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6.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23.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28.jp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 id="2147483666" r:id="rId2"/>
  </p:sldMasterIdLst>
  <p:notesMasterIdLst>
    <p:notesMasterId r:id="rId54"/>
  </p:notesMasterIdLst>
  <p:sldIdLst>
    <p:sldId id="256" r:id="rId3"/>
    <p:sldId id="302" r:id="rId4"/>
    <p:sldId id="303" r:id="rId5"/>
    <p:sldId id="305" r:id="rId6"/>
    <p:sldId id="304" r:id="rId7"/>
    <p:sldId id="333" r:id="rId8"/>
    <p:sldId id="266" r:id="rId9"/>
    <p:sldId id="306" r:id="rId10"/>
    <p:sldId id="310" r:id="rId11"/>
    <p:sldId id="311" r:id="rId12"/>
    <p:sldId id="312" r:id="rId13"/>
    <p:sldId id="313" r:id="rId14"/>
    <p:sldId id="314" r:id="rId15"/>
    <p:sldId id="301" r:id="rId16"/>
    <p:sldId id="309" r:id="rId17"/>
    <p:sldId id="316" r:id="rId18"/>
    <p:sldId id="315" r:id="rId19"/>
    <p:sldId id="319" r:id="rId20"/>
    <p:sldId id="322" r:id="rId21"/>
    <p:sldId id="321" r:id="rId22"/>
    <p:sldId id="320" r:id="rId23"/>
    <p:sldId id="317" r:id="rId24"/>
    <p:sldId id="318" r:id="rId25"/>
    <p:sldId id="323" r:id="rId26"/>
    <p:sldId id="324" r:id="rId27"/>
    <p:sldId id="325" r:id="rId28"/>
    <p:sldId id="326" r:id="rId29"/>
    <p:sldId id="327" r:id="rId30"/>
    <p:sldId id="328" r:id="rId31"/>
    <p:sldId id="329" r:id="rId32"/>
    <p:sldId id="330" r:id="rId33"/>
    <p:sldId id="331" r:id="rId34"/>
    <p:sldId id="332" r:id="rId35"/>
    <p:sldId id="336" r:id="rId36"/>
    <p:sldId id="334" r:id="rId37"/>
    <p:sldId id="257" r:id="rId38"/>
    <p:sldId id="258" r:id="rId39"/>
    <p:sldId id="259" r:id="rId40"/>
    <p:sldId id="260" r:id="rId41"/>
    <p:sldId id="261" r:id="rId42"/>
    <p:sldId id="262" r:id="rId43"/>
    <p:sldId id="263" r:id="rId44"/>
    <p:sldId id="264" r:id="rId45"/>
    <p:sldId id="265" r:id="rId46"/>
    <p:sldId id="335" r:id="rId47"/>
    <p:sldId id="267" r:id="rId48"/>
    <p:sldId id="268" r:id="rId49"/>
    <p:sldId id="269" r:id="rId50"/>
    <p:sldId id="270" r:id="rId51"/>
    <p:sldId id="271" r:id="rId52"/>
    <p:sldId id="272" r:id="rId53"/>
  </p:sldIdLst>
  <p:sldSz cx="9144000" cy="5143500" type="screen16x9"/>
  <p:notesSz cx="6858000" cy="9144000"/>
  <p:embeddedFontLst>
    <p:embeddedFont>
      <p:font typeface="Calibri" panose="020F0502020204030204" pitchFamily="34" charset="0"/>
      <p:regular r:id="rId55"/>
      <p:bold r:id="rId56"/>
      <p:italic r:id="rId57"/>
      <p:boldItalic r:id="rId58"/>
    </p:embeddedFont>
    <p:embeddedFont>
      <p:font typeface="Gill Sans MT" panose="020B0502020104020203" pitchFamily="34" charset="0"/>
      <p:regular r:id="rId59"/>
      <p:bold r:id="rId60"/>
      <p:italic r:id="rId61"/>
      <p:boldItalic r:id="rId62"/>
    </p:embeddedFont>
    <p:embeddedFont>
      <p:font typeface="Karla" pitchFamily="2" charset="0"/>
      <p:regular r:id="rId63"/>
      <p:bold r:id="rId64"/>
      <p:italic r:id="rId65"/>
      <p:boldItalic r:id="rId66"/>
    </p:embeddedFont>
    <p:embeddedFont>
      <p:font typeface="Montserrat" panose="00000500000000000000" pitchFamily="2" charset="0"/>
      <p:regular r:id="rId67"/>
      <p:bold r:id="rId68"/>
      <p:italic r:id="rId69"/>
      <p:boldItalic r:id="rId70"/>
    </p:embeddedFont>
    <p:embeddedFont>
      <p:font typeface="Trebuchet MS" panose="020B0603020202020204" pitchFamily="3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F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35AFDF-57F2-4FEC-BFD3-256CCD0F291F}" v="255" dt="2022-03-03T17:27:36.382"/>
  </p1510:revLst>
</p1510:revInfo>
</file>

<file path=ppt/tableStyles.xml><?xml version="1.0" encoding="utf-8"?>
<a:tblStyleLst xmlns:a="http://schemas.openxmlformats.org/drawingml/2006/main" def="{E430FC04-E60C-445B-9C84-749C2441B467}">
  <a:tblStyle styleId="{E430FC04-E60C-445B-9C84-749C2441B46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22F8888-6F45-44FD-ABB7-5584A37B892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font" Target="fonts/font4.fntdata"/><Relationship Id="rId74" Type="http://schemas.openxmlformats.org/officeDocument/2006/relationships/font" Target="fonts/font20.fntdata"/><Relationship Id="rId79"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font" Target="fonts/font7.fntdata"/><Relationship Id="rId82" Type="http://schemas.openxmlformats.org/officeDocument/2006/relationships/customXml" Target="../customXml/item2.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8.fntdata"/><Relationship Id="rId80"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presProps" Target="presProps.xml"/><Relationship Id="rId83"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tableStyles" Target="tableStyles.xml"/><Relationship Id="rId81"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1.fntdata"/><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ch, Michael" userId="67a869f9-14be-4278-8b55-5e50a85e5b45" providerId="ADAL" clId="{9535AFDF-57F2-4FEC-BFD3-256CCD0F291F}"/>
    <pc:docChg chg="undo redo custSel addSld delSld modSld sldOrd">
      <pc:chgData name="Lynch, Michael" userId="67a869f9-14be-4278-8b55-5e50a85e5b45" providerId="ADAL" clId="{9535AFDF-57F2-4FEC-BFD3-256CCD0F291F}" dt="2022-03-03T17:28:04.644" v="2106" actId="2711"/>
      <pc:docMkLst>
        <pc:docMk/>
      </pc:docMkLst>
      <pc:sldChg chg="add del">
        <pc:chgData name="Lynch, Michael" userId="67a869f9-14be-4278-8b55-5e50a85e5b45" providerId="ADAL" clId="{9535AFDF-57F2-4FEC-BFD3-256CCD0F291F}" dt="2022-03-01T22:39:55.380" v="5"/>
        <pc:sldMkLst>
          <pc:docMk/>
          <pc:sldMk cId="3417903817" sldId="257"/>
        </pc:sldMkLst>
      </pc:sldChg>
      <pc:sldChg chg="addSp delSp modSp add mod setBg">
        <pc:chgData name="Lynch, Michael" userId="67a869f9-14be-4278-8b55-5e50a85e5b45" providerId="ADAL" clId="{9535AFDF-57F2-4FEC-BFD3-256CCD0F291F}" dt="2022-03-02T17:00:38.895" v="2013" actId="478"/>
        <pc:sldMkLst>
          <pc:docMk/>
          <pc:sldMk cId="0" sldId="266"/>
        </pc:sldMkLst>
        <pc:spChg chg="add mod">
          <ac:chgData name="Lynch, Michael" userId="67a869f9-14be-4278-8b55-5e50a85e5b45" providerId="ADAL" clId="{9535AFDF-57F2-4FEC-BFD3-256CCD0F291F}" dt="2022-03-01T22:47:54.557" v="223" actId="14100"/>
          <ac:spMkLst>
            <pc:docMk/>
            <pc:sldMk cId="0" sldId="266"/>
            <ac:spMk id="4" creationId="{0D834FB7-AD76-432E-876C-2417356501D8}"/>
          </ac:spMkLst>
        </pc:spChg>
        <pc:spChg chg="mod">
          <ac:chgData name="Lynch, Michael" userId="67a869f9-14be-4278-8b55-5e50a85e5b45" providerId="ADAL" clId="{9535AFDF-57F2-4FEC-BFD3-256CCD0F291F}" dt="2022-03-01T22:47:48.834" v="222" actId="1037"/>
          <ac:spMkLst>
            <pc:docMk/>
            <pc:sldMk cId="0" sldId="266"/>
            <ac:spMk id="192" creationId="{00000000-0000-0000-0000-000000000000}"/>
          </ac:spMkLst>
        </pc:spChg>
        <pc:spChg chg="mod">
          <ac:chgData name="Lynch, Michael" userId="67a869f9-14be-4278-8b55-5e50a85e5b45" providerId="ADAL" clId="{9535AFDF-57F2-4FEC-BFD3-256CCD0F291F}" dt="2022-03-01T23:03:08.118" v="984"/>
          <ac:spMkLst>
            <pc:docMk/>
            <pc:sldMk cId="0" sldId="266"/>
            <ac:spMk id="193" creationId="{00000000-0000-0000-0000-000000000000}"/>
          </ac:spMkLst>
        </pc:spChg>
        <pc:picChg chg="add del mod">
          <ac:chgData name="Lynch, Michael" userId="67a869f9-14be-4278-8b55-5e50a85e5b45" providerId="ADAL" clId="{9535AFDF-57F2-4FEC-BFD3-256CCD0F291F}" dt="2022-03-02T17:00:38.895" v="2013" actId="478"/>
          <ac:picMkLst>
            <pc:docMk/>
            <pc:sldMk cId="0" sldId="266"/>
            <ac:picMk id="5" creationId="{E9855594-5113-4900-B4EF-F4695F4EC914}"/>
          </ac:picMkLst>
        </pc:picChg>
      </pc:sldChg>
      <pc:sldChg chg="addSp">
        <pc:chgData name="Lynch, Michael" userId="67a869f9-14be-4278-8b55-5e50a85e5b45" providerId="ADAL" clId="{9535AFDF-57F2-4FEC-BFD3-256CCD0F291F}" dt="2022-03-03T17:27:36.382" v="2105"/>
        <pc:sldMkLst>
          <pc:docMk/>
          <pc:sldMk cId="0" sldId="272"/>
        </pc:sldMkLst>
        <pc:picChg chg="add">
          <ac:chgData name="Lynch, Michael" userId="67a869f9-14be-4278-8b55-5e50a85e5b45" providerId="ADAL" clId="{9535AFDF-57F2-4FEC-BFD3-256CCD0F291F}" dt="2022-03-03T17:27:36.382" v="2105"/>
          <ac:picMkLst>
            <pc:docMk/>
            <pc:sldMk cId="0" sldId="272"/>
            <ac:picMk id="20" creationId="{26E0C865-8192-479A-9366-F2E662364DDC}"/>
          </ac:picMkLst>
        </pc:picChg>
      </pc:sldChg>
      <pc:sldChg chg="modSp add del mod">
        <pc:chgData name="Lynch, Michael" userId="67a869f9-14be-4278-8b55-5e50a85e5b45" providerId="ADAL" clId="{9535AFDF-57F2-4FEC-BFD3-256CCD0F291F}" dt="2022-03-02T16:48:17.884" v="2006" actId="2696"/>
        <pc:sldMkLst>
          <pc:docMk/>
          <pc:sldMk cId="0" sldId="292"/>
        </pc:sldMkLst>
        <pc:spChg chg="mod">
          <ac:chgData name="Lynch, Michael" userId="67a869f9-14be-4278-8b55-5e50a85e5b45" providerId="ADAL" clId="{9535AFDF-57F2-4FEC-BFD3-256CCD0F291F}" dt="2022-03-01T22:45:25.484" v="136" actId="20577"/>
          <ac:spMkLst>
            <pc:docMk/>
            <pc:sldMk cId="0" sldId="292"/>
            <ac:spMk id="453" creationId="{A1DC2F62-D3BA-4F47-8285-5DBA089859A5}"/>
          </ac:spMkLst>
        </pc:spChg>
        <pc:spChg chg="mod">
          <ac:chgData name="Lynch, Michael" userId="67a869f9-14be-4278-8b55-5e50a85e5b45" providerId="ADAL" clId="{9535AFDF-57F2-4FEC-BFD3-256CCD0F291F}" dt="2022-03-01T23:03:08.118" v="984"/>
          <ac:spMkLst>
            <pc:docMk/>
            <pc:sldMk cId="0" sldId="292"/>
            <ac:spMk id="1176" creationId="{00000000-0000-0000-0000-000000000000}"/>
          </ac:spMkLst>
        </pc:spChg>
      </pc:sldChg>
      <pc:sldChg chg="addSp delSp modSp add del mod setBg">
        <pc:chgData name="Lynch, Michael" userId="67a869f9-14be-4278-8b55-5e50a85e5b45" providerId="ADAL" clId="{9535AFDF-57F2-4FEC-BFD3-256CCD0F291F}" dt="2022-03-01T22:41:15.686" v="18" actId="2696"/>
        <pc:sldMkLst>
          <pc:docMk/>
          <pc:sldMk cId="2292581627" sldId="298"/>
        </pc:sldMkLst>
        <pc:spChg chg="add del mod">
          <ac:chgData name="Lynch, Michael" userId="67a869f9-14be-4278-8b55-5e50a85e5b45" providerId="ADAL" clId="{9535AFDF-57F2-4FEC-BFD3-256CCD0F291F}" dt="2022-03-01T22:41:08.742" v="17" actId="478"/>
          <ac:spMkLst>
            <pc:docMk/>
            <pc:sldMk cId="2292581627" sldId="298"/>
            <ac:spMk id="4" creationId="{CF4607DD-7EA2-4884-A362-14DFE46449C8}"/>
          </ac:spMkLst>
        </pc:spChg>
        <pc:spChg chg="mod">
          <ac:chgData name="Lynch, Michael" userId="67a869f9-14be-4278-8b55-5e50a85e5b45" providerId="ADAL" clId="{9535AFDF-57F2-4FEC-BFD3-256CCD0F291F}" dt="2022-03-01T22:40:56.354" v="15" actId="1076"/>
          <ac:spMkLst>
            <pc:docMk/>
            <pc:sldMk cId="2292581627" sldId="298"/>
            <ac:spMk id="192" creationId="{00000000-0000-0000-0000-000000000000}"/>
          </ac:spMkLst>
        </pc:spChg>
      </pc:sldChg>
      <pc:sldChg chg="addSp delSp add del modNotes">
        <pc:chgData name="Lynch, Michael" userId="67a869f9-14be-4278-8b55-5e50a85e5b45" providerId="ADAL" clId="{9535AFDF-57F2-4FEC-BFD3-256CCD0F291F}" dt="2022-03-01T23:03:24.188" v="986" actId="2696"/>
        <pc:sldMkLst>
          <pc:docMk/>
          <pc:sldMk cId="3389713518" sldId="298"/>
        </pc:sldMkLst>
        <pc:picChg chg="add del">
          <ac:chgData name="Lynch, Michael" userId="67a869f9-14be-4278-8b55-5e50a85e5b45" providerId="ADAL" clId="{9535AFDF-57F2-4FEC-BFD3-256CCD0F291F}" dt="2022-03-01T23:03:09.663" v="985" actId="478"/>
          <ac:picMkLst>
            <pc:docMk/>
            <pc:sldMk cId="3389713518" sldId="298"/>
            <ac:picMk id="4" creationId="{C7A03155-4FE8-409F-A10C-D5D3FA557B1B}"/>
          </ac:picMkLst>
        </pc:picChg>
      </pc:sldChg>
      <pc:sldChg chg="addSp modSp add del mod ord setBg modNotesTx">
        <pc:chgData name="Lynch, Michael" userId="67a869f9-14be-4278-8b55-5e50a85e5b45" providerId="ADAL" clId="{9535AFDF-57F2-4FEC-BFD3-256CCD0F291F}" dt="2022-03-02T17:00:29.424" v="2011"/>
        <pc:sldMkLst>
          <pc:docMk/>
          <pc:sldMk cId="1273600768" sldId="301"/>
        </pc:sldMkLst>
        <pc:spChg chg="mod">
          <ac:chgData name="Lynch, Michael" userId="67a869f9-14be-4278-8b55-5e50a85e5b45" providerId="ADAL" clId="{9535AFDF-57F2-4FEC-BFD3-256CCD0F291F}" dt="2022-03-01T22:52:35.546" v="419" actId="403"/>
          <ac:spMkLst>
            <pc:docMk/>
            <pc:sldMk cId="1273600768" sldId="301"/>
            <ac:spMk id="17" creationId="{ED446A2C-DA95-4D0B-8B56-0F4C7B4E6840}"/>
          </ac:spMkLst>
        </pc:spChg>
        <pc:spChg chg="mod">
          <ac:chgData name="Lynch, Michael" userId="67a869f9-14be-4278-8b55-5e50a85e5b45" providerId="ADAL" clId="{9535AFDF-57F2-4FEC-BFD3-256CCD0F291F}" dt="2022-03-02T15:55:39.979" v="1007" actId="255"/>
          <ac:spMkLst>
            <pc:docMk/>
            <pc:sldMk cId="1273600768" sldId="301"/>
            <ac:spMk id="33" creationId="{E396E8BB-3B4B-4548-92C1-7BBF3D1209F0}"/>
          </ac:spMkLst>
        </pc:spChg>
        <pc:spChg chg="mod">
          <ac:chgData name="Lynch, Michael" userId="67a869f9-14be-4278-8b55-5e50a85e5b45" providerId="ADAL" clId="{9535AFDF-57F2-4FEC-BFD3-256CCD0F291F}" dt="2022-03-01T23:03:08.118" v="984"/>
          <ac:spMkLst>
            <pc:docMk/>
            <pc:sldMk cId="1273600768" sldId="301"/>
            <ac:spMk id="325" creationId="{00000000-0000-0000-0000-000000000000}"/>
          </ac:spMkLst>
        </pc:spChg>
        <pc:picChg chg="add mod">
          <ac:chgData name="Lynch, Michael" userId="67a869f9-14be-4278-8b55-5e50a85e5b45" providerId="ADAL" clId="{9535AFDF-57F2-4FEC-BFD3-256CCD0F291F}" dt="2022-03-02T17:00:29.424" v="2011"/>
          <ac:picMkLst>
            <pc:docMk/>
            <pc:sldMk cId="1273600768" sldId="301"/>
            <ac:picMk id="5" creationId="{CD61CF3F-8680-4485-9B3E-45BE247E16FB}"/>
          </ac:picMkLst>
        </pc:picChg>
      </pc:sldChg>
      <pc:sldChg chg="modSp setBg">
        <pc:chgData name="Lynch, Michael" userId="67a869f9-14be-4278-8b55-5e50a85e5b45" providerId="ADAL" clId="{9535AFDF-57F2-4FEC-BFD3-256CCD0F291F}" dt="2022-03-02T16:48:05.269" v="2005"/>
        <pc:sldMkLst>
          <pc:docMk/>
          <pc:sldMk cId="1468719388" sldId="302"/>
        </pc:sldMkLst>
        <pc:spChg chg="mod">
          <ac:chgData name="Lynch, Michael" userId="67a869f9-14be-4278-8b55-5e50a85e5b45" providerId="ADAL" clId="{9535AFDF-57F2-4FEC-BFD3-256CCD0F291F}" dt="2022-03-01T23:03:08.118" v="984"/>
          <ac:spMkLst>
            <pc:docMk/>
            <pc:sldMk cId="1468719388" sldId="302"/>
            <ac:spMk id="5" creationId="{C0F46F93-E300-436B-A046-7689844DBA93}"/>
          </ac:spMkLst>
        </pc:spChg>
      </pc:sldChg>
      <pc:sldChg chg="modSp">
        <pc:chgData name="Lynch, Michael" userId="67a869f9-14be-4278-8b55-5e50a85e5b45" providerId="ADAL" clId="{9535AFDF-57F2-4FEC-BFD3-256CCD0F291F}" dt="2022-03-01T23:03:08.118" v="984"/>
        <pc:sldMkLst>
          <pc:docMk/>
          <pc:sldMk cId="874760405" sldId="303"/>
        </pc:sldMkLst>
        <pc:spChg chg="mod">
          <ac:chgData name="Lynch, Michael" userId="67a869f9-14be-4278-8b55-5e50a85e5b45" providerId="ADAL" clId="{9535AFDF-57F2-4FEC-BFD3-256CCD0F291F}" dt="2022-03-01T23:03:08.118" v="984"/>
          <ac:spMkLst>
            <pc:docMk/>
            <pc:sldMk cId="874760405" sldId="303"/>
            <ac:spMk id="5" creationId="{FE6D9DE9-5743-4BEE-9337-901439EB08F1}"/>
          </ac:spMkLst>
        </pc:spChg>
      </pc:sldChg>
      <pc:sldChg chg="modSp">
        <pc:chgData name="Lynch, Michael" userId="67a869f9-14be-4278-8b55-5e50a85e5b45" providerId="ADAL" clId="{9535AFDF-57F2-4FEC-BFD3-256CCD0F291F}" dt="2022-03-01T23:03:08.118" v="984"/>
        <pc:sldMkLst>
          <pc:docMk/>
          <pc:sldMk cId="3918145216" sldId="304"/>
        </pc:sldMkLst>
        <pc:spChg chg="mod">
          <ac:chgData name="Lynch, Michael" userId="67a869f9-14be-4278-8b55-5e50a85e5b45" providerId="ADAL" clId="{9535AFDF-57F2-4FEC-BFD3-256CCD0F291F}" dt="2022-03-01T23:03:08.118" v="984"/>
          <ac:spMkLst>
            <pc:docMk/>
            <pc:sldMk cId="3918145216" sldId="304"/>
            <ac:spMk id="2" creationId="{32F13759-C2FA-4226-B188-EBA01C40D77F}"/>
          </ac:spMkLst>
        </pc:spChg>
        <pc:spChg chg="mod">
          <ac:chgData name="Lynch, Michael" userId="67a869f9-14be-4278-8b55-5e50a85e5b45" providerId="ADAL" clId="{9535AFDF-57F2-4FEC-BFD3-256CCD0F291F}" dt="2022-03-01T23:03:08.118" v="984"/>
          <ac:spMkLst>
            <pc:docMk/>
            <pc:sldMk cId="3918145216" sldId="304"/>
            <ac:spMk id="5" creationId="{4889AB87-54E1-47DE-A840-D4FC37CA64E0}"/>
          </ac:spMkLst>
        </pc:spChg>
      </pc:sldChg>
      <pc:sldChg chg="modSp">
        <pc:chgData name="Lynch, Michael" userId="67a869f9-14be-4278-8b55-5e50a85e5b45" providerId="ADAL" clId="{9535AFDF-57F2-4FEC-BFD3-256CCD0F291F}" dt="2022-03-01T23:03:08.118" v="984"/>
        <pc:sldMkLst>
          <pc:docMk/>
          <pc:sldMk cId="1328764978" sldId="305"/>
        </pc:sldMkLst>
        <pc:spChg chg="mod">
          <ac:chgData name="Lynch, Michael" userId="67a869f9-14be-4278-8b55-5e50a85e5b45" providerId="ADAL" clId="{9535AFDF-57F2-4FEC-BFD3-256CCD0F291F}" dt="2022-03-01T23:03:08.118" v="984"/>
          <ac:spMkLst>
            <pc:docMk/>
            <pc:sldMk cId="1328764978" sldId="305"/>
            <ac:spMk id="5" creationId="{F0F386AB-7FB1-4A69-9918-0CA3D68BD694}"/>
          </ac:spMkLst>
        </pc:spChg>
        <pc:spChg chg="mod">
          <ac:chgData name="Lynch, Michael" userId="67a869f9-14be-4278-8b55-5e50a85e5b45" providerId="ADAL" clId="{9535AFDF-57F2-4FEC-BFD3-256CCD0F291F}" dt="2022-03-01T23:03:08.118" v="984"/>
          <ac:spMkLst>
            <pc:docMk/>
            <pc:sldMk cId="1328764978" sldId="305"/>
            <ac:spMk id="7" creationId="{ACD60A63-F8E9-4B24-A525-EBC451AEF499}"/>
          </ac:spMkLst>
        </pc:spChg>
      </pc:sldChg>
      <pc:sldChg chg="modSp add del mod">
        <pc:chgData name="Lynch, Michael" userId="67a869f9-14be-4278-8b55-5e50a85e5b45" providerId="ADAL" clId="{9535AFDF-57F2-4FEC-BFD3-256CCD0F291F}" dt="2022-03-01T22:36:16.457" v="3"/>
        <pc:sldMkLst>
          <pc:docMk/>
          <pc:sldMk cId="1884016060" sldId="306"/>
        </pc:sldMkLst>
        <pc:spChg chg="mod">
          <ac:chgData name="Lynch, Michael" userId="67a869f9-14be-4278-8b55-5e50a85e5b45" providerId="ADAL" clId="{9535AFDF-57F2-4FEC-BFD3-256CCD0F291F}" dt="2022-03-01T22:36:16.457" v="3"/>
          <ac:spMkLst>
            <pc:docMk/>
            <pc:sldMk cId="1884016060" sldId="306"/>
            <ac:spMk id="4" creationId="{0038EA5C-1EEC-4922-AC08-DBD183B6A91D}"/>
          </ac:spMkLst>
        </pc:spChg>
      </pc:sldChg>
      <pc:sldChg chg="addSp delSp modSp add mod setBg">
        <pc:chgData name="Lynch, Michael" userId="67a869f9-14be-4278-8b55-5e50a85e5b45" providerId="ADAL" clId="{9535AFDF-57F2-4FEC-BFD3-256CCD0F291F}" dt="2022-03-02T17:05:44.340" v="2051" actId="207"/>
        <pc:sldMkLst>
          <pc:docMk/>
          <pc:sldMk cId="2953199480" sldId="306"/>
        </pc:sldMkLst>
        <pc:spChg chg="add del mod">
          <ac:chgData name="Lynch, Michael" userId="67a869f9-14be-4278-8b55-5e50a85e5b45" providerId="ADAL" clId="{9535AFDF-57F2-4FEC-BFD3-256CCD0F291F}" dt="2022-03-01T22:49:30.372" v="336" actId="478"/>
          <ac:spMkLst>
            <pc:docMk/>
            <pc:sldMk cId="2953199480" sldId="306"/>
            <ac:spMk id="2" creationId="{A002B74A-3A06-4C76-9B73-1D5308ADE8F4}"/>
          </ac:spMkLst>
        </pc:spChg>
        <pc:spChg chg="add del mod">
          <ac:chgData name="Lynch, Michael" userId="67a869f9-14be-4278-8b55-5e50a85e5b45" providerId="ADAL" clId="{9535AFDF-57F2-4FEC-BFD3-256CCD0F291F}" dt="2022-03-01T22:49:28.131" v="334" actId="478"/>
          <ac:spMkLst>
            <pc:docMk/>
            <pc:sldMk cId="2953199480" sldId="306"/>
            <ac:spMk id="4" creationId="{612B04F8-8140-4CEC-9CBB-7593C05EC1EC}"/>
          </ac:spMkLst>
        </pc:spChg>
        <pc:spChg chg="add mod">
          <ac:chgData name="Lynch, Michael" userId="67a869f9-14be-4278-8b55-5e50a85e5b45" providerId="ADAL" clId="{9535AFDF-57F2-4FEC-BFD3-256CCD0F291F}" dt="2022-03-02T17:05:44.340" v="2051" actId="207"/>
          <ac:spMkLst>
            <pc:docMk/>
            <pc:sldMk cId="2953199480" sldId="306"/>
            <ac:spMk id="6" creationId="{1D163926-5711-45F1-8548-1FF9FB49FBA0}"/>
          </ac:spMkLst>
        </pc:spChg>
        <pc:spChg chg="add mod">
          <ac:chgData name="Lynch, Michael" userId="67a869f9-14be-4278-8b55-5e50a85e5b45" providerId="ADAL" clId="{9535AFDF-57F2-4FEC-BFD3-256CCD0F291F}" dt="2022-03-01T22:51:40.234" v="384" actId="207"/>
          <ac:spMkLst>
            <pc:docMk/>
            <pc:sldMk cId="2953199480" sldId="306"/>
            <ac:spMk id="7" creationId="{D5B14152-7499-4A39-BD51-03D6A116B99E}"/>
          </ac:spMkLst>
        </pc:spChg>
        <pc:spChg chg="del mod">
          <ac:chgData name="Lynch, Michael" userId="67a869f9-14be-4278-8b55-5e50a85e5b45" providerId="ADAL" clId="{9535AFDF-57F2-4FEC-BFD3-256CCD0F291F}" dt="2022-03-01T22:49:26.011" v="333" actId="478"/>
          <ac:spMkLst>
            <pc:docMk/>
            <pc:sldMk cId="2953199480" sldId="306"/>
            <ac:spMk id="76" creationId="{00000000-0000-0000-0000-000000000000}"/>
          </ac:spMkLst>
        </pc:spChg>
        <pc:picChg chg="add mod">
          <ac:chgData name="Lynch, Michael" userId="67a869f9-14be-4278-8b55-5e50a85e5b45" providerId="ADAL" clId="{9535AFDF-57F2-4FEC-BFD3-256CCD0F291F}" dt="2022-03-01T22:50:53.787" v="371" actId="14100"/>
          <ac:picMkLst>
            <pc:docMk/>
            <pc:sldMk cId="2953199480" sldId="306"/>
            <ac:picMk id="8" creationId="{8E646373-FABB-4360-A08A-D752D77F3085}"/>
          </ac:picMkLst>
        </pc:picChg>
      </pc:sldChg>
      <pc:sldChg chg="addSp delSp add del mod">
        <pc:chgData name="Lynch, Michael" userId="67a869f9-14be-4278-8b55-5e50a85e5b45" providerId="ADAL" clId="{9535AFDF-57F2-4FEC-BFD3-256CCD0F291F}" dt="2022-03-02T16:11:13.309" v="1350" actId="2696"/>
        <pc:sldMkLst>
          <pc:docMk/>
          <pc:sldMk cId="2492384605" sldId="307"/>
        </pc:sldMkLst>
        <pc:spChg chg="add del">
          <ac:chgData name="Lynch, Michael" userId="67a869f9-14be-4278-8b55-5e50a85e5b45" providerId="ADAL" clId="{9535AFDF-57F2-4FEC-BFD3-256CCD0F291F}" dt="2022-03-01T23:02:23.772" v="972" actId="22"/>
          <ac:spMkLst>
            <pc:docMk/>
            <pc:sldMk cId="2492384605" sldId="307"/>
            <ac:spMk id="9" creationId="{15A7508B-479A-4202-AA34-B06E43D1FFCF}"/>
          </ac:spMkLst>
        </pc:spChg>
      </pc:sldChg>
      <pc:sldChg chg="add del">
        <pc:chgData name="Lynch, Michael" userId="67a869f9-14be-4278-8b55-5e50a85e5b45" providerId="ADAL" clId="{9535AFDF-57F2-4FEC-BFD3-256CCD0F291F}" dt="2022-03-02T16:11:10.620" v="1349" actId="2696"/>
        <pc:sldMkLst>
          <pc:docMk/>
          <pc:sldMk cId="712187144" sldId="308"/>
        </pc:sldMkLst>
      </pc:sldChg>
      <pc:sldChg chg="modSp add mod modNotesTx">
        <pc:chgData name="Lynch, Michael" userId="67a869f9-14be-4278-8b55-5e50a85e5b45" providerId="ADAL" clId="{9535AFDF-57F2-4FEC-BFD3-256CCD0F291F}" dt="2022-03-02T16:11:07.583" v="1348"/>
        <pc:sldMkLst>
          <pc:docMk/>
          <pc:sldMk cId="388873325" sldId="309"/>
        </pc:sldMkLst>
        <pc:spChg chg="mod">
          <ac:chgData name="Lynch, Michael" userId="67a869f9-14be-4278-8b55-5e50a85e5b45" providerId="ADAL" clId="{9535AFDF-57F2-4FEC-BFD3-256CCD0F291F}" dt="2022-03-01T22:59:51.889" v="970" actId="207"/>
          <ac:spMkLst>
            <pc:docMk/>
            <pc:sldMk cId="388873325" sldId="309"/>
            <ac:spMk id="6" creationId="{1D163926-5711-45F1-8548-1FF9FB49FBA0}"/>
          </ac:spMkLst>
        </pc:spChg>
        <pc:spChg chg="mod">
          <ac:chgData name="Lynch, Michael" userId="67a869f9-14be-4278-8b55-5e50a85e5b45" providerId="ADAL" clId="{9535AFDF-57F2-4FEC-BFD3-256CCD0F291F}" dt="2022-03-01T22:58:21.332" v="772" actId="404"/>
          <ac:spMkLst>
            <pc:docMk/>
            <pc:sldMk cId="388873325" sldId="309"/>
            <ac:spMk id="7" creationId="{D5B14152-7499-4A39-BD51-03D6A116B99E}"/>
          </ac:spMkLst>
        </pc:spChg>
      </pc:sldChg>
      <pc:sldChg chg="modSp add mod">
        <pc:chgData name="Lynch, Michael" userId="67a869f9-14be-4278-8b55-5e50a85e5b45" providerId="ADAL" clId="{9535AFDF-57F2-4FEC-BFD3-256CCD0F291F}" dt="2022-03-03T17:28:04.644" v="2106" actId="2711"/>
        <pc:sldMkLst>
          <pc:docMk/>
          <pc:sldMk cId="1461905802" sldId="310"/>
        </pc:sldMkLst>
        <pc:spChg chg="mod">
          <ac:chgData name="Lynch, Michael" userId="67a869f9-14be-4278-8b55-5e50a85e5b45" providerId="ADAL" clId="{9535AFDF-57F2-4FEC-BFD3-256CCD0F291F}" dt="2022-03-03T17:28:04.644" v="2106" actId="2711"/>
          <ac:spMkLst>
            <pc:docMk/>
            <pc:sldMk cId="1461905802" sldId="310"/>
            <ac:spMk id="6" creationId="{1D163926-5711-45F1-8548-1FF9FB49FBA0}"/>
          </ac:spMkLst>
        </pc:spChg>
        <pc:spChg chg="mod">
          <ac:chgData name="Lynch, Michael" userId="67a869f9-14be-4278-8b55-5e50a85e5b45" providerId="ADAL" clId="{9535AFDF-57F2-4FEC-BFD3-256CCD0F291F}" dt="2022-03-01T22:51:43.369" v="385" actId="207"/>
          <ac:spMkLst>
            <pc:docMk/>
            <pc:sldMk cId="1461905802" sldId="310"/>
            <ac:spMk id="7" creationId="{D5B14152-7499-4A39-BD51-03D6A116B99E}"/>
          </ac:spMkLst>
        </pc:spChg>
      </pc:sldChg>
      <pc:sldChg chg="modSp add del mod">
        <pc:chgData name="Lynch, Michael" userId="67a869f9-14be-4278-8b55-5e50a85e5b45" providerId="ADAL" clId="{9535AFDF-57F2-4FEC-BFD3-256CCD0F291F}" dt="2022-03-01T23:03:51.156" v="994" actId="47"/>
        <pc:sldMkLst>
          <pc:docMk/>
          <pc:sldMk cId="1884016060" sldId="311"/>
        </pc:sldMkLst>
        <pc:spChg chg="mod">
          <ac:chgData name="Lynch, Michael" userId="67a869f9-14be-4278-8b55-5e50a85e5b45" providerId="ADAL" clId="{9535AFDF-57F2-4FEC-BFD3-256CCD0F291F}" dt="2022-03-01T23:03:36.004" v="992" actId="27636"/>
          <ac:spMkLst>
            <pc:docMk/>
            <pc:sldMk cId="1884016060" sldId="311"/>
            <ac:spMk id="2" creationId="{CB93E237-2BA6-4AEC-8FBA-1332B0082DBC}"/>
          </ac:spMkLst>
        </pc:spChg>
        <pc:spChg chg="mod">
          <ac:chgData name="Lynch, Michael" userId="67a869f9-14be-4278-8b55-5e50a85e5b45" providerId="ADAL" clId="{9535AFDF-57F2-4FEC-BFD3-256CCD0F291F}" dt="2022-03-01T23:03:38.316" v="993" actId="27636"/>
          <ac:spMkLst>
            <pc:docMk/>
            <pc:sldMk cId="1884016060" sldId="311"/>
            <ac:spMk id="4" creationId="{0038EA5C-1EEC-4922-AC08-DBD183B6A91D}"/>
          </ac:spMkLst>
        </pc:spChg>
      </pc:sldChg>
      <pc:sldChg chg="addSp modSp add mod modNotesTx">
        <pc:chgData name="Lynch, Michael" userId="67a869f9-14be-4278-8b55-5e50a85e5b45" providerId="ADAL" clId="{9535AFDF-57F2-4FEC-BFD3-256CCD0F291F}" dt="2022-03-02T17:00:24.293" v="2007"/>
        <pc:sldMkLst>
          <pc:docMk/>
          <pc:sldMk cId="2282418490" sldId="311"/>
        </pc:sldMkLst>
        <pc:spChg chg="mod">
          <ac:chgData name="Lynch, Michael" userId="67a869f9-14be-4278-8b55-5e50a85e5b45" providerId="ADAL" clId="{9535AFDF-57F2-4FEC-BFD3-256CCD0F291F}" dt="2022-03-02T15:57:51.247" v="1037" actId="20577"/>
          <ac:spMkLst>
            <pc:docMk/>
            <pc:sldMk cId="2282418490" sldId="311"/>
            <ac:spMk id="17" creationId="{ED446A2C-DA95-4D0B-8B56-0F4C7B4E6840}"/>
          </ac:spMkLst>
        </pc:spChg>
        <pc:spChg chg="mod">
          <ac:chgData name="Lynch, Michael" userId="67a869f9-14be-4278-8b55-5e50a85e5b45" providerId="ADAL" clId="{9535AFDF-57F2-4FEC-BFD3-256CCD0F291F}" dt="2022-03-02T16:01:35.557" v="1176" actId="14100"/>
          <ac:spMkLst>
            <pc:docMk/>
            <pc:sldMk cId="2282418490" sldId="311"/>
            <ac:spMk id="33" creationId="{E396E8BB-3B4B-4548-92C1-7BBF3D1209F0}"/>
          </ac:spMkLst>
        </pc:spChg>
        <pc:picChg chg="add mod">
          <ac:chgData name="Lynch, Michael" userId="67a869f9-14be-4278-8b55-5e50a85e5b45" providerId="ADAL" clId="{9535AFDF-57F2-4FEC-BFD3-256CCD0F291F}" dt="2022-03-02T16:01:47.412" v="1184" actId="1037"/>
          <ac:picMkLst>
            <pc:docMk/>
            <pc:sldMk cId="2282418490" sldId="311"/>
            <ac:picMk id="5" creationId="{5F4F3E07-29D4-4E03-8406-18C0257DA5F3}"/>
          </ac:picMkLst>
        </pc:picChg>
        <pc:picChg chg="add mod">
          <ac:chgData name="Lynch, Michael" userId="67a869f9-14be-4278-8b55-5e50a85e5b45" providerId="ADAL" clId="{9535AFDF-57F2-4FEC-BFD3-256CCD0F291F}" dt="2022-03-02T17:00:24.293" v="2007"/>
          <ac:picMkLst>
            <pc:docMk/>
            <pc:sldMk cId="2282418490" sldId="311"/>
            <ac:picMk id="6" creationId="{0D9298A1-05EA-4C68-A6C7-619DB6DDECC8}"/>
          </ac:picMkLst>
        </pc:picChg>
      </pc:sldChg>
      <pc:sldChg chg="add del">
        <pc:chgData name="Lynch, Michael" userId="67a869f9-14be-4278-8b55-5e50a85e5b45" providerId="ADAL" clId="{9535AFDF-57F2-4FEC-BFD3-256CCD0F291F}" dt="2022-03-02T15:57:39.808" v="1012" actId="2890"/>
        <pc:sldMkLst>
          <pc:docMk/>
          <pc:sldMk cId="1653238541" sldId="312"/>
        </pc:sldMkLst>
      </pc:sldChg>
      <pc:sldChg chg="addSp delSp modSp add mod modNotesTx">
        <pc:chgData name="Lynch, Michael" userId="67a869f9-14be-4278-8b55-5e50a85e5b45" providerId="ADAL" clId="{9535AFDF-57F2-4FEC-BFD3-256CCD0F291F}" dt="2022-03-02T17:00:25.397" v="2008"/>
        <pc:sldMkLst>
          <pc:docMk/>
          <pc:sldMk cId="3440630541" sldId="312"/>
        </pc:sldMkLst>
        <pc:spChg chg="mod">
          <ac:chgData name="Lynch, Michael" userId="67a869f9-14be-4278-8b55-5e50a85e5b45" providerId="ADAL" clId="{9535AFDF-57F2-4FEC-BFD3-256CCD0F291F}" dt="2022-03-02T16:03:08.987" v="1233" actId="207"/>
          <ac:spMkLst>
            <pc:docMk/>
            <pc:sldMk cId="3440630541" sldId="312"/>
            <ac:spMk id="33" creationId="{E396E8BB-3B4B-4548-92C1-7BBF3D1209F0}"/>
          </ac:spMkLst>
        </pc:spChg>
        <pc:picChg chg="del">
          <ac:chgData name="Lynch, Michael" userId="67a869f9-14be-4278-8b55-5e50a85e5b45" providerId="ADAL" clId="{9535AFDF-57F2-4FEC-BFD3-256CCD0F291F}" dt="2022-03-02T16:03:14.241" v="1235" actId="478"/>
          <ac:picMkLst>
            <pc:docMk/>
            <pc:sldMk cId="3440630541" sldId="312"/>
            <ac:picMk id="5" creationId="{5F4F3E07-29D4-4E03-8406-18C0257DA5F3}"/>
          </ac:picMkLst>
        </pc:picChg>
        <pc:picChg chg="add mod">
          <ac:chgData name="Lynch, Michael" userId="67a869f9-14be-4278-8b55-5e50a85e5b45" providerId="ADAL" clId="{9535AFDF-57F2-4FEC-BFD3-256CCD0F291F}" dt="2022-03-02T16:03:24.277" v="1238" actId="1076"/>
          <ac:picMkLst>
            <pc:docMk/>
            <pc:sldMk cId="3440630541" sldId="312"/>
            <ac:picMk id="6" creationId="{186754C6-24C1-4903-A217-B86B5B2C4A0F}"/>
          </ac:picMkLst>
        </pc:picChg>
        <pc:picChg chg="add mod">
          <ac:chgData name="Lynch, Michael" userId="67a869f9-14be-4278-8b55-5e50a85e5b45" providerId="ADAL" clId="{9535AFDF-57F2-4FEC-BFD3-256CCD0F291F}" dt="2022-03-02T17:00:25.397" v="2008"/>
          <ac:picMkLst>
            <pc:docMk/>
            <pc:sldMk cId="3440630541" sldId="312"/>
            <ac:picMk id="7" creationId="{FAF71EC8-09F8-42CC-9E30-0CC83EF3D561}"/>
          </ac:picMkLst>
        </pc:picChg>
      </pc:sldChg>
      <pc:sldChg chg="addSp delSp modSp add mod modNotesTx">
        <pc:chgData name="Lynch, Michael" userId="67a869f9-14be-4278-8b55-5e50a85e5b45" providerId="ADAL" clId="{9535AFDF-57F2-4FEC-BFD3-256CCD0F291F}" dt="2022-03-02T17:00:26.832" v="2009"/>
        <pc:sldMkLst>
          <pc:docMk/>
          <pc:sldMk cId="1029651421" sldId="313"/>
        </pc:sldMkLst>
        <pc:spChg chg="mod">
          <ac:chgData name="Lynch, Michael" userId="67a869f9-14be-4278-8b55-5e50a85e5b45" providerId="ADAL" clId="{9535AFDF-57F2-4FEC-BFD3-256CCD0F291F}" dt="2022-03-02T16:07:24.980" v="1283" actId="27636"/>
          <ac:spMkLst>
            <pc:docMk/>
            <pc:sldMk cId="1029651421" sldId="313"/>
            <ac:spMk id="33" creationId="{E396E8BB-3B4B-4548-92C1-7BBF3D1209F0}"/>
          </ac:spMkLst>
        </pc:spChg>
        <pc:picChg chg="del">
          <ac:chgData name="Lynch, Michael" userId="67a869f9-14be-4278-8b55-5e50a85e5b45" providerId="ADAL" clId="{9535AFDF-57F2-4FEC-BFD3-256CCD0F291F}" dt="2022-03-02T16:03:55.952" v="1252" actId="478"/>
          <ac:picMkLst>
            <pc:docMk/>
            <pc:sldMk cId="1029651421" sldId="313"/>
            <ac:picMk id="6" creationId="{186754C6-24C1-4903-A217-B86B5B2C4A0F}"/>
          </ac:picMkLst>
        </pc:picChg>
        <pc:picChg chg="add mod">
          <ac:chgData name="Lynch, Michael" userId="67a869f9-14be-4278-8b55-5e50a85e5b45" providerId="ADAL" clId="{9535AFDF-57F2-4FEC-BFD3-256CCD0F291F}" dt="2022-03-02T16:04:11.230" v="1256" actId="1076"/>
          <ac:picMkLst>
            <pc:docMk/>
            <pc:sldMk cId="1029651421" sldId="313"/>
            <ac:picMk id="7" creationId="{639AA992-F26B-4EED-96C9-099D3EA472E7}"/>
          </ac:picMkLst>
        </pc:picChg>
        <pc:picChg chg="add mod">
          <ac:chgData name="Lynch, Michael" userId="67a869f9-14be-4278-8b55-5e50a85e5b45" providerId="ADAL" clId="{9535AFDF-57F2-4FEC-BFD3-256CCD0F291F}" dt="2022-03-02T17:00:26.832" v="2009"/>
          <ac:picMkLst>
            <pc:docMk/>
            <pc:sldMk cId="1029651421" sldId="313"/>
            <ac:picMk id="8" creationId="{65384550-C750-42EC-AB24-0855179C97EA}"/>
          </ac:picMkLst>
        </pc:picChg>
      </pc:sldChg>
      <pc:sldChg chg="add del">
        <pc:chgData name="Lynch, Michael" userId="67a869f9-14be-4278-8b55-5e50a85e5b45" providerId="ADAL" clId="{9535AFDF-57F2-4FEC-BFD3-256CCD0F291F}" dt="2022-03-02T15:57:39.585" v="1011" actId="2890"/>
        <pc:sldMkLst>
          <pc:docMk/>
          <pc:sldMk cId="1532230610" sldId="313"/>
        </pc:sldMkLst>
      </pc:sldChg>
      <pc:sldChg chg="addSp delSp modSp add mod modNotesTx">
        <pc:chgData name="Lynch, Michael" userId="67a869f9-14be-4278-8b55-5e50a85e5b45" providerId="ADAL" clId="{9535AFDF-57F2-4FEC-BFD3-256CCD0F291F}" dt="2022-03-02T17:00:28.104" v="2010"/>
        <pc:sldMkLst>
          <pc:docMk/>
          <pc:sldMk cId="26703248" sldId="314"/>
        </pc:sldMkLst>
        <pc:spChg chg="mod">
          <ac:chgData name="Lynch, Michael" userId="67a869f9-14be-4278-8b55-5e50a85e5b45" providerId="ADAL" clId="{9535AFDF-57F2-4FEC-BFD3-256CCD0F291F}" dt="2022-03-02T16:09:54.312" v="1338" actId="207"/>
          <ac:spMkLst>
            <pc:docMk/>
            <pc:sldMk cId="26703248" sldId="314"/>
            <ac:spMk id="33" creationId="{E396E8BB-3B4B-4548-92C1-7BBF3D1209F0}"/>
          </ac:spMkLst>
        </pc:spChg>
        <pc:picChg chg="add mod">
          <ac:chgData name="Lynch, Michael" userId="67a869f9-14be-4278-8b55-5e50a85e5b45" providerId="ADAL" clId="{9535AFDF-57F2-4FEC-BFD3-256CCD0F291F}" dt="2022-03-02T16:07:48.741" v="1289" actId="1076"/>
          <ac:picMkLst>
            <pc:docMk/>
            <pc:sldMk cId="26703248" sldId="314"/>
            <ac:picMk id="6" creationId="{570B2805-6B11-4736-B66B-A8559D6223FC}"/>
          </ac:picMkLst>
        </pc:picChg>
        <pc:picChg chg="del">
          <ac:chgData name="Lynch, Michael" userId="67a869f9-14be-4278-8b55-5e50a85e5b45" providerId="ADAL" clId="{9535AFDF-57F2-4FEC-BFD3-256CCD0F291F}" dt="2022-03-02T16:07:40.801" v="1285" actId="478"/>
          <ac:picMkLst>
            <pc:docMk/>
            <pc:sldMk cId="26703248" sldId="314"/>
            <ac:picMk id="7" creationId="{639AA992-F26B-4EED-96C9-099D3EA472E7}"/>
          </ac:picMkLst>
        </pc:picChg>
        <pc:picChg chg="add mod">
          <ac:chgData name="Lynch, Michael" userId="67a869f9-14be-4278-8b55-5e50a85e5b45" providerId="ADAL" clId="{9535AFDF-57F2-4FEC-BFD3-256CCD0F291F}" dt="2022-03-02T17:00:28.104" v="2010"/>
          <ac:picMkLst>
            <pc:docMk/>
            <pc:sldMk cId="26703248" sldId="314"/>
            <ac:picMk id="8" creationId="{4410F1C5-3F2E-4CE4-9DE5-2918C0082D9C}"/>
          </ac:picMkLst>
        </pc:picChg>
      </pc:sldChg>
      <pc:sldChg chg="addSp modSp add mod ord setBg modNotesTx">
        <pc:chgData name="Lynch, Michael" userId="67a869f9-14be-4278-8b55-5e50a85e5b45" providerId="ADAL" clId="{9535AFDF-57F2-4FEC-BFD3-256CCD0F291F}" dt="2022-03-02T17:01:08.431" v="2020"/>
        <pc:sldMkLst>
          <pc:docMk/>
          <pc:sldMk cId="1798313849" sldId="315"/>
        </pc:sldMkLst>
        <pc:spChg chg="mod">
          <ac:chgData name="Lynch, Michael" userId="67a869f9-14be-4278-8b55-5e50a85e5b45" providerId="ADAL" clId="{9535AFDF-57F2-4FEC-BFD3-256CCD0F291F}" dt="2022-03-02T16:29:19.501" v="1544" actId="20577"/>
          <ac:spMkLst>
            <pc:docMk/>
            <pc:sldMk cId="1798313849" sldId="315"/>
            <ac:spMk id="17" creationId="{ED446A2C-DA95-4D0B-8B56-0F4C7B4E6840}"/>
          </ac:spMkLst>
        </pc:spChg>
        <pc:spChg chg="mod">
          <ac:chgData name="Lynch, Michael" userId="67a869f9-14be-4278-8b55-5e50a85e5b45" providerId="ADAL" clId="{9535AFDF-57F2-4FEC-BFD3-256CCD0F291F}" dt="2022-03-02T16:29:11.704" v="1521" actId="207"/>
          <ac:spMkLst>
            <pc:docMk/>
            <pc:sldMk cId="1798313849" sldId="315"/>
            <ac:spMk id="33" creationId="{E396E8BB-3B4B-4548-92C1-7BBF3D1209F0}"/>
          </ac:spMkLst>
        </pc:spChg>
        <pc:picChg chg="add mod">
          <ac:chgData name="Lynch, Michael" userId="67a869f9-14be-4278-8b55-5e50a85e5b45" providerId="ADAL" clId="{9535AFDF-57F2-4FEC-BFD3-256CCD0F291F}" dt="2022-03-02T17:01:08.431" v="2020"/>
          <ac:picMkLst>
            <pc:docMk/>
            <pc:sldMk cId="1798313849" sldId="315"/>
            <ac:picMk id="5" creationId="{A8BF47B1-4D61-4504-8A66-FCB25E4D0FA7}"/>
          </ac:picMkLst>
        </pc:picChg>
      </pc:sldChg>
      <pc:sldChg chg="addSp delSp modSp add mod ord setBg">
        <pc:chgData name="Lynch, Michael" userId="67a869f9-14be-4278-8b55-5e50a85e5b45" providerId="ADAL" clId="{9535AFDF-57F2-4FEC-BFD3-256CCD0F291F}" dt="2022-03-02T17:01:03.927" v="2019" actId="14100"/>
        <pc:sldMkLst>
          <pc:docMk/>
          <pc:sldMk cId="708958703" sldId="316"/>
        </pc:sldMkLst>
        <pc:spChg chg="mod">
          <ac:chgData name="Lynch, Michael" userId="67a869f9-14be-4278-8b55-5e50a85e5b45" providerId="ADAL" clId="{9535AFDF-57F2-4FEC-BFD3-256CCD0F291F}" dt="2022-03-02T16:24:39.779" v="1417" actId="20577"/>
          <ac:spMkLst>
            <pc:docMk/>
            <pc:sldMk cId="708958703" sldId="316"/>
            <ac:spMk id="4" creationId="{0D834FB7-AD76-432E-876C-2417356501D8}"/>
          </ac:spMkLst>
        </pc:spChg>
        <pc:spChg chg="mod">
          <ac:chgData name="Lynch, Michael" userId="67a869f9-14be-4278-8b55-5e50a85e5b45" providerId="ADAL" clId="{9535AFDF-57F2-4FEC-BFD3-256CCD0F291F}" dt="2022-03-02T16:23:50.014" v="1390" actId="207"/>
          <ac:spMkLst>
            <pc:docMk/>
            <pc:sldMk cId="708958703" sldId="316"/>
            <ac:spMk id="192" creationId="{00000000-0000-0000-0000-000000000000}"/>
          </ac:spMkLst>
        </pc:spChg>
        <pc:picChg chg="add mod">
          <ac:chgData name="Lynch, Michael" userId="67a869f9-14be-4278-8b55-5e50a85e5b45" providerId="ADAL" clId="{9535AFDF-57F2-4FEC-BFD3-256CCD0F291F}" dt="2022-03-02T17:01:03.927" v="2019" actId="14100"/>
          <ac:picMkLst>
            <pc:docMk/>
            <pc:sldMk cId="708958703" sldId="316"/>
            <ac:picMk id="3" creationId="{15579544-B993-438D-90D0-04BAD69D580C}"/>
          </ac:picMkLst>
        </pc:picChg>
        <pc:picChg chg="del">
          <ac:chgData name="Lynch, Michael" userId="67a869f9-14be-4278-8b55-5e50a85e5b45" providerId="ADAL" clId="{9535AFDF-57F2-4FEC-BFD3-256CCD0F291F}" dt="2022-03-02T16:17:57.803" v="1357" actId="478"/>
          <ac:picMkLst>
            <pc:docMk/>
            <pc:sldMk cId="708958703" sldId="316"/>
            <ac:picMk id="5" creationId="{E9855594-5113-4900-B4EF-F4695F4EC914}"/>
          </ac:picMkLst>
        </pc:picChg>
      </pc:sldChg>
      <pc:sldChg chg="addSp modSp add mod ord setBg">
        <pc:chgData name="Lynch, Michael" userId="67a869f9-14be-4278-8b55-5e50a85e5b45" providerId="ADAL" clId="{9535AFDF-57F2-4FEC-BFD3-256CCD0F291F}" dt="2022-03-03T14:45:09.828" v="2083" actId="20577"/>
        <pc:sldMkLst>
          <pc:docMk/>
          <pc:sldMk cId="1773617880" sldId="317"/>
        </pc:sldMkLst>
        <pc:spChg chg="mod">
          <ac:chgData name="Lynch, Michael" userId="67a869f9-14be-4278-8b55-5e50a85e5b45" providerId="ADAL" clId="{9535AFDF-57F2-4FEC-BFD3-256CCD0F291F}" dt="2022-03-03T14:45:09.828" v="2083" actId="20577"/>
          <ac:spMkLst>
            <pc:docMk/>
            <pc:sldMk cId="1773617880" sldId="317"/>
            <ac:spMk id="4" creationId="{0D834FB7-AD76-432E-876C-2417356501D8}"/>
          </ac:spMkLst>
        </pc:spChg>
        <pc:spChg chg="mod">
          <ac:chgData name="Lynch, Michael" userId="67a869f9-14be-4278-8b55-5e50a85e5b45" providerId="ADAL" clId="{9535AFDF-57F2-4FEC-BFD3-256CCD0F291F}" dt="2022-03-02T16:38:59.902" v="1825" actId="255"/>
          <ac:spMkLst>
            <pc:docMk/>
            <pc:sldMk cId="1773617880" sldId="317"/>
            <ac:spMk id="192" creationId="{00000000-0000-0000-0000-000000000000}"/>
          </ac:spMkLst>
        </pc:spChg>
        <pc:picChg chg="add mod">
          <ac:chgData name="Lynch, Michael" userId="67a869f9-14be-4278-8b55-5e50a85e5b45" providerId="ADAL" clId="{9535AFDF-57F2-4FEC-BFD3-256CCD0F291F}" dt="2022-03-02T17:02:26.342" v="2035" actId="14100"/>
          <ac:picMkLst>
            <pc:docMk/>
            <pc:sldMk cId="1773617880" sldId="317"/>
            <ac:picMk id="3" creationId="{21D318DE-D8C8-4295-A715-83521822F862}"/>
          </ac:picMkLst>
        </pc:picChg>
      </pc:sldChg>
      <pc:sldChg chg="addSp modSp add mod ord setBg modNotesTx">
        <pc:chgData name="Lynch, Michael" userId="67a869f9-14be-4278-8b55-5e50a85e5b45" providerId="ADAL" clId="{9535AFDF-57F2-4FEC-BFD3-256CCD0F291F}" dt="2022-03-02T17:02:28.958" v="2036"/>
        <pc:sldMkLst>
          <pc:docMk/>
          <pc:sldMk cId="3663856842" sldId="318"/>
        </pc:sldMkLst>
        <pc:spChg chg="mod">
          <ac:chgData name="Lynch, Michael" userId="67a869f9-14be-4278-8b55-5e50a85e5b45" providerId="ADAL" clId="{9535AFDF-57F2-4FEC-BFD3-256CCD0F291F}" dt="2022-03-02T16:39:06.808" v="1830" actId="20577"/>
          <ac:spMkLst>
            <pc:docMk/>
            <pc:sldMk cId="3663856842" sldId="318"/>
            <ac:spMk id="17" creationId="{ED446A2C-DA95-4D0B-8B56-0F4C7B4E6840}"/>
          </ac:spMkLst>
        </pc:spChg>
        <pc:spChg chg="mod">
          <ac:chgData name="Lynch, Michael" userId="67a869f9-14be-4278-8b55-5e50a85e5b45" providerId="ADAL" clId="{9535AFDF-57F2-4FEC-BFD3-256CCD0F291F}" dt="2022-03-02T16:35:25.064" v="1707" actId="27636"/>
          <ac:spMkLst>
            <pc:docMk/>
            <pc:sldMk cId="3663856842" sldId="318"/>
            <ac:spMk id="33" creationId="{E396E8BB-3B4B-4548-92C1-7BBF3D1209F0}"/>
          </ac:spMkLst>
        </pc:spChg>
        <pc:picChg chg="add mod">
          <ac:chgData name="Lynch, Michael" userId="67a869f9-14be-4278-8b55-5e50a85e5b45" providerId="ADAL" clId="{9535AFDF-57F2-4FEC-BFD3-256CCD0F291F}" dt="2022-03-02T17:02:28.958" v="2036"/>
          <ac:picMkLst>
            <pc:docMk/>
            <pc:sldMk cId="3663856842" sldId="318"/>
            <ac:picMk id="5" creationId="{8B0B48CF-498F-4988-BCF6-8AFD01BAD021}"/>
          </ac:picMkLst>
        </pc:picChg>
      </pc:sldChg>
      <pc:sldChg chg="addSp modSp add mod">
        <pc:chgData name="Lynch, Michael" userId="67a869f9-14be-4278-8b55-5e50a85e5b45" providerId="ADAL" clId="{9535AFDF-57F2-4FEC-BFD3-256CCD0F291F}" dt="2022-03-02T17:01:27.904" v="2026" actId="1076"/>
        <pc:sldMkLst>
          <pc:docMk/>
          <pc:sldMk cId="2467653329" sldId="319"/>
        </pc:sldMkLst>
        <pc:spChg chg="mod">
          <ac:chgData name="Lynch, Michael" userId="67a869f9-14be-4278-8b55-5e50a85e5b45" providerId="ADAL" clId="{9535AFDF-57F2-4FEC-BFD3-256CCD0F291F}" dt="2022-03-02T17:01:25.082" v="2025" actId="1076"/>
          <ac:spMkLst>
            <pc:docMk/>
            <pc:sldMk cId="2467653329" sldId="319"/>
            <ac:spMk id="17" creationId="{ED446A2C-DA95-4D0B-8B56-0F4C7B4E6840}"/>
          </ac:spMkLst>
        </pc:spChg>
        <pc:spChg chg="mod">
          <ac:chgData name="Lynch, Michael" userId="67a869f9-14be-4278-8b55-5e50a85e5b45" providerId="ADAL" clId="{9535AFDF-57F2-4FEC-BFD3-256CCD0F291F}" dt="2022-03-02T17:01:27.904" v="2026" actId="1076"/>
          <ac:spMkLst>
            <pc:docMk/>
            <pc:sldMk cId="2467653329" sldId="319"/>
            <ac:spMk id="33" creationId="{E396E8BB-3B4B-4548-92C1-7BBF3D1209F0}"/>
          </ac:spMkLst>
        </pc:spChg>
        <pc:picChg chg="add mod">
          <ac:chgData name="Lynch, Michael" userId="67a869f9-14be-4278-8b55-5e50a85e5b45" providerId="ADAL" clId="{9535AFDF-57F2-4FEC-BFD3-256CCD0F291F}" dt="2022-03-02T17:01:09.416" v="2021"/>
          <ac:picMkLst>
            <pc:docMk/>
            <pc:sldMk cId="2467653329" sldId="319"/>
            <ac:picMk id="5" creationId="{38308499-054F-4C18-AFF1-AC0C7FC09E22}"/>
          </ac:picMkLst>
        </pc:picChg>
      </pc:sldChg>
      <pc:sldChg chg="addSp modSp add mod">
        <pc:chgData name="Lynch, Michael" userId="67a869f9-14be-4278-8b55-5e50a85e5b45" providerId="ADAL" clId="{9535AFDF-57F2-4FEC-BFD3-256CCD0F291F}" dt="2022-03-02T17:01:16.544" v="2024"/>
        <pc:sldMkLst>
          <pc:docMk/>
          <pc:sldMk cId="3443135550" sldId="320"/>
        </pc:sldMkLst>
        <pc:spChg chg="mod">
          <ac:chgData name="Lynch, Michael" userId="67a869f9-14be-4278-8b55-5e50a85e5b45" providerId="ADAL" clId="{9535AFDF-57F2-4FEC-BFD3-256CCD0F291F}" dt="2022-03-02T16:34:25.446" v="1675"/>
          <ac:spMkLst>
            <pc:docMk/>
            <pc:sldMk cId="3443135550" sldId="320"/>
            <ac:spMk id="17" creationId="{ED446A2C-DA95-4D0B-8B56-0F4C7B4E6840}"/>
          </ac:spMkLst>
        </pc:spChg>
        <pc:spChg chg="mod">
          <ac:chgData name="Lynch, Michael" userId="67a869f9-14be-4278-8b55-5e50a85e5b45" providerId="ADAL" clId="{9535AFDF-57F2-4FEC-BFD3-256CCD0F291F}" dt="2022-03-02T16:34:17.248" v="1670" actId="27636"/>
          <ac:spMkLst>
            <pc:docMk/>
            <pc:sldMk cId="3443135550" sldId="320"/>
            <ac:spMk id="33" creationId="{E396E8BB-3B4B-4548-92C1-7BBF3D1209F0}"/>
          </ac:spMkLst>
        </pc:spChg>
        <pc:picChg chg="add mod">
          <ac:chgData name="Lynch, Michael" userId="67a869f9-14be-4278-8b55-5e50a85e5b45" providerId="ADAL" clId="{9535AFDF-57F2-4FEC-BFD3-256CCD0F291F}" dt="2022-03-02T17:01:16.544" v="2024"/>
          <ac:picMkLst>
            <pc:docMk/>
            <pc:sldMk cId="3443135550" sldId="320"/>
            <ac:picMk id="5" creationId="{80A75F31-7347-4DC1-AF8E-A673CA8490A0}"/>
          </ac:picMkLst>
        </pc:picChg>
      </pc:sldChg>
      <pc:sldChg chg="addSp modSp add mod">
        <pc:chgData name="Lynch, Michael" userId="67a869f9-14be-4278-8b55-5e50a85e5b45" providerId="ADAL" clId="{9535AFDF-57F2-4FEC-BFD3-256CCD0F291F}" dt="2022-03-02T17:02:10.543" v="2030" actId="1076"/>
        <pc:sldMkLst>
          <pc:docMk/>
          <pc:sldMk cId="1150343754" sldId="321"/>
        </pc:sldMkLst>
        <pc:spChg chg="mod">
          <ac:chgData name="Lynch, Michael" userId="67a869f9-14be-4278-8b55-5e50a85e5b45" providerId="ADAL" clId="{9535AFDF-57F2-4FEC-BFD3-256CCD0F291F}" dt="2022-03-02T17:02:07.578" v="2029" actId="1076"/>
          <ac:spMkLst>
            <pc:docMk/>
            <pc:sldMk cId="1150343754" sldId="321"/>
            <ac:spMk id="17" creationId="{ED446A2C-DA95-4D0B-8B56-0F4C7B4E6840}"/>
          </ac:spMkLst>
        </pc:spChg>
        <pc:spChg chg="mod">
          <ac:chgData name="Lynch, Michael" userId="67a869f9-14be-4278-8b55-5e50a85e5b45" providerId="ADAL" clId="{9535AFDF-57F2-4FEC-BFD3-256CCD0F291F}" dt="2022-03-02T17:02:10.543" v="2030" actId="1076"/>
          <ac:spMkLst>
            <pc:docMk/>
            <pc:sldMk cId="1150343754" sldId="321"/>
            <ac:spMk id="33" creationId="{E396E8BB-3B4B-4548-92C1-7BBF3D1209F0}"/>
          </ac:spMkLst>
        </pc:spChg>
        <pc:picChg chg="add mod">
          <ac:chgData name="Lynch, Michael" userId="67a869f9-14be-4278-8b55-5e50a85e5b45" providerId="ADAL" clId="{9535AFDF-57F2-4FEC-BFD3-256CCD0F291F}" dt="2022-03-02T17:01:14.872" v="2023"/>
          <ac:picMkLst>
            <pc:docMk/>
            <pc:sldMk cId="1150343754" sldId="321"/>
            <ac:picMk id="5" creationId="{2C669C65-B5BB-4188-8614-6BFF982C8AE4}"/>
          </ac:picMkLst>
        </pc:picChg>
      </pc:sldChg>
      <pc:sldChg chg="addSp delSp modSp add mod">
        <pc:chgData name="Lynch, Michael" userId="67a869f9-14be-4278-8b55-5e50a85e5b45" providerId="ADAL" clId="{9535AFDF-57F2-4FEC-BFD3-256CCD0F291F}" dt="2022-03-02T17:02:00.738" v="2028" actId="1076"/>
        <pc:sldMkLst>
          <pc:docMk/>
          <pc:sldMk cId="565953804" sldId="322"/>
        </pc:sldMkLst>
        <pc:spChg chg="add del mod">
          <ac:chgData name="Lynch, Michael" userId="67a869f9-14be-4278-8b55-5e50a85e5b45" providerId="ADAL" clId="{9535AFDF-57F2-4FEC-BFD3-256CCD0F291F}" dt="2022-03-02T16:33:25.252" v="1657"/>
          <ac:spMkLst>
            <pc:docMk/>
            <pc:sldMk cId="565953804" sldId="322"/>
            <ac:spMk id="3" creationId="{23DA0513-E6C2-4D7A-9A91-A312E89EE536}"/>
          </ac:spMkLst>
        </pc:spChg>
        <pc:spChg chg="add del">
          <ac:chgData name="Lynch, Michael" userId="67a869f9-14be-4278-8b55-5e50a85e5b45" providerId="ADAL" clId="{9535AFDF-57F2-4FEC-BFD3-256CCD0F291F}" dt="2022-03-02T16:30:30.271" v="1584" actId="22"/>
          <ac:spMkLst>
            <pc:docMk/>
            <pc:sldMk cId="565953804" sldId="322"/>
            <ac:spMk id="6" creationId="{5EC1DD44-FB54-4477-AE58-B1E9CA03DEE1}"/>
          </ac:spMkLst>
        </pc:spChg>
        <pc:spChg chg="add mod">
          <ac:chgData name="Lynch, Michael" userId="67a869f9-14be-4278-8b55-5e50a85e5b45" providerId="ADAL" clId="{9535AFDF-57F2-4FEC-BFD3-256CCD0F291F}" dt="2022-03-02T17:01:58.099" v="2027" actId="1076"/>
          <ac:spMkLst>
            <pc:docMk/>
            <pc:sldMk cId="565953804" sldId="322"/>
            <ac:spMk id="8" creationId="{E8F12018-5E64-4164-8C36-F4C30DAE971E}"/>
          </ac:spMkLst>
        </pc:spChg>
        <pc:spChg chg="mod">
          <ac:chgData name="Lynch, Michael" userId="67a869f9-14be-4278-8b55-5e50a85e5b45" providerId="ADAL" clId="{9535AFDF-57F2-4FEC-BFD3-256CCD0F291F}" dt="2022-03-02T17:01:58.099" v="2027" actId="1076"/>
          <ac:spMkLst>
            <pc:docMk/>
            <pc:sldMk cId="565953804" sldId="322"/>
            <ac:spMk id="17" creationId="{ED446A2C-DA95-4D0B-8B56-0F4C7B4E6840}"/>
          </ac:spMkLst>
        </pc:spChg>
        <pc:spChg chg="mod">
          <ac:chgData name="Lynch, Michael" userId="67a869f9-14be-4278-8b55-5e50a85e5b45" providerId="ADAL" clId="{9535AFDF-57F2-4FEC-BFD3-256CCD0F291F}" dt="2022-03-02T17:02:00.738" v="2028" actId="1076"/>
          <ac:spMkLst>
            <pc:docMk/>
            <pc:sldMk cId="565953804" sldId="322"/>
            <ac:spMk id="33" creationId="{E396E8BB-3B4B-4548-92C1-7BBF3D1209F0}"/>
          </ac:spMkLst>
        </pc:spChg>
        <pc:picChg chg="add mod">
          <ac:chgData name="Lynch, Michael" userId="67a869f9-14be-4278-8b55-5e50a85e5b45" providerId="ADAL" clId="{9535AFDF-57F2-4FEC-BFD3-256CCD0F291F}" dt="2022-03-02T17:01:13.315" v="2022"/>
          <ac:picMkLst>
            <pc:docMk/>
            <pc:sldMk cId="565953804" sldId="322"/>
            <ac:picMk id="9" creationId="{E58A5F69-54CE-4148-BB16-836133315353}"/>
          </ac:picMkLst>
        </pc:picChg>
      </pc:sldChg>
      <pc:sldChg chg="addSp modSp add mod setBg">
        <pc:chgData name="Lynch, Michael" userId="67a869f9-14be-4278-8b55-5e50a85e5b45" providerId="ADAL" clId="{9535AFDF-57F2-4FEC-BFD3-256CCD0F291F}" dt="2022-03-02T17:02:30.226" v="2037"/>
        <pc:sldMkLst>
          <pc:docMk/>
          <pc:sldMk cId="4153024573" sldId="323"/>
        </pc:sldMkLst>
        <pc:spChg chg="mod">
          <ac:chgData name="Lynch, Michael" userId="67a869f9-14be-4278-8b55-5e50a85e5b45" providerId="ADAL" clId="{9535AFDF-57F2-4FEC-BFD3-256CCD0F291F}" dt="2022-03-02T16:35:54.505" v="1713"/>
          <ac:spMkLst>
            <pc:docMk/>
            <pc:sldMk cId="4153024573" sldId="323"/>
            <ac:spMk id="17" creationId="{ED446A2C-DA95-4D0B-8B56-0F4C7B4E6840}"/>
          </ac:spMkLst>
        </pc:spChg>
        <pc:spChg chg="mod">
          <ac:chgData name="Lynch, Michael" userId="67a869f9-14be-4278-8b55-5e50a85e5b45" providerId="ADAL" clId="{9535AFDF-57F2-4FEC-BFD3-256CCD0F291F}" dt="2022-03-02T16:36:06.285" v="1720" actId="14100"/>
          <ac:spMkLst>
            <pc:docMk/>
            <pc:sldMk cId="4153024573" sldId="323"/>
            <ac:spMk id="33" creationId="{E396E8BB-3B4B-4548-92C1-7BBF3D1209F0}"/>
          </ac:spMkLst>
        </pc:spChg>
        <pc:picChg chg="add mod">
          <ac:chgData name="Lynch, Michael" userId="67a869f9-14be-4278-8b55-5e50a85e5b45" providerId="ADAL" clId="{9535AFDF-57F2-4FEC-BFD3-256CCD0F291F}" dt="2022-03-02T16:36:21.861" v="1725" actId="1076"/>
          <ac:picMkLst>
            <pc:docMk/>
            <pc:sldMk cId="4153024573" sldId="323"/>
            <ac:picMk id="5" creationId="{62D2C15C-ECA7-4668-915A-5AB45271AC0B}"/>
          </ac:picMkLst>
        </pc:picChg>
        <pc:picChg chg="add mod">
          <ac:chgData name="Lynch, Michael" userId="67a869f9-14be-4278-8b55-5e50a85e5b45" providerId="ADAL" clId="{9535AFDF-57F2-4FEC-BFD3-256CCD0F291F}" dt="2022-03-02T17:02:30.226" v="2037"/>
          <ac:picMkLst>
            <pc:docMk/>
            <pc:sldMk cId="4153024573" sldId="323"/>
            <ac:picMk id="6" creationId="{8E79E96B-A9FB-444D-A3B7-C1E6886D0680}"/>
          </ac:picMkLst>
        </pc:picChg>
      </pc:sldChg>
      <pc:sldChg chg="addSp modSp add mod ord setBg">
        <pc:chgData name="Lynch, Michael" userId="67a869f9-14be-4278-8b55-5e50a85e5b45" providerId="ADAL" clId="{9535AFDF-57F2-4FEC-BFD3-256CCD0F291F}" dt="2022-03-02T17:02:31.970" v="2038"/>
        <pc:sldMkLst>
          <pc:docMk/>
          <pc:sldMk cId="1378060838" sldId="324"/>
        </pc:sldMkLst>
        <pc:spChg chg="mod">
          <ac:chgData name="Lynch, Michael" userId="67a869f9-14be-4278-8b55-5e50a85e5b45" providerId="ADAL" clId="{9535AFDF-57F2-4FEC-BFD3-256CCD0F291F}" dt="2022-03-02T16:36:37.164" v="1733"/>
          <ac:spMkLst>
            <pc:docMk/>
            <pc:sldMk cId="1378060838" sldId="324"/>
            <ac:spMk id="17" creationId="{ED446A2C-DA95-4D0B-8B56-0F4C7B4E6840}"/>
          </ac:spMkLst>
        </pc:spChg>
        <pc:spChg chg="mod">
          <ac:chgData name="Lynch, Michael" userId="67a869f9-14be-4278-8b55-5e50a85e5b45" providerId="ADAL" clId="{9535AFDF-57F2-4FEC-BFD3-256CCD0F291F}" dt="2022-03-02T16:36:47.497" v="1742" actId="27636"/>
          <ac:spMkLst>
            <pc:docMk/>
            <pc:sldMk cId="1378060838" sldId="324"/>
            <ac:spMk id="33" creationId="{E396E8BB-3B4B-4548-92C1-7BBF3D1209F0}"/>
          </ac:spMkLst>
        </pc:spChg>
        <pc:picChg chg="add mod">
          <ac:chgData name="Lynch, Michael" userId="67a869f9-14be-4278-8b55-5e50a85e5b45" providerId="ADAL" clId="{9535AFDF-57F2-4FEC-BFD3-256CCD0F291F}" dt="2022-03-02T17:02:31.970" v="2038"/>
          <ac:picMkLst>
            <pc:docMk/>
            <pc:sldMk cId="1378060838" sldId="324"/>
            <ac:picMk id="5" creationId="{4A424DDC-9E74-4A5A-881D-2339A26E2C0F}"/>
          </ac:picMkLst>
        </pc:picChg>
      </pc:sldChg>
      <pc:sldChg chg="addSp modSp add mod setBg">
        <pc:chgData name="Lynch, Michael" userId="67a869f9-14be-4278-8b55-5e50a85e5b45" providerId="ADAL" clId="{9535AFDF-57F2-4FEC-BFD3-256CCD0F291F}" dt="2022-03-02T17:02:33.394" v="2039"/>
        <pc:sldMkLst>
          <pc:docMk/>
          <pc:sldMk cId="3407757869" sldId="325"/>
        </pc:sldMkLst>
        <pc:spChg chg="mod">
          <ac:chgData name="Lynch, Michael" userId="67a869f9-14be-4278-8b55-5e50a85e5b45" providerId="ADAL" clId="{9535AFDF-57F2-4FEC-BFD3-256CCD0F291F}" dt="2022-03-02T16:36:58.339" v="1748"/>
          <ac:spMkLst>
            <pc:docMk/>
            <pc:sldMk cId="3407757869" sldId="325"/>
            <ac:spMk id="17" creationId="{ED446A2C-DA95-4D0B-8B56-0F4C7B4E6840}"/>
          </ac:spMkLst>
        </pc:spChg>
        <pc:spChg chg="mod">
          <ac:chgData name="Lynch, Michael" userId="67a869f9-14be-4278-8b55-5e50a85e5b45" providerId="ADAL" clId="{9535AFDF-57F2-4FEC-BFD3-256CCD0F291F}" dt="2022-03-02T16:37:18.701" v="1756" actId="27636"/>
          <ac:spMkLst>
            <pc:docMk/>
            <pc:sldMk cId="3407757869" sldId="325"/>
            <ac:spMk id="33" creationId="{E396E8BB-3B4B-4548-92C1-7BBF3D1209F0}"/>
          </ac:spMkLst>
        </pc:spChg>
        <pc:picChg chg="add mod">
          <ac:chgData name="Lynch, Michael" userId="67a869f9-14be-4278-8b55-5e50a85e5b45" providerId="ADAL" clId="{9535AFDF-57F2-4FEC-BFD3-256CCD0F291F}" dt="2022-03-02T17:02:33.394" v="2039"/>
          <ac:picMkLst>
            <pc:docMk/>
            <pc:sldMk cId="3407757869" sldId="325"/>
            <ac:picMk id="5" creationId="{829C7608-FC1C-44B9-A66F-B11CAD7E8C5A}"/>
          </ac:picMkLst>
        </pc:picChg>
      </pc:sldChg>
      <pc:sldChg chg="addSp modSp add mod setBg">
        <pc:chgData name="Lynch, Michael" userId="67a869f9-14be-4278-8b55-5e50a85e5b45" providerId="ADAL" clId="{9535AFDF-57F2-4FEC-BFD3-256CCD0F291F}" dt="2022-03-02T17:02:34.890" v="2040"/>
        <pc:sldMkLst>
          <pc:docMk/>
          <pc:sldMk cId="834007506" sldId="326"/>
        </pc:sldMkLst>
        <pc:spChg chg="mod">
          <ac:chgData name="Lynch, Michael" userId="67a869f9-14be-4278-8b55-5e50a85e5b45" providerId="ADAL" clId="{9535AFDF-57F2-4FEC-BFD3-256CCD0F291F}" dt="2022-03-02T16:37:40.847" v="1764"/>
          <ac:spMkLst>
            <pc:docMk/>
            <pc:sldMk cId="834007506" sldId="326"/>
            <ac:spMk id="17" creationId="{ED446A2C-DA95-4D0B-8B56-0F4C7B4E6840}"/>
          </ac:spMkLst>
        </pc:spChg>
        <pc:spChg chg="mod">
          <ac:chgData name="Lynch, Michael" userId="67a869f9-14be-4278-8b55-5e50a85e5b45" providerId="ADAL" clId="{9535AFDF-57F2-4FEC-BFD3-256CCD0F291F}" dt="2022-03-02T16:37:33.853" v="1759" actId="27636"/>
          <ac:spMkLst>
            <pc:docMk/>
            <pc:sldMk cId="834007506" sldId="326"/>
            <ac:spMk id="33" creationId="{E396E8BB-3B4B-4548-92C1-7BBF3D1209F0}"/>
          </ac:spMkLst>
        </pc:spChg>
        <pc:picChg chg="add mod">
          <ac:chgData name="Lynch, Michael" userId="67a869f9-14be-4278-8b55-5e50a85e5b45" providerId="ADAL" clId="{9535AFDF-57F2-4FEC-BFD3-256CCD0F291F}" dt="2022-03-02T17:02:34.890" v="2040"/>
          <ac:picMkLst>
            <pc:docMk/>
            <pc:sldMk cId="834007506" sldId="326"/>
            <ac:picMk id="5" creationId="{34CC9DD4-2247-45A7-920A-93164FDFBA65}"/>
          </ac:picMkLst>
        </pc:picChg>
      </pc:sldChg>
      <pc:sldChg chg="addSp modSp add mod setBg">
        <pc:chgData name="Lynch, Michael" userId="67a869f9-14be-4278-8b55-5e50a85e5b45" providerId="ADAL" clId="{9535AFDF-57F2-4FEC-BFD3-256CCD0F291F}" dt="2022-03-02T17:02:36.310" v="2041"/>
        <pc:sldMkLst>
          <pc:docMk/>
          <pc:sldMk cId="1343629088" sldId="327"/>
        </pc:sldMkLst>
        <pc:spChg chg="mod">
          <ac:chgData name="Lynch, Michael" userId="67a869f9-14be-4278-8b55-5e50a85e5b45" providerId="ADAL" clId="{9535AFDF-57F2-4FEC-BFD3-256CCD0F291F}" dt="2022-03-02T16:37:51.699" v="1770"/>
          <ac:spMkLst>
            <pc:docMk/>
            <pc:sldMk cId="1343629088" sldId="327"/>
            <ac:spMk id="17" creationId="{ED446A2C-DA95-4D0B-8B56-0F4C7B4E6840}"/>
          </ac:spMkLst>
        </pc:spChg>
        <pc:spChg chg="mod">
          <ac:chgData name="Lynch, Michael" userId="67a869f9-14be-4278-8b55-5e50a85e5b45" providerId="ADAL" clId="{9535AFDF-57F2-4FEC-BFD3-256CCD0F291F}" dt="2022-03-02T16:38:03.678" v="1781" actId="20577"/>
          <ac:spMkLst>
            <pc:docMk/>
            <pc:sldMk cId="1343629088" sldId="327"/>
            <ac:spMk id="33" creationId="{E396E8BB-3B4B-4548-92C1-7BBF3D1209F0}"/>
          </ac:spMkLst>
        </pc:spChg>
        <pc:picChg chg="add mod">
          <ac:chgData name="Lynch, Michael" userId="67a869f9-14be-4278-8b55-5e50a85e5b45" providerId="ADAL" clId="{9535AFDF-57F2-4FEC-BFD3-256CCD0F291F}" dt="2022-03-02T17:02:36.310" v="2041"/>
          <ac:picMkLst>
            <pc:docMk/>
            <pc:sldMk cId="1343629088" sldId="327"/>
            <ac:picMk id="5" creationId="{690353F3-F437-42C5-8E27-907672EE1CB7}"/>
          </ac:picMkLst>
        </pc:picChg>
      </pc:sldChg>
      <pc:sldChg chg="addSp modSp add mod ord setBg">
        <pc:chgData name="Lynch, Michael" userId="67a869f9-14be-4278-8b55-5e50a85e5b45" providerId="ADAL" clId="{9535AFDF-57F2-4FEC-BFD3-256CCD0F291F}" dt="2022-03-02T17:02:37.637" v="2042"/>
        <pc:sldMkLst>
          <pc:docMk/>
          <pc:sldMk cId="1056375083" sldId="328"/>
        </pc:sldMkLst>
        <pc:spChg chg="mod">
          <ac:chgData name="Lynch, Michael" userId="67a869f9-14be-4278-8b55-5e50a85e5b45" providerId="ADAL" clId="{9535AFDF-57F2-4FEC-BFD3-256CCD0F291F}" dt="2022-03-02T16:41:57.202" v="1863" actId="207"/>
          <ac:spMkLst>
            <pc:docMk/>
            <pc:sldMk cId="1056375083" sldId="328"/>
            <ac:spMk id="192" creationId="{00000000-0000-0000-0000-000000000000}"/>
          </ac:spMkLst>
        </pc:spChg>
        <pc:picChg chg="add mod">
          <ac:chgData name="Lynch, Michael" userId="67a869f9-14be-4278-8b55-5e50a85e5b45" providerId="ADAL" clId="{9535AFDF-57F2-4FEC-BFD3-256CCD0F291F}" dt="2022-03-02T17:02:37.637" v="2042"/>
          <ac:picMkLst>
            <pc:docMk/>
            <pc:sldMk cId="1056375083" sldId="328"/>
            <ac:picMk id="5" creationId="{82D4FEEA-B146-4DDD-A572-E910CDA2DF6A}"/>
          </ac:picMkLst>
        </pc:picChg>
      </pc:sldChg>
      <pc:sldChg chg="addSp modSp add mod ord setBg">
        <pc:chgData name="Lynch, Michael" userId="67a869f9-14be-4278-8b55-5e50a85e5b45" providerId="ADAL" clId="{9535AFDF-57F2-4FEC-BFD3-256CCD0F291F}" dt="2022-03-02T17:02:39.063" v="2043"/>
        <pc:sldMkLst>
          <pc:docMk/>
          <pc:sldMk cId="583288265" sldId="329"/>
        </pc:sldMkLst>
        <pc:spChg chg="mod">
          <ac:chgData name="Lynch, Michael" userId="67a869f9-14be-4278-8b55-5e50a85e5b45" providerId="ADAL" clId="{9535AFDF-57F2-4FEC-BFD3-256CCD0F291F}" dt="2022-03-02T16:43:40.453" v="1873"/>
          <ac:spMkLst>
            <pc:docMk/>
            <pc:sldMk cId="583288265" sldId="329"/>
            <ac:spMk id="17" creationId="{ED446A2C-DA95-4D0B-8B56-0F4C7B4E6840}"/>
          </ac:spMkLst>
        </pc:spChg>
        <pc:spChg chg="mod">
          <ac:chgData name="Lynch, Michael" userId="67a869f9-14be-4278-8b55-5e50a85e5b45" providerId="ADAL" clId="{9535AFDF-57F2-4FEC-BFD3-256CCD0F291F}" dt="2022-03-02T16:43:47.859" v="1874"/>
          <ac:spMkLst>
            <pc:docMk/>
            <pc:sldMk cId="583288265" sldId="329"/>
            <ac:spMk id="33" creationId="{E396E8BB-3B4B-4548-92C1-7BBF3D1209F0}"/>
          </ac:spMkLst>
        </pc:spChg>
        <pc:picChg chg="add mod">
          <ac:chgData name="Lynch, Michael" userId="67a869f9-14be-4278-8b55-5e50a85e5b45" providerId="ADAL" clId="{9535AFDF-57F2-4FEC-BFD3-256CCD0F291F}" dt="2022-03-02T17:02:39.063" v="2043"/>
          <ac:picMkLst>
            <pc:docMk/>
            <pc:sldMk cId="583288265" sldId="329"/>
            <ac:picMk id="5" creationId="{2D93D90C-3AFE-42DA-B3DD-8CFF1CA2D764}"/>
          </ac:picMkLst>
        </pc:picChg>
      </pc:sldChg>
      <pc:sldChg chg="addSp modSp add mod">
        <pc:chgData name="Lynch, Michael" userId="67a869f9-14be-4278-8b55-5e50a85e5b45" providerId="ADAL" clId="{9535AFDF-57F2-4FEC-BFD3-256CCD0F291F}" dt="2022-03-02T17:02:40.251" v="2044"/>
        <pc:sldMkLst>
          <pc:docMk/>
          <pc:sldMk cId="636361445" sldId="330"/>
        </pc:sldMkLst>
        <pc:spChg chg="mod">
          <ac:chgData name="Lynch, Michael" userId="67a869f9-14be-4278-8b55-5e50a85e5b45" providerId="ADAL" clId="{9535AFDF-57F2-4FEC-BFD3-256CCD0F291F}" dt="2022-03-02T16:44:27.872" v="1901" actId="20577"/>
          <ac:spMkLst>
            <pc:docMk/>
            <pc:sldMk cId="636361445" sldId="330"/>
            <ac:spMk id="17" creationId="{ED446A2C-DA95-4D0B-8B56-0F4C7B4E6840}"/>
          </ac:spMkLst>
        </pc:spChg>
        <pc:spChg chg="mod">
          <ac:chgData name="Lynch, Michael" userId="67a869f9-14be-4278-8b55-5e50a85e5b45" providerId="ADAL" clId="{9535AFDF-57F2-4FEC-BFD3-256CCD0F291F}" dt="2022-03-02T16:45:58.659" v="1938" actId="20577"/>
          <ac:spMkLst>
            <pc:docMk/>
            <pc:sldMk cId="636361445" sldId="330"/>
            <ac:spMk id="33" creationId="{E396E8BB-3B4B-4548-92C1-7BBF3D1209F0}"/>
          </ac:spMkLst>
        </pc:spChg>
        <pc:picChg chg="add mod">
          <ac:chgData name="Lynch, Michael" userId="67a869f9-14be-4278-8b55-5e50a85e5b45" providerId="ADAL" clId="{9535AFDF-57F2-4FEC-BFD3-256CCD0F291F}" dt="2022-03-02T17:02:40.251" v="2044"/>
          <ac:picMkLst>
            <pc:docMk/>
            <pc:sldMk cId="636361445" sldId="330"/>
            <ac:picMk id="5" creationId="{83DED54F-0AD9-444C-8DD8-4BB2674AC3E4}"/>
          </ac:picMkLst>
        </pc:picChg>
      </pc:sldChg>
      <pc:sldChg chg="addSp modSp add mod">
        <pc:chgData name="Lynch, Michael" userId="67a869f9-14be-4278-8b55-5e50a85e5b45" providerId="ADAL" clId="{9535AFDF-57F2-4FEC-BFD3-256CCD0F291F}" dt="2022-03-02T17:02:41.497" v="2045"/>
        <pc:sldMkLst>
          <pc:docMk/>
          <pc:sldMk cId="3571392608" sldId="331"/>
        </pc:sldMkLst>
        <pc:spChg chg="mod">
          <ac:chgData name="Lynch, Michael" userId="67a869f9-14be-4278-8b55-5e50a85e5b45" providerId="ADAL" clId="{9535AFDF-57F2-4FEC-BFD3-256CCD0F291F}" dt="2022-03-02T16:44:46.798" v="1907"/>
          <ac:spMkLst>
            <pc:docMk/>
            <pc:sldMk cId="3571392608" sldId="331"/>
            <ac:spMk id="17" creationId="{ED446A2C-DA95-4D0B-8B56-0F4C7B4E6840}"/>
          </ac:spMkLst>
        </pc:spChg>
        <pc:spChg chg="mod">
          <ac:chgData name="Lynch, Michael" userId="67a869f9-14be-4278-8b55-5e50a85e5b45" providerId="ADAL" clId="{9535AFDF-57F2-4FEC-BFD3-256CCD0F291F}" dt="2022-03-02T16:44:53.418" v="1908"/>
          <ac:spMkLst>
            <pc:docMk/>
            <pc:sldMk cId="3571392608" sldId="331"/>
            <ac:spMk id="33" creationId="{E396E8BB-3B4B-4548-92C1-7BBF3D1209F0}"/>
          </ac:spMkLst>
        </pc:spChg>
        <pc:picChg chg="add mod">
          <ac:chgData name="Lynch, Michael" userId="67a869f9-14be-4278-8b55-5e50a85e5b45" providerId="ADAL" clId="{9535AFDF-57F2-4FEC-BFD3-256CCD0F291F}" dt="2022-03-02T17:02:41.497" v="2045"/>
          <ac:picMkLst>
            <pc:docMk/>
            <pc:sldMk cId="3571392608" sldId="331"/>
            <ac:picMk id="5" creationId="{D6D5E962-F16F-41F5-BD0D-002BCED0BF5A}"/>
          </ac:picMkLst>
        </pc:picChg>
      </pc:sldChg>
      <pc:sldChg chg="addSp modSp add mod">
        <pc:chgData name="Lynch, Michael" userId="67a869f9-14be-4278-8b55-5e50a85e5b45" providerId="ADAL" clId="{9535AFDF-57F2-4FEC-BFD3-256CCD0F291F}" dt="2022-03-02T17:02:42.780" v="2046"/>
        <pc:sldMkLst>
          <pc:docMk/>
          <pc:sldMk cId="1967032508" sldId="332"/>
        </pc:sldMkLst>
        <pc:spChg chg="mod">
          <ac:chgData name="Lynch, Michael" userId="67a869f9-14be-4278-8b55-5e50a85e5b45" providerId="ADAL" clId="{9535AFDF-57F2-4FEC-BFD3-256CCD0F291F}" dt="2022-03-02T16:45:22.870" v="1934"/>
          <ac:spMkLst>
            <pc:docMk/>
            <pc:sldMk cId="1967032508" sldId="332"/>
            <ac:spMk id="17" creationId="{ED446A2C-DA95-4D0B-8B56-0F4C7B4E6840}"/>
          </ac:spMkLst>
        </pc:spChg>
        <pc:spChg chg="mod">
          <ac:chgData name="Lynch, Michael" userId="67a869f9-14be-4278-8b55-5e50a85e5b45" providerId="ADAL" clId="{9535AFDF-57F2-4FEC-BFD3-256CCD0F291F}" dt="2022-03-02T16:45:16.349" v="1929" actId="20577"/>
          <ac:spMkLst>
            <pc:docMk/>
            <pc:sldMk cId="1967032508" sldId="332"/>
            <ac:spMk id="33" creationId="{E396E8BB-3B4B-4548-92C1-7BBF3D1209F0}"/>
          </ac:spMkLst>
        </pc:spChg>
        <pc:picChg chg="add mod">
          <ac:chgData name="Lynch, Michael" userId="67a869f9-14be-4278-8b55-5e50a85e5b45" providerId="ADAL" clId="{9535AFDF-57F2-4FEC-BFD3-256CCD0F291F}" dt="2022-03-02T17:02:42.780" v="2046"/>
          <ac:picMkLst>
            <pc:docMk/>
            <pc:sldMk cId="1967032508" sldId="332"/>
            <ac:picMk id="5" creationId="{017D0B6D-9ACD-4E58-A3DE-67D215B93D28}"/>
          </ac:picMkLst>
        </pc:picChg>
      </pc:sldChg>
      <pc:sldChg chg="addSp delSp modSp add mod ord">
        <pc:chgData name="Lynch, Michael" userId="67a869f9-14be-4278-8b55-5e50a85e5b45" providerId="ADAL" clId="{9535AFDF-57F2-4FEC-BFD3-256CCD0F291F}" dt="2022-03-02T16:47:40.995" v="2001" actId="20577"/>
        <pc:sldMkLst>
          <pc:docMk/>
          <pc:sldMk cId="209660230" sldId="333"/>
        </pc:sldMkLst>
        <pc:spChg chg="mod">
          <ac:chgData name="Lynch, Michael" userId="67a869f9-14be-4278-8b55-5e50a85e5b45" providerId="ADAL" clId="{9535AFDF-57F2-4FEC-BFD3-256CCD0F291F}" dt="2022-03-02T16:47:40.995" v="2001" actId="20577"/>
          <ac:spMkLst>
            <pc:docMk/>
            <pc:sldMk cId="209660230" sldId="333"/>
            <ac:spMk id="2" creationId="{E4CC677F-0AB8-425E-B3CC-24436A511765}"/>
          </ac:spMkLst>
        </pc:spChg>
        <pc:spChg chg="add del mod">
          <ac:chgData name="Lynch, Michael" userId="67a869f9-14be-4278-8b55-5e50a85e5b45" providerId="ADAL" clId="{9535AFDF-57F2-4FEC-BFD3-256CCD0F291F}" dt="2022-03-02T16:46:56.887" v="1948" actId="478"/>
          <ac:spMkLst>
            <pc:docMk/>
            <pc:sldMk cId="209660230" sldId="333"/>
            <ac:spMk id="4" creationId="{3B9F0EED-522E-4B89-8291-47FBB85F5952}"/>
          </ac:spMkLst>
        </pc:spChg>
        <pc:spChg chg="mod">
          <ac:chgData name="Lynch, Michael" userId="67a869f9-14be-4278-8b55-5e50a85e5b45" providerId="ADAL" clId="{9535AFDF-57F2-4FEC-BFD3-256CCD0F291F}" dt="2022-03-02T16:47:31.305" v="1972" actId="20577"/>
          <ac:spMkLst>
            <pc:docMk/>
            <pc:sldMk cId="209660230" sldId="333"/>
            <ac:spMk id="7" creationId="{ACD60A63-F8E9-4B24-A525-EBC451AEF499}"/>
          </ac:spMkLst>
        </pc:spChg>
        <pc:spChg chg="del">
          <ac:chgData name="Lynch, Michael" userId="67a869f9-14be-4278-8b55-5e50a85e5b45" providerId="ADAL" clId="{9535AFDF-57F2-4FEC-BFD3-256CCD0F291F}" dt="2022-03-02T16:46:53.563" v="1947" actId="478"/>
          <ac:spMkLst>
            <pc:docMk/>
            <pc:sldMk cId="209660230" sldId="333"/>
            <ac:spMk id="8" creationId="{1B664BA9-4889-4855-B8DE-D59DEFACFA31}"/>
          </ac:spMkLst>
        </pc:spChg>
      </pc:sldChg>
      <pc:sldChg chg="modSp new mod">
        <pc:chgData name="Lynch, Michael" userId="67a869f9-14be-4278-8b55-5e50a85e5b45" providerId="ADAL" clId="{9535AFDF-57F2-4FEC-BFD3-256CCD0F291F}" dt="2022-03-03T17:27:06.825" v="2100" actId="207"/>
        <pc:sldMkLst>
          <pc:docMk/>
          <pc:sldMk cId="983217900" sldId="336"/>
        </pc:sldMkLst>
        <pc:spChg chg="mod">
          <ac:chgData name="Lynch, Michael" userId="67a869f9-14be-4278-8b55-5e50a85e5b45" providerId="ADAL" clId="{9535AFDF-57F2-4FEC-BFD3-256CCD0F291F}" dt="2022-03-03T17:27:06.825" v="2100" actId="207"/>
          <ac:spMkLst>
            <pc:docMk/>
            <pc:sldMk cId="983217900" sldId="336"/>
            <ac:spMk id="2" creationId="{F440DD41-A2C5-45E5-82E2-5C03FA81C780}"/>
          </ac:spMkLst>
        </pc:spChg>
      </pc:sldChg>
      <pc:sldChg chg="add del">
        <pc:chgData name="Lynch, Michael" userId="67a869f9-14be-4278-8b55-5e50a85e5b45" providerId="ADAL" clId="{9535AFDF-57F2-4FEC-BFD3-256CCD0F291F}" dt="2022-03-03T17:27:36.164" v="2104"/>
        <pc:sldMkLst>
          <pc:docMk/>
          <pc:sldMk cId="0" sldId="337"/>
        </pc:sldMkLst>
      </pc:sldChg>
      <pc:sldMasterChg chg="delSldLayout">
        <pc:chgData name="Lynch, Michael" userId="67a869f9-14be-4278-8b55-5e50a85e5b45" providerId="ADAL" clId="{9535AFDF-57F2-4FEC-BFD3-256CCD0F291F}" dt="2022-03-02T16:48:17.884" v="2006" actId="2696"/>
        <pc:sldMasterMkLst>
          <pc:docMk/>
          <pc:sldMasterMk cId="0" sldId="2147483660"/>
        </pc:sldMasterMkLst>
        <pc:sldLayoutChg chg="del">
          <pc:chgData name="Lynch, Michael" userId="67a869f9-14be-4278-8b55-5e50a85e5b45" providerId="ADAL" clId="{9535AFDF-57F2-4FEC-BFD3-256CCD0F291F}" dt="2022-03-01T22:41:15.686" v="18" actId="2696"/>
          <pc:sldLayoutMkLst>
            <pc:docMk/>
            <pc:sldMasterMk cId="0" sldId="2147483660"/>
            <pc:sldLayoutMk cId="2973797324" sldId="2147483663"/>
          </pc:sldLayoutMkLst>
        </pc:sldLayoutChg>
        <pc:sldLayoutChg chg="del">
          <pc:chgData name="Lynch, Michael" userId="67a869f9-14be-4278-8b55-5e50a85e5b45" providerId="ADAL" clId="{9535AFDF-57F2-4FEC-BFD3-256CCD0F291F}" dt="2022-03-02T16:48:17.884" v="2006" actId="2696"/>
          <pc:sldLayoutMkLst>
            <pc:docMk/>
            <pc:sldMasterMk cId="0" sldId="2147483660"/>
            <pc:sldLayoutMk cId="80514340" sldId="2147483664"/>
          </pc:sldLayoutMkLst>
        </pc:sldLayoutChg>
        <pc:sldLayoutChg chg="del">
          <pc:chgData name="Lynch, Michael" userId="67a869f9-14be-4278-8b55-5e50a85e5b45" providerId="ADAL" clId="{9535AFDF-57F2-4FEC-BFD3-256CCD0F291F}" dt="2022-03-01T23:03:24.188" v="986" actId="2696"/>
          <pc:sldLayoutMkLst>
            <pc:docMk/>
            <pc:sldMasterMk cId="0" sldId="2147483660"/>
            <pc:sldLayoutMk cId="3930301104" sldId="2147483678"/>
          </pc:sldLayoutMkLst>
        </pc:sldLayoutChg>
        <pc:sldLayoutChg chg="del">
          <pc:chgData name="Lynch, Michael" userId="67a869f9-14be-4278-8b55-5e50a85e5b45" providerId="ADAL" clId="{9535AFDF-57F2-4FEC-BFD3-256CCD0F291F}" dt="2022-03-01T23:03:51.156" v="994" actId="47"/>
          <pc:sldLayoutMkLst>
            <pc:docMk/>
            <pc:sldMasterMk cId="0" sldId="2147483660"/>
            <pc:sldLayoutMk cId="1923759683"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IDOA, in partnership with SWCDs, administers directed programs through the Partners for Conservation cost-share program. PFC encourages increased nutrient management, conservation tillage, and the implementation of cover crops into a crop management regime to slow erosion, improve soil health, enhance water infiltration, smother weeds, control pests and diseases, and increase biodiversity. In 2019, PFC targeted $2.89 million, and in 2020, $2.40 million, in allocations for statewide implementation.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84865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Combined PFC resources from 2019 and 2020 covered approximately 56% (up from 52% during 2017-18) of conservation adoption costs, with the balance paid by applicants or landowners. Conservation practices that are eligible for PFC cost-share assistance include terraces, grassed waterways, water and sediment control basins, grade stabilization structures, crop residue management, cover crops, and nutrient management plans. From 2019 to 2020, landowners completed 1,925 projects. The most common PFC conservation practice during this time was cover crops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63978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Through PFC and landowner investments and activities, soil erosion was maintained or reduced at or below tolerable soil loss on 60,283 cropland acres. The Revised Universal Soil Loss Equation indicates that sediment loading was reduced by 20,006 tons — translating to an estimated 1,100 semi-trailer loads of sediment that did not reach Illinois waterways.  NEXT SLIDE These conservation practices not only save the sediment from streams, rivers, and waterbodies, they also reduce soil loss in fields via detachment and movement. In the past two years, 67,499 tons of soil were saved. These practices also reduced nutrient loading to streams throughout the state. Focusing on NLRS practices, this reduction is an estimated 21,535 pounds of nitrate-nitrogen and 10,170 pounds of total phosphorus in 2019-20.</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976152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These conservation practices not only save the sediment from streams, rivers, and waterbodies, they also reduce soil loss in fields via detachment and movement. In the past two years, 67,499 tons of soil were saved. These practices also reduced nutrient loading to streams throughout the state. Focusing on NLRS practices, this reduction is an estimated 21,535 pounds of nitrate-nitrogen and 10,170 pounds of total phosphorus in 2019-20</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909022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Fall Covers for Spring Savings is a new program that first rolled out during 2018-19 cropping year. This program allows approved applicants to receive a $5 per acre discount which will be applied toward their crop insurance bill. To be eligible these acres may not be enrolled in any other federal or state program for example (CSP and EQIP). This program is open for 30 days starting in the middle of December and closing in January. Acres availability is on a first come first serve basis.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Fall Covers for Spring Savings each year had an abundance of applications which lead to a very successful application period. During its first year the 50K acres were allocated in the first 10 days. This resulted in a total application request of acres at 113,000. Out of the application period there were application requests from 59 counties. During the 2</a:t>
            </a:r>
            <a:r>
              <a:rPr lang="en-US" baseline="30000" dirty="0"/>
              <a:t>nd</a:t>
            </a:r>
            <a:r>
              <a:rPr lang="en-US" dirty="0"/>
              <a:t> year 2020-21 this application period for the 50k filled in just 10 hours. These applications resulted in a total application request of 185,050 acres. Out of the application period there were applications requests from 87 counties. This last year’s application period  which was doubled to 100k acres filled in the first9 hours, which yielded a total acre request of 172,652. Overall data from this application period is still yet to complied.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87936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kern="1200" dirty="0">
                <a:solidFill>
                  <a:schemeClr val="tx1"/>
                </a:solidFill>
                <a:effectLst/>
                <a:latin typeface="+mn-lt"/>
                <a:ea typeface="+mn-ea"/>
                <a:cs typeface="+mn-cs"/>
              </a:rPr>
              <a:t>While this report highlights that the sustained effort of the agriculture sector have underscored several vital takeaways making an impact on the states nutrient loss reduction strategies it is still critical that we keep an eye on the amount of nutrients leaving the state to help determine whether current strategy practices are enough to reach reduction goals. Understanding the role climate change and its high-intensity storms play in nutrient loads could help ensure the value of these efforts are not obscured by a wet year like we witnessed in 2019 and even this past year. And knowing that these types of storms will be more frequent gives the state ample time to adapt strategy practices to the changing climate. What we monitored and reported in this report, may not be sufficient in the future.  While we can speculate that there will be more climate related impacts on our nutrient loss reduction strategies, we must remember that management strategies that worked in 2019-2020 and today may not be sufficient in years ahead.</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72241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5174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61860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09840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26320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5367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19499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42313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4172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0525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46468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3013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375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73101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25560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322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4089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69952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21536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0068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4746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876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70152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2722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1885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489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1"/>
        <p:cNvGrpSpPr/>
        <p:nvPr/>
      </p:nvGrpSpPr>
      <p:grpSpPr>
        <a:xfrm>
          <a:off x="0" y="0"/>
          <a:ext cx="0" cy="0"/>
          <a:chOff x="0" y="0"/>
          <a:chExt cx="0" cy="0"/>
        </a:xfrm>
      </p:grpSpPr>
      <p:sp>
        <p:nvSpPr>
          <p:cNvPr id="42" name="Google Shape;42;p8"/>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43" name="Google Shape;43;p8"/>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44" name="Google Shape;44;p8"/>
          <p:cNvSpPr txBox="1">
            <a:spLocks noGrp="1"/>
          </p:cNvSpPr>
          <p:nvPr>
            <p:ph type="title"/>
          </p:nvPr>
        </p:nvSpPr>
        <p:spPr>
          <a:xfrm>
            <a:off x="841000" y="969700"/>
            <a:ext cx="4801500" cy="4095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5" name="Google Shape;45;p8"/>
          <p:cNvSpPr txBox="1">
            <a:spLocks noGrp="1"/>
          </p:cNvSpPr>
          <p:nvPr>
            <p:ph type="body" idx="1"/>
          </p:nvPr>
        </p:nvSpPr>
        <p:spPr>
          <a:xfrm>
            <a:off x="841001" y="1578025"/>
            <a:ext cx="2671800" cy="2433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46" name="Google Shape;46;p8"/>
          <p:cNvSpPr txBox="1">
            <a:spLocks noGrp="1"/>
          </p:cNvSpPr>
          <p:nvPr>
            <p:ph type="body" idx="2"/>
          </p:nvPr>
        </p:nvSpPr>
        <p:spPr>
          <a:xfrm>
            <a:off x="3673842" y="1578025"/>
            <a:ext cx="2671800" cy="2433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47" name="Google Shape;47;p8"/>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21892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1" name="Google Shape;11;p2"/>
          <p:cNvSpPr/>
          <p:nvPr/>
        </p:nvSpPr>
        <p:spPr>
          <a:xfrm>
            <a:off x="-967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12" name="Google Shape;12;p2"/>
          <p:cNvSpPr txBox="1">
            <a:spLocks noGrp="1"/>
          </p:cNvSpPr>
          <p:nvPr>
            <p:ph type="ctrTitle"/>
          </p:nvPr>
        </p:nvSpPr>
        <p:spPr>
          <a:xfrm>
            <a:off x="648300" y="3175950"/>
            <a:ext cx="3530700" cy="11820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Tree>
    <p:extLst>
      <p:ext uri="{BB962C8B-B14F-4D97-AF65-F5344CB8AC3E}">
        <p14:creationId xmlns:p14="http://schemas.microsoft.com/office/powerpoint/2010/main" val="1816286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8"/>
        <p:cNvGrpSpPr/>
        <p:nvPr/>
      </p:nvGrpSpPr>
      <p:grpSpPr>
        <a:xfrm>
          <a:off x="0" y="0"/>
          <a:ext cx="0" cy="0"/>
          <a:chOff x="0" y="0"/>
          <a:chExt cx="0" cy="0"/>
        </a:xfrm>
      </p:grpSpPr>
      <p:sp>
        <p:nvSpPr>
          <p:cNvPr id="49" name="Google Shape;49;p9"/>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0" name="Google Shape;50;p9"/>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51" name="Google Shape;51;p9"/>
          <p:cNvSpPr txBox="1">
            <a:spLocks noGrp="1"/>
          </p:cNvSpPr>
          <p:nvPr>
            <p:ph type="title"/>
          </p:nvPr>
        </p:nvSpPr>
        <p:spPr>
          <a:xfrm>
            <a:off x="841000" y="969700"/>
            <a:ext cx="4801500" cy="409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2" name="Google Shape;52;p9"/>
          <p:cNvSpPr txBox="1">
            <a:spLocks noGrp="1"/>
          </p:cNvSpPr>
          <p:nvPr>
            <p:ph type="body" idx="1"/>
          </p:nvPr>
        </p:nvSpPr>
        <p:spPr>
          <a:xfrm>
            <a:off x="841000" y="1600975"/>
            <a:ext cx="2094900" cy="24105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3" name="Google Shape;53;p9"/>
          <p:cNvSpPr txBox="1">
            <a:spLocks noGrp="1"/>
          </p:cNvSpPr>
          <p:nvPr>
            <p:ph type="body" idx="2"/>
          </p:nvPr>
        </p:nvSpPr>
        <p:spPr>
          <a:xfrm>
            <a:off x="3043281" y="1600975"/>
            <a:ext cx="2094900" cy="24105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4" name="Google Shape;54;p9"/>
          <p:cNvSpPr txBox="1">
            <a:spLocks noGrp="1"/>
          </p:cNvSpPr>
          <p:nvPr>
            <p:ph type="body" idx="3"/>
          </p:nvPr>
        </p:nvSpPr>
        <p:spPr>
          <a:xfrm>
            <a:off x="5245562" y="1600975"/>
            <a:ext cx="2094900" cy="24105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5" name="Google Shape;55;p9"/>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33954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big image">
  <p:cSld name="Title + big image">
    <p:spTree>
      <p:nvGrpSpPr>
        <p:cNvPr id="1" name="Shape 24"/>
        <p:cNvGrpSpPr/>
        <p:nvPr/>
      </p:nvGrpSpPr>
      <p:grpSpPr>
        <a:xfrm>
          <a:off x="0" y="0"/>
          <a:ext cx="0" cy="0"/>
          <a:chOff x="0" y="0"/>
          <a:chExt cx="0" cy="0"/>
        </a:xfrm>
      </p:grpSpPr>
      <p:sp>
        <p:nvSpPr>
          <p:cNvPr id="25" name="Google Shape;25;p5"/>
          <p:cNvSpPr/>
          <p:nvPr/>
        </p:nvSpPr>
        <p:spPr>
          <a:xfrm>
            <a:off x="209250" y="-9675"/>
            <a:ext cx="3076750" cy="5167075"/>
          </a:xfrm>
          <a:custGeom>
            <a:avLst/>
            <a:gdLst/>
            <a:ahLst/>
            <a:cxnLst/>
            <a:rect l="l" t="t" r="r" b="b"/>
            <a:pathLst>
              <a:path w="123070" h="206683" extrusionOk="0">
                <a:moveTo>
                  <a:pt x="0" y="0"/>
                </a:moveTo>
                <a:lnTo>
                  <a:pt x="0" y="206683"/>
                </a:lnTo>
                <a:lnTo>
                  <a:pt x="123070" y="206545"/>
                </a:lnTo>
                <a:lnTo>
                  <a:pt x="67807" y="301"/>
                </a:lnTo>
                <a:close/>
              </a:path>
            </a:pathLst>
          </a:custGeom>
          <a:solidFill>
            <a:srgbClr val="000000">
              <a:alpha val="7310"/>
            </a:srgbClr>
          </a:solidFill>
          <a:ln>
            <a:noFill/>
          </a:ln>
        </p:spPr>
      </p:sp>
      <p:sp>
        <p:nvSpPr>
          <p:cNvPr id="26" name="Google Shape;26;p5"/>
          <p:cNvSpPr/>
          <p:nvPr/>
        </p:nvSpPr>
        <p:spPr>
          <a:xfrm>
            <a:off x="-19350" y="-9675"/>
            <a:ext cx="3076750" cy="5167075"/>
          </a:xfrm>
          <a:custGeom>
            <a:avLst/>
            <a:gdLst/>
            <a:ahLst/>
            <a:cxnLst/>
            <a:rect l="l" t="t" r="r" b="b"/>
            <a:pathLst>
              <a:path w="123070" h="206683" extrusionOk="0">
                <a:moveTo>
                  <a:pt x="0" y="0"/>
                </a:moveTo>
                <a:lnTo>
                  <a:pt x="0" y="206683"/>
                </a:lnTo>
                <a:lnTo>
                  <a:pt x="123070" y="206545"/>
                </a:lnTo>
                <a:lnTo>
                  <a:pt x="67807" y="301"/>
                </a:lnTo>
                <a:close/>
              </a:path>
            </a:pathLst>
          </a:custGeom>
          <a:solidFill>
            <a:srgbClr val="FFFFFF"/>
          </a:solidFill>
          <a:ln>
            <a:noFill/>
          </a:ln>
        </p:spPr>
      </p:sp>
      <p:sp>
        <p:nvSpPr>
          <p:cNvPr id="27" name="Google Shape;27;p5"/>
          <p:cNvSpPr txBox="1">
            <a:spLocks noGrp="1"/>
          </p:cNvSpPr>
          <p:nvPr>
            <p:ph type="title"/>
          </p:nvPr>
        </p:nvSpPr>
        <p:spPr>
          <a:xfrm>
            <a:off x="609704" y="4116875"/>
            <a:ext cx="1609800" cy="48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8" name="Google Shape;28;p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6492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108013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73866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55164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782310" y="704071"/>
            <a:ext cx="3579381" cy="538609"/>
          </a:xfrm>
        </p:spPr>
        <p:txBody>
          <a:bodyPr lIns="0" tIns="0" rIns="0" bIns="0"/>
          <a:lstStyle>
            <a:lvl1pPr>
              <a:defRPr sz="3500" b="0" i="0">
                <a:solidFill>
                  <a:srgbClr val="00456A"/>
                </a:solidFill>
                <a:latin typeface="Gill Sans MT"/>
                <a:cs typeface="Gill Sans MT"/>
              </a:defRPr>
            </a:lvl1pPr>
          </a:lstStyle>
          <a:p>
            <a:endParaRPr/>
          </a:p>
        </p:txBody>
      </p:sp>
      <p:sp>
        <p:nvSpPr>
          <p:cNvPr id="3" name="Holder 3"/>
          <p:cNvSpPr>
            <a:spLocks noGrp="1"/>
          </p:cNvSpPr>
          <p:nvPr>
            <p:ph type="body" idx="1"/>
          </p:nvPr>
        </p:nvSpPr>
        <p:spPr>
          <a:xfrm>
            <a:off x="755189" y="1661436"/>
            <a:ext cx="5531168" cy="369332"/>
          </a:xfrm>
        </p:spPr>
        <p:txBody>
          <a:bodyPr lIns="0" tIns="0" rIns="0" bIns="0"/>
          <a:lstStyle>
            <a:lvl1pPr>
              <a:defRPr sz="2400" b="1" i="0">
                <a:solidFill>
                  <a:srgbClr val="21212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74664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782310" y="704071"/>
            <a:ext cx="3579381" cy="538609"/>
          </a:xfrm>
        </p:spPr>
        <p:txBody>
          <a:bodyPr lIns="0" tIns="0" rIns="0" bIns="0"/>
          <a:lstStyle>
            <a:lvl1pPr>
              <a:defRPr sz="3500" b="0" i="0">
                <a:solidFill>
                  <a:srgbClr val="00456A"/>
                </a:solidFill>
                <a:latin typeface="Gill Sans MT"/>
                <a:cs typeface="Gill Sans MT"/>
              </a:defRPr>
            </a:lvl1pPr>
          </a:lstStyle>
          <a:p>
            <a:endParaRPr/>
          </a:p>
        </p:txBody>
      </p:sp>
      <p:sp>
        <p:nvSpPr>
          <p:cNvPr id="3" name="Holder 3"/>
          <p:cNvSpPr>
            <a:spLocks noGrp="1"/>
          </p:cNvSpPr>
          <p:nvPr>
            <p:ph sz="half" idx="2"/>
          </p:nvPr>
        </p:nvSpPr>
        <p:spPr>
          <a:xfrm>
            <a:off x="457200" y="1183005"/>
            <a:ext cx="3977640" cy="73866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73866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5575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856993" y="1222211"/>
            <a:ext cx="287020" cy="2700338"/>
          </a:xfrm>
          <a:custGeom>
            <a:avLst/>
            <a:gdLst/>
            <a:ahLst/>
            <a:cxnLst/>
            <a:rect l="l" t="t" r="r" b="b"/>
            <a:pathLst>
              <a:path w="574040" h="5400675">
                <a:moveTo>
                  <a:pt x="0" y="0"/>
                </a:moveTo>
                <a:lnTo>
                  <a:pt x="574015" y="0"/>
                </a:lnTo>
                <a:lnTo>
                  <a:pt x="574015" y="5400674"/>
                </a:lnTo>
                <a:lnTo>
                  <a:pt x="0" y="5400674"/>
                </a:lnTo>
                <a:lnTo>
                  <a:pt x="0" y="0"/>
                </a:lnTo>
                <a:close/>
              </a:path>
            </a:pathLst>
          </a:custGeom>
          <a:solidFill>
            <a:srgbClr val="00456A"/>
          </a:solidFill>
        </p:spPr>
        <p:txBody>
          <a:bodyPr wrap="square" lIns="0" tIns="0" rIns="0" bIns="0" rtlCol="0"/>
          <a:lstStyle/>
          <a:p>
            <a:endParaRPr sz="700"/>
          </a:p>
        </p:txBody>
      </p:sp>
      <p:sp>
        <p:nvSpPr>
          <p:cNvPr id="17" name="bg object 17"/>
          <p:cNvSpPr/>
          <p:nvPr/>
        </p:nvSpPr>
        <p:spPr>
          <a:xfrm>
            <a:off x="0" y="1222211"/>
            <a:ext cx="252413" cy="2700338"/>
          </a:xfrm>
          <a:custGeom>
            <a:avLst/>
            <a:gdLst/>
            <a:ahLst/>
            <a:cxnLst/>
            <a:rect l="l" t="t" r="r" b="b"/>
            <a:pathLst>
              <a:path w="504825" h="5400675">
                <a:moveTo>
                  <a:pt x="0" y="5400674"/>
                </a:moveTo>
                <a:lnTo>
                  <a:pt x="0" y="0"/>
                </a:lnTo>
                <a:lnTo>
                  <a:pt x="504419" y="0"/>
                </a:lnTo>
                <a:lnTo>
                  <a:pt x="504419" y="5400674"/>
                </a:lnTo>
                <a:lnTo>
                  <a:pt x="0" y="5400674"/>
                </a:lnTo>
                <a:close/>
              </a:path>
            </a:pathLst>
          </a:custGeom>
          <a:solidFill>
            <a:srgbClr val="00456A"/>
          </a:solidFill>
        </p:spPr>
        <p:txBody>
          <a:bodyPr wrap="square" lIns="0" tIns="0" rIns="0" bIns="0" rtlCol="0"/>
          <a:lstStyle/>
          <a:p>
            <a:endParaRPr sz="700"/>
          </a:p>
        </p:txBody>
      </p:sp>
      <p:pic>
        <p:nvPicPr>
          <p:cNvPr id="18" name="bg object 18"/>
          <p:cNvPicPr/>
          <p:nvPr/>
        </p:nvPicPr>
        <p:blipFill>
          <a:blip r:embed="rId2" cstate="print"/>
          <a:stretch>
            <a:fillRect/>
          </a:stretch>
        </p:blipFill>
        <p:spPr>
          <a:xfrm>
            <a:off x="3067260" y="1635691"/>
            <a:ext cx="1557337" cy="2100263"/>
          </a:xfrm>
          <a:prstGeom prst="rect">
            <a:avLst/>
          </a:prstGeom>
        </p:spPr>
      </p:pic>
      <p:pic>
        <p:nvPicPr>
          <p:cNvPr id="19" name="bg object 19"/>
          <p:cNvPicPr/>
          <p:nvPr/>
        </p:nvPicPr>
        <p:blipFill>
          <a:blip r:embed="rId3" cstate="print"/>
          <a:stretch>
            <a:fillRect/>
          </a:stretch>
        </p:blipFill>
        <p:spPr>
          <a:xfrm>
            <a:off x="440887" y="1371657"/>
            <a:ext cx="8339137" cy="2366962"/>
          </a:xfrm>
          <a:prstGeom prst="rect">
            <a:avLst/>
          </a:prstGeom>
        </p:spPr>
      </p:pic>
      <p:sp>
        <p:nvSpPr>
          <p:cNvPr id="20" name="bg object 20"/>
          <p:cNvSpPr/>
          <p:nvPr/>
        </p:nvSpPr>
        <p:spPr>
          <a:xfrm>
            <a:off x="718646" y="2885985"/>
            <a:ext cx="7715250" cy="719138"/>
          </a:xfrm>
          <a:custGeom>
            <a:avLst/>
            <a:gdLst/>
            <a:ahLst/>
            <a:cxnLst/>
            <a:rect l="l" t="t" r="r" b="b"/>
            <a:pathLst>
              <a:path w="15430500" h="1438275">
                <a:moveTo>
                  <a:pt x="15430498" y="1438274"/>
                </a:moveTo>
                <a:lnTo>
                  <a:pt x="0" y="1438274"/>
                </a:lnTo>
                <a:lnTo>
                  <a:pt x="0" y="0"/>
                </a:lnTo>
                <a:lnTo>
                  <a:pt x="15430498" y="0"/>
                </a:lnTo>
                <a:lnTo>
                  <a:pt x="15430498" y="1438274"/>
                </a:lnTo>
                <a:close/>
              </a:path>
            </a:pathLst>
          </a:custGeom>
          <a:solidFill>
            <a:srgbClr val="00456A"/>
          </a:solidFill>
        </p:spPr>
        <p:txBody>
          <a:bodyPr wrap="square" lIns="0" tIns="0" rIns="0" bIns="0" rtlCol="0"/>
          <a:lstStyle/>
          <a:p>
            <a:endParaRPr sz="700"/>
          </a:p>
        </p:txBody>
      </p:sp>
      <p:pic>
        <p:nvPicPr>
          <p:cNvPr id="21" name="bg object 21"/>
          <p:cNvPicPr/>
          <p:nvPr/>
        </p:nvPicPr>
        <p:blipFill>
          <a:blip r:embed="rId4" cstate="print"/>
          <a:stretch>
            <a:fillRect/>
          </a:stretch>
        </p:blipFill>
        <p:spPr>
          <a:xfrm>
            <a:off x="871728" y="2997708"/>
            <a:ext cx="7307580" cy="515112"/>
          </a:xfrm>
          <a:prstGeom prst="rect">
            <a:avLst/>
          </a:prstGeom>
        </p:spPr>
      </p:pic>
      <p:pic>
        <p:nvPicPr>
          <p:cNvPr id="22" name="bg object 22"/>
          <p:cNvPicPr/>
          <p:nvPr/>
        </p:nvPicPr>
        <p:blipFill>
          <a:blip r:embed="rId5" cstate="print"/>
          <a:stretch>
            <a:fillRect/>
          </a:stretch>
        </p:blipFill>
        <p:spPr>
          <a:xfrm>
            <a:off x="761539" y="1635691"/>
            <a:ext cx="1604962" cy="1143000"/>
          </a:xfrm>
          <a:prstGeom prst="rect">
            <a:avLst/>
          </a:prstGeom>
        </p:spPr>
      </p:pic>
      <p:sp>
        <p:nvSpPr>
          <p:cNvPr id="2" name="Holder 2"/>
          <p:cNvSpPr>
            <a:spLocks noGrp="1"/>
          </p:cNvSpPr>
          <p:nvPr>
            <p:ph type="title"/>
          </p:nvPr>
        </p:nvSpPr>
        <p:spPr>
          <a:xfrm>
            <a:off x="2782310" y="704071"/>
            <a:ext cx="3579381" cy="538609"/>
          </a:xfrm>
        </p:spPr>
        <p:txBody>
          <a:bodyPr lIns="0" tIns="0" rIns="0" bIns="0"/>
          <a:lstStyle>
            <a:lvl1pPr>
              <a:defRPr sz="3500" b="0" i="0">
                <a:solidFill>
                  <a:srgbClr val="00456A"/>
                </a:solidFill>
                <a:latin typeface="Gill Sans MT"/>
                <a:cs typeface="Gill Sans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3409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845942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741100"/>
            <a:ext cx="5185200" cy="474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1pPr>
            <a:lvl2pPr lvl="1">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2pPr>
            <a:lvl3pPr lvl="2">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3pPr>
            <a:lvl4pPr lvl="3">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4pPr>
            <a:lvl5pPr lvl="4">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5pPr>
            <a:lvl6pPr lvl="5">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6pPr>
            <a:lvl7pPr lvl="6">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7pPr>
            <a:lvl8pPr lvl="7">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8pPr>
            <a:lvl9pPr lvl="8">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57200" y="1352550"/>
            <a:ext cx="5185200" cy="22557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1"/>
              </a:buClr>
              <a:buSzPts val="2000"/>
              <a:buFont typeface="Karla"/>
              <a:buChar char="▸"/>
              <a:defRPr sz="2000">
                <a:solidFill>
                  <a:schemeClr val="dk1"/>
                </a:solidFill>
                <a:latin typeface="Karla"/>
                <a:ea typeface="Karla"/>
                <a:cs typeface="Karla"/>
                <a:sym typeface="Karla"/>
              </a:defRPr>
            </a:lvl1pPr>
            <a:lvl2pPr marL="914400" lvl="1"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2pPr>
            <a:lvl3pPr marL="1371600" lvl="2"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3pPr>
            <a:lvl4pPr marL="1828800" lvl="3"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4pPr>
            <a:lvl5pPr marL="2286000" lvl="4"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5pPr>
            <a:lvl6pPr marL="2743200" lvl="5"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6pPr>
            <a:lvl7pPr marL="3200400" lvl="6"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7pPr>
            <a:lvl8pPr marL="3657600" lvl="7"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8pPr>
            <a:lvl9pPr marL="4114800" lvl="8"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8543227"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b="1">
                <a:solidFill>
                  <a:schemeClr val="lt1"/>
                </a:solidFill>
                <a:latin typeface="Montserrat"/>
                <a:ea typeface="Montserrat"/>
                <a:cs typeface="Montserrat"/>
                <a:sym typeface="Montserrat"/>
              </a:defRPr>
            </a:lvl1pPr>
            <a:lvl2pPr lvl="1" algn="r">
              <a:buNone/>
              <a:defRPr sz="1300" b="1">
                <a:solidFill>
                  <a:schemeClr val="lt1"/>
                </a:solidFill>
                <a:latin typeface="Montserrat"/>
                <a:ea typeface="Montserrat"/>
                <a:cs typeface="Montserrat"/>
                <a:sym typeface="Montserrat"/>
              </a:defRPr>
            </a:lvl2pPr>
            <a:lvl3pPr lvl="2" algn="r">
              <a:buNone/>
              <a:defRPr sz="1300" b="1">
                <a:solidFill>
                  <a:schemeClr val="lt1"/>
                </a:solidFill>
                <a:latin typeface="Montserrat"/>
                <a:ea typeface="Montserrat"/>
                <a:cs typeface="Montserrat"/>
                <a:sym typeface="Montserrat"/>
              </a:defRPr>
            </a:lvl3pPr>
            <a:lvl4pPr lvl="3" algn="r">
              <a:buNone/>
              <a:defRPr sz="1300" b="1">
                <a:solidFill>
                  <a:schemeClr val="lt1"/>
                </a:solidFill>
                <a:latin typeface="Montserrat"/>
                <a:ea typeface="Montserrat"/>
                <a:cs typeface="Montserrat"/>
                <a:sym typeface="Montserrat"/>
              </a:defRPr>
            </a:lvl4pPr>
            <a:lvl5pPr lvl="4" algn="r">
              <a:buNone/>
              <a:defRPr sz="1300" b="1">
                <a:solidFill>
                  <a:schemeClr val="lt1"/>
                </a:solidFill>
                <a:latin typeface="Montserrat"/>
                <a:ea typeface="Montserrat"/>
                <a:cs typeface="Montserrat"/>
                <a:sym typeface="Montserrat"/>
              </a:defRPr>
            </a:lvl5pPr>
            <a:lvl6pPr lvl="5" algn="r">
              <a:buNone/>
              <a:defRPr sz="1300" b="1">
                <a:solidFill>
                  <a:schemeClr val="lt1"/>
                </a:solidFill>
                <a:latin typeface="Montserrat"/>
                <a:ea typeface="Montserrat"/>
                <a:cs typeface="Montserrat"/>
                <a:sym typeface="Montserrat"/>
              </a:defRPr>
            </a:lvl6pPr>
            <a:lvl7pPr lvl="6" algn="r">
              <a:buNone/>
              <a:defRPr sz="1300" b="1">
                <a:solidFill>
                  <a:schemeClr val="lt1"/>
                </a:solidFill>
                <a:latin typeface="Montserrat"/>
                <a:ea typeface="Montserrat"/>
                <a:cs typeface="Montserrat"/>
                <a:sym typeface="Montserrat"/>
              </a:defRPr>
            </a:lvl7pPr>
            <a:lvl8pPr lvl="7" algn="r">
              <a:buNone/>
              <a:defRPr sz="1300" b="1">
                <a:solidFill>
                  <a:schemeClr val="lt1"/>
                </a:solidFill>
                <a:latin typeface="Montserrat"/>
                <a:ea typeface="Montserrat"/>
                <a:cs typeface="Montserrat"/>
                <a:sym typeface="Montserrat"/>
              </a:defRPr>
            </a:lvl8pPr>
            <a:lvl9pPr lvl="8" algn="r">
              <a:buNone/>
              <a:defRPr sz="1300" b="1">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4" r:id="rId1"/>
    <p:sldLayoutId id="2147483662" r:id="rId2"/>
    <p:sldLayoutId id="2147483663" r:id="rId3"/>
    <p:sldLayoutId id="2147483665"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856993" y="1222206"/>
            <a:ext cx="287020" cy="2700338"/>
          </a:xfrm>
          <a:custGeom>
            <a:avLst/>
            <a:gdLst/>
            <a:ahLst/>
            <a:cxnLst/>
            <a:rect l="l" t="t" r="r" b="b"/>
            <a:pathLst>
              <a:path w="574040" h="5400675">
                <a:moveTo>
                  <a:pt x="0" y="0"/>
                </a:moveTo>
                <a:lnTo>
                  <a:pt x="574015" y="0"/>
                </a:lnTo>
                <a:lnTo>
                  <a:pt x="574015" y="5400674"/>
                </a:lnTo>
                <a:lnTo>
                  <a:pt x="0" y="5400674"/>
                </a:lnTo>
                <a:lnTo>
                  <a:pt x="0" y="0"/>
                </a:lnTo>
                <a:close/>
              </a:path>
            </a:pathLst>
          </a:custGeom>
          <a:solidFill>
            <a:srgbClr val="00456A"/>
          </a:solidFill>
        </p:spPr>
        <p:txBody>
          <a:bodyPr wrap="square" lIns="0" tIns="0" rIns="0" bIns="0" rtlCol="0"/>
          <a:lstStyle/>
          <a:p>
            <a:endParaRPr sz="700"/>
          </a:p>
        </p:txBody>
      </p:sp>
      <p:sp>
        <p:nvSpPr>
          <p:cNvPr id="17" name="bg object 17"/>
          <p:cNvSpPr/>
          <p:nvPr/>
        </p:nvSpPr>
        <p:spPr>
          <a:xfrm>
            <a:off x="0" y="1222206"/>
            <a:ext cx="252413" cy="2700338"/>
          </a:xfrm>
          <a:custGeom>
            <a:avLst/>
            <a:gdLst/>
            <a:ahLst/>
            <a:cxnLst/>
            <a:rect l="l" t="t" r="r" b="b"/>
            <a:pathLst>
              <a:path w="504825" h="5400675">
                <a:moveTo>
                  <a:pt x="0" y="5400674"/>
                </a:moveTo>
                <a:lnTo>
                  <a:pt x="0" y="0"/>
                </a:lnTo>
                <a:lnTo>
                  <a:pt x="504419" y="0"/>
                </a:lnTo>
                <a:lnTo>
                  <a:pt x="504419" y="5400674"/>
                </a:lnTo>
                <a:lnTo>
                  <a:pt x="0" y="5400674"/>
                </a:lnTo>
                <a:close/>
              </a:path>
            </a:pathLst>
          </a:custGeom>
          <a:solidFill>
            <a:srgbClr val="00456A"/>
          </a:solidFill>
        </p:spPr>
        <p:txBody>
          <a:bodyPr wrap="square" lIns="0" tIns="0" rIns="0" bIns="0" rtlCol="0"/>
          <a:lstStyle/>
          <a:p>
            <a:endParaRPr sz="700"/>
          </a:p>
        </p:txBody>
      </p:sp>
      <p:sp>
        <p:nvSpPr>
          <p:cNvPr id="18" name="bg object 18"/>
          <p:cNvSpPr/>
          <p:nvPr/>
        </p:nvSpPr>
        <p:spPr>
          <a:xfrm>
            <a:off x="514346" y="4824125"/>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endParaRPr sz="700"/>
          </a:p>
        </p:txBody>
      </p:sp>
      <p:sp>
        <p:nvSpPr>
          <p:cNvPr id="19" name="bg object 19"/>
          <p:cNvSpPr/>
          <p:nvPr/>
        </p:nvSpPr>
        <p:spPr>
          <a:xfrm>
            <a:off x="715382" y="4824125"/>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endParaRPr sz="700"/>
          </a:p>
        </p:txBody>
      </p:sp>
      <p:sp>
        <p:nvSpPr>
          <p:cNvPr id="20" name="bg object 20"/>
          <p:cNvSpPr/>
          <p:nvPr/>
        </p:nvSpPr>
        <p:spPr>
          <a:xfrm>
            <a:off x="916417" y="4824125"/>
            <a:ext cx="92393" cy="137478"/>
          </a:xfrm>
          <a:custGeom>
            <a:avLst/>
            <a:gdLst/>
            <a:ahLst/>
            <a:cxnLst/>
            <a:rect l="l" t="t" r="r" b="b"/>
            <a:pathLst>
              <a:path w="184785" h="274954">
                <a:moveTo>
                  <a:pt x="184250" y="137268"/>
                </a:moveTo>
                <a:lnTo>
                  <a:pt x="0" y="274536"/>
                </a:lnTo>
                <a:lnTo>
                  <a:pt x="0" y="0"/>
                </a:lnTo>
                <a:lnTo>
                  <a:pt x="184250" y="137268"/>
                </a:lnTo>
                <a:close/>
              </a:path>
            </a:pathLst>
          </a:custGeom>
          <a:solidFill>
            <a:srgbClr val="295233"/>
          </a:solidFill>
        </p:spPr>
        <p:txBody>
          <a:bodyPr wrap="square" lIns="0" tIns="0" rIns="0" bIns="0" rtlCol="0"/>
          <a:lstStyle/>
          <a:p>
            <a:endParaRPr sz="700"/>
          </a:p>
        </p:txBody>
      </p:sp>
      <p:sp>
        <p:nvSpPr>
          <p:cNvPr id="21" name="bg object 21"/>
          <p:cNvSpPr/>
          <p:nvPr/>
        </p:nvSpPr>
        <p:spPr>
          <a:xfrm>
            <a:off x="1320959" y="4888631"/>
            <a:ext cx="7820343" cy="11113"/>
          </a:xfrm>
          <a:custGeom>
            <a:avLst/>
            <a:gdLst/>
            <a:ahLst/>
            <a:cxnLst/>
            <a:rect l="l" t="t" r="r" b="b"/>
            <a:pathLst>
              <a:path w="15640685" h="22225">
                <a:moveTo>
                  <a:pt x="15640156" y="22119"/>
                </a:moveTo>
                <a:lnTo>
                  <a:pt x="0" y="22119"/>
                </a:lnTo>
                <a:lnTo>
                  <a:pt x="0" y="0"/>
                </a:lnTo>
                <a:lnTo>
                  <a:pt x="15549507" y="0"/>
                </a:lnTo>
                <a:lnTo>
                  <a:pt x="15640156" y="0"/>
                </a:lnTo>
                <a:lnTo>
                  <a:pt x="15640156" y="22119"/>
                </a:lnTo>
                <a:close/>
              </a:path>
            </a:pathLst>
          </a:custGeom>
          <a:solidFill>
            <a:srgbClr val="295233"/>
          </a:solidFill>
        </p:spPr>
        <p:txBody>
          <a:bodyPr wrap="square" lIns="0" tIns="0" rIns="0" bIns="0" rtlCol="0"/>
          <a:lstStyle/>
          <a:p>
            <a:endParaRPr sz="700"/>
          </a:p>
        </p:txBody>
      </p:sp>
      <p:sp>
        <p:nvSpPr>
          <p:cNvPr id="2" name="Holder 2"/>
          <p:cNvSpPr>
            <a:spLocks noGrp="1"/>
          </p:cNvSpPr>
          <p:nvPr>
            <p:ph type="title"/>
          </p:nvPr>
        </p:nvSpPr>
        <p:spPr>
          <a:xfrm>
            <a:off x="2782310" y="704071"/>
            <a:ext cx="3579381" cy="1077218"/>
          </a:xfrm>
          <a:prstGeom prst="rect">
            <a:avLst/>
          </a:prstGeom>
        </p:spPr>
        <p:txBody>
          <a:bodyPr wrap="square" lIns="0" tIns="0" rIns="0" bIns="0">
            <a:spAutoFit/>
          </a:bodyPr>
          <a:lstStyle>
            <a:lvl1pPr>
              <a:defRPr sz="7000" b="0" i="0">
                <a:solidFill>
                  <a:srgbClr val="00456A"/>
                </a:solidFill>
                <a:latin typeface="Gill Sans MT"/>
                <a:cs typeface="Gill Sans MT"/>
              </a:defRPr>
            </a:lvl1pPr>
          </a:lstStyle>
          <a:p>
            <a:endParaRPr/>
          </a:p>
        </p:txBody>
      </p:sp>
      <p:sp>
        <p:nvSpPr>
          <p:cNvPr id="3" name="Holder 3"/>
          <p:cNvSpPr>
            <a:spLocks noGrp="1"/>
          </p:cNvSpPr>
          <p:nvPr>
            <p:ph type="body" idx="1"/>
          </p:nvPr>
        </p:nvSpPr>
        <p:spPr>
          <a:xfrm>
            <a:off x="755189" y="1661436"/>
            <a:ext cx="5531168" cy="738664"/>
          </a:xfrm>
          <a:prstGeom prst="rect">
            <a:avLst/>
          </a:prstGeom>
        </p:spPr>
        <p:txBody>
          <a:bodyPr wrap="square" lIns="0" tIns="0" rIns="0" bIns="0">
            <a:spAutoFit/>
          </a:bodyPr>
          <a:lstStyle>
            <a:lvl1pPr>
              <a:defRPr sz="4800" b="1" i="0">
                <a:solidFill>
                  <a:srgbClr val="212121"/>
                </a:solidFill>
                <a:latin typeface="Trebuchet MS"/>
                <a:cs typeface="Trebuchet MS"/>
              </a:defRPr>
            </a:lvl1pPr>
          </a:lstStyle>
          <a:p>
            <a:endParaRPr/>
          </a:p>
        </p:txBody>
      </p:sp>
      <p:sp>
        <p:nvSpPr>
          <p:cNvPr id="4" name="Holder 4"/>
          <p:cNvSpPr>
            <a:spLocks noGrp="1"/>
          </p:cNvSpPr>
          <p:nvPr>
            <p:ph type="ftr" sz="quarter" idx="5"/>
          </p:nvPr>
        </p:nvSpPr>
        <p:spPr>
          <a:xfrm>
            <a:off x="3108960" y="4783455"/>
            <a:ext cx="292608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15444"/>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3/3/2022</a:t>
            </a:fld>
            <a:endParaRPr lang="en-US"/>
          </a:p>
        </p:txBody>
      </p:sp>
      <p:sp>
        <p:nvSpPr>
          <p:cNvPr id="6" name="Holder 6"/>
          <p:cNvSpPr>
            <a:spLocks noGrp="1"/>
          </p:cNvSpPr>
          <p:nvPr>
            <p:ph type="sldNum" sz="quarter" idx="7"/>
          </p:nvPr>
        </p:nvSpPr>
        <p:spPr>
          <a:xfrm>
            <a:off x="6583681" y="4783455"/>
            <a:ext cx="2103120" cy="215444"/>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8336517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228600">
        <a:defRPr>
          <a:latin typeface="+mn-lt"/>
          <a:ea typeface="+mn-ea"/>
          <a:cs typeface="+mn-cs"/>
        </a:defRPr>
      </a:lvl2pPr>
      <a:lvl3pPr marL="457200">
        <a:defRPr>
          <a:latin typeface="+mn-lt"/>
          <a:ea typeface="+mn-ea"/>
          <a:cs typeface="+mn-cs"/>
        </a:defRPr>
      </a:lvl3pPr>
      <a:lvl4pPr marL="685800">
        <a:defRPr>
          <a:latin typeface="+mn-lt"/>
          <a:ea typeface="+mn-ea"/>
          <a:cs typeface="+mn-cs"/>
        </a:defRPr>
      </a:lvl4pPr>
      <a:lvl5pPr marL="914400">
        <a:defRPr>
          <a:latin typeface="+mn-lt"/>
          <a:ea typeface="+mn-ea"/>
          <a:cs typeface="+mn-cs"/>
        </a:defRPr>
      </a:lvl5pPr>
      <a:lvl6pPr marL="1143000">
        <a:defRPr>
          <a:latin typeface="+mn-lt"/>
          <a:ea typeface="+mn-ea"/>
          <a:cs typeface="+mn-cs"/>
        </a:defRPr>
      </a:lvl6pPr>
      <a:lvl7pPr marL="1371600">
        <a:defRPr>
          <a:latin typeface="+mn-lt"/>
          <a:ea typeface="+mn-ea"/>
          <a:cs typeface="+mn-cs"/>
        </a:defRPr>
      </a:lvl7pPr>
      <a:lvl8pPr marL="1600200">
        <a:defRPr>
          <a:latin typeface="+mn-lt"/>
          <a:ea typeface="+mn-ea"/>
          <a:cs typeface="+mn-cs"/>
        </a:defRPr>
      </a:lvl8pPr>
      <a:lvl9pPr marL="1828800">
        <a:defRPr>
          <a:latin typeface="+mn-lt"/>
          <a:ea typeface="+mn-ea"/>
          <a:cs typeface="+mn-cs"/>
        </a:defRPr>
      </a:lvl9pPr>
    </p:bodyStyle>
    <p:otherStyle>
      <a:lvl1pPr marL="0">
        <a:defRPr>
          <a:latin typeface="+mn-lt"/>
          <a:ea typeface="+mn-ea"/>
          <a:cs typeface="+mn-cs"/>
        </a:defRPr>
      </a:lvl1pPr>
      <a:lvl2pPr marL="228600">
        <a:defRPr>
          <a:latin typeface="+mn-lt"/>
          <a:ea typeface="+mn-ea"/>
          <a:cs typeface="+mn-cs"/>
        </a:defRPr>
      </a:lvl2pPr>
      <a:lvl3pPr marL="457200">
        <a:defRPr>
          <a:latin typeface="+mn-lt"/>
          <a:ea typeface="+mn-ea"/>
          <a:cs typeface="+mn-cs"/>
        </a:defRPr>
      </a:lvl3pPr>
      <a:lvl4pPr marL="685800">
        <a:defRPr>
          <a:latin typeface="+mn-lt"/>
          <a:ea typeface="+mn-ea"/>
          <a:cs typeface="+mn-cs"/>
        </a:defRPr>
      </a:lvl4pPr>
      <a:lvl5pPr marL="914400">
        <a:defRPr>
          <a:latin typeface="+mn-lt"/>
          <a:ea typeface="+mn-ea"/>
          <a:cs typeface="+mn-cs"/>
        </a:defRPr>
      </a:lvl5pPr>
      <a:lvl6pPr marL="1143000">
        <a:defRPr>
          <a:latin typeface="+mn-lt"/>
          <a:ea typeface="+mn-ea"/>
          <a:cs typeface="+mn-cs"/>
        </a:defRPr>
      </a:lvl6pPr>
      <a:lvl7pPr marL="1371600">
        <a:defRPr>
          <a:latin typeface="+mn-lt"/>
          <a:ea typeface="+mn-ea"/>
          <a:cs typeface="+mn-cs"/>
        </a:defRPr>
      </a:lvl7pPr>
      <a:lvl8pPr marL="1600200">
        <a:defRPr>
          <a:latin typeface="+mn-lt"/>
          <a:ea typeface="+mn-ea"/>
          <a:cs typeface="+mn-cs"/>
        </a:defRPr>
      </a:lvl8pPr>
      <a:lvl9pPr marL="18288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emf"/><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jp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1.jp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jp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1.jp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1.jp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41.jp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43.png"/><Relationship Id="rId4" Type="http://schemas.openxmlformats.org/officeDocument/2006/relationships/image" Target="../media/image55.png"/><Relationship Id="rId9"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1.jp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1.jp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41.jpg"/><Relationship Id="rId1" Type="http://schemas.openxmlformats.org/officeDocument/2006/relationships/slideLayout" Target="../slideLayouts/slideLayout6.xml"/><Relationship Id="rId6" Type="http://schemas.openxmlformats.org/officeDocument/2006/relationships/image" Target="../media/image66.png"/><Relationship Id="rId11" Type="http://schemas.openxmlformats.org/officeDocument/2006/relationships/image" Target="../media/image43.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4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1.jp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41.jpg"/><Relationship Id="rId16"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56.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55.png"/><Relationship Id="rId9" Type="http://schemas.openxmlformats.org/officeDocument/2006/relationships/image" Target="../media/image76.png"/><Relationship Id="rId1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1.jpg"/><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Shape 75"/>
        <p:cNvGrpSpPr/>
        <p:nvPr/>
      </p:nvGrpSpPr>
      <p:grpSpPr>
        <a:xfrm>
          <a:off x="0" y="0"/>
          <a:ext cx="0" cy="0"/>
          <a:chOff x="0" y="0"/>
          <a:chExt cx="0" cy="0"/>
        </a:xfrm>
      </p:grpSpPr>
      <p:sp>
        <p:nvSpPr>
          <p:cNvPr id="76" name="Google Shape;76;p14"/>
          <p:cNvSpPr txBox="1">
            <a:spLocks noGrp="1"/>
          </p:cNvSpPr>
          <p:nvPr>
            <p:ph type="ctrTitle"/>
          </p:nvPr>
        </p:nvSpPr>
        <p:spPr>
          <a:xfrm>
            <a:off x="275767" y="2114841"/>
            <a:ext cx="4229100" cy="1182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Overview of the </a:t>
            </a:r>
            <a:r>
              <a:rPr lang="en" dirty="0">
                <a:solidFill>
                  <a:schemeClr val="accent2">
                    <a:lumMod val="50000"/>
                  </a:schemeClr>
                </a:solidFill>
              </a:rPr>
              <a:t>30x30 Initiative</a:t>
            </a:r>
            <a:endParaRPr dirty="0">
              <a:solidFill>
                <a:schemeClr val="accent2">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575285" y="1367590"/>
            <a:ext cx="2129495" cy="295582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400" b="0"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In </a:t>
            </a:r>
            <a:r>
              <a:rPr kumimoji="0" lang="en-US" sz="1400" b="1" i="0" u="none" strike="noStrike" kern="1200" spc="0" normalizeH="0" baseline="0" noProof="0" dirty="0">
                <a:ln>
                  <a:noFill/>
                </a:ln>
                <a:solidFill>
                  <a:srgbClr val="C00000"/>
                </a:solidFill>
                <a:effectLst/>
                <a:uLnTx/>
                <a:uFillTx/>
                <a:latin typeface="Karla" pitchFamily="2" charset="0"/>
                <a:ea typeface="+mn-ea"/>
                <a:cs typeface="72 Condensed" panose="020B0506030000000003" pitchFamily="34" charset="0"/>
              </a:rPr>
              <a:t>2019</a:t>
            </a:r>
            <a:r>
              <a:rPr kumimoji="0" lang="en-US" sz="1400" b="0"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 the partners for conservation cost-share program </a:t>
            </a:r>
            <a:r>
              <a:rPr kumimoji="0" lang="en-US" sz="1400" b="1" i="0" u="none" strike="noStrike" kern="1200" spc="0" normalizeH="0" baseline="0" noProof="0" dirty="0">
                <a:ln>
                  <a:noFill/>
                </a:ln>
                <a:solidFill>
                  <a:srgbClr val="C00000"/>
                </a:solidFill>
                <a:effectLst/>
                <a:uLnTx/>
                <a:uFillTx/>
                <a:latin typeface="Karla" pitchFamily="2" charset="0"/>
                <a:ea typeface="+mn-ea"/>
                <a:cs typeface="72 Condensed" panose="020B0506030000000003" pitchFamily="34" charset="0"/>
              </a:rPr>
              <a:t>targeted $2.89 million</a:t>
            </a:r>
            <a:r>
              <a:rPr kumimoji="0" lang="en-US" sz="1400" b="1"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 </a:t>
            </a:r>
            <a:r>
              <a:rPr kumimoji="0" lang="en-US" sz="1400"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in allocations for statewide implementation. </a:t>
            </a:r>
          </a:p>
          <a:p>
            <a:pPr marL="0" marR="0" lvl="0" indent="0" algn="l" defTabSz="914400" rtl="0" eaLnBrk="1" fontAlgn="auto" latinLnBrk="0" hangingPunct="1">
              <a:lnSpc>
                <a:spcPct val="120000"/>
              </a:lnSpc>
              <a:spcBef>
                <a:spcPts val="0"/>
              </a:spcBef>
              <a:spcAft>
                <a:spcPts val="1200"/>
              </a:spcAft>
              <a:buClrTx/>
              <a:buSzTx/>
              <a:buFontTx/>
              <a:buNone/>
              <a:tabLst/>
              <a:defRPr/>
            </a:pPr>
            <a:r>
              <a:rPr lang="en-US" sz="1400" kern="1200" dirty="0">
                <a:solidFill>
                  <a:schemeClr val="tx1"/>
                </a:solidFill>
                <a:latin typeface="Karla" pitchFamily="2" charset="0"/>
                <a:ea typeface="+mn-ea"/>
                <a:cs typeface="72 Condensed" panose="020B0506030000000003" pitchFamily="34" charset="0"/>
              </a:rPr>
              <a:t>In </a:t>
            </a:r>
            <a:r>
              <a:rPr lang="en-US" sz="1400" b="1" kern="1200" dirty="0">
                <a:solidFill>
                  <a:srgbClr val="C00000"/>
                </a:solidFill>
                <a:latin typeface="Karla" pitchFamily="2" charset="0"/>
                <a:ea typeface="+mn-ea"/>
                <a:cs typeface="72 Condensed" panose="020B0506030000000003" pitchFamily="34" charset="0"/>
              </a:rPr>
              <a:t>2020</a:t>
            </a:r>
            <a:r>
              <a:rPr lang="en-US" sz="1400" kern="1200" dirty="0">
                <a:solidFill>
                  <a:schemeClr val="tx1"/>
                </a:solidFill>
                <a:latin typeface="Karla" pitchFamily="2" charset="0"/>
                <a:ea typeface="+mn-ea"/>
                <a:cs typeface="72 Condensed" panose="020B0506030000000003" pitchFamily="34" charset="0"/>
              </a:rPr>
              <a:t>, it was </a:t>
            </a:r>
            <a:r>
              <a:rPr kumimoji="0" lang="en-US" sz="1400" b="1" i="0" u="none" strike="noStrike" kern="1200" spc="0" normalizeH="0" baseline="0" noProof="0" dirty="0">
                <a:ln>
                  <a:noFill/>
                </a:ln>
                <a:solidFill>
                  <a:srgbClr val="C00000"/>
                </a:solidFill>
                <a:effectLst/>
                <a:uLnTx/>
                <a:uFillTx/>
                <a:latin typeface="Karla" pitchFamily="2" charset="0"/>
                <a:ea typeface="+mn-ea"/>
                <a:cs typeface="72 Condensed" panose="020B0506030000000003" pitchFamily="34" charset="0"/>
              </a:rPr>
              <a:t>$2.40 million</a:t>
            </a:r>
            <a:r>
              <a:rPr kumimoji="0" lang="en-US" sz="1400" b="1"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 </a:t>
            </a: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41000" y="969700"/>
            <a:ext cx="5920950" cy="409500"/>
          </a:xfrm>
        </p:spPr>
        <p:txBody>
          <a:bodyPr/>
          <a:lstStyle/>
          <a:p>
            <a:r>
              <a:rPr lang="en-US" sz="2800" dirty="0"/>
              <a:t>Partners for Conservation</a:t>
            </a:r>
          </a:p>
        </p:txBody>
      </p:sp>
      <p:pic>
        <p:nvPicPr>
          <p:cNvPr id="5" name="Picture 2">
            <a:extLst>
              <a:ext uri="{FF2B5EF4-FFF2-40B4-BE49-F238E27FC236}">
                <a16:creationId xmlns:a16="http://schemas.microsoft.com/office/drawing/2014/main" id="{5F4F3E07-29D4-4E03-8406-18C0257DA5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819"/>
          <a:stretch/>
        </p:blipFill>
        <p:spPr bwMode="auto">
          <a:xfrm>
            <a:off x="2692945" y="1777090"/>
            <a:ext cx="4590052" cy="16884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llinois Department of Agriculture Awards Specialty Crop Grant Funds |  RiverBender.com">
            <a:extLst>
              <a:ext uri="{FF2B5EF4-FFF2-40B4-BE49-F238E27FC236}">
                <a16:creationId xmlns:a16="http://schemas.microsoft.com/office/drawing/2014/main" id="{0D9298A1-05EA-4C68-A6C7-619DB6DDEC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440" y="404263"/>
            <a:ext cx="1220839" cy="34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418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575285" y="1367590"/>
            <a:ext cx="2129495" cy="2955828"/>
          </a:xfrm>
          <a:prstGeom prst="rect">
            <a:avLst/>
          </a:prstGeom>
          <a:no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600" b="0"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Combined partners for conservation resources from 2019 and 2020 </a:t>
            </a:r>
            <a:r>
              <a:rPr lang="en-US" b="1" kern="1200" dirty="0">
                <a:solidFill>
                  <a:srgbClr val="C00000"/>
                </a:solidFill>
                <a:latin typeface="Karla" pitchFamily="2" charset="0"/>
                <a:ea typeface="+mn-ea"/>
                <a:cs typeface="72 Condensed" panose="020B0506030000000003" pitchFamily="34" charset="0"/>
              </a:rPr>
              <a:t>c</a:t>
            </a:r>
            <a:r>
              <a:rPr kumimoji="0" lang="en-US" sz="1600" b="1" i="0" u="none" strike="noStrike" kern="1200" spc="0" normalizeH="0" baseline="0" noProof="0" dirty="0">
                <a:ln>
                  <a:noFill/>
                </a:ln>
                <a:solidFill>
                  <a:srgbClr val="C00000"/>
                </a:solidFill>
                <a:effectLst/>
                <a:uLnTx/>
                <a:uFillTx/>
                <a:latin typeface="Karla" pitchFamily="2" charset="0"/>
                <a:ea typeface="+mn-ea"/>
                <a:cs typeface="72 Condensed" panose="020B0506030000000003" pitchFamily="34" charset="0"/>
              </a:rPr>
              <a:t>overed approximately 56%</a:t>
            </a:r>
            <a:r>
              <a:rPr kumimoji="0" lang="en-US" sz="1600" b="1"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 </a:t>
            </a:r>
            <a:r>
              <a:rPr kumimoji="0" lang="en-US" sz="1600"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of costs</a:t>
            </a: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kumimoji="0" lang="en-US" sz="1600" b="0"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Up from 52% during 2017-18</a:t>
            </a: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kumimoji="0" lang="en-US" sz="1600" b="0"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Remaining paid by applicants or landowners.</a:t>
            </a:r>
            <a:endParaRPr kumimoji="0" lang="en-US" sz="1600" b="0" i="0" u="none" strike="noStrike" kern="1200" cap="none" spc="0" normalizeH="0" baseline="0" noProof="0" dirty="0">
              <a:ln>
                <a:noFill/>
              </a:ln>
              <a:solidFill>
                <a:schemeClr val="tx1"/>
              </a:solidFill>
              <a:effectLst/>
              <a:uLnTx/>
              <a:uFillTx/>
              <a:latin typeface="Karla" pitchFamily="2" charset="0"/>
              <a:ea typeface="+mn-ea"/>
              <a:cs typeface="72 Condensed" panose="020B0506030000000003" pitchFamily="34" charset="0"/>
            </a:endParaRP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41000" y="969700"/>
            <a:ext cx="5920950" cy="409500"/>
          </a:xfrm>
        </p:spPr>
        <p:txBody>
          <a:bodyPr/>
          <a:lstStyle/>
          <a:p>
            <a:r>
              <a:rPr lang="en-US" sz="2800" dirty="0"/>
              <a:t>Partners for Conservation</a:t>
            </a:r>
          </a:p>
        </p:txBody>
      </p:sp>
      <p:pic>
        <p:nvPicPr>
          <p:cNvPr id="6" name="Picture 2">
            <a:extLst>
              <a:ext uri="{FF2B5EF4-FFF2-40B4-BE49-F238E27FC236}">
                <a16:creationId xmlns:a16="http://schemas.microsoft.com/office/drawing/2014/main" id="{186754C6-24C1-4903-A217-B86B5B2C4A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103"/>
          <a:stretch/>
        </p:blipFill>
        <p:spPr bwMode="auto">
          <a:xfrm>
            <a:off x="2704780" y="1567543"/>
            <a:ext cx="4632019" cy="22794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llinois Department of Agriculture Awards Specialty Crop Grant Funds |  RiverBender.com">
            <a:extLst>
              <a:ext uri="{FF2B5EF4-FFF2-40B4-BE49-F238E27FC236}">
                <a16:creationId xmlns:a16="http://schemas.microsoft.com/office/drawing/2014/main" id="{FAF71EC8-09F8-42CC-9E30-0CC83EF3D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440" y="404263"/>
            <a:ext cx="1220839" cy="34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630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575285" y="1375274"/>
            <a:ext cx="2129495" cy="2955828"/>
          </a:xfrm>
          <a:prstGeom prst="rect">
            <a:avLst/>
          </a:prstGeom>
          <a:noFill/>
          <a:ln>
            <a:noFill/>
          </a:ln>
        </p:spPr>
        <p:txBody>
          <a:bodyPr spcFirstLastPara="1" wrap="square" lIns="91425" tIns="91425" rIns="91425" bIns="91425" anchor="t" anchorCtr="0">
            <a:normAutofit fontScale="55000" lnSpcReduction="20000"/>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000" b="0"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Through PFC and landowner investments &amp; activities </a:t>
            </a:r>
            <a:r>
              <a:rPr lang="en-US" sz="2000" b="1" kern="1200" dirty="0">
                <a:solidFill>
                  <a:srgbClr val="C00000"/>
                </a:solidFill>
                <a:latin typeface="Karla" pitchFamily="2" charset="0"/>
                <a:ea typeface="+mn-ea"/>
                <a:cs typeface="72 Condensed" panose="020B0506030000000003" pitchFamily="34" charset="0"/>
              </a:rPr>
              <a:t>s</a:t>
            </a:r>
            <a:r>
              <a:rPr kumimoji="0" lang="en-US" sz="2000" b="1" i="0" u="none" strike="noStrike" kern="1200" spc="0" normalizeH="0" baseline="0" noProof="0" dirty="0">
                <a:ln>
                  <a:noFill/>
                </a:ln>
                <a:solidFill>
                  <a:srgbClr val="C00000"/>
                </a:solidFill>
                <a:effectLst/>
                <a:uLnTx/>
                <a:uFillTx/>
                <a:latin typeface="Karla" pitchFamily="2" charset="0"/>
                <a:ea typeface="+mn-ea"/>
                <a:cs typeface="72 Condensed" panose="020B0506030000000003" pitchFamily="34" charset="0"/>
              </a:rPr>
              <a:t>oil erosion was maintained or reduced </a:t>
            </a:r>
            <a:r>
              <a:rPr kumimoji="0" lang="en-US" sz="2000" b="0"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at or below tolerable soil loss on 60,283 cropland acres. </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000" b="0"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The revised universal soil loss equation indicates that </a:t>
            </a:r>
            <a:r>
              <a:rPr kumimoji="0" lang="en-US" sz="2000" b="1" i="0" u="none" strike="noStrike" kern="1200" spc="0" normalizeH="0" baseline="0" noProof="0" dirty="0">
                <a:ln>
                  <a:noFill/>
                </a:ln>
                <a:solidFill>
                  <a:srgbClr val="C00000"/>
                </a:solidFill>
                <a:effectLst/>
                <a:uLnTx/>
                <a:uFillTx/>
                <a:latin typeface="Karla" pitchFamily="2" charset="0"/>
                <a:ea typeface="+mn-ea"/>
                <a:cs typeface="72 Condensed" panose="020B0506030000000003" pitchFamily="34" charset="0"/>
              </a:rPr>
              <a:t>sediment loading was reduced by 20,006 tons </a:t>
            </a:r>
            <a:r>
              <a:rPr kumimoji="0" lang="en-US" sz="2000" b="0"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 translating to an estimated 1,100 semi-trailer loads of sediment that did not reach </a:t>
            </a:r>
            <a:r>
              <a:rPr lang="en-US" sz="2000" kern="1200" dirty="0">
                <a:solidFill>
                  <a:schemeClr val="tx1"/>
                </a:solidFill>
                <a:latin typeface="Karla" pitchFamily="2" charset="0"/>
                <a:ea typeface="+mn-ea"/>
                <a:cs typeface="72 Condensed" panose="020B0506030000000003" pitchFamily="34" charset="0"/>
              </a:rPr>
              <a:t>I</a:t>
            </a:r>
            <a:r>
              <a:rPr kumimoji="0" lang="en-US" sz="2000" b="0" i="0" u="none" strike="noStrike" kern="1200" spc="0" normalizeH="0" baseline="0" noProof="0" dirty="0" err="1">
                <a:ln>
                  <a:noFill/>
                </a:ln>
                <a:solidFill>
                  <a:schemeClr val="tx1"/>
                </a:solidFill>
                <a:effectLst/>
                <a:uLnTx/>
                <a:uFillTx/>
                <a:latin typeface="Karla" pitchFamily="2" charset="0"/>
                <a:ea typeface="+mn-ea"/>
                <a:cs typeface="72 Condensed" panose="020B0506030000000003" pitchFamily="34" charset="0"/>
              </a:rPr>
              <a:t>llinois</a:t>
            </a:r>
            <a:r>
              <a:rPr kumimoji="0" lang="en-US" sz="2000" b="0"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 waterways. </a:t>
            </a:r>
            <a:endParaRPr kumimoji="0" lang="en-US" sz="1900" b="0" i="0" u="none" strike="noStrike" kern="1200" cap="none" spc="0" normalizeH="0" baseline="0" noProof="0" dirty="0">
              <a:ln>
                <a:noFill/>
              </a:ln>
              <a:solidFill>
                <a:schemeClr val="tx1"/>
              </a:solidFill>
              <a:effectLst/>
              <a:uLnTx/>
              <a:uFillTx/>
              <a:latin typeface="Karla" pitchFamily="2" charset="0"/>
              <a:ea typeface="+mn-ea"/>
              <a:cs typeface="72 Condensed" panose="020B0506030000000003" pitchFamily="34" charset="0"/>
            </a:endParaRP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41000" y="969700"/>
            <a:ext cx="5920950" cy="409500"/>
          </a:xfrm>
        </p:spPr>
        <p:txBody>
          <a:bodyPr/>
          <a:lstStyle/>
          <a:p>
            <a:r>
              <a:rPr lang="en-US" sz="2800" dirty="0"/>
              <a:t>Partners for Conservation</a:t>
            </a:r>
          </a:p>
        </p:txBody>
      </p:sp>
      <p:pic>
        <p:nvPicPr>
          <p:cNvPr id="7" name="Picture 2">
            <a:extLst>
              <a:ext uri="{FF2B5EF4-FFF2-40B4-BE49-F238E27FC236}">
                <a16:creationId xmlns:a16="http://schemas.microsoft.com/office/drawing/2014/main" id="{639AA992-F26B-4EED-96C9-099D3EA472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4433"/>
          <a:stretch/>
        </p:blipFill>
        <p:spPr bwMode="auto">
          <a:xfrm>
            <a:off x="2704780" y="1937618"/>
            <a:ext cx="4901177" cy="15541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llinois Department of Agriculture Awards Specialty Crop Grant Funds |  RiverBender.com">
            <a:extLst>
              <a:ext uri="{FF2B5EF4-FFF2-40B4-BE49-F238E27FC236}">
                <a16:creationId xmlns:a16="http://schemas.microsoft.com/office/drawing/2014/main" id="{65384550-C750-42EC-AB24-0855179C97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440" y="404263"/>
            <a:ext cx="1220839" cy="34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651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575285" y="1375274"/>
            <a:ext cx="2129495" cy="29558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200" b="0"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In the past two years,</a:t>
            </a:r>
            <a:r>
              <a:rPr kumimoji="0" lang="en-US" sz="1200" b="0" i="0" u="none" strike="noStrike" kern="1200" spc="0" normalizeH="0" baseline="0" noProof="0" dirty="0">
                <a:ln>
                  <a:noFill/>
                </a:ln>
                <a:solidFill>
                  <a:prstClr val="black"/>
                </a:solidFill>
                <a:effectLst/>
                <a:uLnTx/>
                <a:uFillTx/>
                <a:latin typeface="Karla" pitchFamily="2" charset="0"/>
                <a:ea typeface="+mn-ea"/>
                <a:cs typeface="72 Condensed" panose="020B0506030000000003" pitchFamily="34" charset="0"/>
              </a:rPr>
              <a:t> </a:t>
            </a:r>
            <a:r>
              <a:rPr kumimoji="0" lang="en-US" sz="1200" b="1" i="0" u="none" strike="noStrike" kern="1200" spc="0" normalizeH="0" baseline="0" noProof="0" dirty="0">
                <a:ln>
                  <a:noFill/>
                </a:ln>
                <a:solidFill>
                  <a:srgbClr val="C00000"/>
                </a:solidFill>
                <a:effectLst/>
                <a:uLnTx/>
                <a:uFillTx/>
                <a:latin typeface="Karla" pitchFamily="2" charset="0"/>
                <a:ea typeface="+mn-ea"/>
                <a:cs typeface="72 Condensed" panose="020B0506030000000003" pitchFamily="34" charset="0"/>
              </a:rPr>
              <a:t>67,499 tons of soil were saved</a:t>
            </a:r>
            <a:endParaRPr kumimoji="0" lang="en-US" sz="1200" b="0" i="0" u="none" strike="noStrike" kern="1200" spc="0" normalizeH="0" baseline="0" noProof="0" dirty="0">
              <a:ln>
                <a:noFill/>
              </a:ln>
              <a:solidFill>
                <a:prstClr val="black"/>
              </a:solidFill>
              <a:effectLst/>
              <a:uLnTx/>
              <a:uFillTx/>
              <a:latin typeface="Karla" pitchFamily="2" charset="0"/>
              <a:ea typeface="+mn-ea"/>
              <a:cs typeface="72 Condensed" panose="020B0506030000000003" pitchFamily="34" charset="0"/>
            </a:endParaRP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200" b="0"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These practices also</a:t>
            </a:r>
            <a:r>
              <a:rPr kumimoji="0" lang="en-US" sz="1200" b="0" i="0" u="none" strike="noStrike" kern="1200" spc="0" normalizeH="0" baseline="0" noProof="0" dirty="0">
                <a:ln>
                  <a:noFill/>
                </a:ln>
                <a:solidFill>
                  <a:prstClr val="black"/>
                </a:solidFill>
                <a:effectLst/>
                <a:uLnTx/>
                <a:uFillTx/>
                <a:latin typeface="Karla" pitchFamily="2" charset="0"/>
                <a:ea typeface="+mn-ea"/>
                <a:cs typeface="72 Condensed" panose="020B0506030000000003" pitchFamily="34" charset="0"/>
              </a:rPr>
              <a:t> </a:t>
            </a:r>
            <a:r>
              <a:rPr kumimoji="0" lang="en-US" sz="1200" b="1" i="0" u="none" strike="noStrike" kern="1200" spc="0" normalizeH="0" baseline="0" noProof="0" dirty="0">
                <a:ln>
                  <a:noFill/>
                </a:ln>
                <a:solidFill>
                  <a:srgbClr val="C00000"/>
                </a:solidFill>
                <a:effectLst/>
                <a:uLnTx/>
                <a:uFillTx/>
                <a:latin typeface="Karla" pitchFamily="2" charset="0"/>
                <a:ea typeface="+mn-ea"/>
                <a:cs typeface="72 Condensed" panose="020B0506030000000003" pitchFamily="34" charset="0"/>
              </a:rPr>
              <a:t>reduced nutrient loading </a:t>
            </a:r>
            <a:r>
              <a:rPr kumimoji="0" lang="en-US" sz="1200" b="0"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to streams throughout the state by (2019-2020). </a:t>
            </a: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kumimoji="0" lang="en-US" sz="1200" b="1" i="0" u="none" strike="noStrike" kern="1200" spc="0" normalizeH="0" baseline="0" noProof="0" dirty="0">
                <a:ln>
                  <a:noFill/>
                </a:ln>
                <a:solidFill>
                  <a:srgbClr val="C00000"/>
                </a:solidFill>
                <a:effectLst/>
                <a:uLnTx/>
                <a:uFillTx/>
                <a:latin typeface="Karla" pitchFamily="2" charset="0"/>
                <a:ea typeface="+mn-ea"/>
                <a:cs typeface="72 Condensed" panose="020B0506030000000003" pitchFamily="34" charset="0"/>
              </a:rPr>
              <a:t>21,535 pounds </a:t>
            </a:r>
            <a:r>
              <a:rPr kumimoji="0" lang="en-US" sz="1200" b="0"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of </a:t>
            </a:r>
            <a:r>
              <a:rPr kumimoji="0" lang="en-US" sz="1200" b="0" i="0" u="sng"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nitrate-nitrogen</a:t>
            </a:r>
            <a:r>
              <a:rPr kumimoji="0" lang="en-US" sz="1200" b="0"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 </a:t>
            </a:r>
          </a:p>
          <a:p>
            <a:pPr marL="285750" marR="0" lvl="0" indent="-285750" algn="l" defTabSz="914400" rtl="0" eaLnBrk="1" fontAlgn="auto" latinLnBrk="0" hangingPunct="1">
              <a:lnSpc>
                <a:spcPct val="120000"/>
              </a:lnSpc>
              <a:spcBef>
                <a:spcPts val="0"/>
              </a:spcBef>
              <a:spcAft>
                <a:spcPts val="1200"/>
              </a:spcAft>
              <a:buClrTx/>
              <a:buSzTx/>
              <a:buFont typeface="Arial" panose="020B0604020202020204" pitchFamily="34" charset="0"/>
              <a:buChar char="•"/>
              <a:tabLst/>
              <a:defRPr/>
            </a:pPr>
            <a:r>
              <a:rPr kumimoji="0" lang="en-US" sz="1200" b="1" i="0" u="none" strike="noStrike" kern="1200" spc="0" normalizeH="0" baseline="0" noProof="0" dirty="0">
                <a:ln>
                  <a:noFill/>
                </a:ln>
                <a:solidFill>
                  <a:srgbClr val="C00000"/>
                </a:solidFill>
                <a:effectLst/>
                <a:uLnTx/>
                <a:uFillTx/>
                <a:latin typeface="Karla" pitchFamily="2" charset="0"/>
                <a:ea typeface="+mn-ea"/>
                <a:cs typeface="72 Condensed" panose="020B0506030000000003" pitchFamily="34" charset="0"/>
              </a:rPr>
              <a:t>10,170 pounds </a:t>
            </a:r>
            <a:r>
              <a:rPr kumimoji="0" lang="en-US" sz="1200" b="0" i="0" u="none"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of </a:t>
            </a:r>
            <a:r>
              <a:rPr kumimoji="0" lang="en-US" sz="1200" b="0" i="0" u="sng" strike="noStrike" kern="1200" spc="0" normalizeH="0" baseline="0" noProof="0" dirty="0">
                <a:ln>
                  <a:noFill/>
                </a:ln>
                <a:solidFill>
                  <a:schemeClr val="tx1"/>
                </a:solidFill>
                <a:effectLst/>
                <a:uLnTx/>
                <a:uFillTx/>
                <a:latin typeface="Karla" pitchFamily="2" charset="0"/>
                <a:ea typeface="+mn-ea"/>
                <a:cs typeface="72 Condensed" panose="020B0506030000000003" pitchFamily="34" charset="0"/>
              </a:rPr>
              <a:t>phosphorus</a:t>
            </a: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41000" y="969700"/>
            <a:ext cx="5920950" cy="409500"/>
          </a:xfrm>
        </p:spPr>
        <p:txBody>
          <a:bodyPr/>
          <a:lstStyle/>
          <a:p>
            <a:r>
              <a:rPr lang="en-US" sz="2800" dirty="0"/>
              <a:t>Partners for Conservation</a:t>
            </a:r>
          </a:p>
        </p:txBody>
      </p:sp>
      <p:pic>
        <p:nvPicPr>
          <p:cNvPr id="6" name="Picture 2">
            <a:extLst>
              <a:ext uri="{FF2B5EF4-FFF2-40B4-BE49-F238E27FC236}">
                <a16:creationId xmlns:a16="http://schemas.microsoft.com/office/drawing/2014/main" id="{570B2805-6B11-4736-B66B-A8559D6223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4780" y="1647522"/>
            <a:ext cx="4702628" cy="21867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llinois Department of Agriculture Awards Specialty Crop Grant Funds |  RiverBender.com">
            <a:extLst>
              <a:ext uri="{FF2B5EF4-FFF2-40B4-BE49-F238E27FC236}">
                <a16:creationId xmlns:a16="http://schemas.microsoft.com/office/drawing/2014/main" id="{4410F1C5-3F2E-4CE4-9DE5-2918C0082D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440" y="404263"/>
            <a:ext cx="1220839" cy="34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3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575285" y="1367590"/>
            <a:ext cx="6463289" cy="2955828"/>
          </a:xfrm>
          <a:prstGeom prst="rect">
            <a:avLst/>
          </a:prstGeom>
          <a:noFill/>
          <a:ln>
            <a:noFill/>
          </a:ln>
        </p:spPr>
        <p:txBody>
          <a:bodyPr spcFirstLastPara="1" wrap="square" lIns="91425" tIns="91425" rIns="91425" bIns="91425" anchor="t" anchorCtr="0">
            <a:normAutofit fontScale="92500"/>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pPr marL="127000" indent="0" algn="l">
              <a:lnSpc>
                <a:spcPct val="120000"/>
              </a:lnSpc>
              <a:spcAft>
                <a:spcPts val="600"/>
              </a:spcAft>
              <a:buNone/>
            </a:pPr>
            <a:r>
              <a:rPr lang="en-US" sz="1400" dirty="0">
                <a:latin typeface="Karla" pitchFamily="2" charset="0"/>
                <a:cs typeface="72 Condensed" panose="020B0506030000000003" pitchFamily="34" charset="0"/>
              </a:rPr>
              <a:t>Illinois was the 2</a:t>
            </a:r>
            <a:r>
              <a:rPr lang="en-US" sz="1400" baseline="30000" dirty="0">
                <a:latin typeface="Karla" pitchFamily="2" charset="0"/>
                <a:cs typeface="72 Condensed" panose="020B0506030000000003" pitchFamily="34" charset="0"/>
              </a:rPr>
              <a:t>nd</a:t>
            </a:r>
            <a:r>
              <a:rPr lang="en-US" sz="1400" dirty="0">
                <a:latin typeface="Karla" pitchFamily="2" charset="0"/>
                <a:cs typeface="72 Condensed" panose="020B0506030000000003" pitchFamily="34" charset="0"/>
              </a:rPr>
              <a:t> state to roll out a cover crop incentive-based program, and has funded 150,000 acres of cover crops in the past three application periods</a:t>
            </a:r>
            <a:endParaRPr lang="en-US" sz="1400" cap="all" dirty="0">
              <a:latin typeface="Karla" pitchFamily="2" charset="0"/>
              <a:cs typeface="72 Condensed" panose="020B0506030000000003" pitchFamily="34" charset="0"/>
            </a:endParaRPr>
          </a:p>
          <a:p>
            <a:pPr algn="l">
              <a:lnSpc>
                <a:spcPct val="120000"/>
              </a:lnSpc>
              <a:spcAft>
                <a:spcPts val="600"/>
              </a:spcAft>
            </a:pPr>
            <a:r>
              <a:rPr lang="en-US" sz="1400" b="1" dirty="0">
                <a:latin typeface="Karla" pitchFamily="2" charset="0"/>
                <a:cs typeface="72 Condensed" panose="020B0506030000000003" pitchFamily="34" charset="0"/>
              </a:rPr>
              <a:t>2019:</a:t>
            </a:r>
            <a:r>
              <a:rPr lang="en-US" sz="1400" dirty="0">
                <a:latin typeface="Karla" pitchFamily="2" charset="0"/>
                <a:cs typeface="72 Condensed" panose="020B0506030000000003" pitchFamily="34" charset="0"/>
              </a:rPr>
              <a:t> 50K acre program filled in 10 days</a:t>
            </a:r>
          </a:p>
          <a:p>
            <a:pPr lvl="1">
              <a:lnSpc>
                <a:spcPct val="120000"/>
              </a:lnSpc>
              <a:spcAft>
                <a:spcPts val="600"/>
              </a:spcAft>
            </a:pPr>
            <a:r>
              <a:rPr lang="en-US" sz="1400" dirty="0">
                <a:latin typeface="Karla" pitchFamily="2" charset="0"/>
                <a:cs typeface="72 Condensed" panose="020B0506030000000003" pitchFamily="34" charset="0"/>
              </a:rPr>
              <a:t>113,000 total acres requested</a:t>
            </a:r>
          </a:p>
          <a:p>
            <a:pPr algn="l">
              <a:lnSpc>
                <a:spcPct val="120000"/>
              </a:lnSpc>
              <a:spcAft>
                <a:spcPts val="600"/>
              </a:spcAft>
            </a:pPr>
            <a:r>
              <a:rPr lang="en-US" sz="1400" b="1" dirty="0">
                <a:latin typeface="Karla" pitchFamily="2" charset="0"/>
                <a:cs typeface="72 Condensed" panose="020B0506030000000003" pitchFamily="34" charset="0"/>
              </a:rPr>
              <a:t>2020: </a:t>
            </a:r>
            <a:r>
              <a:rPr lang="en-US" sz="1400" dirty="0">
                <a:latin typeface="Karla" pitchFamily="2" charset="0"/>
                <a:cs typeface="72 Condensed" panose="020B0506030000000003" pitchFamily="34" charset="0"/>
              </a:rPr>
              <a:t>50K acre program filled in 10 hours</a:t>
            </a:r>
          </a:p>
          <a:p>
            <a:pPr lvl="1">
              <a:lnSpc>
                <a:spcPct val="120000"/>
              </a:lnSpc>
              <a:spcAft>
                <a:spcPts val="600"/>
              </a:spcAft>
            </a:pPr>
            <a:r>
              <a:rPr lang="en-US" sz="1400" dirty="0">
                <a:latin typeface="Karla" pitchFamily="2" charset="0"/>
                <a:cs typeface="72 Condensed" panose="020B0506030000000003" pitchFamily="34" charset="0"/>
              </a:rPr>
              <a:t>185,050 total acres requested</a:t>
            </a:r>
          </a:p>
          <a:p>
            <a:pPr algn="l">
              <a:lnSpc>
                <a:spcPct val="120000"/>
              </a:lnSpc>
              <a:spcAft>
                <a:spcPts val="600"/>
              </a:spcAft>
            </a:pPr>
            <a:r>
              <a:rPr lang="en-US" sz="1400" b="1" dirty="0">
                <a:latin typeface="Karla" pitchFamily="2" charset="0"/>
                <a:cs typeface="72 Condensed" panose="020B0506030000000003" pitchFamily="34" charset="0"/>
              </a:rPr>
              <a:t>2021: </a:t>
            </a:r>
            <a:r>
              <a:rPr lang="en-US" sz="1400" dirty="0">
                <a:latin typeface="Karla" pitchFamily="2" charset="0"/>
                <a:cs typeface="72 Condensed" panose="020B0506030000000003" pitchFamily="34" charset="0"/>
              </a:rPr>
              <a:t>100K acre program filled in 9 hour</a:t>
            </a:r>
          </a:p>
          <a:p>
            <a:pPr lvl="1">
              <a:lnSpc>
                <a:spcPct val="120000"/>
              </a:lnSpc>
              <a:spcAft>
                <a:spcPts val="600"/>
              </a:spcAft>
            </a:pPr>
            <a:r>
              <a:rPr lang="en-US" sz="1400" dirty="0">
                <a:latin typeface="Karla" pitchFamily="2" charset="0"/>
                <a:cs typeface="72 Condensed" panose="020B0506030000000003" pitchFamily="34" charset="0"/>
              </a:rPr>
              <a:t>172,652 total acres requested</a:t>
            </a: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41000" y="969700"/>
            <a:ext cx="5920950" cy="409500"/>
          </a:xfrm>
        </p:spPr>
        <p:txBody>
          <a:bodyPr/>
          <a:lstStyle/>
          <a:p>
            <a:r>
              <a:rPr lang="en-US" sz="2800" dirty="0"/>
              <a:t>Fall Covers for Spring Savings</a:t>
            </a:r>
          </a:p>
        </p:txBody>
      </p:sp>
      <p:pic>
        <p:nvPicPr>
          <p:cNvPr id="5" name="Picture 2" descr="Illinois Department of Agriculture Awards Specialty Crop Grant Funds |  RiverBender.com">
            <a:extLst>
              <a:ext uri="{FF2B5EF4-FFF2-40B4-BE49-F238E27FC236}">
                <a16:creationId xmlns:a16="http://schemas.microsoft.com/office/drawing/2014/main" id="{CD61CF3F-8680-4485-9B3E-45BE247E16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440" y="404263"/>
            <a:ext cx="1220839" cy="34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600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blip>
          <a:srcRect/>
          <a:stretch>
            <a:fillRect t="-25000" b="-25000"/>
          </a:stretch>
        </a:blipFill>
        <a:effectLst/>
      </p:bgPr>
    </p:bg>
    <p:spTree>
      <p:nvGrpSpPr>
        <p:cNvPr id="1" name="Shape 75"/>
        <p:cNvGrpSpPr/>
        <p:nvPr/>
      </p:nvGrpSpPr>
      <p:grpSpPr>
        <a:xfrm>
          <a:off x="0" y="0"/>
          <a:ext cx="0" cy="0"/>
          <a:chOff x="0" y="0"/>
          <a:chExt cx="0" cy="0"/>
        </a:xfrm>
      </p:grpSpPr>
      <p:sp>
        <p:nvSpPr>
          <p:cNvPr id="6" name="Text Placeholder 3">
            <a:extLst>
              <a:ext uri="{FF2B5EF4-FFF2-40B4-BE49-F238E27FC236}">
                <a16:creationId xmlns:a16="http://schemas.microsoft.com/office/drawing/2014/main" id="{1D163926-5711-45F1-8548-1FF9FB49FBA0}"/>
              </a:ext>
            </a:extLst>
          </p:cNvPr>
          <p:cNvSpPr txBox="1">
            <a:spLocks/>
          </p:cNvSpPr>
          <p:nvPr/>
        </p:nvSpPr>
        <p:spPr>
          <a:xfrm>
            <a:off x="690546" y="1678876"/>
            <a:ext cx="3558725" cy="295582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pPr marL="285750" indent="-285750"/>
            <a:r>
              <a:rPr lang="en-US" sz="1800" b="1" dirty="0">
                <a:effectLst/>
                <a:latin typeface="Karla" pitchFamily="2" charset="0"/>
                <a:ea typeface="Times New Roman" panose="02020603050405020304" pitchFamily="18" charset="0"/>
                <a:cs typeface="Times New Roman" panose="02020603050405020304" pitchFamily="18" charset="0"/>
              </a:rPr>
              <a:t>Progress has been made yet </a:t>
            </a:r>
            <a:r>
              <a:rPr lang="en-US" sz="1800" b="1" dirty="0">
                <a:solidFill>
                  <a:srgbClr val="C00000"/>
                </a:solidFill>
                <a:effectLst/>
                <a:latin typeface="Karla" pitchFamily="2" charset="0"/>
                <a:ea typeface="Times New Roman" panose="02020603050405020304" pitchFamily="18" charset="0"/>
                <a:cs typeface="Times New Roman" panose="02020603050405020304" pitchFamily="18" charset="0"/>
              </a:rPr>
              <a:t>much work is still needed</a:t>
            </a:r>
          </a:p>
          <a:p>
            <a:pPr marL="285750" indent="-285750"/>
            <a:r>
              <a:rPr lang="en-US" sz="1800" b="1" dirty="0">
                <a:solidFill>
                  <a:srgbClr val="C00000"/>
                </a:solidFill>
                <a:latin typeface="Karla" pitchFamily="2" charset="0"/>
                <a:ea typeface="Times New Roman" panose="02020603050405020304" pitchFamily="18" charset="0"/>
                <a:cs typeface="Times New Roman" panose="02020603050405020304" pitchFamily="18" charset="0"/>
              </a:rPr>
              <a:t>Sustained partnerships </a:t>
            </a:r>
            <a:r>
              <a:rPr lang="en-US" sz="1800" b="1" dirty="0">
                <a:latin typeface="Karla" pitchFamily="2" charset="0"/>
                <a:ea typeface="Times New Roman" panose="02020603050405020304" pitchFamily="18" charset="0"/>
                <a:cs typeface="Times New Roman" panose="02020603050405020304" pitchFamily="18" charset="0"/>
              </a:rPr>
              <a:t>are fundamental to long-term impact</a:t>
            </a:r>
          </a:p>
          <a:p>
            <a:pPr marL="285750" indent="-285750"/>
            <a:r>
              <a:rPr lang="en-US" sz="1800" b="1" dirty="0">
                <a:solidFill>
                  <a:srgbClr val="C00000"/>
                </a:solidFill>
                <a:effectLst/>
                <a:latin typeface="Karla" pitchFamily="2" charset="0"/>
                <a:ea typeface="Times New Roman" panose="02020603050405020304" pitchFamily="18" charset="0"/>
                <a:cs typeface="Times New Roman" panose="02020603050405020304" pitchFamily="18" charset="0"/>
              </a:rPr>
              <a:t>Climate change </a:t>
            </a:r>
            <a:r>
              <a:rPr lang="en-US" sz="1800" b="1" dirty="0">
                <a:effectLst/>
                <a:latin typeface="Karla" pitchFamily="2" charset="0"/>
                <a:ea typeface="Times New Roman" panose="02020603050405020304" pitchFamily="18" charset="0"/>
                <a:cs typeface="Times New Roman" panose="02020603050405020304" pitchFamily="18" charset="0"/>
              </a:rPr>
              <a:t>will continue to influence conservation efforts</a:t>
            </a:r>
          </a:p>
        </p:txBody>
      </p:sp>
      <p:sp>
        <p:nvSpPr>
          <p:cNvPr id="7" name="Title 16">
            <a:extLst>
              <a:ext uri="{FF2B5EF4-FFF2-40B4-BE49-F238E27FC236}">
                <a16:creationId xmlns:a16="http://schemas.microsoft.com/office/drawing/2014/main" id="{D5B14152-7499-4A39-BD51-03D6A116B99E}"/>
              </a:ext>
            </a:extLst>
          </p:cNvPr>
          <p:cNvSpPr txBox="1">
            <a:spLocks/>
          </p:cNvSpPr>
          <p:nvPr/>
        </p:nvSpPr>
        <p:spPr>
          <a:xfrm>
            <a:off x="690546" y="1269376"/>
            <a:ext cx="4801500" cy="409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9pPr>
          </a:lstStyle>
          <a:p>
            <a:r>
              <a:rPr lang="en-US" sz="3200" dirty="0"/>
              <a:t>Looking </a:t>
            </a:r>
            <a:r>
              <a:rPr lang="en-US" sz="3200" dirty="0">
                <a:solidFill>
                  <a:schemeClr val="accent1">
                    <a:lumMod val="50000"/>
                  </a:schemeClr>
                </a:solidFill>
              </a:rPr>
              <a:t>Ahead</a:t>
            </a:r>
            <a:endParaRPr lang="en-US" dirty="0">
              <a:solidFill>
                <a:schemeClr val="accent1">
                  <a:lumMod val="50000"/>
                </a:schemeClr>
              </a:solidFill>
            </a:endParaRPr>
          </a:p>
        </p:txBody>
      </p:sp>
      <p:pic>
        <p:nvPicPr>
          <p:cNvPr id="8" name="Picture 2" descr="Illinois Department of Agriculture Awards Specialty Crop Grant Funds |  RiverBender.com">
            <a:extLst>
              <a:ext uri="{FF2B5EF4-FFF2-40B4-BE49-F238E27FC236}">
                <a16:creationId xmlns:a16="http://schemas.microsoft.com/office/drawing/2014/main" id="{8E646373-FABB-4360-A08A-D752D77F3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440" y="404263"/>
            <a:ext cx="1220839" cy="34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73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1"/>
        <p:cNvGrpSpPr/>
        <p:nvPr/>
      </p:nvGrpSpPr>
      <p:grpSpPr>
        <a:xfrm>
          <a:off x="0" y="0"/>
          <a:ext cx="0" cy="0"/>
          <a:chOff x="0" y="0"/>
          <a:chExt cx="0" cy="0"/>
        </a:xfrm>
      </p:grpSpPr>
      <p:sp>
        <p:nvSpPr>
          <p:cNvPr id="192" name="Google Shape;192;p24"/>
          <p:cNvSpPr txBox="1">
            <a:spLocks noGrp="1"/>
          </p:cNvSpPr>
          <p:nvPr>
            <p:ph type="title"/>
          </p:nvPr>
        </p:nvSpPr>
        <p:spPr>
          <a:xfrm>
            <a:off x="311943" y="2781623"/>
            <a:ext cx="2377469" cy="132868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chemeClr val="tx1"/>
                </a:solidFill>
              </a:rPr>
              <a:t>IEPA </a:t>
            </a:r>
            <a:r>
              <a:rPr lang="en-US" dirty="0">
                <a:solidFill>
                  <a:schemeClr val="accent1">
                    <a:lumMod val="50000"/>
                  </a:schemeClr>
                </a:solidFill>
              </a:rPr>
              <a:t>Ecosystem Programs</a:t>
            </a:r>
            <a:endParaRPr lang="en-US" dirty="0">
              <a:solidFill>
                <a:schemeClr val="tx1"/>
              </a:solidFill>
              <a:latin typeface="Karla"/>
              <a:ea typeface="Karla"/>
              <a:cs typeface="Karla"/>
              <a:sym typeface="Karla"/>
            </a:endParaRPr>
          </a:p>
        </p:txBody>
      </p:sp>
      <p:sp>
        <p:nvSpPr>
          <p:cNvPr id="193" name="Google Shape;193;p2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4" name="TextBox 3">
            <a:extLst>
              <a:ext uri="{FF2B5EF4-FFF2-40B4-BE49-F238E27FC236}">
                <a16:creationId xmlns:a16="http://schemas.microsoft.com/office/drawing/2014/main" id="{0D834FB7-AD76-432E-876C-2417356501D8}"/>
              </a:ext>
            </a:extLst>
          </p:cNvPr>
          <p:cNvSpPr txBox="1"/>
          <p:nvPr/>
        </p:nvSpPr>
        <p:spPr>
          <a:xfrm>
            <a:off x="311944" y="4051614"/>
            <a:ext cx="2185368" cy="523220"/>
          </a:xfrm>
          <a:prstGeom prst="rect">
            <a:avLst/>
          </a:prstGeom>
          <a:noFill/>
        </p:spPr>
        <p:txBody>
          <a:bodyPr wrap="square" rtlCol="0">
            <a:spAutoFit/>
          </a:bodyPr>
          <a:lstStyle/>
          <a:p>
            <a:r>
              <a:rPr lang="en-US" b="1" dirty="0">
                <a:latin typeface="Montserrat" panose="00000500000000000000" pitchFamily="2" charset="0"/>
              </a:rPr>
              <a:t>Todd Rettig</a:t>
            </a:r>
            <a:r>
              <a:rPr lang="en-US" dirty="0">
                <a:latin typeface="Montserrat" panose="00000500000000000000" pitchFamily="2" charset="0"/>
              </a:rPr>
              <a:t>, Deputy Director</a:t>
            </a:r>
          </a:p>
        </p:txBody>
      </p:sp>
      <p:pic>
        <p:nvPicPr>
          <p:cNvPr id="3" name="Picture 2" descr="Graphical user interface, text&#10;&#10;Description automatically generated">
            <a:extLst>
              <a:ext uri="{FF2B5EF4-FFF2-40B4-BE49-F238E27FC236}">
                <a16:creationId xmlns:a16="http://schemas.microsoft.com/office/drawing/2014/main" id="{15579544-B993-438D-90D0-04BAD69D580C}"/>
              </a:ext>
            </a:extLst>
          </p:cNvPr>
          <p:cNvPicPr>
            <a:picLocks noChangeAspect="1"/>
          </p:cNvPicPr>
          <p:nvPr/>
        </p:nvPicPr>
        <p:blipFill>
          <a:blip r:embed="rId4"/>
          <a:stretch>
            <a:fillRect/>
          </a:stretch>
        </p:blipFill>
        <p:spPr>
          <a:xfrm>
            <a:off x="224864" y="268944"/>
            <a:ext cx="1406169" cy="468723"/>
          </a:xfrm>
          <a:prstGeom prst="rect">
            <a:avLst/>
          </a:prstGeom>
        </p:spPr>
      </p:pic>
    </p:spTree>
    <p:extLst>
      <p:ext uri="{BB962C8B-B14F-4D97-AF65-F5344CB8AC3E}">
        <p14:creationId xmlns:p14="http://schemas.microsoft.com/office/powerpoint/2010/main" val="708958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575285" y="1367590"/>
            <a:ext cx="6463289" cy="295582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pPr marL="342900" indent="-342900">
              <a:buFont typeface="Arial" panose="020B0604020202020204" pitchFamily="34" charset="0"/>
              <a:buChar char="•"/>
            </a:pPr>
            <a:r>
              <a:rPr lang="en-US" sz="1400" dirty="0">
                <a:solidFill>
                  <a:schemeClr val="tx1"/>
                </a:solidFill>
              </a:rPr>
              <a:t>Traditional conservation of natural systems, biodiversity and ecosystem services involves public ownership of conservation lands with higher ecosystem values.</a:t>
            </a:r>
          </a:p>
          <a:p>
            <a:pPr marL="342900" indent="-342900">
              <a:buFont typeface="Arial" panose="020B0604020202020204" pitchFamily="34" charset="0"/>
              <a:buChar char="•"/>
            </a:pPr>
            <a:r>
              <a:rPr lang="en-US" sz="1400" dirty="0">
                <a:solidFill>
                  <a:schemeClr val="tx1"/>
                </a:solidFill>
              </a:rPr>
              <a:t>Conservation and environmental permitting/regulation are separate functions, often housed at separate governmental agencies.</a:t>
            </a:r>
          </a:p>
          <a:p>
            <a:pPr marL="342900" indent="-342900">
              <a:buFont typeface="Arial" panose="020B0604020202020204" pitchFamily="34" charset="0"/>
              <a:buChar char="•"/>
            </a:pPr>
            <a:r>
              <a:rPr lang="en-US" sz="1400" dirty="0">
                <a:solidFill>
                  <a:schemeClr val="tx1"/>
                </a:solidFill>
              </a:rPr>
              <a:t>The Illinois EPA does not conserve ecosystems through traditional public</a:t>
            </a:r>
            <a:r>
              <a:rPr lang="en-US" sz="1400" b="1" dirty="0">
                <a:solidFill>
                  <a:schemeClr val="tx1"/>
                </a:solidFill>
              </a:rPr>
              <a:t> </a:t>
            </a:r>
            <a:r>
              <a:rPr lang="en-US" sz="1400" dirty="0">
                <a:solidFill>
                  <a:schemeClr val="tx1"/>
                </a:solidFill>
              </a:rPr>
              <a:t>ownership of conservation property, instead it funds both private and public projects and activities which are designed to increase ecosystem services, biodiversity and improve natural systems.</a:t>
            </a:r>
            <a:endParaRPr lang="en-US" sz="1400" dirty="0">
              <a:solidFill>
                <a:schemeClr val="tx1"/>
              </a:solidFill>
              <a:latin typeface="Karla" pitchFamily="2" charset="0"/>
              <a:cs typeface="72 Condensed" panose="020B0506030000000003" pitchFamily="34" charset="0"/>
            </a:endParaRP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41000" y="969700"/>
            <a:ext cx="5920950" cy="409500"/>
          </a:xfrm>
        </p:spPr>
        <p:txBody>
          <a:bodyPr/>
          <a:lstStyle/>
          <a:p>
            <a:r>
              <a:rPr lang="en-US" sz="2800" dirty="0"/>
              <a:t>IEPA Ecosystem Programs</a:t>
            </a:r>
          </a:p>
        </p:txBody>
      </p:sp>
      <p:pic>
        <p:nvPicPr>
          <p:cNvPr id="5" name="Picture 4" descr="Graphical user interface, text&#10;&#10;Description automatically generated">
            <a:extLst>
              <a:ext uri="{FF2B5EF4-FFF2-40B4-BE49-F238E27FC236}">
                <a16:creationId xmlns:a16="http://schemas.microsoft.com/office/drawing/2014/main" id="{A8BF47B1-4D61-4504-8A66-FCB25E4D0FA7}"/>
              </a:ext>
            </a:extLst>
          </p:cNvPr>
          <p:cNvPicPr>
            <a:picLocks noChangeAspect="1"/>
          </p:cNvPicPr>
          <p:nvPr/>
        </p:nvPicPr>
        <p:blipFill>
          <a:blip r:embed="rId4"/>
          <a:stretch>
            <a:fillRect/>
          </a:stretch>
        </p:blipFill>
        <p:spPr>
          <a:xfrm>
            <a:off x="224864" y="268944"/>
            <a:ext cx="1406169" cy="468723"/>
          </a:xfrm>
          <a:prstGeom prst="rect">
            <a:avLst/>
          </a:prstGeom>
        </p:spPr>
      </p:pic>
    </p:spTree>
    <p:extLst>
      <p:ext uri="{BB962C8B-B14F-4D97-AF65-F5344CB8AC3E}">
        <p14:creationId xmlns:p14="http://schemas.microsoft.com/office/powerpoint/2010/main" val="1798313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575284" y="1777090"/>
            <a:ext cx="6463289" cy="2955828"/>
          </a:xfrm>
          <a:prstGeom prst="rect">
            <a:avLst/>
          </a:prstGeom>
          <a:no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r>
              <a:rPr lang="en-US" b="1" dirty="0"/>
              <a:t>Clean Water Act (CWA) Section 319 Nonpoint Source Management Program</a:t>
            </a:r>
          </a:p>
          <a:p>
            <a:pPr lvl="1"/>
            <a:r>
              <a:rPr lang="en-US" sz="1800" dirty="0"/>
              <a:t>Nonpoint source (NPS) pollution</a:t>
            </a:r>
          </a:p>
          <a:p>
            <a:pPr lvl="2"/>
            <a:r>
              <a:rPr lang="en-US" sz="1800" dirty="0"/>
              <a:t>rainfall or snowmelt carrying natural and human-made pollutants into lakes, rivers, streams, wetlands, and ground water</a:t>
            </a:r>
          </a:p>
          <a:p>
            <a:pPr lvl="2"/>
            <a:r>
              <a:rPr lang="en-US" sz="1800" dirty="0"/>
              <a:t>atmospheric deposition and hydrologic modification (unnatural changes to the shape, flow, or biology of streams and other aquatic systems)</a:t>
            </a:r>
            <a:endParaRPr lang="en-US" sz="1800" dirty="0">
              <a:solidFill>
                <a:schemeClr val="tx1">
                  <a:lumMod val="95000"/>
                  <a:lumOff val="5000"/>
                </a:schemeClr>
              </a:solidFill>
            </a:endParaRPr>
          </a:p>
          <a:p>
            <a:pPr lvl="1"/>
            <a:r>
              <a:rPr lang="en-US" sz="1800" dirty="0"/>
              <a:t>Section 319 funds a wide variety of activities including technical assistance, financial assistance, education, training, technology transfer, demonstration projects and monitoring to assess the success of specific nonpoint source implementation projects.</a:t>
            </a: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46454" y="1367590"/>
            <a:ext cx="5920950" cy="409500"/>
          </a:xfrm>
        </p:spPr>
        <p:txBody>
          <a:bodyPr/>
          <a:lstStyle/>
          <a:p>
            <a:r>
              <a:rPr lang="en-US" sz="2800" dirty="0"/>
              <a:t>Example: Federal Clean Water Act Section 319 Grant Program</a:t>
            </a:r>
          </a:p>
        </p:txBody>
      </p:sp>
      <p:pic>
        <p:nvPicPr>
          <p:cNvPr id="5" name="Picture 4" descr="Graphical user interface, text&#10;&#10;Description automatically generated">
            <a:extLst>
              <a:ext uri="{FF2B5EF4-FFF2-40B4-BE49-F238E27FC236}">
                <a16:creationId xmlns:a16="http://schemas.microsoft.com/office/drawing/2014/main" id="{38308499-054F-4C18-AFF1-AC0C7FC09E22}"/>
              </a:ext>
            </a:extLst>
          </p:cNvPr>
          <p:cNvPicPr>
            <a:picLocks noChangeAspect="1"/>
          </p:cNvPicPr>
          <p:nvPr/>
        </p:nvPicPr>
        <p:blipFill>
          <a:blip r:embed="rId4"/>
          <a:stretch>
            <a:fillRect/>
          </a:stretch>
        </p:blipFill>
        <p:spPr>
          <a:xfrm>
            <a:off x="224864" y="268944"/>
            <a:ext cx="1406169" cy="468723"/>
          </a:xfrm>
          <a:prstGeom prst="rect">
            <a:avLst/>
          </a:prstGeom>
        </p:spPr>
      </p:pic>
    </p:spTree>
    <p:extLst>
      <p:ext uri="{BB962C8B-B14F-4D97-AF65-F5344CB8AC3E}">
        <p14:creationId xmlns:p14="http://schemas.microsoft.com/office/powerpoint/2010/main" val="2467653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3244717" y="1632773"/>
            <a:ext cx="4588386" cy="2955828"/>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pPr marL="127000" indent="0">
              <a:buNone/>
            </a:pPr>
            <a:r>
              <a:rPr lang="en-US" sz="1400" b="1" dirty="0"/>
              <a:t>Other Benefits</a:t>
            </a:r>
          </a:p>
          <a:p>
            <a:r>
              <a:rPr lang="en-US" sz="1400" dirty="0"/>
              <a:t>Local Watershed-Based Planning</a:t>
            </a:r>
          </a:p>
          <a:p>
            <a:r>
              <a:rPr lang="en-US" sz="1400" dirty="0"/>
              <a:t>In-field and edge-of-field agriculture conservation practices</a:t>
            </a:r>
          </a:p>
          <a:p>
            <a:r>
              <a:rPr lang="en-US" sz="1400" dirty="0"/>
              <a:t>Streambank and shoreline protection</a:t>
            </a:r>
          </a:p>
          <a:p>
            <a:r>
              <a:rPr lang="en-US" sz="1400" dirty="0"/>
              <a:t>Wetland creation and restoration</a:t>
            </a:r>
          </a:p>
          <a:p>
            <a:r>
              <a:rPr lang="en-US" sz="1400" dirty="0"/>
              <a:t>Livestock and pasture management</a:t>
            </a:r>
          </a:p>
          <a:p>
            <a:r>
              <a:rPr lang="en-US" sz="1400" dirty="0"/>
              <a:t>Tree planting and woodland improvement</a:t>
            </a:r>
          </a:p>
          <a:p>
            <a:r>
              <a:rPr lang="en-US" sz="1400" dirty="0"/>
              <a:t>Ponds and detention basins</a:t>
            </a:r>
          </a:p>
          <a:p>
            <a:r>
              <a:rPr lang="en-US" sz="1400" dirty="0"/>
              <a:t>Urban green infrastructure practices</a:t>
            </a: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10264" y="1223273"/>
            <a:ext cx="5920950" cy="409500"/>
          </a:xfrm>
        </p:spPr>
        <p:txBody>
          <a:bodyPr/>
          <a:lstStyle/>
          <a:p>
            <a:r>
              <a:rPr lang="en-US" sz="2800" dirty="0"/>
              <a:t>Environmental Benefits of Section 319 Funding</a:t>
            </a:r>
          </a:p>
        </p:txBody>
      </p:sp>
      <p:sp>
        <p:nvSpPr>
          <p:cNvPr id="8" name="Text Placeholder 3">
            <a:extLst>
              <a:ext uri="{FF2B5EF4-FFF2-40B4-BE49-F238E27FC236}">
                <a16:creationId xmlns:a16="http://schemas.microsoft.com/office/drawing/2014/main" id="{E8F12018-5E64-4164-8C36-F4C30DAE971E}"/>
              </a:ext>
            </a:extLst>
          </p:cNvPr>
          <p:cNvSpPr txBox="1">
            <a:spLocks/>
          </p:cNvSpPr>
          <p:nvPr/>
        </p:nvSpPr>
        <p:spPr>
          <a:xfrm>
            <a:off x="544550" y="1632773"/>
            <a:ext cx="3006754" cy="295582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pPr marL="127000" indent="0">
              <a:buNone/>
            </a:pPr>
            <a:r>
              <a:rPr lang="en-US" sz="1400" b="1" dirty="0">
                <a:solidFill>
                  <a:schemeClr val="tx1"/>
                </a:solidFill>
                <a:latin typeface="Karla" pitchFamily="2" charset="0"/>
              </a:rPr>
              <a:t>Annual Pollutant Load Reductions (1990-2018)</a:t>
            </a:r>
            <a:endParaRPr lang="en-US" sz="1100" b="1" dirty="0">
              <a:solidFill>
                <a:schemeClr val="tx1"/>
              </a:solidFill>
              <a:latin typeface="Karla" pitchFamily="2" charset="0"/>
            </a:endParaRPr>
          </a:p>
          <a:p>
            <a:r>
              <a:rPr lang="en-US" sz="1400" dirty="0">
                <a:solidFill>
                  <a:schemeClr val="tx1"/>
                </a:solidFill>
                <a:latin typeface="Karla" pitchFamily="2" charset="0"/>
              </a:rPr>
              <a:t>1,113,495 </a:t>
            </a:r>
            <a:r>
              <a:rPr lang="en-US" sz="1400" dirty="0" err="1">
                <a:solidFill>
                  <a:schemeClr val="tx1"/>
                </a:solidFill>
                <a:latin typeface="Karla" pitchFamily="2" charset="0"/>
              </a:rPr>
              <a:t>lbs</a:t>
            </a:r>
            <a:r>
              <a:rPr lang="en-US" sz="1400" dirty="0">
                <a:solidFill>
                  <a:schemeClr val="tx1"/>
                </a:solidFill>
                <a:latin typeface="Karla" pitchFamily="2" charset="0"/>
              </a:rPr>
              <a:t> Total Nitrogen</a:t>
            </a:r>
          </a:p>
          <a:p>
            <a:r>
              <a:rPr lang="en-US" sz="1400" dirty="0">
                <a:solidFill>
                  <a:schemeClr val="tx1"/>
                </a:solidFill>
                <a:latin typeface="Karla" pitchFamily="2" charset="0"/>
              </a:rPr>
              <a:t>499,620 </a:t>
            </a:r>
            <a:r>
              <a:rPr lang="en-US" sz="1400" dirty="0" err="1">
                <a:solidFill>
                  <a:schemeClr val="tx1"/>
                </a:solidFill>
                <a:latin typeface="Karla" pitchFamily="2" charset="0"/>
              </a:rPr>
              <a:t>lbs</a:t>
            </a:r>
            <a:r>
              <a:rPr lang="en-US" sz="1400" dirty="0">
                <a:solidFill>
                  <a:schemeClr val="tx1"/>
                </a:solidFill>
                <a:latin typeface="Karla" pitchFamily="2" charset="0"/>
              </a:rPr>
              <a:t> Total Phosphorus</a:t>
            </a:r>
          </a:p>
          <a:p>
            <a:r>
              <a:rPr lang="en-US" sz="1400" dirty="0">
                <a:solidFill>
                  <a:schemeClr val="tx1"/>
                </a:solidFill>
                <a:latin typeface="Karla" pitchFamily="2" charset="0"/>
              </a:rPr>
              <a:t>5,592,051 </a:t>
            </a:r>
            <a:r>
              <a:rPr lang="en-US" sz="1400" dirty="0" err="1">
                <a:solidFill>
                  <a:schemeClr val="tx1"/>
                </a:solidFill>
                <a:latin typeface="Karla" pitchFamily="2" charset="0"/>
              </a:rPr>
              <a:t>lbs</a:t>
            </a:r>
            <a:r>
              <a:rPr lang="en-US" sz="1400" dirty="0">
                <a:solidFill>
                  <a:schemeClr val="tx1"/>
                </a:solidFill>
                <a:latin typeface="Karla" pitchFamily="2" charset="0"/>
              </a:rPr>
              <a:t> Total Suspended Solids</a:t>
            </a:r>
          </a:p>
          <a:p>
            <a:r>
              <a:rPr lang="en-US" sz="1400" dirty="0">
                <a:solidFill>
                  <a:schemeClr val="tx1"/>
                </a:solidFill>
                <a:latin typeface="Karla" pitchFamily="2" charset="0"/>
              </a:rPr>
              <a:t>634,069 tons Sediments</a:t>
            </a:r>
          </a:p>
        </p:txBody>
      </p:sp>
      <p:pic>
        <p:nvPicPr>
          <p:cNvPr id="9" name="Picture 8" descr="Graphical user interface, text&#10;&#10;Description automatically generated">
            <a:extLst>
              <a:ext uri="{FF2B5EF4-FFF2-40B4-BE49-F238E27FC236}">
                <a16:creationId xmlns:a16="http://schemas.microsoft.com/office/drawing/2014/main" id="{E58A5F69-54CE-4148-BB16-836133315353}"/>
              </a:ext>
            </a:extLst>
          </p:cNvPr>
          <p:cNvPicPr>
            <a:picLocks noChangeAspect="1"/>
          </p:cNvPicPr>
          <p:nvPr/>
        </p:nvPicPr>
        <p:blipFill>
          <a:blip r:embed="rId4"/>
          <a:stretch>
            <a:fillRect/>
          </a:stretch>
        </p:blipFill>
        <p:spPr>
          <a:xfrm>
            <a:off x="224864" y="268944"/>
            <a:ext cx="1406169" cy="468723"/>
          </a:xfrm>
          <a:prstGeom prst="rect">
            <a:avLst/>
          </a:prstGeom>
        </p:spPr>
      </p:pic>
    </p:spTree>
    <p:extLst>
      <p:ext uri="{BB962C8B-B14F-4D97-AF65-F5344CB8AC3E}">
        <p14:creationId xmlns:p14="http://schemas.microsoft.com/office/powerpoint/2010/main" val="565953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94143-0EC7-434B-92FB-96145AD24917}"/>
              </a:ext>
            </a:extLst>
          </p:cNvPr>
          <p:cNvSpPr>
            <a:spLocks noGrp="1"/>
          </p:cNvSpPr>
          <p:nvPr>
            <p:ph type="title"/>
          </p:nvPr>
        </p:nvSpPr>
        <p:spPr>
          <a:xfrm>
            <a:off x="840999" y="969700"/>
            <a:ext cx="5932333" cy="409500"/>
          </a:xfrm>
        </p:spPr>
        <p:txBody>
          <a:bodyPr/>
          <a:lstStyle/>
          <a:p>
            <a:r>
              <a:rPr lang="en-US" sz="1600" dirty="0"/>
              <a:t>Scientists and Environmental Leaders Call for "Global Deal for Nature" to Protect Half the World's Lands and Seas (Science Advances, 2019)</a:t>
            </a:r>
          </a:p>
        </p:txBody>
      </p:sp>
      <p:sp>
        <p:nvSpPr>
          <p:cNvPr id="5" name="Slide Number Placeholder 4">
            <a:extLst>
              <a:ext uri="{FF2B5EF4-FFF2-40B4-BE49-F238E27FC236}">
                <a16:creationId xmlns:a16="http://schemas.microsoft.com/office/drawing/2014/main" id="{C0F46F93-E300-436B-A046-7689844DBA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6" name="Picture 3">
            <a:extLst>
              <a:ext uri="{FF2B5EF4-FFF2-40B4-BE49-F238E27FC236}">
                <a16:creationId xmlns:a16="http://schemas.microsoft.com/office/drawing/2014/main" id="{5BFC81CD-D53B-4C08-90F4-02A1B31BE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00" y="1578025"/>
            <a:ext cx="2761827" cy="30361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a:extLst>
              <a:ext uri="{FF2B5EF4-FFF2-40B4-BE49-F238E27FC236}">
                <a16:creationId xmlns:a16="http://schemas.microsoft.com/office/drawing/2014/main" id="{EB1E1E8E-1FD3-4F2B-9B43-8D64237E08E3}"/>
              </a:ext>
            </a:extLst>
          </p:cNvPr>
          <p:cNvPicPr>
            <a:picLocks noChangeAspect="1"/>
          </p:cNvPicPr>
          <p:nvPr/>
        </p:nvPicPr>
        <p:blipFill>
          <a:blip r:embed="rId4"/>
          <a:stretch>
            <a:fillRect/>
          </a:stretch>
        </p:blipFill>
        <p:spPr>
          <a:xfrm>
            <a:off x="4181500" y="1379200"/>
            <a:ext cx="2761828" cy="3511467"/>
          </a:xfrm>
          <a:prstGeom prst="rect">
            <a:avLst/>
          </a:prstGeom>
        </p:spPr>
      </p:pic>
    </p:spTree>
    <p:extLst>
      <p:ext uri="{BB962C8B-B14F-4D97-AF65-F5344CB8AC3E}">
        <p14:creationId xmlns:p14="http://schemas.microsoft.com/office/powerpoint/2010/main" val="1468719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575284" y="1632773"/>
            <a:ext cx="6463289" cy="295582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pPr lvl="1"/>
            <a:r>
              <a:rPr lang="en-US" sz="1400" dirty="0"/>
              <a:t>IEPA Nonpoint Source Program (319)</a:t>
            </a:r>
          </a:p>
          <a:p>
            <a:pPr lvl="1"/>
            <a:r>
              <a:rPr lang="en-US" sz="1400" dirty="0">
                <a:solidFill>
                  <a:schemeClr val="tx1">
                    <a:lumMod val="95000"/>
                    <a:lumOff val="5000"/>
                  </a:schemeClr>
                </a:solidFill>
              </a:rPr>
              <a:t>IEPA Green Infrastructure Grants Opportunity Program</a:t>
            </a:r>
          </a:p>
          <a:p>
            <a:pPr lvl="1"/>
            <a:r>
              <a:rPr lang="en-US" sz="1400" dirty="0"/>
              <a:t>IEPA State Revolving Fund</a:t>
            </a:r>
          </a:p>
          <a:p>
            <a:pPr lvl="1"/>
            <a:r>
              <a:rPr lang="en-US" sz="1400" dirty="0"/>
              <a:t>IDA Streambank Stabilization and Restoration Program</a:t>
            </a:r>
          </a:p>
          <a:p>
            <a:pPr lvl="1"/>
            <a:r>
              <a:rPr lang="en-US" sz="1400" dirty="0"/>
              <a:t>IDA Sustainable Agriculture Program</a:t>
            </a:r>
          </a:p>
          <a:p>
            <a:pPr lvl="1"/>
            <a:r>
              <a:rPr lang="en-US" sz="1400" dirty="0"/>
              <a:t>IDA Soil and Water Conservation Districts</a:t>
            </a:r>
          </a:p>
          <a:p>
            <a:pPr lvl="1"/>
            <a:r>
              <a:rPr lang="en-US" sz="1400" dirty="0"/>
              <a:t>IDNR Conservation Reserve and Enhancement Program</a:t>
            </a:r>
          </a:p>
          <a:p>
            <a:pPr lvl="1"/>
            <a:r>
              <a:rPr lang="en-US" sz="1400" dirty="0"/>
              <a:t>IDNR Coastal Grant Program</a:t>
            </a:r>
          </a:p>
          <a:p>
            <a:pPr lvl="1"/>
            <a:r>
              <a:rPr lang="en-US" sz="1400" dirty="0"/>
              <a:t>NRCS Environmental Quality Incentives Program</a:t>
            </a:r>
          </a:p>
          <a:p>
            <a:pPr lvl="1"/>
            <a:r>
              <a:rPr lang="en-US" sz="1400" dirty="0"/>
              <a:t>NRCS Conservation Stewardship Program</a:t>
            </a:r>
          </a:p>
          <a:p>
            <a:pPr lvl="1"/>
            <a:r>
              <a:rPr lang="en-US" sz="1400" dirty="0"/>
              <a:t>NRCS Wetland Reserve Program</a:t>
            </a: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46454" y="1223273"/>
            <a:ext cx="5920950" cy="409500"/>
          </a:xfrm>
        </p:spPr>
        <p:txBody>
          <a:bodyPr/>
          <a:lstStyle/>
          <a:p>
            <a:r>
              <a:rPr lang="en-US" sz="2800" dirty="0"/>
              <a:t>Additional Nonpoint Source Pollution control programs</a:t>
            </a:r>
          </a:p>
        </p:txBody>
      </p:sp>
      <p:pic>
        <p:nvPicPr>
          <p:cNvPr id="5" name="Picture 4" descr="Graphical user interface, text&#10;&#10;Description automatically generated">
            <a:extLst>
              <a:ext uri="{FF2B5EF4-FFF2-40B4-BE49-F238E27FC236}">
                <a16:creationId xmlns:a16="http://schemas.microsoft.com/office/drawing/2014/main" id="{2C669C65-B5BB-4188-8614-6BFF982C8AE4}"/>
              </a:ext>
            </a:extLst>
          </p:cNvPr>
          <p:cNvPicPr>
            <a:picLocks noChangeAspect="1"/>
          </p:cNvPicPr>
          <p:nvPr/>
        </p:nvPicPr>
        <p:blipFill>
          <a:blip r:embed="rId4"/>
          <a:stretch>
            <a:fillRect/>
          </a:stretch>
        </p:blipFill>
        <p:spPr>
          <a:xfrm>
            <a:off x="224864" y="268944"/>
            <a:ext cx="1406169" cy="468723"/>
          </a:xfrm>
          <a:prstGeom prst="rect">
            <a:avLst/>
          </a:prstGeom>
        </p:spPr>
      </p:pic>
    </p:spTree>
    <p:extLst>
      <p:ext uri="{BB962C8B-B14F-4D97-AF65-F5344CB8AC3E}">
        <p14:creationId xmlns:p14="http://schemas.microsoft.com/office/powerpoint/2010/main" val="1150343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575285" y="1367589"/>
            <a:ext cx="6701495" cy="3519455"/>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pPr lvl="1"/>
            <a:r>
              <a:rPr lang="en-US" sz="1400" dirty="0">
                <a:solidFill>
                  <a:schemeClr val="tx1">
                    <a:lumMod val="95000"/>
                    <a:lumOff val="5000"/>
                  </a:schemeClr>
                </a:solidFill>
              </a:rPr>
              <a:t>Copperas Creek Watershed Project</a:t>
            </a:r>
          </a:p>
          <a:p>
            <a:pPr lvl="2"/>
            <a:r>
              <a:rPr lang="en-US" sz="1400" dirty="0">
                <a:solidFill>
                  <a:schemeClr val="tx1">
                    <a:lumMod val="95000"/>
                    <a:lumOff val="5000"/>
                  </a:schemeClr>
                </a:solidFill>
              </a:rPr>
              <a:t>Developed locally lead watershed-based plan for Copperas Creek</a:t>
            </a:r>
          </a:p>
          <a:p>
            <a:pPr lvl="2"/>
            <a:r>
              <a:rPr lang="en-US" sz="1400" dirty="0">
                <a:solidFill>
                  <a:schemeClr val="tx1">
                    <a:lumMod val="95000"/>
                    <a:lumOff val="5000"/>
                  </a:schemeClr>
                </a:solidFill>
              </a:rPr>
              <a:t>Installed streambank stabilization and agricultural best management practices (BMPS) in the Copperas Creek watershed, a tributary of the Mississippi River. BMPs implemented included approximately 2,450 feet of streambank stabilization; 2 acres of filter strips; 3 grade stabilization structures; 3.4 acres of grassed waterways; and 1,365 feet of water and sediment control basins.</a:t>
            </a:r>
          </a:p>
          <a:p>
            <a:pPr lvl="1"/>
            <a:r>
              <a:rPr lang="en-US" sz="1400" dirty="0">
                <a:solidFill>
                  <a:schemeClr val="tx1">
                    <a:lumMod val="95000"/>
                    <a:lumOff val="5000"/>
                  </a:schemeClr>
                </a:solidFill>
              </a:rPr>
              <a:t>Otter Lake Watershed Plan and TMDL Implementation</a:t>
            </a:r>
          </a:p>
          <a:p>
            <a:pPr lvl="2"/>
            <a:r>
              <a:rPr lang="en-US" sz="1400" dirty="0">
                <a:solidFill>
                  <a:schemeClr val="tx1">
                    <a:lumMod val="95000"/>
                    <a:lumOff val="5000"/>
                  </a:schemeClr>
                </a:solidFill>
              </a:rPr>
              <a:t>Updated the existing watershed-based plan for the Otter Lake and implemented BMPs to reduce nonpoint source pollution in the Otter Lake watershed. BMPs included 2,413 linear feet of shoreline stabilization, 100 acres of cover crops (50 acres/year for 2 years), 1 water and sediment control basin, 3 ponds, one sediment basin, and wetland restoration.</a:t>
            </a:r>
          </a:p>
          <a:p>
            <a:pPr lvl="1"/>
            <a:r>
              <a:rPr lang="en-US" sz="1400" dirty="0">
                <a:solidFill>
                  <a:schemeClr val="tx1">
                    <a:lumMod val="95000"/>
                    <a:lumOff val="5000"/>
                  </a:schemeClr>
                </a:solidFill>
              </a:rPr>
              <a:t>Raingarden/Bioswales at Tower Lakes</a:t>
            </a:r>
          </a:p>
          <a:p>
            <a:pPr lvl="2"/>
            <a:r>
              <a:rPr lang="en-US" sz="1400" dirty="0">
                <a:solidFill>
                  <a:schemeClr val="tx1">
                    <a:lumMod val="95000"/>
                    <a:lumOff val="5000"/>
                  </a:schemeClr>
                </a:solidFill>
              </a:rPr>
              <a:t>Installed</a:t>
            </a:r>
            <a:r>
              <a:rPr lang="en-US" sz="1400" b="1" dirty="0">
                <a:solidFill>
                  <a:schemeClr val="tx1">
                    <a:lumMod val="95000"/>
                    <a:lumOff val="5000"/>
                  </a:schemeClr>
                </a:solidFill>
              </a:rPr>
              <a:t> </a:t>
            </a:r>
            <a:r>
              <a:rPr lang="en-US" sz="1400" dirty="0">
                <a:solidFill>
                  <a:schemeClr val="tx1">
                    <a:lumMod val="95000"/>
                    <a:lumOff val="5000"/>
                  </a:schemeClr>
                </a:solidFill>
              </a:rPr>
              <a:t>4,971 square foot bioswale (rain garden) restored 0.4 acres of wetland to further absorb and treat the water coming out of the bioswale, and a 7,798 square foot bioswale (rain garden). Construction of the bioswales included excavation, engineered topsoil, and native vegetation. </a:t>
            </a: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41000" y="969700"/>
            <a:ext cx="5920950" cy="409500"/>
          </a:xfrm>
        </p:spPr>
        <p:txBody>
          <a:bodyPr/>
          <a:lstStyle/>
          <a:p>
            <a:r>
              <a:rPr lang="en-US" sz="2800" dirty="0"/>
              <a:t>319 Program Examples</a:t>
            </a:r>
          </a:p>
        </p:txBody>
      </p:sp>
      <p:pic>
        <p:nvPicPr>
          <p:cNvPr id="5" name="Picture 4" descr="Graphical user interface, text&#10;&#10;Description automatically generated">
            <a:extLst>
              <a:ext uri="{FF2B5EF4-FFF2-40B4-BE49-F238E27FC236}">
                <a16:creationId xmlns:a16="http://schemas.microsoft.com/office/drawing/2014/main" id="{80A75F31-7347-4DC1-AF8E-A673CA8490A0}"/>
              </a:ext>
            </a:extLst>
          </p:cNvPr>
          <p:cNvPicPr>
            <a:picLocks noChangeAspect="1"/>
          </p:cNvPicPr>
          <p:nvPr/>
        </p:nvPicPr>
        <p:blipFill>
          <a:blip r:embed="rId4"/>
          <a:stretch>
            <a:fillRect/>
          </a:stretch>
        </p:blipFill>
        <p:spPr>
          <a:xfrm>
            <a:off x="224864" y="268944"/>
            <a:ext cx="1406169" cy="468723"/>
          </a:xfrm>
          <a:prstGeom prst="rect">
            <a:avLst/>
          </a:prstGeom>
        </p:spPr>
      </p:pic>
    </p:spTree>
    <p:extLst>
      <p:ext uri="{BB962C8B-B14F-4D97-AF65-F5344CB8AC3E}">
        <p14:creationId xmlns:p14="http://schemas.microsoft.com/office/powerpoint/2010/main" val="3443135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1"/>
        <p:cNvGrpSpPr/>
        <p:nvPr/>
      </p:nvGrpSpPr>
      <p:grpSpPr>
        <a:xfrm>
          <a:off x="0" y="0"/>
          <a:ext cx="0" cy="0"/>
          <a:chOff x="0" y="0"/>
          <a:chExt cx="0" cy="0"/>
        </a:xfrm>
      </p:grpSpPr>
      <p:sp>
        <p:nvSpPr>
          <p:cNvPr id="192" name="Google Shape;192;p24"/>
          <p:cNvSpPr txBox="1">
            <a:spLocks noGrp="1"/>
          </p:cNvSpPr>
          <p:nvPr>
            <p:ph type="title"/>
          </p:nvPr>
        </p:nvSpPr>
        <p:spPr>
          <a:xfrm>
            <a:off x="311943" y="2781623"/>
            <a:ext cx="2469677" cy="132868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200" dirty="0">
                <a:solidFill>
                  <a:schemeClr val="accent1">
                    <a:lumMod val="50000"/>
                  </a:schemeClr>
                </a:solidFill>
              </a:rPr>
              <a:t>Conservation Reserve Enhancement Program</a:t>
            </a:r>
            <a:endParaRPr lang="en-US" sz="2200" dirty="0">
              <a:solidFill>
                <a:schemeClr val="tx1"/>
              </a:solidFill>
              <a:latin typeface="Karla"/>
              <a:ea typeface="Karla"/>
              <a:cs typeface="Karla"/>
              <a:sym typeface="Karla"/>
            </a:endParaRPr>
          </a:p>
        </p:txBody>
      </p:sp>
      <p:sp>
        <p:nvSpPr>
          <p:cNvPr id="193" name="Google Shape;193;p2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
        <p:nvSpPr>
          <p:cNvPr id="4" name="TextBox 3">
            <a:extLst>
              <a:ext uri="{FF2B5EF4-FFF2-40B4-BE49-F238E27FC236}">
                <a16:creationId xmlns:a16="http://schemas.microsoft.com/office/drawing/2014/main" id="{0D834FB7-AD76-432E-876C-2417356501D8}"/>
              </a:ext>
            </a:extLst>
          </p:cNvPr>
          <p:cNvSpPr txBox="1"/>
          <p:nvPr/>
        </p:nvSpPr>
        <p:spPr>
          <a:xfrm>
            <a:off x="311944" y="4051614"/>
            <a:ext cx="2185368" cy="523220"/>
          </a:xfrm>
          <a:prstGeom prst="rect">
            <a:avLst/>
          </a:prstGeom>
          <a:noFill/>
        </p:spPr>
        <p:txBody>
          <a:bodyPr wrap="square" rtlCol="0">
            <a:spAutoFit/>
          </a:bodyPr>
          <a:lstStyle/>
          <a:p>
            <a:r>
              <a:rPr lang="en-US" b="1" dirty="0">
                <a:latin typeface="Montserrat" panose="00000500000000000000" pitchFamily="2" charset="0"/>
              </a:rPr>
              <a:t>Michelle Bloomquist</a:t>
            </a:r>
            <a:r>
              <a:rPr lang="en-US" dirty="0">
                <a:latin typeface="Montserrat" panose="00000500000000000000" pitchFamily="2" charset="0"/>
              </a:rPr>
              <a:t>, CREP Manager</a:t>
            </a:r>
          </a:p>
        </p:txBody>
      </p:sp>
      <p:pic>
        <p:nvPicPr>
          <p:cNvPr id="3" name="Picture 2" descr="Map&#10;&#10;Description automatically generated with medium confidence">
            <a:extLst>
              <a:ext uri="{FF2B5EF4-FFF2-40B4-BE49-F238E27FC236}">
                <a16:creationId xmlns:a16="http://schemas.microsoft.com/office/drawing/2014/main" id="{21D318DE-D8C8-4295-A715-83521822F862}"/>
              </a:ext>
            </a:extLst>
          </p:cNvPr>
          <p:cNvPicPr>
            <a:picLocks noChangeAspect="1"/>
          </p:cNvPicPr>
          <p:nvPr/>
        </p:nvPicPr>
        <p:blipFill>
          <a:blip r:embed="rId4"/>
          <a:stretch>
            <a:fillRect/>
          </a:stretch>
        </p:blipFill>
        <p:spPr>
          <a:xfrm>
            <a:off x="296575" y="213083"/>
            <a:ext cx="517933" cy="830968"/>
          </a:xfrm>
          <a:prstGeom prst="rect">
            <a:avLst/>
          </a:prstGeom>
        </p:spPr>
      </p:pic>
    </p:spTree>
    <p:extLst>
      <p:ext uri="{BB962C8B-B14F-4D97-AF65-F5344CB8AC3E}">
        <p14:creationId xmlns:p14="http://schemas.microsoft.com/office/powerpoint/2010/main" val="1773617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575285" y="1367590"/>
            <a:ext cx="6463289" cy="3288934"/>
          </a:xfrm>
          <a:prstGeom prst="rect">
            <a:avLst/>
          </a:prstGeom>
          <a:no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r>
              <a:rPr lang="en-US" dirty="0"/>
              <a:t>Improve Water Quality</a:t>
            </a:r>
          </a:p>
          <a:p>
            <a:pPr lvl="1"/>
            <a:r>
              <a:rPr lang="en-US" dirty="0"/>
              <a:t>Establish and maintain decreasing long-term trends in annual sediment, nitrogen, and phosphorus loading within the Illinois and Kaskaskia watersheds.</a:t>
            </a:r>
          </a:p>
          <a:p>
            <a:r>
              <a:rPr lang="en-US" dirty="0"/>
              <a:t>Improve Wildlife Habitat</a:t>
            </a:r>
          </a:p>
          <a:p>
            <a:pPr lvl="1"/>
            <a:r>
              <a:rPr lang="en-US" dirty="0"/>
              <a:t>Increase the population of avian species of greatest need of conservation, as defined in the Illinois Wildlife Action Plan, on land enrolled in CRP through this CREP by at least 50 percent when compared to similar land managed for agricultural production. </a:t>
            </a:r>
          </a:p>
          <a:p>
            <a:r>
              <a:rPr lang="en-US" dirty="0"/>
              <a:t>Improve Fish Habitat</a:t>
            </a:r>
          </a:p>
          <a:p>
            <a:pPr lvl="1"/>
            <a:r>
              <a:rPr lang="en-US" dirty="0"/>
              <a:t>Increase the number of native fish species and environmentally sensitive aquatic insects on average by 15 percent within stream reaches associated with land enrolled in CRP through this CREP when compared to similar streams surrounded by land managed for agricultural production. </a:t>
            </a: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41000" y="969700"/>
            <a:ext cx="5920950" cy="409500"/>
          </a:xfrm>
        </p:spPr>
        <p:txBody>
          <a:bodyPr/>
          <a:lstStyle/>
          <a:p>
            <a:r>
              <a:rPr lang="en-US" sz="2800" dirty="0"/>
              <a:t>CREP Goals </a:t>
            </a:r>
          </a:p>
        </p:txBody>
      </p:sp>
      <p:pic>
        <p:nvPicPr>
          <p:cNvPr id="5" name="Picture 4" descr="Map&#10;&#10;Description automatically generated with medium confidence">
            <a:extLst>
              <a:ext uri="{FF2B5EF4-FFF2-40B4-BE49-F238E27FC236}">
                <a16:creationId xmlns:a16="http://schemas.microsoft.com/office/drawing/2014/main" id="{8B0B48CF-498F-4988-BCF6-8AFD01BAD021}"/>
              </a:ext>
            </a:extLst>
          </p:cNvPr>
          <p:cNvPicPr>
            <a:picLocks noChangeAspect="1"/>
          </p:cNvPicPr>
          <p:nvPr/>
        </p:nvPicPr>
        <p:blipFill>
          <a:blip r:embed="rId4"/>
          <a:stretch>
            <a:fillRect/>
          </a:stretch>
        </p:blipFill>
        <p:spPr>
          <a:xfrm>
            <a:off x="296575" y="213083"/>
            <a:ext cx="517933" cy="830968"/>
          </a:xfrm>
          <a:prstGeom prst="rect">
            <a:avLst/>
          </a:prstGeom>
        </p:spPr>
      </p:pic>
    </p:spTree>
    <p:extLst>
      <p:ext uri="{BB962C8B-B14F-4D97-AF65-F5344CB8AC3E}">
        <p14:creationId xmlns:p14="http://schemas.microsoft.com/office/powerpoint/2010/main" val="3663856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575285" y="1367590"/>
            <a:ext cx="3504937" cy="328893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r>
              <a:rPr lang="en-US" dirty="0"/>
              <a:t>Illinois River watershed</a:t>
            </a:r>
          </a:p>
          <a:p>
            <a:pPr lvl="1"/>
            <a:r>
              <a:rPr lang="en-US" dirty="0"/>
              <a:t>Enrollment began in 1998</a:t>
            </a:r>
          </a:p>
          <a:p>
            <a:r>
              <a:rPr lang="en-US" dirty="0"/>
              <a:t>Kaskaskia River watershed</a:t>
            </a:r>
          </a:p>
          <a:p>
            <a:pPr lvl="1"/>
            <a:r>
              <a:rPr lang="en-US" dirty="0"/>
              <a:t>Enrollment began in 2010</a:t>
            </a:r>
          </a:p>
          <a:p>
            <a:r>
              <a:rPr lang="en-US" dirty="0"/>
              <a:t>Land located within the 100-year floodplain or a prior wetland outside of the floodplain</a:t>
            </a:r>
          </a:p>
          <a:p>
            <a:r>
              <a:rPr lang="en-US" dirty="0"/>
              <a:t>Currently 1,324 IL CREP easements, protecting 90,529 acres</a:t>
            </a: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41000" y="969700"/>
            <a:ext cx="5920950" cy="409500"/>
          </a:xfrm>
        </p:spPr>
        <p:txBody>
          <a:bodyPr/>
          <a:lstStyle/>
          <a:p>
            <a:r>
              <a:rPr lang="en-US" sz="2800" dirty="0"/>
              <a:t>Where is CREP Eligible?</a:t>
            </a:r>
          </a:p>
        </p:txBody>
      </p:sp>
      <p:pic>
        <p:nvPicPr>
          <p:cNvPr id="5" name="Picture 4">
            <a:extLst>
              <a:ext uri="{FF2B5EF4-FFF2-40B4-BE49-F238E27FC236}">
                <a16:creationId xmlns:a16="http://schemas.microsoft.com/office/drawing/2014/main" id="{62D2C15C-ECA7-4668-915A-5AB45271AC0B}"/>
              </a:ext>
            </a:extLst>
          </p:cNvPr>
          <p:cNvPicPr>
            <a:picLocks noChangeAspect="1"/>
          </p:cNvPicPr>
          <p:nvPr/>
        </p:nvPicPr>
        <p:blipFill>
          <a:blip r:embed="rId4"/>
          <a:stretch>
            <a:fillRect/>
          </a:stretch>
        </p:blipFill>
        <p:spPr>
          <a:xfrm>
            <a:off x="4572000" y="1367590"/>
            <a:ext cx="2436102" cy="3153757"/>
          </a:xfrm>
          <a:prstGeom prst="rect">
            <a:avLst/>
          </a:prstGeom>
        </p:spPr>
      </p:pic>
      <p:pic>
        <p:nvPicPr>
          <p:cNvPr id="6" name="Picture 5" descr="Map&#10;&#10;Description automatically generated with medium confidence">
            <a:extLst>
              <a:ext uri="{FF2B5EF4-FFF2-40B4-BE49-F238E27FC236}">
                <a16:creationId xmlns:a16="http://schemas.microsoft.com/office/drawing/2014/main" id="{8E79E96B-A9FB-444D-A3B7-C1E6886D0680}"/>
              </a:ext>
            </a:extLst>
          </p:cNvPr>
          <p:cNvPicPr>
            <a:picLocks noChangeAspect="1"/>
          </p:cNvPicPr>
          <p:nvPr/>
        </p:nvPicPr>
        <p:blipFill>
          <a:blip r:embed="rId5"/>
          <a:stretch>
            <a:fillRect/>
          </a:stretch>
        </p:blipFill>
        <p:spPr>
          <a:xfrm>
            <a:off x="296575" y="213083"/>
            <a:ext cx="517933" cy="830968"/>
          </a:xfrm>
          <a:prstGeom prst="rect">
            <a:avLst/>
          </a:prstGeom>
        </p:spPr>
      </p:pic>
    </p:spTree>
    <p:extLst>
      <p:ext uri="{BB962C8B-B14F-4D97-AF65-F5344CB8AC3E}">
        <p14:creationId xmlns:p14="http://schemas.microsoft.com/office/powerpoint/2010/main" val="4153024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575285" y="1367590"/>
            <a:ext cx="6463289" cy="3288934"/>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r>
              <a:rPr lang="en-US" dirty="0"/>
              <a:t>15-year Federal CREP/CRP contract with FSA on cropland or </a:t>
            </a:r>
            <a:br>
              <a:rPr lang="en-US" dirty="0"/>
            </a:br>
            <a:r>
              <a:rPr lang="en-US" dirty="0"/>
              <a:t>marginal pasture </a:t>
            </a:r>
          </a:p>
          <a:p>
            <a:r>
              <a:rPr lang="en-US" dirty="0"/>
              <a:t>Continuous sign-up period</a:t>
            </a:r>
          </a:p>
          <a:p>
            <a:r>
              <a:rPr lang="en-US" dirty="0"/>
              <a:t>Enhanced CREP annual rental payment</a:t>
            </a:r>
          </a:p>
          <a:p>
            <a:pPr lvl="1"/>
            <a:r>
              <a:rPr lang="en-US" dirty="0"/>
              <a:t>25% incentive rate on top of regular CRP soil rental rates</a:t>
            </a:r>
          </a:p>
          <a:p>
            <a:r>
              <a:rPr lang="en-US" dirty="0"/>
              <a:t>50% cost-share to install conservation practices</a:t>
            </a:r>
          </a:p>
          <a:p>
            <a:r>
              <a:rPr lang="en-US" dirty="0"/>
              <a:t>All new CREP/CRP contracts must enroll in the State-side of CREP</a:t>
            </a:r>
          </a:p>
          <a:p>
            <a:r>
              <a:rPr lang="en-US" dirty="0"/>
              <a:t>FSA and NRCS are responsible for establishment and management of the Federal CREP/CRP acres throughout the contract</a:t>
            </a: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41000" y="969700"/>
            <a:ext cx="5920950" cy="409500"/>
          </a:xfrm>
        </p:spPr>
        <p:txBody>
          <a:bodyPr/>
          <a:lstStyle/>
          <a:p>
            <a:r>
              <a:rPr lang="en-US" sz="2800" dirty="0"/>
              <a:t>The Federal Side of CREP </a:t>
            </a:r>
            <a:br>
              <a:rPr lang="en-US" sz="2800" dirty="0"/>
            </a:br>
            <a:r>
              <a:rPr lang="en-US" sz="2800" dirty="0"/>
              <a:t>(Federal CREP)</a:t>
            </a:r>
          </a:p>
        </p:txBody>
      </p:sp>
      <p:pic>
        <p:nvPicPr>
          <p:cNvPr id="5" name="Picture 4" descr="Map&#10;&#10;Description automatically generated with medium confidence">
            <a:extLst>
              <a:ext uri="{FF2B5EF4-FFF2-40B4-BE49-F238E27FC236}">
                <a16:creationId xmlns:a16="http://schemas.microsoft.com/office/drawing/2014/main" id="{4A424DDC-9E74-4A5A-881D-2339A26E2C0F}"/>
              </a:ext>
            </a:extLst>
          </p:cNvPr>
          <p:cNvPicPr>
            <a:picLocks noChangeAspect="1"/>
          </p:cNvPicPr>
          <p:nvPr/>
        </p:nvPicPr>
        <p:blipFill>
          <a:blip r:embed="rId4"/>
          <a:stretch>
            <a:fillRect/>
          </a:stretch>
        </p:blipFill>
        <p:spPr>
          <a:xfrm>
            <a:off x="296575" y="213083"/>
            <a:ext cx="517933" cy="830968"/>
          </a:xfrm>
          <a:prstGeom prst="rect">
            <a:avLst/>
          </a:prstGeom>
        </p:spPr>
      </p:pic>
    </p:spTree>
    <p:extLst>
      <p:ext uri="{BB962C8B-B14F-4D97-AF65-F5344CB8AC3E}">
        <p14:creationId xmlns:p14="http://schemas.microsoft.com/office/powerpoint/2010/main" val="1378060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575285" y="1367590"/>
            <a:ext cx="6463289" cy="3288934"/>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r>
              <a:rPr lang="en-US" sz="1400" b="1" dirty="0"/>
              <a:t>Extend</a:t>
            </a:r>
            <a:r>
              <a:rPr lang="en-US" sz="1400" dirty="0"/>
              <a:t> and </a:t>
            </a:r>
            <a:r>
              <a:rPr lang="en-US" sz="1400" b="1" dirty="0"/>
              <a:t>Enhance</a:t>
            </a:r>
            <a:r>
              <a:rPr lang="en-US" sz="1400" dirty="0"/>
              <a:t> the conservation benefits provided by the Federal CREP/CRP contract through a conservation easement held by IDNR</a:t>
            </a:r>
          </a:p>
          <a:p>
            <a:r>
              <a:rPr lang="en-US" sz="1400" dirty="0"/>
              <a:t>Extend - 15-year, 35-year, or perpetual CREP easement (*this may change)</a:t>
            </a:r>
          </a:p>
          <a:p>
            <a:pPr lvl="1"/>
            <a:r>
              <a:rPr lang="en-US" sz="1400" dirty="0"/>
              <a:t>Timing begins after the Federal CREP/CRP contract ends</a:t>
            </a:r>
          </a:p>
          <a:p>
            <a:r>
              <a:rPr lang="en-US" sz="1400" dirty="0"/>
              <a:t>Enhance - “Additional Acres” enrolled with the easement </a:t>
            </a:r>
          </a:p>
          <a:p>
            <a:pPr lvl="1"/>
            <a:r>
              <a:rPr lang="en-US" sz="1400" dirty="0">
                <a:solidFill>
                  <a:schemeClr val="tx1"/>
                </a:solidFill>
              </a:rPr>
              <a:t>Land contiguous to the Federal CREP/CRP contract acres, that contribute to the CREP goals</a:t>
            </a:r>
          </a:p>
          <a:p>
            <a:r>
              <a:rPr lang="en-US" sz="1400" dirty="0"/>
              <a:t>Easement payment to the landowner is a one-time, lump-sum payment after the easement is executed</a:t>
            </a:r>
          </a:p>
          <a:p>
            <a:pPr lvl="1"/>
            <a:r>
              <a:rPr lang="en-US" sz="1400" dirty="0"/>
              <a:t>Based on the soil rental rate </a:t>
            </a:r>
          </a:p>
          <a:p>
            <a:pPr lvl="1"/>
            <a:r>
              <a:rPr lang="en-US" sz="1400" dirty="0"/>
              <a:t>Permanent easement = # acres x SRR x 15 years x 30% (*this may change)</a:t>
            </a:r>
          </a:p>
          <a:p>
            <a:pPr lvl="2"/>
            <a:r>
              <a:rPr lang="en-US" sz="1400" dirty="0"/>
              <a:t>Example: 100 acres x $200 SRR x 15 x 30% = $90,000</a:t>
            </a:r>
          </a:p>
          <a:p>
            <a:r>
              <a:rPr lang="en-US" sz="1400" dirty="0"/>
              <a:t>IDNR pays the remaining 50% cost-share for conservation practice installation on the Federal CREP acres</a:t>
            </a: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41000" y="969700"/>
            <a:ext cx="5920950" cy="409500"/>
          </a:xfrm>
        </p:spPr>
        <p:txBody>
          <a:bodyPr/>
          <a:lstStyle/>
          <a:p>
            <a:r>
              <a:rPr lang="en-US" sz="2800" dirty="0"/>
              <a:t>The State Side of CREP </a:t>
            </a:r>
            <a:br>
              <a:rPr lang="en-US" sz="2800" dirty="0"/>
            </a:br>
            <a:r>
              <a:rPr lang="en-US" sz="2800" dirty="0"/>
              <a:t>(Illinois CREP)</a:t>
            </a:r>
          </a:p>
        </p:txBody>
      </p:sp>
      <p:pic>
        <p:nvPicPr>
          <p:cNvPr id="5" name="Picture 4" descr="Map&#10;&#10;Description automatically generated with medium confidence">
            <a:extLst>
              <a:ext uri="{FF2B5EF4-FFF2-40B4-BE49-F238E27FC236}">
                <a16:creationId xmlns:a16="http://schemas.microsoft.com/office/drawing/2014/main" id="{829C7608-FC1C-44B9-A66F-B11CAD7E8C5A}"/>
              </a:ext>
            </a:extLst>
          </p:cNvPr>
          <p:cNvPicPr>
            <a:picLocks noChangeAspect="1"/>
          </p:cNvPicPr>
          <p:nvPr/>
        </p:nvPicPr>
        <p:blipFill>
          <a:blip r:embed="rId4"/>
          <a:stretch>
            <a:fillRect/>
          </a:stretch>
        </p:blipFill>
        <p:spPr>
          <a:xfrm>
            <a:off x="296575" y="213083"/>
            <a:ext cx="517933" cy="830968"/>
          </a:xfrm>
          <a:prstGeom prst="rect">
            <a:avLst/>
          </a:prstGeom>
        </p:spPr>
      </p:pic>
    </p:spTree>
    <p:extLst>
      <p:ext uri="{BB962C8B-B14F-4D97-AF65-F5344CB8AC3E}">
        <p14:creationId xmlns:p14="http://schemas.microsoft.com/office/powerpoint/2010/main" val="3407757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27</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575285" y="1367590"/>
            <a:ext cx="6463289" cy="328893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r>
              <a:rPr lang="en-US" dirty="0"/>
              <a:t>SWCDs have been the driving force for CREP at a local level for </a:t>
            </a:r>
            <a:br>
              <a:rPr lang="en-US" dirty="0"/>
            </a:br>
            <a:r>
              <a:rPr lang="en-US" dirty="0"/>
              <a:t>over 20 years.  Without the assistance of the SWCDs CREP could not exist! </a:t>
            </a:r>
          </a:p>
          <a:p>
            <a:pPr lvl="1"/>
            <a:r>
              <a:rPr lang="en-US" dirty="0"/>
              <a:t>Perform enrollment</a:t>
            </a:r>
          </a:p>
          <a:p>
            <a:pPr lvl="1"/>
            <a:r>
              <a:rPr lang="en-US" dirty="0"/>
              <a:t>Conduct monitoring </a:t>
            </a:r>
          </a:p>
          <a:p>
            <a:pPr lvl="1"/>
            <a:r>
              <a:rPr lang="en-US" dirty="0"/>
              <a:t>Assist with management of existing easements </a:t>
            </a:r>
          </a:p>
          <a:p>
            <a:pPr lvl="1"/>
            <a:r>
              <a:rPr lang="en-US" dirty="0"/>
              <a:t>Provide a local contact for their CREP landowners</a:t>
            </a: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41000" y="969700"/>
            <a:ext cx="5920950" cy="409500"/>
          </a:xfrm>
        </p:spPr>
        <p:txBody>
          <a:bodyPr/>
          <a:lstStyle/>
          <a:p>
            <a:r>
              <a:rPr lang="en-US" sz="2800" dirty="0"/>
              <a:t>Soil and Water Conservation Districts and CREP</a:t>
            </a:r>
          </a:p>
        </p:txBody>
      </p:sp>
      <p:pic>
        <p:nvPicPr>
          <p:cNvPr id="5" name="Picture 4" descr="Map&#10;&#10;Description automatically generated with medium confidence">
            <a:extLst>
              <a:ext uri="{FF2B5EF4-FFF2-40B4-BE49-F238E27FC236}">
                <a16:creationId xmlns:a16="http://schemas.microsoft.com/office/drawing/2014/main" id="{34CC9DD4-2247-45A7-920A-93164FDFBA65}"/>
              </a:ext>
            </a:extLst>
          </p:cNvPr>
          <p:cNvPicPr>
            <a:picLocks noChangeAspect="1"/>
          </p:cNvPicPr>
          <p:nvPr/>
        </p:nvPicPr>
        <p:blipFill>
          <a:blip r:embed="rId4"/>
          <a:stretch>
            <a:fillRect/>
          </a:stretch>
        </p:blipFill>
        <p:spPr>
          <a:xfrm>
            <a:off x="296575" y="213083"/>
            <a:ext cx="517933" cy="830968"/>
          </a:xfrm>
          <a:prstGeom prst="rect">
            <a:avLst/>
          </a:prstGeom>
        </p:spPr>
      </p:pic>
    </p:spTree>
    <p:extLst>
      <p:ext uri="{BB962C8B-B14F-4D97-AF65-F5344CB8AC3E}">
        <p14:creationId xmlns:p14="http://schemas.microsoft.com/office/powerpoint/2010/main" val="834007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575285" y="1367590"/>
            <a:ext cx="6463289" cy="328893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r>
              <a:rPr lang="en-US" dirty="0"/>
              <a:t>Easements run with the land, recorded at the County Courthouse</a:t>
            </a:r>
          </a:p>
          <a:p>
            <a:r>
              <a:rPr lang="en-US" dirty="0"/>
              <a:t>Landowner retains recreational rights to hunt, fish, temporarily camp, etc. </a:t>
            </a:r>
          </a:p>
          <a:p>
            <a:r>
              <a:rPr lang="en-US" dirty="0"/>
              <a:t>Restricts agricultural use and development</a:t>
            </a:r>
          </a:p>
          <a:p>
            <a:r>
              <a:rPr lang="en-US" dirty="0"/>
              <a:t>Public access is not required but can be allowed</a:t>
            </a:r>
          </a:p>
          <a:p>
            <a:r>
              <a:rPr lang="en-US" dirty="0"/>
              <a:t>IDNR and the SWCD work as a team to advise and guide the landowner towards their land management goals on expired Federal CREP/CRP acreage and additional acres.</a:t>
            </a: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41000" y="969700"/>
            <a:ext cx="5920950" cy="409500"/>
          </a:xfrm>
        </p:spPr>
        <p:txBody>
          <a:bodyPr/>
          <a:lstStyle/>
          <a:p>
            <a:r>
              <a:rPr lang="en-US" sz="2800" dirty="0"/>
              <a:t>IL CREP Conservation Easements</a:t>
            </a:r>
          </a:p>
        </p:txBody>
      </p:sp>
      <p:pic>
        <p:nvPicPr>
          <p:cNvPr id="5" name="Picture 4" descr="Map&#10;&#10;Description automatically generated with medium confidence">
            <a:extLst>
              <a:ext uri="{FF2B5EF4-FFF2-40B4-BE49-F238E27FC236}">
                <a16:creationId xmlns:a16="http://schemas.microsoft.com/office/drawing/2014/main" id="{690353F3-F437-42C5-8E27-907672EE1CB7}"/>
              </a:ext>
            </a:extLst>
          </p:cNvPr>
          <p:cNvPicPr>
            <a:picLocks noChangeAspect="1"/>
          </p:cNvPicPr>
          <p:nvPr/>
        </p:nvPicPr>
        <p:blipFill>
          <a:blip r:embed="rId4"/>
          <a:stretch>
            <a:fillRect/>
          </a:stretch>
        </p:blipFill>
        <p:spPr>
          <a:xfrm>
            <a:off x="296575" y="213083"/>
            <a:ext cx="517933" cy="830968"/>
          </a:xfrm>
          <a:prstGeom prst="rect">
            <a:avLst/>
          </a:prstGeom>
        </p:spPr>
      </p:pic>
    </p:spTree>
    <p:extLst>
      <p:ext uri="{BB962C8B-B14F-4D97-AF65-F5344CB8AC3E}">
        <p14:creationId xmlns:p14="http://schemas.microsoft.com/office/powerpoint/2010/main" val="1343629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91"/>
        <p:cNvGrpSpPr/>
        <p:nvPr/>
      </p:nvGrpSpPr>
      <p:grpSpPr>
        <a:xfrm>
          <a:off x="0" y="0"/>
          <a:ext cx="0" cy="0"/>
          <a:chOff x="0" y="0"/>
          <a:chExt cx="0" cy="0"/>
        </a:xfrm>
      </p:grpSpPr>
      <p:sp>
        <p:nvSpPr>
          <p:cNvPr id="192" name="Google Shape;192;p24"/>
          <p:cNvSpPr txBox="1">
            <a:spLocks noGrp="1"/>
          </p:cNvSpPr>
          <p:nvPr>
            <p:ph type="title"/>
          </p:nvPr>
        </p:nvSpPr>
        <p:spPr>
          <a:xfrm>
            <a:off x="311943" y="2781623"/>
            <a:ext cx="2469677" cy="132868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200" dirty="0">
                <a:solidFill>
                  <a:schemeClr val="accent1">
                    <a:lumMod val="50000"/>
                  </a:schemeClr>
                </a:solidFill>
              </a:rPr>
              <a:t>Agricultural Lease </a:t>
            </a:r>
            <a:r>
              <a:rPr lang="en-US" sz="2200" dirty="0">
                <a:solidFill>
                  <a:schemeClr val="tx1"/>
                </a:solidFill>
              </a:rPr>
              <a:t>Program</a:t>
            </a:r>
            <a:endParaRPr lang="en-US" sz="2200" dirty="0">
              <a:solidFill>
                <a:schemeClr val="tx1"/>
              </a:solidFill>
              <a:latin typeface="Karla"/>
              <a:ea typeface="Karla"/>
              <a:cs typeface="Karla"/>
              <a:sym typeface="Karla"/>
            </a:endParaRPr>
          </a:p>
        </p:txBody>
      </p:sp>
      <p:sp>
        <p:nvSpPr>
          <p:cNvPr id="193" name="Google Shape;193;p2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sp>
        <p:nvSpPr>
          <p:cNvPr id="4" name="TextBox 3">
            <a:extLst>
              <a:ext uri="{FF2B5EF4-FFF2-40B4-BE49-F238E27FC236}">
                <a16:creationId xmlns:a16="http://schemas.microsoft.com/office/drawing/2014/main" id="{0D834FB7-AD76-432E-876C-2417356501D8}"/>
              </a:ext>
            </a:extLst>
          </p:cNvPr>
          <p:cNvSpPr txBox="1"/>
          <p:nvPr/>
        </p:nvSpPr>
        <p:spPr>
          <a:xfrm>
            <a:off x="311944" y="4051614"/>
            <a:ext cx="2185368" cy="523220"/>
          </a:xfrm>
          <a:prstGeom prst="rect">
            <a:avLst/>
          </a:prstGeom>
          <a:noFill/>
        </p:spPr>
        <p:txBody>
          <a:bodyPr wrap="square" rtlCol="0">
            <a:spAutoFit/>
          </a:bodyPr>
          <a:lstStyle/>
          <a:p>
            <a:r>
              <a:rPr lang="en-US" b="1" dirty="0">
                <a:latin typeface="Montserrat" panose="00000500000000000000" pitchFamily="2" charset="0"/>
              </a:rPr>
              <a:t>Bob Caveny</a:t>
            </a:r>
            <a:r>
              <a:rPr lang="en-US" dirty="0">
                <a:latin typeface="Montserrat" panose="00000500000000000000" pitchFamily="2" charset="0"/>
              </a:rPr>
              <a:t>, Farm Program Manager</a:t>
            </a:r>
          </a:p>
        </p:txBody>
      </p:sp>
      <p:pic>
        <p:nvPicPr>
          <p:cNvPr id="5" name="Picture 4" descr="Map&#10;&#10;Description automatically generated with medium confidence">
            <a:extLst>
              <a:ext uri="{FF2B5EF4-FFF2-40B4-BE49-F238E27FC236}">
                <a16:creationId xmlns:a16="http://schemas.microsoft.com/office/drawing/2014/main" id="{82D4FEEA-B146-4DDD-A572-E910CDA2DF6A}"/>
              </a:ext>
            </a:extLst>
          </p:cNvPr>
          <p:cNvPicPr>
            <a:picLocks noChangeAspect="1"/>
          </p:cNvPicPr>
          <p:nvPr/>
        </p:nvPicPr>
        <p:blipFill>
          <a:blip r:embed="rId4"/>
          <a:stretch>
            <a:fillRect/>
          </a:stretch>
        </p:blipFill>
        <p:spPr>
          <a:xfrm>
            <a:off x="296575" y="213083"/>
            <a:ext cx="517933" cy="830968"/>
          </a:xfrm>
          <a:prstGeom prst="rect">
            <a:avLst/>
          </a:prstGeom>
        </p:spPr>
      </p:pic>
    </p:spTree>
    <p:extLst>
      <p:ext uri="{BB962C8B-B14F-4D97-AF65-F5344CB8AC3E}">
        <p14:creationId xmlns:p14="http://schemas.microsoft.com/office/powerpoint/2010/main" val="1056375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1368-7EAE-45C5-B49B-854A9476697C}"/>
              </a:ext>
            </a:extLst>
          </p:cNvPr>
          <p:cNvSpPr>
            <a:spLocks noGrp="1"/>
          </p:cNvSpPr>
          <p:nvPr>
            <p:ph type="title"/>
          </p:nvPr>
        </p:nvSpPr>
        <p:spPr>
          <a:xfrm>
            <a:off x="1036309" y="177554"/>
            <a:ext cx="4801500" cy="748886"/>
          </a:xfrm>
        </p:spPr>
        <p:txBody>
          <a:bodyPr/>
          <a:lstStyle/>
          <a:p>
            <a:pPr algn="ctr"/>
            <a:r>
              <a:rPr lang="en-US" dirty="0"/>
              <a:t>What is 30x30?</a:t>
            </a:r>
            <a:br>
              <a:rPr lang="en-US" dirty="0"/>
            </a:br>
            <a:r>
              <a:rPr lang="en-US" dirty="0"/>
              <a:t>America the Beautiful</a:t>
            </a:r>
          </a:p>
        </p:txBody>
      </p:sp>
      <p:sp>
        <p:nvSpPr>
          <p:cNvPr id="5" name="Slide Number Placeholder 4">
            <a:extLst>
              <a:ext uri="{FF2B5EF4-FFF2-40B4-BE49-F238E27FC236}">
                <a16:creationId xmlns:a16="http://schemas.microsoft.com/office/drawing/2014/main" id="{FE6D9DE9-5743-4BEE-9337-901439EB08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6" name="Google Shape;237;ge583e1e6fd_1_469">
            <a:extLst>
              <a:ext uri="{FF2B5EF4-FFF2-40B4-BE49-F238E27FC236}">
                <a16:creationId xmlns:a16="http://schemas.microsoft.com/office/drawing/2014/main" id="{F7B466C2-5D6C-43FA-85B0-EA5A89FE4351}"/>
              </a:ext>
            </a:extLst>
          </p:cNvPr>
          <p:cNvPicPr preferRelativeResize="0"/>
          <p:nvPr/>
        </p:nvPicPr>
        <p:blipFill rotWithShape="1">
          <a:blip r:embed="rId3">
            <a:alphaModFix/>
          </a:blip>
          <a:srcRect/>
          <a:stretch/>
        </p:blipFill>
        <p:spPr>
          <a:xfrm rot="20953320">
            <a:off x="166009" y="1296195"/>
            <a:ext cx="3753138" cy="1490301"/>
          </a:xfrm>
          <a:prstGeom prst="rect">
            <a:avLst/>
          </a:prstGeom>
          <a:noFill/>
          <a:ln w="9525" cap="flat" cmpd="sng">
            <a:solidFill>
              <a:srgbClr val="595959"/>
            </a:solidFill>
            <a:prstDash val="solid"/>
            <a:round/>
            <a:headEnd type="none" w="sm" len="sm"/>
            <a:tailEnd type="none" w="sm" len="sm"/>
          </a:ln>
        </p:spPr>
      </p:pic>
      <p:pic>
        <p:nvPicPr>
          <p:cNvPr id="8" name="Google Shape;240;ge583e1e6fd_1_469">
            <a:extLst>
              <a:ext uri="{FF2B5EF4-FFF2-40B4-BE49-F238E27FC236}">
                <a16:creationId xmlns:a16="http://schemas.microsoft.com/office/drawing/2014/main" id="{02630357-A2E7-42AC-8938-5B35B6D3F725}"/>
              </a:ext>
            </a:extLst>
          </p:cNvPr>
          <p:cNvPicPr preferRelativeResize="0"/>
          <p:nvPr/>
        </p:nvPicPr>
        <p:blipFill rotWithShape="1">
          <a:blip r:embed="rId4">
            <a:alphaModFix/>
          </a:blip>
          <a:srcRect/>
          <a:stretch/>
        </p:blipFill>
        <p:spPr>
          <a:xfrm>
            <a:off x="1666601" y="3282335"/>
            <a:ext cx="4355362" cy="1681498"/>
          </a:xfrm>
          <a:prstGeom prst="rect">
            <a:avLst/>
          </a:prstGeom>
          <a:noFill/>
          <a:ln w="9525" cap="flat" cmpd="sng">
            <a:solidFill>
              <a:srgbClr val="595959"/>
            </a:solidFill>
            <a:prstDash val="solid"/>
            <a:round/>
            <a:headEnd type="none" w="sm" len="sm"/>
            <a:tailEnd type="none" w="sm" len="sm"/>
          </a:ln>
        </p:spPr>
      </p:pic>
      <p:pic>
        <p:nvPicPr>
          <p:cNvPr id="9" name="Picture 8">
            <a:extLst>
              <a:ext uri="{FF2B5EF4-FFF2-40B4-BE49-F238E27FC236}">
                <a16:creationId xmlns:a16="http://schemas.microsoft.com/office/drawing/2014/main" id="{C3E9E04A-CC8A-4604-8B08-77F0B975D1DC}"/>
              </a:ext>
            </a:extLst>
          </p:cNvPr>
          <p:cNvPicPr>
            <a:picLocks noChangeAspect="1"/>
          </p:cNvPicPr>
          <p:nvPr/>
        </p:nvPicPr>
        <p:blipFill>
          <a:blip r:embed="rId5"/>
          <a:stretch>
            <a:fillRect/>
          </a:stretch>
        </p:blipFill>
        <p:spPr>
          <a:xfrm rot="722349">
            <a:off x="4640231" y="1098344"/>
            <a:ext cx="3151135" cy="2100757"/>
          </a:xfrm>
          <a:prstGeom prst="rect">
            <a:avLst/>
          </a:prstGeom>
        </p:spPr>
      </p:pic>
    </p:spTree>
    <p:extLst>
      <p:ext uri="{BB962C8B-B14F-4D97-AF65-F5344CB8AC3E}">
        <p14:creationId xmlns:p14="http://schemas.microsoft.com/office/powerpoint/2010/main" val="874760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575285" y="1367590"/>
            <a:ext cx="6463289" cy="328893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pPr eaLnBrk="1" hangingPunct="1">
              <a:spcAft>
                <a:spcPts val="600"/>
              </a:spcAft>
            </a:pPr>
            <a:r>
              <a:rPr lang="en-US" altLang="en-US" sz="1600" dirty="0"/>
              <a:t>IDNR has 186 Public areas with over 475,000 acres owned by IDNR, and an additional 450,000 managed</a:t>
            </a:r>
          </a:p>
          <a:p>
            <a:pPr eaLnBrk="1" hangingPunct="1">
              <a:spcAft>
                <a:spcPts val="600"/>
              </a:spcAft>
            </a:pPr>
            <a:r>
              <a:rPr lang="en-US" altLang="en-US" sz="1600" dirty="0"/>
              <a:t>IDNR owns ~35,000 acres of tillable acreage (Currently farmed or in CRP)</a:t>
            </a:r>
          </a:p>
          <a:p>
            <a:pPr eaLnBrk="1" hangingPunct="1">
              <a:spcAft>
                <a:spcPts val="600"/>
              </a:spcAft>
            </a:pPr>
            <a:r>
              <a:rPr lang="en-US" altLang="en-US" sz="1600" dirty="0"/>
              <a:t>Tenants help manage many of our parks.</a:t>
            </a: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41000" y="969700"/>
            <a:ext cx="5920950" cy="409500"/>
          </a:xfrm>
        </p:spPr>
        <p:txBody>
          <a:bodyPr/>
          <a:lstStyle/>
          <a:p>
            <a:r>
              <a:rPr lang="en-US" sz="2800" dirty="0"/>
              <a:t>State Lands </a:t>
            </a:r>
          </a:p>
        </p:txBody>
      </p:sp>
      <p:pic>
        <p:nvPicPr>
          <p:cNvPr id="5" name="Picture 4" descr="Map&#10;&#10;Description automatically generated with medium confidence">
            <a:extLst>
              <a:ext uri="{FF2B5EF4-FFF2-40B4-BE49-F238E27FC236}">
                <a16:creationId xmlns:a16="http://schemas.microsoft.com/office/drawing/2014/main" id="{2D93D90C-3AFE-42DA-B3DD-8CFF1CA2D764}"/>
              </a:ext>
            </a:extLst>
          </p:cNvPr>
          <p:cNvPicPr>
            <a:picLocks noChangeAspect="1"/>
          </p:cNvPicPr>
          <p:nvPr/>
        </p:nvPicPr>
        <p:blipFill>
          <a:blip r:embed="rId4"/>
          <a:stretch>
            <a:fillRect/>
          </a:stretch>
        </p:blipFill>
        <p:spPr>
          <a:xfrm>
            <a:off x="296575" y="213083"/>
            <a:ext cx="517933" cy="830968"/>
          </a:xfrm>
          <a:prstGeom prst="rect">
            <a:avLst/>
          </a:prstGeom>
        </p:spPr>
      </p:pic>
    </p:spTree>
    <p:extLst>
      <p:ext uri="{BB962C8B-B14F-4D97-AF65-F5344CB8AC3E}">
        <p14:creationId xmlns:p14="http://schemas.microsoft.com/office/powerpoint/2010/main" val="583288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31</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575285" y="1367590"/>
            <a:ext cx="6463289" cy="328893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pPr marL="285750" indent="-285750"/>
            <a:r>
              <a:rPr lang="en-US" dirty="0"/>
              <a:t>The leases developed under this program will promote ecologically-sound agricultural practices to improve soil health, minimize soil erosion, improve water quality, and reduce chemical impacts to benefit wildlife populations and their habitats.  </a:t>
            </a:r>
          </a:p>
          <a:p>
            <a:pPr marL="285750" indent="-285750"/>
            <a:r>
              <a:rPr lang="en-US" dirty="0"/>
              <a:t>IDNR recognizes its responsibility to be a leader in conservation agriculture and strives to develop an agricultural lease program to be used as models for producers throughout the state.  </a:t>
            </a:r>
          </a:p>
          <a:p>
            <a:pPr marL="285750" indent="-285750"/>
            <a:r>
              <a:rPr lang="en-US" dirty="0"/>
              <a:t>Income generated from agricultural leases supports enhancement or establishment of wildlife habitat and recreational opportunities. </a:t>
            </a: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41000" y="969700"/>
            <a:ext cx="5920950" cy="409500"/>
          </a:xfrm>
        </p:spPr>
        <p:txBody>
          <a:bodyPr/>
          <a:lstStyle/>
          <a:p>
            <a:r>
              <a:rPr lang="en-US" sz="2800" dirty="0"/>
              <a:t>IDNR Agricultural Lands</a:t>
            </a:r>
          </a:p>
        </p:txBody>
      </p:sp>
      <p:pic>
        <p:nvPicPr>
          <p:cNvPr id="5" name="Picture 4" descr="Map&#10;&#10;Description automatically generated with medium confidence">
            <a:extLst>
              <a:ext uri="{FF2B5EF4-FFF2-40B4-BE49-F238E27FC236}">
                <a16:creationId xmlns:a16="http://schemas.microsoft.com/office/drawing/2014/main" id="{83DED54F-0AD9-444C-8DD8-4BB2674AC3E4}"/>
              </a:ext>
            </a:extLst>
          </p:cNvPr>
          <p:cNvPicPr>
            <a:picLocks noChangeAspect="1"/>
          </p:cNvPicPr>
          <p:nvPr/>
        </p:nvPicPr>
        <p:blipFill>
          <a:blip r:embed="rId4"/>
          <a:stretch>
            <a:fillRect/>
          </a:stretch>
        </p:blipFill>
        <p:spPr>
          <a:xfrm>
            <a:off x="296575" y="213083"/>
            <a:ext cx="517933" cy="830968"/>
          </a:xfrm>
          <a:prstGeom prst="rect">
            <a:avLst/>
          </a:prstGeom>
        </p:spPr>
      </p:pic>
    </p:spTree>
    <p:extLst>
      <p:ext uri="{BB962C8B-B14F-4D97-AF65-F5344CB8AC3E}">
        <p14:creationId xmlns:p14="http://schemas.microsoft.com/office/powerpoint/2010/main" val="636361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32</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575285" y="1367590"/>
            <a:ext cx="6463289" cy="328893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r>
              <a:rPr lang="en-US" dirty="0"/>
              <a:t>IDNR develops cropping plans with site staff and local biologists.</a:t>
            </a:r>
          </a:p>
          <a:p>
            <a:r>
              <a:rPr lang="en-US" dirty="0"/>
              <a:t>Cover Crops are encouraged and will be gradually added to most sites cropping plans over the next few years.</a:t>
            </a:r>
          </a:p>
          <a:p>
            <a:r>
              <a:rPr lang="en-US" dirty="0"/>
              <a:t>The IDNR is looking to move towards a cover crop/reduced tillage (Strip/Vertical) rotation to build soil health, reduce erosion, and improve water quality.  We also will evaluate the use of different cover crop mixes not only to improve soil health but create suitable overwintering habitat for a variety of wildlife species.</a:t>
            </a: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41000" y="969700"/>
            <a:ext cx="5920950" cy="409500"/>
          </a:xfrm>
        </p:spPr>
        <p:txBody>
          <a:bodyPr/>
          <a:lstStyle/>
          <a:p>
            <a:r>
              <a:rPr lang="en-US" sz="2800" dirty="0"/>
              <a:t>Crop Planning</a:t>
            </a:r>
          </a:p>
        </p:txBody>
      </p:sp>
      <p:pic>
        <p:nvPicPr>
          <p:cNvPr id="5" name="Picture 4" descr="Map&#10;&#10;Description automatically generated with medium confidence">
            <a:extLst>
              <a:ext uri="{FF2B5EF4-FFF2-40B4-BE49-F238E27FC236}">
                <a16:creationId xmlns:a16="http://schemas.microsoft.com/office/drawing/2014/main" id="{D6D5E962-F16F-41F5-BD0D-002BCED0BF5A}"/>
              </a:ext>
            </a:extLst>
          </p:cNvPr>
          <p:cNvPicPr>
            <a:picLocks noChangeAspect="1"/>
          </p:cNvPicPr>
          <p:nvPr/>
        </p:nvPicPr>
        <p:blipFill>
          <a:blip r:embed="rId4"/>
          <a:stretch>
            <a:fillRect/>
          </a:stretch>
        </p:blipFill>
        <p:spPr>
          <a:xfrm>
            <a:off x="296575" y="213083"/>
            <a:ext cx="517933" cy="830968"/>
          </a:xfrm>
          <a:prstGeom prst="rect">
            <a:avLst/>
          </a:prstGeom>
        </p:spPr>
      </p:pic>
    </p:spTree>
    <p:extLst>
      <p:ext uri="{BB962C8B-B14F-4D97-AF65-F5344CB8AC3E}">
        <p14:creationId xmlns:p14="http://schemas.microsoft.com/office/powerpoint/2010/main" val="3571392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10"/>
        <p:cNvGrpSpPr/>
        <p:nvPr/>
      </p:nvGrpSpPr>
      <p:grpSpPr>
        <a:xfrm>
          <a:off x="0" y="0"/>
          <a:ext cx="0" cy="0"/>
          <a:chOff x="0" y="0"/>
          <a:chExt cx="0" cy="0"/>
        </a:xfrm>
      </p:grpSpPr>
      <p:sp>
        <p:nvSpPr>
          <p:cNvPr id="325" name="Google Shape;325;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33</a:t>
            </a:fld>
            <a:endParaRPr/>
          </a:p>
        </p:txBody>
      </p:sp>
      <p:sp>
        <p:nvSpPr>
          <p:cNvPr id="33" name="Text Placeholder 3">
            <a:extLst>
              <a:ext uri="{FF2B5EF4-FFF2-40B4-BE49-F238E27FC236}">
                <a16:creationId xmlns:a16="http://schemas.microsoft.com/office/drawing/2014/main" id="{E396E8BB-3B4B-4548-92C1-7BBF3D1209F0}"/>
              </a:ext>
            </a:extLst>
          </p:cNvPr>
          <p:cNvSpPr txBox="1">
            <a:spLocks/>
          </p:cNvSpPr>
          <p:nvPr/>
        </p:nvSpPr>
        <p:spPr>
          <a:xfrm>
            <a:off x="575285" y="1367590"/>
            <a:ext cx="6463289" cy="328893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r>
              <a:rPr lang="en-US" sz="1600" dirty="0"/>
              <a:t>No neonic treated soybeans are allowed on IDNR sites.</a:t>
            </a:r>
          </a:p>
          <a:p>
            <a:r>
              <a:rPr lang="en-US" sz="1600" dirty="0"/>
              <a:t>No foliar application of </a:t>
            </a:r>
            <a:r>
              <a:rPr lang="en-US" sz="1600" dirty="0" err="1"/>
              <a:t>neonics</a:t>
            </a:r>
            <a:r>
              <a:rPr lang="en-US" sz="1600" dirty="0"/>
              <a:t> or dicamba allowed on IDNR sites.</a:t>
            </a:r>
          </a:p>
          <a:p>
            <a:r>
              <a:rPr lang="en-US" sz="1600" dirty="0"/>
              <a:t>No fall tillage (w/o written permission) or fall Nitrogen applications.</a:t>
            </a:r>
          </a:p>
          <a:p>
            <a:r>
              <a:rPr lang="en-US" sz="1600" dirty="0"/>
              <a:t>Vertical tillage allowed to incorporate some of the residue or cover crop seed.</a:t>
            </a:r>
          </a:p>
          <a:p>
            <a:r>
              <a:rPr lang="en-US" sz="1600" dirty="0"/>
              <a:t>IDNR collecting soil samples to monitor soil health.</a:t>
            </a:r>
          </a:p>
          <a:p>
            <a:r>
              <a:rPr lang="en-US" sz="1600" dirty="0"/>
              <a:t>Date restrictions on hay leases for nesting.</a:t>
            </a:r>
          </a:p>
        </p:txBody>
      </p:sp>
      <p:sp>
        <p:nvSpPr>
          <p:cNvPr id="17" name="Title 16">
            <a:extLst>
              <a:ext uri="{FF2B5EF4-FFF2-40B4-BE49-F238E27FC236}">
                <a16:creationId xmlns:a16="http://schemas.microsoft.com/office/drawing/2014/main" id="{ED446A2C-DA95-4D0B-8B56-0F4C7B4E6840}"/>
              </a:ext>
            </a:extLst>
          </p:cNvPr>
          <p:cNvSpPr>
            <a:spLocks noGrp="1"/>
          </p:cNvSpPr>
          <p:nvPr>
            <p:ph type="title"/>
          </p:nvPr>
        </p:nvSpPr>
        <p:spPr>
          <a:xfrm>
            <a:off x="841000" y="969700"/>
            <a:ext cx="5920950" cy="409500"/>
          </a:xfrm>
        </p:spPr>
        <p:txBody>
          <a:bodyPr/>
          <a:lstStyle/>
          <a:p>
            <a:r>
              <a:rPr lang="en-US" sz="2800" dirty="0"/>
              <a:t>Protecting Natural Communities</a:t>
            </a:r>
          </a:p>
        </p:txBody>
      </p:sp>
      <p:pic>
        <p:nvPicPr>
          <p:cNvPr id="5" name="Picture 4" descr="Map&#10;&#10;Description automatically generated with medium confidence">
            <a:extLst>
              <a:ext uri="{FF2B5EF4-FFF2-40B4-BE49-F238E27FC236}">
                <a16:creationId xmlns:a16="http://schemas.microsoft.com/office/drawing/2014/main" id="{017D0B6D-9ACD-4E58-A3DE-67D215B93D28}"/>
              </a:ext>
            </a:extLst>
          </p:cNvPr>
          <p:cNvPicPr>
            <a:picLocks noChangeAspect="1"/>
          </p:cNvPicPr>
          <p:nvPr/>
        </p:nvPicPr>
        <p:blipFill>
          <a:blip r:embed="rId4"/>
          <a:stretch>
            <a:fillRect/>
          </a:stretch>
        </p:blipFill>
        <p:spPr>
          <a:xfrm>
            <a:off x="296575" y="213083"/>
            <a:ext cx="517933" cy="830968"/>
          </a:xfrm>
          <a:prstGeom prst="rect">
            <a:avLst/>
          </a:prstGeom>
        </p:spPr>
      </p:pic>
    </p:spTree>
    <p:extLst>
      <p:ext uri="{BB962C8B-B14F-4D97-AF65-F5344CB8AC3E}">
        <p14:creationId xmlns:p14="http://schemas.microsoft.com/office/powerpoint/2010/main" val="1967032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DD41-A2C5-45E5-82E2-5C03FA81C780}"/>
              </a:ext>
            </a:extLst>
          </p:cNvPr>
          <p:cNvSpPr>
            <a:spLocks noGrp="1"/>
          </p:cNvSpPr>
          <p:nvPr>
            <p:ph type="title"/>
          </p:nvPr>
        </p:nvSpPr>
        <p:spPr>
          <a:xfrm>
            <a:off x="609703" y="4116875"/>
            <a:ext cx="1826135" cy="485700"/>
          </a:xfrm>
        </p:spPr>
        <p:txBody>
          <a:bodyPr/>
          <a:lstStyle/>
          <a:p>
            <a:r>
              <a:rPr lang="en-US" dirty="0">
                <a:solidFill>
                  <a:schemeClr val="accent2">
                    <a:lumMod val="50000"/>
                  </a:schemeClr>
                </a:solidFill>
              </a:rPr>
              <a:t>Public Comment</a:t>
            </a:r>
          </a:p>
        </p:txBody>
      </p:sp>
      <p:sp>
        <p:nvSpPr>
          <p:cNvPr id="3" name="Slide Number Placeholder 2">
            <a:extLst>
              <a:ext uri="{FF2B5EF4-FFF2-40B4-BE49-F238E27FC236}">
                <a16:creationId xmlns:a16="http://schemas.microsoft.com/office/drawing/2014/main" id="{A0B7B00E-701A-49B9-922C-743746E7C8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Tree>
    <p:extLst>
      <p:ext uri="{BB962C8B-B14F-4D97-AF65-F5344CB8AC3E}">
        <p14:creationId xmlns:p14="http://schemas.microsoft.com/office/powerpoint/2010/main" val="983217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2296" y="677360"/>
            <a:ext cx="6413818" cy="498855"/>
          </a:xfrm>
          <a:prstGeom prst="rect">
            <a:avLst/>
          </a:prstGeom>
        </p:spPr>
        <p:txBody>
          <a:bodyPr vert="horz" wrap="square" lIns="0" tIns="6350" rIns="0" bIns="0" rtlCol="0">
            <a:spAutoFit/>
          </a:bodyPr>
          <a:lstStyle/>
          <a:p>
            <a:pPr marL="6350">
              <a:spcBef>
                <a:spcPts val="50"/>
              </a:spcBef>
            </a:pPr>
            <a:r>
              <a:rPr sz="3200" spc="85" dirty="0"/>
              <a:t>CLEAN</a:t>
            </a:r>
            <a:r>
              <a:rPr sz="3200" spc="153" dirty="0"/>
              <a:t> </a:t>
            </a:r>
            <a:r>
              <a:rPr sz="3200" spc="40" dirty="0"/>
              <a:t>WATER,</a:t>
            </a:r>
            <a:r>
              <a:rPr sz="3200" spc="155" dirty="0"/>
              <a:t> </a:t>
            </a:r>
            <a:r>
              <a:rPr sz="3200" spc="135" dirty="0"/>
              <a:t>HEALTHY</a:t>
            </a:r>
            <a:r>
              <a:rPr sz="3200" spc="155" dirty="0"/>
              <a:t> </a:t>
            </a:r>
            <a:r>
              <a:rPr sz="3200" spc="238" dirty="0"/>
              <a:t>SOILS.</a:t>
            </a:r>
            <a:endParaRPr sz="3200"/>
          </a:p>
        </p:txBody>
      </p:sp>
      <p:sp>
        <p:nvSpPr>
          <p:cNvPr id="3" name="object 3"/>
          <p:cNvSpPr/>
          <p:nvPr/>
        </p:nvSpPr>
        <p:spPr>
          <a:xfrm>
            <a:off x="514346" y="4824128"/>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 name="object 4"/>
          <p:cNvSpPr/>
          <p:nvPr/>
        </p:nvSpPr>
        <p:spPr>
          <a:xfrm>
            <a:off x="715382" y="4824128"/>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 name="object 5"/>
          <p:cNvSpPr/>
          <p:nvPr/>
        </p:nvSpPr>
        <p:spPr>
          <a:xfrm>
            <a:off x="916417" y="4824128"/>
            <a:ext cx="92393" cy="137478"/>
          </a:xfrm>
          <a:custGeom>
            <a:avLst/>
            <a:gdLst/>
            <a:ahLst/>
            <a:cxnLst/>
            <a:rect l="l" t="t" r="r" b="b"/>
            <a:pathLst>
              <a:path w="184785"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6" name="object 6"/>
          <p:cNvSpPr/>
          <p:nvPr/>
        </p:nvSpPr>
        <p:spPr>
          <a:xfrm>
            <a:off x="1320959" y="4888630"/>
            <a:ext cx="7820343" cy="11113"/>
          </a:xfrm>
          <a:custGeom>
            <a:avLst/>
            <a:gdLst/>
            <a:ahLst/>
            <a:cxnLst/>
            <a:rect l="l" t="t" r="r" b="b"/>
            <a:pathLst>
              <a:path w="15640685" h="22225">
                <a:moveTo>
                  <a:pt x="15640156" y="22119"/>
                </a:moveTo>
                <a:lnTo>
                  <a:pt x="0" y="22119"/>
                </a:lnTo>
                <a:lnTo>
                  <a:pt x="0" y="0"/>
                </a:lnTo>
                <a:lnTo>
                  <a:pt x="15549507" y="0"/>
                </a:lnTo>
                <a:lnTo>
                  <a:pt x="15640156" y="0"/>
                </a:lnTo>
                <a:lnTo>
                  <a:pt x="15640156" y="22119"/>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7" name="object 7"/>
          <p:cNvSpPr/>
          <p:nvPr/>
        </p:nvSpPr>
        <p:spPr>
          <a:xfrm>
            <a:off x="514346" y="204227"/>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8" name="object 8"/>
          <p:cNvSpPr/>
          <p:nvPr/>
        </p:nvSpPr>
        <p:spPr>
          <a:xfrm>
            <a:off x="715382" y="204227"/>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9" name="object 9"/>
          <p:cNvSpPr/>
          <p:nvPr/>
        </p:nvSpPr>
        <p:spPr>
          <a:xfrm>
            <a:off x="916417" y="204227"/>
            <a:ext cx="92393" cy="137478"/>
          </a:xfrm>
          <a:custGeom>
            <a:avLst/>
            <a:gdLst/>
            <a:ahLst/>
            <a:cxnLst/>
            <a:rect l="l" t="t" r="r" b="b"/>
            <a:pathLst>
              <a:path w="184785"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0" name="object 10"/>
          <p:cNvSpPr/>
          <p:nvPr/>
        </p:nvSpPr>
        <p:spPr>
          <a:xfrm>
            <a:off x="1320959" y="268729"/>
            <a:ext cx="7820343" cy="11113"/>
          </a:xfrm>
          <a:custGeom>
            <a:avLst/>
            <a:gdLst/>
            <a:ahLst/>
            <a:cxnLst/>
            <a:rect l="l" t="t" r="r" b="b"/>
            <a:pathLst>
              <a:path w="15640685" h="22225">
                <a:moveTo>
                  <a:pt x="15640156" y="22119"/>
                </a:moveTo>
                <a:lnTo>
                  <a:pt x="0" y="22119"/>
                </a:lnTo>
                <a:lnTo>
                  <a:pt x="0" y="0"/>
                </a:lnTo>
                <a:lnTo>
                  <a:pt x="15549507" y="0"/>
                </a:lnTo>
                <a:lnTo>
                  <a:pt x="15640156" y="0"/>
                </a:lnTo>
                <a:lnTo>
                  <a:pt x="15640156" y="22119"/>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856993" y="1222212"/>
            <a:ext cx="287020" cy="2700338"/>
          </a:xfrm>
          <a:custGeom>
            <a:avLst/>
            <a:gdLst/>
            <a:ahLst/>
            <a:cxnLst/>
            <a:rect l="l" t="t" r="r" b="b"/>
            <a:pathLst>
              <a:path w="574040" h="5400675">
                <a:moveTo>
                  <a:pt x="0" y="0"/>
                </a:moveTo>
                <a:lnTo>
                  <a:pt x="574015" y="0"/>
                </a:lnTo>
                <a:lnTo>
                  <a:pt x="574015" y="5400674"/>
                </a:lnTo>
                <a:lnTo>
                  <a:pt x="0" y="5400674"/>
                </a:lnTo>
                <a:lnTo>
                  <a:pt x="0" y="0"/>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 name="object 3"/>
          <p:cNvSpPr/>
          <p:nvPr/>
        </p:nvSpPr>
        <p:spPr>
          <a:xfrm>
            <a:off x="0" y="1222212"/>
            <a:ext cx="252413" cy="2700338"/>
          </a:xfrm>
          <a:custGeom>
            <a:avLst/>
            <a:gdLst/>
            <a:ahLst/>
            <a:cxnLst/>
            <a:rect l="l" t="t" r="r" b="b"/>
            <a:pathLst>
              <a:path w="504825" h="5400675">
                <a:moveTo>
                  <a:pt x="0" y="5400674"/>
                </a:moveTo>
                <a:lnTo>
                  <a:pt x="0" y="0"/>
                </a:lnTo>
                <a:lnTo>
                  <a:pt x="504419" y="0"/>
                </a:lnTo>
                <a:lnTo>
                  <a:pt x="504419" y="5400674"/>
                </a:lnTo>
                <a:lnTo>
                  <a:pt x="0" y="5400674"/>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4" name="object 4"/>
          <p:cNvPicPr/>
          <p:nvPr/>
        </p:nvPicPr>
        <p:blipFill>
          <a:blip r:embed="rId2" cstate="print"/>
          <a:stretch>
            <a:fillRect/>
          </a:stretch>
        </p:blipFill>
        <p:spPr>
          <a:xfrm>
            <a:off x="514350" y="551105"/>
            <a:ext cx="103834" cy="103655"/>
          </a:xfrm>
          <a:prstGeom prst="rect">
            <a:avLst/>
          </a:prstGeom>
        </p:spPr>
      </p:pic>
      <p:pic>
        <p:nvPicPr>
          <p:cNvPr id="5" name="object 5"/>
          <p:cNvPicPr/>
          <p:nvPr/>
        </p:nvPicPr>
        <p:blipFill>
          <a:blip r:embed="rId3" cstate="print"/>
          <a:stretch>
            <a:fillRect/>
          </a:stretch>
        </p:blipFill>
        <p:spPr>
          <a:xfrm>
            <a:off x="750331" y="551105"/>
            <a:ext cx="103825" cy="103655"/>
          </a:xfrm>
          <a:prstGeom prst="rect">
            <a:avLst/>
          </a:prstGeom>
        </p:spPr>
      </p:pic>
      <p:pic>
        <p:nvPicPr>
          <p:cNvPr id="6" name="object 6"/>
          <p:cNvPicPr/>
          <p:nvPr/>
        </p:nvPicPr>
        <p:blipFill>
          <a:blip r:embed="rId3" cstate="print"/>
          <a:stretch>
            <a:fillRect/>
          </a:stretch>
        </p:blipFill>
        <p:spPr>
          <a:xfrm>
            <a:off x="986312" y="551105"/>
            <a:ext cx="103825" cy="103655"/>
          </a:xfrm>
          <a:prstGeom prst="rect">
            <a:avLst/>
          </a:prstGeom>
        </p:spPr>
      </p:pic>
      <p:pic>
        <p:nvPicPr>
          <p:cNvPr id="7" name="object 7"/>
          <p:cNvPicPr/>
          <p:nvPr/>
        </p:nvPicPr>
        <p:blipFill>
          <a:blip r:embed="rId3" cstate="print"/>
          <a:stretch>
            <a:fillRect/>
          </a:stretch>
        </p:blipFill>
        <p:spPr>
          <a:xfrm>
            <a:off x="1222293" y="551105"/>
            <a:ext cx="103825" cy="103655"/>
          </a:xfrm>
          <a:prstGeom prst="rect">
            <a:avLst/>
          </a:prstGeom>
        </p:spPr>
      </p:pic>
      <p:pic>
        <p:nvPicPr>
          <p:cNvPr id="8" name="object 8"/>
          <p:cNvPicPr/>
          <p:nvPr/>
        </p:nvPicPr>
        <p:blipFill>
          <a:blip r:embed="rId4" cstate="print"/>
          <a:stretch>
            <a:fillRect/>
          </a:stretch>
        </p:blipFill>
        <p:spPr>
          <a:xfrm>
            <a:off x="630765" y="676741"/>
            <a:ext cx="103834" cy="103655"/>
          </a:xfrm>
          <a:prstGeom prst="rect">
            <a:avLst/>
          </a:prstGeom>
        </p:spPr>
      </p:pic>
      <p:pic>
        <p:nvPicPr>
          <p:cNvPr id="9" name="object 9"/>
          <p:cNvPicPr/>
          <p:nvPr/>
        </p:nvPicPr>
        <p:blipFill>
          <a:blip r:embed="rId5" cstate="print"/>
          <a:stretch>
            <a:fillRect/>
          </a:stretch>
        </p:blipFill>
        <p:spPr>
          <a:xfrm>
            <a:off x="866746" y="676741"/>
            <a:ext cx="103834" cy="103655"/>
          </a:xfrm>
          <a:prstGeom prst="rect">
            <a:avLst/>
          </a:prstGeom>
        </p:spPr>
      </p:pic>
      <p:pic>
        <p:nvPicPr>
          <p:cNvPr id="10" name="object 10"/>
          <p:cNvPicPr/>
          <p:nvPr/>
        </p:nvPicPr>
        <p:blipFill>
          <a:blip r:embed="rId6" cstate="print"/>
          <a:stretch>
            <a:fillRect/>
          </a:stretch>
        </p:blipFill>
        <p:spPr>
          <a:xfrm>
            <a:off x="1102727" y="676741"/>
            <a:ext cx="103825" cy="103655"/>
          </a:xfrm>
          <a:prstGeom prst="rect">
            <a:avLst/>
          </a:prstGeom>
        </p:spPr>
      </p:pic>
      <p:pic>
        <p:nvPicPr>
          <p:cNvPr id="11" name="object 11"/>
          <p:cNvPicPr/>
          <p:nvPr/>
        </p:nvPicPr>
        <p:blipFill>
          <a:blip r:embed="rId6" cstate="print"/>
          <a:stretch>
            <a:fillRect/>
          </a:stretch>
        </p:blipFill>
        <p:spPr>
          <a:xfrm>
            <a:off x="1338708" y="676741"/>
            <a:ext cx="103825" cy="103655"/>
          </a:xfrm>
          <a:prstGeom prst="rect">
            <a:avLst/>
          </a:prstGeom>
        </p:spPr>
      </p:pic>
      <p:pic>
        <p:nvPicPr>
          <p:cNvPr id="12" name="object 12"/>
          <p:cNvPicPr/>
          <p:nvPr/>
        </p:nvPicPr>
        <p:blipFill>
          <a:blip r:embed="rId7" cstate="print"/>
          <a:stretch>
            <a:fillRect/>
          </a:stretch>
        </p:blipFill>
        <p:spPr>
          <a:xfrm>
            <a:off x="750331" y="799240"/>
            <a:ext cx="103825" cy="103655"/>
          </a:xfrm>
          <a:prstGeom prst="rect">
            <a:avLst/>
          </a:prstGeom>
        </p:spPr>
      </p:pic>
      <p:pic>
        <p:nvPicPr>
          <p:cNvPr id="13" name="object 13"/>
          <p:cNvPicPr/>
          <p:nvPr/>
        </p:nvPicPr>
        <p:blipFill>
          <a:blip r:embed="rId7" cstate="print"/>
          <a:stretch>
            <a:fillRect/>
          </a:stretch>
        </p:blipFill>
        <p:spPr>
          <a:xfrm>
            <a:off x="986312" y="799240"/>
            <a:ext cx="103825" cy="103655"/>
          </a:xfrm>
          <a:prstGeom prst="rect">
            <a:avLst/>
          </a:prstGeom>
        </p:spPr>
      </p:pic>
      <p:pic>
        <p:nvPicPr>
          <p:cNvPr id="14" name="object 14"/>
          <p:cNvPicPr/>
          <p:nvPr/>
        </p:nvPicPr>
        <p:blipFill>
          <a:blip r:embed="rId7" cstate="print"/>
          <a:stretch>
            <a:fillRect/>
          </a:stretch>
        </p:blipFill>
        <p:spPr>
          <a:xfrm>
            <a:off x="1222293" y="799240"/>
            <a:ext cx="103825" cy="103655"/>
          </a:xfrm>
          <a:prstGeom prst="rect">
            <a:avLst/>
          </a:prstGeom>
        </p:spPr>
      </p:pic>
      <p:pic>
        <p:nvPicPr>
          <p:cNvPr id="15" name="object 15"/>
          <p:cNvPicPr/>
          <p:nvPr/>
        </p:nvPicPr>
        <p:blipFill>
          <a:blip r:embed="rId8" cstate="print"/>
          <a:stretch>
            <a:fillRect/>
          </a:stretch>
        </p:blipFill>
        <p:spPr>
          <a:xfrm>
            <a:off x="1458266" y="799240"/>
            <a:ext cx="103834" cy="103655"/>
          </a:xfrm>
          <a:prstGeom prst="rect">
            <a:avLst/>
          </a:prstGeom>
        </p:spPr>
      </p:pic>
      <p:pic>
        <p:nvPicPr>
          <p:cNvPr id="16" name="object 16"/>
          <p:cNvPicPr/>
          <p:nvPr/>
        </p:nvPicPr>
        <p:blipFill>
          <a:blip r:embed="rId9" cstate="print"/>
          <a:stretch>
            <a:fillRect/>
          </a:stretch>
        </p:blipFill>
        <p:spPr>
          <a:xfrm>
            <a:off x="630765" y="924884"/>
            <a:ext cx="103834" cy="103647"/>
          </a:xfrm>
          <a:prstGeom prst="rect">
            <a:avLst/>
          </a:prstGeom>
        </p:spPr>
      </p:pic>
      <p:pic>
        <p:nvPicPr>
          <p:cNvPr id="17" name="object 17"/>
          <p:cNvPicPr/>
          <p:nvPr/>
        </p:nvPicPr>
        <p:blipFill>
          <a:blip r:embed="rId10" cstate="print"/>
          <a:stretch>
            <a:fillRect/>
          </a:stretch>
        </p:blipFill>
        <p:spPr>
          <a:xfrm>
            <a:off x="866746" y="924884"/>
            <a:ext cx="103834" cy="103647"/>
          </a:xfrm>
          <a:prstGeom prst="rect">
            <a:avLst/>
          </a:prstGeom>
        </p:spPr>
      </p:pic>
      <p:pic>
        <p:nvPicPr>
          <p:cNvPr id="18" name="object 18"/>
          <p:cNvPicPr/>
          <p:nvPr/>
        </p:nvPicPr>
        <p:blipFill>
          <a:blip r:embed="rId11" cstate="print"/>
          <a:stretch>
            <a:fillRect/>
          </a:stretch>
        </p:blipFill>
        <p:spPr>
          <a:xfrm>
            <a:off x="1102727" y="924884"/>
            <a:ext cx="103825" cy="103647"/>
          </a:xfrm>
          <a:prstGeom prst="rect">
            <a:avLst/>
          </a:prstGeom>
        </p:spPr>
      </p:pic>
      <p:pic>
        <p:nvPicPr>
          <p:cNvPr id="19" name="object 19"/>
          <p:cNvPicPr/>
          <p:nvPr/>
        </p:nvPicPr>
        <p:blipFill>
          <a:blip r:embed="rId11" cstate="print"/>
          <a:stretch>
            <a:fillRect/>
          </a:stretch>
        </p:blipFill>
        <p:spPr>
          <a:xfrm>
            <a:off x="1338708" y="924884"/>
            <a:ext cx="103825" cy="103647"/>
          </a:xfrm>
          <a:prstGeom prst="rect">
            <a:avLst/>
          </a:prstGeom>
        </p:spPr>
      </p:pic>
      <p:pic>
        <p:nvPicPr>
          <p:cNvPr id="20" name="object 20"/>
          <p:cNvPicPr/>
          <p:nvPr/>
        </p:nvPicPr>
        <p:blipFill>
          <a:blip r:embed="rId8" cstate="print"/>
          <a:stretch>
            <a:fillRect/>
          </a:stretch>
        </p:blipFill>
        <p:spPr>
          <a:xfrm>
            <a:off x="514350" y="1047375"/>
            <a:ext cx="103834" cy="103655"/>
          </a:xfrm>
          <a:prstGeom prst="rect">
            <a:avLst/>
          </a:prstGeom>
        </p:spPr>
      </p:pic>
      <p:pic>
        <p:nvPicPr>
          <p:cNvPr id="21" name="object 21"/>
          <p:cNvPicPr/>
          <p:nvPr/>
        </p:nvPicPr>
        <p:blipFill>
          <a:blip r:embed="rId7" cstate="print"/>
          <a:stretch>
            <a:fillRect/>
          </a:stretch>
        </p:blipFill>
        <p:spPr>
          <a:xfrm>
            <a:off x="750331" y="1047375"/>
            <a:ext cx="103825" cy="103655"/>
          </a:xfrm>
          <a:prstGeom prst="rect">
            <a:avLst/>
          </a:prstGeom>
        </p:spPr>
      </p:pic>
      <p:pic>
        <p:nvPicPr>
          <p:cNvPr id="22" name="object 22"/>
          <p:cNvPicPr/>
          <p:nvPr/>
        </p:nvPicPr>
        <p:blipFill>
          <a:blip r:embed="rId7" cstate="print"/>
          <a:stretch>
            <a:fillRect/>
          </a:stretch>
        </p:blipFill>
        <p:spPr>
          <a:xfrm>
            <a:off x="986312" y="1047375"/>
            <a:ext cx="103825" cy="103655"/>
          </a:xfrm>
          <a:prstGeom prst="rect">
            <a:avLst/>
          </a:prstGeom>
        </p:spPr>
      </p:pic>
      <p:pic>
        <p:nvPicPr>
          <p:cNvPr id="23" name="object 23"/>
          <p:cNvPicPr/>
          <p:nvPr/>
        </p:nvPicPr>
        <p:blipFill>
          <a:blip r:embed="rId7" cstate="print"/>
          <a:stretch>
            <a:fillRect/>
          </a:stretch>
        </p:blipFill>
        <p:spPr>
          <a:xfrm>
            <a:off x="1222293" y="1047375"/>
            <a:ext cx="103825" cy="103655"/>
          </a:xfrm>
          <a:prstGeom prst="rect">
            <a:avLst/>
          </a:prstGeom>
        </p:spPr>
      </p:pic>
      <p:sp>
        <p:nvSpPr>
          <p:cNvPr id="24" name="object 24"/>
          <p:cNvSpPr txBox="1">
            <a:spLocks noGrp="1"/>
          </p:cNvSpPr>
          <p:nvPr>
            <p:ph type="title"/>
          </p:nvPr>
        </p:nvSpPr>
        <p:spPr>
          <a:xfrm>
            <a:off x="1391155" y="352036"/>
            <a:ext cx="1789691" cy="1622239"/>
          </a:xfrm>
          <a:prstGeom prst="rect">
            <a:avLst/>
          </a:prstGeom>
        </p:spPr>
        <p:txBody>
          <a:bodyPr vert="horz" wrap="square" lIns="0" tIns="6350" rIns="0" bIns="0" rtlCol="0">
            <a:spAutoFit/>
          </a:bodyPr>
          <a:lstStyle/>
          <a:p>
            <a:pPr marL="30480">
              <a:spcBef>
                <a:spcPts val="50"/>
              </a:spcBef>
            </a:pPr>
            <a:r>
              <a:rPr spc="-80" dirty="0"/>
              <a:t>QUOTE</a:t>
            </a:r>
            <a:r>
              <a:rPr spc="153" dirty="0"/>
              <a:t> </a:t>
            </a:r>
            <a:r>
              <a:rPr spc="-25" dirty="0"/>
              <a:t>OF</a:t>
            </a:r>
            <a:r>
              <a:rPr spc="155" dirty="0"/>
              <a:t> </a:t>
            </a:r>
            <a:r>
              <a:rPr spc="-23" dirty="0"/>
              <a:t>NOTE</a:t>
            </a:r>
          </a:p>
        </p:txBody>
      </p:sp>
      <p:grpSp>
        <p:nvGrpSpPr>
          <p:cNvPr id="25" name="object 25"/>
          <p:cNvGrpSpPr/>
          <p:nvPr/>
        </p:nvGrpSpPr>
        <p:grpSpPr>
          <a:xfrm>
            <a:off x="514346" y="186058"/>
            <a:ext cx="8623300" cy="3553142"/>
            <a:chOff x="1028692" y="372116"/>
            <a:chExt cx="17246600" cy="7106284"/>
          </a:xfrm>
        </p:grpSpPr>
        <p:pic>
          <p:nvPicPr>
            <p:cNvPr id="26" name="object 26"/>
            <p:cNvPicPr/>
            <p:nvPr/>
          </p:nvPicPr>
          <p:blipFill>
            <a:blip r:embed="rId12" cstate="print"/>
            <a:stretch>
              <a:fillRect/>
            </a:stretch>
          </p:blipFill>
          <p:spPr>
            <a:xfrm>
              <a:off x="1052820" y="2743315"/>
              <a:ext cx="16230599" cy="4733924"/>
            </a:xfrm>
            <a:prstGeom prst="rect">
              <a:avLst/>
            </a:prstGeom>
          </p:spPr>
        </p:pic>
        <p:sp>
          <p:nvSpPr>
            <p:cNvPr id="27" name="object 27"/>
            <p:cNvSpPr/>
            <p:nvPr/>
          </p:nvSpPr>
          <p:spPr>
            <a:xfrm>
              <a:off x="1052576" y="2808121"/>
              <a:ext cx="4667885" cy="4667250"/>
            </a:xfrm>
            <a:custGeom>
              <a:avLst/>
              <a:gdLst/>
              <a:ahLst/>
              <a:cxnLst/>
              <a:rect l="l" t="t" r="r" b="b"/>
              <a:pathLst>
                <a:path w="4667885" h="4667250">
                  <a:moveTo>
                    <a:pt x="3733" y="3299053"/>
                  </a:moveTo>
                  <a:lnTo>
                    <a:pt x="3276" y="3296945"/>
                  </a:lnTo>
                  <a:lnTo>
                    <a:pt x="241" y="3297186"/>
                  </a:lnTo>
                  <a:lnTo>
                    <a:pt x="241" y="3303714"/>
                  </a:lnTo>
                  <a:lnTo>
                    <a:pt x="2336" y="3303943"/>
                  </a:lnTo>
                  <a:lnTo>
                    <a:pt x="3276" y="3302787"/>
                  </a:lnTo>
                  <a:lnTo>
                    <a:pt x="3505" y="3301149"/>
                  </a:lnTo>
                  <a:lnTo>
                    <a:pt x="3733" y="3299053"/>
                  </a:lnTo>
                  <a:close/>
                </a:path>
                <a:path w="4667885" h="4667250">
                  <a:moveTo>
                    <a:pt x="3733" y="113423"/>
                  </a:moveTo>
                  <a:lnTo>
                    <a:pt x="3276" y="111315"/>
                  </a:lnTo>
                  <a:lnTo>
                    <a:pt x="241" y="111556"/>
                  </a:lnTo>
                  <a:lnTo>
                    <a:pt x="241" y="118084"/>
                  </a:lnTo>
                  <a:lnTo>
                    <a:pt x="2336" y="118313"/>
                  </a:lnTo>
                  <a:lnTo>
                    <a:pt x="3276" y="117157"/>
                  </a:lnTo>
                  <a:lnTo>
                    <a:pt x="3505" y="115519"/>
                  </a:lnTo>
                  <a:lnTo>
                    <a:pt x="3733" y="113423"/>
                  </a:lnTo>
                  <a:close/>
                </a:path>
                <a:path w="4667885" h="4667250">
                  <a:moveTo>
                    <a:pt x="6311" y="3289477"/>
                  </a:moveTo>
                  <a:lnTo>
                    <a:pt x="5600" y="3287382"/>
                  </a:lnTo>
                  <a:lnTo>
                    <a:pt x="5143" y="3287382"/>
                  </a:lnTo>
                  <a:lnTo>
                    <a:pt x="3505" y="3287153"/>
                  </a:lnTo>
                  <a:lnTo>
                    <a:pt x="1866" y="3287382"/>
                  </a:lnTo>
                  <a:lnTo>
                    <a:pt x="241" y="3287382"/>
                  </a:lnTo>
                  <a:lnTo>
                    <a:pt x="241" y="3290417"/>
                  </a:lnTo>
                  <a:lnTo>
                    <a:pt x="1866" y="3290417"/>
                  </a:lnTo>
                  <a:lnTo>
                    <a:pt x="3505" y="3290646"/>
                  </a:lnTo>
                  <a:lnTo>
                    <a:pt x="5143" y="3290417"/>
                  </a:lnTo>
                  <a:lnTo>
                    <a:pt x="5600" y="3290417"/>
                  </a:lnTo>
                  <a:lnTo>
                    <a:pt x="6311" y="3289719"/>
                  </a:lnTo>
                  <a:lnTo>
                    <a:pt x="6311" y="3289477"/>
                  </a:lnTo>
                  <a:close/>
                </a:path>
                <a:path w="4667885" h="4667250">
                  <a:moveTo>
                    <a:pt x="6311" y="2558592"/>
                  </a:moveTo>
                  <a:lnTo>
                    <a:pt x="5600" y="2556484"/>
                  </a:lnTo>
                  <a:lnTo>
                    <a:pt x="5143" y="2556484"/>
                  </a:lnTo>
                  <a:lnTo>
                    <a:pt x="3505" y="2556256"/>
                  </a:lnTo>
                  <a:lnTo>
                    <a:pt x="1866" y="2556484"/>
                  </a:lnTo>
                  <a:lnTo>
                    <a:pt x="241" y="2556484"/>
                  </a:lnTo>
                  <a:lnTo>
                    <a:pt x="241" y="2559520"/>
                  </a:lnTo>
                  <a:lnTo>
                    <a:pt x="1866" y="2559520"/>
                  </a:lnTo>
                  <a:lnTo>
                    <a:pt x="3505" y="2559761"/>
                  </a:lnTo>
                  <a:lnTo>
                    <a:pt x="5143" y="2559520"/>
                  </a:lnTo>
                  <a:lnTo>
                    <a:pt x="5600" y="2559520"/>
                  </a:lnTo>
                  <a:lnTo>
                    <a:pt x="6311" y="2558821"/>
                  </a:lnTo>
                  <a:lnTo>
                    <a:pt x="6311" y="2558592"/>
                  </a:lnTo>
                  <a:close/>
                </a:path>
                <a:path w="4667885" h="4667250">
                  <a:moveTo>
                    <a:pt x="6311" y="1604835"/>
                  </a:moveTo>
                  <a:lnTo>
                    <a:pt x="5600" y="1602740"/>
                  </a:lnTo>
                  <a:lnTo>
                    <a:pt x="5143" y="1602740"/>
                  </a:lnTo>
                  <a:lnTo>
                    <a:pt x="3505" y="1602498"/>
                  </a:lnTo>
                  <a:lnTo>
                    <a:pt x="1866" y="1602740"/>
                  </a:lnTo>
                  <a:lnTo>
                    <a:pt x="241" y="1602740"/>
                  </a:lnTo>
                  <a:lnTo>
                    <a:pt x="241" y="1605775"/>
                  </a:lnTo>
                  <a:lnTo>
                    <a:pt x="1866" y="1605775"/>
                  </a:lnTo>
                  <a:lnTo>
                    <a:pt x="3505" y="1606003"/>
                  </a:lnTo>
                  <a:lnTo>
                    <a:pt x="5143" y="1605775"/>
                  </a:lnTo>
                  <a:lnTo>
                    <a:pt x="5600" y="1605775"/>
                  </a:lnTo>
                  <a:lnTo>
                    <a:pt x="6311" y="1605076"/>
                  </a:lnTo>
                  <a:lnTo>
                    <a:pt x="6311" y="1604835"/>
                  </a:lnTo>
                  <a:close/>
                </a:path>
                <a:path w="4667885" h="4667250">
                  <a:moveTo>
                    <a:pt x="6311" y="451091"/>
                  </a:moveTo>
                  <a:lnTo>
                    <a:pt x="5600" y="448995"/>
                  </a:lnTo>
                  <a:lnTo>
                    <a:pt x="5143" y="448995"/>
                  </a:lnTo>
                  <a:lnTo>
                    <a:pt x="3505" y="448754"/>
                  </a:lnTo>
                  <a:lnTo>
                    <a:pt x="1866" y="448995"/>
                  </a:lnTo>
                  <a:lnTo>
                    <a:pt x="241" y="448995"/>
                  </a:lnTo>
                  <a:lnTo>
                    <a:pt x="241" y="452031"/>
                  </a:lnTo>
                  <a:lnTo>
                    <a:pt x="1866" y="452031"/>
                  </a:lnTo>
                  <a:lnTo>
                    <a:pt x="3505" y="452259"/>
                  </a:lnTo>
                  <a:lnTo>
                    <a:pt x="5143" y="452031"/>
                  </a:lnTo>
                  <a:lnTo>
                    <a:pt x="5600" y="452031"/>
                  </a:lnTo>
                  <a:lnTo>
                    <a:pt x="6311" y="451332"/>
                  </a:lnTo>
                  <a:lnTo>
                    <a:pt x="6311" y="451091"/>
                  </a:lnTo>
                  <a:close/>
                </a:path>
                <a:path w="4667885" h="4667250">
                  <a:moveTo>
                    <a:pt x="6311" y="215163"/>
                  </a:moveTo>
                  <a:lnTo>
                    <a:pt x="5600" y="213067"/>
                  </a:lnTo>
                  <a:lnTo>
                    <a:pt x="5143" y="213067"/>
                  </a:lnTo>
                  <a:lnTo>
                    <a:pt x="3505" y="212826"/>
                  </a:lnTo>
                  <a:lnTo>
                    <a:pt x="1866" y="213067"/>
                  </a:lnTo>
                  <a:lnTo>
                    <a:pt x="241" y="213067"/>
                  </a:lnTo>
                  <a:lnTo>
                    <a:pt x="241" y="216103"/>
                  </a:lnTo>
                  <a:lnTo>
                    <a:pt x="1866" y="216103"/>
                  </a:lnTo>
                  <a:lnTo>
                    <a:pt x="3505" y="216331"/>
                  </a:lnTo>
                  <a:lnTo>
                    <a:pt x="5143" y="216103"/>
                  </a:lnTo>
                  <a:lnTo>
                    <a:pt x="5600" y="216103"/>
                  </a:lnTo>
                  <a:lnTo>
                    <a:pt x="6311" y="215392"/>
                  </a:lnTo>
                  <a:lnTo>
                    <a:pt x="6311" y="215163"/>
                  </a:lnTo>
                  <a:close/>
                </a:path>
                <a:path w="4667885" h="4667250">
                  <a:moveTo>
                    <a:pt x="6769" y="1518488"/>
                  </a:moveTo>
                  <a:lnTo>
                    <a:pt x="5143" y="1514297"/>
                  </a:lnTo>
                  <a:lnTo>
                    <a:pt x="241" y="1514297"/>
                  </a:lnTo>
                  <a:lnTo>
                    <a:pt x="241" y="1524088"/>
                  </a:lnTo>
                  <a:lnTo>
                    <a:pt x="2336" y="1523631"/>
                  </a:lnTo>
                  <a:lnTo>
                    <a:pt x="4673" y="1525028"/>
                  </a:lnTo>
                  <a:lnTo>
                    <a:pt x="5892" y="1523631"/>
                  </a:lnTo>
                  <a:lnTo>
                    <a:pt x="6311" y="1523161"/>
                  </a:lnTo>
                  <a:lnTo>
                    <a:pt x="6769" y="1518488"/>
                  </a:lnTo>
                  <a:close/>
                </a:path>
                <a:path w="4667885" h="4667250">
                  <a:moveTo>
                    <a:pt x="6769" y="655523"/>
                  </a:moveTo>
                  <a:lnTo>
                    <a:pt x="6070" y="654583"/>
                  </a:lnTo>
                  <a:lnTo>
                    <a:pt x="5600" y="652957"/>
                  </a:lnTo>
                  <a:lnTo>
                    <a:pt x="3276" y="651789"/>
                  </a:lnTo>
                  <a:lnTo>
                    <a:pt x="1638" y="652246"/>
                  </a:lnTo>
                  <a:lnTo>
                    <a:pt x="241" y="652246"/>
                  </a:lnTo>
                  <a:lnTo>
                    <a:pt x="241" y="655523"/>
                  </a:lnTo>
                  <a:lnTo>
                    <a:pt x="6769" y="655523"/>
                  </a:lnTo>
                  <a:close/>
                </a:path>
                <a:path w="4667885" h="4667250">
                  <a:moveTo>
                    <a:pt x="6769" y="232664"/>
                  </a:moveTo>
                  <a:lnTo>
                    <a:pt x="6070" y="231736"/>
                  </a:lnTo>
                  <a:lnTo>
                    <a:pt x="5600" y="230098"/>
                  </a:lnTo>
                  <a:lnTo>
                    <a:pt x="3276" y="228930"/>
                  </a:lnTo>
                  <a:lnTo>
                    <a:pt x="1638" y="229400"/>
                  </a:lnTo>
                  <a:lnTo>
                    <a:pt x="241" y="229400"/>
                  </a:lnTo>
                  <a:lnTo>
                    <a:pt x="241" y="232664"/>
                  </a:lnTo>
                  <a:lnTo>
                    <a:pt x="6769" y="232664"/>
                  </a:lnTo>
                  <a:close/>
                </a:path>
                <a:path w="4667885" h="4667250">
                  <a:moveTo>
                    <a:pt x="6769" y="156819"/>
                  </a:moveTo>
                  <a:lnTo>
                    <a:pt x="6540" y="156362"/>
                  </a:lnTo>
                  <a:lnTo>
                    <a:pt x="6070" y="155651"/>
                  </a:lnTo>
                  <a:lnTo>
                    <a:pt x="5600" y="154724"/>
                  </a:lnTo>
                  <a:lnTo>
                    <a:pt x="4902" y="154025"/>
                  </a:lnTo>
                  <a:lnTo>
                    <a:pt x="241" y="154025"/>
                  </a:lnTo>
                  <a:lnTo>
                    <a:pt x="241" y="163830"/>
                  </a:lnTo>
                  <a:lnTo>
                    <a:pt x="3733" y="163360"/>
                  </a:lnTo>
                  <a:lnTo>
                    <a:pt x="5372" y="160794"/>
                  </a:lnTo>
                  <a:lnTo>
                    <a:pt x="6540" y="157988"/>
                  </a:lnTo>
                  <a:lnTo>
                    <a:pt x="6540" y="157289"/>
                  </a:lnTo>
                  <a:lnTo>
                    <a:pt x="6769" y="156819"/>
                  </a:lnTo>
                  <a:close/>
                </a:path>
                <a:path w="4667885" h="4667250">
                  <a:moveTo>
                    <a:pt x="8178" y="307340"/>
                  </a:moveTo>
                  <a:lnTo>
                    <a:pt x="5143" y="304774"/>
                  </a:lnTo>
                  <a:lnTo>
                    <a:pt x="241" y="304774"/>
                  </a:lnTo>
                  <a:lnTo>
                    <a:pt x="241" y="314579"/>
                  </a:lnTo>
                  <a:lnTo>
                    <a:pt x="2336" y="314337"/>
                  </a:lnTo>
                  <a:lnTo>
                    <a:pt x="4673" y="315747"/>
                  </a:lnTo>
                  <a:lnTo>
                    <a:pt x="6311" y="313639"/>
                  </a:lnTo>
                  <a:lnTo>
                    <a:pt x="6540" y="310603"/>
                  </a:lnTo>
                  <a:lnTo>
                    <a:pt x="8178" y="307340"/>
                  </a:lnTo>
                  <a:close/>
                </a:path>
                <a:path w="4667885" h="4667250">
                  <a:moveTo>
                    <a:pt x="9575" y="1458518"/>
                  </a:moveTo>
                  <a:lnTo>
                    <a:pt x="241" y="1458518"/>
                  </a:lnTo>
                  <a:lnTo>
                    <a:pt x="241" y="1462951"/>
                  </a:lnTo>
                  <a:lnTo>
                    <a:pt x="0" y="1465059"/>
                  </a:lnTo>
                  <a:lnTo>
                    <a:pt x="4902" y="1465059"/>
                  </a:lnTo>
                  <a:lnTo>
                    <a:pt x="6540" y="1463192"/>
                  </a:lnTo>
                  <a:lnTo>
                    <a:pt x="9105" y="1462252"/>
                  </a:lnTo>
                  <a:lnTo>
                    <a:pt x="9575" y="1458518"/>
                  </a:lnTo>
                  <a:close/>
                </a:path>
                <a:path w="4667885" h="4667250">
                  <a:moveTo>
                    <a:pt x="10972" y="2781922"/>
                  </a:moveTo>
                  <a:lnTo>
                    <a:pt x="8407" y="2779357"/>
                  </a:lnTo>
                  <a:lnTo>
                    <a:pt x="241" y="2779357"/>
                  </a:lnTo>
                  <a:lnTo>
                    <a:pt x="241" y="2785884"/>
                  </a:lnTo>
                  <a:lnTo>
                    <a:pt x="10045" y="2785884"/>
                  </a:lnTo>
                  <a:lnTo>
                    <a:pt x="9804" y="2784017"/>
                  </a:lnTo>
                  <a:lnTo>
                    <a:pt x="10972" y="2781922"/>
                  </a:lnTo>
                  <a:close/>
                </a:path>
                <a:path w="4667885" h="4667250">
                  <a:moveTo>
                    <a:pt x="13068" y="259969"/>
                  </a:moveTo>
                  <a:lnTo>
                    <a:pt x="8636" y="258102"/>
                  </a:lnTo>
                  <a:lnTo>
                    <a:pt x="4445" y="259499"/>
                  </a:lnTo>
                  <a:lnTo>
                    <a:pt x="241" y="259041"/>
                  </a:lnTo>
                  <a:lnTo>
                    <a:pt x="241" y="265569"/>
                  </a:lnTo>
                  <a:lnTo>
                    <a:pt x="5143" y="265569"/>
                  </a:lnTo>
                  <a:lnTo>
                    <a:pt x="6311" y="266738"/>
                  </a:lnTo>
                  <a:lnTo>
                    <a:pt x="7467" y="267665"/>
                  </a:lnTo>
                  <a:lnTo>
                    <a:pt x="8877" y="269074"/>
                  </a:lnTo>
                  <a:lnTo>
                    <a:pt x="10045" y="268833"/>
                  </a:lnTo>
                  <a:lnTo>
                    <a:pt x="11671" y="268376"/>
                  </a:lnTo>
                  <a:lnTo>
                    <a:pt x="13068" y="268135"/>
                  </a:lnTo>
                  <a:lnTo>
                    <a:pt x="13068" y="259969"/>
                  </a:lnTo>
                  <a:close/>
                </a:path>
                <a:path w="4667885" h="4667250">
                  <a:moveTo>
                    <a:pt x="13309" y="3274314"/>
                  </a:moveTo>
                  <a:lnTo>
                    <a:pt x="13068" y="3273374"/>
                  </a:lnTo>
                  <a:lnTo>
                    <a:pt x="12839" y="3271977"/>
                  </a:lnTo>
                  <a:lnTo>
                    <a:pt x="12369" y="3271748"/>
                  </a:lnTo>
                  <a:lnTo>
                    <a:pt x="10744" y="3270808"/>
                  </a:lnTo>
                  <a:lnTo>
                    <a:pt x="8636" y="3270580"/>
                  </a:lnTo>
                  <a:lnTo>
                    <a:pt x="7467" y="3270110"/>
                  </a:lnTo>
                  <a:lnTo>
                    <a:pt x="6769" y="3267773"/>
                  </a:lnTo>
                  <a:lnTo>
                    <a:pt x="6070" y="3266148"/>
                  </a:lnTo>
                  <a:lnTo>
                    <a:pt x="5600" y="3264509"/>
                  </a:lnTo>
                  <a:lnTo>
                    <a:pt x="241" y="3264509"/>
                  </a:lnTo>
                  <a:lnTo>
                    <a:pt x="241" y="3274314"/>
                  </a:lnTo>
                  <a:lnTo>
                    <a:pt x="13309" y="3274314"/>
                  </a:lnTo>
                  <a:close/>
                </a:path>
                <a:path w="4667885" h="4667250">
                  <a:moveTo>
                    <a:pt x="13779" y="2488819"/>
                  </a:moveTo>
                  <a:lnTo>
                    <a:pt x="11671" y="2487650"/>
                  </a:lnTo>
                  <a:lnTo>
                    <a:pt x="9575" y="2486253"/>
                  </a:lnTo>
                  <a:lnTo>
                    <a:pt x="6311" y="2484386"/>
                  </a:lnTo>
                  <a:lnTo>
                    <a:pt x="241" y="2484386"/>
                  </a:lnTo>
                  <a:lnTo>
                    <a:pt x="241" y="2486482"/>
                  </a:lnTo>
                  <a:lnTo>
                    <a:pt x="0" y="2487650"/>
                  </a:lnTo>
                  <a:lnTo>
                    <a:pt x="4902" y="2487650"/>
                  </a:lnTo>
                  <a:lnTo>
                    <a:pt x="7239" y="2489276"/>
                  </a:lnTo>
                  <a:lnTo>
                    <a:pt x="8877" y="2493010"/>
                  </a:lnTo>
                  <a:lnTo>
                    <a:pt x="13779" y="2488819"/>
                  </a:lnTo>
                  <a:close/>
                </a:path>
                <a:path w="4667885" h="4667250">
                  <a:moveTo>
                    <a:pt x="16802" y="1638"/>
                  </a:moveTo>
                  <a:lnTo>
                    <a:pt x="16573" y="0"/>
                  </a:lnTo>
                  <a:lnTo>
                    <a:pt x="13309" y="0"/>
                  </a:lnTo>
                  <a:lnTo>
                    <a:pt x="13779" y="939"/>
                  </a:lnTo>
                  <a:lnTo>
                    <a:pt x="14008" y="2565"/>
                  </a:lnTo>
                  <a:lnTo>
                    <a:pt x="14478" y="2565"/>
                  </a:lnTo>
                  <a:lnTo>
                    <a:pt x="16344" y="3035"/>
                  </a:lnTo>
                  <a:lnTo>
                    <a:pt x="16802" y="1638"/>
                  </a:lnTo>
                  <a:close/>
                </a:path>
                <a:path w="4667885" h="4667250">
                  <a:moveTo>
                    <a:pt x="36410" y="1638"/>
                  </a:moveTo>
                  <a:lnTo>
                    <a:pt x="36182" y="0"/>
                  </a:lnTo>
                  <a:lnTo>
                    <a:pt x="32905" y="0"/>
                  </a:lnTo>
                  <a:lnTo>
                    <a:pt x="33375" y="939"/>
                  </a:lnTo>
                  <a:lnTo>
                    <a:pt x="33604" y="2565"/>
                  </a:lnTo>
                  <a:lnTo>
                    <a:pt x="34074" y="2565"/>
                  </a:lnTo>
                  <a:lnTo>
                    <a:pt x="35941" y="3035"/>
                  </a:lnTo>
                  <a:lnTo>
                    <a:pt x="36410" y="1638"/>
                  </a:lnTo>
                  <a:close/>
                </a:path>
                <a:path w="4667885" h="4667250">
                  <a:moveTo>
                    <a:pt x="121589" y="0"/>
                  </a:moveTo>
                  <a:lnTo>
                    <a:pt x="118325" y="0"/>
                  </a:lnTo>
                  <a:lnTo>
                    <a:pt x="118325" y="6540"/>
                  </a:lnTo>
                  <a:lnTo>
                    <a:pt x="121589" y="6540"/>
                  </a:lnTo>
                  <a:lnTo>
                    <a:pt x="121589" y="0"/>
                  </a:lnTo>
                  <a:close/>
                </a:path>
                <a:path w="4667885" h="4667250">
                  <a:moveTo>
                    <a:pt x="157759" y="3035"/>
                  </a:moveTo>
                  <a:lnTo>
                    <a:pt x="157530" y="0"/>
                  </a:lnTo>
                  <a:lnTo>
                    <a:pt x="150990" y="0"/>
                  </a:lnTo>
                  <a:lnTo>
                    <a:pt x="150520" y="2108"/>
                  </a:lnTo>
                  <a:lnTo>
                    <a:pt x="151930" y="3035"/>
                  </a:lnTo>
                  <a:lnTo>
                    <a:pt x="153555" y="3276"/>
                  </a:lnTo>
                  <a:lnTo>
                    <a:pt x="155663" y="3505"/>
                  </a:lnTo>
                  <a:lnTo>
                    <a:pt x="157759" y="3035"/>
                  </a:lnTo>
                  <a:close/>
                </a:path>
                <a:path w="4667885" h="4667250">
                  <a:moveTo>
                    <a:pt x="256235" y="1638"/>
                  </a:moveTo>
                  <a:lnTo>
                    <a:pt x="256006" y="0"/>
                  </a:lnTo>
                  <a:lnTo>
                    <a:pt x="252501" y="0"/>
                  </a:lnTo>
                  <a:lnTo>
                    <a:pt x="252971" y="939"/>
                  </a:lnTo>
                  <a:lnTo>
                    <a:pt x="253199" y="2565"/>
                  </a:lnTo>
                  <a:lnTo>
                    <a:pt x="253898" y="2565"/>
                  </a:lnTo>
                  <a:lnTo>
                    <a:pt x="255765" y="3035"/>
                  </a:lnTo>
                  <a:lnTo>
                    <a:pt x="256235" y="1638"/>
                  </a:lnTo>
                  <a:close/>
                </a:path>
                <a:path w="4667885" h="4667250">
                  <a:moveTo>
                    <a:pt x="334886" y="1638"/>
                  </a:moveTo>
                  <a:lnTo>
                    <a:pt x="334645" y="0"/>
                  </a:lnTo>
                  <a:lnTo>
                    <a:pt x="331381" y="0"/>
                  </a:lnTo>
                  <a:lnTo>
                    <a:pt x="331609" y="939"/>
                  </a:lnTo>
                  <a:lnTo>
                    <a:pt x="331851" y="2565"/>
                  </a:lnTo>
                  <a:lnTo>
                    <a:pt x="332549" y="2565"/>
                  </a:lnTo>
                  <a:lnTo>
                    <a:pt x="334416" y="3035"/>
                  </a:lnTo>
                  <a:lnTo>
                    <a:pt x="334886" y="1638"/>
                  </a:lnTo>
                  <a:close/>
                </a:path>
                <a:path w="4667885" h="4667250">
                  <a:moveTo>
                    <a:pt x="580605" y="3276"/>
                  </a:moveTo>
                  <a:lnTo>
                    <a:pt x="580377" y="1638"/>
                  </a:lnTo>
                  <a:lnTo>
                    <a:pt x="580377" y="0"/>
                  </a:lnTo>
                  <a:lnTo>
                    <a:pt x="577342" y="0"/>
                  </a:lnTo>
                  <a:lnTo>
                    <a:pt x="577342" y="1638"/>
                  </a:lnTo>
                  <a:lnTo>
                    <a:pt x="577113" y="3276"/>
                  </a:lnTo>
                  <a:lnTo>
                    <a:pt x="577342" y="4902"/>
                  </a:lnTo>
                  <a:lnTo>
                    <a:pt x="577342" y="5372"/>
                  </a:lnTo>
                  <a:lnTo>
                    <a:pt x="578040" y="6070"/>
                  </a:lnTo>
                  <a:lnTo>
                    <a:pt x="578281" y="6070"/>
                  </a:lnTo>
                  <a:lnTo>
                    <a:pt x="580377" y="5372"/>
                  </a:lnTo>
                  <a:lnTo>
                    <a:pt x="580377" y="4902"/>
                  </a:lnTo>
                  <a:lnTo>
                    <a:pt x="580605" y="3276"/>
                  </a:lnTo>
                  <a:close/>
                </a:path>
                <a:path w="4667885" h="4667250">
                  <a:moveTo>
                    <a:pt x="623316" y="3035"/>
                  </a:moveTo>
                  <a:lnTo>
                    <a:pt x="623087" y="0"/>
                  </a:lnTo>
                  <a:lnTo>
                    <a:pt x="616318" y="0"/>
                  </a:lnTo>
                  <a:lnTo>
                    <a:pt x="616077" y="2108"/>
                  </a:lnTo>
                  <a:lnTo>
                    <a:pt x="617245" y="3035"/>
                  </a:lnTo>
                  <a:lnTo>
                    <a:pt x="619112" y="3276"/>
                  </a:lnTo>
                  <a:lnTo>
                    <a:pt x="621220" y="3505"/>
                  </a:lnTo>
                  <a:lnTo>
                    <a:pt x="623316" y="3035"/>
                  </a:lnTo>
                  <a:close/>
                </a:path>
                <a:path w="4667885" h="4667250">
                  <a:moveTo>
                    <a:pt x="668820" y="4662589"/>
                  </a:moveTo>
                  <a:lnTo>
                    <a:pt x="668121" y="4663059"/>
                  </a:lnTo>
                  <a:lnTo>
                    <a:pt x="667194" y="4663986"/>
                  </a:lnTo>
                  <a:lnTo>
                    <a:pt x="666254" y="4661649"/>
                  </a:lnTo>
                  <a:lnTo>
                    <a:pt x="665086" y="4659554"/>
                  </a:lnTo>
                  <a:lnTo>
                    <a:pt x="663689" y="4656048"/>
                  </a:lnTo>
                  <a:lnTo>
                    <a:pt x="662520" y="4661420"/>
                  </a:lnTo>
                  <a:lnTo>
                    <a:pt x="659955" y="4663986"/>
                  </a:lnTo>
                  <a:lnTo>
                    <a:pt x="659015" y="4667250"/>
                  </a:lnTo>
                  <a:lnTo>
                    <a:pt x="668820" y="4667250"/>
                  </a:lnTo>
                  <a:lnTo>
                    <a:pt x="668820" y="4662589"/>
                  </a:lnTo>
                  <a:close/>
                </a:path>
                <a:path w="4667885" h="4667250">
                  <a:moveTo>
                    <a:pt x="760768" y="3035"/>
                  </a:moveTo>
                  <a:lnTo>
                    <a:pt x="760539" y="0"/>
                  </a:lnTo>
                  <a:lnTo>
                    <a:pt x="753999" y="0"/>
                  </a:lnTo>
                  <a:lnTo>
                    <a:pt x="753770" y="2108"/>
                  </a:lnTo>
                  <a:lnTo>
                    <a:pt x="754938" y="3035"/>
                  </a:lnTo>
                  <a:lnTo>
                    <a:pt x="756564" y="3276"/>
                  </a:lnTo>
                  <a:lnTo>
                    <a:pt x="758672" y="3505"/>
                  </a:lnTo>
                  <a:lnTo>
                    <a:pt x="760768" y="3035"/>
                  </a:lnTo>
                  <a:close/>
                </a:path>
                <a:path w="4667885" h="4667250">
                  <a:moveTo>
                    <a:pt x="1147445" y="0"/>
                  </a:moveTo>
                  <a:lnTo>
                    <a:pt x="1144181" y="0"/>
                  </a:lnTo>
                  <a:lnTo>
                    <a:pt x="1144181" y="9804"/>
                  </a:lnTo>
                  <a:lnTo>
                    <a:pt x="1147445" y="13766"/>
                  </a:lnTo>
                  <a:lnTo>
                    <a:pt x="1147445" y="0"/>
                  </a:lnTo>
                  <a:close/>
                </a:path>
                <a:path w="4667885" h="4667250">
                  <a:moveTo>
                    <a:pt x="1409509" y="0"/>
                  </a:moveTo>
                  <a:lnTo>
                    <a:pt x="1406245" y="0"/>
                  </a:lnTo>
                  <a:lnTo>
                    <a:pt x="1406715" y="939"/>
                  </a:lnTo>
                  <a:lnTo>
                    <a:pt x="1406944" y="2565"/>
                  </a:lnTo>
                  <a:lnTo>
                    <a:pt x="1407414" y="2565"/>
                  </a:lnTo>
                  <a:lnTo>
                    <a:pt x="1409280" y="3035"/>
                  </a:lnTo>
                  <a:lnTo>
                    <a:pt x="1409509" y="1638"/>
                  </a:lnTo>
                  <a:lnTo>
                    <a:pt x="1409509" y="0"/>
                  </a:lnTo>
                  <a:close/>
                </a:path>
                <a:path w="4667885" h="4667250">
                  <a:moveTo>
                    <a:pt x="1465287" y="4902"/>
                  </a:moveTo>
                  <a:lnTo>
                    <a:pt x="1464589" y="4432"/>
                  </a:lnTo>
                  <a:lnTo>
                    <a:pt x="1464360" y="3975"/>
                  </a:lnTo>
                  <a:lnTo>
                    <a:pt x="1462481" y="2565"/>
                  </a:lnTo>
                  <a:lnTo>
                    <a:pt x="1458290" y="4432"/>
                  </a:lnTo>
                  <a:lnTo>
                    <a:pt x="1458747" y="0"/>
                  </a:lnTo>
                  <a:lnTo>
                    <a:pt x="1443355" y="0"/>
                  </a:lnTo>
                  <a:lnTo>
                    <a:pt x="1435646" y="241"/>
                  </a:lnTo>
                  <a:lnTo>
                    <a:pt x="1435646" y="939"/>
                  </a:lnTo>
                  <a:lnTo>
                    <a:pt x="1435417" y="1866"/>
                  </a:lnTo>
                  <a:lnTo>
                    <a:pt x="1435646" y="1866"/>
                  </a:lnTo>
                  <a:lnTo>
                    <a:pt x="1442186" y="3505"/>
                  </a:lnTo>
                  <a:lnTo>
                    <a:pt x="1445920" y="9105"/>
                  </a:lnTo>
                  <a:lnTo>
                    <a:pt x="1450581" y="13309"/>
                  </a:lnTo>
                  <a:lnTo>
                    <a:pt x="1457121" y="13309"/>
                  </a:lnTo>
                  <a:lnTo>
                    <a:pt x="1459687" y="10502"/>
                  </a:lnTo>
                  <a:lnTo>
                    <a:pt x="1462481" y="7937"/>
                  </a:lnTo>
                  <a:lnTo>
                    <a:pt x="1465287" y="4902"/>
                  </a:lnTo>
                  <a:close/>
                </a:path>
                <a:path w="4667885" h="4667250">
                  <a:moveTo>
                    <a:pt x="1471815" y="0"/>
                  </a:moveTo>
                  <a:lnTo>
                    <a:pt x="1468551" y="0"/>
                  </a:lnTo>
                  <a:lnTo>
                    <a:pt x="1468551" y="2336"/>
                  </a:lnTo>
                  <a:lnTo>
                    <a:pt x="1469491" y="3276"/>
                  </a:lnTo>
                  <a:lnTo>
                    <a:pt x="1471815" y="3276"/>
                  </a:lnTo>
                  <a:lnTo>
                    <a:pt x="1471815" y="0"/>
                  </a:lnTo>
                  <a:close/>
                </a:path>
                <a:path w="4667885" h="4667250">
                  <a:moveTo>
                    <a:pt x="1501927" y="2108"/>
                  </a:moveTo>
                  <a:lnTo>
                    <a:pt x="1501457" y="0"/>
                  </a:lnTo>
                  <a:lnTo>
                    <a:pt x="1484884" y="0"/>
                  </a:lnTo>
                  <a:lnTo>
                    <a:pt x="1485353" y="1866"/>
                  </a:lnTo>
                  <a:lnTo>
                    <a:pt x="1483956" y="3276"/>
                  </a:lnTo>
                  <a:lnTo>
                    <a:pt x="1482559" y="3276"/>
                  </a:lnTo>
                  <a:lnTo>
                    <a:pt x="1479054" y="3505"/>
                  </a:lnTo>
                  <a:lnTo>
                    <a:pt x="1475320" y="3276"/>
                  </a:lnTo>
                  <a:lnTo>
                    <a:pt x="1471815" y="3276"/>
                  </a:lnTo>
                  <a:lnTo>
                    <a:pt x="1472285" y="5143"/>
                  </a:lnTo>
                  <a:lnTo>
                    <a:pt x="1470888" y="7467"/>
                  </a:lnTo>
                  <a:lnTo>
                    <a:pt x="1472755" y="9105"/>
                  </a:lnTo>
                  <a:lnTo>
                    <a:pt x="1476489" y="11671"/>
                  </a:lnTo>
                  <a:lnTo>
                    <a:pt x="1478127" y="7239"/>
                  </a:lnTo>
                  <a:lnTo>
                    <a:pt x="1481620" y="6299"/>
                  </a:lnTo>
                  <a:lnTo>
                    <a:pt x="1491424" y="6299"/>
                  </a:lnTo>
                  <a:lnTo>
                    <a:pt x="1495158" y="4673"/>
                  </a:lnTo>
                  <a:lnTo>
                    <a:pt x="1498892" y="3276"/>
                  </a:lnTo>
                  <a:lnTo>
                    <a:pt x="1500530" y="2806"/>
                  </a:lnTo>
                  <a:lnTo>
                    <a:pt x="1501927" y="2108"/>
                  </a:lnTo>
                  <a:close/>
                </a:path>
                <a:path w="4667885" h="4667250">
                  <a:moveTo>
                    <a:pt x="1599704" y="0"/>
                  </a:moveTo>
                  <a:lnTo>
                    <a:pt x="1573339" y="0"/>
                  </a:lnTo>
                  <a:lnTo>
                    <a:pt x="1573568" y="1638"/>
                  </a:lnTo>
                  <a:lnTo>
                    <a:pt x="1573098" y="3035"/>
                  </a:lnTo>
                  <a:lnTo>
                    <a:pt x="1571231" y="2565"/>
                  </a:lnTo>
                  <a:lnTo>
                    <a:pt x="1570532" y="2565"/>
                  </a:lnTo>
                  <a:lnTo>
                    <a:pt x="1570532" y="939"/>
                  </a:lnTo>
                  <a:lnTo>
                    <a:pt x="1570062" y="0"/>
                  </a:lnTo>
                  <a:lnTo>
                    <a:pt x="1566799" y="0"/>
                  </a:lnTo>
                  <a:lnTo>
                    <a:pt x="1567027" y="1638"/>
                  </a:lnTo>
                  <a:lnTo>
                    <a:pt x="1566570" y="3035"/>
                  </a:lnTo>
                  <a:lnTo>
                    <a:pt x="1564703" y="2565"/>
                  </a:lnTo>
                  <a:lnTo>
                    <a:pt x="1564005" y="2565"/>
                  </a:lnTo>
                  <a:lnTo>
                    <a:pt x="1564005" y="939"/>
                  </a:lnTo>
                  <a:lnTo>
                    <a:pt x="1563535" y="0"/>
                  </a:lnTo>
                  <a:lnTo>
                    <a:pt x="1547202" y="0"/>
                  </a:lnTo>
                  <a:lnTo>
                    <a:pt x="1547660" y="2108"/>
                  </a:lnTo>
                  <a:lnTo>
                    <a:pt x="1546263" y="4432"/>
                  </a:lnTo>
                  <a:lnTo>
                    <a:pt x="1548599" y="6070"/>
                  </a:lnTo>
                  <a:lnTo>
                    <a:pt x="1552092" y="3276"/>
                  </a:lnTo>
                  <a:lnTo>
                    <a:pt x="1554429" y="5143"/>
                  </a:lnTo>
                  <a:lnTo>
                    <a:pt x="1555597" y="6299"/>
                  </a:lnTo>
                  <a:lnTo>
                    <a:pt x="1571701" y="6299"/>
                  </a:lnTo>
                  <a:lnTo>
                    <a:pt x="1574038" y="8636"/>
                  </a:lnTo>
                  <a:lnTo>
                    <a:pt x="1575206" y="9575"/>
                  </a:lnTo>
                  <a:lnTo>
                    <a:pt x="1576362" y="9575"/>
                  </a:lnTo>
                  <a:lnTo>
                    <a:pt x="1577530" y="10033"/>
                  </a:lnTo>
                  <a:lnTo>
                    <a:pt x="1578470" y="9575"/>
                  </a:lnTo>
                  <a:lnTo>
                    <a:pt x="1579638" y="8636"/>
                  </a:lnTo>
                  <a:lnTo>
                    <a:pt x="1581035" y="6299"/>
                  </a:lnTo>
                  <a:lnTo>
                    <a:pt x="1588274" y="7708"/>
                  </a:lnTo>
                  <a:lnTo>
                    <a:pt x="1592465" y="1638"/>
                  </a:lnTo>
                  <a:lnTo>
                    <a:pt x="1598536" y="2565"/>
                  </a:lnTo>
                  <a:lnTo>
                    <a:pt x="1598764" y="2806"/>
                  </a:lnTo>
                  <a:lnTo>
                    <a:pt x="1599234" y="939"/>
                  </a:lnTo>
                  <a:lnTo>
                    <a:pt x="1599704" y="0"/>
                  </a:lnTo>
                  <a:close/>
                </a:path>
                <a:path w="4667885" h="4667250">
                  <a:moveTo>
                    <a:pt x="1609509" y="0"/>
                  </a:moveTo>
                  <a:lnTo>
                    <a:pt x="1602740" y="0"/>
                  </a:lnTo>
                  <a:lnTo>
                    <a:pt x="1603209" y="1866"/>
                  </a:lnTo>
                  <a:lnTo>
                    <a:pt x="1601800" y="4203"/>
                  </a:lnTo>
                  <a:lnTo>
                    <a:pt x="1604606" y="6540"/>
                  </a:lnTo>
                  <a:lnTo>
                    <a:pt x="1606003" y="6299"/>
                  </a:lnTo>
                  <a:lnTo>
                    <a:pt x="1607870" y="5842"/>
                  </a:lnTo>
                  <a:lnTo>
                    <a:pt x="1609509" y="5600"/>
                  </a:lnTo>
                  <a:lnTo>
                    <a:pt x="1609509" y="0"/>
                  </a:lnTo>
                  <a:close/>
                </a:path>
                <a:path w="4667885" h="4667250">
                  <a:moveTo>
                    <a:pt x="1715452" y="4203"/>
                  </a:moveTo>
                  <a:lnTo>
                    <a:pt x="1714055" y="1866"/>
                  </a:lnTo>
                  <a:lnTo>
                    <a:pt x="1714512" y="0"/>
                  </a:lnTo>
                  <a:lnTo>
                    <a:pt x="1707756" y="0"/>
                  </a:lnTo>
                  <a:lnTo>
                    <a:pt x="1708454" y="3035"/>
                  </a:lnTo>
                  <a:lnTo>
                    <a:pt x="1710550" y="4902"/>
                  </a:lnTo>
                  <a:lnTo>
                    <a:pt x="1713357" y="6070"/>
                  </a:lnTo>
                  <a:lnTo>
                    <a:pt x="1715452" y="4203"/>
                  </a:lnTo>
                  <a:close/>
                </a:path>
                <a:path w="4667885" h="4667250">
                  <a:moveTo>
                    <a:pt x="1747189" y="0"/>
                  </a:moveTo>
                  <a:lnTo>
                    <a:pt x="1743925" y="0"/>
                  </a:lnTo>
                  <a:lnTo>
                    <a:pt x="1744154" y="939"/>
                  </a:lnTo>
                  <a:lnTo>
                    <a:pt x="1744383" y="2565"/>
                  </a:lnTo>
                  <a:lnTo>
                    <a:pt x="1745094" y="2565"/>
                  </a:lnTo>
                  <a:lnTo>
                    <a:pt x="1746961" y="3035"/>
                  </a:lnTo>
                  <a:lnTo>
                    <a:pt x="1747189" y="1638"/>
                  </a:lnTo>
                  <a:lnTo>
                    <a:pt x="1747189" y="0"/>
                  </a:lnTo>
                  <a:close/>
                </a:path>
                <a:path w="4667885" h="4667250">
                  <a:moveTo>
                    <a:pt x="1816265" y="1638"/>
                  </a:moveTo>
                  <a:lnTo>
                    <a:pt x="1816036" y="0"/>
                  </a:lnTo>
                  <a:lnTo>
                    <a:pt x="1812759" y="0"/>
                  </a:lnTo>
                  <a:lnTo>
                    <a:pt x="1813001" y="939"/>
                  </a:lnTo>
                  <a:lnTo>
                    <a:pt x="1813229" y="2565"/>
                  </a:lnTo>
                  <a:lnTo>
                    <a:pt x="1813928" y="2565"/>
                  </a:lnTo>
                  <a:lnTo>
                    <a:pt x="1815795" y="3035"/>
                  </a:lnTo>
                  <a:lnTo>
                    <a:pt x="1816265" y="1638"/>
                  </a:lnTo>
                  <a:close/>
                </a:path>
                <a:path w="4667885" h="4667250">
                  <a:moveTo>
                    <a:pt x="1848929" y="14008"/>
                  </a:moveTo>
                  <a:lnTo>
                    <a:pt x="1846605" y="9105"/>
                  </a:lnTo>
                  <a:lnTo>
                    <a:pt x="1844268" y="4432"/>
                  </a:lnTo>
                  <a:lnTo>
                    <a:pt x="1842173" y="0"/>
                  </a:lnTo>
                  <a:lnTo>
                    <a:pt x="1829104" y="0"/>
                  </a:lnTo>
                  <a:lnTo>
                    <a:pt x="1828634" y="2806"/>
                  </a:lnTo>
                  <a:lnTo>
                    <a:pt x="1831670" y="3276"/>
                  </a:lnTo>
                  <a:lnTo>
                    <a:pt x="1833537" y="8166"/>
                  </a:lnTo>
                  <a:lnTo>
                    <a:pt x="1833295" y="7708"/>
                  </a:lnTo>
                  <a:lnTo>
                    <a:pt x="1830971" y="10744"/>
                  </a:lnTo>
                  <a:lnTo>
                    <a:pt x="1833994" y="13068"/>
                  </a:lnTo>
                  <a:lnTo>
                    <a:pt x="1834934" y="10744"/>
                  </a:lnTo>
                  <a:lnTo>
                    <a:pt x="1836102" y="8636"/>
                  </a:lnTo>
                  <a:lnTo>
                    <a:pt x="1836801" y="7010"/>
                  </a:lnTo>
                  <a:lnTo>
                    <a:pt x="1842173" y="7937"/>
                  </a:lnTo>
                  <a:lnTo>
                    <a:pt x="1840763" y="14008"/>
                  </a:lnTo>
                  <a:lnTo>
                    <a:pt x="1844268" y="16344"/>
                  </a:lnTo>
                  <a:lnTo>
                    <a:pt x="1845437" y="16103"/>
                  </a:lnTo>
                  <a:lnTo>
                    <a:pt x="1847062" y="15633"/>
                  </a:lnTo>
                  <a:lnTo>
                    <a:pt x="1848231" y="15405"/>
                  </a:lnTo>
                  <a:lnTo>
                    <a:pt x="1848472" y="14478"/>
                  </a:lnTo>
                  <a:lnTo>
                    <a:pt x="1848929" y="14008"/>
                  </a:lnTo>
                  <a:close/>
                </a:path>
                <a:path w="4667885" h="4667250">
                  <a:moveTo>
                    <a:pt x="1894674" y="0"/>
                  </a:moveTo>
                  <a:lnTo>
                    <a:pt x="1888134" y="0"/>
                  </a:lnTo>
                  <a:lnTo>
                    <a:pt x="1884870" y="241"/>
                  </a:lnTo>
                  <a:lnTo>
                    <a:pt x="1883943" y="1866"/>
                  </a:lnTo>
                  <a:lnTo>
                    <a:pt x="1882775" y="3505"/>
                  </a:lnTo>
                  <a:lnTo>
                    <a:pt x="1881835" y="5372"/>
                  </a:lnTo>
                  <a:lnTo>
                    <a:pt x="1883702" y="6299"/>
                  </a:lnTo>
                  <a:lnTo>
                    <a:pt x="1886038" y="7239"/>
                  </a:lnTo>
                  <a:lnTo>
                    <a:pt x="1888134" y="8166"/>
                  </a:lnTo>
                  <a:lnTo>
                    <a:pt x="1888134" y="14706"/>
                  </a:lnTo>
                  <a:lnTo>
                    <a:pt x="1886978" y="15875"/>
                  </a:lnTo>
                  <a:lnTo>
                    <a:pt x="1886038" y="17043"/>
                  </a:lnTo>
                  <a:lnTo>
                    <a:pt x="1884870" y="18211"/>
                  </a:lnTo>
                  <a:lnTo>
                    <a:pt x="1887207" y="20535"/>
                  </a:lnTo>
                  <a:lnTo>
                    <a:pt x="1889302" y="20777"/>
                  </a:lnTo>
                  <a:lnTo>
                    <a:pt x="1891411" y="17970"/>
                  </a:lnTo>
                  <a:lnTo>
                    <a:pt x="1891411" y="11671"/>
                  </a:lnTo>
                  <a:lnTo>
                    <a:pt x="1893735" y="9334"/>
                  </a:lnTo>
                  <a:lnTo>
                    <a:pt x="1894674" y="8166"/>
                  </a:lnTo>
                  <a:lnTo>
                    <a:pt x="1894674" y="0"/>
                  </a:lnTo>
                  <a:close/>
                </a:path>
                <a:path w="4667885" h="4667250">
                  <a:moveTo>
                    <a:pt x="1925840" y="131152"/>
                  </a:moveTo>
                  <a:lnTo>
                    <a:pt x="1922208" y="131152"/>
                  </a:lnTo>
                  <a:lnTo>
                    <a:pt x="1924545" y="132321"/>
                  </a:lnTo>
                  <a:lnTo>
                    <a:pt x="1925840" y="131152"/>
                  </a:lnTo>
                  <a:close/>
                </a:path>
                <a:path w="4667885" h="4667250">
                  <a:moveTo>
                    <a:pt x="1927580" y="126022"/>
                  </a:moveTo>
                  <a:lnTo>
                    <a:pt x="1922678" y="122758"/>
                  </a:lnTo>
                  <a:lnTo>
                    <a:pt x="1920341" y="121119"/>
                  </a:lnTo>
                  <a:lnTo>
                    <a:pt x="1920341" y="114579"/>
                  </a:lnTo>
                  <a:lnTo>
                    <a:pt x="1920341" y="106413"/>
                  </a:lnTo>
                  <a:lnTo>
                    <a:pt x="1919173" y="105016"/>
                  </a:lnTo>
                  <a:lnTo>
                    <a:pt x="1918246" y="104317"/>
                  </a:lnTo>
                  <a:lnTo>
                    <a:pt x="1917547" y="103619"/>
                  </a:lnTo>
                  <a:lnTo>
                    <a:pt x="1917547" y="101511"/>
                  </a:lnTo>
                  <a:lnTo>
                    <a:pt x="1917547" y="99187"/>
                  </a:lnTo>
                  <a:lnTo>
                    <a:pt x="1917547" y="84010"/>
                  </a:lnTo>
                  <a:lnTo>
                    <a:pt x="1918474" y="82613"/>
                  </a:lnTo>
                  <a:lnTo>
                    <a:pt x="1920811" y="80276"/>
                  </a:lnTo>
                  <a:lnTo>
                    <a:pt x="1920811" y="78651"/>
                  </a:lnTo>
                  <a:lnTo>
                    <a:pt x="1920811" y="75374"/>
                  </a:lnTo>
                  <a:lnTo>
                    <a:pt x="1920811" y="73977"/>
                  </a:lnTo>
                  <a:lnTo>
                    <a:pt x="1921979" y="72809"/>
                  </a:lnTo>
                  <a:lnTo>
                    <a:pt x="1923846" y="70485"/>
                  </a:lnTo>
                  <a:lnTo>
                    <a:pt x="1921040" y="67678"/>
                  </a:lnTo>
                  <a:lnTo>
                    <a:pt x="1920735" y="64414"/>
                  </a:lnTo>
                  <a:lnTo>
                    <a:pt x="1920341" y="60680"/>
                  </a:lnTo>
                  <a:lnTo>
                    <a:pt x="1919414" y="59283"/>
                  </a:lnTo>
                  <a:lnTo>
                    <a:pt x="1918474" y="58115"/>
                  </a:lnTo>
                  <a:lnTo>
                    <a:pt x="1917776" y="57175"/>
                  </a:lnTo>
                  <a:lnTo>
                    <a:pt x="1920811" y="54140"/>
                  </a:lnTo>
                  <a:lnTo>
                    <a:pt x="1920811" y="34302"/>
                  </a:lnTo>
                  <a:lnTo>
                    <a:pt x="1921510" y="33845"/>
                  </a:lnTo>
                  <a:lnTo>
                    <a:pt x="1921979" y="33375"/>
                  </a:lnTo>
                  <a:lnTo>
                    <a:pt x="1922449" y="32677"/>
                  </a:lnTo>
                  <a:lnTo>
                    <a:pt x="1923376" y="31978"/>
                  </a:lnTo>
                  <a:lnTo>
                    <a:pt x="1924075" y="31280"/>
                  </a:lnTo>
                  <a:lnTo>
                    <a:pt x="1924075" y="0"/>
                  </a:lnTo>
                  <a:lnTo>
                    <a:pt x="1920811" y="0"/>
                  </a:lnTo>
                  <a:lnTo>
                    <a:pt x="1920811" y="20307"/>
                  </a:lnTo>
                  <a:lnTo>
                    <a:pt x="1920113" y="21234"/>
                  </a:lnTo>
                  <a:lnTo>
                    <a:pt x="1919884" y="22174"/>
                  </a:lnTo>
                  <a:lnTo>
                    <a:pt x="1917547" y="24511"/>
                  </a:lnTo>
                  <a:lnTo>
                    <a:pt x="1917547" y="40614"/>
                  </a:lnTo>
                  <a:lnTo>
                    <a:pt x="1916607" y="41770"/>
                  </a:lnTo>
                  <a:lnTo>
                    <a:pt x="1914283" y="44107"/>
                  </a:lnTo>
                  <a:lnTo>
                    <a:pt x="1914283" y="50406"/>
                  </a:lnTo>
                  <a:lnTo>
                    <a:pt x="1913813" y="50939"/>
                  </a:lnTo>
                  <a:lnTo>
                    <a:pt x="1913813" y="77952"/>
                  </a:lnTo>
                  <a:lnTo>
                    <a:pt x="1913115" y="78409"/>
                  </a:lnTo>
                  <a:lnTo>
                    <a:pt x="1912645" y="78651"/>
                  </a:lnTo>
                  <a:lnTo>
                    <a:pt x="1912404" y="77952"/>
                  </a:lnTo>
                  <a:lnTo>
                    <a:pt x="1911946" y="77241"/>
                  </a:lnTo>
                  <a:lnTo>
                    <a:pt x="1911705" y="76542"/>
                  </a:lnTo>
                  <a:lnTo>
                    <a:pt x="1911477" y="76085"/>
                  </a:lnTo>
                  <a:lnTo>
                    <a:pt x="1912175" y="75844"/>
                  </a:lnTo>
                  <a:lnTo>
                    <a:pt x="1912645" y="75374"/>
                  </a:lnTo>
                  <a:lnTo>
                    <a:pt x="1913572" y="76784"/>
                  </a:lnTo>
                  <a:lnTo>
                    <a:pt x="1913737" y="77241"/>
                  </a:lnTo>
                  <a:lnTo>
                    <a:pt x="1913813" y="77952"/>
                  </a:lnTo>
                  <a:lnTo>
                    <a:pt x="1913813" y="50939"/>
                  </a:lnTo>
                  <a:lnTo>
                    <a:pt x="1910080" y="55079"/>
                  </a:lnTo>
                  <a:lnTo>
                    <a:pt x="1907971" y="57175"/>
                  </a:lnTo>
                  <a:lnTo>
                    <a:pt x="1909140" y="58572"/>
                  </a:lnTo>
                  <a:lnTo>
                    <a:pt x="1910080" y="59512"/>
                  </a:lnTo>
                  <a:lnTo>
                    <a:pt x="1910549" y="60210"/>
                  </a:lnTo>
                  <a:lnTo>
                    <a:pt x="1909381" y="63474"/>
                  </a:lnTo>
                  <a:lnTo>
                    <a:pt x="1905647" y="64414"/>
                  </a:lnTo>
                  <a:lnTo>
                    <a:pt x="1905177" y="67678"/>
                  </a:lnTo>
                  <a:lnTo>
                    <a:pt x="1907743" y="70243"/>
                  </a:lnTo>
                  <a:lnTo>
                    <a:pt x="1906816" y="71412"/>
                  </a:lnTo>
                  <a:lnTo>
                    <a:pt x="1905647" y="72580"/>
                  </a:lnTo>
                  <a:lnTo>
                    <a:pt x="1904707" y="73748"/>
                  </a:lnTo>
                  <a:lnTo>
                    <a:pt x="1905647" y="74676"/>
                  </a:lnTo>
                  <a:lnTo>
                    <a:pt x="1906574" y="75844"/>
                  </a:lnTo>
                  <a:lnTo>
                    <a:pt x="1907743" y="77012"/>
                  </a:lnTo>
                  <a:lnTo>
                    <a:pt x="1907743" y="86575"/>
                  </a:lnTo>
                  <a:lnTo>
                    <a:pt x="1908911" y="87744"/>
                  </a:lnTo>
                  <a:lnTo>
                    <a:pt x="1909838" y="88912"/>
                  </a:lnTo>
                  <a:lnTo>
                    <a:pt x="1911007" y="90081"/>
                  </a:lnTo>
                  <a:lnTo>
                    <a:pt x="1911007" y="93345"/>
                  </a:lnTo>
                  <a:lnTo>
                    <a:pt x="1910778" y="94513"/>
                  </a:lnTo>
                  <a:lnTo>
                    <a:pt x="1912175" y="95453"/>
                  </a:lnTo>
                  <a:lnTo>
                    <a:pt x="1914042" y="96850"/>
                  </a:lnTo>
                  <a:lnTo>
                    <a:pt x="1911007" y="99187"/>
                  </a:lnTo>
                  <a:lnTo>
                    <a:pt x="1911248" y="96621"/>
                  </a:lnTo>
                  <a:lnTo>
                    <a:pt x="1910778" y="94513"/>
                  </a:lnTo>
                  <a:lnTo>
                    <a:pt x="1907044" y="95681"/>
                  </a:lnTo>
                  <a:lnTo>
                    <a:pt x="1905647" y="99644"/>
                  </a:lnTo>
                  <a:lnTo>
                    <a:pt x="1902612" y="101752"/>
                  </a:lnTo>
                  <a:lnTo>
                    <a:pt x="1897938" y="101752"/>
                  </a:lnTo>
                  <a:lnTo>
                    <a:pt x="1900047" y="105714"/>
                  </a:lnTo>
                  <a:lnTo>
                    <a:pt x="1901799" y="109448"/>
                  </a:lnTo>
                  <a:lnTo>
                    <a:pt x="1904009" y="113652"/>
                  </a:lnTo>
                  <a:lnTo>
                    <a:pt x="1903310" y="114350"/>
                  </a:lnTo>
                  <a:lnTo>
                    <a:pt x="1901444" y="116687"/>
                  </a:lnTo>
                  <a:lnTo>
                    <a:pt x="1903310" y="118554"/>
                  </a:lnTo>
                  <a:lnTo>
                    <a:pt x="1905177" y="118554"/>
                  </a:lnTo>
                  <a:lnTo>
                    <a:pt x="1907273" y="116916"/>
                  </a:lnTo>
                  <a:lnTo>
                    <a:pt x="1908441" y="115989"/>
                  </a:lnTo>
                  <a:lnTo>
                    <a:pt x="1909838" y="115290"/>
                  </a:lnTo>
                  <a:lnTo>
                    <a:pt x="1907971" y="110388"/>
                  </a:lnTo>
                  <a:lnTo>
                    <a:pt x="1906346" y="104546"/>
                  </a:lnTo>
                  <a:lnTo>
                    <a:pt x="1909381" y="101511"/>
                  </a:lnTo>
                  <a:lnTo>
                    <a:pt x="1912874" y="101511"/>
                  </a:lnTo>
                  <a:lnTo>
                    <a:pt x="1915439" y="105244"/>
                  </a:lnTo>
                  <a:lnTo>
                    <a:pt x="1914283" y="109448"/>
                  </a:lnTo>
                  <a:lnTo>
                    <a:pt x="1914042" y="113423"/>
                  </a:lnTo>
                  <a:lnTo>
                    <a:pt x="1911946" y="114579"/>
                  </a:lnTo>
                  <a:lnTo>
                    <a:pt x="1911946" y="114350"/>
                  </a:lnTo>
                  <a:lnTo>
                    <a:pt x="1907971" y="110388"/>
                  </a:lnTo>
                  <a:lnTo>
                    <a:pt x="1913813" y="120180"/>
                  </a:lnTo>
                  <a:lnTo>
                    <a:pt x="1916379" y="125552"/>
                  </a:lnTo>
                  <a:lnTo>
                    <a:pt x="1919058" y="130924"/>
                  </a:lnTo>
                  <a:lnTo>
                    <a:pt x="1921751" y="130924"/>
                  </a:lnTo>
                  <a:lnTo>
                    <a:pt x="1926107" y="130924"/>
                  </a:lnTo>
                  <a:lnTo>
                    <a:pt x="1926882" y="130225"/>
                  </a:lnTo>
                  <a:lnTo>
                    <a:pt x="1926882" y="129286"/>
                  </a:lnTo>
                  <a:lnTo>
                    <a:pt x="1927110" y="128358"/>
                  </a:lnTo>
                  <a:lnTo>
                    <a:pt x="1927580" y="126022"/>
                  </a:lnTo>
                  <a:close/>
                </a:path>
                <a:path w="4667885" h="4667250">
                  <a:moveTo>
                    <a:pt x="2196414" y="3276"/>
                  </a:moveTo>
                  <a:lnTo>
                    <a:pt x="2196173" y="1638"/>
                  </a:lnTo>
                  <a:lnTo>
                    <a:pt x="2196173" y="0"/>
                  </a:lnTo>
                  <a:lnTo>
                    <a:pt x="2193150" y="0"/>
                  </a:lnTo>
                  <a:lnTo>
                    <a:pt x="2193150" y="1638"/>
                  </a:lnTo>
                  <a:lnTo>
                    <a:pt x="2192909" y="3276"/>
                  </a:lnTo>
                  <a:lnTo>
                    <a:pt x="2193150" y="4902"/>
                  </a:lnTo>
                  <a:lnTo>
                    <a:pt x="2193150" y="5372"/>
                  </a:lnTo>
                  <a:lnTo>
                    <a:pt x="2193848" y="6070"/>
                  </a:lnTo>
                  <a:lnTo>
                    <a:pt x="2194077" y="6070"/>
                  </a:lnTo>
                  <a:lnTo>
                    <a:pt x="2196173" y="5372"/>
                  </a:lnTo>
                  <a:lnTo>
                    <a:pt x="2196173" y="4902"/>
                  </a:lnTo>
                  <a:lnTo>
                    <a:pt x="2196414" y="3276"/>
                  </a:lnTo>
                  <a:close/>
                </a:path>
                <a:path w="4667885" h="4667250">
                  <a:moveTo>
                    <a:pt x="2410409" y="10274"/>
                  </a:moveTo>
                  <a:lnTo>
                    <a:pt x="2408771" y="7708"/>
                  </a:lnTo>
                  <a:lnTo>
                    <a:pt x="2409240" y="5600"/>
                  </a:lnTo>
                  <a:lnTo>
                    <a:pt x="2408072" y="3505"/>
                  </a:lnTo>
                  <a:lnTo>
                    <a:pt x="2406904" y="1638"/>
                  </a:lnTo>
                  <a:lnTo>
                    <a:pt x="2405977" y="0"/>
                  </a:lnTo>
                  <a:lnTo>
                    <a:pt x="2402941" y="0"/>
                  </a:lnTo>
                  <a:lnTo>
                    <a:pt x="2402941" y="1638"/>
                  </a:lnTo>
                  <a:lnTo>
                    <a:pt x="2402243" y="4203"/>
                  </a:lnTo>
                  <a:lnTo>
                    <a:pt x="2402941" y="4673"/>
                  </a:lnTo>
                  <a:lnTo>
                    <a:pt x="2405735" y="6769"/>
                  </a:lnTo>
                  <a:lnTo>
                    <a:pt x="2405507" y="10744"/>
                  </a:lnTo>
                  <a:lnTo>
                    <a:pt x="2408072" y="12839"/>
                  </a:lnTo>
                  <a:lnTo>
                    <a:pt x="2410409" y="10274"/>
                  </a:lnTo>
                  <a:close/>
                </a:path>
                <a:path w="4667885" h="4667250">
                  <a:moveTo>
                    <a:pt x="2419045" y="0"/>
                  </a:moveTo>
                  <a:lnTo>
                    <a:pt x="2415768" y="0"/>
                  </a:lnTo>
                  <a:lnTo>
                    <a:pt x="2416238" y="939"/>
                  </a:lnTo>
                  <a:lnTo>
                    <a:pt x="2416479" y="2336"/>
                  </a:lnTo>
                  <a:lnTo>
                    <a:pt x="2416937" y="2565"/>
                  </a:lnTo>
                  <a:lnTo>
                    <a:pt x="2418804" y="3035"/>
                  </a:lnTo>
                  <a:lnTo>
                    <a:pt x="2419045" y="1638"/>
                  </a:lnTo>
                  <a:lnTo>
                    <a:pt x="2419045" y="0"/>
                  </a:lnTo>
                  <a:close/>
                </a:path>
                <a:path w="4667885" h="4667250">
                  <a:moveTo>
                    <a:pt x="2448915" y="3035"/>
                  </a:moveTo>
                  <a:lnTo>
                    <a:pt x="2448674" y="0"/>
                  </a:lnTo>
                  <a:lnTo>
                    <a:pt x="2442146" y="0"/>
                  </a:lnTo>
                  <a:lnTo>
                    <a:pt x="2441905" y="2108"/>
                  </a:lnTo>
                  <a:lnTo>
                    <a:pt x="2443073" y="3035"/>
                  </a:lnTo>
                  <a:lnTo>
                    <a:pt x="2444712" y="3276"/>
                  </a:lnTo>
                  <a:lnTo>
                    <a:pt x="2446807" y="3505"/>
                  </a:lnTo>
                  <a:lnTo>
                    <a:pt x="2448915" y="3035"/>
                  </a:lnTo>
                  <a:close/>
                </a:path>
                <a:path w="4667885" h="4667250">
                  <a:moveTo>
                    <a:pt x="2504452" y="1638"/>
                  </a:moveTo>
                  <a:lnTo>
                    <a:pt x="2504211" y="0"/>
                  </a:lnTo>
                  <a:lnTo>
                    <a:pt x="2500947" y="0"/>
                  </a:lnTo>
                  <a:lnTo>
                    <a:pt x="2501417" y="939"/>
                  </a:lnTo>
                  <a:lnTo>
                    <a:pt x="2501646" y="2336"/>
                  </a:lnTo>
                  <a:lnTo>
                    <a:pt x="2502116" y="2565"/>
                  </a:lnTo>
                  <a:lnTo>
                    <a:pt x="2503982" y="3035"/>
                  </a:lnTo>
                  <a:lnTo>
                    <a:pt x="2504452" y="1638"/>
                  </a:lnTo>
                  <a:close/>
                </a:path>
                <a:path w="4667885" h="4667250">
                  <a:moveTo>
                    <a:pt x="2779814" y="1638"/>
                  </a:moveTo>
                  <a:lnTo>
                    <a:pt x="2779585" y="0"/>
                  </a:lnTo>
                  <a:lnTo>
                    <a:pt x="2776321" y="0"/>
                  </a:lnTo>
                  <a:lnTo>
                    <a:pt x="2776778" y="939"/>
                  </a:lnTo>
                  <a:lnTo>
                    <a:pt x="2777020" y="2336"/>
                  </a:lnTo>
                  <a:lnTo>
                    <a:pt x="2777490" y="2565"/>
                  </a:lnTo>
                  <a:lnTo>
                    <a:pt x="2779357" y="3035"/>
                  </a:lnTo>
                  <a:lnTo>
                    <a:pt x="2779814" y="1638"/>
                  </a:lnTo>
                  <a:close/>
                </a:path>
                <a:path w="4667885" h="4667250">
                  <a:moveTo>
                    <a:pt x="2877832" y="4663986"/>
                  </a:moveTo>
                  <a:lnTo>
                    <a:pt x="2877591" y="4662348"/>
                  </a:lnTo>
                  <a:lnTo>
                    <a:pt x="2877591" y="4661890"/>
                  </a:lnTo>
                  <a:lnTo>
                    <a:pt x="2876893" y="4661179"/>
                  </a:lnTo>
                  <a:lnTo>
                    <a:pt x="2876664" y="4661179"/>
                  </a:lnTo>
                  <a:lnTo>
                    <a:pt x="2874568" y="4661890"/>
                  </a:lnTo>
                  <a:lnTo>
                    <a:pt x="2874568" y="4662348"/>
                  </a:lnTo>
                  <a:lnTo>
                    <a:pt x="2874327" y="4663986"/>
                  </a:lnTo>
                  <a:lnTo>
                    <a:pt x="2874568" y="4665624"/>
                  </a:lnTo>
                  <a:lnTo>
                    <a:pt x="2874568" y="4667250"/>
                  </a:lnTo>
                  <a:lnTo>
                    <a:pt x="2877591" y="4667250"/>
                  </a:lnTo>
                  <a:lnTo>
                    <a:pt x="2877591" y="4665624"/>
                  </a:lnTo>
                  <a:lnTo>
                    <a:pt x="2877832" y="4663986"/>
                  </a:lnTo>
                  <a:close/>
                </a:path>
                <a:path w="4667885" h="4667250">
                  <a:moveTo>
                    <a:pt x="3448405" y="4660252"/>
                  </a:moveTo>
                  <a:lnTo>
                    <a:pt x="3446538" y="4656290"/>
                  </a:lnTo>
                  <a:lnTo>
                    <a:pt x="3442563" y="4654181"/>
                  </a:lnTo>
                  <a:lnTo>
                    <a:pt x="3439769" y="4650918"/>
                  </a:lnTo>
                  <a:lnTo>
                    <a:pt x="3435096" y="4655591"/>
                  </a:lnTo>
                  <a:lnTo>
                    <a:pt x="3435146" y="4660252"/>
                  </a:lnTo>
                  <a:lnTo>
                    <a:pt x="3435566" y="4664214"/>
                  </a:lnTo>
                  <a:lnTo>
                    <a:pt x="3439071" y="4664456"/>
                  </a:lnTo>
                  <a:lnTo>
                    <a:pt x="3438372" y="4667250"/>
                  </a:lnTo>
                  <a:lnTo>
                    <a:pt x="3442805" y="4667250"/>
                  </a:lnTo>
                  <a:lnTo>
                    <a:pt x="3444900" y="4667021"/>
                  </a:lnTo>
                  <a:lnTo>
                    <a:pt x="3446068" y="4664926"/>
                  </a:lnTo>
                  <a:lnTo>
                    <a:pt x="3448405" y="4660252"/>
                  </a:lnTo>
                  <a:close/>
                </a:path>
                <a:path w="4667885" h="4667250">
                  <a:moveTo>
                    <a:pt x="3461474" y="3035"/>
                  </a:moveTo>
                  <a:lnTo>
                    <a:pt x="3461232" y="0"/>
                  </a:lnTo>
                  <a:lnTo>
                    <a:pt x="3454704" y="0"/>
                  </a:lnTo>
                  <a:lnTo>
                    <a:pt x="3454463" y="2108"/>
                  </a:lnTo>
                  <a:lnTo>
                    <a:pt x="3455632" y="3035"/>
                  </a:lnTo>
                  <a:lnTo>
                    <a:pt x="3457270" y="3276"/>
                  </a:lnTo>
                  <a:lnTo>
                    <a:pt x="3459365" y="3505"/>
                  </a:lnTo>
                  <a:lnTo>
                    <a:pt x="3461474" y="3035"/>
                  </a:lnTo>
                  <a:close/>
                </a:path>
                <a:path w="4667885" h="4667250">
                  <a:moveTo>
                    <a:pt x="3494379" y="3035"/>
                  </a:moveTo>
                  <a:lnTo>
                    <a:pt x="3494138" y="0"/>
                  </a:lnTo>
                  <a:lnTo>
                    <a:pt x="3487610" y="0"/>
                  </a:lnTo>
                  <a:lnTo>
                    <a:pt x="3487369" y="2108"/>
                  </a:lnTo>
                  <a:lnTo>
                    <a:pt x="3488537" y="3035"/>
                  </a:lnTo>
                  <a:lnTo>
                    <a:pt x="3490176" y="3276"/>
                  </a:lnTo>
                  <a:lnTo>
                    <a:pt x="3492271" y="3505"/>
                  </a:lnTo>
                  <a:lnTo>
                    <a:pt x="3494379" y="3035"/>
                  </a:lnTo>
                  <a:close/>
                </a:path>
                <a:path w="4667885" h="4667250">
                  <a:moveTo>
                    <a:pt x="4428528" y="1638"/>
                  </a:moveTo>
                  <a:lnTo>
                    <a:pt x="4428287" y="0"/>
                  </a:lnTo>
                  <a:lnTo>
                    <a:pt x="4425023" y="0"/>
                  </a:lnTo>
                  <a:lnTo>
                    <a:pt x="4425493" y="939"/>
                  </a:lnTo>
                  <a:lnTo>
                    <a:pt x="4425721" y="2336"/>
                  </a:lnTo>
                  <a:lnTo>
                    <a:pt x="4426191" y="2565"/>
                  </a:lnTo>
                  <a:lnTo>
                    <a:pt x="4428058" y="3035"/>
                  </a:lnTo>
                  <a:lnTo>
                    <a:pt x="4428528" y="1638"/>
                  </a:lnTo>
                  <a:close/>
                </a:path>
                <a:path w="4667885" h="4667250">
                  <a:moveTo>
                    <a:pt x="4448124" y="3276"/>
                  </a:moveTo>
                  <a:lnTo>
                    <a:pt x="4447895" y="1638"/>
                  </a:lnTo>
                  <a:lnTo>
                    <a:pt x="4447895" y="0"/>
                  </a:lnTo>
                  <a:lnTo>
                    <a:pt x="4444860" y="0"/>
                  </a:lnTo>
                  <a:lnTo>
                    <a:pt x="4444860" y="1638"/>
                  </a:lnTo>
                  <a:lnTo>
                    <a:pt x="4444631" y="3276"/>
                  </a:lnTo>
                  <a:lnTo>
                    <a:pt x="4444860" y="4902"/>
                  </a:lnTo>
                  <a:lnTo>
                    <a:pt x="4444860" y="5372"/>
                  </a:lnTo>
                  <a:lnTo>
                    <a:pt x="4445559" y="6070"/>
                  </a:lnTo>
                  <a:lnTo>
                    <a:pt x="4445787" y="6070"/>
                  </a:lnTo>
                  <a:lnTo>
                    <a:pt x="4447895" y="5372"/>
                  </a:lnTo>
                  <a:lnTo>
                    <a:pt x="4447895" y="4902"/>
                  </a:lnTo>
                  <a:lnTo>
                    <a:pt x="4448124" y="3276"/>
                  </a:lnTo>
                  <a:close/>
                </a:path>
                <a:path w="4667885" h="4667250">
                  <a:moveTo>
                    <a:pt x="4470997" y="4665154"/>
                  </a:moveTo>
                  <a:lnTo>
                    <a:pt x="4469828" y="4664214"/>
                  </a:lnTo>
                  <a:lnTo>
                    <a:pt x="4468190" y="4663986"/>
                  </a:lnTo>
                  <a:lnTo>
                    <a:pt x="4466094" y="4663757"/>
                  </a:lnTo>
                  <a:lnTo>
                    <a:pt x="4463999" y="4664214"/>
                  </a:lnTo>
                  <a:lnTo>
                    <a:pt x="4464228" y="4667250"/>
                  </a:lnTo>
                  <a:lnTo>
                    <a:pt x="4470768" y="4667250"/>
                  </a:lnTo>
                  <a:lnTo>
                    <a:pt x="4470997" y="4665154"/>
                  </a:lnTo>
                  <a:close/>
                </a:path>
                <a:path w="4667885" h="4667250">
                  <a:moveTo>
                    <a:pt x="4667491" y="4637849"/>
                  </a:moveTo>
                  <a:lnTo>
                    <a:pt x="4665383" y="4637621"/>
                  </a:lnTo>
                  <a:lnTo>
                    <a:pt x="4664456" y="4638789"/>
                  </a:lnTo>
                  <a:lnTo>
                    <a:pt x="4664214" y="4640415"/>
                  </a:lnTo>
                  <a:lnTo>
                    <a:pt x="4663986" y="4642523"/>
                  </a:lnTo>
                  <a:lnTo>
                    <a:pt x="4664456" y="4644618"/>
                  </a:lnTo>
                  <a:lnTo>
                    <a:pt x="4667491" y="4644390"/>
                  </a:lnTo>
                  <a:lnTo>
                    <a:pt x="4667491" y="4637849"/>
                  </a:lnTo>
                  <a:close/>
                </a:path>
                <a:path w="4667885" h="4667250">
                  <a:moveTo>
                    <a:pt x="4667491" y="4575314"/>
                  </a:moveTo>
                  <a:lnTo>
                    <a:pt x="4664456" y="4575073"/>
                  </a:lnTo>
                  <a:lnTo>
                    <a:pt x="4663986" y="4577181"/>
                  </a:lnTo>
                  <a:lnTo>
                    <a:pt x="4664214" y="4579505"/>
                  </a:lnTo>
                  <a:lnTo>
                    <a:pt x="4664456" y="4582071"/>
                  </a:lnTo>
                  <a:lnTo>
                    <a:pt x="4663059" y="4585347"/>
                  </a:lnTo>
                  <a:lnTo>
                    <a:pt x="4667491" y="4585347"/>
                  </a:lnTo>
                  <a:lnTo>
                    <a:pt x="4667491" y="4575314"/>
                  </a:lnTo>
                  <a:close/>
                </a:path>
                <a:path w="4667885" h="4667250">
                  <a:moveTo>
                    <a:pt x="4667491" y="4221531"/>
                  </a:moveTo>
                  <a:lnTo>
                    <a:pt x="4665624" y="4221759"/>
                  </a:lnTo>
                  <a:lnTo>
                    <a:pt x="4663287" y="4220603"/>
                  </a:lnTo>
                  <a:lnTo>
                    <a:pt x="4661649" y="4222470"/>
                  </a:lnTo>
                  <a:lnTo>
                    <a:pt x="4663757" y="4225963"/>
                  </a:lnTo>
                  <a:lnTo>
                    <a:pt x="4667491" y="4228071"/>
                  </a:lnTo>
                  <a:lnTo>
                    <a:pt x="4667491" y="4221759"/>
                  </a:lnTo>
                  <a:lnTo>
                    <a:pt x="4667491" y="4221531"/>
                  </a:lnTo>
                  <a:close/>
                </a:path>
                <a:path w="4667885" h="4667250">
                  <a:moveTo>
                    <a:pt x="4667491" y="3018548"/>
                  </a:moveTo>
                  <a:lnTo>
                    <a:pt x="4660252" y="3018777"/>
                  </a:lnTo>
                  <a:lnTo>
                    <a:pt x="4658157" y="3020885"/>
                  </a:lnTo>
                  <a:lnTo>
                    <a:pt x="4661192" y="3022752"/>
                  </a:lnTo>
                  <a:lnTo>
                    <a:pt x="4664456" y="3021342"/>
                  </a:lnTo>
                  <a:lnTo>
                    <a:pt x="4667491" y="3021812"/>
                  </a:lnTo>
                  <a:lnTo>
                    <a:pt x="4667491" y="3021342"/>
                  </a:lnTo>
                  <a:lnTo>
                    <a:pt x="4667491" y="3018548"/>
                  </a:lnTo>
                  <a:close/>
                </a:path>
                <a:path w="4667885" h="4667250">
                  <a:moveTo>
                    <a:pt x="4667491" y="2897428"/>
                  </a:moveTo>
                  <a:lnTo>
                    <a:pt x="4666551" y="2897898"/>
                  </a:lnTo>
                  <a:lnTo>
                    <a:pt x="4665154" y="2898127"/>
                  </a:lnTo>
                  <a:lnTo>
                    <a:pt x="4664926" y="2898597"/>
                  </a:lnTo>
                  <a:lnTo>
                    <a:pt x="4664456" y="2900464"/>
                  </a:lnTo>
                  <a:lnTo>
                    <a:pt x="4665853" y="2900705"/>
                  </a:lnTo>
                  <a:lnTo>
                    <a:pt x="4667491" y="2900705"/>
                  </a:lnTo>
                  <a:lnTo>
                    <a:pt x="4667491" y="2897428"/>
                  </a:lnTo>
                  <a:close/>
                </a:path>
                <a:path w="4667885" h="4667250">
                  <a:moveTo>
                    <a:pt x="4667491" y="1678114"/>
                  </a:moveTo>
                  <a:lnTo>
                    <a:pt x="4665383" y="1677885"/>
                  </a:lnTo>
                  <a:lnTo>
                    <a:pt x="4664456" y="1679041"/>
                  </a:lnTo>
                  <a:lnTo>
                    <a:pt x="4664214" y="1680679"/>
                  </a:lnTo>
                  <a:lnTo>
                    <a:pt x="4663986" y="1682775"/>
                  </a:lnTo>
                  <a:lnTo>
                    <a:pt x="4664456" y="1684883"/>
                  </a:lnTo>
                  <a:lnTo>
                    <a:pt x="4667491" y="1684642"/>
                  </a:lnTo>
                  <a:lnTo>
                    <a:pt x="4667491" y="1678114"/>
                  </a:lnTo>
                  <a:close/>
                </a:path>
                <a:path w="4667885" h="4667250">
                  <a:moveTo>
                    <a:pt x="4667491" y="1560029"/>
                  </a:moveTo>
                  <a:lnTo>
                    <a:pt x="4666551" y="1560029"/>
                  </a:lnTo>
                  <a:lnTo>
                    <a:pt x="4665154" y="1559560"/>
                  </a:lnTo>
                  <a:lnTo>
                    <a:pt x="4664456" y="1560029"/>
                  </a:lnTo>
                  <a:lnTo>
                    <a:pt x="4660481" y="1562366"/>
                  </a:lnTo>
                  <a:lnTo>
                    <a:pt x="4656518" y="1563535"/>
                  </a:lnTo>
                  <a:lnTo>
                    <a:pt x="4652086" y="1564005"/>
                  </a:lnTo>
                  <a:lnTo>
                    <a:pt x="4651857" y="1564005"/>
                  </a:lnTo>
                  <a:lnTo>
                    <a:pt x="4651387" y="1565630"/>
                  </a:lnTo>
                  <a:lnTo>
                    <a:pt x="4651146" y="1566570"/>
                  </a:lnTo>
                  <a:lnTo>
                    <a:pt x="4661649" y="1566570"/>
                  </a:lnTo>
                  <a:lnTo>
                    <a:pt x="4667491" y="1563293"/>
                  </a:lnTo>
                  <a:lnTo>
                    <a:pt x="4667491" y="1560029"/>
                  </a:lnTo>
                  <a:close/>
                </a:path>
                <a:path w="4667885" h="4667250">
                  <a:moveTo>
                    <a:pt x="4667491" y="1422819"/>
                  </a:moveTo>
                  <a:lnTo>
                    <a:pt x="4665853" y="1422819"/>
                  </a:lnTo>
                  <a:lnTo>
                    <a:pt x="4664214" y="1422577"/>
                  </a:lnTo>
                  <a:lnTo>
                    <a:pt x="4662589" y="1422819"/>
                  </a:lnTo>
                  <a:lnTo>
                    <a:pt x="4662119" y="1422819"/>
                  </a:lnTo>
                  <a:lnTo>
                    <a:pt x="4661420" y="1423517"/>
                  </a:lnTo>
                  <a:lnTo>
                    <a:pt x="4661420" y="1423746"/>
                  </a:lnTo>
                  <a:lnTo>
                    <a:pt x="4662119" y="1425854"/>
                  </a:lnTo>
                  <a:lnTo>
                    <a:pt x="4662589" y="1425854"/>
                  </a:lnTo>
                  <a:lnTo>
                    <a:pt x="4664214" y="1426083"/>
                  </a:lnTo>
                  <a:lnTo>
                    <a:pt x="4665853" y="1425854"/>
                  </a:lnTo>
                  <a:lnTo>
                    <a:pt x="4667491" y="1425854"/>
                  </a:lnTo>
                  <a:lnTo>
                    <a:pt x="4667491" y="1422819"/>
                  </a:lnTo>
                  <a:close/>
                </a:path>
                <a:path w="4667885" h="4667250">
                  <a:moveTo>
                    <a:pt x="4667491" y="1386408"/>
                  </a:moveTo>
                  <a:lnTo>
                    <a:pt x="4665383" y="1386179"/>
                  </a:lnTo>
                  <a:lnTo>
                    <a:pt x="4664456" y="1387348"/>
                  </a:lnTo>
                  <a:lnTo>
                    <a:pt x="4664214" y="1388973"/>
                  </a:lnTo>
                  <a:lnTo>
                    <a:pt x="4663986" y="1391081"/>
                  </a:lnTo>
                  <a:lnTo>
                    <a:pt x="4664456" y="1393177"/>
                  </a:lnTo>
                  <a:lnTo>
                    <a:pt x="4667491" y="1392948"/>
                  </a:lnTo>
                  <a:lnTo>
                    <a:pt x="4667491" y="1386408"/>
                  </a:lnTo>
                  <a:close/>
                </a:path>
                <a:path w="4667885" h="4667250">
                  <a:moveTo>
                    <a:pt x="4667491" y="1271600"/>
                  </a:moveTo>
                  <a:lnTo>
                    <a:pt x="4665154" y="1270190"/>
                  </a:lnTo>
                  <a:lnTo>
                    <a:pt x="4662817" y="1269034"/>
                  </a:lnTo>
                  <a:lnTo>
                    <a:pt x="4661890" y="1268793"/>
                  </a:lnTo>
                  <a:lnTo>
                    <a:pt x="4660951" y="1268323"/>
                  </a:lnTo>
                  <a:lnTo>
                    <a:pt x="4660951" y="1274864"/>
                  </a:lnTo>
                  <a:lnTo>
                    <a:pt x="4667491" y="1274864"/>
                  </a:lnTo>
                  <a:lnTo>
                    <a:pt x="4667491" y="1271600"/>
                  </a:lnTo>
                  <a:close/>
                </a:path>
                <a:path w="4667885" h="4667250">
                  <a:moveTo>
                    <a:pt x="4667491" y="1120838"/>
                  </a:moveTo>
                  <a:lnTo>
                    <a:pt x="4664456" y="1121308"/>
                  </a:lnTo>
                  <a:lnTo>
                    <a:pt x="4662589" y="1123416"/>
                  </a:lnTo>
                  <a:lnTo>
                    <a:pt x="4661420" y="1126210"/>
                  </a:lnTo>
                  <a:lnTo>
                    <a:pt x="4663287" y="1128306"/>
                  </a:lnTo>
                  <a:lnTo>
                    <a:pt x="4665624" y="1126909"/>
                  </a:lnTo>
                  <a:lnTo>
                    <a:pt x="4667491" y="1127379"/>
                  </a:lnTo>
                  <a:lnTo>
                    <a:pt x="4667491" y="1120838"/>
                  </a:lnTo>
                  <a:close/>
                </a:path>
                <a:path w="4667885" h="4667250">
                  <a:moveTo>
                    <a:pt x="4667491" y="875118"/>
                  </a:moveTo>
                  <a:lnTo>
                    <a:pt x="4666551" y="875576"/>
                  </a:lnTo>
                  <a:lnTo>
                    <a:pt x="4665154" y="875817"/>
                  </a:lnTo>
                  <a:lnTo>
                    <a:pt x="4664926" y="876274"/>
                  </a:lnTo>
                  <a:lnTo>
                    <a:pt x="4664456" y="878141"/>
                  </a:lnTo>
                  <a:lnTo>
                    <a:pt x="4665853" y="878382"/>
                  </a:lnTo>
                  <a:lnTo>
                    <a:pt x="4667491" y="878382"/>
                  </a:lnTo>
                  <a:lnTo>
                    <a:pt x="4667491" y="875118"/>
                  </a:lnTo>
                  <a:close/>
                </a:path>
                <a:path w="4667885" h="4667250">
                  <a:moveTo>
                    <a:pt x="4667491" y="868578"/>
                  </a:moveTo>
                  <a:lnTo>
                    <a:pt x="4666551" y="869048"/>
                  </a:lnTo>
                  <a:lnTo>
                    <a:pt x="4665154" y="869276"/>
                  </a:lnTo>
                  <a:lnTo>
                    <a:pt x="4664926" y="869746"/>
                  </a:lnTo>
                  <a:lnTo>
                    <a:pt x="4664456" y="871613"/>
                  </a:lnTo>
                  <a:lnTo>
                    <a:pt x="4665853" y="871842"/>
                  </a:lnTo>
                  <a:lnTo>
                    <a:pt x="4667491" y="871842"/>
                  </a:lnTo>
                  <a:lnTo>
                    <a:pt x="4667491" y="868578"/>
                  </a:lnTo>
                  <a:close/>
                </a:path>
                <a:path w="4667885" h="4667250">
                  <a:moveTo>
                    <a:pt x="4667491" y="701725"/>
                  </a:moveTo>
                  <a:lnTo>
                    <a:pt x="4665853" y="701725"/>
                  </a:lnTo>
                  <a:lnTo>
                    <a:pt x="4664214" y="701497"/>
                  </a:lnTo>
                  <a:lnTo>
                    <a:pt x="4662589" y="701725"/>
                  </a:lnTo>
                  <a:lnTo>
                    <a:pt x="4662119" y="701725"/>
                  </a:lnTo>
                  <a:lnTo>
                    <a:pt x="4661420" y="702424"/>
                  </a:lnTo>
                  <a:lnTo>
                    <a:pt x="4661420" y="702652"/>
                  </a:lnTo>
                  <a:lnTo>
                    <a:pt x="4662119" y="704761"/>
                  </a:lnTo>
                  <a:lnTo>
                    <a:pt x="4662589" y="704761"/>
                  </a:lnTo>
                  <a:lnTo>
                    <a:pt x="4664214" y="704989"/>
                  </a:lnTo>
                  <a:lnTo>
                    <a:pt x="4665853" y="704761"/>
                  </a:lnTo>
                  <a:lnTo>
                    <a:pt x="4667491" y="704761"/>
                  </a:lnTo>
                  <a:lnTo>
                    <a:pt x="4667491" y="701725"/>
                  </a:lnTo>
                  <a:close/>
                </a:path>
                <a:path w="4667885" h="4667250">
                  <a:moveTo>
                    <a:pt x="4667491" y="583412"/>
                  </a:moveTo>
                  <a:lnTo>
                    <a:pt x="4665383" y="583171"/>
                  </a:lnTo>
                  <a:lnTo>
                    <a:pt x="4664456" y="584339"/>
                  </a:lnTo>
                  <a:lnTo>
                    <a:pt x="4664214" y="585978"/>
                  </a:lnTo>
                  <a:lnTo>
                    <a:pt x="4663986" y="588073"/>
                  </a:lnTo>
                  <a:lnTo>
                    <a:pt x="4664456" y="590181"/>
                  </a:lnTo>
                  <a:lnTo>
                    <a:pt x="4667491" y="589940"/>
                  </a:lnTo>
                  <a:lnTo>
                    <a:pt x="4667491" y="583412"/>
                  </a:lnTo>
                  <a:close/>
                </a:path>
                <a:path w="4667885" h="4667250">
                  <a:moveTo>
                    <a:pt x="4667491" y="544207"/>
                  </a:moveTo>
                  <a:lnTo>
                    <a:pt x="4664214" y="544207"/>
                  </a:lnTo>
                  <a:lnTo>
                    <a:pt x="4664214" y="545833"/>
                  </a:lnTo>
                  <a:lnTo>
                    <a:pt x="4663986" y="547471"/>
                  </a:lnTo>
                  <a:lnTo>
                    <a:pt x="4664456" y="548640"/>
                  </a:lnTo>
                  <a:lnTo>
                    <a:pt x="4664684" y="549567"/>
                  </a:lnTo>
                  <a:lnTo>
                    <a:pt x="4666323" y="550037"/>
                  </a:lnTo>
                  <a:lnTo>
                    <a:pt x="4667491" y="550735"/>
                  </a:lnTo>
                  <a:lnTo>
                    <a:pt x="4667491" y="544207"/>
                  </a:lnTo>
                  <a:close/>
                </a:path>
                <a:path w="4667885" h="4667250">
                  <a:moveTo>
                    <a:pt x="4667491" y="331139"/>
                  </a:moveTo>
                  <a:lnTo>
                    <a:pt x="4664456" y="331609"/>
                  </a:lnTo>
                  <a:lnTo>
                    <a:pt x="4662817" y="333717"/>
                  </a:lnTo>
                  <a:lnTo>
                    <a:pt x="4661420" y="336511"/>
                  </a:lnTo>
                  <a:lnTo>
                    <a:pt x="4663516" y="337908"/>
                  </a:lnTo>
                  <a:lnTo>
                    <a:pt x="4664214" y="341185"/>
                  </a:lnTo>
                  <a:lnTo>
                    <a:pt x="4667491" y="340944"/>
                  </a:lnTo>
                  <a:lnTo>
                    <a:pt x="4667491" y="331139"/>
                  </a:lnTo>
                  <a:close/>
                </a:path>
                <a:path w="4667885" h="4667250">
                  <a:moveTo>
                    <a:pt x="4667491" y="29413"/>
                  </a:moveTo>
                  <a:lnTo>
                    <a:pt x="4665383" y="29171"/>
                  </a:lnTo>
                  <a:lnTo>
                    <a:pt x="4664456" y="30340"/>
                  </a:lnTo>
                  <a:lnTo>
                    <a:pt x="4664214" y="31978"/>
                  </a:lnTo>
                  <a:lnTo>
                    <a:pt x="4663986" y="34074"/>
                  </a:lnTo>
                  <a:lnTo>
                    <a:pt x="4664456" y="36169"/>
                  </a:lnTo>
                  <a:lnTo>
                    <a:pt x="4667491" y="35941"/>
                  </a:lnTo>
                  <a:lnTo>
                    <a:pt x="4667491" y="2941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8" name="object 28"/>
            <p:cNvSpPr/>
            <p:nvPr/>
          </p:nvSpPr>
          <p:spPr>
            <a:xfrm>
              <a:off x="1052817" y="3059454"/>
              <a:ext cx="4667250" cy="4416425"/>
            </a:xfrm>
            <a:custGeom>
              <a:avLst/>
              <a:gdLst/>
              <a:ahLst/>
              <a:cxnLst/>
              <a:rect l="l" t="t" r="r" b="b"/>
              <a:pathLst>
                <a:path w="4667250" h="4416425">
                  <a:moveTo>
                    <a:pt x="3035" y="3688524"/>
                  </a:moveTo>
                  <a:lnTo>
                    <a:pt x="1625" y="3688296"/>
                  </a:lnTo>
                  <a:lnTo>
                    <a:pt x="0" y="3688296"/>
                  </a:lnTo>
                  <a:lnTo>
                    <a:pt x="0" y="3691559"/>
                  </a:lnTo>
                  <a:lnTo>
                    <a:pt x="927" y="3691102"/>
                  </a:lnTo>
                  <a:lnTo>
                    <a:pt x="2336" y="3690861"/>
                  </a:lnTo>
                  <a:lnTo>
                    <a:pt x="2565" y="3690391"/>
                  </a:lnTo>
                  <a:lnTo>
                    <a:pt x="3035" y="3688524"/>
                  </a:lnTo>
                  <a:close/>
                </a:path>
                <a:path w="4667250" h="4416425">
                  <a:moveTo>
                    <a:pt x="3035" y="2951099"/>
                  </a:moveTo>
                  <a:lnTo>
                    <a:pt x="1625" y="2950641"/>
                  </a:lnTo>
                  <a:lnTo>
                    <a:pt x="0" y="2950870"/>
                  </a:lnTo>
                  <a:lnTo>
                    <a:pt x="0" y="2954134"/>
                  </a:lnTo>
                  <a:lnTo>
                    <a:pt x="927" y="2953677"/>
                  </a:lnTo>
                  <a:lnTo>
                    <a:pt x="2336" y="2953435"/>
                  </a:lnTo>
                  <a:lnTo>
                    <a:pt x="2565" y="2952966"/>
                  </a:lnTo>
                  <a:lnTo>
                    <a:pt x="3035" y="2951099"/>
                  </a:lnTo>
                  <a:close/>
                </a:path>
                <a:path w="4667250" h="4416425">
                  <a:moveTo>
                    <a:pt x="331368" y="762393"/>
                  </a:moveTo>
                  <a:lnTo>
                    <a:pt x="328104" y="756335"/>
                  </a:lnTo>
                  <a:lnTo>
                    <a:pt x="326148" y="755865"/>
                  </a:lnTo>
                  <a:lnTo>
                    <a:pt x="323202" y="755167"/>
                  </a:lnTo>
                  <a:lnTo>
                    <a:pt x="324142" y="750265"/>
                  </a:lnTo>
                  <a:lnTo>
                    <a:pt x="317601" y="743724"/>
                  </a:lnTo>
                  <a:lnTo>
                    <a:pt x="317601" y="760069"/>
                  </a:lnTo>
                  <a:lnTo>
                    <a:pt x="309905" y="767765"/>
                  </a:lnTo>
                  <a:lnTo>
                    <a:pt x="308267" y="766597"/>
                  </a:lnTo>
                  <a:lnTo>
                    <a:pt x="306400" y="765670"/>
                  </a:lnTo>
                  <a:lnTo>
                    <a:pt x="304774" y="764730"/>
                  </a:lnTo>
                  <a:lnTo>
                    <a:pt x="304774" y="771271"/>
                  </a:lnTo>
                  <a:lnTo>
                    <a:pt x="305930" y="771499"/>
                  </a:lnTo>
                  <a:lnTo>
                    <a:pt x="306870" y="772426"/>
                  </a:lnTo>
                  <a:lnTo>
                    <a:pt x="307797" y="773137"/>
                  </a:lnTo>
                  <a:lnTo>
                    <a:pt x="305003" y="775462"/>
                  </a:lnTo>
                  <a:lnTo>
                    <a:pt x="305231" y="772896"/>
                  </a:lnTo>
                  <a:lnTo>
                    <a:pt x="304850" y="771499"/>
                  </a:lnTo>
                  <a:lnTo>
                    <a:pt x="304774" y="771271"/>
                  </a:lnTo>
                  <a:lnTo>
                    <a:pt x="304533" y="770331"/>
                  </a:lnTo>
                  <a:lnTo>
                    <a:pt x="301739" y="771499"/>
                  </a:lnTo>
                  <a:lnTo>
                    <a:pt x="301510" y="770470"/>
                  </a:lnTo>
                  <a:lnTo>
                    <a:pt x="297764" y="770470"/>
                  </a:lnTo>
                  <a:lnTo>
                    <a:pt x="297764" y="773137"/>
                  </a:lnTo>
                  <a:lnTo>
                    <a:pt x="294970" y="775462"/>
                  </a:lnTo>
                  <a:lnTo>
                    <a:pt x="295198" y="772896"/>
                  </a:lnTo>
                  <a:lnTo>
                    <a:pt x="294754" y="771271"/>
                  </a:lnTo>
                  <a:lnTo>
                    <a:pt x="295897" y="771499"/>
                  </a:lnTo>
                  <a:lnTo>
                    <a:pt x="296837" y="772426"/>
                  </a:lnTo>
                  <a:lnTo>
                    <a:pt x="297764" y="773137"/>
                  </a:lnTo>
                  <a:lnTo>
                    <a:pt x="297764" y="770470"/>
                  </a:lnTo>
                  <a:lnTo>
                    <a:pt x="294525" y="770470"/>
                  </a:lnTo>
                  <a:lnTo>
                    <a:pt x="294259" y="770470"/>
                  </a:lnTo>
                  <a:lnTo>
                    <a:pt x="292862" y="771271"/>
                  </a:lnTo>
                  <a:lnTo>
                    <a:pt x="288429" y="771271"/>
                  </a:lnTo>
                  <a:lnTo>
                    <a:pt x="287731" y="773366"/>
                  </a:lnTo>
                  <a:lnTo>
                    <a:pt x="290068" y="776401"/>
                  </a:lnTo>
                  <a:lnTo>
                    <a:pt x="286562" y="777570"/>
                  </a:lnTo>
                  <a:lnTo>
                    <a:pt x="285165" y="773137"/>
                  </a:lnTo>
                  <a:lnTo>
                    <a:pt x="288429" y="771271"/>
                  </a:lnTo>
                  <a:lnTo>
                    <a:pt x="288404" y="767994"/>
                  </a:lnTo>
                  <a:lnTo>
                    <a:pt x="287261" y="767765"/>
                  </a:lnTo>
                  <a:lnTo>
                    <a:pt x="286334" y="766826"/>
                  </a:lnTo>
                  <a:lnTo>
                    <a:pt x="285394" y="766127"/>
                  </a:lnTo>
                  <a:lnTo>
                    <a:pt x="288201" y="763803"/>
                  </a:lnTo>
                  <a:lnTo>
                    <a:pt x="288036" y="765670"/>
                  </a:lnTo>
                  <a:lnTo>
                    <a:pt x="288099" y="766826"/>
                  </a:lnTo>
                  <a:lnTo>
                    <a:pt x="288404" y="767994"/>
                  </a:lnTo>
                  <a:lnTo>
                    <a:pt x="288671" y="768934"/>
                  </a:lnTo>
                  <a:lnTo>
                    <a:pt x="289839" y="767994"/>
                  </a:lnTo>
                  <a:lnTo>
                    <a:pt x="291465" y="767765"/>
                  </a:lnTo>
                  <a:lnTo>
                    <a:pt x="292633" y="768235"/>
                  </a:lnTo>
                  <a:lnTo>
                    <a:pt x="293573" y="768464"/>
                  </a:lnTo>
                  <a:lnTo>
                    <a:pt x="294030" y="770102"/>
                  </a:lnTo>
                  <a:lnTo>
                    <a:pt x="294170" y="770331"/>
                  </a:lnTo>
                  <a:lnTo>
                    <a:pt x="294500" y="770331"/>
                  </a:lnTo>
                  <a:lnTo>
                    <a:pt x="301472" y="770331"/>
                  </a:lnTo>
                  <a:lnTo>
                    <a:pt x="301421" y="770102"/>
                  </a:lnTo>
                  <a:lnTo>
                    <a:pt x="301320" y="768934"/>
                  </a:lnTo>
                  <a:lnTo>
                    <a:pt x="301434" y="767765"/>
                  </a:lnTo>
                  <a:lnTo>
                    <a:pt x="301536" y="766826"/>
                  </a:lnTo>
                  <a:lnTo>
                    <a:pt x="301739" y="765429"/>
                  </a:lnTo>
                  <a:lnTo>
                    <a:pt x="302514" y="764260"/>
                  </a:lnTo>
                  <a:lnTo>
                    <a:pt x="302666" y="764032"/>
                  </a:lnTo>
                  <a:lnTo>
                    <a:pt x="304774" y="764501"/>
                  </a:lnTo>
                  <a:lnTo>
                    <a:pt x="304774" y="764032"/>
                  </a:lnTo>
                  <a:lnTo>
                    <a:pt x="304736" y="761225"/>
                  </a:lnTo>
                  <a:lnTo>
                    <a:pt x="295046" y="761225"/>
                  </a:lnTo>
                  <a:lnTo>
                    <a:pt x="294919" y="761466"/>
                  </a:lnTo>
                  <a:lnTo>
                    <a:pt x="294728" y="762393"/>
                  </a:lnTo>
                  <a:lnTo>
                    <a:pt x="293801" y="763333"/>
                  </a:lnTo>
                  <a:lnTo>
                    <a:pt x="293103" y="764260"/>
                  </a:lnTo>
                  <a:lnTo>
                    <a:pt x="292709" y="763803"/>
                  </a:lnTo>
                  <a:lnTo>
                    <a:pt x="290766" y="761466"/>
                  </a:lnTo>
                  <a:lnTo>
                    <a:pt x="293331" y="761695"/>
                  </a:lnTo>
                  <a:lnTo>
                    <a:pt x="294182" y="761466"/>
                  </a:lnTo>
                  <a:lnTo>
                    <a:pt x="294957" y="761250"/>
                  </a:lnTo>
                  <a:lnTo>
                    <a:pt x="295897" y="760996"/>
                  </a:lnTo>
                  <a:lnTo>
                    <a:pt x="295198" y="759358"/>
                  </a:lnTo>
                  <a:lnTo>
                    <a:pt x="294030" y="758431"/>
                  </a:lnTo>
                  <a:lnTo>
                    <a:pt x="292404" y="758202"/>
                  </a:lnTo>
                  <a:lnTo>
                    <a:pt x="290068" y="757732"/>
                  </a:lnTo>
                  <a:lnTo>
                    <a:pt x="287032" y="759358"/>
                  </a:lnTo>
                  <a:lnTo>
                    <a:pt x="286562" y="758659"/>
                  </a:lnTo>
                  <a:lnTo>
                    <a:pt x="285165" y="756564"/>
                  </a:lnTo>
                  <a:lnTo>
                    <a:pt x="288201" y="753300"/>
                  </a:lnTo>
                  <a:lnTo>
                    <a:pt x="292163" y="755624"/>
                  </a:lnTo>
                  <a:lnTo>
                    <a:pt x="295668" y="754926"/>
                  </a:lnTo>
                  <a:lnTo>
                    <a:pt x="298462" y="754227"/>
                  </a:lnTo>
                  <a:lnTo>
                    <a:pt x="298831" y="753300"/>
                  </a:lnTo>
                  <a:lnTo>
                    <a:pt x="299288" y="752132"/>
                  </a:lnTo>
                  <a:lnTo>
                    <a:pt x="300101" y="750023"/>
                  </a:lnTo>
                  <a:lnTo>
                    <a:pt x="303834" y="752360"/>
                  </a:lnTo>
                  <a:lnTo>
                    <a:pt x="305701" y="755167"/>
                  </a:lnTo>
                  <a:lnTo>
                    <a:pt x="304406" y="758202"/>
                  </a:lnTo>
                  <a:lnTo>
                    <a:pt x="304520" y="759828"/>
                  </a:lnTo>
                  <a:lnTo>
                    <a:pt x="304736" y="761225"/>
                  </a:lnTo>
                  <a:lnTo>
                    <a:pt x="304774" y="761466"/>
                  </a:lnTo>
                  <a:lnTo>
                    <a:pt x="309435" y="761466"/>
                  </a:lnTo>
                  <a:lnTo>
                    <a:pt x="311772" y="760069"/>
                  </a:lnTo>
                  <a:lnTo>
                    <a:pt x="313397" y="755865"/>
                  </a:lnTo>
                  <a:lnTo>
                    <a:pt x="317131" y="759129"/>
                  </a:lnTo>
                  <a:lnTo>
                    <a:pt x="317131" y="759599"/>
                  </a:lnTo>
                  <a:lnTo>
                    <a:pt x="317601" y="760069"/>
                  </a:lnTo>
                  <a:lnTo>
                    <a:pt x="317601" y="743724"/>
                  </a:lnTo>
                  <a:lnTo>
                    <a:pt x="315976" y="742099"/>
                  </a:lnTo>
                  <a:lnTo>
                    <a:pt x="311073" y="742099"/>
                  </a:lnTo>
                  <a:lnTo>
                    <a:pt x="310832" y="743026"/>
                  </a:lnTo>
                  <a:lnTo>
                    <a:pt x="310362" y="743966"/>
                  </a:lnTo>
                  <a:lnTo>
                    <a:pt x="309905" y="745363"/>
                  </a:lnTo>
                  <a:lnTo>
                    <a:pt x="295897" y="745363"/>
                  </a:lnTo>
                  <a:lnTo>
                    <a:pt x="295668" y="744664"/>
                  </a:lnTo>
                  <a:lnTo>
                    <a:pt x="295198" y="744194"/>
                  </a:lnTo>
                  <a:lnTo>
                    <a:pt x="296265" y="741857"/>
                  </a:lnTo>
                  <a:lnTo>
                    <a:pt x="296367" y="741629"/>
                  </a:lnTo>
                  <a:lnTo>
                    <a:pt x="298005" y="739292"/>
                  </a:lnTo>
                  <a:lnTo>
                    <a:pt x="301269" y="738822"/>
                  </a:lnTo>
                  <a:lnTo>
                    <a:pt x="301155" y="738593"/>
                  </a:lnTo>
                  <a:lnTo>
                    <a:pt x="300799" y="737895"/>
                  </a:lnTo>
                  <a:lnTo>
                    <a:pt x="300570" y="736257"/>
                  </a:lnTo>
                  <a:lnTo>
                    <a:pt x="300101" y="736257"/>
                  </a:lnTo>
                  <a:lnTo>
                    <a:pt x="295440" y="736028"/>
                  </a:lnTo>
                  <a:lnTo>
                    <a:pt x="291236" y="736028"/>
                  </a:lnTo>
                  <a:lnTo>
                    <a:pt x="291236" y="741159"/>
                  </a:lnTo>
                  <a:lnTo>
                    <a:pt x="290537" y="741400"/>
                  </a:lnTo>
                  <a:lnTo>
                    <a:pt x="290068" y="741857"/>
                  </a:lnTo>
                  <a:lnTo>
                    <a:pt x="289839" y="741159"/>
                  </a:lnTo>
                  <a:lnTo>
                    <a:pt x="289369" y="740460"/>
                  </a:lnTo>
                  <a:lnTo>
                    <a:pt x="289128" y="739762"/>
                  </a:lnTo>
                  <a:lnTo>
                    <a:pt x="288899" y="739292"/>
                  </a:lnTo>
                  <a:lnTo>
                    <a:pt x="289598" y="739063"/>
                  </a:lnTo>
                  <a:lnTo>
                    <a:pt x="290068" y="738593"/>
                  </a:lnTo>
                  <a:lnTo>
                    <a:pt x="290995" y="739990"/>
                  </a:lnTo>
                  <a:lnTo>
                    <a:pt x="290995" y="740689"/>
                  </a:lnTo>
                  <a:lnTo>
                    <a:pt x="291236" y="741159"/>
                  </a:lnTo>
                  <a:lnTo>
                    <a:pt x="291236" y="736028"/>
                  </a:lnTo>
                  <a:lnTo>
                    <a:pt x="286334" y="736028"/>
                  </a:lnTo>
                  <a:lnTo>
                    <a:pt x="284937" y="737196"/>
                  </a:lnTo>
                  <a:lnTo>
                    <a:pt x="283768" y="738124"/>
                  </a:lnTo>
                  <a:lnTo>
                    <a:pt x="282371" y="739063"/>
                  </a:lnTo>
                  <a:lnTo>
                    <a:pt x="281203" y="739063"/>
                  </a:lnTo>
                  <a:lnTo>
                    <a:pt x="281203" y="742797"/>
                  </a:lnTo>
                  <a:lnTo>
                    <a:pt x="281203" y="743724"/>
                  </a:lnTo>
                  <a:lnTo>
                    <a:pt x="280263" y="745134"/>
                  </a:lnTo>
                  <a:lnTo>
                    <a:pt x="279095" y="743966"/>
                  </a:lnTo>
                  <a:lnTo>
                    <a:pt x="279336" y="743267"/>
                  </a:lnTo>
                  <a:lnTo>
                    <a:pt x="280263" y="741857"/>
                  </a:lnTo>
                  <a:lnTo>
                    <a:pt x="280504" y="742327"/>
                  </a:lnTo>
                  <a:lnTo>
                    <a:pt x="281203" y="742797"/>
                  </a:lnTo>
                  <a:lnTo>
                    <a:pt x="281203" y="739063"/>
                  </a:lnTo>
                  <a:lnTo>
                    <a:pt x="278638" y="739063"/>
                  </a:lnTo>
                  <a:lnTo>
                    <a:pt x="278638" y="759828"/>
                  </a:lnTo>
                  <a:lnTo>
                    <a:pt x="277926" y="760298"/>
                  </a:lnTo>
                  <a:lnTo>
                    <a:pt x="277228" y="760526"/>
                  </a:lnTo>
                  <a:lnTo>
                    <a:pt x="276529" y="760996"/>
                  </a:lnTo>
                  <a:lnTo>
                    <a:pt x="275361" y="759828"/>
                  </a:lnTo>
                  <a:lnTo>
                    <a:pt x="276059" y="759599"/>
                  </a:lnTo>
                  <a:lnTo>
                    <a:pt x="276771" y="759129"/>
                  </a:lnTo>
                  <a:lnTo>
                    <a:pt x="277469" y="758901"/>
                  </a:lnTo>
                  <a:lnTo>
                    <a:pt x="277926" y="758659"/>
                  </a:lnTo>
                  <a:lnTo>
                    <a:pt x="278168" y="759358"/>
                  </a:lnTo>
                  <a:lnTo>
                    <a:pt x="278638" y="759828"/>
                  </a:lnTo>
                  <a:lnTo>
                    <a:pt x="278638" y="739063"/>
                  </a:lnTo>
                  <a:lnTo>
                    <a:pt x="274904" y="739063"/>
                  </a:lnTo>
                  <a:lnTo>
                    <a:pt x="274904" y="747458"/>
                  </a:lnTo>
                  <a:lnTo>
                    <a:pt x="274193" y="748157"/>
                  </a:lnTo>
                  <a:lnTo>
                    <a:pt x="272097" y="748157"/>
                  </a:lnTo>
                  <a:lnTo>
                    <a:pt x="269303" y="747699"/>
                  </a:lnTo>
                  <a:lnTo>
                    <a:pt x="269303" y="745591"/>
                  </a:lnTo>
                  <a:lnTo>
                    <a:pt x="272097" y="745134"/>
                  </a:lnTo>
                  <a:lnTo>
                    <a:pt x="273964" y="745134"/>
                  </a:lnTo>
                  <a:lnTo>
                    <a:pt x="274662" y="747229"/>
                  </a:lnTo>
                  <a:lnTo>
                    <a:pt x="274904" y="747458"/>
                  </a:lnTo>
                  <a:lnTo>
                    <a:pt x="274904" y="739063"/>
                  </a:lnTo>
                  <a:lnTo>
                    <a:pt x="270002" y="739063"/>
                  </a:lnTo>
                  <a:lnTo>
                    <a:pt x="268592" y="740460"/>
                  </a:lnTo>
                  <a:lnTo>
                    <a:pt x="267195" y="741400"/>
                  </a:lnTo>
                  <a:lnTo>
                    <a:pt x="266268" y="742797"/>
                  </a:lnTo>
                  <a:lnTo>
                    <a:pt x="264629" y="744893"/>
                  </a:lnTo>
                  <a:lnTo>
                    <a:pt x="265798" y="749795"/>
                  </a:lnTo>
                  <a:lnTo>
                    <a:pt x="260667" y="748398"/>
                  </a:lnTo>
                  <a:lnTo>
                    <a:pt x="258559" y="751192"/>
                  </a:lnTo>
                  <a:lnTo>
                    <a:pt x="255765" y="752132"/>
                  </a:lnTo>
                  <a:lnTo>
                    <a:pt x="252260" y="751662"/>
                  </a:lnTo>
                  <a:lnTo>
                    <a:pt x="251790" y="754227"/>
                  </a:lnTo>
                  <a:lnTo>
                    <a:pt x="254825" y="754926"/>
                  </a:lnTo>
                  <a:lnTo>
                    <a:pt x="254939" y="755865"/>
                  </a:lnTo>
                  <a:lnTo>
                    <a:pt x="255066" y="769632"/>
                  </a:lnTo>
                  <a:lnTo>
                    <a:pt x="253898" y="770801"/>
                  </a:lnTo>
                  <a:lnTo>
                    <a:pt x="252031" y="773137"/>
                  </a:lnTo>
                  <a:lnTo>
                    <a:pt x="257860" y="777570"/>
                  </a:lnTo>
                  <a:lnTo>
                    <a:pt x="260197" y="783869"/>
                  </a:lnTo>
                  <a:lnTo>
                    <a:pt x="262763" y="790168"/>
                  </a:lnTo>
                  <a:lnTo>
                    <a:pt x="264160" y="790638"/>
                  </a:lnTo>
                  <a:lnTo>
                    <a:pt x="265798" y="790867"/>
                  </a:lnTo>
                  <a:lnTo>
                    <a:pt x="267195" y="791337"/>
                  </a:lnTo>
                  <a:lnTo>
                    <a:pt x="276529" y="800671"/>
                  </a:lnTo>
                  <a:lnTo>
                    <a:pt x="286334" y="800671"/>
                  </a:lnTo>
                  <a:lnTo>
                    <a:pt x="288671" y="803008"/>
                  </a:lnTo>
                  <a:lnTo>
                    <a:pt x="289839" y="803935"/>
                  </a:lnTo>
                  <a:lnTo>
                    <a:pt x="299631" y="803935"/>
                  </a:lnTo>
                  <a:lnTo>
                    <a:pt x="305473" y="798106"/>
                  </a:lnTo>
                  <a:lnTo>
                    <a:pt x="307340" y="797407"/>
                  </a:lnTo>
                  <a:lnTo>
                    <a:pt x="309206" y="796937"/>
                  </a:lnTo>
                  <a:lnTo>
                    <a:pt x="311073" y="796239"/>
                  </a:lnTo>
                  <a:lnTo>
                    <a:pt x="311073" y="792264"/>
                  </a:lnTo>
                  <a:lnTo>
                    <a:pt x="312940" y="791806"/>
                  </a:lnTo>
                  <a:lnTo>
                    <a:pt x="316674" y="790397"/>
                  </a:lnTo>
                  <a:lnTo>
                    <a:pt x="318071" y="786663"/>
                  </a:lnTo>
                  <a:lnTo>
                    <a:pt x="318541" y="785037"/>
                  </a:lnTo>
                  <a:lnTo>
                    <a:pt x="320408" y="784567"/>
                  </a:lnTo>
                  <a:lnTo>
                    <a:pt x="322033" y="784339"/>
                  </a:lnTo>
                  <a:lnTo>
                    <a:pt x="322973" y="784098"/>
                  </a:lnTo>
                  <a:lnTo>
                    <a:pt x="329501" y="777570"/>
                  </a:lnTo>
                  <a:lnTo>
                    <a:pt x="330669" y="776401"/>
                  </a:lnTo>
                  <a:lnTo>
                    <a:pt x="330669" y="775462"/>
                  </a:lnTo>
                  <a:lnTo>
                    <a:pt x="330796" y="770102"/>
                  </a:lnTo>
                  <a:lnTo>
                    <a:pt x="330593" y="767765"/>
                  </a:lnTo>
                  <a:lnTo>
                    <a:pt x="330504" y="765429"/>
                  </a:lnTo>
                  <a:lnTo>
                    <a:pt x="331368" y="762393"/>
                  </a:lnTo>
                  <a:close/>
                </a:path>
                <a:path w="4667250" h="4416425">
                  <a:moveTo>
                    <a:pt x="410019" y="1995487"/>
                  </a:moveTo>
                  <a:lnTo>
                    <a:pt x="400215" y="1990115"/>
                  </a:lnTo>
                  <a:lnTo>
                    <a:pt x="391807" y="1990115"/>
                  </a:lnTo>
                  <a:lnTo>
                    <a:pt x="389242" y="1987550"/>
                  </a:lnTo>
                  <a:lnTo>
                    <a:pt x="362178" y="1987550"/>
                  </a:lnTo>
                  <a:lnTo>
                    <a:pt x="359371" y="1990356"/>
                  </a:lnTo>
                  <a:lnTo>
                    <a:pt x="355638" y="1990585"/>
                  </a:lnTo>
                  <a:lnTo>
                    <a:pt x="351904" y="1991512"/>
                  </a:lnTo>
                  <a:lnTo>
                    <a:pt x="348411" y="1989886"/>
                  </a:lnTo>
                  <a:lnTo>
                    <a:pt x="346075" y="1987550"/>
                  </a:lnTo>
                  <a:lnTo>
                    <a:pt x="340245" y="1987080"/>
                  </a:lnTo>
                  <a:lnTo>
                    <a:pt x="334403" y="1988019"/>
                  </a:lnTo>
                  <a:lnTo>
                    <a:pt x="329044" y="1987080"/>
                  </a:lnTo>
                  <a:lnTo>
                    <a:pt x="326009" y="1983816"/>
                  </a:lnTo>
                  <a:lnTo>
                    <a:pt x="324599" y="1986622"/>
                  </a:lnTo>
                  <a:lnTo>
                    <a:pt x="320408" y="1987778"/>
                  </a:lnTo>
                  <a:lnTo>
                    <a:pt x="320865" y="1990115"/>
                  </a:lnTo>
                  <a:lnTo>
                    <a:pt x="323202" y="1993379"/>
                  </a:lnTo>
                  <a:lnTo>
                    <a:pt x="324599" y="1995716"/>
                  </a:lnTo>
                  <a:lnTo>
                    <a:pt x="325767" y="1997354"/>
                  </a:lnTo>
                  <a:lnTo>
                    <a:pt x="345846" y="1997354"/>
                  </a:lnTo>
                  <a:lnTo>
                    <a:pt x="348411" y="1999919"/>
                  </a:lnTo>
                  <a:lnTo>
                    <a:pt x="354241" y="1996884"/>
                  </a:lnTo>
                  <a:lnTo>
                    <a:pt x="360070" y="1994090"/>
                  </a:lnTo>
                  <a:lnTo>
                    <a:pt x="366610" y="1990585"/>
                  </a:lnTo>
                  <a:lnTo>
                    <a:pt x="379209" y="1990585"/>
                  </a:lnTo>
                  <a:lnTo>
                    <a:pt x="385508" y="2000389"/>
                  </a:lnTo>
                  <a:lnTo>
                    <a:pt x="389712" y="2000389"/>
                  </a:lnTo>
                  <a:lnTo>
                    <a:pt x="390410" y="2000148"/>
                  </a:lnTo>
                  <a:lnTo>
                    <a:pt x="390880" y="2000389"/>
                  </a:lnTo>
                  <a:lnTo>
                    <a:pt x="393674" y="2001088"/>
                  </a:lnTo>
                  <a:lnTo>
                    <a:pt x="395541" y="2004352"/>
                  </a:lnTo>
                  <a:lnTo>
                    <a:pt x="400685" y="2003882"/>
                  </a:lnTo>
                  <a:lnTo>
                    <a:pt x="399275" y="2007616"/>
                  </a:lnTo>
                  <a:lnTo>
                    <a:pt x="402310" y="2006688"/>
                  </a:lnTo>
                  <a:lnTo>
                    <a:pt x="403009" y="2005050"/>
                  </a:lnTo>
                  <a:lnTo>
                    <a:pt x="403479" y="2003183"/>
                  </a:lnTo>
                  <a:lnTo>
                    <a:pt x="404177" y="2001316"/>
                  </a:lnTo>
                  <a:lnTo>
                    <a:pt x="410019" y="1995487"/>
                  </a:lnTo>
                  <a:close/>
                </a:path>
                <a:path w="4667250" h="4416425">
                  <a:moveTo>
                    <a:pt x="586676" y="2283218"/>
                  </a:moveTo>
                  <a:lnTo>
                    <a:pt x="579208" y="2282291"/>
                  </a:lnTo>
                  <a:lnTo>
                    <a:pt x="573138" y="2279726"/>
                  </a:lnTo>
                  <a:lnTo>
                    <a:pt x="567766" y="2275751"/>
                  </a:lnTo>
                  <a:lnTo>
                    <a:pt x="560997" y="2275751"/>
                  </a:lnTo>
                  <a:lnTo>
                    <a:pt x="556336" y="2277618"/>
                  </a:lnTo>
                  <a:lnTo>
                    <a:pt x="553999" y="2278786"/>
                  </a:lnTo>
                  <a:lnTo>
                    <a:pt x="554939" y="2278557"/>
                  </a:lnTo>
                  <a:lnTo>
                    <a:pt x="548868" y="2284387"/>
                  </a:lnTo>
                  <a:lnTo>
                    <a:pt x="541159" y="2292083"/>
                  </a:lnTo>
                  <a:lnTo>
                    <a:pt x="541159" y="2300490"/>
                  </a:lnTo>
                  <a:lnTo>
                    <a:pt x="542328" y="2301887"/>
                  </a:lnTo>
                  <a:lnTo>
                    <a:pt x="543026" y="2303056"/>
                  </a:lnTo>
                  <a:lnTo>
                    <a:pt x="543966" y="2304224"/>
                  </a:lnTo>
                  <a:lnTo>
                    <a:pt x="537425" y="2306561"/>
                  </a:lnTo>
                  <a:lnTo>
                    <a:pt x="540232" y="2310752"/>
                  </a:lnTo>
                  <a:lnTo>
                    <a:pt x="546303" y="2306561"/>
                  </a:lnTo>
                  <a:lnTo>
                    <a:pt x="548398" y="2311463"/>
                  </a:lnTo>
                  <a:lnTo>
                    <a:pt x="553072" y="2311463"/>
                  </a:lnTo>
                  <a:lnTo>
                    <a:pt x="557733" y="2311692"/>
                  </a:lnTo>
                  <a:lnTo>
                    <a:pt x="560298" y="2311920"/>
                  </a:lnTo>
                  <a:lnTo>
                    <a:pt x="566597" y="2308656"/>
                  </a:lnTo>
                  <a:lnTo>
                    <a:pt x="571271" y="2306561"/>
                  </a:lnTo>
                  <a:lnTo>
                    <a:pt x="575703" y="2304224"/>
                  </a:lnTo>
                  <a:lnTo>
                    <a:pt x="575005" y="2303526"/>
                  </a:lnTo>
                  <a:lnTo>
                    <a:pt x="583641" y="2297455"/>
                  </a:lnTo>
                  <a:lnTo>
                    <a:pt x="583641" y="2287193"/>
                  </a:lnTo>
                  <a:lnTo>
                    <a:pt x="584809" y="2285784"/>
                  </a:lnTo>
                  <a:lnTo>
                    <a:pt x="585508" y="2284615"/>
                  </a:lnTo>
                  <a:lnTo>
                    <a:pt x="586676" y="2283218"/>
                  </a:lnTo>
                  <a:close/>
                </a:path>
                <a:path w="4667250" h="4416425">
                  <a:moveTo>
                    <a:pt x="629145" y="1051534"/>
                  </a:moveTo>
                  <a:lnTo>
                    <a:pt x="628675" y="1052004"/>
                  </a:lnTo>
                  <a:lnTo>
                    <a:pt x="629145" y="1051534"/>
                  </a:lnTo>
                  <a:close/>
                </a:path>
                <a:path w="4667250" h="4416425">
                  <a:moveTo>
                    <a:pt x="629615" y="1087475"/>
                  </a:moveTo>
                  <a:lnTo>
                    <a:pt x="628205" y="1086065"/>
                  </a:lnTo>
                  <a:lnTo>
                    <a:pt x="627278" y="1084910"/>
                  </a:lnTo>
                  <a:lnTo>
                    <a:pt x="626110" y="1083741"/>
                  </a:lnTo>
                  <a:lnTo>
                    <a:pt x="628205" y="1082573"/>
                  </a:lnTo>
                  <a:lnTo>
                    <a:pt x="621715" y="1082573"/>
                  </a:lnTo>
                  <a:lnTo>
                    <a:pt x="624243" y="1084910"/>
                  </a:lnTo>
                  <a:lnTo>
                    <a:pt x="623303" y="1090269"/>
                  </a:lnTo>
                  <a:lnTo>
                    <a:pt x="628675" y="1091666"/>
                  </a:lnTo>
                  <a:lnTo>
                    <a:pt x="628904" y="1090269"/>
                  </a:lnTo>
                  <a:lnTo>
                    <a:pt x="629373" y="1088872"/>
                  </a:lnTo>
                  <a:lnTo>
                    <a:pt x="629615" y="1087475"/>
                  </a:lnTo>
                  <a:close/>
                </a:path>
                <a:path w="4667250" h="4416425">
                  <a:moveTo>
                    <a:pt x="631710" y="1048270"/>
                  </a:moveTo>
                  <a:lnTo>
                    <a:pt x="627735" y="1045933"/>
                  </a:lnTo>
                  <a:lnTo>
                    <a:pt x="626579" y="1046162"/>
                  </a:lnTo>
                  <a:lnTo>
                    <a:pt x="624941" y="1046403"/>
                  </a:lnTo>
                  <a:lnTo>
                    <a:pt x="623544" y="1046861"/>
                  </a:lnTo>
                  <a:lnTo>
                    <a:pt x="624471" y="1049896"/>
                  </a:lnTo>
                  <a:lnTo>
                    <a:pt x="629069" y="1051509"/>
                  </a:lnTo>
                  <a:lnTo>
                    <a:pt x="631710" y="1048270"/>
                  </a:lnTo>
                  <a:close/>
                </a:path>
                <a:path w="4667250" h="4416425">
                  <a:moveTo>
                    <a:pt x="653008" y="1069505"/>
                  </a:moveTo>
                  <a:lnTo>
                    <a:pt x="652030" y="1069505"/>
                  </a:lnTo>
                  <a:lnTo>
                    <a:pt x="652716" y="1069733"/>
                  </a:lnTo>
                  <a:lnTo>
                    <a:pt x="653008" y="1069505"/>
                  </a:lnTo>
                  <a:close/>
                </a:path>
                <a:path w="4667250" h="4416425">
                  <a:moveTo>
                    <a:pt x="668820" y="1053172"/>
                  </a:moveTo>
                  <a:lnTo>
                    <a:pt x="663917" y="1053172"/>
                  </a:lnTo>
                  <a:lnTo>
                    <a:pt x="659345" y="1046861"/>
                  </a:lnTo>
                  <a:lnTo>
                    <a:pt x="659015" y="1046403"/>
                  </a:lnTo>
                  <a:lnTo>
                    <a:pt x="648741" y="1045464"/>
                  </a:lnTo>
                  <a:lnTo>
                    <a:pt x="647395" y="1041730"/>
                  </a:lnTo>
                  <a:lnTo>
                    <a:pt x="645706" y="1037069"/>
                  </a:lnTo>
                  <a:lnTo>
                    <a:pt x="645706" y="1036828"/>
                  </a:lnTo>
                  <a:lnTo>
                    <a:pt x="647344" y="1031925"/>
                  </a:lnTo>
                  <a:lnTo>
                    <a:pt x="647814" y="1030528"/>
                  </a:lnTo>
                  <a:lnTo>
                    <a:pt x="645007" y="1029131"/>
                  </a:lnTo>
                  <a:lnTo>
                    <a:pt x="641273" y="1031925"/>
                  </a:lnTo>
                  <a:lnTo>
                    <a:pt x="639178" y="1028192"/>
                  </a:lnTo>
                  <a:lnTo>
                    <a:pt x="638479" y="1023061"/>
                  </a:lnTo>
                  <a:lnTo>
                    <a:pt x="644309" y="1022134"/>
                  </a:lnTo>
                  <a:lnTo>
                    <a:pt x="645477" y="1017701"/>
                  </a:lnTo>
                  <a:lnTo>
                    <a:pt x="644080" y="1017460"/>
                  </a:lnTo>
                  <a:lnTo>
                    <a:pt x="642683" y="1016990"/>
                  </a:lnTo>
                  <a:lnTo>
                    <a:pt x="641273" y="1016762"/>
                  </a:lnTo>
                  <a:lnTo>
                    <a:pt x="639876" y="1018159"/>
                  </a:lnTo>
                  <a:lnTo>
                    <a:pt x="638708" y="1019098"/>
                  </a:lnTo>
                  <a:lnTo>
                    <a:pt x="637540" y="1020267"/>
                  </a:lnTo>
                  <a:lnTo>
                    <a:pt x="629373" y="1020267"/>
                  </a:lnTo>
                  <a:lnTo>
                    <a:pt x="630313" y="1022134"/>
                  </a:lnTo>
                  <a:lnTo>
                    <a:pt x="631240" y="1023759"/>
                  </a:lnTo>
                  <a:lnTo>
                    <a:pt x="632879" y="1024458"/>
                  </a:lnTo>
                  <a:lnTo>
                    <a:pt x="631939" y="1025398"/>
                  </a:lnTo>
                  <a:lnTo>
                    <a:pt x="630072" y="1027734"/>
                  </a:lnTo>
                  <a:lnTo>
                    <a:pt x="644080" y="1041730"/>
                  </a:lnTo>
                  <a:lnTo>
                    <a:pt x="638708" y="1041501"/>
                  </a:lnTo>
                  <a:lnTo>
                    <a:pt x="635673" y="1044295"/>
                  </a:lnTo>
                  <a:lnTo>
                    <a:pt x="633336" y="1047572"/>
                  </a:lnTo>
                  <a:lnTo>
                    <a:pt x="635673" y="1051306"/>
                  </a:lnTo>
                  <a:lnTo>
                    <a:pt x="640803" y="1046861"/>
                  </a:lnTo>
                  <a:lnTo>
                    <a:pt x="643026" y="1051306"/>
                  </a:lnTo>
                  <a:lnTo>
                    <a:pt x="642912" y="1052703"/>
                  </a:lnTo>
                  <a:lnTo>
                    <a:pt x="642442" y="1054100"/>
                  </a:lnTo>
                  <a:lnTo>
                    <a:pt x="641972" y="1055966"/>
                  </a:lnTo>
                  <a:lnTo>
                    <a:pt x="640575" y="1054798"/>
                  </a:lnTo>
                  <a:lnTo>
                    <a:pt x="639406" y="1053630"/>
                  </a:lnTo>
                  <a:lnTo>
                    <a:pt x="638238" y="1052703"/>
                  </a:lnTo>
                  <a:lnTo>
                    <a:pt x="633107" y="1056665"/>
                  </a:lnTo>
                  <a:lnTo>
                    <a:pt x="632637" y="1056906"/>
                  </a:lnTo>
                  <a:lnTo>
                    <a:pt x="631240" y="1055497"/>
                  </a:lnTo>
                  <a:lnTo>
                    <a:pt x="630542" y="1054798"/>
                  </a:lnTo>
                  <a:lnTo>
                    <a:pt x="628688" y="1052017"/>
                  </a:lnTo>
                  <a:lnTo>
                    <a:pt x="625411" y="1055497"/>
                  </a:lnTo>
                  <a:lnTo>
                    <a:pt x="624001" y="1054569"/>
                  </a:lnTo>
                  <a:lnTo>
                    <a:pt x="622376" y="1053630"/>
                  </a:lnTo>
                  <a:lnTo>
                    <a:pt x="620509" y="1052461"/>
                  </a:lnTo>
                  <a:lnTo>
                    <a:pt x="617245" y="1054100"/>
                  </a:lnTo>
                  <a:lnTo>
                    <a:pt x="613740" y="1055738"/>
                  </a:lnTo>
                  <a:lnTo>
                    <a:pt x="610476" y="1057363"/>
                  </a:lnTo>
                  <a:lnTo>
                    <a:pt x="611644" y="1059230"/>
                  </a:lnTo>
                  <a:lnTo>
                    <a:pt x="612800" y="1060869"/>
                  </a:lnTo>
                  <a:lnTo>
                    <a:pt x="613740" y="1062266"/>
                  </a:lnTo>
                  <a:lnTo>
                    <a:pt x="612343" y="1064602"/>
                  </a:lnTo>
                  <a:lnTo>
                    <a:pt x="610476" y="1067866"/>
                  </a:lnTo>
                  <a:lnTo>
                    <a:pt x="612101" y="1069975"/>
                  </a:lnTo>
                  <a:lnTo>
                    <a:pt x="614438" y="1068565"/>
                  </a:lnTo>
                  <a:lnTo>
                    <a:pt x="616077" y="1069263"/>
                  </a:lnTo>
                  <a:lnTo>
                    <a:pt x="616419" y="1068565"/>
                  </a:lnTo>
                  <a:lnTo>
                    <a:pt x="616775" y="1067866"/>
                  </a:lnTo>
                  <a:lnTo>
                    <a:pt x="617702" y="1066939"/>
                  </a:lnTo>
                  <a:lnTo>
                    <a:pt x="618401" y="1065999"/>
                  </a:lnTo>
                  <a:lnTo>
                    <a:pt x="620737" y="1069035"/>
                  </a:lnTo>
                  <a:lnTo>
                    <a:pt x="618172" y="1068806"/>
                  </a:lnTo>
                  <a:lnTo>
                    <a:pt x="616077" y="1069263"/>
                  </a:lnTo>
                  <a:lnTo>
                    <a:pt x="616077" y="1070203"/>
                  </a:lnTo>
                  <a:lnTo>
                    <a:pt x="615835" y="1071841"/>
                  </a:lnTo>
                  <a:lnTo>
                    <a:pt x="615378" y="1071841"/>
                  </a:lnTo>
                  <a:lnTo>
                    <a:pt x="610933" y="1072299"/>
                  </a:lnTo>
                  <a:lnTo>
                    <a:pt x="606742" y="1072299"/>
                  </a:lnTo>
                  <a:lnTo>
                    <a:pt x="602538" y="1072540"/>
                  </a:lnTo>
                  <a:lnTo>
                    <a:pt x="601599" y="1072540"/>
                  </a:lnTo>
                  <a:lnTo>
                    <a:pt x="600900" y="1073708"/>
                  </a:lnTo>
                  <a:lnTo>
                    <a:pt x="599973" y="1074166"/>
                  </a:lnTo>
                  <a:lnTo>
                    <a:pt x="599973" y="1081176"/>
                  </a:lnTo>
                  <a:lnTo>
                    <a:pt x="597636" y="1081176"/>
                  </a:lnTo>
                  <a:lnTo>
                    <a:pt x="597636" y="1085367"/>
                  </a:lnTo>
                  <a:lnTo>
                    <a:pt x="594372" y="1084910"/>
                  </a:lnTo>
                  <a:lnTo>
                    <a:pt x="593674" y="1082802"/>
                  </a:lnTo>
                  <a:lnTo>
                    <a:pt x="593140" y="1081405"/>
                  </a:lnTo>
                  <a:lnTo>
                    <a:pt x="592264" y="1078839"/>
                  </a:lnTo>
                  <a:lnTo>
                    <a:pt x="589940" y="1081405"/>
                  </a:lnTo>
                  <a:lnTo>
                    <a:pt x="586206" y="1082573"/>
                  </a:lnTo>
                  <a:lnTo>
                    <a:pt x="586905" y="1086535"/>
                  </a:lnTo>
                  <a:lnTo>
                    <a:pt x="588302" y="1090510"/>
                  </a:lnTo>
                  <a:lnTo>
                    <a:pt x="593674" y="1088644"/>
                  </a:lnTo>
                  <a:lnTo>
                    <a:pt x="595541" y="1092136"/>
                  </a:lnTo>
                  <a:lnTo>
                    <a:pt x="599033" y="1091438"/>
                  </a:lnTo>
                  <a:lnTo>
                    <a:pt x="603008" y="1093533"/>
                  </a:lnTo>
                  <a:lnTo>
                    <a:pt x="605485" y="1091438"/>
                  </a:lnTo>
                  <a:lnTo>
                    <a:pt x="606044" y="1090968"/>
                  </a:lnTo>
                  <a:lnTo>
                    <a:pt x="606971" y="1089101"/>
                  </a:lnTo>
                  <a:lnTo>
                    <a:pt x="606742" y="1088644"/>
                  </a:lnTo>
                  <a:lnTo>
                    <a:pt x="605574" y="1086307"/>
                  </a:lnTo>
                  <a:lnTo>
                    <a:pt x="608368" y="1085837"/>
                  </a:lnTo>
                  <a:lnTo>
                    <a:pt x="609536" y="1086777"/>
                  </a:lnTo>
                  <a:lnTo>
                    <a:pt x="610704" y="1087475"/>
                  </a:lnTo>
                  <a:lnTo>
                    <a:pt x="611644" y="1088402"/>
                  </a:lnTo>
                  <a:lnTo>
                    <a:pt x="613968" y="1086535"/>
                  </a:lnTo>
                  <a:lnTo>
                    <a:pt x="613549" y="1085837"/>
                  </a:lnTo>
                  <a:lnTo>
                    <a:pt x="613270" y="1085367"/>
                  </a:lnTo>
                  <a:lnTo>
                    <a:pt x="612571" y="1084199"/>
                  </a:lnTo>
                  <a:lnTo>
                    <a:pt x="613270" y="1082573"/>
                  </a:lnTo>
                  <a:lnTo>
                    <a:pt x="611873" y="1081874"/>
                  </a:lnTo>
                  <a:lnTo>
                    <a:pt x="610946" y="1080935"/>
                  </a:lnTo>
                  <a:lnTo>
                    <a:pt x="610006" y="1080236"/>
                  </a:lnTo>
                  <a:lnTo>
                    <a:pt x="613041" y="1077899"/>
                  </a:lnTo>
                  <a:lnTo>
                    <a:pt x="612825" y="1080236"/>
                  </a:lnTo>
                  <a:lnTo>
                    <a:pt x="612914" y="1080935"/>
                  </a:lnTo>
                  <a:lnTo>
                    <a:pt x="613168" y="1082103"/>
                  </a:lnTo>
                  <a:lnTo>
                    <a:pt x="615835" y="1082103"/>
                  </a:lnTo>
                  <a:lnTo>
                    <a:pt x="621207" y="1082103"/>
                  </a:lnTo>
                  <a:lnTo>
                    <a:pt x="629246" y="1082103"/>
                  </a:lnTo>
                  <a:lnTo>
                    <a:pt x="631317" y="1081176"/>
                  </a:lnTo>
                  <a:lnTo>
                    <a:pt x="632879" y="1080465"/>
                  </a:lnTo>
                  <a:lnTo>
                    <a:pt x="630072" y="1079068"/>
                  </a:lnTo>
                  <a:lnTo>
                    <a:pt x="629373" y="1075575"/>
                  </a:lnTo>
                  <a:lnTo>
                    <a:pt x="626808" y="1075575"/>
                  </a:lnTo>
                  <a:lnTo>
                    <a:pt x="622846" y="1081176"/>
                  </a:lnTo>
                  <a:lnTo>
                    <a:pt x="621436" y="1079766"/>
                  </a:lnTo>
                  <a:lnTo>
                    <a:pt x="619569" y="1077899"/>
                  </a:lnTo>
                  <a:lnTo>
                    <a:pt x="614680" y="1079766"/>
                  </a:lnTo>
                  <a:lnTo>
                    <a:pt x="616153" y="1077899"/>
                  </a:lnTo>
                  <a:lnTo>
                    <a:pt x="619112" y="1074166"/>
                  </a:lnTo>
                  <a:lnTo>
                    <a:pt x="622846" y="1076274"/>
                  </a:lnTo>
                  <a:lnTo>
                    <a:pt x="626808" y="1075575"/>
                  </a:lnTo>
                  <a:lnTo>
                    <a:pt x="626376" y="1074166"/>
                  </a:lnTo>
                  <a:lnTo>
                    <a:pt x="625881" y="1072540"/>
                  </a:lnTo>
                  <a:lnTo>
                    <a:pt x="630313" y="1072540"/>
                  </a:lnTo>
                  <a:lnTo>
                    <a:pt x="634746" y="1074407"/>
                  </a:lnTo>
                  <a:lnTo>
                    <a:pt x="635215" y="1079068"/>
                  </a:lnTo>
                  <a:lnTo>
                    <a:pt x="637540" y="1082573"/>
                  </a:lnTo>
                  <a:lnTo>
                    <a:pt x="640346" y="1082103"/>
                  </a:lnTo>
                  <a:lnTo>
                    <a:pt x="641972" y="1081874"/>
                  </a:lnTo>
                  <a:lnTo>
                    <a:pt x="639876" y="1076972"/>
                  </a:lnTo>
                  <a:lnTo>
                    <a:pt x="636549" y="1072540"/>
                  </a:lnTo>
                  <a:lnTo>
                    <a:pt x="636371" y="1072299"/>
                  </a:lnTo>
                  <a:lnTo>
                    <a:pt x="640676" y="1069035"/>
                  </a:lnTo>
                  <a:lnTo>
                    <a:pt x="642213" y="1067866"/>
                  </a:lnTo>
                  <a:lnTo>
                    <a:pt x="642912" y="1067396"/>
                  </a:lnTo>
                  <a:lnTo>
                    <a:pt x="642315" y="1065999"/>
                  </a:lnTo>
                  <a:lnTo>
                    <a:pt x="642213" y="1065771"/>
                  </a:lnTo>
                  <a:lnTo>
                    <a:pt x="642683" y="1064831"/>
                  </a:lnTo>
                  <a:lnTo>
                    <a:pt x="642912" y="1064133"/>
                  </a:lnTo>
                  <a:lnTo>
                    <a:pt x="643839" y="1063663"/>
                  </a:lnTo>
                  <a:lnTo>
                    <a:pt x="644550" y="1063205"/>
                  </a:lnTo>
                  <a:lnTo>
                    <a:pt x="646417" y="1065301"/>
                  </a:lnTo>
                  <a:lnTo>
                    <a:pt x="648512" y="1067168"/>
                  </a:lnTo>
                  <a:lnTo>
                    <a:pt x="650379" y="1069035"/>
                  </a:lnTo>
                  <a:lnTo>
                    <a:pt x="650494" y="1069263"/>
                  </a:lnTo>
                  <a:lnTo>
                    <a:pt x="651306" y="1069263"/>
                  </a:lnTo>
                  <a:lnTo>
                    <a:pt x="653300" y="1069263"/>
                  </a:lnTo>
                  <a:lnTo>
                    <a:pt x="653884" y="1068806"/>
                  </a:lnTo>
                  <a:lnTo>
                    <a:pt x="655510" y="1067638"/>
                  </a:lnTo>
                  <a:lnTo>
                    <a:pt x="657377" y="1066469"/>
                  </a:lnTo>
                  <a:lnTo>
                    <a:pt x="659015" y="1066939"/>
                  </a:lnTo>
                  <a:lnTo>
                    <a:pt x="659714" y="1069975"/>
                  </a:lnTo>
                  <a:lnTo>
                    <a:pt x="662279" y="1069505"/>
                  </a:lnTo>
                  <a:lnTo>
                    <a:pt x="662178" y="1067168"/>
                  </a:lnTo>
                  <a:lnTo>
                    <a:pt x="662076" y="1066469"/>
                  </a:lnTo>
                  <a:lnTo>
                    <a:pt x="662139" y="1065999"/>
                  </a:lnTo>
                  <a:lnTo>
                    <a:pt x="662508" y="1065072"/>
                  </a:lnTo>
                  <a:lnTo>
                    <a:pt x="662749" y="1064133"/>
                  </a:lnTo>
                  <a:lnTo>
                    <a:pt x="664375" y="1063663"/>
                  </a:lnTo>
                  <a:lnTo>
                    <a:pt x="665162" y="1063205"/>
                  </a:lnTo>
                  <a:lnTo>
                    <a:pt x="665543" y="1062964"/>
                  </a:lnTo>
                  <a:lnTo>
                    <a:pt x="665543" y="1058773"/>
                  </a:lnTo>
                  <a:lnTo>
                    <a:pt x="666584" y="1056906"/>
                  </a:lnTo>
                  <a:lnTo>
                    <a:pt x="667156" y="1055966"/>
                  </a:lnTo>
                  <a:lnTo>
                    <a:pt x="667880" y="1054798"/>
                  </a:lnTo>
                  <a:lnTo>
                    <a:pt x="668820" y="1053172"/>
                  </a:lnTo>
                  <a:close/>
                </a:path>
                <a:path w="4667250" h="4416425">
                  <a:moveTo>
                    <a:pt x="711987" y="1101471"/>
                  </a:moveTo>
                  <a:lnTo>
                    <a:pt x="710311" y="1099375"/>
                  </a:lnTo>
                  <a:lnTo>
                    <a:pt x="708482" y="1097267"/>
                  </a:lnTo>
                  <a:lnTo>
                    <a:pt x="707313" y="1095870"/>
                  </a:lnTo>
                  <a:lnTo>
                    <a:pt x="697052" y="1095870"/>
                  </a:lnTo>
                  <a:lnTo>
                    <a:pt x="695413" y="1094943"/>
                  </a:lnTo>
                  <a:lnTo>
                    <a:pt x="694486" y="1094003"/>
                  </a:lnTo>
                  <a:lnTo>
                    <a:pt x="693547" y="1093304"/>
                  </a:lnTo>
                  <a:lnTo>
                    <a:pt x="692150" y="1094244"/>
                  </a:lnTo>
                  <a:lnTo>
                    <a:pt x="690981" y="1095171"/>
                  </a:lnTo>
                  <a:lnTo>
                    <a:pt x="690054" y="1095870"/>
                  </a:lnTo>
                  <a:lnTo>
                    <a:pt x="686777" y="1092606"/>
                  </a:lnTo>
                  <a:lnTo>
                    <a:pt x="685622" y="1091209"/>
                  </a:lnTo>
                  <a:lnTo>
                    <a:pt x="687489" y="1089342"/>
                  </a:lnTo>
                  <a:lnTo>
                    <a:pt x="688886" y="1087704"/>
                  </a:lnTo>
                  <a:lnTo>
                    <a:pt x="690283" y="1086307"/>
                  </a:lnTo>
                  <a:lnTo>
                    <a:pt x="695185" y="1086307"/>
                  </a:lnTo>
                  <a:lnTo>
                    <a:pt x="694956" y="1085367"/>
                  </a:lnTo>
                  <a:lnTo>
                    <a:pt x="694486" y="1083741"/>
                  </a:lnTo>
                  <a:lnTo>
                    <a:pt x="690753" y="1083741"/>
                  </a:lnTo>
                  <a:lnTo>
                    <a:pt x="688644" y="1080236"/>
                  </a:lnTo>
                  <a:lnTo>
                    <a:pt x="685380" y="1079766"/>
                  </a:lnTo>
                  <a:lnTo>
                    <a:pt x="685380" y="1085367"/>
                  </a:lnTo>
                  <a:lnTo>
                    <a:pt x="683285" y="1087005"/>
                  </a:lnTo>
                  <a:lnTo>
                    <a:pt x="680720" y="1089101"/>
                  </a:lnTo>
                  <a:lnTo>
                    <a:pt x="678853" y="1090739"/>
                  </a:lnTo>
                  <a:lnTo>
                    <a:pt x="678853" y="1100772"/>
                  </a:lnTo>
                  <a:lnTo>
                    <a:pt x="680021" y="1101242"/>
                  </a:lnTo>
                  <a:lnTo>
                    <a:pt x="682815" y="1102639"/>
                  </a:lnTo>
                  <a:lnTo>
                    <a:pt x="685622" y="1103807"/>
                  </a:lnTo>
                  <a:lnTo>
                    <a:pt x="683044" y="1106843"/>
                  </a:lnTo>
                  <a:lnTo>
                    <a:pt x="680720" y="1105446"/>
                  </a:lnTo>
                  <a:lnTo>
                    <a:pt x="678611" y="1105903"/>
                  </a:lnTo>
                  <a:lnTo>
                    <a:pt x="679081" y="1106843"/>
                  </a:lnTo>
                  <a:lnTo>
                    <a:pt x="679310" y="1108240"/>
                  </a:lnTo>
                  <a:lnTo>
                    <a:pt x="679780" y="1108468"/>
                  </a:lnTo>
                  <a:lnTo>
                    <a:pt x="682117" y="1109179"/>
                  </a:lnTo>
                  <a:lnTo>
                    <a:pt x="684682" y="1109179"/>
                  </a:lnTo>
                  <a:lnTo>
                    <a:pt x="687717" y="1109637"/>
                  </a:lnTo>
                  <a:lnTo>
                    <a:pt x="687946" y="1111046"/>
                  </a:lnTo>
                  <a:lnTo>
                    <a:pt x="688416" y="1112672"/>
                  </a:lnTo>
                  <a:lnTo>
                    <a:pt x="688644" y="1114310"/>
                  </a:lnTo>
                  <a:lnTo>
                    <a:pt x="693089" y="1118743"/>
                  </a:lnTo>
                  <a:lnTo>
                    <a:pt x="695413" y="1120381"/>
                  </a:lnTo>
                  <a:lnTo>
                    <a:pt x="699389" y="1116647"/>
                  </a:lnTo>
                  <a:lnTo>
                    <a:pt x="701014" y="1120838"/>
                  </a:lnTo>
                  <a:lnTo>
                    <a:pt x="700087" y="1122006"/>
                  </a:lnTo>
                  <a:lnTo>
                    <a:pt x="699389" y="1122946"/>
                  </a:lnTo>
                  <a:lnTo>
                    <a:pt x="698449" y="1124115"/>
                  </a:lnTo>
                  <a:lnTo>
                    <a:pt x="700316" y="1125982"/>
                  </a:lnTo>
                  <a:lnTo>
                    <a:pt x="701954" y="1127379"/>
                  </a:lnTo>
                  <a:lnTo>
                    <a:pt x="703580" y="1129004"/>
                  </a:lnTo>
                  <a:lnTo>
                    <a:pt x="705218" y="1128547"/>
                  </a:lnTo>
                  <a:lnTo>
                    <a:pt x="708025" y="1127607"/>
                  </a:lnTo>
                  <a:lnTo>
                    <a:pt x="708025" y="1120609"/>
                  </a:lnTo>
                  <a:lnTo>
                    <a:pt x="706386" y="1118743"/>
                  </a:lnTo>
                  <a:lnTo>
                    <a:pt x="704748" y="1116647"/>
                  </a:lnTo>
                  <a:lnTo>
                    <a:pt x="704049" y="1115707"/>
                  </a:lnTo>
                  <a:lnTo>
                    <a:pt x="699846" y="1115009"/>
                  </a:lnTo>
                  <a:lnTo>
                    <a:pt x="696823" y="1116647"/>
                  </a:lnTo>
                  <a:lnTo>
                    <a:pt x="694956" y="1113840"/>
                  </a:lnTo>
                  <a:lnTo>
                    <a:pt x="694956" y="1108938"/>
                  </a:lnTo>
                  <a:lnTo>
                    <a:pt x="691451" y="1106843"/>
                  </a:lnTo>
                  <a:lnTo>
                    <a:pt x="693089" y="1102639"/>
                  </a:lnTo>
                  <a:lnTo>
                    <a:pt x="696582" y="1103807"/>
                  </a:lnTo>
                  <a:lnTo>
                    <a:pt x="694245" y="1106843"/>
                  </a:lnTo>
                  <a:lnTo>
                    <a:pt x="694956" y="1108938"/>
                  </a:lnTo>
                  <a:lnTo>
                    <a:pt x="698220" y="1110805"/>
                  </a:lnTo>
                  <a:lnTo>
                    <a:pt x="701014" y="1112202"/>
                  </a:lnTo>
                  <a:lnTo>
                    <a:pt x="704049" y="1108468"/>
                  </a:lnTo>
                  <a:lnTo>
                    <a:pt x="700087" y="1102868"/>
                  </a:lnTo>
                  <a:lnTo>
                    <a:pt x="700328" y="1102639"/>
                  </a:lnTo>
                  <a:lnTo>
                    <a:pt x="703821" y="1099375"/>
                  </a:lnTo>
                  <a:lnTo>
                    <a:pt x="706158" y="1101712"/>
                  </a:lnTo>
                  <a:lnTo>
                    <a:pt x="707555" y="1102868"/>
                  </a:lnTo>
                  <a:lnTo>
                    <a:pt x="710349" y="1101940"/>
                  </a:lnTo>
                  <a:lnTo>
                    <a:pt x="711987" y="1101471"/>
                  </a:lnTo>
                  <a:close/>
                </a:path>
                <a:path w="4667250" h="4416425">
                  <a:moveTo>
                    <a:pt x="840105" y="36868"/>
                  </a:moveTo>
                  <a:lnTo>
                    <a:pt x="839330" y="36868"/>
                  </a:lnTo>
                  <a:lnTo>
                    <a:pt x="838708" y="37109"/>
                  </a:lnTo>
                  <a:lnTo>
                    <a:pt x="840105" y="36868"/>
                  </a:lnTo>
                  <a:close/>
                </a:path>
                <a:path w="4667250" h="4416425">
                  <a:moveTo>
                    <a:pt x="884212" y="46443"/>
                  </a:moveTo>
                  <a:lnTo>
                    <a:pt x="883742" y="43637"/>
                  </a:lnTo>
                  <a:lnTo>
                    <a:pt x="881176" y="42710"/>
                  </a:lnTo>
                  <a:lnTo>
                    <a:pt x="880478" y="41770"/>
                  </a:lnTo>
                  <a:lnTo>
                    <a:pt x="879779" y="40843"/>
                  </a:lnTo>
                  <a:lnTo>
                    <a:pt x="877443" y="40144"/>
                  </a:lnTo>
                  <a:lnTo>
                    <a:pt x="874636" y="41770"/>
                  </a:lnTo>
                  <a:lnTo>
                    <a:pt x="872312" y="39674"/>
                  </a:lnTo>
                  <a:lnTo>
                    <a:pt x="873239" y="38036"/>
                  </a:lnTo>
                  <a:lnTo>
                    <a:pt x="874179" y="36169"/>
                  </a:lnTo>
                  <a:lnTo>
                    <a:pt x="874877" y="34772"/>
                  </a:lnTo>
                  <a:lnTo>
                    <a:pt x="871601" y="34302"/>
                  </a:lnTo>
                  <a:lnTo>
                    <a:pt x="868807" y="34074"/>
                  </a:lnTo>
                  <a:lnTo>
                    <a:pt x="866000" y="33604"/>
                  </a:lnTo>
                  <a:lnTo>
                    <a:pt x="865301" y="31038"/>
                  </a:lnTo>
                  <a:lnTo>
                    <a:pt x="865124" y="30568"/>
                  </a:lnTo>
                  <a:lnTo>
                    <a:pt x="864603" y="29171"/>
                  </a:lnTo>
                  <a:lnTo>
                    <a:pt x="864133" y="27533"/>
                  </a:lnTo>
                  <a:lnTo>
                    <a:pt x="858774" y="27533"/>
                  </a:lnTo>
                  <a:lnTo>
                    <a:pt x="859002" y="29171"/>
                  </a:lnTo>
                  <a:lnTo>
                    <a:pt x="858532" y="30568"/>
                  </a:lnTo>
                  <a:lnTo>
                    <a:pt x="856665" y="30111"/>
                  </a:lnTo>
                  <a:lnTo>
                    <a:pt x="855967" y="30111"/>
                  </a:lnTo>
                  <a:lnTo>
                    <a:pt x="855967" y="28473"/>
                  </a:lnTo>
                  <a:lnTo>
                    <a:pt x="855510" y="27533"/>
                  </a:lnTo>
                  <a:lnTo>
                    <a:pt x="840803" y="27533"/>
                  </a:lnTo>
                  <a:lnTo>
                    <a:pt x="838466" y="29870"/>
                  </a:lnTo>
                  <a:lnTo>
                    <a:pt x="837298" y="30810"/>
                  </a:lnTo>
                  <a:lnTo>
                    <a:pt x="832396" y="31038"/>
                  </a:lnTo>
                  <a:lnTo>
                    <a:pt x="827506" y="30111"/>
                  </a:lnTo>
                  <a:lnTo>
                    <a:pt x="822604" y="31508"/>
                  </a:lnTo>
                  <a:lnTo>
                    <a:pt x="824230" y="35471"/>
                  </a:lnTo>
                  <a:lnTo>
                    <a:pt x="827265" y="33375"/>
                  </a:lnTo>
                  <a:lnTo>
                    <a:pt x="829602" y="34074"/>
                  </a:lnTo>
                  <a:lnTo>
                    <a:pt x="832396" y="35001"/>
                  </a:lnTo>
                  <a:lnTo>
                    <a:pt x="834263" y="38506"/>
                  </a:lnTo>
                  <a:lnTo>
                    <a:pt x="837996" y="37338"/>
                  </a:lnTo>
                  <a:lnTo>
                    <a:pt x="838936" y="36868"/>
                  </a:lnTo>
                  <a:lnTo>
                    <a:pt x="839330" y="36868"/>
                  </a:lnTo>
                  <a:lnTo>
                    <a:pt x="844308" y="35001"/>
                  </a:lnTo>
                  <a:lnTo>
                    <a:pt x="844613" y="33375"/>
                  </a:lnTo>
                  <a:lnTo>
                    <a:pt x="845058" y="31038"/>
                  </a:lnTo>
                  <a:lnTo>
                    <a:pt x="845235" y="30111"/>
                  </a:lnTo>
                  <a:lnTo>
                    <a:pt x="850138" y="30810"/>
                  </a:lnTo>
                  <a:lnTo>
                    <a:pt x="852474" y="32905"/>
                  </a:lnTo>
                  <a:lnTo>
                    <a:pt x="856208" y="36639"/>
                  </a:lnTo>
                  <a:lnTo>
                    <a:pt x="859701" y="38277"/>
                  </a:lnTo>
                  <a:lnTo>
                    <a:pt x="862736" y="36169"/>
                  </a:lnTo>
                  <a:lnTo>
                    <a:pt x="864844" y="38735"/>
                  </a:lnTo>
                  <a:lnTo>
                    <a:pt x="864844" y="43637"/>
                  </a:lnTo>
                  <a:lnTo>
                    <a:pt x="864603" y="43878"/>
                  </a:lnTo>
                  <a:lnTo>
                    <a:pt x="861339" y="43878"/>
                  </a:lnTo>
                  <a:lnTo>
                    <a:pt x="856437" y="41071"/>
                  </a:lnTo>
                  <a:lnTo>
                    <a:pt x="855040" y="44805"/>
                  </a:lnTo>
                  <a:lnTo>
                    <a:pt x="854100" y="47142"/>
                  </a:lnTo>
                  <a:lnTo>
                    <a:pt x="852703" y="45974"/>
                  </a:lnTo>
                  <a:lnTo>
                    <a:pt x="851776" y="45046"/>
                  </a:lnTo>
                  <a:lnTo>
                    <a:pt x="850138" y="43637"/>
                  </a:lnTo>
                  <a:lnTo>
                    <a:pt x="848499" y="45974"/>
                  </a:lnTo>
                  <a:lnTo>
                    <a:pt x="848042" y="48069"/>
                  </a:lnTo>
                  <a:lnTo>
                    <a:pt x="850366" y="50177"/>
                  </a:lnTo>
                  <a:lnTo>
                    <a:pt x="852004" y="50647"/>
                  </a:lnTo>
                  <a:lnTo>
                    <a:pt x="854798" y="48780"/>
                  </a:lnTo>
                  <a:lnTo>
                    <a:pt x="854798" y="52743"/>
                  </a:lnTo>
                  <a:lnTo>
                    <a:pt x="844308" y="54381"/>
                  </a:lnTo>
                  <a:lnTo>
                    <a:pt x="848499" y="56705"/>
                  </a:lnTo>
                  <a:lnTo>
                    <a:pt x="851535" y="58115"/>
                  </a:lnTo>
                  <a:lnTo>
                    <a:pt x="854341" y="59512"/>
                  </a:lnTo>
                  <a:lnTo>
                    <a:pt x="856665" y="57175"/>
                  </a:lnTo>
                  <a:lnTo>
                    <a:pt x="870432" y="57175"/>
                  </a:lnTo>
                  <a:lnTo>
                    <a:pt x="873239" y="59982"/>
                  </a:lnTo>
                  <a:lnTo>
                    <a:pt x="874407" y="58813"/>
                  </a:lnTo>
                  <a:lnTo>
                    <a:pt x="875576" y="57873"/>
                  </a:lnTo>
                  <a:lnTo>
                    <a:pt x="876274" y="57175"/>
                  </a:lnTo>
                  <a:lnTo>
                    <a:pt x="876744" y="56705"/>
                  </a:lnTo>
                  <a:lnTo>
                    <a:pt x="881634" y="56705"/>
                  </a:lnTo>
                  <a:lnTo>
                    <a:pt x="882103" y="54140"/>
                  </a:lnTo>
                  <a:lnTo>
                    <a:pt x="879538" y="53441"/>
                  </a:lnTo>
                  <a:lnTo>
                    <a:pt x="878370" y="51803"/>
                  </a:lnTo>
                  <a:lnTo>
                    <a:pt x="877443" y="50177"/>
                  </a:lnTo>
                  <a:lnTo>
                    <a:pt x="874877" y="49479"/>
                  </a:lnTo>
                  <a:lnTo>
                    <a:pt x="875030" y="48780"/>
                  </a:lnTo>
                  <a:lnTo>
                    <a:pt x="875334" y="47371"/>
                  </a:lnTo>
                  <a:lnTo>
                    <a:pt x="874991" y="47142"/>
                  </a:lnTo>
                  <a:lnTo>
                    <a:pt x="873937" y="46443"/>
                  </a:lnTo>
                  <a:lnTo>
                    <a:pt x="872070" y="45046"/>
                  </a:lnTo>
                  <a:lnTo>
                    <a:pt x="873594" y="43878"/>
                  </a:lnTo>
                  <a:lnTo>
                    <a:pt x="875106" y="42710"/>
                  </a:lnTo>
                  <a:lnTo>
                    <a:pt x="874877" y="45275"/>
                  </a:lnTo>
                  <a:lnTo>
                    <a:pt x="875334" y="47371"/>
                  </a:lnTo>
                  <a:lnTo>
                    <a:pt x="878141" y="46672"/>
                  </a:lnTo>
                  <a:lnTo>
                    <a:pt x="881405" y="47840"/>
                  </a:lnTo>
                  <a:lnTo>
                    <a:pt x="883742" y="46672"/>
                  </a:lnTo>
                  <a:lnTo>
                    <a:pt x="884212" y="46443"/>
                  </a:lnTo>
                  <a:close/>
                </a:path>
                <a:path w="4667250" h="4416425">
                  <a:moveTo>
                    <a:pt x="1331556" y="689825"/>
                  </a:moveTo>
                  <a:lnTo>
                    <a:pt x="1329232" y="686320"/>
                  </a:lnTo>
                  <a:lnTo>
                    <a:pt x="1324559" y="688187"/>
                  </a:lnTo>
                  <a:lnTo>
                    <a:pt x="1329461" y="693559"/>
                  </a:lnTo>
                  <a:lnTo>
                    <a:pt x="1325727" y="695655"/>
                  </a:lnTo>
                  <a:lnTo>
                    <a:pt x="1322235" y="695655"/>
                  </a:lnTo>
                  <a:lnTo>
                    <a:pt x="1315466" y="696125"/>
                  </a:lnTo>
                  <a:lnTo>
                    <a:pt x="1312900" y="698690"/>
                  </a:lnTo>
                  <a:lnTo>
                    <a:pt x="1308696" y="696353"/>
                  </a:lnTo>
                  <a:lnTo>
                    <a:pt x="1306360" y="694956"/>
                  </a:lnTo>
                  <a:lnTo>
                    <a:pt x="1304963" y="697992"/>
                  </a:lnTo>
                  <a:lnTo>
                    <a:pt x="1303794" y="700328"/>
                  </a:lnTo>
                  <a:lnTo>
                    <a:pt x="1302854" y="702424"/>
                  </a:lnTo>
                  <a:lnTo>
                    <a:pt x="1301686" y="701255"/>
                  </a:lnTo>
                  <a:lnTo>
                    <a:pt x="1299362" y="699389"/>
                  </a:lnTo>
                  <a:lnTo>
                    <a:pt x="1293520" y="704291"/>
                  </a:lnTo>
                  <a:lnTo>
                    <a:pt x="1304023" y="706386"/>
                  </a:lnTo>
                  <a:lnTo>
                    <a:pt x="1301229" y="710590"/>
                  </a:lnTo>
                  <a:lnTo>
                    <a:pt x="1300060" y="711758"/>
                  </a:lnTo>
                  <a:lnTo>
                    <a:pt x="1299121" y="712927"/>
                  </a:lnTo>
                  <a:lnTo>
                    <a:pt x="1297724" y="714324"/>
                  </a:lnTo>
                  <a:lnTo>
                    <a:pt x="1297965" y="715721"/>
                  </a:lnTo>
                  <a:lnTo>
                    <a:pt x="1298422" y="717130"/>
                  </a:lnTo>
                  <a:lnTo>
                    <a:pt x="1298663" y="718527"/>
                  </a:lnTo>
                  <a:lnTo>
                    <a:pt x="1309865" y="718527"/>
                  </a:lnTo>
                  <a:lnTo>
                    <a:pt x="1312189" y="714324"/>
                  </a:lnTo>
                  <a:lnTo>
                    <a:pt x="1315694" y="715721"/>
                  </a:lnTo>
                  <a:lnTo>
                    <a:pt x="1318729" y="715492"/>
                  </a:lnTo>
                  <a:lnTo>
                    <a:pt x="1321523" y="713155"/>
                  </a:lnTo>
                  <a:lnTo>
                    <a:pt x="1324102" y="710819"/>
                  </a:lnTo>
                  <a:lnTo>
                    <a:pt x="1327365" y="708025"/>
                  </a:lnTo>
                  <a:lnTo>
                    <a:pt x="1327365" y="703592"/>
                  </a:lnTo>
                  <a:lnTo>
                    <a:pt x="1327124" y="700786"/>
                  </a:lnTo>
                  <a:lnTo>
                    <a:pt x="1328293" y="699617"/>
                  </a:lnTo>
                  <a:lnTo>
                    <a:pt x="1329232" y="698461"/>
                  </a:lnTo>
                  <a:lnTo>
                    <a:pt x="1330401" y="697293"/>
                  </a:lnTo>
                  <a:lnTo>
                    <a:pt x="1329931" y="693788"/>
                  </a:lnTo>
                  <a:lnTo>
                    <a:pt x="1331556" y="689825"/>
                  </a:lnTo>
                  <a:close/>
                </a:path>
                <a:path w="4667250" h="4416425">
                  <a:moveTo>
                    <a:pt x="1393405" y="776401"/>
                  </a:moveTo>
                  <a:lnTo>
                    <a:pt x="1390840" y="774065"/>
                  </a:lnTo>
                  <a:lnTo>
                    <a:pt x="1388732" y="772198"/>
                  </a:lnTo>
                  <a:lnTo>
                    <a:pt x="1387106" y="770102"/>
                  </a:lnTo>
                  <a:lnTo>
                    <a:pt x="1385938" y="768464"/>
                  </a:lnTo>
                  <a:lnTo>
                    <a:pt x="1385697" y="766368"/>
                  </a:lnTo>
                  <a:lnTo>
                    <a:pt x="1384998" y="764501"/>
                  </a:lnTo>
                  <a:lnTo>
                    <a:pt x="1374965" y="764501"/>
                  </a:lnTo>
                  <a:lnTo>
                    <a:pt x="1374038" y="763803"/>
                  </a:lnTo>
                  <a:lnTo>
                    <a:pt x="1373339" y="762863"/>
                  </a:lnTo>
                  <a:lnTo>
                    <a:pt x="1372400" y="762393"/>
                  </a:lnTo>
                  <a:lnTo>
                    <a:pt x="1371701" y="761936"/>
                  </a:lnTo>
                  <a:lnTo>
                    <a:pt x="1370533" y="761695"/>
                  </a:lnTo>
                  <a:lnTo>
                    <a:pt x="1369606" y="761225"/>
                  </a:lnTo>
                  <a:lnTo>
                    <a:pt x="1366570" y="762635"/>
                  </a:lnTo>
                  <a:lnTo>
                    <a:pt x="1363294" y="764260"/>
                  </a:lnTo>
                  <a:lnTo>
                    <a:pt x="1360271" y="765898"/>
                  </a:lnTo>
                  <a:lnTo>
                    <a:pt x="1360728" y="766597"/>
                  </a:lnTo>
                  <a:lnTo>
                    <a:pt x="1360970" y="767295"/>
                  </a:lnTo>
                  <a:lnTo>
                    <a:pt x="1363535" y="767765"/>
                  </a:lnTo>
                  <a:lnTo>
                    <a:pt x="1368666" y="768235"/>
                  </a:lnTo>
                  <a:lnTo>
                    <a:pt x="1371003" y="771728"/>
                  </a:lnTo>
                  <a:lnTo>
                    <a:pt x="1375664" y="773366"/>
                  </a:lnTo>
                  <a:lnTo>
                    <a:pt x="1376603" y="777570"/>
                  </a:lnTo>
                  <a:lnTo>
                    <a:pt x="1376133" y="781062"/>
                  </a:lnTo>
                  <a:lnTo>
                    <a:pt x="1373098" y="782231"/>
                  </a:lnTo>
                  <a:lnTo>
                    <a:pt x="1371701" y="784339"/>
                  </a:lnTo>
                  <a:lnTo>
                    <a:pt x="1370304" y="786206"/>
                  </a:lnTo>
                  <a:lnTo>
                    <a:pt x="1367269" y="786904"/>
                  </a:lnTo>
                  <a:lnTo>
                    <a:pt x="1367269" y="789940"/>
                  </a:lnTo>
                  <a:lnTo>
                    <a:pt x="1369136" y="791565"/>
                  </a:lnTo>
                  <a:lnTo>
                    <a:pt x="1370533" y="792962"/>
                  </a:lnTo>
                  <a:lnTo>
                    <a:pt x="1372171" y="794372"/>
                  </a:lnTo>
                  <a:lnTo>
                    <a:pt x="1379397" y="794372"/>
                  </a:lnTo>
                  <a:lnTo>
                    <a:pt x="1379867" y="797407"/>
                  </a:lnTo>
                  <a:lnTo>
                    <a:pt x="1380337" y="798804"/>
                  </a:lnTo>
                  <a:lnTo>
                    <a:pt x="1380566" y="801141"/>
                  </a:lnTo>
                  <a:lnTo>
                    <a:pt x="1382433" y="797864"/>
                  </a:lnTo>
                  <a:lnTo>
                    <a:pt x="1383830" y="795299"/>
                  </a:lnTo>
                  <a:lnTo>
                    <a:pt x="1385468" y="793203"/>
                  </a:lnTo>
                  <a:lnTo>
                    <a:pt x="1387563" y="790397"/>
                  </a:lnTo>
                  <a:lnTo>
                    <a:pt x="1390599" y="788530"/>
                  </a:lnTo>
                  <a:lnTo>
                    <a:pt x="1392466" y="785495"/>
                  </a:lnTo>
                  <a:lnTo>
                    <a:pt x="1389672" y="782701"/>
                  </a:lnTo>
                  <a:lnTo>
                    <a:pt x="1391069" y="780605"/>
                  </a:lnTo>
                  <a:lnTo>
                    <a:pt x="1393405" y="776401"/>
                  </a:lnTo>
                  <a:close/>
                </a:path>
                <a:path w="4667250" h="4416425">
                  <a:moveTo>
                    <a:pt x="1478343" y="3560419"/>
                  </a:moveTo>
                  <a:lnTo>
                    <a:pt x="1478114" y="3555746"/>
                  </a:lnTo>
                  <a:lnTo>
                    <a:pt x="1476019" y="3553650"/>
                  </a:lnTo>
                  <a:lnTo>
                    <a:pt x="1474851" y="3552240"/>
                  </a:lnTo>
                  <a:lnTo>
                    <a:pt x="1474851" y="3545941"/>
                  </a:lnTo>
                  <a:lnTo>
                    <a:pt x="1472514" y="3541979"/>
                  </a:lnTo>
                  <a:lnTo>
                    <a:pt x="1468310" y="3540810"/>
                  </a:lnTo>
                  <a:lnTo>
                    <a:pt x="1465275" y="3538944"/>
                  </a:lnTo>
                  <a:lnTo>
                    <a:pt x="1463408" y="3532873"/>
                  </a:lnTo>
                  <a:lnTo>
                    <a:pt x="1462481" y="3536150"/>
                  </a:lnTo>
                  <a:lnTo>
                    <a:pt x="1461312" y="3539413"/>
                  </a:lnTo>
                  <a:lnTo>
                    <a:pt x="1454772" y="3542677"/>
                  </a:lnTo>
                  <a:lnTo>
                    <a:pt x="1449412" y="3544316"/>
                  </a:lnTo>
                  <a:lnTo>
                    <a:pt x="1445450" y="3548748"/>
                  </a:lnTo>
                  <a:lnTo>
                    <a:pt x="1445450" y="3560876"/>
                  </a:lnTo>
                  <a:lnTo>
                    <a:pt x="1448714" y="3566947"/>
                  </a:lnTo>
                  <a:lnTo>
                    <a:pt x="1450111" y="3569982"/>
                  </a:lnTo>
                  <a:lnTo>
                    <a:pt x="1459217" y="3569982"/>
                  </a:lnTo>
                  <a:lnTo>
                    <a:pt x="1463408" y="3567874"/>
                  </a:lnTo>
                  <a:lnTo>
                    <a:pt x="1467383" y="3565550"/>
                  </a:lnTo>
                  <a:lnTo>
                    <a:pt x="1471574" y="3563683"/>
                  </a:lnTo>
                  <a:lnTo>
                    <a:pt x="1475308" y="3562286"/>
                  </a:lnTo>
                  <a:lnTo>
                    <a:pt x="1478343" y="3560419"/>
                  </a:lnTo>
                  <a:close/>
                </a:path>
                <a:path w="4667250" h="4416425">
                  <a:moveTo>
                    <a:pt x="1706600" y="1287233"/>
                  </a:moveTo>
                  <a:lnTo>
                    <a:pt x="1705521" y="1286065"/>
                  </a:lnTo>
                  <a:lnTo>
                    <a:pt x="1704047" y="1284427"/>
                  </a:lnTo>
                  <a:lnTo>
                    <a:pt x="1702663" y="1282801"/>
                  </a:lnTo>
                  <a:lnTo>
                    <a:pt x="1702460" y="1282560"/>
                  </a:lnTo>
                  <a:lnTo>
                    <a:pt x="1701673" y="1281633"/>
                  </a:lnTo>
                  <a:lnTo>
                    <a:pt x="1699348" y="1279067"/>
                  </a:lnTo>
                  <a:lnTo>
                    <a:pt x="1690014" y="1279067"/>
                  </a:lnTo>
                  <a:lnTo>
                    <a:pt x="1686737" y="1276261"/>
                  </a:lnTo>
                  <a:lnTo>
                    <a:pt x="1681378" y="1271358"/>
                  </a:lnTo>
                  <a:lnTo>
                    <a:pt x="1680679" y="1269263"/>
                  </a:lnTo>
                  <a:lnTo>
                    <a:pt x="1682305" y="1266456"/>
                  </a:lnTo>
                  <a:lnTo>
                    <a:pt x="1678813" y="1266698"/>
                  </a:lnTo>
                  <a:lnTo>
                    <a:pt x="1678101" y="1272527"/>
                  </a:lnTo>
                  <a:lnTo>
                    <a:pt x="1676006" y="1277658"/>
                  </a:lnTo>
                  <a:lnTo>
                    <a:pt x="1672971" y="1282560"/>
                  </a:lnTo>
                  <a:lnTo>
                    <a:pt x="1659902" y="1282560"/>
                  </a:lnTo>
                  <a:lnTo>
                    <a:pt x="1658734" y="1281633"/>
                  </a:lnTo>
                  <a:lnTo>
                    <a:pt x="1656638" y="1279525"/>
                  </a:lnTo>
                  <a:lnTo>
                    <a:pt x="1656410" y="1279296"/>
                  </a:lnTo>
                  <a:lnTo>
                    <a:pt x="1641233" y="1279296"/>
                  </a:lnTo>
                  <a:lnTo>
                    <a:pt x="1635137" y="1271828"/>
                  </a:lnTo>
                  <a:lnTo>
                    <a:pt x="1632839" y="1269022"/>
                  </a:lnTo>
                  <a:lnTo>
                    <a:pt x="1626997" y="1271828"/>
                  </a:lnTo>
                  <a:lnTo>
                    <a:pt x="1623504" y="1263891"/>
                  </a:lnTo>
                  <a:lnTo>
                    <a:pt x="1617433" y="1266456"/>
                  </a:lnTo>
                  <a:lnTo>
                    <a:pt x="1616494" y="1267155"/>
                  </a:lnTo>
                  <a:lnTo>
                    <a:pt x="1615338" y="1268323"/>
                  </a:lnTo>
                  <a:lnTo>
                    <a:pt x="1613928" y="1269492"/>
                  </a:lnTo>
                  <a:lnTo>
                    <a:pt x="1612531" y="1269492"/>
                  </a:lnTo>
                  <a:lnTo>
                    <a:pt x="1612531" y="1280934"/>
                  </a:lnTo>
                  <a:lnTo>
                    <a:pt x="1612061" y="1281163"/>
                  </a:lnTo>
                  <a:lnTo>
                    <a:pt x="1611591" y="1281861"/>
                  </a:lnTo>
                  <a:lnTo>
                    <a:pt x="1610664" y="1281861"/>
                  </a:lnTo>
                  <a:lnTo>
                    <a:pt x="1609267" y="1280934"/>
                  </a:lnTo>
                  <a:lnTo>
                    <a:pt x="1610436" y="1279766"/>
                  </a:lnTo>
                  <a:lnTo>
                    <a:pt x="1611134" y="1280223"/>
                  </a:lnTo>
                  <a:lnTo>
                    <a:pt x="1611833" y="1280464"/>
                  </a:lnTo>
                  <a:lnTo>
                    <a:pt x="1612531" y="1280934"/>
                  </a:lnTo>
                  <a:lnTo>
                    <a:pt x="1612531" y="1269492"/>
                  </a:lnTo>
                  <a:lnTo>
                    <a:pt x="1603895" y="1269492"/>
                  </a:lnTo>
                  <a:lnTo>
                    <a:pt x="1603425" y="1271828"/>
                  </a:lnTo>
                  <a:lnTo>
                    <a:pt x="1599692" y="1272057"/>
                  </a:lnTo>
                  <a:lnTo>
                    <a:pt x="1600161" y="1274864"/>
                  </a:lnTo>
                  <a:lnTo>
                    <a:pt x="1601101" y="1278128"/>
                  </a:lnTo>
                  <a:lnTo>
                    <a:pt x="1605534" y="1278597"/>
                  </a:lnTo>
                  <a:lnTo>
                    <a:pt x="1605648" y="1281163"/>
                  </a:lnTo>
                  <a:lnTo>
                    <a:pt x="1605534" y="1283728"/>
                  </a:lnTo>
                  <a:lnTo>
                    <a:pt x="1604835" y="1284427"/>
                  </a:lnTo>
                  <a:lnTo>
                    <a:pt x="1603667" y="1286065"/>
                  </a:lnTo>
                  <a:lnTo>
                    <a:pt x="1602257" y="1287932"/>
                  </a:lnTo>
                  <a:lnTo>
                    <a:pt x="1604365" y="1288630"/>
                  </a:lnTo>
                  <a:lnTo>
                    <a:pt x="1606702" y="1288859"/>
                  </a:lnTo>
                  <a:lnTo>
                    <a:pt x="1608099" y="1290027"/>
                  </a:lnTo>
                  <a:lnTo>
                    <a:pt x="1609966" y="1291424"/>
                  </a:lnTo>
                  <a:lnTo>
                    <a:pt x="1611363" y="1293063"/>
                  </a:lnTo>
                  <a:lnTo>
                    <a:pt x="1613928" y="1292364"/>
                  </a:lnTo>
                  <a:lnTo>
                    <a:pt x="1615097" y="1291424"/>
                  </a:lnTo>
                  <a:lnTo>
                    <a:pt x="1617433" y="1289100"/>
                  </a:lnTo>
                  <a:lnTo>
                    <a:pt x="1622336" y="1289100"/>
                  </a:lnTo>
                  <a:lnTo>
                    <a:pt x="1621294" y="1287233"/>
                  </a:lnTo>
                  <a:lnTo>
                    <a:pt x="1620113" y="1284897"/>
                  </a:lnTo>
                  <a:lnTo>
                    <a:pt x="1619072" y="1283030"/>
                  </a:lnTo>
                  <a:lnTo>
                    <a:pt x="1619529" y="1281861"/>
                  </a:lnTo>
                  <a:lnTo>
                    <a:pt x="1620469" y="1279994"/>
                  </a:lnTo>
                  <a:lnTo>
                    <a:pt x="1624672" y="1282331"/>
                  </a:lnTo>
                  <a:lnTo>
                    <a:pt x="1626539" y="1283500"/>
                  </a:lnTo>
                  <a:lnTo>
                    <a:pt x="1629333" y="1280693"/>
                  </a:lnTo>
                  <a:lnTo>
                    <a:pt x="1630172" y="1279994"/>
                  </a:lnTo>
                  <a:lnTo>
                    <a:pt x="1630451" y="1279766"/>
                  </a:lnTo>
                  <a:lnTo>
                    <a:pt x="1630730" y="1279525"/>
                  </a:lnTo>
                  <a:lnTo>
                    <a:pt x="1631670" y="1281633"/>
                  </a:lnTo>
                  <a:lnTo>
                    <a:pt x="1632839" y="1283728"/>
                  </a:lnTo>
                  <a:lnTo>
                    <a:pt x="1633766" y="1286065"/>
                  </a:lnTo>
                  <a:lnTo>
                    <a:pt x="1635163" y="1284897"/>
                  </a:lnTo>
                  <a:lnTo>
                    <a:pt x="1637271" y="1282801"/>
                  </a:lnTo>
                  <a:lnTo>
                    <a:pt x="1643799" y="1282801"/>
                  </a:lnTo>
                  <a:lnTo>
                    <a:pt x="1645208" y="1283957"/>
                  </a:lnTo>
                  <a:lnTo>
                    <a:pt x="1646364" y="1284897"/>
                  </a:lnTo>
                  <a:lnTo>
                    <a:pt x="1647304" y="1285824"/>
                  </a:lnTo>
                  <a:lnTo>
                    <a:pt x="1651038" y="1286535"/>
                  </a:lnTo>
                  <a:lnTo>
                    <a:pt x="1655000" y="1284427"/>
                  </a:lnTo>
                  <a:lnTo>
                    <a:pt x="1658277" y="1287233"/>
                  </a:lnTo>
                  <a:lnTo>
                    <a:pt x="1658975" y="1291666"/>
                  </a:lnTo>
                  <a:lnTo>
                    <a:pt x="1660842" y="1292136"/>
                  </a:lnTo>
                  <a:lnTo>
                    <a:pt x="1662938" y="1287691"/>
                  </a:lnTo>
                  <a:lnTo>
                    <a:pt x="1666671" y="1289100"/>
                  </a:lnTo>
                  <a:lnTo>
                    <a:pt x="1670405" y="1289558"/>
                  </a:lnTo>
                  <a:lnTo>
                    <a:pt x="1670875" y="1290497"/>
                  </a:lnTo>
                  <a:lnTo>
                    <a:pt x="1671104" y="1291424"/>
                  </a:lnTo>
                  <a:lnTo>
                    <a:pt x="1671574" y="1292364"/>
                  </a:lnTo>
                  <a:lnTo>
                    <a:pt x="1673440" y="1291894"/>
                  </a:lnTo>
                  <a:lnTo>
                    <a:pt x="1676006" y="1293291"/>
                  </a:lnTo>
                  <a:lnTo>
                    <a:pt x="1676946" y="1291894"/>
                  </a:lnTo>
                  <a:lnTo>
                    <a:pt x="1677403" y="1291196"/>
                  </a:lnTo>
                  <a:lnTo>
                    <a:pt x="1679270" y="1288630"/>
                  </a:lnTo>
                  <a:lnTo>
                    <a:pt x="1682076" y="1289100"/>
                  </a:lnTo>
                  <a:lnTo>
                    <a:pt x="1684642" y="1289100"/>
                  </a:lnTo>
                  <a:lnTo>
                    <a:pt x="1684756" y="1288630"/>
                  </a:lnTo>
                  <a:lnTo>
                    <a:pt x="1684870" y="1288161"/>
                  </a:lnTo>
                  <a:lnTo>
                    <a:pt x="1685112" y="1287691"/>
                  </a:lnTo>
                  <a:lnTo>
                    <a:pt x="1685340" y="1287233"/>
                  </a:lnTo>
                  <a:lnTo>
                    <a:pt x="1685810" y="1286065"/>
                  </a:lnTo>
                  <a:lnTo>
                    <a:pt x="1696313" y="1286065"/>
                  </a:lnTo>
                  <a:lnTo>
                    <a:pt x="1698879" y="1288630"/>
                  </a:lnTo>
                  <a:lnTo>
                    <a:pt x="1701673" y="1288161"/>
                  </a:lnTo>
                  <a:lnTo>
                    <a:pt x="1704949" y="1291196"/>
                  </a:lnTo>
                  <a:lnTo>
                    <a:pt x="1706460" y="1288161"/>
                  </a:lnTo>
                  <a:lnTo>
                    <a:pt x="1706575" y="1287932"/>
                  </a:lnTo>
                  <a:lnTo>
                    <a:pt x="1706600" y="1287233"/>
                  </a:lnTo>
                  <a:close/>
                </a:path>
                <a:path w="4667250" h="4416425">
                  <a:moveTo>
                    <a:pt x="1760016" y="1108938"/>
                  </a:moveTo>
                  <a:lnTo>
                    <a:pt x="1759546" y="1108011"/>
                  </a:lnTo>
                  <a:lnTo>
                    <a:pt x="1759369" y="1106601"/>
                  </a:lnTo>
                  <a:lnTo>
                    <a:pt x="1759318" y="1106144"/>
                  </a:lnTo>
                  <a:lnTo>
                    <a:pt x="1758848" y="1106601"/>
                  </a:lnTo>
                  <a:lnTo>
                    <a:pt x="1754886" y="1106144"/>
                  </a:lnTo>
                  <a:lnTo>
                    <a:pt x="1752320" y="1103579"/>
                  </a:lnTo>
                  <a:lnTo>
                    <a:pt x="1751672" y="1102639"/>
                  </a:lnTo>
                  <a:lnTo>
                    <a:pt x="1750212" y="1100543"/>
                  </a:lnTo>
                  <a:lnTo>
                    <a:pt x="1749755" y="1097978"/>
                  </a:lnTo>
                  <a:lnTo>
                    <a:pt x="1751380" y="1095171"/>
                  </a:lnTo>
                  <a:lnTo>
                    <a:pt x="1750542" y="1094473"/>
                  </a:lnTo>
                  <a:lnTo>
                    <a:pt x="1749425" y="1093533"/>
                  </a:lnTo>
                  <a:lnTo>
                    <a:pt x="1748866" y="1093076"/>
                  </a:lnTo>
                  <a:lnTo>
                    <a:pt x="1748586" y="1092835"/>
                  </a:lnTo>
                  <a:lnTo>
                    <a:pt x="1747177" y="1092835"/>
                  </a:lnTo>
                  <a:lnTo>
                    <a:pt x="1745551" y="1093076"/>
                  </a:lnTo>
                  <a:lnTo>
                    <a:pt x="1743913" y="1092835"/>
                  </a:lnTo>
                  <a:lnTo>
                    <a:pt x="1742046" y="1092606"/>
                  </a:lnTo>
                  <a:lnTo>
                    <a:pt x="1740522" y="1093216"/>
                  </a:lnTo>
                  <a:lnTo>
                    <a:pt x="1740522" y="1098677"/>
                  </a:lnTo>
                  <a:lnTo>
                    <a:pt x="1740509" y="1101001"/>
                  </a:lnTo>
                  <a:lnTo>
                    <a:pt x="1740179" y="1102639"/>
                  </a:lnTo>
                  <a:lnTo>
                    <a:pt x="1734820" y="1101940"/>
                  </a:lnTo>
                  <a:lnTo>
                    <a:pt x="1734108" y="1101001"/>
                  </a:lnTo>
                  <a:lnTo>
                    <a:pt x="1732991" y="1099134"/>
                  </a:lnTo>
                  <a:lnTo>
                    <a:pt x="1732711" y="1098677"/>
                  </a:lnTo>
                  <a:lnTo>
                    <a:pt x="1731314" y="1096568"/>
                  </a:lnTo>
                  <a:lnTo>
                    <a:pt x="1733880" y="1094701"/>
                  </a:lnTo>
                  <a:lnTo>
                    <a:pt x="1737144" y="1094473"/>
                  </a:lnTo>
                  <a:lnTo>
                    <a:pt x="1740420" y="1097267"/>
                  </a:lnTo>
                  <a:lnTo>
                    <a:pt x="1740522" y="1098677"/>
                  </a:lnTo>
                  <a:lnTo>
                    <a:pt x="1740522" y="1093216"/>
                  </a:lnTo>
                  <a:lnTo>
                    <a:pt x="1739709" y="1093533"/>
                  </a:lnTo>
                  <a:lnTo>
                    <a:pt x="1739188" y="1093076"/>
                  </a:lnTo>
                  <a:lnTo>
                    <a:pt x="1737614" y="1091666"/>
                  </a:lnTo>
                  <a:lnTo>
                    <a:pt x="1738312" y="1090269"/>
                  </a:lnTo>
                  <a:lnTo>
                    <a:pt x="1739011" y="1088644"/>
                  </a:lnTo>
                  <a:lnTo>
                    <a:pt x="1739950" y="1086777"/>
                  </a:lnTo>
                  <a:lnTo>
                    <a:pt x="1738312" y="1086535"/>
                  </a:lnTo>
                  <a:lnTo>
                    <a:pt x="1736915" y="1086307"/>
                  </a:lnTo>
                  <a:lnTo>
                    <a:pt x="1735277" y="1086065"/>
                  </a:lnTo>
                  <a:lnTo>
                    <a:pt x="1734108" y="1088402"/>
                  </a:lnTo>
                  <a:lnTo>
                    <a:pt x="1733181" y="1090739"/>
                  </a:lnTo>
                  <a:lnTo>
                    <a:pt x="1732013" y="1093076"/>
                  </a:lnTo>
                  <a:lnTo>
                    <a:pt x="1730375" y="1092606"/>
                  </a:lnTo>
                  <a:lnTo>
                    <a:pt x="1728978" y="1092377"/>
                  </a:lnTo>
                  <a:lnTo>
                    <a:pt x="1727581" y="1091907"/>
                  </a:lnTo>
                  <a:lnTo>
                    <a:pt x="1727352" y="1077671"/>
                  </a:lnTo>
                  <a:lnTo>
                    <a:pt x="1724774" y="1076502"/>
                  </a:lnTo>
                  <a:lnTo>
                    <a:pt x="1724317" y="1079766"/>
                  </a:lnTo>
                  <a:lnTo>
                    <a:pt x="1723377" y="1085837"/>
                  </a:lnTo>
                  <a:lnTo>
                    <a:pt x="1718017" y="1086307"/>
                  </a:lnTo>
                  <a:lnTo>
                    <a:pt x="1716608" y="1086535"/>
                  </a:lnTo>
                  <a:lnTo>
                    <a:pt x="1712874" y="1089799"/>
                  </a:lnTo>
                  <a:lnTo>
                    <a:pt x="1710080" y="1092136"/>
                  </a:lnTo>
                  <a:lnTo>
                    <a:pt x="1708213" y="1093774"/>
                  </a:lnTo>
                  <a:lnTo>
                    <a:pt x="1707515" y="1096340"/>
                  </a:lnTo>
                  <a:lnTo>
                    <a:pt x="1706575" y="1099134"/>
                  </a:lnTo>
                  <a:lnTo>
                    <a:pt x="1702612" y="1099375"/>
                  </a:lnTo>
                  <a:lnTo>
                    <a:pt x="1698879" y="1099375"/>
                  </a:lnTo>
                  <a:lnTo>
                    <a:pt x="1695373" y="1099604"/>
                  </a:lnTo>
                  <a:lnTo>
                    <a:pt x="1694675" y="1102410"/>
                  </a:lnTo>
                  <a:lnTo>
                    <a:pt x="1696313" y="1102169"/>
                  </a:lnTo>
                  <a:lnTo>
                    <a:pt x="1697710" y="1102639"/>
                  </a:lnTo>
                  <a:lnTo>
                    <a:pt x="1699577" y="1103337"/>
                  </a:lnTo>
                  <a:lnTo>
                    <a:pt x="1701215" y="1104506"/>
                  </a:lnTo>
                  <a:lnTo>
                    <a:pt x="1703082" y="1105446"/>
                  </a:lnTo>
                  <a:lnTo>
                    <a:pt x="1705178" y="1103337"/>
                  </a:lnTo>
                  <a:lnTo>
                    <a:pt x="1706575" y="1102169"/>
                  </a:lnTo>
                  <a:lnTo>
                    <a:pt x="1709381" y="1103109"/>
                  </a:lnTo>
                  <a:lnTo>
                    <a:pt x="1711248" y="1103579"/>
                  </a:lnTo>
                  <a:lnTo>
                    <a:pt x="1709140" y="1105903"/>
                  </a:lnTo>
                  <a:lnTo>
                    <a:pt x="1707515" y="1107770"/>
                  </a:lnTo>
                  <a:lnTo>
                    <a:pt x="1706803" y="1108710"/>
                  </a:lnTo>
                  <a:lnTo>
                    <a:pt x="1700504" y="1109408"/>
                  </a:lnTo>
                  <a:lnTo>
                    <a:pt x="1695602" y="1107770"/>
                  </a:lnTo>
                  <a:lnTo>
                    <a:pt x="1690941" y="1111275"/>
                  </a:lnTo>
                  <a:lnTo>
                    <a:pt x="1696542" y="1110107"/>
                  </a:lnTo>
                  <a:lnTo>
                    <a:pt x="1700504" y="1114539"/>
                  </a:lnTo>
                  <a:lnTo>
                    <a:pt x="1705178" y="1115479"/>
                  </a:lnTo>
                  <a:lnTo>
                    <a:pt x="1708670" y="1114069"/>
                  </a:lnTo>
                  <a:lnTo>
                    <a:pt x="1709674" y="1110107"/>
                  </a:lnTo>
                  <a:lnTo>
                    <a:pt x="1709839" y="1109408"/>
                  </a:lnTo>
                  <a:lnTo>
                    <a:pt x="1714042" y="1108938"/>
                  </a:lnTo>
                  <a:lnTo>
                    <a:pt x="1714982" y="1106601"/>
                  </a:lnTo>
                  <a:lnTo>
                    <a:pt x="1716608" y="1104506"/>
                  </a:lnTo>
                  <a:lnTo>
                    <a:pt x="1717078" y="1102169"/>
                  </a:lnTo>
                  <a:lnTo>
                    <a:pt x="1717548" y="1099134"/>
                  </a:lnTo>
                  <a:lnTo>
                    <a:pt x="1722208" y="1099134"/>
                  </a:lnTo>
                  <a:lnTo>
                    <a:pt x="1726641" y="1106144"/>
                  </a:lnTo>
                  <a:lnTo>
                    <a:pt x="1735518" y="1107313"/>
                  </a:lnTo>
                  <a:lnTo>
                    <a:pt x="1742274" y="1112202"/>
                  </a:lnTo>
                  <a:lnTo>
                    <a:pt x="1748345" y="1112202"/>
                  </a:lnTo>
                  <a:lnTo>
                    <a:pt x="1749513" y="1111046"/>
                  </a:lnTo>
                  <a:lnTo>
                    <a:pt x="1750682" y="1110107"/>
                  </a:lnTo>
                  <a:lnTo>
                    <a:pt x="1751850" y="1108938"/>
                  </a:lnTo>
                  <a:lnTo>
                    <a:pt x="1760016" y="1108938"/>
                  </a:lnTo>
                  <a:close/>
                </a:path>
                <a:path w="4667250" h="4416425">
                  <a:moveTo>
                    <a:pt x="1786623" y="821677"/>
                  </a:moveTo>
                  <a:lnTo>
                    <a:pt x="1784756" y="821207"/>
                  </a:lnTo>
                  <a:lnTo>
                    <a:pt x="1783346" y="820737"/>
                  </a:lnTo>
                  <a:lnTo>
                    <a:pt x="1779612" y="819569"/>
                  </a:lnTo>
                  <a:lnTo>
                    <a:pt x="1777987" y="817473"/>
                  </a:lnTo>
                  <a:lnTo>
                    <a:pt x="1774952" y="813739"/>
                  </a:lnTo>
                  <a:lnTo>
                    <a:pt x="1773313" y="811631"/>
                  </a:lnTo>
                  <a:lnTo>
                    <a:pt x="1769579" y="810234"/>
                  </a:lnTo>
                  <a:lnTo>
                    <a:pt x="1768182" y="809764"/>
                  </a:lnTo>
                  <a:lnTo>
                    <a:pt x="1766544" y="809307"/>
                  </a:lnTo>
                  <a:lnTo>
                    <a:pt x="1766785" y="807440"/>
                  </a:lnTo>
                  <a:lnTo>
                    <a:pt x="1767014" y="805802"/>
                  </a:lnTo>
                  <a:lnTo>
                    <a:pt x="1767255" y="804875"/>
                  </a:lnTo>
                  <a:lnTo>
                    <a:pt x="1771218" y="801839"/>
                  </a:lnTo>
                  <a:lnTo>
                    <a:pt x="1772856" y="806742"/>
                  </a:lnTo>
                  <a:lnTo>
                    <a:pt x="1775650" y="806500"/>
                  </a:lnTo>
                  <a:lnTo>
                    <a:pt x="1777288" y="804633"/>
                  </a:lnTo>
                  <a:lnTo>
                    <a:pt x="1777047" y="802767"/>
                  </a:lnTo>
                  <a:lnTo>
                    <a:pt x="1776120" y="801839"/>
                  </a:lnTo>
                  <a:lnTo>
                    <a:pt x="1775180" y="800900"/>
                  </a:lnTo>
                  <a:lnTo>
                    <a:pt x="1765617" y="800430"/>
                  </a:lnTo>
                  <a:lnTo>
                    <a:pt x="1761655" y="800900"/>
                  </a:lnTo>
                  <a:lnTo>
                    <a:pt x="1757921" y="804633"/>
                  </a:lnTo>
                  <a:lnTo>
                    <a:pt x="1764449" y="811174"/>
                  </a:lnTo>
                  <a:lnTo>
                    <a:pt x="1761185" y="814666"/>
                  </a:lnTo>
                  <a:lnTo>
                    <a:pt x="1759077" y="817003"/>
                  </a:lnTo>
                  <a:lnTo>
                    <a:pt x="1756981" y="819099"/>
                  </a:lnTo>
                  <a:lnTo>
                    <a:pt x="1756892" y="820737"/>
                  </a:lnTo>
                  <a:lnTo>
                    <a:pt x="1756791" y="821207"/>
                  </a:lnTo>
                  <a:lnTo>
                    <a:pt x="1756752" y="822375"/>
                  </a:lnTo>
                  <a:lnTo>
                    <a:pt x="1751152" y="825169"/>
                  </a:lnTo>
                  <a:lnTo>
                    <a:pt x="1747647" y="827036"/>
                  </a:lnTo>
                  <a:lnTo>
                    <a:pt x="1741119" y="827036"/>
                  </a:lnTo>
                  <a:lnTo>
                    <a:pt x="1739480" y="825169"/>
                  </a:lnTo>
                  <a:lnTo>
                    <a:pt x="1737614" y="822604"/>
                  </a:lnTo>
                  <a:lnTo>
                    <a:pt x="1735518" y="820039"/>
                  </a:lnTo>
                  <a:lnTo>
                    <a:pt x="1732013" y="821207"/>
                  </a:lnTo>
                  <a:lnTo>
                    <a:pt x="1730375" y="821677"/>
                  </a:lnTo>
                  <a:lnTo>
                    <a:pt x="1731543" y="823074"/>
                  </a:lnTo>
                  <a:lnTo>
                    <a:pt x="1732711" y="824242"/>
                  </a:lnTo>
                  <a:lnTo>
                    <a:pt x="1733651" y="825411"/>
                  </a:lnTo>
                  <a:lnTo>
                    <a:pt x="1728978" y="831240"/>
                  </a:lnTo>
                  <a:lnTo>
                    <a:pt x="1726641" y="821436"/>
                  </a:lnTo>
                  <a:lnTo>
                    <a:pt x="1722208" y="823772"/>
                  </a:lnTo>
                  <a:lnTo>
                    <a:pt x="1718945" y="827036"/>
                  </a:lnTo>
                  <a:lnTo>
                    <a:pt x="1714042" y="827036"/>
                  </a:lnTo>
                  <a:lnTo>
                    <a:pt x="1714271" y="829144"/>
                  </a:lnTo>
                  <a:lnTo>
                    <a:pt x="1714398" y="832167"/>
                  </a:lnTo>
                  <a:lnTo>
                    <a:pt x="1714512" y="833335"/>
                  </a:lnTo>
                  <a:lnTo>
                    <a:pt x="1728978" y="833335"/>
                  </a:lnTo>
                  <a:lnTo>
                    <a:pt x="1731860" y="831240"/>
                  </a:lnTo>
                  <a:lnTo>
                    <a:pt x="1732483" y="830770"/>
                  </a:lnTo>
                  <a:lnTo>
                    <a:pt x="1735277" y="833577"/>
                  </a:lnTo>
                  <a:lnTo>
                    <a:pt x="1736445" y="832637"/>
                  </a:lnTo>
                  <a:lnTo>
                    <a:pt x="1737614" y="831469"/>
                  </a:lnTo>
                  <a:lnTo>
                    <a:pt x="1738490" y="830770"/>
                  </a:lnTo>
                  <a:lnTo>
                    <a:pt x="1738782" y="830541"/>
                  </a:lnTo>
                  <a:lnTo>
                    <a:pt x="1739950" y="831710"/>
                  </a:lnTo>
                  <a:lnTo>
                    <a:pt x="1742287" y="833577"/>
                  </a:lnTo>
                  <a:lnTo>
                    <a:pt x="1744853" y="831011"/>
                  </a:lnTo>
                  <a:lnTo>
                    <a:pt x="1746948" y="831710"/>
                  </a:lnTo>
                  <a:lnTo>
                    <a:pt x="1749513" y="833805"/>
                  </a:lnTo>
                  <a:lnTo>
                    <a:pt x="1755343" y="832408"/>
                  </a:lnTo>
                  <a:lnTo>
                    <a:pt x="1756752" y="836371"/>
                  </a:lnTo>
                  <a:lnTo>
                    <a:pt x="1760486" y="837069"/>
                  </a:lnTo>
                  <a:lnTo>
                    <a:pt x="1763979" y="835202"/>
                  </a:lnTo>
                  <a:lnTo>
                    <a:pt x="1767954" y="832878"/>
                  </a:lnTo>
                  <a:lnTo>
                    <a:pt x="1768830" y="832408"/>
                  </a:lnTo>
                  <a:lnTo>
                    <a:pt x="1771472" y="831011"/>
                  </a:lnTo>
                  <a:lnTo>
                    <a:pt x="1771916" y="830770"/>
                  </a:lnTo>
                  <a:lnTo>
                    <a:pt x="1772856" y="831469"/>
                  </a:lnTo>
                  <a:lnTo>
                    <a:pt x="1774012" y="832637"/>
                  </a:lnTo>
                  <a:lnTo>
                    <a:pt x="1775180" y="833577"/>
                  </a:lnTo>
                  <a:lnTo>
                    <a:pt x="1776450" y="830770"/>
                  </a:lnTo>
                  <a:lnTo>
                    <a:pt x="1776552" y="830541"/>
                  </a:lnTo>
                  <a:lnTo>
                    <a:pt x="1778139" y="827036"/>
                  </a:lnTo>
                  <a:lnTo>
                    <a:pt x="1778457" y="826338"/>
                  </a:lnTo>
                  <a:lnTo>
                    <a:pt x="1786623" y="821677"/>
                  </a:lnTo>
                  <a:close/>
                </a:path>
                <a:path w="4667250" h="4416425">
                  <a:moveTo>
                    <a:pt x="1868297" y="3066846"/>
                  </a:moveTo>
                  <a:lnTo>
                    <a:pt x="1868068" y="3065221"/>
                  </a:lnTo>
                  <a:lnTo>
                    <a:pt x="1867128" y="3061957"/>
                  </a:lnTo>
                  <a:lnTo>
                    <a:pt x="1865731" y="3063354"/>
                  </a:lnTo>
                  <a:lnTo>
                    <a:pt x="1863166" y="3065449"/>
                  </a:lnTo>
                  <a:lnTo>
                    <a:pt x="1860130" y="3065691"/>
                  </a:lnTo>
                  <a:lnTo>
                    <a:pt x="1858022" y="3065691"/>
                  </a:lnTo>
                  <a:lnTo>
                    <a:pt x="1855457" y="3065221"/>
                  </a:lnTo>
                  <a:lnTo>
                    <a:pt x="1854530" y="3068713"/>
                  </a:lnTo>
                  <a:lnTo>
                    <a:pt x="1848231" y="3068713"/>
                  </a:lnTo>
                  <a:lnTo>
                    <a:pt x="1844954" y="3074784"/>
                  </a:lnTo>
                  <a:lnTo>
                    <a:pt x="1839353" y="3071749"/>
                  </a:lnTo>
                  <a:lnTo>
                    <a:pt x="1835861" y="3068485"/>
                  </a:lnTo>
                  <a:lnTo>
                    <a:pt x="1832356" y="3069653"/>
                  </a:lnTo>
                  <a:lnTo>
                    <a:pt x="1829092" y="3072219"/>
                  </a:lnTo>
                  <a:lnTo>
                    <a:pt x="1820456" y="3073158"/>
                  </a:lnTo>
                  <a:lnTo>
                    <a:pt x="1816722" y="3076651"/>
                  </a:lnTo>
                  <a:lnTo>
                    <a:pt x="1812061" y="3079216"/>
                  </a:lnTo>
                  <a:lnTo>
                    <a:pt x="1803654" y="3079216"/>
                  </a:lnTo>
                  <a:lnTo>
                    <a:pt x="1800390" y="3082493"/>
                  </a:lnTo>
                  <a:lnTo>
                    <a:pt x="1769122" y="3082493"/>
                  </a:lnTo>
                  <a:lnTo>
                    <a:pt x="1760245" y="3086925"/>
                  </a:lnTo>
                  <a:lnTo>
                    <a:pt x="1764449" y="3092056"/>
                  </a:lnTo>
                  <a:lnTo>
                    <a:pt x="1767713" y="3089719"/>
                  </a:lnTo>
                  <a:lnTo>
                    <a:pt x="1768881" y="3085058"/>
                  </a:lnTo>
                  <a:lnTo>
                    <a:pt x="1773555" y="3085287"/>
                  </a:lnTo>
                  <a:lnTo>
                    <a:pt x="1778215" y="3088094"/>
                  </a:lnTo>
                  <a:lnTo>
                    <a:pt x="1781022" y="3085287"/>
                  </a:lnTo>
                  <a:lnTo>
                    <a:pt x="1784515" y="3088322"/>
                  </a:lnTo>
                  <a:lnTo>
                    <a:pt x="1788020" y="3088322"/>
                  </a:lnTo>
                  <a:lnTo>
                    <a:pt x="1791754" y="3089491"/>
                  </a:lnTo>
                  <a:lnTo>
                    <a:pt x="1795259" y="3087624"/>
                  </a:lnTo>
                  <a:lnTo>
                    <a:pt x="1797583" y="3085287"/>
                  </a:lnTo>
                  <a:lnTo>
                    <a:pt x="1804123" y="3085287"/>
                  </a:lnTo>
                  <a:lnTo>
                    <a:pt x="1807616" y="3082023"/>
                  </a:lnTo>
                  <a:lnTo>
                    <a:pt x="1820456" y="3082023"/>
                  </a:lnTo>
                  <a:lnTo>
                    <a:pt x="1824189" y="3078759"/>
                  </a:lnTo>
                  <a:lnTo>
                    <a:pt x="1838896" y="3078759"/>
                  </a:lnTo>
                  <a:lnTo>
                    <a:pt x="1842160" y="3077349"/>
                  </a:lnTo>
                  <a:lnTo>
                    <a:pt x="1844027" y="3075482"/>
                  </a:lnTo>
                  <a:lnTo>
                    <a:pt x="1850796" y="3076651"/>
                  </a:lnTo>
                  <a:lnTo>
                    <a:pt x="1853590" y="3069882"/>
                  </a:lnTo>
                  <a:lnTo>
                    <a:pt x="1858962" y="3072219"/>
                  </a:lnTo>
                  <a:lnTo>
                    <a:pt x="1868297" y="3066846"/>
                  </a:lnTo>
                  <a:close/>
                </a:path>
                <a:path w="4667250" h="4416425">
                  <a:moveTo>
                    <a:pt x="1969579" y="961923"/>
                  </a:moveTo>
                  <a:lnTo>
                    <a:pt x="1969338" y="960285"/>
                  </a:lnTo>
                  <a:lnTo>
                    <a:pt x="1969338" y="958659"/>
                  </a:lnTo>
                  <a:lnTo>
                    <a:pt x="1967712" y="958189"/>
                  </a:lnTo>
                  <a:lnTo>
                    <a:pt x="1966074" y="957961"/>
                  </a:lnTo>
                  <a:lnTo>
                    <a:pt x="1964207" y="957491"/>
                  </a:lnTo>
                  <a:lnTo>
                    <a:pt x="1963508" y="955852"/>
                  </a:lnTo>
                  <a:lnTo>
                    <a:pt x="1963280" y="953516"/>
                  </a:lnTo>
                  <a:lnTo>
                    <a:pt x="1960702" y="950493"/>
                  </a:lnTo>
                  <a:lnTo>
                    <a:pt x="1959305" y="949083"/>
                  </a:lnTo>
                  <a:lnTo>
                    <a:pt x="1960245" y="945121"/>
                  </a:lnTo>
                  <a:lnTo>
                    <a:pt x="1950212" y="937183"/>
                  </a:lnTo>
                  <a:lnTo>
                    <a:pt x="1950212" y="923188"/>
                  </a:lnTo>
                  <a:lnTo>
                    <a:pt x="1955114" y="918286"/>
                  </a:lnTo>
                  <a:lnTo>
                    <a:pt x="1951367" y="915250"/>
                  </a:lnTo>
                  <a:lnTo>
                    <a:pt x="1950440" y="915479"/>
                  </a:lnTo>
                  <a:lnTo>
                    <a:pt x="1948103" y="915479"/>
                  </a:lnTo>
                  <a:lnTo>
                    <a:pt x="1947176" y="917587"/>
                  </a:lnTo>
                  <a:lnTo>
                    <a:pt x="1946008" y="919683"/>
                  </a:lnTo>
                  <a:lnTo>
                    <a:pt x="1945068" y="921778"/>
                  </a:lnTo>
                  <a:lnTo>
                    <a:pt x="1942274" y="919683"/>
                  </a:lnTo>
                  <a:lnTo>
                    <a:pt x="1941576" y="918984"/>
                  </a:lnTo>
                  <a:lnTo>
                    <a:pt x="1931543" y="918984"/>
                  </a:lnTo>
                  <a:lnTo>
                    <a:pt x="1931073" y="920153"/>
                  </a:lnTo>
                  <a:lnTo>
                    <a:pt x="1930831" y="921080"/>
                  </a:lnTo>
                  <a:lnTo>
                    <a:pt x="1930374" y="922020"/>
                  </a:lnTo>
                  <a:lnTo>
                    <a:pt x="1935975" y="922020"/>
                  </a:lnTo>
                  <a:lnTo>
                    <a:pt x="1938070" y="922489"/>
                  </a:lnTo>
                  <a:lnTo>
                    <a:pt x="1939467" y="926223"/>
                  </a:lnTo>
                  <a:lnTo>
                    <a:pt x="1945309" y="924356"/>
                  </a:lnTo>
                  <a:lnTo>
                    <a:pt x="1946478" y="928789"/>
                  </a:lnTo>
                  <a:lnTo>
                    <a:pt x="1942744" y="936256"/>
                  </a:lnTo>
                  <a:lnTo>
                    <a:pt x="1944839" y="939292"/>
                  </a:lnTo>
                  <a:lnTo>
                    <a:pt x="1949043" y="941158"/>
                  </a:lnTo>
                  <a:lnTo>
                    <a:pt x="1945068" y="945121"/>
                  </a:lnTo>
                  <a:lnTo>
                    <a:pt x="1937842" y="945121"/>
                  </a:lnTo>
                  <a:lnTo>
                    <a:pt x="1929676" y="935316"/>
                  </a:lnTo>
                  <a:lnTo>
                    <a:pt x="1924773" y="936015"/>
                  </a:lnTo>
                  <a:lnTo>
                    <a:pt x="1920798" y="934148"/>
                  </a:lnTo>
                  <a:lnTo>
                    <a:pt x="1917306" y="936713"/>
                  </a:lnTo>
                  <a:lnTo>
                    <a:pt x="1917306" y="946048"/>
                  </a:lnTo>
                  <a:lnTo>
                    <a:pt x="1919871" y="950722"/>
                  </a:lnTo>
                  <a:lnTo>
                    <a:pt x="1924304" y="959358"/>
                  </a:lnTo>
                  <a:lnTo>
                    <a:pt x="1921738" y="962393"/>
                  </a:lnTo>
                  <a:lnTo>
                    <a:pt x="1920341" y="963790"/>
                  </a:lnTo>
                  <a:lnTo>
                    <a:pt x="1920570" y="965187"/>
                  </a:lnTo>
                  <a:lnTo>
                    <a:pt x="1921040" y="966584"/>
                  </a:lnTo>
                  <a:lnTo>
                    <a:pt x="1921040" y="967054"/>
                  </a:lnTo>
                  <a:lnTo>
                    <a:pt x="1929904" y="960983"/>
                  </a:lnTo>
                  <a:lnTo>
                    <a:pt x="1931301" y="955624"/>
                  </a:lnTo>
                  <a:lnTo>
                    <a:pt x="1926399" y="954684"/>
                  </a:lnTo>
                  <a:lnTo>
                    <a:pt x="1927110" y="948385"/>
                  </a:lnTo>
                  <a:lnTo>
                    <a:pt x="1921040" y="946759"/>
                  </a:lnTo>
                  <a:lnTo>
                    <a:pt x="1924773" y="942784"/>
                  </a:lnTo>
                  <a:lnTo>
                    <a:pt x="1929676" y="945121"/>
                  </a:lnTo>
                  <a:lnTo>
                    <a:pt x="1934108" y="948156"/>
                  </a:lnTo>
                  <a:lnTo>
                    <a:pt x="1938540" y="951649"/>
                  </a:lnTo>
                  <a:lnTo>
                    <a:pt x="1948103" y="958888"/>
                  </a:lnTo>
                  <a:lnTo>
                    <a:pt x="1948573" y="958418"/>
                  </a:lnTo>
                  <a:lnTo>
                    <a:pt x="1949970" y="963091"/>
                  </a:lnTo>
                  <a:lnTo>
                    <a:pt x="1948802" y="964260"/>
                  </a:lnTo>
                  <a:lnTo>
                    <a:pt x="1947875" y="965428"/>
                  </a:lnTo>
                  <a:lnTo>
                    <a:pt x="1946706" y="966584"/>
                  </a:lnTo>
                  <a:lnTo>
                    <a:pt x="1951367" y="972185"/>
                  </a:lnTo>
                  <a:lnTo>
                    <a:pt x="1953704" y="963091"/>
                  </a:lnTo>
                  <a:lnTo>
                    <a:pt x="1958136" y="964958"/>
                  </a:lnTo>
                  <a:lnTo>
                    <a:pt x="1959076" y="965657"/>
                  </a:lnTo>
                  <a:lnTo>
                    <a:pt x="1960245" y="966825"/>
                  </a:lnTo>
                  <a:lnTo>
                    <a:pt x="1962340" y="968692"/>
                  </a:lnTo>
                  <a:lnTo>
                    <a:pt x="1961870" y="962152"/>
                  </a:lnTo>
                  <a:lnTo>
                    <a:pt x="1967471" y="966355"/>
                  </a:lnTo>
                  <a:lnTo>
                    <a:pt x="1969579" y="963091"/>
                  </a:lnTo>
                  <a:lnTo>
                    <a:pt x="1969579" y="961923"/>
                  </a:lnTo>
                  <a:close/>
                </a:path>
                <a:path w="4667250" h="4416425">
                  <a:moveTo>
                    <a:pt x="2001545" y="1022362"/>
                  </a:moveTo>
                  <a:lnTo>
                    <a:pt x="2001113" y="1021435"/>
                  </a:lnTo>
                  <a:lnTo>
                    <a:pt x="2000148" y="1019327"/>
                  </a:lnTo>
                  <a:lnTo>
                    <a:pt x="1998878" y="1016990"/>
                  </a:lnTo>
                  <a:lnTo>
                    <a:pt x="1997341" y="1013968"/>
                  </a:lnTo>
                  <a:lnTo>
                    <a:pt x="1992439" y="1013968"/>
                  </a:lnTo>
                  <a:lnTo>
                    <a:pt x="1992680" y="1015593"/>
                  </a:lnTo>
                  <a:lnTo>
                    <a:pt x="1992210" y="1016990"/>
                  </a:lnTo>
                  <a:lnTo>
                    <a:pt x="1990344" y="1016533"/>
                  </a:lnTo>
                  <a:lnTo>
                    <a:pt x="1989645" y="1016533"/>
                  </a:lnTo>
                  <a:lnTo>
                    <a:pt x="1989645" y="1015365"/>
                  </a:lnTo>
                  <a:lnTo>
                    <a:pt x="1989531" y="1014666"/>
                  </a:lnTo>
                  <a:lnTo>
                    <a:pt x="1989175" y="1013968"/>
                  </a:lnTo>
                  <a:lnTo>
                    <a:pt x="1987080" y="1013498"/>
                  </a:lnTo>
                  <a:lnTo>
                    <a:pt x="1984044" y="1015365"/>
                  </a:lnTo>
                  <a:lnTo>
                    <a:pt x="1982876" y="1012101"/>
                  </a:lnTo>
                  <a:lnTo>
                    <a:pt x="1984044" y="1010932"/>
                  </a:lnTo>
                  <a:lnTo>
                    <a:pt x="1984463" y="1010234"/>
                  </a:lnTo>
                  <a:lnTo>
                    <a:pt x="1984743" y="1009764"/>
                  </a:lnTo>
                  <a:lnTo>
                    <a:pt x="1986648" y="1007656"/>
                  </a:lnTo>
                  <a:lnTo>
                    <a:pt x="1987080" y="1007198"/>
                  </a:lnTo>
                  <a:lnTo>
                    <a:pt x="1982876" y="1007656"/>
                  </a:lnTo>
                  <a:lnTo>
                    <a:pt x="1980082" y="1006259"/>
                  </a:lnTo>
                  <a:lnTo>
                    <a:pt x="1977275" y="1007897"/>
                  </a:lnTo>
                  <a:lnTo>
                    <a:pt x="1976577" y="1008126"/>
                  </a:lnTo>
                  <a:lnTo>
                    <a:pt x="1976348" y="1009523"/>
                  </a:lnTo>
                  <a:lnTo>
                    <a:pt x="1976107" y="1010462"/>
                  </a:lnTo>
                  <a:lnTo>
                    <a:pt x="1979371" y="1010234"/>
                  </a:lnTo>
                  <a:lnTo>
                    <a:pt x="1979256" y="1011389"/>
                  </a:lnTo>
                  <a:lnTo>
                    <a:pt x="1979345" y="1013498"/>
                  </a:lnTo>
                  <a:lnTo>
                    <a:pt x="1979612" y="1014666"/>
                  </a:lnTo>
                  <a:lnTo>
                    <a:pt x="1979841" y="1016292"/>
                  </a:lnTo>
                  <a:lnTo>
                    <a:pt x="1981479" y="1017701"/>
                  </a:lnTo>
                  <a:lnTo>
                    <a:pt x="1982406" y="1019327"/>
                  </a:lnTo>
                  <a:lnTo>
                    <a:pt x="1975650" y="1021435"/>
                  </a:lnTo>
                  <a:lnTo>
                    <a:pt x="1972843" y="1018857"/>
                  </a:lnTo>
                  <a:lnTo>
                    <a:pt x="1974011" y="1017701"/>
                  </a:lnTo>
                  <a:lnTo>
                    <a:pt x="1974938" y="1016533"/>
                  </a:lnTo>
                  <a:lnTo>
                    <a:pt x="1976107" y="1015365"/>
                  </a:lnTo>
                  <a:lnTo>
                    <a:pt x="1976107" y="1013498"/>
                  </a:lnTo>
                  <a:lnTo>
                    <a:pt x="1976107" y="1010462"/>
                  </a:lnTo>
                  <a:lnTo>
                    <a:pt x="1974011" y="1010462"/>
                  </a:lnTo>
                  <a:lnTo>
                    <a:pt x="1973313" y="1010234"/>
                  </a:lnTo>
                  <a:lnTo>
                    <a:pt x="1972614" y="1011631"/>
                  </a:lnTo>
                  <a:lnTo>
                    <a:pt x="1971675" y="1012558"/>
                  </a:lnTo>
                  <a:lnTo>
                    <a:pt x="1970976" y="1013498"/>
                  </a:lnTo>
                  <a:lnTo>
                    <a:pt x="1970798" y="1013256"/>
                  </a:lnTo>
                  <a:lnTo>
                    <a:pt x="1969008" y="1010932"/>
                  </a:lnTo>
                  <a:lnTo>
                    <a:pt x="1968639" y="1010462"/>
                  </a:lnTo>
                  <a:lnTo>
                    <a:pt x="1971205" y="1010691"/>
                  </a:lnTo>
                  <a:lnTo>
                    <a:pt x="1972259" y="1010462"/>
                  </a:lnTo>
                  <a:lnTo>
                    <a:pt x="1973313" y="1010234"/>
                  </a:lnTo>
                  <a:lnTo>
                    <a:pt x="1973224" y="1009992"/>
                  </a:lnTo>
                  <a:lnTo>
                    <a:pt x="1972614" y="1008367"/>
                  </a:lnTo>
                  <a:lnTo>
                    <a:pt x="1974011" y="1006030"/>
                  </a:lnTo>
                  <a:lnTo>
                    <a:pt x="1971903" y="1004392"/>
                  </a:lnTo>
                  <a:lnTo>
                    <a:pt x="1968881" y="1003922"/>
                  </a:lnTo>
                  <a:lnTo>
                    <a:pt x="1965845" y="1002525"/>
                  </a:lnTo>
                  <a:lnTo>
                    <a:pt x="1963508" y="1005090"/>
                  </a:lnTo>
                  <a:lnTo>
                    <a:pt x="1963039" y="1006957"/>
                  </a:lnTo>
                  <a:lnTo>
                    <a:pt x="1962569" y="1009992"/>
                  </a:lnTo>
                  <a:lnTo>
                    <a:pt x="1957438" y="1008824"/>
                  </a:lnTo>
                  <a:lnTo>
                    <a:pt x="1957438" y="1004163"/>
                  </a:lnTo>
                  <a:lnTo>
                    <a:pt x="1955342" y="1000899"/>
                  </a:lnTo>
                  <a:lnTo>
                    <a:pt x="1948103" y="1000429"/>
                  </a:lnTo>
                  <a:lnTo>
                    <a:pt x="1947405" y="1000429"/>
                  </a:lnTo>
                  <a:lnTo>
                    <a:pt x="1940407" y="995184"/>
                  </a:lnTo>
                  <a:lnTo>
                    <a:pt x="1940407" y="1012101"/>
                  </a:lnTo>
                  <a:lnTo>
                    <a:pt x="1939467" y="1012558"/>
                  </a:lnTo>
                  <a:lnTo>
                    <a:pt x="1938769" y="1013028"/>
                  </a:lnTo>
                  <a:lnTo>
                    <a:pt x="1938312" y="1013028"/>
                  </a:lnTo>
                  <a:lnTo>
                    <a:pt x="1937842" y="1013256"/>
                  </a:lnTo>
                  <a:lnTo>
                    <a:pt x="1937600" y="1012558"/>
                  </a:lnTo>
                  <a:lnTo>
                    <a:pt x="1937143" y="1012101"/>
                  </a:lnTo>
                  <a:lnTo>
                    <a:pt x="1937842" y="1011859"/>
                  </a:lnTo>
                  <a:lnTo>
                    <a:pt x="1938540" y="1011389"/>
                  </a:lnTo>
                  <a:lnTo>
                    <a:pt x="1939239" y="1011161"/>
                  </a:lnTo>
                  <a:lnTo>
                    <a:pt x="1939709" y="1010932"/>
                  </a:lnTo>
                  <a:lnTo>
                    <a:pt x="1939937" y="1011631"/>
                  </a:lnTo>
                  <a:lnTo>
                    <a:pt x="1940407" y="1012101"/>
                  </a:lnTo>
                  <a:lnTo>
                    <a:pt x="1940407" y="995184"/>
                  </a:lnTo>
                  <a:lnTo>
                    <a:pt x="1937143" y="992720"/>
                  </a:lnTo>
                  <a:lnTo>
                    <a:pt x="1938299" y="991095"/>
                  </a:lnTo>
                  <a:lnTo>
                    <a:pt x="1941106" y="987590"/>
                  </a:lnTo>
                  <a:lnTo>
                    <a:pt x="1930374" y="987590"/>
                  </a:lnTo>
                  <a:lnTo>
                    <a:pt x="1931771" y="990155"/>
                  </a:lnTo>
                  <a:lnTo>
                    <a:pt x="1932940" y="992962"/>
                  </a:lnTo>
                  <a:lnTo>
                    <a:pt x="1933867" y="995756"/>
                  </a:lnTo>
                  <a:lnTo>
                    <a:pt x="1926399" y="999490"/>
                  </a:lnTo>
                  <a:lnTo>
                    <a:pt x="1928037" y="1002995"/>
                  </a:lnTo>
                  <a:lnTo>
                    <a:pt x="1928507" y="1006957"/>
                  </a:lnTo>
                  <a:lnTo>
                    <a:pt x="1930831" y="1009294"/>
                  </a:lnTo>
                  <a:lnTo>
                    <a:pt x="1933409" y="1012101"/>
                  </a:lnTo>
                  <a:lnTo>
                    <a:pt x="1932762" y="1014666"/>
                  </a:lnTo>
                  <a:lnTo>
                    <a:pt x="1932851" y="1015365"/>
                  </a:lnTo>
                  <a:lnTo>
                    <a:pt x="1934578" y="1021194"/>
                  </a:lnTo>
                  <a:lnTo>
                    <a:pt x="1937143" y="1024001"/>
                  </a:lnTo>
                  <a:lnTo>
                    <a:pt x="1938769" y="1027036"/>
                  </a:lnTo>
                  <a:lnTo>
                    <a:pt x="1942744" y="1026566"/>
                  </a:lnTo>
                  <a:lnTo>
                    <a:pt x="1944141" y="1030058"/>
                  </a:lnTo>
                  <a:lnTo>
                    <a:pt x="1946478" y="1031925"/>
                  </a:lnTo>
                  <a:lnTo>
                    <a:pt x="1946871" y="1033335"/>
                  </a:lnTo>
                  <a:lnTo>
                    <a:pt x="1946808" y="1033792"/>
                  </a:lnTo>
                  <a:lnTo>
                    <a:pt x="1945309" y="1036370"/>
                  </a:lnTo>
                  <a:lnTo>
                    <a:pt x="1949272" y="1036370"/>
                  </a:lnTo>
                  <a:lnTo>
                    <a:pt x="1949272" y="1034732"/>
                  </a:lnTo>
                  <a:lnTo>
                    <a:pt x="1949970" y="1030058"/>
                  </a:lnTo>
                  <a:lnTo>
                    <a:pt x="1950440" y="1027264"/>
                  </a:lnTo>
                  <a:lnTo>
                    <a:pt x="1957908" y="1027036"/>
                  </a:lnTo>
                  <a:lnTo>
                    <a:pt x="1959305" y="1027734"/>
                  </a:lnTo>
                  <a:lnTo>
                    <a:pt x="1967471" y="1033335"/>
                  </a:lnTo>
                  <a:lnTo>
                    <a:pt x="1969109" y="1031925"/>
                  </a:lnTo>
                  <a:lnTo>
                    <a:pt x="1970747" y="1030770"/>
                  </a:lnTo>
                  <a:lnTo>
                    <a:pt x="1972144" y="1029601"/>
                  </a:lnTo>
                  <a:lnTo>
                    <a:pt x="1975180" y="1031227"/>
                  </a:lnTo>
                  <a:lnTo>
                    <a:pt x="1977275" y="1032395"/>
                  </a:lnTo>
                  <a:lnTo>
                    <a:pt x="1979612" y="1033792"/>
                  </a:lnTo>
                  <a:lnTo>
                    <a:pt x="1981479" y="1032637"/>
                  </a:lnTo>
                  <a:lnTo>
                    <a:pt x="1983117" y="1031468"/>
                  </a:lnTo>
                  <a:lnTo>
                    <a:pt x="1985213" y="1030058"/>
                  </a:lnTo>
                  <a:lnTo>
                    <a:pt x="1991741" y="1030058"/>
                  </a:lnTo>
                  <a:lnTo>
                    <a:pt x="1991906" y="1029601"/>
                  </a:lnTo>
                  <a:lnTo>
                    <a:pt x="1992807" y="1027036"/>
                  </a:lnTo>
                  <a:lnTo>
                    <a:pt x="1992972" y="1026566"/>
                  </a:lnTo>
                  <a:lnTo>
                    <a:pt x="1993379" y="1025398"/>
                  </a:lnTo>
                  <a:lnTo>
                    <a:pt x="1998040" y="1024229"/>
                  </a:lnTo>
                  <a:lnTo>
                    <a:pt x="2001545" y="1022362"/>
                  </a:lnTo>
                  <a:close/>
                </a:path>
                <a:path w="4667250" h="4416425">
                  <a:moveTo>
                    <a:pt x="2055215" y="1040561"/>
                  </a:moveTo>
                  <a:lnTo>
                    <a:pt x="2054288" y="1038237"/>
                  </a:lnTo>
                  <a:lnTo>
                    <a:pt x="2053818" y="1036828"/>
                  </a:lnTo>
                  <a:lnTo>
                    <a:pt x="2046122" y="1036828"/>
                  </a:lnTo>
                  <a:lnTo>
                    <a:pt x="2043315" y="1039863"/>
                  </a:lnTo>
                  <a:lnTo>
                    <a:pt x="2040978" y="1042670"/>
                  </a:lnTo>
                  <a:lnTo>
                    <a:pt x="2039112" y="1045705"/>
                  </a:lnTo>
                  <a:lnTo>
                    <a:pt x="2040051" y="1051306"/>
                  </a:lnTo>
                  <a:lnTo>
                    <a:pt x="2036089" y="1055268"/>
                  </a:lnTo>
                  <a:lnTo>
                    <a:pt x="2034222" y="1059929"/>
                  </a:lnTo>
                  <a:lnTo>
                    <a:pt x="2029548" y="1059929"/>
                  </a:lnTo>
                  <a:lnTo>
                    <a:pt x="2028151" y="1061796"/>
                  </a:lnTo>
                  <a:lnTo>
                    <a:pt x="2026513" y="1064374"/>
                  </a:lnTo>
                  <a:lnTo>
                    <a:pt x="2025345" y="1065999"/>
                  </a:lnTo>
                  <a:lnTo>
                    <a:pt x="2021154" y="1064831"/>
                  </a:lnTo>
                  <a:lnTo>
                    <a:pt x="2020684" y="1061097"/>
                  </a:lnTo>
                  <a:lnTo>
                    <a:pt x="2016709" y="1060640"/>
                  </a:lnTo>
                  <a:lnTo>
                    <a:pt x="2016252" y="1063663"/>
                  </a:lnTo>
                  <a:lnTo>
                    <a:pt x="2016010" y="1066469"/>
                  </a:lnTo>
                  <a:lnTo>
                    <a:pt x="2022779" y="1070902"/>
                  </a:lnTo>
                  <a:lnTo>
                    <a:pt x="2022551" y="1074407"/>
                  </a:lnTo>
                  <a:lnTo>
                    <a:pt x="2022309" y="1076502"/>
                  </a:lnTo>
                  <a:lnTo>
                    <a:pt x="2022309" y="1078369"/>
                  </a:lnTo>
                  <a:lnTo>
                    <a:pt x="2019985" y="1079068"/>
                  </a:lnTo>
                  <a:lnTo>
                    <a:pt x="2016252" y="1080465"/>
                  </a:lnTo>
                  <a:lnTo>
                    <a:pt x="2016010" y="1081874"/>
                  </a:lnTo>
                  <a:lnTo>
                    <a:pt x="2016010" y="1082802"/>
                  </a:lnTo>
                  <a:lnTo>
                    <a:pt x="2015782" y="1084199"/>
                  </a:lnTo>
                  <a:lnTo>
                    <a:pt x="2019046" y="1086065"/>
                  </a:lnTo>
                  <a:lnTo>
                    <a:pt x="2022551" y="1087932"/>
                  </a:lnTo>
                  <a:lnTo>
                    <a:pt x="2025116" y="1089101"/>
                  </a:lnTo>
                  <a:lnTo>
                    <a:pt x="2035619" y="1080935"/>
                  </a:lnTo>
                  <a:lnTo>
                    <a:pt x="2035619" y="1074407"/>
                  </a:lnTo>
                  <a:lnTo>
                    <a:pt x="2045182" y="1064831"/>
                  </a:lnTo>
                  <a:lnTo>
                    <a:pt x="2044255" y="1063663"/>
                  </a:lnTo>
                  <a:lnTo>
                    <a:pt x="2043087" y="1062507"/>
                  </a:lnTo>
                  <a:lnTo>
                    <a:pt x="2042147" y="1061339"/>
                  </a:lnTo>
                  <a:lnTo>
                    <a:pt x="2043315" y="1060170"/>
                  </a:lnTo>
                  <a:lnTo>
                    <a:pt x="2044255" y="1059002"/>
                  </a:lnTo>
                  <a:lnTo>
                    <a:pt x="2044954" y="1058303"/>
                  </a:lnTo>
                  <a:lnTo>
                    <a:pt x="2045881" y="1054798"/>
                  </a:lnTo>
                  <a:lnTo>
                    <a:pt x="2046122" y="1053630"/>
                  </a:lnTo>
                  <a:lnTo>
                    <a:pt x="2048217" y="1053172"/>
                  </a:lnTo>
                  <a:lnTo>
                    <a:pt x="2049614" y="1052703"/>
                  </a:lnTo>
                  <a:lnTo>
                    <a:pt x="2051024" y="1052461"/>
                  </a:lnTo>
                  <a:lnTo>
                    <a:pt x="2052650" y="1048499"/>
                  </a:lnTo>
                  <a:lnTo>
                    <a:pt x="2050783" y="1043838"/>
                  </a:lnTo>
                  <a:lnTo>
                    <a:pt x="2055215" y="1040561"/>
                  </a:lnTo>
                  <a:close/>
                </a:path>
                <a:path w="4667250" h="4416425">
                  <a:moveTo>
                    <a:pt x="2061756" y="1187589"/>
                  </a:moveTo>
                  <a:lnTo>
                    <a:pt x="2056853" y="1187589"/>
                  </a:lnTo>
                  <a:lnTo>
                    <a:pt x="2053818" y="1184554"/>
                  </a:lnTo>
                  <a:lnTo>
                    <a:pt x="2052193" y="1182687"/>
                  </a:lnTo>
                  <a:lnTo>
                    <a:pt x="2051481" y="1162151"/>
                  </a:lnTo>
                  <a:lnTo>
                    <a:pt x="2050783" y="1161910"/>
                  </a:lnTo>
                  <a:lnTo>
                    <a:pt x="2050326" y="1161453"/>
                  </a:lnTo>
                  <a:lnTo>
                    <a:pt x="2046592" y="1161453"/>
                  </a:lnTo>
                  <a:lnTo>
                    <a:pt x="2046122" y="1162608"/>
                  </a:lnTo>
                  <a:lnTo>
                    <a:pt x="2045182" y="1165415"/>
                  </a:lnTo>
                  <a:lnTo>
                    <a:pt x="2044255" y="1167282"/>
                  </a:lnTo>
                  <a:lnTo>
                    <a:pt x="2043557" y="1167980"/>
                  </a:lnTo>
                  <a:lnTo>
                    <a:pt x="2042617" y="1169149"/>
                  </a:lnTo>
                  <a:lnTo>
                    <a:pt x="2041448" y="1170317"/>
                  </a:lnTo>
                  <a:lnTo>
                    <a:pt x="2040750" y="1171244"/>
                  </a:lnTo>
                  <a:lnTo>
                    <a:pt x="2032114" y="1171244"/>
                  </a:lnTo>
                  <a:lnTo>
                    <a:pt x="2033511" y="1176388"/>
                  </a:lnTo>
                  <a:lnTo>
                    <a:pt x="2039112" y="1178255"/>
                  </a:lnTo>
                  <a:lnTo>
                    <a:pt x="2042388" y="1183386"/>
                  </a:lnTo>
                  <a:lnTo>
                    <a:pt x="2040750" y="1183614"/>
                  </a:lnTo>
                  <a:lnTo>
                    <a:pt x="2039124" y="1183614"/>
                  </a:lnTo>
                  <a:lnTo>
                    <a:pt x="2037956" y="1184313"/>
                  </a:lnTo>
                  <a:lnTo>
                    <a:pt x="2036546" y="1185011"/>
                  </a:lnTo>
                  <a:lnTo>
                    <a:pt x="2034222" y="1187348"/>
                  </a:lnTo>
                  <a:lnTo>
                    <a:pt x="2032114" y="1185252"/>
                  </a:lnTo>
                  <a:lnTo>
                    <a:pt x="2030945" y="1184313"/>
                  </a:lnTo>
                  <a:lnTo>
                    <a:pt x="2030488" y="1184084"/>
                  </a:lnTo>
                  <a:lnTo>
                    <a:pt x="2029777" y="1184313"/>
                  </a:lnTo>
                  <a:lnTo>
                    <a:pt x="2029320" y="1184313"/>
                  </a:lnTo>
                  <a:lnTo>
                    <a:pt x="2028151" y="1188046"/>
                  </a:lnTo>
                  <a:lnTo>
                    <a:pt x="2026056" y="1190612"/>
                  </a:lnTo>
                  <a:lnTo>
                    <a:pt x="2020912" y="1190853"/>
                  </a:lnTo>
                  <a:lnTo>
                    <a:pt x="2020214" y="1192250"/>
                  </a:lnTo>
                  <a:lnTo>
                    <a:pt x="2019287" y="1193190"/>
                  </a:lnTo>
                  <a:lnTo>
                    <a:pt x="2020684" y="1197381"/>
                  </a:lnTo>
                  <a:lnTo>
                    <a:pt x="2032355" y="1197381"/>
                  </a:lnTo>
                  <a:lnTo>
                    <a:pt x="2034451" y="1194587"/>
                  </a:lnTo>
                  <a:lnTo>
                    <a:pt x="2037486" y="1190853"/>
                  </a:lnTo>
                  <a:lnTo>
                    <a:pt x="2039823" y="1187818"/>
                  </a:lnTo>
                  <a:lnTo>
                    <a:pt x="2043557" y="1189913"/>
                  </a:lnTo>
                  <a:lnTo>
                    <a:pt x="2046122" y="1191082"/>
                  </a:lnTo>
                  <a:lnTo>
                    <a:pt x="2049614" y="1192949"/>
                  </a:lnTo>
                  <a:lnTo>
                    <a:pt x="2048217" y="1195057"/>
                  </a:lnTo>
                  <a:lnTo>
                    <a:pt x="2047049" y="1197381"/>
                  </a:lnTo>
                  <a:lnTo>
                    <a:pt x="2045881" y="1199489"/>
                  </a:lnTo>
                  <a:lnTo>
                    <a:pt x="2050313" y="1203921"/>
                  </a:lnTo>
                  <a:lnTo>
                    <a:pt x="2051951" y="1202283"/>
                  </a:lnTo>
                  <a:lnTo>
                    <a:pt x="2054288" y="1201115"/>
                  </a:lnTo>
                  <a:lnTo>
                    <a:pt x="2054758" y="1198549"/>
                  </a:lnTo>
                  <a:lnTo>
                    <a:pt x="2051951" y="1195755"/>
                  </a:lnTo>
                  <a:lnTo>
                    <a:pt x="2054517" y="1193419"/>
                  </a:lnTo>
                  <a:lnTo>
                    <a:pt x="2056384" y="1190155"/>
                  </a:lnTo>
                  <a:lnTo>
                    <a:pt x="2061057" y="1190155"/>
                  </a:lnTo>
                  <a:lnTo>
                    <a:pt x="2061286" y="1188516"/>
                  </a:lnTo>
                  <a:lnTo>
                    <a:pt x="2061756" y="1187589"/>
                  </a:lnTo>
                  <a:close/>
                </a:path>
                <a:path w="4667250" h="4416425">
                  <a:moveTo>
                    <a:pt x="2123592" y="19138"/>
                  </a:moveTo>
                  <a:lnTo>
                    <a:pt x="2123122" y="18440"/>
                  </a:lnTo>
                  <a:lnTo>
                    <a:pt x="2122195" y="17741"/>
                  </a:lnTo>
                  <a:lnTo>
                    <a:pt x="2122195" y="17043"/>
                  </a:lnTo>
                  <a:lnTo>
                    <a:pt x="2121268" y="15176"/>
                  </a:lnTo>
                  <a:lnTo>
                    <a:pt x="2119630" y="10972"/>
                  </a:lnTo>
                  <a:lnTo>
                    <a:pt x="2116594" y="10972"/>
                  </a:lnTo>
                  <a:lnTo>
                    <a:pt x="2113330" y="11442"/>
                  </a:lnTo>
                  <a:lnTo>
                    <a:pt x="2110295" y="10972"/>
                  </a:lnTo>
                  <a:lnTo>
                    <a:pt x="2107730" y="10731"/>
                  </a:lnTo>
                  <a:lnTo>
                    <a:pt x="2106333" y="8166"/>
                  </a:lnTo>
                  <a:lnTo>
                    <a:pt x="2100961" y="6769"/>
                  </a:lnTo>
                  <a:lnTo>
                    <a:pt x="2098624" y="3263"/>
                  </a:lnTo>
                  <a:lnTo>
                    <a:pt x="2096287" y="1168"/>
                  </a:lnTo>
                  <a:lnTo>
                    <a:pt x="2093722" y="1638"/>
                  </a:lnTo>
                  <a:lnTo>
                    <a:pt x="2090928" y="0"/>
                  </a:lnTo>
                  <a:lnTo>
                    <a:pt x="2088591" y="2336"/>
                  </a:lnTo>
                  <a:lnTo>
                    <a:pt x="2088121" y="4902"/>
                  </a:lnTo>
                  <a:lnTo>
                    <a:pt x="2087664" y="9804"/>
                  </a:lnTo>
                  <a:lnTo>
                    <a:pt x="2083689" y="12598"/>
                  </a:lnTo>
                  <a:lnTo>
                    <a:pt x="2078786" y="8864"/>
                  </a:lnTo>
                  <a:lnTo>
                    <a:pt x="2075053" y="12369"/>
                  </a:lnTo>
                  <a:lnTo>
                    <a:pt x="2078558" y="15875"/>
                  </a:lnTo>
                  <a:lnTo>
                    <a:pt x="2082990" y="13068"/>
                  </a:lnTo>
                  <a:lnTo>
                    <a:pt x="2086724" y="14465"/>
                  </a:lnTo>
                  <a:lnTo>
                    <a:pt x="2089061" y="16802"/>
                  </a:lnTo>
                  <a:lnTo>
                    <a:pt x="2092794" y="19138"/>
                  </a:lnTo>
                  <a:lnTo>
                    <a:pt x="2097697" y="15176"/>
                  </a:lnTo>
                  <a:lnTo>
                    <a:pt x="2100961" y="19138"/>
                  </a:lnTo>
                  <a:lnTo>
                    <a:pt x="2098624" y="21475"/>
                  </a:lnTo>
                  <a:lnTo>
                    <a:pt x="2097455" y="22872"/>
                  </a:lnTo>
                  <a:lnTo>
                    <a:pt x="2097925" y="24269"/>
                  </a:lnTo>
                  <a:lnTo>
                    <a:pt x="2098154" y="25908"/>
                  </a:lnTo>
                  <a:lnTo>
                    <a:pt x="2098624" y="27076"/>
                  </a:lnTo>
                  <a:lnTo>
                    <a:pt x="2102827" y="28003"/>
                  </a:lnTo>
                  <a:lnTo>
                    <a:pt x="2106561" y="28003"/>
                  </a:lnTo>
                  <a:lnTo>
                    <a:pt x="2109127" y="24269"/>
                  </a:lnTo>
                  <a:lnTo>
                    <a:pt x="2113559" y="26606"/>
                  </a:lnTo>
                  <a:lnTo>
                    <a:pt x="2114727" y="18440"/>
                  </a:lnTo>
                  <a:lnTo>
                    <a:pt x="2119160" y="21005"/>
                  </a:lnTo>
                  <a:lnTo>
                    <a:pt x="2119630" y="21704"/>
                  </a:lnTo>
                  <a:lnTo>
                    <a:pt x="2121027" y="24739"/>
                  </a:lnTo>
                  <a:lnTo>
                    <a:pt x="2121966" y="27533"/>
                  </a:lnTo>
                  <a:lnTo>
                    <a:pt x="2122894" y="26606"/>
                  </a:lnTo>
                  <a:lnTo>
                    <a:pt x="2123592" y="26377"/>
                  </a:lnTo>
                  <a:lnTo>
                    <a:pt x="2123592" y="19138"/>
                  </a:lnTo>
                  <a:close/>
                </a:path>
                <a:path w="4667250" h="4416425">
                  <a:moveTo>
                    <a:pt x="2180298" y="1991055"/>
                  </a:moveTo>
                  <a:lnTo>
                    <a:pt x="2180069" y="1990585"/>
                  </a:lnTo>
                  <a:lnTo>
                    <a:pt x="2179840" y="1989645"/>
                  </a:lnTo>
                  <a:lnTo>
                    <a:pt x="2178901" y="1987778"/>
                  </a:lnTo>
                  <a:lnTo>
                    <a:pt x="2171433" y="1986851"/>
                  </a:lnTo>
                  <a:lnTo>
                    <a:pt x="2170265" y="1985454"/>
                  </a:lnTo>
                  <a:lnTo>
                    <a:pt x="2170265" y="1979155"/>
                  </a:lnTo>
                  <a:lnTo>
                    <a:pt x="2172131" y="1976818"/>
                  </a:lnTo>
                  <a:lnTo>
                    <a:pt x="2173300" y="1975650"/>
                  </a:lnTo>
                  <a:lnTo>
                    <a:pt x="2170734" y="1974253"/>
                  </a:lnTo>
                  <a:lnTo>
                    <a:pt x="2170684" y="1974011"/>
                  </a:lnTo>
                  <a:lnTo>
                    <a:pt x="2170036" y="1970747"/>
                  </a:lnTo>
                  <a:lnTo>
                    <a:pt x="2167229" y="1970747"/>
                  </a:lnTo>
                  <a:lnTo>
                    <a:pt x="2166531" y="1972144"/>
                  </a:lnTo>
                  <a:lnTo>
                    <a:pt x="2165604" y="1973084"/>
                  </a:lnTo>
                  <a:lnTo>
                    <a:pt x="2164905" y="1974011"/>
                  </a:lnTo>
                  <a:lnTo>
                    <a:pt x="2164537" y="1973554"/>
                  </a:lnTo>
                  <a:lnTo>
                    <a:pt x="2163102" y="1971687"/>
                  </a:lnTo>
                  <a:lnTo>
                    <a:pt x="2162568" y="1970976"/>
                  </a:lnTo>
                  <a:lnTo>
                    <a:pt x="2165134" y="1971217"/>
                  </a:lnTo>
                  <a:lnTo>
                    <a:pt x="2166188" y="1970976"/>
                  </a:lnTo>
                  <a:lnTo>
                    <a:pt x="2167229" y="1970747"/>
                  </a:lnTo>
                  <a:lnTo>
                    <a:pt x="2166531" y="1969350"/>
                  </a:lnTo>
                  <a:lnTo>
                    <a:pt x="2166442" y="1968652"/>
                  </a:lnTo>
                  <a:lnTo>
                    <a:pt x="2167699" y="1966544"/>
                  </a:lnTo>
                  <a:lnTo>
                    <a:pt x="2164905" y="1964220"/>
                  </a:lnTo>
                  <a:lnTo>
                    <a:pt x="2163038" y="1964448"/>
                  </a:lnTo>
                  <a:lnTo>
                    <a:pt x="2160473" y="1964448"/>
                  </a:lnTo>
                  <a:lnTo>
                    <a:pt x="2157895" y="1964918"/>
                  </a:lnTo>
                  <a:lnTo>
                    <a:pt x="2157196" y="1964918"/>
                  </a:lnTo>
                  <a:lnTo>
                    <a:pt x="2156968" y="1966544"/>
                  </a:lnTo>
                  <a:lnTo>
                    <a:pt x="2156498" y="1967014"/>
                  </a:lnTo>
                  <a:lnTo>
                    <a:pt x="2157895" y="1967953"/>
                  </a:lnTo>
                  <a:lnTo>
                    <a:pt x="2158593" y="1968652"/>
                  </a:lnTo>
                  <a:lnTo>
                    <a:pt x="2159762" y="1969350"/>
                  </a:lnTo>
                  <a:lnTo>
                    <a:pt x="2156739" y="1971687"/>
                  </a:lnTo>
                  <a:lnTo>
                    <a:pt x="2156777" y="1971217"/>
                  </a:lnTo>
                  <a:lnTo>
                    <a:pt x="2156866" y="1968652"/>
                  </a:lnTo>
                  <a:lnTo>
                    <a:pt x="2156549" y="1967242"/>
                  </a:lnTo>
                  <a:lnTo>
                    <a:pt x="2156498" y="1967014"/>
                  </a:lnTo>
                  <a:lnTo>
                    <a:pt x="2155799" y="1967242"/>
                  </a:lnTo>
                  <a:lnTo>
                    <a:pt x="2154859" y="1966785"/>
                  </a:lnTo>
                  <a:lnTo>
                    <a:pt x="2154161" y="1966544"/>
                  </a:lnTo>
                  <a:lnTo>
                    <a:pt x="2149030" y="1964220"/>
                  </a:lnTo>
                  <a:lnTo>
                    <a:pt x="2145385" y="1960943"/>
                  </a:lnTo>
                  <a:lnTo>
                    <a:pt x="2144598" y="1960245"/>
                  </a:lnTo>
                  <a:lnTo>
                    <a:pt x="2138299" y="1960943"/>
                  </a:lnTo>
                  <a:lnTo>
                    <a:pt x="2133384" y="1956066"/>
                  </a:lnTo>
                  <a:lnTo>
                    <a:pt x="2121039" y="1949729"/>
                  </a:lnTo>
                  <a:lnTo>
                    <a:pt x="2116124" y="1944839"/>
                  </a:lnTo>
                  <a:lnTo>
                    <a:pt x="2109597" y="1944839"/>
                  </a:lnTo>
                  <a:lnTo>
                    <a:pt x="2108428" y="1943912"/>
                  </a:lnTo>
                  <a:lnTo>
                    <a:pt x="2107260" y="1942744"/>
                  </a:lnTo>
                  <a:lnTo>
                    <a:pt x="2106091" y="1941817"/>
                  </a:lnTo>
                  <a:lnTo>
                    <a:pt x="2104694" y="1943684"/>
                  </a:lnTo>
                  <a:lnTo>
                    <a:pt x="2103755" y="1944141"/>
                  </a:lnTo>
                  <a:lnTo>
                    <a:pt x="2102129" y="1945081"/>
                  </a:lnTo>
                  <a:lnTo>
                    <a:pt x="2100021" y="1945551"/>
                  </a:lnTo>
                  <a:lnTo>
                    <a:pt x="2098154" y="1946249"/>
                  </a:lnTo>
                  <a:lnTo>
                    <a:pt x="2101659" y="1949983"/>
                  </a:lnTo>
                  <a:lnTo>
                    <a:pt x="2105164" y="1953247"/>
                  </a:lnTo>
                  <a:lnTo>
                    <a:pt x="2107958" y="1957209"/>
                  </a:lnTo>
                  <a:lnTo>
                    <a:pt x="2108898" y="1958606"/>
                  </a:lnTo>
                  <a:lnTo>
                    <a:pt x="2108200" y="1960943"/>
                  </a:lnTo>
                  <a:lnTo>
                    <a:pt x="2111222" y="1961413"/>
                  </a:lnTo>
                  <a:lnTo>
                    <a:pt x="2113559" y="1961642"/>
                  </a:lnTo>
                  <a:lnTo>
                    <a:pt x="2115667" y="1963750"/>
                  </a:lnTo>
                  <a:lnTo>
                    <a:pt x="2121268" y="1965375"/>
                  </a:lnTo>
                  <a:lnTo>
                    <a:pt x="2130602" y="1968652"/>
                  </a:lnTo>
                  <a:lnTo>
                    <a:pt x="2131758" y="1970519"/>
                  </a:lnTo>
                  <a:lnTo>
                    <a:pt x="2133866" y="1974011"/>
                  </a:lnTo>
                  <a:lnTo>
                    <a:pt x="2138527" y="1973554"/>
                  </a:lnTo>
                  <a:lnTo>
                    <a:pt x="2140394" y="1975878"/>
                  </a:lnTo>
                  <a:lnTo>
                    <a:pt x="2140864" y="1977745"/>
                  </a:lnTo>
                  <a:lnTo>
                    <a:pt x="2141093" y="1979155"/>
                  </a:lnTo>
                  <a:lnTo>
                    <a:pt x="2141563" y="1980780"/>
                  </a:lnTo>
                  <a:lnTo>
                    <a:pt x="2147862" y="1980780"/>
                  </a:lnTo>
                  <a:lnTo>
                    <a:pt x="2151596" y="1982419"/>
                  </a:lnTo>
                  <a:lnTo>
                    <a:pt x="2153005" y="1986381"/>
                  </a:lnTo>
                  <a:lnTo>
                    <a:pt x="2160232" y="1988489"/>
                  </a:lnTo>
                  <a:lnTo>
                    <a:pt x="2163267" y="1990585"/>
                  </a:lnTo>
                  <a:lnTo>
                    <a:pt x="2166302" y="1991982"/>
                  </a:lnTo>
                  <a:lnTo>
                    <a:pt x="2167001" y="1994090"/>
                  </a:lnTo>
                  <a:lnTo>
                    <a:pt x="2167699" y="1995716"/>
                  </a:lnTo>
                  <a:lnTo>
                    <a:pt x="2168169" y="1997113"/>
                  </a:lnTo>
                  <a:lnTo>
                    <a:pt x="2171433" y="1997824"/>
                  </a:lnTo>
                  <a:lnTo>
                    <a:pt x="2172830" y="1995957"/>
                  </a:lnTo>
                  <a:lnTo>
                    <a:pt x="2176107" y="1993620"/>
                  </a:lnTo>
                  <a:lnTo>
                    <a:pt x="2178202" y="1993379"/>
                  </a:lnTo>
                  <a:lnTo>
                    <a:pt x="2180069" y="1992680"/>
                  </a:lnTo>
                  <a:lnTo>
                    <a:pt x="2180069" y="1991753"/>
                  </a:lnTo>
                  <a:lnTo>
                    <a:pt x="2180298" y="1991055"/>
                  </a:lnTo>
                  <a:close/>
                </a:path>
                <a:path w="4667250" h="4416425">
                  <a:moveTo>
                    <a:pt x="2195931" y="4415917"/>
                  </a:moveTo>
                  <a:lnTo>
                    <a:pt x="2195474" y="4414990"/>
                  </a:lnTo>
                  <a:lnTo>
                    <a:pt x="2195233" y="4413580"/>
                  </a:lnTo>
                  <a:lnTo>
                    <a:pt x="2194776" y="4413351"/>
                  </a:lnTo>
                  <a:lnTo>
                    <a:pt x="2192909" y="4412881"/>
                  </a:lnTo>
                  <a:lnTo>
                    <a:pt x="2192667" y="4414291"/>
                  </a:lnTo>
                  <a:lnTo>
                    <a:pt x="2192667" y="4415917"/>
                  </a:lnTo>
                  <a:lnTo>
                    <a:pt x="2195931" y="4415917"/>
                  </a:lnTo>
                  <a:close/>
                </a:path>
                <a:path w="4667250" h="4416425">
                  <a:moveTo>
                    <a:pt x="2238641" y="3378619"/>
                  </a:moveTo>
                  <a:lnTo>
                    <a:pt x="2230475" y="3370453"/>
                  </a:lnTo>
                  <a:lnTo>
                    <a:pt x="2220671" y="3370453"/>
                  </a:lnTo>
                  <a:lnTo>
                    <a:pt x="2219502" y="3371392"/>
                  </a:lnTo>
                  <a:lnTo>
                    <a:pt x="2217178" y="3373729"/>
                  </a:lnTo>
                  <a:lnTo>
                    <a:pt x="2210879" y="3373729"/>
                  </a:lnTo>
                  <a:lnTo>
                    <a:pt x="2206434" y="3378162"/>
                  </a:lnTo>
                  <a:lnTo>
                    <a:pt x="2206434" y="3398697"/>
                  </a:lnTo>
                  <a:lnTo>
                    <a:pt x="2207603" y="3399866"/>
                  </a:lnTo>
                  <a:lnTo>
                    <a:pt x="2221839" y="3399866"/>
                  </a:lnTo>
                  <a:lnTo>
                    <a:pt x="2229777" y="3396831"/>
                  </a:lnTo>
                  <a:lnTo>
                    <a:pt x="2234908" y="3393325"/>
                  </a:lnTo>
                  <a:lnTo>
                    <a:pt x="2238641" y="3388195"/>
                  </a:lnTo>
                  <a:lnTo>
                    <a:pt x="2238641" y="3378619"/>
                  </a:lnTo>
                  <a:close/>
                </a:path>
                <a:path w="4667250" h="4416425">
                  <a:moveTo>
                    <a:pt x="2267585" y="734161"/>
                  </a:moveTo>
                  <a:lnTo>
                    <a:pt x="2259647" y="717829"/>
                  </a:lnTo>
                  <a:lnTo>
                    <a:pt x="2254974" y="714324"/>
                  </a:lnTo>
                  <a:lnTo>
                    <a:pt x="2254974" y="704062"/>
                  </a:lnTo>
                  <a:lnTo>
                    <a:pt x="2251938" y="701027"/>
                  </a:lnTo>
                  <a:lnTo>
                    <a:pt x="2251938" y="690283"/>
                  </a:lnTo>
                  <a:lnTo>
                    <a:pt x="2249614" y="685152"/>
                  </a:lnTo>
                  <a:lnTo>
                    <a:pt x="2248916" y="682586"/>
                  </a:lnTo>
                  <a:lnTo>
                    <a:pt x="2246109" y="677684"/>
                  </a:lnTo>
                  <a:lnTo>
                    <a:pt x="2242147" y="676757"/>
                  </a:lnTo>
                  <a:lnTo>
                    <a:pt x="2241905" y="673023"/>
                  </a:lnTo>
                  <a:lnTo>
                    <a:pt x="2236305" y="676287"/>
                  </a:lnTo>
                  <a:lnTo>
                    <a:pt x="2232114" y="676287"/>
                  </a:lnTo>
                  <a:lnTo>
                    <a:pt x="2232114" y="681659"/>
                  </a:lnTo>
                  <a:lnTo>
                    <a:pt x="2231872" y="686092"/>
                  </a:lnTo>
                  <a:lnTo>
                    <a:pt x="2233739" y="687260"/>
                  </a:lnTo>
                  <a:lnTo>
                    <a:pt x="2238641" y="690753"/>
                  </a:lnTo>
                  <a:lnTo>
                    <a:pt x="2234438" y="696125"/>
                  </a:lnTo>
                  <a:lnTo>
                    <a:pt x="2252180" y="711758"/>
                  </a:lnTo>
                  <a:lnTo>
                    <a:pt x="2248446" y="712457"/>
                  </a:lnTo>
                  <a:lnTo>
                    <a:pt x="2241677" y="713397"/>
                  </a:lnTo>
                  <a:lnTo>
                    <a:pt x="2242147" y="715721"/>
                  </a:lnTo>
                  <a:lnTo>
                    <a:pt x="2242604" y="717359"/>
                  </a:lnTo>
                  <a:lnTo>
                    <a:pt x="2243074" y="720153"/>
                  </a:lnTo>
                  <a:lnTo>
                    <a:pt x="2247277" y="714794"/>
                  </a:lnTo>
                  <a:lnTo>
                    <a:pt x="2251011" y="716419"/>
                  </a:lnTo>
                  <a:lnTo>
                    <a:pt x="2251240" y="717588"/>
                  </a:lnTo>
                  <a:lnTo>
                    <a:pt x="2251710" y="718997"/>
                  </a:lnTo>
                  <a:lnTo>
                    <a:pt x="2252180" y="721093"/>
                  </a:lnTo>
                  <a:lnTo>
                    <a:pt x="2254046" y="722960"/>
                  </a:lnTo>
                  <a:lnTo>
                    <a:pt x="2256142" y="725297"/>
                  </a:lnTo>
                  <a:lnTo>
                    <a:pt x="2258479" y="727621"/>
                  </a:lnTo>
                  <a:lnTo>
                    <a:pt x="2258479" y="733933"/>
                  </a:lnTo>
                  <a:lnTo>
                    <a:pt x="2263381" y="738822"/>
                  </a:lnTo>
                  <a:lnTo>
                    <a:pt x="2264778" y="737196"/>
                  </a:lnTo>
                  <a:lnTo>
                    <a:pt x="2266416" y="735558"/>
                  </a:lnTo>
                  <a:lnTo>
                    <a:pt x="2267585" y="734161"/>
                  </a:lnTo>
                  <a:close/>
                </a:path>
                <a:path w="4667250" h="4416425">
                  <a:moveTo>
                    <a:pt x="2268982" y="1869008"/>
                  </a:moveTo>
                  <a:lnTo>
                    <a:pt x="2268042" y="1862696"/>
                  </a:lnTo>
                  <a:lnTo>
                    <a:pt x="2266175" y="1862239"/>
                  </a:lnTo>
                  <a:lnTo>
                    <a:pt x="2263851" y="1863636"/>
                  </a:lnTo>
                  <a:lnTo>
                    <a:pt x="2262213" y="1861769"/>
                  </a:lnTo>
                  <a:lnTo>
                    <a:pt x="2260816" y="1858035"/>
                  </a:lnTo>
                  <a:lnTo>
                    <a:pt x="2260346" y="1856168"/>
                  </a:lnTo>
                  <a:lnTo>
                    <a:pt x="2256612" y="1856168"/>
                  </a:lnTo>
                  <a:lnTo>
                    <a:pt x="2255443" y="1855000"/>
                  </a:lnTo>
                  <a:lnTo>
                    <a:pt x="2254275" y="1854073"/>
                  </a:lnTo>
                  <a:lnTo>
                    <a:pt x="2253107" y="1852904"/>
                  </a:lnTo>
                  <a:lnTo>
                    <a:pt x="2248204" y="1852904"/>
                  </a:lnTo>
                  <a:lnTo>
                    <a:pt x="2248446" y="1854530"/>
                  </a:lnTo>
                  <a:lnTo>
                    <a:pt x="2247976" y="1855939"/>
                  </a:lnTo>
                  <a:lnTo>
                    <a:pt x="2246109" y="1855470"/>
                  </a:lnTo>
                  <a:lnTo>
                    <a:pt x="2245410" y="1855470"/>
                  </a:lnTo>
                  <a:lnTo>
                    <a:pt x="2245410" y="1853831"/>
                  </a:lnTo>
                  <a:lnTo>
                    <a:pt x="2244941" y="1852904"/>
                  </a:lnTo>
                  <a:lnTo>
                    <a:pt x="2230247" y="1852904"/>
                  </a:lnTo>
                  <a:lnTo>
                    <a:pt x="2227910" y="1850567"/>
                  </a:lnTo>
                  <a:lnTo>
                    <a:pt x="2226741" y="1849628"/>
                  </a:lnTo>
                  <a:lnTo>
                    <a:pt x="2223236" y="1848231"/>
                  </a:lnTo>
                  <a:lnTo>
                    <a:pt x="2222081" y="1851736"/>
                  </a:lnTo>
                  <a:lnTo>
                    <a:pt x="2220214" y="1852663"/>
                  </a:lnTo>
                  <a:lnTo>
                    <a:pt x="2213673" y="1852663"/>
                  </a:lnTo>
                  <a:lnTo>
                    <a:pt x="2212035" y="1851494"/>
                  </a:lnTo>
                  <a:lnTo>
                    <a:pt x="2210168" y="1849869"/>
                  </a:lnTo>
                  <a:lnTo>
                    <a:pt x="2196871" y="1849869"/>
                  </a:lnTo>
                  <a:lnTo>
                    <a:pt x="2196401" y="1851037"/>
                  </a:lnTo>
                  <a:lnTo>
                    <a:pt x="2196173" y="1851964"/>
                  </a:lnTo>
                  <a:lnTo>
                    <a:pt x="2195703" y="1852904"/>
                  </a:lnTo>
                  <a:lnTo>
                    <a:pt x="2197341" y="1852904"/>
                  </a:lnTo>
                  <a:lnTo>
                    <a:pt x="2199208" y="1852193"/>
                  </a:lnTo>
                  <a:lnTo>
                    <a:pt x="2204567" y="1855470"/>
                  </a:lnTo>
                  <a:lnTo>
                    <a:pt x="2208542" y="1858264"/>
                  </a:lnTo>
                  <a:lnTo>
                    <a:pt x="2212276" y="1860600"/>
                  </a:lnTo>
                  <a:lnTo>
                    <a:pt x="2212276" y="1865972"/>
                  </a:lnTo>
                  <a:lnTo>
                    <a:pt x="2221611" y="1865972"/>
                  </a:lnTo>
                  <a:lnTo>
                    <a:pt x="2227211" y="1872272"/>
                  </a:lnTo>
                  <a:lnTo>
                    <a:pt x="2230005" y="1875764"/>
                  </a:lnTo>
                  <a:lnTo>
                    <a:pt x="2236774" y="1869935"/>
                  </a:lnTo>
                  <a:lnTo>
                    <a:pt x="2245182" y="1869236"/>
                  </a:lnTo>
                  <a:lnTo>
                    <a:pt x="2252408" y="1865972"/>
                  </a:lnTo>
                  <a:lnTo>
                    <a:pt x="2253805" y="1865503"/>
                  </a:lnTo>
                  <a:lnTo>
                    <a:pt x="2255443" y="1866201"/>
                  </a:lnTo>
                  <a:lnTo>
                    <a:pt x="2256383" y="1866201"/>
                  </a:lnTo>
                  <a:lnTo>
                    <a:pt x="2261514" y="1870633"/>
                  </a:lnTo>
                  <a:lnTo>
                    <a:pt x="2261514" y="1879041"/>
                  </a:lnTo>
                  <a:lnTo>
                    <a:pt x="2261984" y="1879041"/>
                  </a:lnTo>
                  <a:lnTo>
                    <a:pt x="2262682" y="1879269"/>
                  </a:lnTo>
                  <a:lnTo>
                    <a:pt x="2262911" y="1879041"/>
                  </a:lnTo>
                  <a:lnTo>
                    <a:pt x="2268982" y="1869008"/>
                  </a:lnTo>
                  <a:close/>
                </a:path>
                <a:path w="4667250" h="4416425">
                  <a:moveTo>
                    <a:pt x="2274341" y="1346276"/>
                  </a:moveTo>
                  <a:lnTo>
                    <a:pt x="2273706" y="1345565"/>
                  </a:lnTo>
                  <a:lnTo>
                    <a:pt x="2272017" y="1343698"/>
                  </a:lnTo>
                  <a:lnTo>
                    <a:pt x="2269210" y="1345565"/>
                  </a:lnTo>
                  <a:lnTo>
                    <a:pt x="2266175" y="1344866"/>
                  </a:lnTo>
                  <a:lnTo>
                    <a:pt x="2264016" y="1341831"/>
                  </a:lnTo>
                  <a:lnTo>
                    <a:pt x="2262682" y="1339964"/>
                  </a:lnTo>
                  <a:lnTo>
                    <a:pt x="2256383" y="1337170"/>
                  </a:lnTo>
                  <a:lnTo>
                    <a:pt x="2255875" y="1335303"/>
                  </a:lnTo>
                  <a:lnTo>
                    <a:pt x="2255812" y="1335074"/>
                  </a:lnTo>
                  <a:lnTo>
                    <a:pt x="2254275" y="1329474"/>
                  </a:lnTo>
                  <a:lnTo>
                    <a:pt x="2253272" y="1328534"/>
                  </a:lnTo>
                  <a:lnTo>
                    <a:pt x="2251011" y="1326438"/>
                  </a:lnTo>
                  <a:lnTo>
                    <a:pt x="2247747" y="1323162"/>
                  </a:lnTo>
                  <a:lnTo>
                    <a:pt x="2243315" y="1318729"/>
                  </a:lnTo>
                  <a:lnTo>
                    <a:pt x="2239111" y="1318729"/>
                  </a:lnTo>
                  <a:lnTo>
                    <a:pt x="2237473" y="1319199"/>
                  </a:lnTo>
                  <a:lnTo>
                    <a:pt x="2235606" y="1320596"/>
                  </a:lnTo>
                  <a:lnTo>
                    <a:pt x="2234209" y="1321765"/>
                  </a:lnTo>
                  <a:lnTo>
                    <a:pt x="2232342" y="1323162"/>
                  </a:lnTo>
                  <a:lnTo>
                    <a:pt x="2230247" y="1321536"/>
                  </a:lnTo>
                  <a:lnTo>
                    <a:pt x="2228608" y="1320596"/>
                  </a:lnTo>
                  <a:lnTo>
                    <a:pt x="2226970" y="1319428"/>
                  </a:lnTo>
                  <a:lnTo>
                    <a:pt x="2217877" y="1328534"/>
                  </a:lnTo>
                  <a:lnTo>
                    <a:pt x="2213445" y="1326896"/>
                  </a:lnTo>
                  <a:lnTo>
                    <a:pt x="2213203" y="1322006"/>
                  </a:lnTo>
                  <a:lnTo>
                    <a:pt x="2210879" y="1318971"/>
                  </a:lnTo>
                  <a:lnTo>
                    <a:pt x="2208072" y="1321536"/>
                  </a:lnTo>
                  <a:lnTo>
                    <a:pt x="2205736" y="1324571"/>
                  </a:lnTo>
                  <a:lnTo>
                    <a:pt x="2202700" y="1326896"/>
                  </a:lnTo>
                  <a:lnTo>
                    <a:pt x="2199436" y="1329232"/>
                  </a:lnTo>
                  <a:lnTo>
                    <a:pt x="2195004" y="1329931"/>
                  </a:lnTo>
                  <a:lnTo>
                    <a:pt x="2192909" y="1334135"/>
                  </a:lnTo>
                  <a:lnTo>
                    <a:pt x="2196871" y="1336700"/>
                  </a:lnTo>
                  <a:lnTo>
                    <a:pt x="2201303" y="1335074"/>
                  </a:lnTo>
                  <a:lnTo>
                    <a:pt x="2209711" y="1335532"/>
                  </a:lnTo>
                  <a:lnTo>
                    <a:pt x="2214143" y="1335303"/>
                  </a:lnTo>
                  <a:lnTo>
                    <a:pt x="2217636" y="1335303"/>
                  </a:lnTo>
                  <a:lnTo>
                    <a:pt x="2219744" y="1337640"/>
                  </a:lnTo>
                  <a:lnTo>
                    <a:pt x="2221141" y="1339037"/>
                  </a:lnTo>
                  <a:lnTo>
                    <a:pt x="2222309" y="1340434"/>
                  </a:lnTo>
                  <a:lnTo>
                    <a:pt x="2222538" y="1346974"/>
                  </a:lnTo>
                  <a:lnTo>
                    <a:pt x="2223706" y="1348143"/>
                  </a:lnTo>
                  <a:lnTo>
                    <a:pt x="2230704" y="1344168"/>
                  </a:lnTo>
                  <a:lnTo>
                    <a:pt x="2234209" y="1342301"/>
                  </a:lnTo>
                  <a:lnTo>
                    <a:pt x="2235136" y="1343240"/>
                  </a:lnTo>
                  <a:lnTo>
                    <a:pt x="2236305" y="1344168"/>
                  </a:lnTo>
                  <a:lnTo>
                    <a:pt x="2237244" y="1344866"/>
                  </a:lnTo>
                  <a:lnTo>
                    <a:pt x="2238883" y="1343469"/>
                  </a:lnTo>
                  <a:lnTo>
                    <a:pt x="2240356" y="1342301"/>
                  </a:lnTo>
                  <a:lnTo>
                    <a:pt x="2240978" y="1341831"/>
                  </a:lnTo>
                  <a:lnTo>
                    <a:pt x="2249373" y="1341831"/>
                  </a:lnTo>
                  <a:lnTo>
                    <a:pt x="2253107" y="1343698"/>
                  </a:lnTo>
                  <a:lnTo>
                    <a:pt x="2256612" y="1345806"/>
                  </a:lnTo>
                  <a:lnTo>
                    <a:pt x="2260816" y="1348143"/>
                  </a:lnTo>
                  <a:lnTo>
                    <a:pt x="2270379" y="1348371"/>
                  </a:lnTo>
                  <a:lnTo>
                    <a:pt x="2274341" y="1346276"/>
                  </a:lnTo>
                  <a:close/>
                </a:path>
                <a:path w="4667250" h="4416425">
                  <a:moveTo>
                    <a:pt x="2293950" y="389255"/>
                  </a:moveTo>
                  <a:lnTo>
                    <a:pt x="2289987" y="385749"/>
                  </a:lnTo>
                  <a:lnTo>
                    <a:pt x="2288121" y="390182"/>
                  </a:lnTo>
                  <a:lnTo>
                    <a:pt x="2284844" y="390880"/>
                  </a:lnTo>
                  <a:lnTo>
                    <a:pt x="2284844" y="388785"/>
                  </a:lnTo>
                  <a:lnTo>
                    <a:pt x="2284387" y="384581"/>
                  </a:lnTo>
                  <a:lnTo>
                    <a:pt x="2280882" y="385051"/>
                  </a:lnTo>
                  <a:lnTo>
                    <a:pt x="2279485" y="388315"/>
                  </a:lnTo>
                  <a:lnTo>
                    <a:pt x="2276678" y="389953"/>
                  </a:lnTo>
                  <a:lnTo>
                    <a:pt x="2275052" y="391350"/>
                  </a:lnTo>
                  <a:lnTo>
                    <a:pt x="2275052" y="393446"/>
                  </a:lnTo>
                  <a:lnTo>
                    <a:pt x="2274112" y="395312"/>
                  </a:lnTo>
                  <a:lnTo>
                    <a:pt x="2272944" y="398119"/>
                  </a:lnTo>
                  <a:lnTo>
                    <a:pt x="2269909" y="400215"/>
                  </a:lnTo>
                  <a:lnTo>
                    <a:pt x="2267813" y="402551"/>
                  </a:lnTo>
                  <a:lnTo>
                    <a:pt x="2269210" y="408622"/>
                  </a:lnTo>
                  <a:lnTo>
                    <a:pt x="2262441" y="406057"/>
                  </a:lnTo>
                  <a:lnTo>
                    <a:pt x="2260117" y="410489"/>
                  </a:lnTo>
                  <a:lnTo>
                    <a:pt x="2257780" y="412826"/>
                  </a:lnTo>
                  <a:lnTo>
                    <a:pt x="2259647" y="417017"/>
                  </a:lnTo>
                  <a:lnTo>
                    <a:pt x="2262213" y="420992"/>
                  </a:lnTo>
                  <a:lnTo>
                    <a:pt x="2261984" y="423786"/>
                  </a:lnTo>
                  <a:lnTo>
                    <a:pt x="2265007" y="428218"/>
                  </a:lnTo>
                  <a:lnTo>
                    <a:pt x="2267343" y="431025"/>
                  </a:lnTo>
                  <a:lnTo>
                    <a:pt x="2269452" y="434060"/>
                  </a:lnTo>
                  <a:lnTo>
                    <a:pt x="2275979" y="431495"/>
                  </a:lnTo>
                  <a:lnTo>
                    <a:pt x="2269909" y="427520"/>
                  </a:lnTo>
                  <a:lnTo>
                    <a:pt x="2267585" y="425894"/>
                  </a:lnTo>
                  <a:lnTo>
                    <a:pt x="2269909" y="422617"/>
                  </a:lnTo>
                  <a:lnTo>
                    <a:pt x="2273185" y="421449"/>
                  </a:lnTo>
                  <a:lnTo>
                    <a:pt x="2273643" y="418185"/>
                  </a:lnTo>
                  <a:lnTo>
                    <a:pt x="2271547" y="417258"/>
                  </a:lnTo>
                  <a:lnTo>
                    <a:pt x="2269680" y="416788"/>
                  </a:lnTo>
                  <a:lnTo>
                    <a:pt x="2268042" y="416090"/>
                  </a:lnTo>
                  <a:lnTo>
                    <a:pt x="2269680" y="413753"/>
                  </a:lnTo>
                  <a:lnTo>
                    <a:pt x="2271776" y="410959"/>
                  </a:lnTo>
                  <a:lnTo>
                    <a:pt x="2276221" y="410019"/>
                  </a:lnTo>
                  <a:lnTo>
                    <a:pt x="2279243" y="411886"/>
                  </a:lnTo>
                  <a:lnTo>
                    <a:pt x="2280882" y="408851"/>
                  </a:lnTo>
                  <a:lnTo>
                    <a:pt x="2279954" y="407682"/>
                  </a:lnTo>
                  <a:lnTo>
                    <a:pt x="2279015" y="406755"/>
                  </a:lnTo>
                  <a:lnTo>
                    <a:pt x="2278075" y="405587"/>
                  </a:lnTo>
                  <a:lnTo>
                    <a:pt x="2282748" y="400913"/>
                  </a:lnTo>
                  <a:lnTo>
                    <a:pt x="2285314" y="400456"/>
                  </a:lnTo>
                  <a:lnTo>
                    <a:pt x="2288349" y="402082"/>
                  </a:lnTo>
                  <a:lnTo>
                    <a:pt x="2290686" y="399757"/>
                  </a:lnTo>
                  <a:lnTo>
                    <a:pt x="2291384" y="392747"/>
                  </a:lnTo>
                  <a:lnTo>
                    <a:pt x="2293950" y="389255"/>
                  </a:lnTo>
                  <a:close/>
                </a:path>
                <a:path w="4667250" h="4416425">
                  <a:moveTo>
                    <a:pt x="2300948" y="1833295"/>
                  </a:moveTo>
                  <a:lnTo>
                    <a:pt x="2296045" y="1833295"/>
                  </a:lnTo>
                  <a:lnTo>
                    <a:pt x="2293721" y="1830959"/>
                  </a:lnTo>
                  <a:lnTo>
                    <a:pt x="2292553" y="1830031"/>
                  </a:lnTo>
                  <a:lnTo>
                    <a:pt x="2276221" y="1830031"/>
                  </a:lnTo>
                  <a:lnTo>
                    <a:pt x="2270620" y="1833765"/>
                  </a:lnTo>
                  <a:lnTo>
                    <a:pt x="2265718" y="1836102"/>
                  </a:lnTo>
                  <a:lnTo>
                    <a:pt x="2262441" y="1836102"/>
                  </a:lnTo>
                  <a:lnTo>
                    <a:pt x="2261984" y="1835404"/>
                  </a:lnTo>
                  <a:lnTo>
                    <a:pt x="2261743" y="1835162"/>
                  </a:lnTo>
                  <a:lnTo>
                    <a:pt x="2262682" y="1833537"/>
                  </a:lnTo>
                  <a:lnTo>
                    <a:pt x="2263851" y="1831670"/>
                  </a:lnTo>
                  <a:lnTo>
                    <a:pt x="2264778" y="1830031"/>
                  </a:lnTo>
                  <a:lnTo>
                    <a:pt x="2259406" y="1830031"/>
                  </a:lnTo>
                  <a:lnTo>
                    <a:pt x="2256612" y="1829803"/>
                  </a:lnTo>
                  <a:lnTo>
                    <a:pt x="2252878" y="1837499"/>
                  </a:lnTo>
                  <a:lnTo>
                    <a:pt x="2245182" y="1841233"/>
                  </a:lnTo>
                  <a:lnTo>
                    <a:pt x="2251710" y="1843100"/>
                  </a:lnTo>
                  <a:lnTo>
                    <a:pt x="2255443" y="1848472"/>
                  </a:lnTo>
                  <a:lnTo>
                    <a:pt x="2261044" y="1853603"/>
                  </a:lnTo>
                  <a:lnTo>
                    <a:pt x="2265019" y="1848700"/>
                  </a:lnTo>
                  <a:lnTo>
                    <a:pt x="2273185" y="1839137"/>
                  </a:lnTo>
                  <a:lnTo>
                    <a:pt x="2300249" y="1839137"/>
                  </a:lnTo>
                  <a:lnTo>
                    <a:pt x="2300719" y="1838426"/>
                  </a:lnTo>
                  <a:lnTo>
                    <a:pt x="2300948" y="1838198"/>
                  </a:lnTo>
                  <a:lnTo>
                    <a:pt x="2300948" y="1836102"/>
                  </a:lnTo>
                  <a:lnTo>
                    <a:pt x="2300948" y="1833295"/>
                  </a:lnTo>
                  <a:close/>
                </a:path>
                <a:path w="4667250" h="4416425">
                  <a:moveTo>
                    <a:pt x="2333853" y="297535"/>
                  </a:moveTo>
                  <a:lnTo>
                    <a:pt x="2331288" y="296837"/>
                  </a:lnTo>
                  <a:lnTo>
                    <a:pt x="2331059" y="293344"/>
                  </a:lnTo>
                  <a:lnTo>
                    <a:pt x="2328024" y="293344"/>
                  </a:lnTo>
                  <a:lnTo>
                    <a:pt x="2327325" y="295440"/>
                  </a:lnTo>
                  <a:lnTo>
                    <a:pt x="2325687" y="299872"/>
                  </a:lnTo>
                  <a:lnTo>
                    <a:pt x="2323122" y="294970"/>
                  </a:lnTo>
                  <a:lnTo>
                    <a:pt x="2320899" y="290309"/>
                  </a:lnTo>
                  <a:lnTo>
                    <a:pt x="2318918" y="286334"/>
                  </a:lnTo>
                  <a:lnTo>
                    <a:pt x="2317521" y="287502"/>
                  </a:lnTo>
                  <a:lnTo>
                    <a:pt x="2316581" y="288442"/>
                  </a:lnTo>
                  <a:lnTo>
                    <a:pt x="2314257" y="290309"/>
                  </a:lnTo>
                  <a:lnTo>
                    <a:pt x="2312390" y="287502"/>
                  </a:lnTo>
                  <a:lnTo>
                    <a:pt x="2310752" y="284708"/>
                  </a:lnTo>
                  <a:lnTo>
                    <a:pt x="2309355" y="282600"/>
                  </a:lnTo>
                  <a:lnTo>
                    <a:pt x="2307018" y="283070"/>
                  </a:lnTo>
                  <a:lnTo>
                    <a:pt x="2306091" y="283298"/>
                  </a:lnTo>
                  <a:lnTo>
                    <a:pt x="2304453" y="283768"/>
                  </a:lnTo>
                  <a:lnTo>
                    <a:pt x="2304453" y="297535"/>
                  </a:lnTo>
                  <a:lnTo>
                    <a:pt x="2300249" y="301040"/>
                  </a:lnTo>
                  <a:lnTo>
                    <a:pt x="2300719" y="307111"/>
                  </a:lnTo>
                  <a:lnTo>
                    <a:pt x="2295817" y="309206"/>
                  </a:lnTo>
                  <a:lnTo>
                    <a:pt x="2293251" y="309676"/>
                  </a:lnTo>
                  <a:lnTo>
                    <a:pt x="2290216" y="308038"/>
                  </a:lnTo>
                  <a:lnTo>
                    <a:pt x="2288121" y="310375"/>
                  </a:lnTo>
                  <a:lnTo>
                    <a:pt x="2290216" y="314337"/>
                  </a:lnTo>
                  <a:lnTo>
                    <a:pt x="2292553" y="318312"/>
                  </a:lnTo>
                  <a:lnTo>
                    <a:pt x="2294648" y="322275"/>
                  </a:lnTo>
                  <a:lnTo>
                    <a:pt x="2299322" y="321576"/>
                  </a:lnTo>
                  <a:lnTo>
                    <a:pt x="2300478" y="314579"/>
                  </a:lnTo>
                  <a:lnTo>
                    <a:pt x="2305850" y="315277"/>
                  </a:lnTo>
                  <a:lnTo>
                    <a:pt x="2306459" y="314579"/>
                  </a:lnTo>
                  <a:lnTo>
                    <a:pt x="2309114" y="311543"/>
                  </a:lnTo>
                  <a:lnTo>
                    <a:pt x="2311450" y="309676"/>
                  </a:lnTo>
                  <a:lnTo>
                    <a:pt x="2312619" y="308737"/>
                  </a:lnTo>
                  <a:lnTo>
                    <a:pt x="2317292" y="307111"/>
                  </a:lnTo>
                  <a:lnTo>
                    <a:pt x="2318220" y="306870"/>
                  </a:lnTo>
                  <a:lnTo>
                    <a:pt x="2318448" y="306870"/>
                  </a:lnTo>
                  <a:lnTo>
                    <a:pt x="2321483" y="308038"/>
                  </a:lnTo>
                  <a:lnTo>
                    <a:pt x="2323122" y="308978"/>
                  </a:lnTo>
                  <a:lnTo>
                    <a:pt x="2324989" y="309676"/>
                  </a:lnTo>
                  <a:lnTo>
                    <a:pt x="2327008" y="306870"/>
                  </a:lnTo>
                  <a:lnTo>
                    <a:pt x="2328024" y="305473"/>
                  </a:lnTo>
                  <a:lnTo>
                    <a:pt x="2333625" y="303606"/>
                  </a:lnTo>
                  <a:lnTo>
                    <a:pt x="2333764" y="299872"/>
                  </a:lnTo>
                  <a:lnTo>
                    <a:pt x="2333853" y="297535"/>
                  </a:lnTo>
                  <a:close/>
                </a:path>
                <a:path w="4667250" h="4416425">
                  <a:moveTo>
                    <a:pt x="2340152" y="1638211"/>
                  </a:moveTo>
                  <a:lnTo>
                    <a:pt x="2338527" y="1636801"/>
                  </a:lnTo>
                  <a:lnTo>
                    <a:pt x="2335492" y="1633778"/>
                  </a:lnTo>
                  <a:lnTo>
                    <a:pt x="2321483" y="1633778"/>
                  </a:lnTo>
                  <a:lnTo>
                    <a:pt x="2320785" y="1636102"/>
                  </a:lnTo>
                  <a:lnTo>
                    <a:pt x="2319388" y="1639836"/>
                  </a:lnTo>
                  <a:lnTo>
                    <a:pt x="2312619" y="1639836"/>
                  </a:lnTo>
                  <a:lnTo>
                    <a:pt x="2310523" y="1637969"/>
                  </a:lnTo>
                  <a:lnTo>
                    <a:pt x="2308656" y="1637271"/>
                  </a:lnTo>
                  <a:lnTo>
                    <a:pt x="2305621" y="1636572"/>
                  </a:lnTo>
                  <a:lnTo>
                    <a:pt x="2304923" y="1638211"/>
                  </a:lnTo>
                  <a:lnTo>
                    <a:pt x="2304681" y="1640306"/>
                  </a:lnTo>
                  <a:lnTo>
                    <a:pt x="2303513" y="1641944"/>
                  </a:lnTo>
                  <a:lnTo>
                    <a:pt x="2302345" y="1643811"/>
                  </a:lnTo>
                  <a:lnTo>
                    <a:pt x="2300249" y="1644980"/>
                  </a:lnTo>
                  <a:lnTo>
                    <a:pt x="2301646" y="1650111"/>
                  </a:lnTo>
                  <a:lnTo>
                    <a:pt x="2303754" y="1649869"/>
                  </a:lnTo>
                  <a:lnTo>
                    <a:pt x="2306091" y="1649412"/>
                  </a:lnTo>
                  <a:lnTo>
                    <a:pt x="2307018" y="1647304"/>
                  </a:lnTo>
                  <a:lnTo>
                    <a:pt x="2308187" y="1645208"/>
                  </a:lnTo>
                  <a:lnTo>
                    <a:pt x="2309355" y="1642643"/>
                  </a:lnTo>
                  <a:lnTo>
                    <a:pt x="2314956" y="1645437"/>
                  </a:lnTo>
                  <a:lnTo>
                    <a:pt x="2321483" y="1646135"/>
                  </a:lnTo>
                  <a:lnTo>
                    <a:pt x="2324290" y="1653146"/>
                  </a:lnTo>
                  <a:lnTo>
                    <a:pt x="2322880" y="1654771"/>
                  </a:lnTo>
                  <a:lnTo>
                    <a:pt x="2321953" y="1656410"/>
                  </a:lnTo>
                  <a:lnTo>
                    <a:pt x="2320785" y="1658048"/>
                  </a:lnTo>
                  <a:lnTo>
                    <a:pt x="2323122" y="1659445"/>
                  </a:lnTo>
                  <a:lnTo>
                    <a:pt x="2323820" y="1662709"/>
                  </a:lnTo>
                  <a:lnTo>
                    <a:pt x="2327325" y="1662709"/>
                  </a:lnTo>
                  <a:lnTo>
                    <a:pt x="2330818" y="1661312"/>
                  </a:lnTo>
                  <a:lnTo>
                    <a:pt x="2333853" y="1659674"/>
                  </a:lnTo>
                  <a:lnTo>
                    <a:pt x="2333625" y="1655013"/>
                  </a:lnTo>
                  <a:lnTo>
                    <a:pt x="2337117" y="1652447"/>
                  </a:lnTo>
                  <a:lnTo>
                    <a:pt x="2336190" y="1647075"/>
                  </a:lnTo>
                  <a:lnTo>
                    <a:pt x="2340152" y="1644738"/>
                  </a:lnTo>
                  <a:lnTo>
                    <a:pt x="2340152" y="1638211"/>
                  </a:lnTo>
                  <a:close/>
                </a:path>
                <a:path w="4667250" h="4416425">
                  <a:moveTo>
                    <a:pt x="2343416" y="1862696"/>
                  </a:moveTo>
                  <a:lnTo>
                    <a:pt x="2340394" y="1862467"/>
                  </a:lnTo>
                  <a:lnTo>
                    <a:pt x="2337358" y="1863407"/>
                  </a:lnTo>
                  <a:lnTo>
                    <a:pt x="2334082" y="1861997"/>
                  </a:lnTo>
                  <a:lnTo>
                    <a:pt x="2333155" y="1858962"/>
                  </a:lnTo>
                  <a:lnTo>
                    <a:pt x="2332456" y="1856168"/>
                  </a:lnTo>
                  <a:lnTo>
                    <a:pt x="2334552" y="1853361"/>
                  </a:lnTo>
                  <a:lnTo>
                    <a:pt x="2336660" y="1852434"/>
                  </a:lnTo>
                  <a:lnTo>
                    <a:pt x="2340152" y="1853831"/>
                  </a:lnTo>
                  <a:lnTo>
                    <a:pt x="2339924" y="1849628"/>
                  </a:lnTo>
                  <a:lnTo>
                    <a:pt x="2336889" y="1850097"/>
                  </a:lnTo>
                  <a:lnTo>
                    <a:pt x="2333625" y="1848472"/>
                  </a:lnTo>
                  <a:lnTo>
                    <a:pt x="2330119" y="1851037"/>
                  </a:lnTo>
                  <a:lnTo>
                    <a:pt x="2330119" y="1855000"/>
                  </a:lnTo>
                  <a:lnTo>
                    <a:pt x="2330348" y="1859432"/>
                  </a:lnTo>
                  <a:lnTo>
                    <a:pt x="2330119" y="1864334"/>
                  </a:lnTo>
                  <a:lnTo>
                    <a:pt x="2329192" y="1865033"/>
                  </a:lnTo>
                  <a:lnTo>
                    <a:pt x="2327783" y="1866671"/>
                  </a:lnTo>
                  <a:lnTo>
                    <a:pt x="2325916" y="1863864"/>
                  </a:lnTo>
                  <a:lnTo>
                    <a:pt x="2322182" y="1858733"/>
                  </a:lnTo>
                  <a:lnTo>
                    <a:pt x="2319858" y="1859661"/>
                  </a:lnTo>
                  <a:lnTo>
                    <a:pt x="2318689" y="1860372"/>
                  </a:lnTo>
                  <a:lnTo>
                    <a:pt x="2317280" y="1860829"/>
                  </a:lnTo>
                  <a:lnTo>
                    <a:pt x="2317280" y="1867598"/>
                  </a:lnTo>
                  <a:lnTo>
                    <a:pt x="2316124" y="1869008"/>
                  </a:lnTo>
                  <a:lnTo>
                    <a:pt x="2315184" y="1869935"/>
                  </a:lnTo>
                  <a:lnTo>
                    <a:pt x="2314257" y="1871103"/>
                  </a:lnTo>
                  <a:lnTo>
                    <a:pt x="2316124" y="1873440"/>
                  </a:lnTo>
                  <a:lnTo>
                    <a:pt x="2316823" y="1874139"/>
                  </a:lnTo>
                  <a:lnTo>
                    <a:pt x="2315413" y="1876005"/>
                  </a:lnTo>
                  <a:lnTo>
                    <a:pt x="2312619" y="1879269"/>
                  </a:lnTo>
                  <a:lnTo>
                    <a:pt x="2311222" y="1877872"/>
                  </a:lnTo>
                  <a:lnTo>
                    <a:pt x="2308656" y="1875764"/>
                  </a:lnTo>
                  <a:lnTo>
                    <a:pt x="2307717" y="1877872"/>
                  </a:lnTo>
                  <a:lnTo>
                    <a:pt x="2306320" y="1881835"/>
                  </a:lnTo>
                  <a:lnTo>
                    <a:pt x="2303754" y="1882305"/>
                  </a:lnTo>
                  <a:lnTo>
                    <a:pt x="2298611" y="1882775"/>
                  </a:lnTo>
                  <a:lnTo>
                    <a:pt x="2298154" y="1883702"/>
                  </a:lnTo>
                  <a:lnTo>
                    <a:pt x="2297912" y="1884641"/>
                  </a:lnTo>
                  <a:lnTo>
                    <a:pt x="2297455" y="1885569"/>
                  </a:lnTo>
                  <a:lnTo>
                    <a:pt x="2308885" y="1885569"/>
                  </a:lnTo>
                  <a:lnTo>
                    <a:pt x="2311222" y="1887905"/>
                  </a:lnTo>
                  <a:lnTo>
                    <a:pt x="2312390" y="1888832"/>
                  </a:lnTo>
                  <a:lnTo>
                    <a:pt x="2319388" y="1888832"/>
                  </a:lnTo>
                  <a:lnTo>
                    <a:pt x="2321483" y="1883702"/>
                  </a:lnTo>
                  <a:lnTo>
                    <a:pt x="2327554" y="1883232"/>
                  </a:lnTo>
                  <a:lnTo>
                    <a:pt x="2331516" y="1879739"/>
                  </a:lnTo>
                  <a:lnTo>
                    <a:pt x="2335492" y="1876005"/>
                  </a:lnTo>
                  <a:lnTo>
                    <a:pt x="2338057" y="1871103"/>
                  </a:lnTo>
                  <a:lnTo>
                    <a:pt x="2343416" y="1869236"/>
                  </a:lnTo>
                  <a:lnTo>
                    <a:pt x="2343416" y="1862696"/>
                  </a:lnTo>
                  <a:close/>
                </a:path>
                <a:path w="4667250" h="4416425">
                  <a:moveTo>
                    <a:pt x="2363025" y="2206917"/>
                  </a:moveTo>
                  <a:lnTo>
                    <a:pt x="2355088" y="2206917"/>
                  </a:lnTo>
                  <a:lnTo>
                    <a:pt x="2350655" y="2206447"/>
                  </a:lnTo>
                  <a:lnTo>
                    <a:pt x="2350427" y="2204339"/>
                  </a:lnTo>
                  <a:lnTo>
                    <a:pt x="2350427" y="2202713"/>
                  </a:lnTo>
                  <a:lnTo>
                    <a:pt x="2349957" y="2201545"/>
                  </a:lnTo>
                  <a:lnTo>
                    <a:pt x="2349017" y="2199906"/>
                  </a:lnTo>
                  <a:lnTo>
                    <a:pt x="2346223" y="2199208"/>
                  </a:lnTo>
                  <a:lnTo>
                    <a:pt x="2346693" y="2196642"/>
                  </a:lnTo>
                  <a:lnTo>
                    <a:pt x="2343429" y="2196642"/>
                  </a:lnTo>
                  <a:lnTo>
                    <a:pt x="2342261" y="2200376"/>
                  </a:lnTo>
                  <a:lnTo>
                    <a:pt x="2340152" y="2203412"/>
                  </a:lnTo>
                  <a:lnTo>
                    <a:pt x="2335492" y="2203170"/>
                  </a:lnTo>
                  <a:lnTo>
                    <a:pt x="2334323" y="2202243"/>
                  </a:lnTo>
                  <a:lnTo>
                    <a:pt x="2333155" y="2201075"/>
                  </a:lnTo>
                  <a:lnTo>
                    <a:pt x="2331758" y="2199906"/>
                  </a:lnTo>
                  <a:lnTo>
                    <a:pt x="2329891" y="2204339"/>
                  </a:lnTo>
                  <a:lnTo>
                    <a:pt x="2328722" y="2206675"/>
                  </a:lnTo>
                  <a:lnTo>
                    <a:pt x="2326386" y="2202015"/>
                  </a:lnTo>
                  <a:lnTo>
                    <a:pt x="2324049" y="2197570"/>
                  </a:lnTo>
                  <a:lnTo>
                    <a:pt x="2321953" y="2193379"/>
                  </a:lnTo>
                  <a:lnTo>
                    <a:pt x="2316823" y="2192909"/>
                  </a:lnTo>
                  <a:lnTo>
                    <a:pt x="2315184" y="2196173"/>
                  </a:lnTo>
                  <a:lnTo>
                    <a:pt x="2313559" y="2200376"/>
                  </a:lnTo>
                  <a:lnTo>
                    <a:pt x="2314016" y="2202942"/>
                  </a:lnTo>
                  <a:lnTo>
                    <a:pt x="2316823" y="2204110"/>
                  </a:lnTo>
                  <a:lnTo>
                    <a:pt x="2319617" y="2208314"/>
                  </a:lnTo>
                  <a:lnTo>
                    <a:pt x="2320556" y="2210638"/>
                  </a:lnTo>
                  <a:lnTo>
                    <a:pt x="2322893" y="2215311"/>
                  </a:lnTo>
                  <a:lnTo>
                    <a:pt x="2324049" y="2217407"/>
                  </a:lnTo>
                  <a:lnTo>
                    <a:pt x="2325217" y="2219744"/>
                  </a:lnTo>
                  <a:lnTo>
                    <a:pt x="2328494" y="2219744"/>
                  </a:lnTo>
                  <a:lnTo>
                    <a:pt x="2330818" y="2222081"/>
                  </a:lnTo>
                  <a:lnTo>
                    <a:pt x="2332456" y="2223478"/>
                  </a:lnTo>
                  <a:lnTo>
                    <a:pt x="2336660" y="2221611"/>
                  </a:lnTo>
                  <a:lnTo>
                    <a:pt x="2341791" y="2224875"/>
                  </a:lnTo>
                  <a:lnTo>
                    <a:pt x="2346223" y="2222081"/>
                  </a:lnTo>
                  <a:lnTo>
                    <a:pt x="2346693" y="2220442"/>
                  </a:lnTo>
                  <a:lnTo>
                    <a:pt x="2346922" y="2219045"/>
                  </a:lnTo>
                  <a:lnTo>
                    <a:pt x="2347391" y="2217407"/>
                  </a:lnTo>
                  <a:lnTo>
                    <a:pt x="2349258" y="2216010"/>
                  </a:lnTo>
                  <a:lnTo>
                    <a:pt x="2352751" y="2217178"/>
                  </a:lnTo>
                  <a:lnTo>
                    <a:pt x="2355558" y="2209939"/>
                  </a:lnTo>
                  <a:lnTo>
                    <a:pt x="2362085" y="2212048"/>
                  </a:lnTo>
                  <a:lnTo>
                    <a:pt x="2363025" y="2206917"/>
                  </a:lnTo>
                  <a:close/>
                </a:path>
                <a:path w="4667250" h="4416425">
                  <a:moveTo>
                    <a:pt x="2386126" y="825169"/>
                  </a:moveTo>
                  <a:lnTo>
                    <a:pt x="2384209" y="824471"/>
                  </a:lnTo>
                  <a:lnTo>
                    <a:pt x="2383561" y="824242"/>
                  </a:lnTo>
                  <a:lnTo>
                    <a:pt x="2381694" y="823772"/>
                  </a:lnTo>
                  <a:lnTo>
                    <a:pt x="2380056" y="823074"/>
                  </a:lnTo>
                  <a:lnTo>
                    <a:pt x="2379129" y="817943"/>
                  </a:lnTo>
                  <a:lnTo>
                    <a:pt x="2372588" y="817943"/>
                  </a:lnTo>
                  <a:lnTo>
                    <a:pt x="2371433" y="819569"/>
                  </a:lnTo>
                  <a:lnTo>
                    <a:pt x="2368854" y="824001"/>
                  </a:lnTo>
                  <a:lnTo>
                    <a:pt x="2365362" y="824001"/>
                  </a:lnTo>
                  <a:lnTo>
                    <a:pt x="2363495" y="824471"/>
                  </a:lnTo>
                  <a:lnTo>
                    <a:pt x="2362085" y="824001"/>
                  </a:lnTo>
                  <a:lnTo>
                    <a:pt x="2360218" y="823302"/>
                  </a:lnTo>
                  <a:lnTo>
                    <a:pt x="2359825" y="822833"/>
                  </a:lnTo>
                  <a:lnTo>
                    <a:pt x="2358821" y="821677"/>
                  </a:lnTo>
                  <a:lnTo>
                    <a:pt x="2356955" y="820737"/>
                  </a:lnTo>
                  <a:lnTo>
                    <a:pt x="2355786" y="820039"/>
                  </a:lnTo>
                  <a:lnTo>
                    <a:pt x="2354389" y="819569"/>
                  </a:lnTo>
                  <a:lnTo>
                    <a:pt x="2353221" y="818870"/>
                  </a:lnTo>
                  <a:lnTo>
                    <a:pt x="2353221" y="817003"/>
                  </a:lnTo>
                  <a:lnTo>
                    <a:pt x="2353221" y="810006"/>
                  </a:lnTo>
                  <a:lnTo>
                    <a:pt x="2351354" y="807199"/>
                  </a:lnTo>
                  <a:lnTo>
                    <a:pt x="2349957" y="805573"/>
                  </a:lnTo>
                  <a:lnTo>
                    <a:pt x="2348788" y="803935"/>
                  </a:lnTo>
                  <a:lnTo>
                    <a:pt x="2345753" y="806500"/>
                  </a:lnTo>
                  <a:lnTo>
                    <a:pt x="2347391" y="809307"/>
                  </a:lnTo>
                  <a:lnTo>
                    <a:pt x="2346922" y="811872"/>
                  </a:lnTo>
                  <a:lnTo>
                    <a:pt x="2349487" y="815136"/>
                  </a:lnTo>
                  <a:lnTo>
                    <a:pt x="2349957" y="815835"/>
                  </a:lnTo>
                  <a:lnTo>
                    <a:pt x="2349017" y="817003"/>
                  </a:lnTo>
                  <a:lnTo>
                    <a:pt x="2335022" y="817003"/>
                  </a:lnTo>
                  <a:lnTo>
                    <a:pt x="2331986" y="813269"/>
                  </a:lnTo>
                  <a:lnTo>
                    <a:pt x="2326856" y="811631"/>
                  </a:lnTo>
                  <a:lnTo>
                    <a:pt x="2323820" y="808609"/>
                  </a:lnTo>
                  <a:lnTo>
                    <a:pt x="2322512" y="807199"/>
                  </a:lnTo>
                  <a:lnTo>
                    <a:pt x="2320315" y="804875"/>
                  </a:lnTo>
                  <a:lnTo>
                    <a:pt x="2314956" y="804875"/>
                  </a:lnTo>
                  <a:lnTo>
                    <a:pt x="2312149" y="801141"/>
                  </a:lnTo>
                  <a:lnTo>
                    <a:pt x="2292083" y="801141"/>
                  </a:lnTo>
                  <a:lnTo>
                    <a:pt x="2291854" y="801839"/>
                  </a:lnTo>
                  <a:lnTo>
                    <a:pt x="2291143" y="802538"/>
                  </a:lnTo>
                  <a:lnTo>
                    <a:pt x="2291384" y="803706"/>
                  </a:lnTo>
                  <a:lnTo>
                    <a:pt x="2291461" y="805573"/>
                  </a:lnTo>
                  <a:lnTo>
                    <a:pt x="2291613" y="806500"/>
                  </a:lnTo>
                  <a:lnTo>
                    <a:pt x="2293950" y="807199"/>
                  </a:lnTo>
                  <a:lnTo>
                    <a:pt x="2297684" y="808609"/>
                  </a:lnTo>
                  <a:lnTo>
                    <a:pt x="2295347" y="813498"/>
                  </a:lnTo>
                  <a:lnTo>
                    <a:pt x="2303056" y="814438"/>
                  </a:lnTo>
                  <a:lnTo>
                    <a:pt x="2301189" y="819099"/>
                  </a:lnTo>
                  <a:lnTo>
                    <a:pt x="2307018" y="823074"/>
                  </a:lnTo>
                  <a:lnTo>
                    <a:pt x="2307018" y="817473"/>
                  </a:lnTo>
                  <a:lnTo>
                    <a:pt x="2305621" y="812342"/>
                  </a:lnTo>
                  <a:lnTo>
                    <a:pt x="2301887" y="811631"/>
                  </a:lnTo>
                  <a:lnTo>
                    <a:pt x="2301417" y="807669"/>
                  </a:lnTo>
                  <a:lnTo>
                    <a:pt x="2303754" y="807669"/>
                  </a:lnTo>
                  <a:lnTo>
                    <a:pt x="2305850" y="807440"/>
                  </a:lnTo>
                  <a:lnTo>
                    <a:pt x="2309114" y="807199"/>
                  </a:lnTo>
                  <a:lnTo>
                    <a:pt x="2314714" y="812800"/>
                  </a:lnTo>
                  <a:lnTo>
                    <a:pt x="2320086" y="818400"/>
                  </a:lnTo>
                  <a:lnTo>
                    <a:pt x="2325217" y="824242"/>
                  </a:lnTo>
                  <a:lnTo>
                    <a:pt x="2328481" y="822833"/>
                  </a:lnTo>
                  <a:lnTo>
                    <a:pt x="2329891" y="826109"/>
                  </a:lnTo>
                  <a:lnTo>
                    <a:pt x="2332215" y="827506"/>
                  </a:lnTo>
                  <a:lnTo>
                    <a:pt x="2341549" y="827506"/>
                  </a:lnTo>
                  <a:lnTo>
                    <a:pt x="2342959" y="828903"/>
                  </a:lnTo>
                  <a:lnTo>
                    <a:pt x="2344128" y="829843"/>
                  </a:lnTo>
                  <a:lnTo>
                    <a:pt x="2345055" y="830541"/>
                  </a:lnTo>
                  <a:lnTo>
                    <a:pt x="2354859" y="830541"/>
                  </a:lnTo>
                  <a:lnTo>
                    <a:pt x="2356497" y="829602"/>
                  </a:lnTo>
                  <a:lnTo>
                    <a:pt x="2357424" y="828675"/>
                  </a:lnTo>
                  <a:lnTo>
                    <a:pt x="2358593" y="827735"/>
                  </a:lnTo>
                  <a:lnTo>
                    <a:pt x="2362327" y="831710"/>
                  </a:lnTo>
                  <a:lnTo>
                    <a:pt x="2358123" y="833577"/>
                  </a:lnTo>
                  <a:lnTo>
                    <a:pt x="2356726" y="836371"/>
                  </a:lnTo>
                  <a:lnTo>
                    <a:pt x="2358352" y="836841"/>
                  </a:lnTo>
                  <a:lnTo>
                    <a:pt x="2359761" y="837069"/>
                  </a:lnTo>
                  <a:lnTo>
                    <a:pt x="2361158" y="837539"/>
                  </a:lnTo>
                  <a:lnTo>
                    <a:pt x="2365832" y="832878"/>
                  </a:lnTo>
                  <a:lnTo>
                    <a:pt x="2368156" y="830770"/>
                  </a:lnTo>
                  <a:lnTo>
                    <a:pt x="2369324" y="831938"/>
                  </a:lnTo>
                  <a:lnTo>
                    <a:pt x="2370963" y="832878"/>
                  </a:lnTo>
                  <a:lnTo>
                    <a:pt x="2371661" y="834275"/>
                  </a:lnTo>
                  <a:lnTo>
                    <a:pt x="2373998" y="838238"/>
                  </a:lnTo>
                  <a:lnTo>
                    <a:pt x="2375624" y="842441"/>
                  </a:lnTo>
                  <a:lnTo>
                    <a:pt x="2377732" y="846874"/>
                  </a:lnTo>
                  <a:lnTo>
                    <a:pt x="2379129" y="846874"/>
                  </a:lnTo>
                  <a:lnTo>
                    <a:pt x="2380526" y="846645"/>
                  </a:lnTo>
                  <a:lnTo>
                    <a:pt x="2382634" y="846645"/>
                  </a:lnTo>
                  <a:lnTo>
                    <a:pt x="2382634" y="836142"/>
                  </a:lnTo>
                  <a:lnTo>
                    <a:pt x="2384031" y="834275"/>
                  </a:lnTo>
                  <a:lnTo>
                    <a:pt x="2384958" y="833107"/>
                  </a:lnTo>
                  <a:lnTo>
                    <a:pt x="2385898" y="832167"/>
                  </a:lnTo>
                  <a:lnTo>
                    <a:pt x="2384780" y="830770"/>
                  </a:lnTo>
                  <a:lnTo>
                    <a:pt x="2384031" y="829843"/>
                  </a:lnTo>
                  <a:lnTo>
                    <a:pt x="2383332" y="828903"/>
                  </a:lnTo>
                  <a:lnTo>
                    <a:pt x="2384298" y="827735"/>
                  </a:lnTo>
                  <a:lnTo>
                    <a:pt x="2384501" y="827506"/>
                  </a:lnTo>
                  <a:lnTo>
                    <a:pt x="2385199" y="826338"/>
                  </a:lnTo>
                  <a:lnTo>
                    <a:pt x="2386126" y="825169"/>
                  </a:lnTo>
                  <a:close/>
                </a:path>
                <a:path w="4667250" h="4416425">
                  <a:moveTo>
                    <a:pt x="2395690" y="924115"/>
                  </a:moveTo>
                  <a:lnTo>
                    <a:pt x="2393823" y="920851"/>
                  </a:lnTo>
                  <a:lnTo>
                    <a:pt x="2392426" y="918286"/>
                  </a:lnTo>
                  <a:lnTo>
                    <a:pt x="2391029" y="915250"/>
                  </a:lnTo>
                  <a:lnTo>
                    <a:pt x="2390089" y="917587"/>
                  </a:lnTo>
                  <a:lnTo>
                    <a:pt x="2388933" y="919911"/>
                  </a:lnTo>
                  <a:lnTo>
                    <a:pt x="2387993" y="922020"/>
                  </a:lnTo>
                  <a:lnTo>
                    <a:pt x="2386126" y="922020"/>
                  </a:lnTo>
                  <a:lnTo>
                    <a:pt x="2386126" y="939990"/>
                  </a:lnTo>
                  <a:lnTo>
                    <a:pt x="2384729" y="940917"/>
                  </a:lnTo>
                  <a:lnTo>
                    <a:pt x="2384031" y="940917"/>
                  </a:lnTo>
                  <a:lnTo>
                    <a:pt x="2383561" y="941158"/>
                  </a:lnTo>
                  <a:lnTo>
                    <a:pt x="2383332" y="940447"/>
                  </a:lnTo>
                  <a:lnTo>
                    <a:pt x="2382863" y="939990"/>
                  </a:lnTo>
                  <a:lnTo>
                    <a:pt x="2383561" y="939749"/>
                  </a:lnTo>
                  <a:lnTo>
                    <a:pt x="2384260" y="939292"/>
                  </a:lnTo>
                  <a:lnTo>
                    <a:pt x="2384958" y="939050"/>
                  </a:lnTo>
                  <a:lnTo>
                    <a:pt x="2385428" y="938822"/>
                  </a:lnTo>
                  <a:lnTo>
                    <a:pt x="2385657" y="939520"/>
                  </a:lnTo>
                  <a:lnTo>
                    <a:pt x="2386126" y="939990"/>
                  </a:lnTo>
                  <a:lnTo>
                    <a:pt x="2386126" y="922020"/>
                  </a:lnTo>
                  <a:lnTo>
                    <a:pt x="2382863" y="922020"/>
                  </a:lnTo>
                  <a:lnTo>
                    <a:pt x="2382393" y="925055"/>
                  </a:lnTo>
                  <a:lnTo>
                    <a:pt x="2383790" y="928319"/>
                  </a:lnTo>
                  <a:lnTo>
                    <a:pt x="2381923" y="931354"/>
                  </a:lnTo>
                  <a:lnTo>
                    <a:pt x="2381466" y="931583"/>
                  </a:lnTo>
                  <a:lnTo>
                    <a:pt x="2380767" y="932053"/>
                  </a:lnTo>
                  <a:lnTo>
                    <a:pt x="2380526" y="931824"/>
                  </a:lnTo>
                  <a:lnTo>
                    <a:pt x="2376792" y="930186"/>
                  </a:lnTo>
                  <a:lnTo>
                    <a:pt x="2373299" y="928319"/>
                  </a:lnTo>
                  <a:lnTo>
                    <a:pt x="2369553" y="926680"/>
                  </a:lnTo>
                  <a:lnTo>
                    <a:pt x="2368854" y="926223"/>
                  </a:lnTo>
                  <a:lnTo>
                    <a:pt x="2368156" y="925982"/>
                  </a:lnTo>
                  <a:lnTo>
                    <a:pt x="2367229" y="925753"/>
                  </a:lnTo>
                  <a:lnTo>
                    <a:pt x="2366988" y="927379"/>
                  </a:lnTo>
                  <a:lnTo>
                    <a:pt x="2366530" y="929017"/>
                  </a:lnTo>
                  <a:lnTo>
                    <a:pt x="2366289" y="930414"/>
                  </a:lnTo>
                  <a:lnTo>
                    <a:pt x="2364663" y="932751"/>
                  </a:lnTo>
                  <a:lnTo>
                    <a:pt x="2361387" y="933919"/>
                  </a:lnTo>
                  <a:lnTo>
                    <a:pt x="2360688" y="937183"/>
                  </a:lnTo>
                  <a:lnTo>
                    <a:pt x="2362327" y="938580"/>
                  </a:lnTo>
                  <a:lnTo>
                    <a:pt x="2364892" y="941158"/>
                  </a:lnTo>
                  <a:lnTo>
                    <a:pt x="2366759" y="939749"/>
                  </a:lnTo>
                  <a:lnTo>
                    <a:pt x="2368397" y="938822"/>
                  </a:lnTo>
                  <a:lnTo>
                    <a:pt x="2370721" y="937183"/>
                  </a:lnTo>
                  <a:lnTo>
                    <a:pt x="2373757" y="940689"/>
                  </a:lnTo>
                  <a:lnTo>
                    <a:pt x="2376322" y="943952"/>
                  </a:lnTo>
                  <a:lnTo>
                    <a:pt x="2379599" y="947686"/>
                  </a:lnTo>
                  <a:lnTo>
                    <a:pt x="2379357" y="948156"/>
                  </a:lnTo>
                  <a:lnTo>
                    <a:pt x="2378887" y="949782"/>
                  </a:lnTo>
                  <a:lnTo>
                    <a:pt x="2378659" y="950722"/>
                  </a:lnTo>
                  <a:lnTo>
                    <a:pt x="2375624" y="952588"/>
                  </a:lnTo>
                  <a:lnTo>
                    <a:pt x="2371661" y="949083"/>
                  </a:lnTo>
                  <a:lnTo>
                    <a:pt x="2369553" y="954227"/>
                  </a:lnTo>
                  <a:lnTo>
                    <a:pt x="2373299" y="954925"/>
                  </a:lnTo>
                  <a:lnTo>
                    <a:pt x="2377021" y="954455"/>
                  </a:lnTo>
                  <a:lnTo>
                    <a:pt x="2380526" y="954684"/>
                  </a:lnTo>
                  <a:lnTo>
                    <a:pt x="2380754" y="954455"/>
                  </a:lnTo>
                  <a:lnTo>
                    <a:pt x="2382634" y="952588"/>
                  </a:lnTo>
                  <a:lnTo>
                    <a:pt x="2382863" y="952360"/>
                  </a:lnTo>
                  <a:lnTo>
                    <a:pt x="2384958" y="950023"/>
                  </a:lnTo>
                  <a:lnTo>
                    <a:pt x="2386825" y="948156"/>
                  </a:lnTo>
                  <a:lnTo>
                    <a:pt x="2392667" y="948156"/>
                  </a:lnTo>
                  <a:lnTo>
                    <a:pt x="2392667" y="941158"/>
                  </a:lnTo>
                  <a:lnTo>
                    <a:pt x="2392667" y="938822"/>
                  </a:lnTo>
                  <a:lnTo>
                    <a:pt x="2392667" y="937183"/>
                  </a:lnTo>
                  <a:lnTo>
                    <a:pt x="2392667" y="933450"/>
                  </a:lnTo>
                  <a:lnTo>
                    <a:pt x="2391499" y="932281"/>
                  </a:lnTo>
                  <a:lnTo>
                    <a:pt x="2391308" y="932053"/>
                  </a:lnTo>
                  <a:lnTo>
                    <a:pt x="2390559" y="931113"/>
                  </a:lnTo>
                  <a:lnTo>
                    <a:pt x="2389162" y="929716"/>
                  </a:lnTo>
                  <a:lnTo>
                    <a:pt x="2389390" y="928547"/>
                  </a:lnTo>
                  <a:lnTo>
                    <a:pt x="2389860" y="926922"/>
                  </a:lnTo>
                  <a:lnTo>
                    <a:pt x="2390102" y="925753"/>
                  </a:lnTo>
                  <a:lnTo>
                    <a:pt x="2392426" y="925055"/>
                  </a:lnTo>
                  <a:lnTo>
                    <a:pt x="2394293" y="924585"/>
                  </a:lnTo>
                  <a:lnTo>
                    <a:pt x="2395690" y="924115"/>
                  </a:lnTo>
                  <a:close/>
                </a:path>
                <a:path w="4667250" h="4416425">
                  <a:moveTo>
                    <a:pt x="2395931" y="4415917"/>
                  </a:moveTo>
                  <a:lnTo>
                    <a:pt x="2395461" y="4414990"/>
                  </a:lnTo>
                  <a:lnTo>
                    <a:pt x="2395232" y="4413580"/>
                  </a:lnTo>
                  <a:lnTo>
                    <a:pt x="2394762" y="4413351"/>
                  </a:lnTo>
                  <a:lnTo>
                    <a:pt x="2392896" y="4412881"/>
                  </a:lnTo>
                  <a:lnTo>
                    <a:pt x="2392667" y="4414291"/>
                  </a:lnTo>
                  <a:lnTo>
                    <a:pt x="2392667" y="4415917"/>
                  </a:lnTo>
                  <a:lnTo>
                    <a:pt x="2395931" y="4415917"/>
                  </a:lnTo>
                  <a:close/>
                </a:path>
                <a:path w="4667250" h="4416425">
                  <a:moveTo>
                    <a:pt x="2405037" y="1228191"/>
                  </a:moveTo>
                  <a:lnTo>
                    <a:pt x="2403398" y="1226083"/>
                  </a:lnTo>
                  <a:lnTo>
                    <a:pt x="2401062" y="1227493"/>
                  </a:lnTo>
                  <a:lnTo>
                    <a:pt x="2398966" y="1227023"/>
                  </a:lnTo>
                  <a:lnTo>
                    <a:pt x="2399195" y="1230287"/>
                  </a:lnTo>
                  <a:lnTo>
                    <a:pt x="2395931" y="1230985"/>
                  </a:lnTo>
                  <a:lnTo>
                    <a:pt x="2394534" y="1233093"/>
                  </a:lnTo>
                  <a:lnTo>
                    <a:pt x="2387066" y="1233093"/>
                  </a:lnTo>
                  <a:lnTo>
                    <a:pt x="2386596" y="1232154"/>
                  </a:lnTo>
                  <a:lnTo>
                    <a:pt x="2386368" y="1231925"/>
                  </a:lnTo>
                  <a:lnTo>
                    <a:pt x="2386368" y="1231226"/>
                  </a:lnTo>
                  <a:lnTo>
                    <a:pt x="2396858" y="1226794"/>
                  </a:lnTo>
                  <a:lnTo>
                    <a:pt x="2399195" y="1226794"/>
                  </a:lnTo>
                  <a:lnTo>
                    <a:pt x="2399195" y="1223518"/>
                  </a:lnTo>
                  <a:lnTo>
                    <a:pt x="2395931" y="1222819"/>
                  </a:lnTo>
                  <a:lnTo>
                    <a:pt x="2394064" y="1219555"/>
                  </a:lnTo>
                  <a:lnTo>
                    <a:pt x="2391968" y="1222349"/>
                  </a:lnTo>
                  <a:lnTo>
                    <a:pt x="2390330" y="1224927"/>
                  </a:lnTo>
                  <a:lnTo>
                    <a:pt x="2388933" y="1226794"/>
                  </a:lnTo>
                  <a:lnTo>
                    <a:pt x="2381224" y="1226794"/>
                  </a:lnTo>
                  <a:lnTo>
                    <a:pt x="2380056" y="1227950"/>
                  </a:lnTo>
                  <a:lnTo>
                    <a:pt x="2378900" y="1228890"/>
                  </a:lnTo>
                  <a:lnTo>
                    <a:pt x="2377732" y="1230058"/>
                  </a:lnTo>
                  <a:lnTo>
                    <a:pt x="2368156" y="1230058"/>
                  </a:lnTo>
                  <a:lnTo>
                    <a:pt x="2366988" y="1231226"/>
                  </a:lnTo>
                  <a:lnTo>
                    <a:pt x="2365832" y="1232154"/>
                  </a:lnTo>
                  <a:lnTo>
                    <a:pt x="2364663" y="1233322"/>
                  </a:lnTo>
                  <a:lnTo>
                    <a:pt x="2356485" y="1233322"/>
                  </a:lnTo>
                  <a:lnTo>
                    <a:pt x="2356027" y="1236129"/>
                  </a:lnTo>
                  <a:lnTo>
                    <a:pt x="2359063" y="1236586"/>
                  </a:lnTo>
                  <a:lnTo>
                    <a:pt x="2359291" y="1238694"/>
                  </a:lnTo>
                  <a:lnTo>
                    <a:pt x="2354630" y="1243355"/>
                  </a:lnTo>
                  <a:lnTo>
                    <a:pt x="2348090" y="1243355"/>
                  </a:lnTo>
                  <a:lnTo>
                    <a:pt x="2345994" y="1241729"/>
                  </a:lnTo>
                  <a:lnTo>
                    <a:pt x="2344128" y="1237526"/>
                  </a:lnTo>
                  <a:lnTo>
                    <a:pt x="2340394" y="1241259"/>
                  </a:lnTo>
                  <a:lnTo>
                    <a:pt x="2342261" y="1244523"/>
                  </a:lnTo>
                  <a:lnTo>
                    <a:pt x="2344585" y="1246390"/>
                  </a:lnTo>
                  <a:lnTo>
                    <a:pt x="2351824" y="1248029"/>
                  </a:lnTo>
                  <a:lnTo>
                    <a:pt x="2352764" y="1253858"/>
                  </a:lnTo>
                  <a:lnTo>
                    <a:pt x="2358123" y="1253159"/>
                  </a:lnTo>
                  <a:lnTo>
                    <a:pt x="2375166" y="1236129"/>
                  </a:lnTo>
                  <a:lnTo>
                    <a:pt x="2378659" y="1237056"/>
                  </a:lnTo>
                  <a:lnTo>
                    <a:pt x="2381923" y="1238224"/>
                  </a:lnTo>
                  <a:lnTo>
                    <a:pt x="2385199" y="1239151"/>
                  </a:lnTo>
                  <a:lnTo>
                    <a:pt x="2387765" y="1236586"/>
                  </a:lnTo>
                  <a:lnTo>
                    <a:pt x="2401062" y="1236586"/>
                  </a:lnTo>
                  <a:lnTo>
                    <a:pt x="2405037" y="1228191"/>
                  </a:lnTo>
                  <a:close/>
                </a:path>
                <a:path w="4667250" h="4416425">
                  <a:moveTo>
                    <a:pt x="2428595" y="1703552"/>
                  </a:moveTo>
                  <a:lnTo>
                    <a:pt x="2428138" y="1703082"/>
                  </a:lnTo>
                  <a:lnTo>
                    <a:pt x="2423934" y="1698879"/>
                  </a:lnTo>
                  <a:lnTo>
                    <a:pt x="2422766" y="1700047"/>
                  </a:lnTo>
                  <a:lnTo>
                    <a:pt x="2421598" y="1700987"/>
                  </a:lnTo>
                  <a:lnTo>
                    <a:pt x="2421369" y="1701215"/>
                  </a:lnTo>
                  <a:lnTo>
                    <a:pt x="2417864" y="1703082"/>
                  </a:lnTo>
                  <a:lnTo>
                    <a:pt x="2414828" y="1700745"/>
                  </a:lnTo>
                  <a:lnTo>
                    <a:pt x="2412504" y="1703552"/>
                  </a:lnTo>
                  <a:lnTo>
                    <a:pt x="2412034" y="1705178"/>
                  </a:lnTo>
                  <a:lnTo>
                    <a:pt x="2412733" y="1707515"/>
                  </a:lnTo>
                  <a:lnTo>
                    <a:pt x="2412263" y="1707743"/>
                  </a:lnTo>
                  <a:lnTo>
                    <a:pt x="2408771" y="1708912"/>
                  </a:lnTo>
                  <a:lnTo>
                    <a:pt x="2407361" y="1709153"/>
                  </a:lnTo>
                  <a:lnTo>
                    <a:pt x="2405964" y="1709610"/>
                  </a:lnTo>
                  <a:lnTo>
                    <a:pt x="2405494" y="1714982"/>
                  </a:lnTo>
                  <a:lnTo>
                    <a:pt x="2405265" y="1717078"/>
                  </a:lnTo>
                  <a:lnTo>
                    <a:pt x="2402001" y="1720354"/>
                  </a:lnTo>
                  <a:lnTo>
                    <a:pt x="2402001" y="1727352"/>
                  </a:lnTo>
                  <a:lnTo>
                    <a:pt x="2399436" y="1728050"/>
                  </a:lnTo>
                  <a:lnTo>
                    <a:pt x="2397569" y="1728749"/>
                  </a:lnTo>
                  <a:lnTo>
                    <a:pt x="2396159" y="1729219"/>
                  </a:lnTo>
                  <a:lnTo>
                    <a:pt x="2395753" y="1731086"/>
                  </a:lnTo>
                  <a:lnTo>
                    <a:pt x="2395232" y="1734121"/>
                  </a:lnTo>
                  <a:lnTo>
                    <a:pt x="2391956" y="1734591"/>
                  </a:lnTo>
                  <a:lnTo>
                    <a:pt x="2388933" y="1735289"/>
                  </a:lnTo>
                  <a:lnTo>
                    <a:pt x="2385657" y="1735747"/>
                  </a:lnTo>
                  <a:lnTo>
                    <a:pt x="2390927" y="1740293"/>
                  </a:lnTo>
                  <a:lnTo>
                    <a:pt x="2396947" y="1743367"/>
                  </a:lnTo>
                  <a:lnTo>
                    <a:pt x="2402763" y="1746478"/>
                  </a:lnTo>
                  <a:lnTo>
                    <a:pt x="2407361" y="1751152"/>
                  </a:lnTo>
                  <a:lnTo>
                    <a:pt x="2410866" y="1747659"/>
                  </a:lnTo>
                  <a:lnTo>
                    <a:pt x="2413901" y="1743684"/>
                  </a:lnTo>
                  <a:lnTo>
                    <a:pt x="2418804" y="1742986"/>
                  </a:lnTo>
                  <a:lnTo>
                    <a:pt x="2418804" y="1741347"/>
                  </a:lnTo>
                  <a:lnTo>
                    <a:pt x="2418804" y="1734820"/>
                  </a:lnTo>
                  <a:lnTo>
                    <a:pt x="2415527" y="1734820"/>
                  </a:lnTo>
                  <a:lnTo>
                    <a:pt x="2415070" y="1735048"/>
                  </a:lnTo>
                  <a:lnTo>
                    <a:pt x="2412962" y="1736217"/>
                  </a:lnTo>
                  <a:lnTo>
                    <a:pt x="2411095" y="1737385"/>
                  </a:lnTo>
                  <a:lnTo>
                    <a:pt x="2409926" y="1738083"/>
                  </a:lnTo>
                  <a:lnTo>
                    <a:pt x="2409228" y="1739480"/>
                  </a:lnTo>
                  <a:lnTo>
                    <a:pt x="2408301" y="1740420"/>
                  </a:lnTo>
                  <a:lnTo>
                    <a:pt x="2407602" y="1741347"/>
                  </a:lnTo>
                  <a:lnTo>
                    <a:pt x="2405265" y="1738325"/>
                  </a:lnTo>
                  <a:lnTo>
                    <a:pt x="2407831" y="1738553"/>
                  </a:lnTo>
                  <a:lnTo>
                    <a:pt x="2408885" y="1738325"/>
                  </a:lnTo>
                  <a:lnTo>
                    <a:pt x="2409926" y="1738083"/>
                  </a:lnTo>
                  <a:lnTo>
                    <a:pt x="2409469" y="1736686"/>
                  </a:lnTo>
                  <a:lnTo>
                    <a:pt x="2409469" y="1733181"/>
                  </a:lnTo>
                  <a:lnTo>
                    <a:pt x="2411565" y="1732254"/>
                  </a:lnTo>
                  <a:lnTo>
                    <a:pt x="2413901" y="1731086"/>
                  </a:lnTo>
                  <a:lnTo>
                    <a:pt x="2415997" y="1730146"/>
                  </a:lnTo>
                  <a:lnTo>
                    <a:pt x="2415997" y="1726412"/>
                  </a:lnTo>
                  <a:lnTo>
                    <a:pt x="2417635" y="1725714"/>
                  </a:lnTo>
                  <a:lnTo>
                    <a:pt x="2421826" y="1724317"/>
                  </a:lnTo>
                  <a:lnTo>
                    <a:pt x="2423693" y="1718487"/>
                  </a:lnTo>
                  <a:lnTo>
                    <a:pt x="2420899" y="1711947"/>
                  </a:lnTo>
                  <a:lnTo>
                    <a:pt x="2423236" y="1706118"/>
                  </a:lnTo>
                  <a:lnTo>
                    <a:pt x="2425331" y="1705178"/>
                  </a:lnTo>
                  <a:lnTo>
                    <a:pt x="2427897" y="1706346"/>
                  </a:lnTo>
                  <a:lnTo>
                    <a:pt x="2428189" y="1705178"/>
                  </a:lnTo>
                  <a:lnTo>
                    <a:pt x="2428595" y="1703552"/>
                  </a:lnTo>
                  <a:close/>
                </a:path>
                <a:path w="4667250" h="4416425">
                  <a:moveTo>
                    <a:pt x="2432329" y="2055456"/>
                  </a:moveTo>
                  <a:lnTo>
                    <a:pt x="2431872" y="2051253"/>
                  </a:lnTo>
                  <a:lnTo>
                    <a:pt x="2427668" y="2047062"/>
                  </a:lnTo>
                  <a:lnTo>
                    <a:pt x="2422995" y="2042629"/>
                  </a:lnTo>
                  <a:lnTo>
                    <a:pt x="2419731" y="2039353"/>
                  </a:lnTo>
                  <a:lnTo>
                    <a:pt x="2418804" y="2036089"/>
                  </a:lnTo>
                  <a:lnTo>
                    <a:pt x="2417864" y="2033295"/>
                  </a:lnTo>
                  <a:lnTo>
                    <a:pt x="2411095" y="2033295"/>
                  </a:lnTo>
                  <a:lnTo>
                    <a:pt x="2405735" y="2029091"/>
                  </a:lnTo>
                  <a:lnTo>
                    <a:pt x="2405735" y="2030958"/>
                  </a:lnTo>
                  <a:lnTo>
                    <a:pt x="2405964" y="2032127"/>
                  </a:lnTo>
                  <a:lnTo>
                    <a:pt x="2405735" y="2033524"/>
                  </a:lnTo>
                  <a:lnTo>
                    <a:pt x="2404795" y="2035860"/>
                  </a:lnTo>
                  <a:lnTo>
                    <a:pt x="2403398" y="2037956"/>
                  </a:lnTo>
                  <a:lnTo>
                    <a:pt x="2402459" y="2040293"/>
                  </a:lnTo>
                  <a:lnTo>
                    <a:pt x="2399893" y="2045893"/>
                  </a:lnTo>
                  <a:lnTo>
                    <a:pt x="2394293" y="2048687"/>
                  </a:lnTo>
                  <a:lnTo>
                    <a:pt x="2391257" y="2052891"/>
                  </a:lnTo>
                  <a:lnTo>
                    <a:pt x="2388933" y="2053590"/>
                  </a:lnTo>
                  <a:lnTo>
                    <a:pt x="2386355" y="2052193"/>
                  </a:lnTo>
                  <a:lnTo>
                    <a:pt x="2386596" y="2056396"/>
                  </a:lnTo>
                  <a:lnTo>
                    <a:pt x="2388692" y="2056396"/>
                  </a:lnTo>
                  <a:lnTo>
                    <a:pt x="2390800" y="2056853"/>
                  </a:lnTo>
                  <a:lnTo>
                    <a:pt x="2395232" y="2055926"/>
                  </a:lnTo>
                  <a:lnTo>
                    <a:pt x="2395931" y="2061527"/>
                  </a:lnTo>
                  <a:lnTo>
                    <a:pt x="2398966" y="2058022"/>
                  </a:lnTo>
                  <a:lnTo>
                    <a:pt x="2398966" y="2054758"/>
                  </a:lnTo>
                  <a:lnTo>
                    <a:pt x="2405735" y="2053120"/>
                  </a:lnTo>
                  <a:lnTo>
                    <a:pt x="2409228" y="2047290"/>
                  </a:lnTo>
                  <a:lnTo>
                    <a:pt x="2413901" y="2043328"/>
                  </a:lnTo>
                  <a:lnTo>
                    <a:pt x="2416467" y="2045423"/>
                  </a:lnTo>
                  <a:lnTo>
                    <a:pt x="2414600" y="2048459"/>
                  </a:lnTo>
                  <a:lnTo>
                    <a:pt x="2416467" y="2052891"/>
                  </a:lnTo>
                  <a:lnTo>
                    <a:pt x="2418092" y="2054987"/>
                  </a:lnTo>
                  <a:lnTo>
                    <a:pt x="2419261" y="2056853"/>
                  </a:lnTo>
                  <a:lnTo>
                    <a:pt x="2416695" y="2060587"/>
                  </a:lnTo>
                  <a:lnTo>
                    <a:pt x="2413901" y="2062924"/>
                  </a:lnTo>
                  <a:lnTo>
                    <a:pt x="2409926" y="2063394"/>
                  </a:lnTo>
                  <a:lnTo>
                    <a:pt x="2407831" y="2068296"/>
                  </a:lnTo>
                  <a:lnTo>
                    <a:pt x="2401760" y="2063864"/>
                  </a:lnTo>
                  <a:lnTo>
                    <a:pt x="2399195" y="2067826"/>
                  </a:lnTo>
                  <a:lnTo>
                    <a:pt x="2406662" y="2071090"/>
                  </a:lnTo>
                  <a:lnTo>
                    <a:pt x="2408529" y="2072500"/>
                  </a:lnTo>
                  <a:lnTo>
                    <a:pt x="2408301" y="2074824"/>
                  </a:lnTo>
                  <a:lnTo>
                    <a:pt x="2406891" y="2076234"/>
                  </a:lnTo>
                  <a:lnTo>
                    <a:pt x="2405265" y="2077631"/>
                  </a:lnTo>
                  <a:lnTo>
                    <a:pt x="2403868" y="2079028"/>
                  </a:lnTo>
                  <a:lnTo>
                    <a:pt x="2402459" y="2078799"/>
                  </a:lnTo>
                  <a:lnTo>
                    <a:pt x="2401532" y="2078799"/>
                  </a:lnTo>
                  <a:lnTo>
                    <a:pt x="2400135" y="2078558"/>
                  </a:lnTo>
                  <a:lnTo>
                    <a:pt x="2397798" y="2072259"/>
                  </a:lnTo>
                  <a:lnTo>
                    <a:pt x="2396159" y="2072259"/>
                  </a:lnTo>
                  <a:lnTo>
                    <a:pt x="2393823" y="2071789"/>
                  </a:lnTo>
                  <a:lnTo>
                    <a:pt x="2388692" y="2073897"/>
                  </a:lnTo>
                  <a:lnTo>
                    <a:pt x="2385898" y="2075992"/>
                  </a:lnTo>
                  <a:lnTo>
                    <a:pt x="2379599" y="2078799"/>
                  </a:lnTo>
                  <a:lnTo>
                    <a:pt x="2376322" y="2079498"/>
                  </a:lnTo>
                  <a:lnTo>
                    <a:pt x="2372830" y="2080425"/>
                  </a:lnTo>
                  <a:lnTo>
                    <a:pt x="2375395" y="2083460"/>
                  </a:lnTo>
                  <a:lnTo>
                    <a:pt x="2378430" y="2081593"/>
                  </a:lnTo>
                  <a:lnTo>
                    <a:pt x="2380996" y="2082292"/>
                  </a:lnTo>
                  <a:lnTo>
                    <a:pt x="2382164" y="2083231"/>
                  </a:lnTo>
                  <a:lnTo>
                    <a:pt x="2384488" y="2085568"/>
                  </a:lnTo>
                  <a:lnTo>
                    <a:pt x="2403868" y="2085568"/>
                  </a:lnTo>
                  <a:lnTo>
                    <a:pt x="2405494" y="2086965"/>
                  </a:lnTo>
                  <a:lnTo>
                    <a:pt x="2407132" y="2088134"/>
                  </a:lnTo>
                  <a:lnTo>
                    <a:pt x="2408758" y="2089531"/>
                  </a:lnTo>
                  <a:lnTo>
                    <a:pt x="2413901" y="2087194"/>
                  </a:lnTo>
                  <a:lnTo>
                    <a:pt x="2415997" y="2080895"/>
                  </a:lnTo>
                  <a:lnTo>
                    <a:pt x="2422296" y="2081364"/>
                  </a:lnTo>
                  <a:lnTo>
                    <a:pt x="2421826" y="2079256"/>
                  </a:lnTo>
                  <a:lnTo>
                    <a:pt x="2421369" y="2076462"/>
                  </a:lnTo>
                  <a:lnTo>
                    <a:pt x="2419032" y="2075764"/>
                  </a:lnTo>
                  <a:lnTo>
                    <a:pt x="2417165" y="2075065"/>
                  </a:lnTo>
                  <a:lnTo>
                    <a:pt x="2415527" y="2074595"/>
                  </a:lnTo>
                  <a:lnTo>
                    <a:pt x="2415527" y="2068296"/>
                  </a:lnTo>
                  <a:lnTo>
                    <a:pt x="2419502" y="2063864"/>
                  </a:lnTo>
                  <a:lnTo>
                    <a:pt x="2423236" y="2060130"/>
                  </a:lnTo>
                  <a:lnTo>
                    <a:pt x="2426970" y="2056155"/>
                  </a:lnTo>
                  <a:lnTo>
                    <a:pt x="2430703" y="2056853"/>
                  </a:lnTo>
                  <a:lnTo>
                    <a:pt x="2432329" y="2055456"/>
                  </a:lnTo>
                  <a:close/>
                </a:path>
                <a:path w="4667250" h="4416425">
                  <a:moveTo>
                    <a:pt x="2433269" y="658787"/>
                  </a:moveTo>
                  <a:lnTo>
                    <a:pt x="2429535" y="657148"/>
                  </a:lnTo>
                  <a:lnTo>
                    <a:pt x="2427427" y="655980"/>
                  </a:lnTo>
                  <a:lnTo>
                    <a:pt x="2425331" y="655053"/>
                  </a:lnTo>
                  <a:lnTo>
                    <a:pt x="2425331" y="649922"/>
                  </a:lnTo>
                  <a:lnTo>
                    <a:pt x="2420201" y="650151"/>
                  </a:lnTo>
                  <a:lnTo>
                    <a:pt x="2423464" y="656920"/>
                  </a:lnTo>
                  <a:lnTo>
                    <a:pt x="2419261" y="657847"/>
                  </a:lnTo>
                  <a:lnTo>
                    <a:pt x="2418562" y="661352"/>
                  </a:lnTo>
                  <a:lnTo>
                    <a:pt x="2419959" y="665556"/>
                  </a:lnTo>
                  <a:lnTo>
                    <a:pt x="2415768" y="667880"/>
                  </a:lnTo>
                  <a:lnTo>
                    <a:pt x="2415070" y="671614"/>
                  </a:lnTo>
                  <a:lnTo>
                    <a:pt x="2416467" y="675589"/>
                  </a:lnTo>
                  <a:lnTo>
                    <a:pt x="2414828" y="678853"/>
                  </a:lnTo>
                  <a:lnTo>
                    <a:pt x="2412263" y="681418"/>
                  </a:lnTo>
                  <a:lnTo>
                    <a:pt x="2414600" y="682358"/>
                  </a:lnTo>
                  <a:lnTo>
                    <a:pt x="2416695" y="683526"/>
                  </a:lnTo>
                  <a:lnTo>
                    <a:pt x="2418804" y="684453"/>
                  </a:lnTo>
                  <a:lnTo>
                    <a:pt x="2418804" y="693089"/>
                  </a:lnTo>
                  <a:lnTo>
                    <a:pt x="2416225" y="695426"/>
                  </a:lnTo>
                  <a:lnTo>
                    <a:pt x="2408999" y="702652"/>
                  </a:lnTo>
                  <a:lnTo>
                    <a:pt x="2408999" y="706158"/>
                  </a:lnTo>
                  <a:lnTo>
                    <a:pt x="2408758" y="708494"/>
                  </a:lnTo>
                  <a:lnTo>
                    <a:pt x="2402459" y="711987"/>
                  </a:lnTo>
                  <a:lnTo>
                    <a:pt x="2399423" y="713854"/>
                  </a:lnTo>
                  <a:lnTo>
                    <a:pt x="2400135" y="714552"/>
                  </a:lnTo>
                  <a:lnTo>
                    <a:pt x="2400592" y="715264"/>
                  </a:lnTo>
                  <a:lnTo>
                    <a:pt x="2414359" y="715264"/>
                  </a:lnTo>
                  <a:lnTo>
                    <a:pt x="2416225" y="713625"/>
                  </a:lnTo>
                  <a:lnTo>
                    <a:pt x="2417635" y="711758"/>
                  </a:lnTo>
                  <a:lnTo>
                    <a:pt x="2421128" y="709193"/>
                  </a:lnTo>
                  <a:lnTo>
                    <a:pt x="2423464" y="708494"/>
                  </a:lnTo>
                  <a:lnTo>
                    <a:pt x="2425560" y="707326"/>
                  </a:lnTo>
                  <a:lnTo>
                    <a:pt x="2422537" y="704291"/>
                  </a:lnTo>
                  <a:lnTo>
                    <a:pt x="2422537" y="693788"/>
                  </a:lnTo>
                  <a:lnTo>
                    <a:pt x="2425103" y="691222"/>
                  </a:lnTo>
                  <a:lnTo>
                    <a:pt x="2425103" y="677456"/>
                  </a:lnTo>
                  <a:lnTo>
                    <a:pt x="2422067" y="674420"/>
                  </a:lnTo>
                  <a:lnTo>
                    <a:pt x="2422067" y="661352"/>
                  </a:lnTo>
                  <a:lnTo>
                    <a:pt x="2422537" y="661123"/>
                  </a:lnTo>
                  <a:lnTo>
                    <a:pt x="2422995" y="660412"/>
                  </a:lnTo>
                  <a:lnTo>
                    <a:pt x="2433269" y="658787"/>
                  </a:lnTo>
                  <a:close/>
                </a:path>
                <a:path w="4667250" h="4416425">
                  <a:moveTo>
                    <a:pt x="2433497" y="1826996"/>
                  </a:moveTo>
                  <a:lnTo>
                    <a:pt x="2430932" y="1823732"/>
                  </a:lnTo>
                  <a:lnTo>
                    <a:pt x="2429306" y="1823491"/>
                  </a:lnTo>
                  <a:lnTo>
                    <a:pt x="2427897" y="1823034"/>
                  </a:lnTo>
                  <a:lnTo>
                    <a:pt x="2426500" y="1822792"/>
                  </a:lnTo>
                  <a:lnTo>
                    <a:pt x="2425801" y="1820697"/>
                  </a:lnTo>
                  <a:lnTo>
                    <a:pt x="2424404" y="1816963"/>
                  </a:lnTo>
                  <a:lnTo>
                    <a:pt x="2422995" y="1816735"/>
                  </a:lnTo>
                  <a:lnTo>
                    <a:pt x="2420670" y="1816735"/>
                  </a:lnTo>
                  <a:lnTo>
                    <a:pt x="2419502" y="1815795"/>
                  </a:lnTo>
                  <a:lnTo>
                    <a:pt x="2417635" y="1813928"/>
                  </a:lnTo>
                  <a:lnTo>
                    <a:pt x="2417165" y="1813458"/>
                  </a:lnTo>
                  <a:lnTo>
                    <a:pt x="2413431" y="1813928"/>
                  </a:lnTo>
                  <a:lnTo>
                    <a:pt x="2409698" y="1812290"/>
                  </a:lnTo>
                  <a:lnTo>
                    <a:pt x="2405735" y="1814868"/>
                  </a:lnTo>
                  <a:lnTo>
                    <a:pt x="2407602" y="1816735"/>
                  </a:lnTo>
                  <a:lnTo>
                    <a:pt x="2409469" y="1818360"/>
                  </a:lnTo>
                  <a:lnTo>
                    <a:pt x="2411095" y="1820227"/>
                  </a:lnTo>
                  <a:lnTo>
                    <a:pt x="2412733" y="1822335"/>
                  </a:lnTo>
                  <a:lnTo>
                    <a:pt x="2415768" y="1823262"/>
                  </a:lnTo>
                  <a:lnTo>
                    <a:pt x="2415768" y="1827225"/>
                  </a:lnTo>
                  <a:lnTo>
                    <a:pt x="2415070" y="1828393"/>
                  </a:lnTo>
                  <a:lnTo>
                    <a:pt x="2412733" y="1831670"/>
                  </a:lnTo>
                  <a:lnTo>
                    <a:pt x="2415527" y="1834464"/>
                  </a:lnTo>
                  <a:lnTo>
                    <a:pt x="2416238" y="1855228"/>
                  </a:lnTo>
                  <a:lnTo>
                    <a:pt x="2416937" y="1855470"/>
                  </a:lnTo>
                  <a:lnTo>
                    <a:pt x="2422067" y="1852904"/>
                  </a:lnTo>
                  <a:lnTo>
                    <a:pt x="2426970" y="1850567"/>
                  </a:lnTo>
                  <a:lnTo>
                    <a:pt x="2432100" y="1848002"/>
                  </a:lnTo>
                  <a:lnTo>
                    <a:pt x="2430932" y="1846834"/>
                  </a:lnTo>
                  <a:lnTo>
                    <a:pt x="2430005" y="1845665"/>
                  </a:lnTo>
                  <a:lnTo>
                    <a:pt x="2428837" y="1844497"/>
                  </a:lnTo>
                  <a:lnTo>
                    <a:pt x="2428837" y="1838198"/>
                  </a:lnTo>
                  <a:lnTo>
                    <a:pt x="2430005" y="1837029"/>
                  </a:lnTo>
                  <a:lnTo>
                    <a:pt x="2430932" y="1835861"/>
                  </a:lnTo>
                  <a:lnTo>
                    <a:pt x="2432100" y="1834692"/>
                  </a:lnTo>
                  <a:lnTo>
                    <a:pt x="2431631" y="1830959"/>
                  </a:lnTo>
                  <a:lnTo>
                    <a:pt x="2433497" y="1826996"/>
                  </a:lnTo>
                  <a:close/>
                </a:path>
                <a:path w="4667250" h="4416425">
                  <a:moveTo>
                    <a:pt x="2434437" y="2686240"/>
                  </a:moveTo>
                  <a:lnTo>
                    <a:pt x="2432329" y="2685542"/>
                  </a:lnTo>
                  <a:lnTo>
                    <a:pt x="2430462" y="2684843"/>
                  </a:lnTo>
                  <a:lnTo>
                    <a:pt x="2428367" y="2684132"/>
                  </a:lnTo>
                  <a:lnTo>
                    <a:pt x="2429764" y="2682735"/>
                  </a:lnTo>
                  <a:lnTo>
                    <a:pt x="2430703" y="2681567"/>
                  </a:lnTo>
                  <a:lnTo>
                    <a:pt x="2431872" y="2680398"/>
                  </a:lnTo>
                  <a:lnTo>
                    <a:pt x="2431872" y="2672702"/>
                  </a:lnTo>
                  <a:lnTo>
                    <a:pt x="2431872" y="2672232"/>
                  </a:lnTo>
                  <a:lnTo>
                    <a:pt x="2429294" y="2672702"/>
                  </a:lnTo>
                  <a:lnTo>
                    <a:pt x="2428837" y="2669908"/>
                  </a:lnTo>
                  <a:lnTo>
                    <a:pt x="2426500" y="2668498"/>
                  </a:lnTo>
                  <a:lnTo>
                    <a:pt x="2423464" y="2673172"/>
                  </a:lnTo>
                  <a:lnTo>
                    <a:pt x="2426728" y="2679001"/>
                  </a:lnTo>
                  <a:lnTo>
                    <a:pt x="2424404" y="2683903"/>
                  </a:lnTo>
                  <a:lnTo>
                    <a:pt x="2420670" y="2685300"/>
                  </a:lnTo>
                  <a:lnTo>
                    <a:pt x="2418562" y="2685999"/>
                  </a:lnTo>
                  <a:lnTo>
                    <a:pt x="2419959" y="2687409"/>
                  </a:lnTo>
                  <a:lnTo>
                    <a:pt x="2420899" y="2688564"/>
                  </a:lnTo>
                  <a:lnTo>
                    <a:pt x="2422067" y="2689733"/>
                  </a:lnTo>
                  <a:lnTo>
                    <a:pt x="2422067" y="2702801"/>
                  </a:lnTo>
                  <a:lnTo>
                    <a:pt x="2420899" y="2703969"/>
                  </a:lnTo>
                  <a:lnTo>
                    <a:pt x="2419959" y="2705138"/>
                  </a:lnTo>
                  <a:lnTo>
                    <a:pt x="2418804" y="2706306"/>
                  </a:lnTo>
                  <a:lnTo>
                    <a:pt x="2418804" y="2732443"/>
                  </a:lnTo>
                  <a:lnTo>
                    <a:pt x="2417864" y="2733141"/>
                  </a:lnTo>
                  <a:lnTo>
                    <a:pt x="2416695" y="2733840"/>
                  </a:lnTo>
                  <a:lnTo>
                    <a:pt x="2416467" y="2734780"/>
                  </a:lnTo>
                  <a:lnTo>
                    <a:pt x="2415768" y="2737815"/>
                  </a:lnTo>
                  <a:lnTo>
                    <a:pt x="2415336" y="2740609"/>
                  </a:lnTo>
                  <a:lnTo>
                    <a:pt x="2414828" y="2743416"/>
                  </a:lnTo>
                  <a:lnTo>
                    <a:pt x="2412492" y="2743873"/>
                  </a:lnTo>
                  <a:lnTo>
                    <a:pt x="2411095" y="2744343"/>
                  </a:lnTo>
                  <a:lnTo>
                    <a:pt x="2408301" y="2744813"/>
                  </a:lnTo>
                  <a:lnTo>
                    <a:pt x="2410168" y="2747848"/>
                  </a:lnTo>
                  <a:lnTo>
                    <a:pt x="2407132" y="2751112"/>
                  </a:lnTo>
                  <a:lnTo>
                    <a:pt x="2410625" y="2753677"/>
                  </a:lnTo>
                  <a:lnTo>
                    <a:pt x="2414359" y="2753677"/>
                  </a:lnTo>
                  <a:lnTo>
                    <a:pt x="2415070" y="2755544"/>
                  </a:lnTo>
                  <a:lnTo>
                    <a:pt x="2415298" y="2757640"/>
                  </a:lnTo>
                  <a:lnTo>
                    <a:pt x="2416467" y="2759278"/>
                  </a:lnTo>
                  <a:lnTo>
                    <a:pt x="2417864" y="2761145"/>
                  </a:lnTo>
                  <a:lnTo>
                    <a:pt x="2419731" y="2762313"/>
                  </a:lnTo>
                  <a:lnTo>
                    <a:pt x="2419032" y="2764879"/>
                  </a:lnTo>
                  <a:lnTo>
                    <a:pt x="2414130" y="2767215"/>
                  </a:lnTo>
                  <a:lnTo>
                    <a:pt x="2411565" y="2769514"/>
                  </a:lnTo>
                  <a:lnTo>
                    <a:pt x="2411565" y="2778188"/>
                  </a:lnTo>
                  <a:lnTo>
                    <a:pt x="2411565" y="2779115"/>
                  </a:lnTo>
                  <a:lnTo>
                    <a:pt x="2410637" y="2780512"/>
                  </a:lnTo>
                  <a:lnTo>
                    <a:pt x="2409469" y="2779344"/>
                  </a:lnTo>
                  <a:lnTo>
                    <a:pt x="2409926" y="2778645"/>
                  </a:lnTo>
                  <a:lnTo>
                    <a:pt x="2410168" y="2777947"/>
                  </a:lnTo>
                  <a:lnTo>
                    <a:pt x="2410637" y="2777248"/>
                  </a:lnTo>
                  <a:lnTo>
                    <a:pt x="2410866" y="2777718"/>
                  </a:lnTo>
                  <a:lnTo>
                    <a:pt x="2411565" y="2778188"/>
                  </a:lnTo>
                  <a:lnTo>
                    <a:pt x="2411565" y="2769514"/>
                  </a:lnTo>
                  <a:lnTo>
                    <a:pt x="2409698" y="2771178"/>
                  </a:lnTo>
                  <a:lnTo>
                    <a:pt x="2403868" y="2770708"/>
                  </a:lnTo>
                  <a:lnTo>
                    <a:pt x="2399309" y="2780284"/>
                  </a:lnTo>
                  <a:lnTo>
                    <a:pt x="2396629" y="2785643"/>
                  </a:lnTo>
                  <a:lnTo>
                    <a:pt x="2398268" y="2786354"/>
                  </a:lnTo>
                  <a:lnTo>
                    <a:pt x="2400135" y="2787053"/>
                  </a:lnTo>
                  <a:lnTo>
                    <a:pt x="2402230" y="2787751"/>
                  </a:lnTo>
                  <a:lnTo>
                    <a:pt x="2400363" y="2791015"/>
                  </a:lnTo>
                  <a:lnTo>
                    <a:pt x="2399195" y="2792882"/>
                  </a:lnTo>
                  <a:lnTo>
                    <a:pt x="2400833" y="2796146"/>
                  </a:lnTo>
                  <a:lnTo>
                    <a:pt x="2404567" y="2803156"/>
                  </a:lnTo>
                  <a:lnTo>
                    <a:pt x="2414130" y="2803156"/>
                  </a:lnTo>
                  <a:lnTo>
                    <a:pt x="2415527" y="2804325"/>
                  </a:lnTo>
                  <a:lnTo>
                    <a:pt x="2417864" y="2806192"/>
                  </a:lnTo>
                  <a:lnTo>
                    <a:pt x="2419959" y="2802217"/>
                  </a:lnTo>
                  <a:lnTo>
                    <a:pt x="2418562" y="2798483"/>
                  </a:lnTo>
                  <a:lnTo>
                    <a:pt x="2419032" y="2795447"/>
                  </a:lnTo>
                  <a:lnTo>
                    <a:pt x="2420670" y="2793352"/>
                  </a:lnTo>
                  <a:lnTo>
                    <a:pt x="2421826" y="2791714"/>
                  </a:lnTo>
                  <a:lnTo>
                    <a:pt x="2422766" y="2790317"/>
                  </a:lnTo>
                  <a:lnTo>
                    <a:pt x="2419032" y="2784487"/>
                  </a:lnTo>
                  <a:lnTo>
                    <a:pt x="2419032" y="2784017"/>
                  </a:lnTo>
                  <a:lnTo>
                    <a:pt x="2420569" y="2780512"/>
                  </a:lnTo>
                  <a:lnTo>
                    <a:pt x="2420670" y="2780284"/>
                  </a:lnTo>
                  <a:lnTo>
                    <a:pt x="2425560" y="2780284"/>
                  </a:lnTo>
                  <a:lnTo>
                    <a:pt x="2426500" y="2778645"/>
                  </a:lnTo>
                  <a:lnTo>
                    <a:pt x="2427376" y="2777248"/>
                  </a:lnTo>
                  <a:lnTo>
                    <a:pt x="2427668" y="2776778"/>
                  </a:lnTo>
                  <a:lnTo>
                    <a:pt x="2428837" y="2774683"/>
                  </a:lnTo>
                  <a:lnTo>
                    <a:pt x="2428837" y="2771178"/>
                  </a:lnTo>
                  <a:lnTo>
                    <a:pt x="2428837" y="2770949"/>
                  </a:lnTo>
                  <a:lnTo>
                    <a:pt x="2428837" y="2770479"/>
                  </a:lnTo>
                  <a:lnTo>
                    <a:pt x="2426030" y="2770949"/>
                  </a:lnTo>
                  <a:lnTo>
                    <a:pt x="2425331" y="2768142"/>
                  </a:lnTo>
                  <a:lnTo>
                    <a:pt x="2423693" y="2766987"/>
                  </a:lnTo>
                  <a:lnTo>
                    <a:pt x="2421598" y="2765348"/>
                  </a:lnTo>
                  <a:lnTo>
                    <a:pt x="2421598" y="2763482"/>
                  </a:lnTo>
                  <a:lnTo>
                    <a:pt x="2422995" y="2761386"/>
                  </a:lnTo>
                  <a:lnTo>
                    <a:pt x="2426728" y="2759976"/>
                  </a:lnTo>
                  <a:lnTo>
                    <a:pt x="2430703" y="2758579"/>
                  </a:lnTo>
                  <a:lnTo>
                    <a:pt x="2425331" y="2757411"/>
                  </a:lnTo>
                  <a:lnTo>
                    <a:pt x="2422067" y="2756941"/>
                  </a:lnTo>
                  <a:lnTo>
                    <a:pt x="2418804" y="2756243"/>
                  </a:lnTo>
                  <a:lnTo>
                    <a:pt x="2418804" y="2749016"/>
                  </a:lnTo>
                  <a:lnTo>
                    <a:pt x="2422995" y="2746908"/>
                  </a:lnTo>
                  <a:lnTo>
                    <a:pt x="2427427" y="2744813"/>
                  </a:lnTo>
                  <a:lnTo>
                    <a:pt x="2432799" y="2742006"/>
                  </a:lnTo>
                  <a:lnTo>
                    <a:pt x="2430005" y="2741307"/>
                  </a:lnTo>
                  <a:lnTo>
                    <a:pt x="2428367" y="2741079"/>
                  </a:lnTo>
                  <a:lnTo>
                    <a:pt x="2426500" y="2740609"/>
                  </a:lnTo>
                  <a:lnTo>
                    <a:pt x="2425331" y="2739440"/>
                  </a:lnTo>
                  <a:lnTo>
                    <a:pt x="2423693" y="2738043"/>
                  </a:lnTo>
                  <a:lnTo>
                    <a:pt x="2422067" y="2736177"/>
                  </a:lnTo>
                  <a:lnTo>
                    <a:pt x="2422067" y="2729877"/>
                  </a:lnTo>
                  <a:lnTo>
                    <a:pt x="2423236" y="2728480"/>
                  </a:lnTo>
                  <a:lnTo>
                    <a:pt x="2425560" y="2725204"/>
                  </a:lnTo>
                  <a:lnTo>
                    <a:pt x="2423934" y="2722181"/>
                  </a:lnTo>
                  <a:lnTo>
                    <a:pt x="2422766" y="2719603"/>
                  </a:lnTo>
                  <a:lnTo>
                    <a:pt x="2420670" y="2715412"/>
                  </a:lnTo>
                  <a:lnTo>
                    <a:pt x="2423464" y="2713545"/>
                  </a:lnTo>
                  <a:lnTo>
                    <a:pt x="2426271" y="2711907"/>
                  </a:lnTo>
                  <a:lnTo>
                    <a:pt x="2428595" y="2710269"/>
                  </a:lnTo>
                  <a:lnTo>
                    <a:pt x="2428595" y="2693466"/>
                  </a:lnTo>
                  <a:lnTo>
                    <a:pt x="2430703" y="2690672"/>
                  </a:lnTo>
                  <a:lnTo>
                    <a:pt x="2433967" y="2689504"/>
                  </a:lnTo>
                  <a:lnTo>
                    <a:pt x="2434437" y="2686240"/>
                  </a:lnTo>
                  <a:close/>
                </a:path>
                <a:path w="4667250" h="4416425">
                  <a:moveTo>
                    <a:pt x="2434894" y="50406"/>
                  </a:moveTo>
                  <a:lnTo>
                    <a:pt x="2432799" y="50177"/>
                  </a:lnTo>
                  <a:lnTo>
                    <a:pt x="2430462" y="50177"/>
                  </a:lnTo>
                  <a:lnTo>
                    <a:pt x="2427897" y="51104"/>
                  </a:lnTo>
                  <a:lnTo>
                    <a:pt x="2426970" y="54838"/>
                  </a:lnTo>
                  <a:lnTo>
                    <a:pt x="2423236" y="53441"/>
                  </a:lnTo>
                  <a:lnTo>
                    <a:pt x="2421128" y="51346"/>
                  </a:lnTo>
                  <a:lnTo>
                    <a:pt x="2418804" y="49237"/>
                  </a:lnTo>
                  <a:lnTo>
                    <a:pt x="2416937" y="47371"/>
                  </a:lnTo>
                  <a:lnTo>
                    <a:pt x="2411565" y="50406"/>
                  </a:lnTo>
                  <a:lnTo>
                    <a:pt x="2408529" y="51803"/>
                  </a:lnTo>
                  <a:lnTo>
                    <a:pt x="2408758" y="53213"/>
                  </a:lnTo>
                  <a:lnTo>
                    <a:pt x="2408758" y="54610"/>
                  </a:lnTo>
                  <a:lnTo>
                    <a:pt x="2408999" y="56007"/>
                  </a:lnTo>
                  <a:lnTo>
                    <a:pt x="2411336" y="56946"/>
                  </a:lnTo>
                  <a:lnTo>
                    <a:pt x="2413203" y="57404"/>
                  </a:lnTo>
                  <a:lnTo>
                    <a:pt x="2415070" y="58115"/>
                  </a:lnTo>
                  <a:lnTo>
                    <a:pt x="2415298" y="63246"/>
                  </a:lnTo>
                  <a:lnTo>
                    <a:pt x="2410625" y="64643"/>
                  </a:lnTo>
                  <a:lnTo>
                    <a:pt x="2411565" y="68376"/>
                  </a:lnTo>
                  <a:lnTo>
                    <a:pt x="2411793" y="69075"/>
                  </a:lnTo>
                  <a:lnTo>
                    <a:pt x="2410168" y="70015"/>
                  </a:lnTo>
                  <a:lnTo>
                    <a:pt x="2409469" y="70713"/>
                  </a:lnTo>
                  <a:lnTo>
                    <a:pt x="2408771" y="71640"/>
                  </a:lnTo>
                  <a:lnTo>
                    <a:pt x="2408771" y="72339"/>
                  </a:lnTo>
                  <a:lnTo>
                    <a:pt x="2410168" y="73050"/>
                  </a:lnTo>
                  <a:lnTo>
                    <a:pt x="2412733" y="73279"/>
                  </a:lnTo>
                  <a:lnTo>
                    <a:pt x="2415298" y="73279"/>
                  </a:lnTo>
                  <a:lnTo>
                    <a:pt x="2418804" y="73507"/>
                  </a:lnTo>
                  <a:lnTo>
                    <a:pt x="2418562" y="76314"/>
                  </a:lnTo>
                  <a:lnTo>
                    <a:pt x="2418105" y="78181"/>
                  </a:lnTo>
                  <a:lnTo>
                    <a:pt x="2417864" y="79806"/>
                  </a:lnTo>
                  <a:lnTo>
                    <a:pt x="2410637" y="79806"/>
                  </a:lnTo>
                  <a:lnTo>
                    <a:pt x="2407602" y="77711"/>
                  </a:lnTo>
                  <a:lnTo>
                    <a:pt x="2406434" y="73507"/>
                  </a:lnTo>
                  <a:lnTo>
                    <a:pt x="2399665" y="72809"/>
                  </a:lnTo>
                  <a:lnTo>
                    <a:pt x="2397569" y="70713"/>
                  </a:lnTo>
                  <a:lnTo>
                    <a:pt x="2393823" y="69545"/>
                  </a:lnTo>
                  <a:lnTo>
                    <a:pt x="2391956" y="70015"/>
                  </a:lnTo>
                  <a:lnTo>
                    <a:pt x="2389860" y="70243"/>
                  </a:lnTo>
                  <a:lnTo>
                    <a:pt x="2388463" y="74917"/>
                  </a:lnTo>
                  <a:lnTo>
                    <a:pt x="2390800" y="76542"/>
                  </a:lnTo>
                  <a:lnTo>
                    <a:pt x="2392667" y="78651"/>
                  </a:lnTo>
                  <a:lnTo>
                    <a:pt x="2395461" y="80746"/>
                  </a:lnTo>
                  <a:lnTo>
                    <a:pt x="2399195" y="81445"/>
                  </a:lnTo>
                  <a:lnTo>
                    <a:pt x="2404097" y="86817"/>
                  </a:lnTo>
                  <a:lnTo>
                    <a:pt x="2407602" y="87985"/>
                  </a:lnTo>
                  <a:lnTo>
                    <a:pt x="2410625" y="89611"/>
                  </a:lnTo>
                  <a:lnTo>
                    <a:pt x="2411793" y="88684"/>
                  </a:lnTo>
                  <a:lnTo>
                    <a:pt x="2412733" y="87744"/>
                  </a:lnTo>
                  <a:lnTo>
                    <a:pt x="2413901" y="86817"/>
                  </a:lnTo>
                  <a:lnTo>
                    <a:pt x="2416225" y="89382"/>
                  </a:lnTo>
                  <a:lnTo>
                    <a:pt x="2418562" y="91719"/>
                  </a:lnTo>
                  <a:lnTo>
                    <a:pt x="2421826" y="87985"/>
                  </a:lnTo>
                  <a:lnTo>
                    <a:pt x="2421826" y="78409"/>
                  </a:lnTo>
                  <a:lnTo>
                    <a:pt x="2422766" y="77241"/>
                  </a:lnTo>
                  <a:lnTo>
                    <a:pt x="2423934" y="76073"/>
                  </a:lnTo>
                  <a:lnTo>
                    <a:pt x="2424861" y="74917"/>
                  </a:lnTo>
                  <a:lnTo>
                    <a:pt x="2422067" y="72110"/>
                  </a:lnTo>
                  <a:lnTo>
                    <a:pt x="2422995" y="70472"/>
                  </a:lnTo>
                  <a:lnTo>
                    <a:pt x="2423934" y="69075"/>
                  </a:lnTo>
                  <a:lnTo>
                    <a:pt x="2424861" y="67449"/>
                  </a:lnTo>
                  <a:lnTo>
                    <a:pt x="2425560" y="66040"/>
                  </a:lnTo>
                  <a:lnTo>
                    <a:pt x="2425801" y="64414"/>
                  </a:lnTo>
                  <a:lnTo>
                    <a:pt x="2426728" y="63246"/>
                  </a:lnTo>
                  <a:lnTo>
                    <a:pt x="2427897" y="61607"/>
                  </a:lnTo>
                  <a:lnTo>
                    <a:pt x="2429764" y="60210"/>
                  </a:lnTo>
                  <a:lnTo>
                    <a:pt x="2431161" y="58572"/>
                  </a:lnTo>
                  <a:lnTo>
                    <a:pt x="2432329" y="56946"/>
                  </a:lnTo>
                  <a:lnTo>
                    <a:pt x="2434894" y="56248"/>
                  </a:lnTo>
                  <a:lnTo>
                    <a:pt x="2434666" y="53911"/>
                  </a:lnTo>
                  <a:lnTo>
                    <a:pt x="2434894" y="50406"/>
                  </a:lnTo>
                  <a:close/>
                </a:path>
                <a:path w="4667250" h="4416425">
                  <a:moveTo>
                    <a:pt x="2448204" y="1764220"/>
                  </a:moveTo>
                  <a:lnTo>
                    <a:pt x="2440038" y="1747888"/>
                  </a:lnTo>
                  <a:lnTo>
                    <a:pt x="2434196" y="1748815"/>
                  </a:lnTo>
                  <a:lnTo>
                    <a:pt x="2436774" y="1751622"/>
                  </a:lnTo>
                  <a:lnTo>
                    <a:pt x="2440038" y="1753489"/>
                  </a:lnTo>
                  <a:lnTo>
                    <a:pt x="2437473" y="1757222"/>
                  </a:lnTo>
                  <a:lnTo>
                    <a:pt x="2432100" y="1757451"/>
                  </a:lnTo>
                  <a:lnTo>
                    <a:pt x="2426970" y="1759559"/>
                  </a:lnTo>
                  <a:lnTo>
                    <a:pt x="2422067" y="1762594"/>
                  </a:lnTo>
                  <a:lnTo>
                    <a:pt x="2426030" y="1764220"/>
                  </a:lnTo>
                  <a:lnTo>
                    <a:pt x="2429764" y="1766087"/>
                  </a:lnTo>
                  <a:lnTo>
                    <a:pt x="2432100" y="1770062"/>
                  </a:lnTo>
                  <a:lnTo>
                    <a:pt x="2431872" y="1771218"/>
                  </a:lnTo>
                  <a:lnTo>
                    <a:pt x="2430932" y="1774024"/>
                  </a:lnTo>
                  <a:lnTo>
                    <a:pt x="2429306" y="1774253"/>
                  </a:lnTo>
                  <a:lnTo>
                    <a:pt x="2423934" y="1774494"/>
                  </a:lnTo>
                  <a:lnTo>
                    <a:pt x="2429294" y="1780794"/>
                  </a:lnTo>
                  <a:lnTo>
                    <a:pt x="2422067" y="1783588"/>
                  </a:lnTo>
                  <a:lnTo>
                    <a:pt x="2421839" y="1789430"/>
                  </a:lnTo>
                  <a:lnTo>
                    <a:pt x="2425103" y="1792224"/>
                  </a:lnTo>
                  <a:lnTo>
                    <a:pt x="2426970" y="1794090"/>
                  </a:lnTo>
                  <a:lnTo>
                    <a:pt x="2429764" y="1793163"/>
                  </a:lnTo>
                  <a:lnTo>
                    <a:pt x="2432799" y="1795030"/>
                  </a:lnTo>
                  <a:lnTo>
                    <a:pt x="2434907" y="1792224"/>
                  </a:lnTo>
                  <a:lnTo>
                    <a:pt x="2433739" y="1791055"/>
                  </a:lnTo>
                  <a:lnTo>
                    <a:pt x="2432799" y="1789887"/>
                  </a:lnTo>
                  <a:lnTo>
                    <a:pt x="2431872" y="1788960"/>
                  </a:lnTo>
                  <a:lnTo>
                    <a:pt x="2433967" y="1786394"/>
                  </a:lnTo>
                  <a:lnTo>
                    <a:pt x="2436533" y="1784286"/>
                  </a:lnTo>
                  <a:lnTo>
                    <a:pt x="2440038" y="1778457"/>
                  </a:lnTo>
                  <a:lnTo>
                    <a:pt x="2440736" y="1774723"/>
                  </a:lnTo>
                  <a:lnTo>
                    <a:pt x="2443772" y="1769122"/>
                  </a:lnTo>
                  <a:lnTo>
                    <a:pt x="2447506" y="1767954"/>
                  </a:lnTo>
                  <a:lnTo>
                    <a:pt x="2448204" y="1764220"/>
                  </a:lnTo>
                  <a:close/>
                </a:path>
                <a:path w="4667250" h="4416425">
                  <a:moveTo>
                    <a:pt x="2448433" y="2814358"/>
                  </a:moveTo>
                  <a:lnTo>
                    <a:pt x="2443772" y="2812491"/>
                  </a:lnTo>
                  <a:lnTo>
                    <a:pt x="2439568" y="2812491"/>
                  </a:lnTo>
                  <a:lnTo>
                    <a:pt x="2434437" y="2814586"/>
                  </a:lnTo>
                  <a:lnTo>
                    <a:pt x="2441664" y="2818092"/>
                  </a:lnTo>
                  <a:lnTo>
                    <a:pt x="2441664" y="2825089"/>
                  </a:lnTo>
                  <a:lnTo>
                    <a:pt x="2436063" y="2827185"/>
                  </a:lnTo>
                  <a:lnTo>
                    <a:pt x="2433967" y="2833027"/>
                  </a:lnTo>
                  <a:lnTo>
                    <a:pt x="2429065" y="2832328"/>
                  </a:lnTo>
                  <a:lnTo>
                    <a:pt x="2428595" y="2829293"/>
                  </a:lnTo>
                  <a:lnTo>
                    <a:pt x="2428595" y="2826728"/>
                  </a:lnTo>
                  <a:lnTo>
                    <a:pt x="2427897" y="2824149"/>
                  </a:lnTo>
                  <a:lnTo>
                    <a:pt x="2427897" y="2823692"/>
                  </a:lnTo>
                  <a:lnTo>
                    <a:pt x="2426271" y="2823451"/>
                  </a:lnTo>
                  <a:lnTo>
                    <a:pt x="2425331" y="2822994"/>
                  </a:lnTo>
                  <a:lnTo>
                    <a:pt x="2424861" y="2827185"/>
                  </a:lnTo>
                  <a:lnTo>
                    <a:pt x="2426271" y="2831388"/>
                  </a:lnTo>
                  <a:lnTo>
                    <a:pt x="2424404" y="2834894"/>
                  </a:lnTo>
                  <a:lnTo>
                    <a:pt x="2419261" y="2836291"/>
                  </a:lnTo>
                  <a:lnTo>
                    <a:pt x="2418804" y="2839085"/>
                  </a:lnTo>
                  <a:lnTo>
                    <a:pt x="2418092" y="2841663"/>
                  </a:lnTo>
                  <a:lnTo>
                    <a:pt x="2416695" y="2843060"/>
                  </a:lnTo>
                  <a:lnTo>
                    <a:pt x="2412492" y="2846552"/>
                  </a:lnTo>
                  <a:lnTo>
                    <a:pt x="2411793" y="2849130"/>
                  </a:lnTo>
                  <a:lnTo>
                    <a:pt x="2413203" y="2851924"/>
                  </a:lnTo>
                  <a:lnTo>
                    <a:pt x="2409926" y="2851696"/>
                  </a:lnTo>
                  <a:lnTo>
                    <a:pt x="2407602" y="2849359"/>
                  </a:lnTo>
                  <a:lnTo>
                    <a:pt x="2405024" y="2850527"/>
                  </a:lnTo>
                  <a:lnTo>
                    <a:pt x="2405964" y="2854490"/>
                  </a:lnTo>
                  <a:lnTo>
                    <a:pt x="2412034" y="2857296"/>
                  </a:lnTo>
                  <a:lnTo>
                    <a:pt x="2408999" y="2861030"/>
                  </a:lnTo>
                  <a:lnTo>
                    <a:pt x="2415527" y="2863596"/>
                  </a:lnTo>
                  <a:lnTo>
                    <a:pt x="2415527" y="2874099"/>
                  </a:lnTo>
                  <a:lnTo>
                    <a:pt x="2416937" y="2874797"/>
                  </a:lnTo>
                  <a:lnTo>
                    <a:pt x="2417864" y="2875026"/>
                  </a:lnTo>
                  <a:lnTo>
                    <a:pt x="2418804" y="2875496"/>
                  </a:lnTo>
                  <a:lnTo>
                    <a:pt x="2418562" y="2873857"/>
                  </a:lnTo>
                  <a:lnTo>
                    <a:pt x="2419032" y="2872460"/>
                  </a:lnTo>
                  <a:lnTo>
                    <a:pt x="2420899" y="2872930"/>
                  </a:lnTo>
                  <a:lnTo>
                    <a:pt x="2421598" y="2872930"/>
                  </a:lnTo>
                  <a:lnTo>
                    <a:pt x="2421598" y="2874556"/>
                  </a:lnTo>
                  <a:lnTo>
                    <a:pt x="2422067" y="2875496"/>
                  </a:lnTo>
                  <a:lnTo>
                    <a:pt x="2422995" y="2875026"/>
                  </a:lnTo>
                  <a:lnTo>
                    <a:pt x="2424633" y="2874797"/>
                  </a:lnTo>
                  <a:lnTo>
                    <a:pt x="2424633" y="2874327"/>
                  </a:lnTo>
                  <a:lnTo>
                    <a:pt x="2425103" y="2871762"/>
                  </a:lnTo>
                  <a:lnTo>
                    <a:pt x="2425103" y="2869196"/>
                  </a:lnTo>
                  <a:lnTo>
                    <a:pt x="2425331" y="2866860"/>
                  </a:lnTo>
                  <a:lnTo>
                    <a:pt x="2419032" y="2864523"/>
                  </a:lnTo>
                  <a:lnTo>
                    <a:pt x="2419032" y="2861030"/>
                  </a:lnTo>
                  <a:lnTo>
                    <a:pt x="2418092" y="2858465"/>
                  </a:lnTo>
                  <a:lnTo>
                    <a:pt x="2420429" y="2855188"/>
                  </a:lnTo>
                  <a:lnTo>
                    <a:pt x="2423236" y="2850997"/>
                  </a:lnTo>
                  <a:lnTo>
                    <a:pt x="2424163" y="2845397"/>
                  </a:lnTo>
                  <a:lnTo>
                    <a:pt x="2430703" y="2845155"/>
                  </a:lnTo>
                  <a:lnTo>
                    <a:pt x="2434666" y="2840952"/>
                  </a:lnTo>
                  <a:lnTo>
                    <a:pt x="2438870" y="2836761"/>
                  </a:lnTo>
                  <a:lnTo>
                    <a:pt x="2442133" y="2833255"/>
                  </a:lnTo>
                  <a:lnTo>
                    <a:pt x="2444940" y="2832557"/>
                  </a:lnTo>
                  <a:lnTo>
                    <a:pt x="2446337" y="2832328"/>
                  </a:lnTo>
                  <a:lnTo>
                    <a:pt x="2447963" y="2831858"/>
                  </a:lnTo>
                  <a:lnTo>
                    <a:pt x="2447963" y="2824861"/>
                  </a:lnTo>
                  <a:lnTo>
                    <a:pt x="2447506" y="2824149"/>
                  </a:lnTo>
                  <a:lnTo>
                    <a:pt x="2446807" y="2823451"/>
                  </a:lnTo>
                  <a:lnTo>
                    <a:pt x="2445639" y="2821355"/>
                  </a:lnTo>
                  <a:lnTo>
                    <a:pt x="2444699" y="2818549"/>
                  </a:lnTo>
                  <a:lnTo>
                    <a:pt x="2445867" y="2816923"/>
                  </a:lnTo>
                  <a:lnTo>
                    <a:pt x="2448433" y="2814358"/>
                  </a:lnTo>
                  <a:close/>
                </a:path>
                <a:path w="4667250" h="4416425">
                  <a:moveTo>
                    <a:pt x="2461971" y="122047"/>
                  </a:moveTo>
                  <a:lnTo>
                    <a:pt x="2460574" y="119722"/>
                  </a:lnTo>
                  <a:lnTo>
                    <a:pt x="2458466" y="117805"/>
                  </a:lnTo>
                  <a:lnTo>
                    <a:pt x="2458466" y="127190"/>
                  </a:lnTo>
                  <a:lnTo>
                    <a:pt x="2455672" y="129286"/>
                  </a:lnTo>
                  <a:lnTo>
                    <a:pt x="2453805" y="129514"/>
                  </a:lnTo>
                  <a:lnTo>
                    <a:pt x="2451938" y="127647"/>
                  </a:lnTo>
                  <a:lnTo>
                    <a:pt x="2452497" y="126250"/>
                  </a:lnTo>
                  <a:lnTo>
                    <a:pt x="2452865" y="125323"/>
                  </a:lnTo>
                  <a:lnTo>
                    <a:pt x="2453335" y="124155"/>
                  </a:lnTo>
                  <a:lnTo>
                    <a:pt x="2455430" y="125082"/>
                  </a:lnTo>
                  <a:lnTo>
                    <a:pt x="2458466" y="127190"/>
                  </a:lnTo>
                  <a:lnTo>
                    <a:pt x="2458466" y="117805"/>
                  </a:lnTo>
                  <a:lnTo>
                    <a:pt x="2458008" y="117386"/>
                  </a:lnTo>
                  <a:lnTo>
                    <a:pt x="2453335" y="112712"/>
                  </a:lnTo>
                  <a:lnTo>
                    <a:pt x="2453335" y="112483"/>
                  </a:lnTo>
                  <a:lnTo>
                    <a:pt x="2452636" y="112953"/>
                  </a:lnTo>
                  <a:lnTo>
                    <a:pt x="2452408" y="112953"/>
                  </a:lnTo>
                  <a:lnTo>
                    <a:pt x="2450541" y="117144"/>
                  </a:lnTo>
                  <a:lnTo>
                    <a:pt x="2448674" y="121119"/>
                  </a:lnTo>
                  <a:lnTo>
                    <a:pt x="2446807" y="125323"/>
                  </a:lnTo>
                  <a:lnTo>
                    <a:pt x="2444000" y="124612"/>
                  </a:lnTo>
                  <a:lnTo>
                    <a:pt x="2441206" y="126250"/>
                  </a:lnTo>
                  <a:lnTo>
                    <a:pt x="2438870" y="124155"/>
                  </a:lnTo>
                  <a:lnTo>
                    <a:pt x="2438171" y="122516"/>
                  </a:lnTo>
                  <a:lnTo>
                    <a:pt x="2437701" y="120650"/>
                  </a:lnTo>
                  <a:lnTo>
                    <a:pt x="2437473" y="120180"/>
                  </a:lnTo>
                  <a:lnTo>
                    <a:pt x="2430703" y="120650"/>
                  </a:lnTo>
                  <a:lnTo>
                    <a:pt x="2426970" y="125323"/>
                  </a:lnTo>
                  <a:lnTo>
                    <a:pt x="2422766" y="128117"/>
                  </a:lnTo>
                  <a:lnTo>
                    <a:pt x="2416937" y="132791"/>
                  </a:lnTo>
                  <a:lnTo>
                    <a:pt x="2415298" y="123913"/>
                  </a:lnTo>
                  <a:lnTo>
                    <a:pt x="2410637" y="125323"/>
                  </a:lnTo>
                  <a:lnTo>
                    <a:pt x="2408999" y="126949"/>
                  </a:lnTo>
                  <a:lnTo>
                    <a:pt x="2406662" y="128117"/>
                  </a:lnTo>
                  <a:lnTo>
                    <a:pt x="2406256" y="129755"/>
                  </a:lnTo>
                  <a:lnTo>
                    <a:pt x="2406319" y="130213"/>
                  </a:lnTo>
                  <a:lnTo>
                    <a:pt x="2408301" y="134188"/>
                  </a:lnTo>
                  <a:lnTo>
                    <a:pt x="2409228" y="135813"/>
                  </a:lnTo>
                  <a:lnTo>
                    <a:pt x="2407602" y="137452"/>
                  </a:lnTo>
                  <a:lnTo>
                    <a:pt x="2406662" y="138849"/>
                  </a:lnTo>
                  <a:lnTo>
                    <a:pt x="2405735" y="139788"/>
                  </a:lnTo>
                  <a:lnTo>
                    <a:pt x="2406891" y="141884"/>
                  </a:lnTo>
                  <a:lnTo>
                    <a:pt x="2408059" y="144221"/>
                  </a:lnTo>
                  <a:lnTo>
                    <a:pt x="2409926" y="147485"/>
                  </a:lnTo>
                  <a:lnTo>
                    <a:pt x="2411793" y="147485"/>
                  </a:lnTo>
                  <a:lnTo>
                    <a:pt x="2412733" y="148424"/>
                  </a:lnTo>
                  <a:lnTo>
                    <a:pt x="2419502" y="155892"/>
                  </a:lnTo>
                  <a:lnTo>
                    <a:pt x="2425103" y="149123"/>
                  </a:lnTo>
                  <a:lnTo>
                    <a:pt x="2430932" y="147256"/>
                  </a:lnTo>
                  <a:lnTo>
                    <a:pt x="2431402" y="147015"/>
                  </a:lnTo>
                  <a:lnTo>
                    <a:pt x="2431402" y="145148"/>
                  </a:lnTo>
                  <a:lnTo>
                    <a:pt x="2431872" y="143052"/>
                  </a:lnTo>
                  <a:lnTo>
                    <a:pt x="2426970" y="139788"/>
                  </a:lnTo>
                  <a:lnTo>
                    <a:pt x="2424163" y="137680"/>
                  </a:lnTo>
                  <a:lnTo>
                    <a:pt x="2427427" y="134658"/>
                  </a:lnTo>
                  <a:lnTo>
                    <a:pt x="2429116" y="132791"/>
                  </a:lnTo>
                  <a:lnTo>
                    <a:pt x="2429535" y="132321"/>
                  </a:lnTo>
                  <a:lnTo>
                    <a:pt x="2431872" y="130213"/>
                  </a:lnTo>
                  <a:lnTo>
                    <a:pt x="2432570" y="129755"/>
                  </a:lnTo>
                  <a:lnTo>
                    <a:pt x="2433497" y="129755"/>
                  </a:lnTo>
                  <a:lnTo>
                    <a:pt x="2434196" y="129514"/>
                  </a:lnTo>
                  <a:lnTo>
                    <a:pt x="2434894" y="131622"/>
                  </a:lnTo>
                  <a:lnTo>
                    <a:pt x="2436304" y="135356"/>
                  </a:lnTo>
                  <a:lnTo>
                    <a:pt x="2443302" y="135356"/>
                  </a:lnTo>
                  <a:lnTo>
                    <a:pt x="2445639" y="133489"/>
                  </a:lnTo>
                  <a:lnTo>
                    <a:pt x="2446807" y="132321"/>
                  </a:lnTo>
                  <a:lnTo>
                    <a:pt x="2448433" y="133718"/>
                  </a:lnTo>
                  <a:lnTo>
                    <a:pt x="2449842" y="135585"/>
                  </a:lnTo>
                  <a:lnTo>
                    <a:pt x="2451239" y="136525"/>
                  </a:lnTo>
                  <a:lnTo>
                    <a:pt x="2453106" y="137922"/>
                  </a:lnTo>
                  <a:lnTo>
                    <a:pt x="2453805" y="140716"/>
                  </a:lnTo>
                  <a:lnTo>
                    <a:pt x="2456142" y="141884"/>
                  </a:lnTo>
                  <a:lnTo>
                    <a:pt x="2457767" y="139090"/>
                  </a:lnTo>
                  <a:lnTo>
                    <a:pt x="2461158" y="132321"/>
                  </a:lnTo>
                  <a:lnTo>
                    <a:pt x="2461272" y="131622"/>
                  </a:lnTo>
                  <a:lnTo>
                    <a:pt x="2461425" y="130213"/>
                  </a:lnTo>
                  <a:lnTo>
                    <a:pt x="2461476" y="129286"/>
                  </a:lnTo>
                  <a:lnTo>
                    <a:pt x="2461349" y="128117"/>
                  </a:lnTo>
                  <a:lnTo>
                    <a:pt x="2461031" y="124612"/>
                  </a:lnTo>
                  <a:lnTo>
                    <a:pt x="2461209" y="124155"/>
                  </a:lnTo>
                  <a:lnTo>
                    <a:pt x="2461971" y="122047"/>
                  </a:lnTo>
                  <a:close/>
                </a:path>
                <a:path w="4667250" h="4416425">
                  <a:moveTo>
                    <a:pt x="2467343" y="3051454"/>
                  </a:moveTo>
                  <a:lnTo>
                    <a:pt x="2464536" y="3053080"/>
                  </a:lnTo>
                  <a:lnTo>
                    <a:pt x="2462911" y="3052622"/>
                  </a:lnTo>
                  <a:lnTo>
                    <a:pt x="2459405" y="3049346"/>
                  </a:lnTo>
                  <a:lnTo>
                    <a:pt x="2455672" y="3048647"/>
                  </a:lnTo>
                  <a:lnTo>
                    <a:pt x="2451709" y="3050514"/>
                  </a:lnTo>
                  <a:lnTo>
                    <a:pt x="2448204" y="3047949"/>
                  </a:lnTo>
                  <a:lnTo>
                    <a:pt x="2448204" y="3040710"/>
                  </a:lnTo>
                  <a:lnTo>
                    <a:pt x="2438870" y="3033014"/>
                  </a:lnTo>
                  <a:lnTo>
                    <a:pt x="2437231" y="3023908"/>
                  </a:lnTo>
                  <a:lnTo>
                    <a:pt x="2430462" y="3018777"/>
                  </a:lnTo>
                  <a:lnTo>
                    <a:pt x="2431402" y="3011081"/>
                  </a:lnTo>
                  <a:lnTo>
                    <a:pt x="2427668" y="3008045"/>
                  </a:lnTo>
                  <a:lnTo>
                    <a:pt x="2424861" y="3004540"/>
                  </a:lnTo>
                  <a:lnTo>
                    <a:pt x="2423693" y="3000578"/>
                  </a:lnTo>
                  <a:lnTo>
                    <a:pt x="2418562" y="2998940"/>
                  </a:lnTo>
                  <a:lnTo>
                    <a:pt x="2422067" y="2995206"/>
                  </a:lnTo>
                  <a:lnTo>
                    <a:pt x="2422067" y="2990304"/>
                  </a:lnTo>
                  <a:lnTo>
                    <a:pt x="2418804" y="2990304"/>
                  </a:lnTo>
                  <a:lnTo>
                    <a:pt x="2418092" y="2987040"/>
                  </a:lnTo>
                  <a:lnTo>
                    <a:pt x="2415070" y="2984703"/>
                  </a:lnTo>
                  <a:lnTo>
                    <a:pt x="2415070" y="2975368"/>
                  </a:lnTo>
                  <a:lnTo>
                    <a:pt x="2411336" y="2970479"/>
                  </a:lnTo>
                  <a:lnTo>
                    <a:pt x="2415997" y="2960903"/>
                  </a:lnTo>
                  <a:lnTo>
                    <a:pt x="2408529" y="2955772"/>
                  </a:lnTo>
                  <a:lnTo>
                    <a:pt x="2408529" y="2943631"/>
                  </a:lnTo>
                  <a:lnTo>
                    <a:pt x="2410396" y="2942234"/>
                  </a:lnTo>
                  <a:lnTo>
                    <a:pt x="2415768" y="2938970"/>
                  </a:lnTo>
                  <a:lnTo>
                    <a:pt x="2409698" y="2927070"/>
                  </a:lnTo>
                  <a:lnTo>
                    <a:pt x="2405265" y="2928696"/>
                  </a:lnTo>
                  <a:lnTo>
                    <a:pt x="2405265" y="2948533"/>
                  </a:lnTo>
                  <a:lnTo>
                    <a:pt x="2401062" y="2953677"/>
                  </a:lnTo>
                  <a:lnTo>
                    <a:pt x="2402700" y="2955772"/>
                  </a:lnTo>
                  <a:lnTo>
                    <a:pt x="2405037" y="2957411"/>
                  </a:lnTo>
                  <a:lnTo>
                    <a:pt x="2404795" y="2962071"/>
                  </a:lnTo>
                  <a:lnTo>
                    <a:pt x="2407132" y="2963468"/>
                  </a:lnTo>
                  <a:lnTo>
                    <a:pt x="2408059" y="2965577"/>
                  </a:lnTo>
                  <a:lnTo>
                    <a:pt x="2406434" y="2967901"/>
                  </a:lnTo>
                  <a:lnTo>
                    <a:pt x="2405494" y="2968841"/>
                  </a:lnTo>
                  <a:lnTo>
                    <a:pt x="2408758" y="2972104"/>
                  </a:lnTo>
                  <a:lnTo>
                    <a:pt x="2408758" y="2985173"/>
                  </a:lnTo>
                  <a:lnTo>
                    <a:pt x="2411793" y="2988208"/>
                  </a:lnTo>
                  <a:lnTo>
                    <a:pt x="2408758" y="2991713"/>
                  </a:lnTo>
                  <a:lnTo>
                    <a:pt x="2407361" y="2996146"/>
                  </a:lnTo>
                  <a:lnTo>
                    <a:pt x="2410625" y="2999409"/>
                  </a:lnTo>
                  <a:lnTo>
                    <a:pt x="2412733" y="3006407"/>
                  </a:lnTo>
                  <a:lnTo>
                    <a:pt x="2414359" y="3005950"/>
                  </a:lnTo>
                  <a:lnTo>
                    <a:pt x="2418092" y="3007106"/>
                  </a:lnTo>
                  <a:lnTo>
                    <a:pt x="2420670" y="3008973"/>
                  </a:lnTo>
                  <a:lnTo>
                    <a:pt x="2421826" y="3015284"/>
                  </a:lnTo>
                  <a:lnTo>
                    <a:pt x="2425331" y="3017850"/>
                  </a:lnTo>
                  <a:lnTo>
                    <a:pt x="2428138" y="3020885"/>
                  </a:lnTo>
                  <a:lnTo>
                    <a:pt x="2427198" y="3024848"/>
                  </a:lnTo>
                  <a:lnTo>
                    <a:pt x="2431402" y="3026016"/>
                  </a:lnTo>
                  <a:lnTo>
                    <a:pt x="2431872" y="3029051"/>
                  </a:lnTo>
                  <a:lnTo>
                    <a:pt x="2431872" y="3035820"/>
                  </a:lnTo>
                  <a:lnTo>
                    <a:pt x="2432329" y="3038614"/>
                  </a:lnTo>
                  <a:lnTo>
                    <a:pt x="2438400" y="3040710"/>
                  </a:lnTo>
                  <a:lnTo>
                    <a:pt x="2438400" y="3054489"/>
                  </a:lnTo>
                  <a:lnTo>
                    <a:pt x="2439568" y="3055416"/>
                  </a:lnTo>
                  <a:lnTo>
                    <a:pt x="2444242" y="3054718"/>
                  </a:lnTo>
                  <a:lnTo>
                    <a:pt x="2447963" y="3057982"/>
                  </a:lnTo>
                  <a:lnTo>
                    <a:pt x="2452408" y="3059379"/>
                  </a:lnTo>
                  <a:lnTo>
                    <a:pt x="2453576" y="3058223"/>
                  </a:lnTo>
                  <a:lnTo>
                    <a:pt x="2454973" y="3057283"/>
                  </a:lnTo>
                  <a:lnTo>
                    <a:pt x="2456142" y="3056115"/>
                  </a:lnTo>
                  <a:lnTo>
                    <a:pt x="2459634" y="3056115"/>
                  </a:lnTo>
                  <a:lnTo>
                    <a:pt x="2467102" y="3055645"/>
                  </a:lnTo>
                  <a:lnTo>
                    <a:pt x="2467343" y="3051454"/>
                  </a:lnTo>
                  <a:close/>
                </a:path>
                <a:path w="4667250" h="4416425">
                  <a:moveTo>
                    <a:pt x="2497912" y="1522463"/>
                  </a:moveTo>
                  <a:lnTo>
                    <a:pt x="2494635" y="1518259"/>
                  </a:lnTo>
                  <a:lnTo>
                    <a:pt x="2492768" y="1521053"/>
                  </a:lnTo>
                  <a:lnTo>
                    <a:pt x="2489035" y="1516164"/>
                  </a:lnTo>
                  <a:lnTo>
                    <a:pt x="2487168" y="1520825"/>
                  </a:lnTo>
                  <a:lnTo>
                    <a:pt x="2493010" y="1526654"/>
                  </a:lnTo>
                  <a:lnTo>
                    <a:pt x="2487638" y="1536230"/>
                  </a:lnTo>
                  <a:lnTo>
                    <a:pt x="2483675" y="1539265"/>
                  </a:lnTo>
                  <a:lnTo>
                    <a:pt x="2479002" y="1546491"/>
                  </a:lnTo>
                  <a:lnTo>
                    <a:pt x="2477605" y="1550924"/>
                  </a:lnTo>
                  <a:lnTo>
                    <a:pt x="2475966" y="1554899"/>
                  </a:lnTo>
                  <a:lnTo>
                    <a:pt x="2467800" y="1554899"/>
                  </a:lnTo>
                  <a:lnTo>
                    <a:pt x="2467102" y="1555369"/>
                  </a:lnTo>
                  <a:lnTo>
                    <a:pt x="2467343" y="1549996"/>
                  </a:lnTo>
                  <a:lnTo>
                    <a:pt x="2464308" y="1553032"/>
                  </a:lnTo>
                  <a:lnTo>
                    <a:pt x="2464308" y="1553959"/>
                  </a:lnTo>
                  <a:lnTo>
                    <a:pt x="2464066" y="1555127"/>
                  </a:lnTo>
                  <a:lnTo>
                    <a:pt x="2464066" y="1556296"/>
                  </a:lnTo>
                  <a:lnTo>
                    <a:pt x="2465235" y="1557464"/>
                  </a:lnTo>
                  <a:lnTo>
                    <a:pt x="2466175" y="1558632"/>
                  </a:lnTo>
                  <a:lnTo>
                    <a:pt x="2467343" y="1559801"/>
                  </a:lnTo>
                  <a:lnTo>
                    <a:pt x="2466403" y="1560969"/>
                  </a:lnTo>
                  <a:lnTo>
                    <a:pt x="2465235" y="1561896"/>
                  </a:lnTo>
                  <a:lnTo>
                    <a:pt x="2464308" y="1563065"/>
                  </a:lnTo>
                  <a:lnTo>
                    <a:pt x="2466403" y="1565402"/>
                  </a:lnTo>
                  <a:lnTo>
                    <a:pt x="2467800" y="1567268"/>
                  </a:lnTo>
                  <a:lnTo>
                    <a:pt x="2464066" y="1567726"/>
                  </a:lnTo>
                  <a:lnTo>
                    <a:pt x="2458237" y="1568665"/>
                  </a:lnTo>
                  <a:lnTo>
                    <a:pt x="2457767" y="1570532"/>
                  </a:lnTo>
                  <a:lnTo>
                    <a:pt x="2457539" y="1572171"/>
                  </a:lnTo>
                  <a:lnTo>
                    <a:pt x="2457069" y="1573568"/>
                  </a:lnTo>
                  <a:lnTo>
                    <a:pt x="2452166" y="1574736"/>
                  </a:lnTo>
                  <a:lnTo>
                    <a:pt x="2448204" y="1579397"/>
                  </a:lnTo>
                  <a:lnTo>
                    <a:pt x="2442603" y="1578229"/>
                  </a:lnTo>
                  <a:lnTo>
                    <a:pt x="2440267" y="1579867"/>
                  </a:lnTo>
                  <a:lnTo>
                    <a:pt x="2439098" y="1583131"/>
                  </a:lnTo>
                  <a:lnTo>
                    <a:pt x="2435834" y="1583829"/>
                  </a:lnTo>
                  <a:lnTo>
                    <a:pt x="2433967" y="1581734"/>
                  </a:lnTo>
                  <a:lnTo>
                    <a:pt x="2432100" y="1579397"/>
                  </a:lnTo>
                  <a:lnTo>
                    <a:pt x="2428837" y="1582204"/>
                  </a:lnTo>
                  <a:lnTo>
                    <a:pt x="2430462" y="1584998"/>
                  </a:lnTo>
                  <a:lnTo>
                    <a:pt x="2433269" y="1590840"/>
                  </a:lnTo>
                  <a:lnTo>
                    <a:pt x="2440038" y="1590840"/>
                  </a:lnTo>
                  <a:lnTo>
                    <a:pt x="2442362" y="1587334"/>
                  </a:lnTo>
                  <a:lnTo>
                    <a:pt x="2442832" y="1582661"/>
                  </a:lnTo>
                  <a:lnTo>
                    <a:pt x="2447734" y="1580794"/>
                  </a:lnTo>
                  <a:lnTo>
                    <a:pt x="2448674" y="1581264"/>
                  </a:lnTo>
                  <a:lnTo>
                    <a:pt x="2451468" y="1582204"/>
                  </a:lnTo>
                  <a:lnTo>
                    <a:pt x="2451468" y="1587563"/>
                  </a:lnTo>
                  <a:lnTo>
                    <a:pt x="2457069" y="1585937"/>
                  </a:lnTo>
                  <a:lnTo>
                    <a:pt x="2458936" y="1580337"/>
                  </a:lnTo>
                  <a:lnTo>
                    <a:pt x="2464066" y="1577530"/>
                  </a:lnTo>
                  <a:lnTo>
                    <a:pt x="2469908" y="1577530"/>
                  </a:lnTo>
                  <a:lnTo>
                    <a:pt x="2471775" y="1574965"/>
                  </a:lnTo>
                  <a:lnTo>
                    <a:pt x="2471305" y="1571231"/>
                  </a:lnTo>
                  <a:lnTo>
                    <a:pt x="2474569" y="1569593"/>
                  </a:lnTo>
                  <a:lnTo>
                    <a:pt x="2473401" y="1565402"/>
                  </a:lnTo>
                  <a:lnTo>
                    <a:pt x="2477833" y="1564462"/>
                  </a:lnTo>
                  <a:lnTo>
                    <a:pt x="2481338" y="1556524"/>
                  </a:lnTo>
                  <a:lnTo>
                    <a:pt x="2485542" y="1552333"/>
                  </a:lnTo>
                  <a:lnTo>
                    <a:pt x="2484844" y="1546263"/>
                  </a:lnTo>
                  <a:lnTo>
                    <a:pt x="2486241" y="1544624"/>
                  </a:lnTo>
                  <a:lnTo>
                    <a:pt x="2489276" y="1541589"/>
                  </a:lnTo>
                  <a:lnTo>
                    <a:pt x="2494178" y="1541589"/>
                  </a:lnTo>
                  <a:lnTo>
                    <a:pt x="2494178" y="1535988"/>
                  </a:lnTo>
                  <a:lnTo>
                    <a:pt x="2493238" y="1533664"/>
                  </a:lnTo>
                  <a:lnTo>
                    <a:pt x="2494407" y="1532496"/>
                  </a:lnTo>
                  <a:lnTo>
                    <a:pt x="2495346" y="1531327"/>
                  </a:lnTo>
                  <a:lnTo>
                    <a:pt x="2496502" y="1530159"/>
                  </a:lnTo>
                  <a:lnTo>
                    <a:pt x="2496045" y="1526425"/>
                  </a:lnTo>
                  <a:lnTo>
                    <a:pt x="2497912" y="1522463"/>
                  </a:lnTo>
                  <a:close/>
                </a:path>
                <a:path w="4667250" h="4416425">
                  <a:moveTo>
                    <a:pt x="2510282" y="2391968"/>
                  </a:moveTo>
                  <a:lnTo>
                    <a:pt x="2509570" y="2387765"/>
                  </a:lnTo>
                  <a:lnTo>
                    <a:pt x="2502103" y="2387066"/>
                  </a:lnTo>
                  <a:lnTo>
                    <a:pt x="2496274" y="2382863"/>
                  </a:lnTo>
                  <a:lnTo>
                    <a:pt x="2493480" y="2376805"/>
                  </a:lnTo>
                  <a:lnTo>
                    <a:pt x="2487168" y="2374227"/>
                  </a:lnTo>
                  <a:lnTo>
                    <a:pt x="2487168" y="2379129"/>
                  </a:lnTo>
                  <a:lnTo>
                    <a:pt x="2484145" y="2384501"/>
                  </a:lnTo>
                  <a:lnTo>
                    <a:pt x="2477135" y="2384501"/>
                  </a:lnTo>
                  <a:lnTo>
                    <a:pt x="2469438" y="2394534"/>
                  </a:lnTo>
                  <a:lnTo>
                    <a:pt x="2464308" y="2398738"/>
                  </a:lnTo>
                  <a:lnTo>
                    <a:pt x="2459634" y="2403398"/>
                  </a:lnTo>
                  <a:lnTo>
                    <a:pt x="2458008" y="2403640"/>
                  </a:lnTo>
                  <a:lnTo>
                    <a:pt x="2456599" y="2404097"/>
                  </a:lnTo>
                  <a:lnTo>
                    <a:pt x="2455202" y="2404338"/>
                  </a:lnTo>
                  <a:lnTo>
                    <a:pt x="2453106" y="2409939"/>
                  </a:lnTo>
                  <a:lnTo>
                    <a:pt x="2451709" y="2410168"/>
                  </a:lnTo>
                  <a:lnTo>
                    <a:pt x="2449601" y="2410168"/>
                  </a:lnTo>
                  <a:lnTo>
                    <a:pt x="2446337" y="2411806"/>
                  </a:lnTo>
                  <a:lnTo>
                    <a:pt x="2445169" y="2416238"/>
                  </a:lnTo>
                  <a:lnTo>
                    <a:pt x="2440965" y="2416708"/>
                  </a:lnTo>
                  <a:lnTo>
                    <a:pt x="2436533" y="2414143"/>
                  </a:lnTo>
                  <a:lnTo>
                    <a:pt x="2431161" y="2412974"/>
                  </a:lnTo>
                  <a:lnTo>
                    <a:pt x="2428138" y="2408301"/>
                  </a:lnTo>
                  <a:lnTo>
                    <a:pt x="2428138" y="2401773"/>
                  </a:lnTo>
                  <a:lnTo>
                    <a:pt x="2422067" y="2398966"/>
                  </a:lnTo>
                  <a:lnTo>
                    <a:pt x="2421598" y="2396871"/>
                  </a:lnTo>
                  <a:lnTo>
                    <a:pt x="2420670" y="2393835"/>
                  </a:lnTo>
                  <a:lnTo>
                    <a:pt x="2418562" y="2395474"/>
                  </a:lnTo>
                  <a:lnTo>
                    <a:pt x="2416467" y="2396629"/>
                  </a:lnTo>
                  <a:lnTo>
                    <a:pt x="2415997" y="2398496"/>
                  </a:lnTo>
                  <a:lnTo>
                    <a:pt x="2417635" y="2402471"/>
                  </a:lnTo>
                  <a:lnTo>
                    <a:pt x="2422537" y="2403398"/>
                  </a:lnTo>
                  <a:lnTo>
                    <a:pt x="2421839" y="2408301"/>
                  </a:lnTo>
                  <a:lnTo>
                    <a:pt x="2415298" y="2415298"/>
                  </a:lnTo>
                  <a:lnTo>
                    <a:pt x="2415298" y="2421610"/>
                  </a:lnTo>
                  <a:lnTo>
                    <a:pt x="2414130" y="2422766"/>
                  </a:lnTo>
                  <a:lnTo>
                    <a:pt x="2412504" y="2424874"/>
                  </a:lnTo>
                  <a:lnTo>
                    <a:pt x="2417165" y="2430005"/>
                  </a:lnTo>
                  <a:lnTo>
                    <a:pt x="2421128" y="2424874"/>
                  </a:lnTo>
                  <a:lnTo>
                    <a:pt x="2426728" y="2422309"/>
                  </a:lnTo>
                  <a:lnTo>
                    <a:pt x="2433739" y="2419743"/>
                  </a:lnTo>
                  <a:lnTo>
                    <a:pt x="2438628" y="2426500"/>
                  </a:lnTo>
                  <a:lnTo>
                    <a:pt x="2449372" y="2426500"/>
                  </a:lnTo>
                  <a:lnTo>
                    <a:pt x="2451697" y="2427211"/>
                  </a:lnTo>
                  <a:lnTo>
                    <a:pt x="2452166" y="2430234"/>
                  </a:lnTo>
                  <a:lnTo>
                    <a:pt x="2454973" y="2429776"/>
                  </a:lnTo>
                  <a:lnTo>
                    <a:pt x="2454973" y="2424404"/>
                  </a:lnTo>
                  <a:lnTo>
                    <a:pt x="2454275" y="2421610"/>
                  </a:lnTo>
                  <a:lnTo>
                    <a:pt x="2458237" y="2418804"/>
                  </a:lnTo>
                  <a:lnTo>
                    <a:pt x="2457297" y="2412733"/>
                  </a:lnTo>
                  <a:lnTo>
                    <a:pt x="2462199" y="2410409"/>
                  </a:lnTo>
                  <a:lnTo>
                    <a:pt x="2469667" y="2409698"/>
                  </a:lnTo>
                  <a:lnTo>
                    <a:pt x="2474811" y="2404338"/>
                  </a:lnTo>
                  <a:lnTo>
                    <a:pt x="2476208" y="2396871"/>
                  </a:lnTo>
                  <a:lnTo>
                    <a:pt x="2483205" y="2393607"/>
                  </a:lnTo>
                  <a:lnTo>
                    <a:pt x="2498610" y="2393607"/>
                  </a:lnTo>
                  <a:lnTo>
                    <a:pt x="2499779" y="2392438"/>
                  </a:lnTo>
                  <a:lnTo>
                    <a:pt x="2502103" y="2390571"/>
                  </a:lnTo>
                  <a:lnTo>
                    <a:pt x="2506776" y="2395702"/>
                  </a:lnTo>
                  <a:lnTo>
                    <a:pt x="2510282" y="2391968"/>
                  </a:lnTo>
                  <a:close/>
                </a:path>
                <a:path w="4667250" h="4416425">
                  <a:moveTo>
                    <a:pt x="2517038" y="555167"/>
                  </a:moveTo>
                  <a:lnTo>
                    <a:pt x="2509570" y="546531"/>
                  </a:lnTo>
                  <a:lnTo>
                    <a:pt x="2507475" y="547700"/>
                  </a:lnTo>
                  <a:lnTo>
                    <a:pt x="2505379" y="549109"/>
                  </a:lnTo>
                  <a:lnTo>
                    <a:pt x="2504681" y="549338"/>
                  </a:lnTo>
                  <a:lnTo>
                    <a:pt x="2503271" y="553542"/>
                  </a:lnTo>
                  <a:lnTo>
                    <a:pt x="2505138" y="556806"/>
                  </a:lnTo>
                  <a:lnTo>
                    <a:pt x="2501874" y="558444"/>
                  </a:lnTo>
                  <a:lnTo>
                    <a:pt x="2500947" y="558444"/>
                  </a:lnTo>
                  <a:lnTo>
                    <a:pt x="2500249" y="558266"/>
                  </a:lnTo>
                  <a:lnTo>
                    <a:pt x="2500249" y="564045"/>
                  </a:lnTo>
                  <a:lnTo>
                    <a:pt x="2499537" y="564273"/>
                  </a:lnTo>
                  <a:lnTo>
                    <a:pt x="2499080" y="564743"/>
                  </a:lnTo>
                  <a:lnTo>
                    <a:pt x="2498610" y="564045"/>
                  </a:lnTo>
                  <a:lnTo>
                    <a:pt x="2498369" y="563333"/>
                  </a:lnTo>
                  <a:lnTo>
                    <a:pt x="2497912" y="562635"/>
                  </a:lnTo>
                  <a:lnTo>
                    <a:pt x="2498369" y="562178"/>
                  </a:lnTo>
                  <a:lnTo>
                    <a:pt x="2498839" y="561936"/>
                  </a:lnTo>
                  <a:lnTo>
                    <a:pt x="2499080" y="561467"/>
                  </a:lnTo>
                  <a:lnTo>
                    <a:pt x="2499309" y="562178"/>
                  </a:lnTo>
                  <a:lnTo>
                    <a:pt x="2499779" y="562876"/>
                  </a:lnTo>
                  <a:lnTo>
                    <a:pt x="2500007" y="563575"/>
                  </a:lnTo>
                  <a:lnTo>
                    <a:pt x="2500249" y="564045"/>
                  </a:lnTo>
                  <a:lnTo>
                    <a:pt x="2500249" y="558266"/>
                  </a:lnTo>
                  <a:lnTo>
                    <a:pt x="2500007" y="558203"/>
                  </a:lnTo>
                  <a:lnTo>
                    <a:pt x="2498839" y="558203"/>
                  </a:lnTo>
                  <a:lnTo>
                    <a:pt x="2497442" y="555409"/>
                  </a:lnTo>
                  <a:lnTo>
                    <a:pt x="2496045" y="552843"/>
                  </a:lnTo>
                  <a:lnTo>
                    <a:pt x="2494292" y="549338"/>
                  </a:lnTo>
                  <a:lnTo>
                    <a:pt x="2494178" y="543737"/>
                  </a:lnTo>
                  <a:lnTo>
                    <a:pt x="2495105" y="542569"/>
                  </a:lnTo>
                  <a:lnTo>
                    <a:pt x="2497442" y="540232"/>
                  </a:lnTo>
                  <a:lnTo>
                    <a:pt x="2497442" y="535571"/>
                  </a:lnTo>
                  <a:lnTo>
                    <a:pt x="2497442" y="535330"/>
                  </a:lnTo>
                  <a:lnTo>
                    <a:pt x="2493010" y="535571"/>
                  </a:lnTo>
                  <a:lnTo>
                    <a:pt x="2494877" y="531596"/>
                  </a:lnTo>
                  <a:lnTo>
                    <a:pt x="2493238" y="529971"/>
                  </a:lnTo>
                  <a:lnTo>
                    <a:pt x="2493010" y="529729"/>
                  </a:lnTo>
                  <a:lnTo>
                    <a:pt x="2487638" y="529971"/>
                  </a:lnTo>
                  <a:lnTo>
                    <a:pt x="2485771" y="524840"/>
                  </a:lnTo>
                  <a:lnTo>
                    <a:pt x="2482596" y="522973"/>
                  </a:lnTo>
                  <a:lnTo>
                    <a:pt x="2481808" y="522503"/>
                  </a:lnTo>
                  <a:lnTo>
                    <a:pt x="2479243" y="522973"/>
                  </a:lnTo>
                  <a:lnTo>
                    <a:pt x="2476436" y="521335"/>
                  </a:lnTo>
                  <a:lnTo>
                    <a:pt x="2474099" y="524129"/>
                  </a:lnTo>
                  <a:lnTo>
                    <a:pt x="2474099" y="525297"/>
                  </a:lnTo>
                  <a:lnTo>
                    <a:pt x="2474569" y="528104"/>
                  </a:lnTo>
                  <a:lnTo>
                    <a:pt x="2480170" y="529971"/>
                  </a:lnTo>
                  <a:lnTo>
                    <a:pt x="2480640" y="531837"/>
                  </a:lnTo>
                  <a:lnTo>
                    <a:pt x="2480868" y="533463"/>
                  </a:lnTo>
                  <a:lnTo>
                    <a:pt x="2481110" y="534631"/>
                  </a:lnTo>
                  <a:lnTo>
                    <a:pt x="2483434" y="535571"/>
                  </a:lnTo>
                  <a:lnTo>
                    <a:pt x="2485301" y="536041"/>
                  </a:lnTo>
                  <a:lnTo>
                    <a:pt x="2487168" y="536740"/>
                  </a:lnTo>
                  <a:lnTo>
                    <a:pt x="2487282" y="540232"/>
                  </a:lnTo>
                  <a:lnTo>
                    <a:pt x="2487409" y="541401"/>
                  </a:lnTo>
                  <a:lnTo>
                    <a:pt x="2487282" y="542569"/>
                  </a:lnTo>
                  <a:lnTo>
                    <a:pt x="2486939" y="546074"/>
                  </a:lnTo>
                  <a:lnTo>
                    <a:pt x="2488107" y="548868"/>
                  </a:lnTo>
                  <a:lnTo>
                    <a:pt x="2486939" y="550265"/>
                  </a:lnTo>
                  <a:lnTo>
                    <a:pt x="2481808" y="555866"/>
                  </a:lnTo>
                  <a:lnTo>
                    <a:pt x="2473871" y="556806"/>
                  </a:lnTo>
                  <a:lnTo>
                    <a:pt x="2471077" y="563575"/>
                  </a:lnTo>
                  <a:lnTo>
                    <a:pt x="2475268" y="564743"/>
                  </a:lnTo>
                  <a:lnTo>
                    <a:pt x="2476677" y="563803"/>
                  </a:lnTo>
                  <a:lnTo>
                    <a:pt x="2478074" y="563105"/>
                  </a:lnTo>
                  <a:lnTo>
                    <a:pt x="2479243" y="562178"/>
                  </a:lnTo>
                  <a:lnTo>
                    <a:pt x="2480170" y="561708"/>
                  </a:lnTo>
                  <a:lnTo>
                    <a:pt x="2480868" y="560311"/>
                  </a:lnTo>
                  <a:lnTo>
                    <a:pt x="2481808" y="559371"/>
                  </a:lnTo>
                  <a:lnTo>
                    <a:pt x="2482507" y="558444"/>
                  </a:lnTo>
                  <a:lnTo>
                    <a:pt x="2484844" y="561467"/>
                  </a:lnTo>
                  <a:lnTo>
                    <a:pt x="2482278" y="561238"/>
                  </a:lnTo>
                  <a:lnTo>
                    <a:pt x="2480170" y="561708"/>
                  </a:lnTo>
                  <a:lnTo>
                    <a:pt x="2481110" y="564743"/>
                  </a:lnTo>
                  <a:lnTo>
                    <a:pt x="2479700" y="568007"/>
                  </a:lnTo>
                  <a:lnTo>
                    <a:pt x="2482037" y="571271"/>
                  </a:lnTo>
                  <a:lnTo>
                    <a:pt x="2485542" y="568477"/>
                  </a:lnTo>
                  <a:lnTo>
                    <a:pt x="2487879" y="570344"/>
                  </a:lnTo>
                  <a:lnTo>
                    <a:pt x="2489035" y="571512"/>
                  </a:lnTo>
                  <a:lnTo>
                    <a:pt x="2495575" y="571512"/>
                  </a:lnTo>
                  <a:lnTo>
                    <a:pt x="2496743" y="570344"/>
                  </a:lnTo>
                  <a:lnTo>
                    <a:pt x="2497912" y="569404"/>
                  </a:lnTo>
                  <a:lnTo>
                    <a:pt x="2498839" y="568477"/>
                  </a:lnTo>
                  <a:lnTo>
                    <a:pt x="2499080" y="568236"/>
                  </a:lnTo>
                  <a:lnTo>
                    <a:pt x="2513774" y="568236"/>
                  </a:lnTo>
                  <a:lnTo>
                    <a:pt x="2514244" y="564972"/>
                  </a:lnTo>
                  <a:lnTo>
                    <a:pt x="2513114" y="564743"/>
                  </a:lnTo>
                  <a:lnTo>
                    <a:pt x="2507475" y="563575"/>
                  </a:lnTo>
                  <a:lnTo>
                    <a:pt x="2509291" y="561467"/>
                  </a:lnTo>
                  <a:lnTo>
                    <a:pt x="2511907" y="558444"/>
                  </a:lnTo>
                  <a:lnTo>
                    <a:pt x="2517038" y="558444"/>
                  </a:lnTo>
                  <a:lnTo>
                    <a:pt x="2517038" y="555167"/>
                  </a:lnTo>
                  <a:close/>
                </a:path>
                <a:path w="4667250" h="4416425">
                  <a:moveTo>
                    <a:pt x="2556484" y="2573985"/>
                  </a:moveTo>
                  <a:lnTo>
                    <a:pt x="2539301" y="2573959"/>
                  </a:lnTo>
                  <a:lnTo>
                    <a:pt x="2521483" y="2573756"/>
                  </a:lnTo>
                  <a:lnTo>
                    <a:pt x="2521013" y="2574226"/>
                  </a:lnTo>
                  <a:lnTo>
                    <a:pt x="2520772" y="2574696"/>
                  </a:lnTo>
                  <a:lnTo>
                    <a:pt x="2520543" y="2574925"/>
                  </a:lnTo>
                  <a:lnTo>
                    <a:pt x="2520543" y="2575852"/>
                  </a:lnTo>
                  <a:lnTo>
                    <a:pt x="2525445" y="2579128"/>
                  </a:lnTo>
                  <a:lnTo>
                    <a:pt x="2531275" y="2574925"/>
                  </a:lnTo>
                  <a:lnTo>
                    <a:pt x="2535948" y="2578189"/>
                  </a:lnTo>
                  <a:lnTo>
                    <a:pt x="2536418" y="2580297"/>
                  </a:lnTo>
                  <a:lnTo>
                    <a:pt x="2536647" y="2582164"/>
                  </a:lnTo>
                  <a:lnTo>
                    <a:pt x="2528709" y="2590088"/>
                  </a:lnTo>
                  <a:lnTo>
                    <a:pt x="2523109" y="2590787"/>
                  </a:lnTo>
                  <a:lnTo>
                    <a:pt x="2518206" y="2589161"/>
                  </a:lnTo>
                  <a:lnTo>
                    <a:pt x="2513076" y="2591955"/>
                  </a:lnTo>
                  <a:lnTo>
                    <a:pt x="2519616" y="2595689"/>
                  </a:lnTo>
                  <a:lnTo>
                    <a:pt x="2527084" y="2591257"/>
                  </a:lnTo>
                  <a:lnTo>
                    <a:pt x="2533383" y="2594991"/>
                  </a:lnTo>
                  <a:lnTo>
                    <a:pt x="2530818" y="2597556"/>
                  </a:lnTo>
                  <a:lnTo>
                    <a:pt x="2529649" y="2598966"/>
                  </a:lnTo>
                  <a:lnTo>
                    <a:pt x="2531046" y="2603398"/>
                  </a:lnTo>
                  <a:lnTo>
                    <a:pt x="2533612" y="2603398"/>
                  </a:lnTo>
                  <a:lnTo>
                    <a:pt x="2535720" y="2603627"/>
                  </a:lnTo>
                  <a:lnTo>
                    <a:pt x="2540381" y="2603157"/>
                  </a:lnTo>
                  <a:lnTo>
                    <a:pt x="2543175" y="2604097"/>
                  </a:lnTo>
                  <a:lnTo>
                    <a:pt x="2548547" y="2600591"/>
                  </a:lnTo>
                  <a:lnTo>
                    <a:pt x="2547848" y="2601061"/>
                  </a:lnTo>
                  <a:lnTo>
                    <a:pt x="2550185" y="2600121"/>
                  </a:lnTo>
                  <a:lnTo>
                    <a:pt x="2552750" y="2598966"/>
                  </a:lnTo>
                  <a:lnTo>
                    <a:pt x="2552750" y="2588222"/>
                  </a:lnTo>
                  <a:lnTo>
                    <a:pt x="2545511" y="2585186"/>
                  </a:lnTo>
                  <a:lnTo>
                    <a:pt x="2543175" y="2583319"/>
                  </a:lnTo>
                  <a:lnTo>
                    <a:pt x="2544114" y="2581224"/>
                  </a:lnTo>
                  <a:lnTo>
                    <a:pt x="2546210" y="2579827"/>
                  </a:lnTo>
                  <a:lnTo>
                    <a:pt x="2548077" y="2580055"/>
                  </a:lnTo>
                  <a:lnTo>
                    <a:pt x="2552052" y="2584488"/>
                  </a:lnTo>
                  <a:lnTo>
                    <a:pt x="2554147" y="2584488"/>
                  </a:lnTo>
                  <a:lnTo>
                    <a:pt x="2556484" y="2582164"/>
                  </a:lnTo>
                  <a:lnTo>
                    <a:pt x="2556484" y="2573985"/>
                  </a:lnTo>
                  <a:close/>
                </a:path>
                <a:path w="4667250" h="4416425">
                  <a:moveTo>
                    <a:pt x="2566517" y="1155611"/>
                  </a:moveTo>
                  <a:lnTo>
                    <a:pt x="2565273" y="1155141"/>
                  </a:lnTo>
                  <a:lnTo>
                    <a:pt x="2562783" y="1154214"/>
                  </a:lnTo>
                  <a:lnTo>
                    <a:pt x="2559050" y="1155141"/>
                  </a:lnTo>
                  <a:lnTo>
                    <a:pt x="2555316" y="1154684"/>
                  </a:lnTo>
                  <a:lnTo>
                    <a:pt x="2554617" y="1154684"/>
                  </a:lnTo>
                  <a:lnTo>
                    <a:pt x="2553919" y="1153515"/>
                  </a:lnTo>
                  <a:lnTo>
                    <a:pt x="2553220" y="1153045"/>
                  </a:lnTo>
                  <a:lnTo>
                    <a:pt x="2554846" y="1151178"/>
                  </a:lnTo>
                  <a:lnTo>
                    <a:pt x="2555786" y="1150251"/>
                  </a:lnTo>
                  <a:lnTo>
                    <a:pt x="2557653" y="1148384"/>
                  </a:lnTo>
                  <a:lnTo>
                    <a:pt x="2559748" y="1147914"/>
                  </a:lnTo>
                  <a:lnTo>
                    <a:pt x="2561145" y="1147673"/>
                  </a:lnTo>
                  <a:lnTo>
                    <a:pt x="2563482" y="1147216"/>
                  </a:lnTo>
                  <a:lnTo>
                    <a:pt x="2560218" y="1145349"/>
                  </a:lnTo>
                  <a:lnTo>
                    <a:pt x="2557653" y="1144181"/>
                  </a:lnTo>
                  <a:lnTo>
                    <a:pt x="2555544" y="1142314"/>
                  </a:lnTo>
                  <a:lnTo>
                    <a:pt x="2552979" y="1140206"/>
                  </a:lnTo>
                  <a:lnTo>
                    <a:pt x="2551074" y="1137881"/>
                  </a:lnTo>
                  <a:lnTo>
                    <a:pt x="2550884" y="1137640"/>
                  </a:lnTo>
                  <a:lnTo>
                    <a:pt x="2548547" y="1135316"/>
                  </a:lnTo>
                  <a:lnTo>
                    <a:pt x="2546210" y="1133208"/>
                  </a:lnTo>
                  <a:lnTo>
                    <a:pt x="2543886" y="1130871"/>
                  </a:lnTo>
                  <a:lnTo>
                    <a:pt x="2540152" y="1126909"/>
                  </a:lnTo>
                  <a:lnTo>
                    <a:pt x="2538514" y="1129715"/>
                  </a:lnTo>
                  <a:lnTo>
                    <a:pt x="2537117" y="1132509"/>
                  </a:lnTo>
                  <a:lnTo>
                    <a:pt x="2535478" y="1135316"/>
                  </a:lnTo>
                  <a:lnTo>
                    <a:pt x="2532443" y="1132039"/>
                  </a:lnTo>
                  <a:lnTo>
                    <a:pt x="2530119" y="1129715"/>
                  </a:lnTo>
                  <a:lnTo>
                    <a:pt x="2527312" y="1132979"/>
                  </a:lnTo>
                  <a:lnTo>
                    <a:pt x="2527084" y="1134008"/>
                  </a:lnTo>
                  <a:lnTo>
                    <a:pt x="2527084" y="1146517"/>
                  </a:lnTo>
                  <a:lnTo>
                    <a:pt x="2526614" y="1146746"/>
                  </a:lnTo>
                  <a:lnTo>
                    <a:pt x="2526144" y="1147445"/>
                  </a:lnTo>
                  <a:lnTo>
                    <a:pt x="2525217" y="1147445"/>
                  </a:lnTo>
                  <a:lnTo>
                    <a:pt x="2523807" y="1146517"/>
                  </a:lnTo>
                  <a:lnTo>
                    <a:pt x="2524976" y="1145349"/>
                  </a:lnTo>
                  <a:lnTo>
                    <a:pt x="2525674" y="1145806"/>
                  </a:lnTo>
                  <a:lnTo>
                    <a:pt x="2526373" y="1146048"/>
                  </a:lnTo>
                  <a:lnTo>
                    <a:pt x="2527084" y="1146517"/>
                  </a:lnTo>
                  <a:lnTo>
                    <a:pt x="2527084" y="1134008"/>
                  </a:lnTo>
                  <a:lnTo>
                    <a:pt x="2526842" y="1135075"/>
                  </a:lnTo>
                  <a:lnTo>
                    <a:pt x="2526373" y="1136472"/>
                  </a:lnTo>
                  <a:lnTo>
                    <a:pt x="2526144" y="1137881"/>
                  </a:lnTo>
                  <a:lnTo>
                    <a:pt x="2518448" y="1137183"/>
                  </a:lnTo>
                  <a:lnTo>
                    <a:pt x="2513546" y="1142784"/>
                  </a:lnTo>
                  <a:lnTo>
                    <a:pt x="2507246" y="1144879"/>
                  </a:lnTo>
                  <a:lnTo>
                    <a:pt x="2507450" y="1146746"/>
                  </a:lnTo>
                  <a:lnTo>
                    <a:pt x="2507538" y="1149540"/>
                  </a:lnTo>
                  <a:lnTo>
                    <a:pt x="2507716" y="1150708"/>
                  </a:lnTo>
                  <a:lnTo>
                    <a:pt x="2512149" y="1153045"/>
                  </a:lnTo>
                  <a:lnTo>
                    <a:pt x="2516809" y="1149540"/>
                  </a:lnTo>
                  <a:lnTo>
                    <a:pt x="2520315" y="1153515"/>
                  </a:lnTo>
                  <a:lnTo>
                    <a:pt x="2518206" y="1154442"/>
                  </a:lnTo>
                  <a:lnTo>
                    <a:pt x="2516111" y="1155611"/>
                  </a:lnTo>
                  <a:lnTo>
                    <a:pt x="2511679" y="1157719"/>
                  </a:lnTo>
                  <a:lnTo>
                    <a:pt x="2517508" y="1158417"/>
                  </a:lnTo>
                  <a:lnTo>
                    <a:pt x="2521242" y="1158176"/>
                  </a:lnTo>
                  <a:lnTo>
                    <a:pt x="2524976" y="1158176"/>
                  </a:lnTo>
                  <a:lnTo>
                    <a:pt x="2526842" y="1155141"/>
                  </a:lnTo>
                  <a:lnTo>
                    <a:pt x="2530348" y="1155382"/>
                  </a:lnTo>
                  <a:lnTo>
                    <a:pt x="2530716" y="1155141"/>
                  </a:lnTo>
                  <a:lnTo>
                    <a:pt x="2532913" y="1153744"/>
                  </a:lnTo>
                  <a:lnTo>
                    <a:pt x="2532443" y="1150950"/>
                  </a:lnTo>
                  <a:lnTo>
                    <a:pt x="2528239" y="1149540"/>
                  </a:lnTo>
                  <a:lnTo>
                    <a:pt x="2527541" y="1149311"/>
                  </a:lnTo>
                  <a:lnTo>
                    <a:pt x="2529408" y="1147445"/>
                  </a:lnTo>
                  <a:lnTo>
                    <a:pt x="2531275" y="1145578"/>
                  </a:lnTo>
                  <a:lnTo>
                    <a:pt x="2532596" y="1145349"/>
                  </a:lnTo>
                  <a:lnTo>
                    <a:pt x="2535250" y="1144879"/>
                  </a:lnTo>
                  <a:lnTo>
                    <a:pt x="2539441" y="1144181"/>
                  </a:lnTo>
                  <a:lnTo>
                    <a:pt x="2543416" y="1146517"/>
                  </a:lnTo>
                  <a:lnTo>
                    <a:pt x="2541079" y="1148842"/>
                  </a:lnTo>
                  <a:lnTo>
                    <a:pt x="2540152" y="1150010"/>
                  </a:lnTo>
                  <a:lnTo>
                    <a:pt x="2544813" y="1154684"/>
                  </a:lnTo>
                  <a:lnTo>
                    <a:pt x="2545753" y="1153744"/>
                  </a:lnTo>
                  <a:lnTo>
                    <a:pt x="2546908" y="1152817"/>
                  </a:lnTo>
                  <a:lnTo>
                    <a:pt x="2549715" y="1150251"/>
                  </a:lnTo>
                  <a:lnTo>
                    <a:pt x="2548318" y="1156309"/>
                  </a:lnTo>
                  <a:lnTo>
                    <a:pt x="2551353" y="1158875"/>
                  </a:lnTo>
                  <a:lnTo>
                    <a:pt x="2555087" y="1160983"/>
                  </a:lnTo>
                  <a:lnTo>
                    <a:pt x="2556484" y="1159586"/>
                  </a:lnTo>
                  <a:lnTo>
                    <a:pt x="2556776" y="1159344"/>
                  </a:lnTo>
                  <a:lnTo>
                    <a:pt x="2559977" y="1156779"/>
                  </a:lnTo>
                  <a:lnTo>
                    <a:pt x="2563952" y="1160043"/>
                  </a:lnTo>
                  <a:lnTo>
                    <a:pt x="2565844" y="1156779"/>
                  </a:lnTo>
                  <a:lnTo>
                    <a:pt x="2566517" y="1155611"/>
                  </a:lnTo>
                  <a:close/>
                </a:path>
                <a:path w="4667250" h="4416425">
                  <a:moveTo>
                    <a:pt x="2569324" y="2969069"/>
                  </a:moveTo>
                  <a:lnTo>
                    <a:pt x="2566987" y="2965107"/>
                  </a:lnTo>
                  <a:lnTo>
                    <a:pt x="2561856" y="2969768"/>
                  </a:lnTo>
                  <a:lnTo>
                    <a:pt x="2559989" y="2966034"/>
                  </a:lnTo>
                  <a:lnTo>
                    <a:pt x="2561145" y="2962770"/>
                  </a:lnTo>
                  <a:lnTo>
                    <a:pt x="2564879" y="2961843"/>
                  </a:lnTo>
                  <a:lnTo>
                    <a:pt x="2565577" y="2958109"/>
                  </a:lnTo>
                  <a:lnTo>
                    <a:pt x="2564879" y="2957868"/>
                  </a:lnTo>
                  <a:lnTo>
                    <a:pt x="2564180" y="2957639"/>
                  </a:lnTo>
                  <a:lnTo>
                    <a:pt x="2562555" y="2957868"/>
                  </a:lnTo>
                  <a:lnTo>
                    <a:pt x="2559748" y="2956471"/>
                  </a:lnTo>
                  <a:lnTo>
                    <a:pt x="2558821" y="2955074"/>
                  </a:lnTo>
                  <a:lnTo>
                    <a:pt x="2557881" y="2954375"/>
                  </a:lnTo>
                  <a:lnTo>
                    <a:pt x="2550414" y="2954375"/>
                  </a:lnTo>
                  <a:lnTo>
                    <a:pt x="2544114" y="2956268"/>
                  </a:lnTo>
                  <a:lnTo>
                    <a:pt x="2544114" y="2979343"/>
                  </a:lnTo>
                  <a:lnTo>
                    <a:pt x="2544114" y="2981439"/>
                  </a:lnTo>
                  <a:lnTo>
                    <a:pt x="2541778" y="2983547"/>
                  </a:lnTo>
                  <a:lnTo>
                    <a:pt x="2539441" y="2981439"/>
                  </a:lnTo>
                  <a:lnTo>
                    <a:pt x="2539441" y="2979102"/>
                  </a:lnTo>
                  <a:lnTo>
                    <a:pt x="2541778" y="2977007"/>
                  </a:lnTo>
                  <a:lnTo>
                    <a:pt x="2544114" y="2979343"/>
                  </a:lnTo>
                  <a:lnTo>
                    <a:pt x="2544114" y="2956268"/>
                  </a:lnTo>
                  <a:lnTo>
                    <a:pt x="2541079" y="2957169"/>
                  </a:lnTo>
                  <a:lnTo>
                    <a:pt x="2541308" y="2965335"/>
                  </a:lnTo>
                  <a:lnTo>
                    <a:pt x="2536177" y="2969310"/>
                  </a:lnTo>
                  <a:lnTo>
                    <a:pt x="2530576" y="2973743"/>
                  </a:lnTo>
                  <a:lnTo>
                    <a:pt x="2529408" y="2981439"/>
                  </a:lnTo>
                  <a:lnTo>
                    <a:pt x="2523350" y="2985414"/>
                  </a:lnTo>
                  <a:lnTo>
                    <a:pt x="2523807" y="2987040"/>
                  </a:lnTo>
                  <a:lnTo>
                    <a:pt x="2524048" y="2988437"/>
                  </a:lnTo>
                  <a:lnTo>
                    <a:pt x="2524506" y="2990075"/>
                  </a:lnTo>
                  <a:lnTo>
                    <a:pt x="2542019" y="2990075"/>
                  </a:lnTo>
                  <a:lnTo>
                    <a:pt x="2544343" y="2987510"/>
                  </a:lnTo>
                  <a:lnTo>
                    <a:pt x="2545981" y="2984944"/>
                  </a:lnTo>
                  <a:lnTo>
                    <a:pt x="2548077" y="2984004"/>
                  </a:lnTo>
                  <a:lnTo>
                    <a:pt x="2549017" y="2983547"/>
                  </a:lnTo>
                  <a:lnTo>
                    <a:pt x="2550414" y="2982836"/>
                  </a:lnTo>
                  <a:lnTo>
                    <a:pt x="2550655" y="2980042"/>
                  </a:lnTo>
                  <a:lnTo>
                    <a:pt x="2552979" y="2978874"/>
                  </a:lnTo>
                  <a:lnTo>
                    <a:pt x="2550655" y="2977705"/>
                  </a:lnTo>
                  <a:lnTo>
                    <a:pt x="2549080" y="2977007"/>
                  </a:lnTo>
                  <a:lnTo>
                    <a:pt x="2548547" y="2976778"/>
                  </a:lnTo>
                  <a:lnTo>
                    <a:pt x="2546680" y="2975838"/>
                  </a:lnTo>
                  <a:lnTo>
                    <a:pt x="2548318" y="2973971"/>
                  </a:lnTo>
                  <a:lnTo>
                    <a:pt x="2549944" y="2972333"/>
                  </a:lnTo>
                  <a:lnTo>
                    <a:pt x="2551112" y="2970936"/>
                  </a:lnTo>
                  <a:lnTo>
                    <a:pt x="2557881" y="2970936"/>
                  </a:lnTo>
                  <a:lnTo>
                    <a:pt x="2559050" y="2971876"/>
                  </a:lnTo>
                  <a:lnTo>
                    <a:pt x="2560218" y="2973044"/>
                  </a:lnTo>
                  <a:lnTo>
                    <a:pt x="2560917" y="2973501"/>
                  </a:lnTo>
                  <a:lnTo>
                    <a:pt x="2565654" y="2970936"/>
                  </a:lnTo>
                  <a:lnTo>
                    <a:pt x="2566517" y="2970466"/>
                  </a:lnTo>
                  <a:lnTo>
                    <a:pt x="2567914" y="2969768"/>
                  </a:lnTo>
                  <a:lnTo>
                    <a:pt x="2569324" y="2969069"/>
                  </a:lnTo>
                  <a:close/>
                </a:path>
                <a:path w="4667250" h="4416425">
                  <a:moveTo>
                    <a:pt x="2575852" y="1233551"/>
                  </a:moveTo>
                  <a:lnTo>
                    <a:pt x="2569311" y="1233551"/>
                  </a:lnTo>
                  <a:lnTo>
                    <a:pt x="2566746" y="1233322"/>
                  </a:lnTo>
                  <a:lnTo>
                    <a:pt x="2565819" y="1234490"/>
                  </a:lnTo>
                  <a:lnTo>
                    <a:pt x="2565120" y="1235417"/>
                  </a:lnTo>
                  <a:lnTo>
                    <a:pt x="2564180" y="1236586"/>
                  </a:lnTo>
                  <a:lnTo>
                    <a:pt x="2563380" y="1235417"/>
                  </a:lnTo>
                  <a:lnTo>
                    <a:pt x="2562085" y="1233551"/>
                  </a:lnTo>
                  <a:lnTo>
                    <a:pt x="2564650" y="1233792"/>
                  </a:lnTo>
                  <a:lnTo>
                    <a:pt x="2565704" y="1233551"/>
                  </a:lnTo>
                  <a:lnTo>
                    <a:pt x="2566746" y="1233322"/>
                  </a:lnTo>
                  <a:lnTo>
                    <a:pt x="2566289" y="1231455"/>
                  </a:lnTo>
                  <a:lnTo>
                    <a:pt x="2566098" y="1229817"/>
                  </a:lnTo>
                  <a:lnTo>
                    <a:pt x="2566149" y="1228661"/>
                  </a:lnTo>
                  <a:lnTo>
                    <a:pt x="2566289" y="1227721"/>
                  </a:lnTo>
                  <a:lnTo>
                    <a:pt x="2561615" y="1227251"/>
                  </a:lnTo>
                  <a:lnTo>
                    <a:pt x="2557411" y="1226083"/>
                  </a:lnTo>
                  <a:lnTo>
                    <a:pt x="2553678" y="1228661"/>
                  </a:lnTo>
                  <a:lnTo>
                    <a:pt x="2554846" y="1229817"/>
                  </a:lnTo>
                  <a:lnTo>
                    <a:pt x="2556713" y="1232154"/>
                  </a:lnTo>
                  <a:lnTo>
                    <a:pt x="2552979" y="1235417"/>
                  </a:lnTo>
                  <a:lnTo>
                    <a:pt x="2548077" y="1231684"/>
                  </a:lnTo>
                  <a:lnTo>
                    <a:pt x="2544114" y="1234719"/>
                  </a:lnTo>
                  <a:lnTo>
                    <a:pt x="2542946" y="1236129"/>
                  </a:lnTo>
                  <a:lnTo>
                    <a:pt x="2541549" y="1237526"/>
                  </a:lnTo>
                  <a:lnTo>
                    <a:pt x="2540381" y="1238923"/>
                  </a:lnTo>
                  <a:lnTo>
                    <a:pt x="2540431" y="1241958"/>
                  </a:lnTo>
                  <a:lnTo>
                    <a:pt x="2540508" y="1242656"/>
                  </a:lnTo>
                  <a:lnTo>
                    <a:pt x="2540609" y="1245920"/>
                  </a:lnTo>
                  <a:lnTo>
                    <a:pt x="2544584" y="1248486"/>
                  </a:lnTo>
                  <a:lnTo>
                    <a:pt x="2548547" y="1250823"/>
                  </a:lnTo>
                  <a:lnTo>
                    <a:pt x="2552052" y="1253159"/>
                  </a:lnTo>
                  <a:lnTo>
                    <a:pt x="2559977" y="1253159"/>
                  </a:lnTo>
                  <a:lnTo>
                    <a:pt x="2563482" y="1251521"/>
                  </a:lnTo>
                  <a:lnTo>
                    <a:pt x="2565349" y="1250594"/>
                  </a:lnTo>
                  <a:lnTo>
                    <a:pt x="2569083" y="1249654"/>
                  </a:lnTo>
                  <a:lnTo>
                    <a:pt x="2571419" y="1250594"/>
                  </a:lnTo>
                  <a:lnTo>
                    <a:pt x="2572016" y="1249654"/>
                  </a:lnTo>
                  <a:lnTo>
                    <a:pt x="2573045" y="1248029"/>
                  </a:lnTo>
                  <a:lnTo>
                    <a:pt x="2572588" y="1246860"/>
                  </a:lnTo>
                  <a:lnTo>
                    <a:pt x="2572347" y="1245222"/>
                  </a:lnTo>
                  <a:lnTo>
                    <a:pt x="2572118" y="1244053"/>
                  </a:lnTo>
                  <a:lnTo>
                    <a:pt x="2569781" y="1243126"/>
                  </a:lnTo>
                  <a:lnTo>
                    <a:pt x="2567914" y="1242656"/>
                  </a:lnTo>
                  <a:lnTo>
                    <a:pt x="2565819" y="1241958"/>
                  </a:lnTo>
                  <a:lnTo>
                    <a:pt x="2569553" y="1239151"/>
                  </a:lnTo>
                  <a:lnTo>
                    <a:pt x="2574455" y="1239393"/>
                  </a:lnTo>
                  <a:lnTo>
                    <a:pt x="2574506" y="1239151"/>
                  </a:lnTo>
                  <a:lnTo>
                    <a:pt x="2575128" y="1236586"/>
                  </a:lnTo>
                  <a:lnTo>
                    <a:pt x="2575852" y="1233551"/>
                  </a:lnTo>
                  <a:close/>
                </a:path>
                <a:path w="4667250" h="4416425">
                  <a:moveTo>
                    <a:pt x="2598953" y="1958619"/>
                  </a:moveTo>
                  <a:lnTo>
                    <a:pt x="2597556" y="1958149"/>
                  </a:lnTo>
                  <a:lnTo>
                    <a:pt x="2594051" y="1957451"/>
                  </a:lnTo>
                  <a:lnTo>
                    <a:pt x="2591485" y="1954885"/>
                  </a:lnTo>
                  <a:lnTo>
                    <a:pt x="2589847" y="1953018"/>
                  </a:lnTo>
                  <a:lnTo>
                    <a:pt x="2589149" y="1949742"/>
                  </a:lnTo>
                  <a:lnTo>
                    <a:pt x="2590558" y="1945551"/>
                  </a:lnTo>
                  <a:lnTo>
                    <a:pt x="2586355" y="1943214"/>
                  </a:lnTo>
                  <a:lnTo>
                    <a:pt x="2590088" y="1938083"/>
                  </a:lnTo>
                  <a:lnTo>
                    <a:pt x="2586113" y="1938083"/>
                  </a:lnTo>
                  <a:lnTo>
                    <a:pt x="2584716" y="1938540"/>
                  </a:lnTo>
                  <a:lnTo>
                    <a:pt x="2581922" y="1941347"/>
                  </a:lnTo>
                  <a:lnTo>
                    <a:pt x="2582621" y="1946706"/>
                  </a:lnTo>
                  <a:lnTo>
                    <a:pt x="2577249" y="1948116"/>
                  </a:lnTo>
                  <a:lnTo>
                    <a:pt x="2575623" y="1937613"/>
                  </a:lnTo>
                  <a:lnTo>
                    <a:pt x="2572816" y="1940407"/>
                  </a:lnTo>
                  <a:lnTo>
                    <a:pt x="2570950" y="1943442"/>
                  </a:lnTo>
                  <a:lnTo>
                    <a:pt x="2565819" y="1945309"/>
                  </a:lnTo>
                  <a:lnTo>
                    <a:pt x="2563253" y="1945779"/>
                  </a:lnTo>
                  <a:lnTo>
                    <a:pt x="2559989" y="1951380"/>
                  </a:lnTo>
                  <a:lnTo>
                    <a:pt x="2556243" y="1950910"/>
                  </a:lnTo>
                  <a:lnTo>
                    <a:pt x="2552979" y="1953247"/>
                  </a:lnTo>
                  <a:lnTo>
                    <a:pt x="2557411" y="1957679"/>
                  </a:lnTo>
                  <a:lnTo>
                    <a:pt x="2568156" y="1957679"/>
                  </a:lnTo>
                  <a:lnTo>
                    <a:pt x="2569781" y="1956511"/>
                  </a:lnTo>
                  <a:lnTo>
                    <a:pt x="2570721" y="1955584"/>
                  </a:lnTo>
                  <a:lnTo>
                    <a:pt x="2572118" y="1954644"/>
                  </a:lnTo>
                  <a:lnTo>
                    <a:pt x="2572347" y="1956041"/>
                  </a:lnTo>
                  <a:lnTo>
                    <a:pt x="2569311" y="1965845"/>
                  </a:lnTo>
                  <a:lnTo>
                    <a:pt x="2568384" y="1967712"/>
                  </a:lnTo>
                  <a:lnTo>
                    <a:pt x="2561145" y="1967712"/>
                  </a:lnTo>
                  <a:lnTo>
                    <a:pt x="2560447" y="1968652"/>
                  </a:lnTo>
                  <a:lnTo>
                    <a:pt x="2559050" y="1969820"/>
                  </a:lnTo>
                  <a:lnTo>
                    <a:pt x="2558351" y="1971217"/>
                  </a:lnTo>
                  <a:lnTo>
                    <a:pt x="2557653" y="1972386"/>
                  </a:lnTo>
                  <a:lnTo>
                    <a:pt x="2556243" y="1977047"/>
                  </a:lnTo>
                  <a:lnTo>
                    <a:pt x="2554846" y="1977288"/>
                  </a:lnTo>
                  <a:lnTo>
                    <a:pt x="2551353" y="1978215"/>
                  </a:lnTo>
                  <a:lnTo>
                    <a:pt x="2549715" y="1980082"/>
                  </a:lnTo>
                  <a:lnTo>
                    <a:pt x="2548077" y="1981250"/>
                  </a:lnTo>
                  <a:lnTo>
                    <a:pt x="2546680" y="1981949"/>
                  </a:lnTo>
                  <a:lnTo>
                    <a:pt x="2546451" y="1982647"/>
                  </a:lnTo>
                  <a:lnTo>
                    <a:pt x="2549017" y="1984044"/>
                  </a:lnTo>
                  <a:lnTo>
                    <a:pt x="2558110" y="1984044"/>
                  </a:lnTo>
                  <a:lnTo>
                    <a:pt x="2561844" y="1986851"/>
                  </a:lnTo>
                  <a:lnTo>
                    <a:pt x="2563253" y="1991283"/>
                  </a:lnTo>
                  <a:lnTo>
                    <a:pt x="2567914" y="1990585"/>
                  </a:lnTo>
                  <a:lnTo>
                    <a:pt x="2570721" y="1987550"/>
                  </a:lnTo>
                  <a:lnTo>
                    <a:pt x="2574455" y="1985213"/>
                  </a:lnTo>
                  <a:lnTo>
                    <a:pt x="2576322" y="1981720"/>
                  </a:lnTo>
                  <a:lnTo>
                    <a:pt x="2576322" y="1976818"/>
                  </a:lnTo>
                  <a:lnTo>
                    <a:pt x="2579357" y="1973313"/>
                  </a:lnTo>
                  <a:lnTo>
                    <a:pt x="2582151" y="1970278"/>
                  </a:lnTo>
                  <a:lnTo>
                    <a:pt x="2584716" y="1967242"/>
                  </a:lnTo>
                  <a:lnTo>
                    <a:pt x="2594749" y="1967242"/>
                  </a:lnTo>
                  <a:lnTo>
                    <a:pt x="2596388" y="1964220"/>
                  </a:lnTo>
                  <a:lnTo>
                    <a:pt x="2598953" y="1958619"/>
                  </a:lnTo>
                  <a:close/>
                </a:path>
                <a:path w="4667250" h="4416425">
                  <a:moveTo>
                    <a:pt x="2703969" y="2479941"/>
                  </a:moveTo>
                  <a:lnTo>
                    <a:pt x="2702331" y="2479713"/>
                  </a:lnTo>
                  <a:lnTo>
                    <a:pt x="2699537" y="2478773"/>
                  </a:lnTo>
                  <a:lnTo>
                    <a:pt x="2698127" y="2479941"/>
                  </a:lnTo>
                  <a:lnTo>
                    <a:pt x="2695803" y="2482278"/>
                  </a:lnTo>
                  <a:lnTo>
                    <a:pt x="2689504" y="2482278"/>
                  </a:lnTo>
                  <a:lnTo>
                    <a:pt x="2685999" y="2479713"/>
                  </a:lnTo>
                  <a:lnTo>
                    <a:pt x="2684132" y="2478074"/>
                  </a:lnTo>
                  <a:lnTo>
                    <a:pt x="2680868" y="2480881"/>
                  </a:lnTo>
                  <a:lnTo>
                    <a:pt x="2678303" y="2483447"/>
                  </a:lnTo>
                  <a:lnTo>
                    <a:pt x="2675966" y="2485313"/>
                  </a:lnTo>
                  <a:lnTo>
                    <a:pt x="2659634" y="2485313"/>
                  </a:lnTo>
                  <a:lnTo>
                    <a:pt x="2658224" y="2484145"/>
                  </a:lnTo>
                  <a:lnTo>
                    <a:pt x="2657068" y="2483447"/>
                  </a:lnTo>
                  <a:lnTo>
                    <a:pt x="2655900" y="2482507"/>
                  </a:lnTo>
                  <a:lnTo>
                    <a:pt x="2652166" y="2489517"/>
                  </a:lnTo>
                  <a:lnTo>
                    <a:pt x="2660561" y="2490216"/>
                  </a:lnTo>
                  <a:lnTo>
                    <a:pt x="2661031" y="2493010"/>
                  </a:lnTo>
                  <a:lnTo>
                    <a:pt x="2661031" y="2503513"/>
                  </a:lnTo>
                  <a:lnTo>
                    <a:pt x="2658465" y="2507018"/>
                  </a:lnTo>
                  <a:lnTo>
                    <a:pt x="2660789" y="2510053"/>
                  </a:lnTo>
                  <a:lnTo>
                    <a:pt x="2664295" y="2511450"/>
                  </a:lnTo>
                  <a:lnTo>
                    <a:pt x="2664764" y="2514955"/>
                  </a:lnTo>
                  <a:lnTo>
                    <a:pt x="2670835" y="2512847"/>
                  </a:lnTo>
                  <a:lnTo>
                    <a:pt x="2675725" y="2507246"/>
                  </a:lnTo>
                  <a:lnTo>
                    <a:pt x="2681338" y="2507945"/>
                  </a:lnTo>
                  <a:lnTo>
                    <a:pt x="2693238" y="2496045"/>
                  </a:lnTo>
                  <a:lnTo>
                    <a:pt x="2690672" y="2495575"/>
                  </a:lnTo>
                  <a:lnTo>
                    <a:pt x="2684361" y="2494648"/>
                  </a:lnTo>
                  <a:lnTo>
                    <a:pt x="2688615" y="2489924"/>
                  </a:lnTo>
                  <a:lnTo>
                    <a:pt x="2699728" y="2484412"/>
                  </a:lnTo>
                  <a:lnTo>
                    <a:pt x="2703969" y="2479941"/>
                  </a:lnTo>
                  <a:close/>
                </a:path>
                <a:path w="4667250" h="4416425">
                  <a:moveTo>
                    <a:pt x="2713532" y="2595689"/>
                  </a:moveTo>
                  <a:lnTo>
                    <a:pt x="2712135" y="2592895"/>
                  </a:lnTo>
                  <a:lnTo>
                    <a:pt x="2710738" y="2590330"/>
                  </a:lnTo>
                  <a:lnTo>
                    <a:pt x="2709329" y="2587523"/>
                  </a:lnTo>
                  <a:lnTo>
                    <a:pt x="2704439" y="2588691"/>
                  </a:lnTo>
                  <a:lnTo>
                    <a:pt x="2705138" y="2594064"/>
                  </a:lnTo>
                  <a:lnTo>
                    <a:pt x="2702331" y="2596858"/>
                  </a:lnTo>
                  <a:lnTo>
                    <a:pt x="2693466" y="2596858"/>
                  </a:lnTo>
                  <a:lnTo>
                    <a:pt x="2694863" y="2598724"/>
                  </a:lnTo>
                  <a:lnTo>
                    <a:pt x="2696032" y="2600363"/>
                  </a:lnTo>
                  <a:lnTo>
                    <a:pt x="2697670" y="2602458"/>
                  </a:lnTo>
                  <a:lnTo>
                    <a:pt x="2694406" y="2602928"/>
                  </a:lnTo>
                  <a:lnTo>
                    <a:pt x="2691371" y="2603398"/>
                  </a:lnTo>
                  <a:lnTo>
                    <a:pt x="2688564" y="2603855"/>
                  </a:lnTo>
                  <a:lnTo>
                    <a:pt x="2687167" y="2605494"/>
                  </a:lnTo>
                  <a:lnTo>
                    <a:pt x="2684132" y="2608529"/>
                  </a:lnTo>
                  <a:lnTo>
                    <a:pt x="2686697" y="2609456"/>
                  </a:lnTo>
                  <a:lnTo>
                    <a:pt x="2690431" y="2610866"/>
                  </a:lnTo>
                  <a:lnTo>
                    <a:pt x="2690660" y="2612263"/>
                  </a:lnTo>
                  <a:lnTo>
                    <a:pt x="2690761" y="2613660"/>
                  </a:lnTo>
                  <a:lnTo>
                    <a:pt x="2690901" y="2614358"/>
                  </a:lnTo>
                  <a:lnTo>
                    <a:pt x="2690431" y="2614904"/>
                  </a:lnTo>
                  <a:lnTo>
                    <a:pt x="2690431" y="2624163"/>
                  </a:lnTo>
                  <a:lnTo>
                    <a:pt x="2689961" y="2624861"/>
                  </a:lnTo>
                  <a:lnTo>
                    <a:pt x="2689733" y="2625560"/>
                  </a:lnTo>
                  <a:lnTo>
                    <a:pt x="2689263" y="2626258"/>
                  </a:lnTo>
                  <a:lnTo>
                    <a:pt x="2689034" y="2625801"/>
                  </a:lnTo>
                  <a:lnTo>
                    <a:pt x="2688336" y="2625331"/>
                  </a:lnTo>
                  <a:lnTo>
                    <a:pt x="2688336" y="2624391"/>
                  </a:lnTo>
                  <a:lnTo>
                    <a:pt x="2689263" y="2622994"/>
                  </a:lnTo>
                  <a:lnTo>
                    <a:pt x="2690431" y="2624163"/>
                  </a:lnTo>
                  <a:lnTo>
                    <a:pt x="2690431" y="2614904"/>
                  </a:lnTo>
                  <a:lnTo>
                    <a:pt x="2689263" y="2616225"/>
                  </a:lnTo>
                  <a:lnTo>
                    <a:pt x="2687866" y="2618333"/>
                  </a:lnTo>
                  <a:lnTo>
                    <a:pt x="2686469" y="2619959"/>
                  </a:lnTo>
                  <a:lnTo>
                    <a:pt x="2684361" y="2618333"/>
                  </a:lnTo>
                  <a:lnTo>
                    <a:pt x="2681567" y="2616225"/>
                  </a:lnTo>
                  <a:lnTo>
                    <a:pt x="2681325" y="2618790"/>
                  </a:lnTo>
                  <a:lnTo>
                    <a:pt x="2680627" y="2621127"/>
                  </a:lnTo>
                  <a:lnTo>
                    <a:pt x="2681325" y="2621597"/>
                  </a:lnTo>
                  <a:lnTo>
                    <a:pt x="2684361" y="2623934"/>
                  </a:lnTo>
                  <a:lnTo>
                    <a:pt x="2684361" y="2630932"/>
                  </a:lnTo>
                  <a:lnTo>
                    <a:pt x="2685300" y="2631859"/>
                  </a:lnTo>
                  <a:lnTo>
                    <a:pt x="2685770" y="2632799"/>
                  </a:lnTo>
                  <a:lnTo>
                    <a:pt x="2692298" y="2632799"/>
                  </a:lnTo>
                  <a:lnTo>
                    <a:pt x="2693466" y="2631630"/>
                  </a:lnTo>
                  <a:lnTo>
                    <a:pt x="2694635" y="2630703"/>
                  </a:lnTo>
                  <a:lnTo>
                    <a:pt x="2695803" y="2629535"/>
                  </a:lnTo>
                  <a:lnTo>
                    <a:pt x="2699537" y="2628836"/>
                  </a:lnTo>
                  <a:lnTo>
                    <a:pt x="2703499" y="2630932"/>
                  </a:lnTo>
                  <a:lnTo>
                    <a:pt x="2706128" y="2628836"/>
                  </a:lnTo>
                  <a:lnTo>
                    <a:pt x="2707005" y="2628125"/>
                  </a:lnTo>
                  <a:lnTo>
                    <a:pt x="2707005" y="2626258"/>
                  </a:lnTo>
                  <a:lnTo>
                    <a:pt x="2707005" y="2622994"/>
                  </a:lnTo>
                  <a:lnTo>
                    <a:pt x="2707005" y="2620657"/>
                  </a:lnTo>
                  <a:lnTo>
                    <a:pt x="2706065" y="2619959"/>
                  </a:lnTo>
                  <a:lnTo>
                    <a:pt x="2705138" y="2619260"/>
                  </a:lnTo>
                  <a:lnTo>
                    <a:pt x="2702801" y="2617393"/>
                  </a:lnTo>
                  <a:lnTo>
                    <a:pt x="2699766" y="2615057"/>
                  </a:lnTo>
                  <a:lnTo>
                    <a:pt x="2703030" y="2613660"/>
                  </a:lnTo>
                  <a:lnTo>
                    <a:pt x="2705138" y="2612733"/>
                  </a:lnTo>
                  <a:lnTo>
                    <a:pt x="2707932" y="2611323"/>
                  </a:lnTo>
                  <a:lnTo>
                    <a:pt x="2705366" y="2610396"/>
                  </a:lnTo>
                  <a:lnTo>
                    <a:pt x="2701633" y="2608999"/>
                  </a:lnTo>
                  <a:lnTo>
                    <a:pt x="2699067" y="2604097"/>
                  </a:lnTo>
                  <a:lnTo>
                    <a:pt x="2703969" y="2602700"/>
                  </a:lnTo>
                  <a:lnTo>
                    <a:pt x="2706065" y="2600121"/>
                  </a:lnTo>
                  <a:lnTo>
                    <a:pt x="2710040" y="2600833"/>
                  </a:lnTo>
                  <a:lnTo>
                    <a:pt x="2710319" y="2600121"/>
                  </a:lnTo>
                  <a:lnTo>
                    <a:pt x="2711437" y="2597327"/>
                  </a:lnTo>
                  <a:lnTo>
                    <a:pt x="2713532" y="2595689"/>
                  </a:lnTo>
                  <a:close/>
                </a:path>
                <a:path w="4667250" h="4416425">
                  <a:moveTo>
                    <a:pt x="2754846" y="1272755"/>
                  </a:moveTo>
                  <a:lnTo>
                    <a:pt x="2725204" y="1272997"/>
                  </a:lnTo>
                  <a:lnTo>
                    <a:pt x="2720302" y="1269263"/>
                  </a:lnTo>
                  <a:lnTo>
                    <a:pt x="2713304" y="1273225"/>
                  </a:lnTo>
                  <a:lnTo>
                    <a:pt x="2708630" y="1270889"/>
                  </a:lnTo>
                  <a:lnTo>
                    <a:pt x="2706763" y="1269733"/>
                  </a:lnTo>
                  <a:lnTo>
                    <a:pt x="2705836" y="1269961"/>
                  </a:lnTo>
                  <a:lnTo>
                    <a:pt x="2705138" y="1269961"/>
                  </a:lnTo>
                  <a:lnTo>
                    <a:pt x="2695562" y="1279067"/>
                  </a:lnTo>
                  <a:lnTo>
                    <a:pt x="2686697" y="1288630"/>
                  </a:lnTo>
                  <a:lnTo>
                    <a:pt x="2681097" y="1290967"/>
                  </a:lnTo>
                  <a:lnTo>
                    <a:pt x="2674797" y="1293291"/>
                  </a:lnTo>
                  <a:lnTo>
                    <a:pt x="2674569" y="1293761"/>
                  </a:lnTo>
                  <a:lnTo>
                    <a:pt x="2671762" y="1296327"/>
                  </a:lnTo>
                  <a:lnTo>
                    <a:pt x="2669667" y="1298892"/>
                  </a:lnTo>
                  <a:lnTo>
                    <a:pt x="2664764" y="1303096"/>
                  </a:lnTo>
                  <a:lnTo>
                    <a:pt x="2660789" y="1302397"/>
                  </a:lnTo>
                  <a:lnTo>
                    <a:pt x="2659164" y="1305661"/>
                  </a:lnTo>
                  <a:lnTo>
                    <a:pt x="2658922" y="1306601"/>
                  </a:lnTo>
                  <a:lnTo>
                    <a:pt x="2658465" y="1307299"/>
                  </a:lnTo>
                  <a:lnTo>
                    <a:pt x="2658224" y="1307998"/>
                  </a:lnTo>
                  <a:lnTo>
                    <a:pt x="2661259" y="1310093"/>
                  </a:lnTo>
                  <a:lnTo>
                    <a:pt x="2662898" y="1307769"/>
                  </a:lnTo>
                  <a:lnTo>
                    <a:pt x="2667800" y="1305433"/>
                  </a:lnTo>
                  <a:lnTo>
                    <a:pt x="2671064" y="1305433"/>
                  </a:lnTo>
                  <a:lnTo>
                    <a:pt x="2673629" y="1304963"/>
                  </a:lnTo>
                  <a:lnTo>
                    <a:pt x="2674099" y="1302626"/>
                  </a:lnTo>
                  <a:lnTo>
                    <a:pt x="2674569" y="1301229"/>
                  </a:lnTo>
                  <a:lnTo>
                    <a:pt x="2674797" y="1299603"/>
                  </a:lnTo>
                  <a:lnTo>
                    <a:pt x="2677833" y="1299133"/>
                  </a:lnTo>
                  <a:lnTo>
                    <a:pt x="2682735" y="1298663"/>
                  </a:lnTo>
                  <a:lnTo>
                    <a:pt x="2688793" y="1292593"/>
                  </a:lnTo>
                  <a:lnTo>
                    <a:pt x="2701633" y="1292593"/>
                  </a:lnTo>
                  <a:lnTo>
                    <a:pt x="2705366" y="1289329"/>
                  </a:lnTo>
                  <a:lnTo>
                    <a:pt x="2708173" y="1288859"/>
                  </a:lnTo>
                  <a:lnTo>
                    <a:pt x="2711437" y="1289799"/>
                  </a:lnTo>
                  <a:lnTo>
                    <a:pt x="2716796" y="1284897"/>
                  </a:lnTo>
                  <a:lnTo>
                    <a:pt x="2720530" y="1283030"/>
                  </a:lnTo>
                  <a:lnTo>
                    <a:pt x="2730106" y="1282560"/>
                  </a:lnTo>
                  <a:lnTo>
                    <a:pt x="2734310" y="1278597"/>
                  </a:lnTo>
                  <a:lnTo>
                    <a:pt x="2738742" y="1276261"/>
                  </a:lnTo>
                  <a:lnTo>
                    <a:pt x="2752509" y="1275562"/>
                  </a:lnTo>
                  <a:lnTo>
                    <a:pt x="2752737" y="1274864"/>
                  </a:lnTo>
                  <a:lnTo>
                    <a:pt x="2754846" y="1272755"/>
                  </a:lnTo>
                  <a:close/>
                </a:path>
                <a:path w="4667250" h="4416425">
                  <a:moveTo>
                    <a:pt x="2939427" y="1087005"/>
                  </a:moveTo>
                  <a:lnTo>
                    <a:pt x="2933357" y="1080935"/>
                  </a:lnTo>
                  <a:lnTo>
                    <a:pt x="2933357" y="1077671"/>
                  </a:lnTo>
                  <a:lnTo>
                    <a:pt x="2928467" y="1076731"/>
                  </a:lnTo>
                  <a:lnTo>
                    <a:pt x="2925432" y="1072997"/>
                  </a:lnTo>
                  <a:lnTo>
                    <a:pt x="2922155" y="1069733"/>
                  </a:lnTo>
                  <a:lnTo>
                    <a:pt x="2919590" y="1069505"/>
                  </a:lnTo>
                  <a:lnTo>
                    <a:pt x="2917025" y="1069505"/>
                  </a:lnTo>
                  <a:lnTo>
                    <a:pt x="2915158" y="1069263"/>
                  </a:lnTo>
                  <a:lnTo>
                    <a:pt x="2914231" y="1068336"/>
                  </a:lnTo>
                  <a:lnTo>
                    <a:pt x="2907461" y="1063904"/>
                  </a:lnTo>
                  <a:lnTo>
                    <a:pt x="2904655" y="1068806"/>
                  </a:lnTo>
                  <a:lnTo>
                    <a:pt x="2900692" y="1069263"/>
                  </a:lnTo>
                  <a:lnTo>
                    <a:pt x="2894152" y="1070203"/>
                  </a:lnTo>
                  <a:lnTo>
                    <a:pt x="2895092" y="1077442"/>
                  </a:lnTo>
                  <a:lnTo>
                    <a:pt x="2890888" y="1080706"/>
                  </a:lnTo>
                  <a:lnTo>
                    <a:pt x="2890888" y="1093774"/>
                  </a:lnTo>
                  <a:lnTo>
                    <a:pt x="2891586" y="1094244"/>
                  </a:lnTo>
                  <a:lnTo>
                    <a:pt x="2891828" y="1094701"/>
                  </a:lnTo>
                  <a:lnTo>
                    <a:pt x="2901162" y="1104036"/>
                  </a:lnTo>
                  <a:lnTo>
                    <a:pt x="2910027" y="1108468"/>
                  </a:lnTo>
                  <a:lnTo>
                    <a:pt x="2924962" y="1108468"/>
                  </a:lnTo>
                  <a:lnTo>
                    <a:pt x="2927058" y="1107541"/>
                  </a:lnTo>
                  <a:lnTo>
                    <a:pt x="2928226" y="1104277"/>
                  </a:lnTo>
                  <a:lnTo>
                    <a:pt x="2931731" y="1105446"/>
                  </a:lnTo>
                  <a:lnTo>
                    <a:pt x="2934297" y="1102868"/>
                  </a:lnTo>
                  <a:lnTo>
                    <a:pt x="2939427" y="1097267"/>
                  </a:lnTo>
                  <a:lnTo>
                    <a:pt x="2939427" y="1087005"/>
                  </a:lnTo>
                  <a:close/>
                </a:path>
                <a:path w="4667250" h="4416425">
                  <a:moveTo>
                    <a:pt x="2978874" y="4318838"/>
                  </a:moveTo>
                  <a:lnTo>
                    <a:pt x="2976537" y="4317670"/>
                  </a:lnTo>
                  <a:lnTo>
                    <a:pt x="2975838" y="4314406"/>
                  </a:lnTo>
                  <a:lnTo>
                    <a:pt x="2966034" y="4313707"/>
                  </a:lnTo>
                  <a:lnTo>
                    <a:pt x="2966961" y="4306011"/>
                  </a:lnTo>
                  <a:lnTo>
                    <a:pt x="2962999" y="4302976"/>
                  </a:lnTo>
                  <a:lnTo>
                    <a:pt x="2963468" y="4302277"/>
                  </a:lnTo>
                  <a:lnTo>
                    <a:pt x="2963697" y="4301807"/>
                  </a:lnTo>
                  <a:lnTo>
                    <a:pt x="2965564" y="4301109"/>
                  </a:lnTo>
                  <a:lnTo>
                    <a:pt x="2967431" y="4300639"/>
                  </a:lnTo>
                  <a:lnTo>
                    <a:pt x="2969298" y="4299940"/>
                  </a:lnTo>
                  <a:lnTo>
                    <a:pt x="2969298" y="4295737"/>
                  </a:lnTo>
                  <a:lnTo>
                    <a:pt x="2969298" y="4295038"/>
                  </a:lnTo>
                  <a:lnTo>
                    <a:pt x="2965564" y="4295737"/>
                  </a:lnTo>
                  <a:lnTo>
                    <a:pt x="2962300" y="4293400"/>
                  </a:lnTo>
                  <a:lnTo>
                    <a:pt x="2960789" y="4290606"/>
                  </a:lnTo>
                  <a:lnTo>
                    <a:pt x="2959036" y="4287101"/>
                  </a:lnTo>
                  <a:lnTo>
                    <a:pt x="2958096" y="4283608"/>
                  </a:lnTo>
                  <a:lnTo>
                    <a:pt x="2954832" y="4281500"/>
                  </a:lnTo>
                  <a:lnTo>
                    <a:pt x="2953664" y="4282668"/>
                  </a:lnTo>
                  <a:lnTo>
                    <a:pt x="2952496" y="4283608"/>
                  </a:lnTo>
                  <a:lnTo>
                    <a:pt x="2951327" y="4284777"/>
                  </a:lnTo>
                  <a:lnTo>
                    <a:pt x="2936633" y="4284777"/>
                  </a:lnTo>
                  <a:lnTo>
                    <a:pt x="2936633" y="4289907"/>
                  </a:lnTo>
                  <a:lnTo>
                    <a:pt x="2937332" y="4290606"/>
                  </a:lnTo>
                  <a:lnTo>
                    <a:pt x="2938259" y="4291076"/>
                  </a:lnTo>
                  <a:lnTo>
                    <a:pt x="2938957" y="4292003"/>
                  </a:lnTo>
                  <a:lnTo>
                    <a:pt x="2941536" y="4295267"/>
                  </a:lnTo>
                  <a:lnTo>
                    <a:pt x="2946425" y="4295267"/>
                  </a:lnTo>
                  <a:lnTo>
                    <a:pt x="2949232" y="4298772"/>
                  </a:lnTo>
                  <a:lnTo>
                    <a:pt x="2952026" y="4302506"/>
                  </a:lnTo>
                  <a:lnTo>
                    <a:pt x="2955531" y="4305312"/>
                  </a:lnTo>
                  <a:lnTo>
                    <a:pt x="2957398" y="4309973"/>
                  </a:lnTo>
                  <a:lnTo>
                    <a:pt x="2958795" y="4313707"/>
                  </a:lnTo>
                  <a:lnTo>
                    <a:pt x="2963227" y="4316273"/>
                  </a:lnTo>
                  <a:lnTo>
                    <a:pt x="2966262" y="4319308"/>
                  </a:lnTo>
                  <a:lnTo>
                    <a:pt x="2966961" y="4319778"/>
                  </a:lnTo>
                  <a:lnTo>
                    <a:pt x="2968828" y="4320705"/>
                  </a:lnTo>
                  <a:lnTo>
                    <a:pt x="2974898" y="4320705"/>
                  </a:lnTo>
                  <a:lnTo>
                    <a:pt x="2978874" y="4318838"/>
                  </a:lnTo>
                  <a:close/>
                </a:path>
                <a:path w="4667250" h="4416425">
                  <a:moveTo>
                    <a:pt x="3303244" y="3105594"/>
                  </a:moveTo>
                  <a:lnTo>
                    <a:pt x="3302393" y="3105124"/>
                  </a:lnTo>
                  <a:lnTo>
                    <a:pt x="3300679" y="3104184"/>
                  </a:lnTo>
                  <a:lnTo>
                    <a:pt x="3298113" y="3105124"/>
                  </a:lnTo>
                  <a:lnTo>
                    <a:pt x="3295535" y="3104883"/>
                  </a:lnTo>
                  <a:lnTo>
                    <a:pt x="3292970" y="3106991"/>
                  </a:lnTo>
                  <a:lnTo>
                    <a:pt x="3292043" y="3107918"/>
                  </a:lnTo>
                  <a:lnTo>
                    <a:pt x="3283407" y="3107918"/>
                  </a:lnTo>
                  <a:lnTo>
                    <a:pt x="3278746" y="3105594"/>
                  </a:lnTo>
                  <a:lnTo>
                    <a:pt x="3274301" y="3103257"/>
                  </a:lnTo>
                  <a:lnTo>
                    <a:pt x="3270110" y="3101162"/>
                  </a:lnTo>
                  <a:lnTo>
                    <a:pt x="3268472" y="3102318"/>
                  </a:lnTo>
                  <a:lnTo>
                    <a:pt x="3267545" y="3103956"/>
                  </a:lnTo>
                  <a:lnTo>
                    <a:pt x="3266135" y="3104426"/>
                  </a:lnTo>
                  <a:lnTo>
                    <a:pt x="3264509" y="3105124"/>
                  </a:lnTo>
                  <a:lnTo>
                    <a:pt x="3262172" y="3105594"/>
                  </a:lnTo>
                  <a:lnTo>
                    <a:pt x="3261474" y="3103029"/>
                  </a:lnTo>
                  <a:lnTo>
                    <a:pt x="3261855" y="3102559"/>
                  </a:lnTo>
                  <a:lnTo>
                    <a:pt x="3262642" y="3101619"/>
                  </a:lnTo>
                  <a:lnTo>
                    <a:pt x="3263798" y="3100451"/>
                  </a:lnTo>
                  <a:lnTo>
                    <a:pt x="3264268" y="3099054"/>
                  </a:lnTo>
                  <a:lnTo>
                    <a:pt x="3264738" y="3098355"/>
                  </a:lnTo>
                  <a:lnTo>
                    <a:pt x="3264039" y="3097187"/>
                  </a:lnTo>
                  <a:lnTo>
                    <a:pt x="3263900" y="3096260"/>
                  </a:lnTo>
                  <a:lnTo>
                    <a:pt x="3263798" y="3095561"/>
                  </a:lnTo>
                  <a:lnTo>
                    <a:pt x="3257740" y="3093694"/>
                  </a:lnTo>
                  <a:lnTo>
                    <a:pt x="3251200" y="3096260"/>
                  </a:lnTo>
                  <a:lnTo>
                    <a:pt x="3245129" y="3094151"/>
                  </a:lnTo>
                  <a:lnTo>
                    <a:pt x="3244900" y="3087624"/>
                  </a:lnTo>
                  <a:lnTo>
                    <a:pt x="3247936" y="3083649"/>
                  </a:lnTo>
                  <a:lnTo>
                    <a:pt x="3246767" y="3082493"/>
                  </a:lnTo>
                  <a:lnTo>
                    <a:pt x="3245840" y="3081324"/>
                  </a:lnTo>
                  <a:lnTo>
                    <a:pt x="3244672" y="3080156"/>
                  </a:lnTo>
                  <a:lnTo>
                    <a:pt x="3244672" y="3075952"/>
                  </a:lnTo>
                  <a:lnTo>
                    <a:pt x="3244672" y="3075724"/>
                  </a:lnTo>
                  <a:lnTo>
                    <a:pt x="3241395" y="3073387"/>
                  </a:lnTo>
                  <a:lnTo>
                    <a:pt x="3242805" y="3068955"/>
                  </a:lnTo>
                  <a:lnTo>
                    <a:pt x="3246297" y="3070352"/>
                  </a:lnTo>
                  <a:lnTo>
                    <a:pt x="3243973" y="3073158"/>
                  </a:lnTo>
                  <a:lnTo>
                    <a:pt x="3244672" y="3075724"/>
                  </a:lnTo>
                  <a:lnTo>
                    <a:pt x="3246767" y="3074555"/>
                  </a:lnTo>
                  <a:lnTo>
                    <a:pt x="3250031" y="3072219"/>
                  </a:lnTo>
                  <a:lnTo>
                    <a:pt x="3252609" y="3071749"/>
                  </a:lnTo>
                  <a:lnTo>
                    <a:pt x="3255403" y="3073387"/>
                  </a:lnTo>
                  <a:lnTo>
                    <a:pt x="3256902" y="3071749"/>
                  </a:lnTo>
                  <a:lnTo>
                    <a:pt x="3257969" y="3070580"/>
                  </a:lnTo>
                  <a:lnTo>
                    <a:pt x="3255632" y="3067786"/>
                  </a:lnTo>
                  <a:lnTo>
                    <a:pt x="3250971" y="3070580"/>
                  </a:lnTo>
                  <a:lnTo>
                    <a:pt x="3249879" y="3068955"/>
                  </a:lnTo>
                  <a:lnTo>
                    <a:pt x="3249574" y="3068485"/>
                  </a:lnTo>
                  <a:lnTo>
                    <a:pt x="3248139" y="3066618"/>
                  </a:lnTo>
                  <a:lnTo>
                    <a:pt x="3246539" y="3064522"/>
                  </a:lnTo>
                  <a:lnTo>
                    <a:pt x="3242564" y="3066618"/>
                  </a:lnTo>
                  <a:lnTo>
                    <a:pt x="3239300" y="3065221"/>
                  </a:lnTo>
                  <a:lnTo>
                    <a:pt x="3237674" y="3061716"/>
                  </a:lnTo>
                  <a:lnTo>
                    <a:pt x="3237204" y="3057512"/>
                  </a:lnTo>
                  <a:lnTo>
                    <a:pt x="3232302" y="3056585"/>
                  </a:lnTo>
                  <a:lnTo>
                    <a:pt x="3231604" y="3059849"/>
                  </a:lnTo>
                  <a:lnTo>
                    <a:pt x="3231134" y="3062884"/>
                  </a:lnTo>
                  <a:lnTo>
                    <a:pt x="3230664" y="3065449"/>
                  </a:lnTo>
                  <a:lnTo>
                    <a:pt x="3228568" y="3065919"/>
                  </a:lnTo>
                  <a:lnTo>
                    <a:pt x="3226930" y="3066389"/>
                  </a:lnTo>
                  <a:lnTo>
                    <a:pt x="3225533" y="3066618"/>
                  </a:lnTo>
                  <a:lnTo>
                    <a:pt x="3225533" y="3074555"/>
                  </a:lnTo>
                  <a:lnTo>
                    <a:pt x="3227400" y="3076181"/>
                  </a:lnTo>
                  <a:lnTo>
                    <a:pt x="3228797" y="3077591"/>
                  </a:lnTo>
                  <a:lnTo>
                    <a:pt x="3230207" y="3078746"/>
                  </a:lnTo>
                  <a:lnTo>
                    <a:pt x="3231604" y="3077591"/>
                  </a:lnTo>
                  <a:lnTo>
                    <a:pt x="3232772" y="3076651"/>
                  </a:lnTo>
                  <a:lnTo>
                    <a:pt x="3233699" y="3075952"/>
                  </a:lnTo>
                  <a:lnTo>
                    <a:pt x="3238131" y="3080156"/>
                  </a:lnTo>
                  <a:lnTo>
                    <a:pt x="3233001" y="3081782"/>
                  </a:lnTo>
                  <a:lnTo>
                    <a:pt x="3232073" y="3084588"/>
                  </a:lnTo>
                  <a:lnTo>
                    <a:pt x="3237674" y="3086684"/>
                  </a:lnTo>
                  <a:lnTo>
                    <a:pt x="3238830" y="3089249"/>
                  </a:lnTo>
                  <a:lnTo>
                    <a:pt x="3239770" y="3091815"/>
                  </a:lnTo>
                  <a:lnTo>
                    <a:pt x="3241167" y="3095091"/>
                  </a:lnTo>
                  <a:lnTo>
                    <a:pt x="3233229" y="3095790"/>
                  </a:lnTo>
                  <a:lnTo>
                    <a:pt x="3228340" y="3100692"/>
                  </a:lnTo>
                  <a:lnTo>
                    <a:pt x="3228517" y="3101619"/>
                  </a:lnTo>
                  <a:lnTo>
                    <a:pt x="3228797" y="3103486"/>
                  </a:lnTo>
                  <a:lnTo>
                    <a:pt x="3229267" y="3105594"/>
                  </a:lnTo>
                  <a:lnTo>
                    <a:pt x="3230905" y="3104184"/>
                  </a:lnTo>
                  <a:lnTo>
                    <a:pt x="3232073" y="3103257"/>
                  </a:lnTo>
                  <a:lnTo>
                    <a:pt x="3233001" y="3102559"/>
                  </a:lnTo>
                  <a:lnTo>
                    <a:pt x="3235096" y="3104883"/>
                  </a:lnTo>
                  <a:lnTo>
                    <a:pt x="3237204" y="3106991"/>
                  </a:lnTo>
                  <a:lnTo>
                    <a:pt x="3238601" y="3108617"/>
                  </a:lnTo>
                  <a:lnTo>
                    <a:pt x="3249803" y="3108617"/>
                  </a:lnTo>
                  <a:lnTo>
                    <a:pt x="3251200" y="3109785"/>
                  </a:lnTo>
                  <a:lnTo>
                    <a:pt x="3252368" y="3110725"/>
                  </a:lnTo>
                  <a:lnTo>
                    <a:pt x="3253308" y="3111652"/>
                  </a:lnTo>
                  <a:lnTo>
                    <a:pt x="3263100" y="3111652"/>
                  </a:lnTo>
                  <a:lnTo>
                    <a:pt x="3264509" y="3110484"/>
                  </a:lnTo>
                  <a:lnTo>
                    <a:pt x="3265436" y="3109557"/>
                  </a:lnTo>
                  <a:lnTo>
                    <a:pt x="3266605" y="3108617"/>
                  </a:lnTo>
                  <a:lnTo>
                    <a:pt x="3269640" y="3111652"/>
                  </a:lnTo>
                  <a:lnTo>
                    <a:pt x="3285972" y="3111652"/>
                  </a:lnTo>
                  <a:lnTo>
                    <a:pt x="3288779" y="3114459"/>
                  </a:lnTo>
                  <a:lnTo>
                    <a:pt x="3291344" y="3114687"/>
                  </a:lnTo>
                  <a:lnTo>
                    <a:pt x="3293910" y="3115386"/>
                  </a:lnTo>
                  <a:lnTo>
                    <a:pt x="3296475" y="3113989"/>
                  </a:lnTo>
                  <a:lnTo>
                    <a:pt x="3297174" y="3112122"/>
                  </a:lnTo>
                  <a:lnTo>
                    <a:pt x="3298113" y="3109328"/>
                  </a:lnTo>
                  <a:lnTo>
                    <a:pt x="3299688" y="3107918"/>
                  </a:lnTo>
                  <a:lnTo>
                    <a:pt x="3300209" y="3107461"/>
                  </a:lnTo>
                  <a:lnTo>
                    <a:pt x="3303244" y="3109557"/>
                  </a:lnTo>
                  <a:lnTo>
                    <a:pt x="3303244" y="3107461"/>
                  </a:lnTo>
                  <a:lnTo>
                    <a:pt x="3303244" y="3105594"/>
                  </a:lnTo>
                  <a:close/>
                </a:path>
                <a:path w="4667250" h="4416425">
                  <a:moveTo>
                    <a:pt x="3459124" y="2345296"/>
                  </a:moveTo>
                  <a:lnTo>
                    <a:pt x="3456089" y="2340622"/>
                  </a:lnTo>
                  <a:lnTo>
                    <a:pt x="3454222" y="2343429"/>
                  </a:lnTo>
                  <a:lnTo>
                    <a:pt x="3452596" y="2346223"/>
                  </a:lnTo>
                  <a:lnTo>
                    <a:pt x="3450488" y="2349500"/>
                  </a:lnTo>
                  <a:lnTo>
                    <a:pt x="3448862" y="2345525"/>
                  </a:lnTo>
                  <a:lnTo>
                    <a:pt x="3447694" y="2343429"/>
                  </a:lnTo>
                  <a:lnTo>
                    <a:pt x="3446754" y="2341334"/>
                  </a:lnTo>
                  <a:lnTo>
                    <a:pt x="3443262" y="2341334"/>
                  </a:lnTo>
                  <a:lnTo>
                    <a:pt x="3441623" y="2342731"/>
                  </a:lnTo>
                  <a:lnTo>
                    <a:pt x="3438588" y="2345766"/>
                  </a:lnTo>
                  <a:lnTo>
                    <a:pt x="3440925" y="2350198"/>
                  </a:lnTo>
                  <a:lnTo>
                    <a:pt x="3442093" y="2352065"/>
                  </a:lnTo>
                  <a:lnTo>
                    <a:pt x="3436963" y="2357196"/>
                  </a:lnTo>
                  <a:lnTo>
                    <a:pt x="3429724" y="2357894"/>
                  </a:lnTo>
                  <a:lnTo>
                    <a:pt x="3426930" y="2360701"/>
                  </a:lnTo>
                  <a:lnTo>
                    <a:pt x="3417125" y="2360701"/>
                  </a:lnTo>
                  <a:lnTo>
                    <a:pt x="3414788" y="2358593"/>
                  </a:lnTo>
                  <a:lnTo>
                    <a:pt x="3412452" y="2356269"/>
                  </a:lnTo>
                  <a:lnTo>
                    <a:pt x="3410356" y="2354402"/>
                  </a:lnTo>
                  <a:lnTo>
                    <a:pt x="3404984" y="2352294"/>
                  </a:lnTo>
                  <a:lnTo>
                    <a:pt x="3401949" y="2356269"/>
                  </a:lnTo>
                  <a:lnTo>
                    <a:pt x="3393783" y="2360003"/>
                  </a:lnTo>
                  <a:lnTo>
                    <a:pt x="3390290" y="2363495"/>
                  </a:lnTo>
                  <a:lnTo>
                    <a:pt x="3388423" y="2367699"/>
                  </a:lnTo>
                  <a:lnTo>
                    <a:pt x="3389820" y="2369794"/>
                  </a:lnTo>
                  <a:lnTo>
                    <a:pt x="3391687" y="2373071"/>
                  </a:lnTo>
                  <a:lnTo>
                    <a:pt x="3385858" y="2378900"/>
                  </a:lnTo>
                  <a:lnTo>
                    <a:pt x="3385858" y="2381466"/>
                  </a:lnTo>
                  <a:lnTo>
                    <a:pt x="3384689" y="2384031"/>
                  </a:lnTo>
                  <a:lnTo>
                    <a:pt x="3386785" y="2386838"/>
                  </a:lnTo>
                  <a:lnTo>
                    <a:pt x="3388182" y="2386838"/>
                  </a:lnTo>
                  <a:lnTo>
                    <a:pt x="3389820" y="2387536"/>
                  </a:lnTo>
                  <a:lnTo>
                    <a:pt x="3396119" y="2385669"/>
                  </a:lnTo>
                  <a:lnTo>
                    <a:pt x="3400552" y="2382863"/>
                  </a:lnTo>
                  <a:lnTo>
                    <a:pt x="3404984" y="2380767"/>
                  </a:lnTo>
                  <a:lnTo>
                    <a:pt x="3408261" y="2379599"/>
                  </a:lnTo>
                  <a:lnTo>
                    <a:pt x="3411524" y="2381694"/>
                  </a:lnTo>
                  <a:lnTo>
                    <a:pt x="3414788" y="2379599"/>
                  </a:lnTo>
                  <a:lnTo>
                    <a:pt x="3415017" y="2377262"/>
                  </a:lnTo>
                  <a:lnTo>
                    <a:pt x="3415487" y="2374696"/>
                  </a:lnTo>
                  <a:lnTo>
                    <a:pt x="3415728" y="2372131"/>
                  </a:lnTo>
                  <a:lnTo>
                    <a:pt x="3418052" y="2367470"/>
                  </a:lnTo>
                  <a:lnTo>
                    <a:pt x="3424123" y="2368169"/>
                  </a:lnTo>
                  <a:lnTo>
                    <a:pt x="3427387" y="2363965"/>
                  </a:lnTo>
                  <a:lnTo>
                    <a:pt x="3443960" y="2363965"/>
                  </a:lnTo>
                  <a:lnTo>
                    <a:pt x="3444189" y="2363266"/>
                  </a:lnTo>
                  <a:lnTo>
                    <a:pt x="3444659" y="2362797"/>
                  </a:lnTo>
                  <a:lnTo>
                    <a:pt x="3444887" y="2360231"/>
                  </a:lnTo>
                  <a:lnTo>
                    <a:pt x="3444887" y="2357666"/>
                  </a:lnTo>
                  <a:lnTo>
                    <a:pt x="3445129" y="2355558"/>
                  </a:lnTo>
                  <a:lnTo>
                    <a:pt x="3449561" y="2352764"/>
                  </a:lnTo>
                  <a:lnTo>
                    <a:pt x="3454463" y="2356726"/>
                  </a:lnTo>
                  <a:lnTo>
                    <a:pt x="3457956" y="2352764"/>
                  </a:lnTo>
                  <a:lnTo>
                    <a:pt x="3457498" y="2349258"/>
                  </a:lnTo>
                  <a:lnTo>
                    <a:pt x="3459124" y="2345296"/>
                  </a:lnTo>
                  <a:close/>
                </a:path>
                <a:path w="4667250" h="4416425">
                  <a:moveTo>
                    <a:pt x="4133075" y="3175368"/>
                  </a:moveTo>
                  <a:lnTo>
                    <a:pt x="4132376" y="3174669"/>
                  </a:lnTo>
                  <a:lnTo>
                    <a:pt x="4131907" y="3173971"/>
                  </a:lnTo>
                  <a:lnTo>
                    <a:pt x="4118381" y="3173971"/>
                  </a:lnTo>
                  <a:lnTo>
                    <a:pt x="4117073" y="3174898"/>
                  </a:lnTo>
                  <a:lnTo>
                    <a:pt x="4114876" y="3176536"/>
                  </a:lnTo>
                  <a:lnTo>
                    <a:pt x="4112082" y="3173730"/>
                  </a:lnTo>
                  <a:lnTo>
                    <a:pt x="4110913" y="3174898"/>
                  </a:lnTo>
                  <a:lnTo>
                    <a:pt x="4109745" y="3175825"/>
                  </a:lnTo>
                  <a:lnTo>
                    <a:pt x="4108577" y="3176994"/>
                  </a:lnTo>
                  <a:lnTo>
                    <a:pt x="4062844" y="3176994"/>
                  </a:lnTo>
                  <a:lnTo>
                    <a:pt x="4061676" y="3176066"/>
                  </a:lnTo>
                  <a:lnTo>
                    <a:pt x="4060507" y="3174898"/>
                  </a:lnTo>
                  <a:lnTo>
                    <a:pt x="4059339" y="3173971"/>
                  </a:lnTo>
                  <a:lnTo>
                    <a:pt x="4057942" y="3174898"/>
                  </a:lnTo>
                  <a:lnTo>
                    <a:pt x="4056773" y="3176066"/>
                  </a:lnTo>
                  <a:lnTo>
                    <a:pt x="4055376" y="3177235"/>
                  </a:lnTo>
                  <a:lnTo>
                    <a:pt x="4053967" y="3176536"/>
                  </a:lnTo>
                  <a:lnTo>
                    <a:pt x="4052570" y="3176066"/>
                  </a:lnTo>
                  <a:lnTo>
                    <a:pt x="4050931" y="3175597"/>
                  </a:lnTo>
                  <a:lnTo>
                    <a:pt x="4052100" y="3174200"/>
                  </a:lnTo>
                  <a:lnTo>
                    <a:pt x="4053268" y="3173031"/>
                  </a:lnTo>
                  <a:lnTo>
                    <a:pt x="4054208" y="3171863"/>
                  </a:lnTo>
                  <a:lnTo>
                    <a:pt x="4053509" y="3171393"/>
                  </a:lnTo>
                  <a:lnTo>
                    <a:pt x="4052570" y="3170466"/>
                  </a:lnTo>
                  <a:lnTo>
                    <a:pt x="4051643" y="3170466"/>
                  </a:lnTo>
                  <a:lnTo>
                    <a:pt x="4049776" y="3170237"/>
                  </a:lnTo>
                  <a:lnTo>
                    <a:pt x="4047667" y="3170466"/>
                  </a:lnTo>
                  <a:lnTo>
                    <a:pt x="4045801" y="3170466"/>
                  </a:lnTo>
                  <a:lnTo>
                    <a:pt x="4043464" y="3176765"/>
                  </a:lnTo>
                  <a:lnTo>
                    <a:pt x="4042067" y="3176765"/>
                  </a:lnTo>
                  <a:lnTo>
                    <a:pt x="4040898" y="3176994"/>
                  </a:lnTo>
                  <a:lnTo>
                    <a:pt x="4039730" y="3176994"/>
                  </a:lnTo>
                  <a:lnTo>
                    <a:pt x="4039438" y="3176765"/>
                  </a:lnTo>
                  <a:lnTo>
                    <a:pt x="4038574" y="3176066"/>
                  </a:lnTo>
                  <a:lnTo>
                    <a:pt x="4036237" y="3173730"/>
                  </a:lnTo>
                  <a:lnTo>
                    <a:pt x="4032974" y="3173730"/>
                  </a:lnTo>
                  <a:lnTo>
                    <a:pt x="4031805" y="3173501"/>
                  </a:lnTo>
                  <a:lnTo>
                    <a:pt x="4030865" y="3174898"/>
                  </a:lnTo>
                  <a:lnTo>
                    <a:pt x="4029468" y="3176765"/>
                  </a:lnTo>
                  <a:lnTo>
                    <a:pt x="4027132" y="3173730"/>
                  </a:lnTo>
                  <a:lnTo>
                    <a:pt x="4029697" y="3173971"/>
                  </a:lnTo>
                  <a:lnTo>
                    <a:pt x="4031805" y="3173501"/>
                  </a:lnTo>
                  <a:lnTo>
                    <a:pt x="4031564" y="3173260"/>
                  </a:lnTo>
                  <a:lnTo>
                    <a:pt x="4031107" y="3172803"/>
                  </a:lnTo>
                  <a:lnTo>
                    <a:pt x="4030637" y="3171863"/>
                  </a:lnTo>
                  <a:lnTo>
                    <a:pt x="4030395" y="3170694"/>
                  </a:lnTo>
                  <a:lnTo>
                    <a:pt x="4019893" y="3170694"/>
                  </a:lnTo>
                  <a:lnTo>
                    <a:pt x="4017327" y="3173260"/>
                  </a:lnTo>
                  <a:lnTo>
                    <a:pt x="4013136" y="3170936"/>
                  </a:lnTo>
                  <a:lnTo>
                    <a:pt x="4011269" y="3169767"/>
                  </a:lnTo>
                  <a:lnTo>
                    <a:pt x="4009402" y="3171393"/>
                  </a:lnTo>
                  <a:lnTo>
                    <a:pt x="4007066" y="3173730"/>
                  </a:lnTo>
                  <a:lnTo>
                    <a:pt x="3990962" y="3173730"/>
                  </a:lnTo>
                  <a:lnTo>
                    <a:pt x="3989794" y="3174898"/>
                  </a:lnTo>
                  <a:lnTo>
                    <a:pt x="3988625" y="3175825"/>
                  </a:lnTo>
                  <a:lnTo>
                    <a:pt x="3987457" y="3176994"/>
                  </a:lnTo>
                  <a:lnTo>
                    <a:pt x="3982555" y="3176994"/>
                  </a:lnTo>
                  <a:lnTo>
                    <a:pt x="3982326" y="3180270"/>
                  </a:lnTo>
                  <a:lnTo>
                    <a:pt x="3985831" y="3180969"/>
                  </a:lnTo>
                  <a:lnTo>
                    <a:pt x="3987228" y="3183534"/>
                  </a:lnTo>
                  <a:lnTo>
                    <a:pt x="3989794" y="3181197"/>
                  </a:lnTo>
                  <a:lnTo>
                    <a:pt x="3991889" y="3179102"/>
                  </a:lnTo>
                  <a:lnTo>
                    <a:pt x="3994226" y="3176994"/>
                  </a:lnTo>
                  <a:lnTo>
                    <a:pt x="4017099" y="3176994"/>
                  </a:lnTo>
                  <a:lnTo>
                    <a:pt x="4018496" y="3178162"/>
                  </a:lnTo>
                  <a:lnTo>
                    <a:pt x="4019664" y="3179102"/>
                  </a:lnTo>
                  <a:lnTo>
                    <a:pt x="4020832" y="3180270"/>
                  </a:lnTo>
                  <a:lnTo>
                    <a:pt x="4046740" y="3180270"/>
                  </a:lnTo>
                  <a:lnTo>
                    <a:pt x="4049776" y="3183305"/>
                  </a:lnTo>
                  <a:lnTo>
                    <a:pt x="4088739" y="3183305"/>
                  </a:lnTo>
                  <a:lnTo>
                    <a:pt x="4090835" y="3184931"/>
                  </a:lnTo>
                  <a:lnTo>
                    <a:pt x="4092003" y="3186099"/>
                  </a:lnTo>
                  <a:lnTo>
                    <a:pt x="4092943" y="3186798"/>
                  </a:lnTo>
                  <a:lnTo>
                    <a:pt x="4096435" y="3186798"/>
                  </a:lnTo>
                  <a:lnTo>
                    <a:pt x="4099941" y="3187496"/>
                  </a:lnTo>
                  <a:lnTo>
                    <a:pt x="4102277" y="3183305"/>
                  </a:lnTo>
                  <a:lnTo>
                    <a:pt x="4113707" y="3183305"/>
                  </a:lnTo>
                  <a:lnTo>
                    <a:pt x="4117683" y="3181439"/>
                  </a:lnTo>
                  <a:lnTo>
                    <a:pt x="4119549" y="3180499"/>
                  </a:lnTo>
                  <a:lnTo>
                    <a:pt x="4121175" y="3179800"/>
                  </a:lnTo>
                  <a:lnTo>
                    <a:pt x="4122813" y="3181439"/>
                  </a:lnTo>
                  <a:lnTo>
                    <a:pt x="4123982" y="3182366"/>
                  </a:lnTo>
                  <a:lnTo>
                    <a:pt x="4125150" y="3183534"/>
                  </a:lnTo>
                  <a:lnTo>
                    <a:pt x="4127716" y="3180727"/>
                  </a:lnTo>
                  <a:lnTo>
                    <a:pt x="4128732" y="3179800"/>
                  </a:lnTo>
                  <a:lnTo>
                    <a:pt x="4130510" y="3178162"/>
                  </a:lnTo>
                  <a:lnTo>
                    <a:pt x="4131373" y="3177235"/>
                  </a:lnTo>
                  <a:lnTo>
                    <a:pt x="4131576" y="3176994"/>
                  </a:lnTo>
                  <a:lnTo>
                    <a:pt x="4132008" y="3176536"/>
                  </a:lnTo>
                  <a:lnTo>
                    <a:pt x="4133075" y="3175368"/>
                  </a:lnTo>
                  <a:close/>
                </a:path>
                <a:path w="4667250" h="4416425">
                  <a:moveTo>
                    <a:pt x="4143349" y="3622484"/>
                  </a:moveTo>
                  <a:lnTo>
                    <a:pt x="4143108" y="3617823"/>
                  </a:lnTo>
                  <a:lnTo>
                    <a:pt x="4141711" y="3616426"/>
                  </a:lnTo>
                  <a:lnTo>
                    <a:pt x="4141012" y="3615715"/>
                  </a:lnTo>
                  <a:lnTo>
                    <a:pt x="4139844" y="3614318"/>
                  </a:lnTo>
                  <a:lnTo>
                    <a:pt x="4139844" y="3614089"/>
                  </a:lnTo>
                  <a:lnTo>
                    <a:pt x="4139844" y="3608489"/>
                  </a:lnTo>
                  <a:lnTo>
                    <a:pt x="4139844" y="3608019"/>
                  </a:lnTo>
                  <a:lnTo>
                    <a:pt x="4139844" y="3605923"/>
                  </a:lnTo>
                  <a:lnTo>
                    <a:pt x="4139844" y="3604755"/>
                  </a:lnTo>
                  <a:lnTo>
                    <a:pt x="4138676" y="3603587"/>
                  </a:lnTo>
                  <a:lnTo>
                    <a:pt x="4137279" y="3602647"/>
                  </a:lnTo>
                  <a:lnTo>
                    <a:pt x="4135882" y="3599853"/>
                  </a:lnTo>
                  <a:lnTo>
                    <a:pt x="4135882" y="3621316"/>
                  </a:lnTo>
                  <a:lnTo>
                    <a:pt x="4133075" y="3623653"/>
                  </a:lnTo>
                  <a:lnTo>
                    <a:pt x="4133138" y="3622954"/>
                  </a:lnTo>
                  <a:lnTo>
                    <a:pt x="4133253" y="3620859"/>
                  </a:lnTo>
                  <a:lnTo>
                    <a:pt x="4132935" y="3619690"/>
                  </a:lnTo>
                  <a:lnTo>
                    <a:pt x="4132846" y="3619449"/>
                  </a:lnTo>
                  <a:lnTo>
                    <a:pt x="4132796" y="3619284"/>
                  </a:lnTo>
                  <a:lnTo>
                    <a:pt x="4132872" y="3619462"/>
                  </a:lnTo>
                  <a:lnTo>
                    <a:pt x="4134015" y="3619690"/>
                  </a:lnTo>
                  <a:lnTo>
                    <a:pt x="4134942" y="3620617"/>
                  </a:lnTo>
                  <a:lnTo>
                    <a:pt x="4135882" y="3621316"/>
                  </a:lnTo>
                  <a:lnTo>
                    <a:pt x="4135882" y="3599853"/>
                  </a:lnTo>
                  <a:lnTo>
                    <a:pt x="4137977" y="3596817"/>
                  </a:lnTo>
                  <a:lnTo>
                    <a:pt x="4134015" y="3597046"/>
                  </a:lnTo>
                  <a:lnTo>
                    <a:pt x="4133151" y="3602647"/>
                  </a:lnTo>
                  <a:lnTo>
                    <a:pt x="4132618" y="3605923"/>
                  </a:lnTo>
                  <a:lnTo>
                    <a:pt x="4132605" y="3618534"/>
                  </a:lnTo>
                  <a:lnTo>
                    <a:pt x="4131449" y="3619449"/>
                  </a:lnTo>
                  <a:lnTo>
                    <a:pt x="4129811" y="3619449"/>
                  </a:lnTo>
                  <a:lnTo>
                    <a:pt x="4127944" y="3619220"/>
                  </a:lnTo>
                  <a:lnTo>
                    <a:pt x="4125849" y="3621316"/>
                  </a:lnTo>
                  <a:lnTo>
                    <a:pt x="4123982" y="3622954"/>
                  </a:lnTo>
                  <a:lnTo>
                    <a:pt x="4123359" y="3621087"/>
                  </a:lnTo>
                  <a:lnTo>
                    <a:pt x="4123245" y="3620617"/>
                  </a:lnTo>
                  <a:lnTo>
                    <a:pt x="4123042" y="3619220"/>
                  </a:lnTo>
                  <a:lnTo>
                    <a:pt x="4122572" y="3617823"/>
                  </a:lnTo>
                  <a:lnTo>
                    <a:pt x="4123512" y="3617125"/>
                  </a:lnTo>
                  <a:lnTo>
                    <a:pt x="4123740" y="3616426"/>
                  </a:lnTo>
                  <a:lnTo>
                    <a:pt x="4129341" y="3616426"/>
                  </a:lnTo>
                  <a:lnTo>
                    <a:pt x="4131678" y="3616883"/>
                  </a:lnTo>
                  <a:lnTo>
                    <a:pt x="4132148" y="3616883"/>
                  </a:lnTo>
                  <a:lnTo>
                    <a:pt x="4132605" y="3618534"/>
                  </a:lnTo>
                  <a:lnTo>
                    <a:pt x="4132605" y="3605923"/>
                  </a:lnTo>
                  <a:lnTo>
                    <a:pt x="4127246" y="3603117"/>
                  </a:lnTo>
                  <a:lnTo>
                    <a:pt x="4117441" y="3598456"/>
                  </a:lnTo>
                  <a:lnTo>
                    <a:pt x="4116044" y="3594722"/>
                  </a:lnTo>
                  <a:lnTo>
                    <a:pt x="4115574" y="3593312"/>
                  </a:lnTo>
                  <a:lnTo>
                    <a:pt x="4110672" y="3592614"/>
                  </a:lnTo>
                  <a:lnTo>
                    <a:pt x="4109516" y="3596348"/>
                  </a:lnTo>
                  <a:lnTo>
                    <a:pt x="4106938" y="3598214"/>
                  </a:lnTo>
                  <a:lnTo>
                    <a:pt x="4106481" y="3600780"/>
                  </a:lnTo>
                  <a:lnTo>
                    <a:pt x="4108107" y="3603587"/>
                  </a:lnTo>
                  <a:lnTo>
                    <a:pt x="4105770" y="3605682"/>
                  </a:lnTo>
                  <a:lnTo>
                    <a:pt x="4103446" y="3608019"/>
                  </a:lnTo>
                  <a:lnTo>
                    <a:pt x="4099471" y="3604056"/>
                  </a:lnTo>
                  <a:lnTo>
                    <a:pt x="4097147" y="3608717"/>
                  </a:lnTo>
                  <a:lnTo>
                    <a:pt x="4101109" y="3610826"/>
                  </a:lnTo>
                  <a:lnTo>
                    <a:pt x="4105770" y="3608489"/>
                  </a:lnTo>
                  <a:lnTo>
                    <a:pt x="4109745" y="3610584"/>
                  </a:lnTo>
                  <a:lnTo>
                    <a:pt x="4109745" y="3614089"/>
                  </a:lnTo>
                  <a:lnTo>
                    <a:pt x="4106938" y="3612451"/>
                  </a:lnTo>
                  <a:lnTo>
                    <a:pt x="4105071" y="3613150"/>
                  </a:lnTo>
                  <a:lnTo>
                    <a:pt x="4099941" y="3618293"/>
                  </a:lnTo>
                  <a:lnTo>
                    <a:pt x="4097375" y="3621087"/>
                  </a:lnTo>
                  <a:lnTo>
                    <a:pt x="4098302" y="3622484"/>
                  </a:lnTo>
                  <a:lnTo>
                    <a:pt x="4099471" y="3624122"/>
                  </a:lnTo>
                  <a:lnTo>
                    <a:pt x="4101109" y="3626218"/>
                  </a:lnTo>
                  <a:lnTo>
                    <a:pt x="4102277" y="3625291"/>
                  </a:lnTo>
                  <a:lnTo>
                    <a:pt x="4103903" y="3624122"/>
                  </a:lnTo>
                  <a:lnTo>
                    <a:pt x="4106011" y="3622014"/>
                  </a:lnTo>
                  <a:lnTo>
                    <a:pt x="4109275" y="3623653"/>
                  </a:lnTo>
                  <a:lnTo>
                    <a:pt x="4111409" y="3622014"/>
                  </a:lnTo>
                  <a:lnTo>
                    <a:pt x="4113238" y="3620617"/>
                  </a:lnTo>
                  <a:lnTo>
                    <a:pt x="4116743" y="3623881"/>
                  </a:lnTo>
                  <a:lnTo>
                    <a:pt x="4116743" y="3633216"/>
                  </a:lnTo>
                  <a:lnTo>
                    <a:pt x="4119080" y="3636492"/>
                  </a:lnTo>
                  <a:lnTo>
                    <a:pt x="4124439" y="3641623"/>
                  </a:lnTo>
                  <a:lnTo>
                    <a:pt x="4125607" y="3641623"/>
                  </a:lnTo>
                  <a:lnTo>
                    <a:pt x="4127246" y="3638588"/>
                  </a:lnTo>
                  <a:lnTo>
                    <a:pt x="4130040" y="3632060"/>
                  </a:lnTo>
                  <a:lnTo>
                    <a:pt x="4131449" y="3629025"/>
                  </a:lnTo>
                  <a:lnTo>
                    <a:pt x="4133075" y="3626688"/>
                  </a:lnTo>
                  <a:lnTo>
                    <a:pt x="4136580" y="3625748"/>
                  </a:lnTo>
                  <a:lnTo>
                    <a:pt x="4140314" y="3624592"/>
                  </a:lnTo>
                  <a:lnTo>
                    <a:pt x="4141660" y="3623653"/>
                  </a:lnTo>
                  <a:lnTo>
                    <a:pt x="4143349" y="3622484"/>
                  </a:lnTo>
                  <a:close/>
                </a:path>
                <a:path w="4667250" h="4416425">
                  <a:moveTo>
                    <a:pt x="4388612" y="3555746"/>
                  </a:moveTo>
                  <a:lnTo>
                    <a:pt x="4387672" y="3554349"/>
                  </a:lnTo>
                  <a:lnTo>
                    <a:pt x="4371340" y="3554349"/>
                  </a:lnTo>
                  <a:lnTo>
                    <a:pt x="4367136" y="3556685"/>
                  </a:lnTo>
                  <a:lnTo>
                    <a:pt x="4363402" y="3558540"/>
                  </a:lnTo>
                  <a:lnTo>
                    <a:pt x="4360608" y="3560178"/>
                  </a:lnTo>
                  <a:lnTo>
                    <a:pt x="4347540" y="3560178"/>
                  </a:lnTo>
                  <a:lnTo>
                    <a:pt x="4344746" y="3557384"/>
                  </a:lnTo>
                  <a:lnTo>
                    <a:pt x="4326064" y="3557384"/>
                  </a:lnTo>
                  <a:lnTo>
                    <a:pt x="4320235" y="3560876"/>
                  </a:lnTo>
                  <a:lnTo>
                    <a:pt x="4314406" y="3562985"/>
                  </a:lnTo>
                  <a:lnTo>
                    <a:pt x="4309262" y="3566249"/>
                  </a:lnTo>
                  <a:lnTo>
                    <a:pt x="4306938" y="3567887"/>
                  </a:lnTo>
                  <a:lnTo>
                    <a:pt x="4303433" y="3567417"/>
                  </a:lnTo>
                  <a:lnTo>
                    <a:pt x="4300169" y="3568115"/>
                  </a:lnTo>
                  <a:lnTo>
                    <a:pt x="4300398" y="3570211"/>
                  </a:lnTo>
                  <a:lnTo>
                    <a:pt x="4300601" y="3571379"/>
                  </a:lnTo>
                  <a:lnTo>
                    <a:pt x="4301096" y="3573945"/>
                  </a:lnTo>
                  <a:lnTo>
                    <a:pt x="4302734" y="3572548"/>
                  </a:lnTo>
                  <a:lnTo>
                    <a:pt x="4303611" y="3571849"/>
                  </a:lnTo>
                  <a:lnTo>
                    <a:pt x="4305770" y="3570211"/>
                  </a:lnTo>
                  <a:lnTo>
                    <a:pt x="4307167" y="3571849"/>
                  </a:lnTo>
                  <a:lnTo>
                    <a:pt x="4310672" y="3575342"/>
                  </a:lnTo>
                  <a:lnTo>
                    <a:pt x="4309732" y="3577450"/>
                  </a:lnTo>
                  <a:lnTo>
                    <a:pt x="4308805" y="3580244"/>
                  </a:lnTo>
                  <a:lnTo>
                    <a:pt x="4303433" y="3580244"/>
                  </a:lnTo>
                  <a:lnTo>
                    <a:pt x="4303433" y="3583279"/>
                  </a:lnTo>
                  <a:lnTo>
                    <a:pt x="4306697" y="3584219"/>
                  </a:lnTo>
                  <a:lnTo>
                    <a:pt x="4308106" y="3586315"/>
                  </a:lnTo>
                  <a:lnTo>
                    <a:pt x="4310431" y="3584219"/>
                  </a:lnTo>
                  <a:lnTo>
                    <a:pt x="4312767" y="3581882"/>
                  </a:lnTo>
                  <a:lnTo>
                    <a:pt x="4315104" y="3579787"/>
                  </a:lnTo>
                  <a:lnTo>
                    <a:pt x="4324667" y="3579787"/>
                  </a:lnTo>
                  <a:lnTo>
                    <a:pt x="4326064" y="3578618"/>
                  </a:lnTo>
                  <a:lnTo>
                    <a:pt x="4327233" y="3577679"/>
                  </a:lnTo>
                  <a:lnTo>
                    <a:pt x="4328401" y="3576510"/>
                  </a:lnTo>
                  <a:lnTo>
                    <a:pt x="4338205" y="3576510"/>
                  </a:lnTo>
                  <a:lnTo>
                    <a:pt x="4340542" y="3571379"/>
                  </a:lnTo>
                  <a:lnTo>
                    <a:pt x="4346372" y="3575342"/>
                  </a:lnTo>
                  <a:lnTo>
                    <a:pt x="4349813" y="3571379"/>
                  </a:lnTo>
                  <a:lnTo>
                    <a:pt x="4350842" y="3570211"/>
                  </a:lnTo>
                  <a:lnTo>
                    <a:pt x="4352912" y="3567887"/>
                  </a:lnTo>
                  <a:lnTo>
                    <a:pt x="4357802" y="3571849"/>
                  </a:lnTo>
                  <a:lnTo>
                    <a:pt x="4361535" y="3569512"/>
                  </a:lnTo>
                  <a:lnTo>
                    <a:pt x="4363174" y="3567874"/>
                  </a:lnTo>
                  <a:lnTo>
                    <a:pt x="4367377" y="3563683"/>
                  </a:lnTo>
                  <a:lnTo>
                    <a:pt x="4373677" y="3563683"/>
                  </a:lnTo>
                  <a:lnTo>
                    <a:pt x="4375074" y="3562743"/>
                  </a:lnTo>
                  <a:lnTo>
                    <a:pt x="4377410" y="3560407"/>
                  </a:lnTo>
                  <a:lnTo>
                    <a:pt x="4383938" y="3560407"/>
                  </a:lnTo>
                  <a:lnTo>
                    <a:pt x="4384179" y="3560178"/>
                  </a:lnTo>
                  <a:lnTo>
                    <a:pt x="4385576" y="3558781"/>
                  </a:lnTo>
                  <a:lnTo>
                    <a:pt x="4387215" y="3557384"/>
                  </a:lnTo>
                  <a:lnTo>
                    <a:pt x="4388612" y="3555746"/>
                  </a:lnTo>
                  <a:close/>
                </a:path>
                <a:path w="4667250" h="4416425">
                  <a:moveTo>
                    <a:pt x="4402379" y="3773703"/>
                  </a:moveTo>
                  <a:lnTo>
                    <a:pt x="4399813" y="3769042"/>
                  </a:lnTo>
                  <a:lnTo>
                    <a:pt x="4399305" y="3767175"/>
                  </a:lnTo>
                  <a:lnTo>
                    <a:pt x="4398416" y="3763899"/>
                  </a:lnTo>
                  <a:lnTo>
                    <a:pt x="4397464" y="3763200"/>
                  </a:lnTo>
                  <a:lnTo>
                    <a:pt x="4397146" y="3762972"/>
                  </a:lnTo>
                  <a:lnTo>
                    <a:pt x="4394301" y="3760876"/>
                  </a:lnTo>
                  <a:lnTo>
                    <a:pt x="4393984" y="3760635"/>
                  </a:lnTo>
                  <a:lnTo>
                    <a:pt x="4371111" y="3760635"/>
                  </a:lnTo>
                  <a:lnTo>
                    <a:pt x="4370883" y="3760406"/>
                  </a:lnTo>
                  <a:lnTo>
                    <a:pt x="4369943" y="3759466"/>
                  </a:lnTo>
                  <a:lnTo>
                    <a:pt x="4368774" y="3758539"/>
                  </a:lnTo>
                  <a:lnTo>
                    <a:pt x="4367606" y="3757371"/>
                  </a:lnTo>
                  <a:lnTo>
                    <a:pt x="4358970" y="3757371"/>
                  </a:lnTo>
                  <a:lnTo>
                    <a:pt x="4358043" y="3756901"/>
                  </a:lnTo>
                  <a:lnTo>
                    <a:pt x="4356176" y="3755974"/>
                  </a:lnTo>
                  <a:lnTo>
                    <a:pt x="4355935" y="3755885"/>
                  </a:lnTo>
                  <a:lnTo>
                    <a:pt x="4355935" y="3762044"/>
                  </a:lnTo>
                  <a:lnTo>
                    <a:pt x="4354538" y="3762972"/>
                  </a:lnTo>
                  <a:lnTo>
                    <a:pt x="4353839" y="3762972"/>
                  </a:lnTo>
                  <a:lnTo>
                    <a:pt x="4353369" y="3763200"/>
                  </a:lnTo>
                  <a:lnTo>
                    <a:pt x="4353141" y="3762502"/>
                  </a:lnTo>
                  <a:lnTo>
                    <a:pt x="4352671" y="3762044"/>
                  </a:lnTo>
                  <a:lnTo>
                    <a:pt x="4353369" y="3761803"/>
                  </a:lnTo>
                  <a:lnTo>
                    <a:pt x="4354068" y="3761333"/>
                  </a:lnTo>
                  <a:lnTo>
                    <a:pt x="4354779" y="3761105"/>
                  </a:lnTo>
                  <a:lnTo>
                    <a:pt x="4355236" y="3760876"/>
                  </a:lnTo>
                  <a:lnTo>
                    <a:pt x="4355477" y="3761575"/>
                  </a:lnTo>
                  <a:lnTo>
                    <a:pt x="4355935" y="3762044"/>
                  </a:lnTo>
                  <a:lnTo>
                    <a:pt x="4355935" y="3755885"/>
                  </a:lnTo>
                  <a:lnTo>
                    <a:pt x="4354309" y="3755275"/>
                  </a:lnTo>
                  <a:lnTo>
                    <a:pt x="4352671" y="3754107"/>
                  </a:lnTo>
                  <a:lnTo>
                    <a:pt x="4350575" y="3752469"/>
                  </a:lnTo>
                  <a:lnTo>
                    <a:pt x="4348708" y="3750830"/>
                  </a:lnTo>
                  <a:lnTo>
                    <a:pt x="4346613" y="3749205"/>
                  </a:lnTo>
                  <a:lnTo>
                    <a:pt x="4348480" y="3744772"/>
                  </a:lnTo>
                  <a:lnTo>
                    <a:pt x="4341241" y="3743604"/>
                  </a:lnTo>
                  <a:lnTo>
                    <a:pt x="4343578" y="3738702"/>
                  </a:lnTo>
                  <a:lnTo>
                    <a:pt x="4344035" y="3738473"/>
                  </a:lnTo>
                  <a:lnTo>
                    <a:pt x="4344746" y="3737775"/>
                  </a:lnTo>
                  <a:lnTo>
                    <a:pt x="4345673" y="3738473"/>
                  </a:lnTo>
                  <a:lnTo>
                    <a:pt x="4346841" y="3739400"/>
                  </a:lnTo>
                  <a:lnTo>
                    <a:pt x="4348708" y="3741039"/>
                  </a:lnTo>
                  <a:lnTo>
                    <a:pt x="4361548" y="3741039"/>
                  </a:lnTo>
                  <a:lnTo>
                    <a:pt x="4363872" y="3743604"/>
                  </a:lnTo>
                  <a:lnTo>
                    <a:pt x="4365739" y="3745700"/>
                  </a:lnTo>
                  <a:lnTo>
                    <a:pt x="4368774" y="3742906"/>
                  </a:lnTo>
                  <a:lnTo>
                    <a:pt x="4367847" y="3739642"/>
                  </a:lnTo>
                  <a:lnTo>
                    <a:pt x="4363872" y="3738473"/>
                  </a:lnTo>
                  <a:lnTo>
                    <a:pt x="4363682" y="3737775"/>
                  </a:lnTo>
                  <a:lnTo>
                    <a:pt x="4363491" y="3737064"/>
                  </a:lnTo>
                  <a:lnTo>
                    <a:pt x="4363237" y="3736136"/>
                  </a:lnTo>
                  <a:lnTo>
                    <a:pt x="4362247" y="3731933"/>
                  </a:lnTo>
                  <a:lnTo>
                    <a:pt x="4360608" y="3729367"/>
                  </a:lnTo>
                  <a:lnTo>
                    <a:pt x="4357103" y="3727970"/>
                  </a:lnTo>
                  <a:lnTo>
                    <a:pt x="4355706" y="3731704"/>
                  </a:lnTo>
                  <a:lnTo>
                    <a:pt x="4354779" y="3734028"/>
                  </a:lnTo>
                  <a:lnTo>
                    <a:pt x="4341241" y="3734028"/>
                  </a:lnTo>
                  <a:lnTo>
                    <a:pt x="4338205" y="3737064"/>
                  </a:lnTo>
                  <a:lnTo>
                    <a:pt x="4337037" y="3736136"/>
                  </a:lnTo>
                  <a:lnTo>
                    <a:pt x="4335869" y="3734968"/>
                  </a:lnTo>
                  <a:lnTo>
                    <a:pt x="4334700" y="3734028"/>
                  </a:lnTo>
                  <a:lnTo>
                    <a:pt x="4333545" y="3735197"/>
                  </a:lnTo>
                  <a:lnTo>
                    <a:pt x="4332376" y="3736136"/>
                  </a:lnTo>
                  <a:lnTo>
                    <a:pt x="4331208" y="3737305"/>
                  </a:lnTo>
                  <a:lnTo>
                    <a:pt x="4320933" y="3737305"/>
                  </a:lnTo>
                  <a:lnTo>
                    <a:pt x="4320705" y="3738003"/>
                  </a:lnTo>
                  <a:lnTo>
                    <a:pt x="4320235" y="3738473"/>
                  </a:lnTo>
                  <a:lnTo>
                    <a:pt x="4318838" y="3742207"/>
                  </a:lnTo>
                  <a:lnTo>
                    <a:pt x="4318368" y="3744074"/>
                  </a:lnTo>
                  <a:lnTo>
                    <a:pt x="4310900" y="3744074"/>
                  </a:lnTo>
                  <a:lnTo>
                    <a:pt x="4310672" y="3744772"/>
                  </a:lnTo>
                  <a:lnTo>
                    <a:pt x="4310202" y="3745242"/>
                  </a:lnTo>
                  <a:lnTo>
                    <a:pt x="4313466" y="3747338"/>
                  </a:lnTo>
                  <a:lnTo>
                    <a:pt x="4316730" y="3749675"/>
                  </a:lnTo>
                  <a:lnTo>
                    <a:pt x="4319765" y="3751542"/>
                  </a:lnTo>
                  <a:lnTo>
                    <a:pt x="4319765" y="3757142"/>
                  </a:lnTo>
                  <a:lnTo>
                    <a:pt x="4321403" y="3756901"/>
                  </a:lnTo>
                  <a:lnTo>
                    <a:pt x="4322800" y="3757371"/>
                  </a:lnTo>
                  <a:lnTo>
                    <a:pt x="4322330" y="3759238"/>
                  </a:lnTo>
                  <a:lnTo>
                    <a:pt x="4322330" y="3759936"/>
                  </a:lnTo>
                  <a:lnTo>
                    <a:pt x="4320705" y="3759936"/>
                  </a:lnTo>
                  <a:lnTo>
                    <a:pt x="4319765" y="3760406"/>
                  </a:lnTo>
                  <a:lnTo>
                    <a:pt x="4320235" y="3763441"/>
                  </a:lnTo>
                  <a:lnTo>
                    <a:pt x="4318838" y="3766934"/>
                  </a:lnTo>
                  <a:lnTo>
                    <a:pt x="4320933" y="3769741"/>
                  </a:lnTo>
                  <a:lnTo>
                    <a:pt x="4322102" y="3769969"/>
                  </a:lnTo>
                  <a:lnTo>
                    <a:pt x="4323042" y="3770211"/>
                  </a:lnTo>
                  <a:lnTo>
                    <a:pt x="4323499" y="3770211"/>
                  </a:lnTo>
                  <a:lnTo>
                    <a:pt x="4327004" y="3766477"/>
                  </a:lnTo>
                  <a:lnTo>
                    <a:pt x="4333075" y="3760406"/>
                  </a:lnTo>
                  <a:lnTo>
                    <a:pt x="4344276" y="3760406"/>
                  </a:lnTo>
                  <a:lnTo>
                    <a:pt x="4345902" y="3764140"/>
                  </a:lnTo>
                  <a:lnTo>
                    <a:pt x="4347311" y="3768102"/>
                  </a:lnTo>
                  <a:lnTo>
                    <a:pt x="4351274" y="3770211"/>
                  </a:lnTo>
                  <a:lnTo>
                    <a:pt x="4355236" y="3770668"/>
                  </a:lnTo>
                  <a:lnTo>
                    <a:pt x="4358513" y="3769512"/>
                  </a:lnTo>
                  <a:lnTo>
                    <a:pt x="4361078" y="3767175"/>
                  </a:lnTo>
                  <a:lnTo>
                    <a:pt x="4373677" y="3767175"/>
                  </a:lnTo>
                  <a:lnTo>
                    <a:pt x="4379976" y="3772535"/>
                  </a:lnTo>
                  <a:lnTo>
                    <a:pt x="4389082" y="3772535"/>
                  </a:lnTo>
                  <a:lnTo>
                    <a:pt x="4393044" y="3780002"/>
                  </a:lnTo>
                  <a:lnTo>
                    <a:pt x="4398416" y="3780002"/>
                  </a:lnTo>
                  <a:lnTo>
                    <a:pt x="4399585" y="3777907"/>
                  </a:lnTo>
                  <a:lnTo>
                    <a:pt x="4400740" y="3775570"/>
                  </a:lnTo>
                  <a:lnTo>
                    <a:pt x="4402379" y="3773703"/>
                  </a:lnTo>
                  <a:close/>
                </a:path>
                <a:path w="4667250" h="4416425">
                  <a:moveTo>
                    <a:pt x="4419409" y="3697401"/>
                  </a:moveTo>
                  <a:lnTo>
                    <a:pt x="4416615" y="3694836"/>
                  </a:lnTo>
                  <a:lnTo>
                    <a:pt x="4414278" y="3697160"/>
                  </a:lnTo>
                  <a:lnTo>
                    <a:pt x="4412881" y="3698329"/>
                  </a:lnTo>
                  <a:lnTo>
                    <a:pt x="4410075" y="3697401"/>
                  </a:lnTo>
                  <a:lnTo>
                    <a:pt x="4407979" y="3696932"/>
                  </a:lnTo>
                  <a:lnTo>
                    <a:pt x="4410316" y="3690162"/>
                  </a:lnTo>
                  <a:lnTo>
                    <a:pt x="4405185" y="3686200"/>
                  </a:lnTo>
                  <a:lnTo>
                    <a:pt x="4403077" y="3681057"/>
                  </a:lnTo>
                  <a:lnTo>
                    <a:pt x="4402607" y="3679660"/>
                  </a:lnTo>
                  <a:lnTo>
                    <a:pt x="4401909" y="3678263"/>
                  </a:lnTo>
                  <a:lnTo>
                    <a:pt x="4401680" y="3677323"/>
                  </a:lnTo>
                  <a:lnTo>
                    <a:pt x="4403318" y="3675227"/>
                  </a:lnTo>
                  <a:lnTo>
                    <a:pt x="4404474" y="3673589"/>
                  </a:lnTo>
                  <a:lnTo>
                    <a:pt x="4405642" y="3672192"/>
                  </a:lnTo>
                  <a:lnTo>
                    <a:pt x="4404017" y="3669398"/>
                  </a:lnTo>
                  <a:lnTo>
                    <a:pt x="4402848" y="3667061"/>
                  </a:lnTo>
                  <a:lnTo>
                    <a:pt x="4401451" y="3664724"/>
                  </a:lnTo>
                  <a:lnTo>
                    <a:pt x="4402379" y="3663556"/>
                  </a:lnTo>
                  <a:lnTo>
                    <a:pt x="4403318" y="3662159"/>
                  </a:lnTo>
                  <a:lnTo>
                    <a:pt x="4405185" y="3659822"/>
                  </a:lnTo>
                  <a:lnTo>
                    <a:pt x="4402150" y="3658895"/>
                  </a:lnTo>
                  <a:lnTo>
                    <a:pt x="4401680" y="3655161"/>
                  </a:lnTo>
                  <a:lnTo>
                    <a:pt x="4398873" y="3655161"/>
                  </a:lnTo>
                  <a:lnTo>
                    <a:pt x="4393743" y="3655860"/>
                  </a:lnTo>
                  <a:lnTo>
                    <a:pt x="4396308" y="3662159"/>
                  </a:lnTo>
                  <a:lnTo>
                    <a:pt x="4392346" y="3663327"/>
                  </a:lnTo>
                  <a:lnTo>
                    <a:pt x="4392244" y="3667061"/>
                  </a:lnTo>
                  <a:lnTo>
                    <a:pt x="4392117" y="3668458"/>
                  </a:lnTo>
                  <a:lnTo>
                    <a:pt x="4392117" y="3669627"/>
                  </a:lnTo>
                  <a:lnTo>
                    <a:pt x="4388142" y="3672433"/>
                  </a:lnTo>
                  <a:lnTo>
                    <a:pt x="4385107" y="3674529"/>
                  </a:lnTo>
                  <a:lnTo>
                    <a:pt x="4382313" y="3676396"/>
                  </a:lnTo>
                  <a:lnTo>
                    <a:pt x="4385348" y="3679660"/>
                  </a:lnTo>
                  <a:lnTo>
                    <a:pt x="4390707" y="3685032"/>
                  </a:lnTo>
                  <a:lnTo>
                    <a:pt x="4393984" y="3685032"/>
                  </a:lnTo>
                  <a:lnTo>
                    <a:pt x="4399115" y="3690162"/>
                  </a:lnTo>
                  <a:lnTo>
                    <a:pt x="4399115" y="3703231"/>
                  </a:lnTo>
                  <a:lnTo>
                    <a:pt x="4401909" y="3706037"/>
                  </a:lnTo>
                  <a:lnTo>
                    <a:pt x="4399343" y="3708133"/>
                  </a:lnTo>
                  <a:lnTo>
                    <a:pt x="4399115" y="3711397"/>
                  </a:lnTo>
                  <a:lnTo>
                    <a:pt x="4397718" y="3713962"/>
                  </a:lnTo>
                  <a:lnTo>
                    <a:pt x="4395851" y="3714661"/>
                  </a:lnTo>
                  <a:lnTo>
                    <a:pt x="4394212" y="3715131"/>
                  </a:lnTo>
                  <a:lnTo>
                    <a:pt x="4390009" y="3716528"/>
                  </a:lnTo>
                  <a:lnTo>
                    <a:pt x="4395381" y="3717239"/>
                  </a:lnTo>
                  <a:lnTo>
                    <a:pt x="4398175" y="3717696"/>
                  </a:lnTo>
                  <a:lnTo>
                    <a:pt x="4401909" y="3718395"/>
                  </a:lnTo>
                  <a:lnTo>
                    <a:pt x="4400982" y="3721900"/>
                  </a:lnTo>
                  <a:lnTo>
                    <a:pt x="4403547" y="3723995"/>
                  </a:lnTo>
                  <a:lnTo>
                    <a:pt x="4407509" y="3728440"/>
                  </a:lnTo>
                  <a:lnTo>
                    <a:pt x="4408678" y="3731234"/>
                  </a:lnTo>
                  <a:lnTo>
                    <a:pt x="4410316" y="3733800"/>
                  </a:lnTo>
                  <a:lnTo>
                    <a:pt x="4412881" y="3731704"/>
                  </a:lnTo>
                  <a:lnTo>
                    <a:pt x="4411243" y="3728897"/>
                  </a:lnTo>
                  <a:lnTo>
                    <a:pt x="4411713" y="3726332"/>
                  </a:lnTo>
                  <a:lnTo>
                    <a:pt x="4406811" y="3720973"/>
                  </a:lnTo>
                  <a:lnTo>
                    <a:pt x="4404715" y="3718395"/>
                  </a:lnTo>
                  <a:lnTo>
                    <a:pt x="4411243" y="3706266"/>
                  </a:lnTo>
                  <a:lnTo>
                    <a:pt x="4417542" y="3703701"/>
                  </a:lnTo>
                  <a:lnTo>
                    <a:pt x="4418254" y="3700665"/>
                  </a:lnTo>
                  <a:lnTo>
                    <a:pt x="4419079" y="3698329"/>
                  </a:lnTo>
                  <a:lnTo>
                    <a:pt x="4419409" y="3697401"/>
                  </a:lnTo>
                  <a:close/>
                </a:path>
                <a:path w="4667250" h="4416425">
                  <a:moveTo>
                    <a:pt x="4431322" y="4415917"/>
                  </a:moveTo>
                  <a:lnTo>
                    <a:pt x="4430852" y="4414990"/>
                  </a:lnTo>
                  <a:lnTo>
                    <a:pt x="4430611" y="4413580"/>
                  </a:lnTo>
                  <a:lnTo>
                    <a:pt x="4430153" y="4413351"/>
                  </a:lnTo>
                  <a:lnTo>
                    <a:pt x="4428287" y="4412881"/>
                  </a:lnTo>
                  <a:lnTo>
                    <a:pt x="4427817" y="4414291"/>
                  </a:lnTo>
                  <a:lnTo>
                    <a:pt x="4428045" y="4415917"/>
                  </a:lnTo>
                  <a:lnTo>
                    <a:pt x="4431322" y="4415917"/>
                  </a:lnTo>
                  <a:close/>
                </a:path>
                <a:path w="4667250" h="4416425">
                  <a:moveTo>
                    <a:pt x="4667250" y="4193057"/>
                  </a:moveTo>
                  <a:lnTo>
                    <a:pt x="4666310" y="4193527"/>
                  </a:lnTo>
                  <a:lnTo>
                    <a:pt x="4664913" y="4193756"/>
                  </a:lnTo>
                  <a:lnTo>
                    <a:pt x="4664684" y="4194225"/>
                  </a:lnTo>
                  <a:lnTo>
                    <a:pt x="4664214" y="4196092"/>
                  </a:lnTo>
                  <a:lnTo>
                    <a:pt x="4665611" y="4196562"/>
                  </a:lnTo>
                  <a:lnTo>
                    <a:pt x="4667250" y="4196321"/>
                  </a:lnTo>
                  <a:lnTo>
                    <a:pt x="4667250" y="4193057"/>
                  </a:lnTo>
                  <a:close/>
                </a:path>
                <a:path w="4667250" h="4416425">
                  <a:moveTo>
                    <a:pt x="4667250" y="3390061"/>
                  </a:moveTo>
                  <a:lnTo>
                    <a:pt x="4666310" y="3390531"/>
                  </a:lnTo>
                  <a:lnTo>
                    <a:pt x="4664913" y="3390760"/>
                  </a:lnTo>
                  <a:lnTo>
                    <a:pt x="4664684" y="3391230"/>
                  </a:lnTo>
                  <a:lnTo>
                    <a:pt x="4664214" y="3393097"/>
                  </a:lnTo>
                  <a:lnTo>
                    <a:pt x="4665611" y="3393554"/>
                  </a:lnTo>
                  <a:lnTo>
                    <a:pt x="4667250" y="3393325"/>
                  </a:lnTo>
                  <a:lnTo>
                    <a:pt x="4667250" y="3390061"/>
                  </a:lnTo>
                  <a:close/>
                </a:path>
                <a:path w="4667250" h="4416425">
                  <a:moveTo>
                    <a:pt x="4667250" y="2646095"/>
                  </a:moveTo>
                  <a:lnTo>
                    <a:pt x="4666310" y="2646565"/>
                  </a:lnTo>
                  <a:lnTo>
                    <a:pt x="4664913" y="2646794"/>
                  </a:lnTo>
                  <a:lnTo>
                    <a:pt x="4664684" y="2647264"/>
                  </a:lnTo>
                  <a:lnTo>
                    <a:pt x="4664214" y="2649131"/>
                  </a:lnTo>
                  <a:lnTo>
                    <a:pt x="4665611" y="2649372"/>
                  </a:lnTo>
                  <a:lnTo>
                    <a:pt x="4667250" y="2649372"/>
                  </a:lnTo>
                  <a:lnTo>
                    <a:pt x="4667250" y="2646095"/>
                  </a:lnTo>
                  <a:close/>
                </a:path>
                <a:path w="4667250" h="4416425">
                  <a:moveTo>
                    <a:pt x="4667250" y="1400644"/>
                  </a:moveTo>
                  <a:lnTo>
                    <a:pt x="4666310" y="1401114"/>
                  </a:lnTo>
                  <a:lnTo>
                    <a:pt x="4664913" y="1401343"/>
                  </a:lnTo>
                  <a:lnTo>
                    <a:pt x="4664684" y="1401813"/>
                  </a:lnTo>
                  <a:lnTo>
                    <a:pt x="4664214" y="1403680"/>
                  </a:lnTo>
                  <a:lnTo>
                    <a:pt x="4665611" y="1403908"/>
                  </a:lnTo>
                  <a:lnTo>
                    <a:pt x="4667250" y="1403908"/>
                  </a:lnTo>
                  <a:lnTo>
                    <a:pt x="4667250" y="140064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9" name="object 29"/>
            <p:cNvSpPr/>
            <p:nvPr/>
          </p:nvSpPr>
          <p:spPr>
            <a:xfrm>
              <a:off x="1426667" y="3080460"/>
              <a:ext cx="4273550" cy="4103370"/>
            </a:xfrm>
            <a:custGeom>
              <a:avLst/>
              <a:gdLst/>
              <a:ahLst/>
              <a:cxnLst/>
              <a:rect l="l" t="t" r="r" b="b"/>
              <a:pathLst>
                <a:path w="4273550" h="4103370">
                  <a:moveTo>
                    <a:pt x="29400" y="2026754"/>
                  </a:moveTo>
                  <a:lnTo>
                    <a:pt x="26136" y="2023249"/>
                  </a:lnTo>
                  <a:lnTo>
                    <a:pt x="23799" y="2025815"/>
                  </a:lnTo>
                  <a:lnTo>
                    <a:pt x="21463" y="2028151"/>
                  </a:lnTo>
                  <a:lnTo>
                    <a:pt x="19367" y="2024888"/>
                  </a:lnTo>
                  <a:lnTo>
                    <a:pt x="17030" y="2021624"/>
                  </a:lnTo>
                  <a:lnTo>
                    <a:pt x="15163" y="2018588"/>
                  </a:lnTo>
                  <a:lnTo>
                    <a:pt x="9563" y="2018588"/>
                  </a:lnTo>
                  <a:lnTo>
                    <a:pt x="9563" y="2021852"/>
                  </a:lnTo>
                  <a:lnTo>
                    <a:pt x="9791" y="2023249"/>
                  </a:lnTo>
                  <a:lnTo>
                    <a:pt x="7696" y="2026285"/>
                  </a:lnTo>
                  <a:lnTo>
                    <a:pt x="3492" y="2027453"/>
                  </a:lnTo>
                  <a:lnTo>
                    <a:pt x="3263" y="2032584"/>
                  </a:lnTo>
                  <a:lnTo>
                    <a:pt x="3962" y="2034921"/>
                  </a:lnTo>
                  <a:lnTo>
                    <a:pt x="6527" y="2036089"/>
                  </a:lnTo>
                  <a:lnTo>
                    <a:pt x="8166" y="2038184"/>
                  </a:lnTo>
                  <a:lnTo>
                    <a:pt x="14693" y="2038184"/>
                  </a:lnTo>
                  <a:lnTo>
                    <a:pt x="16560" y="2039823"/>
                  </a:lnTo>
                  <a:lnTo>
                    <a:pt x="18199" y="2042617"/>
                  </a:lnTo>
                  <a:lnTo>
                    <a:pt x="21463" y="2041220"/>
                  </a:lnTo>
                  <a:lnTo>
                    <a:pt x="26136" y="2036559"/>
                  </a:lnTo>
                  <a:lnTo>
                    <a:pt x="26136" y="2030247"/>
                  </a:lnTo>
                  <a:lnTo>
                    <a:pt x="27292" y="2029091"/>
                  </a:lnTo>
                  <a:lnTo>
                    <a:pt x="28232" y="2027923"/>
                  </a:lnTo>
                  <a:lnTo>
                    <a:pt x="29400" y="2026754"/>
                  </a:lnTo>
                  <a:close/>
                </a:path>
                <a:path w="4273550" h="4103370">
                  <a:moveTo>
                    <a:pt x="29400" y="1871103"/>
                  </a:moveTo>
                  <a:lnTo>
                    <a:pt x="28930" y="1870163"/>
                  </a:lnTo>
                  <a:lnTo>
                    <a:pt x="28702" y="1868538"/>
                  </a:lnTo>
                  <a:lnTo>
                    <a:pt x="28003" y="1867827"/>
                  </a:lnTo>
                  <a:lnTo>
                    <a:pt x="24269" y="1867369"/>
                  </a:lnTo>
                  <a:lnTo>
                    <a:pt x="21463" y="1865261"/>
                  </a:lnTo>
                  <a:lnTo>
                    <a:pt x="19596" y="1862226"/>
                  </a:lnTo>
                  <a:lnTo>
                    <a:pt x="20535" y="1861299"/>
                  </a:lnTo>
                  <a:lnTo>
                    <a:pt x="21463" y="1860130"/>
                  </a:lnTo>
                  <a:lnTo>
                    <a:pt x="21932" y="1859661"/>
                  </a:lnTo>
                  <a:lnTo>
                    <a:pt x="20066" y="1855000"/>
                  </a:lnTo>
                  <a:lnTo>
                    <a:pt x="18427" y="1850567"/>
                  </a:lnTo>
                  <a:lnTo>
                    <a:pt x="14465" y="1847761"/>
                  </a:lnTo>
                  <a:lnTo>
                    <a:pt x="12827" y="1847761"/>
                  </a:lnTo>
                  <a:lnTo>
                    <a:pt x="11201" y="1848002"/>
                  </a:lnTo>
                  <a:lnTo>
                    <a:pt x="9563" y="1847761"/>
                  </a:lnTo>
                  <a:lnTo>
                    <a:pt x="8623" y="1847761"/>
                  </a:lnTo>
                  <a:lnTo>
                    <a:pt x="7696" y="1846834"/>
                  </a:lnTo>
                  <a:lnTo>
                    <a:pt x="6527" y="1846364"/>
                  </a:lnTo>
                  <a:lnTo>
                    <a:pt x="9093" y="1842401"/>
                  </a:lnTo>
                  <a:lnTo>
                    <a:pt x="14224" y="1847291"/>
                  </a:lnTo>
                  <a:lnTo>
                    <a:pt x="16560" y="1841461"/>
                  </a:lnTo>
                  <a:lnTo>
                    <a:pt x="3022" y="1841461"/>
                  </a:lnTo>
                  <a:lnTo>
                    <a:pt x="3022" y="1855470"/>
                  </a:lnTo>
                  <a:lnTo>
                    <a:pt x="2324" y="1856397"/>
                  </a:lnTo>
                  <a:lnTo>
                    <a:pt x="2095" y="1857336"/>
                  </a:lnTo>
                  <a:lnTo>
                    <a:pt x="1397" y="1858035"/>
                  </a:lnTo>
                  <a:lnTo>
                    <a:pt x="698" y="1858962"/>
                  </a:lnTo>
                  <a:lnTo>
                    <a:pt x="0" y="1859661"/>
                  </a:lnTo>
                  <a:lnTo>
                    <a:pt x="7226" y="1863394"/>
                  </a:lnTo>
                  <a:lnTo>
                    <a:pt x="22631" y="1871103"/>
                  </a:lnTo>
                  <a:lnTo>
                    <a:pt x="29400" y="1871103"/>
                  </a:lnTo>
                  <a:close/>
                </a:path>
                <a:path w="4273550" h="4103370">
                  <a:moveTo>
                    <a:pt x="45732" y="997153"/>
                  </a:moveTo>
                  <a:lnTo>
                    <a:pt x="45262" y="995756"/>
                  </a:lnTo>
                  <a:lnTo>
                    <a:pt x="45504" y="994587"/>
                  </a:lnTo>
                  <a:lnTo>
                    <a:pt x="37795" y="986193"/>
                  </a:lnTo>
                  <a:lnTo>
                    <a:pt x="27762" y="986193"/>
                  </a:lnTo>
                  <a:lnTo>
                    <a:pt x="24028" y="989457"/>
                  </a:lnTo>
                  <a:lnTo>
                    <a:pt x="22631" y="990854"/>
                  </a:lnTo>
                  <a:lnTo>
                    <a:pt x="22631" y="997851"/>
                  </a:lnTo>
                  <a:lnTo>
                    <a:pt x="20535" y="999261"/>
                  </a:lnTo>
                  <a:lnTo>
                    <a:pt x="18427" y="1001128"/>
                  </a:lnTo>
                  <a:lnTo>
                    <a:pt x="19596" y="1004392"/>
                  </a:lnTo>
                  <a:lnTo>
                    <a:pt x="24269" y="1009053"/>
                  </a:lnTo>
                  <a:lnTo>
                    <a:pt x="34302" y="1009053"/>
                  </a:lnTo>
                  <a:lnTo>
                    <a:pt x="41529" y="1001826"/>
                  </a:lnTo>
                  <a:lnTo>
                    <a:pt x="45034" y="997851"/>
                  </a:lnTo>
                  <a:lnTo>
                    <a:pt x="45732" y="997153"/>
                  </a:lnTo>
                  <a:close/>
                </a:path>
                <a:path w="4273550" h="4103370">
                  <a:moveTo>
                    <a:pt x="225882" y="1259687"/>
                  </a:moveTo>
                  <a:lnTo>
                    <a:pt x="225374" y="1259217"/>
                  </a:lnTo>
                  <a:lnTo>
                    <a:pt x="221221" y="1255483"/>
                  </a:lnTo>
                  <a:lnTo>
                    <a:pt x="221348" y="1253388"/>
                  </a:lnTo>
                  <a:lnTo>
                    <a:pt x="221691" y="1248016"/>
                  </a:lnTo>
                  <a:lnTo>
                    <a:pt x="216789" y="1243825"/>
                  </a:lnTo>
                  <a:lnTo>
                    <a:pt x="216547" y="1243584"/>
                  </a:lnTo>
                  <a:lnTo>
                    <a:pt x="217017" y="1243126"/>
                  </a:lnTo>
                  <a:lnTo>
                    <a:pt x="217017" y="1242656"/>
                  </a:lnTo>
                  <a:lnTo>
                    <a:pt x="219354" y="1240320"/>
                  </a:lnTo>
                  <a:lnTo>
                    <a:pt x="217017" y="1236116"/>
                  </a:lnTo>
                  <a:lnTo>
                    <a:pt x="215849" y="1234249"/>
                  </a:lnTo>
                  <a:lnTo>
                    <a:pt x="217487" y="1232382"/>
                  </a:lnTo>
                  <a:lnTo>
                    <a:pt x="218427" y="1231214"/>
                  </a:lnTo>
                  <a:lnTo>
                    <a:pt x="219583" y="1230058"/>
                  </a:lnTo>
                  <a:lnTo>
                    <a:pt x="213525" y="1227251"/>
                  </a:lnTo>
                  <a:lnTo>
                    <a:pt x="210718" y="1225854"/>
                  </a:lnTo>
                  <a:lnTo>
                    <a:pt x="208851" y="1227950"/>
                  </a:lnTo>
                  <a:lnTo>
                    <a:pt x="207454" y="1229347"/>
                  </a:lnTo>
                  <a:lnTo>
                    <a:pt x="206286" y="1230757"/>
                  </a:lnTo>
                  <a:lnTo>
                    <a:pt x="206387" y="1234249"/>
                  </a:lnTo>
                  <a:lnTo>
                    <a:pt x="206514" y="1235417"/>
                  </a:lnTo>
                  <a:lnTo>
                    <a:pt x="206514" y="1237056"/>
                  </a:lnTo>
                  <a:lnTo>
                    <a:pt x="212826" y="1243355"/>
                  </a:lnTo>
                  <a:lnTo>
                    <a:pt x="212763" y="1248016"/>
                  </a:lnTo>
                  <a:lnTo>
                    <a:pt x="212356" y="1251750"/>
                  </a:lnTo>
                  <a:lnTo>
                    <a:pt x="208851" y="1251991"/>
                  </a:lnTo>
                  <a:lnTo>
                    <a:pt x="209092" y="1254785"/>
                  </a:lnTo>
                  <a:lnTo>
                    <a:pt x="212826" y="1255725"/>
                  </a:lnTo>
                  <a:lnTo>
                    <a:pt x="216560" y="1253388"/>
                  </a:lnTo>
                  <a:lnTo>
                    <a:pt x="219125" y="1256652"/>
                  </a:lnTo>
                  <a:lnTo>
                    <a:pt x="217017" y="1259217"/>
                  </a:lnTo>
                  <a:lnTo>
                    <a:pt x="214223" y="1258062"/>
                  </a:lnTo>
                  <a:lnTo>
                    <a:pt x="210959" y="1258062"/>
                  </a:lnTo>
                  <a:lnTo>
                    <a:pt x="210019" y="1256195"/>
                  </a:lnTo>
                  <a:lnTo>
                    <a:pt x="209550" y="1255483"/>
                  </a:lnTo>
                  <a:lnTo>
                    <a:pt x="209092" y="1254785"/>
                  </a:lnTo>
                  <a:lnTo>
                    <a:pt x="207683" y="1255483"/>
                  </a:lnTo>
                  <a:lnTo>
                    <a:pt x="205359" y="1254086"/>
                  </a:lnTo>
                  <a:lnTo>
                    <a:pt x="203720" y="1255953"/>
                  </a:lnTo>
                  <a:lnTo>
                    <a:pt x="204190" y="1258760"/>
                  </a:lnTo>
                  <a:lnTo>
                    <a:pt x="206984" y="1259459"/>
                  </a:lnTo>
                  <a:lnTo>
                    <a:pt x="208153" y="1261554"/>
                  </a:lnTo>
                  <a:lnTo>
                    <a:pt x="209550" y="1263662"/>
                  </a:lnTo>
                  <a:lnTo>
                    <a:pt x="210489" y="1265986"/>
                  </a:lnTo>
                  <a:lnTo>
                    <a:pt x="211416" y="1268095"/>
                  </a:lnTo>
                  <a:lnTo>
                    <a:pt x="214922" y="1268095"/>
                  </a:lnTo>
                  <a:lnTo>
                    <a:pt x="215849" y="1265986"/>
                  </a:lnTo>
                  <a:lnTo>
                    <a:pt x="216789" y="1263662"/>
                  </a:lnTo>
                  <a:lnTo>
                    <a:pt x="217716" y="1261795"/>
                  </a:lnTo>
                  <a:lnTo>
                    <a:pt x="219354" y="1262951"/>
                  </a:lnTo>
                  <a:lnTo>
                    <a:pt x="221221" y="1263891"/>
                  </a:lnTo>
                  <a:lnTo>
                    <a:pt x="222859" y="1264818"/>
                  </a:lnTo>
                  <a:lnTo>
                    <a:pt x="222389" y="1262253"/>
                  </a:lnTo>
                  <a:lnTo>
                    <a:pt x="224256" y="1261795"/>
                  </a:lnTo>
                  <a:lnTo>
                    <a:pt x="225183" y="1261554"/>
                  </a:lnTo>
                  <a:lnTo>
                    <a:pt x="225882" y="1259687"/>
                  </a:lnTo>
                  <a:close/>
                </a:path>
                <a:path w="4273550" h="4103370">
                  <a:moveTo>
                    <a:pt x="241985" y="4068902"/>
                  </a:moveTo>
                  <a:lnTo>
                    <a:pt x="240588" y="4067746"/>
                  </a:lnTo>
                  <a:lnTo>
                    <a:pt x="238963" y="4066108"/>
                  </a:lnTo>
                  <a:lnTo>
                    <a:pt x="237096" y="4064470"/>
                  </a:lnTo>
                  <a:lnTo>
                    <a:pt x="234988" y="4064012"/>
                  </a:lnTo>
                  <a:lnTo>
                    <a:pt x="230085" y="4063542"/>
                  </a:lnTo>
                  <a:lnTo>
                    <a:pt x="229158" y="4062374"/>
                  </a:lnTo>
                  <a:lnTo>
                    <a:pt x="227291" y="4060507"/>
                  </a:lnTo>
                  <a:lnTo>
                    <a:pt x="225425" y="4064711"/>
                  </a:lnTo>
                  <a:lnTo>
                    <a:pt x="224726" y="4069613"/>
                  </a:lnTo>
                  <a:lnTo>
                    <a:pt x="221691" y="4072407"/>
                  </a:lnTo>
                  <a:lnTo>
                    <a:pt x="217487" y="4076141"/>
                  </a:lnTo>
                  <a:lnTo>
                    <a:pt x="221449" y="4082440"/>
                  </a:lnTo>
                  <a:lnTo>
                    <a:pt x="216090" y="4085005"/>
                  </a:lnTo>
                  <a:lnTo>
                    <a:pt x="216090" y="4089679"/>
                  </a:lnTo>
                  <a:lnTo>
                    <a:pt x="210248" y="4092943"/>
                  </a:lnTo>
                  <a:lnTo>
                    <a:pt x="212585" y="4098315"/>
                  </a:lnTo>
                  <a:lnTo>
                    <a:pt x="217487" y="4103217"/>
                  </a:lnTo>
                  <a:lnTo>
                    <a:pt x="220751" y="4097375"/>
                  </a:lnTo>
                  <a:lnTo>
                    <a:pt x="228219" y="4097147"/>
                  </a:lnTo>
                  <a:lnTo>
                    <a:pt x="232194" y="4091775"/>
                  </a:lnTo>
                  <a:lnTo>
                    <a:pt x="232194" y="4085475"/>
                  </a:lnTo>
                  <a:lnTo>
                    <a:pt x="234988" y="4082211"/>
                  </a:lnTo>
                  <a:lnTo>
                    <a:pt x="236385" y="4080345"/>
                  </a:lnTo>
                  <a:lnTo>
                    <a:pt x="232651" y="4079875"/>
                  </a:lnTo>
                  <a:lnTo>
                    <a:pt x="229387" y="4081272"/>
                  </a:lnTo>
                  <a:lnTo>
                    <a:pt x="226123" y="4079176"/>
                  </a:lnTo>
                  <a:lnTo>
                    <a:pt x="226123" y="4071937"/>
                  </a:lnTo>
                  <a:lnTo>
                    <a:pt x="228688" y="4069842"/>
                  </a:lnTo>
                  <a:lnTo>
                    <a:pt x="231482" y="4071010"/>
                  </a:lnTo>
                  <a:lnTo>
                    <a:pt x="234289" y="4070769"/>
                  </a:lnTo>
                  <a:lnTo>
                    <a:pt x="236156" y="4073575"/>
                  </a:lnTo>
                  <a:lnTo>
                    <a:pt x="238493" y="4075912"/>
                  </a:lnTo>
                  <a:lnTo>
                    <a:pt x="241985" y="4072407"/>
                  </a:lnTo>
                  <a:lnTo>
                    <a:pt x="241985" y="4068902"/>
                  </a:lnTo>
                  <a:close/>
                </a:path>
                <a:path w="4273550" h="4103370">
                  <a:moveTo>
                    <a:pt x="413512" y="648741"/>
                  </a:moveTo>
                  <a:lnTo>
                    <a:pt x="407682" y="648741"/>
                  </a:lnTo>
                  <a:lnTo>
                    <a:pt x="406742" y="650849"/>
                  </a:lnTo>
                  <a:lnTo>
                    <a:pt x="405574" y="653186"/>
                  </a:lnTo>
                  <a:lnTo>
                    <a:pt x="404647" y="655281"/>
                  </a:lnTo>
                  <a:lnTo>
                    <a:pt x="403237" y="654113"/>
                  </a:lnTo>
                  <a:lnTo>
                    <a:pt x="402310" y="653186"/>
                  </a:lnTo>
                  <a:lnTo>
                    <a:pt x="401142" y="652246"/>
                  </a:lnTo>
                  <a:lnTo>
                    <a:pt x="399503" y="655053"/>
                  </a:lnTo>
                  <a:lnTo>
                    <a:pt x="396709" y="660654"/>
                  </a:lnTo>
                  <a:lnTo>
                    <a:pt x="397408" y="661581"/>
                  </a:lnTo>
                  <a:lnTo>
                    <a:pt x="398576" y="662520"/>
                  </a:lnTo>
                  <a:lnTo>
                    <a:pt x="399503" y="663676"/>
                  </a:lnTo>
                  <a:lnTo>
                    <a:pt x="397649" y="666013"/>
                  </a:lnTo>
                  <a:lnTo>
                    <a:pt x="396709" y="666953"/>
                  </a:lnTo>
                  <a:lnTo>
                    <a:pt x="397878" y="668121"/>
                  </a:lnTo>
                  <a:lnTo>
                    <a:pt x="398576" y="669277"/>
                  </a:lnTo>
                  <a:lnTo>
                    <a:pt x="399745" y="670687"/>
                  </a:lnTo>
                  <a:lnTo>
                    <a:pt x="393204" y="673481"/>
                  </a:lnTo>
                  <a:lnTo>
                    <a:pt x="386676" y="669988"/>
                  </a:lnTo>
                  <a:lnTo>
                    <a:pt x="379679" y="673011"/>
                  </a:lnTo>
                  <a:lnTo>
                    <a:pt x="403707" y="685152"/>
                  </a:lnTo>
                  <a:lnTo>
                    <a:pt x="404876" y="684212"/>
                  </a:lnTo>
                  <a:lnTo>
                    <a:pt x="405574" y="683514"/>
                  </a:lnTo>
                  <a:lnTo>
                    <a:pt x="406273" y="683056"/>
                  </a:lnTo>
                  <a:lnTo>
                    <a:pt x="403948" y="680720"/>
                  </a:lnTo>
                  <a:lnTo>
                    <a:pt x="403237" y="679780"/>
                  </a:lnTo>
                  <a:lnTo>
                    <a:pt x="403237" y="671614"/>
                  </a:lnTo>
                  <a:lnTo>
                    <a:pt x="405117" y="670445"/>
                  </a:lnTo>
                  <a:lnTo>
                    <a:pt x="410006" y="667181"/>
                  </a:lnTo>
                  <a:lnTo>
                    <a:pt x="408609" y="662051"/>
                  </a:lnTo>
                  <a:lnTo>
                    <a:pt x="411416" y="659485"/>
                  </a:lnTo>
                  <a:lnTo>
                    <a:pt x="412115" y="656209"/>
                  </a:lnTo>
                  <a:lnTo>
                    <a:pt x="409778" y="653884"/>
                  </a:lnTo>
                  <a:lnTo>
                    <a:pt x="413512" y="648741"/>
                  </a:lnTo>
                  <a:close/>
                </a:path>
                <a:path w="4273550" h="4103370">
                  <a:moveTo>
                    <a:pt x="426110" y="3103486"/>
                  </a:moveTo>
                  <a:lnTo>
                    <a:pt x="421449" y="3102318"/>
                  </a:lnTo>
                  <a:lnTo>
                    <a:pt x="422846" y="3098355"/>
                  </a:lnTo>
                  <a:lnTo>
                    <a:pt x="422846" y="3098114"/>
                  </a:lnTo>
                  <a:lnTo>
                    <a:pt x="421208" y="3097415"/>
                  </a:lnTo>
                  <a:lnTo>
                    <a:pt x="419582" y="3096488"/>
                  </a:lnTo>
                  <a:lnTo>
                    <a:pt x="414451" y="3099981"/>
                  </a:lnTo>
                  <a:lnTo>
                    <a:pt x="412343" y="3100222"/>
                  </a:lnTo>
                  <a:lnTo>
                    <a:pt x="409778" y="3100222"/>
                  </a:lnTo>
                  <a:lnTo>
                    <a:pt x="407911" y="3100451"/>
                  </a:lnTo>
                  <a:lnTo>
                    <a:pt x="404876" y="3103486"/>
                  </a:lnTo>
                  <a:lnTo>
                    <a:pt x="398106" y="3103486"/>
                  </a:lnTo>
                  <a:lnTo>
                    <a:pt x="397408" y="3105581"/>
                  </a:lnTo>
                  <a:lnTo>
                    <a:pt x="394144" y="3106051"/>
                  </a:lnTo>
                  <a:lnTo>
                    <a:pt x="393915" y="3109087"/>
                  </a:lnTo>
                  <a:lnTo>
                    <a:pt x="397649" y="3112122"/>
                  </a:lnTo>
                  <a:lnTo>
                    <a:pt x="399275" y="3108147"/>
                  </a:lnTo>
                  <a:lnTo>
                    <a:pt x="401840" y="3106991"/>
                  </a:lnTo>
                  <a:lnTo>
                    <a:pt x="406514" y="3111652"/>
                  </a:lnTo>
                  <a:lnTo>
                    <a:pt x="400443" y="3114916"/>
                  </a:lnTo>
                  <a:lnTo>
                    <a:pt x="397179" y="3116554"/>
                  </a:lnTo>
                  <a:lnTo>
                    <a:pt x="393915" y="3117253"/>
                  </a:lnTo>
                  <a:lnTo>
                    <a:pt x="389940" y="3114687"/>
                  </a:lnTo>
                  <a:lnTo>
                    <a:pt x="387146" y="3118193"/>
                  </a:lnTo>
                  <a:lnTo>
                    <a:pt x="389470" y="3120517"/>
                  </a:lnTo>
                  <a:lnTo>
                    <a:pt x="390880" y="3123323"/>
                  </a:lnTo>
                  <a:lnTo>
                    <a:pt x="390880" y="3124720"/>
                  </a:lnTo>
                  <a:lnTo>
                    <a:pt x="391109" y="3125660"/>
                  </a:lnTo>
                  <a:lnTo>
                    <a:pt x="393204" y="3127057"/>
                  </a:lnTo>
                  <a:lnTo>
                    <a:pt x="395782" y="3125419"/>
                  </a:lnTo>
                  <a:lnTo>
                    <a:pt x="396481" y="3130092"/>
                  </a:lnTo>
                  <a:lnTo>
                    <a:pt x="394373" y="3131261"/>
                  </a:lnTo>
                  <a:lnTo>
                    <a:pt x="391807" y="3132886"/>
                  </a:lnTo>
                  <a:lnTo>
                    <a:pt x="390182" y="3133826"/>
                  </a:lnTo>
                  <a:lnTo>
                    <a:pt x="389712" y="3139656"/>
                  </a:lnTo>
                  <a:lnTo>
                    <a:pt x="392049" y="3139656"/>
                  </a:lnTo>
                  <a:lnTo>
                    <a:pt x="395071" y="3139186"/>
                  </a:lnTo>
                  <a:lnTo>
                    <a:pt x="396938" y="3136150"/>
                  </a:lnTo>
                  <a:lnTo>
                    <a:pt x="397408" y="3132429"/>
                  </a:lnTo>
                  <a:lnTo>
                    <a:pt x="400672" y="3130092"/>
                  </a:lnTo>
                  <a:lnTo>
                    <a:pt x="401840" y="3129394"/>
                  </a:lnTo>
                  <a:lnTo>
                    <a:pt x="402310" y="3127756"/>
                  </a:lnTo>
                  <a:lnTo>
                    <a:pt x="403009" y="3126359"/>
                  </a:lnTo>
                  <a:lnTo>
                    <a:pt x="399973" y="3126587"/>
                  </a:lnTo>
                  <a:lnTo>
                    <a:pt x="399745" y="3124492"/>
                  </a:lnTo>
                  <a:lnTo>
                    <a:pt x="399745" y="3122384"/>
                  </a:lnTo>
                  <a:lnTo>
                    <a:pt x="401612" y="3119361"/>
                  </a:lnTo>
                  <a:lnTo>
                    <a:pt x="403707" y="3116783"/>
                  </a:lnTo>
                  <a:lnTo>
                    <a:pt x="409778" y="3116084"/>
                  </a:lnTo>
                  <a:lnTo>
                    <a:pt x="411416" y="3113049"/>
                  </a:lnTo>
                  <a:lnTo>
                    <a:pt x="412813" y="3111652"/>
                  </a:lnTo>
                  <a:lnTo>
                    <a:pt x="412813" y="3109087"/>
                  </a:lnTo>
                  <a:lnTo>
                    <a:pt x="412584" y="3107448"/>
                  </a:lnTo>
                  <a:lnTo>
                    <a:pt x="412813" y="3105823"/>
                  </a:lnTo>
                  <a:lnTo>
                    <a:pt x="412813" y="3104883"/>
                  </a:lnTo>
                  <a:lnTo>
                    <a:pt x="413740" y="3104184"/>
                  </a:lnTo>
                  <a:lnTo>
                    <a:pt x="414680" y="3103016"/>
                  </a:lnTo>
                  <a:lnTo>
                    <a:pt x="416077" y="3103486"/>
                  </a:lnTo>
                  <a:lnTo>
                    <a:pt x="417944" y="3103715"/>
                  </a:lnTo>
                  <a:lnTo>
                    <a:pt x="420751" y="3107220"/>
                  </a:lnTo>
                  <a:lnTo>
                    <a:pt x="423316" y="3106750"/>
                  </a:lnTo>
                  <a:lnTo>
                    <a:pt x="425881" y="3106750"/>
                  </a:lnTo>
                  <a:lnTo>
                    <a:pt x="426110" y="3103486"/>
                  </a:lnTo>
                  <a:close/>
                </a:path>
                <a:path w="4273550" h="4103370">
                  <a:moveTo>
                    <a:pt x="957707" y="668820"/>
                  </a:moveTo>
                  <a:lnTo>
                    <a:pt x="955382" y="665314"/>
                  </a:lnTo>
                  <a:lnTo>
                    <a:pt x="950709" y="667181"/>
                  </a:lnTo>
                  <a:lnTo>
                    <a:pt x="955611" y="672553"/>
                  </a:lnTo>
                  <a:lnTo>
                    <a:pt x="951877" y="674649"/>
                  </a:lnTo>
                  <a:lnTo>
                    <a:pt x="948385" y="674649"/>
                  </a:lnTo>
                  <a:lnTo>
                    <a:pt x="941616" y="675119"/>
                  </a:lnTo>
                  <a:lnTo>
                    <a:pt x="939050" y="677684"/>
                  </a:lnTo>
                  <a:lnTo>
                    <a:pt x="934847" y="675347"/>
                  </a:lnTo>
                  <a:lnTo>
                    <a:pt x="932510" y="673950"/>
                  </a:lnTo>
                  <a:lnTo>
                    <a:pt x="931113" y="676986"/>
                  </a:lnTo>
                  <a:lnTo>
                    <a:pt x="929944" y="679323"/>
                  </a:lnTo>
                  <a:lnTo>
                    <a:pt x="929005" y="681418"/>
                  </a:lnTo>
                  <a:lnTo>
                    <a:pt x="927836" y="680250"/>
                  </a:lnTo>
                  <a:lnTo>
                    <a:pt x="925512" y="678383"/>
                  </a:lnTo>
                  <a:lnTo>
                    <a:pt x="919670" y="683285"/>
                  </a:lnTo>
                  <a:lnTo>
                    <a:pt x="930173" y="685380"/>
                  </a:lnTo>
                  <a:lnTo>
                    <a:pt x="927379" y="689584"/>
                  </a:lnTo>
                  <a:lnTo>
                    <a:pt x="926211" y="690753"/>
                  </a:lnTo>
                  <a:lnTo>
                    <a:pt x="925271" y="691921"/>
                  </a:lnTo>
                  <a:lnTo>
                    <a:pt x="923874" y="693318"/>
                  </a:lnTo>
                  <a:lnTo>
                    <a:pt x="924115" y="694715"/>
                  </a:lnTo>
                  <a:lnTo>
                    <a:pt x="924572" y="696125"/>
                  </a:lnTo>
                  <a:lnTo>
                    <a:pt x="924814" y="697522"/>
                  </a:lnTo>
                  <a:lnTo>
                    <a:pt x="936015" y="697522"/>
                  </a:lnTo>
                  <a:lnTo>
                    <a:pt x="938339" y="693318"/>
                  </a:lnTo>
                  <a:lnTo>
                    <a:pt x="941844" y="694715"/>
                  </a:lnTo>
                  <a:lnTo>
                    <a:pt x="944880" y="694486"/>
                  </a:lnTo>
                  <a:lnTo>
                    <a:pt x="947674" y="692150"/>
                  </a:lnTo>
                  <a:lnTo>
                    <a:pt x="950252" y="689813"/>
                  </a:lnTo>
                  <a:lnTo>
                    <a:pt x="953516" y="687019"/>
                  </a:lnTo>
                  <a:lnTo>
                    <a:pt x="953516" y="682586"/>
                  </a:lnTo>
                  <a:lnTo>
                    <a:pt x="953274" y="679780"/>
                  </a:lnTo>
                  <a:lnTo>
                    <a:pt x="954443" y="678611"/>
                  </a:lnTo>
                  <a:lnTo>
                    <a:pt x="955382" y="677456"/>
                  </a:lnTo>
                  <a:lnTo>
                    <a:pt x="956551" y="676287"/>
                  </a:lnTo>
                  <a:lnTo>
                    <a:pt x="956081" y="672782"/>
                  </a:lnTo>
                  <a:lnTo>
                    <a:pt x="957707" y="668820"/>
                  </a:lnTo>
                  <a:close/>
                </a:path>
                <a:path w="4273550" h="4103370">
                  <a:moveTo>
                    <a:pt x="973353" y="761466"/>
                  </a:moveTo>
                  <a:lnTo>
                    <a:pt x="969619" y="758888"/>
                  </a:lnTo>
                  <a:lnTo>
                    <a:pt x="965885" y="760526"/>
                  </a:lnTo>
                  <a:lnTo>
                    <a:pt x="961910" y="760056"/>
                  </a:lnTo>
                  <a:lnTo>
                    <a:pt x="960285" y="758431"/>
                  </a:lnTo>
                  <a:lnTo>
                    <a:pt x="958646" y="755865"/>
                  </a:lnTo>
                  <a:lnTo>
                    <a:pt x="955382" y="757021"/>
                  </a:lnTo>
                  <a:lnTo>
                    <a:pt x="954214" y="757961"/>
                  </a:lnTo>
                  <a:lnTo>
                    <a:pt x="952106" y="760056"/>
                  </a:lnTo>
                  <a:lnTo>
                    <a:pt x="935774" y="760056"/>
                  </a:lnTo>
                  <a:lnTo>
                    <a:pt x="934377" y="758888"/>
                  </a:lnTo>
                  <a:lnTo>
                    <a:pt x="933208" y="757732"/>
                  </a:lnTo>
                  <a:lnTo>
                    <a:pt x="931811" y="756564"/>
                  </a:lnTo>
                  <a:lnTo>
                    <a:pt x="929474" y="757491"/>
                  </a:lnTo>
                  <a:lnTo>
                    <a:pt x="926439" y="755396"/>
                  </a:lnTo>
                  <a:lnTo>
                    <a:pt x="924344" y="758190"/>
                  </a:lnTo>
                  <a:lnTo>
                    <a:pt x="924344" y="759358"/>
                  </a:lnTo>
                  <a:lnTo>
                    <a:pt x="924102" y="760298"/>
                  </a:lnTo>
                  <a:lnTo>
                    <a:pt x="924102" y="761466"/>
                  </a:lnTo>
                  <a:lnTo>
                    <a:pt x="925271" y="762622"/>
                  </a:lnTo>
                  <a:lnTo>
                    <a:pt x="926211" y="763790"/>
                  </a:lnTo>
                  <a:lnTo>
                    <a:pt x="927379" y="764959"/>
                  </a:lnTo>
                  <a:lnTo>
                    <a:pt x="926211" y="766127"/>
                  </a:lnTo>
                  <a:lnTo>
                    <a:pt x="925271" y="767295"/>
                  </a:lnTo>
                  <a:lnTo>
                    <a:pt x="923645" y="768934"/>
                  </a:lnTo>
                  <a:lnTo>
                    <a:pt x="927138" y="769632"/>
                  </a:lnTo>
                  <a:lnTo>
                    <a:pt x="933208" y="770559"/>
                  </a:lnTo>
                  <a:lnTo>
                    <a:pt x="934605" y="771029"/>
                  </a:lnTo>
                  <a:lnTo>
                    <a:pt x="934605" y="774065"/>
                  </a:lnTo>
                  <a:lnTo>
                    <a:pt x="936713" y="772198"/>
                  </a:lnTo>
                  <a:lnTo>
                    <a:pt x="937412" y="770331"/>
                  </a:lnTo>
                  <a:lnTo>
                    <a:pt x="937882" y="768464"/>
                  </a:lnTo>
                  <a:lnTo>
                    <a:pt x="938580" y="766597"/>
                  </a:lnTo>
                  <a:lnTo>
                    <a:pt x="945349" y="766597"/>
                  </a:lnTo>
                  <a:lnTo>
                    <a:pt x="946505" y="765429"/>
                  </a:lnTo>
                  <a:lnTo>
                    <a:pt x="947674" y="764489"/>
                  </a:lnTo>
                  <a:lnTo>
                    <a:pt x="948613" y="763562"/>
                  </a:lnTo>
                  <a:lnTo>
                    <a:pt x="950480" y="764730"/>
                  </a:lnTo>
                  <a:lnTo>
                    <a:pt x="953744" y="767067"/>
                  </a:lnTo>
                  <a:lnTo>
                    <a:pt x="960043" y="762622"/>
                  </a:lnTo>
                  <a:lnTo>
                    <a:pt x="962850" y="763562"/>
                  </a:lnTo>
                  <a:lnTo>
                    <a:pt x="966114" y="764489"/>
                  </a:lnTo>
                  <a:lnTo>
                    <a:pt x="969378" y="765657"/>
                  </a:lnTo>
                  <a:lnTo>
                    <a:pt x="971943" y="763092"/>
                  </a:lnTo>
                  <a:lnTo>
                    <a:pt x="973353" y="761466"/>
                  </a:lnTo>
                  <a:close/>
                </a:path>
                <a:path w="4273550" h="4103370">
                  <a:moveTo>
                    <a:pt x="1213243" y="1244523"/>
                  </a:moveTo>
                  <a:lnTo>
                    <a:pt x="1213129" y="1242885"/>
                  </a:lnTo>
                  <a:lnTo>
                    <a:pt x="1212773" y="1237754"/>
                  </a:lnTo>
                  <a:lnTo>
                    <a:pt x="1210678" y="1235417"/>
                  </a:lnTo>
                  <a:lnTo>
                    <a:pt x="1209509" y="1231925"/>
                  </a:lnTo>
                  <a:lnTo>
                    <a:pt x="1206004" y="1232154"/>
                  </a:lnTo>
                  <a:lnTo>
                    <a:pt x="1202283" y="1232623"/>
                  </a:lnTo>
                  <a:lnTo>
                    <a:pt x="1202740" y="1234948"/>
                  </a:lnTo>
                  <a:lnTo>
                    <a:pt x="1199248" y="1240790"/>
                  </a:lnTo>
                  <a:lnTo>
                    <a:pt x="1197838" y="1242885"/>
                  </a:lnTo>
                  <a:lnTo>
                    <a:pt x="1188504" y="1238224"/>
                  </a:lnTo>
                  <a:lnTo>
                    <a:pt x="1187665" y="1237754"/>
                  </a:lnTo>
                  <a:lnTo>
                    <a:pt x="1186815" y="1237284"/>
                  </a:lnTo>
                  <a:lnTo>
                    <a:pt x="1183843" y="1235659"/>
                  </a:lnTo>
                  <a:lnTo>
                    <a:pt x="1181036" y="1235659"/>
                  </a:lnTo>
                  <a:lnTo>
                    <a:pt x="1177302" y="1234490"/>
                  </a:lnTo>
                  <a:lnTo>
                    <a:pt x="1173810" y="1236357"/>
                  </a:lnTo>
                  <a:lnTo>
                    <a:pt x="1173810" y="1236814"/>
                  </a:lnTo>
                  <a:lnTo>
                    <a:pt x="1173568" y="1237284"/>
                  </a:lnTo>
                  <a:lnTo>
                    <a:pt x="1173810" y="1237284"/>
                  </a:lnTo>
                  <a:lnTo>
                    <a:pt x="1176134" y="1239621"/>
                  </a:lnTo>
                  <a:lnTo>
                    <a:pt x="1178941" y="1237754"/>
                  </a:lnTo>
                  <a:lnTo>
                    <a:pt x="1181506" y="1238453"/>
                  </a:lnTo>
                  <a:lnTo>
                    <a:pt x="1186637" y="1243584"/>
                  </a:lnTo>
                  <a:lnTo>
                    <a:pt x="1195044" y="1243825"/>
                  </a:lnTo>
                  <a:lnTo>
                    <a:pt x="1199476" y="1249883"/>
                  </a:lnTo>
                  <a:lnTo>
                    <a:pt x="1197140" y="1252220"/>
                  </a:lnTo>
                  <a:lnTo>
                    <a:pt x="1196213" y="1253388"/>
                  </a:lnTo>
                  <a:lnTo>
                    <a:pt x="1196213" y="1257122"/>
                  </a:lnTo>
                  <a:lnTo>
                    <a:pt x="1198079" y="1257820"/>
                  </a:lnTo>
                  <a:lnTo>
                    <a:pt x="1200404" y="1258062"/>
                  </a:lnTo>
                  <a:lnTo>
                    <a:pt x="1201813" y="1259217"/>
                  </a:lnTo>
                  <a:lnTo>
                    <a:pt x="1203909" y="1260856"/>
                  </a:lnTo>
                  <a:lnTo>
                    <a:pt x="1205776" y="1262951"/>
                  </a:lnTo>
                  <a:lnTo>
                    <a:pt x="1208582" y="1260856"/>
                  </a:lnTo>
                  <a:lnTo>
                    <a:pt x="1209509" y="1253617"/>
                  </a:lnTo>
                  <a:lnTo>
                    <a:pt x="1208112" y="1252220"/>
                  </a:lnTo>
                  <a:lnTo>
                    <a:pt x="1204849" y="1251750"/>
                  </a:lnTo>
                  <a:lnTo>
                    <a:pt x="1203210" y="1251292"/>
                  </a:lnTo>
                  <a:lnTo>
                    <a:pt x="1203210" y="1246619"/>
                  </a:lnTo>
                  <a:lnTo>
                    <a:pt x="1207414" y="1244523"/>
                  </a:lnTo>
                  <a:lnTo>
                    <a:pt x="1213243" y="1244523"/>
                  </a:lnTo>
                  <a:close/>
                </a:path>
                <a:path w="4273550" h="4103370">
                  <a:moveTo>
                    <a:pt x="1268780" y="1290955"/>
                  </a:moveTo>
                  <a:lnTo>
                    <a:pt x="1268082" y="1291196"/>
                  </a:lnTo>
                  <a:lnTo>
                    <a:pt x="1266685" y="1290955"/>
                  </a:lnTo>
                  <a:lnTo>
                    <a:pt x="1265288" y="1290955"/>
                  </a:lnTo>
                  <a:lnTo>
                    <a:pt x="1264348" y="1289088"/>
                  </a:lnTo>
                  <a:lnTo>
                    <a:pt x="1263180" y="1287932"/>
                  </a:lnTo>
                  <a:lnTo>
                    <a:pt x="1253617" y="1287932"/>
                  </a:lnTo>
                  <a:lnTo>
                    <a:pt x="1251051" y="1285824"/>
                  </a:lnTo>
                  <a:lnTo>
                    <a:pt x="1249883" y="1284655"/>
                  </a:lnTo>
                  <a:lnTo>
                    <a:pt x="1237043" y="1284655"/>
                  </a:lnTo>
                  <a:lnTo>
                    <a:pt x="1235646" y="1283487"/>
                  </a:lnTo>
                  <a:lnTo>
                    <a:pt x="1234478" y="1282331"/>
                  </a:lnTo>
                  <a:lnTo>
                    <a:pt x="1233081" y="1281163"/>
                  </a:lnTo>
                  <a:lnTo>
                    <a:pt x="1228648" y="1282560"/>
                  </a:lnTo>
                  <a:lnTo>
                    <a:pt x="1231214" y="1285354"/>
                  </a:lnTo>
                  <a:lnTo>
                    <a:pt x="1233309" y="1287462"/>
                  </a:lnTo>
                  <a:lnTo>
                    <a:pt x="1235646" y="1290027"/>
                  </a:lnTo>
                  <a:lnTo>
                    <a:pt x="1234719" y="1292821"/>
                  </a:lnTo>
                  <a:lnTo>
                    <a:pt x="1234249" y="1294688"/>
                  </a:lnTo>
                  <a:lnTo>
                    <a:pt x="1232852" y="1293291"/>
                  </a:lnTo>
                  <a:lnTo>
                    <a:pt x="1230515" y="1291424"/>
                  </a:lnTo>
                  <a:lnTo>
                    <a:pt x="1227950" y="1293291"/>
                  </a:lnTo>
                  <a:lnTo>
                    <a:pt x="1228178" y="1295628"/>
                  </a:lnTo>
                  <a:lnTo>
                    <a:pt x="1230515" y="1297724"/>
                  </a:lnTo>
                  <a:lnTo>
                    <a:pt x="1247317" y="1297724"/>
                  </a:lnTo>
                  <a:lnTo>
                    <a:pt x="1247546" y="1298194"/>
                  </a:lnTo>
                  <a:lnTo>
                    <a:pt x="1248016" y="1298663"/>
                  </a:lnTo>
                  <a:lnTo>
                    <a:pt x="1250111" y="1304493"/>
                  </a:lnTo>
                  <a:lnTo>
                    <a:pt x="1251978" y="1304023"/>
                  </a:lnTo>
                  <a:lnTo>
                    <a:pt x="1253388" y="1303794"/>
                  </a:lnTo>
                  <a:lnTo>
                    <a:pt x="1255483" y="1303324"/>
                  </a:lnTo>
                  <a:lnTo>
                    <a:pt x="1251978" y="1299133"/>
                  </a:lnTo>
                  <a:lnTo>
                    <a:pt x="1252448" y="1297025"/>
                  </a:lnTo>
                  <a:lnTo>
                    <a:pt x="1251051" y="1294231"/>
                  </a:lnTo>
                  <a:lnTo>
                    <a:pt x="1253147" y="1291424"/>
                  </a:lnTo>
                  <a:lnTo>
                    <a:pt x="1254544" y="1292364"/>
                  </a:lnTo>
                  <a:lnTo>
                    <a:pt x="1256182" y="1293291"/>
                  </a:lnTo>
                  <a:lnTo>
                    <a:pt x="1258277" y="1294688"/>
                  </a:lnTo>
                  <a:lnTo>
                    <a:pt x="1261084" y="1292593"/>
                  </a:lnTo>
                  <a:lnTo>
                    <a:pt x="1265288" y="1296327"/>
                  </a:lnTo>
                  <a:lnTo>
                    <a:pt x="1268323" y="1292593"/>
                  </a:lnTo>
                  <a:lnTo>
                    <a:pt x="1268780" y="1290955"/>
                  </a:lnTo>
                  <a:close/>
                </a:path>
                <a:path w="4273550" h="4103370">
                  <a:moveTo>
                    <a:pt x="1314284" y="1082103"/>
                  </a:moveTo>
                  <a:lnTo>
                    <a:pt x="1313827" y="1080935"/>
                  </a:lnTo>
                  <a:lnTo>
                    <a:pt x="1313129" y="1077429"/>
                  </a:lnTo>
                  <a:lnTo>
                    <a:pt x="1309154" y="1080935"/>
                  </a:lnTo>
                  <a:lnTo>
                    <a:pt x="1289558" y="1080935"/>
                  </a:lnTo>
                  <a:lnTo>
                    <a:pt x="1288618" y="1080236"/>
                  </a:lnTo>
                  <a:lnTo>
                    <a:pt x="1287449" y="1079068"/>
                  </a:lnTo>
                  <a:lnTo>
                    <a:pt x="1286052" y="1077899"/>
                  </a:lnTo>
                  <a:lnTo>
                    <a:pt x="1279753" y="1077899"/>
                  </a:lnTo>
                  <a:lnTo>
                    <a:pt x="1278585" y="1076731"/>
                  </a:lnTo>
                  <a:lnTo>
                    <a:pt x="1277416" y="1075804"/>
                  </a:lnTo>
                  <a:lnTo>
                    <a:pt x="1276248" y="1074635"/>
                  </a:lnTo>
                  <a:lnTo>
                    <a:pt x="1267320" y="1074623"/>
                  </a:lnTo>
                  <a:lnTo>
                    <a:pt x="1249375" y="1074343"/>
                  </a:lnTo>
                  <a:lnTo>
                    <a:pt x="1239850" y="1073937"/>
                  </a:lnTo>
                  <a:lnTo>
                    <a:pt x="1239380" y="1074635"/>
                  </a:lnTo>
                  <a:lnTo>
                    <a:pt x="1238681" y="1075334"/>
                  </a:lnTo>
                  <a:lnTo>
                    <a:pt x="1241475" y="1077201"/>
                  </a:lnTo>
                  <a:lnTo>
                    <a:pt x="1244282" y="1078598"/>
                  </a:lnTo>
                  <a:lnTo>
                    <a:pt x="1246847" y="1080236"/>
                  </a:lnTo>
                  <a:lnTo>
                    <a:pt x="1250353" y="1077429"/>
                  </a:lnTo>
                  <a:lnTo>
                    <a:pt x="1251051" y="1079766"/>
                  </a:lnTo>
                  <a:lnTo>
                    <a:pt x="1252677" y="1083729"/>
                  </a:lnTo>
                  <a:lnTo>
                    <a:pt x="1260144" y="1083729"/>
                  </a:lnTo>
                  <a:lnTo>
                    <a:pt x="1262481" y="1077429"/>
                  </a:lnTo>
                  <a:lnTo>
                    <a:pt x="1266913" y="1081163"/>
                  </a:lnTo>
                  <a:lnTo>
                    <a:pt x="1279055" y="1081163"/>
                  </a:lnTo>
                  <a:lnTo>
                    <a:pt x="1286751" y="1085138"/>
                  </a:lnTo>
                  <a:lnTo>
                    <a:pt x="1290256" y="1087234"/>
                  </a:lnTo>
                  <a:lnTo>
                    <a:pt x="1295857" y="1087234"/>
                  </a:lnTo>
                  <a:lnTo>
                    <a:pt x="1298422" y="1085138"/>
                  </a:lnTo>
                  <a:lnTo>
                    <a:pt x="1299349" y="1084199"/>
                  </a:lnTo>
                  <a:lnTo>
                    <a:pt x="1300518" y="1085367"/>
                  </a:lnTo>
                  <a:lnTo>
                    <a:pt x="1301686" y="1086065"/>
                  </a:lnTo>
                  <a:lnTo>
                    <a:pt x="1302156" y="1086535"/>
                  </a:lnTo>
                  <a:lnTo>
                    <a:pt x="1304721" y="1085596"/>
                  </a:lnTo>
                  <a:lnTo>
                    <a:pt x="1306588" y="1084668"/>
                  </a:lnTo>
                  <a:lnTo>
                    <a:pt x="1308455" y="1084199"/>
                  </a:lnTo>
                  <a:lnTo>
                    <a:pt x="1310322" y="1083970"/>
                  </a:lnTo>
                  <a:lnTo>
                    <a:pt x="1312659" y="1084668"/>
                  </a:lnTo>
                  <a:lnTo>
                    <a:pt x="1314284" y="1082103"/>
                  </a:lnTo>
                  <a:close/>
                </a:path>
                <a:path w="4273550" h="4103370">
                  <a:moveTo>
                    <a:pt x="1533880" y="2613431"/>
                  </a:moveTo>
                  <a:lnTo>
                    <a:pt x="1531315" y="2612263"/>
                  </a:lnTo>
                  <a:lnTo>
                    <a:pt x="1528051" y="2611094"/>
                  </a:lnTo>
                  <a:lnTo>
                    <a:pt x="1527124" y="2614828"/>
                  </a:lnTo>
                  <a:lnTo>
                    <a:pt x="1523847" y="2615755"/>
                  </a:lnTo>
                  <a:lnTo>
                    <a:pt x="1518488" y="2615755"/>
                  </a:lnTo>
                  <a:lnTo>
                    <a:pt x="1513814" y="2620899"/>
                  </a:lnTo>
                  <a:lnTo>
                    <a:pt x="1507744" y="2624861"/>
                  </a:lnTo>
                  <a:lnTo>
                    <a:pt x="1505648" y="2631630"/>
                  </a:lnTo>
                  <a:lnTo>
                    <a:pt x="1504010" y="2631859"/>
                  </a:lnTo>
                  <a:lnTo>
                    <a:pt x="1502384" y="2632329"/>
                  </a:lnTo>
                  <a:lnTo>
                    <a:pt x="1501216" y="2632557"/>
                  </a:lnTo>
                  <a:lnTo>
                    <a:pt x="1500746" y="2634424"/>
                  </a:lnTo>
                  <a:lnTo>
                    <a:pt x="1500276" y="2635834"/>
                  </a:lnTo>
                  <a:lnTo>
                    <a:pt x="1499819" y="2637929"/>
                  </a:lnTo>
                  <a:lnTo>
                    <a:pt x="1493507" y="2637459"/>
                  </a:lnTo>
                  <a:lnTo>
                    <a:pt x="1491411" y="2643060"/>
                  </a:lnTo>
                  <a:lnTo>
                    <a:pt x="1487208" y="2646794"/>
                  </a:lnTo>
                  <a:lnTo>
                    <a:pt x="1489075" y="2647264"/>
                  </a:lnTo>
                  <a:lnTo>
                    <a:pt x="1491881" y="2648191"/>
                  </a:lnTo>
                  <a:lnTo>
                    <a:pt x="1493278" y="2647035"/>
                  </a:lnTo>
                  <a:lnTo>
                    <a:pt x="1494447" y="2645867"/>
                  </a:lnTo>
                  <a:lnTo>
                    <a:pt x="1495844" y="2644698"/>
                  </a:lnTo>
                  <a:lnTo>
                    <a:pt x="1502384" y="2644698"/>
                  </a:lnTo>
                  <a:lnTo>
                    <a:pt x="1504708" y="2647035"/>
                  </a:lnTo>
                  <a:lnTo>
                    <a:pt x="1505877" y="2647962"/>
                  </a:lnTo>
                  <a:lnTo>
                    <a:pt x="1509610" y="2647962"/>
                  </a:lnTo>
                  <a:lnTo>
                    <a:pt x="1510715" y="2644698"/>
                  </a:lnTo>
                  <a:lnTo>
                    <a:pt x="1511477" y="2642590"/>
                  </a:lnTo>
                  <a:lnTo>
                    <a:pt x="1514513" y="2639796"/>
                  </a:lnTo>
                  <a:lnTo>
                    <a:pt x="1516494" y="2637929"/>
                  </a:lnTo>
                  <a:lnTo>
                    <a:pt x="1518488" y="2636062"/>
                  </a:lnTo>
                  <a:lnTo>
                    <a:pt x="1523149" y="2631859"/>
                  </a:lnTo>
                  <a:lnTo>
                    <a:pt x="1524088" y="2631630"/>
                  </a:lnTo>
                  <a:lnTo>
                    <a:pt x="1526413" y="2629763"/>
                  </a:lnTo>
                  <a:lnTo>
                    <a:pt x="1522679" y="2624391"/>
                  </a:lnTo>
                  <a:lnTo>
                    <a:pt x="1522222" y="2621356"/>
                  </a:lnTo>
                  <a:lnTo>
                    <a:pt x="1525257" y="2618790"/>
                  </a:lnTo>
                  <a:lnTo>
                    <a:pt x="1527822" y="2618321"/>
                  </a:lnTo>
                  <a:lnTo>
                    <a:pt x="1530858" y="2619959"/>
                  </a:lnTo>
                  <a:lnTo>
                    <a:pt x="1532318" y="2618321"/>
                  </a:lnTo>
                  <a:lnTo>
                    <a:pt x="1532953" y="2617622"/>
                  </a:lnTo>
                  <a:lnTo>
                    <a:pt x="1533779" y="2615755"/>
                  </a:lnTo>
                  <a:lnTo>
                    <a:pt x="1533880" y="2613431"/>
                  </a:lnTo>
                  <a:close/>
                </a:path>
                <a:path w="4273550" h="4103370">
                  <a:moveTo>
                    <a:pt x="1660829" y="1911934"/>
                  </a:moveTo>
                  <a:lnTo>
                    <a:pt x="1660372" y="1911705"/>
                  </a:lnTo>
                  <a:lnTo>
                    <a:pt x="1660131" y="1911007"/>
                  </a:lnTo>
                  <a:lnTo>
                    <a:pt x="1646834" y="1911007"/>
                  </a:lnTo>
                  <a:lnTo>
                    <a:pt x="1643799" y="1907032"/>
                  </a:lnTo>
                  <a:lnTo>
                    <a:pt x="1637728" y="1907743"/>
                  </a:lnTo>
                  <a:lnTo>
                    <a:pt x="1635633" y="1903069"/>
                  </a:lnTo>
                  <a:lnTo>
                    <a:pt x="1637030" y="1900974"/>
                  </a:lnTo>
                  <a:lnTo>
                    <a:pt x="1638198" y="1898637"/>
                  </a:lnTo>
                  <a:lnTo>
                    <a:pt x="1639836" y="1895830"/>
                  </a:lnTo>
                  <a:lnTo>
                    <a:pt x="1636801" y="1893506"/>
                  </a:lnTo>
                  <a:lnTo>
                    <a:pt x="1634236" y="1891639"/>
                  </a:lnTo>
                  <a:lnTo>
                    <a:pt x="1632127" y="1890001"/>
                  </a:lnTo>
                  <a:lnTo>
                    <a:pt x="1631899" y="1888134"/>
                  </a:lnTo>
                  <a:lnTo>
                    <a:pt x="1631899" y="1887207"/>
                  </a:lnTo>
                  <a:lnTo>
                    <a:pt x="1631657" y="1885340"/>
                  </a:lnTo>
                  <a:lnTo>
                    <a:pt x="1628863" y="1884870"/>
                  </a:lnTo>
                  <a:lnTo>
                    <a:pt x="1625828" y="1884172"/>
                  </a:lnTo>
                  <a:lnTo>
                    <a:pt x="1623961" y="1881365"/>
                  </a:lnTo>
                  <a:lnTo>
                    <a:pt x="1623491" y="1881606"/>
                  </a:lnTo>
                  <a:lnTo>
                    <a:pt x="1623263" y="1882063"/>
                  </a:lnTo>
                  <a:lnTo>
                    <a:pt x="1622793" y="1882305"/>
                  </a:lnTo>
                  <a:lnTo>
                    <a:pt x="1619300" y="1885797"/>
                  </a:lnTo>
                  <a:lnTo>
                    <a:pt x="1625358" y="1887207"/>
                  </a:lnTo>
                  <a:lnTo>
                    <a:pt x="1624901" y="1890001"/>
                  </a:lnTo>
                  <a:lnTo>
                    <a:pt x="1622793" y="1892096"/>
                  </a:lnTo>
                  <a:lnTo>
                    <a:pt x="1623961" y="1897240"/>
                  </a:lnTo>
                  <a:lnTo>
                    <a:pt x="1629333" y="1896300"/>
                  </a:lnTo>
                  <a:lnTo>
                    <a:pt x="1632127" y="1899107"/>
                  </a:lnTo>
                  <a:lnTo>
                    <a:pt x="1632127" y="1903298"/>
                  </a:lnTo>
                  <a:lnTo>
                    <a:pt x="1631899" y="1905863"/>
                  </a:lnTo>
                  <a:lnTo>
                    <a:pt x="1630730" y="1907032"/>
                  </a:lnTo>
                  <a:lnTo>
                    <a:pt x="1629803" y="1908200"/>
                  </a:lnTo>
                  <a:lnTo>
                    <a:pt x="1628635" y="1909368"/>
                  </a:lnTo>
                  <a:lnTo>
                    <a:pt x="1631429" y="1910765"/>
                  </a:lnTo>
                  <a:lnTo>
                    <a:pt x="1633994" y="1912175"/>
                  </a:lnTo>
                  <a:lnTo>
                    <a:pt x="1638668" y="1914499"/>
                  </a:lnTo>
                  <a:lnTo>
                    <a:pt x="1650098" y="1914499"/>
                  </a:lnTo>
                  <a:lnTo>
                    <a:pt x="1652905" y="1917306"/>
                  </a:lnTo>
                  <a:lnTo>
                    <a:pt x="1654073" y="1916366"/>
                  </a:lnTo>
                  <a:lnTo>
                    <a:pt x="1655000" y="1914969"/>
                  </a:lnTo>
                  <a:lnTo>
                    <a:pt x="1656397" y="1914271"/>
                  </a:lnTo>
                  <a:lnTo>
                    <a:pt x="1658035" y="1913572"/>
                  </a:lnTo>
                  <a:lnTo>
                    <a:pt x="1660829" y="1915439"/>
                  </a:lnTo>
                  <a:lnTo>
                    <a:pt x="1660829" y="1911934"/>
                  </a:lnTo>
                  <a:close/>
                </a:path>
                <a:path w="4273550" h="4103370">
                  <a:moveTo>
                    <a:pt x="1677873" y="32435"/>
                  </a:moveTo>
                  <a:lnTo>
                    <a:pt x="1673440" y="32664"/>
                  </a:lnTo>
                  <a:lnTo>
                    <a:pt x="1675307" y="28702"/>
                  </a:lnTo>
                  <a:lnTo>
                    <a:pt x="1673898" y="26835"/>
                  </a:lnTo>
                  <a:lnTo>
                    <a:pt x="1670634" y="23329"/>
                  </a:lnTo>
                  <a:lnTo>
                    <a:pt x="1667141" y="20066"/>
                  </a:lnTo>
                  <a:lnTo>
                    <a:pt x="1663636" y="16573"/>
                  </a:lnTo>
                  <a:lnTo>
                    <a:pt x="1663395" y="16573"/>
                  </a:lnTo>
                  <a:lnTo>
                    <a:pt x="1662938" y="16802"/>
                  </a:lnTo>
                  <a:lnTo>
                    <a:pt x="1662468" y="16802"/>
                  </a:lnTo>
                  <a:lnTo>
                    <a:pt x="1660372" y="18897"/>
                  </a:lnTo>
                  <a:lnTo>
                    <a:pt x="1657337" y="16332"/>
                  </a:lnTo>
                  <a:lnTo>
                    <a:pt x="1654302" y="13538"/>
                  </a:lnTo>
                  <a:lnTo>
                    <a:pt x="1652206" y="11899"/>
                  </a:lnTo>
                  <a:lnTo>
                    <a:pt x="1651736" y="6997"/>
                  </a:lnTo>
                  <a:lnTo>
                    <a:pt x="1651495" y="3733"/>
                  </a:lnTo>
                  <a:lnTo>
                    <a:pt x="1651038" y="469"/>
                  </a:lnTo>
                  <a:lnTo>
                    <a:pt x="1650326" y="228"/>
                  </a:lnTo>
                  <a:lnTo>
                    <a:pt x="1649869" y="0"/>
                  </a:lnTo>
                  <a:lnTo>
                    <a:pt x="1649399" y="469"/>
                  </a:lnTo>
                  <a:lnTo>
                    <a:pt x="1649171" y="927"/>
                  </a:lnTo>
                  <a:lnTo>
                    <a:pt x="1644726" y="3035"/>
                  </a:lnTo>
                  <a:lnTo>
                    <a:pt x="1640763" y="5600"/>
                  </a:lnTo>
                  <a:lnTo>
                    <a:pt x="1636560" y="6997"/>
                  </a:lnTo>
                  <a:lnTo>
                    <a:pt x="1635861" y="6997"/>
                  </a:lnTo>
                  <a:lnTo>
                    <a:pt x="1635861" y="8636"/>
                  </a:lnTo>
                  <a:lnTo>
                    <a:pt x="1635391" y="9563"/>
                  </a:lnTo>
                  <a:lnTo>
                    <a:pt x="1639366" y="10033"/>
                  </a:lnTo>
                  <a:lnTo>
                    <a:pt x="1643799" y="8636"/>
                  </a:lnTo>
                  <a:lnTo>
                    <a:pt x="1647761" y="10033"/>
                  </a:lnTo>
                  <a:lnTo>
                    <a:pt x="1648231" y="12598"/>
                  </a:lnTo>
                  <a:lnTo>
                    <a:pt x="1648701" y="18199"/>
                  </a:lnTo>
                  <a:lnTo>
                    <a:pt x="1650098" y="18669"/>
                  </a:lnTo>
                  <a:lnTo>
                    <a:pt x="1661769" y="29870"/>
                  </a:lnTo>
                  <a:lnTo>
                    <a:pt x="1662239" y="31267"/>
                  </a:lnTo>
                  <a:lnTo>
                    <a:pt x="1664804" y="32664"/>
                  </a:lnTo>
                  <a:lnTo>
                    <a:pt x="1668068" y="32905"/>
                  </a:lnTo>
                  <a:lnTo>
                    <a:pt x="1669935" y="35699"/>
                  </a:lnTo>
                  <a:lnTo>
                    <a:pt x="1677873" y="35699"/>
                  </a:lnTo>
                  <a:lnTo>
                    <a:pt x="1677873" y="32435"/>
                  </a:lnTo>
                  <a:close/>
                </a:path>
                <a:path w="4273550" h="4103370">
                  <a:moveTo>
                    <a:pt x="1701203" y="2429535"/>
                  </a:moveTo>
                  <a:lnTo>
                    <a:pt x="1696072" y="2425331"/>
                  </a:lnTo>
                  <a:lnTo>
                    <a:pt x="1694205" y="2423934"/>
                  </a:lnTo>
                  <a:lnTo>
                    <a:pt x="1693506" y="2420429"/>
                  </a:lnTo>
                  <a:lnTo>
                    <a:pt x="1695145" y="2417635"/>
                  </a:lnTo>
                  <a:lnTo>
                    <a:pt x="1692567" y="2415540"/>
                  </a:lnTo>
                  <a:lnTo>
                    <a:pt x="1690001" y="2415298"/>
                  </a:lnTo>
                  <a:lnTo>
                    <a:pt x="1687436" y="2415298"/>
                  </a:lnTo>
                  <a:lnTo>
                    <a:pt x="1685099" y="2415070"/>
                  </a:lnTo>
                  <a:lnTo>
                    <a:pt x="1684172" y="2412504"/>
                  </a:lnTo>
                  <a:lnTo>
                    <a:pt x="1683702" y="2410637"/>
                  </a:lnTo>
                  <a:lnTo>
                    <a:pt x="1683004" y="2408771"/>
                  </a:lnTo>
                  <a:lnTo>
                    <a:pt x="1680210" y="2408999"/>
                  </a:lnTo>
                  <a:lnTo>
                    <a:pt x="1677403" y="2407602"/>
                  </a:lnTo>
                  <a:lnTo>
                    <a:pt x="1674837" y="2409698"/>
                  </a:lnTo>
                  <a:lnTo>
                    <a:pt x="1674837" y="2411095"/>
                  </a:lnTo>
                  <a:lnTo>
                    <a:pt x="1674139" y="2413203"/>
                  </a:lnTo>
                  <a:lnTo>
                    <a:pt x="1681365" y="2420429"/>
                  </a:lnTo>
                  <a:lnTo>
                    <a:pt x="1682534" y="2424874"/>
                  </a:lnTo>
                  <a:lnTo>
                    <a:pt x="1685340" y="2425573"/>
                  </a:lnTo>
                  <a:lnTo>
                    <a:pt x="1688376" y="2423934"/>
                  </a:lnTo>
                  <a:lnTo>
                    <a:pt x="1690471" y="2426271"/>
                  </a:lnTo>
                  <a:lnTo>
                    <a:pt x="1690700" y="2427440"/>
                  </a:lnTo>
                  <a:lnTo>
                    <a:pt x="1690700" y="2428367"/>
                  </a:lnTo>
                  <a:lnTo>
                    <a:pt x="1690941" y="2429764"/>
                  </a:lnTo>
                  <a:lnTo>
                    <a:pt x="1686039" y="2433497"/>
                  </a:lnTo>
                  <a:lnTo>
                    <a:pt x="1683702" y="2439098"/>
                  </a:lnTo>
                  <a:lnTo>
                    <a:pt x="1680908" y="2444699"/>
                  </a:lnTo>
                  <a:lnTo>
                    <a:pt x="1684401" y="2444699"/>
                  </a:lnTo>
                  <a:lnTo>
                    <a:pt x="1685798" y="2444940"/>
                  </a:lnTo>
                  <a:lnTo>
                    <a:pt x="1690700" y="2439809"/>
                  </a:lnTo>
                  <a:lnTo>
                    <a:pt x="1695602" y="2434907"/>
                  </a:lnTo>
                  <a:lnTo>
                    <a:pt x="1701203" y="2429535"/>
                  </a:lnTo>
                  <a:close/>
                </a:path>
                <a:path w="4273550" h="4103370">
                  <a:moveTo>
                    <a:pt x="1718945" y="982218"/>
                  </a:moveTo>
                  <a:lnTo>
                    <a:pt x="1715439" y="979652"/>
                  </a:lnTo>
                  <a:lnTo>
                    <a:pt x="1704009" y="979652"/>
                  </a:lnTo>
                  <a:lnTo>
                    <a:pt x="1704467" y="981760"/>
                  </a:lnTo>
                  <a:lnTo>
                    <a:pt x="1703311" y="982687"/>
                  </a:lnTo>
                  <a:lnTo>
                    <a:pt x="1701203" y="982916"/>
                  </a:lnTo>
                  <a:lnTo>
                    <a:pt x="1697710" y="983627"/>
                  </a:lnTo>
                  <a:lnTo>
                    <a:pt x="1693735" y="981290"/>
                  </a:lnTo>
                  <a:lnTo>
                    <a:pt x="1690700" y="984554"/>
                  </a:lnTo>
                  <a:lnTo>
                    <a:pt x="1691868" y="985723"/>
                  </a:lnTo>
                  <a:lnTo>
                    <a:pt x="1692808" y="986891"/>
                  </a:lnTo>
                  <a:lnTo>
                    <a:pt x="1693976" y="988060"/>
                  </a:lnTo>
                  <a:lnTo>
                    <a:pt x="1693976" y="991323"/>
                  </a:lnTo>
                  <a:lnTo>
                    <a:pt x="1685569" y="995527"/>
                  </a:lnTo>
                  <a:lnTo>
                    <a:pt x="1680908" y="999718"/>
                  </a:lnTo>
                  <a:lnTo>
                    <a:pt x="1680908" y="1003223"/>
                  </a:lnTo>
                  <a:lnTo>
                    <a:pt x="1683004" y="1006729"/>
                  </a:lnTo>
                  <a:lnTo>
                    <a:pt x="1684401" y="1011161"/>
                  </a:lnTo>
                  <a:lnTo>
                    <a:pt x="1690001" y="1008354"/>
                  </a:lnTo>
                  <a:lnTo>
                    <a:pt x="1690471" y="1006259"/>
                  </a:lnTo>
                  <a:lnTo>
                    <a:pt x="1691170" y="1004392"/>
                  </a:lnTo>
                  <a:lnTo>
                    <a:pt x="1691398" y="1003693"/>
                  </a:lnTo>
                  <a:lnTo>
                    <a:pt x="1695132" y="1001826"/>
                  </a:lnTo>
                  <a:lnTo>
                    <a:pt x="1697939" y="1000658"/>
                  </a:lnTo>
                  <a:lnTo>
                    <a:pt x="1700504" y="999261"/>
                  </a:lnTo>
                  <a:lnTo>
                    <a:pt x="1700034" y="996696"/>
                  </a:lnTo>
                  <a:lnTo>
                    <a:pt x="1703070" y="995984"/>
                  </a:lnTo>
                  <a:lnTo>
                    <a:pt x="1704822" y="991628"/>
                  </a:lnTo>
                  <a:lnTo>
                    <a:pt x="1702612" y="988758"/>
                  </a:lnTo>
                  <a:lnTo>
                    <a:pt x="1705178" y="986650"/>
                  </a:lnTo>
                  <a:lnTo>
                    <a:pt x="1710080" y="986650"/>
                  </a:lnTo>
                  <a:lnTo>
                    <a:pt x="1714271" y="987361"/>
                  </a:lnTo>
                  <a:lnTo>
                    <a:pt x="1714271" y="990384"/>
                  </a:lnTo>
                  <a:lnTo>
                    <a:pt x="1717306" y="987818"/>
                  </a:lnTo>
                  <a:lnTo>
                    <a:pt x="1716608" y="986650"/>
                  </a:lnTo>
                  <a:lnTo>
                    <a:pt x="1715909" y="985494"/>
                  </a:lnTo>
                  <a:lnTo>
                    <a:pt x="1717636" y="983627"/>
                  </a:lnTo>
                  <a:lnTo>
                    <a:pt x="1718945" y="982218"/>
                  </a:lnTo>
                  <a:close/>
                </a:path>
                <a:path w="4273550" h="4103370">
                  <a:moveTo>
                    <a:pt x="1731314" y="305473"/>
                  </a:moveTo>
                  <a:lnTo>
                    <a:pt x="1729905" y="305231"/>
                  </a:lnTo>
                  <a:lnTo>
                    <a:pt x="1725244" y="309676"/>
                  </a:lnTo>
                  <a:lnTo>
                    <a:pt x="1721040" y="313169"/>
                  </a:lnTo>
                  <a:lnTo>
                    <a:pt x="1717776" y="316204"/>
                  </a:lnTo>
                  <a:lnTo>
                    <a:pt x="1717078" y="318300"/>
                  </a:lnTo>
                  <a:lnTo>
                    <a:pt x="1716379" y="319709"/>
                  </a:lnTo>
                  <a:lnTo>
                    <a:pt x="1715909" y="320878"/>
                  </a:lnTo>
                  <a:lnTo>
                    <a:pt x="1712404" y="320878"/>
                  </a:lnTo>
                  <a:lnTo>
                    <a:pt x="1708670" y="323443"/>
                  </a:lnTo>
                  <a:lnTo>
                    <a:pt x="1712175" y="327875"/>
                  </a:lnTo>
                  <a:lnTo>
                    <a:pt x="1709140" y="331139"/>
                  </a:lnTo>
                  <a:lnTo>
                    <a:pt x="1707045" y="333235"/>
                  </a:lnTo>
                  <a:lnTo>
                    <a:pt x="1707045" y="337439"/>
                  </a:lnTo>
                  <a:lnTo>
                    <a:pt x="1706105" y="340702"/>
                  </a:lnTo>
                  <a:lnTo>
                    <a:pt x="1704467" y="339305"/>
                  </a:lnTo>
                  <a:lnTo>
                    <a:pt x="1703311" y="338607"/>
                  </a:lnTo>
                  <a:lnTo>
                    <a:pt x="1702841" y="338137"/>
                  </a:lnTo>
                  <a:lnTo>
                    <a:pt x="1700733" y="339775"/>
                  </a:lnTo>
                  <a:lnTo>
                    <a:pt x="1697469" y="342112"/>
                  </a:lnTo>
                  <a:lnTo>
                    <a:pt x="1698637" y="343738"/>
                  </a:lnTo>
                  <a:lnTo>
                    <a:pt x="1699577" y="344678"/>
                  </a:lnTo>
                  <a:lnTo>
                    <a:pt x="1700733" y="346075"/>
                  </a:lnTo>
                  <a:lnTo>
                    <a:pt x="1696072" y="346773"/>
                  </a:lnTo>
                  <a:lnTo>
                    <a:pt x="1692808" y="351675"/>
                  </a:lnTo>
                  <a:lnTo>
                    <a:pt x="1687664" y="350507"/>
                  </a:lnTo>
                  <a:lnTo>
                    <a:pt x="1688134" y="351447"/>
                  </a:lnTo>
                  <a:lnTo>
                    <a:pt x="1688604" y="352145"/>
                  </a:lnTo>
                  <a:lnTo>
                    <a:pt x="1688833" y="353542"/>
                  </a:lnTo>
                  <a:lnTo>
                    <a:pt x="1691868" y="353771"/>
                  </a:lnTo>
                  <a:lnTo>
                    <a:pt x="1695373" y="355409"/>
                  </a:lnTo>
                  <a:lnTo>
                    <a:pt x="1700034" y="348881"/>
                  </a:lnTo>
                  <a:lnTo>
                    <a:pt x="1704009" y="352145"/>
                  </a:lnTo>
                  <a:lnTo>
                    <a:pt x="1708442" y="347941"/>
                  </a:lnTo>
                  <a:lnTo>
                    <a:pt x="1710537" y="341642"/>
                  </a:lnTo>
                  <a:lnTo>
                    <a:pt x="1717078" y="334873"/>
                  </a:lnTo>
                  <a:lnTo>
                    <a:pt x="1717776" y="325310"/>
                  </a:lnTo>
                  <a:lnTo>
                    <a:pt x="1730146" y="319709"/>
                  </a:lnTo>
                  <a:lnTo>
                    <a:pt x="1730146" y="316204"/>
                  </a:lnTo>
                  <a:lnTo>
                    <a:pt x="1730375" y="312940"/>
                  </a:lnTo>
                  <a:lnTo>
                    <a:pt x="1730146" y="309676"/>
                  </a:lnTo>
                  <a:lnTo>
                    <a:pt x="1730146" y="308038"/>
                  </a:lnTo>
                  <a:lnTo>
                    <a:pt x="1731314" y="305473"/>
                  </a:lnTo>
                  <a:close/>
                </a:path>
                <a:path w="4273550" h="4103370">
                  <a:moveTo>
                    <a:pt x="1802257" y="1430515"/>
                  </a:moveTo>
                  <a:lnTo>
                    <a:pt x="1802117" y="1427949"/>
                  </a:lnTo>
                  <a:lnTo>
                    <a:pt x="1802015" y="1426083"/>
                  </a:lnTo>
                  <a:lnTo>
                    <a:pt x="1787080" y="1426083"/>
                  </a:lnTo>
                  <a:lnTo>
                    <a:pt x="1786851" y="1427238"/>
                  </a:lnTo>
                  <a:lnTo>
                    <a:pt x="1786623" y="1428877"/>
                  </a:lnTo>
                  <a:lnTo>
                    <a:pt x="1786153" y="1430274"/>
                  </a:lnTo>
                  <a:lnTo>
                    <a:pt x="1785454" y="1432140"/>
                  </a:lnTo>
                  <a:lnTo>
                    <a:pt x="1782419" y="1432610"/>
                  </a:lnTo>
                  <a:lnTo>
                    <a:pt x="1782648" y="1434947"/>
                  </a:lnTo>
                  <a:lnTo>
                    <a:pt x="1784045" y="1435646"/>
                  </a:lnTo>
                  <a:lnTo>
                    <a:pt x="1784985" y="1436573"/>
                  </a:lnTo>
                  <a:lnTo>
                    <a:pt x="1785912" y="1437284"/>
                  </a:lnTo>
                  <a:lnTo>
                    <a:pt x="1782889" y="1439608"/>
                  </a:lnTo>
                  <a:lnTo>
                    <a:pt x="1782927" y="1439151"/>
                  </a:lnTo>
                  <a:lnTo>
                    <a:pt x="1783016" y="1436573"/>
                  </a:lnTo>
                  <a:lnTo>
                    <a:pt x="1782648" y="1434947"/>
                  </a:lnTo>
                  <a:lnTo>
                    <a:pt x="1780552" y="1434947"/>
                  </a:lnTo>
                  <a:lnTo>
                    <a:pt x="1780082" y="1434249"/>
                  </a:lnTo>
                  <a:lnTo>
                    <a:pt x="1779905" y="1434007"/>
                  </a:lnTo>
                  <a:lnTo>
                    <a:pt x="1778647" y="1432382"/>
                  </a:lnTo>
                  <a:lnTo>
                    <a:pt x="1777746" y="1431213"/>
                  </a:lnTo>
                  <a:lnTo>
                    <a:pt x="1773085" y="1432382"/>
                  </a:lnTo>
                  <a:lnTo>
                    <a:pt x="1770976" y="1428648"/>
                  </a:lnTo>
                  <a:lnTo>
                    <a:pt x="1770519" y="1427949"/>
                  </a:lnTo>
                  <a:lnTo>
                    <a:pt x="1767941" y="1428648"/>
                  </a:lnTo>
                  <a:lnTo>
                    <a:pt x="1766316" y="1428648"/>
                  </a:lnTo>
                  <a:lnTo>
                    <a:pt x="1766785" y="1430743"/>
                  </a:lnTo>
                  <a:lnTo>
                    <a:pt x="1765376" y="1432839"/>
                  </a:lnTo>
                  <a:lnTo>
                    <a:pt x="1767243" y="1434477"/>
                  </a:lnTo>
                  <a:lnTo>
                    <a:pt x="1769110" y="1435874"/>
                  </a:lnTo>
                  <a:lnTo>
                    <a:pt x="1773085" y="1434007"/>
                  </a:lnTo>
                  <a:lnTo>
                    <a:pt x="1772843" y="1438440"/>
                  </a:lnTo>
                  <a:lnTo>
                    <a:pt x="1773783" y="1438910"/>
                  </a:lnTo>
                  <a:lnTo>
                    <a:pt x="1775180" y="1439151"/>
                  </a:lnTo>
                  <a:lnTo>
                    <a:pt x="1775409" y="1439608"/>
                  </a:lnTo>
                  <a:lnTo>
                    <a:pt x="1776577" y="1441716"/>
                  </a:lnTo>
                  <a:lnTo>
                    <a:pt x="1777047" y="1443583"/>
                  </a:lnTo>
                  <a:lnTo>
                    <a:pt x="1777517" y="1444980"/>
                  </a:lnTo>
                  <a:lnTo>
                    <a:pt x="1779612" y="1445450"/>
                  </a:lnTo>
                  <a:lnTo>
                    <a:pt x="1781022" y="1445679"/>
                  </a:lnTo>
                  <a:lnTo>
                    <a:pt x="1782648" y="1446149"/>
                  </a:lnTo>
                  <a:lnTo>
                    <a:pt x="1780082" y="1450809"/>
                  </a:lnTo>
                  <a:lnTo>
                    <a:pt x="1778444" y="1453375"/>
                  </a:lnTo>
                  <a:lnTo>
                    <a:pt x="1786382" y="1457109"/>
                  </a:lnTo>
                  <a:lnTo>
                    <a:pt x="1790115" y="1458518"/>
                  </a:lnTo>
                  <a:lnTo>
                    <a:pt x="1791055" y="1458976"/>
                  </a:lnTo>
                  <a:lnTo>
                    <a:pt x="1792452" y="1458747"/>
                  </a:lnTo>
                  <a:lnTo>
                    <a:pt x="1794319" y="1458277"/>
                  </a:lnTo>
                  <a:lnTo>
                    <a:pt x="1795246" y="1457350"/>
                  </a:lnTo>
                  <a:lnTo>
                    <a:pt x="1795957" y="1456880"/>
                  </a:lnTo>
                  <a:lnTo>
                    <a:pt x="1795957" y="1453375"/>
                  </a:lnTo>
                  <a:lnTo>
                    <a:pt x="1793849" y="1452219"/>
                  </a:lnTo>
                  <a:lnTo>
                    <a:pt x="1791512" y="1451279"/>
                  </a:lnTo>
                  <a:lnTo>
                    <a:pt x="1789188" y="1450111"/>
                  </a:lnTo>
                  <a:lnTo>
                    <a:pt x="1790115" y="1446847"/>
                  </a:lnTo>
                  <a:lnTo>
                    <a:pt x="1790357" y="1445907"/>
                  </a:lnTo>
                  <a:lnTo>
                    <a:pt x="1793379" y="1444040"/>
                  </a:lnTo>
                  <a:lnTo>
                    <a:pt x="1797113" y="1447546"/>
                  </a:lnTo>
                  <a:lnTo>
                    <a:pt x="1798523" y="1444510"/>
                  </a:lnTo>
                  <a:lnTo>
                    <a:pt x="1798447" y="1444040"/>
                  </a:lnTo>
                  <a:lnTo>
                    <a:pt x="1797824" y="1439849"/>
                  </a:lnTo>
                  <a:lnTo>
                    <a:pt x="1791982" y="1439608"/>
                  </a:lnTo>
                  <a:lnTo>
                    <a:pt x="1792922" y="1433779"/>
                  </a:lnTo>
                  <a:lnTo>
                    <a:pt x="1794090" y="1432839"/>
                  </a:lnTo>
                  <a:lnTo>
                    <a:pt x="1795716" y="1431442"/>
                  </a:lnTo>
                  <a:lnTo>
                    <a:pt x="1796884" y="1429816"/>
                  </a:lnTo>
                  <a:lnTo>
                    <a:pt x="1798053" y="1427949"/>
                  </a:lnTo>
                  <a:lnTo>
                    <a:pt x="1802257" y="1430515"/>
                  </a:lnTo>
                  <a:close/>
                </a:path>
                <a:path w="4273550" h="4103370">
                  <a:moveTo>
                    <a:pt x="1819287" y="922020"/>
                  </a:moveTo>
                  <a:lnTo>
                    <a:pt x="1818589" y="911745"/>
                  </a:lnTo>
                  <a:lnTo>
                    <a:pt x="1818347" y="911275"/>
                  </a:lnTo>
                  <a:lnTo>
                    <a:pt x="1817649" y="911047"/>
                  </a:lnTo>
                  <a:lnTo>
                    <a:pt x="1817420" y="910818"/>
                  </a:lnTo>
                  <a:lnTo>
                    <a:pt x="1816252" y="911745"/>
                  </a:lnTo>
                  <a:lnTo>
                    <a:pt x="1815084" y="912914"/>
                  </a:lnTo>
                  <a:lnTo>
                    <a:pt x="1813915" y="913841"/>
                  </a:lnTo>
                  <a:lnTo>
                    <a:pt x="1811121" y="911047"/>
                  </a:lnTo>
                  <a:lnTo>
                    <a:pt x="1797354" y="911047"/>
                  </a:lnTo>
                  <a:lnTo>
                    <a:pt x="1794789" y="915250"/>
                  </a:lnTo>
                  <a:lnTo>
                    <a:pt x="1791055" y="914082"/>
                  </a:lnTo>
                  <a:lnTo>
                    <a:pt x="1786382" y="913384"/>
                  </a:lnTo>
                  <a:lnTo>
                    <a:pt x="1787321" y="904278"/>
                  </a:lnTo>
                  <a:lnTo>
                    <a:pt x="1778215" y="904976"/>
                  </a:lnTo>
                  <a:lnTo>
                    <a:pt x="1773783" y="900772"/>
                  </a:lnTo>
                  <a:lnTo>
                    <a:pt x="1768652" y="900772"/>
                  </a:lnTo>
                  <a:lnTo>
                    <a:pt x="1767484" y="901712"/>
                  </a:lnTo>
                  <a:lnTo>
                    <a:pt x="1765147" y="904049"/>
                  </a:lnTo>
                  <a:lnTo>
                    <a:pt x="1762810" y="904506"/>
                  </a:lnTo>
                  <a:lnTo>
                    <a:pt x="1759775" y="902881"/>
                  </a:lnTo>
                  <a:lnTo>
                    <a:pt x="1756981" y="905675"/>
                  </a:lnTo>
                  <a:lnTo>
                    <a:pt x="1757210" y="907313"/>
                  </a:lnTo>
                  <a:lnTo>
                    <a:pt x="1757680" y="908951"/>
                  </a:lnTo>
                  <a:lnTo>
                    <a:pt x="1758149" y="911745"/>
                  </a:lnTo>
                  <a:lnTo>
                    <a:pt x="1764449" y="908481"/>
                  </a:lnTo>
                  <a:lnTo>
                    <a:pt x="1767484" y="907084"/>
                  </a:lnTo>
                  <a:lnTo>
                    <a:pt x="1772386" y="910577"/>
                  </a:lnTo>
                  <a:lnTo>
                    <a:pt x="1775879" y="912215"/>
                  </a:lnTo>
                  <a:lnTo>
                    <a:pt x="1779854" y="908710"/>
                  </a:lnTo>
                  <a:lnTo>
                    <a:pt x="1782876" y="911974"/>
                  </a:lnTo>
                  <a:lnTo>
                    <a:pt x="1783346" y="915250"/>
                  </a:lnTo>
                  <a:lnTo>
                    <a:pt x="1783816" y="917117"/>
                  </a:lnTo>
                  <a:lnTo>
                    <a:pt x="1796656" y="917117"/>
                  </a:lnTo>
                  <a:lnTo>
                    <a:pt x="1802714" y="920610"/>
                  </a:lnTo>
                  <a:lnTo>
                    <a:pt x="1806219" y="919911"/>
                  </a:lnTo>
                  <a:lnTo>
                    <a:pt x="1807159" y="915949"/>
                  </a:lnTo>
                  <a:lnTo>
                    <a:pt x="1810423" y="917117"/>
                  </a:lnTo>
                  <a:lnTo>
                    <a:pt x="1816481" y="922477"/>
                  </a:lnTo>
                  <a:lnTo>
                    <a:pt x="1817890" y="923417"/>
                  </a:lnTo>
                  <a:lnTo>
                    <a:pt x="1819287" y="922020"/>
                  </a:lnTo>
                  <a:close/>
                </a:path>
                <a:path w="4273550" h="4103370">
                  <a:moveTo>
                    <a:pt x="1841690" y="1789188"/>
                  </a:moveTo>
                  <a:lnTo>
                    <a:pt x="1838185" y="1788718"/>
                  </a:lnTo>
                  <a:lnTo>
                    <a:pt x="1837016" y="1785226"/>
                  </a:lnTo>
                  <a:lnTo>
                    <a:pt x="1834222" y="1784057"/>
                  </a:lnTo>
                  <a:lnTo>
                    <a:pt x="1831886" y="1782419"/>
                  </a:lnTo>
                  <a:lnTo>
                    <a:pt x="1829092" y="1781492"/>
                  </a:lnTo>
                  <a:lnTo>
                    <a:pt x="1826285" y="1780324"/>
                  </a:lnTo>
                  <a:lnTo>
                    <a:pt x="1816950" y="1786153"/>
                  </a:lnTo>
                  <a:lnTo>
                    <a:pt x="1814156" y="1792452"/>
                  </a:lnTo>
                  <a:lnTo>
                    <a:pt x="1811591" y="1794090"/>
                  </a:lnTo>
                  <a:lnTo>
                    <a:pt x="1807616" y="1791055"/>
                  </a:lnTo>
                  <a:lnTo>
                    <a:pt x="1805520" y="1795018"/>
                  </a:lnTo>
                  <a:lnTo>
                    <a:pt x="1807146" y="1795487"/>
                  </a:lnTo>
                  <a:lnTo>
                    <a:pt x="1808556" y="1795957"/>
                  </a:lnTo>
                  <a:lnTo>
                    <a:pt x="1812290" y="1797126"/>
                  </a:lnTo>
                  <a:lnTo>
                    <a:pt x="1814855" y="1800161"/>
                  </a:lnTo>
                  <a:lnTo>
                    <a:pt x="1819059" y="1804822"/>
                  </a:lnTo>
                  <a:lnTo>
                    <a:pt x="1822551" y="1809026"/>
                  </a:lnTo>
                  <a:lnTo>
                    <a:pt x="1829092" y="1805762"/>
                  </a:lnTo>
                  <a:lnTo>
                    <a:pt x="1831657" y="1804352"/>
                  </a:lnTo>
                  <a:lnTo>
                    <a:pt x="1831886" y="1803196"/>
                  </a:lnTo>
                  <a:lnTo>
                    <a:pt x="1831886" y="1801088"/>
                  </a:lnTo>
                  <a:lnTo>
                    <a:pt x="1834222" y="1797596"/>
                  </a:lnTo>
                  <a:lnTo>
                    <a:pt x="1837728" y="1795259"/>
                  </a:lnTo>
                  <a:lnTo>
                    <a:pt x="1841690" y="1794090"/>
                  </a:lnTo>
                  <a:lnTo>
                    <a:pt x="1841690" y="1789188"/>
                  </a:lnTo>
                  <a:close/>
                </a:path>
                <a:path w="4273550" h="4103370">
                  <a:moveTo>
                    <a:pt x="1855685" y="683755"/>
                  </a:moveTo>
                  <a:lnTo>
                    <a:pt x="1853361" y="681647"/>
                  </a:lnTo>
                  <a:lnTo>
                    <a:pt x="1851952" y="679780"/>
                  </a:lnTo>
                  <a:lnTo>
                    <a:pt x="1848929" y="677684"/>
                  </a:lnTo>
                  <a:lnTo>
                    <a:pt x="1848688" y="674420"/>
                  </a:lnTo>
                  <a:lnTo>
                    <a:pt x="1845195" y="676046"/>
                  </a:lnTo>
                  <a:lnTo>
                    <a:pt x="1845195" y="692848"/>
                  </a:lnTo>
                  <a:lnTo>
                    <a:pt x="1838655" y="699389"/>
                  </a:lnTo>
                  <a:lnTo>
                    <a:pt x="1838655" y="705459"/>
                  </a:lnTo>
                  <a:lnTo>
                    <a:pt x="1837258" y="707783"/>
                  </a:lnTo>
                  <a:lnTo>
                    <a:pt x="1833994" y="708952"/>
                  </a:lnTo>
                  <a:lnTo>
                    <a:pt x="1835150" y="712457"/>
                  </a:lnTo>
                  <a:lnTo>
                    <a:pt x="1837486" y="714794"/>
                  </a:lnTo>
                  <a:lnTo>
                    <a:pt x="1839595" y="717118"/>
                  </a:lnTo>
                  <a:lnTo>
                    <a:pt x="1841919" y="719455"/>
                  </a:lnTo>
                  <a:lnTo>
                    <a:pt x="1841919" y="725754"/>
                  </a:lnTo>
                  <a:lnTo>
                    <a:pt x="1846592" y="730427"/>
                  </a:lnTo>
                  <a:lnTo>
                    <a:pt x="1849386" y="727621"/>
                  </a:lnTo>
                  <a:lnTo>
                    <a:pt x="1847989" y="724585"/>
                  </a:lnTo>
                  <a:lnTo>
                    <a:pt x="1847519" y="721550"/>
                  </a:lnTo>
                  <a:lnTo>
                    <a:pt x="1845195" y="719226"/>
                  </a:lnTo>
                  <a:lnTo>
                    <a:pt x="1845894" y="716889"/>
                  </a:lnTo>
                  <a:lnTo>
                    <a:pt x="1849386" y="715721"/>
                  </a:lnTo>
                  <a:lnTo>
                    <a:pt x="1847989" y="712216"/>
                  </a:lnTo>
                  <a:lnTo>
                    <a:pt x="1841690" y="709193"/>
                  </a:lnTo>
                  <a:lnTo>
                    <a:pt x="1841690" y="705459"/>
                  </a:lnTo>
                  <a:lnTo>
                    <a:pt x="1846821" y="702652"/>
                  </a:lnTo>
                  <a:lnTo>
                    <a:pt x="1848459" y="697052"/>
                  </a:lnTo>
                  <a:lnTo>
                    <a:pt x="1851025" y="692150"/>
                  </a:lnTo>
                  <a:lnTo>
                    <a:pt x="1847989" y="689114"/>
                  </a:lnTo>
                  <a:lnTo>
                    <a:pt x="1850555" y="687489"/>
                  </a:lnTo>
                  <a:lnTo>
                    <a:pt x="1855685" y="683755"/>
                  </a:lnTo>
                  <a:close/>
                </a:path>
                <a:path w="4273550" h="4103370">
                  <a:moveTo>
                    <a:pt x="1900732" y="1989175"/>
                  </a:moveTo>
                  <a:lnTo>
                    <a:pt x="1900440" y="1986381"/>
                  </a:lnTo>
                  <a:lnTo>
                    <a:pt x="1900288" y="1985213"/>
                  </a:lnTo>
                  <a:lnTo>
                    <a:pt x="1900034" y="1982419"/>
                  </a:lnTo>
                  <a:lnTo>
                    <a:pt x="1898167" y="1984044"/>
                  </a:lnTo>
                  <a:lnTo>
                    <a:pt x="1896999" y="1985213"/>
                  </a:lnTo>
                  <a:lnTo>
                    <a:pt x="1895602" y="1986381"/>
                  </a:lnTo>
                  <a:lnTo>
                    <a:pt x="1894890" y="1984743"/>
                  </a:lnTo>
                  <a:lnTo>
                    <a:pt x="1894433" y="1983346"/>
                  </a:lnTo>
                  <a:lnTo>
                    <a:pt x="1893963" y="1982177"/>
                  </a:lnTo>
                  <a:lnTo>
                    <a:pt x="1895132" y="1979612"/>
                  </a:lnTo>
                  <a:lnTo>
                    <a:pt x="1898396" y="1978444"/>
                  </a:lnTo>
                  <a:lnTo>
                    <a:pt x="1896999" y="1973783"/>
                  </a:lnTo>
                  <a:lnTo>
                    <a:pt x="1896300" y="1972843"/>
                  </a:lnTo>
                  <a:lnTo>
                    <a:pt x="1893023" y="1969579"/>
                  </a:lnTo>
                  <a:lnTo>
                    <a:pt x="1882762" y="1969579"/>
                  </a:lnTo>
                  <a:lnTo>
                    <a:pt x="1881365" y="1968411"/>
                  </a:lnTo>
                  <a:lnTo>
                    <a:pt x="1880425" y="1967712"/>
                  </a:lnTo>
                  <a:lnTo>
                    <a:pt x="1879257" y="1966772"/>
                  </a:lnTo>
                  <a:lnTo>
                    <a:pt x="1878558" y="1967484"/>
                  </a:lnTo>
                  <a:lnTo>
                    <a:pt x="1877860" y="1967712"/>
                  </a:lnTo>
                  <a:lnTo>
                    <a:pt x="1877860" y="1981009"/>
                  </a:lnTo>
                  <a:lnTo>
                    <a:pt x="1876691" y="1982177"/>
                  </a:lnTo>
                  <a:lnTo>
                    <a:pt x="1875764" y="1983346"/>
                  </a:lnTo>
                  <a:lnTo>
                    <a:pt x="1874596" y="1984286"/>
                  </a:lnTo>
                  <a:lnTo>
                    <a:pt x="1875993" y="1986153"/>
                  </a:lnTo>
                  <a:lnTo>
                    <a:pt x="1877161" y="1987778"/>
                  </a:lnTo>
                  <a:lnTo>
                    <a:pt x="1878088" y="1989175"/>
                  </a:lnTo>
                  <a:lnTo>
                    <a:pt x="1876933" y="1991512"/>
                  </a:lnTo>
                  <a:lnTo>
                    <a:pt x="1875993" y="1993150"/>
                  </a:lnTo>
                  <a:lnTo>
                    <a:pt x="1875294" y="1994319"/>
                  </a:lnTo>
                  <a:lnTo>
                    <a:pt x="1876933" y="1997354"/>
                  </a:lnTo>
                  <a:lnTo>
                    <a:pt x="1878088" y="1999919"/>
                  </a:lnTo>
                  <a:lnTo>
                    <a:pt x="1879498" y="2002485"/>
                  </a:lnTo>
                  <a:lnTo>
                    <a:pt x="1883930" y="1998281"/>
                  </a:lnTo>
                  <a:lnTo>
                    <a:pt x="1892566" y="1989645"/>
                  </a:lnTo>
                  <a:lnTo>
                    <a:pt x="1893023" y="1989645"/>
                  </a:lnTo>
                  <a:lnTo>
                    <a:pt x="1895830" y="1989416"/>
                  </a:lnTo>
                  <a:lnTo>
                    <a:pt x="1897926" y="1989416"/>
                  </a:lnTo>
                  <a:lnTo>
                    <a:pt x="1900732" y="1989175"/>
                  </a:lnTo>
                  <a:close/>
                </a:path>
                <a:path w="4273550" h="4103370">
                  <a:moveTo>
                    <a:pt x="1923605" y="1044067"/>
                  </a:moveTo>
                  <a:lnTo>
                    <a:pt x="1923364" y="1043368"/>
                  </a:lnTo>
                  <a:lnTo>
                    <a:pt x="1923364" y="1041958"/>
                  </a:lnTo>
                  <a:lnTo>
                    <a:pt x="1910537" y="1041958"/>
                  </a:lnTo>
                  <a:lnTo>
                    <a:pt x="1905863" y="1035431"/>
                  </a:lnTo>
                  <a:lnTo>
                    <a:pt x="1892566" y="1035431"/>
                  </a:lnTo>
                  <a:lnTo>
                    <a:pt x="1891157" y="1034262"/>
                  </a:lnTo>
                  <a:lnTo>
                    <a:pt x="1890229" y="1033322"/>
                  </a:lnTo>
                  <a:lnTo>
                    <a:pt x="1889061" y="1032395"/>
                  </a:lnTo>
                  <a:lnTo>
                    <a:pt x="1886267" y="1035189"/>
                  </a:lnTo>
                  <a:lnTo>
                    <a:pt x="1882762" y="1036828"/>
                  </a:lnTo>
                  <a:lnTo>
                    <a:pt x="1877860" y="1033322"/>
                  </a:lnTo>
                  <a:lnTo>
                    <a:pt x="1872957" y="1038694"/>
                  </a:lnTo>
                  <a:lnTo>
                    <a:pt x="1882762" y="1038694"/>
                  </a:lnTo>
                  <a:lnTo>
                    <a:pt x="1884400" y="1040790"/>
                  </a:lnTo>
                  <a:lnTo>
                    <a:pt x="1886496" y="1041730"/>
                  </a:lnTo>
                  <a:lnTo>
                    <a:pt x="1891868" y="1043127"/>
                  </a:lnTo>
                  <a:lnTo>
                    <a:pt x="1893735" y="1046391"/>
                  </a:lnTo>
                  <a:lnTo>
                    <a:pt x="1895830" y="1048499"/>
                  </a:lnTo>
                  <a:lnTo>
                    <a:pt x="1897227" y="1047102"/>
                  </a:lnTo>
                  <a:lnTo>
                    <a:pt x="1898396" y="1046391"/>
                  </a:lnTo>
                  <a:lnTo>
                    <a:pt x="1900034" y="1044994"/>
                  </a:lnTo>
                  <a:lnTo>
                    <a:pt x="1900491" y="1047102"/>
                  </a:lnTo>
                  <a:lnTo>
                    <a:pt x="1900961" y="1048727"/>
                  </a:lnTo>
                  <a:lnTo>
                    <a:pt x="1901202" y="1050366"/>
                  </a:lnTo>
                  <a:lnTo>
                    <a:pt x="1909826" y="1054569"/>
                  </a:lnTo>
                  <a:lnTo>
                    <a:pt x="1911464" y="1050366"/>
                  </a:lnTo>
                  <a:lnTo>
                    <a:pt x="1911692" y="1049426"/>
                  </a:lnTo>
                  <a:lnTo>
                    <a:pt x="1916137" y="1047330"/>
                  </a:lnTo>
                  <a:lnTo>
                    <a:pt x="1923364" y="1044067"/>
                  </a:lnTo>
                  <a:lnTo>
                    <a:pt x="1923605" y="1044067"/>
                  </a:lnTo>
                  <a:close/>
                </a:path>
                <a:path w="4273550" h="4103370">
                  <a:moveTo>
                    <a:pt x="1924304" y="3081083"/>
                  </a:moveTo>
                  <a:lnTo>
                    <a:pt x="1920570" y="3080613"/>
                  </a:lnTo>
                  <a:lnTo>
                    <a:pt x="1920570" y="3082252"/>
                  </a:lnTo>
                  <a:lnTo>
                    <a:pt x="1920328" y="3083649"/>
                  </a:lnTo>
                  <a:lnTo>
                    <a:pt x="1918233" y="3083179"/>
                  </a:lnTo>
                  <a:lnTo>
                    <a:pt x="1917763" y="3083179"/>
                  </a:lnTo>
                  <a:lnTo>
                    <a:pt x="1917534" y="3081553"/>
                  </a:lnTo>
                  <a:lnTo>
                    <a:pt x="1917293" y="3081083"/>
                  </a:lnTo>
                  <a:lnTo>
                    <a:pt x="1915896" y="3080385"/>
                  </a:lnTo>
                  <a:lnTo>
                    <a:pt x="1914969" y="3079445"/>
                  </a:lnTo>
                  <a:lnTo>
                    <a:pt x="1914029" y="3078746"/>
                  </a:lnTo>
                  <a:lnTo>
                    <a:pt x="1917065" y="3076422"/>
                  </a:lnTo>
                  <a:lnTo>
                    <a:pt x="1916938" y="3077819"/>
                  </a:lnTo>
                  <a:lnTo>
                    <a:pt x="1916938" y="3079445"/>
                  </a:lnTo>
                  <a:lnTo>
                    <a:pt x="1917293" y="3081083"/>
                  </a:lnTo>
                  <a:lnTo>
                    <a:pt x="1918233" y="3080613"/>
                  </a:lnTo>
                  <a:lnTo>
                    <a:pt x="1920570" y="3080613"/>
                  </a:lnTo>
                  <a:lnTo>
                    <a:pt x="1920405" y="3079216"/>
                  </a:lnTo>
                  <a:lnTo>
                    <a:pt x="1920303" y="3076422"/>
                  </a:lnTo>
                  <a:lnTo>
                    <a:pt x="1920100" y="3074555"/>
                  </a:lnTo>
                  <a:lnTo>
                    <a:pt x="1903526" y="3074555"/>
                  </a:lnTo>
                  <a:lnTo>
                    <a:pt x="1896999" y="3077819"/>
                  </a:lnTo>
                  <a:lnTo>
                    <a:pt x="1894433" y="3079216"/>
                  </a:lnTo>
                  <a:lnTo>
                    <a:pt x="1894433" y="3085757"/>
                  </a:lnTo>
                  <a:lnTo>
                    <a:pt x="1897697" y="3088551"/>
                  </a:lnTo>
                  <a:lnTo>
                    <a:pt x="1899793" y="3092285"/>
                  </a:lnTo>
                  <a:lnTo>
                    <a:pt x="1903526" y="3094151"/>
                  </a:lnTo>
                  <a:lnTo>
                    <a:pt x="1905863" y="3093224"/>
                  </a:lnTo>
                  <a:lnTo>
                    <a:pt x="1909127" y="3095790"/>
                  </a:lnTo>
                  <a:lnTo>
                    <a:pt x="1909940" y="3093224"/>
                  </a:lnTo>
                  <a:lnTo>
                    <a:pt x="1910295" y="3092056"/>
                  </a:lnTo>
                  <a:lnTo>
                    <a:pt x="1907501" y="3088551"/>
                  </a:lnTo>
                  <a:lnTo>
                    <a:pt x="1912632" y="3085287"/>
                  </a:lnTo>
                  <a:lnTo>
                    <a:pt x="1918233" y="3089249"/>
                  </a:lnTo>
                  <a:lnTo>
                    <a:pt x="1923135" y="3086214"/>
                  </a:lnTo>
                  <a:lnTo>
                    <a:pt x="1923516" y="3085287"/>
                  </a:lnTo>
                  <a:lnTo>
                    <a:pt x="1924202" y="3083649"/>
                  </a:lnTo>
                  <a:lnTo>
                    <a:pt x="1924304" y="3081083"/>
                  </a:lnTo>
                  <a:close/>
                </a:path>
                <a:path w="4273550" h="4103370">
                  <a:moveTo>
                    <a:pt x="1977504" y="1073937"/>
                  </a:moveTo>
                  <a:lnTo>
                    <a:pt x="1976107" y="1069733"/>
                  </a:lnTo>
                  <a:lnTo>
                    <a:pt x="1971675" y="1067168"/>
                  </a:lnTo>
                  <a:lnTo>
                    <a:pt x="1966302" y="1066228"/>
                  </a:lnTo>
                  <a:lnTo>
                    <a:pt x="1965604" y="1059459"/>
                  </a:lnTo>
                  <a:lnTo>
                    <a:pt x="1965375" y="1056665"/>
                  </a:lnTo>
                  <a:lnTo>
                    <a:pt x="1962810" y="1054328"/>
                  </a:lnTo>
                  <a:lnTo>
                    <a:pt x="1961400" y="1051991"/>
                  </a:lnTo>
                  <a:lnTo>
                    <a:pt x="1959533" y="1051534"/>
                  </a:lnTo>
                  <a:lnTo>
                    <a:pt x="1958136" y="1051064"/>
                  </a:lnTo>
                  <a:lnTo>
                    <a:pt x="1957209" y="1050836"/>
                  </a:lnTo>
                  <a:lnTo>
                    <a:pt x="1955101" y="1046632"/>
                  </a:lnTo>
                  <a:lnTo>
                    <a:pt x="1958365" y="1042200"/>
                  </a:lnTo>
                  <a:lnTo>
                    <a:pt x="1954403" y="1038466"/>
                  </a:lnTo>
                  <a:lnTo>
                    <a:pt x="1953704" y="1040790"/>
                  </a:lnTo>
                  <a:lnTo>
                    <a:pt x="1952066" y="1044994"/>
                  </a:lnTo>
                  <a:lnTo>
                    <a:pt x="1950199" y="1044994"/>
                  </a:lnTo>
                  <a:lnTo>
                    <a:pt x="1948103" y="1045235"/>
                  </a:lnTo>
                  <a:lnTo>
                    <a:pt x="1946008" y="1045235"/>
                  </a:lnTo>
                  <a:lnTo>
                    <a:pt x="1943201" y="1047330"/>
                  </a:lnTo>
                  <a:lnTo>
                    <a:pt x="1939937" y="1050124"/>
                  </a:lnTo>
                  <a:lnTo>
                    <a:pt x="1942973" y="1052931"/>
                  </a:lnTo>
                  <a:lnTo>
                    <a:pt x="1945068" y="1052233"/>
                  </a:lnTo>
                  <a:lnTo>
                    <a:pt x="1949030" y="1047800"/>
                  </a:lnTo>
                  <a:lnTo>
                    <a:pt x="1950897" y="1048029"/>
                  </a:lnTo>
                  <a:lnTo>
                    <a:pt x="1953006" y="1049667"/>
                  </a:lnTo>
                  <a:lnTo>
                    <a:pt x="1953234" y="1053401"/>
                  </a:lnTo>
                  <a:lnTo>
                    <a:pt x="1953704" y="1056894"/>
                  </a:lnTo>
                  <a:lnTo>
                    <a:pt x="1953933" y="1060627"/>
                  </a:lnTo>
                  <a:lnTo>
                    <a:pt x="1958606" y="1062736"/>
                  </a:lnTo>
                  <a:lnTo>
                    <a:pt x="1955571" y="1067638"/>
                  </a:lnTo>
                  <a:lnTo>
                    <a:pt x="1957438" y="1070660"/>
                  </a:lnTo>
                  <a:lnTo>
                    <a:pt x="1959305" y="1071372"/>
                  </a:lnTo>
                  <a:lnTo>
                    <a:pt x="1961172" y="1071829"/>
                  </a:lnTo>
                  <a:lnTo>
                    <a:pt x="1962810" y="1072527"/>
                  </a:lnTo>
                  <a:lnTo>
                    <a:pt x="1963267" y="1074394"/>
                  </a:lnTo>
                  <a:lnTo>
                    <a:pt x="1963508" y="1075804"/>
                  </a:lnTo>
                  <a:lnTo>
                    <a:pt x="1963978" y="1077671"/>
                  </a:lnTo>
                  <a:lnTo>
                    <a:pt x="1972144" y="1077671"/>
                  </a:lnTo>
                  <a:lnTo>
                    <a:pt x="1973072" y="1075105"/>
                  </a:lnTo>
                  <a:lnTo>
                    <a:pt x="1977504" y="1073937"/>
                  </a:lnTo>
                  <a:close/>
                </a:path>
                <a:path w="4273550" h="4103370">
                  <a:moveTo>
                    <a:pt x="1992210" y="1148842"/>
                  </a:moveTo>
                  <a:lnTo>
                    <a:pt x="1991512" y="1144181"/>
                  </a:lnTo>
                  <a:lnTo>
                    <a:pt x="1988947" y="1145336"/>
                  </a:lnTo>
                  <a:lnTo>
                    <a:pt x="1986838" y="1146505"/>
                  </a:lnTo>
                  <a:lnTo>
                    <a:pt x="1984743" y="1147445"/>
                  </a:lnTo>
                  <a:lnTo>
                    <a:pt x="1983346" y="1146048"/>
                  </a:lnTo>
                  <a:lnTo>
                    <a:pt x="1980768" y="1143939"/>
                  </a:lnTo>
                  <a:lnTo>
                    <a:pt x="1978444" y="1145806"/>
                  </a:lnTo>
                  <a:lnTo>
                    <a:pt x="1977275" y="1146975"/>
                  </a:lnTo>
                  <a:lnTo>
                    <a:pt x="1971205" y="1146975"/>
                  </a:lnTo>
                  <a:lnTo>
                    <a:pt x="1969566" y="1145578"/>
                  </a:lnTo>
                  <a:lnTo>
                    <a:pt x="1966074" y="1143012"/>
                  </a:lnTo>
                  <a:lnTo>
                    <a:pt x="1960473" y="1147203"/>
                  </a:lnTo>
                  <a:lnTo>
                    <a:pt x="1951609" y="1147203"/>
                  </a:lnTo>
                  <a:lnTo>
                    <a:pt x="1948573" y="1149540"/>
                  </a:lnTo>
                  <a:lnTo>
                    <a:pt x="1946465" y="1152347"/>
                  </a:lnTo>
                  <a:lnTo>
                    <a:pt x="1939696" y="1154442"/>
                  </a:lnTo>
                  <a:lnTo>
                    <a:pt x="1937829" y="1156538"/>
                  </a:lnTo>
                  <a:lnTo>
                    <a:pt x="1936432" y="1160513"/>
                  </a:lnTo>
                  <a:lnTo>
                    <a:pt x="1935505" y="1163548"/>
                  </a:lnTo>
                  <a:lnTo>
                    <a:pt x="1932698" y="1165644"/>
                  </a:lnTo>
                  <a:lnTo>
                    <a:pt x="1930133" y="1168908"/>
                  </a:lnTo>
                  <a:lnTo>
                    <a:pt x="1930133" y="1171473"/>
                  </a:lnTo>
                  <a:lnTo>
                    <a:pt x="1931073" y="1175677"/>
                  </a:lnTo>
                  <a:lnTo>
                    <a:pt x="1927098" y="1178013"/>
                  </a:lnTo>
                  <a:lnTo>
                    <a:pt x="1927567" y="1182446"/>
                  </a:lnTo>
                  <a:lnTo>
                    <a:pt x="1921967" y="1185011"/>
                  </a:lnTo>
                  <a:lnTo>
                    <a:pt x="1923605" y="1189685"/>
                  </a:lnTo>
                  <a:lnTo>
                    <a:pt x="1929206" y="1188516"/>
                  </a:lnTo>
                  <a:lnTo>
                    <a:pt x="1929663" y="1183386"/>
                  </a:lnTo>
                  <a:lnTo>
                    <a:pt x="1932000" y="1180109"/>
                  </a:lnTo>
                  <a:lnTo>
                    <a:pt x="1933867" y="1179652"/>
                  </a:lnTo>
                  <a:lnTo>
                    <a:pt x="1936673" y="1178712"/>
                  </a:lnTo>
                  <a:lnTo>
                    <a:pt x="1932940" y="1172413"/>
                  </a:lnTo>
                  <a:lnTo>
                    <a:pt x="1935962" y="1168450"/>
                  </a:lnTo>
                  <a:lnTo>
                    <a:pt x="1940407" y="1166583"/>
                  </a:lnTo>
                  <a:lnTo>
                    <a:pt x="1940636" y="1161440"/>
                  </a:lnTo>
                  <a:lnTo>
                    <a:pt x="1940864" y="1159814"/>
                  </a:lnTo>
                  <a:lnTo>
                    <a:pt x="1943430" y="1157008"/>
                  </a:lnTo>
                  <a:lnTo>
                    <a:pt x="1950199" y="1157008"/>
                  </a:lnTo>
                  <a:lnTo>
                    <a:pt x="1951609" y="1152105"/>
                  </a:lnTo>
                  <a:lnTo>
                    <a:pt x="1955800" y="1150010"/>
                  </a:lnTo>
                  <a:lnTo>
                    <a:pt x="1958835" y="1151648"/>
                  </a:lnTo>
                  <a:lnTo>
                    <a:pt x="1962810" y="1148613"/>
                  </a:lnTo>
                  <a:lnTo>
                    <a:pt x="1966074" y="1151648"/>
                  </a:lnTo>
                  <a:lnTo>
                    <a:pt x="1966772" y="1153515"/>
                  </a:lnTo>
                  <a:lnTo>
                    <a:pt x="1965375" y="1156081"/>
                  </a:lnTo>
                  <a:lnTo>
                    <a:pt x="1968169" y="1156538"/>
                  </a:lnTo>
                  <a:lnTo>
                    <a:pt x="1969566" y="1155611"/>
                  </a:lnTo>
                  <a:lnTo>
                    <a:pt x="1970735" y="1154442"/>
                  </a:lnTo>
                  <a:lnTo>
                    <a:pt x="1971903" y="1153515"/>
                  </a:lnTo>
                  <a:lnTo>
                    <a:pt x="1974011" y="1153744"/>
                  </a:lnTo>
                  <a:lnTo>
                    <a:pt x="1976107" y="1153744"/>
                  </a:lnTo>
                  <a:lnTo>
                    <a:pt x="1978202" y="1154214"/>
                  </a:lnTo>
                  <a:lnTo>
                    <a:pt x="1978672" y="1154214"/>
                  </a:lnTo>
                  <a:lnTo>
                    <a:pt x="1978901" y="1155839"/>
                  </a:lnTo>
                  <a:lnTo>
                    <a:pt x="1979371" y="1156779"/>
                  </a:lnTo>
                  <a:lnTo>
                    <a:pt x="1982635" y="1156779"/>
                  </a:lnTo>
                  <a:lnTo>
                    <a:pt x="1983346" y="1153274"/>
                  </a:lnTo>
                  <a:lnTo>
                    <a:pt x="1989645" y="1150010"/>
                  </a:lnTo>
                  <a:lnTo>
                    <a:pt x="1992210" y="1148842"/>
                  </a:lnTo>
                  <a:close/>
                </a:path>
                <a:path w="4273550" h="4103370">
                  <a:moveTo>
                    <a:pt x="2003183" y="2328253"/>
                  </a:moveTo>
                  <a:lnTo>
                    <a:pt x="1997341" y="2324989"/>
                  </a:lnTo>
                  <a:lnTo>
                    <a:pt x="1991512" y="2328253"/>
                  </a:lnTo>
                  <a:lnTo>
                    <a:pt x="1986140" y="2325459"/>
                  </a:lnTo>
                  <a:lnTo>
                    <a:pt x="1987080" y="2322893"/>
                  </a:lnTo>
                  <a:lnTo>
                    <a:pt x="1988947" y="2323350"/>
                  </a:lnTo>
                  <a:lnTo>
                    <a:pt x="1991271" y="2323350"/>
                  </a:lnTo>
                  <a:lnTo>
                    <a:pt x="1991741" y="2321026"/>
                  </a:lnTo>
                  <a:lnTo>
                    <a:pt x="1995246" y="2320785"/>
                  </a:lnTo>
                  <a:lnTo>
                    <a:pt x="1995246" y="2317750"/>
                  </a:lnTo>
                  <a:lnTo>
                    <a:pt x="1992680" y="2316124"/>
                  </a:lnTo>
                  <a:lnTo>
                    <a:pt x="1989874" y="2317051"/>
                  </a:lnTo>
                  <a:lnTo>
                    <a:pt x="1987537" y="2317051"/>
                  </a:lnTo>
                  <a:lnTo>
                    <a:pt x="1984971" y="2319159"/>
                  </a:lnTo>
                  <a:lnTo>
                    <a:pt x="1983803" y="2320328"/>
                  </a:lnTo>
                  <a:lnTo>
                    <a:pt x="1967941" y="2320328"/>
                  </a:lnTo>
                  <a:lnTo>
                    <a:pt x="1964436" y="2323122"/>
                  </a:lnTo>
                  <a:lnTo>
                    <a:pt x="1960943" y="2320328"/>
                  </a:lnTo>
                  <a:lnTo>
                    <a:pt x="1959076" y="2322652"/>
                  </a:lnTo>
                  <a:lnTo>
                    <a:pt x="1959076" y="2324519"/>
                  </a:lnTo>
                  <a:lnTo>
                    <a:pt x="1961400" y="2326856"/>
                  </a:lnTo>
                  <a:lnTo>
                    <a:pt x="1976805" y="2326856"/>
                  </a:lnTo>
                  <a:lnTo>
                    <a:pt x="1988947" y="2331059"/>
                  </a:lnTo>
                  <a:lnTo>
                    <a:pt x="1990572" y="2333625"/>
                  </a:lnTo>
                  <a:lnTo>
                    <a:pt x="1992210" y="2336889"/>
                  </a:lnTo>
                  <a:lnTo>
                    <a:pt x="1995703" y="2342731"/>
                  </a:lnTo>
                  <a:lnTo>
                    <a:pt x="1995716" y="2333853"/>
                  </a:lnTo>
                  <a:lnTo>
                    <a:pt x="2000148" y="2330589"/>
                  </a:lnTo>
                  <a:lnTo>
                    <a:pt x="2003183" y="2328253"/>
                  </a:lnTo>
                  <a:close/>
                </a:path>
                <a:path w="4273550" h="4103370">
                  <a:moveTo>
                    <a:pt x="2009013" y="1324800"/>
                  </a:moveTo>
                  <a:lnTo>
                    <a:pt x="2006206" y="1323860"/>
                  </a:lnTo>
                  <a:lnTo>
                    <a:pt x="2004110" y="1323162"/>
                  </a:lnTo>
                  <a:lnTo>
                    <a:pt x="2001545" y="1319428"/>
                  </a:lnTo>
                  <a:lnTo>
                    <a:pt x="1997811" y="1313827"/>
                  </a:lnTo>
                  <a:lnTo>
                    <a:pt x="1991982" y="1313827"/>
                  </a:lnTo>
                  <a:lnTo>
                    <a:pt x="1991982" y="1326426"/>
                  </a:lnTo>
                  <a:lnTo>
                    <a:pt x="1991271" y="1326667"/>
                  </a:lnTo>
                  <a:lnTo>
                    <a:pt x="1990813" y="1327137"/>
                  </a:lnTo>
                  <a:lnTo>
                    <a:pt x="1990344" y="1326426"/>
                  </a:lnTo>
                  <a:lnTo>
                    <a:pt x="1990102" y="1325727"/>
                  </a:lnTo>
                  <a:lnTo>
                    <a:pt x="1989645" y="1325029"/>
                  </a:lnTo>
                  <a:lnTo>
                    <a:pt x="1990813" y="1323860"/>
                  </a:lnTo>
                  <a:lnTo>
                    <a:pt x="1991042" y="1324559"/>
                  </a:lnTo>
                  <a:lnTo>
                    <a:pt x="1991512" y="1325270"/>
                  </a:lnTo>
                  <a:lnTo>
                    <a:pt x="1991741" y="1325968"/>
                  </a:lnTo>
                  <a:lnTo>
                    <a:pt x="1991982" y="1326426"/>
                  </a:lnTo>
                  <a:lnTo>
                    <a:pt x="1991982" y="1313827"/>
                  </a:lnTo>
                  <a:lnTo>
                    <a:pt x="1990813" y="1313827"/>
                  </a:lnTo>
                  <a:lnTo>
                    <a:pt x="1989645" y="1312900"/>
                  </a:lnTo>
                  <a:lnTo>
                    <a:pt x="1988477" y="1311732"/>
                  </a:lnTo>
                  <a:lnTo>
                    <a:pt x="1987080" y="1310563"/>
                  </a:lnTo>
                  <a:lnTo>
                    <a:pt x="1986368" y="1312900"/>
                  </a:lnTo>
                  <a:lnTo>
                    <a:pt x="1984971" y="1316634"/>
                  </a:lnTo>
                  <a:lnTo>
                    <a:pt x="1981936" y="1317332"/>
                  </a:lnTo>
                  <a:lnTo>
                    <a:pt x="1978901" y="1317802"/>
                  </a:lnTo>
                  <a:lnTo>
                    <a:pt x="1976577" y="1318260"/>
                  </a:lnTo>
                  <a:lnTo>
                    <a:pt x="1981708" y="1323162"/>
                  </a:lnTo>
                  <a:lnTo>
                    <a:pt x="1991271" y="1332738"/>
                  </a:lnTo>
                  <a:lnTo>
                    <a:pt x="1993138" y="1329461"/>
                  </a:lnTo>
                  <a:lnTo>
                    <a:pt x="1996643" y="1330871"/>
                  </a:lnTo>
                  <a:lnTo>
                    <a:pt x="2001189" y="1329461"/>
                  </a:lnTo>
                  <a:lnTo>
                    <a:pt x="2002713" y="1329004"/>
                  </a:lnTo>
                  <a:lnTo>
                    <a:pt x="2004949" y="1327137"/>
                  </a:lnTo>
                  <a:lnTo>
                    <a:pt x="2005507" y="1326667"/>
                  </a:lnTo>
                  <a:lnTo>
                    <a:pt x="2009013" y="1324800"/>
                  </a:lnTo>
                  <a:close/>
                </a:path>
                <a:path w="4273550" h="4103370">
                  <a:moveTo>
                    <a:pt x="2016709" y="2790545"/>
                  </a:moveTo>
                  <a:lnTo>
                    <a:pt x="2015312" y="2784246"/>
                  </a:lnTo>
                  <a:lnTo>
                    <a:pt x="2014842" y="2783548"/>
                  </a:lnTo>
                  <a:lnTo>
                    <a:pt x="2014372" y="2782608"/>
                  </a:lnTo>
                  <a:lnTo>
                    <a:pt x="2006904" y="2782608"/>
                  </a:lnTo>
                  <a:lnTo>
                    <a:pt x="2005507" y="2785643"/>
                  </a:lnTo>
                  <a:lnTo>
                    <a:pt x="2004110" y="2788450"/>
                  </a:lnTo>
                  <a:lnTo>
                    <a:pt x="2002942" y="2791015"/>
                  </a:lnTo>
                  <a:lnTo>
                    <a:pt x="2005279" y="2793111"/>
                  </a:lnTo>
                  <a:lnTo>
                    <a:pt x="2007616" y="2795447"/>
                  </a:lnTo>
                  <a:lnTo>
                    <a:pt x="2004110" y="2798711"/>
                  </a:lnTo>
                  <a:lnTo>
                    <a:pt x="1999208" y="2798711"/>
                  </a:lnTo>
                  <a:lnTo>
                    <a:pt x="1999208" y="2803614"/>
                  </a:lnTo>
                  <a:lnTo>
                    <a:pt x="2001075" y="2805722"/>
                  </a:lnTo>
                  <a:lnTo>
                    <a:pt x="2003640" y="2807119"/>
                  </a:lnTo>
                  <a:lnTo>
                    <a:pt x="2002472" y="2810383"/>
                  </a:lnTo>
                  <a:lnTo>
                    <a:pt x="1997811" y="2815056"/>
                  </a:lnTo>
                  <a:lnTo>
                    <a:pt x="1992439" y="2815056"/>
                  </a:lnTo>
                  <a:lnTo>
                    <a:pt x="1989645" y="2816923"/>
                  </a:lnTo>
                  <a:lnTo>
                    <a:pt x="1987778" y="2818320"/>
                  </a:lnTo>
                  <a:lnTo>
                    <a:pt x="1985670" y="2819717"/>
                  </a:lnTo>
                  <a:lnTo>
                    <a:pt x="1987080" y="2821114"/>
                  </a:lnTo>
                  <a:lnTo>
                    <a:pt x="1987308" y="2821813"/>
                  </a:lnTo>
                  <a:lnTo>
                    <a:pt x="1997570" y="2821813"/>
                  </a:lnTo>
                  <a:lnTo>
                    <a:pt x="2000148" y="2819019"/>
                  </a:lnTo>
                  <a:lnTo>
                    <a:pt x="2002942" y="2816453"/>
                  </a:lnTo>
                  <a:lnTo>
                    <a:pt x="2005279" y="2813647"/>
                  </a:lnTo>
                  <a:lnTo>
                    <a:pt x="2006206" y="2812719"/>
                  </a:lnTo>
                  <a:lnTo>
                    <a:pt x="2005749" y="2810154"/>
                  </a:lnTo>
                  <a:lnTo>
                    <a:pt x="2010181" y="2806877"/>
                  </a:lnTo>
                  <a:lnTo>
                    <a:pt x="2008543" y="2803614"/>
                  </a:lnTo>
                  <a:lnTo>
                    <a:pt x="2009013" y="2800578"/>
                  </a:lnTo>
                  <a:lnTo>
                    <a:pt x="2009241" y="2799651"/>
                  </a:lnTo>
                  <a:lnTo>
                    <a:pt x="2010879" y="2799181"/>
                  </a:lnTo>
                  <a:lnTo>
                    <a:pt x="2012276" y="2793809"/>
                  </a:lnTo>
                  <a:lnTo>
                    <a:pt x="2016709" y="2790545"/>
                  </a:lnTo>
                  <a:close/>
                </a:path>
                <a:path w="4273550" h="4103370">
                  <a:moveTo>
                    <a:pt x="2022779" y="847801"/>
                  </a:moveTo>
                  <a:lnTo>
                    <a:pt x="2021852" y="840574"/>
                  </a:lnTo>
                  <a:lnTo>
                    <a:pt x="2021852" y="840105"/>
                  </a:lnTo>
                  <a:lnTo>
                    <a:pt x="2021141" y="839876"/>
                  </a:lnTo>
                  <a:lnTo>
                    <a:pt x="2020684" y="839406"/>
                  </a:lnTo>
                  <a:lnTo>
                    <a:pt x="2018576" y="844537"/>
                  </a:lnTo>
                  <a:lnTo>
                    <a:pt x="2015312" y="848741"/>
                  </a:lnTo>
                  <a:lnTo>
                    <a:pt x="2010410" y="852004"/>
                  </a:lnTo>
                  <a:lnTo>
                    <a:pt x="2007844" y="849439"/>
                  </a:lnTo>
                  <a:lnTo>
                    <a:pt x="2008784" y="847344"/>
                  </a:lnTo>
                  <a:lnTo>
                    <a:pt x="2013216" y="843368"/>
                  </a:lnTo>
                  <a:lnTo>
                    <a:pt x="2012975" y="841502"/>
                  </a:lnTo>
                  <a:lnTo>
                    <a:pt x="2011578" y="839876"/>
                  </a:lnTo>
                  <a:lnTo>
                    <a:pt x="2008784" y="842441"/>
                  </a:lnTo>
                  <a:lnTo>
                    <a:pt x="2005749" y="845007"/>
                  </a:lnTo>
                  <a:lnTo>
                    <a:pt x="2002942" y="847572"/>
                  </a:lnTo>
                  <a:lnTo>
                    <a:pt x="2005279" y="849909"/>
                  </a:lnTo>
                  <a:lnTo>
                    <a:pt x="2005507" y="853871"/>
                  </a:lnTo>
                  <a:lnTo>
                    <a:pt x="2006676" y="858075"/>
                  </a:lnTo>
                  <a:lnTo>
                    <a:pt x="2004110" y="861809"/>
                  </a:lnTo>
                  <a:lnTo>
                    <a:pt x="1998040" y="861809"/>
                  </a:lnTo>
                  <a:lnTo>
                    <a:pt x="1999678" y="863206"/>
                  </a:lnTo>
                  <a:lnTo>
                    <a:pt x="2000605" y="864374"/>
                  </a:lnTo>
                  <a:lnTo>
                    <a:pt x="2003183" y="866013"/>
                  </a:lnTo>
                  <a:lnTo>
                    <a:pt x="2004809" y="866470"/>
                  </a:lnTo>
                  <a:lnTo>
                    <a:pt x="2005050" y="866470"/>
                  </a:lnTo>
                  <a:lnTo>
                    <a:pt x="2007146" y="870902"/>
                  </a:lnTo>
                  <a:lnTo>
                    <a:pt x="2004339" y="874877"/>
                  </a:lnTo>
                  <a:lnTo>
                    <a:pt x="2007374" y="878370"/>
                  </a:lnTo>
                  <a:lnTo>
                    <a:pt x="2008543" y="878370"/>
                  </a:lnTo>
                  <a:lnTo>
                    <a:pt x="2009940" y="878141"/>
                  </a:lnTo>
                  <a:lnTo>
                    <a:pt x="2012048" y="878141"/>
                  </a:lnTo>
                  <a:lnTo>
                    <a:pt x="2012975" y="873239"/>
                  </a:lnTo>
                  <a:lnTo>
                    <a:pt x="2012048" y="868578"/>
                  </a:lnTo>
                  <a:lnTo>
                    <a:pt x="2012518" y="863904"/>
                  </a:lnTo>
                  <a:lnTo>
                    <a:pt x="2013445" y="862507"/>
                  </a:lnTo>
                  <a:lnTo>
                    <a:pt x="2015540" y="860412"/>
                  </a:lnTo>
                  <a:lnTo>
                    <a:pt x="2016252" y="857605"/>
                  </a:lnTo>
                  <a:lnTo>
                    <a:pt x="2014613" y="854811"/>
                  </a:lnTo>
                  <a:lnTo>
                    <a:pt x="2016950" y="852703"/>
                  </a:lnTo>
                  <a:lnTo>
                    <a:pt x="2018576" y="852474"/>
                  </a:lnTo>
                  <a:lnTo>
                    <a:pt x="2019985" y="852004"/>
                  </a:lnTo>
                  <a:lnTo>
                    <a:pt x="2021382" y="851776"/>
                  </a:lnTo>
                  <a:lnTo>
                    <a:pt x="2022779" y="847801"/>
                  </a:lnTo>
                  <a:close/>
                </a:path>
                <a:path w="4273550" h="4103370">
                  <a:moveTo>
                    <a:pt x="2023008" y="985253"/>
                  </a:moveTo>
                  <a:lnTo>
                    <a:pt x="2019744" y="982916"/>
                  </a:lnTo>
                  <a:lnTo>
                    <a:pt x="2018576" y="983386"/>
                  </a:lnTo>
                  <a:lnTo>
                    <a:pt x="2017179" y="983627"/>
                  </a:lnTo>
                  <a:lnTo>
                    <a:pt x="2015782" y="984084"/>
                  </a:lnTo>
                  <a:lnTo>
                    <a:pt x="2015083" y="992492"/>
                  </a:lnTo>
                  <a:lnTo>
                    <a:pt x="2010879" y="990854"/>
                  </a:lnTo>
                  <a:lnTo>
                    <a:pt x="2007616" y="988060"/>
                  </a:lnTo>
                  <a:lnTo>
                    <a:pt x="2003882" y="989926"/>
                  </a:lnTo>
                  <a:lnTo>
                    <a:pt x="2002472" y="991095"/>
                  </a:lnTo>
                  <a:lnTo>
                    <a:pt x="2001304" y="991793"/>
                  </a:lnTo>
                  <a:lnTo>
                    <a:pt x="2001075" y="992022"/>
                  </a:lnTo>
                  <a:lnTo>
                    <a:pt x="1997811" y="990625"/>
                  </a:lnTo>
                  <a:lnTo>
                    <a:pt x="1993138" y="988758"/>
                  </a:lnTo>
                  <a:lnTo>
                    <a:pt x="1992680" y="986891"/>
                  </a:lnTo>
                  <a:lnTo>
                    <a:pt x="1991042" y="982459"/>
                  </a:lnTo>
                  <a:lnTo>
                    <a:pt x="1989404" y="985951"/>
                  </a:lnTo>
                  <a:lnTo>
                    <a:pt x="1988007" y="988758"/>
                  </a:lnTo>
                  <a:lnTo>
                    <a:pt x="1986368" y="992492"/>
                  </a:lnTo>
                  <a:lnTo>
                    <a:pt x="1988007" y="992720"/>
                  </a:lnTo>
                  <a:lnTo>
                    <a:pt x="1989645" y="993190"/>
                  </a:lnTo>
                  <a:lnTo>
                    <a:pt x="1991271" y="993419"/>
                  </a:lnTo>
                  <a:lnTo>
                    <a:pt x="1995703" y="997851"/>
                  </a:lnTo>
                  <a:lnTo>
                    <a:pt x="1994547" y="1000429"/>
                  </a:lnTo>
                  <a:lnTo>
                    <a:pt x="1989645" y="1002055"/>
                  </a:lnTo>
                  <a:lnTo>
                    <a:pt x="1993836" y="1005789"/>
                  </a:lnTo>
                  <a:lnTo>
                    <a:pt x="1997811" y="1008126"/>
                  </a:lnTo>
                  <a:lnTo>
                    <a:pt x="1999208" y="1003223"/>
                  </a:lnTo>
                  <a:lnTo>
                    <a:pt x="2003171" y="1002753"/>
                  </a:lnTo>
                  <a:lnTo>
                    <a:pt x="2004110" y="1003452"/>
                  </a:lnTo>
                  <a:lnTo>
                    <a:pt x="2007844" y="1006030"/>
                  </a:lnTo>
                  <a:lnTo>
                    <a:pt x="2012975" y="1006030"/>
                  </a:lnTo>
                  <a:lnTo>
                    <a:pt x="2015312" y="1004163"/>
                  </a:lnTo>
                  <a:lnTo>
                    <a:pt x="2019046" y="1001585"/>
                  </a:lnTo>
                  <a:lnTo>
                    <a:pt x="2019046" y="991095"/>
                  </a:lnTo>
                  <a:lnTo>
                    <a:pt x="2023008" y="985723"/>
                  </a:lnTo>
                  <a:lnTo>
                    <a:pt x="2023008" y="985253"/>
                  </a:lnTo>
                  <a:close/>
                </a:path>
                <a:path w="4273550" h="4103370">
                  <a:moveTo>
                    <a:pt x="2025345" y="1556524"/>
                  </a:moveTo>
                  <a:lnTo>
                    <a:pt x="2023249" y="1556054"/>
                  </a:lnTo>
                  <a:lnTo>
                    <a:pt x="2020912" y="1557464"/>
                  </a:lnTo>
                  <a:lnTo>
                    <a:pt x="2019046" y="1554899"/>
                  </a:lnTo>
                  <a:lnTo>
                    <a:pt x="2019160" y="1551393"/>
                  </a:lnTo>
                  <a:lnTo>
                    <a:pt x="2019973" y="1548130"/>
                  </a:lnTo>
                  <a:lnTo>
                    <a:pt x="2025116" y="1551863"/>
                  </a:lnTo>
                  <a:lnTo>
                    <a:pt x="2024722" y="1548130"/>
                  </a:lnTo>
                  <a:lnTo>
                    <a:pt x="2024646" y="1547431"/>
                  </a:lnTo>
                  <a:lnTo>
                    <a:pt x="2023706" y="1546491"/>
                  </a:lnTo>
                  <a:lnTo>
                    <a:pt x="2010638" y="1546491"/>
                  </a:lnTo>
                  <a:lnTo>
                    <a:pt x="2005749" y="1551393"/>
                  </a:lnTo>
                  <a:lnTo>
                    <a:pt x="2006676" y="1552562"/>
                  </a:lnTo>
                  <a:lnTo>
                    <a:pt x="2007844" y="1553730"/>
                  </a:lnTo>
                  <a:lnTo>
                    <a:pt x="2008771" y="1554899"/>
                  </a:lnTo>
                  <a:lnTo>
                    <a:pt x="2004110" y="1559560"/>
                  </a:lnTo>
                  <a:lnTo>
                    <a:pt x="2000377" y="1559788"/>
                  </a:lnTo>
                  <a:lnTo>
                    <a:pt x="1996871" y="1559788"/>
                  </a:lnTo>
                  <a:lnTo>
                    <a:pt x="1993379" y="1560029"/>
                  </a:lnTo>
                  <a:lnTo>
                    <a:pt x="1992680" y="1562595"/>
                  </a:lnTo>
                  <a:lnTo>
                    <a:pt x="1991271" y="1566329"/>
                  </a:lnTo>
                  <a:lnTo>
                    <a:pt x="1981479" y="1566329"/>
                  </a:lnTo>
                  <a:lnTo>
                    <a:pt x="1979371" y="1567027"/>
                  </a:lnTo>
                  <a:lnTo>
                    <a:pt x="1978901" y="1570062"/>
                  </a:lnTo>
                  <a:lnTo>
                    <a:pt x="1976107" y="1569593"/>
                  </a:lnTo>
                  <a:lnTo>
                    <a:pt x="1975878" y="1574025"/>
                  </a:lnTo>
                  <a:lnTo>
                    <a:pt x="1970278" y="1574965"/>
                  </a:lnTo>
                  <a:lnTo>
                    <a:pt x="1969566" y="1579168"/>
                  </a:lnTo>
                  <a:lnTo>
                    <a:pt x="1970036" y="1581035"/>
                  </a:lnTo>
                  <a:lnTo>
                    <a:pt x="1970506" y="1582661"/>
                  </a:lnTo>
                  <a:lnTo>
                    <a:pt x="1976107" y="1582661"/>
                  </a:lnTo>
                  <a:lnTo>
                    <a:pt x="1976107" y="1580095"/>
                  </a:lnTo>
                  <a:lnTo>
                    <a:pt x="1976539" y="1579397"/>
                  </a:lnTo>
                  <a:lnTo>
                    <a:pt x="1978444" y="1576362"/>
                  </a:lnTo>
                  <a:lnTo>
                    <a:pt x="1979841" y="1574025"/>
                  </a:lnTo>
                  <a:lnTo>
                    <a:pt x="1981009" y="1571929"/>
                  </a:lnTo>
                  <a:lnTo>
                    <a:pt x="1984971" y="1574025"/>
                  </a:lnTo>
                  <a:lnTo>
                    <a:pt x="1987537" y="1575193"/>
                  </a:lnTo>
                  <a:lnTo>
                    <a:pt x="1990572" y="1576832"/>
                  </a:lnTo>
                  <a:lnTo>
                    <a:pt x="1994890" y="1571929"/>
                  </a:lnTo>
                  <a:lnTo>
                    <a:pt x="1996516" y="1570062"/>
                  </a:lnTo>
                  <a:lnTo>
                    <a:pt x="2000377" y="1565630"/>
                  </a:lnTo>
                  <a:lnTo>
                    <a:pt x="2000605" y="1566100"/>
                  </a:lnTo>
                  <a:lnTo>
                    <a:pt x="2001075" y="1566557"/>
                  </a:lnTo>
                  <a:lnTo>
                    <a:pt x="2001304" y="1567027"/>
                  </a:lnTo>
                  <a:lnTo>
                    <a:pt x="2003640" y="1565630"/>
                  </a:lnTo>
                  <a:lnTo>
                    <a:pt x="2005749" y="1564462"/>
                  </a:lnTo>
                  <a:lnTo>
                    <a:pt x="2008073" y="1563065"/>
                  </a:lnTo>
                  <a:lnTo>
                    <a:pt x="2013915" y="1563065"/>
                  </a:lnTo>
                  <a:lnTo>
                    <a:pt x="2015083" y="1564233"/>
                  </a:lnTo>
                  <a:lnTo>
                    <a:pt x="2016239" y="1565160"/>
                  </a:lnTo>
                  <a:lnTo>
                    <a:pt x="2017649" y="1566557"/>
                  </a:lnTo>
                  <a:lnTo>
                    <a:pt x="2019287" y="1563065"/>
                  </a:lnTo>
                  <a:lnTo>
                    <a:pt x="2019515" y="1562595"/>
                  </a:lnTo>
                  <a:lnTo>
                    <a:pt x="2024418" y="1561198"/>
                  </a:lnTo>
                  <a:lnTo>
                    <a:pt x="2025154" y="1557464"/>
                  </a:lnTo>
                  <a:lnTo>
                    <a:pt x="2025345" y="1556524"/>
                  </a:lnTo>
                  <a:close/>
                </a:path>
                <a:path w="4273550" h="4103370">
                  <a:moveTo>
                    <a:pt x="2032114" y="1164475"/>
                  </a:moveTo>
                  <a:lnTo>
                    <a:pt x="2031746" y="1164247"/>
                  </a:lnTo>
                  <a:lnTo>
                    <a:pt x="2030666" y="1163548"/>
                  </a:lnTo>
                  <a:lnTo>
                    <a:pt x="2028850" y="1162380"/>
                  </a:lnTo>
                  <a:lnTo>
                    <a:pt x="2026043" y="1163548"/>
                  </a:lnTo>
                  <a:lnTo>
                    <a:pt x="2020912" y="1162608"/>
                  </a:lnTo>
                  <a:lnTo>
                    <a:pt x="2018118" y="1164247"/>
                  </a:lnTo>
                  <a:lnTo>
                    <a:pt x="2015782" y="1162138"/>
                  </a:lnTo>
                  <a:lnTo>
                    <a:pt x="2015540" y="1160513"/>
                  </a:lnTo>
                  <a:lnTo>
                    <a:pt x="2015083" y="1159116"/>
                  </a:lnTo>
                  <a:lnTo>
                    <a:pt x="2014613" y="1157478"/>
                  </a:lnTo>
                  <a:lnTo>
                    <a:pt x="2012746" y="1156309"/>
                  </a:lnTo>
                  <a:lnTo>
                    <a:pt x="2012276" y="1156309"/>
                  </a:lnTo>
                  <a:lnTo>
                    <a:pt x="2012276" y="1166114"/>
                  </a:lnTo>
                  <a:lnTo>
                    <a:pt x="2009940" y="1166342"/>
                  </a:lnTo>
                  <a:lnTo>
                    <a:pt x="2008314" y="1166342"/>
                  </a:lnTo>
                  <a:lnTo>
                    <a:pt x="2005977" y="1166583"/>
                  </a:lnTo>
                  <a:lnTo>
                    <a:pt x="2005749" y="1164005"/>
                  </a:lnTo>
                  <a:lnTo>
                    <a:pt x="2005622" y="1160983"/>
                  </a:lnTo>
                  <a:lnTo>
                    <a:pt x="2005507" y="1160043"/>
                  </a:lnTo>
                  <a:lnTo>
                    <a:pt x="2004580" y="1159814"/>
                  </a:lnTo>
                  <a:lnTo>
                    <a:pt x="2003640" y="1158875"/>
                  </a:lnTo>
                  <a:lnTo>
                    <a:pt x="2002713" y="1158176"/>
                  </a:lnTo>
                  <a:lnTo>
                    <a:pt x="2005507" y="1155839"/>
                  </a:lnTo>
                  <a:lnTo>
                    <a:pt x="2005368" y="1157478"/>
                  </a:lnTo>
                  <a:lnTo>
                    <a:pt x="2005469" y="1159116"/>
                  </a:lnTo>
                  <a:lnTo>
                    <a:pt x="2005977" y="1160983"/>
                  </a:lnTo>
                  <a:lnTo>
                    <a:pt x="2008771" y="1160513"/>
                  </a:lnTo>
                  <a:lnTo>
                    <a:pt x="2010410" y="1162850"/>
                  </a:lnTo>
                  <a:lnTo>
                    <a:pt x="2012276" y="1166114"/>
                  </a:lnTo>
                  <a:lnTo>
                    <a:pt x="2012276" y="1156309"/>
                  </a:lnTo>
                  <a:lnTo>
                    <a:pt x="2009940" y="1156309"/>
                  </a:lnTo>
                  <a:lnTo>
                    <a:pt x="2009419" y="1155839"/>
                  </a:lnTo>
                  <a:lnTo>
                    <a:pt x="2007844" y="1154442"/>
                  </a:lnTo>
                  <a:lnTo>
                    <a:pt x="2005749" y="1152347"/>
                  </a:lnTo>
                  <a:lnTo>
                    <a:pt x="2002243" y="1152575"/>
                  </a:lnTo>
                  <a:lnTo>
                    <a:pt x="1999208" y="1154912"/>
                  </a:lnTo>
                  <a:lnTo>
                    <a:pt x="1997341" y="1156309"/>
                  </a:lnTo>
                  <a:lnTo>
                    <a:pt x="1994776" y="1157249"/>
                  </a:lnTo>
                  <a:lnTo>
                    <a:pt x="1992439" y="1158405"/>
                  </a:lnTo>
                  <a:lnTo>
                    <a:pt x="1992680" y="1160043"/>
                  </a:lnTo>
                  <a:lnTo>
                    <a:pt x="1993138" y="1161440"/>
                  </a:lnTo>
                  <a:lnTo>
                    <a:pt x="1993379" y="1162850"/>
                  </a:lnTo>
                  <a:lnTo>
                    <a:pt x="2000148" y="1163307"/>
                  </a:lnTo>
                  <a:lnTo>
                    <a:pt x="2001304" y="1163777"/>
                  </a:lnTo>
                  <a:lnTo>
                    <a:pt x="2002243" y="1165415"/>
                  </a:lnTo>
                  <a:lnTo>
                    <a:pt x="1998510" y="1166812"/>
                  </a:lnTo>
                  <a:lnTo>
                    <a:pt x="1995004" y="1167980"/>
                  </a:lnTo>
                  <a:lnTo>
                    <a:pt x="1998281" y="1169377"/>
                  </a:lnTo>
                  <a:lnTo>
                    <a:pt x="2000377" y="1169847"/>
                  </a:lnTo>
                  <a:lnTo>
                    <a:pt x="2001545" y="1170774"/>
                  </a:lnTo>
                  <a:lnTo>
                    <a:pt x="2003412" y="1172413"/>
                  </a:lnTo>
                  <a:lnTo>
                    <a:pt x="2005050" y="1173340"/>
                  </a:lnTo>
                  <a:lnTo>
                    <a:pt x="2007146" y="1172641"/>
                  </a:lnTo>
                  <a:lnTo>
                    <a:pt x="2010651" y="1169847"/>
                  </a:lnTo>
                  <a:lnTo>
                    <a:pt x="2013445" y="1172641"/>
                  </a:lnTo>
                  <a:lnTo>
                    <a:pt x="2021382" y="1172641"/>
                  </a:lnTo>
                  <a:lnTo>
                    <a:pt x="2024926" y="1169847"/>
                  </a:lnTo>
                  <a:lnTo>
                    <a:pt x="2025815" y="1169149"/>
                  </a:lnTo>
                  <a:lnTo>
                    <a:pt x="2028850" y="1167041"/>
                  </a:lnTo>
                  <a:lnTo>
                    <a:pt x="2029447" y="1166583"/>
                  </a:lnTo>
                  <a:lnTo>
                    <a:pt x="2032114" y="1164475"/>
                  </a:lnTo>
                  <a:close/>
                </a:path>
                <a:path w="4273550" h="4103370">
                  <a:moveTo>
                    <a:pt x="2032342" y="2436076"/>
                  </a:moveTo>
                  <a:lnTo>
                    <a:pt x="2029777" y="2435364"/>
                  </a:lnTo>
                  <a:lnTo>
                    <a:pt x="2026043" y="2433967"/>
                  </a:lnTo>
                  <a:lnTo>
                    <a:pt x="2025573" y="2432100"/>
                  </a:lnTo>
                  <a:lnTo>
                    <a:pt x="2024176" y="2428367"/>
                  </a:lnTo>
                  <a:lnTo>
                    <a:pt x="2017407" y="2428367"/>
                  </a:lnTo>
                  <a:lnTo>
                    <a:pt x="2014613" y="2432342"/>
                  </a:lnTo>
                  <a:lnTo>
                    <a:pt x="2009241" y="2431872"/>
                  </a:lnTo>
                  <a:lnTo>
                    <a:pt x="2002713" y="2439339"/>
                  </a:lnTo>
                  <a:lnTo>
                    <a:pt x="1997113" y="2440736"/>
                  </a:lnTo>
                  <a:lnTo>
                    <a:pt x="1989404" y="2444699"/>
                  </a:lnTo>
                  <a:lnTo>
                    <a:pt x="1998040" y="2444699"/>
                  </a:lnTo>
                  <a:lnTo>
                    <a:pt x="2000377" y="2444470"/>
                  </a:lnTo>
                  <a:lnTo>
                    <a:pt x="2001545" y="2445410"/>
                  </a:lnTo>
                  <a:lnTo>
                    <a:pt x="2002713" y="2446566"/>
                  </a:lnTo>
                  <a:lnTo>
                    <a:pt x="2003882" y="2447506"/>
                  </a:lnTo>
                  <a:lnTo>
                    <a:pt x="2006447" y="2445410"/>
                  </a:lnTo>
                  <a:lnTo>
                    <a:pt x="2007616" y="2444242"/>
                  </a:lnTo>
                  <a:lnTo>
                    <a:pt x="2013673" y="2444242"/>
                  </a:lnTo>
                  <a:lnTo>
                    <a:pt x="2017649" y="2440965"/>
                  </a:lnTo>
                  <a:lnTo>
                    <a:pt x="2026285" y="2440965"/>
                  </a:lnTo>
                  <a:lnTo>
                    <a:pt x="2030247" y="2437701"/>
                  </a:lnTo>
                  <a:lnTo>
                    <a:pt x="2032342" y="2436076"/>
                  </a:lnTo>
                  <a:close/>
                </a:path>
                <a:path w="4273550" h="4103370">
                  <a:moveTo>
                    <a:pt x="2038184" y="705459"/>
                  </a:moveTo>
                  <a:lnTo>
                    <a:pt x="2036076" y="703351"/>
                  </a:lnTo>
                  <a:lnTo>
                    <a:pt x="2033981" y="704519"/>
                  </a:lnTo>
                  <a:lnTo>
                    <a:pt x="2031885" y="704291"/>
                  </a:lnTo>
                  <a:lnTo>
                    <a:pt x="2030945" y="709193"/>
                  </a:lnTo>
                  <a:lnTo>
                    <a:pt x="2026285" y="710590"/>
                  </a:lnTo>
                  <a:lnTo>
                    <a:pt x="2024176" y="713384"/>
                  </a:lnTo>
                  <a:lnTo>
                    <a:pt x="2022779" y="713625"/>
                  </a:lnTo>
                  <a:lnTo>
                    <a:pt x="2021141" y="714082"/>
                  </a:lnTo>
                  <a:lnTo>
                    <a:pt x="2020912" y="714082"/>
                  </a:lnTo>
                  <a:lnTo>
                    <a:pt x="2018576" y="718058"/>
                  </a:lnTo>
                  <a:lnTo>
                    <a:pt x="2016480" y="721093"/>
                  </a:lnTo>
                  <a:lnTo>
                    <a:pt x="2014842" y="723658"/>
                  </a:lnTo>
                  <a:lnTo>
                    <a:pt x="2001304" y="723658"/>
                  </a:lnTo>
                  <a:lnTo>
                    <a:pt x="2000148" y="722718"/>
                  </a:lnTo>
                  <a:lnTo>
                    <a:pt x="1997811" y="720394"/>
                  </a:lnTo>
                  <a:lnTo>
                    <a:pt x="1994547" y="720394"/>
                  </a:lnTo>
                  <a:lnTo>
                    <a:pt x="1993379" y="721550"/>
                  </a:lnTo>
                  <a:lnTo>
                    <a:pt x="1992210" y="722490"/>
                  </a:lnTo>
                  <a:lnTo>
                    <a:pt x="1991042" y="723658"/>
                  </a:lnTo>
                  <a:lnTo>
                    <a:pt x="1982876" y="723658"/>
                  </a:lnTo>
                  <a:lnTo>
                    <a:pt x="1983346" y="724585"/>
                  </a:lnTo>
                  <a:lnTo>
                    <a:pt x="1983346" y="725995"/>
                  </a:lnTo>
                  <a:lnTo>
                    <a:pt x="1987778" y="728789"/>
                  </a:lnTo>
                  <a:lnTo>
                    <a:pt x="1992680" y="724827"/>
                  </a:lnTo>
                  <a:lnTo>
                    <a:pt x="1995944" y="728789"/>
                  </a:lnTo>
                  <a:lnTo>
                    <a:pt x="1995004" y="729957"/>
                  </a:lnTo>
                  <a:lnTo>
                    <a:pt x="1993836" y="731126"/>
                  </a:lnTo>
                  <a:lnTo>
                    <a:pt x="1992909" y="732294"/>
                  </a:lnTo>
                  <a:lnTo>
                    <a:pt x="1997570" y="736955"/>
                  </a:lnTo>
                  <a:lnTo>
                    <a:pt x="1998738" y="735787"/>
                  </a:lnTo>
                  <a:lnTo>
                    <a:pt x="1999907" y="734860"/>
                  </a:lnTo>
                  <a:lnTo>
                    <a:pt x="2001075" y="733691"/>
                  </a:lnTo>
                  <a:lnTo>
                    <a:pt x="2007616" y="733691"/>
                  </a:lnTo>
                  <a:lnTo>
                    <a:pt x="2010638" y="731126"/>
                  </a:lnTo>
                  <a:lnTo>
                    <a:pt x="2012505" y="726694"/>
                  </a:lnTo>
                  <a:lnTo>
                    <a:pt x="2017649" y="726922"/>
                  </a:lnTo>
                  <a:lnTo>
                    <a:pt x="2026742" y="717816"/>
                  </a:lnTo>
                  <a:lnTo>
                    <a:pt x="2034908" y="717588"/>
                  </a:lnTo>
                  <a:lnTo>
                    <a:pt x="2034451" y="709891"/>
                  </a:lnTo>
                  <a:lnTo>
                    <a:pt x="2038184" y="705459"/>
                  </a:lnTo>
                  <a:close/>
                </a:path>
                <a:path w="4273550" h="4103370">
                  <a:moveTo>
                    <a:pt x="2060816" y="394144"/>
                  </a:moveTo>
                  <a:lnTo>
                    <a:pt x="2055914" y="388543"/>
                  </a:lnTo>
                  <a:lnTo>
                    <a:pt x="2054047" y="391350"/>
                  </a:lnTo>
                  <a:lnTo>
                    <a:pt x="2049614" y="398348"/>
                  </a:lnTo>
                  <a:lnTo>
                    <a:pt x="2048687" y="392747"/>
                  </a:lnTo>
                  <a:lnTo>
                    <a:pt x="2047989" y="389953"/>
                  </a:lnTo>
                  <a:lnTo>
                    <a:pt x="2047519" y="386918"/>
                  </a:lnTo>
                  <a:lnTo>
                    <a:pt x="2046122" y="385508"/>
                  </a:lnTo>
                  <a:lnTo>
                    <a:pt x="2044484" y="384111"/>
                  </a:lnTo>
                  <a:lnTo>
                    <a:pt x="2043087" y="382714"/>
                  </a:lnTo>
                  <a:lnTo>
                    <a:pt x="2039353" y="383413"/>
                  </a:lnTo>
                  <a:lnTo>
                    <a:pt x="2035378" y="381317"/>
                  </a:lnTo>
                  <a:lnTo>
                    <a:pt x="2031885" y="384352"/>
                  </a:lnTo>
                  <a:lnTo>
                    <a:pt x="2036076" y="389013"/>
                  </a:lnTo>
                  <a:lnTo>
                    <a:pt x="2038413" y="391350"/>
                  </a:lnTo>
                  <a:lnTo>
                    <a:pt x="2038413" y="399046"/>
                  </a:lnTo>
                  <a:lnTo>
                    <a:pt x="2042845" y="402310"/>
                  </a:lnTo>
                  <a:lnTo>
                    <a:pt x="2044014" y="403021"/>
                  </a:lnTo>
                  <a:lnTo>
                    <a:pt x="2045411" y="407454"/>
                  </a:lnTo>
                  <a:lnTo>
                    <a:pt x="2043544" y="410489"/>
                  </a:lnTo>
                  <a:lnTo>
                    <a:pt x="2046579" y="412356"/>
                  </a:lnTo>
                  <a:lnTo>
                    <a:pt x="2049843" y="412356"/>
                  </a:lnTo>
                  <a:lnTo>
                    <a:pt x="2051481" y="409321"/>
                  </a:lnTo>
                  <a:lnTo>
                    <a:pt x="2053120" y="406044"/>
                  </a:lnTo>
                  <a:lnTo>
                    <a:pt x="2054745" y="403021"/>
                  </a:lnTo>
                  <a:lnTo>
                    <a:pt x="2054745" y="398119"/>
                  </a:lnTo>
                  <a:lnTo>
                    <a:pt x="2056155" y="395782"/>
                  </a:lnTo>
                  <a:lnTo>
                    <a:pt x="2060816" y="394144"/>
                  </a:lnTo>
                  <a:close/>
                </a:path>
                <a:path w="4273550" h="4103370">
                  <a:moveTo>
                    <a:pt x="2081352" y="587844"/>
                  </a:moveTo>
                  <a:lnTo>
                    <a:pt x="2079256" y="586435"/>
                  </a:lnTo>
                  <a:lnTo>
                    <a:pt x="2070150" y="586435"/>
                  </a:lnTo>
                  <a:lnTo>
                    <a:pt x="2068055" y="585266"/>
                  </a:lnTo>
                  <a:lnTo>
                    <a:pt x="2066417" y="584111"/>
                  </a:lnTo>
                  <a:lnTo>
                    <a:pt x="2064550" y="583171"/>
                  </a:lnTo>
                  <a:lnTo>
                    <a:pt x="2062683" y="587133"/>
                  </a:lnTo>
                  <a:lnTo>
                    <a:pt x="2060587" y="591108"/>
                  </a:lnTo>
                  <a:lnTo>
                    <a:pt x="2058720" y="595071"/>
                  </a:lnTo>
                  <a:lnTo>
                    <a:pt x="2059419" y="596011"/>
                  </a:lnTo>
                  <a:lnTo>
                    <a:pt x="2061286" y="598335"/>
                  </a:lnTo>
                  <a:lnTo>
                    <a:pt x="2058022" y="599744"/>
                  </a:lnTo>
                  <a:lnTo>
                    <a:pt x="2054987" y="600443"/>
                  </a:lnTo>
                  <a:lnTo>
                    <a:pt x="2052840" y="603008"/>
                  </a:lnTo>
                  <a:lnTo>
                    <a:pt x="2052650" y="603237"/>
                  </a:lnTo>
                  <a:lnTo>
                    <a:pt x="2039353" y="603237"/>
                  </a:lnTo>
                  <a:lnTo>
                    <a:pt x="2039112" y="603935"/>
                  </a:lnTo>
                  <a:lnTo>
                    <a:pt x="2038413" y="604647"/>
                  </a:lnTo>
                  <a:lnTo>
                    <a:pt x="2039112" y="606742"/>
                  </a:lnTo>
                  <a:lnTo>
                    <a:pt x="2037245" y="609536"/>
                  </a:lnTo>
                  <a:lnTo>
                    <a:pt x="2039581" y="612343"/>
                  </a:lnTo>
                  <a:lnTo>
                    <a:pt x="2047049" y="612343"/>
                  </a:lnTo>
                  <a:lnTo>
                    <a:pt x="2047519" y="611174"/>
                  </a:lnTo>
                  <a:lnTo>
                    <a:pt x="2047976" y="610247"/>
                  </a:lnTo>
                  <a:lnTo>
                    <a:pt x="2048446" y="609777"/>
                  </a:lnTo>
                  <a:lnTo>
                    <a:pt x="2047049" y="609079"/>
                  </a:lnTo>
                  <a:lnTo>
                    <a:pt x="2046109" y="608139"/>
                  </a:lnTo>
                  <a:lnTo>
                    <a:pt x="2045182" y="607441"/>
                  </a:lnTo>
                  <a:lnTo>
                    <a:pt x="2048217" y="605104"/>
                  </a:lnTo>
                  <a:lnTo>
                    <a:pt x="2048040" y="606971"/>
                  </a:lnTo>
                  <a:lnTo>
                    <a:pt x="2048090" y="608139"/>
                  </a:lnTo>
                  <a:lnTo>
                    <a:pt x="2048446" y="609777"/>
                  </a:lnTo>
                  <a:lnTo>
                    <a:pt x="2051481" y="609777"/>
                  </a:lnTo>
                  <a:lnTo>
                    <a:pt x="2052447" y="605104"/>
                  </a:lnTo>
                  <a:lnTo>
                    <a:pt x="2052878" y="603008"/>
                  </a:lnTo>
                  <a:lnTo>
                    <a:pt x="2058022" y="607441"/>
                  </a:lnTo>
                  <a:lnTo>
                    <a:pt x="2058022" y="612571"/>
                  </a:lnTo>
                  <a:lnTo>
                    <a:pt x="2061984" y="611873"/>
                  </a:lnTo>
                  <a:lnTo>
                    <a:pt x="2063381" y="607669"/>
                  </a:lnTo>
                  <a:lnTo>
                    <a:pt x="2066645" y="606044"/>
                  </a:lnTo>
                  <a:lnTo>
                    <a:pt x="2069223" y="605345"/>
                  </a:lnTo>
                  <a:lnTo>
                    <a:pt x="2072246" y="606971"/>
                  </a:lnTo>
                  <a:lnTo>
                    <a:pt x="2073592" y="605345"/>
                  </a:lnTo>
                  <a:lnTo>
                    <a:pt x="2074354" y="604405"/>
                  </a:lnTo>
                  <a:lnTo>
                    <a:pt x="2072246" y="602310"/>
                  </a:lnTo>
                  <a:lnTo>
                    <a:pt x="2071090" y="600913"/>
                  </a:lnTo>
                  <a:lnTo>
                    <a:pt x="2072957" y="599046"/>
                  </a:lnTo>
                  <a:lnTo>
                    <a:pt x="2075053" y="597408"/>
                  </a:lnTo>
                  <a:lnTo>
                    <a:pt x="2076691" y="595312"/>
                  </a:lnTo>
                  <a:lnTo>
                    <a:pt x="2077847" y="593902"/>
                  </a:lnTo>
                  <a:lnTo>
                    <a:pt x="2078088" y="591578"/>
                  </a:lnTo>
                  <a:lnTo>
                    <a:pt x="2079015" y="589940"/>
                  </a:lnTo>
                  <a:lnTo>
                    <a:pt x="2079955" y="588772"/>
                  </a:lnTo>
                  <a:lnTo>
                    <a:pt x="2081352" y="587844"/>
                  </a:lnTo>
                  <a:close/>
                </a:path>
                <a:path w="4273550" h="4103370">
                  <a:moveTo>
                    <a:pt x="2083917" y="501726"/>
                  </a:moveTo>
                  <a:lnTo>
                    <a:pt x="2072716" y="501027"/>
                  </a:lnTo>
                  <a:lnTo>
                    <a:pt x="2071547" y="499859"/>
                  </a:lnTo>
                  <a:lnTo>
                    <a:pt x="2068753" y="497522"/>
                  </a:lnTo>
                  <a:lnTo>
                    <a:pt x="2064550" y="499389"/>
                  </a:lnTo>
                  <a:lnTo>
                    <a:pt x="2061514" y="500100"/>
                  </a:lnTo>
                  <a:lnTo>
                    <a:pt x="2059178" y="501967"/>
                  </a:lnTo>
                  <a:lnTo>
                    <a:pt x="2056384" y="504063"/>
                  </a:lnTo>
                  <a:lnTo>
                    <a:pt x="2053577" y="506399"/>
                  </a:lnTo>
                  <a:lnTo>
                    <a:pt x="2051951" y="509663"/>
                  </a:lnTo>
                  <a:lnTo>
                    <a:pt x="2052650" y="510133"/>
                  </a:lnTo>
                  <a:lnTo>
                    <a:pt x="2052878" y="510832"/>
                  </a:lnTo>
                  <a:lnTo>
                    <a:pt x="2058022" y="511060"/>
                  </a:lnTo>
                  <a:lnTo>
                    <a:pt x="2061514" y="515962"/>
                  </a:lnTo>
                  <a:lnTo>
                    <a:pt x="2066645" y="514565"/>
                  </a:lnTo>
                  <a:lnTo>
                    <a:pt x="2066886" y="514565"/>
                  </a:lnTo>
                  <a:lnTo>
                    <a:pt x="2067356" y="515264"/>
                  </a:lnTo>
                  <a:lnTo>
                    <a:pt x="2067814" y="515734"/>
                  </a:lnTo>
                  <a:lnTo>
                    <a:pt x="2067814" y="518299"/>
                  </a:lnTo>
                  <a:lnTo>
                    <a:pt x="2068055" y="520865"/>
                  </a:lnTo>
                  <a:lnTo>
                    <a:pt x="2068283" y="525068"/>
                  </a:lnTo>
                  <a:lnTo>
                    <a:pt x="2072246" y="522503"/>
                  </a:lnTo>
                  <a:lnTo>
                    <a:pt x="2071090" y="518769"/>
                  </a:lnTo>
                  <a:lnTo>
                    <a:pt x="2073414" y="516661"/>
                  </a:lnTo>
                  <a:lnTo>
                    <a:pt x="2075522" y="515035"/>
                  </a:lnTo>
                  <a:lnTo>
                    <a:pt x="2075522" y="511302"/>
                  </a:lnTo>
                  <a:lnTo>
                    <a:pt x="2078088" y="508965"/>
                  </a:lnTo>
                  <a:lnTo>
                    <a:pt x="2080425" y="507326"/>
                  </a:lnTo>
                  <a:lnTo>
                    <a:pt x="2083219" y="505701"/>
                  </a:lnTo>
                  <a:lnTo>
                    <a:pt x="2083917" y="501726"/>
                  </a:lnTo>
                  <a:close/>
                </a:path>
                <a:path w="4273550" h="4103370">
                  <a:moveTo>
                    <a:pt x="2085784" y="558203"/>
                  </a:moveTo>
                  <a:lnTo>
                    <a:pt x="2082292" y="557034"/>
                  </a:lnTo>
                  <a:lnTo>
                    <a:pt x="2081580" y="554697"/>
                  </a:lnTo>
                  <a:lnTo>
                    <a:pt x="2081187" y="553999"/>
                  </a:lnTo>
                  <a:lnTo>
                    <a:pt x="2079713" y="551434"/>
                  </a:lnTo>
                  <a:lnTo>
                    <a:pt x="2082990" y="547230"/>
                  </a:lnTo>
                  <a:lnTo>
                    <a:pt x="2079713" y="543966"/>
                  </a:lnTo>
                  <a:lnTo>
                    <a:pt x="2076691" y="545604"/>
                  </a:lnTo>
                  <a:lnTo>
                    <a:pt x="2078316" y="548640"/>
                  </a:lnTo>
                  <a:lnTo>
                    <a:pt x="2077847" y="550964"/>
                  </a:lnTo>
                  <a:lnTo>
                    <a:pt x="2077389" y="552602"/>
                  </a:lnTo>
                  <a:lnTo>
                    <a:pt x="2076691" y="553999"/>
                  </a:lnTo>
                  <a:lnTo>
                    <a:pt x="2074583" y="553529"/>
                  </a:lnTo>
                  <a:lnTo>
                    <a:pt x="2073884" y="555637"/>
                  </a:lnTo>
                  <a:lnTo>
                    <a:pt x="2075992" y="558673"/>
                  </a:lnTo>
                  <a:lnTo>
                    <a:pt x="2072716" y="559841"/>
                  </a:lnTo>
                  <a:lnTo>
                    <a:pt x="2071319" y="555396"/>
                  </a:lnTo>
                  <a:lnTo>
                    <a:pt x="2074583" y="553529"/>
                  </a:lnTo>
                  <a:lnTo>
                    <a:pt x="2073414" y="551903"/>
                  </a:lnTo>
                  <a:lnTo>
                    <a:pt x="2072487" y="550037"/>
                  </a:lnTo>
                  <a:lnTo>
                    <a:pt x="2071789" y="547928"/>
                  </a:lnTo>
                  <a:lnTo>
                    <a:pt x="2071789" y="535101"/>
                  </a:lnTo>
                  <a:lnTo>
                    <a:pt x="2072259" y="534860"/>
                  </a:lnTo>
                  <a:lnTo>
                    <a:pt x="2072716" y="534403"/>
                  </a:lnTo>
                  <a:lnTo>
                    <a:pt x="2074583" y="533234"/>
                  </a:lnTo>
                  <a:lnTo>
                    <a:pt x="2078558" y="535101"/>
                  </a:lnTo>
                  <a:lnTo>
                    <a:pt x="2078456" y="533234"/>
                  </a:lnTo>
                  <a:lnTo>
                    <a:pt x="2078316" y="530669"/>
                  </a:lnTo>
                  <a:lnTo>
                    <a:pt x="2074113" y="530669"/>
                  </a:lnTo>
                  <a:lnTo>
                    <a:pt x="2071789" y="530428"/>
                  </a:lnTo>
                  <a:lnTo>
                    <a:pt x="2071789" y="526237"/>
                  </a:lnTo>
                  <a:lnTo>
                    <a:pt x="2068283" y="529031"/>
                  </a:lnTo>
                  <a:lnTo>
                    <a:pt x="2068283" y="556107"/>
                  </a:lnTo>
                  <a:lnTo>
                    <a:pt x="2066417" y="557733"/>
                  </a:lnTo>
                  <a:lnTo>
                    <a:pt x="2066188" y="559841"/>
                  </a:lnTo>
                  <a:lnTo>
                    <a:pt x="2065248" y="561467"/>
                  </a:lnTo>
                  <a:lnTo>
                    <a:pt x="2063851" y="563803"/>
                  </a:lnTo>
                  <a:lnTo>
                    <a:pt x="2060816" y="565200"/>
                  </a:lnTo>
                  <a:lnTo>
                    <a:pt x="2062213" y="568706"/>
                  </a:lnTo>
                  <a:lnTo>
                    <a:pt x="2064080" y="571271"/>
                  </a:lnTo>
                  <a:lnTo>
                    <a:pt x="2068283" y="572439"/>
                  </a:lnTo>
                  <a:lnTo>
                    <a:pt x="2068525" y="577100"/>
                  </a:lnTo>
                  <a:lnTo>
                    <a:pt x="2068525" y="580377"/>
                  </a:lnTo>
                  <a:lnTo>
                    <a:pt x="2071090" y="579907"/>
                  </a:lnTo>
                  <a:lnTo>
                    <a:pt x="2073414" y="579907"/>
                  </a:lnTo>
                  <a:lnTo>
                    <a:pt x="2075980" y="577342"/>
                  </a:lnTo>
                  <a:lnTo>
                    <a:pt x="2081352" y="571500"/>
                  </a:lnTo>
                  <a:lnTo>
                    <a:pt x="2079256" y="569633"/>
                  </a:lnTo>
                  <a:lnTo>
                    <a:pt x="2075992" y="567537"/>
                  </a:lnTo>
                  <a:lnTo>
                    <a:pt x="2079256" y="564032"/>
                  </a:lnTo>
                  <a:lnTo>
                    <a:pt x="2082990" y="562635"/>
                  </a:lnTo>
                  <a:lnTo>
                    <a:pt x="2084387" y="562165"/>
                  </a:lnTo>
                  <a:lnTo>
                    <a:pt x="2085213" y="559841"/>
                  </a:lnTo>
                  <a:lnTo>
                    <a:pt x="2085784" y="558203"/>
                  </a:lnTo>
                  <a:close/>
                </a:path>
                <a:path w="4273550" h="4103370">
                  <a:moveTo>
                    <a:pt x="2087422" y="1587334"/>
                  </a:moveTo>
                  <a:lnTo>
                    <a:pt x="2085086" y="1585226"/>
                  </a:lnTo>
                  <a:lnTo>
                    <a:pt x="2082292" y="1583601"/>
                  </a:lnTo>
                  <a:lnTo>
                    <a:pt x="2081657" y="1581492"/>
                  </a:lnTo>
                  <a:lnTo>
                    <a:pt x="2080882" y="1578698"/>
                  </a:lnTo>
                  <a:lnTo>
                    <a:pt x="2079955" y="1576362"/>
                  </a:lnTo>
                  <a:lnTo>
                    <a:pt x="2077847" y="1574723"/>
                  </a:lnTo>
                  <a:lnTo>
                    <a:pt x="2077847" y="1566329"/>
                  </a:lnTo>
                  <a:lnTo>
                    <a:pt x="2074113" y="1567726"/>
                  </a:lnTo>
                  <a:lnTo>
                    <a:pt x="2070849" y="1569364"/>
                  </a:lnTo>
                  <a:lnTo>
                    <a:pt x="2071319" y="1574266"/>
                  </a:lnTo>
                  <a:lnTo>
                    <a:pt x="2072259" y="1575435"/>
                  </a:lnTo>
                  <a:lnTo>
                    <a:pt x="2073414" y="1576590"/>
                  </a:lnTo>
                  <a:lnTo>
                    <a:pt x="2074824" y="1578229"/>
                  </a:lnTo>
                  <a:lnTo>
                    <a:pt x="2073656" y="1581492"/>
                  </a:lnTo>
                  <a:lnTo>
                    <a:pt x="2075751" y="1585226"/>
                  </a:lnTo>
                  <a:lnTo>
                    <a:pt x="2073414" y="1588960"/>
                  </a:lnTo>
                  <a:lnTo>
                    <a:pt x="2065947" y="1589659"/>
                  </a:lnTo>
                  <a:lnTo>
                    <a:pt x="2062924" y="1592694"/>
                  </a:lnTo>
                  <a:lnTo>
                    <a:pt x="2061756" y="1594104"/>
                  </a:lnTo>
                  <a:lnTo>
                    <a:pt x="2063623" y="1598536"/>
                  </a:lnTo>
                  <a:lnTo>
                    <a:pt x="2069223" y="1592694"/>
                  </a:lnTo>
                  <a:lnTo>
                    <a:pt x="2070849" y="1597837"/>
                  </a:lnTo>
                  <a:lnTo>
                    <a:pt x="2068982" y="1599704"/>
                  </a:lnTo>
                  <a:lnTo>
                    <a:pt x="2066886" y="1601571"/>
                  </a:lnTo>
                  <a:lnTo>
                    <a:pt x="2065248" y="1603667"/>
                  </a:lnTo>
                  <a:lnTo>
                    <a:pt x="2064791" y="1604594"/>
                  </a:lnTo>
                  <a:lnTo>
                    <a:pt x="2065489" y="1606702"/>
                  </a:lnTo>
                  <a:lnTo>
                    <a:pt x="2065718" y="1608099"/>
                  </a:lnTo>
                  <a:lnTo>
                    <a:pt x="2066417" y="1608328"/>
                  </a:lnTo>
                  <a:lnTo>
                    <a:pt x="2068055" y="1609039"/>
                  </a:lnTo>
                  <a:lnTo>
                    <a:pt x="2069452" y="1606702"/>
                  </a:lnTo>
                  <a:lnTo>
                    <a:pt x="2071319" y="1603895"/>
                  </a:lnTo>
                  <a:lnTo>
                    <a:pt x="2073186" y="1600860"/>
                  </a:lnTo>
                  <a:lnTo>
                    <a:pt x="2075992" y="1602727"/>
                  </a:lnTo>
                  <a:lnTo>
                    <a:pt x="2077859" y="1603895"/>
                  </a:lnTo>
                  <a:lnTo>
                    <a:pt x="2079485" y="1605064"/>
                  </a:lnTo>
                  <a:lnTo>
                    <a:pt x="2081352" y="1602968"/>
                  </a:lnTo>
                  <a:lnTo>
                    <a:pt x="2084387" y="1602498"/>
                  </a:lnTo>
                  <a:lnTo>
                    <a:pt x="2087422" y="1601101"/>
                  </a:lnTo>
                  <a:lnTo>
                    <a:pt x="2087422" y="1600860"/>
                  </a:lnTo>
                  <a:lnTo>
                    <a:pt x="2087422" y="1592694"/>
                  </a:lnTo>
                  <a:lnTo>
                    <a:pt x="2087422" y="1587334"/>
                  </a:lnTo>
                  <a:close/>
                </a:path>
                <a:path w="4273550" h="4103370">
                  <a:moveTo>
                    <a:pt x="2107488" y="3187725"/>
                  </a:moveTo>
                  <a:lnTo>
                    <a:pt x="2103526" y="3189592"/>
                  </a:lnTo>
                  <a:lnTo>
                    <a:pt x="2101659" y="3188436"/>
                  </a:lnTo>
                  <a:lnTo>
                    <a:pt x="2100719" y="3183991"/>
                  </a:lnTo>
                  <a:lnTo>
                    <a:pt x="2096287" y="3180727"/>
                  </a:lnTo>
                  <a:lnTo>
                    <a:pt x="2097227" y="3175597"/>
                  </a:lnTo>
                  <a:lnTo>
                    <a:pt x="2097455" y="3174657"/>
                  </a:lnTo>
                  <a:lnTo>
                    <a:pt x="2096516" y="3173730"/>
                  </a:lnTo>
                  <a:lnTo>
                    <a:pt x="2096058" y="3172790"/>
                  </a:lnTo>
                  <a:lnTo>
                    <a:pt x="2088591" y="3172333"/>
                  </a:lnTo>
                  <a:lnTo>
                    <a:pt x="2083219" y="3172091"/>
                  </a:lnTo>
                  <a:lnTo>
                    <a:pt x="2083447" y="3172091"/>
                  </a:lnTo>
                  <a:lnTo>
                    <a:pt x="2083917" y="3168358"/>
                  </a:lnTo>
                  <a:lnTo>
                    <a:pt x="2081580" y="3170224"/>
                  </a:lnTo>
                  <a:lnTo>
                    <a:pt x="2080882" y="3173260"/>
                  </a:lnTo>
                  <a:lnTo>
                    <a:pt x="2079713" y="3176295"/>
                  </a:lnTo>
                  <a:lnTo>
                    <a:pt x="2082292" y="3178860"/>
                  </a:lnTo>
                  <a:lnTo>
                    <a:pt x="2085555" y="3179330"/>
                  </a:lnTo>
                  <a:lnTo>
                    <a:pt x="2087422" y="3179800"/>
                  </a:lnTo>
                  <a:lnTo>
                    <a:pt x="2087181" y="3181667"/>
                  </a:lnTo>
                  <a:lnTo>
                    <a:pt x="2087422" y="3183064"/>
                  </a:lnTo>
                  <a:lnTo>
                    <a:pt x="2086724" y="3185160"/>
                  </a:lnTo>
                  <a:lnTo>
                    <a:pt x="2085314" y="3185160"/>
                  </a:lnTo>
                  <a:lnTo>
                    <a:pt x="2084387" y="3185630"/>
                  </a:lnTo>
                  <a:lnTo>
                    <a:pt x="2083219" y="3191002"/>
                  </a:lnTo>
                  <a:lnTo>
                    <a:pt x="2078316" y="3191700"/>
                  </a:lnTo>
                  <a:lnTo>
                    <a:pt x="2074583" y="3194037"/>
                  </a:lnTo>
                  <a:lnTo>
                    <a:pt x="2074583" y="3205238"/>
                  </a:lnTo>
                  <a:lnTo>
                    <a:pt x="2077618" y="3205467"/>
                  </a:lnTo>
                  <a:lnTo>
                    <a:pt x="2077847" y="3203371"/>
                  </a:lnTo>
                  <a:lnTo>
                    <a:pt x="2077847" y="3199168"/>
                  </a:lnTo>
                  <a:lnTo>
                    <a:pt x="2077148" y="3196831"/>
                  </a:lnTo>
                  <a:lnTo>
                    <a:pt x="2079485" y="3195434"/>
                  </a:lnTo>
                  <a:lnTo>
                    <a:pt x="2092325" y="3195434"/>
                  </a:lnTo>
                  <a:lnTo>
                    <a:pt x="2093493" y="3196602"/>
                  </a:lnTo>
                  <a:lnTo>
                    <a:pt x="2094649" y="3197529"/>
                  </a:lnTo>
                  <a:lnTo>
                    <a:pt x="2095817" y="3198698"/>
                  </a:lnTo>
                  <a:lnTo>
                    <a:pt x="2098154" y="3198228"/>
                  </a:lnTo>
                  <a:lnTo>
                    <a:pt x="2100961" y="3199866"/>
                  </a:lnTo>
                  <a:lnTo>
                    <a:pt x="2103285" y="3197771"/>
                  </a:lnTo>
                  <a:lnTo>
                    <a:pt x="2104694" y="3195904"/>
                  </a:lnTo>
                  <a:lnTo>
                    <a:pt x="2102827" y="3191929"/>
                  </a:lnTo>
                  <a:lnTo>
                    <a:pt x="2107260" y="3192170"/>
                  </a:lnTo>
                  <a:lnTo>
                    <a:pt x="2107488" y="3187725"/>
                  </a:lnTo>
                  <a:close/>
                </a:path>
                <a:path w="4273550" h="4103370">
                  <a:moveTo>
                    <a:pt x="2124062" y="2417635"/>
                  </a:moveTo>
                  <a:lnTo>
                    <a:pt x="2123592" y="2415540"/>
                  </a:lnTo>
                  <a:lnTo>
                    <a:pt x="2123363" y="2413901"/>
                  </a:lnTo>
                  <a:lnTo>
                    <a:pt x="2123122" y="2412962"/>
                  </a:lnTo>
                  <a:lnTo>
                    <a:pt x="2118220" y="2409698"/>
                  </a:lnTo>
                  <a:lnTo>
                    <a:pt x="2116594" y="2416695"/>
                  </a:lnTo>
                  <a:lnTo>
                    <a:pt x="2112619" y="2415298"/>
                  </a:lnTo>
                  <a:lnTo>
                    <a:pt x="2110994" y="2413901"/>
                  </a:lnTo>
                  <a:lnTo>
                    <a:pt x="2107717" y="2411565"/>
                  </a:lnTo>
                  <a:lnTo>
                    <a:pt x="2103056" y="2414130"/>
                  </a:lnTo>
                  <a:lnTo>
                    <a:pt x="2100719" y="2415298"/>
                  </a:lnTo>
                  <a:lnTo>
                    <a:pt x="2100491" y="2419502"/>
                  </a:lnTo>
                  <a:lnTo>
                    <a:pt x="2095360" y="2418105"/>
                  </a:lnTo>
                  <a:lnTo>
                    <a:pt x="2093950" y="2414600"/>
                  </a:lnTo>
                  <a:lnTo>
                    <a:pt x="2093252" y="2411095"/>
                  </a:lnTo>
                  <a:lnTo>
                    <a:pt x="2089518" y="2408999"/>
                  </a:lnTo>
                  <a:lnTo>
                    <a:pt x="2087194" y="2410866"/>
                  </a:lnTo>
                  <a:lnTo>
                    <a:pt x="2086254" y="2411806"/>
                  </a:lnTo>
                  <a:lnTo>
                    <a:pt x="2081123" y="2408771"/>
                  </a:lnTo>
                  <a:lnTo>
                    <a:pt x="2081123" y="2413673"/>
                  </a:lnTo>
                  <a:lnTo>
                    <a:pt x="2082050" y="2414828"/>
                  </a:lnTo>
                  <a:lnTo>
                    <a:pt x="2083219" y="2415997"/>
                  </a:lnTo>
                  <a:lnTo>
                    <a:pt x="2084158" y="2417165"/>
                  </a:lnTo>
                  <a:lnTo>
                    <a:pt x="2083219" y="2418562"/>
                  </a:lnTo>
                  <a:lnTo>
                    <a:pt x="2082292" y="2419502"/>
                  </a:lnTo>
                  <a:lnTo>
                    <a:pt x="2080653" y="2421369"/>
                  </a:lnTo>
                  <a:lnTo>
                    <a:pt x="2084387" y="2421839"/>
                  </a:lnTo>
                  <a:lnTo>
                    <a:pt x="2089988" y="2422766"/>
                  </a:lnTo>
                  <a:lnTo>
                    <a:pt x="2091156" y="2423706"/>
                  </a:lnTo>
                  <a:lnTo>
                    <a:pt x="2091855" y="2424633"/>
                  </a:lnTo>
                  <a:lnTo>
                    <a:pt x="2092553" y="2425331"/>
                  </a:lnTo>
                  <a:lnTo>
                    <a:pt x="2099094" y="2425331"/>
                  </a:lnTo>
                  <a:lnTo>
                    <a:pt x="2100491" y="2426271"/>
                  </a:lnTo>
                  <a:lnTo>
                    <a:pt x="2103056" y="2428837"/>
                  </a:lnTo>
                  <a:lnTo>
                    <a:pt x="2105622" y="2427897"/>
                  </a:lnTo>
                  <a:lnTo>
                    <a:pt x="2107958" y="2426741"/>
                  </a:lnTo>
                  <a:lnTo>
                    <a:pt x="2108657" y="2425801"/>
                  </a:lnTo>
                  <a:lnTo>
                    <a:pt x="2109584" y="2425331"/>
                  </a:lnTo>
                  <a:lnTo>
                    <a:pt x="2110994" y="2424874"/>
                  </a:lnTo>
                  <a:lnTo>
                    <a:pt x="2113559" y="2424404"/>
                  </a:lnTo>
                  <a:lnTo>
                    <a:pt x="2114029" y="2422296"/>
                  </a:lnTo>
                  <a:lnTo>
                    <a:pt x="2114486" y="2419502"/>
                  </a:lnTo>
                  <a:lnTo>
                    <a:pt x="2117763" y="2418804"/>
                  </a:lnTo>
                  <a:lnTo>
                    <a:pt x="2120785" y="2418334"/>
                  </a:lnTo>
                  <a:lnTo>
                    <a:pt x="2124062" y="2417635"/>
                  </a:lnTo>
                  <a:close/>
                </a:path>
                <a:path w="4273550" h="4103370">
                  <a:moveTo>
                    <a:pt x="2142960" y="2725204"/>
                  </a:moveTo>
                  <a:lnTo>
                    <a:pt x="2142032" y="2721000"/>
                  </a:lnTo>
                  <a:lnTo>
                    <a:pt x="2136190" y="2720073"/>
                  </a:lnTo>
                  <a:lnTo>
                    <a:pt x="2136889" y="2715171"/>
                  </a:lnTo>
                  <a:lnTo>
                    <a:pt x="2133396" y="2713532"/>
                  </a:lnTo>
                  <a:lnTo>
                    <a:pt x="2129891" y="2711437"/>
                  </a:lnTo>
                  <a:lnTo>
                    <a:pt x="2126399" y="2709799"/>
                  </a:lnTo>
                  <a:lnTo>
                    <a:pt x="2123592" y="2708643"/>
                  </a:lnTo>
                  <a:lnTo>
                    <a:pt x="2121497" y="2706065"/>
                  </a:lnTo>
                  <a:lnTo>
                    <a:pt x="2118931" y="2703969"/>
                  </a:lnTo>
                  <a:lnTo>
                    <a:pt x="2117763" y="2704909"/>
                  </a:lnTo>
                  <a:lnTo>
                    <a:pt x="2116124" y="2705836"/>
                  </a:lnTo>
                  <a:lnTo>
                    <a:pt x="2115185" y="2706535"/>
                  </a:lnTo>
                  <a:lnTo>
                    <a:pt x="2110752" y="2707475"/>
                  </a:lnTo>
                  <a:lnTo>
                    <a:pt x="2109825" y="2701404"/>
                  </a:lnTo>
                  <a:lnTo>
                    <a:pt x="2105393" y="2703741"/>
                  </a:lnTo>
                  <a:lnTo>
                    <a:pt x="2105152" y="2704198"/>
                  </a:lnTo>
                  <a:lnTo>
                    <a:pt x="2104694" y="2704668"/>
                  </a:lnTo>
                  <a:lnTo>
                    <a:pt x="2103983" y="2707703"/>
                  </a:lnTo>
                  <a:lnTo>
                    <a:pt x="2103056" y="2713532"/>
                  </a:lnTo>
                  <a:lnTo>
                    <a:pt x="2097455" y="2713532"/>
                  </a:lnTo>
                  <a:lnTo>
                    <a:pt x="2097684" y="2714472"/>
                  </a:lnTo>
                  <a:lnTo>
                    <a:pt x="2098154" y="2715399"/>
                  </a:lnTo>
                  <a:lnTo>
                    <a:pt x="2099094" y="2716339"/>
                  </a:lnTo>
                  <a:lnTo>
                    <a:pt x="2112619" y="2716339"/>
                  </a:lnTo>
                  <a:lnTo>
                    <a:pt x="2115655" y="2719374"/>
                  </a:lnTo>
                  <a:lnTo>
                    <a:pt x="2116823" y="2718676"/>
                  </a:lnTo>
                  <a:lnTo>
                    <a:pt x="2117991" y="2717736"/>
                  </a:lnTo>
                  <a:lnTo>
                    <a:pt x="2118931" y="2716809"/>
                  </a:lnTo>
                  <a:lnTo>
                    <a:pt x="2128723" y="2716809"/>
                  </a:lnTo>
                  <a:lnTo>
                    <a:pt x="2132927" y="2723578"/>
                  </a:lnTo>
                  <a:lnTo>
                    <a:pt x="2134793" y="2726372"/>
                  </a:lnTo>
                  <a:lnTo>
                    <a:pt x="2137829" y="2725674"/>
                  </a:lnTo>
                  <a:lnTo>
                    <a:pt x="2140623" y="2727299"/>
                  </a:lnTo>
                  <a:lnTo>
                    <a:pt x="2142960" y="2725204"/>
                  </a:lnTo>
                  <a:close/>
                </a:path>
                <a:path w="4273550" h="4103370">
                  <a:moveTo>
                    <a:pt x="2159533" y="331838"/>
                  </a:moveTo>
                  <a:lnTo>
                    <a:pt x="2157196" y="329501"/>
                  </a:lnTo>
                  <a:lnTo>
                    <a:pt x="2154390" y="331139"/>
                  </a:lnTo>
                  <a:lnTo>
                    <a:pt x="2151824" y="330669"/>
                  </a:lnTo>
                  <a:lnTo>
                    <a:pt x="2150656" y="329501"/>
                  </a:lnTo>
                  <a:lnTo>
                    <a:pt x="2149500" y="328574"/>
                  </a:lnTo>
                  <a:lnTo>
                    <a:pt x="2148332" y="327406"/>
                  </a:lnTo>
                  <a:lnTo>
                    <a:pt x="2147633" y="328104"/>
                  </a:lnTo>
                  <a:lnTo>
                    <a:pt x="2146223" y="331139"/>
                  </a:lnTo>
                  <a:lnTo>
                    <a:pt x="2145296" y="333946"/>
                  </a:lnTo>
                  <a:lnTo>
                    <a:pt x="2142261" y="330911"/>
                  </a:lnTo>
                  <a:lnTo>
                    <a:pt x="2128494" y="330911"/>
                  </a:lnTo>
                  <a:lnTo>
                    <a:pt x="2123592" y="334175"/>
                  </a:lnTo>
                  <a:lnTo>
                    <a:pt x="2124062" y="340944"/>
                  </a:lnTo>
                  <a:lnTo>
                    <a:pt x="2118918" y="343738"/>
                  </a:lnTo>
                  <a:lnTo>
                    <a:pt x="2115426" y="343738"/>
                  </a:lnTo>
                  <a:lnTo>
                    <a:pt x="2113559" y="339547"/>
                  </a:lnTo>
                  <a:lnTo>
                    <a:pt x="2112391" y="337210"/>
                  </a:lnTo>
                  <a:lnTo>
                    <a:pt x="2109584" y="339547"/>
                  </a:lnTo>
                  <a:lnTo>
                    <a:pt x="2110994" y="342341"/>
                  </a:lnTo>
                  <a:lnTo>
                    <a:pt x="2110524" y="345605"/>
                  </a:lnTo>
                  <a:lnTo>
                    <a:pt x="2111921" y="347243"/>
                  </a:lnTo>
                  <a:lnTo>
                    <a:pt x="2113788" y="349110"/>
                  </a:lnTo>
                  <a:lnTo>
                    <a:pt x="2116124" y="351675"/>
                  </a:lnTo>
                  <a:lnTo>
                    <a:pt x="2123821" y="347014"/>
                  </a:lnTo>
                  <a:lnTo>
                    <a:pt x="2127097" y="340004"/>
                  </a:lnTo>
                  <a:lnTo>
                    <a:pt x="2132927" y="336969"/>
                  </a:lnTo>
                  <a:lnTo>
                    <a:pt x="2136889" y="337210"/>
                  </a:lnTo>
                  <a:lnTo>
                    <a:pt x="2138057" y="342112"/>
                  </a:lnTo>
                  <a:lnTo>
                    <a:pt x="2142032" y="340702"/>
                  </a:lnTo>
                  <a:lnTo>
                    <a:pt x="2148560" y="347243"/>
                  </a:lnTo>
                  <a:lnTo>
                    <a:pt x="2150199" y="346773"/>
                  </a:lnTo>
                  <a:lnTo>
                    <a:pt x="2152294" y="346303"/>
                  </a:lnTo>
                  <a:lnTo>
                    <a:pt x="2155101" y="342569"/>
                  </a:lnTo>
                  <a:lnTo>
                    <a:pt x="2151367" y="337680"/>
                  </a:lnTo>
                  <a:lnTo>
                    <a:pt x="2154631" y="334175"/>
                  </a:lnTo>
                  <a:lnTo>
                    <a:pt x="2156256" y="333476"/>
                  </a:lnTo>
                  <a:lnTo>
                    <a:pt x="2159063" y="334873"/>
                  </a:lnTo>
                  <a:lnTo>
                    <a:pt x="2159533" y="331838"/>
                  </a:lnTo>
                  <a:close/>
                </a:path>
                <a:path w="4273550" h="4103370">
                  <a:moveTo>
                    <a:pt x="2167471" y="286334"/>
                  </a:moveTo>
                  <a:lnTo>
                    <a:pt x="2164435" y="285165"/>
                  </a:lnTo>
                  <a:lnTo>
                    <a:pt x="2162568" y="284695"/>
                  </a:lnTo>
                  <a:lnTo>
                    <a:pt x="2158835" y="282829"/>
                  </a:lnTo>
                  <a:lnTo>
                    <a:pt x="2157196" y="281901"/>
                  </a:lnTo>
                  <a:lnTo>
                    <a:pt x="2155329" y="280733"/>
                  </a:lnTo>
                  <a:lnTo>
                    <a:pt x="2152764" y="285864"/>
                  </a:lnTo>
                  <a:lnTo>
                    <a:pt x="2151824" y="287972"/>
                  </a:lnTo>
                  <a:lnTo>
                    <a:pt x="2150427" y="286804"/>
                  </a:lnTo>
                  <a:lnTo>
                    <a:pt x="2149500" y="285864"/>
                  </a:lnTo>
                  <a:lnTo>
                    <a:pt x="2148332" y="284937"/>
                  </a:lnTo>
                  <a:lnTo>
                    <a:pt x="2147633" y="285635"/>
                  </a:lnTo>
                  <a:lnTo>
                    <a:pt x="2146922" y="285864"/>
                  </a:lnTo>
                  <a:lnTo>
                    <a:pt x="2146922" y="299402"/>
                  </a:lnTo>
                  <a:lnTo>
                    <a:pt x="2143429" y="302907"/>
                  </a:lnTo>
                  <a:lnTo>
                    <a:pt x="2143429" y="307809"/>
                  </a:lnTo>
                  <a:lnTo>
                    <a:pt x="2144357" y="308508"/>
                  </a:lnTo>
                  <a:lnTo>
                    <a:pt x="2145995" y="308965"/>
                  </a:lnTo>
                  <a:lnTo>
                    <a:pt x="2147163" y="311302"/>
                  </a:lnTo>
                  <a:lnTo>
                    <a:pt x="2146693" y="312940"/>
                  </a:lnTo>
                  <a:lnTo>
                    <a:pt x="2146693" y="314337"/>
                  </a:lnTo>
                  <a:lnTo>
                    <a:pt x="2151367" y="313410"/>
                  </a:lnTo>
                  <a:lnTo>
                    <a:pt x="2152764" y="308737"/>
                  </a:lnTo>
                  <a:lnTo>
                    <a:pt x="2156726" y="306400"/>
                  </a:lnTo>
                  <a:lnTo>
                    <a:pt x="2156726" y="294970"/>
                  </a:lnTo>
                  <a:lnTo>
                    <a:pt x="2159533" y="292633"/>
                  </a:lnTo>
                  <a:lnTo>
                    <a:pt x="2163267" y="289839"/>
                  </a:lnTo>
                  <a:lnTo>
                    <a:pt x="2167471" y="286334"/>
                  </a:lnTo>
                  <a:close/>
                </a:path>
                <a:path w="4273550" h="4103370">
                  <a:moveTo>
                    <a:pt x="2215070" y="3135922"/>
                  </a:moveTo>
                  <a:lnTo>
                    <a:pt x="2212263" y="3131489"/>
                  </a:lnTo>
                  <a:lnTo>
                    <a:pt x="2210397" y="3128924"/>
                  </a:lnTo>
                  <a:lnTo>
                    <a:pt x="2207603" y="3135693"/>
                  </a:lnTo>
                  <a:lnTo>
                    <a:pt x="2201773" y="3131261"/>
                  </a:lnTo>
                  <a:lnTo>
                    <a:pt x="2195931" y="3138487"/>
                  </a:lnTo>
                  <a:lnTo>
                    <a:pt x="2189861" y="3134296"/>
                  </a:lnTo>
                  <a:lnTo>
                    <a:pt x="2187537" y="3140125"/>
                  </a:lnTo>
                  <a:lnTo>
                    <a:pt x="2175395" y="3140125"/>
                  </a:lnTo>
                  <a:lnTo>
                    <a:pt x="2171192" y="3142221"/>
                  </a:lnTo>
                  <a:lnTo>
                    <a:pt x="2168626" y="3143631"/>
                  </a:lnTo>
                  <a:lnTo>
                    <a:pt x="2165832" y="3145028"/>
                  </a:lnTo>
                  <a:lnTo>
                    <a:pt x="2166302" y="3146653"/>
                  </a:lnTo>
                  <a:lnTo>
                    <a:pt x="2167001" y="3148063"/>
                  </a:lnTo>
                  <a:lnTo>
                    <a:pt x="2167458" y="3149689"/>
                  </a:lnTo>
                  <a:lnTo>
                    <a:pt x="2168626" y="3148761"/>
                  </a:lnTo>
                  <a:lnTo>
                    <a:pt x="2171192" y="3146196"/>
                  </a:lnTo>
                  <a:lnTo>
                    <a:pt x="2186368" y="3146196"/>
                  </a:lnTo>
                  <a:lnTo>
                    <a:pt x="2193836" y="3146425"/>
                  </a:lnTo>
                  <a:lnTo>
                    <a:pt x="2195004" y="3145256"/>
                  </a:lnTo>
                  <a:lnTo>
                    <a:pt x="2196173" y="3144329"/>
                  </a:lnTo>
                  <a:lnTo>
                    <a:pt x="2197328" y="3143161"/>
                  </a:lnTo>
                  <a:lnTo>
                    <a:pt x="2201062" y="3142691"/>
                  </a:lnTo>
                  <a:lnTo>
                    <a:pt x="2204796" y="3144329"/>
                  </a:lnTo>
                  <a:lnTo>
                    <a:pt x="2208301" y="3141992"/>
                  </a:lnTo>
                  <a:lnTo>
                    <a:pt x="2207603" y="3140595"/>
                  </a:lnTo>
                  <a:lnTo>
                    <a:pt x="2206663" y="3139186"/>
                  </a:lnTo>
                  <a:lnTo>
                    <a:pt x="2205736" y="3137319"/>
                  </a:lnTo>
                  <a:lnTo>
                    <a:pt x="2209241" y="3136862"/>
                  </a:lnTo>
                  <a:lnTo>
                    <a:pt x="2215070" y="3135922"/>
                  </a:lnTo>
                  <a:close/>
                </a:path>
                <a:path w="4273550" h="4103370">
                  <a:moveTo>
                    <a:pt x="2219502" y="974293"/>
                  </a:moveTo>
                  <a:lnTo>
                    <a:pt x="2216937" y="973353"/>
                  </a:lnTo>
                  <a:lnTo>
                    <a:pt x="2213673" y="976617"/>
                  </a:lnTo>
                  <a:lnTo>
                    <a:pt x="2210638" y="969619"/>
                  </a:lnTo>
                  <a:lnTo>
                    <a:pt x="2199665" y="963320"/>
                  </a:lnTo>
                  <a:lnTo>
                    <a:pt x="2197328" y="963091"/>
                  </a:lnTo>
                  <a:lnTo>
                    <a:pt x="2195233" y="963091"/>
                  </a:lnTo>
                  <a:lnTo>
                    <a:pt x="2193366" y="962850"/>
                  </a:lnTo>
                  <a:lnTo>
                    <a:pt x="2192667" y="959116"/>
                  </a:lnTo>
                  <a:lnTo>
                    <a:pt x="2191969" y="956081"/>
                  </a:lnTo>
                  <a:lnTo>
                    <a:pt x="2191270" y="952119"/>
                  </a:lnTo>
                  <a:lnTo>
                    <a:pt x="2189861" y="955624"/>
                  </a:lnTo>
                  <a:lnTo>
                    <a:pt x="2188705" y="957719"/>
                  </a:lnTo>
                  <a:lnTo>
                    <a:pt x="2187765" y="959815"/>
                  </a:lnTo>
                  <a:lnTo>
                    <a:pt x="2184971" y="960513"/>
                  </a:lnTo>
                  <a:lnTo>
                    <a:pt x="2181936" y="958888"/>
                  </a:lnTo>
                  <a:lnTo>
                    <a:pt x="2179599" y="961453"/>
                  </a:lnTo>
                  <a:lnTo>
                    <a:pt x="2184463" y="965822"/>
                  </a:lnTo>
                  <a:lnTo>
                    <a:pt x="2196109" y="971664"/>
                  </a:lnTo>
                  <a:lnTo>
                    <a:pt x="2201532" y="976858"/>
                  </a:lnTo>
                  <a:lnTo>
                    <a:pt x="2203640" y="976617"/>
                  </a:lnTo>
                  <a:lnTo>
                    <a:pt x="2205037" y="976858"/>
                  </a:lnTo>
                  <a:lnTo>
                    <a:pt x="2205736" y="979182"/>
                  </a:lnTo>
                  <a:lnTo>
                    <a:pt x="2207133" y="983157"/>
                  </a:lnTo>
                  <a:lnTo>
                    <a:pt x="2209939" y="980351"/>
                  </a:lnTo>
                  <a:lnTo>
                    <a:pt x="2213432" y="978725"/>
                  </a:lnTo>
                  <a:lnTo>
                    <a:pt x="2216467" y="980821"/>
                  </a:lnTo>
                  <a:lnTo>
                    <a:pt x="2218575" y="978255"/>
                  </a:lnTo>
                  <a:lnTo>
                    <a:pt x="2219502" y="974293"/>
                  </a:lnTo>
                  <a:close/>
                </a:path>
                <a:path w="4273550" h="4103370">
                  <a:moveTo>
                    <a:pt x="2239810" y="612813"/>
                  </a:moveTo>
                  <a:lnTo>
                    <a:pt x="2235606" y="611403"/>
                  </a:lnTo>
                  <a:lnTo>
                    <a:pt x="2232799" y="608838"/>
                  </a:lnTo>
                  <a:lnTo>
                    <a:pt x="2213432" y="608838"/>
                  </a:lnTo>
                  <a:lnTo>
                    <a:pt x="2211108" y="604177"/>
                  </a:lnTo>
                  <a:lnTo>
                    <a:pt x="2206663" y="606513"/>
                  </a:lnTo>
                  <a:lnTo>
                    <a:pt x="2201303" y="604405"/>
                  </a:lnTo>
                  <a:lnTo>
                    <a:pt x="2186838" y="589940"/>
                  </a:lnTo>
                  <a:lnTo>
                    <a:pt x="2186368" y="591108"/>
                  </a:lnTo>
                  <a:lnTo>
                    <a:pt x="2186127" y="592734"/>
                  </a:lnTo>
                  <a:lnTo>
                    <a:pt x="2185670" y="594144"/>
                  </a:lnTo>
                  <a:lnTo>
                    <a:pt x="2200833" y="609307"/>
                  </a:lnTo>
                  <a:lnTo>
                    <a:pt x="2204339" y="609307"/>
                  </a:lnTo>
                  <a:lnTo>
                    <a:pt x="2206663" y="615848"/>
                  </a:lnTo>
                  <a:lnTo>
                    <a:pt x="2210168" y="615607"/>
                  </a:lnTo>
                  <a:lnTo>
                    <a:pt x="2213673" y="616305"/>
                  </a:lnTo>
                  <a:lnTo>
                    <a:pt x="2217166" y="615607"/>
                  </a:lnTo>
                  <a:lnTo>
                    <a:pt x="2220899" y="612571"/>
                  </a:lnTo>
                  <a:lnTo>
                    <a:pt x="2223706" y="613041"/>
                  </a:lnTo>
                  <a:lnTo>
                    <a:pt x="2226500" y="611403"/>
                  </a:lnTo>
                  <a:lnTo>
                    <a:pt x="2228608" y="614210"/>
                  </a:lnTo>
                  <a:lnTo>
                    <a:pt x="2228608" y="619112"/>
                  </a:lnTo>
                  <a:lnTo>
                    <a:pt x="2231644" y="618642"/>
                  </a:lnTo>
                  <a:lnTo>
                    <a:pt x="2234908" y="620280"/>
                  </a:lnTo>
                  <a:lnTo>
                    <a:pt x="2237943" y="617715"/>
                  </a:lnTo>
                  <a:lnTo>
                    <a:pt x="2239810" y="612813"/>
                  </a:lnTo>
                  <a:close/>
                </a:path>
                <a:path w="4273550" h="4103370">
                  <a:moveTo>
                    <a:pt x="2264778" y="1305661"/>
                  </a:moveTo>
                  <a:lnTo>
                    <a:pt x="2264537" y="1304734"/>
                  </a:lnTo>
                  <a:lnTo>
                    <a:pt x="2264537" y="1304264"/>
                  </a:lnTo>
                  <a:lnTo>
                    <a:pt x="2259647" y="1304264"/>
                  </a:lnTo>
                  <a:lnTo>
                    <a:pt x="2256142" y="1306830"/>
                  </a:lnTo>
                  <a:lnTo>
                    <a:pt x="2254275" y="1311490"/>
                  </a:lnTo>
                  <a:lnTo>
                    <a:pt x="2249144" y="1311262"/>
                  </a:lnTo>
                  <a:lnTo>
                    <a:pt x="2246579" y="1316634"/>
                  </a:lnTo>
                  <a:lnTo>
                    <a:pt x="2239340" y="1311490"/>
                  </a:lnTo>
                  <a:lnTo>
                    <a:pt x="2236533" y="1317561"/>
                  </a:lnTo>
                  <a:lnTo>
                    <a:pt x="2224405" y="1317561"/>
                  </a:lnTo>
                  <a:lnTo>
                    <a:pt x="2219731" y="1320126"/>
                  </a:lnTo>
                  <a:lnTo>
                    <a:pt x="2212505" y="1323860"/>
                  </a:lnTo>
                  <a:lnTo>
                    <a:pt x="2210397" y="1323860"/>
                  </a:lnTo>
                  <a:lnTo>
                    <a:pt x="2207133" y="1323632"/>
                  </a:lnTo>
                  <a:lnTo>
                    <a:pt x="2200135" y="1324102"/>
                  </a:lnTo>
                  <a:lnTo>
                    <a:pt x="2196401" y="1322933"/>
                  </a:lnTo>
                  <a:lnTo>
                    <a:pt x="2192667" y="1325029"/>
                  </a:lnTo>
                  <a:lnTo>
                    <a:pt x="2194306" y="1329702"/>
                  </a:lnTo>
                  <a:lnTo>
                    <a:pt x="2198268" y="1325727"/>
                  </a:lnTo>
                  <a:lnTo>
                    <a:pt x="2200364" y="1327137"/>
                  </a:lnTo>
                  <a:lnTo>
                    <a:pt x="2202929" y="1329702"/>
                  </a:lnTo>
                  <a:lnTo>
                    <a:pt x="2203869" y="1330401"/>
                  </a:lnTo>
                  <a:lnTo>
                    <a:pt x="2213902" y="1330401"/>
                  </a:lnTo>
                  <a:lnTo>
                    <a:pt x="2216467" y="1324800"/>
                  </a:lnTo>
                  <a:lnTo>
                    <a:pt x="2223706" y="1329931"/>
                  </a:lnTo>
                  <a:lnTo>
                    <a:pt x="2226272" y="1324559"/>
                  </a:lnTo>
                  <a:lnTo>
                    <a:pt x="2236076" y="1323860"/>
                  </a:lnTo>
                  <a:lnTo>
                    <a:pt x="2247277" y="1317561"/>
                  </a:lnTo>
                  <a:lnTo>
                    <a:pt x="2253335" y="1317561"/>
                  </a:lnTo>
                  <a:lnTo>
                    <a:pt x="2257069" y="1313827"/>
                  </a:lnTo>
                  <a:lnTo>
                    <a:pt x="2264778" y="1305661"/>
                  </a:lnTo>
                  <a:close/>
                </a:path>
                <a:path w="4273550" h="4103370">
                  <a:moveTo>
                    <a:pt x="2284145" y="2501874"/>
                  </a:moveTo>
                  <a:lnTo>
                    <a:pt x="2283218" y="2500249"/>
                  </a:lnTo>
                  <a:lnTo>
                    <a:pt x="2282050" y="2498382"/>
                  </a:lnTo>
                  <a:lnTo>
                    <a:pt x="2281250" y="2496972"/>
                  </a:lnTo>
                  <a:lnTo>
                    <a:pt x="2281110" y="2496743"/>
                  </a:lnTo>
                  <a:lnTo>
                    <a:pt x="2279485" y="2496743"/>
                  </a:lnTo>
                  <a:lnTo>
                    <a:pt x="2277846" y="2496972"/>
                  </a:lnTo>
                  <a:lnTo>
                    <a:pt x="2276678" y="2496515"/>
                  </a:lnTo>
                  <a:lnTo>
                    <a:pt x="2275751" y="2496274"/>
                  </a:lnTo>
                  <a:lnTo>
                    <a:pt x="2275281" y="2494648"/>
                  </a:lnTo>
                  <a:lnTo>
                    <a:pt x="2274862" y="2493949"/>
                  </a:lnTo>
                  <a:lnTo>
                    <a:pt x="2274582" y="2493480"/>
                  </a:lnTo>
                  <a:lnTo>
                    <a:pt x="2272474" y="2493949"/>
                  </a:lnTo>
                  <a:lnTo>
                    <a:pt x="2270150" y="2492540"/>
                  </a:lnTo>
                  <a:lnTo>
                    <a:pt x="2268512" y="2494648"/>
                  </a:lnTo>
                  <a:lnTo>
                    <a:pt x="2269439" y="2496743"/>
                  </a:lnTo>
                  <a:lnTo>
                    <a:pt x="2270607" y="2498610"/>
                  </a:lnTo>
                  <a:lnTo>
                    <a:pt x="2272017" y="2501646"/>
                  </a:lnTo>
                  <a:lnTo>
                    <a:pt x="2270150" y="2503284"/>
                  </a:lnTo>
                  <a:lnTo>
                    <a:pt x="2268042" y="2504910"/>
                  </a:lnTo>
                  <a:lnTo>
                    <a:pt x="2266175" y="2506548"/>
                  </a:lnTo>
                  <a:lnTo>
                    <a:pt x="2258949" y="2501646"/>
                  </a:lnTo>
                  <a:lnTo>
                    <a:pt x="2256142" y="2500477"/>
                  </a:lnTo>
                  <a:lnTo>
                    <a:pt x="2254974" y="2501646"/>
                  </a:lnTo>
                  <a:lnTo>
                    <a:pt x="2254783" y="2502573"/>
                  </a:lnTo>
                  <a:lnTo>
                    <a:pt x="2254745" y="2504910"/>
                  </a:lnTo>
                  <a:lnTo>
                    <a:pt x="2255913" y="2506078"/>
                  </a:lnTo>
                  <a:lnTo>
                    <a:pt x="2256840" y="2507246"/>
                  </a:lnTo>
                  <a:lnTo>
                    <a:pt x="2258009" y="2508415"/>
                  </a:lnTo>
                  <a:lnTo>
                    <a:pt x="2254745" y="2513076"/>
                  </a:lnTo>
                  <a:lnTo>
                    <a:pt x="2252408" y="2507716"/>
                  </a:lnTo>
                  <a:lnTo>
                    <a:pt x="2249373" y="2507475"/>
                  </a:lnTo>
                  <a:lnTo>
                    <a:pt x="2247506" y="2509342"/>
                  </a:lnTo>
                  <a:lnTo>
                    <a:pt x="2248674" y="2511450"/>
                  </a:lnTo>
                  <a:lnTo>
                    <a:pt x="2248204" y="2513076"/>
                  </a:lnTo>
                  <a:lnTo>
                    <a:pt x="2249601" y="2513774"/>
                  </a:lnTo>
                  <a:lnTo>
                    <a:pt x="2250541" y="2514714"/>
                  </a:lnTo>
                  <a:lnTo>
                    <a:pt x="2251468" y="2515412"/>
                  </a:lnTo>
                  <a:lnTo>
                    <a:pt x="2248446" y="2517749"/>
                  </a:lnTo>
                  <a:lnTo>
                    <a:pt x="2248484" y="2517279"/>
                  </a:lnTo>
                  <a:lnTo>
                    <a:pt x="2248573" y="2514714"/>
                  </a:lnTo>
                  <a:lnTo>
                    <a:pt x="2248306" y="2513546"/>
                  </a:lnTo>
                  <a:lnTo>
                    <a:pt x="2248204" y="2513076"/>
                  </a:lnTo>
                  <a:lnTo>
                    <a:pt x="2245868" y="2513546"/>
                  </a:lnTo>
                  <a:lnTo>
                    <a:pt x="2243302" y="2513317"/>
                  </a:lnTo>
                  <a:lnTo>
                    <a:pt x="2240737" y="2513546"/>
                  </a:lnTo>
                  <a:lnTo>
                    <a:pt x="2239111" y="2513774"/>
                  </a:lnTo>
                  <a:lnTo>
                    <a:pt x="2237943" y="2514943"/>
                  </a:lnTo>
                  <a:lnTo>
                    <a:pt x="2238400" y="2516809"/>
                  </a:lnTo>
                  <a:lnTo>
                    <a:pt x="2249601" y="2521953"/>
                  </a:lnTo>
                  <a:lnTo>
                    <a:pt x="2254046" y="2526144"/>
                  </a:lnTo>
                  <a:lnTo>
                    <a:pt x="2256840" y="2525217"/>
                  </a:lnTo>
                  <a:lnTo>
                    <a:pt x="2259647" y="2527084"/>
                  </a:lnTo>
                  <a:lnTo>
                    <a:pt x="2261044" y="2525217"/>
                  </a:lnTo>
                  <a:lnTo>
                    <a:pt x="2261743" y="2524277"/>
                  </a:lnTo>
                  <a:lnTo>
                    <a:pt x="2259406" y="2522182"/>
                  </a:lnTo>
                  <a:lnTo>
                    <a:pt x="2255393" y="2517749"/>
                  </a:lnTo>
                  <a:lnTo>
                    <a:pt x="2254974" y="2517279"/>
                  </a:lnTo>
                  <a:lnTo>
                    <a:pt x="2257082" y="2516581"/>
                  </a:lnTo>
                  <a:lnTo>
                    <a:pt x="2259406" y="2516352"/>
                  </a:lnTo>
                  <a:lnTo>
                    <a:pt x="2260816" y="2515184"/>
                  </a:lnTo>
                  <a:lnTo>
                    <a:pt x="2262441" y="2513774"/>
                  </a:lnTo>
                  <a:lnTo>
                    <a:pt x="2263140" y="2513076"/>
                  </a:lnTo>
                  <a:lnTo>
                    <a:pt x="2263838" y="2512377"/>
                  </a:lnTo>
                  <a:lnTo>
                    <a:pt x="2267343" y="2513317"/>
                  </a:lnTo>
                  <a:lnTo>
                    <a:pt x="2268143" y="2512377"/>
                  </a:lnTo>
                  <a:lnTo>
                    <a:pt x="2270150" y="2510040"/>
                  </a:lnTo>
                  <a:lnTo>
                    <a:pt x="2272982" y="2506548"/>
                  </a:lnTo>
                  <a:lnTo>
                    <a:pt x="2275040" y="2504211"/>
                  </a:lnTo>
                  <a:lnTo>
                    <a:pt x="2279243" y="2502573"/>
                  </a:lnTo>
                  <a:lnTo>
                    <a:pt x="2282279" y="2504440"/>
                  </a:lnTo>
                  <a:lnTo>
                    <a:pt x="2283637" y="2502573"/>
                  </a:lnTo>
                  <a:lnTo>
                    <a:pt x="2284145" y="2501874"/>
                  </a:lnTo>
                  <a:close/>
                </a:path>
                <a:path w="4273550" h="4103370">
                  <a:moveTo>
                    <a:pt x="2336419" y="2181009"/>
                  </a:moveTo>
                  <a:lnTo>
                    <a:pt x="2332685" y="2179142"/>
                  </a:lnTo>
                  <a:lnTo>
                    <a:pt x="2328951" y="2177275"/>
                  </a:lnTo>
                  <a:lnTo>
                    <a:pt x="2324608" y="2175167"/>
                  </a:lnTo>
                  <a:lnTo>
                    <a:pt x="2321712" y="2173770"/>
                  </a:lnTo>
                  <a:lnTo>
                    <a:pt x="2313787" y="2169807"/>
                  </a:lnTo>
                  <a:lnTo>
                    <a:pt x="2305151" y="2169807"/>
                  </a:lnTo>
                  <a:lnTo>
                    <a:pt x="2298611" y="2176805"/>
                  </a:lnTo>
                  <a:lnTo>
                    <a:pt x="2293950" y="2177732"/>
                  </a:lnTo>
                  <a:lnTo>
                    <a:pt x="2294178" y="2181237"/>
                  </a:lnTo>
                  <a:lnTo>
                    <a:pt x="2296985" y="2182634"/>
                  </a:lnTo>
                  <a:lnTo>
                    <a:pt x="2299551" y="2184044"/>
                  </a:lnTo>
                  <a:lnTo>
                    <a:pt x="2302586" y="2185441"/>
                  </a:lnTo>
                  <a:lnTo>
                    <a:pt x="2303284" y="2184743"/>
                  </a:lnTo>
                  <a:lnTo>
                    <a:pt x="2304453" y="2183803"/>
                  </a:lnTo>
                  <a:lnTo>
                    <a:pt x="2305608" y="2182634"/>
                  </a:lnTo>
                  <a:lnTo>
                    <a:pt x="2317051" y="2182634"/>
                  </a:lnTo>
                  <a:lnTo>
                    <a:pt x="2317165" y="2180069"/>
                  </a:lnTo>
                  <a:lnTo>
                    <a:pt x="2317280" y="2179840"/>
                  </a:lnTo>
                  <a:lnTo>
                    <a:pt x="2315883" y="2179142"/>
                  </a:lnTo>
                  <a:lnTo>
                    <a:pt x="2314943" y="2178202"/>
                  </a:lnTo>
                  <a:lnTo>
                    <a:pt x="2314016" y="2177504"/>
                  </a:lnTo>
                  <a:lnTo>
                    <a:pt x="2317051" y="2175167"/>
                  </a:lnTo>
                  <a:lnTo>
                    <a:pt x="2316899" y="2176805"/>
                  </a:lnTo>
                  <a:lnTo>
                    <a:pt x="2316924" y="2178202"/>
                  </a:lnTo>
                  <a:lnTo>
                    <a:pt x="2317280" y="2179840"/>
                  </a:lnTo>
                  <a:lnTo>
                    <a:pt x="2318677" y="2179142"/>
                  </a:lnTo>
                  <a:lnTo>
                    <a:pt x="2320086" y="2179599"/>
                  </a:lnTo>
                  <a:lnTo>
                    <a:pt x="2319731" y="2181009"/>
                  </a:lnTo>
                  <a:lnTo>
                    <a:pt x="2319617" y="2182177"/>
                  </a:lnTo>
                  <a:lnTo>
                    <a:pt x="2317978" y="2182177"/>
                  </a:lnTo>
                  <a:lnTo>
                    <a:pt x="2317051" y="2182634"/>
                  </a:lnTo>
                  <a:lnTo>
                    <a:pt x="2317280" y="2183333"/>
                  </a:lnTo>
                  <a:lnTo>
                    <a:pt x="2317521" y="2184971"/>
                  </a:lnTo>
                  <a:lnTo>
                    <a:pt x="2317978" y="2184971"/>
                  </a:lnTo>
                  <a:lnTo>
                    <a:pt x="2320785" y="2185670"/>
                  </a:lnTo>
                  <a:lnTo>
                    <a:pt x="2323820" y="2185911"/>
                  </a:lnTo>
                  <a:lnTo>
                    <a:pt x="2326386" y="2186368"/>
                  </a:lnTo>
                  <a:lnTo>
                    <a:pt x="2326856" y="2189645"/>
                  </a:lnTo>
                  <a:lnTo>
                    <a:pt x="2327084" y="2192210"/>
                  </a:lnTo>
                  <a:lnTo>
                    <a:pt x="2327554" y="2194534"/>
                  </a:lnTo>
                  <a:lnTo>
                    <a:pt x="2327783" y="2195245"/>
                  </a:lnTo>
                  <a:lnTo>
                    <a:pt x="2329180" y="2195474"/>
                  </a:lnTo>
                  <a:lnTo>
                    <a:pt x="2330119" y="2195703"/>
                  </a:lnTo>
                  <a:lnTo>
                    <a:pt x="2329650" y="2193137"/>
                  </a:lnTo>
                  <a:lnTo>
                    <a:pt x="2332456" y="2192667"/>
                  </a:lnTo>
                  <a:lnTo>
                    <a:pt x="2333383" y="2190343"/>
                  </a:lnTo>
                  <a:lnTo>
                    <a:pt x="2333383" y="2184501"/>
                  </a:lnTo>
                  <a:lnTo>
                    <a:pt x="2334552" y="2183333"/>
                  </a:lnTo>
                  <a:lnTo>
                    <a:pt x="2336419" y="2181009"/>
                  </a:lnTo>
                  <a:close/>
                </a:path>
                <a:path w="4273550" h="4103370">
                  <a:moveTo>
                    <a:pt x="2378418" y="2973273"/>
                  </a:moveTo>
                  <a:lnTo>
                    <a:pt x="2378189" y="2973501"/>
                  </a:lnTo>
                  <a:lnTo>
                    <a:pt x="2370251" y="2975368"/>
                  </a:lnTo>
                  <a:lnTo>
                    <a:pt x="2369299" y="2972803"/>
                  </a:lnTo>
                  <a:lnTo>
                    <a:pt x="2368943" y="2971876"/>
                  </a:lnTo>
                  <a:lnTo>
                    <a:pt x="2368016" y="2969539"/>
                  </a:lnTo>
                  <a:lnTo>
                    <a:pt x="2367927" y="2969298"/>
                  </a:lnTo>
                  <a:lnTo>
                    <a:pt x="2365591" y="2969539"/>
                  </a:lnTo>
                  <a:lnTo>
                    <a:pt x="2361857" y="2968841"/>
                  </a:lnTo>
                  <a:lnTo>
                    <a:pt x="2360688" y="2970238"/>
                  </a:lnTo>
                  <a:lnTo>
                    <a:pt x="2358352" y="2972803"/>
                  </a:lnTo>
                  <a:lnTo>
                    <a:pt x="2354859" y="2971876"/>
                  </a:lnTo>
                  <a:lnTo>
                    <a:pt x="2352522" y="2974441"/>
                  </a:lnTo>
                  <a:lnTo>
                    <a:pt x="2351354" y="2975838"/>
                  </a:lnTo>
                  <a:lnTo>
                    <a:pt x="2348788" y="2976308"/>
                  </a:lnTo>
                  <a:lnTo>
                    <a:pt x="2346680" y="2977235"/>
                  </a:lnTo>
                  <a:lnTo>
                    <a:pt x="2349017" y="2981439"/>
                  </a:lnTo>
                  <a:lnTo>
                    <a:pt x="2353221" y="2981439"/>
                  </a:lnTo>
                  <a:lnTo>
                    <a:pt x="2356015" y="2983776"/>
                  </a:lnTo>
                  <a:lnTo>
                    <a:pt x="2359291" y="2986570"/>
                  </a:lnTo>
                  <a:lnTo>
                    <a:pt x="2362085" y="2989605"/>
                  </a:lnTo>
                  <a:lnTo>
                    <a:pt x="2365591" y="2993110"/>
                  </a:lnTo>
                  <a:lnTo>
                    <a:pt x="2370721" y="2990304"/>
                  </a:lnTo>
                  <a:lnTo>
                    <a:pt x="2369794" y="2985401"/>
                  </a:lnTo>
                  <a:lnTo>
                    <a:pt x="2372817" y="2983534"/>
                  </a:lnTo>
                  <a:lnTo>
                    <a:pt x="2376322" y="2981210"/>
                  </a:lnTo>
                  <a:lnTo>
                    <a:pt x="2376551" y="2976765"/>
                  </a:lnTo>
                  <a:lnTo>
                    <a:pt x="2377300" y="2975368"/>
                  </a:lnTo>
                  <a:lnTo>
                    <a:pt x="2378418" y="2973273"/>
                  </a:lnTo>
                  <a:close/>
                </a:path>
                <a:path w="4273550" h="4103370">
                  <a:moveTo>
                    <a:pt x="2382863" y="2274582"/>
                  </a:moveTo>
                  <a:lnTo>
                    <a:pt x="2375395" y="2264778"/>
                  </a:lnTo>
                  <a:lnTo>
                    <a:pt x="2373757" y="2265476"/>
                  </a:lnTo>
                  <a:lnTo>
                    <a:pt x="2371191" y="2269210"/>
                  </a:lnTo>
                  <a:lnTo>
                    <a:pt x="2374925" y="2273884"/>
                  </a:lnTo>
                  <a:lnTo>
                    <a:pt x="2371420" y="2277618"/>
                  </a:lnTo>
                  <a:lnTo>
                    <a:pt x="2369553" y="2273884"/>
                  </a:lnTo>
                  <a:lnTo>
                    <a:pt x="2368156" y="2270150"/>
                  </a:lnTo>
                  <a:lnTo>
                    <a:pt x="2364651" y="2267813"/>
                  </a:lnTo>
                  <a:lnTo>
                    <a:pt x="2360460" y="2267813"/>
                  </a:lnTo>
                  <a:lnTo>
                    <a:pt x="2358821" y="2269680"/>
                  </a:lnTo>
                  <a:lnTo>
                    <a:pt x="2357653" y="2271318"/>
                  </a:lnTo>
                  <a:lnTo>
                    <a:pt x="2356955" y="2273185"/>
                  </a:lnTo>
                  <a:lnTo>
                    <a:pt x="2359050" y="2274112"/>
                  </a:lnTo>
                  <a:lnTo>
                    <a:pt x="2361158" y="2275281"/>
                  </a:lnTo>
                  <a:lnTo>
                    <a:pt x="2363482" y="2276221"/>
                  </a:lnTo>
                  <a:lnTo>
                    <a:pt x="2358593" y="2281123"/>
                  </a:lnTo>
                  <a:lnTo>
                    <a:pt x="2356256" y="2278786"/>
                  </a:lnTo>
                  <a:lnTo>
                    <a:pt x="2354859" y="2277618"/>
                  </a:lnTo>
                  <a:lnTo>
                    <a:pt x="2353691" y="2277846"/>
                  </a:lnTo>
                  <a:lnTo>
                    <a:pt x="2352052" y="2278316"/>
                  </a:lnTo>
                  <a:lnTo>
                    <a:pt x="2350655" y="2278545"/>
                  </a:lnTo>
                  <a:lnTo>
                    <a:pt x="2350655" y="2283218"/>
                  </a:lnTo>
                  <a:lnTo>
                    <a:pt x="2353919" y="2284145"/>
                  </a:lnTo>
                  <a:lnTo>
                    <a:pt x="2356726" y="2285085"/>
                  </a:lnTo>
                  <a:lnTo>
                    <a:pt x="2358821" y="2287422"/>
                  </a:lnTo>
                  <a:lnTo>
                    <a:pt x="2371661" y="2287422"/>
                  </a:lnTo>
                  <a:lnTo>
                    <a:pt x="2373985" y="2282990"/>
                  </a:lnTo>
                  <a:lnTo>
                    <a:pt x="2374290" y="2281123"/>
                  </a:lnTo>
                  <a:lnTo>
                    <a:pt x="2374849" y="2277618"/>
                  </a:lnTo>
                  <a:lnTo>
                    <a:pt x="2374925" y="2277148"/>
                  </a:lnTo>
                  <a:lnTo>
                    <a:pt x="2382151" y="2277148"/>
                  </a:lnTo>
                  <a:lnTo>
                    <a:pt x="2382393" y="2275522"/>
                  </a:lnTo>
                  <a:lnTo>
                    <a:pt x="2382863" y="2274582"/>
                  </a:lnTo>
                  <a:close/>
                </a:path>
                <a:path w="4273550" h="4103370">
                  <a:moveTo>
                    <a:pt x="2401532" y="1749983"/>
                  </a:moveTo>
                  <a:lnTo>
                    <a:pt x="2398725" y="1749983"/>
                  </a:lnTo>
                  <a:lnTo>
                    <a:pt x="2393823" y="1749513"/>
                  </a:lnTo>
                  <a:lnTo>
                    <a:pt x="2392654" y="1748586"/>
                  </a:lnTo>
                  <a:lnTo>
                    <a:pt x="2391499" y="1747418"/>
                  </a:lnTo>
                  <a:lnTo>
                    <a:pt x="2390559" y="1746719"/>
                  </a:lnTo>
                  <a:lnTo>
                    <a:pt x="2380996" y="1746719"/>
                  </a:lnTo>
                  <a:lnTo>
                    <a:pt x="2376792" y="1748815"/>
                  </a:lnTo>
                  <a:lnTo>
                    <a:pt x="2376551" y="1752790"/>
                  </a:lnTo>
                  <a:lnTo>
                    <a:pt x="2374925" y="1755584"/>
                  </a:lnTo>
                  <a:lnTo>
                    <a:pt x="2371191" y="1756981"/>
                  </a:lnTo>
                  <a:lnTo>
                    <a:pt x="2369553" y="1757451"/>
                  </a:lnTo>
                  <a:lnTo>
                    <a:pt x="2369553" y="1761185"/>
                  </a:lnTo>
                  <a:lnTo>
                    <a:pt x="2372118" y="1762582"/>
                  </a:lnTo>
                  <a:lnTo>
                    <a:pt x="2378189" y="1765617"/>
                  </a:lnTo>
                  <a:lnTo>
                    <a:pt x="2390787" y="1765617"/>
                  </a:lnTo>
                  <a:lnTo>
                    <a:pt x="2396388" y="1761413"/>
                  </a:lnTo>
                  <a:lnTo>
                    <a:pt x="2399665" y="1756524"/>
                  </a:lnTo>
                  <a:lnTo>
                    <a:pt x="2401532" y="1749983"/>
                  </a:lnTo>
                  <a:close/>
                </a:path>
                <a:path w="4273550" h="4103370">
                  <a:moveTo>
                    <a:pt x="2402230" y="2203869"/>
                  </a:moveTo>
                  <a:lnTo>
                    <a:pt x="2398725" y="2199436"/>
                  </a:lnTo>
                  <a:lnTo>
                    <a:pt x="2392654" y="2205037"/>
                  </a:lnTo>
                  <a:lnTo>
                    <a:pt x="2389162" y="2200605"/>
                  </a:lnTo>
                  <a:lnTo>
                    <a:pt x="2390330" y="2199436"/>
                  </a:lnTo>
                  <a:lnTo>
                    <a:pt x="2391257" y="2198268"/>
                  </a:lnTo>
                  <a:lnTo>
                    <a:pt x="2392426" y="2197112"/>
                  </a:lnTo>
                  <a:lnTo>
                    <a:pt x="2392388" y="2196871"/>
                  </a:lnTo>
                  <a:lnTo>
                    <a:pt x="2391956" y="2194534"/>
                  </a:lnTo>
                  <a:lnTo>
                    <a:pt x="2393315" y="2192210"/>
                  </a:lnTo>
                  <a:lnTo>
                    <a:pt x="2393594" y="2191740"/>
                  </a:lnTo>
                  <a:lnTo>
                    <a:pt x="2391029" y="2189403"/>
                  </a:lnTo>
                  <a:lnTo>
                    <a:pt x="2388692" y="2191270"/>
                  </a:lnTo>
                  <a:lnTo>
                    <a:pt x="2387765" y="2192210"/>
                  </a:lnTo>
                  <a:lnTo>
                    <a:pt x="2383561" y="2189873"/>
                  </a:lnTo>
                  <a:lnTo>
                    <a:pt x="2381224" y="2188476"/>
                  </a:lnTo>
                  <a:lnTo>
                    <a:pt x="2379827" y="2191270"/>
                  </a:lnTo>
                  <a:lnTo>
                    <a:pt x="2378887" y="2193607"/>
                  </a:lnTo>
                  <a:lnTo>
                    <a:pt x="2377262" y="2196871"/>
                  </a:lnTo>
                  <a:lnTo>
                    <a:pt x="2374925" y="2193836"/>
                  </a:lnTo>
                  <a:lnTo>
                    <a:pt x="2371191" y="2188705"/>
                  </a:lnTo>
                  <a:lnTo>
                    <a:pt x="2369096" y="2189645"/>
                  </a:lnTo>
                  <a:lnTo>
                    <a:pt x="2366289" y="2190572"/>
                  </a:lnTo>
                  <a:lnTo>
                    <a:pt x="2366759" y="2193379"/>
                  </a:lnTo>
                  <a:lnTo>
                    <a:pt x="2365121" y="2196173"/>
                  </a:lnTo>
                  <a:lnTo>
                    <a:pt x="2367457" y="2198738"/>
                  </a:lnTo>
                  <a:lnTo>
                    <a:pt x="2376792" y="2199208"/>
                  </a:lnTo>
                  <a:lnTo>
                    <a:pt x="2381453" y="2199678"/>
                  </a:lnTo>
                  <a:lnTo>
                    <a:pt x="2381923" y="2199678"/>
                  </a:lnTo>
                  <a:lnTo>
                    <a:pt x="2382164" y="2201303"/>
                  </a:lnTo>
                  <a:lnTo>
                    <a:pt x="2382393" y="2201773"/>
                  </a:lnTo>
                  <a:lnTo>
                    <a:pt x="2383790" y="2202472"/>
                  </a:lnTo>
                  <a:lnTo>
                    <a:pt x="2384729" y="2203412"/>
                  </a:lnTo>
                  <a:lnTo>
                    <a:pt x="2385657" y="2204110"/>
                  </a:lnTo>
                  <a:lnTo>
                    <a:pt x="2382621" y="2206447"/>
                  </a:lnTo>
                  <a:lnTo>
                    <a:pt x="2382748" y="2203412"/>
                  </a:lnTo>
                  <a:lnTo>
                    <a:pt x="2382494" y="2202243"/>
                  </a:lnTo>
                  <a:lnTo>
                    <a:pt x="2382393" y="2201773"/>
                  </a:lnTo>
                  <a:lnTo>
                    <a:pt x="2381453" y="2202243"/>
                  </a:lnTo>
                  <a:lnTo>
                    <a:pt x="2380297" y="2201773"/>
                  </a:lnTo>
                  <a:lnTo>
                    <a:pt x="2379357" y="2202243"/>
                  </a:lnTo>
                  <a:lnTo>
                    <a:pt x="2377021" y="2203170"/>
                  </a:lnTo>
                  <a:lnTo>
                    <a:pt x="2374696" y="2204339"/>
                  </a:lnTo>
                  <a:lnTo>
                    <a:pt x="2372588" y="2205507"/>
                  </a:lnTo>
                  <a:lnTo>
                    <a:pt x="2371420" y="2206206"/>
                  </a:lnTo>
                  <a:lnTo>
                    <a:pt x="2369794" y="2206675"/>
                  </a:lnTo>
                  <a:lnTo>
                    <a:pt x="2368854" y="2207844"/>
                  </a:lnTo>
                  <a:lnTo>
                    <a:pt x="2367229" y="2209939"/>
                  </a:lnTo>
                  <a:lnTo>
                    <a:pt x="2363952" y="2211108"/>
                  </a:lnTo>
                  <a:lnTo>
                    <a:pt x="2363495" y="2215311"/>
                  </a:lnTo>
                  <a:lnTo>
                    <a:pt x="2368854" y="2215781"/>
                  </a:lnTo>
                  <a:lnTo>
                    <a:pt x="2372817" y="2209711"/>
                  </a:lnTo>
                  <a:lnTo>
                    <a:pt x="2378189" y="2212746"/>
                  </a:lnTo>
                  <a:lnTo>
                    <a:pt x="2378659" y="2213445"/>
                  </a:lnTo>
                  <a:lnTo>
                    <a:pt x="2378887" y="2214372"/>
                  </a:lnTo>
                  <a:lnTo>
                    <a:pt x="2379357" y="2215311"/>
                  </a:lnTo>
                  <a:lnTo>
                    <a:pt x="2384729" y="2213673"/>
                  </a:lnTo>
                  <a:lnTo>
                    <a:pt x="2386152" y="2209711"/>
                  </a:lnTo>
                  <a:lnTo>
                    <a:pt x="2386825" y="2207844"/>
                  </a:lnTo>
                  <a:lnTo>
                    <a:pt x="2389632" y="2206447"/>
                  </a:lnTo>
                  <a:lnTo>
                    <a:pt x="2391486" y="2205507"/>
                  </a:lnTo>
                  <a:lnTo>
                    <a:pt x="2393823" y="2205037"/>
                  </a:lnTo>
                  <a:lnTo>
                    <a:pt x="2394991" y="2204809"/>
                  </a:lnTo>
                  <a:lnTo>
                    <a:pt x="2398953" y="2207145"/>
                  </a:lnTo>
                  <a:lnTo>
                    <a:pt x="2401290" y="2204809"/>
                  </a:lnTo>
                  <a:lnTo>
                    <a:pt x="2402230" y="2203869"/>
                  </a:lnTo>
                  <a:close/>
                </a:path>
                <a:path w="4273550" h="4103370">
                  <a:moveTo>
                    <a:pt x="2464536" y="2144839"/>
                  </a:moveTo>
                  <a:lnTo>
                    <a:pt x="2462669" y="2137600"/>
                  </a:lnTo>
                  <a:lnTo>
                    <a:pt x="2458707" y="2131530"/>
                  </a:lnTo>
                  <a:lnTo>
                    <a:pt x="2452636" y="2127097"/>
                  </a:lnTo>
                  <a:lnTo>
                    <a:pt x="2449131" y="2126399"/>
                  </a:lnTo>
                  <a:lnTo>
                    <a:pt x="2445169" y="2128494"/>
                  </a:lnTo>
                  <a:lnTo>
                    <a:pt x="2441435" y="2125459"/>
                  </a:lnTo>
                  <a:lnTo>
                    <a:pt x="2443759" y="2124303"/>
                  </a:lnTo>
                  <a:lnTo>
                    <a:pt x="2445867" y="2123135"/>
                  </a:lnTo>
                  <a:lnTo>
                    <a:pt x="2447036" y="2122665"/>
                  </a:lnTo>
                  <a:lnTo>
                    <a:pt x="2445867" y="2120569"/>
                  </a:lnTo>
                  <a:lnTo>
                    <a:pt x="2443759" y="2117064"/>
                  </a:lnTo>
                  <a:lnTo>
                    <a:pt x="2436304" y="2117064"/>
                  </a:lnTo>
                  <a:lnTo>
                    <a:pt x="2433028" y="2120328"/>
                  </a:lnTo>
                  <a:lnTo>
                    <a:pt x="2431161" y="2121966"/>
                  </a:lnTo>
                  <a:lnTo>
                    <a:pt x="2435364" y="2128037"/>
                  </a:lnTo>
                  <a:lnTo>
                    <a:pt x="2425801" y="2130602"/>
                  </a:lnTo>
                  <a:lnTo>
                    <a:pt x="2429535" y="2136660"/>
                  </a:lnTo>
                  <a:lnTo>
                    <a:pt x="2433967" y="2136902"/>
                  </a:lnTo>
                  <a:lnTo>
                    <a:pt x="2438628" y="2136902"/>
                  </a:lnTo>
                  <a:lnTo>
                    <a:pt x="2442832" y="2136660"/>
                  </a:lnTo>
                  <a:lnTo>
                    <a:pt x="2449601" y="2131999"/>
                  </a:lnTo>
                  <a:lnTo>
                    <a:pt x="2450998" y="2134793"/>
                  </a:lnTo>
                  <a:lnTo>
                    <a:pt x="2452395" y="2137130"/>
                  </a:lnTo>
                  <a:lnTo>
                    <a:pt x="2453805" y="2139238"/>
                  </a:lnTo>
                  <a:lnTo>
                    <a:pt x="2453106" y="2139467"/>
                  </a:lnTo>
                  <a:lnTo>
                    <a:pt x="2451697" y="2139696"/>
                  </a:lnTo>
                  <a:lnTo>
                    <a:pt x="2449601" y="2140394"/>
                  </a:lnTo>
                  <a:lnTo>
                    <a:pt x="2448903" y="2141334"/>
                  </a:lnTo>
                  <a:lnTo>
                    <a:pt x="2448433" y="2141804"/>
                  </a:lnTo>
                  <a:lnTo>
                    <a:pt x="2449601" y="2142972"/>
                  </a:lnTo>
                  <a:lnTo>
                    <a:pt x="2451468" y="2145296"/>
                  </a:lnTo>
                  <a:lnTo>
                    <a:pt x="2451468" y="2149970"/>
                  </a:lnTo>
                  <a:lnTo>
                    <a:pt x="2448204" y="2149729"/>
                  </a:lnTo>
                  <a:lnTo>
                    <a:pt x="2448204" y="2159533"/>
                  </a:lnTo>
                  <a:lnTo>
                    <a:pt x="2448661" y="2159533"/>
                  </a:lnTo>
                  <a:lnTo>
                    <a:pt x="2449601" y="2159774"/>
                  </a:lnTo>
                  <a:lnTo>
                    <a:pt x="2452166" y="2152764"/>
                  </a:lnTo>
                  <a:lnTo>
                    <a:pt x="2457069" y="2147633"/>
                  </a:lnTo>
                  <a:lnTo>
                    <a:pt x="2464536" y="2144839"/>
                  </a:lnTo>
                  <a:close/>
                </a:path>
                <a:path w="4273550" h="4103370">
                  <a:moveTo>
                    <a:pt x="2473871" y="2855417"/>
                  </a:moveTo>
                  <a:lnTo>
                    <a:pt x="2469896" y="2851454"/>
                  </a:lnTo>
                  <a:lnTo>
                    <a:pt x="2468499" y="2856827"/>
                  </a:lnTo>
                  <a:lnTo>
                    <a:pt x="2465463" y="2857754"/>
                  </a:lnTo>
                  <a:lnTo>
                    <a:pt x="2463368" y="2856827"/>
                  </a:lnTo>
                  <a:lnTo>
                    <a:pt x="2460333" y="2858922"/>
                  </a:lnTo>
                  <a:lnTo>
                    <a:pt x="2457767" y="2855417"/>
                  </a:lnTo>
                  <a:lnTo>
                    <a:pt x="2460333" y="2850286"/>
                  </a:lnTo>
                  <a:lnTo>
                    <a:pt x="2461501" y="2847721"/>
                  </a:lnTo>
                  <a:lnTo>
                    <a:pt x="2453335" y="2847721"/>
                  </a:lnTo>
                  <a:lnTo>
                    <a:pt x="2452166" y="2846794"/>
                  </a:lnTo>
                  <a:lnTo>
                    <a:pt x="2450998" y="2845625"/>
                  </a:lnTo>
                  <a:lnTo>
                    <a:pt x="2449360" y="2844215"/>
                  </a:lnTo>
                  <a:lnTo>
                    <a:pt x="2448903" y="2846082"/>
                  </a:lnTo>
                  <a:lnTo>
                    <a:pt x="2447963" y="2847721"/>
                  </a:lnTo>
                  <a:lnTo>
                    <a:pt x="2448433" y="2848889"/>
                  </a:lnTo>
                  <a:lnTo>
                    <a:pt x="2448661" y="2850286"/>
                  </a:lnTo>
                  <a:lnTo>
                    <a:pt x="2450769" y="2851226"/>
                  </a:lnTo>
                  <a:lnTo>
                    <a:pt x="2451697" y="2853791"/>
                  </a:lnTo>
                  <a:lnTo>
                    <a:pt x="2450998" y="2855417"/>
                  </a:lnTo>
                  <a:lnTo>
                    <a:pt x="2450769" y="2857525"/>
                  </a:lnTo>
                  <a:lnTo>
                    <a:pt x="2448204" y="2857525"/>
                  </a:lnTo>
                  <a:lnTo>
                    <a:pt x="2445867" y="2857284"/>
                  </a:lnTo>
                  <a:lnTo>
                    <a:pt x="2442362" y="2858224"/>
                  </a:lnTo>
                  <a:lnTo>
                    <a:pt x="2440965" y="2859621"/>
                  </a:lnTo>
                  <a:lnTo>
                    <a:pt x="2439568" y="2860560"/>
                  </a:lnTo>
                  <a:lnTo>
                    <a:pt x="2436761" y="2857754"/>
                  </a:lnTo>
                  <a:lnTo>
                    <a:pt x="2434196" y="2857754"/>
                  </a:lnTo>
                  <a:lnTo>
                    <a:pt x="2431402" y="2856585"/>
                  </a:lnTo>
                  <a:lnTo>
                    <a:pt x="2429065" y="2858452"/>
                  </a:lnTo>
                  <a:lnTo>
                    <a:pt x="2429764" y="2864523"/>
                  </a:lnTo>
                  <a:lnTo>
                    <a:pt x="2436063" y="2863354"/>
                  </a:lnTo>
                  <a:lnTo>
                    <a:pt x="2439327" y="2866390"/>
                  </a:lnTo>
                  <a:lnTo>
                    <a:pt x="2440736" y="2868028"/>
                  </a:lnTo>
                  <a:lnTo>
                    <a:pt x="2444229" y="2867329"/>
                  </a:lnTo>
                  <a:lnTo>
                    <a:pt x="2446096" y="2867558"/>
                  </a:lnTo>
                  <a:lnTo>
                    <a:pt x="2450071" y="2864523"/>
                  </a:lnTo>
                  <a:lnTo>
                    <a:pt x="2459634" y="2874086"/>
                  </a:lnTo>
                  <a:lnTo>
                    <a:pt x="2467800" y="2874086"/>
                  </a:lnTo>
                  <a:lnTo>
                    <a:pt x="2467800" y="2870822"/>
                  </a:lnTo>
                  <a:lnTo>
                    <a:pt x="2468029" y="2869425"/>
                  </a:lnTo>
                  <a:lnTo>
                    <a:pt x="2468969" y="2868257"/>
                  </a:lnTo>
                  <a:lnTo>
                    <a:pt x="2470137" y="2867088"/>
                  </a:lnTo>
                  <a:lnTo>
                    <a:pt x="2471064" y="2865920"/>
                  </a:lnTo>
                  <a:lnTo>
                    <a:pt x="2469896" y="2864523"/>
                  </a:lnTo>
                  <a:lnTo>
                    <a:pt x="2468969" y="2863596"/>
                  </a:lnTo>
                  <a:lnTo>
                    <a:pt x="2468499" y="2862884"/>
                  </a:lnTo>
                  <a:lnTo>
                    <a:pt x="2469667" y="2859621"/>
                  </a:lnTo>
                  <a:lnTo>
                    <a:pt x="2473401" y="2858693"/>
                  </a:lnTo>
                  <a:lnTo>
                    <a:pt x="2473871" y="2855417"/>
                  </a:lnTo>
                  <a:close/>
                </a:path>
                <a:path w="4273550" h="4103370">
                  <a:moveTo>
                    <a:pt x="2611082" y="3463328"/>
                  </a:moveTo>
                  <a:lnTo>
                    <a:pt x="2609685" y="3458426"/>
                  </a:lnTo>
                  <a:lnTo>
                    <a:pt x="2608516" y="3454692"/>
                  </a:lnTo>
                  <a:lnTo>
                    <a:pt x="2606891" y="3450958"/>
                  </a:lnTo>
                  <a:lnTo>
                    <a:pt x="2601747" y="3456101"/>
                  </a:lnTo>
                  <a:lnTo>
                    <a:pt x="2600579" y="3458197"/>
                  </a:lnTo>
                  <a:lnTo>
                    <a:pt x="2596388" y="3457270"/>
                  </a:lnTo>
                  <a:lnTo>
                    <a:pt x="2589149" y="3448862"/>
                  </a:lnTo>
                  <a:lnTo>
                    <a:pt x="2591485" y="3446767"/>
                  </a:lnTo>
                  <a:lnTo>
                    <a:pt x="2593822" y="3444430"/>
                  </a:lnTo>
                  <a:lnTo>
                    <a:pt x="2590317" y="3441166"/>
                  </a:lnTo>
                  <a:lnTo>
                    <a:pt x="2580284" y="3441166"/>
                  </a:lnTo>
                  <a:lnTo>
                    <a:pt x="2577719" y="3435566"/>
                  </a:lnTo>
                  <a:lnTo>
                    <a:pt x="2571178" y="3434867"/>
                  </a:lnTo>
                  <a:lnTo>
                    <a:pt x="2566746" y="3431362"/>
                  </a:lnTo>
                  <a:lnTo>
                    <a:pt x="2566047" y="3430892"/>
                  </a:lnTo>
                  <a:lnTo>
                    <a:pt x="2564650" y="3431590"/>
                  </a:lnTo>
                  <a:lnTo>
                    <a:pt x="2563711" y="3431832"/>
                  </a:lnTo>
                  <a:lnTo>
                    <a:pt x="2563241" y="3432060"/>
                  </a:lnTo>
                  <a:lnTo>
                    <a:pt x="2563012" y="3432530"/>
                  </a:lnTo>
                  <a:lnTo>
                    <a:pt x="2562542" y="3433000"/>
                  </a:lnTo>
                  <a:lnTo>
                    <a:pt x="2570708" y="3441166"/>
                  </a:lnTo>
                  <a:lnTo>
                    <a:pt x="2571877" y="3441395"/>
                  </a:lnTo>
                  <a:lnTo>
                    <a:pt x="2573985" y="3441395"/>
                  </a:lnTo>
                  <a:lnTo>
                    <a:pt x="2577020" y="3443490"/>
                  </a:lnTo>
                  <a:lnTo>
                    <a:pt x="2576080" y="3448862"/>
                  </a:lnTo>
                  <a:lnTo>
                    <a:pt x="2585186" y="3451669"/>
                  </a:lnTo>
                  <a:lnTo>
                    <a:pt x="2588450" y="3455860"/>
                  </a:lnTo>
                  <a:lnTo>
                    <a:pt x="2592184" y="3459365"/>
                  </a:lnTo>
                  <a:lnTo>
                    <a:pt x="2592184" y="3462629"/>
                  </a:lnTo>
                  <a:lnTo>
                    <a:pt x="2596616" y="3467062"/>
                  </a:lnTo>
                  <a:lnTo>
                    <a:pt x="2607348" y="3467062"/>
                  </a:lnTo>
                  <a:lnTo>
                    <a:pt x="2611082" y="3463328"/>
                  </a:lnTo>
                  <a:close/>
                </a:path>
                <a:path w="4273550" h="4103370">
                  <a:moveTo>
                    <a:pt x="2612021" y="3542677"/>
                  </a:moveTo>
                  <a:lnTo>
                    <a:pt x="2609456" y="3543376"/>
                  </a:lnTo>
                  <a:lnTo>
                    <a:pt x="2608757" y="3540341"/>
                  </a:lnTo>
                  <a:lnTo>
                    <a:pt x="2606891" y="3539642"/>
                  </a:lnTo>
                  <a:lnTo>
                    <a:pt x="2605722" y="3540569"/>
                  </a:lnTo>
                  <a:lnTo>
                    <a:pt x="2604782" y="3541509"/>
                  </a:lnTo>
                  <a:lnTo>
                    <a:pt x="2603614" y="3542436"/>
                  </a:lnTo>
                  <a:lnTo>
                    <a:pt x="2602217" y="3539413"/>
                  </a:lnTo>
                  <a:lnTo>
                    <a:pt x="2598255" y="3531946"/>
                  </a:lnTo>
                  <a:lnTo>
                    <a:pt x="2600121" y="3529139"/>
                  </a:lnTo>
                  <a:lnTo>
                    <a:pt x="2597785" y="3526802"/>
                  </a:lnTo>
                  <a:lnTo>
                    <a:pt x="2595689" y="3525875"/>
                  </a:lnTo>
                  <a:lnTo>
                    <a:pt x="2593822" y="3526104"/>
                  </a:lnTo>
                  <a:lnTo>
                    <a:pt x="2591955" y="3528911"/>
                  </a:lnTo>
                  <a:lnTo>
                    <a:pt x="2595918" y="3536835"/>
                  </a:lnTo>
                  <a:lnTo>
                    <a:pt x="2594749" y="3538702"/>
                  </a:lnTo>
                  <a:lnTo>
                    <a:pt x="2593111" y="3540112"/>
                  </a:lnTo>
                  <a:lnTo>
                    <a:pt x="2592413" y="3541979"/>
                  </a:lnTo>
                  <a:lnTo>
                    <a:pt x="2591714" y="3544303"/>
                  </a:lnTo>
                  <a:lnTo>
                    <a:pt x="2593352" y="3547338"/>
                  </a:lnTo>
                  <a:lnTo>
                    <a:pt x="2590317" y="3549675"/>
                  </a:lnTo>
                  <a:lnTo>
                    <a:pt x="2588222" y="3546411"/>
                  </a:lnTo>
                  <a:lnTo>
                    <a:pt x="2585885" y="3543147"/>
                  </a:lnTo>
                  <a:lnTo>
                    <a:pt x="2583319" y="3539172"/>
                  </a:lnTo>
                  <a:lnTo>
                    <a:pt x="2582849" y="3542677"/>
                  </a:lnTo>
                  <a:lnTo>
                    <a:pt x="2581910" y="3548748"/>
                  </a:lnTo>
                  <a:lnTo>
                    <a:pt x="2581211" y="3549904"/>
                  </a:lnTo>
                  <a:lnTo>
                    <a:pt x="2577947" y="3549904"/>
                  </a:lnTo>
                  <a:lnTo>
                    <a:pt x="2580513" y="3552240"/>
                  </a:lnTo>
                  <a:lnTo>
                    <a:pt x="2594279" y="3552240"/>
                  </a:lnTo>
                  <a:lnTo>
                    <a:pt x="2596845" y="3549675"/>
                  </a:lnTo>
                  <a:lnTo>
                    <a:pt x="2600579" y="3550843"/>
                  </a:lnTo>
                  <a:lnTo>
                    <a:pt x="2601290" y="3555746"/>
                  </a:lnTo>
                  <a:lnTo>
                    <a:pt x="2605481" y="3555974"/>
                  </a:lnTo>
                  <a:lnTo>
                    <a:pt x="2605481" y="3550843"/>
                  </a:lnTo>
                  <a:lnTo>
                    <a:pt x="2607589" y="3549904"/>
                  </a:lnTo>
                  <a:lnTo>
                    <a:pt x="2609913" y="3548735"/>
                  </a:lnTo>
                  <a:lnTo>
                    <a:pt x="2612021" y="3547808"/>
                  </a:lnTo>
                  <a:lnTo>
                    <a:pt x="2612021" y="3542677"/>
                  </a:lnTo>
                  <a:close/>
                </a:path>
                <a:path w="4273550" h="4103370">
                  <a:moveTo>
                    <a:pt x="2628125" y="2102358"/>
                  </a:moveTo>
                  <a:lnTo>
                    <a:pt x="2623921" y="2097925"/>
                  </a:lnTo>
                  <a:lnTo>
                    <a:pt x="2619248" y="2093493"/>
                  </a:lnTo>
                  <a:lnTo>
                    <a:pt x="2613647" y="2087664"/>
                  </a:lnTo>
                  <a:lnTo>
                    <a:pt x="2613190" y="2087422"/>
                  </a:lnTo>
                  <a:lnTo>
                    <a:pt x="2612250" y="2088832"/>
                  </a:lnTo>
                  <a:lnTo>
                    <a:pt x="2611551" y="2095830"/>
                  </a:lnTo>
                  <a:lnTo>
                    <a:pt x="2608516" y="2099322"/>
                  </a:lnTo>
                  <a:lnTo>
                    <a:pt x="2607119" y="2100732"/>
                  </a:lnTo>
                  <a:lnTo>
                    <a:pt x="2602217" y="2100732"/>
                  </a:lnTo>
                  <a:lnTo>
                    <a:pt x="2602217" y="2105634"/>
                  </a:lnTo>
                  <a:lnTo>
                    <a:pt x="2600579" y="2103996"/>
                  </a:lnTo>
                  <a:lnTo>
                    <a:pt x="2598483" y="2107730"/>
                  </a:lnTo>
                  <a:lnTo>
                    <a:pt x="2596146" y="2111235"/>
                  </a:lnTo>
                  <a:lnTo>
                    <a:pt x="2594749" y="2113559"/>
                  </a:lnTo>
                  <a:lnTo>
                    <a:pt x="2590546" y="2114258"/>
                  </a:lnTo>
                  <a:lnTo>
                    <a:pt x="2587510" y="2112632"/>
                  </a:lnTo>
                  <a:lnTo>
                    <a:pt x="2585885" y="2115667"/>
                  </a:lnTo>
                  <a:lnTo>
                    <a:pt x="2585885" y="2123592"/>
                  </a:lnTo>
                  <a:lnTo>
                    <a:pt x="2591244" y="2123592"/>
                  </a:lnTo>
                  <a:lnTo>
                    <a:pt x="2593581" y="2123833"/>
                  </a:lnTo>
                  <a:lnTo>
                    <a:pt x="2595448" y="2120798"/>
                  </a:lnTo>
                  <a:lnTo>
                    <a:pt x="2598953" y="2120798"/>
                  </a:lnTo>
                  <a:lnTo>
                    <a:pt x="2605024" y="2117534"/>
                  </a:lnTo>
                  <a:lnTo>
                    <a:pt x="2603855" y="2112632"/>
                  </a:lnTo>
                  <a:lnTo>
                    <a:pt x="2607348" y="2110524"/>
                  </a:lnTo>
                  <a:lnTo>
                    <a:pt x="2616924" y="2110524"/>
                  </a:lnTo>
                  <a:lnTo>
                    <a:pt x="2618790" y="2104923"/>
                  </a:lnTo>
                  <a:lnTo>
                    <a:pt x="2624848" y="2109127"/>
                  </a:lnTo>
                  <a:lnTo>
                    <a:pt x="2627884" y="2105863"/>
                  </a:lnTo>
                  <a:lnTo>
                    <a:pt x="2627884" y="2104694"/>
                  </a:lnTo>
                  <a:lnTo>
                    <a:pt x="2628125" y="2103767"/>
                  </a:lnTo>
                  <a:lnTo>
                    <a:pt x="2628125" y="2102358"/>
                  </a:lnTo>
                  <a:close/>
                </a:path>
                <a:path w="4273550" h="4103370">
                  <a:moveTo>
                    <a:pt x="2661259" y="3461702"/>
                  </a:moveTo>
                  <a:lnTo>
                    <a:pt x="2659164" y="3458197"/>
                  </a:lnTo>
                  <a:lnTo>
                    <a:pt x="2657754" y="3459594"/>
                  </a:lnTo>
                  <a:lnTo>
                    <a:pt x="2654490" y="3462401"/>
                  </a:lnTo>
                  <a:lnTo>
                    <a:pt x="2655659" y="3463798"/>
                  </a:lnTo>
                  <a:lnTo>
                    <a:pt x="2656586" y="3464737"/>
                  </a:lnTo>
                  <a:lnTo>
                    <a:pt x="2657995" y="3466363"/>
                  </a:lnTo>
                  <a:lnTo>
                    <a:pt x="2656128" y="3467062"/>
                  </a:lnTo>
                  <a:lnTo>
                    <a:pt x="2654719" y="3467303"/>
                  </a:lnTo>
                  <a:lnTo>
                    <a:pt x="2653322" y="3467760"/>
                  </a:lnTo>
                  <a:lnTo>
                    <a:pt x="2652763" y="3467303"/>
                  </a:lnTo>
                  <a:lnTo>
                    <a:pt x="2651925" y="3466604"/>
                  </a:lnTo>
                  <a:lnTo>
                    <a:pt x="2649588" y="3464268"/>
                  </a:lnTo>
                  <a:lnTo>
                    <a:pt x="2639784" y="3464268"/>
                  </a:lnTo>
                  <a:lnTo>
                    <a:pt x="2635123" y="3468928"/>
                  </a:lnTo>
                  <a:lnTo>
                    <a:pt x="2636062" y="3469868"/>
                  </a:lnTo>
                  <a:lnTo>
                    <a:pt x="2636990" y="3471037"/>
                  </a:lnTo>
                  <a:lnTo>
                    <a:pt x="2638158" y="3472434"/>
                  </a:lnTo>
                  <a:lnTo>
                    <a:pt x="2636761" y="3473831"/>
                  </a:lnTo>
                  <a:lnTo>
                    <a:pt x="2635123" y="3475228"/>
                  </a:lnTo>
                  <a:lnTo>
                    <a:pt x="2633027" y="3477095"/>
                  </a:lnTo>
                  <a:lnTo>
                    <a:pt x="2625318" y="3477095"/>
                  </a:lnTo>
                  <a:lnTo>
                    <a:pt x="2619019" y="3480130"/>
                  </a:lnTo>
                  <a:lnTo>
                    <a:pt x="2614117" y="3482695"/>
                  </a:lnTo>
                  <a:lnTo>
                    <a:pt x="2609215" y="3485032"/>
                  </a:lnTo>
                  <a:lnTo>
                    <a:pt x="2610383" y="3487369"/>
                  </a:lnTo>
                  <a:lnTo>
                    <a:pt x="2611551" y="3490163"/>
                  </a:lnTo>
                  <a:lnTo>
                    <a:pt x="2612720" y="3492741"/>
                  </a:lnTo>
                  <a:lnTo>
                    <a:pt x="2612948" y="3492970"/>
                  </a:lnTo>
                  <a:lnTo>
                    <a:pt x="2613418" y="3492970"/>
                  </a:lnTo>
                  <a:lnTo>
                    <a:pt x="2617393" y="3490874"/>
                  </a:lnTo>
                  <a:lnTo>
                    <a:pt x="2621127" y="3489007"/>
                  </a:lnTo>
                  <a:lnTo>
                    <a:pt x="2625318" y="3486670"/>
                  </a:lnTo>
                  <a:lnTo>
                    <a:pt x="2633726" y="3486670"/>
                  </a:lnTo>
                  <a:lnTo>
                    <a:pt x="2636291" y="3483864"/>
                  </a:lnTo>
                  <a:lnTo>
                    <a:pt x="2638856" y="3481997"/>
                  </a:lnTo>
                  <a:lnTo>
                    <a:pt x="2638856" y="3477806"/>
                  </a:lnTo>
                  <a:lnTo>
                    <a:pt x="2640495" y="3477564"/>
                  </a:lnTo>
                  <a:lnTo>
                    <a:pt x="2641422" y="3477095"/>
                  </a:lnTo>
                  <a:lnTo>
                    <a:pt x="2641422" y="3468928"/>
                  </a:lnTo>
                  <a:lnTo>
                    <a:pt x="2642590" y="3468471"/>
                  </a:lnTo>
                  <a:lnTo>
                    <a:pt x="2643759" y="3467760"/>
                  </a:lnTo>
                  <a:lnTo>
                    <a:pt x="2644927" y="3467303"/>
                  </a:lnTo>
                  <a:lnTo>
                    <a:pt x="2647962" y="3468928"/>
                  </a:lnTo>
                  <a:lnTo>
                    <a:pt x="2650528" y="3470567"/>
                  </a:lnTo>
                  <a:lnTo>
                    <a:pt x="2651226" y="3474072"/>
                  </a:lnTo>
                  <a:lnTo>
                    <a:pt x="2654490" y="3472434"/>
                  </a:lnTo>
                  <a:lnTo>
                    <a:pt x="2657525" y="3471037"/>
                  </a:lnTo>
                  <a:lnTo>
                    <a:pt x="2660789" y="3469398"/>
                  </a:lnTo>
                  <a:lnTo>
                    <a:pt x="2660891" y="3467760"/>
                  </a:lnTo>
                  <a:lnTo>
                    <a:pt x="2661259" y="3461702"/>
                  </a:lnTo>
                  <a:close/>
                </a:path>
                <a:path w="4273550" h="4103370">
                  <a:moveTo>
                    <a:pt x="2792171" y="3045612"/>
                  </a:moveTo>
                  <a:lnTo>
                    <a:pt x="2791244" y="3044672"/>
                  </a:lnTo>
                  <a:lnTo>
                    <a:pt x="2779801" y="3044672"/>
                  </a:lnTo>
                  <a:lnTo>
                    <a:pt x="2778645" y="3045612"/>
                  </a:lnTo>
                  <a:lnTo>
                    <a:pt x="2775839" y="3048406"/>
                  </a:lnTo>
                  <a:lnTo>
                    <a:pt x="2768841" y="3044914"/>
                  </a:lnTo>
                  <a:lnTo>
                    <a:pt x="2765336" y="3043275"/>
                  </a:lnTo>
                  <a:lnTo>
                    <a:pt x="2764866" y="3041180"/>
                  </a:lnTo>
                  <a:lnTo>
                    <a:pt x="2764637" y="3039084"/>
                  </a:lnTo>
                  <a:lnTo>
                    <a:pt x="2767673" y="3037916"/>
                  </a:lnTo>
                  <a:lnTo>
                    <a:pt x="2770467" y="3036976"/>
                  </a:lnTo>
                  <a:lnTo>
                    <a:pt x="2771406" y="3040710"/>
                  </a:lnTo>
                  <a:lnTo>
                    <a:pt x="2773972" y="3041408"/>
                  </a:lnTo>
                  <a:lnTo>
                    <a:pt x="2776537" y="3040938"/>
                  </a:lnTo>
                  <a:lnTo>
                    <a:pt x="2779344" y="3042577"/>
                  </a:lnTo>
                  <a:lnTo>
                    <a:pt x="2781439" y="3039783"/>
                  </a:lnTo>
                  <a:lnTo>
                    <a:pt x="2772803" y="3035109"/>
                  </a:lnTo>
                  <a:lnTo>
                    <a:pt x="2762999" y="3035109"/>
                  </a:lnTo>
                  <a:lnTo>
                    <a:pt x="2759976" y="3038614"/>
                  </a:lnTo>
                  <a:lnTo>
                    <a:pt x="2758567" y="3040011"/>
                  </a:lnTo>
                  <a:lnTo>
                    <a:pt x="2759265" y="3042805"/>
                  </a:lnTo>
                  <a:lnTo>
                    <a:pt x="2757398" y="3045841"/>
                  </a:lnTo>
                  <a:lnTo>
                    <a:pt x="2760903" y="3048406"/>
                  </a:lnTo>
                  <a:lnTo>
                    <a:pt x="2768841" y="3048406"/>
                  </a:lnTo>
                  <a:lnTo>
                    <a:pt x="2768600" y="3050984"/>
                  </a:lnTo>
                  <a:lnTo>
                    <a:pt x="2768142" y="3052851"/>
                  </a:lnTo>
                  <a:lnTo>
                    <a:pt x="2767901" y="3054477"/>
                  </a:lnTo>
                  <a:lnTo>
                    <a:pt x="2763469" y="3054477"/>
                  </a:lnTo>
                  <a:lnTo>
                    <a:pt x="2762072" y="3057982"/>
                  </a:lnTo>
                  <a:lnTo>
                    <a:pt x="2757170" y="3059150"/>
                  </a:lnTo>
                  <a:lnTo>
                    <a:pt x="2756243" y="3063341"/>
                  </a:lnTo>
                  <a:lnTo>
                    <a:pt x="2760675" y="3066377"/>
                  </a:lnTo>
                  <a:lnTo>
                    <a:pt x="2762072" y="3061944"/>
                  </a:lnTo>
                  <a:lnTo>
                    <a:pt x="2765806" y="3060776"/>
                  </a:lnTo>
                  <a:lnTo>
                    <a:pt x="2774200" y="3060776"/>
                  </a:lnTo>
                  <a:lnTo>
                    <a:pt x="2780271" y="3054718"/>
                  </a:lnTo>
                  <a:lnTo>
                    <a:pt x="2782836" y="3053308"/>
                  </a:lnTo>
                  <a:lnTo>
                    <a:pt x="2786811" y="3056813"/>
                  </a:lnTo>
                  <a:lnTo>
                    <a:pt x="2788437" y="3052610"/>
                  </a:lnTo>
                  <a:lnTo>
                    <a:pt x="2787510" y="3051441"/>
                  </a:lnTo>
                  <a:lnTo>
                    <a:pt x="2786811" y="3050286"/>
                  </a:lnTo>
                  <a:lnTo>
                    <a:pt x="2785872" y="3049346"/>
                  </a:lnTo>
                  <a:lnTo>
                    <a:pt x="2787739" y="3047009"/>
                  </a:lnTo>
                  <a:lnTo>
                    <a:pt x="2790075" y="3048419"/>
                  </a:lnTo>
                  <a:lnTo>
                    <a:pt x="2792171" y="3047949"/>
                  </a:lnTo>
                  <a:lnTo>
                    <a:pt x="2792171" y="3045612"/>
                  </a:lnTo>
                  <a:close/>
                </a:path>
                <a:path w="4273550" h="4103370">
                  <a:moveTo>
                    <a:pt x="2875483" y="3107448"/>
                  </a:moveTo>
                  <a:lnTo>
                    <a:pt x="2874086" y="3104426"/>
                  </a:lnTo>
                  <a:lnTo>
                    <a:pt x="2873692" y="3102318"/>
                  </a:lnTo>
                  <a:lnTo>
                    <a:pt x="2873387" y="3100692"/>
                  </a:lnTo>
                  <a:lnTo>
                    <a:pt x="2869882" y="3098584"/>
                  </a:lnTo>
                  <a:lnTo>
                    <a:pt x="2865920" y="3096247"/>
                  </a:lnTo>
                  <a:lnTo>
                    <a:pt x="2862656" y="3094151"/>
                  </a:lnTo>
                  <a:lnTo>
                    <a:pt x="2838843" y="3094151"/>
                  </a:lnTo>
                  <a:lnTo>
                    <a:pt x="2838615" y="3094850"/>
                  </a:lnTo>
                  <a:lnTo>
                    <a:pt x="2838145" y="3095320"/>
                  </a:lnTo>
                  <a:lnTo>
                    <a:pt x="2840710" y="3096717"/>
                  </a:lnTo>
                  <a:lnTo>
                    <a:pt x="2843987" y="3097657"/>
                  </a:lnTo>
                  <a:lnTo>
                    <a:pt x="2845612" y="3099981"/>
                  </a:lnTo>
                  <a:lnTo>
                    <a:pt x="2847949" y="3103486"/>
                  </a:lnTo>
                  <a:lnTo>
                    <a:pt x="2852610" y="3102318"/>
                  </a:lnTo>
                  <a:lnTo>
                    <a:pt x="2854477" y="3105823"/>
                  </a:lnTo>
                  <a:lnTo>
                    <a:pt x="2854718" y="3111893"/>
                  </a:lnTo>
                  <a:lnTo>
                    <a:pt x="2856115" y="3113290"/>
                  </a:lnTo>
                  <a:lnTo>
                    <a:pt x="2857284" y="3112122"/>
                  </a:lnTo>
                  <a:lnTo>
                    <a:pt x="2858452" y="3111182"/>
                  </a:lnTo>
                  <a:lnTo>
                    <a:pt x="2859621" y="3110026"/>
                  </a:lnTo>
                  <a:lnTo>
                    <a:pt x="2872689" y="3110026"/>
                  </a:lnTo>
                  <a:lnTo>
                    <a:pt x="2875483" y="3107448"/>
                  </a:lnTo>
                  <a:close/>
                </a:path>
                <a:path w="4273550" h="4103370">
                  <a:moveTo>
                    <a:pt x="2992170" y="3091815"/>
                  </a:moveTo>
                  <a:lnTo>
                    <a:pt x="2989834" y="3089491"/>
                  </a:lnTo>
                  <a:lnTo>
                    <a:pt x="2985630" y="3090646"/>
                  </a:lnTo>
                  <a:lnTo>
                    <a:pt x="2984233" y="3087154"/>
                  </a:lnTo>
                  <a:lnTo>
                    <a:pt x="2982836" y="3083179"/>
                  </a:lnTo>
                  <a:lnTo>
                    <a:pt x="2976765" y="3085515"/>
                  </a:lnTo>
                  <a:lnTo>
                    <a:pt x="2975597" y="3077349"/>
                  </a:lnTo>
                  <a:lnTo>
                    <a:pt x="2973032" y="3075952"/>
                  </a:lnTo>
                  <a:lnTo>
                    <a:pt x="2970936" y="3074555"/>
                  </a:lnTo>
                  <a:lnTo>
                    <a:pt x="2965564" y="3077819"/>
                  </a:lnTo>
                  <a:lnTo>
                    <a:pt x="2963926" y="3076422"/>
                  </a:lnTo>
                  <a:lnTo>
                    <a:pt x="2962529" y="3075482"/>
                  </a:lnTo>
                  <a:lnTo>
                    <a:pt x="2960662" y="3073844"/>
                  </a:lnTo>
                  <a:lnTo>
                    <a:pt x="2949232" y="3073844"/>
                  </a:lnTo>
                  <a:lnTo>
                    <a:pt x="2936862" y="3067545"/>
                  </a:lnTo>
                  <a:lnTo>
                    <a:pt x="2928455" y="3067545"/>
                  </a:lnTo>
                  <a:lnTo>
                    <a:pt x="2927286" y="3066618"/>
                  </a:lnTo>
                  <a:lnTo>
                    <a:pt x="2924962" y="3064281"/>
                  </a:lnTo>
                  <a:lnTo>
                    <a:pt x="2919590" y="3064281"/>
                  </a:lnTo>
                  <a:lnTo>
                    <a:pt x="2921457" y="3068485"/>
                  </a:lnTo>
                  <a:lnTo>
                    <a:pt x="2925661" y="3070580"/>
                  </a:lnTo>
                  <a:lnTo>
                    <a:pt x="2928226" y="3073844"/>
                  </a:lnTo>
                  <a:lnTo>
                    <a:pt x="2934766" y="3073844"/>
                  </a:lnTo>
                  <a:lnTo>
                    <a:pt x="2935922" y="3074784"/>
                  </a:lnTo>
                  <a:lnTo>
                    <a:pt x="2938259" y="3077121"/>
                  </a:lnTo>
                  <a:lnTo>
                    <a:pt x="2943860" y="3077121"/>
                  </a:lnTo>
                  <a:lnTo>
                    <a:pt x="2948063" y="3079686"/>
                  </a:lnTo>
                  <a:lnTo>
                    <a:pt x="2951569" y="3081553"/>
                  </a:lnTo>
                  <a:lnTo>
                    <a:pt x="2955531" y="3083890"/>
                  </a:lnTo>
                  <a:lnTo>
                    <a:pt x="2971863" y="3083890"/>
                  </a:lnTo>
                  <a:lnTo>
                    <a:pt x="2973260" y="3090189"/>
                  </a:lnTo>
                  <a:lnTo>
                    <a:pt x="2980499" y="3089021"/>
                  </a:lnTo>
                  <a:lnTo>
                    <a:pt x="2983763" y="3093212"/>
                  </a:lnTo>
                  <a:lnTo>
                    <a:pt x="2986570" y="3093212"/>
                  </a:lnTo>
                  <a:lnTo>
                    <a:pt x="2989834" y="3095548"/>
                  </a:lnTo>
                  <a:lnTo>
                    <a:pt x="2992170" y="3091815"/>
                  </a:lnTo>
                  <a:close/>
                </a:path>
                <a:path w="4273550" h="4103370">
                  <a:moveTo>
                    <a:pt x="3398685" y="3107448"/>
                  </a:moveTo>
                  <a:lnTo>
                    <a:pt x="3395180" y="3106521"/>
                  </a:lnTo>
                  <a:lnTo>
                    <a:pt x="3391916" y="3105353"/>
                  </a:lnTo>
                  <a:lnTo>
                    <a:pt x="3386544" y="3111182"/>
                  </a:lnTo>
                  <a:lnTo>
                    <a:pt x="3383521" y="3109785"/>
                  </a:lnTo>
                  <a:lnTo>
                    <a:pt x="3381413" y="3109557"/>
                  </a:lnTo>
                  <a:lnTo>
                    <a:pt x="3379076" y="3108160"/>
                  </a:lnTo>
                  <a:lnTo>
                    <a:pt x="3377222" y="3106991"/>
                  </a:lnTo>
                  <a:lnTo>
                    <a:pt x="3375583" y="3106051"/>
                  </a:lnTo>
                  <a:lnTo>
                    <a:pt x="3373945" y="3107448"/>
                  </a:lnTo>
                  <a:lnTo>
                    <a:pt x="3372777" y="3108388"/>
                  </a:lnTo>
                  <a:lnTo>
                    <a:pt x="3371380" y="3109557"/>
                  </a:lnTo>
                  <a:lnTo>
                    <a:pt x="3369043" y="3107690"/>
                  </a:lnTo>
                  <a:lnTo>
                    <a:pt x="3367887" y="3106521"/>
                  </a:lnTo>
                  <a:lnTo>
                    <a:pt x="3351542" y="3106521"/>
                  </a:lnTo>
                  <a:lnTo>
                    <a:pt x="3350374" y="3107448"/>
                  </a:lnTo>
                  <a:lnTo>
                    <a:pt x="3348050" y="3109785"/>
                  </a:lnTo>
                  <a:lnTo>
                    <a:pt x="3338474" y="3109785"/>
                  </a:lnTo>
                  <a:lnTo>
                    <a:pt x="3336150" y="3112122"/>
                  </a:lnTo>
                  <a:lnTo>
                    <a:pt x="3331476" y="3114459"/>
                  </a:lnTo>
                  <a:lnTo>
                    <a:pt x="3327514" y="3111652"/>
                  </a:lnTo>
                  <a:lnTo>
                    <a:pt x="3324009" y="3114459"/>
                  </a:lnTo>
                  <a:lnTo>
                    <a:pt x="3325647" y="3118891"/>
                  </a:lnTo>
                  <a:lnTo>
                    <a:pt x="3329609" y="3115157"/>
                  </a:lnTo>
                  <a:lnTo>
                    <a:pt x="3331476" y="3116326"/>
                  </a:lnTo>
                  <a:lnTo>
                    <a:pt x="3333115" y="3117723"/>
                  </a:lnTo>
                  <a:lnTo>
                    <a:pt x="3334042" y="3118650"/>
                  </a:lnTo>
                  <a:lnTo>
                    <a:pt x="3335210" y="3119590"/>
                  </a:lnTo>
                  <a:lnTo>
                    <a:pt x="3337776" y="3117024"/>
                  </a:lnTo>
                  <a:lnTo>
                    <a:pt x="3341281" y="3118891"/>
                  </a:lnTo>
                  <a:lnTo>
                    <a:pt x="3344773" y="3121228"/>
                  </a:lnTo>
                  <a:lnTo>
                    <a:pt x="3347809" y="3119590"/>
                  </a:lnTo>
                  <a:lnTo>
                    <a:pt x="3349917" y="3117951"/>
                  </a:lnTo>
                  <a:lnTo>
                    <a:pt x="3351314" y="3117253"/>
                  </a:lnTo>
                  <a:lnTo>
                    <a:pt x="3351542" y="3117024"/>
                  </a:lnTo>
                  <a:lnTo>
                    <a:pt x="3352012" y="3116554"/>
                  </a:lnTo>
                  <a:lnTo>
                    <a:pt x="3357613" y="3116554"/>
                  </a:lnTo>
                  <a:lnTo>
                    <a:pt x="3358781" y="3115627"/>
                  </a:lnTo>
                  <a:lnTo>
                    <a:pt x="3359251" y="3115157"/>
                  </a:lnTo>
                  <a:lnTo>
                    <a:pt x="3359950" y="3114459"/>
                  </a:lnTo>
                  <a:lnTo>
                    <a:pt x="3361118" y="3113290"/>
                  </a:lnTo>
                  <a:lnTo>
                    <a:pt x="3370681" y="3113290"/>
                  </a:lnTo>
                  <a:lnTo>
                    <a:pt x="3371850" y="3114459"/>
                  </a:lnTo>
                  <a:lnTo>
                    <a:pt x="3373018" y="3115386"/>
                  </a:lnTo>
                  <a:lnTo>
                    <a:pt x="3374186" y="3116554"/>
                  </a:lnTo>
                  <a:lnTo>
                    <a:pt x="3394252" y="3116554"/>
                  </a:lnTo>
                  <a:lnTo>
                    <a:pt x="3394443" y="3115627"/>
                  </a:lnTo>
                  <a:lnTo>
                    <a:pt x="3394722" y="3113760"/>
                  </a:lnTo>
                  <a:lnTo>
                    <a:pt x="3394989" y="3113290"/>
                  </a:lnTo>
                  <a:lnTo>
                    <a:pt x="3395649" y="3112122"/>
                  </a:lnTo>
                  <a:lnTo>
                    <a:pt x="3396056" y="3111182"/>
                  </a:lnTo>
                  <a:lnTo>
                    <a:pt x="3396348" y="3110484"/>
                  </a:lnTo>
                  <a:lnTo>
                    <a:pt x="3397516" y="3109087"/>
                  </a:lnTo>
                  <a:lnTo>
                    <a:pt x="3398685" y="3107448"/>
                  </a:lnTo>
                  <a:close/>
                </a:path>
                <a:path w="4273550" h="4103370">
                  <a:moveTo>
                    <a:pt x="3483394" y="3101390"/>
                  </a:moveTo>
                  <a:lnTo>
                    <a:pt x="3482924" y="3101149"/>
                  </a:lnTo>
                  <a:lnTo>
                    <a:pt x="3482695" y="3100222"/>
                  </a:lnTo>
                  <a:lnTo>
                    <a:pt x="3462159" y="3100222"/>
                  </a:lnTo>
                  <a:lnTo>
                    <a:pt x="3460991" y="3101149"/>
                  </a:lnTo>
                  <a:lnTo>
                    <a:pt x="3458654" y="3103486"/>
                  </a:lnTo>
                  <a:lnTo>
                    <a:pt x="3449091" y="3103486"/>
                  </a:lnTo>
                  <a:lnTo>
                    <a:pt x="3446526" y="3105581"/>
                  </a:lnTo>
                  <a:lnTo>
                    <a:pt x="3445357" y="3106750"/>
                  </a:lnTo>
                  <a:lnTo>
                    <a:pt x="3414090" y="3106750"/>
                  </a:lnTo>
                  <a:lnTo>
                    <a:pt x="3407791" y="3110255"/>
                  </a:lnTo>
                  <a:lnTo>
                    <a:pt x="3404755" y="3111652"/>
                  </a:lnTo>
                  <a:lnTo>
                    <a:pt x="3411055" y="3114687"/>
                  </a:lnTo>
                  <a:lnTo>
                    <a:pt x="3412680" y="3121456"/>
                  </a:lnTo>
                  <a:lnTo>
                    <a:pt x="3417125" y="3115157"/>
                  </a:lnTo>
                  <a:lnTo>
                    <a:pt x="3418281" y="3113290"/>
                  </a:lnTo>
                  <a:lnTo>
                    <a:pt x="3426218" y="3113290"/>
                  </a:lnTo>
                  <a:lnTo>
                    <a:pt x="3428555" y="3115627"/>
                  </a:lnTo>
                  <a:lnTo>
                    <a:pt x="3429724" y="3116554"/>
                  </a:lnTo>
                  <a:lnTo>
                    <a:pt x="3436251" y="3116554"/>
                  </a:lnTo>
                  <a:lnTo>
                    <a:pt x="3438817" y="3114459"/>
                  </a:lnTo>
                  <a:lnTo>
                    <a:pt x="3439985" y="3113290"/>
                  </a:lnTo>
                  <a:lnTo>
                    <a:pt x="3447923" y="3113290"/>
                  </a:lnTo>
                  <a:lnTo>
                    <a:pt x="3451885" y="3107220"/>
                  </a:lnTo>
                  <a:lnTo>
                    <a:pt x="3472421" y="3107220"/>
                  </a:lnTo>
                  <a:lnTo>
                    <a:pt x="3476155" y="3110026"/>
                  </a:lnTo>
                  <a:lnTo>
                    <a:pt x="3478263" y="3103956"/>
                  </a:lnTo>
                  <a:lnTo>
                    <a:pt x="3480358" y="3103016"/>
                  </a:lnTo>
                  <a:lnTo>
                    <a:pt x="3483165" y="3104654"/>
                  </a:lnTo>
                  <a:lnTo>
                    <a:pt x="3483394" y="3101390"/>
                  </a:lnTo>
                  <a:close/>
                </a:path>
                <a:path w="4273550" h="4103370">
                  <a:moveTo>
                    <a:pt x="3801935" y="3435096"/>
                  </a:moveTo>
                  <a:lnTo>
                    <a:pt x="3801465" y="3434156"/>
                  </a:lnTo>
                  <a:lnTo>
                    <a:pt x="3800538" y="3431362"/>
                  </a:lnTo>
                  <a:lnTo>
                    <a:pt x="3793528" y="3431362"/>
                  </a:lnTo>
                  <a:lnTo>
                    <a:pt x="3785362" y="3439528"/>
                  </a:lnTo>
                  <a:lnTo>
                    <a:pt x="3785362" y="3442792"/>
                  </a:lnTo>
                  <a:lnTo>
                    <a:pt x="3783266" y="3443732"/>
                  </a:lnTo>
                  <a:lnTo>
                    <a:pt x="3780929" y="3444900"/>
                  </a:lnTo>
                  <a:lnTo>
                    <a:pt x="3778834" y="3445827"/>
                  </a:lnTo>
                  <a:lnTo>
                    <a:pt x="3778834" y="3449332"/>
                  </a:lnTo>
                  <a:lnTo>
                    <a:pt x="3775570" y="3452368"/>
                  </a:lnTo>
                  <a:lnTo>
                    <a:pt x="3771836" y="3454933"/>
                  </a:lnTo>
                  <a:lnTo>
                    <a:pt x="3769728" y="3458667"/>
                  </a:lnTo>
                  <a:lnTo>
                    <a:pt x="3764597" y="3468471"/>
                  </a:lnTo>
                  <a:lnTo>
                    <a:pt x="3762260" y="3473831"/>
                  </a:lnTo>
                  <a:lnTo>
                    <a:pt x="3762502" y="3475698"/>
                  </a:lnTo>
                  <a:lnTo>
                    <a:pt x="3762502" y="3477806"/>
                  </a:lnTo>
                  <a:lnTo>
                    <a:pt x="3762730" y="3479673"/>
                  </a:lnTo>
                  <a:lnTo>
                    <a:pt x="3763899" y="3479901"/>
                  </a:lnTo>
                  <a:lnTo>
                    <a:pt x="3764369" y="3480130"/>
                  </a:lnTo>
                  <a:lnTo>
                    <a:pt x="3767632" y="3477564"/>
                  </a:lnTo>
                  <a:lnTo>
                    <a:pt x="3770426" y="3474999"/>
                  </a:lnTo>
                  <a:lnTo>
                    <a:pt x="3772535" y="3473361"/>
                  </a:lnTo>
                  <a:lnTo>
                    <a:pt x="3772535" y="3465665"/>
                  </a:lnTo>
                  <a:lnTo>
                    <a:pt x="3775799" y="3462401"/>
                  </a:lnTo>
                  <a:lnTo>
                    <a:pt x="3777196" y="3460762"/>
                  </a:lnTo>
                  <a:lnTo>
                    <a:pt x="3780459" y="3460762"/>
                  </a:lnTo>
                  <a:lnTo>
                    <a:pt x="3783965" y="3456330"/>
                  </a:lnTo>
                  <a:lnTo>
                    <a:pt x="3784904" y="3450729"/>
                  </a:lnTo>
                  <a:lnTo>
                    <a:pt x="3792131" y="3441166"/>
                  </a:lnTo>
                  <a:lnTo>
                    <a:pt x="3799370" y="3441623"/>
                  </a:lnTo>
                  <a:lnTo>
                    <a:pt x="3801935" y="3435096"/>
                  </a:lnTo>
                  <a:close/>
                </a:path>
                <a:path w="4273550" h="4103370">
                  <a:moveTo>
                    <a:pt x="3998188" y="1094473"/>
                  </a:moveTo>
                  <a:lnTo>
                    <a:pt x="3993057" y="1094473"/>
                  </a:lnTo>
                  <a:lnTo>
                    <a:pt x="3992130" y="1093533"/>
                  </a:lnTo>
                  <a:lnTo>
                    <a:pt x="3990263" y="1091196"/>
                  </a:lnTo>
                  <a:lnTo>
                    <a:pt x="3980218" y="1091196"/>
                  </a:lnTo>
                  <a:lnTo>
                    <a:pt x="3979291" y="1090041"/>
                  </a:lnTo>
                  <a:lnTo>
                    <a:pt x="3978122" y="1089101"/>
                  </a:lnTo>
                  <a:lnTo>
                    <a:pt x="3977195" y="1088174"/>
                  </a:lnTo>
                  <a:lnTo>
                    <a:pt x="3973690" y="1090269"/>
                  </a:lnTo>
                  <a:lnTo>
                    <a:pt x="3970185" y="1092136"/>
                  </a:lnTo>
                  <a:lnTo>
                    <a:pt x="3966222" y="1094473"/>
                  </a:lnTo>
                  <a:lnTo>
                    <a:pt x="3958983" y="1094473"/>
                  </a:lnTo>
                  <a:lnTo>
                    <a:pt x="3959682" y="1097038"/>
                  </a:lnTo>
                  <a:lnTo>
                    <a:pt x="3956659" y="1097508"/>
                  </a:lnTo>
                  <a:lnTo>
                    <a:pt x="3955491" y="1100074"/>
                  </a:lnTo>
                  <a:lnTo>
                    <a:pt x="3956888" y="1100302"/>
                  </a:lnTo>
                  <a:lnTo>
                    <a:pt x="3958526" y="1100772"/>
                  </a:lnTo>
                  <a:lnTo>
                    <a:pt x="3959923" y="1101001"/>
                  </a:lnTo>
                  <a:lnTo>
                    <a:pt x="3961092" y="1101242"/>
                  </a:lnTo>
                  <a:lnTo>
                    <a:pt x="3962717" y="1101471"/>
                  </a:lnTo>
                  <a:lnTo>
                    <a:pt x="3962958" y="1101242"/>
                  </a:lnTo>
                  <a:lnTo>
                    <a:pt x="3965994" y="1097737"/>
                  </a:lnTo>
                  <a:lnTo>
                    <a:pt x="3971353" y="1098435"/>
                  </a:lnTo>
                  <a:lnTo>
                    <a:pt x="3971798" y="1097737"/>
                  </a:lnTo>
                  <a:lnTo>
                    <a:pt x="3973690" y="1094701"/>
                  </a:lnTo>
                  <a:lnTo>
                    <a:pt x="3981856" y="1102868"/>
                  </a:lnTo>
                  <a:lnTo>
                    <a:pt x="3981856" y="1107770"/>
                  </a:lnTo>
                  <a:lnTo>
                    <a:pt x="3986987" y="1107770"/>
                  </a:lnTo>
                  <a:lnTo>
                    <a:pt x="3987685" y="1106843"/>
                  </a:lnTo>
                  <a:lnTo>
                    <a:pt x="3988854" y="1105674"/>
                  </a:lnTo>
                  <a:lnTo>
                    <a:pt x="3990022" y="1104265"/>
                  </a:lnTo>
                  <a:lnTo>
                    <a:pt x="3991191" y="1105433"/>
                  </a:lnTo>
                  <a:lnTo>
                    <a:pt x="3992130" y="1106843"/>
                  </a:lnTo>
                  <a:lnTo>
                    <a:pt x="3993057" y="1107770"/>
                  </a:lnTo>
                  <a:lnTo>
                    <a:pt x="3998188" y="1107770"/>
                  </a:lnTo>
                  <a:lnTo>
                    <a:pt x="3997731" y="1106843"/>
                  </a:lnTo>
                  <a:lnTo>
                    <a:pt x="3997490" y="1105674"/>
                  </a:lnTo>
                  <a:lnTo>
                    <a:pt x="3996537" y="1104265"/>
                  </a:lnTo>
                  <a:lnTo>
                    <a:pt x="3994391" y="1101242"/>
                  </a:lnTo>
                  <a:lnTo>
                    <a:pt x="3994302" y="1101115"/>
                  </a:lnTo>
                  <a:lnTo>
                    <a:pt x="3994226" y="1101242"/>
                  </a:lnTo>
                  <a:lnTo>
                    <a:pt x="3994226" y="1101001"/>
                  </a:lnTo>
                  <a:lnTo>
                    <a:pt x="3994391" y="1101001"/>
                  </a:lnTo>
                  <a:lnTo>
                    <a:pt x="3997020" y="1097267"/>
                  </a:lnTo>
                  <a:lnTo>
                    <a:pt x="3997731" y="1096340"/>
                  </a:lnTo>
                  <a:lnTo>
                    <a:pt x="3997731" y="1095400"/>
                  </a:lnTo>
                  <a:lnTo>
                    <a:pt x="3998074" y="1094701"/>
                  </a:lnTo>
                  <a:lnTo>
                    <a:pt x="3998188" y="1094473"/>
                  </a:lnTo>
                  <a:close/>
                </a:path>
                <a:path w="4273550" h="4103370">
                  <a:moveTo>
                    <a:pt x="4119778" y="3800779"/>
                  </a:moveTo>
                  <a:lnTo>
                    <a:pt x="4117213" y="3796106"/>
                  </a:lnTo>
                  <a:lnTo>
                    <a:pt x="4114876" y="3791674"/>
                  </a:lnTo>
                  <a:lnTo>
                    <a:pt x="4111612" y="3785133"/>
                  </a:lnTo>
                  <a:lnTo>
                    <a:pt x="4104602" y="3778135"/>
                  </a:lnTo>
                  <a:lnTo>
                    <a:pt x="4094810" y="3778135"/>
                  </a:lnTo>
                  <a:lnTo>
                    <a:pt x="4091775" y="3775100"/>
                  </a:lnTo>
                  <a:lnTo>
                    <a:pt x="4090136" y="3779075"/>
                  </a:lnTo>
                  <a:lnTo>
                    <a:pt x="4091775" y="3783977"/>
                  </a:lnTo>
                  <a:lnTo>
                    <a:pt x="4096677" y="3784206"/>
                  </a:lnTo>
                  <a:lnTo>
                    <a:pt x="4099941" y="3786543"/>
                  </a:lnTo>
                  <a:lnTo>
                    <a:pt x="4099941" y="3788638"/>
                  </a:lnTo>
                  <a:lnTo>
                    <a:pt x="4100169" y="3790734"/>
                  </a:lnTo>
                  <a:lnTo>
                    <a:pt x="4101566" y="3792143"/>
                  </a:lnTo>
                  <a:lnTo>
                    <a:pt x="4103674" y="3793769"/>
                  </a:lnTo>
                  <a:lnTo>
                    <a:pt x="4106240" y="3796334"/>
                  </a:lnTo>
                  <a:lnTo>
                    <a:pt x="4106240" y="3797503"/>
                  </a:lnTo>
                  <a:lnTo>
                    <a:pt x="4106710" y="3798913"/>
                  </a:lnTo>
                  <a:lnTo>
                    <a:pt x="4105770" y="3800310"/>
                  </a:lnTo>
                  <a:lnTo>
                    <a:pt x="4104843" y="3801935"/>
                  </a:lnTo>
                  <a:lnTo>
                    <a:pt x="4103674" y="3803573"/>
                  </a:lnTo>
                  <a:lnTo>
                    <a:pt x="4105770" y="3804742"/>
                  </a:lnTo>
                  <a:lnTo>
                    <a:pt x="4108335" y="3805669"/>
                  </a:lnTo>
                  <a:lnTo>
                    <a:pt x="4110672" y="3807079"/>
                  </a:lnTo>
                  <a:lnTo>
                    <a:pt x="4112780" y="3808704"/>
                  </a:lnTo>
                  <a:lnTo>
                    <a:pt x="4116044" y="3807307"/>
                  </a:lnTo>
                  <a:lnTo>
                    <a:pt x="4117441" y="3810343"/>
                  </a:lnTo>
                  <a:lnTo>
                    <a:pt x="4117911" y="3811511"/>
                  </a:lnTo>
                  <a:lnTo>
                    <a:pt x="4118838" y="3811270"/>
                  </a:lnTo>
                  <a:lnTo>
                    <a:pt x="4119778" y="3809644"/>
                  </a:lnTo>
                  <a:lnTo>
                    <a:pt x="4119778" y="3800779"/>
                  </a:lnTo>
                  <a:close/>
                </a:path>
                <a:path w="4273550" h="4103370">
                  <a:moveTo>
                    <a:pt x="4273093" y="355638"/>
                  </a:moveTo>
                  <a:lnTo>
                    <a:pt x="4270057" y="352145"/>
                  </a:lnTo>
                  <a:lnTo>
                    <a:pt x="4270299" y="345846"/>
                  </a:lnTo>
                  <a:lnTo>
                    <a:pt x="4265396" y="344208"/>
                  </a:lnTo>
                  <a:lnTo>
                    <a:pt x="4255592" y="344208"/>
                  </a:lnTo>
                  <a:lnTo>
                    <a:pt x="4253725" y="346075"/>
                  </a:lnTo>
                  <a:lnTo>
                    <a:pt x="4252087" y="347472"/>
                  </a:lnTo>
                  <a:lnTo>
                    <a:pt x="4250690" y="348881"/>
                  </a:lnTo>
                  <a:lnTo>
                    <a:pt x="4250690" y="355409"/>
                  </a:lnTo>
                  <a:lnTo>
                    <a:pt x="4254652" y="358216"/>
                  </a:lnTo>
                  <a:lnTo>
                    <a:pt x="4253954" y="364274"/>
                  </a:lnTo>
                  <a:lnTo>
                    <a:pt x="4258856" y="366839"/>
                  </a:lnTo>
                  <a:lnTo>
                    <a:pt x="4260723" y="365213"/>
                  </a:lnTo>
                  <a:lnTo>
                    <a:pt x="4262120" y="362877"/>
                  </a:lnTo>
                  <a:lnTo>
                    <a:pt x="4265396" y="363816"/>
                  </a:lnTo>
                  <a:lnTo>
                    <a:pt x="4267962" y="361238"/>
                  </a:lnTo>
                  <a:lnTo>
                    <a:pt x="4273093" y="35563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0" name="object 30"/>
            <p:cNvSpPr/>
            <p:nvPr/>
          </p:nvSpPr>
          <p:spPr>
            <a:xfrm>
              <a:off x="1626425" y="2878835"/>
              <a:ext cx="4064000" cy="3988435"/>
            </a:xfrm>
            <a:custGeom>
              <a:avLst/>
              <a:gdLst/>
              <a:ahLst/>
              <a:cxnLst/>
              <a:rect l="l" t="t" r="r" b="b"/>
              <a:pathLst>
                <a:path w="4064000" h="3988434">
                  <a:moveTo>
                    <a:pt x="36169" y="1549057"/>
                  </a:moveTo>
                  <a:lnTo>
                    <a:pt x="27292" y="1547660"/>
                  </a:lnTo>
                  <a:lnTo>
                    <a:pt x="21463" y="1541830"/>
                  </a:lnTo>
                  <a:lnTo>
                    <a:pt x="20294" y="1542986"/>
                  </a:lnTo>
                  <a:lnTo>
                    <a:pt x="19126" y="1543926"/>
                  </a:lnTo>
                  <a:lnTo>
                    <a:pt x="17957" y="1545094"/>
                  </a:lnTo>
                  <a:lnTo>
                    <a:pt x="15392" y="1544624"/>
                  </a:lnTo>
                  <a:lnTo>
                    <a:pt x="12357" y="1546263"/>
                  </a:lnTo>
                  <a:lnTo>
                    <a:pt x="10261" y="1543926"/>
                  </a:lnTo>
                  <a:lnTo>
                    <a:pt x="9791" y="1541360"/>
                  </a:lnTo>
                  <a:lnTo>
                    <a:pt x="9563" y="1538795"/>
                  </a:lnTo>
                  <a:lnTo>
                    <a:pt x="9093" y="1536230"/>
                  </a:lnTo>
                  <a:lnTo>
                    <a:pt x="8864" y="1535988"/>
                  </a:lnTo>
                  <a:lnTo>
                    <a:pt x="7924" y="1535518"/>
                  </a:lnTo>
                  <a:lnTo>
                    <a:pt x="3733" y="1538795"/>
                  </a:lnTo>
                  <a:lnTo>
                    <a:pt x="2565" y="1543926"/>
                  </a:lnTo>
                  <a:lnTo>
                    <a:pt x="0" y="1548358"/>
                  </a:lnTo>
                  <a:lnTo>
                    <a:pt x="9093" y="1548358"/>
                  </a:lnTo>
                  <a:lnTo>
                    <a:pt x="10731" y="1550454"/>
                  </a:lnTo>
                  <a:lnTo>
                    <a:pt x="12827" y="1553032"/>
                  </a:lnTo>
                  <a:lnTo>
                    <a:pt x="14465" y="1554899"/>
                  </a:lnTo>
                  <a:lnTo>
                    <a:pt x="21463" y="1554899"/>
                  </a:lnTo>
                  <a:lnTo>
                    <a:pt x="24028" y="1552790"/>
                  </a:lnTo>
                  <a:lnTo>
                    <a:pt x="24726" y="1552092"/>
                  </a:lnTo>
                  <a:lnTo>
                    <a:pt x="26593" y="1553260"/>
                  </a:lnTo>
                  <a:lnTo>
                    <a:pt x="28232" y="1554429"/>
                  </a:lnTo>
                  <a:lnTo>
                    <a:pt x="31026" y="1556054"/>
                  </a:lnTo>
                  <a:lnTo>
                    <a:pt x="32664" y="1553730"/>
                  </a:lnTo>
                  <a:lnTo>
                    <a:pt x="34302" y="1551622"/>
                  </a:lnTo>
                  <a:lnTo>
                    <a:pt x="36169" y="1549057"/>
                  </a:lnTo>
                  <a:close/>
                </a:path>
                <a:path w="4064000" h="3988434">
                  <a:moveTo>
                    <a:pt x="75374" y="1802257"/>
                  </a:moveTo>
                  <a:lnTo>
                    <a:pt x="74676" y="1802028"/>
                  </a:lnTo>
                  <a:lnTo>
                    <a:pt x="74206" y="1801329"/>
                  </a:lnTo>
                  <a:lnTo>
                    <a:pt x="66967" y="1801329"/>
                  </a:lnTo>
                  <a:lnTo>
                    <a:pt x="65100" y="1803196"/>
                  </a:lnTo>
                  <a:lnTo>
                    <a:pt x="63703" y="1804822"/>
                  </a:lnTo>
                  <a:lnTo>
                    <a:pt x="62306" y="1806219"/>
                  </a:lnTo>
                  <a:lnTo>
                    <a:pt x="63004" y="1810194"/>
                  </a:lnTo>
                  <a:lnTo>
                    <a:pt x="60896" y="1814156"/>
                  </a:lnTo>
                  <a:lnTo>
                    <a:pt x="63703" y="1817192"/>
                  </a:lnTo>
                  <a:lnTo>
                    <a:pt x="65341" y="1817662"/>
                  </a:lnTo>
                  <a:lnTo>
                    <a:pt x="66738" y="1817890"/>
                  </a:lnTo>
                  <a:lnTo>
                    <a:pt x="69075" y="1818360"/>
                  </a:lnTo>
                  <a:lnTo>
                    <a:pt x="68605" y="1820456"/>
                  </a:lnTo>
                  <a:lnTo>
                    <a:pt x="68364" y="1822323"/>
                  </a:lnTo>
                  <a:lnTo>
                    <a:pt x="68135" y="1823732"/>
                  </a:lnTo>
                  <a:lnTo>
                    <a:pt x="65798" y="1824431"/>
                  </a:lnTo>
                  <a:lnTo>
                    <a:pt x="63004" y="1822792"/>
                  </a:lnTo>
                  <a:lnTo>
                    <a:pt x="63004" y="1826298"/>
                  </a:lnTo>
                  <a:lnTo>
                    <a:pt x="65798" y="1828165"/>
                  </a:lnTo>
                  <a:lnTo>
                    <a:pt x="69303" y="1826996"/>
                  </a:lnTo>
                  <a:lnTo>
                    <a:pt x="72339" y="1827225"/>
                  </a:lnTo>
                  <a:lnTo>
                    <a:pt x="73266" y="1827225"/>
                  </a:lnTo>
                  <a:lnTo>
                    <a:pt x="74206" y="1826298"/>
                  </a:lnTo>
                  <a:lnTo>
                    <a:pt x="75374" y="1825828"/>
                  </a:lnTo>
                  <a:lnTo>
                    <a:pt x="74206" y="1824659"/>
                  </a:lnTo>
                  <a:lnTo>
                    <a:pt x="72339" y="1822323"/>
                  </a:lnTo>
                  <a:lnTo>
                    <a:pt x="74206" y="1819998"/>
                  </a:lnTo>
                  <a:lnTo>
                    <a:pt x="75374" y="1818830"/>
                  </a:lnTo>
                  <a:lnTo>
                    <a:pt x="75374" y="1802257"/>
                  </a:lnTo>
                  <a:close/>
                </a:path>
                <a:path w="4064000" h="3988434">
                  <a:moveTo>
                    <a:pt x="88671" y="1476248"/>
                  </a:moveTo>
                  <a:lnTo>
                    <a:pt x="88646" y="1474851"/>
                  </a:lnTo>
                  <a:lnTo>
                    <a:pt x="88519" y="1473682"/>
                  </a:lnTo>
                  <a:lnTo>
                    <a:pt x="88442" y="1471117"/>
                  </a:lnTo>
                  <a:lnTo>
                    <a:pt x="85877" y="1469250"/>
                  </a:lnTo>
                  <a:lnTo>
                    <a:pt x="84937" y="1465986"/>
                  </a:lnTo>
                  <a:lnTo>
                    <a:pt x="81673" y="1466443"/>
                  </a:lnTo>
                  <a:lnTo>
                    <a:pt x="78638" y="1468081"/>
                  </a:lnTo>
                  <a:lnTo>
                    <a:pt x="75374" y="1469720"/>
                  </a:lnTo>
                  <a:lnTo>
                    <a:pt x="72339" y="1471345"/>
                  </a:lnTo>
                  <a:lnTo>
                    <a:pt x="74676" y="1473682"/>
                  </a:lnTo>
                  <a:lnTo>
                    <a:pt x="75603" y="1474851"/>
                  </a:lnTo>
                  <a:lnTo>
                    <a:pt x="75603" y="1484655"/>
                  </a:lnTo>
                  <a:lnTo>
                    <a:pt x="72567" y="1487220"/>
                  </a:lnTo>
                  <a:lnTo>
                    <a:pt x="67437" y="1486750"/>
                  </a:lnTo>
                  <a:lnTo>
                    <a:pt x="66040" y="1491881"/>
                  </a:lnTo>
                  <a:lnTo>
                    <a:pt x="67437" y="1492123"/>
                  </a:lnTo>
                  <a:lnTo>
                    <a:pt x="68834" y="1492580"/>
                  </a:lnTo>
                  <a:lnTo>
                    <a:pt x="70231" y="1492821"/>
                  </a:lnTo>
                  <a:lnTo>
                    <a:pt x="71640" y="1491653"/>
                  </a:lnTo>
                  <a:lnTo>
                    <a:pt x="73964" y="1489316"/>
                  </a:lnTo>
                  <a:lnTo>
                    <a:pt x="75133" y="1491653"/>
                  </a:lnTo>
                  <a:lnTo>
                    <a:pt x="76073" y="1493989"/>
                  </a:lnTo>
                  <a:lnTo>
                    <a:pt x="77241" y="1496314"/>
                  </a:lnTo>
                  <a:lnTo>
                    <a:pt x="78867" y="1495856"/>
                  </a:lnTo>
                  <a:lnTo>
                    <a:pt x="80276" y="1495386"/>
                  </a:lnTo>
                  <a:lnTo>
                    <a:pt x="82143" y="1494917"/>
                  </a:lnTo>
                  <a:lnTo>
                    <a:pt x="80733" y="1493291"/>
                  </a:lnTo>
                  <a:lnTo>
                    <a:pt x="79806" y="1492123"/>
                  </a:lnTo>
                  <a:lnTo>
                    <a:pt x="78638" y="1490954"/>
                  </a:lnTo>
                  <a:lnTo>
                    <a:pt x="78638" y="1489316"/>
                  </a:lnTo>
                  <a:lnTo>
                    <a:pt x="78638" y="1487220"/>
                  </a:lnTo>
                  <a:lnTo>
                    <a:pt x="78638" y="1486750"/>
                  </a:lnTo>
                  <a:lnTo>
                    <a:pt x="80860" y="1483245"/>
                  </a:lnTo>
                  <a:lnTo>
                    <a:pt x="81407" y="1482394"/>
                  </a:lnTo>
                  <a:lnTo>
                    <a:pt x="85305" y="1479473"/>
                  </a:lnTo>
                  <a:lnTo>
                    <a:pt x="82867" y="1479473"/>
                  </a:lnTo>
                  <a:lnTo>
                    <a:pt x="82461" y="1479473"/>
                  </a:lnTo>
                  <a:lnTo>
                    <a:pt x="80035" y="1481150"/>
                  </a:lnTo>
                  <a:lnTo>
                    <a:pt x="78867" y="1477645"/>
                  </a:lnTo>
                  <a:lnTo>
                    <a:pt x="83299" y="1476248"/>
                  </a:lnTo>
                  <a:lnTo>
                    <a:pt x="82575" y="1479054"/>
                  </a:lnTo>
                  <a:lnTo>
                    <a:pt x="83070" y="1479054"/>
                  </a:lnTo>
                  <a:lnTo>
                    <a:pt x="85864" y="1479054"/>
                  </a:lnTo>
                  <a:lnTo>
                    <a:pt x="88671" y="1476946"/>
                  </a:lnTo>
                  <a:lnTo>
                    <a:pt x="88671" y="1476248"/>
                  </a:lnTo>
                  <a:close/>
                </a:path>
                <a:path w="4064000" h="3988434">
                  <a:moveTo>
                    <a:pt x="223316" y="1052931"/>
                  </a:moveTo>
                  <a:lnTo>
                    <a:pt x="222618" y="1048258"/>
                  </a:lnTo>
                  <a:lnTo>
                    <a:pt x="221221" y="1046861"/>
                  </a:lnTo>
                  <a:lnTo>
                    <a:pt x="219583" y="1044765"/>
                  </a:lnTo>
                  <a:lnTo>
                    <a:pt x="218884" y="1044067"/>
                  </a:lnTo>
                  <a:lnTo>
                    <a:pt x="211886" y="1042200"/>
                  </a:lnTo>
                  <a:lnTo>
                    <a:pt x="214223" y="1049197"/>
                  </a:lnTo>
                  <a:lnTo>
                    <a:pt x="210718" y="1049667"/>
                  </a:lnTo>
                  <a:lnTo>
                    <a:pt x="210019" y="1047559"/>
                  </a:lnTo>
                  <a:lnTo>
                    <a:pt x="208622" y="1043825"/>
                  </a:lnTo>
                  <a:lnTo>
                    <a:pt x="205587" y="1045464"/>
                  </a:lnTo>
                  <a:lnTo>
                    <a:pt x="199986" y="1048727"/>
                  </a:lnTo>
                  <a:lnTo>
                    <a:pt x="204889" y="1053630"/>
                  </a:lnTo>
                  <a:lnTo>
                    <a:pt x="201155" y="1056665"/>
                  </a:lnTo>
                  <a:lnTo>
                    <a:pt x="198589" y="1057363"/>
                  </a:lnTo>
                  <a:lnTo>
                    <a:pt x="195554" y="1055725"/>
                  </a:lnTo>
                  <a:lnTo>
                    <a:pt x="193446" y="1058062"/>
                  </a:lnTo>
                  <a:lnTo>
                    <a:pt x="192989" y="1060170"/>
                  </a:lnTo>
                  <a:lnTo>
                    <a:pt x="192290" y="1062037"/>
                  </a:lnTo>
                  <a:lnTo>
                    <a:pt x="194614" y="1062964"/>
                  </a:lnTo>
                  <a:lnTo>
                    <a:pt x="196481" y="1061796"/>
                  </a:lnTo>
                  <a:lnTo>
                    <a:pt x="198120" y="1060627"/>
                  </a:lnTo>
                  <a:lnTo>
                    <a:pt x="199986" y="1059459"/>
                  </a:lnTo>
                  <a:lnTo>
                    <a:pt x="203022" y="1062037"/>
                  </a:lnTo>
                  <a:lnTo>
                    <a:pt x="205587" y="1064361"/>
                  </a:lnTo>
                  <a:lnTo>
                    <a:pt x="208153" y="1066469"/>
                  </a:lnTo>
                  <a:lnTo>
                    <a:pt x="211658" y="1062266"/>
                  </a:lnTo>
                  <a:lnTo>
                    <a:pt x="207213" y="1060627"/>
                  </a:lnTo>
                  <a:lnTo>
                    <a:pt x="206756" y="1057833"/>
                  </a:lnTo>
                  <a:lnTo>
                    <a:pt x="210248" y="1055497"/>
                  </a:lnTo>
                  <a:lnTo>
                    <a:pt x="213982" y="1057135"/>
                  </a:lnTo>
                  <a:lnTo>
                    <a:pt x="217716" y="1056665"/>
                  </a:lnTo>
                  <a:lnTo>
                    <a:pt x="219583" y="1054100"/>
                  </a:lnTo>
                  <a:lnTo>
                    <a:pt x="223316" y="1052931"/>
                  </a:lnTo>
                  <a:close/>
                </a:path>
                <a:path w="4064000" h="3988434">
                  <a:moveTo>
                    <a:pt x="320636" y="898448"/>
                  </a:moveTo>
                  <a:lnTo>
                    <a:pt x="319697" y="896810"/>
                  </a:lnTo>
                  <a:lnTo>
                    <a:pt x="318300" y="895172"/>
                  </a:lnTo>
                  <a:lnTo>
                    <a:pt x="317131" y="891209"/>
                  </a:lnTo>
                  <a:lnTo>
                    <a:pt x="319227" y="888174"/>
                  </a:lnTo>
                  <a:lnTo>
                    <a:pt x="315963" y="886548"/>
                  </a:lnTo>
                  <a:lnTo>
                    <a:pt x="315036" y="888873"/>
                  </a:lnTo>
                  <a:lnTo>
                    <a:pt x="313867" y="890981"/>
                  </a:lnTo>
                  <a:lnTo>
                    <a:pt x="312699" y="893305"/>
                  </a:lnTo>
                  <a:lnTo>
                    <a:pt x="309435" y="892149"/>
                  </a:lnTo>
                  <a:lnTo>
                    <a:pt x="307797" y="891679"/>
                  </a:lnTo>
                  <a:lnTo>
                    <a:pt x="309194" y="890282"/>
                  </a:lnTo>
                  <a:lnTo>
                    <a:pt x="310134" y="889114"/>
                  </a:lnTo>
                  <a:lnTo>
                    <a:pt x="311531" y="887704"/>
                  </a:lnTo>
                  <a:lnTo>
                    <a:pt x="310362" y="885609"/>
                  </a:lnTo>
                  <a:lnTo>
                    <a:pt x="312699" y="882573"/>
                  </a:lnTo>
                  <a:lnTo>
                    <a:pt x="309664" y="879779"/>
                  </a:lnTo>
                  <a:lnTo>
                    <a:pt x="307797" y="880008"/>
                  </a:lnTo>
                  <a:lnTo>
                    <a:pt x="305231" y="880008"/>
                  </a:lnTo>
                  <a:lnTo>
                    <a:pt x="302666" y="880478"/>
                  </a:lnTo>
                  <a:lnTo>
                    <a:pt x="302196" y="880478"/>
                  </a:lnTo>
                  <a:lnTo>
                    <a:pt x="301967" y="882103"/>
                  </a:lnTo>
                  <a:lnTo>
                    <a:pt x="301498" y="883043"/>
                  </a:lnTo>
                  <a:lnTo>
                    <a:pt x="303136" y="883043"/>
                  </a:lnTo>
                  <a:lnTo>
                    <a:pt x="304761" y="882815"/>
                  </a:lnTo>
                  <a:lnTo>
                    <a:pt x="306628" y="883272"/>
                  </a:lnTo>
                  <a:lnTo>
                    <a:pt x="307098" y="883272"/>
                  </a:lnTo>
                  <a:lnTo>
                    <a:pt x="307797" y="885380"/>
                  </a:lnTo>
                  <a:lnTo>
                    <a:pt x="307797" y="885609"/>
                  </a:lnTo>
                  <a:lnTo>
                    <a:pt x="307098" y="886307"/>
                  </a:lnTo>
                  <a:lnTo>
                    <a:pt x="301726" y="886307"/>
                  </a:lnTo>
                  <a:lnTo>
                    <a:pt x="302666" y="887945"/>
                  </a:lnTo>
                  <a:lnTo>
                    <a:pt x="303834" y="889812"/>
                  </a:lnTo>
                  <a:lnTo>
                    <a:pt x="305003" y="891908"/>
                  </a:lnTo>
                  <a:lnTo>
                    <a:pt x="305003" y="901014"/>
                  </a:lnTo>
                  <a:lnTo>
                    <a:pt x="306171" y="902182"/>
                  </a:lnTo>
                  <a:lnTo>
                    <a:pt x="307327" y="903579"/>
                  </a:lnTo>
                  <a:lnTo>
                    <a:pt x="308965" y="907084"/>
                  </a:lnTo>
                  <a:lnTo>
                    <a:pt x="306870" y="910107"/>
                  </a:lnTo>
                  <a:lnTo>
                    <a:pt x="309435" y="912215"/>
                  </a:lnTo>
                  <a:lnTo>
                    <a:pt x="312229" y="910577"/>
                  </a:lnTo>
                  <a:lnTo>
                    <a:pt x="315036" y="909180"/>
                  </a:lnTo>
                  <a:lnTo>
                    <a:pt x="318071" y="907313"/>
                  </a:lnTo>
                  <a:lnTo>
                    <a:pt x="315734" y="906373"/>
                  </a:lnTo>
                  <a:lnTo>
                    <a:pt x="311302" y="904748"/>
                  </a:lnTo>
                  <a:lnTo>
                    <a:pt x="311772" y="901242"/>
                  </a:lnTo>
                  <a:lnTo>
                    <a:pt x="312000" y="900544"/>
                  </a:lnTo>
                  <a:lnTo>
                    <a:pt x="315493" y="898677"/>
                  </a:lnTo>
                  <a:lnTo>
                    <a:pt x="318300" y="901014"/>
                  </a:lnTo>
                  <a:lnTo>
                    <a:pt x="320636" y="898448"/>
                  </a:lnTo>
                  <a:close/>
                </a:path>
                <a:path w="4064000" h="3988434">
                  <a:moveTo>
                    <a:pt x="321564" y="264629"/>
                  </a:moveTo>
                  <a:lnTo>
                    <a:pt x="318071" y="263931"/>
                  </a:lnTo>
                  <a:lnTo>
                    <a:pt x="312229" y="263004"/>
                  </a:lnTo>
                  <a:lnTo>
                    <a:pt x="311531" y="260896"/>
                  </a:lnTo>
                  <a:lnTo>
                    <a:pt x="310603" y="258330"/>
                  </a:lnTo>
                  <a:lnTo>
                    <a:pt x="307327" y="256692"/>
                  </a:lnTo>
                  <a:lnTo>
                    <a:pt x="301726" y="253669"/>
                  </a:lnTo>
                  <a:lnTo>
                    <a:pt x="298462" y="260197"/>
                  </a:lnTo>
                  <a:lnTo>
                    <a:pt x="297065" y="263702"/>
                  </a:lnTo>
                  <a:lnTo>
                    <a:pt x="295897" y="262534"/>
                  </a:lnTo>
                  <a:lnTo>
                    <a:pt x="293090" y="260197"/>
                  </a:lnTo>
                  <a:lnTo>
                    <a:pt x="291693" y="262763"/>
                  </a:lnTo>
                  <a:lnTo>
                    <a:pt x="290766" y="264871"/>
                  </a:lnTo>
                  <a:lnTo>
                    <a:pt x="293090" y="266738"/>
                  </a:lnTo>
                  <a:lnTo>
                    <a:pt x="295198" y="266966"/>
                  </a:lnTo>
                  <a:lnTo>
                    <a:pt x="296595" y="267436"/>
                  </a:lnTo>
                  <a:lnTo>
                    <a:pt x="297764" y="267665"/>
                  </a:lnTo>
                  <a:lnTo>
                    <a:pt x="298704" y="269760"/>
                  </a:lnTo>
                  <a:lnTo>
                    <a:pt x="297535" y="272338"/>
                  </a:lnTo>
                  <a:lnTo>
                    <a:pt x="299859" y="273037"/>
                  </a:lnTo>
                  <a:lnTo>
                    <a:pt x="303136" y="271170"/>
                  </a:lnTo>
                  <a:lnTo>
                    <a:pt x="309194" y="267436"/>
                  </a:lnTo>
                  <a:lnTo>
                    <a:pt x="312928" y="265328"/>
                  </a:lnTo>
                  <a:lnTo>
                    <a:pt x="317830" y="269303"/>
                  </a:lnTo>
                  <a:lnTo>
                    <a:pt x="321564" y="264629"/>
                  </a:lnTo>
                  <a:close/>
                </a:path>
                <a:path w="4064000" h="3988434">
                  <a:moveTo>
                    <a:pt x="357035" y="298234"/>
                  </a:moveTo>
                  <a:lnTo>
                    <a:pt x="353999" y="295198"/>
                  </a:lnTo>
                  <a:lnTo>
                    <a:pt x="351675" y="291465"/>
                  </a:lnTo>
                  <a:lnTo>
                    <a:pt x="348170" y="289839"/>
                  </a:lnTo>
                  <a:lnTo>
                    <a:pt x="342798" y="289839"/>
                  </a:lnTo>
                  <a:lnTo>
                    <a:pt x="342099" y="289140"/>
                  </a:lnTo>
                  <a:lnTo>
                    <a:pt x="341630" y="288899"/>
                  </a:lnTo>
                  <a:lnTo>
                    <a:pt x="339305" y="283997"/>
                  </a:lnTo>
                  <a:lnTo>
                    <a:pt x="342569" y="278168"/>
                  </a:lnTo>
                  <a:lnTo>
                    <a:pt x="339305" y="273265"/>
                  </a:lnTo>
                  <a:lnTo>
                    <a:pt x="335800" y="275831"/>
                  </a:lnTo>
                  <a:lnTo>
                    <a:pt x="338607" y="279565"/>
                  </a:lnTo>
                  <a:lnTo>
                    <a:pt x="336969" y="282130"/>
                  </a:lnTo>
                  <a:lnTo>
                    <a:pt x="336029" y="282600"/>
                  </a:lnTo>
                  <a:lnTo>
                    <a:pt x="335102" y="282829"/>
                  </a:lnTo>
                  <a:lnTo>
                    <a:pt x="333705" y="283540"/>
                  </a:lnTo>
                  <a:lnTo>
                    <a:pt x="335102" y="285165"/>
                  </a:lnTo>
                  <a:lnTo>
                    <a:pt x="336270" y="286804"/>
                  </a:lnTo>
                  <a:lnTo>
                    <a:pt x="337667" y="288429"/>
                  </a:lnTo>
                  <a:lnTo>
                    <a:pt x="335572" y="289369"/>
                  </a:lnTo>
                  <a:lnTo>
                    <a:pt x="330898" y="291706"/>
                  </a:lnTo>
                  <a:lnTo>
                    <a:pt x="331368" y="293573"/>
                  </a:lnTo>
                  <a:lnTo>
                    <a:pt x="332295" y="296367"/>
                  </a:lnTo>
                  <a:lnTo>
                    <a:pt x="339064" y="296367"/>
                  </a:lnTo>
                  <a:lnTo>
                    <a:pt x="340233" y="297307"/>
                  </a:lnTo>
                  <a:lnTo>
                    <a:pt x="342569" y="299631"/>
                  </a:lnTo>
                  <a:lnTo>
                    <a:pt x="348869" y="299631"/>
                  </a:lnTo>
                  <a:lnTo>
                    <a:pt x="351205" y="301967"/>
                  </a:lnTo>
                  <a:lnTo>
                    <a:pt x="352374" y="302907"/>
                  </a:lnTo>
                  <a:lnTo>
                    <a:pt x="357035" y="298234"/>
                  </a:lnTo>
                  <a:close/>
                </a:path>
                <a:path w="4064000" h="3988434">
                  <a:moveTo>
                    <a:pt x="380136" y="881646"/>
                  </a:moveTo>
                  <a:lnTo>
                    <a:pt x="378040" y="877912"/>
                  </a:lnTo>
                  <a:lnTo>
                    <a:pt x="374307" y="876274"/>
                  </a:lnTo>
                  <a:lnTo>
                    <a:pt x="370801" y="874877"/>
                  </a:lnTo>
                  <a:lnTo>
                    <a:pt x="369874" y="871613"/>
                  </a:lnTo>
                  <a:lnTo>
                    <a:pt x="369646" y="870445"/>
                  </a:lnTo>
                  <a:lnTo>
                    <a:pt x="367068" y="869975"/>
                  </a:lnTo>
                  <a:lnTo>
                    <a:pt x="365201" y="869505"/>
                  </a:lnTo>
                  <a:lnTo>
                    <a:pt x="364032" y="871842"/>
                  </a:lnTo>
                  <a:lnTo>
                    <a:pt x="364972" y="872769"/>
                  </a:lnTo>
                  <a:lnTo>
                    <a:pt x="367309" y="875576"/>
                  </a:lnTo>
                  <a:lnTo>
                    <a:pt x="365201" y="876046"/>
                  </a:lnTo>
                  <a:lnTo>
                    <a:pt x="363804" y="876503"/>
                  </a:lnTo>
                  <a:lnTo>
                    <a:pt x="362407" y="876744"/>
                  </a:lnTo>
                  <a:lnTo>
                    <a:pt x="361010" y="875347"/>
                  </a:lnTo>
                  <a:lnTo>
                    <a:pt x="359841" y="874407"/>
                  </a:lnTo>
                  <a:lnTo>
                    <a:pt x="358673" y="873239"/>
                  </a:lnTo>
                  <a:lnTo>
                    <a:pt x="353771" y="873239"/>
                  </a:lnTo>
                  <a:lnTo>
                    <a:pt x="354469" y="879309"/>
                  </a:lnTo>
                  <a:lnTo>
                    <a:pt x="357733" y="879538"/>
                  </a:lnTo>
                  <a:lnTo>
                    <a:pt x="360299" y="880008"/>
                  </a:lnTo>
                  <a:lnTo>
                    <a:pt x="361238" y="880008"/>
                  </a:lnTo>
                  <a:lnTo>
                    <a:pt x="370573" y="887704"/>
                  </a:lnTo>
                  <a:lnTo>
                    <a:pt x="370573" y="897978"/>
                  </a:lnTo>
                  <a:lnTo>
                    <a:pt x="375246" y="902639"/>
                  </a:lnTo>
                  <a:lnTo>
                    <a:pt x="378739" y="899375"/>
                  </a:lnTo>
                  <a:lnTo>
                    <a:pt x="376402" y="897280"/>
                  </a:lnTo>
                  <a:lnTo>
                    <a:pt x="373837" y="894715"/>
                  </a:lnTo>
                  <a:lnTo>
                    <a:pt x="374777" y="893546"/>
                  </a:lnTo>
                  <a:lnTo>
                    <a:pt x="375704" y="892606"/>
                  </a:lnTo>
                  <a:lnTo>
                    <a:pt x="376872" y="891209"/>
                  </a:lnTo>
                  <a:lnTo>
                    <a:pt x="376872" y="885139"/>
                  </a:lnTo>
                  <a:lnTo>
                    <a:pt x="378040" y="883970"/>
                  </a:lnTo>
                  <a:lnTo>
                    <a:pt x="378980" y="882815"/>
                  </a:lnTo>
                  <a:lnTo>
                    <a:pt x="380136" y="881646"/>
                  </a:lnTo>
                  <a:close/>
                </a:path>
                <a:path w="4064000" h="3988434">
                  <a:moveTo>
                    <a:pt x="472554" y="1423746"/>
                  </a:moveTo>
                  <a:lnTo>
                    <a:pt x="471855" y="1420012"/>
                  </a:lnTo>
                  <a:lnTo>
                    <a:pt x="470217" y="1414170"/>
                  </a:lnTo>
                  <a:lnTo>
                    <a:pt x="463918" y="1414881"/>
                  </a:lnTo>
                  <a:lnTo>
                    <a:pt x="460883" y="1411376"/>
                  </a:lnTo>
                  <a:lnTo>
                    <a:pt x="460184" y="1410436"/>
                  </a:lnTo>
                  <a:lnTo>
                    <a:pt x="458089" y="1410906"/>
                  </a:lnTo>
                  <a:lnTo>
                    <a:pt x="455980" y="1410677"/>
                  </a:lnTo>
                  <a:lnTo>
                    <a:pt x="455282" y="1415338"/>
                  </a:lnTo>
                  <a:lnTo>
                    <a:pt x="454812" y="1416278"/>
                  </a:lnTo>
                  <a:lnTo>
                    <a:pt x="450621" y="1418615"/>
                  </a:lnTo>
                  <a:lnTo>
                    <a:pt x="445719" y="1414881"/>
                  </a:lnTo>
                  <a:lnTo>
                    <a:pt x="442455" y="1418844"/>
                  </a:lnTo>
                  <a:lnTo>
                    <a:pt x="445477" y="1420482"/>
                  </a:lnTo>
                  <a:lnTo>
                    <a:pt x="448754" y="1422107"/>
                  </a:lnTo>
                  <a:lnTo>
                    <a:pt x="451789" y="1423746"/>
                  </a:lnTo>
                  <a:lnTo>
                    <a:pt x="459955" y="1423746"/>
                  </a:lnTo>
                  <a:lnTo>
                    <a:pt x="462280" y="1424914"/>
                  </a:lnTo>
                  <a:lnTo>
                    <a:pt x="463448" y="1428178"/>
                  </a:lnTo>
                  <a:lnTo>
                    <a:pt x="467423" y="1426781"/>
                  </a:lnTo>
                  <a:lnTo>
                    <a:pt x="468122" y="1424216"/>
                  </a:lnTo>
                  <a:lnTo>
                    <a:pt x="472554" y="1423746"/>
                  </a:lnTo>
                  <a:close/>
                </a:path>
                <a:path w="4064000" h="3988434">
                  <a:moveTo>
                    <a:pt x="773595" y="1946706"/>
                  </a:moveTo>
                  <a:lnTo>
                    <a:pt x="769391" y="1942973"/>
                  </a:lnTo>
                  <a:lnTo>
                    <a:pt x="769620" y="1937372"/>
                  </a:lnTo>
                  <a:lnTo>
                    <a:pt x="764959" y="1935035"/>
                  </a:lnTo>
                  <a:lnTo>
                    <a:pt x="762152" y="1938769"/>
                  </a:lnTo>
                  <a:lnTo>
                    <a:pt x="756081" y="1938312"/>
                  </a:lnTo>
                  <a:lnTo>
                    <a:pt x="753757" y="1943214"/>
                  </a:lnTo>
                  <a:lnTo>
                    <a:pt x="753757" y="1949513"/>
                  </a:lnTo>
                  <a:lnTo>
                    <a:pt x="756081" y="1953247"/>
                  </a:lnTo>
                  <a:lnTo>
                    <a:pt x="761225" y="1955342"/>
                  </a:lnTo>
                  <a:lnTo>
                    <a:pt x="760984" y="1961642"/>
                  </a:lnTo>
                  <a:lnTo>
                    <a:pt x="765416" y="1957908"/>
                  </a:lnTo>
                  <a:lnTo>
                    <a:pt x="766826" y="1956282"/>
                  </a:lnTo>
                  <a:lnTo>
                    <a:pt x="766826" y="1951609"/>
                  </a:lnTo>
                  <a:lnTo>
                    <a:pt x="768692" y="1950212"/>
                  </a:lnTo>
                  <a:lnTo>
                    <a:pt x="771258" y="1948573"/>
                  </a:lnTo>
                  <a:lnTo>
                    <a:pt x="773595" y="1946706"/>
                  </a:lnTo>
                  <a:close/>
                </a:path>
                <a:path w="4064000" h="3988434">
                  <a:moveTo>
                    <a:pt x="950709" y="1443583"/>
                  </a:moveTo>
                  <a:lnTo>
                    <a:pt x="950252" y="1439379"/>
                  </a:lnTo>
                  <a:lnTo>
                    <a:pt x="950239" y="1436344"/>
                  </a:lnTo>
                  <a:lnTo>
                    <a:pt x="945578" y="1438440"/>
                  </a:lnTo>
                  <a:lnTo>
                    <a:pt x="941146" y="1434706"/>
                  </a:lnTo>
                  <a:lnTo>
                    <a:pt x="937641" y="1438681"/>
                  </a:lnTo>
                  <a:lnTo>
                    <a:pt x="933907" y="1442415"/>
                  </a:lnTo>
                  <a:lnTo>
                    <a:pt x="929246" y="1438681"/>
                  </a:lnTo>
                  <a:lnTo>
                    <a:pt x="925512" y="1440776"/>
                  </a:lnTo>
                  <a:lnTo>
                    <a:pt x="922705" y="1444282"/>
                  </a:lnTo>
                  <a:lnTo>
                    <a:pt x="916635" y="1443583"/>
                  </a:lnTo>
                  <a:lnTo>
                    <a:pt x="915009" y="1448714"/>
                  </a:lnTo>
                  <a:lnTo>
                    <a:pt x="915479" y="1449184"/>
                  </a:lnTo>
                  <a:lnTo>
                    <a:pt x="915708" y="1449882"/>
                  </a:lnTo>
                  <a:lnTo>
                    <a:pt x="916178" y="1449882"/>
                  </a:lnTo>
                  <a:lnTo>
                    <a:pt x="918743" y="1450111"/>
                  </a:lnTo>
                  <a:lnTo>
                    <a:pt x="938110" y="1450111"/>
                  </a:lnTo>
                  <a:lnTo>
                    <a:pt x="935545" y="1444510"/>
                  </a:lnTo>
                  <a:lnTo>
                    <a:pt x="940206" y="1443113"/>
                  </a:lnTo>
                  <a:lnTo>
                    <a:pt x="942314" y="1440307"/>
                  </a:lnTo>
                  <a:lnTo>
                    <a:pt x="943483" y="1441475"/>
                  </a:lnTo>
                  <a:lnTo>
                    <a:pt x="944638" y="1442415"/>
                  </a:lnTo>
                  <a:lnTo>
                    <a:pt x="945807" y="1443583"/>
                  </a:lnTo>
                  <a:lnTo>
                    <a:pt x="950709" y="1443583"/>
                  </a:lnTo>
                  <a:close/>
                </a:path>
                <a:path w="4064000" h="3988434">
                  <a:moveTo>
                    <a:pt x="1101763" y="1479511"/>
                  </a:moveTo>
                  <a:lnTo>
                    <a:pt x="1099134" y="1475778"/>
                  </a:lnTo>
                  <a:lnTo>
                    <a:pt x="1098435" y="1474851"/>
                  </a:lnTo>
                  <a:lnTo>
                    <a:pt x="1098435" y="1473911"/>
                  </a:lnTo>
                  <a:lnTo>
                    <a:pt x="1097965" y="1472984"/>
                  </a:lnTo>
                  <a:lnTo>
                    <a:pt x="1095870" y="1472755"/>
                  </a:lnTo>
                  <a:lnTo>
                    <a:pt x="1095159" y="1473911"/>
                  </a:lnTo>
                  <a:lnTo>
                    <a:pt x="1094930" y="1475549"/>
                  </a:lnTo>
                  <a:lnTo>
                    <a:pt x="1094460" y="1476946"/>
                  </a:lnTo>
                  <a:lnTo>
                    <a:pt x="1094232" y="1478356"/>
                  </a:lnTo>
                  <a:lnTo>
                    <a:pt x="1093762" y="1479753"/>
                  </a:lnTo>
                  <a:lnTo>
                    <a:pt x="1086523" y="1479753"/>
                  </a:lnTo>
                  <a:lnTo>
                    <a:pt x="1085824" y="1478584"/>
                  </a:lnTo>
                  <a:lnTo>
                    <a:pt x="1084668" y="1477416"/>
                  </a:lnTo>
                  <a:lnTo>
                    <a:pt x="1083500" y="1476019"/>
                  </a:lnTo>
                  <a:lnTo>
                    <a:pt x="1082433" y="1478356"/>
                  </a:lnTo>
                  <a:lnTo>
                    <a:pt x="1081163" y="1480921"/>
                  </a:lnTo>
                  <a:lnTo>
                    <a:pt x="1080935" y="1481620"/>
                  </a:lnTo>
                  <a:lnTo>
                    <a:pt x="1077429" y="1483487"/>
                  </a:lnTo>
                  <a:lnTo>
                    <a:pt x="1075334" y="1484884"/>
                  </a:lnTo>
                  <a:lnTo>
                    <a:pt x="1072756" y="1486281"/>
                  </a:lnTo>
                  <a:lnTo>
                    <a:pt x="1068565" y="1486281"/>
                  </a:lnTo>
                  <a:lnTo>
                    <a:pt x="1068565" y="1492821"/>
                  </a:lnTo>
                  <a:lnTo>
                    <a:pt x="1076490" y="1492821"/>
                  </a:lnTo>
                  <a:lnTo>
                    <a:pt x="1079995" y="1490954"/>
                  </a:lnTo>
                  <a:lnTo>
                    <a:pt x="1081392" y="1485582"/>
                  </a:lnTo>
                  <a:lnTo>
                    <a:pt x="1086764" y="1486281"/>
                  </a:lnTo>
                  <a:lnTo>
                    <a:pt x="1087462" y="1487220"/>
                  </a:lnTo>
                  <a:lnTo>
                    <a:pt x="1088631" y="1488389"/>
                  </a:lnTo>
                  <a:lnTo>
                    <a:pt x="1089799" y="1489786"/>
                  </a:lnTo>
                  <a:lnTo>
                    <a:pt x="1090968" y="1488617"/>
                  </a:lnTo>
                  <a:lnTo>
                    <a:pt x="1091895" y="1487220"/>
                  </a:lnTo>
                  <a:lnTo>
                    <a:pt x="1092835" y="1486281"/>
                  </a:lnTo>
                  <a:lnTo>
                    <a:pt x="1097965" y="1486281"/>
                  </a:lnTo>
                  <a:lnTo>
                    <a:pt x="1098308" y="1485582"/>
                  </a:lnTo>
                  <a:lnTo>
                    <a:pt x="1098435" y="1485353"/>
                  </a:lnTo>
                  <a:lnTo>
                    <a:pt x="1098664" y="1484185"/>
                  </a:lnTo>
                  <a:lnTo>
                    <a:pt x="1099134" y="1483487"/>
                  </a:lnTo>
                  <a:lnTo>
                    <a:pt x="1101763" y="1479753"/>
                  </a:lnTo>
                  <a:lnTo>
                    <a:pt x="1101763" y="1479511"/>
                  </a:lnTo>
                  <a:close/>
                </a:path>
                <a:path w="4064000" h="3988434">
                  <a:moveTo>
                    <a:pt x="1131570" y="1785924"/>
                  </a:moveTo>
                  <a:lnTo>
                    <a:pt x="1129004" y="1784286"/>
                  </a:lnTo>
                  <a:lnTo>
                    <a:pt x="1125029" y="1781251"/>
                  </a:lnTo>
                  <a:lnTo>
                    <a:pt x="1117561" y="1783359"/>
                  </a:lnTo>
                  <a:lnTo>
                    <a:pt x="1111262" y="1787093"/>
                  </a:lnTo>
                  <a:lnTo>
                    <a:pt x="1106131" y="1796186"/>
                  </a:lnTo>
                  <a:lnTo>
                    <a:pt x="1108697" y="1797596"/>
                  </a:lnTo>
                  <a:lnTo>
                    <a:pt x="1111034" y="1798751"/>
                  </a:lnTo>
                  <a:lnTo>
                    <a:pt x="1113370" y="1800161"/>
                  </a:lnTo>
                  <a:lnTo>
                    <a:pt x="1115695" y="1798523"/>
                  </a:lnTo>
                  <a:lnTo>
                    <a:pt x="1117104" y="1797354"/>
                  </a:lnTo>
                  <a:lnTo>
                    <a:pt x="1122235" y="1800161"/>
                  </a:lnTo>
                  <a:lnTo>
                    <a:pt x="1125728" y="1802028"/>
                  </a:lnTo>
                  <a:lnTo>
                    <a:pt x="1127137" y="1799691"/>
                  </a:lnTo>
                  <a:lnTo>
                    <a:pt x="1128534" y="1797596"/>
                  </a:lnTo>
                  <a:lnTo>
                    <a:pt x="1130401" y="1794319"/>
                  </a:lnTo>
                  <a:lnTo>
                    <a:pt x="1129004" y="1793151"/>
                  </a:lnTo>
                  <a:lnTo>
                    <a:pt x="1123162" y="1789417"/>
                  </a:lnTo>
                  <a:lnTo>
                    <a:pt x="1126439" y="1788020"/>
                  </a:lnTo>
                  <a:lnTo>
                    <a:pt x="1128306" y="1787321"/>
                  </a:lnTo>
                  <a:lnTo>
                    <a:pt x="1131570" y="1785924"/>
                  </a:lnTo>
                  <a:close/>
                </a:path>
                <a:path w="4064000" h="3988434">
                  <a:moveTo>
                    <a:pt x="1230045" y="1340434"/>
                  </a:moveTo>
                  <a:lnTo>
                    <a:pt x="1225143" y="1337170"/>
                  </a:lnTo>
                  <a:lnTo>
                    <a:pt x="1223048" y="1339964"/>
                  </a:lnTo>
                  <a:lnTo>
                    <a:pt x="1220711" y="1342072"/>
                  </a:lnTo>
                  <a:lnTo>
                    <a:pt x="1219784" y="1339735"/>
                  </a:lnTo>
                  <a:lnTo>
                    <a:pt x="1217676" y="1335532"/>
                  </a:lnTo>
                  <a:lnTo>
                    <a:pt x="1210906" y="1335532"/>
                  </a:lnTo>
                  <a:lnTo>
                    <a:pt x="1206004" y="1340434"/>
                  </a:lnTo>
                  <a:lnTo>
                    <a:pt x="1206246" y="1341602"/>
                  </a:lnTo>
                  <a:lnTo>
                    <a:pt x="1206715" y="1344866"/>
                  </a:lnTo>
                  <a:lnTo>
                    <a:pt x="1208811" y="1343939"/>
                  </a:lnTo>
                  <a:lnTo>
                    <a:pt x="1211605" y="1342529"/>
                  </a:lnTo>
                  <a:lnTo>
                    <a:pt x="1215339" y="1346263"/>
                  </a:lnTo>
                  <a:lnTo>
                    <a:pt x="1210449" y="1347901"/>
                  </a:lnTo>
                  <a:lnTo>
                    <a:pt x="1209738" y="1350467"/>
                  </a:lnTo>
                  <a:lnTo>
                    <a:pt x="1213713" y="1352334"/>
                  </a:lnTo>
                  <a:lnTo>
                    <a:pt x="1217917" y="1354201"/>
                  </a:lnTo>
                  <a:lnTo>
                    <a:pt x="1221879" y="1356067"/>
                  </a:lnTo>
                  <a:lnTo>
                    <a:pt x="1223518" y="1358874"/>
                  </a:lnTo>
                  <a:lnTo>
                    <a:pt x="1220711" y="1362608"/>
                  </a:lnTo>
                  <a:lnTo>
                    <a:pt x="1224216" y="1364703"/>
                  </a:lnTo>
                  <a:lnTo>
                    <a:pt x="1228877" y="1360030"/>
                  </a:lnTo>
                  <a:lnTo>
                    <a:pt x="1225143" y="1357706"/>
                  </a:lnTo>
                  <a:lnTo>
                    <a:pt x="1226312" y="1352334"/>
                  </a:lnTo>
                  <a:lnTo>
                    <a:pt x="1222578" y="1349768"/>
                  </a:lnTo>
                  <a:lnTo>
                    <a:pt x="1222108" y="1349540"/>
                  </a:lnTo>
                  <a:lnTo>
                    <a:pt x="1222578" y="1347901"/>
                  </a:lnTo>
                  <a:lnTo>
                    <a:pt x="1222578" y="1345336"/>
                  </a:lnTo>
                  <a:lnTo>
                    <a:pt x="1224216" y="1344168"/>
                  </a:lnTo>
                  <a:lnTo>
                    <a:pt x="1230045" y="1340434"/>
                  </a:lnTo>
                  <a:close/>
                </a:path>
                <a:path w="4064000" h="3988434">
                  <a:moveTo>
                    <a:pt x="1232382" y="1044295"/>
                  </a:moveTo>
                  <a:lnTo>
                    <a:pt x="1227010" y="1042428"/>
                  </a:lnTo>
                  <a:lnTo>
                    <a:pt x="1230515" y="1037526"/>
                  </a:lnTo>
                  <a:lnTo>
                    <a:pt x="1228178" y="1034491"/>
                  </a:lnTo>
                  <a:lnTo>
                    <a:pt x="1226312" y="1032624"/>
                  </a:lnTo>
                  <a:lnTo>
                    <a:pt x="1224445" y="1030528"/>
                  </a:lnTo>
                  <a:lnTo>
                    <a:pt x="1222349" y="1028890"/>
                  </a:lnTo>
                  <a:lnTo>
                    <a:pt x="1220482" y="1027264"/>
                  </a:lnTo>
                  <a:lnTo>
                    <a:pt x="1219542" y="1024458"/>
                  </a:lnTo>
                  <a:lnTo>
                    <a:pt x="1215809" y="1023988"/>
                  </a:lnTo>
                  <a:lnTo>
                    <a:pt x="1216977" y="1029589"/>
                  </a:lnTo>
                  <a:lnTo>
                    <a:pt x="1209979" y="1032865"/>
                  </a:lnTo>
                  <a:lnTo>
                    <a:pt x="1213942" y="1041031"/>
                  </a:lnTo>
                  <a:lnTo>
                    <a:pt x="1214640" y="1041501"/>
                  </a:lnTo>
                  <a:lnTo>
                    <a:pt x="1217206" y="1043368"/>
                  </a:lnTo>
                  <a:lnTo>
                    <a:pt x="1218374" y="1044067"/>
                  </a:lnTo>
                  <a:lnTo>
                    <a:pt x="1220482" y="1049667"/>
                  </a:lnTo>
                  <a:lnTo>
                    <a:pt x="1211846" y="1052233"/>
                  </a:lnTo>
                  <a:lnTo>
                    <a:pt x="1218615" y="1057135"/>
                  </a:lnTo>
                  <a:lnTo>
                    <a:pt x="1222349" y="1051991"/>
                  </a:lnTo>
                  <a:lnTo>
                    <a:pt x="1223518" y="1050124"/>
                  </a:lnTo>
                  <a:lnTo>
                    <a:pt x="1230985" y="1050124"/>
                  </a:lnTo>
                  <a:lnTo>
                    <a:pt x="1232382" y="1048499"/>
                  </a:lnTo>
                  <a:lnTo>
                    <a:pt x="1232382" y="1044295"/>
                  </a:lnTo>
                  <a:close/>
                </a:path>
                <a:path w="4064000" h="3988434">
                  <a:moveTo>
                    <a:pt x="1236116" y="1503553"/>
                  </a:moveTo>
                  <a:lnTo>
                    <a:pt x="1233779" y="1501686"/>
                  </a:lnTo>
                  <a:lnTo>
                    <a:pt x="1232141" y="1500517"/>
                  </a:lnTo>
                  <a:lnTo>
                    <a:pt x="1230744" y="1499590"/>
                  </a:lnTo>
                  <a:lnTo>
                    <a:pt x="1220711" y="1506359"/>
                  </a:lnTo>
                  <a:lnTo>
                    <a:pt x="1218145" y="1512189"/>
                  </a:lnTo>
                  <a:lnTo>
                    <a:pt x="1207884" y="1512189"/>
                  </a:lnTo>
                  <a:lnTo>
                    <a:pt x="1206474" y="1511020"/>
                  </a:lnTo>
                  <a:lnTo>
                    <a:pt x="1205306" y="1510093"/>
                  </a:lnTo>
                  <a:lnTo>
                    <a:pt x="1203439" y="1508683"/>
                  </a:lnTo>
                  <a:lnTo>
                    <a:pt x="1203439" y="1519656"/>
                  </a:lnTo>
                  <a:lnTo>
                    <a:pt x="1195971" y="1523390"/>
                  </a:lnTo>
                  <a:lnTo>
                    <a:pt x="1199007" y="1526654"/>
                  </a:lnTo>
                  <a:lnTo>
                    <a:pt x="1201813" y="1525028"/>
                  </a:lnTo>
                  <a:lnTo>
                    <a:pt x="1204379" y="1525485"/>
                  </a:lnTo>
                  <a:lnTo>
                    <a:pt x="1205547" y="1526654"/>
                  </a:lnTo>
                  <a:lnTo>
                    <a:pt x="1206715" y="1527594"/>
                  </a:lnTo>
                  <a:lnTo>
                    <a:pt x="1207884" y="1528762"/>
                  </a:lnTo>
                  <a:lnTo>
                    <a:pt x="1210449" y="1526425"/>
                  </a:lnTo>
                  <a:lnTo>
                    <a:pt x="1210170" y="1525028"/>
                  </a:lnTo>
                  <a:lnTo>
                    <a:pt x="1209979" y="1524088"/>
                  </a:lnTo>
                  <a:lnTo>
                    <a:pt x="1207643" y="1521993"/>
                  </a:lnTo>
                  <a:lnTo>
                    <a:pt x="1205776" y="1520126"/>
                  </a:lnTo>
                  <a:lnTo>
                    <a:pt x="1205547" y="1518259"/>
                  </a:lnTo>
                  <a:lnTo>
                    <a:pt x="1206944" y="1516392"/>
                  </a:lnTo>
                  <a:lnTo>
                    <a:pt x="1211846" y="1514055"/>
                  </a:lnTo>
                  <a:lnTo>
                    <a:pt x="1217447" y="1517091"/>
                  </a:lnTo>
                  <a:lnTo>
                    <a:pt x="1222108" y="1514525"/>
                  </a:lnTo>
                  <a:lnTo>
                    <a:pt x="1222171" y="1514055"/>
                  </a:lnTo>
                  <a:lnTo>
                    <a:pt x="1222349" y="1512658"/>
                  </a:lnTo>
                  <a:lnTo>
                    <a:pt x="1222502" y="1512189"/>
                  </a:lnTo>
                  <a:lnTo>
                    <a:pt x="1222819" y="1511249"/>
                  </a:lnTo>
                  <a:lnTo>
                    <a:pt x="1223048" y="1509623"/>
                  </a:lnTo>
                  <a:lnTo>
                    <a:pt x="1225842" y="1509153"/>
                  </a:lnTo>
                  <a:lnTo>
                    <a:pt x="1230985" y="1508683"/>
                  </a:lnTo>
                  <a:lnTo>
                    <a:pt x="1236116" y="1503553"/>
                  </a:lnTo>
                  <a:close/>
                </a:path>
                <a:path w="4064000" h="3988434">
                  <a:moveTo>
                    <a:pt x="1247787" y="1402270"/>
                  </a:moveTo>
                  <a:lnTo>
                    <a:pt x="1240548" y="1400873"/>
                  </a:lnTo>
                  <a:lnTo>
                    <a:pt x="1242415" y="1396212"/>
                  </a:lnTo>
                  <a:lnTo>
                    <a:pt x="1243584" y="1394574"/>
                  </a:lnTo>
                  <a:lnTo>
                    <a:pt x="1246378" y="1393177"/>
                  </a:lnTo>
                  <a:lnTo>
                    <a:pt x="1244981" y="1388745"/>
                  </a:lnTo>
                  <a:lnTo>
                    <a:pt x="1243342" y="1387335"/>
                  </a:lnTo>
                  <a:lnTo>
                    <a:pt x="1239380" y="1384071"/>
                  </a:lnTo>
                  <a:lnTo>
                    <a:pt x="1238681" y="1381277"/>
                  </a:lnTo>
                  <a:lnTo>
                    <a:pt x="1238211" y="1379867"/>
                  </a:lnTo>
                  <a:lnTo>
                    <a:pt x="1237983" y="1378470"/>
                  </a:lnTo>
                  <a:lnTo>
                    <a:pt x="1230045" y="1378470"/>
                  </a:lnTo>
                  <a:lnTo>
                    <a:pt x="1228178" y="1381277"/>
                  </a:lnTo>
                  <a:lnTo>
                    <a:pt x="1229118" y="1383842"/>
                  </a:lnTo>
                  <a:lnTo>
                    <a:pt x="1229118" y="1386408"/>
                  </a:lnTo>
                  <a:lnTo>
                    <a:pt x="1235646" y="1392936"/>
                  </a:lnTo>
                  <a:lnTo>
                    <a:pt x="1234478" y="1399235"/>
                  </a:lnTo>
                  <a:lnTo>
                    <a:pt x="1239151" y="1402740"/>
                  </a:lnTo>
                  <a:lnTo>
                    <a:pt x="1240777" y="1408112"/>
                  </a:lnTo>
                  <a:lnTo>
                    <a:pt x="1242187" y="1407871"/>
                  </a:lnTo>
                  <a:lnTo>
                    <a:pt x="1244752" y="1407172"/>
                  </a:lnTo>
                  <a:lnTo>
                    <a:pt x="1247787" y="1402270"/>
                  </a:lnTo>
                  <a:close/>
                </a:path>
                <a:path w="4064000" h="3988434">
                  <a:moveTo>
                    <a:pt x="1256880" y="1876234"/>
                  </a:moveTo>
                  <a:lnTo>
                    <a:pt x="1247317" y="1866671"/>
                  </a:lnTo>
                  <a:lnTo>
                    <a:pt x="1244282" y="1865960"/>
                  </a:lnTo>
                  <a:lnTo>
                    <a:pt x="1241488" y="1866430"/>
                  </a:lnTo>
                  <a:lnTo>
                    <a:pt x="1238211" y="1864563"/>
                  </a:lnTo>
                  <a:lnTo>
                    <a:pt x="1234020" y="1861997"/>
                  </a:lnTo>
                  <a:lnTo>
                    <a:pt x="1229575" y="1858264"/>
                  </a:lnTo>
                  <a:lnTo>
                    <a:pt x="1223975" y="1859661"/>
                  </a:lnTo>
                  <a:lnTo>
                    <a:pt x="1220012" y="1855698"/>
                  </a:lnTo>
                  <a:lnTo>
                    <a:pt x="1216050" y="1851964"/>
                  </a:lnTo>
                  <a:lnTo>
                    <a:pt x="1212316" y="1848002"/>
                  </a:lnTo>
                  <a:lnTo>
                    <a:pt x="1211376" y="1846834"/>
                  </a:lnTo>
                  <a:lnTo>
                    <a:pt x="1210906" y="1846364"/>
                  </a:lnTo>
                  <a:lnTo>
                    <a:pt x="1209751" y="1848231"/>
                  </a:lnTo>
                  <a:lnTo>
                    <a:pt x="1209751" y="1855698"/>
                  </a:lnTo>
                  <a:lnTo>
                    <a:pt x="1213243" y="1857794"/>
                  </a:lnTo>
                  <a:lnTo>
                    <a:pt x="1216507" y="1861070"/>
                  </a:lnTo>
                  <a:lnTo>
                    <a:pt x="1220241" y="1861997"/>
                  </a:lnTo>
                  <a:lnTo>
                    <a:pt x="1225384" y="1863166"/>
                  </a:lnTo>
                  <a:lnTo>
                    <a:pt x="1227480" y="1867827"/>
                  </a:lnTo>
                  <a:lnTo>
                    <a:pt x="1230985" y="1869465"/>
                  </a:lnTo>
                  <a:lnTo>
                    <a:pt x="1235887" y="1869935"/>
                  </a:lnTo>
                  <a:lnTo>
                    <a:pt x="1237513" y="1869935"/>
                  </a:lnTo>
                  <a:lnTo>
                    <a:pt x="1240078" y="1872272"/>
                  </a:lnTo>
                  <a:lnTo>
                    <a:pt x="1241945" y="1874367"/>
                  </a:lnTo>
                  <a:lnTo>
                    <a:pt x="1243812" y="1876234"/>
                  </a:lnTo>
                  <a:lnTo>
                    <a:pt x="1256880" y="1876234"/>
                  </a:lnTo>
                  <a:close/>
                </a:path>
                <a:path w="4064000" h="3988434">
                  <a:moveTo>
                    <a:pt x="1298143" y="1437436"/>
                  </a:moveTo>
                  <a:lnTo>
                    <a:pt x="1296085" y="1434007"/>
                  </a:lnTo>
                  <a:lnTo>
                    <a:pt x="1291424" y="1434007"/>
                  </a:lnTo>
                  <a:lnTo>
                    <a:pt x="1286052" y="1433779"/>
                  </a:lnTo>
                  <a:lnTo>
                    <a:pt x="1280680" y="1434007"/>
                  </a:lnTo>
                  <a:lnTo>
                    <a:pt x="1279753" y="1434007"/>
                  </a:lnTo>
                  <a:lnTo>
                    <a:pt x="1279055" y="1435176"/>
                  </a:lnTo>
                  <a:lnTo>
                    <a:pt x="1278115" y="1435646"/>
                  </a:lnTo>
                  <a:lnTo>
                    <a:pt x="1278115" y="1443812"/>
                  </a:lnTo>
                  <a:lnTo>
                    <a:pt x="1279753" y="1442885"/>
                  </a:lnTo>
                  <a:lnTo>
                    <a:pt x="1281391" y="1441716"/>
                  </a:lnTo>
                  <a:lnTo>
                    <a:pt x="1283258" y="1440776"/>
                  </a:lnTo>
                  <a:lnTo>
                    <a:pt x="1286281" y="1442643"/>
                  </a:lnTo>
                  <a:lnTo>
                    <a:pt x="1284185" y="1445907"/>
                  </a:lnTo>
                  <a:lnTo>
                    <a:pt x="1284414" y="1448714"/>
                  </a:lnTo>
                  <a:lnTo>
                    <a:pt x="1283487" y="1449882"/>
                  </a:lnTo>
                  <a:lnTo>
                    <a:pt x="1282319" y="1450809"/>
                  </a:lnTo>
                  <a:lnTo>
                    <a:pt x="1281391" y="1451978"/>
                  </a:lnTo>
                  <a:lnTo>
                    <a:pt x="1281391" y="1456651"/>
                  </a:lnTo>
                  <a:lnTo>
                    <a:pt x="1287221" y="1454315"/>
                  </a:lnTo>
                  <a:lnTo>
                    <a:pt x="1290015" y="1448714"/>
                  </a:lnTo>
                  <a:lnTo>
                    <a:pt x="1295158" y="1445209"/>
                  </a:lnTo>
                  <a:lnTo>
                    <a:pt x="1294282" y="1442440"/>
                  </a:lnTo>
                  <a:lnTo>
                    <a:pt x="1296416" y="1440053"/>
                  </a:lnTo>
                  <a:lnTo>
                    <a:pt x="1298143" y="1437436"/>
                  </a:lnTo>
                  <a:close/>
                </a:path>
                <a:path w="4064000" h="3988434">
                  <a:moveTo>
                    <a:pt x="1366799" y="108750"/>
                  </a:moveTo>
                  <a:lnTo>
                    <a:pt x="1366558" y="107581"/>
                  </a:lnTo>
                  <a:lnTo>
                    <a:pt x="1366558" y="105473"/>
                  </a:lnTo>
                  <a:lnTo>
                    <a:pt x="1365859" y="103606"/>
                  </a:lnTo>
                  <a:lnTo>
                    <a:pt x="1363764" y="104775"/>
                  </a:lnTo>
                  <a:lnTo>
                    <a:pt x="1362367" y="105473"/>
                  </a:lnTo>
                  <a:lnTo>
                    <a:pt x="1359801" y="106883"/>
                  </a:lnTo>
                  <a:lnTo>
                    <a:pt x="1359801" y="101511"/>
                  </a:lnTo>
                  <a:lnTo>
                    <a:pt x="1360030" y="97307"/>
                  </a:lnTo>
                  <a:lnTo>
                    <a:pt x="1359801" y="93116"/>
                  </a:lnTo>
                  <a:lnTo>
                    <a:pt x="1359331" y="88912"/>
                  </a:lnTo>
                  <a:lnTo>
                    <a:pt x="1361198" y="84480"/>
                  </a:lnTo>
                  <a:lnTo>
                    <a:pt x="1358163" y="79806"/>
                  </a:lnTo>
                  <a:lnTo>
                    <a:pt x="1355598" y="88442"/>
                  </a:lnTo>
                  <a:lnTo>
                    <a:pt x="1354201" y="92646"/>
                  </a:lnTo>
                  <a:lnTo>
                    <a:pt x="1355826" y="94272"/>
                  </a:lnTo>
                  <a:lnTo>
                    <a:pt x="1358163" y="96139"/>
                  </a:lnTo>
                  <a:lnTo>
                    <a:pt x="1356067" y="98945"/>
                  </a:lnTo>
                  <a:lnTo>
                    <a:pt x="1353261" y="100342"/>
                  </a:lnTo>
                  <a:lnTo>
                    <a:pt x="1348130" y="102679"/>
                  </a:lnTo>
                  <a:lnTo>
                    <a:pt x="1347190" y="101739"/>
                  </a:lnTo>
                  <a:lnTo>
                    <a:pt x="1346022" y="101041"/>
                  </a:lnTo>
                  <a:lnTo>
                    <a:pt x="1344396" y="99644"/>
                  </a:lnTo>
                  <a:lnTo>
                    <a:pt x="1344155" y="101981"/>
                  </a:lnTo>
                  <a:lnTo>
                    <a:pt x="1343698" y="105016"/>
                  </a:lnTo>
                  <a:lnTo>
                    <a:pt x="1346022" y="106184"/>
                  </a:lnTo>
                  <a:lnTo>
                    <a:pt x="1348130" y="107340"/>
                  </a:lnTo>
                  <a:lnTo>
                    <a:pt x="1349756" y="108051"/>
                  </a:lnTo>
                  <a:lnTo>
                    <a:pt x="1351394" y="112941"/>
                  </a:lnTo>
                  <a:lnTo>
                    <a:pt x="1361668" y="112941"/>
                  </a:lnTo>
                  <a:lnTo>
                    <a:pt x="1363065" y="111544"/>
                  </a:lnTo>
                  <a:lnTo>
                    <a:pt x="1364703" y="110375"/>
                  </a:lnTo>
                  <a:lnTo>
                    <a:pt x="1366799" y="108750"/>
                  </a:lnTo>
                  <a:close/>
                </a:path>
                <a:path w="4064000" h="3988434">
                  <a:moveTo>
                    <a:pt x="1389900" y="3962"/>
                  </a:moveTo>
                  <a:lnTo>
                    <a:pt x="1384998" y="927"/>
                  </a:lnTo>
                  <a:lnTo>
                    <a:pt x="1382433" y="0"/>
                  </a:lnTo>
                  <a:lnTo>
                    <a:pt x="1380096" y="0"/>
                  </a:lnTo>
                  <a:lnTo>
                    <a:pt x="1379626" y="1397"/>
                  </a:lnTo>
                  <a:lnTo>
                    <a:pt x="1379169" y="4203"/>
                  </a:lnTo>
                  <a:lnTo>
                    <a:pt x="1376832" y="4902"/>
                  </a:lnTo>
                  <a:lnTo>
                    <a:pt x="1373568" y="6070"/>
                  </a:lnTo>
                  <a:lnTo>
                    <a:pt x="1371930" y="9804"/>
                  </a:lnTo>
                  <a:lnTo>
                    <a:pt x="1375435" y="10972"/>
                  </a:lnTo>
                  <a:lnTo>
                    <a:pt x="1376133" y="13296"/>
                  </a:lnTo>
                  <a:lnTo>
                    <a:pt x="1373327" y="16103"/>
                  </a:lnTo>
                  <a:lnTo>
                    <a:pt x="1373327" y="29641"/>
                  </a:lnTo>
                  <a:lnTo>
                    <a:pt x="1371930" y="30099"/>
                  </a:lnTo>
                  <a:lnTo>
                    <a:pt x="1371003" y="30568"/>
                  </a:lnTo>
                  <a:lnTo>
                    <a:pt x="1369834" y="31038"/>
                  </a:lnTo>
                  <a:lnTo>
                    <a:pt x="1370063" y="32905"/>
                  </a:lnTo>
                  <a:lnTo>
                    <a:pt x="1370761" y="40132"/>
                  </a:lnTo>
                  <a:lnTo>
                    <a:pt x="1373568" y="36398"/>
                  </a:lnTo>
                  <a:lnTo>
                    <a:pt x="1376832" y="32207"/>
                  </a:lnTo>
                  <a:lnTo>
                    <a:pt x="1376832" y="19596"/>
                  </a:lnTo>
                  <a:lnTo>
                    <a:pt x="1380096" y="17729"/>
                  </a:lnTo>
                  <a:lnTo>
                    <a:pt x="1384071" y="17272"/>
                  </a:lnTo>
                  <a:lnTo>
                    <a:pt x="1385938" y="13766"/>
                  </a:lnTo>
                  <a:lnTo>
                    <a:pt x="1387563" y="10502"/>
                  </a:lnTo>
                  <a:lnTo>
                    <a:pt x="1388503" y="7239"/>
                  </a:lnTo>
                  <a:lnTo>
                    <a:pt x="1389900" y="3962"/>
                  </a:lnTo>
                  <a:close/>
                </a:path>
                <a:path w="4064000" h="3988434">
                  <a:moveTo>
                    <a:pt x="1504480" y="622376"/>
                  </a:moveTo>
                  <a:lnTo>
                    <a:pt x="1503311" y="621677"/>
                  </a:lnTo>
                  <a:lnTo>
                    <a:pt x="1501686" y="621207"/>
                  </a:lnTo>
                  <a:lnTo>
                    <a:pt x="1498879" y="620280"/>
                  </a:lnTo>
                  <a:lnTo>
                    <a:pt x="1497711" y="619810"/>
                  </a:lnTo>
                  <a:lnTo>
                    <a:pt x="1497711" y="613981"/>
                  </a:lnTo>
                  <a:lnTo>
                    <a:pt x="1495844" y="610247"/>
                  </a:lnTo>
                  <a:lnTo>
                    <a:pt x="1493050" y="605104"/>
                  </a:lnTo>
                  <a:lnTo>
                    <a:pt x="1490014" y="603237"/>
                  </a:lnTo>
                  <a:lnTo>
                    <a:pt x="1488376" y="605802"/>
                  </a:lnTo>
                  <a:lnTo>
                    <a:pt x="1486509" y="607669"/>
                  </a:lnTo>
                  <a:lnTo>
                    <a:pt x="1485112" y="606513"/>
                  </a:lnTo>
                  <a:lnTo>
                    <a:pt x="1481848" y="604177"/>
                  </a:lnTo>
                  <a:lnTo>
                    <a:pt x="1479283" y="605574"/>
                  </a:lnTo>
                  <a:lnTo>
                    <a:pt x="1476946" y="606742"/>
                  </a:lnTo>
                  <a:lnTo>
                    <a:pt x="1474838" y="607910"/>
                  </a:lnTo>
                  <a:lnTo>
                    <a:pt x="1475308" y="608838"/>
                  </a:lnTo>
                  <a:lnTo>
                    <a:pt x="1475549" y="610247"/>
                  </a:lnTo>
                  <a:lnTo>
                    <a:pt x="1476006" y="610476"/>
                  </a:lnTo>
                  <a:lnTo>
                    <a:pt x="1478343" y="611174"/>
                  </a:lnTo>
                  <a:lnTo>
                    <a:pt x="1480908" y="611403"/>
                  </a:lnTo>
                  <a:lnTo>
                    <a:pt x="1481607" y="611403"/>
                  </a:lnTo>
                  <a:lnTo>
                    <a:pt x="1497012" y="626808"/>
                  </a:lnTo>
                  <a:lnTo>
                    <a:pt x="1494447" y="628446"/>
                  </a:lnTo>
                  <a:lnTo>
                    <a:pt x="1493050" y="630783"/>
                  </a:lnTo>
                  <a:lnTo>
                    <a:pt x="1495844" y="633806"/>
                  </a:lnTo>
                  <a:lnTo>
                    <a:pt x="1497482" y="632650"/>
                  </a:lnTo>
                  <a:lnTo>
                    <a:pt x="1499349" y="631710"/>
                  </a:lnTo>
                  <a:lnTo>
                    <a:pt x="1500974" y="630783"/>
                  </a:lnTo>
                  <a:lnTo>
                    <a:pt x="1500974" y="629145"/>
                  </a:lnTo>
                  <a:lnTo>
                    <a:pt x="1500746" y="627507"/>
                  </a:lnTo>
                  <a:lnTo>
                    <a:pt x="1501216" y="626579"/>
                  </a:lnTo>
                  <a:lnTo>
                    <a:pt x="1501444" y="625640"/>
                  </a:lnTo>
                  <a:lnTo>
                    <a:pt x="1503083" y="625182"/>
                  </a:lnTo>
                  <a:lnTo>
                    <a:pt x="1504251" y="624471"/>
                  </a:lnTo>
                  <a:lnTo>
                    <a:pt x="1504480" y="622376"/>
                  </a:lnTo>
                  <a:close/>
                </a:path>
                <a:path w="4064000" h="3988434">
                  <a:moveTo>
                    <a:pt x="1546618" y="228892"/>
                  </a:moveTo>
                  <a:lnTo>
                    <a:pt x="1545780" y="227533"/>
                  </a:lnTo>
                  <a:lnTo>
                    <a:pt x="1546491" y="228930"/>
                  </a:lnTo>
                  <a:lnTo>
                    <a:pt x="1546618" y="228892"/>
                  </a:lnTo>
                  <a:close/>
                </a:path>
                <a:path w="4064000" h="3988434">
                  <a:moveTo>
                    <a:pt x="1548358" y="231724"/>
                  </a:moveTo>
                  <a:lnTo>
                    <a:pt x="1547787" y="230797"/>
                  </a:lnTo>
                  <a:lnTo>
                    <a:pt x="1546491" y="228930"/>
                  </a:lnTo>
                  <a:lnTo>
                    <a:pt x="1547139" y="231355"/>
                  </a:lnTo>
                  <a:lnTo>
                    <a:pt x="1548358" y="231724"/>
                  </a:lnTo>
                  <a:close/>
                </a:path>
                <a:path w="4064000" h="3988434">
                  <a:moveTo>
                    <a:pt x="1550225" y="455295"/>
                  </a:moveTo>
                  <a:lnTo>
                    <a:pt x="1548117" y="452716"/>
                  </a:lnTo>
                  <a:lnTo>
                    <a:pt x="1546948" y="451561"/>
                  </a:lnTo>
                  <a:lnTo>
                    <a:pt x="1546948" y="445249"/>
                  </a:lnTo>
                  <a:lnTo>
                    <a:pt x="1542288" y="444322"/>
                  </a:lnTo>
                  <a:lnTo>
                    <a:pt x="1539252" y="439420"/>
                  </a:lnTo>
                  <a:lnTo>
                    <a:pt x="1533182" y="440817"/>
                  </a:lnTo>
                  <a:lnTo>
                    <a:pt x="1535747" y="443852"/>
                  </a:lnTo>
                  <a:lnTo>
                    <a:pt x="1541119" y="449694"/>
                  </a:lnTo>
                  <a:lnTo>
                    <a:pt x="1540649" y="450850"/>
                  </a:lnTo>
                  <a:lnTo>
                    <a:pt x="1539722" y="453656"/>
                  </a:lnTo>
                  <a:lnTo>
                    <a:pt x="1535988" y="451561"/>
                  </a:lnTo>
                  <a:lnTo>
                    <a:pt x="1532483" y="449694"/>
                  </a:lnTo>
                  <a:lnTo>
                    <a:pt x="1528978" y="447586"/>
                  </a:lnTo>
                  <a:lnTo>
                    <a:pt x="1524317" y="452259"/>
                  </a:lnTo>
                  <a:lnTo>
                    <a:pt x="1525485" y="455523"/>
                  </a:lnTo>
                  <a:lnTo>
                    <a:pt x="1522679" y="456920"/>
                  </a:lnTo>
                  <a:lnTo>
                    <a:pt x="1521282" y="459028"/>
                  </a:lnTo>
                  <a:lnTo>
                    <a:pt x="1521053" y="459028"/>
                  </a:lnTo>
                  <a:lnTo>
                    <a:pt x="1521980" y="459727"/>
                  </a:lnTo>
                  <a:lnTo>
                    <a:pt x="1522222" y="459955"/>
                  </a:lnTo>
                  <a:lnTo>
                    <a:pt x="1529918" y="459955"/>
                  </a:lnTo>
                  <a:lnTo>
                    <a:pt x="1530616" y="457619"/>
                  </a:lnTo>
                  <a:lnTo>
                    <a:pt x="1531315" y="455752"/>
                  </a:lnTo>
                  <a:lnTo>
                    <a:pt x="1532013" y="453656"/>
                  </a:lnTo>
                  <a:lnTo>
                    <a:pt x="1534820" y="457390"/>
                  </a:lnTo>
                  <a:lnTo>
                    <a:pt x="1535049" y="462991"/>
                  </a:lnTo>
                  <a:lnTo>
                    <a:pt x="1541348" y="463689"/>
                  </a:lnTo>
                  <a:lnTo>
                    <a:pt x="1545082" y="461822"/>
                  </a:lnTo>
                  <a:lnTo>
                    <a:pt x="1547190" y="458089"/>
                  </a:lnTo>
                  <a:lnTo>
                    <a:pt x="1550225" y="455295"/>
                  </a:lnTo>
                  <a:close/>
                </a:path>
                <a:path w="4064000" h="3988434">
                  <a:moveTo>
                    <a:pt x="1560258" y="2028621"/>
                  </a:moveTo>
                  <a:lnTo>
                    <a:pt x="1558861" y="2028151"/>
                  </a:lnTo>
                  <a:lnTo>
                    <a:pt x="1550225" y="2030717"/>
                  </a:lnTo>
                  <a:lnTo>
                    <a:pt x="1547418" y="2031657"/>
                  </a:lnTo>
                  <a:lnTo>
                    <a:pt x="1546948" y="2033524"/>
                  </a:lnTo>
                  <a:lnTo>
                    <a:pt x="1546250" y="2035149"/>
                  </a:lnTo>
                  <a:lnTo>
                    <a:pt x="1545551" y="2037956"/>
                  </a:lnTo>
                  <a:lnTo>
                    <a:pt x="1538084" y="2034222"/>
                  </a:lnTo>
                  <a:lnTo>
                    <a:pt x="1531556" y="2030717"/>
                  </a:lnTo>
                  <a:lnTo>
                    <a:pt x="1525016" y="2027453"/>
                  </a:lnTo>
                  <a:lnTo>
                    <a:pt x="1523619" y="2029790"/>
                  </a:lnTo>
                  <a:lnTo>
                    <a:pt x="1523619" y="2031657"/>
                  </a:lnTo>
                  <a:lnTo>
                    <a:pt x="1525485" y="2033282"/>
                  </a:lnTo>
                  <a:lnTo>
                    <a:pt x="1526184" y="2033981"/>
                  </a:lnTo>
                  <a:lnTo>
                    <a:pt x="1526882" y="2035149"/>
                  </a:lnTo>
                  <a:lnTo>
                    <a:pt x="1531785" y="2037715"/>
                  </a:lnTo>
                  <a:lnTo>
                    <a:pt x="1536446" y="2038883"/>
                  </a:lnTo>
                  <a:lnTo>
                    <a:pt x="1539951" y="2041690"/>
                  </a:lnTo>
                  <a:lnTo>
                    <a:pt x="1542986" y="2044026"/>
                  </a:lnTo>
                  <a:lnTo>
                    <a:pt x="1545780" y="2043087"/>
                  </a:lnTo>
                  <a:lnTo>
                    <a:pt x="1548815" y="2043087"/>
                  </a:lnTo>
                  <a:lnTo>
                    <a:pt x="1550924" y="2040750"/>
                  </a:lnTo>
                  <a:lnTo>
                    <a:pt x="1553248" y="2038883"/>
                  </a:lnTo>
                  <a:lnTo>
                    <a:pt x="1553718" y="2035390"/>
                  </a:lnTo>
                  <a:lnTo>
                    <a:pt x="1554187" y="2033054"/>
                  </a:lnTo>
                  <a:lnTo>
                    <a:pt x="1557921" y="2030958"/>
                  </a:lnTo>
                  <a:lnTo>
                    <a:pt x="1560258" y="2028621"/>
                  </a:lnTo>
                  <a:close/>
                </a:path>
                <a:path w="4064000" h="3988434">
                  <a:moveTo>
                    <a:pt x="1563293" y="235458"/>
                  </a:moveTo>
                  <a:lnTo>
                    <a:pt x="1556753" y="230797"/>
                  </a:lnTo>
                  <a:lnTo>
                    <a:pt x="1556283" y="229400"/>
                  </a:lnTo>
                  <a:lnTo>
                    <a:pt x="1556054" y="227761"/>
                  </a:lnTo>
                  <a:lnTo>
                    <a:pt x="1552790" y="227761"/>
                  </a:lnTo>
                  <a:lnTo>
                    <a:pt x="1552790" y="238264"/>
                  </a:lnTo>
                  <a:lnTo>
                    <a:pt x="1552790" y="239191"/>
                  </a:lnTo>
                  <a:lnTo>
                    <a:pt x="1551851" y="240601"/>
                  </a:lnTo>
                  <a:lnTo>
                    <a:pt x="1550682" y="239433"/>
                  </a:lnTo>
                  <a:lnTo>
                    <a:pt x="1551152" y="238734"/>
                  </a:lnTo>
                  <a:lnTo>
                    <a:pt x="1551381" y="238023"/>
                  </a:lnTo>
                  <a:lnTo>
                    <a:pt x="1551851" y="237324"/>
                  </a:lnTo>
                  <a:lnTo>
                    <a:pt x="1552092" y="237794"/>
                  </a:lnTo>
                  <a:lnTo>
                    <a:pt x="1552790" y="238264"/>
                  </a:lnTo>
                  <a:lnTo>
                    <a:pt x="1552790" y="227761"/>
                  </a:lnTo>
                  <a:lnTo>
                    <a:pt x="1551622" y="227761"/>
                  </a:lnTo>
                  <a:lnTo>
                    <a:pt x="1546618" y="228892"/>
                  </a:lnTo>
                  <a:lnTo>
                    <a:pt x="1547634" y="230555"/>
                  </a:lnTo>
                  <a:lnTo>
                    <a:pt x="1547787" y="230797"/>
                  </a:lnTo>
                  <a:lnTo>
                    <a:pt x="1548117" y="231267"/>
                  </a:lnTo>
                  <a:lnTo>
                    <a:pt x="1549984" y="232664"/>
                  </a:lnTo>
                  <a:lnTo>
                    <a:pt x="1547190" y="235000"/>
                  </a:lnTo>
                  <a:lnTo>
                    <a:pt x="1547291" y="233832"/>
                  </a:lnTo>
                  <a:lnTo>
                    <a:pt x="1547355" y="232194"/>
                  </a:lnTo>
                  <a:lnTo>
                    <a:pt x="1547139" y="231355"/>
                  </a:lnTo>
                  <a:lnTo>
                    <a:pt x="1544624" y="230555"/>
                  </a:lnTo>
                  <a:lnTo>
                    <a:pt x="1543685" y="232194"/>
                  </a:lnTo>
                  <a:lnTo>
                    <a:pt x="1542986" y="232892"/>
                  </a:lnTo>
                  <a:lnTo>
                    <a:pt x="1542288" y="233832"/>
                  </a:lnTo>
                  <a:lnTo>
                    <a:pt x="1541348" y="235000"/>
                  </a:lnTo>
                  <a:lnTo>
                    <a:pt x="1540649" y="235927"/>
                  </a:lnTo>
                  <a:lnTo>
                    <a:pt x="1546720" y="241998"/>
                  </a:lnTo>
                  <a:lnTo>
                    <a:pt x="1546948" y="244563"/>
                  </a:lnTo>
                  <a:lnTo>
                    <a:pt x="1546491" y="247599"/>
                  </a:lnTo>
                  <a:lnTo>
                    <a:pt x="1552092" y="246900"/>
                  </a:lnTo>
                  <a:lnTo>
                    <a:pt x="1554187" y="243166"/>
                  </a:lnTo>
                  <a:lnTo>
                    <a:pt x="1558620" y="240830"/>
                  </a:lnTo>
                  <a:lnTo>
                    <a:pt x="1559293" y="240601"/>
                  </a:lnTo>
                  <a:lnTo>
                    <a:pt x="1563293" y="239191"/>
                  </a:lnTo>
                  <a:lnTo>
                    <a:pt x="1563293" y="237324"/>
                  </a:lnTo>
                  <a:lnTo>
                    <a:pt x="1563293" y="235458"/>
                  </a:lnTo>
                  <a:close/>
                </a:path>
                <a:path w="4064000" h="3988434">
                  <a:moveTo>
                    <a:pt x="1567726" y="1541360"/>
                  </a:moveTo>
                  <a:lnTo>
                    <a:pt x="1565160" y="1538554"/>
                  </a:lnTo>
                  <a:lnTo>
                    <a:pt x="1556283" y="1538554"/>
                  </a:lnTo>
                  <a:lnTo>
                    <a:pt x="1553248" y="1536687"/>
                  </a:lnTo>
                  <a:lnTo>
                    <a:pt x="1551622" y="1535760"/>
                  </a:lnTo>
                  <a:lnTo>
                    <a:pt x="1550225" y="1534820"/>
                  </a:lnTo>
                  <a:lnTo>
                    <a:pt x="1547888" y="1536230"/>
                  </a:lnTo>
                  <a:lnTo>
                    <a:pt x="1545082" y="1538097"/>
                  </a:lnTo>
                  <a:lnTo>
                    <a:pt x="1543456" y="1536928"/>
                  </a:lnTo>
                  <a:lnTo>
                    <a:pt x="1541119" y="1535061"/>
                  </a:lnTo>
                  <a:lnTo>
                    <a:pt x="1534579" y="1535518"/>
                  </a:lnTo>
                  <a:lnTo>
                    <a:pt x="1531556" y="1535988"/>
                  </a:lnTo>
                  <a:lnTo>
                    <a:pt x="1531086" y="1535988"/>
                  </a:lnTo>
                  <a:lnTo>
                    <a:pt x="1530845" y="1537627"/>
                  </a:lnTo>
                  <a:lnTo>
                    <a:pt x="1530388" y="1538554"/>
                  </a:lnTo>
                  <a:lnTo>
                    <a:pt x="1532483" y="1538795"/>
                  </a:lnTo>
                  <a:lnTo>
                    <a:pt x="1534820" y="1537627"/>
                  </a:lnTo>
                  <a:lnTo>
                    <a:pt x="1536446" y="1539494"/>
                  </a:lnTo>
                  <a:lnTo>
                    <a:pt x="1537157" y="1541360"/>
                  </a:lnTo>
                  <a:lnTo>
                    <a:pt x="1537614" y="1543227"/>
                  </a:lnTo>
                  <a:lnTo>
                    <a:pt x="1538312" y="1545323"/>
                  </a:lnTo>
                  <a:lnTo>
                    <a:pt x="1539722" y="1543926"/>
                  </a:lnTo>
                  <a:lnTo>
                    <a:pt x="1540891" y="1542986"/>
                  </a:lnTo>
                  <a:lnTo>
                    <a:pt x="1542046" y="1541830"/>
                  </a:lnTo>
                  <a:lnTo>
                    <a:pt x="1547647" y="1541830"/>
                  </a:lnTo>
                  <a:lnTo>
                    <a:pt x="1553718" y="1545323"/>
                  </a:lnTo>
                  <a:lnTo>
                    <a:pt x="1557223" y="1547190"/>
                  </a:lnTo>
                  <a:lnTo>
                    <a:pt x="1553248" y="1547888"/>
                  </a:lnTo>
                  <a:lnTo>
                    <a:pt x="1548587" y="1549755"/>
                  </a:lnTo>
                  <a:lnTo>
                    <a:pt x="1547418" y="1550924"/>
                  </a:lnTo>
                  <a:lnTo>
                    <a:pt x="1551622" y="1552562"/>
                  </a:lnTo>
                  <a:lnTo>
                    <a:pt x="1555826" y="1551165"/>
                  </a:lnTo>
                  <a:lnTo>
                    <a:pt x="1560017" y="1551622"/>
                  </a:lnTo>
                  <a:lnTo>
                    <a:pt x="1560487" y="1550695"/>
                  </a:lnTo>
                  <a:lnTo>
                    <a:pt x="1560487" y="1549298"/>
                  </a:lnTo>
                  <a:lnTo>
                    <a:pt x="1561185" y="1548828"/>
                  </a:lnTo>
                  <a:lnTo>
                    <a:pt x="1563052" y="1548130"/>
                  </a:lnTo>
                  <a:lnTo>
                    <a:pt x="1564919" y="1547660"/>
                  </a:lnTo>
                  <a:lnTo>
                    <a:pt x="1566786" y="1546961"/>
                  </a:lnTo>
                  <a:lnTo>
                    <a:pt x="1566087" y="1544154"/>
                  </a:lnTo>
                  <a:lnTo>
                    <a:pt x="1567726" y="1541360"/>
                  </a:lnTo>
                  <a:close/>
                </a:path>
                <a:path w="4064000" h="3988434">
                  <a:moveTo>
                    <a:pt x="1595031" y="3186099"/>
                  </a:moveTo>
                  <a:lnTo>
                    <a:pt x="1593621" y="3181426"/>
                  </a:lnTo>
                  <a:lnTo>
                    <a:pt x="1592453" y="3177692"/>
                  </a:lnTo>
                  <a:lnTo>
                    <a:pt x="1591525" y="3174200"/>
                  </a:lnTo>
                  <a:lnTo>
                    <a:pt x="1581721" y="3174200"/>
                  </a:lnTo>
                  <a:lnTo>
                    <a:pt x="1575892" y="3176524"/>
                  </a:lnTo>
                  <a:lnTo>
                    <a:pt x="1577060" y="3182836"/>
                  </a:lnTo>
                  <a:lnTo>
                    <a:pt x="1573555" y="3185858"/>
                  </a:lnTo>
                  <a:lnTo>
                    <a:pt x="1572856" y="3186328"/>
                  </a:lnTo>
                  <a:lnTo>
                    <a:pt x="1574025" y="3188665"/>
                  </a:lnTo>
                  <a:lnTo>
                    <a:pt x="1574253" y="3190303"/>
                  </a:lnTo>
                  <a:lnTo>
                    <a:pt x="1576819" y="3190303"/>
                  </a:lnTo>
                  <a:lnTo>
                    <a:pt x="1578927" y="3190532"/>
                  </a:lnTo>
                  <a:lnTo>
                    <a:pt x="1581023" y="3190303"/>
                  </a:lnTo>
                  <a:lnTo>
                    <a:pt x="1583588" y="3190303"/>
                  </a:lnTo>
                  <a:lnTo>
                    <a:pt x="1586395" y="3191230"/>
                  </a:lnTo>
                  <a:lnTo>
                    <a:pt x="1590243" y="3188665"/>
                  </a:lnTo>
                  <a:lnTo>
                    <a:pt x="1591297" y="3187966"/>
                  </a:lnTo>
                  <a:lnTo>
                    <a:pt x="1592224" y="3187496"/>
                  </a:lnTo>
                  <a:lnTo>
                    <a:pt x="1593621" y="3186798"/>
                  </a:lnTo>
                  <a:lnTo>
                    <a:pt x="1594789" y="3186099"/>
                  </a:lnTo>
                  <a:lnTo>
                    <a:pt x="1595031" y="3186099"/>
                  </a:lnTo>
                  <a:close/>
                </a:path>
                <a:path w="4064000" h="3988434">
                  <a:moveTo>
                    <a:pt x="1618602" y="2687637"/>
                  </a:moveTo>
                  <a:lnTo>
                    <a:pt x="1616964" y="2684830"/>
                  </a:lnTo>
                  <a:lnTo>
                    <a:pt x="1614157" y="2679230"/>
                  </a:lnTo>
                  <a:lnTo>
                    <a:pt x="1613001" y="2680398"/>
                  </a:lnTo>
                  <a:lnTo>
                    <a:pt x="1611833" y="2681338"/>
                  </a:lnTo>
                  <a:lnTo>
                    <a:pt x="1610893" y="2682265"/>
                  </a:lnTo>
                  <a:lnTo>
                    <a:pt x="1609267" y="2681097"/>
                  </a:lnTo>
                  <a:lnTo>
                    <a:pt x="1606689" y="2679001"/>
                  </a:lnTo>
                  <a:lnTo>
                    <a:pt x="1602498" y="2679230"/>
                  </a:lnTo>
                  <a:lnTo>
                    <a:pt x="1600860" y="2681795"/>
                  </a:lnTo>
                  <a:lnTo>
                    <a:pt x="1598066" y="2686939"/>
                  </a:lnTo>
                  <a:lnTo>
                    <a:pt x="1592453" y="2683662"/>
                  </a:lnTo>
                  <a:lnTo>
                    <a:pt x="1592694" y="2687637"/>
                  </a:lnTo>
                  <a:lnTo>
                    <a:pt x="1595259" y="2691841"/>
                  </a:lnTo>
                  <a:lnTo>
                    <a:pt x="1596428" y="2694165"/>
                  </a:lnTo>
                  <a:lnTo>
                    <a:pt x="1597126" y="2695105"/>
                  </a:lnTo>
                  <a:lnTo>
                    <a:pt x="1608099" y="2695105"/>
                  </a:lnTo>
                  <a:lnTo>
                    <a:pt x="1608797" y="2692997"/>
                  </a:lnTo>
                  <a:lnTo>
                    <a:pt x="1609496" y="2691130"/>
                  </a:lnTo>
                  <a:lnTo>
                    <a:pt x="1610194" y="2689504"/>
                  </a:lnTo>
                  <a:lnTo>
                    <a:pt x="1613001" y="2687866"/>
                  </a:lnTo>
                  <a:lnTo>
                    <a:pt x="1616735" y="2690672"/>
                  </a:lnTo>
                  <a:lnTo>
                    <a:pt x="1618602" y="2687637"/>
                  </a:lnTo>
                  <a:close/>
                </a:path>
                <a:path w="4064000" h="3988434">
                  <a:moveTo>
                    <a:pt x="1651266" y="792734"/>
                  </a:moveTo>
                  <a:lnTo>
                    <a:pt x="1651038" y="792492"/>
                  </a:lnTo>
                  <a:lnTo>
                    <a:pt x="1650796" y="792035"/>
                  </a:lnTo>
                  <a:lnTo>
                    <a:pt x="1648929" y="791337"/>
                  </a:lnTo>
                  <a:lnTo>
                    <a:pt x="1645437" y="790168"/>
                  </a:lnTo>
                  <a:lnTo>
                    <a:pt x="1644967" y="788301"/>
                  </a:lnTo>
                  <a:lnTo>
                    <a:pt x="1644738" y="786663"/>
                  </a:lnTo>
                  <a:lnTo>
                    <a:pt x="1644497" y="785495"/>
                  </a:lnTo>
                  <a:lnTo>
                    <a:pt x="1642160" y="784567"/>
                  </a:lnTo>
                  <a:lnTo>
                    <a:pt x="1640293" y="784098"/>
                  </a:lnTo>
                  <a:lnTo>
                    <a:pt x="1638427" y="783399"/>
                  </a:lnTo>
                  <a:lnTo>
                    <a:pt x="1639836" y="781761"/>
                  </a:lnTo>
                  <a:lnTo>
                    <a:pt x="1640763" y="780834"/>
                  </a:lnTo>
                  <a:lnTo>
                    <a:pt x="1642160" y="779195"/>
                  </a:lnTo>
                  <a:lnTo>
                    <a:pt x="1640293" y="778497"/>
                  </a:lnTo>
                  <a:lnTo>
                    <a:pt x="1638896" y="778268"/>
                  </a:lnTo>
                  <a:lnTo>
                    <a:pt x="1637499" y="777798"/>
                  </a:lnTo>
                  <a:lnTo>
                    <a:pt x="1632826" y="782459"/>
                  </a:lnTo>
                  <a:lnTo>
                    <a:pt x="1630502" y="784567"/>
                  </a:lnTo>
                  <a:lnTo>
                    <a:pt x="1627936" y="785266"/>
                  </a:lnTo>
                  <a:lnTo>
                    <a:pt x="1624901" y="783399"/>
                  </a:lnTo>
                  <a:lnTo>
                    <a:pt x="1622793" y="785964"/>
                  </a:lnTo>
                  <a:lnTo>
                    <a:pt x="1622564" y="787831"/>
                  </a:lnTo>
                  <a:lnTo>
                    <a:pt x="1621624" y="790168"/>
                  </a:lnTo>
                  <a:lnTo>
                    <a:pt x="1624431" y="790867"/>
                  </a:lnTo>
                  <a:lnTo>
                    <a:pt x="1626768" y="788530"/>
                  </a:lnTo>
                  <a:lnTo>
                    <a:pt x="1628863" y="789470"/>
                  </a:lnTo>
                  <a:lnTo>
                    <a:pt x="1631429" y="789927"/>
                  </a:lnTo>
                  <a:lnTo>
                    <a:pt x="1635861" y="793203"/>
                  </a:lnTo>
                  <a:lnTo>
                    <a:pt x="1638198" y="795528"/>
                  </a:lnTo>
                  <a:lnTo>
                    <a:pt x="1641233" y="798334"/>
                  </a:lnTo>
                  <a:lnTo>
                    <a:pt x="1645196" y="796467"/>
                  </a:lnTo>
                  <a:lnTo>
                    <a:pt x="1648460" y="794829"/>
                  </a:lnTo>
                  <a:lnTo>
                    <a:pt x="1651266" y="793203"/>
                  </a:lnTo>
                  <a:lnTo>
                    <a:pt x="1651266" y="792734"/>
                  </a:lnTo>
                  <a:close/>
                </a:path>
                <a:path w="4064000" h="3988434">
                  <a:moveTo>
                    <a:pt x="1687207" y="1182916"/>
                  </a:moveTo>
                  <a:lnTo>
                    <a:pt x="1686509" y="1181976"/>
                  </a:lnTo>
                  <a:lnTo>
                    <a:pt x="1686267" y="1181049"/>
                  </a:lnTo>
                  <a:lnTo>
                    <a:pt x="1679968" y="1181049"/>
                  </a:lnTo>
                  <a:lnTo>
                    <a:pt x="1676006" y="1178712"/>
                  </a:lnTo>
                  <a:lnTo>
                    <a:pt x="1674837" y="1176375"/>
                  </a:lnTo>
                  <a:lnTo>
                    <a:pt x="1674837" y="1186180"/>
                  </a:lnTo>
                  <a:lnTo>
                    <a:pt x="1674139" y="1186408"/>
                  </a:lnTo>
                  <a:lnTo>
                    <a:pt x="1673440" y="1186878"/>
                  </a:lnTo>
                  <a:lnTo>
                    <a:pt x="1672742" y="1187119"/>
                  </a:lnTo>
                  <a:lnTo>
                    <a:pt x="1672272" y="1187348"/>
                  </a:lnTo>
                  <a:lnTo>
                    <a:pt x="1672031" y="1186649"/>
                  </a:lnTo>
                  <a:lnTo>
                    <a:pt x="1671574" y="1186180"/>
                  </a:lnTo>
                  <a:lnTo>
                    <a:pt x="1672272" y="1185710"/>
                  </a:lnTo>
                  <a:lnTo>
                    <a:pt x="1672971" y="1185481"/>
                  </a:lnTo>
                  <a:lnTo>
                    <a:pt x="1673669" y="1185011"/>
                  </a:lnTo>
                  <a:lnTo>
                    <a:pt x="1674139" y="1185481"/>
                  </a:lnTo>
                  <a:lnTo>
                    <a:pt x="1674368" y="1185951"/>
                  </a:lnTo>
                  <a:lnTo>
                    <a:pt x="1674837" y="1186180"/>
                  </a:lnTo>
                  <a:lnTo>
                    <a:pt x="1674837" y="1176375"/>
                  </a:lnTo>
                  <a:lnTo>
                    <a:pt x="1674139" y="1174978"/>
                  </a:lnTo>
                  <a:lnTo>
                    <a:pt x="1673872" y="1174280"/>
                  </a:lnTo>
                  <a:lnTo>
                    <a:pt x="1672729" y="1171244"/>
                  </a:lnTo>
                  <a:lnTo>
                    <a:pt x="1669465" y="1170076"/>
                  </a:lnTo>
                  <a:lnTo>
                    <a:pt x="1668297" y="1173581"/>
                  </a:lnTo>
                  <a:lnTo>
                    <a:pt x="1666201" y="1174280"/>
                  </a:lnTo>
                  <a:lnTo>
                    <a:pt x="1665033" y="1173340"/>
                  </a:lnTo>
                  <a:lnTo>
                    <a:pt x="1664106" y="1172413"/>
                  </a:lnTo>
                  <a:lnTo>
                    <a:pt x="1662468" y="1171244"/>
                  </a:lnTo>
                  <a:lnTo>
                    <a:pt x="1660829" y="1175677"/>
                  </a:lnTo>
                  <a:lnTo>
                    <a:pt x="1662696" y="1177544"/>
                  </a:lnTo>
                  <a:lnTo>
                    <a:pt x="1664804" y="1178242"/>
                  </a:lnTo>
                  <a:lnTo>
                    <a:pt x="1666671" y="1178941"/>
                  </a:lnTo>
                  <a:lnTo>
                    <a:pt x="1668068" y="1179410"/>
                  </a:lnTo>
                  <a:lnTo>
                    <a:pt x="1669465" y="1183386"/>
                  </a:lnTo>
                  <a:lnTo>
                    <a:pt x="1666201" y="1184541"/>
                  </a:lnTo>
                  <a:lnTo>
                    <a:pt x="1665605" y="1185951"/>
                  </a:lnTo>
                  <a:lnTo>
                    <a:pt x="1665719" y="1186408"/>
                  </a:lnTo>
                  <a:lnTo>
                    <a:pt x="1670634" y="1191780"/>
                  </a:lnTo>
                  <a:lnTo>
                    <a:pt x="1672971" y="1194587"/>
                  </a:lnTo>
                  <a:lnTo>
                    <a:pt x="1674368" y="1193177"/>
                  </a:lnTo>
                  <a:lnTo>
                    <a:pt x="1675536" y="1192250"/>
                  </a:lnTo>
                  <a:lnTo>
                    <a:pt x="1676933" y="1191082"/>
                  </a:lnTo>
                  <a:lnTo>
                    <a:pt x="1678571" y="1195285"/>
                  </a:lnTo>
                  <a:lnTo>
                    <a:pt x="1679740" y="1198778"/>
                  </a:lnTo>
                  <a:lnTo>
                    <a:pt x="1682076" y="1192479"/>
                  </a:lnTo>
                  <a:lnTo>
                    <a:pt x="1682737" y="1191082"/>
                  </a:lnTo>
                  <a:lnTo>
                    <a:pt x="1684172" y="1188046"/>
                  </a:lnTo>
                  <a:lnTo>
                    <a:pt x="1684591" y="1187348"/>
                  </a:lnTo>
                  <a:lnTo>
                    <a:pt x="1685988" y="1185011"/>
                  </a:lnTo>
                  <a:lnTo>
                    <a:pt x="1686966" y="1183386"/>
                  </a:lnTo>
                  <a:lnTo>
                    <a:pt x="1687207" y="1182916"/>
                  </a:lnTo>
                  <a:close/>
                </a:path>
                <a:path w="4064000" h="3988434">
                  <a:moveTo>
                    <a:pt x="1704238" y="2303284"/>
                  </a:moveTo>
                  <a:lnTo>
                    <a:pt x="1702371" y="2302814"/>
                  </a:lnTo>
                  <a:lnTo>
                    <a:pt x="1700276" y="2302116"/>
                  </a:lnTo>
                  <a:lnTo>
                    <a:pt x="1697710" y="2303983"/>
                  </a:lnTo>
                  <a:lnTo>
                    <a:pt x="1695602" y="2305621"/>
                  </a:lnTo>
                  <a:lnTo>
                    <a:pt x="1693976" y="2306790"/>
                  </a:lnTo>
                  <a:lnTo>
                    <a:pt x="1693976" y="2313787"/>
                  </a:lnTo>
                  <a:lnTo>
                    <a:pt x="1687906" y="2319858"/>
                  </a:lnTo>
                  <a:lnTo>
                    <a:pt x="1688833" y="2321026"/>
                  </a:lnTo>
                  <a:lnTo>
                    <a:pt x="1690243" y="2321953"/>
                  </a:lnTo>
                  <a:lnTo>
                    <a:pt x="1691398" y="2324760"/>
                  </a:lnTo>
                  <a:lnTo>
                    <a:pt x="1690471" y="2327325"/>
                  </a:lnTo>
                  <a:lnTo>
                    <a:pt x="1693265" y="2328253"/>
                  </a:lnTo>
                  <a:lnTo>
                    <a:pt x="1696770" y="2327795"/>
                  </a:lnTo>
                  <a:lnTo>
                    <a:pt x="1700504" y="2329891"/>
                  </a:lnTo>
                  <a:lnTo>
                    <a:pt x="1704009" y="2326856"/>
                  </a:lnTo>
                  <a:lnTo>
                    <a:pt x="1703070" y="2325687"/>
                  </a:lnTo>
                  <a:lnTo>
                    <a:pt x="1701901" y="2324519"/>
                  </a:lnTo>
                  <a:lnTo>
                    <a:pt x="1700974" y="2323350"/>
                  </a:lnTo>
                  <a:lnTo>
                    <a:pt x="1702142" y="2322423"/>
                  </a:lnTo>
                  <a:lnTo>
                    <a:pt x="1703070" y="2321255"/>
                  </a:lnTo>
                  <a:lnTo>
                    <a:pt x="1704238" y="2320086"/>
                  </a:lnTo>
                  <a:lnTo>
                    <a:pt x="1704238" y="2315883"/>
                  </a:lnTo>
                  <a:lnTo>
                    <a:pt x="1704009" y="2313559"/>
                  </a:lnTo>
                  <a:lnTo>
                    <a:pt x="1702371" y="2311692"/>
                  </a:lnTo>
                  <a:lnTo>
                    <a:pt x="1699577" y="2310282"/>
                  </a:lnTo>
                  <a:lnTo>
                    <a:pt x="1700733" y="2307018"/>
                  </a:lnTo>
                  <a:lnTo>
                    <a:pt x="1701901" y="2305850"/>
                  </a:lnTo>
                  <a:lnTo>
                    <a:pt x="1702841" y="2304681"/>
                  </a:lnTo>
                  <a:lnTo>
                    <a:pt x="1704238" y="2303284"/>
                  </a:lnTo>
                  <a:close/>
                </a:path>
                <a:path w="4064000" h="3988434">
                  <a:moveTo>
                    <a:pt x="1708442" y="1567027"/>
                  </a:moveTo>
                  <a:lnTo>
                    <a:pt x="1705178" y="1568665"/>
                  </a:lnTo>
                  <a:lnTo>
                    <a:pt x="1704936" y="1566799"/>
                  </a:lnTo>
                  <a:lnTo>
                    <a:pt x="1704467" y="1564932"/>
                  </a:lnTo>
                  <a:lnTo>
                    <a:pt x="1703539" y="1563065"/>
                  </a:lnTo>
                  <a:lnTo>
                    <a:pt x="1702600" y="1560258"/>
                  </a:lnTo>
                  <a:lnTo>
                    <a:pt x="1697469" y="1563992"/>
                  </a:lnTo>
                  <a:lnTo>
                    <a:pt x="1691411" y="1564462"/>
                  </a:lnTo>
                  <a:lnTo>
                    <a:pt x="1687906" y="1569593"/>
                  </a:lnTo>
                  <a:lnTo>
                    <a:pt x="1687906" y="1579397"/>
                  </a:lnTo>
                  <a:lnTo>
                    <a:pt x="1686737" y="1580565"/>
                  </a:lnTo>
                  <a:lnTo>
                    <a:pt x="1685810" y="1581734"/>
                  </a:lnTo>
                  <a:lnTo>
                    <a:pt x="1684642" y="1582902"/>
                  </a:lnTo>
                  <a:lnTo>
                    <a:pt x="1689303" y="1587563"/>
                  </a:lnTo>
                  <a:lnTo>
                    <a:pt x="1691868" y="1587334"/>
                  </a:lnTo>
                  <a:lnTo>
                    <a:pt x="1694434" y="1588503"/>
                  </a:lnTo>
                  <a:lnTo>
                    <a:pt x="1696770" y="1586865"/>
                  </a:lnTo>
                  <a:lnTo>
                    <a:pt x="1697939" y="1584058"/>
                  </a:lnTo>
                  <a:lnTo>
                    <a:pt x="1700276" y="1578927"/>
                  </a:lnTo>
                  <a:lnTo>
                    <a:pt x="1696542" y="1577530"/>
                  </a:lnTo>
                  <a:lnTo>
                    <a:pt x="1693735" y="1576590"/>
                  </a:lnTo>
                  <a:lnTo>
                    <a:pt x="1695843" y="1574266"/>
                  </a:lnTo>
                  <a:lnTo>
                    <a:pt x="1698409" y="1571701"/>
                  </a:lnTo>
                  <a:lnTo>
                    <a:pt x="1702600" y="1570990"/>
                  </a:lnTo>
                  <a:lnTo>
                    <a:pt x="1705635" y="1572628"/>
                  </a:lnTo>
                  <a:lnTo>
                    <a:pt x="1707502" y="1569834"/>
                  </a:lnTo>
                  <a:lnTo>
                    <a:pt x="1708442" y="1567027"/>
                  </a:lnTo>
                  <a:close/>
                </a:path>
                <a:path w="4064000" h="3988434">
                  <a:moveTo>
                    <a:pt x="1723377" y="977315"/>
                  </a:moveTo>
                  <a:lnTo>
                    <a:pt x="1722437" y="972185"/>
                  </a:lnTo>
                  <a:lnTo>
                    <a:pt x="1719872" y="965885"/>
                  </a:lnTo>
                  <a:lnTo>
                    <a:pt x="1718246" y="964958"/>
                  </a:lnTo>
                  <a:lnTo>
                    <a:pt x="1717306" y="964958"/>
                  </a:lnTo>
                  <a:lnTo>
                    <a:pt x="1716138" y="964717"/>
                  </a:lnTo>
                  <a:lnTo>
                    <a:pt x="1715211" y="964717"/>
                  </a:lnTo>
                  <a:lnTo>
                    <a:pt x="1710537" y="954913"/>
                  </a:lnTo>
                  <a:lnTo>
                    <a:pt x="1707972" y="949782"/>
                  </a:lnTo>
                  <a:lnTo>
                    <a:pt x="1708670" y="948855"/>
                  </a:lnTo>
                  <a:lnTo>
                    <a:pt x="1709610" y="947915"/>
                  </a:lnTo>
                  <a:lnTo>
                    <a:pt x="1710537" y="946746"/>
                  </a:lnTo>
                  <a:lnTo>
                    <a:pt x="1706105" y="941387"/>
                  </a:lnTo>
                  <a:lnTo>
                    <a:pt x="1704467" y="949312"/>
                  </a:lnTo>
                  <a:lnTo>
                    <a:pt x="1700974" y="948613"/>
                  </a:lnTo>
                  <a:lnTo>
                    <a:pt x="1700974" y="951890"/>
                  </a:lnTo>
                  <a:lnTo>
                    <a:pt x="1700733" y="953287"/>
                  </a:lnTo>
                  <a:lnTo>
                    <a:pt x="1701673" y="954455"/>
                  </a:lnTo>
                  <a:lnTo>
                    <a:pt x="1704009" y="956779"/>
                  </a:lnTo>
                  <a:lnTo>
                    <a:pt x="1704009" y="964247"/>
                  </a:lnTo>
                  <a:lnTo>
                    <a:pt x="1712175" y="964958"/>
                  </a:lnTo>
                  <a:lnTo>
                    <a:pt x="1715668" y="971486"/>
                  </a:lnTo>
                  <a:lnTo>
                    <a:pt x="1718945" y="978255"/>
                  </a:lnTo>
                  <a:lnTo>
                    <a:pt x="1720342" y="978027"/>
                  </a:lnTo>
                  <a:lnTo>
                    <a:pt x="1721980" y="977557"/>
                  </a:lnTo>
                  <a:lnTo>
                    <a:pt x="1723377" y="977315"/>
                  </a:lnTo>
                  <a:close/>
                </a:path>
                <a:path w="4064000" h="3988434">
                  <a:moveTo>
                    <a:pt x="1727339" y="535330"/>
                  </a:moveTo>
                  <a:lnTo>
                    <a:pt x="1726869" y="534631"/>
                  </a:lnTo>
                  <a:lnTo>
                    <a:pt x="1725942" y="533463"/>
                  </a:lnTo>
                  <a:lnTo>
                    <a:pt x="1725244" y="532066"/>
                  </a:lnTo>
                  <a:lnTo>
                    <a:pt x="1720570" y="533463"/>
                  </a:lnTo>
                  <a:lnTo>
                    <a:pt x="1716836" y="536727"/>
                  </a:lnTo>
                  <a:lnTo>
                    <a:pt x="1711477" y="535800"/>
                  </a:lnTo>
                  <a:lnTo>
                    <a:pt x="1709839" y="540461"/>
                  </a:lnTo>
                  <a:lnTo>
                    <a:pt x="1712645" y="541870"/>
                  </a:lnTo>
                  <a:lnTo>
                    <a:pt x="1714271" y="544436"/>
                  </a:lnTo>
                  <a:lnTo>
                    <a:pt x="1714271" y="544664"/>
                  </a:lnTo>
                  <a:lnTo>
                    <a:pt x="1713572" y="545134"/>
                  </a:lnTo>
                  <a:lnTo>
                    <a:pt x="1713103" y="545604"/>
                  </a:lnTo>
                  <a:lnTo>
                    <a:pt x="1709369" y="546773"/>
                  </a:lnTo>
                  <a:lnTo>
                    <a:pt x="1704936" y="544436"/>
                  </a:lnTo>
                  <a:lnTo>
                    <a:pt x="1700974" y="547928"/>
                  </a:lnTo>
                  <a:lnTo>
                    <a:pt x="1703311" y="548640"/>
                  </a:lnTo>
                  <a:lnTo>
                    <a:pt x="1705178" y="549338"/>
                  </a:lnTo>
                  <a:lnTo>
                    <a:pt x="1707273" y="550037"/>
                  </a:lnTo>
                  <a:lnTo>
                    <a:pt x="1707972" y="553072"/>
                  </a:lnTo>
                  <a:lnTo>
                    <a:pt x="1709140" y="560298"/>
                  </a:lnTo>
                  <a:lnTo>
                    <a:pt x="1712645" y="552373"/>
                  </a:lnTo>
                  <a:lnTo>
                    <a:pt x="1715211" y="551662"/>
                  </a:lnTo>
                  <a:lnTo>
                    <a:pt x="1718246" y="553300"/>
                  </a:lnTo>
                  <a:lnTo>
                    <a:pt x="1720570" y="550964"/>
                  </a:lnTo>
                  <a:lnTo>
                    <a:pt x="1721269" y="543496"/>
                  </a:lnTo>
                  <a:lnTo>
                    <a:pt x="1723377" y="541401"/>
                  </a:lnTo>
                  <a:lnTo>
                    <a:pt x="1725244" y="539305"/>
                  </a:lnTo>
                  <a:lnTo>
                    <a:pt x="1727339" y="537197"/>
                  </a:lnTo>
                  <a:lnTo>
                    <a:pt x="1727111" y="536498"/>
                  </a:lnTo>
                  <a:lnTo>
                    <a:pt x="1727339" y="535330"/>
                  </a:lnTo>
                  <a:close/>
                </a:path>
                <a:path w="4064000" h="3988434">
                  <a:moveTo>
                    <a:pt x="1776349" y="1767484"/>
                  </a:moveTo>
                  <a:lnTo>
                    <a:pt x="1776120" y="1765147"/>
                  </a:lnTo>
                  <a:lnTo>
                    <a:pt x="1772615" y="1763522"/>
                  </a:lnTo>
                  <a:lnTo>
                    <a:pt x="1770748" y="1764449"/>
                  </a:lnTo>
                  <a:lnTo>
                    <a:pt x="1768411" y="1767014"/>
                  </a:lnTo>
                  <a:lnTo>
                    <a:pt x="1766316" y="1767484"/>
                  </a:lnTo>
                  <a:lnTo>
                    <a:pt x="1766544" y="1770519"/>
                  </a:lnTo>
                  <a:lnTo>
                    <a:pt x="1764449" y="1770989"/>
                  </a:lnTo>
                  <a:lnTo>
                    <a:pt x="1760715" y="1770519"/>
                  </a:lnTo>
                  <a:lnTo>
                    <a:pt x="1759318" y="1769592"/>
                  </a:lnTo>
                  <a:lnTo>
                    <a:pt x="1759775" y="1767484"/>
                  </a:lnTo>
                  <a:lnTo>
                    <a:pt x="1758149" y="1767725"/>
                  </a:lnTo>
                  <a:lnTo>
                    <a:pt x="1756752" y="1767255"/>
                  </a:lnTo>
                  <a:lnTo>
                    <a:pt x="1757210" y="1765388"/>
                  </a:lnTo>
                  <a:lnTo>
                    <a:pt x="1757210" y="1764690"/>
                  </a:lnTo>
                  <a:lnTo>
                    <a:pt x="1758848" y="1764690"/>
                  </a:lnTo>
                  <a:lnTo>
                    <a:pt x="1759775" y="1764220"/>
                  </a:lnTo>
                  <a:lnTo>
                    <a:pt x="1759318" y="1763280"/>
                  </a:lnTo>
                  <a:lnTo>
                    <a:pt x="1759318" y="1762125"/>
                  </a:lnTo>
                  <a:lnTo>
                    <a:pt x="1758607" y="1761655"/>
                  </a:lnTo>
                  <a:lnTo>
                    <a:pt x="1756740" y="1760715"/>
                  </a:lnTo>
                  <a:lnTo>
                    <a:pt x="1753247" y="1759788"/>
                  </a:lnTo>
                  <a:lnTo>
                    <a:pt x="1752549" y="1756752"/>
                  </a:lnTo>
                  <a:lnTo>
                    <a:pt x="1754416" y="1753946"/>
                  </a:lnTo>
                  <a:lnTo>
                    <a:pt x="1751850" y="1751380"/>
                  </a:lnTo>
                  <a:lnTo>
                    <a:pt x="1750682" y="1752320"/>
                  </a:lnTo>
                  <a:lnTo>
                    <a:pt x="1749742" y="1753489"/>
                  </a:lnTo>
                  <a:lnTo>
                    <a:pt x="1748574" y="1753946"/>
                  </a:lnTo>
                  <a:lnTo>
                    <a:pt x="1746948" y="1754886"/>
                  </a:lnTo>
                  <a:lnTo>
                    <a:pt x="1745081" y="1755114"/>
                  </a:lnTo>
                  <a:lnTo>
                    <a:pt x="1743443" y="1755584"/>
                  </a:lnTo>
                  <a:lnTo>
                    <a:pt x="1743443" y="1762823"/>
                  </a:lnTo>
                  <a:lnTo>
                    <a:pt x="1751380" y="1770748"/>
                  </a:lnTo>
                  <a:lnTo>
                    <a:pt x="1753006" y="1771218"/>
                  </a:lnTo>
                  <a:lnTo>
                    <a:pt x="1754644" y="1771459"/>
                  </a:lnTo>
                  <a:lnTo>
                    <a:pt x="1755813" y="1771688"/>
                  </a:lnTo>
                  <a:lnTo>
                    <a:pt x="1756511" y="1774024"/>
                  </a:lnTo>
                  <a:lnTo>
                    <a:pt x="1757210" y="1775891"/>
                  </a:lnTo>
                  <a:lnTo>
                    <a:pt x="1757908" y="1777987"/>
                  </a:lnTo>
                  <a:lnTo>
                    <a:pt x="1759318" y="1776590"/>
                  </a:lnTo>
                  <a:lnTo>
                    <a:pt x="1760474" y="1775650"/>
                  </a:lnTo>
                  <a:lnTo>
                    <a:pt x="1761642" y="1774482"/>
                  </a:lnTo>
                  <a:lnTo>
                    <a:pt x="1767941" y="1774482"/>
                  </a:lnTo>
                  <a:lnTo>
                    <a:pt x="1769110" y="1773326"/>
                  </a:lnTo>
                  <a:lnTo>
                    <a:pt x="1770278" y="1772386"/>
                  </a:lnTo>
                  <a:lnTo>
                    <a:pt x="1771446" y="1771218"/>
                  </a:lnTo>
                  <a:lnTo>
                    <a:pt x="1776349" y="1771218"/>
                  </a:lnTo>
                  <a:lnTo>
                    <a:pt x="1776349" y="1767484"/>
                  </a:lnTo>
                  <a:close/>
                </a:path>
                <a:path w="4064000" h="3988434">
                  <a:moveTo>
                    <a:pt x="1776818" y="674649"/>
                  </a:moveTo>
                  <a:lnTo>
                    <a:pt x="1775180" y="674179"/>
                  </a:lnTo>
                  <a:lnTo>
                    <a:pt x="1773783" y="673722"/>
                  </a:lnTo>
                  <a:lnTo>
                    <a:pt x="1772386" y="673481"/>
                  </a:lnTo>
                  <a:lnTo>
                    <a:pt x="1770278" y="673252"/>
                  </a:lnTo>
                  <a:lnTo>
                    <a:pt x="1767941" y="673950"/>
                  </a:lnTo>
                  <a:lnTo>
                    <a:pt x="1767014" y="672312"/>
                  </a:lnTo>
                  <a:lnTo>
                    <a:pt x="1766316" y="668578"/>
                  </a:lnTo>
                  <a:lnTo>
                    <a:pt x="1765846" y="666953"/>
                  </a:lnTo>
                  <a:lnTo>
                    <a:pt x="1761883" y="669048"/>
                  </a:lnTo>
                  <a:lnTo>
                    <a:pt x="1758378" y="671144"/>
                  </a:lnTo>
                  <a:lnTo>
                    <a:pt x="1754873" y="673011"/>
                  </a:lnTo>
                  <a:lnTo>
                    <a:pt x="1753006" y="671144"/>
                  </a:lnTo>
                  <a:lnTo>
                    <a:pt x="1751609" y="669988"/>
                  </a:lnTo>
                  <a:lnTo>
                    <a:pt x="1750441" y="670217"/>
                  </a:lnTo>
                  <a:lnTo>
                    <a:pt x="1748815" y="670687"/>
                  </a:lnTo>
                  <a:lnTo>
                    <a:pt x="1747647" y="670915"/>
                  </a:lnTo>
                  <a:lnTo>
                    <a:pt x="1747405" y="671855"/>
                  </a:lnTo>
                  <a:lnTo>
                    <a:pt x="1746948" y="672312"/>
                  </a:lnTo>
                  <a:lnTo>
                    <a:pt x="1747177" y="672782"/>
                  </a:lnTo>
                  <a:lnTo>
                    <a:pt x="1748574" y="676287"/>
                  </a:lnTo>
                  <a:lnTo>
                    <a:pt x="1750212" y="679551"/>
                  </a:lnTo>
                  <a:lnTo>
                    <a:pt x="1751850" y="683285"/>
                  </a:lnTo>
                  <a:lnTo>
                    <a:pt x="1754416" y="680250"/>
                  </a:lnTo>
                  <a:lnTo>
                    <a:pt x="1756740" y="677913"/>
                  </a:lnTo>
                  <a:lnTo>
                    <a:pt x="1760016" y="681418"/>
                  </a:lnTo>
                  <a:lnTo>
                    <a:pt x="1757680" y="683755"/>
                  </a:lnTo>
                  <a:lnTo>
                    <a:pt x="1756511" y="685152"/>
                  </a:lnTo>
                  <a:lnTo>
                    <a:pt x="1757451" y="687946"/>
                  </a:lnTo>
                  <a:lnTo>
                    <a:pt x="1757680" y="689356"/>
                  </a:lnTo>
                  <a:lnTo>
                    <a:pt x="1759077" y="689584"/>
                  </a:lnTo>
                  <a:lnTo>
                    <a:pt x="1760016" y="689584"/>
                  </a:lnTo>
                  <a:lnTo>
                    <a:pt x="1761413" y="689813"/>
                  </a:lnTo>
                  <a:lnTo>
                    <a:pt x="1764207" y="687019"/>
                  </a:lnTo>
                  <a:lnTo>
                    <a:pt x="1766544" y="684923"/>
                  </a:lnTo>
                  <a:lnTo>
                    <a:pt x="1763750" y="681888"/>
                  </a:lnTo>
                  <a:lnTo>
                    <a:pt x="1761413" y="679551"/>
                  </a:lnTo>
                  <a:lnTo>
                    <a:pt x="1765376" y="676516"/>
                  </a:lnTo>
                  <a:lnTo>
                    <a:pt x="1768411" y="675347"/>
                  </a:lnTo>
                  <a:lnTo>
                    <a:pt x="1769579" y="678611"/>
                  </a:lnTo>
                  <a:lnTo>
                    <a:pt x="1771916" y="679551"/>
                  </a:lnTo>
                  <a:lnTo>
                    <a:pt x="1776818" y="674649"/>
                  </a:lnTo>
                  <a:close/>
                </a:path>
                <a:path w="4064000" h="3988434">
                  <a:moveTo>
                    <a:pt x="1780311" y="2117763"/>
                  </a:moveTo>
                  <a:lnTo>
                    <a:pt x="1774253" y="2111692"/>
                  </a:lnTo>
                  <a:lnTo>
                    <a:pt x="1771675" y="2108898"/>
                  </a:lnTo>
                  <a:lnTo>
                    <a:pt x="1763280" y="2113800"/>
                  </a:lnTo>
                  <a:lnTo>
                    <a:pt x="1766074" y="2116594"/>
                  </a:lnTo>
                  <a:lnTo>
                    <a:pt x="1764919" y="2117763"/>
                  </a:lnTo>
                  <a:lnTo>
                    <a:pt x="1763052" y="2120100"/>
                  </a:lnTo>
                  <a:lnTo>
                    <a:pt x="1763979" y="2121268"/>
                  </a:lnTo>
                  <a:lnTo>
                    <a:pt x="1765147" y="2122436"/>
                  </a:lnTo>
                  <a:lnTo>
                    <a:pt x="1767014" y="2124532"/>
                  </a:lnTo>
                  <a:lnTo>
                    <a:pt x="1763750" y="2127796"/>
                  </a:lnTo>
                  <a:lnTo>
                    <a:pt x="1760245" y="2130831"/>
                  </a:lnTo>
                  <a:lnTo>
                    <a:pt x="1756981" y="2134095"/>
                  </a:lnTo>
                  <a:lnTo>
                    <a:pt x="1759077" y="2136203"/>
                  </a:lnTo>
                  <a:lnTo>
                    <a:pt x="1761883" y="2134565"/>
                  </a:lnTo>
                  <a:lnTo>
                    <a:pt x="1764449" y="2135035"/>
                  </a:lnTo>
                  <a:lnTo>
                    <a:pt x="1765617" y="2136203"/>
                  </a:lnTo>
                  <a:lnTo>
                    <a:pt x="1766785" y="2137130"/>
                  </a:lnTo>
                  <a:lnTo>
                    <a:pt x="1767941" y="2138299"/>
                  </a:lnTo>
                  <a:lnTo>
                    <a:pt x="1770278" y="2133638"/>
                  </a:lnTo>
                  <a:lnTo>
                    <a:pt x="1771446" y="2131530"/>
                  </a:lnTo>
                  <a:lnTo>
                    <a:pt x="1772843" y="2129434"/>
                  </a:lnTo>
                  <a:lnTo>
                    <a:pt x="1775650" y="2128494"/>
                  </a:lnTo>
                  <a:lnTo>
                    <a:pt x="1776349" y="2125459"/>
                  </a:lnTo>
                  <a:lnTo>
                    <a:pt x="1777047" y="2123135"/>
                  </a:lnTo>
                  <a:lnTo>
                    <a:pt x="1778685" y="2121027"/>
                  </a:lnTo>
                  <a:lnTo>
                    <a:pt x="1780311" y="2117763"/>
                  </a:lnTo>
                  <a:close/>
                </a:path>
                <a:path w="4064000" h="3988434">
                  <a:moveTo>
                    <a:pt x="1789887" y="1684172"/>
                  </a:moveTo>
                  <a:lnTo>
                    <a:pt x="1785683" y="1681848"/>
                  </a:lnTo>
                  <a:lnTo>
                    <a:pt x="1781251" y="1684172"/>
                  </a:lnTo>
                  <a:lnTo>
                    <a:pt x="1777746" y="1682546"/>
                  </a:lnTo>
                  <a:lnTo>
                    <a:pt x="1776349" y="1681607"/>
                  </a:lnTo>
                  <a:lnTo>
                    <a:pt x="1773313" y="1679270"/>
                  </a:lnTo>
                  <a:lnTo>
                    <a:pt x="1773313" y="1694916"/>
                  </a:lnTo>
                  <a:lnTo>
                    <a:pt x="1770976" y="1695843"/>
                  </a:lnTo>
                  <a:lnTo>
                    <a:pt x="1768652" y="1696072"/>
                  </a:lnTo>
                  <a:lnTo>
                    <a:pt x="1767243" y="1697240"/>
                  </a:lnTo>
                  <a:lnTo>
                    <a:pt x="1765376" y="1698650"/>
                  </a:lnTo>
                  <a:lnTo>
                    <a:pt x="1763979" y="1699806"/>
                  </a:lnTo>
                  <a:lnTo>
                    <a:pt x="1762112" y="1699348"/>
                  </a:lnTo>
                  <a:lnTo>
                    <a:pt x="1760016" y="1697710"/>
                  </a:lnTo>
                  <a:lnTo>
                    <a:pt x="1756981" y="1695615"/>
                  </a:lnTo>
                  <a:lnTo>
                    <a:pt x="1753247" y="1697710"/>
                  </a:lnTo>
                  <a:lnTo>
                    <a:pt x="1749983" y="1699348"/>
                  </a:lnTo>
                  <a:lnTo>
                    <a:pt x="1746478" y="1701215"/>
                  </a:lnTo>
                  <a:lnTo>
                    <a:pt x="1748574" y="1701914"/>
                  </a:lnTo>
                  <a:lnTo>
                    <a:pt x="1750682" y="1702142"/>
                  </a:lnTo>
                  <a:lnTo>
                    <a:pt x="1753946" y="1704479"/>
                  </a:lnTo>
                  <a:lnTo>
                    <a:pt x="1755343" y="1706346"/>
                  </a:lnTo>
                  <a:lnTo>
                    <a:pt x="1758149" y="1705648"/>
                  </a:lnTo>
                  <a:lnTo>
                    <a:pt x="1759077" y="1704949"/>
                  </a:lnTo>
                  <a:lnTo>
                    <a:pt x="1760245" y="1703781"/>
                  </a:lnTo>
                  <a:lnTo>
                    <a:pt x="1761642" y="1702612"/>
                  </a:lnTo>
                  <a:lnTo>
                    <a:pt x="1771446" y="1702612"/>
                  </a:lnTo>
                  <a:lnTo>
                    <a:pt x="1773542" y="1704708"/>
                  </a:lnTo>
                  <a:lnTo>
                    <a:pt x="1775180" y="1706118"/>
                  </a:lnTo>
                  <a:lnTo>
                    <a:pt x="1777746" y="1705178"/>
                  </a:lnTo>
                  <a:lnTo>
                    <a:pt x="1778914" y="1704479"/>
                  </a:lnTo>
                  <a:lnTo>
                    <a:pt x="1778215" y="1703311"/>
                  </a:lnTo>
                  <a:lnTo>
                    <a:pt x="1777276" y="1702142"/>
                  </a:lnTo>
                  <a:lnTo>
                    <a:pt x="1776349" y="1700517"/>
                  </a:lnTo>
                  <a:lnTo>
                    <a:pt x="1776120" y="1697482"/>
                  </a:lnTo>
                  <a:lnTo>
                    <a:pt x="1775409" y="1693748"/>
                  </a:lnTo>
                  <a:lnTo>
                    <a:pt x="1777047" y="1689773"/>
                  </a:lnTo>
                  <a:lnTo>
                    <a:pt x="1784515" y="1689074"/>
                  </a:lnTo>
                  <a:lnTo>
                    <a:pt x="1786153" y="1687677"/>
                  </a:lnTo>
                  <a:lnTo>
                    <a:pt x="1787779" y="1686039"/>
                  </a:lnTo>
                  <a:lnTo>
                    <a:pt x="1789887" y="1684172"/>
                  </a:lnTo>
                  <a:close/>
                </a:path>
                <a:path w="4064000" h="3988434">
                  <a:moveTo>
                    <a:pt x="1793379" y="691222"/>
                  </a:moveTo>
                  <a:lnTo>
                    <a:pt x="1791284" y="689813"/>
                  </a:lnTo>
                  <a:lnTo>
                    <a:pt x="1788947" y="688416"/>
                  </a:lnTo>
                  <a:lnTo>
                    <a:pt x="1786382" y="686549"/>
                  </a:lnTo>
                  <a:lnTo>
                    <a:pt x="1784985" y="686790"/>
                  </a:lnTo>
                  <a:lnTo>
                    <a:pt x="1782178" y="685152"/>
                  </a:lnTo>
                  <a:lnTo>
                    <a:pt x="1780082" y="687247"/>
                  </a:lnTo>
                  <a:lnTo>
                    <a:pt x="1779384" y="689356"/>
                  </a:lnTo>
                  <a:lnTo>
                    <a:pt x="1778685" y="690981"/>
                  </a:lnTo>
                  <a:lnTo>
                    <a:pt x="1777746" y="693788"/>
                  </a:lnTo>
                  <a:lnTo>
                    <a:pt x="1774952" y="692150"/>
                  </a:lnTo>
                  <a:lnTo>
                    <a:pt x="1770748" y="689813"/>
                  </a:lnTo>
                  <a:lnTo>
                    <a:pt x="1770049" y="691680"/>
                  </a:lnTo>
                  <a:lnTo>
                    <a:pt x="1769579" y="694016"/>
                  </a:lnTo>
                  <a:lnTo>
                    <a:pt x="1767014" y="697052"/>
                  </a:lnTo>
                  <a:lnTo>
                    <a:pt x="1765846" y="698690"/>
                  </a:lnTo>
                  <a:lnTo>
                    <a:pt x="1766544" y="701255"/>
                  </a:lnTo>
                  <a:lnTo>
                    <a:pt x="1768411" y="702183"/>
                  </a:lnTo>
                  <a:lnTo>
                    <a:pt x="1770519" y="703351"/>
                  </a:lnTo>
                  <a:lnTo>
                    <a:pt x="1772843" y="704291"/>
                  </a:lnTo>
                  <a:lnTo>
                    <a:pt x="1770519" y="707085"/>
                  </a:lnTo>
                  <a:lnTo>
                    <a:pt x="1767713" y="705459"/>
                  </a:lnTo>
                  <a:lnTo>
                    <a:pt x="1766316" y="705688"/>
                  </a:lnTo>
                  <a:lnTo>
                    <a:pt x="1759077" y="710590"/>
                  </a:lnTo>
                  <a:lnTo>
                    <a:pt x="1763979" y="713625"/>
                  </a:lnTo>
                  <a:lnTo>
                    <a:pt x="1767713" y="711987"/>
                  </a:lnTo>
                  <a:lnTo>
                    <a:pt x="1771446" y="712457"/>
                  </a:lnTo>
                  <a:lnTo>
                    <a:pt x="1773313" y="710590"/>
                  </a:lnTo>
                  <a:lnTo>
                    <a:pt x="1775180" y="708482"/>
                  </a:lnTo>
                  <a:lnTo>
                    <a:pt x="1777276" y="706856"/>
                  </a:lnTo>
                  <a:lnTo>
                    <a:pt x="1778914" y="705688"/>
                  </a:lnTo>
                  <a:lnTo>
                    <a:pt x="1781009" y="705459"/>
                  </a:lnTo>
                  <a:lnTo>
                    <a:pt x="1783588" y="704519"/>
                  </a:lnTo>
                  <a:lnTo>
                    <a:pt x="1780781" y="703351"/>
                  </a:lnTo>
                  <a:lnTo>
                    <a:pt x="1778444" y="702183"/>
                  </a:lnTo>
                  <a:lnTo>
                    <a:pt x="1776349" y="701255"/>
                  </a:lnTo>
                  <a:lnTo>
                    <a:pt x="1776349" y="697522"/>
                  </a:lnTo>
                  <a:lnTo>
                    <a:pt x="1778215" y="696823"/>
                  </a:lnTo>
                  <a:lnTo>
                    <a:pt x="1780311" y="696582"/>
                  </a:lnTo>
                  <a:lnTo>
                    <a:pt x="1781721" y="695413"/>
                  </a:lnTo>
                  <a:lnTo>
                    <a:pt x="1783346" y="694258"/>
                  </a:lnTo>
                  <a:lnTo>
                    <a:pt x="1784743" y="692391"/>
                  </a:lnTo>
                  <a:lnTo>
                    <a:pt x="1787550" y="693089"/>
                  </a:lnTo>
                  <a:lnTo>
                    <a:pt x="1788477" y="694016"/>
                  </a:lnTo>
                  <a:lnTo>
                    <a:pt x="1789645" y="694956"/>
                  </a:lnTo>
                  <a:lnTo>
                    <a:pt x="1791055" y="696353"/>
                  </a:lnTo>
                  <a:lnTo>
                    <a:pt x="1791754" y="694956"/>
                  </a:lnTo>
                  <a:lnTo>
                    <a:pt x="1792211" y="693547"/>
                  </a:lnTo>
                  <a:lnTo>
                    <a:pt x="1793379" y="691222"/>
                  </a:lnTo>
                  <a:close/>
                </a:path>
                <a:path w="4064000" h="3988434">
                  <a:moveTo>
                    <a:pt x="1812747" y="1879498"/>
                  </a:moveTo>
                  <a:lnTo>
                    <a:pt x="1803184" y="1879498"/>
                  </a:lnTo>
                  <a:lnTo>
                    <a:pt x="1801545" y="1881606"/>
                  </a:lnTo>
                  <a:lnTo>
                    <a:pt x="1799450" y="1883930"/>
                  </a:lnTo>
                  <a:lnTo>
                    <a:pt x="1797812" y="1886038"/>
                  </a:lnTo>
                  <a:lnTo>
                    <a:pt x="1792452" y="1886267"/>
                  </a:lnTo>
                  <a:lnTo>
                    <a:pt x="1787550" y="1885569"/>
                  </a:lnTo>
                  <a:lnTo>
                    <a:pt x="1782178" y="1886737"/>
                  </a:lnTo>
                  <a:lnTo>
                    <a:pt x="1783816" y="1888604"/>
                  </a:lnTo>
                  <a:lnTo>
                    <a:pt x="1784743" y="1889531"/>
                  </a:lnTo>
                  <a:lnTo>
                    <a:pt x="1785912" y="1890941"/>
                  </a:lnTo>
                  <a:lnTo>
                    <a:pt x="1785912" y="1896999"/>
                  </a:lnTo>
                  <a:lnTo>
                    <a:pt x="1788020" y="1899564"/>
                  </a:lnTo>
                  <a:lnTo>
                    <a:pt x="1789188" y="1900732"/>
                  </a:lnTo>
                  <a:lnTo>
                    <a:pt x="1788248" y="1901672"/>
                  </a:lnTo>
                  <a:lnTo>
                    <a:pt x="1787321" y="1902841"/>
                  </a:lnTo>
                  <a:lnTo>
                    <a:pt x="1786153" y="1904009"/>
                  </a:lnTo>
                  <a:lnTo>
                    <a:pt x="1791284" y="1909140"/>
                  </a:lnTo>
                  <a:lnTo>
                    <a:pt x="1792922" y="1902599"/>
                  </a:lnTo>
                  <a:lnTo>
                    <a:pt x="1798053" y="1899107"/>
                  </a:lnTo>
                  <a:lnTo>
                    <a:pt x="1802257" y="1894674"/>
                  </a:lnTo>
                  <a:lnTo>
                    <a:pt x="1802485" y="1887435"/>
                  </a:lnTo>
                  <a:lnTo>
                    <a:pt x="1810880" y="1885797"/>
                  </a:lnTo>
                  <a:lnTo>
                    <a:pt x="1812747" y="1879498"/>
                  </a:lnTo>
                  <a:close/>
                </a:path>
                <a:path w="4064000" h="3988434">
                  <a:moveTo>
                    <a:pt x="1851723" y="180149"/>
                  </a:moveTo>
                  <a:lnTo>
                    <a:pt x="1850796" y="178993"/>
                  </a:lnTo>
                  <a:lnTo>
                    <a:pt x="1847761" y="178523"/>
                  </a:lnTo>
                  <a:lnTo>
                    <a:pt x="1844725" y="177825"/>
                  </a:lnTo>
                  <a:lnTo>
                    <a:pt x="1841919" y="177355"/>
                  </a:lnTo>
                  <a:lnTo>
                    <a:pt x="1841919" y="175018"/>
                  </a:lnTo>
                  <a:lnTo>
                    <a:pt x="1841919" y="169189"/>
                  </a:lnTo>
                  <a:lnTo>
                    <a:pt x="1841919" y="168490"/>
                  </a:lnTo>
                  <a:lnTo>
                    <a:pt x="1839353" y="169189"/>
                  </a:lnTo>
                  <a:lnTo>
                    <a:pt x="1838883" y="166154"/>
                  </a:lnTo>
                  <a:lnTo>
                    <a:pt x="1836089" y="165455"/>
                  </a:lnTo>
                  <a:lnTo>
                    <a:pt x="1833994" y="171526"/>
                  </a:lnTo>
                  <a:lnTo>
                    <a:pt x="1827453" y="171983"/>
                  </a:lnTo>
                  <a:lnTo>
                    <a:pt x="1822792" y="175260"/>
                  </a:lnTo>
                  <a:lnTo>
                    <a:pt x="1819516" y="175958"/>
                  </a:lnTo>
                  <a:lnTo>
                    <a:pt x="1815553" y="173621"/>
                  </a:lnTo>
                  <a:lnTo>
                    <a:pt x="1812048" y="177825"/>
                  </a:lnTo>
                  <a:lnTo>
                    <a:pt x="1822792" y="183184"/>
                  </a:lnTo>
                  <a:lnTo>
                    <a:pt x="1823491" y="185051"/>
                  </a:lnTo>
                  <a:lnTo>
                    <a:pt x="1828850" y="185051"/>
                  </a:lnTo>
                  <a:lnTo>
                    <a:pt x="1829562" y="180860"/>
                  </a:lnTo>
                  <a:lnTo>
                    <a:pt x="1833524" y="179451"/>
                  </a:lnTo>
                  <a:lnTo>
                    <a:pt x="1835937" y="175958"/>
                  </a:lnTo>
                  <a:lnTo>
                    <a:pt x="1836559" y="175018"/>
                  </a:lnTo>
                  <a:lnTo>
                    <a:pt x="1837258" y="175018"/>
                  </a:lnTo>
                  <a:lnTo>
                    <a:pt x="1838896" y="177584"/>
                  </a:lnTo>
                  <a:lnTo>
                    <a:pt x="1840052" y="179920"/>
                  </a:lnTo>
                  <a:lnTo>
                    <a:pt x="1836559" y="184823"/>
                  </a:lnTo>
                  <a:lnTo>
                    <a:pt x="1840293" y="188328"/>
                  </a:lnTo>
                  <a:lnTo>
                    <a:pt x="1843557" y="188328"/>
                  </a:lnTo>
                  <a:lnTo>
                    <a:pt x="1851723" y="180149"/>
                  </a:lnTo>
                  <a:close/>
                </a:path>
                <a:path w="4064000" h="3988434">
                  <a:moveTo>
                    <a:pt x="1861286" y="2539682"/>
                  </a:moveTo>
                  <a:lnTo>
                    <a:pt x="1859889" y="2538044"/>
                  </a:lnTo>
                  <a:lnTo>
                    <a:pt x="1858264" y="2536647"/>
                  </a:lnTo>
                  <a:lnTo>
                    <a:pt x="1856854" y="2535250"/>
                  </a:lnTo>
                  <a:lnTo>
                    <a:pt x="1854060" y="2538044"/>
                  </a:lnTo>
                  <a:lnTo>
                    <a:pt x="1840052" y="2538044"/>
                  </a:lnTo>
                  <a:lnTo>
                    <a:pt x="1836559" y="2533154"/>
                  </a:lnTo>
                  <a:lnTo>
                    <a:pt x="1831187" y="2531046"/>
                  </a:lnTo>
                  <a:lnTo>
                    <a:pt x="1826056" y="2528481"/>
                  </a:lnTo>
                  <a:lnTo>
                    <a:pt x="1817649" y="2528481"/>
                  </a:lnTo>
                  <a:lnTo>
                    <a:pt x="1816481" y="2529421"/>
                  </a:lnTo>
                  <a:lnTo>
                    <a:pt x="1814156" y="2531745"/>
                  </a:lnTo>
                  <a:lnTo>
                    <a:pt x="1807616" y="2531745"/>
                  </a:lnTo>
                  <a:lnTo>
                    <a:pt x="1805279" y="2533853"/>
                  </a:lnTo>
                  <a:lnTo>
                    <a:pt x="1805051" y="2536177"/>
                  </a:lnTo>
                  <a:lnTo>
                    <a:pt x="1808086" y="2538984"/>
                  </a:lnTo>
                  <a:lnTo>
                    <a:pt x="1809953" y="2538044"/>
                  </a:lnTo>
                  <a:lnTo>
                    <a:pt x="1811820" y="2536888"/>
                  </a:lnTo>
                  <a:lnTo>
                    <a:pt x="1813915" y="2535720"/>
                  </a:lnTo>
                  <a:lnTo>
                    <a:pt x="1817420" y="2538514"/>
                  </a:lnTo>
                  <a:lnTo>
                    <a:pt x="1819757" y="2532443"/>
                  </a:lnTo>
                  <a:lnTo>
                    <a:pt x="1821154" y="2532443"/>
                  </a:lnTo>
                  <a:lnTo>
                    <a:pt x="1822081" y="2532215"/>
                  </a:lnTo>
                  <a:lnTo>
                    <a:pt x="1824418" y="2531986"/>
                  </a:lnTo>
                  <a:lnTo>
                    <a:pt x="1826983" y="2535021"/>
                  </a:lnTo>
                  <a:lnTo>
                    <a:pt x="1830019" y="2538984"/>
                  </a:lnTo>
                  <a:lnTo>
                    <a:pt x="1833054" y="2542717"/>
                  </a:lnTo>
                  <a:lnTo>
                    <a:pt x="1834451" y="2541320"/>
                  </a:lnTo>
                  <a:lnTo>
                    <a:pt x="1840293" y="2544584"/>
                  </a:lnTo>
                  <a:lnTo>
                    <a:pt x="1842160" y="2543416"/>
                  </a:lnTo>
                  <a:lnTo>
                    <a:pt x="1844027" y="2542489"/>
                  </a:lnTo>
                  <a:lnTo>
                    <a:pt x="1845424" y="2541549"/>
                  </a:lnTo>
                  <a:lnTo>
                    <a:pt x="1847761" y="2542946"/>
                  </a:lnTo>
                  <a:lnTo>
                    <a:pt x="1850796" y="2545054"/>
                  </a:lnTo>
                  <a:lnTo>
                    <a:pt x="1854060" y="2545511"/>
                  </a:lnTo>
                  <a:lnTo>
                    <a:pt x="1854987" y="2543187"/>
                  </a:lnTo>
                  <a:lnTo>
                    <a:pt x="1858022" y="2541079"/>
                  </a:lnTo>
                  <a:lnTo>
                    <a:pt x="1861058" y="2542946"/>
                  </a:lnTo>
                  <a:lnTo>
                    <a:pt x="1861286" y="2539682"/>
                  </a:lnTo>
                  <a:close/>
                </a:path>
                <a:path w="4064000" h="3988434">
                  <a:moveTo>
                    <a:pt x="1863864" y="651078"/>
                  </a:moveTo>
                  <a:lnTo>
                    <a:pt x="1856625" y="648284"/>
                  </a:lnTo>
                  <a:lnTo>
                    <a:pt x="1852193" y="655281"/>
                  </a:lnTo>
                  <a:lnTo>
                    <a:pt x="1846122" y="656209"/>
                  </a:lnTo>
                  <a:lnTo>
                    <a:pt x="1844255" y="654342"/>
                  </a:lnTo>
                  <a:lnTo>
                    <a:pt x="1843557" y="653643"/>
                  </a:lnTo>
                  <a:lnTo>
                    <a:pt x="1841220" y="654342"/>
                  </a:lnTo>
                  <a:lnTo>
                    <a:pt x="1838426" y="652475"/>
                  </a:lnTo>
                  <a:lnTo>
                    <a:pt x="1836089" y="654583"/>
                  </a:lnTo>
                  <a:lnTo>
                    <a:pt x="1837728" y="659015"/>
                  </a:lnTo>
                  <a:lnTo>
                    <a:pt x="1841690" y="663676"/>
                  </a:lnTo>
                  <a:lnTo>
                    <a:pt x="1835861" y="668350"/>
                  </a:lnTo>
                  <a:lnTo>
                    <a:pt x="1836089" y="669048"/>
                  </a:lnTo>
                  <a:lnTo>
                    <a:pt x="1836318" y="669518"/>
                  </a:lnTo>
                  <a:lnTo>
                    <a:pt x="1840052" y="670915"/>
                  </a:lnTo>
                  <a:lnTo>
                    <a:pt x="1841690" y="671385"/>
                  </a:lnTo>
                  <a:lnTo>
                    <a:pt x="1842389" y="673481"/>
                  </a:lnTo>
                  <a:lnTo>
                    <a:pt x="1840992" y="676046"/>
                  </a:lnTo>
                  <a:lnTo>
                    <a:pt x="1843087" y="676287"/>
                  </a:lnTo>
                  <a:lnTo>
                    <a:pt x="1846364" y="673481"/>
                  </a:lnTo>
                  <a:lnTo>
                    <a:pt x="1849386" y="671144"/>
                  </a:lnTo>
                  <a:lnTo>
                    <a:pt x="1852663" y="668350"/>
                  </a:lnTo>
                  <a:lnTo>
                    <a:pt x="1851253" y="665784"/>
                  </a:lnTo>
                  <a:lnTo>
                    <a:pt x="1848929" y="661581"/>
                  </a:lnTo>
                  <a:lnTo>
                    <a:pt x="1851253" y="659485"/>
                  </a:lnTo>
                  <a:lnTo>
                    <a:pt x="1852891" y="656209"/>
                  </a:lnTo>
                  <a:lnTo>
                    <a:pt x="1856854" y="656920"/>
                  </a:lnTo>
                  <a:lnTo>
                    <a:pt x="1863864" y="651078"/>
                  </a:lnTo>
                  <a:close/>
                </a:path>
                <a:path w="4064000" h="3988434">
                  <a:moveTo>
                    <a:pt x="1887893" y="2202713"/>
                  </a:moveTo>
                  <a:lnTo>
                    <a:pt x="1886496" y="2200376"/>
                  </a:lnTo>
                  <a:lnTo>
                    <a:pt x="1885327" y="2198738"/>
                  </a:lnTo>
                  <a:lnTo>
                    <a:pt x="1884400" y="2197341"/>
                  </a:lnTo>
                  <a:lnTo>
                    <a:pt x="1885797" y="2195004"/>
                  </a:lnTo>
                  <a:lnTo>
                    <a:pt x="1886724" y="2193607"/>
                  </a:lnTo>
                  <a:lnTo>
                    <a:pt x="1887664" y="2191969"/>
                  </a:lnTo>
                  <a:lnTo>
                    <a:pt x="1884400" y="2189873"/>
                  </a:lnTo>
                  <a:lnTo>
                    <a:pt x="1881124" y="2191270"/>
                  </a:lnTo>
                  <a:lnTo>
                    <a:pt x="1878088" y="2190800"/>
                  </a:lnTo>
                  <a:lnTo>
                    <a:pt x="1877631" y="2193836"/>
                  </a:lnTo>
                  <a:lnTo>
                    <a:pt x="1879028" y="2197112"/>
                  </a:lnTo>
                  <a:lnTo>
                    <a:pt x="1877161" y="2200135"/>
                  </a:lnTo>
                  <a:lnTo>
                    <a:pt x="1873897" y="2202472"/>
                  </a:lnTo>
                  <a:lnTo>
                    <a:pt x="1872259" y="2198039"/>
                  </a:lnTo>
                  <a:lnTo>
                    <a:pt x="1869465" y="2198039"/>
                  </a:lnTo>
                  <a:lnTo>
                    <a:pt x="1868055" y="2201075"/>
                  </a:lnTo>
                  <a:lnTo>
                    <a:pt x="1867827" y="2204110"/>
                  </a:lnTo>
                  <a:lnTo>
                    <a:pt x="1869694" y="2206904"/>
                  </a:lnTo>
                  <a:lnTo>
                    <a:pt x="1872957" y="2209469"/>
                  </a:lnTo>
                  <a:lnTo>
                    <a:pt x="1874367" y="2204339"/>
                  </a:lnTo>
                  <a:lnTo>
                    <a:pt x="1877390" y="2204809"/>
                  </a:lnTo>
                  <a:lnTo>
                    <a:pt x="1879955" y="2208314"/>
                  </a:lnTo>
                  <a:lnTo>
                    <a:pt x="1876221" y="2213203"/>
                  </a:lnTo>
                  <a:lnTo>
                    <a:pt x="1879498" y="2216708"/>
                  </a:lnTo>
                  <a:lnTo>
                    <a:pt x="1881593" y="2216708"/>
                  </a:lnTo>
                  <a:lnTo>
                    <a:pt x="1883232" y="2216937"/>
                  </a:lnTo>
                  <a:lnTo>
                    <a:pt x="1884857" y="2215540"/>
                  </a:lnTo>
                  <a:lnTo>
                    <a:pt x="1886724" y="2213673"/>
                  </a:lnTo>
                  <a:lnTo>
                    <a:pt x="1887893" y="2212746"/>
                  </a:lnTo>
                  <a:lnTo>
                    <a:pt x="1887893" y="2202713"/>
                  </a:lnTo>
                  <a:close/>
                </a:path>
                <a:path w="4064000" h="3988434">
                  <a:moveTo>
                    <a:pt x="1953006" y="618172"/>
                  </a:moveTo>
                  <a:lnTo>
                    <a:pt x="1952307" y="617943"/>
                  </a:lnTo>
                  <a:lnTo>
                    <a:pt x="1951837" y="617474"/>
                  </a:lnTo>
                  <a:lnTo>
                    <a:pt x="1948332" y="617474"/>
                  </a:lnTo>
                  <a:lnTo>
                    <a:pt x="1947164" y="619810"/>
                  </a:lnTo>
                  <a:lnTo>
                    <a:pt x="1944839" y="624941"/>
                  </a:lnTo>
                  <a:lnTo>
                    <a:pt x="1942503" y="623544"/>
                  </a:lnTo>
                  <a:lnTo>
                    <a:pt x="1938299" y="621207"/>
                  </a:lnTo>
                  <a:lnTo>
                    <a:pt x="1937131" y="623074"/>
                  </a:lnTo>
                  <a:lnTo>
                    <a:pt x="1934095" y="624014"/>
                  </a:lnTo>
                  <a:lnTo>
                    <a:pt x="1933638" y="628916"/>
                  </a:lnTo>
                  <a:lnTo>
                    <a:pt x="1937372" y="632650"/>
                  </a:lnTo>
                  <a:lnTo>
                    <a:pt x="1941334" y="636384"/>
                  </a:lnTo>
                  <a:lnTo>
                    <a:pt x="1945538" y="639876"/>
                  </a:lnTo>
                  <a:lnTo>
                    <a:pt x="1946465" y="638009"/>
                  </a:lnTo>
                  <a:lnTo>
                    <a:pt x="1947405" y="635914"/>
                  </a:lnTo>
                  <a:lnTo>
                    <a:pt x="1948332" y="634047"/>
                  </a:lnTo>
                  <a:lnTo>
                    <a:pt x="1949970" y="633806"/>
                  </a:lnTo>
                  <a:lnTo>
                    <a:pt x="1951609" y="633349"/>
                  </a:lnTo>
                  <a:lnTo>
                    <a:pt x="1953006" y="633107"/>
                  </a:lnTo>
                  <a:lnTo>
                    <a:pt x="1953006" y="618172"/>
                  </a:lnTo>
                  <a:close/>
                </a:path>
                <a:path w="4064000" h="3988434">
                  <a:moveTo>
                    <a:pt x="1992680" y="1262494"/>
                  </a:moveTo>
                  <a:lnTo>
                    <a:pt x="1992210" y="1261554"/>
                  </a:lnTo>
                  <a:lnTo>
                    <a:pt x="1991512" y="1260856"/>
                  </a:lnTo>
                  <a:lnTo>
                    <a:pt x="1991042" y="1260157"/>
                  </a:lnTo>
                  <a:lnTo>
                    <a:pt x="1988705" y="1262024"/>
                  </a:lnTo>
                  <a:lnTo>
                    <a:pt x="1987308" y="1263421"/>
                  </a:lnTo>
                  <a:lnTo>
                    <a:pt x="1985441" y="1258290"/>
                  </a:lnTo>
                  <a:lnTo>
                    <a:pt x="1981238" y="1259928"/>
                  </a:lnTo>
                  <a:lnTo>
                    <a:pt x="1977745" y="1260157"/>
                  </a:lnTo>
                  <a:lnTo>
                    <a:pt x="1973072" y="1264818"/>
                  </a:lnTo>
                  <a:lnTo>
                    <a:pt x="1973072" y="1268095"/>
                  </a:lnTo>
                  <a:lnTo>
                    <a:pt x="1974240" y="1269263"/>
                  </a:lnTo>
                  <a:lnTo>
                    <a:pt x="1975167" y="1270419"/>
                  </a:lnTo>
                  <a:lnTo>
                    <a:pt x="1976335" y="1271587"/>
                  </a:lnTo>
                  <a:lnTo>
                    <a:pt x="1976335" y="1277886"/>
                  </a:lnTo>
                  <a:lnTo>
                    <a:pt x="1977504" y="1279055"/>
                  </a:lnTo>
                  <a:lnTo>
                    <a:pt x="1978444" y="1280223"/>
                  </a:lnTo>
                  <a:lnTo>
                    <a:pt x="1979371" y="1281620"/>
                  </a:lnTo>
                  <a:lnTo>
                    <a:pt x="1980768" y="1284897"/>
                  </a:lnTo>
                  <a:lnTo>
                    <a:pt x="1977504" y="1286065"/>
                  </a:lnTo>
                  <a:lnTo>
                    <a:pt x="1976107" y="1289088"/>
                  </a:lnTo>
                  <a:lnTo>
                    <a:pt x="1978202" y="1289088"/>
                  </a:lnTo>
                  <a:lnTo>
                    <a:pt x="1982177" y="1289558"/>
                  </a:lnTo>
                  <a:lnTo>
                    <a:pt x="1983549" y="1282077"/>
                  </a:lnTo>
                  <a:lnTo>
                    <a:pt x="1986546" y="1275410"/>
                  </a:lnTo>
                  <a:lnTo>
                    <a:pt x="1989988" y="1269047"/>
                  </a:lnTo>
                  <a:lnTo>
                    <a:pt x="1992680" y="1262494"/>
                  </a:lnTo>
                  <a:close/>
                </a:path>
                <a:path w="4064000" h="3988434">
                  <a:moveTo>
                    <a:pt x="2040051" y="814438"/>
                  </a:moveTo>
                  <a:lnTo>
                    <a:pt x="2035848" y="813028"/>
                  </a:lnTo>
                  <a:lnTo>
                    <a:pt x="2033041" y="810463"/>
                  </a:lnTo>
                  <a:lnTo>
                    <a:pt x="2013673" y="810463"/>
                  </a:lnTo>
                  <a:lnTo>
                    <a:pt x="2011349" y="805802"/>
                  </a:lnTo>
                  <a:lnTo>
                    <a:pt x="2006904" y="808139"/>
                  </a:lnTo>
                  <a:lnTo>
                    <a:pt x="2001545" y="806030"/>
                  </a:lnTo>
                  <a:lnTo>
                    <a:pt x="1987080" y="791565"/>
                  </a:lnTo>
                  <a:lnTo>
                    <a:pt x="1986610" y="792734"/>
                  </a:lnTo>
                  <a:lnTo>
                    <a:pt x="1986368" y="794359"/>
                  </a:lnTo>
                  <a:lnTo>
                    <a:pt x="1985911" y="795769"/>
                  </a:lnTo>
                  <a:lnTo>
                    <a:pt x="2001075" y="810933"/>
                  </a:lnTo>
                  <a:lnTo>
                    <a:pt x="2004580" y="810933"/>
                  </a:lnTo>
                  <a:lnTo>
                    <a:pt x="2006904" y="817473"/>
                  </a:lnTo>
                  <a:lnTo>
                    <a:pt x="2010410" y="817232"/>
                  </a:lnTo>
                  <a:lnTo>
                    <a:pt x="2013915" y="817930"/>
                  </a:lnTo>
                  <a:lnTo>
                    <a:pt x="2017407" y="817232"/>
                  </a:lnTo>
                  <a:lnTo>
                    <a:pt x="2021141" y="814197"/>
                  </a:lnTo>
                  <a:lnTo>
                    <a:pt x="2023948" y="814666"/>
                  </a:lnTo>
                  <a:lnTo>
                    <a:pt x="2026742" y="813028"/>
                  </a:lnTo>
                  <a:lnTo>
                    <a:pt x="2028850" y="815835"/>
                  </a:lnTo>
                  <a:lnTo>
                    <a:pt x="2028850" y="820737"/>
                  </a:lnTo>
                  <a:lnTo>
                    <a:pt x="2031885" y="820267"/>
                  </a:lnTo>
                  <a:lnTo>
                    <a:pt x="2035149" y="821905"/>
                  </a:lnTo>
                  <a:lnTo>
                    <a:pt x="2038184" y="819340"/>
                  </a:lnTo>
                  <a:lnTo>
                    <a:pt x="2040051" y="814438"/>
                  </a:lnTo>
                  <a:close/>
                </a:path>
                <a:path w="4064000" h="3988434">
                  <a:moveTo>
                    <a:pt x="2061286" y="2752979"/>
                  </a:moveTo>
                  <a:lnTo>
                    <a:pt x="2060346" y="2752280"/>
                  </a:lnTo>
                  <a:lnTo>
                    <a:pt x="2059647" y="2751340"/>
                  </a:lnTo>
                  <a:lnTo>
                    <a:pt x="2027440" y="2751340"/>
                  </a:lnTo>
                  <a:lnTo>
                    <a:pt x="2026513" y="2751810"/>
                  </a:lnTo>
                  <a:lnTo>
                    <a:pt x="2024176" y="2754147"/>
                  </a:lnTo>
                  <a:lnTo>
                    <a:pt x="2018106" y="2755773"/>
                  </a:lnTo>
                  <a:lnTo>
                    <a:pt x="2011578" y="2753207"/>
                  </a:lnTo>
                  <a:lnTo>
                    <a:pt x="2005977" y="2755544"/>
                  </a:lnTo>
                  <a:lnTo>
                    <a:pt x="2005279" y="2757881"/>
                  </a:lnTo>
                  <a:lnTo>
                    <a:pt x="2005977" y="2757640"/>
                  </a:lnTo>
                  <a:lnTo>
                    <a:pt x="2006904" y="2758109"/>
                  </a:lnTo>
                  <a:lnTo>
                    <a:pt x="2008314" y="2758338"/>
                  </a:lnTo>
                  <a:lnTo>
                    <a:pt x="2009241" y="2760205"/>
                  </a:lnTo>
                  <a:lnTo>
                    <a:pt x="2010410" y="2761145"/>
                  </a:lnTo>
                  <a:lnTo>
                    <a:pt x="2020214" y="2761145"/>
                  </a:lnTo>
                  <a:lnTo>
                    <a:pt x="2022779" y="2759049"/>
                  </a:lnTo>
                  <a:lnTo>
                    <a:pt x="2023948" y="2757881"/>
                  </a:lnTo>
                  <a:lnTo>
                    <a:pt x="2030247" y="2757881"/>
                  </a:lnTo>
                  <a:lnTo>
                    <a:pt x="2031644" y="2756712"/>
                  </a:lnTo>
                  <a:lnTo>
                    <a:pt x="2032812" y="2755544"/>
                  </a:lnTo>
                  <a:lnTo>
                    <a:pt x="2033752" y="2754846"/>
                  </a:lnTo>
                  <a:lnTo>
                    <a:pt x="2043315" y="2754846"/>
                  </a:lnTo>
                  <a:lnTo>
                    <a:pt x="2044712" y="2756014"/>
                  </a:lnTo>
                  <a:lnTo>
                    <a:pt x="2045881" y="2757182"/>
                  </a:lnTo>
                  <a:lnTo>
                    <a:pt x="2047748" y="2758579"/>
                  </a:lnTo>
                  <a:lnTo>
                    <a:pt x="2049843" y="2757411"/>
                  </a:lnTo>
                  <a:lnTo>
                    <a:pt x="2051710" y="2755773"/>
                  </a:lnTo>
                  <a:lnTo>
                    <a:pt x="2056384" y="2753906"/>
                  </a:lnTo>
                  <a:lnTo>
                    <a:pt x="2059419" y="2755773"/>
                  </a:lnTo>
                  <a:lnTo>
                    <a:pt x="2061286" y="2752979"/>
                  </a:lnTo>
                  <a:close/>
                </a:path>
                <a:path w="4064000" h="3988434">
                  <a:moveTo>
                    <a:pt x="2093950" y="3323082"/>
                  </a:moveTo>
                  <a:lnTo>
                    <a:pt x="2091385" y="3321685"/>
                  </a:lnTo>
                  <a:lnTo>
                    <a:pt x="2088591" y="3320275"/>
                  </a:lnTo>
                  <a:lnTo>
                    <a:pt x="2085086" y="3318408"/>
                  </a:lnTo>
                  <a:lnTo>
                    <a:pt x="2082990" y="3318408"/>
                  </a:lnTo>
                  <a:lnTo>
                    <a:pt x="2079713" y="3318179"/>
                  </a:lnTo>
                  <a:lnTo>
                    <a:pt x="2072716" y="3318649"/>
                  </a:lnTo>
                  <a:lnTo>
                    <a:pt x="2068982" y="3317252"/>
                  </a:lnTo>
                  <a:lnTo>
                    <a:pt x="2065489" y="3319348"/>
                  </a:lnTo>
                  <a:lnTo>
                    <a:pt x="2064550" y="3321215"/>
                  </a:lnTo>
                  <a:lnTo>
                    <a:pt x="2061756" y="3321443"/>
                  </a:lnTo>
                  <a:lnTo>
                    <a:pt x="2062213" y="3324009"/>
                  </a:lnTo>
                  <a:lnTo>
                    <a:pt x="2067356" y="3324949"/>
                  </a:lnTo>
                  <a:lnTo>
                    <a:pt x="2071090" y="3329381"/>
                  </a:lnTo>
                  <a:lnTo>
                    <a:pt x="2076691" y="3328682"/>
                  </a:lnTo>
                  <a:lnTo>
                    <a:pt x="2077618" y="3328454"/>
                  </a:lnTo>
                  <a:lnTo>
                    <a:pt x="2079015" y="3330549"/>
                  </a:lnTo>
                  <a:lnTo>
                    <a:pt x="2080882" y="3332188"/>
                  </a:lnTo>
                  <a:lnTo>
                    <a:pt x="2085784" y="3328212"/>
                  </a:lnTo>
                  <a:lnTo>
                    <a:pt x="2091626" y="3328212"/>
                  </a:lnTo>
                  <a:lnTo>
                    <a:pt x="2093950" y="3323082"/>
                  </a:lnTo>
                  <a:close/>
                </a:path>
                <a:path w="4064000" h="3988434">
                  <a:moveTo>
                    <a:pt x="2100961" y="3189592"/>
                  </a:moveTo>
                  <a:lnTo>
                    <a:pt x="2099792" y="3187966"/>
                  </a:lnTo>
                  <a:lnTo>
                    <a:pt x="2098624" y="3186798"/>
                  </a:lnTo>
                  <a:lnTo>
                    <a:pt x="2097684" y="3185630"/>
                  </a:lnTo>
                  <a:lnTo>
                    <a:pt x="2099792" y="3183534"/>
                  </a:lnTo>
                  <a:lnTo>
                    <a:pt x="2100719" y="3182366"/>
                  </a:lnTo>
                  <a:lnTo>
                    <a:pt x="2094649" y="3179102"/>
                  </a:lnTo>
                  <a:lnTo>
                    <a:pt x="2091385" y="3177463"/>
                  </a:lnTo>
                  <a:lnTo>
                    <a:pt x="2088349" y="3175825"/>
                  </a:lnTo>
                  <a:lnTo>
                    <a:pt x="2078088" y="3171393"/>
                  </a:lnTo>
                  <a:lnTo>
                    <a:pt x="2079015" y="3166491"/>
                  </a:lnTo>
                  <a:lnTo>
                    <a:pt x="2076221" y="3164395"/>
                  </a:lnTo>
                  <a:lnTo>
                    <a:pt x="2059178" y="3164395"/>
                  </a:lnTo>
                  <a:lnTo>
                    <a:pt x="2058949" y="3165094"/>
                  </a:lnTo>
                  <a:lnTo>
                    <a:pt x="2058250" y="3165792"/>
                  </a:lnTo>
                  <a:lnTo>
                    <a:pt x="2059647" y="3167189"/>
                  </a:lnTo>
                  <a:lnTo>
                    <a:pt x="2061044" y="3168827"/>
                  </a:lnTo>
                  <a:lnTo>
                    <a:pt x="2063153" y="3170923"/>
                  </a:lnTo>
                  <a:lnTo>
                    <a:pt x="2069680" y="3169767"/>
                  </a:lnTo>
                  <a:lnTo>
                    <a:pt x="2073186" y="3174428"/>
                  </a:lnTo>
                  <a:lnTo>
                    <a:pt x="2077389" y="3175825"/>
                  </a:lnTo>
                  <a:lnTo>
                    <a:pt x="2077847" y="3177463"/>
                  </a:lnTo>
                  <a:lnTo>
                    <a:pt x="2078088" y="3178860"/>
                  </a:lnTo>
                  <a:lnTo>
                    <a:pt x="2078558" y="3180499"/>
                  </a:lnTo>
                  <a:lnTo>
                    <a:pt x="2086952" y="3180499"/>
                  </a:lnTo>
                  <a:lnTo>
                    <a:pt x="2087651" y="3181426"/>
                  </a:lnTo>
                  <a:lnTo>
                    <a:pt x="2088819" y="3183293"/>
                  </a:lnTo>
                  <a:lnTo>
                    <a:pt x="2095588" y="3191002"/>
                  </a:lnTo>
                  <a:lnTo>
                    <a:pt x="2097684" y="3190532"/>
                  </a:lnTo>
                  <a:lnTo>
                    <a:pt x="2099094" y="3190062"/>
                  </a:lnTo>
                  <a:lnTo>
                    <a:pt x="2100961" y="3189592"/>
                  </a:lnTo>
                  <a:close/>
                </a:path>
                <a:path w="4064000" h="3988434">
                  <a:moveTo>
                    <a:pt x="2105622" y="2778645"/>
                  </a:moveTo>
                  <a:lnTo>
                    <a:pt x="2102358" y="2776550"/>
                  </a:lnTo>
                  <a:lnTo>
                    <a:pt x="2097455" y="2773045"/>
                  </a:lnTo>
                  <a:lnTo>
                    <a:pt x="2099094" y="2771178"/>
                  </a:lnTo>
                  <a:lnTo>
                    <a:pt x="2099792" y="2770009"/>
                  </a:lnTo>
                  <a:lnTo>
                    <a:pt x="2101189" y="2768384"/>
                  </a:lnTo>
                  <a:lnTo>
                    <a:pt x="2098852" y="2767914"/>
                  </a:lnTo>
                  <a:lnTo>
                    <a:pt x="2096058" y="2767444"/>
                  </a:lnTo>
                  <a:lnTo>
                    <a:pt x="2094191" y="2770251"/>
                  </a:lnTo>
                  <a:lnTo>
                    <a:pt x="2090458" y="2771406"/>
                  </a:lnTo>
                  <a:lnTo>
                    <a:pt x="2090915" y="2775381"/>
                  </a:lnTo>
                  <a:lnTo>
                    <a:pt x="2086952" y="2780042"/>
                  </a:lnTo>
                  <a:lnTo>
                    <a:pt x="2085784" y="2786113"/>
                  </a:lnTo>
                  <a:lnTo>
                    <a:pt x="2082292" y="2791015"/>
                  </a:lnTo>
                  <a:lnTo>
                    <a:pt x="2080882" y="2793111"/>
                  </a:lnTo>
                  <a:lnTo>
                    <a:pt x="2080653" y="2794520"/>
                  </a:lnTo>
                  <a:lnTo>
                    <a:pt x="2082292" y="2796616"/>
                  </a:lnTo>
                  <a:lnTo>
                    <a:pt x="2086254" y="2797086"/>
                  </a:lnTo>
                  <a:lnTo>
                    <a:pt x="2090458" y="2798013"/>
                  </a:lnTo>
                  <a:lnTo>
                    <a:pt x="2094191" y="2795676"/>
                  </a:lnTo>
                  <a:lnTo>
                    <a:pt x="2094649" y="2791942"/>
                  </a:lnTo>
                  <a:lnTo>
                    <a:pt x="2093252" y="2788208"/>
                  </a:lnTo>
                  <a:lnTo>
                    <a:pt x="2094420" y="2786113"/>
                  </a:lnTo>
                  <a:lnTo>
                    <a:pt x="2098624" y="2783319"/>
                  </a:lnTo>
                  <a:lnTo>
                    <a:pt x="2101659" y="2781452"/>
                  </a:lnTo>
                  <a:lnTo>
                    <a:pt x="2105622" y="2778645"/>
                  </a:lnTo>
                  <a:close/>
                </a:path>
                <a:path w="4064000" h="3988434">
                  <a:moveTo>
                    <a:pt x="2110524" y="822363"/>
                  </a:moveTo>
                  <a:lnTo>
                    <a:pt x="2105622" y="817473"/>
                  </a:lnTo>
                  <a:lnTo>
                    <a:pt x="2102586" y="817473"/>
                  </a:lnTo>
                  <a:lnTo>
                    <a:pt x="2101418" y="816533"/>
                  </a:lnTo>
                  <a:lnTo>
                    <a:pt x="2099094" y="814197"/>
                  </a:lnTo>
                  <a:lnTo>
                    <a:pt x="2094890" y="814197"/>
                  </a:lnTo>
                  <a:lnTo>
                    <a:pt x="2092553" y="813968"/>
                  </a:lnTo>
                  <a:lnTo>
                    <a:pt x="2088121" y="822833"/>
                  </a:lnTo>
                  <a:lnTo>
                    <a:pt x="2087892" y="824230"/>
                  </a:lnTo>
                  <a:lnTo>
                    <a:pt x="2088121" y="829373"/>
                  </a:lnTo>
                  <a:lnTo>
                    <a:pt x="2092553" y="833805"/>
                  </a:lnTo>
                  <a:lnTo>
                    <a:pt x="2093950" y="825868"/>
                  </a:lnTo>
                  <a:lnTo>
                    <a:pt x="2098624" y="827265"/>
                  </a:lnTo>
                  <a:lnTo>
                    <a:pt x="2099551" y="827963"/>
                  </a:lnTo>
                  <a:lnTo>
                    <a:pt x="2101189" y="828903"/>
                  </a:lnTo>
                  <a:lnTo>
                    <a:pt x="2102116" y="829602"/>
                  </a:lnTo>
                  <a:lnTo>
                    <a:pt x="2104923" y="827265"/>
                  </a:lnTo>
                  <a:lnTo>
                    <a:pt x="2107717" y="824699"/>
                  </a:lnTo>
                  <a:lnTo>
                    <a:pt x="2110524" y="822363"/>
                  </a:lnTo>
                  <a:close/>
                </a:path>
                <a:path w="4064000" h="3988434">
                  <a:moveTo>
                    <a:pt x="2125459" y="2406205"/>
                  </a:moveTo>
                  <a:lnTo>
                    <a:pt x="2123122" y="2404097"/>
                  </a:lnTo>
                  <a:lnTo>
                    <a:pt x="2119160" y="2401760"/>
                  </a:lnTo>
                  <a:lnTo>
                    <a:pt x="2117763" y="2406434"/>
                  </a:lnTo>
                  <a:lnTo>
                    <a:pt x="2113089" y="2407132"/>
                  </a:lnTo>
                  <a:lnTo>
                    <a:pt x="2107730" y="2407132"/>
                  </a:lnTo>
                  <a:lnTo>
                    <a:pt x="2103285" y="2410637"/>
                  </a:lnTo>
                  <a:lnTo>
                    <a:pt x="2100262" y="2412962"/>
                  </a:lnTo>
                  <a:lnTo>
                    <a:pt x="2096985" y="2415298"/>
                  </a:lnTo>
                  <a:lnTo>
                    <a:pt x="2098852" y="2419502"/>
                  </a:lnTo>
                  <a:lnTo>
                    <a:pt x="2100719" y="2423007"/>
                  </a:lnTo>
                  <a:lnTo>
                    <a:pt x="2102586" y="2426970"/>
                  </a:lnTo>
                  <a:lnTo>
                    <a:pt x="2103755" y="2424633"/>
                  </a:lnTo>
                  <a:lnTo>
                    <a:pt x="2104694" y="2422296"/>
                  </a:lnTo>
                  <a:lnTo>
                    <a:pt x="2105622" y="2420201"/>
                  </a:lnTo>
                  <a:lnTo>
                    <a:pt x="2112162" y="2420201"/>
                  </a:lnTo>
                  <a:lnTo>
                    <a:pt x="2113330" y="2419032"/>
                  </a:lnTo>
                  <a:lnTo>
                    <a:pt x="2114486" y="2418105"/>
                  </a:lnTo>
                  <a:lnTo>
                    <a:pt x="2115655" y="2416937"/>
                  </a:lnTo>
                  <a:lnTo>
                    <a:pt x="2119630" y="2416937"/>
                  </a:lnTo>
                  <a:lnTo>
                    <a:pt x="2121255" y="2415070"/>
                  </a:lnTo>
                  <a:lnTo>
                    <a:pt x="2122424" y="2413431"/>
                  </a:lnTo>
                  <a:lnTo>
                    <a:pt x="2124291" y="2411565"/>
                  </a:lnTo>
                  <a:lnTo>
                    <a:pt x="2123592" y="2409228"/>
                  </a:lnTo>
                  <a:lnTo>
                    <a:pt x="2125459" y="2406205"/>
                  </a:lnTo>
                  <a:close/>
                </a:path>
                <a:path w="4064000" h="3988434">
                  <a:moveTo>
                    <a:pt x="2166531" y="734860"/>
                  </a:moveTo>
                  <a:lnTo>
                    <a:pt x="2163724" y="731354"/>
                  </a:lnTo>
                  <a:lnTo>
                    <a:pt x="2160930" y="728319"/>
                  </a:lnTo>
                  <a:lnTo>
                    <a:pt x="2158123" y="725055"/>
                  </a:lnTo>
                  <a:lnTo>
                    <a:pt x="2153932" y="727151"/>
                  </a:lnTo>
                  <a:lnTo>
                    <a:pt x="2150427" y="729018"/>
                  </a:lnTo>
                  <a:lnTo>
                    <a:pt x="2147163" y="730656"/>
                  </a:lnTo>
                  <a:lnTo>
                    <a:pt x="2147163" y="740689"/>
                  </a:lnTo>
                  <a:lnTo>
                    <a:pt x="2152764" y="743496"/>
                  </a:lnTo>
                  <a:lnTo>
                    <a:pt x="2156256" y="745363"/>
                  </a:lnTo>
                  <a:lnTo>
                    <a:pt x="2161629" y="745363"/>
                  </a:lnTo>
                  <a:lnTo>
                    <a:pt x="2164664" y="742327"/>
                  </a:lnTo>
                  <a:lnTo>
                    <a:pt x="2166531" y="740689"/>
                  </a:lnTo>
                  <a:lnTo>
                    <a:pt x="2166531" y="734860"/>
                  </a:lnTo>
                  <a:close/>
                </a:path>
                <a:path w="4064000" h="3988434">
                  <a:moveTo>
                    <a:pt x="2189403" y="3380486"/>
                  </a:moveTo>
                  <a:lnTo>
                    <a:pt x="2186127" y="3380486"/>
                  </a:lnTo>
                  <a:lnTo>
                    <a:pt x="2183803" y="3380727"/>
                  </a:lnTo>
                  <a:lnTo>
                    <a:pt x="2182164" y="3382594"/>
                  </a:lnTo>
                  <a:lnTo>
                    <a:pt x="2180069" y="3385159"/>
                  </a:lnTo>
                  <a:lnTo>
                    <a:pt x="2178202" y="3387255"/>
                  </a:lnTo>
                  <a:lnTo>
                    <a:pt x="2174227" y="3387255"/>
                  </a:lnTo>
                  <a:lnTo>
                    <a:pt x="2173528" y="3389122"/>
                  </a:lnTo>
                  <a:lnTo>
                    <a:pt x="2173059" y="3390989"/>
                  </a:lnTo>
                  <a:lnTo>
                    <a:pt x="2172360" y="3392855"/>
                  </a:lnTo>
                  <a:lnTo>
                    <a:pt x="2171903" y="3393325"/>
                  </a:lnTo>
                  <a:lnTo>
                    <a:pt x="2171662" y="3393795"/>
                  </a:lnTo>
                  <a:lnTo>
                    <a:pt x="2156726" y="3393795"/>
                  </a:lnTo>
                  <a:lnTo>
                    <a:pt x="2157196" y="3397758"/>
                  </a:lnTo>
                  <a:lnTo>
                    <a:pt x="2155558" y="3402190"/>
                  </a:lnTo>
                  <a:lnTo>
                    <a:pt x="2157425" y="3406152"/>
                  </a:lnTo>
                  <a:lnTo>
                    <a:pt x="2159762" y="3407092"/>
                  </a:lnTo>
                  <a:lnTo>
                    <a:pt x="2161629" y="3407092"/>
                  </a:lnTo>
                  <a:lnTo>
                    <a:pt x="2163026" y="3404997"/>
                  </a:lnTo>
                  <a:lnTo>
                    <a:pt x="2162098" y="3403828"/>
                  </a:lnTo>
                  <a:lnTo>
                    <a:pt x="2160930" y="3402888"/>
                  </a:lnTo>
                  <a:lnTo>
                    <a:pt x="2159063" y="3400552"/>
                  </a:lnTo>
                  <a:lnTo>
                    <a:pt x="2163965" y="3400094"/>
                  </a:lnTo>
                  <a:lnTo>
                    <a:pt x="2168868" y="3401491"/>
                  </a:lnTo>
                  <a:lnTo>
                    <a:pt x="2171433" y="3397059"/>
                  </a:lnTo>
                  <a:lnTo>
                    <a:pt x="2177262" y="3398228"/>
                  </a:lnTo>
                  <a:lnTo>
                    <a:pt x="2178202" y="3390989"/>
                  </a:lnTo>
                  <a:lnTo>
                    <a:pt x="2187067" y="3389350"/>
                  </a:lnTo>
                  <a:lnTo>
                    <a:pt x="2187295" y="3383750"/>
                  </a:lnTo>
                  <a:lnTo>
                    <a:pt x="2189403" y="3380486"/>
                  </a:lnTo>
                  <a:close/>
                </a:path>
                <a:path w="4064000" h="3988434">
                  <a:moveTo>
                    <a:pt x="2246109" y="1899107"/>
                  </a:moveTo>
                  <a:lnTo>
                    <a:pt x="2241905" y="1899107"/>
                  </a:lnTo>
                  <a:lnTo>
                    <a:pt x="2241207" y="1899335"/>
                  </a:lnTo>
                  <a:lnTo>
                    <a:pt x="2238641" y="1897697"/>
                  </a:lnTo>
                  <a:lnTo>
                    <a:pt x="2236305" y="1896541"/>
                  </a:lnTo>
                  <a:lnTo>
                    <a:pt x="2234438" y="1895373"/>
                  </a:lnTo>
                  <a:lnTo>
                    <a:pt x="2229307" y="1900504"/>
                  </a:lnTo>
                  <a:lnTo>
                    <a:pt x="2227199" y="1902841"/>
                  </a:lnTo>
                  <a:lnTo>
                    <a:pt x="2226500" y="1904009"/>
                  </a:lnTo>
                  <a:lnTo>
                    <a:pt x="2226043" y="1905635"/>
                  </a:lnTo>
                  <a:lnTo>
                    <a:pt x="2225573" y="1906803"/>
                  </a:lnTo>
                  <a:lnTo>
                    <a:pt x="2227440" y="1909140"/>
                  </a:lnTo>
                  <a:lnTo>
                    <a:pt x="2229066" y="1911007"/>
                  </a:lnTo>
                  <a:lnTo>
                    <a:pt x="2230234" y="1912404"/>
                  </a:lnTo>
                  <a:lnTo>
                    <a:pt x="2236076" y="1912175"/>
                  </a:lnTo>
                  <a:lnTo>
                    <a:pt x="2240737" y="1912874"/>
                  </a:lnTo>
                  <a:lnTo>
                    <a:pt x="2245169" y="1911705"/>
                  </a:lnTo>
                  <a:lnTo>
                    <a:pt x="2245169" y="1909610"/>
                  </a:lnTo>
                  <a:lnTo>
                    <a:pt x="2245410" y="1908670"/>
                  </a:lnTo>
                  <a:lnTo>
                    <a:pt x="2245410" y="1907501"/>
                  </a:lnTo>
                  <a:lnTo>
                    <a:pt x="2244242" y="1906333"/>
                  </a:lnTo>
                  <a:lnTo>
                    <a:pt x="2243302" y="1905165"/>
                  </a:lnTo>
                  <a:lnTo>
                    <a:pt x="2242134" y="1904009"/>
                  </a:lnTo>
                  <a:lnTo>
                    <a:pt x="2243302" y="1902599"/>
                  </a:lnTo>
                  <a:lnTo>
                    <a:pt x="2244471" y="1900974"/>
                  </a:lnTo>
                  <a:lnTo>
                    <a:pt x="2246109" y="1899107"/>
                  </a:lnTo>
                  <a:close/>
                </a:path>
                <a:path w="4064000" h="3988434">
                  <a:moveTo>
                    <a:pt x="2500236" y="3388652"/>
                  </a:moveTo>
                  <a:lnTo>
                    <a:pt x="2498369" y="3386785"/>
                  </a:lnTo>
                  <a:lnTo>
                    <a:pt x="2496743" y="3385388"/>
                  </a:lnTo>
                  <a:lnTo>
                    <a:pt x="2495804" y="3384461"/>
                  </a:lnTo>
                  <a:lnTo>
                    <a:pt x="2482037" y="3384461"/>
                  </a:lnTo>
                  <a:lnTo>
                    <a:pt x="2481567" y="3385159"/>
                  </a:lnTo>
                  <a:lnTo>
                    <a:pt x="2481338" y="3385388"/>
                  </a:lnTo>
                  <a:lnTo>
                    <a:pt x="2481097" y="3387026"/>
                  </a:lnTo>
                  <a:lnTo>
                    <a:pt x="2480640" y="3388423"/>
                  </a:lnTo>
                  <a:lnTo>
                    <a:pt x="2480399" y="3390061"/>
                  </a:lnTo>
                  <a:lnTo>
                    <a:pt x="2475039" y="3390519"/>
                  </a:lnTo>
                  <a:lnTo>
                    <a:pt x="2471064" y="3390989"/>
                  </a:lnTo>
                  <a:lnTo>
                    <a:pt x="2472474" y="3393554"/>
                  </a:lnTo>
                  <a:lnTo>
                    <a:pt x="2473172" y="3395421"/>
                  </a:lnTo>
                  <a:lnTo>
                    <a:pt x="2474341" y="3397288"/>
                  </a:lnTo>
                  <a:lnTo>
                    <a:pt x="2475738" y="3398685"/>
                  </a:lnTo>
                  <a:lnTo>
                    <a:pt x="2477833" y="3399396"/>
                  </a:lnTo>
                  <a:lnTo>
                    <a:pt x="2479471" y="3400323"/>
                  </a:lnTo>
                  <a:lnTo>
                    <a:pt x="2481808" y="3398456"/>
                  </a:lnTo>
                  <a:lnTo>
                    <a:pt x="2482964" y="3397288"/>
                  </a:lnTo>
                  <a:lnTo>
                    <a:pt x="2499537" y="3397288"/>
                  </a:lnTo>
                  <a:lnTo>
                    <a:pt x="2499766" y="3396589"/>
                  </a:lnTo>
                  <a:lnTo>
                    <a:pt x="2500236" y="3396119"/>
                  </a:lnTo>
                  <a:lnTo>
                    <a:pt x="2500236" y="3388652"/>
                  </a:lnTo>
                  <a:close/>
                </a:path>
                <a:path w="4064000" h="3988434">
                  <a:moveTo>
                    <a:pt x="2523337" y="3879888"/>
                  </a:moveTo>
                  <a:lnTo>
                    <a:pt x="2520302" y="3877322"/>
                  </a:lnTo>
                  <a:lnTo>
                    <a:pt x="2518206" y="3874287"/>
                  </a:lnTo>
                  <a:lnTo>
                    <a:pt x="2514943" y="3872420"/>
                  </a:lnTo>
                  <a:lnTo>
                    <a:pt x="2513304" y="3876852"/>
                  </a:lnTo>
                  <a:lnTo>
                    <a:pt x="2512377" y="3881056"/>
                  </a:lnTo>
                  <a:lnTo>
                    <a:pt x="2507005" y="3882212"/>
                  </a:lnTo>
                  <a:lnTo>
                    <a:pt x="2505138" y="3881056"/>
                  </a:lnTo>
                  <a:lnTo>
                    <a:pt x="2503043" y="3879888"/>
                  </a:lnTo>
                  <a:lnTo>
                    <a:pt x="2500706" y="3878478"/>
                  </a:lnTo>
                  <a:lnTo>
                    <a:pt x="2500706" y="3884320"/>
                  </a:lnTo>
                  <a:lnTo>
                    <a:pt x="2500934" y="3886885"/>
                  </a:lnTo>
                  <a:lnTo>
                    <a:pt x="2504668" y="3891318"/>
                  </a:lnTo>
                  <a:lnTo>
                    <a:pt x="2510040" y="3893185"/>
                  </a:lnTo>
                  <a:lnTo>
                    <a:pt x="2516340" y="3895991"/>
                  </a:lnTo>
                  <a:lnTo>
                    <a:pt x="2515870" y="3889679"/>
                  </a:lnTo>
                  <a:lnTo>
                    <a:pt x="2521242" y="3893185"/>
                  </a:lnTo>
                  <a:lnTo>
                    <a:pt x="2523337" y="3890391"/>
                  </a:lnTo>
                  <a:lnTo>
                    <a:pt x="2523337" y="3879888"/>
                  </a:lnTo>
                  <a:close/>
                </a:path>
                <a:path w="4064000" h="3988434">
                  <a:moveTo>
                    <a:pt x="2566974" y="3308146"/>
                  </a:moveTo>
                  <a:lnTo>
                    <a:pt x="2566276" y="3303943"/>
                  </a:lnTo>
                  <a:lnTo>
                    <a:pt x="2564650" y="3301847"/>
                  </a:lnTo>
                  <a:lnTo>
                    <a:pt x="2563012" y="3299980"/>
                  </a:lnTo>
                  <a:lnTo>
                    <a:pt x="2561844" y="3298342"/>
                  </a:lnTo>
                  <a:lnTo>
                    <a:pt x="2555316" y="3298583"/>
                  </a:lnTo>
                  <a:lnTo>
                    <a:pt x="2549944" y="3299041"/>
                  </a:lnTo>
                  <a:lnTo>
                    <a:pt x="2544114" y="3299282"/>
                  </a:lnTo>
                  <a:lnTo>
                    <a:pt x="2543873" y="3299980"/>
                  </a:lnTo>
                  <a:lnTo>
                    <a:pt x="2543175" y="3300679"/>
                  </a:lnTo>
                  <a:lnTo>
                    <a:pt x="2543416" y="3306051"/>
                  </a:lnTo>
                  <a:lnTo>
                    <a:pt x="2549017" y="3307918"/>
                  </a:lnTo>
                  <a:lnTo>
                    <a:pt x="2551582" y="3311652"/>
                  </a:lnTo>
                  <a:lnTo>
                    <a:pt x="2561615" y="3311652"/>
                  </a:lnTo>
                  <a:lnTo>
                    <a:pt x="2562783" y="3309074"/>
                  </a:lnTo>
                  <a:lnTo>
                    <a:pt x="2566974" y="3308146"/>
                  </a:lnTo>
                  <a:close/>
                </a:path>
                <a:path w="4064000" h="3988434">
                  <a:moveTo>
                    <a:pt x="2635123" y="3264268"/>
                  </a:moveTo>
                  <a:lnTo>
                    <a:pt x="2632087" y="3262642"/>
                  </a:lnTo>
                  <a:lnTo>
                    <a:pt x="2629052" y="3260534"/>
                  </a:lnTo>
                  <a:lnTo>
                    <a:pt x="2622054" y="3257969"/>
                  </a:lnTo>
                  <a:lnTo>
                    <a:pt x="2619019" y="3254006"/>
                  </a:lnTo>
                  <a:lnTo>
                    <a:pt x="2613888" y="3256102"/>
                  </a:lnTo>
                  <a:lnTo>
                    <a:pt x="2612720" y="3256800"/>
                  </a:lnTo>
                  <a:lnTo>
                    <a:pt x="2610383" y="3259137"/>
                  </a:lnTo>
                  <a:lnTo>
                    <a:pt x="2600820" y="3259137"/>
                  </a:lnTo>
                  <a:lnTo>
                    <a:pt x="2595448" y="3254705"/>
                  </a:lnTo>
                  <a:lnTo>
                    <a:pt x="2591016" y="3259137"/>
                  </a:lnTo>
                  <a:lnTo>
                    <a:pt x="2589377" y="3261004"/>
                  </a:lnTo>
                  <a:lnTo>
                    <a:pt x="2591016" y="3262871"/>
                  </a:lnTo>
                  <a:lnTo>
                    <a:pt x="2593352" y="3265906"/>
                  </a:lnTo>
                  <a:lnTo>
                    <a:pt x="2596146" y="3264268"/>
                  </a:lnTo>
                  <a:lnTo>
                    <a:pt x="2598013" y="3263341"/>
                  </a:lnTo>
                  <a:lnTo>
                    <a:pt x="2599423" y="3262401"/>
                  </a:lnTo>
                  <a:lnTo>
                    <a:pt x="2604782" y="3266135"/>
                  </a:lnTo>
                  <a:lnTo>
                    <a:pt x="2610853" y="3266135"/>
                  </a:lnTo>
                  <a:lnTo>
                    <a:pt x="2612491" y="3264039"/>
                  </a:lnTo>
                  <a:lnTo>
                    <a:pt x="2616682" y="3258909"/>
                  </a:lnTo>
                  <a:lnTo>
                    <a:pt x="2619718" y="3262401"/>
                  </a:lnTo>
                  <a:lnTo>
                    <a:pt x="2619489" y="3267303"/>
                  </a:lnTo>
                  <a:lnTo>
                    <a:pt x="2624150" y="3268942"/>
                  </a:lnTo>
                  <a:lnTo>
                    <a:pt x="2626258" y="3263811"/>
                  </a:lnTo>
                  <a:lnTo>
                    <a:pt x="2632087" y="3267545"/>
                  </a:lnTo>
                  <a:lnTo>
                    <a:pt x="2635123" y="3264268"/>
                  </a:lnTo>
                  <a:close/>
                </a:path>
                <a:path w="4064000" h="3988434">
                  <a:moveTo>
                    <a:pt x="2828340" y="347014"/>
                  </a:moveTo>
                  <a:lnTo>
                    <a:pt x="2823680" y="342341"/>
                  </a:lnTo>
                  <a:lnTo>
                    <a:pt x="2822511" y="343281"/>
                  </a:lnTo>
                  <a:lnTo>
                    <a:pt x="2821584" y="344436"/>
                  </a:lnTo>
                  <a:lnTo>
                    <a:pt x="2820416" y="345376"/>
                  </a:lnTo>
                  <a:lnTo>
                    <a:pt x="2819247" y="344208"/>
                  </a:lnTo>
                  <a:lnTo>
                    <a:pt x="2816910" y="342341"/>
                  </a:lnTo>
                  <a:lnTo>
                    <a:pt x="2808274" y="350977"/>
                  </a:lnTo>
                  <a:lnTo>
                    <a:pt x="2810141" y="354241"/>
                  </a:lnTo>
                  <a:lnTo>
                    <a:pt x="2812008" y="357974"/>
                  </a:lnTo>
                  <a:lnTo>
                    <a:pt x="2812478" y="359841"/>
                  </a:lnTo>
                  <a:lnTo>
                    <a:pt x="2813177" y="361480"/>
                  </a:lnTo>
                  <a:lnTo>
                    <a:pt x="2815983" y="362648"/>
                  </a:lnTo>
                  <a:lnTo>
                    <a:pt x="2818549" y="363575"/>
                  </a:lnTo>
                  <a:lnTo>
                    <a:pt x="2819946" y="364274"/>
                  </a:lnTo>
                  <a:lnTo>
                    <a:pt x="2828340" y="357746"/>
                  </a:lnTo>
                  <a:lnTo>
                    <a:pt x="2828340" y="347014"/>
                  </a:lnTo>
                  <a:close/>
                </a:path>
                <a:path w="4064000" h="3988434">
                  <a:moveTo>
                    <a:pt x="2864281" y="3195663"/>
                  </a:moveTo>
                  <a:lnTo>
                    <a:pt x="2859151" y="3190532"/>
                  </a:lnTo>
                  <a:lnTo>
                    <a:pt x="2854718" y="3191459"/>
                  </a:lnTo>
                  <a:lnTo>
                    <a:pt x="2849816" y="3189833"/>
                  </a:lnTo>
                  <a:lnTo>
                    <a:pt x="2845384" y="3191230"/>
                  </a:lnTo>
                  <a:lnTo>
                    <a:pt x="2844685" y="3193326"/>
                  </a:lnTo>
                  <a:lnTo>
                    <a:pt x="2843987" y="3195193"/>
                  </a:lnTo>
                  <a:lnTo>
                    <a:pt x="2843517" y="3196831"/>
                  </a:lnTo>
                  <a:lnTo>
                    <a:pt x="2841650" y="3197301"/>
                  </a:lnTo>
                  <a:lnTo>
                    <a:pt x="2840012" y="3197529"/>
                  </a:lnTo>
                  <a:lnTo>
                    <a:pt x="2838843" y="3197771"/>
                  </a:lnTo>
                  <a:lnTo>
                    <a:pt x="2838145" y="3200095"/>
                  </a:lnTo>
                  <a:lnTo>
                    <a:pt x="2836976" y="3203371"/>
                  </a:lnTo>
                  <a:lnTo>
                    <a:pt x="2835110" y="3203829"/>
                  </a:lnTo>
                  <a:lnTo>
                    <a:pt x="2833484" y="3204070"/>
                  </a:lnTo>
                  <a:lnTo>
                    <a:pt x="2831376" y="3204527"/>
                  </a:lnTo>
                  <a:lnTo>
                    <a:pt x="2831846" y="3206864"/>
                  </a:lnTo>
                  <a:lnTo>
                    <a:pt x="2832316" y="3208731"/>
                  </a:lnTo>
                  <a:lnTo>
                    <a:pt x="2832544" y="3210369"/>
                  </a:lnTo>
                  <a:lnTo>
                    <a:pt x="2839783" y="3210369"/>
                  </a:lnTo>
                  <a:lnTo>
                    <a:pt x="2840710" y="3209201"/>
                  </a:lnTo>
                  <a:lnTo>
                    <a:pt x="2841879" y="3208032"/>
                  </a:lnTo>
                  <a:lnTo>
                    <a:pt x="2843047" y="3207105"/>
                  </a:lnTo>
                  <a:lnTo>
                    <a:pt x="2844215" y="3208261"/>
                  </a:lnTo>
                  <a:lnTo>
                    <a:pt x="2848419" y="3211766"/>
                  </a:lnTo>
                  <a:lnTo>
                    <a:pt x="2846552" y="3204768"/>
                  </a:lnTo>
                  <a:lnTo>
                    <a:pt x="2850286" y="3202660"/>
                  </a:lnTo>
                  <a:lnTo>
                    <a:pt x="2853779" y="3200336"/>
                  </a:lnTo>
                  <a:lnTo>
                    <a:pt x="2858681" y="3200336"/>
                  </a:lnTo>
                  <a:lnTo>
                    <a:pt x="2861487" y="3198228"/>
                  </a:lnTo>
                  <a:lnTo>
                    <a:pt x="2863113" y="3196831"/>
                  </a:lnTo>
                  <a:lnTo>
                    <a:pt x="2864281" y="3195663"/>
                  </a:lnTo>
                  <a:close/>
                </a:path>
                <a:path w="4064000" h="3988434">
                  <a:moveTo>
                    <a:pt x="2894152" y="2559520"/>
                  </a:moveTo>
                  <a:lnTo>
                    <a:pt x="2890418" y="2557653"/>
                  </a:lnTo>
                  <a:lnTo>
                    <a:pt x="2888081" y="2556484"/>
                  </a:lnTo>
                  <a:lnTo>
                    <a:pt x="2882252" y="2553690"/>
                  </a:lnTo>
                  <a:lnTo>
                    <a:pt x="2875953" y="2550414"/>
                  </a:lnTo>
                  <a:lnTo>
                    <a:pt x="2875013" y="2552979"/>
                  </a:lnTo>
                  <a:lnTo>
                    <a:pt x="2874556" y="2554846"/>
                  </a:lnTo>
                  <a:lnTo>
                    <a:pt x="2873857" y="2556713"/>
                  </a:lnTo>
                  <a:lnTo>
                    <a:pt x="2869412" y="2558821"/>
                  </a:lnTo>
                  <a:lnTo>
                    <a:pt x="2866148" y="2560218"/>
                  </a:lnTo>
                  <a:lnTo>
                    <a:pt x="2861487" y="2562085"/>
                  </a:lnTo>
                  <a:lnTo>
                    <a:pt x="2860129" y="2559748"/>
                  </a:lnTo>
                  <a:lnTo>
                    <a:pt x="2859849" y="2559291"/>
                  </a:lnTo>
                  <a:lnTo>
                    <a:pt x="2858211" y="2556713"/>
                  </a:lnTo>
                  <a:lnTo>
                    <a:pt x="2857284" y="2555316"/>
                  </a:lnTo>
                  <a:lnTo>
                    <a:pt x="2848178" y="2558123"/>
                  </a:lnTo>
                  <a:lnTo>
                    <a:pt x="2844215" y="2559291"/>
                  </a:lnTo>
                  <a:lnTo>
                    <a:pt x="2844914" y="2561158"/>
                  </a:lnTo>
                  <a:lnTo>
                    <a:pt x="2845143" y="2562783"/>
                  </a:lnTo>
                  <a:lnTo>
                    <a:pt x="2845612" y="2564180"/>
                  </a:lnTo>
                  <a:lnTo>
                    <a:pt x="2848419" y="2563253"/>
                  </a:lnTo>
                  <a:lnTo>
                    <a:pt x="2849588" y="2559748"/>
                  </a:lnTo>
                  <a:lnTo>
                    <a:pt x="2852851" y="2561158"/>
                  </a:lnTo>
                  <a:lnTo>
                    <a:pt x="2854020" y="2562314"/>
                  </a:lnTo>
                  <a:lnTo>
                    <a:pt x="2855188" y="2563253"/>
                  </a:lnTo>
                  <a:lnTo>
                    <a:pt x="2856344" y="2564422"/>
                  </a:lnTo>
                  <a:lnTo>
                    <a:pt x="2877121" y="2564422"/>
                  </a:lnTo>
                  <a:lnTo>
                    <a:pt x="2878861" y="2562085"/>
                  </a:lnTo>
                  <a:lnTo>
                    <a:pt x="2880385" y="2559989"/>
                  </a:lnTo>
                  <a:lnTo>
                    <a:pt x="2882023" y="2557653"/>
                  </a:lnTo>
                  <a:lnTo>
                    <a:pt x="2887624" y="2561615"/>
                  </a:lnTo>
                  <a:lnTo>
                    <a:pt x="2894152" y="2559520"/>
                  </a:lnTo>
                  <a:close/>
                </a:path>
                <a:path w="4064000" h="3988434">
                  <a:moveTo>
                    <a:pt x="3478733" y="571969"/>
                  </a:moveTo>
                  <a:lnTo>
                    <a:pt x="3476396" y="568706"/>
                  </a:lnTo>
                  <a:lnTo>
                    <a:pt x="3462629" y="568706"/>
                  </a:lnTo>
                  <a:lnTo>
                    <a:pt x="3460991" y="570331"/>
                  </a:lnTo>
                  <a:lnTo>
                    <a:pt x="3459365" y="571741"/>
                  </a:lnTo>
                  <a:lnTo>
                    <a:pt x="3457956" y="573138"/>
                  </a:lnTo>
                  <a:lnTo>
                    <a:pt x="3457956" y="579907"/>
                  </a:lnTo>
                  <a:lnTo>
                    <a:pt x="3463328" y="585266"/>
                  </a:lnTo>
                  <a:lnTo>
                    <a:pt x="3466820" y="583641"/>
                  </a:lnTo>
                  <a:lnTo>
                    <a:pt x="3473361" y="580377"/>
                  </a:lnTo>
                  <a:lnTo>
                    <a:pt x="3473589" y="579666"/>
                  </a:lnTo>
                  <a:lnTo>
                    <a:pt x="3473831" y="577342"/>
                  </a:lnTo>
                  <a:lnTo>
                    <a:pt x="3474999" y="575932"/>
                  </a:lnTo>
                  <a:lnTo>
                    <a:pt x="3476625" y="573836"/>
                  </a:lnTo>
                  <a:lnTo>
                    <a:pt x="3478733" y="571969"/>
                  </a:lnTo>
                  <a:close/>
                </a:path>
                <a:path w="4064000" h="3988434">
                  <a:moveTo>
                    <a:pt x="3556203" y="3724694"/>
                  </a:moveTo>
                  <a:lnTo>
                    <a:pt x="3552939" y="3724694"/>
                  </a:lnTo>
                  <a:lnTo>
                    <a:pt x="3549434" y="3724465"/>
                  </a:lnTo>
                  <a:lnTo>
                    <a:pt x="3548507" y="3725862"/>
                  </a:lnTo>
                  <a:lnTo>
                    <a:pt x="3546868" y="3728669"/>
                  </a:lnTo>
                  <a:lnTo>
                    <a:pt x="3545230" y="3731234"/>
                  </a:lnTo>
                  <a:lnTo>
                    <a:pt x="3543363" y="3729837"/>
                  </a:lnTo>
                  <a:lnTo>
                    <a:pt x="3542207" y="3728897"/>
                  </a:lnTo>
                  <a:lnTo>
                    <a:pt x="3540569" y="3727500"/>
                  </a:lnTo>
                  <a:lnTo>
                    <a:pt x="3540099" y="3729837"/>
                  </a:lnTo>
                  <a:lnTo>
                    <a:pt x="3539401" y="3733800"/>
                  </a:lnTo>
                  <a:lnTo>
                    <a:pt x="3535667" y="3733800"/>
                  </a:lnTo>
                  <a:lnTo>
                    <a:pt x="3532162" y="3735895"/>
                  </a:lnTo>
                  <a:lnTo>
                    <a:pt x="3530295" y="3739629"/>
                  </a:lnTo>
                  <a:lnTo>
                    <a:pt x="3531705" y="3741267"/>
                  </a:lnTo>
                  <a:lnTo>
                    <a:pt x="3534740" y="3744303"/>
                  </a:lnTo>
                  <a:lnTo>
                    <a:pt x="3544532" y="3744303"/>
                  </a:lnTo>
                  <a:lnTo>
                    <a:pt x="3548507" y="3740569"/>
                  </a:lnTo>
                  <a:lnTo>
                    <a:pt x="3556203" y="3732860"/>
                  </a:lnTo>
                  <a:lnTo>
                    <a:pt x="3556203" y="3724694"/>
                  </a:lnTo>
                  <a:close/>
                </a:path>
                <a:path w="4064000" h="3988434">
                  <a:moveTo>
                    <a:pt x="3562273" y="3395192"/>
                  </a:moveTo>
                  <a:lnTo>
                    <a:pt x="3561575" y="3393795"/>
                  </a:lnTo>
                  <a:lnTo>
                    <a:pt x="3546398" y="3393795"/>
                  </a:lnTo>
                  <a:lnTo>
                    <a:pt x="3541738" y="3391458"/>
                  </a:lnTo>
                  <a:lnTo>
                    <a:pt x="3539172" y="3390061"/>
                  </a:lnTo>
                  <a:lnTo>
                    <a:pt x="3536607" y="3388893"/>
                  </a:lnTo>
                  <a:lnTo>
                    <a:pt x="3536137" y="3385858"/>
                  </a:lnTo>
                  <a:lnTo>
                    <a:pt x="3535667" y="3383750"/>
                  </a:lnTo>
                  <a:lnTo>
                    <a:pt x="3531235" y="3383750"/>
                  </a:lnTo>
                  <a:lnTo>
                    <a:pt x="3526561" y="3384219"/>
                  </a:lnTo>
                  <a:lnTo>
                    <a:pt x="3525634" y="3387725"/>
                  </a:lnTo>
                  <a:lnTo>
                    <a:pt x="3522370" y="3387255"/>
                  </a:lnTo>
                  <a:lnTo>
                    <a:pt x="3520503" y="3386785"/>
                  </a:lnTo>
                  <a:lnTo>
                    <a:pt x="3518166" y="3386556"/>
                  </a:lnTo>
                  <a:lnTo>
                    <a:pt x="3516998" y="3388893"/>
                  </a:lnTo>
                  <a:lnTo>
                    <a:pt x="3521672" y="3393554"/>
                  </a:lnTo>
                  <a:lnTo>
                    <a:pt x="3534499" y="3393554"/>
                  </a:lnTo>
                  <a:lnTo>
                    <a:pt x="3535896" y="3394494"/>
                  </a:lnTo>
                  <a:lnTo>
                    <a:pt x="3538232" y="3396818"/>
                  </a:lnTo>
                  <a:lnTo>
                    <a:pt x="3544532" y="3396818"/>
                  </a:lnTo>
                  <a:lnTo>
                    <a:pt x="3545700" y="3397986"/>
                  </a:lnTo>
                  <a:lnTo>
                    <a:pt x="3546868" y="3398926"/>
                  </a:lnTo>
                  <a:lnTo>
                    <a:pt x="3548037" y="3400094"/>
                  </a:lnTo>
                  <a:lnTo>
                    <a:pt x="3557841" y="3400094"/>
                  </a:lnTo>
                  <a:lnTo>
                    <a:pt x="3559238" y="3398456"/>
                  </a:lnTo>
                  <a:lnTo>
                    <a:pt x="3560876" y="3397059"/>
                  </a:lnTo>
                  <a:lnTo>
                    <a:pt x="3562273" y="3395421"/>
                  </a:lnTo>
                  <a:lnTo>
                    <a:pt x="3562273" y="3395192"/>
                  </a:lnTo>
                  <a:close/>
                </a:path>
                <a:path w="4064000" h="3988434">
                  <a:moveTo>
                    <a:pt x="3569741" y="3690632"/>
                  </a:moveTo>
                  <a:lnTo>
                    <a:pt x="3564610" y="3685489"/>
                  </a:lnTo>
                  <a:lnTo>
                    <a:pt x="3562972" y="3688524"/>
                  </a:lnTo>
                  <a:lnTo>
                    <a:pt x="3561105" y="3691331"/>
                  </a:lnTo>
                  <a:lnTo>
                    <a:pt x="3559238" y="3694823"/>
                  </a:lnTo>
                  <a:lnTo>
                    <a:pt x="3559238" y="3706965"/>
                  </a:lnTo>
                  <a:lnTo>
                    <a:pt x="3549904" y="3716299"/>
                  </a:lnTo>
                  <a:lnTo>
                    <a:pt x="3552240" y="3718864"/>
                  </a:lnTo>
                  <a:lnTo>
                    <a:pt x="3557143" y="3724694"/>
                  </a:lnTo>
                  <a:lnTo>
                    <a:pt x="3559238" y="3724694"/>
                  </a:lnTo>
                  <a:lnTo>
                    <a:pt x="3561105" y="3724465"/>
                  </a:lnTo>
                  <a:lnTo>
                    <a:pt x="3561575" y="3724465"/>
                  </a:lnTo>
                  <a:lnTo>
                    <a:pt x="3561804" y="3723995"/>
                  </a:lnTo>
                  <a:lnTo>
                    <a:pt x="3562273" y="3723525"/>
                  </a:lnTo>
                  <a:lnTo>
                    <a:pt x="3558540" y="3716299"/>
                  </a:lnTo>
                  <a:lnTo>
                    <a:pt x="3558298" y="3713734"/>
                  </a:lnTo>
                  <a:lnTo>
                    <a:pt x="3561334" y="3711625"/>
                  </a:lnTo>
                  <a:lnTo>
                    <a:pt x="3563442" y="3713734"/>
                  </a:lnTo>
                  <a:lnTo>
                    <a:pt x="3565537" y="3716998"/>
                  </a:lnTo>
                  <a:lnTo>
                    <a:pt x="3569271" y="3713035"/>
                  </a:lnTo>
                  <a:lnTo>
                    <a:pt x="3569271" y="3711867"/>
                  </a:lnTo>
                  <a:lnTo>
                    <a:pt x="3568801" y="3709060"/>
                  </a:lnTo>
                  <a:lnTo>
                    <a:pt x="3566477" y="3708362"/>
                  </a:lnTo>
                  <a:lnTo>
                    <a:pt x="3562032" y="3706723"/>
                  </a:lnTo>
                  <a:lnTo>
                    <a:pt x="3563442" y="3703701"/>
                  </a:lnTo>
                  <a:lnTo>
                    <a:pt x="3564839" y="3700894"/>
                  </a:lnTo>
                  <a:lnTo>
                    <a:pt x="3566007" y="3698329"/>
                  </a:lnTo>
                  <a:lnTo>
                    <a:pt x="3567404" y="3695763"/>
                  </a:lnTo>
                  <a:lnTo>
                    <a:pt x="3568573" y="3692956"/>
                  </a:lnTo>
                  <a:lnTo>
                    <a:pt x="3569741" y="3690632"/>
                  </a:lnTo>
                  <a:close/>
                </a:path>
                <a:path w="4064000" h="3988434">
                  <a:moveTo>
                    <a:pt x="3637178" y="3793540"/>
                  </a:moveTo>
                  <a:lnTo>
                    <a:pt x="3623640" y="3793540"/>
                  </a:lnTo>
                  <a:lnTo>
                    <a:pt x="3621773" y="3790734"/>
                  </a:lnTo>
                  <a:lnTo>
                    <a:pt x="3618280" y="3790505"/>
                  </a:lnTo>
                  <a:lnTo>
                    <a:pt x="3615474" y="3789108"/>
                  </a:lnTo>
                  <a:lnTo>
                    <a:pt x="3615474" y="3782339"/>
                  </a:lnTo>
                  <a:lnTo>
                    <a:pt x="3609416" y="3781641"/>
                  </a:lnTo>
                  <a:lnTo>
                    <a:pt x="3601948" y="3776268"/>
                  </a:lnTo>
                  <a:lnTo>
                    <a:pt x="3598913" y="3776268"/>
                  </a:lnTo>
                  <a:lnTo>
                    <a:pt x="3595408" y="3778834"/>
                  </a:lnTo>
                  <a:lnTo>
                    <a:pt x="3597973" y="3784435"/>
                  </a:lnTo>
                  <a:lnTo>
                    <a:pt x="3606139" y="3783038"/>
                  </a:lnTo>
                  <a:lnTo>
                    <a:pt x="3608006" y="3789108"/>
                  </a:lnTo>
                  <a:lnTo>
                    <a:pt x="3604742" y="3793299"/>
                  </a:lnTo>
                  <a:lnTo>
                    <a:pt x="3608476" y="3793299"/>
                  </a:lnTo>
                  <a:lnTo>
                    <a:pt x="3611041" y="3793540"/>
                  </a:lnTo>
                  <a:lnTo>
                    <a:pt x="3615017" y="3793769"/>
                  </a:lnTo>
                  <a:lnTo>
                    <a:pt x="3616185" y="3795636"/>
                  </a:lnTo>
                  <a:lnTo>
                    <a:pt x="3618280" y="3798201"/>
                  </a:lnTo>
                  <a:lnTo>
                    <a:pt x="3619677" y="3800310"/>
                  </a:lnTo>
                  <a:lnTo>
                    <a:pt x="3629952" y="3800310"/>
                  </a:lnTo>
                  <a:lnTo>
                    <a:pt x="3631577" y="3801478"/>
                  </a:lnTo>
                  <a:lnTo>
                    <a:pt x="3632517" y="3802405"/>
                  </a:lnTo>
                  <a:lnTo>
                    <a:pt x="3633914" y="3803345"/>
                  </a:lnTo>
                  <a:lnTo>
                    <a:pt x="3634384" y="3799611"/>
                  </a:lnTo>
                  <a:lnTo>
                    <a:pt x="3636949" y="3797033"/>
                  </a:lnTo>
                  <a:lnTo>
                    <a:pt x="3637178" y="3793540"/>
                  </a:lnTo>
                  <a:close/>
                </a:path>
                <a:path w="4064000" h="3988434">
                  <a:moveTo>
                    <a:pt x="3844645" y="3965067"/>
                  </a:moveTo>
                  <a:lnTo>
                    <a:pt x="3843236" y="3964355"/>
                  </a:lnTo>
                  <a:lnTo>
                    <a:pt x="3839743" y="3963657"/>
                  </a:lnTo>
                  <a:lnTo>
                    <a:pt x="3835768" y="3962730"/>
                  </a:lnTo>
                  <a:lnTo>
                    <a:pt x="3833203" y="3966934"/>
                  </a:lnTo>
                  <a:lnTo>
                    <a:pt x="3827843" y="3962489"/>
                  </a:lnTo>
                  <a:lnTo>
                    <a:pt x="3825036" y="3959923"/>
                  </a:lnTo>
                  <a:lnTo>
                    <a:pt x="3824808" y="3962730"/>
                  </a:lnTo>
                  <a:lnTo>
                    <a:pt x="3824338" y="3966692"/>
                  </a:lnTo>
                  <a:lnTo>
                    <a:pt x="3821773" y="3967391"/>
                  </a:lnTo>
                  <a:lnTo>
                    <a:pt x="3819906" y="3968089"/>
                  </a:lnTo>
                  <a:lnTo>
                    <a:pt x="3818509" y="3968559"/>
                  </a:lnTo>
                  <a:lnTo>
                    <a:pt x="3822001" y="3976268"/>
                  </a:lnTo>
                  <a:lnTo>
                    <a:pt x="3826903" y="3982326"/>
                  </a:lnTo>
                  <a:lnTo>
                    <a:pt x="3833672" y="3987228"/>
                  </a:lnTo>
                  <a:lnTo>
                    <a:pt x="3836009" y="3986301"/>
                  </a:lnTo>
                  <a:lnTo>
                    <a:pt x="3839045" y="3988168"/>
                  </a:lnTo>
                  <a:lnTo>
                    <a:pt x="3841140" y="3985133"/>
                  </a:lnTo>
                  <a:lnTo>
                    <a:pt x="3840911" y="3983964"/>
                  </a:lnTo>
                  <a:lnTo>
                    <a:pt x="3840670" y="3982326"/>
                  </a:lnTo>
                  <a:lnTo>
                    <a:pt x="3840200" y="3980230"/>
                  </a:lnTo>
                  <a:lnTo>
                    <a:pt x="3838575" y="3981399"/>
                  </a:lnTo>
                  <a:lnTo>
                    <a:pt x="3836009" y="3983494"/>
                  </a:lnTo>
                  <a:lnTo>
                    <a:pt x="3834371" y="3982097"/>
                  </a:lnTo>
                  <a:lnTo>
                    <a:pt x="3832504" y="3980700"/>
                  </a:lnTo>
                  <a:lnTo>
                    <a:pt x="3831107" y="3979532"/>
                  </a:lnTo>
                  <a:lnTo>
                    <a:pt x="3832733" y="3976967"/>
                  </a:lnTo>
                  <a:lnTo>
                    <a:pt x="3834142" y="3975798"/>
                  </a:lnTo>
                  <a:lnTo>
                    <a:pt x="3834371" y="3974401"/>
                  </a:lnTo>
                  <a:lnTo>
                    <a:pt x="3835069" y="3969029"/>
                  </a:lnTo>
                  <a:lnTo>
                    <a:pt x="3838575" y="3967632"/>
                  </a:lnTo>
                  <a:lnTo>
                    <a:pt x="3843007" y="3966692"/>
                  </a:lnTo>
                  <a:lnTo>
                    <a:pt x="3844645" y="3966222"/>
                  </a:lnTo>
                  <a:lnTo>
                    <a:pt x="3844645" y="3965067"/>
                  </a:lnTo>
                  <a:close/>
                </a:path>
                <a:path w="4064000" h="3988434">
                  <a:moveTo>
                    <a:pt x="3950119" y="2340394"/>
                  </a:moveTo>
                  <a:lnTo>
                    <a:pt x="3949903" y="2339429"/>
                  </a:lnTo>
                  <a:lnTo>
                    <a:pt x="3949649" y="2339695"/>
                  </a:lnTo>
                  <a:lnTo>
                    <a:pt x="3950119" y="2340394"/>
                  </a:lnTo>
                  <a:close/>
                </a:path>
                <a:path w="4064000" h="3988434">
                  <a:moveTo>
                    <a:pt x="3950220" y="2339022"/>
                  </a:moveTo>
                  <a:lnTo>
                    <a:pt x="3949649" y="2338286"/>
                  </a:lnTo>
                  <a:lnTo>
                    <a:pt x="3949903" y="2339429"/>
                  </a:lnTo>
                  <a:lnTo>
                    <a:pt x="3950220" y="2339022"/>
                  </a:lnTo>
                  <a:close/>
                </a:path>
                <a:path w="4064000" h="3988434">
                  <a:moveTo>
                    <a:pt x="3969016" y="2336660"/>
                  </a:moveTo>
                  <a:lnTo>
                    <a:pt x="3967391" y="2335263"/>
                  </a:lnTo>
                  <a:lnTo>
                    <a:pt x="3964127" y="2331986"/>
                  </a:lnTo>
                  <a:lnTo>
                    <a:pt x="3956189" y="2331986"/>
                  </a:lnTo>
                  <a:lnTo>
                    <a:pt x="3954792" y="2333625"/>
                  </a:lnTo>
                  <a:lnTo>
                    <a:pt x="3952214" y="2336419"/>
                  </a:lnTo>
                  <a:lnTo>
                    <a:pt x="3950220" y="2339022"/>
                  </a:lnTo>
                  <a:lnTo>
                    <a:pt x="3953154" y="2342731"/>
                  </a:lnTo>
                  <a:lnTo>
                    <a:pt x="3955250" y="2345753"/>
                  </a:lnTo>
                  <a:lnTo>
                    <a:pt x="3956888" y="2347861"/>
                  </a:lnTo>
                  <a:lnTo>
                    <a:pt x="3969016" y="2347861"/>
                  </a:lnTo>
                  <a:lnTo>
                    <a:pt x="3969016" y="2336660"/>
                  </a:lnTo>
                  <a:close/>
                </a:path>
                <a:path w="4064000" h="3988434">
                  <a:moveTo>
                    <a:pt x="4063530" y="1496783"/>
                  </a:moveTo>
                  <a:lnTo>
                    <a:pt x="4063301" y="1496555"/>
                  </a:lnTo>
                  <a:lnTo>
                    <a:pt x="4062831" y="1495856"/>
                  </a:lnTo>
                  <a:lnTo>
                    <a:pt x="4003789" y="1495856"/>
                  </a:lnTo>
                  <a:lnTo>
                    <a:pt x="4002163" y="1497253"/>
                  </a:lnTo>
                  <a:lnTo>
                    <a:pt x="4000995" y="1498422"/>
                  </a:lnTo>
                  <a:lnTo>
                    <a:pt x="3999598" y="1499120"/>
                  </a:lnTo>
                  <a:lnTo>
                    <a:pt x="3998430" y="1499819"/>
                  </a:lnTo>
                  <a:lnTo>
                    <a:pt x="3996791" y="1500047"/>
                  </a:lnTo>
                  <a:lnTo>
                    <a:pt x="3995394" y="1500759"/>
                  </a:lnTo>
                  <a:lnTo>
                    <a:pt x="3994226" y="1501457"/>
                  </a:lnTo>
                  <a:lnTo>
                    <a:pt x="3994454" y="1501457"/>
                  </a:lnTo>
                  <a:lnTo>
                    <a:pt x="3993286" y="1505419"/>
                  </a:lnTo>
                  <a:lnTo>
                    <a:pt x="4010558" y="1505889"/>
                  </a:lnTo>
                  <a:lnTo>
                    <a:pt x="4011498" y="1503781"/>
                  </a:lnTo>
                  <a:lnTo>
                    <a:pt x="4007294" y="1501914"/>
                  </a:lnTo>
                  <a:lnTo>
                    <a:pt x="4004957" y="1500759"/>
                  </a:lnTo>
                  <a:lnTo>
                    <a:pt x="4009161" y="1498180"/>
                  </a:lnTo>
                  <a:lnTo>
                    <a:pt x="4012895" y="1499590"/>
                  </a:lnTo>
                  <a:lnTo>
                    <a:pt x="4016857" y="1499120"/>
                  </a:lnTo>
                  <a:lnTo>
                    <a:pt x="4021290" y="1498892"/>
                  </a:lnTo>
                  <a:lnTo>
                    <a:pt x="4025493" y="1499120"/>
                  </a:lnTo>
                  <a:lnTo>
                    <a:pt x="4061206" y="1499120"/>
                  </a:lnTo>
                  <a:lnTo>
                    <a:pt x="4061434" y="1498892"/>
                  </a:lnTo>
                  <a:lnTo>
                    <a:pt x="4062133" y="1498180"/>
                  </a:lnTo>
                  <a:lnTo>
                    <a:pt x="4063530" y="149678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1" name="object 31"/>
            <p:cNvSpPr/>
            <p:nvPr/>
          </p:nvSpPr>
          <p:spPr>
            <a:xfrm>
              <a:off x="1610779" y="2863900"/>
              <a:ext cx="3909060" cy="3895090"/>
            </a:xfrm>
            <a:custGeom>
              <a:avLst/>
              <a:gdLst/>
              <a:ahLst/>
              <a:cxnLst/>
              <a:rect l="l" t="t" r="r" b="b"/>
              <a:pathLst>
                <a:path w="3909060" h="3895090">
                  <a:moveTo>
                    <a:pt x="18440" y="1378000"/>
                  </a:moveTo>
                  <a:lnTo>
                    <a:pt x="15646" y="1375676"/>
                  </a:lnTo>
                  <a:lnTo>
                    <a:pt x="13538" y="1371701"/>
                  </a:lnTo>
                  <a:lnTo>
                    <a:pt x="8636" y="1369364"/>
                  </a:lnTo>
                  <a:lnTo>
                    <a:pt x="5143" y="1372641"/>
                  </a:lnTo>
                  <a:lnTo>
                    <a:pt x="2336" y="1375435"/>
                  </a:lnTo>
                  <a:lnTo>
                    <a:pt x="0" y="1378242"/>
                  </a:lnTo>
                  <a:lnTo>
                    <a:pt x="939" y="1380566"/>
                  </a:lnTo>
                  <a:lnTo>
                    <a:pt x="2336" y="1383144"/>
                  </a:lnTo>
                  <a:lnTo>
                    <a:pt x="3733" y="1386166"/>
                  </a:lnTo>
                  <a:lnTo>
                    <a:pt x="14236" y="1386166"/>
                  </a:lnTo>
                  <a:lnTo>
                    <a:pt x="15646" y="1383372"/>
                  </a:lnTo>
                  <a:lnTo>
                    <a:pt x="17043" y="1380807"/>
                  </a:lnTo>
                  <a:lnTo>
                    <a:pt x="18440" y="1378000"/>
                  </a:lnTo>
                  <a:close/>
                </a:path>
                <a:path w="3909060" h="3895090">
                  <a:moveTo>
                    <a:pt x="117157" y="1280223"/>
                  </a:moveTo>
                  <a:lnTo>
                    <a:pt x="116916" y="1278128"/>
                  </a:lnTo>
                  <a:lnTo>
                    <a:pt x="113880" y="1278356"/>
                  </a:lnTo>
                  <a:lnTo>
                    <a:pt x="114122" y="1281391"/>
                  </a:lnTo>
                  <a:lnTo>
                    <a:pt x="111785" y="1282090"/>
                  </a:lnTo>
                  <a:lnTo>
                    <a:pt x="106654" y="1280223"/>
                  </a:lnTo>
                  <a:lnTo>
                    <a:pt x="103847" y="1278128"/>
                  </a:lnTo>
                  <a:lnTo>
                    <a:pt x="100812" y="1276489"/>
                  </a:lnTo>
                  <a:lnTo>
                    <a:pt x="100584" y="1276261"/>
                  </a:lnTo>
                  <a:lnTo>
                    <a:pt x="100812" y="1275321"/>
                  </a:lnTo>
                  <a:lnTo>
                    <a:pt x="100812" y="1274864"/>
                  </a:lnTo>
                  <a:lnTo>
                    <a:pt x="96380" y="1274864"/>
                  </a:lnTo>
                  <a:lnTo>
                    <a:pt x="94513" y="1275092"/>
                  </a:lnTo>
                  <a:lnTo>
                    <a:pt x="94513" y="1280223"/>
                  </a:lnTo>
                  <a:lnTo>
                    <a:pt x="96850" y="1281163"/>
                  </a:lnTo>
                  <a:lnTo>
                    <a:pt x="98945" y="1282331"/>
                  </a:lnTo>
                  <a:lnTo>
                    <a:pt x="101282" y="1283258"/>
                  </a:lnTo>
                  <a:lnTo>
                    <a:pt x="97548" y="1287691"/>
                  </a:lnTo>
                  <a:lnTo>
                    <a:pt x="91719" y="1282331"/>
                  </a:lnTo>
                  <a:lnTo>
                    <a:pt x="87985" y="1286764"/>
                  </a:lnTo>
                  <a:lnTo>
                    <a:pt x="90779" y="1288161"/>
                  </a:lnTo>
                  <a:lnTo>
                    <a:pt x="93814" y="1289558"/>
                  </a:lnTo>
                  <a:lnTo>
                    <a:pt x="96151" y="1290726"/>
                  </a:lnTo>
                  <a:lnTo>
                    <a:pt x="98247" y="1289558"/>
                  </a:lnTo>
                  <a:lnTo>
                    <a:pt x="100114" y="1288630"/>
                  </a:lnTo>
                  <a:lnTo>
                    <a:pt x="101752" y="1287691"/>
                  </a:lnTo>
                  <a:lnTo>
                    <a:pt x="103378" y="1289088"/>
                  </a:lnTo>
                  <a:lnTo>
                    <a:pt x="104546" y="1290027"/>
                  </a:lnTo>
                  <a:lnTo>
                    <a:pt x="105714" y="1291196"/>
                  </a:lnTo>
                  <a:lnTo>
                    <a:pt x="107581" y="1290027"/>
                  </a:lnTo>
                  <a:lnTo>
                    <a:pt x="108991" y="1288161"/>
                  </a:lnTo>
                  <a:lnTo>
                    <a:pt x="112014" y="1287932"/>
                  </a:lnTo>
                  <a:lnTo>
                    <a:pt x="113880" y="1287691"/>
                  </a:lnTo>
                  <a:lnTo>
                    <a:pt x="115747" y="1284655"/>
                  </a:lnTo>
                  <a:lnTo>
                    <a:pt x="117157" y="1283258"/>
                  </a:lnTo>
                  <a:lnTo>
                    <a:pt x="117157" y="1280223"/>
                  </a:lnTo>
                  <a:close/>
                </a:path>
                <a:path w="3909060" h="3895090">
                  <a:moveTo>
                    <a:pt x="133261" y="1876704"/>
                  </a:moveTo>
                  <a:lnTo>
                    <a:pt x="133019" y="1875536"/>
                  </a:lnTo>
                  <a:lnTo>
                    <a:pt x="133019" y="1873897"/>
                  </a:lnTo>
                  <a:lnTo>
                    <a:pt x="132791" y="1871802"/>
                  </a:lnTo>
                  <a:lnTo>
                    <a:pt x="128587" y="1873897"/>
                  </a:lnTo>
                  <a:lnTo>
                    <a:pt x="124853" y="1876005"/>
                  </a:lnTo>
                  <a:lnTo>
                    <a:pt x="121348" y="1877872"/>
                  </a:lnTo>
                  <a:lnTo>
                    <a:pt x="111785" y="1877872"/>
                  </a:lnTo>
                  <a:lnTo>
                    <a:pt x="107124" y="1874367"/>
                  </a:lnTo>
                  <a:lnTo>
                    <a:pt x="106883" y="1874139"/>
                  </a:lnTo>
                  <a:lnTo>
                    <a:pt x="103847" y="1876463"/>
                  </a:lnTo>
                  <a:lnTo>
                    <a:pt x="104089" y="1878571"/>
                  </a:lnTo>
                  <a:lnTo>
                    <a:pt x="103847" y="1879739"/>
                  </a:lnTo>
                  <a:lnTo>
                    <a:pt x="108750" y="1884629"/>
                  </a:lnTo>
                  <a:lnTo>
                    <a:pt x="109918" y="1883702"/>
                  </a:lnTo>
                  <a:lnTo>
                    <a:pt x="111086" y="1882533"/>
                  </a:lnTo>
                  <a:lnTo>
                    <a:pt x="112255" y="1881606"/>
                  </a:lnTo>
                  <a:lnTo>
                    <a:pt x="116687" y="1885797"/>
                  </a:lnTo>
                  <a:lnTo>
                    <a:pt x="125082" y="1894205"/>
                  </a:lnTo>
                  <a:lnTo>
                    <a:pt x="125323" y="1894205"/>
                  </a:lnTo>
                  <a:lnTo>
                    <a:pt x="126250" y="1893735"/>
                  </a:lnTo>
                  <a:lnTo>
                    <a:pt x="129755" y="1889302"/>
                  </a:lnTo>
                  <a:lnTo>
                    <a:pt x="122516" y="1887664"/>
                  </a:lnTo>
                  <a:lnTo>
                    <a:pt x="123685" y="1883930"/>
                  </a:lnTo>
                  <a:lnTo>
                    <a:pt x="125082" y="1879028"/>
                  </a:lnTo>
                  <a:lnTo>
                    <a:pt x="129984" y="1878799"/>
                  </a:lnTo>
                  <a:lnTo>
                    <a:pt x="133261" y="1876704"/>
                  </a:lnTo>
                  <a:close/>
                </a:path>
                <a:path w="3909060" h="3895090">
                  <a:moveTo>
                    <a:pt x="156819" y="3824338"/>
                  </a:moveTo>
                  <a:lnTo>
                    <a:pt x="155663" y="3822712"/>
                  </a:lnTo>
                  <a:lnTo>
                    <a:pt x="155194" y="3821074"/>
                  </a:lnTo>
                  <a:lnTo>
                    <a:pt x="151930" y="3825278"/>
                  </a:lnTo>
                  <a:lnTo>
                    <a:pt x="145859" y="3824808"/>
                  </a:lnTo>
                  <a:lnTo>
                    <a:pt x="143522" y="3829710"/>
                  </a:lnTo>
                  <a:lnTo>
                    <a:pt x="143522" y="3839743"/>
                  </a:lnTo>
                  <a:lnTo>
                    <a:pt x="141185" y="3840683"/>
                  </a:lnTo>
                  <a:lnTo>
                    <a:pt x="139090" y="3841851"/>
                  </a:lnTo>
                  <a:lnTo>
                    <a:pt x="136753" y="3842778"/>
                  </a:lnTo>
                  <a:lnTo>
                    <a:pt x="137693" y="3846042"/>
                  </a:lnTo>
                  <a:lnTo>
                    <a:pt x="137922" y="3847211"/>
                  </a:lnTo>
                  <a:lnTo>
                    <a:pt x="145859" y="3847211"/>
                  </a:lnTo>
                  <a:lnTo>
                    <a:pt x="148653" y="3843007"/>
                  </a:lnTo>
                  <a:lnTo>
                    <a:pt x="144919" y="3838105"/>
                  </a:lnTo>
                  <a:lnTo>
                    <a:pt x="148183" y="3834841"/>
                  </a:lnTo>
                  <a:lnTo>
                    <a:pt x="149821" y="3834384"/>
                  </a:lnTo>
                  <a:lnTo>
                    <a:pt x="151218" y="3834142"/>
                  </a:lnTo>
                  <a:lnTo>
                    <a:pt x="152158" y="3833914"/>
                  </a:lnTo>
                  <a:lnTo>
                    <a:pt x="154025" y="3830650"/>
                  </a:lnTo>
                  <a:lnTo>
                    <a:pt x="155651" y="3828072"/>
                  </a:lnTo>
                  <a:lnTo>
                    <a:pt x="156591" y="3825278"/>
                  </a:lnTo>
                  <a:lnTo>
                    <a:pt x="156819" y="3824338"/>
                  </a:lnTo>
                  <a:close/>
                </a:path>
                <a:path w="3909060" h="3895090">
                  <a:moveTo>
                    <a:pt x="175958" y="1125512"/>
                  </a:moveTo>
                  <a:lnTo>
                    <a:pt x="174091" y="1123645"/>
                  </a:lnTo>
                  <a:lnTo>
                    <a:pt x="172453" y="1122235"/>
                  </a:lnTo>
                  <a:lnTo>
                    <a:pt x="171056" y="1120838"/>
                  </a:lnTo>
                  <a:lnTo>
                    <a:pt x="167322" y="1121537"/>
                  </a:lnTo>
                  <a:lnTo>
                    <a:pt x="163588" y="1119441"/>
                  </a:lnTo>
                  <a:lnTo>
                    <a:pt x="161264" y="1121308"/>
                  </a:lnTo>
                  <a:lnTo>
                    <a:pt x="157530" y="1126439"/>
                  </a:lnTo>
                  <a:lnTo>
                    <a:pt x="161963" y="1129474"/>
                  </a:lnTo>
                  <a:lnTo>
                    <a:pt x="162191" y="1133208"/>
                  </a:lnTo>
                  <a:lnTo>
                    <a:pt x="159854" y="1135545"/>
                  </a:lnTo>
                  <a:lnTo>
                    <a:pt x="160553" y="1136243"/>
                  </a:lnTo>
                  <a:lnTo>
                    <a:pt x="161264" y="1137412"/>
                  </a:lnTo>
                  <a:lnTo>
                    <a:pt x="162191" y="1137640"/>
                  </a:lnTo>
                  <a:lnTo>
                    <a:pt x="163588" y="1138110"/>
                  </a:lnTo>
                  <a:lnTo>
                    <a:pt x="162191" y="1141374"/>
                  </a:lnTo>
                  <a:lnTo>
                    <a:pt x="165455" y="1140206"/>
                  </a:lnTo>
                  <a:lnTo>
                    <a:pt x="166154" y="1139037"/>
                  </a:lnTo>
                  <a:lnTo>
                    <a:pt x="166395" y="1138110"/>
                  </a:lnTo>
                  <a:lnTo>
                    <a:pt x="166852" y="1135773"/>
                  </a:lnTo>
                  <a:lnTo>
                    <a:pt x="165455" y="1132979"/>
                  </a:lnTo>
                  <a:lnTo>
                    <a:pt x="168262" y="1130871"/>
                  </a:lnTo>
                  <a:lnTo>
                    <a:pt x="169430" y="1132979"/>
                  </a:lnTo>
                  <a:lnTo>
                    <a:pt x="170357" y="1135303"/>
                  </a:lnTo>
                  <a:lnTo>
                    <a:pt x="171526" y="1137640"/>
                  </a:lnTo>
                  <a:lnTo>
                    <a:pt x="173164" y="1137170"/>
                  </a:lnTo>
                  <a:lnTo>
                    <a:pt x="174561" y="1136713"/>
                  </a:lnTo>
                  <a:lnTo>
                    <a:pt x="175958" y="1136472"/>
                  </a:lnTo>
                  <a:lnTo>
                    <a:pt x="175958" y="1125512"/>
                  </a:lnTo>
                  <a:close/>
                </a:path>
                <a:path w="3909060" h="3895090">
                  <a:moveTo>
                    <a:pt x="278879" y="201853"/>
                  </a:moveTo>
                  <a:lnTo>
                    <a:pt x="276999" y="197662"/>
                  </a:lnTo>
                  <a:lnTo>
                    <a:pt x="275145" y="196024"/>
                  </a:lnTo>
                  <a:lnTo>
                    <a:pt x="272567" y="193459"/>
                  </a:lnTo>
                  <a:lnTo>
                    <a:pt x="266268" y="199758"/>
                  </a:lnTo>
                  <a:lnTo>
                    <a:pt x="265099" y="198818"/>
                  </a:lnTo>
                  <a:lnTo>
                    <a:pt x="264172" y="197891"/>
                  </a:lnTo>
                  <a:lnTo>
                    <a:pt x="263004" y="196951"/>
                  </a:lnTo>
                  <a:lnTo>
                    <a:pt x="261835" y="198120"/>
                  </a:lnTo>
                  <a:lnTo>
                    <a:pt x="260908" y="199288"/>
                  </a:lnTo>
                  <a:lnTo>
                    <a:pt x="263702" y="204889"/>
                  </a:lnTo>
                  <a:lnTo>
                    <a:pt x="266738" y="210731"/>
                  </a:lnTo>
                  <a:lnTo>
                    <a:pt x="269532" y="216331"/>
                  </a:lnTo>
                  <a:lnTo>
                    <a:pt x="272338" y="217030"/>
                  </a:lnTo>
                  <a:lnTo>
                    <a:pt x="270700" y="213753"/>
                  </a:lnTo>
                  <a:lnTo>
                    <a:pt x="272110" y="213296"/>
                  </a:lnTo>
                  <a:lnTo>
                    <a:pt x="273977" y="212826"/>
                  </a:lnTo>
                  <a:lnTo>
                    <a:pt x="275844" y="212128"/>
                  </a:lnTo>
                  <a:lnTo>
                    <a:pt x="277939" y="211429"/>
                  </a:lnTo>
                  <a:lnTo>
                    <a:pt x="276542" y="206756"/>
                  </a:lnTo>
                  <a:lnTo>
                    <a:pt x="278879" y="201853"/>
                  </a:lnTo>
                  <a:close/>
                </a:path>
                <a:path w="3909060" h="3895090">
                  <a:moveTo>
                    <a:pt x="707097" y="895413"/>
                  </a:moveTo>
                  <a:lnTo>
                    <a:pt x="705459" y="895172"/>
                  </a:lnTo>
                  <a:lnTo>
                    <a:pt x="703821" y="895172"/>
                  </a:lnTo>
                  <a:lnTo>
                    <a:pt x="702652" y="894473"/>
                  </a:lnTo>
                  <a:lnTo>
                    <a:pt x="700786" y="893546"/>
                  </a:lnTo>
                  <a:lnTo>
                    <a:pt x="699389" y="892149"/>
                  </a:lnTo>
                  <a:lnTo>
                    <a:pt x="697763" y="890739"/>
                  </a:lnTo>
                  <a:lnTo>
                    <a:pt x="694486" y="891908"/>
                  </a:lnTo>
                  <a:lnTo>
                    <a:pt x="692619" y="895642"/>
                  </a:lnTo>
                  <a:lnTo>
                    <a:pt x="689127" y="894715"/>
                  </a:lnTo>
                  <a:lnTo>
                    <a:pt x="687489" y="898207"/>
                  </a:lnTo>
                  <a:lnTo>
                    <a:pt x="683526" y="897280"/>
                  </a:lnTo>
                  <a:lnTo>
                    <a:pt x="680961" y="899617"/>
                  </a:lnTo>
                  <a:lnTo>
                    <a:pt x="683056" y="900772"/>
                  </a:lnTo>
                  <a:lnTo>
                    <a:pt x="685393" y="901484"/>
                  </a:lnTo>
                  <a:lnTo>
                    <a:pt x="687489" y="902639"/>
                  </a:lnTo>
                  <a:lnTo>
                    <a:pt x="689584" y="904278"/>
                  </a:lnTo>
                  <a:lnTo>
                    <a:pt x="691222" y="906373"/>
                  </a:lnTo>
                  <a:lnTo>
                    <a:pt x="693089" y="908240"/>
                  </a:lnTo>
                  <a:lnTo>
                    <a:pt x="697052" y="906373"/>
                  </a:lnTo>
                  <a:lnTo>
                    <a:pt x="700557" y="904506"/>
                  </a:lnTo>
                  <a:lnTo>
                    <a:pt x="702424" y="903579"/>
                  </a:lnTo>
                  <a:lnTo>
                    <a:pt x="704519" y="900074"/>
                  </a:lnTo>
                  <a:lnTo>
                    <a:pt x="707097" y="895413"/>
                  </a:lnTo>
                  <a:close/>
                </a:path>
                <a:path w="3909060" h="3895090">
                  <a:moveTo>
                    <a:pt x="715492" y="1451508"/>
                  </a:moveTo>
                  <a:lnTo>
                    <a:pt x="710831" y="1448943"/>
                  </a:lnTo>
                  <a:lnTo>
                    <a:pt x="704761" y="1445450"/>
                  </a:lnTo>
                  <a:lnTo>
                    <a:pt x="690753" y="1445450"/>
                  </a:lnTo>
                  <a:lnTo>
                    <a:pt x="691451" y="1450581"/>
                  </a:lnTo>
                  <a:lnTo>
                    <a:pt x="685152" y="1447076"/>
                  </a:lnTo>
                  <a:lnTo>
                    <a:pt x="684453" y="1450111"/>
                  </a:lnTo>
                  <a:lnTo>
                    <a:pt x="689356" y="1455013"/>
                  </a:lnTo>
                  <a:lnTo>
                    <a:pt x="701255" y="1455013"/>
                  </a:lnTo>
                  <a:lnTo>
                    <a:pt x="702195" y="1454543"/>
                  </a:lnTo>
                  <a:lnTo>
                    <a:pt x="703122" y="1454315"/>
                  </a:lnTo>
                  <a:lnTo>
                    <a:pt x="705929" y="1451508"/>
                  </a:lnTo>
                  <a:lnTo>
                    <a:pt x="715492" y="1451508"/>
                  </a:lnTo>
                  <a:close/>
                </a:path>
                <a:path w="3909060" h="3895090">
                  <a:moveTo>
                    <a:pt x="723658" y="1345336"/>
                  </a:moveTo>
                  <a:lnTo>
                    <a:pt x="719924" y="1342771"/>
                  </a:lnTo>
                  <a:lnTo>
                    <a:pt x="716661" y="1344168"/>
                  </a:lnTo>
                  <a:lnTo>
                    <a:pt x="713625" y="1343698"/>
                  </a:lnTo>
                  <a:lnTo>
                    <a:pt x="714324" y="1349070"/>
                  </a:lnTo>
                  <a:lnTo>
                    <a:pt x="708253" y="1345336"/>
                  </a:lnTo>
                  <a:lnTo>
                    <a:pt x="707097" y="1349070"/>
                  </a:lnTo>
                  <a:lnTo>
                    <a:pt x="708253" y="1349997"/>
                  </a:lnTo>
                  <a:lnTo>
                    <a:pt x="710120" y="1352334"/>
                  </a:lnTo>
                  <a:lnTo>
                    <a:pt x="708253" y="1354899"/>
                  </a:lnTo>
                  <a:lnTo>
                    <a:pt x="705231" y="1356296"/>
                  </a:lnTo>
                  <a:lnTo>
                    <a:pt x="704291" y="1359331"/>
                  </a:lnTo>
                  <a:lnTo>
                    <a:pt x="706856" y="1361897"/>
                  </a:lnTo>
                  <a:lnTo>
                    <a:pt x="705929" y="1363065"/>
                  </a:lnTo>
                  <a:lnTo>
                    <a:pt x="704989" y="1364005"/>
                  </a:lnTo>
                  <a:lnTo>
                    <a:pt x="704062" y="1365173"/>
                  </a:lnTo>
                  <a:lnTo>
                    <a:pt x="705688" y="1367739"/>
                  </a:lnTo>
                  <a:lnTo>
                    <a:pt x="710361" y="1375676"/>
                  </a:lnTo>
                  <a:lnTo>
                    <a:pt x="710361" y="1361897"/>
                  </a:lnTo>
                  <a:lnTo>
                    <a:pt x="712228" y="1360271"/>
                  </a:lnTo>
                  <a:lnTo>
                    <a:pt x="713625" y="1358404"/>
                  </a:lnTo>
                  <a:lnTo>
                    <a:pt x="713867" y="1355369"/>
                  </a:lnTo>
                  <a:lnTo>
                    <a:pt x="714095" y="1353731"/>
                  </a:lnTo>
                  <a:lnTo>
                    <a:pt x="716661" y="1352334"/>
                  </a:lnTo>
                  <a:lnTo>
                    <a:pt x="723658" y="1345336"/>
                  </a:lnTo>
                  <a:close/>
                </a:path>
                <a:path w="3909060" h="3895090">
                  <a:moveTo>
                    <a:pt x="821677" y="1970506"/>
                  </a:moveTo>
                  <a:lnTo>
                    <a:pt x="820039" y="1970049"/>
                  </a:lnTo>
                  <a:lnTo>
                    <a:pt x="818642" y="1969808"/>
                  </a:lnTo>
                  <a:lnTo>
                    <a:pt x="816775" y="1969350"/>
                  </a:lnTo>
                  <a:lnTo>
                    <a:pt x="814666" y="1967484"/>
                  </a:lnTo>
                  <a:lnTo>
                    <a:pt x="812571" y="1965147"/>
                  </a:lnTo>
                  <a:lnTo>
                    <a:pt x="810704" y="1963508"/>
                  </a:lnTo>
                  <a:lnTo>
                    <a:pt x="807669" y="1964905"/>
                  </a:lnTo>
                  <a:lnTo>
                    <a:pt x="805103" y="1966315"/>
                  </a:lnTo>
                  <a:lnTo>
                    <a:pt x="802309" y="1967712"/>
                  </a:lnTo>
                  <a:lnTo>
                    <a:pt x="802309" y="1969808"/>
                  </a:lnTo>
                  <a:lnTo>
                    <a:pt x="802068" y="1972373"/>
                  </a:lnTo>
                  <a:lnTo>
                    <a:pt x="806970" y="1971446"/>
                  </a:lnTo>
                  <a:lnTo>
                    <a:pt x="809307" y="1974951"/>
                  </a:lnTo>
                  <a:lnTo>
                    <a:pt x="812101" y="1977974"/>
                  </a:lnTo>
                  <a:lnTo>
                    <a:pt x="812101" y="1982876"/>
                  </a:lnTo>
                  <a:lnTo>
                    <a:pt x="815136" y="1982419"/>
                  </a:lnTo>
                  <a:lnTo>
                    <a:pt x="818400" y="1983816"/>
                  </a:lnTo>
                  <a:lnTo>
                    <a:pt x="821677" y="1981708"/>
                  </a:lnTo>
                  <a:lnTo>
                    <a:pt x="821677" y="1970506"/>
                  </a:lnTo>
                  <a:close/>
                </a:path>
                <a:path w="3909060" h="3895090">
                  <a:moveTo>
                    <a:pt x="1056081" y="1059586"/>
                  </a:moveTo>
                  <a:lnTo>
                    <a:pt x="1055738" y="1061097"/>
                  </a:lnTo>
                  <a:lnTo>
                    <a:pt x="1056081" y="1059586"/>
                  </a:lnTo>
                  <a:close/>
                </a:path>
                <a:path w="3909060" h="3895090">
                  <a:moveTo>
                    <a:pt x="1067638" y="1040561"/>
                  </a:moveTo>
                  <a:lnTo>
                    <a:pt x="1067435" y="1038694"/>
                  </a:lnTo>
                  <a:lnTo>
                    <a:pt x="1067409" y="1036828"/>
                  </a:lnTo>
                  <a:lnTo>
                    <a:pt x="1066050" y="1035900"/>
                  </a:lnTo>
                  <a:lnTo>
                    <a:pt x="1064374" y="1034732"/>
                  </a:lnTo>
                  <a:lnTo>
                    <a:pt x="1061808" y="1035900"/>
                  </a:lnTo>
                  <a:lnTo>
                    <a:pt x="1059230" y="1035659"/>
                  </a:lnTo>
                  <a:lnTo>
                    <a:pt x="1057948" y="1038466"/>
                  </a:lnTo>
                  <a:lnTo>
                    <a:pt x="1056208" y="1041958"/>
                  </a:lnTo>
                  <a:lnTo>
                    <a:pt x="1054569" y="1044994"/>
                  </a:lnTo>
                  <a:lnTo>
                    <a:pt x="1054341" y="1045464"/>
                  </a:lnTo>
                  <a:lnTo>
                    <a:pt x="1054569" y="1046162"/>
                  </a:lnTo>
                  <a:lnTo>
                    <a:pt x="1054569" y="1046632"/>
                  </a:lnTo>
                  <a:lnTo>
                    <a:pt x="1055966" y="1048258"/>
                  </a:lnTo>
                  <a:lnTo>
                    <a:pt x="1057135" y="1049667"/>
                  </a:lnTo>
                  <a:lnTo>
                    <a:pt x="1058075" y="1051064"/>
                  </a:lnTo>
                  <a:lnTo>
                    <a:pt x="1057833" y="1051763"/>
                  </a:lnTo>
                  <a:lnTo>
                    <a:pt x="1056081" y="1059586"/>
                  </a:lnTo>
                  <a:lnTo>
                    <a:pt x="1066469" y="1049197"/>
                  </a:lnTo>
                  <a:lnTo>
                    <a:pt x="1064844" y="1048029"/>
                  </a:lnTo>
                  <a:lnTo>
                    <a:pt x="1064831" y="1047559"/>
                  </a:lnTo>
                  <a:lnTo>
                    <a:pt x="1065542" y="1045692"/>
                  </a:lnTo>
                  <a:lnTo>
                    <a:pt x="1066698" y="1044295"/>
                  </a:lnTo>
                  <a:lnTo>
                    <a:pt x="1067638" y="1042428"/>
                  </a:lnTo>
                  <a:lnTo>
                    <a:pt x="1067638" y="1040561"/>
                  </a:lnTo>
                  <a:close/>
                </a:path>
                <a:path w="3909060" h="3895090">
                  <a:moveTo>
                    <a:pt x="1100543" y="501256"/>
                  </a:moveTo>
                  <a:lnTo>
                    <a:pt x="1100315" y="498932"/>
                  </a:lnTo>
                  <a:lnTo>
                    <a:pt x="1100315" y="497065"/>
                  </a:lnTo>
                  <a:lnTo>
                    <a:pt x="1097978" y="494728"/>
                  </a:lnTo>
                  <a:lnTo>
                    <a:pt x="1095641" y="492633"/>
                  </a:lnTo>
                  <a:lnTo>
                    <a:pt x="1093774" y="490766"/>
                  </a:lnTo>
                  <a:lnTo>
                    <a:pt x="1093774" y="483057"/>
                  </a:lnTo>
                  <a:lnTo>
                    <a:pt x="1089571" y="481190"/>
                  </a:lnTo>
                  <a:lnTo>
                    <a:pt x="1088174" y="480491"/>
                  </a:lnTo>
                  <a:lnTo>
                    <a:pt x="1085608" y="476529"/>
                  </a:lnTo>
                  <a:lnTo>
                    <a:pt x="1089571" y="475589"/>
                  </a:lnTo>
                  <a:lnTo>
                    <a:pt x="1090269" y="473252"/>
                  </a:lnTo>
                  <a:lnTo>
                    <a:pt x="1085837" y="467893"/>
                  </a:lnTo>
                  <a:lnTo>
                    <a:pt x="1084211" y="475830"/>
                  </a:lnTo>
                  <a:lnTo>
                    <a:pt x="1080706" y="475119"/>
                  </a:lnTo>
                  <a:lnTo>
                    <a:pt x="1080706" y="478396"/>
                  </a:lnTo>
                  <a:lnTo>
                    <a:pt x="1080935" y="479793"/>
                  </a:lnTo>
                  <a:lnTo>
                    <a:pt x="1081874" y="480961"/>
                  </a:lnTo>
                  <a:lnTo>
                    <a:pt x="1084211" y="483298"/>
                  </a:lnTo>
                  <a:lnTo>
                    <a:pt x="1084211" y="488657"/>
                  </a:lnTo>
                  <a:lnTo>
                    <a:pt x="1088402" y="493331"/>
                  </a:lnTo>
                  <a:lnTo>
                    <a:pt x="1096111" y="501497"/>
                  </a:lnTo>
                  <a:lnTo>
                    <a:pt x="1096810" y="501256"/>
                  </a:lnTo>
                  <a:lnTo>
                    <a:pt x="1100543" y="501256"/>
                  </a:lnTo>
                  <a:close/>
                </a:path>
                <a:path w="3909060" h="3895090">
                  <a:moveTo>
                    <a:pt x="1241031" y="945819"/>
                  </a:moveTo>
                  <a:lnTo>
                    <a:pt x="1238923" y="943013"/>
                  </a:lnTo>
                  <a:lnTo>
                    <a:pt x="1234262" y="943711"/>
                  </a:lnTo>
                  <a:lnTo>
                    <a:pt x="1231226" y="937183"/>
                  </a:lnTo>
                  <a:lnTo>
                    <a:pt x="1230528" y="933221"/>
                  </a:lnTo>
                  <a:lnTo>
                    <a:pt x="1227023" y="931354"/>
                  </a:lnTo>
                  <a:lnTo>
                    <a:pt x="1225397" y="932281"/>
                  </a:lnTo>
                  <a:lnTo>
                    <a:pt x="1223987" y="933678"/>
                  </a:lnTo>
                  <a:lnTo>
                    <a:pt x="1222121" y="934148"/>
                  </a:lnTo>
                  <a:lnTo>
                    <a:pt x="1219784" y="934847"/>
                  </a:lnTo>
                  <a:lnTo>
                    <a:pt x="1216761" y="932980"/>
                  </a:lnTo>
                  <a:lnTo>
                    <a:pt x="1215123" y="936244"/>
                  </a:lnTo>
                  <a:lnTo>
                    <a:pt x="1215593" y="938822"/>
                  </a:lnTo>
                  <a:lnTo>
                    <a:pt x="1213954" y="941616"/>
                  </a:lnTo>
                  <a:lnTo>
                    <a:pt x="1216520" y="943952"/>
                  </a:lnTo>
                  <a:lnTo>
                    <a:pt x="1217688" y="943013"/>
                  </a:lnTo>
                  <a:lnTo>
                    <a:pt x="1218857" y="941844"/>
                  </a:lnTo>
                  <a:lnTo>
                    <a:pt x="1220025" y="940917"/>
                  </a:lnTo>
                  <a:lnTo>
                    <a:pt x="1222362" y="943013"/>
                  </a:lnTo>
                  <a:lnTo>
                    <a:pt x="1224457" y="945121"/>
                  </a:lnTo>
                  <a:lnTo>
                    <a:pt x="1226794" y="947216"/>
                  </a:lnTo>
                  <a:lnTo>
                    <a:pt x="1233093" y="947216"/>
                  </a:lnTo>
                  <a:lnTo>
                    <a:pt x="1234262" y="948156"/>
                  </a:lnTo>
                  <a:lnTo>
                    <a:pt x="1235430" y="949312"/>
                  </a:lnTo>
                  <a:lnTo>
                    <a:pt x="1236357" y="950480"/>
                  </a:lnTo>
                  <a:lnTo>
                    <a:pt x="1241031" y="945819"/>
                  </a:lnTo>
                  <a:close/>
                </a:path>
                <a:path w="3909060" h="3895090">
                  <a:moveTo>
                    <a:pt x="1270901" y="1491183"/>
                  </a:moveTo>
                  <a:lnTo>
                    <a:pt x="1265529" y="1491183"/>
                  </a:lnTo>
                  <a:lnTo>
                    <a:pt x="1263192" y="1490954"/>
                  </a:lnTo>
                  <a:lnTo>
                    <a:pt x="1261567" y="1492123"/>
                  </a:lnTo>
                  <a:lnTo>
                    <a:pt x="1259928" y="1493520"/>
                  </a:lnTo>
                  <a:lnTo>
                    <a:pt x="1258290" y="1494688"/>
                  </a:lnTo>
                  <a:lnTo>
                    <a:pt x="1255725" y="1493050"/>
                  </a:lnTo>
                  <a:lnTo>
                    <a:pt x="1253401" y="1491881"/>
                  </a:lnTo>
                  <a:lnTo>
                    <a:pt x="1251521" y="1490713"/>
                  </a:lnTo>
                  <a:lnTo>
                    <a:pt x="1246632" y="1493050"/>
                  </a:lnTo>
                  <a:lnTo>
                    <a:pt x="1242199" y="1495386"/>
                  </a:lnTo>
                  <a:lnTo>
                    <a:pt x="1237754" y="1497482"/>
                  </a:lnTo>
                  <a:lnTo>
                    <a:pt x="1234960" y="1498892"/>
                  </a:lnTo>
                  <a:lnTo>
                    <a:pt x="1232154" y="1500517"/>
                  </a:lnTo>
                  <a:lnTo>
                    <a:pt x="1231696" y="1504022"/>
                  </a:lnTo>
                  <a:lnTo>
                    <a:pt x="1243126" y="1504022"/>
                  </a:lnTo>
                  <a:lnTo>
                    <a:pt x="1244295" y="1503083"/>
                  </a:lnTo>
                  <a:lnTo>
                    <a:pt x="1246632" y="1500759"/>
                  </a:lnTo>
                  <a:lnTo>
                    <a:pt x="1251762" y="1500759"/>
                  </a:lnTo>
                  <a:lnTo>
                    <a:pt x="1254556" y="1499349"/>
                  </a:lnTo>
                  <a:lnTo>
                    <a:pt x="1256423" y="1498180"/>
                  </a:lnTo>
                  <a:lnTo>
                    <a:pt x="1258290" y="1497723"/>
                  </a:lnTo>
                  <a:lnTo>
                    <a:pt x="1262735" y="1496783"/>
                  </a:lnTo>
                  <a:lnTo>
                    <a:pt x="1268323" y="1493989"/>
                  </a:lnTo>
                  <a:lnTo>
                    <a:pt x="1270901" y="1491183"/>
                  </a:lnTo>
                  <a:close/>
                </a:path>
                <a:path w="3909060" h="3895090">
                  <a:moveTo>
                    <a:pt x="1285836" y="2700464"/>
                  </a:moveTo>
                  <a:lnTo>
                    <a:pt x="1282560" y="2697442"/>
                  </a:lnTo>
                  <a:lnTo>
                    <a:pt x="1278826" y="2697899"/>
                  </a:lnTo>
                  <a:lnTo>
                    <a:pt x="1275092" y="2696502"/>
                  </a:lnTo>
                  <a:lnTo>
                    <a:pt x="1271130" y="2698597"/>
                  </a:lnTo>
                  <a:lnTo>
                    <a:pt x="1271130" y="2707932"/>
                  </a:lnTo>
                  <a:lnTo>
                    <a:pt x="1269961" y="2710738"/>
                  </a:lnTo>
                  <a:lnTo>
                    <a:pt x="1266456" y="2711437"/>
                  </a:lnTo>
                  <a:lnTo>
                    <a:pt x="1269263" y="2713774"/>
                  </a:lnTo>
                  <a:lnTo>
                    <a:pt x="1277670" y="2713774"/>
                  </a:lnTo>
                  <a:lnTo>
                    <a:pt x="1280464" y="2711666"/>
                  </a:lnTo>
                  <a:lnTo>
                    <a:pt x="1282801" y="2710269"/>
                  </a:lnTo>
                  <a:lnTo>
                    <a:pt x="1284427" y="2709341"/>
                  </a:lnTo>
                  <a:lnTo>
                    <a:pt x="1283500" y="2704439"/>
                  </a:lnTo>
                  <a:lnTo>
                    <a:pt x="1285836" y="2700464"/>
                  </a:lnTo>
                  <a:close/>
                </a:path>
                <a:path w="3909060" h="3895090">
                  <a:moveTo>
                    <a:pt x="1316405" y="3220631"/>
                  </a:moveTo>
                  <a:lnTo>
                    <a:pt x="1315935" y="3219704"/>
                  </a:lnTo>
                  <a:lnTo>
                    <a:pt x="1313840" y="3218065"/>
                  </a:lnTo>
                  <a:lnTo>
                    <a:pt x="1312900" y="3215030"/>
                  </a:lnTo>
                  <a:lnTo>
                    <a:pt x="1310805" y="3215271"/>
                  </a:lnTo>
                  <a:lnTo>
                    <a:pt x="1298435" y="3227641"/>
                  </a:lnTo>
                  <a:lnTo>
                    <a:pt x="1294003" y="3228568"/>
                  </a:lnTo>
                  <a:lnTo>
                    <a:pt x="1291196" y="3229038"/>
                  </a:lnTo>
                  <a:lnTo>
                    <a:pt x="1290840" y="3233001"/>
                  </a:lnTo>
                  <a:lnTo>
                    <a:pt x="1290828" y="3234398"/>
                  </a:lnTo>
                  <a:lnTo>
                    <a:pt x="1292364" y="3238373"/>
                  </a:lnTo>
                  <a:lnTo>
                    <a:pt x="1294701" y="3238131"/>
                  </a:lnTo>
                  <a:lnTo>
                    <a:pt x="1294460" y="3235337"/>
                  </a:lnTo>
                  <a:lnTo>
                    <a:pt x="1296098" y="3234398"/>
                  </a:lnTo>
                  <a:lnTo>
                    <a:pt x="1298194" y="3233001"/>
                  </a:lnTo>
                  <a:lnTo>
                    <a:pt x="1299832" y="3230905"/>
                  </a:lnTo>
                  <a:lnTo>
                    <a:pt x="1301927" y="3228797"/>
                  </a:lnTo>
                  <a:lnTo>
                    <a:pt x="1309166" y="3228797"/>
                  </a:lnTo>
                  <a:lnTo>
                    <a:pt x="1311262" y="3226473"/>
                  </a:lnTo>
                  <a:lnTo>
                    <a:pt x="1313599" y="3223666"/>
                  </a:lnTo>
                  <a:lnTo>
                    <a:pt x="1316164" y="3220872"/>
                  </a:lnTo>
                  <a:lnTo>
                    <a:pt x="1316405" y="3220631"/>
                  </a:lnTo>
                  <a:close/>
                </a:path>
                <a:path w="3909060" h="3895090">
                  <a:moveTo>
                    <a:pt x="1371942" y="2252878"/>
                  </a:moveTo>
                  <a:lnTo>
                    <a:pt x="1371714" y="2252408"/>
                  </a:lnTo>
                  <a:lnTo>
                    <a:pt x="1371244" y="2251710"/>
                  </a:lnTo>
                  <a:lnTo>
                    <a:pt x="1370774" y="2251252"/>
                  </a:lnTo>
                  <a:lnTo>
                    <a:pt x="1357706" y="2251252"/>
                  </a:lnTo>
                  <a:lnTo>
                    <a:pt x="1356537" y="2250313"/>
                  </a:lnTo>
                  <a:lnTo>
                    <a:pt x="1355610" y="2249386"/>
                  </a:lnTo>
                  <a:lnTo>
                    <a:pt x="1355369" y="2249144"/>
                  </a:lnTo>
                  <a:lnTo>
                    <a:pt x="1353743" y="2247747"/>
                  </a:lnTo>
                  <a:lnTo>
                    <a:pt x="1350708" y="2249386"/>
                  </a:lnTo>
                  <a:lnTo>
                    <a:pt x="1346504" y="2246579"/>
                  </a:lnTo>
                  <a:lnTo>
                    <a:pt x="1342999" y="2249614"/>
                  </a:lnTo>
                  <a:lnTo>
                    <a:pt x="1343240" y="2254046"/>
                  </a:lnTo>
                  <a:lnTo>
                    <a:pt x="1346504" y="2254745"/>
                  </a:lnTo>
                  <a:lnTo>
                    <a:pt x="1349540" y="2254986"/>
                  </a:lnTo>
                  <a:lnTo>
                    <a:pt x="1351876" y="2255443"/>
                  </a:lnTo>
                  <a:lnTo>
                    <a:pt x="1355839" y="2260587"/>
                  </a:lnTo>
                  <a:lnTo>
                    <a:pt x="1345577" y="2262682"/>
                  </a:lnTo>
                  <a:lnTo>
                    <a:pt x="1350467" y="2267343"/>
                  </a:lnTo>
                  <a:lnTo>
                    <a:pt x="1355610" y="2266645"/>
                  </a:lnTo>
                  <a:lnTo>
                    <a:pt x="1355369" y="2261514"/>
                  </a:lnTo>
                  <a:lnTo>
                    <a:pt x="1357477" y="2258479"/>
                  </a:lnTo>
                  <a:lnTo>
                    <a:pt x="1364005" y="2258009"/>
                  </a:lnTo>
                  <a:lnTo>
                    <a:pt x="1371942" y="2252878"/>
                  </a:lnTo>
                  <a:close/>
                </a:path>
                <a:path w="3909060" h="3895090">
                  <a:moveTo>
                    <a:pt x="1372641" y="1840064"/>
                  </a:moveTo>
                  <a:lnTo>
                    <a:pt x="1369606" y="1837499"/>
                  </a:lnTo>
                  <a:lnTo>
                    <a:pt x="1368437" y="1836559"/>
                  </a:lnTo>
                  <a:lnTo>
                    <a:pt x="1358874" y="1846135"/>
                  </a:lnTo>
                  <a:lnTo>
                    <a:pt x="1355369" y="1846135"/>
                  </a:lnTo>
                  <a:lnTo>
                    <a:pt x="1352334" y="1843798"/>
                  </a:lnTo>
                  <a:lnTo>
                    <a:pt x="1350010" y="1846364"/>
                  </a:lnTo>
                  <a:lnTo>
                    <a:pt x="1349768" y="1849399"/>
                  </a:lnTo>
                  <a:lnTo>
                    <a:pt x="1347901" y="1852434"/>
                  </a:lnTo>
                  <a:lnTo>
                    <a:pt x="1351178" y="1855000"/>
                  </a:lnTo>
                  <a:lnTo>
                    <a:pt x="1352334" y="1854060"/>
                  </a:lnTo>
                  <a:lnTo>
                    <a:pt x="1353502" y="1852891"/>
                  </a:lnTo>
                  <a:lnTo>
                    <a:pt x="1354670" y="1851964"/>
                  </a:lnTo>
                  <a:lnTo>
                    <a:pt x="1358404" y="1851266"/>
                  </a:lnTo>
                  <a:lnTo>
                    <a:pt x="1362379" y="1853361"/>
                  </a:lnTo>
                  <a:lnTo>
                    <a:pt x="1365643" y="1850567"/>
                  </a:lnTo>
                  <a:lnTo>
                    <a:pt x="1366113" y="1848929"/>
                  </a:lnTo>
                  <a:lnTo>
                    <a:pt x="1366570" y="1846135"/>
                  </a:lnTo>
                  <a:lnTo>
                    <a:pt x="1368679" y="1845195"/>
                  </a:lnTo>
                  <a:lnTo>
                    <a:pt x="1370545" y="1844725"/>
                  </a:lnTo>
                  <a:lnTo>
                    <a:pt x="1372412" y="1844027"/>
                  </a:lnTo>
                  <a:lnTo>
                    <a:pt x="1372412" y="1842630"/>
                  </a:lnTo>
                  <a:lnTo>
                    <a:pt x="1372641" y="1841461"/>
                  </a:lnTo>
                  <a:lnTo>
                    <a:pt x="1372641" y="1840064"/>
                  </a:lnTo>
                  <a:close/>
                </a:path>
                <a:path w="3909060" h="3895090">
                  <a:moveTo>
                    <a:pt x="1443824" y="2303056"/>
                  </a:moveTo>
                  <a:lnTo>
                    <a:pt x="1441958" y="2299322"/>
                  </a:lnTo>
                  <a:lnTo>
                    <a:pt x="1440789" y="2296757"/>
                  </a:lnTo>
                  <a:lnTo>
                    <a:pt x="1439379" y="2294191"/>
                  </a:lnTo>
                  <a:lnTo>
                    <a:pt x="1431912" y="2294191"/>
                  </a:lnTo>
                  <a:lnTo>
                    <a:pt x="1426083" y="2297684"/>
                  </a:lnTo>
                  <a:lnTo>
                    <a:pt x="1424686" y="2298623"/>
                  </a:lnTo>
                  <a:lnTo>
                    <a:pt x="1424914" y="2302116"/>
                  </a:lnTo>
                  <a:lnTo>
                    <a:pt x="1424914" y="2304224"/>
                  </a:lnTo>
                  <a:lnTo>
                    <a:pt x="1425143" y="2307259"/>
                  </a:lnTo>
                  <a:lnTo>
                    <a:pt x="1433779" y="2307259"/>
                  </a:lnTo>
                  <a:lnTo>
                    <a:pt x="1437513" y="2307018"/>
                  </a:lnTo>
                  <a:lnTo>
                    <a:pt x="1437982" y="2307018"/>
                  </a:lnTo>
                  <a:lnTo>
                    <a:pt x="1438681" y="2307259"/>
                  </a:lnTo>
                  <a:lnTo>
                    <a:pt x="1439621" y="2306790"/>
                  </a:lnTo>
                  <a:lnTo>
                    <a:pt x="1439849" y="2306320"/>
                  </a:lnTo>
                  <a:lnTo>
                    <a:pt x="1440319" y="2306091"/>
                  </a:lnTo>
                  <a:lnTo>
                    <a:pt x="1439849" y="2305850"/>
                  </a:lnTo>
                  <a:lnTo>
                    <a:pt x="1439621" y="2305393"/>
                  </a:lnTo>
                  <a:lnTo>
                    <a:pt x="1439151" y="2304923"/>
                  </a:lnTo>
                  <a:lnTo>
                    <a:pt x="1442885" y="2303526"/>
                  </a:lnTo>
                  <a:lnTo>
                    <a:pt x="1443824" y="2303056"/>
                  </a:lnTo>
                  <a:close/>
                </a:path>
                <a:path w="3909060" h="3895090">
                  <a:moveTo>
                    <a:pt x="1471117" y="1375676"/>
                  </a:moveTo>
                  <a:lnTo>
                    <a:pt x="1467154" y="1370076"/>
                  </a:lnTo>
                  <a:lnTo>
                    <a:pt x="1463649" y="1364932"/>
                  </a:lnTo>
                  <a:lnTo>
                    <a:pt x="1459915" y="1359801"/>
                  </a:lnTo>
                  <a:lnTo>
                    <a:pt x="1456651" y="1360271"/>
                  </a:lnTo>
                  <a:lnTo>
                    <a:pt x="1454556" y="1360741"/>
                  </a:lnTo>
                  <a:lnTo>
                    <a:pt x="1455013" y="1362837"/>
                  </a:lnTo>
                  <a:lnTo>
                    <a:pt x="1455254" y="1364703"/>
                  </a:lnTo>
                  <a:lnTo>
                    <a:pt x="1455483" y="1366100"/>
                  </a:lnTo>
                  <a:lnTo>
                    <a:pt x="1457820" y="1366570"/>
                  </a:lnTo>
                  <a:lnTo>
                    <a:pt x="1459217" y="1367040"/>
                  </a:lnTo>
                  <a:lnTo>
                    <a:pt x="1463192" y="1367739"/>
                  </a:lnTo>
                  <a:lnTo>
                    <a:pt x="1459217" y="1370304"/>
                  </a:lnTo>
                  <a:lnTo>
                    <a:pt x="1456423" y="1371942"/>
                  </a:lnTo>
                  <a:lnTo>
                    <a:pt x="1453857" y="1373568"/>
                  </a:lnTo>
                  <a:lnTo>
                    <a:pt x="1455724" y="1375676"/>
                  </a:lnTo>
                  <a:lnTo>
                    <a:pt x="1456880" y="1376832"/>
                  </a:lnTo>
                  <a:lnTo>
                    <a:pt x="1457820" y="1378000"/>
                  </a:lnTo>
                  <a:lnTo>
                    <a:pt x="1455953" y="1380337"/>
                  </a:lnTo>
                  <a:lnTo>
                    <a:pt x="1454785" y="1381506"/>
                  </a:lnTo>
                  <a:lnTo>
                    <a:pt x="1458048" y="1384300"/>
                  </a:lnTo>
                  <a:lnTo>
                    <a:pt x="1461084" y="1384071"/>
                  </a:lnTo>
                  <a:lnTo>
                    <a:pt x="1464348" y="1381506"/>
                  </a:lnTo>
                  <a:lnTo>
                    <a:pt x="1463192" y="1380109"/>
                  </a:lnTo>
                  <a:lnTo>
                    <a:pt x="1462252" y="1379169"/>
                  </a:lnTo>
                  <a:lnTo>
                    <a:pt x="1461325" y="1378000"/>
                  </a:lnTo>
                  <a:lnTo>
                    <a:pt x="1465757" y="1372641"/>
                  </a:lnTo>
                  <a:lnTo>
                    <a:pt x="1467383" y="1380566"/>
                  </a:lnTo>
                  <a:lnTo>
                    <a:pt x="1470888" y="1379867"/>
                  </a:lnTo>
                  <a:lnTo>
                    <a:pt x="1470888" y="1376603"/>
                  </a:lnTo>
                  <a:lnTo>
                    <a:pt x="1471117" y="1375676"/>
                  </a:lnTo>
                  <a:close/>
                </a:path>
                <a:path w="3909060" h="3895090">
                  <a:moveTo>
                    <a:pt x="1474393" y="1781022"/>
                  </a:moveTo>
                  <a:lnTo>
                    <a:pt x="1472984" y="1779625"/>
                  </a:lnTo>
                  <a:lnTo>
                    <a:pt x="1471117" y="1777517"/>
                  </a:lnTo>
                  <a:lnTo>
                    <a:pt x="1470190" y="1776590"/>
                  </a:lnTo>
                  <a:lnTo>
                    <a:pt x="1457820" y="1776590"/>
                  </a:lnTo>
                  <a:lnTo>
                    <a:pt x="1457820" y="1784527"/>
                  </a:lnTo>
                  <a:lnTo>
                    <a:pt x="1458048" y="1787791"/>
                  </a:lnTo>
                  <a:lnTo>
                    <a:pt x="1461554" y="1791284"/>
                  </a:lnTo>
                  <a:lnTo>
                    <a:pt x="1466456" y="1792922"/>
                  </a:lnTo>
                  <a:lnTo>
                    <a:pt x="1468081" y="1788718"/>
                  </a:lnTo>
                  <a:lnTo>
                    <a:pt x="1474152" y="1787550"/>
                  </a:lnTo>
                  <a:lnTo>
                    <a:pt x="1474393" y="1781022"/>
                  </a:lnTo>
                  <a:close/>
                </a:path>
                <a:path w="3909060" h="3895090">
                  <a:moveTo>
                    <a:pt x="1506588" y="165925"/>
                  </a:moveTo>
                  <a:lnTo>
                    <a:pt x="1504264" y="161950"/>
                  </a:lnTo>
                  <a:lnTo>
                    <a:pt x="1502156" y="158216"/>
                  </a:lnTo>
                  <a:lnTo>
                    <a:pt x="1500060" y="154724"/>
                  </a:lnTo>
                  <a:lnTo>
                    <a:pt x="1490954" y="157518"/>
                  </a:lnTo>
                  <a:lnTo>
                    <a:pt x="1487220" y="158457"/>
                  </a:lnTo>
                  <a:lnTo>
                    <a:pt x="1487220" y="165455"/>
                  </a:lnTo>
                  <a:lnTo>
                    <a:pt x="1491894" y="170116"/>
                  </a:lnTo>
                  <a:lnTo>
                    <a:pt x="1495628" y="170116"/>
                  </a:lnTo>
                  <a:lnTo>
                    <a:pt x="1499362" y="171284"/>
                  </a:lnTo>
                  <a:lnTo>
                    <a:pt x="1502854" y="169659"/>
                  </a:lnTo>
                  <a:lnTo>
                    <a:pt x="1506588" y="165925"/>
                  </a:lnTo>
                  <a:close/>
                </a:path>
                <a:path w="3909060" h="3895090">
                  <a:moveTo>
                    <a:pt x="1543697" y="1173810"/>
                  </a:moveTo>
                  <a:lnTo>
                    <a:pt x="1541360" y="1170317"/>
                  </a:lnTo>
                  <a:lnTo>
                    <a:pt x="1536700" y="1172883"/>
                  </a:lnTo>
                  <a:lnTo>
                    <a:pt x="1532026" y="1175207"/>
                  </a:lnTo>
                  <a:lnTo>
                    <a:pt x="1528533" y="1179182"/>
                  </a:lnTo>
                  <a:lnTo>
                    <a:pt x="1524800" y="1183614"/>
                  </a:lnTo>
                  <a:lnTo>
                    <a:pt x="1520355" y="1187577"/>
                  </a:lnTo>
                  <a:lnTo>
                    <a:pt x="1516164" y="1191780"/>
                  </a:lnTo>
                  <a:lnTo>
                    <a:pt x="1516862" y="1193647"/>
                  </a:lnTo>
                  <a:lnTo>
                    <a:pt x="1517561" y="1195044"/>
                  </a:lnTo>
                  <a:lnTo>
                    <a:pt x="1518031" y="1196454"/>
                  </a:lnTo>
                  <a:lnTo>
                    <a:pt x="1518729" y="1193177"/>
                  </a:lnTo>
                  <a:lnTo>
                    <a:pt x="1521993" y="1193177"/>
                  </a:lnTo>
                  <a:lnTo>
                    <a:pt x="1522933" y="1191310"/>
                  </a:lnTo>
                  <a:lnTo>
                    <a:pt x="1524330" y="1189685"/>
                  </a:lnTo>
                  <a:lnTo>
                    <a:pt x="1525955" y="1187119"/>
                  </a:lnTo>
                  <a:lnTo>
                    <a:pt x="1527594" y="1186878"/>
                  </a:lnTo>
                  <a:lnTo>
                    <a:pt x="1530400" y="1186180"/>
                  </a:lnTo>
                  <a:lnTo>
                    <a:pt x="1532496" y="1185252"/>
                  </a:lnTo>
                  <a:lnTo>
                    <a:pt x="1533664" y="1183843"/>
                  </a:lnTo>
                  <a:lnTo>
                    <a:pt x="1536700" y="1182217"/>
                  </a:lnTo>
                  <a:lnTo>
                    <a:pt x="1539735" y="1184541"/>
                  </a:lnTo>
                  <a:lnTo>
                    <a:pt x="1542059" y="1181976"/>
                  </a:lnTo>
                  <a:lnTo>
                    <a:pt x="1542529" y="1177785"/>
                  </a:lnTo>
                  <a:lnTo>
                    <a:pt x="1543697" y="1173810"/>
                  </a:lnTo>
                  <a:close/>
                </a:path>
                <a:path w="3909060" h="3895090">
                  <a:moveTo>
                    <a:pt x="1561896" y="489356"/>
                  </a:moveTo>
                  <a:lnTo>
                    <a:pt x="1561426" y="488899"/>
                  </a:lnTo>
                  <a:lnTo>
                    <a:pt x="1561198" y="488188"/>
                  </a:lnTo>
                  <a:lnTo>
                    <a:pt x="1553502" y="488188"/>
                  </a:lnTo>
                  <a:lnTo>
                    <a:pt x="1551863" y="490296"/>
                  </a:lnTo>
                  <a:lnTo>
                    <a:pt x="1549768" y="492861"/>
                  </a:lnTo>
                  <a:lnTo>
                    <a:pt x="1548130" y="494499"/>
                  </a:lnTo>
                  <a:lnTo>
                    <a:pt x="1546034" y="494499"/>
                  </a:lnTo>
                  <a:lnTo>
                    <a:pt x="1544167" y="494030"/>
                  </a:lnTo>
                  <a:lnTo>
                    <a:pt x="1539494" y="495655"/>
                  </a:lnTo>
                  <a:lnTo>
                    <a:pt x="1536458" y="497522"/>
                  </a:lnTo>
                  <a:lnTo>
                    <a:pt x="1533194" y="499160"/>
                  </a:lnTo>
                  <a:lnTo>
                    <a:pt x="1534134" y="500329"/>
                  </a:lnTo>
                  <a:lnTo>
                    <a:pt x="1535531" y="501256"/>
                  </a:lnTo>
                  <a:lnTo>
                    <a:pt x="1536230" y="502666"/>
                  </a:lnTo>
                  <a:lnTo>
                    <a:pt x="1536700" y="503834"/>
                  </a:lnTo>
                  <a:lnTo>
                    <a:pt x="1536700" y="505701"/>
                  </a:lnTo>
                  <a:lnTo>
                    <a:pt x="1536928" y="507796"/>
                  </a:lnTo>
                  <a:lnTo>
                    <a:pt x="1539265" y="507326"/>
                  </a:lnTo>
                  <a:lnTo>
                    <a:pt x="1541132" y="506857"/>
                  </a:lnTo>
                  <a:lnTo>
                    <a:pt x="1542770" y="506628"/>
                  </a:lnTo>
                  <a:lnTo>
                    <a:pt x="1542770" y="502666"/>
                  </a:lnTo>
                  <a:lnTo>
                    <a:pt x="1547431" y="500799"/>
                  </a:lnTo>
                  <a:lnTo>
                    <a:pt x="1549527" y="499389"/>
                  </a:lnTo>
                  <a:lnTo>
                    <a:pt x="1552105" y="497763"/>
                  </a:lnTo>
                  <a:lnTo>
                    <a:pt x="1553260" y="494499"/>
                  </a:lnTo>
                  <a:lnTo>
                    <a:pt x="1558861" y="494499"/>
                  </a:lnTo>
                  <a:lnTo>
                    <a:pt x="1561198" y="491921"/>
                  </a:lnTo>
                  <a:lnTo>
                    <a:pt x="1561896" y="489356"/>
                  </a:lnTo>
                  <a:close/>
                </a:path>
                <a:path w="3909060" h="3895090">
                  <a:moveTo>
                    <a:pt x="1592237" y="431025"/>
                  </a:moveTo>
                  <a:lnTo>
                    <a:pt x="1590141" y="428917"/>
                  </a:lnTo>
                  <a:lnTo>
                    <a:pt x="1587804" y="428218"/>
                  </a:lnTo>
                  <a:lnTo>
                    <a:pt x="1586407" y="430085"/>
                  </a:lnTo>
                  <a:lnTo>
                    <a:pt x="1584540" y="432892"/>
                  </a:lnTo>
                  <a:lnTo>
                    <a:pt x="1581264" y="431482"/>
                  </a:lnTo>
                  <a:lnTo>
                    <a:pt x="1579638" y="433590"/>
                  </a:lnTo>
                  <a:lnTo>
                    <a:pt x="1577530" y="436384"/>
                  </a:lnTo>
                  <a:lnTo>
                    <a:pt x="1574965" y="435914"/>
                  </a:lnTo>
                  <a:lnTo>
                    <a:pt x="1572399" y="435914"/>
                  </a:lnTo>
                  <a:lnTo>
                    <a:pt x="1572869" y="436854"/>
                  </a:lnTo>
                  <a:lnTo>
                    <a:pt x="1572869" y="438251"/>
                  </a:lnTo>
                  <a:lnTo>
                    <a:pt x="1573339" y="438023"/>
                  </a:lnTo>
                  <a:lnTo>
                    <a:pt x="1574965" y="438950"/>
                  </a:lnTo>
                  <a:lnTo>
                    <a:pt x="1576832" y="439420"/>
                  </a:lnTo>
                  <a:lnTo>
                    <a:pt x="1579168" y="440118"/>
                  </a:lnTo>
                  <a:lnTo>
                    <a:pt x="1577530" y="441515"/>
                  </a:lnTo>
                  <a:lnTo>
                    <a:pt x="1576362" y="442683"/>
                  </a:lnTo>
                  <a:lnTo>
                    <a:pt x="1574736" y="444093"/>
                  </a:lnTo>
                  <a:lnTo>
                    <a:pt x="1576133" y="446887"/>
                  </a:lnTo>
                  <a:lnTo>
                    <a:pt x="1577301" y="449453"/>
                  </a:lnTo>
                  <a:lnTo>
                    <a:pt x="1578698" y="452018"/>
                  </a:lnTo>
                  <a:lnTo>
                    <a:pt x="1580807" y="451561"/>
                  </a:lnTo>
                  <a:lnTo>
                    <a:pt x="1583131" y="453186"/>
                  </a:lnTo>
                  <a:lnTo>
                    <a:pt x="1584769" y="451091"/>
                  </a:lnTo>
                  <a:lnTo>
                    <a:pt x="1586636" y="447827"/>
                  </a:lnTo>
                  <a:lnTo>
                    <a:pt x="1584299" y="446189"/>
                  </a:lnTo>
                  <a:lnTo>
                    <a:pt x="1582432" y="444322"/>
                  </a:lnTo>
                  <a:lnTo>
                    <a:pt x="1585937" y="439889"/>
                  </a:lnTo>
                  <a:lnTo>
                    <a:pt x="1586636" y="433819"/>
                  </a:lnTo>
                  <a:lnTo>
                    <a:pt x="1592237" y="431025"/>
                  </a:lnTo>
                  <a:close/>
                </a:path>
                <a:path w="3909060" h="3895090">
                  <a:moveTo>
                    <a:pt x="1595742" y="299402"/>
                  </a:moveTo>
                  <a:lnTo>
                    <a:pt x="1593405" y="298005"/>
                  </a:lnTo>
                  <a:lnTo>
                    <a:pt x="1584071" y="298005"/>
                  </a:lnTo>
                  <a:lnTo>
                    <a:pt x="1582674" y="296837"/>
                  </a:lnTo>
                  <a:lnTo>
                    <a:pt x="1581734" y="295897"/>
                  </a:lnTo>
                  <a:lnTo>
                    <a:pt x="1580565" y="294970"/>
                  </a:lnTo>
                  <a:lnTo>
                    <a:pt x="1578940" y="296837"/>
                  </a:lnTo>
                  <a:lnTo>
                    <a:pt x="1577301" y="298234"/>
                  </a:lnTo>
                  <a:lnTo>
                    <a:pt x="1575435" y="300101"/>
                  </a:lnTo>
                  <a:lnTo>
                    <a:pt x="1577301" y="304533"/>
                  </a:lnTo>
                  <a:lnTo>
                    <a:pt x="1573796" y="309435"/>
                  </a:lnTo>
                  <a:lnTo>
                    <a:pt x="1577073" y="313867"/>
                  </a:lnTo>
                  <a:lnTo>
                    <a:pt x="1579867" y="311772"/>
                  </a:lnTo>
                  <a:lnTo>
                    <a:pt x="1582432" y="309435"/>
                  </a:lnTo>
                  <a:lnTo>
                    <a:pt x="1588503" y="306171"/>
                  </a:lnTo>
                  <a:lnTo>
                    <a:pt x="1595031" y="303364"/>
                  </a:lnTo>
                  <a:lnTo>
                    <a:pt x="1595742" y="301269"/>
                  </a:lnTo>
                  <a:lnTo>
                    <a:pt x="1595742" y="299402"/>
                  </a:lnTo>
                  <a:close/>
                </a:path>
                <a:path w="3909060" h="3895090">
                  <a:moveTo>
                    <a:pt x="1601101" y="2009952"/>
                  </a:moveTo>
                  <a:lnTo>
                    <a:pt x="1598307" y="2009013"/>
                  </a:lnTo>
                  <a:lnTo>
                    <a:pt x="1595272" y="2008085"/>
                  </a:lnTo>
                  <a:lnTo>
                    <a:pt x="1593164" y="2005977"/>
                  </a:lnTo>
                  <a:lnTo>
                    <a:pt x="1591767" y="2007616"/>
                  </a:lnTo>
                  <a:lnTo>
                    <a:pt x="1589900" y="2008784"/>
                  </a:lnTo>
                  <a:lnTo>
                    <a:pt x="1588033" y="2011819"/>
                  </a:lnTo>
                  <a:lnTo>
                    <a:pt x="1588274" y="2013686"/>
                  </a:lnTo>
                  <a:lnTo>
                    <a:pt x="1588033" y="2014855"/>
                  </a:lnTo>
                  <a:lnTo>
                    <a:pt x="1582204" y="2017649"/>
                  </a:lnTo>
                  <a:lnTo>
                    <a:pt x="1575904" y="2018588"/>
                  </a:lnTo>
                  <a:lnTo>
                    <a:pt x="1572399" y="2024189"/>
                  </a:lnTo>
                  <a:lnTo>
                    <a:pt x="1575663" y="2026983"/>
                  </a:lnTo>
                  <a:lnTo>
                    <a:pt x="1579638" y="2024888"/>
                  </a:lnTo>
                  <a:lnTo>
                    <a:pt x="1583372" y="2025586"/>
                  </a:lnTo>
                  <a:lnTo>
                    <a:pt x="1584540" y="2024646"/>
                  </a:lnTo>
                  <a:lnTo>
                    <a:pt x="1585709" y="2023491"/>
                  </a:lnTo>
                  <a:lnTo>
                    <a:pt x="1587106" y="2022322"/>
                  </a:lnTo>
                  <a:lnTo>
                    <a:pt x="1593405" y="2022322"/>
                  </a:lnTo>
                  <a:lnTo>
                    <a:pt x="1594573" y="2021154"/>
                  </a:lnTo>
                  <a:lnTo>
                    <a:pt x="1595970" y="2020214"/>
                  </a:lnTo>
                  <a:lnTo>
                    <a:pt x="1596440" y="2018817"/>
                  </a:lnTo>
                  <a:lnTo>
                    <a:pt x="1598307" y="2016023"/>
                  </a:lnTo>
                  <a:lnTo>
                    <a:pt x="1601101" y="2009952"/>
                  </a:lnTo>
                  <a:close/>
                </a:path>
                <a:path w="3909060" h="3895090">
                  <a:moveTo>
                    <a:pt x="1614411" y="1628635"/>
                  </a:moveTo>
                  <a:lnTo>
                    <a:pt x="1610207" y="1631200"/>
                  </a:lnTo>
                  <a:lnTo>
                    <a:pt x="1609039" y="1627466"/>
                  </a:lnTo>
                  <a:lnTo>
                    <a:pt x="1606943" y="1626069"/>
                  </a:lnTo>
                  <a:lnTo>
                    <a:pt x="1599933" y="1630032"/>
                  </a:lnTo>
                  <a:lnTo>
                    <a:pt x="1596440" y="1631899"/>
                  </a:lnTo>
                  <a:lnTo>
                    <a:pt x="1594104" y="1630273"/>
                  </a:lnTo>
                  <a:lnTo>
                    <a:pt x="1592935" y="1626997"/>
                  </a:lnTo>
                  <a:lnTo>
                    <a:pt x="1589671" y="1626298"/>
                  </a:lnTo>
                  <a:lnTo>
                    <a:pt x="1588731" y="1629105"/>
                  </a:lnTo>
                  <a:lnTo>
                    <a:pt x="1587804" y="1632140"/>
                  </a:lnTo>
                  <a:lnTo>
                    <a:pt x="1585468" y="1634464"/>
                  </a:lnTo>
                  <a:lnTo>
                    <a:pt x="1587334" y="1635175"/>
                  </a:lnTo>
                  <a:lnTo>
                    <a:pt x="1589671" y="1635404"/>
                  </a:lnTo>
                  <a:lnTo>
                    <a:pt x="1591068" y="1636572"/>
                  </a:lnTo>
                  <a:lnTo>
                    <a:pt x="1592935" y="1637741"/>
                  </a:lnTo>
                  <a:lnTo>
                    <a:pt x="1594332" y="1639366"/>
                  </a:lnTo>
                  <a:lnTo>
                    <a:pt x="1596910" y="1638668"/>
                  </a:lnTo>
                  <a:lnTo>
                    <a:pt x="1598066" y="1637741"/>
                  </a:lnTo>
                  <a:lnTo>
                    <a:pt x="1599933" y="1635874"/>
                  </a:lnTo>
                  <a:lnTo>
                    <a:pt x="1605076" y="1634705"/>
                  </a:lnTo>
                  <a:lnTo>
                    <a:pt x="1609737" y="1636572"/>
                  </a:lnTo>
                  <a:lnTo>
                    <a:pt x="1614411" y="1634934"/>
                  </a:lnTo>
                  <a:lnTo>
                    <a:pt x="1614411" y="1628635"/>
                  </a:lnTo>
                  <a:close/>
                </a:path>
                <a:path w="3909060" h="3895090">
                  <a:moveTo>
                    <a:pt x="1657350" y="1571701"/>
                  </a:moveTo>
                  <a:lnTo>
                    <a:pt x="1654543" y="1566100"/>
                  </a:lnTo>
                  <a:lnTo>
                    <a:pt x="1653146" y="1563522"/>
                  </a:lnTo>
                  <a:lnTo>
                    <a:pt x="1651050" y="1563522"/>
                  </a:lnTo>
                  <a:lnTo>
                    <a:pt x="1649412" y="1563293"/>
                  </a:lnTo>
                  <a:lnTo>
                    <a:pt x="1648942" y="1564462"/>
                  </a:lnTo>
                  <a:lnTo>
                    <a:pt x="1648472" y="1565859"/>
                  </a:lnTo>
                  <a:lnTo>
                    <a:pt x="1647774" y="1567027"/>
                  </a:lnTo>
                  <a:lnTo>
                    <a:pt x="1646605" y="1568665"/>
                  </a:lnTo>
                  <a:lnTo>
                    <a:pt x="1645208" y="1570291"/>
                  </a:lnTo>
                  <a:lnTo>
                    <a:pt x="1644040" y="1571929"/>
                  </a:lnTo>
                  <a:lnTo>
                    <a:pt x="1643113" y="1573098"/>
                  </a:lnTo>
                  <a:lnTo>
                    <a:pt x="1641005" y="1575193"/>
                  </a:lnTo>
                  <a:lnTo>
                    <a:pt x="1641944" y="1579168"/>
                  </a:lnTo>
                  <a:lnTo>
                    <a:pt x="1640078" y="1582191"/>
                  </a:lnTo>
                  <a:lnTo>
                    <a:pt x="1638439" y="1585226"/>
                  </a:lnTo>
                  <a:lnTo>
                    <a:pt x="1640078" y="1586865"/>
                  </a:lnTo>
                  <a:lnTo>
                    <a:pt x="1641944" y="1585696"/>
                  </a:lnTo>
                  <a:lnTo>
                    <a:pt x="1644281" y="1584528"/>
                  </a:lnTo>
                  <a:lnTo>
                    <a:pt x="1646847" y="1582902"/>
                  </a:lnTo>
                  <a:lnTo>
                    <a:pt x="1651050" y="1582902"/>
                  </a:lnTo>
                  <a:lnTo>
                    <a:pt x="1650809" y="1580324"/>
                  </a:lnTo>
                  <a:lnTo>
                    <a:pt x="1654314" y="1579626"/>
                  </a:lnTo>
                  <a:lnTo>
                    <a:pt x="1654314" y="1577759"/>
                  </a:lnTo>
                  <a:lnTo>
                    <a:pt x="1654073" y="1574723"/>
                  </a:lnTo>
                  <a:lnTo>
                    <a:pt x="1656181" y="1573098"/>
                  </a:lnTo>
                  <a:lnTo>
                    <a:pt x="1657350" y="1571701"/>
                  </a:lnTo>
                  <a:close/>
                </a:path>
                <a:path w="3909060" h="3895090">
                  <a:moveTo>
                    <a:pt x="1667383" y="625881"/>
                  </a:moveTo>
                  <a:lnTo>
                    <a:pt x="1664817" y="625411"/>
                  </a:lnTo>
                  <a:lnTo>
                    <a:pt x="1664347" y="628446"/>
                  </a:lnTo>
                  <a:lnTo>
                    <a:pt x="1661312" y="629373"/>
                  </a:lnTo>
                  <a:lnTo>
                    <a:pt x="1659674" y="627049"/>
                  </a:lnTo>
                  <a:lnTo>
                    <a:pt x="1656638" y="622846"/>
                  </a:lnTo>
                  <a:lnTo>
                    <a:pt x="1645678" y="622846"/>
                  </a:lnTo>
                  <a:lnTo>
                    <a:pt x="1645208" y="624014"/>
                  </a:lnTo>
                  <a:lnTo>
                    <a:pt x="1644980" y="624941"/>
                  </a:lnTo>
                  <a:lnTo>
                    <a:pt x="1644510" y="625881"/>
                  </a:lnTo>
                  <a:lnTo>
                    <a:pt x="1648244" y="627976"/>
                  </a:lnTo>
                  <a:lnTo>
                    <a:pt x="1648714" y="628446"/>
                  </a:lnTo>
                  <a:lnTo>
                    <a:pt x="1647075" y="631710"/>
                  </a:lnTo>
                  <a:lnTo>
                    <a:pt x="1646605" y="632879"/>
                  </a:lnTo>
                  <a:lnTo>
                    <a:pt x="1645450" y="633806"/>
                  </a:lnTo>
                  <a:lnTo>
                    <a:pt x="1644738" y="634746"/>
                  </a:lnTo>
                  <a:lnTo>
                    <a:pt x="1648942" y="638479"/>
                  </a:lnTo>
                  <a:lnTo>
                    <a:pt x="1650580" y="633806"/>
                  </a:lnTo>
                  <a:lnTo>
                    <a:pt x="1652917" y="633107"/>
                  </a:lnTo>
                  <a:lnTo>
                    <a:pt x="1654314" y="634047"/>
                  </a:lnTo>
                  <a:lnTo>
                    <a:pt x="1655483" y="635215"/>
                  </a:lnTo>
                  <a:lnTo>
                    <a:pt x="1656880" y="636384"/>
                  </a:lnTo>
                  <a:lnTo>
                    <a:pt x="1658277" y="635673"/>
                  </a:lnTo>
                  <a:lnTo>
                    <a:pt x="1659445" y="634974"/>
                  </a:lnTo>
                  <a:lnTo>
                    <a:pt x="1661782" y="633806"/>
                  </a:lnTo>
                  <a:lnTo>
                    <a:pt x="1662480" y="633107"/>
                  </a:lnTo>
                  <a:lnTo>
                    <a:pt x="1663407" y="632650"/>
                  </a:lnTo>
                  <a:lnTo>
                    <a:pt x="1664576" y="631939"/>
                  </a:lnTo>
                  <a:lnTo>
                    <a:pt x="1666214" y="631710"/>
                  </a:lnTo>
                  <a:lnTo>
                    <a:pt x="1667383" y="631240"/>
                  </a:lnTo>
                  <a:lnTo>
                    <a:pt x="1667383" y="625881"/>
                  </a:lnTo>
                  <a:close/>
                </a:path>
                <a:path w="3909060" h="3895090">
                  <a:moveTo>
                    <a:pt x="1667611" y="317601"/>
                  </a:moveTo>
                  <a:lnTo>
                    <a:pt x="1661782" y="310603"/>
                  </a:lnTo>
                  <a:lnTo>
                    <a:pt x="1659445" y="307568"/>
                  </a:lnTo>
                  <a:lnTo>
                    <a:pt x="1654314" y="308038"/>
                  </a:lnTo>
                  <a:lnTo>
                    <a:pt x="1649412" y="307098"/>
                  </a:lnTo>
                  <a:lnTo>
                    <a:pt x="1643570" y="308737"/>
                  </a:lnTo>
                  <a:lnTo>
                    <a:pt x="1647075" y="310375"/>
                  </a:lnTo>
                  <a:lnTo>
                    <a:pt x="1651279" y="312470"/>
                  </a:lnTo>
                  <a:lnTo>
                    <a:pt x="1647304" y="314807"/>
                  </a:lnTo>
                  <a:lnTo>
                    <a:pt x="1648714" y="320408"/>
                  </a:lnTo>
                  <a:lnTo>
                    <a:pt x="1644738" y="322745"/>
                  </a:lnTo>
                  <a:lnTo>
                    <a:pt x="1644510" y="322973"/>
                  </a:lnTo>
                  <a:lnTo>
                    <a:pt x="1644510" y="323900"/>
                  </a:lnTo>
                  <a:lnTo>
                    <a:pt x="1644738" y="324370"/>
                  </a:lnTo>
                  <a:lnTo>
                    <a:pt x="1644980" y="325310"/>
                  </a:lnTo>
                  <a:lnTo>
                    <a:pt x="1645907" y="327177"/>
                  </a:lnTo>
                  <a:lnTo>
                    <a:pt x="1650580" y="326009"/>
                  </a:lnTo>
                  <a:lnTo>
                    <a:pt x="1650339" y="321106"/>
                  </a:lnTo>
                  <a:lnTo>
                    <a:pt x="1652676" y="318071"/>
                  </a:lnTo>
                  <a:lnTo>
                    <a:pt x="1656181" y="318071"/>
                  </a:lnTo>
                  <a:lnTo>
                    <a:pt x="1659915" y="317144"/>
                  </a:lnTo>
                  <a:lnTo>
                    <a:pt x="1663407" y="318770"/>
                  </a:lnTo>
                  <a:lnTo>
                    <a:pt x="1665973" y="321335"/>
                  </a:lnTo>
                  <a:lnTo>
                    <a:pt x="1666684" y="319938"/>
                  </a:lnTo>
                  <a:lnTo>
                    <a:pt x="1667611" y="317601"/>
                  </a:lnTo>
                  <a:close/>
                </a:path>
                <a:path w="3909060" h="3895090">
                  <a:moveTo>
                    <a:pt x="1682153" y="1429105"/>
                  </a:moveTo>
                  <a:lnTo>
                    <a:pt x="1662709" y="1429105"/>
                  </a:lnTo>
                  <a:lnTo>
                    <a:pt x="1672285" y="1435417"/>
                  </a:lnTo>
                  <a:lnTo>
                    <a:pt x="1679511" y="1435176"/>
                  </a:lnTo>
                  <a:lnTo>
                    <a:pt x="1680210" y="1433309"/>
                  </a:lnTo>
                  <a:lnTo>
                    <a:pt x="1680679" y="1431213"/>
                  </a:lnTo>
                  <a:lnTo>
                    <a:pt x="1681848" y="1429575"/>
                  </a:lnTo>
                  <a:lnTo>
                    <a:pt x="1682153" y="1429105"/>
                  </a:lnTo>
                  <a:close/>
                </a:path>
                <a:path w="3909060" h="3895090">
                  <a:moveTo>
                    <a:pt x="1687220" y="1258519"/>
                  </a:moveTo>
                  <a:lnTo>
                    <a:pt x="1679282" y="1258519"/>
                  </a:lnTo>
                  <a:lnTo>
                    <a:pt x="1676946" y="1256195"/>
                  </a:lnTo>
                  <a:lnTo>
                    <a:pt x="1674609" y="1254086"/>
                  </a:lnTo>
                  <a:lnTo>
                    <a:pt x="1672742" y="1256652"/>
                  </a:lnTo>
                  <a:lnTo>
                    <a:pt x="1669478" y="1261795"/>
                  </a:lnTo>
                  <a:lnTo>
                    <a:pt x="1667840" y="1260157"/>
                  </a:lnTo>
                  <a:lnTo>
                    <a:pt x="1666684" y="1259217"/>
                  </a:lnTo>
                  <a:lnTo>
                    <a:pt x="1665744" y="1258519"/>
                  </a:lnTo>
                  <a:lnTo>
                    <a:pt x="1659216" y="1258519"/>
                  </a:lnTo>
                  <a:lnTo>
                    <a:pt x="1657578" y="1260157"/>
                  </a:lnTo>
                  <a:lnTo>
                    <a:pt x="1655940" y="1261554"/>
                  </a:lnTo>
                  <a:lnTo>
                    <a:pt x="1654543" y="1263192"/>
                  </a:lnTo>
                  <a:lnTo>
                    <a:pt x="1655241" y="1263891"/>
                  </a:lnTo>
                  <a:lnTo>
                    <a:pt x="1655940" y="1264818"/>
                  </a:lnTo>
                  <a:lnTo>
                    <a:pt x="1672513" y="1264818"/>
                  </a:lnTo>
                  <a:lnTo>
                    <a:pt x="1675320" y="1269492"/>
                  </a:lnTo>
                  <a:lnTo>
                    <a:pt x="1679041" y="1268323"/>
                  </a:lnTo>
                  <a:lnTo>
                    <a:pt x="1682546" y="1267853"/>
                  </a:lnTo>
                  <a:lnTo>
                    <a:pt x="1684185" y="1266228"/>
                  </a:lnTo>
                  <a:lnTo>
                    <a:pt x="1685810" y="1264818"/>
                  </a:lnTo>
                  <a:lnTo>
                    <a:pt x="1687220" y="1263421"/>
                  </a:lnTo>
                  <a:lnTo>
                    <a:pt x="1687220" y="1261795"/>
                  </a:lnTo>
                  <a:lnTo>
                    <a:pt x="1687220" y="1258519"/>
                  </a:lnTo>
                  <a:close/>
                </a:path>
                <a:path w="3909060" h="3895090">
                  <a:moveTo>
                    <a:pt x="1687449" y="862507"/>
                  </a:moveTo>
                  <a:lnTo>
                    <a:pt x="1687220" y="858774"/>
                  </a:lnTo>
                  <a:lnTo>
                    <a:pt x="1687220" y="855268"/>
                  </a:lnTo>
                  <a:lnTo>
                    <a:pt x="1686280" y="855738"/>
                  </a:lnTo>
                  <a:lnTo>
                    <a:pt x="1684883" y="855738"/>
                  </a:lnTo>
                  <a:lnTo>
                    <a:pt x="1684642" y="856437"/>
                  </a:lnTo>
                  <a:lnTo>
                    <a:pt x="1683715" y="858304"/>
                  </a:lnTo>
                  <a:lnTo>
                    <a:pt x="1683245" y="860171"/>
                  </a:lnTo>
                  <a:lnTo>
                    <a:pt x="1682318" y="863206"/>
                  </a:lnTo>
                  <a:lnTo>
                    <a:pt x="1681619" y="860640"/>
                  </a:lnTo>
                  <a:lnTo>
                    <a:pt x="1681378" y="859002"/>
                  </a:lnTo>
                  <a:lnTo>
                    <a:pt x="1680679" y="857834"/>
                  </a:lnTo>
                  <a:lnTo>
                    <a:pt x="1679752" y="855967"/>
                  </a:lnTo>
                  <a:lnTo>
                    <a:pt x="1678343" y="854341"/>
                  </a:lnTo>
                  <a:lnTo>
                    <a:pt x="1677416" y="852944"/>
                  </a:lnTo>
                  <a:lnTo>
                    <a:pt x="1677416" y="851306"/>
                  </a:lnTo>
                  <a:lnTo>
                    <a:pt x="1677644" y="849668"/>
                  </a:lnTo>
                  <a:lnTo>
                    <a:pt x="1677416" y="848042"/>
                  </a:lnTo>
                  <a:lnTo>
                    <a:pt x="1677174" y="844308"/>
                  </a:lnTo>
                  <a:lnTo>
                    <a:pt x="1673910" y="838466"/>
                  </a:lnTo>
                  <a:lnTo>
                    <a:pt x="1670875" y="835672"/>
                  </a:lnTo>
                  <a:lnTo>
                    <a:pt x="1670875" y="840333"/>
                  </a:lnTo>
                  <a:lnTo>
                    <a:pt x="1669707" y="841502"/>
                  </a:lnTo>
                  <a:lnTo>
                    <a:pt x="1668780" y="842670"/>
                  </a:lnTo>
                  <a:lnTo>
                    <a:pt x="1668081" y="843368"/>
                  </a:lnTo>
                  <a:lnTo>
                    <a:pt x="1670418" y="847572"/>
                  </a:lnTo>
                  <a:lnTo>
                    <a:pt x="1672285" y="851776"/>
                  </a:lnTo>
                  <a:lnTo>
                    <a:pt x="1674380" y="855510"/>
                  </a:lnTo>
                  <a:lnTo>
                    <a:pt x="1673212" y="857377"/>
                  </a:lnTo>
                  <a:lnTo>
                    <a:pt x="1672285" y="859002"/>
                  </a:lnTo>
                  <a:lnTo>
                    <a:pt x="1671345" y="860412"/>
                  </a:lnTo>
                  <a:lnTo>
                    <a:pt x="1675777" y="862736"/>
                  </a:lnTo>
                  <a:lnTo>
                    <a:pt x="1679981" y="864603"/>
                  </a:lnTo>
                  <a:lnTo>
                    <a:pt x="1683943" y="866711"/>
                  </a:lnTo>
                  <a:lnTo>
                    <a:pt x="1684185" y="866940"/>
                  </a:lnTo>
                  <a:lnTo>
                    <a:pt x="1683943" y="867879"/>
                  </a:lnTo>
                  <a:lnTo>
                    <a:pt x="1683943" y="868337"/>
                  </a:lnTo>
                  <a:lnTo>
                    <a:pt x="1685810" y="868807"/>
                  </a:lnTo>
                  <a:lnTo>
                    <a:pt x="1687220" y="867410"/>
                  </a:lnTo>
                  <a:lnTo>
                    <a:pt x="1687220" y="866013"/>
                  </a:lnTo>
                  <a:lnTo>
                    <a:pt x="1687449" y="862507"/>
                  </a:lnTo>
                  <a:close/>
                </a:path>
                <a:path w="3909060" h="3895090">
                  <a:moveTo>
                    <a:pt x="1687677" y="1423504"/>
                  </a:moveTo>
                  <a:lnTo>
                    <a:pt x="1685353" y="1422806"/>
                  </a:lnTo>
                  <a:lnTo>
                    <a:pt x="1683943" y="1422349"/>
                  </a:lnTo>
                  <a:lnTo>
                    <a:pt x="1682546" y="1422107"/>
                  </a:lnTo>
                  <a:lnTo>
                    <a:pt x="1681149" y="1423504"/>
                  </a:lnTo>
                  <a:lnTo>
                    <a:pt x="1679981" y="1424444"/>
                  </a:lnTo>
                  <a:lnTo>
                    <a:pt x="1678813" y="1425613"/>
                  </a:lnTo>
                  <a:lnTo>
                    <a:pt x="1671345" y="1425613"/>
                  </a:lnTo>
                  <a:lnTo>
                    <a:pt x="1651050" y="1425613"/>
                  </a:lnTo>
                  <a:lnTo>
                    <a:pt x="1647304" y="1428877"/>
                  </a:lnTo>
                  <a:lnTo>
                    <a:pt x="1658048" y="1428877"/>
                  </a:lnTo>
                  <a:lnTo>
                    <a:pt x="1682318" y="1428877"/>
                  </a:lnTo>
                  <a:lnTo>
                    <a:pt x="1683245" y="1427480"/>
                  </a:lnTo>
                  <a:lnTo>
                    <a:pt x="1685353" y="1425841"/>
                  </a:lnTo>
                  <a:lnTo>
                    <a:pt x="1687677" y="1423504"/>
                  </a:lnTo>
                  <a:close/>
                </a:path>
                <a:path w="3909060" h="3895090">
                  <a:moveTo>
                    <a:pt x="1713357" y="1819059"/>
                  </a:moveTo>
                  <a:lnTo>
                    <a:pt x="1707984" y="1819059"/>
                  </a:lnTo>
                  <a:lnTo>
                    <a:pt x="1705648" y="1824888"/>
                  </a:lnTo>
                  <a:lnTo>
                    <a:pt x="1698879" y="1825129"/>
                  </a:lnTo>
                  <a:lnTo>
                    <a:pt x="1694218" y="1829333"/>
                  </a:lnTo>
                  <a:lnTo>
                    <a:pt x="1678114" y="1829333"/>
                  </a:lnTo>
                  <a:lnTo>
                    <a:pt x="1677885" y="1830031"/>
                  </a:lnTo>
                  <a:lnTo>
                    <a:pt x="1677416" y="1830489"/>
                  </a:lnTo>
                  <a:lnTo>
                    <a:pt x="1680451" y="1832356"/>
                  </a:lnTo>
                  <a:lnTo>
                    <a:pt x="1680210" y="1835861"/>
                  </a:lnTo>
                  <a:lnTo>
                    <a:pt x="1681848" y="1838426"/>
                  </a:lnTo>
                  <a:lnTo>
                    <a:pt x="1685353" y="1836559"/>
                  </a:lnTo>
                  <a:lnTo>
                    <a:pt x="1688617" y="1834692"/>
                  </a:lnTo>
                  <a:lnTo>
                    <a:pt x="1692351" y="1832825"/>
                  </a:lnTo>
                  <a:lnTo>
                    <a:pt x="1694218" y="1834692"/>
                  </a:lnTo>
                  <a:lnTo>
                    <a:pt x="1695386" y="1835632"/>
                  </a:lnTo>
                  <a:lnTo>
                    <a:pt x="1697253" y="1831657"/>
                  </a:lnTo>
                  <a:lnTo>
                    <a:pt x="1702612" y="1833295"/>
                  </a:lnTo>
                  <a:lnTo>
                    <a:pt x="1704479" y="1829790"/>
                  </a:lnTo>
                  <a:lnTo>
                    <a:pt x="1706346" y="1826056"/>
                  </a:lnTo>
                  <a:lnTo>
                    <a:pt x="1710778" y="1826526"/>
                  </a:lnTo>
                  <a:lnTo>
                    <a:pt x="1713357" y="1823961"/>
                  </a:lnTo>
                  <a:lnTo>
                    <a:pt x="1713357" y="1819059"/>
                  </a:lnTo>
                  <a:close/>
                </a:path>
                <a:path w="3909060" h="3895090">
                  <a:moveTo>
                    <a:pt x="1726882" y="1386166"/>
                  </a:moveTo>
                  <a:lnTo>
                    <a:pt x="1725256" y="1383372"/>
                  </a:lnTo>
                  <a:lnTo>
                    <a:pt x="1704721" y="1383372"/>
                  </a:lnTo>
                  <a:lnTo>
                    <a:pt x="1700288" y="1387805"/>
                  </a:lnTo>
                  <a:lnTo>
                    <a:pt x="1700288" y="1394345"/>
                  </a:lnTo>
                  <a:lnTo>
                    <a:pt x="1701457" y="1395501"/>
                  </a:lnTo>
                  <a:lnTo>
                    <a:pt x="1702384" y="1396669"/>
                  </a:lnTo>
                  <a:lnTo>
                    <a:pt x="1703552" y="1397838"/>
                  </a:lnTo>
                  <a:lnTo>
                    <a:pt x="1703552" y="1406245"/>
                  </a:lnTo>
                  <a:lnTo>
                    <a:pt x="1705889" y="1400873"/>
                  </a:lnTo>
                  <a:lnTo>
                    <a:pt x="1709381" y="1400175"/>
                  </a:lnTo>
                  <a:lnTo>
                    <a:pt x="1709851" y="1397368"/>
                  </a:lnTo>
                  <a:lnTo>
                    <a:pt x="1710080" y="1394574"/>
                  </a:lnTo>
                  <a:lnTo>
                    <a:pt x="1710080" y="1392478"/>
                  </a:lnTo>
                  <a:lnTo>
                    <a:pt x="1710321" y="1390611"/>
                  </a:lnTo>
                  <a:lnTo>
                    <a:pt x="1715223" y="1389900"/>
                  </a:lnTo>
                  <a:lnTo>
                    <a:pt x="1718487" y="1385239"/>
                  </a:lnTo>
                  <a:lnTo>
                    <a:pt x="1723618" y="1386166"/>
                  </a:lnTo>
                  <a:lnTo>
                    <a:pt x="1724558" y="1386408"/>
                  </a:lnTo>
                  <a:lnTo>
                    <a:pt x="1726882" y="1386166"/>
                  </a:lnTo>
                  <a:close/>
                </a:path>
                <a:path w="3909060" h="3895090">
                  <a:moveTo>
                    <a:pt x="1792224" y="2000846"/>
                  </a:moveTo>
                  <a:lnTo>
                    <a:pt x="1789658" y="1999919"/>
                  </a:lnTo>
                  <a:lnTo>
                    <a:pt x="1787563" y="1998751"/>
                  </a:lnTo>
                  <a:lnTo>
                    <a:pt x="1785454" y="1997811"/>
                  </a:lnTo>
                  <a:lnTo>
                    <a:pt x="1785454" y="1991753"/>
                  </a:lnTo>
                  <a:lnTo>
                    <a:pt x="1782432" y="1994547"/>
                  </a:lnTo>
                  <a:lnTo>
                    <a:pt x="1779625" y="1996884"/>
                  </a:lnTo>
                  <a:lnTo>
                    <a:pt x="1777060" y="1999221"/>
                  </a:lnTo>
                  <a:lnTo>
                    <a:pt x="1770291" y="1999221"/>
                  </a:lnTo>
                  <a:lnTo>
                    <a:pt x="1770062" y="2000618"/>
                  </a:lnTo>
                  <a:lnTo>
                    <a:pt x="1770062" y="2002243"/>
                  </a:lnTo>
                  <a:lnTo>
                    <a:pt x="1768652" y="2005050"/>
                  </a:lnTo>
                  <a:lnTo>
                    <a:pt x="1767255" y="2006219"/>
                  </a:lnTo>
                  <a:lnTo>
                    <a:pt x="1766557" y="2006917"/>
                  </a:lnTo>
                  <a:lnTo>
                    <a:pt x="1767954" y="2009952"/>
                  </a:lnTo>
                  <a:lnTo>
                    <a:pt x="1769364" y="2012518"/>
                  </a:lnTo>
                  <a:lnTo>
                    <a:pt x="1770761" y="2015312"/>
                  </a:lnTo>
                  <a:lnTo>
                    <a:pt x="1774723" y="2013445"/>
                  </a:lnTo>
                  <a:lnTo>
                    <a:pt x="1775891" y="2009254"/>
                  </a:lnTo>
                  <a:lnTo>
                    <a:pt x="1777758" y="2005749"/>
                  </a:lnTo>
                  <a:lnTo>
                    <a:pt x="1782889" y="2005749"/>
                  </a:lnTo>
                  <a:lnTo>
                    <a:pt x="1786394" y="2003882"/>
                  </a:lnTo>
                  <a:lnTo>
                    <a:pt x="1789188" y="2002485"/>
                  </a:lnTo>
                  <a:lnTo>
                    <a:pt x="1792224" y="2000846"/>
                  </a:lnTo>
                  <a:close/>
                </a:path>
                <a:path w="3909060" h="3895090">
                  <a:moveTo>
                    <a:pt x="1811134" y="1470177"/>
                  </a:moveTo>
                  <a:lnTo>
                    <a:pt x="1809496" y="1468081"/>
                  </a:lnTo>
                  <a:lnTo>
                    <a:pt x="1808099" y="1466215"/>
                  </a:lnTo>
                  <a:lnTo>
                    <a:pt x="1807425" y="1465287"/>
                  </a:lnTo>
                  <a:lnTo>
                    <a:pt x="1806930" y="1464576"/>
                  </a:lnTo>
                  <a:lnTo>
                    <a:pt x="1803425" y="1465287"/>
                  </a:lnTo>
                  <a:lnTo>
                    <a:pt x="1800631" y="1463649"/>
                  </a:lnTo>
                  <a:lnTo>
                    <a:pt x="1798523" y="1466443"/>
                  </a:lnTo>
                  <a:lnTo>
                    <a:pt x="1798523" y="1472984"/>
                  </a:lnTo>
                  <a:lnTo>
                    <a:pt x="1797367" y="1474152"/>
                  </a:lnTo>
                  <a:lnTo>
                    <a:pt x="1796427" y="1475320"/>
                  </a:lnTo>
                  <a:lnTo>
                    <a:pt x="1795259" y="1476489"/>
                  </a:lnTo>
                  <a:lnTo>
                    <a:pt x="1795259" y="1482547"/>
                  </a:lnTo>
                  <a:lnTo>
                    <a:pt x="1791995" y="1486052"/>
                  </a:lnTo>
                  <a:lnTo>
                    <a:pt x="1793163" y="1487220"/>
                  </a:lnTo>
                  <a:lnTo>
                    <a:pt x="1795957" y="1486979"/>
                  </a:lnTo>
                  <a:lnTo>
                    <a:pt x="1799234" y="1489316"/>
                  </a:lnTo>
                  <a:lnTo>
                    <a:pt x="1800783" y="1486979"/>
                  </a:lnTo>
                  <a:lnTo>
                    <a:pt x="1801558" y="1485823"/>
                  </a:lnTo>
                  <a:lnTo>
                    <a:pt x="1800631" y="1484655"/>
                  </a:lnTo>
                  <a:lnTo>
                    <a:pt x="1799691" y="1483715"/>
                  </a:lnTo>
                  <a:lnTo>
                    <a:pt x="1798764" y="1482547"/>
                  </a:lnTo>
                  <a:lnTo>
                    <a:pt x="1811134" y="1470177"/>
                  </a:lnTo>
                  <a:close/>
                </a:path>
                <a:path w="3909060" h="3895090">
                  <a:moveTo>
                    <a:pt x="1831428" y="589940"/>
                  </a:moveTo>
                  <a:lnTo>
                    <a:pt x="1831200" y="588543"/>
                  </a:lnTo>
                  <a:lnTo>
                    <a:pt x="1830260" y="587375"/>
                  </a:lnTo>
                  <a:lnTo>
                    <a:pt x="1828634" y="585736"/>
                  </a:lnTo>
                  <a:lnTo>
                    <a:pt x="1826996" y="581533"/>
                  </a:lnTo>
                  <a:lnTo>
                    <a:pt x="1829333" y="577799"/>
                  </a:lnTo>
                  <a:lnTo>
                    <a:pt x="1826996" y="574306"/>
                  </a:lnTo>
                  <a:lnTo>
                    <a:pt x="1811591" y="582002"/>
                  </a:lnTo>
                  <a:lnTo>
                    <a:pt x="1813001" y="585508"/>
                  </a:lnTo>
                  <a:lnTo>
                    <a:pt x="1809496" y="586435"/>
                  </a:lnTo>
                  <a:lnTo>
                    <a:pt x="1808797" y="588772"/>
                  </a:lnTo>
                  <a:lnTo>
                    <a:pt x="1813458" y="593445"/>
                  </a:lnTo>
                  <a:lnTo>
                    <a:pt x="1814398" y="591108"/>
                  </a:lnTo>
                  <a:lnTo>
                    <a:pt x="1815566" y="588772"/>
                  </a:lnTo>
                  <a:lnTo>
                    <a:pt x="1816493" y="586676"/>
                  </a:lnTo>
                  <a:lnTo>
                    <a:pt x="1819059" y="587375"/>
                  </a:lnTo>
                  <a:lnTo>
                    <a:pt x="1821865" y="585736"/>
                  </a:lnTo>
                  <a:lnTo>
                    <a:pt x="1824202" y="587844"/>
                  </a:lnTo>
                  <a:lnTo>
                    <a:pt x="1825599" y="591578"/>
                  </a:lnTo>
                  <a:lnTo>
                    <a:pt x="1826069" y="593204"/>
                  </a:lnTo>
                  <a:lnTo>
                    <a:pt x="1831428" y="593204"/>
                  </a:lnTo>
                  <a:lnTo>
                    <a:pt x="1831428" y="589940"/>
                  </a:lnTo>
                  <a:close/>
                </a:path>
                <a:path w="3909060" h="3895090">
                  <a:moveTo>
                    <a:pt x="1856867" y="546773"/>
                  </a:moveTo>
                  <a:lnTo>
                    <a:pt x="1850339" y="543039"/>
                  </a:lnTo>
                  <a:lnTo>
                    <a:pt x="1848929" y="545604"/>
                  </a:lnTo>
                  <a:lnTo>
                    <a:pt x="1847532" y="548398"/>
                  </a:lnTo>
                  <a:lnTo>
                    <a:pt x="1846834" y="549567"/>
                  </a:lnTo>
                  <a:lnTo>
                    <a:pt x="1842871" y="551205"/>
                  </a:lnTo>
                  <a:lnTo>
                    <a:pt x="1839836" y="549338"/>
                  </a:lnTo>
                  <a:lnTo>
                    <a:pt x="1837029" y="553770"/>
                  </a:lnTo>
                  <a:lnTo>
                    <a:pt x="1839607" y="555396"/>
                  </a:lnTo>
                  <a:lnTo>
                    <a:pt x="1842401" y="557034"/>
                  </a:lnTo>
                  <a:lnTo>
                    <a:pt x="1844497" y="558431"/>
                  </a:lnTo>
                  <a:lnTo>
                    <a:pt x="1844268" y="561708"/>
                  </a:lnTo>
                  <a:lnTo>
                    <a:pt x="1844268" y="564032"/>
                  </a:lnTo>
                  <a:lnTo>
                    <a:pt x="1841004" y="563803"/>
                  </a:lnTo>
                  <a:lnTo>
                    <a:pt x="1841461" y="567766"/>
                  </a:lnTo>
                  <a:lnTo>
                    <a:pt x="1841474" y="570103"/>
                  </a:lnTo>
                  <a:lnTo>
                    <a:pt x="1848700" y="566839"/>
                  </a:lnTo>
                  <a:lnTo>
                    <a:pt x="1850567" y="559841"/>
                  </a:lnTo>
                  <a:lnTo>
                    <a:pt x="1854542" y="553770"/>
                  </a:lnTo>
                  <a:lnTo>
                    <a:pt x="1851736" y="551205"/>
                  </a:lnTo>
                  <a:lnTo>
                    <a:pt x="1856867" y="546773"/>
                  </a:lnTo>
                  <a:close/>
                </a:path>
                <a:path w="3909060" h="3895090">
                  <a:moveTo>
                    <a:pt x="1884400" y="1498892"/>
                  </a:moveTo>
                  <a:lnTo>
                    <a:pt x="1880209" y="1496314"/>
                  </a:lnTo>
                  <a:lnTo>
                    <a:pt x="1875536" y="1498892"/>
                  </a:lnTo>
                  <a:lnTo>
                    <a:pt x="1871573" y="1496783"/>
                  </a:lnTo>
                  <a:lnTo>
                    <a:pt x="1870405" y="1496555"/>
                  </a:lnTo>
                  <a:lnTo>
                    <a:pt x="1870405" y="1493748"/>
                  </a:lnTo>
                  <a:lnTo>
                    <a:pt x="1868309" y="1495386"/>
                  </a:lnTo>
                  <a:lnTo>
                    <a:pt x="1866900" y="1499120"/>
                  </a:lnTo>
                  <a:lnTo>
                    <a:pt x="1866442" y="1500759"/>
                  </a:lnTo>
                  <a:lnTo>
                    <a:pt x="1863407" y="1501457"/>
                  </a:lnTo>
                  <a:lnTo>
                    <a:pt x="1860600" y="1499819"/>
                  </a:lnTo>
                  <a:lnTo>
                    <a:pt x="1858264" y="1501914"/>
                  </a:lnTo>
                  <a:lnTo>
                    <a:pt x="1859203" y="1507756"/>
                  </a:lnTo>
                  <a:lnTo>
                    <a:pt x="1865274" y="1506816"/>
                  </a:lnTo>
                  <a:lnTo>
                    <a:pt x="1868538" y="1509852"/>
                  </a:lnTo>
                  <a:lnTo>
                    <a:pt x="1869935" y="1511249"/>
                  </a:lnTo>
                  <a:lnTo>
                    <a:pt x="1873440" y="1510550"/>
                  </a:lnTo>
                  <a:lnTo>
                    <a:pt x="1876234" y="1511020"/>
                  </a:lnTo>
                  <a:lnTo>
                    <a:pt x="1876704" y="1509153"/>
                  </a:lnTo>
                  <a:lnTo>
                    <a:pt x="1877174" y="1507756"/>
                  </a:lnTo>
                  <a:lnTo>
                    <a:pt x="1877644" y="1505648"/>
                  </a:lnTo>
                  <a:lnTo>
                    <a:pt x="1879511" y="1504022"/>
                  </a:lnTo>
                  <a:lnTo>
                    <a:pt x="1881606" y="1501686"/>
                  </a:lnTo>
                  <a:lnTo>
                    <a:pt x="1884400" y="1498892"/>
                  </a:lnTo>
                  <a:close/>
                </a:path>
                <a:path w="3909060" h="3895090">
                  <a:moveTo>
                    <a:pt x="1890001" y="1666671"/>
                  </a:moveTo>
                  <a:lnTo>
                    <a:pt x="1889772" y="1666913"/>
                  </a:lnTo>
                  <a:lnTo>
                    <a:pt x="1886038" y="1662938"/>
                  </a:lnTo>
                  <a:lnTo>
                    <a:pt x="1878571" y="1654543"/>
                  </a:lnTo>
                  <a:lnTo>
                    <a:pt x="1877872" y="1657108"/>
                  </a:lnTo>
                  <a:lnTo>
                    <a:pt x="1877174" y="1658975"/>
                  </a:lnTo>
                  <a:lnTo>
                    <a:pt x="1876234" y="1661769"/>
                  </a:lnTo>
                  <a:lnTo>
                    <a:pt x="1871802" y="1659902"/>
                  </a:lnTo>
                  <a:lnTo>
                    <a:pt x="1870405" y="1664335"/>
                  </a:lnTo>
                  <a:lnTo>
                    <a:pt x="1868068" y="1666201"/>
                  </a:lnTo>
                  <a:lnTo>
                    <a:pt x="1869465" y="1668068"/>
                  </a:lnTo>
                  <a:lnTo>
                    <a:pt x="1870875" y="1670177"/>
                  </a:lnTo>
                  <a:lnTo>
                    <a:pt x="1872043" y="1671574"/>
                  </a:lnTo>
                  <a:lnTo>
                    <a:pt x="1877174" y="1670405"/>
                  </a:lnTo>
                  <a:lnTo>
                    <a:pt x="1879739" y="1672971"/>
                  </a:lnTo>
                  <a:lnTo>
                    <a:pt x="1883003" y="1673910"/>
                  </a:lnTo>
                  <a:lnTo>
                    <a:pt x="1883702" y="1672043"/>
                  </a:lnTo>
                  <a:lnTo>
                    <a:pt x="1884172" y="1670177"/>
                  </a:lnTo>
                  <a:lnTo>
                    <a:pt x="1884870" y="1668538"/>
                  </a:lnTo>
                  <a:lnTo>
                    <a:pt x="1886737" y="1668068"/>
                  </a:lnTo>
                  <a:lnTo>
                    <a:pt x="1888134" y="1667840"/>
                  </a:lnTo>
                  <a:lnTo>
                    <a:pt x="1889544" y="1667370"/>
                  </a:lnTo>
                  <a:lnTo>
                    <a:pt x="1889772" y="1667141"/>
                  </a:lnTo>
                  <a:lnTo>
                    <a:pt x="1890001" y="1666671"/>
                  </a:lnTo>
                  <a:close/>
                </a:path>
                <a:path w="3909060" h="3895090">
                  <a:moveTo>
                    <a:pt x="1901202" y="17970"/>
                  </a:moveTo>
                  <a:lnTo>
                    <a:pt x="1898180" y="15405"/>
                  </a:lnTo>
                  <a:lnTo>
                    <a:pt x="1895843" y="13296"/>
                  </a:lnTo>
                  <a:lnTo>
                    <a:pt x="1893735" y="11671"/>
                  </a:lnTo>
                  <a:lnTo>
                    <a:pt x="1893735" y="10033"/>
                  </a:lnTo>
                  <a:lnTo>
                    <a:pt x="1893976" y="9105"/>
                  </a:lnTo>
                  <a:lnTo>
                    <a:pt x="1893976" y="7937"/>
                  </a:lnTo>
                  <a:lnTo>
                    <a:pt x="1895843" y="6997"/>
                  </a:lnTo>
                  <a:lnTo>
                    <a:pt x="1897938" y="5829"/>
                  </a:lnTo>
                  <a:lnTo>
                    <a:pt x="1900047" y="4902"/>
                  </a:lnTo>
                  <a:lnTo>
                    <a:pt x="1898408" y="3035"/>
                  </a:lnTo>
                  <a:lnTo>
                    <a:pt x="1895373" y="0"/>
                  </a:lnTo>
                  <a:lnTo>
                    <a:pt x="1890712" y="2336"/>
                  </a:lnTo>
                  <a:lnTo>
                    <a:pt x="1891169" y="8166"/>
                  </a:lnTo>
                  <a:lnTo>
                    <a:pt x="1887435" y="11201"/>
                  </a:lnTo>
                  <a:lnTo>
                    <a:pt x="1886978" y="28232"/>
                  </a:lnTo>
                  <a:lnTo>
                    <a:pt x="1889302" y="29400"/>
                  </a:lnTo>
                  <a:lnTo>
                    <a:pt x="1890712" y="25666"/>
                  </a:lnTo>
                  <a:lnTo>
                    <a:pt x="1890941" y="24739"/>
                  </a:lnTo>
                  <a:lnTo>
                    <a:pt x="1894674" y="22174"/>
                  </a:lnTo>
                  <a:lnTo>
                    <a:pt x="1897468" y="20307"/>
                  </a:lnTo>
                  <a:lnTo>
                    <a:pt x="1901202" y="17970"/>
                  </a:lnTo>
                  <a:close/>
                </a:path>
                <a:path w="3909060" h="3895090">
                  <a:moveTo>
                    <a:pt x="1902142" y="903579"/>
                  </a:moveTo>
                  <a:lnTo>
                    <a:pt x="1898180" y="901941"/>
                  </a:lnTo>
                  <a:lnTo>
                    <a:pt x="1895843" y="900772"/>
                  </a:lnTo>
                  <a:lnTo>
                    <a:pt x="1893735" y="899845"/>
                  </a:lnTo>
                  <a:lnTo>
                    <a:pt x="1893735" y="894715"/>
                  </a:lnTo>
                  <a:lnTo>
                    <a:pt x="1890471" y="895172"/>
                  </a:lnTo>
                  <a:lnTo>
                    <a:pt x="1887207" y="893775"/>
                  </a:lnTo>
                  <a:lnTo>
                    <a:pt x="1884400" y="895883"/>
                  </a:lnTo>
                  <a:lnTo>
                    <a:pt x="1884400" y="916876"/>
                  </a:lnTo>
                  <a:lnTo>
                    <a:pt x="1885111" y="917117"/>
                  </a:lnTo>
                  <a:lnTo>
                    <a:pt x="1885569" y="917575"/>
                  </a:lnTo>
                  <a:lnTo>
                    <a:pt x="1891411" y="913612"/>
                  </a:lnTo>
                  <a:lnTo>
                    <a:pt x="1890941" y="903351"/>
                  </a:lnTo>
                  <a:lnTo>
                    <a:pt x="1902142" y="903579"/>
                  </a:lnTo>
                  <a:close/>
                </a:path>
                <a:path w="3909060" h="3895090">
                  <a:moveTo>
                    <a:pt x="1903780" y="1693278"/>
                  </a:moveTo>
                  <a:lnTo>
                    <a:pt x="1901672" y="1690941"/>
                  </a:lnTo>
                  <a:lnTo>
                    <a:pt x="1898408" y="1689074"/>
                  </a:lnTo>
                  <a:lnTo>
                    <a:pt x="1897481" y="1686280"/>
                  </a:lnTo>
                  <a:lnTo>
                    <a:pt x="1896541" y="1684172"/>
                  </a:lnTo>
                  <a:lnTo>
                    <a:pt x="1894903" y="1684870"/>
                  </a:lnTo>
                  <a:lnTo>
                    <a:pt x="1894205" y="1683715"/>
                  </a:lnTo>
                  <a:lnTo>
                    <a:pt x="1892579" y="1681137"/>
                  </a:lnTo>
                  <a:lnTo>
                    <a:pt x="1890242" y="1680210"/>
                  </a:lnTo>
                  <a:lnTo>
                    <a:pt x="1887677" y="1682546"/>
                  </a:lnTo>
                  <a:lnTo>
                    <a:pt x="1885569" y="1689773"/>
                  </a:lnTo>
                  <a:lnTo>
                    <a:pt x="1889074" y="1695373"/>
                  </a:lnTo>
                  <a:lnTo>
                    <a:pt x="1892338" y="1700974"/>
                  </a:lnTo>
                  <a:lnTo>
                    <a:pt x="1898637" y="1700974"/>
                  </a:lnTo>
                  <a:lnTo>
                    <a:pt x="1900275" y="1698879"/>
                  </a:lnTo>
                  <a:lnTo>
                    <a:pt x="1903082" y="1697710"/>
                  </a:lnTo>
                  <a:lnTo>
                    <a:pt x="1903539" y="1694916"/>
                  </a:lnTo>
                  <a:lnTo>
                    <a:pt x="1903539" y="1694205"/>
                  </a:lnTo>
                  <a:lnTo>
                    <a:pt x="1903780" y="1693506"/>
                  </a:lnTo>
                  <a:lnTo>
                    <a:pt x="1903780" y="1693278"/>
                  </a:lnTo>
                  <a:close/>
                </a:path>
                <a:path w="3909060" h="3895090">
                  <a:moveTo>
                    <a:pt x="1919871" y="1151877"/>
                  </a:moveTo>
                  <a:lnTo>
                    <a:pt x="1918474" y="1150480"/>
                  </a:lnTo>
                  <a:lnTo>
                    <a:pt x="1914982" y="1147445"/>
                  </a:lnTo>
                  <a:lnTo>
                    <a:pt x="1911477" y="1147203"/>
                  </a:lnTo>
                  <a:lnTo>
                    <a:pt x="1907273" y="1146048"/>
                  </a:lnTo>
                  <a:lnTo>
                    <a:pt x="1903539" y="1148613"/>
                  </a:lnTo>
                  <a:lnTo>
                    <a:pt x="1905876" y="1150937"/>
                  </a:lnTo>
                  <a:lnTo>
                    <a:pt x="1907273" y="1152575"/>
                  </a:lnTo>
                  <a:lnTo>
                    <a:pt x="1905177" y="1159116"/>
                  </a:lnTo>
                  <a:lnTo>
                    <a:pt x="1899335" y="1160741"/>
                  </a:lnTo>
                  <a:lnTo>
                    <a:pt x="1897240" y="1165415"/>
                  </a:lnTo>
                  <a:lnTo>
                    <a:pt x="1901202" y="1169377"/>
                  </a:lnTo>
                  <a:lnTo>
                    <a:pt x="1902612" y="1164475"/>
                  </a:lnTo>
                  <a:lnTo>
                    <a:pt x="1905406" y="1163307"/>
                  </a:lnTo>
                  <a:lnTo>
                    <a:pt x="1911946" y="1163307"/>
                  </a:lnTo>
                  <a:lnTo>
                    <a:pt x="1912645" y="1161440"/>
                  </a:lnTo>
                  <a:lnTo>
                    <a:pt x="1912874" y="1159344"/>
                  </a:lnTo>
                  <a:lnTo>
                    <a:pt x="1914042" y="1157706"/>
                  </a:lnTo>
                  <a:lnTo>
                    <a:pt x="1915680" y="1155611"/>
                  </a:lnTo>
                  <a:lnTo>
                    <a:pt x="1917776" y="1153972"/>
                  </a:lnTo>
                  <a:lnTo>
                    <a:pt x="1919871" y="1151877"/>
                  </a:lnTo>
                  <a:close/>
                </a:path>
                <a:path w="3909060" h="3895090">
                  <a:moveTo>
                    <a:pt x="1936445" y="589940"/>
                  </a:moveTo>
                  <a:lnTo>
                    <a:pt x="1932940" y="589940"/>
                  </a:lnTo>
                  <a:lnTo>
                    <a:pt x="1931314" y="589940"/>
                  </a:lnTo>
                  <a:lnTo>
                    <a:pt x="1927339" y="597636"/>
                  </a:lnTo>
                  <a:lnTo>
                    <a:pt x="1919871" y="601141"/>
                  </a:lnTo>
                  <a:lnTo>
                    <a:pt x="1919871" y="610006"/>
                  </a:lnTo>
                  <a:lnTo>
                    <a:pt x="1917547" y="613981"/>
                  </a:lnTo>
                  <a:lnTo>
                    <a:pt x="1915439" y="617715"/>
                  </a:lnTo>
                  <a:lnTo>
                    <a:pt x="1913115" y="621677"/>
                  </a:lnTo>
                  <a:lnTo>
                    <a:pt x="1914042" y="623544"/>
                  </a:lnTo>
                  <a:lnTo>
                    <a:pt x="1911705" y="626579"/>
                  </a:lnTo>
                  <a:lnTo>
                    <a:pt x="1914740" y="629145"/>
                  </a:lnTo>
                  <a:lnTo>
                    <a:pt x="1916607" y="625640"/>
                  </a:lnTo>
                  <a:lnTo>
                    <a:pt x="1917776" y="621906"/>
                  </a:lnTo>
                  <a:lnTo>
                    <a:pt x="1919871" y="618871"/>
                  </a:lnTo>
                  <a:lnTo>
                    <a:pt x="1922449" y="615378"/>
                  </a:lnTo>
                  <a:lnTo>
                    <a:pt x="1923376" y="611644"/>
                  </a:lnTo>
                  <a:lnTo>
                    <a:pt x="1923618" y="607441"/>
                  </a:lnTo>
                  <a:lnTo>
                    <a:pt x="1931543" y="599503"/>
                  </a:lnTo>
                  <a:lnTo>
                    <a:pt x="1933651" y="595312"/>
                  </a:lnTo>
                  <a:lnTo>
                    <a:pt x="1935048" y="592734"/>
                  </a:lnTo>
                  <a:lnTo>
                    <a:pt x="1936445" y="589940"/>
                  </a:lnTo>
                  <a:close/>
                </a:path>
                <a:path w="3909060" h="3895090">
                  <a:moveTo>
                    <a:pt x="1993620" y="2062226"/>
                  </a:moveTo>
                  <a:lnTo>
                    <a:pt x="1989188" y="2060829"/>
                  </a:lnTo>
                  <a:lnTo>
                    <a:pt x="1986851" y="2058492"/>
                  </a:lnTo>
                  <a:lnTo>
                    <a:pt x="1984057" y="2061286"/>
                  </a:lnTo>
                  <a:lnTo>
                    <a:pt x="1963978" y="2061286"/>
                  </a:lnTo>
                  <a:lnTo>
                    <a:pt x="1961413" y="2066886"/>
                  </a:lnTo>
                  <a:lnTo>
                    <a:pt x="1955584" y="2062924"/>
                  </a:lnTo>
                  <a:lnTo>
                    <a:pt x="1951151" y="2068055"/>
                  </a:lnTo>
                  <a:lnTo>
                    <a:pt x="1990585" y="2068055"/>
                  </a:lnTo>
                  <a:lnTo>
                    <a:pt x="1991525" y="2067128"/>
                  </a:lnTo>
                  <a:lnTo>
                    <a:pt x="1993620" y="2062226"/>
                  </a:lnTo>
                  <a:close/>
                </a:path>
                <a:path w="3909060" h="3895090">
                  <a:moveTo>
                    <a:pt x="2015324" y="663676"/>
                  </a:moveTo>
                  <a:lnTo>
                    <a:pt x="2011819" y="660184"/>
                  </a:lnTo>
                  <a:lnTo>
                    <a:pt x="2010194" y="658787"/>
                  </a:lnTo>
                  <a:lnTo>
                    <a:pt x="2005749" y="659485"/>
                  </a:lnTo>
                  <a:lnTo>
                    <a:pt x="2001786" y="657148"/>
                  </a:lnTo>
                  <a:lnTo>
                    <a:pt x="1998522" y="660412"/>
                  </a:lnTo>
                  <a:lnTo>
                    <a:pt x="1998522" y="670217"/>
                  </a:lnTo>
                  <a:lnTo>
                    <a:pt x="1999919" y="668820"/>
                  </a:lnTo>
                  <a:lnTo>
                    <a:pt x="2001088" y="671144"/>
                  </a:lnTo>
                  <a:lnTo>
                    <a:pt x="2002256" y="673722"/>
                  </a:lnTo>
                  <a:lnTo>
                    <a:pt x="2004123" y="677456"/>
                  </a:lnTo>
                  <a:lnTo>
                    <a:pt x="2009482" y="671855"/>
                  </a:lnTo>
                  <a:lnTo>
                    <a:pt x="2014156" y="669518"/>
                  </a:lnTo>
                  <a:lnTo>
                    <a:pt x="2015324" y="663676"/>
                  </a:lnTo>
                  <a:close/>
                </a:path>
                <a:path w="3909060" h="3895090">
                  <a:moveTo>
                    <a:pt x="2037956" y="1309395"/>
                  </a:moveTo>
                  <a:lnTo>
                    <a:pt x="2035390" y="1306360"/>
                  </a:lnTo>
                  <a:lnTo>
                    <a:pt x="2032127" y="1307757"/>
                  </a:lnTo>
                  <a:lnTo>
                    <a:pt x="2029091" y="1308227"/>
                  </a:lnTo>
                  <a:lnTo>
                    <a:pt x="2027453" y="1311960"/>
                  </a:lnTo>
                  <a:lnTo>
                    <a:pt x="2025827" y="1315466"/>
                  </a:lnTo>
                  <a:lnTo>
                    <a:pt x="2024189" y="1319199"/>
                  </a:lnTo>
                  <a:lnTo>
                    <a:pt x="2026996" y="1320368"/>
                  </a:lnTo>
                  <a:lnTo>
                    <a:pt x="2029320" y="1321536"/>
                  </a:lnTo>
                  <a:lnTo>
                    <a:pt x="2031885" y="1322692"/>
                  </a:lnTo>
                  <a:lnTo>
                    <a:pt x="2030488" y="1325727"/>
                  </a:lnTo>
                  <a:lnTo>
                    <a:pt x="2028621" y="1330401"/>
                  </a:lnTo>
                  <a:lnTo>
                    <a:pt x="2036787" y="1330401"/>
                  </a:lnTo>
                  <a:lnTo>
                    <a:pt x="2037956" y="1329232"/>
                  </a:lnTo>
                  <a:lnTo>
                    <a:pt x="2037956" y="1309395"/>
                  </a:lnTo>
                  <a:close/>
                </a:path>
                <a:path w="3909060" h="3895090">
                  <a:moveTo>
                    <a:pt x="2061298" y="2001545"/>
                  </a:moveTo>
                  <a:lnTo>
                    <a:pt x="2059432" y="1999449"/>
                  </a:lnTo>
                  <a:lnTo>
                    <a:pt x="2047532" y="1999449"/>
                  </a:lnTo>
                  <a:lnTo>
                    <a:pt x="2042629" y="2001316"/>
                  </a:lnTo>
                  <a:lnTo>
                    <a:pt x="2041690" y="2005050"/>
                  </a:lnTo>
                  <a:lnTo>
                    <a:pt x="2037257" y="2005977"/>
                  </a:lnTo>
                  <a:lnTo>
                    <a:pt x="2036330" y="2005050"/>
                  </a:lnTo>
                  <a:lnTo>
                    <a:pt x="2034692" y="2003882"/>
                  </a:lnTo>
                  <a:lnTo>
                    <a:pt x="2032825" y="2002713"/>
                  </a:lnTo>
                  <a:lnTo>
                    <a:pt x="2030958" y="2004580"/>
                  </a:lnTo>
                  <a:lnTo>
                    <a:pt x="2029561" y="2005749"/>
                  </a:lnTo>
                  <a:lnTo>
                    <a:pt x="2027453" y="2007146"/>
                  </a:lnTo>
                  <a:lnTo>
                    <a:pt x="2023491" y="2003412"/>
                  </a:lnTo>
                  <a:lnTo>
                    <a:pt x="2021852" y="2007844"/>
                  </a:lnTo>
                  <a:lnTo>
                    <a:pt x="2025357" y="2010181"/>
                  </a:lnTo>
                  <a:lnTo>
                    <a:pt x="2029320" y="2008555"/>
                  </a:lnTo>
                  <a:lnTo>
                    <a:pt x="2032596" y="2008784"/>
                  </a:lnTo>
                  <a:lnTo>
                    <a:pt x="2034463" y="2010181"/>
                  </a:lnTo>
                  <a:lnTo>
                    <a:pt x="2037956" y="2012988"/>
                  </a:lnTo>
                  <a:lnTo>
                    <a:pt x="2043798" y="2008085"/>
                  </a:lnTo>
                  <a:lnTo>
                    <a:pt x="2046592" y="2005520"/>
                  </a:lnTo>
                  <a:lnTo>
                    <a:pt x="2052434" y="2005520"/>
                  </a:lnTo>
                  <a:lnTo>
                    <a:pt x="2055926" y="2002713"/>
                  </a:lnTo>
                  <a:lnTo>
                    <a:pt x="2059432" y="2005520"/>
                  </a:lnTo>
                  <a:lnTo>
                    <a:pt x="2061298" y="2003183"/>
                  </a:lnTo>
                  <a:lnTo>
                    <a:pt x="2061298" y="2001545"/>
                  </a:lnTo>
                  <a:close/>
                </a:path>
                <a:path w="3909060" h="3895090">
                  <a:moveTo>
                    <a:pt x="2068995" y="2660561"/>
                  </a:moveTo>
                  <a:lnTo>
                    <a:pt x="2066518" y="2658465"/>
                  </a:lnTo>
                  <a:lnTo>
                    <a:pt x="2065959" y="2657995"/>
                  </a:lnTo>
                  <a:lnTo>
                    <a:pt x="2064334" y="2657995"/>
                  </a:lnTo>
                  <a:lnTo>
                    <a:pt x="2061997" y="2658465"/>
                  </a:lnTo>
                  <a:lnTo>
                    <a:pt x="2060130" y="2657995"/>
                  </a:lnTo>
                  <a:lnTo>
                    <a:pt x="2058492" y="2657525"/>
                  </a:lnTo>
                  <a:lnTo>
                    <a:pt x="2057095" y="2656128"/>
                  </a:lnTo>
                  <a:lnTo>
                    <a:pt x="2055698" y="2655201"/>
                  </a:lnTo>
                  <a:lnTo>
                    <a:pt x="2049627" y="2661259"/>
                  </a:lnTo>
                  <a:lnTo>
                    <a:pt x="2048459" y="2660104"/>
                  </a:lnTo>
                  <a:lnTo>
                    <a:pt x="2047290" y="2659164"/>
                  </a:lnTo>
                  <a:lnTo>
                    <a:pt x="2046122" y="2657995"/>
                  </a:lnTo>
                  <a:lnTo>
                    <a:pt x="2044954" y="2660104"/>
                  </a:lnTo>
                  <a:lnTo>
                    <a:pt x="2044026" y="2662428"/>
                  </a:lnTo>
                  <a:lnTo>
                    <a:pt x="2043087" y="2664536"/>
                  </a:lnTo>
                  <a:lnTo>
                    <a:pt x="2037956" y="2664536"/>
                  </a:lnTo>
                  <a:lnTo>
                    <a:pt x="2038197" y="2665463"/>
                  </a:lnTo>
                  <a:lnTo>
                    <a:pt x="2038654" y="2666403"/>
                  </a:lnTo>
                  <a:lnTo>
                    <a:pt x="2039366" y="2667330"/>
                  </a:lnTo>
                  <a:lnTo>
                    <a:pt x="2044966" y="2667571"/>
                  </a:lnTo>
                  <a:lnTo>
                    <a:pt x="2047989" y="2666161"/>
                  </a:lnTo>
                  <a:lnTo>
                    <a:pt x="2052891" y="2664066"/>
                  </a:lnTo>
                  <a:lnTo>
                    <a:pt x="2053132" y="2663596"/>
                  </a:lnTo>
                  <a:lnTo>
                    <a:pt x="2061298" y="2668498"/>
                  </a:lnTo>
                  <a:lnTo>
                    <a:pt x="2064334" y="2669197"/>
                  </a:lnTo>
                  <a:lnTo>
                    <a:pt x="2067826" y="2665933"/>
                  </a:lnTo>
                  <a:lnTo>
                    <a:pt x="2066658" y="2663596"/>
                  </a:lnTo>
                  <a:lnTo>
                    <a:pt x="2068461" y="2661259"/>
                  </a:lnTo>
                  <a:lnTo>
                    <a:pt x="2068995" y="2660561"/>
                  </a:lnTo>
                  <a:close/>
                </a:path>
                <a:path w="3909060" h="3895090">
                  <a:moveTo>
                    <a:pt x="2070392" y="1224216"/>
                  </a:moveTo>
                  <a:lnTo>
                    <a:pt x="2069934" y="1222349"/>
                  </a:lnTo>
                  <a:lnTo>
                    <a:pt x="2066899" y="1221879"/>
                  </a:lnTo>
                  <a:lnTo>
                    <a:pt x="2067128" y="1219314"/>
                  </a:lnTo>
                  <a:lnTo>
                    <a:pt x="2064334" y="1219784"/>
                  </a:lnTo>
                  <a:lnTo>
                    <a:pt x="2063864" y="1216748"/>
                  </a:lnTo>
                  <a:lnTo>
                    <a:pt x="2061768" y="1216050"/>
                  </a:lnTo>
                  <a:lnTo>
                    <a:pt x="2058263" y="1216520"/>
                  </a:lnTo>
                  <a:lnTo>
                    <a:pt x="2054301" y="1214653"/>
                  </a:lnTo>
                  <a:lnTo>
                    <a:pt x="2050796" y="1217447"/>
                  </a:lnTo>
                  <a:lnTo>
                    <a:pt x="2051964" y="1218615"/>
                  </a:lnTo>
                  <a:lnTo>
                    <a:pt x="2053831" y="1220952"/>
                  </a:lnTo>
                  <a:lnTo>
                    <a:pt x="2050567" y="1225613"/>
                  </a:lnTo>
                  <a:lnTo>
                    <a:pt x="2044496" y="1219784"/>
                  </a:lnTo>
                  <a:lnTo>
                    <a:pt x="2040991" y="1224216"/>
                  </a:lnTo>
                  <a:lnTo>
                    <a:pt x="2043087" y="1225854"/>
                  </a:lnTo>
                  <a:lnTo>
                    <a:pt x="2044255" y="1228648"/>
                  </a:lnTo>
                  <a:lnTo>
                    <a:pt x="2048230" y="1229347"/>
                  </a:lnTo>
                  <a:lnTo>
                    <a:pt x="2049399" y="1228420"/>
                  </a:lnTo>
                  <a:lnTo>
                    <a:pt x="2052891" y="1225854"/>
                  </a:lnTo>
                  <a:lnTo>
                    <a:pt x="2058962" y="1225854"/>
                  </a:lnTo>
                  <a:lnTo>
                    <a:pt x="2061057" y="1227251"/>
                  </a:lnTo>
                  <a:lnTo>
                    <a:pt x="2062467" y="1230058"/>
                  </a:lnTo>
                  <a:lnTo>
                    <a:pt x="2065731" y="1228890"/>
                  </a:lnTo>
                  <a:lnTo>
                    <a:pt x="2070392" y="1224216"/>
                  </a:lnTo>
                  <a:close/>
                </a:path>
                <a:path w="3909060" h="3895090">
                  <a:moveTo>
                    <a:pt x="2095360" y="1363306"/>
                  </a:moveTo>
                  <a:lnTo>
                    <a:pt x="2055698" y="1363306"/>
                  </a:lnTo>
                  <a:lnTo>
                    <a:pt x="2055228" y="1363764"/>
                  </a:lnTo>
                  <a:lnTo>
                    <a:pt x="2054758" y="1364005"/>
                  </a:lnTo>
                  <a:lnTo>
                    <a:pt x="2055926" y="1365173"/>
                  </a:lnTo>
                  <a:lnTo>
                    <a:pt x="2054059" y="1366100"/>
                  </a:lnTo>
                  <a:lnTo>
                    <a:pt x="2052193" y="1366799"/>
                  </a:lnTo>
                  <a:lnTo>
                    <a:pt x="2051494" y="1367269"/>
                  </a:lnTo>
                  <a:lnTo>
                    <a:pt x="2052662" y="1370304"/>
                  </a:lnTo>
                  <a:lnTo>
                    <a:pt x="2053590" y="1372171"/>
                  </a:lnTo>
                  <a:lnTo>
                    <a:pt x="2054529" y="1376133"/>
                  </a:lnTo>
                  <a:lnTo>
                    <a:pt x="2053590" y="1378470"/>
                  </a:lnTo>
                  <a:lnTo>
                    <a:pt x="2055926" y="1379639"/>
                  </a:lnTo>
                  <a:lnTo>
                    <a:pt x="2058022" y="1375435"/>
                  </a:lnTo>
                  <a:lnTo>
                    <a:pt x="2060359" y="1371231"/>
                  </a:lnTo>
                  <a:lnTo>
                    <a:pt x="2062467" y="1366799"/>
                  </a:lnTo>
                  <a:lnTo>
                    <a:pt x="2065261" y="1369606"/>
                  </a:lnTo>
                  <a:lnTo>
                    <a:pt x="2072259" y="1369606"/>
                  </a:lnTo>
                  <a:lnTo>
                    <a:pt x="2075065" y="1367269"/>
                  </a:lnTo>
                  <a:lnTo>
                    <a:pt x="2075764" y="1366799"/>
                  </a:lnTo>
                  <a:lnTo>
                    <a:pt x="2092794" y="1366100"/>
                  </a:lnTo>
                  <a:lnTo>
                    <a:pt x="2093264" y="1365402"/>
                  </a:lnTo>
                  <a:lnTo>
                    <a:pt x="2095360" y="1363306"/>
                  </a:lnTo>
                  <a:close/>
                </a:path>
                <a:path w="3909060" h="3895090">
                  <a:moveTo>
                    <a:pt x="2175179" y="2052193"/>
                  </a:moveTo>
                  <a:lnTo>
                    <a:pt x="2174481" y="2049386"/>
                  </a:lnTo>
                  <a:lnTo>
                    <a:pt x="2173071" y="2047989"/>
                  </a:lnTo>
                  <a:lnTo>
                    <a:pt x="2171903" y="2046351"/>
                  </a:lnTo>
                  <a:lnTo>
                    <a:pt x="2171903" y="2035390"/>
                  </a:lnTo>
                  <a:lnTo>
                    <a:pt x="2163737" y="2035390"/>
                  </a:lnTo>
                  <a:lnTo>
                    <a:pt x="2162810" y="2037715"/>
                  </a:lnTo>
                  <a:lnTo>
                    <a:pt x="2161641" y="2039823"/>
                  </a:lnTo>
                  <a:lnTo>
                    <a:pt x="2159546" y="2044026"/>
                  </a:lnTo>
                  <a:lnTo>
                    <a:pt x="2156041" y="2044725"/>
                  </a:lnTo>
                  <a:lnTo>
                    <a:pt x="2156510" y="2047989"/>
                  </a:lnTo>
                  <a:lnTo>
                    <a:pt x="2159304" y="2048459"/>
                  </a:lnTo>
                  <a:lnTo>
                    <a:pt x="2161870" y="2048459"/>
                  </a:lnTo>
                  <a:lnTo>
                    <a:pt x="2164435" y="2049157"/>
                  </a:lnTo>
                  <a:lnTo>
                    <a:pt x="2164905" y="2049157"/>
                  </a:lnTo>
                  <a:lnTo>
                    <a:pt x="2165146" y="2050783"/>
                  </a:lnTo>
                  <a:lnTo>
                    <a:pt x="2165604" y="2051723"/>
                  </a:lnTo>
                  <a:lnTo>
                    <a:pt x="2170036" y="2051723"/>
                  </a:lnTo>
                  <a:lnTo>
                    <a:pt x="2171204" y="2052650"/>
                  </a:lnTo>
                  <a:lnTo>
                    <a:pt x="2173770" y="2055228"/>
                  </a:lnTo>
                  <a:lnTo>
                    <a:pt x="2174240" y="2053818"/>
                  </a:lnTo>
                  <a:lnTo>
                    <a:pt x="2175179" y="2052193"/>
                  </a:lnTo>
                  <a:close/>
                </a:path>
                <a:path w="3909060" h="3895090">
                  <a:moveTo>
                    <a:pt x="2182177" y="3379089"/>
                  </a:moveTo>
                  <a:lnTo>
                    <a:pt x="2179612" y="3379559"/>
                  </a:lnTo>
                  <a:lnTo>
                    <a:pt x="2178913" y="3376053"/>
                  </a:lnTo>
                  <a:lnTo>
                    <a:pt x="2174240" y="3376053"/>
                  </a:lnTo>
                  <a:lnTo>
                    <a:pt x="2172614" y="3374186"/>
                  </a:lnTo>
                  <a:lnTo>
                    <a:pt x="2170747" y="3372548"/>
                  </a:lnTo>
                  <a:lnTo>
                    <a:pt x="2162111" y="3381184"/>
                  </a:lnTo>
                  <a:lnTo>
                    <a:pt x="2164435" y="3383292"/>
                  </a:lnTo>
                  <a:lnTo>
                    <a:pt x="2167013" y="3385159"/>
                  </a:lnTo>
                  <a:lnTo>
                    <a:pt x="2169109" y="3387255"/>
                  </a:lnTo>
                  <a:lnTo>
                    <a:pt x="2171446" y="3389350"/>
                  </a:lnTo>
                  <a:lnTo>
                    <a:pt x="2174938" y="3388652"/>
                  </a:lnTo>
                  <a:lnTo>
                    <a:pt x="2177046" y="3391458"/>
                  </a:lnTo>
                  <a:lnTo>
                    <a:pt x="2178215" y="3393084"/>
                  </a:lnTo>
                  <a:lnTo>
                    <a:pt x="2180780" y="3392386"/>
                  </a:lnTo>
                  <a:lnTo>
                    <a:pt x="2182177" y="3390290"/>
                  </a:lnTo>
                  <a:lnTo>
                    <a:pt x="2182177" y="3385616"/>
                  </a:lnTo>
                  <a:lnTo>
                    <a:pt x="2180539" y="3385616"/>
                  </a:lnTo>
                  <a:lnTo>
                    <a:pt x="2178913" y="3385858"/>
                  </a:lnTo>
                  <a:lnTo>
                    <a:pt x="2177275" y="3385388"/>
                  </a:lnTo>
                  <a:lnTo>
                    <a:pt x="2176805" y="3385388"/>
                  </a:lnTo>
                  <a:lnTo>
                    <a:pt x="2176107" y="3383292"/>
                  </a:lnTo>
                  <a:lnTo>
                    <a:pt x="2176107" y="3383051"/>
                  </a:lnTo>
                  <a:lnTo>
                    <a:pt x="2176805" y="3382353"/>
                  </a:lnTo>
                  <a:lnTo>
                    <a:pt x="2182177" y="3382353"/>
                  </a:lnTo>
                  <a:lnTo>
                    <a:pt x="2182177" y="3379089"/>
                  </a:lnTo>
                  <a:close/>
                </a:path>
                <a:path w="3909060" h="3895090">
                  <a:moveTo>
                    <a:pt x="2261755" y="1914042"/>
                  </a:moveTo>
                  <a:lnTo>
                    <a:pt x="2257552" y="1914042"/>
                  </a:lnTo>
                  <a:lnTo>
                    <a:pt x="2256853" y="1914271"/>
                  </a:lnTo>
                  <a:lnTo>
                    <a:pt x="2254288" y="1912632"/>
                  </a:lnTo>
                  <a:lnTo>
                    <a:pt x="2251951" y="1911477"/>
                  </a:lnTo>
                  <a:lnTo>
                    <a:pt x="2250084" y="1910308"/>
                  </a:lnTo>
                  <a:lnTo>
                    <a:pt x="2244953" y="1915439"/>
                  </a:lnTo>
                  <a:lnTo>
                    <a:pt x="2242845" y="1917776"/>
                  </a:lnTo>
                  <a:lnTo>
                    <a:pt x="2242147" y="1918944"/>
                  </a:lnTo>
                  <a:lnTo>
                    <a:pt x="2241689" y="1920570"/>
                  </a:lnTo>
                  <a:lnTo>
                    <a:pt x="2241219" y="1921738"/>
                  </a:lnTo>
                  <a:lnTo>
                    <a:pt x="2243086" y="1924075"/>
                  </a:lnTo>
                  <a:lnTo>
                    <a:pt x="2244712" y="1925942"/>
                  </a:lnTo>
                  <a:lnTo>
                    <a:pt x="2245880" y="1927339"/>
                  </a:lnTo>
                  <a:lnTo>
                    <a:pt x="2251722" y="1927110"/>
                  </a:lnTo>
                  <a:lnTo>
                    <a:pt x="2256383" y="1927809"/>
                  </a:lnTo>
                  <a:lnTo>
                    <a:pt x="2260816" y="1926640"/>
                  </a:lnTo>
                  <a:lnTo>
                    <a:pt x="2260816" y="1924545"/>
                  </a:lnTo>
                  <a:lnTo>
                    <a:pt x="2261057" y="1923605"/>
                  </a:lnTo>
                  <a:lnTo>
                    <a:pt x="2261057" y="1922437"/>
                  </a:lnTo>
                  <a:lnTo>
                    <a:pt x="2259888" y="1921268"/>
                  </a:lnTo>
                  <a:lnTo>
                    <a:pt x="2258949" y="1920100"/>
                  </a:lnTo>
                  <a:lnTo>
                    <a:pt x="2257780" y="1918944"/>
                  </a:lnTo>
                  <a:lnTo>
                    <a:pt x="2258949" y="1917534"/>
                  </a:lnTo>
                  <a:lnTo>
                    <a:pt x="2260117" y="1915909"/>
                  </a:lnTo>
                  <a:lnTo>
                    <a:pt x="2261755" y="1914042"/>
                  </a:lnTo>
                  <a:close/>
                </a:path>
                <a:path w="3909060" h="3895090">
                  <a:moveTo>
                    <a:pt x="2286952" y="2537815"/>
                  </a:moveTo>
                  <a:lnTo>
                    <a:pt x="2286736" y="2537345"/>
                  </a:lnTo>
                  <a:lnTo>
                    <a:pt x="2285085" y="2533853"/>
                  </a:lnTo>
                  <a:lnTo>
                    <a:pt x="2282761" y="2535720"/>
                  </a:lnTo>
                  <a:lnTo>
                    <a:pt x="2280894" y="2537345"/>
                  </a:lnTo>
                  <a:lnTo>
                    <a:pt x="2280653" y="2534310"/>
                  </a:lnTo>
                  <a:lnTo>
                    <a:pt x="2280424" y="2532215"/>
                  </a:lnTo>
                  <a:lnTo>
                    <a:pt x="2280183" y="2529421"/>
                  </a:lnTo>
                  <a:lnTo>
                    <a:pt x="2279027" y="2530818"/>
                  </a:lnTo>
                  <a:lnTo>
                    <a:pt x="2277859" y="2531745"/>
                  </a:lnTo>
                  <a:lnTo>
                    <a:pt x="2277160" y="2533154"/>
                  </a:lnTo>
                  <a:lnTo>
                    <a:pt x="2276462" y="2534310"/>
                  </a:lnTo>
                  <a:lnTo>
                    <a:pt x="2276221" y="2535948"/>
                  </a:lnTo>
                  <a:lnTo>
                    <a:pt x="2274354" y="2538285"/>
                  </a:lnTo>
                  <a:lnTo>
                    <a:pt x="2273185" y="2539454"/>
                  </a:lnTo>
                  <a:lnTo>
                    <a:pt x="2271788" y="2540152"/>
                  </a:lnTo>
                  <a:lnTo>
                    <a:pt x="2270620" y="2540851"/>
                  </a:lnTo>
                  <a:lnTo>
                    <a:pt x="2268982" y="2540851"/>
                  </a:lnTo>
                  <a:lnTo>
                    <a:pt x="2267356" y="2541320"/>
                  </a:lnTo>
                  <a:lnTo>
                    <a:pt x="2267585" y="2543187"/>
                  </a:lnTo>
                  <a:lnTo>
                    <a:pt x="2267788" y="2544356"/>
                  </a:lnTo>
                  <a:lnTo>
                    <a:pt x="2268283" y="2546921"/>
                  </a:lnTo>
                  <a:lnTo>
                    <a:pt x="2269921" y="2545753"/>
                  </a:lnTo>
                  <a:lnTo>
                    <a:pt x="2270849" y="2544813"/>
                  </a:lnTo>
                  <a:lnTo>
                    <a:pt x="2271560" y="2544356"/>
                  </a:lnTo>
                  <a:lnTo>
                    <a:pt x="2277389" y="2550185"/>
                  </a:lnTo>
                  <a:lnTo>
                    <a:pt x="2281351" y="2548090"/>
                  </a:lnTo>
                  <a:lnTo>
                    <a:pt x="2283917" y="2546680"/>
                  </a:lnTo>
                  <a:lnTo>
                    <a:pt x="2286724" y="2545283"/>
                  </a:lnTo>
                  <a:lnTo>
                    <a:pt x="2286749" y="2544356"/>
                  </a:lnTo>
                  <a:lnTo>
                    <a:pt x="2286952" y="2537815"/>
                  </a:lnTo>
                  <a:close/>
                </a:path>
                <a:path w="3909060" h="3895090">
                  <a:moveTo>
                    <a:pt x="2372131" y="1394574"/>
                  </a:moveTo>
                  <a:lnTo>
                    <a:pt x="2368397" y="1390840"/>
                  </a:lnTo>
                  <a:lnTo>
                    <a:pt x="2364435" y="1387335"/>
                  </a:lnTo>
                  <a:lnTo>
                    <a:pt x="2360460" y="1383601"/>
                  </a:lnTo>
                  <a:lnTo>
                    <a:pt x="2356497" y="1386408"/>
                  </a:lnTo>
                  <a:lnTo>
                    <a:pt x="2349258" y="1389202"/>
                  </a:lnTo>
                  <a:lnTo>
                    <a:pt x="2345994" y="1389672"/>
                  </a:lnTo>
                  <a:lnTo>
                    <a:pt x="2345994" y="1393875"/>
                  </a:lnTo>
                  <a:lnTo>
                    <a:pt x="2344826" y="1395971"/>
                  </a:lnTo>
                  <a:lnTo>
                    <a:pt x="2343658" y="1397838"/>
                  </a:lnTo>
                  <a:lnTo>
                    <a:pt x="2342731" y="1399476"/>
                  </a:lnTo>
                  <a:lnTo>
                    <a:pt x="2345994" y="1399006"/>
                  </a:lnTo>
                  <a:lnTo>
                    <a:pt x="2353233" y="1395971"/>
                  </a:lnTo>
                  <a:lnTo>
                    <a:pt x="2357666" y="1393177"/>
                  </a:lnTo>
                  <a:lnTo>
                    <a:pt x="2358834" y="1394104"/>
                  </a:lnTo>
                  <a:lnTo>
                    <a:pt x="2360003" y="1395272"/>
                  </a:lnTo>
                  <a:lnTo>
                    <a:pt x="2361171" y="1396212"/>
                  </a:lnTo>
                  <a:lnTo>
                    <a:pt x="2364905" y="1395501"/>
                  </a:lnTo>
                  <a:lnTo>
                    <a:pt x="2368639" y="1397609"/>
                  </a:lnTo>
                  <a:lnTo>
                    <a:pt x="2372131" y="1394574"/>
                  </a:lnTo>
                  <a:close/>
                </a:path>
                <a:path w="3909060" h="3895090">
                  <a:moveTo>
                    <a:pt x="2387308" y="3637648"/>
                  </a:moveTo>
                  <a:lnTo>
                    <a:pt x="2384729" y="3633914"/>
                  </a:lnTo>
                  <a:lnTo>
                    <a:pt x="2382634" y="3630650"/>
                  </a:lnTo>
                  <a:lnTo>
                    <a:pt x="2381237" y="3628555"/>
                  </a:lnTo>
                  <a:lnTo>
                    <a:pt x="2366530" y="3628555"/>
                  </a:lnTo>
                  <a:lnTo>
                    <a:pt x="2366060" y="3630180"/>
                  </a:lnTo>
                  <a:lnTo>
                    <a:pt x="2365603" y="3632987"/>
                  </a:lnTo>
                  <a:lnTo>
                    <a:pt x="2368867" y="3637648"/>
                  </a:lnTo>
                  <a:lnTo>
                    <a:pt x="2373998" y="3639058"/>
                  </a:lnTo>
                  <a:lnTo>
                    <a:pt x="2379840" y="3642093"/>
                  </a:lnTo>
                  <a:lnTo>
                    <a:pt x="2381935" y="3638359"/>
                  </a:lnTo>
                  <a:lnTo>
                    <a:pt x="2385898" y="3638588"/>
                  </a:lnTo>
                  <a:lnTo>
                    <a:pt x="2387308" y="3637648"/>
                  </a:lnTo>
                  <a:close/>
                </a:path>
                <a:path w="3909060" h="3895090">
                  <a:moveTo>
                    <a:pt x="2411336" y="3570909"/>
                  </a:moveTo>
                  <a:lnTo>
                    <a:pt x="2409240" y="3568344"/>
                  </a:lnTo>
                  <a:lnTo>
                    <a:pt x="2408072" y="3567176"/>
                  </a:lnTo>
                  <a:lnTo>
                    <a:pt x="2408072" y="3557613"/>
                  </a:lnTo>
                  <a:lnTo>
                    <a:pt x="2403398" y="3552939"/>
                  </a:lnTo>
                  <a:lnTo>
                    <a:pt x="2398509" y="3555047"/>
                  </a:lnTo>
                  <a:lnTo>
                    <a:pt x="2399207" y="3561105"/>
                  </a:lnTo>
                  <a:lnTo>
                    <a:pt x="2395232" y="3564140"/>
                  </a:lnTo>
                  <a:lnTo>
                    <a:pt x="2397341" y="3565309"/>
                  </a:lnTo>
                  <a:lnTo>
                    <a:pt x="2397798" y="3567874"/>
                  </a:lnTo>
                  <a:lnTo>
                    <a:pt x="2399906" y="3569512"/>
                  </a:lnTo>
                  <a:lnTo>
                    <a:pt x="2401532" y="3570909"/>
                  </a:lnTo>
                  <a:lnTo>
                    <a:pt x="2402243" y="3573716"/>
                  </a:lnTo>
                  <a:lnTo>
                    <a:pt x="2403398" y="3576040"/>
                  </a:lnTo>
                  <a:lnTo>
                    <a:pt x="2404338" y="3578148"/>
                  </a:lnTo>
                  <a:lnTo>
                    <a:pt x="2405507" y="3580015"/>
                  </a:lnTo>
                  <a:lnTo>
                    <a:pt x="2406434" y="3582111"/>
                  </a:lnTo>
                  <a:lnTo>
                    <a:pt x="2408301" y="3580244"/>
                  </a:lnTo>
                  <a:lnTo>
                    <a:pt x="2409939" y="3578847"/>
                  </a:lnTo>
                  <a:lnTo>
                    <a:pt x="2411336" y="3577450"/>
                  </a:lnTo>
                  <a:lnTo>
                    <a:pt x="2411336" y="3570909"/>
                  </a:lnTo>
                  <a:close/>
                </a:path>
                <a:path w="3909060" h="3895090">
                  <a:moveTo>
                    <a:pt x="2433040" y="3440226"/>
                  </a:moveTo>
                  <a:lnTo>
                    <a:pt x="2428138" y="3437890"/>
                  </a:lnTo>
                  <a:lnTo>
                    <a:pt x="2429776" y="3443732"/>
                  </a:lnTo>
                  <a:lnTo>
                    <a:pt x="2426043" y="3445827"/>
                  </a:lnTo>
                  <a:lnTo>
                    <a:pt x="2422537" y="3448164"/>
                  </a:lnTo>
                  <a:lnTo>
                    <a:pt x="2420213" y="3448164"/>
                  </a:lnTo>
                  <a:lnTo>
                    <a:pt x="2418105" y="3448393"/>
                  </a:lnTo>
                  <a:lnTo>
                    <a:pt x="2416010" y="3448393"/>
                  </a:lnTo>
                  <a:lnTo>
                    <a:pt x="2416479" y="3449091"/>
                  </a:lnTo>
                  <a:lnTo>
                    <a:pt x="2416937" y="3449561"/>
                  </a:lnTo>
                  <a:lnTo>
                    <a:pt x="2417407" y="3450259"/>
                  </a:lnTo>
                  <a:lnTo>
                    <a:pt x="2414143" y="3452126"/>
                  </a:lnTo>
                  <a:lnTo>
                    <a:pt x="2411107" y="3453993"/>
                  </a:lnTo>
                  <a:lnTo>
                    <a:pt x="2407843" y="3455860"/>
                  </a:lnTo>
                  <a:lnTo>
                    <a:pt x="2411107" y="3459137"/>
                  </a:lnTo>
                  <a:lnTo>
                    <a:pt x="2413901" y="3457270"/>
                  </a:lnTo>
                  <a:lnTo>
                    <a:pt x="2417635" y="3458197"/>
                  </a:lnTo>
                  <a:lnTo>
                    <a:pt x="2419045" y="3459835"/>
                  </a:lnTo>
                  <a:lnTo>
                    <a:pt x="2420912" y="3462401"/>
                  </a:lnTo>
                  <a:lnTo>
                    <a:pt x="2422537" y="3464268"/>
                  </a:lnTo>
                  <a:lnTo>
                    <a:pt x="2431643" y="3464268"/>
                  </a:lnTo>
                  <a:lnTo>
                    <a:pt x="2427668" y="3457498"/>
                  </a:lnTo>
                  <a:lnTo>
                    <a:pt x="2426512" y="3455162"/>
                  </a:lnTo>
                  <a:lnTo>
                    <a:pt x="2424874" y="3456330"/>
                  </a:lnTo>
                  <a:lnTo>
                    <a:pt x="2423706" y="3457270"/>
                  </a:lnTo>
                  <a:lnTo>
                    <a:pt x="2422067" y="3458426"/>
                  </a:lnTo>
                  <a:lnTo>
                    <a:pt x="2421839" y="3455860"/>
                  </a:lnTo>
                  <a:lnTo>
                    <a:pt x="2421610" y="3454463"/>
                  </a:lnTo>
                  <a:lnTo>
                    <a:pt x="2421610" y="3453066"/>
                  </a:lnTo>
                  <a:lnTo>
                    <a:pt x="2425344" y="3450729"/>
                  </a:lnTo>
                  <a:lnTo>
                    <a:pt x="2430246" y="3450501"/>
                  </a:lnTo>
                  <a:lnTo>
                    <a:pt x="2431402" y="3445599"/>
                  </a:lnTo>
                  <a:lnTo>
                    <a:pt x="2430945" y="3443262"/>
                  </a:lnTo>
                  <a:lnTo>
                    <a:pt x="2433040" y="3440226"/>
                  </a:lnTo>
                  <a:close/>
                </a:path>
                <a:path w="3909060" h="3895090">
                  <a:moveTo>
                    <a:pt x="2520785" y="3880116"/>
                  </a:moveTo>
                  <a:lnTo>
                    <a:pt x="2517991" y="3877551"/>
                  </a:lnTo>
                  <a:lnTo>
                    <a:pt x="2501646" y="3877551"/>
                  </a:lnTo>
                  <a:lnTo>
                    <a:pt x="2501188" y="3878021"/>
                  </a:lnTo>
                  <a:lnTo>
                    <a:pt x="2500719" y="3878249"/>
                  </a:lnTo>
                  <a:lnTo>
                    <a:pt x="2498623" y="3880116"/>
                  </a:lnTo>
                  <a:lnTo>
                    <a:pt x="2496756" y="3881983"/>
                  </a:lnTo>
                  <a:lnTo>
                    <a:pt x="2494889" y="3884079"/>
                  </a:lnTo>
                  <a:lnTo>
                    <a:pt x="2494419" y="3884549"/>
                  </a:lnTo>
                  <a:lnTo>
                    <a:pt x="2494178" y="3885488"/>
                  </a:lnTo>
                  <a:lnTo>
                    <a:pt x="2493949" y="3886187"/>
                  </a:lnTo>
                  <a:lnTo>
                    <a:pt x="2497683" y="3889679"/>
                  </a:lnTo>
                  <a:lnTo>
                    <a:pt x="2499322" y="3885019"/>
                  </a:lnTo>
                  <a:lnTo>
                    <a:pt x="2501887" y="3884320"/>
                  </a:lnTo>
                  <a:lnTo>
                    <a:pt x="2506548" y="3888981"/>
                  </a:lnTo>
                  <a:lnTo>
                    <a:pt x="2509355" y="3885717"/>
                  </a:lnTo>
                  <a:lnTo>
                    <a:pt x="2509824" y="3883850"/>
                  </a:lnTo>
                  <a:lnTo>
                    <a:pt x="2510282" y="3882212"/>
                  </a:lnTo>
                  <a:lnTo>
                    <a:pt x="2510523" y="3881056"/>
                  </a:lnTo>
                  <a:lnTo>
                    <a:pt x="2512847" y="3880586"/>
                  </a:lnTo>
                  <a:lnTo>
                    <a:pt x="2514955" y="3879888"/>
                  </a:lnTo>
                  <a:lnTo>
                    <a:pt x="2515882" y="3882453"/>
                  </a:lnTo>
                  <a:lnTo>
                    <a:pt x="2514955" y="3883622"/>
                  </a:lnTo>
                  <a:lnTo>
                    <a:pt x="2514015" y="3885019"/>
                  </a:lnTo>
                  <a:lnTo>
                    <a:pt x="2512847" y="3886187"/>
                  </a:lnTo>
                  <a:lnTo>
                    <a:pt x="2513558" y="3888752"/>
                  </a:lnTo>
                  <a:lnTo>
                    <a:pt x="2511920" y="3891546"/>
                  </a:lnTo>
                  <a:lnTo>
                    <a:pt x="2516352" y="3894823"/>
                  </a:lnTo>
                  <a:lnTo>
                    <a:pt x="2516352" y="3888981"/>
                  </a:lnTo>
                  <a:lnTo>
                    <a:pt x="2517521" y="3887813"/>
                  </a:lnTo>
                  <a:lnTo>
                    <a:pt x="2518448" y="3886657"/>
                  </a:lnTo>
                  <a:lnTo>
                    <a:pt x="2519616" y="3885488"/>
                  </a:lnTo>
                  <a:lnTo>
                    <a:pt x="2519146" y="3882923"/>
                  </a:lnTo>
                  <a:lnTo>
                    <a:pt x="2520785" y="3880116"/>
                  </a:lnTo>
                  <a:close/>
                </a:path>
                <a:path w="3909060" h="3895090">
                  <a:moveTo>
                    <a:pt x="3639058" y="2789847"/>
                  </a:moveTo>
                  <a:lnTo>
                    <a:pt x="3635794" y="2785884"/>
                  </a:lnTo>
                  <a:lnTo>
                    <a:pt x="3632530" y="2787281"/>
                  </a:lnTo>
                  <a:lnTo>
                    <a:pt x="3628326" y="2784017"/>
                  </a:lnTo>
                  <a:lnTo>
                    <a:pt x="3624592" y="2787281"/>
                  </a:lnTo>
                  <a:lnTo>
                    <a:pt x="3624122" y="2788920"/>
                  </a:lnTo>
                  <a:lnTo>
                    <a:pt x="3623653" y="2791714"/>
                  </a:lnTo>
                  <a:lnTo>
                    <a:pt x="3620160" y="2792184"/>
                  </a:lnTo>
                  <a:lnTo>
                    <a:pt x="3617125" y="2792882"/>
                  </a:lnTo>
                  <a:lnTo>
                    <a:pt x="3614318" y="2793352"/>
                  </a:lnTo>
                  <a:lnTo>
                    <a:pt x="3614318" y="2797314"/>
                  </a:lnTo>
                  <a:lnTo>
                    <a:pt x="3616883" y="2800350"/>
                  </a:lnTo>
                  <a:lnTo>
                    <a:pt x="3617595" y="2796616"/>
                  </a:lnTo>
                  <a:lnTo>
                    <a:pt x="3619690" y="2795917"/>
                  </a:lnTo>
                  <a:lnTo>
                    <a:pt x="3621786" y="2796387"/>
                  </a:lnTo>
                  <a:lnTo>
                    <a:pt x="3624351" y="2794978"/>
                  </a:lnTo>
                  <a:lnTo>
                    <a:pt x="3627158" y="2796844"/>
                  </a:lnTo>
                  <a:lnTo>
                    <a:pt x="3627856" y="2804083"/>
                  </a:lnTo>
                  <a:lnTo>
                    <a:pt x="3629495" y="2805722"/>
                  </a:lnTo>
                  <a:lnTo>
                    <a:pt x="3630892" y="2807347"/>
                  </a:lnTo>
                  <a:lnTo>
                    <a:pt x="3632987" y="2809456"/>
                  </a:lnTo>
                  <a:lnTo>
                    <a:pt x="3635095" y="2804083"/>
                  </a:lnTo>
                  <a:lnTo>
                    <a:pt x="3632987" y="2798483"/>
                  </a:lnTo>
                  <a:lnTo>
                    <a:pt x="3634625" y="2793581"/>
                  </a:lnTo>
                  <a:lnTo>
                    <a:pt x="3636721" y="2791714"/>
                  </a:lnTo>
                  <a:lnTo>
                    <a:pt x="3639058" y="2789847"/>
                  </a:lnTo>
                  <a:close/>
                </a:path>
                <a:path w="3909060" h="3895090">
                  <a:moveTo>
                    <a:pt x="3738473" y="3832745"/>
                  </a:moveTo>
                  <a:lnTo>
                    <a:pt x="3735908" y="3829710"/>
                  </a:lnTo>
                  <a:lnTo>
                    <a:pt x="3733342" y="3826903"/>
                  </a:lnTo>
                  <a:lnTo>
                    <a:pt x="3731704" y="3824808"/>
                  </a:lnTo>
                  <a:lnTo>
                    <a:pt x="3699497" y="3824808"/>
                  </a:lnTo>
                  <a:lnTo>
                    <a:pt x="3699497" y="3830180"/>
                  </a:lnTo>
                  <a:lnTo>
                    <a:pt x="3706507" y="3826675"/>
                  </a:lnTo>
                  <a:lnTo>
                    <a:pt x="3706965" y="3831107"/>
                  </a:lnTo>
                  <a:lnTo>
                    <a:pt x="3712095" y="3831577"/>
                  </a:lnTo>
                  <a:lnTo>
                    <a:pt x="3713505" y="3831577"/>
                  </a:lnTo>
                  <a:lnTo>
                    <a:pt x="3715829" y="3829710"/>
                  </a:lnTo>
                  <a:lnTo>
                    <a:pt x="3717239" y="3829012"/>
                  </a:lnTo>
                  <a:lnTo>
                    <a:pt x="3718864" y="3827615"/>
                  </a:lnTo>
                  <a:lnTo>
                    <a:pt x="3720731" y="3828783"/>
                  </a:lnTo>
                  <a:lnTo>
                    <a:pt x="3724465" y="3831348"/>
                  </a:lnTo>
                  <a:lnTo>
                    <a:pt x="3730066" y="3831348"/>
                  </a:lnTo>
                  <a:lnTo>
                    <a:pt x="3732873" y="3832517"/>
                  </a:lnTo>
                  <a:lnTo>
                    <a:pt x="3734270" y="3837406"/>
                  </a:lnTo>
                  <a:lnTo>
                    <a:pt x="3738245" y="3833672"/>
                  </a:lnTo>
                  <a:lnTo>
                    <a:pt x="3738245" y="3833215"/>
                  </a:lnTo>
                  <a:lnTo>
                    <a:pt x="3738473" y="3832745"/>
                  </a:lnTo>
                  <a:close/>
                </a:path>
                <a:path w="3909060" h="3895090">
                  <a:moveTo>
                    <a:pt x="3759009" y="3683863"/>
                  </a:moveTo>
                  <a:lnTo>
                    <a:pt x="3758069" y="3678961"/>
                  </a:lnTo>
                  <a:lnTo>
                    <a:pt x="3751770" y="3681755"/>
                  </a:lnTo>
                  <a:lnTo>
                    <a:pt x="3750602" y="3677551"/>
                  </a:lnTo>
                  <a:lnTo>
                    <a:pt x="3745471" y="3677793"/>
                  </a:lnTo>
                  <a:lnTo>
                    <a:pt x="3743604" y="3673360"/>
                  </a:lnTo>
                  <a:lnTo>
                    <a:pt x="3740340" y="3670795"/>
                  </a:lnTo>
                  <a:lnTo>
                    <a:pt x="3733800" y="3670795"/>
                  </a:lnTo>
                  <a:lnTo>
                    <a:pt x="3731234" y="3672890"/>
                  </a:lnTo>
                  <a:lnTo>
                    <a:pt x="3730307" y="3673830"/>
                  </a:lnTo>
                  <a:lnTo>
                    <a:pt x="3727742" y="3674757"/>
                  </a:lnTo>
                  <a:lnTo>
                    <a:pt x="3724008" y="3671722"/>
                  </a:lnTo>
                  <a:lnTo>
                    <a:pt x="3723068" y="3676853"/>
                  </a:lnTo>
                  <a:lnTo>
                    <a:pt x="3726802" y="3677094"/>
                  </a:lnTo>
                  <a:lnTo>
                    <a:pt x="3730536" y="3677094"/>
                  </a:lnTo>
                  <a:lnTo>
                    <a:pt x="3734041" y="3677323"/>
                  </a:lnTo>
                  <a:lnTo>
                    <a:pt x="3736378" y="3679431"/>
                  </a:lnTo>
                  <a:lnTo>
                    <a:pt x="3738245" y="3681526"/>
                  </a:lnTo>
                  <a:lnTo>
                    <a:pt x="3740112" y="3683393"/>
                  </a:lnTo>
                  <a:lnTo>
                    <a:pt x="3744303" y="3681057"/>
                  </a:lnTo>
                  <a:lnTo>
                    <a:pt x="3746169" y="3679888"/>
                  </a:lnTo>
                  <a:lnTo>
                    <a:pt x="3748036" y="3681526"/>
                  </a:lnTo>
                  <a:lnTo>
                    <a:pt x="3750373" y="3683863"/>
                  </a:lnTo>
                  <a:lnTo>
                    <a:pt x="3759009" y="3683863"/>
                  </a:lnTo>
                  <a:close/>
                </a:path>
                <a:path w="3909060" h="3895090">
                  <a:moveTo>
                    <a:pt x="3804043" y="3689223"/>
                  </a:moveTo>
                  <a:lnTo>
                    <a:pt x="3803573" y="3684790"/>
                  </a:lnTo>
                  <a:lnTo>
                    <a:pt x="3800551" y="3683863"/>
                  </a:lnTo>
                  <a:lnTo>
                    <a:pt x="3797744" y="3683165"/>
                  </a:lnTo>
                  <a:lnTo>
                    <a:pt x="3794709" y="3685260"/>
                  </a:lnTo>
                  <a:lnTo>
                    <a:pt x="3791915" y="3687356"/>
                  </a:lnTo>
                  <a:lnTo>
                    <a:pt x="3788880" y="3689223"/>
                  </a:lnTo>
                  <a:lnTo>
                    <a:pt x="3785616" y="3690391"/>
                  </a:lnTo>
                  <a:lnTo>
                    <a:pt x="3783749" y="3691331"/>
                  </a:lnTo>
                  <a:lnTo>
                    <a:pt x="3781412" y="3690632"/>
                  </a:lnTo>
                  <a:lnTo>
                    <a:pt x="3780015" y="3690632"/>
                  </a:lnTo>
                  <a:lnTo>
                    <a:pt x="3778377" y="3689223"/>
                  </a:lnTo>
                  <a:lnTo>
                    <a:pt x="3774871" y="3686429"/>
                  </a:lnTo>
                  <a:lnTo>
                    <a:pt x="3774871" y="3697859"/>
                  </a:lnTo>
                  <a:lnTo>
                    <a:pt x="3776980" y="3696233"/>
                  </a:lnTo>
                  <a:lnTo>
                    <a:pt x="3779545" y="3694125"/>
                  </a:lnTo>
                  <a:lnTo>
                    <a:pt x="3780713" y="3695065"/>
                  </a:lnTo>
                  <a:lnTo>
                    <a:pt x="3781882" y="3696233"/>
                  </a:lnTo>
                  <a:lnTo>
                    <a:pt x="3783038" y="3697160"/>
                  </a:lnTo>
                  <a:lnTo>
                    <a:pt x="3787711" y="3696932"/>
                  </a:lnTo>
                  <a:lnTo>
                    <a:pt x="3792613" y="3697859"/>
                  </a:lnTo>
                  <a:lnTo>
                    <a:pt x="3797046" y="3696690"/>
                  </a:lnTo>
                  <a:lnTo>
                    <a:pt x="3797516" y="3693426"/>
                  </a:lnTo>
                  <a:lnTo>
                    <a:pt x="3797744" y="3690861"/>
                  </a:lnTo>
                  <a:lnTo>
                    <a:pt x="3797973" y="3689223"/>
                  </a:lnTo>
                  <a:lnTo>
                    <a:pt x="3799141" y="3685730"/>
                  </a:lnTo>
                  <a:lnTo>
                    <a:pt x="3804043" y="3689223"/>
                  </a:lnTo>
                  <a:close/>
                </a:path>
                <a:path w="3909060" h="3895090">
                  <a:moveTo>
                    <a:pt x="3811041" y="698220"/>
                  </a:moveTo>
                  <a:lnTo>
                    <a:pt x="3810584" y="697280"/>
                  </a:lnTo>
                  <a:lnTo>
                    <a:pt x="3810343" y="696353"/>
                  </a:lnTo>
                  <a:lnTo>
                    <a:pt x="3809885" y="695413"/>
                  </a:lnTo>
                  <a:lnTo>
                    <a:pt x="3806850" y="695185"/>
                  </a:lnTo>
                  <a:lnTo>
                    <a:pt x="3804285" y="694258"/>
                  </a:lnTo>
                  <a:lnTo>
                    <a:pt x="3801008" y="696353"/>
                  </a:lnTo>
                  <a:lnTo>
                    <a:pt x="3796576" y="699389"/>
                  </a:lnTo>
                  <a:lnTo>
                    <a:pt x="3791674" y="702183"/>
                  </a:lnTo>
                  <a:lnTo>
                    <a:pt x="3785374" y="702183"/>
                  </a:lnTo>
                  <a:lnTo>
                    <a:pt x="3785146" y="703821"/>
                  </a:lnTo>
                  <a:lnTo>
                    <a:pt x="3784676" y="704748"/>
                  </a:lnTo>
                  <a:lnTo>
                    <a:pt x="3789578" y="704748"/>
                  </a:lnTo>
                  <a:lnTo>
                    <a:pt x="3790746" y="705916"/>
                  </a:lnTo>
                  <a:lnTo>
                    <a:pt x="3791915" y="706856"/>
                  </a:lnTo>
                  <a:lnTo>
                    <a:pt x="3796576" y="709650"/>
                  </a:lnTo>
                  <a:lnTo>
                    <a:pt x="3797516" y="705688"/>
                  </a:lnTo>
                  <a:lnTo>
                    <a:pt x="3799382" y="704989"/>
                  </a:lnTo>
                  <a:lnTo>
                    <a:pt x="3801249" y="706158"/>
                  </a:lnTo>
                  <a:lnTo>
                    <a:pt x="3802875" y="707326"/>
                  </a:lnTo>
                  <a:lnTo>
                    <a:pt x="3804285" y="708253"/>
                  </a:lnTo>
                  <a:lnTo>
                    <a:pt x="3811041" y="701255"/>
                  </a:lnTo>
                  <a:lnTo>
                    <a:pt x="3809415" y="701484"/>
                  </a:lnTo>
                  <a:lnTo>
                    <a:pt x="3808018" y="701014"/>
                  </a:lnTo>
                  <a:lnTo>
                    <a:pt x="3808476" y="699389"/>
                  </a:lnTo>
                  <a:lnTo>
                    <a:pt x="3808476" y="698690"/>
                  </a:lnTo>
                  <a:lnTo>
                    <a:pt x="3810114" y="698690"/>
                  </a:lnTo>
                  <a:lnTo>
                    <a:pt x="3811041" y="698220"/>
                  </a:lnTo>
                  <a:close/>
                </a:path>
                <a:path w="3909060" h="3895090">
                  <a:moveTo>
                    <a:pt x="3820617" y="896340"/>
                  </a:moveTo>
                  <a:lnTo>
                    <a:pt x="3819918" y="895642"/>
                  </a:lnTo>
                  <a:lnTo>
                    <a:pt x="3819677" y="894943"/>
                  </a:lnTo>
                  <a:lnTo>
                    <a:pt x="3806152" y="894943"/>
                  </a:lnTo>
                  <a:lnTo>
                    <a:pt x="3805910" y="894715"/>
                  </a:lnTo>
                  <a:lnTo>
                    <a:pt x="3803815" y="892606"/>
                  </a:lnTo>
                  <a:lnTo>
                    <a:pt x="3802646" y="891679"/>
                  </a:lnTo>
                  <a:lnTo>
                    <a:pt x="3801478" y="892848"/>
                  </a:lnTo>
                  <a:lnTo>
                    <a:pt x="3800310" y="893775"/>
                  </a:lnTo>
                  <a:lnTo>
                    <a:pt x="3799382" y="894715"/>
                  </a:lnTo>
                  <a:lnTo>
                    <a:pt x="3793083" y="894715"/>
                  </a:lnTo>
                  <a:lnTo>
                    <a:pt x="3791915" y="893546"/>
                  </a:lnTo>
                  <a:lnTo>
                    <a:pt x="3790746" y="892606"/>
                  </a:lnTo>
                  <a:lnTo>
                    <a:pt x="3787483" y="894943"/>
                  </a:lnTo>
                  <a:lnTo>
                    <a:pt x="3784447" y="897039"/>
                  </a:lnTo>
                  <a:lnTo>
                    <a:pt x="3781171" y="899375"/>
                  </a:lnTo>
                  <a:lnTo>
                    <a:pt x="3783977" y="901242"/>
                  </a:lnTo>
                  <a:lnTo>
                    <a:pt x="3784904" y="904506"/>
                  </a:lnTo>
                  <a:lnTo>
                    <a:pt x="3787940" y="904506"/>
                  </a:lnTo>
                  <a:lnTo>
                    <a:pt x="3788321" y="901242"/>
                  </a:lnTo>
                  <a:lnTo>
                    <a:pt x="3788410" y="898448"/>
                  </a:lnTo>
                  <a:lnTo>
                    <a:pt x="3796576" y="898448"/>
                  </a:lnTo>
                  <a:lnTo>
                    <a:pt x="3799141" y="901014"/>
                  </a:lnTo>
                  <a:lnTo>
                    <a:pt x="3811752" y="901014"/>
                  </a:lnTo>
                  <a:lnTo>
                    <a:pt x="3815715" y="898906"/>
                  </a:lnTo>
                  <a:lnTo>
                    <a:pt x="3816642" y="898448"/>
                  </a:lnTo>
                  <a:lnTo>
                    <a:pt x="3818051" y="897750"/>
                  </a:lnTo>
                  <a:lnTo>
                    <a:pt x="3820617" y="896340"/>
                  </a:lnTo>
                  <a:close/>
                </a:path>
                <a:path w="3909060" h="3895090">
                  <a:moveTo>
                    <a:pt x="3905796" y="3823182"/>
                  </a:moveTo>
                  <a:lnTo>
                    <a:pt x="3902989" y="3820376"/>
                  </a:lnTo>
                  <a:lnTo>
                    <a:pt x="3900424" y="3817582"/>
                  </a:lnTo>
                  <a:lnTo>
                    <a:pt x="3897858" y="3815003"/>
                  </a:lnTo>
                  <a:lnTo>
                    <a:pt x="3892029" y="3815003"/>
                  </a:lnTo>
                  <a:lnTo>
                    <a:pt x="3893655" y="3816870"/>
                  </a:lnTo>
                  <a:lnTo>
                    <a:pt x="3894823" y="3818509"/>
                  </a:lnTo>
                  <a:lnTo>
                    <a:pt x="3895763" y="3820147"/>
                  </a:lnTo>
                  <a:lnTo>
                    <a:pt x="3891089" y="3824808"/>
                  </a:lnTo>
                  <a:lnTo>
                    <a:pt x="3884091" y="3824808"/>
                  </a:lnTo>
                  <a:lnTo>
                    <a:pt x="3880586" y="3820376"/>
                  </a:lnTo>
                  <a:lnTo>
                    <a:pt x="3878021" y="3817340"/>
                  </a:lnTo>
                  <a:lnTo>
                    <a:pt x="3877094" y="3819448"/>
                  </a:lnTo>
                  <a:lnTo>
                    <a:pt x="3876624" y="3820845"/>
                  </a:lnTo>
                  <a:lnTo>
                    <a:pt x="3875684" y="3822941"/>
                  </a:lnTo>
                  <a:lnTo>
                    <a:pt x="3878719" y="3825506"/>
                  </a:lnTo>
                  <a:lnTo>
                    <a:pt x="3881755" y="3828313"/>
                  </a:lnTo>
                  <a:lnTo>
                    <a:pt x="3884790" y="3830878"/>
                  </a:lnTo>
                  <a:lnTo>
                    <a:pt x="3885958" y="3830180"/>
                  </a:lnTo>
                  <a:lnTo>
                    <a:pt x="3886885" y="3829240"/>
                  </a:lnTo>
                  <a:lnTo>
                    <a:pt x="3888054" y="3828313"/>
                  </a:lnTo>
                  <a:lnTo>
                    <a:pt x="3890861" y="3831107"/>
                  </a:lnTo>
                  <a:lnTo>
                    <a:pt x="3893426" y="3826446"/>
                  </a:lnTo>
                  <a:lnTo>
                    <a:pt x="3898087" y="3829012"/>
                  </a:lnTo>
                  <a:lnTo>
                    <a:pt x="3901821" y="3827373"/>
                  </a:lnTo>
                  <a:lnTo>
                    <a:pt x="3904627" y="3824579"/>
                  </a:lnTo>
                  <a:lnTo>
                    <a:pt x="3905796" y="3823182"/>
                  </a:lnTo>
                  <a:close/>
                </a:path>
                <a:path w="3909060" h="3895090">
                  <a:moveTo>
                    <a:pt x="3908831" y="3737305"/>
                  </a:moveTo>
                  <a:lnTo>
                    <a:pt x="3905796" y="3734270"/>
                  </a:lnTo>
                  <a:lnTo>
                    <a:pt x="3904157" y="3732860"/>
                  </a:lnTo>
                  <a:lnTo>
                    <a:pt x="3903688" y="3734028"/>
                  </a:lnTo>
                  <a:lnTo>
                    <a:pt x="3902291" y="3736835"/>
                  </a:lnTo>
                  <a:lnTo>
                    <a:pt x="3902062" y="3737762"/>
                  </a:lnTo>
                  <a:lnTo>
                    <a:pt x="3901821" y="3738461"/>
                  </a:lnTo>
                  <a:lnTo>
                    <a:pt x="3897630" y="3740327"/>
                  </a:lnTo>
                  <a:lnTo>
                    <a:pt x="3893655" y="3742194"/>
                  </a:lnTo>
                  <a:lnTo>
                    <a:pt x="3889451" y="3744061"/>
                  </a:lnTo>
                  <a:lnTo>
                    <a:pt x="3890861" y="3745471"/>
                  </a:lnTo>
                  <a:lnTo>
                    <a:pt x="3891788" y="3746639"/>
                  </a:lnTo>
                  <a:lnTo>
                    <a:pt x="3892956" y="3747795"/>
                  </a:lnTo>
                  <a:lnTo>
                    <a:pt x="3892486" y="3750373"/>
                  </a:lnTo>
                  <a:lnTo>
                    <a:pt x="3894124" y="3753167"/>
                  </a:lnTo>
                  <a:lnTo>
                    <a:pt x="3891788" y="3755504"/>
                  </a:lnTo>
                  <a:lnTo>
                    <a:pt x="3890391" y="3754805"/>
                  </a:lnTo>
                  <a:lnTo>
                    <a:pt x="3888994" y="3753866"/>
                  </a:lnTo>
                  <a:lnTo>
                    <a:pt x="3887584" y="3753167"/>
                  </a:lnTo>
                  <a:lnTo>
                    <a:pt x="3884320" y="3758539"/>
                  </a:lnTo>
                  <a:lnTo>
                    <a:pt x="3889451" y="3759708"/>
                  </a:lnTo>
                  <a:lnTo>
                    <a:pt x="3891318" y="3762502"/>
                  </a:lnTo>
                  <a:lnTo>
                    <a:pt x="3892486" y="3761333"/>
                  </a:lnTo>
                  <a:lnTo>
                    <a:pt x="3893655" y="3760406"/>
                  </a:lnTo>
                  <a:lnTo>
                    <a:pt x="3894823" y="3759238"/>
                  </a:lnTo>
                  <a:lnTo>
                    <a:pt x="3900424" y="3759238"/>
                  </a:lnTo>
                  <a:lnTo>
                    <a:pt x="3898785" y="3757371"/>
                  </a:lnTo>
                  <a:lnTo>
                    <a:pt x="3897630" y="3755733"/>
                  </a:lnTo>
                  <a:lnTo>
                    <a:pt x="3895991" y="3754107"/>
                  </a:lnTo>
                  <a:lnTo>
                    <a:pt x="3898087" y="3751072"/>
                  </a:lnTo>
                  <a:lnTo>
                    <a:pt x="3901821" y="3749662"/>
                  </a:lnTo>
                  <a:lnTo>
                    <a:pt x="3903459" y="3742436"/>
                  </a:lnTo>
                  <a:lnTo>
                    <a:pt x="3906723" y="3740099"/>
                  </a:lnTo>
                  <a:lnTo>
                    <a:pt x="3908831" y="373730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2" name="object 32"/>
            <p:cNvSpPr/>
            <p:nvPr/>
          </p:nvSpPr>
          <p:spPr>
            <a:xfrm>
              <a:off x="1089456" y="2834029"/>
              <a:ext cx="4571365" cy="3927475"/>
            </a:xfrm>
            <a:custGeom>
              <a:avLst/>
              <a:gdLst/>
              <a:ahLst/>
              <a:cxnLst/>
              <a:rect l="l" t="t" r="r" b="b"/>
              <a:pathLst>
                <a:path w="4571365" h="3927475">
                  <a:moveTo>
                    <a:pt x="228" y="2666860"/>
                  </a:moveTo>
                  <a:lnTo>
                    <a:pt x="38" y="2666111"/>
                  </a:lnTo>
                  <a:lnTo>
                    <a:pt x="0" y="2666403"/>
                  </a:lnTo>
                  <a:lnTo>
                    <a:pt x="228" y="2666860"/>
                  </a:lnTo>
                  <a:close/>
                </a:path>
                <a:path w="4571365" h="3927475">
                  <a:moveTo>
                    <a:pt x="15862" y="2663367"/>
                  </a:moveTo>
                  <a:lnTo>
                    <a:pt x="13296" y="2661501"/>
                  </a:lnTo>
                  <a:lnTo>
                    <a:pt x="12128" y="2657767"/>
                  </a:lnTo>
                  <a:lnTo>
                    <a:pt x="6057" y="2658694"/>
                  </a:lnTo>
                  <a:lnTo>
                    <a:pt x="4902" y="2660332"/>
                  </a:lnTo>
                  <a:lnTo>
                    <a:pt x="2324" y="2663126"/>
                  </a:lnTo>
                  <a:lnTo>
                    <a:pt x="177" y="2665933"/>
                  </a:lnTo>
                  <a:lnTo>
                    <a:pt x="254" y="2666403"/>
                  </a:lnTo>
                  <a:lnTo>
                    <a:pt x="2095" y="2669667"/>
                  </a:lnTo>
                  <a:lnTo>
                    <a:pt x="3492" y="2672232"/>
                  </a:lnTo>
                  <a:lnTo>
                    <a:pt x="4660" y="2674569"/>
                  </a:lnTo>
                  <a:lnTo>
                    <a:pt x="11201" y="2674569"/>
                  </a:lnTo>
                  <a:lnTo>
                    <a:pt x="15862" y="2669895"/>
                  </a:lnTo>
                  <a:lnTo>
                    <a:pt x="15862" y="2663367"/>
                  </a:lnTo>
                  <a:close/>
                </a:path>
                <a:path w="4571365" h="3927475">
                  <a:moveTo>
                    <a:pt x="366141" y="1352804"/>
                  </a:moveTo>
                  <a:lnTo>
                    <a:pt x="364274" y="1350238"/>
                  </a:lnTo>
                  <a:lnTo>
                    <a:pt x="362877" y="1348600"/>
                  </a:lnTo>
                  <a:lnTo>
                    <a:pt x="361937" y="1347431"/>
                  </a:lnTo>
                  <a:lnTo>
                    <a:pt x="354939" y="1347431"/>
                  </a:lnTo>
                  <a:lnTo>
                    <a:pt x="353301" y="1349540"/>
                  </a:lnTo>
                  <a:lnTo>
                    <a:pt x="350507" y="1350467"/>
                  </a:lnTo>
                  <a:lnTo>
                    <a:pt x="350037" y="1353502"/>
                  </a:lnTo>
                  <a:lnTo>
                    <a:pt x="350507" y="1354670"/>
                  </a:lnTo>
                  <a:lnTo>
                    <a:pt x="350507" y="1355598"/>
                  </a:lnTo>
                  <a:lnTo>
                    <a:pt x="351205" y="1356537"/>
                  </a:lnTo>
                  <a:lnTo>
                    <a:pt x="352844" y="1359103"/>
                  </a:lnTo>
                  <a:lnTo>
                    <a:pt x="356577" y="1360030"/>
                  </a:lnTo>
                  <a:lnTo>
                    <a:pt x="356806" y="1363764"/>
                  </a:lnTo>
                  <a:lnTo>
                    <a:pt x="360070" y="1363764"/>
                  </a:lnTo>
                  <a:lnTo>
                    <a:pt x="361238" y="1359103"/>
                  </a:lnTo>
                  <a:lnTo>
                    <a:pt x="364972" y="1360271"/>
                  </a:lnTo>
                  <a:lnTo>
                    <a:pt x="365201" y="1360271"/>
                  </a:lnTo>
                  <a:lnTo>
                    <a:pt x="365671" y="1359573"/>
                  </a:lnTo>
                  <a:lnTo>
                    <a:pt x="366141" y="1359103"/>
                  </a:lnTo>
                  <a:lnTo>
                    <a:pt x="366141" y="1352804"/>
                  </a:lnTo>
                  <a:close/>
                </a:path>
                <a:path w="4571365" h="3927475">
                  <a:moveTo>
                    <a:pt x="454812" y="1581734"/>
                  </a:moveTo>
                  <a:lnTo>
                    <a:pt x="452488" y="1579168"/>
                  </a:lnTo>
                  <a:lnTo>
                    <a:pt x="449681" y="1580565"/>
                  </a:lnTo>
                  <a:lnTo>
                    <a:pt x="447116" y="1580095"/>
                  </a:lnTo>
                  <a:lnTo>
                    <a:pt x="443382" y="1581734"/>
                  </a:lnTo>
                  <a:lnTo>
                    <a:pt x="442214" y="1587334"/>
                  </a:lnTo>
                  <a:lnTo>
                    <a:pt x="436613" y="1586636"/>
                  </a:lnTo>
                  <a:lnTo>
                    <a:pt x="435686" y="1584528"/>
                  </a:lnTo>
                  <a:lnTo>
                    <a:pt x="434517" y="1582191"/>
                  </a:lnTo>
                  <a:lnTo>
                    <a:pt x="433578" y="1580095"/>
                  </a:lnTo>
                  <a:lnTo>
                    <a:pt x="430784" y="1580794"/>
                  </a:lnTo>
                  <a:lnTo>
                    <a:pt x="427977" y="1578927"/>
                  </a:lnTo>
                  <a:lnTo>
                    <a:pt x="425411" y="1581734"/>
                  </a:lnTo>
                  <a:lnTo>
                    <a:pt x="429615" y="1583829"/>
                  </a:lnTo>
                  <a:lnTo>
                    <a:pt x="431711" y="1584769"/>
                  </a:lnTo>
                  <a:lnTo>
                    <a:pt x="432422" y="1592465"/>
                  </a:lnTo>
                  <a:lnTo>
                    <a:pt x="438251" y="1592935"/>
                  </a:lnTo>
                  <a:lnTo>
                    <a:pt x="439178" y="1592694"/>
                  </a:lnTo>
                  <a:lnTo>
                    <a:pt x="448513" y="1588262"/>
                  </a:lnTo>
                  <a:lnTo>
                    <a:pt x="448513" y="1584769"/>
                  </a:lnTo>
                  <a:lnTo>
                    <a:pt x="452716" y="1582902"/>
                  </a:lnTo>
                  <a:lnTo>
                    <a:pt x="454812" y="1581734"/>
                  </a:lnTo>
                  <a:close/>
                </a:path>
                <a:path w="4571365" h="3927475">
                  <a:moveTo>
                    <a:pt x="528561" y="3367189"/>
                  </a:moveTo>
                  <a:lnTo>
                    <a:pt x="524357" y="3366490"/>
                  </a:lnTo>
                  <a:lnTo>
                    <a:pt x="521322" y="3365550"/>
                  </a:lnTo>
                  <a:lnTo>
                    <a:pt x="517829" y="3367189"/>
                  </a:lnTo>
                  <a:lnTo>
                    <a:pt x="516890" y="3367417"/>
                  </a:lnTo>
                  <a:lnTo>
                    <a:pt x="516890" y="3370224"/>
                  </a:lnTo>
                  <a:lnTo>
                    <a:pt x="514794" y="3368814"/>
                  </a:lnTo>
                  <a:lnTo>
                    <a:pt x="512457" y="3366490"/>
                  </a:lnTo>
                  <a:lnTo>
                    <a:pt x="511289" y="3367659"/>
                  </a:lnTo>
                  <a:lnTo>
                    <a:pt x="510120" y="3368586"/>
                  </a:lnTo>
                  <a:lnTo>
                    <a:pt x="508965" y="3369754"/>
                  </a:lnTo>
                  <a:lnTo>
                    <a:pt x="502196" y="3369754"/>
                  </a:lnTo>
                  <a:lnTo>
                    <a:pt x="500087" y="3373488"/>
                  </a:lnTo>
                  <a:lnTo>
                    <a:pt x="495427" y="3374885"/>
                  </a:lnTo>
                  <a:lnTo>
                    <a:pt x="494258" y="3379559"/>
                  </a:lnTo>
                  <a:lnTo>
                    <a:pt x="497522" y="3379559"/>
                  </a:lnTo>
                  <a:lnTo>
                    <a:pt x="499389" y="3379317"/>
                  </a:lnTo>
                  <a:lnTo>
                    <a:pt x="500557" y="3378390"/>
                  </a:lnTo>
                  <a:lnTo>
                    <a:pt x="502894" y="3376053"/>
                  </a:lnTo>
                  <a:lnTo>
                    <a:pt x="511530" y="3376053"/>
                  </a:lnTo>
                  <a:lnTo>
                    <a:pt x="528561" y="3367189"/>
                  </a:lnTo>
                  <a:close/>
                </a:path>
                <a:path w="4571365" h="3927475">
                  <a:moveTo>
                    <a:pt x="651306" y="1656867"/>
                  </a:moveTo>
                  <a:lnTo>
                    <a:pt x="649909" y="1655241"/>
                  </a:lnTo>
                  <a:lnTo>
                    <a:pt x="646874" y="1652206"/>
                  </a:lnTo>
                  <a:lnTo>
                    <a:pt x="645706" y="1653374"/>
                  </a:lnTo>
                  <a:lnTo>
                    <a:pt x="644537" y="1654302"/>
                  </a:lnTo>
                  <a:lnTo>
                    <a:pt x="643382" y="1655470"/>
                  </a:lnTo>
                  <a:lnTo>
                    <a:pt x="628675" y="1655470"/>
                  </a:lnTo>
                  <a:lnTo>
                    <a:pt x="629373" y="1658975"/>
                  </a:lnTo>
                  <a:lnTo>
                    <a:pt x="631710" y="1661312"/>
                  </a:lnTo>
                  <a:lnTo>
                    <a:pt x="634746" y="1662239"/>
                  </a:lnTo>
                  <a:lnTo>
                    <a:pt x="635673" y="1660842"/>
                  </a:lnTo>
                  <a:lnTo>
                    <a:pt x="637070" y="1658975"/>
                  </a:lnTo>
                  <a:lnTo>
                    <a:pt x="639406" y="1662010"/>
                  </a:lnTo>
                  <a:lnTo>
                    <a:pt x="636841" y="1661769"/>
                  </a:lnTo>
                  <a:lnTo>
                    <a:pt x="634746" y="1662239"/>
                  </a:lnTo>
                  <a:lnTo>
                    <a:pt x="635444" y="1665744"/>
                  </a:lnTo>
                  <a:lnTo>
                    <a:pt x="637781" y="1670646"/>
                  </a:lnTo>
                  <a:lnTo>
                    <a:pt x="641045" y="1674609"/>
                  </a:lnTo>
                  <a:lnTo>
                    <a:pt x="642670" y="1671104"/>
                  </a:lnTo>
                  <a:lnTo>
                    <a:pt x="641273" y="1667141"/>
                  </a:lnTo>
                  <a:lnTo>
                    <a:pt x="641972" y="1663636"/>
                  </a:lnTo>
                  <a:lnTo>
                    <a:pt x="643610" y="1662010"/>
                  </a:lnTo>
                  <a:lnTo>
                    <a:pt x="646404" y="1659204"/>
                  </a:lnTo>
                  <a:lnTo>
                    <a:pt x="647026" y="1658975"/>
                  </a:lnTo>
                  <a:lnTo>
                    <a:pt x="648271" y="1658505"/>
                  </a:lnTo>
                  <a:lnTo>
                    <a:pt x="650608" y="1659674"/>
                  </a:lnTo>
                  <a:lnTo>
                    <a:pt x="650900" y="1658505"/>
                  </a:lnTo>
                  <a:lnTo>
                    <a:pt x="651306" y="1656867"/>
                  </a:lnTo>
                  <a:close/>
                </a:path>
                <a:path w="4571365" h="3927475">
                  <a:moveTo>
                    <a:pt x="691908" y="1175918"/>
                  </a:moveTo>
                  <a:lnTo>
                    <a:pt x="689813" y="1174508"/>
                  </a:lnTo>
                  <a:lnTo>
                    <a:pt x="687946" y="1173111"/>
                  </a:lnTo>
                  <a:lnTo>
                    <a:pt x="683983" y="1174978"/>
                  </a:lnTo>
                  <a:lnTo>
                    <a:pt x="684212" y="1170546"/>
                  </a:lnTo>
                  <a:lnTo>
                    <a:pt x="682117" y="1171016"/>
                  </a:lnTo>
                  <a:lnTo>
                    <a:pt x="679780" y="1169606"/>
                  </a:lnTo>
                  <a:lnTo>
                    <a:pt x="678141" y="1171714"/>
                  </a:lnTo>
                  <a:lnTo>
                    <a:pt x="679081" y="1173111"/>
                  </a:lnTo>
                  <a:lnTo>
                    <a:pt x="680478" y="1175918"/>
                  </a:lnTo>
                  <a:lnTo>
                    <a:pt x="676516" y="1179652"/>
                  </a:lnTo>
                  <a:lnTo>
                    <a:pt x="674878" y="1174978"/>
                  </a:lnTo>
                  <a:lnTo>
                    <a:pt x="672312" y="1174280"/>
                  </a:lnTo>
                  <a:lnTo>
                    <a:pt x="670674" y="1176147"/>
                  </a:lnTo>
                  <a:lnTo>
                    <a:pt x="670674" y="1178013"/>
                  </a:lnTo>
                  <a:lnTo>
                    <a:pt x="672084" y="1179652"/>
                  </a:lnTo>
                  <a:lnTo>
                    <a:pt x="674179" y="1181049"/>
                  </a:lnTo>
                  <a:lnTo>
                    <a:pt x="678141" y="1179182"/>
                  </a:lnTo>
                  <a:lnTo>
                    <a:pt x="677913" y="1183614"/>
                  </a:lnTo>
                  <a:lnTo>
                    <a:pt x="680720" y="1185011"/>
                  </a:lnTo>
                  <a:lnTo>
                    <a:pt x="683285" y="1186408"/>
                  </a:lnTo>
                  <a:lnTo>
                    <a:pt x="686320" y="1187818"/>
                  </a:lnTo>
                  <a:lnTo>
                    <a:pt x="687019" y="1185252"/>
                  </a:lnTo>
                  <a:lnTo>
                    <a:pt x="687476" y="1183144"/>
                  </a:lnTo>
                  <a:lnTo>
                    <a:pt x="688416" y="1181519"/>
                  </a:lnTo>
                  <a:lnTo>
                    <a:pt x="688644" y="1180807"/>
                  </a:lnTo>
                  <a:lnTo>
                    <a:pt x="690041" y="1180807"/>
                  </a:lnTo>
                  <a:lnTo>
                    <a:pt x="690981" y="1180350"/>
                  </a:lnTo>
                  <a:lnTo>
                    <a:pt x="690511" y="1178242"/>
                  </a:lnTo>
                  <a:lnTo>
                    <a:pt x="691908" y="1175918"/>
                  </a:lnTo>
                  <a:close/>
                </a:path>
                <a:path w="4571365" h="3927475">
                  <a:moveTo>
                    <a:pt x="740219" y="1133678"/>
                  </a:moveTo>
                  <a:lnTo>
                    <a:pt x="739051" y="1132268"/>
                  </a:lnTo>
                  <a:lnTo>
                    <a:pt x="737882" y="1131112"/>
                  </a:lnTo>
                  <a:lnTo>
                    <a:pt x="736955" y="1129944"/>
                  </a:lnTo>
                  <a:lnTo>
                    <a:pt x="736015" y="1125270"/>
                  </a:lnTo>
                  <a:lnTo>
                    <a:pt x="737654" y="1120368"/>
                  </a:lnTo>
                  <a:lnTo>
                    <a:pt x="736257" y="1115936"/>
                  </a:lnTo>
                  <a:lnTo>
                    <a:pt x="730885" y="1113142"/>
                  </a:lnTo>
                  <a:lnTo>
                    <a:pt x="729716" y="1118044"/>
                  </a:lnTo>
                  <a:lnTo>
                    <a:pt x="726922" y="1120140"/>
                  </a:lnTo>
                  <a:lnTo>
                    <a:pt x="726922" y="1126439"/>
                  </a:lnTo>
                  <a:lnTo>
                    <a:pt x="723887" y="1129703"/>
                  </a:lnTo>
                  <a:lnTo>
                    <a:pt x="725284" y="1131112"/>
                  </a:lnTo>
                  <a:lnTo>
                    <a:pt x="731583" y="1131112"/>
                  </a:lnTo>
                  <a:lnTo>
                    <a:pt x="736257" y="1135303"/>
                  </a:lnTo>
                  <a:lnTo>
                    <a:pt x="738822" y="1138339"/>
                  </a:lnTo>
                  <a:lnTo>
                    <a:pt x="739292" y="1136472"/>
                  </a:lnTo>
                  <a:lnTo>
                    <a:pt x="740219" y="1133678"/>
                  </a:lnTo>
                  <a:close/>
                </a:path>
                <a:path w="4571365" h="3927475">
                  <a:moveTo>
                    <a:pt x="753059" y="2027682"/>
                  </a:moveTo>
                  <a:lnTo>
                    <a:pt x="751662" y="2026983"/>
                  </a:lnTo>
                  <a:lnTo>
                    <a:pt x="741387" y="2023948"/>
                  </a:lnTo>
                  <a:lnTo>
                    <a:pt x="740460" y="2023948"/>
                  </a:lnTo>
                  <a:lnTo>
                    <a:pt x="740460" y="2034692"/>
                  </a:lnTo>
                  <a:lnTo>
                    <a:pt x="742784" y="2036089"/>
                  </a:lnTo>
                  <a:lnTo>
                    <a:pt x="743483" y="2039353"/>
                  </a:lnTo>
                  <a:lnTo>
                    <a:pt x="746988" y="2039124"/>
                  </a:lnTo>
                  <a:lnTo>
                    <a:pt x="749795" y="2038883"/>
                  </a:lnTo>
                  <a:lnTo>
                    <a:pt x="750722" y="2035619"/>
                  </a:lnTo>
                  <a:lnTo>
                    <a:pt x="753059" y="2034222"/>
                  </a:lnTo>
                  <a:lnTo>
                    <a:pt x="752119" y="2033054"/>
                  </a:lnTo>
                  <a:lnTo>
                    <a:pt x="750951" y="2031885"/>
                  </a:lnTo>
                  <a:lnTo>
                    <a:pt x="750023" y="2030717"/>
                  </a:lnTo>
                  <a:lnTo>
                    <a:pt x="750951" y="2029548"/>
                  </a:lnTo>
                  <a:lnTo>
                    <a:pt x="752119" y="2028621"/>
                  </a:lnTo>
                  <a:lnTo>
                    <a:pt x="753059" y="2027682"/>
                  </a:lnTo>
                  <a:close/>
                </a:path>
                <a:path w="4571365" h="3927475">
                  <a:moveTo>
                    <a:pt x="1290726" y="3217138"/>
                  </a:moveTo>
                  <a:lnTo>
                    <a:pt x="1290485" y="3216897"/>
                  </a:lnTo>
                  <a:lnTo>
                    <a:pt x="1290027" y="3216198"/>
                  </a:lnTo>
                  <a:lnTo>
                    <a:pt x="1289786" y="3215970"/>
                  </a:lnTo>
                  <a:lnTo>
                    <a:pt x="1262481" y="3215970"/>
                  </a:lnTo>
                  <a:lnTo>
                    <a:pt x="1256423" y="3222040"/>
                  </a:lnTo>
                  <a:lnTo>
                    <a:pt x="1276019" y="3222040"/>
                  </a:lnTo>
                  <a:lnTo>
                    <a:pt x="1278826" y="3219234"/>
                  </a:lnTo>
                  <a:lnTo>
                    <a:pt x="1282560" y="3217367"/>
                  </a:lnTo>
                  <a:lnTo>
                    <a:pt x="1287221" y="3221101"/>
                  </a:lnTo>
                  <a:lnTo>
                    <a:pt x="1290726" y="3217138"/>
                  </a:lnTo>
                  <a:close/>
                </a:path>
                <a:path w="4571365" h="3927475">
                  <a:moveTo>
                    <a:pt x="1398765" y="3349218"/>
                  </a:moveTo>
                  <a:lnTo>
                    <a:pt x="1397139" y="3345713"/>
                  </a:lnTo>
                  <a:lnTo>
                    <a:pt x="1393164" y="3343618"/>
                  </a:lnTo>
                  <a:lnTo>
                    <a:pt x="1390599" y="3340354"/>
                  </a:lnTo>
                  <a:lnTo>
                    <a:pt x="1384071" y="3340112"/>
                  </a:lnTo>
                  <a:lnTo>
                    <a:pt x="1382661" y="3341751"/>
                  </a:lnTo>
                  <a:lnTo>
                    <a:pt x="1387563" y="3344087"/>
                  </a:lnTo>
                  <a:lnTo>
                    <a:pt x="1384528" y="3348990"/>
                  </a:lnTo>
                  <a:lnTo>
                    <a:pt x="1386636" y="3352723"/>
                  </a:lnTo>
                  <a:lnTo>
                    <a:pt x="1388033" y="3353879"/>
                  </a:lnTo>
                  <a:lnTo>
                    <a:pt x="1389672" y="3355517"/>
                  </a:lnTo>
                  <a:lnTo>
                    <a:pt x="1391767" y="3357384"/>
                  </a:lnTo>
                  <a:lnTo>
                    <a:pt x="1395742" y="3354819"/>
                  </a:lnTo>
                  <a:lnTo>
                    <a:pt x="1398536" y="3353422"/>
                  </a:lnTo>
                  <a:lnTo>
                    <a:pt x="1398765" y="3349218"/>
                  </a:lnTo>
                  <a:close/>
                </a:path>
                <a:path w="4571365" h="3927475">
                  <a:moveTo>
                    <a:pt x="1442643" y="15405"/>
                  </a:moveTo>
                  <a:lnTo>
                    <a:pt x="1441475" y="10033"/>
                  </a:lnTo>
                  <a:lnTo>
                    <a:pt x="1439837" y="11201"/>
                  </a:lnTo>
                  <a:lnTo>
                    <a:pt x="1438211" y="12128"/>
                  </a:lnTo>
                  <a:lnTo>
                    <a:pt x="1436103" y="12839"/>
                  </a:lnTo>
                  <a:lnTo>
                    <a:pt x="1434007" y="11201"/>
                  </a:lnTo>
                  <a:lnTo>
                    <a:pt x="1433779" y="8864"/>
                  </a:lnTo>
                  <a:lnTo>
                    <a:pt x="1436103" y="6997"/>
                  </a:lnTo>
                  <a:lnTo>
                    <a:pt x="1438440" y="4902"/>
                  </a:lnTo>
                  <a:lnTo>
                    <a:pt x="1437970" y="2336"/>
                  </a:lnTo>
                  <a:lnTo>
                    <a:pt x="1437970" y="0"/>
                  </a:lnTo>
                  <a:lnTo>
                    <a:pt x="1436344" y="927"/>
                  </a:lnTo>
                  <a:lnTo>
                    <a:pt x="1434477" y="1866"/>
                  </a:lnTo>
                  <a:lnTo>
                    <a:pt x="1432369" y="3263"/>
                  </a:lnTo>
                  <a:lnTo>
                    <a:pt x="1426070" y="3263"/>
                  </a:lnTo>
                  <a:lnTo>
                    <a:pt x="1426311" y="5829"/>
                  </a:lnTo>
                  <a:lnTo>
                    <a:pt x="1421866" y="5829"/>
                  </a:lnTo>
                  <a:lnTo>
                    <a:pt x="1422577" y="9334"/>
                  </a:lnTo>
                  <a:lnTo>
                    <a:pt x="1425371" y="9563"/>
                  </a:lnTo>
                  <a:lnTo>
                    <a:pt x="1427937" y="10033"/>
                  </a:lnTo>
                  <a:lnTo>
                    <a:pt x="1430502" y="10261"/>
                  </a:lnTo>
                  <a:lnTo>
                    <a:pt x="1432610" y="11899"/>
                  </a:lnTo>
                  <a:lnTo>
                    <a:pt x="1430972" y="15405"/>
                  </a:lnTo>
                  <a:lnTo>
                    <a:pt x="1436103" y="18440"/>
                  </a:lnTo>
                  <a:lnTo>
                    <a:pt x="1434477" y="21005"/>
                  </a:lnTo>
                  <a:lnTo>
                    <a:pt x="1434934" y="23101"/>
                  </a:lnTo>
                  <a:lnTo>
                    <a:pt x="1435404" y="23101"/>
                  </a:lnTo>
                  <a:lnTo>
                    <a:pt x="1436344" y="23329"/>
                  </a:lnTo>
                  <a:lnTo>
                    <a:pt x="1436344" y="23101"/>
                  </a:lnTo>
                  <a:lnTo>
                    <a:pt x="1437513" y="18669"/>
                  </a:lnTo>
                  <a:lnTo>
                    <a:pt x="1442643" y="15405"/>
                  </a:lnTo>
                  <a:close/>
                </a:path>
                <a:path w="4571365" h="3927475">
                  <a:moveTo>
                    <a:pt x="1782419" y="934618"/>
                  </a:moveTo>
                  <a:lnTo>
                    <a:pt x="1780552" y="930643"/>
                  </a:lnTo>
                  <a:lnTo>
                    <a:pt x="1775879" y="932751"/>
                  </a:lnTo>
                  <a:lnTo>
                    <a:pt x="1775879" y="937183"/>
                  </a:lnTo>
                  <a:lnTo>
                    <a:pt x="1770278" y="936244"/>
                  </a:lnTo>
                  <a:lnTo>
                    <a:pt x="1767954" y="941146"/>
                  </a:lnTo>
                  <a:lnTo>
                    <a:pt x="1764677" y="943952"/>
                  </a:lnTo>
                  <a:lnTo>
                    <a:pt x="1756752" y="944181"/>
                  </a:lnTo>
                  <a:lnTo>
                    <a:pt x="1753476" y="946289"/>
                  </a:lnTo>
                  <a:lnTo>
                    <a:pt x="1755114" y="948156"/>
                  </a:lnTo>
                  <a:lnTo>
                    <a:pt x="1757451" y="946988"/>
                  </a:lnTo>
                  <a:lnTo>
                    <a:pt x="1761642" y="947445"/>
                  </a:lnTo>
                  <a:lnTo>
                    <a:pt x="1763979" y="947445"/>
                  </a:lnTo>
                  <a:lnTo>
                    <a:pt x="1766087" y="947216"/>
                  </a:lnTo>
                  <a:lnTo>
                    <a:pt x="1768182" y="947216"/>
                  </a:lnTo>
                  <a:lnTo>
                    <a:pt x="1770519" y="948385"/>
                  </a:lnTo>
                  <a:lnTo>
                    <a:pt x="1771421" y="947216"/>
                  </a:lnTo>
                  <a:lnTo>
                    <a:pt x="1771599" y="946988"/>
                  </a:lnTo>
                  <a:lnTo>
                    <a:pt x="1772145" y="946289"/>
                  </a:lnTo>
                  <a:lnTo>
                    <a:pt x="1773555" y="942555"/>
                  </a:lnTo>
                  <a:lnTo>
                    <a:pt x="1774012" y="940917"/>
                  </a:lnTo>
                  <a:lnTo>
                    <a:pt x="1775650" y="940689"/>
                  </a:lnTo>
                  <a:lnTo>
                    <a:pt x="1777746" y="940689"/>
                  </a:lnTo>
                  <a:lnTo>
                    <a:pt x="1779155" y="938580"/>
                  </a:lnTo>
                  <a:lnTo>
                    <a:pt x="1782178" y="937653"/>
                  </a:lnTo>
                  <a:lnTo>
                    <a:pt x="1782216" y="937183"/>
                  </a:lnTo>
                  <a:lnTo>
                    <a:pt x="1782419" y="934618"/>
                  </a:lnTo>
                  <a:close/>
                </a:path>
                <a:path w="4571365" h="3927475">
                  <a:moveTo>
                    <a:pt x="1791754" y="2863824"/>
                  </a:moveTo>
                  <a:lnTo>
                    <a:pt x="1789887" y="2860319"/>
                  </a:lnTo>
                  <a:lnTo>
                    <a:pt x="1787321" y="2855188"/>
                  </a:lnTo>
                  <a:lnTo>
                    <a:pt x="1780781" y="2855188"/>
                  </a:lnTo>
                  <a:lnTo>
                    <a:pt x="1772615" y="2863354"/>
                  </a:lnTo>
                  <a:lnTo>
                    <a:pt x="1775650" y="2866390"/>
                  </a:lnTo>
                  <a:lnTo>
                    <a:pt x="1777517" y="2868028"/>
                  </a:lnTo>
                  <a:lnTo>
                    <a:pt x="1778457" y="2867088"/>
                  </a:lnTo>
                  <a:lnTo>
                    <a:pt x="1780781" y="2865221"/>
                  </a:lnTo>
                  <a:lnTo>
                    <a:pt x="1782178" y="2866390"/>
                  </a:lnTo>
                  <a:lnTo>
                    <a:pt x="1787080" y="2869895"/>
                  </a:lnTo>
                  <a:lnTo>
                    <a:pt x="1788248" y="2866161"/>
                  </a:lnTo>
                  <a:lnTo>
                    <a:pt x="1791512" y="2865691"/>
                  </a:lnTo>
                  <a:lnTo>
                    <a:pt x="1791754" y="2863824"/>
                  </a:lnTo>
                  <a:close/>
                </a:path>
                <a:path w="4571365" h="3927475">
                  <a:moveTo>
                    <a:pt x="1815084" y="2620657"/>
                  </a:moveTo>
                  <a:lnTo>
                    <a:pt x="1812988" y="2619260"/>
                  </a:lnTo>
                  <a:lnTo>
                    <a:pt x="1812048" y="2616225"/>
                  </a:lnTo>
                  <a:lnTo>
                    <a:pt x="1809026" y="2615527"/>
                  </a:lnTo>
                  <a:lnTo>
                    <a:pt x="1802485" y="2618321"/>
                  </a:lnTo>
                  <a:lnTo>
                    <a:pt x="1799691" y="2619730"/>
                  </a:lnTo>
                  <a:lnTo>
                    <a:pt x="1800847" y="2623921"/>
                  </a:lnTo>
                  <a:lnTo>
                    <a:pt x="1802257" y="2627896"/>
                  </a:lnTo>
                  <a:lnTo>
                    <a:pt x="1803654" y="2632557"/>
                  </a:lnTo>
                  <a:lnTo>
                    <a:pt x="1806219" y="2626728"/>
                  </a:lnTo>
                  <a:lnTo>
                    <a:pt x="1812048" y="2630462"/>
                  </a:lnTo>
                  <a:lnTo>
                    <a:pt x="1815084" y="2627198"/>
                  </a:lnTo>
                  <a:lnTo>
                    <a:pt x="1815084" y="2620657"/>
                  </a:lnTo>
                  <a:close/>
                </a:path>
                <a:path w="4571365" h="3927475">
                  <a:moveTo>
                    <a:pt x="1815084" y="1504721"/>
                  </a:moveTo>
                  <a:lnTo>
                    <a:pt x="1812988" y="1504721"/>
                  </a:lnTo>
                  <a:lnTo>
                    <a:pt x="1812290" y="1504492"/>
                  </a:lnTo>
                  <a:lnTo>
                    <a:pt x="1811591" y="1505889"/>
                  </a:lnTo>
                  <a:lnTo>
                    <a:pt x="1810651" y="1506816"/>
                  </a:lnTo>
                  <a:lnTo>
                    <a:pt x="1809953" y="1507756"/>
                  </a:lnTo>
                  <a:lnTo>
                    <a:pt x="1807616" y="1504721"/>
                  </a:lnTo>
                  <a:lnTo>
                    <a:pt x="1810194" y="1504950"/>
                  </a:lnTo>
                  <a:lnTo>
                    <a:pt x="1811235" y="1504721"/>
                  </a:lnTo>
                  <a:lnTo>
                    <a:pt x="1812290" y="1504492"/>
                  </a:lnTo>
                  <a:lnTo>
                    <a:pt x="1811591" y="1500517"/>
                  </a:lnTo>
                  <a:lnTo>
                    <a:pt x="1806448" y="1501914"/>
                  </a:lnTo>
                  <a:lnTo>
                    <a:pt x="1805051" y="1505648"/>
                  </a:lnTo>
                  <a:lnTo>
                    <a:pt x="1804352" y="1507286"/>
                  </a:lnTo>
                  <a:lnTo>
                    <a:pt x="1801558" y="1508925"/>
                  </a:lnTo>
                  <a:lnTo>
                    <a:pt x="1797583" y="1506118"/>
                  </a:lnTo>
                  <a:lnTo>
                    <a:pt x="1795487" y="1509623"/>
                  </a:lnTo>
                  <a:lnTo>
                    <a:pt x="1795487" y="1517789"/>
                  </a:lnTo>
                  <a:lnTo>
                    <a:pt x="1804593" y="1517789"/>
                  </a:lnTo>
                  <a:lnTo>
                    <a:pt x="1805520" y="1516621"/>
                  </a:lnTo>
                  <a:lnTo>
                    <a:pt x="1806917" y="1514284"/>
                  </a:lnTo>
                  <a:lnTo>
                    <a:pt x="1808784" y="1512658"/>
                  </a:lnTo>
                  <a:lnTo>
                    <a:pt x="1810651" y="1511249"/>
                  </a:lnTo>
                  <a:lnTo>
                    <a:pt x="1812988" y="1510550"/>
                  </a:lnTo>
                  <a:lnTo>
                    <a:pt x="1815084" y="1509623"/>
                  </a:lnTo>
                  <a:lnTo>
                    <a:pt x="1815084" y="1508925"/>
                  </a:lnTo>
                  <a:lnTo>
                    <a:pt x="1815084" y="1507756"/>
                  </a:lnTo>
                  <a:lnTo>
                    <a:pt x="1815084" y="1504721"/>
                  </a:lnTo>
                  <a:close/>
                </a:path>
                <a:path w="4571365" h="3927475">
                  <a:moveTo>
                    <a:pt x="1921268" y="198120"/>
                  </a:moveTo>
                  <a:lnTo>
                    <a:pt x="1916137" y="195084"/>
                  </a:lnTo>
                  <a:lnTo>
                    <a:pt x="1915807" y="193459"/>
                  </a:lnTo>
                  <a:lnTo>
                    <a:pt x="1915198" y="190423"/>
                  </a:lnTo>
                  <a:lnTo>
                    <a:pt x="1913801" y="190423"/>
                  </a:lnTo>
                  <a:lnTo>
                    <a:pt x="1914029" y="192062"/>
                  </a:lnTo>
                  <a:lnTo>
                    <a:pt x="1913572" y="193459"/>
                  </a:lnTo>
                  <a:lnTo>
                    <a:pt x="1911705" y="192989"/>
                  </a:lnTo>
                  <a:lnTo>
                    <a:pt x="1910994" y="192989"/>
                  </a:lnTo>
                  <a:lnTo>
                    <a:pt x="1910880" y="191122"/>
                  </a:lnTo>
                  <a:lnTo>
                    <a:pt x="1910537" y="190423"/>
                  </a:lnTo>
                  <a:lnTo>
                    <a:pt x="1902371" y="190423"/>
                  </a:lnTo>
                  <a:lnTo>
                    <a:pt x="1901202" y="189255"/>
                  </a:lnTo>
                  <a:lnTo>
                    <a:pt x="1900034" y="188328"/>
                  </a:lnTo>
                  <a:lnTo>
                    <a:pt x="1898865" y="187159"/>
                  </a:lnTo>
                  <a:lnTo>
                    <a:pt x="1896999" y="189953"/>
                  </a:lnTo>
                  <a:lnTo>
                    <a:pt x="1892096" y="191122"/>
                  </a:lnTo>
                  <a:lnTo>
                    <a:pt x="1895132" y="196951"/>
                  </a:lnTo>
                  <a:lnTo>
                    <a:pt x="1907971" y="196951"/>
                  </a:lnTo>
                  <a:lnTo>
                    <a:pt x="1910067" y="198120"/>
                  </a:lnTo>
                  <a:lnTo>
                    <a:pt x="1911705" y="199288"/>
                  </a:lnTo>
                  <a:lnTo>
                    <a:pt x="1913572" y="200228"/>
                  </a:lnTo>
                  <a:lnTo>
                    <a:pt x="1915668" y="201396"/>
                  </a:lnTo>
                  <a:lnTo>
                    <a:pt x="1918004" y="202323"/>
                  </a:lnTo>
                  <a:lnTo>
                    <a:pt x="1920100" y="203492"/>
                  </a:lnTo>
                  <a:lnTo>
                    <a:pt x="1921268" y="198120"/>
                  </a:lnTo>
                  <a:close/>
                </a:path>
                <a:path w="4571365" h="3927475">
                  <a:moveTo>
                    <a:pt x="1925942" y="1202055"/>
                  </a:moveTo>
                  <a:lnTo>
                    <a:pt x="1923135" y="1203680"/>
                  </a:lnTo>
                  <a:lnTo>
                    <a:pt x="1921497" y="1203210"/>
                  </a:lnTo>
                  <a:lnTo>
                    <a:pt x="1920100" y="1202283"/>
                  </a:lnTo>
                  <a:lnTo>
                    <a:pt x="1918703" y="1201343"/>
                  </a:lnTo>
                  <a:lnTo>
                    <a:pt x="1917306" y="1197152"/>
                  </a:lnTo>
                  <a:lnTo>
                    <a:pt x="1913331" y="1196682"/>
                  </a:lnTo>
                  <a:lnTo>
                    <a:pt x="1906803" y="1197610"/>
                  </a:lnTo>
                  <a:lnTo>
                    <a:pt x="1907730" y="1204849"/>
                  </a:lnTo>
                  <a:lnTo>
                    <a:pt x="1903768" y="1207884"/>
                  </a:lnTo>
                  <a:lnTo>
                    <a:pt x="1903996" y="1208582"/>
                  </a:lnTo>
                  <a:lnTo>
                    <a:pt x="1904466" y="1209281"/>
                  </a:lnTo>
                  <a:lnTo>
                    <a:pt x="1906562" y="1210449"/>
                  </a:lnTo>
                  <a:lnTo>
                    <a:pt x="1907501" y="1213485"/>
                  </a:lnTo>
                  <a:lnTo>
                    <a:pt x="1910765" y="1213015"/>
                  </a:lnTo>
                  <a:lnTo>
                    <a:pt x="1913572" y="1211389"/>
                  </a:lnTo>
                  <a:lnTo>
                    <a:pt x="1916137" y="1209751"/>
                  </a:lnTo>
                  <a:lnTo>
                    <a:pt x="1916836" y="1207185"/>
                  </a:lnTo>
                  <a:lnTo>
                    <a:pt x="1915668" y="1206017"/>
                  </a:lnTo>
                  <a:lnTo>
                    <a:pt x="1914740" y="1205318"/>
                  </a:lnTo>
                  <a:lnTo>
                    <a:pt x="1913801" y="1204379"/>
                  </a:lnTo>
                  <a:lnTo>
                    <a:pt x="1916595" y="1202283"/>
                  </a:lnTo>
                  <a:lnTo>
                    <a:pt x="1916404" y="1204379"/>
                  </a:lnTo>
                  <a:lnTo>
                    <a:pt x="1916506" y="1205547"/>
                  </a:lnTo>
                  <a:lnTo>
                    <a:pt x="1916836" y="1207185"/>
                  </a:lnTo>
                  <a:lnTo>
                    <a:pt x="1919630" y="1205318"/>
                  </a:lnTo>
                  <a:lnTo>
                    <a:pt x="1923135" y="1207884"/>
                  </a:lnTo>
                  <a:lnTo>
                    <a:pt x="1925701" y="1205547"/>
                  </a:lnTo>
                  <a:lnTo>
                    <a:pt x="1925713" y="1205318"/>
                  </a:lnTo>
                  <a:lnTo>
                    <a:pt x="1925828" y="1203680"/>
                  </a:lnTo>
                  <a:lnTo>
                    <a:pt x="1925942" y="1202055"/>
                  </a:lnTo>
                  <a:close/>
                </a:path>
                <a:path w="4571365" h="3927475">
                  <a:moveTo>
                    <a:pt x="1972843" y="469"/>
                  </a:moveTo>
                  <a:lnTo>
                    <a:pt x="1967001" y="469"/>
                  </a:lnTo>
                  <a:lnTo>
                    <a:pt x="1965375" y="698"/>
                  </a:lnTo>
                  <a:lnTo>
                    <a:pt x="1963978" y="698"/>
                  </a:lnTo>
                  <a:lnTo>
                    <a:pt x="1963039" y="2565"/>
                  </a:lnTo>
                  <a:lnTo>
                    <a:pt x="1961642" y="6299"/>
                  </a:lnTo>
                  <a:lnTo>
                    <a:pt x="1957908" y="7696"/>
                  </a:lnTo>
                  <a:lnTo>
                    <a:pt x="1956269" y="8166"/>
                  </a:lnTo>
                  <a:lnTo>
                    <a:pt x="1956269" y="11899"/>
                  </a:lnTo>
                  <a:lnTo>
                    <a:pt x="1959775" y="13538"/>
                  </a:lnTo>
                  <a:lnTo>
                    <a:pt x="1963267" y="15405"/>
                  </a:lnTo>
                  <a:lnTo>
                    <a:pt x="1967712" y="17500"/>
                  </a:lnTo>
                  <a:lnTo>
                    <a:pt x="1969109" y="15405"/>
                  </a:lnTo>
                  <a:lnTo>
                    <a:pt x="1970735" y="13296"/>
                  </a:lnTo>
                  <a:lnTo>
                    <a:pt x="1972602" y="10731"/>
                  </a:lnTo>
                  <a:lnTo>
                    <a:pt x="1972602" y="8864"/>
                  </a:lnTo>
                  <a:lnTo>
                    <a:pt x="1972373" y="6299"/>
                  </a:lnTo>
                  <a:lnTo>
                    <a:pt x="1972843" y="3733"/>
                  </a:lnTo>
                  <a:lnTo>
                    <a:pt x="1972843" y="469"/>
                  </a:lnTo>
                  <a:close/>
                </a:path>
                <a:path w="4571365" h="3927475">
                  <a:moveTo>
                    <a:pt x="2021611" y="1906333"/>
                  </a:moveTo>
                  <a:lnTo>
                    <a:pt x="2019515" y="1905406"/>
                  </a:lnTo>
                  <a:lnTo>
                    <a:pt x="2017179" y="1904238"/>
                  </a:lnTo>
                  <a:lnTo>
                    <a:pt x="2015083" y="1903298"/>
                  </a:lnTo>
                  <a:lnTo>
                    <a:pt x="2015083" y="1896541"/>
                  </a:lnTo>
                  <a:lnTo>
                    <a:pt x="2012276" y="1894903"/>
                  </a:lnTo>
                  <a:lnTo>
                    <a:pt x="2005749" y="1891868"/>
                  </a:lnTo>
                  <a:lnTo>
                    <a:pt x="2005749" y="1907032"/>
                  </a:lnTo>
                  <a:lnTo>
                    <a:pt x="2006447" y="1907501"/>
                  </a:lnTo>
                  <a:lnTo>
                    <a:pt x="2006917" y="1907971"/>
                  </a:lnTo>
                  <a:lnTo>
                    <a:pt x="2013216" y="1907971"/>
                  </a:lnTo>
                  <a:lnTo>
                    <a:pt x="2014385" y="1909140"/>
                  </a:lnTo>
                  <a:lnTo>
                    <a:pt x="2015540" y="1910067"/>
                  </a:lnTo>
                  <a:lnTo>
                    <a:pt x="2016709" y="1911235"/>
                  </a:lnTo>
                  <a:lnTo>
                    <a:pt x="2021611" y="1911235"/>
                  </a:lnTo>
                  <a:lnTo>
                    <a:pt x="2021611" y="1906333"/>
                  </a:lnTo>
                  <a:close/>
                </a:path>
                <a:path w="4571365" h="3927475">
                  <a:moveTo>
                    <a:pt x="2032355" y="1938540"/>
                  </a:moveTo>
                  <a:lnTo>
                    <a:pt x="2027910" y="1936902"/>
                  </a:lnTo>
                  <a:lnTo>
                    <a:pt x="2022551" y="1938070"/>
                  </a:lnTo>
                  <a:lnTo>
                    <a:pt x="2019744" y="1934108"/>
                  </a:lnTo>
                  <a:lnTo>
                    <a:pt x="2007146" y="1934108"/>
                  </a:lnTo>
                  <a:lnTo>
                    <a:pt x="2004110" y="1936902"/>
                  </a:lnTo>
                  <a:lnTo>
                    <a:pt x="2001545" y="1939709"/>
                  </a:lnTo>
                  <a:lnTo>
                    <a:pt x="1997113" y="1943912"/>
                  </a:lnTo>
                  <a:lnTo>
                    <a:pt x="2003640" y="1943912"/>
                  </a:lnTo>
                  <a:lnTo>
                    <a:pt x="2005977" y="1941576"/>
                  </a:lnTo>
                  <a:lnTo>
                    <a:pt x="2007146" y="1940636"/>
                  </a:lnTo>
                  <a:lnTo>
                    <a:pt x="2009241" y="1942744"/>
                  </a:lnTo>
                  <a:lnTo>
                    <a:pt x="2010410" y="1943671"/>
                  </a:lnTo>
                  <a:lnTo>
                    <a:pt x="2012975" y="1941576"/>
                  </a:lnTo>
                  <a:lnTo>
                    <a:pt x="2014143" y="1940407"/>
                  </a:lnTo>
                  <a:lnTo>
                    <a:pt x="2030717" y="1940407"/>
                  </a:lnTo>
                  <a:lnTo>
                    <a:pt x="2031187" y="1939709"/>
                  </a:lnTo>
                  <a:lnTo>
                    <a:pt x="2032355" y="1938540"/>
                  </a:lnTo>
                  <a:close/>
                </a:path>
                <a:path w="4571365" h="3927475">
                  <a:moveTo>
                    <a:pt x="2051481" y="313867"/>
                  </a:moveTo>
                  <a:lnTo>
                    <a:pt x="2047989" y="312000"/>
                  </a:lnTo>
                  <a:lnTo>
                    <a:pt x="2045182" y="310603"/>
                  </a:lnTo>
                  <a:lnTo>
                    <a:pt x="2042147" y="309206"/>
                  </a:lnTo>
                  <a:lnTo>
                    <a:pt x="2040750" y="312940"/>
                  </a:lnTo>
                  <a:lnTo>
                    <a:pt x="2040051" y="315277"/>
                  </a:lnTo>
                  <a:lnTo>
                    <a:pt x="2037486" y="311302"/>
                  </a:lnTo>
                  <a:lnTo>
                    <a:pt x="2036787" y="306171"/>
                  </a:lnTo>
                  <a:lnTo>
                    <a:pt x="2031415" y="305231"/>
                  </a:lnTo>
                  <a:lnTo>
                    <a:pt x="2031415" y="308508"/>
                  </a:lnTo>
                  <a:lnTo>
                    <a:pt x="2031187" y="310134"/>
                  </a:lnTo>
                  <a:lnTo>
                    <a:pt x="2032114" y="311302"/>
                  </a:lnTo>
                  <a:lnTo>
                    <a:pt x="2033981" y="313169"/>
                  </a:lnTo>
                  <a:lnTo>
                    <a:pt x="2034451" y="315036"/>
                  </a:lnTo>
                  <a:lnTo>
                    <a:pt x="2034921" y="316674"/>
                  </a:lnTo>
                  <a:lnTo>
                    <a:pt x="2035149" y="317842"/>
                  </a:lnTo>
                  <a:lnTo>
                    <a:pt x="2037245" y="318300"/>
                  </a:lnTo>
                  <a:lnTo>
                    <a:pt x="2041918" y="328574"/>
                  </a:lnTo>
                  <a:lnTo>
                    <a:pt x="2044484" y="326478"/>
                  </a:lnTo>
                  <a:lnTo>
                    <a:pt x="2045881" y="324142"/>
                  </a:lnTo>
                  <a:lnTo>
                    <a:pt x="2049157" y="324840"/>
                  </a:lnTo>
                  <a:lnTo>
                    <a:pt x="2049386" y="324840"/>
                  </a:lnTo>
                  <a:lnTo>
                    <a:pt x="2049856" y="323443"/>
                  </a:lnTo>
                  <a:lnTo>
                    <a:pt x="2050313" y="322745"/>
                  </a:lnTo>
                  <a:lnTo>
                    <a:pt x="2048217" y="322033"/>
                  </a:lnTo>
                  <a:lnTo>
                    <a:pt x="2046351" y="321335"/>
                  </a:lnTo>
                  <a:lnTo>
                    <a:pt x="2044255" y="320636"/>
                  </a:lnTo>
                  <a:lnTo>
                    <a:pt x="2044712" y="317601"/>
                  </a:lnTo>
                  <a:lnTo>
                    <a:pt x="2044712" y="316204"/>
                  </a:lnTo>
                  <a:lnTo>
                    <a:pt x="2047049" y="315506"/>
                  </a:lnTo>
                  <a:lnTo>
                    <a:pt x="2051481" y="313867"/>
                  </a:lnTo>
                  <a:close/>
                </a:path>
                <a:path w="4571365" h="3927475">
                  <a:moveTo>
                    <a:pt x="2083917" y="1263662"/>
                  </a:moveTo>
                  <a:lnTo>
                    <a:pt x="2080183" y="1259217"/>
                  </a:lnTo>
                  <a:lnTo>
                    <a:pt x="2074824" y="1257592"/>
                  </a:lnTo>
                  <a:lnTo>
                    <a:pt x="2069922" y="1255026"/>
                  </a:lnTo>
                  <a:lnTo>
                    <a:pt x="2068982" y="1256423"/>
                  </a:lnTo>
                  <a:lnTo>
                    <a:pt x="2068283" y="1257122"/>
                  </a:lnTo>
                  <a:lnTo>
                    <a:pt x="2067356" y="1258290"/>
                  </a:lnTo>
                  <a:lnTo>
                    <a:pt x="2070620" y="1265288"/>
                  </a:lnTo>
                  <a:lnTo>
                    <a:pt x="2072957" y="1268793"/>
                  </a:lnTo>
                  <a:lnTo>
                    <a:pt x="2073656" y="1270190"/>
                  </a:lnTo>
                  <a:lnTo>
                    <a:pt x="2075053" y="1271130"/>
                  </a:lnTo>
                  <a:lnTo>
                    <a:pt x="2076221" y="1272057"/>
                  </a:lnTo>
                  <a:lnTo>
                    <a:pt x="2078786" y="1271358"/>
                  </a:lnTo>
                  <a:lnTo>
                    <a:pt x="2081593" y="1272997"/>
                  </a:lnTo>
                  <a:lnTo>
                    <a:pt x="2083917" y="1270419"/>
                  </a:lnTo>
                  <a:lnTo>
                    <a:pt x="2081822" y="1268323"/>
                  </a:lnTo>
                  <a:lnTo>
                    <a:pt x="2080895" y="1267155"/>
                  </a:lnTo>
                  <a:lnTo>
                    <a:pt x="2081822" y="1265986"/>
                  </a:lnTo>
                  <a:lnTo>
                    <a:pt x="2082990" y="1264818"/>
                  </a:lnTo>
                  <a:lnTo>
                    <a:pt x="2083917" y="1263662"/>
                  </a:lnTo>
                  <a:close/>
                </a:path>
                <a:path w="4571365" h="3927475">
                  <a:moveTo>
                    <a:pt x="2113559" y="460895"/>
                  </a:moveTo>
                  <a:lnTo>
                    <a:pt x="2111464" y="458787"/>
                  </a:lnTo>
                  <a:lnTo>
                    <a:pt x="2109127" y="458089"/>
                  </a:lnTo>
                  <a:lnTo>
                    <a:pt x="2107730" y="459955"/>
                  </a:lnTo>
                  <a:lnTo>
                    <a:pt x="2105863" y="462762"/>
                  </a:lnTo>
                  <a:lnTo>
                    <a:pt x="2102586" y="461352"/>
                  </a:lnTo>
                  <a:lnTo>
                    <a:pt x="2100961" y="463461"/>
                  </a:lnTo>
                  <a:lnTo>
                    <a:pt x="2098852" y="466255"/>
                  </a:lnTo>
                  <a:lnTo>
                    <a:pt x="2096287" y="465785"/>
                  </a:lnTo>
                  <a:lnTo>
                    <a:pt x="2096008" y="465785"/>
                  </a:lnTo>
                  <a:lnTo>
                    <a:pt x="2092553" y="462762"/>
                  </a:lnTo>
                  <a:lnTo>
                    <a:pt x="2085327" y="462762"/>
                  </a:lnTo>
                  <a:lnTo>
                    <a:pt x="2082990" y="465086"/>
                  </a:lnTo>
                  <a:lnTo>
                    <a:pt x="2080183" y="468122"/>
                  </a:lnTo>
                  <a:lnTo>
                    <a:pt x="2077389" y="470928"/>
                  </a:lnTo>
                  <a:lnTo>
                    <a:pt x="2077859" y="473964"/>
                  </a:lnTo>
                  <a:lnTo>
                    <a:pt x="2076221" y="476758"/>
                  </a:lnTo>
                  <a:lnTo>
                    <a:pt x="2079028" y="478853"/>
                  </a:lnTo>
                  <a:lnTo>
                    <a:pt x="2082520" y="478396"/>
                  </a:lnTo>
                  <a:lnTo>
                    <a:pt x="2086483" y="479793"/>
                  </a:lnTo>
                  <a:lnTo>
                    <a:pt x="2090458" y="477456"/>
                  </a:lnTo>
                  <a:lnTo>
                    <a:pt x="2090458" y="470458"/>
                  </a:lnTo>
                  <a:lnTo>
                    <a:pt x="2091156" y="465328"/>
                  </a:lnTo>
                  <a:lnTo>
                    <a:pt x="2094509" y="465785"/>
                  </a:lnTo>
                  <a:lnTo>
                    <a:pt x="2093722" y="465785"/>
                  </a:lnTo>
                  <a:lnTo>
                    <a:pt x="2094191" y="466725"/>
                  </a:lnTo>
                  <a:lnTo>
                    <a:pt x="2094191" y="468122"/>
                  </a:lnTo>
                  <a:lnTo>
                    <a:pt x="2094661" y="467893"/>
                  </a:lnTo>
                  <a:lnTo>
                    <a:pt x="2096287" y="468820"/>
                  </a:lnTo>
                  <a:lnTo>
                    <a:pt x="2098154" y="469290"/>
                  </a:lnTo>
                  <a:lnTo>
                    <a:pt x="2100491" y="469988"/>
                  </a:lnTo>
                  <a:lnTo>
                    <a:pt x="2098852" y="471385"/>
                  </a:lnTo>
                  <a:lnTo>
                    <a:pt x="2097684" y="472554"/>
                  </a:lnTo>
                  <a:lnTo>
                    <a:pt x="2096058" y="473964"/>
                  </a:lnTo>
                  <a:lnTo>
                    <a:pt x="2097455" y="476758"/>
                  </a:lnTo>
                  <a:lnTo>
                    <a:pt x="2098624" y="479323"/>
                  </a:lnTo>
                  <a:lnTo>
                    <a:pt x="2100021" y="481888"/>
                  </a:lnTo>
                  <a:lnTo>
                    <a:pt x="2102129" y="481431"/>
                  </a:lnTo>
                  <a:lnTo>
                    <a:pt x="2104453" y="483057"/>
                  </a:lnTo>
                  <a:lnTo>
                    <a:pt x="2106091" y="480961"/>
                  </a:lnTo>
                  <a:lnTo>
                    <a:pt x="2107958" y="477697"/>
                  </a:lnTo>
                  <a:lnTo>
                    <a:pt x="2105622" y="476059"/>
                  </a:lnTo>
                  <a:lnTo>
                    <a:pt x="2103755" y="474192"/>
                  </a:lnTo>
                  <a:lnTo>
                    <a:pt x="2107260" y="469760"/>
                  </a:lnTo>
                  <a:lnTo>
                    <a:pt x="2107958" y="463689"/>
                  </a:lnTo>
                  <a:lnTo>
                    <a:pt x="2113559" y="460895"/>
                  </a:lnTo>
                  <a:close/>
                </a:path>
                <a:path w="4571365" h="3927475">
                  <a:moveTo>
                    <a:pt x="2172830" y="2307958"/>
                  </a:moveTo>
                  <a:lnTo>
                    <a:pt x="2172373" y="2302357"/>
                  </a:lnTo>
                  <a:lnTo>
                    <a:pt x="2168868" y="2300249"/>
                  </a:lnTo>
                  <a:lnTo>
                    <a:pt x="2165362" y="2298382"/>
                  </a:lnTo>
                  <a:lnTo>
                    <a:pt x="2163965" y="2298852"/>
                  </a:lnTo>
                  <a:lnTo>
                    <a:pt x="2160232" y="2296757"/>
                  </a:lnTo>
                  <a:lnTo>
                    <a:pt x="2156498" y="2299322"/>
                  </a:lnTo>
                  <a:lnTo>
                    <a:pt x="2156498" y="2306790"/>
                  </a:lnTo>
                  <a:lnTo>
                    <a:pt x="2160930" y="2311222"/>
                  </a:lnTo>
                  <a:lnTo>
                    <a:pt x="2167229" y="2311222"/>
                  </a:lnTo>
                  <a:lnTo>
                    <a:pt x="2169337" y="2308885"/>
                  </a:lnTo>
                  <a:lnTo>
                    <a:pt x="2172830" y="2307958"/>
                  </a:lnTo>
                  <a:close/>
                </a:path>
                <a:path w="4571365" h="3927475">
                  <a:moveTo>
                    <a:pt x="2215070" y="1764690"/>
                  </a:moveTo>
                  <a:lnTo>
                    <a:pt x="2214842" y="1762125"/>
                  </a:lnTo>
                  <a:lnTo>
                    <a:pt x="2214842" y="1760016"/>
                  </a:lnTo>
                  <a:lnTo>
                    <a:pt x="2214600" y="1757680"/>
                  </a:lnTo>
                  <a:lnTo>
                    <a:pt x="2212505" y="1757680"/>
                  </a:lnTo>
                  <a:lnTo>
                    <a:pt x="2211108" y="1757451"/>
                  </a:lnTo>
                  <a:lnTo>
                    <a:pt x="2208301" y="1758391"/>
                  </a:lnTo>
                  <a:lnTo>
                    <a:pt x="2207374" y="1759788"/>
                  </a:lnTo>
                  <a:lnTo>
                    <a:pt x="2204567" y="1761185"/>
                  </a:lnTo>
                  <a:lnTo>
                    <a:pt x="2203170" y="1761413"/>
                  </a:lnTo>
                  <a:lnTo>
                    <a:pt x="2201773" y="1761883"/>
                  </a:lnTo>
                  <a:lnTo>
                    <a:pt x="2203170" y="1765388"/>
                  </a:lnTo>
                  <a:lnTo>
                    <a:pt x="2199906" y="1766557"/>
                  </a:lnTo>
                  <a:lnTo>
                    <a:pt x="2198967" y="1768881"/>
                  </a:lnTo>
                  <a:lnTo>
                    <a:pt x="2201303" y="1770748"/>
                  </a:lnTo>
                  <a:lnTo>
                    <a:pt x="2202942" y="1774253"/>
                  </a:lnTo>
                  <a:lnTo>
                    <a:pt x="2206675" y="1773783"/>
                  </a:lnTo>
                  <a:lnTo>
                    <a:pt x="2209241" y="1770519"/>
                  </a:lnTo>
                  <a:lnTo>
                    <a:pt x="2213445" y="1768424"/>
                  </a:lnTo>
                  <a:lnTo>
                    <a:pt x="2215070" y="1764690"/>
                  </a:lnTo>
                  <a:close/>
                </a:path>
                <a:path w="4571365" h="3927475">
                  <a:moveTo>
                    <a:pt x="2287181" y="3283178"/>
                  </a:moveTo>
                  <a:lnTo>
                    <a:pt x="2285314" y="3281070"/>
                  </a:lnTo>
                  <a:lnTo>
                    <a:pt x="2282520" y="3277336"/>
                  </a:lnTo>
                  <a:lnTo>
                    <a:pt x="2278773" y="3281070"/>
                  </a:lnTo>
                  <a:lnTo>
                    <a:pt x="2265248" y="3281070"/>
                  </a:lnTo>
                  <a:lnTo>
                    <a:pt x="2265007" y="3282010"/>
                  </a:lnTo>
                  <a:lnTo>
                    <a:pt x="2264549" y="3282708"/>
                  </a:lnTo>
                  <a:lnTo>
                    <a:pt x="2264308" y="3283407"/>
                  </a:lnTo>
                  <a:lnTo>
                    <a:pt x="2267115" y="3283877"/>
                  </a:lnTo>
                  <a:lnTo>
                    <a:pt x="2270150" y="3284575"/>
                  </a:lnTo>
                  <a:lnTo>
                    <a:pt x="2273173" y="3285045"/>
                  </a:lnTo>
                  <a:lnTo>
                    <a:pt x="2274341" y="3286442"/>
                  </a:lnTo>
                  <a:lnTo>
                    <a:pt x="2275979" y="3287839"/>
                  </a:lnTo>
                  <a:lnTo>
                    <a:pt x="2277376" y="3289477"/>
                  </a:lnTo>
                  <a:lnTo>
                    <a:pt x="2270849" y="3292741"/>
                  </a:lnTo>
                  <a:lnTo>
                    <a:pt x="2270150" y="3296945"/>
                  </a:lnTo>
                  <a:lnTo>
                    <a:pt x="2273884" y="3298342"/>
                  </a:lnTo>
                  <a:lnTo>
                    <a:pt x="2275751" y="3300907"/>
                  </a:lnTo>
                  <a:lnTo>
                    <a:pt x="2278545" y="3300450"/>
                  </a:lnTo>
                  <a:lnTo>
                    <a:pt x="2280882" y="3299980"/>
                  </a:lnTo>
                  <a:lnTo>
                    <a:pt x="2279713" y="3298342"/>
                  </a:lnTo>
                  <a:lnTo>
                    <a:pt x="2278773" y="3297415"/>
                  </a:lnTo>
                  <a:lnTo>
                    <a:pt x="2277376" y="3295548"/>
                  </a:lnTo>
                  <a:lnTo>
                    <a:pt x="2283218" y="3294138"/>
                  </a:lnTo>
                  <a:lnTo>
                    <a:pt x="2279015" y="3288538"/>
                  </a:lnTo>
                  <a:lnTo>
                    <a:pt x="2281351" y="3285274"/>
                  </a:lnTo>
                  <a:lnTo>
                    <a:pt x="2285085" y="3283877"/>
                  </a:lnTo>
                  <a:lnTo>
                    <a:pt x="2287181" y="3283178"/>
                  </a:lnTo>
                  <a:close/>
                </a:path>
                <a:path w="4571365" h="3927475">
                  <a:moveTo>
                    <a:pt x="2334082" y="2120328"/>
                  </a:moveTo>
                  <a:lnTo>
                    <a:pt x="2331758" y="2117534"/>
                  </a:lnTo>
                  <a:lnTo>
                    <a:pt x="2331516" y="2117534"/>
                  </a:lnTo>
                  <a:lnTo>
                    <a:pt x="2323820" y="2119630"/>
                  </a:lnTo>
                  <a:lnTo>
                    <a:pt x="2323579" y="2119630"/>
                  </a:lnTo>
                  <a:lnTo>
                    <a:pt x="2323122" y="2116836"/>
                  </a:lnTo>
                  <a:lnTo>
                    <a:pt x="2322423" y="2113800"/>
                  </a:lnTo>
                  <a:lnTo>
                    <a:pt x="2321953" y="2110295"/>
                  </a:lnTo>
                  <a:lnTo>
                    <a:pt x="2318918" y="2111464"/>
                  </a:lnTo>
                  <a:lnTo>
                    <a:pt x="2316111" y="2109597"/>
                  </a:lnTo>
                  <a:lnTo>
                    <a:pt x="2313787" y="2111692"/>
                  </a:lnTo>
                  <a:lnTo>
                    <a:pt x="2313317" y="2114969"/>
                  </a:lnTo>
                  <a:lnTo>
                    <a:pt x="2311920" y="2117991"/>
                  </a:lnTo>
                  <a:lnTo>
                    <a:pt x="2314956" y="2120798"/>
                  </a:lnTo>
                  <a:lnTo>
                    <a:pt x="2316111" y="2118461"/>
                  </a:lnTo>
                  <a:lnTo>
                    <a:pt x="2317051" y="2116366"/>
                  </a:lnTo>
                  <a:lnTo>
                    <a:pt x="2318220" y="2114029"/>
                  </a:lnTo>
                  <a:lnTo>
                    <a:pt x="2320785" y="2116594"/>
                  </a:lnTo>
                  <a:lnTo>
                    <a:pt x="2319617" y="2119401"/>
                  </a:lnTo>
                  <a:lnTo>
                    <a:pt x="2320086" y="2122665"/>
                  </a:lnTo>
                  <a:lnTo>
                    <a:pt x="2321483" y="2124062"/>
                  </a:lnTo>
                  <a:lnTo>
                    <a:pt x="2323122" y="2126170"/>
                  </a:lnTo>
                  <a:lnTo>
                    <a:pt x="2324049" y="2127097"/>
                  </a:lnTo>
                  <a:lnTo>
                    <a:pt x="2333383" y="2127097"/>
                  </a:lnTo>
                  <a:lnTo>
                    <a:pt x="2332456" y="2123363"/>
                  </a:lnTo>
                  <a:lnTo>
                    <a:pt x="2334082" y="2120328"/>
                  </a:lnTo>
                  <a:close/>
                </a:path>
                <a:path w="4571365" h="3927475">
                  <a:moveTo>
                    <a:pt x="2335949" y="2702801"/>
                  </a:moveTo>
                  <a:lnTo>
                    <a:pt x="2335492" y="2702331"/>
                  </a:lnTo>
                  <a:lnTo>
                    <a:pt x="2335492" y="2701874"/>
                  </a:lnTo>
                  <a:lnTo>
                    <a:pt x="2335022" y="2701404"/>
                  </a:lnTo>
                  <a:lnTo>
                    <a:pt x="2333853" y="2700236"/>
                  </a:lnTo>
                  <a:lnTo>
                    <a:pt x="2331516" y="2701404"/>
                  </a:lnTo>
                  <a:lnTo>
                    <a:pt x="2329650" y="2700934"/>
                  </a:lnTo>
                  <a:lnTo>
                    <a:pt x="2329180" y="2704198"/>
                  </a:lnTo>
                  <a:lnTo>
                    <a:pt x="2326856" y="2705836"/>
                  </a:lnTo>
                  <a:lnTo>
                    <a:pt x="2323579" y="2707703"/>
                  </a:lnTo>
                  <a:lnTo>
                    <a:pt x="2323350" y="2705366"/>
                  </a:lnTo>
                  <a:lnTo>
                    <a:pt x="2323261" y="2702801"/>
                  </a:lnTo>
                  <a:lnTo>
                    <a:pt x="2323122" y="2701404"/>
                  </a:lnTo>
                  <a:lnTo>
                    <a:pt x="2325687" y="2701175"/>
                  </a:lnTo>
                  <a:lnTo>
                    <a:pt x="2327783" y="2700934"/>
                  </a:lnTo>
                  <a:lnTo>
                    <a:pt x="2329650" y="2700934"/>
                  </a:lnTo>
                  <a:lnTo>
                    <a:pt x="2328253" y="2698597"/>
                  </a:lnTo>
                  <a:lnTo>
                    <a:pt x="2327084" y="2696273"/>
                  </a:lnTo>
                  <a:lnTo>
                    <a:pt x="2326856" y="2695333"/>
                  </a:lnTo>
                  <a:lnTo>
                    <a:pt x="2326386" y="2694406"/>
                  </a:lnTo>
                  <a:lnTo>
                    <a:pt x="2323122" y="2694863"/>
                  </a:lnTo>
                  <a:lnTo>
                    <a:pt x="2321725" y="2697442"/>
                  </a:lnTo>
                  <a:lnTo>
                    <a:pt x="2319858" y="2700007"/>
                  </a:lnTo>
                  <a:lnTo>
                    <a:pt x="2319858" y="2709100"/>
                  </a:lnTo>
                  <a:lnTo>
                    <a:pt x="2318689" y="2710510"/>
                  </a:lnTo>
                  <a:lnTo>
                    <a:pt x="2317521" y="2711437"/>
                  </a:lnTo>
                  <a:lnTo>
                    <a:pt x="2316581" y="2712605"/>
                  </a:lnTo>
                  <a:lnTo>
                    <a:pt x="2316581" y="2717266"/>
                  </a:lnTo>
                  <a:lnTo>
                    <a:pt x="2321953" y="2717266"/>
                  </a:lnTo>
                  <a:lnTo>
                    <a:pt x="2326386" y="2712834"/>
                  </a:lnTo>
                  <a:lnTo>
                    <a:pt x="2331275" y="2707703"/>
                  </a:lnTo>
                  <a:lnTo>
                    <a:pt x="2335949" y="2702801"/>
                  </a:lnTo>
                  <a:close/>
                </a:path>
                <a:path w="4571365" h="3927475">
                  <a:moveTo>
                    <a:pt x="2338057" y="301040"/>
                  </a:moveTo>
                  <a:lnTo>
                    <a:pt x="2334780" y="298475"/>
                  </a:lnTo>
                  <a:lnTo>
                    <a:pt x="2322652" y="298475"/>
                  </a:lnTo>
                  <a:lnTo>
                    <a:pt x="2324049" y="300570"/>
                  </a:lnTo>
                  <a:lnTo>
                    <a:pt x="2325217" y="301967"/>
                  </a:lnTo>
                  <a:lnTo>
                    <a:pt x="2326386" y="303834"/>
                  </a:lnTo>
                  <a:lnTo>
                    <a:pt x="2324290" y="304774"/>
                  </a:lnTo>
                  <a:lnTo>
                    <a:pt x="2322182" y="305943"/>
                  </a:lnTo>
                  <a:lnTo>
                    <a:pt x="2320086" y="306870"/>
                  </a:lnTo>
                  <a:lnTo>
                    <a:pt x="2321255" y="308267"/>
                  </a:lnTo>
                  <a:lnTo>
                    <a:pt x="2322423" y="309435"/>
                  </a:lnTo>
                  <a:lnTo>
                    <a:pt x="2323122" y="310375"/>
                  </a:lnTo>
                  <a:lnTo>
                    <a:pt x="2323820" y="315506"/>
                  </a:lnTo>
                  <a:lnTo>
                    <a:pt x="2322182" y="320408"/>
                  </a:lnTo>
                  <a:lnTo>
                    <a:pt x="2324989" y="326009"/>
                  </a:lnTo>
                  <a:lnTo>
                    <a:pt x="2327554" y="320408"/>
                  </a:lnTo>
                  <a:lnTo>
                    <a:pt x="2326157" y="315734"/>
                  </a:lnTo>
                  <a:lnTo>
                    <a:pt x="2326614" y="311073"/>
                  </a:lnTo>
                  <a:lnTo>
                    <a:pt x="2326856" y="310134"/>
                  </a:lnTo>
                  <a:lnTo>
                    <a:pt x="2327783" y="309435"/>
                  </a:lnTo>
                  <a:lnTo>
                    <a:pt x="2328253" y="308508"/>
                  </a:lnTo>
                  <a:lnTo>
                    <a:pt x="2330818" y="307809"/>
                  </a:lnTo>
                  <a:lnTo>
                    <a:pt x="2333625" y="309435"/>
                  </a:lnTo>
                  <a:lnTo>
                    <a:pt x="2335949" y="307340"/>
                  </a:lnTo>
                  <a:lnTo>
                    <a:pt x="2336419" y="304304"/>
                  </a:lnTo>
                  <a:lnTo>
                    <a:pt x="2338057" y="301040"/>
                  </a:lnTo>
                  <a:close/>
                </a:path>
                <a:path w="4571365" h="3927475">
                  <a:moveTo>
                    <a:pt x="2370493" y="1269022"/>
                  </a:moveTo>
                  <a:lnTo>
                    <a:pt x="2370023" y="1265529"/>
                  </a:lnTo>
                  <a:lnTo>
                    <a:pt x="2367457" y="1262253"/>
                  </a:lnTo>
                  <a:lnTo>
                    <a:pt x="2365819" y="1263662"/>
                  </a:lnTo>
                  <a:lnTo>
                    <a:pt x="2364422" y="1265288"/>
                  </a:lnTo>
                  <a:lnTo>
                    <a:pt x="2363025" y="1266685"/>
                  </a:lnTo>
                  <a:lnTo>
                    <a:pt x="2363025" y="1294231"/>
                  </a:lnTo>
                  <a:lnTo>
                    <a:pt x="2363724" y="1294688"/>
                  </a:lnTo>
                  <a:lnTo>
                    <a:pt x="2364194" y="1295158"/>
                  </a:lnTo>
                  <a:lnTo>
                    <a:pt x="2365362" y="1294930"/>
                  </a:lnTo>
                  <a:lnTo>
                    <a:pt x="2368626" y="1294460"/>
                  </a:lnTo>
                  <a:lnTo>
                    <a:pt x="2368626" y="1283487"/>
                  </a:lnTo>
                  <a:lnTo>
                    <a:pt x="2365591" y="1279753"/>
                  </a:lnTo>
                  <a:lnTo>
                    <a:pt x="2366060" y="1276959"/>
                  </a:lnTo>
                  <a:lnTo>
                    <a:pt x="2364892" y="1274394"/>
                  </a:lnTo>
                  <a:lnTo>
                    <a:pt x="2367229" y="1272057"/>
                  </a:lnTo>
                  <a:lnTo>
                    <a:pt x="2370493" y="1269022"/>
                  </a:lnTo>
                  <a:close/>
                </a:path>
                <a:path w="4571365" h="3927475">
                  <a:moveTo>
                    <a:pt x="2370747" y="248069"/>
                  </a:moveTo>
                  <a:lnTo>
                    <a:pt x="2365362" y="244335"/>
                  </a:lnTo>
                  <a:lnTo>
                    <a:pt x="2362555" y="247827"/>
                  </a:lnTo>
                  <a:lnTo>
                    <a:pt x="2365819" y="251561"/>
                  </a:lnTo>
                  <a:lnTo>
                    <a:pt x="2370658" y="248107"/>
                  </a:lnTo>
                  <a:close/>
                </a:path>
                <a:path w="4571365" h="3927475">
                  <a:moveTo>
                    <a:pt x="2371471" y="248437"/>
                  </a:moveTo>
                  <a:lnTo>
                    <a:pt x="2370823" y="248107"/>
                  </a:lnTo>
                  <a:lnTo>
                    <a:pt x="2371420" y="248526"/>
                  </a:lnTo>
                  <a:close/>
                </a:path>
                <a:path w="4571365" h="3927475">
                  <a:moveTo>
                    <a:pt x="2383790" y="1777758"/>
                  </a:moveTo>
                  <a:lnTo>
                    <a:pt x="2377021" y="1776349"/>
                  </a:lnTo>
                  <a:lnTo>
                    <a:pt x="2372360" y="1777060"/>
                  </a:lnTo>
                  <a:lnTo>
                    <a:pt x="2366988" y="1776818"/>
                  </a:lnTo>
                  <a:lnTo>
                    <a:pt x="2365362" y="1778927"/>
                  </a:lnTo>
                  <a:lnTo>
                    <a:pt x="2363254" y="1781251"/>
                  </a:lnTo>
                  <a:lnTo>
                    <a:pt x="2361387" y="1783816"/>
                  </a:lnTo>
                  <a:lnTo>
                    <a:pt x="2353691" y="1783816"/>
                  </a:lnTo>
                  <a:lnTo>
                    <a:pt x="2353449" y="1784527"/>
                  </a:lnTo>
                  <a:lnTo>
                    <a:pt x="2352751" y="1785226"/>
                  </a:lnTo>
                  <a:lnTo>
                    <a:pt x="2356256" y="1786851"/>
                  </a:lnTo>
                  <a:lnTo>
                    <a:pt x="2359520" y="1788718"/>
                  </a:lnTo>
                  <a:lnTo>
                    <a:pt x="2363254" y="1790585"/>
                  </a:lnTo>
                  <a:lnTo>
                    <a:pt x="2370963" y="1783588"/>
                  </a:lnTo>
                  <a:lnTo>
                    <a:pt x="2376093" y="1783588"/>
                  </a:lnTo>
                  <a:lnTo>
                    <a:pt x="2378430" y="1781721"/>
                  </a:lnTo>
                  <a:lnTo>
                    <a:pt x="2383790" y="1777758"/>
                  </a:lnTo>
                  <a:close/>
                </a:path>
                <a:path w="4571365" h="3927475">
                  <a:moveTo>
                    <a:pt x="2385428" y="2777718"/>
                  </a:moveTo>
                  <a:lnTo>
                    <a:pt x="2380056" y="2775610"/>
                  </a:lnTo>
                  <a:lnTo>
                    <a:pt x="2384031" y="2769539"/>
                  </a:lnTo>
                  <a:lnTo>
                    <a:pt x="2380526" y="2766517"/>
                  </a:lnTo>
                  <a:lnTo>
                    <a:pt x="2378887" y="2767914"/>
                  </a:lnTo>
                  <a:lnTo>
                    <a:pt x="2375395" y="2771876"/>
                  </a:lnTo>
                  <a:lnTo>
                    <a:pt x="2375395" y="2784716"/>
                  </a:lnTo>
                  <a:lnTo>
                    <a:pt x="2372360" y="2787751"/>
                  </a:lnTo>
                  <a:lnTo>
                    <a:pt x="2373528" y="2788920"/>
                  </a:lnTo>
                  <a:lnTo>
                    <a:pt x="2374455" y="2790075"/>
                  </a:lnTo>
                  <a:lnTo>
                    <a:pt x="2375624" y="2791244"/>
                  </a:lnTo>
                  <a:lnTo>
                    <a:pt x="2375624" y="2796146"/>
                  </a:lnTo>
                  <a:lnTo>
                    <a:pt x="2370493" y="2796146"/>
                  </a:lnTo>
                  <a:lnTo>
                    <a:pt x="2369096" y="2798953"/>
                  </a:lnTo>
                  <a:lnTo>
                    <a:pt x="2367686" y="2801988"/>
                  </a:lnTo>
                  <a:lnTo>
                    <a:pt x="2366759" y="2803614"/>
                  </a:lnTo>
                  <a:lnTo>
                    <a:pt x="2370493" y="2808046"/>
                  </a:lnTo>
                  <a:lnTo>
                    <a:pt x="2373985" y="2812021"/>
                  </a:lnTo>
                  <a:lnTo>
                    <a:pt x="2377490" y="2816212"/>
                  </a:lnTo>
                  <a:lnTo>
                    <a:pt x="2379357" y="2815755"/>
                  </a:lnTo>
                  <a:lnTo>
                    <a:pt x="2380754" y="2815285"/>
                  </a:lnTo>
                  <a:lnTo>
                    <a:pt x="2381923" y="2814815"/>
                  </a:lnTo>
                  <a:lnTo>
                    <a:pt x="2382164" y="2813418"/>
                  </a:lnTo>
                  <a:lnTo>
                    <a:pt x="2382164" y="2811322"/>
                  </a:lnTo>
                  <a:lnTo>
                    <a:pt x="2380996" y="2810154"/>
                  </a:lnTo>
                  <a:lnTo>
                    <a:pt x="2380056" y="2808986"/>
                  </a:lnTo>
                  <a:lnTo>
                    <a:pt x="2378887" y="2807817"/>
                  </a:lnTo>
                  <a:lnTo>
                    <a:pt x="2379827" y="2806649"/>
                  </a:lnTo>
                  <a:lnTo>
                    <a:pt x="2382164" y="2804312"/>
                  </a:lnTo>
                  <a:lnTo>
                    <a:pt x="2380056" y="2803144"/>
                  </a:lnTo>
                  <a:lnTo>
                    <a:pt x="2377719" y="2802217"/>
                  </a:lnTo>
                  <a:lnTo>
                    <a:pt x="2375624" y="2801277"/>
                  </a:lnTo>
                  <a:lnTo>
                    <a:pt x="2375624" y="2800350"/>
                  </a:lnTo>
                  <a:lnTo>
                    <a:pt x="2377960" y="2793581"/>
                  </a:lnTo>
                  <a:lnTo>
                    <a:pt x="2382863" y="2793352"/>
                  </a:lnTo>
                  <a:lnTo>
                    <a:pt x="2382164" y="2787980"/>
                  </a:lnTo>
                  <a:lnTo>
                    <a:pt x="2380297" y="2785643"/>
                  </a:lnTo>
                  <a:lnTo>
                    <a:pt x="2379129" y="2784475"/>
                  </a:lnTo>
                  <a:lnTo>
                    <a:pt x="2380996" y="2782379"/>
                  </a:lnTo>
                  <a:lnTo>
                    <a:pt x="2383332" y="2780042"/>
                  </a:lnTo>
                  <a:lnTo>
                    <a:pt x="2385428" y="2777718"/>
                  </a:lnTo>
                  <a:close/>
                </a:path>
                <a:path w="4571365" h="3927475">
                  <a:moveTo>
                    <a:pt x="2386825" y="241528"/>
                  </a:moveTo>
                  <a:lnTo>
                    <a:pt x="2384488" y="239661"/>
                  </a:lnTo>
                  <a:lnTo>
                    <a:pt x="2382863" y="237794"/>
                  </a:lnTo>
                  <a:lnTo>
                    <a:pt x="2380297" y="235699"/>
                  </a:lnTo>
                  <a:lnTo>
                    <a:pt x="2379827" y="238023"/>
                  </a:lnTo>
                  <a:lnTo>
                    <a:pt x="2379357" y="239433"/>
                  </a:lnTo>
                  <a:lnTo>
                    <a:pt x="2379129" y="240830"/>
                  </a:lnTo>
                  <a:lnTo>
                    <a:pt x="2378887" y="242697"/>
                  </a:lnTo>
                  <a:lnTo>
                    <a:pt x="2379827" y="245033"/>
                  </a:lnTo>
                  <a:lnTo>
                    <a:pt x="2377262" y="245732"/>
                  </a:lnTo>
                  <a:lnTo>
                    <a:pt x="2373757" y="242925"/>
                  </a:lnTo>
                  <a:lnTo>
                    <a:pt x="2371471" y="248437"/>
                  </a:lnTo>
                  <a:lnTo>
                    <a:pt x="2374455" y="249936"/>
                  </a:lnTo>
                  <a:lnTo>
                    <a:pt x="2376792" y="251561"/>
                  </a:lnTo>
                  <a:lnTo>
                    <a:pt x="2377960" y="254825"/>
                  </a:lnTo>
                  <a:lnTo>
                    <a:pt x="2381694" y="255536"/>
                  </a:lnTo>
                  <a:lnTo>
                    <a:pt x="2383091" y="253898"/>
                  </a:lnTo>
                  <a:lnTo>
                    <a:pt x="2384488" y="252501"/>
                  </a:lnTo>
                  <a:lnTo>
                    <a:pt x="2385657" y="251091"/>
                  </a:lnTo>
                  <a:lnTo>
                    <a:pt x="2384488" y="249694"/>
                  </a:lnTo>
                  <a:lnTo>
                    <a:pt x="2383561" y="248767"/>
                  </a:lnTo>
                  <a:lnTo>
                    <a:pt x="2383091" y="248069"/>
                  </a:lnTo>
                  <a:lnTo>
                    <a:pt x="2384488" y="245732"/>
                  </a:lnTo>
                  <a:lnTo>
                    <a:pt x="2385428" y="244094"/>
                  </a:lnTo>
                  <a:lnTo>
                    <a:pt x="2386825" y="241528"/>
                  </a:lnTo>
                  <a:close/>
                </a:path>
                <a:path w="4571365" h="3927475">
                  <a:moveTo>
                    <a:pt x="2388692" y="3125660"/>
                  </a:moveTo>
                  <a:lnTo>
                    <a:pt x="2387523" y="3124492"/>
                  </a:lnTo>
                  <a:lnTo>
                    <a:pt x="2386596" y="3123323"/>
                  </a:lnTo>
                  <a:lnTo>
                    <a:pt x="2385428" y="3122155"/>
                  </a:lnTo>
                  <a:lnTo>
                    <a:pt x="2385428" y="3100921"/>
                  </a:lnTo>
                  <a:lnTo>
                    <a:pt x="2382393" y="3100921"/>
                  </a:lnTo>
                  <a:lnTo>
                    <a:pt x="2382863" y="3103715"/>
                  </a:lnTo>
                  <a:lnTo>
                    <a:pt x="2380056" y="3104184"/>
                  </a:lnTo>
                  <a:lnTo>
                    <a:pt x="2379357" y="3106051"/>
                  </a:lnTo>
                  <a:lnTo>
                    <a:pt x="2380297" y="3107220"/>
                  </a:lnTo>
                  <a:lnTo>
                    <a:pt x="2381453" y="3108388"/>
                  </a:lnTo>
                  <a:lnTo>
                    <a:pt x="2382164" y="3109315"/>
                  </a:lnTo>
                  <a:lnTo>
                    <a:pt x="2382164" y="3120987"/>
                  </a:lnTo>
                  <a:lnTo>
                    <a:pt x="2380297" y="3122155"/>
                  </a:lnTo>
                  <a:lnTo>
                    <a:pt x="2377490" y="3123793"/>
                  </a:lnTo>
                  <a:lnTo>
                    <a:pt x="2375395" y="3125190"/>
                  </a:lnTo>
                  <a:lnTo>
                    <a:pt x="2376322" y="3129623"/>
                  </a:lnTo>
                  <a:lnTo>
                    <a:pt x="2378659" y="3131261"/>
                  </a:lnTo>
                  <a:lnTo>
                    <a:pt x="2381453" y="3130092"/>
                  </a:lnTo>
                  <a:lnTo>
                    <a:pt x="2384031" y="3130321"/>
                  </a:lnTo>
                  <a:lnTo>
                    <a:pt x="2388692" y="3125660"/>
                  </a:lnTo>
                  <a:close/>
                </a:path>
                <a:path w="4571365" h="3927475">
                  <a:moveTo>
                    <a:pt x="2394991" y="2460345"/>
                  </a:moveTo>
                  <a:lnTo>
                    <a:pt x="2393365" y="2457539"/>
                  </a:lnTo>
                  <a:lnTo>
                    <a:pt x="2391727" y="2454503"/>
                  </a:lnTo>
                  <a:lnTo>
                    <a:pt x="2390089" y="2451709"/>
                  </a:lnTo>
                  <a:lnTo>
                    <a:pt x="2388920" y="2451938"/>
                  </a:lnTo>
                  <a:lnTo>
                    <a:pt x="2387993" y="2451938"/>
                  </a:lnTo>
                  <a:lnTo>
                    <a:pt x="2386596" y="2452166"/>
                  </a:lnTo>
                  <a:lnTo>
                    <a:pt x="2385187" y="2455900"/>
                  </a:lnTo>
                  <a:lnTo>
                    <a:pt x="2384488" y="2458008"/>
                  </a:lnTo>
                  <a:lnTo>
                    <a:pt x="2382164" y="2458478"/>
                  </a:lnTo>
                  <a:lnTo>
                    <a:pt x="2377021" y="2458936"/>
                  </a:lnTo>
                  <a:lnTo>
                    <a:pt x="2375624" y="2462669"/>
                  </a:lnTo>
                  <a:lnTo>
                    <a:pt x="2370963" y="2460574"/>
                  </a:lnTo>
                  <a:lnTo>
                    <a:pt x="2369096" y="2463609"/>
                  </a:lnTo>
                  <a:lnTo>
                    <a:pt x="2371191" y="2464536"/>
                  </a:lnTo>
                  <a:lnTo>
                    <a:pt x="2373528" y="2465705"/>
                  </a:lnTo>
                  <a:lnTo>
                    <a:pt x="2375624" y="2466644"/>
                  </a:lnTo>
                  <a:lnTo>
                    <a:pt x="2375624" y="2475509"/>
                  </a:lnTo>
                  <a:lnTo>
                    <a:pt x="2380996" y="2473642"/>
                  </a:lnTo>
                  <a:lnTo>
                    <a:pt x="2377719" y="2468740"/>
                  </a:lnTo>
                  <a:lnTo>
                    <a:pt x="2379586" y="2465946"/>
                  </a:lnTo>
                  <a:lnTo>
                    <a:pt x="2382393" y="2464778"/>
                  </a:lnTo>
                  <a:lnTo>
                    <a:pt x="2385657" y="2464308"/>
                  </a:lnTo>
                  <a:lnTo>
                    <a:pt x="2387054" y="2462212"/>
                  </a:lnTo>
                  <a:lnTo>
                    <a:pt x="2389860" y="2460574"/>
                  </a:lnTo>
                  <a:lnTo>
                    <a:pt x="2392896" y="2462911"/>
                  </a:lnTo>
                  <a:lnTo>
                    <a:pt x="2394991" y="2460345"/>
                  </a:lnTo>
                  <a:close/>
                </a:path>
                <a:path w="4571365" h="3927475">
                  <a:moveTo>
                    <a:pt x="2411323" y="569633"/>
                  </a:moveTo>
                  <a:lnTo>
                    <a:pt x="2410168" y="567309"/>
                  </a:lnTo>
                  <a:lnTo>
                    <a:pt x="2408644" y="564273"/>
                  </a:lnTo>
                  <a:lnTo>
                    <a:pt x="2407132" y="561238"/>
                  </a:lnTo>
                  <a:lnTo>
                    <a:pt x="2406891" y="560768"/>
                  </a:lnTo>
                  <a:lnTo>
                    <a:pt x="2401989" y="561238"/>
                  </a:lnTo>
                  <a:lnTo>
                    <a:pt x="2396858" y="559600"/>
                  </a:lnTo>
                  <a:lnTo>
                    <a:pt x="2391956" y="561708"/>
                  </a:lnTo>
                  <a:lnTo>
                    <a:pt x="2391956" y="567309"/>
                  </a:lnTo>
                  <a:lnTo>
                    <a:pt x="2394293" y="567309"/>
                  </a:lnTo>
                  <a:lnTo>
                    <a:pt x="2394991" y="567537"/>
                  </a:lnTo>
                  <a:lnTo>
                    <a:pt x="2395690" y="566140"/>
                  </a:lnTo>
                  <a:lnTo>
                    <a:pt x="2396629" y="565200"/>
                  </a:lnTo>
                  <a:lnTo>
                    <a:pt x="2397328" y="564273"/>
                  </a:lnTo>
                  <a:lnTo>
                    <a:pt x="2399665" y="567309"/>
                  </a:lnTo>
                  <a:lnTo>
                    <a:pt x="2397099" y="567067"/>
                  </a:lnTo>
                  <a:lnTo>
                    <a:pt x="2394991" y="567537"/>
                  </a:lnTo>
                  <a:lnTo>
                    <a:pt x="2395931" y="570801"/>
                  </a:lnTo>
                  <a:lnTo>
                    <a:pt x="2398496" y="572439"/>
                  </a:lnTo>
                  <a:lnTo>
                    <a:pt x="2401290" y="574065"/>
                  </a:lnTo>
                  <a:lnTo>
                    <a:pt x="2403157" y="574065"/>
                  </a:lnTo>
                  <a:lnTo>
                    <a:pt x="2405265" y="573836"/>
                  </a:lnTo>
                  <a:lnTo>
                    <a:pt x="2405964" y="573836"/>
                  </a:lnTo>
                  <a:lnTo>
                    <a:pt x="2408529" y="571741"/>
                  </a:lnTo>
                  <a:lnTo>
                    <a:pt x="2410168" y="570572"/>
                  </a:lnTo>
                  <a:lnTo>
                    <a:pt x="2411323" y="569633"/>
                  </a:lnTo>
                  <a:close/>
                </a:path>
                <a:path w="4571365" h="3927475">
                  <a:moveTo>
                    <a:pt x="2411565" y="2714701"/>
                  </a:moveTo>
                  <a:lnTo>
                    <a:pt x="2411323" y="2713075"/>
                  </a:lnTo>
                  <a:lnTo>
                    <a:pt x="2411323" y="2711907"/>
                  </a:lnTo>
                  <a:lnTo>
                    <a:pt x="2407589" y="2710510"/>
                  </a:lnTo>
                  <a:lnTo>
                    <a:pt x="2404326" y="2709100"/>
                  </a:lnTo>
                  <a:lnTo>
                    <a:pt x="2401989" y="2707932"/>
                  </a:lnTo>
                  <a:lnTo>
                    <a:pt x="2389860" y="2720073"/>
                  </a:lnTo>
                  <a:lnTo>
                    <a:pt x="2392654" y="2721940"/>
                  </a:lnTo>
                  <a:lnTo>
                    <a:pt x="2396629" y="2720302"/>
                  </a:lnTo>
                  <a:lnTo>
                    <a:pt x="2400122" y="2720771"/>
                  </a:lnTo>
                  <a:lnTo>
                    <a:pt x="2402459" y="2718435"/>
                  </a:lnTo>
                  <a:lnTo>
                    <a:pt x="2403627" y="2717508"/>
                  </a:lnTo>
                  <a:lnTo>
                    <a:pt x="2406192" y="2716809"/>
                  </a:lnTo>
                  <a:lnTo>
                    <a:pt x="2409228" y="2718676"/>
                  </a:lnTo>
                  <a:lnTo>
                    <a:pt x="2411565" y="2715869"/>
                  </a:lnTo>
                  <a:lnTo>
                    <a:pt x="2411565" y="2714701"/>
                  </a:lnTo>
                  <a:close/>
                </a:path>
                <a:path w="4571365" h="3927475">
                  <a:moveTo>
                    <a:pt x="2411793" y="2191270"/>
                  </a:moveTo>
                  <a:lnTo>
                    <a:pt x="2410168" y="2189873"/>
                  </a:lnTo>
                  <a:lnTo>
                    <a:pt x="2408529" y="2188235"/>
                  </a:lnTo>
                  <a:lnTo>
                    <a:pt x="2407361" y="2186838"/>
                  </a:lnTo>
                  <a:lnTo>
                    <a:pt x="2407361" y="2186609"/>
                  </a:lnTo>
                  <a:lnTo>
                    <a:pt x="2406662" y="2187067"/>
                  </a:lnTo>
                  <a:lnTo>
                    <a:pt x="2405723" y="2187537"/>
                  </a:lnTo>
                  <a:lnTo>
                    <a:pt x="2405723" y="2207844"/>
                  </a:lnTo>
                  <a:lnTo>
                    <a:pt x="2402230" y="2210181"/>
                  </a:lnTo>
                  <a:lnTo>
                    <a:pt x="2400592" y="2212505"/>
                  </a:lnTo>
                  <a:lnTo>
                    <a:pt x="2403856" y="2215781"/>
                  </a:lnTo>
                  <a:lnTo>
                    <a:pt x="2407132" y="2215781"/>
                  </a:lnTo>
                  <a:lnTo>
                    <a:pt x="2411793" y="2211108"/>
                  </a:lnTo>
                  <a:lnTo>
                    <a:pt x="2409698" y="2209012"/>
                  </a:lnTo>
                  <a:lnTo>
                    <a:pt x="2408758" y="2207844"/>
                  </a:lnTo>
                  <a:lnTo>
                    <a:pt x="2410625" y="2205507"/>
                  </a:lnTo>
                  <a:lnTo>
                    <a:pt x="2411793" y="2204339"/>
                  </a:lnTo>
                  <a:lnTo>
                    <a:pt x="2411793" y="2191270"/>
                  </a:lnTo>
                  <a:close/>
                </a:path>
                <a:path w="4571365" h="3927475">
                  <a:moveTo>
                    <a:pt x="2431872" y="2696502"/>
                  </a:moveTo>
                  <a:lnTo>
                    <a:pt x="2428837" y="2694165"/>
                  </a:lnTo>
                  <a:lnTo>
                    <a:pt x="2427427" y="2690672"/>
                  </a:lnTo>
                  <a:lnTo>
                    <a:pt x="2423464" y="2691371"/>
                  </a:lnTo>
                  <a:lnTo>
                    <a:pt x="2418791" y="2695575"/>
                  </a:lnTo>
                  <a:lnTo>
                    <a:pt x="2416695" y="2697670"/>
                  </a:lnTo>
                  <a:lnTo>
                    <a:pt x="2415298" y="2696502"/>
                  </a:lnTo>
                  <a:lnTo>
                    <a:pt x="2414359" y="2695575"/>
                  </a:lnTo>
                  <a:lnTo>
                    <a:pt x="2413190" y="2694635"/>
                  </a:lnTo>
                  <a:lnTo>
                    <a:pt x="2407589" y="2700464"/>
                  </a:lnTo>
                  <a:lnTo>
                    <a:pt x="2407132" y="2701404"/>
                  </a:lnTo>
                  <a:lnTo>
                    <a:pt x="2409926" y="2704198"/>
                  </a:lnTo>
                  <a:lnTo>
                    <a:pt x="2422296" y="2704198"/>
                  </a:lnTo>
                  <a:lnTo>
                    <a:pt x="2426271" y="2701175"/>
                  </a:lnTo>
                  <a:lnTo>
                    <a:pt x="2431872" y="2696502"/>
                  </a:lnTo>
                  <a:close/>
                </a:path>
                <a:path w="4571365" h="3927475">
                  <a:moveTo>
                    <a:pt x="2439098" y="2526144"/>
                  </a:moveTo>
                  <a:lnTo>
                    <a:pt x="2436304" y="2524518"/>
                  </a:lnTo>
                  <a:lnTo>
                    <a:pt x="2431872" y="2528011"/>
                  </a:lnTo>
                  <a:lnTo>
                    <a:pt x="2431161" y="2521712"/>
                  </a:lnTo>
                  <a:lnTo>
                    <a:pt x="2432100" y="2516352"/>
                  </a:lnTo>
                  <a:lnTo>
                    <a:pt x="2430932" y="2510040"/>
                  </a:lnTo>
                  <a:lnTo>
                    <a:pt x="2428595" y="2512377"/>
                  </a:lnTo>
                  <a:lnTo>
                    <a:pt x="2426970" y="2513546"/>
                  </a:lnTo>
                  <a:lnTo>
                    <a:pt x="2425801" y="2515184"/>
                  </a:lnTo>
                  <a:lnTo>
                    <a:pt x="2424633" y="2516581"/>
                  </a:lnTo>
                  <a:lnTo>
                    <a:pt x="2422067" y="2517279"/>
                  </a:lnTo>
                  <a:lnTo>
                    <a:pt x="2422296" y="2519616"/>
                  </a:lnTo>
                  <a:lnTo>
                    <a:pt x="2428125" y="2525445"/>
                  </a:lnTo>
                  <a:lnTo>
                    <a:pt x="2428125" y="2531986"/>
                  </a:lnTo>
                  <a:lnTo>
                    <a:pt x="2428837" y="2532684"/>
                  </a:lnTo>
                  <a:lnTo>
                    <a:pt x="2429764" y="2533383"/>
                  </a:lnTo>
                  <a:lnTo>
                    <a:pt x="2431161" y="2536177"/>
                  </a:lnTo>
                  <a:lnTo>
                    <a:pt x="2431631" y="2538044"/>
                  </a:lnTo>
                  <a:lnTo>
                    <a:pt x="2432570" y="2540381"/>
                  </a:lnTo>
                  <a:lnTo>
                    <a:pt x="2434196" y="2538755"/>
                  </a:lnTo>
                  <a:lnTo>
                    <a:pt x="2435834" y="2537587"/>
                  </a:lnTo>
                  <a:lnTo>
                    <a:pt x="2437930" y="2535478"/>
                  </a:lnTo>
                  <a:lnTo>
                    <a:pt x="2436761" y="2534310"/>
                  </a:lnTo>
                  <a:lnTo>
                    <a:pt x="2435593" y="2533612"/>
                  </a:lnTo>
                  <a:lnTo>
                    <a:pt x="2435593" y="2532913"/>
                  </a:lnTo>
                  <a:lnTo>
                    <a:pt x="2435364" y="2532215"/>
                  </a:lnTo>
                  <a:lnTo>
                    <a:pt x="2436304" y="2531287"/>
                  </a:lnTo>
                  <a:lnTo>
                    <a:pt x="2436761" y="2530576"/>
                  </a:lnTo>
                  <a:lnTo>
                    <a:pt x="2438628" y="2528252"/>
                  </a:lnTo>
                  <a:lnTo>
                    <a:pt x="2439098" y="2526144"/>
                  </a:lnTo>
                  <a:close/>
                </a:path>
                <a:path w="4571365" h="3927475">
                  <a:moveTo>
                    <a:pt x="2451697" y="602310"/>
                  </a:moveTo>
                  <a:lnTo>
                    <a:pt x="2445867" y="596468"/>
                  </a:lnTo>
                  <a:lnTo>
                    <a:pt x="2445169" y="598576"/>
                  </a:lnTo>
                  <a:lnTo>
                    <a:pt x="2444699" y="600202"/>
                  </a:lnTo>
                  <a:lnTo>
                    <a:pt x="2444699" y="599973"/>
                  </a:lnTo>
                  <a:lnTo>
                    <a:pt x="2439568" y="605345"/>
                  </a:lnTo>
                  <a:lnTo>
                    <a:pt x="2435834" y="609079"/>
                  </a:lnTo>
                  <a:lnTo>
                    <a:pt x="2432799" y="612343"/>
                  </a:lnTo>
                  <a:lnTo>
                    <a:pt x="2430703" y="613270"/>
                  </a:lnTo>
                  <a:lnTo>
                    <a:pt x="2429535" y="613981"/>
                  </a:lnTo>
                  <a:lnTo>
                    <a:pt x="2427198" y="615137"/>
                  </a:lnTo>
                  <a:lnTo>
                    <a:pt x="2426500" y="615848"/>
                  </a:lnTo>
                  <a:lnTo>
                    <a:pt x="2424163" y="617004"/>
                  </a:lnTo>
                  <a:lnTo>
                    <a:pt x="2422766" y="617245"/>
                  </a:lnTo>
                  <a:lnTo>
                    <a:pt x="2421128" y="617715"/>
                  </a:lnTo>
                  <a:lnTo>
                    <a:pt x="2424163" y="620979"/>
                  </a:lnTo>
                  <a:lnTo>
                    <a:pt x="2427198" y="619582"/>
                  </a:lnTo>
                  <a:lnTo>
                    <a:pt x="2430005" y="619112"/>
                  </a:lnTo>
                  <a:lnTo>
                    <a:pt x="2431402" y="618172"/>
                  </a:lnTo>
                  <a:lnTo>
                    <a:pt x="2433269" y="616775"/>
                  </a:lnTo>
                  <a:lnTo>
                    <a:pt x="2436304" y="619810"/>
                  </a:lnTo>
                  <a:lnTo>
                    <a:pt x="2437460" y="617474"/>
                  </a:lnTo>
                  <a:lnTo>
                    <a:pt x="2438171" y="615378"/>
                  </a:lnTo>
                  <a:lnTo>
                    <a:pt x="2439339" y="613041"/>
                  </a:lnTo>
                  <a:lnTo>
                    <a:pt x="2440965" y="610476"/>
                  </a:lnTo>
                  <a:lnTo>
                    <a:pt x="2443772" y="609307"/>
                  </a:lnTo>
                  <a:lnTo>
                    <a:pt x="2445639" y="606971"/>
                  </a:lnTo>
                  <a:lnTo>
                    <a:pt x="2447036" y="605104"/>
                  </a:lnTo>
                  <a:lnTo>
                    <a:pt x="2449601" y="603935"/>
                  </a:lnTo>
                  <a:lnTo>
                    <a:pt x="2451697" y="602310"/>
                  </a:lnTo>
                  <a:close/>
                </a:path>
                <a:path w="4571365" h="3927475">
                  <a:moveTo>
                    <a:pt x="2454973" y="3255175"/>
                  </a:moveTo>
                  <a:lnTo>
                    <a:pt x="2452395" y="3251441"/>
                  </a:lnTo>
                  <a:lnTo>
                    <a:pt x="2448903" y="3253778"/>
                  </a:lnTo>
                  <a:lnTo>
                    <a:pt x="2447506" y="3257042"/>
                  </a:lnTo>
                  <a:lnTo>
                    <a:pt x="2446337" y="3261245"/>
                  </a:lnTo>
                  <a:lnTo>
                    <a:pt x="2434666" y="3261245"/>
                  </a:lnTo>
                  <a:lnTo>
                    <a:pt x="2435364" y="3264979"/>
                  </a:lnTo>
                  <a:lnTo>
                    <a:pt x="2433726" y="3267545"/>
                  </a:lnTo>
                  <a:lnTo>
                    <a:pt x="2431402" y="3269640"/>
                  </a:lnTo>
                  <a:lnTo>
                    <a:pt x="2432799" y="3271037"/>
                  </a:lnTo>
                  <a:lnTo>
                    <a:pt x="2438628" y="3271037"/>
                  </a:lnTo>
                  <a:lnTo>
                    <a:pt x="2444699" y="3264979"/>
                  </a:lnTo>
                  <a:lnTo>
                    <a:pt x="2448661" y="3264268"/>
                  </a:lnTo>
                  <a:lnTo>
                    <a:pt x="2451468" y="3265906"/>
                  </a:lnTo>
                  <a:lnTo>
                    <a:pt x="2453563" y="3263341"/>
                  </a:lnTo>
                  <a:lnTo>
                    <a:pt x="2453805" y="3259378"/>
                  </a:lnTo>
                  <a:lnTo>
                    <a:pt x="2454973" y="3255175"/>
                  </a:lnTo>
                  <a:close/>
                </a:path>
                <a:path w="4571365" h="3927475">
                  <a:moveTo>
                    <a:pt x="2460333" y="3219932"/>
                  </a:moveTo>
                  <a:lnTo>
                    <a:pt x="2459863" y="3219704"/>
                  </a:lnTo>
                  <a:lnTo>
                    <a:pt x="2459634" y="3219234"/>
                  </a:lnTo>
                  <a:lnTo>
                    <a:pt x="2459164" y="3219005"/>
                  </a:lnTo>
                  <a:lnTo>
                    <a:pt x="2455900" y="3218065"/>
                  </a:lnTo>
                  <a:lnTo>
                    <a:pt x="2454732" y="3221571"/>
                  </a:lnTo>
                  <a:lnTo>
                    <a:pt x="2445169" y="3223437"/>
                  </a:lnTo>
                  <a:lnTo>
                    <a:pt x="2443061" y="3230435"/>
                  </a:lnTo>
                  <a:lnTo>
                    <a:pt x="2434666" y="3235337"/>
                  </a:lnTo>
                  <a:lnTo>
                    <a:pt x="2443302" y="3235337"/>
                  </a:lnTo>
                  <a:lnTo>
                    <a:pt x="2446096" y="3235566"/>
                  </a:lnTo>
                  <a:lnTo>
                    <a:pt x="2447264" y="3234398"/>
                  </a:lnTo>
                  <a:lnTo>
                    <a:pt x="2448433" y="3233470"/>
                  </a:lnTo>
                  <a:lnTo>
                    <a:pt x="2449372" y="3232531"/>
                  </a:lnTo>
                  <a:lnTo>
                    <a:pt x="2450998" y="3232073"/>
                  </a:lnTo>
                  <a:lnTo>
                    <a:pt x="2452636" y="3231832"/>
                  </a:lnTo>
                  <a:lnTo>
                    <a:pt x="2454973" y="3231362"/>
                  </a:lnTo>
                  <a:lnTo>
                    <a:pt x="2451938" y="3224834"/>
                  </a:lnTo>
                  <a:lnTo>
                    <a:pt x="2460104" y="3224834"/>
                  </a:lnTo>
                  <a:lnTo>
                    <a:pt x="2460333" y="3219932"/>
                  </a:lnTo>
                  <a:close/>
                </a:path>
                <a:path w="4571365" h="3927475">
                  <a:moveTo>
                    <a:pt x="2460574" y="3393325"/>
                  </a:moveTo>
                  <a:lnTo>
                    <a:pt x="2457996" y="3391928"/>
                  </a:lnTo>
                  <a:lnTo>
                    <a:pt x="2455430" y="3393084"/>
                  </a:lnTo>
                  <a:lnTo>
                    <a:pt x="2452865" y="3392627"/>
                  </a:lnTo>
                  <a:lnTo>
                    <a:pt x="2451468" y="3393795"/>
                  </a:lnTo>
                  <a:lnTo>
                    <a:pt x="2450528" y="3394722"/>
                  </a:lnTo>
                  <a:lnTo>
                    <a:pt x="2449830" y="3395662"/>
                  </a:lnTo>
                  <a:lnTo>
                    <a:pt x="2445169" y="3390989"/>
                  </a:lnTo>
                  <a:lnTo>
                    <a:pt x="2443772" y="3388423"/>
                  </a:lnTo>
                  <a:lnTo>
                    <a:pt x="2447506" y="3384689"/>
                  </a:lnTo>
                  <a:lnTo>
                    <a:pt x="2441905" y="3382594"/>
                  </a:lnTo>
                  <a:lnTo>
                    <a:pt x="2441435" y="3386556"/>
                  </a:lnTo>
                  <a:lnTo>
                    <a:pt x="2441664" y="3390290"/>
                  </a:lnTo>
                  <a:lnTo>
                    <a:pt x="2441664" y="3394024"/>
                  </a:lnTo>
                  <a:lnTo>
                    <a:pt x="2440495" y="3395192"/>
                  </a:lnTo>
                  <a:lnTo>
                    <a:pt x="2439568" y="3396361"/>
                  </a:lnTo>
                  <a:lnTo>
                    <a:pt x="2438400" y="3397529"/>
                  </a:lnTo>
                  <a:lnTo>
                    <a:pt x="2442832" y="3401961"/>
                  </a:lnTo>
                  <a:lnTo>
                    <a:pt x="2450071" y="3401961"/>
                  </a:lnTo>
                  <a:lnTo>
                    <a:pt x="2456129" y="3395891"/>
                  </a:lnTo>
                  <a:lnTo>
                    <a:pt x="2457767" y="3395421"/>
                  </a:lnTo>
                  <a:lnTo>
                    <a:pt x="2460333" y="3397059"/>
                  </a:lnTo>
                  <a:lnTo>
                    <a:pt x="2460574" y="3393325"/>
                  </a:lnTo>
                  <a:close/>
                </a:path>
                <a:path w="4571365" h="3927475">
                  <a:moveTo>
                    <a:pt x="2473172" y="1370533"/>
                  </a:moveTo>
                  <a:lnTo>
                    <a:pt x="2469197" y="1367269"/>
                  </a:lnTo>
                  <a:lnTo>
                    <a:pt x="2457996" y="1367269"/>
                  </a:lnTo>
                  <a:lnTo>
                    <a:pt x="2456599" y="1372400"/>
                  </a:lnTo>
                  <a:lnTo>
                    <a:pt x="2451239" y="1372870"/>
                  </a:lnTo>
                  <a:lnTo>
                    <a:pt x="2447506" y="1375905"/>
                  </a:lnTo>
                  <a:lnTo>
                    <a:pt x="2448903" y="1380109"/>
                  </a:lnTo>
                  <a:lnTo>
                    <a:pt x="2455900" y="1380109"/>
                  </a:lnTo>
                  <a:lnTo>
                    <a:pt x="2457069" y="1379169"/>
                  </a:lnTo>
                  <a:lnTo>
                    <a:pt x="2459405" y="1376832"/>
                  </a:lnTo>
                  <a:lnTo>
                    <a:pt x="2466632" y="1376832"/>
                  </a:lnTo>
                  <a:lnTo>
                    <a:pt x="2467102" y="1374508"/>
                  </a:lnTo>
                  <a:lnTo>
                    <a:pt x="2467572" y="1372870"/>
                  </a:lnTo>
                  <a:lnTo>
                    <a:pt x="2467800" y="1371473"/>
                  </a:lnTo>
                  <a:lnTo>
                    <a:pt x="2468270" y="1370076"/>
                  </a:lnTo>
                  <a:lnTo>
                    <a:pt x="2473172" y="1370533"/>
                  </a:lnTo>
                  <a:close/>
                </a:path>
                <a:path w="4571365" h="3927475">
                  <a:moveTo>
                    <a:pt x="2530106" y="2938500"/>
                  </a:moveTo>
                  <a:lnTo>
                    <a:pt x="2523579" y="2934297"/>
                  </a:lnTo>
                  <a:lnTo>
                    <a:pt x="2521013" y="2943872"/>
                  </a:lnTo>
                  <a:lnTo>
                    <a:pt x="2515870" y="2940139"/>
                  </a:lnTo>
                  <a:lnTo>
                    <a:pt x="2510739" y="2940596"/>
                  </a:lnTo>
                  <a:lnTo>
                    <a:pt x="2505379" y="2939199"/>
                  </a:lnTo>
                  <a:lnTo>
                    <a:pt x="2500007" y="2941294"/>
                  </a:lnTo>
                  <a:lnTo>
                    <a:pt x="2502573" y="2944571"/>
                  </a:lnTo>
                  <a:lnTo>
                    <a:pt x="2505608" y="2942933"/>
                  </a:lnTo>
                  <a:lnTo>
                    <a:pt x="2510269" y="2944330"/>
                  </a:lnTo>
                  <a:lnTo>
                    <a:pt x="2511437" y="2947136"/>
                  </a:lnTo>
                  <a:lnTo>
                    <a:pt x="2517038" y="2947136"/>
                  </a:lnTo>
                  <a:lnTo>
                    <a:pt x="2518206" y="2951099"/>
                  </a:lnTo>
                  <a:lnTo>
                    <a:pt x="2522410" y="2949702"/>
                  </a:lnTo>
                  <a:lnTo>
                    <a:pt x="2526373" y="2947835"/>
                  </a:lnTo>
                  <a:lnTo>
                    <a:pt x="2525915" y="2941764"/>
                  </a:lnTo>
                  <a:lnTo>
                    <a:pt x="2530106" y="2938500"/>
                  </a:lnTo>
                  <a:close/>
                </a:path>
                <a:path w="4571365" h="3927475">
                  <a:moveTo>
                    <a:pt x="2582380" y="2516581"/>
                  </a:moveTo>
                  <a:lnTo>
                    <a:pt x="2582087" y="2515641"/>
                  </a:lnTo>
                  <a:lnTo>
                    <a:pt x="2580983" y="2512149"/>
                  </a:lnTo>
                  <a:lnTo>
                    <a:pt x="2575852" y="2515641"/>
                  </a:lnTo>
                  <a:lnTo>
                    <a:pt x="2571178" y="2510980"/>
                  </a:lnTo>
                  <a:lnTo>
                    <a:pt x="2557411" y="2510510"/>
                  </a:lnTo>
                  <a:lnTo>
                    <a:pt x="2556243" y="2512847"/>
                  </a:lnTo>
                  <a:lnTo>
                    <a:pt x="2561844" y="2514943"/>
                  </a:lnTo>
                  <a:lnTo>
                    <a:pt x="2562314" y="2516809"/>
                  </a:lnTo>
                  <a:lnTo>
                    <a:pt x="2563711" y="2520543"/>
                  </a:lnTo>
                  <a:lnTo>
                    <a:pt x="2577490" y="2520543"/>
                  </a:lnTo>
                  <a:lnTo>
                    <a:pt x="2577719" y="2520086"/>
                  </a:lnTo>
                  <a:lnTo>
                    <a:pt x="2579471" y="2518676"/>
                  </a:lnTo>
                  <a:lnTo>
                    <a:pt x="2580055" y="2518219"/>
                  </a:lnTo>
                  <a:lnTo>
                    <a:pt x="2579357" y="2518676"/>
                  </a:lnTo>
                  <a:lnTo>
                    <a:pt x="2580513" y="2517749"/>
                  </a:lnTo>
                  <a:lnTo>
                    <a:pt x="2582380" y="2516581"/>
                  </a:lnTo>
                  <a:close/>
                </a:path>
                <a:path w="4571365" h="3927475">
                  <a:moveTo>
                    <a:pt x="2594991" y="3370923"/>
                  </a:moveTo>
                  <a:lnTo>
                    <a:pt x="2594749" y="3367646"/>
                  </a:lnTo>
                  <a:lnTo>
                    <a:pt x="2591714" y="3365322"/>
                  </a:lnTo>
                  <a:lnTo>
                    <a:pt x="2586812" y="3368586"/>
                  </a:lnTo>
                  <a:lnTo>
                    <a:pt x="2584716" y="3364153"/>
                  </a:lnTo>
                  <a:lnTo>
                    <a:pt x="2582151" y="3363925"/>
                  </a:lnTo>
                  <a:lnTo>
                    <a:pt x="2578417" y="3362756"/>
                  </a:lnTo>
                  <a:lnTo>
                    <a:pt x="2577249" y="3363925"/>
                  </a:lnTo>
                  <a:lnTo>
                    <a:pt x="2574455" y="3366490"/>
                  </a:lnTo>
                  <a:lnTo>
                    <a:pt x="2571648" y="3366020"/>
                  </a:lnTo>
                  <a:lnTo>
                    <a:pt x="2565349" y="3367417"/>
                  </a:lnTo>
                  <a:lnTo>
                    <a:pt x="2562314" y="3369754"/>
                  </a:lnTo>
                  <a:lnTo>
                    <a:pt x="2556243" y="3373018"/>
                  </a:lnTo>
                  <a:lnTo>
                    <a:pt x="2573045" y="3373018"/>
                  </a:lnTo>
                  <a:lnTo>
                    <a:pt x="2573985" y="3372320"/>
                  </a:lnTo>
                  <a:lnTo>
                    <a:pt x="2574912" y="3372091"/>
                  </a:lnTo>
                  <a:lnTo>
                    <a:pt x="2577249" y="3369754"/>
                  </a:lnTo>
                  <a:lnTo>
                    <a:pt x="2583789" y="3369754"/>
                  </a:lnTo>
                  <a:lnTo>
                    <a:pt x="2586113" y="3372091"/>
                  </a:lnTo>
                  <a:lnTo>
                    <a:pt x="2587282" y="3373018"/>
                  </a:lnTo>
                  <a:lnTo>
                    <a:pt x="2588450" y="3372091"/>
                  </a:lnTo>
                  <a:lnTo>
                    <a:pt x="2589390" y="3370681"/>
                  </a:lnTo>
                  <a:lnTo>
                    <a:pt x="2592184" y="3369284"/>
                  </a:lnTo>
                  <a:lnTo>
                    <a:pt x="2594991" y="3370923"/>
                  </a:lnTo>
                  <a:close/>
                </a:path>
                <a:path w="4571365" h="3927475">
                  <a:moveTo>
                    <a:pt x="2765577" y="3407562"/>
                  </a:moveTo>
                  <a:lnTo>
                    <a:pt x="2764409" y="3406394"/>
                  </a:lnTo>
                  <a:lnTo>
                    <a:pt x="2763469" y="3405225"/>
                  </a:lnTo>
                  <a:lnTo>
                    <a:pt x="2762300" y="3404057"/>
                  </a:lnTo>
                  <a:lnTo>
                    <a:pt x="2762300" y="3400094"/>
                  </a:lnTo>
                  <a:lnTo>
                    <a:pt x="2758808" y="3397059"/>
                  </a:lnTo>
                  <a:lnTo>
                    <a:pt x="2756700" y="3395891"/>
                  </a:lnTo>
                  <a:lnTo>
                    <a:pt x="2754604" y="3397059"/>
                  </a:lnTo>
                  <a:lnTo>
                    <a:pt x="2751569" y="3394722"/>
                  </a:lnTo>
                  <a:lnTo>
                    <a:pt x="2749473" y="3397288"/>
                  </a:lnTo>
                  <a:lnTo>
                    <a:pt x="2749473" y="3408730"/>
                  </a:lnTo>
                  <a:lnTo>
                    <a:pt x="2758567" y="3408730"/>
                  </a:lnTo>
                  <a:lnTo>
                    <a:pt x="2762542" y="3409658"/>
                  </a:lnTo>
                  <a:lnTo>
                    <a:pt x="2762770" y="3413620"/>
                  </a:lnTo>
                  <a:lnTo>
                    <a:pt x="2765577" y="3410826"/>
                  </a:lnTo>
                  <a:lnTo>
                    <a:pt x="2765577" y="3407562"/>
                  </a:lnTo>
                  <a:close/>
                </a:path>
                <a:path w="4571365" h="3927475">
                  <a:moveTo>
                    <a:pt x="2850756" y="41071"/>
                  </a:moveTo>
                  <a:lnTo>
                    <a:pt x="2846781" y="39903"/>
                  </a:lnTo>
                  <a:lnTo>
                    <a:pt x="2848889" y="34074"/>
                  </a:lnTo>
                  <a:lnTo>
                    <a:pt x="2843288" y="32664"/>
                  </a:lnTo>
                  <a:lnTo>
                    <a:pt x="2840012" y="36398"/>
                  </a:lnTo>
                  <a:lnTo>
                    <a:pt x="2835351" y="38506"/>
                  </a:lnTo>
                  <a:lnTo>
                    <a:pt x="2834182" y="43408"/>
                  </a:lnTo>
                  <a:lnTo>
                    <a:pt x="2836278" y="45974"/>
                  </a:lnTo>
                  <a:lnTo>
                    <a:pt x="2837688" y="49009"/>
                  </a:lnTo>
                  <a:lnTo>
                    <a:pt x="2841879" y="49237"/>
                  </a:lnTo>
                  <a:lnTo>
                    <a:pt x="2845384" y="47599"/>
                  </a:lnTo>
                  <a:lnTo>
                    <a:pt x="2847479" y="43865"/>
                  </a:lnTo>
                  <a:lnTo>
                    <a:pt x="2850756" y="41071"/>
                  </a:lnTo>
                  <a:close/>
                </a:path>
                <a:path w="4571365" h="3927475">
                  <a:moveTo>
                    <a:pt x="2906522" y="1444040"/>
                  </a:moveTo>
                  <a:lnTo>
                    <a:pt x="2905595" y="1442885"/>
                  </a:lnTo>
                  <a:lnTo>
                    <a:pt x="2904185" y="1441945"/>
                  </a:lnTo>
                  <a:lnTo>
                    <a:pt x="2903258" y="1441018"/>
                  </a:lnTo>
                  <a:lnTo>
                    <a:pt x="2903258" y="1435874"/>
                  </a:lnTo>
                  <a:lnTo>
                    <a:pt x="2899295" y="1435176"/>
                  </a:lnTo>
                  <a:lnTo>
                    <a:pt x="2898127" y="1431213"/>
                  </a:lnTo>
                  <a:lnTo>
                    <a:pt x="2894850" y="1429575"/>
                  </a:lnTo>
                  <a:lnTo>
                    <a:pt x="2890189" y="1434249"/>
                  </a:lnTo>
                  <a:lnTo>
                    <a:pt x="2890189" y="1444752"/>
                  </a:lnTo>
                  <a:lnTo>
                    <a:pt x="2892526" y="1446149"/>
                  </a:lnTo>
                  <a:lnTo>
                    <a:pt x="2893225" y="1449412"/>
                  </a:lnTo>
                  <a:lnTo>
                    <a:pt x="2896489" y="1449184"/>
                  </a:lnTo>
                  <a:lnTo>
                    <a:pt x="2896959" y="1447317"/>
                  </a:lnTo>
                  <a:lnTo>
                    <a:pt x="2895562" y="1444980"/>
                  </a:lnTo>
                  <a:lnTo>
                    <a:pt x="2897657" y="1443113"/>
                  </a:lnTo>
                  <a:lnTo>
                    <a:pt x="2900451" y="1443583"/>
                  </a:lnTo>
                  <a:lnTo>
                    <a:pt x="2903029" y="1448943"/>
                  </a:lnTo>
                  <a:lnTo>
                    <a:pt x="2906522" y="1444040"/>
                  </a:lnTo>
                  <a:close/>
                </a:path>
                <a:path w="4571365" h="3927475">
                  <a:moveTo>
                    <a:pt x="2969996" y="3710927"/>
                  </a:moveTo>
                  <a:lnTo>
                    <a:pt x="2968371" y="3708133"/>
                  </a:lnTo>
                  <a:lnTo>
                    <a:pt x="2968828" y="3705568"/>
                  </a:lnTo>
                  <a:lnTo>
                    <a:pt x="2967901" y="3702532"/>
                  </a:lnTo>
                  <a:lnTo>
                    <a:pt x="2961830" y="3705796"/>
                  </a:lnTo>
                  <a:lnTo>
                    <a:pt x="2962300" y="3700665"/>
                  </a:lnTo>
                  <a:lnTo>
                    <a:pt x="2957398" y="3700665"/>
                  </a:lnTo>
                  <a:lnTo>
                    <a:pt x="2955531" y="3703231"/>
                  </a:lnTo>
                  <a:lnTo>
                    <a:pt x="2951797" y="3704158"/>
                  </a:lnTo>
                  <a:lnTo>
                    <a:pt x="2952496" y="3709301"/>
                  </a:lnTo>
                  <a:lnTo>
                    <a:pt x="2954832" y="3711397"/>
                  </a:lnTo>
                  <a:lnTo>
                    <a:pt x="2957868" y="3713962"/>
                  </a:lnTo>
                  <a:lnTo>
                    <a:pt x="2960903" y="3716769"/>
                  </a:lnTo>
                  <a:lnTo>
                    <a:pt x="2961830" y="3714661"/>
                  </a:lnTo>
                  <a:lnTo>
                    <a:pt x="2962770" y="3712794"/>
                  </a:lnTo>
                  <a:lnTo>
                    <a:pt x="2963697" y="3710698"/>
                  </a:lnTo>
                  <a:lnTo>
                    <a:pt x="2965335" y="3711867"/>
                  </a:lnTo>
                  <a:lnTo>
                    <a:pt x="2966504" y="3712565"/>
                  </a:lnTo>
                  <a:lnTo>
                    <a:pt x="2967431" y="3713492"/>
                  </a:lnTo>
                  <a:lnTo>
                    <a:pt x="2969996" y="3710927"/>
                  </a:lnTo>
                  <a:close/>
                </a:path>
                <a:path w="4571365" h="3927475">
                  <a:moveTo>
                    <a:pt x="3165322" y="1201813"/>
                  </a:moveTo>
                  <a:lnTo>
                    <a:pt x="3162528" y="1198778"/>
                  </a:lnTo>
                  <a:lnTo>
                    <a:pt x="3160191" y="1194346"/>
                  </a:lnTo>
                  <a:lnTo>
                    <a:pt x="3154349" y="1192949"/>
                  </a:lnTo>
                  <a:lnTo>
                    <a:pt x="3152483" y="1196682"/>
                  </a:lnTo>
                  <a:lnTo>
                    <a:pt x="3149219" y="1203680"/>
                  </a:lnTo>
                  <a:lnTo>
                    <a:pt x="3148990" y="1203921"/>
                  </a:lnTo>
                  <a:lnTo>
                    <a:pt x="3149460" y="1204620"/>
                  </a:lnTo>
                  <a:lnTo>
                    <a:pt x="3149460" y="1205077"/>
                  </a:lnTo>
                  <a:lnTo>
                    <a:pt x="3152254" y="1206487"/>
                  </a:lnTo>
                  <a:lnTo>
                    <a:pt x="3154819" y="1207884"/>
                  </a:lnTo>
                  <a:lnTo>
                    <a:pt x="3158083" y="1209522"/>
                  </a:lnTo>
                  <a:lnTo>
                    <a:pt x="3159950" y="1209052"/>
                  </a:lnTo>
                  <a:lnTo>
                    <a:pt x="3162757" y="1210919"/>
                  </a:lnTo>
                  <a:lnTo>
                    <a:pt x="3165322" y="1208354"/>
                  </a:lnTo>
                  <a:lnTo>
                    <a:pt x="3165322" y="1201813"/>
                  </a:lnTo>
                  <a:close/>
                </a:path>
                <a:path w="4571365" h="3927475">
                  <a:moveTo>
                    <a:pt x="3204057" y="2332685"/>
                  </a:moveTo>
                  <a:lnTo>
                    <a:pt x="3199866" y="2324290"/>
                  </a:lnTo>
                  <a:lnTo>
                    <a:pt x="3193097" y="2324290"/>
                  </a:lnTo>
                  <a:lnTo>
                    <a:pt x="3188424" y="2328951"/>
                  </a:lnTo>
                  <a:lnTo>
                    <a:pt x="3188893" y="2332685"/>
                  </a:lnTo>
                  <a:lnTo>
                    <a:pt x="3187255" y="2336660"/>
                  </a:lnTo>
                  <a:lnTo>
                    <a:pt x="3189363" y="2339924"/>
                  </a:lnTo>
                  <a:lnTo>
                    <a:pt x="3194266" y="2337587"/>
                  </a:lnTo>
                  <a:lnTo>
                    <a:pt x="3199155" y="2335022"/>
                  </a:lnTo>
                  <a:lnTo>
                    <a:pt x="3204057" y="2332685"/>
                  </a:lnTo>
                  <a:close/>
                </a:path>
                <a:path w="4571365" h="3927475">
                  <a:moveTo>
                    <a:pt x="3208032" y="3247936"/>
                  </a:moveTo>
                  <a:lnTo>
                    <a:pt x="3207791" y="3247466"/>
                  </a:lnTo>
                  <a:lnTo>
                    <a:pt x="3207562" y="3245840"/>
                  </a:lnTo>
                  <a:lnTo>
                    <a:pt x="3207334" y="3245599"/>
                  </a:lnTo>
                  <a:lnTo>
                    <a:pt x="3205226" y="3245142"/>
                  </a:lnTo>
                  <a:lnTo>
                    <a:pt x="3203130" y="3245370"/>
                  </a:lnTo>
                  <a:lnTo>
                    <a:pt x="3201022" y="3244900"/>
                  </a:lnTo>
                  <a:lnTo>
                    <a:pt x="3198457" y="3244431"/>
                  </a:lnTo>
                  <a:lnTo>
                    <a:pt x="3197529" y="3240938"/>
                  </a:lnTo>
                  <a:lnTo>
                    <a:pt x="3191230" y="3242335"/>
                  </a:lnTo>
                  <a:lnTo>
                    <a:pt x="3189592" y="3240240"/>
                  </a:lnTo>
                  <a:lnTo>
                    <a:pt x="3187255" y="3239071"/>
                  </a:lnTo>
                  <a:lnTo>
                    <a:pt x="3185160" y="3237903"/>
                  </a:lnTo>
                  <a:lnTo>
                    <a:pt x="3181197" y="3236506"/>
                  </a:lnTo>
                  <a:lnTo>
                    <a:pt x="3179089" y="3240240"/>
                  </a:lnTo>
                  <a:lnTo>
                    <a:pt x="3181426" y="3241167"/>
                  </a:lnTo>
                  <a:lnTo>
                    <a:pt x="3183521" y="3242576"/>
                  </a:lnTo>
                  <a:lnTo>
                    <a:pt x="3185858" y="3243503"/>
                  </a:lnTo>
                  <a:lnTo>
                    <a:pt x="3189592" y="3244900"/>
                  </a:lnTo>
                  <a:lnTo>
                    <a:pt x="3187496" y="3249574"/>
                  </a:lnTo>
                  <a:lnTo>
                    <a:pt x="3190290" y="3251441"/>
                  </a:lnTo>
                  <a:lnTo>
                    <a:pt x="3203359" y="3251441"/>
                  </a:lnTo>
                  <a:lnTo>
                    <a:pt x="3203829" y="3250971"/>
                  </a:lnTo>
                  <a:lnTo>
                    <a:pt x="3205696" y="3249333"/>
                  </a:lnTo>
                  <a:lnTo>
                    <a:pt x="3205467" y="3249574"/>
                  </a:lnTo>
                  <a:lnTo>
                    <a:pt x="3206623" y="3248876"/>
                  </a:lnTo>
                  <a:lnTo>
                    <a:pt x="3208032" y="3247936"/>
                  </a:lnTo>
                  <a:close/>
                </a:path>
                <a:path w="4571365" h="3927475">
                  <a:moveTo>
                    <a:pt x="3227628" y="3261474"/>
                  </a:moveTo>
                  <a:lnTo>
                    <a:pt x="3208032" y="3248406"/>
                  </a:lnTo>
                  <a:lnTo>
                    <a:pt x="3208731" y="3251670"/>
                  </a:lnTo>
                  <a:lnTo>
                    <a:pt x="3207562" y="3254476"/>
                  </a:lnTo>
                  <a:lnTo>
                    <a:pt x="3204756" y="3256572"/>
                  </a:lnTo>
                  <a:lnTo>
                    <a:pt x="3209429" y="3261245"/>
                  </a:lnTo>
                  <a:lnTo>
                    <a:pt x="3211766" y="3259378"/>
                  </a:lnTo>
                  <a:lnTo>
                    <a:pt x="3212935" y="3258210"/>
                  </a:lnTo>
                  <a:lnTo>
                    <a:pt x="3219234" y="3258210"/>
                  </a:lnTo>
                  <a:lnTo>
                    <a:pt x="3220402" y="3259378"/>
                  </a:lnTo>
                  <a:lnTo>
                    <a:pt x="3221558" y="3260306"/>
                  </a:lnTo>
                  <a:lnTo>
                    <a:pt x="3222726" y="3261474"/>
                  </a:lnTo>
                  <a:lnTo>
                    <a:pt x="3227628" y="3261474"/>
                  </a:lnTo>
                  <a:close/>
                </a:path>
                <a:path w="4571365" h="3927475">
                  <a:moveTo>
                    <a:pt x="3418522" y="3250044"/>
                  </a:moveTo>
                  <a:lnTo>
                    <a:pt x="3416884" y="3245142"/>
                  </a:lnTo>
                  <a:lnTo>
                    <a:pt x="3409886" y="3245142"/>
                  </a:lnTo>
                  <a:lnTo>
                    <a:pt x="3408718" y="3246069"/>
                  </a:lnTo>
                  <a:lnTo>
                    <a:pt x="3406394" y="3248406"/>
                  </a:lnTo>
                  <a:lnTo>
                    <a:pt x="3396818" y="3248406"/>
                  </a:lnTo>
                  <a:lnTo>
                    <a:pt x="3395421" y="3249574"/>
                  </a:lnTo>
                  <a:lnTo>
                    <a:pt x="3394481" y="3250971"/>
                  </a:lnTo>
                  <a:lnTo>
                    <a:pt x="3391687" y="3252368"/>
                  </a:lnTo>
                  <a:lnTo>
                    <a:pt x="3388880" y="3250742"/>
                  </a:lnTo>
                  <a:lnTo>
                    <a:pt x="3389122" y="3254705"/>
                  </a:lnTo>
                  <a:lnTo>
                    <a:pt x="3402888" y="3254705"/>
                  </a:lnTo>
                  <a:lnTo>
                    <a:pt x="3406381" y="3258210"/>
                  </a:lnTo>
                  <a:lnTo>
                    <a:pt x="3408959" y="3255873"/>
                  </a:lnTo>
                  <a:lnTo>
                    <a:pt x="3410826" y="3253778"/>
                  </a:lnTo>
                  <a:lnTo>
                    <a:pt x="3412452" y="3252139"/>
                  </a:lnTo>
                  <a:lnTo>
                    <a:pt x="3414560" y="3251441"/>
                  </a:lnTo>
                  <a:lnTo>
                    <a:pt x="3416427" y="3250742"/>
                  </a:lnTo>
                  <a:lnTo>
                    <a:pt x="3418522" y="3250044"/>
                  </a:lnTo>
                  <a:close/>
                </a:path>
                <a:path w="4571365" h="3927475">
                  <a:moveTo>
                    <a:pt x="3653980" y="3366490"/>
                  </a:moveTo>
                  <a:lnTo>
                    <a:pt x="3646055" y="3366490"/>
                  </a:lnTo>
                  <a:lnTo>
                    <a:pt x="3644887" y="3367659"/>
                  </a:lnTo>
                  <a:lnTo>
                    <a:pt x="3643719" y="3368586"/>
                  </a:lnTo>
                  <a:lnTo>
                    <a:pt x="3642550" y="3369754"/>
                  </a:lnTo>
                  <a:lnTo>
                    <a:pt x="3636010" y="3369754"/>
                  </a:lnTo>
                  <a:lnTo>
                    <a:pt x="3634384" y="3371850"/>
                  </a:lnTo>
                  <a:lnTo>
                    <a:pt x="3632517" y="3373259"/>
                  </a:lnTo>
                  <a:lnTo>
                    <a:pt x="3629482" y="3373488"/>
                  </a:lnTo>
                  <a:lnTo>
                    <a:pt x="3628085" y="3373488"/>
                  </a:lnTo>
                  <a:lnTo>
                    <a:pt x="3625278" y="3375825"/>
                  </a:lnTo>
                  <a:lnTo>
                    <a:pt x="3625278" y="3378619"/>
                  </a:lnTo>
                  <a:lnTo>
                    <a:pt x="3626218" y="3379559"/>
                  </a:lnTo>
                  <a:lnTo>
                    <a:pt x="3639286" y="3379559"/>
                  </a:lnTo>
                  <a:lnTo>
                    <a:pt x="3641610" y="3377222"/>
                  </a:lnTo>
                  <a:lnTo>
                    <a:pt x="3644887" y="3375355"/>
                  </a:lnTo>
                  <a:lnTo>
                    <a:pt x="3647681" y="3368586"/>
                  </a:lnTo>
                  <a:lnTo>
                    <a:pt x="3653980" y="3371850"/>
                  </a:lnTo>
                  <a:lnTo>
                    <a:pt x="3653980" y="3366490"/>
                  </a:lnTo>
                  <a:close/>
                </a:path>
                <a:path w="4571365" h="3927475">
                  <a:moveTo>
                    <a:pt x="3815232" y="2216010"/>
                  </a:moveTo>
                  <a:lnTo>
                    <a:pt x="3809174" y="2216010"/>
                  </a:lnTo>
                  <a:lnTo>
                    <a:pt x="3806609" y="2215781"/>
                  </a:lnTo>
                  <a:lnTo>
                    <a:pt x="3801935" y="2218575"/>
                  </a:lnTo>
                  <a:lnTo>
                    <a:pt x="3801008" y="2223706"/>
                  </a:lnTo>
                  <a:lnTo>
                    <a:pt x="3797503" y="2230247"/>
                  </a:lnTo>
                  <a:lnTo>
                    <a:pt x="3802875" y="2226513"/>
                  </a:lnTo>
                  <a:lnTo>
                    <a:pt x="3803802" y="2230717"/>
                  </a:lnTo>
                  <a:lnTo>
                    <a:pt x="3806367" y="2232114"/>
                  </a:lnTo>
                  <a:lnTo>
                    <a:pt x="3814305" y="2224176"/>
                  </a:lnTo>
                  <a:lnTo>
                    <a:pt x="3813365" y="2223008"/>
                  </a:lnTo>
                  <a:lnTo>
                    <a:pt x="3812209" y="2222081"/>
                  </a:lnTo>
                  <a:lnTo>
                    <a:pt x="3811270" y="2220912"/>
                  </a:lnTo>
                  <a:lnTo>
                    <a:pt x="3812438" y="2219515"/>
                  </a:lnTo>
                  <a:lnTo>
                    <a:pt x="3813606" y="2217877"/>
                  </a:lnTo>
                  <a:lnTo>
                    <a:pt x="3815232" y="2216010"/>
                  </a:lnTo>
                  <a:close/>
                </a:path>
                <a:path w="4571365" h="3927475">
                  <a:moveTo>
                    <a:pt x="4247197" y="1469948"/>
                  </a:moveTo>
                  <a:lnTo>
                    <a:pt x="4245788" y="1469021"/>
                  </a:lnTo>
                  <a:lnTo>
                    <a:pt x="4243463" y="1467612"/>
                  </a:lnTo>
                  <a:lnTo>
                    <a:pt x="4241355" y="1466215"/>
                  </a:lnTo>
                  <a:lnTo>
                    <a:pt x="4224325" y="1483245"/>
                  </a:lnTo>
                  <a:lnTo>
                    <a:pt x="4225493" y="1484884"/>
                  </a:lnTo>
                  <a:lnTo>
                    <a:pt x="4226420" y="1486750"/>
                  </a:lnTo>
                  <a:lnTo>
                    <a:pt x="4227360" y="1488389"/>
                  </a:lnTo>
                  <a:lnTo>
                    <a:pt x="4229455" y="1487919"/>
                  </a:lnTo>
                  <a:lnTo>
                    <a:pt x="4231792" y="1489316"/>
                  </a:lnTo>
                  <a:lnTo>
                    <a:pt x="4232808" y="1487919"/>
                  </a:lnTo>
                  <a:lnTo>
                    <a:pt x="4233659" y="1486750"/>
                  </a:lnTo>
                  <a:lnTo>
                    <a:pt x="4232961" y="1485823"/>
                  </a:lnTo>
                  <a:lnTo>
                    <a:pt x="4232021" y="1484655"/>
                  </a:lnTo>
                  <a:lnTo>
                    <a:pt x="4230624" y="1483017"/>
                  </a:lnTo>
                  <a:lnTo>
                    <a:pt x="4232262" y="1481378"/>
                  </a:lnTo>
                  <a:lnTo>
                    <a:pt x="4233888" y="1479511"/>
                  </a:lnTo>
                  <a:lnTo>
                    <a:pt x="4234586" y="1478813"/>
                  </a:lnTo>
                  <a:lnTo>
                    <a:pt x="4238320" y="1478356"/>
                  </a:lnTo>
                  <a:lnTo>
                    <a:pt x="4240428" y="1478356"/>
                  </a:lnTo>
                  <a:lnTo>
                    <a:pt x="4242524" y="1477886"/>
                  </a:lnTo>
                  <a:lnTo>
                    <a:pt x="4243222" y="1477886"/>
                  </a:lnTo>
                  <a:lnTo>
                    <a:pt x="4243463" y="1476248"/>
                  </a:lnTo>
                  <a:lnTo>
                    <a:pt x="4243921" y="1475778"/>
                  </a:lnTo>
                  <a:lnTo>
                    <a:pt x="4242524" y="1475079"/>
                  </a:lnTo>
                  <a:lnTo>
                    <a:pt x="4241597" y="1474152"/>
                  </a:lnTo>
                  <a:lnTo>
                    <a:pt x="4240657" y="1473454"/>
                  </a:lnTo>
                  <a:lnTo>
                    <a:pt x="4243692" y="1471117"/>
                  </a:lnTo>
                  <a:lnTo>
                    <a:pt x="4243476" y="1473454"/>
                  </a:lnTo>
                  <a:lnTo>
                    <a:pt x="4243565" y="1474152"/>
                  </a:lnTo>
                  <a:lnTo>
                    <a:pt x="4243921" y="1475778"/>
                  </a:lnTo>
                  <a:lnTo>
                    <a:pt x="4246956" y="1475549"/>
                  </a:lnTo>
                  <a:lnTo>
                    <a:pt x="4247108" y="1474152"/>
                  </a:lnTo>
                  <a:lnTo>
                    <a:pt x="4247197" y="1471117"/>
                  </a:lnTo>
                  <a:lnTo>
                    <a:pt x="4247197" y="1469948"/>
                  </a:lnTo>
                  <a:close/>
                </a:path>
                <a:path w="4571365" h="3927475">
                  <a:moveTo>
                    <a:pt x="4286402" y="1093533"/>
                  </a:moveTo>
                  <a:lnTo>
                    <a:pt x="4282897" y="1091666"/>
                  </a:lnTo>
                  <a:lnTo>
                    <a:pt x="4279633" y="1090041"/>
                  </a:lnTo>
                  <a:lnTo>
                    <a:pt x="4275201" y="1087704"/>
                  </a:lnTo>
                  <a:lnTo>
                    <a:pt x="4273791" y="1093774"/>
                  </a:lnTo>
                  <a:lnTo>
                    <a:pt x="4268660" y="1091196"/>
                  </a:lnTo>
                  <a:lnTo>
                    <a:pt x="4265168" y="1092136"/>
                  </a:lnTo>
                  <a:lnTo>
                    <a:pt x="4261663" y="1095171"/>
                  </a:lnTo>
                  <a:lnTo>
                    <a:pt x="4260266" y="1096568"/>
                  </a:lnTo>
                  <a:lnTo>
                    <a:pt x="4260266" y="1101471"/>
                  </a:lnTo>
                  <a:lnTo>
                    <a:pt x="4267733" y="1101471"/>
                  </a:lnTo>
                  <a:lnTo>
                    <a:pt x="4272394" y="1101699"/>
                  </a:lnTo>
                  <a:lnTo>
                    <a:pt x="4274032" y="1099604"/>
                  </a:lnTo>
                  <a:lnTo>
                    <a:pt x="4276128" y="1097038"/>
                  </a:lnTo>
                  <a:lnTo>
                    <a:pt x="4277995" y="1094930"/>
                  </a:lnTo>
                  <a:lnTo>
                    <a:pt x="4285462" y="1094930"/>
                  </a:lnTo>
                  <a:lnTo>
                    <a:pt x="4285691" y="1094232"/>
                  </a:lnTo>
                  <a:lnTo>
                    <a:pt x="4286402" y="1093533"/>
                  </a:lnTo>
                  <a:close/>
                </a:path>
                <a:path w="4571365" h="3927475">
                  <a:moveTo>
                    <a:pt x="4305770" y="981760"/>
                  </a:moveTo>
                  <a:lnTo>
                    <a:pt x="4304601" y="980592"/>
                  </a:lnTo>
                  <a:lnTo>
                    <a:pt x="4302734" y="978725"/>
                  </a:lnTo>
                  <a:lnTo>
                    <a:pt x="4301337" y="977087"/>
                  </a:lnTo>
                  <a:lnTo>
                    <a:pt x="4299928" y="978255"/>
                  </a:lnTo>
                  <a:lnTo>
                    <a:pt x="4298772" y="979182"/>
                  </a:lnTo>
                  <a:lnTo>
                    <a:pt x="4297604" y="980351"/>
                  </a:lnTo>
                  <a:lnTo>
                    <a:pt x="4288028" y="980351"/>
                  </a:lnTo>
                  <a:lnTo>
                    <a:pt x="4279862" y="988517"/>
                  </a:lnTo>
                  <a:lnTo>
                    <a:pt x="4279862" y="996696"/>
                  </a:lnTo>
                  <a:lnTo>
                    <a:pt x="4281957" y="999490"/>
                  </a:lnTo>
                  <a:lnTo>
                    <a:pt x="4284294" y="997153"/>
                  </a:lnTo>
                  <a:lnTo>
                    <a:pt x="4282668" y="994359"/>
                  </a:lnTo>
                  <a:lnTo>
                    <a:pt x="4283126" y="991793"/>
                  </a:lnTo>
                  <a:lnTo>
                    <a:pt x="4286402" y="987361"/>
                  </a:lnTo>
                  <a:lnTo>
                    <a:pt x="4291533" y="985951"/>
                  </a:lnTo>
                  <a:lnTo>
                    <a:pt x="4297604" y="982687"/>
                  </a:lnTo>
                  <a:lnTo>
                    <a:pt x="4298772" y="980592"/>
                  </a:lnTo>
                  <a:lnTo>
                    <a:pt x="4303433" y="986891"/>
                  </a:lnTo>
                  <a:lnTo>
                    <a:pt x="4305770" y="981760"/>
                  </a:lnTo>
                  <a:close/>
                </a:path>
                <a:path w="4571365" h="3927475">
                  <a:moveTo>
                    <a:pt x="4329100" y="1008126"/>
                  </a:moveTo>
                  <a:lnTo>
                    <a:pt x="4323029" y="1004862"/>
                  </a:lnTo>
                  <a:lnTo>
                    <a:pt x="4320933" y="1003922"/>
                  </a:lnTo>
                  <a:lnTo>
                    <a:pt x="4303903" y="1003922"/>
                  </a:lnTo>
                  <a:lnTo>
                    <a:pt x="4303433" y="1004620"/>
                  </a:lnTo>
                  <a:lnTo>
                    <a:pt x="4302963" y="1005090"/>
                  </a:lnTo>
                  <a:lnTo>
                    <a:pt x="4305071" y="1006030"/>
                  </a:lnTo>
                  <a:lnTo>
                    <a:pt x="4307395" y="1006957"/>
                  </a:lnTo>
                  <a:lnTo>
                    <a:pt x="4309262" y="1007897"/>
                  </a:lnTo>
                  <a:lnTo>
                    <a:pt x="4309503" y="1009764"/>
                  </a:lnTo>
                  <a:lnTo>
                    <a:pt x="4309961" y="1011161"/>
                  </a:lnTo>
                  <a:lnTo>
                    <a:pt x="4310202" y="1012786"/>
                  </a:lnTo>
                  <a:lnTo>
                    <a:pt x="4324439" y="1012786"/>
                  </a:lnTo>
                  <a:lnTo>
                    <a:pt x="4329100" y="1008126"/>
                  </a:lnTo>
                  <a:close/>
                </a:path>
                <a:path w="4571365" h="3927475">
                  <a:moveTo>
                    <a:pt x="4335640" y="898448"/>
                  </a:moveTo>
                  <a:lnTo>
                    <a:pt x="4335399" y="897509"/>
                  </a:lnTo>
                  <a:lnTo>
                    <a:pt x="4334942" y="896581"/>
                  </a:lnTo>
                  <a:lnTo>
                    <a:pt x="4334472" y="895413"/>
                  </a:lnTo>
                  <a:lnTo>
                    <a:pt x="4311129" y="895413"/>
                  </a:lnTo>
                  <a:lnTo>
                    <a:pt x="4309034" y="897039"/>
                  </a:lnTo>
                  <a:lnTo>
                    <a:pt x="4307395" y="898448"/>
                  </a:lnTo>
                  <a:lnTo>
                    <a:pt x="4305770" y="900074"/>
                  </a:lnTo>
                  <a:lnTo>
                    <a:pt x="4306227" y="901484"/>
                  </a:lnTo>
                  <a:lnTo>
                    <a:pt x="4306468" y="903109"/>
                  </a:lnTo>
                  <a:lnTo>
                    <a:pt x="4306697" y="904049"/>
                  </a:lnTo>
                  <a:lnTo>
                    <a:pt x="4311599" y="907313"/>
                  </a:lnTo>
                  <a:lnTo>
                    <a:pt x="4312996" y="900074"/>
                  </a:lnTo>
                  <a:lnTo>
                    <a:pt x="4317428" y="901712"/>
                  </a:lnTo>
                  <a:lnTo>
                    <a:pt x="4318368" y="902639"/>
                  </a:lnTo>
                  <a:lnTo>
                    <a:pt x="4319536" y="903579"/>
                  </a:lnTo>
                  <a:lnTo>
                    <a:pt x="4320705" y="904748"/>
                  </a:lnTo>
                  <a:lnTo>
                    <a:pt x="4321403" y="904278"/>
                  </a:lnTo>
                  <a:lnTo>
                    <a:pt x="4322102" y="903351"/>
                  </a:lnTo>
                  <a:lnTo>
                    <a:pt x="4323969" y="902411"/>
                  </a:lnTo>
                  <a:lnTo>
                    <a:pt x="4324896" y="902182"/>
                  </a:lnTo>
                  <a:lnTo>
                    <a:pt x="4325836" y="901712"/>
                  </a:lnTo>
                  <a:lnTo>
                    <a:pt x="4325366" y="899845"/>
                  </a:lnTo>
                  <a:lnTo>
                    <a:pt x="4326534" y="898677"/>
                  </a:lnTo>
                  <a:lnTo>
                    <a:pt x="4328172" y="898448"/>
                  </a:lnTo>
                  <a:lnTo>
                    <a:pt x="4330497" y="898207"/>
                  </a:lnTo>
                  <a:lnTo>
                    <a:pt x="4333075" y="898448"/>
                  </a:lnTo>
                  <a:lnTo>
                    <a:pt x="4335640" y="898448"/>
                  </a:lnTo>
                  <a:close/>
                </a:path>
                <a:path w="4571365" h="3927475">
                  <a:moveTo>
                    <a:pt x="4345203" y="1414881"/>
                  </a:moveTo>
                  <a:lnTo>
                    <a:pt x="4344276" y="1413243"/>
                  </a:lnTo>
                  <a:lnTo>
                    <a:pt x="4343108" y="1411376"/>
                  </a:lnTo>
                  <a:lnTo>
                    <a:pt x="4342168" y="1409738"/>
                  </a:lnTo>
                  <a:lnTo>
                    <a:pt x="4337507" y="1409738"/>
                  </a:lnTo>
                  <a:lnTo>
                    <a:pt x="4332833" y="1409979"/>
                  </a:lnTo>
                  <a:lnTo>
                    <a:pt x="4328172" y="1409738"/>
                  </a:lnTo>
                  <a:lnTo>
                    <a:pt x="4326763" y="1409509"/>
                  </a:lnTo>
                  <a:lnTo>
                    <a:pt x="4325366" y="1408341"/>
                  </a:lnTo>
                  <a:lnTo>
                    <a:pt x="4325836" y="1406474"/>
                  </a:lnTo>
                  <a:lnTo>
                    <a:pt x="4322330" y="1406474"/>
                  </a:lnTo>
                  <a:lnTo>
                    <a:pt x="4318597" y="1406245"/>
                  </a:lnTo>
                  <a:lnTo>
                    <a:pt x="4315104" y="1406474"/>
                  </a:lnTo>
                  <a:lnTo>
                    <a:pt x="4313466" y="1406702"/>
                  </a:lnTo>
                  <a:lnTo>
                    <a:pt x="4312297" y="1407871"/>
                  </a:lnTo>
                  <a:lnTo>
                    <a:pt x="4312767" y="1409738"/>
                  </a:lnTo>
                  <a:lnTo>
                    <a:pt x="4314863" y="1409738"/>
                  </a:lnTo>
                  <a:lnTo>
                    <a:pt x="4316971" y="1409509"/>
                  </a:lnTo>
                  <a:lnTo>
                    <a:pt x="4319308" y="1409738"/>
                  </a:lnTo>
                  <a:lnTo>
                    <a:pt x="4320235" y="1409738"/>
                  </a:lnTo>
                  <a:lnTo>
                    <a:pt x="4322102" y="1410677"/>
                  </a:lnTo>
                  <a:lnTo>
                    <a:pt x="4322572" y="1412544"/>
                  </a:lnTo>
                  <a:lnTo>
                    <a:pt x="4323270" y="1414411"/>
                  </a:lnTo>
                  <a:lnTo>
                    <a:pt x="4324197" y="1417205"/>
                  </a:lnTo>
                  <a:lnTo>
                    <a:pt x="4326775" y="1415580"/>
                  </a:lnTo>
                  <a:lnTo>
                    <a:pt x="4330966" y="1413243"/>
                  </a:lnTo>
                  <a:lnTo>
                    <a:pt x="4332135" y="1414170"/>
                  </a:lnTo>
                  <a:lnTo>
                    <a:pt x="4333303" y="1415338"/>
                  </a:lnTo>
                  <a:lnTo>
                    <a:pt x="4334472" y="1416278"/>
                  </a:lnTo>
                  <a:lnTo>
                    <a:pt x="4338205" y="1415580"/>
                  </a:lnTo>
                  <a:lnTo>
                    <a:pt x="4342168" y="1417904"/>
                  </a:lnTo>
                  <a:lnTo>
                    <a:pt x="4345203" y="1414881"/>
                  </a:lnTo>
                  <a:close/>
                </a:path>
                <a:path w="4571365" h="3927475">
                  <a:moveTo>
                    <a:pt x="4348467" y="1405305"/>
                  </a:moveTo>
                  <a:lnTo>
                    <a:pt x="4348010" y="1404835"/>
                  </a:lnTo>
                  <a:lnTo>
                    <a:pt x="4345902" y="1396212"/>
                  </a:lnTo>
                  <a:lnTo>
                    <a:pt x="4344975" y="1394802"/>
                  </a:lnTo>
                  <a:lnTo>
                    <a:pt x="4344276" y="1394104"/>
                  </a:lnTo>
                  <a:lnTo>
                    <a:pt x="4343565" y="1393634"/>
                  </a:lnTo>
                  <a:lnTo>
                    <a:pt x="4341241" y="1395971"/>
                  </a:lnTo>
                  <a:lnTo>
                    <a:pt x="4338205" y="1396441"/>
                  </a:lnTo>
                  <a:lnTo>
                    <a:pt x="4335170" y="1397139"/>
                  </a:lnTo>
                  <a:lnTo>
                    <a:pt x="4332363" y="1397609"/>
                  </a:lnTo>
                  <a:lnTo>
                    <a:pt x="4332363" y="1401813"/>
                  </a:lnTo>
                  <a:lnTo>
                    <a:pt x="4330738" y="1402511"/>
                  </a:lnTo>
                  <a:lnTo>
                    <a:pt x="4328630" y="1402969"/>
                  </a:lnTo>
                  <a:lnTo>
                    <a:pt x="4327004" y="1403908"/>
                  </a:lnTo>
                  <a:lnTo>
                    <a:pt x="4326306" y="1404137"/>
                  </a:lnTo>
                  <a:lnTo>
                    <a:pt x="4326306" y="1405547"/>
                  </a:lnTo>
                  <a:lnTo>
                    <a:pt x="4325836" y="1406474"/>
                  </a:lnTo>
                  <a:lnTo>
                    <a:pt x="4333773" y="1406474"/>
                  </a:lnTo>
                  <a:lnTo>
                    <a:pt x="4334700" y="1405775"/>
                  </a:lnTo>
                  <a:lnTo>
                    <a:pt x="4335869" y="1404607"/>
                  </a:lnTo>
                  <a:lnTo>
                    <a:pt x="4337037" y="1403680"/>
                  </a:lnTo>
                  <a:lnTo>
                    <a:pt x="4341698" y="1406474"/>
                  </a:lnTo>
                  <a:lnTo>
                    <a:pt x="4342168" y="1409738"/>
                  </a:lnTo>
                  <a:lnTo>
                    <a:pt x="4345432" y="1409979"/>
                  </a:lnTo>
                  <a:lnTo>
                    <a:pt x="4346143" y="1406474"/>
                  </a:lnTo>
                  <a:lnTo>
                    <a:pt x="4348467" y="1405305"/>
                  </a:lnTo>
                  <a:close/>
                </a:path>
                <a:path w="4571365" h="3927475">
                  <a:moveTo>
                    <a:pt x="4355236" y="3261703"/>
                  </a:moveTo>
                  <a:lnTo>
                    <a:pt x="4351744" y="3257042"/>
                  </a:lnTo>
                  <a:lnTo>
                    <a:pt x="4349407" y="3254006"/>
                  </a:lnTo>
                  <a:lnTo>
                    <a:pt x="4347299" y="3250971"/>
                  </a:lnTo>
                  <a:lnTo>
                    <a:pt x="4345203" y="3251911"/>
                  </a:lnTo>
                  <a:lnTo>
                    <a:pt x="4343806" y="3252368"/>
                  </a:lnTo>
                  <a:lnTo>
                    <a:pt x="4342168" y="3252838"/>
                  </a:lnTo>
                  <a:lnTo>
                    <a:pt x="4343336" y="3254235"/>
                  </a:lnTo>
                  <a:lnTo>
                    <a:pt x="4344505" y="3255403"/>
                  </a:lnTo>
                  <a:lnTo>
                    <a:pt x="4345432" y="3257042"/>
                  </a:lnTo>
                  <a:lnTo>
                    <a:pt x="4346600" y="3258667"/>
                  </a:lnTo>
                  <a:lnTo>
                    <a:pt x="4348467" y="3260077"/>
                  </a:lnTo>
                  <a:lnTo>
                    <a:pt x="4345673" y="3262401"/>
                  </a:lnTo>
                  <a:lnTo>
                    <a:pt x="4345902" y="3259836"/>
                  </a:lnTo>
                  <a:lnTo>
                    <a:pt x="4345432" y="3257042"/>
                  </a:lnTo>
                  <a:lnTo>
                    <a:pt x="4341469" y="3259836"/>
                  </a:lnTo>
                  <a:lnTo>
                    <a:pt x="4341469" y="3264039"/>
                  </a:lnTo>
                  <a:lnTo>
                    <a:pt x="4339133" y="3267545"/>
                  </a:lnTo>
                  <a:lnTo>
                    <a:pt x="4341241" y="3267773"/>
                  </a:lnTo>
                  <a:lnTo>
                    <a:pt x="4342866" y="3268002"/>
                  </a:lnTo>
                  <a:lnTo>
                    <a:pt x="4346600" y="3268002"/>
                  </a:lnTo>
                  <a:lnTo>
                    <a:pt x="4348708" y="3268243"/>
                  </a:lnTo>
                  <a:lnTo>
                    <a:pt x="4350804" y="3268002"/>
                  </a:lnTo>
                  <a:lnTo>
                    <a:pt x="4352201" y="3268002"/>
                  </a:lnTo>
                  <a:lnTo>
                    <a:pt x="4353839" y="3267545"/>
                  </a:lnTo>
                  <a:lnTo>
                    <a:pt x="4355236" y="3267303"/>
                  </a:lnTo>
                  <a:lnTo>
                    <a:pt x="4355236" y="3262401"/>
                  </a:lnTo>
                  <a:lnTo>
                    <a:pt x="4355236" y="3261703"/>
                  </a:lnTo>
                  <a:close/>
                </a:path>
                <a:path w="4571365" h="3927475">
                  <a:moveTo>
                    <a:pt x="4569003" y="3113049"/>
                  </a:moveTo>
                  <a:lnTo>
                    <a:pt x="4568761" y="3111652"/>
                  </a:lnTo>
                  <a:lnTo>
                    <a:pt x="4566196" y="3107690"/>
                  </a:lnTo>
                  <a:lnTo>
                    <a:pt x="4563859" y="3104184"/>
                  </a:lnTo>
                  <a:lnTo>
                    <a:pt x="4557331" y="3104184"/>
                  </a:lnTo>
                  <a:lnTo>
                    <a:pt x="4554994" y="3106293"/>
                  </a:lnTo>
                  <a:lnTo>
                    <a:pt x="4551502" y="3109315"/>
                  </a:lnTo>
                  <a:lnTo>
                    <a:pt x="4552658" y="3111652"/>
                  </a:lnTo>
                  <a:lnTo>
                    <a:pt x="4550562" y="3114459"/>
                  </a:lnTo>
                  <a:lnTo>
                    <a:pt x="4553128" y="3117024"/>
                  </a:lnTo>
                  <a:lnTo>
                    <a:pt x="4563630" y="3117024"/>
                  </a:lnTo>
                  <a:lnTo>
                    <a:pt x="4565726" y="3114459"/>
                  </a:lnTo>
                  <a:lnTo>
                    <a:pt x="4569003" y="3113049"/>
                  </a:lnTo>
                  <a:close/>
                </a:path>
                <a:path w="4571365" h="3927475">
                  <a:moveTo>
                    <a:pt x="4570869" y="3911854"/>
                  </a:moveTo>
                  <a:lnTo>
                    <a:pt x="4569003" y="3910685"/>
                  </a:lnTo>
                  <a:lnTo>
                    <a:pt x="4568063" y="3907421"/>
                  </a:lnTo>
                  <a:lnTo>
                    <a:pt x="4561764" y="3907421"/>
                  </a:lnTo>
                  <a:lnTo>
                    <a:pt x="4560836" y="3910685"/>
                  </a:lnTo>
                  <a:lnTo>
                    <a:pt x="4558500" y="3912082"/>
                  </a:lnTo>
                  <a:lnTo>
                    <a:pt x="4558500" y="3918623"/>
                  </a:lnTo>
                  <a:lnTo>
                    <a:pt x="4559427" y="3919550"/>
                  </a:lnTo>
                  <a:lnTo>
                    <a:pt x="4560367" y="3920718"/>
                  </a:lnTo>
                  <a:lnTo>
                    <a:pt x="4561535" y="3921887"/>
                  </a:lnTo>
                  <a:lnTo>
                    <a:pt x="4559427" y="3923982"/>
                  </a:lnTo>
                  <a:lnTo>
                    <a:pt x="4558500" y="3925151"/>
                  </a:lnTo>
                  <a:lnTo>
                    <a:pt x="4559427" y="3925862"/>
                  </a:lnTo>
                  <a:lnTo>
                    <a:pt x="4560125" y="3926560"/>
                  </a:lnTo>
                  <a:lnTo>
                    <a:pt x="4560836" y="3927017"/>
                  </a:lnTo>
                  <a:lnTo>
                    <a:pt x="4561764" y="3927259"/>
                  </a:lnTo>
                  <a:lnTo>
                    <a:pt x="4562932" y="3926789"/>
                  </a:lnTo>
                  <a:lnTo>
                    <a:pt x="4563630" y="3926560"/>
                  </a:lnTo>
                  <a:lnTo>
                    <a:pt x="4566196" y="3921658"/>
                  </a:lnTo>
                  <a:lnTo>
                    <a:pt x="4570869" y="391185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3" name="object 33"/>
            <p:cNvSpPr/>
            <p:nvPr/>
          </p:nvSpPr>
          <p:spPr>
            <a:xfrm>
              <a:off x="1380223" y="2817926"/>
              <a:ext cx="4110990" cy="4497070"/>
            </a:xfrm>
            <a:custGeom>
              <a:avLst/>
              <a:gdLst/>
              <a:ahLst/>
              <a:cxnLst/>
              <a:rect l="l" t="t" r="r" b="b"/>
              <a:pathLst>
                <a:path w="4110990" h="4497070">
                  <a:moveTo>
                    <a:pt x="21234" y="2035860"/>
                  </a:moveTo>
                  <a:lnTo>
                    <a:pt x="19138" y="2034921"/>
                  </a:lnTo>
                  <a:lnTo>
                    <a:pt x="17272" y="2034451"/>
                  </a:lnTo>
                  <a:lnTo>
                    <a:pt x="15862" y="2025586"/>
                  </a:lnTo>
                  <a:lnTo>
                    <a:pt x="12598" y="2026285"/>
                  </a:lnTo>
                  <a:lnTo>
                    <a:pt x="9804" y="2024659"/>
                  </a:lnTo>
                  <a:lnTo>
                    <a:pt x="7467" y="2026754"/>
                  </a:lnTo>
                  <a:lnTo>
                    <a:pt x="8394" y="2028151"/>
                  </a:lnTo>
                  <a:lnTo>
                    <a:pt x="10033" y="2031415"/>
                  </a:lnTo>
                  <a:lnTo>
                    <a:pt x="6527" y="2031885"/>
                  </a:lnTo>
                  <a:lnTo>
                    <a:pt x="3733" y="2032355"/>
                  </a:lnTo>
                  <a:lnTo>
                    <a:pt x="0" y="2032825"/>
                  </a:lnTo>
                  <a:lnTo>
                    <a:pt x="1638" y="2034692"/>
                  </a:lnTo>
                  <a:lnTo>
                    <a:pt x="2794" y="2035619"/>
                  </a:lnTo>
                  <a:lnTo>
                    <a:pt x="3505" y="2036787"/>
                  </a:lnTo>
                  <a:lnTo>
                    <a:pt x="4203" y="2038426"/>
                  </a:lnTo>
                  <a:lnTo>
                    <a:pt x="2794" y="2040991"/>
                  </a:lnTo>
                  <a:lnTo>
                    <a:pt x="6070" y="2041690"/>
                  </a:lnTo>
                  <a:lnTo>
                    <a:pt x="6527" y="2039823"/>
                  </a:lnTo>
                  <a:lnTo>
                    <a:pt x="7937" y="2036089"/>
                  </a:lnTo>
                  <a:lnTo>
                    <a:pt x="11899" y="2037257"/>
                  </a:lnTo>
                  <a:lnTo>
                    <a:pt x="15633" y="2041461"/>
                  </a:lnTo>
                  <a:lnTo>
                    <a:pt x="21234" y="2035860"/>
                  </a:lnTo>
                  <a:close/>
                </a:path>
                <a:path w="4110990" h="4497070">
                  <a:moveTo>
                    <a:pt x="25908" y="3394252"/>
                  </a:moveTo>
                  <a:lnTo>
                    <a:pt x="20764" y="3388195"/>
                  </a:lnTo>
                  <a:lnTo>
                    <a:pt x="18440" y="3385629"/>
                  </a:lnTo>
                  <a:lnTo>
                    <a:pt x="14935" y="3386328"/>
                  </a:lnTo>
                  <a:lnTo>
                    <a:pt x="11899" y="3384461"/>
                  </a:lnTo>
                  <a:lnTo>
                    <a:pt x="10261" y="3387496"/>
                  </a:lnTo>
                  <a:lnTo>
                    <a:pt x="10261" y="3394024"/>
                  </a:lnTo>
                  <a:lnTo>
                    <a:pt x="14935" y="3398697"/>
                  </a:lnTo>
                  <a:lnTo>
                    <a:pt x="21704" y="3398697"/>
                  </a:lnTo>
                  <a:lnTo>
                    <a:pt x="24498" y="3395891"/>
                  </a:lnTo>
                  <a:lnTo>
                    <a:pt x="25908" y="3394252"/>
                  </a:lnTo>
                  <a:close/>
                </a:path>
                <a:path w="4110990" h="4497070">
                  <a:moveTo>
                    <a:pt x="308508" y="1560258"/>
                  </a:moveTo>
                  <a:lnTo>
                    <a:pt x="303606" y="1560258"/>
                  </a:lnTo>
                  <a:lnTo>
                    <a:pt x="302437" y="1561426"/>
                  </a:lnTo>
                  <a:lnTo>
                    <a:pt x="301269" y="1562366"/>
                  </a:lnTo>
                  <a:lnTo>
                    <a:pt x="300101" y="1563535"/>
                  </a:lnTo>
                  <a:lnTo>
                    <a:pt x="283997" y="1563535"/>
                  </a:lnTo>
                  <a:lnTo>
                    <a:pt x="281673" y="1565859"/>
                  </a:lnTo>
                  <a:lnTo>
                    <a:pt x="280504" y="1566799"/>
                  </a:lnTo>
                  <a:lnTo>
                    <a:pt x="277939" y="1567268"/>
                  </a:lnTo>
                  <a:lnTo>
                    <a:pt x="275132" y="1565630"/>
                  </a:lnTo>
                  <a:lnTo>
                    <a:pt x="272796" y="1567967"/>
                  </a:lnTo>
                  <a:lnTo>
                    <a:pt x="275831" y="1570062"/>
                  </a:lnTo>
                  <a:lnTo>
                    <a:pt x="280733" y="1570291"/>
                  </a:lnTo>
                  <a:lnTo>
                    <a:pt x="281901" y="1571459"/>
                  </a:lnTo>
                  <a:lnTo>
                    <a:pt x="283070" y="1572399"/>
                  </a:lnTo>
                  <a:lnTo>
                    <a:pt x="284467" y="1573568"/>
                  </a:lnTo>
                  <a:lnTo>
                    <a:pt x="285407" y="1571231"/>
                  </a:lnTo>
                  <a:lnTo>
                    <a:pt x="285864" y="1569364"/>
                  </a:lnTo>
                  <a:lnTo>
                    <a:pt x="286702" y="1567268"/>
                  </a:lnTo>
                  <a:lnTo>
                    <a:pt x="286804" y="1567027"/>
                  </a:lnTo>
                  <a:lnTo>
                    <a:pt x="303606" y="1567027"/>
                  </a:lnTo>
                  <a:lnTo>
                    <a:pt x="305231" y="1564233"/>
                  </a:lnTo>
                  <a:lnTo>
                    <a:pt x="308508" y="1563535"/>
                  </a:lnTo>
                  <a:lnTo>
                    <a:pt x="308508" y="1560258"/>
                  </a:lnTo>
                  <a:close/>
                </a:path>
                <a:path w="4110990" h="4497070">
                  <a:moveTo>
                    <a:pt x="354939" y="3522611"/>
                  </a:moveTo>
                  <a:lnTo>
                    <a:pt x="353072" y="3517011"/>
                  </a:lnTo>
                  <a:lnTo>
                    <a:pt x="350278" y="3517239"/>
                  </a:lnTo>
                  <a:lnTo>
                    <a:pt x="347472" y="3516071"/>
                  </a:lnTo>
                  <a:lnTo>
                    <a:pt x="345147" y="3517938"/>
                  </a:lnTo>
                  <a:lnTo>
                    <a:pt x="344678" y="3519335"/>
                  </a:lnTo>
                  <a:lnTo>
                    <a:pt x="344436" y="3520973"/>
                  </a:lnTo>
                  <a:lnTo>
                    <a:pt x="344208" y="3521443"/>
                  </a:lnTo>
                  <a:lnTo>
                    <a:pt x="341414" y="3524237"/>
                  </a:lnTo>
                  <a:lnTo>
                    <a:pt x="338378" y="3521913"/>
                  </a:lnTo>
                  <a:lnTo>
                    <a:pt x="338607" y="3526104"/>
                  </a:lnTo>
                  <a:lnTo>
                    <a:pt x="342341" y="3527514"/>
                  </a:lnTo>
                  <a:lnTo>
                    <a:pt x="344678" y="3528212"/>
                  </a:lnTo>
                  <a:lnTo>
                    <a:pt x="343281" y="3529609"/>
                  </a:lnTo>
                  <a:lnTo>
                    <a:pt x="341414" y="3531946"/>
                  </a:lnTo>
                  <a:lnTo>
                    <a:pt x="342569" y="3534041"/>
                  </a:lnTo>
                  <a:lnTo>
                    <a:pt x="344436" y="3534041"/>
                  </a:lnTo>
                  <a:lnTo>
                    <a:pt x="346544" y="3533114"/>
                  </a:lnTo>
                  <a:lnTo>
                    <a:pt x="347243" y="3531247"/>
                  </a:lnTo>
                  <a:lnTo>
                    <a:pt x="347713" y="3528911"/>
                  </a:lnTo>
                  <a:lnTo>
                    <a:pt x="348881" y="3527514"/>
                  </a:lnTo>
                  <a:lnTo>
                    <a:pt x="350748" y="3525405"/>
                  </a:lnTo>
                  <a:lnTo>
                    <a:pt x="353072" y="3524008"/>
                  </a:lnTo>
                  <a:lnTo>
                    <a:pt x="354939" y="3522611"/>
                  </a:lnTo>
                  <a:close/>
                </a:path>
                <a:path w="4110990" h="4497070">
                  <a:moveTo>
                    <a:pt x="393687" y="2507475"/>
                  </a:moveTo>
                  <a:lnTo>
                    <a:pt x="388315" y="2507475"/>
                  </a:lnTo>
                  <a:lnTo>
                    <a:pt x="385749" y="2507716"/>
                  </a:lnTo>
                  <a:lnTo>
                    <a:pt x="384111" y="2510752"/>
                  </a:lnTo>
                  <a:lnTo>
                    <a:pt x="380377" y="2510510"/>
                  </a:lnTo>
                  <a:lnTo>
                    <a:pt x="377812" y="2512149"/>
                  </a:lnTo>
                  <a:lnTo>
                    <a:pt x="377812" y="2520785"/>
                  </a:lnTo>
                  <a:lnTo>
                    <a:pt x="379907" y="2519146"/>
                  </a:lnTo>
                  <a:lnTo>
                    <a:pt x="381317" y="2517279"/>
                  </a:lnTo>
                  <a:lnTo>
                    <a:pt x="385749" y="2517978"/>
                  </a:lnTo>
                  <a:lnTo>
                    <a:pt x="386918" y="2515184"/>
                  </a:lnTo>
                  <a:lnTo>
                    <a:pt x="389013" y="2514485"/>
                  </a:lnTo>
                  <a:lnTo>
                    <a:pt x="393687" y="2518219"/>
                  </a:lnTo>
                  <a:lnTo>
                    <a:pt x="393687" y="2507475"/>
                  </a:lnTo>
                  <a:close/>
                </a:path>
                <a:path w="4110990" h="4497070">
                  <a:moveTo>
                    <a:pt x="448983" y="1643811"/>
                  </a:moveTo>
                  <a:lnTo>
                    <a:pt x="448056" y="1642173"/>
                  </a:lnTo>
                  <a:lnTo>
                    <a:pt x="446417" y="1640776"/>
                  </a:lnTo>
                  <a:lnTo>
                    <a:pt x="446189" y="1638909"/>
                  </a:lnTo>
                  <a:lnTo>
                    <a:pt x="445249" y="1635633"/>
                  </a:lnTo>
                  <a:lnTo>
                    <a:pt x="437083" y="1635633"/>
                  </a:lnTo>
                  <a:lnTo>
                    <a:pt x="437083" y="1629803"/>
                  </a:lnTo>
                  <a:lnTo>
                    <a:pt x="434987" y="1626069"/>
                  </a:lnTo>
                  <a:lnTo>
                    <a:pt x="432879" y="1625371"/>
                  </a:lnTo>
                  <a:lnTo>
                    <a:pt x="431025" y="1625142"/>
                  </a:lnTo>
                  <a:lnTo>
                    <a:pt x="430085" y="1627009"/>
                  </a:lnTo>
                  <a:lnTo>
                    <a:pt x="431482" y="1630032"/>
                  </a:lnTo>
                  <a:lnTo>
                    <a:pt x="433120" y="1632610"/>
                  </a:lnTo>
                  <a:lnTo>
                    <a:pt x="434289" y="1635404"/>
                  </a:lnTo>
                  <a:lnTo>
                    <a:pt x="435914" y="1639138"/>
                  </a:lnTo>
                  <a:lnTo>
                    <a:pt x="441286" y="1637271"/>
                  </a:lnTo>
                  <a:lnTo>
                    <a:pt x="443153" y="1642173"/>
                  </a:lnTo>
                  <a:lnTo>
                    <a:pt x="441756" y="1644269"/>
                  </a:lnTo>
                  <a:lnTo>
                    <a:pt x="440817" y="1645907"/>
                  </a:lnTo>
                  <a:lnTo>
                    <a:pt x="439420" y="1647774"/>
                  </a:lnTo>
                  <a:lnTo>
                    <a:pt x="441515" y="1648002"/>
                  </a:lnTo>
                  <a:lnTo>
                    <a:pt x="444322" y="1648472"/>
                  </a:lnTo>
                  <a:lnTo>
                    <a:pt x="448983" y="1643811"/>
                  </a:lnTo>
                  <a:close/>
                </a:path>
                <a:path w="4110990" h="4497070">
                  <a:moveTo>
                    <a:pt x="515023" y="3292284"/>
                  </a:moveTo>
                  <a:lnTo>
                    <a:pt x="510590" y="3291344"/>
                  </a:lnTo>
                  <a:lnTo>
                    <a:pt x="507326" y="3287382"/>
                  </a:lnTo>
                  <a:lnTo>
                    <a:pt x="502196" y="3287141"/>
                  </a:lnTo>
                  <a:lnTo>
                    <a:pt x="497763" y="3287141"/>
                  </a:lnTo>
                  <a:lnTo>
                    <a:pt x="494487" y="3281311"/>
                  </a:lnTo>
                  <a:lnTo>
                    <a:pt x="488886" y="3285274"/>
                  </a:lnTo>
                  <a:lnTo>
                    <a:pt x="488886" y="3286442"/>
                  </a:lnTo>
                  <a:lnTo>
                    <a:pt x="488657" y="3288080"/>
                  </a:lnTo>
                  <a:lnTo>
                    <a:pt x="488657" y="3289249"/>
                  </a:lnTo>
                  <a:lnTo>
                    <a:pt x="491693" y="3290646"/>
                  </a:lnTo>
                  <a:lnTo>
                    <a:pt x="494487" y="3292043"/>
                  </a:lnTo>
                  <a:lnTo>
                    <a:pt x="497065" y="3293440"/>
                  </a:lnTo>
                  <a:lnTo>
                    <a:pt x="498462" y="3292284"/>
                  </a:lnTo>
                  <a:lnTo>
                    <a:pt x="501954" y="3289706"/>
                  </a:lnTo>
                  <a:lnTo>
                    <a:pt x="505231" y="3292513"/>
                  </a:lnTo>
                  <a:lnTo>
                    <a:pt x="508025" y="3294850"/>
                  </a:lnTo>
                  <a:lnTo>
                    <a:pt x="510832" y="3297415"/>
                  </a:lnTo>
                  <a:lnTo>
                    <a:pt x="512457" y="3296716"/>
                  </a:lnTo>
                  <a:lnTo>
                    <a:pt x="513867" y="3296247"/>
                  </a:lnTo>
                  <a:lnTo>
                    <a:pt x="515023" y="3295777"/>
                  </a:lnTo>
                  <a:lnTo>
                    <a:pt x="515023" y="3292284"/>
                  </a:lnTo>
                  <a:close/>
                </a:path>
                <a:path w="4110990" h="4497070">
                  <a:moveTo>
                    <a:pt x="515035" y="909408"/>
                  </a:moveTo>
                  <a:lnTo>
                    <a:pt x="514565" y="906386"/>
                  </a:lnTo>
                  <a:lnTo>
                    <a:pt x="514324" y="905446"/>
                  </a:lnTo>
                  <a:lnTo>
                    <a:pt x="509892" y="902881"/>
                  </a:lnTo>
                  <a:lnTo>
                    <a:pt x="508495" y="908011"/>
                  </a:lnTo>
                  <a:lnTo>
                    <a:pt x="502196" y="907542"/>
                  </a:lnTo>
                  <a:lnTo>
                    <a:pt x="499389" y="909408"/>
                  </a:lnTo>
                  <a:lnTo>
                    <a:pt x="496366" y="910577"/>
                  </a:lnTo>
                  <a:lnTo>
                    <a:pt x="494499" y="908710"/>
                  </a:lnTo>
                  <a:lnTo>
                    <a:pt x="492391" y="909878"/>
                  </a:lnTo>
                  <a:lnTo>
                    <a:pt x="490524" y="911275"/>
                  </a:lnTo>
                  <a:lnTo>
                    <a:pt x="488657" y="912444"/>
                  </a:lnTo>
                  <a:lnTo>
                    <a:pt x="490766" y="914781"/>
                  </a:lnTo>
                  <a:lnTo>
                    <a:pt x="492163" y="916419"/>
                  </a:lnTo>
                  <a:lnTo>
                    <a:pt x="493560" y="917816"/>
                  </a:lnTo>
                  <a:lnTo>
                    <a:pt x="498462" y="917816"/>
                  </a:lnTo>
                  <a:lnTo>
                    <a:pt x="498462" y="914552"/>
                  </a:lnTo>
                  <a:lnTo>
                    <a:pt x="501726" y="913853"/>
                  </a:lnTo>
                  <a:lnTo>
                    <a:pt x="502894" y="911745"/>
                  </a:lnTo>
                  <a:lnTo>
                    <a:pt x="506628" y="909878"/>
                  </a:lnTo>
                  <a:lnTo>
                    <a:pt x="511530" y="913384"/>
                  </a:lnTo>
                  <a:lnTo>
                    <a:pt x="515035" y="909408"/>
                  </a:lnTo>
                  <a:close/>
                </a:path>
                <a:path w="4110990" h="4497070">
                  <a:moveTo>
                    <a:pt x="525526" y="1024458"/>
                  </a:moveTo>
                  <a:lnTo>
                    <a:pt x="522503" y="1023061"/>
                  </a:lnTo>
                  <a:lnTo>
                    <a:pt x="518299" y="1021194"/>
                  </a:lnTo>
                  <a:lnTo>
                    <a:pt x="517359" y="1016990"/>
                  </a:lnTo>
                  <a:lnTo>
                    <a:pt x="513626" y="1013256"/>
                  </a:lnTo>
                  <a:lnTo>
                    <a:pt x="513397" y="1013256"/>
                  </a:lnTo>
                  <a:lnTo>
                    <a:pt x="512457" y="1013726"/>
                  </a:lnTo>
                  <a:lnTo>
                    <a:pt x="508495" y="1018400"/>
                  </a:lnTo>
                  <a:lnTo>
                    <a:pt x="517601" y="1020495"/>
                  </a:lnTo>
                  <a:lnTo>
                    <a:pt x="514324" y="1025156"/>
                  </a:lnTo>
                  <a:lnTo>
                    <a:pt x="512927" y="1025626"/>
                  </a:lnTo>
                  <a:lnTo>
                    <a:pt x="511060" y="1026325"/>
                  </a:lnTo>
                  <a:lnTo>
                    <a:pt x="508723" y="1027023"/>
                  </a:lnTo>
                  <a:lnTo>
                    <a:pt x="508723" y="1038694"/>
                  </a:lnTo>
                  <a:lnTo>
                    <a:pt x="511759" y="1034732"/>
                  </a:lnTo>
                  <a:lnTo>
                    <a:pt x="514565" y="1031468"/>
                  </a:lnTo>
                  <a:lnTo>
                    <a:pt x="515962" y="1029601"/>
                  </a:lnTo>
                  <a:lnTo>
                    <a:pt x="518058" y="1028433"/>
                  </a:lnTo>
                  <a:lnTo>
                    <a:pt x="519696" y="1026566"/>
                  </a:lnTo>
                  <a:lnTo>
                    <a:pt x="520636" y="1025398"/>
                  </a:lnTo>
                  <a:lnTo>
                    <a:pt x="523201" y="1025398"/>
                  </a:lnTo>
                  <a:lnTo>
                    <a:pt x="525526" y="1024458"/>
                  </a:lnTo>
                  <a:close/>
                </a:path>
                <a:path w="4110990" h="4497070">
                  <a:moveTo>
                    <a:pt x="580136" y="335343"/>
                  </a:moveTo>
                  <a:lnTo>
                    <a:pt x="576643" y="333476"/>
                  </a:lnTo>
                  <a:lnTo>
                    <a:pt x="572909" y="334873"/>
                  </a:lnTo>
                  <a:lnTo>
                    <a:pt x="569404" y="334403"/>
                  </a:lnTo>
                  <a:lnTo>
                    <a:pt x="568236" y="333248"/>
                  </a:lnTo>
                  <a:lnTo>
                    <a:pt x="567067" y="332308"/>
                  </a:lnTo>
                  <a:lnTo>
                    <a:pt x="565899" y="331139"/>
                  </a:lnTo>
                  <a:lnTo>
                    <a:pt x="563333" y="331838"/>
                  </a:lnTo>
                  <a:lnTo>
                    <a:pt x="560539" y="330212"/>
                  </a:lnTo>
                  <a:lnTo>
                    <a:pt x="557961" y="332536"/>
                  </a:lnTo>
                  <a:lnTo>
                    <a:pt x="557961" y="336511"/>
                  </a:lnTo>
                  <a:lnTo>
                    <a:pt x="560768" y="338137"/>
                  </a:lnTo>
                  <a:lnTo>
                    <a:pt x="564273" y="337908"/>
                  </a:lnTo>
                  <a:lnTo>
                    <a:pt x="565899" y="340944"/>
                  </a:lnTo>
                  <a:lnTo>
                    <a:pt x="572198" y="340944"/>
                  </a:lnTo>
                  <a:lnTo>
                    <a:pt x="574535" y="338607"/>
                  </a:lnTo>
                  <a:lnTo>
                    <a:pt x="575703" y="337680"/>
                  </a:lnTo>
                  <a:lnTo>
                    <a:pt x="577342" y="337210"/>
                  </a:lnTo>
                  <a:lnTo>
                    <a:pt x="580136" y="338848"/>
                  </a:lnTo>
                  <a:lnTo>
                    <a:pt x="580136" y="335343"/>
                  </a:lnTo>
                  <a:close/>
                </a:path>
                <a:path w="4110990" h="4497070">
                  <a:moveTo>
                    <a:pt x="604875" y="321805"/>
                  </a:moveTo>
                  <a:lnTo>
                    <a:pt x="604405" y="318071"/>
                  </a:lnTo>
                  <a:lnTo>
                    <a:pt x="602780" y="315734"/>
                  </a:lnTo>
                  <a:lnTo>
                    <a:pt x="599503" y="311302"/>
                  </a:lnTo>
                  <a:lnTo>
                    <a:pt x="598576" y="305943"/>
                  </a:lnTo>
                  <a:lnTo>
                    <a:pt x="594842" y="301510"/>
                  </a:lnTo>
                  <a:lnTo>
                    <a:pt x="594144" y="303606"/>
                  </a:lnTo>
                  <a:lnTo>
                    <a:pt x="592734" y="307340"/>
                  </a:lnTo>
                  <a:lnTo>
                    <a:pt x="588302" y="308267"/>
                  </a:lnTo>
                  <a:lnTo>
                    <a:pt x="584809" y="309905"/>
                  </a:lnTo>
                  <a:lnTo>
                    <a:pt x="583641" y="314579"/>
                  </a:lnTo>
                  <a:lnTo>
                    <a:pt x="592975" y="314579"/>
                  </a:lnTo>
                  <a:lnTo>
                    <a:pt x="599973" y="316204"/>
                  </a:lnTo>
                  <a:lnTo>
                    <a:pt x="599274" y="321576"/>
                  </a:lnTo>
                  <a:lnTo>
                    <a:pt x="602068" y="324370"/>
                  </a:lnTo>
                  <a:lnTo>
                    <a:pt x="604875" y="321805"/>
                  </a:lnTo>
                  <a:close/>
                </a:path>
                <a:path w="4110990" h="4497070">
                  <a:moveTo>
                    <a:pt x="606272" y="3308146"/>
                  </a:moveTo>
                  <a:lnTo>
                    <a:pt x="606044" y="3304413"/>
                  </a:lnTo>
                  <a:lnTo>
                    <a:pt x="588302" y="3304413"/>
                  </a:lnTo>
                  <a:lnTo>
                    <a:pt x="586676" y="3305810"/>
                  </a:lnTo>
                  <a:lnTo>
                    <a:pt x="583641" y="3308845"/>
                  </a:lnTo>
                  <a:lnTo>
                    <a:pt x="583641" y="3313747"/>
                  </a:lnTo>
                  <a:lnTo>
                    <a:pt x="588772" y="3313747"/>
                  </a:lnTo>
                  <a:lnTo>
                    <a:pt x="589940" y="3312820"/>
                  </a:lnTo>
                  <a:lnTo>
                    <a:pt x="592277" y="3310483"/>
                  </a:lnTo>
                  <a:lnTo>
                    <a:pt x="598576" y="3310483"/>
                  </a:lnTo>
                  <a:lnTo>
                    <a:pt x="600900" y="3308146"/>
                  </a:lnTo>
                  <a:lnTo>
                    <a:pt x="603707" y="3306749"/>
                  </a:lnTo>
                  <a:lnTo>
                    <a:pt x="606272" y="3308146"/>
                  </a:lnTo>
                  <a:close/>
                </a:path>
                <a:path w="4110990" h="4497070">
                  <a:moveTo>
                    <a:pt x="1094003" y="159626"/>
                  </a:moveTo>
                  <a:lnTo>
                    <a:pt x="1090028" y="157988"/>
                  </a:lnTo>
                  <a:lnTo>
                    <a:pt x="1088402" y="155651"/>
                  </a:lnTo>
                  <a:lnTo>
                    <a:pt x="1088402" y="150990"/>
                  </a:lnTo>
                  <a:lnTo>
                    <a:pt x="1083729" y="151917"/>
                  </a:lnTo>
                  <a:lnTo>
                    <a:pt x="1082332" y="156591"/>
                  </a:lnTo>
                  <a:lnTo>
                    <a:pt x="1078826" y="158915"/>
                  </a:lnTo>
                  <a:lnTo>
                    <a:pt x="1078826" y="172694"/>
                  </a:lnTo>
                  <a:lnTo>
                    <a:pt x="1079995" y="173151"/>
                  </a:lnTo>
                  <a:lnTo>
                    <a:pt x="1080935" y="173393"/>
                  </a:lnTo>
                  <a:lnTo>
                    <a:pt x="1081862" y="173850"/>
                  </a:lnTo>
                  <a:lnTo>
                    <a:pt x="1081862" y="168490"/>
                  </a:lnTo>
                  <a:lnTo>
                    <a:pt x="1081633" y="167322"/>
                  </a:lnTo>
                  <a:lnTo>
                    <a:pt x="1084897" y="162420"/>
                  </a:lnTo>
                  <a:lnTo>
                    <a:pt x="1086065" y="160553"/>
                  </a:lnTo>
                  <a:lnTo>
                    <a:pt x="1090269" y="163817"/>
                  </a:lnTo>
                  <a:lnTo>
                    <a:pt x="1094003" y="159626"/>
                  </a:lnTo>
                  <a:close/>
                </a:path>
                <a:path w="4110990" h="4497070">
                  <a:moveTo>
                    <a:pt x="1159814" y="3212706"/>
                  </a:moveTo>
                  <a:lnTo>
                    <a:pt x="1157008" y="3210839"/>
                  </a:lnTo>
                  <a:lnTo>
                    <a:pt x="1155369" y="3213163"/>
                  </a:lnTo>
                  <a:lnTo>
                    <a:pt x="1153045" y="3214332"/>
                  </a:lnTo>
                  <a:lnTo>
                    <a:pt x="1150480" y="3215741"/>
                  </a:lnTo>
                  <a:lnTo>
                    <a:pt x="1147203" y="3215500"/>
                  </a:lnTo>
                  <a:lnTo>
                    <a:pt x="1144879" y="3215970"/>
                  </a:lnTo>
                  <a:lnTo>
                    <a:pt x="1143939" y="3218307"/>
                  </a:lnTo>
                  <a:lnTo>
                    <a:pt x="1143711" y="3219704"/>
                  </a:lnTo>
                  <a:lnTo>
                    <a:pt x="1142301" y="3222498"/>
                  </a:lnTo>
                  <a:lnTo>
                    <a:pt x="1140206" y="3225076"/>
                  </a:lnTo>
                  <a:lnTo>
                    <a:pt x="1148372" y="3225076"/>
                  </a:lnTo>
                  <a:lnTo>
                    <a:pt x="1152105" y="3224834"/>
                  </a:lnTo>
                  <a:lnTo>
                    <a:pt x="1156538" y="3222040"/>
                  </a:lnTo>
                  <a:lnTo>
                    <a:pt x="1159814" y="3212706"/>
                  </a:lnTo>
                  <a:close/>
                </a:path>
                <a:path w="4110990" h="4497070">
                  <a:moveTo>
                    <a:pt x="1187119" y="1341374"/>
                  </a:moveTo>
                  <a:lnTo>
                    <a:pt x="1186649" y="1339037"/>
                  </a:lnTo>
                  <a:lnTo>
                    <a:pt x="1186649" y="1338567"/>
                  </a:lnTo>
                  <a:lnTo>
                    <a:pt x="1186180" y="1338338"/>
                  </a:lnTo>
                  <a:lnTo>
                    <a:pt x="1185481" y="1337398"/>
                  </a:lnTo>
                  <a:lnTo>
                    <a:pt x="1183843" y="1337398"/>
                  </a:lnTo>
                  <a:lnTo>
                    <a:pt x="1181747" y="1337170"/>
                  </a:lnTo>
                  <a:lnTo>
                    <a:pt x="1180579" y="1337170"/>
                  </a:lnTo>
                  <a:lnTo>
                    <a:pt x="1176147" y="1340904"/>
                  </a:lnTo>
                  <a:lnTo>
                    <a:pt x="1173111" y="1342999"/>
                  </a:lnTo>
                  <a:lnTo>
                    <a:pt x="1170317" y="1345107"/>
                  </a:lnTo>
                  <a:lnTo>
                    <a:pt x="1172184" y="1347203"/>
                  </a:lnTo>
                  <a:lnTo>
                    <a:pt x="1173810" y="1348841"/>
                  </a:lnTo>
                  <a:lnTo>
                    <a:pt x="1174978" y="1350238"/>
                  </a:lnTo>
                  <a:lnTo>
                    <a:pt x="1182217" y="1350238"/>
                  </a:lnTo>
                  <a:lnTo>
                    <a:pt x="1182916" y="1348371"/>
                  </a:lnTo>
                  <a:lnTo>
                    <a:pt x="1183144" y="1346034"/>
                  </a:lnTo>
                  <a:lnTo>
                    <a:pt x="1184313" y="1344637"/>
                  </a:lnTo>
                  <a:lnTo>
                    <a:pt x="1185710" y="1342771"/>
                  </a:lnTo>
                  <a:lnTo>
                    <a:pt x="1187119" y="1341374"/>
                  </a:lnTo>
                  <a:close/>
                </a:path>
                <a:path w="4110990" h="4497070">
                  <a:moveTo>
                    <a:pt x="1213954" y="2007616"/>
                  </a:moveTo>
                  <a:lnTo>
                    <a:pt x="1208582" y="2005749"/>
                  </a:lnTo>
                  <a:lnTo>
                    <a:pt x="1210221" y="2002015"/>
                  </a:lnTo>
                  <a:lnTo>
                    <a:pt x="1209522" y="1998281"/>
                  </a:lnTo>
                  <a:lnTo>
                    <a:pt x="1209281" y="1995487"/>
                  </a:lnTo>
                  <a:lnTo>
                    <a:pt x="1206715" y="1995716"/>
                  </a:lnTo>
                  <a:lnTo>
                    <a:pt x="1204620" y="1995944"/>
                  </a:lnTo>
                  <a:lnTo>
                    <a:pt x="1193419" y="2007146"/>
                  </a:lnTo>
                  <a:lnTo>
                    <a:pt x="1196911" y="2012746"/>
                  </a:lnTo>
                  <a:lnTo>
                    <a:pt x="1199248" y="2005990"/>
                  </a:lnTo>
                  <a:lnTo>
                    <a:pt x="1202283" y="2006447"/>
                  </a:lnTo>
                  <a:lnTo>
                    <a:pt x="1203680" y="2010181"/>
                  </a:lnTo>
                  <a:lnTo>
                    <a:pt x="1204379" y="2012289"/>
                  </a:lnTo>
                  <a:lnTo>
                    <a:pt x="1206715" y="2009952"/>
                  </a:lnTo>
                  <a:lnTo>
                    <a:pt x="1209751" y="2009013"/>
                  </a:lnTo>
                  <a:lnTo>
                    <a:pt x="1213954" y="2007616"/>
                  </a:lnTo>
                  <a:close/>
                </a:path>
                <a:path w="4110990" h="4497070">
                  <a:moveTo>
                    <a:pt x="1222349" y="1001598"/>
                  </a:moveTo>
                  <a:lnTo>
                    <a:pt x="1220952" y="999020"/>
                  </a:lnTo>
                  <a:lnTo>
                    <a:pt x="1219314" y="996226"/>
                  </a:lnTo>
                  <a:lnTo>
                    <a:pt x="1218145" y="993889"/>
                  </a:lnTo>
                  <a:lnTo>
                    <a:pt x="1215123" y="995286"/>
                  </a:lnTo>
                  <a:lnTo>
                    <a:pt x="1212545" y="996696"/>
                  </a:lnTo>
                  <a:lnTo>
                    <a:pt x="1209751" y="998093"/>
                  </a:lnTo>
                  <a:lnTo>
                    <a:pt x="1209751" y="1004620"/>
                  </a:lnTo>
                  <a:lnTo>
                    <a:pt x="1210221" y="1007897"/>
                  </a:lnTo>
                  <a:lnTo>
                    <a:pt x="1209052" y="1009065"/>
                  </a:lnTo>
                  <a:lnTo>
                    <a:pt x="1208112" y="1010221"/>
                  </a:lnTo>
                  <a:lnTo>
                    <a:pt x="1206246" y="1012088"/>
                  </a:lnTo>
                  <a:lnTo>
                    <a:pt x="1208811" y="1012329"/>
                  </a:lnTo>
                  <a:lnTo>
                    <a:pt x="1212316" y="1012799"/>
                  </a:lnTo>
                  <a:lnTo>
                    <a:pt x="1213256" y="1010221"/>
                  </a:lnTo>
                  <a:lnTo>
                    <a:pt x="1213713" y="1008354"/>
                  </a:lnTo>
                  <a:lnTo>
                    <a:pt x="1214412" y="1006487"/>
                  </a:lnTo>
                  <a:lnTo>
                    <a:pt x="1215821" y="1006487"/>
                  </a:lnTo>
                  <a:lnTo>
                    <a:pt x="1216748" y="1006259"/>
                  </a:lnTo>
                  <a:lnTo>
                    <a:pt x="1218387" y="1006259"/>
                  </a:lnTo>
                  <a:lnTo>
                    <a:pt x="1219555" y="1005090"/>
                  </a:lnTo>
                  <a:lnTo>
                    <a:pt x="1220952" y="1003465"/>
                  </a:lnTo>
                  <a:lnTo>
                    <a:pt x="1222349" y="1001598"/>
                  </a:lnTo>
                  <a:close/>
                </a:path>
                <a:path w="4110990" h="4497070">
                  <a:moveTo>
                    <a:pt x="1229118" y="3219932"/>
                  </a:moveTo>
                  <a:lnTo>
                    <a:pt x="1225156" y="3214801"/>
                  </a:lnTo>
                  <a:lnTo>
                    <a:pt x="1218145" y="3213874"/>
                  </a:lnTo>
                  <a:lnTo>
                    <a:pt x="1214412" y="3208502"/>
                  </a:lnTo>
                  <a:lnTo>
                    <a:pt x="1214183" y="3208274"/>
                  </a:lnTo>
                  <a:lnTo>
                    <a:pt x="1213485" y="3208502"/>
                  </a:lnTo>
                  <a:lnTo>
                    <a:pt x="1212786" y="3208502"/>
                  </a:lnTo>
                  <a:lnTo>
                    <a:pt x="1209751" y="3210141"/>
                  </a:lnTo>
                  <a:lnTo>
                    <a:pt x="1206487" y="3211538"/>
                  </a:lnTo>
                  <a:lnTo>
                    <a:pt x="1203452" y="3213163"/>
                  </a:lnTo>
                  <a:lnTo>
                    <a:pt x="1202982" y="3215500"/>
                  </a:lnTo>
                  <a:lnTo>
                    <a:pt x="1202753" y="3217367"/>
                  </a:lnTo>
                  <a:lnTo>
                    <a:pt x="1205318" y="3218535"/>
                  </a:lnTo>
                  <a:lnTo>
                    <a:pt x="1208582" y="3219704"/>
                  </a:lnTo>
                  <a:lnTo>
                    <a:pt x="1209509" y="3216198"/>
                  </a:lnTo>
                  <a:lnTo>
                    <a:pt x="1212786" y="3215030"/>
                  </a:lnTo>
                  <a:lnTo>
                    <a:pt x="1217917" y="3217608"/>
                  </a:lnTo>
                  <a:lnTo>
                    <a:pt x="1222349" y="3219932"/>
                  </a:lnTo>
                  <a:lnTo>
                    <a:pt x="1226553" y="3222040"/>
                  </a:lnTo>
                  <a:lnTo>
                    <a:pt x="1227721" y="3221101"/>
                  </a:lnTo>
                  <a:lnTo>
                    <a:pt x="1228420" y="3220631"/>
                  </a:lnTo>
                  <a:lnTo>
                    <a:pt x="1229118" y="3219932"/>
                  </a:lnTo>
                  <a:close/>
                </a:path>
                <a:path w="4110990" h="4497070">
                  <a:moveTo>
                    <a:pt x="1314767" y="3324720"/>
                  </a:moveTo>
                  <a:lnTo>
                    <a:pt x="1311490" y="3322155"/>
                  </a:lnTo>
                  <a:lnTo>
                    <a:pt x="1308696" y="3318421"/>
                  </a:lnTo>
                  <a:lnTo>
                    <a:pt x="1304963" y="3317252"/>
                  </a:lnTo>
                  <a:lnTo>
                    <a:pt x="1300530" y="3316084"/>
                  </a:lnTo>
                  <a:lnTo>
                    <a:pt x="1299591" y="3310712"/>
                  </a:lnTo>
                  <a:lnTo>
                    <a:pt x="1294930" y="3310483"/>
                  </a:lnTo>
                  <a:lnTo>
                    <a:pt x="1294930" y="3317011"/>
                  </a:lnTo>
                  <a:lnTo>
                    <a:pt x="1296555" y="3316782"/>
                  </a:lnTo>
                  <a:lnTo>
                    <a:pt x="1297965" y="3317252"/>
                  </a:lnTo>
                  <a:lnTo>
                    <a:pt x="1297254" y="3318878"/>
                  </a:lnTo>
                  <a:lnTo>
                    <a:pt x="1297254" y="3319576"/>
                  </a:lnTo>
                  <a:lnTo>
                    <a:pt x="1295628" y="3319576"/>
                  </a:lnTo>
                  <a:lnTo>
                    <a:pt x="1294688" y="3320046"/>
                  </a:lnTo>
                  <a:lnTo>
                    <a:pt x="1294460" y="3321913"/>
                  </a:lnTo>
                  <a:lnTo>
                    <a:pt x="1295628" y="3322612"/>
                  </a:lnTo>
                  <a:lnTo>
                    <a:pt x="1297254" y="3323310"/>
                  </a:lnTo>
                  <a:lnTo>
                    <a:pt x="1299591" y="3324250"/>
                  </a:lnTo>
                  <a:lnTo>
                    <a:pt x="1304264" y="3326587"/>
                  </a:lnTo>
                  <a:lnTo>
                    <a:pt x="1307528" y="3325888"/>
                  </a:lnTo>
                  <a:lnTo>
                    <a:pt x="1311490" y="3328454"/>
                  </a:lnTo>
                  <a:lnTo>
                    <a:pt x="1314767" y="3324720"/>
                  </a:lnTo>
                  <a:close/>
                </a:path>
                <a:path w="4110990" h="4497070">
                  <a:moveTo>
                    <a:pt x="1327835" y="3164624"/>
                  </a:moveTo>
                  <a:lnTo>
                    <a:pt x="1326667" y="3163468"/>
                  </a:lnTo>
                  <a:lnTo>
                    <a:pt x="1326426" y="3163227"/>
                  </a:lnTo>
                  <a:lnTo>
                    <a:pt x="1322463" y="3163468"/>
                  </a:lnTo>
                  <a:lnTo>
                    <a:pt x="1318501" y="3161830"/>
                  </a:lnTo>
                  <a:lnTo>
                    <a:pt x="1314767" y="3164624"/>
                  </a:lnTo>
                  <a:lnTo>
                    <a:pt x="1314767" y="3171164"/>
                  </a:lnTo>
                  <a:lnTo>
                    <a:pt x="1317091" y="3172803"/>
                  </a:lnTo>
                  <a:lnTo>
                    <a:pt x="1318260" y="3176536"/>
                  </a:lnTo>
                  <a:lnTo>
                    <a:pt x="1322933" y="3175825"/>
                  </a:lnTo>
                  <a:lnTo>
                    <a:pt x="1327835" y="3170936"/>
                  </a:lnTo>
                  <a:lnTo>
                    <a:pt x="1327835" y="3164624"/>
                  </a:lnTo>
                  <a:close/>
                </a:path>
                <a:path w="4110990" h="4497070">
                  <a:moveTo>
                    <a:pt x="1376603" y="3340354"/>
                  </a:moveTo>
                  <a:lnTo>
                    <a:pt x="1357934" y="3340354"/>
                  </a:lnTo>
                  <a:lnTo>
                    <a:pt x="1357464" y="3341052"/>
                  </a:lnTo>
                  <a:lnTo>
                    <a:pt x="1359103" y="3343846"/>
                  </a:lnTo>
                  <a:lnTo>
                    <a:pt x="1361897" y="3349447"/>
                  </a:lnTo>
                  <a:lnTo>
                    <a:pt x="1363065" y="3348520"/>
                  </a:lnTo>
                  <a:lnTo>
                    <a:pt x="1364234" y="3347351"/>
                  </a:lnTo>
                  <a:lnTo>
                    <a:pt x="1365402" y="3346424"/>
                  </a:lnTo>
                  <a:lnTo>
                    <a:pt x="1366570" y="3347580"/>
                  </a:lnTo>
                  <a:lnTo>
                    <a:pt x="1367739" y="3348520"/>
                  </a:lnTo>
                  <a:lnTo>
                    <a:pt x="1368907" y="3349688"/>
                  </a:lnTo>
                  <a:lnTo>
                    <a:pt x="1371231" y="3348990"/>
                  </a:lnTo>
                  <a:lnTo>
                    <a:pt x="1374267" y="3351085"/>
                  </a:lnTo>
                  <a:lnTo>
                    <a:pt x="1375803" y="3348990"/>
                  </a:lnTo>
                  <a:lnTo>
                    <a:pt x="1376133" y="3348520"/>
                  </a:lnTo>
                  <a:lnTo>
                    <a:pt x="1376133" y="3348291"/>
                  </a:lnTo>
                  <a:lnTo>
                    <a:pt x="1375905" y="3347821"/>
                  </a:lnTo>
                  <a:lnTo>
                    <a:pt x="1375905" y="3347351"/>
                  </a:lnTo>
                  <a:lnTo>
                    <a:pt x="1374965" y="3346424"/>
                  </a:lnTo>
                  <a:lnTo>
                    <a:pt x="1373568" y="3345015"/>
                  </a:lnTo>
                  <a:lnTo>
                    <a:pt x="1375435" y="3342221"/>
                  </a:lnTo>
                  <a:lnTo>
                    <a:pt x="1376603" y="3340354"/>
                  </a:lnTo>
                  <a:close/>
                </a:path>
                <a:path w="4110990" h="4497070">
                  <a:moveTo>
                    <a:pt x="1419542" y="1575193"/>
                  </a:moveTo>
                  <a:lnTo>
                    <a:pt x="1418374" y="1573326"/>
                  </a:lnTo>
                  <a:lnTo>
                    <a:pt x="1417447" y="1571459"/>
                  </a:lnTo>
                  <a:lnTo>
                    <a:pt x="1416507" y="1569834"/>
                  </a:lnTo>
                  <a:lnTo>
                    <a:pt x="1413471" y="1570291"/>
                  </a:lnTo>
                  <a:lnTo>
                    <a:pt x="1410208" y="1569135"/>
                  </a:lnTo>
                  <a:lnTo>
                    <a:pt x="1407401" y="1570761"/>
                  </a:lnTo>
                  <a:lnTo>
                    <a:pt x="1405077" y="1573098"/>
                  </a:lnTo>
                  <a:lnTo>
                    <a:pt x="1403908" y="1572158"/>
                  </a:lnTo>
                  <a:lnTo>
                    <a:pt x="1401572" y="1569834"/>
                  </a:lnTo>
                  <a:lnTo>
                    <a:pt x="1400403" y="1571002"/>
                  </a:lnTo>
                  <a:lnTo>
                    <a:pt x="1399476" y="1572399"/>
                  </a:lnTo>
                  <a:lnTo>
                    <a:pt x="1398536" y="1573326"/>
                  </a:lnTo>
                  <a:lnTo>
                    <a:pt x="1393405" y="1573326"/>
                  </a:lnTo>
                  <a:lnTo>
                    <a:pt x="1393634" y="1574266"/>
                  </a:lnTo>
                  <a:lnTo>
                    <a:pt x="1393875" y="1575663"/>
                  </a:lnTo>
                  <a:lnTo>
                    <a:pt x="1396911" y="1577060"/>
                  </a:lnTo>
                  <a:lnTo>
                    <a:pt x="1399476" y="1578000"/>
                  </a:lnTo>
                  <a:lnTo>
                    <a:pt x="1402511" y="1578927"/>
                  </a:lnTo>
                  <a:lnTo>
                    <a:pt x="1404607" y="1576832"/>
                  </a:lnTo>
                  <a:lnTo>
                    <a:pt x="1409509" y="1575435"/>
                  </a:lnTo>
                  <a:lnTo>
                    <a:pt x="1415110" y="1578000"/>
                  </a:lnTo>
                  <a:lnTo>
                    <a:pt x="1419542" y="1575193"/>
                  </a:lnTo>
                  <a:close/>
                </a:path>
                <a:path w="4110990" h="4497070">
                  <a:moveTo>
                    <a:pt x="1502613" y="4493857"/>
                  </a:moveTo>
                  <a:lnTo>
                    <a:pt x="1501457" y="4490834"/>
                  </a:lnTo>
                  <a:lnTo>
                    <a:pt x="1500746" y="4487557"/>
                  </a:lnTo>
                  <a:lnTo>
                    <a:pt x="1498422" y="4486389"/>
                  </a:lnTo>
                  <a:lnTo>
                    <a:pt x="1495856" y="4487100"/>
                  </a:lnTo>
                  <a:lnTo>
                    <a:pt x="1493278" y="4487100"/>
                  </a:lnTo>
                  <a:lnTo>
                    <a:pt x="1490713" y="4487329"/>
                  </a:lnTo>
                  <a:lnTo>
                    <a:pt x="1487919" y="4486160"/>
                  </a:lnTo>
                  <a:lnTo>
                    <a:pt x="1485353" y="4488256"/>
                  </a:lnTo>
                  <a:lnTo>
                    <a:pt x="1485353" y="4492231"/>
                  </a:lnTo>
                  <a:lnTo>
                    <a:pt x="1490014" y="4496892"/>
                  </a:lnTo>
                  <a:lnTo>
                    <a:pt x="1493278" y="4496892"/>
                  </a:lnTo>
                  <a:lnTo>
                    <a:pt x="1494218" y="4495724"/>
                  </a:lnTo>
                  <a:lnTo>
                    <a:pt x="1495386" y="4494555"/>
                  </a:lnTo>
                  <a:lnTo>
                    <a:pt x="1496555" y="4493628"/>
                  </a:lnTo>
                  <a:lnTo>
                    <a:pt x="1498650" y="4495724"/>
                  </a:lnTo>
                  <a:lnTo>
                    <a:pt x="1499819" y="4496663"/>
                  </a:lnTo>
                  <a:lnTo>
                    <a:pt x="1502613" y="4493857"/>
                  </a:lnTo>
                  <a:close/>
                </a:path>
                <a:path w="4110990" h="4497070">
                  <a:moveTo>
                    <a:pt x="1632839" y="116446"/>
                  </a:moveTo>
                  <a:lnTo>
                    <a:pt x="1627466" y="111086"/>
                  </a:lnTo>
                  <a:lnTo>
                    <a:pt x="1625371" y="113182"/>
                  </a:lnTo>
                  <a:lnTo>
                    <a:pt x="1621396" y="108978"/>
                  </a:lnTo>
                  <a:lnTo>
                    <a:pt x="1619529" y="113652"/>
                  </a:lnTo>
                  <a:lnTo>
                    <a:pt x="1621396" y="118783"/>
                  </a:lnTo>
                  <a:lnTo>
                    <a:pt x="1622564" y="124612"/>
                  </a:lnTo>
                  <a:lnTo>
                    <a:pt x="1627936" y="127647"/>
                  </a:lnTo>
                  <a:lnTo>
                    <a:pt x="1632597" y="122986"/>
                  </a:lnTo>
                  <a:lnTo>
                    <a:pt x="1632597" y="118554"/>
                  </a:lnTo>
                  <a:lnTo>
                    <a:pt x="1632839" y="116446"/>
                  </a:lnTo>
                  <a:close/>
                </a:path>
                <a:path w="4110990" h="4497070">
                  <a:moveTo>
                    <a:pt x="1635874" y="1301229"/>
                  </a:moveTo>
                  <a:lnTo>
                    <a:pt x="1630730" y="1301229"/>
                  </a:lnTo>
                  <a:lnTo>
                    <a:pt x="1629575" y="1300302"/>
                  </a:lnTo>
                  <a:lnTo>
                    <a:pt x="1627708" y="1298435"/>
                  </a:lnTo>
                  <a:lnTo>
                    <a:pt x="1625841" y="1299362"/>
                  </a:lnTo>
                  <a:lnTo>
                    <a:pt x="1623961" y="1300060"/>
                  </a:lnTo>
                  <a:lnTo>
                    <a:pt x="1622336" y="1301229"/>
                  </a:lnTo>
                  <a:lnTo>
                    <a:pt x="1620697" y="1302169"/>
                  </a:lnTo>
                  <a:lnTo>
                    <a:pt x="1619072" y="1303324"/>
                  </a:lnTo>
                  <a:lnTo>
                    <a:pt x="1615567" y="1306360"/>
                  </a:lnTo>
                  <a:lnTo>
                    <a:pt x="1615567" y="1308227"/>
                  </a:lnTo>
                  <a:lnTo>
                    <a:pt x="1617205" y="1310563"/>
                  </a:lnTo>
                  <a:lnTo>
                    <a:pt x="1619529" y="1311262"/>
                  </a:lnTo>
                  <a:lnTo>
                    <a:pt x="1622806" y="1311960"/>
                  </a:lnTo>
                  <a:lnTo>
                    <a:pt x="1628165" y="1307299"/>
                  </a:lnTo>
                  <a:lnTo>
                    <a:pt x="1634934" y="1307769"/>
                  </a:lnTo>
                  <a:lnTo>
                    <a:pt x="1635874" y="1301229"/>
                  </a:lnTo>
                  <a:close/>
                </a:path>
                <a:path w="4110990" h="4497070">
                  <a:moveTo>
                    <a:pt x="1652676" y="2078799"/>
                  </a:moveTo>
                  <a:lnTo>
                    <a:pt x="1651508" y="2075522"/>
                  </a:lnTo>
                  <a:lnTo>
                    <a:pt x="1650111" y="2074125"/>
                  </a:lnTo>
                  <a:lnTo>
                    <a:pt x="1648472" y="2072728"/>
                  </a:lnTo>
                  <a:lnTo>
                    <a:pt x="1646834" y="2071090"/>
                  </a:lnTo>
                  <a:lnTo>
                    <a:pt x="1645437" y="2071560"/>
                  </a:lnTo>
                  <a:lnTo>
                    <a:pt x="1643799" y="2072030"/>
                  </a:lnTo>
                  <a:lnTo>
                    <a:pt x="1642872" y="2072487"/>
                  </a:lnTo>
                  <a:lnTo>
                    <a:pt x="1642402" y="2074595"/>
                  </a:lnTo>
                  <a:lnTo>
                    <a:pt x="1641932" y="2077389"/>
                  </a:lnTo>
                  <a:lnTo>
                    <a:pt x="1635633" y="2078329"/>
                  </a:lnTo>
                  <a:lnTo>
                    <a:pt x="1632369" y="2079028"/>
                  </a:lnTo>
                  <a:lnTo>
                    <a:pt x="1632839" y="2081364"/>
                  </a:lnTo>
                  <a:lnTo>
                    <a:pt x="1633067" y="2082761"/>
                  </a:lnTo>
                  <a:lnTo>
                    <a:pt x="1633537" y="2084400"/>
                  </a:lnTo>
                  <a:lnTo>
                    <a:pt x="1638198" y="2081822"/>
                  </a:lnTo>
                  <a:lnTo>
                    <a:pt x="1640065" y="2080666"/>
                  </a:lnTo>
                  <a:lnTo>
                    <a:pt x="1641932" y="2082292"/>
                  </a:lnTo>
                  <a:lnTo>
                    <a:pt x="1644269" y="2084628"/>
                  </a:lnTo>
                  <a:lnTo>
                    <a:pt x="1651508" y="2084628"/>
                  </a:lnTo>
                  <a:lnTo>
                    <a:pt x="1652435" y="2081822"/>
                  </a:lnTo>
                  <a:lnTo>
                    <a:pt x="1652676" y="2078799"/>
                  </a:lnTo>
                  <a:close/>
                </a:path>
                <a:path w="4110990" h="4497070">
                  <a:moveTo>
                    <a:pt x="1714982" y="217728"/>
                  </a:moveTo>
                  <a:lnTo>
                    <a:pt x="1709610" y="212598"/>
                  </a:lnTo>
                  <a:lnTo>
                    <a:pt x="1705648" y="213995"/>
                  </a:lnTo>
                  <a:lnTo>
                    <a:pt x="1702142" y="212128"/>
                  </a:lnTo>
                  <a:lnTo>
                    <a:pt x="1701215" y="211429"/>
                  </a:lnTo>
                  <a:lnTo>
                    <a:pt x="1700504" y="210489"/>
                  </a:lnTo>
                  <a:lnTo>
                    <a:pt x="1699806" y="209791"/>
                  </a:lnTo>
                  <a:lnTo>
                    <a:pt x="1688376" y="209791"/>
                  </a:lnTo>
                  <a:lnTo>
                    <a:pt x="1688604" y="210731"/>
                  </a:lnTo>
                  <a:lnTo>
                    <a:pt x="1688846" y="212128"/>
                  </a:lnTo>
                  <a:lnTo>
                    <a:pt x="1689303" y="212356"/>
                  </a:lnTo>
                  <a:lnTo>
                    <a:pt x="1694903" y="213995"/>
                  </a:lnTo>
                  <a:lnTo>
                    <a:pt x="1699577" y="217258"/>
                  </a:lnTo>
                  <a:lnTo>
                    <a:pt x="1704238" y="219824"/>
                  </a:lnTo>
                  <a:lnTo>
                    <a:pt x="1705178" y="218427"/>
                  </a:lnTo>
                  <a:lnTo>
                    <a:pt x="1706575" y="216560"/>
                  </a:lnTo>
                  <a:lnTo>
                    <a:pt x="1708912" y="219595"/>
                  </a:lnTo>
                  <a:lnTo>
                    <a:pt x="1706346" y="219367"/>
                  </a:lnTo>
                  <a:lnTo>
                    <a:pt x="1704238" y="219824"/>
                  </a:lnTo>
                  <a:lnTo>
                    <a:pt x="1704479" y="222859"/>
                  </a:lnTo>
                  <a:lnTo>
                    <a:pt x="1706575" y="222859"/>
                  </a:lnTo>
                  <a:lnTo>
                    <a:pt x="1710309" y="223100"/>
                  </a:lnTo>
                  <a:lnTo>
                    <a:pt x="1711477" y="221691"/>
                  </a:lnTo>
                  <a:lnTo>
                    <a:pt x="1713331" y="219595"/>
                  </a:lnTo>
                  <a:lnTo>
                    <a:pt x="1714982" y="217728"/>
                  </a:lnTo>
                  <a:close/>
                </a:path>
                <a:path w="4110990" h="4497070">
                  <a:moveTo>
                    <a:pt x="1734108" y="249237"/>
                  </a:moveTo>
                  <a:lnTo>
                    <a:pt x="1731543" y="249237"/>
                  </a:lnTo>
                  <a:lnTo>
                    <a:pt x="1728749" y="249936"/>
                  </a:lnTo>
                  <a:lnTo>
                    <a:pt x="1726882" y="247129"/>
                  </a:lnTo>
                  <a:lnTo>
                    <a:pt x="1725485" y="244792"/>
                  </a:lnTo>
                  <a:lnTo>
                    <a:pt x="1723148" y="246430"/>
                  </a:lnTo>
                  <a:lnTo>
                    <a:pt x="1721040" y="245960"/>
                  </a:lnTo>
                  <a:lnTo>
                    <a:pt x="1721980" y="247599"/>
                  </a:lnTo>
                  <a:lnTo>
                    <a:pt x="1723148" y="249237"/>
                  </a:lnTo>
                  <a:lnTo>
                    <a:pt x="1724075" y="251333"/>
                  </a:lnTo>
                  <a:lnTo>
                    <a:pt x="1725015" y="255536"/>
                  </a:lnTo>
                  <a:lnTo>
                    <a:pt x="1723377" y="260438"/>
                  </a:lnTo>
                  <a:lnTo>
                    <a:pt x="1725244" y="266268"/>
                  </a:lnTo>
                  <a:lnTo>
                    <a:pt x="1728508" y="262763"/>
                  </a:lnTo>
                  <a:lnTo>
                    <a:pt x="1731543" y="260197"/>
                  </a:lnTo>
                  <a:lnTo>
                    <a:pt x="1734108" y="257162"/>
                  </a:lnTo>
                  <a:lnTo>
                    <a:pt x="1734108" y="249237"/>
                  </a:lnTo>
                  <a:close/>
                </a:path>
                <a:path w="4110990" h="4497070">
                  <a:moveTo>
                    <a:pt x="1743913" y="1933638"/>
                  </a:moveTo>
                  <a:lnTo>
                    <a:pt x="1742986" y="1931771"/>
                  </a:lnTo>
                  <a:lnTo>
                    <a:pt x="1741817" y="1929676"/>
                  </a:lnTo>
                  <a:lnTo>
                    <a:pt x="1740649" y="1927339"/>
                  </a:lnTo>
                  <a:lnTo>
                    <a:pt x="1730844" y="1927339"/>
                  </a:lnTo>
                  <a:lnTo>
                    <a:pt x="1728050" y="1932241"/>
                  </a:lnTo>
                  <a:lnTo>
                    <a:pt x="1728978" y="1933638"/>
                  </a:lnTo>
                  <a:lnTo>
                    <a:pt x="1729917" y="1935505"/>
                  </a:lnTo>
                  <a:lnTo>
                    <a:pt x="1730844" y="1937143"/>
                  </a:lnTo>
                  <a:lnTo>
                    <a:pt x="1733651" y="1938312"/>
                  </a:lnTo>
                  <a:lnTo>
                    <a:pt x="1736217" y="1939709"/>
                  </a:lnTo>
                  <a:lnTo>
                    <a:pt x="1738782" y="1940877"/>
                  </a:lnTo>
                  <a:lnTo>
                    <a:pt x="1740649" y="1938070"/>
                  </a:lnTo>
                  <a:lnTo>
                    <a:pt x="1743684" y="1937143"/>
                  </a:lnTo>
                  <a:lnTo>
                    <a:pt x="1743913" y="1933638"/>
                  </a:lnTo>
                  <a:close/>
                </a:path>
                <a:path w="4110990" h="4497070">
                  <a:moveTo>
                    <a:pt x="1773555" y="406514"/>
                  </a:moveTo>
                  <a:lnTo>
                    <a:pt x="1771916" y="405587"/>
                  </a:lnTo>
                  <a:lnTo>
                    <a:pt x="1770049" y="404418"/>
                  </a:lnTo>
                  <a:lnTo>
                    <a:pt x="1767954" y="403250"/>
                  </a:lnTo>
                  <a:lnTo>
                    <a:pt x="1763750" y="403250"/>
                  </a:lnTo>
                  <a:lnTo>
                    <a:pt x="1763052" y="407212"/>
                  </a:lnTo>
                  <a:lnTo>
                    <a:pt x="1759089" y="408622"/>
                  </a:lnTo>
                  <a:lnTo>
                    <a:pt x="1757222" y="411657"/>
                  </a:lnTo>
                  <a:lnTo>
                    <a:pt x="1757222" y="416318"/>
                  </a:lnTo>
                  <a:lnTo>
                    <a:pt x="1763522" y="417258"/>
                  </a:lnTo>
                  <a:lnTo>
                    <a:pt x="1768424" y="413981"/>
                  </a:lnTo>
                  <a:lnTo>
                    <a:pt x="1773555" y="411187"/>
                  </a:lnTo>
                  <a:lnTo>
                    <a:pt x="1773555" y="406514"/>
                  </a:lnTo>
                  <a:close/>
                </a:path>
                <a:path w="4110990" h="4497070">
                  <a:moveTo>
                    <a:pt x="1809496" y="1134148"/>
                  </a:moveTo>
                  <a:lnTo>
                    <a:pt x="1806460" y="1134148"/>
                  </a:lnTo>
                  <a:lnTo>
                    <a:pt x="1804822" y="1133906"/>
                  </a:lnTo>
                  <a:lnTo>
                    <a:pt x="1803654" y="1135075"/>
                  </a:lnTo>
                  <a:lnTo>
                    <a:pt x="1802485" y="1136015"/>
                  </a:lnTo>
                  <a:lnTo>
                    <a:pt x="1801329" y="1137170"/>
                  </a:lnTo>
                  <a:lnTo>
                    <a:pt x="1797126" y="1137170"/>
                  </a:lnTo>
                  <a:lnTo>
                    <a:pt x="1793392" y="1139278"/>
                  </a:lnTo>
                  <a:lnTo>
                    <a:pt x="1791284" y="1140675"/>
                  </a:lnTo>
                  <a:lnTo>
                    <a:pt x="1789658" y="1141615"/>
                  </a:lnTo>
                  <a:lnTo>
                    <a:pt x="1790357" y="1145578"/>
                  </a:lnTo>
                  <a:lnTo>
                    <a:pt x="1788718" y="1148372"/>
                  </a:lnTo>
                  <a:lnTo>
                    <a:pt x="1791995" y="1150480"/>
                  </a:lnTo>
                  <a:lnTo>
                    <a:pt x="1793151" y="1150239"/>
                  </a:lnTo>
                  <a:lnTo>
                    <a:pt x="1794560" y="1150010"/>
                  </a:lnTo>
                  <a:lnTo>
                    <a:pt x="1796656" y="1149540"/>
                  </a:lnTo>
                  <a:lnTo>
                    <a:pt x="1795259" y="1147914"/>
                  </a:lnTo>
                  <a:lnTo>
                    <a:pt x="1794319" y="1146975"/>
                  </a:lnTo>
                  <a:lnTo>
                    <a:pt x="1792922" y="1145108"/>
                  </a:lnTo>
                  <a:lnTo>
                    <a:pt x="1794319" y="1143482"/>
                  </a:lnTo>
                  <a:lnTo>
                    <a:pt x="1797596" y="1140206"/>
                  </a:lnTo>
                  <a:lnTo>
                    <a:pt x="1800618" y="1143241"/>
                  </a:lnTo>
                  <a:lnTo>
                    <a:pt x="1806689" y="1140447"/>
                  </a:lnTo>
                  <a:lnTo>
                    <a:pt x="1807159" y="1140206"/>
                  </a:lnTo>
                  <a:lnTo>
                    <a:pt x="1809496" y="1139037"/>
                  </a:lnTo>
                  <a:lnTo>
                    <a:pt x="1809496" y="1134148"/>
                  </a:lnTo>
                  <a:close/>
                </a:path>
                <a:path w="4110990" h="4497070">
                  <a:moveTo>
                    <a:pt x="1816023" y="1269492"/>
                  </a:moveTo>
                  <a:lnTo>
                    <a:pt x="1815325" y="1269022"/>
                  </a:lnTo>
                  <a:lnTo>
                    <a:pt x="1814626" y="1268323"/>
                  </a:lnTo>
                  <a:lnTo>
                    <a:pt x="1810423" y="1269022"/>
                  </a:lnTo>
                  <a:lnTo>
                    <a:pt x="1809724" y="1270889"/>
                  </a:lnTo>
                  <a:lnTo>
                    <a:pt x="1809496" y="1272298"/>
                  </a:lnTo>
                  <a:lnTo>
                    <a:pt x="1808784" y="1274864"/>
                  </a:lnTo>
                  <a:lnTo>
                    <a:pt x="1804352" y="1275321"/>
                  </a:lnTo>
                  <a:lnTo>
                    <a:pt x="1800390" y="1273924"/>
                  </a:lnTo>
                  <a:lnTo>
                    <a:pt x="1797354" y="1276261"/>
                  </a:lnTo>
                  <a:lnTo>
                    <a:pt x="1798523" y="1279055"/>
                  </a:lnTo>
                  <a:lnTo>
                    <a:pt x="1799450" y="1281633"/>
                  </a:lnTo>
                  <a:lnTo>
                    <a:pt x="1800860" y="1284198"/>
                  </a:lnTo>
                  <a:lnTo>
                    <a:pt x="1801317" y="1284655"/>
                  </a:lnTo>
                  <a:lnTo>
                    <a:pt x="1802726" y="1284655"/>
                  </a:lnTo>
                  <a:lnTo>
                    <a:pt x="1804123" y="1285125"/>
                  </a:lnTo>
                  <a:lnTo>
                    <a:pt x="1807857" y="1283030"/>
                  </a:lnTo>
                  <a:lnTo>
                    <a:pt x="1809953" y="1279296"/>
                  </a:lnTo>
                  <a:lnTo>
                    <a:pt x="1811121" y="1278356"/>
                  </a:lnTo>
                  <a:lnTo>
                    <a:pt x="1813687" y="1273924"/>
                  </a:lnTo>
                  <a:lnTo>
                    <a:pt x="1816023" y="1269720"/>
                  </a:lnTo>
                  <a:lnTo>
                    <a:pt x="1816023" y="1269492"/>
                  </a:lnTo>
                  <a:close/>
                </a:path>
                <a:path w="4110990" h="4497070">
                  <a:moveTo>
                    <a:pt x="1822323" y="388086"/>
                  </a:moveTo>
                  <a:lnTo>
                    <a:pt x="1819998" y="385521"/>
                  </a:lnTo>
                  <a:lnTo>
                    <a:pt x="1817192" y="387146"/>
                  </a:lnTo>
                  <a:lnTo>
                    <a:pt x="1814626" y="386676"/>
                  </a:lnTo>
                  <a:lnTo>
                    <a:pt x="1812290" y="389013"/>
                  </a:lnTo>
                  <a:lnTo>
                    <a:pt x="1811121" y="389953"/>
                  </a:lnTo>
                  <a:lnTo>
                    <a:pt x="1810651" y="390182"/>
                  </a:lnTo>
                  <a:lnTo>
                    <a:pt x="1809953" y="389953"/>
                  </a:lnTo>
                  <a:lnTo>
                    <a:pt x="1809496" y="389953"/>
                  </a:lnTo>
                  <a:lnTo>
                    <a:pt x="1809496" y="394855"/>
                  </a:lnTo>
                  <a:lnTo>
                    <a:pt x="1807159" y="397179"/>
                  </a:lnTo>
                  <a:lnTo>
                    <a:pt x="1805990" y="398589"/>
                  </a:lnTo>
                  <a:lnTo>
                    <a:pt x="1806219" y="399986"/>
                  </a:lnTo>
                  <a:lnTo>
                    <a:pt x="1806689" y="401383"/>
                  </a:lnTo>
                  <a:lnTo>
                    <a:pt x="1806930" y="402780"/>
                  </a:lnTo>
                  <a:lnTo>
                    <a:pt x="1814855" y="402780"/>
                  </a:lnTo>
                  <a:lnTo>
                    <a:pt x="1817890" y="398818"/>
                  </a:lnTo>
                  <a:lnTo>
                    <a:pt x="1814156" y="393915"/>
                  </a:lnTo>
                  <a:lnTo>
                    <a:pt x="1817192" y="390652"/>
                  </a:lnTo>
                  <a:lnTo>
                    <a:pt x="1819059" y="389712"/>
                  </a:lnTo>
                  <a:lnTo>
                    <a:pt x="1821624" y="391121"/>
                  </a:lnTo>
                  <a:lnTo>
                    <a:pt x="1822323" y="388086"/>
                  </a:lnTo>
                  <a:close/>
                </a:path>
                <a:path w="4110990" h="4497070">
                  <a:moveTo>
                    <a:pt x="1832825" y="2761145"/>
                  </a:moveTo>
                  <a:lnTo>
                    <a:pt x="1830730" y="2760446"/>
                  </a:lnTo>
                  <a:lnTo>
                    <a:pt x="1828863" y="2759976"/>
                  </a:lnTo>
                  <a:lnTo>
                    <a:pt x="1826996" y="2759278"/>
                  </a:lnTo>
                  <a:lnTo>
                    <a:pt x="1824888" y="2755544"/>
                  </a:lnTo>
                  <a:lnTo>
                    <a:pt x="1827225" y="2752750"/>
                  </a:lnTo>
                  <a:lnTo>
                    <a:pt x="1825358" y="2750883"/>
                  </a:lnTo>
                  <a:lnTo>
                    <a:pt x="1820227" y="2756014"/>
                  </a:lnTo>
                  <a:lnTo>
                    <a:pt x="1815325" y="2756484"/>
                  </a:lnTo>
                  <a:lnTo>
                    <a:pt x="1812759" y="2756484"/>
                  </a:lnTo>
                  <a:lnTo>
                    <a:pt x="1810423" y="2756712"/>
                  </a:lnTo>
                  <a:lnTo>
                    <a:pt x="1809953" y="2758351"/>
                  </a:lnTo>
                  <a:lnTo>
                    <a:pt x="1809254" y="2759278"/>
                  </a:lnTo>
                  <a:lnTo>
                    <a:pt x="1809724" y="2761145"/>
                  </a:lnTo>
                  <a:lnTo>
                    <a:pt x="1810423" y="2761843"/>
                  </a:lnTo>
                  <a:lnTo>
                    <a:pt x="1811362" y="2763482"/>
                  </a:lnTo>
                  <a:lnTo>
                    <a:pt x="1814385" y="2762085"/>
                  </a:lnTo>
                  <a:lnTo>
                    <a:pt x="1817662" y="2760675"/>
                  </a:lnTo>
                  <a:lnTo>
                    <a:pt x="1821395" y="2758808"/>
                  </a:lnTo>
                  <a:lnTo>
                    <a:pt x="1823720" y="2761615"/>
                  </a:lnTo>
                  <a:lnTo>
                    <a:pt x="1825586" y="2763951"/>
                  </a:lnTo>
                  <a:lnTo>
                    <a:pt x="1827453" y="2766517"/>
                  </a:lnTo>
                  <a:lnTo>
                    <a:pt x="1832825" y="2761145"/>
                  </a:lnTo>
                  <a:close/>
                </a:path>
                <a:path w="4110990" h="4497070">
                  <a:moveTo>
                    <a:pt x="1852193" y="2073198"/>
                  </a:moveTo>
                  <a:lnTo>
                    <a:pt x="1851025" y="2072030"/>
                  </a:lnTo>
                  <a:lnTo>
                    <a:pt x="1850097" y="2070862"/>
                  </a:lnTo>
                  <a:lnTo>
                    <a:pt x="1848929" y="2069693"/>
                  </a:lnTo>
                  <a:lnTo>
                    <a:pt x="1848929" y="2062924"/>
                  </a:lnTo>
                  <a:lnTo>
                    <a:pt x="1847532" y="2062454"/>
                  </a:lnTo>
                  <a:lnTo>
                    <a:pt x="1846364" y="2061997"/>
                  </a:lnTo>
                  <a:lnTo>
                    <a:pt x="1843798" y="2061057"/>
                  </a:lnTo>
                  <a:lnTo>
                    <a:pt x="1840992" y="2065261"/>
                  </a:lnTo>
                  <a:lnTo>
                    <a:pt x="1839125" y="2067826"/>
                  </a:lnTo>
                  <a:lnTo>
                    <a:pt x="1839595" y="2070392"/>
                  </a:lnTo>
                  <a:lnTo>
                    <a:pt x="1837956" y="2074125"/>
                  </a:lnTo>
                  <a:lnTo>
                    <a:pt x="1840293" y="2077859"/>
                  </a:lnTo>
                  <a:lnTo>
                    <a:pt x="1847532" y="2077859"/>
                  </a:lnTo>
                  <a:lnTo>
                    <a:pt x="1849158" y="2075992"/>
                  </a:lnTo>
                  <a:lnTo>
                    <a:pt x="1850796" y="2074595"/>
                  </a:lnTo>
                  <a:lnTo>
                    <a:pt x="1852193" y="2073198"/>
                  </a:lnTo>
                  <a:close/>
                </a:path>
                <a:path w="4110990" h="4497070">
                  <a:moveTo>
                    <a:pt x="1874837" y="992263"/>
                  </a:moveTo>
                  <a:lnTo>
                    <a:pt x="1869694" y="987120"/>
                  </a:lnTo>
                  <a:lnTo>
                    <a:pt x="1864791" y="981989"/>
                  </a:lnTo>
                  <a:lnTo>
                    <a:pt x="1859661" y="976858"/>
                  </a:lnTo>
                  <a:lnTo>
                    <a:pt x="1855457" y="976858"/>
                  </a:lnTo>
                  <a:lnTo>
                    <a:pt x="1850567" y="976388"/>
                  </a:lnTo>
                  <a:lnTo>
                    <a:pt x="1844027" y="977557"/>
                  </a:lnTo>
                  <a:lnTo>
                    <a:pt x="1847062" y="980351"/>
                  </a:lnTo>
                  <a:lnTo>
                    <a:pt x="1848700" y="982218"/>
                  </a:lnTo>
                  <a:lnTo>
                    <a:pt x="1851025" y="984326"/>
                  </a:lnTo>
                  <a:lnTo>
                    <a:pt x="1854530" y="982218"/>
                  </a:lnTo>
                  <a:lnTo>
                    <a:pt x="1855927" y="981290"/>
                  </a:lnTo>
                  <a:lnTo>
                    <a:pt x="1857794" y="980351"/>
                  </a:lnTo>
                  <a:lnTo>
                    <a:pt x="1870392" y="993660"/>
                  </a:lnTo>
                  <a:lnTo>
                    <a:pt x="1872030" y="993190"/>
                  </a:lnTo>
                  <a:lnTo>
                    <a:pt x="1874837" y="992263"/>
                  </a:lnTo>
                  <a:close/>
                </a:path>
                <a:path w="4110990" h="4497070">
                  <a:moveTo>
                    <a:pt x="1891169" y="916178"/>
                  </a:moveTo>
                  <a:lnTo>
                    <a:pt x="1890928" y="915949"/>
                  </a:lnTo>
                  <a:lnTo>
                    <a:pt x="1890471" y="915009"/>
                  </a:lnTo>
                  <a:lnTo>
                    <a:pt x="1887194" y="915009"/>
                  </a:lnTo>
                  <a:lnTo>
                    <a:pt x="1879968" y="914552"/>
                  </a:lnTo>
                  <a:lnTo>
                    <a:pt x="1878799" y="913384"/>
                  </a:lnTo>
                  <a:lnTo>
                    <a:pt x="1877631" y="912444"/>
                  </a:lnTo>
                  <a:lnTo>
                    <a:pt x="1876704" y="911745"/>
                  </a:lnTo>
                  <a:lnTo>
                    <a:pt x="1873199" y="914781"/>
                  </a:lnTo>
                  <a:lnTo>
                    <a:pt x="1871802" y="916178"/>
                  </a:lnTo>
                  <a:lnTo>
                    <a:pt x="1871802" y="921080"/>
                  </a:lnTo>
                  <a:lnTo>
                    <a:pt x="1875066" y="921080"/>
                  </a:lnTo>
                  <a:lnTo>
                    <a:pt x="1876463" y="921321"/>
                  </a:lnTo>
                  <a:lnTo>
                    <a:pt x="1879968" y="923645"/>
                  </a:lnTo>
                  <a:lnTo>
                    <a:pt x="1883232" y="931113"/>
                  </a:lnTo>
                  <a:lnTo>
                    <a:pt x="1886966" y="927379"/>
                  </a:lnTo>
                  <a:lnTo>
                    <a:pt x="1883232" y="922718"/>
                  </a:lnTo>
                  <a:lnTo>
                    <a:pt x="1885569" y="918984"/>
                  </a:lnTo>
                  <a:lnTo>
                    <a:pt x="1887435" y="918044"/>
                  </a:lnTo>
                  <a:lnTo>
                    <a:pt x="1891169" y="916647"/>
                  </a:lnTo>
                  <a:lnTo>
                    <a:pt x="1891169" y="916178"/>
                  </a:lnTo>
                  <a:close/>
                </a:path>
                <a:path w="4110990" h="4497070">
                  <a:moveTo>
                    <a:pt x="1915198" y="1217218"/>
                  </a:moveTo>
                  <a:lnTo>
                    <a:pt x="1906803" y="1216990"/>
                  </a:lnTo>
                  <a:lnTo>
                    <a:pt x="1909368" y="1212088"/>
                  </a:lnTo>
                  <a:lnTo>
                    <a:pt x="1907032" y="1210221"/>
                  </a:lnTo>
                  <a:lnTo>
                    <a:pt x="1903996" y="1207655"/>
                  </a:lnTo>
                  <a:lnTo>
                    <a:pt x="1905165" y="1202982"/>
                  </a:lnTo>
                  <a:lnTo>
                    <a:pt x="1901431" y="1201115"/>
                  </a:lnTo>
                  <a:lnTo>
                    <a:pt x="1901431" y="1192949"/>
                  </a:lnTo>
                  <a:lnTo>
                    <a:pt x="1899564" y="1193888"/>
                  </a:lnTo>
                  <a:lnTo>
                    <a:pt x="1898637" y="1194587"/>
                  </a:lnTo>
                  <a:lnTo>
                    <a:pt x="1898637" y="1210691"/>
                  </a:lnTo>
                  <a:lnTo>
                    <a:pt x="1901672" y="1214183"/>
                  </a:lnTo>
                  <a:lnTo>
                    <a:pt x="1903996" y="1216990"/>
                  </a:lnTo>
                  <a:lnTo>
                    <a:pt x="1906574" y="1219784"/>
                  </a:lnTo>
                  <a:lnTo>
                    <a:pt x="1908200" y="1219085"/>
                  </a:lnTo>
                  <a:lnTo>
                    <a:pt x="1909597" y="1218857"/>
                  </a:lnTo>
                  <a:lnTo>
                    <a:pt x="1915198" y="1217218"/>
                  </a:lnTo>
                  <a:close/>
                </a:path>
                <a:path w="4110990" h="4497070">
                  <a:moveTo>
                    <a:pt x="1933409" y="66738"/>
                  </a:moveTo>
                  <a:lnTo>
                    <a:pt x="1931543" y="64871"/>
                  </a:lnTo>
                  <a:lnTo>
                    <a:pt x="1928507" y="62306"/>
                  </a:lnTo>
                  <a:lnTo>
                    <a:pt x="1925942" y="62306"/>
                  </a:lnTo>
                  <a:lnTo>
                    <a:pt x="1923834" y="62547"/>
                  </a:lnTo>
                  <a:lnTo>
                    <a:pt x="1921967" y="62547"/>
                  </a:lnTo>
                  <a:lnTo>
                    <a:pt x="1920798" y="65570"/>
                  </a:lnTo>
                  <a:lnTo>
                    <a:pt x="1919871" y="68605"/>
                  </a:lnTo>
                  <a:lnTo>
                    <a:pt x="1917776" y="70713"/>
                  </a:lnTo>
                  <a:lnTo>
                    <a:pt x="1922437" y="75374"/>
                  </a:lnTo>
                  <a:lnTo>
                    <a:pt x="1929206" y="75374"/>
                  </a:lnTo>
                  <a:lnTo>
                    <a:pt x="1930844" y="72339"/>
                  </a:lnTo>
                  <a:lnTo>
                    <a:pt x="1932241" y="69545"/>
                  </a:lnTo>
                  <a:lnTo>
                    <a:pt x="1933409" y="66738"/>
                  </a:lnTo>
                  <a:close/>
                </a:path>
                <a:path w="4110990" h="4497070">
                  <a:moveTo>
                    <a:pt x="1943912" y="1459915"/>
                  </a:moveTo>
                  <a:lnTo>
                    <a:pt x="1940179" y="1457121"/>
                  </a:lnTo>
                  <a:lnTo>
                    <a:pt x="1936203" y="1458988"/>
                  </a:lnTo>
                  <a:lnTo>
                    <a:pt x="1933409" y="1458518"/>
                  </a:lnTo>
                  <a:lnTo>
                    <a:pt x="1930603" y="1457121"/>
                  </a:lnTo>
                  <a:lnTo>
                    <a:pt x="1928507" y="1455712"/>
                  </a:lnTo>
                  <a:lnTo>
                    <a:pt x="1926399" y="1454543"/>
                  </a:lnTo>
                  <a:lnTo>
                    <a:pt x="1924304" y="1457350"/>
                  </a:lnTo>
                  <a:lnTo>
                    <a:pt x="1921510" y="1458518"/>
                  </a:lnTo>
                  <a:lnTo>
                    <a:pt x="1921040" y="1461312"/>
                  </a:lnTo>
                  <a:lnTo>
                    <a:pt x="1921510" y="1463179"/>
                  </a:lnTo>
                  <a:lnTo>
                    <a:pt x="1921967" y="1464589"/>
                  </a:lnTo>
                  <a:lnTo>
                    <a:pt x="1928977" y="1464589"/>
                  </a:lnTo>
                  <a:lnTo>
                    <a:pt x="1931073" y="1463421"/>
                  </a:lnTo>
                  <a:lnTo>
                    <a:pt x="1932711" y="1462252"/>
                  </a:lnTo>
                  <a:lnTo>
                    <a:pt x="1934108" y="1461312"/>
                  </a:lnTo>
                  <a:lnTo>
                    <a:pt x="1936445" y="1462722"/>
                  </a:lnTo>
                  <a:lnTo>
                    <a:pt x="1937842" y="1463649"/>
                  </a:lnTo>
                  <a:lnTo>
                    <a:pt x="1939467" y="1464589"/>
                  </a:lnTo>
                  <a:lnTo>
                    <a:pt x="1942503" y="1461554"/>
                  </a:lnTo>
                  <a:lnTo>
                    <a:pt x="1943912" y="1459915"/>
                  </a:lnTo>
                  <a:close/>
                </a:path>
                <a:path w="4110990" h="4497070">
                  <a:moveTo>
                    <a:pt x="1973541" y="694956"/>
                  </a:moveTo>
                  <a:lnTo>
                    <a:pt x="1969338" y="694486"/>
                  </a:lnTo>
                  <a:lnTo>
                    <a:pt x="1965147" y="695883"/>
                  </a:lnTo>
                  <a:lnTo>
                    <a:pt x="1961172" y="694016"/>
                  </a:lnTo>
                  <a:lnTo>
                    <a:pt x="1958378" y="691222"/>
                  </a:lnTo>
                  <a:lnTo>
                    <a:pt x="1956981" y="692619"/>
                  </a:lnTo>
                  <a:lnTo>
                    <a:pt x="1953945" y="696125"/>
                  </a:lnTo>
                  <a:lnTo>
                    <a:pt x="1953704" y="699858"/>
                  </a:lnTo>
                  <a:lnTo>
                    <a:pt x="1953704" y="703821"/>
                  </a:lnTo>
                  <a:lnTo>
                    <a:pt x="1949970" y="707555"/>
                  </a:lnTo>
                  <a:lnTo>
                    <a:pt x="1951139" y="709891"/>
                  </a:lnTo>
                  <a:lnTo>
                    <a:pt x="1951609" y="711060"/>
                  </a:lnTo>
                  <a:lnTo>
                    <a:pt x="1956981" y="711060"/>
                  </a:lnTo>
                  <a:lnTo>
                    <a:pt x="1957679" y="707085"/>
                  </a:lnTo>
                  <a:lnTo>
                    <a:pt x="1956041" y="702652"/>
                  </a:lnTo>
                  <a:lnTo>
                    <a:pt x="1957908" y="698449"/>
                  </a:lnTo>
                  <a:lnTo>
                    <a:pt x="1967712" y="697992"/>
                  </a:lnTo>
                  <a:lnTo>
                    <a:pt x="1972373" y="697522"/>
                  </a:lnTo>
                  <a:lnTo>
                    <a:pt x="1972843" y="697522"/>
                  </a:lnTo>
                  <a:lnTo>
                    <a:pt x="1973072" y="695883"/>
                  </a:lnTo>
                  <a:lnTo>
                    <a:pt x="1973541" y="694956"/>
                  </a:lnTo>
                  <a:close/>
                </a:path>
                <a:path w="4110990" h="4497070">
                  <a:moveTo>
                    <a:pt x="1986851" y="1850097"/>
                  </a:moveTo>
                  <a:lnTo>
                    <a:pt x="1983346" y="1848929"/>
                  </a:lnTo>
                  <a:lnTo>
                    <a:pt x="1980082" y="1848002"/>
                  </a:lnTo>
                  <a:lnTo>
                    <a:pt x="1977974" y="1845665"/>
                  </a:lnTo>
                  <a:lnTo>
                    <a:pt x="1968182" y="1845665"/>
                  </a:lnTo>
                  <a:lnTo>
                    <a:pt x="1965845" y="1850796"/>
                  </a:lnTo>
                  <a:lnTo>
                    <a:pt x="1960003" y="1846834"/>
                  </a:lnTo>
                  <a:lnTo>
                    <a:pt x="1955571" y="1851964"/>
                  </a:lnTo>
                  <a:lnTo>
                    <a:pt x="1985213" y="1851964"/>
                  </a:lnTo>
                  <a:lnTo>
                    <a:pt x="1985683" y="1851266"/>
                  </a:lnTo>
                  <a:lnTo>
                    <a:pt x="1986851" y="1850097"/>
                  </a:lnTo>
                  <a:close/>
                </a:path>
                <a:path w="4110990" h="4497070">
                  <a:moveTo>
                    <a:pt x="2029320" y="986193"/>
                  </a:moveTo>
                  <a:lnTo>
                    <a:pt x="2029079" y="982218"/>
                  </a:lnTo>
                  <a:lnTo>
                    <a:pt x="2025815" y="983856"/>
                  </a:lnTo>
                  <a:lnTo>
                    <a:pt x="2021382" y="982929"/>
                  </a:lnTo>
                  <a:lnTo>
                    <a:pt x="2019287" y="981760"/>
                  </a:lnTo>
                  <a:lnTo>
                    <a:pt x="2016480" y="980592"/>
                  </a:lnTo>
                  <a:lnTo>
                    <a:pt x="2014855" y="987590"/>
                  </a:lnTo>
                  <a:lnTo>
                    <a:pt x="2005520" y="985494"/>
                  </a:lnTo>
                  <a:lnTo>
                    <a:pt x="2003183" y="992492"/>
                  </a:lnTo>
                  <a:lnTo>
                    <a:pt x="2007146" y="993889"/>
                  </a:lnTo>
                  <a:lnTo>
                    <a:pt x="2011121" y="993419"/>
                  </a:lnTo>
                  <a:lnTo>
                    <a:pt x="2015083" y="992720"/>
                  </a:lnTo>
                  <a:lnTo>
                    <a:pt x="2015782" y="990625"/>
                  </a:lnTo>
                  <a:lnTo>
                    <a:pt x="2016480" y="988758"/>
                  </a:lnTo>
                  <a:lnTo>
                    <a:pt x="2017179" y="986663"/>
                  </a:lnTo>
                  <a:lnTo>
                    <a:pt x="2019046" y="988060"/>
                  </a:lnTo>
                  <a:lnTo>
                    <a:pt x="2022322" y="990396"/>
                  </a:lnTo>
                  <a:lnTo>
                    <a:pt x="2024888" y="988758"/>
                  </a:lnTo>
                  <a:lnTo>
                    <a:pt x="2026983" y="987590"/>
                  </a:lnTo>
                  <a:lnTo>
                    <a:pt x="2029320" y="986193"/>
                  </a:lnTo>
                  <a:close/>
                </a:path>
                <a:path w="4110990" h="4497070">
                  <a:moveTo>
                    <a:pt x="2032114" y="957719"/>
                  </a:moveTo>
                  <a:lnTo>
                    <a:pt x="2030247" y="957491"/>
                  </a:lnTo>
                  <a:lnTo>
                    <a:pt x="2028850" y="957249"/>
                  </a:lnTo>
                  <a:lnTo>
                    <a:pt x="2025116" y="957249"/>
                  </a:lnTo>
                  <a:lnTo>
                    <a:pt x="2022779" y="957021"/>
                  </a:lnTo>
                  <a:lnTo>
                    <a:pt x="2020684" y="957249"/>
                  </a:lnTo>
                  <a:lnTo>
                    <a:pt x="2019046" y="957249"/>
                  </a:lnTo>
                  <a:lnTo>
                    <a:pt x="2017649" y="957719"/>
                  </a:lnTo>
                  <a:lnTo>
                    <a:pt x="2016010" y="958189"/>
                  </a:lnTo>
                  <a:lnTo>
                    <a:pt x="2017420" y="960056"/>
                  </a:lnTo>
                  <a:lnTo>
                    <a:pt x="2018588" y="961682"/>
                  </a:lnTo>
                  <a:lnTo>
                    <a:pt x="2020455" y="964018"/>
                  </a:lnTo>
                  <a:lnTo>
                    <a:pt x="2018347" y="966355"/>
                  </a:lnTo>
                  <a:lnTo>
                    <a:pt x="2017179" y="967524"/>
                  </a:lnTo>
                  <a:lnTo>
                    <a:pt x="2016252" y="968692"/>
                  </a:lnTo>
                  <a:lnTo>
                    <a:pt x="2018118" y="969391"/>
                  </a:lnTo>
                  <a:lnTo>
                    <a:pt x="2022551" y="968222"/>
                  </a:lnTo>
                  <a:lnTo>
                    <a:pt x="2028621" y="965885"/>
                  </a:lnTo>
                  <a:lnTo>
                    <a:pt x="2030945" y="960755"/>
                  </a:lnTo>
                  <a:lnTo>
                    <a:pt x="2032114" y="957719"/>
                  </a:lnTo>
                  <a:close/>
                </a:path>
                <a:path w="4110990" h="4497070">
                  <a:moveTo>
                    <a:pt x="2043785" y="2388933"/>
                  </a:moveTo>
                  <a:lnTo>
                    <a:pt x="2040521" y="2386126"/>
                  </a:lnTo>
                  <a:lnTo>
                    <a:pt x="2034222" y="2386126"/>
                  </a:lnTo>
                  <a:lnTo>
                    <a:pt x="2033054" y="2385199"/>
                  </a:lnTo>
                  <a:lnTo>
                    <a:pt x="2030717" y="2382863"/>
                  </a:lnTo>
                  <a:lnTo>
                    <a:pt x="2024418" y="2382863"/>
                  </a:lnTo>
                  <a:lnTo>
                    <a:pt x="2022779" y="2381466"/>
                  </a:lnTo>
                  <a:lnTo>
                    <a:pt x="2021382" y="2380069"/>
                  </a:lnTo>
                  <a:lnTo>
                    <a:pt x="2019287" y="2378430"/>
                  </a:lnTo>
                  <a:lnTo>
                    <a:pt x="2019287" y="2382863"/>
                  </a:lnTo>
                  <a:lnTo>
                    <a:pt x="2019046" y="2384501"/>
                  </a:lnTo>
                  <a:lnTo>
                    <a:pt x="2020455" y="2385898"/>
                  </a:lnTo>
                  <a:lnTo>
                    <a:pt x="2022081" y="2387295"/>
                  </a:lnTo>
                  <a:lnTo>
                    <a:pt x="2023719" y="2388933"/>
                  </a:lnTo>
                  <a:lnTo>
                    <a:pt x="2030488" y="2387993"/>
                  </a:lnTo>
                  <a:lnTo>
                    <a:pt x="2035149" y="2394064"/>
                  </a:lnTo>
                  <a:lnTo>
                    <a:pt x="2042858" y="2395232"/>
                  </a:lnTo>
                  <a:lnTo>
                    <a:pt x="2040750" y="2391968"/>
                  </a:lnTo>
                  <a:lnTo>
                    <a:pt x="2043785" y="2388933"/>
                  </a:lnTo>
                  <a:close/>
                </a:path>
                <a:path w="4110990" h="4497070">
                  <a:moveTo>
                    <a:pt x="2045423" y="2617165"/>
                  </a:moveTo>
                  <a:lnTo>
                    <a:pt x="2037257" y="2612733"/>
                  </a:lnTo>
                  <a:lnTo>
                    <a:pt x="2016950" y="2612733"/>
                  </a:lnTo>
                  <a:lnTo>
                    <a:pt x="2016480" y="2613431"/>
                  </a:lnTo>
                  <a:lnTo>
                    <a:pt x="2014385" y="2615527"/>
                  </a:lnTo>
                  <a:lnTo>
                    <a:pt x="2027212" y="2615527"/>
                  </a:lnTo>
                  <a:lnTo>
                    <a:pt x="2030247" y="2617393"/>
                  </a:lnTo>
                  <a:lnTo>
                    <a:pt x="2031657" y="2621826"/>
                  </a:lnTo>
                  <a:lnTo>
                    <a:pt x="2035848" y="2622067"/>
                  </a:lnTo>
                  <a:lnTo>
                    <a:pt x="2039124" y="2620429"/>
                  </a:lnTo>
                  <a:lnTo>
                    <a:pt x="2042147" y="2618790"/>
                  </a:lnTo>
                  <a:lnTo>
                    <a:pt x="2045423" y="2617165"/>
                  </a:lnTo>
                  <a:close/>
                </a:path>
                <a:path w="4110990" h="4497070">
                  <a:moveTo>
                    <a:pt x="2058720" y="2223947"/>
                  </a:moveTo>
                  <a:lnTo>
                    <a:pt x="2056155" y="2222081"/>
                  </a:lnTo>
                  <a:lnTo>
                    <a:pt x="2054987" y="2218347"/>
                  </a:lnTo>
                  <a:lnTo>
                    <a:pt x="2050554" y="2219045"/>
                  </a:lnTo>
                  <a:lnTo>
                    <a:pt x="2048217" y="2221382"/>
                  </a:lnTo>
                  <a:lnTo>
                    <a:pt x="2045423" y="2223947"/>
                  </a:lnTo>
                  <a:lnTo>
                    <a:pt x="2042617" y="2226983"/>
                  </a:lnTo>
                  <a:lnTo>
                    <a:pt x="2043087" y="2227440"/>
                  </a:lnTo>
                  <a:lnTo>
                    <a:pt x="2043315" y="2228380"/>
                  </a:lnTo>
                  <a:lnTo>
                    <a:pt x="2050783" y="2229078"/>
                  </a:lnTo>
                  <a:lnTo>
                    <a:pt x="2055456" y="2234209"/>
                  </a:lnTo>
                  <a:lnTo>
                    <a:pt x="2058720" y="2230475"/>
                  </a:lnTo>
                  <a:lnTo>
                    <a:pt x="2058720" y="2223947"/>
                  </a:lnTo>
                  <a:close/>
                </a:path>
                <a:path w="4110990" h="4497070">
                  <a:moveTo>
                    <a:pt x="2082063" y="1337170"/>
                  </a:moveTo>
                  <a:lnTo>
                    <a:pt x="2081593" y="1333906"/>
                  </a:lnTo>
                  <a:lnTo>
                    <a:pt x="2078088" y="1334833"/>
                  </a:lnTo>
                  <a:lnTo>
                    <a:pt x="2076691" y="1326667"/>
                  </a:lnTo>
                  <a:lnTo>
                    <a:pt x="2072017" y="1332268"/>
                  </a:lnTo>
                  <a:lnTo>
                    <a:pt x="2072017" y="1340662"/>
                  </a:lnTo>
                  <a:lnTo>
                    <a:pt x="2069693" y="1345107"/>
                  </a:lnTo>
                  <a:lnTo>
                    <a:pt x="2067826" y="1348841"/>
                  </a:lnTo>
                  <a:lnTo>
                    <a:pt x="2065718" y="1352575"/>
                  </a:lnTo>
                  <a:lnTo>
                    <a:pt x="2070862" y="1355598"/>
                  </a:lnTo>
                  <a:lnTo>
                    <a:pt x="2074595" y="1348600"/>
                  </a:lnTo>
                  <a:lnTo>
                    <a:pt x="2075751" y="1346263"/>
                  </a:lnTo>
                  <a:lnTo>
                    <a:pt x="2076221" y="1343698"/>
                  </a:lnTo>
                  <a:lnTo>
                    <a:pt x="2078329" y="1342072"/>
                  </a:lnTo>
                  <a:lnTo>
                    <a:pt x="2076221" y="1338097"/>
                  </a:lnTo>
                  <a:lnTo>
                    <a:pt x="2082063" y="1337170"/>
                  </a:lnTo>
                  <a:close/>
                </a:path>
                <a:path w="4110990" h="4497070">
                  <a:moveTo>
                    <a:pt x="2104694" y="2744571"/>
                  </a:moveTo>
                  <a:lnTo>
                    <a:pt x="2103056" y="2744114"/>
                  </a:lnTo>
                  <a:lnTo>
                    <a:pt x="2101659" y="2743644"/>
                  </a:lnTo>
                  <a:lnTo>
                    <a:pt x="2100491" y="2743174"/>
                  </a:lnTo>
                  <a:lnTo>
                    <a:pt x="2094890" y="2745740"/>
                  </a:lnTo>
                  <a:lnTo>
                    <a:pt x="2094890" y="2751810"/>
                  </a:lnTo>
                  <a:lnTo>
                    <a:pt x="2091626" y="2755315"/>
                  </a:lnTo>
                  <a:lnTo>
                    <a:pt x="2091626" y="2767215"/>
                  </a:lnTo>
                  <a:lnTo>
                    <a:pt x="2095830" y="2764409"/>
                  </a:lnTo>
                  <a:lnTo>
                    <a:pt x="2094890" y="2760675"/>
                  </a:lnTo>
                  <a:lnTo>
                    <a:pt x="2099564" y="2755544"/>
                  </a:lnTo>
                  <a:lnTo>
                    <a:pt x="2104694" y="2758579"/>
                  </a:lnTo>
                  <a:lnTo>
                    <a:pt x="2104466" y="2752039"/>
                  </a:lnTo>
                  <a:lnTo>
                    <a:pt x="2103755" y="2751340"/>
                  </a:lnTo>
                  <a:lnTo>
                    <a:pt x="2101430" y="2748076"/>
                  </a:lnTo>
                  <a:lnTo>
                    <a:pt x="2102358" y="2747149"/>
                  </a:lnTo>
                  <a:lnTo>
                    <a:pt x="2103297" y="2745981"/>
                  </a:lnTo>
                  <a:lnTo>
                    <a:pt x="2104694" y="2744571"/>
                  </a:lnTo>
                  <a:close/>
                </a:path>
                <a:path w="4110990" h="4497070">
                  <a:moveTo>
                    <a:pt x="2124291" y="2485072"/>
                  </a:moveTo>
                  <a:lnTo>
                    <a:pt x="2118233" y="2485542"/>
                  </a:lnTo>
                  <a:lnTo>
                    <a:pt x="2116124" y="2480411"/>
                  </a:lnTo>
                  <a:lnTo>
                    <a:pt x="2112391" y="2478074"/>
                  </a:lnTo>
                  <a:lnTo>
                    <a:pt x="2110765" y="2479941"/>
                  </a:lnTo>
                  <a:lnTo>
                    <a:pt x="2107730" y="2482977"/>
                  </a:lnTo>
                  <a:lnTo>
                    <a:pt x="2113330" y="2485072"/>
                  </a:lnTo>
                  <a:lnTo>
                    <a:pt x="2109355" y="2491143"/>
                  </a:lnTo>
                  <a:lnTo>
                    <a:pt x="2112632" y="2494178"/>
                  </a:lnTo>
                  <a:lnTo>
                    <a:pt x="2113800" y="2493010"/>
                  </a:lnTo>
                  <a:lnTo>
                    <a:pt x="2114956" y="2492083"/>
                  </a:lnTo>
                  <a:lnTo>
                    <a:pt x="2116124" y="2490914"/>
                  </a:lnTo>
                  <a:lnTo>
                    <a:pt x="2123363" y="2490914"/>
                  </a:lnTo>
                  <a:lnTo>
                    <a:pt x="2123592" y="2489276"/>
                  </a:lnTo>
                  <a:lnTo>
                    <a:pt x="2124062" y="2487409"/>
                  </a:lnTo>
                  <a:lnTo>
                    <a:pt x="2124291" y="2485072"/>
                  </a:lnTo>
                  <a:close/>
                </a:path>
                <a:path w="4110990" h="4497070">
                  <a:moveTo>
                    <a:pt x="2153704" y="721563"/>
                  </a:moveTo>
                  <a:lnTo>
                    <a:pt x="2153462" y="720153"/>
                  </a:lnTo>
                  <a:lnTo>
                    <a:pt x="2153462" y="718985"/>
                  </a:lnTo>
                  <a:lnTo>
                    <a:pt x="2152294" y="717829"/>
                  </a:lnTo>
                  <a:lnTo>
                    <a:pt x="2139226" y="717829"/>
                  </a:lnTo>
                  <a:lnTo>
                    <a:pt x="2138070" y="718985"/>
                  </a:lnTo>
                  <a:lnTo>
                    <a:pt x="2136902" y="719924"/>
                  </a:lnTo>
                  <a:lnTo>
                    <a:pt x="2135733" y="721093"/>
                  </a:lnTo>
                  <a:lnTo>
                    <a:pt x="2127567" y="721093"/>
                  </a:lnTo>
                  <a:lnTo>
                    <a:pt x="2127796" y="722020"/>
                  </a:lnTo>
                  <a:lnTo>
                    <a:pt x="2128266" y="722960"/>
                  </a:lnTo>
                  <a:lnTo>
                    <a:pt x="2128736" y="724357"/>
                  </a:lnTo>
                  <a:lnTo>
                    <a:pt x="2152764" y="724357"/>
                  </a:lnTo>
                  <a:lnTo>
                    <a:pt x="2153005" y="723658"/>
                  </a:lnTo>
                  <a:lnTo>
                    <a:pt x="2153704" y="722960"/>
                  </a:lnTo>
                  <a:lnTo>
                    <a:pt x="2153704" y="721563"/>
                  </a:lnTo>
                  <a:close/>
                </a:path>
                <a:path w="4110990" h="4497070">
                  <a:moveTo>
                    <a:pt x="2179370" y="1217218"/>
                  </a:moveTo>
                  <a:lnTo>
                    <a:pt x="2175637" y="1213485"/>
                  </a:lnTo>
                  <a:lnTo>
                    <a:pt x="2173998" y="1218158"/>
                  </a:lnTo>
                  <a:lnTo>
                    <a:pt x="2171674" y="1219085"/>
                  </a:lnTo>
                  <a:lnTo>
                    <a:pt x="2169337" y="1217218"/>
                  </a:lnTo>
                  <a:lnTo>
                    <a:pt x="2168398" y="1216291"/>
                  </a:lnTo>
                  <a:lnTo>
                    <a:pt x="2165604" y="1219085"/>
                  </a:lnTo>
                  <a:lnTo>
                    <a:pt x="2162797" y="1221651"/>
                  </a:lnTo>
                  <a:lnTo>
                    <a:pt x="2159762" y="1224686"/>
                  </a:lnTo>
                  <a:lnTo>
                    <a:pt x="2162098" y="1226553"/>
                  </a:lnTo>
                  <a:lnTo>
                    <a:pt x="2163737" y="1227721"/>
                  </a:lnTo>
                  <a:lnTo>
                    <a:pt x="2165375" y="1229118"/>
                  </a:lnTo>
                  <a:lnTo>
                    <a:pt x="2166302" y="1227950"/>
                  </a:lnTo>
                  <a:lnTo>
                    <a:pt x="2167471" y="1227023"/>
                  </a:lnTo>
                  <a:lnTo>
                    <a:pt x="2168639" y="1225854"/>
                  </a:lnTo>
                  <a:lnTo>
                    <a:pt x="2175167" y="1225854"/>
                  </a:lnTo>
                  <a:lnTo>
                    <a:pt x="2176564" y="1223048"/>
                  </a:lnTo>
                  <a:lnTo>
                    <a:pt x="2177973" y="1220025"/>
                  </a:lnTo>
                  <a:lnTo>
                    <a:pt x="2179370" y="1217218"/>
                  </a:lnTo>
                  <a:close/>
                </a:path>
                <a:path w="4110990" h="4497070">
                  <a:moveTo>
                    <a:pt x="2229078" y="847572"/>
                  </a:moveTo>
                  <a:lnTo>
                    <a:pt x="2226970" y="845477"/>
                  </a:lnTo>
                  <a:lnTo>
                    <a:pt x="2225103" y="842911"/>
                  </a:lnTo>
                  <a:lnTo>
                    <a:pt x="2219744" y="839177"/>
                  </a:lnTo>
                  <a:lnTo>
                    <a:pt x="2219972" y="835202"/>
                  </a:lnTo>
                  <a:lnTo>
                    <a:pt x="2217178" y="832866"/>
                  </a:lnTo>
                  <a:lnTo>
                    <a:pt x="2215540" y="836599"/>
                  </a:lnTo>
                  <a:lnTo>
                    <a:pt x="2214842" y="838936"/>
                  </a:lnTo>
                  <a:lnTo>
                    <a:pt x="2213445" y="838238"/>
                  </a:lnTo>
                  <a:lnTo>
                    <a:pt x="2211806" y="837311"/>
                  </a:lnTo>
                  <a:lnTo>
                    <a:pt x="2209939" y="836371"/>
                  </a:lnTo>
                  <a:lnTo>
                    <a:pt x="2209711" y="838238"/>
                  </a:lnTo>
                  <a:lnTo>
                    <a:pt x="2209469" y="839635"/>
                  </a:lnTo>
                  <a:lnTo>
                    <a:pt x="2209241" y="841502"/>
                  </a:lnTo>
                  <a:lnTo>
                    <a:pt x="2211336" y="842200"/>
                  </a:lnTo>
                  <a:lnTo>
                    <a:pt x="2213445" y="842441"/>
                  </a:lnTo>
                  <a:lnTo>
                    <a:pt x="2217407" y="845235"/>
                  </a:lnTo>
                  <a:lnTo>
                    <a:pt x="2219045" y="847344"/>
                  </a:lnTo>
                  <a:lnTo>
                    <a:pt x="2220912" y="849210"/>
                  </a:lnTo>
                  <a:lnTo>
                    <a:pt x="2223478" y="848741"/>
                  </a:lnTo>
                  <a:lnTo>
                    <a:pt x="2226272" y="850138"/>
                  </a:lnTo>
                  <a:lnTo>
                    <a:pt x="2229078" y="847572"/>
                  </a:lnTo>
                  <a:close/>
                </a:path>
                <a:path w="4110990" h="4497070">
                  <a:moveTo>
                    <a:pt x="2313787" y="2938970"/>
                  </a:moveTo>
                  <a:lnTo>
                    <a:pt x="2312149" y="2935935"/>
                  </a:lnTo>
                  <a:lnTo>
                    <a:pt x="2309355" y="2930334"/>
                  </a:lnTo>
                  <a:lnTo>
                    <a:pt x="2302116" y="2930334"/>
                  </a:lnTo>
                  <a:lnTo>
                    <a:pt x="2301189" y="2933128"/>
                  </a:lnTo>
                  <a:lnTo>
                    <a:pt x="2300719" y="2935236"/>
                  </a:lnTo>
                  <a:lnTo>
                    <a:pt x="2299081" y="2937103"/>
                  </a:lnTo>
                  <a:lnTo>
                    <a:pt x="2296985" y="2939440"/>
                  </a:lnTo>
                  <a:lnTo>
                    <a:pt x="2294420" y="2942005"/>
                  </a:lnTo>
                  <a:lnTo>
                    <a:pt x="2296757" y="2944330"/>
                  </a:lnTo>
                  <a:lnTo>
                    <a:pt x="2299779" y="2942933"/>
                  </a:lnTo>
                  <a:lnTo>
                    <a:pt x="2302357" y="2943402"/>
                  </a:lnTo>
                  <a:lnTo>
                    <a:pt x="2304923" y="2941307"/>
                  </a:lnTo>
                  <a:lnTo>
                    <a:pt x="2306091" y="2940139"/>
                  </a:lnTo>
                  <a:lnTo>
                    <a:pt x="2308656" y="2939440"/>
                  </a:lnTo>
                  <a:lnTo>
                    <a:pt x="2311450" y="2941066"/>
                  </a:lnTo>
                  <a:lnTo>
                    <a:pt x="2313787" y="2938970"/>
                  </a:lnTo>
                  <a:close/>
                </a:path>
                <a:path w="4110990" h="4497070">
                  <a:moveTo>
                    <a:pt x="2314714" y="2736405"/>
                  </a:moveTo>
                  <a:lnTo>
                    <a:pt x="2314257" y="2733840"/>
                  </a:lnTo>
                  <a:lnTo>
                    <a:pt x="2309355" y="2733840"/>
                  </a:lnTo>
                  <a:lnTo>
                    <a:pt x="2308415" y="2732671"/>
                  </a:lnTo>
                  <a:lnTo>
                    <a:pt x="2307247" y="2731744"/>
                  </a:lnTo>
                  <a:lnTo>
                    <a:pt x="2306320" y="2730804"/>
                  </a:lnTo>
                  <a:lnTo>
                    <a:pt x="2295118" y="2730804"/>
                  </a:lnTo>
                  <a:lnTo>
                    <a:pt x="2294648" y="2733840"/>
                  </a:lnTo>
                  <a:lnTo>
                    <a:pt x="2294420" y="2735707"/>
                  </a:lnTo>
                  <a:lnTo>
                    <a:pt x="2296287" y="2736405"/>
                  </a:lnTo>
                  <a:lnTo>
                    <a:pt x="2298382" y="2736646"/>
                  </a:lnTo>
                  <a:lnTo>
                    <a:pt x="2300020" y="2737574"/>
                  </a:lnTo>
                  <a:lnTo>
                    <a:pt x="2300719" y="2737815"/>
                  </a:lnTo>
                  <a:lnTo>
                    <a:pt x="2300719" y="2739212"/>
                  </a:lnTo>
                  <a:lnTo>
                    <a:pt x="2301189" y="2740139"/>
                  </a:lnTo>
                  <a:lnTo>
                    <a:pt x="2304224" y="2740139"/>
                  </a:lnTo>
                  <a:lnTo>
                    <a:pt x="2305850" y="2740380"/>
                  </a:lnTo>
                  <a:lnTo>
                    <a:pt x="2307247" y="2741307"/>
                  </a:lnTo>
                  <a:lnTo>
                    <a:pt x="2308656" y="2742476"/>
                  </a:lnTo>
                  <a:lnTo>
                    <a:pt x="2310523" y="2743873"/>
                  </a:lnTo>
                  <a:lnTo>
                    <a:pt x="2310752" y="2741549"/>
                  </a:lnTo>
                  <a:lnTo>
                    <a:pt x="2310752" y="2739910"/>
                  </a:lnTo>
                  <a:lnTo>
                    <a:pt x="2311920" y="2736875"/>
                  </a:lnTo>
                  <a:lnTo>
                    <a:pt x="2314714" y="2736405"/>
                  </a:lnTo>
                  <a:close/>
                </a:path>
                <a:path w="4110990" h="4497070">
                  <a:moveTo>
                    <a:pt x="2315654" y="2171903"/>
                  </a:moveTo>
                  <a:lnTo>
                    <a:pt x="2307717" y="2166074"/>
                  </a:lnTo>
                  <a:lnTo>
                    <a:pt x="2307717" y="2151608"/>
                  </a:lnTo>
                  <a:lnTo>
                    <a:pt x="2307018" y="2151138"/>
                  </a:lnTo>
                  <a:lnTo>
                    <a:pt x="2305621" y="2149970"/>
                  </a:lnTo>
                  <a:lnTo>
                    <a:pt x="2301417" y="2155571"/>
                  </a:lnTo>
                  <a:lnTo>
                    <a:pt x="2301417" y="2164677"/>
                  </a:lnTo>
                  <a:lnTo>
                    <a:pt x="2309584" y="2173541"/>
                  </a:lnTo>
                  <a:lnTo>
                    <a:pt x="2311222" y="2173071"/>
                  </a:lnTo>
                  <a:lnTo>
                    <a:pt x="2312619" y="2172601"/>
                  </a:lnTo>
                  <a:lnTo>
                    <a:pt x="2315654" y="2171903"/>
                  </a:lnTo>
                  <a:close/>
                </a:path>
                <a:path w="4110990" h="4497070">
                  <a:moveTo>
                    <a:pt x="2317750" y="1248486"/>
                  </a:moveTo>
                  <a:lnTo>
                    <a:pt x="2314956" y="1247089"/>
                  </a:lnTo>
                  <a:lnTo>
                    <a:pt x="2313787" y="1246162"/>
                  </a:lnTo>
                  <a:lnTo>
                    <a:pt x="2311692" y="1244752"/>
                  </a:lnTo>
                  <a:lnTo>
                    <a:pt x="2310053" y="1244752"/>
                  </a:lnTo>
                  <a:lnTo>
                    <a:pt x="2307958" y="1246619"/>
                  </a:lnTo>
                  <a:lnTo>
                    <a:pt x="2308885" y="1247559"/>
                  </a:lnTo>
                  <a:lnTo>
                    <a:pt x="2310752" y="1249895"/>
                  </a:lnTo>
                  <a:lnTo>
                    <a:pt x="2308656" y="1251991"/>
                  </a:lnTo>
                  <a:lnTo>
                    <a:pt x="2307958" y="1254785"/>
                  </a:lnTo>
                  <a:lnTo>
                    <a:pt x="2306790" y="1257592"/>
                  </a:lnTo>
                  <a:lnTo>
                    <a:pt x="2305151" y="1261325"/>
                  </a:lnTo>
                  <a:lnTo>
                    <a:pt x="2300490" y="1261097"/>
                  </a:lnTo>
                  <a:lnTo>
                    <a:pt x="2297684" y="1263662"/>
                  </a:lnTo>
                  <a:lnTo>
                    <a:pt x="2297912" y="1264589"/>
                  </a:lnTo>
                  <a:lnTo>
                    <a:pt x="2297912" y="1265059"/>
                  </a:lnTo>
                  <a:lnTo>
                    <a:pt x="2303056" y="1265059"/>
                  </a:lnTo>
                  <a:lnTo>
                    <a:pt x="2305380" y="1264831"/>
                  </a:lnTo>
                  <a:lnTo>
                    <a:pt x="2308656" y="1262964"/>
                  </a:lnTo>
                  <a:lnTo>
                    <a:pt x="2311692" y="1261325"/>
                  </a:lnTo>
                  <a:lnTo>
                    <a:pt x="2314486" y="1259687"/>
                  </a:lnTo>
                  <a:lnTo>
                    <a:pt x="2314486" y="1254328"/>
                  </a:lnTo>
                  <a:lnTo>
                    <a:pt x="2315883" y="1251991"/>
                  </a:lnTo>
                  <a:lnTo>
                    <a:pt x="2316823" y="1250124"/>
                  </a:lnTo>
                  <a:lnTo>
                    <a:pt x="2317750" y="1248486"/>
                  </a:lnTo>
                  <a:close/>
                </a:path>
                <a:path w="4110990" h="4497070">
                  <a:moveTo>
                    <a:pt x="2563253" y="1741817"/>
                  </a:moveTo>
                  <a:lnTo>
                    <a:pt x="2558580" y="1737156"/>
                  </a:lnTo>
                  <a:lnTo>
                    <a:pt x="2556014" y="1737614"/>
                  </a:lnTo>
                  <a:lnTo>
                    <a:pt x="2552979" y="1735988"/>
                  </a:lnTo>
                  <a:lnTo>
                    <a:pt x="2550884" y="1738312"/>
                  </a:lnTo>
                  <a:lnTo>
                    <a:pt x="2550414" y="1742287"/>
                  </a:lnTo>
                  <a:lnTo>
                    <a:pt x="2549487" y="1746250"/>
                  </a:lnTo>
                  <a:lnTo>
                    <a:pt x="2552052" y="1750453"/>
                  </a:lnTo>
                  <a:lnTo>
                    <a:pt x="2555544" y="1749285"/>
                  </a:lnTo>
                  <a:lnTo>
                    <a:pt x="2559520" y="1751380"/>
                  </a:lnTo>
                  <a:lnTo>
                    <a:pt x="2563253" y="1749056"/>
                  </a:lnTo>
                  <a:lnTo>
                    <a:pt x="2563253" y="1741817"/>
                  </a:lnTo>
                  <a:close/>
                </a:path>
                <a:path w="4110990" h="4497070">
                  <a:moveTo>
                    <a:pt x="2681567" y="3449332"/>
                  </a:moveTo>
                  <a:lnTo>
                    <a:pt x="2681097" y="3447935"/>
                  </a:lnTo>
                  <a:lnTo>
                    <a:pt x="2680868" y="3446526"/>
                  </a:lnTo>
                  <a:lnTo>
                    <a:pt x="2680398" y="3444430"/>
                  </a:lnTo>
                  <a:lnTo>
                    <a:pt x="2678773" y="3445827"/>
                  </a:lnTo>
                  <a:lnTo>
                    <a:pt x="2676436" y="3447694"/>
                  </a:lnTo>
                  <a:lnTo>
                    <a:pt x="2675496" y="3446996"/>
                  </a:lnTo>
                  <a:lnTo>
                    <a:pt x="2674328" y="3445827"/>
                  </a:lnTo>
                  <a:lnTo>
                    <a:pt x="2673159" y="3444900"/>
                  </a:lnTo>
                  <a:lnTo>
                    <a:pt x="2672232" y="3445827"/>
                  </a:lnTo>
                  <a:lnTo>
                    <a:pt x="2671064" y="3446767"/>
                  </a:lnTo>
                  <a:lnTo>
                    <a:pt x="2669895" y="3447935"/>
                  </a:lnTo>
                  <a:lnTo>
                    <a:pt x="2663596" y="3447935"/>
                  </a:lnTo>
                  <a:lnTo>
                    <a:pt x="2659634" y="3451428"/>
                  </a:lnTo>
                  <a:lnTo>
                    <a:pt x="2658935" y="3452596"/>
                  </a:lnTo>
                  <a:lnTo>
                    <a:pt x="2659862" y="3454235"/>
                  </a:lnTo>
                  <a:lnTo>
                    <a:pt x="2672232" y="3454235"/>
                  </a:lnTo>
                  <a:lnTo>
                    <a:pt x="2675966" y="3452126"/>
                  </a:lnTo>
                  <a:lnTo>
                    <a:pt x="2681567" y="3449332"/>
                  </a:lnTo>
                  <a:close/>
                </a:path>
                <a:path w="4110990" h="4497070">
                  <a:moveTo>
                    <a:pt x="2892056" y="715492"/>
                  </a:moveTo>
                  <a:lnTo>
                    <a:pt x="2890189" y="711758"/>
                  </a:lnTo>
                  <a:lnTo>
                    <a:pt x="2882722" y="711758"/>
                  </a:lnTo>
                  <a:lnTo>
                    <a:pt x="2881325" y="713854"/>
                  </a:lnTo>
                  <a:lnTo>
                    <a:pt x="2878061" y="714552"/>
                  </a:lnTo>
                  <a:lnTo>
                    <a:pt x="2878061" y="716661"/>
                  </a:lnTo>
                  <a:lnTo>
                    <a:pt x="2880398" y="720623"/>
                  </a:lnTo>
                  <a:lnTo>
                    <a:pt x="2881795" y="722960"/>
                  </a:lnTo>
                  <a:lnTo>
                    <a:pt x="2882963" y="724827"/>
                  </a:lnTo>
                  <a:lnTo>
                    <a:pt x="2886456" y="724128"/>
                  </a:lnTo>
                  <a:lnTo>
                    <a:pt x="2889491" y="725754"/>
                  </a:lnTo>
                  <a:lnTo>
                    <a:pt x="2891358" y="722960"/>
                  </a:lnTo>
                  <a:lnTo>
                    <a:pt x="2890888" y="719226"/>
                  </a:lnTo>
                  <a:lnTo>
                    <a:pt x="2892056" y="715492"/>
                  </a:lnTo>
                  <a:close/>
                </a:path>
                <a:path w="4110990" h="4497070">
                  <a:moveTo>
                    <a:pt x="3111182" y="1589671"/>
                  </a:moveTo>
                  <a:lnTo>
                    <a:pt x="3109557" y="1586865"/>
                  </a:lnTo>
                  <a:lnTo>
                    <a:pt x="3108147" y="1585468"/>
                  </a:lnTo>
                  <a:lnTo>
                    <a:pt x="3107918" y="1584071"/>
                  </a:lnTo>
                  <a:lnTo>
                    <a:pt x="3107220" y="1581734"/>
                  </a:lnTo>
                  <a:lnTo>
                    <a:pt x="3108617" y="1578698"/>
                  </a:lnTo>
                  <a:lnTo>
                    <a:pt x="3106051" y="1576832"/>
                  </a:lnTo>
                  <a:lnTo>
                    <a:pt x="3089478" y="1576832"/>
                  </a:lnTo>
                  <a:lnTo>
                    <a:pt x="3088551" y="1577759"/>
                  </a:lnTo>
                  <a:lnTo>
                    <a:pt x="3088779" y="1578470"/>
                  </a:lnTo>
                  <a:lnTo>
                    <a:pt x="3089021" y="1579626"/>
                  </a:lnTo>
                  <a:lnTo>
                    <a:pt x="3089478" y="1579867"/>
                  </a:lnTo>
                  <a:lnTo>
                    <a:pt x="3090646" y="1580337"/>
                  </a:lnTo>
                  <a:lnTo>
                    <a:pt x="3092285" y="1580337"/>
                  </a:lnTo>
                  <a:lnTo>
                    <a:pt x="3093682" y="1581035"/>
                  </a:lnTo>
                  <a:lnTo>
                    <a:pt x="3094621" y="1581264"/>
                  </a:lnTo>
                  <a:lnTo>
                    <a:pt x="3095320" y="1582432"/>
                  </a:lnTo>
                  <a:lnTo>
                    <a:pt x="3096018" y="1583131"/>
                  </a:lnTo>
                  <a:lnTo>
                    <a:pt x="3098355" y="1583601"/>
                  </a:lnTo>
                  <a:lnTo>
                    <a:pt x="3101149" y="1582204"/>
                  </a:lnTo>
                  <a:lnTo>
                    <a:pt x="3103486" y="1584071"/>
                  </a:lnTo>
                  <a:lnTo>
                    <a:pt x="3104184" y="1585937"/>
                  </a:lnTo>
                  <a:lnTo>
                    <a:pt x="3104654" y="1587804"/>
                  </a:lnTo>
                  <a:lnTo>
                    <a:pt x="3105353" y="1589671"/>
                  </a:lnTo>
                  <a:lnTo>
                    <a:pt x="3111182" y="1589671"/>
                  </a:lnTo>
                  <a:close/>
                </a:path>
                <a:path w="4110990" h="4497070">
                  <a:moveTo>
                    <a:pt x="3327044" y="3384461"/>
                  </a:moveTo>
                  <a:lnTo>
                    <a:pt x="3325418" y="3382822"/>
                  </a:lnTo>
                  <a:lnTo>
                    <a:pt x="3324250" y="3380257"/>
                  </a:lnTo>
                  <a:lnTo>
                    <a:pt x="3320516" y="3379559"/>
                  </a:lnTo>
                  <a:lnTo>
                    <a:pt x="3318878" y="3382594"/>
                  </a:lnTo>
                  <a:lnTo>
                    <a:pt x="3317011" y="3385629"/>
                  </a:lnTo>
                  <a:lnTo>
                    <a:pt x="3315373" y="3388652"/>
                  </a:lnTo>
                  <a:lnTo>
                    <a:pt x="3313976" y="3388893"/>
                  </a:lnTo>
                  <a:lnTo>
                    <a:pt x="3312350" y="3389363"/>
                  </a:lnTo>
                  <a:lnTo>
                    <a:pt x="3310712" y="3389592"/>
                  </a:lnTo>
                  <a:lnTo>
                    <a:pt x="3310712" y="3391458"/>
                  </a:lnTo>
                  <a:lnTo>
                    <a:pt x="3310483" y="3392855"/>
                  </a:lnTo>
                  <a:lnTo>
                    <a:pt x="3310483" y="3394252"/>
                  </a:lnTo>
                  <a:lnTo>
                    <a:pt x="3313277" y="3395891"/>
                  </a:lnTo>
                  <a:lnTo>
                    <a:pt x="3316782" y="3395891"/>
                  </a:lnTo>
                  <a:lnTo>
                    <a:pt x="3318878" y="3398697"/>
                  </a:lnTo>
                  <a:lnTo>
                    <a:pt x="3319348" y="3399396"/>
                  </a:lnTo>
                  <a:lnTo>
                    <a:pt x="3321685" y="3398456"/>
                  </a:lnTo>
                  <a:lnTo>
                    <a:pt x="3324250" y="3397986"/>
                  </a:lnTo>
                  <a:lnTo>
                    <a:pt x="3321913" y="3395192"/>
                  </a:lnTo>
                  <a:lnTo>
                    <a:pt x="3318408" y="3393325"/>
                  </a:lnTo>
                  <a:lnTo>
                    <a:pt x="3321215" y="3389820"/>
                  </a:lnTo>
                  <a:lnTo>
                    <a:pt x="3323082" y="3389122"/>
                  </a:lnTo>
                  <a:lnTo>
                    <a:pt x="3324949" y="3388652"/>
                  </a:lnTo>
                  <a:lnTo>
                    <a:pt x="3326815" y="3387953"/>
                  </a:lnTo>
                  <a:lnTo>
                    <a:pt x="3327044" y="3386556"/>
                  </a:lnTo>
                  <a:lnTo>
                    <a:pt x="3327044" y="3384461"/>
                  </a:lnTo>
                  <a:close/>
                </a:path>
                <a:path w="4110990" h="4497070">
                  <a:moveTo>
                    <a:pt x="3392855" y="2305850"/>
                  </a:moveTo>
                  <a:lnTo>
                    <a:pt x="3389592" y="2303056"/>
                  </a:lnTo>
                  <a:lnTo>
                    <a:pt x="3387483" y="2301417"/>
                  </a:lnTo>
                  <a:lnTo>
                    <a:pt x="3373717" y="2301417"/>
                  </a:lnTo>
                  <a:lnTo>
                    <a:pt x="3373488" y="2302116"/>
                  </a:lnTo>
                  <a:lnTo>
                    <a:pt x="3373018" y="2302586"/>
                  </a:lnTo>
                  <a:lnTo>
                    <a:pt x="3373018" y="2305850"/>
                  </a:lnTo>
                  <a:lnTo>
                    <a:pt x="3373958" y="2307018"/>
                  </a:lnTo>
                  <a:lnTo>
                    <a:pt x="3375114" y="2307958"/>
                  </a:lnTo>
                  <a:lnTo>
                    <a:pt x="3377692" y="2310752"/>
                  </a:lnTo>
                  <a:lnTo>
                    <a:pt x="3378847" y="2311222"/>
                  </a:lnTo>
                  <a:lnTo>
                    <a:pt x="3373247" y="2315426"/>
                  </a:lnTo>
                  <a:lnTo>
                    <a:pt x="3378847" y="2317051"/>
                  </a:lnTo>
                  <a:lnTo>
                    <a:pt x="3379317" y="2313787"/>
                  </a:lnTo>
                  <a:lnTo>
                    <a:pt x="3379787" y="2310993"/>
                  </a:lnTo>
                  <a:lnTo>
                    <a:pt x="3380257" y="2308428"/>
                  </a:lnTo>
                  <a:lnTo>
                    <a:pt x="3384461" y="2306091"/>
                  </a:lnTo>
                  <a:lnTo>
                    <a:pt x="3389122" y="2309584"/>
                  </a:lnTo>
                  <a:lnTo>
                    <a:pt x="3392855" y="2305850"/>
                  </a:lnTo>
                  <a:close/>
                </a:path>
                <a:path w="4110990" h="4497070">
                  <a:moveTo>
                    <a:pt x="3540112" y="1584528"/>
                  </a:moveTo>
                  <a:lnTo>
                    <a:pt x="3537077" y="1582661"/>
                  </a:lnTo>
                  <a:lnTo>
                    <a:pt x="3533571" y="1582902"/>
                  </a:lnTo>
                  <a:lnTo>
                    <a:pt x="3531933" y="1579867"/>
                  </a:lnTo>
                  <a:lnTo>
                    <a:pt x="3525634" y="1579867"/>
                  </a:lnTo>
                  <a:lnTo>
                    <a:pt x="3524008" y="1582902"/>
                  </a:lnTo>
                  <a:lnTo>
                    <a:pt x="3520503" y="1582661"/>
                  </a:lnTo>
                  <a:lnTo>
                    <a:pt x="3517709" y="1584299"/>
                  </a:lnTo>
                  <a:lnTo>
                    <a:pt x="3517709" y="1588262"/>
                  </a:lnTo>
                  <a:lnTo>
                    <a:pt x="3518408" y="1588960"/>
                  </a:lnTo>
                  <a:lnTo>
                    <a:pt x="3518636" y="1589671"/>
                  </a:lnTo>
                  <a:lnTo>
                    <a:pt x="3531476" y="1589671"/>
                  </a:lnTo>
                  <a:lnTo>
                    <a:pt x="3534511" y="1587804"/>
                  </a:lnTo>
                  <a:lnTo>
                    <a:pt x="3540112" y="1584528"/>
                  </a:lnTo>
                  <a:close/>
                </a:path>
                <a:path w="4110990" h="4497070">
                  <a:moveTo>
                    <a:pt x="3706965" y="2835122"/>
                  </a:moveTo>
                  <a:lnTo>
                    <a:pt x="3700195" y="2835122"/>
                  </a:lnTo>
                  <a:lnTo>
                    <a:pt x="3697630" y="2835351"/>
                  </a:lnTo>
                  <a:lnTo>
                    <a:pt x="3694366" y="2835351"/>
                  </a:lnTo>
                  <a:lnTo>
                    <a:pt x="3694366" y="2840952"/>
                  </a:lnTo>
                  <a:lnTo>
                    <a:pt x="3694595" y="2842590"/>
                  </a:lnTo>
                  <a:lnTo>
                    <a:pt x="3694595" y="2843060"/>
                  </a:lnTo>
                  <a:lnTo>
                    <a:pt x="3696462" y="2845384"/>
                  </a:lnTo>
                  <a:lnTo>
                    <a:pt x="3699027" y="2848419"/>
                  </a:lnTo>
                  <a:lnTo>
                    <a:pt x="3701821" y="2847721"/>
                  </a:lnTo>
                  <a:lnTo>
                    <a:pt x="3704628" y="2849588"/>
                  </a:lnTo>
                  <a:lnTo>
                    <a:pt x="3706965" y="2847022"/>
                  </a:lnTo>
                  <a:lnTo>
                    <a:pt x="3706965" y="2835122"/>
                  </a:lnTo>
                  <a:close/>
                </a:path>
                <a:path w="4110990" h="4497070">
                  <a:moveTo>
                    <a:pt x="3864953" y="3941495"/>
                  </a:moveTo>
                  <a:lnTo>
                    <a:pt x="3862146" y="3940086"/>
                  </a:lnTo>
                  <a:lnTo>
                    <a:pt x="3859580" y="3938689"/>
                  </a:lnTo>
                  <a:lnTo>
                    <a:pt x="3854907" y="3936352"/>
                  </a:lnTo>
                  <a:lnTo>
                    <a:pt x="3843718" y="3936352"/>
                  </a:lnTo>
                  <a:lnTo>
                    <a:pt x="3841839" y="3934955"/>
                  </a:lnTo>
                  <a:lnTo>
                    <a:pt x="3840683" y="3934256"/>
                  </a:lnTo>
                  <a:lnTo>
                    <a:pt x="3838346" y="3932390"/>
                  </a:lnTo>
                  <a:lnTo>
                    <a:pt x="3838575" y="3936123"/>
                  </a:lnTo>
                  <a:lnTo>
                    <a:pt x="3839045" y="3939629"/>
                  </a:lnTo>
                  <a:lnTo>
                    <a:pt x="3842308" y="3939857"/>
                  </a:lnTo>
                  <a:lnTo>
                    <a:pt x="3844874" y="3939857"/>
                  </a:lnTo>
                  <a:lnTo>
                    <a:pt x="3848150" y="3940086"/>
                  </a:lnTo>
                  <a:lnTo>
                    <a:pt x="3846284" y="3943832"/>
                  </a:lnTo>
                  <a:lnTo>
                    <a:pt x="3845115" y="3945928"/>
                  </a:lnTo>
                  <a:lnTo>
                    <a:pt x="3847452" y="3946156"/>
                  </a:lnTo>
                  <a:lnTo>
                    <a:pt x="3849547" y="3946156"/>
                  </a:lnTo>
                  <a:lnTo>
                    <a:pt x="3851414" y="3946398"/>
                  </a:lnTo>
                  <a:lnTo>
                    <a:pt x="3851884" y="3945229"/>
                  </a:lnTo>
                  <a:lnTo>
                    <a:pt x="3852113" y="3944289"/>
                  </a:lnTo>
                  <a:lnTo>
                    <a:pt x="3853040" y="3943591"/>
                  </a:lnTo>
                  <a:lnTo>
                    <a:pt x="3856774" y="3941724"/>
                  </a:lnTo>
                  <a:lnTo>
                    <a:pt x="3861447" y="3945458"/>
                  </a:lnTo>
                  <a:lnTo>
                    <a:pt x="3864953" y="3941495"/>
                  </a:lnTo>
                  <a:close/>
                </a:path>
                <a:path w="4110990" h="4497070">
                  <a:moveTo>
                    <a:pt x="3937292" y="1992452"/>
                  </a:moveTo>
                  <a:lnTo>
                    <a:pt x="3934726" y="1992452"/>
                  </a:lnTo>
                  <a:lnTo>
                    <a:pt x="3931450" y="1992922"/>
                  </a:lnTo>
                  <a:lnTo>
                    <a:pt x="3930053" y="1994789"/>
                  </a:lnTo>
                  <a:lnTo>
                    <a:pt x="3927729" y="1996655"/>
                  </a:lnTo>
                  <a:lnTo>
                    <a:pt x="3926560" y="2002485"/>
                  </a:lnTo>
                  <a:lnTo>
                    <a:pt x="3923284" y="2003653"/>
                  </a:lnTo>
                  <a:lnTo>
                    <a:pt x="3921658" y="2006219"/>
                  </a:lnTo>
                  <a:lnTo>
                    <a:pt x="3920020" y="2008314"/>
                  </a:lnTo>
                  <a:lnTo>
                    <a:pt x="3916984" y="2009254"/>
                  </a:lnTo>
                  <a:lnTo>
                    <a:pt x="3916984" y="2012048"/>
                  </a:lnTo>
                  <a:lnTo>
                    <a:pt x="3922357" y="2014156"/>
                  </a:lnTo>
                  <a:lnTo>
                    <a:pt x="3925151" y="2008784"/>
                  </a:lnTo>
                  <a:lnTo>
                    <a:pt x="3929824" y="2008085"/>
                  </a:lnTo>
                  <a:lnTo>
                    <a:pt x="3929583" y="2002713"/>
                  </a:lnTo>
                  <a:lnTo>
                    <a:pt x="3935184" y="2000846"/>
                  </a:lnTo>
                  <a:lnTo>
                    <a:pt x="3936822" y="1997113"/>
                  </a:lnTo>
                  <a:lnTo>
                    <a:pt x="3937292" y="1992452"/>
                  </a:lnTo>
                  <a:close/>
                </a:path>
                <a:path w="4110990" h="4497070">
                  <a:moveTo>
                    <a:pt x="3983266" y="3505"/>
                  </a:moveTo>
                  <a:lnTo>
                    <a:pt x="3979532" y="2336"/>
                  </a:lnTo>
                  <a:lnTo>
                    <a:pt x="3977665" y="0"/>
                  </a:lnTo>
                  <a:lnTo>
                    <a:pt x="3971125" y="0"/>
                  </a:lnTo>
                  <a:lnTo>
                    <a:pt x="3969728" y="2336"/>
                  </a:lnTo>
                  <a:lnTo>
                    <a:pt x="3966692" y="3263"/>
                  </a:lnTo>
                  <a:lnTo>
                    <a:pt x="3966222" y="6769"/>
                  </a:lnTo>
                  <a:lnTo>
                    <a:pt x="3968089" y="9804"/>
                  </a:lnTo>
                  <a:lnTo>
                    <a:pt x="3969728" y="11899"/>
                  </a:lnTo>
                  <a:lnTo>
                    <a:pt x="3971125" y="13766"/>
                  </a:lnTo>
                  <a:lnTo>
                    <a:pt x="3975798" y="11430"/>
                  </a:lnTo>
                  <a:lnTo>
                    <a:pt x="3979291" y="9563"/>
                  </a:lnTo>
                  <a:lnTo>
                    <a:pt x="3982567" y="7937"/>
                  </a:lnTo>
                  <a:lnTo>
                    <a:pt x="3983266" y="3505"/>
                  </a:lnTo>
                  <a:close/>
                </a:path>
                <a:path w="4110990" h="4497070">
                  <a:moveTo>
                    <a:pt x="4015003" y="997864"/>
                  </a:moveTo>
                  <a:lnTo>
                    <a:pt x="4013835" y="996696"/>
                  </a:lnTo>
                  <a:lnTo>
                    <a:pt x="4011968" y="994829"/>
                  </a:lnTo>
                  <a:lnTo>
                    <a:pt x="4010571" y="993190"/>
                  </a:lnTo>
                  <a:lnTo>
                    <a:pt x="4009161" y="994359"/>
                  </a:lnTo>
                  <a:lnTo>
                    <a:pt x="4008005" y="995286"/>
                  </a:lnTo>
                  <a:lnTo>
                    <a:pt x="4006837" y="996454"/>
                  </a:lnTo>
                  <a:lnTo>
                    <a:pt x="3997261" y="996454"/>
                  </a:lnTo>
                  <a:lnTo>
                    <a:pt x="3989095" y="1004620"/>
                  </a:lnTo>
                  <a:lnTo>
                    <a:pt x="3989095" y="1012799"/>
                  </a:lnTo>
                  <a:lnTo>
                    <a:pt x="3991191" y="1015593"/>
                  </a:lnTo>
                  <a:lnTo>
                    <a:pt x="3993527" y="1013256"/>
                  </a:lnTo>
                  <a:lnTo>
                    <a:pt x="3991902" y="1010462"/>
                  </a:lnTo>
                  <a:lnTo>
                    <a:pt x="3992359" y="1007897"/>
                  </a:lnTo>
                  <a:lnTo>
                    <a:pt x="3995636" y="1003465"/>
                  </a:lnTo>
                  <a:lnTo>
                    <a:pt x="4000766" y="1002055"/>
                  </a:lnTo>
                  <a:lnTo>
                    <a:pt x="4006837" y="998791"/>
                  </a:lnTo>
                  <a:lnTo>
                    <a:pt x="4008005" y="996696"/>
                  </a:lnTo>
                  <a:lnTo>
                    <a:pt x="4012666" y="1002995"/>
                  </a:lnTo>
                  <a:lnTo>
                    <a:pt x="4015003" y="997864"/>
                  </a:lnTo>
                  <a:close/>
                </a:path>
                <a:path w="4110990" h="4497070">
                  <a:moveTo>
                    <a:pt x="4021531" y="878382"/>
                  </a:moveTo>
                  <a:lnTo>
                    <a:pt x="4005427" y="878382"/>
                  </a:lnTo>
                  <a:lnTo>
                    <a:pt x="4005427" y="881646"/>
                  </a:lnTo>
                  <a:lnTo>
                    <a:pt x="4005199" y="883043"/>
                  </a:lnTo>
                  <a:lnTo>
                    <a:pt x="4003103" y="885609"/>
                  </a:lnTo>
                  <a:lnTo>
                    <a:pt x="4000995" y="885609"/>
                  </a:lnTo>
                  <a:lnTo>
                    <a:pt x="3998899" y="883513"/>
                  </a:lnTo>
                  <a:lnTo>
                    <a:pt x="4000068" y="881875"/>
                  </a:lnTo>
                  <a:lnTo>
                    <a:pt x="4000995" y="880008"/>
                  </a:lnTo>
                  <a:lnTo>
                    <a:pt x="4001935" y="878382"/>
                  </a:lnTo>
                  <a:lnTo>
                    <a:pt x="3997033" y="878382"/>
                  </a:lnTo>
                  <a:lnTo>
                    <a:pt x="3995636" y="881405"/>
                  </a:lnTo>
                  <a:lnTo>
                    <a:pt x="3994226" y="884212"/>
                  </a:lnTo>
                  <a:lnTo>
                    <a:pt x="3992829" y="887247"/>
                  </a:lnTo>
                  <a:lnTo>
                    <a:pt x="3993527" y="887476"/>
                  </a:lnTo>
                  <a:lnTo>
                    <a:pt x="3993769" y="888174"/>
                  </a:lnTo>
                  <a:lnTo>
                    <a:pt x="4008704" y="888174"/>
                  </a:lnTo>
                  <a:lnTo>
                    <a:pt x="4009161" y="886079"/>
                  </a:lnTo>
                  <a:lnTo>
                    <a:pt x="4007764" y="883742"/>
                  </a:lnTo>
                  <a:lnTo>
                    <a:pt x="4010101" y="881875"/>
                  </a:lnTo>
                  <a:lnTo>
                    <a:pt x="4012196" y="883513"/>
                  </a:lnTo>
                  <a:lnTo>
                    <a:pt x="4013593" y="884682"/>
                  </a:lnTo>
                  <a:lnTo>
                    <a:pt x="4015232" y="883272"/>
                  </a:lnTo>
                  <a:lnTo>
                    <a:pt x="4017099" y="881875"/>
                  </a:lnTo>
                  <a:lnTo>
                    <a:pt x="4021531" y="878382"/>
                  </a:lnTo>
                  <a:close/>
                </a:path>
                <a:path w="4110990" h="4497070">
                  <a:moveTo>
                    <a:pt x="4110913" y="3999598"/>
                  </a:moveTo>
                  <a:lnTo>
                    <a:pt x="4107650" y="3999128"/>
                  </a:lnTo>
                  <a:lnTo>
                    <a:pt x="4103674" y="3999369"/>
                  </a:lnTo>
                  <a:lnTo>
                    <a:pt x="4098772" y="3995166"/>
                  </a:lnTo>
                  <a:lnTo>
                    <a:pt x="4094111" y="3996105"/>
                  </a:lnTo>
                  <a:lnTo>
                    <a:pt x="4092003" y="3991203"/>
                  </a:lnTo>
                  <a:lnTo>
                    <a:pt x="4091305" y="3994937"/>
                  </a:lnTo>
                  <a:lnTo>
                    <a:pt x="4090606" y="3997972"/>
                  </a:lnTo>
                  <a:lnTo>
                    <a:pt x="4090378" y="4000766"/>
                  </a:lnTo>
                  <a:lnTo>
                    <a:pt x="4088511" y="4001465"/>
                  </a:lnTo>
                  <a:lnTo>
                    <a:pt x="4086644" y="4002405"/>
                  </a:lnTo>
                  <a:lnTo>
                    <a:pt x="4084777" y="4003103"/>
                  </a:lnTo>
                  <a:lnTo>
                    <a:pt x="4085005" y="4003573"/>
                  </a:lnTo>
                  <a:lnTo>
                    <a:pt x="4085005" y="4004030"/>
                  </a:lnTo>
                  <a:lnTo>
                    <a:pt x="4085475" y="4004729"/>
                  </a:lnTo>
                  <a:lnTo>
                    <a:pt x="4096207" y="4004729"/>
                  </a:lnTo>
                  <a:lnTo>
                    <a:pt x="4098544" y="4002405"/>
                  </a:lnTo>
                  <a:lnTo>
                    <a:pt x="4102277" y="4000296"/>
                  </a:lnTo>
                  <a:lnTo>
                    <a:pt x="4107180" y="4004272"/>
                  </a:lnTo>
                  <a:lnTo>
                    <a:pt x="4110913" y="399959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4" name="object 34"/>
            <p:cNvSpPr/>
            <p:nvPr/>
          </p:nvSpPr>
          <p:spPr>
            <a:xfrm>
              <a:off x="1054684" y="2869031"/>
              <a:ext cx="4472305" cy="4239895"/>
            </a:xfrm>
            <a:custGeom>
              <a:avLst/>
              <a:gdLst/>
              <a:ahLst/>
              <a:cxnLst/>
              <a:rect l="l" t="t" r="r" b="b"/>
              <a:pathLst>
                <a:path w="4472305" h="4239895">
                  <a:moveTo>
                    <a:pt x="17729" y="2620200"/>
                  </a:moveTo>
                  <a:lnTo>
                    <a:pt x="6527" y="2620200"/>
                  </a:lnTo>
                  <a:lnTo>
                    <a:pt x="228" y="2626499"/>
                  </a:lnTo>
                  <a:lnTo>
                    <a:pt x="0" y="2627198"/>
                  </a:lnTo>
                  <a:lnTo>
                    <a:pt x="3263" y="2630233"/>
                  </a:lnTo>
                  <a:lnTo>
                    <a:pt x="6527" y="2629065"/>
                  </a:lnTo>
                  <a:lnTo>
                    <a:pt x="10502" y="2631160"/>
                  </a:lnTo>
                  <a:lnTo>
                    <a:pt x="13296" y="2629293"/>
                  </a:lnTo>
                  <a:lnTo>
                    <a:pt x="14935" y="2626258"/>
                  </a:lnTo>
                  <a:lnTo>
                    <a:pt x="17729" y="2620200"/>
                  </a:lnTo>
                  <a:close/>
                </a:path>
                <a:path w="4472305" h="4239895">
                  <a:moveTo>
                    <a:pt x="364045" y="924115"/>
                  </a:moveTo>
                  <a:lnTo>
                    <a:pt x="359613" y="922489"/>
                  </a:lnTo>
                  <a:lnTo>
                    <a:pt x="359143" y="920851"/>
                  </a:lnTo>
                  <a:lnTo>
                    <a:pt x="358673" y="914552"/>
                  </a:lnTo>
                  <a:lnTo>
                    <a:pt x="358203" y="903351"/>
                  </a:lnTo>
                  <a:lnTo>
                    <a:pt x="357505" y="903109"/>
                  </a:lnTo>
                  <a:lnTo>
                    <a:pt x="357047" y="902652"/>
                  </a:lnTo>
                  <a:lnTo>
                    <a:pt x="351205" y="902652"/>
                  </a:lnTo>
                  <a:lnTo>
                    <a:pt x="352844" y="904748"/>
                  </a:lnTo>
                  <a:lnTo>
                    <a:pt x="354012" y="906386"/>
                  </a:lnTo>
                  <a:lnTo>
                    <a:pt x="355638" y="907783"/>
                  </a:lnTo>
                  <a:lnTo>
                    <a:pt x="355638" y="917346"/>
                  </a:lnTo>
                  <a:lnTo>
                    <a:pt x="354469" y="918514"/>
                  </a:lnTo>
                  <a:lnTo>
                    <a:pt x="353542" y="919683"/>
                  </a:lnTo>
                  <a:lnTo>
                    <a:pt x="352844" y="920381"/>
                  </a:lnTo>
                  <a:lnTo>
                    <a:pt x="354469" y="923417"/>
                  </a:lnTo>
                  <a:lnTo>
                    <a:pt x="357276" y="929017"/>
                  </a:lnTo>
                  <a:lnTo>
                    <a:pt x="361238" y="928319"/>
                  </a:lnTo>
                  <a:lnTo>
                    <a:pt x="364045" y="924115"/>
                  </a:lnTo>
                  <a:close/>
                </a:path>
                <a:path w="4472305" h="4239895">
                  <a:moveTo>
                    <a:pt x="463461" y="1575663"/>
                  </a:moveTo>
                  <a:lnTo>
                    <a:pt x="459257" y="1573796"/>
                  </a:lnTo>
                  <a:lnTo>
                    <a:pt x="455282" y="1574266"/>
                  </a:lnTo>
                  <a:lnTo>
                    <a:pt x="451319" y="1574965"/>
                  </a:lnTo>
                  <a:lnTo>
                    <a:pt x="450621" y="1577301"/>
                  </a:lnTo>
                  <a:lnTo>
                    <a:pt x="448983" y="1581734"/>
                  </a:lnTo>
                  <a:lnTo>
                    <a:pt x="447814" y="1578927"/>
                  </a:lnTo>
                  <a:lnTo>
                    <a:pt x="446659" y="1576603"/>
                  </a:lnTo>
                  <a:lnTo>
                    <a:pt x="445719" y="1574495"/>
                  </a:lnTo>
                  <a:lnTo>
                    <a:pt x="439889" y="1574495"/>
                  </a:lnTo>
                  <a:lnTo>
                    <a:pt x="441985" y="1577530"/>
                  </a:lnTo>
                  <a:lnTo>
                    <a:pt x="439191" y="1581035"/>
                  </a:lnTo>
                  <a:lnTo>
                    <a:pt x="441756" y="1583829"/>
                  </a:lnTo>
                  <a:lnTo>
                    <a:pt x="452488" y="1583829"/>
                  </a:lnTo>
                  <a:lnTo>
                    <a:pt x="453186" y="1581734"/>
                  </a:lnTo>
                  <a:lnTo>
                    <a:pt x="453885" y="1579867"/>
                  </a:lnTo>
                  <a:lnTo>
                    <a:pt x="454583" y="1578229"/>
                  </a:lnTo>
                  <a:lnTo>
                    <a:pt x="457619" y="1576603"/>
                  </a:lnTo>
                  <a:lnTo>
                    <a:pt x="461352" y="1579867"/>
                  </a:lnTo>
                  <a:lnTo>
                    <a:pt x="463461" y="1575663"/>
                  </a:lnTo>
                  <a:close/>
                </a:path>
                <a:path w="4472305" h="4239895">
                  <a:moveTo>
                    <a:pt x="529729" y="1248257"/>
                  </a:moveTo>
                  <a:lnTo>
                    <a:pt x="529501" y="1245920"/>
                  </a:lnTo>
                  <a:lnTo>
                    <a:pt x="527634" y="1243825"/>
                  </a:lnTo>
                  <a:lnTo>
                    <a:pt x="520395" y="1243825"/>
                  </a:lnTo>
                  <a:lnTo>
                    <a:pt x="518528" y="1245920"/>
                  </a:lnTo>
                  <a:lnTo>
                    <a:pt x="519925" y="1249197"/>
                  </a:lnTo>
                  <a:lnTo>
                    <a:pt x="517131" y="1250823"/>
                  </a:lnTo>
                  <a:lnTo>
                    <a:pt x="515264" y="1251991"/>
                  </a:lnTo>
                  <a:lnTo>
                    <a:pt x="515493" y="1254328"/>
                  </a:lnTo>
                  <a:lnTo>
                    <a:pt x="517359" y="1256423"/>
                  </a:lnTo>
                  <a:lnTo>
                    <a:pt x="524598" y="1256423"/>
                  </a:lnTo>
                  <a:lnTo>
                    <a:pt x="526694" y="1254328"/>
                  </a:lnTo>
                  <a:lnTo>
                    <a:pt x="525297" y="1251064"/>
                  </a:lnTo>
                  <a:lnTo>
                    <a:pt x="529729" y="1248257"/>
                  </a:lnTo>
                  <a:close/>
                </a:path>
                <a:path w="4472305" h="4239895">
                  <a:moveTo>
                    <a:pt x="656450" y="1861769"/>
                  </a:moveTo>
                  <a:lnTo>
                    <a:pt x="654583" y="1859432"/>
                  </a:lnTo>
                  <a:lnTo>
                    <a:pt x="652018" y="1856397"/>
                  </a:lnTo>
                  <a:lnTo>
                    <a:pt x="649211" y="1857095"/>
                  </a:lnTo>
                  <a:lnTo>
                    <a:pt x="646417" y="1855228"/>
                  </a:lnTo>
                  <a:lnTo>
                    <a:pt x="644080" y="1857806"/>
                  </a:lnTo>
                  <a:lnTo>
                    <a:pt x="644080" y="1862937"/>
                  </a:lnTo>
                  <a:lnTo>
                    <a:pt x="646645" y="1862937"/>
                  </a:lnTo>
                  <a:lnTo>
                    <a:pt x="647115" y="1863166"/>
                  </a:lnTo>
                  <a:lnTo>
                    <a:pt x="650379" y="1863636"/>
                  </a:lnTo>
                  <a:lnTo>
                    <a:pt x="650379" y="1863864"/>
                  </a:lnTo>
                  <a:lnTo>
                    <a:pt x="648512" y="1866430"/>
                  </a:lnTo>
                  <a:lnTo>
                    <a:pt x="648042" y="1866900"/>
                  </a:lnTo>
                  <a:lnTo>
                    <a:pt x="647814" y="1867839"/>
                  </a:lnTo>
                  <a:lnTo>
                    <a:pt x="647573" y="1868538"/>
                  </a:lnTo>
                  <a:lnTo>
                    <a:pt x="650608" y="1869935"/>
                  </a:lnTo>
                  <a:lnTo>
                    <a:pt x="653415" y="1870405"/>
                  </a:lnTo>
                  <a:lnTo>
                    <a:pt x="656450" y="1868297"/>
                  </a:lnTo>
                  <a:lnTo>
                    <a:pt x="656450" y="1861769"/>
                  </a:lnTo>
                  <a:close/>
                </a:path>
                <a:path w="4472305" h="4239895">
                  <a:moveTo>
                    <a:pt x="720382" y="2343899"/>
                  </a:moveTo>
                  <a:lnTo>
                    <a:pt x="718058" y="2342731"/>
                  </a:lnTo>
                  <a:lnTo>
                    <a:pt x="712914" y="2340394"/>
                  </a:lnTo>
                  <a:lnTo>
                    <a:pt x="713613" y="2336190"/>
                  </a:lnTo>
                  <a:lnTo>
                    <a:pt x="718985" y="2340394"/>
                  </a:lnTo>
                  <a:lnTo>
                    <a:pt x="718515" y="2335733"/>
                  </a:lnTo>
                  <a:lnTo>
                    <a:pt x="715022" y="2333866"/>
                  </a:lnTo>
                  <a:lnTo>
                    <a:pt x="711288" y="2335022"/>
                  </a:lnTo>
                  <a:lnTo>
                    <a:pt x="708723" y="2335022"/>
                  </a:lnTo>
                  <a:lnTo>
                    <a:pt x="702652" y="2338298"/>
                  </a:lnTo>
                  <a:lnTo>
                    <a:pt x="699846" y="2339695"/>
                  </a:lnTo>
                  <a:lnTo>
                    <a:pt x="700316" y="2340622"/>
                  </a:lnTo>
                  <a:lnTo>
                    <a:pt x="700786" y="2341092"/>
                  </a:lnTo>
                  <a:lnTo>
                    <a:pt x="705688" y="2341562"/>
                  </a:lnTo>
                  <a:lnTo>
                    <a:pt x="708952" y="2342032"/>
                  </a:lnTo>
                  <a:lnTo>
                    <a:pt x="709650" y="2346223"/>
                  </a:lnTo>
                  <a:lnTo>
                    <a:pt x="710349" y="2348801"/>
                  </a:lnTo>
                  <a:lnTo>
                    <a:pt x="713155" y="2346464"/>
                  </a:lnTo>
                  <a:lnTo>
                    <a:pt x="716648" y="2349957"/>
                  </a:lnTo>
                  <a:lnTo>
                    <a:pt x="720382" y="2343899"/>
                  </a:lnTo>
                  <a:close/>
                </a:path>
                <a:path w="4472305" h="4239895">
                  <a:moveTo>
                    <a:pt x="720623" y="2557424"/>
                  </a:moveTo>
                  <a:lnTo>
                    <a:pt x="718731" y="2555786"/>
                  </a:lnTo>
                  <a:lnTo>
                    <a:pt x="717118" y="2554389"/>
                  </a:lnTo>
                  <a:lnTo>
                    <a:pt x="715022" y="2555786"/>
                  </a:lnTo>
                  <a:lnTo>
                    <a:pt x="711517" y="2552522"/>
                  </a:lnTo>
                  <a:lnTo>
                    <a:pt x="709180" y="2556256"/>
                  </a:lnTo>
                  <a:lnTo>
                    <a:pt x="708025" y="2559520"/>
                  </a:lnTo>
                  <a:lnTo>
                    <a:pt x="711288" y="2560688"/>
                  </a:lnTo>
                  <a:lnTo>
                    <a:pt x="712216" y="2563025"/>
                  </a:lnTo>
                  <a:lnTo>
                    <a:pt x="710590" y="2565590"/>
                  </a:lnTo>
                  <a:lnTo>
                    <a:pt x="707313" y="2566759"/>
                  </a:lnTo>
                  <a:lnTo>
                    <a:pt x="706615" y="2570022"/>
                  </a:lnTo>
                  <a:lnTo>
                    <a:pt x="711047" y="2570721"/>
                  </a:lnTo>
                  <a:lnTo>
                    <a:pt x="719455" y="2562555"/>
                  </a:lnTo>
                  <a:lnTo>
                    <a:pt x="718286" y="2560218"/>
                  </a:lnTo>
                  <a:lnTo>
                    <a:pt x="720623" y="2557424"/>
                  </a:lnTo>
                  <a:close/>
                </a:path>
                <a:path w="4472305" h="4239895">
                  <a:moveTo>
                    <a:pt x="725982" y="1793163"/>
                  </a:moveTo>
                  <a:lnTo>
                    <a:pt x="725754" y="1792224"/>
                  </a:lnTo>
                  <a:lnTo>
                    <a:pt x="725754" y="1791754"/>
                  </a:lnTo>
                  <a:lnTo>
                    <a:pt x="725055" y="1791525"/>
                  </a:lnTo>
                  <a:lnTo>
                    <a:pt x="724585" y="1791055"/>
                  </a:lnTo>
                  <a:lnTo>
                    <a:pt x="707555" y="1791055"/>
                  </a:lnTo>
                  <a:lnTo>
                    <a:pt x="710349" y="1793862"/>
                  </a:lnTo>
                  <a:lnTo>
                    <a:pt x="711517" y="1794789"/>
                  </a:lnTo>
                  <a:lnTo>
                    <a:pt x="711746" y="1794789"/>
                  </a:lnTo>
                  <a:lnTo>
                    <a:pt x="713854" y="1798523"/>
                  </a:lnTo>
                  <a:lnTo>
                    <a:pt x="711517" y="1801329"/>
                  </a:lnTo>
                  <a:lnTo>
                    <a:pt x="714552" y="1804123"/>
                  </a:lnTo>
                  <a:lnTo>
                    <a:pt x="717816" y="1800390"/>
                  </a:lnTo>
                  <a:lnTo>
                    <a:pt x="721550" y="1797596"/>
                  </a:lnTo>
                  <a:lnTo>
                    <a:pt x="723887" y="1796656"/>
                  </a:lnTo>
                  <a:lnTo>
                    <a:pt x="725982" y="1795729"/>
                  </a:lnTo>
                  <a:lnTo>
                    <a:pt x="725982" y="1793163"/>
                  </a:lnTo>
                  <a:close/>
                </a:path>
                <a:path w="4472305" h="4239895">
                  <a:moveTo>
                    <a:pt x="890511" y="1423746"/>
                  </a:moveTo>
                  <a:lnTo>
                    <a:pt x="888403" y="1420241"/>
                  </a:lnTo>
                  <a:lnTo>
                    <a:pt x="884910" y="1421650"/>
                  </a:lnTo>
                  <a:lnTo>
                    <a:pt x="880706" y="1418374"/>
                  </a:lnTo>
                  <a:lnTo>
                    <a:pt x="876744" y="1421879"/>
                  </a:lnTo>
                  <a:lnTo>
                    <a:pt x="876744" y="1428419"/>
                  </a:lnTo>
                  <a:lnTo>
                    <a:pt x="877912" y="1430045"/>
                  </a:lnTo>
                  <a:lnTo>
                    <a:pt x="879068" y="1431442"/>
                  </a:lnTo>
                  <a:lnTo>
                    <a:pt x="880478" y="1433309"/>
                  </a:lnTo>
                  <a:lnTo>
                    <a:pt x="883043" y="1432153"/>
                  </a:lnTo>
                  <a:lnTo>
                    <a:pt x="886079" y="1430515"/>
                  </a:lnTo>
                  <a:lnTo>
                    <a:pt x="889571" y="1428877"/>
                  </a:lnTo>
                  <a:lnTo>
                    <a:pt x="889571" y="1426311"/>
                  </a:lnTo>
                  <a:lnTo>
                    <a:pt x="890511" y="1423746"/>
                  </a:lnTo>
                  <a:close/>
                </a:path>
                <a:path w="4472305" h="4239895">
                  <a:moveTo>
                    <a:pt x="1063434" y="1250124"/>
                  </a:moveTo>
                  <a:lnTo>
                    <a:pt x="1057833" y="1250124"/>
                  </a:lnTo>
                  <a:lnTo>
                    <a:pt x="1055268" y="1250353"/>
                  </a:lnTo>
                  <a:lnTo>
                    <a:pt x="1054328" y="1252461"/>
                  </a:lnTo>
                  <a:lnTo>
                    <a:pt x="1053160" y="1254798"/>
                  </a:lnTo>
                  <a:lnTo>
                    <a:pt x="1050823" y="1258989"/>
                  </a:lnTo>
                  <a:lnTo>
                    <a:pt x="1047559" y="1259459"/>
                  </a:lnTo>
                  <a:lnTo>
                    <a:pt x="1047800" y="1262494"/>
                  </a:lnTo>
                  <a:lnTo>
                    <a:pt x="1051064" y="1264589"/>
                  </a:lnTo>
                  <a:lnTo>
                    <a:pt x="1052461" y="1262024"/>
                  </a:lnTo>
                  <a:lnTo>
                    <a:pt x="1054798" y="1260856"/>
                  </a:lnTo>
                  <a:lnTo>
                    <a:pt x="1057363" y="1259459"/>
                  </a:lnTo>
                  <a:lnTo>
                    <a:pt x="1060627" y="1259459"/>
                  </a:lnTo>
                  <a:lnTo>
                    <a:pt x="1063434" y="1258989"/>
                  </a:lnTo>
                  <a:lnTo>
                    <a:pt x="1063434" y="1250124"/>
                  </a:lnTo>
                  <a:close/>
                </a:path>
                <a:path w="4472305" h="4239895">
                  <a:moveTo>
                    <a:pt x="1286522" y="1472514"/>
                  </a:moveTo>
                  <a:lnTo>
                    <a:pt x="1286294" y="1471587"/>
                  </a:lnTo>
                  <a:lnTo>
                    <a:pt x="1286294" y="1471117"/>
                  </a:lnTo>
                  <a:lnTo>
                    <a:pt x="1285824" y="1470888"/>
                  </a:lnTo>
                  <a:lnTo>
                    <a:pt x="1285354" y="1470418"/>
                  </a:lnTo>
                  <a:lnTo>
                    <a:pt x="1279283" y="1473225"/>
                  </a:lnTo>
                  <a:lnTo>
                    <a:pt x="1276489" y="1474622"/>
                  </a:lnTo>
                  <a:lnTo>
                    <a:pt x="1276489" y="1478826"/>
                  </a:lnTo>
                  <a:lnTo>
                    <a:pt x="1274394" y="1480451"/>
                  </a:lnTo>
                  <a:lnTo>
                    <a:pt x="1272057" y="1482318"/>
                  </a:lnTo>
                  <a:lnTo>
                    <a:pt x="1269720" y="1484426"/>
                  </a:lnTo>
                  <a:lnTo>
                    <a:pt x="1274851" y="1489557"/>
                  </a:lnTo>
                  <a:lnTo>
                    <a:pt x="1277658" y="1486522"/>
                  </a:lnTo>
                  <a:lnTo>
                    <a:pt x="1280693" y="1483715"/>
                  </a:lnTo>
                  <a:lnTo>
                    <a:pt x="1282788" y="1480451"/>
                  </a:lnTo>
                  <a:lnTo>
                    <a:pt x="1283957" y="1478826"/>
                  </a:lnTo>
                  <a:lnTo>
                    <a:pt x="1283258" y="1476248"/>
                  </a:lnTo>
                  <a:lnTo>
                    <a:pt x="1286294" y="1476489"/>
                  </a:lnTo>
                  <a:lnTo>
                    <a:pt x="1286294" y="1473682"/>
                  </a:lnTo>
                  <a:lnTo>
                    <a:pt x="1286522" y="1472514"/>
                  </a:lnTo>
                  <a:close/>
                </a:path>
                <a:path w="4472305" h="4239895">
                  <a:moveTo>
                    <a:pt x="1325257" y="1303096"/>
                  </a:moveTo>
                  <a:lnTo>
                    <a:pt x="1323390" y="1302867"/>
                  </a:lnTo>
                  <a:lnTo>
                    <a:pt x="1321295" y="1302169"/>
                  </a:lnTo>
                  <a:lnTo>
                    <a:pt x="1320596" y="1302867"/>
                  </a:lnTo>
                  <a:lnTo>
                    <a:pt x="1315923" y="1306830"/>
                  </a:lnTo>
                  <a:lnTo>
                    <a:pt x="1312189" y="1312202"/>
                  </a:lnTo>
                  <a:lnTo>
                    <a:pt x="1305420" y="1314297"/>
                  </a:lnTo>
                  <a:lnTo>
                    <a:pt x="1308925" y="1315694"/>
                  </a:lnTo>
                  <a:lnTo>
                    <a:pt x="1310093" y="1321295"/>
                  </a:lnTo>
                  <a:lnTo>
                    <a:pt x="1314996" y="1318031"/>
                  </a:lnTo>
                  <a:lnTo>
                    <a:pt x="1315694" y="1316164"/>
                  </a:lnTo>
                  <a:lnTo>
                    <a:pt x="1316164" y="1314297"/>
                  </a:lnTo>
                  <a:lnTo>
                    <a:pt x="1316863" y="1312430"/>
                  </a:lnTo>
                  <a:lnTo>
                    <a:pt x="1320596" y="1312430"/>
                  </a:lnTo>
                  <a:lnTo>
                    <a:pt x="1321993" y="1309395"/>
                  </a:lnTo>
                  <a:lnTo>
                    <a:pt x="1323632" y="1306601"/>
                  </a:lnTo>
                  <a:lnTo>
                    <a:pt x="1325257" y="1303096"/>
                  </a:lnTo>
                  <a:close/>
                </a:path>
                <a:path w="4472305" h="4239895">
                  <a:moveTo>
                    <a:pt x="1419542" y="108521"/>
                  </a:moveTo>
                  <a:lnTo>
                    <a:pt x="1415567" y="106883"/>
                  </a:lnTo>
                  <a:lnTo>
                    <a:pt x="1413941" y="104546"/>
                  </a:lnTo>
                  <a:lnTo>
                    <a:pt x="1413941" y="99885"/>
                  </a:lnTo>
                  <a:lnTo>
                    <a:pt x="1409268" y="100812"/>
                  </a:lnTo>
                  <a:lnTo>
                    <a:pt x="1407871" y="105486"/>
                  </a:lnTo>
                  <a:lnTo>
                    <a:pt x="1404366" y="107810"/>
                  </a:lnTo>
                  <a:lnTo>
                    <a:pt x="1404366" y="121589"/>
                  </a:lnTo>
                  <a:lnTo>
                    <a:pt x="1405534" y="122047"/>
                  </a:lnTo>
                  <a:lnTo>
                    <a:pt x="1406474" y="122288"/>
                  </a:lnTo>
                  <a:lnTo>
                    <a:pt x="1407401" y="122745"/>
                  </a:lnTo>
                  <a:lnTo>
                    <a:pt x="1407401" y="117386"/>
                  </a:lnTo>
                  <a:lnTo>
                    <a:pt x="1407172" y="116217"/>
                  </a:lnTo>
                  <a:lnTo>
                    <a:pt x="1410436" y="111315"/>
                  </a:lnTo>
                  <a:lnTo>
                    <a:pt x="1411605" y="109448"/>
                  </a:lnTo>
                  <a:lnTo>
                    <a:pt x="1415808" y="112712"/>
                  </a:lnTo>
                  <a:lnTo>
                    <a:pt x="1419542" y="108521"/>
                  </a:lnTo>
                  <a:close/>
                </a:path>
                <a:path w="4472305" h="4239895">
                  <a:moveTo>
                    <a:pt x="1640763" y="910577"/>
                  </a:moveTo>
                  <a:lnTo>
                    <a:pt x="1638668" y="908951"/>
                  </a:lnTo>
                  <a:lnTo>
                    <a:pt x="1636801" y="907313"/>
                  </a:lnTo>
                  <a:lnTo>
                    <a:pt x="1634464" y="905446"/>
                  </a:lnTo>
                  <a:lnTo>
                    <a:pt x="1628635" y="908481"/>
                  </a:lnTo>
                  <a:lnTo>
                    <a:pt x="1622806" y="911288"/>
                  </a:lnTo>
                  <a:lnTo>
                    <a:pt x="1617192" y="914311"/>
                  </a:lnTo>
                  <a:lnTo>
                    <a:pt x="1616036" y="915022"/>
                  </a:lnTo>
                  <a:lnTo>
                    <a:pt x="1615097" y="916419"/>
                  </a:lnTo>
                  <a:lnTo>
                    <a:pt x="1614170" y="917587"/>
                  </a:lnTo>
                  <a:lnTo>
                    <a:pt x="1615097" y="918044"/>
                  </a:lnTo>
                  <a:lnTo>
                    <a:pt x="1616036" y="918756"/>
                  </a:lnTo>
                  <a:lnTo>
                    <a:pt x="1616964" y="918984"/>
                  </a:lnTo>
                  <a:lnTo>
                    <a:pt x="1620227" y="919454"/>
                  </a:lnTo>
                  <a:lnTo>
                    <a:pt x="1621396" y="914552"/>
                  </a:lnTo>
                  <a:lnTo>
                    <a:pt x="1626298" y="915720"/>
                  </a:lnTo>
                  <a:lnTo>
                    <a:pt x="1627695" y="913612"/>
                  </a:lnTo>
                  <a:lnTo>
                    <a:pt x="1628863" y="912444"/>
                  </a:lnTo>
                  <a:lnTo>
                    <a:pt x="1632369" y="911987"/>
                  </a:lnTo>
                  <a:lnTo>
                    <a:pt x="1636331" y="913612"/>
                  </a:lnTo>
                  <a:lnTo>
                    <a:pt x="1640763" y="910577"/>
                  </a:lnTo>
                  <a:close/>
                </a:path>
                <a:path w="4472305" h="4239895">
                  <a:moveTo>
                    <a:pt x="1643799" y="1487919"/>
                  </a:moveTo>
                  <a:lnTo>
                    <a:pt x="1635633" y="1479753"/>
                  </a:lnTo>
                  <a:lnTo>
                    <a:pt x="1633296" y="1481620"/>
                  </a:lnTo>
                  <a:lnTo>
                    <a:pt x="1632127" y="1482788"/>
                  </a:lnTo>
                  <a:lnTo>
                    <a:pt x="1625828" y="1482788"/>
                  </a:lnTo>
                  <a:lnTo>
                    <a:pt x="1623961" y="1481848"/>
                  </a:lnTo>
                  <a:lnTo>
                    <a:pt x="1623263" y="1479054"/>
                  </a:lnTo>
                  <a:lnTo>
                    <a:pt x="1620469" y="1479524"/>
                  </a:lnTo>
                  <a:lnTo>
                    <a:pt x="1620469" y="1481620"/>
                  </a:lnTo>
                  <a:lnTo>
                    <a:pt x="1620697" y="1483487"/>
                  </a:lnTo>
                  <a:lnTo>
                    <a:pt x="1621167" y="1485823"/>
                  </a:lnTo>
                  <a:lnTo>
                    <a:pt x="1624431" y="1486293"/>
                  </a:lnTo>
                  <a:lnTo>
                    <a:pt x="1627936" y="1485582"/>
                  </a:lnTo>
                  <a:lnTo>
                    <a:pt x="1629333" y="1486992"/>
                  </a:lnTo>
                  <a:lnTo>
                    <a:pt x="1632839" y="1490954"/>
                  </a:lnTo>
                  <a:lnTo>
                    <a:pt x="1637271" y="1489316"/>
                  </a:lnTo>
                  <a:lnTo>
                    <a:pt x="1641233" y="1489557"/>
                  </a:lnTo>
                  <a:lnTo>
                    <a:pt x="1642173" y="1489557"/>
                  </a:lnTo>
                  <a:lnTo>
                    <a:pt x="1642872" y="1488389"/>
                  </a:lnTo>
                  <a:lnTo>
                    <a:pt x="1643799" y="1487919"/>
                  </a:lnTo>
                  <a:close/>
                </a:path>
                <a:path w="4472305" h="4239895">
                  <a:moveTo>
                    <a:pt x="1728279" y="890041"/>
                  </a:moveTo>
                  <a:lnTo>
                    <a:pt x="1728050" y="888644"/>
                  </a:lnTo>
                  <a:lnTo>
                    <a:pt x="1728050" y="887247"/>
                  </a:lnTo>
                  <a:lnTo>
                    <a:pt x="1725942" y="886548"/>
                  </a:lnTo>
                  <a:lnTo>
                    <a:pt x="1722208" y="885151"/>
                  </a:lnTo>
                  <a:lnTo>
                    <a:pt x="1721980" y="882116"/>
                  </a:lnTo>
                  <a:lnTo>
                    <a:pt x="1721980" y="879551"/>
                  </a:lnTo>
                  <a:lnTo>
                    <a:pt x="1721739" y="876744"/>
                  </a:lnTo>
                  <a:lnTo>
                    <a:pt x="1713814" y="876744"/>
                  </a:lnTo>
                  <a:lnTo>
                    <a:pt x="1716151" y="880706"/>
                  </a:lnTo>
                  <a:lnTo>
                    <a:pt x="1717306" y="882815"/>
                  </a:lnTo>
                  <a:lnTo>
                    <a:pt x="1718246" y="884682"/>
                  </a:lnTo>
                  <a:lnTo>
                    <a:pt x="1717306" y="885609"/>
                  </a:lnTo>
                  <a:lnTo>
                    <a:pt x="1716379" y="886777"/>
                  </a:lnTo>
                  <a:lnTo>
                    <a:pt x="1715681" y="887717"/>
                  </a:lnTo>
                  <a:lnTo>
                    <a:pt x="1720342" y="893076"/>
                  </a:lnTo>
                  <a:lnTo>
                    <a:pt x="1722907" y="891679"/>
                  </a:lnTo>
                  <a:lnTo>
                    <a:pt x="1725942" y="894016"/>
                  </a:lnTo>
                  <a:lnTo>
                    <a:pt x="1728279" y="891209"/>
                  </a:lnTo>
                  <a:lnTo>
                    <a:pt x="1728279" y="890041"/>
                  </a:lnTo>
                  <a:close/>
                </a:path>
                <a:path w="4472305" h="4239895">
                  <a:moveTo>
                    <a:pt x="1751622" y="1513827"/>
                  </a:moveTo>
                  <a:lnTo>
                    <a:pt x="1749513" y="1511261"/>
                  </a:lnTo>
                  <a:lnTo>
                    <a:pt x="1746719" y="1512887"/>
                  </a:lnTo>
                  <a:lnTo>
                    <a:pt x="1744154" y="1512430"/>
                  </a:lnTo>
                  <a:lnTo>
                    <a:pt x="1739709" y="1509852"/>
                  </a:lnTo>
                  <a:lnTo>
                    <a:pt x="1737614" y="1504251"/>
                  </a:lnTo>
                  <a:lnTo>
                    <a:pt x="1732241" y="1502625"/>
                  </a:lnTo>
                  <a:lnTo>
                    <a:pt x="1732241" y="1509153"/>
                  </a:lnTo>
                  <a:lnTo>
                    <a:pt x="1732711" y="1509153"/>
                  </a:lnTo>
                  <a:lnTo>
                    <a:pt x="1733651" y="1508925"/>
                  </a:lnTo>
                  <a:lnTo>
                    <a:pt x="1733651" y="1509153"/>
                  </a:lnTo>
                  <a:lnTo>
                    <a:pt x="1734350" y="1511020"/>
                  </a:lnTo>
                  <a:lnTo>
                    <a:pt x="1734578" y="1513128"/>
                  </a:lnTo>
                  <a:lnTo>
                    <a:pt x="1735747" y="1514297"/>
                  </a:lnTo>
                  <a:lnTo>
                    <a:pt x="1737385" y="1515694"/>
                  </a:lnTo>
                  <a:lnTo>
                    <a:pt x="1739709" y="1516392"/>
                  </a:lnTo>
                  <a:lnTo>
                    <a:pt x="1741817" y="1517561"/>
                  </a:lnTo>
                  <a:lnTo>
                    <a:pt x="1742046" y="1517561"/>
                  </a:lnTo>
                  <a:lnTo>
                    <a:pt x="1741817" y="1518488"/>
                  </a:lnTo>
                  <a:lnTo>
                    <a:pt x="1741817" y="1518958"/>
                  </a:lnTo>
                  <a:lnTo>
                    <a:pt x="1748586" y="1518958"/>
                  </a:lnTo>
                  <a:lnTo>
                    <a:pt x="1749513" y="1517319"/>
                  </a:lnTo>
                  <a:lnTo>
                    <a:pt x="1750682" y="1515694"/>
                  </a:lnTo>
                  <a:lnTo>
                    <a:pt x="1751622" y="1513827"/>
                  </a:lnTo>
                  <a:close/>
                </a:path>
                <a:path w="4472305" h="4239895">
                  <a:moveTo>
                    <a:pt x="1772615" y="1311503"/>
                  </a:moveTo>
                  <a:lnTo>
                    <a:pt x="1769579" y="1309166"/>
                  </a:lnTo>
                  <a:lnTo>
                    <a:pt x="1764677" y="1309166"/>
                  </a:lnTo>
                  <a:lnTo>
                    <a:pt x="1763522" y="1314297"/>
                  </a:lnTo>
                  <a:lnTo>
                    <a:pt x="1760016" y="1316164"/>
                  </a:lnTo>
                  <a:lnTo>
                    <a:pt x="1754886" y="1315694"/>
                  </a:lnTo>
                  <a:lnTo>
                    <a:pt x="1756511" y="1322463"/>
                  </a:lnTo>
                  <a:lnTo>
                    <a:pt x="1763052" y="1322006"/>
                  </a:lnTo>
                  <a:lnTo>
                    <a:pt x="1767713" y="1325740"/>
                  </a:lnTo>
                  <a:lnTo>
                    <a:pt x="1767954" y="1321066"/>
                  </a:lnTo>
                  <a:lnTo>
                    <a:pt x="1767954" y="1317332"/>
                  </a:lnTo>
                  <a:lnTo>
                    <a:pt x="1768182" y="1314297"/>
                  </a:lnTo>
                  <a:lnTo>
                    <a:pt x="1769122" y="1312202"/>
                  </a:lnTo>
                  <a:lnTo>
                    <a:pt x="1772615" y="1311503"/>
                  </a:lnTo>
                  <a:close/>
                </a:path>
                <a:path w="4472305" h="4239895">
                  <a:moveTo>
                    <a:pt x="1781251" y="1212786"/>
                  </a:moveTo>
                  <a:lnTo>
                    <a:pt x="1779384" y="1209522"/>
                  </a:lnTo>
                  <a:lnTo>
                    <a:pt x="1776349" y="1211148"/>
                  </a:lnTo>
                  <a:lnTo>
                    <a:pt x="1774952" y="1210919"/>
                  </a:lnTo>
                  <a:lnTo>
                    <a:pt x="1770278" y="1207185"/>
                  </a:lnTo>
                  <a:lnTo>
                    <a:pt x="1767255" y="1204849"/>
                  </a:lnTo>
                  <a:lnTo>
                    <a:pt x="1766087" y="1203921"/>
                  </a:lnTo>
                  <a:lnTo>
                    <a:pt x="1764449" y="1200658"/>
                  </a:lnTo>
                  <a:lnTo>
                    <a:pt x="1763979" y="1199248"/>
                  </a:lnTo>
                  <a:lnTo>
                    <a:pt x="1763280" y="1197851"/>
                  </a:lnTo>
                  <a:lnTo>
                    <a:pt x="1763052" y="1198079"/>
                  </a:lnTo>
                  <a:lnTo>
                    <a:pt x="1762582" y="1198321"/>
                  </a:lnTo>
                  <a:lnTo>
                    <a:pt x="1761883" y="1198791"/>
                  </a:lnTo>
                  <a:lnTo>
                    <a:pt x="1761883" y="1206017"/>
                  </a:lnTo>
                  <a:lnTo>
                    <a:pt x="1767713" y="1211859"/>
                  </a:lnTo>
                  <a:lnTo>
                    <a:pt x="1768182" y="1213256"/>
                  </a:lnTo>
                  <a:lnTo>
                    <a:pt x="1768411" y="1214882"/>
                  </a:lnTo>
                  <a:lnTo>
                    <a:pt x="1768881" y="1216291"/>
                  </a:lnTo>
                  <a:lnTo>
                    <a:pt x="1769122" y="1216748"/>
                  </a:lnTo>
                  <a:lnTo>
                    <a:pt x="1769821" y="1216990"/>
                  </a:lnTo>
                  <a:lnTo>
                    <a:pt x="1770049" y="1217218"/>
                  </a:lnTo>
                  <a:lnTo>
                    <a:pt x="1772615" y="1217917"/>
                  </a:lnTo>
                  <a:lnTo>
                    <a:pt x="1774012" y="1216291"/>
                  </a:lnTo>
                  <a:lnTo>
                    <a:pt x="1777047" y="1213726"/>
                  </a:lnTo>
                  <a:lnTo>
                    <a:pt x="1779384" y="1213485"/>
                  </a:lnTo>
                  <a:lnTo>
                    <a:pt x="1781251" y="1212786"/>
                  </a:lnTo>
                  <a:close/>
                </a:path>
                <a:path w="4472305" h="4239895">
                  <a:moveTo>
                    <a:pt x="1784515" y="1554899"/>
                  </a:moveTo>
                  <a:lnTo>
                    <a:pt x="1782889" y="1551863"/>
                  </a:lnTo>
                  <a:lnTo>
                    <a:pt x="1781479" y="1548599"/>
                  </a:lnTo>
                  <a:lnTo>
                    <a:pt x="1779854" y="1545094"/>
                  </a:lnTo>
                  <a:lnTo>
                    <a:pt x="1774012" y="1545094"/>
                  </a:lnTo>
                  <a:lnTo>
                    <a:pt x="1769821" y="1542059"/>
                  </a:lnTo>
                  <a:lnTo>
                    <a:pt x="1765388" y="1542529"/>
                  </a:lnTo>
                  <a:lnTo>
                    <a:pt x="1765147" y="1543926"/>
                  </a:lnTo>
                  <a:lnTo>
                    <a:pt x="1765147" y="1545323"/>
                  </a:lnTo>
                  <a:lnTo>
                    <a:pt x="1764919" y="1546733"/>
                  </a:lnTo>
                  <a:lnTo>
                    <a:pt x="1768182" y="1548358"/>
                  </a:lnTo>
                  <a:lnTo>
                    <a:pt x="1771218" y="1550466"/>
                  </a:lnTo>
                  <a:lnTo>
                    <a:pt x="1774482" y="1551393"/>
                  </a:lnTo>
                  <a:lnTo>
                    <a:pt x="1777987" y="1552333"/>
                  </a:lnTo>
                  <a:lnTo>
                    <a:pt x="1780324" y="1556524"/>
                  </a:lnTo>
                  <a:lnTo>
                    <a:pt x="1784515" y="1554899"/>
                  </a:lnTo>
                  <a:close/>
                </a:path>
                <a:path w="4472305" h="4239895">
                  <a:moveTo>
                    <a:pt x="1882762" y="1881136"/>
                  </a:moveTo>
                  <a:lnTo>
                    <a:pt x="1882533" y="1879739"/>
                  </a:lnTo>
                  <a:lnTo>
                    <a:pt x="1882292" y="1877872"/>
                  </a:lnTo>
                  <a:lnTo>
                    <a:pt x="1881835" y="1875536"/>
                  </a:lnTo>
                  <a:lnTo>
                    <a:pt x="1879968" y="1877174"/>
                  </a:lnTo>
                  <a:lnTo>
                    <a:pt x="1878799" y="1878342"/>
                  </a:lnTo>
                  <a:lnTo>
                    <a:pt x="1877631" y="1879739"/>
                  </a:lnTo>
                  <a:lnTo>
                    <a:pt x="1870633" y="1879739"/>
                  </a:lnTo>
                  <a:lnTo>
                    <a:pt x="1869694" y="1886267"/>
                  </a:lnTo>
                  <a:lnTo>
                    <a:pt x="1862696" y="1880209"/>
                  </a:lnTo>
                  <a:lnTo>
                    <a:pt x="1859889" y="1884641"/>
                  </a:lnTo>
                  <a:lnTo>
                    <a:pt x="1860600" y="1888604"/>
                  </a:lnTo>
                  <a:lnTo>
                    <a:pt x="1863166" y="1889772"/>
                  </a:lnTo>
                  <a:lnTo>
                    <a:pt x="1864791" y="1889302"/>
                  </a:lnTo>
                  <a:lnTo>
                    <a:pt x="1866658" y="1887677"/>
                  </a:lnTo>
                  <a:lnTo>
                    <a:pt x="1867827" y="1886737"/>
                  </a:lnTo>
                  <a:lnTo>
                    <a:pt x="1869465" y="1886737"/>
                  </a:lnTo>
                  <a:lnTo>
                    <a:pt x="1870862" y="1886038"/>
                  </a:lnTo>
                  <a:lnTo>
                    <a:pt x="1872500" y="1884870"/>
                  </a:lnTo>
                  <a:lnTo>
                    <a:pt x="1874126" y="1883473"/>
                  </a:lnTo>
                  <a:lnTo>
                    <a:pt x="1877860" y="1882076"/>
                  </a:lnTo>
                  <a:lnTo>
                    <a:pt x="1880196" y="1883702"/>
                  </a:lnTo>
                  <a:lnTo>
                    <a:pt x="1882762" y="1881136"/>
                  </a:lnTo>
                  <a:close/>
                </a:path>
                <a:path w="4472305" h="4239895">
                  <a:moveTo>
                    <a:pt x="1908898" y="3274784"/>
                  </a:moveTo>
                  <a:lnTo>
                    <a:pt x="1908670" y="3272917"/>
                  </a:lnTo>
                  <a:lnTo>
                    <a:pt x="1908670" y="3271507"/>
                  </a:lnTo>
                  <a:lnTo>
                    <a:pt x="1908429" y="3268942"/>
                  </a:lnTo>
                  <a:lnTo>
                    <a:pt x="1902129" y="3273844"/>
                  </a:lnTo>
                  <a:lnTo>
                    <a:pt x="1893963" y="3274314"/>
                  </a:lnTo>
                  <a:lnTo>
                    <a:pt x="1889302" y="3280841"/>
                  </a:lnTo>
                  <a:lnTo>
                    <a:pt x="1894662" y="3286214"/>
                  </a:lnTo>
                  <a:lnTo>
                    <a:pt x="1897697" y="3282480"/>
                  </a:lnTo>
                  <a:lnTo>
                    <a:pt x="1900504" y="3278746"/>
                  </a:lnTo>
                  <a:lnTo>
                    <a:pt x="1902371" y="3276650"/>
                  </a:lnTo>
                  <a:lnTo>
                    <a:pt x="1905863" y="3275711"/>
                  </a:lnTo>
                  <a:lnTo>
                    <a:pt x="1907273" y="3275241"/>
                  </a:lnTo>
                  <a:lnTo>
                    <a:pt x="1908898" y="3274784"/>
                  </a:lnTo>
                  <a:close/>
                </a:path>
                <a:path w="4472305" h="4239895">
                  <a:moveTo>
                    <a:pt x="2020684" y="540004"/>
                  </a:moveTo>
                  <a:lnTo>
                    <a:pt x="2018817" y="539534"/>
                  </a:lnTo>
                  <a:lnTo>
                    <a:pt x="2017420" y="539064"/>
                  </a:lnTo>
                  <a:lnTo>
                    <a:pt x="2014385" y="538137"/>
                  </a:lnTo>
                  <a:lnTo>
                    <a:pt x="2012276" y="535800"/>
                  </a:lnTo>
                  <a:lnTo>
                    <a:pt x="2009241" y="532066"/>
                  </a:lnTo>
                  <a:lnTo>
                    <a:pt x="2006447" y="528802"/>
                  </a:lnTo>
                  <a:lnTo>
                    <a:pt x="2002942" y="529501"/>
                  </a:lnTo>
                  <a:lnTo>
                    <a:pt x="2000148" y="527862"/>
                  </a:lnTo>
                  <a:lnTo>
                    <a:pt x="1997583" y="530669"/>
                  </a:lnTo>
                  <a:lnTo>
                    <a:pt x="2001774" y="532536"/>
                  </a:lnTo>
                  <a:lnTo>
                    <a:pt x="2003640" y="533463"/>
                  </a:lnTo>
                  <a:lnTo>
                    <a:pt x="2005050" y="536270"/>
                  </a:lnTo>
                  <a:lnTo>
                    <a:pt x="2002015" y="540004"/>
                  </a:lnTo>
                  <a:lnTo>
                    <a:pt x="2005749" y="541870"/>
                  </a:lnTo>
                  <a:lnTo>
                    <a:pt x="2006917" y="540931"/>
                  </a:lnTo>
                  <a:lnTo>
                    <a:pt x="2007844" y="540004"/>
                  </a:lnTo>
                  <a:lnTo>
                    <a:pt x="2009013" y="539064"/>
                  </a:lnTo>
                  <a:lnTo>
                    <a:pt x="2011578" y="540931"/>
                  </a:lnTo>
                  <a:lnTo>
                    <a:pt x="2012975" y="544207"/>
                  </a:lnTo>
                  <a:lnTo>
                    <a:pt x="2016010" y="544906"/>
                  </a:lnTo>
                  <a:lnTo>
                    <a:pt x="2017420" y="543267"/>
                  </a:lnTo>
                  <a:lnTo>
                    <a:pt x="2020684" y="540004"/>
                  </a:lnTo>
                  <a:close/>
                </a:path>
                <a:path w="4472305" h="4239895">
                  <a:moveTo>
                    <a:pt x="2033511" y="2155799"/>
                  </a:moveTo>
                  <a:lnTo>
                    <a:pt x="2030488" y="2153932"/>
                  </a:lnTo>
                  <a:lnTo>
                    <a:pt x="2027682" y="2155342"/>
                  </a:lnTo>
                  <a:lnTo>
                    <a:pt x="2025116" y="2154644"/>
                  </a:lnTo>
                  <a:lnTo>
                    <a:pt x="2019515" y="2149043"/>
                  </a:lnTo>
                  <a:lnTo>
                    <a:pt x="2014613" y="2150668"/>
                  </a:lnTo>
                  <a:lnTo>
                    <a:pt x="2010879" y="2151608"/>
                  </a:lnTo>
                  <a:lnTo>
                    <a:pt x="2005050" y="2153475"/>
                  </a:lnTo>
                  <a:lnTo>
                    <a:pt x="2010410" y="2154402"/>
                  </a:lnTo>
                  <a:lnTo>
                    <a:pt x="2016252" y="2155342"/>
                  </a:lnTo>
                  <a:lnTo>
                    <a:pt x="2017179" y="2157209"/>
                  </a:lnTo>
                  <a:lnTo>
                    <a:pt x="2017649" y="2159076"/>
                  </a:lnTo>
                  <a:lnTo>
                    <a:pt x="2018347" y="2160943"/>
                  </a:lnTo>
                  <a:lnTo>
                    <a:pt x="2019744" y="2160943"/>
                  </a:lnTo>
                  <a:lnTo>
                    <a:pt x="2020912" y="2161171"/>
                  </a:lnTo>
                  <a:lnTo>
                    <a:pt x="2022081" y="2161171"/>
                  </a:lnTo>
                  <a:lnTo>
                    <a:pt x="2023249" y="2160244"/>
                  </a:lnTo>
                  <a:lnTo>
                    <a:pt x="2025586" y="2157907"/>
                  </a:lnTo>
                  <a:lnTo>
                    <a:pt x="2027910" y="2156968"/>
                  </a:lnTo>
                  <a:lnTo>
                    <a:pt x="2031415" y="2160003"/>
                  </a:lnTo>
                  <a:lnTo>
                    <a:pt x="2033511" y="2155799"/>
                  </a:lnTo>
                  <a:close/>
                </a:path>
                <a:path w="4472305" h="4239895">
                  <a:moveTo>
                    <a:pt x="2033511" y="1908911"/>
                  </a:moveTo>
                  <a:lnTo>
                    <a:pt x="2026983" y="1908911"/>
                  </a:lnTo>
                  <a:lnTo>
                    <a:pt x="2026513" y="1909838"/>
                  </a:lnTo>
                  <a:lnTo>
                    <a:pt x="2026513" y="1911235"/>
                  </a:lnTo>
                  <a:lnTo>
                    <a:pt x="2025586" y="1911477"/>
                  </a:lnTo>
                  <a:lnTo>
                    <a:pt x="2023021" y="1912874"/>
                  </a:lnTo>
                  <a:lnTo>
                    <a:pt x="2019985" y="1913813"/>
                  </a:lnTo>
                  <a:lnTo>
                    <a:pt x="2016480" y="1915439"/>
                  </a:lnTo>
                  <a:lnTo>
                    <a:pt x="2014143" y="1915680"/>
                  </a:lnTo>
                  <a:lnTo>
                    <a:pt x="2010410" y="1914271"/>
                  </a:lnTo>
                  <a:lnTo>
                    <a:pt x="2007146" y="1917077"/>
                  </a:lnTo>
                  <a:lnTo>
                    <a:pt x="2010410" y="1918703"/>
                  </a:lnTo>
                  <a:lnTo>
                    <a:pt x="2012975" y="1920113"/>
                  </a:lnTo>
                  <a:lnTo>
                    <a:pt x="2015553" y="1921281"/>
                  </a:lnTo>
                  <a:lnTo>
                    <a:pt x="2018118" y="1920113"/>
                  </a:lnTo>
                  <a:lnTo>
                    <a:pt x="2021382" y="1919173"/>
                  </a:lnTo>
                  <a:lnTo>
                    <a:pt x="2026285" y="1913572"/>
                  </a:lnTo>
                  <a:lnTo>
                    <a:pt x="2031187" y="1917547"/>
                  </a:lnTo>
                  <a:lnTo>
                    <a:pt x="2033511" y="1913813"/>
                  </a:lnTo>
                  <a:lnTo>
                    <a:pt x="2033511" y="1908911"/>
                  </a:lnTo>
                  <a:close/>
                </a:path>
                <a:path w="4472305" h="4239895">
                  <a:moveTo>
                    <a:pt x="2102358" y="1548358"/>
                  </a:moveTo>
                  <a:lnTo>
                    <a:pt x="2097455" y="1548358"/>
                  </a:lnTo>
                  <a:lnTo>
                    <a:pt x="2096287" y="1547190"/>
                  </a:lnTo>
                  <a:lnTo>
                    <a:pt x="2095119" y="1546263"/>
                  </a:lnTo>
                  <a:lnTo>
                    <a:pt x="2093963" y="1545094"/>
                  </a:lnTo>
                  <a:lnTo>
                    <a:pt x="2090458" y="1545564"/>
                  </a:lnTo>
                  <a:lnTo>
                    <a:pt x="2086495" y="1543926"/>
                  </a:lnTo>
                  <a:lnTo>
                    <a:pt x="2082520" y="1546733"/>
                  </a:lnTo>
                  <a:lnTo>
                    <a:pt x="2082761" y="1548130"/>
                  </a:lnTo>
                  <a:lnTo>
                    <a:pt x="2083219" y="1549996"/>
                  </a:lnTo>
                  <a:lnTo>
                    <a:pt x="2083460" y="1551165"/>
                  </a:lnTo>
                  <a:lnTo>
                    <a:pt x="2086025" y="1551635"/>
                  </a:lnTo>
                  <a:lnTo>
                    <a:pt x="2087422" y="1552092"/>
                  </a:lnTo>
                  <a:lnTo>
                    <a:pt x="2088591" y="1552333"/>
                  </a:lnTo>
                  <a:lnTo>
                    <a:pt x="2089518" y="1554657"/>
                  </a:lnTo>
                  <a:lnTo>
                    <a:pt x="2088591" y="1556994"/>
                  </a:lnTo>
                  <a:lnTo>
                    <a:pt x="2091156" y="1557934"/>
                  </a:lnTo>
                  <a:lnTo>
                    <a:pt x="2094420" y="1554657"/>
                  </a:lnTo>
                  <a:lnTo>
                    <a:pt x="2097455" y="1550924"/>
                  </a:lnTo>
                  <a:lnTo>
                    <a:pt x="2102358" y="1548358"/>
                  </a:lnTo>
                  <a:close/>
                </a:path>
                <a:path w="4472305" h="4239895">
                  <a:moveTo>
                    <a:pt x="2134793" y="2831388"/>
                  </a:moveTo>
                  <a:lnTo>
                    <a:pt x="2132927" y="2829293"/>
                  </a:lnTo>
                  <a:lnTo>
                    <a:pt x="2131060" y="2829052"/>
                  </a:lnTo>
                  <a:lnTo>
                    <a:pt x="2129193" y="2830690"/>
                  </a:lnTo>
                  <a:lnTo>
                    <a:pt x="2127796" y="2832328"/>
                  </a:lnTo>
                  <a:lnTo>
                    <a:pt x="2126157" y="2833725"/>
                  </a:lnTo>
                  <a:lnTo>
                    <a:pt x="2123592" y="2833027"/>
                  </a:lnTo>
                  <a:lnTo>
                    <a:pt x="2122665" y="2832087"/>
                  </a:lnTo>
                  <a:lnTo>
                    <a:pt x="2121497" y="2831160"/>
                  </a:lnTo>
                  <a:lnTo>
                    <a:pt x="2120328" y="2829991"/>
                  </a:lnTo>
                  <a:lnTo>
                    <a:pt x="2118931" y="2832557"/>
                  </a:lnTo>
                  <a:lnTo>
                    <a:pt x="2117293" y="2835122"/>
                  </a:lnTo>
                  <a:lnTo>
                    <a:pt x="2115896" y="2837688"/>
                  </a:lnTo>
                  <a:lnTo>
                    <a:pt x="2114956" y="2839796"/>
                  </a:lnTo>
                  <a:lnTo>
                    <a:pt x="2115197" y="2841663"/>
                  </a:lnTo>
                  <a:lnTo>
                    <a:pt x="2117293" y="2843060"/>
                  </a:lnTo>
                  <a:lnTo>
                    <a:pt x="2126157" y="2843060"/>
                  </a:lnTo>
                  <a:lnTo>
                    <a:pt x="2124532" y="2840952"/>
                  </a:lnTo>
                  <a:lnTo>
                    <a:pt x="2123363" y="2839555"/>
                  </a:lnTo>
                  <a:lnTo>
                    <a:pt x="2121497" y="2837459"/>
                  </a:lnTo>
                  <a:lnTo>
                    <a:pt x="2124760" y="2836989"/>
                  </a:lnTo>
                  <a:lnTo>
                    <a:pt x="2127567" y="2836291"/>
                  </a:lnTo>
                  <a:lnTo>
                    <a:pt x="2130602" y="2835821"/>
                  </a:lnTo>
                  <a:lnTo>
                    <a:pt x="2131999" y="2834424"/>
                  </a:lnTo>
                  <a:lnTo>
                    <a:pt x="2133396" y="2832785"/>
                  </a:lnTo>
                  <a:lnTo>
                    <a:pt x="2134793" y="2831388"/>
                  </a:lnTo>
                  <a:close/>
                </a:path>
                <a:path w="4472305" h="4239895">
                  <a:moveTo>
                    <a:pt x="2148103" y="391350"/>
                  </a:moveTo>
                  <a:lnTo>
                    <a:pt x="2140635" y="391350"/>
                  </a:lnTo>
                  <a:lnTo>
                    <a:pt x="2136660" y="391121"/>
                  </a:lnTo>
                  <a:lnTo>
                    <a:pt x="2135492" y="389953"/>
                  </a:lnTo>
                  <a:lnTo>
                    <a:pt x="2134324" y="389013"/>
                  </a:lnTo>
                  <a:lnTo>
                    <a:pt x="2133168" y="387845"/>
                  </a:lnTo>
                  <a:lnTo>
                    <a:pt x="2126399" y="387845"/>
                  </a:lnTo>
                  <a:lnTo>
                    <a:pt x="2125700" y="389953"/>
                  </a:lnTo>
                  <a:lnTo>
                    <a:pt x="2122424" y="390423"/>
                  </a:lnTo>
                  <a:lnTo>
                    <a:pt x="2122195" y="393217"/>
                  </a:lnTo>
                  <a:lnTo>
                    <a:pt x="2124062" y="395312"/>
                  </a:lnTo>
                  <a:lnTo>
                    <a:pt x="2126157" y="394157"/>
                  </a:lnTo>
                  <a:lnTo>
                    <a:pt x="2127796" y="394614"/>
                  </a:lnTo>
                  <a:lnTo>
                    <a:pt x="2128024" y="394157"/>
                  </a:lnTo>
                  <a:lnTo>
                    <a:pt x="2128494" y="393217"/>
                  </a:lnTo>
                  <a:lnTo>
                    <a:pt x="2129434" y="392290"/>
                  </a:lnTo>
                  <a:lnTo>
                    <a:pt x="2130133" y="391350"/>
                  </a:lnTo>
                  <a:lnTo>
                    <a:pt x="2132457" y="394385"/>
                  </a:lnTo>
                  <a:lnTo>
                    <a:pt x="2129891" y="394157"/>
                  </a:lnTo>
                  <a:lnTo>
                    <a:pt x="2127796" y="394614"/>
                  </a:lnTo>
                  <a:lnTo>
                    <a:pt x="2128024" y="396481"/>
                  </a:lnTo>
                  <a:lnTo>
                    <a:pt x="2129434" y="397891"/>
                  </a:lnTo>
                  <a:lnTo>
                    <a:pt x="2130831" y="397649"/>
                  </a:lnTo>
                  <a:lnTo>
                    <a:pt x="2133168" y="397179"/>
                  </a:lnTo>
                  <a:lnTo>
                    <a:pt x="2135263" y="395782"/>
                  </a:lnTo>
                  <a:lnTo>
                    <a:pt x="2137359" y="394855"/>
                  </a:lnTo>
                  <a:lnTo>
                    <a:pt x="2143899" y="394385"/>
                  </a:lnTo>
                  <a:lnTo>
                    <a:pt x="2146935" y="393915"/>
                  </a:lnTo>
                  <a:lnTo>
                    <a:pt x="2147392" y="393915"/>
                  </a:lnTo>
                  <a:lnTo>
                    <a:pt x="2147633" y="392290"/>
                  </a:lnTo>
                  <a:lnTo>
                    <a:pt x="2148103" y="391350"/>
                  </a:lnTo>
                  <a:close/>
                </a:path>
                <a:path w="4472305" h="4239895">
                  <a:moveTo>
                    <a:pt x="2200376" y="1060869"/>
                  </a:moveTo>
                  <a:lnTo>
                    <a:pt x="2197798" y="1059230"/>
                  </a:lnTo>
                  <a:lnTo>
                    <a:pt x="2195004" y="1060399"/>
                  </a:lnTo>
                  <a:lnTo>
                    <a:pt x="2192439" y="1059700"/>
                  </a:lnTo>
                  <a:lnTo>
                    <a:pt x="2191270" y="1058773"/>
                  </a:lnTo>
                  <a:lnTo>
                    <a:pt x="2190102" y="1057605"/>
                  </a:lnTo>
                  <a:lnTo>
                    <a:pt x="2188934" y="1056665"/>
                  </a:lnTo>
                  <a:lnTo>
                    <a:pt x="2184273" y="1061339"/>
                  </a:lnTo>
                  <a:lnTo>
                    <a:pt x="2184743" y="1063904"/>
                  </a:lnTo>
                  <a:lnTo>
                    <a:pt x="2183104" y="1066698"/>
                  </a:lnTo>
                  <a:lnTo>
                    <a:pt x="2185200" y="1069035"/>
                  </a:lnTo>
                  <a:lnTo>
                    <a:pt x="2189175" y="1071600"/>
                  </a:lnTo>
                  <a:lnTo>
                    <a:pt x="2190800" y="1066698"/>
                  </a:lnTo>
                  <a:lnTo>
                    <a:pt x="2193607" y="1066469"/>
                  </a:lnTo>
                  <a:lnTo>
                    <a:pt x="2197100" y="1066241"/>
                  </a:lnTo>
                  <a:lnTo>
                    <a:pt x="2198509" y="1063663"/>
                  </a:lnTo>
                  <a:lnTo>
                    <a:pt x="2200376" y="1060869"/>
                  </a:lnTo>
                  <a:close/>
                </a:path>
                <a:path w="4472305" h="4239895">
                  <a:moveTo>
                    <a:pt x="2223706" y="353783"/>
                  </a:moveTo>
                  <a:lnTo>
                    <a:pt x="2221141" y="352374"/>
                  </a:lnTo>
                  <a:lnTo>
                    <a:pt x="2218334" y="350977"/>
                  </a:lnTo>
                  <a:lnTo>
                    <a:pt x="2214372" y="348881"/>
                  </a:lnTo>
                  <a:lnTo>
                    <a:pt x="2210866" y="349808"/>
                  </a:lnTo>
                  <a:lnTo>
                    <a:pt x="2205736" y="347484"/>
                  </a:lnTo>
                  <a:lnTo>
                    <a:pt x="2200135" y="350278"/>
                  </a:lnTo>
                  <a:lnTo>
                    <a:pt x="2206206" y="353542"/>
                  </a:lnTo>
                  <a:lnTo>
                    <a:pt x="2209939" y="355409"/>
                  </a:lnTo>
                  <a:lnTo>
                    <a:pt x="2215311" y="355409"/>
                  </a:lnTo>
                  <a:lnTo>
                    <a:pt x="2216480" y="356577"/>
                  </a:lnTo>
                  <a:lnTo>
                    <a:pt x="2217636" y="357517"/>
                  </a:lnTo>
                  <a:lnTo>
                    <a:pt x="2218804" y="358686"/>
                  </a:lnTo>
                  <a:lnTo>
                    <a:pt x="2223706" y="358686"/>
                  </a:lnTo>
                  <a:lnTo>
                    <a:pt x="2223706" y="353783"/>
                  </a:lnTo>
                  <a:close/>
                </a:path>
                <a:path w="4472305" h="4239895">
                  <a:moveTo>
                    <a:pt x="2246579" y="480034"/>
                  </a:moveTo>
                  <a:lnTo>
                    <a:pt x="2240038" y="480034"/>
                  </a:lnTo>
                  <a:lnTo>
                    <a:pt x="2239581" y="480961"/>
                  </a:lnTo>
                  <a:lnTo>
                    <a:pt x="2239340" y="482600"/>
                  </a:lnTo>
                  <a:lnTo>
                    <a:pt x="2238870" y="482600"/>
                  </a:lnTo>
                  <a:lnTo>
                    <a:pt x="2234908" y="482828"/>
                  </a:lnTo>
                  <a:lnTo>
                    <a:pt x="2232571" y="485863"/>
                  </a:lnTo>
                  <a:lnTo>
                    <a:pt x="2230247" y="488429"/>
                  </a:lnTo>
                  <a:lnTo>
                    <a:pt x="2230247" y="493102"/>
                  </a:lnTo>
                  <a:lnTo>
                    <a:pt x="2235847" y="493102"/>
                  </a:lnTo>
                  <a:lnTo>
                    <a:pt x="2237003" y="491693"/>
                  </a:lnTo>
                  <a:lnTo>
                    <a:pt x="2238641" y="489597"/>
                  </a:lnTo>
                  <a:lnTo>
                    <a:pt x="2242147" y="486562"/>
                  </a:lnTo>
                  <a:lnTo>
                    <a:pt x="2244483" y="485863"/>
                  </a:lnTo>
                  <a:lnTo>
                    <a:pt x="2246579" y="484924"/>
                  </a:lnTo>
                  <a:lnTo>
                    <a:pt x="2246579" y="480034"/>
                  </a:lnTo>
                  <a:close/>
                </a:path>
                <a:path w="4472305" h="4239895">
                  <a:moveTo>
                    <a:pt x="2254275" y="1980311"/>
                  </a:moveTo>
                  <a:lnTo>
                    <a:pt x="2251481" y="1977745"/>
                  </a:lnTo>
                  <a:lnTo>
                    <a:pt x="2249614" y="1979612"/>
                  </a:lnTo>
                  <a:lnTo>
                    <a:pt x="2247976" y="1981479"/>
                  </a:lnTo>
                  <a:lnTo>
                    <a:pt x="2243544" y="1984756"/>
                  </a:lnTo>
                  <a:lnTo>
                    <a:pt x="2240038" y="1984756"/>
                  </a:lnTo>
                  <a:lnTo>
                    <a:pt x="2237943" y="1987321"/>
                  </a:lnTo>
                  <a:lnTo>
                    <a:pt x="2237003" y="1988248"/>
                  </a:lnTo>
                  <a:lnTo>
                    <a:pt x="2233739" y="1986622"/>
                  </a:lnTo>
                  <a:lnTo>
                    <a:pt x="2233980" y="1990356"/>
                  </a:lnTo>
                  <a:lnTo>
                    <a:pt x="2248204" y="1990356"/>
                  </a:lnTo>
                  <a:lnTo>
                    <a:pt x="2250071" y="1988718"/>
                  </a:lnTo>
                  <a:lnTo>
                    <a:pt x="2251481" y="1987321"/>
                  </a:lnTo>
                  <a:lnTo>
                    <a:pt x="2253107" y="1985911"/>
                  </a:lnTo>
                  <a:lnTo>
                    <a:pt x="2252649" y="1983346"/>
                  </a:lnTo>
                  <a:lnTo>
                    <a:pt x="2254275" y="1980311"/>
                  </a:lnTo>
                  <a:close/>
                </a:path>
                <a:path w="4472305" h="4239895">
                  <a:moveTo>
                    <a:pt x="2322423" y="2782379"/>
                  </a:moveTo>
                  <a:lnTo>
                    <a:pt x="2321725" y="2776080"/>
                  </a:lnTo>
                  <a:lnTo>
                    <a:pt x="2321725" y="2775610"/>
                  </a:lnTo>
                  <a:lnTo>
                    <a:pt x="2320785" y="2774683"/>
                  </a:lnTo>
                  <a:lnTo>
                    <a:pt x="2317991" y="2775381"/>
                  </a:lnTo>
                  <a:lnTo>
                    <a:pt x="2316353" y="2778645"/>
                  </a:lnTo>
                  <a:lnTo>
                    <a:pt x="2312390" y="2777477"/>
                  </a:lnTo>
                  <a:lnTo>
                    <a:pt x="2309812" y="2776778"/>
                  </a:lnTo>
                  <a:lnTo>
                    <a:pt x="2307018" y="2777248"/>
                  </a:lnTo>
                  <a:lnTo>
                    <a:pt x="2304211" y="2777477"/>
                  </a:lnTo>
                  <a:lnTo>
                    <a:pt x="2303513" y="2777477"/>
                  </a:lnTo>
                  <a:lnTo>
                    <a:pt x="2302814" y="2778417"/>
                  </a:lnTo>
                  <a:lnTo>
                    <a:pt x="2301887" y="2779344"/>
                  </a:lnTo>
                  <a:lnTo>
                    <a:pt x="2303983" y="2780055"/>
                  </a:lnTo>
                  <a:lnTo>
                    <a:pt x="2307717" y="2781452"/>
                  </a:lnTo>
                  <a:lnTo>
                    <a:pt x="2308656" y="2784716"/>
                  </a:lnTo>
                  <a:lnTo>
                    <a:pt x="2310752" y="2786811"/>
                  </a:lnTo>
                  <a:lnTo>
                    <a:pt x="2314016" y="2787281"/>
                  </a:lnTo>
                  <a:lnTo>
                    <a:pt x="2315184" y="2782620"/>
                  </a:lnTo>
                  <a:lnTo>
                    <a:pt x="2322423" y="2782379"/>
                  </a:lnTo>
                  <a:close/>
                </a:path>
                <a:path w="4472305" h="4239895">
                  <a:moveTo>
                    <a:pt x="2345525" y="458089"/>
                  </a:moveTo>
                  <a:lnTo>
                    <a:pt x="2342261" y="452259"/>
                  </a:lnTo>
                  <a:lnTo>
                    <a:pt x="2341321" y="446887"/>
                  </a:lnTo>
                  <a:lnTo>
                    <a:pt x="2336419" y="444093"/>
                  </a:lnTo>
                  <a:lnTo>
                    <a:pt x="2335022" y="446887"/>
                  </a:lnTo>
                  <a:lnTo>
                    <a:pt x="2333853" y="449453"/>
                  </a:lnTo>
                  <a:lnTo>
                    <a:pt x="2332456" y="452031"/>
                  </a:lnTo>
                  <a:lnTo>
                    <a:pt x="2344826" y="464388"/>
                  </a:lnTo>
                  <a:lnTo>
                    <a:pt x="2344826" y="460425"/>
                  </a:lnTo>
                  <a:lnTo>
                    <a:pt x="2345525" y="458089"/>
                  </a:lnTo>
                  <a:close/>
                </a:path>
                <a:path w="4472305" h="4239895">
                  <a:moveTo>
                    <a:pt x="2348090" y="957961"/>
                  </a:moveTo>
                  <a:lnTo>
                    <a:pt x="2347328" y="953985"/>
                  </a:lnTo>
                  <a:lnTo>
                    <a:pt x="2346922" y="951890"/>
                  </a:lnTo>
                  <a:lnTo>
                    <a:pt x="2339454" y="953985"/>
                  </a:lnTo>
                  <a:lnTo>
                    <a:pt x="2339213" y="953058"/>
                  </a:lnTo>
                  <a:lnTo>
                    <a:pt x="2338057" y="948626"/>
                  </a:lnTo>
                  <a:lnTo>
                    <a:pt x="2337816" y="948385"/>
                  </a:lnTo>
                  <a:lnTo>
                    <a:pt x="2335022" y="948626"/>
                  </a:lnTo>
                  <a:lnTo>
                    <a:pt x="2333383" y="948626"/>
                  </a:lnTo>
                  <a:lnTo>
                    <a:pt x="2328722" y="953058"/>
                  </a:lnTo>
                  <a:lnTo>
                    <a:pt x="2329192" y="954227"/>
                  </a:lnTo>
                  <a:lnTo>
                    <a:pt x="2332685" y="956792"/>
                  </a:lnTo>
                  <a:lnTo>
                    <a:pt x="2337587" y="953058"/>
                  </a:lnTo>
                  <a:lnTo>
                    <a:pt x="2340851" y="956094"/>
                  </a:lnTo>
                  <a:lnTo>
                    <a:pt x="2341549" y="958418"/>
                  </a:lnTo>
                  <a:lnTo>
                    <a:pt x="2342261" y="960056"/>
                  </a:lnTo>
                  <a:lnTo>
                    <a:pt x="2342718" y="961694"/>
                  </a:lnTo>
                  <a:lnTo>
                    <a:pt x="2345753" y="961694"/>
                  </a:lnTo>
                  <a:lnTo>
                    <a:pt x="2347861" y="961923"/>
                  </a:lnTo>
                  <a:lnTo>
                    <a:pt x="2348090" y="957961"/>
                  </a:lnTo>
                  <a:close/>
                </a:path>
                <a:path w="4472305" h="4239895">
                  <a:moveTo>
                    <a:pt x="2354618" y="2041918"/>
                  </a:moveTo>
                  <a:lnTo>
                    <a:pt x="2353462" y="2040763"/>
                  </a:lnTo>
                  <a:lnTo>
                    <a:pt x="2352522" y="2039594"/>
                  </a:lnTo>
                  <a:lnTo>
                    <a:pt x="2351354" y="2038426"/>
                  </a:lnTo>
                  <a:lnTo>
                    <a:pt x="2351354" y="2033524"/>
                  </a:lnTo>
                  <a:lnTo>
                    <a:pt x="2345994" y="2033993"/>
                  </a:lnTo>
                  <a:lnTo>
                    <a:pt x="2340394" y="2032355"/>
                  </a:lnTo>
                  <a:lnTo>
                    <a:pt x="2335022" y="2034451"/>
                  </a:lnTo>
                  <a:lnTo>
                    <a:pt x="2336419" y="2036559"/>
                  </a:lnTo>
                  <a:lnTo>
                    <a:pt x="2337358" y="2038426"/>
                  </a:lnTo>
                  <a:lnTo>
                    <a:pt x="2338286" y="2040051"/>
                  </a:lnTo>
                  <a:lnTo>
                    <a:pt x="2341321" y="2040521"/>
                  </a:lnTo>
                  <a:lnTo>
                    <a:pt x="2344826" y="2039124"/>
                  </a:lnTo>
                  <a:lnTo>
                    <a:pt x="2347620" y="2041220"/>
                  </a:lnTo>
                  <a:lnTo>
                    <a:pt x="2348090" y="2043087"/>
                  </a:lnTo>
                  <a:lnTo>
                    <a:pt x="2348788" y="2044954"/>
                  </a:lnTo>
                  <a:lnTo>
                    <a:pt x="2349487" y="2047062"/>
                  </a:lnTo>
                  <a:lnTo>
                    <a:pt x="2354618" y="2041918"/>
                  </a:lnTo>
                  <a:close/>
                </a:path>
                <a:path w="4472305" h="4239895">
                  <a:moveTo>
                    <a:pt x="2371191" y="956792"/>
                  </a:moveTo>
                  <a:lnTo>
                    <a:pt x="2369566" y="955154"/>
                  </a:lnTo>
                  <a:lnTo>
                    <a:pt x="2367927" y="953757"/>
                  </a:lnTo>
                  <a:lnTo>
                    <a:pt x="2366530" y="951890"/>
                  </a:lnTo>
                  <a:lnTo>
                    <a:pt x="2361628" y="961224"/>
                  </a:lnTo>
                  <a:lnTo>
                    <a:pt x="2361857" y="967054"/>
                  </a:lnTo>
                  <a:lnTo>
                    <a:pt x="2363254" y="968451"/>
                  </a:lnTo>
                  <a:lnTo>
                    <a:pt x="2364892" y="969860"/>
                  </a:lnTo>
                  <a:lnTo>
                    <a:pt x="2366289" y="971257"/>
                  </a:lnTo>
                  <a:lnTo>
                    <a:pt x="2367927" y="968451"/>
                  </a:lnTo>
                  <a:lnTo>
                    <a:pt x="2369324" y="965657"/>
                  </a:lnTo>
                  <a:lnTo>
                    <a:pt x="2371191" y="962152"/>
                  </a:lnTo>
                  <a:lnTo>
                    <a:pt x="2371191" y="956792"/>
                  </a:lnTo>
                  <a:close/>
                </a:path>
                <a:path w="4472305" h="4239895">
                  <a:moveTo>
                    <a:pt x="2394064" y="807669"/>
                  </a:moveTo>
                  <a:lnTo>
                    <a:pt x="2389390" y="807669"/>
                  </a:lnTo>
                  <a:lnTo>
                    <a:pt x="2388222" y="808837"/>
                  </a:lnTo>
                  <a:lnTo>
                    <a:pt x="2387066" y="809764"/>
                  </a:lnTo>
                  <a:lnTo>
                    <a:pt x="2385898" y="810933"/>
                  </a:lnTo>
                  <a:lnTo>
                    <a:pt x="2379357" y="810933"/>
                  </a:lnTo>
                  <a:lnTo>
                    <a:pt x="2377732" y="812571"/>
                  </a:lnTo>
                  <a:lnTo>
                    <a:pt x="2376093" y="813968"/>
                  </a:lnTo>
                  <a:lnTo>
                    <a:pt x="2374696" y="815606"/>
                  </a:lnTo>
                  <a:lnTo>
                    <a:pt x="2375624" y="817003"/>
                  </a:lnTo>
                  <a:lnTo>
                    <a:pt x="2389390" y="817003"/>
                  </a:lnTo>
                  <a:lnTo>
                    <a:pt x="2391029" y="815606"/>
                  </a:lnTo>
                  <a:lnTo>
                    <a:pt x="2394064" y="812571"/>
                  </a:lnTo>
                  <a:lnTo>
                    <a:pt x="2394064" y="807669"/>
                  </a:lnTo>
                  <a:close/>
                </a:path>
                <a:path w="4472305" h="4239895">
                  <a:moveTo>
                    <a:pt x="2400363" y="459028"/>
                  </a:moveTo>
                  <a:lnTo>
                    <a:pt x="2399893" y="458558"/>
                  </a:lnTo>
                  <a:lnTo>
                    <a:pt x="2399665" y="457390"/>
                  </a:lnTo>
                  <a:lnTo>
                    <a:pt x="2397328" y="457161"/>
                  </a:lnTo>
                  <a:lnTo>
                    <a:pt x="2394762" y="457161"/>
                  </a:lnTo>
                  <a:lnTo>
                    <a:pt x="2392426" y="456920"/>
                  </a:lnTo>
                  <a:lnTo>
                    <a:pt x="2391029" y="455764"/>
                  </a:lnTo>
                  <a:lnTo>
                    <a:pt x="2390089" y="454825"/>
                  </a:lnTo>
                  <a:lnTo>
                    <a:pt x="2388933" y="453898"/>
                  </a:lnTo>
                  <a:lnTo>
                    <a:pt x="2384260" y="458558"/>
                  </a:lnTo>
                  <a:lnTo>
                    <a:pt x="2385428" y="459727"/>
                  </a:lnTo>
                  <a:lnTo>
                    <a:pt x="2386355" y="460895"/>
                  </a:lnTo>
                  <a:lnTo>
                    <a:pt x="2387523" y="462064"/>
                  </a:lnTo>
                  <a:lnTo>
                    <a:pt x="2387993" y="464858"/>
                  </a:lnTo>
                  <a:lnTo>
                    <a:pt x="2386355" y="467664"/>
                  </a:lnTo>
                  <a:lnTo>
                    <a:pt x="2389162" y="470230"/>
                  </a:lnTo>
                  <a:lnTo>
                    <a:pt x="2392896" y="466725"/>
                  </a:lnTo>
                  <a:lnTo>
                    <a:pt x="2396401" y="462991"/>
                  </a:lnTo>
                  <a:lnTo>
                    <a:pt x="2400363" y="459028"/>
                  </a:lnTo>
                  <a:close/>
                </a:path>
                <a:path w="4472305" h="4239895">
                  <a:moveTo>
                    <a:pt x="2410396" y="355409"/>
                  </a:moveTo>
                  <a:lnTo>
                    <a:pt x="2402459" y="355409"/>
                  </a:lnTo>
                  <a:lnTo>
                    <a:pt x="2401290" y="356577"/>
                  </a:lnTo>
                  <a:lnTo>
                    <a:pt x="2400135" y="357517"/>
                  </a:lnTo>
                  <a:lnTo>
                    <a:pt x="2398966" y="358686"/>
                  </a:lnTo>
                  <a:lnTo>
                    <a:pt x="2392426" y="358686"/>
                  </a:lnTo>
                  <a:lnTo>
                    <a:pt x="2391257" y="357517"/>
                  </a:lnTo>
                  <a:lnTo>
                    <a:pt x="2390102" y="356577"/>
                  </a:lnTo>
                  <a:lnTo>
                    <a:pt x="2388933" y="355409"/>
                  </a:lnTo>
                  <a:lnTo>
                    <a:pt x="2387765" y="357276"/>
                  </a:lnTo>
                  <a:lnTo>
                    <a:pt x="2384958" y="358216"/>
                  </a:lnTo>
                  <a:lnTo>
                    <a:pt x="2384729" y="361010"/>
                  </a:lnTo>
                  <a:lnTo>
                    <a:pt x="2385657" y="361950"/>
                  </a:lnTo>
                  <a:lnTo>
                    <a:pt x="2404795" y="361950"/>
                  </a:lnTo>
                  <a:lnTo>
                    <a:pt x="2406891" y="363118"/>
                  </a:lnTo>
                  <a:lnTo>
                    <a:pt x="2408758" y="364286"/>
                  </a:lnTo>
                  <a:lnTo>
                    <a:pt x="2410396" y="365213"/>
                  </a:lnTo>
                  <a:lnTo>
                    <a:pt x="2410396" y="355409"/>
                  </a:lnTo>
                  <a:close/>
                </a:path>
                <a:path w="4472305" h="4239895">
                  <a:moveTo>
                    <a:pt x="2430703" y="1412074"/>
                  </a:moveTo>
                  <a:lnTo>
                    <a:pt x="2428595" y="1411617"/>
                  </a:lnTo>
                  <a:lnTo>
                    <a:pt x="2427198" y="1411376"/>
                  </a:lnTo>
                  <a:lnTo>
                    <a:pt x="2425103" y="1410677"/>
                  </a:lnTo>
                  <a:lnTo>
                    <a:pt x="2424633" y="1409509"/>
                  </a:lnTo>
                  <a:lnTo>
                    <a:pt x="2424163" y="1409039"/>
                  </a:lnTo>
                  <a:lnTo>
                    <a:pt x="2425103" y="1407883"/>
                  </a:lnTo>
                  <a:lnTo>
                    <a:pt x="2425801" y="1406715"/>
                  </a:lnTo>
                  <a:lnTo>
                    <a:pt x="2427198" y="1405077"/>
                  </a:lnTo>
                  <a:lnTo>
                    <a:pt x="2425103" y="1404607"/>
                  </a:lnTo>
                  <a:lnTo>
                    <a:pt x="2422296" y="1404150"/>
                  </a:lnTo>
                  <a:lnTo>
                    <a:pt x="2420201" y="1406245"/>
                  </a:lnTo>
                  <a:lnTo>
                    <a:pt x="2418334" y="1408341"/>
                  </a:lnTo>
                  <a:lnTo>
                    <a:pt x="2416225" y="1409979"/>
                  </a:lnTo>
                  <a:lnTo>
                    <a:pt x="2414600" y="1411147"/>
                  </a:lnTo>
                  <a:lnTo>
                    <a:pt x="2412492" y="1411376"/>
                  </a:lnTo>
                  <a:lnTo>
                    <a:pt x="2410396" y="1412074"/>
                  </a:lnTo>
                  <a:lnTo>
                    <a:pt x="2410866" y="1415110"/>
                  </a:lnTo>
                  <a:lnTo>
                    <a:pt x="2411336" y="1418844"/>
                  </a:lnTo>
                  <a:lnTo>
                    <a:pt x="2416225" y="1410208"/>
                  </a:lnTo>
                  <a:lnTo>
                    <a:pt x="2420899" y="1414881"/>
                  </a:lnTo>
                  <a:lnTo>
                    <a:pt x="2426030" y="1416977"/>
                  </a:lnTo>
                  <a:lnTo>
                    <a:pt x="2428837" y="1414183"/>
                  </a:lnTo>
                  <a:lnTo>
                    <a:pt x="2430703" y="1412074"/>
                  </a:lnTo>
                  <a:close/>
                </a:path>
                <a:path w="4472305" h="4239895">
                  <a:moveTo>
                    <a:pt x="2447506" y="1344409"/>
                  </a:moveTo>
                  <a:lnTo>
                    <a:pt x="2444699" y="1341831"/>
                  </a:lnTo>
                  <a:lnTo>
                    <a:pt x="2440038" y="1342301"/>
                  </a:lnTo>
                  <a:lnTo>
                    <a:pt x="2434894" y="1340904"/>
                  </a:lnTo>
                  <a:lnTo>
                    <a:pt x="2430005" y="1342771"/>
                  </a:lnTo>
                  <a:lnTo>
                    <a:pt x="2430005" y="1355140"/>
                  </a:lnTo>
                  <a:lnTo>
                    <a:pt x="2433269" y="1354899"/>
                  </a:lnTo>
                  <a:lnTo>
                    <a:pt x="2434666" y="1352105"/>
                  </a:lnTo>
                  <a:lnTo>
                    <a:pt x="2436063" y="1350238"/>
                  </a:lnTo>
                  <a:lnTo>
                    <a:pt x="2438400" y="1347673"/>
                  </a:lnTo>
                  <a:lnTo>
                    <a:pt x="2442603" y="1349070"/>
                  </a:lnTo>
                  <a:lnTo>
                    <a:pt x="2444000" y="1345806"/>
                  </a:lnTo>
                  <a:lnTo>
                    <a:pt x="2444470" y="1344637"/>
                  </a:lnTo>
                  <a:lnTo>
                    <a:pt x="2447506" y="1344409"/>
                  </a:lnTo>
                  <a:close/>
                </a:path>
                <a:path w="4472305" h="4239895">
                  <a:moveTo>
                    <a:pt x="2463139" y="2972803"/>
                  </a:moveTo>
                  <a:lnTo>
                    <a:pt x="2462898" y="2970707"/>
                  </a:lnTo>
                  <a:lnTo>
                    <a:pt x="2462898" y="2967901"/>
                  </a:lnTo>
                  <a:lnTo>
                    <a:pt x="2455202" y="2966504"/>
                  </a:lnTo>
                  <a:lnTo>
                    <a:pt x="2449830" y="2972104"/>
                  </a:lnTo>
                  <a:lnTo>
                    <a:pt x="2442603" y="2971876"/>
                  </a:lnTo>
                  <a:lnTo>
                    <a:pt x="2448204" y="2977477"/>
                  </a:lnTo>
                  <a:lnTo>
                    <a:pt x="2454732" y="2977477"/>
                  </a:lnTo>
                  <a:lnTo>
                    <a:pt x="2455672" y="2976537"/>
                  </a:lnTo>
                  <a:lnTo>
                    <a:pt x="2456840" y="2975610"/>
                  </a:lnTo>
                  <a:lnTo>
                    <a:pt x="2458008" y="2974441"/>
                  </a:lnTo>
                  <a:lnTo>
                    <a:pt x="2459177" y="2975368"/>
                  </a:lnTo>
                  <a:lnTo>
                    <a:pt x="2460333" y="2976537"/>
                  </a:lnTo>
                  <a:lnTo>
                    <a:pt x="2461501" y="2977477"/>
                  </a:lnTo>
                  <a:lnTo>
                    <a:pt x="2461971" y="2976778"/>
                  </a:lnTo>
                  <a:lnTo>
                    <a:pt x="2462898" y="2975838"/>
                  </a:lnTo>
                  <a:lnTo>
                    <a:pt x="2462898" y="2974911"/>
                  </a:lnTo>
                  <a:lnTo>
                    <a:pt x="2463139" y="2972803"/>
                  </a:lnTo>
                  <a:close/>
                </a:path>
                <a:path w="4472305" h="4239895">
                  <a:moveTo>
                    <a:pt x="2468969" y="517372"/>
                  </a:moveTo>
                  <a:lnTo>
                    <a:pt x="2466403" y="514794"/>
                  </a:lnTo>
                  <a:lnTo>
                    <a:pt x="2463368" y="515734"/>
                  </a:lnTo>
                  <a:lnTo>
                    <a:pt x="2460802" y="516432"/>
                  </a:lnTo>
                  <a:lnTo>
                    <a:pt x="2459405" y="517601"/>
                  </a:lnTo>
                  <a:lnTo>
                    <a:pt x="2458008" y="518528"/>
                  </a:lnTo>
                  <a:lnTo>
                    <a:pt x="2457069" y="519239"/>
                  </a:lnTo>
                  <a:lnTo>
                    <a:pt x="2452408" y="518769"/>
                  </a:lnTo>
                  <a:lnTo>
                    <a:pt x="2450998" y="518769"/>
                  </a:lnTo>
                  <a:lnTo>
                    <a:pt x="2448433" y="516204"/>
                  </a:lnTo>
                  <a:lnTo>
                    <a:pt x="2446566" y="517601"/>
                  </a:lnTo>
                  <a:lnTo>
                    <a:pt x="2444470" y="518998"/>
                  </a:lnTo>
                  <a:lnTo>
                    <a:pt x="2442603" y="520395"/>
                  </a:lnTo>
                  <a:lnTo>
                    <a:pt x="2445867" y="523671"/>
                  </a:lnTo>
                  <a:lnTo>
                    <a:pt x="2448674" y="522033"/>
                  </a:lnTo>
                  <a:lnTo>
                    <a:pt x="2451239" y="522503"/>
                  </a:lnTo>
                  <a:lnTo>
                    <a:pt x="2452408" y="523671"/>
                  </a:lnTo>
                  <a:lnTo>
                    <a:pt x="2453563" y="524598"/>
                  </a:lnTo>
                  <a:lnTo>
                    <a:pt x="2454732" y="525767"/>
                  </a:lnTo>
                  <a:lnTo>
                    <a:pt x="2459634" y="525767"/>
                  </a:lnTo>
                  <a:lnTo>
                    <a:pt x="2460574" y="520636"/>
                  </a:lnTo>
                  <a:lnTo>
                    <a:pt x="2465476" y="519696"/>
                  </a:lnTo>
                  <a:lnTo>
                    <a:pt x="2468969" y="517372"/>
                  </a:lnTo>
                  <a:close/>
                </a:path>
                <a:path w="4472305" h="4239895">
                  <a:moveTo>
                    <a:pt x="2479941" y="1348841"/>
                  </a:moveTo>
                  <a:lnTo>
                    <a:pt x="2478773" y="1346034"/>
                  </a:lnTo>
                  <a:lnTo>
                    <a:pt x="2479243" y="1343240"/>
                  </a:lnTo>
                  <a:lnTo>
                    <a:pt x="2477605" y="1342771"/>
                  </a:lnTo>
                  <a:lnTo>
                    <a:pt x="2475509" y="1342301"/>
                  </a:lnTo>
                  <a:lnTo>
                    <a:pt x="2473871" y="1341374"/>
                  </a:lnTo>
                  <a:lnTo>
                    <a:pt x="2472245" y="1340205"/>
                  </a:lnTo>
                  <a:lnTo>
                    <a:pt x="2471077" y="1338097"/>
                  </a:lnTo>
                  <a:lnTo>
                    <a:pt x="2467800" y="1338808"/>
                  </a:lnTo>
                  <a:lnTo>
                    <a:pt x="2467343" y="1339507"/>
                  </a:lnTo>
                  <a:lnTo>
                    <a:pt x="2466873" y="1340675"/>
                  </a:lnTo>
                  <a:lnTo>
                    <a:pt x="2465933" y="1341374"/>
                  </a:lnTo>
                  <a:lnTo>
                    <a:pt x="2467343" y="1342301"/>
                  </a:lnTo>
                  <a:lnTo>
                    <a:pt x="2469210" y="1343698"/>
                  </a:lnTo>
                  <a:lnTo>
                    <a:pt x="2466175" y="1346034"/>
                  </a:lnTo>
                  <a:lnTo>
                    <a:pt x="2466378" y="1343698"/>
                  </a:lnTo>
                  <a:lnTo>
                    <a:pt x="2466352" y="1343240"/>
                  </a:lnTo>
                  <a:lnTo>
                    <a:pt x="2465933" y="1341374"/>
                  </a:lnTo>
                  <a:lnTo>
                    <a:pt x="2463838" y="1341831"/>
                  </a:lnTo>
                  <a:lnTo>
                    <a:pt x="2459405" y="1341831"/>
                  </a:lnTo>
                  <a:lnTo>
                    <a:pt x="2460104" y="1345107"/>
                  </a:lnTo>
                  <a:lnTo>
                    <a:pt x="2462669" y="1346733"/>
                  </a:lnTo>
                  <a:lnTo>
                    <a:pt x="2465705" y="1348600"/>
                  </a:lnTo>
                  <a:lnTo>
                    <a:pt x="2474341" y="1348600"/>
                  </a:lnTo>
                  <a:lnTo>
                    <a:pt x="2475738" y="1349768"/>
                  </a:lnTo>
                  <a:lnTo>
                    <a:pt x="2476677" y="1350708"/>
                  </a:lnTo>
                  <a:lnTo>
                    <a:pt x="2478074" y="1351635"/>
                  </a:lnTo>
                  <a:lnTo>
                    <a:pt x="2479941" y="1348841"/>
                  </a:lnTo>
                  <a:close/>
                </a:path>
                <a:path w="4472305" h="4239895">
                  <a:moveTo>
                    <a:pt x="2485771" y="3339655"/>
                  </a:moveTo>
                  <a:lnTo>
                    <a:pt x="2477376" y="3335451"/>
                  </a:lnTo>
                  <a:lnTo>
                    <a:pt x="2476208" y="3336150"/>
                  </a:lnTo>
                  <a:lnTo>
                    <a:pt x="2474569" y="3337547"/>
                  </a:lnTo>
                  <a:lnTo>
                    <a:pt x="2472702" y="3338957"/>
                  </a:lnTo>
                  <a:lnTo>
                    <a:pt x="2470607" y="3337318"/>
                  </a:lnTo>
                  <a:lnTo>
                    <a:pt x="2469210" y="3336150"/>
                  </a:lnTo>
                  <a:lnTo>
                    <a:pt x="2467572" y="3334982"/>
                  </a:lnTo>
                  <a:lnTo>
                    <a:pt x="2463838" y="3338715"/>
                  </a:lnTo>
                  <a:lnTo>
                    <a:pt x="2465235" y="3340824"/>
                  </a:lnTo>
                  <a:lnTo>
                    <a:pt x="2466403" y="3343148"/>
                  </a:lnTo>
                  <a:lnTo>
                    <a:pt x="2467343" y="3344786"/>
                  </a:lnTo>
                  <a:lnTo>
                    <a:pt x="2476677" y="3344786"/>
                  </a:lnTo>
                  <a:lnTo>
                    <a:pt x="2482735" y="3341281"/>
                  </a:lnTo>
                  <a:lnTo>
                    <a:pt x="2485771" y="3339655"/>
                  </a:lnTo>
                  <a:close/>
                </a:path>
                <a:path w="4472305" h="4239895">
                  <a:moveTo>
                    <a:pt x="2487168" y="1693976"/>
                  </a:moveTo>
                  <a:lnTo>
                    <a:pt x="2478074" y="1692808"/>
                  </a:lnTo>
                  <a:lnTo>
                    <a:pt x="2475039" y="1685582"/>
                  </a:lnTo>
                  <a:lnTo>
                    <a:pt x="2469667" y="1681607"/>
                  </a:lnTo>
                  <a:lnTo>
                    <a:pt x="2468969" y="1679511"/>
                  </a:lnTo>
                  <a:lnTo>
                    <a:pt x="2470607" y="1676946"/>
                  </a:lnTo>
                  <a:lnTo>
                    <a:pt x="2466175" y="1676946"/>
                  </a:lnTo>
                  <a:lnTo>
                    <a:pt x="2466175" y="1689315"/>
                  </a:lnTo>
                  <a:lnTo>
                    <a:pt x="2469210" y="1690712"/>
                  </a:lnTo>
                  <a:lnTo>
                    <a:pt x="2472944" y="1691652"/>
                  </a:lnTo>
                  <a:lnTo>
                    <a:pt x="2475509" y="1693976"/>
                  </a:lnTo>
                  <a:lnTo>
                    <a:pt x="2479002" y="1697012"/>
                  </a:lnTo>
                  <a:lnTo>
                    <a:pt x="2482037" y="1696542"/>
                  </a:lnTo>
                  <a:lnTo>
                    <a:pt x="2487168" y="1693976"/>
                  </a:lnTo>
                  <a:close/>
                </a:path>
                <a:path w="4472305" h="4239895">
                  <a:moveTo>
                    <a:pt x="2561844" y="2575395"/>
                  </a:moveTo>
                  <a:lnTo>
                    <a:pt x="2557881" y="2574455"/>
                  </a:lnTo>
                  <a:lnTo>
                    <a:pt x="2554147" y="2574226"/>
                  </a:lnTo>
                  <a:lnTo>
                    <a:pt x="2551582" y="2572359"/>
                  </a:lnTo>
                  <a:lnTo>
                    <a:pt x="2547620" y="2569324"/>
                  </a:lnTo>
                  <a:lnTo>
                    <a:pt x="2543187" y="2572118"/>
                  </a:lnTo>
                  <a:lnTo>
                    <a:pt x="2539441" y="2570492"/>
                  </a:lnTo>
                  <a:lnTo>
                    <a:pt x="2537345" y="2568156"/>
                  </a:lnTo>
                  <a:lnTo>
                    <a:pt x="2535009" y="2565819"/>
                  </a:lnTo>
                  <a:lnTo>
                    <a:pt x="2531745" y="2569324"/>
                  </a:lnTo>
                  <a:lnTo>
                    <a:pt x="2531046" y="2570962"/>
                  </a:lnTo>
                  <a:lnTo>
                    <a:pt x="2533142" y="2570962"/>
                  </a:lnTo>
                  <a:lnTo>
                    <a:pt x="2534310" y="2571191"/>
                  </a:lnTo>
                  <a:lnTo>
                    <a:pt x="2535250" y="2573058"/>
                  </a:lnTo>
                  <a:lnTo>
                    <a:pt x="2535948" y="2573985"/>
                  </a:lnTo>
                  <a:lnTo>
                    <a:pt x="2547378" y="2573985"/>
                  </a:lnTo>
                  <a:lnTo>
                    <a:pt x="2548775" y="2576093"/>
                  </a:lnTo>
                  <a:lnTo>
                    <a:pt x="2550884" y="2578430"/>
                  </a:lnTo>
                  <a:lnTo>
                    <a:pt x="2552281" y="2580297"/>
                  </a:lnTo>
                  <a:lnTo>
                    <a:pt x="2555786" y="2578430"/>
                  </a:lnTo>
                  <a:lnTo>
                    <a:pt x="2561844" y="2575395"/>
                  </a:lnTo>
                  <a:close/>
                </a:path>
                <a:path w="4472305" h="4239895">
                  <a:moveTo>
                    <a:pt x="2590558" y="441985"/>
                  </a:moveTo>
                  <a:lnTo>
                    <a:pt x="2587282" y="438721"/>
                  </a:lnTo>
                  <a:lnTo>
                    <a:pt x="2585656" y="436854"/>
                  </a:lnTo>
                  <a:lnTo>
                    <a:pt x="2583548" y="440829"/>
                  </a:lnTo>
                  <a:lnTo>
                    <a:pt x="2579116" y="442455"/>
                  </a:lnTo>
                  <a:lnTo>
                    <a:pt x="2577719" y="446659"/>
                  </a:lnTo>
                  <a:lnTo>
                    <a:pt x="2577947" y="450392"/>
                  </a:lnTo>
                  <a:lnTo>
                    <a:pt x="2580754" y="451789"/>
                  </a:lnTo>
                  <a:lnTo>
                    <a:pt x="2585415" y="455053"/>
                  </a:lnTo>
                  <a:lnTo>
                    <a:pt x="2587282" y="452488"/>
                  </a:lnTo>
                  <a:lnTo>
                    <a:pt x="2588691" y="450392"/>
                  </a:lnTo>
                  <a:lnTo>
                    <a:pt x="2590317" y="448056"/>
                  </a:lnTo>
                  <a:lnTo>
                    <a:pt x="2589619" y="447357"/>
                  </a:lnTo>
                  <a:lnTo>
                    <a:pt x="2588691" y="446189"/>
                  </a:lnTo>
                  <a:lnTo>
                    <a:pt x="2587752" y="445262"/>
                  </a:lnTo>
                  <a:lnTo>
                    <a:pt x="2588920" y="444093"/>
                  </a:lnTo>
                  <a:lnTo>
                    <a:pt x="2589847" y="442925"/>
                  </a:lnTo>
                  <a:lnTo>
                    <a:pt x="2590558" y="441985"/>
                  </a:lnTo>
                  <a:close/>
                </a:path>
                <a:path w="4472305" h="4239895">
                  <a:moveTo>
                    <a:pt x="2695562" y="1994319"/>
                  </a:moveTo>
                  <a:lnTo>
                    <a:pt x="2692069" y="1994090"/>
                  </a:lnTo>
                  <a:lnTo>
                    <a:pt x="2689504" y="1994090"/>
                  </a:lnTo>
                  <a:lnTo>
                    <a:pt x="2687167" y="1993849"/>
                  </a:lnTo>
                  <a:lnTo>
                    <a:pt x="2685999" y="1992680"/>
                  </a:lnTo>
                  <a:lnTo>
                    <a:pt x="2684830" y="1991753"/>
                  </a:lnTo>
                  <a:lnTo>
                    <a:pt x="2683903" y="1990813"/>
                  </a:lnTo>
                  <a:lnTo>
                    <a:pt x="2677363" y="1990813"/>
                  </a:lnTo>
                  <a:lnTo>
                    <a:pt x="2672702" y="1995487"/>
                  </a:lnTo>
                  <a:lnTo>
                    <a:pt x="2675026" y="1998751"/>
                  </a:lnTo>
                  <a:lnTo>
                    <a:pt x="2676664" y="2000618"/>
                  </a:lnTo>
                  <a:lnTo>
                    <a:pt x="2680627" y="2000618"/>
                  </a:lnTo>
                  <a:lnTo>
                    <a:pt x="2681795" y="1999449"/>
                  </a:lnTo>
                  <a:lnTo>
                    <a:pt x="2682964" y="1998522"/>
                  </a:lnTo>
                  <a:lnTo>
                    <a:pt x="2684132" y="1997354"/>
                  </a:lnTo>
                  <a:lnTo>
                    <a:pt x="2690431" y="1997354"/>
                  </a:lnTo>
                  <a:lnTo>
                    <a:pt x="2691600" y="1998522"/>
                  </a:lnTo>
                  <a:lnTo>
                    <a:pt x="2692768" y="1999449"/>
                  </a:lnTo>
                  <a:lnTo>
                    <a:pt x="2694635" y="2001316"/>
                  </a:lnTo>
                  <a:lnTo>
                    <a:pt x="2695105" y="1998751"/>
                  </a:lnTo>
                  <a:lnTo>
                    <a:pt x="2695333" y="1996884"/>
                  </a:lnTo>
                  <a:lnTo>
                    <a:pt x="2695562" y="1994319"/>
                  </a:lnTo>
                  <a:close/>
                </a:path>
                <a:path w="4472305" h="4239895">
                  <a:moveTo>
                    <a:pt x="2701633" y="153327"/>
                  </a:moveTo>
                  <a:lnTo>
                    <a:pt x="2697429" y="149123"/>
                  </a:lnTo>
                  <a:lnTo>
                    <a:pt x="2689733" y="149123"/>
                  </a:lnTo>
                  <a:lnTo>
                    <a:pt x="2688564" y="153327"/>
                  </a:lnTo>
                  <a:lnTo>
                    <a:pt x="2688336" y="157289"/>
                  </a:lnTo>
                  <a:lnTo>
                    <a:pt x="2689733" y="161251"/>
                  </a:lnTo>
                  <a:lnTo>
                    <a:pt x="2691130" y="161493"/>
                  </a:lnTo>
                  <a:lnTo>
                    <a:pt x="2692069" y="161721"/>
                  </a:lnTo>
                  <a:lnTo>
                    <a:pt x="2695562" y="158686"/>
                  </a:lnTo>
                  <a:lnTo>
                    <a:pt x="2698597" y="156121"/>
                  </a:lnTo>
                  <a:lnTo>
                    <a:pt x="2701633" y="153327"/>
                  </a:lnTo>
                  <a:close/>
                </a:path>
                <a:path w="4472305" h="4239895">
                  <a:moveTo>
                    <a:pt x="2800807" y="12141"/>
                  </a:moveTo>
                  <a:lnTo>
                    <a:pt x="2800108" y="10731"/>
                  </a:lnTo>
                  <a:lnTo>
                    <a:pt x="2799181" y="9105"/>
                  </a:lnTo>
                  <a:lnTo>
                    <a:pt x="2798241" y="7239"/>
                  </a:lnTo>
                  <a:lnTo>
                    <a:pt x="2797543" y="5600"/>
                  </a:lnTo>
                  <a:lnTo>
                    <a:pt x="2796146" y="1866"/>
                  </a:lnTo>
                  <a:lnTo>
                    <a:pt x="2792882" y="1638"/>
                  </a:lnTo>
                  <a:lnTo>
                    <a:pt x="2789847" y="0"/>
                  </a:lnTo>
                  <a:lnTo>
                    <a:pt x="2787281" y="3035"/>
                  </a:lnTo>
                  <a:lnTo>
                    <a:pt x="2787281" y="7937"/>
                  </a:lnTo>
                  <a:lnTo>
                    <a:pt x="2789377" y="10972"/>
                  </a:lnTo>
                  <a:lnTo>
                    <a:pt x="2790774" y="13068"/>
                  </a:lnTo>
                  <a:lnTo>
                    <a:pt x="2791714" y="14706"/>
                  </a:lnTo>
                  <a:lnTo>
                    <a:pt x="2795447" y="14008"/>
                  </a:lnTo>
                  <a:lnTo>
                    <a:pt x="2798483" y="15633"/>
                  </a:lnTo>
                  <a:lnTo>
                    <a:pt x="2800807" y="12141"/>
                  </a:lnTo>
                  <a:close/>
                </a:path>
                <a:path w="4472305" h="4239895">
                  <a:moveTo>
                    <a:pt x="2898825" y="402082"/>
                  </a:moveTo>
                  <a:lnTo>
                    <a:pt x="2897187" y="397891"/>
                  </a:lnTo>
                  <a:lnTo>
                    <a:pt x="2887395" y="397891"/>
                  </a:lnTo>
                  <a:lnTo>
                    <a:pt x="2886926" y="398119"/>
                  </a:lnTo>
                  <a:lnTo>
                    <a:pt x="2886684" y="398589"/>
                  </a:lnTo>
                  <a:lnTo>
                    <a:pt x="2885986" y="399288"/>
                  </a:lnTo>
                  <a:lnTo>
                    <a:pt x="2885986" y="408851"/>
                  </a:lnTo>
                  <a:lnTo>
                    <a:pt x="2890888" y="406755"/>
                  </a:lnTo>
                  <a:lnTo>
                    <a:pt x="2894863" y="409092"/>
                  </a:lnTo>
                  <a:lnTo>
                    <a:pt x="2898356" y="406755"/>
                  </a:lnTo>
                  <a:lnTo>
                    <a:pt x="2898825" y="402082"/>
                  </a:lnTo>
                  <a:close/>
                </a:path>
                <a:path w="4472305" h="4239895">
                  <a:moveTo>
                    <a:pt x="2948063" y="1379410"/>
                  </a:moveTo>
                  <a:lnTo>
                    <a:pt x="2943402" y="1374736"/>
                  </a:lnTo>
                  <a:lnTo>
                    <a:pt x="2941066" y="1376603"/>
                  </a:lnTo>
                  <a:lnTo>
                    <a:pt x="2939897" y="1377772"/>
                  </a:lnTo>
                  <a:lnTo>
                    <a:pt x="2937332" y="1378470"/>
                  </a:lnTo>
                  <a:lnTo>
                    <a:pt x="2934525" y="1376845"/>
                  </a:lnTo>
                  <a:lnTo>
                    <a:pt x="2931960" y="1379169"/>
                  </a:lnTo>
                  <a:lnTo>
                    <a:pt x="2931960" y="1387348"/>
                  </a:lnTo>
                  <a:lnTo>
                    <a:pt x="2935935" y="1388503"/>
                  </a:lnTo>
                  <a:lnTo>
                    <a:pt x="2934297" y="1385011"/>
                  </a:lnTo>
                  <a:lnTo>
                    <a:pt x="2935935" y="1385011"/>
                  </a:lnTo>
                  <a:lnTo>
                    <a:pt x="2939897" y="1382903"/>
                  </a:lnTo>
                  <a:lnTo>
                    <a:pt x="2944799" y="1386636"/>
                  </a:lnTo>
                  <a:lnTo>
                    <a:pt x="2948063" y="1382674"/>
                  </a:lnTo>
                  <a:lnTo>
                    <a:pt x="2948063" y="1379410"/>
                  </a:lnTo>
                  <a:close/>
                </a:path>
                <a:path w="4472305" h="4239895">
                  <a:moveTo>
                    <a:pt x="2980029" y="3304184"/>
                  </a:moveTo>
                  <a:lnTo>
                    <a:pt x="2979102" y="3297644"/>
                  </a:lnTo>
                  <a:lnTo>
                    <a:pt x="2971635" y="3299980"/>
                  </a:lnTo>
                  <a:lnTo>
                    <a:pt x="2969298" y="3295319"/>
                  </a:lnTo>
                  <a:lnTo>
                    <a:pt x="2962770" y="3295319"/>
                  </a:lnTo>
                  <a:lnTo>
                    <a:pt x="2961360" y="3297186"/>
                  </a:lnTo>
                  <a:lnTo>
                    <a:pt x="2958566" y="3298113"/>
                  </a:lnTo>
                  <a:lnTo>
                    <a:pt x="2958338" y="3301619"/>
                  </a:lnTo>
                  <a:lnTo>
                    <a:pt x="2962071" y="3301619"/>
                  </a:lnTo>
                  <a:lnTo>
                    <a:pt x="2969298" y="3302076"/>
                  </a:lnTo>
                  <a:lnTo>
                    <a:pt x="2971863" y="3304654"/>
                  </a:lnTo>
                  <a:lnTo>
                    <a:pt x="2974898" y="3304883"/>
                  </a:lnTo>
                  <a:lnTo>
                    <a:pt x="2978162" y="3306749"/>
                  </a:lnTo>
                  <a:lnTo>
                    <a:pt x="2980029" y="3304184"/>
                  </a:lnTo>
                  <a:close/>
                </a:path>
                <a:path w="4472305" h="4239895">
                  <a:moveTo>
                    <a:pt x="3193796" y="1883943"/>
                  </a:moveTo>
                  <a:lnTo>
                    <a:pt x="3191929" y="1883473"/>
                  </a:lnTo>
                  <a:lnTo>
                    <a:pt x="3189833" y="1883003"/>
                  </a:lnTo>
                  <a:lnTo>
                    <a:pt x="3188424" y="1881835"/>
                  </a:lnTo>
                  <a:lnTo>
                    <a:pt x="3186798" y="1880908"/>
                  </a:lnTo>
                  <a:lnTo>
                    <a:pt x="3185630" y="1878799"/>
                  </a:lnTo>
                  <a:lnTo>
                    <a:pt x="3183521" y="1879269"/>
                  </a:lnTo>
                  <a:lnTo>
                    <a:pt x="3177463" y="1882775"/>
                  </a:lnTo>
                  <a:lnTo>
                    <a:pt x="3174428" y="1884400"/>
                  </a:lnTo>
                  <a:lnTo>
                    <a:pt x="3180499" y="1887677"/>
                  </a:lnTo>
                  <a:lnTo>
                    <a:pt x="3184233" y="1889544"/>
                  </a:lnTo>
                  <a:lnTo>
                    <a:pt x="3186798" y="1887435"/>
                  </a:lnTo>
                  <a:lnTo>
                    <a:pt x="3191002" y="1891411"/>
                  </a:lnTo>
                  <a:lnTo>
                    <a:pt x="3193796" y="1887435"/>
                  </a:lnTo>
                  <a:lnTo>
                    <a:pt x="3193796" y="1883943"/>
                  </a:lnTo>
                  <a:close/>
                </a:path>
                <a:path w="4472305" h="4239895">
                  <a:moveTo>
                    <a:pt x="3262172" y="2808059"/>
                  </a:moveTo>
                  <a:lnTo>
                    <a:pt x="3260534" y="2806420"/>
                  </a:lnTo>
                  <a:lnTo>
                    <a:pt x="3258909" y="2805023"/>
                  </a:lnTo>
                  <a:lnTo>
                    <a:pt x="3257740" y="2803855"/>
                  </a:lnTo>
                  <a:lnTo>
                    <a:pt x="3250971" y="2803855"/>
                  </a:lnTo>
                  <a:lnTo>
                    <a:pt x="3246767" y="2807817"/>
                  </a:lnTo>
                  <a:lnTo>
                    <a:pt x="3246996" y="2807817"/>
                  </a:lnTo>
                  <a:lnTo>
                    <a:pt x="3246297" y="2811792"/>
                  </a:lnTo>
                  <a:lnTo>
                    <a:pt x="3250971" y="2816453"/>
                  </a:lnTo>
                  <a:lnTo>
                    <a:pt x="3254464" y="2815056"/>
                  </a:lnTo>
                  <a:lnTo>
                    <a:pt x="3255873" y="2809456"/>
                  </a:lnTo>
                  <a:lnTo>
                    <a:pt x="3261004" y="2810154"/>
                  </a:lnTo>
                  <a:lnTo>
                    <a:pt x="3261233" y="2810154"/>
                  </a:lnTo>
                  <a:lnTo>
                    <a:pt x="3261703" y="2808757"/>
                  </a:lnTo>
                  <a:lnTo>
                    <a:pt x="3262172" y="2808059"/>
                  </a:lnTo>
                  <a:close/>
                </a:path>
                <a:path w="4472305" h="4239895">
                  <a:moveTo>
                    <a:pt x="3309543" y="936713"/>
                  </a:moveTo>
                  <a:lnTo>
                    <a:pt x="3306737" y="931583"/>
                  </a:lnTo>
                  <a:lnTo>
                    <a:pt x="3304870" y="928547"/>
                  </a:lnTo>
                  <a:lnTo>
                    <a:pt x="3303943" y="928789"/>
                  </a:lnTo>
                  <a:lnTo>
                    <a:pt x="3299041" y="931354"/>
                  </a:lnTo>
                  <a:lnTo>
                    <a:pt x="3296704" y="932751"/>
                  </a:lnTo>
                  <a:lnTo>
                    <a:pt x="3295078" y="933691"/>
                  </a:lnTo>
                  <a:lnTo>
                    <a:pt x="3295777" y="937183"/>
                  </a:lnTo>
                  <a:lnTo>
                    <a:pt x="3294138" y="940219"/>
                  </a:lnTo>
                  <a:lnTo>
                    <a:pt x="3296945" y="942086"/>
                  </a:lnTo>
                  <a:lnTo>
                    <a:pt x="3302774" y="942086"/>
                  </a:lnTo>
                  <a:lnTo>
                    <a:pt x="3305111" y="940219"/>
                  </a:lnTo>
                  <a:lnTo>
                    <a:pt x="3306978" y="938580"/>
                  </a:lnTo>
                  <a:lnTo>
                    <a:pt x="3309543" y="936713"/>
                  </a:lnTo>
                  <a:close/>
                </a:path>
                <a:path w="4472305" h="4239895">
                  <a:moveTo>
                    <a:pt x="3732161" y="3840911"/>
                  </a:moveTo>
                  <a:lnTo>
                    <a:pt x="3729126" y="3839984"/>
                  </a:lnTo>
                  <a:lnTo>
                    <a:pt x="3725392" y="3838587"/>
                  </a:lnTo>
                  <a:lnTo>
                    <a:pt x="3723995" y="3834854"/>
                  </a:lnTo>
                  <a:lnTo>
                    <a:pt x="3723055" y="3831818"/>
                  </a:lnTo>
                  <a:lnTo>
                    <a:pt x="3721900" y="3834841"/>
                  </a:lnTo>
                  <a:lnTo>
                    <a:pt x="3721430" y="3836708"/>
                  </a:lnTo>
                  <a:lnTo>
                    <a:pt x="3720731" y="3838587"/>
                  </a:lnTo>
                  <a:lnTo>
                    <a:pt x="3716998" y="3839984"/>
                  </a:lnTo>
                  <a:lnTo>
                    <a:pt x="3714889" y="3840683"/>
                  </a:lnTo>
                  <a:lnTo>
                    <a:pt x="3715359" y="3843947"/>
                  </a:lnTo>
                  <a:lnTo>
                    <a:pt x="3715359" y="3845115"/>
                  </a:lnTo>
                  <a:lnTo>
                    <a:pt x="3717925" y="3846055"/>
                  </a:lnTo>
                  <a:lnTo>
                    <a:pt x="3720261" y="3847211"/>
                  </a:lnTo>
                  <a:lnTo>
                    <a:pt x="3722827" y="3848150"/>
                  </a:lnTo>
                  <a:lnTo>
                    <a:pt x="3725634" y="3845814"/>
                  </a:lnTo>
                  <a:lnTo>
                    <a:pt x="3728656" y="3843477"/>
                  </a:lnTo>
                  <a:lnTo>
                    <a:pt x="3732161" y="3840911"/>
                  </a:lnTo>
                  <a:close/>
                </a:path>
                <a:path w="4472305" h="4239895">
                  <a:moveTo>
                    <a:pt x="3734727" y="3116796"/>
                  </a:moveTo>
                  <a:lnTo>
                    <a:pt x="3732390" y="3114459"/>
                  </a:lnTo>
                  <a:lnTo>
                    <a:pt x="3731463" y="3113290"/>
                  </a:lnTo>
                  <a:lnTo>
                    <a:pt x="3730993" y="3109557"/>
                  </a:lnTo>
                  <a:lnTo>
                    <a:pt x="3732860" y="3105594"/>
                  </a:lnTo>
                  <a:lnTo>
                    <a:pt x="3730294" y="3102318"/>
                  </a:lnTo>
                  <a:lnTo>
                    <a:pt x="3722128" y="3102318"/>
                  </a:lnTo>
                  <a:lnTo>
                    <a:pt x="3721900" y="3104184"/>
                  </a:lnTo>
                  <a:lnTo>
                    <a:pt x="3721201" y="3106051"/>
                  </a:lnTo>
                  <a:lnTo>
                    <a:pt x="3721900" y="3106991"/>
                  </a:lnTo>
                  <a:lnTo>
                    <a:pt x="3723525" y="3109328"/>
                  </a:lnTo>
                  <a:lnTo>
                    <a:pt x="3725862" y="3111195"/>
                  </a:lnTo>
                  <a:lnTo>
                    <a:pt x="3729126" y="3114459"/>
                  </a:lnTo>
                  <a:lnTo>
                    <a:pt x="3725392" y="3114687"/>
                  </a:lnTo>
                  <a:lnTo>
                    <a:pt x="3721430" y="3115157"/>
                  </a:lnTo>
                  <a:lnTo>
                    <a:pt x="3721900" y="3116097"/>
                  </a:lnTo>
                  <a:lnTo>
                    <a:pt x="3722128" y="3116796"/>
                  </a:lnTo>
                  <a:lnTo>
                    <a:pt x="3722827" y="3117964"/>
                  </a:lnTo>
                  <a:lnTo>
                    <a:pt x="3726802" y="3118193"/>
                  </a:lnTo>
                  <a:lnTo>
                    <a:pt x="3730993" y="3119361"/>
                  </a:lnTo>
                  <a:lnTo>
                    <a:pt x="3734727" y="3116796"/>
                  </a:lnTo>
                  <a:close/>
                </a:path>
                <a:path w="4472305" h="4239895">
                  <a:moveTo>
                    <a:pt x="3935895" y="528332"/>
                  </a:moveTo>
                  <a:lnTo>
                    <a:pt x="3933088" y="525995"/>
                  </a:lnTo>
                  <a:lnTo>
                    <a:pt x="3926090" y="525995"/>
                  </a:lnTo>
                  <a:lnTo>
                    <a:pt x="3923754" y="528574"/>
                  </a:lnTo>
                  <a:lnTo>
                    <a:pt x="3920490" y="530199"/>
                  </a:lnTo>
                  <a:lnTo>
                    <a:pt x="3921417" y="533933"/>
                  </a:lnTo>
                  <a:lnTo>
                    <a:pt x="3925849" y="538365"/>
                  </a:lnTo>
                  <a:lnTo>
                    <a:pt x="3931450" y="535101"/>
                  </a:lnTo>
                  <a:lnTo>
                    <a:pt x="3934726" y="533463"/>
                  </a:lnTo>
                  <a:lnTo>
                    <a:pt x="3933558" y="531368"/>
                  </a:lnTo>
                  <a:lnTo>
                    <a:pt x="3935895" y="528332"/>
                  </a:lnTo>
                  <a:close/>
                </a:path>
                <a:path w="4472305" h="4239895">
                  <a:moveTo>
                    <a:pt x="4101338" y="3758069"/>
                  </a:moveTo>
                  <a:lnTo>
                    <a:pt x="4099242" y="3757841"/>
                  </a:lnTo>
                  <a:lnTo>
                    <a:pt x="4097604" y="3757841"/>
                  </a:lnTo>
                  <a:lnTo>
                    <a:pt x="4096207" y="3757599"/>
                  </a:lnTo>
                  <a:lnTo>
                    <a:pt x="4094340" y="3761803"/>
                  </a:lnTo>
                  <a:lnTo>
                    <a:pt x="4092473" y="3765778"/>
                  </a:lnTo>
                  <a:lnTo>
                    <a:pt x="4090606" y="3769969"/>
                  </a:lnTo>
                  <a:lnTo>
                    <a:pt x="4086872" y="3771379"/>
                  </a:lnTo>
                  <a:lnTo>
                    <a:pt x="4084536" y="3772077"/>
                  </a:lnTo>
                  <a:lnTo>
                    <a:pt x="4088269" y="3773703"/>
                  </a:lnTo>
                  <a:lnTo>
                    <a:pt x="4091076" y="3775113"/>
                  </a:lnTo>
                  <a:lnTo>
                    <a:pt x="4095508" y="3777678"/>
                  </a:lnTo>
                  <a:lnTo>
                    <a:pt x="4092473" y="3770439"/>
                  </a:lnTo>
                  <a:lnTo>
                    <a:pt x="4099712" y="3769741"/>
                  </a:lnTo>
                  <a:lnTo>
                    <a:pt x="4100880" y="3765308"/>
                  </a:lnTo>
                  <a:lnTo>
                    <a:pt x="4098544" y="3762972"/>
                  </a:lnTo>
                  <a:lnTo>
                    <a:pt x="4099471" y="3761575"/>
                  </a:lnTo>
                  <a:lnTo>
                    <a:pt x="4100169" y="3759936"/>
                  </a:lnTo>
                  <a:lnTo>
                    <a:pt x="4101338" y="3758069"/>
                  </a:lnTo>
                  <a:close/>
                </a:path>
                <a:path w="4472305" h="4239895">
                  <a:moveTo>
                    <a:pt x="4176712" y="2292553"/>
                  </a:moveTo>
                  <a:lnTo>
                    <a:pt x="4176484" y="2292553"/>
                  </a:lnTo>
                  <a:lnTo>
                    <a:pt x="4176496" y="2292693"/>
                  </a:lnTo>
                  <a:lnTo>
                    <a:pt x="4176712" y="2292553"/>
                  </a:lnTo>
                  <a:close/>
                </a:path>
                <a:path w="4472305" h="4239895">
                  <a:moveTo>
                    <a:pt x="4176953" y="2297226"/>
                  </a:moveTo>
                  <a:lnTo>
                    <a:pt x="4176496" y="2292693"/>
                  </a:lnTo>
                  <a:lnTo>
                    <a:pt x="4173690" y="2294420"/>
                  </a:lnTo>
                  <a:lnTo>
                    <a:pt x="4171581" y="2295360"/>
                  </a:lnTo>
                  <a:lnTo>
                    <a:pt x="4169486" y="2296528"/>
                  </a:lnTo>
                  <a:lnTo>
                    <a:pt x="4167390" y="2297455"/>
                  </a:lnTo>
                  <a:lnTo>
                    <a:pt x="4168546" y="2298623"/>
                  </a:lnTo>
                  <a:lnTo>
                    <a:pt x="4169486" y="2299792"/>
                  </a:lnTo>
                  <a:lnTo>
                    <a:pt x="4170184" y="2300719"/>
                  </a:lnTo>
                  <a:lnTo>
                    <a:pt x="4167149" y="2304224"/>
                  </a:lnTo>
                  <a:lnTo>
                    <a:pt x="4165752" y="2305621"/>
                  </a:lnTo>
                  <a:lnTo>
                    <a:pt x="4157586" y="2305621"/>
                  </a:lnTo>
                  <a:lnTo>
                    <a:pt x="4158056" y="2307958"/>
                  </a:lnTo>
                  <a:lnTo>
                    <a:pt x="4161548" y="2309596"/>
                  </a:lnTo>
                  <a:lnTo>
                    <a:pt x="4165282" y="2308428"/>
                  </a:lnTo>
                  <a:lnTo>
                    <a:pt x="4167848" y="2308656"/>
                  </a:lnTo>
                  <a:lnTo>
                    <a:pt x="4168292" y="2308428"/>
                  </a:lnTo>
                  <a:lnTo>
                    <a:pt x="4171353" y="2306790"/>
                  </a:lnTo>
                  <a:lnTo>
                    <a:pt x="4176953" y="2303996"/>
                  </a:lnTo>
                  <a:lnTo>
                    <a:pt x="4176014" y="2302827"/>
                  </a:lnTo>
                  <a:lnTo>
                    <a:pt x="4174845" y="2301659"/>
                  </a:lnTo>
                  <a:lnTo>
                    <a:pt x="4173918" y="2300490"/>
                  </a:lnTo>
                  <a:lnTo>
                    <a:pt x="4174858" y="2299551"/>
                  </a:lnTo>
                  <a:lnTo>
                    <a:pt x="4175785" y="2298395"/>
                  </a:lnTo>
                  <a:lnTo>
                    <a:pt x="4176953" y="2297226"/>
                  </a:lnTo>
                  <a:close/>
                </a:path>
                <a:path w="4472305" h="4239895">
                  <a:moveTo>
                    <a:pt x="4197019" y="4237863"/>
                  </a:moveTo>
                  <a:lnTo>
                    <a:pt x="4188625" y="4229468"/>
                  </a:lnTo>
                  <a:lnTo>
                    <a:pt x="4185120" y="4229468"/>
                  </a:lnTo>
                  <a:lnTo>
                    <a:pt x="4183951" y="4227131"/>
                  </a:lnTo>
                  <a:lnTo>
                    <a:pt x="4183024" y="4225036"/>
                  </a:lnTo>
                  <a:lnTo>
                    <a:pt x="4182084" y="4222458"/>
                  </a:lnTo>
                  <a:lnTo>
                    <a:pt x="4180446" y="4222928"/>
                  </a:lnTo>
                  <a:lnTo>
                    <a:pt x="4179049" y="4223397"/>
                  </a:lnTo>
                  <a:lnTo>
                    <a:pt x="4177652" y="4223626"/>
                  </a:lnTo>
                  <a:lnTo>
                    <a:pt x="4177423" y="4225036"/>
                  </a:lnTo>
                  <a:lnTo>
                    <a:pt x="4177423" y="4226191"/>
                  </a:lnTo>
                  <a:lnTo>
                    <a:pt x="4177182" y="4227131"/>
                  </a:lnTo>
                  <a:lnTo>
                    <a:pt x="4180687" y="4233430"/>
                  </a:lnTo>
                  <a:lnTo>
                    <a:pt x="4187215" y="4235767"/>
                  </a:lnTo>
                  <a:lnTo>
                    <a:pt x="4193057" y="4239031"/>
                  </a:lnTo>
                  <a:lnTo>
                    <a:pt x="4193756" y="4239501"/>
                  </a:lnTo>
                  <a:lnTo>
                    <a:pt x="4195622" y="4238333"/>
                  </a:lnTo>
                  <a:lnTo>
                    <a:pt x="4197019" y="4237863"/>
                  </a:lnTo>
                  <a:close/>
                </a:path>
                <a:path w="4472305" h="4239895">
                  <a:moveTo>
                    <a:pt x="4203319" y="1567967"/>
                  </a:moveTo>
                  <a:lnTo>
                    <a:pt x="4196550" y="1567967"/>
                  </a:lnTo>
                  <a:lnTo>
                    <a:pt x="4190720" y="1567726"/>
                  </a:lnTo>
                  <a:lnTo>
                    <a:pt x="4185348" y="1567967"/>
                  </a:lnTo>
                  <a:lnTo>
                    <a:pt x="4182326" y="1571002"/>
                  </a:lnTo>
                  <a:lnTo>
                    <a:pt x="4176725" y="1576133"/>
                  </a:lnTo>
                  <a:lnTo>
                    <a:pt x="4179049" y="1578927"/>
                  </a:lnTo>
                  <a:lnTo>
                    <a:pt x="4182084" y="1577530"/>
                  </a:lnTo>
                  <a:lnTo>
                    <a:pt x="4185348" y="1578000"/>
                  </a:lnTo>
                  <a:lnTo>
                    <a:pt x="4187215" y="1575663"/>
                  </a:lnTo>
                  <a:lnTo>
                    <a:pt x="4189082" y="1573098"/>
                  </a:lnTo>
                  <a:lnTo>
                    <a:pt x="4190720" y="1571231"/>
                  </a:lnTo>
                  <a:lnTo>
                    <a:pt x="4200525" y="1571231"/>
                  </a:lnTo>
                  <a:lnTo>
                    <a:pt x="4203319" y="1567967"/>
                  </a:lnTo>
                  <a:close/>
                </a:path>
                <a:path w="4472305" h="4239895">
                  <a:moveTo>
                    <a:pt x="4275201" y="3839286"/>
                  </a:moveTo>
                  <a:lnTo>
                    <a:pt x="4274731" y="3838587"/>
                  </a:lnTo>
                  <a:lnTo>
                    <a:pt x="4274731" y="3836949"/>
                  </a:lnTo>
                  <a:lnTo>
                    <a:pt x="4274032" y="3836720"/>
                  </a:lnTo>
                  <a:lnTo>
                    <a:pt x="4271467" y="3835311"/>
                  </a:lnTo>
                  <a:lnTo>
                    <a:pt x="4268660" y="3834142"/>
                  </a:lnTo>
                  <a:lnTo>
                    <a:pt x="4265625" y="3832987"/>
                  </a:lnTo>
                  <a:lnTo>
                    <a:pt x="4250233" y="3832987"/>
                  </a:lnTo>
                  <a:lnTo>
                    <a:pt x="4249763" y="3834142"/>
                  </a:lnTo>
                  <a:lnTo>
                    <a:pt x="4249534" y="3835082"/>
                  </a:lnTo>
                  <a:lnTo>
                    <a:pt x="4249064" y="3836009"/>
                  </a:lnTo>
                  <a:lnTo>
                    <a:pt x="4253725" y="3836009"/>
                  </a:lnTo>
                  <a:lnTo>
                    <a:pt x="4254893" y="3837178"/>
                  </a:lnTo>
                  <a:lnTo>
                    <a:pt x="4256062" y="3838117"/>
                  </a:lnTo>
                  <a:lnTo>
                    <a:pt x="4257230" y="3839286"/>
                  </a:lnTo>
                  <a:lnTo>
                    <a:pt x="4275201" y="3839286"/>
                  </a:lnTo>
                  <a:close/>
                </a:path>
                <a:path w="4472305" h="4239895">
                  <a:moveTo>
                    <a:pt x="4360138" y="724598"/>
                  </a:moveTo>
                  <a:lnTo>
                    <a:pt x="4354779" y="718286"/>
                  </a:lnTo>
                  <a:lnTo>
                    <a:pt x="4352912" y="715962"/>
                  </a:lnTo>
                  <a:lnTo>
                    <a:pt x="4350105" y="715962"/>
                  </a:lnTo>
                  <a:lnTo>
                    <a:pt x="4348238" y="716419"/>
                  </a:lnTo>
                  <a:lnTo>
                    <a:pt x="4346841" y="715962"/>
                  </a:lnTo>
                  <a:lnTo>
                    <a:pt x="4345203" y="715264"/>
                  </a:lnTo>
                  <a:lnTo>
                    <a:pt x="4343806" y="714095"/>
                  </a:lnTo>
                  <a:lnTo>
                    <a:pt x="4341711" y="712685"/>
                  </a:lnTo>
                  <a:lnTo>
                    <a:pt x="4339133" y="723188"/>
                  </a:lnTo>
                  <a:lnTo>
                    <a:pt x="4349877" y="721093"/>
                  </a:lnTo>
                  <a:lnTo>
                    <a:pt x="4352671" y="725754"/>
                  </a:lnTo>
                  <a:lnTo>
                    <a:pt x="4355236" y="725297"/>
                  </a:lnTo>
                  <a:lnTo>
                    <a:pt x="4358043" y="726922"/>
                  </a:lnTo>
                  <a:lnTo>
                    <a:pt x="4360138" y="724598"/>
                  </a:lnTo>
                  <a:close/>
                </a:path>
                <a:path w="4472305" h="4239895">
                  <a:moveTo>
                    <a:pt x="4380916" y="281203"/>
                  </a:moveTo>
                  <a:lnTo>
                    <a:pt x="4379277" y="277939"/>
                  </a:lnTo>
                  <a:lnTo>
                    <a:pt x="4378807" y="276771"/>
                  </a:lnTo>
                  <a:lnTo>
                    <a:pt x="4374375" y="276771"/>
                  </a:lnTo>
                  <a:lnTo>
                    <a:pt x="4370641" y="278866"/>
                  </a:lnTo>
                  <a:lnTo>
                    <a:pt x="4368304" y="280276"/>
                  </a:lnTo>
                  <a:lnTo>
                    <a:pt x="4366907" y="281203"/>
                  </a:lnTo>
                  <a:lnTo>
                    <a:pt x="4367136" y="284708"/>
                  </a:lnTo>
                  <a:lnTo>
                    <a:pt x="4367136" y="286575"/>
                  </a:lnTo>
                  <a:lnTo>
                    <a:pt x="4367377" y="289839"/>
                  </a:lnTo>
                  <a:lnTo>
                    <a:pt x="4370171" y="289839"/>
                  </a:lnTo>
                  <a:lnTo>
                    <a:pt x="4374375" y="286334"/>
                  </a:lnTo>
                  <a:lnTo>
                    <a:pt x="4380916" y="281203"/>
                  </a:lnTo>
                  <a:close/>
                </a:path>
                <a:path w="4472305" h="4239895">
                  <a:moveTo>
                    <a:pt x="4430852" y="718997"/>
                  </a:moveTo>
                  <a:lnTo>
                    <a:pt x="4408208" y="718997"/>
                  </a:lnTo>
                  <a:lnTo>
                    <a:pt x="4403077" y="724128"/>
                  </a:lnTo>
                  <a:lnTo>
                    <a:pt x="4403776" y="728332"/>
                  </a:lnTo>
                  <a:lnTo>
                    <a:pt x="4407281" y="728789"/>
                  </a:lnTo>
                  <a:lnTo>
                    <a:pt x="4410316" y="730427"/>
                  </a:lnTo>
                  <a:lnTo>
                    <a:pt x="4412881" y="727392"/>
                  </a:lnTo>
                  <a:lnTo>
                    <a:pt x="4411942" y="726224"/>
                  </a:lnTo>
                  <a:lnTo>
                    <a:pt x="4410786" y="725055"/>
                  </a:lnTo>
                  <a:lnTo>
                    <a:pt x="4409846" y="723887"/>
                  </a:lnTo>
                  <a:lnTo>
                    <a:pt x="4412653" y="720864"/>
                  </a:lnTo>
                  <a:lnTo>
                    <a:pt x="4415917" y="722731"/>
                  </a:lnTo>
                  <a:lnTo>
                    <a:pt x="4418952" y="722261"/>
                  </a:lnTo>
                  <a:lnTo>
                    <a:pt x="4422445" y="721563"/>
                  </a:lnTo>
                  <a:lnTo>
                    <a:pt x="4426420" y="723887"/>
                  </a:lnTo>
                  <a:lnTo>
                    <a:pt x="4430852" y="718997"/>
                  </a:lnTo>
                  <a:close/>
                </a:path>
                <a:path w="4472305" h="4239895">
                  <a:moveTo>
                    <a:pt x="4451858" y="3719334"/>
                  </a:moveTo>
                  <a:lnTo>
                    <a:pt x="4449280" y="3717937"/>
                  </a:lnTo>
                  <a:lnTo>
                    <a:pt x="4446016" y="3717696"/>
                  </a:lnTo>
                  <a:lnTo>
                    <a:pt x="4444149" y="3714902"/>
                  </a:lnTo>
                  <a:lnTo>
                    <a:pt x="4442282" y="3716769"/>
                  </a:lnTo>
                  <a:lnTo>
                    <a:pt x="4440415" y="3718864"/>
                  </a:lnTo>
                  <a:lnTo>
                    <a:pt x="4438320" y="3720503"/>
                  </a:lnTo>
                  <a:lnTo>
                    <a:pt x="4436681" y="3721671"/>
                  </a:lnTo>
                  <a:lnTo>
                    <a:pt x="4434586" y="3721900"/>
                  </a:lnTo>
                  <a:lnTo>
                    <a:pt x="4432478" y="3722598"/>
                  </a:lnTo>
                  <a:lnTo>
                    <a:pt x="4435056" y="3724935"/>
                  </a:lnTo>
                  <a:lnTo>
                    <a:pt x="4436211" y="3728669"/>
                  </a:lnTo>
                  <a:lnTo>
                    <a:pt x="4440186" y="3727970"/>
                  </a:lnTo>
                  <a:lnTo>
                    <a:pt x="4441812" y="3727031"/>
                  </a:lnTo>
                  <a:lnTo>
                    <a:pt x="4444619" y="3725164"/>
                  </a:lnTo>
                  <a:lnTo>
                    <a:pt x="4447413" y="3727970"/>
                  </a:lnTo>
                  <a:lnTo>
                    <a:pt x="4448822" y="3725164"/>
                  </a:lnTo>
                  <a:lnTo>
                    <a:pt x="4450448" y="3722128"/>
                  </a:lnTo>
                  <a:lnTo>
                    <a:pt x="4451858" y="3719334"/>
                  </a:lnTo>
                  <a:close/>
                </a:path>
                <a:path w="4472305" h="4239895">
                  <a:moveTo>
                    <a:pt x="4471924" y="3611753"/>
                  </a:moveTo>
                  <a:lnTo>
                    <a:pt x="4470755" y="3610356"/>
                  </a:lnTo>
                  <a:lnTo>
                    <a:pt x="4469587" y="3609187"/>
                  </a:lnTo>
                  <a:lnTo>
                    <a:pt x="4468660" y="3608019"/>
                  </a:lnTo>
                  <a:lnTo>
                    <a:pt x="4468660" y="3591687"/>
                  </a:lnTo>
                  <a:lnTo>
                    <a:pt x="4467949" y="3591217"/>
                  </a:lnTo>
                  <a:lnTo>
                    <a:pt x="4467491" y="3590747"/>
                  </a:lnTo>
                  <a:lnTo>
                    <a:pt x="4463059" y="3592385"/>
                  </a:lnTo>
                  <a:lnTo>
                    <a:pt x="4466793" y="3596119"/>
                  </a:lnTo>
                  <a:lnTo>
                    <a:pt x="4465155" y="3599154"/>
                  </a:lnTo>
                  <a:lnTo>
                    <a:pt x="4464456" y="3599853"/>
                  </a:lnTo>
                  <a:lnTo>
                    <a:pt x="4463059" y="3600780"/>
                  </a:lnTo>
                  <a:lnTo>
                    <a:pt x="4462119" y="3601720"/>
                  </a:lnTo>
                  <a:lnTo>
                    <a:pt x="4462119" y="3605453"/>
                  </a:lnTo>
                  <a:lnTo>
                    <a:pt x="4464456" y="3609657"/>
                  </a:lnTo>
                  <a:lnTo>
                    <a:pt x="4465853" y="3611981"/>
                  </a:lnTo>
                  <a:lnTo>
                    <a:pt x="4466793" y="3614089"/>
                  </a:lnTo>
                  <a:lnTo>
                    <a:pt x="4469358" y="3612921"/>
                  </a:lnTo>
                  <a:lnTo>
                    <a:pt x="4470527" y="3612451"/>
                  </a:lnTo>
                  <a:lnTo>
                    <a:pt x="4471924" y="361175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5" name="object 35"/>
            <p:cNvSpPr/>
            <p:nvPr/>
          </p:nvSpPr>
          <p:spPr>
            <a:xfrm>
              <a:off x="1058887" y="2856203"/>
              <a:ext cx="4622800" cy="4465955"/>
            </a:xfrm>
            <a:custGeom>
              <a:avLst/>
              <a:gdLst/>
              <a:ahLst/>
              <a:cxnLst/>
              <a:rect l="l" t="t" r="r" b="b"/>
              <a:pathLst>
                <a:path w="4622800" h="4465955">
                  <a:moveTo>
                    <a:pt x="13525" y="251790"/>
                  </a:moveTo>
                  <a:lnTo>
                    <a:pt x="5600" y="243852"/>
                  </a:lnTo>
                  <a:lnTo>
                    <a:pt x="3492" y="245960"/>
                  </a:lnTo>
                  <a:lnTo>
                    <a:pt x="0" y="246888"/>
                  </a:lnTo>
                  <a:lnTo>
                    <a:pt x="698" y="252488"/>
                  </a:lnTo>
                  <a:lnTo>
                    <a:pt x="1625" y="253187"/>
                  </a:lnTo>
                  <a:lnTo>
                    <a:pt x="3962" y="254596"/>
                  </a:lnTo>
                  <a:lnTo>
                    <a:pt x="7226" y="256692"/>
                  </a:lnTo>
                  <a:lnTo>
                    <a:pt x="10261" y="256692"/>
                  </a:lnTo>
                  <a:lnTo>
                    <a:pt x="9791" y="254127"/>
                  </a:lnTo>
                  <a:lnTo>
                    <a:pt x="12598" y="253428"/>
                  </a:lnTo>
                  <a:lnTo>
                    <a:pt x="13525" y="251790"/>
                  </a:lnTo>
                  <a:close/>
                </a:path>
                <a:path w="4622800" h="4465955">
                  <a:moveTo>
                    <a:pt x="344208" y="2521940"/>
                  </a:moveTo>
                  <a:lnTo>
                    <a:pt x="342341" y="2521940"/>
                  </a:lnTo>
                  <a:lnTo>
                    <a:pt x="340702" y="2521470"/>
                  </a:lnTo>
                  <a:lnTo>
                    <a:pt x="339534" y="2521940"/>
                  </a:lnTo>
                  <a:lnTo>
                    <a:pt x="338137" y="2522410"/>
                  </a:lnTo>
                  <a:lnTo>
                    <a:pt x="337197" y="2524048"/>
                  </a:lnTo>
                  <a:lnTo>
                    <a:pt x="334403" y="2525445"/>
                  </a:lnTo>
                  <a:lnTo>
                    <a:pt x="333006" y="2525445"/>
                  </a:lnTo>
                  <a:lnTo>
                    <a:pt x="331597" y="2525915"/>
                  </a:lnTo>
                  <a:lnTo>
                    <a:pt x="331597" y="2529649"/>
                  </a:lnTo>
                  <a:lnTo>
                    <a:pt x="332765" y="2530805"/>
                  </a:lnTo>
                  <a:lnTo>
                    <a:pt x="333705" y="2531973"/>
                  </a:lnTo>
                  <a:lnTo>
                    <a:pt x="334873" y="2533142"/>
                  </a:lnTo>
                  <a:lnTo>
                    <a:pt x="334873" y="2541308"/>
                  </a:lnTo>
                  <a:lnTo>
                    <a:pt x="336740" y="2540381"/>
                  </a:lnTo>
                  <a:lnTo>
                    <a:pt x="338137" y="2540139"/>
                  </a:lnTo>
                  <a:lnTo>
                    <a:pt x="338137" y="2530106"/>
                  </a:lnTo>
                  <a:lnTo>
                    <a:pt x="340233" y="2526842"/>
                  </a:lnTo>
                  <a:lnTo>
                    <a:pt x="343509" y="2525915"/>
                  </a:lnTo>
                  <a:lnTo>
                    <a:pt x="344208" y="2521940"/>
                  </a:lnTo>
                  <a:close/>
                </a:path>
                <a:path w="4622800" h="4465955">
                  <a:moveTo>
                    <a:pt x="348869" y="1493050"/>
                  </a:moveTo>
                  <a:lnTo>
                    <a:pt x="348640" y="1493050"/>
                  </a:lnTo>
                  <a:lnTo>
                    <a:pt x="348170" y="1493748"/>
                  </a:lnTo>
                  <a:lnTo>
                    <a:pt x="348869" y="1493050"/>
                  </a:lnTo>
                  <a:close/>
                </a:path>
                <a:path w="4622800" h="4465955">
                  <a:moveTo>
                    <a:pt x="367779" y="1523619"/>
                  </a:moveTo>
                  <a:lnTo>
                    <a:pt x="366610" y="1522450"/>
                  </a:lnTo>
                  <a:lnTo>
                    <a:pt x="365201" y="1521523"/>
                  </a:lnTo>
                  <a:lnTo>
                    <a:pt x="364274" y="1520583"/>
                  </a:lnTo>
                  <a:lnTo>
                    <a:pt x="364274" y="1513814"/>
                  </a:lnTo>
                  <a:lnTo>
                    <a:pt x="363575" y="1513116"/>
                  </a:lnTo>
                  <a:lnTo>
                    <a:pt x="362877" y="1511947"/>
                  </a:lnTo>
                  <a:lnTo>
                    <a:pt x="361708" y="1511477"/>
                  </a:lnTo>
                  <a:lnTo>
                    <a:pt x="360311" y="1511020"/>
                  </a:lnTo>
                  <a:lnTo>
                    <a:pt x="361708" y="1507985"/>
                  </a:lnTo>
                  <a:lnTo>
                    <a:pt x="358902" y="1508683"/>
                  </a:lnTo>
                  <a:lnTo>
                    <a:pt x="357733" y="1511477"/>
                  </a:lnTo>
                  <a:lnTo>
                    <a:pt x="356108" y="1514513"/>
                  </a:lnTo>
                  <a:lnTo>
                    <a:pt x="355409" y="1516151"/>
                  </a:lnTo>
                  <a:lnTo>
                    <a:pt x="366839" y="1527581"/>
                  </a:lnTo>
                  <a:lnTo>
                    <a:pt x="367068" y="1526654"/>
                  </a:lnTo>
                  <a:lnTo>
                    <a:pt x="367538" y="1525257"/>
                  </a:lnTo>
                  <a:lnTo>
                    <a:pt x="367779" y="1523619"/>
                  </a:lnTo>
                  <a:close/>
                </a:path>
                <a:path w="4622800" h="4465955">
                  <a:moveTo>
                    <a:pt x="370801" y="1498180"/>
                  </a:moveTo>
                  <a:lnTo>
                    <a:pt x="370598" y="1496542"/>
                  </a:lnTo>
                  <a:lnTo>
                    <a:pt x="370573" y="1495386"/>
                  </a:lnTo>
                  <a:lnTo>
                    <a:pt x="370573" y="1494675"/>
                  </a:lnTo>
                  <a:lnTo>
                    <a:pt x="370344" y="1493050"/>
                  </a:lnTo>
                  <a:lnTo>
                    <a:pt x="348869" y="1493050"/>
                  </a:lnTo>
                  <a:lnTo>
                    <a:pt x="350266" y="1495386"/>
                  </a:lnTo>
                  <a:lnTo>
                    <a:pt x="351434" y="1497711"/>
                  </a:lnTo>
                  <a:lnTo>
                    <a:pt x="352844" y="1499819"/>
                  </a:lnTo>
                  <a:lnTo>
                    <a:pt x="356806" y="1497952"/>
                  </a:lnTo>
                  <a:lnTo>
                    <a:pt x="359371" y="1496542"/>
                  </a:lnTo>
                  <a:lnTo>
                    <a:pt x="361708" y="1495386"/>
                  </a:lnTo>
                  <a:lnTo>
                    <a:pt x="366141" y="1498650"/>
                  </a:lnTo>
                  <a:lnTo>
                    <a:pt x="370801" y="1498180"/>
                  </a:lnTo>
                  <a:close/>
                </a:path>
                <a:path w="4622800" h="4465955">
                  <a:moveTo>
                    <a:pt x="387438" y="2226500"/>
                  </a:moveTo>
                  <a:lnTo>
                    <a:pt x="385508" y="2226500"/>
                  </a:lnTo>
                  <a:lnTo>
                    <a:pt x="384340" y="2225344"/>
                  </a:lnTo>
                  <a:lnTo>
                    <a:pt x="383171" y="2224405"/>
                  </a:lnTo>
                  <a:lnTo>
                    <a:pt x="382473" y="2223706"/>
                  </a:lnTo>
                  <a:lnTo>
                    <a:pt x="379679" y="2225344"/>
                  </a:lnTo>
                  <a:lnTo>
                    <a:pt x="374078" y="2228138"/>
                  </a:lnTo>
                  <a:lnTo>
                    <a:pt x="374269" y="2229307"/>
                  </a:lnTo>
                  <a:lnTo>
                    <a:pt x="374307" y="2230945"/>
                  </a:lnTo>
                  <a:lnTo>
                    <a:pt x="374535" y="2232101"/>
                  </a:lnTo>
                  <a:lnTo>
                    <a:pt x="378739" y="2235136"/>
                  </a:lnTo>
                  <a:lnTo>
                    <a:pt x="380377" y="2230704"/>
                  </a:lnTo>
                  <a:lnTo>
                    <a:pt x="382943" y="2229777"/>
                  </a:lnTo>
                  <a:lnTo>
                    <a:pt x="387438" y="2226500"/>
                  </a:lnTo>
                  <a:close/>
                </a:path>
                <a:path w="4622800" h="4465955">
                  <a:moveTo>
                    <a:pt x="388226" y="2226500"/>
                  </a:moveTo>
                  <a:lnTo>
                    <a:pt x="388073" y="2226043"/>
                  </a:lnTo>
                  <a:lnTo>
                    <a:pt x="387438" y="2226500"/>
                  </a:lnTo>
                  <a:lnTo>
                    <a:pt x="388226" y="2226500"/>
                  </a:lnTo>
                  <a:close/>
                </a:path>
                <a:path w="4622800" h="4465955">
                  <a:moveTo>
                    <a:pt x="397649" y="2229777"/>
                  </a:moveTo>
                  <a:lnTo>
                    <a:pt x="396938" y="2230005"/>
                  </a:lnTo>
                  <a:lnTo>
                    <a:pt x="395312" y="2229535"/>
                  </a:lnTo>
                  <a:lnTo>
                    <a:pt x="394144" y="2229307"/>
                  </a:lnTo>
                  <a:lnTo>
                    <a:pt x="393204" y="2227440"/>
                  </a:lnTo>
                  <a:lnTo>
                    <a:pt x="392506" y="2226500"/>
                  </a:lnTo>
                  <a:lnTo>
                    <a:pt x="388226" y="2226500"/>
                  </a:lnTo>
                  <a:lnTo>
                    <a:pt x="391579" y="2237244"/>
                  </a:lnTo>
                  <a:lnTo>
                    <a:pt x="396938" y="2231644"/>
                  </a:lnTo>
                  <a:lnTo>
                    <a:pt x="397560" y="2230005"/>
                  </a:lnTo>
                  <a:lnTo>
                    <a:pt x="397649" y="2229777"/>
                  </a:lnTo>
                  <a:close/>
                </a:path>
                <a:path w="4622800" h="4465955">
                  <a:moveTo>
                    <a:pt x="462521" y="1513814"/>
                  </a:moveTo>
                  <a:lnTo>
                    <a:pt x="459257" y="1512189"/>
                  </a:lnTo>
                  <a:lnTo>
                    <a:pt x="456222" y="1510322"/>
                  </a:lnTo>
                  <a:lnTo>
                    <a:pt x="452945" y="1508912"/>
                  </a:lnTo>
                  <a:lnTo>
                    <a:pt x="452018" y="1508455"/>
                  </a:lnTo>
                  <a:lnTo>
                    <a:pt x="450621" y="1509610"/>
                  </a:lnTo>
                  <a:lnTo>
                    <a:pt x="449681" y="1510080"/>
                  </a:lnTo>
                  <a:lnTo>
                    <a:pt x="451078" y="1512189"/>
                  </a:lnTo>
                  <a:lnTo>
                    <a:pt x="452018" y="1514055"/>
                  </a:lnTo>
                  <a:lnTo>
                    <a:pt x="452945" y="1515452"/>
                  </a:lnTo>
                  <a:lnTo>
                    <a:pt x="451548" y="1517548"/>
                  </a:lnTo>
                  <a:lnTo>
                    <a:pt x="450621" y="1519186"/>
                  </a:lnTo>
                  <a:lnTo>
                    <a:pt x="449453" y="1521053"/>
                  </a:lnTo>
                  <a:lnTo>
                    <a:pt x="452716" y="1522222"/>
                  </a:lnTo>
                  <a:lnTo>
                    <a:pt x="455282" y="1521752"/>
                  </a:lnTo>
                  <a:lnTo>
                    <a:pt x="457847" y="1521523"/>
                  </a:lnTo>
                  <a:lnTo>
                    <a:pt x="462521" y="1516849"/>
                  </a:lnTo>
                  <a:lnTo>
                    <a:pt x="462521" y="1513814"/>
                  </a:lnTo>
                  <a:close/>
                </a:path>
                <a:path w="4622800" h="4465955">
                  <a:moveTo>
                    <a:pt x="462978" y="2422296"/>
                  </a:moveTo>
                  <a:lnTo>
                    <a:pt x="462051" y="2421369"/>
                  </a:lnTo>
                  <a:lnTo>
                    <a:pt x="461124" y="2420201"/>
                  </a:lnTo>
                  <a:lnTo>
                    <a:pt x="459955" y="2418562"/>
                  </a:lnTo>
                  <a:lnTo>
                    <a:pt x="460654" y="2417635"/>
                  </a:lnTo>
                  <a:lnTo>
                    <a:pt x="462521" y="2415298"/>
                  </a:lnTo>
                  <a:lnTo>
                    <a:pt x="462749" y="2408059"/>
                  </a:lnTo>
                  <a:lnTo>
                    <a:pt x="460413" y="2407132"/>
                  </a:lnTo>
                  <a:lnTo>
                    <a:pt x="459486" y="2409926"/>
                  </a:lnTo>
                  <a:lnTo>
                    <a:pt x="459016" y="2412034"/>
                  </a:lnTo>
                  <a:lnTo>
                    <a:pt x="455053" y="2415997"/>
                  </a:lnTo>
                  <a:lnTo>
                    <a:pt x="453656" y="2418092"/>
                  </a:lnTo>
                  <a:lnTo>
                    <a:pt x="455053" y="2421128"/>
                  </a:lnTo>
                  <a:lnTo>
                    <a:pt x="456450" y="2423693"/>
                  </a:lnTo>
                  <a:lnTo>
                    <a:pt x="457847" y="2426500"/>
                  </a:lnTo>
                  <a:lnTo>
                    <a:pt x="462749" y="2426258"/>
                  </a:lnTo>
                  <a:lnTo>
                    <a:pt x="462978" y="2426030"/>
                  </a:lnTo>
                  <a:lnTo>
                    <a:pt x="462978" y="2422296"/>
                  </a:lnTo>
                  <a:close/>
                </a:path>
                <a:path w="4622800" h="4465955">
                  <a:moveTo>
                    <a:pt x="473481" y="1325956"/>
                  </a:moveTo>
                  <a:lnTo>
                    <a:pt x="471157" y="1321993"/>
                  </a:lnTo>
                  <a:lnTo>
                    <a:pt x="464146" y="1321993"/>
                  </a:lnTo>
                  <a:lnTo>
                    <a:pt x="459955" y="1330388"/>
                  </a:lnTo>
                  <a:lnTo>
                    <a:pt x="462749" y="1333665"/>
                  </a:lnTo>
                  <a:lnTo>
                    <a:pt x="463918" y="1335062"/>
                  </a:lnTo>
                  <a:lnTo>
                    <a:pt x="467880" y="1335062"/>
                  </a:lnTo>
                  <a:lnTo>
                    <a:pt x="468350" y="1333423"/>
                  </a:lnTo>
                  <a:lnTo>
                    <a:pt x="468591" y="1331099"/>
                  </a:lnTo>
                  <a:lnTo>
                    <a:pt x="469747" y="1329690"/>
                  </a:lnTo>
                  <a:lnTo>
                    <a:pt x="471385" y="1327594"/>
                  </a:lnTo>
                  <a:lnTo>
                    <a:pt x="473481" y="1325956"/>
                  </a:lnTo>
                  <a:close/>
                </a:path>
                <a:path w="4622800" h="4465955">
                  <a:moveTo>
                    <a:pt x="501484" y="1476946"/>
                  </a:moveTo>
                  <a:lnTo>
                    <a:pt x="501027" y="1476717"/>
                  </a:lnTo>
                  <a:lnTo>
                    <a:pt x="500557" y="1476006"/>
                  </a:lnTo>
                  <a:lnTo>
                    <a:pt x="483984" y="1476006"/>
                  </a:lnTo>
                  <a:lnTo>
                    <a:pt x="479082" y="1480908"/>
                  </a:lnTo>
                  <a:lnTo>
                    <a:pt x="482358" y="1484642"/>
                  </a:lnTo>
                  <a:lnTo>
                    <a:pt x="484454" y="1482077"/>
                  </a:lnTo>
                  <a:lnTo>
                    <a:pt x="487019" y="1479511"/>
                  </a:lnTo>
                  <a:lnTo>
                    <a:pt x="488188" y="1480451"/>
                  </a:lnTo>
                  <a:lnTo>
                    <a:pt x="489115" y="1481378"/>
                  </a:lnTo>
                  <a:lnTo>
                    <a:pt x="490524" y="1482547"/>
                  </a:lnTo>
                  <a:lnTo>
                    <a:pt x="496824" y="1482547"/>
                  </a:lnTo>
                  <a:lnTo>
                    <a:pt x="498462" y="1480908"/>
                  </a:lnTo>
                  <a:lnTo>
                    <a:pt x="500786" y="1479740"/>
                  </a:lnTo>
                  <a:lnTo>
                    <a:pt x="501484" y="1476946"/>
                  </a:lnTo>
                  <a:close/>
                </a:path>
                <a:path w="4622800" h="4465955">
                  <a:moveTo>
                    <a:pt x="527862" y="1284427"/>
                  </a:moveTo>
                  <a:lnTo>
                    <a:pt x="526923" y="1282319"/>
                  </a:lnTo>
                  <a:lnTo>
                    <a:pt x="524827" y="1280922"/>
                  </a:lnTo>
                  <a:lnTo>
                    <a:pt x="524586" y="1277886"/>
                  </a:lnTo>
                  <a:lnTo>
                    <a:pt x="524586" y="1276019"/>
                  </a:lnTo>
                  <a:lnTo>
                    <a:pt x="522020" y="1273924"/>
                  </a:lnTo>
                  <a:lnTo>
                    <a:pt x="519696" y="1273225"/>
                  </a:lnTo>
                  <a:lnTo>
                    <a:pt x="517359" y="1275092"/>
                  </a:lnTo>
                  <a:lnTo>
                    <a:pt x="516420" y="1275791"/>
                  </a:lnTo>
                  <a:lnTo>
                    <a:pt x="513397" y="1272755"/>
                  </a:lnTo>
                  <a:lnTo>
                    <a:pt x="512686" y="1274152"/>
                  </a:lnTo>
                  <a:lnTo>
                    <a:pt x="512457" y="1274724"/>
                  </a:lnTo>
                  <a:lnTo>
                    <a:pt x="513397" y="1283258"/>
                  </a:lnTo>
                  <a:lnTo>
                    <a:pt x="519455" y="1281620"/>
                  </a:lnTo>
                  <a:lnTo>
                    <a:pt x="522262" y="1284655"/>
                  </a:lnTo>
                  <a:lnTo>
                    <a:pt x="523887" y="1286522"/>
                  </a:lnTo>
                  <a:lnTo>
                    <a:pt x="525995" y="1286294"/>
                  </a:lnTo>
                  <a:lnTo>
                    <a:pt x="527862" y="1284427"/>
                  </a:lnTo>
                  <a:close/>
                </a:path>
                <a:path w="4622800" h="4465955">
                  <a:moveTo>
                    <a:pt x="622833" y="1300289"/>
                  </a:moveTo>
                  <a:lnTo>
                    <a:pt x="621677" y="1299121"/>
                  </a:lnTo>
                  <a:lnTo>
                    <a:pt x="615365" y="1299121"/>
                  </a:lnTo>
                  <a:lnTo>
                    <a:pt x="613740" y="1304721"/>
                  </a:lnTo>
                  <a:lnTo>
                    <a:pt x="610006" y="1307287"/>
                  </a:lnTo>
                  <a:lnTo>
                    <a:pt x="610006" y="1312189"/>
                  </a:lnTo>
                  <a:lnTo>
                    <a:pt x="615365" y="1313357"/>
                  </a:lnTo>
                  <a:lnTo>
                    <a:pt x="618401" y="1308455"/>
                  </a:lnTo>
                  <a:lnTo>
                    <a:pt x="622833" y="1307757"/>
                  </a:lnTo>
                  <a:lnTo>
                    <a:pt x="622833" y="1300289"/>
                  </a:lnTo>
                  <a:close/>
                </a:path>
                <a:path w="4622800" h="4465955">
                  <a:moveTo>
                    <a:pt x="708710" y="2552281"/>
                  </a:moveTo>
                  <a:lnTo>
                    <a:pt x="708253" y="2550884"/>
                  </a:lnTo>
                  <a:lnTo>
                    <a:pt x="708012" y="2549474"/>
                  </a:lnTo>
                  <a:lnTo>
                    <a:pt x="707555" y="2548077"/>
                  </a:lnTo>
                  <a:lnTo>
                    <a:pt x="702411" y="2549474"/>
                  </a:lnTo>
                  <a:lnTo>
                    <a:pt x="703110" y="2554846"/>
                  </a:lnTo>
                  <a:lnTo>
                    <a:pt x="700316" y="2557653"/>
                  </a:lnTo>
                  <a:lnTo>
                    <a:pt x="698677" y="2558110"/>
                  </a:lnTo>
                  <a:lnTo>
                    <a:pt x="695883" y="2556243"/>
                  </a:lnTo>
                  <a:lnTo>
                    <a:pt x="695883" y="2559748"/>
                  </a:lnTo>
                  <a:lnTo>
                    <a:pt x="696810" y="2560917"/>
                  </a:lnTo>
                  <a:lnTo>
                    <a:pt x="697509" y="2562085"/>
                  </a:lnTo>
                  <a:lnTo>
                    <a:pt x="698207" y="2563012"/>
                  </a:lnTo>
                  <a:lnTo>
                    <a:pt x="695413" y="2565819"/>
                  </a:lnTo>
                  <a:lnTo>
                    <a:pt x="697280" y="2568613"/>
                  </a:lnTo>
                  <a:lnTo>
                    <a:pt x="699617" y="2568143"/>
                  </a:lnTo>
                  <a:lnTo>
                    <a:pt x="701484" y="2566276"/>
                  </a:lnTo>
                  <a:lnTo>
                    <a:pt x="701941" y="2564650"/>
                  </a:lnTo>
                  <a:lnTo>
                    <a:pt x="702183" y="2563012"/>
                  </a:lnTo>
                  <a:lnTo>
                    <a:pt x="702411" y="2561844"/>
                  </a:lnTo>
                  <a:lnTo>
                    <a:pt x="704748" y="2561145"/>
                  </a:lnTo>
                  <a:lnTo>
                    <a:pt x="706615" y="2560447"/>
                  </a:lnTo>
                  <a:lnTo>
                    <a:pt x="708710" y="2559748"/>
                  </a:lnTo>
                  <a:lnTo>
                    <a:pt x="706145" y="2557183"/>
                  </a:lnTo>
                  <a:lnTo>
                    <a:pt x="705218" y="2556014"/>
                  </a:lnTo>
                  <a:lnTo>
                    <a:pt x="707555" y="2553678"/>
                  </a:lnTo>
                  <a:lnTo>
                    <a:pt x="708710" y="2552281"/>
                  </a:lnTo>
                  <a:close/>
                </a:path>
                <a:path w="4622800" h="4465955">
                  <a:moveTo>
                    <a:pt x="738124" y="1769110"/>
                  </a:moveTo>
                  <a:lnTo>
                    <a:pt x="736714" y="1768411"/>
                  </a:lnTo>
                  <a:lnTo>
                    <a:pt x="735317" y="1767954"/>
                  </a:lnTo>
                  <a:lnTo>
                    <a:pt x="732980" y="1767014"/>
                  </a:lnTo>
                  <a:lnTo>
                    <a:pt x="731113" y="1769351"/>
                  </a:lnTo>
                  <a:lnTo>
                    <a:pt x="729488" y="1771916"/>
                  </a:lnTo>
                  <a:lnTo>
                    <a:pt x="727621" y="1774482"/>
                  </a:lnTo>
                  <a:lnTo>
                    <a:pt x="722947" y="1771218"/>
                  </a:lnTo>
                  <a:lnTo>
                    <a:pt x="718985" y="1771916"/>
                  </a:lnTo>
                  <a:lnTo>
                    <a:pt x="726211" y="1780781"/>
                  </a:lnTo>
                  <a:lnTo>
                    <a:pt x="728789" y="1780781"/>
                  </a:lnTo>
                  <a:lnTo>
                    <a:pt x="732980" y="1781022"/>
                  </a:lnTo>
                  <a:lnTo>
                    <a:pt x="732840" y="1780781"/>
                  </a:lnTo>
                  <a:lnTo>
                    <a:pt x="730186" y="1776349"/>
                  </a:lnTo>
                  <a:lnTo>
                    <a:pt x="732282" y="1774952"/>
                  </a:lnTo>
                  <a:lnTo>
                    <a:pt x="732751" y="1774482"/>
                  </a:lnTo>
                  <a:lnTo>
                    <a:pt x="738124" y="1769110"/>
                  </a:lnTo>
                  <a:close/>
                </a:path>
                <a:path w="4622800" h="4465955">
                  <a:moveTo>
                    <a:pt x="777328" y="197650"/>
                  </a:moveTo>
                  <a:lnTo>
                    <a:pt x="775690" y="192989"/>
                  </a:lnTo>
                  <a:lnTo>
                    <a:pt x="771486" y="190423"/>
                  </a:lnTo>
                  <a:lnTo>
                    <a:pt x="764959" y="183883"/>
                  </a:lnTo>
                  <a:lnTo>
                    <a:pt x="762393" y="179679"/>
                  </a:lnTo>
                  <a:lnTo>
                    <a:pt x="757720" y="178054"/>
                  </a:lnTo>
                  <a:lnTo>
                    <a:pt x="757720" y="182714"/>
                  </a:lnTo>
                  <a:lnTo>
                    <a:pt x="762622" y="187845"/>
                  </a:lnTo>
                  <a:lnTo>
                    <a:pt x="772426" y="197650"/>
                  </a:lnTo>
                  <a:lnTo>
                    <a:pt x="777328" y="197650"/>
                  </a:lnTo>
                  <a:close/>
                </a:path>
                <a:path w="4622800" h="4465955">
                  <a:moveTo>
                    <a:pt x="780592" y="1230287"/>
                  </a:moveTo>
                  <a:lnTo>
                    <a:pt x="778725" y="1228178"/>
                  </a:lnTo>
                  <a:lnTo>
                    <a:pt x="771956" y="1223975"/>
                  </a:lnTo>
                  <a:lnTo>
                    <a:pt x="769391" y="1223975"/>
                  </a:lnTo>
                  <a:lnTo>
                    <a:pt x="768451" y="1225143"/>
                  </a:lnTo>
                  <a:lnTo>
                    <a:pt x="767753" y="1225613"/>
                  </a:lnTo>
                  <a:lnTo>
                    <a:pt x="769861" y="1227709"/>
                  </a:lnTo>
                  <a:lnTo>
                    <a:pt x="772185" y="1230287"/>
                  </a:lnTo>
                  <a:lnTo>
                    <a:pt x="769391" y="1231912"/>
                  </a:lnTo>
                  <a:lnTo>
                    <a:pt x="766826" y="1233309"/>
                  </a:lnTo>
                  <a:lnTo>
                    <a:pt x="764019" y="1234948"/>
                  </a:lnTo>
                  <a:lnTo>
                    <a:pt x="768692" y="1239621"/>
                  </a:lnTo>
                  <a:lnTo>
                    <a:pt x="774052" y="1238681"/>
                  </a:lnTo>
                  <a:lnTo>
                    <a:pt x="772655" y="1233081"/>
                  </a:lnTo>
                  <a:lnTo>
                    <a:pt x="775690" y="1230287"/>
                  </a:lnTo>
                  <a:lnTo>
                    <a:pt x="780592" y="1230287"/>
                  </a:lnTo>
                  <a:close/>
                </a:path>
                <a:path w="4622800" h="4465955">
                  <a:moveTo>
                    <a:pt x="816991" y="978954"/>
                  </a:moveTo>
                  <a:lnTo>
                    <a:pt x="815594" y="974750"/>
                  </a:lnTo>
                  <a:lnTo>
                    <a:pt x="813955" y="974521"/>
                  </a:lnTo>
                  <a:lnTo>
                    <a:pt x="811860" y="974521"/>
                  </a:lnTo>
                  <a:lnTo>
                    <a:pt x="810691" y="975448"/>
                  </a:lnTo>
                  <a:lnTo>
                    <a:pt x="808355" y="977785"/>
                  </a:lnTo>
                  <a:lnTo>
                    <a:pt x="803465" y="977785"/>
                  </a:lnTo>
                  <a:lnTo>
                    <a:pt x="803465" y="980122"/>
                  </a:lnTo>
                  <a:lnTo>
                    <a:pt x="802525" y="981049"/>
                  </a:lnTo>
                  <a:lnTo>
                    <a:pt x="800188" y="981049"/>
                  </a:lnTo>
                  <a:lnTo>
                    <a:pt x="800430" y="981989"/>
                  </a:lnTo>
                  <a:lnTo>
                    <a:pt x="800900" y="982916"/>
                  </a:lnTo>
                  <a:lnTo>
                    <a:pt x="801357" y="984084"/>
                  </a:lnTo>
                  <a:lnTo>
                    <a:pt x="812101" y="984084"/>
                  </a:lnTo>
                  <a:lnTo>
                    <a:pt x="813955" y="982218"/>
                  </a:lnTo>
                  <a:lnTo>
                    <a:pt x="815365" y="980579"/>
                  </a:lnTo>
                  <a:lnTo>
                    <a:pt x="816991" y="978954"/>
                  </a:lnTo>
                  <a:close/>
                </a:path>
                <a:path w="4622800" h="4465955">
                  <a:moveTo>
                    <a:pt x="908469" y="4457217"/>
                  </a:moveTo>
                  <a:lnTo>
                    <a:pt x="907770" y="4456747"/>
                  </a:lnTo>
                  <a:lnTo>
                    <a:pt x="905433" y="4455350"/>
                  </a:lnTo>
                  <a:lnTo>
                    <a:pt x="903566" y="4454182"/>
                  </a:lnTo>
                  <a:lnTo>
                    <a:pt x="901941" y="4453255"/>
                  </a:lnTo>
                  <a:lnTo>
                    <a:pt x="900074" y="4452315"/>
                  </a:lnTo>
                  <a:lnTo>
                    <a:pt x="898677" y="4454182"/>
                  </a:lnTo>
                  <a:lnTo>
                    <a:pt x="895642" y="4455122"/>
                  </a:lnTo>
                  <a:lnTo>
                    <a:pt x="895172" y="4459783"/>
                  </a:lnTo>
                  <a:lnTo>
                    <a:pt x="897509" y="4461878"/>
                  </a:lnTo>
                  <a:lnTo>
                    <a:pt x="898677" y="4465853"/>
                  </a:lnTo>
                  <a:lnTo>
                    <a:pt x="902868" y="4465155"/>
                  </a:lnTo>
                  <a:lnTo>
                    <a:pt x="905205" y="4463046"/>
                  </a:lnTo>
                  <a:lnTo>
                    <a:pt x="908469" y="4461878"/>
                  </a:lnTo>
                  <a:lnTo>
                    <a:pt x="908469" y="4457217"/>
                  </a:lnTo>
                  <a:close/>
                </a:path>
                <a:path w="4622800" h="4465955">
                  <a:moveTo>
                    <a:pt x="911047" y="1616024"/>
                  </a:moveTo>
                  <a:lnTo>
                    <a:pt x="909180" y="1611134"/>
                  </a:lnTo>
                  <a:lnTo>
                    <a:pt x="903808" y="1616265"/>
                  </a:lnTo>
                  <a:lnTo>
                    <a:pt x="902169" y="1613230"/>
                  </a:lnTo>
                  <a:lnTo>
                    <a:pt x="900303" y="1609267"/>
                  </a:lnTo>
                  <a:lnTo>
                    <a:pt x="902639" y="1607629"/>
                  </a:lnTo>
                  <a:lnTo>
                    <a:pt x="904735" y="1605534"/>
                  </a:lnTo>
                  <a:lnTo>
                    <a:pt x="904036" y="1605064"/>
                  </a:lnTo>
                  <a:lnTo>
                    <a:pt x="903338" y="1603895"/>
                  </a:lnTo>
                  <a:lnTo>
                    <a:pt x="901941" y="1604124"/>
                  </a:lnTo>
                  <a:lnTo>
                    <a:pt x="900074" y="1604365"/>
                  </a:lnTo>
                  <a:lnTo>
                    <a:pt x="898677" y="1604594"/>
                  </a:lnTo>
                  <a:lnTo>
                    <a:pt x="898207" y="1606931"/>
                  </a:lnTo>
                  <a:lnTo>
                    <a:pt x="897966" y="1608556"/>
                  </a:lnTo>
                  <a:lnTo>
                    <a:pt x="897737" y="1609725"/>
                  </a:lnTo>
                  <a:lnTo>
                    <a:pt x="895400" y="1610423"/>
                  </a:lnTo>
                  <a:lnTo>
                    <a:pt x="893533" y="1611134"/>
                  </a:lnTo>
                  <a:lnTo>
                    <a:pt x="891438" y="1611833"/>
                  </a:lnTo>
                  <a:lnTo>
                    <a:pt x="891908" y="1613928"/>
                  </a:lnTo>
                  <a:lnTo>
                    <a:pt x="892365" y="1615325"/>
                  </a:lnTo>
                  <a:lnTo>
                    <a:pt x="892835" y="1617192"/>
                  </a:lnTo>
                  <a:lnTo>
                    <a:pt x="894473" y="1616024"/>
                  </a:lnTo>
                  <a:lnTo>
                    <a:pt x="895642" y="1614868"/>
                  </a:lnTo>
                  <a:lnTo>
                    <a:pt x="896810" y="1613928"/>
                  </a:lnTo>
                  <a:lnTo>
                    <a:pt x="899134" y="1615795"/>
                  </a:lnTo>
                  <a:lnTo>
                    <a:pt x="900303" y="1616964"/>
                  </a:lnTo>
                  <a:lnTo>
                    <a:pt x="903808" y="1616494"/>
                  </a:lnTo>
                  <a:lnTo>
                    <a:pt x="907770" y="1618132"/>
                  </a:lnTo>
                  <a:lnTo>
                    <a:pt x="911047" y="1616024"/>
                  </a:lnTo>
                  <a:close/>
                </a:path>
                <a:path w="4622800" h="4465955">
                  <a:moveTo>
                    <a:pt x="1386395" y="3186798"/>
                  </a:moveTo>
                  <a:lnTo>
                    <a:pt x="1372158" y="3186798"/>
                  </a:lnTo>
                  <a:lnTo>
                    <a:pt x="1370761" y="3188665"/>
                  </a:lnTo>
                  <a:lnTo>
                    <a:pt x="1368196" y="3189592"/>
                  </a:lnTo>
                  <a:lnTo>
                    <a:pt x="1367726" y="3193326"/>
                  </a:lnTo>
                  <a:lnTo>
                    <a:pt x="1381963" y="3193326"/>
                  </a:lnTo>
                  <a:lnTo>
                    <a:pt x="1383360" y="3191459"/>
                  </a:lnTo>
                  <a:lnTo>
                    <a:pt x="1385938" y="3190532"/>
                  </a:lnTo>
                  <a:lnTo>
                    <a:pt x="1386395" y="3186798"/>
                  </a:lnTo>
                  <a:close/>
                </a:path>
                <a:path w="4622800" h="4465955">
                  <a:moveTo>
                    <a:pt x="1390370" y="2556243"/>
                  </a:moveTo>
                  <a:lnTo>
                    <a:pt x="1381963" y="2547848"/>
                  </a:lnTo>
                  <a:lnTo>
                    <a:pt x="1377530" y="2557183"/>
                  </a:lnTo>
                  <a:lnTo>
                    <a:pt x="1377302" y="2557881"/>
                  </a:lnTo>
                  <a:lnTo>
                    <a:pt x="1377759" y="2564180"/>
                  </a:lnTo>
                  <a:lnTo>
                    <a:pt x="1381493" y="2563711"/>
                  </a:lnTo>
                  <a:lnTo>
                    <a:pt x="1382903" y="2563482"/>
                  </a:lnTo>
                  <a:lnTo>
                    <a:pt x="1383601" y="2561145"/>
                  </a:lnTo>
                  <a:lnTo>
                    <a:pt x="1383830" y="2559520"/>
                  </a:lnTo>
                  <a:lnTo>
                    <a:pt x="1384071" y="2558351"/>
                  </a:lnTo>
                  <a:lnTo>
                    <a:pt x="1386395" y="2557653"/>
                  </a:lnTo>
                  <a:lnTo>
                    <a:pt x="1388262" y="2556941"/>
                  </a:lnTo>
                  <a:lnTo>
                    <a:pt x="1390370" y="2556243"/>
                  </a:lnTo>
                  <a:close/>
                </a:path>
                <a:path w="4622800" h="4465955">
                  <a:moveTo>
                    <a:pt x="1465503" y="1155"/>
                  </a:moveTo>
                  <a:lnTo>
                    <a:pt x="1460373" y="0"/>
                  </a:lnTo>
                  <a:lnTo>
                    <a:pt x="1457337" y="4660"/>
                  </a:lnTo>
                  <a:lnTo>
                    <a:pt x="1452676" y="5600"/>
                  </a:lnTo>
                  <a:lnTo>
                    <a:pt x="1455013" y="10731"/>
                  </a:lnTo>
                  <a:lnTo>
                    <a:pt x="1460373" y="11201"/>
                  </a:lnTo>
                  <a:lnTo>
                    <a:pt x="1465503" y="14224"/>
                  </a:lnTo>
                  <a:lnTo>
                    <a:pt x="1465503" y="1155"/>
                  </a:lnTo>
                  <a:close/>
                </a:path>
                <a:path w="4622800" h="4465955">
                  <a:moveTo>
                    <a:pt x="1501914" y="818857"/>
                  </a:moveTo>
                  <a:lnTo>
                    <a:pt x="1497253" y="814197"/>
                  </a:lnTo>
                  <a:lnTo>
                    <a:pt x="1494917" y="816063"/>
                  </a:lnTo>
                  <a:lnTo>
                    <a:pt x="1493278" y="817460"/>
                  </a:lnTo>
                  <a:lnTo>
                    <a:pt x="1491881" y="818629"/>
                  </a:lnTo>
                  <a:lnTo>
                    <a:pt x="1492580" y="821664"/>
                  </a:lnTo>
                  <a:lnTo>
                    <a:pt x="1490713" y="824458"/>
                  </a:lnTo>
                  <a:lnTo>
                    <a:pt x="1493278" y="826795"/>
                  </a:lnTo>
                  <a:lnTo>
                    <a:pt x="1501686" y="826795"/>
                  </a:lnTo>
                  <a:lnTo>
                    <a:pt x="1501686" y="821194"/>
                  </a:lnTo>
                  <a:lnTo>
                    <a:pt x="1501914" y="818857"/>
                  </a:lnTo>
                  <a:close/>
                </a:path>
                <a:path w="4622800" h="4465955">
                  <a:moveTo>
                    <a:pt x="1832127" y="1019784"/>
                  </a:moveTo>
                  <a:lnTo>
                    <a:pt x="1831428" y="1015123"/>
                  </a:lnTo>
                  <a:lnTo>
                    <a:pt x="1826285" y="1014183"/>
                  </a:lnTo>
                  <a:lnTo>
                    <a:pt x="1825828" y="1009281"/>
                  </a:lnTo>
                  <a:lnTo>
                    <a:pt x="1825586" y="1006017"/>
                  </a:lnTo>
                  <a:lnTo>
                    <a:pt x="1819757" y="1007186"/>
                  </a:lnTo>
                  <a:lnTo>
                    <a:pt x="1817649" y="1004150"/>
                  </a:lnTo>
                  <a:lnTo>
                    <a:pt x="1816252" y="1005547"/>
                  </a:lnTo>
                  <a:lnTo>
                    <a:pt x="1816493" y="1006716"/>
                  </a:lnTo>
                  <a:lnTo>
                    <a:pt x="1816493" y="1008354"/>
                  </a:lnTo>
                  <a:lnTo>
                    <a:pt x="1816722" y="1009523"/>
                  </a:lnTo>
                  <a:lnTo>
                    <a:pt x="1819059" y="1010221"/>
                  </a:lnTo>
                  <a:lnTo>
                    <a:pt x="1820926" y="1010920"/>
                  </a:lnTo>
                  <a:lnTo>
                    <a:pt x="1823021" y="1011618"/>
                  </a:lnTo>
                  <a:lnTo>
                    <a:pt x="1820456" y="1014183"/>
                  </a:lnTo>
                  <a:lnTo>
                    <a:pt x="1819516" y="1015352"/>
                  </a:lnTo>
                  <a:lnTo>
                    <a:pt x="1820456" y="1018616"/>
                  </a:lnTo>
                  <a:lnTo>
                    <a:pt x="1826526" y="1015123"/>
                  </a:lnTo>
                  <a:lnTo>
                    <a:pt x="1826056" y="1020483"/>
                  </a:lnTo>
                  <a:lnTo>
                    <a:pt x="1828152" y="1020254"/>
                  </a:lnTo>
                  <a:lnTo>
                    <a:pt x="1830019" y="1020254"/>
                  </a:lnTo>
                  <a:lnTo>
                    <a:pt x="1832127" y="1019784"/>
                  </a:lnTo>
                  <a:close/>
                </a:path>
                <a:path w="4622800" h="4465955">
                  <a:moveTo>
                    <a:pt x="1865490" y="27292"/>
                  </a:moveTo>
                  <a:lnTo>
                    <a:pt x="1865261" y="25895"/>
                  </a:lnTo>
                  <a:lnTo>
                    <a:pt x="1852663" y="13296"/>
                  </a:lnTo>
                  <a:lnTo>
                    <a:pt x="1851723" y="9563"/>
                  </a:lnTo>
                  <a:lnTo>
                    <a:pt x="1851025" y="7226"/>
                  </a:lnTo>
                  <a:lnTo>
                    <a:pt x="1847989" y="10261"/>
                  </a:lnTo>
                  <a:lnTo>
                    <a:pt x="1849386" y="13068"/>
                  </a:lnTo>
                  <a:lnTo>
                    <a:pt x="1848929" y="15862"/>
                  </a:lnTo>
                  <a:lnTo>
                    <a:pt x="1853819" y="20535"/>
                  </a:lnTo>
                  <a:lnTo>
                    <a:pt x="1858721" y="25666"/>
                  </a:lnTo>
                  <a:lnTo>
                    <a:pt x="1864093" y="30797"/>
                  </a:lnTo>
                  <a:lnTo>
                    <a:pt x="1865020" y="30568"/>
                  </a:lnTo>
                  <a:lnTo>
                    <a:pt x="1865490" y="30568"/>
                  </a:lnTo>
                  <a:lnTo>
                    <a:pt x="1865490" y="27292"/>
                  </a:lnTo>
                  <a:close/>
                </a:path>
                <a:path w="4622800" h="4465955">
                  <a:moveTo>
                    <a:pt x="1871560" y="3211296"/>
                  </a:moveTo>
                  <a:lnTo>
                    <a:pt x="1868766" y="3209899"/>
                  </a:lnTo>
                  <a:lnTo>
                    <a:pt x="1866188" y="3208490"/>
                  </a:lnTo>
                  <a:lnTo>
                    <a:pt x="1863394" y="3207093"/>
                  </a:lnTo>
                  <a:lnTo>
                    <a:pt x="1862696" y="3207791"/>
                  </a:lnTo>
                  <a:lnTo>
                    <a:pt x="1861527" y="3208731"/>
                  </a:lnTo>
                  <a:lnTo>
                    <a:pt x="1860359" y="3209899"/>
                  </a:lnTo>
                  <a:lnTo>
                    <a:pt x="1855927" y="3210128"/>
                  </a:lnTo>
                  <a:lnTo>
                    <a:pt x="1857095" y="3212465"/>
                  </a:lnTo>
                  <a:lnTo>
                    <a:pt x="1859661" y="3214090"/>
                  </a:lnTo>
                  <a:lnTo>
                    <a:pt x="1862696" y="3211766"/>
                  </a:lnTo>
                  <a:lnTo>
                    <a:pt x="1864791" y="3214090"/>
                  </a:lnTo>
                  <a:lnTo>
                    <a:pt x="1865490" y="3215957"/>
                  </a:lnTo>
                  <a:lnTo>
                    <a:pt x="1865960" y="3217824"/>
                  </a:lnTo>
                  <a:lnTo>
                    <a:pt x="1866658" y="3219932"/>
                  </a:lnTo>
                  <a:lnTo>
                    <a:pt x="1868525" y="3219691"/>
                  </a:lnTo>
                  <a:lnTo>
                    <a:pt x="1869922" y="3219234"/>
                  </a:lnTo>
                  <a:lnTo>
                    <a:pt x="1871560" y="3218992"/>
                  </a:lnTo>
                  <a:lnTo>
                    <a:pt x="1871560" y="3211296"/>
                  </a:lnTo>
                  <a:close/>
                </a:path>
                <a:path w="4622800" h="4465955">
                  <a:moveTo>
                    <a:pt x="1878558" y="1893963"/>
                  </a:moveTo>
                  <a:lnTo>
                    <a:pt x="1878330" y="1892566"/>
                  </a:lnTo>
                  <a:lnTo>
                    <a:pt x="1878088" y="1890699"/>
                  </a:lnTo>
                  <a:lnTo>
                    <a:pt x="1877631" y="1888363"/>
                  </a:lnTo>
                  <a:lnTo>
                    <a:pt x="1875764" y="1890001"/>
                  </a:lnTo>
                  <a:lnTo>
                    <a:pt x="1874596" y="1891169"/>
                  </a:lnTo>
                  <a:lnTo>
                    <a:pt x="1873427" y="1892566"/>
                  </a:lnTo>
                  <a:lnTo>
                    <a:pt x="1866430" y="1892566"/>
                  </a:lnTo>
                  <a:lnTo>
                    <a:pt x="1865490" y="1899094"/>
                  </a:lnTo>
                  <a:lnTo>
                    <a:pt x="1858492" y="1893036"/>
                  </a:lnTo>
                  <a:lnTo>
                    <a:pt x="1855685" y="1897468"/>
                  </a:lnTo>
                  <a:lnTo>
                    <a:pt x="1856397" y="1901431"/>
                  </a:lnTo>
                  <a:lnTo>
                    <a:pt x="1858962" y="1902599"/>
                  </a:lnTo>
                  <a:lnTo>
                    <a:pt x="1860588" y="1902129"/>
                  </a:lnTo>
                  <a:lnTo>
                    <a:pt x="1862455" y="1900504"/>
                  </a:lnTo>
                  <a:lnTo>
                    <a:pt x="1863623" y="1899564"/>
                  </a:lnTo>
                  <a:lnTo>
                    <a:pt x="1865261" y="1899564"/>
                  </a:lnTo>
                  <a:lnTo>
                    <a:pt x="1866658" y="1898865"/>
                  </a:lnTo>
                  <a:lnTo>
                    <a:pt x="1868297" y="1897697"/>
                  </a:lnTo>
                  <a:lnTo>
                    <a:pt x="1869922" y="1896300"/>
                  </a:lnTo>
                  <a:lnTo>
                    <a:pt x="1873656" y="1894903"/>
                  </a:lnTo>
                  <a:lnTo>
                    <a:pt x="1875993" y="1896529"/>
                  </a:lnTo>
                  <a:lnTo>
                    <a:pt x="1878558" y="1893963"/>
                  </a:lnTo>
                  <a:close/>
                </a:path>
                <a:path w="4622800" h="4465955">
                  <a:moveTo>
                    <a:pt x="1979371" y="1333665"/>
                  </a:moveTo>
                  <a:lnTo>
                    <a:pt x="1977745" y="1330629"/>
                  </a:lnTo>
                  <a:lnTo>
                    <a:pt x="1976577" y="1327823"/>
                  </a:lnTo>
                  <a:lnTo>
                    <a:pt x="1975167" y="1325257"/>
                  </a:lnTo>
                  <a:lnTo>
                    <a:pt x="1973770" y="1326654"/>
                  </a:lnTo>
                  <a:lnTo>
                    <a:pt x="1970506" y="1328991"/>
                  </a:lnTo>
                  <a:lnTo>
                    <a:pt x="1968169" y="1327365"/>
                  </a:lnTo>
                  <a:lnTo>
                    <a:pt x="1966074" y="1326197"/>
                  </a:lnTo>
                  <a:lnTo>
                    <a:pt x="1963737" y="1324787"/>
                  </a:lnTo>
                  <a:lnTo>
                    <a:pt x="1963737" y="1328521"/>
                  </a:lnTo>
                  <a:lnTo>
                    <a:pt x="1963508" y="1329931"/>
                  </a:lnTo>
                  <a:lnTo>
                    <a:pt x="1967471" y="1331328"/>
                  </a:lnTo>
                  <a:lnTo>
                    <a:pt x="1970976" y="1333423"/>
                  </a:lnTo>
                  <a:lnTo>
                    <a:pt x="1973541" y="1336700"/>
                  </a:lnTo>
                  <a:lnTo>
                    <a:pt x="1974011" y="1337157"/>
                  </a:lnTo>
                  <a:lnTo>
                    <a:pt x="1974938" y="1337398"/>
                  </a:lnTo>
                  <a:lnTo>
                    <a:pt x="1975637" y="1337627"/>
                  </a:lnTo>
                  <a:lnTo>
                    <a:pt x="1977034" y="1335989"/>
                  </a:lnTo>
                  <a:lnTo>
                    <a:pt x="1979371" y="1333665"/>
                  </a:lnTo>
                  <a:close/>
                </a:path>
                <a:path w="4622800" h="4465955">
                  <a:moveTo>
                    <a:pt x="1983346" y="2760903"/>
                  </a:moveTo>
                  <a:lnTo>
                    <a:pt x="1983105" y="2759506"/>
                  </a:lnTo>
                  <a:lnTo>
                    <a:pt x="1982876" y="2757411"/>
                  </a:lnTo>
                  <a:lnTo>
                    <a:pt x="1980311" y="2757411"/>
                  </a:lnTo>
                  <a:lnTo>
                    <a:pt x="1978202" y="2757170"/>
                  </a:lnTo>
                  <a:lnTo>
                    <a:pt x="1976335" y="2757411"/>
                  </a:lnTo>
                  <a:lnTo>
                    <a:pt x="1974011" y="2757868"/>
                  </a:lnTo>
                  <a:lnTo>
                    <a:pt x="1973541" y="2752509"/>
                  </a:lnTo>
                  <a:lnTo>
                    <a:pt x="1970506" y="2755544"/>
                  </a:lnTo>
                  <a:lnTo>
                    <a:pt x="1967941" y="2760205"/>
                  </a:lnTo>
                  <a:lnTo>
                    <a:pt x="1975637" y="2761145"/>
                  </a:lnTo>
                  <a:lnTo>
                    <a:pt x="1973770" y="2765577"/>
                  </a:lnTo>
                  <a:lnTo>
                    <a:pt x="1973770" y="2765806"/>
                  </a:lnTo>
                  <a:lnTo>
                    <a:pt x="1976107" y="2766974"/>
                  </a:lnTo>
                  <a:lnTo>
                    <a:pt x="1978444" y="2768371"/>
                  </a:lnTo>
                  <a:lnTo>
                    <a:pt x="1979612" y="2766034"/>
                  </a:lnTo>
                  <a:lnTo>
                    <a:pt x="1983105" y="2760205"/>
                  </a:lnTo>
                  <a:lnTo>
                    <a:pt x="1983346" y="2760903"/>
                  </a:lnTo>
                  <a:close/>
                </a:path>
                <a:path w="4622800" h="4465955">
                  <a:moveTo>
                    <a:pt x="2049614" y="3216198"/>
                  </a:moveTo>
                  <a:lnTo>
                    <a:pt x="2048916" y="3211525"/>
                  </a:lnTo>
                  <a:lnTo>
                    <a:pt x="2047519" y="3210356"/>
                  </a:lnTo>
                  <a:lnTo>
                    <a:pt x="2045411" y="3208731"/>
                  </a:lnTo>
                  <a:lnTo>
                    <a:pt x="2042845" y="3206623"/>
                  </a:lnTo>
                  <a:lnTo>
                    <a:pt x="2042375" y="3206623"/>
                  </a:lnTo>
                  <a:lnTo>
                    <a:pt x="2040978" y="3207093"/>
                  </a:lnTo>
                  <a:lnTo>
                    <a:pt x="2039581" y="3207334"/>
                  </a:lnTo>
                  <a:lnTo>
                    <a:pt x="2039353" y="3211766"/>
                  </a:lnTo>
                  <a:lnTo>
                    <a:pt x="2038184" y="3215957"/>
                  </a:lnTo>
                  <a:lnTo>
                    <a:pt x="2040750" y="3219691"/>
                  </a:lnTo>
                  <a:lnTo>
                    <a:pt x="2044014" y="3219691"/>
                  </a:lnTo>
                  <a:lnTo>
                    <a:pt x="2045652" y="3217126"/>
                  </a:lnTo>
                  <a:lnTo>
                    <a:pt x="2049614" y="3216198"/>
                  </a:lnTo>
                  <a:close/>
                </a:path>
                <a:path w="4622800" h="4465955">
                  <a:moveTo>
                    <a:pt x="2068055" y="411873"/>
                  </a:moveTo>
                  <a:lnTo>
                    <a:pt x="2063851" y="410946"/>
                  </a:lnTo>
                  <a:lnTo>
                    <a:pt x="2062683" y="411645"/>
                  </a:lnTo>
                  <a:lnTo>
                    <a:pt x="2062213" y="412115"/>
                  </a:lnTo>
                  <a:lnTo>
                    <a:pt x="2061984" y="412584"/>
                  </a:lnTo>
                  <a:lnTo>
                    <a:pt x="2060587" y="413283"/>
                  </a:lnTo>
                  <a:lnTo>
                    <a:pt x="2058949" y="413512"/>
                  </a:lnTo>
                  <a:lnTo>
                    <a:pt x="2058949" y="413981"/>
                  </a:lnTo>
                  <a:lnTo>
                    <a:pt x="2058022" y="417944"/>
                  </a:lnTo>
                  <a:lnTo>
                    <a:pt x="2054047" y="419112"/>
                  </a:lnTo>
                  <a:lnTo>
                    <a:pt x="2052421" y="422376"/>
                  </a:lnTo>
                  <a:lnTo>
                    <a:pt x="2054517" y="423786"/>
                  </a:lnTo>
                  <a:lnTo>
                    <a:pt x="2055444" y="426580"/>
                  </a:lnTo>
                  <a:lnTo>
                    <a:pt x="2058949" y="427050"/>
                  </a:lnTo>
                  <a:lnTo>
                    <a:pt x="2064550" y="426580"/>
                  </a:lnTo>
                  <a:lnTo>
                    <a:pt x="2060816" y="421449"/>
                  </a:lnTo>
                  <a:lnTo>
                    <a:pt x="2062213" y="418642"/>
                  </a:lnTo>
                  <a:lnTo>
                    <a:pt x="2068055" y="412813"/>
                  </a:lnTo>
                  <a:lnTo>
                    <a:pt x="2068055" y="411873"/>
                  </a:lnTo>
                  <a:close/>
                </a:path>
                <a:path w="4622800" h="4465955">
                  <a:moveTo>
                    <a:pt x="2163495" y="782459"/>
                  </a:moveTo>
                  <a:lnTo>
                    <a:pt x="2161159" y="780122"/>
                  </a:lnTo>
                  <a:lnTo>
                    <a:pt x="2158365" y="781761"/>
                  </a:lnTo>
                  <a:lnTo>
                    <a:pt x="2155799" y="781291"/>
                  </a:lnTo>
                  <a:lnTo>
                    <a:pt x="2154631" y="780364"/>
                  </a:lnTo>
                  <a:lnTo>
                    <a:pt x="2153462" y="779195"/>
                  </a:lnTo>
                  <a:lnTo>
                    <a:pt x="2152294" y="778256"/>
                  </a:lnTo>
                  <a:lnTo>
                    <a:pt x="2149729" y="780364"/>
                  </a:lnTo>
                  <a:lnTo>
                    <a:pt x="2148802" y="781291"/>
                  </a:lnTo>
                  <a:lnTo>
                    <a:pt x="2145995" y="781761"/>
                  </a:lnTo>
                  <a:lnTo>
                    <a:pt x="2142960" y="780122"/>
                  </a:lnTo>
                  <a:lnTo>
                    <a:pt x="2141093" y="782459"/>
                  </a:lnTo>
                  <a:lnTo>
                    <a:pt x="2142731" y="784555"/>
                  </a:lnTo>
                  <a:lnTo>
                    <a:pt x="2144128" y="786663"/>
                  </a:lnTo>
                  <a:lnTo>
                    <a:pt x="2146223" y="789457"/>
                  </a:lnTo>
                  <a:lnTo>
                    <a:pt x="2152294" y="786892"/>
                  </a:lnTo>
                  <a:lnTo>
                    <a:pt x="2157425" y="784326"/>
                  </a:lnTo>
                  <a:lnTo>
                    <a:pt x="2163026" y="783628"/>
                  </a:lnTo>
                  <a:lnTo>
                    <a:pt x="2163267" y="783628"/>
                  </a:lnTo>
                  <a:lnTo>
                    <a:pt x="2163267" y="782929"/>
                  </a:lnTo>
                  <a:lnTo>
                    <a:pt x="2163495" y="782459"/>
                  </a:lnTo>
                  <a:close/>
                </a:path>
                <a:path w="4622800" h="4465955">
                  <a:moveTo>
                    <a:pt x="2189861" y="97777"/>
                  </a:moveTo>
                  <a:lnTo>
                    <a:pt x="2187537" y="96608"/>
                  </a:lnTo>
                  <a:lnTo>
                    <a:pt x="2185428" y="95669"/>
                  </a:lnTo>
                  <a:lnTo>
                    <a:pt x="2183104" y="94742"/>
                  </a:lnTo>
                  <a:lnTo>
                    <a:pt x="2185428" y="92405"/>
                  </a:lnTo>
                  <a:lnTo>
                    <a:pt x="2186368" y="91236"/>
                  </a:lnTo>
                  <a:lnTo>
                    <a:pt x="2183803" y="88442"/>
                  </a:lnTo>
                  <a:lnTo>
                    <a:pt x="2180996" y="85877"/>
                  </a:lnTo>
                  <a:lnTo>
                    <a:pt x="2178431" y="83070"/>
                  </a:lnTo>
                  <a:lnTo>
                    <a:pt x="2172601" y="83070"/>
                  </a:lnTo>
                  <a:lnTo>
                    <a:pt x="2175395" y="86334"/>
                  </a:lnTo>
                  <a:lnTo>
                    <a:pt x="2177732" y="88900"/>
                  </a:lnTo>
                  <a:lnTo>
                    <a:pt x="2180298" y="91935"/>
                  </a:lnTo>
                  <a:lnTo>
                    <a:pt x="2180298" y="97536"/>
                  </a:lnTo>
                  <a:lnTo>
                    <a:pt x="2182164" y="99402"/>
                  </a:lnTo>
                  <a:lnTo>
                    <a:pt x="2184971" y="102679"/>
                  </a:lnTo>
                  <a:lnTo>
                    <a:pt x="2189861" y="97777"/>
                  </a:lnTo>
                  <a:close/>
                </a:path>
                <a:path w="4622800" h="4465955">
                  <a:moveTo>
                    <a:pt x="2199436" y="3327743"/>
                  </a:moveTo>
                  <a:lnTo>
                    <a:pt x="2185200" y="3327743"/>
                  </a:lnTo>
                  <a:lnTo>
                    <a:pt x="2183803" y="3329609"/>
                  </a:lnTo>
                  <a:lnTo>
                    <a:pt x="2181237" y="3330778"/>
                  </a:lnTo>
                  <a:lnTo>
                    <a:pt x="2180767" y="3333343"/>
                  </a:lnTo>
                  <a:lnTo>
                    <a:pt x="2181237" y="3333572"/>
                  </a:lnTo>
                  <a:lnTo>
                    <a:pt x="2181466" y="3334283"/>
                  </a:lnTo>
                  <a:lnTo>
                    <a:pt x="2198497" y="3334283"/>
                  </a:lnTo>
                  <a:lnTo>
                    <a:pt x="2198738" y="3333572"/>
                  </a:lnTo>
                  <a:lnTo>
                    <a:pt x="2199436" y="3332873"/>
                  </a:lnTo>
                  <a:lnTo>
                    <a:pt x="2199436" y="3327743"/>
                  </a:lnTo>
                  <a:close/>
                </a:path>
                <a:path w="4622800" h="4465955">
                  <a:moveTo>
                    <a:pt x="2219502" y="3051911"/>
                  </a:moveTo>
                  <a:lnTo>
                    <a:pt x="2217864" y="3048406"/>
                  </a:lnTo>
                  <a:lnTo>
                    <a:pt x="2215769" y="3045371"/>
                  </a:lnTo>
                  <a:lnTo>
                    <a:pt x="2211108" y="3045841"/>
                  </a:lnTo>
                  <a:lnTo>
                    <a:pt x="2208301" y="3051911"/>
                  </a:lnTo>
                  <a:lnTo>
                    <a:pt x="2206904" y="3054705"/>
                  </a:lnTo>
                  <a:lnTo>
                    <a:pt x="2209241" y="3056344"/>
                  </a:lnTo>
                  <a:lnTo>
                    <a:pt x="2210168" y="3059607"/>
                  </a:lnTo>
                  <a:lnTo>
                    <a:pt x="2213673" y="3058909"/>
                  </a:lnTo>
                  <a:lnTo>
                    <a:pt x="2216239" y="3057042"/>
                  </a:lnTo>
                  <a:lnTo>
                    <a:pt x="2219274" y="3055645"/>
                  </a:lnTo>
                  <a:lnTo>
                    <a:pt x="2219502" y="3051911"/>
                  </a:lnTo>
                  <a:close/>
                </a:path>
                <a:path w="4622800" h="4465955">
                  <a:moveTo>
                    <a:pt x="2228837" y="1218844"/>
                  </a:moveTo>
                  <a:lnTo>
                    <a:pt x="2222309" y="1222349"/>
                  </a:lnTo>
                  <a:lnTo>
                    <a:pt x="2216708" y="1223746"/>
                  </a:lnTo>
                  <a:lnTo>
                    <a:pt x="2212975" y="1228648"/>
                  </a:lnTo>
                  <a:lnTo>
                    <a:pt x="2215540" y="1230744"/>
                  </a:lnTo>
                  <a:lnTo>
                    <a:pt x="2216937" y="1235646"/>
                  </a:lnTo>
                  <a:lnTo>
                    <a:pt x="2221839" y="1232852"/>
                  </a:lnTo>
                  <a:lnTo>
                    <a:pt x="2223236" y="1229118"/>
                  </a:lnTo>
                  <a:lnTo>
                    <a:pt x="2223706" y="1227480"/>
                  </a:lnTo>
                  <a:lnTo>
                    <a:pt x="2225573" y="1227010"/>
                  </a:lnTo>
                  <a:lnTo>
                    <a:pt x="2226970" y="1226781"/>
                  </a:lnTo>
                  <a:lnTo>
                    <a:pt x="2228837" y="1226312"/>
                  </a:lnTo>
                  <a:lnTo>
                    <a:pt x="2228837" y="1218844"/>
                  </a:lnTo>
                  <a:close/>
                </a:path>
                <a:path w="4622800" h="4465955">
                  <a:moveTo>
                    <a:pt x="2235835" y="811161"/>
                  </a:moveTo>
                  <a:lnTo>
                    <a:pt x="2235377" y="809523"/>
                  </a:lnTo>
                  <a:lnTo>
                    <a:pt x="2235377" y="806729"/>
                  </a:lnTo>
                  <a:lnTo>
                    <a:pt x="2231402" y="810463"/>
                  </a:lnTo>
                  <a:lnTo>
                    <a:pt x="2228608" y="813028"/>
                  </a:lnTo>
                  <a:lnTo>
                    <a:pt x="2225802" y="815124"/>
                  </a:lnTo>
                  <a:lnTo>
                    <a:pt x="2226272" y="820267"/>
                  </a:lnTo>
                  <a:lnTo>
                    <a:pt x="2225332" y="825169"/>
                  </a:lnTo>
                  <a:lnTo>
                    <a:pt x="2227211" y="831697"/>
                  </a:lnTo>
                  <a:lnTo>
                    <a:pt x="2228367" y="828903"/>
                  </a:lnTo>
                  <a:lnTo>
                    <a:pt x="2228608" y="827493"/>
                  </a:lnTo>
                  <a:lnTo>
                    <a:pt x="2230005" y="825169"/>
                  </a:lnTo>
                  <a:lnTo>
                    <a:pt x="2231402" y="824001"/>
                  </a:lnTo>
                  <a:lnTo>
                    <a:pt x="2231872" y="822591"/>
                  </a:lnTo>
                  <a:lnTo>
                    <a:pt x="2232342" y="820496"/>
                  </a:lnTo>
                  <a:lnTo>
                    <a:pt x="2231872" y="818159"/>
                  </a:lnTo>
                  <a:lnTo>
                    <a:pt x="2232571" y="816292"/>
                  </a:lnTo>
                  <a:lnTo>
                    <a:pt x="2233041" y="814895"/>
                  </a:lnTo>
                  <a:lnTo>
                    <a:pt x="2234908" y="813968"/>
                  </a:lnTo>
                  <a:lnTo>
                    <a:pt x="2235835" y="811161"/>
                  </a:lnTo>
                  <a:close/>
                </a:path>
                <a:path w="4622800" h="4465955">
                  <a:moveTo>
                    <a:pt x="2239111" y="1512189"/>
                  </a:moveTo>
                  <a:lnTo>
                    <a:pt x="2235835" y="1511249"/>
                  </a:lnTo>
                  <a:lnTo>
                    <a:pt x="2234666" y="1508912"/>
                  </a:lnTo>
                  <a:lnTo>
                    <a:pt x="2233511" y="1506816"/>
                  </a:lnTo>
                  <a:lnTo>
                    <a:pt x="2232571" y="1504480"/>
                  </a:lnTo>
                  <a:lnTo>
                    <a:pt x="2231402" y="1502384"/>
                  </a:lnTo>
                  <a:lnTo>
                    <a:pt x="2228837" y="1505419"/>
                  </a:lnTo>
                  <a:lnTo>
                    <a:pt x="2223935" y="1510779"/>
                  </a:lnTo>
                  <a:lnTo>
                    <a:pt x="2224875" y="1512189"/>
                  </a:lnTo>
                  <a:lnTo>
                    <a:pt x="2227440" y="1515211"/>
                  </a:lnTo>
                  <a:lnTo>
                    <a:pt x="2239111" y="1515211"/>
                  </a:lnTo>
                  <a:lnTo>
                    <a:pt x="2239111" y="1512189"/>
                  </a:lnTo>
                  <a:close/>
                </a:path>
                <a:path w="4622800" h="4465955">
                  <a:moveTo>
                    <a:pt x="2245639" y="3310013"/>
                  </a:moveTo>
                  <a:lnTo>
                    <a:pt x="2244458" y="3308604"/>
                  </a:lnTo>
                  <a:lnTo>
                    <a:pt x="2243074" y="3306978"/>
                  </a:lnTo>
                  <a:lnTo>
                    <a:pt x="2240038" y="3308604"/>
                  </a:lnTo>
                  <a:lnTo>
                    <a:pt x="2237473" y="3308146"/>
                  </a:lnTo>
                  <a:lnTo>
                    <a:pt x="2236533" y="3309302"/>
                  </a:lnTo>
                  <a:lnTo>
                    <a:pt x="2235136" y="3310471"/>
                  </a:lnTo>
                  <a:lnTo>
                    <a:pt x="2231644" y="3312337"/>
                  </a:lnTo>
                  <a:lnTo>
                    <a:pt x="2228608" y="3310013"/>
                  </a:lnTo>
                  <a:lnTo>
                    <a:pt x="2225332" y="3313506"/>
                  </a:lnTo>
                  <a:lnTo>
                    <a:pt x="2227199" y="3314903"/>
                  </a:lnTo>
                  <a:lnTo>
                    <a:pt x="2229066" y="3316541"/>
                  </a:lnTo>
                  <a:lnTo>
                    <a:pt x="2230704" y="3317710"/>
                  </a:lnTo>
                  <a:lnTo>
                    <a:pt x="2235136" y="3317710"/>
                  </a:lnTo>
                  <a:lnTo>
                    <a:pt x="2239568" y="3314446"/>
                  </a:lnTo>
                  <a:lnTo>
                    <a:pt x="2242299" y="3312337"/>
                  </a:lnTo>
                  <a:lnTo>
                    <a:pt x="2242604" y="3312109"/>
                  </a:lnTo>
                  <a:lnTo>
                    <a:pt x="2245639" y="3310013"/>
                  </a:lnTo>
                  <a:close/>
                </a:path>
                <a:path w="4622800" h="4465955">
                  <a:moveTo>
                    <a:pt x="2268740" y="2107260"/>
                  </a:moveTo>
                  <a:lnTo>
                    <a:pt x="2268512" y="2101888"/>
                  </a:lnTo>
                  <a:lnTo>
                    <a:pt x="2265476" y="2099551"/>
                  </a:lnTo>
                  <a:lnTo>
                    <a:pt x="2261044" y="2098395"/>
                  </a:lnTo>
                  <a:lnTo>
                    <a:pt x="2256840" y="2101659"/>
                  </a:lnTo>
                  <a:lnTo>
                    <a:pt x="2254974" y="2103056"/>
                  </a:lnTo>
                  <a:lnTo>
                    <a:pt x="2258237" y="2106320"/>
                  </a:lnTo>
                  <a:lnTo>
                    <a:pt x="2257539" y="2107958"/>
                  </a:lnTo>
                  <a:lnTo>
                    <a:pt x="2256612" y="2109355"/>
                  </a:lnTo>
                  <a:lnTo>
                    <a:pt x="2255443" y="2111464"/>
                  </a:lnTo>
                  <a:lnTo>
                    <a:pt x="2257780" y="2111464"/>
                  </a:lnTo>
                  <a:lnTo>
                    <a:pt x="2259177" y="2111921"/>
                  </a:lnTo>
                  <a:lnTo>
                    <a:pt x="2261971" y="2110994"/>
                  </a:lnTo>
                  <a:lnTo>
                    <a:pt x="2262911" y="2109355"/>
                  </a:lnTo>
                  <a:lnTo>
                    <a:pt x="2265705" y="2107958"/>
                  </a:lnTo>
                  <a:lnTo>
                    <a:pt x="2267115" y="2107730"/>
                  </a:lnTo>
                  <a:lnTo>
                    <a:pt x="2268740" y="2107260"/>
                  </a:lnTo>
                  <a:close/>
                </a:path>
                <a:path w="4622800" h="4465955">
                  <a:moveTo>
                    <a:pt x="2307475" y="891438"/>
                  </a:moveTo>
                  <a:lnTo>
                    <a:pt x="2307018" y="890968"/>
                  </a:lnTo>
                  <a:lnTo>
                    <a:pt x="2307018" y="890511"/>
                  </a:lnTo>
                  <a:lnTo>
                    <a:pt x="2304681" y="888174"/>
                  </a:lnTo>
                  <a:lnTo>
                    <a:pt x="2302814" y="885609"/>
                  </a:lnTo>
                  <a:lnTo>
                    <a:pt x="2306548" y="881634"/>
                  </a:lnTo>
                  <a:lnTo>
                    <a:pt x="2302586" y="879767"/>
                  </a:lnTo>
                  <a:lnTo>
                    <a:pt x="2298154" y="884199"/>
                  </a:lnTo>
                  <a:lnTo>
                    <a:pt x="2299309" y="886307"/>
                  </a:lnTo>
                  <a:lnTo>
                    <a:pt x="2302345" y="887476"/>
                  </a:lnTo>
                  <a:lnTo>
                    <a:pt x="2300478" y="892606"/>
                  </a:lnTo>
                  <a:lnTo>
                    <a:pt x="2300478" y="896340"/>
                  </a:lnTo>
                  <a:lnTo>
                    <a:pt x="2292540" y="893775"/>
                  </a:lnTo>
                  <a:lnTo>
                    <a:pt x="2291143" y="899134"/>
                  </a:lnTo>
                  <a:lnTo>
                    <a:pt x="2296744" y="899134"/>
                  </a:lnTo>
                  <a:lnTo>
                    <a:pt x="2299551" y="899375"/>
                  </a:lnTo>
                  <a:lnTo>
                    <a:pt x="2302116" y="897039"/>
                  </a:lnTo>
                  <a:lnTo>
                    <a:pt x="2304681" y="894245"/>
                  </a:lnTo>
                  <a:lnTo>
                    <a:pt x="2307475" y="891438"/>
                  </a:lnTo>
                  <a:close/>
                </a:path>
                <a:path w="4622800" h="4465955">
                  <a:moveTo>
                    <a:pt x="2334323" y="1513814"/>
                  </a:moveTo>
                  <a:lnTo>
                    <a:pt x="2331516" y="1510779"/>
                  </a:lnTo>
                  <a:lnTo>
                    <a:pt x="2328481" y="1512189"/>
                  </a:lnTo>
                  <a:lnTo>
                    <a:pt x="2324989" y="1512646"/>
                  </a:lnTo>
                  <a:lnTo>
                    <a:pt x="2324519" y="1514055"/>
                  </a:lnTo>
                  <a:lnTo>
                    <a:pt x="2324049" y="1517078"/>
                  </a:lnTo>
                  <a:lnTo>
                    <a:pt x="2320556" y="1518246"/>
                  </a:lnTo>
                  <a:lnTo>
                    <a:pt x="2317051" y="1520113"/>
                  </a:lnTo>
                  <a:lnTo>
                    <a:pt x="2314486" y="1524088"/>
                  </a:lnTo>
                  <a:lnTo>
                    <a:pt x="2318918" y="1525485"/>
                  </a:lnTo>
                  <a:lnTo>
                    <a:pt x="2323350" y="1525955"/>
                  </a:lnTo>
                  <a:lnTo>
                    <a:pt x="2327554" y="1523847"/>
                  </a:lnTo>
                  <a:lnTo>
                    <a:pt x="2327554" y="1516849"/>
                  </a:lnTo>
                  <a:lnTo>
                    <a:pt x="2329650" y="1515922"/>
                  </a:lnTo>
                  <a:lnTo>
                    <a:pt x="2331986" y="1514754"/>
                  </a:lnTo>
                  <a:lnTo>
                    <a:pt x="2334323" y="1513814"/>
                  </a:lnTo>
                  <a:close/>
                </a:path>
                <a:path w="4622800" h="4465955">
                  <a:moveTo>
                    <a:pt x="2343886" y="1236814"/>
                  </a:moveTo>
                  <a:lnTo>
                    <a:pt x="2343416" y="1236116"/>
                  </a:lnTo>
                  <a:lnTo>
                    <a:pt x="2335479" y="1230045"/>
                  </a:lnTo>
                  <a:lnTo>
                    <a:pt x="2334780" y="1230287"/>
                  </a:lnTo>
                  <a:lnTo>
                    <a:pt x="2333383" y="1230515"/>
                  </a:lnTo>
                  <a:lnTo>
                    <a:pt x="2331986" y="1231214"/>
                  </a:lnTo>
                  <a:lnTo>
                    <a:pt x="2331047" y="1231442"/>
                  </a:lnTo>
                  <a:lnTo>
                    <a:pt x="2329650" y="1235176"/>
                  </a:lnTo>
                  <a:lnTo>
                    <a:pt x="2332685" y="1236345"/>
                  </a:lnTo>
                  <a:lnTo>
                    <a:pt x="2333853" y="1238453"/>
                  </a:lnTo>
                  <a:lnTo>
                    <a:pt x="2332913" y="1239621"/>
                  </a:lnTo>
                  <a:lnTo>
                    <a:pt x="2331986" y="1240548"/>
                  </a:lnTo>
                  <a:lnTo>
                    <a:pt x="2330589" y="1242187"/>
                  </a:lnTo>
                  <a:lnTo>
                    <a:pt x="2332456" y="1242644"/>
                  </a:lnTo>
                  <a:lnTo>
                    <a:pt x="2333853" y="1243114"/>
                  </a:lnTo>
                  <a:lnTo>
                    <a:pt x="2334780" y="1243355"/>
                  </a:lnTo>
                  <a:lnTo>
                    <a:pt x="2338755" y="1241945"/>
                  </a:lnTo>
                  <a:lnTo>
                    <a:pt x="2339683" y="1237284"/>
                  </a:lnTo>
                  <a:lnTo>
                    <a:pt x="2343886" y="1236814"/>
                  </a:lnTo>
                  <a:close/>
                </a:path>
                <a:path w="4622800" h="4465955">
                  <a:moveTo>
                    <a:pt x="2399423" y="769391"/>
                  </a:moveTo>
                  <a:lnTo>
                    <a:pt x="2391486" y="761453"/>
                  </a:lnTo>
                  <a:lnTo>
                    <a:pt x="2388920" y="761923"/>
                  </a:lnTo>
                  <a:lnTo>
                    <a:pt x="2386126" y="760526"/>
                  </a:lnTo>
                  <a:lnTo>
                    <a:pt x="2383790" y="762622"/>
                  </a:lnTo>
                  <a:lnTo>
                    <a:pt x="2383790" y="763790"/>
                  </a:lnTo>
                  <a:lnTo>
                    <a:pt x="2383561" y="765429"/>
                  </a:lnTo>
                  <a:lnTo>
                    <a:pt x="2383561" y="766584"/>
                  </a:lnTo>
                  <a:lnTo>
                    <a:pt x="2386596" y="768223"/>
                  </a:lnTo>
                  <a:lnTo>
                    <a:pt x="2389162" y="769391"/>
                  </a:lnTo>
                  <a:lnTo>
                    <a:pt x="2392197" y="771029"/>
                  </a:lnTo>
                  <a:lnTo>
                    <a:pt x="2394064" y="770318"/>
                  </a:lnTo>
                  <a:lnTo>
                    <a:pt x="2397556" y="773595"/>
                  </a:lnTo>
                  <a:lnTo>
                    <a:pt x="2399423" y="769391"/>
                  </a:lnTo>
                  <a:close/>
                </a:path>
                <a:path w="4622800" h="4465955">
                  <a:moveTo>
                    <a:pt x="2428824" y="2820644"/>
                  </a:moveTo>
                  <a:lnTo>
                    <a:pt x="2423223" y="2820886"/>
                  </a:lnTo>
                  <a:lnTo>
                    <a:pt x="2421128" y="2815742"/>
                  </a:lnTo>
                  <a:lnTo>
                    <a:pt x="2416924" y="2813177"/>
                  </a:lnTo>
                  <a:lnTo>
                    <a:pt x="2415057" y="2817850"/>
                  </a:lnTo>
                  <a:lnTo>
                    <a:pt x="2416467" y="2822283"/>
                  </a:lnTo>
                  <a:lnTo>
                    <a:pt x="2415997" y="2826486"/>
                  </a:lnTo>
                  <a:lnTo>
                    <a:pt x="2420201" y="2825775"/>
                  </a:lnTo>
                  <a:lnTo>
                    <a:pt x="2424633" y="2827185"/>
                  </a:lnTo>
                  <a:lnTo>
                    <a:pt x="2428824" y="2825775"/>
                  </a:lnTo>
                  <a:lnTo>
                    <a:pt x="2428824" y="2820644"/>
                  </a:lnTo>
                  <a:close/>
                </a:path>
                <a:path w="4622800" h="4465955">
                  <a:moveTo>
                    <a:pt x="2442362" y="2405494"/>
                  </a:moveTo>
                  <a:lnTo>
                    <a:pt x="2441664" y="2405024"/>
                  </a:lnTo>
                  <a:lnTo>
                    <a:pt x="2441435" y="2404567"/>
                  </a:lnTo>
                  <a:lnTo>
                    <a:pt x="2440965" y="2404326"/>
                  </a:lnTo>
                  <a:lnTo>
                    <a:pt x="2440495" y="2403856"/>
                  </a:lnTo>
                  <a:lnTo>
                    <a:pt x="2436533" y="2407589"/>
                  </a:lnTo>
                  <a:lnTo>
                    <a:pt x="2429065" y="2415057"/>
                  </a:lnTo>
                  <a:lnTo>
                    <a:pt x="2431859" y="2417864"/>
                  </a:lnTo>
                  <a:lnTo>
                    <a:pt x="2434894" y="2415997"/>
                  </a:lnTo>
                  <a:lnTo>
                    <a:pt x="2438628" y="2416924"/>
                  </a:lnTo>
                  <a:lnTo>
                    <a:pt x="2439098" y="2416924"/>
                  </a:lnTo>
                  <a:lnTo>
                    <a:pt x="2439098" y="2421128"/>
                  </a:lnTo>
                  <a:lnTo>
                    <a:pt x="2442362" y="2418562"/>
                  </a:lnTo>
                  <a:lnTo>
                    <a:pt x="2442362" y="2405494"/>
                  </a:lnTo>
                  <a:close/>
                </a:path>
                <a:path w="4622800" h="4465955">
                  <a:moveTo>
                    <a:pt x="2457069" y="1125969"/>
                  </a:moveTo>
                  <a:lnTo>
                    <a:pt x="2454262" y="1119428"/>
                  </a:lnTo>
                  <a:lnTo>
                    <a:pt x="2454033" y="1119200"/>
                  </a:lnTo>
                  <a:lnTo>
                    <a:pt x="2453563" y="1119428"/>
                  </a:lnTo>
                  <a:lnTo>
                    <a:pt x="2453106" y="1119428"/>
                  </a:lnTo>
                  <a:lnTo>
                    <a:pt x="2452865" y="1119898"/>
                  </a:lnTo>
                  <a:lnTo>
                    <a:pt x="2452166" y="1120140"/>
                  </a:lnTo>
                  <a:lnTo>
                    <a:pt x="2452166" y="1136700"/>
                  </a:lnTo>
                  <a:lnTo>
                    <a:pt x="2450998" y="1137869"/>
                  </a:lnTo>
                  <a:lnTo>
                    <a:pt x="2450071" y="1139037"/>
                  </a:lnTo>
                  <a:lnTo>
                    <a:pt x="2448903" y="1140206"/>
                  </a:lnTo>
                  <a:lnTo>
                    <a:pt x="2449601" y="1142542"/>
                  </a:lnTo>
                  <a:lnTo>
                    <a:pt x="2447963" y="1145336"/>
                  </a:lnTo>
                  <a:lnTo>
                    <a:pt x="2450300" y="1147902"/>
                  </a:lnTo>
                  <a:lnTo>
                    <a:pt x="2452636" y="1145565"/>
                  </a:lnTo>
                  <a:lnTo>
                    <a:pt x="2452395" y="1141603"/>
                  </a:lnTo>
                  <a:lnTo>
                    <a:pt x="2455900" y="1139507"/>
                  </a:lnTo>
                  <a:lnTo>
                    <a:pt x="2454262" y="1132967"/>
                  </a:lnTo>
                  <a:lnTo>
                    <a:pt x="2457069" y="1125969"/>
                  </a:lnTo>
                  <a:close/>
                </a:path>
                <a:path w="4622800" h="4465955">
                  <a:moveTo>
                    <a:pt x="2471763" y="1302385"/>
                  </a:moveTo>
                  <a:lnTo>
                    <a:pt x="2470950" y="1302156"/>
                  </a:lnTo>
                  <a:lnTo>
                    <a:pt x="2468499" y="1301457"/>
                  </a:lnTo>
                  <a:lnTo>
                    <a:pt x="2467991" y="1300759"/>
                  </a:lnTo>
                  <a:lnTo>
                    <a:pt x="2466632" y="1298892"/>
                  </a:lnTo>
                  <a:lnTo>
                    <a:pt x="2463139" y="1300759"/>
                  </a:lnTo>
                  <a:lnTo>
                    <a:pt x="2458707" y="1296784"/>
                  </a:lnTo>
                  <a:lnTo>
                    <a:pt x="2455202" y="1300988"/>
                  </a:lnTo>
                  <a:lnTo>
                    <a:pt x="2455202" y="1304251"/>
                  </a:lnTo>
                  <a:lnTo>
                    <a:pt x="2457767" y="1308696"/>
                  </a:lnTo>
                  <a:lnTo>
                    <a:pt x="2458936" y="1311021"/>
                  </a:lnTo>
                  <a:lnTo>
                    <a:pt x="2460104" y="1313129"/>
                  </a:lnTo>
                  <a:lnTo>
                    <a:pt x="2462428" y="1311719"/>
                  </a:lnTo>
                  <a:lnTo>
                    <a:pt x="2463838" y="1311262"/>
                  </a:lnTo>
                  <a:lnTo>
                    <a:pt x="2466632" y="1309852"/>
                  </a:lnTo>
                  <a:lnTo>
                    <a:pt x="2463139" y="1307757"/>
                  </a:lnTo>
                  <a:lnTo>
                    <a:pt x="2460561" y="1306118"/>
                  </a:lnTo>
                  <a:lnTo>
                    <a:pt x="2456599" y="1303553"/>
                  </a:lnTo>
                  <a:lnTo>
                    <a:pt x="2460333" y="1302626"/>
                  </a:lnTo>
                  <a:lnTo>
                    <a:pt x="2463139" y="1302156"/>
                  </a:lnTo>
                  <a:lnTo>
                    <a:pt x="2464536" y="1303553"/>
                  </a:lnTo>
                  <a:lnTo>
                    <a:pt x="2465705" y="1304493"/>
                  </a:lnTo>
                  <a:lnTo>
                    <a:pt x="2466873" y="1305661"/>
                  </a:lnTo>
                  <a:lnTo>
                    <a:pt x="2471763" y="1305661"/>
                  </a:lnTo>
                  <a:lnTo>
                    <a:pt x="2471763" y="1302385"/>
                  </a:lnTo>
                  <a:close/>
                </a:path>
                <a:path w="4622800" h="4465955">
                  <a:moveTo>
                    <a:pt x="2481808" y="1536687"/>
                  </a:moveTo>
                  <a:lnTo>
                    <a:pt x="2479700" y="1534350"/>
                  </a:lnTo>
                  <a:lnTo>
                    <a:pt x="2476208" y="1532724"/>
                  </a:lnTo>
                  <a:lnTo>
                    <a:pt x="2475738" y="1530146"/>
                  </a:lnTo>
                  <a:lnTo>
                    <a:pt x="2474798" y="1526184"/>
                  </a:lnTo>
                  <a:lnTo>
                    <a:pt x="2472931" y="1523847"/>
                  </a:lnTo>
                  <a:lnTo>
                    <a:pt x="2469667" y="1522222"/>
                  </a:lnTo>
                  <a:lnTo>
                    <a:pt x="2467330" y="1525714"/>
                  </a:lnTo>
                  <a:lnTo>
                    <a:pt x="2468969" y="1529448"/>
                  </a:lnTo>
                  <a:lnTo>
                    <a:pt x="2468499" y="1533880"/>
                  </a:lnTo>
                  <a:lnTo>
                    <a:pt x="2469197" y="1534591"/>
                  </a:lnTo>
                  <a:lnTo>
                    <a:pt x="2470607" y="1535518"/>
                  </a:lnTo>
                  <a:lnTo>
                    <a:pt x="2472004" y="1536915"/>
                  </a:lnTo>
                  <a:lnTo>
                    <a:pt x="2471763" y="1537855"/>
                  </a:lnTo>
                  <a:lnTo>
                    <a:pt x="2471763" y="1538325"/>
                  </a:lnTo>
                  <a:lnTo>
                    <a:pt x="2474798" y="1537855"/>
                  </a:lnTo>
                  <a:lnTo>
                    <a:pt x="2478074" y="1539252"/>
                  </a:lnTo>
                  <a:lnTo>
                    <a:pt x="2481808" y="1536687"/>
                  </a:lnTo>
                  <a:close/>
                </a:path>
                <a:path w="4622800" h="4465955">
                  <a:moveTo>
                    <a:pt x="2633726" y="170345"/>
                  </a:moveTo>
                  <a:lnTo>
                    <a:pt x="2630919" y="168478"/>
                  </a:lnTo>
                  <a:lnTo>
                    <a:pt x="2628354" y="168948"/>
                  </a:lnTo>
                  <a:lnTo>
                    <a:pt x="2625560" y="167551"/>
                  </a:lnTo>
                  <a:lnTo>
                    <a:pt x="2622981" y="169646"/>
                  </a:lnTo>
                  <a:lnTo>
                    <a:pt x="2622981" y="176885"/>
                  </a:lnTo>
                  <a:lnTo>
                    <a:pt x="2626957" y="180848"/>
                  </a:lnTo>
                  <a:lnTo>
                    <a:pt x="2629052" y="179222"/>
                  </a:lnTo>
                  <a:lnTo>
                    <a:pt x="2631160" y="177812"/>
                  </a:lnTo>
                  <a:lnTo>
                    <a:pt x="2632786" y="177114"/>
                  </a:lnTo>
                  <a:lnTo>
                    <a:pt x="2632087" y="173380"/>
                  </a:lnTo>
                  <a:lnTo>
                    <a:pt x="2633726" y="170345"/>
                  </a:lnTo>
                  <a:close/>
                </a:path>
                <a:path w="4622800" h="4465955">
                  <a:moveTo>
                    <a:pt x="2747137" y="738124"/>
                  </a:moveTo>
                  <a:lnTo>
                    <a:pt x="2747086" y="735088"/>
                  </a:lnTo>
                  <a:lnTo>
                    <a:pt x="2746908" y="734148"/>
                  </a:lnTo>
                  <a:lnTo>
                    <a:pt x="2745740" y="732980"/>
                  </a:lnTo>
                  <a:lnTo>
                    <a:pt x="2744800" y="731824"/>
                  </a:lnTo>
                  <a:lnTo>
                    <a:pt x="2742006" y="727151"/>
                  </a:lnTo>
                  <a:lnTo>
                    <a:pt x="2745740" y="726224"/>
                  </a:lnTo>
                  <a:lnTo>
                    <a:pt x="2746667" y="723887"/>
                  </a:lnTo>
                  <a:lnTo>
                    <a:pt x="2745968" y="723417"/>
                  </a:lnTo>
                  <a:lnTo>
                    <a:pt x="2745041" y="722490"/>
                  </a:lnTo>
                  <a:lnTo>
                    <a:pt x="2744101" y="722490"/>
                  </a:lnTo>
                  <a:lnTo>
                    <a:pt x="2743174" y="722249"/>
                  </a:lnTo>
                  <a:lnTo>
                    <a:pt x="2742234" y="722947"/>
                  </a:lnTo>
                  <a:lnTo>
                    <a:pt x="2741307" y="723188"/>
                  </a:lnTo>
                  <a:lnTo>
                    <a:pt x="2739669" y="726922"/>
                  </a:lnTo>
                  <a:lnTo>
                    <a:pt x="2741765" y="731824"/>
                  </a:lnTo>
                  <a:lnTo>
                    <a:pt x="2737332" y="734618"/>
                  </a:lnTo>
                  <a:lnTo>
                    <a:pt x="2736634" y="735088"/>
                  </a:lnTo>
                  <a:lnTo>
                    <a:pt x="2737104" y="737654"/>
                  </a:lnTo>
                  <a:lnTo>
                    <a:pt x="2737231" y="738581"/>
                  </a:lnTo>
                  <a:lnTo>
                    <a:pt x="2737332" y="740219"/>
                  </a:lnTo>
                  <a:lnTo>
                    <a:pt x="2738272" y="740918"/>
                  </a:lnTo>
                  <a:lnTo>
                    <a:pt x="2738742" y="741857"/>
                  </a:lnTo>
                  <a:lnTo>
                    <a:pt x="2741066" y="739051"/>
                  </a:lnTo>
                  <a:lnTo>
                    <a:pt x="2743873" y="738124"/>
                  </a:lnTo>
                  <a:lnTo>
                    <a:pt x="2747137" y="738581"/>
                  </a:lnTo>
                  <a:lnTo>
                    <a:pt x="2747137" y="738124"/>
                  </a:lnTo>
                  <a:close/>
                </a:path>
                <a:path w="4622800" h="4465955">
                  <a:moveTo>
                    <a:pt x="2805709" y="454355"/>
                  </a:moveTo>
                  <a:lnTo>
                    <a:pt x="2802674" y="452716"/>
                  </a:lnTo>
                  <a:lnTo>
                    <a:pt x="2800108" y="453415"/>
                  </a:lnTo>
                  <a:lnTo>
                    <a:pt x="2797543" y="453656"/>
                  </a:lnTo>
                  <a:lnTo>
                    <a:pt x="2792869" y="458317"/>
                  </a:lnTo>
                  <a:lnTo>
                    <a:pt x="2795676" y="461124"/>
                  </a:lnTo>
                  <a:lnTo>
                    <a:pt x="2798470" y="463689"/>
                  </a:lnTo>
                  <a:lnTo>
                    <a:pt x="2801277" y="466483"/>
                  </a:lnTo>
                  <a:lnTo>
                    <a:pt x="2805709" y="461352"/>
                  </a:lnTo>
                  <a:lnTo>
                    <a:pt x="2805709" y="454355"/>
                  </a:lnTo>
                  <a:close/>
                </a:path>
                <a:path w="4622800" h="4465955">
                  <a:moveTo>
                    <a:pt x="2825775" y="1421409"/>
                  </a:moveTo>
                  <a:lnTo>
                    <a:pt x="2823680" y="1420710"/>
                  </a:lnTo>
                  <a:lnTo>
                    <a:pt x="2821584" y="1420469"/>
                  </a:lnTo>
                  <a:lnTo>
                    <a:pt x="2819946" y="1419301"/>
                  </a:lnTo>
                  <a:lnTo>
                    <a:pt x="2817850" y="1417675"/>
                  </a:lnTo>
                  <a:lnTo>
                    <a:pt x="2816212" y="1415567"/>
                  </a:lnTo>
                  <a:lnTo>
                    <a:pt x="2814345" y="1413700"/>
                  </a:lnTo>
                  <a:lnTo>
                    <a:pt x="2812478" y="1416507"/>
                  </a:lnTo>
                  <a:lnTo>
                    <a:pt x="2809214" y="1416735"/>
                  </a:lnTo>
                  <a:lnTo>
                    <a:pt x="2805938" y="1418374"/>
                  </a:lnTo>
                  <a:lnTo>
                    <a:pt x="2806179" y="1419999"/>
                  </a:lnTo>
                  <a:lnTo>
                    <a:pt x="2806649" y="1421866"/>
                  </a:lnTo>
                  <a:lnTo>
                    <a:pt x="2806877" y="1423504"/>
                  </a:lnTo>
                  <a:lnTo>
                    <a:pt x="2812948" y="1423504"/>
                  </a:lnTo>
                  <a:lnTo>
                    <a:pt x="2818079" y="1423733"/>
                  </a:lnTo>
                  <a:lnTo>
                    <a:pt x="2823451" y="1423504"/>
                  </a:lnTo>
                  <a:lnTo>
                    <a:pt x="2824149" y="1423504"/>
                  </a:lnTo>
                  <a:lnTo>
                    <a:pt x="2824848" y="1422336"/>
                  </a:lnTo>
                  <a:lnTo>
                    <a:pt x="2825775" y="1421409"/>
                  </a:lnTo>
                  <a:close/>
                </a:path>
                <a:path w="4622800" h="4465955">
                  <a:moveTo>
                    <a:pt x="2906750" y="3441852"/>
                  </a:moveTo>
                  <a:lnTo>
                    <a:pt x="2901861" y="3436493"/>
                  </a:lnTo>
                  <a:lnTo>
                    <a:pt x="2896959" y="3431362"/>
                  </a:lnTo>
                  <a:lnTo>
                    <a:pt x="2892056" y="3425990"/>
                  </a:lnTo>
                  <a:lnTo>
                    <a:pt x="2889250" y="3426917"/>
                  </a:lnTo>
                  <a:lnTo>
                    <a:pt x="2887624" y="3427628"/>
                  </a:lnTo>
                  <a:lnTo>
                    <a:pt x="2889021" y="3430193"/>
                  </a:lnTo>
                  <a:lnTo>
                    <a:pt x="2891815" y="3430892"/>
                  </a:lnTo>
                  <a:lnTo>
                    <a:pt x="2893225" y="3432987"/>
                  </a:lnTo>
                  <a:lnTo>
                    <a:pt x="2894622" y="3434626"/>
                  </a:lnTo>
                  <a:lnTo>
                    <a:pt x="2896260" y="3436023"/>
                  </a:lnTo>
                  <a:lnTo>
                    <a:pt x="2903016" y="3442792"/>
                  </a:lnTo>
                  <a:lnTo>
                    <a:pt x="2904883" y="3442322"/>
                  </a:lnTo>
                  <a:lnTo>
                    <a:pt x="2905823" y="3442322"/>
                  </a:lnTo>
                  <a:lnTo>
                    <a:pt x="2906750" y="3441852"/>
                  </a:lnTo>
                  <a:close/>
                </a:path>
                <a:path w="4622800" h="4465955">
                  <a:moveTo>
                    <a:pt x="2907220" y="3441154"/>
                  </a:moveTo>
                  <a:lnTo>
                    <a:pt x="2906750" y="3441852"/>
                  </a:lnTo>
                  <a:lnTo>
                    <a:pt x="2906992" y="3441623"/>
                  </a:lnTo>
                  <a:lnTo>
                    <a:pt x="2907220" y="3441154"/>
                  </a:lnTo>
                  <a:close/>
                </a:path>
                <a:path w="4622800" h="4465955">
                  <a:moveTo>
                    <a:pt x="2964624" y="1419771"/>
                  </a:moveTo>
                  <a:lnTo>
                    <a:pt x="2961830" y="1416977"/>
                  </a:lnTo>
                  <a:lnTo>
                    <a:pt x="2960433" y="1417205"/>
                  </a:lnTo>
                  <a:lnTo>
                    <a:pt x="2958566" y="1417675"/>
                  </a:lnTo>
                  <a:lnTo>
                    <a:pt x="2956928" y="1417904"/>
                  </a:lnTo>
                  <a:lnTo>
                    <a:pt x="2956928" y="1422107"/>
                  </a:lnTo>
                  <a:lnTo>
                    <a:pt x="2954591" y="1423035"/>
                  </a:lnTo>
                  <a:lnTo>
                    <a:pt x="2952496" y="1423974"/>
                  </a:lnTo>
                  <a:lnTo>
                    <a:pt x="2950159" y="1425371"/>
                  </a:lnTo>
                  <a:lnTo>
                    <a:pt x="2950400" y="1427010"/>
                  </a:lnTo>
                  <a:lnTo>
                    <a:pt x="2950857" y="1428407"/>
                  </a:lnTo>
                  <a:lnTo>
                    <a:pt x="2951099" y="1430045"/>
                  </a:lnTo>
                  <a:lnTo>
                    <a:pt x="2958566" y="1430045"/>
                  </a:lnTo>
                  <a:lnTo>
                    <a:pt x="2960662" y="1428178"/>
                  </a:lnTo>
                  <a:lnTo>
                    <a:pt x="2962300" y="1426768"/>
                  </a:lnTo>
                  <a:lnTo>
                    <a:pt x="2963697" y="1425371"/>
                  </a:lnTo>
                  <a:lnTo>
                    <a:pt x="2962999" y="1422577"/>
                  </a:lnTo>
                  <a:lnTo>
                    <a:pt x="2964624" y="1419771"/>
                  </a:lnTo>
                  <a:close/>
                </a:path>
                <a:path w="4622800" h="4465955">
                  <a:moveTo>
                    <a:pt x="2986328" y="3495065"/>
                  </a:moveTo>
                  <a:lnTo>
                    <a:pt x="2978162" y="3494836"/>
                  </a:lnTo>
                  <a:lnTo>
                    <a:pt x="2977235" y="3496233"/>
                  </a:lnTo>
                  <a:lnTo>
                    <a:pt x="2975826" y="3499967"/>
                  </a:lnTo>
                  <a:lnTo>
                    <a:pt x="2975368" y="3501364"/>
                  </a:lnTo>
                  <a:lnTo>
                    <a:pt x="2973260" y="3502063"/>
                  </a:lnTo>
                  <a:lnTo>
                    <a:pt x="2970466" y="3500437"/>
                  </a:lnTo>
                  <a:lnTo>
                    <a:pt x="2970695" y="3504400"/>
                  </a:lnTo>
                  <a:lnTo>
                    <a:pt x="2981896" y="3504400"/>
                  </a:lnTo>
                  <a:lnTo>
                    <a:pt x="2983293" y="3503003"/>
                  </a:lnTo>
                  <a:lnTo>
                    <a:pt x="2984703" y="3501364"/>
                  </a:lnTo>
                  <a:lnTo>
                    <a:pt x="2986328" y="3499967"/>
                  </a:lnTo>
                  <a:lnTo>
                    <a:pt x="2986328" y="3495065"/>
                  </a:lnTo>
                  <a:close/>
                </a:path>
                <a:path w="4622800" h="4465955">
                  <a:moveTo>
                    <a:pt x="3091345" y="3372078"/>
                  </a:moveTo>
                  <a:lnTo>
                    <a:pt x="3086912" y="3367646"/>
                  </a:lnTo>
                  <a:lnTo>
                    <a:pt x="3085274" y="3372320"/>
                  </a:lnTo>
                  <a:lnTo>
                    <a:pt x="3082950" y="3373717"/>
                  </a:lnTo>
                  <a:lnTo>
                    <a:pt x="3078048" y="3373945"/>
                  </a:lnTo>
                  <a:lnTo>
                    <a:pt x="3073146" y="3373018"/>
                  </a:lnTo>
                  <a:lnTo>
                    <a:pt x="3066148" y="3375114"/>
                  </a:lnTo>
                  <a:lnTo>
                    <a:pt x="3073616" y="3376282"/>
                  </a:lnTo>
                  <a:lnTo>
                    <a:pt x="3077349" y="3382353"/>
                  </a:lnTo>
                  <a:lnTo>
                    <a:pt x="3082709" y="3378619"/>
                  </a:lnTo>
                  <a:lnTo>
                    <a:pt x="3091345" y="3372078"/>
                  </a:lnTo>
                  <a:close/>
                </a:path>
                <a:path w="4622800" h="4465955">
                  <a:moveTo>
                    <a:pt x="3173488" y="2968599"/>
                  </a:moveTo>
                  <a:lnTo>
                    <a:pt x="3165094" y="2966262"/>
                  </a:lnTo>
                  <a:lnTo>
                    <a:pt x="3161119" y="2964865"/>
                  </a:lnTo>
                  <a:lnTo>
                    <a:pt x="3159950" y="2966034"/>
                  </a:lnTo>
                  <a:lnTo>
                    <a:pt x="3156686" y="2968828"/>
                  </a:lnTo>
                  <a:lnTo>
                    <a:pt x="3156915" y="2970466"/>
                  </a:lnTo>
                  <a:lnTo>
                    <a:pt x="3157385" y="2971863"/>
                  </a:lnTo>
                  <a:lnTo>
                    <a:pt x="3157626" y="2973501"/>
                  </a:lnTo>
                  <a:lnTo>
                    <a:pt x="3168586" y="2973501"/>
                  </a:lnTo>
                  <a:lnTo>
                    <a:pt x="3173488" y="2968599"/>
                  </a:lnTo>
                  <a:close/>
                </a:path>
                <a:path w="4622800" h="4465955">
                  <a:moveTo>
                    <a:pt x="3285972" y="1750682"/>
                  </a:moveTo>
                  <a:lnTo>
                    <a:pt x="3282937" y="1748116"/>
                  </a:lnTo>
                  <a:lnTo>
                    <a:pt x="3279673" y="1751380"/>
                  </a:lnTo>
                  <a:lnTo>
                    <a:pt x="3271037" y="1751380"/>
                  </a:lnTo>
                  <a:lnTo>
                    <a:pt x="3266363" y="1751152"/>
                  </a:lnTo>
                  <a:lnTo>
                    <a:pt x="3265906" y="1751850"/>
                  </a:lnTo>
                  <a:lnTo>
                    <a:pt x="3265208" y="1752549"/>
                  </a:lnTo>
                  <a:lnTo>
                    <a:pt x="3270796" y="1755813"/>
                  </a:lnTo>
                  <a:lnTo>
                    <a:pt x="3273831" y="1757680"/>
                  </a:lnTo>
                  <a:lnTo>
                    <a:pt x="3276866" y="1757451"/>
                  </a:lnTo>
                  <a:lnTo>
                    <a:pt x="3280841" y="1759077"/>
                  </a:lnTo>
                  <a:lnTo>
                    <a:pt x="3284105" y="1756752"/>
                  </a:lnTo>
                  <a:lnTo>
                    <a:pt x="3284334" y="1753717"/>
                  </a:lnTo>
                  <a:lnTo>
                    <a:pt x="3285972" y="1750682"/>
                  </a:lnTo>
                  <a:close/>
                </a:path>
                <a:path w="4622800" h="4465955">
                  <a:moveTo>
                    <a:pt x="3336848" y="445249"/>
                  </a:moveTo>
                  <a:lnTo>
                    <a:pt x="3334512" y="443382"/>
                  </a:lnTo>
                  <a:lnTo>
                    <a:pt x="3333343" y="439648"/>
                  </a:lnTo>
                  <a:lnTo>
                    <a:pt x="3328441" y="440347"/>
                  </a:lnTo>
                  <a:lnTo>
                    <a:pt x="3327044" y="441744"/>
                  </a:lnTo>
                  <a:lnTo>
                    <a:pt x="3325177" y="443382"/>
                  </a:lnTo>
                  <a:lnTo>
                    <a:pt x="3323780" y="444779"/>
                  </a:lnTo>
                  <a:lnTo>
                    <a:pt x="3324479" y="448513"/>
                  </a:lnTo>
                  <a:lnTo>
                    <a:pt x="3322840" y="451319"/>
                  </a:lnTo>
                  <a:lnTo>
                    <a:pt x="3325647" y="453415"/>
                  </a:lnTo>
                  <a:lnTo>
                    <a:pt x="3328911" y="453415"/>
                  </a:lnTo>
                  <a:lnTo>
                    <a:pt x="3331476" y="450621"/>
                  </a:lnTo>
                  <a:lnTo>
                    <a:pt x="3334270" y="448056"/>
                  </a:lnTo>
                  <a:lnTo>
                    <a:pt x="3336848" y="445249"/>
                  </a:lnTo>
                  <a:close/>
                </a:path>
                <a:path w="4622800" h="4465955">
                  <a:moveTo>
                    <a:pt x="3491090" y="95440"/>
                  </a:moveTo>
                  <a:lnTo>
                    <a:pt x="3488067" y="97536"/>
                  </a:lnTo>
                  <a:lnTo>
                    <a:pt x="3484562" y="94500"/>
                  </a:lnTo>
                  <a:lnTo>
                    <a:pt x="3481997" y="97307"/>
                  </a:lnTo>
                  <a:lnTo>
                    <a:pt x="3480130" y="100571"/>
                  </a:lnTo>
                  <a:lnTo>
                    <a:pt x="3482467" y="102209"/>
                  </a:lnTo>
                  <a:lnTo>
                    <a:pt x="3484334" y="104076"/>
                  </a:lnTo>
                  <a:lnTo>
                    <a:pt x="3485489" y="107810"/>
                  </a:lnTo>
                  <a:lnTo>
                    <a:pt x="3483165" y="112242"/>
                  </a:lnTo>
                  <a:lnTo>
                    <a:pt x="3487356" y="117144"/>
                  </a:lnTo>
                  <a:lnTo>
                    <a:pt x="3488067" y="112014"/>
                  </a:lnTo>
                  <a:lnTo>
                    <a:pt x="3487826" y="108280"/>
                  </a:lnTo>
                  <a:lnTo>
                    <a:pt x="3487826" y="104546"/>
                  </a:lnTo>
                  <a:lnTo>
                    <a:pt x="3488766" y="103378"/>
                  </a:lnTo>
                  <a:lnTo>
                    <a:pt x="3491090" y="101041"/>
                  </a:lnTo>
                  <a:lnTo>
                    <a:pt x="3491090" y="95440"/>
                  </a:lnTo>
                  <a:close/>
                </a:path>
                <a:path w="4622800" h="4465955">
                  <a:moveTo>
                    <a:pt x="3667988" y="1169136"/>
                  </a:moveTo>
                  <a:lnTo>
                    <a:pt x="3665423" y="1168209"/>
                  </a:lnTo>
                  <a:lnTo>
                    <a:pt x="3664712" y="1164005"/>
                  </a:lnTo>
                  <a:lnTo>
                    <a:pt x="3659111" y="1164704"/>
                  </a:lnTo>
                  <a:lnTo>
                    <a:pt x="3658184" y="1165872"/>
                  </a:lnTo>
                  <a:lnTo>
                    <a:pt x="3656546" y="1167739"/>
                  </a:lnTo>
                  <a:lnTo>
                    <a:pt x="3654679" y="1170076"/>
                  </a:lnTo>
                  <a:lnTo>
                    <a:pt x="3655149" y="1171244"/>
                  </a:lnTo>
                  <a:lnTo>
                    <a:pt x="3655377" y="1172641"/>
                  </a:lnTo>
                  <a:lnTo>
                    <a:pt x="3655847" y="1174038"/>
                  </a:lnTo>
                  <a:lnTo>
                    <a:pt x="3660051" y="1174038"/>
                  </a:lnTo>
                  <a:lnTo>
                    <a:pt x="3664254" y="1175677"/>
                  </a:lnTo>
                  <a:lnTo>
                    <a:pt x="3667988" y="1172870"/>
                  </a:lnTo>
                  <a:lnTo>
                    <a:pt x="3667988" y="1169136"/>
                  </a:lnTo>
                  <a:close/>
                </a:path>
                <a:path w="4622800" h="4465955">
                  <a:moveTo>
                    <a:pt x="3756660" y="2416695"/>
                  </a:moveTo>
                  <a:lnTo>
                    <a:pt x="3754564" y="2413431"/>
                  </a:lnTo>
                  <a:lnTo>
                    <a:pt x="3751757" y="2412492"/>
                  </a:lnTo>
                  <a:lnTo>
                    <a:pt x="3746157" y="2414600"/>
                  </a:lnTo>
                  <a:lnTo>
                    <a:pt x="3745458" y="2415768"/>
                  </a:lnTo>
                  <a:lnTo>
                    <a:pt x="3743833" y="2418334"/>
                  </a:lnTo>
                  <a:lnTo>
                    <a:pt x="3742893" y="2419731"/>
                  </a:lnTo>
                  <a:lnTo>
                    <a:pt x="3736822" y="2420429"/>
                  </a:lnTo>
                  <a:lnTo>
                    <a:pt x="3734955" y="2420899"/>
                  </a:lnTo>
                  <a:lnTo>
                    <a:pt x="3734257" y="2420899"/>
                  </a:lnTo>
                  <a:lnTo>
                    <a:pt x="3734257" y="2422525"/>
                  </a:lnTo>
                  <a:lnTo>
                    <a:pt x="3733800" y="2423464"/>
                  </a:lnTo>
                  <a:lnTo>
                    <a:pt x="3737991" y="2423464"/>
                  </a:lnTo>
                  <a:lnTo>
                    <a:pt x="3742664" y="2426030"/>
                  </a:lnTo>
                  <a:lnTo>
                    <a:pt x="3744988" y="2427427"/>
                  </a:lnTo>
                  <a:lnTo>
                    <a:pt x="3746398" y="2422525"/>
                  </a:lnTo>
                  <a:lnTo>
                    <a:pt x="3748494" y="2419261"/>
                  </a:lnTo>
                  <a:lnTo>
                    <a:pt x="3751999" y="2416695"/>
                  </a:lnTo>
                  <a:lnTo>
                    <a:pt x="3756660" y="2416695"/>
                  </a:lnTo>
                  <a:close/>
                </a:path>
                <a:path w="4622800" h="4465955">
                  <a:moveTo>
                    <a:pt x="4101109" y="3860038"/>
                  </a:moveTo>
                  <a:lnTo>
                    <a:pt x="4100639" y="3858641"/>
                  </a:lnTo>
                  <a:lnTo>
                    <a:pt x="4100411" y="3857015"/>
                  </a:lnTo>
                  <a:lnTo>
                    <a:pt x="4099941" y="3855605"/>
                  </a:lnTo>
                  <a:lnTo>
                    <a:pt x="4095737" y="3855605"/>
                  </a:lnTo>
                  <a:lnTo>
                    <a:pt x="4088968" y="3855148"/>
                  </a:lnTo>
                  <a:lnTo>
                    <a:pt x="4085933" y="3852113"/>
                  </a:lnTo>
                  <a:lnTo>
                    <a:pt x="4084536" y="3855148"/>
                  </a:lnTo>
                  <a:lnTo>
                    <a:pt x="4082897" y="3858171"/>
                  </a:lnTo>
                  <a:lnTo>
                    <a:pt x="4081500" y="3861206"/>
                  </a:lnTo>
                  <a:lnTo>
                    <a:pt x="4083367" y="3861447"/>
                  </a:lnTo>
                  <a:lnTo>
                    <a:pt x="4085005" y="3861905"/>
                  </a:lnTo>
                  <a:lnTo>
                    <a:pt x="4086402" y="3861447"/>
                  </a:lnTo>
                  <a:lnTo>
                    <a:pt x="4087571" y="3860977"/>
                  </a:lnTo>
                  <a:lnTo>
                    <a:pt x="4088511" y="3859580"/>
                  </a:lnTo>
                  <a:lnTo>
                    <a:pt x="4089666" y="3858641"/>
                  </a:lnTo>
                  <a:lnTo>
                    <a:pt x="4093172" y="3863073"/>
                  </a:lnTo>
                  <a:lnTo>
                    <a:pt x="4096905" y="3863314"/>
                  </a:lnTo>
                  <a:lnTo>
                    <a:pt x="4101109" y="3860038"/>
                  </a:lnTo>
                  <a:close/>
                </a:path>
                <a:path w="4622800" h="4465955">
                  <a:moveTo>
                    <a:pt x="4179747" y="2302116"/>
                  </a:moveTo>
                  <a:lnTo>
                    <a:pt x="4179189" y="2298154"/>
                  </a:lnTo>
                  <a:lnTo>
                    <a:pt x="4179049" y="2296985"/>
                  </a:lnTo>
                  <a:lnTo>
                    <a:pt x="4178820" y="2295575"/>
                  </a:lnTo>
                  <a:lnTo>
                    <a:pt x="4176242" y="2295118"/>
                  </a:lnTo>
                  <a:lnTo>
                    <a:pt x="4174845" y="2294648"/>
                  </a:lnTo>
                  <a:lnTo>
                    <a:pt x="4173220" y="2294420"/>
                  </a:lnTo>
                  <a:lnTo>
                    <a:pt x="4175544" y="2289746"/>
                  </a:lnTo>
                  <a:lnTo>
                    <a:pt x="4172978" y="2287181"/>
                  </a:lnTo>
                  <a:lnTo>
                    <a:pt x="4173918" y="2286241"/>
                  </a:lnTo>
                  <a:lnTo>
                    <a:pt x="4174845" y="2285085"/>
                  </a:lnTo>
                  <a:lnTo>
                    <a:pt x="4176484" y="2283218"/>
                  </a:lnTo>
                  <a:lnTo>
                    <a:pt x="4174375" y="2282748"/>
                  </a:lnTo>
                  <a:lnTo>
                    <a:pt x="4172508" y="2282507"/>
                  </a:lnTo>
                  <a:lnTo>
                    <a:pt x="4169486" y="2281809"/>
                  </a:lnTo>
                  <a:lnTo>
                    <a:pt x="4169486" y="2293709"/>
                  </a:lnTo>
                  <a:lnTo>
                    <a:pt x="4166209" y="2296985"/>
                  </a:lnTo>
                  <a:lnTo>
                    <a:pt x="4167848" y="2298611"/>
                  </a:lnTo>
                  <a:lnTo>
                    <a:pt x="4169714" y="2298611"/>
                  </a:lnTo>
                  <a:lnTo>
                    <a:pt x="4171810" y="2298154"/>
                  </a:lnTo>
                  <a:lnTo>
                    <a:pt x="4173918" y="2298611"/>
                  </a:lnTo>
                  <a:lnTo>
                    <a:pt x="4175544" y="2298852"/>
                  </a:lnTo>
                  <a:lnTo>
                    <a:pt x="4176953" y="2300249"/>
                  </a:lnTo>
                  <a:lnTo>
                    <a:pt x="4179747" y="2302116"/>
                  </a:lnTo>
                  <a:close/>
                </a:path>
                <a:path w="4622800" h="4465955">
                  <a:moveTo>
                    <a:pt x="4195153" y="2843746"/>
                  </a:moveTo>
                  <a:lnTo>
                    <a:pt x="4193044" y="2841650"/>
                  </a:lnTo>
                  <a:lnTo>
                    <a:pt x="4190250" y="2843288"/>
                  </a:lnTo>
                  <a:lnTo>
                    <a:pt x="4187215" y="2842577"/>
                  </a:lnTo>
                  <a:lnTo>
                    <a:pt x="4186288" y="2843517"/>
                  </a:lnTo>
                  <a:lnTo>
                    <a:pt x="4185348" y="2845384"/>
                  </a:lnTo>
                  <a:lnTo>
                    <a:pt x="4184180" y="2845854"/>
                  </a:lnTo>
                  <a:lnTo>
                    <a:pt x="4182313" y="2846552"/>
                  </a:lnTo>
                  <a:lnTo>
                    <a:pt x="4179976" y="2845612"/>
                  </a:lnTo>
                  <a:lnTo>
                    <a:pt x="4179278" y="2849118"/>
                  </a:lnTo>
                  <a:lnTo>
                    <a:pt x="4179519" y="2850045"/>
                  </a:lnTo>
                  <a:lnTo>
                    <a:pt x="4180217" y="2851213"/>
                  </a:lnTo>
                  <a:lnTo>
                    <a:pt x="4180687" y="2852623"/>
                  </a:lnTo>
                  <a:lnTo>
                    <a:pt x="4184650" y="2852153"/>
                  </a:lnTo>
                  <a:lnTo>
                    <a:pt x="4188383" y="2853550"/>
                  </a:lnTo>
                  <a:lnTo>
                    <a:pt x="4191419" y="2851912"/>
                  </a:lnTo>
                  <a:lnTo>
                    <a:pt x="4195153" y="2843746"/>
                  </a:lnTo>
                  <a:close/>
                </a:path>
                <a:path w="4622800" h="4465955">
                  <a:moveTo>
                    <a:pt x="4402607" y="788289"/>
                  </a:moveTo>
                  <a:lnTo>
                    <a:pt x="4399572" y="787831"/>
                  </a:lnTo>
                  <a:lnTo>
                    <a:pt x="4394670" y="789927"/>
                  </a:lnTo>
                  <a:lnTo>
                    <a:pt x="4389310" y="791565"/>
                  </a:lnTo>
                  <a:lnTo>
                    <a:pt x="4385805" y="796226"/>
                  </a:lnTo>
                  <a:lnTo>
                    <a:pt x="4385805" y="800900"/>
                  </a:lnTo>
                  <a:lnTo>
                    <a:pt x="4392346" y="800900"/>
                  </a:lnTo>
                  <a:lnTo>
                    <a:pt x="4393514" y="795528"/>
                  </a:lnTo>
                  <a:lnTo>
                    <a:pt x="4398403" y="794829"/>
                  </a:lnTo>
                  <a:lnTo>
                    <a:pt x="4402137" y="792721"/>
                  </a:lnTo>
                  <a:lnTo>
                    <a:pt x="4402137" y="790625"/>
                  </a:lnTo>
                  <a:lnTo>
                    <a:pt x="4402607" y="788289"/>
                  </a:lnTo>
                  <a:close/>
                </a:path>
                <a:path w="4622800" h="4465955">
                  <a:moveTo>
                    <a:pt x="4403547" y="2268982"/>
                  </a:moveTo>
                  <a:lnTo>
                    <a:pt x="4400982" y="2266416"/>
                  </a:lnTo>
                  <a:lnTo>
                    <a:pt x="4393971" y="2266416"/>
                  </a:lnTo>
                  <a:lnTo>
                    <a:pt x="4390479" y="2269439"/>
                  </a:lnTo>
                  <a:lnTo>
                    <a:pt x="4389069" y="2270849"/>
                  </a:lnTo>
                  <a:lnTo>
                    <a:pt x="4389069" y="2274112"/>
                  </a:lnTo>
                  <a:lnTo>
                    <a:pt x="4398175" y="2276449"/>
                  </a:lnTo>
                  <a:lnTo>
                    <a:pt x="4399813" y="2276449"/>
                  </a:lnTo>
                  <a:lnTo>
                    <a:pt x="4402379" y="2274112"/>
                  </a:lnTo>
                  <a:lnTo>
                    <a:pt x="4401439" y="2271776"/>
                  </a:lnTo>
                  <a:lnTo>
                    <a:pt x="4403547" y="2268982"/>
                  </a:lnTo>
                  <a:close/>
                </a:path>
                <a:path w="4622800" h="4465955">
                  <a:moveTo>
                    <a:pt x="4431309" y="1405534"/>
                  </a:moveTo>
                  <a:lnTo>
                    <a:pt x="4428274" y="1402041"/>
                  </a:lnTo>
                  <a:lnTo>
                    <a:pt x="4426877" y="1400632"/>
                  </a:lnTo>
                  <a:lnTo>
                    <a:pt x="4424311" y="1401330"/>
                  </a:lnTo>
                  <a:lnTo>
                    <a:pt x="4421517" y="1399705"/>
                  </a:lnTo>
                  <a:lnTo>
                    <a:pt x="4419181" y="1401800"/>
                  </a:lnTo>
                  <a:lnTo>
                    <a:pt x="4418939" y="1403197"/>
                  </a:lnTo>
                  <a:lnTo>
                    <a:pt x="4418482" y="1404607"/>
                  </a:lnTo>
                  <a:lnTo>
                    <a:pt x="4418012" y="1406931"/>
                  </a:lnTo>
                  <a:lnTo>
                    <a:pt x="4415447" y="1407642"/>
                  </a:lnTo>
                  <a:lnTo>
                    <a:pt x="4412881" y="1406004"/>
                  </a:lnTo>
                  <a:lnTo>
                    <a:pt x="4412640" y="1409509"/>
                  </a:lnTo>
                  <a:lnTo>
                    <a:pt x="4415917" y="1411605"/>
                  </a:lnTo>
                  <a:lnTo>
                    <a:pt x="4419651" y="1409966"/>
                  </a:lnTo>
                  <a:lnTo>
                    <a:pt x="4422914" y="1410436"/>
                  </a:lnTo>
                  <a:lnTo>
                    <a:pt x="4425950" y="1408798"/>
                  </a:lnTo>
                  <a:lnTo>
                    <a:pt x="4428744" y="1407172"/>
                  </a:lnTo>
                  <a:lnTo>
                    <a:pt x="4431309" y="1405534"/>
                  </a:lnTo>
                  <a:close/>
                </a:path>
                <a:path w="4622800" h="4465955">
                  <a:moveTo>
                    <a:pt x="4526521" y="4169943"/>
                  </a:moveTo>
                  <a:lnTo>
                    <a:pt x="4522559" y="4170654"/>
                  </a:lnTo>
                  <a:lnTo>
                    <a:pt x="4519752" y="4169016"/>
                  </a:lnTo>
                  <a:lnTo>
                    <a:pt x="4517428" y="4171353"/>
                  </a:lnTo>
                  <a:lnTo>
                    <a:pt x="4517428" y="4178350"/>
                  </a:lnTo>
                  <a:lnTo>
                    <a:pt x="4520463" y="4181843"/>
                  </a:lnTo>
                  <a:lnTo>
                    <a:pt x="4522089" y="4183481"/>
                  </a:lnTo>
                  <a:lnTo>
                    <a:pt x="4523486" y="4183253"/>
                  </a:lnTo>
                  <a:lnTo>
                    <a:pt x="4524895" y="4182783"/>
                  </a:lnTo>
                  <a:lnTo>
                    <a:pt x="4526521" y="4182554"/>
                  </a:lnTo>
                  <a:lnTo>
                    <a:pt x="4526521" y="4169943"/>
                  </a:lnTo>
                  <a:close/>
                </a:path>
                <a:path w="4622800" h="4465955">
                  <a:moveTo>
                    <a:pt x="4572495" y="4224083"/>
                  </a:moveTo>
                  <a:lnTo>
                    <a:pt x="4570577" y="4222686"/>
                  </a:lnTo>
                  <a:lnTo>
                    <a:pt x="4569930" y="4222216"/>
                  </a:lnTo>
                  <a:lnTo>
                    <a:pt x="4566196" y="4222686"/>
                  </a:lnTo>
                  <a:lnTo>
                    <a:pt x="4564329" y="4218952"/>
                  </a:lnTo>
                  <a:lnTo>
                    <a:pt x="4563161" y="4222216"/>
                  </a:lnTo>
                  <a:lnTo>
                    <a:pt x="4557560" y="4223156"/>
                  </a:lnTo>
                  <a:lnTo>
                    <a:pt x="4560824" y="4229227"/>
                  </a:lnTo>
                  <a:lnTo>
                    <a:pt x="4565497" y="4229227"/>
                  </a:lnTo>
                  <a:lnTo>
                    <a:pt x="4567834" y="4229455"/>
                  </a:lnTo>
                  <a:lnTo>
                    <a:pt x="4571098" y="4232719"/>
                  </a:lnTo>
                  <a:lnTo>
                    <a:pt x="4572495" y="4231322"/>
                  </a:lnTo>
                  <a:lnTo>
                    <a:pt x="4572495" y="4224083"/>
                  </a:lnTo>
                  <a:close/>
                </a:path>
                <a:path w="4622800" h="4465955">
                  <a:moveTo>
                    <a:pt x="4622203" y="165912"/>
                  </a:moveTo>
                  <a:lnTo>
                    <a:pt x="4620336" y="165442"/>
                  </a:lnTo>
                  <a:lnTo>
                    <a:pt x="4618698" y="164515"/>
                  </a:lnTo>
                  <a:lnTo>
                    <a:pt x="4617542" y="164985"/>
                  </a:lnTo>
                  <a:lnTo>
                    <a:pt x="4615434" y="165684"/>
                  </a:lnTo>
                  <a:lnTo>
                    <a:pt x="4614037" y="167779"/>
                  </a:lnTo>
                  <a:lnTo>
                    <a:pt x="4612170" y="168021"/>
                  </a:lnTo>
                  <a:lnTo>
                    <a:pt x="4609135" y="168249"/>
                  </a:lnTo>
                  <a:lnTo>
                    <a:pt x="4608665" y="169887"/>
                  </a:lnTo>
                  <a:lnTo>
                    <a:pt x="4608665" y="170586"/>
                  </a:lnTo>
                  <a:lnTo>
                    <a:pt x="4612170" y="174777"/>
                  </a:lnTo>
                  <a:lnTo>
                    <a:pt x="4614735" y="177812"/>
                  </a:lnTo>
                  <a:lnTo>
                    <a:pt x="4617301" y="181089"/>
                  </a:lnTo>
                  <a:lnTo>
                    <a:pt x="4619637" y="177355"/>
                  </a:lnTo>
                  <a:lnTo>
                    <a:pt x="4618240" y="173621"/>
                  </a:lnTo>
                  <a:lnTo>
                    <a:pt x="4618698" y="169887"/>
                  </a:lnTo>
                  <a:lnTo>
                    <a:pt x="4619637" y="168719"/>
                  </a:lnTo>
                  <a:lnTo>
                    <a:pt x="4620806" y="167551"/>
                  </a:lnTo>
                  <a:lnTo>
                    <a:pt x="4622203" y="16591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6" name="object 36"/>
            <p:cNvSpPr/>
            <p:nvPr/>
          </p:nvSpPr>
          <p:spPr>
            <a:xfrm>
              <a:off x="1197038" y="2890036"/>
              <a:ext cx="4509770" cy="4572635"/>
            </a:xfrm>
            <a:custGeom>
              <a:avLst/>
              <a:gdLst/>
              <a:ahLst/>
              <a:cxnLst/>
              <a:rect l="l" t="t" r="r" b="b"/>
              <a:pathLst>
                <a:path w="4509770" h="4572634">
                  <a:moveTo>
                    <a:pt x="29400" y="1482090"/>
                  </a:moveTo>
                  <a:lnTo>
                    <a:pt x="29159" y="1481378"/>
                  </a:lnTo>
                  <a:lnTo>
                    <a:pt x="26593" y="1481848"/>
                  </a:lnTo>
                  <a:lnTo>
                    <a:pt x="25895" y="1479054"/>
                  </a:lnTo>
                  <a:lnTo>
                    <a:pt x="24028" y="1478356"/>
                  </a:lnTo>
                  <a:lnTo>
                    <a:pt x="20993" y="1481378"/>
                  </a:lnTo>
                  <a:lnTo>
                    <a:pt x="18199" y="1481378"/>
                  </a:lnTo>
                  <a:lnTo>
                    <a:pt x="14465" y="1481150"/>
                  </a:lnTo>
                  <a:lnTo>
                    <a:pt x="7226" y="1481620"/>
                  </a:lnTo>
                  <a:lnTo>
                    <a:pt x="3263" y="1479753"/>
                  </a:lnTo>
                  <a:lnTo>
                    <a:pt x="0" y="1482788"/>
                  </a:lnTo>
                  <a:lnTo>
                    <a:pt x="228" y="1483245"/>
                  </a:lnTo>
                  <a:lnTo>
                    <a:pt x="698" y="1483956"/>
                  </a:lnTo>
                  <a:lnTo>
                    <a:pt x="7404" y="1484261"/>
                  </a:lnTo>
                  <a:lnTo>
                    <a:pt x="13881" y="1484477"/>
                  </a:lnTo>
                  <a:lnTo>
                    <a:pt x="20358" y="1484604"/>
                  </a:lnTo>
                  <a:lnTo>
                    <a:pt x="27762" y="1484655"/>
                  </a:lnTo>
                  <a:lnTo>
                    <a:pt x="28460" y="1483487"/>
                  </a:lnTo>
                  <a:lnTo>
                    <a:pt x="29400" y="1483017"/>
                  </a:lnTo>
                  <a:lnTo>
                    <a:pt x="29400" y="1482090"/>
                  </a:lnTo>
                  <a:close/>
                </a:path>
                <a:path w="4509770" h="4572634">
                  <a:moveTo>
                    <a:pt x="114808" y="708025"/>
                  </a:moveTo>
                  <a:lnTo>
                    <a:pt x="112014" y="703592"/>
                  </a:lnTo>
                  <a:lnTo>
                    <a:pt x="111302" y="697750"/>
                  </a:lnTo>
                  <a:lnTo>
                    <a:pt x="106413" y="694956"/>
                  </a:lnTo>
                  <a:lnTo>
                    <a:pt x="101739" y="694956"/>
                  </a:lnTo>
                  <a:lnTo>
                    <a:pt x="102209" y="698919"/>
                  </a:lnTo>
                  <a:lnTo>
                    <a:pt x="106413" y="700316"/>
                  </a:lnTo>
                  <a:lnTo>
                    <a:pt x="108038" y="703351"/>
                  </a:lnTo>
                  <a:lnTo>
                    <a:pt x="107111" y="704519"/>
                  </a:lnTo>
                  <a:lnTo>
                    <a:pt x="106172" y="705459"/>
                  </a:lnTo>
                  <a:lnTo>
                    <a:pt x="105244" y="706615"/>
                  </a:lnTo>
                  <a:lnTo>
                    <a:pt x="109677" y="711060"/>
                  </a:lnTo>
                  <a:lnTo>
                    <a:pt x="111302" y="709891"/>
                  </a:lnTo>
                  <a:lnTo>
                    <a:pt x="113169" y="708952"/>
                  </a:lnTo>
                  <a:lnTo>
                    <a:pt x="114808" y="708025"/>
                  </a:lnTo>
                  <a:close/>
                </a:path>
                <a:path w="4509770" h="4572634">
                  <a:moveTo>
                    <a:pt x="170586" y="2272944"/>
                  </a:moveTo>
                  <a:lnTo>
                    <a:pt x="164985" y="2267343"/>
                  </a:lnTo>
                  <a:lnTo>
                    <a:pt x="162420" y="2264549"/>
                  </a:lnTo>
                  <a:lnTo>
                    <a:pt x="160782" y="2266188"/>
                  </a:lnTo>
                  <a:lnTo>
                    <a:pt x="160782" y="2271077"/>
                  </a:lnTo>
                  <a:lnTo>
                    <a:pt x="160553" y="2276449"/>
                  </a:lnTo>
                  <a:lnTo>
                    <a:pt x="160782" y="2281821"/>
                  </a:lnTo>
                  <a:lnTo>
                    <a:pt x="160782" y="2282748"/>
                  </a:lnTo>
                  <a:lnTo>
                    <a:pt x="161950" y="2283447"/>
                  </a:lnTo>
                  <a:lnTo>
                    <a:pt x="162420" y="2284387"/>
                  </a:lnTo>
                  <a:lnTo>
                    <a:pt x="167309" y="2284387"/>
                  </a:lnTo>
                  <a:lnTo>
                    <a:pt x="164515" y="2279256"/>
                  </a:lnTo>
                  <a:lnTo>
                    <a:pt x="163576" y="2276221"/>
                  </a:lnTo>
                  <a:lnTo>
                    <a:pt x="165214" y="2275281"/>
                  </a:lnTo>
                  <a:lnTo>
                    <a:pt x="165912" y="2274811"/>
                  </a:lnTo>
                  <a:lnTo>
                    <a:pt x="166852" y="2274354"/>
                  </a:lnTo>
                  <a:lnTo>
                    <a:pt x="168021" y="2273884"/>
                  </a:lnTo>
                  <a:lnTo>
                    <a:pt x="169418" y="2273414"/>
                  </a:lnTo>
                  <a:lnTo>
                    <a:pt x="170586" y="2272944"/>
                  </a:lnTo>
                  <a:close/>
                </a:path>
                <a:path w="4509770" h="4572634">
                  <a:moveTo>
                    <a:pt x="222618" y="1430515"/>
                  </a:moveTo>
                  <a:lnTo>
                    <a:pt x="219125" y="1427010"/>
                  </a:lnTo>
                  <a:lnTo>
                    <a:pt x="214223" y="1430743"/>
                  </a:lnTo>
                  <a:lnTo>
                    <a:pt x="210248" y="1427949"/>
                  </a:lnTo>
                  <a:lnTo>
                    <a:pt x="209092" y="1428648"/>
                  </a:lnTo>
                  <a:lnTo>
                    <a:pt x="209550" y="1424673"/>
                  </a:lnTo>
                  <a:lnTo>
                    <a:pt x="207225" y="1426781"/>
                  </a:lnTo>
                  <a:lnTo>
                    <a:pt x="206514" y="1429816"/>
                  </a:lnTo>
                  <a:lnTo>
                    <a:pt x="205117" y="1433080"/>
                  </a:lnTo>
                  <a:lnTo>
                    <a:pt x="208153" y="1435646"/>
                  </a:lnTo>
                  <a:lnTo>
                    <a:pt x="216319" y="1435646"/>
                  </a:lnTo>
                  <a:lnTo>
                    <a:pt x="215620" y="1430274"/>
                  </a:lnTo>
                  <a:lnTo>
                    <a:pt x="221919" y="1434007"/>
                  </a:lnTo>
                  <a:lnTo>
                    <a:pt x="222618" y="1430515"/>
                  </a:lnTo>
                  <a:close/>
                </a:path>
                <a:path w="4509770" h="4572634">
                  <a:moveTo>
                    <a:pt x="381304" y="4564799"/>
                  </a:moveTo>
                  <a:lnTo>
                    <a:pt x="378739" y="4562932"/>
                  </a:lnTo>
                  <a:lnTo>
                    <a:pt x="376643" y="4561306"/>
                  </a:lnTo>
                  <a:lnTo>
                    <a:pt x="374535" y="4559897"/>
                  </a:lnTo>
                  <a:lnTo>
                    <a:pt x="370801" y="4563630"/>
                  </a:lnTo>
                  <a:lnTo>
                    <a:pt x="370801" y="4566666"/>
                  </a:lnTo>
                  <a:lnTo>
                    <a:pt x="369176" y="4569942"/>
                  </a:lnTo>
                  <a:lnTo>
                    <a:pt x="372211" y="4572266"/>
                  </a:lnTo>
                  <a:lnTo>
                    <a:pt x="376643" y="4572508"/>
                  </a:lnTo>
                  <a:lnTo>
                    <a:pt x="378269" y="4569472"/>
                  </a:lnTo>
                  <a:lnTo>
                    <a:pt x="381304" y="4564799"/>
                  </a:lnTo>
                  <a:close/>
                </a:path>
                <a:path w="4509770" h="4572634">
                  <a:moveTo>
                    <a:pt x="393446" y="1533423"/>
                  </a:moveTo>
                  <a:lnTo>
                    <a:pt x="392976" y="1528762"/>
                  </a:lnTo>
                  <a:lnTo>
                    <a:pt x="389013" y="1525727"/>
                  </a:lnTo>
                  <a:lnTo>
                    <a:pt x="389940" y="1518488"/>
                  </a:lnTo>
                  <a:lnTo>
                    <a:pt x="383413" y="1517561"/>
                  </a:lnTo>
                  <a:lnTo>
                    <a:pt x="383870" y="1521294"/>
                  </a:lnTo>
                  <a:lnTo>
                    <a:pt x="386676" y="1527822"/>
                  </a:lnTo>
                  <a:lnTo>
                    <a:pt x="389940" y="1532724"/>
                  </a:lnTo>
                  <a:lnTo>
                    <a:pt x="390639" y="1535988"/>
                  </a:lnTo>
                  <a:lnTo>
                    <a:pt x="387375" y="1540421"/>
                  </a:lnTo>
                  <a:lnTo>
                    <a:pt x="393204" y="1543697"/>
                  </a:lnTo>
                  <a:lnTo>
                    <a:pt x="392976" y="1538097"/>
                  </a:lnTo>
                  <a:lnTo>
                    <a:pt x="393446" y="1533423"/>
                  </a:lnTo>
                  <a:close/>
                </a:path>
                <a:path w="4509770" h="4572634">
                  <a:moveTo>
                    <a:pt x="440118" y="1295400"/>
                  </a:moveTo>
                  <a:lnTo>
                    <a:pt x="437781" y="1291196"/>
                  </a:lnTo>
                  <a:lnTo>
                    <a:pt x="436384" y="1291424"/>
                  </a:lnTo>
                  <a:lnTo>
                    <a:pt x="433120" y="1291894"/>
                  </a:lnTo>
                  <a:lnTo>
                    <a:pt x="434047" y="1293990"/>
                  </a:lnTo>
                  <a:lnTo>
                    <a:pt x="435444" y="1296797"/>
                  </a:lnTo>
                  <a:lnTo>
                    <a:pt x="431711" y="1300289"/>
                  </a:lnTo>
                  <a:lnTo>
                    <a:pt x="429844" y="1295628"/>
                  </a:lnTo>
                  <a:lnTo>
                    <a:pt x="427278" y="1295158"/>
                  </a:lnTo>
                  <a:lnTo>
                    <a:pt x="425881" y="1300060"/>
                  </a:lnTo>
                  <a:lnTo>
                    <a:pt x="426110" y="1301457"/>
                  </a:lnTo>
                  <a:lnTo>
                    <a:pt x="428917" y="1301000"/>
                  </a:lnTo>
                  <a:lnTo>
                    <a:pt x="432650" y="1300530"/>
                  </a:lnTo>
                  <a:lnTo>
                    <a:pt x="435216" y="1302867"/>
                  </a:lnTo>
                  <a:lnTo>
                    <a:pt x="438721" y="1303794"/>
                  </a:lnTo>
                  <a:lnTo>
                    <a:pt x="439420" y="1299362"/>
                  </a:lnTo>
                  <a:lnTo>
                    <a:pt x="440118" y="1295400"/>
                  </a:lnTo>
                  <a:close/>
                </a:path>
                <a:path w="4509770" h="4572634">
                  <a:moveTo>
                    <a:pt x="520865" y="1495856"/>
                  </a:moveTo>
                  <a:lnTo>
                    <a:pt x="517829" y="1494447"/>
                  </a:lnTo>
                  <a:lnTo>
                    <a:pt x="515023" y="1493291"/>
                  </a:lnTo>
                  <a:lnTo>
                    <a:pt x="512229" y="1491881"/>
                  </a:lnTo>
                  <a:lnTo>
                    <a:pt x="510120" y="1495386"/>
                  </a:lnTo>
                  <a:lnTo>
                    <a:pt x="512229" y="1497025"/>
                  </a:lnTo>
                  <a:lnTo>
                    <a:pt x="514553" y="1499349"/>
                  </a:lnTo>
                  <a:lnTo>
                    <a:pt x="513156" y="1500987"/>
                  </a:lnTo>
                  <a:lnTo>
                    <a:pt x="512229" y="1502156"/>
                  </a:lnTo>
                  <a:lnTo>
                    <a:pt x="508952" y="1506118"/>
                  </a:lnTo>
                  <a:lnTo>
                    <a:pt x="514794" y="1503324"/>
                  </a:lnTo>
                  <a:lnTo>
                    <a:pt x="517588" y="1505648"/>
                  </a:lnTo>
                  <a:lnTo>
                    <a:pt x="520865" y="1503083"/>
                  </a:lnTo>
                  <a:lnTo>
                    <a:pt x="520865" y="1495856"/>
                  </a:lnTo>
                  <a:close/>
                </a:path>
                <a:path w="4509770" h="4572634">
                  <a:moveTo>
                    <a:pt x="561225" y="1978914"/>
                  </a:moveTo>
                  <a:lnTo>
                    <a:pt x="560298" y="1974710"/>
                  </a:lnTo>
                  <a:lnTo>
                    <a:pt x="559130" y="1973541"/>
                  </a:lnTo>
                  <a:lnTo>
                    <a:pt x="557491" y="1972144"/>
                  </a:lnTo>
                  <a:lnTo>
                    <a:pt x="555396" y="1970278"/>
                  </a:lnTo>
                  <a:lnTo>
                    <a:pt x="553529" y="1971916"/>
                  </a:lnTo>
                  <a:lnTo>
                    <a:pt x="550722" y="1974710"/>
                  </a:lnTo>
                  <a:lnTo>
                    <a:pt x="551192" y="1977517"/>
                  </a:lnTo>
                  <a:lnTo>
                    <a:pt x="549795" y="1980082"/>
                  </a:lnTo>
                  <a:lnTo>
                    <a:pt x="551891" y="1982647"/>
                  </a:lnTo>
                  <a:lnTo>
                    <a:pt x="553059" y="1982647"/>
                  </a:lnTo>
                  <a:lnTo>
                    <a:pt x="555167" y="1983346"/>
                  </a:lnTo>
                  <a:lnTo>
                    <a:pt x="557961" y="1980552"/>
                  </a:lnTo>
                  <a:lnTo>
                    <a:pt x="561225" y="1978914"/>
                  </a:lnTo>
                  <a:close/>
                </a:path>
                <a:path w="4509770" h="4572634">
                  <a:moveTo>
                    <a:pt x="599033" y="1711248"/>
                  </a:moveTo>
                  <a:lnTo>
                    <a:pt x="590638" y="1711248"/>
                  </a:lnTo>
                  <a:lnTo>
                    <a:pt x="589470" y="1713585"/>
                  </a:lnTo>
                  <a:lnTo>
                    <a:pt x="585266" y="1714741"/>
                  </a:lnTo>
                  <a:lnTo>
                    <a:pt x="586435" y="1718945"/>
                  </a:lnTo>
                  <a:lnTo>
                    <a:pt x="592035" y="1724545"/>
                  </a:lnTo>
                  <a:lnTo>
                    <a:pt x="593902" y="1723618"/>
                  </a:lnTo>
                  <a:lnTo>
                    <a:pt x="595071" y="1723148"/>
                  </a:lnTo>
                  <a:lnTo>
                    <a:pt x="596468" y="1722450"/>
                  </a:lnTo>
                  <a:lnTo>
                    <a:pt x="593204" y="1719186"/>
                  </a:lnTo>
                  <a:lnTo>
                    <a:pt x="595299" y="1716151"/>
                  </a:lnTo>
                  <a:lnTo>
                    <a:pt x="598563" y="1715211"/>
                  </a:lnTo>
                  <a:lnTo>
                    <a:pt x="599033" y="1711248"/>
                  </a:lnTo>
                  <a:close/>
                </a:path>
                <a:path w="4509770" h="4572634">
                  <a:moveTo>
                    <a:pt x="609066" y="1473911"/>
                  </a:moveTo>
                  <a:lnTo>
                    <a:pt x="606501" y="1470647"/>
                  </a:lnTo>
                  <a:lnTo>
                    <a:pt x="601141" y="1464348"/>
                  </a:lnTo>
                  <a:lnTo>
                    <a:pt x="593661" y="1468310"/>
                  </a:lnTo>
                  <a:lnTo>
                    <a:pt x="588772" y="1470647"/>
                  </a:lnTo>
                  <a:lnTo>
                    <a:pt x="596239" y="1471815"/>
                  </a:lnTo>
                  <a:lnTo>
                    <a:pt x="598805" y="1472285"/>
                  </a:lnTo>
                  <a:lnTo>
                    <a:pt x="601370" y="1474851"/>
                  </a:lnTo>
                  <a:lnTo>
                    <a:pt x="603935" y="1474381"/>
                  </a:lnTo>
                  <a:lnTo>
                    <a:pt x="606742" y="1476019"/>
                  </a:lnTo>
                  <a:lnTo>
                    <a:pt x="609066" y="1473911"/>
                  </a:lnTo>
                  <a:close/>
                </a:path>
                <a:path w="4509770" h="4572634">
                  <a:moveTo>
                    <a:pt x="614667" y="128587"/>
                  </a:moveTo>
                  <a:lnTo>
                    <a:pt x="607898" y="124612"/>
                  </a:lnTo>
                  <a:lnTo>
                    <a:pt x="604862" y="122745"/>
                  </a:lnTo>
                  <a:lnTo>
                    <a:pt x="608139" y="118084"/>
                  </a:lnTo>
                  <a:lnTo>
                    <a:pt x="609307" y="116217"/>
                  </a:lnTo>
                  <a:lnTo>
                    <a:pt x="606729" y="114808"/>
                  </a:lnTo>
                  <a:lnTo>
                    <a:pt x="603707" y="113411"/>
                  </a:lnTo>
                  <a:lnTo>
                    <a:pt x="600671" y="111785"/>
                  </a:lnTo>
                  <a:lnTo>
                    <a:pt x="597865" y="115519"/>
                  </a:lnTo>
                  <a:lnTo>
                    <a:pt x="601599" y="117386"/>
                  </a:lnTo>
                  <a:lnTo>
                    <a:pt x="603237" y="119951"/>
                  </a:lnTo>
                  <a:lnTo>
                    <a:pt x="603237" y="126250"/>
                  </a:lnTo>
                  <a:lnTo>
                    <a:pt x="606031" y="128117"/>
                  </a:lnTo>
                  <a:lnTo>
                    <a:pt x="607441" y="133477"/>
                  </a:lnTo>
                  <a:lnTo>
                    <a:pt x="614667" y="128587"/>
                  </a:lnTo>
                  <a:close/>
                </a:path>
                <a:path w="4509770" h="4572634">
                  <a:moveTo>
                    <a:pt x="665543" y="1008126"/>
                  </a:moveTo>
                  <a:lnTo>
                    <a:pt x="665073" y="1006729"/>
                  </a:lnTo>
                  <a:lnTo>
                    <a:pt x="663905" y="1003452"/>
                  </a:lnTo>
                  <a:lnTo>
                    <a:pt x="662279" y="1000429"/>
                  </a:lnTo>
                  <a:lnTo>
                    <a:pt x="660882" y="996924"/>
                  </a:lnTo>
                  <a:lnTo>
                    <a:pt x="657606" y="998562"/>
                  </a:lnTo>
                  <a:lnTo>
                    <a:pt x="652005" y="1001585"/>
                  </a:lnTo>
                  <a:lnTo>
                    <a:pt x="654342" y="1002525"/>
                  </a:lnTo>
                  <a:lnTo>
                    <a:pt x="656437" y="1003693"/>
                  </a:lnTo>
                  <a:lnTo>
                    <a:pt x="658545" y="1004620"/>
                  </a:lnTo>
                  <a:lnTo>
                    <a:pt x="656437" y="1007186"/>
                  </a:lnTo>
                  <a:lnTo>
                    <a:pt x="655040" y="1008824"/>
                  </a:lnTo>
                  <a:lnTo>
                    <a:pt x="657148" y="1009053"/>
                  </a:lnTo>
                  <a:lnTo>
                    <a:pt x="658774" y="1009294"/>
                  </a:lnTo>
                  <a:lnTo>
                    <a:pt x="660171" y="1009523"/>
                  </a:lnTo>
                  <a:lnTo>
                    <a:pt x="661809" y="1009992"/>
                  </a:lnTo>
                  <a:lnTo>
                    <a:pt x="662038" y="1013955"/>
                  </a:lnTo>
                  <a:lnTo>
                    <a:pt x="665073" y="1011389"/>
                  </a:lnTo>
                  <a:lnTo>
                    <a:pt x="665073" y="1009764"/>
                  </a:lnTo>
                  <a:lnTo>
                    <a:pt x="665543" y="1008126"/>
                  </a:lnTo>
                  <a:close/>
                </a:path>
                <a:path w="4509770" h="4572634">
                  <a:moveTo>
                    <a:pt x="674878" y="755154"/>
                  </a:moveTo>
                  <a:lnTo>
                    <a:pt x="673239" y="753529"/>
                  </a:lnTo>
                  <a:lnTo>
                    <a:pt x="671614" y="752132"/>
                  </a:lnTo>
                  <a:lnTo>
                    <a:pt x="670217" y="750493"/>
                  </a:lnTo>
                  <a:lnTo>
                    <a:pt x="667639" y="751192"/>
                  </a:lnTo>
                  <a:lnTo>
                    <a:pt x="664845" y="749554"/>
                  </a:lnTo>
                  <a:lnTo>
                    <a:pt x="661809" y="752132"/>
                  </a:lnTo>
                  <a:lnTo>
                    <a:pt x="664146" y="753059"/>
                  </a:lnTo>
                  <a:lnTo>
                    <a:pt x="666013" y="753999"/>
                  </a:lnTo>
                  <a:lnTo>
                    <a:pt x="668108" y="754926"/>
                  </a:lnTo>
                  <a:lnTo>
                    <a:pt x="667181" y="757262"/>
                  </a:lnTo>
                  <a:lnTo>
                    <a:pt x="663676" y="758431"/>
                  </a:lnTo>
                  <a:lnTo>
                    <a:pt x="665073" y="761695"/>
                  </a:lnTo>
                  <a:lnTo>
                    <a:pt x="666711" y="763333"/>
                  </a:lnTo>
                  <a:lnTo>
                    <a:pt x="667880" y="765657"/>
                  </a:lnTo>
                  <a:lnTo>
                    <a:pt x="671372" y="766356"/>
                  </a:lnTo>
                  <a:lnTo>
                    <a:pt x="671842" y="761225"/>
                  </a:lnTo>
                  <a:lnTo>
                    <a:pt x="671842" y="758659"/>
                  </a:lnTo>
                  <a:lnTo>
                    <a:pt x="673011" y="757262"/>
                  </a:lnTo>
                  <a:lnTo>
                    <a:pt x="673950" y="756323"/>
                  </a:lnTo>
                  <a:lnTo>
                    <a:pt x="674878" y="755154"/>
                  </a:lnTo>
                  <a:close/>
                </a:path>
                <a:path w="4509770" h="4572634">
                  <a:moveTo>
                    <a:pt x="678840" y="945121"/>
                  </a:moveTo>
                  <a:lnTo>
                    <a:pt x="677443" y="940917"/>
                  </a:lnTo>
                  <a:lnTo>
                    <a:pt x="675805" y="940689"/>
                  </a:lnTo>
                  <a:lnTo>
                    <a:pt x="673709" y="940689"/>
                  </a:lnTo>
                  <a:lnTo>
                    <a:pt x="672541" y="941616"/>
                  </a:lnTo>
                  <a:lnTo>
                    <a:pt x="670204" y="943952"/>
                  </a:lnTo>
                  <a:lnTo>
                    <a:pt x="665314" y="943952"/>
                  </a:lnTo>
                  <a:lnTo>
                    <a:pt x="665314" y="946289"/>
                  </a:lnTo>
                  <a:lnTo>
                    <a:pt x="664375" y="947216"/>
                  </a:lnTo>
                  <a:lnTo>
                    <a:pt x="662038" y="947216"/>
                  </a:lnTo>
                  <a:lnTo>
                    <a:pt x="662279" y="948156"/>
                  </a:lnTo>
                  <a:lnTo>
                    <a:pt x="662749" y="949083"/>
                  </a:lnTo>
                  <a:lnTo>
                    <a:pt x="663206" y="950252"/>
                  </a:lnTo>
                  <a:lnTo>
                    <a:pt x="673950" y="950252"/>
                  </a:lnTo>
                  <a:lnTo>
                    <a:pt x="675805" y="948385"/>
                  </a:lnTo>
                  <a:lnTo>
                    <a:pt x="677214" y="946746"/>
                  </a:lnTo>
                  <a:lnTo>
                    <a:pt x="678840" y="945121"/>
                  </a:lnTo>
                  <a:close/>
                </a:path>
                <a:path w="4509770" h="4572634">
                  <a:moveTo>
                    <a:pt x="679310" y="808139"/>
                  </a:moveTo>
                  <a:lnTo>
                    <a:pt x="677913" y="805103"/>
                  </a:lnTo>
                  <a:lnTo>
                    <a:pt x="676516" y="802297"/>
                  </a:lnTo>
                  <a:lnTo>
                    <a:pt x="675347" y="799731"/>
                  </a:lnTo>
                  <a:lnTo>
                    <a:pt x="670445" y="799731"/>
                  </a:lnTo>
                  <a:lnTo>
                    <a:pt x="669277" y="798563"/>
                  </a:lnTo>
                  <a:lnTo>
                    <a:pt x="668108" y="797636"/>
                  </a:lnTo>
                  <a:lnTo>
                    <a:pt x="666940" y="796467"/>
                  </a:lnTo>
                  <a:lnTo>
                    <a:pt x="662279" y="801128"/>
                  </a:lnTo>
                  <a:lnTo>
                    <a:pt x="663206" y="802767"/>
                  </a:lnTo>
                  <a:lnTo>
                    <a:pt x="664375" y="804633"/>
                  </a:lnTo>
                  <a:lnTo>
                    <a:pt x="665314" y="806272"/>
                  </a:lnTo>
                  <a:lnTo>
                    <a:pt x="667880" y="806729"/>
                  </a:lnTo>
                  <a:lnTo>
                    <a:pt x="668578" y="803935"/>
                  </a:lnTo>
                  <a:lnTo>
                    <a:pt x="670674" y="802995"/>
                  </a:lnTo>
                  <a:lnTo>
                    <a:pt x="671614" y="805103"/>
                  </a:lnTo>
                  <a:lnTo>
                    <a:pt x="673938" y="809764"/>
                  </a:lnTo>
                  <a:lnTo>
                    <a:pt x="675576" y="809294"/>
                  </a:lnTo>
                  <a:lnTo>
                    <a:pt x="676973" y="808837"/>
                  </a:lnTo>
                  <a:lnTo>
                    <a:pt x="679310" y="808139"/>
                  </a:lnTo>
                  <a:close/>
                </a:path>
                <a:path w="4509770" h="4572634">
                  <a:moveTo>
                    <a:pt x="816762" y="1304264"/>
                  </a:moveTo>
                  <a:lnTo>
                    <a:pt x="816292" y="1301457"/>
                  </a:lnTo>
                  <a:lnTo>
                    <a:pt x="811390" y="1301229"/>
                  </a:lnTo>
                  <a:lnTo>
                    <a:pt x="810463" y="1302156"/>
                  </a:lnTo>
                  <a:lnTo>
                    <a:pt x="809294" y="1303566"/>
                  </a:lnTo>
                  <a:lnTo>
                    <a:pt x="807656" y="1304493"/>
                  </a:lnTo>
                  <a:lnTo>
                    <a:pt x="804862" y="1305890"/>
                  </a:lnTo>
                  <a:lnTo>
                    <a:pt x="807897" y="1311490"/>
                  </a:lnTo>
                  <a:lnTo>
                    <a:pt x="802767" y="1311262"/>
                  </a:lnTo>
                  <a:lnTo>
                    <a:pt x="803224" y="1312202"/>
                  </a:lnTo>
                  <a:lnTo>
                    <a:pt x="803465" y="1313827"/>
                  </a:lnTo>
                  <a:lnTo>
                    <a:pt x="803922" y="1313827"/>
                  </a:lnTo>
                  <a:lnTo>
                    <a:pt x="806500" y="1314297"/>
                  </a:lnTo>
                  <a:lnTo>
                    <a:pt x="809066" y="1314297"/>
                  </a:lnTo>
                  <a:lnTo>
                    <a:pt x="811390" y="1314526"/>
                  </a:lnTo>
                  <a:lnTo>
                    <a:pt x="812800" y="1311033"/>
                  </a:lnTo>
                  <a:lnTo>
                    <a:pt x="813955" y="1308227"/>
                  </a:lnTo>
                  <a:lnTo>
                    <a:pt x="815822" y="1305661"/>
                  </a:lnTo>
                  <a:lnTo>
                    <a:pt x="816762" y="1304264"/>
                  </a:lnTo>
                  <a:close/>
                </a:path>
                <a:path w="4509770" h="4572634">
                  <a:moveTo>
                    <a:pt x="1072997" y="1652905"/>
                  </a:moveTo>
                  <a:lnTo>
                    <a:pt x="1069962" y="1652435"/>
                  </a:lnTo>
                  <a:lnTo>
                    <a:pt x="1068095" y="1652206"/>
                  </a:lnTo>
                  <a:lnTo>
                    <a:pt x="1065987" y="1651736"/>
                  </a:lnTo>
                  <a:lnTo>
                    <a:pt x="1065530" y="1653844"/>
                  </a:lnTo>
                  <a:lnTo>
                    <a:pt x="1065288" y="1655470"/>
                  </a:lnTo>
                  <a:lnTo>
                    <a:pt x="1064590" y="1658505"/>
                  </a:lnTo>
                  <a:lnTo>
                    <a:pt x="1063193" y="1659445"/>
                  </a:lnTo>
                  <a:lnTo>
                    <a:pt x="1060627" y="1661541"/>
                  </a:lnTo>
                  <a:lnTo>
                    <a:pt x="1058291" y="1663179"/>
                  </a:lnTo>
                  <a:lnTo>
                    <a:pt x="1059230" y="1666443"/>
                  </a:lnTo>
                  <a:lnTo>
                    <a:pt x="1057592" y="1669478"/>
                  </a:lnTo>
                  <a:lnTo>
                    <a:pt x="1061796" y="1672513"/>
                  </a:lnTo>
                  <a:lnTo>
                    <a:pt x="1060386" y="1667141"/>
                  </a:lnTo>
                  <a:lnTo>
                    <a:pt x="1063193" y="1664576"/>
                  </a:lnTo>
                  <a:lnTo>
                    <a:pt x="1065987" y="1662468"/>
                  </a:lnTo>
                  <a:lnTo>
                    <a:pt x="1069263" y="1660144"/>
                  </a:lnTo>
                  <a:lnTo>
                    <a:pt x="1067854" y="1655241"/>
                  </a:lnTo>
                  <a:lnTo>
                    <a:pt x="1072997" y="1652905"/>
                  </a:lnTo>
                  <a:close/>
                </a:path>
                <a:path w="4509770" h="4572634">
                  <a:moveTo>
                    <a:pt x="1179639" y="789698"/>
                  </a:moveTo>
                  <a:lnTo>
                    <a:pt x="1175207" y="790625"/>
                  </a:lnTo>
                  <a:lnTo>
                    <a:pt x="1171244" y="788530"/>
                  </a:lnTo>
                  <a:lnTo>
                    <a:pt x="1167269" y="791095"/>
                  </a:lnTo>
                  <a:lnTo>
                    <a:pt x="1168908" y="794131"/>
                  </a:lnTo>
                  <a:lnTo>
                    <a:pt x="1170533" y="796937"/>
                  </a:lnTo>
                  <a:lnTo>
                    <a:pt x="1172171" y="800201"/>
                  </a:lnTo>
                  <a:lnTo>
                    <a:pt x="1174508" y="799033"/>
                  </a:lnTo>
                  <a:lnTo>
                    <a:pt x="1177544" y="801128"/>
                  </a:lnTo>
                  <a:lnTo>
                    <a:pt x="1179639" y="798563"/>
                  </a:lnTo>
                  <a:lnTo>
                    <a:pt x="1179639" y="789698"/>
                  </a:lnTo>
                  <a:close/>
                </a:path>
                <a:path w="4509770" h="4572634">
                  <a:moveTo>
                    <a:pt x="1262722" y="1496314"/>
                  </a:moveTo>
                  <a:lnTo>
                    <a:pt x="1249184" y="1493989"/>
                  </a:lnTo>
                  <a:lnTo>
                    <a:pt x="1247787" y="1493989"/>
                  </a:lnTo>
                  <a:lnTo>
                    <a:pt x="1245450" y="1496314"/>
                  </a:lnTo>
                  <a:lnTo>
                    <a:pt x="1245450" y="1499819"/>
                  </a:lnTo>
                  <a:lnTo>
                    <a:pt x="1247546" y="1500517"/>
                  </a:lnTo>
                  <a:lnTo>
                    <a:pt x="1248016" y="1503781"/>
                  </a:lnTo>
                  <a:lnTo>
                    <a:pt x="1250823" y="1504022"/>
                  </a:lnTo>
                  <a:lnTo>
                    <a:pt x="1254785" y="1501457"/>
                  </a:lnTo>
                  <a:lnTo>
                    <a:pt x="1258290" y="1499120"/>
                  </a:lnTo>
                  <a:lnTo>
                    <a:pt x="1262722" y="1496314"/>
                  </a:lnTo>
                  <a:close/>
                </a:path>
                <a:path w="4509770" h="4572634">
                  <a:moveTo>
                    <a:pt x="1402740" y="305701"/>
                  </a:moveTo>
                  <a:lnTo>
                    <a:pt x="1401572" y="302437"/>
                  </a:lnTo>
                  <a:lnTo>
                    <a:pt x="1398536" y="300570"/>
                  </a:lnTo>
                  <a:lnTo>
                    <a:pt x="1396898" y="302907"/>
                  </a:lnTo>
                  <a:lnTo>
                    <a:pt x="1394802" y="304533"/>
                  </a:lnTo>
                  <a:lnTo>
                    <a:pt x="1392466" y="306400"/>
                  </a:lnTo>
                  <a:lnTo>
                    <a:pt x="1388503" y="302907"/>
                  </a:lnTo>
                  <a:lnTo>
                    <a:pt x="1386636" y="306870"/>
                  </a:lnTo>
                  <a:lnTo>
                    <a:pt x="1387106" y="307340"/>
                  </a:lnTo>
                  <a:lnTo>
                    <a:pt x="1387563" y="307568"/>
                  </a:lnTo>
                  <a:lnTo>
                    <a:pt x="1388973" y="310375"/>
                  </a:lnTo>
                  <a:lnTo>
                    <a:pt x="1390129" y="312470"/>
                  </a:lnTo>
                  <a:lnTo>
                    <a:pt x="1391069" y="314337"/>
                  </a:lnTo>
                  <a:lnTo>
                    <a:pt x="1393863" y="312699"/>
                  </a:lnTo>
                  <a:lnTo>
                    <a:pt x="1396428" y="311302"/>
                  </a:lnTo>
                  <a:lnTo>
                    <a:pt x="1399006" y="310134"/>
                  </a:lnTo>
                  <a:lnTo>
                    <a:pt x="1397139" y="306870"/>
                  </a:lnTo>
                  <a:lnTo>
                    <a:pt x="1402740" y="305701"/>
                  </a:lnTo>
                  <a:close/>
                </a:path>
                <a:path w="4509770" h="4572634">
                  <a:moveTo>
                    <a:pt x="1406702" y="1331328"/>
                  </a:moveTo>
                  <a:lnTo>
                    <a:pt x="1405534" y="1328534"/>
                  </a:lnTo>
                  <a:lnTo>
                    <a:pt x="1406004" y="1325968"/>
                  </a:lnTo>
                  <a:lnTo>
                    <a:pt x="1402740" y="1321993"/>
                  </a:lnTo>
                  <a:lnTo>
                    <a:pt x="1402740" y="1315694"/>
                  </a:lnTo>
                  <a:lnTo>
                    <a:pt x="1398066" y="1311033"/>
                  </a:lnTo>
                  <a:lnTo>
                    <a:pt x="1392466" y="1315466"/>
                  </a:lnTo>
                  <a:lnTo>
                    <a:pt x="1400873" y="1318031"/>
                  </a:lnTo>
                  <a:lnTo>
                    <a:pt x="1399463" y="1321765"/>
                  </a:lnTo>
                  <a:lnTo>
                    <a:pt x="1398536" y="1323403"/>
                  </a:lnTo>
                  <a:lnTo>
                    <a:pt x="1397596" y="1324800"/>
                  </a:lnTo>
                  <a:lnTo>
                    <a:pt x="1396428" y="1326426"/>
                  </a:lnTo>
                  <a:lnTo>
                    <a:pt x="1400873" y="1328064"/>
                  </a:lnTo>
                  <a:lnTo>
                    <a:pt x="1402499" y="1328534"/>
                  </a:lnTo>
                  <a:lnTo>
                    <a:pt x="1403197" y="1330629"/>
                  </a:lnTo>
                  <a:lnTo>
                    <a:pt x="1401800" y="1333436"/>
                  </a:lnTo>
                  <a:lnTo>
                    <a:pt x="1405305" y="1333665"/>
                  </a:lnTo>
                  <a:lnTo>
                    <a:pt x="1406702" y="1331328"/>
                  </a:lnTo>
                  <a:close/>
                </a:path>
                <a:path w="4509770" h="4572634">
                  <a:moveTo>
                    <a:pt x="1644967" y="559130"/>
                  </a:moveTo>
                  <a:lnTo>
                    <a:pt x="1643799" y="556564"/>
                  </a:lnTo>
                  <a:lnTo>
                    <a:pt x="1641462" y="557034"/>
                  </a:lnTo>
                  <a:lnTo>
                    <a:pt x="1639595" y="557263"/>
                  </a:lnTo>
                  <a:lnTo>
                    <a:pt x="1637030" y="557263"/>
                  </a:lnTo>
                  <a:lnTo>
                    <a:pt x="1635861" y="555866"/>
                  </a:lnTo>
                  <a:lnTo>
                    <a:pt x="1634236" y="554469"/>
                  </a:lnTo>
                  <a:lnTo>
                    <a:pt x="1633994" y="554469"/>
                  </a:lnTo>
                  <a:lnTo>
                    <a:pt x="1632826" y="555167"/>
                  </a:lnTo>
                  <a:lnTo>
                    <a:pt x="1632127" y="555637"/>
                  </a:lnTo>
                  <a:lnTo>
                    <a:pt x="1632127" y="559600"/>
                  </a:lnTo>
                  <a:lnTo>
                    <a:pt x="1633524" y="560997"/>
                  </a:lnTo>
                  <a:lnTo>
                    <a:pt x="1635163" y="561936"/>
                  </a:lnTo>
                  <a:lnTo>
                    <a:pt x="1635163" y="563105"/>
                  </a:lnTo>
                  <a:lnTo>
                    <a:pt x="1635861" y="565442"/>
                  </a:lnTo>
                  <a:lnTo>
                    <a:pt x="1634236" y="568464"/>
                  </a:lnTo>
                  <a:lnTo>
                    <a:pt x="1637271" y="570572"/>
                  </a:lnTo>
                  <a:lnTo>
                    <a:pt x="1638668" y="570331"/>
                  </a:lnTo>
                  <a:lnTo>
                    <a:pt x="1640065" y="569874"/>
                  </a:lnTo>
                  <a:lnTo>
                    <a:pt x="1641703" y="569633"/>
                  </a:lnTo>
                  <a:lnTo>
                    <a:pt x="1640763" y="567766"/>
                  </a:lnTo>
                  <a:lnTo>
                    <a:pt x="1639836" y="566369"/>
                  </a:lnTo>
                  <a:lnTo>
                    <a:pt x="1639138" y="564972"/>
                  </a:lnTo>
                  <a:lnTo>
                    <a:pt x="1644967" y="559130"/>
                  </a:lnTo>
                  <a:close/>
                </a:path>
                <a:path w="4509770" h="4572634">
                  <a:moveTo>
                    <a:pt x="1681365" y="378282"/>
                  </a:moveTo>
                  <a:lnTo>
                    <a:pt x="1679498" y="377583"/>
                  </a:lnTo>
                  <a:lnTo>
                    <a:pt x="1677403" y="377342"/>
                  </a:lnTo>
                  <a:lnTo>
                    <a:pt x="1675765" y="376643"/>
                  </a:lnTo>
                  <a:lnTo>
                    <a:pt x="1673669" y="374777"/>
                  </a:lnTo>
                  <a:lnTo>
                    <a:pt x="1672031" y="372681"/>
                  </a:lnTo>
                  <a:lnTo>
                    <a:pt x="1668068" y="375246"/>
                  </a:lnTo>
                  <a:lnTo>
                    <a:pt x="1669465" y="377342"/>
                  </a:lnTo>
                  <a:lnTo>
                    <a:pt x="1666671" y="380377"/>
                  </a:lnTo>
                  <a:lnTo>
                    <a:pt x="1669935" y="383882"/>
                  </a:lnTo>
                  <a:lnTo>
                    <a:pt x="1673440" y="382244"/>
                  </a:lnTo>
                  <a:lnTo>
                    <a:pt x="1677873" y="385749"/>
                  </a:lnTo>
                  <a:lnTo>
                    <a:pt x="1681365" y="382016"/>
                  </a:lnTo>
                  <a:lnTo>
                    <a:pt x="1681365" y="378282"/>
                  </a:lnTo>
                  <a:close/>
                </a:path>
                <a:path w="4509770" h="4572634">
                  <a:moveTo>
                    <a:pt x="1695373" y="1016292"/>
                  </a:moveTo>
                  <a:lnTo>
                    <a:pt x="1694675" y="1011389"/>
                  </a:lnTo>
                  <a:lnTo>
                    <a:pt x="1692567" y="1009294"/>
                  </a:lnTo>
                  <a:lnTo>
                    <a:pt x="1686039" y="1009294"/>
                  </a:lnTo>
                  <a:lnTo>
                    <a:pt x="1683004" y="1006259"/>
                  </a:lnTo>
                  <a:lnTo>
                    <a:pt x="1682305" y="1007656"/>
                  </a:lnTo>
                  <a:lnTo>
                    <a:pt x="1681835" y="1008824"/>
                  </a:lnTo>
                  <a:lnTo>
                    <a:pt x="1681365" y="1009764"/>
                  </a:lnTo>
                  <a:lnTo>
                    <a:pt x="1682534" y="1015822"/>
                  </a:lnTo>
                  <a:lnTo>
                    <a:pt x="1688604" y="1015123"/>
                  </a:lnTo>
                  <a:lnTo>
                    <a:pt x="1693037" y="1019556"/>
                  </a:lnTo>
                  <a:lnTo>
                    <a:pt x="1693506" y="1019797"/>
                  </a:lnTo>
                  <a:lnTo>
                    <a:pt x="1694205" y="1018387"/>
                  </a:lnTo>
                  <a:lnTo>
                    <a:pt x="1695373" y="1016292"/>
                  </a:lnTo>
                  <a:close/>
                </a:path>
                <a:path w="4509770" h="4572634">
                  <a:moveTo>
                    <a:pt x="1704009" y="1735518"/>
                  </a:moveTo>
                  <a:lnTo>
                    <a:pt x="1699336" y="1730844"/>
                  </a:lnTo>
                  <a:lnTo>
                    <a:pt x="1697240" y="1732953"/>
                  </a:lnTo>
                  <a:lnTo>
                    <a:pt x="1696072" y="1733880"/>
                  </a:lnTo>
                  <a:lnTo>
                    <a:pt x="1693976" y="1731784"/>
                  </a:lnTo>
                  <a:lnTo>
                    <a:pt x="1692567" y="1731086"/>
                  </a:lnTo>
                  <a:lnTo>
                    <a:pt x="1690243" y="1732953"/>
                  </a:lnTo>
                  <a:lnTo>
                    <a:pt x="1689303" y="1733880"/>
                  </a:lnTo>
                  <a:lnTo>
                    <a:pt x="1687906" y="1732711"/>
                  </a:lnTo>
                  <a:lnTo>
                    <a:pt x="1686966" y="1731784"/>
                  </a:lnTo>
                  <a:lnTo>
                    <a:pt x="1685340" y="1730616"/>
                  </a:lnTo>
                  <a:lnTo>
                    <a:pt x="1683702" y="1735048"/>
                  </a:lnTo>
                  <a:lnTo>
                    <a:pt x="1686267" y="1737385"/>
                  </a:lnTo>
                  <a:lnTo>
                    <a:pt x="1691398" y="1737144"/>
                  </a:lnTo>
                  <a:lnTo>
                    <a:pt x="1703539" y="1736686"/>
                  </a:lnTo>
                  <a:lnTo>
                    <a:pt x="1703768" y="1735988"/>
                  </a:lnTo>
                  <a:lnTo>
                    <a:pt x="1704009" y="1735518"/>
                  </a:lnTo>
                  <a:close/>
                </a:path>
                <a:path w="4509770" h="4572634">
                  <a:moveTo>
                    <a:pt x="1704238" y="1413713"/>
                  </a:moveTo>
                  <a:lnTo>
                    <a:pt x="1701444" y="1411846"/>
                  </a:lnTo>
                  <a:lnTo>
                    <a:pt x="1698637" y="1413014"/>
                  </a:lnTo>
                  <a:lnTo>
                    <a:pt x="1695843" y="1412544"/>
                  </a:lnTo>
                  <a:lnTo>
                    <a:pt x="1693037" y="1418615"/>
                  </a:lnTo>
                  <a:lnTo>
                    <a:pt x="1691640" y="1421409"/>
                  </a:lnTo>
                  <a:lnTo>
                    <a:pt x="1694434" y="1422806"/>
                  </a:lnTo>
                  <a:lnTo>
                    <a:pt x="1699107" y="1424914"/>
                  </a:lnTo>
                  <a:lnTo>
                    <a:pt x="1700974" y="1423504"/>
                  </a:lnTo>
                  <a:lnTo>
                    <a:pt x="1702600" y="1422107"/>
                  </a:lnTo>
                  <a:lnTo>
                    <a:pt x="1704238" y="1420939"/>
                  </a:lnTo>
                  <a:lnTo>
                    <a:pt x="1703070" y="1419542"/>
                  </a:lnTo>
                  <a:lnTo>
                    <a:pt x="1702142" y="1418374"/>
                  </a:lnTo>
                  <a:lnTo>
                    <a:pt x="1701203" y="1417447"/>
                  </a:lnTo>
                  <a:lnTo>
                    <a:pt x="1703070" y="1415110"/>
                  </a:lnTo>
                  <a:lnTo>
                    <a:pt x="1704238" y="1413713"/>
                  </a:lnTo>
                  <a:close/>
                </a:path>
                <a:path w="4509770" h="4572634">
                  <a:moveTo>
                    <a:pt x="1775879" y="3222269"/>
                  </a:moveTo>
                  <a:lnTo>
                    <a:pt x="1774253" y="3222269"/>
                  </a:lnTo>
                  <a:lnTo>
                    <a:pt x="1772145" y="3221329"/>
                  </a:lnTo>
                  <a:lnTo>
                    <a:pt x="1771446" y="3222040"/>
                  </a:lnTo>
                  <a:lnTo>
                    <a:pt x="1767484" y="3225533"/>
                  </a:lnTo>
                  <a:lnTo>
                    <a:pt x="1763750" y="3229508"/>
                  </a:lnTo>
                  <a:lnTo>
                    <a:pt x="1760245" y="3233001"/>
                  </a:lnTo>
                  <a:lnTo>
                    <a:pt x="1760943" y="3236734"/>
                  </a:lnTo>
                  <a:lnTo>
                    <a:pt x="1767014" y="3233001"/>
                  </a:lnTo>
                  <a:lnTo>
                    <a:pt x="1766785" y="3238131"/>
                  </a:lnTo>
                  <a:lnTo>
                    <a:pt x="1767713" y="3237674"/>
                  </a:lnTo>
                  <a:lnTo>
                    <a:pt x="1769110" y="3237433"/>
                  </a:lnTo>
                  <a:lnTo>
                    <a:pt x="1769351" y="3236976"/>
                  </a:lnTo>
                  <a:lnTo>
                    <a:pt x="1769821" y="3234398"/>
                  </a:lnTo>
                  <a:lnTo>
                    <a:pt x="1770278" y="3229508"/>
                  </a:lnTo>
                  <a:lnTo>
                    <a:pt x="1771916" y="3227171"/>
                  </a:lnTo>
                  <a:lnTo>
                    <a:pt x="1775180" y="3226003"/>
                  </a:lnTo>
                  <a:lnTo>
                    <a:pt x="1775879" y="3222269"/>
                  </a:lnTo>
                  <a:close/>
                </a:path>
                <a:path w="4509770" h="4572634">
                  <a:moveTo>
                    <a:pt x="1833753" y="2023948"/>
                  </a:moveTo>
                  <a:lnTo>
                    <a:pt x="1831886" y="2019757"/>
                  </a:lnTo>
                  <a:lnTo>
                    <a:pt x="1831428" y="2016721"/>
                  </a:lnTo>
                  <a:lnTo>
                    <a:pt x="1831187" y="2016480"/>
                  </a:lnTo>
                  <a:lnTo>
                    <a:pt x="1830717" y="2015782"/>
                  </a:lnTo>
                  <a:lnTo>
                    <a:pt x="1824418" y="2015782"/>
                  </a:lnTo>
                  <a:lnTo>
                    <a:pt x="1822792" y="2021154"/>
                  </a:lnTo>
                  <a:lnTo>
                    <a:pt x="1819059" y="2023948"/>
                  </a:lnTo>
                  <a:lnTo>
                    <a:pt x="1823720" y="2028621"/>
                  </a:lnTo>
                  <a:lnTo>
                    <a:pt x="1825815" y="2027224"/>
                  </a:lnTo>
                  <a:lnTo>
                    <a:pt x="1827923" y="2026056"/>
                  </a:lnTo>
                  <a:lnTo>
                    <a:pt x="1830260" y="2025116"/>
                  </a:lnTo>
                  <a:lnTo>
                    <a:pt x="1833753" y="2023948"/>
                  </a:lnTo>
                  <a:close/>
                </a:path>
                <a:path w="4509770" h="4572634">
                  <a:moveTo>
                    <a:pt x="1884629" y="1384769"/>
                  </a:moveTo>
                  <a:lnTo>
                    <a:pt x="1876234" y="1376375"/>
                  </a:lnTo>
                  <a:lnTo>
                    <a:pt x="1873427" y="1376832"/>
                  </a:lnTo>
                  <a:lnTo>
                    <a:pt x="1872500" y="1377073"/>
                  </a:lnTo>
                  <a:lnTo>
                    <a:pt x="1875764" y="1380337"/>
                  </a:lnTo>
                  <a:lnTo>
                    <a:pt x="1879028" y="1383842"/>
                  </a:lnTo>
                  <a:lnTo>
                    <a:pt x="1881365" y="1385938"/>
                  </a:lnTo>
                  <a:lnTo>
                    <a:pt x="1881365" y="1396669"/>
                  </a:lnTo>
                  <a:lnTo>
                    <a:pt x="1883702" y="1398778"/>
                  </a:lnTo>
                  <a:lnTo>
                    <a:pt x="1883930" y="1398308"/>
                  </a:lnTo>
                  <a:lnTo>
                    <a:pt x="1884629" y="1398079"/>
                  </a:lnTo>
                  <a:lnTo>
                    <a:pt x="1884629" y="1384769"/>
                  </a:lnTo>
                  <a:close/>
                </a:path>
                <a:path w="4509770" h="4572634">
                  <a:moveTo>
                    <a:pt x="1927796" y="1994776"/>
                  </a:moveTo>
                  <a:lnTo>
                    <a:pt x="1921738" y="1991753"/>
                  </a:lnTo>
                  <a:lnTo>
                    <a:pt x="1918703" y="1990344"/>
                  </a:lnTo>
                  <a:lnTo>
                    <a:pt x="1911464" y="1997583"/>
                  </a:lnTo>
                  <a:lnTo>
                    <a:pt x="1911692" y="1998281"/>
                  </a:lnTo>
                  <a:lnTo>
                    <a:pt x="1911692" y="1998510"/>
                  </a:lnTo>
                  <a:lnTo>
                    <a:pt x="1914271" y="1999919"/>
                  </a:lnTo>
                  <a:lnTo>
                    <a:pt x="1917065" y="2001088"/>
                  </a:lnTo>
                  <a:lnTo>
                    <a:pt x="1919871" y="2002485"/>
                  </a:lnTo>
                  <a:lnTo>
                    <a:pt x="1920328" y="2000618"/>
                  </a:lnTo>
                  <a:lnTo>
                    <a:pt x="1921738" y="1996884"/>
                  </a:lnTo>
                  <a:lnTo>
                    <a:pt x="1925472" y="1995487"/>
                  </a:lnTo>
                  <a:lnTo>
                    <a:pt x="1927796" y="1994776"/>
                  </a:lnTo>
                  <a:close/>
                </a:path>
                <a:path w="4509770" h="4572634">
                  <a:moveTo>
                    <a:pt x="1929904" y="1345806"/>
                  </a:moveTo>
                  <a:lnTo>
                    <a:pt x="1927339" y="1342771"/>
                  </a:lnTo>
                  <a:lnTo>
                    <a:pt x="1924761" y="1339964"/>
                  </a:lnTo>
                  <a:lnTo>
                    <a:pt x="1922437" y="1337170"/>
                  </a:lnTo>
                  <a:lnTo>
                    <a:pt x="1919630" y="1337868"/>
                  </a:lnTo>
                  <a:lnTo>
                    <a:pt x="1916595" y="1336001"/>
                  </a:lnTo>
                  <a:lnTo>
                    <a:pt x="1914499" y="1338567"/>
                  </a:lnTo>
                  <a:lnTo>
                    <a:pt x="1914271" y="1339735"/>
                  </a:lnTo>
                  <a:lnTo>
                    <a:pt x="1914271" y="1340662"/>
                  </a:lnTo>
                  <a:lnTo>
                    <a:pt x="1914029" y="1342072"/>
                  </a:lnTo>
                  <a:lnTo>
                    <a:pt x="1916836" y="1344866"/>
                  </a:lnTo>
                  <a:lnTo>
                    <a:pt x="1918931" y="1347203"/>
                  </a:lnTo>
                  <a:lnTo>
                    <a:pt x="1920328" y="1345806"/>
                  </a:lnTo>
                  <a:lnTo>
                    <a:pt x="1920798" y="1344866"/>
                  </a:lnTo>
                  <a:lnTo>
                    <a:pt x="1921738" y="1344396"/>
                  </a:lnTo>
                  <a:lnTo>
                    <a:pt x="1922437" y="1344168"/>
                  </a:lnTo>
                  <a:lnTo>
                    <a:pt x="1923364" y="1345095"/>
                  </a:lnTo>
                  <a:lnTo>
                    <a:pt x="1924062" y="1345565"/>
                  </a:lnTo>
                  <a:lnTo>
                    <a:pt x="1926399" y="1347673"/>
                  </a:lnTo>
                  <a:lnTo>
                    <a:pt x="1928495" y="1348130"/>
                  </a:lnTo>
                  <a:lnTo>
                    <a:pt x="1929904" y="1345806"/>
                  </a:lnTo>
                  <a:close/>
                </a:path>
                <a:path w="4509770" h="4572634">
                  <a:moveTo>
                    <a:pt x="1988947" y="489356"/>
                  </a:moveTo>
                  <a:lnTo>
                    <a:pt x="1988477" y="489127"/>
                  </a:lnTo>
                  <a:lnTo>
                    <a:pt x="1988007" y="488429"/>
                  </a:lnTo>
                  <a:lnTo>
                    <a:pt x="1981009" y="488429"/>
                  </a:lnTo>
                  <a:lnTo>
                    <a:pt x="1976577" y="490766"/>
                  </a:lnTo>
                  <a:lnTo>
                    <a:pt x="1974240" y="492163"/>
                  </a:lnTo>
                  <a:lnTo>
                    <a:pt x="1972144" y="493331"/>
                  </a:lnTo>
                  <a:lnTo>
                    <a:pt x="1973300" y="495655"/>
                  </a:lnTo>
                  <a:lnTo>
                    <a:pt x="1973770" y="496824"/>
                  </a:lnTo>
                  <a:lnTo>
                    <a:pt x="1974469" y="498690"/>
                  </a:lnTo>
                  <a:lnTo>
                    <a:pt x="1975878" y="497293"/>
                  </a:lnTo>
                  <a:lnTo>
                    <a:pt x="1976805" y="495896"/>
                  </a:lnTo>
                  <a:lnTo>
                    <a:pt x="1977745" y="494957"/>
                  </a:lnTo>
                  <a:lnTo>
                    <a:pt x="1984502" y="494957"/>
                  </a:lnTo>
                  <a:lnTo>
                    <a:pt x="1985911" y="493090"/>
                  </a:lnTo>
                  <a:lnTo>
                    <a:pt x="1988705" y="492163"/>
                  </a:lnTo>
                  <a:lnTo>
                    <a:pt x="1988947" y="489356"/>
                  </a:lnTo>
                  <a:close/>
                </a:path>
                <a:path w="4509770" h="4572634">
                  <a:moveTo>
                    <a:pt x="1989645" y="3282708"/>
                  </a:moveTo>
                  <a:lnTo>
                    <a:pt x="1988947" y="3282010"/>
                  </a:lnTo>
                  <a:lnTo>
                    <a:pt x="1988705" y="3281311"/>
                  </a:lnTo>
                  <a:lnTo>
                    <a:pt x="1960702" y="3281311"/>
                  </a:lnTo>
                  <a:lnTo>
                    <a:pt x="1966074" y="3284105"/>
                  </a:lnTo>
                  <a:lnTo>
                    <a:pt x="1969109" y="3285515"/>
                  </a:lnTo>
                  <a:lnTo>
                    <a:pt x="1971903" y="3286912"/>
                  </a:lnTo>
                  <a:lnTo>
                    <a:pt x="1974469" y="3284347"/>
                  </a:lnTo>
                  <a:lnTo>
                    <a:pt x="1979142" y="3283178"/>
                  </a:lnTo>
                  <a:lnTo>
                    <a:pt x="1984502" y="3285502"/>
                  </a:lnTo>
                  <a:lnTo>
                    <a:pt x="1989645" y="3282708"/>
                  </a:lnTo>
                  <a:close/>
                </a:path>
                <a:path w="4509770" h="4572634">
                  <a:moveTo>
                    <a:pt x="2022551" y="2237016"/>
                  </a:moveTo>
                  <a:lnTo>
                    <a:pt x="2020214" y="2233980"/>
                  </a:lnTo>
                  <a:lnTo>
                    <a:pt x="2017179" y="2235606"/>
                  </a:lnTo>
                  <a:lnTo>
                    <a:pt x="2013445" y="2234908"/>
                  </a:lnTo>
                  <a:lnTo>
                    <a:pt x="2011349" y="2237244"/>
                  </a:lnTo>
                  <a:lnTo>
                    <a:pt x="2006447" y="2243074"/>
                  </a:lnTo>
                  <a:lnTo>
                    <a:pt x="2006206" y="2243074"/>
                  </a:lnTo>
                  <a:lnTo>
                    <a:pt x="2006676" y="2243785"/>
                  </a:lnTo>
                  <a:lnTo>
                    <a:pt x="2006904" y="2244712"/>
                  </a:lnTo>
                  <a:lnTo>
                    <a:pt x="2008771" y="2244941"/>
                  </a:lnTo>
                  <a:lnTo>
                    <a:pt x="2010651" y="2244941"/>
                  </a:lnTo>
                  <a:lnTo>
                    <a:pt x="2012975" y="2245182"/>
                  </a:lnTo>
                  <a:lnTo>
                    <a:pt x="2016709" y="2241918"/>
                  </a:lnTo>
                  <a:lnTo>
                    <a:pt x="2022551" y="2237016"/>
                  </a:lnTo>
                  <a:close/>
                </a:path>
                <a:path w="4509770" h="4572634">
                  <a:moveTo>
                    <a:pt x="2088349" y="1972843"/>
                  </a:moveTo>
                  <a:lnTo>
                    <a:pt x="2088121" y="1970976"/>
                  </a:lnTo>
                  <a:lnTo>
                    <a:pt x="2086025" y="1969808"/>
                  </a:lnTo>
                  <a:lnTo>
                    <a:pt x="2079015" y="1969808"/>
                  </a:lnTo>
                  <a:lnTo>
                    <a:pt x="2077148" y="1973541"/>
                  </a:lnTo>
                  <a:lnTo>
                    <a:pt x="2072246" y="1974951"/>
                  </a:lnTo>
                  <a:lnTo>
                    <a:pt x="2071319" y="1979612"/>
                  </a:lnTo>
                  <a:lnTo>
                    <a:pt x="2074583" y="1979612"/>
                  </a:lnTo>
                  <a:lnTo>
                    <a:pt x="2076221" y="1979383"/>
                  </a:lnTo>
                  <a:lnTo>
                    <a:pt x="2077389" y="1978215"/>
                  </a:lnTo>
                  <a:lnTo>
                    <a:pt x="2078558" y="1977275"/>
                  </a:lnTo>
                  <a:lnTo>
                    <a:pt x="2078786" y="1977047"/>
                  </a:lnTo>
                  <a:lnTo>
                    <a:pt x="2082292" y="1975180"/>
                  </a:lnTo>
                  <a:lnTo>
                    <a:pt x="2085086" y="1977517"/>
                  </a:lnTo>
                  <a:lnTo>
                    <a:pt x="2087194" y="1975180"/>
                  </a:lnTo>
                  <a:lnTo>
                    <a:pt x="2088349" y="1972843"/>
                  </a:lnTo>
                  <a:close/>
                </a:path>
                <a:path w="4509770" h="4572634">
                  <a:moveTo>
                    <a:pt x="2150199" y="736028"/>
                  </a:moveTo>
                  <a:lnTo>
                    <a:pt x="2146693" y="732053"/>
                  </a:lnTo>
                  <a:lnTo>
                    <a:pt x="2144598" y="734618"/>
                  </a:lnTo>
                  <a:lnTo>
                    <a:pt x="2142261" y="736955"/>
                  </a:lnTo>
                  <a:lnTo>
                    <a:pt x="2137359" y="738593"/>
                  </a:lnTo>
                  <a:lnTo>
                    <a:pt x="2131987" y="735558"/>
                  </a:lnTo>
                  <a:lnTo>
                    <a:pt x="2127097" y="739063"/>
                  </a:lnTo>
                  <a:lnTo>
                    <a:pt x="2130120" y="740689"/>
                  </a:lnTo>
                  <a:lnTo>
                    <a:pt x="2132927" y="742086"/>
                  </a:lnTo>
                  <a:lnTo>
                    <a:pt x="2136889" y="744194"/>
                  </a:lnTo>
                  <a:lnTo>
                    <a:pt x="2139226" y="743026"/>
                  </a:lnTo>
                  <a:lnTo>
                    <a:pt x="2141563" y="742086"/>
                  </a:lnTo>
                  <a:lnTo>
                    <a:pt x="2143899" y="740689"/>
                  </a:lnTo>
                  <a:lnTo>
                    <a:pt x="2145995" y="739292"/>
                  </a:lnTo>
                  <a:lnTo>
                    <a:pt x="2150199" y="736028"/>
                  </a:lnTo>
                  <a:close/>
                </a:path>
                <a:path w="4509770" h="4572634">
                  <a:moveTo>
                    <a:pt x="2172830" y="719226"/>
                  </a:moveTo>
                  <a:lnTo>
                    <a:pt x="2168626" y="715022"/>
                  </a:lnTo>
                  <a:lnTo>
                    <a:pt x="2163495" y="717588"/>
                  </a:lnTo>
                  <a:lnTo>
                    <a:pt x="2158593" y="719924"/>
                  </a:lnTo>
                  <a:lnTo>
                    <a:pt x="2153462" y="722490"/>
                  </a:lnTo>
                  <a:lnTo>
                    <a:pt x="2153691" y="723887"/>
                  </a:lnTo>
                  <a:lnTo>
                    <a:pt x="2153691" y="725284"/>
                  </a:lnTo>
                  <a:lnTo>
                    <a:pt x="2153932" y="727392"/>
                  </a:lnTo>
                  <a:lnTo>
                    <a:pt x="2157196" y="725754"/>
                  </a:lnTo>
                  <a:lnTo>
                    <a:pt x="2160930" y="724827"/>
                  </a:lnTo>
                  <a:lnTo>
                    <a:pt x="2163026" y="722490"/>
                  </a:lnTo>
                  <a:lnTo>
                    <a:pt x="2165832" y="719226"/>
                  </a:lnTo>
                  <a:lnTo>
                    <a:pt x="2170493" y="723188"/>
                  </a:lnTo>
                  <a:lnTo>
                    <a:pt x="2172830" y="719226"/>
                  </a:lnTo>
                  <a:close/>
                </a:path>
                <a:path w="4509770" h="4572634">
                  <a:moveTo>
                    <a:pt x="2205736" y="619582"/>
                  </a:moveTo>
                  <a:lnTo>
                    <a:pt x="2204339" y="616305"/>
                  </a:lnTo>
                  <a:lnTo>
                    <a:pt x="2201062" y="610247"/>
                  </a:lnTo>
                  <a:lnTo>
                    <a:pt x="2200135" y="610006"/>
                  </a:lnTo>
                  <a:lnTo>
                    <a:pt x="2199195" y="610006"/>
                  </a:lnTo>
                  <a:lnTo>
                    <a:pt x="2197798" y="609777"/>
                  </a:lnTo>
                  <a:lnTo>
                    <a:pt x="2195931" y="612571"/>
                  </a:lnTo>
                  <a:lnTo>
                    <a:pt x="2194064" y="615607"/>
                  </a:lnTo>
                  <a:lnTo>
                    <a:pt x="2192667" y="618642"/>
                  </a:lnTo>
                  <a:lnTo>
                    <a:pt x="2192197" y="619810"/>
                  </a:lnTo>
                  <a:lnTo>
                    <a:pt x="2193137" y="621449"/>
                  </a:lnTo>
                  <a:lnTo>
                    <a:pt x="2193594" y="622846"/>
                  </a:lnTo>
                  <a:lnTo>
                    <a:pt x="2197328" y="622846"/>
                  </a:lnTo>
                  <a:lnTo>
                    <a:pt x="2198497" y="621677"/>
                  </a:lnTo>
                  <a:lnTo>
                    <a:pt x="2199665" y="620737"/>
                  </a:lnTo>
                  <a:lnTo>
                    <a:pt x="2200833" y="619582"/>
                  </a:lnTo>
                  <a:lnTo>
                    <a:pt x="2205736" y="619582"/>
                  </a:lnTo>
                  <a:close/>
                </a:path>
                <a:path w="4509770" h="4572634">
                  <a:moveTo>
                    <a:pt x="2216239" y="648042"/>
                  </a:moveTo>
                  <a:lnTo>
                    <a:pt x="2213673" y="645477"/>
                  </a:lnTo>
                  <a:lnTo>
                    <a:pt x="2209469" y="650151"/>
                  </a:lnTo>
                  <a:lnTo>
                    <a:pt x="2208072" y="651776"/>
                  </a:lnTo>
                  <a:lnTo>
                    <a:pt x="2205736" y="652246"/>
                  </a:lnTo>
                  <a:lnTo>
                    <a:pt x="2204339" y="652716"/>
                  </a:lnTo>
                  <a:lnTo>
                    <a:pt x="2202700" y="652945"/>
                  </a:lnTo>
                  <a:lnTo>
                    <a:pt x="2202700" y="658075"/>
                  </a:lnTo>
                  <a:lnTo>
                    <a:pt x="2208530" y="660882"/>
                  </a:lnTo>
                  <a:lnTo>
                    <a:pt x="2209698" y="653186"/>
                  </a:lnTo>
                  <a:lnTo>
                    <a:pt x="2213902" y="655510"/>
                  </a:lnTo>
                  <a:lnTo>
                    <a:pt x="2216239" y="653884"/>
                  </a:lnTo>
                  <a:lnTo>
                    <a:pt x="2216239" y="648042"/>
                  </a:lnTo>
                  <a:close/>
                </a:path>
                <a:path w="4509770" h="4572634">
                  <a:moveTo>
                    <a:pt x="2222309" y="2975838"/>
                  </a:moveTo>
                  <a:lnTo>
                    <a:pt x="2222068" y="2966275"/>
                  </a:lnTo>
                  <a:lnTo>
                    <a:pt x="2213902" y="2966732"/>
                  </a:lnTo>
                  <a:lnTo>
                    <a:pt x="2212035" y="2968371"/>
                  </a:lnTo>
                  <a:lnTo>
                    <a:pt x="2210638" y="2969768"/>
                  </a:lnTo>
                  <a:lnTo>
                    <a:pt x="2209000" y="2971165"/>
                  </a:lnTo>
                  <a:lnTo>
                    <a:pt x="2213673" y="2975838"/>
                  </a:lnTo>
                  <a:lnTo>
                    <a:pt x="2222309" y="2975838"/>
                  </a:lnTo>
                  <a:close/>
                </a:path>
                <a:path w="4509770" h="4572634">
                  <a:moveTo>
                    <a:pt x="2254745" y="685622"/>
                  </a:moveTo>
                  <a:lnTo>
                    <a:pt x="2254212" y="685380"/>
                  </a:lnTo>
                  <a:lnTo>
                    <a:pt x="2250541" y="683755"/>
                  </a:lnTo>
                  <a:lnTo>
                    <a:pt x="2246338" y="685380"/>
                  </a:lnTo>
                  <a:lnTo>
                    <a:pt x="2242134" y="684923"/>
                  </a:lnTo>
                  <a:lnTo>
                    <a:pt x="2241207" y="684923"/>
                  </a:lnTo>
                  <a:lnTo>
                    <a:pt x="2240280" y="685622"/>
                  </a:lnTo>
                  <a:lnTo>
                    <a:pt x="2239340" y="685850"/>
                  </a:lnTo>
                  <a:lnTo>
                    <a:pt x="2237003" y="688187"/>
                  </a:lnTo>
                  <a:lnTo>
                    <a:pt x="2235835" y="687247"/>
                  </a:lnTo>
                  <a:lnTo>
                    <a:pt x="2234666" y="686079"/>
                  </a:lnTo>
                  <a:lnTo>
                    <a:pt x="2233739" y="684682"/>
                  </a:lnTo>
                  <a:lnTo>
                    <a:pt x="2231402" y="687019"/>
                  </a:lnTo>
                  <a:lnTo>
                    <a:pt x="2231174" y="689356"/>
                  </a:lnTo>
                  <a:lnTo>
                    <a:pt x="2233968" y="691222"/>
                  </a:lnTo>
                  <a:lnTo>
                    <a:pt x="2240267" y="691222"/>
                  </a:lnTo>
                  <a:lnTo>
                    <a:pt x="2242604" y="688886"/>
                  </a:lnTo>
                  <a:lnTo>
                    <a:pt x="2243480" y="688187"/>
                  </a:lnTo>
                  <a:lnTo>
                    <a:pt x="2243772" y="687946"/>
                  </a:lnTo>
                  <a:lnTo>
                    <a:pt x="2251938" y="687946"/>
                  </a:lnTo>
                  <a:lnTo>
                    <a:pt x="2254745" y="685622"/>
                  </a:lnTo>
                  <a:close/>
                </a:path>
                <a:path w="4509770" h="4572634">
                  <a:moveTo>
                    <a:pt x="2254974" y="1162850"/>
                  </a:moveTo>
                  <a:lnTo>
                    <a:pt x="2252878" y="1160272"/>
                  </a:lnTo>
                  <a:lnTo>
                    <a:pt x="2251710" y="1158646"/>
                  </a:lnTo>
                  <a:lnTo>
                    <a:pt x="2250313" y="1157008"/>
                  </a:lnTo>
                  <a:lnTo>
                    <a:pt x="2249601" y="1157706"/>
                  </a:lnTo>
                  <a:lnTo>
                    <a:pt x="2249373" y="1158176"/>
                  </a:lnTo>
                  <a:lnTo>
                    <a:pt x="2248903" y="1158405"/>
                  </a:lnTo>
                  <a:lnTo>
                    <a:pt x="2248204" y="1158875"/>
                  </a:lnTo>
                  <a:lnTo>
                    <a:pt x="2247277" y="1159573"/>
                  </a:lnTo>
                  <a:lnTo>
                    <a:pt x="2246579" y="1160043"/>
                  </a:lnTo>
                  <a:lnTo>
                    <a:pt x="2241677" y="1156081"/>
                  </a:lnTo>
                  <a:lnTo>
                    <a:pt x="2241207" y="1156081"/>
                  </a:lnTo>
                  <a:lnTo>
                    <a:pt x="2238641" y="1158646"/>
                  </a:lnTo>
                  <a:lnTo>
                    <a:pt x="2238641" y="1162380"/>
                  </a:lnTo>
                  <a:lnTo>
                    <a:pt x="2240267" y="1162850"/>
                  </a:lnTo>
                  <a:lnTo>
                    <a:pt x="2242604" y="1163307"/>
                  </a:lnTo>
                  <a:lnTo>
                    <a:pt x="2244242" y="1164247"/>
                  </a:lnTo>
                  <a:lnTo>
                    <a:pt x="2246109" y="1165644"/>
                  </a:lnTo>
                  <a:lnTo>
                    <a:pt x="2247277" y="1167511"/>
                  </a:lnTo>
                  <a:lnTo>
                    <a:pt x="2249843" y="1166812"/>
                  </a:lnTo>
                  <a:lnTo>
                    <a:pt x="2253577" y="1164005"/>
                  </a:lnTo>
                  <a:lnTo>
                    <a:pt x="2254974" y="1162850"/>
                  </a:lnTo>
                  <a:close/>
                </a:path>
                <a:path w="4509770" h="4572634">
                  <a:moveTo>
                    <a:pt x="2256142" y="464159"/>
                  </a:moveTo>
                  <a:lnTo>
                    <a:pt x="2254974" y="460654"/>
                  </a:lnTo>
                  <a:lnTo>
                    <a:pt x="2253805" y="459028"/>
                  </a:lnTo>
                  <a:lnTo>
                    <a:pt x="2252408" y="457619"/>
                  </a:lnTo>
                  <a:lnTo>
                    <a:pt x="2250770" y="455523"/>
                  </a:lnTo>
                  <a:lnTo>
                    <a:pt x="2249601" y="455752"/>
                  </a:lnTo>
                  <a:lnTo>
                    <a:pt x="2244712" y="455752"/>
                  </a:lnTo>
                  <a:lnTo>
                    <a:pt x="2247036" y="458787"/>
                  </a:lnTo>
                  <a:lnTo>
                    <a:pt x="2248204" y="460184"/>
                  </a:lnTo>
                  <a:lnTo>
                    <a:pt x="2249601" y="464629"/>
                  </a:lnTo>
                  <a:lnTo>
                    <a:pt x="2246579" y="470230"/>
                  </a:lnTo>
                  <a:lnTo>
                    <a:pt x="2250071" y="475119"/>
                  </a:lnTo>
                  <a:lnTo>
                    <a:pt x="2252637" y="472795"/>
                  </a:lnTo>
                  <a:lnTo>
                    <a:pt x="2251240" y="469760"/>
                  </a:lnTo>
                  <a:lnTo>
                    <a:pt x="2251710" y="467194"/>
                  </a:lnTo>
                  <a:lnTo>
                    <a:pt x="2252878" y="465086"/>
                  </a:lnTo>
                  <a:lnTo>
                    <a:pt x="2256142" y="464159"/>
                  </a:lnTo>
                  <a:close/>
                </a:path>
                <a:path w="4509770" h="4572634">
                  <a:moveTo>
                    <a:pt x="2264079" y="12128"/>
                  </a:moveTo>
                  <a:lnTo>
                    <a:pt x="2262670" y="9804"/>
                  </a:lnTo>
                  <a:lnTo>
                    <a:pt x="2260346" y="6299"/>
                  </a:lnTo>
                  <a:lnTo>
                    <a:pt x="2257069" y="6527"/>
                  </a:lnTo>
                  <a:lnTo>
                    <a:pt x="2254974" y="6527"/>
                  </a:lnTo>
                  <a:lnTo>
                    <a:pt x="2251468" y="6769"/>
                  </a:lnTo>
                  <a:lnTo>
                    <a:pt x="2252180" y="10731"/>
                  </a:lnTo>
                  <a:lnTo>
                    <a:pt x="2250770" y="13538"/>
                  </a:lnTo>
                  <a:lnTo>
                    <a:pt x="2252878" y="16103"/>
                  </a:lnTo>
                  <a:lnTo>
                    <a:pt x="2260104" y="16103"/>
                  </a:lnTo>
                  <a:lnTo>
                    <a:pt x="2264079" y="12128"/>
                  </a:lnTo>
                  <a:close/>
                </a:path>
                <a:path w="4509770" h="4572634">
                  <a:moveTo>
                    <a:pt x="2341549" y="2822752"/>
                  </a:moveTo>
                  <a:lnTo>
                    <a:pt x="2338755" y="2818549"/>
                  </a:lnTo>
                  <a:lnTo>
                    <a:pt x="2337117" y="2818790"/>
                  </a:lnTo>
                  <a:lnTo>
                    <a:pt x="2335250" y="2819247"/>
                  </a:lnTo>
                  <a:lnTo>
                    <a:pt x="2333612" y="2819489"/>
                  </a:lnTo>
                  <a:lnTo>
                    <a:pt x="2333612" y="2826715"/>
                  </a:lnTo>
                  <a:lnTo>
                    <a:pt x="2332685" y="2827883"/>
                  </a:lnTo>
                  <a:lnTo>
                    <a:pt x="2329878" y="2830690"/>
                  </a:lnTo>
                  <a:lnTo>
                    <a:pt x="2333155" y="2832087"/>
                  </a:lnTo>
                  <a:lnTo>
                    <a:pt x="2335949" y="2832087"/>
                  </a:lnTo>
                  <a:lnTo>
                    <a:pt x="2340851" y="2830690"/>
                  </a:lnTo>
                  <a:lnTo>
                    <a:pt x="2339213" y="2826486"/>
                  </a:lnTo>
                  <a:lnTo>
                    <a:pt x="2341549" y="2822752"/>
                  </a:lnTo>
                  <a:close/>
                </a:path>
                <a:path w="4509770" h="4572634">
                  <a:moveTo>
                    <a:pt x="2366289" y="1866671"/>
                  </a:moveTo>
                  <a:lnTo>
                    <a:pt x="2361857" y="1864334"/>
                  </a:lnTo>
                  <a:lnTo>
                    <a:pt x="2357424" y="1862226"/>
                  </a:lnTo>
                  <a:lnTo>
                    <a:pt x="2353449" y="1860130"/>
                  </a:lnTo>
                  <a:lnTo>
                    <a:pt x="2352751" y="1859661"/>
                  </a:lnTo>
                  <a:lnTo>
                    <a:pt x="2351824" y="1859432"/>
                  </a:lnTo>
                  <a:lnTo>
                    <a:pt x="2351125" y="1859203"/>
                  </a:lnTo>
                  <a:lnTo>
                    <a:pt x="2348319" y="1862467"/>
                  </a:lnTo>
                  <a:lnTo>
                    <a:pt x="2346693" y="1864093"/>
                  </a:lnTo>
                  <a:lnTo>
                    <a:pt x="2347150" y="1865731"/>
                  </a:lnTo>
                  <a:lnTo>
                    <a:pt x="2347849" y="1867128"/>
                  </a:lnTo>
                  <a:lnTo>
                    <a:pt x="2348319" y="1868538"/>
                  </a:lnTo>
                  <a:lnTo>
                    <a:pt x="2349716" y="1867369"/>
                  </a:lnTo>
                  <a:lnTo>
                    <a:pt x="2350655" y="1866201"/>
                  </a:lnTo>
                  <a:lnTo>
                    <a:pt x="2351824" y="1865261"/>
                  </a:lnTo>
                  <a:lnTo>
                    <a:pt x="2352992" y="1866430"/>
                  </a:lnTo>
                  <a:lnTo>
                    <a:pt x="2354161" y="1867369"/>
                  </a:lnTo>
                  <a:lnTo>
                    <a:pt x="2355786" y="1868766"/>
                  </a:lnTo>
                  <a:lnTo>
                    <a:pt x="2358821" y="1866900"/>
                  </a:lnTo>
                  <a:lnTo>
                    <a:pt x="2363025" y="1870163"/>
                  </a:lnTo>
                  <a:lnTo>
                    <a:pt x="2366289" y="1866671"/>
                  </a:lnTo>
                  <a:close/>
                </a:path>
                <a:path w="4509770" h="4572634">
                  <a:moveTo>
                    <a:pt x="2412263" y="26136"/>
                  </a:moveTo>
                  <a:lnTo>
                    <a:pt x="2405964" y="17970"/>
                  </a:lnTo>
                  <a:lnTo>
                    <a:pt x="2400833" y="16332"/>
                  </a:lnTo>
                  <a:lnTo>
                    <a:pt x="2399423" y="19367"/>
                  </a:lnTo>
                  <a:lnTo>
                    <a:pt x="2397798" y="22174"/>
                  </a:lnTo>
                  <a:lnTo>
                    <a:pt x="2396388" y="25196"/>
                  </a:lnTo>
                  <a:lnTo>
                    <a:pt x="2396858" y="25438"/>
                  </a:lnTo>
                  <a:lnTo>
                    <a:pt x="2397099" y="26136"/>
                  </a:lnTo>
                  <a:lnTo>
                    <a:pt x="2412263" y="26136"/>
                  </a:lnTo>
                  <a:close/>
                </a:path>
                <a:path w="4509770" h="4572634">
                  <a:moveTo>
                    <a:pt x="2429065" y="1122476"/>
                  </a:moveTo>
                  <a:lnTo>
                    <a:pt x="2427427" y="1120609"/>
                  </a:lnTo>
                  <a:lnTo>
                    <a:pt x="2425801" y="1118501"/>
                  </a:lnTo>
                  <a:lnTo>
                    <a:pt x="2424633" y="1117333"/>
                  </a:lnTo>
                  <a:lnTo>
                    <a:pt x="2421128" y="1117574"/>
                  </a:lnTo>
                  <a:lnTo>
                    <a:pt x="2419032" y="1117803"/>
                  </a:lnTo>
                  <a:lnTo>
                    <a:pt x="2417165" y="1117803"/>
                  </a:lnTo>
                  <a:lnTo>
                    <a:pt x="2413889" y="1121067"/>
                  </a:lnTo>
                  <a:lnTo>
                    <a:pt x="2412492" y="1122705"/>
                  </a:lnTo>
                  <a:lnTo>
                    <a:pt x="2423223" y="1128077"/>
                  </a:lnTo>
                  <a:lnTo>
                    <a:pt x="2425331" y="1125969"/>
                  </a:lnTo>
                  <a:lnTo>
                    <a:pt x="2426728" y="1124343"/>
                  </a:lnTo>
                  <a:lnTo>
                    <a:pt x="2429065" y="1122476"/>
                  </a:lnTo>
                  <a:close/>
                </a:path>
                <a:path w="4509770" h="4572634">
                  <a:moveTo>
                    <a:pt x="2457767" y="2875724"/>
                  </a:moveTo>
                  <a:lnTo>
                    <a:pt x="2454262" y="2872219"/>
                  </a:lnTo>
                  <a:lnTo>
                    <a:pt x="2451938" y="2873629"/>
                  </a:lnTo>
                  <a:lnTo>
                    <a:pt x="2449830" y="2874797"/>
                  </a:lnTo>
                  <a:lnTo>
                    <a:pt x="2447963" y="2875724"/>
                  </a:lnTo>
                  <a:lnTo>
                    <a:pt x="2448661" y="2879229"/>
                  </a:lnTo>
                  <a:lnTo>
                    <a:pt x="2447036" y="2882265"/>
                  </a:lnTo>
                  <a:lnTo>
                    <a:pt x="2449830" y="2884132"/>
                  </a:lnTo>
                  <a:lnTo>
                    <a:pt x="2452395" y="2883662"/>
                  </a:lnTo>
                  <a:lnTo>
                    <a:pt x="2455202" y="2885059"/>
                  </a:lnTo>
                  <a:lnTo>
                    <a:pt x="2457767" y="2882963"/>
                  </a:lnTo>
                  <a:lnTo>
                    <a:pt x="2457767" y="2875724"/>
                  </a:lnTo>
                  <a:close/>
                </a:path>
                <a:path w="4509770" h="4572634">
                  <a:moveTo>
                    <a:pt x="2481097" y="3274771"/>
                  </a:moveTo>
                  <a:lnTo>
                    <a:pt x="2480640" y="3270808"/>
                  </a:lnTo>
                  <a:lnTo>
                    <a:pt x="2474798" y="3271507"/>
                  </a:lnTo>
                  <a:lnTo>
                    <a:pt x="2469438" y="3269869"/>
                  </a:lnTo>
                  <a:lnTo>
                    <a:pt x="2464765" y="3271977"/>
                  </a:lnTo>
                  <a:lnTo>
                    <a:pt x="2464765" y="3277578"/>
                  </a:lnTo>
                  <a:lnTo>
                    <a:pt x="2474341" y="3277578"/>
                  </a:lnTo>
                  <a:lnTo>
                    <a:pt x="2479471" y="3277336"/>
                  </a:lnTo>
                  <a:lnTo>
                    <a:pt x="2479941" y="3276879"/>
                  </a:lnTo>
                  <a:lnTo>
                    <a:pt x="2481097" y="3276181"/>
                  </a:lnTo>
                  <a:lnTo>
                    <a:pt x="2481097" y="3274771"/>
                  </a:lnTo>
                  <a:close/>
                </a:path>
                <a:path w="4509770" h="4572634">
                  <a:moveTo>
                    <a:pt x="2487638" y="1129004"/>
                  </a:moveTo>
                  <a:lnTo>
                    <a:pt x="2486939" y="1128776"/>
                  </a:lnTo>
                  <a:lnTo>
                    <a:pt x="2486469" y="1128306"/>
                  </a:lnTo>
                  <a:lnTo>
                    <a:pt x="2481567" y="1129474"/>
                  </a:lnTo>
                  <a:lnTo>
                    <a:pt x="2481808" y="1134376"/>
                  </a:lnTo>
                  <a:lnTo>
                    <a:pt x="2479471" y="1137412"/>
                  </a:lnTo>
                  <a:lnTo>
                    <a:pt x="2476906" y="1137412"/>
                  </a:lnTo>
                  <a:lnTo>
                    <a:pt x="2474341" y="1137640"/>
                  </a:lnTo>
                  <a:lnTo>
                    <a:pt x="2472004" y="1137640"/>
                  </a:lnTo>
                  <a:lnTo>
                    <a:pt x="2471534" y="1140447"/>
                  </a:lnTo>
                  <a:lnTo>
                    <a:pt x="2472931" y="1140206"/>
                  </a:lnTo>
                  <a:lnTo>
                    <a:pt x="2474569" y="1141145"/>
                  </a:lnTo>
                  <a:lnTo>
                    <a:pt x="2476436" y="1141603"/>
                  </a:lnTo>
                  <a:lnTo>
                    <a:pt x="2478074" y="1143012"/>
                  </a:lnTo>
                  <a:lnTo>
                    <a:pt x="2479700" y="1143939"/>
                  </a:lnTo>
                  <a:lnTo>
                    <a:pt x="2482265" y="1141145"/>
                  </a:lnTo>
                  <a:lnTo>
                    <a:pt x="2487409" y="1132039"/>
                  </a:lnTo>
                  <a:lnTo>
                    <a:pt x="2487638" y="1129474"/>
                  </a:lnTo>
                  <a:lnTo>
                    <a:pt x="2487638" y="1129004"/>
                  </a:lnTo>
                  <a:close/>
                </a:path>
                <a:path w="4509770" h="4572634">
                  <a:moveTo>
                    <a:pt x="2609215" y="653884"/>
                  </a:moveTo>
                  <a:lnTo>
                    <a:pt x="2603855" y="648512"/>
                  </a:lnTo>
                  <a:lnTo>
                    <a:pt x="2601747" y="651078"/>
                  </a:lnTo>
                  <a:lnTo>
                    <a:pt x="2599880" y="653643"/>
                  </a:lnTo>
                  <a:lnTo>
                    <a:pt x="2594978" y="656450"/>
                  </a:lnTo>
                  <a:lnTo>
                    <a:pt x="2591955" y="654113"/>
                  </a:lnTo>
                  <a:lnTo>
                    <a:pt x="2589149" y="657847"/>
                  </a:lnTo>
                  <a:lnTo>
                    <a:pt x="2594749" y="662051"/>
                  </a:lnTo>
                  <a:lnTo>
                    <a:pt x="2597086" y="657618"/>
                  </a:lnTo>
                  <a:lnTo>
                    <a:pt x="2601290" y="659244"/>
                  </a:lnTo>
                  <a:lnTo>
                    <a:pt x="2604312" y="658545"/>
                  </a:lnTo>
                  <a:lnTo>
                    <a:pt x="2607589" y="655281"/>
                  </a:lnTo>
                  <a:lnTo>
                    <a:pt x="2609215" y="653884"/>
                  </a:lnTo>
                  <a:close/>
                </a:path>
                <a:path w="4509770" h="4572634">
                  <a:moveTo>
                    <a:pt x="2621584" y="2412504"/>
                  </a:moveTo>
                  <a:lnTo>
                    <a:pt x="2621356" y="2408999"/>
                  </a:lnTo>
                  <a:lnTo>
                    <a:pt x="2610383" y="2408999"/>
                  </a:lnTo>
                  <a:lnTo>
                    <a:pt x="2609685" y="2407602"/>
                  </a:lnTo>
                  <a:lnTo>
                    <a:pt x="2609456" y="2406662"/>
                  </a:lnTo>
                  <a:lnTo>
                    <a:pt x="2608986" y="2405735"/>
                  </a:lnTo>
                  <a:lnTo>
                    <a:pt x="2605252" y="2406662"/>
                  </a:lnTo>
                  <a:lnTo>
                    <a:pt x="2603157" y="2408771"/>
                  </a:lnTo>
                  <a:lnTo>
                    <a:pt x="2602446" y="2412034"/>
                  </a:lnTo>
                  <a:lnTo>
                    <a:pt x="2607348" y="2412034"/>
                  </a:lnTo>
                  <a:lnTo>
                    <a:pt x="2608757" y="2413203"/>
                  </a:lnTo>
                  <a:lnTo>
                    <a:pt x="2610853" y="2415298"/>
                  </a:lnTo>
                  <a:lnTo>
                    <a:pt x="2617381" y="2415298"/>
                  </a:lnTo>
                  <a:lnTo>
                    <a:pt x="2618549" y="2413431"/>
                  </a:lnTo>
                  <a:lnTo>
                    <a:pt x="2621584" y="2412504"/>
                  </a:lnTo>
                  <a:close/>
                </a:path>
                <a:path w="4509770" h="4572634">
                  <a:moveTo>
                    <a:pt x="2664523" y="1490014"/>
                  </a:moveTo>
                  <a:lnTo>
                    <a:pt x="2661729" y="1486281"/>
                  </a:lnTo>
                  <a:lnTo>
                    <a:pt x="2660091" y="1484414"/>
                  </a:lnTo>
                  <a:lnTo>
                    <a:pt x="2654490" y="1490014"/>
                  </a:lnTo>
                  <a:lnTo>
                    <a:pt x="2655659" y="1492123"/>
                  </a:lnTo>
                  <a:lnTo>
                    <a:pt x="2653563" y="1494917"/>
                  </a:lnTo>
                  <a:lnTo>
                    <a:pt x="2655659" y="1497253"/>
                  </a:lnTo>
                  <a:lnTo>
                    <a:pt x="2658694" y="1497952"/>
                  </a:lnTo>
                  <a:lnTo>
                    <a:pt x="2661729" y="1498892"/>
                  </a:lnTo>
                  <a:lnTo>
                    <a:pt x="2664523" y="1496314"/>
                  </a:lnTo>
                  <a:lnTo>
                    <a:pt x="2664523" y="1490014"/>
                  </a:lnTo>
                  <a:close/>
                </a:path>
                <a:path w="4509770" h="4572634">
                  <a:moveTo>
                    <a:pt x="2694165" y="2233739"/>
                  </a:moveTo>
                  <a:lnTo>
                    <a:pt x="2692298" y="2232342"/>
                  </a:lnTo>
                  <a:lnTo>
                    <a:pt x="2691358" y="2229777"/>
                  </a:lnTo>
                  <a:lnTo>
                    <a:pt x="2687866" y="2229307"/>
                  </a:lnTo>
                  <a:lnTo>
                    <a:pt x="2686926" y="2233282"/>
                  </a:lnTo>
                  <a:lnTo>
                    <a:pt x="2688793" y="2237714"/>
                  </a:lnTo>
                  <a:lnTo>
                    <a:pt x="2686697" y="2241448"/>
                  </a:lnTo>
                  <a:lnTo>
                    <a:pt x="2685999" y="2242147"/>
                  </a:lnTo>
                  <a:lnTo>
                    <a:pt x="2685059" y="2242845"/>
                  </a:lnTo>
                  <a:lnTo>
                    <a:pt x="2684132" y="2243785"/>
                  </a:lnTo>
                  <a:lnTo>
                    <a:pt x="2685529" y="2244483"/>
                  </a:lnTo>
                  <a:lnTo>
                    <a:pt x="2686926" y="2244941"/>
                  </a:lnTo>
                  <a:lnTo>
                    <a:pt x="2688793" y="2245652"/>
                  </a:lnTo>
                  <a:lnTo>
                    <a:pt x="2690431" y="2243544"/>
                  </a:lnTo>
                  <a:lnTo>
                    <a:pt x="2692057" y="2241677"/>
                  </a:lnTo>
                  <a:lnTo>
                    <a:pt x="2694165" y="2238883"/>
                  </a:lnTo>
                  <a:lnTo>
                    <a:pt x="2694165" y="2233739"/>
                  </a:lnTo>
                  <a:close/>
                </a:path>
                <a:path w="4509770" h="4572634">
                  <a:moveTo>
                    <a:pt x="2861716" y="3737762"/>
                  </a:moveTo>
                  <a:lnTo>
                    <a:pt x="2859621" y="3737064"/>
                  </a:lnTo>
                  <a:lnTo>
                    <a:pt x="2857512" y="3736835"/>
                  </a:lnTo>
                  <a:lnTo>
                    <a:pt x="2853550" y="3734028"/>
                  </a:lnTo>
                  <a:lnTo>
                    <a:pt x="2851912" y="3731933"/>
                  </a:lnTo>
                  <a:lnTo>
                    <a:pt x="2850045" y="3730066"/>
                  </a:lnTo>
                  <a:lnTo>
                    <a:pt x="2848419" y="3731234"/>
                  </a:lnTo>
                  <a:lnTo>
                    <a:pt x="2847009" y="3732631"/>
                  </a:lnTo>
                  <a:lnTo>
                    <a:pt x="2844914" y="3734270"/>
                  </a:lnTo>
                  <a:lnTo>
                    <a:pt x="2844685" y="3737533"/>
                  </a:lnTo>
                  <a:lnTo>
                    <a:pt x="2848648" y="3735667"/>
                  </a:lnTo>
                  <a:lnTo>
                    <a:pt x="2850515" y="3737064"/>
                  </a:lnTo>
                  <a:lnTo>
                    <a:pt x="2852851" y="3739172"/>
                  </a:lnTo>
                  <a:lnTo>
                    <a:pt x="2854947" y="3741496"/>
                  </a:lnTo>
                  <a:lnTo>
                    <a:pt x="2856814" y="3743363"/>
                  </a:lnTo>
                  <a:lnTo>
                    <a:pt x="2858681" y="3742664"/>
                  </a:lnTo>
                  <a:lnTo>
                    <a:pt x="2860078" y="3742906"/>
                  </a:lnTo>
                  <a:lnTo>
                    <a:pt x="2860548" y="3742194"/>
                  </a:lnTo>
                  <a:lnTo>
                    <a:pt x="2861246" y="3741039"/>
                  </a:lnTo>
                  <a:lnTo>
                    <a:pt x="2861246" y="3739400"/>
                  </a:lnTo>
                  <a:lnTo>
                    <a:pt x="2861716" y="3737762"/>
                  </a:lnTo>
                  <a:close/>
                </a:path>
                <a:path w="4509770" h="4572634">
                  <a:moveTo>
                    <a:pt x="2992170" y="3259607"/>
                  </a:moveTo>
                  <a:lnTo>
                    <a:pt x="2989135" y="3256800"/>
                  </a:lnTo>
                  <a:lnTo>
                    <a:pt x="2983065" y="3258667"/>
                  </a:lnTo>
                  <a:lnTo>
                    <a:pt x="2980728" y="3261004"/>
                  </a:lnTo>
                  <a:lnTo>
                    <a:pt x="2978632" y="3258909"/>
                  </a:lnTo>
                  <a:lnTo>
                    <a:pt x="2977464" y="3257969"/>
                  </a:lnTo>
                  <a:lnTo>
                    <a:pt x="2976067" y="3259836"/>
                  </a:lnTo>
                  <a:lnTo>
                    <a:pt x="2973501" y="3260775"/>
                  </a:lnTo>
                  <a:lnTo>
                    <a:pt x="2973260" y="3263569"/>
                  </a:lnTo>
                  <a:lnTo>
                    <a:pt x="2976067" y="3266376"/>
                  </a:lnTo>
                  <a:lnTo>
                    <a:pt x="2977692" y="3267773"/>
                  </a:lnTo>
                  <a:lnTo>
                    <a:pt x="2980029" y="3263811"/>
                  </a:lnTo>
                  <a:lnTo>
                    <a:pt x="2983293" y="3264509"/>
                  </a:lnTo>
                  <a:lnTo>
                    <a:pt x="2986570" y="3264509"/>
                  </a:lnTo>
                  <a:lnTo>
                    <a:pt x="2989364" y="3262401"/>
                  </a:lnTo>
                  <a:lnTo>
                    <a:pt x="2991002" y="3261004"/>
                  </a:lnTo>
                  <a:lnTo>
                    <a:pt x="2992170" y="3259607"/>
                  </a:lnTo>
                  <a:close/>
                </a:path>
                <a:path w="4509770" h="4572634">
                  <a:moveTo>
                    <a:pt x="3223425" y="2943161"/>
                  </a:moveTo>
                  <a:lnTo>
                    <a:pt x="3214332" y="2943161"/>
                  </a:lnTo>
                  <a:lnTo>
                    <a:pt x="3210598" y="2943402"/>
                  </a:lnTo>
                  <a:lnTo>
                    <a:pt x="3209429" y="2944571"/>
                  </a:lnTo>
                  <a:lnTo>
                    <a:pt x="3208261" y="2945498"/>
                  </a:lnTo>
                  <a:lnTo>
                    <a:pt x="3208032" y="2945739"/>
                  </a:lnTo>
                  <a:lnTo>
                    <a:pt x="3204756" y="2947606"/>
                  </a:lnTo>
                  <a:lnTo>
                    <a:pt x="3201720" y="2945269"/>
                  </a:lnTo>
                  <a:lnTo>
                    <a:pt x="3199625" y="2947606"/>
                  </a:lnTo>
                  <a:lnTo>
                    <a:pt x="3198457" y="2949930"/>
                  </a:lnTo>
                  <a:lnTo>
                    <a:pt x="3198698" y="2952038"/>
                  </a:lnTo>
                  <a:lnTo>
                    <a:pt x="3200095" y="2952737"/>
                  </a:lnTo>
                  <a:lnTo>
                    <a:pt x="3205226" y="2954363"/>
                  </a:lnTo>
                  <a:lnTo>
                    <a:pt x="3206623" y="2948063"/>
                  </a:lnTo>
                  <a:lnTo>
                    <a:pt x="3210826" y="2949473"/>
                  </a:lnTo>
                  <a:lnTo>
                    <a:pt x="3213163" y="2944571"/>
                  </a:lnTo>
                  <a:lnTo>
                    <a:pt x="3218992" y="2948063"/>
                  </a:lnTo>
                  <a:lnTo>
                    <a:pt x="3223425" y="2943161"/>
                  </a:lnTo>
                  <a:close/>
                </a:path>
                <a:path w="4509770" h="4572634">
                  <a:moveTo>
                    <a:pt x="3264966" y="3307207"/>
                  </a:moveTo>
                  <a:lnTo>
                    <a:pt x="3253067" y="3307207"/>
                  </a:lnTo>
                  <a:lnTo>
                    <a:pt x="3250971" y="3303244"/>
                  </a:lnTo>
                  <a:lnTo>
                    <a:pt x="3245370" y="3304413"/>
                  </a:lnTo>
                  <a:lnTo>
                    <a:pt x="3243034" y="3300679"/>
                  </a:lnTo>
                  <a:lnTo>
                    <a:pt x="3241637" y="3302076"/>
                  </a:lnTo>
                  <a:lnTo>
                    <a:pt x="3241637" y="3303244"/>
                  </a:lnTo>
                  <a:lnTo>
                    <a:pt x="3241865" y="3304641"/>
                  </a:lnTo>
                  <a:lnTo>
                    <a:pt x="3241865" y="3306051"/>
                  </a:lnTo>
                  <a:lnTo>
                    <a:pt x="3245129" y="3307207"/>
                  </a:lnTo>
                  <a:lnTo>
                    <a:pt x="3247936" y="3307918"/>
                  </a:lnTo>
                  <a:lnTo>
                    <a:pt x="3250031" y="3310483"/>
                  </a:lnTo>
                  <a:lnTo>
                    <a:pt x="3261233" y="3310242"/>
                  </a:lnTo>
                  <a:lnTo>
                    <a:pt x="3264966" y="3307207"/>
                  </a:lnTo>
                  <a:close/>
                </a:path>
                <a:path w="4509770" h="4572634">
                  <a:moveTo>
                    <a:pt x="4040670" y="1715681"/>
                  </a:moveTo>
                  <a:lnTo>
                    <a:pt x="4039260" y="1714284"/>
                  </a:lnTo>
                  <a:lnTo>
                    <a:pt x="4036466" y="1711007"/>
                  </a:lnTo>
                  <a:lnTo>
                    <a:pt x="4033431" y="1713814"/>
                  </a:lnTo>
                  <a:lnTo>
                    <a:pt x="4028059" y="1719186"/>
                  </a:lnTo>
                  <a:lnTo>
                    <a:pt x="4028059" y="1722450"/>
                  </a:lnTo>
                  <a:lnTo>
                    <a:pt x="4030865" y="1725244"/>
                  </a:lnTo>
                  <a:lnTo>
                    <a:pt x="4033901" y="1724075"/>
                  </a:lnTo>
                  <a:lnTo>
                    <a:pt x="4036936" y="1723377"/>
                  </a:lnTo>
                  <a:lnTo>
                    <a:pt x="4038333" y="1720811"/>
                  </a:lnTo>
                  <a:lnTo>
                    <a:pt x="4039501" y="1718017"/>
                  </a:lnTo>
                  <a:lnTo>
                    <a:pt x="4040670" y="1715681"/>
                  </a:lnTo>
                  <a:close/>
                </a:path>
                <a:path w="4509770" h="4572634">
                  <a:moveTo>
                    <a:pt x="4060266" y="1702384"/>
                  </a:moveTo>
                  <a:lnTo>
                    <a:pt x="4055135" y="1697240"/>
                  </a:lnTo>
                  <a:lnTo>
                    <a:pt x="4054437" y="1701444"/>
                  </a:lnTo>
                  <a:lnTo>
                    <a:pt x="4053967" y="1704479"/>
                  </a:lnTo>
                  <a:lnTo>
                    <a:pt x="4053738" y="1706575"/>
                  </a:lnTo>
                  <a:lnTo>
                    <a:pt x="4048595" y="1709610"/>
                  </a:lnTo>
                  <a:lnTo>
                    <a:pt x="4045559" y="1705876"/>
                  </a:lnTo>
                  <a:lnTo>
                    <a:pt x="4040898" y="1704708"/>
                  </a:lnTo>
                  <a:lnTo>
                    <a:pt x="4041368" y="1707515"/>
                  </a:lnTo>
                  <a:lnTo>
                    <a:pt x="4041825" y="1709381"/>
                  </a:lnTo>
                  <a:lnTo>
                    <a:pt x="4042067" y="1711007"/>
                  </a:lnTo>
                  <a:lnTo>
                    <a:pt x="4056062" y="1711007"/>
                  </a:lnTo>
                  <a:lnTo>
                    <a:pt x="4058869" y="1704949"/>
                  </a:lnTo>
                  <a:lnTo>
                    <a:pt x="4060266" y="1702384"/>
                  </a:lnTo>
                  <a:close/>
                </a:path>
                <a:path w="4509770" h="4572634">
                  <a:moveTo>
                    <a:pt x="4091533" y="3945229"/>
                  </a:moveTo>
                  <a:lnTo>
                    <a:pt x="4087342" y="3943121"/>
                  </a:lnTo>
                  <a:lnTo>
                    <a:pt x="4084307" y="3941724"/>
                  </a:lnTo>
                  <a:lnTo>
                    <a:pt x="4082440" y="3940797"/>
                  </a:lnTo>
                  <a:lnTo>
                    <a:pt x="4079163" y="3942194"/>
                  </a:lnTo>
                  <a:lnTo>
                    <a:pt x="4074503" y="3944061"/>
                  </a:lnTo>
                  <a:lnTo>
                    <a:pt x="4075900" y="3946855"/>
                  </a:lnTo>
                  <a:lnTo>
                    <a:pt x="4077538" y="3949890"/>
                  </a:lnTo>
                  <a:lnTo>
                    <a:pt x="4078706" y="3953395"/>
                  </a:lnTo>
                  <a:lnTo>
                    <a:pt x="4080573" y="3952925"/>
                  </a:lnTo>
                  <a:lnTo>
                    <a:pt x="4081970" y="3952456"/>
                  </a:lnTo>
                  <a:lnTo>
                    <a:pt x="4083837" y="3951998"/>
                  </a:lnTo>
                  <a:lnTo>
                    <a:pt x="4082669" y="3950360"/>
                  </a:lnTo>
                  <a:lnTo>
                    <a:pt x="4081742" y="3949420"/>
                  </a:lnTo>
                  <a:lnTo>
                    <a:pt x="4080103" y="3947553"/>
                  </a:lnTo>
                  <a:lnTo>
                    <a:pt x="4083837" y="3946626"/>
                  </a:lnTo>
                  <a:lnTo>
                    <a:pt x="4087101" y="3946156"/>
                  </a:lnTo>
                  <a:lnTo>
                    <a:pt x="4091533" y="3945229"/>
                  </a:lnTo>
                  <a:close/>
                </a:path>
                <a:path w="4509770" h="4572634">
                  <a:moveTo>
                    <a:pt x="4109974" y="4449750"/>
                  </a:moveTo>
                  <a:lnTo>
                    <a:pt x="4109745" y="4448353"/>
                  </a:lnTo>
                  <a:lnTo>
                    <a:pt x="4109275" y="4444619"/>
                  </a:lnTo>
                  <a:lnTo>
                    <a:pt x="4102036" y="4444619"/>
                  </a:lnTo>
                  <a:lnTo>
                    <a:pt x="4100868" y="4443692"/>
                  </a:lnTo>
                  <a:lnTo>
                    <a:pt x="4098302" y="4441114"/>
                  </a:lnTo>
                  <a:lnTo>
                    <a:pt x="4097604" y="4442980"/>
                  </a:lnTo>
                  <a:lnTo>
                    <a:pt x="4097375" y="4445317"/>
                  </a:lnTo>
                  <a:lnTo>
                    <a:pt x="4096207" y="4446727"/>
                  </a:lnTo>
                  <a:lnTo>
                    <a:pt x="4094569" y="4448822"/>
                  </a:lnTo>
                  <a:lnTo>
                    <a:pt x="4092473" y="4450461"/>
                  </a:lnTo>
                  <a:lnTo>
                    <a:pt x="4095038" y="4454423"/>
                  </a:lnTo>
                  <a:lnTo>
                    <a:pt x="4098074" y="4452086"/>
                  </a:lnTo>
                  <a:lnTo>
                    <a:pt x="4099242" y="4449051"/>
                  </a:lnTo>
                  <a:lnTo>
                    <a:pt x="4102506" y="4448581"/>
                  </a:lnTo>
                  <a:lnTo>
                    <a:pt x="4104373" y="4450448"/>
                  </a:lnTo>
                  <a:lnTo>
                    <a:pt x="4106240" y="4452785"/>
                  </a:lnTo>
                  <a:lnTo>
                    <a:pt x="4109974" y="4449750"/>
                  </a:lnTo>
                  <a:close/>
                </a:path>
                <a:path w="4509770" h="4572634">
                  <a:moveTo>
                    <a:pt x="4178350" y="128816"/>
                  </a:moveTo>
                  <a:lnTo>
                    <a:pt x="4174845" y="126949"/>
                  </a:lnTo>
                  <a:lnTo>
                    <a:pt x="4170883" y="127876"/>
                  </a:lnTo>
                  <a:lnTo>
                    <a:pt x="4165511" y="128346"/>
                  </a:lnTo>
                  <a:lnTo>
                    <a:pt x="4166209" y="132080"/>
                  </a:lnTo>
                  <a:lnTo>
                    <a:pt x="4164812" y="134886"/>
                  </a:lnTo>
                  <a:lnTo>
                    <a:pt x="4166679" y="136982"/>
                  </a:lnTo>
                  <a:lnTo>
                    <a:pt x="4167619" y="137210"/>
                  </a:lnTo>
                  <a:lnTo>
                    <a:pt x="4168775" y="137210"/>
                  </a:lnTo>
                  <a:lnTo>
                    <a:pt x="4170642" y="137680"/>
                  </a:lnTo>
                  <a:lnTo>
                    <a:pt x="4172978" y="135115"/>
                  </a:lnTo>
                  <a:lnTo>
                    <a:pt x="4178350" y="128816"/>
                  </a:lnTo>
                  <a:close/>
                </a:path>
                <a:path w="4509770" h="4572634">
                  <a:moveTo>
                    <a:pt x="4184256" y="1022883"/>
                  </a:moveTo>
                  <a:lnTo>
                    <a:pt x="4181233" y="1022680"/>
                  </a:lnTo>
                  <a:lnTo>
                    <a:pt x="4173855" y="1023048"/>
                  </a:lnTo>
                  <a:lnTo>
                    <a:pt x="4165752" y="1024229"/>
                  </a:lnTo>
                  <a:lnTo>
                    <a:pt x="4169245" y="1027722"/>
                  </a:lnTo>
                  <a:lnTo>
                    <a:pt x="4173918" y="1024928"/>
                  </a:lnTo>
                  <a:lnTo>
                    <a:pt x="4177652" y="1026325"/>
                  </a:lnTo>
                  <a:lnTo>
                    <a:pt x="4180687" y="1029360"/>
                  </a:lnTo>
                  <a:lnTo>
                    <a:pt x="4183126" y="1024928"/>
                  </a:lnTo>
                  <a:lnTo>
                    <a:pt x="4184256" y="1022883"/>
                  </a:lnTo>
                  <a:close/>
                </a:path>
                <a:path w="4509770" h="4572634">
                  <a:moveTo>
                    <a:pt x="4184789" y="1022921"/>
                  </a:moveTo>
                  <a:lnTo>
                    <a:pt x="4184421" y="1022591"/>
                  </a:lnTo>
                  <a:lnTo>
                    <a:pt x="4184256" y="1022883"/>
                  </a:lnTo>
                  <a:lnTo>
                    <a:pt x="4184789" y="1022921"/>
                  </a:lnTo>
                  <a:close/>
                </a:path>
                <a:path w="4509770" h="4572634">
                  <a:moveTo>
                    <a:pt x="4195153" y="1024458"/>
                  </a:moveTo>
                  <a:lnTo>
                    <a:pt x="4188231" y="1023150"/>
                  </a:lnTo>
                  <a:lnTo>
                    <a:pt x="4184789" y="1022921"/>
                  </a:lnTo>
                  <a:lnTo>
                    <a:pt x="4191419" y="1028661"/>
                  </a:lnTo>
                  <a:lnTo>
                    <a:pt x="4195153" y="1024458"/>
                  </a:lnTo>
                  <a:close/>
                </a:path>
                <a:path w="4509770" h="4572634">
                  <a:moveTo>
                    <a:pt x="4195381" y="1299591"/>
                  </a:moveTo>
                  <a:lnTo>
                    <a:pt x="4190949" y="1295628"/>
                  </a:lnTo>
                  <a:lnTo>
                    <a:pt x="4189311" y="1299591"/>
                  </a:lnTo>
                  <a:lnTo>
                    <a:pt x="4186986" y="1301229"/>
                  </a:lnTo>
                  <a:lnTo>
                    <a:pt x="4182313" y="1301229"/>
                  </a:lnTo>
                  <a:lnTo>
                    <a:pt x="4182554" y="1303794"/>
                  </a:lnTo>
                  <a:lnTo>
                    <a:pt x="4179976" y="1304493"/>
                  </a:lnTo>
                  <a:lnTo>
                    <a:pt x="4179519" y="1305661"/>
                  </a:lnTo>
                  <a:lnTo>
                    <a:pt x="4180916" y="1308696"/>
                  </a:lnTo>
                  <a:lnTo>
                    <a:pt x="4182313" y="1311262"/>
                  </a:lnTo>
                  <a:lnTo>
                    <a:pt x="4183710" y="1314069"/>
                  </a:lnTo>
                  <a:lnTo>
                    <a:pt x="4185120" y="1311732"/>
                  </a:lnTo>
                  <a:lnTo>
                    <a:pt x="4186517" y="1309166"/>
                  </a:lnTo>
                  <a:lnTo>
                    <a:pt x="4188155" y="1307058"/>
                  </a:lnTo>
                  <a:lnTo>
                    <a:pt x="4190250" y="1304264"/>
                  </a:lnTo>
                  <a:lnTo>
                    <a:pt x="4192816" y="1302156"/>
                  </a:lnTo>
                  <a:lnTo>
                    <a:pt x="4195381" y="1299591"/>
                  </a:lnTo>
                  <a:close/>
                </a:path>
                <a:path w="4509770" h="4572634">
                  <a:moveTo>
                    <a:pt x="4208691" y="1335532"/>
                  </a:moveTo>
                  <a:lnTo>
                    <a:pt x="4207522" y="1333893"/>
                  </a:lnTo>
                  <a:lnTo>
                    <a:pt x="4206113" y="1334135"/>
                  </a:lnTo>
                  <a:lnTo>
                    <a:pt x="4203090" y="1334363"/>
                  </a:lnTo>
                  <a:lnTo>
                    <a:pt x="4201680" y="1332026"/>
                  </a:lnTo>
                  <a:lnTo>
                    <a:pt x="4200283" y="1331099"/>
                  </a:lnTo>
                  <a:lnTo>
                    <a:pt x="4198416" y="1332026"/>
                  </a:lnTo>
                  <a:lnTo>
                    <a:pt x="4195153" y="1333893"/>
                  </a:lnTo>
                  <a:lnTo>
                    <a:pt x="4193756" y="1336230"/>
                  </a:lnTo>
                  <a:lnTo>
                    <a:pt x="4192587" y="1338567"/>
                  </a:lnTo>
                  <a:lnTo>
                    <a:pt x="4192346" y="1339494"/>
                  </a:lnTo>
                  <a:lnTo>
                    <a:pt x="4191889" y="1340434"/>
                  </a:lnTo>
                  <a:lnTo>
                    <a:pt x="4200055" y="1340434"/>
                  </a:lnTo>
                  <a:lnTo>
                    <a:pt x="4201223" y="1341602"/>
                  </a:lnTo>
                  <a:lnTo>
                    <a:pt x="4202379" y="1342529"/>
                  </a:lnTo>
                  <a:lnTo>
                    <a:pt x="4203789" y="1343939"/>
                  </a:lnTo>
                  <a:lnTo>
                    <a:pt x="4204487" y="1342072"/>
                  </a:lnTo>
                  <a:lnTo>
                    <a:pt x="4204957" y="1339964"/>
                  </a:lnTo>
                  <a:lnTo>
                    <a:pt x="4205884" y="1338338"/>
                  </a:lnTo>
                  <a:lnTo>
                    <a:pt x="4206113" y="1337627"/>
                  </a:lnTo>
                  <a:lnTo>
                    <a:pt x="4207522" y="1337627"/>
                  </a:lnTo>
                  <a:lnTo>
                    <a:pt x="4208449" y="1337170"/>
                  </a:lnTo>
                  <a:lnTo>
                    <a:pt x="4208691" y="1335532"/>
                  </a:lnTo>
                  <a:close/>
                </a:path>
                <a:path w="4509770" h="4572634">
                  <a:moveTo>
                    <a:pt x="4321162" y="4235526"/>
                  </a:moveTo>
                  <a:lnTo>
                    <a:pt x="4313466" y="4234358"/>
                  </a:lnTo>
                  <a:lnTo>
                    <a:pt x="4310900" y="4233888"/>
                  </a:lnTo>
                  <a:lnTo>
                    <a:pt x="4309961" y="4231564"/>
                  </a:lnTo>
                  <a:lnTo>
                    <a:pt x="4309503" y="4229925"/>
                  </a:lnTo>
                  <a:lnTo>
                    <a:pt x="4308564" y="4227131"/>
                  </a:lnTo>
                  <a:lnTo>
                    <a:pt x="4306227" y="4232021"/>
                  </a:lnTo>
                  <a:lnTo>
                    <a:pt x="4306468" y="4236224"/>
                  </a:lnTo>
                  <a:lnTo>
                    <a:pt x="4309732" y="4238333"/>
                  </a:lnTo>
                  <a:lnTo>
                    <a:pt x="4310202" y="4240657"/>
                  </a:lnTo>
                  <a:lnTo>
                    <a:pt x="4310900" y="4242765"/>
                  </a:lnTo>
                  <a:lnTo>
                    <a:pt x="4310900" y="4243235"/>
                  </a:lnTo>
                  <a:lnTo>
                    <a:pt x="4314164" y="4240657"/>
                  </a:lnTo>
                  <a:lnTo>
                    <a:pt x="4317200" y="4238561"/>
                  </a:lnTo>
                  <a:lnTo>
                    <a:pt x="4321162" y="4235526"/>
                  </a:lnTo>
                  <a:close/>
                </a:path>
                <a:path w="4509770" h="4572634">
                  <a:moveTo>
                    <a:pt x="4476585" y="3711397"/>
                  </a:moveTo>
                  <a:lnTo>
                    <a:pt x="4474718" y="3710698"/>
                  </a:lnTo>
                  <a:lnTo>
                    <a:pt x="4473092" y="3710000"/>
                  </a:lnTo>
                  <a:lnTo>
                    <a:pt x="4470755" y="3709060"/>
                  </a:lnTo>
                  <a:lnTo>
                    <a:pt x="4473397" y="3705796"/>
                  </a:lnTo>
                  <a:lnTo>
                    <a:pt x="4474718" y="3704158"/>
                  </a:lnTo>
                  <a:lnTo>
                    <a:pt x="4468888" y="3705796"/>
                  </a:lnTo>
                  <a:lnTo>
                    <a:pt x="4467250" y="3698798"/>
                  </a:lnTo>
                  <a:lnTo>
                    <a:pt x="4460011" y="3701592"/>
                  </a:lnTo>
                  <a:lnTo>
                    <a:pt x="4464456" y="3705098"/>
                  </a:lnTo>
                  <a:lnTo>
                    <a:pt x="4463986" y="3711168"/>
                  </a:lnTo>
                  <a:lnTo>
                    <a:pt x="4468647" y="3713492"/>
                  </a:lnTo>
                  <a:lnTo>
                    <a:pt x="4474019" y="3713492"/>
                  </a:lnTo>
                  <a:lnTo>
                    <a:pt x="4476585" y="3711397"/>
                  </a:lnTo>
                  <a:close/>
                </a:path>
                <a:path w="4509770" h="4572634">
                  <a:moveTo>
                    <a:pt x="4509719" y="4660"/>
                  </a:moveTo>
                  <a:lnTo>
                    <a:pt x="4505058" y="0"/>
                  </a:lnTo>
                  <a:lnTo>
                    <a:pt x="4503420" y="3263"/>
                  </a:lnTo>
                  <a:lnTo>
                    <a:pt x="4499686" y="2794"/>
                  </a:lnTo>
                  <a:lnTo>
                    <a:pt x="4496651" y="4902"/>
                  </a:lnTo>
                  <a:lnTo>
                    <a:pt x="4497121" y="6527"/>
                  </a:lnTo>
                  <a:lnTo>
                    <a:pt x="4497349" y="8394"/>
                  </a:lnTo>
                  <a:lnTo>
                    <a:pt x="4497819" y="10033"/>
                  </a:lnTo>
                  <a:lnTo>
                    <a:pt x="4502251" y="9563"/>
                  </a:lnTo>
                  <a:lnTo>
                    <a:pt x="4505985" y="10972"/>
                  </a:lnTo>
                  <a:lnTo>
                    <a:pt x="4509719" y="8864"/>
                  </a:lnTo>
                  <a:lnTo>
                    <a:pt x="4509719" y="4660"/>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7" name="object 37"/>
            <p:cNvSpPr/>
            <p:nvPr/>
          </p:nvSpPr>
          <p:spPr>
            <a:xfrm>
              <a:off x="1078953" y="2813024"/>
              <a:ext cx="4352925" cy="4347210"/>
            </a:xfrm>
            <a:custGeom>
              <a:avLst/>
              <a:gdLst/>
              <a:ahLst/>
              <a:cxnLst/>
              <a:rect l="l" t="t" r="r" b="b"/>
              <a:pathLst>
                <a:path w="4352925" h="4347209">
                  <a:moveTo>
                    <a:pt x="13296" y="2407602"/>
                  </a:moveTo>
                  <a:lnTo>
                    <a:pt x="13068" y="2406675"/>
                  </a:lnTo>
                  <a:lnTo>
                    <a:pt x="12369" y="2405265"/>
                  </a:lnTo>
                  <a:lnTo>
                    <a:pt x="11899" y="2404097"/>
                  </a:lnTo>
                  <a:lnTo>
                    <a:pt x="4902" y="2404097"/>
                  </a:lnTo>
                  <a:lnTo>
                    <a:pt x="3733" y="2405507"/>
                  </a:lnTo>
                  <a:lnTo>
                    <a:pt x="2336" y="2407132"/>
                  </a:lnTo>
                  <a:lnTo>
                    <a:pt x="0" y="2409698"/>
                  </a:lnTo>
                  <a:lnTo>
                    <a:pt x="3035" y="2410637"/>
                  </a:lnTo>
                  <a:lnTo>
                    <a:pt x="3492" y="2414143"/>
                  </a:lnTo>
                  <a:lnTo>
                    <a:pt x="8166" y="2413901"/>
                  </a:lnTo>
                  <a:lnTo>
                    <a:pt x="8864" y="2412034"/>
                  </a:lnTo>
                  <a:lnTo>
                    <a:pt x="12128" y="2411336"/>
                  </a:lnTo>
                  <a:lnTo>
                    <a:pt x="13296" y="2407602"/>
                  </a:lnTo>
                  <a:close/>
                </a:path>
                <a:path w="4352925" h="4347209">
                  <a:moveTo>
                    <a:pt x="29629" y="3254476"/>
                  </a:moveTo>
                  <a:lnTo>
                    <a:pt x="27305" y="3253308"/>
                  </a:lnTo>
                  <a:lnTo>
                    <a:pt x="25196" y="3252368"/>
                  </a:lnTo>
                  <a:lnTo>
                    <a:pt x="23329" y="3251441"/>
                  </a:lnTo>
                  <a:lnTo>
                    <a:pt x="22872" y="3249574"/>
                  </a:lnTo>
                  <a:lnTo>
                    <a:pt x="22631" y="3248177"/>
                  </a:lnTo>
                  <a:lnTo>
                    <a:pt x="22161" y="3246539"/>
                  </a:lnTo>
                  <a:lnTo>
                    <a:pt x="19138" y="3248406"/>
                  </a:lnTo>
                  <a:lnTo>
                    <a:pt x="16332" y="3250044"/>
                  </a:lnTo>
                  <a:lnTo>
                    <a:pt x="12598" y="3252139"/>
                  </a:lnTo>
                  <a:lnTo>
                    <a:pt x="16560" y="3252838"/>
                  </a:lnTo>
                  <a:lnTo>
                    <a:pt x="18427" y="3253308"/>
                  </a:lnTo>
                  <a:lnTo>
                    <a:pt x="19367" y="3255175"/>
                  </a:lnTo>
                  <a:lnTo>
                    <a:pt x="21005" y="3258909"/>
                  </a:lnTo>
                  <a:lnTo>
                    <a:pt x="24028" y="3257270"/>
                  </a:lnTo>
                  <a:lnTo>
                    <a:pt x="26606" y="3256115"/>
                  </a:lnTo>
                  <a:lnTo>
                    <a:pt x="29629" y="3254476"/>
                  </a:lnTo>
                  <a:close/>
                </a:path>
                <a:path w="4352925" h="4347209">
                  <a:moveTo>
                    <a:pt x="56476" y="2367699"/>
                  </a:moveTo>
                  <a:lnTo>
                    <a:pt x="55308" y="2361869"/>
                  </a:lnTo>
                  <a:lnTo>
                    <a:pt x="53441" y="2358593"/>
                  </a:lnTo>
                  <a:lnTo>
                    <a:pt x="47142" y="2357894"/>
                  </a:lnTo>
                  <a:lnTo>
                    <a:pt x="46202" y="2359291"/>
                  </a:lnTo>
                  <a:lnTo>
                    <a:pt x="44805" y="2361628"/>
                  </a:lnTo>
                  <a:lnTo>
                    <a:pt x="43408" y="2363736"/>
                  </a:lnTo>
                  <a:lnTo>
                    <a:pt x="47371" y="2367699"/>
                  </a:lnTo>
                  <a:lnTo>
                    <a:pt x="56476" y="2367699"/>
                  </a:lnTo>
                  <a:close/>
                </a:path>
                <a:path w="4352925" h="4347209">
                  <a:moveTo>
                    <a:pt x="387146" y="2484844"/>
                  </a:moveTo>
                  <a:lnTo>
                    <a:pt x="384340" y="2482050"/>
                  </a:lnTo>
                  <a:lnTo>
                    <a:pt x="382714" y="2478773"/>
                  </a:lnTo>
                  <a:lnTo>
                    <a:pt x="378510" y="2479713"/>
                  </a:lnTo>
                  <a:lnTo>
                    <a:pt x="377342" y="2480881"/>
                  </a:lnTo>
                  <a:lnTo>
                    <a:pt x="375945" y="2482507"/>
                  </a:lnTo>
                  <a:lnTo>
                    <a:pt x="374078" y="2484615"/>
                  </a:lnTo>
                  <a:lnTo>
                    <a:pt x="375716" y="2486241"/>
                  </a:lnTo>
                  <a:lnTo>
                    <a:pt x="377113" y="2487879"/>
                  </a:lnTo>
                  <a:lnTo>
                    <a:pt x="378739" y="2489517"/>
                  </a:lnTo>
                  <a:lnTo>
                    <a:pt x="381076" y="2488349"/>
                  </a:lnTo>
                  <a:lnTo>
                    <a:pt x="383882" y="2490444"/>
                  </a:lnTo>
                  <a:lnTo>
                    <a:pt x="386448" y="2488107"/>
                  </a:lnTo>
                  <a:lnTo>
                    <a:pt x="386448" y="2486952"/>
                  </a:lnTo>
                  <a:lnTo>
                    <a:pt x="387146" y="2484844"/>
                  </a:lnTo>
                  <a:close/>
                </a:path>
                <a:path w="4352925" h="4347209">
                  <a:moveTo>
                    <a:pt x="420751" y="1309865"/>
                  </a:moveTo>
                  <a:lnTo>
                    <a:pt x="418185" y="1306131"/>
                  </a:lnTo>
                  <a:lnTo>
                    <a:pt x="414921" y="1306131"/>
                  </a:lnTo>
                  <a:lnTo>
                    <a:pt x="413054" y="1308468"/>
                  </a:lnTo>
                  <a:lnTo>
                    <a:pt x="409079" y="1309395"/>
                  </a:lnTo>
                  <a:lnTo>
                    <a:pt x="410019" y="1313827"/>
                  </a:lnTo>
                  <a:lnTo>
                    <a:pt x="411187" y="1317561"/>
                  </a:lnTo>
                  <a:lnTo>
                    <a:pt x="416788" y="1315466"/>
                  </a:lnTo>
                  <a:lnTo>
                    <a:pt x="418185" y="1319199"/>
                  </a:lnTo>
                  <a:lnTo>
                    <a:pt x="419354" y="1318031"/>
                  </a:lnTo>
                  <a:lnTo>
                    <a:pt x="419582" y="1314069"/>
                  </a:lnTo>
                  <a:lnTo>
                    <a:pt x="420751" y="1309865"/>
                  </a:lnTo>
                  <a:close/>
                </a:path>
                <a:path w="4352925" h="4347209">
                  <a:moveTo>
                    <a:pt x="422846" y="1091666"/>
                  </a:moveTo>
                  <a:lnTo>
                    <a:pt x="420522" y="1089342"/>
                  </a:lnTo>
                  <a:lnTo>
                    <a:pt x="419582" y="1088174"/>
                  </a:lnTo>
                  <a:lnTo>
                    <a:pt x="420522" y="1087005"/>
                  </a:lnTo>
                  <a:lnTo>
                    <a:pt x="421678" y="1085837"/>
                  </a:lnTo>
                  <a:lnTo>
                    <a:pt x="422617" y="1084668"/>
                  </a:lnTo>
                  <a:lnTo>
                    <a:pt x="421449" y="1084199"/>
                  </a:lnTo>
                  <a:lnTo>
                    <a:pt x="420522" y="1083043"/>
                  </a:lnTo>
                  <a:lnTo>
                    <a:pt x="419811" y="1083271"/>
                  </a:lnTo>
                  <a:lnTo>
                    <a:pt x="416547" y="1084668"/>
                  </a:lnTo>
                  <a:lnTo>
                    <a:pt x="413283" y="1086535"/>
                  </a:lnTo>
                  <a:lnTo>
                    <a:pt x="409321" y="1088402"/>
                  </a:lnTo>
                  <a:lnTo>
                    <a:pt x="411886" y="1089571"/>
                  </a:lnTo>
                  <a:lnTo>
                    <a:pt x="415620" y="1090968"/>
                  </a:lnTo>
                  <a:lnTo>
                    <a:pt x="417017" y="1094701"/>
                  </a:lnTo>
                  <a:lnTo>
                    <a:pt x="417487" y="1096340"/>
                  </a:lnTo>
                  <a:lnTo>
                    <a:pt x="422846" y="1096340"/>
                  </a:lnTo>
                  <a:lnTo>
                    <a:pt x="422846" y="1091666"/>
                  </a:lnTo>
                  <a:close/>
                </a:path>
                <a:path w="4352925" h="4347209">
                  <a:moveTo>
                    <a:pt x="435457" y="1065530"/>
                  </a:moveTo>
                  <a:lnTo>
                    <a:pt x="434289" y="1063205"/>
                  </a:lnTo>
                  <a:lnTo>
                    <a:pt x="433120" y="1060640"/>
                  </a:lnTo>
                  <a:lnTo>
                    <a:pt x="431253" y="1056906"/>
                  </a:lnTo>
                  <a:lnTo>
                    <a:pt x="427520" y="1057363"/>
                  </a:lnTo>
                  <a:lnTo>
                    <a:pt x="423786" y="1056195"/>
                  </a:lnTo>
                  <a:lnTo>
                    <a:pt x="419354" y="1058303"/>
                  </a:lnTo>
                  <a:lnTo>
                    <a:pt x="424484" y="1063434"/>
                  </a:lnTo>
                  <a:lnTo>
                    <a:pt x="428917" y="1061339"/>
                  </a:lnTo>
                  <a:lnTo>
                    <a:pt x="430085" y="1068806"/>
                  </a:lnTo>
                  <a:lnTo>
                    <a:pt x="434746" y="1066469"/>
                  </a:lnTo>
                  <a:lnTo>
                    <a:pt x="434987" y="1065999"/>
                  </a:lnTo>
                  <a:lnTo>
                    <a:pt x="435457" y="1065530"/>
                  </a:lnTo>
                  <a:close/>
                </a:path>
                <a:path w="4352925" h="4347209">
                  <a:moveTo>
                    <a:pt x="435914" y="2141804"/>
                  </a:moveTo>
                  <a:lnTo>
                    <a:pt x="435686" y="2140864"/>
                  </a:lnTo>
                  <a:lnTo>
                    <a:pt x="435216" y="2140166"/>
                  </a:lnTo>
                  <a:lnTo>
                    <a:pt x="434746" y="2138769"/>
                  </a:lnTo>
                  <a:lnTo>
                    <a:pt x="432879" y="2138769"/>
                  </a:lnTo>
                  <a:lnTo>
                    <a:pt x="430784" y="2138540"/>
                  </a:lnTo>
                  <a:lnTo>
                    <a:pt x="428688" y="2138769"/>
                  </a:lnTo>
                  <a:lnTo>
                    <a:pt x="426123" y="2139238"/>
                  </a:lnTo>
                  <a:lnTo>
                    <a:pt x="425183" y="2142502"/>
                  </a:lnTo>
                  <a:lnTo>
                    <a:pt x="421919" y="2142032"/>
                  </a:lnTo>
                  <a:lnTo>
                    <a:pt x="420052" y="2141575"/>
                  </a:lnTo>
                  <a:lnTo>
                    <a:pt x="417715" y="2141105"/>
                  </a:lnTo>
                  <a:lnTo>
                    <a:pt x="416547" y="2143671"/>
                  </a:lnTo>
                  <a:lnTo>
                    <a:pt x="418655" y="2146236"/>
                  </a:lnTo>
                  <a:lnTo>
                    <a:pt x="421449" y="2144598"/>
                  </a:lnTo>
                  <a:lnTo>
                    <a:pt x="424014" y="2145068"/>
                  </a:lnTo>
                  <a:lnTo>
                    <a:pt x="427990" y="2148103"/>
                  </a:lnTo>
                  <a:lnTo>
                    <a:pt x="429615" y="2148332"/>
                  </a:lnTo>
                  <a:lnTo>
                    <a:pt x="432181" y="2146465"/>
                  </a:lnTo>
                  <a:lnTo>
                    <a:pt x="431253" y="2145309"/>
                  </a:lnTo>
                  <a:lnTo>
                    <a:pt x="430555" y="2144141"/>
                  </a:lnTo>
                  <a:lnTo>
                    <a:pt x="428917" y="2142274"/>
                  </a:lnTo>
                  <a:lnTo>
                    <a:pt x="431952" y="2142032"/>
                  </a:lnTo>
                  <a:lnTo>
                    <a:pt x="434047" y="2142032"/>
                  </a:lnTo>
                  <a:lnTo>
                    <a:pt x="435914" y="2141804"/>
                  </a:lnTo>
                  <a:close/>
                </a:path>
                <a:path w="4352925" h="4347209">
                  <a:moveTo>
                    <a:pt x="478155" y="1597139"/>
                  </a:moveTo>
                  <a:lnTo>
                    <a:pt x="476529" y="1593862"/>
                  </a:lnTo>
                  <a:lnTo>
                    <a:pt x="475119" y="1590840"/>
                  </a:lnTo>
                  <a:lnTo>
                    <a:pt x="473722" y="1588033"/>
                  </a:lnTo>
                  <a:lnTo>
                    <a:pt x="470217" y="1588033"/>
                  </a:lnTo>
                  <a:lnTo>
                    <a:pt x="468820" y="1590840"/>
                  </a:lnTo>
                  <a:lnTo>
                    <a:pt x="467423" y="1593862"/>
                  </a:lnTo>
                  <a:lnTo>
                    <a:pt x="465785" y="1597139"/>
                  </a:lnTo>
                  <a:lnTo>
                    <a:pt x="470217" y="1598307"/>
                  </a:lnTo>
                  <a:lnTo>
                    <a:pt x="473951" y="1598536"/>
                  </a:lnTo>
                  <a:lnTo>
                    <a:pt x="478155" y="1597139"/>
                  </a:lnTo>
                  <a:close/>
                </a:path>
                <a:path w="4352925" h="4347209">
                  <a:moveTo>
                    <a:pt x="520865" y="1346733"/>
                  </a:moveTo>
                  <a:lnTo>
                    <a:pt x="513156" y="1339037"/>
                  </a:lnTo>
                  <a:lnTo>
                    <a:pt x="511759" y="1340205"/>
                  </a:lnTo>
                  <a:lnTo>
                    <a:pt x="511759" y="1350708"/>
                  </a:lnTo>
                  <a:lnTo>
                    <a:pt x="513397" y="1352334"/>
                  </a:lnTo>
                  <a:lnTo>
                    <a:pt x="515023" y="1353743"/>
                  </a:lnTo>
                  <a:lnTo>
                    <a:pt x="516432" y="1355140"/>
                  </a:lnTo>
                  <a:lnTo>
                    <a:pt x="517829" y="1352334"/>
                  </a:lnTo>
                  <a:lnTo>
                    <a:pt x="519468" y="1349540"/>
                  </a:lnTo>
                  <a:lnTo>
                    <a:pt x="520865" y="1346733"/>
                  </a:lnTo>
                  <a:close/>
                </a:path>
                <a:path w="4352925" h="4347209">
                  <a:moveTo>
                    <a:pt x="613511" y="1247089"/>
                  </a:moveTo>
                  <a:lnTo>
                    <a:pt x="613295" y="1245222"/>
                  </a:lnTo>
                  <a:lnTo>
                    <a:pt x="610628" y="1243825"/>
                  </a:lnTo>
                  <a:lnTo>
                    <a:pt x="608838" y="1242885"/>
                  </a:lnTo>
                  <a:lnTo>
                    <a:pt x="605802" y="1245222"/>
                  </a:lnTo>
                  <a:lnTo>
                    <a:pt x="603707" y="1242656"/>
                  </a:lnTo>
                  <a:lnTo>
                    <a:pt x="603008" y="1240790"/>
                  </a:lnTo>
                  <a:lnTo>
                    <a:pt x="602538" y="1238923"/>
                  </a:lnTo>
                  <a:lnTo>
                    <a:pt x="602068" y="1237526"/>
                  </a:lnTo>
                  <a:lnTo>
                    <a:pt x="598805" y="1239151"/>
                  </a:lnTo>
                  <a:lnTo>
                    <a:pt x="596239" y="1240561"/>
                  </a:lnTo>
                  <a:lnTo>
                    <a:pt x="593432" y="1241958"/>
                  </a:lnTo>
                  <a:lnTo>
                    <a:pt x="596011" y="1243596"/>
                  </a:lnTo>
                  <a:lnTo>
                    <a:pt x="598576" y="1244752"/>
                  </a:lnTo>
                  <a:lnTo>
                    <a:pt x="600900" y="1246390"/>
                  </a:lnTo>
                  <a:lnTo>
                    <a:pt x="603707" y="1248257"/>
                  </a:lnTo>
                  <a:lnTo>
                    <a:pt x="607377" y="1245222"/>
                  </a:lnTo>
                  <a:lnTo>
                    <a:pt x="609079" y="1243825"/>
                  </a:lnTo>
                  <a:lnTo>
                    <a:pt x="609777" y="1250124"/>
                  </a:lnTo>
                  <a:lnTo>
                    <a:pt x="610476" y="1249654"/>
                  </a:lnTo>
                  <a:lnTo>
                    <a:pt x="611873" y="1249654"/>
                  </a:lnTo>
                  <a:lnTo>
                    <a:pt x="612343" y="1248956"/>
                  </a:lnTo>
                  <a:lnTo>
                    <a:pt x="613511" y="1247089"/>
                  </a:lnTo>
                  <a:close/>
                </a:path>
                <a:path w="4352925" h="4347209">
                  <a:moveTo>
                    <a:pt x="614210" y="1245692"/>
                  </a:moveTo>
                  <a:lnTo>
                    <a:pt x="613270" y="1244993"/>
                  </a:lnTo>
                  <a:lnTo>
                    <a:pt x="613295" y="1245222"/>
                  </a:lnTo>
                  <a:lnTo>
                    <a:pt x="614210" y="1245692"/>
                  </a:lnTo>
                  <a:close/>
                </a:path>
                <a:path w="4352925" h="4347209">
                  <a:moveTo>
                    <a:pt x="691451" y="2365362"/>
                  </a:moveTo>
                  <a:lnTo>
                    <a:pt x="688187" y="2364892"/>
                  </a:lnTo>
                  <a:lnTo>
                    <a:pt x="683044" y="2364435"/>
                  </a:lnTo>
                  <a:lnTo>
                    <a:pt x="680720" y="2362098"/>
                  </a:lnTo>
                  <a:lnTo>
                    <a:pt x="677913" y="2363495"/>
                  </a:lnTo>
                  <a:lnTo>
                    <a:pt x="671842" y="2366302"/>
                  </a:lnTo>
                  <a:lnTo>
                    <a:pt x="676744" y="2371204"/>
                  </a:lnTo>
                  <a:lnTo>
                    <a:pt x="677913" y="2370036"/>
                  </a:lnTo>
                  <a:lnTo>
                    <a:pt x="679081" y="2369096"/>
                  </a:lnTo>
                  <a:lnTo>
                    <a:pt x="680250" y="2367927"/>
                  </a:lnTo>
                  <a:lnTo>
                    <a:pt x="686549" y="2367927"/>
                  </a:lnTo>
                  <a:lnTo>
                    <a:pt x="687717" y="2369096"/>
                  </a:lnTo>
                  <a:lnTo>
                    <a:pt x="688886" y="2370036"/>
                  </a:lnTo>
                  <a:lnTo>
                    <a:pt x="690753" y="2371902"/>
                  </a:lnTo>
                  <a:lnTo>
                    <a:pt x="690981" y="2369337"/>
                  </a:lnTo>
                  <a:lnTo>
                    <a:pt x="691222" y="2367699"/>
                  </a:lnTo>
                  <a:lnTo>
                    <a:pt x="691451" y="2365362"/>
                  </a:lnTo>
                  <a:close/>
                </a:path>
                <a:path w="4352925" h="4347209">
                  <a:moveTo>
                    <a:pt x="704748" y="1728050"/>
                  </a:moveTo>
                  <a:lnTo>
                    <a:pt x="704278" y="1726882"/>
                  </a:lnTo>
                  <a:lnTo>
                    <a:pt x="703821" y="1725485"/>
                  </a:lnTo>
                  <a:lnTo>
                    <a:pt x="702183" y="1724545"/>
                  </a:lnTo>
                  <a:lnTo>
                    <a:pt x="701484" y="1723148"/>
                  </a:lnTo>
                  <a:lnTo>
                    <a:pt x="701014" y="1721980"/>
                  </a:lnTo>
                  <a:lnTo>
                    <a:pt x="700786" y="1720354"/>
                  </a:lnTo>
                  <a:lnTo>
                    <a:pt x="700316" y="1718945"/>
                  </a:lnTo>
                  <a:lnTo>
                    <a:pt x="697280" y="1719656"/>
                  </a:lnTo>
                  <a:lnTo>
                    <a:pt x="694486" y="1718017"/>
                  </a:lnTo>
                  <a:lnTo>
                    <a:pt x="691451" y="1720811"/>
                  </a:lnTo>
                  <a:lnTo>
                    <a:pt x="694715" y="1724088"/>
                  </a:lnTo>
                  <a:lnTo>
                    <a:pt x="698220" y="1727352"/>
                  </a:lnTo>
                  <a:lnTo>
                    <a:pt x="701954" y="1731086"/>
                  </a:lnTo>
                  <a:lnTo>
                    <a:pt x="702881" y="1731314"/>
                  </a:lnTo>
                  <a:lnTo>
                    <a:pt x="704278" y="1731784"/>
                  </a:lnTo>
                  <a:lnTo>
                    <a:pt x="704278" y="1729689"/>
                  </a:lnTo>
                  <a:lnTo>
                    <a:pt x="704748" y="1728050"/>
                  </a:lnTo>
                  <a:close/>
                </a:path>
                <a:path w="4352925" h="4347209">
                  <a:moveTo>
                    <a:pt x="717118" y="1270889"/>
                  </a:moveTo>
                  <a:lnTo>
                    <a:pt x="714082" y="1270431"/>
                  </a:lnTo>
                  <a:lnTo>
                    <a:pt x="711288" y="1270190"/>
                  </a:lnTo>
                  <a:lnTo>
                    <a:pt x="708482" y="1269733"/>
                  </a:lnTo>
                  <a:lnTo>
                    <a:pt x="707783" y="1267155"/>
                  </a:lnTo>
                  <a:lnTo>
                    <a:pt x="707085" y="1265529"/>
                  </a:lnTo>
                  <a:lnTo>
                    <a:pt x="706386" y="1262964"/>
                  </a:lnTo>
                  <a:lnTo>
                    <a:pt x="703821" y="1267625"/>
                  </a:lnTo>
                  <a:lnTo>
                    <a:pt x="704748" y="1271600"/>
                  </a:lnTo>
                  <a:lnTo>
                    <a:pt x="705218" y="1276731"/>
                  </a:lnTo>
                  <a:lnTo>
                    <a:pt x="713155" y="1276731"/>
                  </a:lnTo>
                  <a:lnTo>
                    <a:pt x="713625" y="1274622"/>
                  </a:lnTo>
                  <a:lnTo>
                    <a:pt x="717118" y="1274394"/>
                  </a:lnTo>
                  <a:lnTo>
                    <a:pt x="717118" y="1270889"/>
                  </a:lnTo>
                  <a:close/>
                </a:path>
                <a:path w="4352925" h="4347209">
                  <a:moveTo>
                    <a:pt x="783628" y="3331718"/>
                  </a:moveTo>
                  <a:lnTo>
                    <a:pt x="781532" y="3328682"/>
                  </a:lnTo>
                  <a:lnTo>
                    <a:pt x="780122" y="3326346"/>
                  </a:lnTo>
                  <a:lnTo>
                    <a:pt x="778725" y="3324479"/>
                  </a:lnTo>
                  <a:lnTo>
                    <a:pt x="773595" y="3326815"/>
                  </a:lnTo>
                  <a:lnTo>
                    <a:pt x="769620" y="3329152"/>
                  </a:lnTo>
                  <a:lnTo>
                    <a:pt x="764489" y="3329152"/>
                  </a:lnTo>
                  <a:lnTo>
                    <a:pt x="764260" y="3330791"/>
                  </a:lnTo>
                  <a:lnTo>
                    <a:pt x="763790" y="3331718"/>
                  </a:lnTo>
                  <a:lnTo>
                    <a:pt x="778027" y="3331718"/>
                  </a:lnTo>
                  <a:lnTo>
                    <a:pt x="780122" y="3332886"/>
                  </a:lnTo>
                  <a:lnTo>
                    <a:pt x="781989" y="3334054"/>
                  </a:lnTo>
                  <a:lnTo>
                    <a:pt x="783628" y="3334982"/>
                  </a:lnTo>
                  <a:lnTo>
                    <a:pt x="783628" y="3331718"/>
                  </a:lnTo>
                  <a:close/>
                </a:path>
                <a:path w="4352925" h="4347209">
                  <a:moveTo>
                    <a:pt x="796925" y="1061796"/>
                  </a:moveTo>
                  <a:lnTo>
                    <a:pt x="795769" y="1060640"/>
                  </a:lnTo>
                  <a:lnTo>
                    <a:pt x="791794" y="1060640"/>
                  </a:lnTo>
                  <a:lnTo>
                    <a:pt x="789000" y="1059472"/>
                  </a:lnTo>
                  <a:lnTo>
                    <a:pt x="786892" y="1062037"/>
                  </a:lnTo>
                  <a:lnTo>
                    <a:pt x="787831" y="1063205"/>
                  </a:lnTo>
                  <a:lnTo>
                    <a:pt x="789000" y="1064133"/>
                  </a:lnTo>
                  <a:lnTo>
                    <a:pt x="790168" y="1065530"/>
                  </a:lnTo>
                  <a:lnTo>
                    <a:pt x="787831" y="1067396"/>
                  </a:lnTo>
                  <a:lnTo>
                    <a:pt x="786434" y="1068565"/>
                  </a:lnTo>
                  <a:lnTo>
                    <a:pt x="786663" y="1070203"/>
                  </a:lnTo>
                  <a:lnTo>
                    <a:pt x="787133" y="1071600"/>
                  </a:lnTo>
                  <a:lnTo>
                    <a:pt x="787361" y="1073238"/>
                  </a:lnTo>
                  <a:lnTo>
                    <a:pt x="790625" y="1071372"/>
                  </a:lnTo>
                  <a:lnTo>
                    <a:pt x="793661" y="1069733"/>
                  </a:lnTo>
                  <a:lnTo>
                    <a:pt x="796467" y="1068336"/>
                  </a:lnTo>
                  <a:lnTo>
                    <a:pt x="796467" y="1065072"/>
                  </a:lnTo>
                  <a:lnTo>
                    <a:pt x="796696" y="1063663"/>
                  </a:lnTo>
                  <a:lnTo>
                    <a:pt x="796925" y="1061796"/>
                  </a:lnTo>
                  <a:close/>
                </a:path>
                <a:path w="4352925" h="4347209">
                  <a:moveTo>
                    <a:pt x="849198" y="5600"/>
                  </a:moveTo>
                  <a:lnTo>
                    <a:pt x="848499" y="3505"/>
                  </a:lnTo>
                  <a:lnTo>
                    <a:pt x="848271" y="2108"/>
                  </a:lnTo>
                  <a:lnTo>
                    <a:pt x="844765" y="2108"/>
                  </a:lnTo>
                  <a:lnTo>
                    <a:pt x="841502" y="0"/>
                  </a:lnTo>
                  <a:lnTo>
                    <a:pt x="839165" y="3505"/>
                  </a:lnTo>
                  <a:lnTo>
                    <a:pt x="839165" y="10274"/>
                  </a:lnTo>
                  <a:lnTo>
                    <a:pt x="840333" y="10731"/>
                  </a:lnTo>
                  <a:lnTo>
                    <a:pt x="841730" y="11201"/>
                  </a:lnTo>
                  <a:lnTo>
                    <a:pt x="844308" y="12141"/>
                  </a:lnTo>
                  <a:lnTo>
                    <a:pt x="845705" y="10274"/>
                  </a:lnTo>
                  <a:lnTo>
                    <a:pt x="847331" y="8166"/>
                  </a:lnTo>
                  <a:lnTo>
                    <a:pt x="849198" y="5600"/>
                  </a:lnTo>
                  <a:close/>
                </a:path>
                <a:path w="4352925" h="4347209">
                  <a:moveTo>
                    <a:pt x="915949" y="967054"/>
                  </a:moveTo>
                  <a:lnTo>
                    <a:pt x="913612" y="965885"/>
                  </a:lnTo>
                  <a:lnTo>
                    <a:pt x="909637" y="969860"/>
                  </a:lnTo>
                  <a:lnTo>
                    <a:pt x="905675" y="973594"/>
                  </a:lnTo>
                  <a:lnTo>
                    <a:pt x="901941" y="977328"/>
                  </a:lnTo>
                  <a:lnTo>
                    <a:pt x="904036" y="979652"/>
                  </a:lnTo>
                  <a:lnTo>
                    <a:pt x="906843" y="977785"/>
                  </a:lnTo>
                  <a:lnTo>
                    <a:pt x="907542" y="978027"/>
                  </a:lnTo>
                  <a:lnTo>
                    <a:pt x="910805" y="976160"/>
                  </a:lnTo>
                  <a:lnTo>
                    <a:pt x="913142" y="974763"/>
                  </a:lnTo>
                  <a:lnTo>
                    <a:pt x="915009" y="973823"/>
                  </a:lnTo>
                  <a:lnTo>
                    <a:pt x="914082" y="970089"/>
                  </a:lnTo>
                  <a:lnTo>
                    <a:pt x="915949" y="967054"/>
                  </a:lnTo>
                  <a:close/>
                </a:path>
                <a:path w="4352925" h="4347209">
                  <a:moveTo>
                    <a:pt x="946746" y="362419"/>
                  </a:moveTo>
                  <a:lnTo>
                    <a:pt x="942784" y="359143"/>
                  </a:lnTo>
                  <a:lnTo>
                    <a:pt x="935316" y="359143"/>
                  </a:lnTo>
                  <a:lnTo>
                    <a:pt x="934618" y="361480"/>
                  </a:lnTo>
                  <a:lnTo>
                    <a:pt x="933907" y="363347"/>
                  </a:lnTo>
                  <a:lnTo>
                    <a:pt x="933450" y="364744"/>
                  </a:lnTo>
                  <a:lnTo>
                    <a:pt x="931113" y="365442"/>
                  </a:lnTo>
                  <a:lnTo>
                    <a:pt x="929474" y="366153"/>
                  </a:lnTo>
                  <a:lnTo>
                    <a:pt x="927150" y="366852"/>
                  </a:lnTo>
                  <a:lnTo>
                    <a:pt x="931341" y="370116"/>
                  </a:lnTo>
                  <a:lnTo>
                    <a:pt x="935316" y="368249"/>
                  </a:lnTo>
                  <a:lnTo>
                    <a:pt x="939749" y="368947"/>
                  </a:lnTo>
                  <a:lnTo>
                    <a:pt x="940917" y="364744"/>
                  </a:lnTo>
                  <a:lnTo>
                    <a:pt x="941374" y="363347"/>
                  </a:lnTo>
                  <a:lnTo>
                    <a:pt x="941616" y="361708"/>
                  </a:lnTo>
                  <a:lnTo>
                    <a:pt x="946746" y="362419"/>
                  </a:lnTo>
                  <a:close/>
                </a:path>
                <a:path w="4352925" h="4347209">
                  <a:moveTo>
                    <a:pt x="960285" y="442455"/>
                  </a:moveTo>
                  <a:lnTo>
                    <a:pt x="960043" y="441058"/>
                  </a:lnTo>
                  <a:lnTo>
                    <a:pt x="959586" y="437553"/>
                  </a:lnTo>
                  <a:lnTo>
                    <a:pt x="952576" y="437553"/>
                  </a:lnTo>
                  <a:lnTo>
                    <a:pt x="946975" y="433362"/>
                  </a:lnTo>
                  <a:lnTo>
                    <a:pt x="945349" y="433120"/>
                  </a:lnTo>
                  <a:lnTo>
                    <a:pt x="944181" y="436156"/>
                  </a:lnTo>
                  <a:lnTo>
                    <a:pt x="952119" y="444093"/>
                  </a:lnTo>
                  <a:lnTo>
                    <a:pt x="954684" y="443623"/>
                  </a:lnTo>
                  <a:lnTo>
                    <a:pt x="957478" y="445020"/>
                  </a:lnTo>
                  <a:lnTo>
                    <a:pt x="960285" y="442455"/>
                  </a:lnTo>
                  <a:close/>
                </a:path>
                <a:path w="4352925" h="4347209">
                  <a:moveTo>
                    <a:pt x="964488" y="2561386"/>
                  </a:moveTo>
                  <a:lnTo>
                    <a:pt x="955852" y="2561386"/>
                  </a:lnTo>
                  <a:lnTo>
                    <a:pt x="948385" y="2561158"/>
                  </a:lnTo>
                  <a:lnTo>
                    <a:pt x="940917" y="2561386"/>
                  </a:lnTo>
                  <a:lnTo>
                    <a:pt x="938809" y="2561386"/>
                  </a:lnTo>
                  <a:lnTo>
                    <a:pt x="936485" y="2560218"/>
                  </a:lnTo>
                  <a:lnTo>
                    <a:pt x="933907" y="2563495"/>
                  </a:lnTo>
                  <a:lnTo>
                    <a:pt x="946861" y="2564600"/>
                  </a:lnTo>
                  <a:lnTo>
                    <a:pt x="955243" y="2564714"/>
                  </a:lnTo>
                  <a:lnTo>
                    <a:pt x="960589" y="2563685"/>
                  </a:lnTo>
                  <a:lnTo>
                    <a:pt x="964488" y="2561386"/>
                  </a:lnTo>
                  <a:close/>
                </a:path>
                <a:path w="4352925" h="4347209">
                  <a:moveTo>
                    <a:pt x="1081862" y="360781"/>
                  </a:moveTo>
                  <a:lnTo>
                    <a:pt x="1081633" y="358686"/>
                  </a:lnTo>
                  <a:lnTo>
                    <a:pt x="1081392" y="357746"/>
                  </a:lnTo>
                  <a:lnTo>
                    <a:pt x="1080935" y="354952"/>
                  </a:lnTo>
                  <a:lnTo>
                    <a:pt x="1078598" y="355650"/>
                  </a:lnTo>
                  <a:lnTo>
                    <a:pt x="1076960" y="356108"/>
                  </a:lnTo>
                  <a:lnTo>
                    <a:pt x="1075563" y="356819"/>
                  </a:lnTo>
                  <a:lnTo>
                    <a:pt x="1074166" y="357276"/>
                  </a:lnTo>
                  <a:lnTo>
                    <a:pt x="1072997" y="358216"/>
                  </a:lnTo>
                  <a:lnTo>
                    <a:pt x="1071600" y="358914"/>
                  </a:lnTo>
                  <a:lnTo>
                    <a:pt x="1069263" y="360311"/>
                  </a:lnTo>
                  <a:lnTo>
                    <a:pt x="1067866" y="361010"/>
                  </a:lnTo>
                  <a:lnTo>
                    <a:pt x="1068793" y="362877"/>
                  </a:lnTo>
                  <a:lnTo>
                    <a:pt x="1069263" y="364286"/>
                  </a:lnTo>
                  <a:lnTo>
                    <a:pt x="1069733" y="365442"/>
                  </a:lnTo>
                  <a:lnTo>
                    <a:pt x="1074166" y="365442"/>
                  </a:lnTo>
                  <a:lnTo>
                    <a:pt x="1077899" y="363118"/>
                  </a:lnTo>
                  <a:lnTo>
                    <a:pt x="1080236" y="361708"/>
                  </a:lnTo>
                  <a:lnTo>
                    <a:pt x="1081862" y="360781"/>
                  </a:lnTo>
                  <a:close/>
                </a:path>
                <a:path w="4352925" h="4347209">
                  <a:moveTo>
                    <a:pt x="1213015" y="966825"/>
                  </a:moveTo>
                  <a:lnTo>
                    <a:pt x="1211618" y="966127"/>
                  </a:lnTo>
                  <a:lnTo>
                    <a:pt x="1210208" y="965657"/>
                  </a:lnTo>
                  <a:lnTo>
                    <a:pt x="1209052" y="965187"/>
                  </a:lnTo>
                  <a:lnTo>
                    <a:pt x="1205776" y="967295"/>
                  </a:lnTo>
                  <a:lnTo>
                    <a:pt x="1202982" y="968921"/>
                  </a:lnTo>
                  <a:lnTo>
                    <a:pt x="1200416" y="970318"/>
                  </a:lnTo>
                  <a:lnTo>
                    <a:pt x="1201813" y="973124"/>
                  </a:lnTo>
                  <a:lnTo>
                    <a:pt x="1203210" y="975690"/>
                  </a:lnTo>
                  <a:lnTo>
                    <a:pt x="1204620" y="978496"/>
                  </a:lnTo>
                  <a:lnTo>
                    <a:pt x="1207185" y="974521"/>
                  </a:lnTo>
                  <a:lnTo>
                    <a:pt x="1212786" y="972896"/>
                  </a:lnTo>
                  <a:lnTo>
                    <a:pt x="1213015" y="966825"/>
                  </a:lnTo>
                  <a:close/>
                </a:path>
                <a:path w="4352925" h="4347209">
                  <a:moveTo>
                    <a:pt x="1218844" y="1524787"/>
                  </a:moveTo>
                  <a:lnTo>
                    <a:pt x="1218387" y="1523860"/>
                  </a:lnTo>
                  <a:lnTo>
                    <a:pt x="1218145" y="1522463"/>
                  </a:lnTo>
                  <a:lnTo>
                    <a:pt x="1217676" y="1522463"/>
                  </a:lnTo>
                  <a:lnTo>
                    <a:pt x="1213243" y="1522691"/>
                  </a:lnTo>
                  <a:lnTo>
                    <a:pt x="1211376" y="1519897"/>
                  </a:lnTo>
                  <a:lnTo>
                    <a:pt x="1209509" y="1516621"/>
                  </a:lnTo>
                  <a:lnTo>
                    <a:pt x="1209052" y="1515694"/>
                  </a:lnTo>
                  <a:lnTo>
                    <a:pt x="1209281" y="1514525"/>
                  </a:lnTo>
                  <a:lnTo>
                    <a:pt x="1208112" y="1512189"/>
                  </a:lnTo>
                  <a:lnTo>
                    <a:pt x="1207185" y="1512189"/>
                  </a:lnTo>
                  <a:lnTo>
                    <a:pt x="1206017" y="1514754"/>
                  </a:lnTo>
                  <a:lnTo>
                    <a:pt x="1206944" y="1518958"/>
                  </a:lnTo>
                  <a:lnTo>
                    <a:pt x="1204849" y="1524088"/>
                  </a:lnTo>
                  <a:lnTo>
                    <a:pt x="1207414" y="1529232"/>
                  </a:lnTo>
                  <a:lnTo>
                    <a:pt x="1208811" y="1527822"/>
                  </a:lnTo>
                  <a:lnTo>
                    <a:pt x="1209979" y="1526895"/>
                  </a:lnTo>
                  <a:lnTo>
                    <a:pt x="1210449" y="1526425"/>
                  </a:lnTo>
                  <a:lnTo>
                    <a:pt x="1213713" y="1525028"/>
                  </a:lnTo>
                  <a:lnTo>
                    <a:pt x="1216520" y="1527124"/>
                  </a:lnTo>
                  <a:lnTo>
                    <a:pt x="1218844" y="1524787"/>
                  </a:lnTo>
                  <a:close/>
                </a:path>
                <a:path w="4352925" h="4347209">
                  <a:moveTo>
                    <a:pt x="1376603" y="1553502"/>
                  </a:moveTo>
                  <a:lnTo>
                    <a:pt x="1374495" y="1552092"/>
                  </a:lnTo>
                  <a:lnTo>
                    <a:pt x="1373568" y="1549057"/>
                  </a:lnTo>
                  <a:lnTo>
                    <a:pt x="1370304" y="1548358"/>
                  </a:lnTo>
                  <a:lnTo>
                    <a:pt x="1367028" y="1549768"/>
                  </a:lnTo>
                  <a:lnTo>
                    <a:pt x="1364005" y="1551393"/>
                  </a:lnTo>
                  <a:lnTo>
                    <a:pt x="1360728" y="1552790"/>
                  </a:lnTo>
                  <a:lnTo>
                    <a:pt x="1360500" y="1553032"/>
                  </a:lnTo>
                  <a:lnTo>
                    <a:pt x="1360728" y="1553502"/>
                  </a:lnTo>
                  <a:lnTo>
                    <a:pt x="1360728" y="1553959"/>
                  </a:lnTo>
                  <a:lnTo>
                    <a:pt x="1363535" y="1555127"/>
                  </a:lnTo>
                  <a:lnTo>
                    <a:pt x="1366329" y="1555826"/>
                  </a:lnTo>
                  <a:lnTo>
                    <a:pt x="1368196" y="1557693"/>
                  </a:lnTo>
                  <a:lnTo>
                    <a:pt x="1371231" y="1556296"/>
                  </a:lnTo>
                  <a:lnTo>
                    <a:pt x="1373797" y="1554899"/>
                  </a:lnTo>
                  <a:lnTo>
                    <a:pt x="1376603" y="1553502"/>
                  </a:lnTo>
                  <a:close/>
                </a:path>
                <a:path w="4352925" h="4347209">
                  <a:moveTo>
                    <a:pt x="1456182" y="2049856"/>
                  </a:moveTo>
                  <a:lnTo>
                    <a:pt x="1455242" y="2043557"/>
                  </a:lnTo>
                  <a:lnTo>
                    <a:pt x="1451749" y="2043785"/>
                  </a:lnTo>
                  <a:lnTo>
                    <a:pt x="1450581" y="2046820"/>
                  </a:lnTo>
                  <a:lnTo>
                    <a:pt x="1448714" y="2048929"/>
                  </a:lnTo>
                  <a:lnTo>
                    <a:pt x="1450340" y="2052662"/>
                  </a:lnTo>
                  <a:lnTo>
                    <a:pt x="1444980" y="2053361"/>
                  </a:lnTo>
                  <a:lnTo>
                    <a:pt x="1445437" y="2056625"/>
                  </a:lnTo>
                  <a:lnTo>
                    <a:pt x="1447076" y="2057565"/>
                  </a:lnTo>
                  <a:lnTo>
                    <a:pt x="1448943" y="2058492"/>
                  </a:lnTo>
                  <a:lnTo>
                    <a:pt x="1450340" y="2059432"/>
                  </a:lnTo>
                  <a:lnTo>
                    <a:pt x="1452905" y="2054758"/>
                  </a:lnTo>
                  <a:lnTo>
                    <a:pt x="1456182" y="2049856"/>
                  </a:lnTo>
                  <a:close/>
                </a:path>
                <a:path w="4352925" h="4347209">
                  <a:moveTo>
                    <a:pt x="1500517" y="4342650"/>
                  </a:moveTo>
                  <a:lnTo>
                    <a:pt x="1497711" y="4337050"/>
                  </a:lnTo>
                  <a:lnTo>
                    <a:pt x="1496314" y="4334472"/>
                  </a:lnTo>
                  <a:lnTo>
                    <a:pt x="1493050" y="4334472"/>
                  </a:lnTo>
                  <a:lnTo>
                    <a:pt x="1487449" y="4340072"/>
                  </a:lnTo>
                  <a:lnTo>
                    <a:pt x="1493278" y="4340072"/>
                  </a:lnTo>
                  <a:lnTo>
                    <a:pt x="1490014" y="4345216"/>
                  </a:lnTo>
                  <a:lnTo>
                    <a:pt x="1492580" y="4347083"/>
                  </a:lnTo>
                  <a:lnTo>
                    <a:pt x="1498180" y="4343806"/>
                  </a:lnTo>
                  <a:lnTo>
                    <a:pt x="1500517" y="4342650"/>
                  </a:lnTo>
                  <a:close/>
                </a:path>
                <a:path w="4352925" h="4347209">
                  <a:moveTo>
                    <a:pt x="1583359" y="1596898"/>
                  </a:moveTo>
                  <a:lnTo>
                    <a:pt x="1581962" y="1595501"/>
                  </a:lnTo>
                  <a:lnTo>
                    <a:pt x="1581023" y="1594332"/>
                  </a:lnTo>
                  <a:lnTo>
                    <a:pt x="1579854" y="1593164"/>
                  </a:lnTo>
                  <a:lnTo>
                    <a:pt x="1581023" y="1591995"/>
                  </a:lnTo>
                  <a:lnTo>
                    <a:pt x="1581962" y="1590840"/>
                  </a:lnTo>
                  <a:lnTo>
                    <a:pt x="1583131" y="1589671"/>
                  </a:lnTo>
                  <a:lnTo>
                    <a:pt x="1583131" y="1584769"/>
                  </a:lnTo>
                  <a:lnTo>
                    <a:pt x="1575193" y="1590598"/>
                  </a:lnTo>
                  <a:lnTo>
                    <a:pt x="1573098" y="1596199"/>
                  </a:lnTo>
                  <a:lnTo>
                    <a:pt x="1576120" y="1597837"/>
                  </a:lnTo>
                  <a:lnTo>
                    <a:pt x="1582191" y="1601330"/>
                  </a:lnTo>
                  <a:lnTo>
                    <a:pt x="1582661" y="1599704"/>
                  </a:lnTo>
                  <a:lnTo>
                    <a:pt x="1583131" y="1598307"/>
                  </a:lnTo>
                  <a:lnTo>
                    <a:pt x="1583359" y="1596898"/>
                  </a:lnTo>
                  <a:close/>
                </a:path>
                <a:path w="4352925" h="4347209">
                  <a:moveTo>
                    <a:pt x="1594332" y="99187"/>
                  </a:moveTo>
                  <a:lnTo>
                    <a:pt x="1591297" y="96608"/>
                  </a:lnTo>
                  <a:lnTo>
                    <a:pt x="1584528" y="96608"/>
                  </a:lnTo>
                  <a:lnTo>
                    <a:pt x="1583829" y="98945"/>
                  </a:lnTo>
                  <a:lnTo>
                    <a:pt x="1580565" y="99415"/>
                  </a:lnTo>
                  <a:lnTo>
                    <a:pt x="1580324" y="101981"/>
                  </a:lnTo>
                  <a:lnTo>
                    <a:pt x="1582191" y="103847"/>
                  </a:lnTo>
                  <a:lnTo>
                    <a:pt x="1585455" y="102679"/>
                  </a:lnTo>
                  <a:lnTo>
                    <a:pt x="1587093" y="105244"/>
                  </a:lnTo>
                  <a:lnTo>
                    <a:pt x="1588490" y="107353"/>
                  </a:lnTo>
                  <a:lnTo>
                    <a:pt x="1590598" y="106883"/>
                  </a:lnTo>
                  <a:lnTo>
                    <a:pt x="1592465" y="105244"/>
                  </a:lnTo>
                  <a:lnTo>
                    <a:pt x="1592694" y="102209"/>
                  </a:lnTo>
                  <a:lnTo>
                    <a:pt x="1594332" y="99187"/>
                  </a:lnTo>
                  <a:close/>
                </a:path>
                <a:path w="4352925" h="4347209">
                  <a:moveTo>
                    <a:pt x="1630730" y="76542"/>
                  </a:moveTo>
                  <a:lnTo>
                    <a:pt x="1627466" y="73977"/>
                  </a:lnTo>
                  <a:lnTo>
                    <a:pt x="1625130" y="73977"/>
                  </a:lnTo>
                  <a:lnTo>
                    <a:pt x="1622564" y="75844"/>
                  </a:lnTo>
                  <a:lnTo>
                    <a:pt x="1620469" y="77241"/>
                  </a:lnTo>
                  <a:lnTo>
                    <a:pt x="1619059" y="78409"/>
                  </a:lnTo>
                  <a:lnTo>
                    <a:pt x="1619300" y="80518"/>
                  </a:lnTo>
                  <a:lnTo>
                    <a:pt x="1619529" y="81673"/>
                  </a:lnTo>
                  <a:lnTo>
                    <a:pt x="1619999" y="84480"/>
                  </a:lnTo>
                  <a:lnTo>
                    <a:pt x="1623263" y="82613"/>
                  </a:lnTo>
                  <a:lnTo>
                    <a:pt x="1626069" y="84950"/>
                  </a:lnTo>
                  <a:lnTo>
                    <a:pt x="1629105" y="82143"/>
                  </a:lnTo>
                  <a:lnTo>
                    <a:pt x="1627936" y="79806"/>
                  </a:lnTo>
                  <a:lnTo>
                    <a:pt x="1630730" y="76542"/>
                  </a:lnTo>
                  <a:close/>
                </a:path>
                <a:path w="4352925" h="4347209">
                  <a:moveTo>
                    <a:pt x="1701215" y="3336620"/>
                  </a:moveTo>
                  <a:lnTo>
                    <a:pt x="1691881" y="3327285"/>
                  </a:lnTo>
                  <a:lnTo>
                    <a:pt x="1690941" y="3329381"/>
                  </a:lnTo>
                  <a:lnTo>
                    <a:pt x="1690712" y="3330549"/>
                  </a:lnTo>
                  <a:lnTo>
                    <a:pt x="1690471" y="3330791"/>
                  </a:lnTo>
                  <a:lnTo>
                    <a:pt x="1688147" y="3332886"/>
                  </a:lnTo>
                  <a:lnTo>
                    <a:pt x="1686979" y="3334982"/>
                  </a:lnTo>
                  <a:lnTo>
                    <a:pt x="1689773" y="3338017"/>
                  </a:lnTo>
                  <a:lnTo>
                    <a:pt x="1691411" y="3338017"/>
                  </a:lnTo>
                  <a:lnTo>
                    <a:pt x="1693748" y="3337788"/>
                  </a:lnTo>
                  <a:lnTo>
                    <a:pt x="1695615" y="3338258"/>
                  </a:lnTo>
                  <a:lnTo>
                    <a:pt x="1697240" y="3338715"/>
                  </a:lnTo>
                  <a:lnTo>
                    <a:pt x="1698637" y="3340125"/>
                  </a:lnTo>
                  <a:lnTo>
                    <a:pt x="1700745" y="3341522"/>
                  </a:lnTo>
                  <a:lnTo>
                    <a:pt x="1700974" y="3339185"/>
                  </a:lnTo>
                  <a:lnTo>
                    <a:pt x="1700974" y="3337788"/>
                  </a:lnTo>
                  <a:lnTo>
                    <a:pt x="1701215" y="3336620"/>
                  </a:lnTo>
                  <a:close/>
                </a:path>
                <a:path w="4352925" h="4347209">
                  <a:moveTo>
                    <a:pt x="1728279" y="1299832"/>
                  </a:moveTo>
                  <a:lnTo>
                    <a:pt x="1725472" y="1295869"/>
                  </a:lnTo>
                  <a:lnTo>
                    <a:pt x="1724317" y="1298435"/>
                  </a:lnTo>
                  <a:lnTo>
                    <a:pt x="1723148" y="1300530"/>
                  </a:lnTo>
                  <a:lnTo>
                    <a:pt x="1722208" y="1302626"/>
                  </a:lnTo>
                  <a:lnTo>
                    <a:pt x="1718246" y="1303337"/>
                  </a:lnTo>
                  <a:lnTo>
                    <a:pt x="1714512" y="1301229"/>
                  </a:lnTo>
                  <a:lnTo>
                    <a:pt x="1711007" y="1304036"/>
                  </a:lnTo>
                  <a:lnTo>
                    <a:pt x="1711007" y="1305902"/>
                  </a:lnTo>
                  <a:lnTo>
                    <a:pt x="1710080" y="1308227"/>
                  </a:lnTo>
                  <a:lnTo>
                    <a:pt x="1712874" y="1308938"/>
                  </a:lnTo>
                  <a:lnTo>
                    <a:pt x="1715439" y="1306360"/>
                  </a:lnTo>
                  <a:lnTo>
                    <a:pt x="1721510" y="1306360"/>
                  </a:lnTo>
                  <a:lnTo>
                    <a:pt x="1724317" y="1306830"/>
                  </a:lnTo>
                  <a:lnTo>
                    <a:pt x="1723847" y="1311960"/>
                  </a:lnTo>
                  <a:lnTo>
                    <a:pt x="1726882" y="1307998"/>
                  </a:lnTo>
                  <a:lnTo>
                    <a:pt x="1727111" y="1304036"/>
                  </a:lnTo>
                  <a:lnTo>
                    <a:pt x="1728279" y="1299832"/>
                  </a:lnTo>
                  <a:close/>
                </a:path>
                <a:path w="4352925" h="4347209">
                  <a:moveTo>
                    <a:pt x="1842160" y="979195"/>
                  </a:moveTo>
                  <a:lnTo>
                    <a:pt x="1840293" y="978954"/>
                  </a:lnTo>
                  <a:lnTo>
                    <a:pt x="1838655" y="978496"/>
                  </a:lnTo>
                  <a:lnTo>
                    <a:pt x="1837029" y="978255"/>
                  </a:lnTo>
                  <a:lnTo>
                    <a:pt x="1835162" y="981290"/>
                  </a:lnTo>
                  <a:lnTo>
                    <a:pt x="1835619" y="984796"/>
                  </a:lnTo>
                  <a:lnTo>
                    <a:pt x="1832356" y="986421"/>
                  </a:lnTo>
                  <a:lnTo>
                    <a:pt x="1834222" y="987831"/>
                  </a:lnTo>
                  <a:lnTo>
                    <a:pt x="1835162" y="990396"/>
                  </a:lnTo>
                  <a:lnTo>
                    <a:pt x="1837258" y="990625"/>
                  </a:lnTo>
                  <a:lnTo>
                    <a:pt x="1839125" y="989228"/>
                  </a:lnTo>
                  <a:lnTo>
                    <a:pt x="1840763" y="987831"/>
                  </a:lnTo>
                  <a:lnTo>
                    <a:pt x="1842160" y="986663"/>
                  </a:lnTo>
                  <a:lnTo>
                    <a:pt x="1842160" y="979195"/>
                  </a:lnTo>
                  <a:close/>
                </a:path>
                <a:path w="4352925" h="4347209">
                  <a:moveTo>
                    <a:pt x="1928266" y="190423"/>
                  </a:moveTo>
                  <a:lnTo>
                    <a:pt x="1926869" y="186220"/>
                  </a:lnTo>
                  <a:lnTo>
                    <a:pt x="1927339" y="182029"/>
                  </a:lnTo>
                  <a:lnTo>
                    <a:pt x="1923364" y="181330"/>
                  </a:lnTo>
                  <a:lnTo>
                    <a:pt x="1921967" y="177355"/>
                  </a:lnTo>
                  <a:lnTo>
                    <a:pt x="1918931" y="175488"/>
                  </a:lnTo>
                  <a:lnTo>
                    <a:pt x="1914271" y="175488"/>
                  </a:lnTo>
                  <a:lnTo>
                    <a:pt x="1915896" y="180860"/>
                  </a:lnTo>
                  <a:lnTo>
                    <a:pt x="1921268" y="182956"/>
                  </a:lnTo>
                  <a:lnTo>
                    <a:pt x="1924075" y="187388"/>
                  </a:lnTo>
                  <a:lnTo>
                    <a:pt x="1924075" y="195097"/>
                  </a:lnTo>
                  <a:lnTo>
                    <a:pt x="1926640" y="194398"/>
                  </a:lnTo>
                  <a:lnTo>
                    <a:pt x="1928266" y="190423"/>
                  </a:lnTo>
                  <a:close/>
                </a:path>
                <a:path w="4352925" h="4347209">
                  <a:moveTo>
                    <a:pt x="1937143" y="235470"/>
                  </a:moveTo>
                  <a:lnTo>
                    <a:pt x="1936203" y="235927"/>
                  </a:lnTo>
                  <a:lnTo>
                    <a:pt x="1935505" y="236626"/>
                  </a:lnTo>
                  <a:lnTo>
                    <a:pt x="1934565" y="237096"/>
                  </a:lnTo>
                  <a:lnTo>
                    <a:pt x="1933168" y="232892"/>
                  </a:lnTo>
                  <a:lnTo>
                    <a:pt x="1932470" y="230568"/>
                  </a:lnTo>
                  <a:lnTo>
                    <a:pt x="1929434" y="234530"/>
                  </a:lnTo>
                  <a:lnTo>
                    <a:pt x="1930831" y="237794"/>
                  </a:lnTo>
                  <a:lnTo>
                    <a:pt x="1930603" y="240131"/>
                  </a:lnTo>
                  <a:lnTo>
                    <a:pt x="1932000" y="241528"/>
                  </a:lnTo>
                  <a:lnTo>
                    <a:pt x="1933409" y="242468"/>
                  </a:lnTo>
                  <a:lnTo>
                    <a:pt x="1933638" y="243865"/>
                  </a:lnTo>
                  <a:lnTo>
                    <a:pt x="1934565" y="247129"/>
                  </a:lnTo>
                  <a:lnTo>
                    <a:pt x="1932000" y="251104"/>
                  </a:lnTo>
                  <a:lnTo>
                    <a:pt x="1935505" y="254139"/>
                  </a:lnTo>
                  <a:lnTo>
                    <a:pt x="1935975" y="253669"/>
                  </a:lnTo>
                  <a:lnTo>
                    <a:pt x="1936673" y="253428"/>
                  </a:lnTo>
                  <a:lnTo>
                    <a:pt x="1936673" y="252971"/>
                  </a:lnTo>
                  <a:lnTo>
                    <a:pt x="1937143" y="249936"/>
                  </a:lnTo>
                  <a:lnTo>
                    <a:pt x="1937143" y="235470"/>
                  </a:lnTo>
                  <a:close/>
                </a:path>
                <a:path w="4352925" h="4347209">
                  <a:moveTo>
                    <a:pt x="1970278" y="1348371"/>
                  </a:moveTo>
                  <a:lnTo>
                    <a:pt x="1969579" y="1343698"/>
                  </a:lnTo>
                  <a:lnTo>
                    <a:pt x="1964905" y="1339037"/>
                  </a:lnTo>
                  <a:lnTo>
                    <a:pt x="1956739" y="1347203"/>
                  </a:lnTo>
                  <a:lnTo>
                    <a:pt x="1959775" y="1348600"/>
                  </a:lnTo>
                  <a:lnTo>
                    <a:pt x="1962569" y="1350010"/>
                  </a:lnTo>
                  <a:lnTo>
                    <a:pt x="1965604" y="1351635"/>
                  </a:lnTo>
                  <a:lnTo>
                    <a:pt x="1966772" y="1349070"/>
                  </a:lnTo>
                  <a:lnTo>
                    <a:pt x="1970278" y="1348371"/>
                  </a:lnTo>
                  <a:close/>
                </a:path>
                <a:path w="4352925" h="4347209">
                  <a:moveTo>
                    <a:pt x="2087892" y="239433"/>
                  </a:moveTo>
                  <a:lnTo>
                    <a:pt x="2087651" y="238036"/>
                  </a:lnTo>
                  <a:lnTo>
                    <a:pt x="2087194" y="236169"/>
                  </a:lnTo>
                  <a:lnTo>
                    <a:pt x="2086952" y="234530"/>
                  </a:lnTo>
                  <a:lnTo>
                    <a:pt x="2082761" y="234530"/>
                  </a:lnTo>
                  <a:lnTo>
                    <a:pt x="2080895" y="236867"/>
                  </a:lnTo>
                  <a:lnTo>
                    <a:pt x="2079955" y="237794"/>
                  </a:lnTo>
                  <a:lnTo>
                    <a:pt x="2076919" y="238493"/>
                  </a:lnTo>
                  <a:lnTo>
                    <a:pt x="2074354" y="236867"/>
                  </a:lnTo>
                  <a:lnTo>
                    <a:pt x="2071319" y="239433"/>
                  </a:lnTo>
                  <a:lnTo>
                    <a:pt x="2071560" y="240830"/>
                  </a:lnTo>
                  <a:lnTo>
                    <a:pt x="2072017" y="242697"/>
                  </a:lnTo>
                  <a:lnTo>
                    <a:pt x="2072259" y="244335"/>
                  </a:lnTo>
                  <a:lnTo>
                    <a:pt x="2076450" y="244335"/>
                  </a:lnTo>
                  <a:lnTo>
                    <a:pt x="2078316" y="241998"/>
                  </a:lnTo>
                  <a:lnTo>
                    <a:pt x="2079256" y="241071"/>
                  </a:lnTo>
                  <a:lnTo>
                    <a:pt x="2082292" y="240360"/>
                  </a:lnTo>
                  <a:lnTo>
                    <a:pt x="2084857" y="241998"/>
                  </a:lnTo>
                  <a:lnTo>
                    <a:pt x="2087892" y="239433"/>
                  </a:lnTo>
                  <a:close/>
                </a:path>
                <a:path w="4352925" h="4347209">
                  <a:moveTo>
                    <a:pt x="2098395" y="2905595"/>
                  </a:moveTo>
                  <a:lnTo>
                    <a:pt x="2096528" y="2902801"/>
                  </a:lnTo>
                  <a:lnTo>
                    <a:pt x="2094890" y="2903728"/>
                  </a:lnTo>
                  <a:lnTo>
                    <a:pt x="2093252" y="2905137"/>
                  </a:lnTo>
                  <a:lnTo>
                    <a:pt x="2091626" y="2905595"/>
                  </a:lnTo>
                  <a:lnTo>
                    <a:pt x="2089289" y="2906064"/>
                  </a:lnTo>
                  <a:lnTo>
                    <a:pt x="2086254" y="2904426"/>
                  </a:lnTo>
                  <a:lnTo>
                    <a:pt x="2084628" y="2907461"/>
                  </a:lnTo>
                  <a:lnTo>
                    <a:pt x="2085086" y="2910967"/>
                  </a:lnTo>
                  <a:lnTo>
                    <a:pt x="2083460" y="2914700"/>
                  </a:lnTo>
                  <a:lnTo>
                    <a:pt x="2086025" y="2918663"/>
                  </a:lnTo>
                  <a:lnTo>
                    <a:pt x="2089061" y="2916339"/>
                  </a:lnTo>
                  <a:lnTo>
                    <a:pt x="2087422" y="2913062"/>
                  </a:lnTo>
                  <a:lnTo>
                    <a:pt x="2087892" y="2910497"/>
                  </a:lnTo>
                  <a:lnTo>
                    <a:pt x="2091385" y="2906064"/>
                  </a:lnTo>
                  <a:lnTo>
                    <a:pt x="2093722" y="2911195"/>
                  </a:lnTo>
                  <a:lnTo>
                    <a:pt x="2096757" y="2911665"/>
                  </a:lnTo>
                  <a:lnTo>
                    <a:pt x="2098154" y="2908630"/>
                  </a:lnTo>
                  <a:lnTo>
                    <a:pt x="2098395" y="2905595"/>
                  </a:lnTo>
                  <a:close/>
                </a:path>
                <a:path w="4352925" h="4347209">
                  <a:moveTo>
                    <a:pt x="2163965" y="1711947"/>
                  </a:moveTo>
                  <a:lnTo>
                    <a:pt x="2160232" y="1712645"/>
                  </a:lnTo>
                  <a:lnTo>
                    <a:pt x="2158593" y="1712887"/>
                  </a:lnTo>
                  <a:lnTo>
                    <a:pt x="2156968" y="1713344"/>
                  </a:lnTo>
                  <a:lnTo>
                    <a:pt x="2156968" y="1723847"/>
                  </a:lnTo>
                  <a:lnTo>
                    <a:pt x="2155571" y="1725485"/>
                  </a:lnTo>
                  <a:lnTo>
                    <a:pt x="2154631" y="1726653"/>
                  </a:lnTo>
                  <a:lnTo>
                    <a:pt x="2153234" y="1728279"/>
                  </a:lnTo>
                  <a:lnTo>
                    <a:pt x="2155329" y="1728520"/>
                  </a:lnTo>
                  <a:lnTo>
                    <a:pt x="2156968" y="1728990"/>
                  </a:lnTo>
                  <a:lnTo>
                    <a:pt x="2158835" y="1728990"/>
                  </a:lnTo>
                  <a:lnTo>
                    <a:pt x="2159304" y="1728279"/>
                  </a:lnTo>
                  <a:lnTo>
                    <a:pt x="2160003" y="1727581"/>
                  </a:lnTo>
                  <a:lnTo>
                    <a:pt x="2158593" y="1722678"/>
                  </a:lnTo>
                  <a:lnTo>
                    <a:pt x="2162797" y="1718716"/>
                  </a:lnTo>
                  <a:lnTo>
                    <a:pt x="2163965" y="1711947"/>
                  </a:lnTo>
                  <a:close/>
                </a:path>
                <a:path w="4352925" h="4347209">
                  <a:moveTo>
                    <a:pt x="2212975" y="445960"/>
                  </a:moveTo>
                  <a:lnTo>
                    <a:pt x="2207844" y="440829"/>
                  </a:lnTo>
                  <a:lnTo>
                    <a:pt x="2203399" y="442696"/>
                  </a:lnTo>
                  <a:lnTo>
                    <a:pt x="2202243" y="435686"/>
                  </a:lnTo>
                  <a:lnTo>
                    <a:pt x="2198039" y="437553"/>
                  </a:lnTo>
                  <a:lnTo>
                    <a:pt x="2197570" y="437794"/>
                  </a:lnTo>
                  <a:lnTo>
                    <a:pt x="2196401" y="438962"/>
                  </a:lnTo>
                  <a:lnTo>
                    <a:pt x="2197100" y="439889"/>
                  </a:lnTo>
                  <a:lnTo>
                    <a:pt x="2198268" y="440829"/>
                  </a:lnTo>
                  <a:lnTo>
                    <a:pt x="2198738" y="441985"/>
                  </a:lnTo>
                  <a:lnTo>
                    <a:pt x="2199436" y="443623"/>
                  </a:lnTo>
                  <a:lnTo>
                    <a:pt x="2199906" y="445490"/>
                  </a:lnTo>
                  <a:lnTo>
                    <a:pt x="2200605" y="447357"/>
                  </a:lnTo>
                  <a:lnTo>
                    <a:pt x="2204567" y="447128"/>
                  </a:lnTo>
                  <a:lnTo>
                    <a:pt x="2208301" y="448297"/>
                  </a:lnTo>
                  <a:lnTo>
                    <a:pt x="2212975" y="445960"/>
                  </a:lnTo>
                  <a:close/>
                </a:path>
                <a:path w="4352925" h="4347209">
                  <a:moveTo>
                    <a:pt x="2233269" y="739533"/>
                  </a:moveTo>
                  <a:lnTo>
                    <a:pt x="2230475" y="735558"/>
                  </a:lnTo>
                  <a:lnTo>
                    <a:pt x="2229307" y="737895"/>
                  </a:lnTo>
                  <a:lnTo>
                    <a:pt x="2228380" y="740232"/>
                  </a:lnTo>
                  <a:lnTo>
                    <a:pt x="2227440" y="742327"/>
                  </a:lnTo>
                  <a:lnTo>
                    <a:pt x="2223935" y="742327"/>
                  </a:lnTo>
                  <a:lnTo>
                    <a:pt x="2221611" y="744664"/>
                  </a:lnTo>
                  <a:lnTo>
                    <a:pt x="2221611" y="746760"/>
                  </a:lnTo>
                  <a:lnTo>
                    <a:pt x="2224176" y="748868"/>
                  </a:lnTo>
                  <a:lnTo>
                    <a:pt x="2226741" y="748398"/>
                  </a:lnTo>
                  <a:lnTo>
                    <a:pt x="2229535" y="750023"/>
                  </a:lnTo>
                  <a:lnTo>
                    <a:pt x="2231872" y="747699"/>
                  </a:lnTo>
                  <a:lnTo>
                    <a:pt x="2232114" y="743724"/>
                  </a:lnTo>
                  <a:lnTo>
                    <a:pt x="2233269" y="739533"/>
                  </a:lnTo>
                  <a:close/>
                </a:path>
                <a:path w="4352925" h="4347209">
                  <a:moveTo>
                    <a:pt x="2234908" y="787133"/>
                  </a:moveTo>
                  <a:lnTo>
                    <a:pt x="2232114" y="788771"/>
                  </a:lnTo>
                  <a:lnTo>
                    <a:pt x="2230005" y="788073"/>
                  </a:lnTo>
                  <a:lnTo>
                    <a:pt x="2228380" y="786206"/>
                  </a:lnTo>
                  <a:lnTo>
                    <a:pt x="2224405" y="781761"/>
                  </a:lnTo>
                  <a:lnTo>
                    <a:pt x="2220912" y="781532"/>
                  </a:lnTo>
                  <a:lnTo>
                    <a:pt x="2218575" y="781761"/>
                  </a:lnTo>
                  <a:lnTo>
                    <a:pt x="2219045" y="787361"/>
                  </a:lnTo>
                  <a:lnTo>
                    <a:pt x="2220201" y="788073"/>
                  </a:lnTo>
                  <a:lnTo>
                    <a:pt x="2222538" y="789228"/>
                  </a:lnTo>
                  <a:lnTo>
                    <a:pt x="2225802" y="791337"/>
                  </a:lnTo>
                  <a:lnTo>
                    <a:pt x="2227440" y="791095"/>
                  </a:lnTo>
                  <a:lnTo>
                    <a:pt x="2231174" y="792505"/>
                  </a:lnTo>
                  <a:lnTo>
                    <a:pt x="2234679" y="790638"/>
                  </a:lnTo>
                  <a:lnTo>
                    <a:pt x="2234908" y="787133"/>
                  </a:lnTo>
                  <a:close/>
                </a:path>
                <a:path w="4352925" h="4347209">
                  <a:moveTo>
                    <a:pt x="2268283" y="547471"/>
                  </a:moveTo>
                  <a:lnTo>
                    <a:pt x="2267585" y="546773"/>
                  </a:lnTo>
                  <a:lnTo>
                    <a:pt x="2267343" y="546074"/>
                  </a:lnTo>
                  <a:lnTo>
                    <a:pt x="2249614" y="546074"/>
                  </a:lnTo>
                  <a:lnTo>
                    <a:pt x="2253577" y="548640"/>
                  </a:lnTo>
                  <a:lnTo>
                    <a:pt x="2257539" y="554469"/>
                  </a:lnTo>
                  <a:lnTo>
                    <a:pt x="2262682" y="552132"/>
                  </a:lnTo>
                  <a:lnTo>
                    <a:pt x="2265007" y="550265"/>
                  </a:lnTo>
                  <a:lnTo>
                    <a:pt x="2268283" y="547471"/>
                  </a:lnTo>
                  <a:close/>
                </a:path>
                <a:path w="4352925" h="4347209">
                  <a:moveTo>
                    <a:pt x="2327084" y="1567027"/>
                  </a:moveTo>
                  <a:lnTo>
                    <a:pt x="2322182" y="1558632"/>
                  </a:lnTo>
                  <a:lnTo>
                    <a:pt x="2319388" y="1561426"/>
                  </a:lnTo>
                  <a:lnTo>
                    <a:pt x="2316823" y="1562836"/>
                  </a:lnTo>
                  <a:lnTo>
                    <a:pt x="2312847" y="1559331"/>
                  </a:lnTo>
                  <a:lnTo>
                    <a:pt x="2310981" y="1563992"/>
                  </a:lnTo>
                  <a:lnTo>
                    <a:pt x="2313787" y="1564932"/>
                  </a:lnTo>
                  <a:lnTo>
                    <a:pt x="2315883" y="1565402"/>
                  </a:lnTo>
                  <a:lnTo>
                    <a:pt x="2317750" y="1567268"/>
                  </a:lnTo>
                  <a:lnTo>
                    <a:pt x="2320086" y="1569364"/>
                  </a:lnTo>
                  <a:lnTo>
                    <a:pt x="2322423" y="1571701"/>
                  </a:lnTo>
                  <a:lnTo>
                    <a:pt x="2327084" y="1567027"/>
                  </a:lnTo>
                  <a:close/>
                </a:path>
                <a:path w="4352925" h="4347209">
                  <a:moveTo>
                    <a:pt x="2363254" y="259029"/>
                  </a:moveTo>
                  <a:lnTo>
                    <a:pt x="2361857" y="257403"/>
                  </a:lnTo>
                  <a:lnTo>
                    <a:pt x="2359990" y="255295"/>
                  </a:lnTo>
                  <a:lnTo>
                    <a:pt x="2358593" y="253669"/>
                  </a:lnTo>
                  <a:lnTo>
                    <a:pt x="2355088" y="254596"/>
                  </a:lnTo>
                  <a:lnTo>
                    <a:pt x="2352294" y="252971"/>
                  </a:lnTo>
                  <a:lnTo>
                    <a:pt x="2350185" y="255765"/>
                  </a:lnTo>
                  <a:lnTo>
                    <a:pt x="2350185" y="260667"/>
                  </a:lnTo>
                  <a:lnTo>
                    <a:pt x="2354859" y="260667"/>
                  </a:lnTo>
                  <a:lnTo>
                    <a:pt x="2357196" y="263004"/>
                  </a:lnTo>
                  <a:lnTo>
                    <a:pt x="2358593" y="264172"/>
                  </a:lnTo>
                  <a:lnTo>
                    <a:pt x="2361387" y="263232"/>
                  </a:lnTo>
                  <a:lnTo>
                    <a:pt x="2362797" y="263004"/>
                  </a:lnTo>
                  <a:lnTo>
                    <a:pt x="2363025" y="261607"/>
                  </a:lnTo>
                  <a:lnTo>
                    <a:pt x="2363025" y="260438"/>
                  </a:lnTo>
                  <a:lnTo>
                    <a:pt x="2363254" y="259029"/>
                  </a:lnTo>
                  <a:close/>
                </a:path>
                <a:path w="4352925" h="4347209">
                  <a:moveTo>
                    <a:pt x="2445397" y="1319669"/>
                  </a:moveTo>
                  <a:lnTo>
                    <a:pt x="2443530" y="1315694"/>
                  </a:lnTo>
                  <a:lnTo>
                    <a:pt x="2439568" y="1316634"/>
                  </a:lnTo>
                  <a:lnTo>
                    <a:pt x="2439098" y="1317802"/>
                  </a:lnTo>
                  <a:lnTo>
                    <a:pt x="2438870" y="1319199"/>
                  </a:lnTo>
                  <a:lnTo>
                    <a:pt x="2438171" y="1321765"/>
                  </a:lnTo>
                  <a:lnTo>
                    <a:pt x="2436533" y="1323162"/>
                  </a:lnTo>
                  <a:lnTo>
                    <a:pt x="2434196" y="1325029"/>
                  </a:lnTo>
                  <a:lnTo>
                    <a:pt x="2432100" y="1326896"/>
                  </a:lnTo>
                  <a:lnTo>
                    <a:pt x="2432100" y="1332496"/>
                  </a:lnTo>
                  <a:lnTo>
                    <a:pt x="2434666" y="1332496"/>
                  </a:lnTo>
                  <a:lnTo>
                    <a:pt x="2435606" y="1330172"/>
                  </a:lnTo>
                  <a:lnTo>
                    <a:pt x="2437473" y="1329004"/>
                  </a:lnTo>
                  <a:lnTo>
                    <a:pt x="2439098" y="1327607"/>
                  </a:lnTo>
                  <a:lnTo>
                    <a:pt x="2440495" y="1326197"/>
                  </a:lnTo>
                  <a:lnTo>
                    <a:pt x="2441905" y="1324571"/>
                  </a:lnTo>
                  <a:lnTo>
                    <a:pt x="2443073" y="1322933"/>
                  </a:lnTo>
                  <a:lnTo>
                    <a:pt x="2445397" y="1322235"/>
                  </a:lnTo>
                  <a:lnTo>
                    <a:pt x="2445397" y="1319669"/>
                  </a:lnTo>
                  <a:close/>
                </a:path>
                <a:path w="4352925" h="4347209">
                  <a:moveTo>
                    <a:pt x="2448204" y="2975838"/>
                  </a:moveTo>
                  <a:lnTo>
                    <a:pt x="2444000" y="2974441"/>
                  </a:lnTo>
                  <a:lnTo>
                    <a:pt x="2442603" y="2975610"/>
                  </a:lnTo>
                  <a:lnTo>
                    <a:pt x="2441435" y="2976537"/>
                  </a:lnTo>
                  <a:lnTo>
                    <a:pt x="2440267" y="2977705"/>
                  </a:lnTo>
                  <a:lnTo>
                    <a:pt x="2437701" y="2977705"/>
                  </a:lnTo>
                  <a:lnTo>
                    <a:pt x="2435136" y="2977946"/>
                  </a:lnTo>
                  <a:lnTo>
                    <a:pt x="2431872" y="2978175"/>
                  </a:lnTo>
                  <a:lnTo>
                    <a:pt x="2432329" y="2980512"/>
                  </a:lnTo>
                  <a:lnTo>
                    <a:pt x="2432799" y="2984246"/>
                  </a:lnTo>
                  <a:lnTo>
                    <a:pt x="2439568" y="2984246"/>
                  </a:lnTo>
                  <a:lnTo>
                    <a:pt x="2441664" y="2983077"/>
                  </a:lnTo>
                  <a:lnTo>
                    <a:pt x="2443772" y="2982379"/>
                  </a:lnTo>
                  <a:lnTo>
                    <a:pt x="2446337" y="2979813"/>
                  </a:lnTo>
                  <a:lnTo>
                    <a:pt x="2447036" y="2977946"/>
                  </a:lnTo>
                  <a:lnTo>
                    <a:pt x="2448204" y="2975838"/>
                  </a:lnTo>
                  <a:close/>
                </a:path>
                <a:path w="4352925" h="4347209">
                  <a:moveTo>
                    <a:pt x="2458008" y="3493211"/>
                  </a:moveTo>
                  <a:lnTo>
                    <a:pt x="2454275" y="3491801"/>
                  </a:lnTo>
                  <a:lnTo>
                    <a:pt x="2451239" y="3491103"/>
                  </a:lnTo>
                  <a:lnTo>
                    <a:pt x="2448433" y="3493668"/>
                  </a:lnTo>
                  <a:lnTo>
                    <a:pt x="2448433" y="3500209"/>
                  </a:lnTo>
                  <a:lnTo>
                    <a:pt x="2450071" y="3501834"/>
                  </a:lnTo>
                  <a:lnTo>
                    <a:pt x="2451239" y="3504412"/>
                  </a:lnTo>
                  <a:lnTo>
                    <a:pt x="2454033" y="3504869"/>
                  </a:lnTo>
                  <a:lnTo>
                    <a:pt x="2455430" y="3503244"/>
                  </a:lnTo>
                  <a:lnTo>
                    <a:pt x="2456840" y="3501834"/>
                  </a:lnTo>
                  <a:lnTo>
                    <a:pt x="2458008" y="3500437"/>
                  </a:lnTo>
                  <a:lnTo>
                    <a:pt x="2456840" y="3499040"/>
                  </a:lnTo>
                  <a:lnTo>
                    <a:pt x="2455900" y="3497872"/>
                  </a:lnTo>
                  <a:lnTo>
                    <a:pt x="2455202" y="3496945"/>
                  </a:lnTo>
                  <a:lnTo>
                    <a:pt x="2456370" y="3495535"/>
                  </a:lnTo>
                  <a:lnTo>
                    <a:pt x="2457069" y="3494367"/>
                  </a:lnTo>
                  <a:lnTo>
                    <a:pt x="2458008" y="3493211"/>
                  </a:lnTo>
                  <a:close/>
                </a:path>
                <a:path w="4352925" h="4347209">
                  <a:moveTo>
                    <a:pt x="2482278" y="4258399"/>
                  </a:moveTo>
                  <a:lnTo>
                    <a:pt x="2479700" y="4256532"/>
                  </a:lnTo>
                  <a:lnTo>
                    <a:pt x="2477605" y="4254893"/>
                  </a:lnTo>
                  <a:lnTo>
                    <a:pt x="2475509" y="4253496"/>
                  </a:lnTo>
                  <a:lnTo>
                    <a:pt x="2471775" y="4257230"/>
                  </a:lnTo>
                  <a:lnTo>
                    <a:pt x="2471775" y="4260266"/>
                  </a:lnTo>
                  <a:lnTo>
                    <a:pt x="2470137" y="4263529"/>
                  </a:lnTo>
                  <a:lnTo>
                    <a:pt x="2473172" y="4265866"/>
                  </a:lnTo>
                  <a:lnTo>
                    <a:pt x="2477605" y="4266108"/>
                  </a:lnTo>
                  <a:lnTo>
                    <a:pt x="2479243" y="4263072"/>
                  </a:lnTo>
                  <a:lnTo>
                    <a:pt x="2482278" y="4258399"/>
                  </a:lnTo>
                  <a:close/>
                </a:path>
                <a:path w="4352925" h="4347209">
                  <a:moveTo>
                    <a:pt x="2502103" y="663448"/>
                  </a:moveTo>
                  <a:lnTo>
                    <a:pt x="2500007" y="661123"/>
                  </a:lnTo>
                  <a:lnTo>
                    <a:pt x="2499080" y="660882"/>
                  </a:lnTo>
                  <a:lnTo>
                    <a:pt x="2497912" y="660654"/>
                  </a:lnTo>
                  <a:lnTo>
                    <a:pt x="2496045" y="660184"/>
                  </a:lnTo>
                  <a:lnTo>
                    <a:pt x="2493708" y="662990"/>
                  </a:lnTo>
                  <a:lnTo>
                    <a:pt x="2488577" y="669518"/>
                  </a:lnTo>
                  <a:lnTo>
                    <a:pt x="2492311" y="670915"/>
                  </a:lnTo>
                  <a:lnTo>
                    <a:pt x="2496743" y="670915"/>
                  </a:lnTo>
                  <a:lnTo>
                    <a:pt x="2501404" y="668820"/>
                  </a:lnTo>
                  <a:lnTo>
                    <a:pt x="2500007" y="666254"/>
                  </a:lnTo>
                  <a:lnTo>
                    <a:pt x="2502103" y="663448"/>
                  </a:lnTo>
                  <a:close/>
                </a:path>
                <a:path w="4352925" h="4347209">
                  <a:moveTo>
                    <a:pt x="2505379" y="2187537"/>
                  </a:moveTo>
                  <a:lnTo>
                    <a:pt x="2503043" y="2184971"/>
                  </a:lnTo>
                  <a:lnTo>
                    <a:pt x="2501646" y="2184971"/>
                  </a:lnTo>
                  <a:lnTo>
                    <a:pt x="2500007" y="2184514"/>
                  </a:lnTo>
                  <a:lnTo>
                    <a:pt x="2498839" y="2184971"/>
                  </a:lnTo>
                  <a:lnTo>
                    <a:pt x="2497442" y="2185670"/>
                  </a:lnTo>
                  <a:lnTo>
                    <a:pt x="2496502" y="2187079"/>
                  </a:lnTo>
                  <a:lnTo>
                    <a:pt x="2493708" y="2188476"/>
                  </a:lnTo>
                  <a:lnTo>
                    <a:pt x="2492311" y="2188476"/>
                  </a:lnTo>
                  <a:lnTo>
                    <a:pt x="2491613" y="2188705"/>
                  </a:lnTo>
                  <a:lnTo>
                    <a:pt x="2493010" y="2190813"/>
                  </a:lnTo>
                  <a:lnTo>
                    <a:pt x="2494407" y="2193137"/>
                  </a:lnTo>
                  <a:lnTo>
                    <a:pt x="2495105" y="2194077"/>
                  </a:lnTo>
                  <a:lnTo>
                    <a:pt x="2505138" y="2194077"/>
                  </a:lnTo>
                  <a:lnTo>
                    <a:pt x="2503271" y="2190343"/>
                  </a:lnTo>
                  <a:lnTo>
                    <a:pt x="2505379" y="2187537"/>
                  </a:lnTo>
                  <a:close/>
                </a:path>
                <a:path w="4352925" h="4347209">
                  <a:moveTo>
                    <a:pt x="2511437" y="872083"/>
                  </a:moveTo>
                  <a:lnTo>
                    <a:pt x="2510980" y="869746"/>
                  </a:lnTo>
                  <a:lnTo>
                    <a:pt x="2510282" y="867879"/>
                  </a:lnTo>
                  <a:lnTo>
                    <a:pt x="2509342" y="863447"/>
                  </a:lnTo>
                  <a:lnTo>
                    <a:pt x="2506078" y="859942"/>
                  </a:lnTo>
                  <a:lnTo>
                    <a:pt x="2506548" y="855040"/>
                  </a:lnTo>
                  <a:lnTo>
                    <a:pt x="2506776" y="854570"/>
                  </a:lnTo>
                  <a:lnTo>
                    <a:pt x="2505837" y="854113"/>
                  </a:lnTo>
                  <a:lnTo>
                    <a:pt x="2505379" y="853643"/>
                  </a:lnTo>
                  <a:lnTo>
                    <a:pt x="2502573" y="854113"/>
                  </a:lnTo>
                  <a:lnTo>
                    <a:pt x="2501404" y="854341"/>
                  </a:lnTo>
                  <a:lnTo>
                    <a:pt x="2501176" y="855281"/>
                  </a:lnTo>
                  <a:lnTo>
                    <a:pt x="2500706" y="855738"/>
                  </a:lnTo>
                  <a:lnTo>
                    <a:pt x="2500706" y="856208"/>
                  </a:lnTo>
                  <a:lnTo>
                    <a:pt x="2502814" y="862507"/>
                  </a:lnTo>
                  <a:lnTo>
                    <a:pt x="2506548" y="867638"/>
                  </a:lnTo>
                  <a:lnTo>
                    <a:pt x="2508872" y="873480"/>
                  </a:lnTo>
                  <a:lnTo>
                    <a:pt x="2511437" y="872083"/>
                  </a:lnTo>
                  <a:close/>
                </a:path>
                <a:path w="4352925" h="4347209">
                  <a:moveTo>
                    <a:pt x="2656357" y="2920530"/>
                  </a:moveTo>
                  <a:lnTo>
                    <a:pt x="2653322" y="2918434"/>
                  </a:lnTo>
                  <a:lnTo>
                    <a:pt x="2651455" y="2917037"/>
                  </a:lnTo>
                  <a:lnTo>
                    <a:pt x="2649359" y="2915399"/>
                  </a:lnTo>
                  <a:lnTo>
                    <a:pt x="2645854" y="2915869"/>
                  </a:lnTo>
                  <a:lnTo>
                    <a:pt x="2641892" y="2913761"/>
                  </a:lnTo>
                  <a:lnTo>
                    <a:pt x="2638628" y="2916796"/>
                  </a:lnTo>
                  <a:lnTo>
                    <a:pt x="2640965" y="2920073"/>
                  </a:lnTo>
                  <a:lnTo>
                    <a:pt x="2642362" y="2921939"/>
                  </a:lnTo>
                  <a:lnTo>
                    <a:pt x="2646095" y="2921470"/>
                  </a:lnTo>
                  <a:lnTo>
                    <a:pt x="2650299" y="2922867"/>
                  </a:lnTo>
                  <a:lnTo>
                    <a:pt x="2656357" y="2920530"/>
                  </a:lnTo>
                  <a:close/>
                </a:path>
                <a:path w="4352925" h="4347209">
                  <a:moveTo>
                    <a:pt x="2674099" y="3380727"/>
                  </a:moveTo>
                  <a:lnTo>
                    <a:pt x="2669197" y="3378162"/>
                  </a:lnTo>
                  <a:lnTo>
                    <a:pt x="2668270" y="3375596"/>
                  </a:lnTo>
                  <a:lnTo>
                    <a:pt x="2669425" y="3374186"/>
                  </a:lnTo>
                  <a:lnTo>
                    <a:pt x="2671292" y="3371621"/>
                  </a:lnTo>
                  <a:lnTo>
                    <a:pt x="2666390" y="3370694"/>
                  </a:lnTo>
                  <a:lnTo>
                    <a:pt x="2662428" y="3370453"/>
                  </a:lnTo>
                  <a:lnTo>
                    <a:pt x="2656827" y="3372091"/>
                  </a:lnTo>
                  <a:lnTo>
                    <a:pt x="2660332" y="3373729"/>
                  </a:lnTo>
                  <a:lnTo>
                    <a:pt x="2662428" y="3374428"/>
                  </a:lnTo>
                  <a:lnTo>
                    <a:pt x="2664295" y="3375355"/>
                  </a:lnTo>
                  <a:lnTo>
                    <a:pt x="2665692" y="3378162"/>
                  </a:lnTo>
                  <a:lnTo>
                    <a:pt x="2663126" y="3381895"/>
                  </a:lnTo>
                  <a:lnTo>
                    <a:pt x="2666390" y="3383991"/>
                  </a:lnTo>
                  <a:lnTo>
                    <a:pt x="2669667" y="3383991"/>
                  </a:lnTo>
                  <a:lnTo>
                    <a:pt x="2674099" y="3380727"/>
                  </a:lnTo>
                  <a:close/>
                </a:path>
                <a:path w="4352925" h="4347209">
                  <a:moveTo>
                    <a:pt x="2723565" y="2494419"/>
                  </a:moveTo>
                  <a:lnTo>
                    <a:pt x="2721241" y="2491143"/>
                  </a:lnTo>
                  <a:lnTo>
                    <a:pt x="2719832" y="2489276"/>
                  </a:lnTo>
                  <a:lnTo>
                    <a:pt x="2715399" y="2489276"/>
                  </a:lnTo>
                  <a:lnTo>
                    <a:pt x="2709341" y="2495575"/>
                  </a:lnTo>
                  <a:lnTo>
                    <a:pt x="2709100" y="2496743"/>
                  </a:lnTo>
                  <a:lnTo>
                    <a:pt x="2712364" y="2499080"/>
                  </a:lnTo>
                  <a:lnTo>
                    <a:pt x="2718905" y="2499080"/>
                  </a:lnTo>
                  <a:lnTo>
                    <a:pt x="2723565" y="2494419"/>
                  </a:lnTo>
                  <a:close/>
                </a:path>
                <a:path w="4352925" h="4347209">
                  <a:moveTo>
                    <a:pt x="2732900" y="2520315"/>
                  </a:moveTo>
                  <a:lnTo>
                    <a:pt x="2731503" y="2518448"/>
                  </a:lnTo>
                  <a:lnTo>
                    <a:pt x="2728709" y="2515184"/>
                  </a:lnTo>
                  <a:lnTo>
                    <a:pt x="2726842" y="2515654"/>
                  </a:lnTo>
                  <a:lnTo>
                    <a:pt x="2725432" y="2516111"/>
                  </a:lnTo>
                  <a:lnTo>
                    <a:pt x="2724035" y="2516352"/>
                  </a:lnTo>
                  <a:lnTo>
                    <a:pt x="2724035" y="2520785"/>
                  </a:lnTo>
                  <a:lnTo>
                    <a:pt x="2722638" y="2524988"/>
                  </a:lnTo>
                  <a:lnTo>
                    <a:pt x="2725204" y="2528722"/>
                  </a:lnTo>
                  <a:lnTo>
                    <a:pt x="2728709" y="2528722"/>
                  </a:lnTo>
                  <a:lnTo>
                    <a:pt x="2730106" y="2525687"/>
                  </a:lnTo>
                  <a:lnTo>
                    <a:pt x="2731503" y="2522880"/>
                  </a:lnTo>
                  <a:lnTo>
                    <a:pt x="2732900" y="2520315"/>
                  </a:lnTo>
                  <a:close/>
                </a:path>
                <a:path w="4352925" h="4347209">
                  <a:moveTo>
                    <a:pt x="2795917" y="2426271"/>
                  </a:moveTo>
                  <a:lnTo>
                    <a:pt x="2793809" y="2427668"/>
                  </a:lnTo>
                  <a:lnTo>
                    <a:pt x="2792184" y="2430234"/>
                  </a:lnTo>
                  <a:lnTo>
                    <a:pt x="2787751" y="2430234"/>
                  </a:lnTo>
                  <a:lnTo>
                    <a:pt x="2786342" y="2432342"/>
                  </a:lnTo>
                  <a:lnTo>
                    <a:pt x="2784246" y="2433739"/>
                  </a:lnTo>
                  <a:lnTo>
                    <a:pt x="2780741" y="2434679"/>
                  </a:lnTo>
                  <a:lnTo>
                    <a:pt x="2776309" y="2431402"/>
                  </a:lnTo>
                  <a:lnTo>
                    <a:pt x="2773273" y="2436774"/>
                  </a:lnTo>
                  <a:lnTo>
                    <a:pt x="2787040" y="2436774"/>
                  </a:lnTo>
                  <a:lnTo>
                    <a:pt x="2790545" y="2434907"/>
                  </a:lnTo>
                  <a:lnTo>
                    <a:pt x="2793339" y="2433510"/>
                  </a:lnTo>
                  <a:lnTo>
                    <a:pt x="2795917" y="2432100"/>
                  </a:lnTo>
                  <a:lnTo>
                    <a:pt x="2795917" y="2426271"/>
                  </a:lnTo>
                  <a:close/>
                </a:path>
                <a:path w="4352925" h="4347209">
                  <a:moveTo>
                    <a:pt x="2822054" y="3382822"/>
                  </a:moveTo>
                  <a:lnTo>
                    <a:pt x="2818549" y="3377920"/>
                  </a:lnTo>
                  <a:lnTo>
                    <a:pt x="2813177" y="3376295"/>
                  </a:lnTo>
                  <a:lnTo>
                    <a:pt x="2808287" y="3374428"/>
                  </a:lnTo>
                  <a:lnTo>
                    <a:pt x="2805252" y="3374885"/>
                  </a:lnTo>
                  <a:lnTo>
                    <a:pt x="2805709" y="3379330"/>
                  </a:lnTo>
                  <a:lnTo>
                    <a:pt x="2811081" y="3380257"/>
                  </a:lnTo>
                  <a:lnTo>
                    <a:pt x="2815285" y="3387496"/>
                  </a:lnTo>
                  <a:lnTo>
                    <a:pt x="2822054" y="3382822"/>
                  </a:lnTo>
                  <a:close/>
                </a:path>
                <a:path w="4352925" h="4347209">
                  <a:moveTo>
                    <a:pt x="2999638" y="3696703"/>
                  </a:moveTo>
                  <a:lnTo>
                    <a:pt x="2998000" y="3691801"/>
                  </a:lnTo>
                  <a:lnTo>
                    <a:pt x="2994037" y="3693426"/>
                  </a:lnTo>
                  <a:lnTo>
                    <a:pt x="2989834" y="3690162"/>
                  </a:lnTo>
                  <a:lnTo>
                    <a:pt x="2985871" y="3693896"/>
                  </a:lnTo>
                  <a:lnTo>
                    <a:pt x="2987967" y="3695065"/>
                  </a:lnTo>
                  <a:lnTo>
                    <a:pt x="2990304" y="3695992"/>
                  </a:lnTo>
                  <a:lnTo>
                    <a:pt x="2992399" y="3696932"/>
                  </a:lnTo>
                  <a:lnTo>
                    <a:pt x="2992399" y="3700665"/>
                  </a:lnTo>
                  <a:lnTo>
                    <a:pt x="2994736" y="3701364"/>
                  </a:lnTo>
                  <a:lnTo>
                    <a:pt x="2994977" y="3704628"/>
                  </a:lnTo>
                  <a:lnTo>
                    <a:pt x="2998241" y="3704869"/>
                  </a:lnTo>
                  <a:lnTo>
                    <a:pt x="2999638" y="3700665"/>
                  </a:lnTo>
                  <a:lnTo>
                    <a:pt x="2999638" y="3696703"/>
                  </a:lnTo>
                  <a:close/>
                </a:path>
                <a:path w="4352925" h="4347209">
                  <a:moveTo>
                    <a:pt x="3057982" y="3438131"/>
                  </a:moveTo>
                  <a:lnTo>
                    <a:pt x="3053080" y="3433229"/>
                  </a:lnTo>
                  <a:lnTo>
                    <a:pt x="3050971" y="3437432"/>
                  </a:lnTo>
                  <a:lnTo>
                    <a:pt x="3045371" y="3436264"/>
                  </a:lnTo>
                  <a:lnTo>
                    <a:pt x="3042805" y="3440226"/>
                  </a:lnTo>
                  <a:lnTo>
                    <a:pt x="3042107" y="3441395"/>
                  </a:lnTo>
                  <a:lnTo>
                    <a:pt x="3041408" y="3441636"/>
                  </a:lnTo>
                  <a:lnTo>
                    <a:pt x="3043275" y="3442805"/>
                  </a:lnTo>
                  <a:lnTo>
                    <a:pt x="3053550" y="3442805"/>
                  </a:lnTo>
                  <a:lnTo>
                    <a:pt x="3055175" y="3441166"/>
                  </a:lnTo>
                  <a:lnTo>
                    <a:pt x="3056572" y="3439528"/>
                  </a:lnTo>
                  <a:lnTo>
                    <a:pt x="3057982" y="3438131"/>
                  </a:lnTo>
                  <a:close/>
                </a:path>
                <a:path w="4352925" h="4347209">
                  <a:moveTo>
                    <a:pt x="3233229" y="2681808"/>
                  </a:moveTo>
                  <a:lnTo>
                    <a:pt x="3230194" y="2679242"/>
                  </a:lnTo>
                  <a:lnTo>
                    <a:pt x="3227628" y="2679941"/>
                  </a:lnTo>
                  <a:lnTo>
                    <a:pt x="3224834" y="2678303"/>
                  </a:lnTo>
                  <a:lnTo>
                    <a:pt x="3222269" y="2680639"/>
                  </a:lnTo>
                  <a:lnTo>
                    <a:pt x="3222269" y="2689504"/>
                  </a:lnTo>
                  <a:lnTo>
                    <a:pt x="3226231" y="2688806"/>
                  </a:lnTo>
                  <a:lnTo>
                    <a:pt x="3229038" y="2690444"/>
                  </a:lnTo>
                  <a:lnTo>
                    <a:pt x="3231362" y="2687866"/>
                  </a:lnTo>
                  <a:lnTo>
                    <a:pt x="3231604" y="2685072"/>
                  </a:lnTo>
                  <a:lnTo>
                    <a:pt x="3233229" y="2681808"/>
                  </a:lnTo>
                  <a:close/>
                </a:path>
                <a:path w="4352925" h="4347209">
                  <a:moveTo>
                    <a:pt x="3376752" y="1841931"/>
                  </a:moveTo>
                  <a:lnTo>
                    <a:pt x="3375812" y="1839595"/>
                  </a:lnTo>
                  <a:lnTo>
                    <a:pt x="3375355" y="1838198"/>
                  </a:lnTo>
                  <a:lnTo>
                    <a:pt x="3374885" y="1837270"/>
                  </a:lnTo>
                  <a:lnTo>
                    <a:pt x="3369983" y="1834692"/>
                  </a:lnTo>
                  <a:lnTo>
                    <a:pt x="3369056" y="1842401"/>
                  </a:lnTo>
                  <a:lnTo>
                    <a:pt x="3364852" y="1840534"/>
                  </a:lnTo>
                  <a:lnTo>
                    <a:pt x="3364611" y="1840534"/>
                  </a:lnTo>
                  <a:lnTo>
                    <a:pt x="3363684" y="1841931"/>
                  </a:lnTo>
                  <a:lnTo>
                    <a:pt x="3362985" y="1843100"/>
                  </a:lnTo>
                  <a:lnTo>
                    <a:pt x="3363455" y="1844268"/>
                  </a:lnTo>
                  <a:lnTo>
                    <a:pt x="3363912" y="1845665"/>
                  </a:lnTo>
                  <a:lnTo>
                    <a:pt x="3364382" y="1846834"/>
                  </a:lnTo>
                  <a:lnTo>
                    <a:pt x="3369284" y="1846834"/>
                  </a:lnTo>
                  <a:lnTo>
                    <a:pt x="3372548" y="1844738"/>
                  </a:lnTo>
                  <a:lnTo>
                    <a:pt x="3376752" y="1841931"/>
                  </a:lnTo>
                  <a:close/>
                </a:path>
                <a:path w="4352925" h="4347209">
                  <a:moveTo>
                    <a:pt x="3742893" y="2245182"/>
                  </a:moveTo>
                  <a:lnTo>
                    <a:pt x="3734727" y="2237016"/>
                  </a:lnTo>
                  <a:lnTo>
                    <a:pt x="3733330" y="2239810"/>
                  </a:lnTo>
                  <a:lnTo>
                    <a:pt x="3731933" y="2242845"/>
                  </a:lnTo>
                  <a:lnTo>
                    <a:pt x="3730294" y="2245652"/>
                  </a:lnTo>
                  <a:lnTo>
                    <a:pt x="3732390" y="2247049"/>
                  </a:lnTo>
                  <a:lnTo>
                    <a:pt x="3733330" y="2250554"/>
                  </a:lnTo>
                  <a:lnTo>
                    <a:pt x="3737991" y="2249855"/>
                  </a:lnTo>
                  <a:lnTo>
                    <a:pt x="3739159" y="2248916"/>
                  </a:lnTo>
                  <a:lnTo>
                    <a:pt x="3742893" y="2245182"/>
                  </a:lnTo>
                  <a:close/>
                </a:path>
                <a:path w="4352925" h="4347209">
                  <a:moveTo>
                    <a:pt x="4113949" y="3811740"/>
                  </a:moveTo>
                  <a:lnTo>
                    <a:pt x="4111612" y="3811041"/>
                  </a:lnTo>
                  <a:lnTo>
                    <a:pt x="4109275" y="3810812"/>
                  </a:lnTo>
                  <a:lnTo>
                    <a:pt x="4107878" y="3809644"/>
                  </a:lnTo>
                  <a:lnTo>
                    <a:pt x="4105770" y="3808006"/>
                  </a:lnTo>
                  <a:lnTo>
                    <a:pt x="4104373" y="3805910"/>
                  </a:lnTo>
                  <a:lnTo>
                    <a:pt x="4099712" y="3808476"/>
                  </a:lnTo>
                  <a:lnTo>
                    <a:pt x="4101338" y="3811041"/>
                  </a:lnTo>
                  <a:lnTo>
                    <a:pt x="4099014" y="3813848"/>
                  </a:lnTo>
                  <a:lnTo>
                    <a:pt x="4101808" y="3816883"/>
                  </a:lnTo>
                  <a:lnTo>
                    <a:pt x="4106011" y="3816642"/>
                  </a:lnTo>
                  <a:lnTo>
                    <a:pt x="4109047" y="3812908"/>
                  </a:lnTo>
                  <a:lnTo>
                    <a:pt x="4113949" y="3811740"/>
                  </a:lnTo>
                  <a:close/>
                </a:path>
                <a:path w="4352925" h="4347209">
                  <a:moveTo>
                    <a:pt x="4139844" y="3487610"/>
                  </a:moveTo>
                  <a:lnTo>
                    <a:pt x="4139374" y="3485972"/>
                  </a:lnTo>
                  <a:lnTo>
                    <a:pt x="4139146" y="3484105"/>
                  </a:lnTo>
                  <a:lnTo>
                    <a:pt x="4138917" y="3482467"/>
                  </a:lnTo>
                  <a:lnTo>
                    <a:pt x="4131678" y="3482467"/>
                  </a:lnTo>
                  <a:lnTo>
                    <a:pt x="4130510" y="3481298"/>
                  </a:lnTo>
                  <a:lnTo>
                    <a:pt x="4129341" y="3480371"/>
                  </a:lnTo>
                  <a:lnTo>
                    <a:pt x="4128173" y="3479203"/>
                  </a:lnTo>
                  <a:lnTo>
                    <a:pt x="4125150" y="3481540"/>
                  </a:lnTo>
                  <a:lnTo>
                    <a:pt x="4126776" y="3484803"/>
                  </a:lnTo>
                  <a:lnTo>
                    <a:pt x="4127246" y="3489007"/>
                  </a:lnTo>
                  <a:lnTo>
                    <a:pt x="4131678" y="3488537"/>
                  </a:lnTo>
                  <a:lnTo>
                    <a:pt x="4135640" y="3489934"/>
                  </a:lnTo>
                  <a:lnTo>
                    <a:pt x="4139844" y="3487610"/>
                  </a:lnTo>
                  <a:close/>
                </a:path>
                <a:path w="4352925" h="4347209">
                  <a:moveTo>
                    <a:pt x="4165511" y="2585656"/>
                  </a:moveTo>
                  <a:lnTo>
                    <a:pt x="4165282" y="2585186"/>
                  </a:lnTo>
                  <a:lnTo>
                    <a:pt x="4157815" y="2577719"/>
                  </a:lnTo>
                  <a:lnTo>
                    <a:pt x="4155948" y="2579586"/>
                  </a:lnTo>
                  <a:lnTo>
                    <a:pt x="4152684" y="2582392"/>
                  </a:lnTo>
                  <a:lnTo>
                    <a:pt x="4153154" y="2585186"/>
                  </a:lnTo>
                  <a:lnTo>
                    <a:pt x="4151515" y="2588222"/>
                  </a:lnTo>
                  <a:lnTo>
                    <a:pt x="4154081" y="2590558"/>
                  </a:lnTo>
                  <a:lnTo>
                    <a:pt x="4157586" y="2587764"/>
                  </a:lnTo>
                  <a:lnTo>
                    <a:pt x="4160151" y="2587523"/>
                  </a:lnTo>
                  <a:lnTo>
                    <a:pt x="4162717" y="2587523"/>
                  </a:lnTo>
                  <a:lnTo>
                    <a:pt x="4165054" y="2587294"/>
                  </a:lnTo>
                  <a:lnTo>
                    <a:pt x="4165282" y="2586355"/>
                  </a:lnTo>
                  <a:lnTo>
                    <a:pt x="4165511" y="2585656"/>
                  </a:lnTo>
                  <a:close/>
                </a:path>
                <a:path w="4352925" h="4347209">
                  <a:moveTo>
                    <a:pt x="4209618" y="4022242"/>
                  </a:moveTo>
                  <a:lnTo>
                    <a:pt x="4205427" y="4020134"/>
                  </a:lnTo>
                  <a:lnTo>
                    <a:pt x="4202392" y="4018737"/>
                  </a:lnTo>
                  <a:lnTo>
                    <a:pt x="4200525" y="4017810"/>
                  </a:lnTo>
                  <a:lnTo>
                    <a:pt x="4197248" y="4019207"/>
                  </a:lnTo>
                  <a:lnTo>
                    <a:pt x="4192587" y="4021074"/>
                  </a:lnTo>
                  <a:lnTo>
                    <a:pt x="4193984" y="4023868"/>
                  </a:lnTo>
                  <a:lnTo>
                    <a:pt x="4195622" y="4026903"/>
                  </a:lnTo>
                  <a:lnTo>
                    <a:pt x="4196791" y="4030408"/>
                  </a:lnTo>
                  <a:lnTo>
                    <a:pt x="4198658" y="4029938"/>
                  </a:lnTo>
                  <a:lnTo>
                    <a:pt x="4200055" y="4029468"/>
                  </a:lnTo>
                  <a:lnTo>
                    <a:pt x="4201922" y="4029011"/>
                  </a:lnTo>
                  <a:lnTo>
                    <a:pt x="4200753" y="4027373"/>
                  </a:lnTo>
                  <a:lnTo>
                    <a:pt x="4199826" y="4026433"/>
                  </a:lnTo>
                  <a:lnTo>
                    <a:pt x="4198188" y="4024566"/>
                  </a:lnTo>
                  <a:lnTo>
                    <a:pt x="4201922" y="4023639"/>
                  </a:lnTo>
                  <a:lnTo>
                    <a:pt x="4205186" y="4023169"/>
                  </a:lnTo>
                  <a:lnTo>
                    <a:pt x="4209618" y="4022242"/>
                  </a:lnTo>
                  <a:close/>
                </a:path>
                <a:path w="4352925" h="4347209">
                  <a:moveTo>
                    <a:pt x="4214761" y="3437661"/>
                  </a:moveTo>
                  <a:lnTo>
                    <a:pt x="4211726" y="3435794"/>
                  </a:lnTo>
                  <a:lnTo>
                    <a:pt x="4209161" y="3436493"/>
                  </a:lnTo>
                  <a:lnTo>
                    <a:pt x="4206583" y="3436734"/>
                  </a:lnTo>
                  <a:lnTo>
                    <a:pt x="4201922" y="3441395"/>
                  </a:lnTo>
                  <a:lnTo>
                    <a:pt x="4204957" y="3444430"/>
                  </a:lnTo>
                  <a:lnTo>
                    <a:pt x="4206354" y="3446068"/>
                  </a:lnTo>
                  <a:lnTo>
                    <a:pt x="4209161" y="3445370"/>
                  </a:lnTo>
                  <a:lnTo>
                    <a:pt x="4212653" y="3448634"/>
                  </a:lnTo>
                  <a:lnTo>
                    <a:pt x="4214520" y="3444430"/>
                  </a:lnTo>
                  <a:lnTo>
                    <a:pt x="4213593" y="3443033"/>
                  </a:lnTo>
                  <a:lnTo>
                    <a:pt x="4212653" y="3442093"/>
                  </a:lnTo>
                  <a:lnTo>
                    <a:pt x="4211955" y="3441166"/>
                  </a:lnTo>
                  <a:lnTo>
                    <a:pt x="4213123" y="3439769"/>
                  </a:lnTo>
                  <a:lnTo>
                    <a:pt x="4213822" y="3438829"/>
                  </a:lnTo>
                  <a:lnTo>
                    <a:pt x="4214761" y="3437661"/>
                  </a:lnTo>
                  <a:close/>
                </a:path>
                <a:path w="4352925" h="4347209">
                  <a:moveTo>
                    <a:pt x="4218495" y="3946626"/>
                  </a:moveTo>
                  <a:lnTo>
                    <a:pt x="4216158" y="3944289"/>
                  </a:lnTo>
                  <a:lnTo>
                    <a:pt x="4214761" y="3942664"/>
                  </a:lnTo>
                  <a:lnTo>
                    <a:pt x="4213352" y="3941267"/>
                  </a:lnTo>
                  <a:lnTo>
                    <a:pt x="4209859" y="3941267"/>
                  </a:lnTo>
                  <a:lnTo>
                    <a:pt x="4208919" y="3943591"/>
                  </a:lnTo>
                  <a:lnTo>
                    <a:pt x="4207052" y="3947795"/>
                  </a:lnTo>
                  <a:lnTo>
                    <a:pt x="4205186" y="3948265"/>
                  </a:lnTo>
                  <a:lnTo>
                    <a:pt x="4202620" y="3946868"/>
                  </a:lnTo>
                  <a:lnTo>
                    <a:pt x="4202392" y="3950360"/>
                  </a:lnTo>
                  <a:lnTo>
                    <a:pt x="4206354" y="3951757"/>
                  </a:lnTo>
                  <a:lnTo>
                    <a:pt x="4210316" y="3951528"/>
                  </a:lnTo>
                  <a:lnTo>
                    <a:pt x="4212653" y="3948493"/>
                  </a:lnTo>
                  <a:lnTo>
                    <a:pt x="4214520" y="3947795"/>
                  </a:lnTo>
                  <a:lnTo>
                    <a:pt x="4216628" y="3947325"/>
                  </a:lnTo>
                  <a:lnTo>
                    <a:pt x="4218495" y="3946626"/>
                  </a:lnTo>
                  <a:close/>
                </a:path>
                <a:path w="4352925" h="4347209">
                  <a:moveTo>
                    <a:pt x="4306697" y="1073467"/>
                  </a:moveTo>
                  <a:lnTo>
                    <a:pt x="4298772" y="1073467"/>
                  </a:lnTo>
                  <a:lnTo>
                    <a:pt x="4297134" y="1075334"/>
                  </a:lnTo>
                  <a:lnTo>
                    <a:pt x="4294568" y="1076274"/>
                  </a:lnTo>
                  <a:lnTo>
                    <a:pt x="4294327" y="1079068"/>
                  </a:lnTo>
                  <a:lnTo>
                    <a:pt x="4296435" y="1080465"/>
                  </a:lnTo>
                  <a:lnTo>
                    <a:pt x="4297362" y="1083741"/>
                  </a:lnTo>
                  <a:lnTo>
                    <a:pt x="4302506" y="1083043"/>
                  </a:lnTo>
                  <a:lnTo>
                    <a:pt x="4302963" y="1081874"/>
                  </a:lnTo>
                  <a:lnTo>
                    <a:pt x="4304373" y="1079538"/>
                  </a:lnTo>
                  <a:lnTo>
                    <a:pt x="4306697" y="1075575"/>
                  </a:lnTo>
                  <a:lnTo>
                    <a:pt x="4306697" y="1073467"/>
                  </a:lnTo>
                  <a:close/>
                </a:path>
                <a:path w="4352925" h="4347209">
                  <a:moveTo>
                    <a:pt x="4352912" y="1641944"/>
                  </a:moveTo>
                  <a:lnTo>
                    <a:pt x="4352671" y="1640535"/>
                  </a:lnTo>
                  <a:lnTo>
                    <a:pt x="4352201" y="1639138"/>
                  </a:lnTo>
                  <a:lnTo>
                    <a:pt x="4351972" y="1637512"/>
                  </a:lnTo>
                  <a:lnTo>
                    <a:pt x="4346372" y="1640306"/>
                  </a:lnTo>
                  <a:lnTo>
                    <a:pt x="4341469" y="1642872"/>
                  </a:lnTo>
                  <a:lnTo>
                    <a:pt x="4336339" y="1645437"/>
                  </a:lnTo>
                  <a:lnTo>
                    <a:pt x="4339602" y="1648714"/>
                  </a:lnTo>
                  <a:lnTo>
                    <a:pt x="4343336" y="1646377"/>
                  </a:lnTo>
                  <a:lnTo>
                    <a:pt x="4347311" y="1647075"/>
                  </a:lnTo>
                  <a:lnTo>
                    <a:pt x="4349635" y="1644980"/>
                  </a:lnTo>
                  <a:lnTo>
                    <a:pt x="4351274" y="1643570"/>
                  </a:lnTo>
                  <a:lnTo>
                    <a:pt x="4352912" y="164194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8" name="object 38"/>
            <p:cNvSpPr/>
            <p:nvPr/>
          </p:nvSpPr>
          <p:spPr>
            <a:xfrm>
              <a:off x="1180693" y="2813024"/>
              <a:ext cx="4454525" cy="4457700"/>
            </a:xfrm>
            <a:custGeom>
              <a:avLst/>
              <a:gdLst/>
              <a:ahLst/>
              <a:cxnLst/>
              <a:rect l="l" t="t" r="r" b="b"/>
              <a:pathLst>
                <a:path w="4454525" h="4457700">
                  <a:moveTo>
                    <a:pt x="3352" y="61963"/>
                  </a:moveTo>
                  <a:lnTo>
                    <a:pt x="2667" y="57746"/>
                  </a:lnTo>
                  <a:lnTo>
                    <a:pt x="939" y="54838"/>
                  </a:lnTo>
                  <a:lnTo>
                    <a:pt x="698" y="55308"/>
                  </a:lnTo>
                  <a:lnTo>
                    <a:pt x="0" y="55537"/>
                  </a:lnTo>
                  <a:lnTo>
                    <a:pt x="0" y="79108"/>
                  </a:lnTo>
                  <a:lnTo>
                    <a:pt x="698" y="79349"/>
                  </a:lnTo>
                  <a:lnTo>
                    <a:pt x="2108" y="80975"/>
                  </a:lnTo>
                  <a:lnTo>
                    <a:pt x="3136" y="69151"/>
                  </a:lnTo>
                  <a:lnTo>
                    <a:pt x="3352" y="61963"/>
                  </a:lnTo>
                  <a:close/>
                </a:path>
                <a:path w="4454525" h="4457700">
                  <a:moveTo>
                    <a:pt x="94983" y="1923846"/>
                  </a:moveTo>
                  <a:lnTo>
                    <a:pt x="91719" y="1921281"/>
                  </a:lnTo>
                  <a:lnTo>
                    <a:pt x="88442" y="1921281"/>
                  </a:lnTo>
                  <a:lnTo>
                    <a:pt x="85178" y="1923846"/>
                  </a:lnTo>
                  <a:lnTo>
                    <a:pt x="85648" y="1926412"/>
                  </a:lnTo>
                  <a:lnTo>
                    <a:pt x="84010" y="1929206"/>
                  </a:lnTo>
                  <a:lnTo>
                    <a:pt x="86118" y="1931543"/>
                  </a:lnTo>
                  <a:lnTo>
                    <a:pt x="91020" y="1933879"/>
                  </a:lnTo>
                  <a:lnTo>
                    <a:pt x="92176" y="1928977"/>
                  </a:lnTo>
                  <a:lnTo>
                    <a:pt x="94983" y="1927110"/>
                  </a:lnTo>
                  <a:lnTo>
                    <a:pt x="94983" y="1923846"/>
                  </a:lnTo>
                  <a:close/>
                </a:path>
                <a:path w="4454525" h="4457700">
                  <a:moveTo>
                    <a:pt x="209791" y="2061057"/>
                  </a:moveTo>
                  <a:lnTo>
                    <a:pt x="206997" y="2059432"/>
                  </a:lnTo>
                  <a:lnTo>
                    <a:pt x="206527" y="2056155"/>
                  </a:lnTo>
                  <a:lnTo>
                    <a:pt x="203263" y="2056396"/>
                  </a:lnTo>
                  <a:lnTo>
                    <a:pt x="203263" y="2068296"/>
                  </a:lnTo>
                  <a:lnTo>
                    <a:pt x="206057" y="2069922"/>
                  </a:lnTo>
                  <a:lnTo>
                    <a:pt x="206527" y="2073198"/>
                  </a:lnTo>
                  <a:lnTo>
                    <a:pt x="209791" y="2072957"/>
                  </a:lnTo>
                  <a:lnTo>
                    <a:pt x="209791" y="2061057"/>
                  </a:lnTo>
                  <a:close/>
                </a:path>
                <a:path w="4454525" h="4457700">
                  <a:moveTo>
                    <a:pt x="337210" y="2133396"/>
                  </a:moveTo>
                  <a:lnTo>
                    <a:pt x="335584" y="2131771"/>
                  </a:lnTo>
                  <a:lnTo>
                    <a:pt x="334175" y="2130133"/>
                  </a:lnTo>
                  <a:lnTo>
                    <a:pt x="332778" y="2128736"/>
                  </a:lnTo>
                  <a:lnTo>
                    <a:pt x="321106" y="2128736"/>
                  </a:lnTo>
                  <a:lnTo>
                    <a:pt x="321106" y="2130831"/>
                  </a:lnTo>
                  <a:lnTo>
                    <a:pt x="321348" y="2132939"/>
                  </a:lnTo>
                  <a:lnTo>
                    <a:pt x="321576" y="2135733"/>
                  </a:lnTo>
                  <a:lnTo>
                    <a:pt x="323672" y="2134108"/>
                  </a:lnTo>
                  <a:lnTo>
                    <a:pt x="324612" y="2133168"/>
                  </a:lnTo>
                  <a:lnTo>
                    <a:pt x="326009" y="2132241"/>
                  </a:lnTo>
                  <a:lnTo>
                    <a:pt x="326948" y="2133168"/>
                  </a:lnTo>
                  <a:lnTo>
                    <a:pt x="329272" y="2135035"/>
                  </a:lnTo>
                  <a:lnTo>
                    <a:pt x="331851" y="2134108"/>
                  </a:lnTo>
                  <a:lnTo>
                    <a:pt x="335343" y="2137600"/>
                  </a:lnTo>
                  <a:lnTo>
                    <a:pt x="337210" y="2133396"/>
                  </a:lnTo>
                  <a:close/>
                </a:path>
                <a:path w="4454525" h="4457700">
                  <a:moveTo>
                    <a:pt x="439661" y="2664764"/>
                  </a:moveTo>
                  <a:lnTo>
                    <a:pt x="437553" y="2662898"/>
                  </a:lnTo>
                  <a:lnTo>
                    <a:pt x="435686" y="2661729"/>
                  </a:lnTo>
                  <a:lnTo>
                    <a:pt x="434517" y="2660104"/>
                  </a:lnTo>
                  <a:lnTo>
                    <a:pt x="433120" y="2657995"/>
                  </a:lnTo>
                  <a:lnTo>
                    <a:pt x="432193" y="2655671"/>
                  </a:lnTo>
                  <a:lnTo>
                    <a:pt x="431025" y="2653334"/>
                  </a:lnTo>
                  <a:lnTo>
                    <a:pt x="430085" y="2653334"/>
                  </a:lnTo>
                  <a:lnTo>
                    <a:pt x="428917" y="2653106"/>
                  </a:lnTo>
                  <a:lnTo>
                    <a:pt x="427520" y="2653106"/>
                  </a:lnTo>
                  <a:lnTo>
                    <a:pt x="427050" y="2654262"/>
                  </a:lnTo>
                  <a:lnTo>
                    <a:pt x="425424" y="2657538"/>
                  </a:lnTo>
                  <a:lnTo>
                    <a:pt x="431723" y="2663367"/>
                  </a:lnTo>
                  <a:lnTo>
                    <a:pt x="434759" y="2666403"/>
                  </a:lnTo>
                  <a:lnTo>
                    <a:pt x="435927" y="2665933"/>
                  </a:lnTo>
                  <a:lnTo>
                    <a:pt x="437553" y="2665463"/>
                  </a:lnTo>
                  <a:lnTo>
                    <a:pt x="439661" y="2664764"/>
                  </a:lnTo>
                  <a:close/>
                </a:path>
                <a:path w="4454525" h="4457700">
                  <a:moveTo>
                    <a:pt x="479094" y="2585656"/>
                  </a:moveTo>
                  <a:lnTo>
                    <a:pt x="467296" y="2584526"/>
                  </a:lnTo>
                  <a:lnTo>
                    <a:pt x="460159" y="2584310"/>
                  </a:lnTo>
                  <a:lnTo>
                    <a:pt x="455955" y="2585072"/>
                  </a:lnTo>
                  <a:lnTo>
                    <a:pt x="452958" y="2586825"/>
                  </a:lnTo>
                  <a:lnTo>
                    <a:pt x="453428" y="2587053"/>
                  </a:lnTo>
                  <a:lnTo>
                    <a:pt x="453656" y="2587764"/>
                  </a:lnTo>
                  <a:lnTo>
                    <a:pt x="477227" y="2587764"/>
                  </a:lnTo>
                  <a:lnTo>
                    <a:pt x="477469" y="2587053"/>
                  </a:lnTo>
                  <a:lnTo>
                    <a:pt x="479094" y="2585656"/>
                  </a:lnTo>
                  <a:close/>
                </a:path>
                <a:path w="4454525" h="4457700">
                  <a:moveTo>
                    <a:pt x="586206" y="205828"/>
                  </a:moveTo>
                  <a:lnTo>
                    <a:pt x="584581" y="204431"/>
                  </a:lnTo>
                  <a:lnTo>
                    <a:pt x="583171" y="203022"/>
                  </a:lnTo>
                  <a:lnTo>
                    <a:pt x="581304" y="201396"/>
                  </a:lnTo>
                  <a:lnTo>
                    <a:pt x="580605" y="203733"/>
                  </a:lnTo>
                  <a:lnTo>
                    <a:pt x="578980" y="208165"/>
                  </a:lnTo>
                  <a:lnTo>
                    <a:pt x="576643" y="206997"/>
                  </a:lnTo>
                  <a:lnTo>
                    <a:pt x="575703" y="203492"/>
                  </a:lnTo>
                  <a:lnTo>
                    <a:pt x="573379" y="206756"/>
                  </a:lnTo>
                  <a:lnTo>
                    <a:pt x="573608" y="207924"/>
                  </a:lnTo>
                  <a:lnTo>
                    <a:pt x="573608" y="210032"/>
                  </a:lnTo>
                  <a:lnTo>
                    <a:pt x="576414" y="211429"/>
                  </a:lnTo>
                  <a:lnTo>
                    <a:pt x="578980" y="212826"/>
                  </a:lnTo>
                  <a:lnTo>
                    <a:pt x="582015" y="214223"/>
                  </a:lnTo>
                  <a:lnTo>
                    <a:pt x="583412" y="211658"/>
                  </a:lnTo>
                  <a:lnTo>
                    <a:pt x="584809" y="208864"/>
                  </a:lnTo>
                  <a:lnTo>
                    <a:pt x="586206" y="205828"/>
                  </a:lnTo>
                  <a:close/>
                </a:path>
                <a:path w="4454525" h="4457700">
                  <a:moveTo>
                    <a:pt x="595312" y="3453066"/>
                  </a:moveTo>
                  <a:lnTo>
                    <a:pt x="593445" y="3448634"/>
                  </a:lnTo>
                  <a:lnTo>
                    <a:pt x="593217" y="3447935"/>
                  </a:lnTo>
                  <a:lnTo>
                    <a:pt x="592277" y="3447465"/>
                  </a:lnTo>
                  <a:lnTo>
                    <a:pt x="591578" y="3446767"/>
                  </a:lnTo>
                  <a:lnTo>
                    <a:pt x="587146" y="3451199"/>
                  </a:lnTo>
                  <a:lnTo>
                    <a:pt x="586676" y="3452838"/>
                  </a:lnTo>
                  <a:lnTo>
                    <a:pt x="586447" y="3454463"/>
                  </a:lnTo>
                  <a:lnTo>
                    <a:pt x="586206" y="3455632"/>
                  </a:lnTo>
                  <a:lnTo>
                    <a:pt x="583641" y="3456330"/>
                  </a:lnTo>
                  <a:lnTo>
                    <a:pt x="581774" y="3457029"/>
                  </a:lnTo>
                  <a:lnTo>
                    <a:pt x="580148" y="3457498"/>
                  </a:lnTo>
                  <a:lnTo>
                    <a:pt x="580148" y="3462871"/>
                  </a:lnTo>
                  <a:lnTo>
                    <a:pt x="583171" y="3461232"/>
                  </a:lnTo>
                  <a:lnTo>
                    <a:pt x="586447" y="3459835"/>
                  </a:lnTo>
                  <a:lnTo>
                    <a:pt x="590638" y="3457968"/>
                  </a:lnTo>
                  <a:lnTo>
                    <a:pt x="586905" y="3453536"/>
                  </a:lnTo>
                  <a:lnTo>
                    <a:pt x="595312" y="3453066"/>
                  </a:lnTo>
                  <a:close/>
                </a:path>
                <a:path w="4454525" h="4457700">
                  <a:moveTo>
                    <a:pt x="665314" y="3359251"/>
                  </a:moveTo>
                  <a:lnTo>
                    <a:pt x="665086" y="3357854"/>
                  </a:lnTo>
                  <a:lnTo>
                    <a:pt x="664616" y="3355987"/>
                  </a:lnTo>
                  <a:lnTo>
                    <a:pt x="664387" y="3354349"/>
                  </a:lnTo>
                  <a:lnTo>
                    <a:pt x="660425" y="3354349"/>
                  </a:lnTo>
                  <a:lnTo>
                    <a:pt x="659257" y="3355289"/>
                  </a:lnTo>
                  <a:lnTo>
                    <a:pt x="656920" y="3357626"/>
                  </a:lnTo>
                  <a:lnTo>
                    <a:pt x="654583" y="3359023"/>
                  </a:lnTo>
                  <a:lnTo>
                    <a:pt x="650849" y="3355289"/>
                  </a:lnTo>
                  <a:lnTo>
                    <a:pt x="649211" y="3359721"/>
                  </a:lnTo>
                  <a:lnTo>
                    <a:pt x="653884" y="3364395"/>
                  </a:lnTo>
                  <a:lnTo>
                    <a:pt x="655053" y="3363226"/>
                  </a:lnTo>
                  <a:lnTo>
                    <a:pt x="655980" y="3362058"/>
                  </a:lnTo>
                  <a:lnTo>
                    <a:pt x="656920" y="3361118"/>
                  </a:lnTo>
                  <a:lnTo>
                    <a:pt x="659714" y="3360661"/>
                  </a:lnTo>
                  <a:lnTo>
                    <a:pt x="662520" y="3362287"/>
                  </a:lnTo>
                  <a:lnTo>
                    <a:pt x="665314" y="3359251"/>
                  </a:lnTo>
                  <a:close/>
                </a:path>
                <a:path w="4454525" h="4457700">
                  <a:moveTo>
                    <a:pt x="691451" y="3359493"/>
                  </a:moveTo>
                  <a:lnTo>
                    <a:pt x="691222" y="3358083"/>
                  </a:lnTo>
                  <a:lnTo>
                    <a:pt x="690753" y="3356216"/>
                  </a:lnTo>
                  <a:lnTo>
                    <a:pt x="690283" y="3354120"/>
                  </a:lnTo>
                  <a:lnTo>
                    <a:pt x="687489" y="3356927"/>
                  </a:lnTo>
                  <a:lnTo>
                    <a:pt x="686320" y="3357854"/>
                  </a:lnTo>
                  <a:lnTo>
                    <a:pt x="676287" y="3357854"/>
                  </a:lnTo>
                  <a:lnTo>
                    <a:pt x="676059" y="3360191"/>
                  </a:lnTo>
                  <a:lnTo>
                    <a:pt x="672325" y="3360420"/>
                  </a:lnTo>
                  <a:lnTo>
                    <a:pt x="672325" y="3363684"/>
                  </a:lnTo>
                  <a:lnTo>
                    <a:pt x="676287" y="3366490"/>
                  </a:lnTo>
                  <a:lnTo>
                    <a:pt x="677722" y="3363226"/>
                  </a:lnTo>
                  <a:lnTo>
                    <a:pt x="677913" y="3362782"/>
                  </a:lnTo>
                  <a:lnTo>
                    <a:pt x="683755" y="3359950"/>
                  </a:lnTo>
                  <a:lnTo>
                    <a:pt x="687489" y="3362528"/>
                  </a:lnTo>
                  <a:lnTo>
                    <a:pt x="690841" y="3359950"/>
                  </a:lnTo>
                  <a:lnTo>
                    <a:pt x="691451" y="3359493"/>
                  </a:lnTo>
                  <a:close/>
                </a:path>
                <a:path w="4454525" h="4457700">
                  <a:moveTo>
                    <a:pt x="747458" y="5600"/>
                  </a:moveTo>
                  <a:lnTo>
                    <a:pt x="746760" y="3505"/>
                  </a:lnTo>
                  <a:lnTo>
                    <a:pt x="746531" y="2108"/>
                  </a:lnTo>
                  <a:lnTo>
                    <a:pt x="743026" y="2108"/>
                  </a:lnTo>
                  <a:lnTo>
                    <a:pt x="739762" y="0"/>
                  </a:lnTo>
                  <a:lnTo>
                    <a:pt x="737425" y="3505"/>
                  </a:lnTo>
                  <a:lnTo>
                    <a:pt x="737425" y="10274"/>
                  </a:lnTo>
                  <a:lnTo>
                    <a:pt x="738593" y="10731"/>
                  </a:lnTo>
                  <a:lnTo>
                    <a:pt x="739990" y="11201"/>
                  </a:lnTo>
                  <a:lnTo>
                    <a:pt x="742569" y="12141"/>
                  </a:lnTo>
                  <a:lnTo>
                    <a:pt x="743966" y="10274"/>
                  </a:lnTo>
                  <a:lnTo>
                    <a:pt x="745591" y="8166"/>
                  </a:lnTo>
                  <a:lnTo>
                    <a:pt x="747458" y="5600"/>
                  </a:lnTo>
                  <a:close/>
                </a:path>
                <a:path w="4454525" h="4457700">
                  <a:moveTo>
                    <a:pt x="822604" y="401624"/>
                  </a:moveTo>
                  <a:lnTo>
                    <a:pt x="814908" y="401624"/>
                  </a:lnTo>
                  <a:lnTo>
                    <a:pt x="812101" y="403720"/>
                  </a:lnTo>
                  <a:lnTo>
                    <a:pt x="810704" y="405117"/>
                  </a:lnTo>
                  <a:lnTo>
                    <a:pt x="809536" y="406057"/>
                  </a:lnTo>
                  <a:lnTo>
                    <a:pt x="810704" y="408152"/>
                  </a:lnTo>
                  <a:lnTo>
                    <a:pt x="812571" y="411416"/>
                  </a:lnTo>
                  <a:lnTo>
                    <a:pt x="815835" y="410959"/>
                  </a:lnTo>
                  <a:lnTo>
                    <a:pt x="819569" y="413283"/>
                  </a:lnTo>
                  <a:lnTo>
                    <a:pt x="822375" y="409549"/>
                  </a:lnTo>
                  <a:lnTo>
                    <a:pt x="820039" y="408381"/>
                  </a:lnTo>
                  <a:lnTo>
                    <a:pt x="817943" y="407454"/>
                  </a:lnTo>
                  <a:lnTo>
                    <a:pt x="815136" y="406285"/>
                  </a:lnTo>
                  <a:lnTo>
                    <a:pt x="817943" y="405358"/>
                  </a:lnTo>
                  <a:lnTo>
                    <a:pt x="819810" y="405117"/>
                  </a:lnTo>
                  <a:lnTo>
                    <a:pt x="821436" y="404190"/>
                  </a:lnTo>
                  <a:lnTo>
                    <a:pt x="822134" y="403948"/>
                  </a:lnTo>
                  <a:lnTo>
                    <a:pt x="822375" y="402551"/>
                  </a:lnTo>
                  <a:lnTo>
                    <a:pt x="822604" y="401624"/>
                  </a:lnTo>
                  <a:close/>
                </a:path>
                <a:path w="4454525" h="4457700">
                  <a:moveTo>
                    <a:pt x="938352" y="1002525"/>
                  </a:moveTo>
                  <a:lnTo>
                    <a:pt x="938123" y="1000188"/>
                  </a:lnTo>
                  <a:lnTo>
                    <a:pt x="935786" y="998093"/>
                  </a:lnTo>
                  <a:lnTo>
                    <a:pt x="929246" y="998093"/>
                  </a:lnTo>
                  <a:lnTo>
                    <a:pt x="926922" y="995756"/>
                  </a:lnTo>
                  <a:lnTo>
                    <a:pt x="925753" y="994359"/>
                  </a:lnTo>
                  <a:lnTo>
                    <a:pt x="922947" y="995299"/>
                  </a:lnTo>
                  <a:lnTo>
                    <a:pt x="920623" y="995756"/>
                  </a:lnTo>
                  <a:lnTo>
                    <a:pt x="923417" y="998321"/>
                  </a:lnTo>
                  <a:lnTo>
                    <a:pt x="925512" y="1000658"/>
                  </a:lnTo>
                  <a:lnTo>
                    <a:pt x="927849" y="1002766"/>
                  </a:lnTo>
                  <a:lnTo>
                    <a:pt x="928319" y="1003465"/>
                  </a:lnTo>
                  <a:lnTo>
                    <a:pt x="929246" y="1003693"/>
                  </a:lnTo>
                  <a:lnTo>
                    <a:pt x="929957" y="1003922"/>
                  </a:lnTo>
                  <a:lnTo>
                    <a:pt x="932522" y="1001356"/>
                  </a:lnTo>
                  <a:lnTo>
                    <a:pt x="933450" y="1002525"/>
                  </a:lnTo>
                  <a:lnTo>
                    <a:pt x="935786" y="1004392"/>
                  </a:lnTo>
                  <a:lnTo>
                    <a:pt x="938352" y="1002525"/>
                  </a:lnTo>
                  <a:close/>
                </a:path>
                <a:path w="4454525" h="4457700">
                  <a:moveTo>
                    <a:pt x="950493" y="1302867"/>
                  </a:moveTo>
                  <a:lnTo>
                    <a:pt x="950023" y="1299832"/>
                  </a:lnTo>
                  <a:lnTo>
                    <a:pt x="947928" y="1298194"/>
                  </a:lnTo>
                  <a:lnTo>
                    <a:pt x="945121" y="1296797"/>
                  </a:lnTo>
                  <a:lnTo>
                    <a:pt x="942784" y="1300302"/>
                  </a:lnTo>
                  <a:lnTo>
                    <a:pt x="938123" y="1301470"/>
                  </a:lnTo>
                  <a:lnTo>
                    <a:pt x="937425" y="1306131"/>
                  </a:lnTo>
                  <a:lnTo>
                    <a:pt x="940447" y="1306131"/>
                  </a:lnTo>
                  <a:lnTo>
                    <a:pt x="942555" y="1306360"/>
                  </a:lnTo>
                  <a:lnTo>
                    <a:pt x="943483" y="1307299"/>
                  </a:lnTo>
                  <a:lnTo>
                    <a:pt x="944422" y="1308468"/>
                  </a:lnTo>
                  <a:lnTo>
                    <a:pt x="945819" y="1310093"/>
                  </a:lnTo>
                  <a:lnTo>
                    <a:pt x="946518" y="1307769"/>
                  </a:lnTo>
                  <a:lnTo>
                    <a:pt x="946988" y="1305661"/>
                  </a:lnTo>
                  <a:lnTo>
                    <a:pt x="947928" y="1304036"/>
                  </a:lnTo>
                  <a:lnTo>
                    <a:pt x="948156" y="1303337"/>
                  </a:lnTo>
                  <a:lnTo>
                    <a:pt x="949553" y="1303337"/>
                  </a:lnTo>
                  <a:lnTo>
                    <a:pt x="950493" y="1302867"/>
                  </a:lnTo>
                  <a:close/>
                </a:path>
                <a:path w="4454525" h="4457700">
                  <a:moveTo>
                    <a:pt x="987120" y="2516822"/>
                  </a:moveTo>
                  <a:lnTo>
                    <a:pt x="975690" y="2515679"/>
                  </a:lnTo>
                  <a:lnTo>
                    <a:pt x="968603" y="2515412"/>
                  </a:lnTo>
                  <a:lnTo>
                    <a:pt x="964184" y="2516035"/>
                  </a:lnTo>
                  <a:lnTo>
                    <a:pt x="960755" y="2517521"/>
                  </a:lnTo>
                  <a:lnTo>
                    <a:pt x="961224" y="2517978"/>
                  </a:lnTo>
                  <a:lnTo>
                    <a:pt x="961453" y="2518689"/>
                  </a:lnTo>
                  <a:lnTo>
                    <a:pt x="985024" y="2518689"/>
                  </a:lnTo>
                  <a:lnTo>
                    <a:pt x="985494" y="2518219"/>
                  </a:lnTo>
                  <a:lnTo>
                    <a:pt x="987120" y="2516822"/>
                  </a:lnTo>
                  <a:close/>
                </a:path>
                <a:path w="4454525" h="4457700">
                  <a:moveTo>
                    <a:pt x="1366570" y="694956"/>
                  </a:moveTo>
                  <a:lnTo>
                    <a:pt x="1365643" y="693788"/>
                  </a:lnTo>
                  <a:lnTo>
                    <a:pt x="1363306" y="691451"/>
                  </a:lnTo>
                  <a:lnTo>
                    <a:pt x="1363306" y="687489"/>
                  </a:lnTo>
                  <a:lnTo>
                    <a:pt x="1363535" y="683285"/>
                  </a:lnTo>
                  <a:lnTo>
                    <a:pt x="1363306" y="679081"/>
                  </a:lnTo>
                  <a:lnTo>
                    <a:pt x="1363078" y="677684"/>
                  </a:lnTo>
                  <a:lnTo>
                    <a:pt x="1361909" y="676287"/>
                  </a:lnTo>
                  <a:lnTo>
                    <a:pt x="1360043" y="676757"/>
                  </a:lnTo>
                  <a:lnTo>
                    <a:pt x="1360043" y="694956"/>
                  </a:lnTo>
                  <a:lnTo>
                    <a:pt x="1362608" y="696595"/>
                  </a:lnTo>
                  <a:lnTo>
                    <a:pt x="1363306" y="699858"/>
                  </a:lnTo>
                  <a:lnTo>
                    <a:pt x="1366570" y="699617"/>
                  </a:lnTo>
                  <a:lnTo>
                    <a:pt x="1366570" y="694956"/>
                  </a:lnTo>
                  <a:close/>
                </a:path>
                <a:path w="4454525" h="4457700">
                  <a:moveTo>
                    <a:pt x="1412773" y="603008"/>
                  </a:moveTo>
                  <a:lnTo>
                    <a:pt x="1412316" y="600214"/>
                  </a:lnTo>
                  <a:lnTo>
                    <a:pt x="1412125" y="599516"/>
                  </a:lnTo>
                  <a:lnTo>
                    <a:pt x="1411617" y="597649"/>
                  </a:lnTo>
                  <a:lnTo>
                    <a:pt x="1408582" y="599516"/>
                  </a:lnTo>
                  <a:lnTo>
                    <a:pt x="1405305" y="596709"/>
                  </a:lnTo>
                  <a:lnTo>
                    <a:pt x="1402740" y="599973"/>
                  </a:lnTo>
                  <a:lnTo>
                    <a:pt x="1403210" y="602310"/>
                  </a:lnTo>
                  <a:lnTo>
                    <a:pt x="1401813" y="605116"/>
                  </a:lnTo>
                  <a:lnTo>
                    <a:pt x="1403680" y="607441"/>
                  </a:lnTo>
                  <a:lnTo>
                    <a:pt x="1407883" y="607682"/>
                  </a:lnTo>
                  <a:lnTo>
                    <a:pt x="1412773" y="603008"/>
                  </a:lnTo>
                  <a:close/>
                </a:path>
                <a:path w="4454525" h="4457700">
                  <a:moveTo>
                    <a:pt x="1421879" y="1277429"/>
                  </a:moveTo>
                  <a:lnTo>
                    <a:pt x="1420241" y="1276032"/>
                  </a:lnTo>
                  <a:lnTo>
                    <a:pt x="1418844" y="1274622"/>
                  </a:lnTo>
                  <a:lnTo>
                    <a:pt x="1416977" y="1272997"/>
                  </a:lnTo>
                  <a:lnTo>
                    <a:pt x="1416278" y="1275334"/>
                  </a:lnTo>
                  <a:lnTo>
                    <a:pt x="1414640" y="1279766"/>
                  </a:lnTo>
                  <a:lnTo>
                    <a:pt x="1412316" y="1278597"/>
                  </a:lnTo>
                  <a:lnTo>
                    <a:pt x="1411617" y="1275092"/>
                  </a:lnTo>
                  <a:lnTo>
                    <a:pt x="1409039" y="1278356"/>
                  </a:lnTo>
                  <a:lnTo>
                    <a:pt x="1409280" y="1279525"/>
                  </a:lnTo>
                  <a:lnTo>
                    <a:pt x="1409280" y="1281633"/>
                  </a:lnTo>
                  <a:lnTo>
                    <a:pt x="1412074" y="1283030"/>
                  </a:lnTo>
                  <a:lnTo>
                    <a:pt x="1414640" y="1284427"/>
                  </a:lnTo>
                  <a:lnTo>
                    <a:pt x="1417675" y="1285824"/>
                  </a:lnTo>
                  <a:lnTo>
                    <a:pt x="1419085" y="1283258"/>
                  </a:lnTo>
                  <a:lnTo>
                    <a:pt x="1420482" y="1280464"/>
                  </a:lnTo>
                  <a:lnTo>
                    <a:pt x="1421879" y="1277429"/>
                  </a:lnTo>
                  <a:close/>
                </a:path>
                <a:path w="4454525" h="4457700">
                  <a:moveTo>
                    <a:pt x="1474851" y="1306131"/>
                  </a:moveTo>
                  <a:lnTo>
                    <a:pt x="1474152" y="1301927"/>
                  </a:lnTo>
                  <a:lnTo>
                    <a:pt x="1471117" y="1307769"/>
                  </a:lnTo>
                  <a:lnTo>
                    <a:pt x="1466215" y="1304734"/>
                  </a:lnTo>
                  <a:lnTo>
                    <a:pt x="1462722" y="1306830"/>
                  </a:lnTo>
                  <a:lnTo>
                    <a:pt x="1462481" y="1307071"/>
                  </a:lnTo>
                  <a:lnTo>
                    <a:pt x="1462481" y="1307769"/>
                  </a:lnTo>
                  <a:lnTo>
                    <a:pt x="1462252" y="1307998"/>
                  </a:lnTo>
                  <a:lnTo>
                    <a:pt x="1463649" y="1309636"/>
                  </a:lnTo>
                  <a:lnTo>
                    <a:pt x="1465287" y="1311033"/>
                  </a:lnTo>
                  <a:lnTo>
                    <a:pt x="1466684" y="1312672"/>
                  </a:lnTo>
                  <a:lnTo>
                    <a:pt x="1474851" y="1312672"/>
                  </a:lnTo>
                  <a:lnTo>
                    <a:pt x="1474851" y="1306131"/>
                  </a:lnTo>
                  <a:close/>
                </a:path>
                <a:path w="4454525" h="4457700">
                  <a:moveTo>
                    <a:pt x="1537817" y="1100302"/>
                  </a:moveTo>
                  <a:lnTo>
                    <a:pt x="1534414" y="1100302"/>
                  </a:lnTo>
                  <a:lnTo>
                    <a:pt x="1536230" y="1101712"/>
                  </a:lnTo>
                  <a:lnTo>
                    <a:pt x="1537817" y="1100302"/>
                  </a:lnTo>
                  <a:close/>
                </a:path>
                <a:path w="4454525" h="4457700">
                  <a:moveTo>
                    <a:pt x="1540433" y="1094003"/>
                  </a:moveTo>
                  <a:lnTo>
                    <a:pt x="1537855" y="1093304"/>
                  </a:lnTo>
                  <a:lnTo>
                    <a:pt x="1536458" y="1093304"/>
                  </a:lnTo>
                  <a:lnTo>
                    <a:pt x="1531327" y="1090739"/>
                  </a:lnTo>
                  <a:lnTo>
                    <a:pt x="1530629" y="1092377"/>
                  </a:lnTo>
                  <a:lnTo>
                    <a:pt x="1527949" y="1098435"/>
                  </a:lnTo>
                  <a:lnTo>
                    <a:pt x="1532026" y="1098435"/>
                  </a:lnTo>
                  <a:lnTo>
                    <a:pt x="1539925" y="1098435"/>
                  </a:lnTo>
                  <a:lnTo>
                    <a:pt x="1540192" y="1098207"/>
                  </a:lnTo>
                  <a:lnTo>
                    <a:pt x="1540192" y="1097038"/>
                  </a:lnTo>
                  <a:lnTo>
                    <a:pt x="1540433" y="1096111"/>
                  </a:lnTo>
                  <a:lnTo>
                    <a:pt x="1540433" y="1094003"/>
                  </a:lnTo>
                  <a:close/>
                </a:path>
                <a:path w="4454525" h="4457700">
                  <a:moveTo>
                    <a:pt x="1569834" y="1330401"/>
                  </a:moveTo>
                  <a:lnTo>
                    <a:pt x="1568665" y="1329931"/>
                  </a:lnTo>
                  <a:lnTo>
                    <a:pt x="1567268" y="1329232"/>
                  </a:lnTo>
                  <a:lnTo>
                    <a:pt x="1565160" y="1328305"/>
                  </a:lnTo>
                  <a:lnTo>
                    <a:pt x="1562595" y="1331569"/>
                  </a:lnTo>
                  <a:lnTo>
                    <a:pt x="1560029" y="1334604"/>
                  </a:lnTo>
                  <a:lnTo>
                    <a:pt x="1557464" y="1337398"/>
                  </a:lnTo>
                  <a:lnTo>
                    <a:pt x="1560029" y="1340434"/>
                  </a:lnTo>
                  <a:lnTo>
                    <a:pt x="1561896" y="1342542"/>
                  </a:lnTo>
                  <a:lnTo>
                    <a:pt x="1562595" y="1339964"/>
                  </a:lnTo>
                  <a:lnTo>
                    <a:pt x="1563992" y="1336230"/>
                  </a:lnTo>
                  <a:lnTo>
                    <a:pt x="1565859" y="1335773"/>
                  </a:lnTo>
                  <a:lnTo>
                    <a:pt x="1569593" y="1334363"/>
                  </a:lnTo>
                  <a:lnTo>
                    <a:pt x="1569593" y="1332966"/>
                  </a:lnTo>
                  <a:lnTo>
                    <a:pt x="1569834" y="1331798"/>
                  </a:lnTo>
                  <a:lnTo>
                    <a:pt x="1569834" y="1330401"/>
                  </a:lnTo>
                  <a:close/>
                </a:path>
                <a:path w="4454525" h="4457700">
                  <a:moveTo>
                    <a:pt x="1613471" y="3283407"/>
                  </a:moveTo>
                  <a:lnTo>
                    <a:pt x="1612773" y="3280841"/>
                  </a:lnTo>
                  <a:lnTo>
                    <a:pt x="1610664" y="3279444"/>
                  </a:lnTo>
                  <a:lnTo>
                    <a:pt x="1606003" y="3284118"/>
                  </a:lnTo>
                  <a:lnTo>
                    <a:pt x="1606003" y="3290417"/>
                  </a:lnTo>
                  <a:lnTo>
                    <a:pt x="1604365" y="3292983"/>
                  </a:lnTo>
                  <a:lnTo>
                    <a:pt x="1600174" y="3294608"/>
                  </a:lnTo>
                  <a:lnTo>
                    <a:pt x="1602968" y="3297644"/>
                  </a:lnTo>
                  <a:lnTo>
                    <a:pt x="1607172" y="3294850"/>
                  </a:lnTo>
                  <a:lnTo>
                    <a:pt x="1609039" y="3293681"/>
                  </a:lnTo>
                  <a:lnTo>
                    <a:pt x="1609267" y="3290417"/>
                  </a:lnTo>
                  <a:lnTo>
                    <a:pt x="1608340" y="3287141"/>
                  </a:lnTo>
                  <a:lnTo>
                    <a:pt x="1611604" y="3284575"/>
                  </a:lnTo>
                  <a:lnTo>
                    <a:pt x="1613471" y="3283407"/>
                  </a:lnTo>
                  <a:close/>
                </a:path>
                <a:path w="4454525" h="4457700">
                  <a:moveTo>
                    <a:pt x="1625600" y="1399247"/>
                  </a:moveTo>
                  <a:lnTo>
                    <a:pt x="1624444" y="1398778"/>
                  </a:lnTo>
                  <a:lnTo>
                    <a:pt x="1623034" y="1398079"/>
                  </a:lnTo>
                  <a:lnTo>
                    <a:pt x="1622107" y="1397838"/>
                  </a:lnTo>
                  <a:lnTo>
                    <a:pt x="1615567" y="1401343"/>
                  </a:lnTo>
                  <a:lnTo>
                    <a:pt x="1612303" y="1402981"/>
                  </a:lnTo>
                  <a:lnTo>
                    <a:pt x="1612773" y="1405775"/>
                  </a:lnTo>
                  <a:lnTo>
                    <a:pt x="1613001" y="1406944"/>
                  </a:lnTo>
                  <a:lnTo>
                    <a:pt x="1613941" y="1407414"/>
                  </a:lnTo>
                  <a:lnTo>
                    <a:pt x="1614639" y="1407883"/>
                  </a:lnTo>
                  <a:lnTo>
                    <a:pt x="1614868" y="1407642"/>
                  </a:lnTo>
                  <a:lnTo>
                    <a:pt x="1618602" y="1406245"/>
                  </a:lnTo>
                  <a:lnTo>
                    <a:pt x="1622107" y="1404607"/>
                  </a:lnTo>
                  <a:lnTo>
                    <a:pt x="1625600" y="1403210"/>
                  </a:lnTo>
                  <a:lnTo>
                    <a:pt x="1625600" y="1399247"/>
                  </a:lnTo>
                  <a:close/>
                </a:path>
                <a:path w="4454525" h="4457700">
                  <a:moveTo>
                    <a:pt x="1770761" y="1868538"/>
                  </a:moveTo>
                  <a:lnTo>
                    <a:pt x="1769122" y="1865503"/>
                  </a:lnTo>
                  <a:lnTo>
                    <a:pt x="1767954" y="1862696"/>
                  </a:lnTo>
                  <a:lnTo>
                    <a:pt x="1766557" y="1860130"/>
                  </a:lnTo>
                  <a:lnTo>
                    <a:pt x="1763522" y="1860372"/>
                  </a:lnTo>
                  <a:lnTo>
                    <a:pt x="1760258" y="1858962"/>
                  </a:lnTo>
                  <a:lnTo>
                    <a:pt x="1757921" y="1860829"/>
                  </a:lnTo>
                  <a:lnTo>
                    <a:pt x="1763052" y="1866900"/>
                  </a:lnTo>
                  <a:lnTo>
                    <a:pt x="1765858" y="1870163"/>
                  </a:lnTo>
                  <a:lnTo>
                    <a:pt x="1770761" y="1868538"/>
                  </a:lnTo>
                  <a:close/>
                </a:path>
                <a:path w="4454525" h="4457700">
                  <a:moveTo>
                    <a:pt x="1826526" y="1599933"/>
                  </a:moveTo>
                  <a:lnTo>
                    <a:pt x="1824431" y="1598307"/>
                  </a:lnTo>
                  <a:lnTo>
                    <a:pt x="1821395" y="1601101"/>
                  </a:lnTo>
                  <a:lnTo>
                    <a:pt x="1818132" y="1603667"/>
                  </a:lnTo>
                  <a:lnTo>
                    <a:pt x="1815096" y="1606232"/>
                  </a:lnTo>
                  <a:lnTo>
                    <a:pt x="1816036" y="1608340"/>
                  </a:lnTo>
                  <a:lnTo>
                    <a:pt x="1816493" y="1609737"/>
                  </a:lnTo>
                  <a:lnTo>
                    <a:pt x="1816963" y="1610906"/>
                  </a:lnTo>
                  <a:lnTo>
                    <a:pt x="1819300" y="1610906"/>
                  </a:lnTo>
                  <a:lnTo>
                    <a:pt x="1824202" y="1607642"/>
                  </a:lnTo>
                  <a:lnTo>
                    <a:pt x="1826069" y="1606232"/>
                  </a:lnTo>
                  <a:lnTo>
                    <a:pt x="1824901" y="1602740"/>
                  </a:lnTo>
                  <a:lnTo>
                    <a:pt x="1826526" y="1599933"/>
                  </a:lnTo>
                  <a:close/>
                </a:path>
                <a:path w="4454525" h="4457700">
                  <a:moveTo>
                    <a:pt x="1835162" y="1985911"/>
                  </a:moveTo>
                  <a:lnTo>
                    <a:pt x="1833537" y="1984286"/>
                  </a:lnTo>
                  <a:lnTo>
                    <a:pt x="1832127" y="1982647"/>
                  </a:lnTo>
                  <a:lnTo>
                    <a:pt x="1830730" y="1981250"/>
                  </a:lnTo>
                  <a:lnTo>
                    <a:pt x="1822335" y="1981250"/>
                  </a:lnTo>
                  <a:lnTo>
                    <a:pt x="1823034" y="1986851"/>
                  </a:lnTo>
                  <a:lnTo>
                    <a:pt x="1828634" y="1987080"/>
                  </a:lnTo>
                  <a:lnTo>
                    <a:pt x="1832127" y="1989645"/>
                  </a:lnTo>
                  <a:lnTo>
                    <a:pt x="1832597" y="1991283"/>
                  </a:lnTo>
                  <a:lnTo>
                    <a:pt x="1831428" y="1993849"/>
                  </a:lnTo>
                  <a:lnTo>
                    <a:pt x="1835162" y="1993620"/>
                  </a:lnTo>
                  <a:lnTo>
                    <a:pt x="1835162" y="1985911"/>
                  </a:lnTo>
                  <a:close/>
                </a:path>
                <a:path w="4454525" h="4457700">
                  <a:moveTo>
                    <a:pt x="1896770" y="1929447"/>
                  </a:moveTo>
                  <a:lnTo>
                    <a:pt x="1895843" y="1929206"/>
                  </a:lnTo>
                  <a:lnTo>
                    <a:pt x="1894433" y="1928977"/>
                  </a:lnTo>
                  <a:lnTo>
                    <a:pt x="1892808" y="1928507"/>
                  </a:lnTo>
                  <a:lnTo>
                    <a:pt x="1885111" y="1936216"/>
                  </a:lnTo>
                  <a:lnTo>
                    <a:pt x="1881365" y="1940179"/>
                  </a:lnTo>
                  <a:lnTo>
                    <a:pt x="1882076" y="1940877"/>
                  </a:lnTo>
                  <a:lnTo>
                    <a:pt x="1882305" y="1941347"/>
                  </a:lnTo>
                  <a:lnTo>
                    <a:pt x="1883473" y="1941576"/>
                  </a:lnTo>
                  <a:lnTo>
                    <a:pt x="1884400" y="1941817"/>
                  </a:lnTo>
                  <a:lnTo>
                    <a:pt x="1884641" y="1941817"/>
                  </a:lnTo>
                  <a:lnTo>
                    <a:pt x="1892808" y="1933638"/>
                  </a:lnTo>
                  <a:lnTo>
                    <a:pt x="1896770" y="1929447"/>
                  </a:lnTo>
                  <a:close/>
                </a:path>
                <a:path w="4454525" h="4457700">
                  <a:moveTo>
                    <a:pt x="1987791" y="1784756"/>
                  </a:moveTo>
                  <a:lnTo>
                    <a:pt x="1974723" y="1784756"/>
                  </a:lnTo>
                  <a:lnTo>
                    <a:pt x="1968182" y="1791296"/>
                  </a:lnTo>
                  <a:lnTo>
                    <a:pt x="1981250" y="1791296"/>
                  </a:lnTo>
                  <a:lnTo>
                    <a:pt x="1987791" y="1784756"/>
                  </a:lnTo>
                  <a:close/>
                </a:path>
                <a:path w="4454525" h="4457700">
                  <a:moveTo>
                    <a:pt x="2017890" y="1343698"/>
                  </a:moveTo>
                  <a:lnTo>
                    <a:pt x="2015083" y="1341831"/>
                  </a:lnTo>
                  <a:lnTo>
                    <a:pt x="2013458" y="1340675"/>
                  </a:lnTo>
                  <a:lnTo>
                    <a:pt x="2011591" y="1339507"/>
                  </a:lnTo>
                  <a:lnTo>
                    <a:pt x="2009952" y="1338567"/>
                  </a:lnTo>
                  <a:lnTo>
                    <a:pt x="2009482" y="1335773"/>
                  </a:lnTo>
                  <a:lnTo>
                    <a:pt x="2006917" y="1336230"/>
                  </a:lnTo>
                  <a:lnTo>
                    <a:pt x="2004580" y="1339735"/>
                  </a:lnTo>
                  <a:lnTo>
                    <a:pt x="2007857" y="1344866"/>
                  </a:lnTo>
                  <a:lnTo>
                    <a:pt x="2001558" y="1347901"/>
                  </a:lnTo>
                  <a:lnTo>
                    <a:pt x="2006688" y="1349298"/>
                  </a:lnTo>
                  <a:lnTo>
                    <a:pt x="2008085" y="1347901"/>
                  </a:lnTo>
                  <a:lnTo>
                    <a:pt x="2010181" y="1346504"/>
                  </a:lnTo>
                  <a:lnTo>
                    <a:pt x="2011591" y="1345336"/>
                  </a:lnTo>
                  <a:lnTo>
                    <a:pt x="2013915" y="1345107"/>
                  </a:lnTo>
                  <a:lnTo>
                    <a:pt x="2017890" y="1343698"/>
                  </a:lnTo>
                  <a:close/>
                </a:path>
                <a:path w="4454525" h="4457700">
                  <a:moveTo>
                    <a:pt x="2058263" y="593204"/>
                  </a:moveTo>
                  <a:lnTo>
                    <a:pt x="2055456" y="591807"/>
                  </a:lnTo>
                  <a:lnTo>
                    <a:pt x="2048929" y="588772"/>
                  </a:lnTo>
                  <a:lnTo>
                    <a:pt x="2048687" y="590638"/>
                  </a:lnTo>
                  <a:lnTo>
                    <a:pt x="2047989" y="592277"/>
                  </a:lnTo>
                  <a:lnTo>
                    <a:pt x="2048459" y="593445"/>
                  </a:lnTo>
                  <a:lnTo>
                    <a:pt x="2048929" y="594842"/>
                  </a:lnTo>
                  <a:lnTo>
                    <a:pt x="2050796" y="595541"/>
                  </a:lnTo>
                  <a:lnTo>
                    <a:pt x="2051494" y="596938"/>
                  </a:lnTo>
                  <a:lnTo>
                    <a:pt x="2052193" y="598106"/>
                  </a:lnTo>
                  <a:lnTo>
                    <a:pt x="2052193" y="599744"/>
                  </a:lnTo>
                  <a:lnTo>
                    <a:pt x="2052421" y="601840"/>
                  </a:lnTo>
                  <a:lnTo>
                    <a:pt x="2054758" y="601141"/>
                  </a:lnTo>
                  <a:lnTo>
                    <a:pt x="2056625" y="600913"/>
                  </a:lnTo>
                  <a:lnTo>
                    <a:pt x="2058263" y="600443"/>
                  </a:lnTo>
                  <a:lnTo>
                    <a:pt x="2058263" y="593204"/>
                  </a:lnTo>
                  <a:close/>
                </a:path>
                <a:path w="4454525" h="4457700">
                  <a:moveTo>
                    <a:pt x="2061756" y="798106"/>
                  </a:moveTo>
                  <a:lnTo>
                    <a:pt x="2043557" y="798106"/>
                  </a:lnTo>
                  <a:lnTo>
                    <a:pt x="2043087" y="798804"/>
                  </a:lnTo>
                  <a:lnTo>
                    <a:pt x="2042629" y="799274"/>
                  </a:lnTo>
                  <a:lnTo>
                    <a:pt x="2042858" y="799973"/>
                  </a:lnTo>
                  <a:lnTo>
                    <a:pt x="2043087" y="801141"/>
                  </a:lnTo>
                  <a:lnTo>
                    <a:pt x="2043798" y="801370"/>
                  </a:lnTo>
                  <a:lnTo>
                    <a:pt x="2045195" y="802068"/>
                  </a:lnTo>
                  <a:lnTo>
                    <a:pt x="2046820" y="802297"/>
                  </a:lnTo>
                  <a:lnTo>
                    <a:pt x="2048230" y="802767"/>
                  </a:lnTo>
                  <a:lnTo>
                    <a:pt x="2049157" y="803236"/>
                  </a:lnTo>
                  <a:lnTo>
                    <a:pt x="2050326" y="804405"/>
                  </a:lnTo>
                  <a:lnTo>
                    <a:pt x="2053590" y="802068"/>
                  </a:lnTo>
                  <a:lnTo>
                    <a:pt x="2054999" y="801141"/>
                  </a:lnTo>
                  <a:lnTo>
                    <a:pt x="2057323" y="802297"/>
                  </a:lnTo>
                  <a:lnTo>
                    <a:pt x="2058962" y="803236"/>
                  </a:lnTo>
                  <a:lnTo>
                    <a:pt x="2061298" y="804633"/>
                  </a:lnTo>
                  <a:lnTo>
                    <a:pt x="2061298" y="802068"/>
                  </a:lnTo>
                  <a:lnTo>
                    <a:pt x="2061756" y="798106"/>
                  </a:lnTo>
                  <a:close/>
                </a:path>
                <a:path w="4454525" h="4457700">
                  <a:moveTo>
                    <a:pt x="2075065" y="1818601"/>
                  </a:moveTo>
                  <a:lnTo>
                    <a:pt x="2074367" y="1816963"/>
                  </a:lnTo>
                  <a:lnTo>
                    <a:pt x="2073897" y="1815566"/>
                  </a:lnTo>
                  <a:lnTo>
                    <a:pt x="2073198" y="1813699"/>
                  </a:lnTo>
                  <a:lnTo>
                    <a:pt x="2071801" y="1815325"/>
                  </a:lnTo>
                  <a:lnTo>
                    <a:pt x="2070862" y="1816493"/>
                  </a:lnTo>
                  <a:lnTo>
                    <a:pt x="2069922" y="1817433"/>
                  </a:lnTo>
                  <a:lnTo>
                    <a:pt x="2065489" y="1817433"/>
                  </a:lnTo>
                  <a:lnTo>
                    <a:pt x="2061997" y="1819529"/>
                  </a:lnTo>
                  <a:lnTo>
                    <a:pt x="2059889" y="1820697"/>
                  </a:lnTo>
                  <a:lnTo>
                    <a:pt x="2057095" y="1822335"/>
                  </a:lnTo>
                  <a:lnTo>
                    <a:pt x="2061057" y="1824659"/>
                  </a:lnTo>
                  <a:lnTo>
                    <a:pt x="2063864" y="1823732"/>
                  </a:lnTo>
                  <a:lnTo>
                    <a:pt x="2065731" y="1823961"/>
                  </a:lnTo>
                  <a:lnTo>
                    <a:pt x="2066137" y="1823732"/>
                  </a:lnTo>
                  <a:lnTo>
                    <a:pt x="2068995" y="1822094"/>
                  </a:lnTo>
                  <a:lnTo>
                    <a:pt x="2072030" y="1820227"/>
                  </a:lnTo>
                  <a:lnTo>
                    <a:pt x="2075065" y="1818601"/>
                  </a:lnTo>
                  <a:close/>
                </a:path>
                <a:path w="4454525" h="4457700">
                  <a:moveTo>
                    <a:pt x="2133638" y="2125472"/>
                  </a:moveTo>
                  <a:lnTo>
                    <a:pt x="2130602" y="2125230"/>
                  </a:lnTo>
                  <a:lnTo>
                    <a:pt x="2129904" y="2128507"/>
                  </a:lnTo>
                  <a:lnTo>
                    <a:pt x="2127796" y="2129663"/>
                  </a:lnTo>
                  <a:lnTo>
                    <a:pt x="2125472" y="2131072"/>
                  </a:lnTo>
                  <a:lnTo>
                    <a:pt x="2122906" y="2132469"/>
                  </a:lnTo>
                  <a:lnTo>
                    <a:pt x="2120569" y="2133866"/>
                  </a:lnTo>
                  <a:lnTo>
                    <a:pt x="2120569" y="2138540"/>
                  </a:lnTo>
                  <a:lnTo>
                    <a:pt x="2123605" y="2138540"/>
                  </a:lnTo>
                  <a:lnTo>
                    <a:pt x="2125472" y="2138769"/>
                  </a:lnTo>
                  <a:lnTo>
                    <a:pt x="2133638" y="2130602"/>
                  </a:lnTo>
                  <a:lnTo>
                    <a:pt x="2133638" y="2125472"/>
                  </a:lnTo>
                  <a:close/>
                </a:path>
                <a:path w="4454525" h="4457700">
                  <a:moveTo>
                    <a:pt x="2166543" y="586447"/>
                  </a:moveTo>
                  <a:lnTo>
                    <a:pt x="2164905" y="585978"/>
                  </a:lnTo>
                  <a:lnTo>
                    <a:pt x="2163508" y="585508"/>
                  </a:lnTo>
                  <a:lnTo>
                    <a:pt x="2161870" y="584809"/>
                  </a:lnTo>
                  <a:lnTo>
                    <a:pt x="2159076" y="587375"/>
                  </a:lnTo>
                  <a:lnTo>
                    <a:pt x="2156510" y="590181"/>
                  </a:lnTo>
                  <a:lnTo>
                    <a:pt x="2153704" y="592975"/>
                  </a:lnTo>
                  <a:lnTo>
                    <a:pt x="2153475" y="592975"/>
                  </a:lnTo>
                  <a:lnTo>
                    <a:pt x="2153932" y="594372"/>
                  </a:lnTo>
                  <a:lnTo>
                    <a:pt x="2158136" y="595312"/>
                  </a:lnTo>
                  <a:lnTo>
                    <a:pt x="2162111" y="595541"/>
                  </a:lnTo>
                  <a:lnTo>
                    <a:pt x="2166543" y="593915"/>
                  </a:lnTo>
                  <a:lnTo>
                    <a:pt x="2165375" y="592505"/>
                  </a:lnTo>
                  <a:lnTo>
                    <a:pt x="2164207" y="591337"/>
                  </a:lnTo>
                  <a:lnTo>
                    <a:pt x="2163267" y="590181"/>
                  </a:lnTo>
                  <a:lnTo>
                    <a:pt x="2165134" y="587844"/>
                  </a:lnTo>
                  <a:lnTo>
                    <a:pt x="2166543" y="586447"/>
                  </a:lnTo>
                  <a:close/>
                </a:path>
                <a:path w="4454525" h="4457700">
                  <a:moveTo>
                    <a:pt x="2173770" y="2096998"/>
                  </a:moveTo>
                  <a:lnTo>
                    <a:pt x="2171204" y="2094661"/>
                  </a:lnTo>
                  <a:lnTo>
                    <a:pt x="2168169" y="2092325"/>
                  </a:lnTo>
                  <a:lnTo>
                    <a:pt x="2165134" y="2089759"/>
                  </a:lnTo>
                  <a:lnTo>
                    <a:pt x="2164435" y="2090000"/>
                  </a:lnTo>
                  <a:lnTo>
                    <a:pt x="2164207" y="2090000"/>
                  </a:lnTo>
                  <a:lnTo>
                    <a:pt x="2163038" y="2092794"/>
                  </a:lnTo>
                  <a:lnTo>
                    <a:pt x="2161870" y="2095360"/>
                  </a:lnTo>
                  <a:lnTo>
                    <a:pt x="2160473" y="2098167"/>
                  </a:lnTo>
                  <a:lnTo>
                    <a:pt x="2162568" y="2100503"/>
                  </a:lnTo>
                  <a:lnTo>
                    <a:pt x="2165375" y="2098865"/>
                  </a:lnTo>
                  <a:lnTo>
                    <a:pt x="2167940" y="2099335"/>
                  </a:lnTo>
                  <a:lnTo>
                    <a:pt x="2169109" y="2100503"/>
                  </a:lnTo>
                  <a:lnTo>
                    <a:pt x="2170277" y="2101430"/>
                  </a:lnTo>
                  <a:lnTo>
                    <a:pt x="2171674" y="2102827"/>
                  </a:lnTo>
                  <a:lnTo>
                    <a:pt x="2172373" y="2101202"/>
                  </a:lnTo>
                  <a:lnTo>
                    <a:pt x="2173147" y="2098865"/>
                  </a:lnTo>
                  <a:lnTo>
                    <a:pt x="2173770" y="2096998"/>
                  </a:lnTo>
                  <a:close/>
                </a:path>
                <a:path w="4454525" h="4457700">
                  <a:moveTo>
                    <a:pt x="2185911" y="772668"/>
                  </a:moveTo>
                  <a:lnTo>
                    <a:pt x="2180069" y="769632"/>
                  </a:lnTo>
                  <a:lnTo>
                    <a:pt x="2179142" y="777100"/>
                  </a:lnTo>
                  <a:lnTo>
                    <a:pt x="2174710" y="775462"/>
                  </a:lnTo>
                  <a:lnTo>
                    <a:pt x="2174240" y="775004"/>
                  </a:lnTo>
                  <a:lnTo>
                    <a:pt x="2171446" y="778497"/>
                  </a:lnTo>
                  <a:lnTo>
                    <a:pt x="2170734" y="778967"/>
                  </a:lnTo>
                  <a:lnTo>
                    <a:pt x="2170506" y="779894"/>
                  </a:lnTo>
                  <a:lnTo>
                    <a:pt x="2170277" y="780605"/>
                  </a:lnTo>
                  <a:lnTo>
                    <a:pt x="2174240" y="784098"/>
                  </a:lnTo>
                  <a:lnTo>
                    <a:pt x="2175878" y="780135"/>
                  </a:lnTo>
                  <a:lnTo>
                    <a:pt x="2178202" y="778497"/>
                  </a:lnTo>
                  <a:lnTo>
                    <a:pt x="2180539" y="777798"/>
                  </a:lnTo>
                  <a:lnTo>
                    <a:pt x="2183346" y="779665"/>
                  </a:lnTo>
                  <a:lnTo>
                    <a:pt x="2185911" y="777100"/>
                  </a:lnTo>
                  <a:lnTo>
                    <a:pt x="2185911" y="772668"/>
                  </a:lnTo>
                  <a:close/>
                </a:path>
                <a:path w="4454525" h="4457700">
                  <a:moveTo>
                    <a:pt x="2205748" y="3044914"/>
                  </a:moveTo>
                  <a:lnTo>
                    <a:pt x="2205507" y="3043288"/>
                  </a:lnTo>
                  <a:lnTo>
                    <a:pt x="2205050" y="3041650"/>
                  </a:lnTo>
                  <a:lnTo>
                    <a:pt x="2204809" y="3039783"/>
                  </a:lnTo>
                  <a:lnTo>
                    <a:pt x="2200376" y="3040481"/>
                  </a:lnTo>
                  <a:lnTo>
                    <a:pt x="2196642" y="3038843"/>
                  </a:lnTo>
                  <a:lnTo>
                    <a:pt x="2192909" y="3041180"/>
                  </a:lnTo>
                  <a:lnTo>
                    <a:pt x="2192909" y="3046780"/>
                  </a:lnTo>
                  <a:lnTo>
                    <a:pt x="2198039" y="3046082"/>
                  </a:lnTo>
                  <a:lnTo>
                    <a:pt x="2201773" y="3047479"/>
                  </a:lnTo>
                  <a:lnTo>
                    <a:pt x="2205748" y="3044914"/>
                  </a:lnTo>
                  <a:close/>
                </a:path>
                <a:path w="4454525" h="4457700">
                  <a:moveTo>
                    <a:pt x="2223249" y="3078988"/>
                  </a:moveTo>
                  <a:lnTo>
                    <a:pt x="2220684" y="3076422"/>
                  </a:lnTo>
                  <a:lnTo>
                    <a:pt x="2218118" y="3076892"/>
                  </a:lnTo>
                  <a:lnTo>
                    <a:pt x="2218817" y="3079216"/>
                  </a:lnTo>
                  <a:lnTo>
                    <a:pt x="2218817" y="3079686"/>
                  </a:lnTo>
                  <a:lnTo>
                    <a:pt x="2217178" y="3084118"/>
                  </a:lnTo>
                  <a:lnTo>
                    <a:pt x="2212746" y="3085058"/>
                  </a:lnTo>
                  <a:lnTo>
                    <a:pt x="2212276" y="3089491"/>
                  </a:lnTo>
                  <a:lnTo>
                    <a:pt x="2214143" y="3092983"/>
                  </a:lnTo>
                  <a:lnTo>
                    <a:pt x="2214613" y="3093224"/>
                  </a:lnTo>
                  <a:lnTo>
                    <a:pt x="2217648" y="3092056"/>
                  </a:lnTo>
                  <a:lnTo>
                    <a:pt x="2219045" y="3089491"/>
                  </a:lnTo>
                  <a:lnTo>
                    <a:pt x="2219045" y="3085985"/>
                  </a:lnTo>
                  <a:lnTo>
                    <a:pt x="2222309" y="3084118"/>
                  </a:lnTo>
                  <a:lnTo>
                    <a:pt x="2221141" y="3081782"/>
                  </a:lnTo>
                  <a:lnTo>
                    <a:pt x="2223249" y="3078988"/>
                  </a:lnTo>
                  <a:close/>
                </a:path>
                <a:path w="4454525" h="4457700">
                  <a:moveTo>
                    <a:pt x="2245423" y="930186"/>
                  </a:moveTo>
                  <a:lnTo>
                    <a:pt x="2245106" y="929246"/>
                  </a:lnTo>
                  <a:lnTo>
                    <a:pt x="2244483" y="927379"/>
                  </a:lnTo>
                  <a:lnTo>
                    <a:pt x="2244013" y="925753"/>
                  </a:lnTo>
                  <a:lnTo>
                    <a:pt x="2241448" y="928319"/>
                  </a:lnTo>
                  <a:lnTo>
                    <a:pt x="2240280" y="929246"/>
                  </a:lnTo>
                  <a:lnTo>
                    <a:pt x="2239111" y="928090"/>
                  </a:lnTo>
                  <a:lnTo>
                    <a:pt x="2237956" y="927150"/>
                  </a:lnTo>
                  <a:lnTo>
                    <a:pt x="2236787" y="925982"/>
                  </a:lnTo>
                  <a:lnTo>
                    <a:pt x="2230945" y="925982"/>
                  </a:lnTo>
                  <a:lnTo>
                    <a:pt x="2233980" y="929487"/>
                  </a:lnTo>
                  <a:lnTo>
                    <a:pt x="2235377" y="930884"/>
                  </a:lnTo>
                  <a:lnTo>
                    <a:pt x="2234450" y="931583"/>
                  </a:lnTo>
                  <a:lnTo>
                    <a:pt x="2233752" y="932522"/>
                  </a:lnTo>
                  <a:lnTo>
                    <a:pt x="2233053" y="933221"/>
                  </a:lnTo>
                  <a:lnTo>
                    <a:pt x="2232812" y="933691"/>
                  </a:lnTo>
                  <a:lnTo>
                    <a:pt x="2232583" y="933919"/>
                  </a:lnTo>
                  <a:lnTo>
                    <a:pt x="2232355" y="934389"/>
                  </a:lnTo>
                  <a:lnTo>
                    <a:pt x="2236089" y="935558"/>
                  </a:lnTo>
                  <a:lnTo>
                    <a:pt x="2245423" y="930186"/>
                  </a:lnTo>
                  <a:close/>
                </a:path>
                <a:path w="4454525" h="4457700">
                  <a:moveTo>
                    <a:pt x="2281593" y="468833"/>
                  </a:moveTo>
                  <a:lnTo>
                    <a:pt x="2281123" y="466255"/>
                  </a:lnTo>
                  <a:lnTo>
                    <a:pt x="2278557" y="463461"/>
                  </a:lnTo>
                  <a:lnTo>
                    <a:pt x="2276919" y="462991"/>
                  </a:lnTo>
                  <a:lnTo>
                    <a:pt x="2275052" y="464858"/>
                  </a:lnTo>
                  <a:lnTo>
                    <a:pt x="2274354" y="466725"/>
                  </a:lnTo>
                  <a:lnTo>
                    <a:pt x="2273884" y="468591"/>
                  </a:lnTo>
                  <a:lnTo>
                    <a:pt x="2273414" y="469988"/>
                  </a:lnTo>
                  <a:lnTo>
                    <a:pt x="2271547" y="470458"/>
                  </a:lnTo>
                  <a:lnTo>
                    <a:pt x="2270150" y="470700"/>
                  </a:lnTo>
                  <a:lnTo>
                    <a:pt x="2266658" y="471398"/>
                  </a:lnTo>
                  <a:lnTo>
                    <a:pt x="2271090" y="473964"/>
                  </a:lnTo>
                  <a:lnTo>
                    <a:pt x="2274582" y="473722"/>
                  </a:lnTo>
                  <a:lnTo>
                    <a:pt x="2276449" y="477456"/>
                  </a:lnTo>
                  <a:lnTo>
                    <a:pt x="2277160" y="475361"/>
                  </a:lnTo>
                  <a:lnTo>
                    <a:pt x="2277618" y="473265"/>
                  </a:lnTo>
                  <a:lnTo>
                    <a:pt x="2278557" y="471627"/>
                  </a:lnTo>
                  <a:lnTo>
                    <a:pt x="2279726" y="469988"/>
                  </a:lnTo>
                  <a:lnTo>
                    <a:pt x="2281593" y="468833"/>
                  </a:lnTo>
                  <a:close/>
                </a:path>
                <a:path w="4454525" h="4457700">
                  <a:moveTo>
                    <a:pt x="2284387" y="2462212"/>
                  </a:moveTo>
                  <a:lnTo>
                    <a:pt x="2282990" y="2460104"/>
                  </a:lnTo>
                  <a:lnTo>
                    <a:pt x="2282050" y="2458478"/>
                  </a:lnTo>
                  <a:lnTo>
                    <a:pt x="2281123" y="2457081"/>
                  </a:lnTo>
                  <a:lnTo>
                    <a:pt x="2280653" y="2454503"/>
                  </a:lnTo>
                  <a:lnTo>
                    <a:pt x="2282291" y="2451709"/>
                  </a:lnTo>
                  <a:lnTo>
                    <a:pt x="2279256" y="2449614"/>
                  </a:lnTo>
                  <a:lnTo>
                    <a:pt x="2277859" y="2449842"/>
                  </a:lnTo>
                  <a:lnTo>
                    <a:pt x="2276449" y="2450312"/>
                  </a:lnTo>
                  <a:lnTo>
                    <a:pt x="2274824" y="2450541"/>
                  </a:lnTo>
                  <a:lnTo>
                    <a:pt x="2274824" y="2458478"/>
                  </a:lnTo>
                  <a:lnTo>
                    <a:pt x="2279726" y="2463381"/>
                  </a:lnTo>
                  <a:lnTo>
                    <a:pt x="2280882" y="2463139"/>
                  </a:lnTo>
                  <a:lnTo>
                    <a:pt x="2282520" y="2462682"/>
                  </a:lnTo>
                  <a:lnTo>
                    <a:pt x="2284387" y="2462212"/>
                  </a:lnTo>
                  <a:close/>
                </a:path>
                <a:path w="4454525" h="4457700">
                  <a:moveTo>
                    <a:pt x="2284615" y="1662010"/>
                  </a:moveTo>
                  <a:lnTo>
                    <a:pt x="2273884" y="1656638"/>
                  </a:lnTo>
                  <a:lnTo>
                    <a:pt x="2268524" y="1653844"/>
                  </a:lnTo>
                  <a:lnTo>
                    <a:pt x="2266416" y="1659204"/>
                  </a:lnTo>
                  <a:lnTo>
                    <a:pt x="2270849" y="1660842"/>
                  </a:lnTo>
                  <a:lnTo>
                    <a:pt x="2272957" y="1663407"/>
                  </a:lnTo>
                  <a:lnTo>
                    <a:pt x="2284387" y="1663407"/>
                  </a:lnTo>
                  <a:lnTo>
                    <a:pt x="2284387" y="1662938"/>
                  </a:lnTo>
                  <a:lnTo>
                    <a:pt x="2284615" y="1662010"/>
                  </a:lnTo>
                  <a:close/>
                </a:path>
                <a:path w="4454525" h="4457700">
                  <a:moveTo>
                    <a:pt x="2293721" y="1674380"/>
                  </a:moveTo>
                  <a:lnTo>
                    <a:pt x="2293251" y="1673910"/>
                  </a:lnTo>
                  <a:lnTo>
                    <a:pt x="2292794" y="1673682"/>
                  </a:lnTo>
                  <a:lnTo>
                    <a:pt x="2291626" y="1671116"/>
                  </a:lnTo>
                  <a:lnTo>
                    <a:pt x="2287651" y="1663179"/>
                  </a:lnTo>
                  <a:lnTo>
                    <a:pt x="2287651" y="1669948"/>
                  </a:lnTo>
                  <a:lnTo>
                    <a:pt x="2287422" y="1670646"/>
                  </a:lnTo>
                  <a:lnTo>
                    <a:pt x="2286025" y="1673212"/>
                  </a:lnTo>
                  <a:lnTo>
                    <a:pt x="2284857" y="1675549"/>
                  </a:lnTo>
                  <a:lnTo>
                    <a:pt x="2283688" y="1677416"/>
                  </a:lnTo>
                  <a:lnTo>
                    <a:pt x="2289060" y="1682775"/>
                  </a:lnTo>
                  <a:lnTo>
                    <a:pt x="2290686" y="1679981"/>
                  </a:lnTo>
                  <a:lnTo>
                    <a:pt x="2292096" y="1677174"/>
                  </a:lnTo>
                  <a:lnTo>
                    <a:pt x="2293721" y="1674380"/>
                  </a:lnTo>
                  <a:close/>
                </a:path>
                <a:path w="4454525" h="4457700">
                  <a:moveTo>
                    <a:pt x="2310523" y="3505339"/>
                  </a:moveTo>
                  <a:lnTo>
                    <a:pt x="2307488" y="3505339"/>
                  </a:lnTo>
                  <a:lnTo>
                    <a:pt x="2305621" y="3505111"/>
                  </a:lnTo>
                  <a:lnTo>
                    <a:pt x="2297684" y="3513277"/>
                  </a:lnTo>
                  <a:lnTo>
                    <a:pt x="2298623" y="3514674"/>
                  </a:lnTo>
                  <a:lnTo>
                    <a:pt x="2305862" y="3514674"/>
                  </a:lnTo>
                  <a:lnTo>
                    <a:pt x="2307488" y="3513277"/>
                  </a:lnTo>
                  <a:lnTo>
                    <a:pt x="2310523" y="3510242"/>
                  </a:lnTo>
                  <a:lnTo>
                    <a:pt x="2310523" y="3505339"/>
                  </a:lnTo>
                  <a:close/>
                </a:path>
                <a:path w="4454525" h="4457700">
                  <a:moveTo>
                    <a:pt x="2359761" y="3332886"/>
                  </a:moveTo>
                  <a:lnTo>
                    <a:pt x="2355329" y="3331019"/>
                  </a:lnTo>
                  <a:lnTo>
                    <a:pt x="2351125" y="3331019"/>
                  </a:lnTo>
                  <a:lnTo>
                    <a:pt x="2346464" y="3333115"/>
                  </a:lnTo>
                  <a:lnTo>
                    <a:pt x="2346693" y="3334982"/>
                  </a:lnTo>
                  <a:lnTo>
                    <a:pt x="2347163" y="3336391"/>
                  </a:lnTo>
                  <a:lnTo>
                    <a:pt x="2347391" y="3337788"/>
                  </a:lnTo>
                  <a:lnTo>
                    <a:pt x="2351824" y="3338017"/>
                  </a:lnTo>
                  <a:lnTo>
                    <a:pt x="2356027" y="3339185"/>
                  </a:lnTo>
                  <a:lnTo>
                    <a:pt x="2359761" y="3336620"/>
                  </a:lnTo>
                  <a:lnTo>
                    <a:pt x="2359761" y="3332886"/>
                  </a:lnTo>
                  <a:close/>
                </a:path>
                <a:path w="4454525" h="4457700">
                  <a:moveTo>
                    <a:pt x="2415070" y="2069693"/>
                  </a:moveTo>
                  <a:lnTo>
                    <a:pt x="2404097" y="2069693"/>
                  </a:lnTo>
                  <a:lnTo>
                    <a:pt x="2402471" y="2071560"/>
                  </a:lnTo>
                  <a:lnTo>
                    <a:pt x="2399906" y="2072500"/>
                  </a:lnTo>
                  <a:lnTo>
                    <a:pt x="2399436" y="2076234"/>
                  </a:lnTo>
                  <a:lnTo>
                    <a:pt x="2410409" y="2076234"/>
                  </a:lnTo>
                  <a:lnTo>
                    <a:pt x="2412034" y="2074367"/>
                  </a:lnTo>
                  <a:lnTo>
                    <a:pt x="2414600" y="2073427"/>
                  </a:lnTo>
                  <a:lnTo>
                    <a:pt x="2415070" y="2069693"/>
                  </a:lnTo>
                  <a:close/>
                </a:path>
                <a:path w="4454525" h="4457700">
                  <a:moveTo>
                    <a:pt x="2476906" y="2899537"/>
                  </a:moveTo>
                  <a:lnTo>
                    <a:pt x="2475280" y="2897670"/>
                  </a:lnTo>
                  <a:lnTo>
                    <a:pt x="2472017" y="2899295"/>
                  </a:lnTo>
                  <a:lnTo>
                    <a:pt x="2469210" y="2899537"/>
                  </a:lnTo>
                  <a:lnTo>
                    <a:pt x="2468041" y="2901632"/>
                  </a:lnTo>
                  <a:lnTo>
                    <a:pt x="2464778" y="2902331"/>
                  </a:lnTo>
                  <a:lnTo>
                    <a:pt x="2464778" y="2905366"/>
                  </a:lnTo>
                  <a:lnTo>
                    <a:pt x="2464549" y="2908401"/>
                  </a:lnTo>
                  <a:lnTo>
                    <a:pt x="2466175" y="2908871"/>
                  </a:lnTo>
                  <a:lnTo>
                    <a:pt x="2469680" y="2908871"/>
                  </a:lnTo>
                  <a:lnTo>
                    <a:pt x="2471775" y="2906293"/>
                  </a:lnTo>
                  <a:lnTo>
                    <a:pt x="2474341" y="2903029"/>
                  </a:lnTo>
                  <a:lnTo>
                    <a:pt x="2476906" y="2899537"/>
                  </a:lnTo>
                  <a:close/>
                </a:path>
                <a:path w="4454525" h="4457700">
                  <a:moveTo>
                    <a:pt x="2494419" y="2980969"/>
                  </a:moveTo>
                  <a:lnTo>
                    <a:pt x="2494178" y="2976308"/>
                  </a:lnTo>
                  <a:lnTo>
                    <a:pt x="2493708" y="2974670"/>
                  </a:lnTo>
                  <a:lnTo>
                    <a:pt x="2491143" y="2973501"/>
                  </a:lnTo>
                  <a:lnTo>
                    <a:pt x="2489517" y="2971406"/>
                  </a:lnTo>
                  <a:lnTo>
                    <a:pt x="2487409" y="2973501"/>
                  </a:lnTo>
                  <a:lnTo>
                    <a:pt x="2483675" y="2974670"/>
                  </a:lnTo>
                  <a:lnTo>
                    <a:pt x="2484374" y="2978874"/>
                  </a:lnTo>
                  <a:lnTo>
                    <a:pt x="2486012" y="2980740"/>
                  </a:lnTo>
                  <a:lnTo>
                    <a:pt x="2489276" y="2984944"/>
                  </a:lnTo>
                  <a:lnTo>
                    <a:pt x="2491143" y="2981909"/>
                  </a:lnTo>
                  <a:lnTo>
                    <a:pt x="2494419" y="2980969"/>
                  </a:lnTo>
                  <a:close/>
                </a:path>
                <a:path w="4454525" h="4457700">
                  <a:moveTo>
                    <a:pt x="2507488" y="2503754"/>
                  </a:moveTo>
                  <a:lnTo>
                    <a:pt x="2505621" y="2503043"/>
                  </a:lnTo>
                  <a:lnTo>
                    <a:pt x="2503513" y="2502814"/>
                  </a:lnTo>
                  <a:lnTo>
                    <a:pt x="2501887" y="2501646"/>
                  </a:lnTo>
                  <a:lnTo>
                    <a:pt x="2500020" y="2500719"/>
                  </a:lnTo>
                  <a:lnTo>
                    <a:pt x="2499080" y="2498610"/>
                  </a:lnTo>
                  <a:lnTo>
                    <a:pt x="2495588" y="2499309"/>
                  </a:lnTo>
                  <a:lnTo>
                    <a:pt x="2494648" y="2500719"/>
                  </a:lnTo>
                  <a:lnTo>
                    <a:pt x="2493010" y="2502585"/>
                  </a:lnTo>
                  <a:lnTo>
                    <a:pt x="2491143" y="2504910"/>
                  </a:lnTo>
                  <a:lnTo>
                    <a:pt x="2494877" y="2505379"/>
                  </a:lnTo>
                  <a:lnTo>
                    <a:pt x="2498852" y="2505621"/>
                  </a:lnTo>
                  <a:lnTo>
                    <a:pt x="2502585" y="2506078"/>
                  </a:lnTo>
                  <a:lnTo>
                    <a:pt x="2503982" y="2507018"/>
                  </a:lnTo>
                  <a:lnTo>
                    <a:pt x="2504910" y="2507716"/>
                  </a:lnTo>
                  <a:lnTo>
                    <a:pt x="2506548" y="2509113"/>
                  </a:lnTo>
                  <a:lnTo>
                    <a:pt x="2506776" y="2507018"/>
                  </a:lnTo>
                  <a:lnTo>
                    <a:pt x="2507246" y="2505621"/>
                  </a:lnTo>
                  <a:lnTo>
                    <a:pt x="2507488" y="2503754"/>
                  </a:lnTo>
                  <a:close/>
                </a:path>
                <a:path w="4454525" h="4457700">
                  <a:moveTo>
                    <a:pt x="2519616" y="3208032"/>
                  </a:moveTo>
                  <a:lnTo>
                    <a:pt x="2517051" y="3206407"/>
                  </a:lnTo>
                  <a:lnTo>
                    <a:pt x="2514485" y="3207334"/>
                  </a:lnTo>
                  <a:lnTo>
                    <a:pt x="2511920" y="3207334"/>
                  </a:lnTo>
                  <a:lnTo>
                    <a:pt x="2507246" y="3212007"/>
                  </a:lnTo>
                  <a:lnTo>
                    <a:pt x="2509355" y="3212935"/>
                  </a:lnTo>
                  <a:lnTo>
                    <a:pt x="2511679" y="3214103"/>
                  </a:lnTo>
                  <a:lnTo>
                    <a:pt x="2513787" y="3215043"/>
                  </a:lnTo>
                  <a:lnTo>
                    <a:pt x="2513787" y="3221101"/>
                  </a:lnTo>
                  <a:lnTo>
                    <a:pt x="2515184" y="3219704"/>
                  </a:lnTo>
                  <a:lnTo>
                    <a:pt x="2517051" y="3218535"/>
                  </a:lnTo>
                  <a:lnTo>
                    <a:pt x="2516822" y="3217608"/>
                  </a:lnTo>
                  <a:lnTo>
                    <a:pt x="2516352" y="3213874"/>
                  </a:lnTo>
                  <a:lnTo>
                    <a:pt x="2518448" y="3211068"/>
                  </a:lnTo>
                  <a:lnTo>
                    <a:pt x="2519616" y="3208032"/>
                  </a:lnTo>
                  <a:close/>
                </a:path>
                <a:path w="4454525" h="4457700">
                  <a:moveTo>
                    <a:pt x="2582164" y="2422537"/>
                  </a:moveTo>
                  <a:lnTo>
                    <a:pt x="2581694" y="2421610"/>
                  </a:lnTo>
                  <a:lnTo>
                    <a:pt x="2580754" y="2421140"/>
                  </a:lnTo>
                  <a:lnTo>
                    <a:pt x="2578887" y="2420670"/>
                  </a:lnTo>
                  <a:lnTo>
                    <a:pt x="2577719" y="2420670"/>
                  </a:lnTo>
                  <a:lnTo>
                    <a:pt x="2577490" y="2420899"/>
                  </a:lnTo>
                  <a:lnTo>
                    <a:pt x="2573528" y="2424404"/>
                  </a:lnTo>
                  <a:lnTo>
                    <a:pt x="2565120" y="2432342"/>
                  </a:lnTo>
                  <a:lnTo>
                    <a:pt x="2567686" y="2433040"/>
                  </a:lnTo>
                  <a:lnTo>
                    <a:pt x="2569095" y="2433510"/>
                  </a:lnTo>
                  <a:lnTo>
                    <a:pt x="2571419" y="2434209"/>
                  </a:lnTo>
                  <a:lnTo>
                    <a:pt x="2574925" y="2430234"/>
                  </a:lnTo>
                  <a:lnTo>
                    <a:pt x="2578658" y="2426500"/>
                  </a:lnTo>
                  <a:lnTo>
                    <a:pt x="2582164" y="2422766"/>
                  </a:lnTo>
                  <a:lnTo>
                    <a:pt x="2582164" y="2422537"/>
                  </a:lnTo>
                  <a:close/>
                </a:path>
                <a:path w="4454525" h="4457700">
                  <a:moveTo>
                    <a:pt x="2726842" y="3146895"/>
                  </a:moveTo>
                  <a:lnTo>
                    <a:pt x="2726613" y="3145256"/>
                  </a:lnTo>
                  <a:lnTo>
                    <a:pt x="2726613" y="3143859"/>
                  </a:lnTo>
                  <a:lnTo>
                    <a:pt x="2726372" y="3142234"/>
                  </a:lnTo>
                  <a:lnTo>
                    <a:pt x="2721940" y="3140824"/>
                  </a:lnTo>
                  <a:lnTo>
                    <a:pt x="2717736" y="3141992"/>
                  </a:lnTo>
                  <a:lnTo>
                    <a:pt x="2713545" y="3141522"/>
                  </a:lnTo>
                  <a:lnTo>
                    <a:pt x="2713774" y="3143631"/>
                  </a:lnTo>
                  <a:lnTo>
                    <a:pt x="2714002" y="3145498"/>
                  </a:lnTo>
                  <a:lnTo>
                    <a:pt x="2714002" y="3147593"/>
                  </a:lnTo>
                  <a:lnTo>
                    <a:pt x="2718676" y="3148063"/>
                  </a:lnTo>
                  <a:lnTo>
                    <a:pt x="2722880" y="3148990"/>
                  </a:lnTo>
                  <a:lnTo>
                    <a:pt x="2726842" y="3146895"/>
                  </a:lnTo>
                  <a:close/>
                </a:path>
                <a:path w="4454525" h="4457700">
                  <a:moveTo>
                    <a:pt x="2740139" y="1936216"/>
                  </a:moveTo>
                  <a:lnTo>
                    <a:pt x="2739910" y="1932482"/>
                  </a:lnTo>
                  <a:lnTo>
                    <a:pt x="2738043" y="1929206"/>
                  </a:lnTo>
                  <a:lnTo>
                    <a:pt x="2737116" y="1930146"/>
                  </a:lnTo>
                  <a:lnTo>
                    <a:pt x="2730347" y="1941347"/>
                  </a:lnTo>
                  <a:lnTo>
                    <a:pt x="2730347" y="1943214"/>
                  </a:lnTo>
                  <a:lnTo>
                    <a:pt x="2731274" y="1944141"/>
                  </a:lnTo>
                  <a:lnTo>
                    <a:pt x="2731744" y="1945081"/>
                  </a:lnTo>
                  <a:lnTo>
                    <a:pt x="2734551" y="1942045"/>
                  </a:lnTo>
                  <a:lnTo>
                    <a:pt x="2738272" y="1939950"/>
                  </a:lnTo>
                  <a:lnTo>
                    <a:pt x="2740139" y="1936216"/>
                  </a:lnTo>
                  <a:close/>
                </a:path>
                <a:path w="4454525" h="4457700">
                  <a:moveTo>
                    <a:pt x="2795219" y="1923605"/>
                  </a:moveTo>
                  <a:lnTo>
                    <a:pt x="2792882" y="1921510"/>
                  </a:lnTo>
                  <a:lnTo>
                    <a:pt x="2790088" y="1922907"/>
                  </a:lnTo>
                  <a:lnTo>
                    <a:pt x="2787281" y="1922437"/>
                  </a:lnTo>
                  <a:lnTo>
                    <a:pt x="2786113" y="1923376"/>
                  </a:lnTo>
                  <a:lnTo>
                    <a:pt x="2785186" y="1924545"/>
                  </a:lnTo>
                  <a:lnTo>
                    <a:pt x="2784487" y="1925472"/>
                  </a:lnTo>
                  <a:lnTo>
                    <a:pt x="2781681" y="1926640"/>
                  </a:lnTo>
                  <a:lnTo>
                    <a:pt x="2778188" y="1923605"/>
                  </a:lnTo>
                  <a:lnTo>
                    <a:pt x="2776321" y="1927580"/>
                  </a:lnTo>
                  <a:lnTo>
                    <a:pt x="2777248" y="1928279"/>
                  </a:lnTo>
                  <a:lnTo>
                    <a:pt x="2777490" y="1928977"/>
                  </a:lnTo>
                  <a:lnTo>
                    <a:pt x="2791015" y="1928977"/>
                  </a:lnTo>
                  <a:lnTo>
                    <a:pt x="2791714" y="1926882"/>
                  </a:lnTo>
                  <a:lnTo>
                    <a:pt x="2794990" y="1926412"/>
                  </a:lnTo>
                  <a:lnTo>
                    <a:pt x="2795219" y="1923605"/>
                  </a:lnTo>
                  <a:close/>
                </a:path>
                <a:path w="4454525" h="4457700">
                  <a:moveTo>
                    <a:pt x="2848419" y="3578847"/>
                  </a:moveTo>
                  <a:lnTo>
                    <a:pt x="2840952" y="3575354"/>
                  </a:lnTo>
                  <a:lnTo>
                    <a:pt x="2836989" y="3580955"/>
                  </a:lnTo>
                  <a:lnTo>
                    <a:pt x="2832087" y="3582581"/>
                  </a:lnTo>
                  <a:lnTo>
                    <a:pt x="2836761" y="3587254"/>
                  </a:lnTo>
                  <a:lnTo>
                    <a:pt x="2837929" y="3586086"/>
                  </a:lnTo>
                  <a:lnTo>
                    <a:pt x="2839085" y="3585146"/>
                  </a:lnTo>
                  <a:lnTo>
                    <a:pt x="2840253" y="3583978"/>
                  </a:lnTo>
                  <a:lnTo>
                    <a:pt x="2843288" y="3583978"/>
                  </a:lnTo>
                  <a:lnTo>
                    <a:pt x="2848419" y="3578847"/>
                  </a:lnTo>
                  <a:close/>
                </a:path>
                <a:path w="4454525" h="4457700">
                  <a:moveTo>
                    <a:pt x="2857995" y="3559479"/>
                  </a:moveTo>
                  <a:lnTo>
                    <a:pt x="2855188" y="3556444"/>
                  </a:lnTo>
                  <a:lnTo>
                    <a:pt x="2852153" y="3557841"/>
                  </a:lnTo>
                  <a:lnTo>
                    <a:pt x="2849130" y="3558552"/>
                  </a:lnTo>
                  <a:lnTo>
                    <a:pt x="2846794" y="3560876"/>
                  </a:lnTo>
                  <a:lnTo>
                    <a:pt x="2846324" y="3560876"/>
                  </a:lnTo>
                  <a:lnTo>
                    <a:pt x="2845854" y="3560648"/>
                  </a:lnTo>
                  <a:lnTo>
                    <a:pt x="2845625" y="3560419"/>
                  </a:lnTo>
                  <a:lnTo>
                    <a:pt x="2840723" y="3556914"/>
                  </a:lnTo>
                  <a:lnTo>
                    <a:pt x="2838856" y="3556685"/>
                  </a:lnTo>
                  <a:lnTo>
                    <a:pt x="2838856" y="3560178"/>
                  </a:lnTo>
                  <a:lnTo>
                    <a:pt x="2840253" y="3561575"/>
                  </a:lnTo>
                  <a:lnTo>
                    <a:pt x="2841891" y="3562985"/>
                  </a:lnTo>
                  <a:lnTo>
                    <a:pt x="2843288" y="3564382"/>
                  </a:lnTo>
                  <a:lnTo>
                    <a:pt x="2849359" y="3565309"/>
                  </a:lnTo>
                  <a:lnTo>
                    <a:pt x="2853321" y="3561346"/>
                  </a:lnTo>
                  <a:lnTo>
                    <a:pt x="2857995" y="3559479"/>
                  </a:lnTo>
                  <a:close/>
                </a:path>
                <a:path w="4454525" h="4457700">
                  <a:moveTo>
                    <a:pt x="2864066" y="2504910"/>
                  </a:moveTo>
                  <a:lnTo>
                    <a:pt x="2863824" y="2501417"/>
                  </a:lnTo>
                  <a:lnTo>
                    <a:pt x="2861259" y="2503043"/>
                  </a:lnTo>
                  <a:lnTo>
                    <a:pt x="2859621" y="2502585"/>
                  </a:lnTo>
                  <a:lnTo>
                    <a:pt x="2856128" y="2500249"/>
                  </a:lnTo>
                  <a:lnTo>
                    <a:pt x="2854731" y="2496515"/>
                  </a:lnTo>
                  <a:lnTo>
                    <a:pt x="2852864" y="2492552"/>
                  </a:lnTo>
                  <a:lnTo>
                    <a:pt x="2850527" y="2496515"/>
                  </a:lnTo>
                  <a:lnTo>
                    <a:pt x="2851454" y="2500719"/>
                  </a:lnTo>
                  <a:lnTo>
                    <a:pt x="2852153" y="2506548"/>
                  </a:lnTo>
                  <a:lnTo>
                    <a:pt x="2856827" y="2504681"/>
                  </a:lnTo>
                  <a:lnTo>
                    <a:pt x="2860560" y="2507018"/>
                  </a:lnTo>
                  <a:lnTo>
                    <a:pt x="2864066" y="2504910"/>
                  </a:lnTo>
                  <a:close/>
                </a:path>
                <a:path w="4454525" h="4457700">
                  <a:moveTo>
                    <a:pt x="2874556" y="4209389"/>
                  </a:moveTo>
                  <a:lnTo>
                    <a:pt x="2874099" y="4207065"/>
                  </a:lnTo>
                  <a:lnTo>
                    <a:pt x="2873629" y="4205198"/>
                  </a:lnTo>
                  <a:lnTo>
                    <a:pt x="2873159" y="4203090"/>
                  </a:lnTo>
                  <a:lnTo>
                    <a:pt x="2870365" y="4205897"/>
                  </a:lnTo>
                  <a:lnTo>
                    <a:pt x="2869196" y="4206824"/>
                  </a:lnTo>
                  <a:lnTo>
                    <a:pt x="2861729" y="4206824"/>
                  </a:lnTo>
                  <a:lnTo>
                    <a:pt x="2861957" y="4210100"/>
                  </a:lnTo>
                  <a:lnTo>
                    <a:pt x="2859392" y="4213364"/>
                  </a:lnTo>
                  <a:lnTo>
                    <a:pt x="2863126" y="4217098"/>
                  </a:lnTo>
                  <a:lnTo>
                    <a:pt x="2867329" y="4212425"/>
                  </a:lnTo>
                  <a:lnTo>
                    <a:pt x="2868726" y="4210799"/>
                  </a:lnTo>
                  <a:lnTo>
                    <a:pt x="2871063" y="4210100"/>
                  </a:lnTo>
                  <a:lnTo>
                    <a:pt x="2872460" y="4209859"/>
                  </a:lnTo>
                  <a:lnTo>
                    <a:pt x="2874556" y="4209389"/>
                  </a:lnTo>
                  <a:close/>
                </a:path>
                <a:path w="4454525" h="4457700">
                  <a:moveTo>
                    <a:pt x="3085515" y="456463"/>
                  </a:moveTo>
                  <a:lnTo>
                    <a:pt x="3082721" y="453898"/>
                  </a:lnTo>
                  <a:lnTo>
                    <a:pt x="3079458" y="453898"/>
                  </a:lnTo>
                  <a:lnTo>
                    <a:pt x="3077121" y="456920"/>
                  </a:lnTo>
                  <a:lnTo>
                    <a:pt x="3071520" y="458558"/>
                  </a:lnTo>
                  <a:lnTo>
                    <a:pt x="3075952" y="463931"/>
                  </a:lnTo>
                  <a:lnTo>
                    <a:pt x="3078518" y="463232"/>
                  </a:lnTo>
                  <a:lnTo>
                    <a:pt x="3081324" y="464858"/>
                  </a:lnTo>
                  <a:lnTo>
                    <a:pt x="3083649" y="462762"/>
                  </a:lnTo>
                  <a:lnTo>
                    <a:pt x="3084118" y="459727"/>
                  </a:lnTo>
                  <a:lnTo>
                    <a:pt x="3085515" y="456463"/>
                  </a:lnTo>
                  <a:close/>
                </a:path>
                <a:path w="4454525" h="4457700">
                  <a:moveTo>
                    <a:pt x="3152724" y="2733611"/>
                  </a:moveTo>
                  <a:lnTo>
                    <a:pt x="3149930" y="2731744"/>
                  </a:lnTo>
                  <a:lnTo>
                    <a:pt x="3150158" y="2727782"/>
                  </a:lnTo>
                  <a:lnTo>
                    <a:pt x="3147593" y="2725204"/>
                  </a:lnTo>
                  <a:lnTo>
                    <a:pt x="3146425" y="2727782"/>
                  </a:lnTo>
                  <a:lnTo>
                    <a:pt x="3145967" y="2729649"/>
                  </a:lnTo>
                  <a:lnTo>
                    <a:pt x="3145269" y="2731274"/>
                  </a:lnTo>
                  <a:lnTo>
                    <a:pt x="3143402" y="2732214"/>
                  </a:lnTo>
                  <a:lnTo>
                    <a:pt x="3140595" y="2730804"/>
                  </a:lnTo>
                  <a:lnTo>
                    <a:pt x="3140125" y="2733840"/>
                  </a:lnTo>
                  <a:lnTo>
                    <a:pt x="3142462" y="2735008"/>
                  </a:lnTo>
                  <a:lnTo>
                    <a:pt x="3143161" y="2738513"/>
                  </a:lnTo>
                  <a:lnTo>
                    <a:pt x="3146666" y="2738272"/>
                  </a:lnTo>
                  <a:lnTo>
                    <a:pt x="3149701" y="2738272"/>
                  </a:lnTo>
                  <a:lnTo>
                    <a:pt x="3150628" y="2735008"/>
                  </a:lnTo>
                  <a:lnTo>
                    <a:pt x="3152724" y="2733611"/>
                  </a:lnTo>
                  <a:close/>
                </a:path>
                <a:path w="4454525" h="4457700">
                  <a:moveTo>
                    <a:pt x="3218535" y="4316273"/>
                  </a:moveTo>
                  <a:lnTo>
                    <a:pt x="3218307" y="4314876"/>
                  </a:lnTo>
                  <a:lnTo>
                    <a:pt x="3217837" y="4313479"/>
                  </a:lnTo>
                  <a:lnTo>
                    <a:pt x="3217608" y="4311840"/>
                  </a:lnTo>
                  <a:lnTo>
                    <a:pt x="3208274" y="4311840"/>
                  </a:lnTo>
                  <a:lnTo>
                    <a:pt x="3209201" y="4315803"/>
                  </a:lnTo>
                  <a:lnTo>
                    <a:pt x="3207575" y="4318609"/>
                  </a:lnTo>
                  <a:lnTo>
                    <a:pt x="3209442" y="4320705"/>
                  </a:lnTo>
                  <a:lnTo>
                    <a:pt x="3214332" y="4323270"/>
                  </a:lnTo>
                  <a:lnTo>
                    <a:pt x="3215741" y="4318368"/>
                  </a:lnTo>
                  <a:lnTo>
                    <a:pt x="3218535" y="4316273"/>
                  </a:lnTo>
                  <a:close/>
                </a:path>
                <a:path w="4454525" h="4457700">
                  <a:moveTo>
                    <a:pt x="3237903" y="702652"/>
                  </a:moveTo>
                  <a:lnTo>
                    <a:pt x="3233712" y="705218"/>
                  </a:lnTo>
                  <a:lnTo>
                    <a:pt x="3232302" y="701954"/>
                  </a:lnTo>
                  <a:lnTo>
                    <a:pt x="3229038" y="698919"/>
                  </a:lnTo>
                  <a:lnTo>
                    <a:pt x="3228568" y="704062"/>
                  </a:lnTo>
                  <a:lnTo>
                    <a:pt x="3227400" y="708494"/>
                  </a:lnTo>
                  <a:lnTo>
                    <a:pt x="3229737" y="713155"/>
                  </a:lnTo>
                  <a:lnTo>
                    <a:pt x="3231845" y="710120"/>
                  </a:lnTo>
                  <a:lnTo>
                    <a:pt x="3234867" y="709891"/>
                  </a:lnTo>
                  <a:lnTo>
                    <a:pt x="3237903" y="708494"/>
                  </a:lnTo>
                  <a:lnTo>
                    <a:pt x="3237903" y="702652"/>
                  </a:lnTo>
                  <a:close/>
                </a:path>
                <a:path w="4454525" h="4457700">
                  <a:moveTo>
                    <a:pt x="3254006" y="3399625"/>
                  </a:moveTo>
                  <a:lnTo>
                    <a:pt x="3253778" y="3398697"/>
                  </a:lnTo>
                  <a:lnTo>
                    <a:pt x="3253308" y="3397288"/>
                  </a:lnTo>
                  <a:lnTo>
                    <a:pt x="3253079" y="3397529"/>
                  </a:lnTo>
                  <a:lnTo>
                    <a:pt x="3247009" y="3397529"/>
                  </a:lnTo>
                  <a:lnTo>
                    <a:pt x="3245840" y="3393097"/>
                  </a:lnTo>
                  <a:lnTo>
                    <a:pt x="3244202" y="3388664"/>
                  </a:lnTo>
                  <a:lnTo>
                    <a:pt x="3243745" y="3387026"/>
                  </a:lnTo>
                  <a:lnTo>
                    <a:pt x="3242805" y="3387255"/>
                  </a:lnTo>
                  <a:lnTo>
                    <a:pt x="3241878" y="3388893"/>
                  </a:lnTo>
                  <a:lnTo>
                    <a:pt x="3241637" y="3392627"/>
                  </a:lnTo>
                  <a:lnTo>
                    <a:pt x="3240468" y="3396831"/>
                  </a:lnTo>
                  <a:lnTo>
                    <a:pt x="3243046" y="3400564"/>
                  </a:lnTo>
                  <a:lnTo>
                    <a:pt x="3246780" y="3400094"/>
                  </a:lnTo>
                  <a:lnTo>
                    <a:pt x="3250514" y="3401491"/>
                  </a:lnTo>
                  <a:lnTo>
                    <a:pt x="3254006" y="3399625"/>
                  </a:lnTo>
                  <a:close/>
                </a:path>
                <a:path w="4454525" h="4457700">
                  <a:moveTo>
                    <a:pt x="3303955" y="1659915"/>
                  </a:moveTo>
                  <a:lnTo>
                    <a:pt x="3302787" y="1657337"/>
                  </a:lnTo>
                  <a:lnTo>
                    <a:pt x="3300222" y="1656880"/>
                  </a:lnTo>
                  <a:lnTo>
                    <a:pt x="3295319" y="1656410"/>
                  </a:lnTo>
                  <a:lnTo>
                    <a:pt x="3293910" y="1655241"/>
                  </a:lnTo>
                  <a:lnTo>
                    <a:pt x="3292983" y="1654543"/>
                  </a:lnTo>
                  <a:lnTo>
                    <a:pt x="3291814" y="1653603"/>
                  </a:lnTo>
                  <a:lnTo>
                    <a:pt x="3288779" y="1657108"/>
                  </a:lnTo>
                  <a:lnTo>
                    <a:pt x="3287382" y="1658505"/>
                  </a:lnTo>
                  <a:lnTo>
                    <a:pt x="3292513" y="1663649"/>
                  </a:lnTo>
                  <a:lnTo>
                    <a:pt x="3296716" y="1662239"/>
                  </a:lnTo>
                  <a:lnTo>
                    <a:pt x="3298113" y="1661541"/>
                  </a:lnTo>
                  <a:lnTo>
                    <a:pt x="3299282" y="1660613"/>
                  </a:lnTo>
                  <a:lnTo>
                    <a:pt x="3302089" y="1659674"/>
                  </a:lnTo>
                  <a:lnTo>
                    <a:pt x="3303955" y="1659915"/>
                  </a:lnTo>
                  <a:close/>
                </a:path>
                <a:path w="4454525" h="4457700">
                  <a:moveTo>
                    <a:pt x="3509302" y="2011591"/>
                  </a:moveTo>
                  <a:lnTo>
                    <a:pt x="3508375" y="2011349"/>
                  </a:lnTo>
                  <a:lnTo>
                    <a:pt x="3506279" y="2011121"/>
                  </a:lnTo>
                  <a:lnTo>
                    <a:pt x="3504869" y="2009952"/>
                  </a:lnTo>
                  <a:lnTo>
                    <a:pt x="3502774" y="2008555"/>
                  </a:lnTo>
                  <a:lnTo>
                    <a:pt x="3501136" y="2006447"/>
                  </a:lnTo>
                  <a:lnTo>
                    <a:pt x="3497173" y="2008555"/>
                  </a:lnTo>
                  <a:lnTo>
                    <a:pt x="3497173" y="2011349"/>
                  </a:lnTo>
                  <a:lnTo>
                    <a:pt x="3496945" y="2012048"/>
                  </a:lnTo>
                  <a:lnTo>
                    <a:pt x="3499269" y="2013915"/>
                  </a:lnTo>
                  <a:lnTo>
                    <a:pt x="3500209" y="2017649"/>
                  </a:lnTo>
                  <a:lnTo>
                    <a:pt x="3505809" y="2016950"/>
                  </a:lnTo>
                  <a:lnTo>
                    <a:pt x="3506508" y="2015782"/>
                  </a:lnTo>
                  <a:lnTo>
                    <a:pt x="3509302" y="2011591"/>
                  </a:lnTo>
                  <a:close/>
                </a:path>
                <a:path w="4454525" h="4457700">
                  <a:moveTo>
                    <a:pt x="3510711" y="2629293"/>
                  </a:moveTo>
                  <a:lnTo>
                    <a:pt x="3505809" y="2632329"/>
                  </a:lnTo>
                  <a:lnTo>
                    <a:pt x="3504171" y="2629065"/>
                  </a:lnTo>
                  <a:lnTo>
                    <a:pt x="3501377" y="2626728"/>
                  </a:lnTo>
                  <a:lnTo>
                    <a:pt x="3500907" y="2629293"/>
                  </a:lnTo>
                  <a:lnTo>
                    <a:pt x="3497402" y="2629535"/>
                  </a:lnTo>
                  <a:lnTo>
                    <a:pt x="3497402" y="2631859"/>
                  </a:lnTo>
                  <a:lnTo>
                    <a:pt x="3499040" y="2633967"/>
                  </a:lnTo>
                  <a:lnTo>
                    <a:pt x="3500437" y="2635593"/>
                  </a:lnTo>
                  <a:lnTo>
                    <a:pt x="3501606" y="2637002"/>
                  </a:lnTo>
                  <a:lnTo>
                    <a:pt x="3504641" y="2636304"/>
                  </a:lnTo>
                  <a:lnTo>
                    <a:pt x="3507435" y="2638171"/>
                  </a:lnTo>
                  <a:lnTo>
                    <a:pt x="3509543" y="2635834"/>
                  </a:lnTo>
                  <a:lnTo>
                    <a:pt x="3509772" y="2634665"/>
                  </a:lnTo>
                  <a:lnTo>
                    <a:pt x="3510013" y="2633726"/>
                  </a:lnTo>
                  <a:lnTo>
                    <a:pt x="3510711" y="2629293"/>
                  </a:lnTo>
                  <a:close/>
                </a:path>
                <a:path w="4454525" h="4457700">
                  <a:moveTo>
                    <a:pt x="4018267" y="1071372"/>
                  </a:moveTo>
                  <a:lnTo>
                    <a:pt x="4016870" y="1070902"/>
                  </a:lnTo>
                  <a:lnTo>
                    <a:pt x="4015702" y="1070432"/>
                  </a:lnTo>
                  <a:lnTo>
                    <a:pt x="4013136" y="1069505"/>
                  </a:lnTo>
                  <a:lnTo>
                    <a:pt x="4011739" y="1071372"/>
                  </a:lnTo>
                  <a:lnTo>
                    <a:pt x="4010101" y="1073467"/>
                  </a:lnTo>
                  <a:lnTo>
                    <a:pt x="4008234" y="1076032"/>
                  </a:lnTo>
                  <a:lnTo>
                    <a:pt x="4008932" y="1078141"/>
                  </a:lnTo>
                  <a:lnTo>
                    <a:pt x="4009174" y="1079538"/>
                  </a:lnTo>
                  <a:lnTo>
                    <a:pt x="4012666" y="1079538"/>
                  </a:lnTo>
                  <a:lnTo>
                    <a:pt x="4015943" y="1081633"/>
                  </a:lnTo>
                  <a:lnTo>
                    <a:pt x="4018267" y="1078141"/>
                  </a:lnTo>
                  <a:lnTo>
                    <a:pt x="4018267" y="1071372"/>
                  </a:lnTo>
                  <a:close/>
                </a:path>
                <a:path w="4454525" h="4457700">
                  <a:moveTo>
                    <a:pt x="4080345" y="2925673"/>
                  </a:moveTo>
                  <a:lnTo>
                    <a:pt x="4075214" y="2927070"/>
                  </a:lnTo>
                  <a:lnTo>
                    <a:pt x="4072877" y="2918663"/>
                  </a:lnTo>
                  <a:lnTo>
                    <a:pt x="4067505" y="2923565"/>
                  </a:lnTo>
                  <a:lnTo>
                    <a:pt x="4068673" y="2924733"/>
                  </a:lnTo>
                  <a:lnTo>
                    <a:pt x="4069613" y="2925902"/>
                  </a:lnTo>
                  <a:lnTo>
                    <a:pt x="4070781" y="2927070"/>
                  </a:lnTo>
                  <a:lnTo>
                    <a:pt x="4070781" y="2931033"/>
                  </a:lnTo>
                  <a:lnTo>
                    <a:pt x="4072648" y="2932430"/>
                  </a:lnTo>
                  <a:lnTo>
                    <a:pt x="4075684" y="2935008"/>
                  </a:lnTo>
                  <a:lnTo>
                    <a:pt x="4077309" y="2931972"/>
                  </a:lnTo>
                  <a:lnTo>
                    <a:pt x="4078706" y="2929166"/>
                  </a:lnTo>
                  <a:lnTo>
                    <a:pt x="4080345" y="2925673"/>
                  </a:lnTo>
                  <a:close/>
                </a:path>
                <a:path w="4454525" h="4457700">
                  <a:moveTo>
                    <a:pt x="4185831" y="95211"/>
                  </a:moveTo>
                  <a:lnTo>
                    <a:pt x="4182795" y="93345"/>
                  </a:lnTo>
                  <a:lnTo>
                    <a:pt x="4182097" y="89852"/>
                  </a:lnTo>
                  <a:lnTo>
                    <a:pt x="4178592" y="90081"/>
                  </a:lnTo>
                  <a:lnTo>
                    <a:pt x="4175556" y="90309"/>
                  </a:lnTo>
                  <a:lnTo>
                    <a:pt x="4174629" y="93345"/>
                  </a:lnTo>
                  <a:lnTo>
                    <a:pt x="4171823" y="95211"/>
                  </a:lnTo>
                  <a:lnTo>
                    <a:pt x="4174858" y="96608"/>
                  </a:lnTo>
                  <a:lnTo>
                    <a:pt x="4175785" y="100584"/>
                  </a:lnTo>
                  <a:lnTo>
                    <a:pt x="4179760" y="100114"/>
                  </a:lnTo>
                  <a:lnTo>
                    <a:pt x="4181627" y="98475"/>
                  </a:lnTo>
                  <a:lnTo>
                    <a:pt x="4185831" y="95211"/>
                  </a:lnTo>
                  <a:close/>
                </a:path>
                <a:path w="4454525" h="4457700">
                  <a:moveTo>
                    <a:pt x="4271238" y="1353273"/>
                  </a:moveTo>
                  <a:lnTo>
                    <a:pt x="4268432" y="1352575"/>
                  </a:lnTo>
                  <a:lnTo>
                    <a:pt x="4267263" y="1353743"/>
                  </a:lnTo>
                  <a:lnTo>
                    <a:pt x="4265168" y="1355369"/>
                  </a:lnTo>
                  <a:lnTo>
                    <a:pt x="4260037" y="1355839"/>
                  </a:lnTo>
                  <a:lnTo>
                    <a:pt x="4255135" y="1354201"/>
                  </a:lnTo>
                  <a:lnTo>
                    <a:pt x="4247439" y="1358633"/>
                  </a:lnTo>
                  <a:lnTo>
                    <a:pt x="4258640" y="1358633"/>
                  </a:lnTo>
                  <a:lnTo>
                    <a:pt x="4259796" y="1359573"/>
                  </a:lnTo>
                  <a:lnTo>
                    <a:pt x="4261663" y="1361440"/>
                  </a:lnTo>
                  <a:lnTo>
                    <a:pt x="4264698" y="1360043"/>
                  </a:lnTo>
                  <a:lnTo>
                    <a:pt x="4267263" y="1358633"/>
                  </a:lnTo>
                  <a:lnTo>
                    <a:pt x="4270070" y="1357236"/>
                  </a:lnTo>
                  <a:lnTo>
                    <a:pt x="4270299" y="1355369"/>
                  </a:lnTo>
                  <a:lnTo>
                    <a:pt x="4271238" y="1353273"/>
                  </a:lnTo>
                  <a:close/>
                </a:path>
                <a:path w="4454525" h="4457700">
                  <a:moveTo>
                    <a:pt x="4454195" y="4449991"/>
                  </a:moveTo>
                  <a:lnTo>
                    <a:pt x="4453953" y="4447654"/>
                  </a:lnTo>
                  <a:lnTo>
                    <a:pt x="4452328" y="4449292"/>
                  </a:lnTo>
                  <a:lnTo>
                    <a:pt x="4449521" y="4442295"/>
                  </a:lnTo>
                  <a:lnTo>
                    <a:pt x="4449762" y="4447197"/>
                  </a:lnTo>
                  <a:lnTo>
                    <a:pt x="4446257" y="4448594"/>
                  </a:lnTo>
                  <a:lnTo>
                    <a:pt x="4444390" y="4450931"/>
                  </a:lnTo>
                  <a:lnTo>
                    <a:pt x="4447197" y="4452798"/>
                  </a:lnTo>
                  <a:lnTo>
                    <a:pt x="4448353" y="4457687"/>
                  </a:lnTo>
                  <a:lnTo>
                    <a:pt x="4454195" y="4454664"/>
                  </a:lnTo>
                  <a:lnTo>
                    <a:pt x="4454195" y="4449991"/>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9" name="object 39"/>
            <p:cNvSpPr/>
            <p:nvPr/>
          </p:nvSpPr>
          <p:spPr>
            <a:xfrm>
              <a:off x="1159929" y="2870428"/>
              <a:ext cx="4399915" cy="3801745"/>
            </a:xfrm>
            <a:custGeom>
              <a:avLst/>
              <a:gdLst/>
              <a:ahLst/>
              <a:cxnLst/>
              <a:rect l="l" t="t" r="r" b="b"/>
              <a:pathLst>
                <a:path w="4399915" h="3801745">
                  <a:moveTo>
                    <a:pt x="10972" y="218668"/>
                  </a:moveTo>
                  <a:lnTo>
                    <a:pt x="6997" y="213067"/>
                  </a:lnTo>
                  <a:lnTo>
                    <a:pt x="8394" y="210959"/>
                  </a:lnTo>
                  <a:lnTo>
                    <a:pt x="9563" y="209334"/>
                  </a:lnTo>
                  <a:lnTo>
                    <a:pt x="10502" y="207937"/>
                  </a:lnTo>
                  <a:lnTo>
                    <a:pt x="8864" y="206298"/>
                  </a:lnTo>
                  <a:lnTo>
                    <a:pt x="7467" y="204660"/>
                  </a:lnTo>
                  <a:lnTo>
                    <a:pt x="6070" y="203263"/>
                  </a:lnTo>
                  <a:lnTo>
                    <a:pt x="0" y="203263"/>
                  </a:lnTo>
                  <a:lnTo>
                    <a:pt x="3035" y="206768"/>
                  </a:lnTo>
                  <a:lnTo>
                    <a:pt x="4203" y="208394"/>
                  </a:lnTo>
                  <a:lnTo>
                    <a:pt x="4660" y="212128"/>
                  </a:lnTo>
                  <a:lnTo>
                    <a:pt x="3035" y="215861"/>
                  </a:lnTo>
                  <a:lnTo>
                    <a:pt x="5829" y="219837"/>
                  </a:lnTo>
                  <a:lnTo>
                    <a:pt x="7467" y="219367"/>
                  </a:lnTo>
                  <a:lnTo>
                    <a:pt x="9105" y="219138"/>
                  </a:lnTo>
                  <a:lnTo>
                    <a:pt x="10972" y="218668"/>
                  </a:lnTo>
                  <a:close/>
                </a:path>
                <a:path w="4399915" h="3801745">
                  <a:moveTo>
                    <a:pt x="20307" y="2377275"/>
                  </a:moveTo>
                  <a:lnTo>
                    <a:pt x="17272" y="2375408"/>
                  </a:lnTo>
                  <a:lnTo>
                    <a:pt x="13995" y="2376335"/>
                  </a:lnTo>
                  <a:lnTo>
                    <a:pt x="8864" y="2376335"/>
                  </a:lnTo>
                  <a:lnTo>
                    <a:pt x="6769" y="2375408"/>
                  </a:lnTo>
                  <a:lnTo>
                    <a:pt x="4902" y="2377275"/>
                  </a:lnTo>
                  <a:lnTo>
                    <a:pt x="5829" y="2380069"/>
                  </a:lnTo>
                  <a:lnTo>
                    <a:pt x="7696" y="2382164"/>
                  </a:lnTo>
                  <a:lnTo>
                    <a:pt x="11899" y="2382875"/>
                  </a:lnTo>
                  <a:lnTo>
                    <a:pt x="13068" y="2382164"/>
                  </a:lnTo>
                  <a:lnTo>
                    <a:pt x="14465" y="2380538"/>
                  </a:lnTo>
                  <a:lnTo>
                    <a:pt x="16103" y="2379599"/>
                  </a:lnTo>
                  <a:lnTo>
                    <a:pt x="17500" y="2378900"/>
                  </a:lnTo>
                  <a:lnTo>
                    <a:pt x="20307" y="2380767"/>
                  </a:lnTo>
                  <a:lnTo>
                    <a:pt x="20307" y="2377275"/>
                  </a:lnTo>
                  <a:close/>
                </a:path>
                <a:path w="4399915" h="3801745">
                  <a:moveTo>
                    <a:pt x="191820" y="2342502"/>
                  </a:moveTo>
                  <a:lnTo>
                    <a:pt x="189725" y="2340394"/>
                  </a:lnTo>
                  <a:lnTo>
                    <a:pt x="187617" y="2340394"/>
                  </a:lnTo>
                  <a:lnTo>
                    <a:pt x="185521" y="2340165"/>
                  </a:lnTo>
                  <a:lnTo>
                    <a:pt x="183426" y="2340394"/>
                  </a:lnTo>
                  <a:lnTo>
                    <a:pt x="182727" y="2340394"/>
                  </a:lnTo>
                  <a:lnTo>
                    <a:pt x="182257" y="2341562"/>
                  </a:lnTo>
                  <a:lnTo>
                    <a:pt x="181787" y="2342261"/>
                  </a:lnTo>
                  <a:lnTo>
                    <a:pt x="184124" y="2343200"/>
                  </a:lnTo>
                  <a:lnTo>
                    <a:pt x="188785" y="2345296"/>
                  </a:lnTo>
                  <a:lnTo>
                    <a:pt x="187388" y="2348103"/>
                  </a:lnTo>
                  <a:lnTo>
                    <a:pt x="186220" y="2349970"/>
                  </a:lnTo>
                  <a:lnTo>
                    <a:pt x="185051" y="2352535"/>
                  </a:lnTo>
                  <a:lnTo>
                    <a:pt x="186690" y="2353005"/>
                  </a:lnTo>
                  <a:lnTo>
                    <a:pt x="189484" y="2353462"/>
                  </a:lnTo>
                  <a:lnTo>
                    <a:pt x="191820" y="2344369"/>
                  </a:lnTo>
                  <a:lnTo>
                    <a:pt x="191820" y="2342502"/>
                  </a:lnTo>
                  <a:close/>
                </a:path>
                <a:path w="4399915" h="3801745">
                  <a:moveTo>
                    <a:pt x="201155" y="1273937"/>
                  </a:moveTo>
                  <a:lnTo>
                    <a:pt x="200685" y="1266698"/>
                  </a:lnTo>
                  <a:lnTo>
                    <a:pt x="200456" y="1259928"/>
                  </a:lnTo>
                  <a:lnTo>
                    <a:pt x="199986" y="1252689"/>
                  </a:lnTo>
                  <a:lnTo>
                    <a:pt x="199288" y="1252689"/>
                  </a:lnTo>
                  <a:lnTo>
                    <a:pt x="197891" y="1251991"/>
                  </a:lnTo>
                  <a:lnTo>
                    <a:pt x="197421" y="1255966"/>
                  </a:lnTo>
                  <a:lnTo>
                    <a:pt x="197662" y="1259700"/>
                  </a:lnTo>
                  <a:lnTo>
                    <a:pt x="197662" y="1263434"/>
                  </a:lnTo>
                  <a:lnTo>
                    <a:pt x="196723" y="1264602"/>
                  </a:lnTo>
                  <a:lnTo>
                    <a:pt x="194157" y="1267167"/>
                  </a:lnTo>
                  <a:lnTo>
                    <a:pt x="195795" y="1269034"/>
                  </a:lnTo>
                  <a:lnTo>
                    <a:pt x="197192" y="1269733"/>
                  </a:lnTo>
                  <a:lnTo>
                    <a:pt x="197421" y="1271130"/>
                  </a:lnTo>
                  <a:lnTo>
                    <a:pt x="198120" y="1272768"/>
                  </a:lnTo>
                  <a:lnTo>
                    <a:pt x="197421" y="1275334"/>
                  </a:lnTo>
                  <a:lnTo>
                    <a:pt x="201155" y="1273937"/>
                  </a:lnTo>
                  <a:close/>
                </a:path>
                <a:path w="4399915" h="3801745">
                  <a:moveTo>
                    <a:pt x="213995" y="1427251"/>
                  </a:moveTo>
                  <a:lnTo>
                    <a:pt x="212356" y="1425384"/>
                  </a:lnTo>
                  <a:lnTo>
                    <a:pt x="210261" y="1423987"/>
                  </a:lnTo>
                  <a:lnTo>
                    <a:pt x="208864" y="1421879"/>
                  </a:lnTo>
                  <a:lnTo>
                    <a:pt x="207454" y="1420012"/>
                  </a:lnTo>
                  <a:lnTo>
                    <a:pt x="206756" y="1417688"/>
                  </a:lnTo>
                  <a:lnTo>
                    <a:pt x="205587" y="1415351"/>
                  </a:lnTo>
                  <a:lnTo>
                    <a:pt x="203720" y="1415821"/>
                  </a:lnTo>
                  <a:lnTo>
                    <a:pt x="202323" y="1416519"/>
                  </a:lnTo>
                  <a:lnTo>
                    <a:pt x="200685" y="1416977"/>
                  </a:lnTo>
                  <a:lnTo>
                    <a:pt x="202095" y="1418386"/>
                  </a:lnTo>
                  <a:lnTo>
                    <a:pt x="203022" y="1419555"/>
                  </a:lnTo>
                  <a:lnTo>
                    <a:pt x="204190" y="1420710"/>
                  </a:lnTo>
                  <a:lnTo>
                    <a:pt x="204190" y="1425613"/>
                  </a:lnTo>
                  <a:lnTo>
                    <a:pt x="207695" y="1424914"/>
                  </a:lnTo>
                  <a:lnTo>
                    <a:pt x="209321" y="1432852"/>
                  </a:lnTo>
                  <a:lnTo>
                    <a:pt x="213995" y="1427251"/>
                  </a:lnTo>
                  <a:close/>
                </a:path>
                <a:path w="4399915" h="3801745">
                  <a:moveTo>
                    <a:pt x="220764" y="1463192"/>
                  </a:moveTo>
                  <a:lnTo>
                    <a:pt x="220522" y="1461782"/>
                  </a:lnTo>
                  <a:lnTo>
                    <a:pt x="220065" y="1460385"/>
                  </a:lnTo>
                  <a:lnTo>
                    <a:pt x="219824" y="1458760"/>
                  </a:lnTo>
                  <a:lnTo>
                    <a:pt x="206997" y="1458760"/>
                  </a:lnTo>
                  <a:lnTo>
                    <a:pt x="207695" y="1461554"/>
                  </a:lnTo>
                  <a:lnTo>
                    <a:pt x="207924" y="1463192"/>
                  </a:lnTo>
                  <a:lnTo>
                    <a:pt x="208394" y="1465516"/>
                  </a:lnTo>
                  <a:lnTo>
                    <a:pt x="212598" y="1463649"/>
                  </a:lnTo>
                  <a:lnTo>
                    <a:pt x="216789" y="1467154"/>
                  </a:lnTo>
                  <a:lnTo>
                    <a:pt x="220764" y="1463192"/>
                  </a:lnTo>
                  <a:close/>
                </a:path>
                <a:path w="4399915" h="3801745">
                  <a:moveTo>
                    <a:pt x="229628" y="2195245"/>
                  </a:moveTo>
                  <a:lnTo>
                    <a:pt x="228231" y="2193150"/>
                  </a:lnTo>
                  <a:lnTo>
                    <a:pt x="226822" y="2190813"/>
                  </a:lnTo>
                  <a:lnTo>
                    <a:pt x="225425" y="2188718"/>
                  </a:lnTo>
                  <a:lnTo>
                    <a:pt x="218897" y="2190343"/>
                  </a:lnTo>
                  <a:lnTo>
                    <a:pt x="213055" y="2188248"/>
                  </a:lnTo>
                  <a:lnTo>
                    <a:pt x="206527" y="2190585"/>
                  </a:lnTo>
                  <a:lnTo>
                    <a:pt x="212356" y="2194318"/>
                  </a:lnTo>
                  <a:lnTo>
                    <a:pt x="217728" y="2191512"/>
                  </a:lnTo>
                  <a:lnTo>
                    <a:pt x="222631" y="2192909"/>
                  </a:lnTo>
                  <a:lnTo>
                    <a:pt x="224955" y="2195245"/>
                  </a:lnTo>
                  <a:lnTo>
                    <a:pt x="227063" y="2197811"/>
                  </a:lnTo>
                  <a:lnTo>
                    <a:pt x="229628" y="2195245"/>
                  </a:lnTo>
                  <a:close/>
                </a:path>
                <a:path w="4399915" h="3801745">
                  <a:moveTo>
                    <a:pt x="253428" y="1437513"/>
                  </a:moveTo>
                  <a:lnTo>
                    <a:pt x="253199" y="1435887"/>
                  </a:lnTo>
                  <a:lnTo>
                    <a:pt x="252730" y="1434020"/>
                  </a:lnTo>
                  <a:lnTo>
                    <a:pt x="252501" y="1432153"/>
                  </a:lnTo>
                  <a:lnTo>
                    <a:pt x="248069" y="1432623"/>
                  </a:lnTo>
                  <a:lnTo>
                    <a:pt x="244335" y="1431213"/>
                  </a:lnTo>
                  <a:lnTo>
                    <a:pt x="240601" y="1433322"/>
                  </a:lnTo>
                  <a:lnTo>
                    <a:pt x="240601" y="1438922"/>
                  </a:lnTo>
                  <a:lnTo>
                    <a:pt x="245491" y="1438452"/>
                  </a:lnTo>
                  <a:lnTo>
                    <a:pt x="249224" y="1439849"/>
                  </a:lnTo>
                  <a:lnTo>
                    <a:pt x="253428" y="1437513"/>
                  </a:lnTo>
                  <a:close/>
                </a:path>
                <a:path w="4399915" h="3801745">
                  <a:moveTo>
                    <a:pt x="295668" y="2201075"/>
                  </a:moveTo>
                  <a:lnTo>
                    <a:pt x="293331" y="2197811"/>
                  </a:lnTo>
                  <a:lnTo>
                    <a:pt x="291934" y="2195944"/>
                  </a:lnTo>
                  <a:lnTo>
                    <a:pt x="284695" y="2195944"/>
                  </a:lnTo>
                  <a:lnTo>
                    <a:pt x="283298" y="2197112"/>
                  </a:lnTo>
                  <a:lnTo>
                    <a:pt x="284695" y="2200148"/>
                  </a:lnTo>
                  <a:lnTo>
                    <a:pt x="286334" y="2203183"/>
                  </a:lnTo>
                  <a:lnTo>
                    <a:pt x="287731" y="2205977"/>
                  </a:lnTo>
                  <a:lnTo>
                    <a:pt x="288899" y="2205977"/>
                  </a:lnTo>
                  <a:lnTo>
                    <a:pt x="289839" y="2205748"/>
                  </a:lnTo>
                  <a:lnTo>
                    <a:pt x="291007" y="2205748"/>
                  </a:lnTo>
                  <a:lnTo>
                    <a:pt x="295668" y="2201075"/>
                  </a:lnTo>
                  <a:close/>
                </a:path>
                <a:path w="4399915" h="3801745">
                  <a:moveTo>
                    <a:pt x="358673" y="1416519"/>
                  </a:moveTo>
                  <a:lnTo>
                    <a:pt x="355180" y="1415821"/>
                  </a:lnTo>
                  <a:lnTo>
                    <a:pt x="355180" y="1413713"/>
                  </a:lnTo>
                  <a:lnTo>
                    <a:pt x="355409" y="1410449"/>
                  </a:lnTo>
                  <a:lnTo>
                    <a:pt x="353314" y="1409052"/>
                  </a:lnTo>
                  <a:lnTo>
                    <a:pt x="350977" y="1406715"/>
                  </a:lnTo>
                  <a:lnTo>
                    <a:pt x="350037" y="1406715"/>
                  </a:lnTo>
                  <a:lnTo>
                    <a:pt x="349338" y="1406486"/>
                  </a:lnTo>
                  <a:lnTo>
                    <a:pt x="346303" y="1410220"/>
                  </a:lnTo>
                  <a:lnTo>
                    <a:pt x="350507" y="1411846"/>
                  </a:lnTo>
                  <a:lnTo>
                    <a:pt x="351205" y="1414411"/>
                  </a:lnTo>
                  <a:lnTo>
                    <a:pt x="350278" y="1415580"/>
                  </a:lnTo>
                  <a:lnTo>
                    <a:pt x="349580" y="1416519"/>
                  </a:lnTo>
                  <a:lnTo>
                    <a:pt x="348640" y="1417688"/>
                  </a:lnTo>
                  <a:lnTo>
                    <a:pt x="351904" y="1420012"/>
                  </a:lnTo>
                  <a:lnTo>
                    <a:pt x="355180" y="1418615"/>
                  </a:lnTo>
                  <a:lnTo>
                    <a:pt x="358216" y="1419085"/>
                  </a:lnTo>
                  <a:lnTo>
                    <a:pt x="358673" y="1416519"/>
                  </a:lnTo>
                  <a:close/>
                </a:path>
                <a:path w="4399915" h="3801745">
                  <a:moveTo>
                    <a:pt x="443382" y="1198092"/>
                  </a:moveTo>
                  <a:lnTo>
                    <a:pt x="442226" y="1196454"/>
                  </a:lnTo>
                  <a:lnTo>
                    <a:pt x="440817" y="1195057"/>
                  </a:lnTo>
                  <a:lnTo>
                    <a:pt x="439420" y="1192949"/>
                  </a:lnTo>
                  <a:lnTo>
                    <a:pt x="438251" y="1192949"/>
                  </a:lnTo>
                  <a:lnTo>
                    <a:pt x="436156" y="1193190"/>
                  </a:lnTo>
                  <a:lnTo>
                    <a:pt x="434289" y="1193419"/>
                  </a:lnTo>
                  <a:lnTo>
                    <a:pt x="433590" y="1198791"/>
                  </a:lnTo>
                  <a:lnTo>
                    <a:pt x="435457" y="1202753"/>
                  </a:lnTo>
                  <a:lnTo>
                    <a:pt x="439420" y="1203452"/>
                  </a:lnTo>
                  <a:lnTo>
                    <a:pt x="441058" y="1199959"/>
                  </a:lnTo>
                  <a:lnTo>
                    <a:pt x="443382" y="1198092"/>
                  </a:lnTo>
                  <a:close/>
                </a:path>
                <a:path w="4399915" h="3801745">
                  <a:moveTo>
                    <a:pt x="579666" y="1717789"/>
                  </a:moveTo>
                  <a:lnTo>
                    <a:pt x="573366" y="1717789"/>
                  </a:lnTo>
                  <a:lnTo>
                    <a:pt x="568934" y="1716151"/>
                  </a:lnTo>
                  <a:lnTo>
                    <a:pt x="564502" y="1718957"/>
                  </a:lnTo>
                  <a:lnTo>
                    <a:pt x="564730" y="1720583"/>
                  </a:lnTo>
                  <a:lnTo>
                    <a:pt x="565200" y="1721993"/>
                  </a:lnTo>
                  <a:lnTo>
                    <a:pt x="565442" y="1723618"/>
                  </a:lnTo>
                  <a:lnTo>
                    <a:pt x="572439" y="1723618"/>
                  </a:lnTo>
                  <a:lnTo>
                    <a:pt x="574763" y="1721751"/>
                  </a:lnTo>
                  <a:lnTo>
                    <a:pt x="576402" y="1720583"/>
                  </a:lnTo>
                  <a:lnTo>
                    <a:pt x="579666" y="1717789"/>
                  </a:lnTo>
                  <a:close/>
                </a:path>
                <a:path w="4399915" h="3801745">
                  <a:moveTo>
                    <a:pt x="598576" y="98488"/>
                  </a:moveTo>
                  <a:lnTo>
                    <a:pt x="596709" y="96380"/>
                  </a:lnTo>
                  <a:lnTo>
                    <a:pt x="595541" y="94754"/>
                  </a:lnTo>
                  <a:lnTo>
                    <a:pt x="594144" y="93116"/>
                  </a:lnTo>
                  <a:lnTo>
                    <a:pt x="594144" y="88912"/>
                  </a:lnTo>
                  <a:lnTo>
                    <a:pt x="594372" y="84721"/>
                  </a:lnTo>
                  <a:lnTo>
                    <a:pt x="594144" y="80276"/>
                  </a:lnTo>
                  <a:lnTo>
                    <a:pt x="594144" y="79819"/>
                  </a:lnTo>
                  <a:lnTo>
                    <a:pt x="592734" y="79578"/>
                  </a:lnTo>
                  <a:lnTo>
                    <a:pt x="591337" y="79121"/>
                  </a:lnTo>
                  <a:lnTo>
                    <a:pt x="591337" y="92887"/>
                  </a:lnTo>
                  <a:lnTo>
                    <a:pt x="589940" y="94983"/>
                  </a:lnTo>
                  <a:lnTo>
                    <a:pt x="589000" y="95923"/>
                  </a:lnTo>
                  <a:lnTo>
                    <a:pt x="588073" y="97078"/>
                  </a:lnTo>
                  <a:lnTo>
                    <a:pt x="591108" y="99415"/>
                  </a:lnTo>
                  <a:lnTo>
                    <a:pt x="594601" y="98018"/>
                  </a:lnTo>
                  <a:lnTo>
                    <a:pt x="598576" y="98488"/>
                  </a:lnTo>
                  <a:close/>
                </a:path>
                <a:path w="4399915" h="3801745">
                  <a:moveTo>
                    <a:pt x="600913" y="1686521"/>
                  </a:moveTo>
                  <a:lnTo>
                    <a:pt x="595312" y="1683245"/>
                  </a:lnTo>
                  <a:lnTo>
                    <a:pt x="591807" y="1681378"/>
                  </a:lnTo>
                  <a:lnTo>
                    <a:pt x="589000" y="1682318"/>
                  </a:lnTo>
                  <a:lnTo>
                    <a:pt x="585266" y="1680210"/>
                  </a:lnTo>
                  <a:lnTo>
                    <a:pt x="581304" y="1683016"/>
                  </a:lnTo>
                  <a:lnTo>
                    <a:pt x="581533" y="1684655"/>
                  </a:lnTo>
                  <a:lnTo>
                    <a:pt x="582002" y="1688388"/>
                  </a:lnTo>
                  <a:lnTo>
                    <a:pt x="584809" y="1686750"/>
                  </a:lnTo>
                  <a:lnTo>
                    <a:pt x="586905" y="1685353"/>
                  </a:lnTo>
                  <a:lnTo>
                    <a:pt x="589000" y="1684185"/>
                  </a:lnTo>
                  <a:lnTo>
                    <a:pt x="590638" y="1685810"/>
                  </a:lnTo>
                  <a:lnTo>
                    <a:pt x="592505" y="1688147"/>
                  </a:lnTo>
                  <a:lnTo>
                    <a:pt x="595312" y="1687449"/>
                  </a:lnTo>
                  <a:lnTo>
                    <a:pt x="597877" y="1689087"/>
                  </a:lnTo>
                  <a:lnTo>
                    <a:pt x="600913" y="1686521"/>
                  </a:lnTo>
                  <a:close/>
                </a:path>
                <a:path w="4399915" h="3801745">
                  <a:moveTo>
                    <a:pt x="607441" y="1147216"/>
                  </a:moveTo>
                  <a:lnTo>
                    <a:pt x="605345" y="1147445"/>
                  </a:lnTo>
                  <a:lnTo>
                    <a:pt x="603008" y="1146048"/>
                  </a:lnTo>
                  <a:lnTo>
                    <a:pt x="601611" y="1148384"/>
                  </a:lnTo>
                  <a:lnTo>
                    <a:pt x="600202" y="1150251"/>
                  </a:lnTo>
                  <a:lnTo>
                    <a:pt x="602068" y="1154214"/>
                  </a:lnTo>
                  <a:lnTo>
                    <a:pt x="597636" y="1153985"/>
                  </a:lnTo>
                  <a:lnTo>
                    <a:pt x="598106" y="1154912"/>
                  </a:lnTo>
                  <a:lnTo>
                    <a:pt x="598335" y="1156550"/>
                  </a:lnTo>
                  <a:lnTo>
                    <a:pt x="598805" y="1156550"/>
                  </a:lnTo>
                  <a:lnTo>
                    <a:pt x="601611" y="1157020"/>
                  </a:lnTo>
                  <a:lnTo>
                    <a:pt x="604875" y="1158646"/>
                  </a:lnTo>
                  <a:lnTo>
                    <a:pt x="607441" y="1155382"/>
                  </a:lnTo>
                  <a:lnTo>
                    <a:pt x="607441" y="1147216"/>
                  </a:lnTo>
                  <a:close/>
                </a:path>
                <a:path w="4399915" h="3801745">
                  <a:moveTo>
                    <a:pt x="610704" y="18211"/>
                  </a:moveTo>
                  <a:lnTo>
                    <a:pt x="609536" y="17043"/>
                  </a:lnTo>
                  <a:lnTo>
                    <a:pt x="608609" y="15875"/>
                  </a:lnTo>
                  <a:lnTo>
                    <a:pt x="607441" y="14706"/>
                  </a:lnTo>
                  <a:lnTo>
                    <a:pt x="607441" y="3276"/>
                  </a:lnTo>
                  <a:lnTo>
                    <a:pt x="606513" y="3733"/>
                  </a:lnTo>
                  <a:lnTo>
                    <a:pt x="605574" y="3975"/>
                  </a:lnTo>
                  <a:lnTo>
                    <a:pt x="604647" y="4445"/>
                  </a:lnTo>
                  <a:lnTo>
                    <a:pt x="604177" y="21475"/>
                  </a:lnTo>
                  <a:lnTo>
                    <a:pt x="606044" y="22872"/>
                  </a:lnTo>
                  <a:lnTo>
                    <a:pt x="610704" y="18211"/>
                  </a:lnTo>
                  <a:close/>
                </a:path>
                <a:path w="4399915" h="3801745">
                  <a:moveTo>
                    <a:pt x="623544" y="922718"/>
                  </a:moveTo>
                  <a:lnTo>
                    <a:pt x="620979" y="919683"/>
                  </a:lnTo>
                  <a:lnTo>
                    <a:pt x="617943" y="921321"/>
                  </a:lnTo>
                  <a:lnTo>
                    <a:pt x="613041" y="921791"/>
                  </a:lnTo>
                  <a:lnTo>
                    <a:pt x="614908" y="925055"/>
                  </a:lnTo>
                  <a:lnTo>
                    <a:pt x="612813" y="927849"/>
                  </a:lnTo>
                  <a:lnTo>
                    <a:pt x="615137" y="930656"/>
                  </a:lnTo>
                  <a:lnTo>
                    <a:pt x="616775" y="930656"/>
                  </a:lnTo>
                  <a:lnTo>
                    <a:pt x="618642" y="930884"/>
                  </a:lnTo>
                  <a:lnTo>
                    <a:pt x="620737" y="930656"/>
                  </a:lnTo>
                  <a:lnTo>
                    <a:pt x="621449" y="930656"/>
                  </a:lnTo>
                  <a:lnTo>
                    <a:pt x="622376" y="929716"/>
                  </a:lnTo>
                  <a:lnTo>
                    <a:pt x="623316" y="929259"/>
                  </a:lnTo>
                  <a:lnTo>
                    <a:pt x="621207" y="927150"/>
                  </a:lnTo>
                  <a:lnTo>
                    <a:pt x="620280" y="925982"/>
                  </a:lnTo>
                  <a:lnTo>
                    <a:pt x="621449" y="925055"/>
                  </a:lnTo>
                  <a:lnTo>
                    <a:pt x="622376" y="923886"/>
                  </a:lnTo>
                  <a:lnTo>
                    <a:pt x="623544" y="922718"/>
                  </a:lnTo>
                  <a:close/>
                </a:path>
                <a:path w="4399915" h="3801745">
                  <a:moveTo>
                    <a:pt x="686320" y="915949"/>
                  </a:moveTo>
                  <a:lnTo>
                    <a:pt x="686079" y="914552"/>
                  </a:lnTo>
                  <a:lnTo>
                    <a:pt x="685622" y="913155"/>
                  </a:lnTo>
                  <a:lnTo>
                    <a:pt x="685850" y="911987"/>
                  </a:lnTo>
                  <a:lnTo>
                    <a:pt x="682345" y="911288"/>
                  </a:lnTo>
                  <a:lnTo>
                    <a:pt x="679323" y="910120"/>
                  </a:lnTo>
                  <a:lnTo>
                    <a:pt x="676744" y="912685"/>
                  </a:lnTo>
                  <a:lnTo>
                    <a:pt x="676516" y="913625"/>
                  </a:lnTo>
                  <a:lnTo>
                    <a:pt x="676516" y="915250"/>
                  </a:lnTo>
                  <a:lnTo>
                    <a:pt x="678154" y="917359"/>
                  </a:lnTo>
                  <a:lnTo>
                    <a:pt x="679551" y="919454"/>
                  </a:lnTo>
                  <a:lnTo>
                    <a:pt x="680948" y="921321"/>
                  </a:lnTo>
                  <a:lnTo>
                    <a:pt x="686320" y="915949"/>
                  </a:lnTo>
                  <a:close/>
                </a:path>
                <a:path w="4399915" h="3801745">
                  <a:moveTo>
                    <a:pt x="703122" y="208165"/>
                  </a:moveTo>
                  <a:lnTo>
                    <a:pt x="701484" y="206768"/>
                  </a:lnTo>
                  <a:lnTo>
                    <a:pt x="700087" y="205828"/>
                  </a:lnTo>
                  <a:lnTo>
                    <a:pt x="699147" y="204660"/>
                  </a:lnTo>
                  <a:lnTo>
                    <a:pt x="698690" y="203962"/>
                  </a:lnTo>
                  <a:lnTo>
                    <a:pt x="699147" y="202793"/>
                  </a:lnTo>
                  <a:lnTo>
                    <a:pt x="699147" y="201625"/>
                  </a:lnTo>
                  <a:lnTo>
                    <a:pt x="702424" y="198361"/>
                  </a:lnTo>
                  <a:lnTo>
                    <a:pt x="701014" y="196964"/>
                  </a:lnTo>
                  <a:lnTo>
                    <a:pt x="691222" y="196964"/>
                  </a:lnTo>
                  <a:lnTo>
                    <a:pt x="693788" y="202336"/>
                  </a:lnTo>
                  <a:lnTo>
                    <a:pt x="695883" y="206298"/>
                  </a:lnTo>
                  <a:lnTo>
                    <a:pt x="697750" y="210261"/>
                  </a:lnTo>
                  <a:lnTo>
                    <a:pt x="699617" y="209334"/>
                  </a:lnTo>
                  <a:lnTo>
                    <a:pt x="703122" y="208165"/>
                  </a:lnTo>
                  <a:close/>
                </a:path>
                <a:path w="4399915" h="3801745">
                  <a:moveTo>
                    <a:pt x="718286" y="811174"/>
                  </a:moveTo>
                  <a:lnTo>
                    <a:pt x="717816" y="806500"/>
                  </a:lnTo>
                  <a:lnTo>
                    <a:pt x="713384" y="804875"/>
                  </a:lnTo>
                  <a:lnTo>
                    <a:pt x="711517" y="808837"/>
                  </a:lnTo>
                  <a:lnTo>
                    <a:pt x="708952" y="810945"/>
                  </a:lnTo>
                  <a:lnTo>
                    <a:pt x="711758" y="813269"/>
                  </a:lnTo>
                  <a:lnTo>
                    <a:pt x="712685" y="816076"/>
                  </a:lnTo>
                  <a:lnTo>
                    <a:pt x="712216" y="819340"/>
                  </a:lnTo>
                  <a:lnTo>
                    <a:pt x="715492" y="816546"/>
                  </a:lnTo>
                  <a:lnTo>
                    <a:pt x="718286" y="811174"/>
                  </a:lnTo>
                  <a:close/>
                </a:path>
                <a:path w="4399915" h="3801745">
                  <a:moveTo>
                    <a:pt x="718985" y="1030770"/>
                  </a:moveTo>
                  <a:lnTo>
                    <a:pt x="717118" y="1028903"/>
                  </a:lnTo>
                  <a:lnTo>
                    <a:pt x="715492" y="1026566"/>
                  </a:lnTo>
                  <a:lnTo>
                    <a:pt x="713384" y="1025398"/>
                  </a:lnTo>
                  <a:lnTo>
                    <a:pt x="711060" y="1024001"/>
                  </a:lnTo>
                  <a:lnTo>
                    <a:pt x="714082" y="1019797"/>
                  </a:lnTo>
                  <a:lnTo>
                    <a:pt x="708952" y="1019797"/>
                  </a:lnTo>
                  <a:lnTo>
                    <a:pt x="708952" y="1035672"/>
                  </a:lnTo>
                  <a:lnTo>
                    <a:pt x="712216" y="1034262"/>
                  </a:lnTo>
                  <a:lnTo>
                    <a:pt x="715251" y="1032637"/>
                  </a:lnTo>
                  <a:lnTo>
                    <a:pt x="718985" y="1030770"/>
                  </a:lnTo>
                  <a:close/>
                </a:path>
                <a:path w="4399915" h="3801745">
                  <a:moveTo>
                    <a:pt x="757732" y="915492"/>
                  </a:moveTo>
                  <a:lnTo>
                    <a:pt x="754697" y="914082"/>
                  </a:lnTo>
                  <a:lnTo>
                    <a:pt x="751420" y="912456"/>
                  </a:lnTo>
                  <a:lnTo>
                    <a:pt x="748398" y="911047"/>
                  </a:lnTo>
                  <a:lnTo>
                    <a:pt x="748271" y="922020"/>
                  </a:lnTo>
                  <a:lnTo>
                    <a:pt x="748157" y="924115"/>
                  </a:lnTo>
                  <a:lnTo>
                    <a:pt x="751192" y="923658"/>
                  </a:lnTo>
                  <a:lnTo>
                    <a:pt x="754456" y="925055"/>
                  </a:lnTo>
                  <a:lnTo>
                    <a:pt x="756564" y="923658"/>
                  </a:lnTo>
                  <a:lnTo>
                    <a:pt x="757262" y="923188"/>
                  </a:lnTo>
                  <a:lnTo>
                    <a:pt x="757262" y="922718"/>
                  </a:lnTo>
                  <a:lnTo>
                    <a:pt x="757491" y="922020"/>
                  </a:lnTo>
                  <a:lnTo>
                    <a:pt x="756793" y="921550"/>
                  </a:lnTo>
                  <a:lnTo>
                    <a:pt x="755865" y="921321"/>
                  </a:lnTo>
                  <a:lnTo>
                    <a:pt x="753999" y="920381"/>
                  </a:lnTo>
                  <a:lnTo>
                    <a:pt x="752830" y="919924"/>
                  </a:lnTo>
                  <a:lnTo>
                    <a:pt x="751890" y="919454"/>
                  </a:lnTo>
                  <a:lnTo>
                    <a:pt x="752830" y="915720"/>
                  </a:lnTo>
                  <a:lnTo>
                    <a:pt x="757732" y="919924"/>
                  </a:lnTo>
                  <a:lnTo>
                    <a:pt x="757732" y="915720"/>
                  </a:lnTo>
                  <a:lnTo>
                    <a:pt x="757732" y="915492"/>
                  </a:lnTo>
                  <a:close/>
                </a:path>
                <a:path w="4399915" h="3801745">
                  <a:moveTo>
                    <a:pt x="808367" y="1020965"/>
                  </a:moveTo>
                  <a:lnTo>
                    <a:pt x="807199" y="1020267"/>
                  </a:lnTo>
                  <a:lnTo>
                    <a:pt x="803465" y="1022832"/>
                  </a:lnTo>
                  <a:lnTo>
                    <a:pt x="799960" y="1025169"/>
                  </a:lnTo>
                  <a:lnTo>
                    <a:pt x="797394" y="1026795"/>
                  </a:lnTo>
                  <a:lnTo>
                    <a:pt x="797394" y="1030770"/>
                  </a:lnTo>
                  <a:lnTo>
                    <a:pt x="797864" y="1032395"/>
                  </a:lnTo>
                  <a:lnTo>
                    <a:pt x="799731" y="1032395"/>
                  </a:lnTo>
                  <a:lnTo>
                    <a:pt x="803694" y="1030071"/>
                  </a:lnTo>
                  <a:lnTo>
                    <a:pt x="806030" y="1028903"/>
                  </a:lnTo>
                  <a:lnTo>
                    <a:pt x="807427" y="1027734"/>
                  </a:lnTo>
                  <a:lnTo>
                    <a:pt x="806729" y="1024001"/>
                  </a:lnTo>
                  <a:lnTo>
                    <a:pt x="808367" y="1020965"/>
                  </a:lnTo>
                  <a:close/>
                </a:path>
                <a:path w="4399915" h="3801745">
                  <a:moveTo>
                    <a:pt x="817702" y="921550"/>
                  </a:moveTo>
                  <a:lnTo>
                    <a:pt x="816305" y="918286"/>
                  </a:lnTo>
                  <a:lnTo>
                    <a:pt x="814895" y="916889"/>
                  </a:lnTo>
                  <a:lnTo>
                    <a:pt x="813269" y="915492"/>
                  </a:lnTo>
                  <a:lnTo>
                    <a:pt x="811872" y="914082"/>
                  </a:lnTo>
                  <a:lnTo>
                    <a:pt x="809066" y="914781"/>
                  </a:lnTo>
                  <a:lnTo>
                    <a:pt x="806259" y="913155"/>
                  </a:lnTo>
                  <a:lnTo>
                    <a:pt x="804164" y="915720"/>
                  </a:lnTo>
                  <a:lnTo>
                    <a:pt x="806500" y="918984"/>
                  </a:lnTo>
                  <a:lnTo>
                    <a:pt x="807897" y="920851"/>
                  </a:lnTo>
                  <a:lnTo>
                    <a:pt x="812330" y="920851"/>
                  </a:lnTo>
                  <a:lnTo>
                    <a:pt x="813269" y="922959"/>
                  </a:lnTo>
                  <a:lnTo>
                    <a:pt x="814438" y="925055"/>
                  </a:lnTo>
                  <a:lnTo>
                    <a:pt x="816305" y="929259"/>
                  </a:lnTo>
                  <a:lnTo>
                    <a:pt x="817003" y="924356"/>
                  </a:lnTo>
                  <a:lnTo>
                    <a:pt x="817702" y="921550"/>
                  </a:lnTo>
                  <a:close/>
                </a:path>
                <a:path w="4399915" h="3801745">
                  <a:moveTo>
                    <a:pt x="826795" y="424497"/>
                  </a:moveTo>
                  <a:lnTo>
                    <a:pt x="824001" y="423087"/>
                  </a:lnTo>
                  <a:lnTo>
                    <a:pt x="821207" y="421462"/>
                  </a:lnTo>
                  <a:lnTo>
                    <a:pt x="818172" y="420052"/>
                  </a:lnTo>
                  <a:lnTo>
                    <a:pt x="816533" y="422859"/>
                  </a:lnTo>
                  <a:lnTo>
                    <a:pt x="816533" y="425894"/>
                  </a:lnTo>
                  <a:lnTo>
                    <a:pt x="818172" y="428688"/>
                  </a:lnTo>
                  <a:lnTo>
                    <a:pt x="825169" y="429628"/>
                  </a:lnTo>
                  <a:lnTo>
                    <a:pt x="825169" y="429387"/>
                  </a:lnTo>
                  <a:lnTo>
                    <a:pt x="826795" y="427761"/>
                  </a:lnTo>
                  <a:lnTo>
                    <a:pt x="826795" y="424497"/>
                  </a:lnTo>
                  <a:close/>
                </a:path>
                <a:path w="4399915" h="3801745">
                  <a:moveTo>
                    <a:pt x="854570" y="3240938"/>
                  </a:moveTo>
                  <a:lnTo>
                    <a:pt x="852004" y="3238373"/>
                  </a:lnTo>
                  <a:lnTo>
                    <a:pt x="844765" y="3238373"/>
                  </a:lnTo>
                  <a:lnTo>
                    <a:pt x="840105" y="3243046"/>
                  </a:lnTo>
                  <a:lnTo>
                    <a:pt x="841971" y="3245840"/>
                  </a:lnTo>
                  <a:lnTo>
                    <a:pt x="845007" y="3244672"/>
                  </a:lnTo>
                  <a:lnTo>
                    <a:pt x="847572" y="3244672"/>
                  </a:lnTo>
                  <a:lnTo>
                    <a:pt x="849909" y="3244443"/>
                  </a:lnTo>
                  <a:lnTo>
                    <a:pt x="850366" y="3249815"/>
                  </a:lnTo>
                  <a:lnTo>
                    <a:pt x="853643" y="3246082"/>
                  </a:lnTo>
                  <a:lnTo>
                    <a:pt x="852474" y="3243745"/>
                  </a:lnTo>
                  <a:lnTo>
                    <a:pt x="854570" y="3240938"/>
                  </a:lnTo>
                  <a:close/>
                </a:path>
                <a:path w="4399915" h="3801745">
                  <a:moveTo>
                    <a:pt x="889571" y="866711"/>
                  </a:moveTo>
                  <a:lnTo>
                    <a:pt x="887945" y="866013"/>
                  </a:lnTo>
                  <a:lnTo>
                    <a:pt x="886548" y="865543"/>
                  </a:lnTo>
                  <a:lnTo>
                    <a:pt x="885380" y="865085"/>
                  </a:lnTo>
                  <a:lnTo>
                    <a:pt x="879538" y="867410"/>
                  </a:lnTo>
                  <a:lnTo>
                    <a:pt x="879538" y="873480"/>
                  </a:lnTo>
                  <a:lnTo>
                    <a:pt x="876046" y="877684"/>
                  </a:lnTo>
                  <a:lnTo>
                    <a:pt x="878141" y="878154"/>
                  </a:lnTo>
                  <a:lnTo>
                    <a:pt x="879538" y="878382"/>
                  </a:lnTo>
                  <a:lnTo>
                    <a:pt x="881405" y="878611"/>
                  </a:lnTo>
                  <a:lnTo>
                    <a:pt x="882103" y="876515"/>
                  </a:lnTo>
                  <a:lnTo>
                    <a:pt x="882345" y="874420"/>
                  </a:lnTo>
                  <a:lnTo>
                    <a:pt x="883513" y="872782"/>
                  </a:lnTo>
                  <a:lnTo>
                    <a:pt x="885139" y="870686"/>
                  </a:lnTo>
                  <a:lnTo>
                    <a:pt x="887476" y="868819"/>
                  </a:lnTo>
                  <a:lnTo>
                    <a:pt x="889571" y="866711"/>
                  </a:lnTo>
                  <a:close/>
                </a:path>
                <a:path w="4399915" h="3801745">
                  <a:moveTo>
                    <a:pt x="898906" y="1427480"/>
                  </a:moveTo>
                  <a:lnTo>
                    <a:pt x="897280" y="1422819"/>
                  </a:lnTo>
                  <a:lnTo>
                    <a:pt x="890041" y="1428889"/>
                  </a:lnTo>
                  <a:lnTo>
                    <a:pt x="889114" y="1422349"/>
                  </a:lnTo>
                  <a:lnTo>
                    <a:pt x="885139" y="1423047"/>
                  </a:lnTo>
                  <a:lnTo>
                    <a:pt x="880706" y="1421422"/>
                  </a:lnTo>
                  <a:lnTo>
                    <a:pt x="875804" y="1423517"/>
                  </a:lnTo>
                  <a:lnTo>
                    <a:pt x="878370" y="1427251"/>
                  </a:lnTo>
                  <a:lnTo>
                    <a:pt x="881875" y="1424914"/>
                  </a:lnTo>
                  <a:lnTo>
                    <a:pt x="884212" y="1425854"/>
                  </a:lnTo>
                  <a:lnTo>
                    <a:pt x="886777" y="1427949"/>
                  </a:lnTo>
                  <a:lnTo>
                    <a:pt x="887945" y="1429118"/>
                  </a:lnTo>
                  <a:lnTo>
                    <a:pt x="891209" y="1428889"/>
                  </a:lnTo>
                  <a:lnTo>
                    <a:pt x="894473" y="1428889"/>
                  </a:lnTo>
                  <a:lnTo>
                    <a:pt x="897737" y="1428648"/>
                  </a:lnTo>
                  <a:lnTo>
                    <a:pt x="898207" y="1428648"/>
                  </a:lnTo>
                  <a:lnTo>
                    <a:pt x="898448" y="1427949"/>
                  </a:lnTo>
                  <a:lnTo>
                    <a:pt x="898906" y="1427480"/>
                  </a:lnTo>
                  <a:close/>
                </a:path>
                <a:path w="4399915" h="3801745">
                  <a:moveTo>
                    <a:pt x="1010691" y="2117775"/>
                  </a:moveTo>
                  <a:lnTo>
                    <a:pt x="1009992" y="2115667"/>
                  </a:lnTo>
                  <a:lnTo>
                    <a:pt x="1009764" y="2114270"/>
                  </a:lnTo>
                  <a:lnTo>
                    <a:pt x="1006259" y="2114270"/>
                  </a:lnTo>
                  <a:lnTo>
                    <a:pt x="1002995" y="2112175"/>
                  </a:lnTo>
                  <a:lnTo>
                    <a:pt x="1000658" y="2115667"/>
                  </a:lnTo>
                  <a:lnTo>
                    <a:pt x="1000658" y="2122436"/>
                  </a:lnTo>
                  <a:lnTo>
                    <a:pt x="1002055" y="2123135"/>
                  </a:lnTo>
                  <a:lnTo>
                    <a:pt x="1003223" y="2123605"/>
                  </a:lnTo>
                  <a:lnTo>
                    <a:pt x="1005319" y="2124303"/>
                  </a:lnTo>
                  <a:lnTo>
                    <a:pt x="1006957" y="2122208"/>
                  </a:lnTo>
                  <a:lnTo>
                    <a:pt x="1008595" y="2120341"/>
                  </a:lnTo>
                  <a:lnTo>
                    <a:pt x="1010691" y="2117775"/>
                  </a:lnTo>
                  <a:close/>
                </a:path>
                <a:path w="4399915" h="3801745">
                  <a:moveTo>
                    <a:pt x="1158176" y="1181989"/>
                  </a:moveTo>
                  <a:lnTo>
                    <a:pt x="1155141" y="1179423"/>
                  </a:lnTo>
                  <a:lnTo>
                    <a:pt x="1151877" y="1176858"/>
                  </a:lnTo>
                  <a:lnTo>
                    <a:pt x="1148842" y="1174280"/>
                  </a:lnTo>
                  <a:lnTo>
                    <a:pt x="1145108" y="1177556"/>
                  </a:lnTo>
                  <a:lnTo>
                    <a:pt x="1150480" y="1178953"/>
                  </a:lnTo>
                  <a:lnTo>
                    <a:pt x="1151178" y="1181519"/>
                  </a:lnTo>
                  <a:lnTo>
                    <a:pt x="1148372" y="1185024"/>
                  </a:lnTo>
                  <a:lnTo>
                    <a:pt x="1151636" y="1187119"/>
                  </a:lnTo>
                  <a:lnTo>
                    <a:pt x="1154671" y="1187119"/>
                  </a:lnTo>
                  <a:lnTo>
                    <a:pt x="1157706" y="1185252"/>
                  </a:lnTo>
                  <a:lnTo>
                    <a:pt x="1157706" y="1184325"/>
                  </a:lnTo>
                  <a:lnTo>
                    <a:pt x="1158176" y="1181989"/>
                  </a:lnTo>
                  <a:close/>
                </a:path>
                <a:path w="4399915" h="3801745">
                  <a:moveTo>
                    <a:pt x="1292821" y="1417688"/>
                  </a:moveTo>
                  <a:lnTo>
                    <a:pt x="1292364" y="1416278"/>
                  </a:lnTo>
                  <a:lnTo>
                    <a:pt x="1291894" y="1413484"/>
                  </a:lnTo>
                  <a:lnTo>
                    <a:pt x="1288389" y="1413014"/>
                  </a:lnTo>
                  <a:lnTo>
                    <a:pt x="1285354" y="1411617"/>
                  </a:lnTo>
                  <a:lnTo>
                    <a:pt x="1282788" y="1414411"/>
                  </a:lnTo>
                  <a:lnTo>
                    <a:pt x="1282788" y="1417916"/>
                  </a:lnTo>
                  <a:lnTo>
                    <a:pt x="1283957" y="1419085"/>
                  </a:lnTo>
                  <a:lnTo>
                    <a:pt x="1285595" y="1420253"/>
                  </a:lnTo>
                  <a:lnTo>
                    <a:pt x="1287691" y="1422120"/>
                  </a:lnTo>
                  <a:lnTo>
                    <a:pt x="1289329" y="1420253"/>
                  </a:lnTo>
                  <a:lnTo>
                    <a:pt x="1290955" y="1418844"/>
                  </a:lnTo>
                  <a:lnTo>
                    <a:pt x="1292821" y="1417688"/>
                  </a:lnTo>
                  <a:close/>
                </a:path>
                <a:path w="4399915" h="3801745">
                  <a:moveTo>
                    <a:pt x="1339265" y="3242805"/>
                  </a:moveTo>
                  <a:lnTo>
                    <a:pt x="1337627" y="3238843"/>
                  </a:lnTo>
                  <a:lnTo>
                    <a:pt x="1336230" y="3238614"/>
                  </a:lnTo>
                  <a:lnTo>
                    <a:pt x="1335303" y="3237915"/>
                  </a:lnTo>
                  <a:lnTo>
                    <a:pt x="1334363" y="3238144"/>
                  </a:lnTo>
                  <a:lnTo>
                    <a:pt x="1333436" y="3238144"/>
                  </a:lnTo>
                  <a:lnTo>
                    <a:pt x="1332738" y="3239071"/>
                  </a:lnTo>
                  <a:lnTo>
                    <a:pt x="1331798" y="3239541"/>
                  </a:lnTo>
                  <a:lnTo>
                    <a:pt x="1332026" y="3245840"/>
                  </a:lnTo>
                  <a:lnTo>
                    <a:pt x="1337170" y="3254006"/>
                  </a:lnTo>
                  <a:lnTo>
                    <a:pt x="1337627" y="3253079"/>
                  </a:lnTo>
                  <a:lnTo>
                    <a:pt x="1338326" y="3252139"/>
                  </a:lnTo>
                  <a:lnTo>
                    <a:pt x="1338326" y="3251212"/>
                  </a:lnTo>
                  <a:lnTo>
                    <a:pt x="1337868" y="3247009"/>
                  </a:lnTo>
                  <a:lnTo>
                    <a:pt x="1339265" y="3242805"/>
                  </a:lnTo>
                  <a:close/>
                </a:path>
                <a:path w="4399915" h="3801745">
                  <a:moveTo>
                    <a:pt x="1531327" y="44577"/>
                  </a:moveTo>
                  <a:lnTo>
                    <a:pt x="1531086" y="40843"/>
                  </a:lnTo>
                  <a:lnTo>
                    <a:pt x="1526654" y="43878"/>
                  </a:lnTo>
                  <a:lnTo>
                    <a:pt x="1525485" y="40843"/>
                  </a:lnTo>
                  <a:lnTo>
                    <a:pt x="1525257" y="39674"/>
                  </a:lnTo>
                  <a:lnTo>
                    <a:pt x="1524558" y="37807"/>
                  </a:lnTo>
                  <a:lnTo>
                    <a:pt x="1524088" y="36182"/>
                  </a:lnTo>
                  <a:lnTo>
                    <a:pt x="1521053" y="37807"/>
                  </a:lnTo>
                  <a:lnTo>
                    <a:pt x="1518259" y="39446"/>
                  </a:lnTo>
                  <a:lnTo>
                    <a:pt x="1515681" y="40843"/>
                  </a:lnTo>
                  <a:lnTo>
                    <a:pt x="1517548" y="42710"/>
                  </a:lnTo>
                  <a:lnTo>
                    <a:pt x="1518716" y="44348"/>
                  </a:lnTo>
                  <a:lnTo>
                    <a:pt x="1520355" y="46215"/>
                  </a:lnTo>
                  <a:lnTo>
                    <a:pt x="1524088" y="44805"/>
                  </a:lnTo>
                  <a:lnTo>
                    <a:pt x="1527822" y="47142"/>
                  </a:lnTo>
                  <a:lnTo>
                    <a:pt x="1531327" y="44577"/>
                  </a:lnTo>
                  <a:close/>
                </a:path>
                <a:path w="4399915" h="3801745">
                  <a:moveTo>
                    <a:pt x="1584528" y="1781733"/>
                  </a:moveTo>
                  <a:lnTo>
                    <a:pt x="1578000" y="1778228"/>
                  </a:lnTo>
                  <a:lnTo>
                    <a:pt x="1573555" y="1775891"/>
                  </a:lnTo>
                  <a:lnTo>
                    <a:pt x="1576362" y="1782889"/>
                  </a:lnTo>
                  <a:lnTo>
                    <a:pt x="1569593" y="1783829"/>
                  </a:lnTo>
                  <a:lnTo>
                    <a:pt x="1567726" y="1788490"/>
                  </a:lnTo>
                  <a:lnTo>
                    <a:pt x="1569364" y="1788960"/>
                  </a:lnTo>
                  <a:lnTo>
                    <a:pt x="1570761" y="1789201"/>
                  </a:lnTo>
                  <a:lnTo>
                    <a:pt x="1572158" y="1789658"/>
                  </a:lnTo>
                  <a:lnTo>
                    <a:pt x="1577060" y="1785226"/>
                  </a:lnTo>
                  <a:lnTo>
                    <a:pt x="1578927" y="1783130"/>
                  </a:lnTo>
                  <a:lnTo>
                    <a:pt x="1580794" y="1782660"/>
                  </a:lnTo>
                  <a:lnTo>
                    <a:pt x="1582432" y="1782191"/>
                  </a:lnTo>
                  <a:lnTo>
                    <a:pt x="1584528" y="1781733"/>
                  </a:lnTo>
                  <a:close/>
                </a:path>
                <a:path w="4399915" h="3801745">
                  <a:moveTo>
                    <a:pt x="1640763" y="3275952"/>
                  </a:moveTo>
                  <a:lnTo>
                    <a:pt x="1639747" y="3274085"/>
                  </a:lnTo>
                  <a:lnTo>
                    <a:pt x="1638198" y="3271278"/>
                  </a:lnTo>
                  <a:lnTo>
                    <a:pt x="1635874" y="3273145"/>
                  </a:lnTo>
                  <a:lnTo>
                    <a:pt x="1634934" y="3274085"/>
                  </a:lnTo>
                  <a:lnTo>
                    <a:pt x="1633537" y="3273145"/>
                  </a:lnTo>
                  <a:lnTo>
                    <a:pt x="1632369" y="3272218"/>
                  </a:lnTo>
                  <a:lnTo>
                    <a:pt x="1631899" y="3271748"/>
                  </a:lnTo>
                  <a:lnTo>
                    <a:pt x="1626298" y="3274784"/>
                  </a:lnTo>
                  <a:lnTo>
                    <a:pt x="1623504" y="3276181"/>
                  </a:lnTo>
                  <a:lnTo>
                    <a:pt x="1631899" y="3280384"/>
                  </a:lnTo>
                  <a:lnTo>
                    <a:pt x="1633067" y="3279444"/>
                  </a:lnTo>
                  <a:lnTo>
                    <a:pt x="1634705" y="3278276"/>
                  </a:lnTo>
                  <a:lnTo>
                    <a:pt x="1636801" y="3277578"/>
                  </a:lnTo>
                  <a:lnTo>
                    <a:pt x="1640763" y="3275952"/>
                  </a:lnTo>
                  <a:close/>
                </a:path>
                <a:path w="4399915" h="3801745">
                  <a:moveTo>
                    <a:pt x="1665744" y="1328077"/>
                  </a:moveTo>
                  <a:lnTo>
                    <a:pt x="1661541" y="1326438"/>
                  </a:lnTo>
                  <a:lnTo>
                    <a:pt x="1657337" y="1327835"/>
                  </a:lnTo>
                  <a:lnTo>
                    <a:pt x="1653133" y="1327365"/>
                  </a:lnTo>
                  <a:lnTo>
                    <a:pt x="1653603" y="1332509"/>
                  </a:lnTo>
                  <a:lnTo>
                    <a:pt x="1647304" y="1329004"/>
                  </a:lnTo>
                  <a:lnTo>
                    <a:pt x="1646605" y="1332268"/>
                  </a:lnTo>
                  <a:lnTo>
                    <a:pt x="1649399" y="1334833"/>
                  </a:lnTo>
                  <a:lnTo>
                    <a:pt x="1655470" y="1332966"/>
                  </a:lnTo>
                  <a:lnTo>
                    <a:pt x="1659204" y="1329232"/>
                  </a:lnTo>
                  <a:lnTo>
                    <a:pt x="1659674" y="1328077"/>
                  </a:lnTo>
                  <a:lnTo>
                    <a:pt x="1664335" y="1333677"/>
                  </a:lnTo>
                  <a:lnTo>
                    <a:pt x="1665744" y="1328077"/>
                  </a:lnTo>
                  <a:close/>
                </a:path>
                <a:path w="4399915" h="3801745">
                  <a:moveTo>
                    <a:pt x="1682546" y="1499831"/>
                  </a:moveTo>
                  <a:lnTo>
                    <a:pt x="1678343" y="1498193"/>
                  </a:lnTo>
                  <a:lnTo>
                    <a:pt x="1674139" y="1497025"/>
                  </a:lnTo>
                  <a:lnTo>
                    <a:pt x="1668767" y="1498663"/>
                  </a:lnTo>
                  <a:lnTo>
                    <a:pt x="1670405" y="1501457"/>
                  </a:lnTo>
                  <a:lnTo>
                    <a:pt x="1667611" y="1504492"/>
                  </a:lnTo>
                  <a:lnTo>
                    <a:pt x="1670875" y="1507756"/>
                  </a:lnTo>
                  <a:lnTo>
                    <a:pt x="1672272" y="1507299"/>
                  </a:lnTo>
                  <a:lnTo>
                    <a:pt x="1674139" y="1506829"/>
                  </a:lnTo>
                  <a:lnTo>
                    <a:pt x="1675307" y="1506588"/>
                  </a:lnTo>
                  <a:lnTo>
                    <a:pt x="1676006" y="1504264"/>
                  </a:lnTo>
                  <a:lnTo>
                    <a:pt x="1676234" y="1502854"/>
                  </a:lnTo>
                  <a:lnTo>
                    <a:pt x="1676476" y="1501698"/>
                  </a:lnTo>
                  <a:lnTo>
                    <a:pt x="1678813" y="1500987"/>
                  </a:lnTo>
                  <a:lnTo>
                    <a:pt x="1680679" y="1500530"/>
                  </a:lnTo>
                  <a:lnTo>
                    <a:pt x="1682546" y="1499831"/>
                  </a:lnTo>
                  <a:close/>
                </a:path>
                <a:path w="4399915" h="3801745">
                  <a:moveTo>
                    <a:pt x="1713115" y="718997"/>
                  </a:moveTo>
                  <a:lnTo>
                    <a:pt x="1708213" y="715962"/>
                  </a:lnTo>
                  <a:lnTo>
                    <a:pt x="1707515" y="711288"/>
                  </a:lnTo>
                  <a:lnTo>
                    <a:pt x="1705876" y="711530"/>
                  </a:lnTo>
                  <a:lnTo>
                    <a:pt x="1704479" y="711530"/>
                  </a:lnTo>
                  <a:lnTo>
                    <a:pt x="1702612" y="711758"/>
                  </a:lnTo>
                  <a:lnTo>
                    <a:pt x="1702612" y="719696"/>
                  </a:lnTo>
                  <a:lnTo>
                    <a:pt x="1705648" y="721334"/>
                  </a:lnTo>
                  <a:lnTo>
                    <a:pt x="1708683" y="722731"/>
                  </a:lnTo>
                  <a:lnTo>
                    <a:pt x="1711947" y="724357"/>
                  </a:lnTo>
                  <a:lnTo>
                    <a:pt x="1713115" y="718997"/>
                  </a:lnTo>
                  <a:close/>
                </a:path>
                <a:path w="4399915" h="3801745">
                  <a:moveTo>
                    <a:pt x="1888604" y="1915210"/>
                  </a:moveTo>
                  <a:lnTo>
                    <a:pt x="1886267" y="1912874"/>
                  </a:lnTo>
                  <a:lnTo>
                    <a:pt x="1883232" y="1914740"/>
                  </a:lnTo>
                  <a:lnTo>
                    <a:pt x="1880895" y="1914042"/>
                  </a:lnTo>
                  <a:lnTo>
                    <a:pt x="1872729" y="1922208"/>
                  </a:lnTo>
                  <a:lnTo>
                    <a:pt x="1873427" y="1922678"/>
                  </a:lnTo>
                  <a:lnTo>
                    <a:pt x="1875294" y="1924075"/>
                  </a:lnTo>
                  <a:lnTo>
                    <a:pt x="1879727" y="1921040"/>
                  </a:lnTo>
                  <a:lnTo>
                    <a:pt x="1886038" y="1921040"/>
                  </a:lnTo>
                  <a:lnTo>
                    <a:pt x="1888604" y="1915210"/>
                  </a:lnTo>
                  <a:close/>
                </a:path>
                <a:path w="4399915" h="3801745">
                  <a:moveTo>
                    <a:pt x="1970976" y="2853334"/>
                  </a:moveTo>
                  <a:lnTo>
                    <a:pt x="1970747" y="2851696"/>
                  </a:lnTo>
                  <a:lnTo>
                    <a:pt x="1970278" y="2849829"/>
                  </a:lnTo>
                  <a:lnTo>
                    <a:pt x="1970049" y="2848191"/>
                  </a:lnTo>
                  <a:lnTo>
                    <a:pt x="1963280" y="2848191"/>
                  </a:lnTo>
                  <a:lnTo>
                    <a:pt x="1960245" y="2850057"/>
                  </a:lnTo>
                  <a:lnTo>
                    <a:pt x="1957438" y="2851696"/>
                  </a:lnTo>
                  <a:lnTo>
                    <a:pt x="1954872" y="2853334"/>
                  </a:lnTo>
                  <a:lnTo>
                    <a:pt x="1956981" y="2855658"/>
                  </a:lnTo>
                  <a:lnTo>
                    <a:pt x="1959305" y="2854731"/>
                  </a:lnTo>
                  <a:lnTo>
                    <a:pt x="1961172" y="2854731"/>
                  </a:lnTo>
                  <a:lnTo>
                    <a:pt x="1964207" y="2854490"/>
                  </a:lnTo>
                  <a:lnTo>
                    <a:pt x="1967471" y="2855658"/>
                  </a:lnTo>
                  <a:lnTo>
                    <a:pt x="1970976" y="2853334"/>
                  </a:lnTo>
                  <a:close/>
                </a:path>
                <a:path w="4399915" h="3801745">
                  <a:moveTo>
                    <a:pt x="1970976" y="2129434"/>
                  </a:moveTo>
                  <a:lnTo>
                    <a:pt x="1970506" y="2127110"/>
                  </a:lnTo>
                  <a:lnTo>
                    <a:pt x="1970278" y="2125700"/>
                  </a:lnTo>
                  <a:lnTo>
                    <a:pt x="1969808" y="2123605"/>
                  </a:lnTo>
                  <a:lnTo>
                    <a:pt x="1968182" y="2125002"/>
                  </a:lnTo>
                  <a:lnTo>
                    <a:pt x="1967242" y="2125942"/>
                  </a:lnTo>
                  <a:lnTo>
                    <a:pt x="1966074" y="2126869"/>
                  </a:lnTo>
                  <a:lnTo>
                    <a:pt x="1964677" y="2125700"/>
                  </a:lnTo>
                  <a:lnTo>
                    <a:pt x="1963039" y="2124532"/>
                  </a:lnTo>
                  <a:lnTo>
                    <a:pt x="1961642" y="2123605"/>
                  </a:lnTo>
                  <a:lnTo>
                    <a:pt x="1955342" y="2126869"/>
                  </a:lnTo>
                  <a:lnTo>
                    <a:pt x="1954644" y="2127808"/>
                  </a:lnTo>
                  <a:lnTo>
                    <a:pt x="1955571" y="2130374"/>
                  </a:lnTo>
                  <a:lnTo>
                    <a:pt x="1960473" y="2130133"/>
                  </a:lnTo>
                  <a:lnTo>
                    <a:pt x="1965617" y="2131301"/>
                  </a:lnTo>
                  <a:lnTo>
                    <a:pt x="1970976" y="2129434"/>
                  </a:lnTo>
                  <a:close/>
                </a:path>
                <a:path w="4399915" h="3801745">
                  <a:moveTo>
                    <a:pt x="2075522" y="394855"/>
                  </a:moveTo>
                  <a:lnTo>
                    <a:pt x="2074824" y="394385"/>
                  </a:lnTo>
                  <a:lnTo>
                    <a:pt x="2074125" y="393458"/>
                  </a:lnTo>
                  <a:lnTo>
                    <a:pt x="2073186" y="393217"/>
                  </a:lnTo>
                  <a:lnTo>
                    <a:pt x="2070150" y="392290"/>
                  </a:lnTo>
                  <a:lnTo>
                    <a:pt x="2069223" y="396024"/>
                  </a:lnTo>
                  <a:lnTo>
                    <a:pt x="2066658" y="396494"/>
                  </a:lnTo>
                  <a:lnTo>
                    <a:pt x="2064321" y="396951"/>
                  </a:lnTo>
                  <a:lnTo>
                    <a:pt x="2061527" y="395554"/>
                  </a:lnTo>
                  <a:lnTo>
                    <a:pt x="2058949" y="398818"/>
                  </a:lnTo>
                  <a:lnTo>
                    <a:pt x="2062683" y="399516"/>
                  </a:lnTo>
                  <a:lnTo>
                    <a:pt x="2065959" y="400227"/>
                  </a:lnTo>
                  <a:lnTo>
                    <a:pt x="2068995" y="400685"/>
                  </a:lnTo>
                  <a:lnTo>
                    <a:pt x="2069452" y="403021"/>
                  </a:lnTo>
                  <a:lnTo>
                    <a:pt x="2068055" y="405587"/>
                  </a:lnTo>
                  <a:lnTo>
                    <a:pt x="2071319" y="405828"/>
                  </a:lnTo>
                  <a:lnTo>
                    <a:pt x="2073656" y="403720"/>
                  </a:lnTo>
                  <a:lnTo>
                    <a:pt x="2071789" y="400926"/>
                  </a:lnTo>
                  <a:lnTo>
                    <a:pt x="2072259" y="398119"/>
                  </a:lnTo>
                  <a:lnTo>
                    <a:pt x="2073427" y="397192"/>
                  </a:lnTo>
                  <a:lnTo>
                    <a:pt x="2074354" y="396024"/>
                  </a:lnTo>
                  <a:lnTo>
                    <a:pt x="2075522" y="394855"/>
                  </a:lnTo>
                  <a:close/>
                </a:path>
                <a:path w="4399915" h="3801745">
                  <a:moveTo>
                    <a:pt x="2097455" y="1611134"/>
                  </a:moveTo>
                  <a:lnTo>
                    <a:pt x="2093963" y="1605775"/>
                  </a:lnTo>
                  <a:lnTo>
                    <a:pt x="2091626" y="1607172"/>
                  </a:lnTo>
                  <a:lnTo>
                    <a:pt x="2088362" y="1604378"/>
                  </a:lnTo>
                  <a:lnTo>
                    <a:pt x="2085797" y="1607400"/>
                  </a:lnTo>
                  <a:lnTo>
                    <a:pt x="2085797" y="1608569"/>
                  </a:lnTo>
                  <a:lnTo>
                    <a:pt x="2085555" y="1609509"/>
                  </a:lnTo>
                  <a:lnTo>
                    <a:pt x="2085555" y="1611134"/>
                  </a:lnTo>
                  <a:lnTo>
                    <a:pt x="2086965" y="1612074"/>
                  </a:lnTo>
                  <a:lnTo>
                    <a:pt x="2088591" y="1613471"/>
                  </a:lnTo>
                  <a:lnTo>
                    <a:pt x="2090928" y="1615338"/>
                  </a:lnTo>
                  <a:lnTo>
                    <a:pt x="2092794" y="1612773"/>
                  </a:lnTo>
                  <a:lnTo>
                    <a:pt x="2097455" y="1611134"/>
                  </a:lnTo>
                  <a:close/>
                </a:path>
                <a:path w="4399915" h="3801745">
                  <a:moveTo>
                    <a:pt x="2105164" y="3305352"/>
                  </a:moveTo>
                  <a:lnTo>
                    <a:pt x="2102129" y="3303955"/>
                  </a:lnTo>
                  <a:lnTo>
                    <a:pt x="2096998" y="3301149"/>
                  </a:lnTo>
                  <a:lnTo>
                    <a:pt x="2091855" y="3303714"/>
                  </a:lnTo>
                  <a:lnTo>
                    <a:pt x="2088819" y="3305352"/>
                  </a:lnTo>
                  <a:lnTo>
                    <a:pt x="2090458" y="3307448"/>
                  </a:lnTo>
                  <a:lnTo>
                    <a:pt x="2093722" y="3311182"/>
                  </a:lnTo>
                  <a:lnTo>
                    <a:pt x="2098154" y="3308858"/>
                  </a:lnTo>
                  <a:lnTo>
                    <a:pt x="2101659" y="3307219"/>
                  </a:lnTo>
                  <a:lnTo>
                    <a:pt x="2105164" y="3305352"/>
                  </a:lnTo>
                  <a:close/>
                </a:path>
                <a:path w="4399915" h="3801745">
                  <a:moveTo>
                    <a:pt x="2226513" y="2987510"/>
                  </a:moveTo>
                  <a:lnTo>
                    <a:pt x="2226272" y="2985884"/>
                  </a:lnTo>
                  <a:lnTo>
                    <a:pt x="2225814" y="2984246"/>
                  </a:lnTo>
                  <a:lnTo>
                    <a:pt x="2225573" y="2982379"/>
                  </a:lnTo>
                  <a:lnTo>
                    <a:pt x="2221141" y="2983077"/>
                  </a:lnTo>
                  <a:lnTo>
                    <a:pt x="2217407" y="2981439"/>
                  </a:lnTo>
                  <a:lnTo>
                    <a:pt x="2213673" y="2983776"/>
                  </a:lnTo>
                  <a:lnTo>
                    <a:pt x="2213673" y="2989376"/>
                  </a:lnTo>
                  <a:lnTo>
                    <a:pt x="2218804" y="2988678"/>
                  </a:lnTo>
                  <a:lnTo>
                    <a:pt x="2222538" y="2990075"/>
                  </a:lnTo>
                  <a:lnTo>
                    <a:pt x="2226513" y="2987510"/>
                  </a:lnTo>
                  <a:close/>
                </a:path>
                <a:path w="4399915" h="3801745">
                  <a:moveTo>
                    <a:pt x="2245639" y="804176"/>
                  </a:moveTo>
                  <a:lnTo>
                    <a:pt x="2242616" y="802309"/>
                  </a:lnTo>
                  <a:lnTo>
                    <a:pt x="2239340" y="803236"/>
                  </a:lnTo>
                  <a:lnTo>
                    <a:pt x="2236305" y="803236"/>
                  </a:lnTo>
                  <a:lnTo>
                    <a:pt x="2234209" y="803008"/>
                  </a:lnTo>
                  <a:lnTo>
                    <a:pt x="2232114" y="802068"/>
                  </a:lnTo>
                  <a:lnTo>
                    <a:pt x="2230005" y="804405"/>
                  </a:lnTo>
                  <a:lnTo>
                    <a:pt x="2232114" y="806970"/>
                  </a:lnTo>
                  <a:lnTo>
                    <a:pt x="2236546" y="806272"/>
                  </a:lnTo>
                  <a:lnTo>
                    <a:pt x="2238413" y="810234"/>
                  </a:lnTo>
                  <a:lnTo>
                    <a:pt x="2240038" y="809777"/>
                  </a:lnTo>
                  <a:lnTo>
                    <a:pt x="2241207" y="809777"/>
                  </a:lnTo>
                  <a:lnTo>
                    <a:pt x="2242616" y="807910"/>
                  </a:lnTo>
                  <a:lnTo>
                    <a:pt x="2245410" y="806970"/>
                  </a:lnTo>
                  <a:lnTo>
                    <a:pt x="2245639" y="804176"/>
                  </a:lnTo>
                  <a:close/>
                </a:path>
                <a:path w="4399915" h="3801745">
                  <a:moveTo>
                    <a:pt x="2259419" y="2285796"/>
                  </a:moveTo>
                  <a:lnTo>
                    <a:pt x="2257552" y="2284628"/>
                  </a:lnTo>
                  <a:lnTo>
                    <a:pt x="2250541" y="2284628"/>
                  </a:lnTo>
                  <a:lnTo>
                    <a:pt x="2248916" y="2286254"/>
                  </a:lnTo>
                  <a:lnTo>
                    <a:pt x="2247506" y="2287892"/>
                  </a:lnTo>
                  <a:lnTo>
                    <a:pt x="2246109" y="2289289"/>
                  </a:lnTo>
                  <a:lnTo>
                    <a:pt x="2251011" y="2294191"/>
                  </a:lnTo>
                  <a:lnTo>
                    <a:pt x="2258009" y="2287193"/>
                  </a:lnTo>
                  <a:lnTo>
                    <a:pt x="2259177" y="2286254"/>
                  </a:lnTo>
                  <a:lnTo>
                    <a:pt x="2259419" y="2285796"/>
                  </a:lnTo>
                  <a:close/>
                </a:path>
                <a:path w="4399915" h="3801745">
                  <a:moveTo>
                    <a:pt x="2262441" y="2311463"/>
                  </a:moveTo>
                  <a:lnTo>
                    <a:pt x="2260574" y="2309825"/>
                  </a:lnTo>
                  <a:lnTo>
                    <a:pt x="2259177" y="2308656"/>
                  </a:lnTo>
                  <a:lnTo>
                    <a:pt x="2257310" y="2307259"/>
                  </a:lnTo>
                  <a:lnTo>
                    <a:pt x="2256612" y="2309126"/>
                  </a:lnTo>
                  <a:lnTo>
                    <a:pt x="2256383" y="2311463"/>
                  </a:lnTo>
                  <a:lnTo>
                    <a:pt x="2255215" y="2312860"/>
                  </a:lnTo>
                  <a:lnTo>
                    <a:pt x="2253577" y="2314956"/>
                  </a:lnTo>
                  <a:lnTo>
                    <a:pt x="2251481" y="2316594"/>
                  </a:lnTo>
                  <a:lnTo>
                    <a:pt x="2254046" y="2320099"/>
                  </a:lnTo>
                  <a:lnTo>
                    <a:pt x="2254974" y="2319401"/>
                  </a:lnTo>
                  <a:lnTo>
                    <a:pt x="2255913" y="2318232"/>
                  </a:lnTo>
                  <a:lnTo>
                    <a:pt x="2257082" y="2317762"/>
                  </a:lnTo>
                  <a:lnTo>
                    <a:pt x="2258707" y="2317064"/>
                  </a:lnTo>
                  <a:lnTo>
                    <a:pt x="2260574" y="2316594"/>
                  </a:lnTo>
                  <a:lnTo>
                    <a:pt x="2262441" y="2315895"/>
                  </a:lnTo>
                  <a:lnTo>
                    <a:pt x="2262441" y="2311463"/>
                  </a:lnTo>
                  <a:close/>
                </a:path>
                <a:path w="4399915" h="3801745">
                  <a:moveTo>
                    <a:pt x="2266188" y="1720824"/>
                  </a:moveTo>
                  <a:lnTo>
                    <a:pt x="2261743" y="1720583"/>
                  </a:lnTo>
                  <a:lnTo>
                    <a:pt x="2258009" y="1722221"/>
                  </a:lnTo>
                  <a:lnTo>
                    <a:pt x="2256840" y="1726653"/>
                  </a:lnTo>
                  <a:lnTo>
                    <a:pt x="2252878" y="1727123"/>
                  </a:lnTo>
                  <a:lnTo>
                    <a:pt x="2253577" y="1728292"/>
                  </a:lnTo>
                  <a:lnTo>
                    <a:pt x="2254046" y="1729460"/>
                  </a:lnTo>
                  <a:lnTo>
                    <a:pt x="2254516" y="1730159"/>
                  </a:lnTo>
                  <a:lnTo>
                    <a:pt x="2257780" y="1730857"/>
                  </a:lnTo>
                  <a:lnTo>
                    <a:pt x="2258949" y="1728749"/>
                  </a:lnTo>
                  <a:lnTo>
                    <a:pt x="2260574" y="1727593"/>
                  </a:lnTo>
                  <a:lnTo>
                    <a:pt x="2261984" y="1726653"/>
                  </a:lnTo>
                  <a:lnTo>
                    <a:pt x="2264778" y="1727593"/>
                  </a:lnTo>
                  <a:lnTo>
                    <a:pt x="2265718" y="1725015"/>
                  </a:lnTo>
                  <a:lnTo>
                    <a:pt x="2265946" y="1723148"/>
                  </a:lnTo>
                  <a:lnTo>
                    <a:pt x="2266188" y="1720824"/>
                  </a:lnTo>
                  <a:close/>
                </a:path>
                <a:path w="4399915" h="3801745">
                  <a:moveTo>
                    <a:pt x="2276449" y="439661"/>
                  </a:moveTo>
                  <a:lnTo>
                    <a:pt x="2275281" y="437095"/>
                  </a:lnTo>
                  <a:lnTo>
                    <a:pt x="2275751" y="434530"/>
                  </a:lnTo>
                  <a:lnTo>
                    <a:pt x="2274582" y="433362"/>
                  </a:lnTo>
                  <a:lnTo>
                    <a:pt x="2273643" y="432193"/>
                  </a:lnTo>
                  <a:lnTo>
                    <a:pt x="2272487" y="431025"/>
                  </a:lnTo>
                  <a:lnTo>
                    <a:pt x="2271318" y="428459"/>
                  </a:lnTo>
                  <a:lnTo>
                    <a:pt x="2274811" y="424726"/>
                  </a:lnTo>
                  <a:lnTo>
                    <a:pt x="2270379" y="423087"/>
                  </a:lnTo>
                  <a:lnTo>
                    <a:pt x="2268042" y="426821"/>
                  </a:lnTo>
                  <a:lnTo>
                    <a:pt x="2269680" y="430555"/>
                  </a:lnTo>
                  <a:lnTo>
                    <a:pt x="2269210" y="433590"/>
                  </a:lnTo>
                  <a:lnTo>
                    <a:pt x="2271077" y="436626"/>
                  </a:lnTo>
                  <a:lnTo>
                    <a:pt x="2272487" y="439432"/>
                  </a:lnTo>
                  <a:lnTo>
                    <a:pt x="2274582" y="442925"/>
                  </a:lnTo>
                  <a:lnTo>
                    <a:pt x="2276449" y="439661"/>
                  </a:lnTo>
                  <a:close/>
                </a:path>
                <a:path w="4399915" h="3801745">
                  <a:moveTo>
                    <a:pt x="2285314" y="2124773"/>
                  </a:moveTo>
                  <a:lnTo>
                    <a:pt x="2280412" y="2128507"/>
                  </a:lnTo>
                  <a:lnTo>
                    <a:pt x="2279713" y="2125942"/>
                  </a:lnTo>
                  <a:lnTo>
                    <a:pt x="2279243" y="2124075"/>
                  </a:lnTo>
                  <a:lnTo>
                    <a:pt x="2278545" y="2122208"/>
                  </a:lnTo>
                  <a:lnTo>
                    <a:pt x="2277846" y="2120100"/>
                  </a:lnTo>
                  <a:lnTo>
                    <a:pt x="2269680" y="2128266"/>
                  </a:lnTo>
                  <a:lnTo>
                    <a:pt x="2269680" y="2128507"/>
                  </a:lnTo>
                  <a:lnTo>
                    <a:pt x="2269909" y="2128977"/>
                  </a:lnTo>
                  <a:lnTo>
                    <a:pt x="2269909" y="2129434"/>
                  </a:lnTo>
                  <a:lnTo>
                    <a:pt x="2272017" y="2131301"/>
                  </a:lnTo>
                  <a:lnTo>
                    <a:pt x="2274811" y="2130374"/>
                  </a:lnTo>
                  <a:lnTo>
                    <a:pt x="2277618" y="2130133"/>
                  </a:lnTo>
                  <a:lnTo>
                    <a:pt x="2279954" y="2130133"/>
                  </a:lnTo>
                  <a:lnTo>
                    <a:pt x="2282748" y="2131072"/>
                  </a:lnTo>
                  <a:lnTo>
                    <a:pt x="2285085" y="2129205"/>
                  </a:lnTo>
                  <a:lnTo>
                    <a:pt x="2285314" y="2124773"/>
                  </a:lnTo>
                  <a:close/>
                </a:path>
                <a:path w="4399915" h="3801745">
                  <a:moveTo>
                    <a:pt x="2295347" y="510374"/>
                  </a:moveTo>
                  <a:lnTo>
                    <a:pt x="2295118" y="508965"/>
                  </a:lnTo>
                  <a:lnTo>
                    <a:pt x="2293251" y="508038"/>
                  </a:lnTo>
                  <a:lnTo>
                    <a:pt x="2292781" y="506641"/>
                  </a:lnTo>
                  <a:lnTo>
                    <a:pt x="2292083" y="505231"/>
                  </a:lnTo>
                  <a:lnTo>
                    <a:pt x="2292312" y="503605"/>
                  </a:lnTo>
                  <a:lnTo>
                    <a:pt x="2292083" y="501967"/>
                  </a:lnTo>
                  <a:lnTo>
                    <a:pt x="2291854" y="500570"/>
                  </a:lnTo>
                  <a:lnTo>
                    <a:pt x="2291156" y="499402"/>
                  </a:lnTo>
                  <a:lnTo>
                    <a:pt x="2290915" y="498462"/>
                  </a:lnTo>
                  <a:lnTo>
                    <a:pt x="2287651" y="499872"/>
                  </a:lnTo>
                  <a:lnTo>
                    <a:pt x="2282050" y="502907"/>
                  </a:lnTo>
                  <a:lnTo>
                    <a:pt x="2286711" y="505231"/>
                  </a:lnTo>
                  <a:lnTo>
                    <a:pt x="2288819" y="506171"/>
                  </a:lnTo>
                  <a:lnTo>
                    <a:pt x="2288819" y="509663"/>
                  </a:lnTo>
                  <a:lnTo>
                    <a:pt x="2293950" y="514807"/>
                  </a:lnTo>
                  <a:lnTo>
                    <a:pt x="2294420" y="513168"/>
                  </a:lnTo>
                  <a:lnTo>
                    <a:pt x="2295347" y="511771"/>
                  </a:lnTo>
                  <a:lnTo>
                    <a:pt x="2295347" y="510374"/>
                  </a:lnTo>
                  <a:close/>
                </a:path>
                <a:path w="4399915" h="3801745">
                  <a:moveTo>
                    <a:pt x="2357653" y="196494"/>
                  </a:moveTo>
                  <a:lnTo>
                    <a:pt x="2352052" y="198602"/>
                  </a:lnTo>
                  <a:lnTo>
                    <a:pt x="2349258" y="204203"/>
                  </a:lnTo>
                  <a:lnTo>
                    <a:pt x="2344826" y="207695"/>
                  </a:lnTo>
                  <a:lnTo>
                    <a:pt x="2344826" y="207937"/>
                  </a:lnTo>
                  <a:lnTo>
                    <a:pt x="2345296" y="208864"/>
                  </a:lnTo>
                  <a:lnTo>
                    <a:pt x="2348319" y="210261"/>
                  </a:lnTo>
                  <a:lnTo>
                    <a:pt x="2351125" y="210502"/>
                  </a:lnTo>
                  <a:lnTo>
                    <a:pt x="2353919" y="208635"/>
                  </a:lnTo>
                  <a:lnTo>
                    <a:pt x="2354859" y="206768"/>
                  </a:lnTo>
                  <a:lnTo>
                    <a:pt x="2353462" y="203034"/>
                  </a:lnTo>
                  <a:lnTo>
                    <a:pt x="2357653" y="203263"/>
                  </a:lnTo>
                  <a:lnTo>
                    <a:pt x="2357653" y="196494"/>
                  </a:lnTo>
                  <a:close/>
                </a:path>
                <a:path w="4399915" h="3801745">
                  <a:moveTo>
                    <a:pt x="2380526" y="2980982"/>
                  </a:moveTo>
                  <a:lnTo>
                    <a:pt x="2378430" y="2979813"/>
                  </a:lnTo>
                  <a:lnTo>
                    <a:pt x="2376322" y="2978874"/>
                  </a:lnTo>
                  <a:lnTo>
                    <a:pt x="2373998" y="2977946"/>
                  </a:lnTo>
                  <a:lnTo>
                    <a:pt x="2376322" y="2975610"/>
                  </a:lnTo>
                  <a:lnTo>
                    <a:pt x="2377960" y="2973743"/>
                  </a:lnTo>
                  <a:lnTo>
                    <a:pt x="2374925" y="2973044"/>
                  </a:lnTo>
                  <a:lnTo>
                    <a:pt x="2372830" y="2971647"/>
                  </a:lnTo>
                  <a:lnTo>
                    <a:pt x="2370721" y="2974683"/>
                  </a:lnTo>
                  <a:lnTo>
                    <a:pt x="2370721" y="2980982"/>
                  </a:lnTo>
                  <a:lnTo>
                    <a:pt x="2373757" y="2982849"/>
                  </a:lnTo>
                  <a:lnTo>
                    <a:pt x="2375395" y="2988907"/>
                  </a:lnTo>
                  <a:lnTo>
                    <a:pt x="2380526" y="2984474"/>
                  </a:lnTo>
                  <a:lnTo>
                    <a:pt x="2380526" y="2980982"/>
                  </a:lnTo>
                  <a:close/>
                </a:path>
                <a:path w="4399915" h="3801745">
                  <a:moveTo>
                    <a:pt x="2383332" y="495896"/>
                  </a:moveTo>
                  <a:lnTo>
                    <a:pt x="2377262" y="493572"/>
                  </a:lnTo>
                  <a:lnTo>
                    <a:pt x="2370734" y="496366"/>
                  </a:lnTo>
                  <a:lnTo>
                    <a:pt x="2365362" y="494499"/>
                  </a:lnTo>
                  <a:lnTo>
                    <a:pt x="2363965" y="493331"/>
                  </a:lnTo>
                  <a:lnTo>
                    <a:pt x="2363025" y="492633"/>
                  </a:lnTo>
                  <a:lnTo>
                    <a:pt x="2361628" y="491236"/>
                  </a:lnTo>
                  <a:lnTo>
                    <a:pt x="2361387" y="493572"/>
                  </a:lnTo>
                  <a:lnTo>
                    <a:pt x="2361158" y="495439"/>
                  </a:lnTo>
                  <a:lnTo>
                    <a:pt x="2360930" y="496836"/>
                  </a:lnTo>
                  <a:lnTo>
                    <a:pt x="2362098" y="497535"/>
                  </a:lnTo>
                  <a:lnTo>
                    <a:pt x="2362327" y="498005"/>
                  </a:lnTo>
                  <a:lnTo>
                    <a:pt x="2362797" y="498233"/>
                  </a:lnTo>
                  <a:lnTo>
                    <a:pt x="2369324" y="498233"/>
                  </a:lnTo>
                  <a:lnTo>
                    <a:pt x="2375624" y="498462"/>
                  </a:lnTo>
                  <a:lnTo>
                    <a:pt x="2382393" y="498233"/>
                  </a:lnTo>
                  <a:lnTo>
                    <a:pt x="2382863" y="496836"/>
                  </a:lnTo>
                  <a:lnTo>
                    <a:pt x="2383332" y="495896"/>
                  </a:lnTo>
                  <a:close/>
                </a:path>
                <a:path w="4399915" h="3801745">
                  <a:moveTo>
                    <a:pt x="2524747" y="2699080"/>
                  </a:moveTo>
                  <a:lnTo>
                    <a:pt x="2523579" y="2697911"/>
                  </a:lnTo>
                  <a:lnTo>
                    <a:pt x="2522651" y="2696743"/>
                  </a:lnTo>
                  <a:lnTo>
                    <a:pt x="2521483" y="2695575"/>
                  </a:lnTo>
                  <a:lnTo>
                    <a:pt x="2521483" y="2687409"/>
                  </a:lnTo>
                  <a:lnTo>
                    <a:pt x="2517508" y="2687878"/>
                  </a:lnTo>
                  <a:lnTo>
                    <a:pt x="2514473" y="2687878"/>
                  </a:lnTo>
                  <a:lnTo>
                    <a:pt x="2515882" y="2689745"/>
                  </a:lnTo>
                  <a:lnTo>
                    <a:pt x="2517749" y="2692069"/>
                  </a:lnTo>
                  <a:lnTo>
                    <a:pt x="2517051" y="2694648"/>
                  </a:lnTo>
                  <a:lnTo>
                    <a:pt x="2512377" y="2696273"/>
                  </a:lnTo>
                  <a:lnTo>
                    <a:pt x="2516581" y="2700705"/>
                  </a:lnTo>
                  <a:lnTo>
                    <a:pt x="2518918" y="2699308"/>
                  </a:lnTo>
                  <a:lnTo>
                    <a:pt x="2522182" y="2702344"/>
                  </a:lnTo>
                  <a:lnTo>
                    <a:pt x="2524747" y="2699080"/>
                  </a:lnTo>
                  <a:close/>
                </a:path>
                <a:path w="4399915" h="3801745">
                  <a:moveTo>
                    <a:pt x="2570480" y="2271318"/>
                  </a:moveTo>
                  <a:lnTo>
                    <a:pt x="2566987" y="2271318"/>
                  </a:lnTo>
                  <a:lnTo>
                    <a:pt x="2565590" y="2271090"/>
                  </a:lnTo>
                  <a:lnTo>
                    <a:pt x="2560688" y="2275992"/>
                  </a:lnTo>
                  <a:lnTo>
                    <a:pt x="2558123" y="2278786"/>
                  </a:lnTo>
                  <a:lnTo>
                    <a:pt x="2557881" y="2279027"/>
                  </a:lnTo>
                  <a:lnTo>
                    <a:pt x="2558123" y="2279485"/>
                  </a:lnTo>
                  <a:lnTo>
                    <a:pt x="2558351" y="2280424"/>
                  </a:lnTo>
                  <a:lnTo>
                    <a:pt x="2559748" y="2280653"/>
                  </a:lnTo>
                  <a:lnTo>
                    <a:pt x="2561386" y="2281351"/>
                  </a:lnTo>
                  <a:lnTo>
                    <a:pt x="2562555" y="2280894"/>
                  </a:lnTo>
                  <a:lnTo>
                    <a:pt x="2563952" y="2280424"/>
                  </a:lnTo>
                  <a:lnTo>
                    <a:pt x="2564650" y="2278557"/>
                  </a:lnTo>
                  <a:lnTo>
                    <a:pt x="2566047" y="2277859"/>
                  </a:lnTo>
                  <a:lnTo>
                    <a:pt x="2567216" y="2277389"/>
                  </a:lnTo>
                  <a:lnTo>
                    <a:pt x="2568854" y="2277389"/>
                  </a:lnTo>
                  <a:lnTo>
                    <a:pt x="2570480" y="2277160"/>
                  </a:lnTo>
                  <a:lnTo>
                    <a:pt x="2570480" y="2271318"/>
                  </a:lnTo>
                  <a:close/>
                </a:path>
                <a:path w="4399915" h="3801745">
                  <a:moveTo>
                    <a:pt x="2580754" y="3338487"/>
                  </a:moveTo>
                  <a:lnTo>
                    <a:pt x="2580284" y="3336848"/>
                  </a:lnTo>
                  <a:lnTo>
                    <a:pt x="2579814" y="3333356"/>
                  </a:lnTo>
                  <a:lnTo>
                    <a:pt x="2571648" y="3333356"/>
                  </a:lnTo>
                  <a:lnTo>
                    <a:pt x="2571191" y="3334054"/>
                  </a:lnTo>
                  <a:lnTo>
                    <a:pt x="2570251" y="3335693"/>
                  </a:lnTo>
                  <a:lnTo>
                    <a:pt x="2569083" y="3336391"/>
                  </a:lnTo>
                  <a:lnTo>
                    <a:pt x="2567686" y="3337318"/>
                  </a:lnTo>
                  <a:lnTo>
                    <a:pt x="2564879" y="3335451"/>
                  </a:lnTo>
                  <a:lnTo>
                    <a:pt x="2564650" y="3339185"/>
                  </a:lnTo>
                  <a:lnTo>
                    <a:pt x="2566047" y="3339427"/>
                  </a:lnTo>
                  <a:lnTo>
                    <a:pt x="2567457" y="3339884"/>
                  </a:lnTo>
                  <a:lnTo>
                    <a:pt x="2569324" y="3339655"/>
                  </a:lnTo>
                  <a:lnTo>
                    <a:pt x="2572816" y="3339427"/>
                  </a:lnTo>
                  <a:lnTo>
                    <a:pt x="2576550" y="3340824"/>
                  </a:lnTo>
                  <a:lnTo>
                    <a:pt x="2580754" y="3338487"/>
                  </a:lnTo>
                  <a:close/>
                </a:path>
                <a:path w="4399915" h="3801745">
                  <a:moveTo>
                    <a:pt x="2710967" y="2365362"/>
                  </a:moveTo>
                  <a:lnTo>
                    <a:pt x="2710269" y="2360472"/>
                  </a:lnTo>
                  <a:lnTo>
                    <a:pt x="2705836" y="2360231"/>
                  </a:lnTo>
                  <a:lnTo>
                    <a:pt x="2701633" y="2358136"/>
                  </a:lnTo>
                  <a:lnTo>
                    <a:pt x="2700934" y="2357196"/>
                  </a:lnTo>
                  <a:lnTo>
                    <a:pt x="2700236" y="2356497"/>
                  </a:lnTo>
                  <a:lnTo>
                    <a:pt x="2700007" y="2356497"/>
                  </a:lnTo>
                  <a:lnTo>
                    <a:pt x="2699067" y="2357437"/>
                  </a:lnTo>
                  <a:lnTo>
                    <a:pt x="2696730" y="2362339"/>
                  </a:lnTo>
                  <a:lnTo>
                    <a:pt x="2701633" y="2363495"/>
                  </a:lnTo>
                  <a:lnTo>
                    <a:pt x="2703499" y="2366302"/>
                  </a:lnTo>
                  <a:lnTo>
                    <a:pt x="2705836" y="2365832"/>
                  </a:lnTo>
                  <a:lnTo>
                    <a:pt x="2708630" y="2367229"/>
                  </a:lnTo>
                  <a:lnTo>
                    <a:pt x="2710967" y="2365362"/>
                  </a:lnTo>
                  <a:close/>
                </a:path>
                <a:path w="4399915" h="3801745">
                  <a:moveTo>
                    <a:pt x="2754147" y="3380956"/>
                  </a:moveTo>
                  <a:lnTo>
                    <a:pt x="2751112" y="3377933"/>
                  </a:lnTo>
                  <a:lnTo>
                    <a:pt x="2748546" y="3375126"/>
                  </a:lnTo>
                  <a:lnTo>
                    <a:pt x="2745968" y="3372561"/>
                  </a:lnTo>
                  <a:lnTo>
                    <a:pt x="2741079" y="3372561"/>
                  </a:lnTo>
                  <a:lnTo>
                    <a:pt x="2741079" y="3375825"/>
                  </a:lnTo>
                  <a:lnTo>
                    <a:pt x="2740837" y="3377222"/>
                  </a:lnTo>
                  <a:lnTo>
                    <a:pt x="2743873" y="3378860"/>
                  </a:lnTo>
                  <a:lnTo>
                    <a:pt x="2746908" y="3380727"/>
                  </a:lnTo>
                  <a:lnTo>
                    <a:pt x="2750172" y="3382124"/>
                  </a:lnTo>
                  <a:lnTo>
                    <a:pt x="2751112" y="3382594"/>
                  </a:lnTo>
                  <a:lnTo>
                    <a:pt x="2752737" y="3381425"/>
                  </a:lnTo>
                  <a:lnTo>
                    <a:pt x="2754147" y="3380956"/>
                  </a:lnTo>
                  <a:close/>
                </a:path>
                <a:path w="4399915" h="3801745">
                  <a:moveTo>
                    <a:pt x="2849588" y="3608959"/>
                  </a:moveTo>
                  <a:lnTo>
                    <a:pt x="2848648" y="3606850"/>
                  </a:lnTo>
                  <a:lnTo>
                    <a:pt x="2848191" y="3605225"/>
                  </a:lnTo>
                  <a:lnTo>
                    <a:pt x="2843987" y="3607562"/>
                  </a:lnTo>
                  <a:lnTo>
                    <a:pt x="2842590" y="3611295"/>
                  </a:lnTo>
                  <a:lnTo>
                    <a:pt x="2841180" y="3614788"/>
                  </a:lnTo>
                  <a:lnTo>
                    <a:pt x="2837688" y="3611994"/>
                  </a:lnTo>
                  <a:lnTo>
                    <a:pt x="2835579" y="3614089"/>
                  </a:lnTo>
                  <a:lnTo>
                    <a:pt x="2835579" y="3615956"/>
                  </a:lnTo>
                  <a:lnTo>
                    <a:pt x="2837446" y="3618052"/>
                  </a:lnTo>
                  <a:lnTo>
                    <a:pt x="2844914" y="3618052"/>
                  </a:lnTo>
                  <a:lnTo>
                    <a:pt x="2846082" y="3615029"/>
                  </a:lnTo>
                  <a:lnTo>
                    <a:pt x="2847022" y="3611994"/>
                  </a:lnTo>
                  <a:lnTo>
                    <a:pt x="2849118" y="3609657"/>
                  </a:lnTo>
                  <a:lnTo>
                    <a:pt x="2849588" y="3608959"/>
                  </a:lnTo>
                  <a:close/>
                </a:path>
                <a:path w="4399915" h="3801745">
                  <a:moveTo>
                    <a:pt x="2914231" y="3394265"/>
                  </a:moveTo>
                  <a:lnTo>
                    <a:pt x="2912834" y="3391230"/>
                  </a:lnTo>
                  <a:lnTo>
                    <a:pt x="2909798" y="3385159"/>
                  </a:lnTo>
                  <a:lnTo>
                    <a:pt x="2907461" y="3386556"/>
                  </a:lnTo>
                  <a:lnTo>
                    <a:pt x="2904655" y="3384232"/>
                  </a:lnTo>
                  <a:lnTo>
                    <a:pt x="2901391" y="3387496"/>
                  </a:lnTo>
                  <a:lnTo>
                    <a:pt x="2903956" y="3388664"/>
                  </a:lnTo>
                  <a:lnTo>
                    <a:pt x="2905823" y="3389363"/>
                  </a:lnTo>
                  <a:lnTo>
                    <a:pt x="2907690" y="3389833"/>
                  </a:lnTo>
                  <a:lnTo>
                    <a:pt x="2906992" y="3391230"/>
                  </a:lnTo>
                  <a:lnTo>
                    <a:pt x="2906064" y="3392868"/>
                  </a:lnTo>
                  <a:lnTo>
                    <a:pt x="2905366" y="3394265"/>
                  </a:lnTo>
                  <a:lnTo>
                    <a:pt x="2908389" y="3395891"/>
                  </a:lnTo>
                  <a:lnTo>
                    <a:pt x="2911424" y="3395891"/>
                  </a:lnTo>
                  <a:lnTo>
                    <a:pt x="2914231" y="3394265"/>
                  </a:lnTo>
                  <a:close/>
                </a:path>
                <a:path w="4399915" h="3801745">
                  <a:moveTo>
                    <a:pt x="2927299" y="5372"/>
                  </a:moveTo>
                  <a:lnTo>
                    <a:pt x="2927070" y="4673"/>
                  </a:lnTo>
                  <a:lnTo>
                    <a:pt x="2927070" y="4203"/>
                  </a:lnTo>
                  <a:lnTo>
                    <a:pt x="2926194" y="3733"/>
                  </a:lnTo>
                  <a:lnTo>
                    <a:pt x="2923565" y="2336"/>
                  </a:lnTo>
                  <a:lnTo>
                    <a:pt x="2919831" y="3733"/>
                  </a:lnTo>
                  <a:lnTo>
                    <a:pt x="2916326" y="3276"/>
                  </a:lnTo>
                  <a:lnTo>
                    <a:pt x="2913062" y="0"/>
                  </a:lnTo>
                  <a:lnTo>
                    <a:pt x="2911424" y="1866"/>
                  </a:lnTo>
                  <a:lnTo>
                    <a:pt x="2913062" y="3733"/>
                  </a:lnTo>
                  <a:lnTo>
                    <a:pt x="2909557" y="7239"/>
                  </a:lnTo>
                  <a:lnTo>
                    <a:pt x="2913291" y="9575"/>
                  </a:lnTo>
                  <a:lnTo>
                    <a:pt x="2914459" y="8636"/>
                  </a:lnTo>
                  <a:lnTo>
                    <a:pt x="2915399" y="7467"/>
                  </a:lnTo>
                  <a:lnTo>
                    <a:pt x="2916567" y="6540"/>
                  </a:lnTo>
                  <a:lnTo>
                    <a:pt x="2920060" y="6070"/>
                  </a:lnTo>
                  <a:lnTo>
                    <a:pt x="2924035" y="7937"/>
                  </a:lnTo>
                  <a:lnTo>
                    <a:pt x="2926410" y="6070"/>
                  </a:lnTo>
                  <a:lnTo>
                    <a:pt x="2927299" y="5372"/>
                  </a:lnTo>
                  <a:close/>
                </a:path>
                <a:path w="4399915" h="3801745">
                  <a:moveTo>
                    <a:pt x="3904615" y="2898838"/>
                  </a:moveTo>
                  <a:lnTo>
                    <a:pt x="3901351" y="2896273"/>
                  </a:lnTo>
                  <a:lnTo>
                    <a:pt x="3898087" y="2896273"/>
                  </a:lnTo>
                  <a:lnTo>
                    <a:pt x="3894823" y="2898838"/>
                  </a:lnTo>
                  <a:lnTo>
                    <a:pt x="3895280" y="2901404"/>
                  </a:lnTo>
                  <a:lnTo>
                    <a:pt x="3893655" y="2904198"/>
                  </a:lnTo>
                  <a:lnTo>
                    <a:pt x="3895750" y="2906534"/>
                  </a:lnTo>
                  <a:lnTo>
                    <a:pt x="3900652" y="2908871"/>
                  </a:lnTo>
                  <a:lnTo>
                    <a:pt x="3901821" y="2903969"/>
                  </a:lnTo>
                  <a:lnTo>
                    <a:pt x="3904615" y="2902102"/>
                  </a:lnTo>
                  <a:lnTo>
                    <a:pt x="3904615" y="2898838"/>
                  </a:lnTo>
                  <a:close/>
                </a:path>
                <a:path w="4399915" h="3801745">
                  <a:moveTo>
                    <a:pt x="4055376" y="2652636"/>
                  </a:moveTo>
                  <a:lnTo>
                    <a:pt x="4053738" y="2651468"/>
                  </a:lnTo>
                  <a:lnTo>
                    <a:pt x="4050474" y="2648674"/>
                  </a:lnTo>
                  <a:lnTo>
                    <a:pt x="4048137" y="2650071"/>
                  </a:lnTo>
                  <a:lnTo>
                    <a:pt x="4045343" y="2651468"/>
                  </a:lnTo>
                  <a:lnTo>
                    <a:pt x="4043007" y="2652865"/>
                  </a:lnTo>
                  <a:lnTo>
                    <a:pt x="4044404" y="2655900"/>
                  </a:lnTo>
                  <a:lnTo>
                    <a:pt x="4045801" y="2658465"/>
                  </a:lnTo>
                  <a:lnTo>
                    <a:pt x="4047198" y="2661272"/>
                  </a:lnTo>
                  <a:lnTo>
                    <a:pt x="4052570" y="2655900"/>
                  </a:lnTo>
                  <a:lnTo>
                    <a:pt x="4055376" y="2652636"/>
                  </a:lnTo>
                  <a:close/>
                </a:path>
                <a:path w="4399915" h="3801745">
                  <a:moveTo>
                    <a:pt x="4099014" y="2724747"/>
                  </a:moveTo>
                  <a:lnTo>
                    <a:pt x="4096905" y="2723350"/>
                  </a:lnTo>
                  <a:lnTo>
                    <a:pt x="4095280" y="2721940"/>
                  </a:lnTo>
                  <a:lnTo>
                    <a:pt x="4093641" y="2721013"/>
                  </a:lnTo>
                  <a:lnTo>
                    <a:pt x="4092714" y="2720543"/>
                  </a:lnTo>
                  <a:lnTo>
                    <a:pt x="4091546" y="2720543"/>
                  </a:lnTo>
                  <a:lnTo>
                    <a:pt x="4090606" y="2720314"/>
                  </a:lnTo>
                  <a:lnTo>
                    <a:pt x="4087812" y="2724277"/>
                  </a:lnTo>
                  <a:lnTo>
                    <a:pt x="4085247" y="2729877"/>
                  </a:lnTo>
                  <a:lnTo>
                    <a:pt x="4084777" y="2733852"/>
                  </a:lnTo>
                  <a:lnTo>
                    <a:pt x="4087812" y="2733141"/>
                  </a:lnTo>
                  <a:lnTo>
                    <a:pt x="4088981" y="2730347"/>
                  </a:lnTo>
                  <a:lnTo>
                    <a:pt x="4093172" y="2727541"/>
                  </a:lnTo>
                  <a:lnTo>
                    <a:pt x="4095508" y="2726613"/>
                  </a:lnTo>
                  <a:lnTo>
                    <a:pt x="4099014" y="2724747"/>
                  </a:lnTo>
                  <a:close/>
                </a:path>
                <a:path w="4399915" h="3801745">
                  <a:moveTo>
                    <a:pt x="4210329" y="1701685"/>
                  </a:moveTo>
                  <a:lnTo>
                    <a:pt x="4206595" y="1700517"/>
                  </a:lnTo>
                  <a:lnTo>
                    <a:pt x="4204728" y="1697951"/>
                  </a:lnTo>
                  <a:lnTo>
                    <a:pt x="4203090" y="1698180"/>
                  </a:lnTo>
                  <a:lnTo>
                    <a:pt x="4200525" y="1696783"/>
                  </a:lnTo>
                  <a:lnTo>
                    <a:pt x="4200283" y="1700047"/>
                  </a:lnTo>
                  <a:lnTo>
                    <a:pt x="4202620" y="1702384"/>
                  </a:lnTo>
                  <a:lnTo>
                    <a:pt x="4201922" y="1704949"/>
                  </a:lnTo>
                  <a:lnTo>
                    <a:pt x="4197019" y="1706587"/>
                  </a:lnTo>
                  <a:lnTo>
                    <a:pt x="4200753" y="1710321"/>
                  </a:lnTo>
                  <a:lnTo>
                    <a:pt x="4203560" y="1708924"/>
                  </a:lnTo>
                  <a:lnTo>
                    <a:pt x="4206595" y="1707286"/>
                  </a:lnTo>
                  <a:lnTo>
                    <a:pt x="4209389" y="1706118"/>
                  </a:lnTo>
                  <a:lnTo>
                    <a:pt x="4210329" y="1701685"/>
                  </a:lnTo>
                  <a:close/>
                </a:path>
                <a:path w="4399915" h="3801745">
                  <a:moveTo>
                    <a:pt x="4232491" y="1353502"/>
                  </a:moveTo>
                  <a:lnTo>
                    <a:pt x="4232262" y="1351635"/>
                  </a:lnTo>
                  <a:lnTo>
                    <a:pt x="4232262" y="1349540"/>
                  </a:lnTo>
                  <a:lnTo>
                    <a:pt x="4231792" y="1345577"/>
                  </a:lnTo>
                  <a:lnTo>
                    <a:pt x="4225963" y="1349768"/>
                  </a:lnTo>
                  <a:lnTo>
                    <a:pt x="4219422" y="1349311"/>
                  </a:lnTo>
                  <a:lnTo>
                    <a:pt x="4216158" y="1356080"/>
                  </a:lnTo>
                  <a:lnTo>
                    <a:pt x="4217797" y="1356309"/>
                  </a:lnTo>
                  <a:lnTo>
                    <a:pt x="4219194" y="1356779"/>
                  </a:lnTo>
                  <a:lnTo>
                    <a:pt x="4220591" y="1357007"/>
                  </a:lnTo>
                  <a:lnTo>
                    <a:pt x="4221988" y="1355610"/>
                  </a:lnTo>
                  <a:lnTo>
                    <a:pt x="4223156" y="1354670"/>
                  </a:lnTo>
                  <a:lnTo>
                    <a:pt x="4224325" y="1353502"/>
                  </a:lnTo>
                  <a:lnTo>
                    <a:pt x="4232491" y="1353502"/>
                  </a:lnTo>
                  <a:close/>
                </a:path>
                <a:path w="4399915" h="3801745">
                  <a:moveTo>
                    <a:pt x="4327233" y="2584259"/>
                  </a:moveTo>
                  <a:lnTo>
                    <a:pt x="4325607" y="2582392"/>
                  </a:lnTo>
                  <a:lnTo>
                    <a:pt x="4321632" y="2578430"/>
                  </a:lnTo>
                  <a:lnTo>
                    <a:pt x="4319765" y="2585428"/>
                  </a:lnTo>
                  <a:lnTo>
                    <a:pt x="4313237" y="2580297"/>
                  </a:lnTo>
                  <a:lnTo>
                    <a:pt x="4311142" y="2584500"/>
                  </a:lnTo>
                  <a:lnTo>
                    <a:pt x="4316501" y="2589860"/>
                  </a:lnTo>
                  <a:lnTo>
                    <a:pt x="4320476" y="2587764"/>
                  </a:lnTo>
                  <a:lnTo>
                    <a:pt x="4323740" y="2586126"/>
                  </a:lnTo>
                  <a:lnTo>
                    <a:pt x="4327233" y="2584259"/>
                  </a:lnTo>
                  <a:close/>
                </a:path>
                <a:path w="4399915" h="3801745">
                  <a:moveTo>
                    <a:pt x="4372978" y="489597"/>
                  </a:moveTo>
                  <a:lnTo>
                    <a:pt x="4371581" y="489369"/>
                  </a:lnTo>
                  <a:lnTo>
                    <a:pt x="4370413" y="488899"/>
                  </a:lnTo>
                  <a:lnTo>
                    <a:pt x="4370413" y="514337"/>
                  </a:lnTo>
                  <a:lnTo>
                    <a:pt x="4370883" y="514108"/>
                  </a:lnTo>
                  <a:lnTo>
                    <a:pt x="4371810" y="513867"/>
                  </a:lnTo>
                  <a:lnTo>
                    <a:pt x="4372978" y="513397"/>
                  </a:lnTo>
                  <a:lnTo>
                    <a:pt x="4372978" y="489597"/>
                  </a:lnTo>
                  <a:close/>
                </a:path>
                <a:path w="4399915" h="3801745">
                  <a:moveTo>
                    <a:pt x="4399585" y="3796576"/>
                  </a:moveTo>
                  <a:lnTo>
                    <a:pt x="4399343" y="3795407"/>
                  </a:lnTo>
                  <a:lnTo>
                    <a:pt x="4399115" y="3794010"/>
                  </a:lnTo>
                  <a:lnTo>
                    <a:pt x="4398645" y="3791915"/>
                  </a:lnTo>
                  <a:lnTo>
                    <a:pt x="4397019" y="3793083"/>
                  </a:lnTo>
                  <a:lnTo>
                    <a:pt x="4395851" y="3794010"/>
                  </a:lnTo>
                  <a:lnTo>
                    <a:pt x="4394212" y="3795407"/>
                  </a:lnTo>
                  <a:lnTo>
                    <a:pt x="4380916" y="3795407"/>
                  </a:lnTo>
                  <a:lnTo>
                    <a:pt x="4380674" y="3796119"/>
                  </a:lnTo>
                  <a:lnTo>
                    <a:pt x="4380217" y="3796576"/>
                  </a:lnTo>
                  <a:lnTo>
                    <a:pt x="4379747" y="3797274"/>
                  </a:lnTo>
                  <a:lnTo>
                    <a:pt x="4382782" y="3798684"/>
                  </a:lnTo>
                  <a:lnTo>
                    <a:pt x="4388383" y="3801478"/>
                  </a:lnTo>
                  <a:lnTo>
                    <a:pt x="4390949" y="3799382"/>
                  </a:lnTo>
                  <a:lnTo>
                    <a:pt x="4391647" y="3798913"/>
                  </a:lnTo>
                  <a:lnTo>
                    <a:pt x="4394682" y="3798214"/>
                  </a:lnTo>
                  <a:lnTo>
                    <a:pt x="4397718" y="3799852"/>
                  </a:lnTo>
                  <a:lnTo>
                    <a:pt x="4399585" y="379657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0" name="object 40"/>
            <p:cNvSpPr/>
            <p:nvPr/>
          </p:nvSpPr>
          <p:spPr>
            <a:xfrm>
              <a:off x="1153388" y="2826790"/>
              <a:ext cx="4563110" cy="4550410"/>
            </a:xfrm>
            <a:custGeom>
              <a:avLst/>
              <a:gdLst/>
              <a:ahLst/>
              <a:cxnLst/>
              <a:rect l="l" t="t" r="r" b="b"/>
              <a:pathLst>
                <a:path w="4563110" h="4550409">
                  <a:moveTo>
                    <a:pt x="2578" y="1993620"/>
                  </a:moveTo>
                  <a:lnTo>
                    <a:pt x="2374" y="1993379"/>
                  </a:lnTo>
                  <a:lnTo>
                    <a:pt x="1866" y="1993620"/>
                  </a:lnTo>
                  <a:lnTo>
                    <a:pt x="2578" y="1993620"/>
                  </a:lnTo>
                  <a:close/>
                </a:path>
                <a:path w="4563110" h="4550409">
                  <a:moveTo>
                    <a:pt x="10972" y="1989188"/>
                  </a:moveTo>
                  <a:lnTo>
                    <a:pt x="8877" y="1986851"/>
                  </a:lnTo>
                  <a:lnTo>
                    <a:pt x="7467" y="1985213"/>
                  </a:lnTo>
                  <a:lnTo>
                    <a:pt x="6070" y="1983816"/>
                  </a:lnTo>
                  <a:lnTo>
                    <a:pt x="2578" y="1983816"/>
                  </a:lnTo>
                  <a:lnTo>
                    <a:pt x="0" y="1987080"/>
                  </a:lnTo>
                  <a:lnTo>
                    <a:pt x="0" y="1990356"/>
                  </a:lnTo>
                  <a:lnTo>
                    <a:pt x="2374" y="1993379"/>
                  </a:lnTo>
                  <a:lnTo>
                    <a:pt x="6769" y="1991283"/>
                  </a:lnTo>
                  <a:lnTo>
                    <a:pt x="8877" y="1990115"/>
                  </a:lnTo>
                  <a:lnTo>
                    <a:pt x="10972" y="1989188"/>
                  </a:lnTo>
                  <a:close/>
                </a:path>
                <a:path w="4563110" h="4550409">
                  <a:moveTo>
                    <a:pt x="118325" y="2322423"/>
                  </a:moveTo>
                  <a:lnTo>
                    <a:pt x="115747" y="2320099"/>
                  </a:lnTo>
                  <a:lnTo>
                    <a:pt x="113652" y="2316823"/>
                  </a:lnTo>
                  <a:lnTo>
                    <a:pt x="110147" y="2314956"/>
                  </a:lnTo>
                  <a:lnTo>
                    <a:pt x="108521" y="2317762"/>
                  </a:lnTo>
                  <a:lnTo>
                    <a:pt x="109448" y="2320556"/>
                  </a:lnTo>
                  <a:lnTo>
                    <a:pt x="109220" y="2323122"/>
                  </a:lnTo>
                  <a:lnTo>
                    <a:pt x="113880" y="2327795"/>
                  </a:lnTo>
                  <a:lnTo>
                    <a:pt x="115747" y="2326398"/>
                  </a:lnTo>
                  <a:lnTo>
                    <a:pt x="117856" y="2325230"/>
                  </a:lnTo>
                  <a:lnTo>
                    <a:pt x="118325" y="2322423"/>
                  </a:lnTo>
                  <a:close/>
                </a:path>
                <a:path w="4563110" h="4550409">
                  <a:moveTo>
                    <a:pt x="119722" y="1519656"/>
                  </a:moveTo>
                  <a:lnTo>
                    <a:pt x="101053" y="1517789"/>
                  </a:lnTo>
                  <a:lnTo>
                    <a:pt x="100812" y="1517789"/>
                  </a:lnTo>
                  <a:lnTo>
                    <a:pt x="96850" y="1520825"/>
                  </a:lnTo>
                  <a:lnTo>
                    <a:pt x="97320" y="1521066"/>
                  </a:lnTo>
                  <a:lnTo>
                    <a:pt x="97548" y="1521764"/>
                  </a:lnTo>
                  <a:lnTo>
                    <a:pt x="117856" y="1521764"/>
                  </a:lnTo>
                  <a:lnTo>
                    <a:pt x="118084" y="1521066"/>
                  </a:lnTo>
                  <a:lnTo>
                    <a:pt x="119722" y="1519656"/>
                  </a:lnTo>
                  <a:close/>
                </a:path>
                <a:path w="4563110" h="4550409">
                  <a:moveTo>
                    <a:pt x="211670" y="1244765"/>
                  </a:moveTo>
                  <a:lnTo>
                    <a:pt x="209562" y="1239621"/>
                  </a:lnTo>
                  <a:lnTo>
                    <a:pt x="206070" y="1245692"/>
                  </a:lnTo>
                  <a:lnTo>
                    <a:pt x="204431" y="1248727"/>
                  </a:lnTo>
                  <a:lnTo>
                    <a:pt x="205130" y="1249426"/>
                  </a:lnTo>
                  <a:lnTo>
                    <a:pt x="206298" y="1250365"/>
                  </a:lnTo>
                  <a:lnTo>
                    <a:pt x="207225" y="1251064"/>
                  </a:lnTo>
                  <a:lnTo>
                    <a:pt x="208635" y="1253858"/>
                  </a:lnTo>
                  <a:lnTo>
                    <a:pt x="205600" y="1257592"/>
                  </a:lnTo>
                  <a:lnTo>
                    <a:pt x="209334" y="1259459"/>
                  </a:lnTo>
                  <a:lnTo>
                    <a:pt x="211670" y="1257363"/>
                  </a:lnTo>
                  <a:lnTo>
                    <a:pt x="210731" y="1255026"/>
                  </a:lnTo>
                  <a:lnTo>
                    <a:pt x="210731" y="1253159"/>
                  </a:lnTo>
                  <a:lnTo>
                    <a:pt x="210502" y="1248956"/>
                  </a:lnTo>
                  <a:lnTo>
                    <a:pt x="211670" y="1244765"/>
                  </a:lnTo>
                  <a:close/>
                </a:path>
                <a:path w="4563110" h="4550409">
                  <a:moveTo>
                    <a:pt x="220764" y="2214613"/>
                  </a:moveTo>
                  <a:lnTo>
                    <a:pt x="217728" y="2212517"/>
                  </a:lnTo>
                  <a:lnTo>
                    <a:pt x="214934" y="2213686"/>
                  </a:lnTo>
                  <a:lnTo>
                    <a:pt x="212369" y="2213445"/>
                  </a:lnTo>
                  <a:lnTo>
                    <a:pt x="211201" y="2214613"/>
                  </a:lnTo>
                  <a:lnTo>
                    <a:pt x="210032" y="2215553"/>
                  </a:lnTo>
                  <a:lnTo>
                    <a:pt x="208864" y="2216708"/>
                  </a:lnTo>
                  <a:lnTo>
                    <a:pt x="203492" y="2216708"/>
                  </a:lnTo>
                  <a:lnTo>
                    <a:pt x="203492" y="2216950"/>
                  </a:lnTo>
                  <a:lnTo>
                    <a:pt x="201396" y="2219045"/>
                  </a:lnTo>
                  <a:lnTo>
                    <a:pt x="204901" y="2221153"/>
                  </a:lnTo>
                  <a:lnTo>
                    <a:pt x="208635" y="2219515"/>
                  </a:lnTo>
                  <a:lnTo>
                    <a:pt x="211670" y="2219985"/>
                  </a:lnTo>
                  <a:lnTo>
                    <a:pt x="214693" y="2218118"/>
                  </a:lnTo>
                  <a:lnTo>
                    <a:pt x="220764" y="2214613"/>
                  </a:lnTo>
                  <a:close/>
                </a:path>
                <a:path w="4563110" h="4550409">
                  <a:moveTo>
                    <a:pt x="237807" y="1939709"/>
                  </a:moveTo>
                  <a:lnTo>
                    <a:pt x="233832" y="1937842"/>
                  </a:lnTo>
                  <a:lnTo>
                    <a:pt x="230568" y="1937613"/>
                  </a:lnTo>
                  <a:lnTo>
                    <a:pt x="228473" y="1934578"/>
                  </a:lnTo>
                  <a:lnTo>
                    <a:pt x="227304" y="1935746"/>
                  </a:lnTo>
                  <a:lnTo>
                    <a:pt x="227304" y="1939709"/>
                  </a:lnTo>
                  <a:lnTo>
                    <a:pt x="225894" y="1943912"/>
                  </a:lnTo>
                  <a:lnTo>
                    <a:pt x="228473" y="1947646"/>
                  </a:lnTo>
                  <a:lnTo>
                    <a:pt x="230339" y="1947418"/>
                  </a:lnTo>
                  <a:lnTo>
                    <a:pt x="232664" y="1948815"/>
                  </a:lnTo>
                  <a:lnTo>
                    <a:pt x="233133" y="1945779"/>
                  </a:lnTo>
                  <a:lnTo>
                    <a:pt x="232206" y="1944611"/>
                  </a:lnTo>
                  <a:lnTo>
                    <a:pt x="231495" y="1943684"/>
                  </a:lnTo>
                  <a:lnTo>
                    <a:pt x="230568" y="1942515"/>
                  </a:lnTo>
                  <a:lnTo>
                    <a:pt x="232905" y="1941576"/>
                  </a:lnTo>
                  <a:lnTo>
                    <a:pt x="234530" y="1940877"/>
                  </a:lnTo>
                  <a:lnTo>
                    <a:pt x="237807" y="1939709"/>
                  </a:lnTo>
                  <a:close/>
                </a:path>
                <a:path w="4563110" h="4550409">
                  <a:moveTo>
                    <a:pt x="321348" y="2089302"/>
                  </a:moveTo>
                  <a:lnTo>
                    <a:pt x="306882" y="2089302"/>
                  </a:lnTo>
                  <a:lnTo>
                    <a:pt x="306412" y="2090000"/>
                  </a:lnTo>
                  <a:lnTo>
                    <a:pt x="307809" y="2092096"/>
                  </a:lnTo>
                  <a:lnTo>
                    <a:pt x="309448" y="2094204"/>
                  </a:lnTo>
                  <a:lnTo>
                    <a:pt x="310616" y="2095830"/>
                  </a:lnTo>
                  <a:lnTo>
                    <a:pt x="315747" y="2093493"/>
                  </a:lnTo>
                  <a:lnTo>
                    <a:pt x="320408" y="2090470"/>
                  </a:lnTo>
                  <a:lnTo>
                    <a:pt x="321348" y="2089302"/>
                  </a:lnTo>
                  <a:close/>
                </a:path>
                <a:path w="4563110" h="4550409">
                  <a:moveTo>
                    <a:pt x="383425" y="2140635"/>
                  </a:moveTo>
                  <a:lnTo>
                    <a:pt x="382257" y="2138299"/>
                  </a:lnTo>
                  <a:lnTo>
                    <a:pt x="380847" y="2135975"/>
                  </a:lnTo>
                  <a:lnTo>
                    <a:pt x="379691" y="2133866"/>
                  </a:lnTo>
                  <a:lnTo>
                    <a:pt x="375018" y="2136203"/>
                  </a:lnTo>
                  <a:lnTo>
                    <a:pt x="371754" y="2138070"/>
                  </a:lnTo>
                  <a:lnTo>
                    <a:pt x="368249" y="2139708"/>
                  </a:lnTo>
                  <a:lnTo>
                    <a:pt x="373621" y="2140635"/>
                  </a:lnTo>
                  <a:lnTo>
                    <a:pt x="378980" y="2142502"/>
                  </a:lnTo>
                  <a:lnTo>
                    <a:pt x="383425" y="2140635"/>
                  </a:lnTo>
                  <a:close/>
                </a:path>
                <a:path w="4563110" h="4550409">
                  <a:moveTo>
                    <a:pt x="398119" y="1631213"/>
                  </a:moveTo>
                  <a:lnTo>
                    <a:pt x="397649" y="1629803"/>
                  </a:lnTo>
                  <a:lnTo>
                    <a:pt x="397421" y="1628406"/>
                  </a:lnTo>
                  <a:lnTo>
                    <a:pt x="396951" y="1626768"/>
                  </a:lnTo>
                  <a:lnTo>
                    <a:pt x="395084" y="1627009"/>
                  </a:lnTo>
                  <a:lnTo>
                    <a:pt x="393687" y="1627009"/>
                  </a:lnTo>
                  <a:lnTo>
                    <a:pt x="391350" y="1627238"/>
                  </a:lnTo>
                  <a:lnTo>
                    <a:pt x="391350" y="1629575"/>
                  </a:lnTo>
                  <a:lnTo>
                    <a:pt x="390880" y="1631911"/>
                  </a:lnTo>
                  <a:lnTo>
                    <a:pt x="391350" y="1633778"/>
                  </a:lnTo>
                  <a:lnTo>
                    <a:pt x="391820" y="1636102"/>
                  </a:lnTo>
                  <a:lnTo>
                    <a:pt x="386219" y="1636814"/>
                  </a:lnTo>
                  <a:lnTo>
                    <a:pt x="389483" y="1639836"/>
                  </a:lnTo>
                  <a:lnTo>
                    <a:pt x="394385" y="1639836"/>
                  </a:lnTo>
                  <a:lnTo>
                    <a:pt x="394385" y="1636572"/>
                  </a:lnTo>
                  <a:lnTo>
                    <a:pt x="394614" y="1634947"/>
                  </a:lnTo>
                  <a:lnTo>
                    <a:pt x="396951" y="1632610"/>
                  </a:lnTo>
                  <a:lnTo>
                    <a:pt x="398119" y="1631213"/>
                  </a:lnTo>
                  <a:close/>
                </a:path>
                <a:path w="4563110" h="4550409">
                  <a:moveTo>
                    <a:pt x="437095" y="1199019"/>
                  </a:moveTo>
                  <a:lnTo>
                    <a:pt x="436626" y="1198549"/>
                  </a:lnTo>
                  <a:lnTo>
                    <a:pt x="436156" y="1197851"/>
                  </a:lnTo>
                  <a:lnTo>
                    <a:pt x="435927" y="1197851"/>
                  </a:lnTo>
                  <a:lnTo>
                    <a:pt x="432422" y="1197381"/>
                  </a:lnTo>
                  <a:lnTo>
                    <a:pt x="428688" y="1197381"/>
                  </a:lnTo>
                  <a:lnTo>
                    <a:pt x="425653" y="1197152"/>
                  </a:lnTo>
                  <a:lnTo>
                    <a:pt x="420522" y="1202283"/>
                  </a:lnTo>
                  <a:lnTo>
                    <a:pt x="427291" y="1207427"/>
                  </a:lnTo>
                  <a:lnTo>
                    <a:pt x="431495" y="1199959"/>
                  </a:lnTo>
                  <a:lnTo>
                    <a:pt x="437095" y="1199019"/>
                  </a:lnTo>
                  <a:close/>
                </a:path>
                <a:path w="4563110" h="4550409">
                  <a:moveTo>
                    <a:pt x="574776" y="2129434"/>
                  </a:moveTo>
                  <a:lnTo>
                    <a:pt x="573379" y="2128266"/>
                  </a:lnTo>
                  <a:lnTo>
                    <a:pt x="571982" y="2126640"/>
                  </a:lnTo>
                  <a:lnTo>
                    <a:pt x="570115" y="2125230"/>
                  </a:lnTo>
                  <a:lnTo>
                    <a:pt x="568248" y="2124075"/>
                  </a:lnTo>
                  <a:lnTo>
                    <a:pt x="566140" y="2124532"/>
                  </a:lnTo>
                  <a:lnTo>
                    <a:pt x="564743" y="2126399"/>
                  </a:lnTo>
                  <a:lnTo>
                    <a:pt x="565213" y="2128736"/>
                  </a:lnTo>
                  <a:lnTo>
                    <a:pt x="563803" y="2131542"/>
                  </a:lnTo>
                  <a:lnTo>
                    <a:pt x="565670" y="2133866"/>
                  </a:lnTo>
                  <a:lnTo>
                    <a:pt x="569874" y="2134108"/>
                  </a:lnTo>
                  <a:lnTo>
                    <a:pt x="574776" y="2129434"/>
                  </a:lnTo>
                  <a:close/>
                </a:path>
                <a:path w="4563110" h="4550409">
                  <a:moveTo>
                    <a:pt x="689584" y="3321456"/>
                  </a:moveTo>
                  <a:lnTo>
                    <a:pt x="689356" y="3317951"/>
                  </a:lnTo>
                  <a:lnTo>
                    <a:pt x="683983" y="3317951"/>
                  </a:lnTo>
                  <a:lnTo>
                    <a:pt x="682358" y="3317722"/>
                  </a:lnTo>
                  <a:lnTo>
                    <a:pt x="675817" y="3320986"/>
                  </a:lnTo>
                  <a:lnTo>
                    <a:pt x="673252" y="3322383"/>
                  </a:lnTo>
                  <a:lnTo>
                    <a:pt x="673252" y="3322624"/>
                  </a:lnTo>
                  <a:lnTo>
                    <a:pt x="673722" y="3323323"/>
                  </a:lnTo>
                  <a:lnTo>
                    <a:pt x="673950" y="3324021"/>
                  </a:lnTo>
                  <a:lnTo>
                    <a:pt x="685152" y="3324021"/>
                  </a:lnTo>
                  <a:lnTo>
                    <a:pt x="685622" y="3321685"/>
                  </a:lnTo>
                  <a:lnTo>
                    <a:pt x="689584" y="3321456"/>
                  </a:lnTo>
                  <a:close/>
                </a:path>
                <a:path w="4563110" h="4550409">
                  <a:moveTo>
                    <a:pt x="721791" y="1567738"/>
                  </a:moveTo>
                  <a:lnTo>
                    <a:pt x="718299" y="1567738"/>
                  </a:lnTo>
                  <a:lnTo>
                    <a:pt x="716889" y="1567967"/>
                  </a:lnTo>
                  <a:lnTo>
                    <a:pt x="716191" y="1570062"/>
                  </a:lnTo>
                  <a:lnTo>
                    <a:pt x="712927" y="1570532"/>
                  </a:lnTo>
                  <a:lnTo>
                    <a:pt x="712698" y="1572869"/>
                  </a:lnTo>
                  <a:lnTo>
                    <a:pt x="714324" y="1574736"/>
                  </a:lnTo>
                  <a:lnTo>
                    <a:pt x="717130" y="1578000"/>
                  </a:lnTo>
                  <a:lnTo>
                    <a:pt x="718756" y="1577530"/>
                  </a:lnTo>
                  <a:lnTo>
                    <a:pt x="720394" y="1577301"/>
                  </a:lnTo>
                  <a:lnTo>
                    <a:pt x="721791" y="1576832"/>
                  </a:lnTo>
                  <a:lnTo>
                    <a:pt x="721791" y="1567738"/>
                  </a:lnTo>
                  <a:close/>
                </a:path>
                <a:path w="4563110" h="4550409">
                  <a:moveTo>
                    <a:pt x="753300" y="3285744"/>
                  </a:moveTo>
                  <a:lnTo>
                    <a:pt x="753262" y="3285515"/>
                  </a:lnTo>
                  <a:lnTo>
                    <a:pt x="750963" y="3281311"/>
                  </a:lnTo>
                  <a:lnTo>
                    <a:pt x="749096" y="3278047"/>
                  </a:lnTo>
                  <a:lnTo>
                    <a:pt x="747001" y="3274314"/>
                  </a:lnTo>
                  <a:lnTo>
                    <a:pt x="743267" y="3279444"/>
                  </a:lnTo>
                  <a:lnTo>
                    <a:pt x="746531" y="3281311"/>
                  </a:lnTo>
                  <a:lnTo>
                    <a:pt x="748169" y="3283648"/>
                  </a:lnTo>
                  <a:lnTo>
                    <a:pt x="747229" y="3284817"/>
                  </a:lnTo>
                  <a:lnTo>
                    <a:pt x="746328" y="3285718"/>
                  </a:lnTo>
                  <a:lnTo>
                    <a:pt x="744893" y="3287382"/>
                  </a:lnTo>
                  <a:lnTo>
                    <a:pt x="746760" y="3287852"/>
                  </a:lnTo>
                  <a:lnTo>
                    <a:pt x="748169" y="3288309"/>
                  </a:lnTo>
                  <a:lnTo>
                    <a:pt x="749566" y="3288550"/>
                  </a:lnTo>
                  <a:lnTo>
                    <a:pt x="751433" y="3286683"/>
                  </a:lnTo>
                  <a:lnTo>
                    <a:pt x="753300" y="3285744"/>
                  </a:lnTo>
                  <a:close/>
                </a:path>
                <a:path w="4563110" h="4550409">
                  <a:moveTo>
                    <a:pt x="753770" y="3285515"/>
                  </a:moveTo>
                  <a:lnTo>
                    <a:pt x="753364" y="3285718"/>
                  </a:lnTo>
                  <a:lnTo>
                    <a:pt x="753770" y="3286442"/>
                  </a:lnTo>
                  <a:lnTo>
                    <a:pt x="753770" y="3285515"/>
                  </a:lnTo>
                  <a:close/>
                </a:path>
                <a:path w="4563110" h="4550409">
                  <a:moveTo>
                    <a:pt x="764273" y="1031227"/>
                  </a:moveTo>
                  <a:lnTo>
                    <a:pt x="762165" y="1029601"/>
                  </a:lnTo>
                  <a:lnTo>
                    <a:pt x="760298" y="1029601"/>
                  </a:lnTo>
                  <a:lnTo>
                    <a:pt x="758659" y="1031227"/>
                  </a:lnTo>
                  <a:lnTo>
                    <a:pt x="758202" y="1033335"/>
                  </a:lnTo>
                  <a:lnTo>
                    <a:pt x="757504" y="1035202"/>
                  </a:lnTo>
                  <a:lnTo>
                    <a:pt x="757262" y="1035900"/>
                  </a:lnTo>
                  <a:lnTo>
                    <a:pt x="753999" y="1037767"/>
                  </a:lnTo>
                  <a:lnTo>
                    <a:pt x="750963" y="1035431"/>
                  </a:lnTo>
                  <a:lnTo>
                    <a:pt x="748169" y="1038694"/>
                  </a:lnTo>
                  <a:lnTo>
                    <a:pt x="752360" y="1041031"/>
                  </a:lnTo>
                  <a:lnTo>
                    <a:pt x="756094" y="1039634"/>
                  </a:lnTo>
                  <a:lnTo>
                    <a:pt x="760069" y="1040104"/>
                  </a:lnTo>
                  <a:lnTo>
                    <a:pt x="761466" y="1037069"/>
                  </a:lnTo>
                  <a:lnTo>
                    <a:pt x="762863" y="1034262"/>
                  </a:lnTo>
                  <a:lnTo>
                    <a:pt x="764273" y="1031227"/>
                  </a:lnTo>
                  <a:close/>
                </a:path>
                <a:path w="4563110" h="4550409">
                  <a:moveTo>
                    <a:pt x="912215" y="1281163"/>
                  </a:moveTo>
                  <a:lnTo>
                    <a:pt x="911987" y="1279525"/>
                  </a:lnTo>
                  <a:lnTo>
                    <a:pt x="911517" y="1277658"/>
                  </a:lnTo>
                  <a:lnTo>
                    <a:pt x="911288" y="1275791"/>
                  </a:lnTo>
                  <a:lnTo>
                    <a:pt x="908024" y="1276502"/>
                  </a:lnTo>
                  <a:lnTo>
                    <a:pt x="905217" y="1274864"/>
                  </a:lnTo>
                  <a:lnTo>
                    <a:pt x="902652" y="1277200"/>
                  </a:lnTo>
                  <a:lnTo>
                    <a:pt x="902652" y="1287462"/>
                  </a:lnTo>
                  <a:lnTo>
                    <a:pt x="905687" y="1283030"/>
                  </a:lnTo>
                  <a:lnTo>
                    <a:pt x="908951" y="1282801"/>
                  </a:lnTo>
                  <a:lnTo>
                    <a:pt x="912215" y="1281163"/>
                  </a:lnTo>
                  <a:close/>
                </a:path>
                <a:path w="4563110" h="4550409">
                  <a:moveTo>
                    <a:pt x="1114780" y="1094701"/>
                  </a:moveTo>
                  <a:lnTo>
                    <a:pt x="1113370" y="1091679"/>
                  </a:lnTo>
                  <a:lnTo>
                    <a:pt x="1111046" y="1087005"/>
                  </a:lnTo>
                  <a:lnTo>
                    <a:pt x="1109179" y="1088174"/>
                  </a:lnTo>
                  <a:lnTo>
                    <a:pt x="1106843" y="1089571"/>
                  </a:lnTo>
                  <a:lnTo>
                    <a:pt x="1105204" y="1090269"/>
                  </a:lnTo>
                  <a:lnTo>
                    <a:pt x="1105903" y="1094003"/>
                  </a:lnTo>
                  <a:lnTo>
                    <a:pt x="1104277" y="1097038"/>
                  </a:lnTo>
                  <a:lnTo>
                    <a:pt x="1107071" y="1098905"/>
                  </a:lnTo>
                  <a:lnTo>
                    <a:pt x="1108710" y="1096111"/>
                  </a:lnTo>
                  <a:lnTo>
                    <a:pt x="1112215" y="1096111"/>
                  </a:lnTo>
                  <a:lnTo>
                    <a:pt x="1114780" y="1094701"/>
                  </a:lnTo>
                  <a:close/>
                </a:path>
                <a:path w="4563110" h="4550409">
                  <a:moveTo>
                    <a:pt x="1156081" y="4539831"/>
                  </a:moveTo>
                  <a:lnTo>
                    <a:pt x="1153045" y="4537037"/>
                  </a:lnTo>
                  <a:lnTo>
                    <a:pt x="1151877" y="4537265"/>
                  </a:lnTo>
                  <a:lnTo>
                    <a:pt x="1150010" y="4537735"/>
                  </a:lnTo>
                  <a:lnTo>
                    <a:pt x="1147686" y="4538205"/>
                  </a:lnTo>
                  <a:lnTo>
                    <a:pt x="1149083" y="4542409"/>
                  </a:lnTo>
                  <a:lnTo>
                    <a:pt x="1146987" y="4546143"/>
                  </a:lnTo>
                  <a:lnTo>
                    <a:pt x="1149781" y="4550334"/>
                  </a:lnTo>
                  <a:lnTo>
                    <a:pt x="1151420" y="4548467"/>
                  </a:lnTo>
                  <a:lnTo>
                    <a:pt x="1153287" y="4547070"/>
                  </a:lnTo>
                  <a:lnTo>
                    <a:pt x="1154912" y="4544733"/>
                  </a:lnTo>
                  <a:lnTo>
                    <a:pt x="1153744" y="4542637"/>
                  </a:lnTo>
                  <a:lnTo>
                    <a:pt x="1156081" y="4539831"/>
                  </a:lnTo>
                  <a:close/>
                </a:path>
                <a:path w="4563110" h="4550409">
                  <a:moveTo>
                    <a:pt x="1204861" y="2010194"/>
                  </a:moveTo>
                  <a:lnTo>
                    <a:pt x="1200658" y="2009952"/>
                  </a:lnTo>
                  <a:lnTo>
                    <a:pt x="1197851" y="2009952"/>
                  </a:lnTo>
                  <a:lnTo>
                    <a:pt x="1195514" y="2009724"/>
                  </a:lnTo>
                  <a:lnTo>
                    <a:pt x="1193190" y="2007857"/>
                  </a:lnTo>
                  <a:lnTo>
                    <a:pt x="1192491" y="2007158"/>
                  </a:lnTo>
                  <a:lnTo>
                    <a:pt x="1187348" y="2011591"/>
                  </a:lnTo>
                  <a:lnTo>
                    <a:pt x="1192949" y="2014626"/>
                  </a:lnTo>
                  <a:lnTo>
                    <a:pt x="1195755" y="2016023"/>
                  </a:lnTo>
                  <a:lnTo>
                    <a:pt x="1197381" y="2013686"/>
                  </a:lnTo>
                  <a:lnTo>
                    <a:pt x="1201356" y="2013927"/>
                  </a:lnTo>
                  <a:lnTo>
                    <a:pt x="1204861" y="2010194"/>
                  </a:lnTo>
                  <a:close/>
                </a:path>
                <a:path w="4563110" h="4550409">
                  <a:moveTo>
                    <a:pt x="1354201" y="2061527"/>
                  </a:moveTo>
                  <a:lnTo>
                    <a:pt x="1352575" y="2059432"/>
                  </a:lnTo>
                  <a:lnTo>
                    <a:pt x="1351178" y="2057323"/>
                  </a:lnTo>
                  <a:lnTo>
                    <a:pt x="1350467" y="2056396"/>
                  </a:lnTo>
                  <a:lnTo>
                    <a:pt x="1341132" y="2056396"/>
                  </a:lnTo>
                  <a:lnTo>
                    <a:pt x="1341843" y="2060600"/>
                  </a:lnTo>
                  <a:lnTo>
                    <a:pt x="1342301" y="2062226"/>
                  </a:lnTo>
                  <a:lnTo>
                    <a:pt x="1346733" y="2062467"/>
                  </a:lnTo>
                  <a:lnTo>
                    <a:pt x="1350937" y="2063394"/>
                  </a:lnTo>
                  <a:lnTo>
                    <a:pt x="1354201" y="2061527"/>
                  </a:lnTo>
                  <a:close/>
                </a:path>
                <a:path w="4563110" h="4550409">
                  <a:moveTo>
                    <a:pt x="1364475" y="1523161"/>
                  </a:moveTo>
                  <a:lnTo>
                    <a:pt x="1361440" y="1521523"/>
                  </a:lnTo>
                  <a:lnTo>
                    <a:pt x="1358646" y="1519656"/>
                  </a:lnTo>
                  <a:lnTo>
                    <a:pt x="1355369" y="1518488"/>
                  </a:lnTo>
                  <a:lnTo>
                    <a:pt x="1354201" y="1518031"/>
                  </a:lnTo>
                  <a:lnTo>
                    <a:pt x="1352575" y="1519199"/>
                  </a:lnTo>
                  <a:lnTo>
                    <a:pt x="1351407" y="1519656"/>
                  </a:lnTo>
                  <a:lnTo>
                    <a:pt x="1351407" y="1525028"/>
                  </a:lnTo>
                  <a:lnTo>
                    <a:pt x="1354670" y="1525028"/>
                  </a:lnTo>
                  <a:lnTo>
                    <a:pt x="1356779" y="1525257"/>
                  </a:lnTo>
                  <a:lnTo>
                    <a:pt x="1358646" y="1524800"/>
                  </a:lnTo>
                  <a:lnTo>
                    <a:pt x="1360970" y="1524558"/>
                  </a:lnTo>
                  <a:lnTo>
                    <a:pt x="1361440" y="1529930"/>
                  </a:lnTo>
                  <a:lnTo>
                    <a:pt x="1364475" y="1526425"/>
                  </a:lnTo>
                  <a:lnTo>
                    <a:pt x="1364475" y="1523161"/>
                  </a:lnTo>
                  <a:close/>
                </a:path>
                <a:path w="4563110" h="4550409">
                  <a:moveTo>
                    <a:pt x="1401114" y="701497"/>
                  </a:moveTo>
                  <a:lnTo>
                    <a:pt x="1396911" y="692619"/>
                  </a:lnTo>
                  <a:lnTo>
                    <a:pt x="1397381" y="699858"/>
                  </a:lnTo>
                  <a:lnTo>
                    <a:pt x="1397850" y="714794"/>
                  </a:lnTo>
                  <a:lnTo>
                    <a:pt x="1398549" y="715022"/>
                  </a:lnTo>
                  <a:lnTo>
                    <a:pt x="1399006" y="715264"/>
                  </a:lnTo>
                  <a:lnTo>
                    <a:pt x="1401114" y="703122"/>
                  </a:lnTo>
                  <a:lnTo>
                    <a:pt x="1401114" y="701497"/>
                  </a:lnTo>
                  <a:close/>
                </a:path>
                <a:path w="4563110" h="4550409">
                  <a:moveTo>
                    <a:pt x="1497025" y="1369606"/>
                  </a:moveTo>
                  <a:lnTo>
                    <a:pt x="1494688" y="1364475"/>
                  </a:lnTo>
                  <a:lnTo>
                    <a:pt x="1489087" y="1364475"/>
                  </a:lnTo>
                  <a:lnTo>
                    <a:pt x="1489087" y="1369136"/>
                  </a:lnTo>
                  <a:lnTo>
                    <a:pt x="1490027" y="1370304"/>
                  </a:lnTo>
                  <a:lnTo>
                    <a:pt x="1492351" y="1372641"/>
                  </a:lnTo>
                  <a:lnTo>
                    <a:pt x="1493520" y="1374978"/>
                  </a:lnTo>
                  <a:lnTo>
                    <a:pt x="1490027" y="1378712"/>
                  </a:lnTo>
                  <a:lnTo>
                    <a:pt x="1495856" y="1381048"/>
                  </a:lnTo>
                  <a:lnTo>
                    <a:pt x="1494929" y="1375206"/>
                  </a:lnTo>
                  <a:lnTo>
                    <a:pt x="1497025" y="1369606"/>
                  </a:lnTo>
                  <a:close/>
                </a:path>
                <a:path w="4563110" h="4550409">
                  <a:moveTo>
                    <a:pt x="1586865" y="1481391"/>
                  </a:moveTo>
                  <a:lnTo>
                    <a:pt x="1585468" y="1478127"/>
                  </a:lnTo>
                  <a:lnTo>
                    <a:pt x="1582432" y="1472526"/>
                  </a:lnTo>
                  <a:lnTo>
                    <a:pt x="1581505" y="1474851"/>
                  </a:lnTo>
                  <a:lnTo>
                    <a:pt x="1580337" y="1477187"/>
                  </a:lnTo>
                  <a:lnTo>
                    <a:pt x="1579397" y="1479283"/>
                  </a:lnTo>
                  <a:lnTo>
                    <a:pt x="1574266" y="1479283"/>
                  </a:lnTo>
                  <a:lnTo>
                    <a:pt x="1574507" y="1480223"/>
                  </a:lnTo>
                  <a:lnTo>
                    <a:pt x="1574965" y="1481861"/>
                  </a:lnTo>
                  <a:lnTo>
                    <a:pt x="1578698" y="1481861"/>
                  </a:lnTo>
                  <a:lnTo>
                    <a:pt x="1580807" y="1485353"/>
                  </a:lnTo>
                  <a:lnTo>
                    <a:pt x="1584071" y="1485823"/>
                  </a:lnTo>
                  <a:lnTo>
                    <a:pt x="1583601" y="1483017"/>
                  </a:lnTo>
                  <a:lnTo>
                    <a:pt x="1586636" y="1482559"/>
                  </a:lnTo>
                  <a:lnTo>
                    <a:pt x="1586865" y="1481391"/>
                  </a:lnTo>
                  <a:close/>
                </a:path>
                <a:path w="4563110" h="4550409">
                  <a:moveTo>
                    <a:pt x="1652676" y="718058"/>
                  </a:moveTo>
                  <a:lnTo>
                    <a:pt x="1652447" y="715264"/>
                  </a:lnTo>
                  <a:lnTo>
                    <a:pt x="1648244" y="716432"/>
                  </a:lnTo>
                  <a:lnTo>
                    <a:pt x="1644281" y="714095"/>
                  </a:lnTo>
                  <a:lnTo>
                    <a:pt x="1641005" y="716191"/>
                  </a:lnTo>
                  <a:lnTo>
                    <a:pt x="1642173" y="717829"/>
                  </a:lnTo>
                  <a:lnTo>
                    <a:pt x="1645450" y="722033"/>
                  </a:lnTo>
                  <a:lnTo>
                    <a:pt x="1647545" y="721563"/>
                  </a:lnTo>
                  <a:lnTo>
                    <a:pt x="1650339" y="723188"/>
                  </a:lnTo>
                  <a:lnTo>
                    <a:pt x="1652676" y="720623"/>
                  </a:lnTo>
                  <a:lnTo>
                    <a:pt x="1652676" y="718058"/>
                  </a:lnTo>
                  <a:close/>
                </a:path>
                <a:path w="4563110" h="4550409">
                  <a:moveTo>
                    <a:pt x="1662480" y="1573568"/>
                  </a:moveTo>
                  <a:lnTo>
                    <a:pt x="1659216" y="1567027"/>
                  </a:lnTo>
                  <a:lnTo>
                    <a:pt x="1657807" y="1564462"/>
                  </a:lnTo>
                  <a:lnTo>
                    <a:pt x="1652905" y="1564462"/>
                  </a:lnTo>
                  <a:lnTo>
                    <a:pt x="1651749" y="1569605"/>
                  </a:lnTo>
                  <a:lnTo>
                    <a:pt x="1656410" y="1572628"/>
                  </a:lnTo>
                  <a:lnTo>
                    <a:pt x="1657578" y="1578470"/>
                  </a:lnTo>
                  <a:lnTo>
                    <a:pt x="1662480" y="1573568"/>
                  </a:lnTo>
                  <a:close/>
                </a:path>
                <a:path w="4563110" h="4550409">
                  <a:moveTo>
                    <a:pt x="1754886" y="11442"/>
                  </a:moveTo>
                  <a:lnTo>
                    <a:pt x="1751393" y="10744"/>
                  </a:lnTo>
                  <a:lnTo>
                    <a:pt x="1751393" y="8877"/>
                  </a:lnTo>
                  <a:lnTo>
                    <a:pt x="1751622" y="5600"/>
                  </a:lnTo>
                  <a:lnTo>
                    <a:pt x="1749526" y="4203"/>
                  </a:lnTo>
                  <a:lnTo>
                    <a:pt x="1745551" y="241"/>
                  </a:lnTo>
                  <a:lnTo>
                    <a:pt x="1743456" y="0"/>
                  </a:lnTo>
                  <a:lnTo>
                    <a:pt x="1741360" y="3276"/>
                  </a:lnTo>
                  <a:lnTo>
                    <a:pt x="1746021" y="5372"/>
                  </a:lnTo>
                  <a:lnTo>
                    <a:pt x="1747659" y="9804"/>
                  </a:lnTo>
                  <a:lnTo>
                    <a:pt x="1749526" y="14008"/>
                  </a:lnTo>
                  <a:lnTo>
                    <a:pt x="1754428" y="14008"/>
                  </a:lnTo>
                  <a:lnTo>
                    <a:pt x="1754886" y="11442"/>
                  </a:lnTo>
                  <a:close/>
                </a:path>
                <a:path w="4563110" h="4550409">
                  <a:moveTo>
                    <a:pt x="1764220" y="1542999"/>
                  </a:moveTo>
                  <a:lnTo>
                    <a:pt x="1762353" y="1540433"/>
                  </a:lnTo>
                  <a:lnTo>
                    <a:pt x="1759559" y="1541830"/>
                  </a:lnTo>
                  <a:lnTo>
                    <a:pt x="1756524" y="1541360"/>
                  </a:lnTo>
                  <a:lnTo>
                    <a:pt x="1754187" y="1543469"/>
                  </a:lnTo>
                  <a:lnTo>
                    <a:pt x="1752790" y="1544866"/>
                  </a:lnTo>
                  <a:lnTo>
                    <a:pt x="1750923" y="1546491"/>
                  </a:lnTo>
                  <a:lnTo>
                    <a:pt x="1751152" y="1547901"/>
                  </a:lnTo>
                  <a:lnTo>
                    <a:pt x="1751622" y="1549298"/>
                  </a:lnTo>
                  <a:lnTo>
                    <a:pt x="1751863" y="1550936"/>
                  </a:lnTo>
                  <a:lnTo>
                    <a:pt x="1756295" y="1548358"/>
                  </a:lnTo>
                  <a:lnTo>
                    <a:pt x="1761655" y="1547660"/>
                  </a:lnTo>
                  <a:lnTo>
                    <a:pt x="1764220" y="1542999"/>
                  </a:lnTo>
                  <a:close/>
                </a:path>
                <a:path w="4563110" h="4550409">
                  <a:moveTo>
                    <a:pt x="1836572" y="3289947"/>
                  </a:moveTo>
                  <a:lnTo>
                    <a:pt x="1831428" y="3297644"/>
                  </a:lnTo>
                  <a:lnTo>
                    <a:pt x="1824659" y="3292983"/>
                  </a:lnTo>
                  <a:lnTo>
                    <a:pt x="1820227" y="3296247"/>
                  </a:lnTo>
                  <a:lnTo>
                    <a:pt x="1823262" y="3297885"/>
                  </a:lnTo>
                  <a:lnTo>
                    <a:pt x="1826069" y="3299510"/>
                  </a:lnTo>
                  <a:lnTo>
                    <a:pt x="1828406" y="3300679"/>
                  </a:lnTo>
                  <a:lnTo>
                    <a:pt x="1831200" y="3299053"/>
                  </a:lnTo>
                  <a:lnTo>
                    <a:pt x="1833994" y="3297885"/>
                  </a:lnTo>
                  <a:lnTo>
                    <a:pt x="1836572" y="3296488"/>
                  </a:lnTo>
                  <a:lnTo>
                    <a:pt x="1836572" y="3289947"/>
                  </a:lnTo>
                  <a:close/>
                </a:path>
                <a:path w="4563110" h="4550409">
                  <a:moveTo>
                    <a:pt x="1882305" y="1945551"/>
                  </a:moveTo>
                  <a:lnTo>
                    <a:pt x="1876475" y="1942985"/>
                  </a:lnTo>
                  <a:lnTo>
                    <a:pt x="1875307" y="1947646"/>
                  </a:lnTo>
                  <a:lnTo>
                    <a:pt x="1872500" y="1949513"/>
                  </a:lnTo>
                  <a:lnTo>
                    <a:pt x="1878101" y="1954885"/>
                  </a:lnTo>
                  <a:lnTo>
                    <a:pt x="1882305" y="1952548"/>
                  </a:lnTo>
                  <a:lnTo>
                    <a:pt x="1882305" y="1945551"/>
                  </a:lnTo>
                  <a:close/>
                </a:path>
                <a:path w="4563110" h="4550409">
                  <a:moveTo>
                    <a:pt x="1894674" y="3263112"/>
                  </a:moveTo>
                  <a:lnTo>
                    <a:pt x="1888375" y="3260077"/>
                  </a:lnTo>
                  <a:lnTo>
                    <a:pt x="1884172" y="3265449"/>
                  </a:lnTo>
                  <a:lnTo>
                    <a:pt x="1879041" y="3268713"/>
                  </a:lnTo>
                  <a:lnTo>
                    <a:pt x="1890471" y="3268713"/>
                  </a:lnTo>
                  <a:lnTo>
                    <a:pt x="1891868" y="3266846"/>
                  </a:lnTo>
                  <a:lnTo>
                    <a:pt x="1894674" y="3265906"/>
                  </a:lnTo>
                  <a:lnTo>
                    <a:pt x="1894674" y="3263112"/>
                  </a:lnTo>
                  <a:close/>
                </a:path>
                <a:path w="4563110" h="4550409">
                  <a:moveTo>
                    <a:pt x="1898637" y="883983"/>
                  </a:moveTo>
                  <a:lnTo>
                    <a:pt x="1895843" y="881646"/>
                  </a:lnTo>
                  <a:lnTo>
                    <a:pt x="1893036" y="883043"/>
                  </a:lnTo>
                  <a:lnTo>
                    <a:pt x="1890471" y="882586"/>
                  </a:lnTo>
                  <a:lnTo>
                    <a:pt x="1889302" y="883513"/>
                  </a:lnTo>
                  <a:lnTo>
                    <a:pt x="1888375" y="884910"/>
                  </a:lnTo>
                  <a:lnTo>
                    <a:pt x="1887435" y="885850"/>
                  </a:lnTo>
                  <a:lnTo>
                    <a:pt x="1883943" y="885850"/>
                  </a:lnTo>
                  <a:lnTo>
                    <a:pt x="1881606" y="888187"/>
                  </a:lnTo>
                  <a:lnTo>
                    <a:pt x="1881606" y="890282"/>
                  </a:lnTo>
                  <a:lnTo>
                    <a:pt x="1883702" y="892149"/>
                  </a:lnTo>
                  <a:lnTo>
                    <a:pt x="1888375" y="888885"/>
                  </a:lnTo>
                  <a:lnTo>
                    <a:pt x="1893976" y="887476"/>
                  </a:lnTo>
                  <a:lnTo>
                    <a:pt x="1898637" y="883983"/>
                  </a:lnTo>
                  <a:close/>
                </a:path>
                <a:path w="4563110" h="4550409">
                  <a:moveTo>
                    <a:pt x="1974011" y="1567738"/>
                  </a:moveTo>
                  <a:lnTo>
                    <a:pt x="1968652" y="1567738"/>
                  </a:lnTo>
                  <a:lnTo>
                    <a:pt x="1967484" y="1570761"/>
                  </a:lnTo>
                  <a:lnTo>
                    <a:pt x="1961883" y="1571701"/>
                  </a:lnTo>
                  <a:lnTo>
                    <a:pt x="1964918" y="1576832"/>
                  </a:lnTo>
                  <a:lnTo>
                    <a:pt x="1970049" y="1579638"/>
                  </a:lnTo>
                  <a:lnTo>
                    <a:pt x="1971217" y="1574495"/>
                  </a:lnTo>
                  <a:lnTo>
                    <a:pt x="1974011" y="1572628"/>
                  </a:lnTo>
                  <a:lnTo>
                    <a:pt x="1974011" y="1567738"/>
                  </a:lnTo>
                  <a:close/>
                </a:path>
                <a:path w="4563110" h="4550409">
                  <a:moveTo>
                    <a:pt x="2016023" y="1339037"/>
                  </a:moveTo>
                  <a:lnTo>
                    <a:pt x="2010194" y="1338338"/>
                  </a:lnTo>
                  <a:lnTo>
                    <a:pt x="2007158" y="1337868"/>
                  </a:lnTo>
                  <a:lnTo>
                    <a:pt x="2004822" y="1337640"/>
                  </a:lnTo>
                  <a:lnTo>
                    <a:pt x="2001786" y="1334604"/>
                  </a:lnTo>
                  <a:lnTo>
                    <a:pt x="2001088" y="1336001"/>
                  </a:lnTo>
                  <a:lnTo>
                    <a:pt x="2000618" y="1337398"/>
                  </a:lnTo>
                  <a:lnTo>
                    <a:pt x="2000148" y="1338567"/>
                  </a:lnTo>
                  <a:lnTo>
                    <a:pt x="2002256" y="1342072"/>
                  </a:lnTo>
                  <a:lnTo>
                    <a:pt x="2003882" y="1345336"/>
                  </a:lnTo>
                  <a:lnTo>
                    <a:pt x="2005291" y="1344866"/>
                  </a:lnTo>
                  <a:lnTo>
                    <a:pt x="2009724" y="1342542"/>
                  </a:lnTo>
                  <a:lnTo>
                    <a:pt x="2016023" y="1339037"/>
                  </a:lnTo>
                  <a:close/>
                </a:path>
                <a:path w="4563110" h="4550409">
                  <a:moveTo>
                    <a:pt x="2016721" y="2139467"/>
                  </a:moveTo>
                  <a:lnTo>
                    <a:pt x="2012061" y="2134806"/>
                  </a:lnTo>
                  <a:lnTo>
                    <a:pt x="2010892" y="2135733"/>
                  </a:lnTo>
                  <a:lnTo>
                    <a:pt x="2009724" y="2136902"/>
                  </a:lnTo>
                  <a:lnTo>
                    <a:pt x="2008555" y="2137841"/>
                  </a:lnTo>
                  <a:lnTo>
                    <a:pt x="2007387" y="2136902"/>
                  </a:lnTo>
                  <a:lnTo>
                    <a:pt x="2004822" y="2134336"/>
                  </a:lnTo>
                  <a:lnTo>
                    <a:pt x="2002015" y="2135276"/>
                  </a:lnTo>
                  <a:lnTo>
                    <a:pt x="1999919" y="2135733"/>
                  </a:lnTo>
                  <a:lnTo>
                    <a:pt x="2002015" y="2138070"/>
                  </a:lnTo>
                  <a:lnTo>
                    <a:pt x="2003653" y="2139937"/>
                  </a:lnTo>
                  <a:lnTo>
                    <a:pt x="2004822" y="2141334"/>
                  </a:lnTo>
                  <a:lnTo>
                    <a:pt x="2009724" y="2140407"/>
                  </a:lnTo>
                  <a:lnTo>
                    <a:pt x="2013686" y="2142972"/>
                  </a:lnTo>
                  <a:lnTo>
                    <a:pt x="2016721" y="2139467"/>
                  </a:lnTo>
                  <a:close/>
                </a:path>
                <a:path w="4563110" h="4550409">
                  <a:moveTo>
                    <a:pt x="2039594" y="1679041"/>
                  </a:moveTo>
                  <a:lnTo>
                    <a:pt x="2036330" y="1678343"/>
                  </a:lnTo>
                  <a:lnTo>
                    <a:pt x="2034921" y="1675549"/>
                  </a:lnTo>
                  <a:lnTo>
                    <a:pt x="2031428" y="1676717"/>
                  </a:lnTo>
                  <a:lnTo>
                    <a:pt x="2027224" y="1674380"/>
                  </a:lnTo>
                  <a:lnTo>
                    <a:pt x="2023262" y="1677416"/>
                  </a:lnTo>
                  <a:lnTo>
                    <a:pt x="2026285" y="1679041"/>
                  </a:lnTo>
                  <a:lnTo>
                    <a:pt x="2029091" y="1680451"/>
                  </a:lnTo>
                  <a:lnTo>
                    <a:pt x="2032596" y="1682318"/>
                  </a:lnTo>
                  <a:lnTo>
                    <a:pt x="2039594" y="1682318"/>
                  </a:lnTo>
                  <a:lnTo>
                    <a:pt x="2039594" y="1679041"/>
                  </a:lnTo>
                  <a:close/>
                </a:path>
                <a:path w="4563110" h="4550409">
                  <a:moveTo>
                    <a:pt x="2068995" y="1075804"/>
                  </a:moveTo>
                  <a:lnTo>
                    <a:pt x="2063864" y="1076502"/>
                  </a:lnTo>
                  <a:lnTo>
                    <a:pt x="2060130" y="1075105"/>
                  </a:lnTo>
                  <a:lnTo>
                    <a:pt x="2056625" y="1076972"/>
                  </a:lnTo>
                  <a:lnTo>
                    <a:pt x="2057095" y="1079766"/>
                  </a:lnTo>
                  <a:lnTo>
                    <a:pt x="2059660" y="1080706"/>
                  </a:lnTo>
                  <a:lnTo>
                    <a:pt x="2061298" y="1082802"/>
                  </a:lnTo>
                  <a:lnTo>
                    <a:pt x="2063623" y="1081633"/>
                  </a:lnTo>
                  <a:lnTo>
                    <a:pt x="2066429" y="1083741"/>
                  </a:lnTo>
                  <a:lnTo>
                    <a:pt x="2068995" y="1081176"/>
                  </a:lnTo>
                  <a:lnTo>
                    <a:pt x="2068995" y="1075804"/>
                  </a:lnTo>
                  <a:close/>
                </a:path>
                <a:path w="4563110" h="4550409">
                  <a:moveTo>
                    <a:pt x="2079967" y="1211160"/>
                  </a:moveTo>
                  <a:lnTo>
                    <a:pt x="2076932" y="1210919"/>
                  </a:lnTo>
                  <a:lnTo>
                    <a:pt x="2075535" y="1210449"/>
                  </a:lnTo>
                  <a:lnTo>
                    <a:pt x="2074367" y="1210449"/>
                  </a:lnTo>
                  <a:lnTo>
                    <a:pt x="2070633" y="1210691"/>
                  </a:lnTo>
                  <a:lnTo>
                    <a:pt x="2066899" y="1209522"/>
                  </a:lnTo>
                  <a:lnTo>
                    <a:pt x="2063394" y="1211389"/>
                  </a:lnTo>
                  <a:lnTo>
                    <a:pt x="2063165" y="1214653"/>
                  </a:lnTo>
                  <a:lnTo>
                    <a:pt x="2065959" y="1213027"/>
                  </a:lnTo>
                  <a:lnTo>
                    <a:pt x="2067356" y="1213726"/>
                  </a:lnTo>
                  <a:lnTo>
                    <a:pt x="2069465" y="1214894"/>
                  </a:lnTo>
                  <a:lnTo>
                    <a:pt x="2070633" y="1217917"/>
                  </a:lnTo>
                  <a:lnTo>
                    <a:pt x="2074367" y="1216761"/>
                  </a:lnTo>
                  <a:lnTo>
                    <a:pt x="2079967" y="1211160"/>
                  </a:lnTo>
                  <a:close/>
                </a:path>
                <a:path w="4563110" h="4550409">
                  <a:moveTo>
                    <a:pt x="2083460" y="3258439"/>
                  </a:moveTo>
                  <a:lnTo>
                    <a:pt x="2081136" y="3255873"/>
                  </a:lnTo>
                  <a:lnTo>
                    <a:pt x="2077161" y="3255873"/>
                  </a:lnTo>
                  <a:lnTo>
                    <a:pt x="2075294" y="3258439"/>
                  </a:lnTo>
                  <a:lnTo>
                    <a:pt x="2075764" y="3262172"/>
                  </a:lnTo>
                  <a:lnTo>
                    <a:pt x="2072500" y="3263811"/>
                  </a:lnTo>
                  <a:lnTo>
                    <a:pt x="2075764" y="3266617"/>
                  </a:lnTo>
                  <a:lnTo>
                    <a:pt x="2079028" y="3266617"/>
                  </a:lnTo>
                  <a:lnTo>
                    <a:pt x="2082533" y="3263811"/>
                  </a:lnTo>
                  <a:lnTo>
                    <a:pt x="2081834" y="3261245"/>
                  </a:lnTo>
                  <a:lnTo>
                    <a:pt x="2083460" y="3258439"/>
                  </a:lnTo>
                  <a:close/>
                </a:path>
                <a:path w="4563110" h="4550409">
                  <a:moveTo>
                    <a:pt x="2086267" y="1569364"/>
                  </a:moveTo>
                  <a:lnTo>
                    <a:pt x="2084870" y="1565871"/>
                  </a:lnTo>
                  <a:lnTo>
                    <a:pt x="2084158" y="1563763"/>
                  </a:lnTo>
                  <a:lnTo>
                    <a:pt x="2079498" y="1568894"/>
                  </a:lnTo>
                  <a:lnTo>
                    <a:pt x="2078558" y="1570532"/>
                  </a:lnTo>
                  <a:lnTo>
                    <a:pt x="2075065" y="1572171"/>
                  </a:lnTo>
                  <a:lnTo>
                    <a:pt x="2071331" y="1568665"/>
                  </a:lnTo>
                  <a:lnTo>
                    <a:pt x="2069693" y="1573098"/>
                  </a:lnTo>
                  <a:lnTo>
                    <a:pt x="2073198" y="1575435"/>
                  </a:lnTo>
                  <a:lnTo>
                    <a:pt x="2076932" y="1573796"/>
                  </a:lnTo>
                  <a:lnTo>
                    <a:pt x="2080196" y="1574266"/>
                  </a:lnTo>
                  <a:lnTo>
                    <a:pt x="2082292" y="1572399"/>
                  </a:lnTo>
                  <a:lnTo>
                    <a:pt x="2084400" y="1570761"/>
                  </a:lnTo>
                  <a:lnTo>
                    <a:pt x="2086267" y="1569364"/>
                  </a:lnTo>
                  <a:close/>
                </a:path>
                <a:path w="4563110" h="4550409">
                  <a:moveTo>
                    <a:pt x="2105634" y="1214894"/>
                  </a:moveTo>
                  <a:lnTo>
                    <a:pt x="2103069" y="1213954"/>
                  </a:lnTo>
                  <a:lnTo>
                    <a:pt x="2102129" y="1212316"/>
                  </a:lnTo>
                  <a:lnTo>
                    <a:pt x="2101202" y="1210919"/>
                  </a:lnTo>
                  <a:lnTo>
                    <a:pt x="2103069" y="1207884"/>
                  </a:lnTo>
                  <a:lnTo>
                    <a:pt x="2098636" y="1207655"/>
                  </a:lnTo>
                  <a:lnTo>
                    <a:pt x="2098636" y="1227023"/>
                  </a:lnTo>
                  <a:lnTo>
                    <a:pt x="2100961" y="1221651"/>
                  </a:lnTo>
                  <a:lnTo>
                    <a:pt x="2104466" y="1220952"/>
                  </a:lnTo>
                  <a:lnTo>
                    <a:pt x="2105164" y="1217917"/>
                  </a:lnTo>
                  <a:lnTo>
                    <a:pt x="2105634" y="1214894"/>
                  </a:lnTo>
                  <a:close/>
                </a:path>
                <a:path w="4563110" h="4550409">
                  <a:moveTo>
                    <a:pt x="2196642" y="1274635"/>
                  </a:moveTo>
                  <a:lnTo>
                    <a:pt x="2193848" y="1272768"/>
                  </a:lnTo>
                  <a:lnTo>
                    <a:pt x="2188248" y="1269492"/>
                  </a:lnTo>
                  <a:lnTo>
                    <a:pt x="2186140" y="1270431"/>
                  </a:lnTo>
                  <a:lnTo>
                    <a:pt x="2182647" y="1267396"/>
                  </a:lnTo>
                  <a:lnTo>
                    <a:pt x="2180780" y="1270901"/>
                  </a:lnTo>
                  <a:lnTo>
                    <a:pt x="2182647" y="1272997"/>
                  </a:lnTo>
                  <a:lnTo>
                    <a:pt x="2184044" y="1274635"/>
                  </a:lnTo>
                  <a:lnTo>
                    <a:pt x="2185441" y="1276502"/>
                  </a:lnTo>
                  <a:lnTo>
                    <a:pt x="2189175" y="1274864"/>
                  </a:lnTo>
                  <a:lnTo>
                    <a:pt x="2192909" y="1277429"/>
                  </a:lnTo>
                  <a:lnTo>
                    <a:pt x="2196642" y="1274635"/>
                  </a:lnTo>
                  <a:close/>
                </a:path>
                <a:path w="4563110" h="4550409">
                  <a:moveTo>
                    <a:pt x="2299563" y="263232"/>
                  </a:moveTo>
                  <a:lnTo>
                    <a:pt x="2297925" y="261137"/>
                  </a:lnTo>
                  <a:lnTo>
                    <a:pt x="2296528" y="259740"/>
                  </a:lnTo>
                  <a:lnTo>
                    <a:pt x="2295360" y="258102"/>
                  </a:lnTo>
                  <a:lnTo>
                    <a:pt x="2294890" y="255536"/>
                  </a:lnTo>
                  <a:lnTo>
                    <a:pt x="2296528" y="252730"/>
                  </a:lnTo>
                  <a:lnTo>
                    <a:pt x="2293963" y="250405"/>
                  </a:lnTo>
                  <a:lnTo>
                    <a:pt x="2292553" y="252730"/>
                  </a:lnTo>
                  <a:lnTo>
                    <a:pt x="2290927" y="255066"/>
                  </a:lnTo>
                  <a:lnTo>
                    <a:pt x="2289518" y="257632"/>
                  </a:lnTo>
                  <a:lnTo>
                    <a:pt x="2288121" y="259740"/>
                  </a:lnTo>
                  <a:lnTo>
                    <a:pt x="2288590" y="261607"/>
                  </a:lnTo>
                  <a:lnTo>
                    <a:pt x="2290457" y="263232"/>
                  </a:lnTo>
                  <a:lnTo>
                    <a:pt x="2299563" y="263232"/>
                  </a:lnTo>
                  <a:close/>
                </a:path>
                <a:path w="4563110" h="4550409">
                  <a:moveTo>
                    <a:pt x="2308428" y="890511"/>
                  </a:moveTo>
                  <a:lnTo>
                    <a:pt x="2308187" y="889342"/>
                  </a:lnTo>
                  <a:lnTo>
                    <a:pt x="2307958" y="887717"/>
                  </a:lnTo>
                  <a:lnTo>
                    <a:pt x="2307729" y="886320"/>
                  </a:lnTo>
                  <a:lnTo>
                    <a:pt x="2303297" y="886079"/>
                  </a:lnTo>
                  <a:lnTo>
                    <a:pt x="2299093" y="885151"/>
                  </a:lnTo>
                  <a:lnTo>
                    <a:pt x="2295829" y="887018"/>
                  </a:lnTo>
                  <a:lnTo>
                    <a:pt x="2297226" y="889114"/>
                  </a:lnTo>
                  <a:lnTo>
                    <a:pt x="2298852" y="891209"/>
                  </a:lnTo>
                  <a:lnTo>
                    <a:pt x="2299563" y="892619"/>
                  </a:lnTo>
                  <a:lnTo>
                    <a:pt x="2303526" y="891921"/>
                  </a:lnTo>
                  <a:lnTo>
                    <a:pt x="2306332" y="893546"/>
                  </a:lnTo>
                  <a:lnTo>
                    <a:pt x="2308428" y="890511"/>
                  </a:lnTo>
                  <a:close/>
                </a:path>
                <a:path w="4563110" h="4550409">
                  <a:moveTo>
                    <a:pt x="2329192" y="3478974"/>
                  </a:moveTo>
                  <a:lnTo>
                    <a:pt x="2325459" y="3478733"/>
                  </a:lnTo>
                  <a:lnTo>
                    <a:pt x="2321496" y="3478276"/>
                  </a:lnTo>
                  <a:lnTo>
                    <a:pt x="2322195" y="3483635"/>
                  </a:lnTo>
                  <a:lnTo>
                    <a:pt x="2315895" y="3480143"/>
                  </a:lnTo>
                  <a:lnTo>
                    <a:pt x="2315197" y="3482708"/>
                  </a:lnTo>
                  <a:lnTo>
                    <a:pt x="2316823" y="3485743"/>
                  </a:lnTo>
                  <a:lnTo>
                    <a:pt x="2318232" y="3488537"/>
                  </a:lnTo>
                  <a:lnTo>
                    <a:pt x="2319858" y="3491573"/>
                  </a:lnTo>
                  <a:lnTo>
                    <a:pt x="2321026" y="3489236"/>
                  </a:lnTo>
                  <a:lnTo>
                    <a:pt x="2321725" y="3487140"/>
                  </a:lnTo>
                  <a:lnTo>
                    <a:pt x="2324531" y="3483406"/>
                  </a:lnTo>
                  <a:lnTo>
                    <a:pt x="2326398" y="3481768"/>
                  </a:lnTo>
                  <a:lnTo>
                    <a:pt x="2329192" y="3478974"/>
                  </a:lnTo>
                  <a:close/>
                </a:path>
                <a:path w="4563110" h="4550409">
                  <a:moveTo>
                    <a:pt x="2331529" y="114122"/>
                  </a:moveTo>
                  <a:lnTo>
                    <a:pt x="2325459" y="111086"/>
                  </a:lnTo>
                  <a:lnTo>
                    <a:pt x="2322423" y="109689"/>
                  </a:lnTo>
                  <a:lnTo>
                    <a:pt x="2321725" y="113880"/>
                  </a:lnTo>
                  <a:lnTo>
                    <a:pt x="2324760" y="117614"/>
                  </a:lnTo>
                  <a:lnTo>
                    <a:pt x="2324760" y="122047"/>
                  </a:lnTo>
                  <a:lnTo>
                    <a:pt x="2324989" y="122986"/>
                  </a:lnTo>
                  <a:lnTo>
                    <a:pt x="2325928" y="124853"/>
                  </a:lnTo>
                  <a:lnTo>
                    <a:pt x="2326627" y="124625"/>
                  </a:lnTo>
                  <a:lnTo>
                    <a:pt x="2328024" y="123685"/>
                  </a:lnTo>
                  <a:lnTo>
                    <a:pt x="2328024" y="117157"/>
                  </a:lnTo>
                  <a:lnTo>
                    <a:pt x="2328964" y="116217"/>
                  </a:lnTo>
                  <a:lnTo>
                    <a:pt x="2330132" y="115290"/>
                  </a:lnTo>
                  <a:lnTo>
                    <a:pt x="2331529" y="114122"/>
                  </a:lnTo>
                  <a:close/>
                </a:path>
                <a:path w="4563110" h="4550409">
                  <a:moveTo>
                    <a:pt x="2344826" y="3488779"/>
                  </a:moveTo>
                  <a:lnTo>
                    <a:pt x="2344369" y="3483876"/>
                  </a:lnTo>
                  <a:lnTo>
                    <a:pt x="2341334" y="3480371"/>
                  </a:lnTo>
                  <a:lnTo>
                    <a:pt x="2338997" y="3477577"/>
                  </a:lnTo>
                  <a:lnTo>
                    <a:pt x="2338527" y="3480371"/>
                  </a:lnTo>
                  <a:lnTo>
                    <a:pt x="2338527" y="3482009"/>
                  </a:lnTo>
                  <a:lnTo>
                    <a:pt x="2337130" y="3484334"/>
                  </a:lnTo>
                  <a:lnTo>
                    <a:pt x="2334793" y="3486670"/>
                  </a:lnTo>
                  <a:lnTo>
                    <a:pt x="2336190" y="3488067"/>
                  </a:lnTo>
                  <a:lnTo>
                    <a:pt x="2337358" y="3489706"/>
                  </a:lnTo>
                  <a:lnTo>
                    <a:pt x="2338768" y="3491344"/>
                  </a:lnTo>
                  <a:lnTo>
                    <a:pt x="2341562" y="3490404"/>
                  </a:lnTo>
                  <a:lnTo>
                    <a:pt x="2344826" y="3488779"/>
                  </a:lnTo>
                  <a:close/>
                </a:path>
                <a:path w="4563110" h="4550409">
                  <a:moveTo>
                    <a:pt x="2423706" y="3229508"/>
                  </a:moveTo>
                  <a:lnTo>
                    <a:pt x="2423007" y="3229508"/>
                  </a:lnTo>
                  <a:lnTo>
                    <a:pt x="2420201" y="3229038"/>
                  </a:lnTo>
                  <a:lnTo>
                    <a:pt x="2419273" y="3227413"/>
                  </a:lnTo>
                  <a:lnTo>
                    <a:pt x="2418105" y="3226244"/>
                  </a:lnTo>
                  <a:lnTo>
                    <a:pt x="2410409" y="3233940"/>
                  </a:lnTo>
                  <a:lnTo>
                    <a:pt x="2413203" y="3237674"/>
                  </a:lnTo>
                  <a:lnTo>
                    <a:pt x="2414841" y="3240240"/>
                  </a:lnTo>
                  <a:lnTo>
                    <a:pt x="2416238" y="3236976"/>
                  </a:lnTo>
                  <a:lnTo>
                    <a:pt x="2417635" y="3233242"/>
                  </a:lnTo>
                  <a:lnTo>
                    <a:pt x="2419502" y="3232772"/>
                  </a:lnTo>
                  <a:lnTo>
                    <a:pt x="2421369" y="3232073"/>
                  </a:lnTo>
                  <a:lnTo>
                    <a:pt x="2423007" y="3231604"/>
                  </a:lnTo>
                  <a:lnTo>
                    <a:pt x="2423706" y="3229508"/>
                  </a:lnTo>
                  <a:close/>
                </a:path>
                <a:path w="4563110" h="4550409">
                  <a:moveTo>
                    <a:pt x="2455913" y="890981"/>
                  </a:moveTo>
                  <a:lnTo>
                    <a:pt x="2453106" y="889342"/>
                  </a:lnTo>
                  <a:lnTo>
                    <a:pt x="2450312" y="887945"/>
                  </a:lnTo>
                  <a:lnTo>
                    <a:pt x="2444470" y="884910"/>
                  </a:lnTo>
                  <a:lnTo>
                    <a:pt x="2447048" y="890054"/>
                  </a:lnTo>
                  <a:lnTo>
                    <a:pt x="2444940" y="892848"/>
                  </a:lnTo>
                  <a:lnTo>
                    <a:pt x="2447048" y="895184"/>
                  </a:lnTo>
                  <a:lnTo>
                    <a:pt x="2454275" y="896112"/>
                  </a:lnTo>
                  <a:lnTo>
                    <a:pt x="2455913" y="894245"/>
                  </a:lnTo>
                  <a:lnTo>
                    <a:pt x="2455913" y="890981"/>
                  </a:lnTo>
                  <a:close/>
                </a:path>
                <a:path w="4563110" h="4550409">
                  <a:moveTo>
                    <a:pt x="2465946" y="876046"/>
                  </a:moveTo>
                  <a:lnTo>
                    <a:pt x="2465717" y="871385"/>
                  </a:lnTo>
                  <a:lnTo>
                    <a:pt x="2465247" y="869746"/>
                  </a:lnTo>
                  <a:lnTo>
                    <a:pt x="2462682" y="868578"/>
                  </a:lnTo>
                  <a:lnTo>
                    <a:pt x="2461044" y="866482"/>
                  </a:lnTo>
                  <a:lnTo>
                    <a:pt x="2459177" y="868108"/>
                  </a:lnTo>
                  <a:lnTo>
                    <a:pt x="2457081" y="869276"/>
                  </a:lnTo>
                  <a:lnTo>
                    <a:pt x="2456611" y="871143"/>
                  </a:lnTo>
                  <a:lnTo>
                    <a:pt x="2458478" y="874407"/>
                  </a:lnTo>
                  <a:lnTo>
                    <a:pt x="2459647" y="876985"/>
                  </a:lnTo>
                  <a:lnTo>
                    <a:pt x="2461044" y="879551"/>
                  </a:lnTo>
                  <a:lnTo>
                    <a:pt x="2462682" y="876985"/>
                  </a:lnTo>
                  <a:lnTo>
                    <a:pt x="2465946" y="876046"/>
                  </a:lnTo>
                  <a:close/>
                </a:path>
                <a:path w="4563110" h="4550409">
                  <a:moveTo>
                    <a:pt x="2541790" y="3205467"/>
                  </a:moveTo>
                  <a:lnTo>
                    <a:pt x="2538984" y="3206635"/>
                  </a:lnTo>
                  <a:lnTo>
                    <a:pt x="2538057" y="3205238"/>
                  </a:lnTo>
                  <a:lnTo>
                    <a:pt x="2537358" y="3204070"/>
                  </a:lnTo>
                  <a:lnTo>
                    <a:pt x="2535720" y="3203371"/>
                  </a:lnTo>
                  <a:lnTo>
                    <a:pt x="2534551" y="3202673"/>
                  </a:lnTo>
                  <a:lnTo>
                    <a:pt x="2531059" y="3204540"/>
                  </a:lnTo>
                  <a:lnTo>
                    <a:pt x="2527782" y="3206165"/>
                  </a:lnTo>
                  <a:lnTo>
                    <a:pt x="2524747" y="3207804"/>
                  </a:lnTo>
                  <a:lnTo>
                    <a:pt x="2525217" y="3208744"/>
                  </a:lnTo>
                  <a:lnTo>
                    <a:pt x="2525687" y="3209201"/>
                  </a:lnTo>
                  <a:lnTo>
                    <a:pt x="2540393" y="3209201"/>
                  </a:lnTo>
                  <a:lnTo>
                    <a:pt x="2540622" y="3208502"/>
                  </a:lnTo>
                  <a:lnTo>
                    <a:pt x="2541092" y="3208032"/>
                  </a:lnTo>
                  <a:lnTo>
                    <a:pt x="2541790" y="3205467"/>
                  </a:lnTo>
                  <a:close/>
                </a:path>
                <a:path w="4563110" h="4550409">
                  <a:moveTo>
                    <a:pt x="2558821" y="1486052"/>
                  </a:moveTo>
                  <a:lnTo>
                    <a:pt x="2544127" y="1486052"/>
                  </a:lnTo>
                  <a:lnTo>
                    <a:pt x="2544584" y="1490027"/>
                  </a:lnTo>
                  <a:lnTo>
                    <a:pt x="2544584" y="1491894"/>
                  </a:lnTo>
                  <a:lnTo>
                    <a:pt x="2552522" y="1491894"/>
                  </a:lnTo>
                  <a:lnTo>
                    <a:pt x="2556027" y="1488859"/>
                  </a:lnTo>
                  <a:lnTo>
                    <a:pt x="2558821" y="1486052"/>
                  </a:lnTo>
                  <a:close/>
                </a:path>
                <a:path w="4563110" h="4550409">
                  <a:moveTo>
                    <a:pt x="2577020" y="2314956"/>
                  </a:moveTo>
                  <a:lnTo>
                    <a:pt x="2573528" y="2314956"/>
                  </a:lnTo>
                  <a:lnTo>
                    <a:pt x="2572131" y="2314727"/>
                  </a:lnTo>
                  <a:lnTo>
                    <a:pt x="2567228" y="2319629"/>
                  </a:lnTo>
                  <a:lnTo>
                    <a:pt x="2564663" y="2322423"/>
                  </a:lnTo>
                  <a:lnTo>
                    <a:pt x="2564422" y="2322665"/>
                  </a:lnTo>
                  <a:lnTo>
                    <a:pt x="2564663" y="2323122"/>
                  </a:lnTo>
                  <a:lnTo>
                    <a:pt x="2564892" y="2324062"/>
                  </a:lnTo>
                  <a:lnTo>
                    <a:pt x="2566289" y="2324290"/>
                  </a:lnTo>
                  <a:lnTo>
                    <a:pt x="2567927" y="2324989"/>
                  </a:lnTo>
                  <a:lnTo>
                    <a:pt x="2569095" y="2324531"/>
                  </a:lnTo>
                  <a:lnTo>
                    <a:pt x="2570492" y="2324062"/>
                  </a:lnTo>
                  <a:lnTo>
                    <a:pt x="2571191" y="2322195"/>
                  </a:lnTo>
                  <a:lnTo>
                    <a:pt x="2572588" y="2321496"/>
                  </a:lnTo>
                  <a:lnTo>
                    <a:pt x="2573756" y="2321026"/>
                  </a:lnTo>
                  <a:lnTo>
                    <a:pt x="2575395" y="2321026"/>
                  </a:lnTo>
                  <a:lnTo>
                    <a:pt x="2577020" y="2320798"/>
                  </a:lnTo>
                  <a:lnTo>
                    <a:pt x="2577020" y="2314956"/>
                  </a:lnTo>
                  <a:close/>
                </a:path>
                <a:path w="4563110" h="4550409">
                  <a:moveTo>
                    <a:pt x="2714942" y="889114"/>
                  </a:moveTo>
                  <a:lnTo>
                    <a:pt x="2709583" y="889114"/>
                  </a:lnTo>
                  <a:lnTo>
                    <a:pt x="2708414" y="892149"/>
                  </a:lnTo>
                  <a:lnTo>
                    <a:pt x="2702814" y="893076"/>
                  </a:lnTo>
                  <a:lnTo>
                    <a:pt x="2705836" y="898220"/>
                  </a:lnTo>
                  <a:lnTo>
                    <a:pt x="2710980" y="901014"/>
                  </a:lnTo>
                  <a:lnTo>
                    <a:pt x="2712148" y="895883"/>
                  </a:lnTo>
                  <a:lnTo>
                    <a:pt x="2714942" y="894016"/>
                  </a:lnTo>
                  <a:lnTo>
                    <a:pt x="2714942" y="889114"/>
                  </a:lnTo>
                  <a:close/>
                </a:path>
                <a:path w="4563110" h="4550409">
                  <a:moveTo>
                    <a:pt x="2868498" y="1385011"/>
                  </a:moveTo>
                  <a:lnTo>
                    <a:pt x="2865463" y="1383144"/>
                  </a:lnTo>
                  <a:lnTo>
                    <a:pt x="2862199" y="1384071"/>
                  </a:lnTo>
                  <a:lnTo>
                    <a:pt x="2857055" y="1384071"/>
                  </a:lnTo>
                  <a:lnTo>
                    <a:pt x="2854731" y="1383144"/>
                  </a:lnTo>
                  <a:lnTo>
                    <a:pt x="2852394" y="1385938"/>
                  </a:lnTo>
                  <a:lnTo>
                    <a:pt x="2855188" y="1387106"/>
                  </a:lnTo>
                  <a:lnTo>
                    <a:pt x="2855430" y="1390611"/>
                  </a:lnTo>
                  <a:lnTo>
                    <a:pt x="2860332" y="1390611"/>
                  </a:lnTo>
                  <a:lnTo>
                    <a:pt x="2861259" y="1389913"/>
                  </a:lnTo>
                  <a:lnTo>
                    <a:pt x="2862656" y="1388275"/>
                  </a:lnTo>
                  <a:lnTo>
                    <a:pt x="2864294" y="1387348"/>
                  </a:lnTo>
                  <a:lnTo>
                    <a:pt x="2865691" y="1386649"/>
                  </a:lnTo>
                  <a:lnTo>
                    <a:pt x="2868498" y="1388516"/>
                  </a:lnTo>
                  <a:lnTo>
                    <a:pt x="2868498" y="1385011"/>
                  </a:lnTo>
                  <a:close/>
                </a:path>
                <a:path w="4563110" h="4550409">
                  <a:moveTo>
                    <a:pt x="3033712" y="732764"/>
                  </a:moveTo>
                  <a:lnTo>
                    <a:pt x="3032087" y="729259"/>
                  </a:lnTo>
                  <a:lnTo>
                    <a:pt x="3031617" y="729259"/>
                  </a:lnTo>
                  <a:lnTo>
                    <a:pt x="3031147" y="729030"/>
                  </a:lnTo>
                  <a:lnTo>
                    <a:pt x="3030918" y="729259"/>
                  </a:lnTo>
                  <a:lnTo>
                    <a:pt x="3027654" y="732066"/>
                  </a:lnTo>
                  <a:lnTo>
                    <a:pt x="3026245" y="733234"/>
                  </a:lnTo>
                  <a:lnTo>
                    <a:pt x="3026943" y="736028"/>
                  </a:lnTo>
                  <a:lnTo>
                    <a:pt x="3025076" y="738835"/>
                  </a:lnTo>
                  <a:lnTo>
                    <a:pt x="3027654" y="741400"/>
                  </a:lnTo>
                  <a:lnTo>
                    <a:pt x="3033014" y="741400"/>
                  </a:lnTo>
                  <a:lnTo>
                    <a:pt x="3032315" y="736498"/>
                  </a:lnTo>
                  <a:lnTo>
                    <a:pt x="3033712" y="732764"/>
                  </a:lnTo>
                  <a:close/>
                </a:path>
                <a:path w="4563110" h="4550409">
                  <a:moveTo>
                    <a:pt x="3049587" y="238264"/>
                  </a:moveTo>
                  <a:lnTo>
                    <a:pt x="3047720" y="237096"/>
                  </a:lnTo>
                  <a:lnTo>
                    <a:pt x="3040481" y="237096"/>
                  </a:lnTo>
                  <a:lnTo>
                    <a:pt x="3040951" y="237794"/>
                  </a:lnTo>
                  <a:lnTo>
                    <a:pt x="3041421" y="238264"/>
                  </a:lnTo>
                  <a:lnTo>
                    <a:pt x="3041878" y="238963"/>
                  </a:lnTo>
                  <a:lnTo>
                    <a:pt x="3038614" y="240830"/>
                  </a:lnTo>
                  <a:lnTo>
                    <a:pt x="3035579" y="242697"/>
                  </a:lnTo>
                  <a:lnTo>
                    <a:pt x="3030918" y="245503"/>
                  </a:lnTo>
                  <a:lnTo>
                    <a:pt x="3034652" y="246430"/>
                  </a:lnTo>
                  <a:lnTo>
                    <a:pt x="3037446" y="246900"/>
                  </a:lnTo>
                  <a:lnTo>
                    <a:pt x="3040951" y="244106"/>
                  </a:lnTo>
                  <a:lnTo>
                    <a:pt x="3042818" y="239903"/>
                  </a:lnTo>
                  <a:lnTo>
                    <a:pt x="3047949" y="239661"/>
                  </a:lnTo>
                  <a:lnTo>
                    <a:pt x="3049587" y="239433"/>
                  </a:lnTo>
                  <a:lnTo>
                    <a:pt x="3049587" y="238264"/>
                  </a:lnTo>
                  <a:close/>
                </a:path>
                <a:path w="4563110" h="4550409">
                  <a:moveTo>
                    <a:pt x="3111423" y="3234410"/>
                  </a:moveTo>
                  <a:lnTo>
                    <a:pt x="3108858" y="3231375"/>
                  </a:lnTo>
                  <a:lnTo>
                    <a:pt x="3105823" y="3232772"/>
                  </a:lnTo>
                  <a:lnTo>
                    <a:pt x="3103257" y="3233470"/>
                  </a:lnTo>
                  <a:lnTo>
                    <a:pt x="3101162" y="3235109"/>
                  </a:lnTo>
                  <a:lnTo>
                    <a:pt x="3099752" y="3236277"/>
                  </a:lnTo>
                  <a:lnTo>
                    <a:pt x="3096260" y="3239312"/>
                  </a:lnTo>
                  <a:lnTo>
                    <a:pt x="3102787" y="3238601"/>
                  </a:lnTo>
                  <a:lnTo>
                    <a:pt x="3107232" y="3240938"/>
                  </a:lnTo>
                  <a:lnTo>
                    <a:pt x="3111423" y="3237674"/>
                  </a:lnTo>
                  <a:lnTo>
                    <a:pt x="3111423" y="3234410"/>
                  </a:lnTo>
                  <a:close/>
                </a:path>
                <a:path w="4563110" h="4550409">
                  <a:moveTo>
                    <a:pt x="3143161" y="2276221"/>
                  </a:moveTo>
                  <a:lnTo>
                    <a:pt x="3139427" y="2272957"/>
                  </a:lnTo>
                  <a:lnTo>
                    <a:pt x="3137560" y="2271090"/>
                  </a:lnTo>
                  <a:lnTo>
                    <a:pt x="3135693" y="2269693"/>
                  </a:lnTo>
                  <a:lnTo>
                    <a:pt x="3133128" y="2274824"/>
                  </a:lnTo>
                  <a:lnTo>
                    <a:pt x="3131489" y="2277859"/>
                  </a:lnTo>
                  <a:lnTo>
                    <a:pt x="3132658" y="2278786"/>
                  </a:lnTo>
                  <a:lnTo>
                    <a:pt x="3134296" y="2280183"/>
                  </a:lnTo>
                  <a:lnTo>
                    <a:pt x="3134995" y="2280894"/>
                  </a:lnTo>
                  <a:lnTo>
                    <a:pt x="3136862" y="2279726"/>
                  </a:lnTo>
                  <a:lnTo>
                    <a:pt x="3139198" y="2278557"/>
                  </a:lnTo>
                  <a:lnTo>
                    <a:pt x="3143161" y="2276221"/>
                  </a:lnTo>
                  <a:close/>
                </a:path>
                <a:path w="4563110" h="4550409">
                  <a:moveTo>
                    <a:pt x="3260547" y="4035539"/>
                  </a:moveTo>
                  <a:lnTo>
                    <a:pt x="3260306" y="4035323"/>
                  </a:lnTo>
                  <a:lnTo>
                    <a:pt x="3259848" y="4035539"/>
                  </a:lnTo>
                  <a:lnTo>
                    <a:pt x="3260547" y="4035539"/>
                  </a:lnTo>
                  <a:close/>
                </a:path>
                <a:path w="4563110" h="4550409">
                  <a:moveTo>
                    <a:pt x="3268942" y="4031107"/>
                  </a:moveTo>
                  <a:lnTo>
                    <a:pt x="3266846" y="4028770"/>
                  </a:lnTo>
                  <a:lnTo>
                    <a:pt x="3265449" y="4027144"/>
                  </a:lnTo>
                  <a:lnTo>
                    <a:pt x="3264039" y="4025735"/>
                  </a:lnTo>
                  <a:lnTo>
                    <a:pt x="3260547" y="4025735"/>
                  </a:lnTo>
                  <a:lnTo>
                    <a:pt x="3258299" y="4032046"/>
                  </a:lnTo>
                  <a:lnTo>
                    <a:pt x="3258210" y="4033443"/>
                  </a:lnTo>
                  <a:lnTo>
                    <a:pt x="3260306" y="4035323"/>
                  </a:lnTo>
                  <a:lnTo>
                    <a:pt x="3264751" y="4033202"/>
                  </a:lnTo>
                  <a:lnTo>
                    <a:pt x="3266846" y="4032046"/>
                  </a:lnTo>
                  <a:lnTo>
                    <a:pt x="3268942" y="4031107"/>
                  </a:lnTo>
                  <a:close/>
                </a:path>
                <a:path w="4563110" h="4550409">
                  <a:moveTo>
                    <a:pt x="3402660" y="1550225"/>
                  </a:moveTo>
                  <a:lnTo>
                    <a:pt x="3401034" y="1547202"/>
                  </a:lnTo>
                  <a:lnTo>
                    <a:pt x="3399625" y="1544396"/>
                  </a:lnTo>
                  <a:lnTo>
                    <a:pt x="3398228" y="1541360"/>
                  </a:lnTo>
                  <a:lnTo>
                    <a:pt x="3396589" y="1541830"/>
                  </a:lnTo>
                  <a:lnTo>
                    <a:pt x="3393795" y="1542300"/>
                  </a:lnTo>
                  <a:lnTo>
                    <a:pt x="3393567" y="1545793"/>
                  </a:lnTo>
                  <a:lnTo>
                    <a:pt x="3391928" y="1548828"/>
                  </a:lnTo>
                  <a:lnTo>
                    <a:pt x="3394964" y="1551393"/>
                  </a:lnTo>
                  <a:lnTo>
                    <a:pt x="3397529" y="1550695"/>
                  </a:lnTo>
                  <a:lnTo>
                    <a:pt x="3400323" y="1552333"/>
                  </a:lnTo>
                  <a:lnTo>
                    <a:pt x="3402660" y="1550225"/>
                  </a:lnTo>
                  <a:close/>
                </a:path>
                <a:path w="4563110" h="4550409">
                  <a:moveTo>
                    <a:pt x="3573018" y="926452"/>
                  </a:moveTo>
                  <a:lnTo>
                    <a:pt x="3570452" y="924585"/>
                  </a:lnTo>
                  <a:lnTo>
                    <a:pt x="3567646" y="925753"/>
                  </a:lnTo>
                  <a:lnTo>
                    <a:pt x="3565550" y="925753"/>
                  </a:lnTo>
                  <a:lnTo>
                    <a:pt x="3562515" y="928319"/>
                  </a:lnTo>
                  <a:lnTo>
                    <a:pt x="3559721" y="930884"/>
                  </a:lnTo>
                  <a:lnTo>
                    <a:pt x="3556685" y="933919"/>
                  </a:lnTo>
                  <a:lnTo>
                    <a:pt x="3558552" y="934618"/>
                  </a:lnTo>
                  <a:lnTo>
                    <a:pt x="3559949" y="935088"/>
                  </a:lnTo>
                  <a:lnTo>
                    <a:pt x="3560889" y="935316"/>
                  </a:lnTo>
                  <a:lnTo>
                    <a:pt x="3563683" y="932751"/>
                  </a:lnTo>
                  <a:lnTo>
                    <a:pt x="3565779" y="930414"/>
                  </a:lnTo>
                  <a:lnTo>
                    <a:pt x="3566947" y="929259"/>
                  </a:lnTo>
                  <a:lnTo>
                    <a:pt x="3570211" y="928090"/>
                  </a:lnTo>
                  <a:lnTo>
                    <a:pt x="3573018" y="929957"/>
                  </a:lnTo>
                  <a:lnTo>
                    <a:pt x="3573018" y="926452"/>
                  </a:lnTo>
                  <a:close/>
                </a:path>
                <a:path w="4563110" h="4550409">
                  <a:moveTo>
                    <a:pt x="3946626" y="3869385"/>
                  </a:moveTo>
                  <a:lnTo>
                    <a:pt x="3944302" y="3867518"/>
                  </a:lnTo>
                  <a:lnTo>
                    <a:pt x="3941724" y="3868915"/>
                  </a:lnTo>
                  <a:lnTo>
                    <a:pt x="3939159" y="3868458"/>
                  </a:lnTo>
                  <a:lnTo>
                    <a:pt x="3937292" y="3871252"/>
                  </a:lnTo>
                  <a:lnTo>
                    <a:pt x="3932390" y="3872420"/>
                  </a:lnTo>
                  <a:lnTo>
                    <a:pt x="3935425" y="3878961"/>
                  </a:lnTo>
                  <a:lnTo>
                    <a:pt x="3938232" y="3873817"/>
                  </a:lnTo>
                  <a:lnTo>
                    <a:pt x="3945699" y="3875925"/>
                  </a:lnTo>
                  <a:lnTo>
                    <a:pt x="3946626" y="3869385"/>
                  </a:lnTo>
                  <a:close/>
                </a:path>
                <a:path w="4563110" h="4550409">
                  <a:moveTo>
                    <a:pt x="3996575" y="1093546"/>
                  </a:moveTo>
                  <a:lnTo>
                    <a:pt x="3996334" y="1092136"/>
                  </a:lnTo>
                  <a:lnTo>
                    <a:pt x="3995864" y="1090739"/>
                  </a:lnTo>
                  <a:lnTo>
                    <a:pt x="3995636" y="1089342"/>
                  </a:lnTo>
                  <a:lnTo>
                    <a:pt x="3992842" y="1090739"/>
                  </a:lnTo>
                  <a:lnTo>
                    <a:pt x="3990263" y="1091907"/>
                  </a:lnTo>
                  <a:lnTo>
                    <a:pt x="3986530" y="1093774"/>
                  </a:lnTo>
                  <a:lnTo>
                    <a:pt x="3987000" y="1096568"/>
                  </a:lnTo>
                  <a:lnTo>
                    <a:pt x="3985603" y="1099375"/>
                  </a:lnTo>
                  <a:lnTo>
                    <a:pt x="3988168" y="1102169"/>
                  </a:lnTo>
                  <a:lnTo>
                    <a:pt x="3993769" y="1096568"/>
                  </a:lnTo>
                  <a:lnTo>
                    <a:pt x="3996575" y="1093546"/>
                  </a:lnTo>
                  <a:close/>
                </a:path>
                <a:path w="4563110" h="4550409">
                  <a:moveTo>
                    <a:pt x="4090847" y="3459835"/>
                  </a:moveTo>
                  <a:lnTo>
                    <a:pt x="4090378" y="3459607"/>
                  </a:lnTo>
                  <a:lnTo>
                    <a:pt x="4090149" y="3458908"/>
                  </a:lnTo>
                  <a:lnTo>
                    <a:pt x="4076141" y="3458908"/>
                  </a:lnTo>
                  <a:lnTo>
                    <a:pt x="4074744" y="3461474"/>
                  </a:lnTo>
                  <a:lnTo>
                    <a:pt x="4072178" y="3461931"/>
                  </a:lnTo>
                  <a:lnTo>
                    <a:pt x="4072420" y="3464737"/>
                  </a:lnTo>
                  <a:lnTo>
                    <a:pt x="4076154" y="3467303"/>
                  </a:lnTo>
                  <a:lnTo>
                    <a:pt x="4078008" y="3463798"/>
                  </a:lnTo>
                  <a:lnTo>
                    <a:pt x="4080345" y="3462172"/>
                  </a:lnTo>
                  <a:lnTo>
                    <a:pt x="4088282" y="3461931"/>
                  </a:lnTo>
                  <a:lnTo>
                    <a:pt x="4090847" y="3459835"/>
                  </a:lnTo>
                  <a:close/>
                </a:path>
                <a:path w="4563110" h="4550409">
                  <a:moveTo>
                    <a:pt x="4212666" y="3992600"/>
                  </a:moveTo>
                  <a:lnTo>
                    <a:pt x="4210570" y="3993299"/>
                  </a:lnTo>
                  <a:lnTo>
                    <a:pt x="4208234" y="3993070"/>
                  </a:lnTo>
                  <a:lnTo>
                    <a:pt x="4206595" y="3993997"/>
                  </a:lnTo>
                  <a:lnTo>
                    <a:pt x="4204970" y="3995636"/>
                  </a:lnTo>
                  <a:lnTo>
                    <a:pt x="4203103" y="3996105"/>
                  </a:lnTo>
                  <a:lnTo>
                    <a:pt x="4200995" y="3996334"/>
                  </a:lnTo>
                  <a:lnTo>
                    <a:pt x="4200766" y="3996334"/>
                  </a:lnTo>
                  <a:lnTo>
                    <a:pt x="4200525" y="3997731"/>
                  </a:lnTo>
                  <a:lnTo>
                    <a:pt x="4199826" y="3999369"/>
                  </a:lnTo>
                  <a:lnTo>
                    <a:pt x="4202392" y="3999369"/>
                  </a:lnTo>
                  <a:lnTo>
                    <a:pt x="4204728" y="3999839"/>
                  </a:lnTo>
                  <a:lnTo>
                    <a:pt x="4206595" y="3999369"/>
                  </a:lnTo>
                  <a:lnTo>
                    <a:pt x="4208932" y="3998899"/>
                  </a:lnTo>
                  <a:lnTo>
                    <a:pt x="4209631" y="4004500"/>
                  </a:lnTo>
                  <a:lnTo>
                    <a:pt x="4212666" y="4001236"/>
                  </a:lnTo>
                  <a:lnTo>
                    <a:pt x="4212666" y="3992600"/>
                  </a:lnTo>
                  <a:close/>
                </a:path>
                <a:path w="4563110" h="4550409">
                  <a:moveTo>
                    <a:pt x="4213593" y="732764"/>
                  </a:moveTo>
                  <a:lnTo>
                    <a:pt x="4207535" y="732993"/>
                  </a:lnTo>
                  <a:lnTo>
                    <a:pt x="4210799" y="727862"/>
                  </a:lnTo>
                  <a:lnTo>
                    <a:pt x="4208234" y="725995"/>
                  </a:lnTo>
                  <a:lnTo>
                    <a:pt x="4207992" y="725995"/>
                  </a:lnTo>
                  <a:lnTo>
                    <a:pt x="4207535" y="726224"/>
                  </a:lnTo>
                  <a:lnTo>
                    <a:pt x="4207065" y="726224"/>
                  </a:lnTo>
                  <a:lnTo>
                    <a:pt x="4205668" y="728332"/>
                  </a:lnTo>
                  <a:lnTo>
                    <a:pt x="4202392" y="729030"/>
                  </a:lnTo>
                  <a:lnTo>
                    <a:pt x="4203090" y="734390"/>
                  </a:lnTo>
                  <a:lnTo>
                    <a:pt x="4204258" y="734860"/>
                  </a:lnTo>
                  <a:lnTo>
                    <a:pt x="4206367" y="736257"/>
                  </a:lnTo>
                  <a:lnTo>
                    <a:pt x="4208691" y="737666"/>
                  </a:lnTo>
                  <a:lnTo>
                    <a:pt x="4213593" y="732764"/>
                  </a:lnTo>
                  <a:close/>
                </a:path>
                <a:path w="4563110" h="4550409">
                  <a:moveTo>
                    <a:pt x="4266108" y="3275012"/>
                  </a:moveTo>
                  <a:lnTo>
                    <a:pt x="4264939" y="3271748"/>
                  </a:lnTo>
                  <a:lnTo>
                    <a:pt x="4265168" y="3268713"/>
                  </a:lnTo>
                  <a:lnTo>
                    <a:pt x="4265168" y="3267773"/>
                  </a:lnTo>
                  <a:lnTo>
                    <a:pt x="4264469" y="3266846"/>
                  </a:lnTo>
                  <a:lnTo>
                    <a:pt x="4263999" y="3265678"/>
                  </a:lnTo>
                  <a:lnTo>
                    <a:pt x="4258640" y="3265678"/>
                  </a:lnTo>
                  <a:lnTo>
                    <a:pt x="4258640" y="3273615"/>
                  </a:lnTo>
                  <a:lnTo>
                    <a:pt x="4260507" y="3275012"/>
                  </a:lnTo>
                  <a:lnTo>
                    <a:pt x="4261434" y="3277819"/>
                  </a:lnTo>
                  <a:lnTo>
                    <a:pt x="4264241" y="3278047"/>
                  </a:lnTo>
                  <a:lnTo>
                    <a:pt x="4266108" y="3275012"/>
                  </a:lnTo>
                  <a:close/>
                </a:path>
                <a:path w="4563110" h="4550409">
                  <a:moveTo>
                    <a:pt x="4383481" y="734631"/>
                  </a:moveTo>
                  <a:lnTo>
                    <a:pt x="4382782" y="730656"/>
                  </a:lnTo>
                  <a:lnTo>
                    <a:pt x="4382313" y="729030"/>
                  </a:lnTo>
                  <a:lnTo>
                    <a:pt x="4374845" y="729030"/>
                  </a:lnTo>
                  <a:lnTo>
                    <a:pt x="4371352" y="732066"/>
                  </a:lnTo>
                  <a:lnTo>
                    <a:pt x="4369714" y="733691"/>
                  </a:lnTo>
                  <a:lnTo>
                    <a:pt x="4373689" y="736028"/>
                  </a:lnTo>
                  <a:lnTo>
                    <a:pt x="4377880" y="735101"/>
                  </a:lnTo>
                  <a:lnTo>
                    <a:pt x="4383481" y="734631"/>
                  </a:lnTo>
                  <a:close/>
                </a:path>
                <a:path w="4563110" h="4550409">
                  <a:moveTo>
                    <a:pt x="4402848" y="1572628"/>
                  </a:moveTo>
                  <a:lnTo>
                    <a:pt x="4400283" y="1569605"/>
                  </a:lnTo>
                  <a:lnTo>
                    <a:pt x="4397019" y="1571231"/>
                  </a:lnTo>
                  <a:lnTo>
                    <a:pt x="4394682" y="1571701"/>
                  </a:lnTo>
                  <a:lnTo>
                    <a:pt x="4392815" y="1573339"/>
                  </a:lnTo>
                  <a:lnTo>
                    <a:pt x="4391190" y="1574495"/>
                  </a:lnTo>
                  <a:lnTo>
                    <a:pt x="4389082" y="1576362"/>
                  </a:lnTo>
                  <a:lnTo>
                    <a:pt x="4394225" y="1578229"/>
                  </a:lnTo>
                  <a:lnTo>
                    <a:pt x="4398657" y="1578470"/>
                  </a:lnTo>
                  <a:lnTo>
                    <a:pt x="4402848" y="1576362"/>
                  </a:lnTo>
                  <a:lnTo>
                    <a:pt x="4402848" y="1572628"/>
                  </a:lnTo>
                  <a:close/>
                </a:path>
                <a:path w="4563110" h="4550409">
                  <a:moveTo>
                    <a:pt x="4562945" y="484466"/>
                  </a:moveTo>
                  <a:lnTo>
                    <a:pt x="4561078" y="482358"/>
                  </a:lnTo>
                  <a:lnTo>
                    <a:pt x="4559909" y="478866"/>
                  </a:lnTo>
                  <a:lnTo>
                    <a:pt x="4554309" y="479564"/>
                  </a:lnTo>
                  <a:lnTo>
                    <a:pt x="4553369" y="480491"/>
                  </a:lnTo>
                  <a:lnTo>
                    <a:pt x="4550105" y="484225"/>
                  </a:lnTo>
                  <a:lnTo>
                    <a:pt x="4554779" y="488899"/>
                  </a:lnTo>
                  <a:lnTo>
                    <a:pt x="4560379" y="486092"/>
                  </a:lnTo>
                  <a:lnTo>
                    <a:pt x="4562945" y="48446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1" name="object 41"/>
            <p:cNvSpPr/>
            <p:nvPr/>
          </p:nvSpPr>
          <p:spPr>
            <a:xfrm>
              <a:off x="1063078" y="2838233"/>
              <a:ext cx="4496435" cy="4444365"/>
            </a:xfrm>
            <a:custGeom>
              <a:avLst/>
              <a:gdLst/>
              <a:ahLst/>
              <a:cxnLst/>
              <a:rect l="l" t="t" r="r" b="b"/>
              <a:pathLst>
                <a:path w="4496435" h="4444365">
                  <a:moveTo>
                    <a:pt x="12839" y="135343"/>
                  </a:moveTo>
                  <a:lnTo>
                    <a:pt x="11442" y="133946"/>
                  </a:lnTo>
                  <a:lnTo>
                    <a:pt x="10033" y="132308"/>
                  </a:lnTo>
                  <a:lnTo>
                    <a:pt x="6769" y="129984"/>
                  </a:lnTo>
                  <a:lnTo>
                    <a:pt x="6299" y="127406"/>
                  </a:lnTo>
                  <a:lnTo>
                    <a:pt x="3733" y="127876"/>
                  </a:lnTo>
                  <a:lnTo>
                    <a:pt x="1409" y="130213"/>
                  </a:lnTo>
                  <a:lnTo>
                    <a:pt x="0" y="131851"/>
                  </a:lnTo>
                  <a:lnTo>
                    <a:pt x="1638" y="133946"/>
                  </a:lnTo>
                  <a:lnTo>
                    <a:pt x="3035" y="135585"/>
                  </a:lnTo>
                  <a:lnTo>
                    <a:pt x="3975" y="136740"/>
                  </a:lnTo>
                  <a:lnTo>
                    <a:pt x="11671" y="136740"/>
                  </a:lnTo>
                  <a:lnTo>
                    <a:pt x="11899" y="136042"/>
                  </a:lnTo>
                  <a:lnTo>
                    <a:pt x="12839" y="135343"/>
                  </a:lnTo>
                  <a:close/>
                </a:path>
                <a:path w="4496435" h="4444365">
                  <a:moveTo>
                    <a:pt x="125323" y="7226"/>
                  </a:moveTo>
                  <a:lnTo>
                    <a:pt x="122986" y="0"/>
                  </a:lnTo>
                  <a:lnTo>
                    <a:pt x="120891" y="0"/>
                  </a:lnTo>
                  <a:lnTo>
                    <a:pt x="120891" y="22402"/>
                  </a:lnTo>
                  <a:lnTo>
                    <a:pt x="124155" y="22402"/>
                  </a:lnTo>
                  <a:lnTo>
                    <a:pt x="123685" y="14935"/>
                  </a:lnTo>
                  <a:lnTo>
                    <a:pt x="125323" y="7226"/>
                  </a:lnTo>
                  <a:close/>
                </a:path>
                <a:path w="4496435" h="4444365">
                  <a:moveTo>
                    <a:pt x="280974" y="1344625"/>
                  </a:moveTo>
                  <a:lnTo>
                    <a:pt x="279336" y="1342999"/>
                  </a:lnTo>
                  <a:lnTo>
                    <a:pt x="276542" y="1339735"/>
                  </a:lnTo>
                  <a:lnTo>
                    <a:pt x="274904" y="1340192"/>
                  </a:lnTo>
                  <a:lnTo>
                    <a:pt x="273507" y="1340434"/>
                  </a:lnTo>
                  <a:lnTo>
                    <a:pt x="270941" y="1340891"/>
                  </a:lnTo>
                  <a:lnTo>
                    <a:pt x="272808" y="1343926"/>
                  </a:lnTo>
                  <a:lnTo>
                    <a:pt x="270002" y="1347203"/>
                  </a:lnTo>
                  <a:lnTo>
                    <a:pt x="273265" y="1349768"/>
                  </a:lnTo>
                  <a:lnTo>
                    <a:pt x="276771" y="1349768"/>
                  </a:lnTo>
                  <a:lnTo>
                    <a:pt x="277710" y="1348359"/>
                  </a:lnTo>
                  <a:lnTo>
                    <a:pt x="279107" y="1346733"/>
                  </a:lnTo>
                  <a:lnTo>
                    <a:pt x="280974" y="1344625"/>
                  </a:lnTo>
                  <a:close/>
                </a:path>
                <a:path w="4496435" h="4444365">
                  <a:moveTo>
                    <a:pt x="501738" y="1414170"/>
                  </a:moveTo>
                  <a:lnTo>
                    <a:pt x="499402" y="1412074"/>
                  </a:lnTo>
                  <a:lnTo>
                    <a:pt x="492633" y="1412074"/>
                  </a:lnTo>
                  <a:lnTo>
                    <a:pt x="490524" y="1409966"/>
                  </a:lnTo>
                  <a:lnTo>
                    <a:pt x="488899" y="1407871"/>
                  </a:lnTo>
                  <a:lnTo>
                    <a:pt x="488429" y="1410436"/>
                  </a:lnTo>
                  <a:lnTo>
                    <a:pt x="487959" y="1412303"/>
                  </a:lnTo>
                  <a:lnTo>
                    <a:pt x="487730" y="1413941"/>
                  </a:lnTo>
                  <a:lnTo>
                    <a:pt x="495668" y="1417434"/>
                  </a:lnTo>
                  <a:lnTo>
                    <a:pt x="498932" y="1419072"/>
                  </a:lnTo>
                  <a:lnTo>
                    <a:pt x="501738" y="1416278"/>
                  </a:lnTo>
                  <a:lnTo>
                    <a:pt x="501738" y="1414170"/>
                  </a:lnTo>
                  <a:close/>
                </a:path>
                <a:path w="4496435" h="4444365">
                  <a:moveTo>
                    <a:pt x="504063" y="1381734"/>
                  </a:moveTo>
                  <a:lnTo>
                    <a:pt x="502437" y="1379639"/>
                  </a:lnTo>
                  <a:lnTo>
                    <a:pt x="501027" y="1377530"/>
                  </a:lnTo>
                  <a:lnTo>
                    <a:pt x="499630" y="1375664"/>
                  </a:lnTo>
                  <a:lnTo>
                    <a:pt x="494271" y="1381036"/>
                  </a:lnTo>
                  <a:lnTo>
                    <a:pt x="494728" y="1383830"/>
                  </a:lnTo>
                  <a:lnTo>
                    <a:pt x="494728" y="1384998"/>
                  </a:lnTo>
                  <a:lnTo>
                    <a:pt x="498233" y="1385697"/>
                  </a:lnTo>
                  <a:lnTo>
                    <a:pt x="501269" y="1386865"/>
                  </a:lnTo>
                  <a:lnTo>
                    <a:pt x="503834" y="1384300"/>
                  </a:lnTo>
                  <a:lnTo>
                    <a:pt x="504063" y="1383372"/>
                  </a:lnTo>
                  <a:lnTo>
                    <a:pt x="504063" y="1381734"/>
                  </a:lnTo>
                  <a:close/>
                </a:path>
                <a:path w="4496435" h="4444365">
                  <a:moveTo>
                    <a:pt x="547001" y="1539951"/>
                  </a:moveTo>
                  <a:lnTo>
                    <a:pt x="542798" y="1539951"/>
                  </a:lnTo>
                  <a:lnTo>
                    <a:pt x="540702" y="1541119"/>
                  </a:lnTo>
                  <a:lnTo>
                    <a:pt x="538835" y="1542288"/>
                  </a:lnTo>
                  <a:lnTo>
                    <a:pt x="537197" y="1543227"/>
                  </a:lnTo>
                  <a:lnTo>
                    <a:pt x="537197" y="1548358"/>
                  </a:lnTo>
                  <a:lnTo>
                    <a:pt x="539305" y="1549057"/>
                  </a:lnTo>
                  <a:lnTo>
                    <a:pt x="539775" y="1552321"/>
                  </a:lnTo>
                  <a:lnTo>
                    <a:pt x="542569" y="1552562"/>
                  </a:lnTo>
                  <a:lnTo>
                    <a:pt x="544664" y="1550225"/>
                  </a:lnTo>
                  <a:lnTo>
                    <a:pt x="543267" y="1547418"/>
                  </a:lnTo>
                  <a:lnTo>
                    <a:pt x="543509" y="1546021"/>
                  </a:lnTo>
                  <a:lnTo>
                    <a:pt x="545134" y="1543456"/>
                  </a:lnTo>
                  <a:lnTo>
                    <a:pt x="546074" y="1541589"/>
                  </a:lnTo>
                  <a:lnTo>
                    <a:pt x="547001" y="1539951"/>
                  </a:lnTo>
                  <a:close/>
                </a:path>
                <a:path w="4496435" h="4444365">
                  <a:moveTo>
                    <a:pt x="685393" y="4368304"/>
                  </a:moveTo>
                  <a:lnTo>
                    <a:pt x="683526" y="4365269"/>
                  </a:lnTo>
                  <a:lnTo>
                    <a:pt x="674420" y="4365269"/>
                  </a:lnTo>
                  <a:lnTo>
                    <a:pt x="675347" y="4369244"/>
                  </a:lnTo>
                  <a:lnTo>
                    <a:pt x="673722" y="4372038"/>
                  </a:lnTo>
                  <a:lnTo>
                    <a:pt x="676059" y="4374604"/>
                  </a:lnTo>
                  <a:lnTo>
                    <a:pt x="680720" y="4374604"/>
                  </a:lnTo>
                  <a:lnTo>
                    <a:pt x="680948" y="4373207"/>
                  </a:lnTo>
                  <a:lnTo>
                    <a:pt x="681189" y="4371581"/>
                  </a:lnTo>
                  <a:lnTo>
                    <a:pt x="681418" y="4370171"/>
                  </a:lnTo>
                  <a:lnTo>
                    <a:pt x="681659" y="4368304"/>
                  </a:lnTo>
                  <a:lnTo>
                    <a:pt x="685393" y="4368304"/>
                  </a:lnTo>
                  <a:close/>
                </a:path>
                <a:path w="4496435" h="4444365">
                  <a:moveTo>
                    <a:pt x="685850" y="1113370"/>
                  </a:moveTo>
                  <a:lnTo>
                    <a:pt x="682828" y="1110107"/>
                  </a:lnTo>
                  <a:lnTo>
                    <a:pt x="681189" y="1111973"/>
                  </a:lnTo>
                  <a:lnTo>
                    <a:pt x="679551" y="1113599"/>
                  </a:lnTo>
                  <a:lnTo>
                    <a:pt x="678154" y="1115237"/>
                  </a:lnTo>
                  <a:lnTo>
                    <a:pt x="679551" y="1116863"/>
                  </a:lnTo>
                  <a:lnTo>
                    <a:pt x="680250" y="1118031"/>
                  </a:lnTo>
                  <a:lnTo>
                    <a:pt x="681189" y="1118971"/>
                  </a:lnTo>
                  <a:lnTo>
                    <a:pt x="677926" y="1122235"/>
                  </a:lnTo>
                  <a:lnTo>
                    <a:pt x="679551" y="1123873"/>
                  </a:lnTo>
                  <a:lnTo>
                    <a:pt x="683056" y="1127836"/>
                  </a:lnTo>
                  <a:lnTo>
                    <a:pt x="685393" y="1124102"/>
                  </a:lnTo>
                  <a:lnTo>
                    <a:pt x="684695" y="1121308"/>
                  </a:lnTo>
                  <a:lnTo>
                    <a:pt x="684695" y="1116164"/>
                  </a:lnTo>
                  <a:lnTo>
                    <a:pt x="685850" y="1113370"/>
                  </a:lnTo>
                  <a:close/>
                </a:path>
                <a:path w="4496435" h="4444365">
                  <a:moveTo>
                    <a:pt x="704519" y="2637231"/>
                  </a:moveTo>
                  <a:lnTo>
                    <a:pt x="702424" y="2634653"/>
                  </a:lnTo>
                  <a:lnTo>
                    <a:pt x="701255" y="2631389"/>
                  </a:lnTo>
                  <a:lnTo>
                    <a:pt x="697293" y="2631389"/>
                  </a:lnTo>
                  <a:lnTo>
                    <a:pt x="694258" y="2632786"/>
                  </a:lnTo>
                  <a:lnTo>
                    <a:pt x="691921" y="2634424"/>
                  </a:lnTo>
                  <a:lnTo>
                    <a:pt x="691222" y="2637929"/>
                  </a:lnTo>
                  <a:lnTo>
                    <a:pt x="699389" y="2637929"/>
                  </a:lnTo>
                  <a:lnTo>
                    <a:pt x="700557" y="2639098"/>
                  </a:lnTo>
                  <a:lnTo>
                    <a:pt x="701725" y="2640025"/>
                  </a:lnTo>
                  <a:lnTo>
                    <a:pt x="703122" y="2641422"/>
                  </a:lnTo>
                  <a:lnTo>
                    <a:pt x="703592" y="2639796"/>
                  </a:lnTo>
                  <a:lnTo>
                    <a:pt x="704062" y="2638387"/>
                  </a:lnTo>
                  <a:lnTo>
                    <a:pt x="704519" y="2637231"/>
                  </a:lnTo>
                  <a:close/>
                </a:path>
                <a:path w="4496435" h="4444365">
                  <a:moveTo>
                    <a:pt x="711060" y="2606891"/>
                  </a:moveTo>
                  <a:lnTo>
                    <a:pt x="710590" y="2605252"/>
                  </a:lnTo>
                  <a:lnTo>
                    <a:pt x="710361" y="2603855"/>
                  </a:lnTo>
                  <a:lnTo>
                    <a:pt x="710120" y="2602217"/>
                  </a:lnTo>
                  <a:lnTo>
                    <a:pt x="706628" y="2603855"/>
                  </a:lnTo>
                  <a:lnTo>
                    <a:pt x="700557" y="2606891"/>
                  </a:lnTo>
                  <a:lnTo>
                    <a:pt x="701725" y="2609456"/>
                  </a:lnTo>
                  <a:lnTo>
                    <a:pt x="699630" y="2612250"/>
                  </a:lnTo>
                  <a:lnTo>
                    <a:pt x="702424" y="2615057"/>
                  </a:lnTo>
                  <a:lnTo>
                    <a:pt x="703821" y="2614828"/>
                  </a:lnTo>
                  <a:lnTo>
                    <a:pt x="705688" y="2614587"/>
                  </a:lnTo>
                  <a:lnTo>
                    <a:pt x="708025" y="2614117"/>
                  </a:lnTo>
                  <a:lnTo>
                    <a:pt x="706386" y="2612250"/>
                  </a:lnTo>
                  <a:lnTo>
                    <a:pt x="704062" y="2609926"/>
                  </a:lnTo>
                  <a:lnTo>
                    <a:pt x="706386" y="2608757"/>
                  </a:lnTo>
                  <a:lnTo>
                    <a:pt x="711060" y="2606891"/>
                  </a:lnTo>
                  <a:close/>
                </a:path>
                <a:path w="4496435" h="4444365">
                  <a:moveTo>
                    <a:pt x="756094" y="3386785"/>
                  </a:moveTo>
                  <a:lnTo>
                    <a:pt x="755637" y="3385858"/>
                  </a:lnTo>
                  <a:lnTo>
                    <a:pt x="755396" y="3385616"/>
                  </a:lnTo>
                  <a:lnTo>
                    <a:pt x="754697" y="3385147"/>
                  </a:lnTo>
                  <a:lnTo>
                    <a:pt x="754468" y="3385147"/>
                  </a:lnTo>
                  <a:lnTo>
                    <a:pt x="752360" y="3385616"/>
                  </a:lnTo>
                  <a:lnTo>
                    <a:pt x="742797" y="3392157"/>
                  </a:lnTo>
                  <a:lnTo>
                    <a:pt x="740232" y="3394951"/>
                  </a:lnTo>
                  <a:lnTo>
                    <a:pt x="748626" y="3394951"/>
                  </a:lnTo>
                  <a:lnTo>
                    <a:pt x="750963" y="3392386"/>
                  </a:lnTo>
                  <a:lnTo>
                    <a:pt x="753529" y="3389820"/>
                  </a:lnTo>
                  <a:lnTo>
                    <a:pt x="756094" y="3387013"/>
                  </a:lnTo>
                  <a:lnTo>
                    <a:pt x="756094" y="3386785"/>
                  </a:lnTo>
                  <a:close/>
                </a:path>
                <a:path w="4496435" h="4444365">
                  <a:moveTo>
                    <a:pt x="786206" y="672782"/>
                  </a:moveTo>
                  <a:lnTo>
                    <a:pt x="781532" y="668108"/>
                  </a:lnTo>
                  <a:lnTo>
                    <a:pt x="780364" y="669048"/>
                  </a:lnTo>
                  <a:lnTo>
                    <a:pt x="779195" y="670217"/>
                  </a:lnTo>
                  <a:lnTo>
                    <a:pt x="778027" y="671144"/>
                  </a:lnTo>
                  <a:lnTo>
                    <a:pt x="776871" y="670217"/>
                  </a:lnTo>
                  <a:lnTo>
                    <a:pt x="774306" y="667651"/>
                  </a:lnTo>
                  <a:lnTo>
                    <a:pt x="771499" y="668578"/>
                  </a:lnTo>
                  <a:lnTo>
                    <a:pt x="769404" y="669048"/>
                  </a:lnTo>
                  <a:lnTo>
                    <a:pt x="771499" y="671385"/>
                  </a:lnTo>
                  <a:lnTo>
                    <a:pt x="773137" y="673252"/>
                  </a:lnTo>
                  <a:lnTo>
                    <a:pt x="774306" y="674649"/>
                  </a:lnTo>
                  <a:lnTo>
                    <a:pt x="779195" y="673709"/>
                  </a:lnTo>
                  <a:lnTo>
                    <a:pt x="783170" y="676275"/>
                  </a:lnTo>
                  <a:lnTo>
                    <a:pt x="786206" y="672782"/>
                  </a:lnTo>
                  <a:close/>
                </a:path>
                <a:path w="4496435" h="4444365">
                  <a:moveTo>
                    <a:pt x="1032395" y="1056894"/>
                  </a:moveTo>
                  <a:lnTo>
                    <a:pt x="1028433" y="1051763"/>
                  </a:lnTo>
                  <a:lnTo>
                    <a:pt x="1023061" y="1050823"/>
                  </a:lnTo>
                  <a:lnTo>
                    <a:pt x="1018400" y="1048258"/>
                  </a:lnTo>
                  <a:lnTo>
                    <a:pt x="1017930" y="1047788"/>
                  </a:lnTo>
                  <a:lnTo>
                    <a:pt x="1016762" y="1048956"/>
                  </a:lnTo>
                  <a:lnTo>
                    <a:pt x="1015834" y="1049426"/>
                  </a:lnTo>
                  <a:lnTo>
                    <a:pt x="1018400" y="1054557"/>
                  </a:lnTo>
                  <a:lnTo>
                    <a:pt x="1024001" y="1055027"/>
                  </a:lnTo>
                  <a:lnTo>
                    <a:pt x="1028903" y="1058291"/>
                  </a:lnTo>
                  <a:lnTo>
                    <a:pt x="1030300" y="1057363"/>
                  </a:lnTo>
                  <a:lnTo>
                    <a:pt x="1032395" y="1056894"/>
                  </a:lnTo>
                  <a:close/>
                </a:path>
                <a:path w="4496435" h="4444365">
                  <a:moveTo>
                    <a:pt x="1052703" y="336499"/>
                  </a:moveTo>
                  <a:lnTo>
                    <a:pt x="1050607" y="334403"/>
                  </a:lnTo>
                  <a:lnTo>
                    <a:pt x="1045705" y="331838"/>
                  </a:lnTo>
                  <a:lnTo>
                    <a:pt x="1044536" y="336740"/>
                  </a:lnTo>
                  <a:lnTo>
                    <a:pt x="1041730" y="338607"/>
                  </a:lnTo>
                  <a:lnTo>
                    <a:pt x="1044765" y="340702"/>
                  </a:lnTo>
                  <a:lnTo>
                    <a:pt x="1046403" y="346544"/>
                  </a:lnTo>
                  <a:lnTo>
                    <a:pt x="1051763" y="341871"/>
                  </a:lnTo>
                  <a:lnTo>
                    <a:pt x="1050607" y="339534"/>
                  </a:lnTo>
                  <a:lnTo>
                    <a:pt x="1052703" y="336499"/>
                  </a:lnTo>
                  <a:close/>
                </a:path>
                <a:path w="4496435" h="4444365">
                  <a:moveTo>
                    <a:pt x="1182916" y="2914688"/>
                  </a:moveTo>
                  <a:lnTo>
                    <a:pt x="1178953" y="2910027"/>
                  </a:lnTo>
                  <a:lnTo>
                    <a:pt x="1176845" y="2915399"/>
                  </a:lnTo>
                  <a:lnTo>
                    <a:pt x="1173810" y="2916326"/>
                  </a:lnTo>
                  <a:lnTo>
                    <a:pt x="1170317" y="2917025"/>
                  </a:lnTo>
                  <a:lnTo>
                    <a:pt x="1166342" y="2914688"/>
                  </a:lnTo>
                  <a:lnTo>
                    <a:pt x="1162608" y="2918663"/>
                  </a:lnTo>
                  <a:lnTo>
                    <a:pt x="1167980" y="2920530"/>
                  </a:lnTo>
                  <a:lnTo>
                    <a:pt x="1173111" y="2919361"/>
                  </a:lnTo>
                  <a:lnTo>
                    <a:pt x="1178013" y="2919590"/>
                  </a:lnTo>
                  <a:lnTo>
                    <a:pt x="1182916" y="2914688"/>
                  </a:lnTo>
                  <a:close/>
                </a:path>
                <a:path w="4496435" h="4444365">
                  <a:moveTo>
                    <a:pt x="1409509" y="3368116"/>
                  </a:moveTo>
                  <a:lnTo>
                    <a:pt x="1408582" y="3365081"/>
                  </a:lnTo>
                  <a:lnTo>
                    <a:pt x="1408811" y="3362045"/>
                  </a:lnTo>
                  <a:lnTo>
                    <a:pt x="1406245" y="3361817"/>
                  </a:lnTo>
                  <a:lnTo>
                    <a:pt x="1405775" y="3364852"/>
                  </a:lnTo>
                  <a:lnTo>
                    <a:pt x="1403680" y="3365322"/>
                  </a:lnTo>
                  <a:lnTo>
                    <a:pt x="1401813" y="3365779"/>
                  </a:lnTo>
                  <a:lnTo>
                    <a:pt x="1399476" y="3365081"/>
                  </a:lnTo>
                  <a:lnTo>
                    <a:pt x="1398778" y="3368344"/>
                  </a:lnTo>
                  <a:lnTo>
                    <a:pt x="1399006" y="3369284"/>
                  </a:lnTo>
                  <a:lnTo>
                    <a:pt x="1399476" y="3370681"/>
                  </a:lnTo>
                  <a:lnTo>
                    <a:pt x="1399946" y="3371621"/>
                  </a:lnTo>
                  <a:lnTo>
                    <a:pt x="1407642" y="3371621"/>
                  </a:lnTo>
                  <a:lnTo>
                    <a:pt x="1409509" y="3368116"/>
                  </a:lnTo>
                  <a:close/>
                </a:path>
                <a:path w="4496435" h="4444365">
                  <a:moveTo>
                    <a:pt x="1504022" y="3370453"/>
                  </a:moveTo>
                  <a:lnTo>
                    <a:pt x="1500987" y="3368814"/>
                  </a:lnTo>
                  <a:lnTo>
                    <a:pt x="1497952" y="3367417"/>
                  </a:lnTo>
                  <a:lnTo>
                    <a:pt x="1495158" y="3366020"/>
                  </a:lnTo>
                  <a:lnTo>
                    <a:pt x="1493761" y="3369043"/>
                  </a:lnTo>
                  <a:lnTo>
                    <a:pt x="1492351" y="3371621"/>
                  </a:lnTo>
                  <a:lnTo>
                    <a:pt x="1491183" y="3374186"/>
                  </a:lnTo>
                  <a:lnTo>
                    <a:pt x="1491183" y="3374415"/>
                  </a:lnTo>
                  <a:lnTo>
                    <a:pt x="1491894" y="3374885"/>
                  </a:lnTo>
                  <a:lnTo>
                    <a:pt x="1492351" y="3375355"/>
                  </a:lnTo>
                  <a:lnTo>
                    <a:pt x="1499362" y="3375355"/>
                  </a:lnTo>
                  <a:lnTo>
                    <a:pt x="1499590" y="3372548"/>
                  </a:lnTo>
                  <a:lnTo>
                    <a:pt x="1503324" y="3373247"/>
                  </a:lnTo>
                  <a:lnTo>
                    <a:pt x="1504022" y="3370453"/>
                  </a:lnTo>
                  <a:close/>
                </a:path>
                <a:path w="4496435" h="4444365">
                  <a:moveTo>
                    <a:pt x="1588503" y="1522450"/>
                  </a:moveTo>
                  <a:lnTo>
                    <a:pt x="1585696" y="1518246"/>
                  </a:lnTo>
                  <a:lnTo>
                    <a:pt x="1584299" y="1516621"/>
                  </a:lnTo>
                  <a:lnTo>
                    <a:pt x="1579168" y="1518716"/>
                  </a:lnTo>
                  <a:lnTo>
                    <a:pt x="1574266" y="1521980"/>
                  </a:lnTo>
                  <a:lnTo>
                    <a:pt x="1573796" y="1523149"/>
                  </a:lnTo>
                  <a:lnTo>
                    <a:pt x="1588262" y="1523149"/>
                  </a:lnTo>
                  <a:lnTo>
                    <a:pt x="1588503" y="1522450"/>
                  </a:lnTo>
                  <a:close/>
                </a:path>
                <a:path w="4496435" h="4444365">
                  <a:moveTo>
                    <a:pt x="1634705" y="2937332"/>
                  </a:moveTo>
                  <a:lnTo>
                    <a:pt x="1631911" y="2935465"/>
                  </a:lnTo>
                  <a:lnTo>
                    <a:pt x="1630502" y="2930791"/>
                  </a:lnTo>
                  <a:lnTo>
                    <a:pt x="1625142" y="2934297"/>
                  </a:lnTo>
                  <a:lnTo>
                    <a:pt x="1626539" y="2936633"/>
                  </a:lnTo>
                  <a:lnTo>
                    <a:pt x="1623504" y="2939897"/>
                  </a:lnTo>
                  <a:lnTo>
                    <a:pt x="1626768" y="2942463"/>
                  </a:lnTo>
                  <a:lnTo>
                    <a:pt x="1627936" y="2942463"/>
                  </a:lnTo>
                  <a:lnTo>
                    <a:pt x="1628876" y="2942691"/>
                  </a:lnTo>
                  <a:lnTo>
                    <a:pt x="1630502" y="2942691"/>
                  </a:lnTo>
                  <a:lnTo>
                    <a:pt x="1631442" y="2941294"/>
                  </a:lnTo>
                  <a:lnTo>
                    <a:pt x="1632839" y="2939669"/>
                  </a:lnTo>
                  <a:lnTo>
                    <a:pt x="1634705" y="2937332"/>
                  </a:lnTo>
                  <a:close/>
                </a:path>
                <a:path w="4496435" h="4444365">
                  <a:moveTo>
                    <a:pt x="1710550" y="989215"/>
                  </a:moveTo>
                  <a:lnTo>
                    <a:pt x="1704251" y="989215"/>
                  </a:lnTo>
                  <a:lnTo>
                    <a:pt x="1701215" y="991082"/>
                  </a:lnTo>
                  <a:lnTo>
                    <a:pt x="1699348" y="992492"/>
                  </a:lnTo>
                  <a:lnTo>
                    <a:pt x="1695386" y="995057"/>
                  </a:lnTo>
                  <a:lnTo>
                    <a:pt x="1702142" y="995756"/>
                  </a:lnTo>
                  <a:lnTo>
                    <a:pt x="1706346" y="996683"/>
                  </a:lnTo>
                  <a:lnTo>
                    <a:pt x="1710550" y="994587"/>
                  </a:lnTo>
                  <a:lnTo>
                    <a:pt x="1710550" y="989215"/>
                  </a:lnTo>
                  <a:close/>
                </a:path>
                <a:path w="4496435" h="4444365">
                  <a:moveTo>
                    <a:pt x="1868297" y="558203"/>
                  </a:moveTo>
                  <a:lnTo>
                    <a:pt x="1867369" y="555866"/>
                  </a:lnTo>
                  <a:lnTo>
                    <a:pt x="1866900" y="554469"/>
                  </a:lnTo>
                  <a:lnTo>
                    <a:pt x="1866430" y="553300"/>
                  </a:lnTo>
                  <a:lnTo>
                    <a:pt x="1865731" y="553300"/>
                  </a:lnTo>
                  <a:lnTo>
                    <a:pt x="1861769" y="555637"/>
                  </a:lnTo>
                  <a:lnTo>
                    <a:pt x="1859432" y="557034"/>
                  </a:lnTo>
                  <a:lnTo>
                    <a:pt x="1857095" y="558203"/>
                  </a:lnTo>
                  <a:lnTo>
                    <a:pt x="1858035" y="560527"/>
                  </a:lnTo>
                  <a:lnTo>
                    <a:pt x="1858505" y="561936"/>
                  </a:lnTo>
                  <a:lnTo>
                    <a:pt x="1858962" y="563105"/>
                  </a:lnTo>
                  <a:lnTo>
                    <a:pt x="1859673" y="563105"/>
                  </a:lnTo>
                  <a:lnTo>
                    <a:pt x="1863864" y="560768"/>
                  </a:lnTo>
                  <a:lnTo>
                    <a:pt x="1866201" y="559371"/>
                  </a:lnTo>
                  <a:lnTo>
                    <a:pt x="1868297" y="558203"/>
                  </a:lnTo>
                  <a:close/>
                </a:path>
                <a:path w="4496435" h="4444365">
                  <a:moveTo>
                    <a:pt x="2005291" y="296138"/>
                  </a:moveTo>
                  <a:lnTo>
                    <a:pt x="2003183" y="294728"/>
                  </a:lnTo>
                  <a:lnTo>
                    <a:pt x="2002485" y="292163"/>
                  </a:lnTo>
                  <a:lnTo>
                    <a:pt x="2001786" y="291934"/>
                  </a:lnTo>
                  <a:lnTo>
                    <a:pt x="1998052" y="294970"/>
                  </a:lnTo>
                  <a:lnTo>
                    <a:pt x="1995017" y="297065"/>
                  </a:lnTo>
                  <a:lnTo>
                    <a:pt x="1991753" y="299631"/>
                  </a:lnTo>
                  <a:lnTo>
                    <a:pt x="1995017" y="301739"/>
                  </a:lnTo>
                  <a:lnTo>
                    <a:pt x="1997824" y="300570"/>
                  </a:lnTo>
                  <a:lnTo>
                    <a:pt x="2000389" y="301028"/>
                  </a:lnTo>
                  <a:lnTo>
                    <a:pt x="2005291" y="296138"/>
                  </a:lnTo>
                  <a:close/>
                </a:path>
                <a:path w="4496435" h="4444365">
                  <a:moveTo>
                    <a:pt x="2025116" y="1384071"/>
                  </a:moveTo>
                  <a:lnTo>
                    <a:pt x="2014626" y="1381734"/>
                  </a:lnTo>
                  <a:lnTo>
                    <a:pt x="2013915" y="1381734"/>
                  </a:lnTo>
                  <a:lnTo>
                    <a:pt x="2012289" y="1384300"/>
                  </a:lnTo>
                  <a:lnTo>
                    <a:pt x="2015553" y="1386865"/>
                  </a:lnTo>
                  <a:lnTo>
                    <a:pt x="2017420" y="1390840"/>
                  </a:lnTo>
                  <a:lnTo>
                    <a:pt x="2021852" y="1392707"/>
                  </a:lnTo>
                  <a:lnTo>
                    <a:pt x="2021852" y="1387563"/>
                  </a:lnTo>
                  <a:lnTo>
                    <a:pt x="2023021" y="1386408"/>
                  </a:lnTo>
                  <a:lnTo>
                    <a:pt x="2023960" y="1385239"/>
                  </a:lnTo>
                  <a:lnTo>
                    <a:pt x="2025116" y="1384071"/>
                  </a:lnTo>
                  <a:close/>
                </a:path>
                <a:path w="4496435" h="4444365">
                  <a:moveTo>
                    <a:pt x="2025357" y="2642832"/>
                  </a:moveTo>
                  <a:lnTo>
                    <a:pt x="2023021" y="2640495"/>
                  </a:lnTo>
                  <a:lnTo>
                    <a:pt x="2020684" y="2640495"/>
                  </a:lnTo>
                  <a:lnTo>
                    <a:pt x="2018588" y="2642832"/>
                  </a:lnTo>
                  <a:lnTo>
                    <a:pt x="2018588" y="2649131"/>
                  </a:lnTo>
                  <a:lnTo>
                    <a:pt x="2016950" y="2651455"/>
                  </a:lnTo>
                  <a:lnTo>
                    <a:pt x="2012759" y="2653093"/>
                  </a:lnTo>
                  <a:lnTo>
                    <a:pt x="2016252" y="2656827"/>
                  </a:lnTo>
                  <a:lnTo>
                    <a:pt x="2017191" y="2656827"/>
                  </a:lnTo>
                  <a:lnTo>
                    <a:pt x="2020455" y="2654033"/>
                  </a:lnTo>
                  <a:lnTo>
                    <a:pt x="2021852" y="2652623"/>
                  </a:lnTo>
                  <a:lnTo>
                    <a:pt x="2021852" y="2645854"/>
                  </a:lnTo>
                  <a:lnTo>
                    <a:pt x="2023021" y="2644927"/>
                  </a:lnTo>
                  <a:lnTo>
                    <a:pt x="2024189" y="2643759"/>
                  </a:lnTo>
                  <a:lnTo>
                    <a:pt x="2025357" y="2642832"/>
                  </a:lnTo>
                  <a:close/>
                </a:path>
                <a:path w="4496435" h="4444365">
                  <a:moveTo>
                    <a:pt x="2034451" y="1337868"/>
                  </a:moveTo>
                  <a:lnTo>
                    <a:pt x="2030958" y="1335532"/>
                  </a:lnTo>
                  <a:lnTo>
                    <a:pt x="2027224" y="1337157"/>
                  </a:lnTo>
                  <a:lnTo>
                    <a:pt x="2023960" y="1336700"/>
                  </a:lnTo>
                  <a:lnTo>
                    <a:pt x="2021852" y="1338567"/>
                  </a:lnTo>
                  <a:lnTo>
                    <a:pt x="2019757" y="1340192"/>
                  </a:lnTo>
                  <a:lnTo>
                    <a:pt x="2017890" y="1341602"/>
                  </a:lnTo>
                  <a:lnTo>
                    <a:pt x="2019287" y="1345095"/>
                  </a:lnTo>
                  <a:lnTo>
                    <a:pt x="2019985" y="1347203"/>
                  </a:lnTo>
                  <a:lnTo>
                    <a:pt x="2022551" y="1344396"/>
                  </a:lnTo>
                  <a:lnTo>
                    <a:pt x="2024418" y="1342059"/>
                  </a:lnTo>
                  <a:lnTo>
                    <a:pt x="2025586" y="1340434"/>
                  </a:lnTo>
                  <a:lnTo>
                    <a:pt x="2029091" y="1338795"/>
                  </a:lnTo>
                  <a:lnTo>
                    <a:pt x="2032825" y="1342301"/>
                  </a:lnTo>
                  <a:lnTo>
                    <a:pt x="2034451" y="1337868"/>
                  </a:lnTo>
                  <a:close/>
                </a:path>
                <a:path w="4496435" h="4444365">
                  <a:moveTo>
                    <a:pt x="2051253" y="285864"/>
                  </a:moveTo>
                  <a:lnTo>
                    <a:pt x="2047519" y="284467"/>
                  </a:lnTo>
                  <a:lnTo>
                    <a:pt x="2046592" y="278866"/>
                  </a:lnTo>
                  <a:lnTo>
                    <a:pt x="2041461" y="277926"/>
                  </a:lnTo>
                  <a:lnTo>
                    <a:pt x="2041461" y="282600"/>
                  </a:lnTo>
                  <a:lnTo>
                    <a:pt x="2043785" y="286092"/>
                  </a:lnTo>
                  <a:lnTo>
                    <a:pt x="2048459" y="288201"/>
                  </a:lnTo>
                  <a:lnTo>
                    <a:pt x="2048687" y="293560"/>
                  </a:lnTo>
                  <a:lnTo>
                    <a:pt x="2050326" y="294030"/>
                  </a:lnTo>
                  <a:lnTo>
                    <a:pt x="2051253" y="294271"/>
                  </a:lnTo>
                  <a:lnTo>
                    <a:pt x="2051253" y="285864"/>
                  </a:lnTo>
                  <a:close/>
                </a:path>
                <a:path w="4496435" h="4444365">
                  <a:moveTo>
                    <a:pt x="2090928" y="2901391"/>
                  </a:moveTo>
                  <a:lnTo>
                    <a:pt x="2090699" y="2899994"/>
                  </a:lnTo>
                  <a:lnTo>
                    <a:pt x="2090229" y="2898597"/>
                  </a:lnTo>
                  <a:lnTo>
                    <a:pt x="2090000" y="2896959"/>
                  </a:lnTo>
                  <a:lnTo>
                    <a:pt x="2079726" y="2896959"/>
                  </a:lnTo>
                  <a:lnTo>
                    <a:pt x="2081834" y="2900921"/>
                  </a:lnTo>
                  <a:lnTo>
                    <a:pt x="2079498" y="2903728"/>
                  </a:lnTo>
                  <a:lnTo>
                    <a:pt x="2081834" y="2905823"/>
                  </a:lnTo>
                  <a:lnTo>
                    <a:pt x="2087892" y="2903029"/>
                  </a:lnTo>
                  <a:lnTo>
                    <a:pt x="2090928" y="2901391"/>
                  </a:lnTo>
                  <a:close/>
                </a:path>
                <a:path w="4496435" h="4444365">
                  <a:moveTo>
                    <a:pt x="2160003" y="2605722"/>
                  </a:moveTo>
                  <a:lnTo>
                    <a:pt x="2156968" y="2605252"/>
                  </a:lnTo>
                  <a:lnTo>
                    <a:pt x="2156269" y="2603385"/>
                  </a:lnTo>
                  <a:lnTo>
                    <a:pt x="2155799" y="2601988"/>
                  </a:lnTo>
                  <a:lnTo>
                    <a:pt x="2157438" y="2599182"/>
                  </a:lnTo>
                  <a:lnTo>
                    <a:pt x="2153704" y="2599182"/>
                  </a:lnTo>
                  <a:lnTo>
                    <a:pt x="2152307" y="2601518"/>
                  </a:lnTo>
                  <a:lnTo>
                    <a:pt x="2153005" y="2604084"/>
                  </a:lnTo>
                  <a:lnTo>
                    <a:pt x="2153005" y="2609456"/>
                  </a:lnTo>
                  <a:lnTo>
                    <a:pt x="2152078" y="2612250"/>
                  </a:lnTo>
                  <a:lnTo>
                    <a:pt x="2153945" y="2614587"/>
                  </a:lnTo>
                  <a:lnTo>
                    <a:pt x="2156968" y="2613418"/>
                  </a:lnTo>
                  <a:lnTo>
                    <a:pt x="2158835" y="2611551"/>
                  </a:lnTo>
                  <a:lnTo>
                    <a:pt x="2159533" y="2608288"/>
                  </a:lnTo>
                  <a:lnTo>
                    <a:pt x="2160003" y="2605722"/>
                  </a:lnTo>
                  <a:close/>
                </a:path>
                <a:path w="4496435" h="4444365">
                  <a:moveTo>
                    <a:pt x="2173770" y="323430"/>
                  </a:moveTo>
                  <a:lnTo>
                    <a:pt x="2170734" y="320408"/>
                  </a:lnTo>
                  <a:lnTo>
                    <a:pt x="2168639" y="321564"/>
                  </a:lnTo>
                  <a:lnTo>
                    <a:pt x="2165375" y="318770"/>
                  </a:lnTo>
                  <a:lnTo>
                    <a:pt x="2162810" y="322033"/>
                  </a:lnTo>
                  <a:lnTo>
                    <a:pt x="2163978" y="323202"/>
                  </a:lnTo>
                  <a:lnTo>
                    <a:pt x="2164905" y="324370"/>
                  </a:lnTo>
                  <a:lnTo>
                    <a:pt x="2166074" y="325539"/>
                  </a:lnTo>
                  <a:lnTo>
                    <a:pt x="2166074" y="328803"/>
                  </a:lnTo>
                  <a:lnTo>
                    <a:pt x="2168169" y="331139"/>
                  </a:lnTo>
                  <a:lnTo>
                    <a:pt x="2170506" y="331139"/>
                  </a:lnTo>
                  <a:lnTo>
                    <a:pt x="2172843" y="328333"/>
                  </a:lnTo>
                  <a:lnTo>
                    <a:pt x="2171446" y="326237"/>
                  </a:lnTo>
                  <a:lnTo>
                    <a:pt x="2173770" y="323430"/>
                  </a:lnTo>
                  <a:close/>
                </a:path>
                <a:path w="4496435" h="4444365">
                  <a:moveTo>
                    <a:pt x="2198751" y="2718206"/>
                  </a:moveTo>
                  <a:lnTo>
                    <a:pt x="2197811" y="2717038"/>
                  </a:lnTo>
                  <a:lnTo>
                    <a:pt x="2196414" y="2716098"/>
                  </a:lnTo>
                  <a:lnTo>
                    <a:pt x="2195474" y="2714701"/>
                  </a:lnTo>
                  <a:lnTo>
                    <a:pt x="2194776" y="2713304"/>
                  </a:lnTo>
                  <a:lnTo>
                    <a:pt x="2196642" y="2710497"/>
                  </a:lnTo>
                  <a:lnTo>
                    <a:pt x="2193150" y="2710497"/>
                  </a:lnTo>
                  <a:lnTo>
                    <a:pt x="2191283" y="2714002"/>
                  </a:lnTo>
                  <a:lnTo>
                    <a:pt x="2192680" y="2717736"/>
                  </a:lnTo>
                  <a:lnTo>
                    <a:pt x="2192210" y="2721699"/>
                  </a:lnTo>
                  <a:lnTo>
                    <a:pt x="2191283" y="2722397"/>
                  </a:lnTo>
                  <a:lnTo>
                    <a:pt x="2190115" y="2723565"/>
                  </a:lnTo>
                  <a:lnTo>
                    <a:pt x="2188006" y="2725204"/>
                  </a:lnTo>
                  <a:lnTo>
                    <a:pt x="2190813" y="2725674"/>
                  </a:lnTo>
                  <a:lnTo>
                    <a:pt x="2192439" y="2726131"/>
                  </a:lnTo>
                  <a:lnTo>
                    <a:pt x="2194077" y="2726372"/>
                  </a:lnTo>
                  <a:lnTo>
                    <a:pt x="2195944" y="2723337"/>
                  </a:lnTo>
                  <a:lnTo>
                    <a:pt x="2195715" y="2719832"/>
                  </a:lnTo>
                  <a:lnTo>
                    <a:pt x="2198751" y="2718206"/>
                  </a:lnTo>
                  <a:close/>
                </a:path>
                <a:path w="4496435" h="4444365">
                  <a:moveTo>
                    <a:pt x="2257780" y="731824"/>
                  </a:moveTo>
                  <a:lnTo>
                    <a:pt x="2255685" y="730186"/>
                  </a:lnTo>
                  <a:lnTo>
                    <a:pt x="2252421" y="729716"/>
                  </a:lnTo>
                  <a:lnTo>
                    <a:pt x="2249855" y="727849"/>
                  </a:lnTo>
                  <a:lnTo>
                    <a:pt x="2248217" y="726452"/>
                  </a:lnTo>
                  <a:lnTo>
                    <a:pt x="2244013" y="725284"/>
                  </a:lnTo>
                  <a:lnTo>
                    <a:pt x="2241677" y="729018"/>
                  </a:lnTo>
                  <a:lnTo>
                    <a:pt x="2252421" y="734148"/>
                  </a:lnTo>
                  <a:lnTo>
                    <a:pt x="2257780" y="736955"/>
                  </a:lnTo>
                  <a:lnTo>
                    <a:pt x="2257780" y="731824"/>
                  </a:lnTo>
                  <a:close/>
                </a:path>
                <a:path w="4496435" h="4444365">
                  <a:moveTo>
                    <a:pt x="2293950" y="79578"/>
                  </a:moveTo>
                  <a:lnTo>
                    <a:pt x="2291854" y="78867"/>
                  </a:lnTo>
                  <a:lnTo>
                    <a:pt x="2291384" y="75603"/>
                  </a:lnTo>
                  <a:lnTo>
                    <a:pt x="2288121" y="75374"/>
                  </a:lnTo>
                  <a:lnTo>
                    <a:pt x="2286952" y="79336"/>
                  </a:lnTo>
                  <a:lnTo>
                    <a:pt x="2286724" y="83312"/>
                  </a:lnTo>
                  <a:lnTo>
                    <a:pt x="2288349" y="87972"/>
                  </a:lnTo>
                  <a:lnTo>
                    <a:pt x="2290457" y="87744"/>
                  </a:lnTo>
                  <a:lnTo>
                    <a:pt x="2292324" y="87274"/>
                  </a:lnTo>
                  <a:lnTo>
                    <a:pt x="2293950" y="87045"/>
                  </a:lnTo>
                  <a:lnTo>
                    <a:pt x="2293950" y="79578"/>
                  </a:lnTo>
                  <a:close/>
                </a:path>
                <a:path w="4496435" h="4444365">
                  <a:moveTo>
                    <a:pt x="2336431" y="1242187"/>
                  </a:moveTo>
                  <a:lnTo>
                    <a:pt x="2331059" y="1240548"/>
                  </a:lnTo>
                  <a:lnTo>
                    <a:pt x="2325459" y="1242885"/>
                  </a:lnTo>
                  <a:lnTo>
                    <a:pt x="2321255" y="1241018"/>
                  </a:lnTo>
                  <a:lnTo>
                    <a:pt x="2320086" y="1239850"/>
                  </a:lnTo>
                  <a:lnTo>
                    <a:pt x="2319159" y="1239151"/>
                  </a:lnTo>
                  <a:lnTo>
                    <a:pt x="2317762" y="1237754"/>
                  </a:lnTo>
                  <a:lnTo>
                    <a:pt x="2317292" y="1240078"/>
                  </a:lnTo>
                  <a:lnTo>
                    <a:pt x="2316823" y="1243812"/>
                  </a:lnTo>
                  <a:lnTo>
                    <a:pt x="2332926" y="1245222"/>
                  </a:lnTo>
                  <a:lnTo>
                    <a:pt x="2336431" y="1242187"/>
                  </a:lnTo>
                  <a:close/>
                </a:path>
                <a:path w="4496435" h="4444365">
                  <a:moveTo>
                    <a:pt x="2355100" y="1579156"/>
                  </a:moveTo>
                  <a:lnTo>
                    <a:pt x="2333155" y="1579156"/>
                  </a:lnTo>
                  <a:lnTo>
                    <a:pt x="2335022" y="1582191"/>
                  </a:lnTo>
                  <a:lnTo>
                    <a:pt x="2342032" y="1583131"/>
                  </a:lnTo>
                  <a:lnTo>
                    <a:pt x="2344356" y="1585455"/>
                  </a:lnTo>
                  <a:lnTo>
                    <a:pt x="2347163" y="1583829"/>
                  </a:lnTo>
                  <a:lnTo>
                    <a:pt x="2349728" y="1582191"/>
                  </a:lnTo>
                  <a:lnTo>
                    <a:pt x="2355100" y="1579156"/>
                  </a:lnTo>
                  <a:close/>
                </a:path>
                <a:path w="4496435" h="4444365">
                  <a:moveTo>
                    <a:pt x="2384031" y="1339265"/>
                  </a:moveTo>
                  <a:lnTo>
                    <a:pt x="2381466" y="1337157"/>
                  </a:lnTo>
                  <a:lnTo>
                    <a:pt x="2375166" y="1342529"/>
                  </a:lnTo>
                  <a:lnTo>
                    <a:pt x="2372360" y="1344866"/>
                  </a:lnTo>
                  <a:lnTo>
                    <a:pt x="2372830" y="1346733"/>
                  </a:lnTo>
                  <a:lnTo>
                    <a:pt x="2372830" y="1347660"/>
                  </a:lnTo>
                  <a:lnTo>
                    <a:pt x="2373528" y="1351165"/>
                  </a:lnTo>
                  <a:lnTo>
                    <a:pt x="2375865" y="1346733"/>
                  </a:lnTo>
                  <a:lnTo>
                    <a:pt x="2379370" y="1346962"/>
                  </a:lnTo>
                  <a:lnTo>
                    <a:pt x="2382634" y="1344866"/>
                  </a:lnTo>
                  <a:lnTo>
                    <a:pt x="2381237" y="1342529"/>
                  </a:lnTo>
                  <a:lnTo>
                    <a:pt x="2384031" y="1339265"/>
                  </a:lnTo>
                  <a:close/>
                </a:path>
                <a:path w="4496435" h="4444365">
                  <a:moveTo>
                    <a:pt x="2402001" y="3132188"/>
                  </a:moveTo>
                  <a:lnTo>
                    <a:pt x="2400604" y="3133115"/>
                  </a:lnTo>
                  <a:lnTo>
                    <a:pt x="2399436" y="3134283"/>
                  </a:lnTo>
                  <a:lnTo>
                    <a:pt x="2396172" y="3135922"/>
                  </a:lnTo>
                  <a:lnTo>
                    <a:pt x="2394305" y="3136392"/>
                  </a:lnTo>
                  <a:lnTo>
                    <a:pt x="2392438" y="3137090"/>
                  </a:lnTo>
                  <a:lnTo>
                    <a:pt x="2394305" y="3140125"/>
                  </a:lnTo>
                  <a:lnTo>
                    <a:pt x="2395702" y="3142691"/>
                  </a:lnTo>
                  <a:lnTo>
                    <a:pt x="2397341" y="3145485"/>
                  </a:lnTo>
                  <a:lnTo>
                    <a:pt x="2398966" y="3143859"/>
                  </a:lnTo>
                  <a:lnTo>
                    <a:pt x="2400604" y="3142450"/>
                  </a:lnTo>
                  <a:lnTo>
                    <a:pt x="2402001" y="3141053"/>
                  </a:lnTo>
                  <a:lnTo>
                    <a:pt x="2402001" y="3132188"/>
                  </a:lnTo>
                  <a:close/>
                </a:path>
                <a:path w="4496435" h="4444365">
                  <a:moveTo>
                    <a:pt x="2411806" y="6997"/>
                  </a:moveTo>
                  <a:lnTo>
                    <a:pt x="2410409" y="6527"/>
                  </a:lnTo>
                  <a:lnTo>
                    <a:pt x="2408999" y="6527"/>
                  </a:lnTo>
                  <a:lnTo>
                    <a:pt x="2407602" y="5829"/>
                  </a:lnTo>
                  <a:lnTo>
                    <a:pt x="2405964" y="5130"/>
                  </a:lnTo>
                  <a:lnTo>
                    <a:pt x="2404567" y="3962"/>
                  </a:lnTo>
                  <a:lnTo>
                    <a:pt x="2402471" y="2565"/>
                  </a:lnTo>
                  <a:lnTo>
                    <a:pt x="2402471" y="16103"/>
                  </a:lnTo>
                  <a:lnTo>
                    <a:pt x="2405037" y="14465"/>
                  </a:lnTo>
                  <a:lnTo>
                    <a:pt x="2407132" y="13766"/>
                  </a:lnTo>
                  <a:lnTo>
                    <a:pt x="2409939" y="10960"/>
                  </a:lnTo>
                  <a:lnTo>
                    <a:pt x="2410637" y="9093"/>
                  </a:lnTo>
                  <a:lnTo>
                    <a:pt x="2411806" y="6997"/>
                  </a:lnTo>
                  <a:close/>
                </a:path>
                <a:path w="4496435" h="4444365">
                  <a:moveTo>
                    <a:pt x="2416238" y="4328401"/>
                  </a:moveTo>
                  <a:lnTo>
                    <a:pt x="2413431" y="4325836"/>
                  </a:lnTo>
                  <a:lnTo>
                    <a:pt x="2408542" y="4325836"/>
                  </a:lnTo>
                  <a:lnTo>
                    <a:pt x="2408542" y="4328401"/>
                  </a:lnTo>
                  <a:lnTo>
                    <a:pt x="2408771" y="4330966"/>
                  </a:lnTo>
                  <a:lnTo>
                    <a:pt x="2408771" y="4333532"/>
                  </a:lnTo>
                  <a:lnTo>
                    <a:pt x="2408542" y="4335170"/>
                  </a:lnTo>
                  <a:lnTo>
                    <a:pt x="2407374" y="4336339"/>
                  </a:lnTo>
                  <a:lnTo>
                    <a:pt x="2405507" y="4335869"/>
                  </a:lnTo>
                  <a:lnTo>
                    <a:pt x="2405964" y="4337736"/>
                  </a:lnTo>
                  <a:lnTo>
                    <a:pt x="2404338" y="4340072"/>
                  </a:lnTo>
                  <a:lnTo>
                    <a:pt x="2407602" y="4342638"/>
                  </a:lnTo>
                  <a:lnTo>
                    <a:pt x="2411806" y="4337037"/>
                  </a:lnTo>
                  <a:lnTo>
                    <a:pt x="2411806" y="4332605"/>
                  </a:lnTo>
                  <a:lnTo>
                    <a:pt x="2412276" y="4330509"/>
                  </a:lnTo>
                  <a:lnTo>
                    <a:pt x="2412504" y="4328871"/>
                  </a:lnTo>
                  <a:lnTo>
                    <a:pt x="2416238" y="4328401"/>
                  </a:lnTo>
                  <a:close/>
                </a:path>
                <a:path w="4496435" h="4444365">
                  <a:moveTo>
                    <a:pt x="2421140" y="806500"/>
                  </a:moveTo>
                  <a:lnTo>
                    <a:pt x="2417407" y="804633"/>
                  </a:lnTo>
                  <a:lnTo>
                    <a:pt x="2413673" y="806030"/>
                  </a:lnTo>
                  <a:lnTo>
                    <a:pt x="2410168" y="805561"/>
                  </a:lnTo>
                  <a:lnTo>
                    <a:pt x="2407831" y="807897"/>
                  </a:lnTo>
                  <a:lnTo>
                    <a:pt x="2407831" y="809993"/>
                  </a:lnTo>
                  <a:lnTo>
                    <a:pt x="2410409" y="812101"/>
                  </a:lnTo>
                  <a:lnTo>
                    <a:pt x="2416708" y="812101"/>
                  </a:lnTo>
                  <a:lnTo>
                    <a:pt x="2418105" y="810234"/>
                  </a:lnTo>
                  <a:lnTo>
                    <a:pt x="2420670" y="809294"/>
                  </a:lnTo>
                  <a:lnTo>
                    <a:pt x="2421140" y="806500"/>
                  </a:lnTo>
                  <a:close/>
                </a:path>
                <a:path w="4496435" h="4444365">
                  <a:moveTo>
                    <a:pt x="2428608" y="1912162"/>
                  </a:moveTo>
                  <a:lnTo>
                    <a:pt x="2428367" y="1912162"/>
                  </a:lnTo>
                  <a:lnTo>
                    <a:pt x="2428138" y="1909838"/>
                  </a:lnTo>
                  <a:lnTo>
                    <a:pt x="2424404" y="1910295"/>
                  </a:lnTo>
                  <a:lnTo>
                    <a:pt x="2421839" y="1911705"/>
                  </a:lnTo>
                  <a:lnTo>
                    <a:pt x="2419273" y="1913331"/>
                  </a:lnTo>
                  <a:lnTo>
                    <a:pt x="2418575" y="1916836"/>
                  </a:lnTo>
                  <a:lnTo>
                    <a:pt x="2418334" y="1919630"/>
                  </a:lnTo>
                  <a:lnTo>
                    <a:pt x="2420201" y="1920100"/>
                  </a:lnTo>
                  <a:lnTo>
                    <a:pt x="2423934" y="1920100"/>
                  </a:lnTo>
                  <a:lnTo>
                    <a:pt x="2424633" y="1918703"/>
                  </a:lnTo>
                  <a:lnTo>
                    <a:pt x="2426043" y="1916607"/>
                  </a:lnTo>
                  <a:lnTo>
                    <a:pt x="2428608" y="1912162"/>
                  </a:lnTo>
                  <a:close/>
                </a:path>
                <a:path w="4496435" h="4444365">
                  <a:moveTo>
                    <a:pt x="2457780" y="1048499"/>
                  </a:moveTo>
                  <a:lnTo>
                    <a:pt x="2455913" y="1048258"/>
                  </a:lnTo>
                  <a:lnTo>
                    <a:pt x="2453348" y="1048258"/>
                  </a:lnTo>
                  <a:lnTo>
                    <a:pt x="2451011" y="1050124"/>
                  </a:lnTo>
                  <a:lnTo>
                    <a:pt x="2447975" y="1051521"/>
                  </a:lnTo>
                  <a:lnTo>
                    <a:pt x="2447747" y="1055255"/>
                  </a:lnTo>
                  <a:lnTo>
                    <a:pt x="2448204" y="1058291"/>
                  </a:lnTo>
                  <a:lnTo>
                    <a:pt x="2451239" y="1059230"/>
                  </a:lnTo>
                  <a:lnTo>
                    <a:pt x="2452636" y="1061326"/>
                  </a:lnTo>
                  <a:lnTo>
                    <a:pt x="2456142" y="1059230"/>
                  </a:lnTo>
                  <a:lnTo>
                    <a:pt x="2453348" y="1055255"/>
                  </a:lnTo>
                  <a:lnTo>
                    <a:pt x="2454973" y="1052690"/>
                  </a:lnTo>
                  <a:lnTo>
                    <a:pt x="2455913" y="1052233"/>
                  </a:lnTo>
                  <a:lnTo>
                    <a:pt x="2456840" y="1051991"/>
                  </a:lnTo>
                  <a:lnTo>
                    <a:pt x="2457780" y="1051521"/>
                  </a:lnTo>
                  <a:lnTo>
                    <a:pt x="2457780" y="1048499"/>
                  </a:lnTo>
                  <a:close/>
                </a:path>
                <a:path w="4496435" h="4444365">
                  <a:moveTo>
                    <a:pt x="2473883" y="1406944"/>
                  </a:moveTo>
                  <a:lnTo>
                    <a:pt x="2471775" y="1405534"/>
                  </a:lnTo>
                  <a:lnTo>
                    <a:pt x="2471077" y="1402270"/>
                  </a:lnTo>
                  <a:lnTo>
                    <a:pt x="2467813" y="1402270"/>
                  </a:lnTo>
                  <a:lnTo>
                    <a:pt x="2465006" y="1402041"/>
                  </a:lnTo>
                  <a:lnTo>
                    <a:pt x="2464549" y="1404835"/>
                  </a:lnTo>
                  <a:lnTo>
                    <a:pt x="2462682" y="1405534"/>
                  </a:lnTo>
                  <a:lnTo>
                    <a:pt x="2461044" y="1406232"/>
                  </a:lnTo>
                  <a:lnTo>
                    <a:pt x="2458478" y="1404366"/>
                  </a:lnTo>
                  <a:lnTo>
                    <a:pt x="2458237" y="1408811"/>
                  </a:lnTo>
                  <a:lnTo>
                    <a:pt x="2472944" y="1408811"/>
                  </a:lnTo>
                  <a:lnTo>
                    <a:pt x="2473414" y="1407642"/>
                  </a:lnTo>
                  <a:lnTo>
                    <a:pt x="2473883" y="1406944"/>
                  </a:lnTo>
                  <a:close/>
                </a:path>
                <a:path w="4496435" h="4444365">
                  <a:moveTo>
                    <a:pt x="2474112" y="490994"/>
                  </a:moveTo>
                  <a:lnTo>
                    <a:pt x="2468283" y="490994"/>
                  </a:lnTo>
                  <a:lnTo>
                    <a:pt x="2466644" y="488886"/>
                  </a:lnTo>
                  <a:lnTo>
                    <a:pt x="2464549" y="486321"/>
                  </a:lnTo>
                  <a:lnTo>
                    <a:pt x="2462441" y="483984"/>
                  </a:lnTo>
                  <a:lnTo>
                    <a:pt x="2460574" y="484695"/>
                  </a:lnTo>
                  <a:lnTo>
                    <a:pt x="2459177" y="484924"/>
                  </a:lnTo>
                  <a:lnTo>
                    <a:pt x="2457539" y="485394"/>
                  </a:lnTo>
                  <a:lnTo>
                    <a:pt x="2463381" y="491693"/>
                  </a:lnTo>
                  <a:lnTo>
                    <a:pt x="2465705" y="494487"/>
                  </a:lnTo>
                  <a:lnTo>
                    <a:pt x="2469210" y="493560"/>
                  </a:lnTo>
                  <a:lnTo>
                    <a:pt x="2473414" y="496125"/>
                  </a:lnTo>
                  <a:lnTo>
                    <a:pt x="2474112" y="490994"/>
                  </a:lnTo>
                  <a:close/>
                </a:path>
                <a:path w="4496435" h="4444365">
                  <a:moveTo>
                    <a:pt x="2490444" y="2695105"/>
                  </a:moveTo>
                  <a:lnTo>
                    <a:pt x="2489276" y="2693936"/>
                  </a:lnTo>
                  <a:lnTo>
                    <a:pt x="2488120" y="2692768"/>
                  </a:lnTo>
                  <a:lnTo>
                    <a:pt x="2485313" y="2693936"/>
                  </a:lnTo>
                  <a:lnTo>
                    <a:pt x="2482748" y="2693936"/>
                  </a:lnTo>
                  <a:lnTo>
                    <a:pt x="2480183" y="2693695"/>
                  </a:lnTo>
                  <a:lnTo>
                    <a:pt x="2477376" y="2692997"/>
                  </a:lnTo>
                  <a:lnTo>
                    <a:pt x="2475979" y="2695562"/>
                  </a:lnTo>
                  <a:lnTo>
                    <a:pt x="2468981" y="2699067"/>
                  </a:lnTo>
                  <a:lnTo>
                    <a:pt x="2472715" y="2699766"/>
                  </a:lnTo>
                  <a:lnTo>
                    <a:pt x="2474112" y="2699994"/>
                  </a:lnTo>
                  <a:lnTo>
                    <a:pt x="2475750" y="2700464"/>
                  </a:lnTo>
                  <a:lnTo>
                    <a:pt x="2476906" y="2699067"/>
                  </a:lnTo>
                  <a:lnTo>
                    <a:pt x="2478557" y="2697899"/>
                  </a:lnTo>
                  <a:lnTo>
                    <a:pt x="2482507" y="2695105"/>
                  </a:lnTo>
                  <a:lnTo>
                    <a:pt x="2487180" y="2699067"/>
                  </a:lnTo>
                  <a:lnTo>
                    <a:pt x="2490444" y="2695105"/>
                  </a:lnTo>
                  <a:close/>
                </a:path>
                <a:path w="4496435" h="4444365">
                  <a:moveTo>
                    <a:pt x="2550655" y="3709060"/>
                  </a:moveTo>
                  <a:lnTo>
                    <a:pt x="2548090" y="3706495"/>
                  </a:lnTo>
                  <a:lnTo>
                    <a:pt x="2546921" y="3706495"/>
                  </a:lnTo>
                  <a:lnTo>
                    <a:pt x="2545981" y="3706253"/>
                  </a:lnTo>
                  <a:lnTo>
                    <a:pt x="2544356" y="3706253"/>
                  </a:lnTo>
                  <a:lnTo>
                    <a:pt x="2543416" y="3707663"/>
                  </a:lnTo>
                  <a:lnTo>
                    <a:pt x="2542019" y="3709289"/>
                  </a:lnTo>
                  <a:lnTo>
                    <a:pt x="2540152" y="3711625"/>
                  </a:lnTo>
                  <a:lnTo>
                    <a:pt x="2542717" y="3713492"/>
                  </a:lnTo>
                  <a:lnTo>
                    <a:pt x="2544356" y="3718166"/>
                  </a:lnTo>
                  <a:lnTo>
                    <a:pt x="2549017" y="3715131"/>
                  </a:lnTo>
                  <a:lnTo>
                    <a:pt x="2549487" y="3712095"/>
                  </a:lnTo>
                  <a:lnTo>
                    <a:pt x="2550655" y="3709060"/>
                  </a:lnTo>
                  <a:close/>
                </a:path>
                <a:path w="4496435" h="4444365">
                  <a:moveTo>
                    <a:pt x="2651239" y="2903728"/>
                  </a:moveTo>
                  <a:lnTo>
                    <a:pt x="2651048" y="2903258"/>
                  </a:lnTo>
                  <a:lnTo>
                    <a:pt x="2650769" y="2902559"/>
                  </a:lnTo>
                  <a:lnTo>
                    <a:pt x="2650299" y="2901162"/>
                  </a:lnTo>
                  <a:lnTo>
                    <a:pt x="2649601" y="2899524"/>
                  </a:lnTo>
                  <a:lnTo>
                    <a:pt x="2648204" y="2901162"/>
                  </a:lnTo>
                  <a:lnTo>
                    <a:pt x="2647264" y="2902331"/>
                  </a:lnTo>
                  <a:lnTo>
                    <a:pt x="2646095" y="2903258"/>
                  </a:lnTo>
                  <a:lnTo>
                    <a:pt x="2644927" y="2902089"/>
                  </a:lnTo>
                  <a:lnTo>
                    <a:pt x="2643771" y="2901162"/>
                  </a:lnTo>
                  <a:lnTo>
                    <a:pt x="2642603" y="2899994"/>
                  </a:lnTo>
                  <a:lnTo>
                    <a:pt x="2641206" y="2904896"/>
                  </a:lnTo>
                  <a:lnTo>
                    <a:pt x="2642832" y="2909798"/>
                  </a:lnTo>
                  <a:lnTo>
                    <a:pt x="2647264" y="2910255"/>
                  </a:lnTo>
                  <a:lnTo>
                    <a:pt x="2649131" y="2906992"/>
                  </a:lnTo>
                  <a:lnTo>
                    <a:pt x="2651239" y="2903728"/>
                  </a:lnTo>
                  <a:close/>
                </a:path>
                <a:path w="4496435" h="4444365">
                  <a:moveTo>
                    <a:pt x="2686710" y="3338017"/>
                  </a:moveTo>
                  <a:lnTo>
                    <a:pt x="2683903" y="3332416"/>
                  </a:lnTo>
                  <a:lnTo>
                    <a:pt x="2682036" y="3328911"/>
                  </a:lnTo>
                  <a:lnTo>
                    <a:pt x="2680868" y="3332175"/>
                  </a:lnTo>
                  <a:lnTo>
                    <a:pt x="2676664" y="3332645"/>
                  </a:lnTo>
                  <a:lnTo>
                    <a:pt x="2677604" y="3338474"/>
                  </a:lnTo>
                  <a:lnTo>
                    <a:pt x="2678531" y="3339185"/>
                  </a:lnTo>
                  <a:lnTo>
                    <a:pt x="2682265" y="3342449"/>
                  </a:lnTo>
                  <a:lnTo>
                    <a:pt x="2686710" y="3338017"/>
                  </a:lnTo>
                  <a:close/>
                </a:path>
                <a:path w="4496435" h="4444365">
                  <a:moveTo>
                    <a:pt x="2710040" y="2924492"/>
                  </a:moveTo>
                  <a:lnTo>
                    <a:pt x="2706306" y="2920758"/>
                  </a:lnTo>
                  <a:lnTo>
                    <a:pt x="2706078" y="2920288"/>
                  </a:lnTo>
                  <a:lnTo>
                    <a:pt x="2705608" y="2920060"/>
                  </a:lnTo>
                  <a:lnTo>
                    <a:pt x="2704909" y="2919133"/>
                  </a:lnTo>
                  <a:lnTo>
                    <a:pt x="2702801" y="2921698"/>
                  </a:lnTo>
                  <a:lnTo>
                    <a:pt x="2701645" y="2923324"/>
                  </a:lnTo>
                  <a:lnTo>
                    <a:pt x="2700236" y="2924962"/>
                  </a:lnTo>
                  <a:lnTo>
                    <a:pt x="2700705" y="2927299"/>
                  </a:lnTo>
                  <a:lnTo>
                    <a:pt x="2699067" y="2930093"/>
                  </a:lnTo>
                  <a:lnTo>
                    <a:pt x="2701645" y="2932658"/>
                  </a:lnTo>
                  <a:lnTo>
                    <a:pt x="2702572" y="2931731"/>
                  </a:lnTo>
                  <a:lnTo>
                    <a:pt x="2703741" y="2930791"/>
                  </a:lnTo>
                  <a:lnTo>
                    <a:pt x="2710040" y="2924492"/>
                  </a:lnTo>
                  <a:close/>
                </a:path>
                <a:path w="4496435" h="4444365">
                  <a:moveTo>
                    <a:pt x="2736646" y="2569083"/>
                  </a:moveTo>
                  <a:lnTo>
                    <a:pt x="2724747" y="2569083"/>
                  </a:lnTo>
                  <a:lnTo>
                    <a:pt x="2723807" y="2567914"/>
                  </a:lnTo>
                  <a:lnTo>
                    <a:pt x="2722638" y="2566746"/>
                  </a:lnTo>
                  <a:lnTo>
                    <a:pt x="2721711" y="2565577"/>
                  </a:lnTo>
                  <a:lnTo>
                    <a:pt x="2719374" y="2567914"/>
                  </a:lnTo>
                  <a:lnTo>
                    <a:pt x="2719146" y="2570251"/>
                  </a:lnTo>
                  <a:lnTo>
                    <a:pt x="2721711" y="2572347"/>
                  </a:lnTo>
                  <a:lnTo>
                    <a:pt x="2731516" y="2572347"/>
                  </a:lnTo>
                  <a:lnTo>
                    <a:pt x="2732443" y="2573286"/>
                  </a:lnTo>
                  <a:lnTo>
                    <a:pt x="2733383" y="2574455"/>
                  </a:lnTo>
                  <a:lnTo>
                    <a:pt x="2735249" y="2576550"/>
                  </a:lnTo>
                  <a:lnTo>
                    <a:pt x="2735707" y="2573985"/>
                  </a:lnTo>
                  <a:lnTo>
                    <a:pt x="2736177" y="2572118"/>
                  </a:lnTo>
                  <a:lnTo>
                    <a:pt x="2736646" y="2569083"/>
                  </a:lnTo>
                  <a:close/>
                </a:path>
                <a:path w="4496435" h="4444365">
                  <a:moveTo>
                    <a:pt x="2798953" y="122275"/>
                  </a:moveTo>
                  <a:lnTo>
                    <a:pt x="2798483" y="120650"/>
                  </a:lnTo>
                  <a:lnTo>
                    <a:pt x="2798254" y="119011"/>
                  </a:lnTo>
                  <a:lnTo>
                    <a:pt x="2797784" y="117614"/>
                  </a:lnTo>
                  <a:lnTo>
                    <a:pt x="2788920" y="117614"/>
                  </a:lnTo>
                  <a:lnTo>
                    <a:pt x="2788450" y="123215"/>
                  </a:lnTo>
                  <a:lnTo>
                    <a:pt x="2791015" y="125082"/>
                  </a:lnTo>
                  <a:lnTo>
                    <a:pt x="2793822" y="126707"/>
                  </a:lnTo>
                  <a:lnTo>
                    <a:pt x="2795689" y="125082"/>
                  </a:lnTo>
                  <a:lnTo>
                    <a:pt x="2798953" y="122275"/>
                  </a:lnTo>
                  <a:close/>
                </a:path>
                <a:path w="4496435" h="4444365">
                  <a:moveTo>
                    <a:pt x="2857055" y="1111504"/>
                  </a:moveTo>
                  <a:lnTo>
                    <a:pt x="2852864" y="1107300"/>
                  </a:lnTo>
                  <a:lnTo>
                    <a:pt x="2850756" y="1109637"/>
                  </a:lnTo>
                  <a:lnTo>
                    <a:pt x="2847263" y="1110564"/>
                  </a:lnTo>
                  <a:lnTo>
                    <a:pt x="2847721" y="1115936"/>
                  </a:lnTo>
                  <a:lnTo>
                    <a:pt x="2848660" y="1116863"/>
                  </a:lnTo>
                  <a:lnTo>
                    <a:pt x="2850527" y="1118501"/>
                  </a:lnTo>
                  <a:lnTo>
                    <a:pt x="2852394" y="1120597"/>
                  </a:lnTo>
                  <a:lnTo>
                    <a:pt x="2854261" y="1117104"/>
                  </a:lnTo>
                  <a:lnTo>
                    <a:pt x="2857055" y="1111504"/>
                  </a:lnTo>
                  <a:close/>
                </a:path>
                <a:path w="4496435" h="4444365">
                  <a:moveTo>
                    <a:pt x="2884360" y="4438548"/>
                  </a:moveTo>
                  <a:lnTo>
                    <a:pt x="2882265" y="4437850"/>
                  </a:lnTo>
                  <a:lnTo>
                    <a:pt x="2880398" y="4437380"/>
                  </a:lnTo>
                  <a:lnTo>
                    <a:pt x="2877591" y="4436453"/>
                  </a:lnTo>
                  <a:lnTo>
                    <a:pt x="2876893" y="4433887"/>
                  </a:lnTo>
                  <a:lnTo>
                    <a:pt x="2878290" y="4431309"/>
                  </a:lnTo>
                  <a:lnTo>
                    <a:pt x="2875267" y="4431081"/>
                  </a:lnTo>
                  <a:lnTo>
                    <a:pt x="2872930" y="4433417"/>
                  </a:lnTo>
                  <a:lnTo>
                    <a:pt x="2874797" y="4436211"/>
                  </a:lnTo>
                  <a:lnTo>
                    <a:pt x="2874099" y="4438777"/>
                  </a:lnTo>
                  <a:lnTo>
                    <a:pt x="2872930" y="4439717"/>
                  </a:lnTo>
                  <a:lnTo>
                    <a:pt x="2871990" y="4440885"/>
                  </a:lnTo>
                  <a:lnTo>
                    <a:pt x="2870593" y="4442282"/>
                  </a:lnTo>
                  <a:lnTo>
                    <a:pt x="2871990" y="4442980"/>
                  </a:lnTo>
                  <a:lnTo>
                    <a:pt x="2873400" y="4443450"/>
                  </a:lnTo>
                  <a:lnTo>
                    <a:pt x="2874327" y="4443920"/>
                  </a:lnTo>
                  <a:lnTo>
                    <a:pt x="2884360" y="4438548"/>
                  </a:lnTo>
                  <a:close/>
                </a:path>
                <a:path w="4496435" h="4444365">
                  <a:moveTo>
                    <a:pt x="3002915" y="3766934"/>
                  </a:moveTo>
                  <a:lnTo>
                    <a:pt x="2999181" y="3765296"/>
                  </a:lnTo>
                  <a:lnTo>
                    <a:pt x="2998012" y="3761105"/>
                  </a:lnTo>
                  <a:lnTo>
                    <a:pt x="2993809" y="3762032"/>
                  </a:lnTo>
                  <a:lnTo>
                    <a:pt x="2992640" y="3762972"/>
                  </a:lnTo>
                  <a:lnTo>
                    <a:pt x="2990304" y="3765296"/>
                  </a:lnTo>
                  <a:lnTo>
                    <a:pt x="2984474" y="3765296"/>
                  </a:lnTo>
                  <a:lnTo>
                    <a:pt x="2985871" y="3766705"/>
                  </a:lnTo>
                  <a:lnTo>
                    <a:pt x="2987040" y="3768572"/>
                  </a:lnTo>
                  <a:lnTo>
                    <a:pt x="2987979" y="3768331"/>
                  </a:lnTo>
                  <a:lnTo>
                    <a:pt x="2992640" y="3768102"/>
                  </a:lnTo>
                  <a:lnTo>
                    <a:pt x="2997314" y="3769499"/>
                  </a:lnTo>
                  <a:lnTo>
                    <a:pt x="3002915" y="3766934"/>
                  </a:lnTo>
                  <a:close/>
                </a:path>
                <a:path w="4496435" h="4444365">
                  <a:moveTo>
                    <a:pt x="3043745" y="3707663"/>
                  </a:moveTo>
                  <a:lnTo>
                    <a:pt x="3042120" y="3706025"/>
                  </a:lnTo>
                  <a:lnTo>
                    <a:pt x="3040710" y="3704386"/>
                  </a:lnTo>
                  <a:lnTo>
                    <a:pt x="3039313" y="3702989"/>
                  </a:lnTo>
                  <a:lnTo>
                    <a:pt x="3032544" y="3702989"/>
                  </a:lnTo>
                  <a:lnTo>
                    <a:pt x="3031845" y="3702062"/>
                  </a:lnTo>
                  <a:lnTo>
                    <a:pt x="3030677" y="3700894"/>
                  </a:lnTo>
                  <a:lnTo>
                    <a:pt x="3029051" y="3698786"/>
                  </a:lnTo>
                  <a:lnTo>
                    <a:pt x="3028581" y="3701364"/>
                  </a:lnTo>
                  <a:lnTo>
                    <a:pt x="3028353" y="3703231"/>
                  </a:lnTo>
                  <a:lnTo>
                    <a:pt x="3027642" y="3706253"/>
                  </a:lnTo>
                  <a:lnTo>
                    <a:pt x="3035820" y="3706253"/>
                  </a:lnTo>
                  <a:lnTo>
                    <a:pt x="3038144" y="3707892"/>
                  </a:lnTo>
                  <a:lnTo>
                    <a:pt x="3039783" y="3712095"/>
                  </a:lnTo>
                  <a:lnTo>
                    <a:pt x="3043745" y="3708362"/>
                  </a:lnTo>
                  <a:lnTo>
                    <a:pt x="3043745" y="3707663"/>
                  </a:lnTo>
                  <a:close/>
                </a:path>
                <a:path w="4496435" h="4444365">
                  <a:moveTo>
                    <a:pt x="3286912" y="2885287"/>
                  </a:moveTo>
                  <a:lnTo>
                    <a:pt x="3285515" y="2883890"/>
                  </a:lnTo>
                  <a:lnTo>
                    <a:pt x="3284118" y="2882023"/>
                  </a:lnTo>
                  <a:lnTo>
                    <a:pt x="3282480" y="2880855"/>
                  </a:lnTo>
                  <a:lnTo>
                    <a:pt x="3280613" y="2879687"/>
                  </a:lnTo>
                  <a:lnTo>
                    <a:pt x="3278517" y="2879928"/>
                  </a:lnTo>
                  <a:lnTo>
                    <a:pt x="3277108" y="2882023"/>
                  </a:lnTo>
                  <a:lnTo>
                    <a:pt x="3277578" y="2884360"/>
                  </a:lnTo>
                  <a:lnTo>
                    <a:pt x="3275939" y="2887154"/>
                  </a:lnTo>
                  <a:lnTo>
                    <a:pt x="3278047" y="2889491"/>
                  </a:lnTo>
                  <a:lnTo>
                    <a:pt x="3282950" y="2892056"/>
                  </a:lnTo>
                  <a:lnTo>
                    <a:pt x="3284118" y="2887154"/>
                  </a:lnTo>
                  <a:lnTo>
                    <a:pt x="3286912" y="2885287"/>
                  </a:lnTo>
                  <a:close/>
                </a:path>
                <a:path w="4496435" h="4444365">
                  <a:moveTo>
                    <a:pt x="3310255" y="2983306"/>
                  </a:moveTo>
                  <a:lnTo>
                    <a:pt x="3309086" y="2982137"/>
                  </a:lnTo>
                  <a:lnTo>
                    <a:pt x="3307448" y="2981896"/>
                  </a:lnTo>
                  <a:lnTo>
                    <a:pt x="3305352" y="2981668"/>
                  </a:lnTo>
                  <a:lnTo>
                    <a:pt x="3303244" y="2981896"/>
                  </a:lnTo>
                  <a:lnTo>
                    <a:pt x="3301619" y="2981896"/>
                  </a:lnTo>
                  <a:lnTo>
                    <a:pt x="3299053" y="2979801"/>
                  </a:lnTo>
                  <a:lnTo>
                    <a:pt x="3298113" y="2978874"/>
                  </a:lnTo>
                  <a:lnTo>
                    <a:pt x="3296945" y="2979801"/>
                  </a:lnTo>
                  <a:lnTo>
                    <a:pt x="3296018" y="2980969"/>
                  </a:lnTo>
                  <a:lnTo>
                    <a:pt x="3294850" y="2981896"/>
                  </a:lnTo>
                  <a:lnTo>
                    <a:pt x="3290176" y="2981896"/>
                  </a:lnTo>
                  <a:lnTo>
                    <a:pt x="3289947" y="2984004"/>
                  </a:lnTo>
                  <a:lnTo>
                    <a:pt x="3291116" y="2985173"/>
                  </a:lnTo>
                  <a:lnTo>
                    <a:pt x="3309785" y="2985173"/>
                  </a:lnTo>
                  <a:lnTo>
                    <a:pt x="3310255" y="2983306"/>
                  </a:lnTo>
                  <a:close/>
                </a:path>
                <a:path w="4496435" h="4444365">
                  <a:moveTo>
                    <a:pt x="3473373" y="2576779"/>
                  </a:moveTo>
                  <a:lnTo>
                    <a:pt x="3469640" y="2574455"/>
                  </a:lnTo>
                  <a:lnTo>
                    <a:pt x="3465906" y="2576080"/>
                  </a:lnTo>
                  <a:lnTo>
                    <a:pt x="3462871" y="2575623"/>
                  </a:lnTo>
                  <a:lnTo>
                    <a:pt x="3459835" y="2577490"/>
                  </a:lnTo>
                  <a:lnTo>
                    <a:pt x="3454235" y="2580754"/>
                  </a:lnTo>
                  <a:lnTo>
                    <a:pt x="3456800" y="2583319"/>
                  </a:lnTo>
                  <a:lnTo>
                    <a:pt x="3459607" y="2581681"/>
                  </a:lnTo>
                  <a:lnTo>
                    <a:pt x="3462172" y="2582151"/>
                  </a:lnTo>
                  <a:lnTo>
                    <a:pt x="3463340" y="2580983"/>
                  </a:lnTo>
                  <a:lnTo>
                    <a:pt x="3464496" y="2580055"/>
                  </a:lnTo>
                  <a:lnTo>
                    <a:pt x="3465665" y="2578887"/>
                  </a:lnTo>
                  <a:lnTo>
                    <a:pt x="3468001" y="2577719"/>
                  </a:lnTo>
                  <a:lnTo>
                    <a:pt x="3471735" y="2580983"/>
                  </a:lnTo>
                  <a:lnTo>
                    <a:pt x="3473373" y="2576779"/>
                  </a:lnTo>
                  <a:close/>
                </a:path>
                <a:path w="4496435" h="4444365">
                  <a:moveTo>
                    <a:pt x="3663327" y="915009"/>
                  </a:moveTo>
                  <a:lnTo>
                    <a:pt x="3660762" y="913142"/>
                  </a:lnTo>
                  <a:lnTo>
                    <a:pt x="3657955" y="914311"/>
                  </a:lnTo>
                  <a:lnTo>
                    <a:pt x="3655860" y="914311"/>
                  </a:lnTo>
                  <a:lnTo>
                    <a:pt x="3652824" y="916876"/>
                  </a:lnTo>
                  <a:lnTo>
                    <a:pt x="3650030" y="919441"/>
                  </a:lnTo>
                  <a:lnTo>
                    <a:pt x="3646995" y="922477"/>
                  </a:lnTo>
                  <a:lnTo>
                    <a:pt x="3648862" y="923175"/>
                  </a:lnTo>
                  <a:lnTo>
                    <a:pt x="3650259" y="923645"/>
                  </a:lnTo>
                  <a:lnTo>
                    <a:pt x="3651199" y="923874"/>
                  </a:lnTo>
                  <a:lnTo>
                    <a:pt x="3653993" y="921308"/>
                  </a:lnTo>
                  <a:lnTo>
                    <a:pt x="3656088" y="918972"/>
                  </a:lnTo>
                  <a:lnTo>
                    <a:pt x="3657257" y="917816"/>
                  </a:lnTo>
                  <a:lnTo>
                    <a:pt x="3660521" y="916647"/>
                  </a:lnTo>
                  <a:lnTo>
                    <a:pt x="3663327" y="918514"/>
                  </a:lnTo>
                  <a:lnTo>
                    <a:pt x="3663327" y="915009"/>
                  </a:lnTo>
                  <a:close/>
                </a:path>
                <a:path w="4496435" h="4444365">
                  <a:moveTo>
                    <a:pt x="3850716" y="3186557"/>
                  </a:moveTo>
                  <a:lnTo>
                    <a:pt x="3849547" y="3186099"/>
                  </a:lnTo>
                  <a:lnTo>
                    <a:pt x="3848150" y="3185388"/>
                  </a:lnTo>
                  <a:lnTo>
                    <a:pt x="3847211" y="3185388"/>
                  </a:lnTo>
                  <a:lnTo>
                    <a:pt x="3843718" y="3187027"/>
                  </a:lnTo>
                  <a:lnTo>
                    <a:pt x="3837648" y="3190290"/>
                  </a:lnTo>
                  <a:lnTo>
                    <a:pt x="3840683" y="3191700"/>
                  </a:lnTo>
                  <a:lnTo>
                    <a:pt x="3846284" y="3194494"/>
                  </a:lnTo>
                  <a:lnTo>
                    <a:pt x="3847681" y="3193097"/>
                  </a:lnTo>
                  <a:lnTo>
                    <a:pt x="3849319" y="3191700"/>
                  </a:lnTo>
                  <a:lnTo>
                    <a:pt x="3850716" y="3190290"/>
                  </a:lnTo>
                  <a:lnTo>
                    <a:pt x="3850716" y="3186557"/>
                  </a:lnTo>
                  <a:close/>
                </a:path>
                <a:path w="4496435" h="4444365">
                  <a:moveTo>
                    <a:pt x="3998201" y="3335909"/>
                  </a:moveTo>
                  <a:lnTo>
                    <a:pt x="3997972" y="3334982"/>
                  </a:lnTo>
                  <a:lnTo>
                    <a:pt x="3997972" y="3334042"/>
                  </a:lnTo>
                  <a:lnTo>
                    <a:pt x="3997033" y="3333343"/>
                  </a:lnTo>
                  <a:lnTo>
                    <a:pt x="3996334" y="3332175"/>
                  </a:lnTo>
                  <a:lnTo>
                    <a:pt x="3992829" y="3333343"/>
                  </a:lnTo>
                  <a:lnTo>
                    <a:pt x="3988638" y="3331248"/>
                  </a:lnTo>
                  <a:lnTo>
                    <a:pt x="3984904" y="3334042"/>
                  </a:lnTo>
                  <a:lnTo>
                    <a:pt x="3990263" y="3339414"/>
                  </a:lnTo>
                  <a:lnTo>
                    <a:pt x="3992372" y="3338245"/>
                  </a:lnTo>
                  <a:lnTo>
                    <a:pt x="3995407" y="3340582"/>
                  </a:lnTo>
                  <a:lnTo>
                    <a:pt x="3997502" y="3338017"/>
                  </a:lnTo>
                  <a:lnTo>
                    <a:pt x="3997731" y="3336848"/>
                  </a:lnTo>
                  <a:lnTo>
                    <a:pt x="3998201" y="3335909"/>
                  </a:lnTo>
                  <a:close/>
                </a:path>
                <a:path w="4496435" h="4444365">
                  <a:moveTo>
                    <a:pt x="4162018" y="2744571"/>
                  </a:moveTo>
                  <a:lnTo>
                    <a:pt x="4159224" y="2742933"/>
                  </a:lnTo>
                  <a:lnTo>
                    <a:pt x="4156189" y="2741536"/>
                  </a:lnTo>
                  <a:lnTo>
                    <a:pt x="4153382" y="2739910"/>
                  </a:lnTo>
                  <a:lnTo>
                    <a:pt x="4148950" y="2744343"/>
                  </a:lnTo>
                  <a:lnTo>
                    <a:pt x="4151985" y="2745968"/>
                  </a:lnTo>
                  <a:lnTo>
                    <a:pt x="4154792" y="2747835"/>
                  </a:lnTo>
                  <a:lnTo>
                    <a:pt x="4158056" y="2749245"/>
                  </a:lnTo>
                  <a:lnTo>
                    <a:pt x="4158983" y="2749702"/>
                  </a:lnTo>
                  <a:lnTo>
                    <a:pt x="4160621" y="2748775"/>
                  </a:lnTo>
                  <a:lnTo>
                    <a:pt x="4162018" y="2748305"/>
                  </a:lnTo>
                  <a:lnTo>
                    <a:pt x="4162018" y="2744571"/>
                  </a:lnTo>
                  <a:close/>
                </a:path>
                <a:path w="4496435" h="4444365">
                  <a:moveTo>
                    <a:pt x="4172762" y="2616924"/>
                  </a:moveTo>
                  <a:lnTo>
                    <a:pt x="4171124" y="2613888"/>
                  </a:lnTo>
                  <a:lnTo>
                    <a:pt x="4169956" y="2611094"/>
                  </a:lnTo>
                  <a:lnTo>
                    <a:pt x="4168559" y="2608288"/>
                  </a:lnTo>
                  <a:lnTo>
                    <a:pt x="4166692" y="2608288"/>
                  </a:lnTo>
                  <a:lnTo>
                    <a:pt x="4164584" y="2608516"/>
                  </a:lnTo>
                  <a:lnTo>
                    <a:pt x="4162717" y="2608757"/>
                  </a:lnTo>
                  <a:lnTo>
                    <a:pt x="4162260" y="2610383"/>
                  </a:lnTo>
                  <a:lnTo>
                    <a:pt x="4162260" y="2611551"/>
                  </a:lnTo>
                  <a:lnTo>
                    <a:pt x="4161790" y="2613660"/>
                  </a:lnTo>
                  <a:lnTo>
                    <a:pt x="4163428" y="2615057"/>
                  </a:lnTo>
                  <a:lnTo>
                    <a:pt x="4167390" y="2618562"/>
                  </a:lnTo>
                  <a:lnTo>
                    <a:pt x="4169029" y="2618092"/>
                  </a:lnTo>
                  <a:lnTo>
                    <a:pt x="4170426" y="2617622"/>
                  </a:lnTo>
                  <a:lnTo>
                    <a:pt x="4172762" y="2616924"/>
                  </a:lnTo>
                  <a:close/>
                </a:path>
                <a:path w="4496435" h="4444365">
                  <a:moveTo>
                    <a:pt x="4175328" y="4320235"/>
                  </a:moveTo>
                  <a:lnTo>
                    <a:pt x="4175087" y="4313936"/>
                  </a:lnTo>
                  <a:lnTo>
                    <a:pt x="4173690" y="4313707"/>
                  </a:lnTo>
                  <a:lnTo>
                    <a:pt x="4172051" y="4312996"/>
                  </a:lnTo>
                  <a:lnTo>
                    <a:pt x="4172051" y="4327233"/>
                  </a:lnTo>
                  <a:lnTo>
                    <a:pt x="4170654" y="4328871"/>
                  </a:lnTo>
                  <a:lnTo>
                    <a:pt x="4169486" y="4330509"/>
                  </a:lnTo>
                  <a:lnTo>
                    <a:pt x="4167619" y="4332605"/>
                  </a:lnTo>
                  <a:lnTo>
                    <a:pt x="4170654" y="4332376"/>
                  </a:lnTo>
                  <a:lnTo>
                    <a:pt x="4172521" y="4332135"/>
                  </a:lnTo>
                  <a:lnTo>
                    <a:pt x="4175087" y="4332135"/>
                  </a:lnTo>
                  <a:lnTo>
                    <a:pt x="4175087" y="4325836"/>
                  </a:lnTo>
                  <a:lnTo>
                    <a:pt x="4175328" y="4320235"/>
                  </a:lnTo>
                  <a:close/>
                </a:path>
                <a:path w="4496435" h="4444365">
                  <a:moveTo>
                    <a:pt x="4190492" y="2802915"/>
                  </a:moveTo>
                  <a:lnTo>
                    <a:pt x="4186529" y="2801975"/>
                  </a:lnTo>
                  <a:lnTo>
                    <a:pt x="4183723" y="2801518"/>
                  </a:lnTo>
                  <a:lnTo>
                    <a:pt x="4182326" y="2802674"/>
                  </a:lnTo>
                  <a:lnTo>
                    <a:pt x="4180687" y="2804312"/>
                  </a:lnTo>
                  <a:lnTo>
                    <a:pt x="4176496" y="2805950"/>
                  </a:lnTo>
                  <a:lnTo>
                    <a:pt x="4172521" y="2803842"/>
                  </a:lnTo>
                  <a:lnTo>
                    <a:pt x="4168317" y="2806649"/>
                  </a:lnTo>
                  <a:lnTo>
                    <a:pt x="4171353" y="2809443"/>
                  </a:lnTo>
                  <a:lnTo>
                    <a:pt x="4174159" y="2808046"/>
                  </a:lnTo>
                  <a:lnTo>
                    <a:pt x="4179290" y="2808046"/>
                  </a:lnTo>
                  <a:lnTo>
                    <a:pt x="4182097" y="2808986"/>
                  </a:lnTo>
                  <a:lnTo>
                    <a:pt x="4183253" y="2806179"/>
                  </a:lnTo>
                  <a:lnTo>
                    <a:pt x="4184891" y="2805480"/>
                  </a:lnTo>
                  <a:lnTo>
                    <a:pt x="4186758" y="2804541"/>
                  </a:lnTo>
                  <a:lnTo>
                    <a:pt x="4190492" y="2802915"/>
                  </a:lnTo>
                  <a:close/>
                </a:path>
                <a:path w="4496435" h="4444365">
                  <a:moveTo>
                    <a:pt x="4224337" y="928547"/>
                  </a:moveTo>
                  <a:lnTo>
                    <a:pt x="4221061" y="925741"/>
                  </a:lnTo>
                  <a:lnTo>
                    <a:pt x="4217797" y="925982"/>
                  </a:lnTo>
                  <a:lnTo>
                    <a:pt x="4214533" y="928547"/>
                  </a:lnTo>
                  <a:lnTo>
                    <a:pt x="4214533" y="930173"/>
                  </a:lnTo>
                  <a:lnTo>
                    <a:pt x="4216400" y="932980"/>
                  </a:lnTo>
                  <a:lnTo>
                    <a:pt x="4217568" y="935075"/>
                  </a:lnTo>
                  <a:lnTo>
                    <a:pt x="4218724" y="936942"/>
                  </a:lnTo>
                  <a:lnTo>
                    <a:pt x="4221302" y="934847"/>
                  </a:lnTo>
                  <a:lnTo>
                    <a:pt x="4222928" y="933450"/>
                  </a:lnTo>
                  <a:lnTo>
                    <a:pt x="4224337" y="932040"/>
                  </a:lnTo>
                  <a:lnTo>
                    <a:pt x="4224337" y="928547"/>
                  </a:lnTo>
                  <a:close/>
                </a:path>
                <a:path w="4496435" h="4444365">
                  <a:moveTo>
                    <a:pt x="4352214" y="967282"/>
                  </a:moveTo>
                  <a:lnTo>
                    <a:pt x="4346384" y="964717"/>
                  </a:lnTo>
                  <a:lnTo>
                    <a:pt x="4344975" y="969149"/>
                  </a:lnTo>
                  <a:lnTo>
                    <a:pt x="4344276" y="969848"/>
                  </a:lnTo>
                  <a:lnTo>
                    <a:pt x="4346384" y="974521"/>
                  </a:lnTo>
                  <a:lnTo>
                    <a:pt x="4347311" y="976845"/>
                  </a:lnTo>
                  <a:lnTo>
                    <a:pt x="4349877" y="975690"/>
                  </a:lnTo>
                  <a:lnTo>
                    <a:pt x="4351045" y="974979"/>
                  </a:lnTo>
                  <a:lnTo>
                    <a:pt x="4352214" y="974521"/>
                  </a:lnTo>
                  <a:lnTo>
                    <a:pt x="4352214" y="967282"/>
                  </a:lnTo>
                  <a:close/>
                </a:path>
                <a:path w="4496435" h="4444365">
                  <a:moveTo>
                    <a:pt x="4376255" y="283997"/>
                  </a:moveTo>
                  <a:lnTo>
                    <a:pt x="4373918" y="281432"/>
                  </a:lnTo>
                  <a:lnTo>
                    <a:pt x="4369943" y="281432"/>
                  </a:lnTo>
                  <a:lnTo>
                    <a:pt x="4366679" y="284695"/>
                  </a:lnTo>
                  <a:lnTo>
                    <a:pt x="4367847" y="287261"/>
                  </a:lnTo>
                  <a:lnTo>
                    <a:pt x="4369016" y="289598"/>
                  </a:lnTo>
                  <a:lnTo>
                    <a:pt x="4370413" y="291693"/>
                  </a:lnTo>
                  <a:lnTo>
                    <a:pt x="4372749" y="290766"/>
                  </a:lnTo>
                  <a:lnTo>
                    <a:pt x="4374146" y="290068"/>
                  </a:lnTo>
                  <a:lnTo>
                    <a:pt x="4375315" y="289598"/>
                  </a:lnTo>
                  <a:lnTo>
                    <a:pt x="4374616" y="286804"/>
                  </a:lnTo>
                  <a:lnTo>
                    <a:pt x="4376255" y="283997"/>
                  </a:lnTo>
                  <a:close/>
                </a:path>
                <a:path w="4496435" h="4444365">
                  <a:moveTo>
                    <a:pt x="4414520" y="3715131"/>
                  </a:moveTo>
                  <a:lnTo>
                    <a:pt x="4411256" y="3717925"/>
                  </a:lnTo>
                  <a:lnTo>
                    <a:pt x="4408449" y="3720261"/>
                  </a:lnTo>
                  <a:lnTo>
                    <a:pt x="4405884" y="3722357"/>
                  </a:lnTo>
                  <a:lnTo>
                    <a:pt x="4403547" y="3723297"/>
                  </a:lnTo>
                  <a:lnTo>
                    <a:pt x="4399813" y="3720261"/>
                  </a:lnTo>
                  <a:lnTo>
                    <a:pt x="4398886" y="3725392"/>
                  </a:lnTo>
                  <a:lnTo>
                    <a:pt x="4409859" y="3725392"/>
                  </a:lnTo>
                  <a:lnTo>
                    <a:pt x="4411484" y="3723995"/>
                  </a:lnTo>
                  <a:lnTo>
                    <a:pt x="4414520" y="3720960"/>
                  </a:lnTo>
                  <a:lnTo>
                    <a:pt x="4414520" y="3715131"/>
                  </a:lnTo>
                  <a:close/>
                </a:path>
                <a:path w="4496435" h="4444365">
                  <a:moveTo>
                    <a:pt x="4434586" y="2626258"/>
                  </a:moveTo>
                  <a:lnTo>
                    <a:pt x="4429684" y="2621356"/>
                  </a:lnTo>
                  <a:lnTo>
                    <a:pt x="4427817" y="2621584"/>
                  </a:lnTo>
                  <a:lnTo>
                    <a:pt x="4425493" y="2620187"/>
                  </a:lnTo>
                  <a:lnTo>
                    <a:pt x="4425023" y="2623223"/>
                  </a:lnTo>
                  <a:lnTo>
                    <a:pt x="4425950" y="2624391"/>
                  </a:lnTo>
                  <a:lnTo>
                    <a:pt x="4426661" y="2625560"/>
                  </a:lnTo>
                  <a:lnTo>
                    <a:pt x="4427588" y="2626728"/>
                  </a:lnTo>
                  <a:lnTo>
                    <a:pt x="4424794" y="2628823"/>
                  </a:lnTo>
                  <a:lnTo>
                    <a:pt x="4423156" y="2630690"/>
                  </a:lnTo>
                  <a:lnTo>
                    <a:pt x="4425493" y="2634196"/>
                  </a:lnTo>
                  <a:lnTo>
                    <a:pt x="4428756" y="2631389"/>
                  </a:lnTo>
                  <a:lnTo>
                    <a:pt x="4431322" y="2628823"/>
                  </a:lnTo>
                  <a:lnTo>
                    <a:pt x="4434586" y="2626258"/>
                  </a:lnTo>
                  <a:close/>
                </a:path>
                <a:path w="4496435" h="4444365">
                  <a:moveTo>
                    <a:pt x="4449991" y="311772"/>
                  </a:moveTo>
                  <a:lnTo>
                    <a:pt x="4447654" y="310362"/>
                  </a:lnTo>
                  <a:lnTo>
                    <a:pt x="4446956" y="307340"/>
                  </a:lnTo>
                  <a:lnTo>
                    <a:pt x="4442295" y="307340"/>
                  </a:lnTo>
                  <a:lnTo>
                    <a:pt x="4441355" y="308965"/>
                  </a:lnTo>
                  <a:lnTo>
                    <a:pt x="4438561" y="310134"/>
                  </a:lnTo>
                  <a:lnTo>
                    <a:pt x="4437151" y="313639"/>
                  </a:lnTo>
                  <a:lnTo>
                    <a:pt x="4437621" y="314566"/>
                  </a:lnTo>
                  <a:lnTo>
                    <a:pt x="4438091" y="315963"/>
                  </a:lnTo>
                  <a:lnTo>
                    <a:pt x="4438789" y="317601"/>
                  </a:lnTo>
                  <a:lnTo>
                    <a:pt x="4441355" y="315036"/>
                  </a:lnTo>
                  <a:lnTo>
                    <a:pt x="4442295" y="313867"/>
                  </a:lnTo>
                  <a:lnTo>
                    <a:pt x="4444390" y="311531"/>
                  </a:lnTo>
                  <a:lnTo>
                    <a:pt x="4448822" y="317131"/>
                  </a:lnTo>
                  <a:lnTo>
                    <a:pt x="4449991" y="311772"/>
                  </a:lnTo>
                  <a:close/>
                </a:path>
                <a:path w="4496435" h="4444365">
                  <a:moveTo>
                    <a:pt x="4496193" y="1392936"/>
                  </a:moveTo>
                  <a:lnTo>
                    <a:pt x="4494327" y="1392707"/>
                  </a:lnTo>
                  <a:lnTo>
                    <a:pt x="4492930" y="1392707"/>
                  </a:lnTo>
                  <a:lnTo>
                    <a:pt x="4491533" y="1392466"/>
                  </a:lnTo>
                  <a:lnTo>
                    <a:pt x="4489894" y="1392237"/>
                  </a:lnTo>
                  <a:lnTo>
                    <a:pt x="4489894" y="1388275"/>
                  </a:lnTo>
                  <a:lnTo>
                    <a:pt x="4487100" y="1390370"/>
                  </a:lnTo>
                  <a:lnTo>
                    <a:pt x="4487100" y="1393405"/>
                  </a:lnTo>
                  <a:lnTo>
                    <a:pt x="4484992" y="1396669"/>
                  </a:lnTo>
                  <a:lnTo>
                    <a:pt x="4488726" y="1399235"/>
                  </a:lnTo>
                  <a:lnTo>
                    <a:pt x="4490834" y="1397838"/>
                  </a:lnTo>
                  <a:lnTo>
                    <a:pt x="4493869" y="1400403"/>
                  </a:lnTo>
                  <a:lnTo>
                    <a:pt x="4496193" y="1397609"/>
                  </a:lnTo>
                  <a:lnTo>
                    <a:pt x="4496193" y="139293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2" name="object 42"/>
            <p:cNvSpPr/>
            <p:nvPr/>
          </p:nvSpPr>
          <p:spPr>
            <a:xfrm>
              <a:off x="1088758" y="2811398"/>
              <a:ext cx="4580890" cy="4431665"/>
            </a:xfrm>
            <a:custGeom>
              <a:avLst/>
              <a:gdLst/>
              <a:ahLst/>
              <a:cxnLst/>
              <a:rect l="l" t="t" r="r" b="b"/>
              <a:pathLst>
                <a:path w="4580890" h="4431665">
                  <a:moveTo>
                    <a:pt x="10261" y="3301377"/>
                  </a:moveTo>
                  <a:lnTo>
                    <a:pt x="8166" y="3300907"/>
                  </a:lnTo>
                  <a:lnTo>
                    <a:pt x="6527" y="3300679"/>
                  </a:lnTo>
                  <a:lnTo>
                    <a:pt x="5130" y="3300209"/>
                  </a:lnTo>
                  <a:lnTo>
                    <a:pt x="0" y="3305340"/>
                  </a:lnTo>
                  <a:lnTo>
                    <a:pt x="4889" y="3310940"/>
                  </a:lnTo>
                  <a:lnTo>
                    <a:pt x="7226" y="3310013"/>
                  </a:lnTo>
                  <a:lnTo>
                    <a:pt x="8623" y="3309302"/>
                  </a:lnTo>
                  <a:lnTo>
                    <a:pt x="10033" y="3308845"/>
                  </a:lnTo>
                  <a:lnTo>
                    <a:pt x="8864" y="3307435"/>
                  </a:lnTo>
                  <a:lnTo>
                    <a:pt x="7924" y="3306280"/>
                  </a:lnTo>
                  <a:lnTo>
                    <a:pt x="6997" y="3305340"/>
                  </a:lnTo>
                  <a:lnTo>
                    <a:pt x="8864" y="3303003"/>
                  </a:lnTo>
                  <a:lnTo>
                    <a:pt x="10261" y="3301377"/>
                  </a:lnTo>
                  <a:close/>
                </a:path>
                <a:path w="4580890" h="4431665">
                  <a:moveTo>
                    <a:pt x="281076" y="102209"/>
                  </a:moveTo>
                  <a:lnTo>
                    <a:pt x="280492" y="101269"/>
                  </a:lnTo>
                  <a:lnTo>
                    <a:pt x="277456" y="101511"/>
                  </a:lnTo>
                  <a:lnTo>
                    <a:pt x="273265" y="101968"/>
                  </a:lnTo>
                  <a:lnTo>
                    <a:pt x="272796" y="102209"/>
                  </a:lnTo>
                  <a:lnTo>
                    <a:pt x="273024" y="102209"/>
                  </a:lnTo>
                  <a:lnTo>
                    <a:pt x="281076" y="102209"/>
                  </a:lnTo>
                  <a:close/>
                </a:path>
                <a:path w="4580890" h="4431665">
                  <a:moveTo>
                    <a:pt x="284226" y="107569"/>
                  </a:moveTo>
                  <a:lnTo>
                    <a:pt x="282829" y="105244"/>
                  </a:lnTo>
                  <a:lnTo>
                    <a:pt x="281660" y="103136"/>
                  </a:lnTo>
                  <a:lnTo>
                    <a:pt x="281368" y="102679"/>
                  </a:lnTo>
                  <a:lnTo>
                    <a:pt x="273304" y="102679"/>
                  </a:lnTo>
                  <a:lnTo>
                    <a:pt x="275831" y="106870"/>
                  </a:lnTo>
                  <a:lnTo>
                    <a:pt x="276758" y="108508"/>
                  </a:lnTo>
                  <a:lnTo>
                    <a:pt x="280035" y="108038"/>
                  </a:lnTo>
                  <a:lnTo>
                    <a:pt x="282130" y="108038"/>
                  </a:lnTo>
                  <a:lnTo>
                    <a:pt x="284226" y="107569"/>
                  </a:lnTo>
                  <a:close/>
                </a:path>
                <a:path w="4580890" h="4431665">
                  <a:moveTo>
                    <a:pt x="284695" y="106870"/>
                  </a:moveTo>
                  <a:lnTo>
                    <a:pt x="284226" y="107569"/>
                  </a:lnTo>
                  <a:lnTo>
                    <a:pt x="284467" y="107569"/>
                  </a:lnTo>
                  <a:lnTo>
                    <a:pt x="284695" y="106870"/>
                  </a:lnTo>
                  <a:close/>
                </a:path>
                <a:path w="4580890" h="4431665">
                  <a:moveTo>
                    <a:pt x="304761" y="1500746"/>
                  </a:moveTo>
                  <a:lnTo>
                    <a:pt x="302895" y="1497012"/>
                  </a:lnTo>
                  <a:lnTo>
                    <a:pt x="299631" y="1490941"/>
                  </a:lnTo>
                  <a:lnTo>
                    <a:pt x="295427" y="1492351"/>
                  </a:lnTo>
                  <a:lnTo>
                    <a:pt x="295198" y="1493278"/>
                  </a:lnTo>
                  <a:lnTo>
                    <a:pt x="294970" y="1493748"/>
                  </a:lnTo>
                  <a:lnTo>
                    <a:pt x="295198" y="1494218"/>
                  </a:lnTo>
                  <a:lnTo>
                    <a:pt x="296125" y="1496542"/>
                  </a:lnTo>
                  <a:lnTo>
                    <a:pt x="297535" y="1498879"/>
                  </a:lnTo>
                  <a:lnTo>
                    <a:pt x="298704" y="1501216"/>
                  </a:lnTo>
                  <a:lnTo>
                    <a:pt x="300329" y="1500987"/>
                  </a:lnTo>
                  <a:lnTo>
                    <a:pt x="302437" y="1500987"/>
                  </a:lnTo>
                  <a:lnTo>
                    <a:pt x="304761" y="1500746"/>
                  </a:lnTo>
                  <a:close/>
                </a:path>
                <a:path w="4580890" h="4431665">
                  <a:moveTo>
                    <a:pt x="327634" y="2501874"/>
                  </a:moveTo>
                  <a:lnTo>
                    <a:pt x="324370" y="2499309"/>
                  </a:lnTo>
                  <a:lnTo>
                    <a:pt x="320395" y="2501176"/>
                  </a:lnTo>
                  <a:lnTo>
                    <a:pt x="316903" y="2500706"/>
                  </a:lnTo>
                  <a:lnTo>
                    <a:pt x="312928" y="2497671"/>
                  </a:lnTo>
                  <a:lnTo>
                    <a:pt x="311302" y="2497442"/>
                  </a:lnTo>
                  <a:lnTo>
                    <a:pt x="308737" y="2499537"/>
                  </a:lnTo>
                  <a:lnTo>
                    <a:pt x="313169" y="2503970"/>
                  </a:lnTo>
                  <a:lnTo>
                    <a:pt x="326936" y="2503970"/>
                  </a:lnTo>
                  <a:lnTo>
                    <a:pt x="327634" y="2501874"/>
                  </a:lnTo>
                  <a:close/>
                </a:path>
                <a:path w="4580890" h="4431665">
                  <a:moveTo>
                    <a:pt x="373608" y="2528709"/>
                  </a:moveTo>
                  <a:lnTo>
                    <a:pt x="370801" y="2524277"/>
                  </a:lnTo>
                  <a:lnTo>
                    <a:pt x="365912" y="2523109"/>
                  </a:lnTo>
                  <a:lnTo>
                    <a:pt x="361238" y="2520772"/>
                  </a:lnTo>
                  <a:lnTo>
                    <a:pt x="361010" y="2522410"/>
                  </a:lnTo>
                  <a:lnTo>
                    <a:pt x="360768" y="2523109"/>
                  </a:lnTo>
                  <a:lnTo>
                    <a:pt x="364274" y="2528938"/>
                  </a:lnTo>
                  <a:lnTo>
                    <a:pt x="364972" y="2530576"/>
                  </a:lnTo>
                  <a:lnTo>
                    <a:pt x="368935" y="2529878"/>
                  </a:lnTo>
                  <a:lnTo>
                    <a:pt x="371741" y="2531516"/>
                  </a:lnTo>
                  <a:lnTo>
                    <a:pt x="373608" y="2528709"/>
                  </a:lnTo>
                  <a:close/>
                </a:path>
                <a:path w="4580890" h="4431665">
                  <a:moveTo>
                    <a:pt x="390880" y="1572628"/>
                  </a:moveTo>
                  <a:lnTo>
                    <a:pt x="389242" y="1570520"/>
                  </a:lnTo>
                  <a:lnTo>
                    <a:pt x="385279" y="1570062"/>
                  </a:lnTo>
                  <a:lnTo>
                    <a:pt x="381304" y="1569351"/>
                  </a:lnTo>
                  <a:lnTo>
                    <a:pt x="377113" y="1571459"/>
                  </a:lnTo>
                  <a:lnTo>
                    <a:pt x="378269" y="1572628"/>
                  </a:lnTo>
                  <a:lnTo>
                    <a:pt x="379209" y="1573796"/>
                  </a:lnTo>
                  <a:lnTo>
                    <a:pt x="380377" y="1574952"/>
                  </a:lnTo>
                  <a:lnTo>
                    <a:pt x="380377" y="1579854"/>
                  </a:lnTo>
                  <a:lnTo>
                    <a:pt x="385279" y="1573326"/>
                  </a:lnTo>
                  <a:lnTo>
                    <a:pt x="385508" y="1573326"/>
                  </a:lnTo>
                  <a:lnTo>
                    <a:pt x="386448" y="1574495"/>
                  </a:lnTo>
                  <a:lnTo>
                    <a:pt x="388772" y="1576362"/>
                  </a:lnTo>
                  <a:lnTo>
                    <a:pt x="390639" y="1574495"/>
                  </a:lnTo>
                  <a:lnTo>
                    <a:pt x="390791" y="1573326"/>
                  </a:lnTo>
                  <a:lnTo>
                    <a:pt x="390880" y="1572628"/>
                  </a:lnTo>
                  <a:close/>
                </a:path>
                <a:path w="4580890" h="4431665">
                  <a:moveTo>
                    <a:pt x="419582" y="1353261"/>
                  </a:moveTo>
                  <a:lnTo>
                    <a:pt x="419341" y="1352334"/>
                  </a:lnTo>
                  <a:lnTo>
                    <a:pt x="413042" y="1346034"/>
                  </a:lnTo>
                  <a:lnTo>
                    <a:pt x="412584" y="1345793"/>
                  </a:lnTo>
                  <a:lnTo>
                    <a:pt x="409549" y="1348828"/>
                  </a:lnTo>
                  <a:lnTo>
                    <a:pt x="412813" y="1350467"/>
                  </a:lnTo>
                  <a:lnTo>
                    <a:pt x="412584" y="1353959"/>
                  </a:lnTo>
                  <a:lnTo>
                    <a:pt x="414210" y="1356766"/>
                  </a:lnTo>
                  <a:lnTo>
                    <a:pt x="419582" y="1356766"/>
                  </a:lnTo>
                  <a:lnTo>
                    <a:pt x="419582" y="1353261"/>
                  </a:lnTo>
                  <a:close/>
                </a:path>
                <a:path w="4580890" h="4431665">
                  <a:moveTo>
                    <a:pt x="468350" y="1611363"/>
                  </a:moveTo>
                  <a:lnTo>
                    <a:pt x="466712" y="1608556"/>
                  </a:lnTo>
                  <a:lnTo>
                    <a:pt x="463689" y="1602028"/>
                  </a:lnTo>
                  <a:lnTo>
                    <a:pt x="462749" y="1604365"/>
                  </a:lnTo>
                  <a:lnTo>
                    <a:pt x="462280" y="1606232"/>
                  </a:lnTo>
                  <a:lnTo>
                    <a:pt x="461352" y="1609026"/>
                  </a:lnTo>
                  <a:lnTo>
                    <a:pt x="459016" y="1609725"/>
                  </a:lnTo>
                  <a:lnTo>
                    <a:pt x="456450" y="1608099"/>
                  </a:lnTo>
                  <a:lnTo>
                    <a:pt x="456222" y="1612531"/>
                  </a:lnTo>
                  <a:lnTo>
                    <a:pt x="460184" y="1611591"/>
                  </a:lnTo>
                  <a:lnTo>
                    <a:pt x="464146" y="1613458"/>
                  </a:lnTo>
                  <a:lnTo>
                    <a:pt x="468350" y="1611363"/>
                  </a:lnTo>
                  <a:close/>
                </a:path>
                <a:path w="4580890" h="4431665">
                  <a:moveTo>
                    <a:pt x="551192" y="1397139"/>
                  </a:moveTo>
                  <a:lnTo>
                    <a:pt x="549097" y="1396669"/>
                  </a:lnTo>
                  <a:lnTo>
                    <a:pt x="547700" y="1396441"/>
                  </a:lnTo>
                  <a:lnTo>
                    <a:pt x="546290" y="1395971"/>
                  </a:lnTo>
                  <a:lnTo>
                    <a:pt x="544893" y="1397139"/>
                  </a:lnTo>
                  <a:lnTo>
                    <a:pt x="542556" y="1399463"/>
                  </a:lnTo>
                  <a:lnTo>
                    <a:pt x="534390" y="1399463"/>
                  </a:lnTo>
                  <a:lnTo>
                    <a:pt x="534631" y="1400403"/>
                  </a:lnTo>
                  <a:lnTo>
                    <a:pt x="535559" y="1402270"/>
                  </a:lnTo>
                  <a:lnTo>
                    <a:pt x="546290" y="1402270"/>
                  </a:lnTo>
                  <a:lnTo>
                    <a:pt x="547928" y="1400632"/>
                  </a:lnTo>
                  <a:lnTo>
                    <a:pt x="549325" y="1399006"/>
                  </a:lnTo>
                  <a:lnTo>
                    <a:pt x="551192" y="1397139"/>
                  </a:lnTo>
                  <a:close/>
                </a:path>
                <a:path w="4580890" h="4431665">
                  <a:moveTo>
                    <a:pt x="578497" y="2555786"/>
                  </a:moveTo>
                  <a:lnTo>
                    <a:pt x="575005" y="2552979"/>
                  </a:lnTo>
                  <a:lnTo>
                    <a:pt x="573595" y="2553208"/>
                  </a:lnTo>
                  <a:lnTo>
                    <a:pt x="572198" y="2553678"/>
                  </a:lnTo>
                  <a:lnTo>
                    <a:pt x="570560" y="2553919"/>
                  </a:lnTo>
                  <a:lnTo>
                    <a:pt x="570560" y="2563482"/>
                  </a:lnTo>
                  <a:lnTo>
                    <a:pt x="573595" y="2563012"/>
                  </a:lnTo>
                  <a:lnTo>
                    <a:pt x="575005" y="2562783"/>
                  </a:lnTo>
                  <a:lnTo>
                    <a:pt x="577570" y="2562085"/>
                  </a:lnTo>
                  <a:lnTo>
                    <a:pt x="575703" y="2559050"/>
                  </a:lnTo>
                  <a:lnTo>
                    <a:pt x="578497" y="2555786"/>
                  </a:lnTo>
                  <a:close/>
                </a:path>
                <a:path w="4580890" h="4431665">
                  <a:moveTo>
                    <a:pt x="698449" y="2548547"/>
                  </a:moveTo>
                  <a:lnTo>
                    <a:pt x="695185" y="2545283"/>
                  </a:lnTo>
                  <a:lnTo>
                    <a:pt x="693318" y="2543645"/>
                  </a:lnTo>
                  <a:lnTo>
                    <a:pt x="688174" y="2545740"/>
                  </a:lnTo>
                  <a:lnTo>
                    <a:pt x="688416" y="2551582"/>
                  </a:lnTo>
                  <a:lnTo>
                    <a:pt x="684212" y="2556484"/>
                  </a:lnTo>
                  <a:lnTo>
                    <a:pt x="687717" y="2556014"/>
                  </a:lnTo>
                  <a:lnTo>
                    <a:pt x="689584" y="2556014"/>
                  </a:lnTo>
                  <a:lnTo>
                    <a:pt x="690981" y="2555786"/>
                  </a:lnTo>
                  <a:lnTo>
                    <a:pt x="691680" y="2553449"/>
                  </a:lnTo>
                  <a:lnTo>
                    <a:pt x="692150" y="2550642"/>
                  </a:lnTo>
                  <a:lnTo>
                    <a:pt x="694474" y="2549944"/>
                  </a:lnTo>
                  <a:lnTo>
                    <a:pt x="696341" y="2549245"/>
                  </a:lnTo>
                  <a:lnTo>
                    <a:pt x="698449" y="2548547"/>
                  </a:lnTo>
                  <a:close/>
                </a:path>
                <a:path w="4580890" h="4431665">
                  <a:moveTo>
                    <a:pt x="708012" y="1222578"/>
                  </a:moveTo>
                  <a:lnTo>
                    <a:pt x="707783" y="1221651"/>
                  </a:lnTo>
                  <a:lnTo>
                    <a:pt x="706843" y="1219784"/>
                  </a:lnTo>
                  <a:lnTo>
                    <a:pt x="701014" y="1219542"/>
                  </a:lnTo>
                  <a:lnTo>
                    <a:pt x="691908" y="1224445"/>
                  </a:lnTo>
                  <a:lnTo>
                    <a:pt x="694016" y="1227010"/>
                  </a:lnTo>
                  <a:lnTo>
                    <a:pt x="697052" y="1225384"/>
                  </a:lnTo>
                  <a:lnTo>
                    <a:pt x="699617" y="1225842"/>
                  </a:lnTo>
                  <a:lnTo>
                    <a:pt x="700201" y="1225384"/>
                  </a:lnTo>
                  <a:lnTo>
                    <a:pt x="700786" y="1224915"/>
                  </a:lnTo>
                  <a:lnTo>
                    <a:pt x="703110" y="1222578"/>
                  </a:lnTo>
                  <a:lnTo>
                    <a:pt x="708012" y="1222578"/>
                  </a:lnTo>
                  <a:close/>
                </a:path>
                <a:path w="4580890" h="4431665">
                  <a:moveTo>
                    <a:pt x="744181" y="1473212"/>
                  </a:moveTo>
                  <a:lnTo>
                    <a:pt x="742086" y="1471117"/>
                  </a:lnTo>
                  <a:lnTo>
                    <a:pt x="739749" y="1467383"/>
                  </a:lnTo>
                  <a:lnTo>
                    <a:pt x="742315" y="1464348"/>
                  </a:lnTo>
                  <a:lnTo>
                    <a:pt x="739521" y="1462011"/>
                  </a:lnTo>
                  <a:lnTo>
                    <a:pt x="734390" y="1462011"/>
                  </a:lnTo>
                  <a:lnTo>
                    <a:pt x="734390" y="1465046"/>
                  </a:lnTo>
                  <a:lnTo>
                    <a:pt x="734148" y="1468310"/>
                  </a:lnTo>
                  <a:lnTo>
                    <a:pt x="739051" y="1469478"/>
                  </a:lnTo>
                  <a:lnTo>
                    <a:pt x="737654" y="1473212"/>
                  </a:lnTo>
                  <a:lnTo>
                    <a:pt x="739749" y="1475549"/>
                  </a:lnTo>
                  <a:lnTo>
                    <a:pt x="742086" y="1475549"/>
                  </a:lnTo>
                  <a:lnTo>
                    <a:pt x="744181" y="1473212"/>
                  </a:lnTo>
                  <a:close/>
                </a:path>
                <a:path w="4580890" h="4431665">
                  <a:moveTo>
                    <a:pt x="747458" y="113169"/>
                  </a:moveTo>
                  <a:lnTo>
                    <a:pt x="744181" y="109435"/>
                  </a:lnTo>
                  <a:lnTo>
                    <a:pt x="742556" y="107810"/>
                  </a:lnTo>
                  <a:lnTo>
                    <a:pt x="740219" y="108508"/>
                  </a:lnTo>
                  <a:lnTo>
                    <a:pt x="738822" y="109207"/>
                  </a:lnTo>
                  <a:lnTo>
                    <a:pt x="737654" y="109677"/>
                  </a:lnTo>
                  <a:lnTo>
                    <a:pt x="737654" y="118071"/>
                  </a:lnTo>
                  <a:lnTo>
                    <a:pt x="740918" y="118071"/>
                  </a:lnTo>
                  <a:lnTo>
                    <a:pt x="742315" y="118313"/>
                  </a:lnTo>
                  <a:lnTo>
                    <a:pt x="747458" y="113169"/>
                  </a:lnTo>
                  <a:close/>
                </a:path>
                <a:path w="4580890" h="4431665">
                  <a:moveTo>
                    <a:pt x="753986" y="91706"/>
                  </a:moveTo>
                  <a:lnTo>
                    <a:pt x="749084" y="91706"/>
                  </a:lnTo>
                  <a:lnTo>
                    <a:pt x="747458" y="94742"/>
                  </a:lnTo>
                  <a:lnTo>
                    <a:pt x="746048" y="97536"/>
                  </a:lnTo>
                  <a:lnTo>
                    <a:pt x="744651" y="100571"/>
                  </a:lnTo>
                  <a:lnTo>
                    <a:pt x="750023" y="103606"/>
                  </a:lnTo>
                  <a:lnTo>
                    <a:pt x="751192" y="98475"/>
                  </a:lnTo>
                  <a:lnTo>
                    <a:pt x="753986" y="96608"/>
                  </a:lnTo>
                  <a:lnTo>
                    <a:pt x="753986" y="91706"/>
                  </a:lnTo>
                  <a:close/>
                </a:path>
                <a:path w="4580890" h="4431665">
                  <a:moveTo>
                    <a:pt x="766826" y="930871"/>
                  </a:moveTo>
                  <a:lnTo>
                    <a:pt x="764717" y="930871"/>
                  </a:lnTo>
                  <a:lnTo>
                    <a:pt x="764260" y="930643"/>
                  </a:lnTo>
                  <a:lnTo>
                    <a:pt x="763562" y="931113"/>
                  </a:lnTo>
                  <a:lnTo>
                    <a:pt x="760285" y="931583"/>
                  </a:lnTo>
                  <a:lnTo>
                    <a:pt x="760285" y="931811"/>
                  </a:lnTo>
                  <a:lnTo>
                    <a:pt x="762152" y="934377"/>
                  </a:lnTo>
                  <a:lnTo>
                    <a:pt x="762622" y="934847"/>
                  </a:lnTo>
                  <a:lnTo>
                    <a:pt x="762850" y="935774"/>
                  </a:lnTo>
                  <a:lnTo>
                    <a:pt x="763092" y="936472"/>
                  </a:lnTo>
                  <a:lnTo>
                    <a:pt x="763092" y="936713"/>
                  </a:lnTo>
                  <a:lnTo>
                    <a:pt x="757961" y="939977"/>
                  </a:lnTo>
                  <a:lnTo>
                    <a:pt x="760984" y="941146"/>
                  </a:lnTo>
                  <a:lnTo>
                    <a:pt x="763790" y="941616"/>
                  </a:lnTo>
                  <a:lnTo>
                    <a:pt x="766826" y="939507"/>
                  </a:lnTo>
                  <a:lnTo>
                    <a:pt x="766826" y="930871"/>
                  </a:lnTo>
                  <a:close/>
                </a:path>
                <a:path w="4580890" h="4431665">
                  <a:moveTo>
                    <a:pt x="786663" y="11201"/>
                  </a:moveTo>
                  <a:lnTo>
                    <a:pt x="784555" y="9334"/>
                  </a:lnTo>
                  <a:lnTo>
                    <a:pt x="782231" y="8864"/>
                  </a:lnTo>
                  <a:lnTo>
                    <a:pt x="780122" y="11658"/>
                  </a:lnTo>
                  <a:lnTo>
                    <a:pt x="780821" y="13995"/>
                  </a:lnTo>
                  <a:lnTo>
                    <a:pt x="778954" y="17030"/>
                  </a:lnTo>
                  <a:lnTo>
                    <a:pt x="781761" y="19596"/>
                  </a:lnTo>
                  <a:lnTo>
                    <a:pt x="783158" y="19367"/>
                  </a:lnTo>
                  <a:lnTo>
                    <a:pt x="785025" y="19126"/>
                  </a:lnTo>
                  <a:lnTo>
                    <a:pt x="786663" y="18669"/>
                  </a:lnTo>
                  <a:lnTo>
                    <a:pt x="786663" y="11201"/>
                  </a:lnTo>
                  <a:close/>
                </a:path>
                <a:path w="4580890" h="4431665">
                  <a:moveTo>
                    <a:pt x="1243342" y="2227669"/>
                  </a:moveTo>
                  <a:lnTo>
                    <a:pt x="1240548" y="2225573"/>
                  </a:lnTo>
                  <a:lnTo>
                    <a:pt x="1239608" y="2227910"/>
                  </a:lnTo>
                  <a:lnTo>
                    <a:pt x="1237742" y="2232101"/>
                  </a:lnTo>
                  <a:lnTo>
                    <a:pt x="1235875" y="2232342"/>
                  </a:lnTo>
                  <a:lnTo>
                    <a:pt x="1233551" y="2231174"/>
                  </a:lnTo>
                  <a:lnTo>
                    <a:pt x="1233081" y="2234209"/>
                  </a:lnTo>
                  <a:lnTo>
                    <a:pt x="1236116" y="2237244"/>
                  </a:lnTo>
                  <a:lnTo>
                    <a:pt x="1240777" y="2234908"/>
                  </a:lnTo>
                  <a:lnTo>
                    <a:pt x="1242644" y="2234209"/>
                  </a:lnTo>
                  <a:lnTo>
                    <a:pt x="1241945" y="2230475"/>
                  </a:lnTo>
                  <a:lnTo>
                    <a:pt x="1243342" y="2227669"/>
                  </a:lnTo>
                  <a:close/>
                </a:path>
                <a:path w="4580890" h="4431665">
                  <a:moveTo>
                    <a:pt x="1292352" y="1460614"/>
                  </a:moveTo>
                  <a:lnTo>
                    <a:pt x="1289316" y="1458277"/>
                  </a:lnTo>
                  <a:lnTo>
                    <a:pt x="1287221" y="1459674"/>
                  </a:lnTo>
                  <a:lnTo>
                    <a:pt x="1284427" y="1457337"/>
                  </a:lnTo>
                  <a:lnTo>
                    <a:pt x="1281391" y="1460373"/>
                  </a:lnTo>
                  <a:lnTo>
                    <a:pt x="1282547" y="1462481"/>
                  </a:lnTo>
                  <a:lnTo>
                    <a:pt x="1279753" y="1465745"/>
                  </a:lnTo>
                  <a:lnTo>
                    <a:pt x="1283017" y="1468310"/>
                  </a:lnTo>
                  <a:lnTo>
                    <a:pt x="1284185" y="1467142"/>
                  </a:lnTo>
                  <a:lnTo>
                    <a:pt x="1285354" y="1466215"/>
                  </a:lnTo>
                  <a:lnTo>
                    <a:pt x="1286522" y="1465046"/>
                  </a:lnTo>
                  <a:lnTo>
                    <a:pt x="1289786" y="1465046"/>
                  </a:lnTo>
                  <a:lnTo>
                    <a:pt x="1292123" y="1462938"/>
                  </a:lnTo>
                  <a:lnTo>
                    <a:pt x="1292352" y="1460614"/>
                  </a:lnTo>
                  <a:close/>
                </a:path>
                <a:path w="4580890" h="4431665">
                  <a:moveTo>
                    <a:pt x="1423035" y="3306737"/>
                  </a:moveTo>
                  <a:lnTo>
                    <a:pt x="1422565" y="3303943"/>
                  </a:lnTo>
                  <a:lnTo>
                    <a:pt x="1422107" y="3302546"/>
                  </a:lnTo>
                  <a:lnTo>
                    <a:pt x="1421866" y="3301136"/>
                  </a:lnTo>
                  <a:lnTo>
                    <a:pt x="1418374" y="3300666"/>
                  </a:lnTo>
                  <a:lnTo>
                    <a:pt x="1415338" y="3299041"/>
                  </a:lnTo>
                  <a:lnTo>
                    <a:pt x="1412532" y="3302304"/>
                  </a:lnTo>
                  <a:lnTo>
                    <a:pt x="1412773" y="3303701"/>
                  </a:lnTo>
                  <a:lnTo>
                    <a:pt x="1413243" y="3305111"/>
                  </a:lnTo>
                  <a:lnTo>
                    <a:pt x="1413471" y="3306737"/>
                  </a:lnTo>
                  <a:lnTo>
                    <a:pt x="1423035" y="3306737"/>
                  </a:lnTo>
                  <a:close/>
                </a:path>
                <a:path w="4580890" h="4431665">
                  <a:moveTo>
                    <a:pt x="1454772" y="2042845"/>
                  </a:moveTo>
                  <a:lnTo>
                    <a:pt x="1454543" y="2038883"/>
                  </a:lnTo>
                  <a:lnTo>
                    <a:pt x="1451737" y="2038654"/>
                  </a:lnTo>
                  <a:lnTo>
                    <a:pt x="1449171" y="2038654"/>
                  </a:lnTo>
                  <a:lnTo>
                    <a:pt x="1446834" y="2038413"/>
                  </a:lnTo>
                  <a:lnTo>
                    <a:pt x="1445679" y="2037486"/>
                  </a:lnTo>
                  <a:lnTo>
                    <a:pt x="1444739" y="2036546"/>
                  </a:lnTo>
                  <a:lnTo>
                    <a:pt x="1443570" y="2035619"/>
                  </a:lnTo>
                  <a:lnTo>
                    <a:pt x="1438211" y="2040051"/>
                  </a:lnTo>
                  <a:lnTo>
                    <a:pt x="1446136" y="2041677"/>
                  </a:lnTo>
                  <a:lnTo>
                    <a:pt x="1445209" y="2046351"/>
                  </a:lnTo>
                  <a:lnTo>
                    <a:pt x="1447546" y="2044484"/>
                  </a:lnTo>
                  <a:lnTo>
                    <a:pt x="1448943" y="2043087"/>
                  </a:lnTo>
                  <a:lnTo>
                    <a:pt x="1450581" y="2041918"/>
                  </a:lnTo>
                  <a:lnTo>
                    <a:pt x="1451978" y="2041220"/>
                  </a:lnTo>
                  <a:lnTo>
                    <a:pt x="1454772" y="2042845"/>
                  </a:lnTo>
                  <a:close/>
                </a:path>
                <a:path w="4580890" h="4431665">
                  <a:moveTo>
                    <a:pt x="1458277" y="1002055"/>
                  </a:moveTo>
                  <a:lnTo>
                    <a:pt x="1456880" y="999020"/>
                  </a:lnTo>
                  <a:lnTo>
                    <a:pt x="1455242" y="996213"/>
                  </a:lnTo>
                  <a:lnTo>
                    <a:pt x="1453845" y="993419"/>
                  </a:lnTo>
                  <a:lnTo>
                    <a:pt x="1451737" y="994816"/>
                  </a:lnTo>
                  <a:lnTo>
                    <a:pt x="1452676" y="997153"/>
                  </a:lnTo>
                  <a:lnTo>
                    <a:pt x="1452206" y="999020"/>
                  </a:lnTo>
                  <a:lnTo>
                    <a:pt x="1451508" y="1001356"/>
                  </a:lnTo>
                  <a:lnTo>
                    <a:pt x="1450568" y="1003223"/>
                  </a:lnTo>
                  <a:lnTo>
                    <a:pt x="1449412" y="1005789"/>
                  </a:lnTo>
                  <a:lnTo>
                    <a:pt x="1453603" y="1006487"/>
                  </a:lnTo>
                  <a:lnTo>
                    <a:pt x="1455242" y="1004620"/>
                  </a:lnTo>
                  <a:lnTo>
                    <a:pt x="1456639" y="1003223"/>
                  </a:lnTo>
                  <a:lnTo>
                    <a:pt x="1458277" y="1002055"/>
                  </a:lnTo>
                  <a:close/>
                </a:path>
                <a:path w="4580890" h="4431665">
                  <a:moveTo>
                    <a:pt x="1579854" y="1458506"/>
                  </a:moveTo>
                  <a:lnTo>
                    <a:pt x="1577060" y="1456410"/>
                  </a:lnTo>
                  <a:lnTo>
                    <a:pt x="1577060" y="1449641"/>
                  </a:lnTo>
                  <a:lnTo>
                    <a:pt x="1570761" y="1452905"/>
                  </a:lnTo>
                  <a:lnTo>
                    <a:pt x="1568894" y="1458976"/>
                  </a:lnTo>
                  <a:lnTo>
                    <a:pt x="1571459" y="1461782"/>
                  </a:lnTo>
                  <a:lnTo>
                    <a:pt x="1572628" y="1460614"/>
                  </a:lnTo>
                  <a:lnTo>
                    <a:pt x="1573784" y="1459674"/>
                  </a:lnTo>
                  <a:lnTo>
                    <a:pt x="1574952" y="1458506"/>
                  </a:lnTo>
                  <a:lnTo>
                    <a:pt x="1579854" y="1458506"/>
                  </a:lnTo>
                  <a:close/>
                </a:path>
                <a:path w="4580890" h="4431665">
                  <a:moveTo>
                    <a:pt x="1580095" y="4431309"/>
                  </a:moveTo>
                  <a:lnTo>
                    <a:pt x="1579854" y="4429214"/>
                  </a:lnTo>
                  <a:lnTo>
                    <a:pt x="1579626" y="4427347"/>
                  </a:lnTo>
                  <a:lnTo>
                    <a:pt x="1579626" y="4424083"/>
                  </a:lnTo>
                  <a:lnTo>
                    <a:pt x="1576362" y="4425950"/>
                  </a:lnTo>
                  <a:lnTo>
                    <a:pt x="1573085" y="4423143"/>
                  </a:lnTo>
                  <a:lnTo>
                    <a:pt x="1570291" y="4426407"/>
                  </a:lnTo>
                  <a:lnTo>
                    <a:pt x="1570520" y="4427575"/>
                  </a:lnTo>
                  <a:lnTo>
                    <a:pt x="1570520" y="4428985"/>
                  </a:lnTo>
                  <a:lnTo>
                    <a:pt x="1570761" y="4431309"/>
                  </a:lnTo>
                  <a:lnTo>
                    <a:pt x="1580095" y="4431309"/>
                  </a:lnTo>
                  <a:close/>
                </a:path>
                <a:path w="4580890" h="4431665">
                  <a:moveTo>
                    <a:pt x="1586623" y="3311639"/>
                  </a:moveTo>
                  <a:lnTo>
                    <a:pt x="1586153" y="3309302"/>
                  </a:lnTo>
                  <a:lnTo>
                    <a:pt x="1586153" y="3308604"/>
                  </a:lnTo>
                  <a:lnTo>
                    <a:pt x="1584998" y="3308146"/>
                  </a:lnTo>
                  <a:lnTo>
                    <a:pt x="1584058" y="3307435"/>
                  </a:lnTo>
                  <a:lnTo>
                    <a:pt x="1583359" y="3309302"/>
                  </a:lnTo>
                  <a:lnTo>
                    <a:pt x="1582889" y="3311169"/>
                  </a:lnTo>
                  <a:lnTo>
                    <a:pt x="1582191" y="3313036"/>
                  </a:lnTo>
                  <a:lnTo>
                    <a:pt x="1579626" y="3315373"/>
                  </a:lnTo>
                  <a:lnTo>
                    <a:pt x="1575892" y="3312109"/>
                  </a:lnTo>
                  <a:lnTo>
                    <a:pt x="1573555" y="3315144"/>
                  </a:lnTo>
                  <a:lnTo>
                    <a:pt x="1573555" y="3315373"/>
                  </a:lnTo>
                  <a:lnTo>
                    <a:pt x="1574025" y="3315843"/>
                  </a:lnTo>
                  <a:lnTo>
                    <a:pt x="1574253" y="3316541"/>
                  </a:lnTo>
                  <a:lnTo>
                    <a:pt x="1577987" y="3317710"/>
                  </a:lnTo>
                  <a:lnTo>
                    <a:pt x="1582191" y="3316541"/>
                  </a:lnTo>
                  <a:lnTo>
                    <a:pt x="1586395" y="3317011"/>
                  </a:lnTo>
                  <a:lnTo>
                    <a:pt x="1586395" y="3314204"/>
                  </a:lnTo>
                  <a:lnTo>
                    <a:pt x="1586623" y="3311639"/>
                  </a:lnTo>
                  <a:close/>
                </a:path>
                <a:path w="4580890" h="4431665">
                  <a:moveTo>
                    <a:pt x="1936432" y="718515"/>
                  </a:moveTo>
                  <a:lnTo>
                    <a:pt x="1932470" y="717346"/>
                  </a:lnTo>
                  <a:lnTo>
                    <a:pt x="1928495" y="717346"/>
                  </a:lnTo>
                  <a:lnTo>
                    <a:pt x="1924062" y="718756"/>
                  </a:lnTo>
                  <a:lnTo>
                    <a:pt x="1926170" y="722020"/>
                  </a:lnTo>
                  <a:lnTo>
                    <a:pt x="1928037" y="724814"/>
                  </a:lnTo>
                  <a:lnTo>
                    <a:pt x="1932000" y="724357"/>
                  </a:lnTo>
                  <a:lnTo>
                    <a:pt x="1933397" y="722490"/>
                  </a:lnTo>
                  <a:lnTo>
                    <a:pt x="1936203" y="721550"/>
                  </a:lnTo>
                  <a:lnTo>
                    <a:pt x="1936432" y="718515"/>
                  </a:lnTo>
                  <a:close/>
                </a:path>
                <a:path w="4580890" h="4431665">
                  <a:moveTo>
                    <a:pt x="1966302" y="205587"/>
                  </a:moveTo>
                  <a:lnTo>
                    <a:pt x="1961642" y="196253"/>
                  </a:lnTo>
                  <a:lnTo>
                    <a:pt x="1960473" y="198818"/>
                  </a:lnTo>
                  <a:lnTo>
                    <a:pt x="1958606" y="203022"/>
                  </a:lnTo>
                  <a:lnTo>
                    <a:pt x="1956739" y="203492"/>
                  </a:lnTo>
                  <a:lnTo>
                    <a:pt x="1954174" y="202082"/>
                  </a:lnTo>
                  <a:lnTo>
                    <a:pt x="1953933" y="205587"/>
                  </a:lnTo>
                  <a:lnTo>
                    <a:pt x="1957908" y="207225"/>
                  </a:lnTo>
                  <a:lnTo>
                    <a:pt x="1961870" y="206756"/>
                  </a:lnTo>
                  <a:lnTo>
                    <a:pt x="1966302" y="205587"/>
                  </a:lnTo>
                  <a:close/>
                </a:path>
                <a:path w="4580890" h="4431665">
                  <a:moveTo>
                    <a:pt x="2032114" y="3267773"/>
                  </a:moveTo>
                  <a:lnTo>
                    <a:pt x="2031885" y="3266833"/>
                  </a:lnTo>
                  <a:lnTo>
                    <a:pt x="2030945" y="3264966"/>
                  </a:lnTo>
                  <a:lnTo>
                    <a:pt x="2025116" y="3264497"/>
                  </a:lnTo>
                  <a:lnTo>
                    <a:pt x="2016010" y="3269640"/>
                  </a:lnTo>
                  <a:lnTo>
                    <a:pt x="2018118" y="3272205"/>
                  </a:lnTo>
                  <a:lnTo>
                    <a:pt x="2021141" y="3270567"/>
                  </a:lnTo>
                  <a:lnTo>
                    <a:pt x="2023719" y="3271037"/>
                  </a:lnTo>
                  <a:lnTo>
                    <a:pt x="2024291" y="3270567"/>
                  </a:lnTo>
                  <a:lnTo>
                    <a:pt x="2024875" y="3270097"/>
                  </a:lnTo>
                  <a:lnTo>
                    <a:pt x="2027212" y="3267773"/>
                  </a:lnTo>
                  <a:lnTo>
                    <a:pt x="2032114" y="3267773"/>
                  </a:lnTo>
                  <a:close/>
                </a:path>
                <a:path w="4580890" h="4431665">
                  <a:moveTo>
                    <a:pt x="2052180" y="2028850"/>
                  </a:moveTo>
                  <a:lnTo>
                    <a:pt x="2043544" y="2028850"/>
                  </a:lnTo>
                  <a:lnTo>
                    <a:pt x="2042388" y="2027910"/>
                  </a:lnTo>
                  <a:lnTo>
                    <a:pt x="2041448" y="2026742"/>
                  </a:lnTo>
                  <a:lnTo>
                    <a:pt x="2039810" y="2025345"/>
                  </a:lnTo>
                  <a:lnTo>
                    <a:pt x="2038654" y="2027682"/>
                  </a:lnTo>
                  <a:lnTo>
                    <a:pt x="2037715" y="2030018"/>
                  </a:lnTo>
                  <a:lnTo>
                    <a:pt x="2040280" y="2032114"/>
                  </a:lnTo>
                  <a:lnTo>
                    <a:pt x="2046820" y="2032114"/>
                  </a:lnTo>
                  <a:lnTo>
                    <a:pt x="2047976" y="2033054"/>
                  </a:lnTo>
                  <a:lnTo>
                    <a:pt x="2048916" y="2034209"/>
                  </a:lnTo>
                  <a:lnTo>
                    <a:pt x="2050783" y="2035848"/>
                  </a:lnTo>
                  <a:lnTo>
                    <a:pt x="2051253" y="2033752"/>
                  </a:lnTo>
                  <a:lnTo>
                    <a:pt x="2051481" y="2031885"/>
                  </a:lnTo>
                  <a:lnTo>
                    <a:pt x="2052180" y="2028850"/>
                  </a:lnTo>
                  <a:close/>
                </a:path>
                <a:path w="4580890" h="4431665">
                  <a:moveTo>
                    <a:pt x="2058479" y="2651455"/>
                  </a:moveTo>
                  <a:lnTo>
                    <a:pt x="2055215" y="2653322"/>
                  </a:lnTo>
                  <a:lnTo>
                    <a:pt x="2048687" y="2656357"/>
                  </a:lnTo>
                  <a:lnTo>
                    <a:pt x="2048687" y="2661259"/>
                  </a:lnTo>
                  <a:lnTo>
                    <a:pt x="2053818" y="2661259"/>
                  </a:lnTo>
                  <a:lnTo>
                    <a:pt x="2058479" y="2656598"/>
                  </a:lnTo>
                  <a:lnTo>
                    <a:pt x="2058479" y="2651455"/>
                  </a:lnTo>
                  <a:close/>
                </a:path>
                <a:path w="4580890" h="4431665">
                  <a:moveTo>
                    <a:pt x="2065947" y="1256423"/>
                  </a:moveTo>
                  <a:lnTo>
                    <a:pt x="2063153" y="1255712"/>
                  </a:lnTo>
                  <a:lnTo>
                    <a:pt x="2061514" y="1255483"/>
                  </a:lnTo>
                  <a:lnTo>
                    <a:pt x="2056612" y="1254556"/>
                  </a:lnTo>
                  <a:lnTo>
                    <a:pt x="2059647" y="1260614"/>
                  </a:lnTo>
                  <a:lnTo>
                    <a:pt x="2056384" y="1265047"/>
                  </a:lnTo>
                  <a:lnTo>
                    <a:pt x="2060346" y="1268323"/>
                  </a:lnTo>
                  <a:lnTo>
                    <a:pt x="2065020" y="1263650"/>
                  </a:lnTo>
                  <a:lnTo>
                    <a:pt x="2064080" y="1262481"/>
                  </a:lnTo>
                  <a:lnTo>
                    <a:pt x="2061756" y="1260157"/>
                  </a:lnTo>
                  <a:lnTo>
                    <a:pt x="2062911" y="1259217"/>
                  </a:lnTo>
                  <a:lnTo>
                    <a:pt x="2064080" y="1258049"/>
                  </a:lnTo>
                  <a:lnTo>
                    <a:pt x="2065947" y="1256423"/>
                  </a:lnTo>
                  <a:close/>
                </a:path>
                <a:path w="4580890" h="4431665">
                  <a:moveTo>
                    <a:pt x="2074583" y="714552"/>
                  </a:moveTo>
                  <a:lnTo>
                    <a:pt x="2068982" y="714082"/>
                  </a:lnTo>
                  <a:lnTo>
                    <a:pt x="2067115" y="716889"/>
                  </a:lnTo>
                  <a:lnTo>
                    <a:pt x="2065489" y="719455"/>
                  </a:lnTo>
                  <a:lnTo>
                    <a:pt x="2067115" y="721321"/>
                  </a:lnTo>
                  <a:lnTo>
                    <a:pt x="2069922" y="724585"/>
                  </a:lnTo>
                  <a:lnTo>
                    <a:pt x="2071547" y="724115"/>
                  </a:lnTo>
                  <a:lnTo>
                    <a:pt x="2073186" y="723887"/>
                  </a:lnTo>
                  <a:lnTo>
                    <a:pt x="2074583" y="723417"/>
                  </a:lnTo>
                  <a:lnTo>
                    <a:pt x="2074583" y="714552"/>
                  </a:lnTo>
                  <a:close/>
                </a:path>
                <a:path w="4580890" h="4431665">
                  <a:moveTo>
                    <a:pt x="2107488" y="2548318"/>
                  </a:moveTo>
                  <a:lnTo>
                    <a:pt x="2104694" y="2545981"/>
                  </a:lnTo>
                  <a:lnTo>
                    <a:pt x="2103285" y="2542717"/>
                  </a:lnTo>
                  <a:lnTo>
                    <a:pt x="2101888" y="2542946"/>
                  </a:lnTo>
                  <a:lnTo>
                    <a:pt x="2098154" y="2545283"/>
                  </a:lnTo>
                  <a:lnTo>
                    <a:pt x="2096058" y="2546680"/>
                  </a:lnTo>
                  <a:lnTo>
                    <a:pt x="2093950" y="2547848"/>
                  </a:lnTo>
                  <a:lnTo>
                    <a:pt x="2097227" y="2551112"/>
                  </a:lnTo>
                  <a:lnTo>
                    <a:pt x="2100021" y="2549474"/>
                  </a:lnTo>
                  <a:lnTo>
                    <a:pt x="2102358" y="2549944"/>
                  </a:lnTo>
                  <a:lnTo>
                    <a:pt x="2103526" y="2550884"/>
                  </a:lnTo>
                  <a:lnTo>
                    <a:pt x="2104453" y="2552052"/>
                  </a:lnTo>
                  <a:lnTo>
                    <a:pt x="2106320" y="2553678"/>
                  </a:lnTo>
                  <a:lnTo>
                    <a:pt x="2106790" y="2551582"/>
                  </a:lnTo>
                  <a:lnTo>
                    <a:pt x="2107260" y="2549715"/>
                  </a:lnTo>
                  <a:lnTo>
                    <a:pt x="2107488" y="2548318"/>
                  </a:lnTo>
                  <a:close/>
                </a:path>
                <a:path w="4580890" h="4431665">
                  <a:moveTo>
                    <a:pt x="2113559" y="1130871"/>
                  </a:moveTo>
                  <a:lnTo>
                    <a:pt x="2104224" y="1130871"/>
                  </a:lnTo>
                  <a:lnTo>
                    <a:pt x="2104224" y="1135075"/>
                  </a:lnTo>
                  <a:lnTo>
                    <a:pt x="2103056" y="1137170"/>
                  </a:lnTo>
                  <a:lnTo>
                    <a:pt x="2101888" y="1139037"/>
                  </a:lnTo>
                  <a:lnTo>
                    <a:pt x="2100961" y="1140675"/>
                  </a:lnTo>
                  <a:lnTo>
                    <a:pt x="2103056" y="1140434"/>
                  </a:lnTo>
                  <a:lnTo>
                    <a:pt x="2105393" y="1141831"/>
                  </a:lnTo>
                  <a:lnTo>
                    <a:pt x="2107019" y="1139736"/>
                  </a:lnTo>
                  <a:lnTo>
                    <a:pt x="2107488" y="1137869"/>
                  </a:lnTo>
                  <a:lnTo>
                    <a:pt x="2108187" y="1136002"/>
                  </a:lnTo>
                  <a:lnTo>
                    <a:pt x="2108657" y="1134364"/>
                  </a:lnTo>
                  <a:lnTo>
                    <a:pt x="2110752" y="1133665"/>
                  </a:lnTo>
                  <a:lnTo>
                    <a:pt x="2113559" y="1135303"/>
                  </a:lnTo>
                  <a:lnTo>
                    <a:pt x="2113559" y="1130871"/>
                  </a:lnTo>
                  <a:close/>
                </a:path>
                <a:path w="4580890" h="4431665">
                  <a:moveTo>
                    <a:pt x="2127097" y="3603345"/>
                  </a:moveTo>
                  <a:lnTo>
                    <a:pt x="2122424" y="3598672"/>
                  </a:lnTo>
                  <a:lnTo>
                    <a:pt x="2117763" y="3603345"/>
                  </a:lnTo>
                  <a:lnTo>
                    <a:pt x="2117521" y="3605911"/>
                  </a:lnTo>
                  <a:lnTo>
                    <a:pt x="2116823" y="3608476"/>
                  </a:lnTo>
                  <a:lnTo>
                    <a:pt x="2118918" y="3611981"/>
                  </a:lnTo>
                  <a:lnTo>
                    <a:pt x="2121725" y="3608946"/>
                  </a:lnTo>
                  <a:lnTo>
                    <a:pt x="2124760" y="3606609"/>
                  </a:lnTo>
                  <a:lnTo>
                    <a:pt x="2127097" y="3603345"/>
                  </a:lnTo>
                  <a:close/>
                </a:path>
                <a:path w="4580890" h="4431665">
                  <a:moveTo>
                    <a:pt x="2129891" y="442912"/>
                  </a:moveTo>
                  <a:lnTo>
                    <a:pt x="2128494" y="442912"/>
                  </a:lnTo>
                  <a:lnTo>
                    <a:pt x="2126856" y="442455"/>
                  </a:lnTo>
                  <a:lnTo>
                    <a:pt x="2125459" y="442912"/>
                  </a:lnTo>
                  <a:lnTo>
                    <a:pt x="2124519" y="443153"/>
                  </a:lnTo>
                  <a:lnTo>
                    <a:pt x="2124062" y="444779"/>
                  </a:lnTo>
                  <a:lnTo>
                    <a:pt x="2123122" y="445020"/>
                  </a:lnTo>
                  <a:lnTo>
                    <a:pt x="2121725" y="445477"/>
                  </a:lnTo>
                  <a:lnTo>
                    <a:pt x="2120087" y="445477"/>
                  </a:lnTo>
                  <a:lnTo>
                    <a:pt x="2116823" y="445947"/>
                  </a:lnTo>
                  <a:lnTo>
                    <a:pt x="2114029" y="446887"/>
                  </a:lnTo>
                  <a:lnTo>
                    <a:pt x="2114029" y="448284"/>
                  </a:lnTo>
                  <a:lnTo>
                    <a:pt x="2114258" y="449211"/>
                  </a:lnTo>
                  <a:lnTo>
                    <a:pt x="2125688" y="449211"/>
                  </a:lnTo>
                  <a:lnTo>
                    <a:pt x="2127097" y="447116"/>
                  </a:lnTo>
                  <a:lnTo>
                    <a:pt x="2129663" y="446417"/>
                  </a:lnTo>
                  <a:lnTo>
                    <a:pt x="2129891" y="442912"/>
                  </a:lnTo>
                  <a:close/>
                </a:path>
                <a:path w="4580890" h="4431665">
                  <a:moveTo>
                    <a:pt x="2172360" y="387604"/>
                  </a:moveTo>
                  <a:lnTo>
                    <a:pt x="2169795" y="386207"/>
                  </a:lnTo>
                  <a:lnTo>
                    <a:pt x="2167229" y="385038"/>
                  </a:lnTo>
                  <a:lnTo>
                    <a:pt x="2164435" y="383641"/>
                  </a:lnTo>
                  <a:lnTo>
                    <a:pt x="2163026" y="385038"/>
                  </a:lnTo>
                  <a:lnTo>
                    <a:pt x="2161400" y="386448"/>
                  </a:lnTo>
                  <a:lnTo>
                    <a:pt x="2159990" y="388073"/>
                  </a:lnTo>
                  <a:lnTo>
                    <a:pt x="2161400" y="389712"/>
                  </a:lnTo>
                  <a:lnTo>
                    <a:pt x="2162568" y="391337"/>
                  </a:lnTo>
                  <a:lnTo>
                    <a:pt x="2164194" y="393204"/>
                  </a:lnTo>
                  <a:lnTo>
                    <a:pt x="2166531" y="393204"/>
                  </a:lnTo>
                  <a:lnTo>
                    <a:pt x="2167928" y="392976"/>
                  </a:lnTo>
                  <a:lnTo>
                    <a:pt x="2169325" y="391109"/>
                  </a:lnTo>
                  <a:lnTo>
                    <a:pt x="2172131" y="390182"/>
                  </a:lnTo>
                  <a:lnTo>
                    <a:pt x="2172360" y="387604"/>
                  </a:lnTo>
                  <a:close/>
                </a:path>
                <a:path w="4580890" h="4431665">
                  <a:moveTo>
                    <a:pt x="2226043" y="388073"/>
                  </a:moveTo>
                  <a:lnTo>
                    <a:pt x="2225802" y="385737"/>
                  </a:lnTo>
                  <a:lnTo>
                    <a:pt x="2225802" y="383641"/>
                  </a:lnTo>
                  <a:lnTo>
                    <a:pt x="2225573" y="381546"/>
                  </a:lnTo>
                  <a:lnTo>
                    <a:pt x="2225573" y="381076"/>
                  </a:lnTo>
                  <a:lnTo>
                    <a:pt x="2224875" y="380847"/>
                  </a:lnTo>
                  <a:lnTo>
                    <a:pt x="2224405" y="380377"/>
                  </a:lnTo>
                  <a:lnTo>
                    <a:pt x="2222309" y="383641"/>
                  </a:lnTo>
                  <a:lnTo>
                    <a:pt x="2219972" y="386905"/>
                  </a:lnTo>
                  <a:lnTo>
                    <a:pt x="2218105" y="389940"/>
                  </a:lnTo>
                  <a:lnTo>
                    <a:pt x="2212505" y="389940"/>
                  </a:lnTo>
                  <a:lnTo>
                    <a:pt x="2212733" y="390880"/>
                  </a:lnTo>
                  <a:lnTo>
                    <a:pt x="2213203" y="391807"/>
                  </a:lnTo>
                  <a:lnTo>
                    <a:pt x="2214130" y="392976"/>
                  </a:lnTo>
                  <a:lnTo>
                    <a:pt x="2221369" y="392976"/>
                  </a:lnTo>
                  <a:lnTo>
                    <a:pt x="2223236" y="391109"/>
                  </a:lnTo>
                  <a:lnTo>
                    <a:pt x="2224633" y="389470"/>
                  </a:lnTo>
                  <a:lnTo>
                    <a:pt x="2226043" y="388073"/>
                  </a:lnTo>
                  <a:close/>
                </a:path>
                <a:path w="4580890" h="4431665">
                  <a:moveTo>
                    <a:pt x="2294407" y="2495804"/>
                  </a:moveTo>
                  <a:lnTo>
                    <a:pt x="2291613" y="2493937"/>
                  </a:lnTo>
                  <a:lnTo>
                    <a:pt x="2290445" y="2489035"/>
                  </a:lnTo>
                  <a:lnTo>
                    <a:pt x="2284374" y="2492070"/>
                  </a:lnTo>
                  <a:lnTo>
                    <a:pt x="2285073" y="2495105"/>
                  </a:lnTo>
                  <a:lnTo>
                    <a:pt x="2283447" y="2497912"/>
                  </a:lnTo>
                  <a:lnTo>
                    <a:pt x="2285542" y="2500236"/>
                  </a:lnTo>
                  <a:lnTo>
                    <a:pt x="2290445" y="2502573"/>
                  </a:lnTo>
                  <a:lnTo>
                    <a:pt x="2291613" y="2497671"/>
                  </a:lnTo>
                  <a:lnTo>
                    <a:pt x="2294407" y="2495804"/>
                  </a:lnTo>
                  <a:close/>
                </a:path>
                <a:path w="4580890" h="4431665">
                  <a:moveTo>
                    <a:pt x="2379586" y="4357103"/>
                  </a:moveTo>
                  <a:lnTo>
                    <a:pt x="2377960" y="4356633"/>
                  </a:lnTo>
                  <a:lnTo>
                    <a:pt x="2375852" y="4356405"/>
                  </a:lnTo>
                  <a:lnTo>
                    <a:pt x="2374227" y="4355236"/>
                  </a:lnTo>
                  <a:lnTo>
                    <a:pt x="2372360" y="4354068"/>
                  </a:lnTo>
                  <a:lnTo>
                    <a:pt x="2371191" y="4351972"/>
                  </a:lnTo>
                  <a:lnTo>
                    <a:pt x="2368626" y="4352671"/>
                  </a:lnTo>
                  <a:lnTo>
                    <a:pt x="2368156" y="4353369"/>
                  </a:lnTo>
                  <a:lnTo>
                    <a:pt x="2367457" y="4353839"/>
                  </a:lnTo>
                  <a:lnTo>
                    <a:pt x="2366759" y="4354538"/>
                  </a:lnTo>
                  <a:lnTo>
                    <a:pt x="2370023" y="4358741"/>
                  </a:lnTo>
                  <a:lnTo>
                    <a:pt x="2375154" y="4359910"/>
                  </a:lnTo>
                  <a:lnTo>
                    <a:pt x="2379586" y="4362475"/>
                  </a:lnTo>
                  <a:lnTo>
                    <a:pt x="2379586" y="4357103"/>
                  </a:lnTo>
                  <a:close/>
                </a:path>
                <a:path w="4580890" h="4431665">
                  <a:moveTo>
                    <a:pt x="2386355" y="4396308"/>
                  </a:moveTo>
                  <a:lnTo>
                    <a:pt x="2386126" y="4395838"/>
                  </a:lnTo>
                  <a:lnTo>
                    <a:pt x="2384729" y="4392346"/>
                  </a:lnTo>
                  <a:lnTo>
                    <a:pt x="2383091" y="4388840"/>
                  </a:lnTo>
                  <a:lnTo>
                    <a:pt x="2380056" y="4381843"/>
                  </a:lnTo>
                  <a:lnTo>
                    <a:pt x="2380056" y="4398175"/>
                  </a:lnTo>
                  <a:lnTo>
                    <a:pt x="2381923" y="4398175"/>
                  </a:lnTo>
                  <a:lnTo>
                    <a:pt x="2383320" y="4398416"/>
                  </a:lnTo>
                  <a:lnTo>
                    <a:pt x="2384729" y="4398416"/>
                  </a:lnTo>
                  <a:lnTo>
                    <a:pt x="2385187" y="4398175"/>
                  </a:lnTo>
                  <a:lnTo>
                    <a:pt x="2385428" y="4397705"/>
                  </a:lnTo>
                  <a:lnTo>
                    <a:pt x="2385885" y="4397248"/>
                  </a:lnTo>
                  <a:lnTo>
                    <a:pt x="2385885" y="4396778"/>
                  </a:lnTo>
                  <a:lnTo>
                    <a:pt x="2386355" y="4396308"/>
                  </a:lnTo>
                  <a:close/>
                </a:path>
                <a:path w="4580890" h="4431665">
                  <a:moveTo>
                    <a:pt x="2395461" y="833335"/>
                  </a:moveTo>
                  <a:lnTo>
                    <a:pt x="2391727" y="831469"/>
                  </a:lnTo>
                  <a:lnTo>
                    <a:pt x="2387993" y="832866"/>
                  </a:lnTo>
                  <a:lnTo>
                    <a:pt x="2384488" y="832396"/>
                  </a:lnTo>
                  <a:lnTo>
                    <a:pt x="2382151" y="834732"/>
                  </a:lnTo>
                  <a:lnTo>
                    <a:pt x="2382151" y="836828"/>
                  </a:lnTo>
                  <a:lnTo>
                    <a:pt x="2384729" y="838936"/>
                  </a:lnTo>
                  <a:lnTo>
                    <a:pt x="2391029" y="838936"/>
                  </a:lnTo>
                  <a:lnTo>
                    <a:pt x="2392426" y="837069"/>
                  </a:lnTo>
                  <a:lnTo>
                    <a:pt x="2394991" y="836129"/>
                  </a:lnTo>
                  <a:lnTo>
                    <a:pt x="2395461" y="833335"/>
                  </a:lnTo>
                  <a:close/>
                </a:path>
                <a:path w="4580890" h="4431665">
                  <a:moveTo>
                    <a:pt x="2396159" y="106641"/>
                  </a:moveTo>
                  <a:lnTo>
                    <a:pt x="2392654" y="103835"/>
                  </a:lnTo>
                  <a:lnTo>
                    <a:pt x="2389390" y="103835"/>
                  </a:lnTo>
                  <a:lnTo>
                    <a:pt x="2386126" y="106641"/>
                  </a:lnTo>
                  <a:lnTo>
                    <a:pt x="2387054" y="108737"/>
                  </a:lnTo>
                  <a:lnTo>
                    <a:pt x="2385187" y="111544"/>
                  </a:lnTo>
                  <a:lnTo>
                    <a:pt x="2387752" y="114579"/>
                  </a:lnTo>
                  <a:lnTo>
                    <a:pt x="2389162" y="114579"/>
                  </a:lnTo>
                  <a:lnTo>
                    <a:pt x="2391029" y="114338"/>
                  </a:lnTo>
                  <a:lnTo>
                    <a:pt x="2393353" y="113880"/>
                  </a:lnTo>
                  <a:lnTo>
                    <a:pt x="2391727" y="112014"/>
                  </a:lnTo>
                  <a:lnTo>
                    <a:pt x="2389390" y="109677"/>
                  </a:lnTo>
                  <a:lnTo>
                    <a:pt x="2391486" y="108737"/>
                  </a:lnTo>
                  <a:lnTo>
                    <a:pt x="2393823" y="107569"/>
                  </a:lnTo>
                  <a:lnTo>
                    <a:pt x="2396159" y="106641"/>
                  </a:lnTo>
                  <a:close/>
                </a:path>
                <a:path w="4580890" h="4431665">
                  <a:moveTo>
                    <a:pt x="2399195" y="3428327"/>
                  </a:moveTo>
                  <a:lnTo>
                    <a:pt x="2394064" y="3428327"/>
                  </a:lnTo>
                  <a:lnTo>
                    <a:pt x="2389390" y="3432987"/>
                  </a:lnTo>
                  <a:lnTo>
                    <a:pt x="2389390" y="3438118"/>
                  </a:lnTo>
                  <a:lnTo>
                    <a:pt x="2394521" y="3438118"/>
                  </a:lnTo>
                  <a:lnTo>
                    <a:pt x="2399195" y="3433457"/>
                  </a:lnTo>
                  <a:lnTo>
                    <a:pt x="2399195" y="3428327"/>
                  </a:lnTo>
                  <a:close/>
                </a:path>
                <a:path w="4580890" h="4431665">
                  <a:moveTo>
                    <a:pt x="2410866" y="897978"/>
                  </a:moveTo>
                  <a:lnTo>
                    <a:pt x="2407361" y="894702"/>
                  </a:lnTo>
                  <a:lnTo>
                    <a:pt x="2406421" y="894702"/>
                  </a:lnTo>
                  <a:lnTo>
                    <a:pt x="2405723" y="894473"/>
                  </a:lnTo>
                  <a:lnTo>
                    <a:pt x="2406192" y="897267"/>
                  </a:lnTo>
                  <a:lnTo>
                    <a:pt x="2403157" y="897737"/>
                  </a:lnTo>
                  <a:lnTo>
                    <a:pt x="2402459" y="899845"/>
                  </a:lnTo>
                  <a:lnTo>
                    <a:pt x="2402929" y="903338"/>
                  </a:lnTo>
                  <a:lnTo>
                    <a:pt x="2401062" y="907313"/>
                  </a:lnTo>
                  <a:lnTo>
                    <a:pt x="2403856" y="911047"/>
                  </a:lnTo>
                  <a:lnTo>
                    <a:pt x="2407132" y="908939"/>
                  </a:lnTo>
                  <a:lnTo>
                    <a:pt x="2404795" y="905205"/>
                  </a:lnTo>
                  <a:lnTo>
                    <a:pt x="2405964" y="902639"/>
                  </a:lnTo>
                  <a:lnTo>
                    <a:pt x="2408529" y="900303"/>
                  </a:lnTo>
                  <a:lnTo>
                    <a:pt x="2410866" y="897978"/>
                  </a:lnTo>
                  <a:close/>
                </a:path>
                <a:path w="4580890" h="4431665">
                  <a:moveTo>
                    <a:pt x="2421598" y="2883192"/>
                  </a:moveTo>
                  <a:lnTo>
                    <a:pt x="2421128" y="2880385"/>
                  </a:lnTo>
                  <a:lnTo>
                    <a:pt x="2418562" y="2879458"/>
                  </a:lnTo>
                  <a:lnTo>
                    <a:pt x="2417165" y="2877591"/>
                  </a:lnTo>
                  <a:lnTo>
                    <a:pt x="2414828" y="2878290"/>
                  </a:lnTo>
                  <a:lnTo>
                    <a:pt x="2412022" y="2876651"/>
                  </a:lnTo>
                  <a:lnTo>
                    <a:pt x="2409698" y="2878759"/>
                  </a:lnTo>
                  <a:lnTo>
                    <a:pt x="2410155" y="2881325"/>
                  </a:lnTo>
                  <a:lnTo>
                    <a:pt x="2412733" y="2882493"/>
                  </a:lnTo>
                  <a:lnTo>
                    <a:pt x="2414130" y="2884360"/>
                  </a:lnTo>
                  <a:lnTo>
                    <a:pt x="2416467" y="2883649"/>
                  </a:lnTo>
                  <a:lnTo>
                    <a:pt x="2419261" y="2885287"/>
                  </a:lnTo>
                  <a:lnTo>
                    <a:pt x="2421598" y="2883192"/>
                  </a:lnTo>
                  <a:close/>
                </a:path>
                <a:path w="4580890" h="4431665">
                  <a:moveTo>
                    <a:pt x="2451227" y="1175435"/>
                  </a:moveTo>
                  <a:lnTo>
                    <a:pt x="2450769" y="1174737"/>
                  </a:lnTo>
                  <a:lnTo>
                    <a:pt x="2450528" y="1173810"/>
                  </a:lnTo>
                  <a:lnTo>
                    <a:pt x="2450071" y="1173340"/>
                  </a:lnTo>
                  <a:lnTo>
                    <a:pt x="2449131" y="1172870"/>
                  </a:lnTo>
                  <a:lnTo>
                    <a:pt x="2447734" y="1173568"/>
                  </a:lnTo>
                  <a:lnTo>
                    <a:pt x="2447036" y="1173111"/>
                  </a:lnTo>
                  <a:lnTo>
                    <a:pt x="2445626" y="1172413"/>
                  </a:lnTo>
                  <a:lnTo>
                    <a:pt x="2444927" y="1170774"/>
                  </a:lnTo>
                  <a:lnTo>
                    <a:pt x="2442603" y="1169606"/>
                  </a:lnTo>
                  <a:lnTo>
                    <a:pt x="2441435" y="1170076"/>
                  </a:lnTo>
                  <a:lnTo>
                    <a:pt x="2440025" y="1170076"/>
                  </a:lnTo>
                  <a:lnTo>
                    <a:pt x="2439568" y="1171244"/>
                  </a:lnTo>
                  <a:lnTo>
                    <a:pt x="2438870" y="1172641"/>
                  </a:lnTo>
                  <a:lnTo>
                    <a:pt x="2437930" y="1174978"/>
                  </a:lnTo>
                  <a:lnTo>
                    <a:pt x="2439797" y="1176375"/>
                  </a:lnTo>
                  <a:lnTo>
                    <a:pt x="2442133" y="1177772"/>
                  </a:lnTo>
                  <a:lnTo>
                    <a:pt x="2444000" y="1178941"/>
                  </a:lnTo>
                  <a:lnTo>
                    <a:pt x="2445169" y="1176604"/>
                  </a:lnTo>
                  <a:lnTo>
                    <a:pt x="2448661" y="1177074"/>
                  </a:lnTo>
                  <a:lnTo>
                    <a:pt x="2451227" y="1175435"/>
                  </a:lnTo>
                  <a:close/>
                </a:path>
                <a:path w="4580890" h="4431665">
                  <a:moveTo>
                    <a:pt x="2491371" y="4369244"/>
                  </a:moveTo>
                  <a:lnTo>
                    <a:pt x="2490432" y="4366907"/>
                  </a:lnTo>
                  <a:lnTo>
                    <a:pt x="2489974" y="4365968"/>
                  </a:lnTo>
                  <a:lnTo>
                    <a:pt x="2486939" y="4367377"/>
                  </a:lnTo>
                  <a:lnTo>
                    <a:pt x="2484374" y="4368774"/>
                  </a:lnTo>
                  <a:lnTo>
                    <a:pt x="2481567" y="4370171"/>
                  </a:lnTo>
                  <a:lnTo>
                    <a:pt x="2481567" y="4375302"/>
                  </a:lnTo>
                  <a:lnTo>
                    <a:pt x="2487409" y="4376013"/>
                  </a:lnTo>
                  <a:lnTo>
                    <a:pt x="2489276" y="4372737"/>
                  </a:lnTo>
                  <a:lnTo>
                    <a:pt x="2491371" y="4369244"/>
                  </a:lnTo>
                  <a:close/>
                </a:path>
                <a:path w="4580890" h="4431665">
                  <a:moveTo>
                    <a:pt x="2590317" y="2514473"/>
                  </a:moveTo>
                  <a:lnTo>
                    <a:pt x="2584945" y="2514244"/>
                  </a:lnTo>
                  <a:lnTo>
                    <a:pt x="2580754" y="2512847"/>
                  </a:lnTo>
                  <a:lnTo>
                    <a:pt x="2575852" y="2515171"/>
                  </a:lnTo>
                  <a:lnTo>
                    <a:pt x="2576322" y="2516809"/>
                  </a:lnTo>
                  <a:lnTo>
                    <a:pt x="2576779" y="2520073"/>
                  </a:lnTo>
                  <a:lnTo>
                    <a:pt x="2584716" y="2520073"/>
                  </a:lnTo>
                  <a:lnTo>
                    <a:pt x="2590317" y="2514473"/>
                  </a:lnTo>
                  <a:close/>
                </a:path>
                <a:path w="4580890" h="4431665">
                  <a:moveTo>
                    <a:pt x="2658922" y="2518206"/>
                  </a:moveTo>
                  <a:lnTo>
                    <a:pt x="2653322" y="2517978"/>
                  </a:lnTo>
                  <a:lnTo>
                    <a:pt x="2656128" y="2513304"/>
                  </a:lnTo>
                  <a:lnTo>
                    <a:pt x="2653322" y="2510510"/>
                  </a:lnTo>
                  <a:lnTo>
                    <a:pt x="2651925" y="2510739"/>
                  </a:lnTo>
                  <a:lnTo>
                    <a:pt x="2650058" y="2510980"/>
                  </a:lnTo>
                  <a:lnTo>
                    <a:pt x="2648191" y="2511437"/>
                  </a:lnTo>
                  <a:lnTo>
                    <a:pt x="2650985" y="2515412"/>
                  </a:lnTo>
                  <a:lnTo>
                    <a:pt x="2652153" y="2516809"/>
                  </a:lnTo>
                  <a:lnTo>
                    <a:pt x="2650756" y="2519146"/>
                  </a:lnTo>
                  <a:lnTo>
                    <a:pt x="2648661" y="2522880"/>
                  </a:lnTo>
                  <a:lnTo>
                    <a:pt x="2650286" y="2523337"/>
                  </a:lnTo>
                  <a:lnTo>
                    <a:pt x="2653093" y="2523807"/>
                  </a:lnTo>
                  <a:lnTo>
                    <a:pt x="2656357" y="2520543"/>
                  </a:lnTo>
                  <a:lnTo>
                    <a:pt x="2658922" y="2518206"/>
                  </a:lnTo>
                  <a:close/>
                </a:path>
                <a:path w="4580890" h="4431665">
                  <a:moveTo>
                    <a:pt x="2664523" y="586435"/>
                  </a:moveTo>
                  <a:lnTo>
                    <a:pt x="2660561" y="587133"/>
                  </a:lnTo>
                  <a:lnTo>
                    <a:pt x="2657754" y="585495"/>
                  </a:lnTo>
                  <a:lnTo>
                    <a:pt x="2654960" y="588302"/>
                  </a:lnTo>
                  <a:lnTo>
                    <a:pt x="2655189" y="589699"/>
                  </a:lnTo>
                  <a:lnTo>
                    <a:pt x="2655430" y="591566"/>
                  </a:lnTo>
                  <a:lnTo>
                    <a:pt x="2655887" y="593432"/>
                  </a:lnTo>
                  <a:lnTo>
                    <a:pt x="2659164" y="592734"/>
                  </a:lnTo>
                  <a:lnTo>
                    <a:pt x="2661958" y="594372"/>
                  </a:lnTo>
                  <a:lnTo>
                    <a:pt x="2664523" y="592035"/>
                  </a:lnTo>
                  <a:lnTo>
                    <a:pt x="2664523" y="586435"/>
                  </a:lnTo>
                  <a:close/>
                </a:path>
                <a:path w="4580890" h="4431665">
                  <a:moveTo>
                    <a:pt x="2674099" y="3396589"/>
                  </a:moveTo>
                  <a:lnTo>
                    <a:pt x="2671762" y="3394481"/>
                  </a:lnTo>
                  <a:lnTo>
                    <a:pt x="2668955" y="3396119"/>
                  </a:lnTo>
                  <a:lnTo>
                    <a:pt x="2666631" y="3395421"/>
                  </a:lnTo>
                  <a:lnTo>
                    <a:pt x="2665222" y="3397288"/>
                  </a:lnTo>
                  <a:lnTo>
                    <a:pt x="2662656" y="3398456"/>
                  </a:lnTo>
                  <a:lnTo>
                    <a:pt x="2662186" y="3401022"/>
                  </a:lnTo>
                  <a:lnTo>
                    <a:pt x="2664523" y="3403117"/>
                  </a:lnTo>
                  <a:lnTo>
                    <a:pt x="2667089" y="3401720"/>
                  </a:lnTo>
                  <a:lnTo>
                    <a:pt x="2669654" y="3402190"/>
                  </a:lnTo>
                  <a:lnTo>
                    <a:pt x="2671064" y="3400323"/>
                  </a:lnTo>
                  <a:lnTo>
                    <a:pt x="2673629" y="3399155"/>
                  </a:lnTo>
                  <a:lnTo>
                    <a:pt x="2674099" y="3396589"/>
                  </a:lnTo>
                  <a:close/>
                </a:path>
                <a:path w="4580890" h="4431665">
                  <a:moveTo>
                    <a:pt x="2717736" y="3426917"/>
                  </a:moveTo>
                  <a:lnTo>
                    <a:pt x="2712593" y="3425761"/>
                  </a:lnTo>
                  <a:lnTo>
                    <a:pt x="2708402" y="3423424"/>
                  </a:lnTo>
                  <a:lnTo>
                    <a:pt x="2704198" y="3426460"/>
                  </a:lnTo>
                  <a:lnTo>
                    <a:pt x="2704198" y="3431590"/>
                  </a:lnTo>
                  <a:lnTo>
                    <a:pt x="2711894" y="3431590"/>
                  </a:lnTo>
                  <a:lnTo>
                    <a:pt x="2714002" y="3429952"/>
                  </a:lnTo>
                  <a:lnTo>
                    <a:pt x="2715869" y="3428327"/>
                  </a:lnTo>
                  <a:lnTo>
                    <a:pt x="2717736" y="3426917"/>
                  </a:lnTo>
                  <a:close/>
                </a:path>
                <a:path w="4580890" h="4431665">
                  <a:moveTo>
                    <a:pt x="2770708" y="2511209"/>
                  </a:moveTo>
                  <a:lnTo>
                    <a:pt x="2769539" y="2505608"/>
                  </a:lnTo>
                  <a:lnTo>
                    <a:pt x="2767901" y="2503970"/>
                  </a:lnTo>
                  <a:lnTo>
                    <a:pt x="2764637" y="2503970"/>
                  </a:lnTo>
                  <a:lnTo>
                    <a:pt x="2763240" y="2507005"/>
                  </a:lnTo>
                  <a:lnTo>
                    <a:pt x="2761843" y="2509812"/>
                  </a:lnTo>
                  <a:lnTo>
                    <a:pt x="2760434" y="2512847"/>
                  </a:lnTo>
                  <a:lnTo>
                    <a:pt x="2763469" y="2514244"/>
                  </a:lnTo>
                  <a:lnTo>
                    <a:pt x="2766504" y="2514943"/>
                  </a:lnTo>
                  <a:lnTo>
                    <a:pt x="2768841" y="2512606"/>
                  </a:lnTo>
                  <a:lnTo>
                    <a:pt x="2770708" y="2511209"/>
                  </a:lnTo>
                  <a:close/>
                </a:path>
                <a:path w="4580890" h="4431665">
                  <a:moveTo>
                    <a:pt x="2779344" y="2516340"/>
                  </a:moveTo>
                  <a:lnTo>
                    <a:pt x="2778645" y="2515171"/>
                  </a:lnTo>
                  <a:lnTo>
                    <a:pt x="2778175" y="2513774"/>
                  </a:lnTo>
                  <a:lnTo>
                    <a:pt x="2776778" y="2512847"/>
                  </a:lnTo>
                  <a:lnTo>
                    <a:pt x="2776067" y="2511437"/>
                  </a:lnTo>
                  <a:lnTo>
                    <a:pt x="2775369" y="2510269"/>
                  </a:lnTo>
                  <a:lnTo>
                    <a:pt x="2775140" y="2508643"/>
                  </a:lnTo>
                  <a:lnTo>
                    <a:pt x="2774670" y="2507246"/>
                  </a:lnTo>
                  <a:lnTo>
                    <a:pt x="2770708" y="2509812"/>
                  </a:lnTo>
                  <a:lnTo>
                    <a:pt x="2774912" y="2514943"/>
                  </a:lnTo>
                  <a:lnTo>
                    <a:pt x="2771178" y="2517279"/>
                  </a:lnTo>
                  <a:lnTo>
                    <a:pt x="2769539" y="2518448"/>
                  </a:lnTo>
                  <a:lnTo>
                    <a:pt x="2769768" y="2519603"/>
                  </a:lnTo>
                  <a:lnTo>
                    <a:pt x="2771406" y="2520543"/>
                  </a:lnTo>
                  <a:lnTo>
                    <a:pt x="2779344" y="2520543"/>
                  </a:lnTo>
                  <a:lnTo>
                    <a:pt x="2779103" y="2517978"/>
                  </a:lnTo>
                  <a:lnTo>
                    <a:pt x="2779344" y="2516340"/>
                  </a:lnTo>
                  <a:close/>
                </a:path>
                <a:path w="4580890" h="4431665">
                  <a:moveTo>
                    <a:pt x="2812250" y="3431590"/>
                  </a:moveTo>
                  <a:lnTo>
                    <a:pt x="2810840" y="3427158"/>
                  </a:lnTo>
                  <a:lnTo>
                    <a:pt x="2806877" y="3424821"/>
                  </a:lnTo>
                  <a:lnTo>
                    <a:pt x="2803842" y="3421786"/>
                  </a:lnTo>
                  <a:lnTo>
                    <a:pt x="2799181" y="3421786"/>
                  </a:lnTo>
                  <a:lnTo>
                    <a:pt x="2799410" y="3423653"/>
                  </a:lnTo>
                  <a:lnTo>
                    <a:pt x="2798241" y="3425761"/>
                  </a:lnTo>
                  <a:lnTo>
                    <a:pt x="2800108" y="3427628"/>
                  </a:lnTo>
                  <a:lnTo>
                    <a:pt x="2800578" y="3427857"/>
                  </a:lnTo>
                  <a:lnTo>
                    <a:pt x="2800807" y="3428327"/>
                  </a:lnTo>
                  <a:lnTo>
                    <a:pt x="2801277" y="3428327"/>
                  </a:lnTo>
                  <a:lnTo>
                    <a:pt x="2805480" y="3427387"/>
                  </a:lnTo>
                  <a:lnTo>
                    <a:pt x="2807576" y="3433927"/>
                  </a:lnTo>
                  <a:lnTo>
                    <a:pt x="2812250" y="3431590"/>
                  </a:lnTo>
                  <a:close/>
                </a:path>
                <a:path w="4580890" h="4431665">
                  <a:moveTo>
                    <a:pt x="3084576" y="3357384"/>
                  </a:moveTo>
                  <a:lnTo>
                    <a:pt x="3081782" y="3356445"/>
                  </a:lnTo>
                  <a:lnTo>
                    <a:pt x="3080372" y="3356216"/>
                  </a:lnTo>
                  <a:lnTo>
                    <a:pt x="3078276" y="3355975"/>
                  </a:lnTo>
                  <a:lnTo>
                    <a:pt x="3075940" y="3356686"/>
                  </a:lnTo>
                  <a:lnTo>
                    <a:pt x="3073616" y="3353181"/>
                  </a:lnTo>
                  <a:lnTo>
                    <a:pt x="3072447" y="3352952"/>
                  </a:lnTo>
                  <a:lnTo>
                    <a:pt x="3071279" y="3354578"/>
                  </a:lnTo>
                  <a:lnTo>
                    <a:pt x="3071279" y="3363214"/>
                  </a:lnTo>
                  <a:lnTo>
                    <a:pt x="3073844" y="3361575"/>
                  </a:lnTo>
                  <a:lnTo>
                    <a:pt x="3075241" y="3360178"/>
                  </a:lnTo>
                  <a:lnTo>
                    <a:pt x="3077108" y="3359480"/>
                  </a:lnTo>
                  <a:lnTo>
                    <a:pt x="3079445" y="3358781"/>
                  </a:lnTo>
                  <a:lnTo>
                    <a:pt x="3082239" y="3360420"/>
                  </a:lnTo>
                  <a:lnTo>
                    <a:pt x="3084576" y="3357384"/>
                  </a:lnTo>
                  <a:close/>
                </a:path>
                <a:path w="4580890" h="4431665">
                  <a:moveTo>
                    <a:pt x="3156458" y="3266135"/>
                  </a:moveTo>
                  <a:lnTo>
                    <a:pt x="3156216" y="3264738"/>
                  </a:lnTo>
                  <a:lnTo>
                    <a:pt x="3155988" y="3262871"/>
                  </a:lnTo>
                  <a:lnTo>
                    <a:pt x="3155518" y="3261233"/>
                  </a:lnTo>
                  <a:lnTo>
                    <a:pt x="3148050" y="3261233"/>
                  </a:lnTo>
                  <a:lnTo>
                    <a:pt x="3146183" y="3263341"/>
                  </a:lnTo>
                  <a:lnTo>
                    <a:pt x="3145713" y="3265665"/>
                  </a:lnTo>
                  <a:lnTo>
                    <a:pt x="3148292" y="3267773"/>
                  </a:lnTo>
                  <a:lnTo>
                    <a:pt x="3150857" y="3267303"/>
                  </a:lnTo>
                  <a:lnTo>
                    <a:pt x="3153651" y="3268942"/>
                  </a:lnTo>
                  <a:lnTo>
                    <a:pt x="3156458" y="3266135"/>
                  </a:lnTo>
                  <a:close/>
                </a:path>
                <a:path w="4580890" h="4431665">
                  <a:moveTo>
                    <a:pt x="3160191" y="370573"/>
                  </a:moveTo>
                  <a:lnTo>
                    <a:pt x="3158553" y="367779"/>
                  </a:lnTo>
                  <a:lnTo>
                    <a:pt x="3153892" y="365442"/>
                  </a:lnTo>
                  <a:lnTo>
                    <a:pt x="3152483" y="370344"/>
                  </a:lnTo>
                  <a:lnTo>
                    <a:pt x="3149689" y="372211"/>
                  </a:lnTo>
                  <a:lnTo>
                    <a:pt x="3149917" y="373608"/>
                  </a:lnTo>
                  <a:lnTo>
                    <a:pt x="3150387" y="375005"/>
                  </a:lnTo>
                  <a:lnTo>
                    <a:pt x="3150616" y="376643"/>
                  </a:lnTo>
                  <a:lnTo>
                    <a:pt x="3153892" y="375005"/>
                  </a:lnTo>
                  <a:lnTo>
                    <a:pt x="3155061" y="374307"/>
                  </a:lnTo>
                  <a:lnTo>
                    <a:pt x="3156216" y="375246"/>
                  </a:lnTo>
                  <a:lnTo>
                    <a:pt x="3157156" y="375945"/>
                  </a:lnTo>
                  <a:lnTo>
                    <a:pt x="3158325" y="376872"/>
                  </a:lnTo>
                  <a:lnTo>
                    <a:pt x="3160191" y="373608"/>
                  </a:lnTo>
                  <a:lnTo>
                    <a:pt x="3160191" y="370573"/>
                  </a:lnTo>
                  <a:close/>
                </a:path>
                <a:path w="4580890" h="4431665">
                  <a:moveTo>
                    <a:pt x="3182594" y="667410"/>
                  </a:moveTo>
                  <a:lnTo>
                    <a:pt x="3177921" y="662279"/>
                  </a:lnTo>
                  <a:lnTo>
                    <a:pt x="3175825" y="662279"/>
                  </a:lnTo>
                  <a:lnTo>
                    <a:pt x="3173260" y="663905"/>
                  </a:lnTo>
                  <a:lnTo>
                    <a:pt x="3171393" y="665314"/>
                  </a:lnTo>
                  <a:lnTo>
                    <a:pt x="3169285" y="666711"/>
                  </a:lnTo>
                  <a:lnTo>
                    <a:pt x="3174885" y="672312"/>
                  </a:lnTo>
                  <a:lnTo>
                    <a:pt x="3175825" y="668807"/>
                  </a:lnTo>
                  <a:lnTo>
                    <a:pt x="3182594" y="667410"/>
                  </a:lnTo>
                  <a:close/>
                </a:path>
                <a:path w="4580890" h="4431665">
                  <a:moveTo>
                    <a:pt x="3705783" y="3319576"/>
                  </a:moveTo>
                  <a:lnTo>
                    <a:pt x="3704628" y="3317468"/>
                  </a:lnTo>
                  <a:lnTo>
                    <a:pt x="3702520" y="3313976"/>
                  </a:lnTo>
                  <a:lnTo>
                    <a:pt x="3697389" y="3313506"/>
                  </a:lnTo>
                  <a:lnTo>
                    <a:pt x="3696690" y="3315614"/>
                  </a:lnTo>
                  <a:lnTo>
                    <a:pt x="3697160" y="3318878"/>
                  </a:lnTo>
                  <a:lnTo>
                    <a:pt x="3698557" y="3320046"/>
                  </a:lnTo>
                  <a:lnTo>
                    <a:pt x="3699954" y="3321443"/>
                  </a:lnTo>
                  <a:lnTo>
                    <a:pt x="3702050" y="3323310"/>
                  </a:lnTo>
                  <a:lnTo>
                    <a:pt x="3704158" y="3321443"/>
                  </a:lnTo>
                  <a:lnTo>
                    <a:pt x="3705555" y="3320046"/>
                  </a:lnTo>
                  <a:lnTo>
                    <a:pt x="3705783" y="3319576"/>
                  </a:lnTo>
                  <a:close/>
                </a:path>
                <a:path w="4580890" h="4431665">
                  <a:moveTo>
                    <a:pt x="4123512" y="3380486"/>
                  </a:moveTo>
                  <a:lnTo>
                    <a:pt x="4122115" y="3379317"/>
                  </a:lnTo>
                  <a:lnTo>
                    <a:pt x="4120007" y="3377679"/>
                  </a:lnTo>
                  <a:lnTo>
                    <a:pt x="4117441" y="3375812"/>
                  </a:lnTo>
                  <a:lnTo>
                    <a:pt x="4116501" y="3376053"/>
                  </a:lnTo>
                  <a:lnTo>
                    <a:pt x="4115104" y="3376511"/>
                  </a:lnTo>
                  <a:lnTo>
                    <a:pt x="4113707" y="3376752"/>
                  </a:lnTo>
                  <a:lnTo>
                    <a:pt x="4113707" y="3382353"/>
                  </a:lnTo>
                  <a:lnTo>
                    <a:pt x="4117213" y="3381654"/>
                  </a:lnTo>
                  <a:lnTo>
                    <a:pt x="4119778" y="3383280"/>
                  </a:lnTo>
                  <a:lnTo>
                    <a:pt x="4121645" y="3385845"/>
                  </a:lnTo>
                  <a:lnTo>
                    <a:pt x="4122813" y="3384689"/>
                  </a:lnTo>
                  <a:lnTo>
                    <a:pt x="4123042" y="3383521"/>
                  </a:lnTo>
                  <a:lnTo>
                    <a:pt x="4123271" y="3382581"/>
                  </a:lnTo>
                  <a:lnTo>
                    <a:pt x="4123512" y="3380486"/>
                  </a:lnTo>
                  <a:close/>
                </a:path>
                <a:path w="4580890" h="4431665">
                  <a:moveTo>
                    <a:pt x="4142575" y="4236136"/>
                  </a:moveTo>
                  <a:lnTo>
                    <a:pt x="4140314" y="4232021"/>
                  </a:lnTo>
                  <a:lnTo>
                    <a:pt x="4139146" y="4229455"/>
                  </a:lnTo>
                  <a:lnTo>
                    <a:pt x="4138447" y="4227588"/>
                  </a:lnTo>
                  <a:lnTo>
                    <a:pt x="4134942" y="4228287"/>
                  </a:lnTo>
                  <a:lnTo>
                    <a:pt x="4131907" y="4226661"/>
                  </a:lnTo>
                  <a:lnTo>
                    <a:pt x="4130040" y="4229455"/>
                  </a:lnTo>
                  <a:lnTo>
                    <a:pt x="4132846" y="4233888"/>
                  </a:lnTo>
                  <a:lnTo>
                    <a:pt x="4137749" y="4235056"/>
                  </a:lnTo>
                  <a:lnTo>
                    <a:pt x="4142409" y="4237393"/>
                  </a:lnTo>
                  <a:lnTo>
                    <a:pt x="4142575" y="4236136"/>
                  </a:lnTo>
                  <a:close/>
                </a:path>
                <a:path w="4580890" h="4431665">
                  <a:moveTo>
                    <a:pt x="4159440" y="4324896"/>
                  </a:moveTo>
                  <a:lnTo>
                    <a:pt x="4150817" y="4316273"/>
                  </a:lnTo>
                  <a:lnTo>
                    <a:pt x="4150347" y="4317898"/>
                  </a:lnTo>
                  <a:lnTo>
                    <a:pt x="4149179" y="4319765"/>
                  </a:lnTo>
                  <a:lnTo>
                    <a:pt x="4149648" y="4320933"/>
                  </a:lnTo>
                  <a:lnTo>
                    <a:pt x="4151045" y="4323969"/>
                  </a:lnTo>
                  <a:lnTo>
                    <a:pt x="4152912" y="4326763"/>
                  </a:lnTo>
                  <a:lnTo>
                    <a:pt x="4154551" y="4329341"/>
                  </a:lnTo>
                  <a:lnTo>
                    <a:pt x="4156176" y="4327703"/>
                  </a:lnTo>
                  <a:lnTo>
                    <a:pt x="4159440" y="4324896"/>
                  </a:lnTo>
                  <a:close/>
                </a:path>
                <a:path w="4580890" h="4431665">
                  <a:moveTo>
                    <a:pt x="4169943" y="2250313"/>
                  </a:moveTo>
                  <a:lnTo>
                    <a:pt x="4163174" y="2248204"/>
                  </a:lnTo>
                  <a:lnTo>
                    <a:pt x="4155948" y="2249843"/>
                  </a:lnTo>
                  <a:lnTo>
                    <a:pt x="4156418" y="2252637"/>
                  </a:lnTo>
                  <a:lnTo>
                    <a:pt x="4156646" y="2254504"/>
                  </a:lnTo>
                  <a:lnTo>
                    <a:pt x="4158513" y="2254504"/>
                  </a:lnTo>
                  <a:lnTo>
                    <a:pt x="4160151" y="2254745"/>
                  </a:lnTo>
                  <a:lnTo>
                    <a:pt x="4161307" y="2254275"/>
                  </a:lnTo>
                  <a:lnTo>
                    <a:pt x="4162717" y="2253805"/>
                  </a:lnTo>
                  <a:lnTo>
                    <a:pt x="4163644" y="2252408"/>
                  </a:lnTo>
                  <a:lnTo>
                    <a:pt x="4166451" y="2251011"/>
                  </a:lnTo>
                  <a:lnTo>
                    <a:pt x="4167848" y="2251011"/>
                  </a:lnTo>
                  <a:lnTo>
                    <a:pt x="4169943" y="2250313"/>
                  </a:lnTo>
                  <a:close/>
                </a:path>
                <a:path w="4580890" h="4431665">
                  <a:moveTo>
                    <a:pt x="4274032" y="1092365"/>
                  </a:moveTo>
                  <a:lnTo>
                    <a:pt x="4272165" y="1090726"/>
                  </a:lnTo>
                  <a:lnTo>
                    <a:pt x="4270527" y="1089558"/>
                  </a:lnTo>
                  <a:lnTo>
                    <a:pt x="4268660" y="1087932"/>
                  </a:lnTo>
                  <a:lnTo>
                    <a:pt x="4267720" y="1090498"/>
                  </a:lnTo>
                  <a:lnTo>
                    <a:pt x="4264457" y="1091196"/>
                  </a:lnTo>
                  <a:lnTo>
                    <a:pt x="4263987" y="1094701"/>
                  </a:lnTo>
                  <a:lnTo>
                    <a:pt x="4264457" y="1095400"/>
                  </a:lnTo>
                  <a:lnTo>
                    <a:pt x="4264926" y="1096568"/>
                  </a:lnTo>
                  <a:lnTo>
                    <a:pt x="4265625" y="1097737"/>
                  </a:lnTo>
                  <a:lnTo>
                    <a:pt x="4267022" y="1096568"/>
                  </a:lnTo>
                  <a:lnTo>
                    <a:pt x="4268190" y="1095629"/>
                  </a:lnTo>
                  <a:lnTo>
                    <a:pt x="4269130" y="1094930"/>
                  </a:lnTo>
                  <a:lnTo>
                    <a:pt x="4270527" y="1096098"/>
                  </a:lnTo>
                  <a:lnTo>
                    <a:pt x="4271696" y="1096797"/>
                  </a:lnTo>
                  <a:lnTo>
                    <a:pt x="4273562" y="1098435"/>
                  </a:lnTo>
                  <a:lnTo>
                    <a:pt x="4273791" y="1095400"/>
                  </a:lnTo>
                  <a:lnTo>
                    <a:pt x="4274032" y="1093292"/>
                  </a:lnTo>
                  <a:lnTo>
                    <a:pt x="4274032" y="1092365"/>
                  </a:lnTo>
                  <a:close/>
                </a:path>
                <a:path w="4580890" h="4431665">
                  <a:moveTo>
                    <a:pt x="4300398" y="717346"/>
                  </a:moveTo>
                  <a:lnTo>
                    <a:pt x="4300169" y="715721"/>
                  </a:lnTo>
                  <a:lnTo>
                    <a:pt x="4300169" y="711987"/>
                  </a:lnTo>
                  <a:lnTo>
                    <a:pt x="4295965" y="711746"/>
                  </a:lnTo>
                  <a:lnTo>
                    <a:pt x="4291063" y="714082"/>
                  </a:lnTo>
                  <a:lnTo>
                    <a:pt x="4287799" y="717346"/>
                  </a:lnTo>
                  <a:lnTo>
                    <a:pt x="4300398" y="717346"/>
                  </a:lnTo>
                  <a:close/>
                </a:path>
                <a:path w="4580890" h="4431665">
                  <a:moveTo>
                    <a:pt x="4346372" y="1373797"/>
                  </a:moveTo>
                  <a:lnTo>
                    <a:pt x="4346130" y="1372870"/>
                  </a:lnTo>
                  <a:lnTo>
                    <a:pt x="4345673" y="1371460"/>
                  </a:lnTo>
                  <a:lnTo>
                    <a:pt x="4345203" y="1369834"/>
                  </a:lnTo>
                  <a:lnTo>
                    <a:pt x="4342168" y="1372400"/>
                  </a:lnTo>
                  <a:lnTo>
                    <a:pt x="4339602" y="1374736"/>
                  </a:lnTo>
                  <a:lnTo>
                    <a:pt x="4336339" y="1377530"/>
                  </a:lnTo>
                  <a:lnTo>
                    <a:pt x="4336339" y="1378699"/>
                  </a:lnTo>
                  <a:lnTo>
                    <a:pt x="4336567" y="1380566"/>
                  </a:lnTo>
                  <a:lnTo>
                    <a:pt x="4336796" y="1382204"/>
                  </a:lnTo>
                  <a:lnTo>
                    <a:pt x="4340072" y="1379397"/>
                  </a:lnTo>
                  <a:lnTo>
                    <a:pt x="4343108" y="1376832"/>
                  </a:lnTo>
                  <a:lnTo>
                    <a:pt x="4346372" y="1373797"/>
                  </a:lnTo>
                  <a:close/>
                </a:path>
                <a:path w="4580890" h="4431665">
                  <a:moveTo>
                    <a:pt x="4547298" y="2794"/>
                  </a:moveTo>
                  <a:lnTo>
                    <a:pt x="4544492" y="0"/>
                  </a:lnTo>
                  <a:lnTo>
                    <a:pt x="4543095" y="228"/>
                  </a:lnTo>
                  <a:lnTo>
                    <a:pt x="4541228" y="457"/>
                  </a:lnTo>
                  <a:lnTo>
                    <a:pt x="4539361" y="927"/>
                  </a:lnTo>
                  <a:lnTo>
                    <a:pt x="4540059" y="4191"/>
                  </a:lnTo>
                  <a:lnTo>
                    <a:pt x="4538421" y="6997"/>
                  </a:lnTo>
                  <a:lnTo>
                    <a:pt x="4540758" y="9563"/>
                  </a:lnTo>
                  <a:lnTo>
                    <a:pt x="4546358" y="9563"/>
                  </a:lnTo>
                  <a:lnTo>
                    <a:pt x="4545431" y="5600"/>
                  </a:lnTo>
                  <a:lnTo>
                    <a:pt x="4547298" y="2794"/>
                  </a:lnTo>
                  <a:close/>
                </a:path>
                <a:path w="4580890" h="4431665">
                  <a:moveTo>
                    <a:pt x="4575302" y="3560876"/>
                  </a:moveTo>
                  <a:lnTo>
                    <a:pt x="4573892" y="3559238"/>
                  </a:lnTo>
                  <a:lnTo>
                    <a:pt x="4570869" y="3556203"/>
                  </a:lnTo>
                  <a:lnTo>
                    <a:pt x="4562233" y="3556203"/>
                  </a:lnTo>
                  <a:lnTo>
                    <a:pt x="4562691" y="3559238"/>
                  </a:lnTo>
                  <a:lnTo>
                    <a:pt x="4565497" y="3560407"/>
                  </a:lnTo>
                  <a:lnTo>
                    <a:pt x="4567136" y="3562502"/>
                  </a:lnTo>
                  <a:lnTo>
                    <a:pt x="4569930" y="3562045"/>
                  </a:lnTo>
                  <a:lnTo>
                    <a:pt x="4573194" y="3564839"/>
                  </a:lnTo>
                  <a:lnTo>
                    <a:pt x="4575302" y="3560876"/>
                  </a:lnTo>
                  <a:close/>
                </a:path>
                <a:path w="4580890" h="4431665">
                  <a:moveTo>
                    <a:pt x="4580661" y="4263529"/>
                  </a:moveTo>
                  <a:lnTo>
                    <a:pt x="4577867" y="4257459"/>
                  </a:lnTo>
                  <a:lnTo>
                    <a:pt x="4574832" y="4258157"/>
                  </a:lnTo>
                  <a:lnTo>
                    <a:pt x="4572025" y="4256519"/>
                  </a:lnTo>
                  <a:lnTo>
                    <a:pt x="4569701" y="4258399"/>
                  </a:lnTo>
                  <a:lnTo>
                    <a:pt x="4567136" y="4263288"/>
                  </a:lnTo>
                  <a:lnTo>
                    <a:pt x="4572025" y="4264457"/>
                  </a:lnTo>
                  <a:lnTo>
                    <a:pt x="4573892" y="4267263"/>
                  </a:lnTo>
                  <a:lnTo>
                    <a:pt x="4576000" y="4264698"/>
                  </a:lnTo>
                  <a:lnTo>
                    <a:pt x="4580661" y="426352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3" name="object 43"/>
            <p:cNvSpPr/>
            <p:nvPr/>
          </p:nvSpPr>
          <p:spPr>
            <a:xfrm>
              <a:off x="1069378" y="2832391"/>
              <a:ext cx="4641215" cy="4146550"/>
            </a:xfrm>
            <a:custGeom>
              <a:avLst/>
              <a:gdLst/>
              <a:ahLst/>
              <a:cxnLst/>
              <a:rect l="l" t="t" r="r" b="b"/>
              <a:pathLst>
                <a:path w="4641215" h="4146550">
                  <a:moveTo>
                    <a:pt x="9334" y="3234169"/>
                  </a:moveTo>
                  <a:lnTo>
                    <a:pt x="6311" y="3240011"/>
                  </a:lnTo>
                  <a:lnTo>
                    <a:pt x="2806" y="3239770"/>
                  </a:lnTo>
                  <a:lnTo>
                    <a:pt x="241" y="3241637"/>
                  </a:lnTo>
                  <a:lnTo>
                    <a:pt x="0" y="3241637"/>
                  </a:lnTo>
                  <a:lnTo>
                    <a:pt x="241" y="3242348"/>
                  </a:lnTo>
                  <a:lnTo>
                    <a:pt x="241" y="3241878"/>
                  </a:lnTo>
                  <a:lnTo>
                    <a:pt x="1866" y="3243973"/>
                  </a:lnTo>
                  <a:lnTo>
                    <a:pt x="4673" y="3247237"/>
                  </a:lnTo>
                  <a:lnTo>
                    <a:pt x="6311" y="3246780"/>
                  </a:lnTo>
                  <a:lnTo>
                    <a:pt x="7937" y="3246539"/>
                  </a:lnTo>
                  <a:lnTo>
                    <a:pt x="9334" y="3246082"/>
                  </a:lnTo>
                  <a:lnTo>
                    <a:pt x="9334" y="3234169"/>
                  </a:lnTo>
                  <a:close/>
                </a:path>
                <a:path w="4641215" h="4146550">
                  <a:moveTo>
                    <a:pt x="309905" y="2390330"/>
                  </a:moveTo>
                  <a:lnTo>
                    <a:pt x="305943" y="2388235"/>
                  </a:lnTo>
                  <a:lnTo>
                    <a:pt x="304774" y="2390330"/>
                  </a:lnTo>
                  <a:lnTo>
                    <a:pt x="302907" y="2394534"/>
                  </a:lnTo>
                  <a:lnTo>
                    <a:pt x="294741" y="2394534"/>
                  </a:lnTo>
                  <a:lnTo>
                    <a:pt x="295211" y="2395474"/>
                  </a:lnTo>
                  <a:lnTo>
                    <a:pt x="295440" y="2396401"/>
                  </a:lnTo>
                  <a:lnTo>
                    <a:pt x="296138" y="2398039"/>
                  </a:lnTo>
                  <a:lnTo>
                    <a:pt x="299643" y="2396642"/>
                  </a:lnTo>
                  <a:lnTo>
                    <a:pt x="303847" y="2399906"/>
                  </a:lnTo>
                  <a:lnTo>
                    <a:pt x="307581" y="2396401"/>
                  </a:lnTo>
                  <a:lnTo>
                    <a:pt x="307111" y="2393835"/>
                  </a:lnTo>
                  <a:lnTo>
                    <a:pt x="309905" y="2390330"/>
                  </a:lnTo>
                  <a:close/>
                </a:path>
                <a:path w="4641215" h="4146550">
                  <a:moveTo>
                    <a:pt x="415163" y="1594104"/>
                  </a:moveTo>
                  <a:lnTo>
                    <a:pt x="413753" y="1591767"/>
                  </a:lnTo>
                  <a:lnTo>
                    <a:pt x="412356" y="1589671"/>
                  </a:lnTo>
                  <a:lnTo>
                    <a:pt x="411187" y="1587563"/>
                  </a:lnTo>
                  <a:lnTo>
                    <a:pt x="408851" y="1588731"/>
                  </a:lnTo>
                  <a:lnTo>
                    <a:pt x="407454" y="1589201"/>
                  </a:lnTo>
                  <a:lnTo>
                    <a:pt x="406285" y="1589671"/>
                  </a:lnTo>
                  <a:lnTo>
                    <a:pt x="406285" y="1591068"/>
                  </a:lnTo>
                  <a:lnTo>
                    <a:pt x="408393" y="1594573"/>
                  </a:lnTo>
                  <a:lnTo>
                    <a:pt x="409562" y="1596440"/>
                  </a:lnTo>
                  <a:lnTo>
                    <a:pt x="410718" y="1598536"/>
                  </a:lnTo>
                  <a:lnTo>
                    <a:pt x="415163" y="1594104"/>
                  </a:lnTo>
                  <a:close/>
                </a:path>
                <a:path w="4641215" h="4146550">
                  <a:moveTo>
                    <a:pt x="492163" y="1184084"/>
                  </a:moveTo>
                  <a:lnTo>
                    <a:pt x="489839" y="1181989"/>
                  </a:lnTo>
                  <a:lnTo>
                    <a:pt x="487260" y="1182446"/>
                  </a:lnTo>
                  <a:lnTo>
                    <a:pt x="484466" y="1180820"/>
                  </a:lnTo>
                  <a:lnTo>
                    <a:pt x="481660" y="1183614"/>
                  </a:lnTo>
                  <a:lnTo>
                    <a:pt x="481901" y="1185024"/>
                  </a:lnTo>
                  <a:lnTo>
                    <a:pt x="482130" y="1186891"/>
                  </a:lnTo>
                  <a:lnTo>
                    <a:pt x="482600" y="1188516"/>
                  </a:lnTo>
                  <a:lnTo>
                    <a:pt x="489839" y="1188516"/>
                  </a:lnTo>
                  <a:lnTo>
                    <a:pt x="492163" y="1186180"/>
                  </a:lnTo>
                  <a:lnTo>
                    <a:pt x="492163" y="1184084"/>
                  </a:lnTo>
                  <a:close/>
                </a:path>
                <a:path w="4641215" h="4146550">
                  <a:moveTo>
                    <a:pt x="501269" y="1191780"/>
                  </a:moveTo>
                  <a:lnTo>
                    <a:pt x="499402" y="1188758"/>
                  </a:lnTo>
                  <a:lnTo>
                    <a:pt x="498005" y="1186649"/>
                  </a:lnTo>
                  <a:lnTo>
                    <a:pt x="496595" y="1184313"/>
                  </a:lnTo>
                  <a:lnTo>
                    <a:pt x="494271" y="1188046"/>
                  </a:lnTo>
                  <a:lnTo>
                    <a:pt x="494499" y="1191780"/>
                  </a:lnTo>
                  <a:lnTo>
                    <a:pt x="488899" y="1194587"/>
                  </a:lnTo>
                  <a:lnTo>
                    <a:pt x="494728" y="1194117"/>
                  </a:lnTo>
                  <a:lnTo>
                    <a:pt x="498005" y="1196682"/>
                  </a:lnTo>
                  <a:lnTo>
                    <a:pt x="500570" y="1194117"/>
                  </a:lnTo>
                  <a:lnTo>
                    <a:pt x="501269" y="1193419"/>
                  </a:lnTo>
                  <a:lnTo>
                    <a:pt x="501269" y="1191780"/>
                  </a:lnTo>
                  <a:close/>
                </a:path>
                <a:path w="4641215" h="4146550">
                  <a:moveTo>
                    <a:pt x="514108" y="1907044"/>
                  </a:moveTo>
                  <a:lnTo>
                    <a:pt x="511530" y="1905647"/>
                  </a:lnTo>
                  <a:lnTo>
                    <a:pt x="508736" y="1906574"/>
                  </a:lnTo>
                  <a:lnTo>
                    <a:pt x="505701" y="1906104"/>
                  </a:lnTo>
                  <a:lnTo>
                    <a:pt x="502907" y="1912175"/>
                  </a:lnTo>
                  <a:lnTo>
                    <a:pt x="507568" y="1913343"/>
                  </a:lnTo>
                  <a:lnTo>
                    <a:pt x="509663" y="1916137"/>
                  </a:lnTo>
                  <a:lnTo>
                    <a:pt x="512470" y="1910080"/>
                  </a:lnTo>
                  <a:lnTo>
                    <a:pt x="514108" y="1907044"/>
                  </a:lnTo>
                  <a:close/>
                </a:path>
                <a:path w="4641215" h="4146550">
                  <a:moveTo>
                    <a:pt x="564743" y="1344409"/>
                  </a:moveTo>
                  <a:lnTo>
                    <a:pt x="561479" y="1341843"/>
                  </a:lnTo>
                  <a:lnTo>
                    <a:pt x="558914" y="1339977"/>
                  </a:lnTo>
                  <a:lnTo>
                    <a:pt x="557047" y="1338567"/>
                  </a:lnTo>
                  <a:lnTo>
                    <a:pt x="557047" y="1332738"/>
                  </a:lnTo>
                  <a:lnTo>
                    <a:pt x="553770" y="1334604"/>
                  </a:lnTo>
                  <a:lnTo>
                    <a:pt x="552843" y="1337868"/>
                  </a:lnTo>
                  <a:lnTo>
                    <a:pt x="553313" y="1338808"/>
                  </a:lnTo>
                  <a:lnTo>
                    <a:pt x="556107" y="1342542"/>
                  </a:lnTo>
                  <a:lnTo>
                    <a:pt x="557276" y="1344409"/>
                  </a:lnTo>
                  <a:lnTo>
                    <a:pt x="558673" y="1346034"/>
                  </a:lnTo>
                  <a:lnTo>
                    <a:pt x="560539" y="1345577"/>
                  </a:lnTo>
                  <a:lnTo>
                    <a:pt x="561936" y="1345107"/>
                  </a:lnTo>
                  <a:lnTo>
                    <a:pt x="564743" y="1344409"/>
                  </a:lnTo>
                  <a:close/>
                </a:path>
                <a:path w="4641215" h="4146550">
                  <a:moveTo>
                    <a:pt x="721334" y="1122476"/>
                  </a:moveTo>
                  <a:lnTo>
                    <a:pt x="715721" y="1126680"/>
                  </a:lnTo>
                  <a:lnTo>
                    <a:pt x="713854" y="1115707"/>
                  </a:lnTo>
                  <a:lnTo>
                    <a:pt x="707555" y="1121079"/>
                  </a:lnTo>
                  <a:lnTo>
                    <a:pt x="708723" y="1122248"/>
                  </a:lnTo>
                  <a:lnTo>
                    <a:pt x="709663" y="1123645"/>
                  </a:lnTo>
                  <a:lnTo>
                    <a:pt x="711060" y="1124343"/>
                  </a:lnTo>
                  <a:lnTo>
                    <a:pt x="713867" y="1125982"/>
                  </a:lnTo>
                  <a:lnTo>
                    <a:pt x="716889" y="1127379"/>
                  </a:lnTo>
                  <a:lnTo>
                    <a:pt x="720166" y="1129017"/>
                  </a:lnTo>
                  <a:lnTo>
                    <a:pt x="720394" y="1127379"/>
                  </a:lnTo>
                  <a:lnTo>
                    <a:pt x="720623" y="1125982"/>
                  </a:lnTo>
                  <a:lnTo>
                    <a:pt x="721334" y="1122476"/>
                  </a:lnTo>
                  <a:close/>
                </a:path>
                <a:path w="4641215" h="4146550">
                  <a:moveTo>
                    <a:pt x="781189" y="864146"/>
                  </a:moveTo>
                  <a:lnTo>
                    <a:pt x="776922" y="864146"/>
                  </a:lnTo>
                  <a:lnTo>
                    <a:pt x="779195" y="865784"/>
                  </a:lnTo>
                  <a:lnTo>
                    <a:pt x="781189" y="864146"/>
                  </a:lnTo>
                  <a:close/>
                </a:path>
                <a:path w="4641215" h="4146550">
                  <a:moveTo>
                    <a:pt x="783170" y="862507"/>
                  </a:moveTo>
                  <a:lnTo>
                    <a:pt x="781773" y="860882"/>
                  </a:lnTo>
                  <a:lnTo>
                    <a:pt x="780605" y="859243"/>
                  </a:lnTo>
                  <a:lnTo>
                    <a:pt x="779195" y="857377"/>
                  </a:lnTo>
                  <a:lnTo>
                    <a:pt x="775004" y="857377"/>
                  </a:lnTo>
                  <a:lnTo>
                    <a:pt x="773595" y="859015"/>
                  </a:lnTo>
                  <a:lnTo>
                    <a:pt x="771969" y="860412"/>
                  </a:lnTo>
                  <a:lnTo>
                    <a:pt x="770572" y="862050"/>
                  </a:lnTo>
                  <a:lnTo>
                    <a:pt x="770801" y="862749"/>
                  </a:lnTo>
                  <a:lnTo>
                    <a:pt x="775004" y="862749"/>
                  </a:lnTo>
                  <a:lnTo>
                    <a:pt x="782891" y="862749"/>
                  </a:lnTo>
                  <a:lnTo>
                    <a:pt x="783170" y="862507"/>
                  </a:lnTo>
                  <a:close/>
                </a:path>
                <a:path w="4641215" h="4146550">
                  <a:moveTo>
                    <a:pt x="861339" y="252501"/>
                  </a:moveTo>
                  <a:lnTo>
                    <a:pt x="859942" y="250863"/>
                  </a:lnTo>
                  <a:lnTo>
                    <a:pt x="856907" y="247840"/>
                  </a:lnTo>
                  <a:lnTo>
                    <a:pt x="848741" y="247840"/>
                  </a:lnTo>
                  <a:lnTo>
                    <a:pt x="848741" y="251104"/>
                  </a:lnTo>
                  <a:lnTo>
                    <a:pt x="852017" y="251802"/>
                  </a:lnTo>
                  <a:lnTo>
                    <a:pt x="853643" y="255066"/>
                  </a:lnTo>
                  <a:lnTo>
                    <a:pt x="855738" y="252272"/>
                  </a:lnTo>
                  <a:lnTo>
                    <a:pt x="859472" y="256933"/>
                  </a:lnTo>
                  <a:lnTo>
                    <a:pt x="861339" y="252501"/>
                  </a:lnTo>
                  <a:close/>
                </a:path>
                <a:path w="4641215" h="4146550">
                  <a:moveTo>
                    <a:pt x="923658" y="347484"/>
                  </a:moveTo>
                  <a:lnTo>
                    <a:pt x="922248" y="346316"/>
                  </a:lnTo>
                  <a:lnTo>
                    <a:pt x="921321" y="343979"/>
                  </a:lnTo>
                  <a:lnTo>
                    <a:pt x="918756" y="343509"/>
                  </a:lnTo>
                  <a:lnTo>
                    <a:pt x="916647" y="345846"/>
                  </a:lnTo>
                  <a:lnTo>
                    <a:pt x="918286" y="348653"/>
                  </a:lnTo>
                  <a:lnTo>
                    <a:pt x="917587" y="351447"/>
                  </a:lnTo>
                  <a:lnTo>
                    <a:pt x="916647" y="352145"/>
                  </a:lnTo>
                  <a:lnTo>
                    <a:pt x="915492" y="353314"/>
                  </a:lnTo>
                  <a:lnTo>
                    <a:pt x="913384" y="354952"/>
                  </a:lnTo>
                  <a:lnTo>
                    <a:pt x="915949" y="355409"/>
                  </a:lnTo>
                  <a:lnTo>
                    <a:pt x="917587" y="355879"/>
                  </a:lnTo>
                  <a:lnTo>
                    <a:pt x="919226" y="356120"/>
                  </a:lnTo>
                  <a:lnTo>
                    <a:pt x="920851" y="352844"/>
                  </a:lnTo>
                  <a:lnTo>
                    <a:pt x="922248" y="350278"/>
                  </a:lnTo>
                  <a:lnTo>
                    <a:pt x="923658" y="347484"/>
                  </a:lnTo>
                  <a:close/>
                </a:path>
                <a:path w="4641215" h="4146550">
                  <a:moveTo>
                    <a:pt x="957719" y="1427721"/>
                  </a:moveTo>
                  <a:lnTo>
                    <a:pt x="953757" y="1427721"/>
                  </a:lnTo>
                  <a:lnTo>
                    <a:pt x="951420" y="1427480"/>
                  </a:lnTo>
                  <a:lnTo>
                    <a:pt x="950963" y="1429816"/>
                  </a:lnTo>
                  <a:lnTo>
                    <a:pt x="947458" y="1430045"/>
                  </a:lnTo>
                  <a:lnTo>
                    <a:pt x="947458" y="1433080"/>
                  </a:lnTo>
                  <a:lnTo>
                    <a:pt x="949096" y="1434719"/>
                  </a:lnTo>
                  <a:lnTo>
                    <a:pt x="950722" y="1436116"/>
                  </a:lnTo>
                  <a:lnTo>
                    <a:pt x="952360" y="1437754"/>
                  </a:lnTo>
                  <a:lnTo>
                    <a:pt x="953757" y="1437284"/>
                  </a:lnTo>
                  <a:lnTo>
                    <a:pt x="957021" y="1436344"/>
                  </a:lnTo>
                  <a:lnTo>
                    <a:pt x="955852" y="1434947"/>
                  </a:lnTo>
                  <a:lnTo>
                    <a:pt x="954697" y="1433779"/>
                  </a:lnTo>
                  <a:lnTo>
                    <a:pt x="953757" y="1432610"/>
                  </a:lnTo>
                  <a:lnTo>
                    <a:pt x="954925" y="1431213"/>
                  </a:lnTo>
                  <a:lnTo>
                    <a:pt x="956094" y="1429588"/>
                  </a:lnTo>
                  <a:lnTo>
                    <a:pt x="957719" y="1427721"/>
                  </a:lnTo>
                  <a:close/>
                </a:path>
                <a:path w="4641215" h="4146550">
                  <a:moveTo>
                    <a:pt x="960297" y="1350467"/>
                  </a:moveTo>
                  <a:lnTo>
                    <a:pt x="951890" y="1342771"/>
                  </a:lnTo>
                  <a:lnTo>
                    <a:pt x="950493" y="1344168"/>
                  </a:lnTo>
                  <a:lnTo>
                    <a:pt x="948156" y="1345336"/>
                  </a:lnTo>
                  <a:lnTo>
                    <a:pt x="947686" y="1348600"/>
                  </a:lnTo>
                  <a:lnTo>
                    <a:pt x="950252" y="1349070"/>
                  </a:lnTo>
                  <a:lnTo>
                    <a:pt x="952817" y="1349070"/>
                  </a:lnTo>
                  <a:lnTo>
                    <a:pt x="954684" y="1351407"/>
                  </a:lnTo>
                  <a:lnTo>
                    <a:pt x="956094" y="1353045"/>
                  </a:lnTo>
                  <a:lnTo>
                    <a:pt x="958418" y="1352575"/>
                  </a:lnTo>
                  <a:lnTo>
                    <a:pt x="960297" y="1350467"/>
                  </a:lnTo>
                  <a:close/>
                </a:path>
                <a:path w="4641215" h="4146550">
                  <a:moveTo>
                    <a:pt x="969391" y="383413"/>
                  </a:moveTo>
                  <a:lnTo>
                    <a:pt x="964958" y="378980"/>
                  </a:lnTo>
                  <a:lnTo>
                    <a:pt x="962621" y="380390"/>
                  </a:lnTo>
                  <a:lnTo>
                    <a:pt x="958888" y="376656"/>
                  </a:lnTo>
                  <a:lnTo>
                    <a:pt x="957262" y="381088"/>
                  </a:lnTo>
                  <a:lnTo>
                    <a:pt x="961694" y="385521"/>
                  </a:lnTo>
                  <a:lnTo>
                    <a:pt x="964260" y="384124"/>
                  </a:lnTo>
                  <a:lnTo>
                    <a:pt x="967994" y="387858"/>
                  </a:lnTo>
                  <a:lnTo>
                    <a:pt x="969391" y="383413"/>
                  </a:lnTo>
                  <a:close/>
                </a:path>
                <a:path w="4641215" h="4146550">
                  <a:moveTo>
                    <a:pt x="973353" y="1244053"/>
                  </a:moveTo>
                  <a:lnTo>
                    <a:pt x="972896" y="1243126"/>
                  </a:lnTo>
                  <a:lnTo>
                    <a:pt x="972654" y="1241488"/>
                  </a:lnTo>
                  <a:lnTo>
                    <a:pt x="966355" y="1241259"/>
                  </a:lnTo>
                  <a:lnTo>
                    <a:pt x="960526" y="1241259"/>
                  </a:lnTo>
                  <a:lnTo>
                    <a:pt x="954227" y="1241488"/>
                  </a:lnTo>
                  <a:lnTo>
                    <a:pt x="953985" y="1243126"/>
                  </a:lnTo>
                  <a:lnTo>
                    <a:pt x="953528" y="1244053"/>
                  </a:lnTo>
                  <a:lnTo>
                    <a:pt x="973353" y="1244053"/>
                  </a:lnTo>
                  <a:close/>
                </a:path>
                <a:path w="4641215" h="4146550">
                  <a:moveTo>
                    <a:pt x="992263" y="1244523"/>
                  </a:moveTo>
                  <a:lnTo>
                    <a:pt x="973353" y="1244523"/>
                  </a:lnTo>
                  <a:lnTo>
                    <a:pt x="974064" y="1245920"/>
                  </a:lnTo>
                  <a:lnTo>
                    <a:pt x="974293" y="1247089"/>
                  </a:lnTo>
                  <a:lnTo>
                    <a:pt x="979893" y="1247089"/>
                  </a:lnTo>
                  <a:lnTo>
                    <a:pt x="985494" y="1247330"/>
                  </a:lnTo>
                  <a:lnTo>
                    <a:pt x="991565" y="1247089"/>
                  </a:lnTo>
                  <a:lnTo>
                    <a:pt x="991793" y="1245692"/>
                  </a:lnTo>
                  <a:lnTo>
                    <a:pt x="992263" y="1244523"/>
                  </a:lnTo>
                  <a:close/>
                </a:path>
                <a:path w="4641215" h="4146550">
                  <a:moveTo>
                    <a:pt x="1317332" y="983856"/>
                  </a:moveTo>
                  <a:lnTo>
                    <a:pt x="1316863" y="983399"/>
                  </a:lnTo>
                  <a:lnTo>
                    <a:pt x="1316164" y="981989"/>
                  </a:lnTo>
                  <a:lnTo>
                    <a:pt x="1312900" y="981989"/>
                  </a:lnTo>
                  <a:lnTo>
                    <a:pt x="1310106" y="981760"/>
                  </a:lnTo>
                  <a:lnTo>
                    <a:pt x="1307528" y="981989"/>
                  </a:lnTo>
                  <a:lnTo>
                    <a:pt x="1306601" y="982230"/>
                  </a:lnTo>
                  <a:lnTo>
                    <a:pt x="1304734" y="983157"/>
                  </a:lnTo>
                  <a:lnTo>
                    <a:pt x="1304963" y="983856"/>
                  </a:lnTo>
                  <a:lnTo>
                    <a:pt x="1305661" y="985266"/>
                  </a:lnTo>
                  <a:lnTo>
                    <a:pt x="1305902" y="985266"/>
                  </a:lnTo>
                  <a:lnTo>
                    <a:pt x="1309166" y="984554"/>
                  </a:lnTo>
                  <a:lnTo>
                    <a:pt x="1310563" y="987361"/>
                  </a:lnTo>
                  <a:lnTo>
                    <a:pt x="1312672" y="988529"/>
                  </a:lnTo>
                  <a:lnTo>
                    <a:pt x="1313840" y="988999"/>
                  </a:lnTo>
                  <a:lnTo>
                    <a:pt x="1315466" y="988060"/>
                  </a:lnTo>
                  <a:lnTo>
                    <a:pt x="1316863" y="987831"/>
                  </a:lnTo>
                  <a:lnTo>
                    <a:pt x="1317104" y="986421"/>
                  </a:lnTo>
                  <a:lnTo>
                    <a:pt x="1317332" y="985266"/>
                  </a:lnTo>
                  <a:lnTo>
                    <a:pt x="1317332" y="983856"/>
                  </a:lnTo>
                  <a:close/>
                </a:path>
                <a:path w="4641215" h="4146550">
                  <a:moveTo>
                    <a:pt x="1475790" y="794600"/>
                  </a:moveTo>
                  <a:lnTo>
                    <a:pt x="1472526" y="791108"/>
                  </a:lnTo>
                  <a:lnTo>
                    <a:pt x="1471117" y="807440"/>
                  </a:lnTo>
                  <a:lnTo>
                    <a:pt x="1473682" y="810933"/>
                  </a:lnTo>
                  <a:lnTo>
                    <a:pt x="1475790" y="807440"/>
                  </a:lnTo>
                  <a:lnTo>
                    <a:pt x="1474622" y="803706"/>
                  </a:lnTo>
                  <a:lnTo>
                    <a:pt x="1474622" y="797407"/>
                  </a:lnTo>
                  <a:lnTo>
                    <a:pt x="1475790" y="794600"/>
                  </a:lnTo>
                  <a:close/>
                </a:path>
                <a:path w="4641215" h="4146550">
                  <a:moveTo>
                    <a:pt x="1511960" y="1123175"/>
                  </a:moveTo>
                  <a:lnTo>
                    <a:pt x="1507528" y="1117346"/>
                  </a:lnTo>
                  <a:lnTo>
                    <a:pt x="1507528" y="1124343"/>
                  </a:lnTo>
                  <a:lnTo>
                    <a:pt x="1505889" y="1126439"/>
                  </a:lnTo>
                  <a:lnTo>
                    <a:pt x="1501927" y="1128077"/>
                  </a:lnTo>
                  <a:lnTo>
                    <a:pt x="1505661" y="1132509"/>
                  </a:lnTo>
                  <a:lnTo>
                    <a:pt x="1507058" y="1132509"/>
                  </a:lnTo>
                  <a:lnTo>
                    <a:pt x="1508696" y="1132281"/>
                  </a:lnTo>
                  <a:lnTo>
                    <a:pt x="1510563" y="1132039"/>
                  </a:lnTo>
                  <a:lnTo>
                    <a:pt x="1510322" y="1127379"/>
                  </a:lnTo>
                  <a:lnTo>
                    <a:pt x="1511960" y="1123175"/>
                  </a:lnTo>
                  <a:close/>
                </a:path>
                <a:path w="4641215" h="4146550">
                  <a:moveTo>
                    <a:pt x="1592237" y="3192170"/>
                  </a:moveTo>
                  <a:lnTo>
                    <a:pt x="1589430" y="3191002"/>
                  </a:lnTo>
                  <a:lnTo>
                    <a:pt x="1586407" y="3190773"/>
                  </a:lnTo>
                  <a:lnTo>
                    <a:pt x="1584769" y="3188436"/>
                  </a:lnTo>
                  <a:lnTo>
                    <a:pt x="1581962" y="3189833"/>
                  </a:lnTo>
                  <a:lnTo>
                    <a:pt x="1579397" y="3191002"/>
                  </a:lnTo>
                  <a:lnTo>
                    <a:pt x="1574965" y="3193338"/>
                  </a:lnTo>
                  <a:lnTo>
                    <a:pt x="1589430" y="3194735"/>
                  </a:lnTo>
                  <a:lnTo>
                    <a:pt x="1589430" y="3194507"/>
                  </a:lnTo>
                  <a:lnTo>
                    <a:pt x="1592237" y="3192170"/>
                  </a:lnTo>
                  <a:close/>
                </a:path>
                <a:path w="4641215" h="4146550">
                  <a:moveTo>
                    <a:pt x="1592707" y="1620240"/>
                  </a:moveTo>
                  <a:lnTo>
                    <a:pt x="1591297" y="1618373"/>
                  </a:lnTo>
                  <a:lnTo>
                    <a:pt x="1590370" y="1616735"/>
                  </a:lnTo>
                  <a:lnTo>
                    <a:pt x="1589671" y="1615567"/>
                  </a:lnTo>
                  <a:lnTo>
                    <a:pt x="1589430" y="1612074"/>
                  </a:lnTo>
                  <a:lnTo>
                    <a:pt x="1588973" y="1605775"/>
                  </a:lnTo>
                  <a:lnTo>
                    <a:pt x="1588731" y="1605305"/>
                  </a:lnTo>
                  <a:lnTo>
                    <a:pt x="1588274" y="1605076"/>
                  </a:lnTo>
                  <a:lnTo>
                    <a:pt x="1587804" y="1604606"/>
                  </a:lnTo>
                  <a:lnTo>
                    <a:pt x="1585468" y="1614639"/>
                  </a:lnTo>
                  <a:lnTo>
                    <a:pt x="1585468" y="1618602"/>
                  </a:lnTo>
                  <a:lnTo>
                    <a:pt x="1588033" y="1621167"/>
                  </a:lnTo>
                  <a:lnTo>
                    <a:pt x="1589201" y="1620939"/>
                  </a:lnTo>
                  <a:lnTo>
                    <a:pt x="1590840" y="1620469"/>
                  </a:lnTo>
                  <a:lnTo>
                    <a:pt x="1592707" y="1620240"/>
                  </a:lnTo>
                  <a:close/>
                </a:path>
                <a:path w="4641215" h="4146550">
                  <a:moveTo>
                    <a:pt x="1736458" y="1570062"/>
                  </a:moveTo>
                  <a:lnTo>
                    <a:pt x="1734820" y="1568437"/>
                  </a:lnTo>
                  <a:lnTo>
                    <a:pt x="1732026" y="1565160"/>
                  </a:lnTo>
                  <a:lnTo>
                    <a:pt x="1723390" y="1573796"/>
                  </a:lnTo>
                  <a:lnTo>
                    <a:pt x="1725256" y="1574266"/>
                  </a:lnTo>
                  <a:lnTo>
                    <a:pt x="1726882" y="1575435"/>
                  </a:lnTo>
                  <a:lnTo>
                    <a:pt x="1728050" y="1574965"/>
                  </a:lnTo>
                  <a:lnTo>
                    <a:pt x="1731086" y="1573568"/>
                  </a:lnTo>
                  <a:lnTo>
                    <a:pt x="1733892" y="1571701"/>
                  </a:lnTo>
                  <a:lnTo>
                    <a:pt x="1736458" y="1570062"/>
                  </a:lnTo>
                  <a:close/>
                </a:path>
                <a:path w="4641215" h="4146550">
                  <a:moveTo>
                    <a:pt x="1825371" y="1552562"/>
                  </a:moveTo>
                  <a:lnTo>
                    <a:pt x="1821865" y="1559560"/>
                  </a:lnTo>
                  <a:lnTo>
                    <a:pt x="1815096" y="1558163"/>
                  </a:lnTo>
                  <a:lnTo>
                    <a:pt x="1812302" y="1563763"/>
                  </a:lnTo>
                  <a:lnTo>
                    <a:pt x="1813699" y="1564462"/>
                  </a:lnTo>
                  <a:lnTo>
                    <a:pt x="1814868" y="1564932"/>
                  </a:lnTo>
                  <a:lnTo>
                    <a:pt x="1815795" y="1565402"/>
                  </a:lnTo>
                  <a:lnTo>
                    <a:pt x="1825371" y="1560271"/>
                  </a:lnTo>
                  <a:lnTo>
                    <a:pt x="1825371" y="1552562"/>
                  </a:lnTo>
                  <a:close/>
                </a:path>
                <a:path w="4641215" h="4146550">
                  <a:moveTo>
                    <a:pt x="1852663" y="1866900"/>
                  </a:moveTo>
                  <a:lnTo>
                    <a:pt x="1841703" y="1866900"/>
                  </a:lnTo>
                  <a:lnTo>
                    <a:pt x="1842630" y="1872043"/>
                  </a:lnTo>
                  <a:lnTo>
                    <a:pt x="1836102" y="1868538"/>
                  </a:lnTo>
                  <a:lnTo>
                    <a:pt x="1835632" y="1872043"/>
                  </a:lnTo>
                  <a:lnTo>
                    <a:pt x="1836331" y="1872500"/>
                  </a:lnTo>
                  <a:lnTo>
                    <a:pt x="1837270" y="1873199"/>
                  </a:lnTo>
                  <a:lnTo>
                    <a:pt x="1838198" y="1873440"/>
                  </a:lnTo>
                  <a:lnTo>
                    <a:pt x="1839595" y="1873669"/>
                  </a:lnTo>
                  <a:lnTo>
                    <a:pt x="1841931" y="1874139"/>
                  </a:lnTo>
                  <a:lnTo>
                    <a:pt x="1842871" y="1873440"/>
                  </a:lnTo>
                  <a:lnTo>
                    <a:pt x="1845195" y="1870875"/>
                  </a:lnTo>
                  <a:lnTo>
                    <a:pt x="1848929" y="1870633"/>
                  </a:lnTo>
                  <a:lnTo>
                    <a:pt x="1852663" y="1866900"/>
                  </a:lnTo>
                  <a:close/>
                </a:path>
                <a:path w="4641215" h="4146550">
                  <a:moveTo>
                    <a:pt x="1914512" y="680491"/>
                  </a:moveTo>
                  <a:lnTo>
                    <a:pt x="1912404" y="676757"/>
                  </a:lnTo>
                  <a:lnTo>
                    <a:pt x="1910080" y="678383"/>
                  </a:lnTo>
                  <a:lnTo>
                    <a:pt x="1906803" y="675360"/>
                  </a:lnTo>
                  <a:lnTo>
                    <a:pt x="1904238" y="678624"/>
                  </a:lnTo>
                  <a:lnTo>
                    <a:pt x="1906803" y="681659"/>
                  </a:lnTo>
                  <a:lnTo>
                    <a:pt x="1909610" y="684225"/>
                  </a:lnTo>
                  <a:lnTo>
                    <a:pt x="1912404" y="687019"/>
                  </a:lnTo>
                  <a:lnTo>
                    <a:pt x="1914512" y="683285"/>
                  </a:lnTo>
                  <a:lnTo>
                    <a:pt x="1914512" y="680491"/>
                  </a:lnTo>
                  <a:close/>
                </a:path>
                <a:path w="4641215" h="4146550">
                  <a:moveTo>
                    <a:pt x="1917077" y="1442415"/>
                  </a:moveTo>
                  <a:lnTo>
                    <a:pt x="1915909" y="1441716"/>
                  </a:lnTo>
                  <a:lnTo>
                    <a:pt x="1914512" y="1441246"/>
                  </a:lnTo>
                  <a:lnTo>
                    <a:pt x="1912175" y="1440319"/>
                  </a:lnTo>
                  <a:lnTo>
                    <a:pt x="1910778" y="1442186"/>
                  </a:lnTo>
                  <a:lnTo>
                    <a:pt x="1909381" y="1444282"/>
                  </a:lnTo>
                  <a:lnTo>
                    <a:pt x="1907514" y="1447317"/>
                  </a:lnTo>
                  <a:lnTo>
                    <a:pt x="1907743" y="1450581"/>
                  </a:lnTo>
                  <a:lnTo>
                    <a:pt x="1910537" y="1449184"/>
                  </a:lnTo>
                  <a:lnTo>
                    <a:pt x="1912645" y="1448015"/>
                  </a:lnTo>
                  <a:lnTo>
                    <a:pt x="1914982" y="1447088"/>
                  </a:lnTo>
                  <a:lnTo>
                    <a:pt x="1917077" y="1446149"/>
                  </a:lnTo>
                  <a:lnTo>
                    <a:pt x="1917077" y="1442415"/>
                  </a:lnTo>
                  <a:close/>
                </a:path>
                <a:path w="4641215" h="4146550">
                  <a:moveTo>
                    <a:pt x="1963051" y="859015"/>
                  </a:moveTo>
                  <a:lnTo>
                    <a:pt x="1959546" y="857148"/>
                  </a:lnTo>
                  <a:lnTo>
                    <a:pt x="1956511" y="855738"/>
                  </a:lnTo>
                  <a:lnTo>
                    <a:pt x="1953247" y="854113"/>
                  </a:lnTo>
                  <a:lnTo>
                    <a:pt x="1953247" y="859015"/>
                  </a:lnTo>
                  <a:lnTo>
                    <a:pt x="1956054" y="860882"/>
                  </a:lnTo>
                  <a:lnTo>
                    <a:pt x="1957209" y="866241"/>
                  </a:lnTo>
                  <a:lnTo>
                    <a:pt x="1962581" y="862977"/>
                  </a:lnTo>
                  <a:lnTo>
                    <a:pt x="1962810" y="861809"/>
                  </a:lnTo>
                  <a:lnTo>
                    <a:pt x="1962810" y="860412"/>
                  </a:lnTo>
                  <a:lnTo>
                    <a:pt x="1963051" y="859015"/>
                  </a:lnTo>
                  <a:close/>
                </a:path>
                <a:path w="4641215" h="4146550">
                  <a:moveTo>
                    <a:pt x="1966315" y="3329381"/>
                  </a:moveTo>
                  <a:lnTo>
                    <a:pt x="1964448" y="3327984"/>
                  </a:lnTo>
                  <a:lnTo>
                    <a:pt x="1962810" y="3326815"/>
                  </a:lnTo>
                  <a:lnTo>
                    <a:pt x="1961413" y="3325418"/>
                  </a:lnTo>
                  <a:lnTo>
                    <a:pt x="1956752" y="3330092"/>
                  </a:lnTo>
                  <a:lnTo>
                    <a:pt x="1958378" y="3332188"/>
                  </a:lnTo>
                  <a:lnTo>
                    <a:pt x="1960016" y="3334054"/>
                  </a:lnTo>
                  <a:lnTo>
                    <a:pt x="1961413" y="3335921"/>
                  </a:lnTo>
                  <a:lnTo>
                    <a:pt x="1963750" y="3334982"/>
                  </a:lnTo>
                  <a:lnTo>
                    <a:pt x="1965147" y="3334283"/>
                  </a:lnTo>
                  <a:lnTo>
                    <a:pt x="1966315" y="3333826"/>
                  </a:lnTo>
                  <a:lnTo>
                    <a:pt x="1966315" y="3329381"/>
                  </a:lnTo>
                  <a:close/>
                </a:path>
                <a:path w="4641215" h="4146550">
                  <a:moveTo>
                    <a:pt x="1972856" y="249466"/>
                  </a:moveTo>
                  <a:lnTo>
                    <a:pt x="1970049" y="247840"/>
                  </a:lnTo>
                  <a:lnTo>
                    <a:pt x="1964448" y="245033"/>
                  </a:lnTo>
                  <a:lnTo>
                    <a:pt x="1963280" y="245732"/>
                  </a:lnTo>
                  <a:lnTo>
                    <a:pt x="1961883" y="246900"/>
                  </a:lnTo>
                  <a:lnTo>
                    <a:pt x="1959787" y="248539"/>
                  </a:lnTo>
                  <a:lnTo>
                    <a:pt x="1960245" y="249237"/>
                  </a:lnTo>
                  <a:lnTo>
                    <a:pt x="1961413" y="251104"/>
                  </a:lnTo>
                  <a:lnTo>
                    <a:pt x="1962353" y="251104"/>
                  </a:lnTo>
                  <a:lnTo>
                    <a:pt x="1966087" y="250634"/>
                  </a:lnTo>
                  <a:lnTo>
                    <a:pt x="1968881" y="252730"/>
                  </a:lnTo>
                  <a:lnTo>
                    <a:pt x="1972386" y="254139"/>
                  </a:lnTo>
                  <a:lnTo>
                    <a:pt x="1972386" y="252272"/>
                  </a:lnTo>
                  <a:lnTo>
                    <a:pt x="1972856" y="249466"/>
                  </a:lnTo>
                  <a:close/>
                </a:path>
                <a:path w="4641215" h="4146550">
                  <a:moveTo>
                    <a:pt x="1976818" y="686092"/>
                  </a:moveTo>
                  <a:lnTo>
                    <a:pt x="1975180" y="684225"/>
                  </a:lnTo>
                  <a:lnTo>
                    <a:pt x="1973783" y="683755"/>
                  </a:lnTo>
                  <a:lnTo>
                    <a:pt x="1972386" y="683526"/>
                  </a:lnTo>
                  <a:lnTo>
                    <a:pt x="1970747" y="683056"/>
                  </a:lnTo>
                  <a:lnTo>
                    <a:pt x="1968881" y="680491"/>
                  </a:lnTo>
                  <a:lnTo>
                    <a:pt x="1970989" y="677684"/>
                  </a:lnTo>
                  <a:lnTo>
                    <a:pt x="1967484" y="677456"/>
                  </a:lnTo>
                  <a:lnTo>
                    <a:pt x="1965147" y="679792"/>
                  </a:lnTo>
                  <a:lnTo>
                    <a:pt x="1966785" y="682586"/>
                  </a:lnTo>
                  <a:lnTo>
                    <a:pt x="1966315" y="685152"/>
                  </a:lnTo>
                  <a:lnTo>
                    <a:pt x="1969350" y="686562"/>
                  </a:lnTo>
                  <a:lnTo>
                    <a:pt x="1972157" y="688187"/>
                  </a:lnTo>
                  <a:lnTo>
                    <a:pt x="1975180" y="689584"/>
                  </a:lnTo>
                  <a:lnTo>
                    <a:pt x="1976818" y="687717"/>
                  </a:lnTo>
                  <a:lnTo>
                    <a:pt x="1976818" y="686092"/>
                  </a:lnTo>
                  <a:close/>
                </a:path>
                <a:path w="4641215" h="4146550">
                  <a:moveTo>
                    <a:pt x="1989886" y="248767"/>
                  </a:moveTo>
                  <a:lnTo>
                    <a:pt x="1988947" y="246430"/>
                  </a:lnTo>
                  <a:lnTo>
                    <a:pt x="1988489" y="243865"/>
                  </a:lnTo>
                  <a:lnTo>
                    <a:pt x="1984984" y="247129"/>
                  </a:lnTo>
                  <a:lnTo>
                    <a:pt x="1982419" y="249707"/>
                  </a:lnTo>
                  <a:lnTo>
                    <a:pt x="1980082" y="252272"/>
                  </a:lnTo>
                  <a:lnTo>
                    <a:pt x="1980323" y="252971"/>
                  </a:lnTo>
                  <a:lnTo>
                    <a:pt x="1980323" y="253441"/>
                  </a:lnTo>
                  <a:lnTo>
                    <a:pt x="1983117" y="256235"/>
                  </a:lnTo>
                  <a:lnTo>
                    <a:pt x="1984756" y="257632"/>
                  </a:lnTo>
                  <a:lnTo>
                    <a:pt x="1986851" y="254838"/>
                  </a:lnTo>
                  <a:lnTo>
                    <a:pt x="1986622" y="251333"/>
                  </a:lnTo>
                  <a:lnTo>
                    <a:pt x="1989416" y="249237"/>
                  </a:lnTo>
                  <a:lnTo>
                    <a:pt x="1989886" y="248767"/>
                  </a:lnTo>
                  <a:close/>
                </a:path>
                <a:path w="4641215" h="4146550">
                  <a:moveTo>
                    <a:pt x="2061057" y="1853374"/>
                  </a:moveTo>
                  <a:lnTo>
                    <a:pt x="2060829" y="1851037"/>
                  </a:lnTo>
                  <a:lnTo>
                    <a:pt x="2056866" y="1849869"/>
                  </a:lnTo>
                  <a:lnTo>
                    <a:pt x="2052891" y="1849869"/>
                  </a:lnTo>
                  <a:lnTo>
                    <a:pt x="2048687" y="1851266"/>
                  </a:lnTo>
                  <a:lnTo>
                    <a:pt x="2048687" y="1857806"/>
                  </a:lnTo>
                  <a:lnTo>
                    <a:pt x="2051494" y="1856867"/>
                  </a:lnTo>
                  <a:lnTo>
                    <a:pt x="2052891" y="1856638"/>
                  </a:lnTo>
                  <a:lnTo>
                    <a:pt x="2054288" y="1855698"/>
                  </a:lnTo>
                  <a:lnTo>
                    <a:pt x="2055698" y="1855000"/>
                  </a:lnTo>
                  <a:lnTo>
                    <a:pt x="2056866" y="1853831"/>
                  </a:lnTo>
                  <a:lnTo>
                    <a:pt x="2058263" y="1853603"/>
                  </a:lnTo>
                  <a:lnTo>
                    <a:pt x="2059889" y="1853374"/>
                  </a:lnTo>
                  <a:lnTo>
                    <a:pt x="2061057" y="1853374"/>
                  </a:lnTo>
                  <a:close/>
                </a:path>
                <a:path w="4641215" h="4146550">
                  <a:moveTo>
                    <a:pt x="2085327" y="1235430"/>
                  </a:moveTo>
                  <a:lnTo>
                    <a:pt x="2082533" y="1234719"/>
                  </a:lnTo>
                  <a:lnTo>
                    <a:pt x="2080895" y="1234490"/>
                  </a:lnTo>
                  <a:lnTo>
                    <a:pt x="2075992" y="1233563"/>
                  </a:lnTo>
                  <a:lnTo>
                    <a:pt x="2079028" y="1239621"/>
                  </a:lnTo>
                  <a:lnTo>
                    <a:pt x="2075764" y="1244053"/>
                  </a:lnTo>
                  <a:lnTo>
                    <a:pt x="2079726" y="1247330"/>
                  </a:lnTo>
                  <a:lnTo>
                    <a:pt x="2084400" y="1242656"/>
                  </a:lnTo>
                  <a:lnTo>
                    <a:pt x="2083460" y="1241488"/>
                  </a:lnTo>
                  <a:lnTo>
                    <a:pt x="2081136" y="1239164"/>
                  </a:lnTo>
                  <a:lnTo>
                    <a:pt x="2082292" y="1238224"/>
                  </a:lnTo>
                  <a:lnTo>
                    <a:pt x="2083460" y="1237056"/>
                  </a:lnTo>
                  <a:lnTo>
                    <a:pt x="2085327" y="1235430"/>
                  </a:lnTo>
                  <a:close/>
                </a:path>
                <a:path w="4641215" h="4146550">
                  <a:moveTo>
                    <a:pt x="2092782" y="1850758"/>
                  </a:moveTo>
                  <a:lnTo>
                    <a:pt x="2090470" y="1848929"/>
                  </a:lnTo>
                  <a:lnTo>
                    <a:pt x="2091956" y="1852561"/>
                  </a:lnTo>
                  <a:lnTo>
                    <a:pt x="2092337" y="1850796"/>
                  </a:lnTo>
                  <a:lnTo>
                    <a:pt x="2092782" y="1850758"/>
                  </a:lnTo>
                  <a:close/>
                </a:path>
                <a:path w="4641215" h="4146550">
                  <a:moveTo>
                    <a:pt x="2093734" y="1856867"/>
                  </a:moveTo>
                  <a:lnTo>
                    <a:pt x="2093061" y="1855241"/>
                  </a:lnTo>
                  <a:lnTo>
                    <a:pt x="2091956" y="1852561"/>
                  </a:lnTo>
                  <a:lnTo>
                    <a:pt x="2091397" y="1855241"/>
                  </a:lnTo>
                  <a:lnTo>
                    <a:pt x="2084628" y="1851736"/>
                  </a:lnTo>
                  <a:lnTo>
                    <a:pt x="2084400" y="1857108"/>
                  </a:lnTo>
                  <a:lnTo>
                    <a:pt x="2089772" y="1857108"/>
                  </a:lnTo>
                  <a:lnTo>
                    <a:pt x="2093734" y="1856867"/>
                  </a:lnTo>
                  <a:close/>
                </a:path>
                <a:path w="4641215" h="4146550">
                  <a:moveTo>
                    <a:pt x="2100503" y="1856867"/>
                  </a:moveTo>
                  <a:lnTo>
                    <a:pt x="2100262" y="1851266"/>
                  </a:lnTo>
                  <a:lnTo>
                    <a:pt x="2097468" y="1849869"/>
                  </a:lnTo>
                  <a:lnTo>
                    <a:pt x="2094903" y="1850567"/>
                  </a:lnTo>
                  <a:lnTo>
                    <a:pt x="2092782" y="1850758"/>
                  </a:lnTo>
                  <a:lnTo>
                    <a:pt x="2100503" y="1856867"/>
                  </a:lnTo>
                  <a:close/>
                </a:path>
                <a:path w="4641215" h="4146550">
                  <a:moveTo>
                    <a:pt x="2106803" y="866013"/>
                  </a:moveTo>
                  <a:lnTo>
                    <a:pt x="2098395" y="858316"/>
                  </a:lnTo>
                  <a:lnTo>
                    <a:pt x="2096770" y="860882"/>
                  </a:lnTo>
                  <a:lnTo>
                    <a:pt x="2096998" y="863676"/>
                  </a:lnTo>
                  <a:lnTo>
                    <a:pt x="2098395" y="866482"/>
                  </a:lnTo>
                  <a:lnTo>
                    <a:pt x="2101430" y="867181"/>
                  </a:lnTo>
                  <a:lnTo>
                    <a:pt x="2104237" y="868349"/>
                  </a:lnTo>
                  <a:lnTo>
                    <a:pt x="2106803" y="866013"/>
                  </a:lnTo>
                  <a:close/>
                </a:path>
                <a:path w="4641215" h="4146550">
                  <a:moveTo>
                    <a:pt x="2140166" y="855738"/>
                  </a:moveTo>
                  <a:lnTo>
                    <a:pt x="2139708" y="854113"/>
                  </a:lnTo>
                  <a:lnTo>
                    <a:pt x="2135276" y="855738"/>
                  </a:lnTo>
                  <a:lnTo>
                    <a:pt x="2132939" y="857605"/>
                  </a:lnTo>
                  <a:lnTo>
                    <a:pt x="2130374" y="859015"/>
                  </a:lnTo>
                  <a:lnTo>
                    <a:pt x="2133168" y="860882"/>
                  </a:lnTo>
                  <a:lnTo>
                    <a:pt x="2134336" y="865784"/>
                  </a:lnTo>
                  <a:lnTo>
                    <a:pt x="2140166" y="862749"/>
                  </a:lnTo>
                  <a:lnTo>
                    <a:pt x="2140166" y="860412"/>
                  </a:lnTo>
                  <a:lnTo>
                    <a:pt x="2139937" y="859015"/>
                  </a:lnTo>
                  <a:lnTo>
                    <a:pt x="2139937" y="857377"/>
                  </a:lnTo>
                  <a:lnTo>
                    <a:pt x="2140166" y="855738"/>
                  </a:lnTo>
                  <a:close/>
                </a:path>
                <a:path w="4641215" h="4146550">
                  <a:moveTo>
                    <a:pt x="2182876" y="498462"/>
                  </a:moveTo>
                  <a:lnTo>
                    <a:pt x="2176805" y="495668"/>
                  </a:lnTo>
                  <a:lnTo>
                    <a:pt x="2173541" y="494030"/>
                  </a:lnTo>
                  <a:lnTo>
                    <a:pt x="2173313" y="495668"/>
                  </a:lnTo>
                  <a:lnTo>
                    <a:pt x="2172614" y="497293"/>
                  </a:lnTo>
                  <a:lnTo>
                    <a:pt x="2173071" y="498703"/>
                  </a:lnTo>
                  <a:lnTo>
                    <a:pt x="2173770" y="500329"/>
                  </a:lnTo>
                  <a:lnTo>
                    <a:pt x="2176576" y="501027"/>
                  </a:lnTo>
                  <a:lnTo>
                    <a:pt x="2176348" y="503605"/>
                  </a:lnTo>
                  <a:lnTo>
                    <a:pt x="2176348" y="504532"/>
                  </a:lnTo>
                  <a:lnTo>
                    <a:pt x="2177275" y="505701"/>
                  </a:lnTo>
                  <a:lnTo>
                    <a:pt x="2177745" y="506628"/>
                  </a:lnTo>
                  <a:lnTo>
                    <a:pt x="2177504" y="502196"/>
                  </a:lnTo>
                  <a:lnTo>
                    <a:pt x="2181009" y="500799"/>
                  </a:lnTo>
                  <a:lnTo>
                    <a:pt x="2182876" y="498462"/>
                  </a:lnTo>
                  <a:close/>
                </a:path>
                <a:path w="4641215" h="4146550">
                  <a:moveTo>
                    <a:pt x="2254986" y="505002"/>
                  </a:moveTo>
                  <a:lnTo>
                    <a:pt x="2254516" y="502196"/>
                  </a:lnTo>
                  <a:lnTo>
                    <a:pt x="2253818" y="498703"/>
                  </a:lnTo>
                  <a:lnTo>
                    <a:pt x="2250313" y="504304"/>
                  </a:lnTo>
                  <a:lnTo>
                    <a:pt x="2244013" y="503135"/>
                  </a:lnTo>
                  <a:lnTo>
                    <a:pt x="2241448" y="508495"/>
                  </a:lnTo>
                  <a:lnTo>
                    <a:pt x="2242845" y="509206"/>
                  </a:lnTo>
                  <a:lnTo>
                    <a:pt x="2244255" y="509663"/>
                  </a:lnTo>
                  <a:lnTo>
                    <a:pt x="2245182" y="510133"/>
                  </a:lnTo>
                  <a:lnTo>
                    <a:pt x="2251722" y="506628"/>
                  </a:lnTo>
                  <a:lnTo>
                    <a:pt x="2254986" y="505002"/>
                  </a:lnTo>
                  <a:close/>
                </a:path>
                <a:path w="4641215" h="4146550">
                  <a:moveTo>
                    <a:pt x="2261755" y="1246162"/>
                  </a:moveTo>
                  <a:lnTo>
                    <a:pt x="2261285" y="1241259"/>
                  </a:lnTo>
                  <a:lnTo>
                    <a:pt x="2259419" y="1240320"/>
                  </a:lnTo>
                  <a:lnTo>
                    <a:pt x="2256155" y="1241259"/>
                  </a:lnTo>
                  <a:lnTo>
                    <a:pt x="2251722" y="1245692"/>
                  </a:lnTo>
                  <a:lnTo>
                    <a:pt x="2252421" y="1246390"/>
                  </a:lnTo>
                  <a:lnTo>
                    <a:pt x="2252891" y="1247559"/>
                  </a:lnTo>
                  <a:lnTo>
                    <a:pt x="2253589" y="1247787"/>
                  </a:lnTo>
                  <a:lnTo>
                    <a:pt x="2255215" y="1248257"/>
                  </a:lnTo>
                  <a:lnTo>
                    <a:pt x="2253589" y="1251521"/>
                  </a:lnTo>
                  <a:lnTo>
                    <a:pt x="2255215" y="1249654"/>
                  </a:lnTo>
                  <a:lnTo>
                    <a:pt x="2257780" y="1248498"/>
                  </a:lnTo>
                  <a:lnTo>
                    <a:pt x="2260117" y="1247089"/>
                  </a:lnTo>
                  <a:lnTo>
                    <a:pt x="2261755" y="1246162"/>
                  </a:lnTo>
                  <a:close/>
                </a:path>
                <a:path w="4641215" h="4146550">
                  <a:moveTo>
                    <a:pt x="2294661" y="986193"/>
                  </a:moveTo>
                  <a:lnTo>
                    <a:pt x="2289518" y="984796"/>
                  </a:lnTo>
                  <a:lnTo>
                    <a:pt x="2285555" y="984554"/>
                  </a:lnTo>
                  <a:lnTo>
                    <a:pt x="2280894" y="986193"/>
                  </a:lnTo>
                  <a:lnTo>
                    <a:pt x="2281351" y="989926"/>
                  </a:lnTo>
                  <a:lnTo>
                    <a:pt x="2281821" y="992263"/>
                  </a:lnTo>
                  <a:lnTo>
                    <a:pt x="2283688" y="990625"/>
                  </a:lnTo>
                  <a:lnTo>
                    <a:pt x="2286025" y="988288"/>
                  </a:lnTo>
                  <a:lnTo>
                    <a:pt x="2286952" y="989457"/>
                  </a:lnTo>
                  <a:lnTo>
                    <a:pt x="2288121" y="990625"/>
                  </a:lnTo>
                  <a:lnTo>
                    <a:pt x="2289060" y="991793"/>
                  </a:lnTo>
                  <a:lnTo>
                    <a:pt x="2294661" y="986193"/>
                  </a:lnTo>
                  <a:close/>
                </a:path>
                <a:path w="4641215" h="4146550">
                  <a:moveTo>
                    <a:pt x="2315426" y="408152"/>
                  </a:moveTo>
                  <a:lnTo>
                    <a:pt x="2312162" y="405117"/>
                  </a:lnTo>
                  <a:lnTo>
                    <a:pt x="2303526" y="405117"/>
                  </a:lnTo>
                  <a:lnTo>
                    <a:pt x="2305164" y="407924"/>
                  </a:lnTo>
                  <a:lnTo>
                    <a:pt x="2306561" y="409321"/>
                  </a:lnTo>
                  <a:lnTo>
                    <a:pt x="2307031" y="410959"/>
                  </a:lnTo>
                  <a:lnTo>
                    <a:pt x="2307729" y="413283"/>
                  </a:lnTo>
                  <a:lnTo>
                    <a:pt x="2306091" y="416318"/>
                  </a:lnTo>
                  <a:lnTo>
                    <a:pt x="2308656" y="418185"/>
                  </a:lnTo>
                  <a:lnTo>
                    <a:pt x="2311463" y="416318"/>
                  </a:lnTo>
                  <a:lnTo>
                    <a:pt x="2310523" y="413283"/>
                  </a:lnTo>
                  <a:lnTo>
                    <a:pt x="2310295" y="410959"/>
                  </a:lnTo>
                  <a:lnTo>
                    <a:pt x="2310295" y="408622"/>
                  </a:lnTo>
                  <a:lnTo>
                    <a:pt x="2315426" y="408152"/>
                  </a:lnTo>
                  <a:close/>
                </a:path>
                <a:path w="4641215" h="4146550">
                  <a:moveTo>
                    <a:pt x="2340165" y="3000806"/>
                  </a:moveTo>
                  <a:lnTo>
                    <a:pt x="2339695" y="2997073"/>
                  </a:lnTo>
                  <a:lnTo>
                    <a:pt x="2339695" y="2994749"/>
                  </a:lnTo>
                  <a:lnTo>
                    <a:pt x="2335034" y="2994279"/>
                  </a:lnTo>
                  <a:lnTo>
                    <a:pt x="2331059" y="2993580"/>
                  </a:lnTo>
                  <a:lnTo>
                    <a:pt x="2325928" y="2995676"/>
                  </a:lnTo>
                  <a:lnTo>
                    <a:pt x="2331529" y="2997314"/>
                  </a:lnTo>
                  <a:lnTo>
                    <a:pt x="2334564" y="3001975"/>
                  </a:lnTo>
                  <a:lnTo>
                    <a:pt x="2340165" y="3000806"/>
                  </a:lnTo>
                  <a:close/>
                </a:path>
                <a:path w="4641215" h="4146550">
                  <a:moveTo>
                    <a:pt x="2408771" y="197891"/>
                  </a:moveTo>
                  <a:lnTo>
                    <a:pt x="2408301" y="196723"/>
                  </a:lnTo>
                  <a:lnTo>
                    <a:pt x="2407843" y="195326"/>
                  </a:lnTo>
                  <a:lnTo>
                    <a:pt x="2406205" y="194398"/>
                  </a:lnTo>
                  <a:lnTo>
                    <a:pt x="2405507" y="192989"/>
                  </a:lnTo>
                  <a:lnTo>
                    <a:pt x="2404808" y="191833"/>
                  </a:lnTo>
                  <a:lnTo>
                    <a:pt x="2404808" y="190195"/>
                  </a:lnTo>
                  <a:lnTo>
                    <a:pt x="2404338" y="188556"/>
                  </a:lnTo>
                  <a:lnTo>
                    <a:pt x="2402471" y="189966"/>
                  </a:lnTo>
                  <a:lnTo>
                    <a:pt x="2401074" y="191363"/>
                  </a:lnTo>
                  <a:lnTo>
                    <a:pt x="2398966" y="192989"/>
                  </a:lnTo>
                  <a:lnTo>
                    <a:pt x="2398966" y="195326"/>
                  </a:lnTo>
                  <a:lnTo>
                    <a:pt x="2401773" y="196265"/>
                  </a:lnTo>
                  <a:lnTo>
                    <a:pt x="2403411" y="198132"/>
                  </a:lnTo>
                  <a:lnTo>
                    <a:pt x="2404567" y="199301"/>
                  </a:lnTo>
                  <a:lnTo>
                    <a:pt x="2405278" y="201866"/>
                  </a:lnTo>
                  <a:lnTo>
                    <a:pt x="2408301" y="200926"/>
                  </a:lnTo>
                  <a:lnTo>
                    <a:pt x="2408301" y="199529"/>
                  </a:lnTo>
                  <a:lnTo>
                    <a:pt x="2408771" y="197891"/>
                  </a:lnTo>
                  <a:close/>
                </a:path>
                <a:path w="4641215" h="4146550">
                  <a:moveTo>
                    <a:pt x="2409469" y="388315"/>
                  </a:moveTo>
                  <a:lnTo>
                    <a:pt x="2407843" y="385991"/>
                  </a:lnTo>
                  <a:lnTo>
                    <a:pt x="2400376" y="385991"/>
                  </a:lnTo>
                  <a:lnTo>
                    <a:pt x="2398966" y="388086"/>
                  </a:lnTo>
                  <a:lnTo>
                    <a:pt x="2395702" y="388785"/>
                  </a:lnTo>
                  <a:lnTo>
                    <a:pt x="2395702" y="392049"/>
                  </a:lnTo>
                  <a:lnTo>
                    <a:pt x="2399207" y="392518"/>
                  </a:lnTo>
                  <a:lnTo>
                    <a:pt x="2401773" y="391350"/>
                  </a:lnTo>
                  <a:lnTo>
                    <a:pt x="2404110" y="389013"/>
                  </a:lnTo>
                  <a:lnTo>
                    <a:pt x="2406205" y="391121"/>
                  </a:lnTo>
                  <a:lnTo>
                    <a:pt x="2407374" y="392049"/>
                  </a:lnTo>
                  <a:lnTo>
                    <a:pt x="2409469" y="390182"/>
                  </a:lnTo>
                  <a:lnTo>
                    <a:pt x="2409469" y="388315"/>
                  </a:lnTo>
                  <a:close/>
                </a:path>
                <a:path w="4641215" h="4146550">
                  <a:moveTo>
                    <a:pt x="2444940" y="4141952"/>
                  </a:moveTo>
                  <a:lnTo>
                    <a:pt x="2444712" y="4140314"/>
                  </a:lnTo>
                  <a:lnTo>
                    <a:pt x="2444470" y="4138447"/>
                  </a:lnTo>
                  <a:lnTo>
                    <a:pt x="2440736" y="4138688"/>
                  </a:lnTo>
                  <a:lnTo>
                    <a:pt x="2437473" y="4136593"/>
                  </a:lnTo>
                  <a:lnTo>
                    <a:pt x="2435136" y="4140085"/>
                  </a:lnTo>
                  <a:lnTo>
                    <a:pt x="2435136" y="4145216"/>
                  </a:lnTo>
                  <a:lnTo>
                    <a:pt x="2437942" y="4143819"/>
                  </a:lnTo>
                  <a:lnTo>
                    <a:pt x="2441206" y="4145927"/>
                  </a:lnTo>
                  <a:lnTo>
                    <a:pt x="2444940" y="4143591"/>
                  </a:lnTo>
                  <a:lnTo>
                    <a:pt x="2444940" y="4141952"/>
                  </a:lnTo>
                  <a:close/>
                </a:path>
                <a:path w="4641215" h="4146550">
                  <a:moveTo>
                    <a:pt x="2484145" y="867181"/>
                  </a:moveTo>
                  <a:lnTo>
                    <a:pt x="2480881" y="867410"/>
                  </a:lnTo>
                  <a:lnTo>
                    <a:pt x="2479484" y="870445"/>
                  </a:lnTo>
                  <a:lnTo>
                    <a:pt x="2477617" y="872540"/>
                  </a:lnTo>
                  <a:lnTo>
                    <a:pt x="2477617" y="880249"/>
                  </a:lnTo>
                  <a:lnTo>
                    <a:pt x="2481110" y="880008"/>
                  </a:lnTo>
                  <a:lnTo>
                    <a:pt x="2482278" y="877214"/>
                  </a:lnTo>
                  <a:lnTo>
                    <a:pt x="2484145" y="874877"/>
                  </a:lnTo>
                  <a:lnTo>
                    <a:pt x="2484145" y="867181"/>
                  </a:lnTo>
                  <a:close/>
                </a:path>
                <a:path w="4641215" h="4146550">
                  <a:moveTo>
                    <a:pt x="2503754" y="2796159"/>
                  </a:moveTo>
                  <a:lnTo>
                    <a:pt x="2495588" y="2787980"/>
                  </a:lnTo>
                  <a:lnTo>
                    <a:pt x="2492552" y="2791015"/>
                  </a:lnTo>
                  <a:lnTo>
                    <a:pt x="2490914" y="2792882"/>
                  </a:lnTo>
                  <a:lnTo>
                    <a:pt x="2494419" y="2794520"/>
                  </a:lnTo>
                  <a:lnTo>
                    <a:pt x="2497912" y="2796387"/>
                  </a:lnTo>
                  <a:lnTo>
                    <a:pt x="2501188" y="2798026"/>
                  </a:lnTo>
                  <a:lnTo>
                    <a:pt x="2503055" y="2796616"/>
                  </a:lnTo>
                  <a:lnTo>
                    <a:pt x="2503754" y="2796159"/>
                  </a:lnTo>
                  <a:close/>
                </a:path>
                <a:path w="4641215" h="4146550">
                  <a:moveTo>
                    <a:pt x="2723350" y="3140367"/>
                  </a:moveTo>
                  <a:lnTo>
                    <a:pt x="2714472" y="3135223"/>
                  </a:lnTo>
                  <a:lnTo>
                    <a:pt x="2712847" y="3136163"/>
                  </a:lnTo>
                  <a:lnTo>
                    <a:pt x="2709811" y="3134068"/>
                  </a:lnTo>
                  <a:lnTo>
                    <a:pt x="2707246" y="3136633"/>
                  </a:lnTo>
                  <a:lnTo>
                    <a:pt x="2716111" y="3141764"/>
                  </a:lnTo>
                  <a:lnTo>
                    <a:pt x="2717749" y="3140824"/>
                  </a:lnTo>
                  <a:lnTo>
                    <a:pt x="2720771" y="3143161"/>
                  </a:lnTo>
                  <a:lnTo>
                    <a:pt x="2723350" y="3140367"/>
                  </a:lnTo>
                  <a:close/>
                </a:path>
                <a:path w="4641215" h="4146550">
                  <a:moveTo>
                    <a:pt x="2739212" y="1520596"/>
                  </a:moveTo>
                  <a:lnTo>
                    <a:pt x="2735478" y="1518031"/>
                  </a:lnTo>
                  <a:lnTo>
                    <a:pt x="2730817" y="1521294"/>
                  </a:lnTo>
                  <a:lnTo>
                    <a:pt x="2727312" y="1518488"/>
                  </a:lnTo>
                  <a:lnTo>
                    <a:pt x="2726613" y="1517789"/>
                  </a:lnTo>
                  <a:lnTo>
                    <a:pt x="2725674" y="1517091"/>
                  </a:lnTo>
                  <a:lnTo>
                    <a:pt x="2724975" y="1516392"/>
                  </a:lnTo>
                  <a:lnTo>
                    <a:pt x="2724505" y="1517332"/>
                  </a:lnTo>
                  <a:lnTo>
                    <a:pt x="2723807" y="1518031"/>
                  </a:lnTo>
                  <a:lnTo>
                    <a:pt x="2723578" y="1518958"/>
                  </a:lnTo>
                  <a:lnTo>
                    <a:pt x="2723578" y="1519656"/>
                  </a:lnTo>
                  <a:lnTo>
                    <a:pt x="2724048" y="1520825"/>
                  </a:lnTo>
                  <a:lnTo>
                    <a:pt x="2724277" y="1521764"/>
                  </a:lnTo>
                  <a:lnTo>
                    <a:pt x="2736646" y="1523161"/>
                  </a:lnTo>
                  <a:lnTo>
                    <a:pt x="2739212" y="1520596"/>
                  </a:lnTo>
                  <a:close/>
                </a:path>
                <a:path w="4641215" h="4146550">
                  <a:moveTo>
                    <a:pt x="2763012" y="2435377"/>
                  </a:moveTo>
                  <a:lnTo>
                    <a:pt x="2762783" y="2433980"/>
                  </a:lnTo>
                  <a:lnTo>
                    <a:pt x="2762313" y="2432570"/>
                  </a:lnTo>
                  <a:lnTo>
                    <a:pt x="2762085" y="2430945"/>
                  </a:lnTo>
                  <a:lnTo>
                    <a:pt x="2752509" y="2430945"/>
                  </a:lnTo>
                  <a:lnTo>
                    <a:pt x="2752979" y="2433739"/>
                  </a:lnTo>
                  <a:lnTo>
                    <a:pt x="2753449" y="2435136"/>
                  </a:lnTo>
                  <a:lnTo>
                    <a:pt x="2753677" y="2436545"/>
                  </a:lnTo>
                  <a:lnTo>
                    <a:pt x="2757182" y="2437003"/>
                  </a:lnTo>
                  <a:lnTo>
                    <a:pt x="2760218" y="2438641"/>
                  </a:lnTo>
                  <a:lnTo>
                    <a:pt x="2763012" y="2435377"/>
                  </a:lnTo>
                  <a:close/>
                </a:path>
                <a:path w="4641215" h="4146550">
                  <a:moveTo>
                    <a:pt x="2936405" y="2342959"/>
                  </a:moveTo>
                  <a:lnTo>
                    <a:pt x="2934309" y="2342731"/>
                  </a:lnTo>
                  <a:lnTo>
                    <a:pt x="2929864" y="2347163"/>
                  </a:lnTo>
                  <a:lnTo>
                    <a:pt x="2929864" y="2354402"/>
                  </a:lnTo>
                  <a:lnTo>
                    <a:pt x="2931972" y="2354859"/>
                  </a:lnTo>
                  <a:lnTo>
                    <a:pt x="2936405" y="2350427"/>
                  </a:lnTo>
                  <a:lnTo>
                    <a:pt x="2936405" y="2342959"/>
                  </a:lnTo>
                  <a:close/>
                </a:path>
                <a:path w="4641215" h="4146550">
                  <a:moveTo>
                    <a:pt x="3044685" y="2402700"/>
                  </a:moveTo>
                  <a:lnTo>
                    <a:pt x="3043517" y="2401773"/>
                  </a:lnTo>
                  <a:lnTo>
                    <a:pt x="3043288" y="2401303"/>
                  </a:lnTo>
                  <a:lnTo>
                    <a:pt x="3042818" y="2401303"/>
                  </a:lnTo>
                  <a:lnTo>
                    <a:pt x="3038614" y="2401074"/>
                  </a:lnTo>
                  <a:lnTo>
                    <a:pt x="3034182" y="2401074"/>
                  </a:lnTo>
                  <a:lnTo>
                    <a:pt x="3029978" y="2401303"/>
                  </a:lnTo>
                  <a:lnTo>
                    <a:pt x="3029521" y="2401303"/>
                  </a:lnTo>
                  <a:lnTo>
                    <a:pt x="3029280" y="2402700"/>
                  </a:lnTo>
                  <a:lnTo>
                    <a:pt x="3028810" y="2403398"/>
                  </a:lnTo>
                  <a:lnTo>
                    <a:pt x="3032544" y="2405265"/>
                  </a:lnTo>
                  <a:lnTo>
                    <a:pt x="3036290" y="2403868"/>
                  </a:lnTo>
                  <a:lnTo>
                    <a:pt x="3039783" y="2404338"/>
                  </a:lnTo>
                  <a:lnTo>
                    <a:pt x="3043986" y="2408542"/>
                  </a:lnTo>
                  <a:lnTo>
                    <a:pt x="3044215" y="2405977"/>
                  </a:lnTo>
                  <a:lnTo>
                    <a:pt x="3044456" y="2404110"/>
                  </a:lnTo>
                  <a:lnTo>
                    <a:pt x="3044685" y="2402700"/>
                  </a:lnTo>
                  <a:close/>
                </a:path>
                <a:path w="4641215" h="4146550">
                  <a:moveTo>
                    <a:pt x="3097187" y="3303955"/>
                  </a:moveTo>
                  <a:lnTo>
                    <a:pt x="3094863" y="3302089"/>
                  </a:lnTo>
                  <a:lnTo>
                    <a:pt x="3092754" y="3301619"/>
                  </a:lnTo>
                  <a:lnTo>
                    <a:pt x="3090659" y="3304184"/>
                  </a:lnTo>
                  <a:lnTo>
                    <a:pt x="3091129" y="3306749"/>
                  </a:lnTo>
                  <a:lnTo>
                    <a:pt x="3089491" y="3309556"/>
                  </a:lnTo>
                  <a:lnTo>
                    <a:pt x="3092285" y="3312350"/>
                  </a:lnTo>
                  <a:lnTo>
                    <a:pt x="3093694" y="3312122"/>
                  </a:lnTo>
                  <a:lnTo>
                    <a:pt x="3095561" y="3311880"/>
                  </a:lnTo>
                  <a:lnTo>
                    <a:pt x="3097187" y="3311423"/>
                  </a:lnTo>
                  <a:lnTo>
                    <a:pt x="3097187" y="3303955"/>
                  </a:lnTo>
                  <a:close/>
                </a:path>
                <a:path w="4641215" h="4146550">
                  <a:moveTo>
                    <a:pt x="3119831" y="3951528"/>
                  </a:moveTo>
                  <a:lnTo>
                    <a:pt x="3115157" y="3951528"/>
                  </a:lnTo>
                  <a:lnTo>
                    <a:pt x="3113532" y="3953395"/>
                  </a:lnTo>
                  <a:lnTo>
                    <a:pt x="3111195" y="3954335"/>
                  </a:lnTo>
                  <a:lnTo>
                    <a:pt x="3110496" y="3957828"/>
                  </a:lnTo>
                  <a:lnTo>
                    <a:pt x="3113989" y="3957370"/>
                  </a:lnTo>
                  <a:lnTo>
                    <a:pt x="3116326" y="3958996"/>
                  </a:lnTo>
                  <a:lnTo>
                    <a:pt x="3118421" y="3961333"/>
                  </a:lnTo>
                  <a:lnTo>
                    <a:pt x="3119831" y="3959936"/>
                  </a:lnTo>
                  <a:lnTo>
                    <a:pt x="3119831" y="3951528"/>
                  </a:lnTo>
                  <a:close/>
                </a:path>
                <a:path w="4641215" h="4146550">
                  <a:moveTo>
                    <a:pt x="3270808" y="3435096"/>
                  </a:moveTo>
                  <a:lnTo>
                    <a:pt x="3267545" y="3432530"/>
                  </a:lnTo>
                  <a:lnTo>
                    <a:pt x="3264281" y="3432302"/>
                  </a:lnTo>
                  <a:lnTo>
                    <a:pt x="3260775" y="3435337"/>
                  </a:lnTo>
                  <a:lnTo>
                    <a:pt x="3261245" y="3436734"/>
                  </a:lnTo>
                  <a:lnTo>
                    <a:pt x="3261715" y="3439528"/>
                  </a:lnTo>
                  <a:lnTo>
                    <a:pt x="3265208" y="3439769"/>
                  </a:lnTo>
                  <a:lnTo>
                    <a:pt x="3268243" y="3441395"/>
                  </a:lnTo>
                  <a:lnTo>
                    <a:pt x="3270808" y="3438372"/>
                  </a:lnTo>
                  <a:lnTo>
                    <a:pt x="3270808" y="3435096"/>
                  </a:lnTo>
                  <a:close/>
                </a:path>
                <a:path w="4641215" h="4146550">
                  <a:moveTo>
                    <a:pt x="3372561" y="3004083"/>
                  </a:moveTo>
                  <a:lnTo>
                    <a:pt x="3371392" y="3002445"/>
                  </a:lnTo>
                  <a:lnTo>
                    <a:pt x="3370923" y="3000806"/>
                  </a:lnTo>
                  <a:lnTo>
                    <a:pt x="3369056" y="3001048"/>
                  </a:lnTo>
                  <a:lnTo>
                    <a:pt x="3367659" y="3001518"/>
                  </a:lnTo>
                  <a:lnTo>
                    <a:pt x="3366020" y="3001746"/>
                  </a:lnTo>
                  <a:lnTo>
                    <a:pt x="3366020" y="3016453"/>
                  </a:lnTo>
                  <a:lnTo>
                    <a:pt x="3369056" y="3011081"/>
                  </a:lnTo>
                  <a:lnTo>
                    <a:pt x="3370923" y="3008045"/>
                  </a:lnTo>
                  <a:lnTo>
                    <a:pt x="3372091" y="3005010"/>
                  </a:lnTo>
                  <a:lnTo>
                    <a:pt x="3372561" y="3004083"/>
                  </a:lnTo>
                  <a:close/>
                </a:path>
                <a:path w="4641215" h="4146550">
                  <a:moveTo>
                    <a:pt x="3405695" y="3267316"/>
                  </a:moveTo>
                  <a:lnTo>
                    <a:pt x="3404997" y="3264979"/>
                  </a:lnTo>
                  <a:lnTo>
                    <a:pt x="3404768" y="3263582"/>
                  </a:lnTo>
                  <a:lnTo>
                    <a:pt x="3397758" y="3264509"/>
                  </a:lnTo>
                  <a:lnTo>
                    <a:pt x="3399866" y="3272218"/>
                  </a:lnTo>
                  <a:lnTo>
                    <a:pt x="3395434" y="3274542"/>
                  </a:lnTo>
                  <a:lnTo>
                    <a:pt x="3396589" y="3275711"/>
                  </a:lnTo>
                  <a:lnTo>
                    <a:pt x="3397529" y="3275952"/>
                  </a:lnTo>
                  <a:lnTo>
                    <a:pt x="3398697" y="3276181"/>
                  </a:lnTo>
                  <a:lnTo>
                    <a:pt x="3400564" y="3276409"/>
                  </a:lnTo>
                  <a:lnTo>
                    <a:pt x="3402431" y="3273145"/>
                  </a:lnTo>
                  <a:lnTo>
                    <a:pt x="3402190" y="3269881"/>
                  </a:lnTo>
                  <a:lnTo>
                    <a:pt x="3405225" y="3267773"/>
                  </a:lnTo>
                  <a:lnTo>
                    <a:pt x="3405695" y="3267316"/>
                  </a:lnTo>
                  <a:close/>
                </a:path>
                <a:path w="4641215" h="4146550">
                  <a:moveTo>
                    <a:pt x="4068216" y="1554899"/>
                  </a:moveTo>
                  <a:lnTo>
                    <a:pt x="4065651" y="1552092"/>
                  </a:lnTo>
                  <a:lnTo>
                    <a:pt x="4063085" y="1555127"/>
                  </a:lnTo>
                  <a:lnTo>
                    <a:pt x="4060050" y="1557464"/>
                  </a:lnTo>
                  <a:lnTo>
                    <a:pt x="4057472" y="1560499"/>
                  </a:lnTo>
                  <a:lnTo>
                    <a:pt x="4060977" y="1562836"/>
                  </a:lnTo>
                  <a:lnTo>
                    <a:pt x="4064012" y="1563065"/>
                  </a:lnTo>
                  <a:lnTo>
                    <a:pt x="4067276" y="1560271"/>
                  </a:lnTo>
                  <a:lnTo>
                    <a:pt x="4066806" y="1557693"/>
                  </a:lnTo>
                  <a:lnTo>
                    <a:pt x="4068216" y="1554899"/>
                  </a:lnTo>
                  <a:close/>
                </a:path>
                <a:path w="4641215" h="4146550">
                  <a:moveTo>
                    <a:pt x="4070781" y="2885770"/>
                  </a:moveTo>
                  <a:lnTo>
                    <a:pt x="4065181" y="2887167"/>
                  </a:lnTo>
                  <a:lnTo>
                    <a:pt x="4059580" y="2884830"/>
                  </a:lnTo>
                  <a:lnTo>
                    <a:pt x="4051414" y="2888564"/>
                  </a:lnTo>
                  <a:lnTo>
                    <a:pt x="4058183" y="2889034"/>
                  </a:lnTo>
                  <a:lnTo>
                    <a:pt x="4062145" y="2889504"/>
                  </a:lnTo>
                  <a:lnTo>
                    <a:pt x="4065651" y="2889732"/>
                  </a:lnTo>
                  <a:lnTo>
                    <a:pt x="4068216" y="2891828"/>
                  </a:lnTo>
                  <a:lnTo>
                    <a:pt x="4070083" y="2893237"/>
                  </a:lnTo>
                  <a:lnTo>
                    <a:pt x="4070312" y="2890202"/>
                  </a:lnTo>
                  <a:lnTo>
                    <a:pt x="4070540" y="2888335"/>
                  </a:lnTo>
                  <a:lnTo>
                    <a:pt x="4070781" y="2885770"/>
                  </a:lnTo>
                  <a:close/>
                </a:path>
                <a:path w="4641215" h="4146550">
                  <a:moveTo>
                    <a:pt x="4122813" y="3360661"/>
                  </a:moveTo>
                  <a:lnTo>
                    <a:pt x="4119791" y="3361588"/>
                  </a:lnTo>
                  <a:lnTo>
                    <a:pt x="4118381" y="3362058"/>
                  </a:lnTo>
                  <a:lnTo>
                    <a:pt x="4117213" y="3362756"/>
                  </a:lnTo>
                  <a:lnTo>
                    <a:pt x="4115816" y="3363455"/>
                  </a:lnTo>
                  <a:lnTo>
                    <a:pt x="4114647" y="3364623"/>
                  </a:lnTo>
                  <a:lnTo>
                    <a:pt x="4113250" y="3364852"/>
                  </a:lnTo>
                  <a:lnTo>
                    <a:pt x="4111612" y="3365093"/>
                  </a:lnTo>
                  <a:lnTo>
                    <a:pt x="4110456" y="3365093"/>
                  </a:lnTo>
                  <a:lnTo>
                    <a:pt x="4110685" y="3367430"/>
                  </a:lnTo>
                  <a:lnTo>
                    <a:pt x="4114647" y="3368586"/>
                  </a:lnTo>
                  <a:lnTo>
                    <a:pt x="4118622" y="3368586"/>
                  </a:lnTo>
                  <a:lnTo>
                    <a:pt x="4122813" y="3367189"/>
                  </a:lnTo>
                  <a:lnTo>
                    <a:pt x="4122813" y="3360661"/>
                  </a:lnTo>
                  <a:close/>
                </a:path>
                <a:path w="4641215" h="4146550">
                  <a:moveTo>
                    <a:pt x="4151985" y="1615567"/>
                  </a:moveTo>
                  <a:lnTo>
                    <a:pt x="4149661" y="1614170"/>
                  </a:lnTo>
                  <a:lnTo>
                    <a:pt x="4148023" y="1614411"/>
                  </a:lnTo>
                  <a:lnTo>
                    <a:pt x="4146156" y="1616036"/>
                  </a:lnTo>
                  <a:lnTo>
                    <a:pt x="4144988" y="1616976"/>
                  </a:lnTo>
                  <a:lnTo>
                    <a:pt x="4143349" y="1617675"/>
                  </a:lnTo>
                  <a:lnTo>
                    <a:pt x="4141952" y="1617903"/>
                  </a:lnTo>
                  <a:lnTo>
                    <a:pt x="4139857" y="1618145"/>
                  </a:lnTo>
                  <a:lnTo>
                    <a:pt x="4137520" y="1617433"/>
                  </a:lnTo>
                  <a:lnTo>
                    <a:pt x="4134955" y="1621167"/>
                  </a:lnTo>
                  <a:lnTo>
                    <a:pt x="4147794" y="1621167"/>
                  </a:lnTo>
                  <a:lnTo>
                    <a:pt x="4149191" y="1619300"/>
                  </a:lnTo>
                  <a:lnTo>
                    <a:pt x="4151985" y="1618373"/>
                  </a:lnTo>
                  <a:lnTo>
                    <a:pt x="4151985" y="1615567"/>
                  </a:lnTo>
                  <a:close/>
                </a:path>
                <a:path w="4641215" h="4146550">
                  <a:moveTo>
                    <a:pt x="4217568" y="3227641"/>
                  </a:moveTo>
                  <a:lnTo>
                    <a:pt x="4209631" y="3227641"/>
                  </a:lnTo>
                  <a:lnTo>
                    <a:pt x="4208234" y="3229737"/>
                  </a:lnTo>
                  <a:lnTo>
                    <a:pt x="4204957" y="3230435"/>
                  </a:lnTo>
                  <a:lnTo>
                    <a:pt x="4204957" y="3233712"/>
                  </a:lnTo>
                  <a:lnTo>
                    <a:pt x="4213364" y="3233712"/>
                  </a:lnTo>
                  <a:lnTo>
                    <a:pt x="4214761" y="3231845"/>
                  </a:lnTo>
                  <a:lnTo>
                    <a:pt x="4217327" y="3230905"/>
                  </a:lnTo>
                  <a:lnTo>
                    <a:pt x="4217568" y="3227641"/>
                  </a:lnTo>
                  <a:close/>
                </a:path>
                <a:path w="4641215" h="4146550">
                  <a:moveTo>
                    <a:pt x="4228300" y="1885111"/>
                  </a:moveTo>
                  <a:lnTo>
                    <a:pt x="4226903" y="1883702"/>
                  </a:lnTo>
                  <a:lnTo>
                    <a:pt x="4225734" y="1882775"/>
                  </a:lnTo>
                  <a:lnTo>
                    <a:pt x="4224794" y="1881835"/>
                  </a:lnTo>
                  <a:lnTo>
                    <a:pt x="4224096" y="1879041"/>
                  </a:lnTo>
                  <a:lnTo>
                    <a:pt x="4225734" y="1876234"/>
                  </a:lnTo>
                  <a:lnTo>
                    <a:pt x="4223169" y="1873440"/>
                  </a:lnTo>
                  <a:lnTo>
                    <a:pt x="4221531" y="1876475"/>
                  </a:lnTo>
                  <a:lnTo>
                    <a:pt x="4218965" y="1881136"/>
                  </a:lnTo>
                  <a:lnTo>
                    <a:pt x="4220134" y="1883003"/>
                  </a:lnTo>
                  <a:lnTo>
                    <a:pt x="4222928" y="1887207"/>
                  </a:lnTo>
                  <a:lnTo>
                    <a:pt x="4225264" y="1886267"/>
                  </a:lnTo>
                  <a:lnTo>
                    <a:pt x="4226661" y="1885810"/>
                  </a:lnTo>
                  <a:lnTo>
                    <a:pt x="4228300" y="1885111"/>
                  </a:lnTo>
                  <a:close/>
                </a:path>
                <a:path w="4641215" h="4146550">
                  <a:moveTo>
                    <a:pt x="4300880" y="1371942"/>
                  </a:moveTo>
                  <a:lnTo>
                    <a:pt x="4298772" y="1368907"/>
                  </a:lnTo>
                  <a:lnTo>
                    <a:pt x="4297375" y="1369136"/>
                  </a:lnTo>
                  <a:lnTo>
                    <a:pt x="4295737" y="1368907"/>
                  </a:lnTo>
                  <a:lnTo>
                    <a:pt x="4294581" y="1369377"/>
                  </a:lnTo>
                  <a:lnTo>
                    <a:pt x="4293171" y="1369847"/>
                  </a:lnTo>
                  <a:lnTo>
                    <a:pt x="4292244" y="1371244"/>
                  </a:lnTo>
                  <a:lnTo>
                    <a:pt x="4290834" y="1371942"/>
                  </a:lnTo>
                  <a:lnTo>
                    <a:pt x="4289679" y="1372641"/>
                  </a:lnTo>
                  <a:lnTo>
                    <a:pt x="4288040" y="1372870"/>
                  </a:lnTo>
                  <a:lnTo>
                    <a:pt x="4286174" y="1373339"/>
                  </a:lnTo>
                  <a:lnTo>
                    <a:pt x="4289679" y="1375206"/>
                  </a:lnTo>
                  <a:lnTo>
                    <a:pt x="4292701" y="1376603"/>
                  </a:lnTo>
                  <a:lnTo>
                    <a:pt x="4295978" y="1378242"/>
                  </a:lnTo>
                  <a:lnTo>
                    <a:pt x="4296207" y="1376603"/>
                  </a:lnTo>
                  <a:lnTo>
                    <a:pt x="4296676" y="1373809"/>
                  </a:lnTo>
                  <a:lnTo>
                    <a:pt x="4296905" y="1372171"/>
                  </a:lnTo>
                  <a:lnTo>
                    <a:pt x="4300880" y="1371942"/>
                  </a:lnTo>
                  <a:close/>
                </a:path>
                <a:path w="4641215" h="4146550">
                  <a:moveTo>
                    <a:pt x="4362247" y="903351"/>
                  </a:moveTo>
                  <a:lnTo>
                    <a:pt x="4361548" y="902182"/>
                  </a:lnTo>
                  <a:lnTo>
                    <a:pt x="4361078" y="900544"/>
                  </a:lnTo>
                  <a:lnTo>
                    <a:pt x="4360151" y="900315"/>
                  </a:lnTo>
                  <a:lnTo>
                    <a:pt x="4358754" y="899617"/>
                  </a:lnTo>
                  <a:lnTo>
                    <a:pt x="4357116" y="900087"/>
                  </a:lnTo>
                  <a:lnTo>
                    <a:pt x="4355719" y="900087"/>
                  </a:lnTo>
                  <a:lnTo>
                    <a:pt x="4355947" y="901954"/>
                  </a:lnTo>
                  <a:lnTo>
                    <a:pt x="4354779" y="903122"/>
                  </a:lnTo>
                  <a:lnTo>
                    <a:pt x="4353382" y="903351"/>
                  </a:lnTo>
                  <a:lnTo>
                    <a:pt x="4351045" y="903579"/>
                  </a:lnTo>
                  <a:lnTo>
                    <a:pt x="4348480" y="903351"/>
                  </a:lnTo>
                  <a:lnTo>
                    <a:pt x="4345914" y="903351"/>
                  </a:lnTo>
                  <a:lnTo>
                    <a:pt x="4345444" y="905217"/>
                  </a:lnTo>
                  <a:lnTo>
                    <a:pt x="4346841" y="906386"/>
                  </a:lnTo>
                  <a:lnTo>
                    <a:pt x="4348251" y="906614"/>
                  </a:lnTo>
                  <a:lnTo>
                    <a:pt x="4351286" y="906856"/>
                  </a:lnTo>
                  <a:lnTo>
                    <a:pt x="4354309" y="906614"/>
                  </a:lnTo>
                  <a:lnTo>
                    <a:pt x="4356417" y="906614"/>
                  </a:lnTo>
                  <a:lnTo>
                    <a:pt x="4358983" y="905217"/>
                  </a:lnTo>
                  <a:lnTo>
                    <a:pt x="4362247" y="903351"/>
                  </a:lnTo>
                  <a:close/>
                </a:path>
                <a:path w="4641215" h="4146550">
                  <a:moveTo>
                    <a:pt x="4372280" y="799973"/>
                  </a:moveTo>
                  <a:lnTo>
                    <a:pt x="4372051" y="798576"/>
                  </a:lnTo>
                  <a:lnTo>
                    <a:pt x="4371581" y="797166"/>
                  </a:lnTo>
                  <a:lnTo>
                    <a:pt x="4371352" y="795540"/>
                  </a:lnTo>
                  <a:lnTo>
                    <a:pt x="4366679" y="795540"/>
                  </a:lnTo>
                  <a:lnTo>
                    <a:pt x="4365053" y="798106"/>
                  </a:lnTo>
                  <a:lnTo>
                    <a:pt x="4365282" y="801839"/>
                  </a:lnTo>
                  <a:lnTo>
                    <a:pt x="4361548" y="803706"/>
                  </a:lnTo>
                  <a:lnTo>
                    <a:pt x="4368317" y="806742"/>
                  </a:lnTo>
                  <a:lnTo>
                    <a:pt x="4369486" y="801839"/>
                  </a:lnTo>
                  <a:lnTo>
                    <a:pt x="4372280" y="799973"/>
                  </a:lnTo>
                  <a:close/>
                </a:path>
                <a:path w="4641215" h="4146550">
                  <a:moveTo>
                    <a:pt x="4391418" y="3276"/>
                  </a:moveTo>
                  <a:lnTo>
                    <a:pt x="4388155" y="0"/>
                  </a:lnTo>
                  <a:lnTo>
                    <a:pt x="4385818" y="939"/>
                  </a:lnTo>
                  <a:lnTo>
                    <a:pt x="4381614" y="3276"/>
                  </a:lnTo>
                  <a:lnTo>
                    <a:pt x="4386758" y="8407"/>
                  </a:lnTo>
                  <a:lnTo>
                    <a:pt x="4391418" y="7937"/>
                  </a:lnTo>
                  <a:lnTo>
                    <a:pt x="4391418" y="3276"/>
                  </a:lnTo>
                  <a:close/>
                </a:path>
                <a:path w="4641215" h="4146550">
                  <a:moveTo>
                    <a:pt x="4542409" y="657390"/>
                  </a:moveTo>
                  <a:lnTo>
                    <a:pt x="4540999" y="652957"/>
                  </a:lnTo>
                  <a:lnTo>
                    <a:pt x="4537037" y="650621"/>
                  </a:lnTo>
                  <a:lnTo>
                    <a:pt x="4534001" y="647585"/>
                  </a:lnTo>
                  <a:lnTo>
                    <a:pt x="4529340" y="647585"/>
                  </a:lnTo>
                  <a:lnTo>
                    <a:pt x="4530966" y="652018"/>
                  </a:lnTo>
                  <a:lnTo>
                    <a:pt x="4534941" y="654354"/>
                  </a:lnTo>
                  <a:lnTo>
                    <a:pt x="4537735" y="657390"/>
                  </a:lnTo>
                  <a:lnTo>
                    <a:pt x="4542409" y="657390"/>
                  </a:lnTo>
                  <a:close/>
                </a:path>
                <a:path w="4641215" h="4146550">
                  <a:moveTo>
                    <a:pt x="4569003" y="4107180"/>
                  </a:moveTo>
                  <a:lnTo>
                    <a:pt x="4566907" y="4104614"/>
                  </a:lnTo>
                  <a:lnTo>
                    <a:pt x="4564113" y="4106253"/>
                  </a:lnTo>
                  <a:lnTo>
                    <a:pt x="4561535" y="4105554"/>
                  </a:lnTo>
                  <a:lnTo>
                    <a:pt x="4559211" y="4104856"/>
                  </a:lnTo>
                  <a:lnTo>
                    <a:pt x="4558042" y="4101350"/>
                  </a:lnTo>
                  <a:lnTo>
                    <a:pt x="4554779" y="4102277"/>
                  </a:lnTo>
                  <a:lnTo>
                    <a:pt x="4554067" y="4102519"/>
                  </a:lnTo>
                  <a:lnTo>
                    <a:pt x="4553369" y="4103446"/>
                  </a:lnTo>
                  <a:lnTo>
                    <a:pt x="4552912" y="4104144"/>
                  </a:lnTo>
                  <a:lnTo>
                    <a:pt x="4554309" y="4105783"/>
                  </a:lnTo>
                  <a:lnTo>
                    <a:pt x="4557344" y="4108818"/>
                  </a:lnTo>
                  <a:lnTo>
                    <a:pt x="4568774" y="4108818"/>
                  </a:lnTo>
                  <a:lnTo>
                    <a:pt x="4568774" y="4108119"/>
                  </a:lnTo>
                  <a:lnTo>
                    <a:pt x="4569003" y="4107421"/>
                  </a:lnTo>
                  <a:lnTo>
                    <a:pt x="4569003" y="4107180"/>
                  </a:lnTo>
                  <a:close/>
                </a:path>
                <a:path w="4641215" h="4146550">
                  <a:moveTo>
                    <a:pt x="4627816" y="1556537"/>
                  </a:moveTo>
                  <a:lnTo>
                    <a:pt x="4625010" y="1555369"/>
                  </a:lnTo>
                  <a:lnTo>
                    <a:pt x="4621746" y="1554899"/>
                  </a:lnTo>
                  <a:lnTo>
                    <a:pt x="4621517" y="1553502"/>
                  </a:lnTo>
                  <a:lnTo>
                    <a:pt x="4620349" y="1549996"/>
                  </a:lnTo>
                  <a:lnTo>
                    <a:pt x="4619180" y="1552333"/>
                  </a:lnTo>
                  <a:lnTo>
                    <a:pt x="4618482" y="1553260"/>
                  </a:lnTo>
                  <a:lnTo>
                    <a:pt x="4617783" y="1553959"/>
                  </a:lnTo>
                  <a:lnTo>
                    <a:pt x="4618012" y="1555369"/>
                  </a:lnTo>
                  <a:lnTo>
                    <a:pt x="4617783" y="1556766"/>
                  </a:lnTo>
                  <a:lnTo>
                    <a:pt x="4619409" y="1558632"/>
                  </a:lnTo>
                  <a:lnTo>
                    <a:pt x="4623143" y="1562366"/>
                  </a:lnTo>
                  <a:lnTo>
                    <a:pt x="4624781" y="1561896"/>
                  </a:lnTo>
                  <a:lnTo>
                    <a:pt x="4627588" y="1560969"/>
                  </a:lnTo>
                  <a:lnTo>
                    <a:pt x="4627588" y="1559560"/>
                  </a:lnTo>
                  <a:lnTo>
                    <a:pt x="4627816" y="1558404"/>
                  </a:lnTo>
                  <a:lnTo>
                    <a:pt x="4627816" y="1556537"/>
                  </a:lnTo>
                  <a:close/>
                </a:path>
                <a:path w="4641215" h="4146550">
                  <a:moveTo>
                    <a:pt x="4640885" y="487959"/>
                  </a:moveTo>
                  <a:lnTo>
                    <a:pt x="4635512" y="490067"/>
                  </a:lnTo>
                  <a:lnTo>
                    <a:pt x="4634344" y="481431"/>
                  </a:lnTo>
                  <a:lnTo>
                    <a:pt x="4627346" y="484936"/>
                  </a:lnTo>
                  <a:lnTo>
                    <a:pt x="4627816" y="486803"/>
                  </a:lnTo>
                  <a:lnTo>
                    <a:pt x="4628045" y="488429"/>
                  </a:lnTo>
                  <a:lnTo>
                    <a:pt x="4628045" y="489826"/>
                  </a:lnTo>
                  <a:lnTo>
                    <a:pt x="4632718" y="490296"/>
                  </a:lnTo>
                  <a:lnTo>
                    <a:pt x="4636681" y="491236"/>
                  </a:lnTo>
                  <a:lnTo>
                    <a:pt x="4640885" y="48795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4" name="object 44"/>
            <p:cNvSpPr/>
            <p:nvPr/>
          </p:nvSpPr>
          <p:spPr>
            <a:xfrm>
              <a:off x="1061681" y="2853168"/>
              <a:ext cx="4634865" cy="3914775"/>
            </a:xfrm>
            <a:custGeom>
              <a:avLst/>
              <a:gdLst/>
              <a:ahLst/>
              <a:cxnLst/>
              <a:rect l="l" t="t" r="r" b="b"/>
              <a:pathLst>
                <a:path w="4634865" h="3914775">
                  <a:moveTo>
                    <a:pt x="10731" y="3853510"/>
                  </a:moveTo>
                  <a:lnTo>
                    <a:pt x="10502" y="3852113"/>
                  </a:lnTo>
                  <a:lnTo>
                    <a:pt x="10274" y="3850246"/>
                  </a:lnTo>
                  <a:lnTo>
                    <a:pt x="9804" y="3848608"/>
                  </a:lnTo>
                  <a:lnTo>
                    <a:pt x="2336" y="3848608"/>
                  </a:lnTo>
                  <a:lnTo>
                    <a:pt x="469" y="3850944"/>
                  </a:lnTo>
                  <a:lnTo>
                    <a:pt x="0" y="3853040"/>
                  </a:lnTo>
                  <a:lnTo>
                    <a:pt x="2806" y="3855377"/>
                  </a:lnTo>
                  <a:lnTo>
                    <a:pt x="5130" y="3854208"/>
                  </a:lnTo>
                  <a:lnTo>
                    <a:pt x="7937" y="3856545"/>
                  </a:lnTo>
                  <a:lnTo>
                    <a:pt x="10731" y="3853510"/>
                  </a:lnTo>
                  <a:close/>
                </a:path>
                <a:path w="4634865" h="3914775">
                  <a:moveTo>
                    <a:pt x="279704" y="1428445"/>
                  </a:moveTo>
                  <a:lnTo>
                    <a:pt x="276301" y="1421638"/>
                  </a:lnTo>
                  <a:lnTo>
                    <a:pt x="275132" y="1420012"/>
                  </a:lnTo>
                  <a:lnTo>
                    <a:pt x="272567" y="1422107"/>
                  </a:lnTo>
                  <a:lnTo>
                    <a:pt x="270700" y="1423974"/>
                  </a:lnTo>
                  <a:lnTo>
                    <a:pt x="272097" y="1426311"/>
                  </a:lnTo>
                  <a:lnTo>
                    <a:pt x="273265" y="1428635"/>
                  </a:lnTo>
                  <a:lnTo>
                    <a:pt x="273964" y="1429804"/>
                  </a:lnTo>
                  <a:lnTo>
                    <a:pt x="279336" y="1430274"/>
                  </a:lnTo>
                  <a:lnTo>
                    <a:pt x="279704" y="1428445"/>
                  </a:lnTo>
                  <a:close/>
                </a:path>
                <a:path w="4634865" h="3914775">
                  <a:moveTo>
                    <a:pt x="356108" y="2035149"/>
                  </a:moveTo>
                  <a:lnTo>
                    <a:pt x="353314" y="2033054"/>
                  </a:lnTo>
                  <a:lnTo>
                    <a:pt x="352145" y="2035378"/>
                  </a:lnTo>
                  <a:lnTo>
                    <a:pt x="350278" y="2039581"/>
                  </a:lnTo>
                  <a:lnTo>
                    <a:pt x="347472" y="2040051"/>
                  </a:lnTo>
                  <a:lnTo>
                    <a:pt x="344678" y="2038413"/>
                  </a:lnTo>
                  <a:lnTo>
                    <a:pt x="341642" y="2041448"/>
                  </a:lnTo>
                  <a:lnTo>
                    <a:pt x="345846" y="2043785"/>
                  </a:lnTo>
                  <a:lnTo>
                    <a:pt x="349808" y="2042388"/>
                  </a:lnTo>
                  <a:lnTo>
                    <a:pt x="353314" y="2042845"/>
                  </a:lnTo>
                  <a:lnTo>
                    <a:pt x="354012" y="2042845"/>
                  </a:lnTo>
                  <a:lnTo>
                    <a:pt x="354939" y="2041448"/>
                  </a:lnTo>
                  <a:lnTo>
                    <a:pt x="354939" y="2037956"/>
                  </a:lnTo>
                  <a:lnTo>
                    <a:pt x="356108" y="2035149"/>
                  </a:lnTo>
                  <a:close/>
                </a:path>
                <a:path w="4634865" h="3914775">
                  <a:moveTo>
                    <a:pt x="378510" y="1142301"/>
                  </a:moveTo>
                  <a:lnTo>
                    <a:pt x="376885" y="1138567"/>
                  </a:lnTo>
                  <a:lnTo>
                    <a:pt x="374548" y="1140206"/>
                  </a:lnTo>
                  <a:lnTo>
                    <a:pt x="372452" y="1141603"/>
                  </a:lnTo>
                  <a:lnTo>
                    <a:pt x="368007" y="1144638"/>
                  </a:lnTo>
                  <a:lnTo>
                    <a:pt x="372681" y="1147673"/>
                  </a:lnTo>
                  <a:lnTo>
                    <a:pt x="374777" y="1149311"/>
                  </a:lnTo>
                  <a:lnTo>
                    <a:pt x="376885" y="1150467"/>
                  </a:lnTo>
                  <a:lnTo>
                    <a:pt x="378510" y="1146733"/>
                  </a:lnTo>
                  <a:lnTo>
                    <a:pt x="378510" y="1142301"/>
                  </a:lnTo>
                  <a:close/>
                </a:path>
                <a:path w="4634865" h="3914775">
                  <a:moveTo>
                    <a:pt x="424484" y="1238211"/>
                  </a:moveTo>
                  <a:lnTo>
                    <a:pt x="423316" y="1235887"/>
                  </a:lnTo>
                  <a:lnTo>
                    <a:pt x="422859" y="1234478"/>
                  </a:lnTo>
                  <a:lnTo>
                    <a:pt x="422389" y="1233322"/>
                  </a:lnTo>
                  <a:lnTo>
                    <a:pt x="419125" y="1233322"/>
                  </a:lnTo>
                  <a:lnTo>
                    <a:pt x="420522" y="1234719"/>
                  </a:lnTo>
                  <a:lnTo>
                    <a:pt x="418185" y="1235646"/>
                  </a:lnTo>
                  <a:lnTo>
                    <a:pt x="415848" y="1236814"/>
                  </a:lnTo>
                  <a:lnTo>
                    <a:pt x="413753" y="1237754"/>
                  </a:lnTo>
                  <a:lnTo>
                    <a:pt x="415848" y="1240078"/>
                  </a:lnTo>
                  <a:lnTo>
                    <a:pt x="417957" y="1242187"/>
                  </a:lnTo>
                  <a:lnTo>
                    <a:pt x="420281" y="1240790"/>
                  </a:lnTo>
                  <a:lnTo>
                    <a:pt x="422389" y="1239380"/>
                  </a:lnTo>
                  <a:lnTo>
                    <a:pt x="424484" y="1238211"/>
                  </a:lnTo>
                  <a:close/>
                </a:path>
                <a:path w="4634865" h="3914775">
                  <a:moveTo>
                    <a:pt x="440359" y="1426070"/>
                  </a:moveTo>
                  <a:lnTo>
                    <a:pt x="438492" y="1422806"/>
                  </a:lnTo>
                  <a:lnTo>
                    <a:pt x="436626" y="1420012"/>
                  </a:lnTo>
                  <a:lnTo>
                    <a:pt x="434987" y="1416977"/>
                  </a:lnTo>
                  <a:lnTo>
                    <a:pt x="430326" y="1421638"/>
                  </a:lnTo>
                  <a:lnTo>
                    <a:pt x="438721" y="1430045"/>
                  </a:lnTo>
                  <a:lnTo>
                    <a:pt x="439420" y="1428407"/>
                  </a:lnTo>
                  <a:lnTo>
                    <a:pt x="440359" y="1426070"/>
                  </a:lnTo>
                  <a:close/>
                </a:path>
                <a:path w="4634865" h="3914775">
                  <a:moveTo>
                    <a:pt x="734860" y="1710309"/>
                  </a:moveTo>
                  <a:lnTo>
                    <a:pt x="728319" y="1716849"/>
                  </a:lnTo>
                  <a:lnTo>
                    <a:pt x="725525" y="1719414"/>
                  </a:lnTo>
                  <a:lnTo>
                    <a:pt x="725525" y="1719643"/>
                  </a:lnTo>
                  <a:lnTo>
                    <a:pt x="725995" y="1720583"/>
                  </a:lnTo>
                  <a:lnTo>
                    <a:pt x="729030" y="1721739"/>
                  </a:lnTo>
                  <a:lnTo>
                    <a:pt x="731824" y="1722208"/>
                  </a:lnTo>
                  <a:lnTo>
                    <a:pt x="734860" y="1720113"/>
                  </a:lnTo>
                  <a:lnTo>
                    <a:pt x="734860" y="1710309"/>
                  </a:lnTo>
                  <a:close/>
                </a:path>
                <a:path w="4634865" h="3914775">
                  <a:moveTo>
                    <a:pt x="814438" y="930173"/>
                  </a:moveTo>
                  <a:lnTo>
                    <a:pt x="812685" y="928776"/>
                  </a:lnTo>
                  <a:lnTo>
                    <a:pt x="812101" y="928306"/>
                  </a:lnTo>
                  <a:lnTo>
                    <a:pt x="808367" y="928776"/>
                  </a:lnTo>
                  <a:lnTo>
                    <a:pt x="804633" y="927150"/>
                  </a:lnTo>
                  <a:lnTo>
                    <a:pt x="800671" y="929716"/>
                  </a:lnTo>
                  <a:lnTo>
                    <a:pt x="801128" y="933208"/>
                  </a:lnTo>
                  <a:lnTo>
                    <a:pt x="801598" y="935545"/>
                  </a:lnTo>
                  <a:lnTo>
                    <a:pt x="803465" y="933907"/>
                  </a:lnTo>
                  <a:lnTo>
                    <a:pt x="806272" y="931113"/>
                  </a:lnTo>
                  <a:lnTo>
                    <a:pt x="808139" y="932281"/>
                  </a:lnTo>
                  <a:lnTo>
                    <a:pt x="810234" y="933450"/>
                  </a:lnTo>
                  <a:lnTo>
                    <a:pt x="812571" y="934618"/>
                  </a:lnTo>
                  <a:lnTo>
                    <a:pt x="814044" y="931113"/>
                  </a:lnTo>
                  <a:lnTo>
                    <a:pt x="814438" y="930173"/>
                  </a:lnTo>
                  <a:close/>
                </a:path>
                <a:path w="4634865" h="3914775">
                  <a:moveTo>
                    <a:pt x="1430045" y="1493977"/>
                  </a:moveTo>
                  <a:lnTo>
                    <a:pt x="1427238" y="1489544"/>
                  </a:lnTo>
                  <a:lnTo>
                    <a:pt x="1422349" y="1488376"/>
                  </a:lnTo>
                  <a:lnTo>
                    <a:pt x="1417675" y="1486052"/>
                  </a:lnTo>
                  <a:lnTo>
                    <a:pt x="1417205" y="1487449"/>
                  </a:lnTo>
                  <a:lnTo>
                    <a:pt x="1416977" y="1489087"/>
                  </a:lnTo>
                  <a:lnTo>
                    <a:pt x="1416748" y="1490484"/>
                  </a:lnTo>
                  <a:lnTo>
                    <a:pt x="1419072" y="1491653"/>
                  </a:lnTo>
                  <a:lnTo>
                    <a:pt x="1421409" y="1492351"/>
                  </a:lnTo>
                  <a:lnTo>
                    <a:pt x="1423504" y="1493977"/>
                  </a:lnTo>
                  <a:lnTo>
                    <a:pt x="1425841" y="1496085"/>
                  </a:lnTo>
                  <a:lnTo>
                    <a:pt x="1427949" y="1496314"/>
                  </a:lnTo>
                  <a:lnTo>
                    <a:pt x="1430045" y="1493977"/>
                  </a:lnTo>
                  <a:close/>
                </a:path>
                <a:path w="4634865" h="3914775">
                  <a:moveTo>
                    <a:pt x="1452918" y="1375664"/>
                  </a:moveTo>
                  <a:lnTo>
                    <a:pt x="1449654" y="1373797"/>
                  </a:lnTo>
                  <a:lnTo>
                    <a:pt x="1446149" y="1374038"/>
                  </a:lnTo>
                  <a:lnTo>
                    <a:pt x="1444510" y="1371003"/>
                  </a:lnTo>
                  <a:lnTo>
                    <a:pt x="1443113" y="1372400"/>
                  </a:lnTo>
                  <a:lnTo>
                    <a:pt x="1443113" y="1375664"/>
                  </a:lnTo>
                  <a:lnTo>
                    <a:pt x="1445209" y="1377772"/>
                  </a:lnTo>
                  <a:lnTo>
                    <a:pt x="1446618" y="1379397"/>
                  </a:lnTo>
                  <a:lnTo>
                    <a:pt x="1448015" y="1380807"/>
                  </a:lnTo>
                  <a:lnTo>
                    <a:pt x="1448485" y="1381036"/>
                  </a:lnTo>
                  <a:lnTo>
                    <a:pt x="1449184" y="1380807"/>
                  </a:lnTo>
                  <a:lnTo>
                    <a:pt x="1451978" y="1380807"/>
                  </a:lnTo>
                  <a:lnTo>
                    <a:pt x="1452448" y="1378940"/>
                  </a:lnTo>
                  <a:lnTo>
                    <a:pt x="1452918" y="1375664"/>
                  </a:lnTo>
                  <a:close/>
                </a:path>
                <a:path w="4634865" h="3914775">
                  <a:moveTo>
                    <a:pt x="1463421" y="2022779"/>
                  </a:moveTo>
                  <a:lnTo>
                    <a:pt x="1462481" y="2019744"/>
                  </a:lnTo>
                  <a:lnTo>
                    <a:pt x="1462722" y="2016480"/>
                  </a:lnTo>
                  <a:lnTo>
                    <a:pt x="1460842" y="2016480"/>
                  </a:lnTo>
                  <a:lnTo>
                    <a:pt x="1458747" y="2016709"/>
                  </a:lnTo>
                  <a:lnTo>
                    <a:pt x="1456651" y="2017179"/>
                  </a:lnTo>
                  <a:lnTo>
                    <a:pt x="1455953" y="2024888"/>
                  </a:lnTo>
                  <a:lnTo>
                    <a:pt x="1457579" y="2026513"/>
                  </a:lnTo>
                  <a:lnTo>
                    <a:pt x="1460385" y="2026043"/>
                  </a:lnTo>
                  <a:lnTo>
                    <a:pt x="1461554" y="2026043"/>
                  </a:lnTo>
                  <a:lnTo>
                    <a:pt x="1463421" y="2022779"/>
                  </a:lnTo>
                  <a:close/>
                </a:path>
                <a:path w="4634865" h="3914775">
                  <a:moveTo>
                    <a:pt x="1483017" y="813028"/>
                  </a:moveTo>
                  <a:lnTo>
                    <a:pt x="1482547" y="810463"/>
                  </a:lnTo>
                  <a:lnTo>
                    <a:pt x="1482318" y="809536"/>
                  </a:lnTo>
                  <a:lnTo>
                    <a:pt x="1481848" y="808596"/>
                  </a:lnTo>
                  <a:lnTo>
                    <a:pt x="1481150" y="806958"/>
                  </a:lnTo>
                  <a:lnTo>
                    <a:pt x="1479283" y="807199"/>
                  </a:lnTo>
                  <a:lnTo>
                    <a:pt x="1477645" y="807669"/>
                  </a:lnTo>
                  <a:lnTo>
                    <a:pt x="1475778" y="807897"/>
                  </a:lnTo>
                  <a:lnTo>
                    <a:pt x="1476248" y="812330"/>
                  </a:lnTo>
                  <a:lnTo>
                    <a:pt x="1474851" y="816063"/>
                  </a:lnTo>
                  <a:lnTo>
                    <a:pt x="1476717" y="819569"/>
                  </a:lnTo>
                  <a:lnTo>
                    <a:pt x="1480223" y="819797"/>
                  </a:lnTo>
                  <a:lnTo>
                    <a:pt x="1478584" y="817003"/>
                  </a:lnTo>
                  <a:lnTo>
                    <a:pt x="1479283" y="815594"/>
                  </a:lnTo>
                  <a:lnTo>
                    <a:pt x="1479981" y="813727"/>
                  </a:lnTo>
                  <a:lnTo>
                    <a:pt x="1483017" y="813028"/>
                  </a:lnTo>
                  <a:close/>
                </a:path>
                <a:path w="4634865" h="3914775">
                  <a:moveTo>
                    <a:pt x="1643100" y="3278505"/>
                  </a:moveTo>
                  <a:lnTo>
                    <a:pt x="1641233" y="3277336"/>
                  </a:lnTo>
                  <a:lnTo>
                    <a:pt x="1637499" y="3275241"/>
                  </a:lnTo>
                  <a:lnTo>
                    <a:pt x="1633308" y="3275241"/>
                  </a:lnTo>
                  <a:lnTo>
                    <a:pt x="1632140" y="3276866"/>
                  </a:lnTo>
                  <a:lnTo>
                    <a:pt x="1631200" y="3278505"/>
                  </a:lnTo>
                  <a:lnTo>
                    <a:pt x="1629803" y="3281070"/>
                  </a:lnTo>
                  <a:lnTo>
                    <a:pt x="1634007" y="3281769"/>
                  </a:lnTo>
                  <a:lnTo>
                    <a:pt x="1637969" y="3282238"/>
                  </a:lnTo>
                  <a:lnTo>
                    <a:pt x="1641932" y="3281070"/>
                  </a:lnTo>
                  <a:lnTo>
                    <a:pt x="1642643" y="3281070"/>
                  </a:lnTo>
                  <a:lnTo>
                    <a:pt x="1642643" y="3279444"/>
                  </a:lnTo>
                  <a:lnTo>
                    <a:pt x="1643100" y="3278505"/>
                  </a:lnTo>
                  <a:close/>
                </a:path>
                <a:path w="4634865" h="3914775">
                  <a:moveTo>
                    <a:pt x="1675447" y="1327124"/>
                  </a:moveTo>
                  <a:lnTo>
                    <a:pt x="1675320" y="1325727"/>
                  </a:lnTo>
                  <a:lnTo>
                    <a:pt x="1674139" y="1321993"/>
                  </a:lnTo>
                  <a:lnTo>
                    <a:pt x="1672043" y="1324559"/>
                  </a:lnTo>
                  <a:lnTo>
                    <a:pt x="1669237" y="1325727"/>
                  </a:lnTo>
                  <a:lnTo>
                    <a:pt x="1665744" y="1325029"/>
                  </a:lnTo>
                  <a:lnTo>
                    <a:pt x="1666201" y="1328991"/>
                  </a:lnTo>
                  <a:lnTo>
                    <a:pt x="1666201" y="1332268"/>
                  </a:lnTo>
                  <a:lnTo>
                    <a:pt x="1668310" y="1330858"/>
                  </a:lnTo>
                  <a:lnTo>
                    <a:pt x="1669237" y="1329931"/>
                  </a:lnTo>
                  <a:lnTo>
                    <a:pt x="1670405" y="1328991"/>
                  </a:lnTo>
                  <a:lnTo>
                    <a:pt x="1671815" y="1329690"/>
                  </a:lnTo>
                  <a:lnTo>
                    <a:pt x="1673212" y="1330629"/>
                  </a:lnTo>
                  <a:lnTo>
                    <a:pt x="1674837" y="1331556"/>
                  </a:lnTo>
                  <a:lnTo>
                    <a:pt x="1675193" y="1328991"/>
                  </a:lnTo>
                  <a:lnTo>
                    <a:pt x="1675447" y="1327124"/>
                  </a:lnTo>
                  <a:close/>
                </a:path>
                <a:path w="4634865" h="3914775">
                  <a:moveTo>
                    <a:pt x="1889302" y="1391767"/>
                  </a:moveTo>
                  <a:lnTo>
                    <a:pt x="1886267" y="1390370"/>
                  </a:lnTo>
                  <a:lnTo>
                    <a:pt x="1883232" y="1390370"/>
                  </a:lnTo>
                  <a:lnTo>
                    <a:pt x="1880196" y="1391069"/>
                  </a:lnTo>
                  <a:lnTo>
                    <a:pt x="1875294" y="1395971"/>
                  </a:lnTo>
                  <a:lnTo>
                    <a:pt x="1878330" y="1397368"/>
                  </a:lnTo>
                  <a:lnTo>
                    <a:pt x="1881365" y="1397368"/>
                  </a:lnTo>
                  <a:lnTo>
                    <a:pt x="1884400" y="1396669"/>
                  </a:lnTo>
                  <a:lnTo>
                    <a:pt x="1889302" y="1391767"/>
                  </a:lnTo>
                  <a:close/>
                </a:path>
                <a:path w="4634865" h="3914775">
                  <a:moveTo>
                    <a:pt x="1911705" y="316433"/>
                  </a:moveTo>
                  <a:lnTo>
                    <a:pt x="1905876" y="313867"/>
                  </a:lnTo>
                  <a:lnTo>
                    <a:pt x="1904707" y="318541"/>
                  </a:lnTo>
                  <a:lnTo>
                    <a:pt x="1901901" y="320408"/>
                  </a:lnTo>
                  <a:lnTo>
                    <a:pt x="1905876" y="324370"/>
                  </a:lnTo>
                  <a:lnTo>
                    <a:pt x="1907501" y="322732"/>
                  </a:lnTo>
                  <a:lnTo>
                    <a:pt x="1909368" y="321335"/>
                  </a:lnTo>
                  <a:lnTo>
                    <a:pt x="1911705" y="319468"/>
                  </a:lnTo>
                  <a:lnTo>
                    <a:pt x="1911705" y="316433"/>
                  </a:lnTo>
                  <a:close/>
                </a:path>
                <a:path w="4634865" h="3914775">
                  <a:moveTo>
                    <a:pt x="1920570" y="2819019"/>
                  </a:moveTo>
                  <a:lnTo>
                    <a:pt x="1918944" y="2817152"/>
                  </a:lnTo>
                  <a:lnTo>
                    <a:pt x="1917534" y="2815285"/>
                  </a:lnTo>
                  <a:lnTo>
                    <a:pt x="1915668" y="2812948"/>
                  </a:lnTo>
                  <a:lnTo>
                    <a:pt x="1914042" y="2813875"/>
                  </a:lnTo>
                  <a:lnTo>
                    <a:pt x="1911235" y="2811551"/>
                  </a:lnTo>
                  <a:lnTo>
                    <a:pt x="1908441" y="2814586"/>
                  </a:lnTo>
                  <a:lnTo>
                    <a:pt x="1908670" y="2815983"/>
                  </a:lnTo>
                  <a:lnTo>
                    <a:pt x="1909140" y="2817850"/>
                  </a:lnTo>
                  <a:lnTo>
                    <a:pt x="1909610" y="2820416"/>
                  </a:lnTo>
                  <a:lnTo>
                    <a:pt x="1911235" y="2818549"/>
                  </a:lnTo>
                  <a:lnTo>
                    <a:pt x="1912404" y="2817380"/>
                  </a:lnTo>
                  <a:lnTo>
                    <a:pt x="1913343" y="2816212"/>
                  </a:lnTo>
                  <a:lnTo>
                    <a:pt x="1914740" y="2817380"/>
                  </a:lnTo>
                  <a:lnTo>
                    <a:pt x="1915668" y="2818549"/>
                  </a:lnTo>
                  <a:lnTo>
                    <a:pt x="1917077" y="2819717"/>
                  </a:lnTo>
                  <a:lnTo>
                    <a:pt x="1919871" y="2819247"/>
                  </a:lnTo>
                  <a:lnTo>
                    <a:pt x="1920570" y="2819019"/>
                  </a:lnTo>
                  <a:close/>
                </a:path>
                <a:path w="4634865" h="3914775">
                  <a:moveTo>
                    <a:pt x="1972843" y="1755114"/>
                  </a:moveTo>
                  <a:lnTo>
                    <a:pt x="1967712" y="1753946"/>
                  </a:lnTo>
                  <a:lnTo>
                    <a:pt x="1965845" y="1751152"/>
                  </a:lnTo>
                  <a:lnTo>
                    <a:pt x="1960943" y="1751152"/>
                  </a:lnTo>
                  <a:lnTo>
                    <a:pt x="1960943" y="1754416"/>
                  </a:lnTo>
                  <a:lnTo>
                    <a:pt x="1960714" y="1756752"/>
                  </a:lnTo>
                  <a:lnTo>
                    <a:pt x="1963508" y="1757210"/>
                  </a:lnTo>
                  <a:lnTo>
                    <a:pt x="1964918" y="1757921"/>
                  </a:lnTo>
                  <a:lnTo>
                    <a:pt x="1966544" y="1758619"/>
                  </a:lnTo>
                  <a:lnTo>
                    <a:pt x="1967941" y="1759788"/>
                  </a:lnTo>
                  <a:lnTo>
                    <a:pt x="1969579" y="1760715"/>
                  </a:lnTo>
                  <a:lnTo>
                    <a:pt x="1972843" y="1755114"/>
                  </a:lnTo>
                  <a:close/>
                </a:path>
                <a:path w="4634865" h="3914775">
                  <a:moveTo>
                    <a:pt x="1983346" y="1827453"/>
                  </a:moveTo>
                  <a:lnTo>
                    <a:pt x="1981009" y="1825586"/>
                  </a:lnTo>
                  <a:lnTo>
                    <a:pt x="1979612" y="1822323"/>
                  </a:lnTo>
                  <a:lnTo>
                    <a:pt x="1975650" y="1823021"/>
                  </a:lnTo>
                  <a:lnTo>
                    <a:pt x="1974240" y="1824888"/>
                  </a:lnTo>
                  <a:lnTo>
                    <a:pt x="1971675" y="1825828"/>
                  </a:lnTo>
                  <a:lnTo>
                    <a:pt x="1971217" y="1828622"/>
                  </a:lnTo>
                  <a:lnTo>
                    <a:pt x="1974710" y="1830730"/>
                  </a:lnTo>
                  <a:lnTo>
                    <a:pt x="1978444" y="1829320"/>
                  </a:lnTo>
                  <a:lnTo>
                    <a:pt x="1982419" y="1829320"/>
                  </a:lnTo>
                  <a:lnTo>
                    <a:pt x="1982876" y="1828152"/>
                  </a:lnTo>
                  <a:lnTo>
                    <a:pt x="1983346" y="1827453"/>
                  </a:lnTo>
                  <a:close/>
                </a:path>
                <a:path w="4634865" h="3914775">
                  <a:moveTo>
                    <a:pt x="2006917" y="168021"/>
                  </a:moveTo>
                  <a:lnTo>
                    <a:pt x="2003183" y="167322"/>
                  </a:lnTo>
                  <a:lnTo>
                    <a:pt x="2001088" y="164985"/>
                  </a:lnTo>
                  <a:lnTo>
                    <a:pt x="2000148" y="161480"/>
                  </a:lnTo>
                  <a:lnTo>
                    <a:pt x="1996186" y="161721"/>
                  </a:lnTo>
                  <a:lnTo>
                    <a:pt x="1996884" y="164287"/>
                  </a:lnTo>
                  <a:lnTo>
                    <a:pt x="1997354" y="166852"/>
                  </a:lnTo>
                  <a:lnTo>
                    <a:pt x="2000846" y="168948"/>
                  </a:lnTo>
                  <a:lnTo>
                    <a:pt x="2002243" y="173850"/>
                  </a:lnTo>
                  <a:lnTo>
                    <a:pt x="2006917" y="174548"/>
                  </a:lnTo>
                  <a:lnTo>
                    <a:pt x="2006917" y="168021"/>
                  </a:lnTo>
                  <a:close/>
                </a:path>
                <a:path w="4634865" h="3914775">
                  <a:moveTo>
                    <a:pt x="2034222" y="2969069"/>
                  </a:moveTo>
                  <a:lnTo>
                    <a:pt x="2032114" y="2967672"/>
                  </a:lnTo>
                  <a:lnTo>
                    <a:pt x="2030018" y="2969069"/>
                  </a:lnTo>
                  <a:lnTo>
                    <a:pt x="2027682" y="2970466"/>
                  </a:lnTo>
                  <a:lnTo>
                    <a:pt x="2026285" y="2971635"/>
                  </a:lnTo>
                  <a:lnTo>
                    <a:pt x="2026983" y="2975140"/>
                  </a:lnTo>
                  <a:lnTo>
                    <a:pt x="2025357" y="2978162"/>
                  </a:lnTo>
                  <a:lnTo>
                    <a:pt x="2027453" y="2979572"/>
                  </a:lnTo>
                  <a:lnTo>
                    <a:pt x="2029548" y="2978162"/>
                  </a:lnTo>
                  <a:lnTo>
                    <a:pt x="2031657" y="2976537"/>
                  </a:lnTo>
                  <a:lnTo>
                    <a:pt x="2033282" y="2975597"/>
                  </a:lnTo>
                  <a:lnTo>
                    <a:pt x="2032584" y="2972104"/>
                  </a:lnTo>
                  <a:lnTo>
                    <a:pt x="2034222" y="2969069"/>
                  </a:lnTo>
                  <a:close/>
                </a:path>
                <a:path w="4634865" h="3914775">
                  <a:moveTo>
                    <a:pt x="2039823" y="210718"/>
                  </a:moveTo>
                  <a:lnTo>
                    <a:pt x="2039353" y="206527"/>
                  </a:lnTo>
                  <a:lnTo>
                    <a:pt x="2039124" y="204889"/>
                  </a:lnTo>
                  <a:lnTo>
                    <a:pt x="2035619" y="203949"/>
                  </a:lnTo>
                  <a:lnTo>
                    <a:pt x="2032584" y="203022"/>
                  </a:lnTo>
                  <a:lnTo>
                    <a:pt x="2029790" y="205587"/>
                  </a:lnTo>
                  <a:lnTo>
                    <a:pt x="2030247" y="208394"/>
                  </a:lnTo>
                  <a:lnTo>
                    <a:pt x="2030247" y="209550"/>
                  </a:lnTo>
                  <a:lnTo>
                    <a:pt x="2033524" y="211416"/>
                  </a:lnTo>
                  <a:lnTo>
                    <a:pt x="2036559" y="210261"/>
                  </a:lnTo>
                  <a:lnTo>
                    <a:pt x="2039823" y="210718"/>
                  </a:lnTo>
                  <a:close/>
                </a:path>
                <a:path w="4634865" h="3914775">
                  <a:moveTo>
                    <a:pt x="2066429" y="1366329"/>
                  </a:moveTo>
                  <a:lnTo>
                    <a:pt x="2064321" y="1364932"/>
                  </a:lnTo>
                  <a:lnTo>
                    <a:pt x="2062226" y="1363294"/>
                  </a:lnTo>
                  <a:lnTo>
                    <a:pt x="2059419" y="1361198"/>
                  </a:lnTo>
                  <a:lnTo>
                    <a:pt x="2056155" y="1361427"/>
                  </a:lnTo>
                  <a:lnTo>
                    <a:pt x="2057793" y="1364234"/>
                  </a:lnTo>
                  <a:lnTo>
                    <a:pt x="2058962" y="1366329"/>
                  </a:lnTo>
                  <a:lnTo>
                    <a:pt x="2059889" y="1368666"/>
                  </a:lnTo>
                  <a:lnTo>
                    <a:pt x="2060829" y="1370761"/>
                  </a:lnTo>
                  <a:lnTo>
                    <a:pt x="2064562" y="1370761"/>
                  </a:lnTo>
                  <a:lnTo>
                    <a:pt x="2065020" y="1369606"/>
                  </a:lnTo>
                  <a:lnTo>
                    <a:pt x="2065718" y="1368196"/>
                  </a:lnTo>
                  <a:lnTo>
                    <a:pt x="2066429" y="1366329"/>
                  </a:lnTo>
                  <a:close/>
                </a:path>
                <a:path w="4634865" h="3914775">
                  <a:moveTo>
                    <a:pt x="2079028" y="324142"/>
                  </a:moveTo>
                  <a:lnTo>
                    <a:pt x="2072728" y="315734"/>
                  </a:lnTo>
                  <a:lnTo>
                    <a:pt x="2072487" y="315506"/>
                  </a:lnTo>
                  <a:lnTo>
                    <a:pt x="2072487" y="319938"/>
                  </a:lnTo>
                  <a:lnTo>
                    <a:pt x="2071319" y="322033"/>
                  </a:lnTo>
                  <a:lnTo>
                    <a:pt x="2070163" y="323900"/>
                  </a:lnTo>
                  <a:lnTo>
                    <a:pt x="2069223" y="325539"/>
                  </a:lnTo>
                  <a:lnTo>
                    <a:pt x="2074354" y="325539"/>
                  </a:lnTo>
                  <a:lnTo>
                    <a:pt x="2076221" y="327875"/>
                  </a:lnTo>
                  <a:lnTo>
                    <a:pt x="2077389" y="329031"/>
                  </a:lnTo>
                  <a:lnTo>
                    <a:pt x="2077859" y="328333"/>
                  </a:lnTo>
                  <a:lnTo>
                    <a:pt x="2078329" y="328104"/>
                  </a:lnTo>
                  <a:lnTo>
                    <a:pt x="2078558" y="327634"/>
                  </a:lnTo>
                  <a:lnTo>
                    <a:pt x="2078786" y="326707"/>
                  </a:lnTo>
                  <a:lnTo>
                    <a:pt x="2079028" y="325539"/>
                  </a:lnTo>
                  <a:lnTo>
                    <a:pt x="2079028" y="324142"/>
                  </a:lnTo>
                  <a:close/>
                </a:path>
                <a:path w="4634865" h="3914775">
                  <a:moveTo>
                    <a:pt x="2079726" y="104076"/>
                  </a:moveTo>
                  <a:lnTo>
                    <a:pt x="2079028" y="99174"/>
                  </a:lnTo>
                  <a:lnTo>
                    <a:pt x="2073427" y="99174"/>
                  </a:lnTo>
                  <a:lnTo>
                    <a:pt x="2070620" y="98945"/>
                  </a:lnTo>
                  <a:lnTo>
                    <a:pt x="2069223" y="101981"/>
                  </a:lnTo>
                  <a:lnTo>
                    <a:pt x="2067585" y="105003"/>
                  </a:lnTo>
                  <a:lnTo>
                    <a:pt x="2065718" y="108978"/>
                  </a:lnTo>
                  <a:lnTo>
                    <a:pt x="2072728" y="104546"/>
                  </a:lnTo>
                  <a:lnTo>
                    <a:pt x="2072957" y="103606"/>
                  </a:lnTo>
                  <a:lnTo>
                    <a:pt x="2075053" y="101269"/>
                  </a:lnTo>
                  <a:lnTo>
                    <a:pt x="2079726" y="104076"/>
                  </a:lnTo>
                  <a:close/>
                </a:path>
                <a:path w="4634865" h="3914775">
                  <a:moveTo>
                    <a:pt x="2106333" y="2759976"/>
                  </a:moveTo>
                  <a:lnTo>
                    <a:pt x="2103526" y="2757170"/>
                  </a:lnTo>
                  <a:lnTo>
                    <a:pt x="2102129" y="2757411"/>
                  </a:lnTo>
                  <a:lnTo>
                    <a:pt x="2100262" y="2757640"/>
                  </a:lnTo>
                  <a:lnTo>
                    <a:pt x="2098624" y="2758109"/>
                  </a:lnTo>
                  <a:lnTo>
                    <a:pt x="2098624" y="2765577"/>
                  </a:lnTo>
                  <a:lnTo>
                    <a:pt x="2100732" y="2767444"/>
                  </a:lnTo>
                  <a:lnTo>
                    <a:pt x="2103056" y="2767914"/>
                  </a:lnTo>
                  <a:lnTo>
                    <a:pt x="2105164" y="2765336"/>
                  </a:lnTo>
                  <a:lnTo>
                    <a:pt x="2104694" y="2762770"/>
                  </a:lnTo>
                  <a:lnTo>
                    <a:pt x="2106333" y="2759976"/>
                  </a:lnTo>
                  <a:close/>
                </a:path>
                <a:path w="4634865" h="3914775">
                  <a:moveTo>
                    <a:pt x="2153932" y="1807857"/>
                  </a:moveTo>
                  <a:lnTo>
                    <a:pt x="2153704" y="1803425"/>
                  </a:lnTo>
                  <a:lnTo>
                    <a:pt x="2141334" y="1803425"/>
                  </a:lnTo>
                  <a:lnTo>
                    <a:pt x="2136902" y="1804123"/>
                  </a:lnTo>
                  <a:lnTo>
                    <a:pt x="2143671" y="1807857"/>
                  </a:lnTo>
                  <a:lnTo>
                    <a:pt x="2146465" y="1809483"/>
                  </a:lnTo>
                  <a:lnTo>
                    <a:pt x="2147405" y="1808784"/>
                  </a:lnTo>
                  <a:lnTo>
                    <a:pt x="2148332" y="1807387"/>
                  </a:lnTo>
                  <a:lnTo>
                    <a:pt x="2151138" y="1805990"/>
                  </a:lnTo>
                  <a:lnTo>
                    <a:pt x="2153932" y="1807857"/>
                  </a:lnTo>
                  <a:close/>
                </a:path>
                <a:path w="4634865" h="3914775">
                  <a:moveTo>
                    <a:pt x="2164207" y="2734767"/>
                  </a:moveTo>
                  <a:lnTo>
                    <a:pt x="2163965" y="2733141"/>
                  </a:lnTo>
                  <a:lnTo>
                    <a:pt x="2163737" y="2731274"/>
                  </a:lnTo>
                  <a:lnTo>
                    <a:pt x="2160003" y="2731503"/>
                  </a:lnTo>
                  <a:lnTo>
                    <a:pt x="2156739" y="2729407"/>
                  </a:lnTo>
                  <a:lnTo>
                    <a:pt x="2154402" y="2732900"/>
                  </a:lnTo>
                  <a:lnTo>
                    <a:pt x="2154402" y="2737574"/>
                  </a:lnTo>
                  <a:lnTo>
                    <a:pt x="2157438" y="2737332"/>
                  </a:lnTo>
                  <a:lnTo>
                    <a:pt x="2160473" y="2738501"/>
                  </a:lnTo>
                  <a:lnTo>
                    <a:pt x="2164207" y="2736405"/>
                  </a:lnTo>
                  <a:lnTo>
                    <a:pt x="2164207" y="2734767"/>
                  </a:lnTo>
                  <a:close/>
                </a:path>
                <a:path w="4634865" h="3914775">
                  <a:moveTo>
                    <a:pt x="2164664" y="1277658"/>
                  </a:moveTo>
                  <a:lnTo>
                    <a:pt x="2160701" y="1274851"/>
                  </a:lnTo>
                  <a:lnTo>
                    <a:pt x="2157438" y="1276261"/>
                  </a:lnTo>
                  <a:lnTo>
                    <a:pt x="2154402" y="1275791"/>
                  </a:lnTo>
                  <a:lnTo>
                    <a:pt x="2153475" y="1277886"/>
                  </a:lnTo>
                  <a:lnTo>
                    <a:pt x="2151367" y="1282090"/>
                  </a:lnTo>
                  <a:lnTo>
                    <a:pt x="2156739" y="1282090"/>
                  </a:lnTo>
                  <a:lnTo>
                    <a:pt x="2160232" y="1280223"/>
                  </a:lnTo>
                  <a:lnTo>
                    <a:pt x="2162340" y="1279055"/>
                  </a:lnTo>
                  <a:lnTo>
                    <a:pt x="2164664" y="1277658"/>
                  </a:lnTo>
                  <a:close/>
                </a:path>
                <a:path w="4634865" h="3914775">
                  <a:moveTo>
                    <a:pt x="2305393" y="1241717"/>
                  </a:moveTo>
                  <a:lnTo>
                    <a:pt x="2301659" y="1237983"/>
                  </a:lnTo>
                  <a:lnTo>
                    <a:pt x="2300249" y="1237284"/>
                  </a:lnTo>
                  <a:lnTo>
                    <a:pt x="2297455" y="1239850"/>
                  </a:lnTo>
                  <a:lnTo>
                    <a:pt x="2294420" y="1242415"/>
                  </a:lnTo>
                  <a:lnTo>
                    <a:pt x="2291613" y="1244981"/>
                  </a:lnTo>
                  <a:lnTo>
                    <a:pt x="2296058" y="1246619"/>
                  </a:lnTo>
                  <a:lnTo>
                    <a:pt x="2296757" y="1246847"/>
                  </a:lnTo>
                  <a:lnTo>
                    <a:pt x="2297455" y="1245679"/>
                  </a:lnTo>
                  <a:lnTo>
                    <a:pt x="2299322" y="1242885"/>
                  </a:lnTo>
                  <a:lnTo>
                    <a:pt x="2302357" y="1243584"/>
                  </a:lnTo>
                  <a:lnTo>
                    <a:pt x="2305393" y="1241717"/>
                  </a:lnTo>
                  <a:close/>
                </a:path>
                <a:path w="4634865" h="3914775">
                  <a:moveTo>
                    <a:pt x="2321483" y="1143000"/>
                  </a:moveTo>
                  <a:lnTo>
                    <a:pt x="2319617" y="1141603"/>
                  </a:lnTo>
                  <a:lnTo>
                    <a:pt x="2318689" y="1139037"/>
                  </a:lnTo>
                  <a:lnTo>
                    <a:pt x="2316353" y="1138567"/>
                  </a:lnTo>
                  <a:lnTo>
                    <a:pt x="2314727" y="1140206"/>
                  </a:lnTo>
                  <a:lnTo>
                    <a:pt x="2313089" y="1141603"/>
                  </a:lnTo>
                  <a:lnTo>
                    <a:pt x="2311692" y="1142771"/>
                  </a:lnTo>
                  <a:lnTo>
                    <a:pt x="2311692" y="1146975"/>
                  </a:lnTo>
                  <a:lnTo>
                    <a:pt x="2313317" y="1147445"/>
                  </a:lnTo>
                  <a:lnTo>
                    <a:pt x="2315184" y="1147673"/>
                  </a:lnTo>
                  <a:lnTo>
                    <a:pt x="2316594" y="1147902"/>
                  </a:lnTo>
                  <a:lnTo>
                    <a:pt x="2321483" y="1143000"/>
                  </a:lnTo>
                  <a:close/>
                </a:path>
                <a:path w="4634865" h="3914775">
                  <a:moveTo>
                    <a:pt x="2324760" y="1753946"/>
                  </a:moveTo>
                  <a:lnTo>
                    <a:pt x="2324290" y="1753476"/>
                  </a:lnTo>
                  <a:lnTo>
                    <a:pt x="2324062" y="1752549"/>
                  </a:lnTo>
                  <a:lnTo>
                    <a:pt x="2323592" y="1751609"/>
                  </a:lnTo>
                  <a:lnTo>
                    <a:pt x="2319617" y="1751380"/>
                  </a:lnTo>
                  <a:lnTo>
                    <a:pt x="2315426" y="1750212"/>
                  </a:lnTo>
                  <a:lnTo>
                    <a:pt x="2311450" y="1752777"/>
                  </a:lnTo>
                  <a:lnTo>
                    <a:pt x="2314016" y="1754416"/>
                  </a:lnTo>
                  <a:lnTo>
                    <a:pt x="2314956" y="1757451"/>
                  </a:lnTo>
                  <a:lnTo>
                    <a:pt x="2318461" y="1757680"/>
                  </a:lnTo>
                  <a:lnTo>
                    <a:pt x="2320328" y="1756511"/>
                  </a:lnTo>
                  <a:lnTo>
                    <a:pt x="2322652" y="1755343"/>
                  </a:lnTo>
                  <a:lnTo>
                    <a:pt x="2324760" y="1753946"/>
                  </a:lnTo>
                  <a:close/>
                </a:path>
                <a:path w="4634865" h="3914775">
                  <a:moveTo>
                    <a:pt x="2338527" y="1358861"/>
                  </a:moveTo>
                  <a:lnTo>
                    <a:pt x="2322195" y="1357464"/>
                  </a:lnTo>
                  <a:lnTo>
                    <a:pt x="2318689" y="1360030"/>
                  </a:lnTo>
                  <a:lnTo>
                    <a:pt x="2322195" y="1362138"/>
                  </a:lnTo>
                  <a:lnTo>
                    <a:pt x="2325928" y="1360970"/>
                  </a:lnTo>
                  <a:lnTo>
                    <a:pt x="2332228" y="1360970"/>
                  </a:lnTo>
                  <a:lnTo>
                    <a:pt x="2335022" y="1362138"/>
                  </a:lnTo>
                  <a:lnTo>
                    <a:pt x="2338527" y="1358861"/>
                  </a:lnTo>
                  <a:close/>
                </a:path>
                <a:path w="4634865" h="3914775">
                  <a:moveTo>
                    <a:pt x="2373998" y="3338944"/>
                  </a:moveTo>
                  <a:lnTo>
                    <a:pt x="2370734" y="3335680"/>
                  </a:lnTo>
                  <a:lnTo>
                    <a:pt x="2368867" y="3334042"/>
                  </a:lnTo>
                  <a:lnTo>
                    <a:pt x="2365133" y="3334512"/>
                  </a:lnTo>
                  <a:lnTo>
                    <a:pt x="2361400" y="3333115"/>
                  </a:lnTo>
                  <a:lnTo>
                    <a:pt x="2357196" y="3335451"/>
                  </a:lnTo>
                  <a:lnTo>
                    <a:pt x="2360231" y="3338474"/>
                  </a:lnTo>
                  <a:lnTo>
                    <a:pt x="2363025" y="3336848"/>
                  </a:lnTo>
                  <a:lnTo>
                    <a:pt x="2365591" y="3337318"/>
                  </a:lnTo>
                  <a:lnTo>
                    <a:pt x="2367927" y="3338944"/>
                  </a:lnTo>
                  <a:lnTo>
                    <a:pt x="2369566" y="3342919"/>
                  </a:lnTo>
                  <a:lnTo>
                    <a:pt x="2373998" y="3338944"/>
                  </a:lnTo>
                  <a:close/>
                </a:path>
                <a:path w="4634865" h="3914775">
                  <a:moveTo>
                    <a:pt x="2413431" y="15862"/>
                  </a:moveTo>
                  <a:lnTo>
                    <a:pt x="2406904" y="9563"/>
                  </a:lnTo>
                  <a:lnTo>
                    <a:pt x="2406434" y="9334"/>
                  </a:lnTo>
                  <a:lnTo>
                    <a:pt x="2403398" y="12369"/>
                  </a:lnTo>
                  <a:lnTo>
                    <a:pt x="2403398" y="15633"/>
                  </a:lnTo>
                  <a:lnTo>
                    <a:pt x="2406205" y="17030"/>
                  </a:lnTo>
                  <a:lnTo>
                    <a:pt x="2409228" y="18669"/>
                  </a:lnTo>
                  <a:lnTo>
                    <a:pt x="2412504" y="20294"/>
                  </a:lnTo>
                  <a:lnTo>
                    <a:pt x="2412962" y="18669"/>
                  </a:lnTo>
                  <a:lnTo>
                    <a:pt x="2413431" y="15862"/>
                  </a:lnTo>
                  <a:close/>
                </a:path>
                <a:path w="4634865" h="3914775">
                  <a:moveTo>
                    <a:pt x="2420670" y="1404607"/>
                  </a:moveTo>
                  <a:lnTo>
                    <a:pt x="2418105" y="1404137"/>
                  </a:lnTo>
                  <a:lnTo>
                    <a:pt x="2416238" y="1403908"/>
                  </a:lnTo>
                  <a:lnTo>
                    <a:pt x="2412263" y="1403210"/>
                  </a:lnTo>
                  <a:lnTo>
                    <a:pt x="2415540" y="1408099"/>
                  </a:lnTo>
                  <a:lnTo>
                    <a:pt x="2412034" y="1409509"/>
                  </a:lnTo>
                  <a:lnTo>
                    <a:pt x="2410168" y="1411833"/>
                  </a:lnTo>
                  <a:lnTo>
                    <a:pt x="2412034" y="1413002"/>
                  </a:lnTo>
                  <a:lnTo>
                    <a:pt x="2412974" y="1415808"/>
                  </a:lnTo>
                  <a:lnTo>
                    <a:pt x="2415997" y="1416037"/>
                  </a:lnTo>
                  <a:lnTo>
                    <a:pt x="2417165" y="1413700"/>
                  </a:lnTo>
                  <a:lnTo>
                    <a:pt x="2416238" y="1410906"/>
                  </a:lnTo>
                  <a:lnTo>
                    <a:pt x="2416695" y="1408099"/>
                  </a:lnTo>
                  <a:lnTo>
                    <a:pt x="2417635" y="1407401"/>
                  </a:lnTo>
                  <a:lnTo>
                    <a:pt x="2418804" y="1406474"/>
                  </a:lnTo>
                  <a:lnTo>
                    <a:pt x="2420670" y="1404607"/>
                  </a:lnTo>
                  <a:close/>
                </a:path>
                <a:path w="4634865" h="3914775">
                  <a:moveTo>
                    <a:pt x="2421140" y="1748815"/>
                  </a:moveTo>
                  <a:lnTo>
                    <a:pt x="2416937" y="1747177"/>
                  </a:lnTo>
                  <a:lnTo>
                    <a:pt x="2414828" y="1744611"/>
                  </a:lnTo>
                  <a:lnTo>
                    <a:pt x="2413431" y="1747418"/>
                  </a:lnTo>
                  <a:lnTo>
                    <a:pt x="2411806" y="1750453"/>
                  </a:lnTo>
                  <a:lnTo>
                    <a:pt x="2410396" y="1753247"/>
                  </a:lnTo>
                  <a:lnTo>
                    <a:pt x="2413431" y="1755114"/>
                  </a:lnTo>
                  <a:lnTo>
                    <a:pt x="2416238" y="1754886"/>
                  </a:lnTo>
                  <a:lnTo>
                    <a:pt x="2419273" y="1753247"/>
                  </a:lnTo>
                  <a:lnTo>
                    <a:pt x="2421140" y="1748815"/>
                  </a:lnTo>
                  <a:close/>
                </a:path>
                <a:path w="4634865" h="3914775">
                  <a:moveTo>
                    <a:pt x="2455443" y="3506736"/>
                  </a:moveTo>
                  <a:lnTo>
                    <a:pt x="2454973" y="3503930"/>
                  </a:lnTo>
                  <a:lnTo>
                    <a:pt x="2452408" y="3503003"/>
                  </a:lnTo>
                  <a:lnTo>
                    <a:pt x="2451011" y="3501136"/>
                  </a:lnTo>
                  <a:lnTo>
                    <a:pt x="2448433" y="3501834"/>
                  </a:lnTo>
                  <a:lnTo>
                    <a:pt x="2445639" y="3500196"/>
                  </a:lnTo>
                  <a:lnTo>
                    <a:pt x="2442832" y="3502761"/>
                  </a:lnTo>
                  <a:lnTo>
                    <a:pt x="2443073" y="3504171"/>
                  </a:lnTo>
                  <a:lnTo>
                    <a:pt x="2443302" y="3506038"/>
                  </a:lnTo>
                  <a:lnTo>
                    <a:pt x="2443772" y="3508362"/>
                  </a:lnTo>
                  <a:lnTo>
                    <a:pt x="2446566" y="3505568"/>
                  </a:lnTo>
                  <a:lnTo>
                    <a:pt x="2447734" y="3504628"/>
                  </a:lnTo>
                  <a:lnTo>
                    <a:pt x="2449842" y="3506266"/>
                  </a:lnTo>
                  <a:lnTo>
                    <a:pt x="2451468" y="3510229"/>
                  </a:lnTo>
                  <a:lnTo>
                    <a:pt x="2455443" y="3506736"/>
                  </a:lnTo>
                  <a:close/>
                </a:path>
                <a:path w="4634865" h="3914775">
                  <a:moveTo>
                    <a:pt x="2456370" y="3366947"/>
                  </a:moveTo>
                  <a:lnTo>
                    <a:pt x="2454275" y="3363214"/>
                  </a:lnTo>
                  <a:lnTo>
                    <a:pt x="2451938" y="3364852"/>
                  </a:lnTo>
                  <a:lnTo>
                    <a:pt x="2448674" y="3362045"/>
                  </a:lnTo>
                  <a:lnTo>
                    <a:pt x="2446109" y="3365081"/>
                  </a:lnTo>
                  <a:lnTo>
                    <a:pt x="2448674" y="3368116"/>
                  </a:lnTo>
                  <a:lnTo>
                    <a:pt x="2451468" y="3370681"/>
                  </a:lnTo>
                  <a:lnTo>
                    <a:pt x="2454275" y="3373488"/>
                  </a:lnTo>
                  <a:lnTo>
                    <a:pt x="2456370" y="3369754"/>
                  </a:lnTo>
                  <a:lnTo>
                    <a:pt x="2456370" y="3366947"/>
                  </a:lnTo>
                  <a:close/>
                </a:path>
                <a:path w="4634865" h="3914775">
                  <a:moveTo>
                    <a:pt x="2472702" y="3778605"/>
                  </a:moveTo>
                  <a:lnTo>
                    <a:pt x="2471077" y="3776738"/>
                  </a:lnTo>
                  <a:lnTo>
                    <a:pt x="2470137" y="3775799"/>
                  </a:lnTo>
                  <a:lnTo>
                    <a:pt x="2469210" y="3774630"/>
                  </a:lnTo>
                  <a:lnTo>
                    <a:pt x="2470137" y="3773462"/>
                  </a:lnTo>
                  <a:lnTo>
                    <a:pt x="2471305" y="3772293"/>
                  </a:lnTo>
                  <a:lnTo>
                    <a:pt x="2472474" y="3770896"/>
                  </a:lnTo>
                  <a:lnTo>
                    <a:pt x="2471547" y="3768102"/>
                  </a:lnTo>
                  <a:lnTo>
                    <a:pt x="2471077" y="3766464"/>
                  </a:lnTo>
                  <a:lnTo>
                    <a:pt x="2470137" y="3767404"/>
                  </a:lnTo>
                  <a:lnTo>
                    <a:pt x="2469438" y="3768331"/>
                  </a:lnTo>
                  <a:lnTo>
                    <a:pt x="2467572" y="3769271"/>
                  </a:lnTo>
                  <a:lnTo>
                    <a:pt x="2466644" y="3769499"/>
                  </a:lnTo>
                  <a:lnTo>
                    <a:pt x="2465705" y="3769969"/>
                  </a:lnTo>
                  <a:lnTo>
                    <a:pt x="2466175" y="3773233"/>
                  </a:lnTo>
                  <a:lnTo>
                    <a:pt x="2464778" y="3776497"/>
                  </a:lnTo>
                  <a:lnTo>
                    <a:pt x="2467114" y="3779774"/>
                  </a:lnTo>
                  <a:lnTo>
                    <a:pt x="2468740" y="3779304"/>
                  </a:lnTo>
                  <a:lnTo>
                    <a:pt x="2470607" y="3779062"/>
                  </a:lnTo>
                  <a:lnTo>
                    <a:pt x="2472702" y="3778605"/>
                  </a:lnTo>
                  <a:close/>
                </a:path>
                <a:path w="4634865" h="3914775">
                  <a:moveTo>
                    <a:pt x="2491841" y="3789807"/>
                  </a:moveTo>
                  <a:lnTo>
                    <a:pt x="2488577" y="3789807"/>
                  </a:lnTo>
                  <a:lnTo>
                    <a:pt x="2486241" y="3789565"/>
                  </a:lnTo>
                  <a:lnTo>
                    <a:pt x="2485771" y="3792372"/>
                  </a:lnTo>
                  <a:lnTo>
                    <a:pt x="2485072" y="3793769"/>
                  </a:lnTo>
                  <a:lnTo>
                    <a:pt x="2484374" y="3795407"/>
                  </a:lnTo>
                  <a:lnTo>
                    <a:pt x="2483205" y="3796804"/>
                  </a:lnTo>
                  <a:lnTo>
                    <a:pt x="2482278" y="3798443"/>
                  </a:lnTo>
                  <a:lnTo>
                    <a:pt x="2487879" y="3801707"/>
                  </a:lnTo>
                  <a:lnTo>
                    <a:pt x="2489047" y="3796576"/>
                  </a:lnTo>
                  <a:lnTo>
                    <a:pt x="2491841" y="3794709"/>
                  </a:lnTo>
                  <a:lnTo>
                    <a:pt x="2491841" y="3789807"/>
                  </a:lnTo>
                  <a:close/>
                </a:path>
                <a:path w="4634865" h="3914775">
                  <a:moveTo>
                    <a:pt x="2533612" y="1783118"/>
                  </a:moveTo>
                  <a:lnTo>
                    <a:pt x="2532215" y="1780781"/>
                  </a:lnTo>
                  <a:lnTo>
                    <a:pt x="2531046" y="1778457"/>
                  </a:lnTo>
                  <a:lnTo>
                    <a:pt x="2530119" y="1777047"/>
                  </a:lnTo>
                  <a:lnTo>
                    <a:pt x="2526614" y="1777288"/>
                  </a:lnTo>
                  <a:lnTo>
                    <a:pt x="2524518" y="1777288"/>
                  </a:lnTo>
                  <a:lnTo>
                    <a:pt x="2521013" y="1777517"/>
                  </a:lnTo>
                  <a:lnTo>
                    <a:pt x="2521483" y="1780324"/>
                  </a:lnTo>
                  <a:lnTo>
                    <a:pt x="2521712" y="1781949"/>
                  </a:lnTo>
                  <a:lnTo>
                    <a:pt x="2522182" y="1783588"/>
                  </a:lnTo>
                  <a:lnTo>
                    <a:pt x="2525445" y="1781949"/>
                  </a:lnTo>
                  <a:lnTo>
                    <a:pt x="2527084" y="1781022"/>
                  </a:lnTo>
                  <a:lnTo>
                    <a:pt x="2529179" y="1783816"/>
                  </a:lnTo>
                  <a:lnTo>
                    <a:pt x="2531516" y="1785213"/>
                  </a:lnTo>
                  <a:lnTo>
                    <a:pt x="2533612" y="1783118"/>
                  </a:lnTo>
                  <a:close/>
                </a:path>
                <a:path w="4634865" h="3914775">
                  <a:moveTo>
                    <a:pt x="2551112" y="882345"/>
                  </a:moveTo>
                  <a:lnTo>
                    <a:pt x="2549956" y="880706"/>
                  </a:lnTo>
                  <a:lnTo>
                    <a:pt x="2549487" y="879068"/>
                  </a:lnTo>
                  <a:lnTo>
                    <a:pt x="2547620" y="879309"/>
                  </a:lnTo>
                  <a:lnTo>
                    <a:pt x="2546223" y="879767"/>
                  </a:lnTo>
                  <a:lnTo>
                    <a:pt x="2544584" y="880008"/>
                  </a:lnTo>
                  <a:lnTo>
                    <a:pt x="2544584" y="894702"/>
                  </a:lnTo>
                  <a:lnTo>
                    <a:pt x="2547620" y="889342"/>
                  </a:lnTo>
                  <a:lnTo>
                    <a:pt x="2549487" y="886307"/>
                  </a:lnTo>
                  <a:lnTo>
                    <a:pt x="2550655" y="883272"/>
                  </a:lnTo>
                  <a:lnTo>
                    <a:pt x="2551112" y="882345"/>
                  </a:lnTo>
                  <a:close/>
                </a:path>
                <a:path w="4634865" h="3914775">
                  <a:moveTo>
                    <a:pt x="2590558" y="169887"/>
                  </a:moveTo>
                  <a:lnTo>
                    <a:pt x="2590088" y="168249"/>
                  </a:lnTo>
                  <a:lnTo>
                    <a:pt x="2589619" y="164985"/>
                  </a:lnTo>
                  <a:lnTo>
                    <a:pt x="2586355" y="166611"/>
                  </a:lnTo>
                  <a:lnTo>
                    <a:pt x="2583319" y="168021"/>
                  </a:lnTo>
                  <a:lnTo>
                    <a:pt x="2580525" y="169418"/>
                  </a:lnTo>
                  <a:lnTo>
                    <a:pt x="2580525" y="171754"/>
                  </a:lnTo>
                  <a:lnTo>
                    <a:pt x="2580284" y="173850"/>
                  </a:lnTo>
                  <a:lnTo>
                    <a:pt x="2580525" y="175717"/>
                  </a:lnTo>
                  <a:lnTo>
                    <a:pt x="2580525" y="176415"/>
                  </a:lnTo>
                  <a:lnTo>
                    <a:pt x="2581694" y="176885"/>
                  </a:lnTo>
                  <a:lnTo>
                    <a:pt x="2582621" y="177355"/>
                  </a:lnTo>
                  <a:lnTo>
                    <a:pt x="2584716" y="171754"/>
                  </a:lnTo>
                  <a:lnTo>
                    <a:pt x="2586583" y="171056"/>
                  </a:lnTo>
                  <a:lnTo>
                    <a:pt x="2588450" y="170586"/>
                  </a:lnTo>
                  <a:lnTo>
                    <a:pt x="2590558" y="169887"/>
                  </a:lnTo>
                  <a:close/>
                </a:path>
                <a:path w="4634865" h="3914775">
                  <a:moveTo>
                    <a:pt x="2593594" y="2751112"/>
                  </a:moveTo>
                  <a:lnTo>
                    <a:pt x="2593352" y="2749473"/>
                  </a:lnTo>
                  <a:lnTo>
                    <a:pt x="2593124" y="2747607"/>
                  </a:lnTo>
                  <a:lnTo>
                    <a:pt x="2589390" y="2747835"/>
                  </a:lnTo>
                  <a:lnTo>
                    <a:pt x="2586126" y="2745740"/>
                  </a:lnTo>
                  <a:lnTo>
                    <a:pt x="2583789" y="2749245"/>
                  </a:lnTo>
                  <a:lnTo>
                    <a:pt x="2583789" y="2753906"/>
                  </a:lnTo>
                  <a:lnTo>
                    <a:pt x="2586583" y="2753677"/>
                  </a:lnTo>
                  <a:lnTo>
                    <a:pt x="2589860" y="2754846"/>
                  </a:lnTo>
                  <a:lnTo>
                    <a:pt x="2593594" y="2752737"/>
                  </a:lnTo>
                  <a:lnTo>
                    <a:pt x="2593594" y="2751112"/>
                  </a:lnTo>
                  <a:close/>
                </a:path>
                <a:path w="4634865" h="3914775">
                  <a:moveTo>
                    <a:pt x="2600591" y="1801787"/>
                  </a:moveTo>
                  <a:lnTo>
                    <a:pt x="2600490" y="1801317"/>
                  </a:lnTo>
                  <a:lnTo>
                    <a:pt x="2598496" y="1796884"/>
                  </a:lnTo>
                  <a:lnTo>
                    <a:pt x="2596388" y="1796884"/>
                  </a:lnTo>
                  <a:lnTo>
                    <a:pt x="2593822" y="1798523"/>
                  </a:lnTo>
                  <a:lnTo>
                    <a:pt x="2591955" y="1799920"/>
                  </a:lnTo>
                  <a:lnTo>
                    <a:pt x="2589860" y="1801317"/>
                  </a:lnTo>
                  <a:lnTo>
                    <a:pt x="2595219" y="1806689"/>
                  </a:lnTo>
                  <a:lnTo>
                    <a:pt x="2600591" y="1801787"/>
                  </a:lnTo>
                  <a:close/>
                </a:path>
                <a:path w="4634865" h="3914775">
                  <a:moveTo>
                    <a:pt x="2652395" y="1371231"/>
                  </a:moveTo>
                  <a:lnTo>
                    <a:pt x="2652166" y="1369606"/>
                  </a:lnTo>
                  <a:lnTo>
                    <a:pt x="2651925" y="1367739"/>
                  </a:lnTo>
                  <a:lnTo>
                    <a:pt x="2648191" y="1367967"/>
                  </a:lnTo>
                  <a:lnTo>
                    <a:pt x="2644927" y="1365872"/>
                  </a:lnTo>
                  <a:lnTo>
                    <a:pt x="2642590" y="1369364"/>
                  </a:lnTo>
                  <a:lnTo>
                    <a:pt x="2642590" y="1374038"/>
                  </a:lnTo>
                  <a:lnTo>
                    <a:pt x="2645626" y="1373797"/>
                  </a:lnTo>
                  <a:lnTo>
                    <a:pt x="2648902" y="1374965"/>
                  </a:lnTo>
                  <a:lnTo>
                    <a:pt x="2652395" y="1372870"/>
                  </a:lnTo>
                  <a:lnTo>
                    <a:pt x="2652395" y="1371231"/>
                  </a:lnTo>
                  <a:close/>
                </a:path>
                <a:path w="4634865" h="3914775">
                  <a:moveTo>
                    <a:pt x="2659862" y="878611"/>
                  </a:moveTo>
                  <a:lnTo>
                    <a:pt x="2658935" y="875804"/>
                  </a:lnTo>
                  <a:lnTo>
                    <a:pt x="2658465" y="874166"/>
                  </a:lnTo>
                  <a:lnTo>
                    <a:pt x="2657767" y="872540"/>
                  </a:lnTo>
                  <a:lnTo>
                    <a:pt x="2654731" y="876503"/>
                  </a:lnTo>
                  <a:lnTo>
                    <a:pt x="2649359" y="878141"/>
                  </a:lnTo>
                  <a:lnTo>
                    <a:pt x="2649359" y="884212"/>
                  </a:lnTo>
                  <a:lnTo>
                    <a:pt x="2650058" y="884669"/>
                  </a:lnTo>
                  <a:lnTo>
                    <a:pt x="2650299" y="885139"/>
                  </a:lnTo>
                  <a:lnTo>
                    <a:pt x="2650528" y="885139"/>
                  </a:lnTo>
                  <a:lnTo>
                    <a:pt x="2651226" y="885367"/>
                  </a:lnTo>
                  <a:lnTo>
                    <a:pt x="2651468" y="885609"/>
                  </a:lnTo>
                  <a:lnTo>
                    <a:pt x="2654262" y="883272"/>
                  </a:lnTo>
                  <a:lnTo>
                    <a:pt x="2657297" y="880706"/>
                  </a:lnTo>
                  <a:lnTo>
                    <a:pt x="2659862" y="878611"/>
                  </a:lnTo>
                  <a:close/>
                </a:path>
                <a:path w="4634865" h="3914775">
                  <a:moveTo>
                    <a:pt x="2782608" y="3914190"/>
                  </a:moveTo>
                  <a:lnTo>
                    <a:pt x="2777477" y="3910685"/>
                  </a:lnTo>
                  <a:lnTo>
                    <a:pt x="2775381" y="3906482"/>
                  </a:lnTo>
                  <a:lnTo>
                    <a:pt x="2770949" y="3903916"/>
                  </a:lnTo>
                  <a:lnTo>
                    <a:pt x="2769781" y="3904615"/>
                  </a:lnTo>
                  <a:lnTo>
                    <a:pt x="2768612" y="3905085"/>
                  </a:lnTo>
                  <a:lnTo>
                    <a:pt x="2767444" y="3905783"/>
                  </a:lnTo>
                  <a:lnTo>
                    <a:pt x="2772816" y="3911612"/>
                  </a:lnTo>
                  <a:lnTo>
                    <a:pt x="2775381" y="3914190"/>
                  </a:lnTo>
                  <a:lnTo>
                    <a:pt x="2782608" y="3914190"/>
                  </a:lnTo>
                  <a:close/>
                </a:path>
                <a:path w="4634865" h="3914775">
                  <a:moveTo>
                    <a:pt x="2865463" y="3370211"/>
                  </a:moveTo>
                  <a:lnTo>
                    <a:pt x="2861259" y="3370681"/>
                  </a:lnTo>
                  <a:lnTo>
                    <a:pt x="2856585" y="3369056"/>
                  </a:lnTo>
                  <a:lnTo>
                    <a:pt x="2852153" y="3371621"/>
                  </a:lnTo>
                  <a:lnTo>
                    <a:pt x="2855188" y="3373488"/>
                  </a:lnTo>
                  <a:lnTo>
                    <a:pt x="2857754" y="3375114"/>
                  </a:lnTo>
                  <a:lnTo>
                    <a:pt x="2860319" y="3376282"/>
                  </a:lnTo>
                  <a:lnTo>
                    <a:pt x="2862186" y="3377222"/>
                  </a:lnTo>
                  <a:lnTo>
                    <a:pt x="2864294" y="3376980"/>
                  </a:lnTo>
                  <a:lnTo>
                    <a:pt x="2865463" y="3374885"/>
                  </a:lnTo>
                  <a:lnTo>
                    <a:pt x="2865463" y="3370211"/>
                  </a:lnTo>
                  <a:close/>
                </a:path>
                <a:path w="4634865" h="3914775">
                  <a:moveTo>
                    <a:pt x="3208731" y="344436"/>
                  </a:moveTo>
                  <a:lnTo>
                    <a:pt x="3207562" y="342341"/>
                  </a:lnTo>
                  <a:lnTo>
                    <a:pt x="3205467" y="338137"/>
                  </a:lnTo>
                  <a:lnTo>
                    <a:pt x="3202902" y="340474"/>
                  </a:lnTo>
                  <a:lnTo>
                    <a:pt x="3201263" y="341871"/>
                  </a:lnTo>
                  <a:lnTo>
                    <a:pt x="3199866" y="343268"/>
                  </a:lnTo>
                  <a:lnTo>
                    <a:pt x="3200336" y="347941"/>
                  </a:lnTo>
                  <a:lnTo>
                    <a:pt x="3205238" y="347941"/>
                  </a:lnTo>
                  <a:lnTo>
                    <a:pt x="3208731" y="344436"/>
                  </a:lnTo>
                  <a:close/>
                </a:path>
                <a:path w="4634865" h="3914775">
                  <a:moveTo>
                    <a:pt x="3704628" y="2565"/>
                  </a:moveTo>
                  <a:lnTo>
                    <a:pt x="3702291" y="228"/>
                  </a:lnTo>
                  <a:lnTo>
                    <a:pt x="3700195" y="0"/>
                  </a:lnTo>
                  <a:lnTo>
                    <a:pt x="3697859" y="2794"/>
                  </a:lnTo>
                  <a:lnTo>
                    <a:pt x="3699027" y="5130"/>
                  </a:lnTo>
                  <a:lnTo>
                    <a:pt x="3696690" y="7924"/>
                  </a:lnTo>
                  <a:lnTo>
                    <a:pt x="3699726" y="10731"/>
                  </a:lnTo>
                  <a:lnTo>
                    <a:pt x="3701135" y="10502"/>
                  </a:lnTo>
                  <a:lnTo>
                    <a:pt x="3702989" y="10261"/>
                  </a:lnTo>
                  <a:lnTo>
                    <a:pt x="3704628" y="9791"/>
                  </a:lnTo>
                  <a:lnTo>
                    <a:pt x="3704628" y="2565"/>
                  </a:lnTo>
                  <a:close/>
                </a:path>
                <a:path w="4634865" h="3914775">
                  <a:moveTo>
                    <a:pt x="3790277" y="343268"/>
                  </a:moveTo>
                  <a:lnTo>
                    <a:pt x="3787711" y="342569"/>
                  </a:lnTo>
                  <a:lnTo>
                    <a:pt x="3787241" y="339305"/>
                  </a:lnTo>
                  <a:lnTo>
                    <a:pt x="3784904" y="339077"/>
                  </a:lnTo>
                  <a:lnTo>
                    <a:pt x="3783038" y="340702"/>
                  </a:lnTo>
                  <a:lnTo>
                    <a:pt x="3781399" y="342099"/>
                  </a:lnTo>
                  <a:lnTo>
                    <a:pt x="3780002" y="343268"/>
                  </a:lnTo>
                  <a:lnTo>
                    <a:pt x="3780002" y="347472"/>
                  </a:lnTo>
                  <a:lnTo>
                    <a:pt x="3781641" y="347700"/>
                  </a:lnTo>
                  <a:lnTo>
                    <a:pt x="3783507" y="348170"/>
                  </a:lnTo>
                  <a:lnTo>
                    <a:pt x="3785133" y="348411"/>
                  </a:lnTo>
                  <a:lnTo>
                    <a:pt x="3787000" y="346544"/>
                  </a:lnTo>
                  <a:lnTo>
                    <a:pt x="3788638" y="345135"/>
                  </a:lnTo>
                  <a:lnTo>
                    <a:pt x="3790277" y="343268"/>
                  </a:lnTo>
                  <a:close/>
                </a:path>
                <a:path w="4634865" h="3914775">
                  <a:moveTo>
                    <a:pt x="3963428" y="3376752"/>
                  </a:moveTo>
                  <a:lnTo>
                    <a:pt x="3963200" y="3375812"/>
                  </a:lnTo>
                  <a:lnTo>
                    <a:pt x="3962958" y="3374656"/>
                  </a:lnTo>
                  <a:lnTo>
                    <a:pt x="3962489" y="3373945"/>
                  </a:lnTo>
                  <a:lnTo>
                    <a:pt x="3959695" y="3371621"/>
                  </a:lnTo>
                  <a:lnTo>
                    <a:pt x="3957828" y="3368116"/>
                  </a:lnTo>
                  <a:lnTo>
                    <a:pt x="3953865" y="3366719"/>
                  </a:lnTo>
                  <a:lnTo>
                    <a:pt x="3952925" y="3367189"/>
                  </a:lnTo>
                  <a:lnTo>
                    <a:pt x="3951757" y="3367646"/>
                  </a:lnTo>
                  <a:lnTo>
                    <a:pt x="3950589" y="3368344"/>
                  </a:lnTo>
                  <a:lnTo>
                    <a:pt x="3955961" y="3374186"/>
                  </a:lnTo>
                  <a:lnTo>
                    <a:pt x="3958526" y="3376752"/>
                  </a:lnTo>
                  <a:lnTo>
                    <a:pt x="3963428" y="3376752"/>
                  </a:lnTo>
                  <a:close/>
                </a:path>
                <a:path w="4634865" h="3914775">
                  <a:moveTo>
                    <a:pt x="3976725" y="3377679"/>
                  </a:moveTo>
                  <a:lnTo>
                    <a:pt x="3972534" y="3376053"/>
                  </a:lnTo>
                  <a:lnTo>
                    <a:pt x="3968089" y="3376980"/>
                  </a:lnTo>
                  <a:lnTo>
                    <a:pt x="3963657" y="3376752"/>
                  </a:lnTo>
                  <a:lnTo>
                    <a:pt x="3964825" y="3381883"/>
                  </a:lnTo>
                  <a:lnTo>
                    <a:pt x="3968331" y="3383750"/>
                  </a:lnTo>
                  <a:lnTo>
                    <a:pt x="3973461" y="3383280"/>
                  </a:lnTo>
                  <a:lnTo>
                    <a:pt x="3975328" y="3380016"/>
                  </a:lnTo>
                  <a:lnTo>
                    <a:pt x="3976725" y="3377679"/>
                  </a:lnTo>
                  <a:close/>
                </a:path>
                <a:path w="4634865" h="3914775">
                  <a:moveTo>
                    <a:pt x="4039044" y="1487449"/>
                  </a:moveTo>
                  <a:lnTo>
                    <a:pt x="4033431" y="1484414"/>
                  </a:lnTo>
                  <a:lnTo>
                    <a:pt x="4030167" y="1482547"/>
                  </a:lnTo>
                  <a:lnTo>
                    <a:pt x="4028300" y="1482775"/>
                  </a:lnTo>
                  <a:lnTo>
                    <a:pt x="4025506" y="1481378"/>
                  </a:lnTo>
                  <a:lnTo>
                    <a:pt x="4022699" y="1483944"/>
                  </a:lnTo>
                  <a:lnTo>
                    <a:pt x="4028300" y="1486979"/>
                  </a:lnTo>
                  <a:lnTo>
                    <a:pt x="4031564" y="1488846"/>
                  </a:lnTo>
                  <a:lnTo>
                    <a:pt x="4033431" y="1488376"/>
                  </a:lnTo>
                  <a:lnTo>
                    <a:pt x="4036009" y="1490014"/>
                  </a:lnTo>
                  <a:lnTo>
                    <a:pt x="4039044" y="1487449"/>
                  </a:lnTo>
                  <a:close/>
                </a:path>
                <a:path w="4634865" h="3914775">
                  <a:moveTo>
                    <a:pt x="4071709" y="3862146"/>
                  </a:moveTo>
                  <a:lnTo>
                    <a:pt x="4069842" y="3858882"/>
                  </a:lnTo>
                  <a:lnTo>
                    <a:pt x="4068445" y="3856774"/>
                  </a:lnTo>
                  <a:lnTo>
                    <a:pt x="4066336" y="3853281"/>
                  </a:lnTo>
                  <a:lnTo>
                    <a:pt x="4065409" y="3857015"/>
                  </a:lnTo>
                  <a:lnTo>
                    <a:pt x="4064939" y="3860279"/>
                  </a:lnTo>
                  <a:lnTo>
                    <a:pt x="4066108" y="3861206"/>
                  </a:lnTo>
                  <a:lnTo>
                    <a:pt x="4067276" y="3862374"/>
                  </a:lnTo>
                  <a:lnTo>
                    <a:pt x="4068673" y="3863543"/>
                  </a:lnTo>
                  <a:lnTo>
                    <a:pt x="4067505" y="3864711"/>
                  </a:lnTo>
                  <a:lnTo>
                    <a:pt x="4066336" y="3865651"/>
                  </a:lnTo>
                  <a:lnTo>
                    <a:pt x="4064939" y="3866807"/>
                  </a:lnTo>
                  <a:lnTo>
                    <a:pt x="4067505" y="3868915"/>
                  </a:lnTo>
                  <a:lnTo>
                    <a:pt x="4069613" y="3869144"/>
                  </a:lnTo>
                  <a:lnTo>
                    <a:pt x="4071709" y="3866807"/>
                  </a:lnTo>
                  <a:lnTo>
                    <a:pt x="4071709" y="3862146"/>
                  </a:lnTo>
                  <a:close/>
                </a:path>
                <a:path w="4634865" h="3914775">
                  <a:moveTo>
                    <a:pt x="4082681" y="817003"/>
                  </a:moveTo>
                  <a:lnTo>
                    <a:pt x="4079646" y="813498"/>
                  </a:lnTo>
                  <a:lnTo>
                    <a:pt x="4078236" y="813968"/>
                  </a:lnTo>
                  <a:lnTo>
                    <a:pt x="4075442" y="814425"/>
                  </a:lnTo>
                  <a:lnTo>
                    <a:pt x="4075214" y="817930"/>
                  </a:lnTo>
                  <a:lnTo>
                    <a:pt x="4073575" y="820966"/>
                  </a:lnTo>
                  <a:lnTo>
                    <a:pt x="4076611" y="823531"/>
                  </a:lnTo>
                  <a:lnTo>
                    <a:pt x="4079875" y="823531"/>
                  </a:lnTo>
                  <a:lnTo>
                    <a:pt x="4082681" y="820267"/>
                  </a:lnTo>
                  <a:lnTo>
                    <a:pt x="4082681" y="817003"/>
                  </a:lnTo>
                  <a:close/>
                </a:path>
                <a:path w="4634865" h="3914775">
                  <a:moveTo>
                    <a:pt x="4112082" y="3870541"/>
                  </a:moveTo>
                  <a:lnTo>
                    <a:pt x="4109974" y="3868915"/>
                  </a:lnTo>
                  <a:lnTo>
                    <a:pt x="4106951" y="3868674"/>
                  </a:lnTo>
                  <a:lnTo>
                    <a:pt x="4103674" y="3867048"/>
                  </a:lnTo>
                  <a:lnTo>
                    <a:pt x="4101109" y="3870083"/>
                  </a:lnTo>
                  <a:lnTo>
                    <a:pt x="4101109" y="3874986"/>
                  </a:lnTo>
                  <a:lnTo>
                    <a:pt x="4111142" y="3874973"/>
                  </a:lnTo>
                  <a:lnTo>
                    <a:pt x="4110685" y="3872877"/>
                  </a:lnTo>
                  <a:lnTo>
                    <a:pt x="4112082" y="3870541"/>
                  </a:lnTo>
                  <a:close/>
                </a:path>
                <a:path w="4634865" h="3914775">
                  <a:moveTo>
                    <a:pt x="4114419" y="1596898"/>
                  </a:moveTo>
                  <a:lnTo>
                    <a:pt x="4110215" y="1597596"/>
                  </a:lnTo>
                  <a:lnTo>
                    <a:pt x="4105783" y="1596199"/>
                  </a:lnTo>
                  <a:lnTo>
                    <a:pt x="4100182" y="1598066"/>
                  </a:lnTo>
                  <a:lnTo>
                    <a:pt x="4102747" y="1599933"/>
                  </a:lnTo>
                  <a:lnTo>
                    <a:pt x="4103916" y="1602028"/>
                  </a:lnTo>
                  <a:lnTo>
                    <a:pt x="4106011" y="1603197"/>
                  </a:lnTo>
                  <a:lnTo>
                    <a:pt x="4108348" y="1601330"/>
                  </a:lnTo>
                  <a:lnTo>
                    <a:pt x="4109275" y="1600390"/>
                  </a:lnTo>
                  <a:lnTo>
                    <a:pt x="4110685" y="1601558"/>
                  </a:lnTo>
                  <a:lnTo>
                    <a:pt x="4111841" y="1602257"/>
                  </a:lnTo>
                  <a:lnTo>
                    <a:pt x="4113707" y="1603895"/>
                  </a:lnTo>
                  <a:lnTo>
                    <a:pt x="4113949" y="1601101"/>
                  </a:lnTo>
                  <a:lnTo>
                    <a:pt x="4114419" y="1596898"/>
                  </a:lnTo>
                  <a:close/>
                </a:path>
                <a:path w="4634865" h="3914775">
                  <a:moveTo>
                    <a:pt x="4153382" y="3048876"/>
                  </a:moveTo>
                  <a:lnTo>
                    <a:pt x="4148251" y="3049346"/>
                  </a:lnTo>
                  <a:lnTo>
                    <a:pt x="4144518" y="3047949"/>
                  </a:lnTo>
                  <a:lnTo>
                    <a:pt x="4140784" y="3050273"/>
                  </a:lnTo>
                  <a:lnTo>
                    <a:pt x="4142879" y="3053080"/>
                  </a:lnTo>
                  <a:lnTo>
                    <a:pt x="4147083" y="3052610"/>
                  </a:lnTo>
                  <a:lnTo>
                    <a:pt x="4148950" y="3055645"/>
                  </a:lnTo>
                  <a:lnTo>
                    <a:pt x="4149191" y="3055874"/>
                  </a:lnTo>
                  <a:lnTo>
                    <a:pt x="4150118" y="3055874"/>
                  </a:lnTo>
                  <a:lnTo>
                    <a:pt x="4150588" y="3055645"/>
                  </a:lnTo>
                  <a:lnTo>
                    <a:pt x="4151515" y="3055416"/>
                  </a:lnTo>
                  <a:lnTo>
                    <a:pt x="4153382" y="3054477"/>
                  </a:lnTo>
                  <a:lnTo>
                    <a:pt x="4153382" y="3048876"/>
                  </a:lnTo>
                  <a:close/>
                </a:path>
                <a:path w="4634865" h="3914775">
                  <a:moveTo>
                    <a:pt x="4159681" y="1594789"/>
                  </a:moveTo>
                  <a:lnTo>
                    <a:pt x="4157357" y="1593392"/>
                  </a:lnTo>
                  <a:lnTo>
                    <a:pt x="4155719" y="1593634"/>
                  </a:lnTo>
                  <a:lnTo>
                    <a:pt x="4153852" y="1595259"/>
                  </a:lnTo>
                  <a:lnTo>
                    <a:pt x="4152684" y="1596199"/>
                  </a:lnTo>
                  <a:lnTo>
                    <a:pt x="4151045" y="1596898"/>
                  </a:lnTo>
                  <a:lnTo>
                    <a:pt x="4149648" y="1597126"/>
                  </a:lnTo>
                  <a:lnTo>
                    <a:pt x="4147553" y="1597367"/>
                  </a:lnTo>
                  <a:lnTo>
                    <a:pt x="4145216" y="1596656"/>
                  </a:lnTo>
                  <a:lnTo>
                    <a:pt x="4142651" y="1600390"/>
                  </a:lnTo>
                  <a:lnTo>
                    <a:pt x="4155490" y="1600390"/>
                  </a:lnTo>
                  <a:lnTo>
                    <a:pt x="4156887" y="1598523"/>
                  </a:lnTo>
                  <a:lnTo>
                    <a:pt x="4159681" y="1597596"/>
                  </a:lnTo>
                  <a:lnTo>
                    <a:pt x="4159681" y="1594789"/>
                  </a:lnTo>
                  <a:close/>
                </a:path>
                <a:path w="4634865" h="3914775">
                  <a:moveTo>
                    <a:pt x="4202392" y="2415070"/>
                  </a:moveTo>
                  <a:lnTo>
                    <a:pt x="4202239" y="2414600"/>
                  </a:lnTo>
                  <a:lnTo>
                    <a:pt x="4202163" y="2414130"/>
                  </a:lnTo>
                  <a:lnTo>
                    <a:pt x="4199585" y="2412733"/>
                  </a:lnTo>
                  <a:lnTo>
                    <a:pt x="4197019" y="2411565"/>
                  </a:lnTo>
                  <a:lnTo>
                    <a:pt x="4194225" y="2410168"/>
                  </a:lnTo>
                  <a:lnTo>
                    <a:pt x="4189793" y="2414600"/>
                  </a:lnTo>
                  <a:lnTo>
                    <a:pt x="4192117" y="2416937"/>
                  </a:lnTo>
                  <a:lnTo>
                    <a:pt x="4193057" y="2418092"/>
                  </a:lnTo>
                  <a:lnTo>
                    <a:pt x="4193286" y="2418334"/>
                  </a:lnTo>
                  <a:lnTo>
                    <a:pt x="4193057" y="2419261"/>
                  </a:lnTo>
                  <a:lnTo>
                    <a:pt x="4193057" y="2419731"/>
                  </a:lnTo>
                  <a:lnTo>
                    <a:pt x="4196092" y="2418334"/>
                  </a:lnTo>
                  <a:lnTo>
                    <a:pt x="4199128" y="2416695"/>
                  </a:lnTo>
                  <a:lnTo>
                    <a:pt x="4202392" y="2415070"/>
                  </a:lnTo>
                  <a:close/>
                </a:path>
                <a:path w="4634865" h="3914775">
                  <a:moveTo>
                    <a:pt x="4224325" y="1575193"/>
                  </a:moveTo>
                  <a:lnTo>
                    <a:pt x="4220591" y="1574495"/>
                  </a:lnTo>
                  <a:lnTo>
                    <a:pt x="4219194" y="1574253"/>
                  </a:lnTo>
                  <a:lnTo>
                    <a:pt x="4217555" y="1573796"/>
                  </a:lnTo>
                  <a:lnTo>
                    <a:pt x="4215460" y="1576362"/>
                  </a:lnTo>
                  <a:lnTo>
                    <a:pt x="4214761" y="1577060"/>
                  </a:lnTo>
                  <a:lnTo>
                    <a:pt x="4211726" y="1578698"/>
                  </a:lnTo>
                  <a:lnTo>
                    <a:pt x="4207992" y="1574965"/>
                  </a:lnTo>
                  <a:lnTo>
                    <a:pt x="4206354" y="1579397"/>
                  </a:lnTo>
                  <a:lnTo>
                    <a:pt x="4209859" y="1581721"/>
                  </a:lnTo>
                  <a:lnTo>
                    <a:pt x="4213593" y="1580324"/>
                  </a:lnTo>
                  <a:lnTo>
                    <a:pt x="4214520" y="1580324"/>
                  </a:lnTo>
                  <a:lnTo>
                    <a:pt x="4218254" y="1578229"/>
                  </a:lnTo>
                  <a:lnTo>
                    <a:pt x="4224325" y="1575193"/>
                  </a:lnTo>
                  <a:close/>
                </a:path>
                <a:path w="4634865" h="3914775">
                  <a:moveTo>
                    <a:pt x="4232491" y="3863314"/>
                  </a:moveTo>
                  <a:lnTo>
                    <a:pt x="4232262" y="3861917"/>
                  </a:lnTo>
                  <a:lnTo>
                    <a:pt x="4231564" y="3860050"/>
                  </a:lnTo>
                  <a:lnTo>
                    <a:pt x="4231322" y="3858882"/>
                  </a:lnTo>
                  <a:lnTo>
                    <a:pt x="4227131" y="3857714"/>
                  </a:lnTo>
                  <a:lnTo>
                    <a:pt x="4225963" y="3860508"/>
                  </a:lnTo>
                  <a:lnTo>
                    <a:pt x="4223855" y="3861917"/>
                  </a:lnTo>
                  <a:lnTo>
                    <a:pt x="4219194" y="3861917"/>
                  </a:lnTo>
                  <a:lnTo>
                    <a:pt x="4219422" y="3862616"/>
                  </a:lnTo>
                  <a:lnTo>
                    <a:pt x="4219892" y="3863543"/>
                  </a:lnTo>
                  <a:lnTo>
                    <a:pt x="4220591" y="3865181"/>
                  </a:lnTo>
                  <a:lnTo>
                    <a:pt x="4224096" y="3864013"/>
                  </a:lnTo>
                  <a:lnTo>
                    <a:pt x="4228300" y="3866807"/>
                  </a:lnTo>
                  <a:lnTo>
                    <a:pt x="4232491" y="3863314"/>
                  </a:lnTo>
                  <a:close/>
                </a:path>
                <a:path w="4634865" h="3914775">
                  <a:moveTo>
                    <a:pt x="4287799" y="1507286"/>
                  </a:moveTo>
                  <a:lnTo>
                    <a:pt x="4278706" y="1504950"/>
                  </a:lnTo>
                  <a:lnTo>
                    <a:pt x="4283837" y="1498650"/>
                  </a:lnTo>
                  <a:lnTo>
                    <a:pt x="4280103" y="1495386"/>
                  </a:lnTo>
                  <a:lnTo>
                    <a:pt x="4278465" y="1498422"/>
                  </a:lnTo>
                  <a:lnTo>
                    <a:pt x="4276839" y="1501216"/>
                  </a:lnTo>
                  <a:lnTo>
                    <a:pt x="4275429" y="1504022"/>
                  </a:lnTo>
                  <a:lnTo>
                    <a:pt x="4280103" y="1508683"/>
                  </a:lnTo>
                  <a:lnTo>
                    <a:pt x="4281271" y="1508455"/>
                  </a:lnTo>
                  <a:lnTo>
                    <a:pt x="4282668" y="1508213"/>
                  </a:lnTo>
                  <a:lnTo>
                    <a:pt x="4287799" y="1507286"/>
                  </a:lnTo>
                  <a:close/>
                </a:path>
                <a:path w="4634865" h="3914775">
                  <a:moveTo>
                    <a:pt x="4438789" y="2985173"/>
                  </a:moveTo>
                  <a:lnTo>
                    <a:pt x="4436224" y="2983763"/>
                  </a:lnTo>
                  <a:lnTo>
                    <a:pt x="4433659" y="2982607"/>
                  </a:lnTo>
                  <a:lnTo>
                    <a:pt x="4430623" y="2980969"/>
                  </a:lnTo>
                  <a:lnTo>
                    <a:pt x="4427588" y="2982366"/>
                  </a:lnTo>
                  <a:lnTo>
                    <a:pt x="4425023" y="2983763"/>
                  </a:lnTo>
                  <a:lnTo>
                    <a:pt x="4422686" y="2985173"/>
                  </a:lnTo>
                  <a:lnTo>
                    <a:pt x="4423854" y="2986341"/>
                  </a:lnTo>
                  <a:lnTo>
                    <a:pt x="4437850" y="2986341"/>
                  </a:lnTo>
                  <a:lnTo>
                    <a:pt x="4438320" y="2985630"/>
                  </a:lnTo>
                  <a:lnTo>
                    <a:pt x="4438789" y="2985173"/>
                  </a:lnTo>
                  <a:close/>
                </a:path>
                <a:path w="4634865" h="3914775">
                  <a:moveTo>
                    <a:pt x="4490821" y="917816"/>
                  </a:moveTo>
                  <a:lnTo>
                    <a:pt x="4486859" y="914539"/>
                  </a:lnTo>
                  <a:lnTo>
                    <a:pt x="4481728" y="912444"/>
                  </a:lnTo>
                  <a:lnTo>
                    <a:pt x="4478223" y="911974"/>
                  </a:lnTo>
                  <a:lnTo>
                    <a:pt x="4478223" y="918743"/>
                  </a:lnTo>
                  <a:lnTo>
                    <a:pt x="4482198" y="918044"/>
                  </a:lnTo>
                  <a:lnTo>
                    <a:pt x="4486630" y="919683"/>
                  </a:lnTo>
                  <a:lnTo>
                    <a:pt x="4490821" y="917816"/>
                  </a:lnTo>
                  <a:close/>
                </a:path>
                <a:path w="4634865" h="3914775">
                  <a:moveTo>
                    <a:pt x="4566666" y="1234948"/>
                  </a:moveTo>
                  <a:lnTo>
                    <a:pt x="4561535" y="1229817"/>
                  </a:lnTo>
                  <a:lnTo>
                    <a:pt x="4560836" y="1232382"/>
                  </a:lnTo>
                  <a:lnTo>
                    <a:pt x="4557573" y="1232611"/>
                  </a:lnTo>
                  <a:lnTo>
                    <a:pt x="4557331" y="1235189"/>
                  </a:lnTo>
                  <a:lnTo>
                    <a:pt x="4558970" y="1236814"/>
                  </a:lnTo>
                  <a:lnTo>
                    <a:pt x="4560367" y="1238453"/>
                  </a:lnTo>
                  <a:lnTo>
                    <a:pt x="4561535" y="1239850"/>
                  </a:lnTo>
                  <a:lnTo>
                    <a:pt x="4565739" y="1239850"/>
                  </a:lnTo>
                  <a:lnTo>
                    <a:pt x="4565967" y="1238211"/>
                  </a:lnTo>
                  <a:lnTo>
                    <a:pt x="4566437" y="1236345"/>
                  </a:lnTo>
                  <a:lnTo>
                    <a:pt x="4566666" y="1234948"/>
                  </a:lnTo>
                  <a:close/>
                </a:path>
                <a:path w="4634865" h="3914775">
                  <a:moveTo>
                    <a:pt x="4572736" y="3785603"/>
                  </a:moveTo>
                  <a:lnTo>
                    <a:pt x="4572038" y="3782796"/>
                  </a:lnTo>
                  <a:lnTo>
                    <a:pt x="4569701" y="3781641"/>
                  </a:lnTo>
                  <a:lnTo>
                    <a:pt x="4567834" y="3779532"/>
                  </a:lnTo>
                  <a:lnTo>
                    <a:pt x="4563630" y="3780701"/>
                  </a:lnTo>
                  <a:lnTo>
                    <a:pt x="4561535" y="3782339"/>
                  </a:lnTo>
                  <a:lnTo>
                    <a:pt x="4560608" y="3785603"/>
                  </a:lnTo>
                  <a:lnTo>
                    <a:pt x="4564799" y="3786771"/>
                  </a:lnTo>
                  <a:lnTo>
                    <a:pt x="4568774" y="3787000"/>
                  </a:lnTo>
                  <a:lnTo>
                    <a:pt x="4572736" y="3785603"/>
                  </a:lnTo>
                  <a:close/>
                </a:path>
                <a:path w="4634865" h="3914775">
                  <a:moveTo>
                    <a:pt x="4634814" y="3780701"/>
                  </a:moveTo>
                  <a:lnTo>
                    <a:pt x="4630839" y="3779304"/>
                  </a:lnTo>
                  <a:lnTo>
                    <a:pt x="4626876" y="3779532"/>
                  </a:lnTo>
                  <a:lnTo>
                    <a:pt x="4621504" y="3780929"/>
                  </a:lnTo>
                  <a:lnTo>
                    <a:pt x="4625010" y="3783965"/>
                  </a:lnTo>
                  <a:lnTo>
                    <a:pt x="4626648" y="3787241"/>
                  </a:lnTo>
                  <a:lnTo>
                    <a:pt x="4630382" y="3786530"/>
                  </a:lnTo>
                  <a:lnTo>
                    <a:pt x="4631779" y="3784663"/>
                  </a:lnTo>
                  <a:lnTo>
                    <a:pt x="4634344" y="3783507"/>
                  </a:lnTo>
                  <a:lnTo>
                    <a:pt x="4634814" y="3780701"/>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5" name="object 45"/>
            <p:cNvSpPr/>
            <p:nvPr/>
          </p:nvSpPr>
          <p:spPr>
            <a:xfrm>
              <a:off x="1100886" y="3017214"/>
              <a:ext cx="4581525" cy="4371340"/>
            </a:xfrm>
            <a:custGeom>
              <a:avLst/>
              <a:gdLst/>
              <a:ahLst/>
              <a:cxnLst/>
              <a:rect l="l" t="t" r="r" b="b"/>
              <a:pathLst>
                <a:path w="4581525" h="4371340">
                  <a:moveTo>
                    <a:pt x="7937" y="697052"/>
                  </a:moveTo>
                  <a:lnTo>
                    <a:pt x="6070" y="695426"/>
                  </a:lnTo>
                  <a:lnTo>
                    <a:pt x="2806" y="695426"/>
                  </a:lnTo>
                  <a:lnTo>
                    <a:pt x="0" y="698919"/>
                  </a:lnTo>
                  <a:lnTo>
                    <a:pt x="0" y="702195"/>
                  </a:lnTo>
                  <a:lnTo>
                    <a:pt x="3035" y="705459"/>
                  </a:lnTo>
                  <a:lnTo>
                    <a:pt x="4432" y="704989"/>
                  </a:lnTo>
                  <a:lnTo>
                    <a:pt x="7239" y="704519"/>
                  </a:lnTo>
                  <a:lnTo>
                    <a:pt x="7937" y="697052"/>
                  </a:lnTo>
                  <a:close/>
                </a:path>
                <a:path w="4581525" h="4371340">
                  <a:moveTo>
                    <a:pt x="259969" y="1086307"/>
                  </a:moveTo>
                  <a:lnTo>
                    <a:pt x="259727" y="1080236"/>
                  </a:lnTo>
                  <a:lnTo>
                    <a:pt x="258330" y="1080008"/>
                  </a:lnTo>
                  <a:lnTo>
                    <a:pt x="257162" y="1079538"/>
                  </a:lnTo>
                  <a:lnTo>
                    <a:pt x="257162" y="1098435"/>
                  </a:lnTo>
                  <a:lnTo>
                    <a:pt x="257632" y="1098207"/>
                  </a:lnTo>
                  <a:lnTo>
                    <a:pt x="258572" y="1097978"/>
                  </a:lnTo>
                  <a:lnTo>
                    <a:pt x="259727" y="1097508"/>
                  </a:lnTo>
                  <a:lnTo>
                    <a:pt x="259727" y="1091907"/>
                  </a:lnTo>
                  <a:lnTo>
                    <a:pt x="259969" y="1086307"/>
                  </a:lnTo>
                  <a:close/>
                </a:path>
                <a:path w="4581525" h="4371340">
                  <a:moveTo>
                    <a:pt x="270002" y="1208824"/>
                  </a:moveTo>
                  <a:lnTo>
                    <a:pt x="269532" y="1206487"/>
                  </a:lnTo>
                  <a:lnTo>
                    <a:pt x="269773" y="1205090"/>
                  </a:lnTo>
                  <a:lnTo>
                    <a:pt x="269062" y="1204620"/>
                  </a:lnTo>
                  <a:lnTo>
                    <a:pt x="267906" y="1203921"/>
                  </a:lnTo>
                  <a:lnTo>
                    <a:pt x="266496" y="1203693"/>
                  </a:lnTo>
                  <a:lnTo>
                    <a:pt x="265099" y="1203223"/>
                  </a:lnTo>
                  <a:lnTo>
                    <a:pt x="262305" y="1206715"/>
                  </a:lnTo>
                  <a:lnTo>
                    <a:pt x="262305" y="1209992"/>
                  </a:lnTo>
                  <a:lnTo>
                    <a:pt x="264172" y="1212557"/>
                  </a:lnTo>
                  <a:lnTo>
                    <a:pt x="268363" y="1209751"/>
                  </a:lnTo>
                  <a:lnTo>
                    <a:pt x="270002" y="1208824"/>
                  </a:lnTo>
                  <a:close/>
                </a:path>
                <a:path w="4581525" h="4371340">
                  <a:moveTo>
                    <a:pt x="322745" y="1846364"/>
                  </a:moveTo>
                  <a:lnTo>
                    <a:pt x="320878" y="1842871"/>
                  </a:lnTo>
                  <a:lnTo>
                    <a:pt x="319239" y="1842871"/>
                  </a:lnTo>
                  <a:lnTo>
                    <a:pt x="317144" y="1842630"/>
                  </a:lnTo>
                  <a:lnTo>
                    <a:pt x="315036" y="1842871"/>
                  </a:lnTo>
                  <a:lnTo>
                    <a:pt x="314109" y="1843100"/>
                  </a:lnTo>
                  <a:lnTo>
                    <a:pt x="313410" y="1844040"/>
                  </a:lnTo>
                  <a:lnTo>
                    <a:pt x="312000" y="1844738"/>
                  </a:lnTo>
                  <a:lnTo>
                    <a:pt x="314337" y="1845437"/>
                  </a:lnTo>
                  <a:lnTo>
                    <a:pt x="315976" y="1845906"/>
                  </a:lnTo>
                  <a:lnTo>
                    <a:pt x="318770" y="1846834"/>
                  </a:lnTo>
                  <a:lnTo>
                    <a:pt x="319468" y="1849170"/>
                  </a:lnTo>
                  <a:lnTo>
                    <a:pt x="317842" y="1851736"/>
                  </a:lnTo>
                  <a:lnTo>
                    <a:pt x="321106" y="1852206"/>
                  </a:lnTo>
                  <a:lnTo>
                    <a:pt x="322745" y="1849170"/>
                  </a:lnTo>
                  <a:lnTo>
                    <a:pt x="322745" y="1846364"/>
                  </a:lnTo>
                  <a:close/>
                </a:path>
                <a:path w="4581525" h="4371340">
                  <a:moveTo>
                    <a:pt x="329971" y="1343240"/>
                  </a:moveTo>
                  <a:lnTo>
                    <a:pt x="327875" y="1341602"/>
                  </a:lnTo>
                  <a:lnTo>
                    <a:pt x="324840" y="1341374"/>
                  </a:lnTo>
                  <a:lnTo>
                    <a:pt x="321576" y="1339735"/>
                  </a:lnTo>
                  <a:lnTo>
                    <a:pt x="319011" y="1342771"/>
                  </a:lnTo>
                  <a:lnTo>
                    <a:pt x="319011" y="1347673"/>
                  </a:lnTo>
                  <a:lnTo>
                    <a:pt x="329044" y="1347673"/>
                  </a:lnTo>
                  <a:lnTo>
                    <a:pt x="328574" y="1345577"/>
                  </a:lnTo>
                  <a:lnTo>
                    <a:pt x="329971" y="1343240"/>
                  </a:lnTo>
                  <a:close/>
                </a:path>
                <a:path w="4581525" h="4371340">
                  <a:moveTo>
                    <a:pt x="433819" y="939749"/>
                  </a:moveTo>
                  <a:lnTo>
                    <a:pt x="427291" y="937882"/>
                  </a:lnTo>
                  <a:lnTo>
                    <a:pt x="427291" y="937653"/>
                  </a:lnTo>
                  <a:lnTo>
                    <a:pt x="420522" y="940460"/>
                  </a:lnTo>
                  <a:lnTo>
                    <a:pt x="425424" y="939520"/>
                  </a:lnTo>
                  <a:lnTo>
                    <a:pt x="429158" y="943483"/>
                  </a:lnTo>
                  <a:lnTo>
                    <a:pt x="433819" y="943724"/>
                  </a:lnTo>
                  <a:lnTo>
                    <a:pt x="433819" y="939749"/>
                  </a:lnTo>
                  <a:close/>
                </a:path>
                <a:path w="4581525" h="4371340">
                  <a:moveTo>
                    <a:pt x="436854" y="1955812"/>
                  </a:moveTo>
                  <a:lnTo>
                    <a:pt x="433819" y="1952320"/>
                  </a:lnTo>
                  <a:lnTo>
                    <a:pt x="431482" y="1954415"/>
                  </a:lnTo>
                  <a:lnTo>
                    <a:pt x="428917" y="1957209"/>
                  </a:lnTo>
                  <a:lnTo>
                    <a:pt x="427291" y="1956054"/>
                  </a:lnTo>
                  <a:lnTo>
                    <a:pt x="426351" y="1955114"/>
                  </a:lnTo>
                  <a:lnTo>
                    <a:pt x="424954" y="1954415"/>
                  </a:lnTo>
                  <a:lnTo>
                    <a:pt x="423087" y="1956511"/>
                  </a:lnTo>
                  <a:lnTo>
                    <a:pt x="423087" y="1958378"/>
                  </a:lnTo>
                  <a:lnTo>
                    <a:pt x="424954" y="1960486"/>
                  </a:lnTo>
                  <a:lnTo>
                    <a:pt x="432193" y="1960486"/>
                  </a:lnTo>
                  <a:lnTo>
                    <a:pt x="436854" y="1955812"/>
                  </a:lnTo>
                  <a:close/>
                </a:path>
                <a:path w="4581525" h="4371340">
                  <a:moveTo>
                    <a:pt x="472795" y="1381975"/>
                  </a:moveTo>
                  <a:lnTo>
                    <a:pt x="472097" y="1381277"/>
                  </a:lnTo>
                  <a:lnTo>
                    <a:pt x="471855" y="1380578"/>
                  </a:lnTo>
                  <a:lnTo>
                    <a:pt x="466953" y="1380578"/>
                  </a:lnTo>
                  <a:lnTo>
                    <a:pt x="462762" y="1380337"/>
                  </a:lnTo>
                  <a:lnTo>
                    <a:pt x="458558" y="1380578"/>
                  </a:lnTo>
                  <a:lnTo>
                    <a:pt x="458089" y="1380578"/>
                  </a:lnTo>
                  <a:lnTo>
                    <a:pt x="457390" y="1381747"/>
                  </a:lnTo>
                  <a:lnTo>
                    <a:pt x="456920" y="1382445"/>
                  </a:lnTo>
                  <a:lnTo>
                    <a:pt x="459727" y="1383842"/>
                  </a:lnTo>
                  <a:lnTo>
                    <a:pt x="462292" y="1385239"/>
                  </a:lnTo>
                  <a:lnTo>
                    <a:pt x="465086" y="1386649"/>
                  </a:lnTo>
                  <a:lnTo>
                    <a:pt x="467194" y="1385239"/>
                  </a:lnTo>
                  <a:lnTo>
                    <a:pt x="472795" y="1381975"/>
                  </a:lnTo>
                  <a:close/>
                </a:path>
                <a:path w="4581525" h="4371340">
                  <a:moveTo>
                    <a:pt x="476529" y="1414881"/>
                  </a:moveTo>
                  <a:lnTo>
                    <a:pt x="473024" y="1413014"/>
                  </a:lnTo>
                  <a:lnTo>
                    <a:pt x="469760" y="1411376"/>
                  </a:lnTo>
                  <a:lnTo>
                    <a:pt x="466725" y="1409979"/>
                  </a:lnTo>
                  <a:lnTo>
                    <a:pt x="465797" y="1412074"/>
                  </a:lnTo>
                  <a:lnTo>
                    <a:pt x="464858" y="1413941"/>
                  </a:lnTo>
                  <a:lnTo>
                    <a:pt x="463689" y="1416519"/>
                  </a:lnTo>
                  <a:lnTo>
                    <a:pt x="467652" y="1416519"/>
                  </a:lnTo>
                  <a:lnTo>
                    <a:pt x="470928" y="1416748"/>
                  </a:lnTo>
                  <a:lnTo>
                    <a:pt x="474192" y="1416519"/>
                  </a:lnTo>
                  <a:lnTo>
                    <a:pt x="475132" y="1416519"/>
                  </a:lnTo>
                  <a:lnTo>
                    <a:pt x="475589" y="1415580"/>
                  </a:lnTo>
                  <a:lnTo>
                    <a:pt x="476529" y="1414881"/>
                  </a:lnTo>
                  <a:close/>
                </a:path>
                <a:path w="4581525" h="4371340">
                  <a:moveTo>
                    <a:pt x="531368" y="1035431"/>
                  </a:moveTo>
                  <a:lnTo>
                    <a:pt x="528561" y="1029360"/>
                  </a:lnTo>
                  <a:lnTo>
                    <a:pt x="527164" y="1026566"/>
                  </a:lnTo>
                  <a:lnTo>
                    <a:pt x="524598" y="1025867"/>
                  </a:lnTo>
                  <a:lnTo>
                    <a:pt x="525995" y="1028903"/>
                  </a:lnTo>
                  <a:lnTo>
                    <a:pt x="524370" y="1029601"/>
                  </a:lnTo>
                  <a:lnTo>
                    <a:pt x="522503" y="1030071"/>
                  </a:lnTo>
                  <a:lnTo>
                    <a:pt x="520636" y="1030770"/>
                  </a:lnTo>
                  <a:lnTo>
                    <a:pt x="517829" y="1031697"/>
                  </a:lnTo>
                  <a:lnTo>
                    <a:pt x="520636" y="1032637"/>
                  </a:lnTo>
                  <a:lnTo>
                    <a:pt x="522960" y="1032865"/>
                  </a:lnTo>
                  <a:lnTo>
                    <a:pt x="524370" y="1034034"/>
                  </a:lnTo>
                  <a:lnTo>
                    <a:pt x="526465" y="1035672"/>
                  </a:lnTo>
                  <a:lnTo>
                    <a:pt x="528104" y="1037767"/>
                  </a:lnTo>
                  <a:lnTo>
                    <a:pt x="531368" y="1035431"/>
                  </a:lnTo>
                  <a:close/>
                </a:path>
                <a:path w="4581525" h="4371340">
                  <a:moveTo>
                    <a:pt x="533234" y="891679"/>
                  </a:moveTo>
                  <a:lnTo>
                    <a:pt x="530428" y="888885"/>
                  </a:lnTo>
                  <a:lnTo>
                    <a:pt x="529031" y="889114"/>
                  </a:lnTo>
                  <a:lnTo>
                    <a:pt x="527164" y="889342"/>
                  </a:lnTo>
                  <a:lnTo>
                    <a:pt x="524827" y="889812"/>
                  </a:lnTo>
                  <a:lnTo>
                    <a:pt x="526465" y="893076"/>
                  </a:lnTo>
                  <a:lnTo>
                    <a:pt x="524370" y="895883"/>
                  </a:lnTo>
                  <a:lnTo>
                    <a:pt x="526935" y="898448"/>
                  </a:lnTo>
                  <a:lnTo>
                    <a:pt x="533234" y="898448"/>
                  </a:lnTo>
                  <a:lnTo>
                    <a:pt x="531139" y="894715"/>
                  </a:lnTo>
                  <a:lnTo>
                    <a:pt x="533234" y="891679"/>
                  </a:lnTo>
                  <a:close/>
                </a:path>
                <a:path w="4581525" h="4371340">
                  <a:moveTo>
                    <a:pt x="558673" y="1154442"/>
                  </a:moveTo>
                  <a:lnTo>
                    <a:pt x="558203" y="1153287"/>
                  </a:lnTo>
                  <a:lnTo>
                    <a:pt x="556806" y="1150251"/>
                  </a:lnTo>
                  <a:lnTo>
                    <a:pt x="554939" y="1147445"/>
                  </a:lnTo>
                  <a:lnTo>
                    <a:pt x="553300" y="1144879"/>
                  </a:lnTo>
                  <a:lnTo>
                    <a:pt x="551662" y="1146517"/>
                  </a:lnTo>
                  <a:lnTo>
                    <a:pt x="548398" y="1149311"/>
                  </a:lnTo>
                  <a:lnTo>
                    <a:pt x="557034" y="1157947"/>
                  </a:lnTo>
                  <a:lnTo>
                    <a:pt x="557504" y="1156309"/>
                  </a:lnTo>
                  <a:lnTo>
                    <a:pt x="558673" y="1154442"/>
                  </a:lnTo>
                  <a:close/>
                </a:path>
                <a:path w="4581525" h="4371340">
                  <a:moveTo>
                    <a:pt x="695655" y="1546263"/>
                  </a:moveTo>
                  <a:lnTo>
                    <a:pt x="689114" y="1552803"/>
                  </a:lnTo>
                  <a:lnTo>
                    <a:pt x="686320" y="1555369"/>
                  </a:lnTo>
                  <a:lnTo>
                    <a:pt x="686320" y="1555597"/>
                  </a:lnTo>
                  <a:lnTo>
                    <a:pt x="686790" y="1556537"/>
                  </a:lnTo>
                  <a:lnTo>
                    <a:pt x="689825" y="1557693"/>
                  </a:lnTo>
                  <a:lnTo>
                    <a:pt x="692619" y="1558163"/>
                  </a:lnTo>
                  <a:lnTo>
                    <a:pt x="695655" y="1556067"/>
                  </a:lnTo>
                  <a:lnTo>
                    <a:pt x="695655" y="1546263"/>
                  </a:lnTo>
                  <a:close/>
                </a:path>
                <a:path w="4581525" h="4371340">
                  <a:moveTo>
                    <a:pt x="964958" y="369189"/>
                  </a:moveTo>
                  <a:lnTo>
                    <a:pt x="964488" y="367779"/>
                  </a:lnTo>
                  <a:lnTo>
                    <a:pt x="964018" y="364985"/>
                  </a:lnTo>
                  <a:lnTo>
                    <a:pt x="960526" y="364744"/>
                  </a:lnTo>
                  <a:lnTo>
                    <a:pt x="957491" y="363118"/>
                  </a:lnTo>
                  <a:lnTo>
                    <a:pt x="954913" y="366153"/>
                  </a:lnTo>
                  <a:lnTo>
                    <a:pt x="954913" y="369417"/>
                  </a:lnTo>
                  <a:lnTo>
                    <a:pt x="958189" y="372211"/>
                  </a:lnTo>
                  <a:lnTo>
                    <a:pt x="961453" y="372211"/>
                  </a:lnTo>
                  <a:lnTo>
                    <a:pt x="964958" y="369189"/>
                  </a:lnTo>
                  <a:close/>
                </a:path>
                <a:path w="4581525" h="4371340">
                  <a:moveTo>
                    <a:pt x="1309166" y="1149311"/>
                  </a:moveTo>
                  <a:lnTo>
                    <a:pt x="1308696" y="1147686"/>
                  </a:lnTo>
                  <a:lnTo>
                    <a:pt x="1308227" y="1146276"/>
                  </a:lnTo>
                  <a:lnTo>
                    <a:pt x="1308227" y="1145819"/>
                  </a:lnTo>
                  <a:lnTo>
                    <a:pt x="1304963" y="1148143"/>
                  </a:lnTo>
                  <a:lnTo>
                    <a:pt x="1301457" y="1150480"/>
                  </a:lnTo>
                  <a:lnTo>
                    <a:pt x="1298422" y="1152575"/>
                  </a:lnTo>
                  <a:lnTo>
                    <a:pt x="1299362" y="1154912"/>
                  </a:lnTo>
                  <a:lnTo>
                    <a:pt x="1300060" y="1156309"/>
                  </a:lnTo>
                  <a:lnTo>
                    <a:pt x="1300530" y="1157478"/>
                  </a:lnTo>
                  <a:lnTo>
                    <a:pt x="1306360" y="1152118"/>
                  </a:lnTo>
                  <a:lnTo>
                    <a:pt x="1309166" y="1149311"/>
                  </a:lnTo>
                  <a:close/>
                </a:path>
                <a:path w="4581525" h="4371340">
                  <a:moveTo>
                    <a:pt x="1314996" y="1962810"/>
                  </a:moveTo>
                  <a:lnTo>
                    <a:pt x="1313599" y="1959787"/>
                  </a:lnTo>
                  <a:lnTo>
                    <a:pt x="1312202" y="1957209"/>
                  </a:lnTo>
                  <a:lnTo>
                    <a:pt x="1310792" y="1954415"/>
                  </a:lnTo>
                  <a:lnTo>
                    <a:pt x="1305433" y="1954415"/>
                  </a:lnTo>
                  <a:lnTo>
                    <a:pt x="1305433" y="1960016"/>
                  </a:lnTo>
                  <a:lnTo>
                    <a:pt x="1308227" y="1962111"/>
                  </a:lnTo>
                  <a:lnTo>
                    <a:pt x="1311732" y="1964220"/>
                  </a:lnTo>
                  <a:lnTo>
                    <a:pt x="1314069" y="1963280"/>
                  </a:lnTo>
                  <a:lnTo>
                    <a:pt x="1314996" y="1962810"/>
                  </a:lnTo>
                  <a:close/>
                </a:path>
                <a:path w="4581525" h="4371340">
                  <a:moveTo>
                    <a:pt x="1387576" y="3134068"/>
                  </a:moveTo>
                  <a:lnTo>
                    <a:pt x="1384541" y="3134296"/>
                  </a:lnTo>
                  <a:lnTo>
                    <a:pt x="1381277" y="3133128"/>
                  </a:lnTo>
                  <a:lnTo>
                    <a:pt x="1377772" y="3135223"/>
                  </a:lnTo>
                  <a:lnTo>
                    <a:pt x="1377772" y="3136862"/>
                  </a:lnTo>
                  <a:lnTo>
                    <a:pt x="1378000" y="3138500"/>
                  </a:lnTo>
                  <a:lnTo>
                    <a:pt x="1378242" y="3140367"/>
                  </a:lnTo>
                  <a:lnTo>
                    <a:pt x="1381975" y="3140125"/>
                  </a:lnTo>
                  <a:lnTo>
                    <a:pt x="1385239" y="3142234"/>
                  </a:lnTo>
                  <a:lnTo>
                    <a:pt x="1387576" y="3138728"/>
                  </a:lnTo>
                  <a:lnTo>
                    <a:pt x="1387576" y="3134068"/>
                  </a:lnTo>
                  <a:close/>
                </a:path>
                <a:path w="4581525" h="4371340">
                  <a:moveTo>
                    <a:pt x="1420482" y="1897011"/>
                  </a:moveTo>
                  <a:lnTo>
                    <a:pt x="1420012" y="1895144"/>
                  </a:lnTo>
                  <a:lnTo>
                    <a:pt x="1419783" y="1893506"/>
                  </a:lnTo>
                  <a:lnTo>
                    <a:pt x="1419313" y="1891639"/>
                  </a:lnTo>
                  <a:lnTo>
                    <a:pt x="1414881" y="1892338"/>
                  </a:lnTo>
                  <a:lnTo>
                    <a:pt x="1411147" y="1890941"/>
                  </a:lnTo>
                  <a:lnTo>
                    <a:pt x="1407642" y="1892808"/>
                  </a:lnTo>
                  <a:lnTo>
                    <a:pt x="1407642" y="1896313"/>
                  </a:lnTo>
                  <a:lnTo>
                    <a:pt x="1410436" y="1894446"/>
                  </a:lnTo>
                  <a:lnTo>
                    <a:pt x="1412074" y="1895144"/>
                  </a:lnTo>
                  <a:lnTo>
                    <a:pt x="1413941" y="1896071"/>
                  </a:lnTo>
                  <a:lnTo>
                    <a:pt x="1414640" y="1898878"/>
                  </a:lnTo>
                  <a:lnTo>
                    <a:pt x="1417205" y="1898408"/>
                  </a:lnTo>
                  <a:lnTo>
                    <a:pt x="1418145" y="1898180"/>
                  </a:lnTo>
                  <a:lnTo>
                    <a:pt x="1418844" y="1897710"/>
                  </a:lnTo>
                  <a:lnTo>
                    <a:pt x="1420482" y="1897011"/>
                  </a:lnTo>
                  <a:close/>
                </a:path>
                <a:path w="4581525" h="4371340">
                  <a:moveTo>
                    <a:pt x="1450111" y="567778"/>
                  </a:moveTo>
                  <a:lnTo>
                    <a:pt x="1449641" y="561479"/>
                  </a:lnTo>
                  <a:lnTo>
                    <a:pt x="1449412" y="555167"/>
                  </a:lnTo>
                  <a:lnTo>
                    <a:pt x="1448943" y="549109"/>
                  </a:lnTo>
                  <a:lnTo>
                    <a:pt x="1448943" y="548868"/>
                  </a:lnTo>
                  <a:lnTo>
                    <a:pt x="1448244" y="548640"/>
                  </a:lnTo>
                  <a:lnTo>
                    <a:pt x="1447774" y="548411"/>
                  </a:lnTo>
                  <a:lnTo>
                    <a:pt x="1446149" y="559612"/>
                  </a:lnTo>
                  <a:lnTo>
                    <a:pt x="1450111" y="567778"/>
                  </a:lnTo>
                  <a:close/>
                </a:path>
                <a:path w="4581525" h="4371340">
                  <a:moveTo>
                    <a:pt x="1626539" y="772668"/>
                  </a:moveTo>
                  <a:lnTo>
                    <a:pt x="1625130" y="771271"/>
                  </a:lnTo>
                  <a:lnTo>
                    <a:pt x="1623733" y="771271"/>
                  </a:lnTo>
                  <a:lnTo>
                    <a:pt x="1622336" y="771499"/>
                  </a:lnTo>
                  <a:lnTo>
                    <a:pt x="1620939" y="771499"/>
                  </a:lnTo>
                  <a:lnTo>
                    <a:pt x="1619529" y="774065"/>
                  </a:lnTo>
                  <a:lnTo>
                    <a:pt x="1619999" y="776871"/>
                  </a:lnTo>
                  <a:lnTo>
                    <a:pt x="1617662" y="778738"/>
                  </a:lnTo>
                  <a:lnTo>
                    <a:pt x="1615795" y="780135"/>
                  </a:lnTo>
                  <a:lnTo>
                    <a:pt x="1616506" y="782472"/>
                  </a:lnTo>
                  <a:lnTo>
                    <a:pt x="1618373" y="784098"/>
                  </a:lnTo>
                  <a:lnTo>
                    <a:pt x="1619999" y="782701"/>
                  </a:lnTo>
                  <a:lnTo>
                    <a:pt x="1621637" y="781532"/>
                  </a:lnTo>
                  <a:lnTo>
                    <a:pt x="1623504" y="780135"/>
                  </a:lnTo>
                  <a:lnTo>
                    <a:pt x="1623390" y="776871"/>
                  </a:lnTo>
                  <a:lnTo>
                    <a:pt x="1623263" y="776173"/>
                  </a:lnTo>
                  <a:lnTo>
                    <a:pt x="1626539" y="772668"/>
                  </a:lnTo>
                  <a:close/>
                </a:path>
                <a:path w="4581525" h="4371340">
                  <a:moveTo>
                    <a:pt x="1748345" y="1411376"/>
                  </a:moveTo>
                  <a:lnTo>
                    <a:pt x="1746250" y="1409750"/>
                  </a:lnTo>
                  <a:lnTo>
                    <a:pt x="1744383" y="1408341"/>
                  </a:lnTo>
                  <a:lnTo>
                    <a:pt x="1742046" y="1406715"/>
                  </a:lnTo>
                  <a:lnTo>
                    <a:pt x="1738083" y="1406715"/>
                  </a:lnTo>
                  <a:lnTo>
                    <a:pt x="1738312" y="1408811"/>
                  </a:lnTo>
                  <a:lnTo>
                    <a:pt x="1738312" y="1412316"/>
                  </a:lnTo>
                  <a:lnTo>
                    <a:pt x="1741817" y="1413484"/>
                  </a:lnTo>
                  <a:lnTo>
                    <a:pt x="1744853" y="1414183"/>
                  </a:lnTo>
                  <a:lnTo>
                    <a:pt x="1748345" y="1411376"/>
                  </a:lnTo>
                  <a:close/>
                </a:path>
                <a:path w="4581525" h="4371340">
                  <a:moveTo>
                    <a:pt x="1774024" y="1423746"/>
                  </a:moveTo>
                  <a:lnTo>
                    <a:pt x="1772386" y="1423517"/>
                  </a:lnTo>
                  <a:lnTo>
                    <a:pt x="1771675" y="1423289"/>
                  </a:lnTo>
                  <a:lnTo>
                    <a:pt x="1767954" y="1425384"/>
                  </a:lnTo>
                  <a:lnTo>
                    <a:pt x="1765858" y="1426781"/>
                  </a:lnTo>
                  <a:lnTo>
                    <a:pt x="1763991" y="1427949"/>
                  </a:lnTo>
                  <a:lnTo>
                    <a:pt x="1764919" y="1430286"/>
                  </a:lnTo>
                  <a:lnTo>
                    <a:pt x="1765617" y="1431683"/>
                  </a:lnTo>
                  <a:lnTo>
                    <a:pt x="1766087" y="1432852"/>
                  </a:lnTo>
                  <a:lnTo>
                    <a:pt x="1769592" y="1432852"/>
                  </a:lnTo>
                  <a:lnTo>
                    <a:pt x="1770989" y="1430045"/>
                  </a:lnTo>
                  <a:lnTo>
                    <a:pt x="1772386" y="1427010"/>
                  </a:lnTo>
                  <a:lnTo>
                    <a:pt x="1774024" y="1423746"/>
                  </a:lnTo>
                  <a:close/>
                </a:path>
                <a:path w="4581525" h="4371340">
                  <a:moveTo>
                    <a:pt x="1806930" y="641756"/>
                  </a:moveTo>
                  <a:lnTo>
                    <a:pt x="1805063" y="639419"/>
                  </a:lnTo>
                  <a:lnTo>
                    <a:pt x="1803425" y="638022"/>
                  </a:lnTo>
                  <a:lnTo>
                    <a:pt x="1802028" y="636155"/>
                  </a:lnTo>
                  <a:lnTo>
                    <a:pt x="1800618" y="636612"/>
                  </a:lnTo>
                  <a:lnTo>
                    <a:pt x="1797824" y="637082"/>
                  </a:lnTo>
                  <a:lnTo>
                    <a:pt x="1797354" y="640588"/>
                  </a:lnTo>
                  <a:lnTo>
                    <a:pt x="1795957" y="643623"/>
                  </a:lnTo>
                  <a:lnTo>
                    <a:pt x="1798751" y="646188"/>
                  </a:lnTo>
                  <a:lnTo>
                    <a:pt x="1800390" y="643382"/>
                  </a:lnTo>
                  <a:lnTo>
                    <a:pt x="1803654" y="643382"/>
                  </a:lnTo>
                  <a:lnTo>
                    <a:pt x="1806930" y="641756"/>
                  </a:lnTo>
                  <a:close/>
                </a:path>
                <a:path w="4581525" h="4371340">
                  <a:moveTo>
                    <a:pt x="1853361" y="710120"/>
                  </a:moveTo>
                  <a:lnTo>
                    <a:pt x="1853133" y="708494"/>
                  </a:lnTo>
                  <a:lnTo>
                    <a:pt x="1852663" y="707097"/>
                  </a:lnTo>
                  <a:lnTo>
                    <a:pt x="1852434" y="705459"/>
                  </a:lnTo>
                  <a:lnTo>
                    <a:pt x="1847761" y="705459"/>
                  </a:lnTo>
                  <a:lnTo>
                    <a:pt x="1842858" y="710361"/>
                  </a:lnTo>
                  <a:lnTo>
                    <a:pt x="1843328" y="711758"/>
                  </a:lnTo>
                  <a:lnTo>
                    <a:pt x="1843557" y="713155"/>
                  </a:lnTo>
                  <a:lnTo>
                    <a:pt x="1843798" y="714794"/>
                  </a:lnTo>
                  <a:lnTo>
                    <a:pt x="1847062" y="713155"/>
                  </a:lnTo>
                  <a:lnTo>
                    <a:pt x="1850097" y="711758"/>
                  </a:lnTo>
                  <a:lnTo>
                    <a:pt x="1853361" y="710120"/>
                  </a:lnTo>
                  <a:close/>
                </a:path>
                <a:path w="4581525" h="4371340">
                  <a:moveTo>
                    <a:pt x="2012988" y="1410677"/>
                  </a:moveTo>
                  <a:lnTo>
                    <a:pt x="2010651" y="1409280"/>
                  </a:lnTo>
                  <a:lnTo>
                    <a:pt x="2007844" y="1410449"/>
                  </a:lnTo>
                  <a:lnTo>
                    <a:pt x="2005749" y="1409979"/>
                  </a:lnTo>
                  <a:lnTo>
                    <a:pt x="2003653" y="1411846"/>
                  </a:lnTo>
                  <a:lnTo>
                    <a:pt x="2001545" y="1413484"/>
                  </a:lnTo>
                  <a:lnTo>
                    <a:pt x="1999678" y="1414881"/>
                  </a:lnTo>
                  <a:lnTo>
                    <a:pt x="2000618" y="1417218"/>
                  </a:lnTo>
                  <a:lnTo>
                    <a:pt x="2001786" y="1420710"/>
                  </a:lnTo>
                  <a:lnTo>
                    <a:pt x="2004110" y="1418145"/>
                  </a:lnTo>
                  <a:lnTo>
                    <a:pt x="2006219" y="1416519"/>
                  </a:lnTo>
                  <a:lnTo>
                    <a:pt x="2007387" y="1414183"/>
                  </a:lnTo>
                  <a:lnTo>
                    <a:pt x="2008784" y="1411846"/>
                  </a:lnTo>
                  <a:lnTo>
                    <a:pt x="2012746" y="1415110"/>
                  </a:lnTo>
                  <a:lnTo>
                    <a:pt x="2012988" y="1410677"/>
                  </a:lnTo>
                  <a:close/>
                </a:path>
                <a:path w="4581525" h="4371340">
                  <a:moveTo>
                    <a:pt x="2027682" y="1990115"/>
                  </a:moveTo>
                  <a:lnTo>
                    <a:pt x="2024888" y="1986622"/>
                  </a:lnTo>
                  <a:lnTo>
                    <a:pt x="2023491" y="1987080"/>
                  </a:lnTo>
                  <a:lnTo>
                    <a:pt x="2020684" y="1987550"/>
                  </a:lnTo>
                  <a:lnTo>
                    <a:pt x="2020455" y="1991055"/>
                  </a:lnTo>
                  <a:lnTo>
                    <a:pt x="2018817" y="1994090"/>
                  </a:lnTo>
                  <a:lnTo>
                    <a:pt x="2021852" y="1996655"/>
                  </a:lnTo>
                  <a:lnTo>
                    <a:pt x="2025116" y="1996655"/>
                  </a:lnTo>
                  <a:lnTo>
                    <a:pt x="2027682" y="1993392"/>
                  </a:lnTo>
                  <a:lnTo>
                    <a:pt x="2027682" y="1990115"/>
                  </a:lnTo>
                  <a:close/>
                </a:path>
                <a:path w="4581525" h="4371340">
                  <a:moveTo>
                    <a:pt x="2111692" y="2542489"/>
                  </a:moveTo>
                  <a:lnTo>
                    <a:pt x="2109825" y="2541092"/>
                  </a:lnTo>
                  <a:lnTo>
                    <a:pt x="2108898" y="2538526"/>
                  </a:lnTo>
                  <a:lnTo>
                    <a:pt x="2106790" y="2538285"/>
                  </a:lnTo>
                  <a:lnTo>
                    <a:pt x="2104923" y="2539923"/>
                  </a:lnTo>
                  <a:lnTo>
                    <a:pt x="2102129" y="2542260"/>
                  </a:lnTo>
                  <a:lnTo>
                    <a:pt x="2102129" y="2546451"/>
                  </a:lnTo>
                  <a:lnTo>
                    <a:pt x="2107958" y="2549017"/>
                  </a:lnTo>
                  <a:lnTo>
                    <a:pt x="2109127" y="2544356"/>
                  </a:lnTo>
                  <a:lnTo>
                    <a:pt x="2111692" y="2542489"/>
                  </a:lnTo>
                  <a:close/>
                </a:path>
                <a:path w="4581525" h="4371340">
                  <a:moveTo>
                    <a:pt x="2138070" y="2886468"/>
                  </a:moveTo>
                  <a:lnTo>
                    <a:pt x="2135962" y="2884360"/>
                  </a:lnTo>
                  <a:lnTo>
                    <a:pt x="2133638" y="2884132"/>
                  </a:lnTo>
                  <a:lnTo>
                    <a:pt x="2131530" y="2886468"/>
                  </a:lnTo>
                  <a:lnTo>
                    <a:pt x="2131999" y="2889034"/>
                  </a:lnTo>
                  <a:lnTo>
                    <a:pt x="2130361" y="2891828"/>
                  </a:lnTo>
                  <a:lnTo>
                    <a:pt x="2132469" y="2894165"/>
                  </a:lnTo>
                  <a:lnTo>
                    <a:pt x="2135263" y="2893695"/>
                  </a:lnTo>
                  <a:lnTo>
                    <a:pt x="2136203" y="2891129"/>
                  </a:lnTo>
                  <a:lnTo>
                    <a:pt x="2138070" y="2889732"/>
                  </a:lnTo>
                  <a:lnTo>
                    <a:pt x="2138070" y="2886468"/>
                  </a:lnTo>
                  <a:close/>
                </a:path>
                <a:path w="4581525" h="4371340">
                  <a:moveTo>
                    <a:pt x="2141804" y="368020"/>
                  </a:moveTo>
                  <a:lnTo>
                    <a:pt x="2141334" y="364515"/>
                  </a:lnTo>
                  <a:lnTo>
                    <a:pt x="2137829" y="365213"/>
                  </a:lnTo>
                  <a:lnTo>
                    <a:pt x="2136203" y="367550"/>
                  </a:lnTo>
                  <a:lnTo>
                    <a:pt x="2135035" y="370586"/>
                  </a:lnTo>
                  <a:lnTo>
                    <a:pt x="2135035" y="372452"/>
                  </a:lnTo>
                  <a:lnTo>
                    <a:pt x="2135263" y="374548"/>
                  </a:lnTo>
                  <a:lnTo>
                    <a:pt x="2135263" y="376186"/>
                  </a:lnTo>
                  <a:lnTo>
                    <a:pt x="2137600" y="378053"/>
                  </a:lnTo>
                  <a:lnTo>
                    <a:pt x="2139467" y="377812"/>
                  </a:lnTo>
                  <a:lnTo>
                    <a:pt x="2141334" y="375945"/>
                  </a:lnTo>
                  <a:lnTo>
                    <a:pt x="2140166" y="375018"/>
                  </a:lnTo>
                  <a:lnTo>
                    <a:pt x="2138299" y="372681"/>
                  </a:lnTo>
                  <a:lnTo>
                    <a:pt x="2140864" y="370586"/>
                  </a:lnTo>
                  <a:lnTo>
                    <a:pt x="2141804" y="368020"/>
                  </a:lnTo>
                  <a:close/>
                </a:path>
                <a:path w="4581525" h="4371340">
                  <a:moveTo>
                    <a:pt x="2170734" y="362648"/>
                  </a:moveTo>
                  <a:lnTo>
                    <a:pt x="2161870" y="360781"/>
                  </a:lnTo>
                  <a:lnTo>
                    <a:pt x="2161870" y="360553"/>
                  </a:lnTo>
                  <a:lnTo>
                    <a:pt x="2154402" y="362877"/>
                  </a:lnTo>
                  <a:lnTo>
                    <a:pt x="2156041" y="364286"/>
                  </a:lnTo>
                  <a:lnTo>
                    <a:pt x="2157438" y="365912"/>
                  </a:lnTo>
                  <a:lnTo>
                    <a:pt x="2159063" y="367322"/>
                  </a:lnTo>
                  <a:lnTo>
                    <a:pt x="2160701" y="366382"/>
                  </a:lnTo>
                  <a:lnTo>
                    <a:pt x="2162340" y="364985"/>
                  </a:lnTo>
                  <a:lnTo>
                    <a:pt x="2163965" y="364515"/>
                  </a:lnTo>
                  <a:lnTo>
                    <a:pt x="2166074" y="363816"/>
                  </a:lnTo>
                  <a:lnTo>
                    <a:pt x="2169109" y="365683"/>
                  </a:lnTo>
                  <a:lnTo>
                    <a:pt x="2170734" y="362648"/>
                  </a:lnTo>
                  <a:close/>
                </a:path>
                <a:path w="4581525" h="4371340">
                  <a:moveTo>
                    <a:pt x="2213673" y="1147216"/>
                  </a:moveTo>
                  <a:lnTo>
                    <a:pt x="2213445" y="1146276"/>
                  </a:lnTo>
                  <a:lnTo>
                    <a:pt x="2213445" y="1145819"/>
                  </a:lnTo>
                  <a:lnTo>
                    <a:pt x="2212746" y="1145578"/>
                  </a:lnTo>
                  <a:lnTo>
                    <a:pt x="2211806" y="1144409"/>
                  </a:lnTo>
                  <a:lnTo>
                    <a:pt x="2207603" y="1144409"/>
                  </a:lnTo>
                  <a:lnTo>
                    <a:pt x="2204580" y="1148613"/>
                  </a:lnTo>
                  <a:lnTo>
                    <a:pt x="2200376" y="1150010"/>
                  </a:lnTo>
                  <a:lnTo>
                    <a:pt x="2204580" y="1150950"/>
                  </a:lnTo>
                  <a:lnTo>
                    <a:pt x="2209012" y="1152118"/>
                  </a:lnTo>
                  <a:lnTo>
                    <a:pt x="2213445" y="1149553"/>
                  </a:lnTo>
                  <a:lnTo>
                    <a:pt x="2213445" y="1148384"/>
                  </a:lnTo>
                  <a:lnTo>
                    <a:pt x="2213673" y="1147216"/>
                  </a:lnTo>
                  <a:close/>
                </a:path>
                <a:path w="4581525" h="4371340">
                  <a:moveTo>
                    <a:pt x="2214143" y="605116"/>
                  </a:moveTo>
                  <a:lnTo>
                    <a:pt x="2212276" y="603948"/>
                  </a:lnTo>
                  <a:lnTo>
                    <a:pt x="2210181" y="602551"/>
                  </a:lnTo>
                  <a:lnTo>
                    <a:pt x="2207145" y="600443"/>
                  </a:lnTo>
                  <a:lnTo>
                    <a:pt x="2205507" y="600684"/>
                  </a:lnTo>
                  <a:lnTo>
                    <a:pt x="2204580" y="600913"/>
                  </a:lnTo>
                  <a:lnTo>
                    <a:pt x="2207374" y="603948"/>
                  </a:lnTo>
                  <a:lnTo>
                    <a:pt x="2209939" y="606513"/>
                  </a:lnTo>
                  <a:lnTo>
                    <a:pt x="2212746" y="609079"/>
                  </a:lnTo>
                  <a:lnTo>
                    <a:pt x="2212746" y="608850"/>
                  </a:lnTo>
                  <a:lnTo>
                    <a:pt x="2213203" y="607441"/>
                  </a:lnTo>
                  <a:lnTo>
                    <a:pt x="2214143" y="605116"/>
                  </a:lnTo>
                  <a:close/>
                </a:path>
                <a:path w="4581525" h="4371340">
                  <a:moveTo>
                    <a:pt x="2233003" y="2832328"/>
                  </a:moveTo>
                  <a:lnTo>
                    <a:pt x="2232342" y="2828353"/>
                  </a:lnTo>
                  <a:lnTo>
                    <a:pt x="2226043" y="2834652"/>
                  </a:lnTo>
                  <a:lnTo>
                    <a:pt x="2223249" y="2837688"/>
                  </a:lnTo>
                  <a:lnTo>
                    <a:pt x="2224646" y="2838386"/>
                  </a:lnTo>
                  <a:lnTo>
                    <a:pt x="2226043" y="2838856"/>
                  </a:lnTo>
                  <a:lnTo>
                    <a:pt x="2228380" y="2839796"/>
                  </a:lnTo>
                  <a:lnTo>
                    <a:pt x="2229548" y="2837688"/>
                  </a:lnTo>
                  <a:lnTo>
                    <a:pt x="2230945" y="2835592"/>
                  </a:lnTo>
                  <a:lnTo>
                    <a:pt x="2232901" y="2832557"/>
                  </a:lnTo>
                  <a:lnTo>
                    <a:pt x="2233003" y="2832328"/>
                  </a:lnTo>
                  <a:close/>
                </a:path>
                <a:path w="4581525" h="4371340">
                  <a:moveTo>
                    <a:pt x="2253119" y="1034503"/>
                  </a:moveTo>
                  <a:lnTo>
                    <a:pt x="2251481" y="1034034"/>
                  </a:lnTo>
                  <a:lnTo>
                    <a:pt x="2250313" y="1033335"/>
                  </a:lnTo>
                  <a:lnTo>
                    <a:pt x="2250084" y="1033335"/>
                  </a:lnTo>
                  <a:lnTo>
                    <a:pt x="2246350" y="1036599"/>
                  </a:lnTo>
                  <a:lnTo>
                    <a:pt x="2243315" y="1039164"/>
                  </a:lnTo>
                  <a:lnTo>
                    <a:pt x="2239581" y="1042200"/>
                  </a:lnTo>
                  <a:lnTo>
                    <a:pt x="2241448" y="1042670"/>
                  </a:lnTo>
                  <a:lnTo>
                    <a:pt x="2243074" y="1042898"/>
                  </a:lnTo>
                  <a:lnTo>
                    <a:pt x="2244483" y="1043139"/>
                  </a:lnTo>
                  <a:lnTo>
                    <a:pt x="2253119" y="1034503"/>
                  </a:lnTo>
                  <a:close/>
                </a:path>
                <a:path w="4581525" h="4371340">
                  <a:moveTo>
                    <a:pt x="2283218" y="1331798"/>
                  </a:moveTo>
                  <a:lnTo>
                    <a:pt x="2280653" y="1328064"/>
                  </a:lnTo>
                  <a:lnTo>
                    <a:pt x="2275751" y="1328064"/>
                  </a:lnTo>
                  <a:lnTo>
                    <a:pt x="2275979" y="1330642"/>
                  </a:lnTo>
                  <a:lnTo>
                    <a:pt x="2275522" y="1332738"/>
                  </a:lnTo>
                  <a:lnTo>
                    <a:pt x="2276221" y="1333207"/>
                  </a:lnTo>
                  <a:lnTo>
                    <a:pt x="2278557" y="1335074"/>
                  </a:lnTo>
                  <a:lnTo>
                    <a:pt x="2278557" y="1337640"/>
                  </a:lnTo>
                  <a:lnTo>
                    <a:pt x="2279485" y="1339977"/>
                  </a:lnTo>
                  <a:lnTo>
                    <a:pt x="2279954" y="1341602"/>
                  </a:lnTo>
                  <a:lnTo>
                    <a:pt x="2280882" y="1341374"/>
                  </a:lnTo>
                  <a:lnTo>
                    <a:pt x="2281821" y="1339735"/>
                  </a:lnTo>
                  <a:lnTo>
                    <a:pt x="2282050" y="1336001"/>
                  </a:lnTo>
                  <a:lnTo>
                    <a:pt x="2283218" y="1331798"/>
                  </a:lnTo>
                  <a:close/>
                </a:path>
                <a:path w="4581525" h="4371340">
                  <a:moveTo>
                    <a:pt x="2292083" y="3217367"/>
                  </a:moveTo>
                  <a:lnTo>
                    <a:pt x="2289289" y="3215970"/>
                  </a:lnTo>
                  <a:lnTo>
                    <a:pt x="2286254" y="3214573"/>
                  </a:lnTo>
                  <a:lnTo>
                    <a:pt x="2282990" y="3212935"/>
                  </a:lnTo>
                  <a:lnTo>
                    <a:pt x="2282748" y="3214573"/>
                  </a:lnTo>
                  <a:lnTo>
                    <a:pt x="2282279" y="3215970"/>
                  </a:lnTo>
                  <a:lnTo>
                    <a:pt x="2282520" y="3215271"/>
                  </a:lnTo>
                  <a:lnTo>
                    <a:pt x="2285784" y="3221101"/>
                  </a:lnTo>
                  <a:lnTo>
                    <a:pt x="2287181" y="3222968"/>
                  </a:lnTo>
                  <a:lnTo>
                    <a:pt x="2289518" y="3222040"/>
                  </a:lnTo>
                  <a:lnTo>
                    <a:pt x="2290915" y="3221342"/>
                  </a:lnTo>
                  <a:lnTo>
                    <a:pt x="2292083" y="3220872"/>
                  </a:lnTo>
                  <a:lnTo>
                    <a:pt x="2292083" y="3217367"/>
                  </a:lnTo>
                  <a:close/>
                </a:path>
                <a:path w="4581525" h="4371340">
                  <a:moveTo>
                    <a:pt x="2334793" y="2811094"/>
                  </a:moveTo>
                  <a:lnTo>
                    <a:pt x="2332685" y="2809925"/>
                  </a:lnTo>
                  <a:lnTo>
                    <a:pt x="2331986" y="2807119"/>
                  </a:lnTo>
                  <a:lnTo>
                    <a:pt x="2329192" y="2806890"/>
                  </a:lnTo>
                  <a:lnTo>
                    <a:pt x="2328024" y="2809925"/>
                  </a:lnTo>
                  <a:lnTo>
                    <a:pt x="2327554" y="2812719"/>
                  </a:lnTo>
                  <a:lnTo>
                    <a:pt x="2329891" y="2816225"/>
                  </a:lnTo>
                  <a:lnTo>
                    <a:pt x="2331288" y="2815755"/>
                  </a:lnTo>
                  <a:lnTo>
                    <a:pt x="2333155" y="2815526"/>
                  </a:lnTo>
                  <a:lnTo>
                    <a:pt x="2334793" y="2815056"/>
                  </a:lnTo>
                  <a:lnTo>
                    <a:pt x="2334793" y="2811094"/>
                  </a:lnTo>
                  <a:close/>
                </a:path>
                <a:path w="4581525" h="4371340">
                  <a:moveTo>
                    <a:pt x="2341562" y="2532456"/>
                  </a:moveTo>
                  <a:lnTo>
                    <a:pt x="2341321" y="2531059"/>
                  </a:lnTo>
                  <a:lnTo>
                    <a:pt x="2340864" y="2529649"/>
                  </a:lnTo>
                  <a:lnTo>
                    <a:pt x="2340622" y="2528024"/>
                  </a:lnTo>
                  <a:lnTo>
                    <a:pt x="2331059" y="2528024"/>
                  </a:lnTo>
                  <a:lnTo>
                    <a:pt x="2331758" y="2532215"/>
                  </a:lnTo>
                  <a:lnTo>
                    <a:pt x="2332228" y="2533624"/>
                  </a:lnTo>
                  <a:lnTo>
                    <a:pt x="2335720" y="2534081"/>
                  </a:lnTo>
                  <a:lnTo>
                    <a:pt x="2338755" y="2535720"/>
                  </a:lnTo>
                  <a:lnTo>
                    <a:pt x="2341562" y="2532456"/>
                  </a:lnTo>
                  <a:close/>
                </a:path>
                <a:path w="4581525" h="4371340">
                  <a:moveTo>
                    <a:pt x="2361158" y="3322853"/>
                  </a:moveTo>
                  <a:lnTo>
                    <a:pt x="2359291" y="3320986"/>
                  </a:lnTo>
                  <a:lnTo>
                    <a:pt x="2357894" y="3319348"/>
                  </a:lnTo>
                  <a:lnTo>
                    <a:pt x="2355558" y="3317252"/>
                  </a:lnTo>
                  <a:lnTo>
                    <a:pt x="2353932" y="3318891"/>
                  </a:lnTo>
                  <a:lnTo>
                    <a:pt x="2352294" y="3320758"/>
                  </a:lnTo>
                  <a:lnTo>
                    <a:pt x="2350897" y="3322155"/>
                  </a:lnTo>
                  <a:lnTo>
                    <a:pt x="2351125" y="3324021"/>
                  </a:lnTo>
                  <a:lnTo>
                    <a:pt x="2351354" y="3324949"/>
                  </a:lnTo>
                  <a:lnTo>
                    <a:pt x="2351595" y="3327285"/>
                  </a:lnTo>
                  <a:lnTo>
                    <a:pt x="2353691" y="3327285"/>
                  </a:lnTo>
                  <a:lnTo>
                    <a:pt x="2355088" y="3327755"/>
                  </a:lnTo>
                  <a:lnTo>
                    <a:pt x="2355558" y="3327285"/>
                  </a:lnTo>
                  <a:lnTo>
                    <a:pt x="2357666" y="3326117"/>
                  </a:lnTo>
                  <a:lnTo>
                    <a:pt x="2359291" y="3324491"/>
                  </a:lnTo>
                  <a:lnTo>
                    <a:pt x="2361158" y="3322853"/>
                  </a:lnTo>
                  <a:close/>
                </a:path>
                <a:path w="4581525" h="4371340">
                  <a:moveTo>
                    <a:pt x="2361628" y="374789"/>
                  </a:moveTo>
                  <a:lnTo>
                    <a:pt x="2359761" y="371055"/>
                  </a:lnTo>
                  <a:lnTo>
                    <a:pt x="2358123" y="371055"/>
                  </a:lnTo>
                  <a:lnTo>
                    <a:pt x="2356497" y="371284"/>
                  </a:lnTo>
                  <a:lnTo>
                    <a:pt x="2354630" y="371513"/>
                  </a:lnTo>
                  <a:lnTo>
                    <a:pt x="2354859" y="375246"/>
                  </a:lnTo>
                  <a:lnTo>
                    <a:pt x="2352764" y="378523"/>
                  </a:lnTo>
                  <a:lnTo>
                    <a:pt x="2356256" y="380847"/>
                  </a:lnTo>
                  <a:lnTo>
                    <a:pt x="2360930" y="380847"/>
                  </a:lnTo>
                  <a:lnTo>
                    <a:pt x="2360688" y="377812"/>
                  </a:lnTo>
                  <a:lnTo>
                    <a:pt x="2361628" y="374789"/>
                  </a:lnTo>
                  <a:close/>
                </a:path>
                <a:path w="4581525" h="4371340">
                  <a:moveTo>
                    <a:pt x="2373998" y="489826"/>
                  </a:moveTo>
                  <a:lnTo>
                    <a:pt x="2373757" y="483768"/>
                  </a:lnTo>
                  <a:lnTo>
                    <a:pt x="2372360" y="483527"/>
                  </a:lnTo>
                  <a:lnTo>
                    <a:pt x="2371191" y="483069"/>
                  </a:lnTo>
                  <a:lnTo>
                    <a:pt x="2371191" y="501967"/>
                  </a:lnTo>
                  <a:lnTo>
                    <a:pt x="2371661" y="501738"/>
                  </a:lnTo>
                  <a:lnTo>
                    <a:pt x="2372601" y="501497"/>
                  </a:lnTo>
                  <a:lnTo>
                    <a:pt x="2373757" y="501027"/>
                  </a:lnTo>
                  <a:lnTo>
                    <a:pt x="2373757" y="495427"/>
                  </a:lnTo>
                  <a:lnTo>
                    <a:pt x="2373998" y="489826"/>
                  </a:lnTo>
                  <a:close/>
                </a:path>
                <a:path w="4581525" h="4371340">
                  <a:moveTo>
                    <a:pt x="2391499" y="3514674"/>
                  </a:moveTo>
                  <a:lnTo>
                    <a:pt x="2389860" y="3511880"/>
                  </a:lnTo>
                  <a:lnTo>
                    <a:pt x="2390559" y="3509543"/>
                  </a:lnTo>
                  <a:lnTo>
                    <a:pt x="2388705" y="3508146"/>
                  </a:lnTo>
                  <a:lnTo>
                    <a:pt x="2387536" y="3505581"/>
                  </a:lnTo>
                  <a:lnTo>
                    <a:pt x="2384958" y="3505111"/>
                  </a:lnTo>
                  <a:lnTo>
                    <a:pt x="2382863" y="3507448"/>
                  </a:lnTo>
                  <a:lnTo>
                    <a:pt x="2384260" y="3510013"/>
                  </a:lnTo>
                  <a:lnTo>
                    <a:pt x="2383802" y="3512578"/>
                  </a:lnTo>
                  <a:lnTo>
                    <a:pt x="2385669" y="3513975"/>
                  </a:lnTo>
                  <a:lnTo>
                    <a:pt x="2386825" y="3516541"/>
                  </a:lnTo>
                  <a:lnTo>
                    <a:pt x="2389403" y="3517011"/>
                  </a:lnTo>
                  <a:lnTo>
                    <a:pt x="2391499" y="3514674"/>
                  </a:lnTo>
                  <a:close/>
                </a:path>
                <a:path w="4581525" h="4371340">
                  <a:moveTo>
                    <a:pt x="2414600" y="2804782"/>
                  </a:moveTo>
                  <a:lnTo>
                    <a:pt x="2410866" y="2803385"/>
                  </a:lnTo>
                  <a:lnTo>
                    <a:pt x="2410396" y="2799651"/>
                  </a:lnTo>
                  <a:lnTo>
                    <a:pt x="2403640" y="2799651"/>
                  </a:lnTo>
                  <a:lnTo>
                    <a:pt x="2402700" y="2802686"/>
                  </a:lnTo>
                  <a:lnTo>
                    <a:pt x="2399195" y="2805023"/>
                  </a:lnTo>
                  <a:lnTo>
                    <a:pt x="2404795" y="2806649"/>
                  </a:lnTo>
                  <a:lnTo>
                    <a:pt x="2408771" y="2806890"/>
                  </a:lnTo>
                  <a:lnTo>
                    <a:pt x="2414600" y="2804782"/>
                  </a:lnTo>
                  <a:close/>
                </a:path>
                <a:path w="4581525" h="4371340">
                  <a:moveTo>
                    <a:pt x="2416695" y="1187119"/>
                  </a:moveTo>
                  <a:lnTo>
                    <a:pt x="2413431" y="1187348"/>
                  </a:lnTo>
                  <a:lnTo>
                    <a:pt x="2407602" y="1189913"/>
                  </a:lnTo>
                  <a:lnTo>
                    <a:pt x="2403398" y="1192949"/>
                  </a:lnTo>
                  <a:lnTo>
                    <a:pt x="2403868" y="1194358"/>
                  </a:lnTo>
                  <a:lnTo>
                    <a:pt x="2404338" y="1195514"/>
                  </a:lnTo>
                  <a:lnTo>
                    <a:pt x="2405037" y="1197381"/>
                  </a:lnTo>
                  <a:lnTo>
                    <a:pt x="2406434" y="1195984"/>
                  </a:lnTo>
                  <a:lnTo>
                    <a:pt x="2407361" y="1194587"/>
                  </a:lnTo>
                  <a:lnTo>
                    <a:pt x="2408301" y="1193647"/>
                  </a:lnTo>
                  <a:lnTo>
                    <a:pt x="2413431" y="1193647"/>
                  </a:lnTo>
                  <a:lnTo>
                    <a:pt x="2413673" y="1192720"/>
                  </a:lnTo>
                  <a:lnTo>
                    <a:pt x="2414600" y="1190853"/>
                  </a:lnTo>
                  <a:lnTo>
                    <a:pt x="2415298" y="1189685"/>
                  </a:lnTo>
                  <a:lnTo>
                    <a:pt x="2415997" y="1188288"/>
                  </a:lnTo>
                  <a:lnTo>
                    <a:pt x="2416695" y="1187119"/>
                  </a:lnTo>
                  <a:close/>
                </a:path>
                <a:path w="4581525" h="4371340">
                  <a:moveTo>
                    <a:pt x="2419972" y="1408341"/>
                  </a:moveTo>
                  <a:lnTo>
                    <a:pt x="2418562" y="1406944"/>
                  </a:lnTo>
                  <a:lnTo>
                    <a:pt x="2414600" y="1406944"/>
                  </a:lnTo>
                  <a:lnTo>
                    <a:pt x="2412962" y="1409750"/>
                  </a:lnTo>
                  <a:lnTo>
                    <a:pt x="2413203" y="1413243"/>
                  </a:lnTo>
                  <a:lnTo>
                    <a:pt x="2410168" y="1414881"/>
                  </a:lnTo>
                  <a:lnTo>
                    <a:pt x="2411565" y="1416278"/>
                  </a:lnTo>
                  <a:lnTo>
                    <a:pt x="2415540" y="1416278"/>
                  </a:lnTo>
                  <a:lnTo>
                    <a:pt x="2417165" y="1413484"/>
                  </a:lnTo>
                  <a:lnTo>
                    <a:pt x="2416937" y="1409979"/>
                  </a:lnTo>
                  <a:lnTo>
                    <a:pt x="2419972" y="1408341"/>
                  </a:lnTo>
                  <a:close/>
                </a:path>
                <a:path w="4581525" h="4371340">
                  <a:moveTo>
                    <a:pt x="2426741" y="2595689"/>
                  </a:moveTo>
                  <a:lnTo>
                    <a:pt x="2426500" y="2593594"/>
                  </a:lnTo>
                  <a:lnTo>
                    <a:pt x="2426030" y="2591955"/>
                  </a:lnTo>
                  <a:lnTo>
                    <a:pt x="2425573" y="2589161"/>
                  </a:lnTo>
                  <a:lnTo>
                    <a:pt x="2423706" y="2591028"/>
                  </a:lnTo>
                  <a:lnTo>
                    <a:pt x="2422766" y="2592197"/>
                  </a:lnTo>
                  <a:lnTo>
                    <a:pt x="2422067" y="2593124"/>
                  </a:lnTo>
                  <a:lnTo>
                    <a:pt x="2419032" y="2594292"/>
                  </a:lnTo>
                  <a:lnTo>
                    <a:pt x="2415540" y="2591498"/>
                  </a:lnTo>
                  <a:lnTo>
                    <a:pt x="2413431" y="2595689"/>
                  </a:lnTo>
                  <a:lnTo>
                    <a:pt x="2417864" y="2596858"/>
                  </a:lnTo>
                  <a:lnTo>
                    <a:pt x="2422067" y="2597099"/>
                  </a:lnTo>
                  <a:lnTo>
                    <a:pt x="2426741" y="2595689"/>
                  </a:lnTo>
                  <a:close/>
                </a:path>
                <a:path w="4581525" h="4371340">
                  <a:moveTo>
                    <a:pt x="2435606" y="1638"/>
                  </a:moveTo>
                  <a:lnTo>
                    <a:pt x="2432570" y="469"/>
                  </a:lnTo>
                  <a:lnTo>
                    <a:pt x="2429764" y="0"/>
                  </a:lnTo>
                  <a:lnTo>
                    <a:pt x="2426271" y="2336"/>
                  </a:lnTo>
                  <a:lnTo>
                    <a:pt x="2426741" y="3733"/>
                  </a:lnTo>
                  <a:lnTo>
                    <a:pt x="2426970" y="5600"/>
                  </a:lnTo>
                  <a:lnTo>
                    <a:pt x="2427440" y="7239"/>
                  </a:lnTo>
                  <a:lnTo>
                    <a:pt x="2431402" y="7239"/>
                  </a:lnTo>
                  <a:lnTo>
                    <a:pt x="2432799" y="5372"/>
                  </a:lnTo>
                  <a:lnTo>
                    <a:pt x="2435364" y="4432"/>
                  </a:lnTo>
                  <a:lnTo>
                    <a:pt x="2435606" y="1638"/>
                  </a:lnTo>
                  <a:close/>
                </a:path>
                <a:path w="4581525" h="4371340">
                  <a:moveTo>
                    <a:pt x="2439809" y="168490"/>
                  </a:moveTo>
                  <a:lnTo>
                    <a:pt x="2439568" y="167563"/>
                  </a:lnTo>
                  <a:lnTo>
                    <a:pt x="2439098" y="166154"/>
                  </a:lnTo>
                  <a:lnTo>
                    <a:pt x="2438870" y="164757"/>
                  </a:lnTo>
                  <a:lnTo>
                    <a:pt x="2433269" y="164757"/>
                  </a:lnTo>
                  <a:lnTo>
                    <a:pt x="2433967" y="168490"/>
                  </a:lnTo>
                  <a:lnTo>
                    <a:pt x="2432342" y="170827"/>
                  </a:lnTo>
                  <a:lnTo>
                    <a:pt x="2429764" y="172694"/>
                  </a:lnTo>
                  <a:lnTo>
                    <a:pt x="2430932" y="173863"/>
                  </a:lnTo>
                  <a:lnTo>
                    <a:pt x="2432100" y="174091"/>
                  </a:lnTo>
                  <a:lnTo>
                    <a:pt x="2433040" y="174320"/>
                  </a:lnTo>
                  <a:lnTo>
                    <a:pt x="2435136" y="174561"/>
                  </a:lnTo>
                  <a:lnTo>
                    <a:pt x="2436304" y="173164"/>
                  </a:lnTo>
                  <a:lnTo>
                    <a:pt x="2437942" y="171056"/>
                  </a:lnTo>
                  <a:lnTo>
                    <a:pt x="2439809" y="168490"/>
                  </a:lnTo>
                  <a:close/>
                </a:path>
                <a:path w="4581525" h="4371340">
                  <a:moveTo>
                    <a:pt x="2455900" y="1882076"/>
                  </a:moveTo>
                  <a:lnTo>
                    <a:pt x="2453576" y="1883473"/>
                  </a:lnTo>
                  <a:lnTo>
                    <a:pt x="2451239" y="1884641"/>
                  </a:lnTo>
                  <a:lnTo>
                    <a:pt x="2450300" y="1884870"/>
                  </a:lnTo>
                  <a:lnTo>
                    <a:pt x="2449372" y="1885340"/>
                  </a:lnTo>
                  <a:lnTo>
                    <a:pt x="2449144" y="1886267"/>
                  </a:lnTo>
                  <a:lnTo>
                    <a:pt x="2448903" y="1887677"/>
                  </a:lnTo>
                  <a:lnTo>
                    <a:pt x="2448204" y="1888134"/>
                  </a:lnTo>
                  <a:lnTo>
                    <a:pt x="2446566" y="1889074"/>
                  </a:lnTo>
                  <a:lnTo>
                    <a:pt x="2444699" y="1889544"/>
                  </a:lnTo>
                  <a:lnTo>
                    <a:pt x="2442603" y="1890242"/>
                  </a:lnTo>
                  <a:lnTo>
                    <a:pt x="2445410" y="1893506"/>
                  </a:lnTo>
                  <a:lnTo>
                    <a:pt x="2448674" y="1891868"/>
                  </a:lnTo>
                  <a:lnTo>
                    <a:pt x="2451239" y="1891639"/>
                  </a:lnTo>
                  <a:lnTo>
                    <a:pt x="2452878" y="1890001"/>
                  </a:lnTo>
                  <a:lnTo>
                    <a:pt x="2454503" y="1888604"/>
                  </a:lnTo>
                  <a:lnTo>
                    <a:pt x="2455900" y="1887207"/>
                  </a:lnTo>
                  <a:lnTo>
                    <a:pt x="2455900" y="1882076"/>
                  </a:lnTo>
                  <a:close/>
                </a:path>
                <a:path w="4581525" h="4371340">
                  <a:moveTo>
                    <a:pt x="2488806" y="2608059"/>
                  </a:moveTo>
                  <a:lnTo>
                    <a:pt x="2483904" y="2603157"/>
                  </a:lnTo>
                  <a:lnTo>
                    <a:pt x="2482278" y="2604566"/>
                  </a:lnTo>
                  <a:lnTo>
                    <a:pt x="2480640" y="2606192"/>
                  </a:lnTo>
                  <a:lnTo>
                    <a:pt x="2479471" y="2607830"/>
                  </a:lnTo>
                  <a:lnTo>
                    <a:pt x="2480881" y="2609697"/>
                  </a:lnTo>
                  <a:lnTo>
                    <a:pt x="2482278" y="2611793"/>
                  </a:lnTo>
                  <a:lnTo>
                    <a:pt x="2483675" y="2613660"/>
                  </a:lnTo>
                  <a:lnTo>
                    <a:pt x="2486012" y="2611094"/>
                  </a:lnTo>
                  <a:lnTo>
                    <a:pt x="2487409" y="2609469"/>
                  </a:lnTo>
                  <a:lnTo>
                    <a:pt x="2488806" y="2608059"/>
                  </a:lnTo>
                  <a:close/>
                </a:path>
                <a:path w="4581525" h="4371340">
                  <a:moveTo>
                    <a:pt x="2502116" y="1381975"/>
                  </a:moveTo>
                  <a:lnTo>
                    <a:pt x="2501874" y="1380807"/>
                  </a:lnTo>
                  <a:lnTo>
                    <a:pt x="2501646" y="1379181"/>
                  </a:lnTo>
                  <a:lnTo>
                    <a:pt x="2501176" y="1377315"/>
                  </a:lnTo>
                  <a:lnTo>
                    <a:pt x="2499080" y="1378470"/>
                  </a:lnTo>
                  <a:lnTo>
                    <a:pt x="2497683" y="1379880"/>
                  </a:lnTo>
                  <a:lnTo>
                    <a:pt x="2496045" y="1380578"/>
                  </a:lnTo>
                  <a:lnTo>
                    <a:pt x="2493708" y="1381277"/>
                  </a:lnTo>
                  <a:lnTo>
                    <a:pt x="2490914" y="1379639"/>
                  </a:lnTo>
                  <a:lnTo>
                    <a:pt x="2488806" y="1382204"/>
                  </a:lnTo>
                  <a:lnTo>
                    <a:pt x="2491841" y="1383614"/>
                  </a:lnTo>
                  <a:lnTo>
                    <a:pt x="2494648" y="1385239"/>
                  </a:lnTo>
                  <a:lnTo>
                    <a:pt x="2497442" y="1386649"/>
                  </a:lnTo>
                  <a:lnTo>
                    <a:pt x="2498839" y="1385011"/>
                  </a:lnTo>
                  <a:lnTo>
                    <a:pt x="2500477" y="1383614"/>
                  </a:lnTo>
                  <a:lnTo>
                    <a:pt x="2502116" y="1381975"/>
                  </a:lnTo>
                  <a:close/>
                </a:path>
                <a:path w="4581525" h="4371340">
                  <a:moveTo>
                    <a:pt x="2626499" y="1294930"/>
                  </a:moveTo>
                  <a:lnTo>
                    <a:pt x="2626258" y="1292834"/>
                  </a:lnTo>
                  <a:lnTo>
                    <a:pt x="2626258" y="1290967"/>
                  </a:lnTo>
                  <a:lnTo>
                    <a:pt x="2626029" y="1288161"/>
                  </a:lnTo>
                  <a:lnTo>
                    <a:pt x="2622766" y="1290726"/>
                  </a:lnTo>
                  <a:lnTo>
                    <a:pt x="2622054" y="1291437"/>
                  </a:lnTo>
                  <a:lnTo>
                    <a:pt x="2618092" y="1293533"/>
                  </a:lnTo>
                  <a:lnTo>
                    <a:pt x="2613431" y="1289799"/>
                  </a:lnTo>
                  <a:lnTo>
                    <a:pt x="2608986" y="1294930"/>
                  </a:lnTo>
                  <a:lnTo>
                    <a:pt x="2626499" y="1294930"/>
                  </a:lnTo>
                  <a:close/>
                </a:path>
                <a:path w="4581525" h="4371340">
                  <a:moveTo>
                    <a:pt x="2658935" y="3141992"/>
                  </a:moveTo>
                  <a:lnTo>
                    <a:pt x="2657068" y="3140367"/>
                  </a:lnTo>
                  <a:lnTo>
                    <a:pt x="2655659" y="3138728"/>
                  </a:lnTo>
                  <a:lnTo>
                    <a:pt x="2654503" y="3137090"/>
                  </a:lnTo>
                  <a:lnTo>
                    <a:pt x="2651468" y="3136862"/>
                  </a:lnTo>
                  <a:lnTo>
                    <a:pt x="2648902" y="3137331"/>
                  </a:lnTo>
                  <a:lnTo>
                    <a:pt x="2649601" y="3142691"/>
                  </a:lnTo>
                  <a:lnTo>
                    <a:pt x="2650769" y="3143402"/>
                  </a:lnTo>
                  <a:lnTo>
                    <a:pt x="2653093" y="3144558"/>
                  </a:lnTo>
                  <a:lnTo>
                    <a:pt x="2655430" y="3145967"/>
                  </a:lnTo>
                  <a:lnTo>
                    <a:pt x="2655659" y="3145498"/>
                  </a:lnTo>
                  <a:lnTo>
                    <a:pt x="2657068" y="3144101"/>
                  </a:lnTo>
                  <a:lnTo>
                    <a:pt x="2658935" y="3141992"/>
                  </a:lnTo>
                  <a:close/>
                </a:path>
                <a:path w="4581525" h="4371340">
                  <a:moveTo>
                    <a:pt x="2685300" y="2330589"/>
                  </a:moveTo>
                  <a:lnTo>
                    <a:pt x="2681567" y="2329192"/>
                  </a:lnTo>
                  <a:lnTo>
                    <a:pt x="2679230" y="2325230"/>
                  </a:lnTo>
                  <a:lnTo>
                    <a:pt x="2674797" y="2324290"/>
                  </a:lnTo>
                  <a:lnTo>
                    <a:pt x="2673870" y="2324290"/>
                  </a:lnTo>
                  <a:lnTo>
                    <a:pt x="2672931" y="2325230"/>
                  </a:lnTo>
                  <a:lnTo>
                    <a:pt x="2672003" y="2325928"/>
                  </a:lnTo>
                  <a:lnTo>
                    <a:pt x="2672461" y="2328722"/>
                  </a:lnTo>
                  <a:lnTo>
                    <a:pt x="2672702" y="2330589"/>
                  </a:lnTo>
                  <a:lnTo>
                    <a:pt x="2685300" y="2330589"/>
                  </a:lnTo>
                  <a:close/>
                </a:path>
                <a:path w="4581525" h="4371340">
                  <a:moveTo>
                    <a:pt x="2724505" y="2336190"/>
                  </a:moveTo>
                  <a:lnTo>
                    <a:pt x="2723807" y="2332228"/>
                  </a:lnTo>
                  <a:lnTo>
                    <a:pt x="2717508" y="2336431"/>
                  </a:lnTo>
                  <a:lnTo>
                    <a:pt x="2718206" y="2330831"/>
                  </a:lnTo>
                  <a:lnTo>
                    <a:pt x="2716111" y="2331059"/>
                  </a:lnTo>
                  <a:lnTo>
                    <a:pt x="2714244" y="2331301"/>
                  </a:lnTo>
                  <a:lnTo>
                    <a:pt x="2712605" y="2331301"/>
                  </a:lnTo>
                  <a:lnTo>
                    <a:pt x="2712377" y="2332926"/>
                  </a:lnTo>
                  <a:lnTo>
                    <a:pt x="2711666" y="2333866"/>
                  </a:lnTo>
                  <a:lnTo>
                    <a:pt x="2712135" y="2335733"/>
                  </a:lnTo>
                  <a:lnTo>
                    <a:pt x="2712834" y="2336431"/>
                  </a:lnTo>
                  <a:lnTo>
                    <a:pt x="2713304" y="2337358"/>
                  </a:lnTo>
                  <a:lnTo>
                    <a:pt x="2717038" y="2337130"/>
                  </a:lnTo>
                  <a:lnTo>
                    <a:pt x="2721241" y="2338768"/>
                  </a:lnTo>
                  <a:lnTo>
                    <a:pt x="2724505" y="2336190"/>
                  </a:lnTo>
                  <a:close/>
                </a:path>
                <a:path w="4581525" h="4371340">
                  <a:moveTo>
                    <a:pt x="2741307" y="1133208"/>
                  </a:moveTo>
                  <a:lnTo>
                    <a:pt x="2736177" y="1128077"/>
                  </a:lnTo>
                  <a:lnTo>
                    <a:pt x="2731046" y="1133678"/>
                  </a:lnTo>
                  <a:lnTo>
                    <a:pt x="2727071" y="1137881"/>
                  </a:lnTo>
                  <a:lnTo>
                    <a:pt x="2733840" y="1138351"/>
                  </a:lnTo>
                  <a:lnTo>
                    <a:pt x="2736646" y="1133678"/>
                  </a:lnTo>
                  <a:lnTo>
                    <a:pt x="2741307" y="1133208"/>
                  </a:lnTo>
                  <a:close/>
                </a:path>
                <a:path w="4581525" h="4371340">
                  <a:moveTo>
                    <a:pt x="2787510" y="2306561"/>
                  </a:moveTo>
                  <a:lnTo>
                    <a:pt x="2782151" y="2304923"/>
                  </a:lnTo>
                  <a:lnTo>
                    <a:pt x="2777248" y="2306561"/>
                  </a:lnTo>
                  <a:lnTo>
                    <a:pt x="2777718" y="2308898"/>
                  </a:lnTo>
                  <a:lnTo>
                    <a:pt x="2776309" y="2311692"/>
                  </a:lnTo>
                  <a:lnTo>
                    <a:pt x="2778175" y="2314029"/>
                  </a:lnTo>
                  <a:lnTo>
                    <a:pt x="2778417" y="2314029"/>
                  </a:lnTo>
                  <a:lnTo>
                    <a:pt x="2779115" y="2314257"/>
                  </a:lnTo>
                  <a:lnTo>
                    <a:pt x="2779344" y="2314257"/>
                  </a:lnTo>
                  <a:lnTo>
                    <a:pt x="2782151" y="2311692"/>
                  </a:lnTo>
                  <a:lnTo>
                    <a:pt x="2784716" y="2309126"/>
                  </a:lnTo>
                  <a:lnTo>
                    <a:pt x="2787510" y="2306561"/>
                  </a:lnTo>
                  <a:close/>
                </a:path>
                <a:path w="4581525" h="4371340">
                  <a:moveTo>
                    <a:pt x="2905595" y="4302277"/>
                  </a:moveTo>
                  <a:lnTo>
                    <a:pt x="2903728" y="4300867"/>
                  </a:lnTo>
                  <a:lnTo>
                    <a:pt x="2901391" y="4299470"/>
                  </a:lnTo>
                  <a:lnTo>
                    <a:pt x="2899524" y="4298073"/>
                  </a:lnTo>
                  <a:lnTo>
                    <a:pt x="2898597" y="4300410"/>
                  </a:lnTo>
                  <a:lnTo>
                    <a:pt x="2897200" y="4303446"/>
                  </a:lnTo>
                  <a:lnTo>
                    <a:pt x="2895562" y="4306481"/>
                  </a:lnTo>
                  <a:lnTo>
                    <a:pt x="2898356" y="4308106"/>
                  </a:lnTo>
                  <a:lnTo>
                    <a:pt x="2900934" y="4306938"/>
                  </a:lnTo>
                  <a:lnTo>
                    <a:pt x="2903728" y="4307408"/>
                  </a:lnTo>
                  <a:lnTo>
                    <a:pt x="2904198" y="4306240"/>
                  </a:lnTo>
                  <a:lnTo>
                    <a:pt x="2904667" y="4304843"/>
                  </a:lnTo>
                  <a:lnTo>
                    <a:pt x="2905595" y="4302277"/>
                  </a:lnTo>
                  <a:close/>
                </a:path>
                <a:path w="4581525" h="4371340">
                  <a:moveTo>
                    <a:pt x="2918193" y="3545484"/>
                  </a:moveTo>
                  <a:lnTo>
                    <a:pt x="2915399" y="3542677"/>
                  </a:lnTo>
                  <a:lnTo>
                    <a:pt x="2912834" y="3539883"/>
                  </a:lnTo>
                  <a:lnTo>
                    <a:pt x="2909557" y="3536848"/>
                  </a:lnTo>
                  <a:lnTo>
                    <a:pt x="2909100" y="3538245"/>
                  </a:lnTo>
                  <a:lnTo>
                    <a:pt x="2908401" y="3539642"/>
                  </a:lnTo>
                  <a:lnTo>
                    <a:pt x="2907690" y="3541509"/>
                  </a:lnTo>
                  <a:lnTo>
                    <a:pt x="2910725" y="3544316"/>
                  </a:lnTo>
                  <a:lnTo>
                    <a:pt x="2913761" y="3546881"/>
                  </a:lnTo>
                  <a:lnTo>
                    <a:pt x="2917266" y="3549675"/>
                  </a:lnTo>
                  <a:lnTo>
                    <a:pt x="2917736" y="3548278"/>
                  </a:lnTo>
                  <a:lnTo>
                    <a:pt x="2918193" y="3545484"/>
                  </a:lnTo>
                  <a:close/>
                </a:path>
                <a:path w="4581525" h="4371340">
                  <a:moveTo>
                    <a:pt x="2980271" y="3568344"/>
                  </a:moveTo>
                  <a:lnTo>
                    <a:pt x="2980042" y="3567887"/>
                  </a:lnTo>
                  <a:lnTo>
                    <a:pt x="2979572" y="3567188"/>
                  </a:lnTo>
                  <a:lnTo>
                    <a:pt x="2975610" y="3566947"/>
                  </a:lnTo>
                  <a:lnTo>
                    <a:pt x="2972104" y="3566477"/>
                  </a:lnTo>
                  <a:lnTo>
                    <a:pt x="2968599" y="3566249"/>
                  </a:lnTo>
                  <a:lnTo>
                    <a:pt x="2966275" y="3564382"/>
                  </a:lnTo>
                  <a:lnTo>
                    <a:pt x="2964637" y="3562985"/>
                  </a:lnTo>
                  <a:lnTo>
                    <a:pt x="2964408" y="3565321"/>
                  </a:lnTo>
                  <a:lnTo>
                    <a:pt x="2963938" y="3568115"/>
                  </a:lnTo>
                  <a:lnTo>
                    <a:pt x="2963938" y="3568585"/>
                  </a:lnTo>
                  <a:lnTo>
                    <a:pt x="2964637" y="3569055"/>
                  </a:lnTo>
                  <a:lnTo>
                    <a:pt x="2965107" y="3569512"/>
                  </a:lnTo>
                  <a:lnTo>
                    <a:pt x="2979572" y="3569512"/>
                  </a:lnTo>
                  <a:lnTo>
                    <a:pt x="2979801" y="3568814"/>
                  </a:lnTo>
                  <a:lnTo>
                    <a:pt x="2980271" y="3568344"/>
                  </a:lnTo>
                  <a:close/>
                </a:path>
                <a:path w="4581525" h="4371340">
                  <a:moveTo>
                    <a:pt x="3439299" y="3161830"/>
                  </a:moveTo>
                  <a:lnTo>
                    <a:pt x="3436264" y="3159963"/>
                  </a:lnTo>
                  <a:lnTo>
                    <a:pt x="3434397" y="3153892"/>
                  </a:lnTo>
                  <a:lnTo>
                    <a:pt x="3429266" y="3158566"/>
                  </a:lnTo>
                  <a:lnTo>
                    <a:pt x="3429965" y="3161131"/>
                  </a:lnTo>
                  <a:lnTo>
                    <a:pt x="3428327" y="3163938"/>
                  </a:lnTo>
                  <a:lnTo>
                    <a:pt x="3430422" y="3166262"/>
                  </a:lnTo>
                  <a:lnTo>
                    <a:pt x="3433457" y="3164865"/>
                  </a:lnTo>
                  <a:lnTo>
                    <a:pt x="3436264" y="3163468"/>
                  </a:lnTo>
                  <a:lnTo>
                    <a:pt x="3439299" y="3161830"/>
                  </a:lnTo>
                  <a:close/>
                </a:path>
                <a:path w="4581525" h="4371340">
                  <a:moveTo>
                    <a:pt x="3443262" y="2767914"/>
                  </a:moveTo>
                  <a:lnTo>
                    <a:pt x="3439998" y="2766288"/>
                  </a:lnTo>
                  <a:lnTo>
                    <a:pt x="3437890" y="2764180"/>
                  </a:lnTo>
                  <a:lnTo>
                    <a:pt x="3437890" y="2763951"/>
                  </a:lnTo>
                  <a:lnTo>
                    <a:pt x="3437191" y="2764421"/>
                  </a:lnTo>
                  <a:lnTo>
                    <a:pt x="3436734" y="2764421"/>
                  </a:lnTo>
                  <a:lnTo>
                    <a:pt x="3435324" y="2766288"/>
                  </a:lnTo>
                  <a:lnTo>
                    <a:pt x="3436493" y="2769552"/>
                  </a:lnTo>
                  <a:lnTo>
                    <a:pt x="3433699" y="2770949"/>
                  </a:lnTo>
                  <a:lnTo>
                    <a:pt x="3432530" y="2771648"/>
                  </a:lnTo>
                  <a:lnTo>
                    <a:pt x="3432759" y="2772587"/>
                  </a:lnTo>
                  <a:lnTo>
                    <a:pt x="3434156" y="2773286"/>
                  </a:lnTo>
                  <a:lnTo>
                    <a:pt x="3442335" y="2773286"/>
                  </a:lnTo>
                  <a:lnTo>
                    <a:pt x="3443262" y="2767914"/>
                  </a:lnTo>
                  <a:close/>
                </a:path>
                <a:path w="4581525" h="4371340">
                  <a:moveTo>
                    <a:pt x="3448862" y="167563"/>
                  </a:moveTo>
                  <a:lnTo>
                    <a:pt x="3444900" y="168262"/>
                  </a:lnTo>
                  <a:lnTo>
                    <a:pt x="3442093" y="166852"/>
                  </a:lnTo>
                  <a:lnTo>
                    <a:pt x="3439299" y="169430"/>
                  </a:lnTo>
                  <a:lnTo>
                    <a:pt x="3439528" y="170827"/>
                  </a:lnTo>
                  <a:lnTo>
                    <a:pt x="3439998" y="172694"/>
                  </a:lnTo>
                  <a:lnTo>
                    <a:pt x="3440226" y="174561"/>
                  </a:lnTo>
                  <a:lnTo>
                    <a:pt x="3443503" y="173863"/>
                  </a:lnTo>
                  <a:lnTo>
                    <a:pt x="3446297" y="175488"/>
                  </a:lnTo>
                  <a:lnTo>
                    <a:pt x="3448862" y="173164"/>
                  </a:lnTo>
                  <a:lnTo>
                    <a:pt x="3448862" y="167563"/>
                  </a:lnTo>
                  <a:close/>
                </a:path>
                <a:path w="4581525" h="4371340">
                  <a:moveTo>
                    <a:pt x="3553409" y="1454785"/>
                  </a:moveTo>
                  <a:lnTo>
                    <a:pt x="3552012" y="1451749"/>
                  </a:lnTo>
                  <a:lnTo>
                    <a:pt x="3549675" y="1447088"/>
                  </a:lnTo>
                  <a:lnTo>
                    <a:pt x="3547808" y="1448257"/>
                  </a:lnTo>
                  <a:lnTo>
                    <a:pt x="3545471" y="1449654"/>
                  </a:lnTo>
                  <a:lnTo>
                    <a:pt x="3543846" y="1450581"/>
                  </a:lnTo>
                  <a:lnTo>
                    <a:pt x="3544303" y="1452918"/>
                  </a:lnTo>
                  <a:lnTo>
                    <a:pt x="3544544" y="1453857"/>
                  </a:lnTo>
                  <a:lnTo>
                    <a:pt x="3545014" y="1456651"/>
                  </a:lnTo>
                  <a:lnTo>
                    <a:pt x="3548278" y="1455013"/>
                  </a:lnTo>
                  <a:lnTo>
                    <a:pt x="3551072" y="1457121"/>
                  </a:lnTo>
                  <a:lnTo>
                    <a:pt x="3553409" y="1454785"/>
                  </a:lnTo>
                  <a:close/>
                </a:path>
                <a:path w="4581525" h="4371340">
                  <a:moveTo>
                    <a:pt x="4179989" y="3460305"/>
                  </a:moveTo>
                  <a:lnTo>
                    <a:pt x="4177182" y="3457498"/>
                  </a:lnTo>
                  <a:lnTo>
                    <a:pt x="4174617" y="3454704"/>
                  </a:lnTo>
                  <a:lnTo>
                    <a:pt x="4171581" y="3452139"/>
                  </a:lnTo>
                  <a:lnTo>
                    <a:pt x="4169257" y="3455632"/>
                  </a:lnTo>
                  <a:lnTo>
                    <a:pt x="4169016" y="3458667"/>
                  </a:lnTo>
                  <a:lnTo>
                    <a:pt x="4171823" y="3461931"/>
                  </a:lnTo>
                  <a:lnTo>
                    <a:pt x="4174388" y="3461232"/>
                  </a:lnTo>
                  <a:lnTo>
                    <a:pt x="4177182" y="3462871"/>
                  </a:lnTo>
                  <a:lnTo>
                    <a:pt x="4179989" y="3460305"/>
                  </a:lnTo>
                  <a:close/>
                </a:path>
                <a:path w="4581525" h="4371340">
                  <a:moveTo>
                    <a:pt x="4196321" y="1888134"/>
                  </a:moveTo>
                  <a:lnTo>
                    <a:pt x="4194454" y="1883003"/>
                  </a:lnTo>
                  <a:lnTo>
                    <a:pt x="4190720" y="1886508"/>
                  </a:lnTo>
                  <a:lnTo>
                    <a:pt x="4188155" y="1885340"/>
                  </a:lnTo>
                  <a:lnTo>
                    <a:pt x="4186986" y="1884172"/>
                  </a:lnTo>
                  <a:lnTo>
                    <a:pt x="4185818" y="1883244"/>
                  </a:lnTo>
                  <a:lnTo>
                    <a:pt x="4184650" y="1882076"/>
                  </a:lnTo>
                  <a:lnTo>
                    <a:pt x="4183494" y="1883943"/>
                  </a:lnTo>
                  <a:lnTo>
                    <a:pt x="4180687" y="1884870"/>
                  </a:lnTo>
                  <a:lnTo>
                    <a:pt x="4180459" y="1888604"/>
                  </a:lnTo>
                  <a:lnTo>
                    <a:pt x="4185818" y="1888134"/>
                  </a:lnTo>
                  <a:lnTo>
                    <a:pt x="4190720" y="1889074"/>
                  </a:lnTo>
                  <a:lnTo>
                    <a:pt x="4196321" y="1888134"/>
                  </a:lnTo>
                  <a:close/>
                </a:path>
                <a:path w="4581525" h="4371340">
                  <a:moveTo>
                    <a:pt x="4288040" y="275602"/>
                  </a:moveTo>
                  <a:lnTo>
                    <a:pt x="4287329" y="274205"/>
                  </a:lnTo>
                  <a:lnTo>
                    <a:pt x="4287101" y="273037"/>
                  </a:lnTo>
                  <a:lnTo>
                    <a:pt x="4282668" y="273037"/>
                  </a:lnTo>
                  <a:lnTo>
                    <a:pt x="4277995" y="272808"/>
                  </a:lnTo>
                  <a:lnTo>
                    <a:pt x="4273105" y="273037"/>
                  </a:lnTo>
                  <a:lnTo>
                    <a:pt x="4272864" y="274434"/>
                  </a:lnTo>
                  <a:lnTo>
                    <a:pt x="4272394" y="275602"/>
                  </a:lnTo>
                  <a:lnTo>
                    <a:pt x="4288040" y="275602"/>
                  </a:lnTo>
                  <a:close/>
                </a:path>
                <a:path w="4581525" h="4371340">
                  <a:moveTo>
                    <a:pt x="4510900" y="3512578"/>
                  </a:moveTo>
                  <a:lnTo>
                    <a:pt x="4509490" y="3511181"/>
                  </a:lnTo>
                  <a:lnTo>
                    <a:pt x="4506226" y="3508375"/>
                  </a:lnTo>
                  <a:lnTo>
                    <a:pt x="4503890" y="3509543"/>
                  </a:lnTo>
                  <a:lnTo>
                    <a:pt x="4501096" y="3510711"/>
                  </a:lnTo>
                  <a:lnTo>
                    <a:pt x="4497362" y="3512578"/>
                  </a:lnTo>
                  <a:lnTo>
                    <a:pt x="4501096" y="3514445"/>
                  </a:lnTo>
                  <a:lnTo>
                    <a:pt x="4504360" y="3514674"/>
                  </a:lnTo>
                  <a:lnTo>
                    <a:pt x="4505998" y="3517481"/>
                  </a:lnTo>
                  <a:lnTo>
                    <a:pt x="4510900" y="3512578"/>
                  </a:lnTo>
                  <a:close/>
                </a:path>
                <a:path w="4581525" h="4371340">
                  <a:moveTo>
                    <a:pt x="4518825" y="3327755"/>
                  </a:moveTo>
                  <a:lnTo>
                    <a:pt x="4514393" y="3328225"/>
                  </a:lnTo>
                  <a:lnTo>
                    <a:pt x="4511129" y="3325647"/>
                  </a:lnTo>
                  <a:lnTo>
                    <a:pt x="4507865" y="3328924"/>
                  </a:lnTo>
                  <a:lnTo>
                    <a:pt x="4508792" y="3331489"/>
                  </a:lnTo>
                  <a:lnTo>
                    <a:pt x="4505528" y="3334982"/>
                  </a:lnTo>
                  <a:lnTo>
                    <a:pt x="4509732" y="3336848"/>
                  </a:lnTo>
                  <a:lnTo>
                    <a:pt x="4518825" y="3327755"/>
                  </a:lnTo>
                  <a:close/>
                </a:path>
                <a:path w="4581525" h="4371340">
                  <a:moveTo>
                    <a:pt x="4563630" y="4367847"/>
                  </a:moveTo>
                  <a:lnTo>
                    <a:pt x="4563402" y="4366450"/>
                  </a:lnTo>
                  <a:lnTo>
                    <a:pt x="4562932" y="4365053"/>
                  </a:lnTo>
                  <a:lnTo>
                    <a:pt x="4562703" y="4363415"/>
                  </a:lnTo>
                  <a:lnTo>
                    <a:pt x="4553140" y="4363415"/>
                  </a:lnTo>
                  <a:lnTo>
                    <a:pt x="4553597" y="4366222"/>
                  </a:lnTo>
                  <a:lnTo>
                    <a:pt x="4554067" y="4367847"/>
                  </a:lnTo>
                  <a:lnTo>
                    <a:pt x="4554296" y="4369016"/>
                  </a:lnTo>
                  <a:lnTo>
                    <a:pt x="4557801" y="4369486"/>
                  </a:lnTo>
                  <a:lnTo>
                    <a:pt x="4560836" y="4371111"/>
                  </a:lnTo>
                  <a:lnTo>
                    <a:pt x="4563630" y="4367847"/>
                  </a:lnTo>
                  <a:close/>
                </a:path>
                <a:path w="4581525" h="4371340">
                  <a:moveTo>
                    <a:pt x="4581144" y="4336808"/>
                  </a:moveTo>
                  <a:lnTo>
                    <a:pt x="4576000" y="4337748"/>
                  </a:lnTo>
                  <a:lnTo>
                    <a:pt x="4573676" y="4336110"/>
                  </a:lnTo>
                  <a:lnTo>
                    <a:pt x="4571809" y="4333773"/>
                  </a:lnTo>
                  <a:lnTo>
                    <a:pt x="4570641" y="4334942"/>
                  </a:lnTo>
                  <a:lnTo>
                    <a:pt x="4570400" y="4337977"/>
                  </a:lnTo>
                  <a:lnTo>
                    <a:pt x="4568774" y="4341012"/>
                  </a:lnTo>
                  <a:lnTo>
                    <a:pt x="4571809" y="4343578"/>
                  </a:lnTo>
                  <a:lnTo>
                    <a:pt x="4575073" y="4343578"/>
                  </a:lnTo>
                  <a:lnTo>
                    <a:pt x="4576242" y="4341952"/>
                  </a:lnTo>
                  <a:lnTo>
                    <a:pt x="4577639" y="4340542"/>
                  </a:lnTo>
                  <a:lnTo>
                    <a:pt x="4581144" y="433680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6" name="object 46"/>
            <p:cNvSpPr/>
            <p:nvPr/>
          </p:nvSpPr>
          <p:spPr>
            <a:xfrm>
              <a:off x="1065885" y="3011855"/>
              <a:ext cx="4596130" cy="3215640"/>
            </a:xfrm>
            <a:custGeom>
              <a:avLst/>
              <a:gdLst/>
              <a:ahLst/>
              <a:cxnLst/>
              <a:rect l="l" t="t" r="r" b="b"/>
              <a:pathLst>
                <a:path w="4596130" h="3215640">
                  <a:moveTo>
                    <a:pt x="10261" y="2373757"/>
                  </a:moveTo>
                  <a:lnTo>
                    <a:pt x="8166" y="2372131"/>
                  </a:lnTo>
                  <a:lnTo>
                    <a:pt x="6299" y="2370721"/>
                  </a:lnTo>
                  <a:lnTo>
                    <a:pt x="3962" y="2369096"/>
                  </a:lnTo>
                  <a:lnTo>
                    <a:pt x="0" y="2369096"/>
                  </a:lnTo>
                  <a:lnTo>
                    <a:pt x="0" y="2371191"/>
                  </a:lnTo>
                  <a:lnTo>
                    <a:pt x="228" y="2373058"/>
                  </a:lnTo>
                  <a:lnTo>
                    <a:pt x="469" y="2376563"/>
                  </a:lnTo>
                  <a:lnTo>
                    <a:pt x="3733" y="2374696"/>
                  </a:lnTo>
                  <a:lnTo>
                    <a:pt x="6769" y="2377262"/>
                  </a:lnTo>
                  <a:lnTo>
                    <a:pt x="10261" y="2373757"/>
                  </a:lnTo>
                  <a:close/>
                </a:path>
                <a:path w="4596130" h="3215640">
                  <a:moveTo>
                    <a:pt x="344678" y="1836788"/>
                  </a:moveTo>
                  <a:lnTo>
                    <a:pt x="340944" y="1833994"/>
                  </a:lnTo>
                  <a:lnTo>
                    <a:pt x="338137" y="1834692"/>
                  </a:lnTo>
                  <a:lnTo>
                    <a:pt x="334645" y="1835861"/>
                  </a:lnTo>
                  <a:lnTo>
                    <a:pt x="334403" y="1837486"/>
                  </a:lnTo>
                  <a:lnTo>
                    <a:pt x="334403" y="1839595"/>
                  </a:lnTo>
                  <a:lnTo>
                    <a:pt x="334175" y="1841461"/>
                  </a:lnTo>
                  <a:lnTo>
                    <a:pt x="338378" y="1841461"/>
                  </a:lnTo>
                  <a:lnTo>
                    <a:pt x="340702" y="1839823"/>
                  </a:lnTo>
                  <a:lnTo>
                    <a:pt x="342569" y="1838198"/>
                  </a:lnTo>
                  <a:lnTo>
                    <a:pt x="344678" y="1836788"/>
                  </a:lnTo>
                  <a:close/>
                </a:path>
                <a:path w="4596130" h="3215640">
                  <a:moveTo>
                    <a:pt x="436613" y="36169"/>
                  </a:moveTo>
                  <a:lnTo>
                    <a:pt x="435457" y="33362"/>
                  </a:lnTo>
                  <a:lnTo>
                    <a:pt x="435686" y="32194"/>
                  </a:lnTo>
                  <a:lnTo>
                    <a:pt x="434047" y="29400"/>
                  </a:lnTo>
                  <a:lnTo>
                    <a:pt x="432650" y="27305"/>
                  </a:lnTo>
                  <a:lnTo>
                    <a:pt x="431012" y="24726"/>
                  </a:lnTo>
                  <a:lnTo>
                    <a:pt x="430085" y="27063"/>
                  </a:lnTo>
                  <a:lnTo>
                    <a:pt x="429387" y="28232"/>
                  </a:lnTo>
                  <a:lnTo>
                    <a:pt x="429387" y="28702"/>
                  </a:lnTo>
                  <a:lnTo>
                    <a:pt x="429856" y="30099"/>
                  </a:lnTo>
                  <a:lnTo>
                    <a:pt x="430784" y="31267"/>
                  </a:lnTo>
                  <a:lnTo>
                    <a:pt x="431952" y="33604"/>
                  </a:lnTo>
                  <a:lnTo>
                    <a:pt x="432181" y="34531"/>
                  </a:lnTo>
                  <a:lnTo>
                    <a:pt x="432650" y="35471"/>
                  </a:lnTo>
                  <a:lnTo>
                    <a:pt x="433120" y="36639"/>
                  </a:lnTo>
                  <a:lnTo>
                    <a:pt x="434517" y="39433"/>
                  </a:lnTo>
                  <a:lnTo>
                    <a:pt x="436613" y="36169"/>
                  </a:lnTo>
                  <a:close/>
                </a:path>
                <a:path w="4596130" h="3215640">
                  <a:moveTo>
                    <a:pt x="534390" y="1369606"/>
                  </a:moveTo>
                  <a:lnTo>
                    <a:pt x="529501" y="1359801"/>
                  </a:lnTo>
                  <a:lnTo>
                    <a:pt x="528091" y="1360030"/>
                  </a:lnTo>
                  <a:lnTo>
                    <a:pt x="526694" y="1360030"/>
                  </a:lnTo>
                  <a:lnTo>
                    <a:pt x="524598" y="1360271"/>
                  </a:lnTo>
                  <a:lnTo>
                    <a:pt x="526465" y="1363764"/>
                  </a:lnTo>
                  <a:lnTo>
                    <a:pt x="527862" y="1366570"/>
                  </a:lnTo>
                  <a:lnTo>
                    <a:pt x="529259" y="1369606"/>
                  </a:lnTo>
                  <a:lnTo>
                    <a:pt x="534390" y="1369606"/>
                  </a:lnTo>
                  <a:close/>
                </a:path>
                <a:path w="4596130" h="3215640">
                  <a:moveTo>
                    <a:pt x="562394" y="913612"/>
                  </a:moveTo>
                  <a:lnTo>
                    <a:pt x="561238" y="910577"/>
                  </a:lnTo>
                  <a:lnTo>
                    <a:pt x="560298" y="908710"/>
                  </a:lnTo>
                  <a:lnTo>
                    <a:pt x="558901" y="905675"/>
                  </a:lnTo>
                  <a:lnTo>
                    <a:pt x="556336" y="911745"/>
                  </a:lnTo>
                  <a:lnTo>
                    <a:pt x="557733" y="916178"/>
                  </a:lnTo>
                  <a:lnTo>
                    <a:pt x="557263" y="920381"/>
                  </a:lnTo>
                  <a:lnTo>
                    <a:pt x="560298" y="920610"/>
                  </a:lnTo>
                  <a:lnTo>
                    <a:pt x="560070" y="918514"/>
                  </a:lnTo>
                  <a:lnTo>
                    <a:pt x="560768" y="916406"/>
                  </a:lnTo>
                  <a:lnTo>
                    <a:pt x="561238" y="914781"/>
                  </a:lnTo>
                  <a:lnTo>
                    <a:pt x="562394" y="913612"/>
                  </a:lnTo>
                  <a:close/>
                </a:path>
                <a:path w="4596130" h="3215640">
                  <a:moveTo>
                    <a:pt x="570572" y="2404326"/>
                  </a:moveTo>
                  <a:lnTo>
                    <a:pt x="570331" y="2402459"/>
                  </a:lnTo>
                  <a:lnTo>
                    <a:pt x="569874" y="2400592"/>
                  </a:lnTo>
                  <a:lnTo>
                    <a:pt x="569633" y="2398268"/>
                  </a:lnTo>
                  <a:lnTo>
                    <a:pt x="568464" y="2398966"/>
                  </a:lnTo>
                  <a:lnTo>
                    <a:pt x="567766" y="2399665"/>
                  </a:lnTo>
                  <a:lnTo>
                    <a:pt x="566839" y="2400363"/>
                  </a:lnTo>
                  <a:lnTo>
                    <a:pt x="566140" y="2401290"/>
                  </a:lnTo>
                  <a:lnTo>
                    <a:pt x="565429" y="2402001"/>
                  </a:lnTo>
                  <a:lnTo>
                    <a:pt x="563105" y="2403157"/>
                  </a:lnTo>
                  <a:lnTo>
                    <a:pt x="559130" y="2399423"/>
                  </a:lnTo>
                  <a:lnTo>
                    <a:pt x="557733" y="2404326"/>
                  </a:lnTo>
                  <a:lnTo>
                    <a:pt x="561936" y="2405964"/>
                  </a:lnTo>
                  <a:lnTo>
                    <a:pt x="565899" y="2405494"/>
                  </a:lnTo>
                  <a:lnTo>
                    <a:pt x="570572" y="2404326"/>
                  </a:lnTo>
                  <a:close/>
                </a:path>
                <a:path w="4596130" h="3215640">
                  <a:moveTo>
                    <a:pt x="723887" y="2397798"/>
                  </a:moveTo>
                  <a:lnTo>
                    <a:pt x="723417" y="2394991"/>
                  </a:lnTo>
                  <a:lnTo>
                    <a:pt x="720852" y="2394064"/>
                  </a:lnTo>
                  <a:lnTo>
                    <a:pt x="719455" y="2392197"/>
                  </a:lnTo>
                  <a:lnTo>
                    <a:pt x="716191" y="2392197"/>
                  </a:lnTo>
                  <a:lnTo>
                    <a:pt x="713854" y="2394293"/>
                  </a:lnTo>
                  <a:lnTo>
                    <a:pt x="713854" y="2396401"/>
                  </a:lnTo>
                  <a:lnTo>
                    <a:pt x="716419" y="2398725"/>
                  </a:lnTo>
                  <a:lnTo>
                    <a:pt x="718756" y="2398268"/>
                  </a:lnTo>
                  <a:lnTo>
                    <a:pt x="721550" y="2399893"/>
                  </a:lnTo>
                  <a:lnTo>
                    <a:pt x="723887" y="2397798"/>
                  </a:lnTo>
                  <a:close/>
                </a:path>
                <a:path w="4596130" h="3215640">
                  <a:moveTo>
                    <a:pt x="793191" y="10731"/>
                  </a:moveTo>
                  <a:lnTo>
                    <a:pt x="791095" y="10033"/>
                  </a:lnTo>
                  <a:lnTo>
                    <a:pt x="790625" y="6769"/>
                  </a:lnTo>
                  <a:lnTo>
                    <a:pt x="787831" y="6527"/>
                  </a:lnTo>
                  <a:lnTo>
                    <a:pt x="786193" y="9563"/>
                  </a:lnTo>
                  <a:lnTo>
                    <a:pt x="786193" y="12369"/>
                  </a:lnTo>
                  <a:lnTo>
                    <a:pt x="788060" y="15862"/>
                  </a:lnTo>
                  <a:lnTo>
                    <a:pt x="789698" y="15633"/>
                  </a:lnTo>
                  <a:lnTo>
                    <a:pt x="791565" y="15163"/>
                  </a:lnTo>
                  <a:lnTo>
                    <a:pt x="793191" y="14935"/>
                  </a:lnTo>
                  <a:lnTo>
                    <a:pt x="793191" y="10731"/>
                  </a:lnTo>
                  <a:close/>
                </a:path>
                <a:path w="4596130" h="3215640">
                  <a:moveTo>
                    <a:pt x="802767" y="915949"/>
                  </a:moveTo>
                  <a:lnTo>
                    <a:pt x="799503" y="910348"/>
                  </a:lnTo>
                  <a:lnTo>
                    <a:pt x="797623" y="906843"/>
                  </a:lnTo>
                  <a:lnTo>
                    <a:pt x="796226" y="919683"/>
                  </a:lnTo>
                  <a:lnTo>
                    <a:pt x="798563" y="920140"/>
                  </a:lnTo>
                  <a:lnTo>
                    <a:pt x="802767" y="915949"/>
                  </a:lnTo>
                  <a:close/>
                </a:path>
                <a:path w="4596130" h="3215640">
                  <a:moveTo>
                    <a:pt x="937412" y="137452"/>
                  </a:moveTo>
                  <a:lnTo>
                    <a:pt x="927608" y="137452"/>
                  </a:lnTo>
                  <a:lnTo>
                    <a:pt x="927849" y="139547"/>
                  </a:lnTo>
                  <a:lnTo>
                    <a:pt x="928077" y="141414"/>
                  </a:lnTo>
                  <a:lnTo>
                    <a:pt x="928077" y="143052"/>
                  </a:lnTo>
                  <a:lnTo>
                    <a:pt x="929944" y="143281"/>
                  </a:lnTo>
                  <a:lnTo>
                    <a:pt x="930884" y="143510"/>
                  </a:lnTo>
                  <a:lnTo>
                    <a:pt x="932751" y="143751"/>
                  </a:lnTo>
                  <a:lnTo>
                    <a:pt x="933208" y="141185"/>
                  </a:lnTo>
                  <a:lnTo>
                    <a:pt x="937412" y="140716"/>
                  </a:lnTo>
                  <a:lnTo>
                    <a:pt x="937412" y="137452"/>
                  </a:lnTo>
                  <a:close/>
                </a:path>
                <a:path w="4596130" h="3215640">
                  <a:moveTo>
                    <a:pt x="1068336" y="860869"/>
                  </a:moveTo>
                  <a:lnTo>
                    <a:pt x="1068095" y="860640"/>
                  </a:lnTo>
                  <a:lnTo>
                    <a:pt x="1067866" y="859701"/>
                  </a:lnTo>
                  <a:lnTo>
                    <a:pt x="1067396" y="858532"/>
                  </a:lnTo>
                  <a:lnTo>
                    <a:pt x="1056894" y="858075"/>
                  </a:lnTo>
                  <a:lnTo>
                    <a:pt x="1055497" y="859942"/>
                  </a:lnTo>
                  <a:lnTo>
                    <a:pt x="1058291" y="861339"/>
                  </a:lnTo>
                  <a:lnTo>
                    <a:pt x="1060869" y="862736"/>
                  </a:lnTo>
                  <a:lnTo>
                    <a:pt x="1063891" y="864133"/>
                  </a:lnTo>
                  <a:lnTo>
                    <a:pt x="1065060" y="863434"/>
                  </a:lnTo>
                  <a:lnTo>
                    <a:pt x="1066698" y="862037"/>
                  </a:lnTo>
                  <a:lnTo>
                    <a:pt x="1068336" y="860869"/>
                  </a:lnTo>
                  <a:close/>
                </a:path>
                <a:path w="4596130" h="3215640">
                  <a:moveTo>
                    <a:pt x="1117803" y="1407172"/>
                  </a:moveTo>
                  <a:lnTo>
                    <a:pt x="1114539" y="1404366"/>
                  </a:lnTo>
                  <a:lnTo>
                    <a:pt x="1111262" y="1404366"/>
                  </a:lnTo>
                  <a:lnTo>
                    <a:pt x="1107770" y="1407401"/>
                  </a:lnTo>
                  <a:lnTo>
                    <a:pt x="1108468" y="1411605"/>
                  </a:lnTo>
                  <a:lnTo>
                    <a:pt x="1113599" y="1413471"/>
                  </a:lnTo>
                  <a:lnTo>
                    <a:pt x="1114996" y="1409268"/>
                  </a:lnTo>
                  <a:lnTo>
                    <a:pt x="1117803" y="1407172"/>
                  </a:lnTo>
                  <a:close/>
                </a:path>
                <a:path w="4596130" h="3215640">
                  <a:moveTo>
                    <a:pt x="1125042" y="932980"/>
                  </a:moveTo>
                  <a:lnTo>
                    <a:pt x="1120140" y="929716"/>
                  </a:lnTo>
                  <a:lnTo>
                    <a:pt x="1121308" y="925512"/>
                  </a:lnTo>
                  <a:lnTo>
                    <a:pt x="1120609" y="921778"/>
                  </a:lnTo>
                  <a:lnTo>
                    <a:pt x="1120609" y="921550"/>
                  </a:lnTo>
                  <a:lnTo>
                    <a:pt x="1119200" y="921550"/>
                  </a:lnTo>
                  <a:lnTo>
                    <a:pt x="1118031" y="921080"/>
                  </a:lnTo>
                  <a:lnTo>
                    <a:pt x="1118031" y="933678"/>
                  </a:lnTo>
                  <a:lnTo>
                    <a:pt x="1119670" y="933450"/>
                  </a:lnTo>
                  <a:lnTo>
                    <a:pt x="1121537" y="933450"/>
                  </a:lnTo>
                  <a:lnTo>
                    <a:pt x="1125042" y="932980"/>
                  </a:lnTo>
                  <a:close/>
                </a:path>
                <a:path w="4596130" h="3215640">
                  <a:moveTo>
                    <a:pt x="1316863" y="1837029"/>
                  </a:moveTo>
                  <a:lnTo>
                    <a:pt x="1316393" y="1834464"/>
                  </a:lnTo>
                  <a:lnTo>
                    <a:pt x="1313827" y="1833295"/>
                  </a:lnTo>
                  <a:lnTo>
                    <a:pt x="1312189" y="1831428"/>
                  </a:lnTo>
                  <a:lnTo>
                    <a:pt x="1311033" y="1831657"/>
                  </a:lnTo>
                  <a:lnTo>
                    <a:pt x="1309624" y="1832127"/>
                  </a:lnTo>
                  <a:lnTo>
                    <a:pt x="1307998" y="1832356"/>
                  </a:lnTo>
                  <a:lnTo>
                    <a:pt x="1307998" y="1839353"/>
                  </a:lnTo>
                  <a:lnTo>
                    <a:pt x="1311960" y="1837258"/>
                  </a:lnTo>
                  <a:lnTo>
                    <a:pt x="1314767" y="1839595"/>
                  </a:lnTo>
                  <a:lnTo>
                    <a:pt x="1316863" y="1837029"/>
                  </a:lnTo>
                  <a:close/>
                </a:path>
                <a:path w="4596130" h="3215640">
                  <a:moveTo>
                    <a:pt x="1436814" y="159854"/>
                  </a:moveTo>
                  <a:lnTo>
                    <a:pt x="1433537" y="160083"/>
                  </a:lnTo>
                  <a:lnTo>
                    <a:pt x="1431671" y="160312"/>
                  </a:lnTo>
                  <a:lnTo>
                    <a:pt x="1429575" y="160553"/>
                  </a:lnTo>
                  <a:lnTo>
                    <a:pt x="1429105" y="164985"/>
                  </a:lnTo>
                  <a:lnTo>
                    <a:pt x="1428407" y="168948"/>
                  </a:lnTo>
                  <a:lnTo>
                    <a:pt x="1430045" y="173151"/>
                  </a:lnTo>
                  <a:lnTo>
                    <a:pt x="1432382" y="170116"/>
                  </a:lnTo>
                  <a:lnTo>
                    <a:pt x="1432382" y="165214"/>
                  </a:lnTo>
                  <a:lnTo>
                    <a:pt x="1433779" y="163588"/>
                  </a:lnTo>
                  <a:lnTo>
                    <a:pt x="1434947" y="161950"/>
                  </a:lnTo>
                  <a:lnTo>
                    <a:pt x="1436814" y="159854"/>
                  </a:lnTo>
                  <a:close/>
                </a:path>
                <a:path w="4596130" h="3215640">
                  <a:moveTo>
                    <a:pt x="1446149" y="1381264"/>
                  </a:moveTo>
                  <a:lnTo>
                    <a:pt x="1442173" y="1378699"/>
                  </a:lnTo>
                  <a:lnTo>
                    <a:pt x="1439138" y="1378940"/>
                  </a:lnTo>
                  <a:lnTo>
                    <a:pt x="1435874" y="1380807"/>
                  </a:lnTo>
                  <a:lnTo>
                    <a:pt x="1436281" y="1383601"/>
                  </a:lnTo>
                  <a:lnTo>
                    <a:pt x="1436573" y="1385938"/>
                  </a:lnTo>
                  <a:lnTo>
                    <a:pt x="1437043" y="1385938"/>
                  </a:lnTo>
                  <a:lnTo>
                    <a:pt x="1441475" y="1383601"/>
                  </a:lnTo>
                  <a:lnTo>
                    <a:pt x="1443570" y="1382433"/>
                  </a:lnTo>
                  <a:lnTo>
                    <a:pt x="1446149" y="1381264"/>
                  </a:lnTo>
                  <a:close/>
                </a:path>
                <a:path w="4596130" h="3215640">
                  <a:moveTo>
                    <a:pt x="1484884" y="756323"/>
                  </a:moveTo>
                  <a:lnTo>
                    <a:pt x="1481378" y="750023"/>
                  </a:lnTo>
                  <a:lnTo>
                    <a:pt x="1478343" y="749795"/>
                  </a:lnTo>
                  <a:lnTo>
                    <a:pt x="1477645" y="752119"/>
                  </a:lnTo>
                  <a:lnTo>
                    <a:pt x="1478343" y="753986"/>
                  </a:lnTo>
                  <a:lnTo>
                    <a:pt x="1479511" y="757262"/>
                  </a:lnTo>
                  <a:lnTo>
                    <a:pt x="1481620" y="760056"/>
                  </a:lnTo>
                  <a:lnTo>
                    <a:pt x="1483245" y="763092"/>
                  </a:lnTo>
                  <a:lnTo>
                    <a:pt x="1483487" y="763320"/>
                  </a:lnTo>
                  <a:lnTo>
                    <a:pt x="1484414" y="763092"/>
                  </a:lnTo>
                  <a:lnTo>
                    <a:pt x="1484884" y="763092"/>
                  </a:lnTo>
                  <a:lnTo>
                    <a:pt x="1484884" y="756323"/>
                  </a:lnTo>
                  <a:close/>
                </a:path>
                <a:path w="4596130" h="3215640">
                  <a:moveTo>
                    <a:pt x="1666671" y="743953"/>
                  </a:moveTo>
                  <a:lnTo>
                    <a:pt x="1664804" y="743724"/>
                  </a:lnTo>
                  <a:lnTo>
                    <a:pt x="1666608" y="743991"/>
                  </a:lnTo>
                  <a:close/>
                </a:path>
                <a:path w="4596130" h="3215640">
                  <a:moveTo>
                    <a:pt x="1668068" y="745591"/>
                  </a:moveTo>
                  <a:lnTo>
                    <a:pt x="1667611" y="744194"/>
                  </a:lnTo>
                  <a:lnTo>
                    <a:pt x="1666608" y="743991"/>
                  </a:lnTo>
                  <a:lnTo>
                    <a:pt x="1662239" y="746061"/>
                  </a:lnTo>
                  <a:lnTo>
                    <a:pt x="1659902" y="747217"/>
                  </a:lnTo>
                  <a:lnTo>
                    <a:pt x="1657807" y="748385"/>
                  </a:lnTo>
                  <a:lnTo>
                    <a:pt x="1658734" y="750722"/>
                  </a:lnTo>
                  <a:lnTo>
                    <a:pt x="1659204" y="752119"/>
                  </a:lnTo>
                  <a:lnTo>
                    <a:pt x="1659902" y="753529"/>
                  </a:lnTo>
                  <a:lnTo>
                    <a:pt x="1667840" y="745591"/>
                  </a:lnTo>
                  <a:lnTo>
                    <a:pt x="1668068" y="745591"/>
                  </a:lnTo>
                  <a:close/>
                </a:path>
                <a:path w="4596130" h="3215640">
                  <a:moveTo>
                    <a:pt x="1743214" y="2760205"/>
                  </a:moveTo>
                  <a:lnTo>
                    <a:pt x="1740649" y="2758338"/>
                  </a:lnTo>
                  <a:lnTo>
                    <a:pt x="1738083" y="2759735"/>
                  </a:lnTo>
                  <a:lnTo>
                    <a:pt x="1735518" y="2759278"/>
                  </a:lnTo>
                  <a:lnTo>
                    <a:pt x="1732940" y="2764879"/>
                  </a:lnTo>
                  <a:lnTo>
                    <a:pt x="1733181" y="2765107"/>
                  </a:lnTo>
                  <a:lnTo>
                    <a:pt x="1738782" y="2765806"/>
                  </a:lnTo>
                  <a:lnTo>
                    <a:pt x="1740179" y="2763939"/>
                  </a:lnTo>
                  <a:lnTo>
                    <a:pt x="1742744" y="2763012"/>
                  </a:lnTo>
                  <a:lnTo>
                    <a:pt x="1743214" y="2760205"/>
                  </a:lnTo>
                  <a:close/>
                </a:path>
                <a:path w="4596130" h="3215640">
                  <a:moveTo>
                    <a:pt x="1751380" y="1719872"/>
                  </a:moveTo>
                  <a:lnTo>
                    <a:pt x="1748815" y="1717306"/>
                  </a:lnTo>
                  <a:lnTo>
                    <a:pt x="1746948" y="1717078"/>
                  </a:lnTo>
                  <a:lnTo>
                    <a:pt x="1744853" y="1716379"/>
                  </a:lnTo>
                  <a:lnTo>
                    <a:pt x="1744154" y="1718945"/>
                  </a:lnTo>
                  <a:lnTo>
                    <a:pt x="1745081" y="1719872"/>
                  </a:lnTo>
                  <a:lnTo>
                    <a:pt x="1746021" y="1721040"/>
                  </a:lnTo>
                  <a:lnTo>
                    <a:pt x="1746719" y="1721980"/>
                  </a:lnTo>
                  <a:lnTo>
                    <a:pt x="1745551" y="1723377"/>
                  </a:lnTo>
                  <a:lnTo>
                    <a:pt x="1744853" y="1724317"/>
                  </a:lnTo>
                  <a:lnTo>
                    <a:pt x="1743913" y="1725472"/>
                  </a:lnTo>
                  <a:lnTo>
                    <a:pt x="1746008" y="1727339"/>
                  </a:lnTo>
                  <a:lnTo>
                    <a:pt x="1747875" y="1727339"/>
                  </a:lnTo>
                  <a:lnTo>
                    <a:pt x="1749742" y="1725942"/>
                  </a:lnTo>
                  <a:lnTo>
                    <a:pt x="1750212" y="1722907"/>
                  </a:lnTo>
                  <a:lnTo>
                    <a:pt x="1751380" y="1719872"/>
                  </a:lnTo>
                  <a:close/>
                </a:path>
                <a:path w="4596130" h="3215640">
                  <a:moveTo>
                    <a:pt x="1763280" y="1781022"/>
                  </a:moveTo>
                  <a:lnTo>
                    <a:pt x="1761655" y="1779384"/>
                  </a:lnTo>
                  <a:lnTo>
                    <a:pt x="1760486" y="1777047"/>
                  </a:lnTo>
                  <a:lnTo>
                    <a:pt x="1757680" y="1776818"/>
                  </a:lnTo>
                  <a:lnTo>
                    <a:pt x="1756054" y="1779612"/>
                  </a:lnTo>
                  <a:lnTo>
                    <a:pt x="1756054" y="1782648"/>
                  </a:lnTo>
                  <a:lnTo>
                    <a:pt x="1757680" y="1785454"/>
                  </a:lnTo>
                  <a:lnTo>
                    <a:pt x="1758848" y="1785683"/>
                  </a:lnTo>
                  <a:lnTo>
                    <a:pt x="1759788" y="1786153"/>
                  </a:lnTo>
                  <a:lnTo>
                    <a:pt x="1761655" y="1785683"/>
                  </a:lnTo>
                  <a:lnTo>
                    <a:pt x="1762353" y="1784756"/>
                  </a:lnTo>
                  <a:lnTo>
                    <a:pt x="1763280" y="1784286"/>
                  </a:lnTo>
                  <a:lnTo>
                    <a:pt x="1763280" y="1781022"/>
                  </a:lnTo>
                  <a:close/>
                </a:path>
                <a:path w="4596130" h="3215640">
                  <a:moveTo>
                    <a:pt x="1796656" y="1312659"/>
                  </a:moveTo>
                  <a:lnTo>
                    <a:pt x="1794548" y="1311021"/>
                  </a:lnTo>
                  <a:lnTo>
                    <a:pt x="1792681" y="1309395"/>
                  </a:lnTo>
                  <a:lnTo>
                    <a:pt x="1790115" y="1307287"/>
                  </a:lnTo>
                  <a:lnTo>
                    <a:pt x="1788718" y="1306830"/>
                  </a:lnTo>
                  <a:lnTo>
                    <a:pt x="1788020" y="1307528"/>
                  </a:lnTo>
                  <a:lnTo>
                    <a:pt x="1786382" y="1308455"/>
                  </a:lnTo>
                  <a:lnTo>
                    <a:pt x="1786851" y="1309624"/>
                  </a:lnTo>
                  <a:lnTo>
                    <a:pt x="1788020" y="1310792"/>
                  </a:lnTo>
                  <a:lnTo>
                    <a:pt x="1790357" y="1312887"/>
                  </a:lnTo>
                  <a:lnTo>
                    <a:pt x="1792224" y="1315224"/>
                  </a:lnTo>
                  <a:lnTo>
                    <a:pt x="1794789" y="1318031"/>
                  </a:lnTo>
                  <a:lnTo>
                    <a:pt x="1795957" y="1314526"/>
                  </a:lnTo>
                  <a:lnTo>
                    <a:pt x="1796656" y="1312659"/>
                  </a:lnTo>
                  <a:close/>
                </a:path>
                <a:path w="4596130" h="3215640">
                  <a:moveTo>
                    <a:pt x="1832127" y="1711947"/>
                  </a:moveTo>
                  <a:lnTo>
                    <a:pt x="1829790" y="1709610"/>
                  </a:lnTo>
                  <a:lnTo>
                    <a:pt x="1827695" y="1709381"/>
                  </a:lnTo>
                  <a:lnTo>
                    <a:pt x="1825586" y="1712175"/>
                  </a:lnTo>
                  <a:lnTo>
                    <a:pt x="1825586" y="1721739"/>
                  </a:lnTo>
                  <a:lnTo>
                    <a:pt x="1826285" y="1722208"/>
                  </a:lnTo>
                  <a:lnTo>
                    <a:pt x="1827225" y="1722450"/>
                  </a:lnTo>
                  <a:lnTo>
                    <a:pt x="1827923" y="1722907"/>
                  </a:lnTo>
                  <a:lnTo>
                    <a:pt x="1829790" y="1720583"/>
                  </a:lnTo>
                  <a:lnTo>
                    <a:pt x="1828393" y="1717776"/>
                  </a:lnTo>
                  <a:lnTo>
                    <a:pt x="1828863" y="1715439"/>
                  </a:lnTo>
                  <a:lnTo>
                    <a:pt x="1830031" y="1714271"/>
                  </a:lnTo>
                  <a:lnTo>
                    <a:pt x="1830959" y="1713115"/>
                  </a:lnTo>
                  <a:lnTo>
                    <a:pt x="1832127" y="1711947"/>
                  </a:lnTo>
                  <a:close/>
                </a:path>
                <a:path w="4596130" h="3215640">
                  <a:moveTo>
                    <a:pt x="1839353" y="1316621"/>
                  </a:moveTo>
                  <a:lnTo>
                    <a:pt x="1838426" y="1313599"/>
                  </a:lnTo>
                  <a:lnTo>
                    <a:pt x="1838655" y="1310563"/>
                  </a:lnTo>
                  <a:lnTo>
                    <a:pt x="1833524" y="1310093"/>
                  </a:lnTo>
                  <a:lnTo>
                    <a:pt x="1837029" y="1315923"/>
                  </a:lnTo>
                  <a:lnTo>
                    <a:pt x="1832127" y="1317561"/>
                  </a:lnTo>
                  <a:lnTo>
                    <a:pt x="1829562" y="1316164"/>
                  </a:lnTo>
                  <a:lnTo>
                    <a:pt x="1829092" y="1319199"/>
                  </a:lnTo>
                  <a:lnTo>
                    <a:pt x="1829790" y="1319657"/>
                  </a:lnTo>
                  <a:lnTo>
                    <a:pt x="1830730" y="1320355"/>
                  </a:lnTo>
                  <a:lnTo>
                    <a:pt x="1831657" y="1320355"/>
                  </a:lnTo>
                  <a:lnTo>
                    <a:pt x="1833753" y="1320596"/>
                  </a:lnTo>
                  <a:lnTo>
                    <a:pt x="1835619" y="1320355"/>
                  </a:lnTo>
                  <a:lnTo>
                    <a:pt x="1837258" y="1320355"/>
                  </a:lnTo>
                  <a:lnTo>
                    <a:pt x="1839353" y="1316621"/>
                  </a:lnTo>
                  <a:close/>
                </a:path>
                <a:path w="4596130" h="3215640">
                  <a:moveTo>
                    <a:pt x="1875294" y="1702371"/>
                  </a:moveTo>
                  <a:lnTo>
                    <a:pt x="1874367" y="1699806"/>
                  </a:lnTo>
                  <a:lnTo>
                    <a:pt x="1873897" y="1698409"/>
                  </a:lnTo>
                  <a:lnTo>
                    <a:pt x="1873199" y="1697012"/>
                  </a:lnTo>
                  <a:lnTo>
                    <a:pt x="1871560" y="1697469"/>
                  </a:lnTo>
                  <a:lnTo>
                    <a:pt x="1868766" y="1697939"/>
                  </a:lnTo>
                  <a:lnTo>
                    <a:pt x="1868297" y="1701444"/>
                  </a:lnTo>
                  <a:lnTo>
                    <a:pt x="1866900" y="1704479"/>
                  </a:lnTo>
                  <a:lnTo>
                    <a:pt x="1869236" y="1706575"/>
                  </a:lnTo>
                  <a:lnTo>
                    <a:pt x="1871332" y="1704936"/>
                  </a:lnTo>
                  <a:lnTo>
                    <a:pt x="1873427" y="1703539"/>
                  </a:lnTo>
                  <a:lnTo>
                    <a:pt x="1875294" y="1702371"/>
                  </a:lnTo>
                  <a:close/>
                </a:path>
                <a:path w="4596130" h="3215640">
                  <a:moveTo>
                    <a:pt x="1888134" y="735787"/>
                  </a:moveTo>
                  <a:lnTo>
                    <a:pt x="1886737" y="734390"/>
                  </a:lnTo>
                  <a:lnTo>
                    <a:pt x="1885797" y="733221"/>
                  </a:lnTo>
                  <a:lnTo>
                    <a:pt x="1884629" y="732053"/>
                  </a:lnTo>
                  <a:lnTo>
                    <a:pt x="1884629" y="727151"/>
                  </a:lnTo>
                  <a:lnTo>
                    <a:pt x="1881365" y="727151"/>
                  </a:lnTo>
                  <a:lnTo>
                    <a:pt x="1880666" y="730186"/>
                  </a:lnTo>
                  <a:lnTo>
                    <a:pt x="1877631" y="732282"/>
                  </a:lnTo>
                  <a:lnTo>
                    <a:pt x="1879727" y="734148"/>
                  </a:lnTo>
                  <a:lnTo>
                    <a:pt x="1881365" y="735787"/>
                  </a:lnTo>
                  <a:lnTo>
                    <a:pt x="1883232" y="737425"/>
                  </a:lnTo>
                  <a:lnTo>
                    <a:pt x="1885099" y="736727"/>
                  </a:lnTo>
                  <a:lnTo>
                    <a:pt x="1886496" y="736257"/>
                  </a:lnTo>
                  <a:lnTo>
                    <a:pt x="1888134" y="735787"/>
                  </a:lnTo>
                  <a:close/>
                </a:path>
                <a:path w="4596130" h="3215640">
                  <a:moveTo>
                    <a:pt x="1917306" y="2429764"/>
                  </a:moveTo>
                  <a:lnTo>
                    <a:pt x="1915668" y="2428367"/>
                  </a:lnTo>
                  <a:lnTo>
                    <a:pt x="1914499" y="2425801"/>
                  </a:lnTo>
                  <a:lnTo>
                    <a:pt x="1911934" y="2425331"/>
                  </a:lnTo>
                  <a:lnTo>
                    <a:pt x="1910295" y="2428367"/>
                  </a:lnTo>
                  <a:lnTo>
                    <a:pt x="1910295" y="2431161"/>
                  </a:lnTo>
                  <a:lnTo>
                    <a:pt x="1912162" y="2434666"/>
                  </a:lnTo>
                  <a:lnTo>
                    <a:pt x="1913801" y="2434437"/>
                  </a:lnTo>
                  <a:lnTo>
                    <a:pt x="1915668" y="2433967"/>
                  </a:lnTo>
                  <a:lnTo>
                    <a:pt x="1917306" y="2433739"/>
                  </a:lnTo>
                  <a:lnTo>
                    <a:pt x="1917306" y="2429764"/>
                  </a:lnTo>
                  <a:close/>
                </a:path>
                <a:path w="4596130" h="3215640">
                  <a:moveTo>
                    <a:pt x="1938070" y="4191"/>
                  </a:moveTo>
                  <a:lnTo>
                    <a:pt x="1936432" y="0"/>
                  </a:lnTo>
                  <a:lnTo>
                    <a:pt x="1935505" y="228"/>
                  </a:lnTo>
                  <a:lnTo>
                    <a:pt x="1934337" y="457"/>
                  </a:lnTo>
                  <a:lnTo>
                    <a:pt x="1934108" y="927"/>
                  </a:lnTo>
                  <a:lnTo>
                    <a:pt x="1933638" y="2095"/>
                  </a:lnTo>
                  <a:lnTo>
                    <a:pt x="1933638" y="3733"/>
                  </a:lnTo>
                  <a:lnTo>
                    <a:pt x="1932470" y="6057"/>
                  </a:lnTo>
                  <a:lnTo>
                    <a:pt x="1931543" y="6769"/>
                  </a:lnTo>
                  <a:lnTo>
                    <a:pt x="1930374" y="7924"/>
                  </a:lnTo>
                  <a:lnTo>
                    <a:pt x="1932698" y="9791"/>
                  </a:lnTo>
                  <a:lnTo>
                    <a:pt x="1934108" y="11201"/>
                  </a:lnTo>
                  <a:lnTo>
                    <a:pt x="1933867" y="12128"/>
                  </a:lnTo>
                  <a:lnTo>
                    <a:pt x="1933867" y="12598"/>
                  </a:lnTo>
                  <a:lnTo>
                    <a:pt x="1937143" y="12598"/>
                  </a:lnTo>
                  <a:lnTo>
                    <a:pt x="1936673" y="8394"/>
                  </a:lnTo>
                  <a:lnTo>
                    <a:pt x="1938070" y="4191"/>
                  </a:lnTo>
                  <a:close/>
                </a:path>
                <a:path w="4596130" h="3215640">
                  <a:moveTo>
                    <a:pt x="2012048" y="2531046"/>
                  </a:moveTo>
                  <a:lnTo>
                    <a:pt x="2007387" y="2526373"/>
                  </a:lnTo>
                  <a:lnTo>
                    <a:pt x="2004580" y="2526842"/>
                  </a:lnTo>
                  <a:lnTo>
                    <a:pt x="2002485" y="2527312"/>
                  </a:lnTo>
                  <a:lnTo>
                    <a:pt x="2002713" y="2529649"/>
                  </a:lnTo>
                  <a:lnTo>
                    <a:pt x="2003183" y="2531516"/>
                  </a:lnTo>
                  <a:lnTo>
                    <a:pt x="2003412" y="2533142"/>
                  </a:lnTo>
                  <a:lnTo>
                    <a:pt x="2009013" y="2533142"/>
                  </a:lnTo>
                  <a:lnTo>
                    <a:pt x="2012048" y="2531046"/>
                  </a:lnTo>
                  <a:close/>
                </a:path>
                <a:path w="4596130" h="3215640">
                  <a:moveTo>
                    <a:pt x="2012048" y="11201"/>
                  </a:moveTo>
                  <a:lnTo>
                    <a:pt x="2009013" y="8636"/>
                  </a:lnTo>
                  <a:lnTo>
                    <a:pt x="2002942" y="3035"/>
                  </a:lnTo>
                  <a:lnTo>
                    <a:pt x="2002942" y="5130"/>
                  </a:lnTo>
                  <a:lnTo>
                    <a:pt x="2002485" y="9334"/>
                  </a:lnTo>
                  <a:lnTo>
                    <a:pt x="2005977" y="8636"/>
                  </a:lnTo>
                  <a:lnTo>
                    <a:pt x="2007616" y="16560"/>
                  </a:lnTo>
                  <a:lnTo>
                    <a:pt x="2012048" y="11201"/>
                  </a:lnTo>
                  <a:close/>
                </a:path>
                <a:path w="4596130" h="3215640">
                  <a:moveTo>
                    <a:pt x="2054288" y="1693278"/>
                  </a:moveTo>
                  <a:lnTo>
                    <a:pt x="2052891" y="1690941"/>
                  </a:lnTo>
                  <a:lnTo>
                    <a:pt x="2051481" y="1688846"/>
                  </a:lnTo>
                  <a:lnTo>
                    <a:pt x="2050554" y="1686737"/>
                  </a:lnTo>
                  <a:lnTo>
                    <a:pt x="2048217" y="1687677"/>
                  </a:lnTo>
                  <a:lnTo>
                    <a:pt x="2046820" y="1688134"/>
                  </a:lnTo>
                  <a:lnTo>
                    <a:pt x="2045182" y="1688846"/>
                  </a:lnTo>
                  <a:lnTo>
                    <a:pt x="2046579" y="1690243"/>
                  </a:lnTo>
                  <a:lnTo>
                    <a:pt x="2047989" y="1690941"/>
                  </a:lnTo>
                  <a:lnTo>
                    <a:pt x="2049386" y="1693735"/>
                  </a:lnTo>
                  <a:lnTo>
                    <a:pt x="2047748" y="1696542"/>
                  </a:lnTo>
                  <a:lnTo>
                    <a:pt x="2050783" y="1696770"/>
                  </a:lnTo>
                  <a:lnTo>
                    <a:pt x="2054288" y="1693278"/>
                  </a:lnTo>
                  <a:close/>
                </a:path>
                <a:path w="4596130" h="3215640">
                  <a:moveTo>
                    <a:pt x="2065020" y="1725714"/>
                  </a:moveTo>
                  <a:lnTo>
                    <a:pt x="2063851" y="1724317"/>
                  </a:lnTo>
                  <a:lnTo>
                    <a:pt x="2058949" y="1721510"/>
                  </a:lnTo>
                  <a:lnTo>
                    <a:pt x="2057793" y="1726641"/>
                  </a:lnTo>
                  <a:lnTo>
                    <a:pt x="2054987" y="1728508"/>
                  </a:lnTo>
                  <a:lnTo>
                    <a:pt x="2054987" y="1733410"/>
                  </a:lnTo>
                  <a:lnTo>
                    <a:pt x="2065020" y="1725714"/>
                  </a:lnTo>
                  <a:close/>
                </a:path>
                <a:path w="4596130" h="3215640">
                  <a:moveTo>
                    <a:pt x="2065020" y="1187577"/>
                  </a:moveTo>
                  <a:lnTo>
                    <a:pt x="2064791" y="1185938"/>
                  </a:lnTo>
                  <a:lnTo>
                    <a:pt x="2064321" y="1184541"/>
                  </a:lnTo>
                  <a:lnTo>
                    <a:pt x="2064092" y="1183144"/>
                  </a:lnTo>
                  <a:lnTo>
                    <a:pt x="2060587" y="1182916"/>
                  </a:lnTo>
                  <a:lnTo>
                    <a:pt x="2057552" y="1181277"/>
                  </a:lnTo>
                  <a:lnTo>
                    <a:pt x="2055926" y="1183144"/>
                  </a:lnTo>
                  <a:lnTo>
                    <a:pt x="2057323" y="1185710"/>
                  </a:lnTo>
                  <a:lnTo>
                    <a:pt x="2058720" y="1187805"/>
                  </a:lnTo>
                  <a:lnTo>
                    <a:pt x="2059647" y="1189913"/>
                  </a:lnTo>
                  <a:lnTo>
                    <a:pt x="2062226" y="1188745"/>
                  </a:lnTo>
                  <a:lnTo>
                    <a:pt x="2063623" y="1188275"/>
                  </a:lnTo>
                  <a:lnTo>
                    <a:pt x="2065020" y="1187577"/>
                  </a:lnTo>
                  <a:close/>
                </a:path>
                <a:path w="4596130" h="3215640">
                  <a:moveTo>
                    <a:pt x="2129663" y="2392896"/>
                  </a:moveTo>
                  <a:lnTo>
                    <a:pt x="2128024" y="2390800"/>
                  </a:lnTo>
                  <a:lnTo>
                    <a:pt x="2124760" y="2392197"/>
                  </a:lnTo>
                  <a:lnTo>
                    <a:pt x="2120798" y="2392667"/>
                  </a:lnTo>
                  <a:lnTo>
                    <a:pt x="2120328" y="2396629"/>
                  </a:lnTo>
                  <a:lnTo>
                    <a:pt x="2120798" y="2399195"/>
                  </a:lnTo>
                  <a:lnTo>
                    <a:pt x="2126157" y="2398496"/>
                  </a:lnTo>
                  <a:lnTo>
                    <a:pt x="2126856" y="2397328"/>
                  </a:lnTo>
                  <a:lnTo>
                    <a:pt x="2128266" y="2395232"/>
                  </a:lnTo>
                  <a:lnTo>
                    <a:pt x="2129663" y="2392896"/>
                  </a:lnTo>
                  <a:close/>
                </a:path>
                <a:path w="4596130" h="3215640">
                  <a:moveTo>
                    <a:pt x="2141093" y="320865"/>
                  </a:moveTo>
                  <a:lnTo>
                    <a:pt x="2139924" y="318300"/>
                  </a:lnTo>
                  <a:lnTo>
                    <a:pt x="2140394" y="315734"/>
                  </a:lnTo>
                  <a:lnTo>
                    <a:pt x="2134565" y="313169"/>
                  </a:lnTo>
                  <a:lnTo>
                    <a:pt x="2134324" y="313397"/>
                  </a:lnTo>
                  <a:lnTo>
                    <a:pt x="2133866" y="319468"/>
                  </a:lnTo>
                  <a:lnTo>
                    <a:pt x="2136190" y="319938"/>
                  </a:lnTo>
                  <a:lnTo>
                    <a:pt x="2136432" y="323430"/>
                  </a:lnTo>
                  <a:lnTo>
                    <a:pt x="2139696" y="323430"/>
                  </a:lnTo>
                  <a:lnTo>
                    <a:pt x="2141093" y="320865"/>
                  </a:lnTo>
                  <a:close/>
                </a:path>
                <a:path w="4596130" h="3215640">
                  <a:moveTo>
                    <a:pt x="2225573" y="1816950"/>
                  </a:moveTo>
                  <a:lnTo>
                    <a:pt x="2222538" y="1814385"/>
                  </a:lnTo>
                  <a:lnTo>
                    <a:pt x="2219972" y="1815795"/>
                  </a:lnTo>
                  <a:lnTo>
                    <a:pt x="2217407" y="1815325"/>
                  </a:lnTo>
                  <a:lnTo>
                    <a:pt x="2216010" y="1816950"/>
                  </a:lnTo>
                  <a:lnTo>
                    <a:pt x="2213445" y="1818119"/>
                  </a:lnTo>
                  <a:lnTo>
                    <a:pt x="2212733" y="1820926"/>
                  </a:lnTo>
                  <a:lnTo>
                    <a:pt x="2213673" y="1821154"/>
                  </a:lnTo>
                  <a:lnTo>
                    <a:pt x="2214842" y="1822094"/>
                  </a:lnTo>
                  <a:lnTo>
                    <a:pt x="2216937" y="1821395"/>
                  </a:lnTo>
                  <a:lnTo>
                    <a:pt x="2218105" y="1820456"/>
                  </a:lnTo>
                  <a:lnTo>
                    <a:pt x="2220442" y="1819287"/>
                  </a:lnTo>
                  <a:lnTo>
                    <a:pt x="2221369" y="1819059"/>
                  </a:lnTo>
                  <a:lnTo>
                    <a:pt x="2223236" y="1818119"/>
                  </a:lnTo>
                  <a:lnTo>
                    <a:pt x="2224405" y="1817662"/>
                  </a:lnTo>
                  <a:lnTo>
                    <a:pt x="2225573" y="1816950"/>
                  </a:lnTo>
                  <a:close/>
                </a:path>
                <a:path w="4596130" h="3215640">
                  <a:moveTo>
                    <a:pt x="2232342" y="307568"/>
                  </a:moveTo>
                  <a:lnTo>
                    <a:pt x="2231872" y="307568"/>
                  </a:lnTo>
                  <a:lnTo>
                    <a:pt x="2232342" y="307568"/>
                  </a:lnTo>
                  <a:close/>
                </a:path>
                <a:path w="4596130" h="3215640">
                  <a:moveTo>
                    <a:pt x="2234908" y="305701"/>
                  </a:moveTo>
                  <a:lnTo>
                    <a:pt x="2229777" y="300570"/>
                  </a:lnTo>
                  <a:lnTo>
                    <a:pt x="2226970" y="297535"/>
                  </a:lnTo>
                  <a:lnTo>
                    <a:pt x="2226272" y="299161"/>
                  </a:lnTo>
                  <a:lnTo>
                    <a:pt x="2225814" y="300570"/>
                  </a:lnTo>
                  <a:lnTo>
                    <a:pt x="2224875" y="302895"/>
                  </a:lnTo>
                  <a:lnTo>
                    <a:pt x="2226970" y="304063"/>
                  </a:lnTo>
                  <a:lnTo>
                    <a:pt x="2229078" y="305473"/>
                  </a:lnTo>
                  <a:lnTo>
                    <a:pt x="2232241" y="307505"/>
                  </a:lnTo>
                  <a:lnTo>
                    <a:pt x="2234679" y="307098"/>
                  </a:lnTo>
                  <a:lnTo>
                    <a:pt x="2234679" y="306171"/>
                  </a:lnTo>
                  <a:lnTo>
                    <a:pt x="2234908" y="305701"/>
                  </a:lnTo>
                  <a:close/>
                </a:path>
                <a:path w="4596130" h="3215640">
                  <a:moveTo>
                    <a:pt x="2330348" y="2422766"/>
                  </a:moveTo>
                  <a:lnTo>
                    <a:pt x="2330119" y="2421598"/>
                  </a:lnTo>
                  <a:lnTo>
                    <a:pt x="2324049" y="2418092"/>
                  </a:lnTo>
                  <a:lnTo>
                    <a:pt x="2324417" y="2421674"/>
                  </a:lnTo>
                  <a:lnTo>
                    <a:pt x="2322042" y="2422004"/>
                  </a:lnTo>
                  <a:lnTo>
                    <a:pt x="2319096" y="2421902"/>
                  </a:lnTo>
                  <a:lnTo>
                    <a:pt x="2317750" y="2424163"/>
                  </a:lnTo>
                  <a:lnTo>
                    <a:pt x="2321953" y="2425801"/>
                  </a:lnTo>
                  <a:lnTo>
                    <a:pt x="2326157" y="2424404"/>
                  </a:lnTo>
                  <a:lnTo>
                    <a:pt x="2330348" y="2424861"/>
                  </a:lnTo>
                  <a:lnTo>
                    <a:pt x="2330348" y="2422766"/>
                  </a:lnTo>
                  <a:close/>
                </a:path>
                <a:path w="4596130" h="3215640">
                  <a:moveTo>
                    <a:pt x="2333853" y="20294"/>
                  </a:moveTo>
                  <a:lnTo>
                    <a:pt x="2330348" y="17970"/>
                  </a:lnTo>
                  <a:lnTo>
                    <a:pt x="2328024" y="16332"/>
                  </a:lnTo>
                  <a:lnTo>
                    <a:pt x="2325916" y="19126"/>
                  </a:lnTo>
                  <a:lnTo>
                    <a:pt x="2325687" y="22161"/>
                  </a:lnTo>
                  <a:lnTo>
                    <a:pt x="2328722" y="25666"/>
                  </a:lnTo>
                  <a:lnTo>
                    <a:pt x="2330119" y="25438"/>
                  </a:lnTo>
                  <a:lnTo>
                    <a:pt x="2331758" y="25196"/>
                  </a:lnTo>
                  <a:lnTo>
                    <a:pt x="2332926" y="24968"/>
                  </a:lnTo>
                  <a:lnTo>
                    <a:pt x="2333155" y="23571"/>
                  </a:lnTo>
                  <a:lnTo>
                    <a:pt x="2333383" y="22631"/>
                  </a:lnTo>
                  <a:lnTo>
                    <a:pt x="2333853" y="20294"/>
                  </a:lnTo>
                  <a:close/>
                </a:path>
                <a:path w="4596130" h="3215640">
                  <a:moveTo>
                    <a:pt x="2336889" y="2405024"/>
                  </a:moveTo>
                  <a:lnTo>
                    <a:pt x="2332215" y="2398026"/>
                  </a:lnTo>
                  <a:lnTo>
                    <a:pt x="2329891" y="2398725"/>
                  </a:lnTo>
                  <a:lnTo>
                    <a:pt x="2328494" y="2399423"/>
                  </a:lnTo>
                  <a:lnTo>
                    <a:pt x="2328253" y="2399423"/>
                  </a:lnTo>
                  <a:lnTo>
                    <a:pt x="2336419" y="2407602"/>
                  </a:lnTo>
                  <a:lnTo>
                    <a:pt x="2336660" y="2406434"/>
                  </a:lnTo>
                  <a:lnTo>
                    <a:pt x="2336889" y="2405024"/>
                  </a:lnTo>
                  <a:close/>
                </a:path>
                <a:path w="4596130" h="3215640">
                  <a:moveTo>
                    <a:pt x="2386126" y="2364194"/>
                  </a:moveTo>
                  <a:lnTo>
                    <a:pt x="2383091" y="2361628"/>
                  </a:lnTo>
                  <a:lnTo>
                    <a:pt x="2380297" y="2363025"/>
                  </a:lnTo>
                  <a:lnTo>
                    <a:pt x="2377732" y="2362555"/>
                  </a:lnTo>
                  <a:lnTo>
                    <a:pt x="2376322" y="2364194"/>
                  </a:lnTo>
                  <a:lnTo>
                    <a:pt x="2374925" y="2365591"/>
                  </a:lnTo>
                  <a:lnTo>
                    <a:pt x="2372830" y="2367927"/>
                  </a:lnTo>
                  <a:lnTo>
                    <a:pt x="2374455" y="2368397"/>
                  </a:lnTo>
                  <a:lnTo>
                    <a:pt x="2375624" y="2369324"/>
                  </a:lnTo>
                  <a:lnTo>
                    <a:pt x="2376093" y="2369096"/>
                  </a:lnTo>
                  <a:lnTo>
                    <a:pt x="2377490" y="2368626"/>
                  </a:lnTo>
                  <a:lnTo>
                    <a:pt x="2378659" y="2367686"/>
                  </a:lnTo>
                  <a:lnTo>
                    <a:pt x="2380996" y="2366530"/>
                  </a:lnTo>
                  <a:lnTo>
                    <a:pt x="2381923" y="2366289"/>
                  </a:lnTo>
                  <a:lnTo>
                    <a:pt x="2383790" y="2365362"/>
                  </a:lnTo>
                  <a:lnTo>
                    <a:pt x="2384958" y="2364892"/>
                  </a:lnTo>
                  <a:lnTo>
                    <a:pt x="2386126" y="2364194"/>
                  </a:lnTo>
                  <a:close/>
                </a:path>
                <a:path w="4596130" h="3215640">
                  <a:moveTo>
                    <a:pt x="2389390" y="730885"/>
                  </a:moveTo>
                  <a:lnTo>
                    <a:pt x="2379599" y="730885"/>
                  </a:lnTo>
                  <a:lnTo>
                    <a:pt x="2379827" y="732993"/>
                  </a:lnTo>
                  <a:lnTo>
                    <a:pt x="2380056" y="734860"/>
                  </a:lnTo>
                  <a:lnTo>
                    <a:pt x="2380056" y="736485"/>
                  </a:lnTo>
                  <a:lnTo>
                    <a:pt x="2381923" y="736727"/>
                  </a:lnTo>
                  <a:lnTo>
                    <a:pt x="2382863" y="736727"/>
                  </a:lnTo>
                  <a:lnTo>
                    <a:pt x="2383790" y="736955"/>
                  </a:lnTo>
                  <a:lnTo>
                    <a:pt x="2386355" y="735317"/>
                  </a:lnTo>
                  <a:lnTo>
                    <a:pt x="2388933" y="733920"/>
                  </a:lnTo>
                  <a:lnTo>
                    <a:pt x="2389390" y="730885"/>
                  </a:lnTo>
                  <a:close/>
                </a:path>
                <a:path w="4596130" h="3215640">
                  <a:moveTo>
                    <a:pt x="2412492" y="2868955"/>
                  </a:moveTo>
                  <a:lnTo>
                    <a:pt x="2412263" y="2868257"/>
                  </a:lnTo>
                  <a:lnTo>
                    <a:pt x="2408059" y="2857754"/>
                  </a:lnTo>
                  <a:lnTo>
                    <a:pt x="2407831" y="2857754"/>
                  </a:lnTo>
                  <a:lnTo>
                    <a:pt x="2406891" y="2858224"/>
                  </a:lnTo>
                  <a:lnTo>
                    <a:pt x="2406192" y="2858452"/>
                  </a:lnTo>
                  <a:lnTo>
                    <a:pt x="2406192" y="2865920"/>
                  </a:lnTo>
                  <a:lnTo>
                    <a:pt x="2408301" y="2867317"/>
                  </a:lnTo>
                  <a:lnTo>
                    <a:pt x="2408999" y="2870593"/>
                  </a:lnTo>
                  <a:lnTo>
                    <a:pt x="2412263" y="2870593"/>
                  </a:lnTo>
                  <a:lnTo>
                    <a:pt x="2412263" y="2869425"/>
                  </a:lnTo>
                  <a:lnTo>
                    <a:pt x="2412492" y="2868955"/>
                  </a:lnTo>
                  <a:close/>
                </a:path>
                <a:path w="4596130" h="3215640">
                  <a:moveTo>
                    <a:pt x="2445169" y="3182823"/>
                  </a:moveTo>
                  <a:lnTo>
                    <a:pt x="2444470" y="3180727"/>
                  </a:lnTo>
                  <a:lnTo>
                    <a:pt x="2443530" y="3179559"/>
                  </a:lnTo>
                  <a:lnTo>
                    <a:pt x="2442362" y="3177222"/>
                  </a:lnTo>
                  <a:lnTo>
                    <a:pt x="2442133" y="3176295"/>
                  </a:lnTo>
                  <a:lnTo>
                    <a:pt x="2441664" y="3175355"/>
                  </a:lnTo>
                  <a:lnTo>
                    <a:pt x="2441206" y="3174187"/>
                  </a:lnTo>
                  <a:lnTo>
                    <a:pt x="2439797" y="3171393"/>
                  </a:lnTo>
                  <a:lnTo>
                    <a:pt x="2437701" y="3174657"/>
                  </a:lnTo>
                  <a:lnTo>
                    <a:pt x="2438870" y="3177463"/>
                  </a:lnTo>
                  <a:lnTo>
                    <a:pt x="2438870" y="3176994"/>
                  </a:lnTo>
                  <a:lnTo>
                    <a:pt x="2440736" y="3180956"/>
                  </a:lnTo>
                  <a:lnTo>
                    <a:pt x="2443302" y="3186099"/>
                  </a:lnTo>
                  <a:lnTo>
                    <a:pt x="2444470" y="3183763"/>
                  </a:lnTo>
                  <a:lnTo>
                    <a:pt x="2445169" y="3182823"/>
                  </a:lnTo>
                  <a:close/>
                </a:path>
                <a:path w="4596130" h="3215640">
                  <a:moveTo>
                    <a:pt x="2447975" y="2851912"/>
                  </a:moveTo>
                  <a:lnTo>
                    <a:pt x="2447036" y="2851683"/>
                  </a:lnTo>
                  <a:lnTo>
                    <a:pt x="2445867" y="2850756"/>
                  </a:lnTo>
                  <a:lnTo>
                    <a:pt x="2443772" y="2851454"/>
                  </a:lnTo>
                  <a:lnTo>
                    <a:pt x="2442603" y="2852382"/>
                  </a:lnTo>
                  <a:lnTo>
                    <a:pt x="2440267" y="2853550"/>
                  </a:lnTo>
                  <a:lnTo>
                    <a:pt x="2439339" y="2853779"/>
                  </a:lnTo>
                  <a:lnTo>
                    <a:pt x="2437473" y="2854718"/>
                  </a:lnTo>
                  <a:lnTo>
                    <a:pt x="2436304" y="2855188"/>
                  </a:lnTo>
                  <a:lnTo>
                    <a:pt x="2435136" y="2855887"/>
                  </a:lnTo>
                  <a:lnTo>
                    <a:pt x="2438171" y="2858452"/>
                  </a:lnTo>
                  <a:lnTo>
                    <a:pt x="2440736" y="2857055"/>
                  </a:lnTo>
                  <a:lnTo>
                    <a:pt x="2443302" y="2857525"/>
                  </a:lnTo>
                  <a:lnTo>
                    <a:pt x="2444940" y="2855658"/>
                  </a:lnTo>
                  <a:lnTo>
                    <a:pt x="2447264" y="2854718"/>
                  </a:lnTo>
                  <a:lnTo>
                    <a:pt x="2447975" y="2851912"/>
                  </a:lnTo>
                  <a:close/>
                </a:path>
                <a:path w="4596130" h="3215640">
                  <a:moveTo>
                    <a:pt x="2470607" y="6997"/>
                  </a:moveTo>
                  <a:lnTo>
                    <a:pt x="2467572" y="5829"/>
                  </a:lnTo>
                  <a:lnTo>
                    <a:pt x="2464765" y="5359"/>
                  </a:lnTo>
                  <a:lnTo>
                    <a:pt x="2461272" y="7696"/>
                  </a:lnTo>
                  <a:lnTo>
                    <a:pt x="2461742" y="9093"/>
                  </a:lnTo>
                  <a:lnTo>
                    <a:pt x="2461971" y="10960"/>
                  </a:lnTo>
                  <a:lnTo>
                    <a:pt x="2462441" y="12598"/>
                  </a:lnTo>
                  <a:lnTo>
                    <a:pt x="2466403" y="12598"/>
                  </a:lnTo>
                  <a:lnTo>
                    <a:pt x="2467800" y="10731"/>
                  </a:lnTo>
                  <a:lnTo>
                    <a:pt x="2470366" y="9791"/>
                  </a:lnTo>
                  <a:lnTo>
                    <a:pt x="2470607" y="6997"/>
                  </a:lnTo>
                  <a:close/>
                </a:path>
                <a:path w="4596130" h="3215640">
                  <a:moveTo>
                    <a:pt x="2474811" y="2410396"/>
                  </a:moveTo>
                  <a:lnTo>
                    <a:pt x="2474569" y="2407602"/>
                  </a:lnTo>
                  <a:lnTo>
                    <a:pt x="2471534" y="2408059"/>
                  </a:lnTo>
                  <a:lnTo>
                    <a:pt x="2470137" y="2404326"/>
                  </a:lnTo>
                  <a:lnTo>
                    <a:pt x="2468740" y="2402929"/>
                  </a:lnTo>
                  <a:lnTo>
                    <a:pt x="2466632" y="2399893"/>
                  </a:lnTo>
                  <a:lnTo>
                    <a:pt x="2465476" y="2403627"/>
                  </a:lnTo>
                  <a:lnTo>
                    <a:pt x="2465006" y="2405024"/>
                  </a:lnTo>
                  <a:lnTo>
                    <a:pt x="2464765" y="2406192"/>
                  </a:lnTo>
                  <a:lnTo>
                    <a:pt x="2466403" y="2408529"/>
                  </a:lnTo>
                  <a:lnTo>
                    <a:pt x="2468041" y="2410625"/>
                  </a:lnTo>
                  <a:lnTo>
                    <a:pt x="2469667" y="2412492"/>
                  </a:lnTo>
                  <a:lnTo>
                    <a:pt x="2472004" y="2411565"/>
                  </a:lnTo>
                  <a:lnTo>
                    <a:pt x="2473401" y="2410866"/>
                  </a:lnTo>
                  <a:lnTo>
                    <a:pt x="2474811" y="2410396"/>
                  </a:lnTo>
                  <a:close/>
                </a:path>
                <a:path w="4596130" h="3215640">
                  <a:moveTo>
                    <a:pt x="2484145" y="1810651"/>
                  </a:moveTo>
                  <a:lnTo>
                    <a:pt x="2480868" y="1805051"/>
                  </a:lnTo>
                  <a:lnTo>
                    <a:pt x="2479471" y="1802257"/>
                  </a:lnTo>
                  <a:lnTo>
                    <a:pt x="2477605" y="1803882"/>
                  </a:lnTo>
                  <a:lnTo>
                    <a:pt x="2475966" y="1805520"/>
                  </a:lnTo>
                  <a:lnTo>
                    <a:pt x="2477135" y="1807857"/>
                  </a:lnTo>
                  <a:lnTo>
                    <a:pt x="2478303" y="1810423"/>
                  </a:lnTo>
                  <a:lnTo>
                    <a:pt x="2479471" y="1812518"/>
                  </a:lnTo>
                  <a:lnTo>
                    <a:pt x="2481808" y="1811591"/>
                  </a:lnTo>
                  <a:lnTo>
                    <a:pt x="2483205" y="1811121"/>
                  </a:lnTo>
                  <a:lnTo>
                    <a:pt x="2484145" y="1810651"/>
                  </a:lnTo>
                  <a:close/>
                </a:path>
                <a:path w="4596130" h="3215640">
                  <a:moveTo>
                    <a:pt x="2497213" y="685850"/>
                  </a:moveTo>
                  <a:lnTo>
                    <a:pt x="2495105" y="684453"/>
                  </a:lnTo>
                  <a:lnTo>
                    <a:pt x="2494178" y="681647"/>
                  </a:lnTo>
                  <a:lnTo>
                    <a:pt x="2491371" y="681177"/>
                  </a:lnTo>
                  <a:lnTo>
                    <a:pt x="2486012" y="680948"/>
                  </a:lnTo>
                  <a:lnTo>
                    <a:pt x="2488107" y="684911"/>
                  </a:lnTo>
                  <a:lnTo>
                    <a:pt x="2487638" y="687717"/>
                  </a:lnTo>
                  <a:lnTo>
                    <a:pt x="2490203" y="687717"/>
                  </a:lnTo>
                  <a:lnTo>
                    <a:pt x="2493010" y="687946"/>
                  </a:lnTo>
                  <a:lnTo>
                    <a:pt x="2495346" y="687717"/>
                  </a:lnTo>
                  <a:lnTo>
                    <a:pt x="2496045" y="687717"/>
                  </a:lnTo>
                  <a:lnTo>
                    <a:pt x="2496515" y="686549"/>
                  </a:lnTo>
                  <a:lnTo>
                    <a:pt x="2497213" y="685850"/>
                  </a:lnTo>
                  <a:close/>
                </a:path>
                <a:path w="4596130" h="3215640">
                  <a:moveTo>
                    <a:pt x="2526842" y="633806"/>
                  </a:moveTo>
                  <a:lnTo>
                    <a:pt x="2524976" y="631710"/>
                  </a:lnTo>
                  <a:lnTo>
                    <a:pt x="2523579" y="630072"/>
                  </a:lnTo>
                  <a:lnTo>
                    <a:pt x="2522410" y="628675"/>
                  </a:lnTo>
                  <a:lnTo>
                    <a:pt x="2519616" y="629373"/>
                  </a:lnTo>
                  <a:lnTo>
                    <a:pt x="2516809" y="627507"/>
                  </a:lnTo>
                  <a:lnTo>
                    <a:pt x="2514015" y="630313"/>
                  </a:lnTo>
                  <a:lnTo>
                    <a:pt x="2517279" y="632180"/>
                  </a:lnTo>
                  <a:lnTo>
                    <a:pt x="2520543" y="633806"/>
                  </a:lnTo>
                  <a:lnTo>
                    <a:pt x="2524048" y="635203"/>
                  </a:lnTo>
                  <a:lnTo>
                    <a:pt x="2524747" y="635444"/>
                  </a:lnTo>
                  <a:lnTo>
                    <a:pt x="2525915" y="634276"/>
                  </a:lnTo>
                  <a:lnTo>
                    <a:pt x="2526842" y="633806"/>
                  </a:lnTo>
                  <a:close/>
                </a:path>
                <a:path w="4596130" h="3215640">
                  <a:moveTo>
                    <a:pt x="2546908" y="87972"/>
                  </a:moveTo>
                  <a:lnTo>
                    <a:pt x="2546680" y="85877"/>
                  </a:lnTo>
                  <a:lnTo>
                    <a:pt x="2546451" y="84010"/>
                  </a:lnTo>
                  <a:lnTo>
                    <a:pt x="2546451" y="81902"/>
                  </a:lnTo>
                  <a:lnTo>
                    <a:pt x="2543175" y="84937"/>
                  </a:lnTo>
                  <a:lnTo>
                    <a:pt x="2540152" y="87503"/>
                  </a:lnTo>
                  <a:lnTo>
                    <a:pt x="2537345" y="90068"/>
                  </a:lnTo>
                  <a:lnTo>
                    <a:pt x="2541778" y="95211"/>
                  </a:lnTo>
                  <a:lnTo>
                    <a:pt x="2543416" y="87274"/>
                  </a:lnTo>
                  <a:lnTo>
                    <a:pt x="2546908" y="87972"/>
                  </a:lnTo>
                  <a:close/>
                </a:path>
                <a:path w="4596130" h="3215640">
                  <a:moveTo>
                    <a:pt x="2576080" y="2508643"/>
                  </a:moveTo>
                  <a:lnTo>
                    <a:pt x="2575687" y="2505837"/>
                  </a:lnTo>
                  <a:lnTo>
                    <a:pt x="2575382" y="2503513"/>
                  </a:lnTo>
                  <a:lnTo>
                    <a:pt x="2574912" y="2503513"/>
                  </a:lnTo>
                  <a:lnTo>
                    <a:pt x="2570480" y="2505837"/>
                  </a:lnTo>
                  <a:lnTo>
                    <a:pt x="2568384" y="2507005"/>
                  </a:lnTo>
                  <a:lnTo>
                    <a:pt x="2565819" y="2508173"/>
                  </a:lnTo>
                  <a:lnTo>
                    <a:pt x="2569781" y="2510739"/>
                  </a:lnTo>
                  <a:lnTo>
                    <a:pt x="2572588" y="2510510"/>
                  </a:lnTo>
                  <a:lnTo>
                    <a:pt x="2576080" y="2508643"/>
                  </a:lnTo>
                  <a:close/>
                </a:path>
                <a:path w="4596130" h="3215640">
                  <a:moveTo>
                    <a:pt x="2577020" y="2544114"/>
                  </a:moveTo>
                  <a:lnTo>
                    <a:pt x="2571648" y="2542476"/>
                  </a:lnTo>
                  <a:lnTo>
                    <a:pt x="2567444" y="2542019"/>
                  </a:lnTo>
                  <a:lnTo>
                    <a:pt x="2562555" y="2544343"/>
                  </a:lnTo>
                  <a:lnTo>
                    <a:pt x="2566047" y="2545981"/>
                  </a:lnTo>
                  <a:lnTo>
                    <a:pt x="2568854" y="2547378"/>
                  </a:lnTo>
                  <a:lnTo>
                    <a:pt x="2571191" y="2548318"/>
                  </a:lnTo>
                  <a:lnTo>
                    <a:pt x="2573058" y="2546908"/>
                  </a:lnTo>
                  <a:lnTo>
                    <a:pt x="2577020" y="2544114"/>
                  </a:lnTo>
                  <a:close/>
                </a:path>
                <a:path w="4596130" h="3215640">
                  <a:moveTo>
                    <a:pt x="2581681" y="2530348"/>
                  </a:moveTo>
                  <a:lnTo>
                    <a:pt x="2577020" y="2530106"/>
                  </a:lnTo>
                  <a:lnTo>
                    <a:pt x="2573045" y="2529649"/>
                  </a:lnTo>
                  <a:lnTo>
                    <a:pt x="2573286" y="2534551"/>
                  </a:lnTo>
                  <a:lnTo>
                    <a:pt x="2567444" y="2531516"/>
                  </a:lnTo>
                  <a:lnTo>
                    <a:pt x="2566517" y="2534780"/>
                  </a:lnTo>
                  <a:lnTo>
                    <a:pt x="2568613" y="2537117"/>
                  </a:lnTo>
                  <a:lnTo>
                    <a:pt x="2571648" y="2535707"/>
                  </a:lnTo>
                  <a:lnTo>
                    <a:pt x="2573985" y="2536177"/>
                  </a:lnTo>
                  <a:lnTo>
                    <a:pt x="2575852" y="2534780"/>
                  </a:lnTo>
                  <a:lnTo>
                    <a:pt x="2577947" y="2533142"/>
                  </a:lnTo>
                  <a:lnTo>
                    <a:pt x="2581681" y="2530348"/>
                  </a:lnTo>
                  <a:close/>
                </a:path>
                <a:path w="4596130" h="3215640">
                  <a:moveTo>
                    <a:pt x="2586113" y="2980271"/>
                  </a:moveTo>
                  <a:lnTo>
                    <a:pt x="2585415" y="2976067"/>
                  </a:lnTo>
                  <a:lnTo>
                    <a:pt x="2580284" y="2974200"/>
                  </a:lnTo>
                  <a:lnTo>
                    <a:pt x="2578887" y="2978404"/>
                  </a:lnTo>
                  <a:lnTo>
                    <a:pt x="2576080" y="2980499"/>
                  </a:lnTo>
                  <a:lnTo>
                    <a:pt x="2579357" y="2983065"/>
                  </a:lnTo>
                  <a:lnTo>
                    <a:pt x="2582621" y="2983065"/>
                  </a:lnTo>
                  <a:lnTo>
                    <a:pt x="2586113" y="2980271"/>
                  </a:lnTo>
                  <a:close/>
                </a:path>
                <a:path w="4596130" h="3215640">
                  <a:moveTo>
                    <a:pt x="2632786" y="2754376"/>
                  </a:moveTo>
                  <a:lnTo>
                    <a:pt x="2631630" y="2751810"/>
                  </a:lnTo>
                  <a:lnTo>
                    <a:pt x="2631160" y="2750642"/>
                  </a:lnTo>
                  <a:lnTo>
                    <a:pt x="2630690" y="2749943"/>
                  </a:lnTo>
                  <a:lnTo>
                    <a:pt x="2627655" y="2751340"/>
                  </a:lnTo>
                  <a:lnTo>
                    <a:pt x="2624861" y="2752737"/>
                  </a:lnTo>
                  <a:lnTo>
                    <a:pt x="2622296" y="2754134"/>
                  </a:lnTo>
                  <a:lnTo>
                    <a:pt x="2622994" y="2754846"/>
                  </a:lnTo>
                  <a:lnTo>
                    <a:pt x="2623451" y="2756001"/>
                  </a:lnTo>
                  <a:lnTo>
                    <a:pt x="2624163" y="2756243"/>
                  </a:lnTo>
                  <a:lnTo>
                    <a:pt x="2625788" y="2756712"/>
                  </a:lnTo>
                  <a:lnTo>
                    <a:pt x="2624163" y="2759976"/>
                  </a:lnTo>
                  <a:lnTo>
                    <a:pt x="2625788" y="2758109"/>
                  </a:lnTo>
                  <a:lnTo>
                    <a:pt x="2628354" y="2756941"/>
                  </a:lnTo>
                  <a:lnTo>
                    <a:pt x="2630690" y="2755544"/>
                  </a:lnTo>
                  <a:lnTo>
                    <a:pt x="2632786" y="2754376"/>
                  </a:lnTo>
                  <a:close/>
                </a:path>
                <a:path w="4596130" h="3215640">
                  <a:moveTo>
                    <a:pt x="2783306" y="3163227"/>
                  </a:moveTo>
                  <a:lnTo>
                    <a:pt x="2780982" y="3162757"/>
                  </a:lnTo>
                  <a:lnTo>
                    <a:pt x="2779344" y="3162287"/>
                  </a:lnTo>
                  <a:lnTo>
                    <a:pt x="2777947" y="3162058"/>
                  </a:lnTo>
                  <a:lnTo>
                    <a:pt x="2772803" y="3167189"/>
                  </a:lnTo>
                  <a:lnTo>
                    <a:pt x="2774442" y="3168586"/>
                  </a:lnTo>
                  <a:lnTo>
                    <a:pt x="2775839" y="3169996"/>
                  </a:lnTo>
                  <a:lnTo>
                    <a:pt x="2777477" y="3171393"/>
                  </a:lnTo>
                  <a:lnTo>
                    <a:pt x="2777477" y="3167888"/>
                  </a:lnTo>
                  <a:lnTo>
                    <a:pt x="2780512" y="3166262"/>
                  </a:lnTo>
                  <a:lnTo>
                    <a:pt x="2783306" y="3163227"/>
                  </a:lnTo>
                  <a:close/>
                </a:path>
                <a:path w="4596130" h="3215640">
                  <a:moveTo>
                    <a:pt x="2784475" y="2365819"/>
                  </a:moveTo>
                  <a:lnTo>
                    <a:pt x="2777706" y="2365819"/>
                  </a:lnTo>
                  <a:lnTo>
                    <a:pt x="2776537" y="2364663"/>
                  </a:lnTo>
                  <a:lnTo>
                    <a:pt x="2775381" y="2363724"/>
                  </a:lnTo>
                  <a:lnTo>
                    <a:pt x="2773972" y="2362327"/>
                  </a:lnTo>
                  <a:lnTo>
                    <a:pt x="2773515" y="2363952"/>
                  </a:lnTo>
                  <a:lnTo>
                    <a:pt x="2773045" y="2365362"/>
                  </a:lnTo>
                  <a:lnTo>
                    <a:pt x="2772575" y="2366530"/>
                  </a:lnTo>
                  <a:lnTo>
                    <a:pt x="2774442" y="2368626"/>
                  </a:lnTo>
                  <a:lnTo>
                    <a:pt x="2776080" y="2370721"/>
                  </a:lnTo>
                  <a:lnTo>
                    <a:pt x="2777477" y="2372588"/>
                  </a:lnTo>
                  <a:lnTo>
                    <a:pt x="2779814" y="2370493"/>
                  </a:lnTo>
                  <a:lnTo>
                    <a:pt x="2781211" y="2368854"/>
                  </a:lnTo>
                  <a:lnTo>
                    <a:pt x="2784475" y="2365819"/>
                  </a:lnTo>
                  <a:close/>
                </a:path>
                <a:path w="4596130" h="3215640">
                  <a:moveTo>
                    <a:pt x="2857982" y="3191929"/>
                  </a:moveTo>
                  <a:lnTo>
                    <a:pt x="2844914" y="3191929"/>
                  </a:lnTo>
                  <a:lnTo>
                    <a:pt x="2845612" y="3194964"/>
                  </a:lnTo>
                  <a:lnTo>
                    <a:pt x="2847721" y="3196831"/>
                  </a:lnTo>
                  <a:lnTo>
                    <a:pt x="2849346" y="3197529"/>
                  </a:lnTo>
                  <a:lnTo>
                    <a:pt x="2852382" y="3196361"/>
                  </a:lnTo>
                  <a:lnTo>
                    <a:pt x="2854718" y="3195663"/>
                  </a:lnTo>
                  <a:lnTo>
                    <a:pt x="2856814" y="3194494"/>
                  </a:lnTo>
                  <a:lnTo>
                    <a:pt x="2857525" y="3194266"/>
                  </a:lnTo>
                  <a:lnTo>
                    <a:pt x="2857525" y="3192856"/>
                  </a:lnTo>
                  <a:lnTo>
                    <a:pt x="2857982" y="3191929"/>
                  </a:lnTo>
                  <a:close/>
                </a:path>
                <a:path w="4596130" h="3215640">
                  <a:moveTo>
                    <a:pt x="2885059" y="1844725"/>
                  </a:moveTo>
                  <a:lnTo>
                    <a:pt x="2884817" y="1841690"/>
                  </a:lnTo>
                  <a:lnTo>
                    <a:pt x="2882963" y="1838426"/>
                  </a:lnTo>
                  <a:lnTo>
                    <a:pt x="2879687" y="1838896"/>
                  </a:lnTo>
                  <a:lnTo>
                    <a:pt x="2877820" y="1839125"/>
                  </a:lnTo>
                  <a:lnTo>
                    <a:pt x="2877820" y="1839595"/>
                  </a:lnTo>
                  <a:lnTo>
                    <a:pt x="2880156" y="1844027"/>
                  </a:lnTo>
                  <a:lnTo>
                    <a:pt x="2881325" y="1846122"/>
                  </a:lnTo>
                  <a:lnTo>
                    <a:pt x="2882493" y="1848688"/>
                  </a:lnTo>
                  <a:lnTo>
                    <a:pt x="2885059" y="1844725"/>
                  </a:lnTo>
                  <a:close/>
                </a:path>
                <a:path w="4596130" h="3215640">
                  <a:moveTo>
                    <a:pt x="2995434" y="3213633"/>
                  </a:moveTo>
                  <a:lnTo>
                    <a:pt x="2993809" y="3210598"/>
                  </a:lnTo>
                  <a:lnTo>
                    <a:pt x="2992170" y="3208032"/>
                  </a:lnTo>
                  <a:lnTo>
                    <a:pt x="2990532" y="3205226"/>
                  </a:lnTo>
                  <a:lnTo>
                    <a:pt x="2986570" y="3209201"/>
                  </a:lnTo>
                  <a:lnTo>
                    <a:pt x="2989364" y="3213392"/>
                  </a:lnTo>
                  <a:lnTo>
                    <a:pt x="2990532" y="3215500"/>
                  </a:lnTo>
                  <a:lnTo>
                    <a:pt x="2992869" y="3214560"/>
                  </a:lnTo>
                  <a:lnTo>
                    <a:pt x="2994266" y="3214103"/>
                  </a:lnTo>
                  <a:lnTo>
                    <a:pt x="2995434" y="3213633"/>
                  </a:lnTo>
                  <a:close/>
                </a:path>
                <a:path w="4596130" h="3215640">
                  <a:moveTo>
                    <a:pt x="3288309" y="2415997"/>
                  </a:moveTo>
                  <a:lnTo>
                    <a:pt x="3288068" y="2415768"/>
                  </a:lnTo>
                  <a:lnTo>
                    <a:pt x="3282467" y="2415070"/>
                  </a:lnTo>
                  <a:lnTo>
                    <a:pt x="3281070" y="2416937"/>
                  </a:lnTo>
                  <a:lnTo>
                    <a:pt x="3278505" y="2417864"/>
                  </a:lnTo>
                  <a:lnTo>
                    <a:pt x="3278035" y="2420670"/>
                  </a:lnTo>
                  <a:lnTo>
                    <a:pt x="3280600" y="2422537"/>
                  </a:lnTo>
                  <a:lnTo>
                    <a:pt x="3283178" y="2421128"/>
                  </a:lnTo>
                  <a:lnTo>
                    <a:pt x="3285744" y="2421598"/>
                  </a:lnTo>
                  <a:lnTo>
                    <a:pt x="3288309" y="2415997"/>
                  </a:lnTo>
                  <a:close/>
                </a:path>
                <a:path w="4596130" h="3215640">
                  <a:moveTo>
                    <a:pt x="3334283" y="3202190"/>
                  </a:moveTo>
                  <a:lnTo>
                    <a:pt x="3332873" y="3199396"/>
                  </a:lnTo>
                  <a:lnTo>
                    <a:pt x="3333343" y="3196590"/>
                  </a:lnTo>
                  <a:lnTo>
                    <a:pt x="3331476" y="3195193"/>
                  </a:lnTo>
                  <a:lnTo>
                    <a:pt x="3330308" y="3192627"/>
                  </a:lnTo>
                  <a:lnTo>
                    <a:pt x="3327743" y="3192157"/>
                  </a:lnTo>
                  <a:lnTo>
                    <a:pt x="3327514" y="3193097"/>
                  </a:lnTo>
                  <a:lnTo>
                    <a:pt x="3326574" y="3194266"/>
                  </a:lnTo>
                  <a:lnTo>
                    <a:pt x="3327273" y="3196361"/>
                  </a:lnTo>
                  <a:lnTo>
                    <a:pt x="3328212" y="3197529"/>
                  </a:lnTo>
                  <a:lnTo>
                    <a:pt x="3329381" y="3199866"/>
                  </a:lnTo>
                  <a:lnTo>
                    <a:pt x="3329609" y="3200793"/>
                  </a:lnTo>
                  <a:lnTo>
                    <a:pt x="3330549" y="3202660"/>
                  </a:lnTo>
                  <a:lnTo>
                    <a:pt x="3331006" y="3203829"/>
                  </a:lnTo>
                  <a:lnTo>
                    <a:pt x="3331718" y="3204997"/>
                  </a:lnTo>
                  <a:lnTo>
                    <a:pt x="3334283" y="3202190"/>
                  </a:lnTo>
                  <a:close/>
                </a:path>
                <a:path w="4596130" h="3215640">
                  <a:moveTo>
                    <a:pt x="3470567" y="1813217"/>
                  </a:moveTo>
                  <a:lnTo>
                    <a:pt x="3465893" y="1808556"/>
                  </a:lnTo>
                  <a:lnTo>
                    <a:pt x="3463099" y="1809026"/>
                  </a:lnTo>
                  <a:lnTo>
                    <a:pt x="3460991" y="1809483"/>
                  </a:lnTo>
                  <a:lnTo>
                    <a:pt x="3461232" y="1811820"/>
                  </a:lnTo>
                  <a:lnTo>
                    <a:pt x="3461702" y="1813687"/>
                  </a:lnTo>
                  <a:lnTo>
                    <a:pt x="3461931" y="1815325"/>
                  </a:lnTo>
                  <a:lnTo>
                    <a:pt x="3467531" y="1815325"/>
                  </a:lnTo>
                  <a:lnTo>
                    <a:pt x="3470567" y="1813217"/>
                  </a:lnTo>
                  <a:close/>
                </a:path>
                <a:path w="4596130" h="3215640">
                  <a:moveTo>
                    <a:pt x="3628555" y="2986570"/>
                  </a:moveTo>
                  <a:lnTo>
                    <a:pt x="3626916" y="2985630"/>
                  </a:lnTo>
                  <a:lnTo>
                    <a:pt x="3624821" y="2984004"/>
                  </a:lnTo>
                  <a:lnTo>
                    <a:pt x="3622713" y="2982607"/>
                  </a:lnTo>
                  <a:lnTo>
                    <a:pt x="3620617" y="2985401"/>
                  </a:lnTo>
                  <a:lnTo>
                    <a:pt x="3620389" y="2988437"/>
                  </a:lnTo>
                  <a:lnTo>
                    <a:pt x="3623411" y="2991942"/>
                  </a:lnTo>
                  <a:lnTo>
                    <a:pt x="3624821" y="2991701"/>
                  </a:lnTo>
                  <a:lnTo>
                    <a:pt x="3626447" y="2991472"/>
                  </a:lnTo>
                  <a:lnTo>
                    <a:pt x="3627615" y="2991231"/>
                  </a:lnTo>
                  <a:lnTo>
                    <a:pt x="3627844" y="2989834"/>
                  </a:lnTo>
                  <a:lnTo>
                    <a:pt x="3628085" y="2988907"/>
                  </a:lnTo>
                  <a:lnTo>
                    <a:pt x="3628555" y="2986570"/>
                  </a:lnTo>
                  <a:close/>
                </a:path>
                <a:path w="4596130" h="3215640">
                  <a:moveTo>
                    <a:pt x="4155478" y="2494407"/>
                  </a:moveTo>
                  <a:lnTo>
                    <a:pt x="4154081" y="2493937"/>
                  </a:lnTo>
                  <a:lnTo>
                    <a:pt x="4152442" y="2493708"/>
                  </a:lnTo>
                  <a:lnTo>
                    <a:pt x="4151045" y="2493480"/>
                  </a:lnTo>
                  <a:lnTo>
                    <a:pt x="4148251" y="2499537"/>
                  </a:lnTo>
                  <a:lnTo>
                    <a:pt x="4146385" y="2502814"/>
                  </a:lnTo>
                  <a:lnTo>
                    <a:pt x="4147782" y="2503271"/>
                  </a:lnTo>
                  <a:lnTo>
                    <a:pt x="4149420" y="2503513"/>
                  </a:lnTo>
                  <a:lnTo>
                    <a:pt x="4150817" y="2503741"/>
                  </a:lnTo>
                  <a:lnTo>
                    <a:pt x="4152442" y="2500706"/>
                  </a:lnTo>
                  <a:lnTo>
                    <a:pt x="4153852" y="2497671"/>
                  </a:lnTo>
                  <a:lnTo>
                    <a:pt x="4155478" y="2494407"/>
                  </a:lnTo>
                  <a:close/>
                </a:path>
                <a:path w="4596130" h="3215640">
                  <a:moveTo>
                    <a:pt x="4267733" y="1236586"/>
                  </a:moveTo>
                  <a:lnTo>
                    <a:pt x="4266095" y="1235887"/>
                  </a:lnTo>
                  <a:lnTo>
                    <a:pt x="4264926" y="1235417"/>
                  </a:lnTo>
                  <a:lnTo>
                    <a:pt x="4263060" y="1234478"/>
                  </a:lnTo>
                  <a:lnTo>
                    <a:pt x="4261434" y="1236586"/>
                  </a:lnTo>
                  <a:lnTo>
                    <a:pt x="4260024" y="1238681"/>
                  </a:lnTo>
                  <a:lnTo>
                    <a:pt x="4257929" y="1241945"/>
                  </a:lnTo>
                  <a:lnTo>
                    <a:pt x="4257700" y="1241488"/>
                  </a:lnTo>
                  <a:lnTo>
                    <a:pt x="4258627" y="1244282"/>
                  </a:lnTo>
                  <a:lnTo>
                    <a:pt x="4258869" y="1244523"/>
                  </a:lnTo>
                  <a:lnTo>
                    <a:pt x="4259796" y="1244523"/>
                  </a:lnTo>
                  <a:lnTo>
                    <a:pt x="4267733" y="1236586"/>
                  </a:lnTo>
                  <a:close/>
                </a:path>
                <a:path w="4596130" h="3215640">
                  <a:moveTo>
                    <a:pt x="4375315" y="1407642"/>
                  </a:moveTo>
                  <a:lnTo>
                    <a:pt x="4374845" y="1406702"/>
                  </a:lnTo>
                  <a:lnTo>
                    <a:pt x="4374604" y="1406004"/>
                  </a:lnTo>
                  <a:lnTo>
                    <a:pt x="4367136" y="1406004"/>
                  </a:lnTo>
                  <a:lnTo>
                    <a:pt x="4365739" y="1408099"/>
                  </a:lnTo>
                  <a:lnTo>
                    <a:pt x="4362475" y="1408811"/>
                  </a:lnTo>
                  <a:lnTo>
                    <a:pt x="4362475" y="1412074"/>
                  </a:lnTo>
                  <a:lnTo>
                    <a:pt x="4363644" y="1412074"/>
                  </a:lnTo>
                  <a:lnTo>
                    <a:pt x="4364113" y="1412303"/>
                  </a:lnTo>
                  <a:lnTo>
                    <a:pt x="4364812" y="1412074"/>
                  </a:lnTo>
                  <a:lnTo>
                    <a:pt x="4375315" y="1407871"/>
                  </a:lnTo>
                  <a:lnTo>
                    <a:pt x="4375315" y="1407642"/>
                  </a:lnTo>
                  <a:close/>
                </a:path>
                <a:path w="4596130" h="3215640">
                  <a:moveTo>
                    <a:pt x="4411942" y="157988"/>
                  </a:moveTo>
                  <a:lnTo>
                    <a:pt x="4410075" y="156578"/>
                  </a:lnTo>
                  <a:lnTo>
                    <a:pt x="4407979" y="155409"/>
                  </a:lnTo>
                  <a:lnTo>
                    <a:pt x="4405185" y="153543"/>
                  </a:lnTo>
                  <a:lnTo>
                    <a:pt x="4404944" y="153543"/>
                  </a:lnTo>
                  <a:lnTo>
                    <a:pt x="4403547" y="153784"/>
                  </a:lnTo>
                  <a:lnTo>
                    <a:pt x="4401909" y="154254"/>
                  </a:lnTo>
                  <a:lnTo>
                    <a:pt x="4401909" y="157518"/>
                  </a:lnTo>
                  <a:lnTo>
                    <a:pt x="4402150" y="160312"/>
                  </a:lnTo>
                  <a:lnTo>
                    <a:pt x="4406112" y="159613"/>
                  </a:lnTo>
                  <a:lnTo>
                    <a:pt x="4408919" y="161251"/>
                  </a:lnTo>
                  <a:lnTo>
                    <a:pt x="4411942" y="157988"/>
                  </a:lnTo>
                  <a:close/>
                </a:path>
                <a:path w="4596130" h="3215640">
                  <a:moveTo>
                    <a:pt x="4430852" y="1065758"/>
                  </a:moveTo>
                  <a:lnTo>
                    <a:pt x="4428287" y="1063891"/>
                  </a:lnTo>
                  <a:lnTo>
                    <a:pt x="4425721" y="1065060"/>
                  </a:lnTo>
                  <a:lnTo>
                    <a:pt x="4423143" y="1064831"/>
                  </a:lnTo>
                  <a:lnTo>
                    <a:pt x="4421746" y="1064590"/>
                  </a:lnTo>
                  <a:lnTo>
                    <a:pt x="4420349" y="1065060"/>
                  </a:lnTo>
                  <a:lnTo>
                    <a:pt x="4417085" y="1065530"/>
                  </a:lnTo>
                  <a:lnTo>
                    <a:pt x="4421048" y="1067866"/>
                  </a:lnTo>
                  <a:lnTo>
                    <a:pt x="4423854" y="1069263"/>
                  </a:lnTo>
                  <a:lnTo>
                    <a:pt x="4426877" y="1071130"/>
                  </a:lnTo>
                  <a:lnTo>
                    <a:pt x="4427817" y="1069492"/>
                  </a:lnTo>
                  <a:lnTo>
                    <a:pt x="4430611" y="1068565"/>
                  </a:lnTo>
                  <a:lnTo>
                    <a:pt x="4430852" y="1065758"/>
                  </a:lnTo>
                  <a:close/>
                </a:path>
                <a:path w="4596130" h="3215640">
                  <a:moveTo>
                    <a:pt x="4595609" y="2833713"/>
                  </a:moveTo>
                  <a:lnTo>
                    <a:pt x="4592332" y="2830220"/>
                  </a:lnTo>
                  <a:lnTo>
                    <a:pt x="4589538" y="2827655"/>
                  </a:lnTo>
                  <a:lnTo>
                    <a:pt x="4586503" y="2824619"/>
                  </a:lnTo>
                  <a:lnTo>
                    <a:pt x="4585563" y="2827413"/>
                  </a:lnTo>
                  <a:lnTo>
                    <a:pt x="4584636" y="2829750"/>
                  </a:lnTo>
                  <a:lnTo>
                    <a:pt x="4591634" y="2834411"/>
                  </a:lnTo>
                  <a:lnTo>
                    <a:pt x="4593031" y="2834182"/>
                  </a:lnTo>
                  <a:lnTo>
                    <a:pt x="4595609" y="283371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7" name="object 47"/>
            <p:cNvSpPr/>
            <p:nvPr/>
          </p:nvSpPr>
          <p:spPr>
            <a:xfrm>
              <a:off x="1171359" y="2846869"/>
              <a:ext cx="4490085" cy="3409950"/>
            </a:xfrm>
            <a:custGeom>
              <a:avLst/>
              <a:gdLst/>
              <a:ahLst/>
              <a:cxnLst/>
              <a:rect l="l" t="t" r="r" b="b"/>
              <a:pathLst>
                <a:path w="4490085" h="3409950">
                  <a:moveTo>
                    <a:pt x="10033" y="3204756"/>
                  </a:moveTo>
                  <a:lnTo>
                    <a:pt x="7467" y="3202660"/>
                  </a:lnTo>
                  <a:lnTo>
                    <a:pt x="5143" y="3203359"/>
                  </a:lnTo>
                  <a:lnTo>
                    <a:pt x="2336" y="3201733"/>
                  </a:lnTo>
                  <a:lnTo>
                    <a:pt x="0" y="3203829"/>
                  </a:lnTo>
                  <a:lnTo>
                    <a:pt x="469" y="3206394"/>
                  </a:lnTo>
                  <a:lnTo>
                    <a:pt x="3035" y="3207562"/>
                  </a:lnTo>
                  <a:lnTo>
                    <a:pt x="4203" y="3209201"/>
                  </a:lnTo>
                  <a:lnTo>
                    <a:pt x="7467" y="3209201"/>
                  </a:lnTo>
                  <a:lnTo>
                    <a:pt x="9804" y="3207093"/>
                  </a:lnTo>
                  <a:lnTo>
                    <a:pt x="10033" y="3204756"/>
                  </a:lnTo>
                  <a:close/>
                </a:path>
                <a:path w="4490085" h="3409950">
                  <a:moveTo>
                    <a:pt x="192989" y="2367927"/>
                  </a:moveTo>
                  <a:lnTo>
                    <a:pt x="191363" y="2367457"/>
                  </a:lnTo>
                  <a:lnTo>
                    <a:pt x="189966" y="2366988"/>
                  </a:lnTo>
                  <a:lnTo>
                    <a:pt x="188798" y="2366518"/>
                  </a:lnTo>
                  <a:lnTo>
                    <a:pt x="186690" y="2368385"/>
                  </a:lnTo>
                  <a:lnTo>
                    <a:pt x="184594" y="2370023"/>
                  </a:lnTo>
                  <a:lnTo>
                    <a:pt x="182727" y="2371420"/>
                  </a:lnTo>
                  <a:lnTo>
                    <a:pt x="184823" y="2373757"/>
                  </a:lnTo>
                  <a:lnTo>
                    <a:pt x="186461" y="2375154"/>
                  </a:lnTo>
                  <a:lnTo>
                    <a:pt x="189496" y="2378430"/>
                  </a:lnTo>
                  <a:lnTo>
                    <a:pt x="189496" y="2371661"/>
                  </a:lnTo>
                  <a:lnTo>
                    <a:pt x="190665" y="2370493"/>
                  </a:lnTo>
                  <a:lnTo>
                    <a:pt x="191592" y="2369324"/>
                  </a:lnTo>
                  <a:lnTo>
                    <a:pt x="192989" y="2367927"/>
                  </a:lnTo>
                  <a:close/>
                </a:path>
                <a:path w="4490085" h="3409950">
                  <a:moveTo>
                    <a:pt x="315976" y="2490673"/>
                  </a:moveTo>
                  <a:lnTo>
                    <a:pt x="313182" y="2485072"/>
                  </a:lnTo>
                  <a:lnTo>
                    <a:pt x="309905" y="2486939"/>
                  </a:lnTo>
                  <a:lnTo>
                    <a:pt x="307111" y="2488336"/>
                  </a:lnTo>
                  <a:lnTo>
                    <a:pt x="304774" y="2489733"/>
                  </a:lnTo>
                  <a:lnTo>
                    <a:pt x="306412" y="2491841"/>
                  </a:lnTo>
                  <a:lnTo>
                    <a:pt x="307809" y="2493238"/>
                  </a:lnTo>
                  <a:lnTo>
                    <a:pt x="309206" y="2494877"/>
                  </a:lnTo>
                  <a:lnTo>
                    <a:pt x="311073" y="2491841"/>
                  </a:lnTo>
                  <a:lnTo>
                    <a:pt x="315976" y="2490673"/>
                  </a:lnTo>
                  <a:close/>
                </a:path>
                <a:path w="4490085" h="3409950">
                  <a:moveTo>
                    <a:pt x="327875" y="1147673"/>
                  </a:moveTo>
                  <a:lnTo>
                    <a:pt x="326009" y="1144638"/>
                  </a:lnTo>
                  <a:lnTo>
                    <a:pt x="320649" y="1144638"/>
                  </a:lnTo>
                  <a:lnTo>
                    <a:pt x="320649" y="1149299"/>
                  </a:lnTo>
                  <a:lnTo>
                    <a:pt x="322516" y="1150708"/>
                  </a:lnTo>
                  <a:lnTo>
                    <a:pt x="323672" y="1153274"/>
                  </a:lnTo>
                  <a:lnTo>
                    <a:pt x="326250" y="1153744"/>
                  </a:lnTo>
                  <a:lnTo>
                    <a:pt x="327875" y="1150708"/>
                  </a:lnTo>
                  <a:lnTo>
                    <a:pt x="327875" y="1147673"/>
                  </a:lnTo>
                  <a:close/>
                </a:path>
                <a:path w="4490085" h="3409950">
                  <a:moveTo>
                    <a:pt x="379222" y="1024458"/>
                  </a:moveTo>
                  <a:lnTo>
                    <a:pt x="373380" y="1018616"/>
                  </a:lnTo>
                  <a:lnTo>
                    <a:pt x="373849" y="1023061"/>
                  </a:lnTo>
                  <a:lnTo>
                    <a:pt x="371284" y="1026325"/>
                  </a:lnTo>
                  <a:lnTo>
                    <a:pt x="374777" y="1029817"/>
                  </a:lnTo>
                  <a:lnTo>
                    <a:pt x="375945" y="1029589"/>
                  </a:lnTo>
                  <a:lnTo>
                    <a:pt x="379222" y="1029119"/>
                  </a:lnTo>
                  <a:lnTo>
                    <a:pt x="379222" y="1024458"/>
                  </a:lnTo>
                  <a:close/>
                </a:path>
                <a:path w="4490085" h="3409950">
                  <a:moveTo>
                    <a:pt x="448754" y="1254086"/>
                  </a:moveTo>
                  <a:lnTo>
                    <a:pt x="448525" y="1252689"/>
                  </a:lnTo>
                  <a:lnTo>
                    <a:pt x="448056" y="1251280"/>
                  </a:lnTo>
                  <a:lnTo>
                    <a:pt x="447827" y="1249654"/>
                  </a:lnTo>
                  <a:lnTo>
                    <a:pt x="444563" y="1251280"/>
                  </a:lnTo>
                  <a:lnTo>
                    <a:pt x="441528" y="1252918"/>
                  </a:lnTo>
                  <a:lnTo>
                    <a:pt x="438721" y="1254315"/>
                  </a:lnTo>
                  <a:lnTo>
                    <a:pt x="438721" y="1257579"/>
                  </a:lnTo>
                  <a:lnTo>
                    <a:pt x="438962" y="1257820"/>
                  </a:lnTo>
                  <a:lnTo>
                    <a:pt x="439661" y="1258747"/>
                  </a:lnTo>
                  <a:lnTo>
                    <a:pt x="439889" y="1258519"/>
                  </a:lnTo>
                  <a:lnTo>
                    <a:pt x="442696" y="1257122"/>
                  </a:lnTo>
                  <a:lnTo>
                    <a:pt x="445731" y="1255712"/>
                  </a:lnTo>
                  <a:lnTo>
                    <a:pt x="448754" y="1254086"/>
                  </a:lnTo>
                  <a:close/>
                </a:path>
                <a:path w="4490085" h="3409950">
                  <a:moveTo>
                    <a:pt x="469061" y="1156538"/>
                  </a:moveTo>
                  <a:lnTo>
                    <a:pt x="467194" y="1154671"/>
                  </a:lnTo>
                  <a:lnTo>
                    <a:pt x="466026" y="1153744"/>
                  </a:lnTo>
                  <a:lnTo>
                    <a:pt x="465099" y="1153033"/>
                  </a:lnTo>
                  <a:lnTo>
                    <a:pt x="463931" y="1150010"/>
                  </a:lnTo>
                  <a:lnTo>
                    <a:pt x="466725" y="1146505"/>
                  </a:lnTo>
                  <a:lnTo>
                    <a:pt x="462762" y="1144866"/>
                  </a:lnTo>
                  <a:lnTo>
                    <a:pt x="460654" y="1147432"/>
                  </a:lnTo>
                  <a:lnTo>
                    <a:pt x="461822" y="1150239"/>
                  </a:lnTo>
                  <a:lnTo>
                    <a:pt x="461594" y="1152804"/>
                  </a:lnTo>
                  <a:lnTo>
                    <a:pt x="461594" y="1154201"/>
                  </a:lnTo>
                  <a:lnTo>
                    <a:pt x="462064" y="1155839"/>
                  </a:lnTo>
                  <a:lnTo>
                    <a:pt x="462292" y="1157935"/>
                  </a:lnTo>
                  <a:lnTo>
                    <a:pt x="464629" y="1157478"/>
                  </a:lnTo>
                  <a:lnTo>
                    <a:pt x="466255" y="1157008"/>
                  </a:lnTo>
                  <a:lnTo>
                    <a:pt x="469061" y="1156538"/>
                  </a:lnTo>
                  <a:close/>
                </a:path>
                <a:path w="4490085" h="3409950">
                  <a:moveTo>
                    <a:pt x="596709" y="1833994"/>
                  </a:moveTo>
                  <a:lnTo>
                    <a:pt x="593217" y="1832356"/>
                  </a:lnTo>
                  <a:lnTo>
                    <a:pt x="590410" y="1832584"/>
                  </a:lnTo>
                  <a:lnTo>
                    <a:pt x="587375" y="1833295"/>
                  </a:lnTo>
                  <a:lnTo>
                    <a:pt x="582714" y="1837956"/>
                  </a:lnTo>
                  <a:lnTo>
                    <a:pt x="585508" y="1838896"/>
                  </a:lnTo>
                  <a:lnTo>
                    <a:pt x="586447" y="1839353"/>
                  </a:lnTo>
                  <a:lnTo>
                    <a:pt x="592975" y="1835861"/>
                  </a:lnTo>
                  <a:lnTo>
                    <a:pt x="596709" y="1833994"/>
                  </a:lnTo>
                  <a:close/>
                </a:path>
                <a:path w="4490085" h="3409950">
                  <a:moveTo>
                    <a:pt x="599516" y="1729676"/>
                  </a:moveTo>
                  <a:lnTo>
                    <a:pt x="598817" y="1729206"/>
                  </a:lnTo>
                  <a:lnTo>
                    <a:pt x="598576" y="1728749"/>
                  </a:lnTo>
                  <a:lnTo>
                    <a:pt x="598106" y="1728508"/>
                  </a:lnTo>
                  <a:lnTo>
                    <a:pt x="596950" y="1728279"/>
                  </a:lnTo>
                  <a:lnTo>
                    <a:pt x="595782" y="1727581"/>
                  </a:lnTo>
                  <a:lnTo>
                    <a:pt x="595083" y="1728038"/>
                  </a:lnTo>
                  <a:lnTo>
                    <a:pt x="592048" y="1729447"/>
                  </a:lnTo>
                  <a:lnTo>
                    <a:pt x="589241" y="1731314"/>
                  </a:lnTo>
                  <a:lnTo>
                    <a:pt x="586206" y="1732940"/>
                  </a:lnTo>
                  <a:lnTo>
                    <a:pt x="588314" y="1735505"/>
                  </a:lnTo>
                  <a:lnTo>
                    <a:pt x="591108" y="1734108"/>
                  </a:lnTo>
                  <a:lnTo>
                    <a:pt x="593915" y="1734578"/>
                  </a:lnTo>
                  <a:lnTo>
                    <a:pt x="596239" y="1732241"/>
                  </a:lnTo>
                  <a:lnTo>
                    <a:pt x="597877" y="1731073"/>
                  </a:lnTo>
                  <a:lnTo>
                    <a:pt x="599516" y="1729676"/>
                  </a:lnTo>
                  <a:close/>
                </a:path>
                <a:path w="4490085" h="3409950">
                  <a:moveTo>
                    <a:pt x="786904" y="1156538"/>
                  </a:moveTo>
                  <a:lnTo>
                    <a:pt x="785037" y="1154899"/>
                  </a:lnTo>
                  <a:lnTo>
                    <a:pt x="783869" y="1153744"/>
                  </a:lnTo>
                  <a:lnTo>
                    <a:pt x="782701" y="1152804"/>
                  </a:lnTo>
                  <a:lnTo>
                    <a:pt x="782701" y="1149299"/>
                  </a:lnTo>
                  <a:lnTo>
                    <a:pt x="780605" y="1146975"/>
                  </a:lnTo>
                  <a:lnTo>
                    <a:pt x="778497" y="1146975"/>
                  </a:lnTo>
                  <a:lnTo>
                    <a:pt x="776401" y="1149299"/>
                  </a:lnTo>
                  <a:lnTo>
                    <a:pt x="779437" y="1150937"/>
                  </a:lnTo>
                  <a:lnTo>
                    <a:pt x="779195" y="1154671"/>
                  </a:lnTo>
                  <a:lnTo>
                    <a:pt x="781062" y="1157706"/>
                  </a:lnTo>
                  <a:lnTo>
                    <a:pt x="782472" y="1157478"/>
                  </a:lnTo>
                  <a:lnTo>
                    <a:pt x="784339" y="1157008"/>
                  </a:lnTo>
                  <a:lnTo>
                    <a:pt x="786904" y="1156538"/>
                  </a:lnTo>
                  <a:close/>
                </a:path>
                <a:path w="4490085" h="3409950">
                  <a:moveTo>
                    <a:pt x="909878" y="347243"/>
                  </a:moveTo>
                  <a:lnTo>
                    <a:pt x="908481" y="344906"/>
                  </a:lnTo>
                  <a:lnTo>
                    <a:pt x="907084" y="342798"/>
                  </a:lnTo>
                  <a:lnTo>
                    <a:pt x="906386" y="341642"/>
                  </a:lnTo>
                  <a:lnTo>
                    <a:pt x="901014" y="341172"/>
                  </a:lnTo>
                  <a:lnTo>
                    <a:pt x="900315" y="343509"/>
                  </a:lnTo>
                  <a:lnTo>
                    <a:pt x="900785" y="346532"/>
                  </a:lnTo>
                  <a:lnTo>
                    <a:pt x="904049" y="349110"/>
                  </a:lnTo>
                  <a:lnTo>
                    <a:pt x="907313" y="349110"/>
                  </a:lnTo>
                  <a:lnTo>
                    <a:pt x="909878" y="347243"/>
                  </a:lnTo>
                  <a:close/>
                </a:path>
                <a:path w="4490085" h="3409950">
                  <a:moveTo>
                    <a:pt x="1133678" y="3197758"/>
                  </a:moveTo>
                  <a:lnTo>
                    <a:pt x="1133208" y="3196361"/>
                  </a:lnTo>
                  <a:lnTo>
                    <a:pt x="1132979" y="3194964"/>
                  </a:lnTo>
                  <a:lnTo>
                    <a:pt x="1132738" y="3193326"/>
                  </a:lnTo>
                  <a:lnTo>
                    <a:pt x="1124813" y="3197288"/>
                  </a:lnTo>
                  <a:lnTo>
                    <a:pt x="1125740" y="3199155"/>
                  </a:lnTo>
                  <a:lnTo>
                    <a:pt x="1126909" y="3201263"/>
                  </a:lnTo>
                  <a:lnTo>
                    <a:pt x="1128077" y="3203130"/>
                  </a:lnTo>
                  <a:lnTo>
                    <a:pt x="1130414" y="3200793"/>
                  </a:lnTo>
                  <a:lnTo>
                    <a:pt x="1132039" y="3199396"/>
                  </a:lnTo>
                  <a:lnTo>
                    <a:pt x="1133678" y="3197758"/>
                  </a:lnTo>
                  <a:close/>
                </a:path>
                <a:path w="4490085" h="3409950">
                  <a:moveTo>
                    <a:pt x="1209522" y="2519603"/>
                  </a:moveTo>
                  <a:lnTo>
                    <a:pt x="1206957" y="2517279"/>
                  </a:lnTo>
                  <a:lnTo>
                    <a:pt x="1205318" y="2515870"/>
                  </a:lnTo>
                  <a:lnTo>
                    <a:pt x="1203921" y="2514473"/>
                  </a:lnTo>
                  <a:lnTo>
                    <a:pt x="1199019" y="2519375"/>
                  </a:lnTo>
                  <a:lnTo>
                    <a:pt x="1202055" y="2522410"/>
                  </a:lnTo>
                  <a:lnTo>
                    <a:pt x="1203680" y="2523807"/>
                  </a:lnTo>
                  <a:lnTo>
                    <a:pt x="1205560" y="2522410"/>
                  </a:lnTo>
                  <a:lnTo>
                    <a:pt x="1207655" y="2521013"/>
                  </a:lnTo>
                  <a:lnTo>
                    <a:pt x="1209522" y="2519603"/>
                  </a:lnTo>
                  <a:close/>
                </a:path>
                <a:path w="4490085" h="3409950">
                  <a:moveTo>
                    <a:pt x="1379410" y="921308"/>
                  </a:moveTo>
                  <a:lnTo>
                    <a:pt x="1375905" y="915009"/>
                  </a:lnTo>
                  <a:lnTo>
                    <a:pt x="1372870" y="914781"/>
                  </a:lnTo>
                  <a:lnTo>
                    <a:pt x="1372171" y="917105"/>
                  </a:lnTo>
                  <a:lnTo>
                    <a:pt x="1372870" y="918972"/>
                  </a:lnTo>
                  <a:lnTo>
                    <a:pt x="1374038" y="922248"/>
                  </a:lnTo>
                  <a:lnTo>
                    <a:pt x="1376146" y="925042"/>
                  </a:lnTo>
                  <a:lnTo>
                    <a:pt x="1377772" y="928077"/>
                  </a:lnTo>
                  <a:lnTo>
                    <a:pt x="1378013" y="928306"/>
                  </a:lnTo>
                  <a:lnTo>
                    <a:pt x="1378940" y="928077"/>
                  </a:lnTo>
                  <a:lnTo>
                    <a:pt x="1379410" y="928077"/>
                  </a:lnTo>
                  <a:lnTo>
                    <a:pt x="1379410" y="921308"/>
                  </a:lnTo>
                  <a:close/>
                </a:path>
                <a:path w="4490085" h="3409950">
                  <a:moveTo>
                    <a:pt x="1380578" y="2907220"/>
                  </a:moveTo>
                  <a:lnTo>
                    <a:pt x="1378242" y="2905125"/>
                  </a:lnTo>
                  <a:lnTo>
                    <a:pt x="1374038" y="2907919"/>
                  </a:lnTo>
                  <a:lnTo>
                    <a:pt x="1372171" y="2909328"/>
                  </a:lnTo>
                  <a:lnTo>
                    <a:pt x="1373111" y="2911894"/>
                  </a:lnTo>
                  <a:lnTo>
                    <a:pt x="1373568" y="2913291"/>
                  </a:lnTo>
                  <a:lnTo>
                    <a:pt x="1374279" y="2914688"/>
                  </a:lnTo>
                  <a:lnTo>
                    <a:pt x="1375905" y="2914231"/>
                  </a:lnTo>
                  <a:lnTo>
                    <a:pt x="1378712" y="2913761"/>
                  </a:lnTo>
                  <a:lnTo>
                    <a:pt x="1379169" y="2910255"/>
                  </a:lnTo>
                  <a:lnTo>
                    <a:pt x="1380578" y="2907220"/>
                  </a:lnTo>
                  <a:close/>
                </a:path>
                <a:path w="4490085" h="3409950">
                  <a:moveTo>
                    <a:pt x="1385646" y="16662"/>
                  </a:moveTo>
                  <a:lnTo>
                    <a:pt x="1385011" y="12827"/>
                  </a:lnTo>
                  <a:lnTo>
                    <a:pt x="1381747" y="16332"/>
                  </a:lnTo>
                  <a:lnTo>
                    <a:pt x="1375905" y="22161"/>
                  </a:lnTo>
                  <a:lnTo>
                    <a:pt x="1377302" y="22860"/>
                  </a:lnTo>
                  <a:lnTo>
                    <a:pt x="1378712" y="23329"/>
                  </a:lnTo>
                  <a:lnTo>
                    <a:pt x="1381048" y="24269"/>
                  </a:lnTo>
                  <a:lnTo>
                    <a:pt x="1382204" y="22161"/>
                  </a:lnTo>
                  <a:lnTo>
                    <a:pt x="1383614" y="19824"/>
                  </a:lnTo>
                  <a:lnTo>
                    <a:pt x="1385646" y="16662"/>
                  </a:lnTo>
                  <a:close/>
                </a:path>
                <a:path w="4490085" h="3409950">
                  <a:moveTo>
                    <a:pt x="1405775" y="3279902"/>
                  </a:moveTo>
                  <a:lnTo>
                    <a:pt x="1401813" y="3282010"/>
                  </a:lnTo>
                  <a:lnTo>
                    <a:pt x="1399006" y="3281540"/>
                  </a:lnTo>
                  <a:lnTo>
                    <a:pt x="1399006" y="3284105"/>
                  </a:lnTo>
                  <a:lnTo>
                    <a:pt x="1398778" y="3286671"/>
                  </a:lnTo>
                  <a:lnTo>
                    <a:pt x="1399006" y="3289236"/>
                  </a:lnTo>
                  <a:lnTo>
                    <a:pt x="1399006" y="3289935"/>
                  </a:lnTo>
                  <a:lnTo>
                    <a:pt x="1400175" y="3290405"/>
                  </a:lnTo>
                  <a:lnTo>
                    <a:pt x="1400873" y="3291103"/>
                  </a:lnTo>
                  <a:lnTo>
                    <a:pt x="1402283" y="3289008"/>
                  </a:lnTo>
                  <a:lnTo>
                    <a:pt x="1405077" y="3288068"/>
                  </a:lnTo>
                  <a:lnTo>
                    <a:pt x="1405547" y="3285274"/>
                  </a:lnTo>
                  <a:lnTo>
                    <a:pt x="1405775" y="3279902"/>
                  </a:lnTo>
                  <a:close/>
                </a:path>
                <a:path w="4490085" h="3409950">
                  <a:moveTo>
                    <a:pt x="1470647" y="1366799"/>
                  </a:moveTo>
                  <a:lnTo>
                    <a:pt x="1458290" y="1363535"/>
                  </a:lnTo>
                  <a:lnTo>
                    <a:pt x="1454315" y="1367497"/>
                  </a:lnTo>
                  <a:lnTo>
                    <a:pt x="1466215" y="1367497"/>
                  </a:lnTo>
                  <a:lnTo>
                    <a:pt x="1467624" y="1367269"/>
                  </a:lnTo>
                  <a:lnTo>
                    <a:pt x="1469250" y="1367028"/>
                  </a:lnTo>
                  <a:lnTo>
                    <a:pt x="1470647" y="1366799"/>
                  </a:lnTo>
                  <a:close/>
                </a:path>
                <a:path w="4490085" h="3409950">
                  <a:moveTo>
                    <a:pt x="1514995" y="26136"/>
                  </a:moveTo>
                  <a:lnTo>
                    <a:pt x="1513586" y="24968"/>
                  </a:lnTo>
                  <a:lnTo>
                    <a:pt x="1511020" y="26136"/>
                  </a:lnTo>
                  <a:lnTo>
                    <a:pt x="1506359" y="28460"/>
                  </a:lnTo>
                  <a:lnTo>
                    <a:pt x="1507528" y="30797"/>
                  </a:lnTo>
                  <a:lnTo>
                    <a:pt x="1507998" y="32194"/>
                  </a:lnTo>
                  <a:lnTo>
                    <a:pt x="1508696" y="33604"/>
                  </a:lnTo>
                  <a:lnTo>
                    <a:pt x="1510322" y="33362"/>
                  </a:lnTo>
                  <a:lnTo>
                    <a:pt x="1511731" y="32893"/>
                  </a:lnTo>
                  <a:lnTo>
                    <a:pt x="1513128" y="32664"/>
                  </a:lnTo>
                  <a:lnTo>
                    <a:pt x="1513357" y="29159"/>
                  </a:lnTo>
                  <a:lnTo>
                    <a:pt x="1514995" y="26136"/>
                  </a:lnTo>
                  <a:close/>
                </a:path>
                <a:path w="4490085" h="3409950">
                  <a:moveTo>
                    <a:pt x="1657807" y="717588"/>
                  </a:moveTo>
                  <a:lnTo>
                    <a:pt x="1657578" y="714781"/>
                  </a:lnTo>
                  <a:lnTo>
                    <a:pt x="1653603" y="715721"/>
                  </a:lnTo>
                  <a:lnTo>
                    <a:pt x="1650809" y="714082"/>
                  </a:lnTo>
                  <a:lnTo>
                    <a:pt x="1647774" y="717118"/>
                  </a:lnTo>
                  <a:lnTo>
                    <a:pt x="1649641" y="718515"/>
                  </a:lnTo>
                  <a:lnTo>
                    <a:pt x="1651736" y="719683"/>
                  </a:lnTo>
                  <a:lnTo>
                    <a:pt x="1654543" y="721550"/>
                  </a:lnTo>
                  <a:lnTo>
                    <a:pt x="1654771" y="721550"/>
                  </a:lnTo>
                  <a:lnTo>
                    <a:pt x="1656181" y="721321"/>
                  </a:lnTo>
                  <a:lnTo>
                    <a:pt x="1657807" y="720852"/>
                  </a:lnTo>
                  <a:lnTo>
                    <a:pt x="1657807" y="717588"/>
                  </a:lnTo>
                  <a:close/>
                </a:path>
                <a:path w="4490085" h="3409950">
                  <a:moveTo>
                    <a:pt x="1709851" y="817232"/>
                  </a:moveTo>
                  <a:lnTo>
                    <a:pt x="1707045" y="816762"/>
                  </a:lnTo>
                  <a:lnTo>
                    <a:pt x="1704949" y="816292"/>
                  </a:lnTo>
                  <a:lnTo>
                    <a:pt x="1703082" y="814425"/>
                  </a:lnTo>
                  <a:lnTo>
                    <a:pt x="1701685" y="812800"/>
                  </a:lnTo>
                  <a:lnTo>
                    <a:pt x="1700047" y="816063"/>
                  </a:lnTo>
                  <a:lnTo>
                    <a:pt x="1700276" y="819099"/>
                  </a:lnTo>
                  <a:lnTo>
                    <a:pt x="1701444" y="824699"/>
                  </a:lnTo>
                  <a:lnTo>
                    <a:pt x="1703311" y="822363"/>
                  </a:lnTo>
                  <a:lnTo>
                    <a:pt x="1704251" y="820724"/>
                  </a:lnTo>
                  <a:lnTo>
                    <a:pt x="1705419" y="820026"/>
                  </a:lnTo>
                  <a:lnTo>
                    <a:pt x="1706816" y="819099"/>
                  </a:lnTo>
                  <a:lnTo>
                    <a:pt x="1709610" y="820966"/>
                  </a:lnTo>
                  <a:lnTo>
                    <a:pt x="1709851" y="817232"/>
                  </a:lnTo>
                  <a:close/>
                </a:path>
                <a:path w="4490085" h="3409950">
                  <a:moveTo>
                    <a:pt x="1749983" y="9093"/>
                  </a:moveTo>
                  <a:lnTo>
                    <a:pt x="1748586" y="7696"/>
                  </a:lnTo>
                  <a:lnTo>
                    <a:pt x="1747189" y="6756"/>
                  </a:lnTo>
                  <a:lnTo>
                    <a:pt x="1746250" y="5829"/>
                  </a:lnTo>
                  <a:lnTo>
                    <a:pt x="1746250" y="698"/>
                  </a:lnTo>
                  <a:lnTo>
                    <a:pt x="1743925" y="2095"/>
                  </a:lnTo>
                  <a:lnTo>
                    <a:pt x="1741589" y="3263"/>
                  </a:lnTo>
                  <a:lnTo>
                    <a:pt x="1740649" y="3492"/>
                  </a:lnTo>
                  <a:lnTo>
                    <a:pt x="1739722" y="3962"/>
                  </a:lnTo>
                  <a:lnTo>
                    <a:pt x="1740420" y="7226"/>
                  </a:lnTo>
                  <a:lnTo>
                    <a:pt x="1742986" y="8864"/>
                  </a:lnTo>
                  <a:lnTo>
                    <a:pt x="1746021" y="10731"/>
                  </a:lnTo>
                  <a:lnTo>
                    <a:pt x="1747189" y="10033"/>
                  </a:lnTo>
                  <a:lnTo>
                    <a:pt x="1748358" y="9563"/>
                  </a:lnTo>
                  <a:lnTo>
                    <a:pt x="1749983" y="9093"/>
                  </a:lnTo>
                  <a:close/>
                </a:path>
                <a:path w="4490085" h="3409950">
                  <a:moveTo>
                    <a:pt x="1774723" y="1051991"/>
                  </a:moveTo>
                  <a:lnTo>
                    <a:pt x="1773326" y="1050124"/>
                  </a:lnTo>
                  <a:lnTo>
                    <a:pt x="1771688" y="1048258"/>
                  </a:lnTo>
                  <a:lnTo>
                    <a:pt x="1769821" y="1045921"/>
                  </a:lnTo>
                  <a:lnTo>
                    <a:pt x="1769351" y="1046162"/>
                  </a:lnTo>
                  <a:lnTo>
                    <a:pt x="1767954" y="1046391"/>
                  </a:lnTo>
                  <a:lnTo>
                    <a:pt x="1766328" y="1046861"/>
                  </a:lnTo>
                  <a:lnTo>
                    <a:pt x="1766328" y="1050124"/>
                  </a:lnTo>
                  <a:lnTo>
                    <a:pt x="1766557" y="1053858"/>
                  </a:lnTo>
                  <a:lnTo>
                    <a:pt x="1770291" y="1051763"/>
                  </a:lnTo>
                  <a:lnTo>
                    <a:pt x="1773085" y="1054087"/>
                  </a:lnTo>
                  <a:lnTo>
                    <a:pt x="1774723" y="1051991"/>
                  </a:lnTo>
                  <a:close/>
                </a:path>
                <a:path w="4490085" h="3409950">
                  <a:moveTo>
                    <a:pt x="1782191" y="24498"/>
                  </a:moveTo>
                  <a:lnTo>
                    <a:pt x="1777987" y="23101"/>
                  </a:lnTo>
                  <a:lnTo>
                    <a:pt x="1774024" y="23101"/>
                  </a:lnTo>
                  <a:lnTo>
                    <a:pt x="1769351" y="24498"/>
                  </a:lnTo>
                  <a:lnTo>
                    <a:pt x="1769821" y="28232"/>
                  </a:lnTo>
                  <a:lnTo>
                    <a:pt x="1770291" y="30568"/>
                  </a:lnTo>
                  <a:lnTo>
                    <a:pt x="1772158" y="28930"/>
                  </a:lnTo>
                  <a:lnTo>
                    <a:pt x="1773326" y="27762"/>
                  </a:lnTo>
                  <a:lnTo>
                    <a:pt x="1775891" y="25425"/>
                  </a:lnTo>
                  <a:lnTo>
                    <a:pt x="1776361" y="24028"/>
                  </a:lnTo>
                  <a:lnTo>
                    <a:pt x="1780794" y="29870"/>
                  </a:lnTo>
                  <a:lnTo>
                    <a:pt x="1782191" y="24498"/>
                  </a:lnTo>
                  <a:close/>
                </a:path>
                <a:path w="4490085" h="3409950">
                  <a:moveTo>
                    <a:pt x="1822094" y="1765846"/>
                  </a:moveTo>
                  <a:lnTo>
                    <a:pt x="1821624" y="1763979"/>
                  </a:lnTo>
                  <a:lnTo>
                    <a:pt x="1821395" y="1762582"/>
                  </a:lnTo>
                  <a:lnTo>
                    <a:pt x="1821395" y="1761413"/>
                  </a:lnTo>
                  <a:lnTo>
                    <a:pt x="1817890" y="1760715"/>
                  </a:lnTo>
                  <a:lnTo>
                    <a:pt x="1814868" y="1759546"/>
                  </a:lnTo>
                  <a:lnTo>
                    <a:pt x="1812531" y="1761883"/>
                  </a:lnTo>
                  <a:lnTo>
                    <a:pt x="1814156" y="1763979"/>
                  </a:lnTo>
                  <a:lnTo>
                    <a:pt x="1815566" y="1766087"/>
                  </a:lnTo>
                  <a:lnTo>
                    <a:pt x="1816963" y="1767954"/>
                  </a:lnTo>
                  <a:lnTo>
                    <a:pt x="1819300" y="1767014"/>
                  </a:lnTo>
                  <a:lnTo>
                    <a:pt x="1820697" y="1766544"/>
                  </a:lnTo>
                  <a:lnTo>
                    <a:pt x="1822094" y="1765846"/>
                  </a:lnTo>
                  <a:close/>
                </a:path>
                <a:path w="4490085" h="3409950">
                  <a:moveTo>
                    <a:pt x="1858035" y="3384689"/>
                  </a:moveTo>
                  <a:lnTo>
                    <a:pt x="1857565" y="3383051"/>
                  </a:lnTo>
                  <a:lnTo>
                    <a:pt x="1857108" y="3380244"/>
                  </a:lnTo>
                  <a:lnTo>
                    <a:pt x="1853603" y="3379787"/>
                  </a:lnTo>
                  <a:lnTo>
                    <a:pt x="1850567" y="3378377"/>
                  </a:lnTo>
                  <a:lnTo>
                    <a:pt x="1848472" y="3380714"/>
                  </a:lnTo>
                  <a:lnTo>
                    <a:pt x="1850097" y="3382822"/>
                  </a:lnTo>
                  <a:lnTo>
                    <a:pt x="1851494" y="3385147"/>
                  </a:lnTo>
                  <a:lnTo>
                    <a:pt x="1852663" y="3386785"/>
                  </a:lnTo>
                  <a:lnTo>
                    <a:pt x="1855228" y="3385845"/>
                  </a:lnTo>
                  <a:lnTo>
                    <a:pt x="1856638" y="3385388"/>
                  </a:lnTo>
                  <a:lnTo>
                    <a:pt x="1858035" y="3384689"/>
                  </a:lnTo>
                  <a:close/>
                </a:path>
                <a:path w="4490085" h="3409950">
                  <a:moveTo>
                    <a:pt x="1964918" y="2402230"/>
                  </a:moveTo>
                  <a:lnTo>
                    <a:pt x="1963750" y="2400122"/>
                  </a:lnTo>
                  <a:lnTo>
                    <a:pt x="1962353" y="2398026"/>
                  </a:lnTo>
                  <a:lnTo>
                    <a:pt x="1961680" y="2396858"/>
                  </a:lnTo>
                  <a:lnTo>
                    <a:pt x="1961413" y="2396388"/>
                  </a:lnTo>
                  <a:lnTo>
                    <a:pt x="1957451" y="2396858"/>
                  </a:lnTo>
                  <a:lnTo>
                    <a:pt x="1954644" y="2395461"/>
                  </a:lnTo>
                  <a:lnTo>
                    <a:pt x="1952548" y="2398496"/>
                  </a:lnTo>
                  <a:lnTo>
                    <a:pt x="1956752" y="2399423"/>
                  </a:lnTo>
                  <a:lnTo>
                    <a:pt x="1958149" y="2400592"/>
                  </a:lnTo>
                  <a:lnTo>
                    <a:pt x="1959775" y="2401532"/>
                  </a:lnTo>
                  <a:lnTo>
                    <a:pt x="1960943" y="2403627"/>
                  </a:lnTo>
                  <a:lnTo>
                    <a:pt x="1963508" y="2403157"/>
                  </a:lnTo>
                  <a:lnTo>
                    <a:pt x="1964448" y="2402700"/>
                  </a:lnTo>
                  <a:lnTo>
                    <a:pt x="1964918" y="2402230"/>
                  </a:lnTo>
                  <a:close/>
                </a:path>
                <a:path w="4490085" h="3409950">
                  <a:moveTo>
                    <a:pt x="1967255" y="1847989"/>
                  </a:moveTo>
                  <a:lnTo>
                    <a:pt x="1966087" y="1842630"/>
                  </a:lnTo>
                  <a:lnTo>
                    <a:pt x="1962810" y="1842630"/>
                  </a:lnTo>
                  <a:lnTo>
                    <a:pt x="1961883" y="1845894"/>
                  </a:lnTo>
                  <a:lnTo>
                    <a:pt x="1960016" y="1847062"/>
                  </a:lnTo>
                  <a:lnTo>
                    <a:pt x="1959546" y="1851964"/>
                  </a:lnTo>
                  <a:lnTo>
                    <a:pt x="1961642" y="1855457"/>
                  </a:lnTo>
                  <a:lnTo>
                    <a:pt x="1962353" y="1851025"/>
                  </a:lnTo>
                  <a:lnTo>
                    <a:pt x="1967255" y="1847989"/>
                  </a:lnTo>
                  <a:close/>
                </a:path>
                <a:path w="4490085" h="3409950">
                  <a:moveTo>
                    <a:pt x="1975180" y="343268"/>
                  </a:moveTo>
                  <a:lnTo>
                    <a:pt x="1974011" y="341642"/>
                  </a:lnTo>
                  <a:lnTo>
                    <a:pt x="1972614" y="339775"/>
                  </a:lnTo>
                  <a:lnTo>
                    <a:pt x="1970747" y="336740"/>
                  </a:lnTo>
                  <a:lnTo>
                    <a:pt x="1968881" y="347002"/>
                  </a:lnTo>
                  <a:lnTo>
                    <a:pt x="1969109" y="347002"/>
                  </a:lnTo>
                  <a:lnTo>
                    <a:pt x="1971446" y="350735"/>
                  </a:lnTo>
                  <a:lnTo>
                    <a:pt x="1972614" y="348170"/>
                  </a:lnTo>
                  <a:lnTo>
                    <a:pt x="1974011" y="345605"/>
                  </a:lnTo>
                  <a:lnTo>
                    <a:pt x="1975180" y="343268"/>
                  </a:lnTo>
                  <a:close/>
                </a:path>
                <a:path w="4490085" h="3409950">
                  <a:moveTo>
                    <a:pt x="1979155" y="1244511"/>
                  </a:moveTo>
                  <a:lnTo>
                    <a:pt x="1978914" y="1243114"/>
                  </a:lnTo>
                  <a:lnTo>
                    <a:pt x="1978685" y="1241488"/>
                  </a:lnTo>
                  <a:lnTo>
                    <a:pt x="1978444" y="1240320"/>
                  </a:lnTo>
                  <a:lnTo>
                    <a:pt x="1977047" y="1240078"/>
                  </a:lnTo>
                  <a:lnTo>
                    <a:pt x="1976120" y="1239850"/>
                  </a:lnTo>
                  <a:lnTo>
                    <a:pt x="1973783" y="1239380"/>
                  </a:lnTo>
                  <a:lnTo>
                    <a:pt x="1972843" y="1240777"/>
                  </a:lnTo>
                  <a:lnTo>
                    <a:pt x="1971217" y="1242885"/>
                  </a:lnTo>
                  <a:lnTo>
                    <a:pt x="1969820" y="1245222"/>
                  </a:lnTo>
                  <a:lnTo>
                    <a:pt x="1972614" y="1247317"/>
                  </a:lnTo>
                  <a:lnTo>
                    <a:pt x="1975650" y="1247546"/>
                  </a:lnTo>
                  <a:lnTo>
                    <a:pt x="1979155" y="1244511"/>
                  </a:lnTo>
                  <a:close/>
                </a:path>
                <a:path w="4490085" h="3409950">
                  <a:moveTo>
                    <a:pt x="2017890" y="2479471"/>
                  </a:moveTo>
                  <a:lnTo>
                    <a:pt x="2014855" y="2477833"/>
                  </a:lnTo>
                  <a:lnTo>
                    <a:pt x="2012048" y="2477833"/>
                  </a:lnTo>
                  <a:lnTo>
                    <a:pt x="2008555" y="2479700"/>
                  </a:lnTo>
                  <a:lnTo>
                    <a:pt x="2008784" y="2481338"/>
                  </a:lnTo>
                  <a:lnTo>
                    <a:pt x="2009254" y="2483205"/>
                  </a:lnTo>
                  <a:lnTo>
                    <a:pt x="2009482" y="2484844"/>
                  </a:lnTo>
                  <a:lnTo>
                    <a:pt x="2013458" y="2484844"/>
                  </a:lnTo>
                  <a:lnTo>
                    <a:pt x="2014855" y="2483205"/>
                  </a:lnTo>
                  <a:lnTo>
                    <a:pt x="2017420" y="2482037"/>
                  </a:lnTo>
                  <a:lnTo>
                    <a:pt x="2017890" y="2479471"/>
                  </a:lnTo>
                  <a:close/>
                </a:path>
                <a:path w="4490085" h="3409950">
                  <a:moveTo>
                    <a:pt x="2024888" y="517131"/>
                  </a:moveTo>
                  <a:lnTo>
                    <a:pt x="2023491" y="514553"/>
                  </a:lnTo>
                  <a:lnTo>
                    <a:pt x="2019058" y="516191"/>
                  </a:lnTo>
                  <a:lnTo>
                    <a:pt x="2017890" y="513397"/>
                  </a:lnTo>
                  <a:lnTo>
                    <a:pt x="2017649" y="512686"/>
                  </a:lnTo>
                  <a:lnTo>
                    <a:pt x="2016252" y="512229"/>
                  </a:lnTo>
                  <a:lnTo>
                    <a:pt x="2014156" y="512229"/>
                  </a:lnTo>
                  <a:lnTo>
                    <a:pt x="2013216" y="512927"/>
                  </a:lnTo>
                  <a:lnTo>
                    <a:pt x="2011819" y="513626"/>
                  </a:lnTo>
                  <a:lnTo>
                    <a:pt x="2016721" y="518528"/>
                  </a:lnTo>
                  <a:lnTo>
                    <a:pt x="2019287" y="518058"/>
                  </a:lnTo>
                  <a:lnTo>
                    <a:pt x="2022094" y="519455"/>
                  </a:lnTo>
                  <a:lnTo>
                    <a:pt x="2024888" y="517131"/>
                  </a:lnTo>
                  <a:close/>
                </a:path>
                <a:path w="4490085" h="3409950">
                  <a:moveTo>
                    <a:pt x="2048230" y="368935"/>
                  </a:moveTo>
                  <a:lnTo>
                    <a:pt x="2046363" y="364502"/>
                  </a:lnTo>
                  <a:lnTo>
                    <a:pt x="2042629" y="364972"/>
                  </a:lnTo>
                  <a:lnTo>
                    <a:pt x="2038426" y="363105"/>
                  </a:lnTo>
                  <a:lnTo>
                    <a:pt x="2033993" y="366610"/>
                  </a:lnTo>
                  <a:lnTo>
                    <a:pt x="2037727" y="367309"/>
                  </a:lnTo>
                  <a:lnTo>
                    <a:pt x="2040763" y="367779"/>
                  </a:lnTo>
                  <a:lnTo>
                    <a:pt x="2043557" y="368236"/>
                  </a:lnTo>
                  <a:lnTo>
                    <a:pt x="2044496" y="370103"/>
                  </a:lnTo>
                  <a:lnTo>
                    <a:pt x="2044725" y="371043"/>
                  </a:lnTo>
                  <a:lnTo>
                    <a:pt x="2048230" y="368935"/>
                  </a:lnTo>
                  <a:close/>
                </a:path>
                <a:path w="4490085" h="3409950">
                  <a:moveTo>
                    <a:pt x="2060829" y="3322612"/>
                  </a:moveTo>
                  <a:lnTo>
                    <a:pt x="2051723" y="3317710"/>
                  </a:lnTo>
                  <a:lnTo>
                    <a:pt x="2047989" y="3319107"/>
                  </a:lnTo>
                  <a:lnTo>
                    <a:pt x="2047290" y="3320745"/>
                  </a:lnTo>
                  <a:lnTo>
                    <a:pt x="2047989" y="3320745"/>
                  </a:lnTo>
                  <a:lnTo>
                    <a:pt x="2049627" y="3320973"/>
                  </a:lnTo>
                  <a:lnTo>
                    <a:pt x="2051024" y="3321215"/>
                  </a:lnTo>
                  <a:lnTo>
                    <a:pt x="2051964" y="3322840"/>
                  </a:lnTo>
                  <a:lnTo>
                    <a:pt x="2053120" y="3324009"/>
                  </a:lnTo>
                  <a:lnTo>
                    <a:pt x="2055698" y="3323310"/>
                  </a:lnTo>
                  <a:lnTo>
                    <a:pt x="2058733" y="3325177"/>
                  </a:lnTo>
                  <a:lnTo>
                    <a:pt x="2060257" y="3323310"/>
                  </a:lnTo>
                  <a:lnTo>
                    <a:pt x="2060829" y="3322612"/>
                  </a:lnTo>
                  <a:close/>
                </a:path>
                <a:path w="4490085" h="3409950">
                  <a:moveTo>
                    <a:pt x="2169337" y="1771688"/>
                  </a:moveTo>
                  <a:lnTo>
                    <a:pt x="2167712" y="1771218"/>
                  </a:lnTo>
                  <a:lnTo>
                    <a:pt x="2166543" y="1770278"/>
                  </a:lnTo>
                  <a:lnTo>
                    <a:pt x="2166074" y="1770519"/>
                  </a:lnTo>
                  <a:lnTo>
                    <a:pt x="2164677" y="1770976"/>
                  </a:lnTo>
                  <a:lnTo>
                    <a:pt x="2163508" y="1771916"/>
                  </a:lnTo>
                  <a:lnTo>
                    <a:pt x="2161171" y="1773085"/>
                  </a:lnTo>
                  <a:lnTo>
                    <a:pt x="2160244" y="1773313"/>
                  </a:lnTo>
                  <a:lnTo>
                    <a:pt x="2158377" y="1774253"/>
                  </a:lnTo>
                  <a:lnTo>
                    <a:pt x="2157209" y="1774710"/>
                  </a:lnTo>
                  <a:lnTo>
                    <a:pt x="2156041" y="1775421"/>
                  </a:lnTo>
                  <a:lnTo>
                    <a:pt x="2159076" y="1777987"/>
                  </a:lnTo>
                  <a:lnTo>
                    <a:pt x="2161870" y="1776577"/>
                  </a:lnTo>
                  <a:lnTo>
                    <a:pt x="2164435" y="1777047"/>
                  </a:lnTo>
                  <a:lnTo>
                    <a:pt x="2165845" y="1775421"/>
                  </a:lnTo>
                  <a:lnTo>
                    <a:pt x="2167242" y="1774012"/>
                  </a:lnTo>
                  <a:lnTo>
                    <a:pt x="2169337" y="1771688"/>
                  </a:lnTo>
                  <a:close/>
                </a:path>
                <a:path w="4490085" h="3409950">
                  <a:moveTo>
                    <a:pt x="2183104" y="1368894"/>
                  </a:moveTo>
                  <a:lnTo>
                    <a:pt x="2181237" y="1367497"/>
                  </a:lnTo>
                  <a:lnTo>
                    <a:pt x="2179142" y="1365859"/>
                  </a:lnTo>
                  <a:lnTo>
                    <a:pt x="2177046" y="1364462"/>
                  </a:lnTo>
                  <a:lnTo>
                    <a:pt x="2174710" y="1367269"/>
                  </a:lnTo>
                  <a:lnTo>
                    <a:pt x="2174710" y="1370533"/>
                  </a:lnTo>
                  <a:lnTo>
                    <a:pt x="2177504" y="1373797"/>
                  </a:lnTo>
                  <a:lnTo>
                    <a:pt x="2181009" y="1373797"/>
                  </a:lnTo>
                  <a:lnTo>
                    <a:pt x="2181479" y="1372628"/>
                  </a:lnTo>
                  <a:lnTo>
                    <a:pt x="2181936" y="1371231"/>
                  </a:lnTo>
                  <a:lnTo>
                    <a:pt x="2183104" y="1368894"/>
                  </a:lnTo>
                  <a:close/>
                </a:path>
                <a:path w="4490085" h="3409950">
                  <a:moveTo>
                    <a:pt x="2198738" y="932980"/>
                  </a:moveTo>
                  <a:lnTo>
                    <a:pt x="2198509" y="931583"/>
                  </a:lnTo>
                  <a:lnTo>
                    <a:pt x="2198039" y="929944"/>
                  </a:lnTo>
                  <a:lnTo>
                    <a:pt x="2197582" y="927138"/>
                  </a:lnTo>
                  <a:lnTo>
                    <a:pt x="2195944" y="929246"/>
                  </a:lnTo>
                  <a:lnTo>
                    <a:pt x="2193848" y="931341"/>
                  </a:lnTo>
                  <a:lnTo>
                    <a:pt x="2191512" y="929005"/>
                  </a:lnTo>
                  <a:lnTo>
                    <a:pt x="2190343" y="928077"/>
                  </a:lnTo>
                  <a:lnTo>
                    <a:pt x="2188248" y="930414"/>
                  </a:lnTo>
                  <a:lnTo>
                    <a:pt x="2188006" y="932738"/>
                  </a:lnTo>
                  <a:lnTo>
                    <a:pt x="2191042" y="934847"/>
                  </a:lnTo>
                  <a:lnTo>
                    <a:pt x="2193150" y="933678"/>
                  </a:lnTo>
                  <a:lnTo>
                    <a:pt x="2195944" y="936015"/>
                  </a:lnTo>
                  <a:lnTo>
                    <a:pt x="2198738" y="932980"/>
                  </a:lnTo>
                  <a:close/>
                </a:path>
                <a:path w="4490085" h="3409950">
                  <a:moveTo>
                    <a:pt x="2208784" y="937412"/>
                  </a:moveTo>
                  <a:lnTo>
                    <a:pt x="2207844" y="936244"/>
                  </a:lnTo>
                  <a:lnTo>
                    <a:pt x="2206917" y="933907"/>
                  </a:lnTo>
                  <a:lnTo>
                    <a:pt x="2205278" y="936472"/>
                  </a:lnTo>
                  <a:lnTo>
                    <a:pt x="2203881" y="938580"/>
                  </a:lnTo>
                  <a:lnTo>
                    <a:pt x="2202015" y="941616"/>
                  </a:lnTo>
                  <a:lnTo>
                    <a:pt x="2202015" y="946277"/>
                  </a:lnTo>
                  <a:lnTo>
                    <a:pt x="2203412" y="946746"/>
                  </a:lnTo>
                  <a:lnTo>
                    <a:pt x="2204339" y="947445"/>
                  </a:lnTo>
                  <a:lnTo>
                    <a:pt x="2205050" y="943940"/>
                  </a:lnTo>
                  <a:lnTo>
                    <a:pt x="2207844" y="941616"/>
                  </a:lnTo>
                  <a:lnTo>
                    <a:pt x="2208542" y="938110"/>
                  </a:lnTo>
                  <a:lnTo>
                    <a:pt x="2208784" y="937412"/>
                  </a:lnTo>
                  <a:close/>
                </a:path>
                <a:path w="4490085" h="3409950">
                  <a:moveTo>
                    <a:pt x="2211806" y="670217"/>
                  </a:moveTo>
                  <a:lnTo>
                    <a:pt x="2207145" y="668807"/>
                  </a:lnTo>
                  <a:lnTo>
                    <a:pt x="2203183" y="668578"/>
                  </a:lnTo>
                  <a:lnTo>
                    <a:pt x="2198509" y="670217"/>
                  </a:lnTo>
                  <a:lnTo>
                    <a:pt x="2198738" y="672312"/>
                  </a:lnTo>
                  <a:lnTo>
                    <a:pt x="2199208" y="673950"/>
                  </a:lnTo>
                  <a:lnTo>
                    <a:pt x="2199678" y="676744"/>
                  </a:lnTo>
                  <a:lnTo>
                    <a:pt x="2201545" y="674878"/>
                  </a:lnTo>
                  <a:lnTo>
                    <a:pt x="2202472" y="673709"/>
                  </a:lnTo>
                  <a:lnTo>
                    <a:pt x="2203183" y="672782"/>
                  </a:lnTo>
                  <a:lnTo>
                    <a:pt x="2206206" y="671614"/>
                  </a:lnTo>
                  <a:lnTo>
                    <a:pt x="2209711" y="674408"/>
                  </a:lnTo>
                  <a:lnTo>
                    <a:pt x="2211806" y="670217"/>
                  </a:lnTo>
                  <a:close/>
                </a:path>
                <a:path w="4490085" h="3409950">
                  <a:moveTo>
                    <a:pt x="2250694" y="1779981"/>
                  </a:moveTo>
                  <a:lnTo>
                    <a:pt x="2250313" y="1777746"/>
                  </a:lnTo>
                  <a:lnTo>
                    <a:pt x="2249614" y="1777517"/>
                  </a:lnTo>
                  <a:lnTo>
                    <a:pt x="2249144" y="1777288"/>
                  </a:lnTo>
                  <a:lnTo>
                    <a:pt x="2240978" y="1785454"/>
                  </a:lnTo>
                  <a:lnTo>
                    <a:pt x="2242616" y="1786153"/>
                  </a:lnTo>
                  <a:lnTo>
                    <a:pt x="2243785" y="1786623"/>
                  </a:lnTo>
                  <a:lnTo>
                    <a:pt x="2245652" y="1787321"/>
                  </a:lnTo>
                  <a:lnTo>
                    <a:pt x="2248446" y="1783118"/>
                  </a:lnTo>
                  <a:lnTo>
                    <a:pt x="2250694" y="1779981"/>
                  </a:lnTo>
                  <a:close/>
                </a:path>
                <a:path w="4490085" h="3409950">
                  <a:moveTo>
                    <a:pt x="2251722" y="2415527"/>
                  </a:moveTo>
                  <a:lnTo>
                    <a:pt x="2249386" y="2412962"/>
                  </a:lnTo>
                  <a:lnTo>
                    <a:pt x="2241219" y="2412962"/>
                  </a:lnTo>
                  <a:lnTo>
                    <a:pt x="2241689" y="2413901"/>
                  </a:lnTo>
                  <a:lnTo>
                    <a:pt x="2241918" y="2414828"/>
                  </a:lnTo>
                  <a:lnTo>
                    <a:pt x="2242388" y="2415768"/>
                  </a:lnTo>
                  <a:lnTo>
                    <a:pt x="2243086" y="2416924"/>
                  </a:lnTo>
                  <a:lnTo>
                    <a:pt x="2243785" y="2418334"/>
                  </a:lnTo>
                  <a:lnTo>
                    <a:pt x="2244483" y="2419502"/>
                  </a:lnTo>
                  <a:lnTo>
                    <a:pt x="2251011" y="2419502"/>
                  </a:lnTo>
                  <a:lnTo>
                    <a:pt x="2250554" y="2417635"/>
                  </a:lnTo>
                  <a:lnTo>
                    <a:pt x="2251722" y="2415527"/>
                  </a:lnTo>
                  <a:close/>
                </a:path>
                <a:path w="4490085" h="3409950">
                  <a:moveTo>
                    <a:pt x="2277389" y="918273"/>
                  </a:moveTo>
                  <a:lnTo>
                    <a:pt x="2273185" y="918273"/>
                  </a:lnTo>
                  <a:lnTo>
                    <a:pt x="2270849" y="919911"/>
                  </a:lnTo>
                  <a:lnTo>
                    <a:pt x="2268982" y="921537"/>
                  </a:lnTo>
                  <a:lnTo>
                    <a:pt x="2266886" y="922947"/>
                  </a:lnTo>
                  <a:lnTo>
                    <a:pt x="2270620" y="925741"/>
                  </a:lnTo>
                  <a:lnTo>
                    <a:pt x="2273414" y="925042"/>
                  </a:lnTo>
                  <a:lnTo>
                    <a:pt x="2276919" y="923874"/>
                  </a:lnTo>
                  <a:lnTo>
                    <a:pt x="2277148" y="922248"/>
                  </a:lnTo>
                  <a:lnTo>
                    <a:pt x="2277148" y="920140"/>
                  </a:lnTo>
                  <a:lnTo>
                    <a:pt x="2277389" y="918273"/>
                  </a:lnTo>
                  <a:close/>
                </a:path>
                <a:path w="4490085" h="3409950">
                  <a:moveTo>
                    <a:pt x="2316353" y="196951"/>
                  </a:moveTo>
                  <a:lnTo>
                    <a:pt x="2307729" y="197650"/>
                  </a:lnTo>
                  <a:lnTo>
                    <a:pt x="2302357" y="196024"/>
                  </a:lnTo>
                  <a:lnTo>
                    <a:pt x="2296985" y="199517"/>
                  </a:lnTo>
                  <a:lnTo>
                    <a:pt x="2302357" y="199288"/>
                  </a:lnTo>
                  <a:lnTo>
                    <a:pt x="2308187" y="202552"/>
                  </a:lnTo>
                  <a:lnTo>
                    <a:pt x="2316353" y="196951"/>
                  </a:lnTo>
                  <a:close/>
                </a:path>
                <a:path w="4490085" h="3409950">
                  <a:moveTo>
                    <a:pt x="2327097" y="2387054"/>
                  </a:moveTo>
                  <a:lnTo>
                    <a:pt x="2326856" y="2387054"/>
                  </a:lnTo>
                  <a:lnTo>
                    <a:pt x="2324290" y="2383790"/>
                  </a:lnTo>
                  <a:lnTo>
                    <a:pt x="2322195" y="2386126"/>
                  </a:lnTo>
                  <a:lnTo>
                    <a:pt x="2323363" y="2388920"/>
                  </a:lnTo>
                  <a:lnTo>
                    <a:pt x="2323363" y="2394064"/>
                  </a:lnTo>
                  <a:lnTo>
                    <a:pt x="2322195" y="2396858"/>
                  </a:lnTo>
                  <a:lnTo>
                    <a:pt x="2325230" y="2400363"/>
                  </a:lnTo>
                  <a:lnTo>
                    <a:pt x="2327097" y="2387054"/>
                  </a:lnTo>
                  <a:close/>
                </a:path>
                <a:path w="4490085" h="3409950">
                  <a:moveTo>
                    <a:pt x="2333866" y="2652865"/>
                  </a:moveTo>
                  <a:lnTo>
                    <a:pt x="2332698" y="2650058"/>
                  </a:lnTo>
                  <a:lnTo>
                    <a:pt x="2332698" y="2650528"/>
                  </a:lnTo>
                  <a:lnTo>
                    <a:pt x="2330831" y="2646553"/>
                  </a:lnTo>
                  <a:lnTo>
                    <a:pt x="2328265" y="2641422"/>
                  </a:lnTo>
                  <a:lnTo>
                    <a:pt x="2327325" y="2643759"/>
                  </a:lnTo>
                  <a:lnTo>
                    <a:pt x="2326398" y="2644686"/>
                  </a:lnTo>
                  <a:lnTo>
                    <a:pt x="2327097" y="2646794"/>
                  </a:lnTo>
                  <a:lnTo>
                    <a:pt x="2328024" y="2647962"/>
                  </a:lnTo>
                  <a:lnTo>
                    <a:pt x="2329192" y="2650286"/>
                  </a:lnTo>
                  <a:lnTo>
                    <a:pt x="2329421" y="2651226"/>
                  </a:lnTo>
                  <a:lnTo>
                    <a:pt x="2329891" y="2652153"/>
                  </a:lnTo>
                  <a:lnTo>
                    <a:pt x="2330361" y="2653322"/>
                  </a:lnTo>
                  <a:lnTo>
                    <a:pt x="2331758" y="2656128"/>
                  </a:lnTo>
                  <a:lnTo>
                    <a:pt x="2333866" y="2652865"/>
                  </a:lnTo>
                  <a:close/>
                </a:path>
                <a:path w="4490085" h="3409950">
                  <a:moveTo>
                    <a:pt x="2412276" y="5359"/>
                  </a:moveTo>
                  <a:lnTo>
                    <a:pt x="2408999" y="3492"/>
                  </a:lnTo>
                  <a:lnTo>
                    <a:pt x="2406205" y="3733"/>
                  </a:lnTo>
                  <a:lnTo>
                    <a:pt x="2401773" y="4660"/>
                  </a:lnTo>
                  <a:lnTo>
                    <a:pt x="2403868" y="7924"/>
                  </a:lnTo>
                  <a:lnTo>
                    <a:pt x="2405265" y="10731"/>
                  </a:lnTo>
                  <a:lnTo>
                    <a:pt x="2407602" y="14693"/>
                  </a:lnTo>
                  <a:lnTo>
                    <a:pt x="2408072" y="12128"/>
                  </a:lnTo>
                  <a:lnTo>
                    <a:pt x="2408301" y="10731"/>
                  </a:lnTo>
                  <a:lnTo>
                    <a:pt x="2408771" y="8623"/>
                  </a:lnTo>
                  <a:lnTo>
                    <a:pt x="2410637" y="6756"/>
                  </a:lnTo>
                  <a:lnTo>
                    <a:pt x="2412276" y="5359"/>
                  </a:lnTo>
                  <a:close/>
                </a:path>
                <a:path w="4490085" h="3409950">
                  <a:moveTo>
                    <a:pt x="2532684" y="1533423"/>
                  </a:moveTo>
                  <a:lnTo>
                    <a:pt x="2532215" y="1532483"/>
                  </a:lnTo>
                  <a:lnTo>
                    <a:pt x="2531986" y="1531785"/>
                  </a:lnTo>
                  <a:lnTo>
                    <a:pt x="2524518" y="1531785"/>
                  </a:lnTo>
                  <a:lnTo>
                    <a:pt x="2523121" y="1533880"/>
                  </a:lnTo>
                  <a:lnTo>
                    <a:pt x="2519845" y="1534591"/>
                  </a:lnTo>
                  <a:lnTo>
                    <a:pt x="2519845" y="1537855"/>
                  </a:lnTo>
                  <a:lnTo>
                    <a:pt x="2521013" y="1537855"/>
                  </a:lnTo>
                  <a:lnTo>
                    <a:pt x="2521483" y="1538084"/>
                  </a:lnTo>
                  <a:lnTo>
                    <a:pt x="2522182" y="1537855"/>
                  </a:lnTo>
                  <a:lnTo>
                    <a:pt x="2532684" y="1533652"/>
                  </a:lnTo>
                  <a:lnTo>
                    <a:pt x="2532684" y="1533423"/>
                  </a:lnTo>
                  <a:close/>
                </a:path>
                <a:path w="4490085" h="3409950">
                  <a:moveTo>
                    <a:pt x="2562555" y="2509570"/>
                  </a:moveTo>
                  <a:lnTo>
                    <a:pt x="2560688" y="2508173"/>
                  </a:lnTo>
                  <a:lnTo>
                    <a:pt x="2559761" y="2505608"/>
                  </a:lnTo>
                  <a:lnTo>
                    <a:pt x="2556954" y="2505138"/>
                  </a:lnTo>
                  <a:lnTo>
                    <a:pt x="2555557" y="2508173"/>
                  </a:lnTo>
                  <a:lnTo>
                    <a:pt x="2555316" y="2510980"/>
                  </a:lnTo>
                  <a:lnTo>
                    <a:pt x="2557424" y="2514473"/>
                  </a:lnTo>
                  <a:lnTo>
                    <a:pt x="2559050" y="2514244"/>
                  </a:lnTo>
                  <a:lnTo>
                    <a:pt x="2560917" y="2513774"/>
                  </a:lnTo>
                  <a:lnTo>
                    <a:pt x="2562555" y="2513546"/>
                  </a:lnTo>
                  <a:lnTo>
                    <a:pt x="2562555" y="2509570"/>
                  </a:lnTo>
                  <a:close/>
                </a:path>
                <a:path w="4490085" h="3409950">
                  <a:moveTo>
                    <a:pt x="2586825" y="2445169"/>
                  </a:moveTo>
                  <a:lnTo>
                    <a:pt x="2583319" y="2442362"/>
                  </a:lnTo>
                  <a:lnTo>
                    <a:pt x="2582392" y="2444699"/>
                  </a:lnTo>
                  <a:lnTo>
                    <a:pt x="2580525" y="2448903"/>
                  </a:lnTo>
                  <a:lnTo>
                    <a:pt x="2575623" y="2448903"/>
                  </a:lnTo>
                  <a:lnTo>
                    <a:pt x="2575153" y="2450769"/>
                  </a:lnTo>
                  <a:lnTo>
                    <a:pt x="2576322" y="2451938"/>
                  </a:lnTo>
                  <a:lnTo>
                    <a:pt x="2577719" y="2452166"/>
                  </a:lnTo>
                  <a:lnTo>
                    <a:pt x="2580055" y="2452395"/>
                  </a:lnTo>
                  <a:lnTo>
                    <a:pt x="2582621" y="2452166"/>
                  </a:lnTo>
                  <a:lnTo>
                    <a:pt x="2585186" y="2452166"/>
                  </a:lnTo>
                  <a:lnTo>
                    <a:pt x="2584729" y="2448903"/>
                  </a:lnTo>
                  <a:lnTo>
                    <a:pt x="2586825" y="2445169"/>
                  </a:lnTo>
                  <a:close/>
                </a:path>
                <a:path w="4490085" h="3409950">
                  <a:moveTo>
                    <a:pt x="2631859" y="3404285"/>
                  </a:moveTo>
                  <a:lnTo>
                    <a:pt x="2629992" y="3402888"/>
                  </a:lnTo>
                  <a:lnTo>
                    <a:pt x="2627896" y="3401250"/>
                  </a:lnTo>
                  <a:lnTo>
                    <a:pt x="2625331" y="3399383"/>
                  </a:lnTo>
                  <a:lnTo>
                    <a:pt x="2621597" y="3399383"/>
                  </a:lnTo>
                  <a:lnTo>
                    <a:pt x="2621597" y="3401720"/>
                  </a:lnTo>
                  <a:lnTo>
                    <a:pt x="2621369" y="3402888"/>
                  </a:lnTo>
                  <a:lnTo>
                    <a:pt x="2625331" y="3403358"/>
                  </a:lnTo>
                  <a:lnTo>
                    <a:pt x="2626728" y="3407321"/>
                  </a:lnTo>
                  <a:lnTo>
                    <a:pt x="2629992" y="3409416"/>
                  </a:lnTo>
                  <a:lnTo>
                    <a:pt x="2630932" y="3406622"/>
                  </a:lnTo>
                  <a:lnTo>
                    <a:pt x="2631859" y="3404285"/>
                  </a:lnTo>
                  <a:close/>
                </a:path>
                <a:path w="4490085" h="3409950">
                  <a:moveTo>
                    <a:pt x="2661501" y="1497482"/>
                  </a:moveTo>
                  <a:lnTo>
                    <a:pt x="2659634" y="1495615"/>
                  </a:lnTo>
                  <a:lnTo>
                    <a:pt x="2655671" y="1495386"/>
                  </a:lnTo>
                  <a:lnTo>
                    <a:pt x="2651468" y="1494218"/>
                  </a:lnTo>
                  <a:lnTo>
                    <a:pt x="2647035" y="1497253"/>
                  </a:lnTo>
                  <a:lnTo>
                    <a:pt x="2651239" y="1499349"/>
                  </a:lnTo>
                  <a:lnTo>
                    <a:pt x="2656840" y="1497012"/>
                  </a:lnTo>
                  <a:lnTo>
                    <a:pt x="2659634" y="1501444"/>
                  </a:lnTo>
                  <a:lnTo>
                    <a:pt x="2661272" y="1499349"/>
                  </a:lnTo>
                  <a:lnTo>
                    <a:pt x="2661501" y="1497482"/>
                  </a:lnTo>
                  <a:close/>
                </a:path>
                <a:path w="4490085" h="3409950">
                  <a:moveTo>
                    <a:pt x="2681567" y="2379827"/>
                  </a:moveTo>
                  <a:lnTo>
                    <a:pt x="2679471" y="2377490"/>
                  </a:lnTo>
                  <a:lnTo>
                    <a:pt x="2674797" y="2377021"/>
                  </a:lnTo>
                  <a:lnTo>
                    <a:pt x="2679001" y="2382164"/>
                  </a:lnTo>
                  <a:lnTo>
                    <a:pt x="2675966" y="2383091"/>
                  </a:lnTo>
                  <a:lnTo>
                    <a:pt x="2674099" y="2383561"/>
                  </a:lnTo>
                  <a:lnTo>
                    <a:pt x="2672232" y="2384260"/>
                  </a:lnTo>
                  <a:lnTo>
                    <a:pt x="2670137" y="2384958"/>
                  </a:lnTo>
                  <a:lnTo>
                    <a:pt x="2673870" y="2387993"/>
                  </a:lnTo>
                  <a:lnTo>
                    <a:pt x="2677134" y="2387993"/>
                  </a:lnTo>
                  <a:lnTo>
                    <a:pt x="2680398" y="2385187"/>
                  </a:lnTo>
                  <a:lnTo>
                    <a:pt x="2679941" y="2382621"/>
                  </a:lnTo>
                  <a:lnTo>
                    <a:pt x="2681567" y="2379827"/>
                  </a:lnTo>
                  <a:close/>
                </a:path>
                <a:path w="4490085" h="3409950">
                  <a:moveTo>
                    <a:pt x="2683903" y="1500047"/>
                  </a:moveTo>
                  <a:lnTo>
                    <a:pt x="2682036" y="1498409"/>
                  </a:lnTo>
                  <a:lnTo>
                    <a:pt x="2680639" y="1496783"/>
                  </a:lnTo>
                  <a:lnTo>
                    <a:pt x="2678773" y="1495145"/>
                  </a:lnTo>
                  <a:lnTo>
                    <a:pt x="2675509" y="1495145"/>
                  </a:lnTo>
                  <a:lnTo>
                    <a:pt x="2673400" y="1497253"/>
                  </a:lnTo>
                  <a:lnTo>
                    <a:pt x="2673172" y="1499577"/>
                  </a:lnTo>
                  <a:lnTo>
                    <a:pt x="2675966" y="1501914"/>
                  </a:lnTo>
                  <a:lnTo>
                    <a:pt x="2678074" y="1500746"/>
                  </a:lnTo>
                  <a:lnTo>
                    <a:pt x="2680868" y="1502854"/>
                  </a:lnTo>
                  <a:lnTo>
                    <a:pt x="2683903" y="1500047"/>
                  </a:lnTo>
                  <a:close/>
                </a:path>
                <a:path w="4490085" h="3409950">
                  <a:moveTo>
                    <a:pt x="2707005" y="2504668"/>
                  </a:moveTo>
                  <a:lnTo>
                    <a:pt x="2706306" y="2502344"/>
                  </a:lnTo>
                  <a:lnTo>
                    <a:pt x="2705836" y="2502344"/>
                  </a:lnTo>
                  <a:lnTo>
                    <a:pt x="2703271" y="2501874"/>
                  </a:lnTo>
                  <a:lnTo>
                    <a:pt x="2697911" y="2501874"/>
                  </a:lnTo>
                  <a:lnTo>
                    <a:pt x="2697442" y="2502573"/>
                  </a:lnTo>
                  <a:lnTo>
                    <a:pt x="2696972" y="2503043"/>
                  </a:lnTo>
                  <a:lnTo>
                    <a:pt x="2696972" y="2504211"/>
                  </a:lnTo>
                  <a:lnTo>
                    <a:pt x="2697200" y="2505608"/>
                  </a:lnTo>
                  <a:lnTo>
                    <a:pt x="2697442" y="2509342"/>
                  </a:lnTo>
                  <a:lnTo>
                    <a:pt x="2701645" y="2507246"/>
                  </a:lnTo>
                  <a:lnTo>
                    <a:pt x="2706776" y="2504910"/>
                  </a:lnTo>
                  <a:lnTo>
                    <a:pt x="2707005" y="2504668"/>
                  </a:lnTo>
                  <a:close/>
                </a:path>
                <a:path w="4490085" h="3409950">
                  <a:moveTo>
                    <a:pt x="2781922" y="2446566"/>
                  </a:moveTo>
                  <a:lnTo>
                    <a:pt x="2780284" y="2446337"/>
                  </a:lnTo>
                  <a:lnTo>
                    <a:pt x="2778645" y="2446337"/>
                  </a:lnTo>
                  <a:lnTo>
                    <a:pt x="2777490" y="2445639"/>
                  </a:lnTo>
                  <a:lnTo>
                    <a:pt x="2775610" y="2444699"/>
                  </a:lnTo>
                  <a:lnTo>
                    <a:pt x="2774213" y="2443061"/>
                  </a:lnTo>
                  <a:lnTo>
                    <a:pt x="2772118" y="2441435"/>
                  </a:lnTo>
                  <a:lnTo>
                    <a:pt x="2772816" y="2445397"/>
                  </a:lnTo>
                  <a:lnTo>
                    <a:pt x="2771178" y="2448903"/>
                  </a:lnTo>
                  <a:lnTo>
                    <a:pt x="2773756" y="2452166"/>
                  </a:lnTo>
                  <a:lnTo>
                    <a:pt x="2774912" y="2451239"/>
                  </a:lnTo>
                  <a:lnTo>
                    <a:pt x="2775851" y="2450071"/>
                  </a:lnTo>
                  <a:lnTo>
                    <a:pt x="2777020" y="2449372"/>
                  </a:lnTo>
                  <a:lnTo>
                    <a:pt x="2778417" y="2448433"/>
                  </a:lnTo>
                  <a:lnTo>
                    <a:pt x="2781223" y="2449830"/>
                  </a:lnTo>
                  <a:lnTo>
                    <a:pt x="2781922" y="2446566"/>
                  </a:lnTo>
                  <a:close/>
                </a:path>
                <a:path w="4490085" h="3409950">
                  <a:moveTo>
                    <a:pt x="2841421" y="1795246"/>
                  </a:moveTo>
                  <a:lnTo>
                    <a:pt x="2840952" y="1793621"/>
                  </a:lnTo>
                  <a:lnTo>
                    <a:pt x="2840723" y="1791982"/>
                  </a:lnTo>
                  <a:lnTo>
                    <a:pt x="2840723" y="1790814"/>
                  </a:lnTo>
                  <a:lnTo>
                    <a:pt x="2837218" y="1790115"/>
                  </a:lnTo>
                  <a:lnTo>
                    <a:pt x="2834195" y="1788947"/>
                  </a:lnTo>
                  <a:lnTo>
                    <a:pt x="2831858" y="1791284"/>
                  </a:lnTo>
                  <a:lnTo>
                    <a:pt x="2833484" y="1793379"/>
                  </a:lnTo>
                  <a:lnTo>
                    <a:pt x="2834894" y="1795487"/>
                  </a:lnTo>
                  <a:lnTo>
                    <a:pt x="2836291" y="1797354"/>
                  </a:lnTo>
                  <a:lnTo>
                    <a:pt x="2838627" y="1796415"/>
                  </a:lnTo>
                  <a:lnTo>
                    <a:pt x="2840024" y="1795957"/>
                  </a:lnTo>
                  <a:lnTo>
                    <a:pt x="2841421" y="1795246"/>
                  </a:lnTo>
                  <a:close/>
                </a:path>
                <a:path w="4490085" h="3409950">
                  <a:moveTo>
                    <a:pt x="3070123" y="506387"/>
                  </a:moveTo>
                  <a:lnTo>
                    <a:pt x="3067558" y="504291"/>
                  </a:lnTo>
                  <a:lnTo>
                    <a:pt x="3064980" y="505688"/>
                  </a:lnTo>
                  <a:lnTo>
                    <a:pt x="3062414" y="505218"/>
                  </a:lnTo>
                  <a:lnTo>
                    <a:pt x="3059849" y="511060"/>
                  </a:lnTo>
                  <a:lnTo>
                    <a:pt x="3060090" y="511289"/>
                  </a:lnTo>
                  <a:lnTo>
                    <a:pt x="3066148" y="511987"/>
                  </a:lnTo>
                  <a:lnTo>
                    <a:pt x="3066618" y="509663"/>
                  </a:lnTo>
                  <a:lnTo>
                    <a:pt x="3070123" y="509422"/>
                  </a:lnTo>
                  <a:lnTo>
                    <a:pt x="3070123" y="506387"/>
                  </a:lnTo>
                  <a:close/>
                </a:path>
                <a:path w="4490085" h="3409950">
                  <a:moveTo>
                    <a:pt x="3727272" y="2392426"/>
                  </a:moveTo>
                  <a:lnTo>
                    <a:pt x="3724465" y="2389860"/>
                  </a:lnTo>
                  <a:lnTo>
                    <a:pt x="3722598" y="2390089"/>
                  </a:lnTo>
                  <a:lnTo>
                    <a:pt x="3720274" y="2388920"/>
                  </a:lnTo>
                  <a:lnTo>
                    <a:pt x="3719804" y="2391956"/>
                  </a:lnTo>
                  <a:lnTo>
                    <a:pt x="3722598" y="2394762"/>
                  </a:lnTo>
                  <a:lnTo>
                    <a:pt x="3721430" y="2396388"/>
                  </a:lnTo>
                  <a:lnTo>
                    <a:pt x="3719563" y="2398255"/>
                  </a:lnTo>
                  <a:lnTo>
                    <a:pt x="3721900" y="2400122"/>
                  </a:lnTo>
                  <a:lnTo>
                    <a:pt x="3723538" y="2400122"/>
                  </a:lnTo>
                  <a:lnTo>
                    <a:pt x="3725405" y="2398496"/>
                  </a:lnTo>
                  <a:lnTo>
                    <a:pt x="3725862" y="2395461"/>
                  </a:lnTo>
                  <a:lnTo>
                    <a:pt x="3727272" y="2392426"/>
                  </a:lnTo>
                  <a:close/>
                </a:path>
                <a:path w="4490085" h="3409950">
                  <a:moveTo>
                    <a:pt x="3797516" y="1625"/>
                  </a:moveTo>
                  <a:lnTo>
                    <a:pt x="3794480" y="228"/>
                  </a:lnTo>
                  <a:lnTo>
                    <a:pt x="3791674" y="0"/>
                  </a:lnTo>
                  <a:lnTo>
                    <a:pt x="3788181" y="2095"/>
                  </a:lnTo>
                  <a:lnTo>
                    <a:pt x="3788410" y="3733"/>
                  </a:lnTo>
                  <a:lnTo>
                    <a:pt x="3788880" y="5600"/>
                  </a:lnTo>
                  <a:lnTo>
                    <a:pt x="3789108" y="7226"/>
                  </a:lnTo>
                  <a:lnTo>
                    <a:pt x="3793071" y="7226"/>
                  </a:lnTo>
                  <a:lnTo>
                    <a:pt x="3794709" y="5359"/>
                  </a:lnTo>
                  <a:lnTo>
                    <a:pt x="3797046" y="4191"/>
                  </a:lnTo>
                  <a:lnTo>
                    <a:pt x="3797516" y="1625"/>
                  </a:lnTo>
                  <a:close/>
                </a:path>
                <a:path w="4490085" h="3409950">
                  <a:moveTo>
                    <a:pt x="4083151" y="2496743"/>
                  </a:moveTo>
                  <a:lnTo>
                    <a:pt x="4082681" y="2496045"/>
                  </a:lnTo>
                  <a:lnTo>
                    <a:pt x="4082440" y="2495334"/>
                  </a:lnTo>
                  <a:lnTo>
                    <a:pt x="4074274" y="2493937"/>
                  </a:lnTo>
                  <a:lnTo>
                    <a:pt x="4070312" y="2496045"/>
                  </a:lnTo>
                  <a:lnTo>
                    <a:pt x="4071480" y="2497912"/>
                  </a:lnTo>
                  <a:lnTo>
                    <a:pt x="4072648" y="2499537"/>
                  </a:lnTo>
                  <a:lnTo>
                    <a:pt x="4074045" y="2501176"/>
                  </a:lnTo>
                  <a:lnTo>
                    <a:pt x="4076611" y="2499779"/>
                  </a:lnTo>
                  <a:lnTo>
                    <a:pt x="4079875" y="2498369"/>
                  </a:lnTo>
                  <a:lnTo>
                    <a:pt x="4083151" y="2496743"/>
                  </a:lnTo>
                  <a:close/>
                </a:path>
                <a:path w="4490085" h="3409950">
                  <a:moveTo>
                    <a:pt x="4087342" y="2394064"/>
                  </a:moveTo>
                  <a:lnTo>
                    <a:pt x="4085247" y="2389632"/>
                  </a:lnTo>
                  <a:lnTo>
                    <a:pt x="4080573" y="2394293"/>
                  </a:lnTo>
                  <a:lnTo>
                    <a:pt x="4082211" y="2397099"/>
                  </a:lnTo>
                  <a:lnTo>
                    <a:pt x="4083608" y="2399893"/>
                  </a:lnTo>
                  <a:lnTo>
                    <a:pt x="4085475" y="2403398"/>
                  </a:lnTo>
                  <a:lnTo>
                    <a:pt x="4087114" y="2398496"/>
                  </a:lnTo>
                  <a:lnTo>
                    <a:pt x="4087342" y="2394064"/>
                  </a:lnTo>
                  <a:close/>
                </a:path>
                <a:path w="4490085" h="3409950">
                  <a:moveTo>
                    <a:pt x="4132148" y="9093"/>
                  </a:moveTo>
                  <a:lnTo>
                    <a:pt x="4128884" y="3492"/>
                  </a:lnTo>
                  <a:lnTo>
                    <a:pt x="4127017" y="0"/>
                  </a:lnTo>
                  <a:lnTo>
                    <a:pt x="4125379" y="12827"/>
                  </a:lnTo>
                  <a:lnTo>
                    <a:pt x="4125620" y="12827"/>
                  </a:lnTo>
                  <a:lnTo>
                    <a:pt x="4127957" y="13296"/>
                  </a:lnTo>
                  <a:lnTo>
                    <a:pt x="4132148" y="9093"/>
                  </a:lnTo>
                  <a:close/>
                </a:path>
                <a:path w="4490085" h="3409950">
                  <a:moveTo>
                    <a:pt x="4155490" y="1428178"/>
                  </a:moveTo>
                  <a:lnTo>
                    <a:pt x="4153382" y="1425841"/>
                  </a:lnTo>
                  <a:lnTo>
                    <a:pt x="4151058" y="1425600"/>
                  </a:lnTo>
                  <a:lnTo>
                    <a:pt x="4148721" y="1428407"/>
                  </a:lnTo>
                  <a:lnTo>
                    <a:pt x="4149661" y="1430502"/>
                  </a:lnTo>
                  <a:lnTo>
                    <a:pt x="4147553" y="1433309"/>
                  </a:lnTo>
                  <a:lnTo>
                    <a:pt x="4149890" y="1435646"/>
                  </a:lnTo>
                  <a:lnTo>
                    <a:pt x="4152455" y="1435176"/>
                  </a:lnTo>
                  <a:lnTo>
                    <a:pt x="4153624" y="1432610"/>
                  </a:lnTo>
                  <a:lnTo>
                    <a:pt x="4155490" y="1431442"/>
                  </a:lnTo>
                  <a:lnTo>
                    <a:pt x="4155490" y="1428178"/>
                  </a:lnTo>
                  <a:close/>
                </a:path>
                <a:path w="4490085" h="3409950">
                  <a:moveTo>
                    <a:pt x="4178363" y="1088631"/>
                  </a:moveTo>
                  <a:lnTo>
                    <a:pt x="4173220" y="1088631"/>
                  </a:lnTo>
                  <a:lnTo>
                    <a:pt x="4170184" y="1091666"/>
                  </a:lnTo>
                  <a:lnTo>
                    <a:pt x="4168089" y="1094003"/>
                  </a:lnTo>
                  <a:lnTo>
                    <a:pt x="4173220" y="1099134"/>
                  </a:lnTo>
                  <a:lnTo>
                    <a:pt x="4175328" y="1094930"/>
                  </a:lnTo>
                  <a:lnTo>
                    <a:pt x="4176725" y="1091895"/>
                  </a:lnTo>
                  <a:lnTo>
                    <a:pt x="4178363" y="1088631"/>
                  </a:lnTo>
                  <a:close/>
                </a:path>
                <a:path w="4490085" h="3409950">
                  <a:moveTo>
                    <a:pt x="4178820" y="1428407"/>
                  </a:moveTo>
                  <a:lnTo>
                    <a:pt x="4173461" y="1423035"/>
                  </a:lnTo>
                  <a:lnTo>
                    <a:pt x="4171823" y="1425841"/>
                  </a:lnTo>
                  <a:lnTo>
                    <a:pt x="4170426" y="1428877"/>
                  </a:lnTo>
                  <a:lnTo>
                    <a:pt x="4168787" y="1432140"/>
                  </a:lnTo>
                  <a:lnTo>
                    <a:pt x="4170426" y="1432610"/>
                  </a:lnTo>
                  <a:lnTo>
                    <a:pt x="4171823" y="1432839"/>
                  </a:lnTo>
                  <a:lnTo>
                    <a:pt x="4171594" y="1432610"/>
                  </a:lnTo>
                  <a:lnTo>
                    <a:pt x="4174858" y="1430972"/>
                  </a:lnTo>
                  <a:lnTo>
                    <a:pt x="4176725" y="1429575"/>
                  </a:lnTo>
                  <a:lnTo>
                    <a:pt x="4178820" y="1428407"/>
                  </a:lnTo>
                  <a:close/>
                </a:path>
                <a:path w="4490085" h="3409950">
                  <a:moveTo>
                    <a:pt x="4266336" y="3200565"/>
                  </a:moveTo>
                  <a:lnTo>
                    <a:pt x="4263301" y="3198926"/>
                  </a:lnTo>
                  <a:lnTo>
                    <a:pt x="4260507" y="3198926"/>
                  </a:lnTo>
                  <a:lnTo>
                    <a:pt x="4257002" y="3200793"/>
                  </a:lnTo>
                  <a:lnTo>
                    <a:pt x="4257230" y="3202432"/>
                  </a:lnTo>
                  <a:lnTo>
                    <a:pt x="4257700" y="3204299"/>
                  </a:lnTo>
                  <a:lnTo>
                    <a:pt x="4257929" y="3205924"/>
                  </a:lnTo>
                  <a:lnTo>
                    <a:pt x="4261904" y="3205924"/>
                  </a:lnTo>
                  <a:lnTo>
                    <a:pt x="4263301" y="3204299"/>
                  </a:lnTo>
                  <a:lnTo>
                    <a:pt x="4265866" y="3203130"/>
                  </a:lnTo>
                  <a:lnTo>
                    <a:pt x="4266336" y="3200565"/>
                  </a:lnTo>
                  <a:close/>
                </a:path>
                <a:path w="4490085" h="3409950">
                  <a:moveTo>
                    <a:pt x="4310202" y="1488617"/>
                  </a:moveTo>
                  <a:lnTo>
                    <a:pt x="4298073" y="1488617"/>
                  </a:lnTo>
                  <a:lnTo>
                    <a:pt x="4296676" y="1488846"/>
                  </a:lnTo>
                  <a:lnTo>
                    <a:pt x="4295038" y="1489075"/>
                  </a:lnTo>
                  <a:lnTo>
                    <a:pt x="4293641" y="1489316"/>
                  </a:lnTo>
                  <a:lnTo>
                    <a:pt x="4306011" y="1492110"/>
                  </a:lnTo>
                  <a:lnTo>
                    <a:pt x="4310202" y="1488617"/>
                  </a:lnTo>
                  <a:close/>
                </a:path>
                <a:path w="4490085" h="3409950">
                  <a:moveTo>
                    <a:pt x="4318838" y="332536"/>
                  </a:moveTo>
                  <a:lnTo>
                    <a:pt x="4316044" y="330441"/>
                  </a:lnTo>
                  <a:lnTo>
                    <a:pt x="4313009" y="330200"/>
                  </a:lnTo>
                  <a:lnTo>
                    <a:pt x="4309503" y="333235"/>
                  </a:lnTo>
                  <a:lnTo>
                    <a:pt x="4309745" y="334632"/>
                  </a:lnTo>
                  <a:lnTo>
                    <a:pt x="4309973" y="336270"/>
                  </a:lnTo>
                  <a:lnTo>
                    <a:pt x="4310202" y="337439"/>
                  </a:lnTo>
                  <a:lnTo>
                    <a:pt x="4311612" y="337667"/>
                  </a:lnTo>
                  <a:lnTo>
                    <a:pt x="4312539" y="337908"/>
                  </a:lnTo>
                  <a:lnTo>
                    <a:pt x="4314876" y="338366"/>
                  </a:lnTo>
                  <a:lnTo>
                    <a:pt x="4317212" y="334873"/>
                  </a:lnTo>
                  <a:lnTo>
                    <a:pt x="4318838" y="332536"/>
                  </a:lnTo>
                  <a:close/>
                </a:path>
                <a:path w="4490085" h="3409950">
                  <a:moveTo>
                    <a:pt x="4348480" y="1486750"/>
                  </a:moveTo>
                  <a:lnTo>
                    <a:pt x="4348010" y="1486281"/>
                  </a:lnTo>
                  <a:lnTo>
                    <a:pt x="4343578" y="1481848"/>
                  </a:lnTo>
                  <a:lnTo>
                    <a:pt x="4342650" y="1483017"/>
                  </a:lnTo>
                  <a:lnTo>
                    <a:pt x="4341711" y="1484414"/>
                  </a:lnTo>
                  <a:lnTo>
                    <a:pt x="4340542" y="1485341"/>
                  </a:lnTo>
                  <a:lnTo>
                    <a:pt x="4339145" y="1486281"/>
                  </a:lnTo>
                  <a:lnTo>
                    <a:pt x="4336351" y="1484414"/>
                  </a:lnTo>
                  <a:lnTo>
                    <a:pt x="4336110" y="1487678"/>
                  </a:lnTo>
                  <a:lnTo>
                    <a:pt x="4347781" y="1489075"/>
                  </a:lnTo>
                  <a:lnTo>
                    <a:pt x="4348480" y="1486750"/>
                  </a:lnTo>
                  <a:close/>
                </a:path>
                <a:path w="4490085" h="3409950">
                  <a:moveTo>
                    <a:pt x="4449991" y="355866"/>
                  </a:moveTo>
                  <a:lnTo>
                    <a:pt x="4445330" y="351205"/>
                  </a:lnTo>
                  <a:lnTo>
                    <a:pt x="4442523" y="351675"/>
                  </a:lnTo>
                  <a:lnTo>
                    <a:pt x="4440186" y="352132"/>
                  </a:lnTo>
                  <a:lnTo>
                    <a:pt x="4440656" y="354469"/>
                  </a:lnTo>
                  <a:lnTo>
                    <a:pt x="4440885" y="356108"/>
                  </a:lnTo>
                  <a:lnTo>
                    <a:pt x="4441355" y="358203"/>
                  </a:lnTo>
                  <a:lnTo>
                    <a:pt x="4444619" y="356577"/>
                  </a:lnTo>
                  <a:lnTo>
                    <a:pt x="4448353" y="360311"/>
                  </a:lnTo>
                  <a:lnTo>
                    <a:pt x="4449991" y="355866"/>
                  </a:lnTo>
                  <a:close/>
                </a:path>
                <a:path w="4490085" h="3409950">
                  <a:moveTo>
                    <a:pt x="4489894" y="18669"/>
                  </a:moveTo>
                  <a:lnTo>
                    <a:pt x="4489424" y="17259"/>
                  </a:lnTo>
                  <a:lnTo>
                    <a:pt x="4489196" y="15392"/>
                  </a:lnTo>
                  <a:lnTo>
                    <a:pt x="4488726" y="13766"/>
                  </a:lnTo>
                  <a:lnTo>
                    <a:pt x="4484763" y="13766"/>
                  </a:lnTo>
                  <a:lnTo>
                    <a:pt x="4483366" y="15633"/>
                  </a:lnTo>
                  <a:lnTo>
                    <a:pt x="4480801" y="16560"/>
                  </a:lnTo>
                  <a:lnTo>
                    <a:pt x="4480560" y="19367"/>
                  </a:lnTo>
                  <a:lnTo>
                    <a:pt x="4483595" y="20535"/>
                  </a:lnTo>
                  <a:lnTo>
                    <a:pt x="4486402" y="20993"/>
                  </a:lnTo>
                  <a:lnTo>
                    <a:pt x="4489894" y="1866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8" name="object 48"/>
            <p:cNvSpPr/>
            <p:nvPr/>
          </p:nvSpPr>
          <p:spPr>
            <a:xfrm>
              <a:off x="1171359" y="3044049"/>
              <a:ext cx="4528820" cy="4258310"/>
            </a:xfrm>
            <a:custGeom>
              <a:avLst/>
              <a:gdLst/>
              <a:ahLst/>
              <a:cxnLst/>
              <a:rect l="l" t="t" r="r" b="b"/>
              <a:pathLst>
                <a:path w="4528820" h="4258309">
                  <a:moveTo>
                    <a:pt x="10033" y="3007576"/>
                  </a:moveTo>
                  <a:lnTo>
                    <a:pt x="7467" y="3005480"/>
                  </a:lnTo>
                  <a:lnTo>
                    <a:pt x="5143" y="3006179"/>
                  </a:lnTo>
                  <a:lnTo>
                    <a:pt x="2336" y="3004553"/>
                  </a:lnTo>
                  <a:lnTo>
                    <a:pt x="0" y="3006648"/>
                  </a:lnTo>
                  <a:lnTo>
                    <a:pt x="469" y="3009214"/>
                  </a:lnTo>
                  <a:lnTo>
                    <a:pt x="3035" y="3010382"/>
                  </a:lnTo>
                  <a:lnTo>
                    <a:pt x="4203" y="3012021"/>
                  </a:lnTo>
                  <a:lnTo>
                    <a:pt x="7467" y="3012021"/>
                  </a:lnTo>
                  <a:lnTo>
                    <a:pt x="9804" y="3009912"/>
                  </a:lnTo>
                  <a:lnTo>
                    <a:pt x="10033" y="3007576"/>
                  </a:lnTo>
                  <a:close/>
                </a:path>
                <a:path w="4528820" h="4258309">
                  <a:moveTo>
                    <a:pt x="111315" y="1063434"/>
                  </a:moveTo>
                  <a:lnTo>
                    <a:pt x="108051" y="1061339"/>
                  </a:lnTo>
                  <a:lnTo>
                    <a:pt x="105244" y="1062266"/>
                  </a:lnTo>
                  <a:lnTo>
                    <a:pt x="102222" y="1062037"/>
                  </a:lnTo>
                  <a:lnTo>
                    <a:pt x="101511" y="1064374"/>
                  </a:lnTo>
                  <a:lnTo>
                    <a:pt x="98247" y="1064844"/>
                  </a:lnTo>
                  <a:lnTo>
                    <a:pt x="98018" y="1067638"/>
                  </a:lnTo>
                  <a:lnTo>
                    <a:pt x="98945" y="1067866"/>
                  </a:lnTo>
                  <a:lnTo>
                    <a:pt x="100114" y="1068806"/>
                  </a:lnTo>
                  <a:lnTo>
                    <a:pt x="102222" y="1068108"/>
                  </a:lnTo>
                  <a:lnTo>
                    <a:pt x="103378" y="1067168"/>
                  </a:lnTo>
                  <a:lnTo>
                    <a:pt x="105714" y="1065999"/>
                  </a:lnTo>
                  <a:lnTo>
                    <a:pt x="106654" y="1065771"/>
                  </a:lnTo>
                  <a:lnTo>
                    <a:pt x="108521" y="1064844"/>
                  </a:lnTo>
                  <a:lnTo>
                    <a:pt x="109689" y="1064374"/>
                  </a:lnTo>
                  <a:lnTo>
                    <a:pt x="111315" y="1063434"/>
                  </a:lnTo>
                  <a:close/>
                </a:path>
                <a:path w="4528820" h="4258309">
                  <a:moveTo>
                    <a:pt x="113880" y="2070163"/>
                  </a:moveTo>
                  <a:lnTo>
                    <a:pt x="113487" y="2067369"/>
                  </a:lnTo>
                  <a:lnTo>
                    <a:pt x="113182" y="2065032"/>
                  </a:lnTo>
                  <a:lnTo>
                    <a:pt x="112712" y="2065032"/>
                  </a:lnTo>
                  <a:lnTo>
                    <a:pt x="108280" y="2067369"/>
                  </a:lnTo>
                  <a:lnTo>
                    <a:pt x="106184" y="2068525"/>
                  </a:lnTo>
                  <a:lnTo>
                    <a:pt x="103619" y="2069693"/>
                  </a:lnTo>
                  <a:lnTo>
                    <a:pt x="107823" y="2072030"/>
                  </a:lnTo>
                  <a:lnTo>
                    <a:pt x="110617" y="2072030"/>
                  </a:lnTo>
                  <a:lnTo>
                    <a:pt x="113880" y="2070163"/>
                  </a:lnTo>
                  <a:close/>
                </a:path>
                <a:path w="4528820" h="4258309">
                  <a:moveTo>
                    <a:pt x="136753" y="4172293"/>
                  </a:moveTo>
                  <a:lnTo>
                    <a:pt x="133248" y="4172293"/>
                  </a:lnTo>
                  <a:lnTo>
                    <a:pt x="132092" y="4172064"/>
                  </a:lnTo>
                  <a:lnTo>
                    <a:pt x="130683" y="4173931"/>
                  </a:lnTo>
                  <a:lnTo>
                    <a:pt x="128117" y="4174858"/>
                  </a:lnTo>
                  <a:lnTo>
                    <a:pt x="127419" y="4179290"/>
                  </a:lnTo>
                  <a:lnTo>
                    <a:pt x="130683" y="4177665"/>
                  </a:lnTo>
                  <a:lnTo>
                    <a:pt x="133718" y="4180230"/>
                  </a:lnTo>
                  <a:lnTo>
                    <a:pt x="136753" y="4177423"/>
                  </a:lnTo>
                  <a:lnTo>
                    <a:pt x="136753" y="4172293"/>
                  </a:lnTo>
                  <a:close/>
                </a:path>
                <a:path w="4528820" h="4258309">
                  <a:moveTo>
                    <a:pt x="307581" y="2000389"/>
                  </a:moveTo>
                  <a:lnTo>
                    <a:pt x="302907" y="1998992"/>
                  </a:lnTo>
                  <a:lnTo>
                    <a:pt x="298945" y="1998992"/>
                  </a:lnTo>
                  <a:lnTo>
                    <a:pt x="293801" y="2000618"/>
                  </a:lnTo>
                  <a:lnTo>
                    <a:pt x="296138" y="2002485"/>
                  </a:lnTo>
                  <a:lnTo>
                    <a:pt x="297535" y="2004352"/>
                  </a:lnTo>
                  <a:lnTo>
                    <a:pt x="299173" y="2005990"/>
                  </a:lnTo>
                  <a:lnTo>
                    <a:pt x="300570" y="2002485"/>
                  </a:lnTo>
                  <a:lnTo>
                    <a:pt x="305244" y="2003425"/>
                  </a:lnTo>
                  <a:lnTo>
                    <a:pt x="307581" y="2000389"/>
                  </a:lnTo>
                  <a:close/>
                </a:path>
                <a:path w="4528820" h="4258309">
                  <a:moveTo>
                    <a:pt x="355650" y="987361"/>
                  </a:moveTo>
                  <a:lnTo>
                    <a:pt x="355180" y="986891"/>
                  </a:lnTo>
                  <a:lnTo>
                    <a:pt x="354253" y="985024"/>
                  </a:lnTo>
                  <a:lnTo>
                    <a:pt x="353314" y="983399"/>
                  </a:lnTo>
                  <a:lnTo>
                    <a:pt x="350278" y="983157"/>
                  </a:lnTo>
                  <a:lnTo>
                    <a:pt x="350278" y="985266"/>
                  </a:lnTo>
                  <a:lnTo>
                    <a:pt x="350050" y="987361"/>
                  </a:lnTo>
                  <a:lnTo>
                    <a:pt x="349808" y="988999"/>
                  </a:lnTo>
                  <a:lnTo>
                    <a:pt x="348881" y="990396"/>
                  </a:lnTo>
                  <a:lnTo>
                    <a:pt x="346786" y="989926"/>
                  </a:lnTo>
                  <a:lnTo>
                    <a:pt x="346544" y="992733"/>
                  </a:lnTo>
                  <a:lnTo>
                    <a:pt x="348411" y="993190"/>
                  </a:lnTo>
                  <a:lnTo>
                    <a:pt x="352145" y="993190"/>
                  </a:lnTo>
                  <a:lnTo>
                    <a:pt x="353085" y="991793"/>
                  </a:lnTo>
                  <a:lnTo>
                    <a:pt x="354253" y="989698"/>
                  </a:lnTo>
                  <a:lnTo>
                    <a:pt x="355650" y="987361"/>
                  </a:lnTo>
                  <a:close/>
                </a:path>
                <a:path w="4528820" h="4258309">
                  <a:moveTo>
                    <a:pt x="364045" y="1388046"/>
                  </a:moveTo>
                  <a:lnTo>
                    <a:pt x="353542" y="1385709"/>
                  </a:lnTo>
                  <a:lnTo>
                    <a:pt x="353542" y="1385951"/>
                  </a:lnTo>
                  <a:lnTo>
                    <a:pt x="346786" y="1388973"/>
                  </a:lnTo>
                  <a:lnTo>
                    <a:pt x="352145" y="1388745"/>
                  </a:lnTo>
                  <a:lnTo>
                    <a:pt x="357987" y="1391310"/>
                  </a:lnTo>
                  <a:lnTo>
                    <a:pt x="364045" y="1388046"/>
                  </a:lnTo>
                  <a:close/>
                </a:path>
                <a:path w="4528820" h="4258309">
                  <a:moveTo>
                    <a:pt x="399288" y="1334604"/>
                  </a:moveTo>
                  <a:lnTo>
                    <a:pt x="393915" y="1334833"/>
                  </a:lnTo>
                  <a:lnTo>
                    <a:pt x="388315" y="1332509"/>
                  </a:lnTo>
                  <a:lnTo>
                    <a:pt x="381787" y="1335544"/>
                  </a:lnTo>
                  <a:lnTo>
                    <a:pt x="392518" y="1337411"/>
                  </a:lnTo>
                  <a:lnTo>
                    <a:pt x="398716" y="1334833"/>
                  </a:lnTo>
                  <a:lnTo>
                    <a:pt x="399288" y="1334604"/>
                  </a:lnTo>
                  <a:close/>
                </a:path>
                <a:path w="4528820" h="4258309">
                  <a:moveTo>
                    <a:pt x="409321" y="850379"/>
                  </a:moveTo>
                  <a:lnTo>
                    <a:pt x="409092" y="849210"/>
                  </a:lnTo>
                  <a:lnTo>
                    <a:pt x="408851" y="847572"/>
                  </a:lnTo>
                  <a:lnTo>
                    <a:pt x="408393" y="845947"/>
                  </a:lnTo>
                  <a:lnTo>
                    <a:pt x="402323" y="848982"/>
                  </a:lnTo>
                  <a:lnTo>
                    <a:pt x="400685" y="849680"/>
                  </a:lnTo>
                  <a:lnTo>
                    <a:pt x="401624" y="851547"/>
                  </a:lnTo>
                  <a:lnTo>
                    <a:pt x="403948" y="855751"/>
                  </a:lnTo>
                  <a:lnTo>
                    <a:pt x="409321" y="850379"/>
                  </a:lnTo>
                  <a:close/>
                </a:path>
                <a:path w="4528820" h="4258309">
                  <a:moveTo>
                    <a:pt x="435457" y="1060170"/>
                  </a:moveTo>
                  <a:lnTo>
                    <a:pt x="433362" y="1059002"/>
                  </a:lnTo>
                  <a:lnTo>
                    <a:pt x="432422" y="1055966"/>
                  </a:lnTo>
                  <a:lnTo>
                    <a:pt x="429387" y="1056208"/>
                  </a:lnTo>
                  <a:lnTo>
                    <a:pt x="428929" y="1060399"/>
                  </a:lnTo>
                  <a:lnTo>
                    <a:pt x="427990" y="1064602"/>
                  </a:lnTo>
                  <a:lnTo>
                    <a:pt x="432193" y="1071372"/>
                  </a:lnTo>
                  <a:lnTo>
                    <a:pt x="432193" y="1063675"/>
                  </a:lnTo>
                  <a:lnTo>
                    <a:pt x="433362" y="1062507"/>
                  </a:lnTo>
                  <a:lnTo>
                    <a:pt x="434289" y="1061339"/>
                  </a:lnTo>
                  <a:lnTo>
                    <a:pt x="435457" y="1060170"/>
                  </a:lnTo>
                  <a:close/>
                </a:path>
                <a:path w="4528820" h="4258309">
                  <a:moveTo>
                    <a:pt x="533476" y="2086267"/>
                  </a:moveTo>
                  <a:lnTo>
                    <a:pt x="532765" y="2083003"/>
                  </a:lnTo>
                  <a:lnTo>
                    <a:pt x="526465" y="2086495"/>
                  </a:lnTo>
                  <a:lnTo>
                    <a:pt x="527164" y="2081136"/>
                  </a:lnTo>
                  <a:lnTo>
                    <a:pt x="522973" y="2081593"/>
                  </a:lnTo>
                  <a:lnTo>
                    <a:pt x="520865" y="2081593"/>
                  </a:lnTo>
                  <a:lnTo>
                    <a:pt x="520865" y="2083231"/>
                  </a:lnTo>
                  <a:lnTo>
                    <a:pt x="521106" y="2083460"/>
                  </a:lnTo>
                  <a:lnTo>
                    <a:pt x="522274" y="2085327"/>
                  </a:lnTo>
                  <a:lnTo>
                    <a:pt x="523671" y="2086965"/>
                  </a:lnTo>
                  <a:lnTo>
                    <a:pt x="524370" y="2088134"/>
                  </a:lnTo>
                  <a:lnTo>
                    <a:pt x="528332" y="2087194"/>
                  </a:lnTo>
                  <a:lnTo>
                    <a:pt x="531368" y="2088832"/>
                  </a:lnTo>
                  <a:lnTo>
                    <a:pt x="533476" y="2086267"/>
                  </a:lnTo>
                  <a:close/>
                </a:path>
                <a:path w="4528820" h="4258309">
                  <a:moveTo>
                    <a:pt x="612343" y="4226433"/>
                  </a:moveTo>
                  <a:lnTo>
                    <a:pt x="610717" y="4225036"/>
                  </a:lnTo>
                  <a:lnTo>
                    <a:pt x="609307" y="4223397"/>
                  </a:lnTo>
                  <a:lnTo>
                    <a:pt x="607682" y="4222000"/>
                  </a:lnTo>
                  <a:lnTo>
                    <a:pt x="605815" y="4223397"/>
                  </a:lnTo>
                  <a:lnTo>
                    <a:pt x="603707" y="4224794"/>
                  </a:lnTo>
                  <a:lnTo>
                    <a:pt x="601840" y="4226204"/>
                  </a:lnTo>
                  <a:lnTo>
                    <a:pt x="604418" y="4228528"/>
                  </a:lnTo>
                  <a:lnTo>
                    <a:pt x="606044" y="4229938"/>
                  </a:lnTo>
                  <a:lnTo>
                    <a:pt x="607441" y="4231335"/>
                  </a:lnTo>
                  <a:lnTo>
                    <a:pt x="612343" y="4226433"/>
                  </a:lnTo>
                  <a:close/>
                </a:path>
                <a:path w="4528820" h="4258309">
                  <a:moveTo>
                    <a:pt x="664387" y="1302397"/>
                  </a:moveTo>
                  <a:lnTo>
                    <a:pt x="657148" y="1301000"/>
                  </a:lnTo>
                  <a:lnTo>
                    <a:pt x="655281" y="1302639"/>
                  </a:lnTo>
                  <a:lnTo>
                    <a:pt x="655281" y="1307769"/>
                  </a:lnTo>
                  <a:lnTo>
                    <a:pt x="658787" y="1307769"/>
                  </a:lnTo>
                  <a:lnTo>
                    <a:pt x="659955" y="1307998"/>
                  </a:lnTo>
                  <a:lnTo>
                    <a:pt x="661352" y="1306131"/>
                  </a:lnTo>
                  <a:lnTo>
                    <a:pt x="663917" y="1305204"/>
                  </a:lnTo>
                  <a:lnTo>
                    <a:pt x="664387" y="1302397"/>
                  </a:lnTo>
                  <a:close/>
                </a:path>
                <a:path w="4528820" h="4258309">
                  <a:moveTo>
                    <a:pt x="684225" y="760539"/>
                  </a:moveTo>
                  <a:lnTo>
                    <a:pt x="679551" y="760539"/>
                  </a:lnTo>
                  <a:lnTo>
                    <a:pt x="678154" y="762406"/>
                  </a:lnTo>
                  <a:lnTo>
                    <a:pt x="675589" y="763562"/>
                  </a:lnTo>
                  <a:lnTo>
                    <a:pt x="674890" y="767765"/>
                  </a:lnTo>
                  <a:lnTo>
                    <a:pt x="678154" y="766140"/>
                  </a:lnTo>
                  <a:lnTo>
                    <a:pt x="681189" y="768464"/>
                  </a:lnTo>
                  <a:lnTo>
                    <a:pt x="684225" y="765898"/>
                  </a:lnTo>
                  <a:lnTo>
                    <a:pt x="684225" y="760539"/>
                  </a:lnTo>
                  <a:close/>
                </a:path>
                <a:path w="4528820" h="4258309">
                  <a:moveTo>
                    <a:pt x="704519" y="768464"/>
                  </a:moveTo>
                  <a:lnTo>
                    <a:pt x="702894" y="767765"/>
                  </a:lnTo>
                  <a:lnTo>
                    <a:pt x="701484" y="767295"/>
                  </a:lnTo>
                  <a:lnTo>
                    <a:pt x="699160" y="766368"/>
                  </a:lnTo>
                  <a:lnTo>
                    <a:pt x="697992" y="768464"/>
                  </a:lnTo>
                  <a:lnTo>
                    <a:pt x="696595" y="770572"/>
                  </a:lnTo>
                  <a:lnTo>
                    <a:pt x="694550" y="773734"/>
                  </a:lnTo>
                  <a:lnTo>
                    <a:pt x="694956" y="776173"/>
                  </a:lnTo>
                  <a:lnTo>
                    <a:pt x="695655" y="776173"/>
                  </a:lnTo>
                  <a:lnTo>
                    <a:pt x="696125" y="776401"/>
                  </a:lnTo>
                  <a:lnTo>
                    <a:pt x="696353" y="776401"/>
                  </a:lnTo>
                  <a:lnTo>
                    <a:pt x="701484" y="771271"/>
                  </a:lnTo>
                  <a:lnTo>
                    <a:pt x="704519" y="768464"/>
                  </a:lnTo>
                  <a:close/>
                </a:path>
                <a:path w="4528820" h="4258309">
                  <a:moveTo>
                    <a:pt x="888415" y="1243355"/>
                  </a:moveTo>
                  <a:lnTo>
                    <a:pt x="885850" y="1239164"/>
                  </a:lnTo>
                  <a:lnTo>
                    <a:pt x="883285" y="1242428"/>
                  </a:lnTo>
                  <a:lnTo>
                    <a:pt x="879309" y="1244295"/>
                  </a:lnTo>
                  <a:lnTo>
                    <a:pt x="877443" y="1248727"/>
                  </a:lnTo>
                  <a:lnTo>
                    <a:pt x="882815" y="1248727"/>
                  </a:lnTo>
                  <a:lnTo>
                    <a:pt x="888415" y="1243355"/>
                  </a:lnTo>
                  <a:close/>
                </a:path>
                <a:path w="4528820" h="4258309">
                  <a:moveTo>
                    <a:pt x="973124" y="1307299"/>
                  </a:moveTo>
                  <a:lnTo>
                    <a:pt x="972426" y="1305902"/>
                  </a:lnTo>
                  <a:lnTo>
                    <a:pt x="971257" y="1305674"/>
                  </a:lnTo>
                  <a:lnTo>
                    <a:pt x="970559" y="1305204"/>
                  </a:lnTo>
                  <a:lnTo>
                    <a:pt x="972921" y="1307807"/>
                  </a:lnTo>
                  <a:lnTo>
                    <a:pt x="973124" y="1307299"/>
                  </a:lnTo>
                  <a:close/>
                </a:path>
                <a:path w="4528820" h="4258309">
                  <a:moveTo>
                    <a:pt x="974991" y="1310106"/>
                  </a:moveTo>
                  <a:lnTo>
                    <a:pt x="972921" y="1307807"/>
                  </a:lnTo>
                  <a:lnTo>
                    <a:pt x="972654" y="1308468"/>
                  </a:lnTo>
                  <a:lnTo>
                    <a:pt x="972654" y="1309636"/>
                  </a:lnTo>
                  <a:lnTo>
                    <a:pt x="973188" y="1310055"/>
                  </a:lnTo>
                  <a:lnTo>
                    <a:pt x="974991" y="1310106"/>
                  </a:lnTo>
                  <a:close/>
                </a:path>
                <a:path w="4528820" h="4258309">
                  <a:moveTo>
                    <a:pt x="976160" y="1312672"/>
                  </a:moveTo>
                  <a:lnTo>
                    <a:pt x="974991" y="1311503"/>
                  </a:lnTo>
                  <a:lnTo>
                    <a:pt x="973188" y="1310055"/>
                  </a:lnTo>
                  <a:lnTo>
                    <a:pt x="964958" y="1309865"/>
                  </a:lnTo>
                  <a:lnTo>
                    <a:pt x="967295" y="1314069"/>
                  </a:lnTo>
                  <a:lnTo>
                    <a:pt x="970330" y="1314069"/>
                  </a:lnTo>
                  <a:lnTo>
                    <a:pt x="973594" y="1315707"/>
                  </a:lnTo>
                  <a:lnTo>
                    <a:pt x="976160" y="1312672"/>
                  </a:lnTo>
                  <a:close/>
                </a:path>
                <a:path w="4528820" h="4258309">
                  <a:moveTo>
                    <a:pt x="1015593" y="2079967"/>
                  </a:moveTo>
                  <a:lnTo>
                    <a:pt x="1015365" y="2078329"/>
                  </a:lnTo>
                  <a:lnTo>
                    <a:pt x="1014895" y="2076462"/>
                  </a:lnTo>
                  <a:lnTo>
                    <a:pt x="1014666" y="2074837"/>
                  </a:lnTo>
                  <a:lnTo>
                    <a:pt x="1010691" y="2074837"/>
                  </a:lnTo>
                  <a:lnTo>
                    <a:pt x="1009294" y="2076462"/>
                  </a:lnTo>
                  <a:lnTo>
                    <a:pt x="1006729" y="2077631"/>
                  </a:lnTo>
                  <a:lnTo>
                    <a:pt x="1006259" y="2080437"/>
                  </a:lnTo>
                  <a:lnTo>
                    <a:pt x="1009294" y="2081834"/>
                  </a:lnTo>
                  <a:lnTo>
                    <a:pt x="1012101" y="2082063"/>
                  </a:lnTo>
                  <a:lnTo>
                    <a:pt x="1015593" y="2079967"/>
                  </a:lnTo>
                  <a:close/>
                </a:path>
                <a:path w="4528820" h="4258309">
                  <a:moveTo>
                    <a:pt x="1406715" y="763803"/>
                  </a:moveTo>
                  <a:lnTo>
                    <a:pt x="1402283" y="763803"/>
                  </a:lnTo>
                  <a:lnTo>
                    <a:pt x="1400873" y="764032"/>
                  </a:lnTo>
                  <a:lnTo>
                    <a:pt x="1398549" y="761695"/>
                  </a:lnTo>
                  <a:lnTo>
                    <a:pt x="1397139" y="760539"/>
                  </a:lnTo>
                  <a:lnTo>
                    <a:pt x="1395742" y="760768"/>
                  </a:lnTo>
                  <a:lnTo>
                    <a:pt x="1394104" y="761238"/>
                  </a:lnTo>
                  <a:lnTo>
                    <a:pt x="1393875" y="761238"/>
                  </a:lnTo>
                  <a:lnTo>
                    <a:pt x="1396212" y="765429"/>
                  </a:lnTo>
                  <a:lnTo>
                    <a:pt x="1397139" y="767295"/>
                  </a:lnTo>
                  <a:lnTo>
                    <a:pt x="1400644" y="766597"/>
                  </a:lnTo>
                  <a:lnTo>
                    <a:pt x="1403438" y="768235"/>
                  </a:lnTo>
                  <a:lnTo>
                    <a:pt x="1406715" y="763803"/>
                  </a:lnTo>
                  <a:close/>
                </a:path>
                <a:path w="4528820" h="4258309">
                  <a:moveTo>
                    <a:pt x="1474851" y="1254099"/>
                  </a:moveTo>
                  <a:lnTo>
                    <a:pt x="1469491" y="1248727"/>
                  </a:lnTo>
                  <a:lnTo>
                    <a:pt x="1467853" y="1251762"/>
                  </a:lnTo>
                  <a:lnTo>
                    <a:pt x="1466456" y="1254556"/>
                  </a:lnTo>
                  <a:lnTo>
                    <a:pt x="1465059" y="1257592"/>
                  </a:lnTo>
                  <a:lnTo>
                    <a:pt x="1465757" y="1258290"/>
                  </a:lnTo>
                  <a:lnTo>
                    <a:pt x="1466215" y="1258531"/>
                  </a:lnTo>
                  <a:lnTo>
                    <a:pt x="1467624" y="1258531"/>
                  </a:lnTo>
                  <a:lnTo>
                    <a:pt x="1470660" y="1256665"/>
                  </a:lnTo>
                  <a:lnTo>
                    <a:pt x="1472755" y="1255496"/>
                  </a:lnTo>
                  <a:lnTo>
                    <a:pt x="1474851" y="1254099"/>
                  </a:lnTo>
                  <a:close/>
                </a:path>
                <a:path w="4528820" h="4258309">
                  <a:moveTo>
                    <a:pt x="1484426" y="872312"/>
                  </a:moveTo>
                  <a:lnTo>
                    <a:pt x="1484185" y="871842"/>
                  </a:lnTo>
                  <a:lnTo>
                    <a:pt x="1483956" y="870445"/>
                  </a:lnTo>
                  <a:lnTo>
                    <a:pt x="1483487" y="868819"/>
                  </a:lnTo>
                  <a:lnTo>
                    <a:pt x="1479981" y="868819"/>
                  </a:lnTo>
                  <a:lnTo>
                    <a:pt x="1476489" y="869048"/>
                  </a:lnTo>
                  <a:lnTo>
                    <a:pt x="1478584" y="872782"/>
                  </a:lnTo>
                  <a:lnTo>
                    <a:pt x="1476248" y="875817"/>
                  </a:lnTo>
                  <a:lnTo>
                    <a:pt x="1478356" y="877214"/>
                  </a:lnTo>
                  <a:lnTo>
                    <a:pt x="1480223" y="875817"/>
                  </a:lnTo>
                  <a:lnTo>
                    <a:pt x="1482090" y="874179"/>
                  </a:lnTo>
                  <a:lnTo>
                    <a:pt x="1484426" y="872312"/>
                  </a:lnTo>
                  <a:close/>
                </a:path>
                <a:path w="4528820" h="4258309">
                  <a:moveTo>
                    <a:pt x="1487449" y="851306"/>
                  </a:moveTo>
                  <a:lnTo>
                    <a:pt x="1485823" y="848982"/>
                  </a:lnTo>
                  <a:lnTo>
                    <a:pt x="1484185" y="846874"/>
                  </a:lnTo>
                  <a:lnTo>
                    <a:pt x="1482559" y="845007"/>
                  </a:lnTo>
                  <a:lnTo>
                    <a:pt x="1480223" y="845947"/>
                  </a:lnTo>
                  <a:lnTo>
                    <a:pt x="1478826" y="846645"/>
                  </a:lnTo>
                  <a:lnTo>
                    <a:pt x="1477416" y="847115"/>
                  </a:lnTo>
                  <a:lnTo>
                    <a:pt x="1481848" y="848512"/>
                  </a:lnTo>
                  <a:lnTo>
                    <a:pt x="1482090" y="853643"/>
                  </a:lnTo>
                  <a:lnTo>
                    <a:pt x="1486293" y="855281"/>
                  </a:lnTo>
                  <a:lnTo>
                    <a:pt x="1487220" y="852474"/>
                  </a:lnTo>
                  <a:lnTo>
                    <a:pt x="1487449" y="851306"/>
                  </a:lnTo>
                  <a:close/>
                </a:path>
                <a:path w="4528820" h="4258309">
                  <a:moveTo>
                    <a:pt x="1530629" y="1256423"/>
                  </a:moveTo>
                  <a:lnTo>
                    <a:pt x="1526895" y="1255966"/>
                  </a:lnTo>
                  <a:lnTo>
                    <a:pt x="1525727" y="1248257"/>
                  </a:lnTo>
                  <a:lnTo>
                    <a:pt x="1520126" y="1254099"/>
                  </a:lnTo>
                  <a:lnTo>
                    <a:pt x="1520355" y="1255268"/>
                  </a:lnTo>
                  <a:lnTo>
                    <a:pt x="1520825" y="1256665"/>
                  </a:lnTo>
                  <a:lnTo>
                    <a:pt x="1521053" y="1258062"/>
                  </a:lnTo>
                  <a:lnTo>
                    <a:pt x="1524558" y="1258290"/>
                  </a:lnTo>
                  <a:lnTo>
                    <a:pt x="1527594" y="1259928"/>
                  </a:lnTo>
                  <a:lnTo>
                    <a:pt x="1530629" y="1256423"/>
                  </a:lnTo>
                  <a:close/>
                </a:path>
                <a:path w="4528820" h="4258309">
                  <a:moveTo>
                    <a:pt x="1687449" y="2102599"/>
                  </a:moveTo>
                  <a:lnTo>
                    <a:pt x="1684185" y="2099805"/>
                  </a:lnTo>
                  <a:lnTo>
                    <a:pt x="1680908" y="2099805"/>
                  </a:lnTo>
                  <a:lnTo>
                    <a:pt x="1677416" y="2102840"/>
                  </a:lnTo>
                  <a:lnTo>
                    <a:pt x="1678114" y="2107031"/>
                  </a:lnTo>
                  <a:lnTo>
                    <a:pt x="1683245" y="2108898"/>
                  </a:lnTo>
                  <a:lnTo>
                    <a:pt x="1684642" y="2104707"/>
                  </a:lnTo>
                  <a:lnTo>
                    <a:pt x="1687449" y="2102599"/>
                  </a:lnTo>
                  <a:close/>
                </a:path>
                <a:path w="4528820" h="4258309">
                  <a:moveTo>
                    <a:pt x="1858505" y="1183157"/>
                  </a:moveTo>
                  <a:lnTo>
                    <a:pt x="1858264" y="1180350"/>
                  </a:lnTo>
                  <a:lnTo>
                    <a:pt x="1856638" y="1177315"/>
                  </a:lnTo>
                  <a:lnTo>
                    <a:pt x="1853603" y="1178725"/>
                  </a:lnTo>
                  <a:lnTo>
                    <a:pt x="1850796" y="1180122"/>
                  </a:lnTo>
                  <a:lnTo>
                    <a:pt x="1847761" y="1181519"/>
                  </a:lnTo>
                  <a:lnTo>
                    <a:pt x="1850796" y="1182916"/>
                  </a:lnTo>
                  <a:lnTo>
                    <a:pt x="1853831" y="1184554"/>
                  </a:lnTo>
                  <a:lnTo>
                    <a:pt x="1856638" y="1185951"/>
                  </a:lnTo>
                  <a:lnTo>
                    <a:pt x="1858505" y="1183157"/>
                  </a:lnTo>
                  <a:close/>
                </a:path>
                <a:path w="4528820" h="4258309">
                  <a:moveTo>
                    <a:pt x="1867598" y="1447088"/>
                  </a:moveTo>
                  <a:lnTo>
                    <a:pt x="1865731" y="1445691"/>
                  </a:lnTo>
                  <a:lnTo>
                    <a:pt x="1864804" y="1443113"/>
                  </a:lnTo>
                  <a:lnTo>
                    <a:pt x="1861997" y="1442656"/>
                  </a:lnTo>
                  <a:lnTo>
                    <a:pt x="1860130" y="1445221"/>
                  </a:lnTo>
                  <a:lnTo>
                    <a:pt x="1861540" y="1447787"/>
                  </a:lnTo>
                  <a:lnTo>
                    <a:pt x="1861070" y="1450352"/>
                  </a:lnTo>
                  <a:lnTo>
                    <a:pt x="1866671" y="1452918"/>
                  </a:lnTo>
                  <a:lnTo>
                    <a:pt x="1866900" y="1452689"/>
                  </a:lnTo>
                  <a:lnTo>
                    <a:pt x="1867598" y="1447088"/>
                  </a:lnTo>
                  <a:close/>
                </a:path>
                <a:path w="4528820" h="4258309">
                  <a:moveTo>
                    <a:pt x="1919643" y="2140877"/>
                  </a:moveTo>
                  <a:lnTo>
                    <a:pt x="1918004" y="2140635"/>
                  </a:lnTo>
                  <a:lnTo>
                    <a:pt x="1915210" y="2140178"/>
                  </a:lnTo>
                  <a:lnTo>
                    <a:pt x="1913813" y="2142274"/>
                  </a:lnTo>
                  <a:lnTo>
                    <a:pt x="1911235" y="2143201"/>
                  </a:lnTo>
                  <a:lnTo>
                    <a:pt x="1910778" y="2145309"/>
                  </a:lnTo>
                  <a:lnTo>
                    <a:pt x="1912175" y="2147176"/>
                  </a:lnTo>
                  <a:lnTo>
                    <a:pt x="1914982" y="2150440"/>
                  </a:lnTo>
                  <a:lnTo>
                    <a:pt x="1916607" y="2147176"/>
                  </a:lnTo>
                  <a:lnTo>
                    <a:pt x="1918004" y="2144141"/>
                  </a:lnTo>
                  <a:lnTo>
                    <a:pt x="1919643" y="2140877"/>
                  </a:lnTo>
                  <a:close/>
                </a:path>
                <a:path w="4528820" h="4258309">
                  <a:moveTo>
                    <a:pt x="1989188" y="2685542"/>
                  </a:moveTo>
                  <a:lnTo>
                    <a:pt x="1988947" y="2684373"/>
                  </a:lnTo>
                  <a:lnTo>
                    <a:pt x="1988489" y="2682976"/>
                  </a:lnTo>
                  <a:lnTo>
                    <a:pt x="1988248" y="2681579"/>
                  </a:lnTo>
                  <a:lnTo>
                    <a:pt x="1984756" y="2681338"/>
                  </a:lnTo>
                  <a:lnTo>
                    <a:pt x="1981720" y="2679712"/>
                  </a:lnTo>
                  <a:lnTo>
                    <a:pt x="1978685" y="2683205"/>
                  </a:lnTo>
                  <a:lnTo>
                    <a:pt x="1982419" y="2683675"/>
                  </a:lnTo>
                  <a:lnTo>
                    <a:pt x="1983587" y="2691371"/>
                  </a:lnTo>
                  <a:lnTo>
                    <a:pt x="1989188" y="2685542"/>
                  </a:lnTo>
                  <a:close/>
                </a:path>
                <a:path w="4528820" h="4258309">
                  <a:moveTo>
                    <a:pt x="1996414" y="182499"/>
                  </a:moveTo>
                  <a:lnTo>
                    <a:pt x="1994090" y="179933"/>
                  </a:lnTo>
                  <a:lnTo>
                    <a:pt x="1992223" y="178295"/>
                  </a:lnTo>
                  <a:lnTo>
                    <a:pt x="1991055" y="176898"/>
                  </a:lnTo>
                  <a:lnTo>
                    <a:pt x="1987321" y="177596"/>
                  </a:lnTo>
                  <a:lnTo>
                    <a:pt x="1984514" y="175958"/>
                  </a:lnTo>
                  <a:lnTo>
                    <a:pt x="1981250" y="180390"/>
                  </a:lnTo>
                  <a:lnTo>
                    <a:pt x="1987321" y="180390"/>
                  </a:lnTo>
                  <a:lnTo>
                    <a:pt x="1989658" y="182727"/>
                  </a:lnTo>
                  <a:lnTo>
                    <a:pt x="1991055" y="183896"/>
                  </a:lnTo>
                  <a:lnTo>
                    <a:pt x="1992452" y="183667"/>
                  </a:lnTo>
                  <a:lnTo>
                    <a:pt x="1993849" y="183197"/>
                  </a:lnTo>
                  <a:lnTo>
                    <a:pt x="1996414" y="182499"/>
                  </a:lnTo>
                  <a:close/>
                </a:path>
                <a:path w="4528820" h="4258309">
                  <a:moveTo>
                    <a:pt x="2019058" y="1389913"/>
                  </a:moveTo>
                  <a:lnTo>
                    <a:pt x="2017890" y="1387817"/>
                  </a:lnTo>
                  <a:lnTo>
                    <a:pt x="2015083" y="1386408"/>
                  </a:lnTo>
                  <a:lnTo>
                    <a:pt x="2015782" y="1391780"/>
                  </a:lnTo>
                  <a:lnTo>
                    <a:pt x="2009952" y="1388275"/>
                  </a:lnTo>
                  <a:lnTo>
                    <a:pt x="2008555" y="1391780"/>
                  </a:lnTo>
                  <a:lnTo>
                    <a:pt x="2011349" y="1392250"/>
                  </a:lnTo>
                  <a:lnTo>
                    <a:pt x="2011349" y="1396441"/>
                  </a:lnTo>
                  <a:lnTo>
                    <a:pt x="2015083" y="1396212"/>
                  </a:lnTo>
                  <a:lnTo>
                    <a:pt x="2014626" y="1393875"/>
                  </a:lnTo>
                  <a:lnTo>
                    <a:pt x="2017191" y="1393177"/>
                  </a:lnTo>
                  <a:lnTo>
                    <a:pt x="2019058" y="1389913"/>
                  </a:lnTo>
                  <a:close/>
                </a:path>
                <a:path w="4528820" h="4258309">
                  <a:moveTo>
                    <a:pt x="2023960" y="56476"/>
                  </a:moveTo>
                  <a:lnTo>
                    <a:pt x="2023719" y="56476"/>
                  </a:lnTo>
                  <a:lnTo>
                    <a:pt x="2022322" y="56007"/>
                  </a:lnTo>
                  <a:lnTo>
                    <a:pt x="2019985" y="55079"/>
                  </a:lnTo>
                  <a:lnTo>
                    <a:pt x="2018817" y="56946"/>
                  </a:lnTo>
                  <a:lnTo>
                    <a:pt x="2017420" y="59042"/>
                  </a:lnTo>
                  <a:lnTo>
                    <a:pt x="2015324" y="62077"/>
                  </a:lnTo>
                  <a:lnTo>
                    <a:pt x="2015553" y="63715"/>
                  </a:lnTo>
                  <a:lnTo>
                    <a:pt x="2015782" y="64643"/>
                  </a:lnTo>
                  <a:lnTo>
                    <a:pt x="2018588" y="61849"/>
                  </a:lnTo>
                  <a:lnTo>
                    <a:pt x="2021382" y="59283"/>
                  </a:lnTo>
                  <a:lnTo>
                    <a:pt x="2023960" y="56476"/>
                  </a:lnTo>
                  <a:close/>
                </a:path>
                <a:path w="4528820" h="4258309">
                  <a:moveTo>
                    <a:pt x="2044496" y="174091"/>
                  </a:moveTo>
                  <a:lnTo>
                    <a:pt x="2034692" y="174091"/>
                  </a:lnTo>
                  <a:lnTo>
                    <a:pt x="2034921" y="176199"/>
                  </a:lnTo>
                  <a:lnTo>
                    <a:pt x="2035162" y="178066"/>
                  </a:lnTo>
                  <a:lnTo>
                    <a:pt x="2035162" y="179692"/>
                  </a:lnTo>
                  <a:lnTo>
                    <a:pt x="2037029" y="179933"/>
                  </a:lnTo>
                  <a:lnTo>
                    <a:pt x="2037956" y="179933"/>
                  </a:lnTo>
                  <a:lnTo>
                    <a:pt x="2038896" y="180162"/>
                  </a:lnTo>
                  <a:lnTo>
                    <a:pt x="2041461" y="178523"/>
                  </a:lnTo>
                  <a:lnTo>
                    <a:pt x="2044026" y="177126"/>
                  </a:lnTo>
                  <a:lnTo>
                    <a:pt x="2044496" y="174091"/>
                  </a:lnTo>
                  <a:close/>
                </a:path>
                <a:path w="4528820" h="4258309">
                  <a:moveTo>
                    <a:pt x="2061298" y="204431"/>
                  </a:moveTo>
                  <a:lnTo>
                    <a:pt x="2057095" y="203492"/>
                  </a:lnTo>
                  <a:lnTo>
                    <a:pt x="2054529" y="200698"/>
                  </a:lnTo>
                  <a:lnTo>
                    <a:pt x="2051024" y="199999"/>
                  </a:lnTo>
                  <a:lnTo>
                    <a:pt x="2050097" y="199758"/>
                  </a:lnTo>
                  <a:lnTo>
                    <a:pt x="2048929" y="200926"/>
                  </a:lnTo>
                  <a:lnTo>
                    <a:pt x="2047989" y="201396"/>
                  </a:lnTo>
                  <a:lnTo>
                    <a:pt x="2049856" y="203492"/>
                  </a:lnTo>
                  <a:lnTo>
                    <a:pt x="2051253" y="205130"/>
                  </a:lnTo>
                  <a:lnTo>
                    <a:pt x="2052662" y="206527"/>
                  </a:lnTo>
                  <a:lnTo>
                    <a:pt x="2055456" y="206070"/>
                  </a:lnTo>
                  <a:lnTo>
                    <a:pt x="2058263" y="207695"/>
                  </a:lnTo>
                  <a:lnTo>
                    <a:pt x="2061298" y="204431"/>
                  </a:lnTo>
                  <a:close/>
                </a:path>
                <a:path w="4528820" h="4258309">
                  <a:moveTo>
                    <a:pt x="2126640" y="1489557"/>
                  </a:moveTo>
                  <a:lnTo>
                    <a:pt x="2124303" y="1487690"/>
                  </a:lnTo>
                  <a:lnTo>
                    <a:pt x="2122195" y="1487220"/>
                  </a:lnTo>
                  <a:lnTo>
                    <a:pt x="2120100" y="1489557"/>
                  </a:lnTo>
                  <a:lnTo>
                    <a:pt x="2120569" y="1492123"/>
                  </a:lnTo>
                  <a:lnTo>
                    <a:pt x="2118931" y="1494929"/>
                  </a:lnTo>
                  <a:lnTo>
                    <a:pt x="2121039" y="1497253"/>
                  </a:lnTo>
                  <a:lnTo>
                    <a:pt x="2123833" y="1496796"/>
                  </a:lnTo>
                  <a:lnTo>
                    <a:pt x="2124773" y="1494231"/>
                  </a:lnTo>
                  <a:lnTo>
                    <a:pt x="2126640" y="1492821"/>
                  </a:lnTo>
                  <a:lnTo>
                    <a:pt x="2126640" y="1489557"/>
                  </a:lnTo>
                  <a:close/>
                </a:path>
                <a:path w="4528820" h="4258309">
                  <a:moveTo>
                    <a:pt x="2173541" y="2074367"/>
                  </a:moveTo>
                  <a:lnTo>
                    <a:pt x="2171204" y="2072030"/>
                  </a:lnTo>
                  <a:lnTo>
                    <a:pt x="2169109" y="2073668"/>
                  </a:lnTo>
                  <a:lnTo>
                    <a:pt x="2167001" y="2075065"/>
                  </a:lnTo>
                  <a:lnTo>
                    <a:pt x="2165134" y="2076462"/>
                  </a:lnTo>
                  <a:lnTo>
                    <a:pt x="2166074" y="2078799"/>
                  </a:lnTo>
                  <a:lnTo>
                    <a:pt x="2166543" y="2080196"/>
                  </a:lnTo>
                  <a:lnTo>
                    <a:pt x="2167242" y="2081593"/>
                  </a:lnTo>
                  <a:lnTo>
                    <a:pt x="2169109" y="2081136"/>
                  </a:lnTo>
                  <a:lnTo>
                    <a:pt x="2170506" y="2080895"/>
                  </a:lnTo>
                  <a:lnTo>
                    <a:pt x="2171674" y="2080895"/>
                  </a:lnTo>
                  <a:lnTo>
                    <a:pt x="2172373" y="2077402"/>
                  </a:lnTo>
                  <a:lnTo>
                    <a:pt x="2173541" y="2074367"/>
                  </a:lnTo>
                  <a:close/>
                </a:path>
                <a:path w="4528820" h="4258309">
                  <a:moveTo>
                    <a:pt x="2175408" y="752360"/>
                  </a:moveTo>
                  <a:lnTo>
                    <a:pt x="2173541" y="750493"/>
                  </a:lnTo>
                  <a:lnTo>
                    <a:pt x="2172373" y="748868"/>
                  </a:lnTo>
                  <a:lnTo>
                    <a:pt x="2171903" y="748398"/>
                  </a:lnTo>
                  <a:lnTo>
                    <a:pt x="2169337" y="749795"/>
                  </a:lnTo>
                  <a:lnTo>
                    <a:pt x="2167242" y="750963"/>
                  </a:lnTo>
                  <a:lnTo>
                    <a:pt x="2165604" y="751903"/>
                  </a:lnTo>
                  <a:lnTo>
                    <a:pt x="2166074" y="754227"/>
                  </a:lnTo>
                  <a:lnTo>
                    <a:pt x="2166772" y="757034"/>
                  </a:lnTo>
                  <a:lnTo>
                    <a:pt x="2170036" y="755167"/>
                  </a:lnTo>
                  <a:lnTo>
                    <a:pt x="2172843" y="753770"/>
                  </a:lnTo>
                  <a:lnTo>
                    <a:pt x="2175408" y="752360"/>
                  </a:lnTo>
                  <a:close/>
                </a:path>
                <a:path w="4528820" h="4258309">
                  <a:moveTo>
                    <a:pt x="2179612" y="1261097"/>
                  </a:moveTo>
                  <a:lnTo>
                    <a:pt x="2177745" y="1259230"/>
                  </a:lnTo>
                  <a:lnTo>
                    <a:pt x="2176805" y="1258062"/>
                  </a:lnTo>
                  <a:lnTo>
                    <a:pt x="2175637" y="1256893"/>
                  </a:lnTo>
                  <a:lnTo>
                    <a:pt x="2176805" y="1255966"/>
                  </a:lnTo>
                  <a:lnTo>
                    <a:pt x="2177973" y="1254798"/>
                  </a:lnTo>
                  <a:lnTo>
                    <a:pt x="2179142" y="1253858"/>
                  </a:lnTo>
                  <a:lnTo>
                    <a:pt x="2176805" y="1251292"/>
                  </a:lnTo>
                  <a:lnTo>
                    <a:pt x="2174710" y="1251292"/>
                  </a:lnTo>
                  <a:lnTo>
                    <a:pt x="2172601" y="1253629"/>
                  </a:lnTo>
                  <a:lnTo>
                    <a:pt x="2173071" y="1256195"/>
                  </a:lnTo>
                  <a:lnTo>
                    <a:pt x="2171674" y="1258760"/>
                  </a:lnTo>
                  <a:lnTo>
                    <a:pt x="2174011" y="1261795"/>
                  </a:lnTo>
                  <a:lnTo>
                    <a:pt x="2175408" y="1261795"/>
                  </a:lnTo>
                  <a:lnTo>
                    <a:pt x="2177046" y="1261325"/>
                  </a:lnTo>
                  <a:lnTo>
                    <a:pt x="2179612" y="1261097"/>
                  </a:lnTo>
                  <a:close/>
                </a:path>
                <a:path w="4528820" h="4258309">
                  <a:moveTo>
                    <a:pt x="2208276" y="3123514"/>
                  </a:moveTo>
                  <a:lnTo>
                    <a:pt x="2206447" y="3120529"/>
                  </a:lnTo>
                  <a:lnTo>
                    <a:pt x="2205050" y="3118434"/>
                  </a:lnTo>
                  <a:lnTo>
                    <a:pt x="2203640" y="3116567"/>
                  </a:lnTo>
                  <a:lnTo>
                    <a:pt x="2201316" y="3117265"/>
                  </a:lnTo>
                  <a:lnTo>
                    <a:pt x="2199906" y="3117964"/>
                  </a:lnTo>
                  <a:lnTo>
                    <a:pt x="2198509" y="3118434"/>
                  </a:lnTo>
                  <a:lnTo>
                    <a:pt x="2201316" y="3121456"/>
                  </a:lnTo>
                  <a:lnTo>
                    <a:pt x="2204110" y="3124263"/>
                  </a:lnTo>
                  <a:lnTo>
                    <a:pt x="2207615" y="3127527"/>
                  </a:lnTo>
                  <a:lnTo>
                    <a:pt x="2208276" y="3123514"/>
                  </a:lnTo>
                  <a:close/>
                </a:path>
                <a:path w="4528820" h="4258309">
                  <a:moveTo>
                    <a:pt x="2212048" y="2154872"/>
                  </a:moveTo>
                  <a:lnTo>
                    <a:pt x="2211806" y="2153475"/>
                  </a:lnTo>
                  <a:lnTo>
                    <a:pt x="2211349" y="2152078"/>
                  </a:lnTo>
                  <a:lnTo>
                    <a:pt x="2211108" y="2149970"/>
                  </a:lnTo>
                  <a:lnTo>
                    <a:pt x="2208784" y="2150211"/>
                  </a:lnTo>
                  <a:lnTo>
                    <a:pt x="2206917" y="2150668"/>
                  </a:lnTo>
                  <a:lnTo>
                    <a:pt x="2205278" y="2150910"/>
                  </a:lnTo>
                  <a:lnTo>
                    <a:pt x="2205278" y="2156510"/>
                  </a:lnTo>
                  <a:lnTo>
                    <a:pt x="2207374" y="2159546"/>
                  </a:lnTo>
                  <a:lnTo>
                    <a:pt x="2212048" y="2154872"/>
                  </a:lnTo>
                  <a:close/>
                </a:path>
                <a:path w="4528820" h="4258309">
                  <a:moveTo>
                    <a:pt x="2227910" y="1368209"/>
                  </a:moveTo>
                  <a:lnTo>
                    <a:pt x="2223249" y="1363548"/>
                  </a:lnTo>
                  <a:lnTo>
                    <a:pt x="2221852" y="1363548"/>
                  </a:lnTo>
                  <a:lnTo>
                    <a:pt x="2220442" y="1363776"/>
                  </a:lnTo>
                  <a:lnTo>
                    <a:pt x="2218575" y="1364005"/>
                  </a:lnTo>
                  <a:lnTo>
                    <a:pt x="2220214" y="1367510"/>
                  </a:lnTo>
                  <a:lnTo>
                    <a:pt x="2223478" y="1374038"/>
                  </a:lnTo>
                  <a:lnTo>
                    <a:pt x="2225586" y="1371473"/>
                  </a:lnTo>
                  <a:lnTo>
                    <a:pt x="2227910" y="1368209"/>
                  </a:lnTo>
                  <a:close/>
                </a:path>
                <a:path w="4528820" h="4258309">
                  <a:moveTo>
                    <a:pt x="2231186" y="2139708"/>
                  </a:moveTo>
                  <a:lnTo>
                    <a:pt x="2229548" y="2136444"/>
                  </a:lnTo>
                  <a:lnTo>
                    <a:pt x="2228151" y="2133409"/>
                  </a:lnTo>
                  <a:lnTo>
                    <a:pt x="2227211" y="2131771"/>
                  </a:lnTo>
                  <a:lnTo>
                    <a:pt x="2225344" y="2132711"/>
                  </a:lnTo>
                  <a:lnTo>
                    <a:pt x="2223249" y="2133866"/>
                  </a:lnTo>
                  <a:lnTo>
                    <a:pt x="2221382" y="2134806"/>
                  </a:lnTo>
                  <a:lnTo>
                    <a:pt x="2223947" y="2137372"/>
                  </a:lnTo>
                  <a:lnTo>
                    <a:pt x="2226741" y="2140635"/>
                  </a:lnTo>
                  <a:lnTo>
                    <a:pt x="2228151" y="2140407"/>
                  </a:lnTo>
                  <a:lnTo>
                    <a:pt x="2229548" y="2139937"/>
                  </a:lnTo>
                  <a:lnTo>
                    <a:pt x="2231186" y="2139708"/>
                  </a:lnTo>
                  <a:close/>
                </a:path>
                <a:path w="4528820" h="4258309">
                  <a:moveTo>
                    <a:pt x="2256155" y="753999"/>
                  </a:moveTo>
                  <a:lnTo>
                    <a:pt x="2254046" y="750036"/>
                  </a:lnTo>
                  <a:lnTo>
                    <a:pt x="2254516" y="747229"/>
                  </a:lnTo>
                  <a:lnTo>
                    <a:pt x="2246122" y="747229"/>
                  </a:lnTo>
                  <a:lnTo>
                    <a:pt x="2245652" y="748398"/>
                  </a:lnTo>
                  <a:lnTo>
                    <a:pt x="2244953" y="749096"/>
                  </a:lnTo>
                  <a:lnTo>
                    <a:pt x="2247049" y="750493"/>
                  </a:lnTo>
                  <a:lnTo>
                    <a:pt x="2247989" y="753300"/>
                  </a:lnTo>
                  <a:lnTo>
                    <a:pt x="2250783" y="753770"/>
                  </a:lnTo>
                  <a:lnTo>
                    <a:pt x="2256155" y="753999"/>
                  </a:lnTo>
                  <a:close/>
                </a:path>
                <a:path w="4528820" h="4258309">
                  <a:moveTo>
                    <a:pt x="2293950" y="2019058"/>
                  </a:moveTo>
                  <a:lnTo>
                    <a:pt x="2289518" y="2019528"/>
                  </a:lnTo>
                  <a:lnTo>
                    <a:pt x="2284857" y="2017890"/>
                  </a:lnTo>
                  <a:lnTo>
                    <a:pt x="2280653" y="2021395"/>
                  </a:lnTo>
                  <a:lnTo>
                    <a:pt x="2285327" y="2021395"/>
                  </a:lnTo>
                  <a:lnTo>
                    <a:pt x="2289289" y="2022322"/>
                  </a:lnTo>
                  <a:lnTo>
                    <a:pt x="2293493" y="2025586"/>
                  </a:lnTo>
                  <a:lnTo>
                    <a:pt x="2293721" y="2023021"/>
                  </a:lnTo>
                  <a:lnTo>
                    <a:pt x="2293721" y="2021154"/>
                  </a:lnTo>
                  <a:lnTo>
                    <a:pt x="2293950" y="2019058"/>
                  </a:lnTo>
                  <a:close/>
                </a:path>
                <a:path w="4528820" h="4258309">
                  <a:moveTo>
                    <a:pt x="2300960" y="4228528"/>
                  </a:moveTo>
                  <a:lnTo>
                    <a:pt x="2299792" y="4225734"/>
                  </a:lnTo>
                  <a:lnTo>
                    <a:pt x="2299792" y="4226204"/>
                  </a:lnTo>
                  <a:lnTo>
                    <a:pt x="2295360" y="4217327"/>
                  </a:lnTo>
                  <a:lnTo>
                    <a:pt x="2294420" y="4219664"/>
                  </a:lnTo>
                  <a:lnTo>
                    <a:pt x="2293721" y="4220832"/>
                  </a:lnTo>
                  <a:lnTo>
                    <a:pt x="2293721" y="4221061"/>
                  </a:lnTo>
                  <a:lnTo>
                    <a:pt x="2294191" y="4222470"/>
                  </a:lnTo>
                  <a:lnTo>
                    <a:pt x="2295118" y="4223639"/>
                  </a:lnTo>
                  <a:lnTo>
                    <a:pt x="2296287" y="4225963"/>
                  </a:lnTo>
                  <a:lnTo>
                    <a:pt x="2296528" y="4226903"/>
                  </a:lnTo>
                  <a:lnTo>
                    <a:pt x="2296985" y="4227830"/>
                  </a:lnTo>
                  <a:lnTo>
                    <a:pt x="2297455" y="4228998"/>
                  </a:lnTo>
                  <a:lnTo>
                    <a:pt x="2298852" y="4231805"/>
                  </a:lnTo>
                  <a:lnTo>
                    <a:pt x="2300960" y="4228528"/>
                  </a:lnTo>
                  <a:close/>
                </a:path>
                <a:path w="4528820" h="4258309">
                  <a:moveTo>
                    <a:pt x="2310523" y="357289"/>
                  </a:moveTo>
                  <a:lnTo>
                    <a:pt x="2305151" y="357289"/>
                  </a:lnTo>
                  <a:lnTo>
                    <a:pt x="2299551" y="362648"/>
                  </a:lnTo>
                  <a:lnTo>
                    <a:pt x="2302129" y="366852"/>
                  </a:lnTo>
                  <a:lnTo>
                    <a:pt x="2304694" y="363588"/>
                  </a:lnTo>
                  <a:lnTo>
                    <a:pt x="2308656" y="361721"/>
                  </a:lnTo>
                  <a:lnTo>
                    <a:pt x="2310523" y="357289"/>
                  </a:lnTo>
                  <a:close/>
                </a:path>
                <a:path w="4528820" h="4258309">
                  <a:moveTo>
                    <a:pt x="2332698" y="2016340"/>
                  </a:moveTo>
                  <a:lnTo>
                    <a:pt x="2327097" y="2022563"/>
                  </a:lnTo>
                  <a:lnTo>
                    <a:pt x="2332698" y="2026297"/>
                  </a:lnTo>
                  <a:lnTo>
                    <a:pt x="2332698" y="2016340"/>
                  </a:lnTo>
                  <a:close/>
                </a:path>
                <a:path w="4528820" h="4258309">
                  <a:moveTo>
                    <a:pt x="2332698" y="2012289"/>
                  </a:moveTo>
                  <a:lnTo>
                    <a:pt x="2330361" y="2012518"/>
                  </a:lnTo>
                  <a:lnTo>
                    <a:pt x="2328722" y="2012759"/>
                  </a:lnTo>
                  <a:lnTo>
                    <a:pt x="2326856" y="2012759"/>
                  </a:lnTo>
                  <a:lnTo>
                    <a:pt x="2332698" y="2015261"/>
                  </a:lnTo>
                  <a:lnTo>
                    <a:pt x="2332698" y="2012289"/>
                  </a:lnTo>
                  <a:close/>
                </a:path>
                <a:path w="4528820" h="4258309">
                  <a:moveTo>
                    <a:pt x="2333396" y="2015553"/>
                  </a:moveTo>
                  <a:lnTo>
                    <a:pt x="2332698" y="2015261"/>
                  </a:lnTo>
                  <a:lnTo>
                    <a:pt x="2332698" y="2016340"/>
                  </a:lnTo>
                  <a:lnTo>
                    <a:pt x="2333396" y="2015553"/>
                  </a:lnTo>
                  <a:close/>
                </a:path>
                <a:path w="4528820" h="4258309">
                  <a:moveTo>
                    <a:pt x="2356497" y="507098"/>
                  </a:moveTo>
                  <a:lnTo>
                    <a:pt x="2352992" y="505002"/>
                  </a:lnTo>
                  <a:lnTo>
                    <a:pt x="2350198" y="503605"/>
                  </a:lnTo>
                  <a:lnTo>
                    <a:pt x="2347391" y="501967"/>
                  </a:lnTo>
                  <a:lnTo>
                    <a:pt x="2342261" y="507098"/>
                  </a:lnTo>
                  <a:lnTo>
                    <a:pt x="2347633" y="508508"/>
                  </a:lnTo>
                  <a:lnTo>
                    <a:pt x="2351595" y="508736"/>
                  </a:lnTo>
                  <a:lnTo>
                    <a:pt x="2356497" y="507098"/>
                  </a:lnTo>
                  <a:close/>
                </a:path>
                <a:path w="4528820" h="4258309">
                  <a:moveTo>
                    <a:pt x="2500020" y="2001786"/>
                  </a:moveTo>
                  <a:lnTo>
                    <a:pt x="2499779" y="1998294"/>
                  </a:lnTo>
                  <a:lnTo>
                    <a:pt x="2496045" y="2000389"/>
                  </a:lnTo>
                  <a:lnTo>
                    <a:pt x="2493010" y="1998052"/>
                  </a:lnTo>
                  <a:lnTo>
                    <a:pt x="2491613" y="2000161"/>
                  </a:lnTo>
                  <a:lnTo>
                    <a:pt x="2493010" y="2002028"/>
                  </a:lnTo>
                  <a:lnTo>
                    <a:pt x="2494648" y="2003894"/>
                  </a:lnTo>
                  <a:lnTo>
                    <a:pt x="2496515" y="2006219"/>
                  </a:lnTo>
                  <a:lnTo>
                    <a:pt x="2496985" y="2005990"/>
                  </a:lnTo>
                  <a:lnTo>
                    <a:pt x="2498382" y="2005761"/>
                  </a:lnTo>
                  <a:lnTo>
                    <a:pt x="2500020" y="2005291"/>
                  </a:lnTo>
                  <a:lnTo>
                    <a:pt x="2500020" y="2001786"/>
                  </a:lnTo>
                  <a:close/>
                </a:path>
                <a:path w="4528820" h="4258309">
                  <a:moveTo>
                    <a:pt x="2710510" y="1355839"/>
                  </a:moveTo>
                  <a:lnTo>
                    <a:pt x="2708643" y="1353972"/>
                  </a:lnTo>
                  <a:lnTo>
                    <a:pt x="2704668" y="1353743"/>
                  </a:lnTo>
                  <a:lnTo>
                    <a:pt x="2700477" y="1352575"/>
                  </a:lnTo>
                  <a:lnTo>
                    <a:pt x="2696045" y="1355610"/>
                  </a:lnTo>
                  <a:lnTo>
                    <a:pt x="2700477" y="1357947"/>
                  </a:lnTo>
                  <a:lnTo>
                    <a:pt x="2705836" y="1355369"/>
                  </a:lnTo>
                  <a:lnTo>
                    <a:pt x="2708643" y="1359814"/>
                  </a:lnTo>
                  <a:lnTo>
                    <a:pt x="2710269" y="1357706"/>
                  </a:lnTo>
                  <a:lnTo>
                    <a:pt x="2710510" y="1355839"/>
                  </a:lnTo>
                  <a:close/>
                </a:path>
                <a:path w="4528820" h="4258309">
                  <a:moveTo>
                    <a:pt x="2717508" y="2125243"/>
                  </a:moveTo>
                  <a:lnTo>
                    <a:pt x="2714714" y="2118703"/>
                  </a:lnTo>
                  <a:lnTo>
                    <a:pt x="2713075" y="2132711"/>
                  </a:lnTo>
                  <a:lnTo>
                    <a:pt x="2715412" y="2136673"/>
                  </a:lnTo>
                  <a:lnTo>
                    <a:pt x="2715882" y="2135733"/>
                  </a:lnTo>
                  <a:lnTo>
                    <a:pt x="2716580" y="2134806"/>
                  </a:lnTo>
                  <a:lnTo>
                    <a:pt x="2716580" y="2133866"/>
                  </a:lnTo>
                  <a:lnTo>
                    <a:pt x="2716111" y="2129675"/>
                  </a:lnTo>
                  <a:lnTo>
                    <a:pt x="2717508" y="2125243"/>
                  </a:lnTo>
                  <a:close/>
                </a:path>
                <a:path w="4528820" h="4258309">
                  <a:moveTo>
                    <a:pt x="2772346" y="2139937"/>
                  </a:moveTo>
                  <a:lnTo>
                    <a:pt x="2772118" y="2137841"/>
                  </a:lnTo>
                  <a:lnTo>
                    <a:pt x="2771876" y="2135975"/>
                  </a:lnTo>
                  <a:lnTo>
                    <a:pt x="2771876" y="2134336"/>
                  </a:lnTo>
                  <a:lnTo>
                    <a:pt x="2770009" y="2134108"/>
                  </a:lnTo>
                  <a:lnTo>
                    <a:pt x="2769082" y="2134108"/>
                  </a:lnTo>
                  <a:lnTo>
                    <a:pt x="2768142" y="2133866"/>
                  </a:lnTo>
                  <a:lnTo>
                    <a:pt x="2765577" y="2135505"/>
                  </a:lnTo>
                  <a:lnTo>
                    <a:pt x="2763012" y="2136902"/>
                  </a:lnTo>
                  <a:lnTo>
                    <a:pt x="2762542" y="2139937"/>
                  </a:lnTo>
                  <a:lnTo>
                    <a:pt x="2772346" y="2139937"/>
                  </a:lnTo>
                  <a:close/>
                </a:path>
                <a:path w="4528820" h="4258309">
                  <a:moveTo>
                    <a:pt x="2840952" y="4256773"/>
                  </a:moveTo>
                  <a:lnTo>
                    <a:pt x="2839085" y="4253509"/>
                  </a:lnTo>
                  <a:lnTo>
                    <a:pt x="2837688" y="4250702"/>
                  </a:lnTo>
                  <a:lnTo>
                    <a:pt x="2836291" y="4248137"/>
                  </a:lnTo>
                  <a:lnTo>
                    <a:pt x="2834424" y="4250004"/>
                  </a:lnTo>
                  <a:lnTo>
                    <a:pt x="2832785" y="4251172"/>
                  </a:lnTo>
                  <a:lnTo>
                    <a:pt x="2832328" y="4251642"/>
                  </a:lnTo>
                  <a:lnTo>
                    <a:pt x="2833725" y="4254208"/>
                  </a:lnTo>
                  <a:lnTo>
                    <a:pt x="2834894" y="4256303"/>
                  </a:lnTo>
                  <a:lnTo>
                    <a:pt x="2835821" y="4257941"/>
                  </a:lnTo>
                  <a:lnTo>
                    <a:pt x="2838158" y="4257472"/>
                  </a:lnTo>
                  <a:lnTo>
                    <a:pt x="2840952" y="4256773"/>
                  </a:lnTo>
                  <a:close/>
                </a:path>
                <a:path w="4528820" h="4258309">
                  <a:moveTo>
                    <a:pt x="2844457" y="3225076"/>
                  </a:moveTo>
                  <a:lnTo>
                    <a:pt x="2843987" y="3224606"/>
                  </a:lnTo>
                  <a:lnTo>
                    <a:pt x="2835592" y="3218535"/>
                  </a:lnTo>
                  <a:lnTo>
                    <a:pt x="2835122" y="3218535"/>
                  </a:lnTo>
                  <a:lnTo>
                    <a:pt x="2833954" y="3218777"/>
                  </a:lnTo>
                  <a:lnTo>
                    <a:pt x="2832785" y="3219475"/>
                  </a:lnTo>
                  <a:lnTo>
                    <a:pt x="2831388" y="3219945"/>
                  </a:lnTo>
                  <a:lnTo>
                    <a:pt x="2833255" y="3222040"/>
                  </a:lnTo>
                  <a:lnTo>
                    <a:pt x="2836291" y="3225076"/>
                  </a:lnTo>
                  <a:lnTo>
                    <a:pt x="2844457" y="3225076"/>
                  </a:lnTo>
                  <a:close/>
                </a:path>
                <a:path w="4528820" h="4258309">
                  <a:moveTo>
                    <a:pt x="2910268" y="2096300"/>
                  </a:moveTo>
                  <a:lnTo>
                    <a:pt x="2909798" y="2093963"/>
                  </a:lnTo>
                  <a:lnTo>
                    <a:pt x="2904426" y="2094433"/>
                  </a:lnTo>
                  <a:lnTo>
                    <a:pt x="2903728" y="2095601"/>
                  </a:lnTo>
                  <a:lnTo>
                    <a:pt x="2902331" y="2097697"/>
                  </a:lnTo>
                  <a:lnTo>
                    <a:pt x="2900934" y="2100033"/>
                  </a:lnTo>
                  <a:lnTo>
                    <a:pt x="2902572" y="2102129"/>
                  </a:lnTo>
                  <a:lnTo>
                    <a:pt x="2905836" y="2100732"/>
                  </a:lnTo>
                  <a:lnTo>
                    <a:pt x="2909798" y="2100262"/>
                  </a:lnTo>
                  <a:lnTo>
                    <a:pt x="2910268" y="2096300"/>
                  </a:lnTo>
                  <a:close/>
                </a:path>
                <a:path w="4528820" h="4258309">
                  <a:moveTo>
                    <a:pt x="3077121" y="3010611"/>
                  </a:moveTo>
                  <a:lnTo>
                    <a:pt x="3074327" y="3008985"/>
                  </a:lnTo>
                  <a:lnTo>
                    <a:pt x="3071291" y="3007576"/>
                  </a:lnTo>
                  <a:lnTo>
                    <a:pt x="3067316" y="3005480"/>
                  </a:lnTo>
                  <a:lnTo>
                    <a:pt x="3067316" y="3010382"/>
                  </a:lnTo>
                  <a:lnTo>
                    <a:pt x="3070580" y="3012021"/>
                  </a:lnTo>
                  <a:lnTo>
                    <a:pt x="3076892" y="3014116"/>
                  </a:lnTo>
                  <a:lnTo>
                    <a:pt x="3077121" y="3013887"/>
                  </a:lnTo>
                  <a:lnTo>
                    <a:pt x="3077121" y="3010611"/>
                  </a:lnTo>
                  <a:close/>
                </a:path>
                <a:path w="4528820" h="4258309">
                  <a:moveTo>
                    <a:pt x="3224136" y="1485823"/>
                  </a:moveTo>
                  <a:lnTo>
                    <a:pt x="3221342" y="1483728"/>
                  </a:lnTo>
                  <a:lnTo>
                    <a:pt x="3218307" y="1483487"/>
                  </a:lnTo>
                  <a:lnTo>
                    <a:pt x="3214801" y="1486522"/>
                  </a:lnTo>
                  <a:lnTo>
                    <a:pt x="3215043" y="1487919"/>
                  </a:lnTo>
                  <a:lnTo>
                    <a:pt x="3215271" y="1489557"/>
                  </a:lnTo>
                  <a:lnTo>
                    <a:pt x="3215500" y="1490726"/>
                  </a:lnTo>
                  <a:lnTo>
                    <a:pt x="3216910" y="1490954"/>
                  </a:lnTo>
                  <a:lnTo>
                    <a:pt x="3217837" y="1491195"/>
                  </a:lnTo>
                  <a:lnTo>
                    <a:pt x="3220174" y="1491653"/>
                  </a:lnTo>
                  <a:lnTo>
                    <a:pt x="3221101" y="1490027"/>
                  </a:lnTo>
                  <a:lnTo>
                    <a:pt x="3222510" y="1487919"/>
                  </a:lnTo>
                  <a:lnTo>
                    <a:pt x="3224136" y="1485823"/>
                  </a:lnTo>
                  <a:close/>
                </a:path>
                <a:path w="4528820" h="4258309">
                  <a:moveTo>
                    <a:pt x="3283877" y="3229978"/>
                  </a:moveTo>
                  <a:lnTo>
                    <a:pt x="3283407" y="3228581"/>
                  </a:lnTo>
                  <a:lnTo>
                    <a:pt x="3283178" y="3226714"/>
                  </a:lnTo>
                  <a:lnTo>
                    <a:pt x="3282708" y="3225076"/>
                  </a:lnTo>
                  <a:lnTo>
                    <a:pt x="3278746" y="3225076"/>
                  </a:lnTo>
                  <a:lnTo>
                    <a:pt x="3277349" y="3227171"/>
                  </a:lnTo>
                  <a:lnTo>
                    <a:pt x="3274542" y="3228111"/>
                  </a:lnTo>
                  <a:lnTo>
                    <a:pt x="3274542" y="3230676"/>
                  </a:lnTo>
                  <a:lnTo>
                    <a:pt x="3277578" y="3231845"/>
                  </a:lnTo>
                  <a:lnTo>
                    <a:pt x="3280384" y="3232315"/>
                  </a:lnTo>
                  <a:lnTo>
                    <a:pt x="3283877" y="3229978"/>
                  </a:lnTo>
                  <a:close/>
                </a:path>
                <a:path w="4528820" h="4258309">
                  <a:moveTo>
                    <a:pt x="3415030" y="8178"/>
                  </a:moveTo>
                  <a:lnTo>
                    <a:pt x="3412934" y="0"/>
                  </a:lnTo>
                  <a:lnTo>
                    <a:pt x="3410826" y="8178"/>
                  </a:lnTo>
                  <a:lnTo>
                    <a:pt x="3412934" y="16344"/>
                  </a:lnTo>
                  <a:lnTo>
                    <a:pt x="3415030" y="8178"/>
                  </a:lnTo>
                  <a:close/>
                </a:path>
                <a:path w="4528820" h="4258309">
                  <a:moveTo>
                    <a:pt x="3631361" y="4114647"/>
                  </a:moveTo>
                  <a:lnTo>
                    <a:pt x="3628085" y="4112780"/>
                  </a:lnTo>
                  <a:lnTo>
                    <a:pt x="3624592" y="4113022"/>
                  </a:lnTo>
                  <a:lnTo>
                    <a:pt x="3622954" y="4109986"/>
                  </a:lnTo>
                  <a:lnTo>
                    <a:pt x="3621557" y="4111383"/>
                  </a:lnTo>
                  <a:lnTo>
                    <a:pt x="3621557" y="4115346"/>
                  </a:lnTo>
                  <a:lnTo>
                    <a:pt x="3624351" y="4116984"/>
                  </a:lnTo>
                  <a:lnTo>
                    <a:pt x="3627856" y="4116755"/>
                  </a:lnTo>
                  <a:lnTo>
                    <a:pt x="3629952" y="4120959"/>
                  </a:lnTo>
                  <a:lnTo>
                    <a:pt x="3630422" y="4118381"/>
                  </a:lnTo>
                  <a:lnTo>
                    <a:pt x="3630650" y="4116514"/>
                  </a:lnTo>
                  <a:lnTo>
                    <a:pt x="3631361" y="4114647"/>
                  </a:lnTo>
                  <a:close/>
                </a:path>
                <a:path w="4528820" h="4258309">
                  <a:moveTo>
                    <a:pt x="3830180" y="325081"/>
                  </a:moveTo>
                  <a:lnTo>
                    <a:pt x="3829012" y="324840"/>
                  </a:lnTo>
                  <a:lnTo>
                    <a:pt x="3827615" y="324612"/>
                  </a:lnTo>
                  <a:lnTo>
                    <a:pt x="3820617" y="329285"/>
                  </a:lnTo>
                  <a:lnTo>
                    <a:pt x="3821315" y="331609"/>
                  </a:lnTo>
                  <a:lnTo>
                    <a:pt x="3822014" y="333019"/>
                  </a:lnTo>
                  <a:lnTo>
                    <a:pt x="3822014" y="333248"/>
                  </a:lnTo>
                  <a:lnTo>
                    <a:pt x="3824579" y="330682"/>
                  </a:lnTo>
                  <a:lnTo>
                    <a:pt x="3827145" y="327875"/>
                  </a:lnTo>
                  <a:lnTo>
                    <a:pt x="3830180" y="325081"/>
                  </a:lnTo>
                  <a:close/>
                </a:path>
                <a:path w="4528820" h="4258309">
                  <a:moveTo>
                    <a:pt x="4050703" y="3233242"/>
                  </a:moveTo>
                  <a:lnTo>
                    <a:pt x="4047680" y="3230676"/>
                  </a:lnTo>
                  <a:lnTo>
                    <a:pt x="4044873" y="3232073"/>
                  </a:lnTo>
                  <a:lnTo>
                    <a:pt x="4042308" y="3231604"/>
                  </a:lnTo>
                  <a:lnTo>
                    <a:pt x="4040911" y="3233242"/>
                  </a:lnTo>
                  <a:lnTo>
                    <a:pt x="4039501" y="3234639"/>
                  </a:lnTo>
                  <a:lnTo>
                    <a:pt x="4037406" y="3236976"/>
                  </a:lnTo>
                  <a:lnTo>
                    <a:pt x="4038803" y="3237674"/>
                  </a:lnTo>
                  <a:lnTo>
                    <a:pt x="4039971" y="3238373"/>
                  </a:lnTo>
                  <a:lnTo>
                    <a:pt x="4042079" y="3237674"/>
                  </a:lnTo>
                  <a:lnTo>
                    <a:pt x="4043248" y="3236747"/>
                  </a:lnTo>
                  <a:lnTo>
                    <a:pt x="4045572" y="3235579"/>
                  </a:lnTo>
                  <a:lnTo>
                    <a:pt x="4046512" y="3235337"/>
                  </a:lnTo>
                  <a:lnTo>
                    <a:pt x="4048379" y="3234410"/>
                  </a:lnTo>
                  <a:lnTo>
                    <a:pt x="4049547" y="3233940"/>
                  </a:lnTo>
                  <a:lnTo>
                    <a:pt x="4050703" y="3233242"/>
                  </a:lnTo>
                  <a:close/>
                </a:path>
                <a:path w="4528820" h="4258309">
                  <a:moveTo>
                    <a:pt x="4076141" y="1509864"/>
                  </a:moveTo>
                  <a:lnTo>
                    <a:pt x="4075684" y="1507299"/>
                  </a:lnTo>
                  <a:lnTo>
                    <a:pt x="4073106" y="1506131"/>
                  </a:lnTo>
                  <a:lnTo>
                    <a:pt x="4071480" y="1504264"/>
                  </a:lnTo>
                  <a:lnTo>
                    <a:pt x="4070312" y="1504492"/>
                  </a:lnTo>
                  <a:lnTo>
                    <a:pt x="4068915" y="1504962"/>
                  </a:lnTo>
                  <a:lnTo>
                    <a:pt x="4067276" y="1505191"/>
                  </a:lnTo>
                  <a:lnTo>
                    <a:pt x="4067276" y="1512189"/>
                  </a:lnTo>
                  <a:lnTo>
                    <a:pt x="4071010" y="1510093"/>
                  </a:lnTo>
                  <a:lnTo>
                    <a:pt x="4073817" y="1512189"/>
                  </a:lnTo>
                  <a:lnTo>
                    <a:pt x="4076141" y="1509864"/>
                  </a:lnTo>
                  <a:close/>
                </a:path>
                <a:path w="4528820" h="4258309">
                  <a:moveTo>
                    <a:pt x="4159453" y="1119911"/>
                  </a:moveTo>
                  <a:lnTo>
                    <a:pt x="4156659" y="1117574"/>
                  </a:lnTo>
                  <a:lnTo>
                    <a:pt x="4154551" y="1118743"/>
                  </a:lnTo>
                  <a:lnTo>
                    <a:pt x="4151757" y="1116406"/>
                  </a:lnTo>
                  <a:lnTo>
                    <a:pt x="4149420" y="1118743"/>
                  </a:lnTo>
                  <a:lnTo>
                    <a:pt x="4149420" y="1119212"/>
                  </a:lnTo>
                  <a:lnTo>
                    <a:pt x="4149191" y="1119682"/>
                  </a:lnTo>
                  <a:lnTo>
                    <a:pt x="4149191" y="1119911"/>
                  </a:lnTo>
                  <a:lnTo>
                    <a:pt x="4151985" y="1123175"/>
                  </a:lnTo>
                  <a:lnTo>
                    <a:pt x="4153154" y="1124343"/>
                  </a:lnTo>
                  <a:lnTo>
                    <a:pt x="4157116" y="1124343"/>
                  </a:lnTo>
                  <a:lnTo>
                    <a:pt x="4158983" y="1122248"/>
                  </a:lnTo>
                  <a:lnTo>
                    <a:pt x="4159453" y="1119911"/>
                  </a:lnTo>
                  <a:close/>
                </a:path>
                <a:path w="4528820" h="4258309">
                  <a:moveTo>
                    <a:pt x="4201464" y="506171"/>
                  </a:moveTo>
                  <a:lnTo>
                    <a:pt x="4199128" y="505472"/>
                  </a:lnTo>
                  <a:lnTo>
                    <a:pt x="4198658" y="502196"/>
                  </a:lnTo>
                  <a:lnTo>
                    <a:pt x="4194225" y="501967"/>
                  </a:lnTo>
                  <a:lnTo>
                    <a:pt x="4195864" y="505002"/>
                  </a:lnTo>
                  <a:lnTo>
                    <a:pt x="4193298" y="508038"/>
                  </a:lnTo>
                  <a:lnTo>
                    <a:pt x="4196092" y="511073"/>
                  </a:lnTo>
                  <a:lnTo>
                    <a:pt x="4201223" y="511073"/>
                  </a:lnTo>
                  <a:lnTo>
                    <a:pt x="4201223" y="507568"/>
                  </a:lnTo>
                  <a:lnTo>
                    <a:pt x="4201464" y="506171"/>
                  </a:lnTo>
                  <a:close/>
                </a:path>
                <a:path w="4528820" h="4258309">
                  <a:moveTo>
                    <a:pt x="4217568" y="1187119"/>
                  </a:moveTo>
                  <a:lnTo>
                    <a:pt x="4212425" y="1187348"/>
                  </a:lnTo>
                  <a:lnTo>
                    <a:pt x="4206595" y="1185024"/>
                  </a:lnTo>
                  <a:lnTo>
                    <a:pt x="4200296" y="1188059"/>
                  </a:lnTo>
                  <a:lnTo>
                    <a:pt x="4210799" y="1190155"/>
                  </a:lnTo>
                  <a:lnTo>
                    <a:pt x="4217047" y="1187348"/>
                  </a:lnTo>
                  <a:lnTo>
                    <a:pt x="4217568" y="1187119"/>
                  </a:lnTo>
                  <a:close/>
                </a:path>
                <a:path w="4528820" h="4258309">
                  <a:moveTo>
                    <a:pt x="4250702" y="2099106"/>
                  </a:moveTo>
                  <a:lnTo>
                    <a:pt x="4250461" y="2097938"/>
                  </a:lnTo>
                  <a:lnTo>
                    <a:pt x="4250004" y="2096300"/>
                  </a:lnTo>
                  <a:lnTo>
                    <a:pt x="4249763" y="2094204"/>
                  </a:lnTo>
                  <a:lnTo>
                    <a:pt x="4247439" y="2094433"/>
                  </a:lnTo>
                  <a:lnTo>
                    <a:pt x="4245572" y="2094903"/>
                  </a:lnTo>
                  <a:lnTo>
                    <a:pt x="4241368" y="2095601"/>
                  </a:lnTo>
                  <a:lnTo>
                    <a:pt x="4246499" y="2098167"/>
                  </a:lnTo>
                  <a:lnTo>
                    <a:pt x="4241127" y="2102129"/>
                  </a:lnTo>
                  <a:lnTo>
                    <a:pt x="4246029" y="2103767"/>
                  </a:lnTo>
                  <a:lnTo>
                    <a:pt x="4250702" y="2099106"/>
                  </a:lnTo>
                  <a:close/>
                </a:path>
                <a:path w="4528820" h="4258309">
                  <a:moveTo>
                    <a:pt x="4259796" y="536968"/>
                  </a:moveTo>
                  <a:lnTo>
                    <a:pt x="4259338" y="533933"/>
                  </a:lnTo>
                  <a:lnTo>
                    <a:pt x="4256773" y="532777"/>
                  </a:lnTo>
                  <a:lnTo>
                    <a:pt x="4255135" y="531139"/>
                  </a:lnTo>
                  <a:lnTo>
                    <a:pt x="4253966" y="534403"/>
                  </a:lnTo>
                  <a:lnTo>
                    <a:pt x="4249305" y="533476"/>
                  </a:lnTo>
                  <a:lnTo>
                    <a:pt x="4247197" y="536270"/>
                  </a:lnTo>
                  <a:lnTo>
                    <a:pt x="4250233" y="538378"/>
                  </a:lnTo>
                  <a:lnTo>
                    <a:pt x="4252798" y="537210"/>
                  </a:lnTo>
                  <a:lnTo>
                    <a:pt x="4255363" y="537438"/>
                  </a:lnTo>
                  <a:lnTo>
                    <a:pt x="4256773" y="537667"/>
                  </a:lnTo>
                  <a:lnTo>
                    <a:pt x="4258170" y="537210"/>
                  </a:lnTo>
                  <a:lnTo>
                    <a:pt x="4259796" y="536968"/>
                  </a:lnTo>
                  <a:close/>
                </a:path>
                <a:path w="4528820" h="4258309">
                  <a:moveTo>
                    <a:pt x="4286174" y="1448714"/>
                  </a:moveTo>
                  <a:lnTo>
                    <a:pt x="4281500" y="1448714"/>
                  </a:lnTo>
                  <a:lnTo>
                    <a:pt x="4280103" y="1450581"/>
                  </a:lnTo>
                  <a:lnTo>
                    <a:pt x="4277538" y="1451749"/>
                  </a:lnTo>
                  <a:lnTo>
                    <a:pt x="4277068" y="1454315"/>
                  </a:lnTo>
                  <a:lnTo>
                    <a:pt x="4280103" y="1455953"/>
                  </a:lnTo>
                  <a:lnTo>
                    <a:pt x="4283138" y="1455953"/>
                  </a:lnTo>
                  <a:lnTo>
                    <a:pt x="4286174" y="1454086"/>
                  </a:lnTo>
                  <a:lnTo>
                    <a:pt x="4286174" y="1448714"/>
                  </a:lnTo>
                  <a:close/>
                </a:path>
                <a:path w="4528820" h="4258309">
                  <a:moveTo>
                    <a:pt x="4378350" y="766140"/>
                  </a:moveTo>
                  <a:lnTo>
                    <a:pt x="4372978" y="764971"/>
                  </a:lnTo>
                  <a:lnTo>
                    <a:pt x="4376255" y="759828"/>
                  </a:lnTo>
                  <a:lnTo>
                    <a:pt x="4373677" y="757504"/>
                  </a:lnTo>
                  <a:lnTo>
                    <a:pt x="4369714" y="757504"/>
                  </a:lnTo>
                  <a:lnTo>
                    <a:pt x="4373677" y="759129"/>
                  </a:lnTo>
                  <a:lnTo>
                    <a:pt x="4370413" y="764273"/>
                  </a:lnTo>
                  <a:lnTo>
                    <a:pt x="4373448" y="766838"/>
                  </a:lnTo>
                  <a:lnTo>
                    <a:pt x="4374616" y="766838"/>
                  </a:lnTo>
                  <a:lnTo>
                    <a:pt x="4376483" y="766368"/>
                  </a:lnTo>
                  <a:lnTo>
                    <a:pt x="4378350" y="766140"/>
                  </a:lnTo>
                  <a:close/>
                </a:path>
                <a:path w="4528820" h="4258309">
                  <a:moveTo>
                    <a:pt x="4382782" y="648754"/>
                  </a:moveTo>
                  <a:lnTo>
                    <a:pt x="4380446" y="646188"/>
                  </a:lnTo>
                  <a:lnTo>
                    <a:pt x="4376712" y="646417"/>
                  </a:lnTo>
                  <a:lnTo>
                    <a:pt x="4379747" y="650849"/>
                  </a:lnTo>
                  <a:lnTo>
                    <a:pt x="4376712" y="652018"/>
                  </a:lnTo>
                  <a:lnTo>
                    <a:pt x="4375315" y="652259"/>
                  </a:lnTo>
                  <a:lnTo>
                    <a:pt x="4373448" y="652957"/>
                  </a:lnTo>
                  <a:lnTo>
                    <a:pt x="4371352" y="653656"/>
                  </a:lnTo>
                  <a:lnTo>
                    <a:pt x="4375086" y="656691"/>
                  </a:lnTo>
                  <a:lnTo>
                    <a:pt x="4378350" y="656691"/>
                  </a:lnTo>
                  <a:lnTo>
                    <a:pt x="4381614" y="654126"/>
                  </a:lnTo>
                  <a:lnTo>
                    <a:pt x="4381144" y="651548"/>
                  </a:lnTo>
                  <a:lnTo>
                    <a:pt x="4382782" y="648754"/>
                  </a:lnTo>
                  <a:close/>
                </a:path>
                <a:path w="4528820" h="4258309">
                  <a:moveTo>
                    <a:pt x="4528401" y="4196334"/>
                  </a:moveTo>
                  <a:lnTo>
                    <a:pt x="4527004" y="4194924"/>
                  </a:lnTo>
                  <a:lnTo>
                    <a:pt x="4525365" y="4193527"/>
                  </a:lnTo>
                  <a:lnTo>
                    <a:pt x="4524197" y="4192359"/>
                  </a:lnTo>
                  <a:lnTo>
                    <a:pt x="4522330" y="4193997"/>
                  </a:lnTo>
                  <a:lnTo>
                    <a:pt x="4519066" y="4196791"/>
                  </a:lnTo>
                  <a:lnTo>
                    <a:pt x="4523968" y="4201693"/>
                  </a:lnTo>
                  <a:lnTo>
                    <a:pt x="4525607" y="4200067"/>
                  </a:lnTo>
                  <a:lnTo>
                    <a:pt x="4527931" y="4198899"/>
                  </a:lnTo>
                  <a:lnTo>
                    <a:pt x="4528401" y="419633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9" name="object 49"/>
            <p:cNvSpPr/>
            <p:nvPr/>
          </p:nvSpPr>
          <p:spPr>
            <a:xfrm>
              <a:off x="1069149" y="2921075"/>
              <a:ext cx="4513580" cy="4211955"/>
            </a:xfrm>
            <a:custGeom>
              <a:avLst/>
              <a:gdLst/>
              <a:ahLst/>
              <a:cxnLst/>
              <a:rect l="l" t="t" r="r" b="b"/>
              <a:pathLst>
                <a:path w="4513580" h="4211955">
                  <a:moveTo>
                    <a:pt x="10033" y="369646"/>
                  </a:moveTo>
                  <a:lnTo>
                    <a:pt x="9804" y="366839"/>
                  </a:lnTo>
                  <a:lnTo>
                    <a:pt x="9563" y="364744"/>
                  </a:lnTo>
                  <a:lnTo>
                    <a:pt x="9563" y="361010"/>
                  </a:lnTo>
                  <a:lnTo>
                    <a:pt x="6070" y="363575"/>
                  </a:lnTo>
                  <a:lnTo>
                    <a:pt x="2565" y="360070"/>
                  </a:lnTo>
                  <a:lnTo>
                    <a:pt x="0" y="364274"/>
                  </a:lnTo>
                  <a:lnTo>
                    <a:pt x="228" y="365442"/>
                  </a:lnTo>
                  <a:lnTo>
                    <a:pt x="698" y="367080"/>
                  </a:lnTo>
                  <a:lnTo>
                    <a:pt x="1168" y="368947"/>
                  </a:lnTo>
                  <a:lnTo>
                    <a:pt x="2565" y="367538"/>
                  </a:lnTo>
                  <a:lnTo>
                    <a:pt x="4902" y="365671"/>
                  </a:lnTo>
                  <a:lnTo>
                    <a:pt x="6299" y="366839"/>
                  </a:lnTo>
                  <a:lnTo>
                    <a:pt x="7937" y="368007"/>
                  </a:lnTo>
                  <a:lnTo>
                    <a:pt x="10033" y="369646"/>
                  </a:lnTo>
                  <a:close/>
                </a:path>
                <a:path w="4513580" h="4211955">
                  <a:moveTo>
                    <a:pt x="102679" y="13538"/>
                  </a:moveTo>
                  <a:lnTo>
                    <a:pt x="101282" y="9093"/>
                  </a:lnTo>
                  <a:lnTo>
                    <a:pt x="101752" y="4902"/>
                  </a:lnTo>
                  <a:lnTo>
                    <a:pt x="101752" y="4203"/>
                  </a:lnTo>
                  <a:lnTo>
                    <a:pt x="101041" y="3263"/>
                  </a:lnTo>
                  <a:lnTo>
                    <a:pt x="99644" y="0"/>
                  </a:lnTo>
                  <a:lnTo>
                    <a:pt x="98247" y="14935"/>
                  </a:lnTo>
                  <a:lnTo>
                    <a:pt x="100812" y="17729"/>
                  </a:lnTo>
                  <a:lnTo>
                    <a:pt x="102679" y="13538"/>
                  </a:lnTo>
                  <a:close/>
                </a:path>
                <a:path w="4513580" h="4211955">
                  <a:moveTo>
                    <a:pt x="361480" y="3931221"/>
                  </a:moveTo>
                  <a:lnTo>
                    <a:pt x="359613" y="3928884"/>
                  </a:lnTo>
                  <a:lnTo>
                    <a:pt x="356577" y="3929824"/>
                  </a:lnTo>
                  <a:lnTo>
                    <a:pt x="354711" y="3931691"/>
                  </a:lnTo>
                  <a:lnTo>
                    <a:pt x="353783" y="3936123"/>
                  </a:lnTo>
                  <a:lnTo>
                    <a:pt x="354939" y="3937762"/>
                  </a:lnTo>
                  <a:lnTo>
                    <a:pt x="356577" y="3938917"/>
                  </a:lnTo>
                  <a:lnTo>
                    <a:pt x="360781" y="3937050"/>
                  </a:lnTo>
                  <a:lnTo>
                    <a:pt x="360083" y="3934028"/>
                  </a:lnTo>
                  <a:lnTo>
                    <a:pt x="361480" y="3931221"/>
                  </a:lnTo>
                  <a:close/>
                </a:path>
                <a:path w="4513580" h="4211955">
                  <a:moveTo>
                    <a:pt x="363118" y="905205"/>
                  </a:moveTo>
                  <a:lnTo>
                    <a:pt x="360540" y="899604"/>
                  </a:lnTo>
                  <a:lnTo>
                    <a:pt x="357276" y="896581"/>
                  </a:lnTo>
                  <a:lnTo>
                    <a:pt x="357276" y="904748"/>
                  </a:lnTo>
                  <a:lnTo>
                    <a:pt x="359384" y="906145"/>
                  </a:lnTo>
                  <a:lnTo>
                    <a:pt x="360311" y="908939"/>
                  </a:lnTo>
                  <a:lnTo>
                    <a:pt x="363118" y="908939"/>
                  </a:lnTo>
                  <a:lnTo>
                    <a:pt x="363118" y="905205"/>
                  </a:lnTo>
                  <a:close/>
                </a:path>
                <a:path w="4513580" h="4211955">
                  <a:moveTo>
                    <a:pt x="368249" y="1389900"/>
                  </a:moveTo>
                  <a:lnTo>
                    <a:pt x="365912" y="1388973"/>
                  </a:lnTo>
                  <a:lnTo>
                    <a:pt x="364744" y="1388033"/>
                  </a:lnTo>
                  <a:lnTo>
                    <a:pt x="362648" y="1388732"/>
                  </a:lnTo>
                  <a:lnTo>
                    <a:pt x="361480" y="1389672"/>
                  </a:lnTo>
                  <a:lnTo>
                    <a:pt x="359143" y="1390840"/>
                  </a:lnTo>
                  <a:lnTo>
                    <a:pt x="358216" y="1391069"/>
                  </a:lnTo>
                  <a:lnTo>
                    <a:pt x="354012" y="1393177"/>
                  </a:lnTo>
                  <a:lnTo>
                    <a:pt x="356806" y="1395742"/>
                  </a:lnTo>
                  <a:lnTo>
                    <a:pt x="359613" y="1394104"/>
                  </a:lnTo>
                  <a:lnTo>
                    <a:pt x="361010" y="1394574"/>
                  </a:lnTo>
                  <a:lnTo>
                    <a:pt x="363575" y="1392936"/>
                  </a:lnTo>
                  <a:lnTo>
                    <a:pt x="365683" y="1391539"/>
                  </a:lnTo>
                  <a:lnTo>
                    <a:pt x="368249" y="1389900"/>
                  </a:lnTo>
                  <a:close/>
                </a:path>
                <a:path w="4513580" h="4211955">
                  <a:moveTo>
                    <a:pt x="472097" y="2111222"/>
                  </a:moveTo>
                  <a:lnTo>
                    <a:pt x="469061" y="2109597"/>
                  </a:lnTo>
                  <a:lnTo>
                    <a:pt x="466255" y="2108200"/>
                  </a:lnTo>
                  <a:lnTo>
                    <a:pt x="463219" y="2106561"/>
                  </a:lnTo>
                  <a:lnTo>
                    <a:pt x="461352" y="2108200"/>
                  </a:lnTo>
                  <a:lnTo>
                    <a:pt x="462521" y="2110524"/>
                  </a:lnTo>
                  <a:lnTo>
                    <a:pt x="462292" y="2112632"/>
                  </a:lnTo>
                  <a:lnTo>
                    <a:pt x="464388" y="2112391"/>
                  </a:lnTo>
                  <a:lnTo>
                    <a:pt x="465556" y="2113559"/>
                  </a:lnTo>
                  <a:lnTo>
                    <a:pt x="465556" y="2115896"/>
                  </a:lnTo>
                  <a:lnTo>
                    <a:pt x="468820" y="2116124"/>
                  </a:lnTo>
                  <a:lnTo>
                    <a:pt x="469531" y="2112632"/>
                  </a:lnTo>
                  <a:lnTo>
                    <a:pt x="472097" y="2111222"/>
                  </a:lnTo>
                  <a:close/>
                </a:path>
                <a:path w="4513580" h="4211955">
                  <a:moveTo>
                    <a:pt x="485863" y="2108200"/>
                  </a:moveTo>
                  <a:lnTo>
                    <a:pt x="483527" y="2106091"/>
                  </a:lnTo>
                  <a:lnTo>
                    <a:pt x="480961" y="2106561"/>
                  </a:lnTo>
                  <a:lnTo>
                    <a:pt x="478155" y="2104923"/>
                  </a:lnTo>
                  <a:lnTo>
                    <a:pt x="475830" y="2107031"/>
                  </a:lnTo>
                  <a:lnTo>
                    <a:pt x="476288" y="2109825"/>
                  </a:lnTo>
                  <a:lnTo>
                    <a:pt x="478866" y="2110765"/>
                  </a:lnTo>
                  <a:lnTo>
                    <a:pt x="480263" y="2112632"/>
                  </a:lnTo>
                  <a:lnTo>
                    <a:pt x="483527" y="2112632"/>
                  </a:lnTo>
                  <a:lnTo>
                    <a:pt x="485863" y="2110295"/>
                  </a:lnTo>
                  <a:lnTo>
                    <a:pt x="485863" y="2108200"/>
                  </a:lnTo>
                  <a:close/>
                </a:path>
                <a:path w="4513580" h="4211955">
                  <a:moveTo>
                    <a:pt x="652018" y="1481378"/>
                  </a:moveTo>
                  <a:lnTo>
                    <a:pt x="649909" y="1479981"/>
                  </a:lnTo>
                  <a:lnTo>
                    <a:pt x="648982" y="1477187"/>
                  </a:lnTo>
                  <a:lnTo>
                    <a:pt x="646176" y="1476717"/>
                  </a:lnTo>
                  <a:lnTo>
                    <a:pt x="640816" y="1476476"/>
                  </a:lnTo>
                  <a:lnTo>
                    <a:pt x="642912" y="1480451"/>
                  </a:lnTo>
                  <a:lnTo>
                    <a:pt x="642442" y="1483245"/>
                  </a:lnTo>
                  <a:lnTo>
                    <a:pt x="650849" y="1483245"/>
                  </a:lnTo>
                  <a:lnTo>
                    <a:pt x="651319" y="1482077"/>
                  </a:lnTo>
                  <a:lnTo>
                    <a:pt x="652018" y="1481378"/>
                  </a:lnTo>
                  <a:close/>
                </a:path>
                <a:path w="4513580" h="4211955">
                  <a:moveTo>
                    <a:pt x="725754" y="1992909"/>
                  </a:moveTo>
                  <a:lnTo>
                    <a:pt x="723430" y="1991982"/>
                  </a:lnTo>
                  <a:lnTo>
                    <a:pt x="722261" y="1991042"/>
                  </a:lnTo>
                  <a:lnTo>
                    <a:pt x="720153" y="1991741"/>
                  </a:lnTo>
                  <a:lnTo>
                    <a:pt x="718985" y="1992680"/>
                  </a:lnTo>
                  <a:lnTo>
                    <a:pt x="716661" y="1993849"/>
                  </a:lnTo>
                  <a:lnTo>
                    <a:pt x="715721" y="1994077"/>
                  </a:lnTo>
                  <a:lnTo>
                    <a:pt x="714794" y="1994547"/>
                  </a:lnTo>
                  <a:lnTo>
                    <a:pt x="713625" y="1995017"/>
                  </a:lnTo>
                  <a:lnTo>
                    <a:pt x="710819" y="1996414"/>
                  </a:lnTo>
                  <a:lnTo>
                    <a:pt x="714082" y="1998510"/>
                  </a:lnTo>
                  <a:lnTo>
                    <a:pt x="716661" y="1997341"/>
                  </a:lnTo>
                  <a:lnTo>
                    <a:pt x="718286" y="1997583"/>
                  </a:lnTo>
                  <a:lnTo>
                    <a:pt x="721093" y="1995944"/>
                  </a:lnTo>
                  <a:lnTo>
                    <a:pt x="723188" y="1994547"/>
                  </a:lnTo>
                  <a:lnTo>
                    <a:pt x="725754" y="1992909"/>
                  </a:lnTo>
                  <a:close/>
                </a:path>
                <a:path w="4513580" h="4211955">
                  <a:moveTo>
                    <a:pt x="737196" y="1557223"/>
                  </a:moveTo>
                  <a:lnTo>
                    <a:pt x="735088" y="1554657"/>
                  </a:lnTo>
                  <a:lnTo>
                    <a:pt x="730897" y="1555127"/>
                  </a:lnTo>
                  <a:lnTo>
                    <a:pt x="729259" y="1552092"/>
                  </a:lnTo>
                  <a:lnTo>
                    <a:pt x="729030" y="1551863"/>
                  </a:lnTo>
                  <a:lnTo>
                    <a:pt x="728091" y="1551863"/>
                  </a:lnTo>
                  <a:lnTo>
                    <a:pt x="727621" y="1552092"/>
                  </a:lnTo>
                  <a:lnTo>
                    <a:pt x="726694" y="1552321"/>
                  </a:lnTo>
                  <a:lnTo>
                    <a:pt x="725754" y="1552790"/>
                  </a:lnTo>
                  <a:lnTo>
                    <a:pt x="723430" y="1553730"/>
                  </a:lnTo>
                  <a:lnTo>
                    <a:pt x="725995" y="1555356"/>
                  </a:lnTo>
                  <a:lnTo>
                    <a:pt x="728091" y="1556753"/>
                  </a:lnTo>
                  <a:lnTo>
                    <a:pt x="730656" y="1558391"/>
                  </a:lnTo>
                  <a:lnTo>
                    <a:pt x="731824" y="1557464"/>
                  </a:lnTo>
                  <a:lnTo>
                    <a:pt x="734860" y="1560029"/>
                  </a:lnTo>
                  <a:lnTo>
                    <a:pt x="737196" y="1557223"/>
                  </a:lnTo>
                  <a:close/>
                </a:path>
                <a:path w="4513580" h="4211955">
                  <a:moveTo>
                    <a:pt x="771258" y="1121765"/>
                  </a:moveTo>
                  <a:lnTo>
                    <a:pt x="769391" y="1120140"/>
                  </a:lnTo>
                  <a:lnTo>
                    <a:pt x="766368" y="1119670"/>
                  </a:lnTo>
                  <a:lnTo>
                    <a:pt x="763092" y="1118273"/>
                  </a:lnTo>
                  <a:lnTo>
                    <a:pt x="760755" y="1120838"/>
                  </a:lnTo>
                  <a:lnTo>
                    <a:pt x="761923" y="1122476"/>
                  </a:lnTo>
                  <a:lnTo>
                    <a:pt x="762863" y="1124343"/>
                  </a:lnTo>
                  <a:lnTo>
                    <a:pt x="763790" y="1125969"/>
                  </a:lnTo>
                  <a:lnTo>
                    <a:pt x="770331" y="1125969"/>
                  </a:lnTo>
                  <a:lnTo>
                    <a:pt x="769861" y="1124102"/>
                  </a:lnTo>
                  <a:lnTo>
                    <a:pt x="771258" y="1121765"/>
                  </a:lnTo>
                  <a:close/>
                </a:path>
                <a:path w="4513580" h="4211955">
                  <a:moveTo>
                    <a:pt x="777798" y="804164"/>
                  </a:moveTo>
                  <a:lnTo>
                    <a:pt x="774992" y="801128"/>
                  </a:lnTo>
                  <a:lnTo>
                    <a:pt x="773595" y="801598"/>
                  </a:lnTo>
                  <a:lnTo>
                    <a:pt x="770331" y="802525"/>
                  </a:lnTo>
                  <a:lnTo>
                    <a:pt x="770331" y="807669"/>
                  </a:lnTo>
                  <a:lnTo>
                    <a:pt x="772198" y="808837"/>
                  </a:lnTo>
                  <a:lnTo>
                    <a:pt x="774065" y="809764"/>
                  </a:lnTo>
                  <a:lnTo>
                    <a:pt x="776160" y="810704"/>
                  </a:lnTo>
                  <a:lnTo>
                    <a:pt x="776859" y="807199"/>
                  </a:lnTo>
                  <a:lnTo>
                    <a:pt x="777798" y="804164"/>
                  </a:lnTo>
                  <a:close/>
                </a:path>
                <a:path w="4513580" h="4211955">
                  <a:moveTo>
                    <a:pt x="781532" y="894715"/>
                  </a:moveTo>
                  <a:lnTo>
                    <a:pt x="771258" y="893076"/>
                  </a:lnTo>
                  <a:lnTo>
                    <a:pt x="767524" y="895413"/>
                  </a:lnTo>
                  <a:lnTo>
                    <a:pt x="770102" y="896581"/>
                  </a:lnTo>
                  <a:lnTo>
                    <a:pt x="772668" y="897978"/>
                  </a:lnTo>
                  <a:lnTo>
                    <a:pt x="774992" y="899147"/>
                  </a:lnTo>
                  <a:lnTo>
                    <a:pt x="776630" y="897978"/>
                  </a:lnTo>
                  <a:lnTo>
                    <a:pt x="778497" y="896581"/>
                  </a:lnTo>
                  <a:lnTo>
                    <a:pt x="781532" y="894715"/>
                  </a:lnTo>
                  <a:close/>
                </a:path>
                <a:path w="4513580" h="4211955">
                  <a:moveTo>
                    <a:pt x="841743" y="1208811"/>
                  </a:moveTo>
                  <a:lnTo>
                    <a:pt x="840333" y="1207414"/>
                  </a:lnTo>
                  <a:lnTo>
                    <a:pt x="838708" y="1206017"/>
                  </a:lnTo>
                  <a:lnTo>
                    <a:pt x="837539" y="1204849"/>
                  </a:lnTo>
                  <a:lnTo>
                    <a:pt x="835672" y="1206487"/>
                  </a:lnTo>
                  <a:lnTo>
                    <a:pt x="832408" y="1209281"/>
                  </a:lnTo>
                  <a:lnTo>
                    <a:pt x="837311" y="1214183"/>
                  </a:lnTo>
                  <a:lnTo>
                    <a:pt x="838936" y="1212786"/>
                  </a:lnTo>
                  <a:lnTo>
                    <a:pt x="841273" y="1211618"/>
                  </a:lnTo>
                  <a:lnTo>
                    <a:pt x="841743" y="1208811"/>
                  </a:lnTo>
                  <a:close/>
                </a:path>
                <a:path w="4513580" h="4211955">
                  <a:moveTo>
                    <a:pt x="841971" y="911974"/>
                  </a:moveTo>
                  <a:lnTo>
                    <a:pt x="840574" y="908939"/>
                  </a:lnTo>
                  <a:lnTo>
                    <a:pt x="837311" y="902411"/>
                  </a:lnTo>
                  <a:lnTo>
                    <a:pt x="835202" y="904976"/>
                  </a:lnTo>
                  <a:lnTo>
                    <a:pt x="833805" y="906614"/>
                  </a:lnTo>
                  <a:lnTo>
                    <a:pt x="832866" y="908240"/>
                  </a:lnTo>
                  <a:lnTo>
                    <a:pt x="835444" y="910107"/>
                  </a:lnTo>
                  <a:lnTo>
                    <a:pt x="836841" y="915250"/>
                  </a:lnTo>
                  <a:lnTo>
                    <a:pt x="841971" y="911974"/>
                  </a:lnTo>
                  <a:close/>
                </a:path>
                <a:path w="4513580" h="4211955">
                  <a:moveTo>
                    <a:pt x="852703" y="790397"/>
                  </a:moveTo>
                  <a:lnTo>
                    <a:pt x="850607" y="788758"/>
                  </a:lnTo>
                  <a:lnTo>
                    <a:pt x="848741" y="787133"/>
                  </a:lnTo>
                  <a:lnTo>
                    <a:pt x="846175" y="785025"/>
                  </a:lnTo>
                  <a:lnTo>
                    <a:pt x="842441" y="785025"/>
                  </a:lnTo>
                  <a:lnTo>
                    <a:pt x="842441" y="788530"/>
                  </a:lnTo>
                  <a:lnTo>
                    <a:pt x="846404" y="789000"/>
                  </a:lnTo>
                  <a:lnTo>
                    <a:pt x="847801" y="792962"/>
                  </a:lnTo>
                  <a:lnTo>
                    <a:pt x="851077" y="795058"/>
                  </a:lnTo>
                  <a:lnTo>
                    <a:pt x="852004" y="792264"/>
                  </a:lnTo>
                  <a:lnTo>
                    <a:pt x="852703" y="790397"/>
                  </a:lnTo>
                  <a:close/>
                </a:path>
                <a:path w="4513580" h="4211955">
                  <a:moveTo>
                    <a:pt x="884682" y="213296"/>
                  </a:moveTo>
                  <a:lnTo>
                    <a:pt x="883513" y="211658"/>
                  </a:lnTo>
                  <a:lnTo>
                    <a:pt x="882573" y="209791"/>
                  </a:lnTo>
                  <a:lnTo>
                    <a:pt x="881646" y="208153"/>
                  </a:lnTo>
                  <a:lnTo>
                    <a:pt x="878370" y="208153"/>
                  </a:lnTo>
                  <a:lnTo>
                    <a:pt x="878370" y="212826"/>
                  </a:lnTo>
                  <a:lnTo>
                    <a:pt x="877443" y="213995"/>
                  </a:lnTo>
                  <a:lnTo>
                    <a:pt x="876274" y="214922"/>
                  </a:lnTo>
                  <a:lnTo>
                    <a:pt x="874636" y="216789"/>
                  </a:lnTo>
                  <a:lnTo>
                    <a:pt x="876973" y="217258"/>
                  </a:lnTo>
                  <a:lnTo>
                    <a:pt x="878611" y="217728"/>
                  </a:lnTo>
                  <a:lnTo>
                    <a:pt x="880008" y="217957"/>
                  </a:lnTo>
                  <a:lnTo>
                    <a:pt x="884682" y="213296"/>
                  </a:lnTo>
                  <a:close/>
                </a:path>
                <a:path w="4513580" h="4211955">
                  <a:moveTo>
                    <a:pt x="885139" y="1386636"/>
                  </a:moveTo>
                  <a:lnTo>
                    <a:pt x="884910" y="1385239"/>
                  </a:lnTo>
                  <a:lnTo>
                    <a:pt x="884682" y="1383601"/>
                  </a:lnTo>
                  <a:lnTo>
                    <a:pt x="884440" y="1382433"/>
                  </a:lnTo>
                  <a:lnTo>
                    <a:pt x="883043" y="1382204"/>
                  </a:lnTo>
                  <a:lnTo>
                    <a:pt x="882103" y="1381975"/>
                  </a:lnTo>
                  <a:lnTo>
                    <a:pt x="879779" y="1381506"/>
                  </a:lnTo>
                  <a:lnTo>
                    <a:pt x="878611" y="1382903"/>
                  </a:lnTo>
                  <a:lnTo>
                    <a:pt x="877214" y="1384998"/>
                  </a:lnTo>
                  <a:lnTo>
                    <a:pt x="875804" y="1387335"/>
                  </a:lnTo>
                  <a:lnTo>
                    <a:pt x="878611" y="1389443"/>
                  </a:lnTo>
                  <a:lnTo>
                    <a:pt x="881646" y="1389672"/>
                  </a:lnTo>
                  <a:lnTo>
                    <a:pt x="885139" y="1386636"/>
                  </a:lnTo>
                  <a:close/>
                </a:path>
                <a:path w="4513580" h="4211955">
                  <a:moveTo>
                    <a:pt x="1032395" y="131152"/>
                  </a:moveTo>
                  <a:lnTo>
                    <a:pt x="1024229" y="129286"/>
                  </a:lnTo>
                  <a:lnTo>
                    <a:pt x="1016063" y="131152"/>
                  </a:lnTo>
                  <a:lnTo>
                    <a:pt x="1024229" y="133248"/>
                  </a:lnTo>
                  <a:lnTo>
                    <a:pt x="1032395" y="131152"/>
                  </a:lnTo>
                  <a:close/>
                </a:path>
                <a:path w="4513580" h="4211955">
                  <a:moveTo>
                    <a:pt x="1317802" y="4037863"/>
                  </a:moveTo>
                  <a:lnTo>
                    <a:pt x="1317561" y="4036707"/>
                  </a:lnTo>
                  <a:lnTo>
                    <a:pt x="1317104" y="4033431"/>
                  </a:lnTo>
                  <a:lnTo>
                    <a:pt x="1312430" y="4033431"/>
                  </a:lnTo>
                  <a:lnTo>
                    <a:pt x="1307769" y="4038104"/>
                  </a:lnTo>
                  <a:lnTo>
                    <a:pt x="1311033" y="4040898"/>
                  </a:lnTo>
                  <a:lnTo>
                    <a:pt x="1314297" y="4040898"/>
                  </a:lnTo>
                  <a:lnTo>
                    <a:pt x="1317802" y="4037863"/>
                  </a:lnTo>
                  <a:close/>
                </a:path>
                <a:path w="4513580" h="4211955">
                  <a:moveTo>
                    <a:pt x="1330159" y="2044725"/>
                  </a:moveTo>
                  <a:lnTo>
                    <a:pt x="1329461" y="2044484"/>
                  </a:lnTo>
                  <a:lnTo>
                    <a:pt x="1329232" y="2043785"/>
                  </a:lnTo>
                  <a:lnTo>
                    <a:pt x="1327137" y="2043785"/>
                  </a:lnTo>
                  <a:lnTo>
                    <a:pt x="1320825" y="2047290"/>
                  </a:lnTo>
                  <a:lnTo>
                    <a:pt x="1318260" y="2049386"/>
                  </a:lnTo>
                  <a:lnTo>
                    <a:pt x="1320596" y="2051253"/>
                  </a:lnTo>
                  <a:lnTo>
                    <a:pt x="1323403" y="2049856"/>
                  </a:lnTo>
                  <a:lnTo>
                    <a:pt x="1326197" y="2050326"/>
                  </a:lnTo>
                  <a:lnTo>
                    <a:pt x="1326667" y="2047989"/>
                  </a:lnTo>
                  <a:lnTo>
                    <a:pt x="1330159" y="2047748"/>
                  </a:lnTo>
                  <a:lnTo>
                    <a:pt x="1330159" y="2044725"/>
                  </a:lnTo>
                  <a:close/>
                </a:path>
                <a:path w="4513580" h="4211955">
                  <a:moveTo>
                    <a:pt x="1396212" y="497992"/>
                  </a:moveTo>
                  <a:lnTo>
                    <a:pt x="1394574" y="496595"/>
                  </a:lnTo>
                  <a:lnTo>
                    <a:pt x="1393177" y="494957"/>
                  </a:lnTo>
                  <a:lnTo>
                    <a:pt x="1391539" y="493560"/>
                  </a:lnTo>
                  <a:lnTo>
                    <a:pt x="1391310" y="493560"/>
                  </a:lnTo>
                  <a:lnTo>
                    <a:pt x="1390370" y="494030"/>
                  </a:lnTo>
                  <a:lnTo>
                    <a:pt x="1390142" y="497992"/>
                  </a:lnTo>
                  <a:lnTo>
                    <a:pt x="1392936" y="503593"/>
                  </a:lnTo>
                  <a:lnTo>
                    <a:pt x="1396212" y="506399"/>
                  </a:lnTo>
                  <a:lnTo>
                    <a:pt x="1396212" y="497992"/>
                  </a:lnTo>
                  <a:close/>
                </a:path>
                <a:path w="4513580" h="4211955">
                  <a:moveTo>
                    <a:pt x="1409509" y="21463"/>
                  </a:moveTo>
                  <a:lnTo>
                    <a:pt x="1406004" y="17970"/>
                  </a:lnTo>
                  <a:lnTo>
                    <a:pt x="1406004" y="23101"/>
                  </a:lnTo>
                  <a:lnTo>
                    <a:pt x="1405775" y="27305"/>
                  </a:lnTo>
                  <a:lnTo>
                    <a:pt x="1406004" y="31496"/>
                  </a:lnTo>
                  <a:lnTo>
                    <a:pt x="1406004" y="32207"/>
                  </a:lnTo>
                  <a:lnTo>
                    <a:pt x="1406702" y="33134"/>
                  </a:lnTo>
                  <a:lnTo>
                    <a:pt x="1408112" y="36398"/>
                  </a:lnTo>
                  <a:lnTo>
                    <a:pt x="1409509" y="21463"/>
                  </a:lnTo>
                  <a:close/>
                </a:path>
                <a:path w="4513580" h="4211955">
                  <a:moveTo>
                    <a:pt x="1461782" y="2009952"/>
                  </a:moveTo>
                  <a:lnTo>
                    <a:pt x="1461554" y="2007616"/>
                  </a:lnTo>
                  <a:lnTo>
                    <a:pt x="1455483" y="2007616"/>
                  </a:lnTo>
                  <a:lnTo>
                    <a:pt x="1454086" y="2008085"/>
                  </a:lnTo>
                  <a:lnTo>
                    <a:pt x="1453375" y="2008085"/>
                  </a:lnTo>
                  <a:lnTo>
                    <a:pt x="1454785" y="2009952"/>
                  </a:lnTo>
                  <a:lnTo>
                    <a:pt x="1456410" y="2011819"/>
                  </a:lnTo>
                  <a:lnTo>
                    <a:pt x="1458277" y="2014143"/>
                  </a:lnTo>
                  <a:lnTo>
                    <a:pt x="1458747" y="2013915"/>
                  </a:lnTo>
                  <a:lnTo>
                    <a:pt x="1460144" y="2013686"/>
                  </a:lnTo>
                  <a:lnTo>
                    <a:pt x="1461782" y="2013216"/>
                  </a:lnTo>
                  <a:lnTo>
                    <a:pt x="1461782" y="2009952"/>
                  </a:lnTo>
                  <a:close/>
                </a:path>
                <a:path w="4513580" h="4211955">
                  <a:moveTo>
                    <a:pt x="1476489" y="941146"/>
                  </a:moveTo>
                  <a:lnTo>
                    <a:pt x="1473454" y="935075"/>
                  </a:lnTo>
                  <a:lnTo>
                    <a:pt x="1471345" y="945578"/>
                  </a:lnTo>
                  <a:lnTo>
                    <a:pt x="1474381" y="952347"/>
                  </a:lnTo>
                  <a:lnTo>
                    <a:pt x="1474152" y="946988"/>
                  </a:lnTo>
                  <a:lnTo>
                    <a:pt x="1476489" y="941146"/>
                  </a:lnTo>
                  <a:close/>
                </a:path>
                <a:path w="4513580" h="4211955">
                  <a:moveTo>
                    <a:pt x="1491653" y="890270"/>
                  </a:moveTo>
                  <a:lnTo>
                    <a:pt x="1490954" y="890270"/>
                  </a:lnTo>
                  <a:lnTo>
                    <a:pt x="1491107" y="890371"/>
                  </a:lnTo>
                  <a:lnTo>
                    <a:pt x="1491653" y="890270"/>
                  </a:lnTo>
                  <a:close/>
                </a:path>
                <a:path w="4513580" h="4211955">
                  <a:moveTo>
                    <a:pt x="1497952" y="2004110"/>
                  </a:moveTo>
                  <a:lnTo>
                    <a:pt x="1496390" y="2003844"/>
                  </a:lnTo>
                  <a:lnTo>
                    <a:pt x="1497952" y="2004110"/>
                  </a:lnTo>
                  <a:close/>
                </a:path>
                <a:path w="4513580" h="4211955">
                  <a:moveTo>
                    <a:pt x="1498650" y="894943"/>
                  </a:moveTo>
                  <a:lnTo>
                    <a:pt x="1496555" y="893775"/>
                  </a:lnTo>
                  <a:lnTo>
                    <a:pt x="1494459" y="892378"/>
                  </a:lnTo>
                  <a:lnTo>
                    <a:pt x="1491107" y="890371"/>
                  </a:lnTo>
                  <a:lnTo>
                    <a:pt x="1488859" y="890739"/>
                  </a:lnTo>
                  <a:lnTo>
                    <a:pt x="1488617" y="891438"/>
                  </a:lnTo>
                  <a:lnTo>
                    <a:pt x="1488389" y="891908"/>
                  </a:lnTo>
                  <a:lnTo>
                    <a:pt x="1496555" y="900074"/>
                  </a:lnTo>
                  <a:lnTo>
                    <a:pt x="1497025" y="898677"/>
                  </a:lnTo>
                  <a:lnTo>
                    <a:pt x="1497723" y="897280"/>
                  </a:lnTo>
                  <a:lnTo>
                    <a:pt x="1498650" y="894943"/>
                  </a:lnTo>
                  <a:close/>
                </a:path>
                <a:path w="4513580" h="4211955">
                  <a:moveTo>
                    <a:pt x="1501216" y="3207334"/>
                  </a:moveTo>
                  <a:lnTo>
                    <a:pt x="1500759" y="3206394"/>
                  </a:lnTo>
                  <a:lnTo>
                    <a:pt x="1500517" y="3205467"/>
                  </a:lnTo>
                  <a:lnTo>
                    <a:pt x="1500060" y="3204768"/>
                  </a:lnTo>
                  <a:lnTo>
                    <a:pt x="1489786" y="3204070"/>
                  </a:lnTo>
                  <a:lnTo>
                    <a:pt x="1487919" y="3205937"/>
                  </a:lnTo>
                  <a:lnTo>
                    <a:pt x="1488389" y="3207334"/>
                  </a:lnTo>
                  <a:lnTo>
                    <a:pt x="1488859" y="3208959"/>
                  </a:lnTo>
                  <a:lnTo>
                    <a:pt x="1489316" y="3211068"/>
                  </a:lnTo>
                  <a:lnTo>
                    <a:pt x="1491183" y="3209429"/>
                  </a:lnTo>
                  <a:lnTo>
                    <a:pt x="1492123" y="3208261"/>
                  </a:lnTo>
                  <a:lnTo>
                    <a:pt x="1493291" y="3207334"/>
                  </a:lnTo>
                  <a:lnTo>
                    <a:pt x="1501216" y="3207334"/>
                  </a:lnTo>
                  <a:close/>
                </a:path>
                <a:path w="4513580" h="4211955">
                  <a:moveTo>
                    <a:pt x="1505191" y="1999449"/>
                  </a:moveTo>
                  <a:lnTo>
                    <a:pt x="1504251" y="1997113"/>
                  </a:lnTo>
                  <a:lnTo>
                    <a:pt x="1503781" y="1995716"/>
                  </a:lnTo>
                  <a:lnTo>
                    <a:pt x="1503083" y="1994319"/>
                  </a:lnTo>
                  <a:lnTo>
                    <a:pt x="1495158" y="2002243"/>
                  </a:lnTo>
                  <a:lnTo>
                    <a:pt x="1494917" y="2002243"/>
                  </a:lnTo>
                  <a:lnTo>
                    <a:pt x="1495386" y="2003653"/>
                  </a:lnTo>
                  <a:lnTo>
                    <a:pt x="1496390" y="2003844"/>
                  </a:lnTo>
                  <a:lnTo>
                    <a:pt x="1500759" y="2001786"/>
                  </a:lnTo>
                  <a:lnTo>
                    <a:pt x="1503083" y="2000618"/>
                  </a:lnTo>
                  <a:lnTo>
                    <a:pt x="1505191" y="1999449"/>
                  </a:lnTo>
                  <a:close/>
                </a:path>
                <a:path w="4513580" h="4211955">
                  <a:moveTo>
                    <a:pt x="1580095" y="971956"/>
                  </a:moveTo>
                  <a:lnTo>
                    <a:pt x="1576832" y="972654"/>
                  </a:lnTo>
                  <a:lnTo>
                    <a:pt x="1572856" y="970318"/>
                  </a:lnTo>
                  <a:lnTo>
                    <a:pt x="1570532" y="973353"/>
                  </a:lnTo>
                  <a:lnTo>
                    <a:pt x="1571459" y="975220"/>
                  </a:lnTo>
                  <a:lnTo>
                    <a:pt x="1573326" y="978484"/>
                  </a:lnTo>
                  <a:lnTo>
                    <a:pt x="1580095" y="978484"/>
                  </a:lnTo>
                  <a:lnTo>
                    <a:pt x="1580095" y="971956"/>
                  </a:lnTo>
                  <a:close/>
                </a:path>
                <a:path w="4513580" h="4211955">
                  <a:moveTo>
                    <a:pt x="1599704" y="941616"/>
                  </a:moveTo>
                  <a:lnTo>
                    <a:pt x="1599463" y="939520"/>
                  </a:lnTo>
                  <a:lnTo>
                    <a:pt x="1598993" y="937653"/>
                  </a:lnTo>
                  <a:lnTo>
                    <a:pt x="1598295" y="933450"/>
                  </a:lnTo>
                  <a:lnTo>
                    <a:pt x="1595729" y="938110"/>
                  </a:lnTo>
                  <a:lnTo>
                    <a:pt x="1591767" y="932980"/>
                  </a:lnTo>
                  <a:lnTo>
                    <a:pt x="1590128" y="937882"/>
                  </a:lnTo>
                  <a:lnTo>
                    <a:pt x="1594802" y="942543"/>
                  </a:lnTo>
                  <a:lnTo>
                    <a:pt x="1597596" y="942086"/>
                  </a:lnTo>
                  <a:lnTo>
                    <a:pt x="1599704" y="941616"/>
                  </a:lnTo>
                  <a:close/>
                </a:path>
                <a:path w="4513580" h="4211955">
                  <a:moveTo>
                    <a:pt x="1609039" y="1393405"/>
                  </a:moveTo>
                  <a:lnTo>
                    <a:pt x="1607172" y="1390599"/>
                  </a:lnTo>
                  <a:lnTo>
                    <a:pt x="1602498" y="1391539"/>
                  </a:lnTo>
                  <a:lnTo>
                    <a:pt x="1600873" y="1388275"/>
                  </a:lnTo>
                  <a:lnTo>
                    <a:pt x="1600873" y="1388033"/>
                  </a:lnTo>
                  <a:lnTo>
                    <a:pt x="1599933" y="1388033"/>
                  </a:lnTo>
                  <a:lnTo>
                    <a:pt x="1599463" y="1388275"/>
                  </a:lnTo>
                  <a:lnTo>
                    <a:pt x="1598536" y="1388503"/>
                  </a:lnTo>
                  <a:lnTo>
                    <a:pt x="1597367" y="1389202"/>
                  </a:lnTo>
                  <a:lnTo>
                    <a:pt x="1596428" y="1389672"/>
                  </a:lnTo>
                  <a:lnTo>
                    <a:pt x="1598295" y="1391767"/>
                  </a:lnTo>
                  <a:lnTo>
                    <a:pt x="1599704" y="1393405"/>
                  </a:lnTo>
                  <a:lnTo>
                    <a:pt x="1601101" y="1394802"/>
                  </a:lnTo>
                  <a:lnTo>
                    <a:pt x="1603667" y="1394104"/>
                  </a:lnTo>
                  <a:lnTo>
                    <a:pt x="1606461" y="1395742"/>
                  </a:lnTo>
                  <a:lnTo>
                    <a:pt x="1609039" y="1393405"/>
                  </a:lnTo>
                  <a:close/>
                </a:path>
                <a:path w="4513580" h="4211955">
                  <a:moveTo>
                    <a:pt x="1614398" y="1211148"/>
                  </a:moveTo>
                  <a:lnTo>
                    <a:pt x="1610664" y="1207643"/>
                  </a:lnTo>
                  <a:lnTo>
                    <a:pt x="1606931" y="1206715"/>
                  </a:lnTo>
                  <a:lnTo>
                    <a:pt x="1603667" y="1205318"/>
                  </a:lnTo>
                  <a:lnTo>
                    <a:pt x="1602727" y="1208582"/>
                  </a:lnTo>
                  <a:lnTo>
                    <a:pt x="1601800" y="1211618"/>
                  </a:lnTo>
                  <a:lnTo>
                    <a:pt x="1604365" y="1214412"/>
                  </a:lnTo>
                  <a:lnTo>
                    <a:pt x="1605534" y="1213243"/>
                  </a:lnTo>
                  <a:lnTo>
                    <a:pt x="1606702" y="1212316"/>
                  </a:lnTo>
                  <a:lnTo>
                    <a:pt x="1607870" y="1211148"/>
                  </a:lnTo>
                  <a:lnTo>
                    <a:pt x="1614398" y="1211148"/>
                  </a:lnTo>
                  <a:close/>
                </a:path>
                <a:path w="4513580" h="4211955">
                  <a:moveTo>
                    <a:pt x="1645208" y="3229737"/>
                  </a:moveTo>
                  <a:lnTo>
                    <a:pt x="1644967" y="3229267"/>
                  </a:lnTo>
                  <a:lnTo>
                    <a:pt x="1644738" y="3228340"/>
                  </a:lnTo>
                  <a:lnTo>
                    <a:pt x="1644269" y="3227171"/>
                  </a:lnTo>
                  <a:lnTo>
                    <a:pt x="1639836" y="3227171"/>
                  </a:lnTo>
                  <a:lnTo>
                    <a:pt x="1635175" y="3226930"/>
                  </a:lnTo>
                  <a:lnTo>
                    <a:pt x="1630273" y="3227171"/>
                  </a:lnTo>
                  <a:lnTo>
                    <a:pt x="1630032" y="3228568"/>
                  </a:lnTo>
                  <a:lnTo>
                    <a:pt x="1629575" y="3229737"/>
                  </a:lnTo>
                  <a:lnTo>
                    <a:pt x="1645208" y="3229737"/>
                  </a:lnTo>
                  <a:close/>
                </a:path>
                <a:path w="4513580" h="4211955">
                  <a:moveTo>
                    <a:pt x="1694218" y="1442643"/>
                  </a:moveTo>
                  <a:lnTo>
                    <a:pt x="1692579" y="1439608"/>
                  </a:lnTo>
                  <a:lnTo>
                    <a:pt x="1689544" y="1437513"/>
                  </a:lnTo>
                  <a:lnTo>
                    <a:pt x="1687207" y="1435176"/>
                  </a:lnTo>
                  <a:lnTo>
                    <a:pt x="1686737" y="1434477"/>
                  </a:lnTo>
                  <a:lnTo>
                    <a:pt x="1685582" y="1434477"/>
                  </a:lnTo>
                  <a:lnTo>
                    <a:pt x="1684642" y="1434007"/>
                  </a:lnTo>
                  <a:lnTo>
                    <a:pt x="1684642" y="1440548"/>
                  </a:lnTo>
                  <a:lnTo>
                    <a:pt x="1687449" y="1441945"/>
                  </a:lnTo>
                  <a:lnTo>
                    <a:pt x="1688376" y="1442872"/>
                  </a:lnTo>
                  <a:lnTo>
                    <a:pt x="1690243" y="1444510"/>
                  </a:lnTo>
                  <a:lnTo>
                    <a:pt x="1691881" y="1444282"/>
                  </a:lnTo>
                  <a:lnTo>
                    <a:pt x="1694218" y="1442643"/>
                  </a:lnTo>
                  <a:close/>
                </a:path>
                <a:path w="4513580" h="4211955">
                  <a:moveTo>
                    <a:pt x="1756981" y="2042858"/>
                  </a:moveTo>
                  <a:lnTo>
                    <a:pt x="1755813" y="2041448"/>
                  </a:lnTo>
                  <a:lnTo>
                    <a:pt x="1754657" y="2040521"/>
                  </a:lnTo>
                  <a:lnTo>
                    <a:pt x="1753946" y="2039124"/>
                  </a:lnTo>
                  <a:lnTo>
                    <a:pt x="1753247" y="2037486"/>
                  </a:lnTo>
                  <a:lnTo>
                    <a:pt x="1752790" y="2035390"/>
                  </a:lnTo>
                  <a:lnTo>
                    <a:pt x="1752079" y="2033524"/>
                  </a:lnTo>
                  <a:lnTo>
                    <a:pt x="1748815" y="2036318"/>
                  </a:lnTo>
                  <a:lnTo>
                    <a:pt x="1750453" y="2039581"/>
                  </a:lnTo>
                  <a:lnTo>
                    <a:pt x="1750682" y="2042617"/>
                  </a:lnTo>
                  <a:lnTo>
                    <a:pt x="1755355" y="2047290"/>
                  </a:lnTo>
                  <a:lnTo>
                    <a:pt x="1755813" y="2045652"/>
                  </a:lnTo>
                  <a:lnTo>
                    <a:pt x="1756283" y="2044255"/>
                  </a:lnTo>
                  <a:lnTo>
                    <a:pt x="1756981" y="2042858"/>
                  </a:lnTo>
                  <a:close/>
                </a:path>
                <a:path w="4513580" h="4211955">
                  <a:moveTo>
                    <a:pt x="1793151" y="491693"/>
                  </a:moveTo>
                  <a:lnTo>
                    <a:pt x="1789887" y="490296"/>
                  </a:lnTo>
                  <a:lnTo>
                    <a:pt x="1783816" y="487260"/>
                  </a:lnTo>
                  <a:lnTo>
                    <a:pt x="1783359" y="488657"/>
                  </a:lnTo>
                  <a:lnTo>
                    <a:pt x="1783118" y="490296"/>
                  </a:lnTo>
                  <a:lnTo>
                    <a:pt x="1782889" y="491693"/>
                  </a:lnTo>
                  <a:lnTo>
                    <a:pt x="1788960" y="494487"/>
                  </a:lnTo>
                  <a:lnTo>
                    <a:pt x="1792224" y="496125"/>
                  </a:lnTo>
                  <a:lnTo>
                    <a:pt x="1792693" y="494728"/>
                  </a:lnTo>
                  <a:lnTo>
                    <a:pt x="1792922" y="493090"/>
                  </a:lnTo>
                  <a:lnTo>
                    <a:pt x="1793151" y="491693"/>
                  </a:lnTo>
                  <a:close/>
                </a:path>
                <a:path w="4513580" h="4211955">
                  <a:moveTo>
                    <a:pt x="1881606" y="2093963"/>
                  </a:moveTo>
                  <a:lnTo>
                    <a:pt x="1879269" y="2089988"/>
                  </a:lnTo>
                  <a:lnTo>
                    <a:pt x="1878101" y="2092553"/>
                  </a:lnTo>
                  <a:lnTo>
                    <a:pt x="1876704" y="2095131"/>
                  </a:lnTo>
                  <a:lnTo>
                    <a:pt x="1875536" y="2097455"/>
                  </a:lnTo>
                  <a:lnTo>
                    <a:pt x="1876704" y="2099094"/>
                  </a:lnTo>
                  <a:lnTo>
                    <a:pt x="1878101" y="2100961"/>
                  </a:lnTo>
                  <a:lnTo>
                    <a:pt x="1879968" y="2103996"/>
                  </a:lnTo>
                  <a:lnTo>
                    <a:pt x="1881606" y="2093963"/>
                  </a:lnTo>
                  <a:close/>
                </a:path>
                <a:path w="4513580" h="4211955">
                  <a:moveTo>
                    <a:pt x="1959546" y="334873"/>
                  </a:moveTo>
                  <a:lnTo>
                    <a:pt x="1954644" y="333235"/>
                  </a:lnTo>
                  <a:lnTo>
                    <a:pt x="1949970" y="337908"/>
                  </a:lnTo>
                  <a:lnTo>
                    <a:pt x="1950440" y="340702"/>
                  </a:lnTo>
                  <a:lnTo>
                    <a:pt x="1950910" y="342811"/>
                  </a:lnTo>
                  <a:lnTo>
                    <a:pt x="1953006" y="342569"/>
                  </a:lnTo>
                  <a:lnTo>
                    <a:pt x="1954872" y="342112"/>
                  </a:lnTo>
                  <a:lnTo>
                    <a:pt x="1959076" y="341401"/>
                  </a:lnTo>
                  <a:lnTo>
                    <a:pt x="1954415" y="338836"/>
                  </a:lnTo>
                  <a:lnTo>
                    <a:pt x="1959546" y="334873"/>
                  </a:lnTo>
                  <a:close/>
                </a:path>
                <a:path w="4513580" h="4211955">
                  <a:moveTo>
                    <a:pt x="1985683" y="150050"/>
                  </a:moveTo>
                  <a:lnTo>
                    <a:pt x="1985441" y="146545"/>
                  </a:lnTo>
                  <a:lnTo>
                    <a:pt x="1978215" y="146545"/>
                  </a:lnTo>
                  <a:lnTo>
                    <a:pt x="1976348" y="147485"/>
                  </a:lnTo>
                  <a:lnTo>
                    <a:pt x="1973084" y="149352"/>
                  </a:lnTo>
                  <a:lnTo>
                    <a:pt x="1973783" y="150279"/>
                  </a:lnTo>
                  <a:lnTo>
                    <a:pt x="1974240" y="151917"/>
                  </a:lnTo>
                  <a:lnTo>
                    <a:pt x="1975180" y="152615"/>
                  </a:lnTo>
                  <a:lnTo>
                    <a:pt x="1976577" y="153314"/>
                  </a:lnTo>
                  <a:lnTo>
                    <a:pt x="1978215" y="152844"/>
                  </a:lnTo>
                  <a:lnTo>
                    <a:pt x="1979612" y="152844"/>
                  </a:lnTo>
                  <a:lnTo>
                    <a:pt x="1979142" y="150977"/>
                  </a:lnTo>
                  <a:lnTo>
                    <a:pt x="1980311" y="150050"/>
                  </a:lnTo>
                  <a:lnTo>
                    <a:pt x="1981949" y="149580"/>
                  </a:lnTo>
                  <a:lnTo>
                    <a:pt x="1983346" y="149110"/>
                  </a:lnTo>
                  <a:lnTo>
                    <a:pt x="1985683" y="150050"/>
                  </a:lnTo>
                  <a:close/>
                </a:path>
                <a:path w="4513580" h="4211955">
                  <a:moveTo>
                    <a:pt x="2008555" y="500557"/>
                  </a:moveTo>
                  <a:lnTo>
                    <a:pt x="2004822" y="500557"/>
                  </a:lnTo>
                  <a:lnTo>
                    <a:pt x="1999221" y="503123"/>
                  </a:lnTo>
                  <a:lnTo>
                    <a:pt x="1996186" y="506399"/>
                  </a:lnTo>
                  <a:lnTo>
                    <a:pt x="2004352" y="506399"/>
                  </a:lnTo>
                  <a:lnTo>
                    <a:pt x="2005749" y="504291"/>
                  </a:lnTo>
                  <a:lnTo>
                    <a:pt x="2008555" y="503364"/>
                  </a:lnTo>
                  <a:lnTo>
                    <a:pt x="2008555" y="500557"/>
                  </a:lnTo>
                  <a:close/>
                </a:path>
                <a:path w="4513580" h="4211955">
                  <a:moveTo>
                    <a:pt x="2028850" y="2076221"/>
                  </a:moveTo>
                  <a:lnTo>
                    <a:pt x="2024418" y="2077161"/>
                  </a:lnTo>
                  <a:lnTo>
                    <a:pt x="2020455" y="2075294"/>
                  </a:lnTo>
                  <a:lnTo>
                    <a:pt x="2015782" y="2077618"/>
                  </a:lnTo>
                  <a:lnTo>
                    <a:pt x="2016252" y="2081352"/>
                  </a:lnTo>
                  <a:lnTo>
                    <a:pt x="2016721" y="2083689"/>
                  </a:lnTo>
                  <a:lnTo>
                    <a:pt x="2018588" y="2081822"/>
                  </a:lnTo>
                  <a:lnTo>
                    <a:pt x="2019757" y="2080895"/>
                  </a:lnTo>
                  <a:lnTo>
                    <a:pt x="2022322" y="2078329"/>
                  </a:lnTo>
                  <a:lnTo>
                    <a:pt x="2022779" y="2077161"/>
                  </a:lnTo>
                  <a:lnTo>
                    <a:pt x="2026983" y="2082761"/>
                  </a:lnTo>
                  <a:lnTo>
                    <a:pt x="2028850" y="2076221"/>
                  </a:lnTo>
                  <a:close/>
                </a:path>
                <a:path w="4513580" h="4211955">
                  <a:moveTo>
                    <a:pt x="2029548" y="4204487"/>
                  </a:moveTo>
                  <a:lnTo>
                    <a:pt x="2026754" y="4204017"/>
                  </a:lnTo>
                  <a:lnTo>
                    <a:pt x="2025586" y="4204957"/>
                  </a:lnTo>
                  <a:lnTo>
                    <a:pt x="2024646" y="4205884"/>
                  </a:lnTo>
                  <a:lnTo>
                    <a:pt x="2023719" y="4206583"/>
                  </a:lnTo>
                  <a:lnTo>
                    <a:pt x="2022322" y="4205427"/>
                  </a:lnTo>
                  <a:lnTo>
                    <a:pt x="2021382" y="4204487"/>
                  </a:lnTo>
                  <a:lnTo>
                    <a:pt x="2019757" y="4203319"/>
                  </a:lnTo>
                  <a:lnTo>
                    <a:pt x="2019287" y="4205655"/>
                  </a:lnTo>
                  <a:lnTo>
                    <a:pt x="2019046" y="4207052"/>
                  </a:lnTo>
                  <a:lnTo>
                    <a:pt x="2018588" y="4209618"/>
                  </a:lnTo>
                  <a:lnTo>
                    <a:pt x="2022322" y="4209389"/>
                  </a:lnTo>
                  <a:lnTo>
                    <a:pt x="2025586" y="4211955"/>
                  </a:lnTo>
                  <a:lnTo>
                    <a:pt x="2028621" y="4208449"/>
                  </a:lnTo>
                  <a:lnTo>
                    <a:pt x="2028380" y="4206824"/>
                  </a:lnTo>
                  <a:lnTo>
                    <a:pt x="2029548" y="4204487"/>
                  </a:lnTo>
                  <a:close/>
                </a:path>
                <a:path w="4513580" h="4211955">
                  <a:moveTo>
                    <a:pt x="2032825" y="904278"/>
                  </a:moveTo>
                  <a:lnTo>
                    <a:pt x="2030958" y="899604"/>
                  </a:lnTo>
                  <a:lnTo>
                    <a:pt x="2027682" y="902182"/>
                  </a:lnTo>
                  <a:lnTo>
                    <a:pt x="2029320" y="905446"/>
                  </a:lnTo>
                  <a:lnTo>
                    <a:pt x="2028850" y="908011"/>
                  </a:lnTo>
                  <a:lnTo>
                    <a:pt x="2027682" y="909180"/>
                  </a:lnTo>
                  <a:lnTo>
                    <a:pt x="2026754" y="910348"/>
                  </a:lnTo>
                  <a:lnTo>
                    <a:pt x="2025586" y="911517"/>
                  </a:lnTo>
                  <a:lnTo>
                    <a:pt x="2026513" y="911974"/>
                  </a:lnTo>
                  <a:lnTo>
                    <a:pt x="2027224" y="912672"/>
                  </a:lnTo>
                  <a:lnTo>
                    <a:pt x="2028151" y="912914"/>
                  </a:lnTo>
                  <a:lnTo>
                    <a:pt x="2029091" y="912914"/>
                  </a:lnTo>
                  <a:lnTo>
                    <a:pt x="2030247" y="912444"/>
                  </a:lnTo>
                  <a:lnTo>
                    <a:pt x="2031415" y="912215"/>
                  </a:lnTo>
                  <a:lnTo>
                    <a:pt x="2032355" y="908240"/>
                  </a:lnTo>
                  <a:lnTo>
                    <a:pt x="2032825" y="904278"/>
                  </a:lnTo>
                  <a:close/>
                </a:path>
                <a:path w="4513580" h="4211955">
                  <a:moveTo>
                    <a:pt x="2034921" y="2057793"/>
                  </a:moveTo>
                  <a:lnTo>
                    <a:pt x="2032127" y="2055685"/>
                  </a:lnTo>
                  <a:lnTo>
                    <a:pt x="2029091" y="2055456"/>
                  </a:lnTo>
                  <a:lnTo>
                    <a:pt x="2025586" y="2058492"/>
                  </a:lnTo>
                  <a:lnTo>
                    <a:pt x="2025815" y="2059889"/>
                  </a:lnTo>
                  <a:lnTo>
                    <a:pt x="2026056" y="2061527"/>
                  </a:lnTo>
                  <a:lnTo>
                    <a:pt x="2026285" y="2062683"/>
                  </a:lnTo>
                  <a:lnTo>
                    <a:pt x="2027682" y="2062924"/>
                  </a:lnTo>
                  <a:lnTo>
                    <a:pt x="2028621" y="2063153"/>
                  </a:lnTo>
                  <a:lnTo>
                    <a:pt x="2030958" y="2063623"/>
                  </a:lnTo>
                  <a:lnTo>
                    <a:pt x="2031885" y="2061984"/>
                  </a:lnTo>
                  <a:lnTo>
                    <a:pt x="2033282" y="2059889"/>
                  </a:lnTo>
                  <a:lnTo>
                    <a:pt x="2034921" y="2057793"/>
                  </a:lnTo>
                  <a:close/>
                </a:path>
                <a:path w="4513580" h="4211955">
                  <a:moveTo>
                    <a:pt x="2048217" y="17030"/>
                  </a:moveTo>
                  <a:lnTo>
                    <a:pt x="2045423" y="14465"/>
                  </a:lnTo>
                  <a:lnTo>
                    <a:pt x="2044255" y="14465"/>
                  </a:lnTo>
                  <a:lnTo>
                    <a:pt x="2042388" y="16332"/>
                  </a:lnTo>
                  <a:lnTo>
                    <a:pt x="2042388" y="26365"/>
                  </a:lnTo>
                  <a:lnTo>
                    <a:pt x="2045182" y="24028"/>
                  </a:lnTo>
                  <a:lnTo>
                    <a:pt x="2047989" y="26136"/>
                  </a:lnTo>
                  <a:lnTo>
                    <a:pt x="2048217" y="22872"/>
                  </a:lnTo>
                  <a:lnTo>
                    <a:pt x="2046351" y="20535"/>
                  </a:lnTo>
                  <a:lnTo>
                    <a:pt x="2045652" y="19596"/>
                  </a:lnTo>
                  <a:lnTo>
                    <a:pt x="2048217" y="17030"/>
                  </a:lnTo>
                  <a:close/>
                </a:path>
                <a:path w="4513580" h="4211955">
                  <a:moveTo>
                    <a:pt x="2183574" y="2747378"/>
                  </a:moveTo>
                  <a:lnTo>
                    <a:pt x="2180767" y="2745041"/>
                  </a:lnTo>
                  <a:lnTo>
                    <a:pt x="2178672" y="2745968"/>
                  </a:lnTo>
                  <a:lnTo>
                    <a:pt x="2175865" y="2743873"/>
                  </a:lnTo>
                  <a:lnTo>
                    <a:pt x="2173541" y="2746210"/>
                  </a:lnTo>
                  <a:lnTo>
                    <a:pt x="2174240" y="2748775"/>
                  </a:lnTo>
                  <a:lnTo>
                    <a:pt x="2176576" y="2749943"/>
                  </a:lnTo>
                  <a:lnTo>
                    <a:pt x="2177973" y="2751810"/>
                  </a:lnTo>
                  <a:lnTo>
                    <a:pt x="2181237" y="2751810"/>
                  </a:lnTo>
                  <a:lnTo>
                    <a:pt x="2183104" y="2749702"/>
                  </a:lnTo>
                  <a:lnTo>
                    <a:pt x="2183574" y="2747378"/>
                  </a:lnTo>
                  <a:close/>
                </a:path>
                <a:path w="4513580" h="4211955">
                  <a:moveTo>
                    <a:pt x="2231644" y="2067826"/>
                  </a:moveTo>
                  <a:lnTo>
                    <a:pt x="2226983" y="2063153"/>
                  </a:lnTo>
                  <a:lnTo>
                    <a:pt x="2224176" y="2063623"/>
                  </a:lnTo>
                  <a:lnTo>
                    <a:pt x="2222081" y="2064092"/>
                  </a:lnTo>
                  <a:lnTo>
                    <a:pt x="2222309" y="2066417"/>
                  </a:lnTo>
                  <a:lnTo>
                    <a:pt x="2222779" y="2068283"/>
                  </a:lnTo>
                  <a:lnTo>
                    <a:pt x="2223008" y="2069922"/>
                  </a:lnTo>
                  <a:lnTo>
                    <a:pt x="2228608" y="2069922"/>
                  </a:lnTo>
                  <a:lnTo>
                    <a:pt x="2231644" y="2067826"/>
                  </a:lnTo>
                  <a:close/>
                </a:path>
                <a:path w="4513580" h="4211955">
                  <a:moveTo>
                    <a:pt x="2238184" y="1118743"/>
                  </a:moveTo>
                  <a:lnTo>
                    <a:pt x="2235377" y="1114539"/>
                  </a:lnTo>
                  <a:lnTo>
                    <a:pt x="2234679" y="1113370"/>
                  </a:lnTo>
                  <a:lnTo>
                    <a:pt x="2230717" y="1115237"/>
                  </a:lnTo>
                  <a:lnTo>
                    <a:pt x="2228138" y="1116634"/>
                  </a:lnTo>
                  <a:lnTo>
                    <a:pt x="2225116" y="1118031"/>
                  </a:lnTo>
                  <a:lnTo>
                    <a:pt x="2229777" y="1120140"/>
                  </a:lnTo>
                  <a:lnTo>
                    <a:pt x="2234209" y="1119898"/>
                  </a:lnTo>
                  <a:lnTo>
                    <a:pt x="2238184" y="1118743"/>
                  </a:lnTo>
                  <a:close/>
                </a:path>
                <a:path w="4513580" h="4211955">
                  <a:moveTo>
                    <a:pt x="2268512" y="629615"/>
                  </a:moveTo>
                  <a:lnTo>
                    <a:pt x="2267813" y="627278"/>
                  </a:lnTo>
                  <a:lnTo>
                    <a:pt x="2267343" y="626110"/>
                  </a:lnTo>
                  <a:lnTo>
                    <a:pt x="2267115" y="625411"/>
                  </a:lnTo>
                  <a:lnTo>
                    <a:pt x="2264549" y="628205"/>
                  </a:lnTo>
                  <a:lnTo>
                    <a:pt x="2261743" y="630770"/>
                  </a:lnTo>
                  <a:lnTo>
                    <a:pt x="2258949" y="633806"/>
                  </a:lnTo>
                  <a:lnTo>
                    <a:pt x="2260117" y="634047"/>
                  </a:lnTo>
                  <a:lnTo>
                    <a:pt x="2261514" y="634276"/>
                  </a:lnTo>
                  <a:lnTo>
                    <a:pt x="2261743" y="634504"/>
                  </a:lnTo>
                  <a:lnTo>
                    <a:pt x="2264549" y="632409"/>
                  </a:lnTo>
                  <a:lnTo>
                    <a:pt x="2266645" y="631012"/>
                  </a:lnTo>
                  <a:lnTo>
                    <a:pt x="2268512" y="629615"/>
                  </a:lnTo>
                  <a:close/>
                </a:path>
                <a:path w="4513580" h="4211955">
                  <a:moveTo>
                    <a:pt x="2281123" y="2024646"/>
                  </a:moveTo>
                  <a:lnTo>
                    <a:pt x="2275979" y="2024888"/>
                  </a:lnTo>
                  <a:lnTo>
                    <a:pt x="2270150" y="2022551"/>
                  </a:lnTo>
                  <a:lnTo>
                    <a:pt x="2263851" y="2025586"/>
                  </a:lnTo>
                  <a:lnTo>
                    <a:pt x="2274354" y="2027923"/>
                  </a:lnTo>
                  <a:lnTo>
                    <a:pt x="2274354" y="2027682"/>
                  </a:lnTo>
                  <a:lnTo>
                    <a:pt x="2281123" y="2024646"/>
                  </a:lnTo>
                  <a:close/>
                </a:path>
                <a:path w="4513580" h="4211955">
                  <a:moveTo>
                    <a:pt x="2281821" y="1384071"/>
                  </a:moveTo>
                  <a:lnTo>
                    <a:pt x="2279954" y="1382204"/>
                  </a:lnTo>
                  <a:lnTo>
                    <a:pt x="2279015" y="1381036"/>
                  </a:lnTo>
                  <a:lnTo>
                    <a:pt x="2277846" y="1379867"/>
                  </a:lnTo>
                  <a:lnTo>
                    <a:pt x="2279015" y="1378940"/>
                  </a:lnTo>
                  <a:lnTo>
                    <a:pt x="2280183" y="1377772"/>
                  </a:lnTo>
                  <a:lnTo>
                    <a:pt x="2281351" y="1376832"/>
                  </a:lnTo>
                  <a:lnTo>
                    <a:pt x="2279015" y="1374267"/>
                  </a:lnTo>
                  <a:lnTo>
                    <a:pt x="2276919" y="1374267"/>
                  </a:lnTo>
                  <a:lnTo>
                    <a:pt x="2274811" y="1376603"/>
                  </a:lnTo>
                  <a:lnTo>
                    <a:pt x="2275281" y="1379169"/>
                  </a:lnTo>
                  <a:lnTo>
                    <a:pt x="2273884" y="1381734"/>
                  </a:lnTo>
                  <a:lnTo>
                    <a:pt x="2276221" y="1384769"/>
                  </a:lnTo>
                  <a:lnTo>
                    <a:pt x="2277618" y="1384769"/>
                  </a:lnTo>
                  <a:lnTo>
                    <a:pt x="2279256" y="1384300"/>
                  </a:lnTo>
                  <a:lnTo>
                    <a:pt x="2281821" y="1384071"/>
                  </a:lnTo>
                  <a:close/>
                </a:path>
                <a:path w="4513580" h="4211955">
                  <a:moveTo>
                    <a:pt x="2314257" y="1973541"/>
                  </a:moveTo>
                  <a:lnTo>
                    <a:pt x="2314016" y="1971675"/>
                  </a:lnTo>
                  <a:lnTo>
                    <a:pt x="2313559" y="1970278"/>
                  </a:lnTo>
                  <a:lnTo>
                    <a:pt x="2313559" y="1969109"/>
                  </a:lnTo>
                  <a:lnTo>
                    <a:pt x="2310053" y="1968411"/>
                  </a:lnTo>
                  <a:lnTo>
                    <a:pt x="2307018" y="1967242"/>
                  </a:lnTo>
                  <a:lnTo>
                    <a:pt x="2304681" y="1969579"/>
                  </a:lnTo>
                  <a:lnTo>
                    <a:pt x="2306320" y="1971675"/>
                  </a:lnTo>
                  <a:lnTo>
                    <a:pt x="2307717" y="1973783"/>
                  </a:lnTo>
                  <a:lnTo>
                    <a:pt x="2309126" y="1975650"/>
                  </a:lnTo>
                  <a:lnTo>
                    <a:pt x="2311450" y="1974710"/>
                  </a:lnTo>
                  <a:lnTo>
                    <a:pt x="2312860" y="1974240"/>
                  </a:lnTo>
                  <a:lnTo>
                    <a:pt x="2314257" y="1973541"/>
                  </a:lnTo>
                  <a:close/>
                </a:path>
                <a:path w="4513580" h="4211955">
                  <a:moveTo>
                    <a:pt x="2323820" y="3436963"/>
                  </a:moveTo>
                  <a:lnTo>
                    <a:pt x="2323350" y="3435324"/>
                  </a:lnTo>
                  <a:lnTo>
                    <a:pt x="2323122" y="3432759"/>
                  </a:lnTo>
                  <a:lnTo>
                    <a:pt x="2321255" y="3434626"/>
                  </a:lnTo>
                  <a:lnTo>
                    <a:pt x="2320086" y="3435566"/>
                  </a:lnTo>
                  <a:lnTo>
                    <a:pt x="2318918" y="3436721"/>
                  </a:lnTo>
                  <a:lnTo>
                    <a:pt x="2317991" y="3435566"/>
                  </a:lnTo>
                  <a:lnTo>
                    <a:pt x="2316823" y="3434397"/>
                  </a:lnTo>
                  <a:lnTo>
                    <a:pt x="2315883" y="3433229"/>
                  </a:lnTo>
                  <a:lnTo>
                    <a:pt x="2313317" y="3435566"/>
                  </a:lnTo>
                  <a:lnTo>
                    <a:pt x="2313317" y="3437661"/>
                  </a:lnTo>
                  <a:lnTo>
                    <a:pt x="2315883" y="3439998"/>
                  </a:lnTo>
                  <a:lnTo>
                    <a:pt x="2317991" y="3439058"/>
                  </a:lnTo>
                  <a:lnTo>
                    <a:pt x="2320785" y="3440925"/>
                  </a:lnTo>
                  <a:lnTo>
                    <a:pt x="2323820" y="3438360"/>
                  </a:lnTo>
                  <a:lnTo>
                    <a:pt x="2323820" y="3436963"/>
                  </a:lnTo>
                  <a:close/>
                </a:path>
                <a:path w="4513580" h="4211955">
                  <a:moveTo>
                    <a:pt x="2327084" y="334645"/>
                  </a:moveTo>
                  <a:lnTo>
                    <a:pt x="2325928" y="332308"/>
                  </a:lnTo>
                  <a:lnTo>
                    <a:pt x="2323592" y="333235"/>
                  </a:lnTo>
                  <a:lnTo>
                    <a:pt x="2321725" y="332778"/>
                  </a:lnTo>
                  <a:lnTo>
                    <a:pt x="2319388" y="332308"/>
                  </a:lnTo>
                  <a:lnTo>
                    <a:pt x="2317292" y="331139"/>
                  </a:lnTo>
                  <a:lnTo>
                    <a:pt x="2313559" y="329501"/>
                  </a:lnTo>
                  <a:lnTo>
                    <a:pt x="2314016" y="332778"/>
                  </a:lnTo>
                  <a:lnTo>
                    <a:pt x="2314257" y="334175"/>
                  </a:lnTo>
                  <a:lnTo>
                    <a:pt x="2314727" y="336270"/>
                  </a:lnTo>
                  <a:lnTo>
                    <a:pt x="2318689" y="336270"/>
                  </a:lnTo>
                  <a:lnTo>
                    <a:pt x="2325928" y="335800"/>
                  </a:lnTo>
                  <a:lnTo>
                    <a:pt x="2326386" y="335572"/>
                  </a:lnTo>
                  <a:lnTo>
                    <a:pt x="2326627" y="335102"/>
                  </a:lnTo>
                  <a:lnTo>
                    <a:pt x="2327084" y="334645"/>
                  </a:lnTo>
                  <a:close/>
                </a:path>
                <a:path w="4513580" h="4211955">
                  <a:moveTo>
                    <a:pt x="2330361" y="364045"/>
                  </a:moveTo>
                  <a:lnTo>
                    <a:pt x="2330119" y="363575"/>
                  </a:lnTo>
                  <a:lnTo>
                    <a:pt x="2329421" y="362877"/>
                  </a:lnTo>
                  <a:lnTo>
                    <a:pt x="2329192" y="363105"/>
                  </a:lnTo>
                  <a:lnTo>
                    <a:pt x="2326386" y="364515"/>
                  </a:lnTo>
                  <a:lnTo>
                    <a:pt x="2323350" y="365912"/>
                  </a:lnTo>
                  <a:lnTo>
                    <a:pt x="2320328" y="367538"/>
                  </a:lnTo>
                  <a:lnTo>
                    <a:pt x="2320556" y="368947"/>
                  </a:lnTo>
                  <a:lnTo>
                    <a:pt x="2321026" y="370344"/>
                  </a:lnTo>
                  <a:lnTo>
                    <a:pt x="2321255" y="371983"/>
                  </a:lnTo>
                  <a:lnTo>
                    <a:pt x="2324519" y="370344"/>
                  </a:lnTo>
                  <a:lnTo>
                    <a:pt x="2327554" y="368706"/>
                  </a:lnTo>
                  <a:lnTo>
                    <a:pt x="2330361" y="367309"/>
                  </a:lnTo>
                  <a:lnTo>
                    <a:pt x="2330361" y="364045"/>
                  </a:lnTo>
                  <a:close/>
                </a:path>
                <a:path w="4513580" h="4211955">
                  <a:moveTo>
                    <a:pt x="2360231" y="547001"/>
                  </a:moveTo>
                  <a:lnTo>
                    <a:pt x="2357666" y="546303"/>
                  </a:lnTo>
                  <a:lnTo>
                    <a:pt x="2353462" y="550494"/>
                  </a:lnTo>
                  <a:lnTo>
                    <a:pt x="2355088" y="553300"/>
                  </a:lnTo>
                  <a:lnTo>
                    <a:pt x="2356726" y="555866"/>
                  </a:lnTo>
                  <a:lnTo>
                    <a:pt x="2358593" y="559130"/>
                  </a:lnTo>
                  <a:lnTo>
                    <a:pt x="2360231" y="547001"/>
                  </a:lnTo>
                  <a:close/>
                </a:path>
                <a:path w="4513580" h="4211955">
                  <a:moveTo>
                    <a:pt x="2361158" y="624014"/>
                  </a:moveTo>
                  <a:lnTo>
                    <a:pt x="2359291" y="622147"/>
                  </a:lnTo>
                  <a:lnTo>
                    <a:pt x="2356967" y="623544"/>
                  </a:lnTo>
                  <a:lnTo>
                    <a:pt x="2354859" y="624941"/>
                  </a:lnTo>
                  <a:lnTo>
                    <a:pt x="2352764" y="626110"/>
                  </a:lnTo>
                  <a:lnTo>
                    <a:pt x="2353691" y="628446"/>
                  </a:lnTo>
                  <a:lnTo>
                    <a:pt x="2354161" y="629843"/>
                  </a:lnTo>
                  <a:lnTo>
                    <a:pt x="2354859" y="631240"/>
                  </a:lnTo>
                  <a:lnTo>
                    <a:pt x="2356497" y="631012"/>
                  </a:lnTo>
                  <a:lnTo>
                    <a:pt x="2359291" y="630542"/>
                  </a:lnTo>
                  <a:lnTo>
                    <a:pt x="2359990" y="627037"/>
                  </a:lnTo>
                  <a:lnTo>
                    <a:pt x="2361158" y="624014"/>
                  </a:lnTo>
                  <a:close/>
                </a:path>
                <a:path w="4513580" h="4211955">
                  <a:moveTo>
                    <a:pt x="2426741" y="2775381"/>
                  </a:moveTo>
                  <a:lnTo>
                    <a:pt x="2422537" y="2773972"/>
                  </a:lnTo>
                  <a:lnTo>
                    <a:pt x="2420429" y="2771178"/>
                  </a:lnTo>
                  <a:lnTo>
                    <a:pt x="2417864" y="2774442"/>
                  </a:lnTo>
                  <a:lnTo>
                    <a:pt x="2417864" y="2777706"/>
                  </a:lnTo>
                  <a:lnTo>
                    <a:pt x="2420670" y="2781211"/>
                  </a:lnTo>
                  <a:lnTo>
                    <a:pt x="2424874" y="2780512"/>
                  </a:lnTo>
                  <a:lnTo>
                    <a:pt x="2426741" y="2775381"/>
                  </a:lnTo>
                  <a:close/>
                </a:path>
                <a:path w="4513580" h="4211955">
                  <a:moveTo>
                    <a:pt x="2515412" y="4130979"/>
                  </a:moveTo>
                  <a:lnTo>
                    <a:pt x="2513317" y="4129341"/>
                  </a:lnTo>
                  <a:lnTo>
                    <a:pt x="2511450" y="4130751"/>
                  </a:lnTo>
                  <a:lnTo>
                    <a:pt x="2509583" y="4132376"/>
                  </a:lnTo>
                  <a:lnTo>
                    <a:pt x="2507246" y="4134243"/>
                  </a:lnTo>
                  <a:lnTo>
                    <a:pt x="2507475" y="4134713"/>
                  </a:lnTo>
                  <a:lnTo>
                    <a:pt x="2507716" y="4136110"/>
                  </a:lnTo>
                  <a:lnTo>
                    <a:pt x="2508173" y="4137749"/>
                  </a:lnTo>
                  <a:lnTo>
                    <a:pt x="2511679" y="4137749"/>
                  </a:lnTo>
                  <a:lnTo>
                    <a:pt x="2515184" y="4137520"/>
                  </a:lnTo>
                  <a:lnTo>
                    <a:pt x="2512847" y="4133786"/>
                  </a:lnTo>
                  <a:lnTo>
                    <a:pt x="2515412" y="4130979"/>
                  </a:lnTo>
                  <a:close/>
                </a:path>
                <a:path w="4513580" h="4211955">
                  <a:moveTo>
                    <a:pt x="2616454" y="799960"/>
                  </a:moveTo>
                  <a:lnTo>
                    <a:pt x="2605963" y="797864"/>
                  </a:lnTo>
                  <a:lnTo>
                    <a:pt x="2599194" y="800900"/>
                  </a:lnTo>
                  <a:lnTo>
                    <a:pt x="2604554" y="800658"/>
                  </a:lnTo>
                  <a:lnTo>
                    <a:pt x="2610154" y="802995"/>
                  </a:lnTo>
                  <a:lnTo>
                    <a:pt x="2615006" y="800658"/>
                  </a:lnTo>
                  <a:lnTo>
                    <a:pt x="2616454" y="799960"/>
                  </a:lnTo>
                  <a:close/>
                </a:path>
                <a:path w="4513580" h="4211955">
                  <a:moveTo>
                    <a:pt x="2788678" y="3846741"/>
                  </a:moveTo>
                  <a:lnTo>
                    <a:pt x="2773045" y="3846741"/>
                  </a:lnTo>
                  <a:lnTo>
                    <a:pt x="2773273" y="3847211"/>
                  </a:lnTo>
                  <a:lnTo>
                    <a:pt x="2773515" y="3848150"/>
                  </a:lnTo>
                  <a:lnTo>
                    <a:pt x="2773984" y="3849306"/>
                  </a:lnTo>
                  <a:lnTo>
                    <a:pt x="2778417" y="3849306"/>
                  </a:lnTo>
                  <a:lnTo>
                    <a:pt x="2783078" y="3849547"/>
                  </a:lnTo>
                  <a:lnTo>
                    <a:pt x="2787980" y="3849306"/>
                  </a:lnTo>
                  <a:lnTo>
                    <a:pt x="2788208" y="3847909"/>
                  </a:lnTo>
                  <a:lnTo>
                    <a:pt x="2788678" y="3846741"/>
                  </a:lnTo>
                  <a:close/>
                </a:path>
                <a:path w="4513580" h="4211955">
                  <a:moveTo>
                    <a:pt x="2806420" y="3795877"/>
                  </a:moveTo>
                  <a:lnTo>
                    <a:pt x="2803855" y="3793540"/>
                  </a:lnTo>
                  <a:lnTo>
                    <a:pt x="2802217" y="3792143"/>
                  </a:lnTo>
                  <a:lnTo>
                    <a:pt x="2800820" y="3790734"/>
                  </a:lnTo>
                  <a:lnTo>
                    <a:pt x="2795917" y="3795636"/>
                  </a:lnTo>
                  <a:lnTo>
                    <a:pt x="2798953" y="3798671"/>
                  </a:lnTo>
                  <a:lnTo>
                    <a:pt x="2800578" y="3800068"/>
                  </a:lnTo>
                  <a:lnTo>
                    <a:pt x="2802445" y="3798671"/>
                  </a:lnTo>
                  <a:lnTo>
                    <a:pt x="2804553" y="3797274"/>
                  </a:lnTo>
                  <a:lnTo>
                    <a:pt x="2806420" y="3795877"/>
                  </a:lnTo>
                  <a:close/>
                </a:path>
                <a:path w="4513580" h="4211955">
                  <a:moveTo>
                    <a:pt x="3235109" y="4015003"/>
                  </a:moveTo>
                  <a:lnTo>
                    <a:pt x="3234867" y="4013593"/>
                  </a:lnTo>
                  <a:lnTo>
                    <a:pt x="3234398" y="4011726"/>
                  </a:lnTo>
                  <a:lnTo>
                    <a:pt x="3233940" y="4009161"/>
                  </a:lnTo>
                  <a:lnTo>
                    <a:pt x="3232302" y="4011269"/>
                  </a:lnTo>
                  <a:lnTo>
                    <a:pt x="3230207" y="4013365"/>
                  </a:lnTo>
                  <a:lnTo>
                    <a:pt x="3229038" y="4012196"/>
                  </a:lnTo>
                  <a:lnTo>
                    <a:pt x="3227870" y="4011269"/>
                  </a:lnTo>
                  <a:lnTo>
                    <a:pt x="3226003" y="4009402"/>
                  </a:lnTo>
                  <a:lnTo>
                    <a:pt x="3225533" y="4012438"/>
                  </a:lnTo>
                  <a:lnTo>
                    <a:pt x="3224136" y="4014762"/>
                  </a:lnTo>
                  <a:lnTo>
                    <a:pt x="3227400" y="4016870"/>
                  </a:lnTo>
                  <a:lnTo>
                    <a:pt x="3229508" y="4015702"/>
                  </a:lnTo>
                  <a:lnTo>
                    <a:pt x="3232302" y="4018038"/>
                  </a:lnTo>
                  <a:lnTo>
                    <a:pt x="3235109" y="4015003"/>
                  </a:lnTo>
                  <a:close/>
                </a:path>
                <a:path w="4513580" h="4211955">
                  <a:moveTo>
                    <a:pt x="3375825" y="211188"/>
                  </a:moveTo>
                  <a:lnTo>
                    <a:pt x="3373958" y="208622"/>
                  </a:lnTo>
                  <a:lnTo>
                    <a:pt x="3372548" y="206527"/>
                  </a:lnTo>
                  <a:lnTo>
                    <a:pt x="3371151" y="204190"/>
                  </a:lnTo>
                  <a:lnTo>
                    <a:pt x="3368814" y="208394"/>
                  </a:lnTo>
                  <a:lnTo>
                    <a:pt x="3368814" y="211188"/>
                  </a:lnTo>
                  <a:lnTo>
                    <a:pt x="3370681" y="214693"/>
                  </a:lnTo>
                  <a:lnTo>
                    <a:pt x="3373958" y="214223"/>
                  </a:lnTo>
                  <a:lnTo>
                    <a:pt x="3375825" y="213995"/>
                  </a:lnTo>
                  <a:lnTo>
                    <a:pt x="3375825" y="211188"/>
                  </a:lnTo>
                  <a:close/>
                </a:path>
                <a:path w="4513580" h="4211955">
                  <a:moveTo>
                    <a:pt x="3553180" y="1131100"/>
                  </a:moveTo>
                  <a:lnTo>
                    <a:pt x="3548278" y="1126210"/>
                  </a:lnTo>
                  <a:lnTo>
                    <a:pt x="3546411" y="1127836"/>
                  </a:lnTo>
                  <a:lnTo>
                    <a:pt x="3544074" y="1128776"/>
                  </a:lnTo>
                  <a:lnTo>
                    <a:pt x="3543846" y="1131570"/>
                  </a:lnTo>
                  <a:lnTo>
                    <a:pt x="3545243" y="1132967"/>
                  </a:lnTo>
                  <a:lnTo>
                    <a:pt x="3546881" y="1134376"/>
                  </a:lnTo>
                  <a:lnTo>
                    <a:pt x="3548037" y="1135545"/>
                  </a:lnTo>
                  <a:lnTo>
                    <a:pt x="3549904" y="1133906"/>
                  </a:lnTo>
                  <a:lnTo>
                    <a:pt x="3553180" y="1131100"/>
                  </a:lnTo>
                  <a:close/>
                </a:path>
                <a:path w="4513580" h="4211955">
                  <a:moveTo>
                    <a:pt x="3637889" y="3850716"/>
                  </a:moveTo>
                  <a:lnTo>
                    <a:pt x="3632517" y="3850246"/>
                  </a:lnTo>
                  <a:lnTo>
                    <a:pt x="3627158" y="3848608"/>
                  </a:lnTo>
                  <a:lnTo>
                    <a:pt x="3621786" y="3851872"/>
                  </a:lnTo>
                  <a:lnTo>
                    <a:pt x="3627158" y="3851872"/>
                  </a:lnTo>
                  <a:lnTo>
                    <a:pt x="3632758" y="3854450"/>
                  </a:lnTo>
                  <a:lnTo>
                    <a:pt x="3637889" y="3850716"/>
                  </a:lnTo>
                  <a:close/>
                </a:path>
                <a:path w="4513580" h="4211955">
                  <a:moveTo>
                    <a:pt x="4123042" y="3791902"/>
                  </a:moveTo>
                  <a:lnTo>
                    <a:pt x="4120248" y="3790277"/>
                  </a:lnTo>
                  <a:lnTo>
                    <a:pt x="4116743" y="3790505"/>
                  </a:lnTo>
                  <a:lnTo>
                    <a:pt x="4115117" y="3787470"/>
                  </a:lnTo>
                  <a:lnTo>
                    <a:pt x="4113720" y="3788867"/>
                  </a:lnTo>
                  <a:lnTo>
                    <a:pt x="4113720" y="3792842"/>
                  </a:lnTo>
                  <a:lnTo>
                    <a:pt x="4116514" y="3794468"/>
                  </a:lnTo>
                  <a:lnTo>
                    <a:pt x="4120019" y="3794239"/>
                  </a:lnTo>
                  <a:lnTo>
                    <a:pt x="4121645" y="3797274"/>
                  </a:lnTo>
                  <a:lnTo>
                    <a:pt x="4123042" y="3795877"/>
                  </a:lnTo>
                  <a:lnTo>
                    <a:pt x="4123042" y="3791902"/>
                  </a:lnTo>
                  <a:close/>
                </a:path>
                <a:path w="4513580" h="4211955">
                  <a:moveTo>
                    <a:pt x="4273804" y="3793071"/>
                  </a:moveTo>
                  <a:lnTo>
                    <a:pt x="4272165" y="3788168"/>
                  </a:lnTo>
                  <a:lnTo>
                    <a:pt x="4268432" y="3791902"/>
                  </a:lnTo>
                  <a:lnTo>
                    <a:pt x="4266565" y="3790975"/>
                  </a:lnTo>
                  <a:lnTo>
                    <a:pt x="4264469" y="3789337"/>
                  </a:lnTo>
                  <a:lnTo>
                    <a:pt x="4262831" y="3788168"/>
                  </a:lnTo>
                  <a:lnTo>
                    <a:pt x="4260735" y="3786301"/>
                  </a:lnTo>
                  <a:lnTo>
                    <a:pt x="4260964" y="3789337"/>
                  </a:lnTo>
                  <a:lnTo>
                    <a:pt x="4260964" y="3791204"/>
                  </a:lnTo>
                  <a:lnTo>
                    <a:pt x="4261193" y="3793540"/>
                  </a:lnTo>
                  <a:lnTo>
                    <a:pt x="4265866" y="3793998"/>
                  </a:lnTo>
                  <a:lnTo>
                    <a:pt x="4269829" y="3794709"/>
                  </a:lnTo>
                  <a:lnTo>
                    <a:pt x="4273804" y="3793071"/>
                  </a:lnTo>
                  <a:close/>
                </a:path>
                <a:path w="4513580" h="4211955">
                  <a:moveTo>
                    <a:pt x="4337507" y="4203789"/>
                  </a:moveTo>
                  <a:lnTo>
                    <a:pt x="4334942" y="4200283"/>
                  </a:lnTo>
                  <a:lnTo>
                    <a:pt x="4331678" y="4200753"/>
                  </a:lnTo>
                  <a:lnTo>
                    <a:pt x="4329811" y="4200995"/>
                  </a:lnTo>
                  <a:lnTo>
                    <a:pt x="4329811" y="4203789"/>
                  </a:lnTo>
                  <a:lnTo>
                    <a:pt x="4331678" y="4206354"/>
                  </a:lnTo>
                  <a:lnTo>
                    <a:pt x="4332846" y="4208462"/>
                  </a:lnTo>
                  <a:lnTo>
                    <a:pt x="4334243" y="4210558"/>
                  </a:lnTo>
                  <a:lnTo>
                    <a:pt x="4335411" y="4206824"/>
                  </a:lnTo>
                  <a:lnTo>
                    <a:pt x="4337507" y="4203789"/>
                  </a:lnTo>
                  <a:close/>
                </a:path>
                <a:path w="4513580" h="4211955">
                  <a:moveTo>
                    <a:pt x="4478223" y="4078008"/>
                  </a:moveTo>
                  <a:lnTo>
                    <a:pt x="4476127" y="4076141"/>
                  </a:lnTo>
                  <a:lnTo>
                    <a:pt x="4474959" y="4075201"/>
                  </a:lnTo>
                  <a:lnTo>
                    <a:pt x="4474019" y="4074274"/>
                  </a:lnTo>
                  <a:lnTo>
                    <a:pt x="4476356" y="4071937"/>
                  </a:lnTo>
                  <a:lnTo>
                    <a:pt x="4477296" y="4070769"/>
                  </a:lnTo>
                  <a:lnTo>
                    <a:pt x="4474959" y="4068673"/>
                  </a:lnTo>
                  <a:lnTo>
                    <a:pt x="4472622" y="4068432"/>
                  </a:lnTo>
                  <a:lnTo>
                    <a:pt x="4470527" y="4071467"/>
                  </a:lnTo>
                  <a:lnTo>
                    <a:pt x="4471695" y="4073575"/>
                  </a:lnTo>
                  <a:lnTo>
                    <a:pt x="4469358" y="4076369"/>
                  </a:lnTo>
                  <a:lnTo>
                    <a:pt x="4472394" y="4079176"/>
                  </a:lnTo>
                  <a:lnTo>
                    <a:pt x="4473791" y="4078935"/>
                  </a:lnTo>
                  <a:lnTo>
                    <a:pt x="4475658" y="4078478"/>
                  </a:lnTo>
                  <a:lnTo>
                    <a:pt x="4478223" y="4078008"/>
                  </a:lnTo>
                  <a:close/>
                </a:path>
                <a:path w="4513580" h="4211955">
                  <a:moveTo>
                    <a:pt x="4513465" y="547230"/>
                  </a:moveTo>
                  <a:lnTo>
                    <a:pt x="4511599" y="546531"/>
                  </a:lnTo>
                  <a:lnTo>
                    <a:pt x="4509490" y="546303"/>
                  </a:lnTo>
                  <a:lnTo>
                    <a:pt x="4507865" y="545134"/>
                  </a:lnTo>
                  <a:lnTo>
                    <a:pt x="4506226" y="544195"/>
                  </a:lnTo>
                  <a:lnTo>
                    <a:pt x="4505058" y="542099"/>
                  </a:lnTo>
                  <a:lnTo>
                    <a:pt x="4502493" y="542569"/>
                  </a:lnTo>
                  <a:lnTo>
                    <a:pt x="4501794" y="543026"/>
                  </a:lnTo>
                  <a:lnTo>
                    <a:pt x="4501096" y="543737"/>
                  </a:lnTo>
                  <a:lnTo>
                    <a:pt x="4500156" y="544195"/>
                  </a:lnTo>
                  <a:lnTo>
                    <a:pt x="4505299" y="549338"/>
                  </a:lnTo>
                  <a:lnTo>
                    <a:pt x="4507395" y="547928"/>
                  </a:lnTo>
                  <a:lnTo>
                    <a:pt x="4510659" y="550735"/>
                  </a:lnTo>
                  <a:lnTo>
                    <a:pt x="4513465" y="547230"/>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0" name="object 50"/>
            <p:cNvSpPr/>
            <p:nvPr/>
          </p:nvSpPr>
          <p:spPr>
            <a:xfrm>
              <a:off x="1164361" y="2946043"/>
              <a:ext cx="4549775" cy="3772535"/>
            </a:xfrm>
            <a:custGeom>
              <a:avLst/>
              <a:gdLst/>
              <a:ahLst/>
              <a:cxnLst/>
              <a:rect l="l" t="t" r="r" b="b"/>
              <a:pathLst>
                <a:path w="4549775" h="3772534">
                  <a:moveTo>
                    <a:pt x="9105" y="1886496"/>
                  </a:moveTo>
                  <a:lnTo>
                    <a:pt x="8864" y="1885797"/>
                  </a:lnTo>
                  <a:lnTo>
                    <a:pt x="7937" y="1884400"/>
                  </a:lnTo>
                  <a:lnTo>
                    <a:pt x="4432" y="1886966"/>
                  </a:lnTo>
                  <a:lnTo>
                    <a:pt x="3505" y="1880196"/>
                  </a:lnTo>
                  <a:lnTo>
                    <a:pt x="0" y="1882305"/>
                  </a:lnTo>
                  <a:lnTo>
                    <a:pt x="0" y="1885340"/>
                  </a:lnTo>
                  <a:lnTo>
                    <a:pt x="228" y="1887664"/>
                  </a:lnTo>
                  <a:lnTo>
                    <a:pt x="6299" y="1887664"/>
                  </a:lnTo>
                  <a:lnTo>
                    <a:pt x="7239" y="1887435"/>
                  </a:lnTo>
                  <a:lnTo>
                    <a:pt x="9105" y="1886496"/>
                  </a:lnTo>
                  <a:close/>
                </a:path>
                <a:path w="4549775" h="3772534">
                  <a:moveTo>
                    <a:pt x="210261" y="1252220"/>
                  </a:moveTo>
                  <a:lnTo>
                    <a:pt x="210032" y="1252220"/>
                  </a:lnTo>
                  <a:lnTo>
                    <a:pt x="207454" y="1248956"/>
                  </a:lnTo>
                  <a:lnTo>
                    <a:pt x="205359" y="1251292"/>
                  </a:lnTo>
                  <a:lnTo>
                    <a:pt x="206527" y="1254086"/>
                  </a:lnTo>
                  <a:lnTo>
                    <a:pt x="206527" y="1259217"/>
                  </a:lnTo>
                  <a:lnTo>
                    <a:pt x="205359" y="1262024"/>
                  </a:lnTo>
                  <a:lnTo>
                    <a:pt x="208394" y="1265529"/>
                  </a:lnTo>
                  <a:lnTo>
                    <a:pt x="210261" y="1252220"/>
                  </a:lnTo>
                  <a:close/>
                </a:path>
                <a:path w="4549775" h="3772534">
                  <a:moveTo>
                    <a:pt x="351447" y="1515694"/>
                  </a:moveTo>
                  <a:lnTo>
                    <a:pt x="347243" y="1512417"/>
                  </a:lnTo>
                  <a:lnTo>
                    <a:pt x="344906" y="1510550"/>
                  </a:lnTo>
                  <a:lnTo>
                    <a:pt x="343738" y="1510792"/>
                  </a:lnTo>
                  <a:lnTo>
                    <a:pt x="342341" y="1511249"/>
                  </a:lnTo>
                  <a:lnTo>
                    <a:pt x="338848" y="1512189"/>
                  </a:lnTo>
                  <a:lnTo>
                    <a:pt x="341642" y="1514284"/>
                  </a:lnTo>
                  <a:lnTo>
                    <a:pt x="343509" y="1515452"/>
                  </a:lnTo>
                  <a:lnTo>
                    <a:pt x="345147" y="1516392"/>
                  </a:lnTo>
                  <a:lnTo>
                    <a:pt x="345846" y="1517091"/>
                  </a:lnTo>
                  <a:lnTo>
                    <a:pt x="347243" y="1518018"/>
                  </a:lnTo>
                  <a:lnTo>
                    <a:pt x="347243" y="1518716"/>
                  </a:lnTo>
                  <a:lnTo>
                    <a:pt x="347014" y="1520583"/>
                  </a:lnTo>
                  <a:lnTo>
                    <a:pt x="347472" y="1521294"/>
                  </a:lnTo>
                  <a:lnTo>
                    <a:pt x="348881" y="1520355"/>
                  </a:lnTo>
                  <a:lnTo>
                    <a:pt x="350050" y="1519656"/>
                  </a:lnTo>
                  <a:lnTo>
                    <a:pt x="350278" y="1517789"/>
                  </a:lnTo>
                  <a:lnTo>
                    <a:pt x="351447" y="1515694"/>
                  </a:lnTo>
                  <a:close/>
                </a:path>
                <a:path w="4549775" h="3772534">
                  <a:moveTo>
                    <a:pt x="374078" y="1930374"/>
                  </a:moveTo>
                  <a:lnTo>
                    <a:pt x="371513" y="1929904"/>
                  </a:lnTo>
                  <a:lnTo>
                    <a:pt x="367550" y="1930374"/>
                  </a:lnTo>
                  <a:lnTo>
                    <a:pt x="367779" y="1933409"/>
                  </a:lnTo>
                  <a:lnTo>
                    <a:pt x="365213" y="1936673"/>
                  </a:lnTo>
                  <a:lnTo>
                    <a:pt x="367779" y="1939239"/>
                  </a:lnTo>
                  <a:lnTo>
                    <a:pt x="370116" y="1937842"/>
                  </a:lnTo>
                  <a:lnTo>
                    <a:pt x="372211" y="1936445"/>
                  </a:lnTo>
                  <a:lnTo>
                    <a:pt x="373380" y="1935746"/>
                  </a:lnTo>
                  <a:lnTo>
                    <a:pt x="374078" y="1930374"/>
                  </a:lnTo>
                  <a:close/>
                </a:path>
                <a:path w="4549775" h="3772534">
                  <a:moveTo>
                    <a:pt x="524370" y="1117333"/>
                  </a:moveTo>
                  <a:lnTo>
                    <a:pt x="522262" y="1117574"/>
                  </a:lnTo>
                  <a:lnTo>
                    <a:pt x="519925" y="1116406"/>
                  </a:lnTo>
                  <a:lnTo>
                    <a:pt x="518299" y="1118273"/>
                  </a:lnTo>
                  <a:lnTo>
                    <a:pt x="517829" y="1121308"/>
                  </a:lnTo>
                  <a:lnTo>
                    <a:pt x="516661" y="1124572"/>
                  </a:lnTo>
                  <a:lnTo>
                    <a:pt x="519696" y="1127379"/>
                  </a:lnTo>
                  <a:lnTo>
                    <a:pt x="520395" y="1125512"/>
                  </a:lnTo>
                  <a:lnTo>
                    <a:pt x="520865" y="1123403"/>
                  </a:lnTo>
                  <a:lnTo>
                    <a:pt x="521792" y="1121778"/>
                  </a:lnTo>
                  <a:lnTo>
                    <a:pt x="522033" y="1121067"/>
                  </a:lnTo>
                  <a:lnTo>
                    <a:pt x="523430" y="1121067"/>
                  </a:lnTo>
                  <a:lnTo>
                    <a:pt x="524370" y="1120609"/>
                  </a:lnTo>
                  <a:lnTo>
                    <a:pt x="524370" y="1117333"/>
                  </a:lnTo>
                  <a:close/>
                </a:path>
                <a:path w="4549775" h="3772534">
                  <a:moveTo>
                    <a:pt x="538137" y="1378242"/>
                  </a:moveTo>
                  <a:lnTo>
                    <a:pt x="535800" y="1376832"/>
                  </a:lnTo>
                  <a:lnTo>
                    <a:pt x="533704" y="1375435"/>
                  </a:lnTo>
                  <a:lnTo>
                    <a:pt x="531837" y="1374038"/>
                  </a:lnTo>
                  <a:lnTo>
                    <a:pt x="531596" y="1374267"/>
                  </a:lnTo>
                  <a:lnTo>
                    <a:pt x="531139" y="1375676"/>
                  </a:lnTo>
                  <a:lnTo>
                    <a:pt x="530428" y="1377543"/>
                  </a:lnTo>
                  <a:lnTo>
                    <a:pt x="532765" y="1378940"/>
                  </a:lnTo>
                  <a:lnTo>
                    <a:pt x="534873" y="1380337"/>
                  </a:lnTo>
                  <a:lnTo>
                    <a:pt x="536740" y="1381734"/>
                  </a:lnTo>
                  <a:lnTo>
                    <a:pt x="536740" y="1381506"/>
                  </a:lnTo>
                  <a:lnTo>
                    <a:pt x="537438" y="1380109"/>
                  </a:lnTo>
                  <a:lnTo>
                    <a:pt x="538137" y="1378242"/>
                  </a:lnTo>
                  <a:close/>
                </a:path>
                <a:path w="4549775" h="3772534">
                  <a:moveTo>
                    <a:pt x="677913" y="1126210"/>
                  </a:moveTo>
                  <a:lnTo>
                    <a:pt x="677214" y="1123645"/>
                  </a:lnTo>
                  <a:lnTo>
                    <a:pt x="674890" y="1122476"/>
                  </a:lnTo>
                  <a:lnTo>
                    <a:pt x="673252" y="1120368"/>
                  </a:lnTo>
                  <a:lnTo>
                    <a:pt x="672782" y="1122934"/>
                  </a:lnTo>
                  <a:lnTo>
                    <a:pt x="669290" y="1123175"/>
                  </a:lnTo>
                  <a:lnTo>
                    <a:pt x="669290" y="1126210"/>
                  </a:lnTo>
                  <a:lnTo>
                    <a:pt x="672084" y="1127836"/>
                  </a:lnTo>
                  <a:lnTo>
                    <a:pt x="675119" y="1127836"/>
                  </a:lnTo>
                  <a:lnTo>
                    <a:pt x="677913" y="1126210"/>
                  </a:lnTo>
                  <a:close/>
                </a:path>
                <a:path w="4549775" h="3772534">
                  <a:moveTo>
                    <a:pt x="711288" y="3203600"/>
                  </a:moveTo>
                  <a:lnTo>
                    <a:pt x="705688" y="3200565"/>
                  </a:lnTo>
                  <a:lnTo>
                    <a:pt x="702652" y="3199168"/>
                  </a:lnTo>
                  <a:lnTo>
                    <a:pt x="701484" y="3199866"/>
                  </a:lnTo>
                  <a:lnTo>
                    <a:pt x="699858" y="3201263"/>
                  </a:lnTo>
                  <a:lnTo>
                    <a:pt x="698220" y="3202432"/>
                  </a:lnTo>
                  <a:lnTo>
                    <a:pt x="698449" y="3202902"/>
                  </a:lnTo>
                  <a:lnTo>
                    <a:pt x="698690" y="3203829"/>
                  </a:lnTo>
                  <a:lnTo>
                    <a:pt x="699147" y="3204768"/>
                  </a:lnTo>
                  <a:lnTo>
                    <a:pt x="703122" y="3205238"/>
                  </a:lnTo>
                  <a:lnTo>
                    <a:pt x="707326" y="3206165"/>
                  </a:lnTo>
                  <a:lnTo>
                    <a:pt x="711288" y="3203600"/>
                  </a:lnTo>
                  <a:close/>
                </a:path>
                <a:path w="4549775" h="3772534">
                  <a:moveTo>
                    <a:pt x="822134" y="1511960"/>
                  </a:moveTo>
                  <a:lnTo>
                    <a:pt x="816305" y="1507985"/>
                  </a:lnTo>
                  <a:lnTo>
                    <a:pt x="816305" y="1517319"/>
                  </a:lnTo>
                  <a:lnTo>
                    <a:pt x="817930" y="1517319"/>
                  </a:lnTo>
                  <a:lnTo>
                    <a:pt x="820039" y="1517091"/>
                  </a:lnTo>
                  <a:lnTo>
                    <a:pt x="821664" y="1516849"/>
                  </a:lnTo>
                  <a:lnTo>
                    <a:pt x="822134" y="1511960"/>
                  </a:lnTo>
                  <a:close/>
                </a:path>
                <a:path w="4549775" h="3772534">
                  <a:moveTo>
                    <a:pt x="939749" y="3154591"/>
                  </a:moveTo>
                  <a:lnTo>
                    <a:pt x="938110" y="3151327"/>
                  </a:lnTo>
                  <a:lnTo>
                    <a:pt x="936955" y="3148761"/>
                  </a:lnTo>
                  <a:lnTo>
                    <a:pt x="935545" y="3146196"/>
                  </a:lnTo>
                  <a:lnTo>
                    <a:pt x="934377" y="3147364"/>
                  </a:lnTo>
                  <a:lnTo>
                    <a:pt x="934148" y="3151327"/>
                  </a:lnTo>
                  <a:lnTo>
                    <a:pt x="932980" y="3155289"/>
                  </a:lnTo>
                  <a:lnTo>
                    <a:pt x="935545" y="3159264"/>
                  </a:lnTo>
                  <a:lnTo>
                    <a:pt x="937183" y="3157397"/>
                  </a:lnTo>
                  <a:lnTo>
                    <a:pt x="939520" y="3156458"/>
                  </a:lnTo>
                  <a:lnTo>
                    <a:pt x="939749" y="3154591"/>
                  </a:lnTo>
                  <a:close/>
                </a:path>
                <a:path w="4549775" h="3772534">
                  <a:moveTo>
                    <a:pt x="1023988" y="1008595"/>
                  </a:moveTo>
                  <a:lnTo>
                    <a:pt x="1021892" y="1004392"/>
                  </a:lnTo>
                  <a:lnTo>
                    <a:pt x="1020495" y="1001826"/>
                  </a:lnTo>
                  <a:lnTo>
                    <a:pt x="1019556" y="999261"/>
                  </a:lnTo>
                  <a:lnTo>
                    <a:pt x="1019327" y="999020"/>
                  </a:lnTo>
                  <a:lnTo>
                    <a:pt x="1016990" y="999718"/>
                  </a:lnTo>
                  <a:lnTo>
                    <a:pt x="1016990" y="1000188"/>
                  </a:lnTo>
                  <a:lnTo>
                    <a:pt x="1016520" y="1002753"/>
                  </a:lnTo>
                  <a:lnTo>
                    <a:pt x="1016520" y="1008126"/>
                  </a:lnTo>
                  <a:lnTo>
                    <a:pt x="1017231" y="1008595"/>
                  </a:lnTo>
                  <a:lnTo>
                    <a:pt x="1017689" y="1009053"/>
                  </a:lnTo>
                  <a:lnTo>
                    <a:pt x="1018857" y="1009053"/>
                  </a:lnTo>
                  <a:lnTo>
                    <a:pt x="1020254" y="1008824"/>
                  </a:lnTo>
                  <a:lnTo>
                    <a:pt x="1023988" y="1008595"/>
                  </a:lnTo>
                  <a:close/>
                </a:path>
                <a:path w="4549775" h="3772534">
                  <a:moveTo>
                    <a:pt x="1199718" y="38265"/>
                  </a:moveTo>
                  <a:lnTo>
                    <a:pt x="1199248" y="35941"/>
                  </a:lnTo>
                  <a:lnTo>
                    <a:pt x="1198778" y="34302"/>
                  </a:lnTo>
                  <a:lnTo>
                    <a:pt x="1198321" y="31508"/>
                  </a:lnTo>
                  <a:lnTo>
                    <a:pt x="1196454" y="33375"/>
                  </a:lnTo>
                  <a:lnTo>
                    <a:pt x="1195514" y="34531"/>
                  </a:lnTo>
                  <a:lnTo>
                    <a:pt x="1194816" y="35471"/>
                  </a:lnTo>
                  <a:lnTo>
                    <a:pt x="1192009" y="36868"/>
                  </a:lnTo>
                  <a:lnTo>
                    <a:pt x="1188516" y="33832"/>
                  </a:lnTo>
                  <a:lnTo>
                    <a:pt x="1186649" y="37807"/>
                  </a:lnTo>
                  <a:lnTo>
                    <a:pt x="1189215" y="39903"/>
                  </a:lnTo>
                  <a:lnTo>
                    <a:pt x="1192009" y="38735"/>
                  </a:lnTo>
                  <a:lnTo>
                    <a:pt x="1194587" y="38976"/>
                  </a:lnTo>
                  <a:lnTo>
                    <a:pt x="1195984" y="38976"/>
                  </a:lnTo>
                  <a:lnTo>
                    <a:pt x="1197622" y="38506"/>
                  </a:lnTo>
                  <a:lnTo>
                    <a:pt x="1199718" y="38265"/>
                  </a:lnTo>
                  <a:close/>
                </a:path>
                <a:path w="4549775" h="3772534">
                  <a:moveTo>
                    <a:pt x="1212088" y="1885340"/>
                  </a:moveTo>
                  <a:lnTo>
                    <a:pt x="1209052" y="1883702"/>
                  </a:lnTo>
                  <a:lnTo>
                    <a:pt x="1206017" y="1883702"/>
                  </a:lnTo>
                  <a:lnTo>
                    <a:pt x="1202982" y="1885569"/>
                  </a:lnTo>
                  <a:lnTo>
                    <a:pt x="1202982" y="1892096"/>
                  </a:lnTo>
                  <a:lnTo>
                    <a:pt x="1205547" y="1889772"/>
                  </a:lnTo>
                  <a:lnTo>
                    <a:pt x="1206487" y="1888363"/>
                  </a:lnTo>
                  <a:lnTo>
                    <a:pt x="1209281" y="1886966"/>
                  </a:lnTo>
                  <a:lnTo>
                    <a:pt x="1212088" y="1888832"/>
                  </a:lnTo>
                  <a:lnTo>
                    <a:pt x="1212088" y="1885340"/>
                  </a:lnTo>
                  <a:close/>
                </a:path>
                <a:path w="4549775" h="3772534">
                  <a:moveTo>
                    <a:pt x="1215351" y="1907971"/>
                  </a:moveTo>
                  <a:lnTo>
                    <a:pt x="1213954" y="1907743"/>
                  </a:lnTo>
                  <a:lnTo>
                    <a:pt x="1212316" y="1907273"/>
                  </a:lnTo>
                  <a:lnTo>
                    <a:pt x="1210678" y="1907032"/>
                  </a:lnTo>
                  <a:lnTo>
                    <a:pt x="1209979" y="1909368"/>
                  </a:lnTo>
                  <a:lnTo>
                    <a:pt x="1206715" y="1909838"/>
                  </a:lnTo>
                  <a:lnTo>
                    <a:pt x="1206487" y="1913343"/>
                  </a:lnTo>
                  <a:lnTo>
                    <a:pt x="1207884" y="1913572"/>
                  </a:lnTo>
                  <a:lnTo>
                    <a:pt x="1209522" y="1914042"/>
                  </a:lnTo>
                  <a:lnTo>
                    <a:pt x="1211148" y="1914271"/>
                  </a:lnTo>
                  <a:lnTo>
                    <a:pt x="1211846" y="1911705"/>
                  </a:lnTo>
                  <a:lnTo>
                    <a:pt x="1215123" y="1911235"/>
                  </a:lnTo>
                  <a:lnTo>
                    <a:pt x="1215351" y="1907971"/>
                  </a:lnTo>
                  <a:close/>
                </a:path>
                <a:path w="4549775" h="3772534">
                  <a:moveTo>
                    <a:pt x="1333436" y="1892566"/>
                  </a:moveTo>
                  <a:lnTo>
                    <a:pt x="1333195" y="1892096"/>
                  </a:lnTo>
                  <a:lnTo>
                    <a:pt x="1332738" y="1891398"/>
                  </a:lnTo>
                  <a:lnTo>
                    <a:pt x="1324102" y="1891398"/>
                  </a:lnTo>
                  <a:lnTo>
                    <a:pt x="1324102" y="1887435"/>
                  </a:lnTo>
                  <a:lnTo>
                    <a:pt x="1324330" y="1884400"/>
                  </a:lnTo>
                  <a:lnTo>
                    <a:pt x="1327835" y="1884400"/>
                  </a:lnTo>
                  <a:lnTo>
                    <a:pt x="1326197" y="1881136"/>
                  </a:lnTo>
                  <a:lnTo>
                    <a:pt x="1322933" y="1881606"/>
                  </a:lnTo>
                  <a:lnTo>
                    <a:pt x="1321066" y="1881835"/>
                  </a:lnTo>
                  <a:lnTo>
                    <a:pt x="1321295" y="1885340"/>
                  </a:lnTo>
                  <a:lnTo>
                    <a:pt x="1319199" y="1888604"/>
                  </a:lnTo>
                  <a:lnTo>
                    <a:pt x="1323962" y="1892007"/>
                  </a:lnTo>
                  <a:lnTo>
                    <a:pt x="1324102" y="1892808"/>
                  </a:lnTo>
                  <a:lnTo>
                    <a:pt x="1324102" y="1894903"/>
                  </a:lnTo>
                  <a:lnTo>
                    <a:pt x="1324330" y="1897240"/>
                  </a:lnTo>
                  <a:lnTo>
                    <a:pt x="1327835" y="1895602"/>
                  </a:lnTo>
                  <a:lnTo>
                    <a:pt x="1333436" y="1892808"/>
                  </a:lnTo>
                  <a:lnTo>
                    <a:pt x="1333436" y="1892566"/>
                  </a:lnTo>
                  <a:close/>
                </a:path>
                <a:path w="4549775" h="3772534">
                  <a:moveTo>
                    <a:pt x="1386636" y="899147"/>
                  </a:moveTo>
                  <a:lnTo>
                    <a:pt x="1385468" y="898207"/>
                  </a:lnTo>
                  <a:lnTo>
                    <a:pt x="1383842" y="897280"/>
                  </a:lnTo>
                  <a:lnTo>
                    <a:pt x="1383144" y="896112"/>
                  </a:lnTo>
                  <a:lnTo>
                    <a:pt x="1382204" y="894715"/>
                  </a:lnTo>
                  <a:lnTo>
                    <a:pt x="1384071" y="891908"/>
                  </a:lnTo>
                  <a:lnTo>
                    <a:pt x="1380807" y="891679"/>
                  </a:lnTo>
                  <a:lnTo>
                    <a:pt x="1379169" y="903109"/>
                  </a:lnTo>
                  <a:lnTo>
                    <a:pt x="1379410" y="903109"/>
                  </a:lnTo>
                  <a:lnTo>
                    <a:pt x="1381734" y="904049"/>
                  </a:lnTo>
                  <a:lnTo>
                    <a:pt x="1386636" y="899147"/>
                  </a:lnTo>
                  <a:close/>
                </a:path>
                <a:path w="4549775" h="3772534">
                  <a:moveTo>
                    <a:pt x="1474851" y="1250594"/>
                  </a:moveTo>
                  <a:lnTo>
                    <a:pt x="1470647" y="1252689"/>
                  </a:lnTo>
                  <a:lnTo>
                    <a:pt x="1467853" y="1250594"/>
                  </a:lnTo>
                  <a:lnTo>
                    <a:pt x="1465516" y="1252689"/>
                  </a:lnTo>
                  <a:lnTo>
                    <a:pt x="1466456" y="1255725"/>
                  </a:lnTo>
                  <a:lnTo>
                    <a:pt x="1468551" y="1257592"/>
                  </a:lnTo>
                  <a:lnTo>
                    <a:pt x="1471587" y="1258290"/>
                  </a:lnTo>
                  <a:lnTo>
                    <a:pt x="1472514" y="1257820"/>
                  </a:lnTo>
                  <a:lnTo>
                    <a:pt x="1473911" y="1257820"/>
                  </a:lnTo>
                  <a:lnTo>
                    <a:pt x="1474152" y="1257122"/>
                  </a:lnTo>
                  <a:lnTo>
                    <a:pt x="1474622" y="1255953"/>
                  </a:lnTo>
                  <a:lnTo>
                    <a:pt x="1474622" y="1254328"/>
                  </a:lnTo>
                  <a:lnTo>
                    <a:pt x="1474851" y="1250594"/>
                  </a:lnTo>
                  <a:close/>
                </a:path>
                <a:path w="4549775" h="3772534">
                  <a:moveTo>
                    <a:pt x="1480921" y="357974"/>
                  </a:moveTo>
                  <a:lnTo>
                    <a:pt x="1478813" y="356349"/>
                  </a:lnTo>
                  <a:lnTo>
                    <a:pt x="1477187" y="356349"/>
                  </a:lnTo>
                  <a:lnTo>
                    <a:pt x="1475320" y="357974"/>
                  </a:lnTo>
                  <a:lnTo>
                    <a:pt x="1475079" y="361010"/>
                  </a:lnTo>
                  <a:lnTo>
                    <a:pt x="1473454" y="364274"/>
                  </a:lnTo>
                  <a:lnTo>
                    <a:pt x="1476489" y="366839"/>
                  </a:lnTo>
                  <a:lnTo>
                    <a:pt x="1477886" y="363816"/>
                  </a:lnTo>
                  <a:lnTo>
                    <a:pt x="1479283" y="361010"/>
                  </a:lnTo>
                  <a:lnTo>
                    <a:pt x="1480921" y="357974"/>
                  </a:lnTo>
                  <a:close/>
                </a:path>
                <a:path w="4549775" h="3772534">
                  <a:moveTo>
                    <a:pt x="1541119" y="354711"/>
                  </a:moveTo>
                  <a:lnTo>
                    <a:pt x="1538795" y="349580"/>
                  </a:lnTo>
                  <a:lnTo>
                    <a:pt x="1536458" y="354939"/>
                  </a:lnTo>
                  <a:lnTo>
                    <a:pt x="1536458" y="359143"/>
                  </a:lnTo>
                  <a:lnTo>
                    <a:pt x="1538795" y="364515"/>
                  </a:lnTo>
                  <a:lnTo>
                    <a:pt x="1541119" y="359143"/>
                  </a:lnTo>
                  <a:lnTo>
                    <a:pt x="1541119" y="354711"/>
                  </a:lnTo>
                  <a:close/>
                </a:path>
                <a:path w="4549775" h="3772534">
                  <a:moveTo>
                    <a:pt x="1543697" y="902639"/>
                  </a:moveTo>
                  <a:lnTo>
                    <a:pt x="1541589" y="901484"/>
                  </a:lnTo>
                  <a:lnTo>
                    <a:pt x="1540891" y="898677"/>
                  </a:lnTo>
                  <a:lnTo>
                    <a:pt x="1538097" y="898448"/>
                  </a:lnTo>
                  <a:lnTo>
                    <a:pt x="1536928" y="901484"/>
                  </a:lnTo>
                  <a:lnTo>
                    <a:pt x="1536458" y="904278"/>
                  </a:lnTo>
                  <a:lnTo>
                    <a:pt x="1538795" y="907783"/>
                  </a:lnTo>
                  <a:lnTo>
                    <a:pt x="1540192" y="907313"/>
                  </a:lnTo>
                  <a:lnTo>
                    <a:pt x="1542059" y="907084"/>
                  </a:lnTo>
                  <a:lnTo>
                    <a:pt x="1543697" y="906614"/>
                  </a:lnTo>
                  <a:lnTo>
                    <a:pt x="1543697" y="902639"/>
                  </a:lnTo>
                  <a:close/>
                </a:path>
                <a:path w="4549775" h="3772534">
                  <a:moveTo>
                    <a:pt x="1664106" y="2707932"/>
                  </a:moveTo>
                  <a:lnTo>
                    <a:pt x="1662468" y="2705836"/>
                  </a:lnTo>
                  <a:lnTo>
                    <a:pt x="1659204" y="2707233"/>
                  </a:lnTo>
                  <a:lnTo>
                    <a:pt x="1655241" y="2707703"/>
                  </a:lnTo>
                  <a:lnTo>
                    <a:pt x="1654771" y="2711666"/>
                  </a:lnTo>
                  <a:lnTo>
                    <a:pt x="1655241" y="2714002"/>
                  </a:lnTo>
                  <a:lnTo>
                    <a:pt x="1660601" y="2713532"/>
                  </a:lnTo>
                  <a:lnTo>
                    <a:pt x="1661312" y="2712377"/>
                  </a:lnTo>
                  <a:lnTo>
                    <a:pt x="1662709" y="2710269"/>
                  </a:lnTo>
                  <a:lnTo>
                    <a:pt x="1664106" y="2707932"/>
                  </a:lnTo>
                  <a:close/>
                </a:path>
                <a:path w="4549775" h="3772534">
                  <a:moveTo>
                    <a:pt x="1717078" y="25666"/>
                  </a:moveTo>
                  <a:lnTo>
                    <a:pt x="1713115" y="26606"/>
                  </a:lnTo>
                  <a:lnTo>
                    <a:pt x="1710309" y="24968"/>
                  </a:lnTo>
                  <a:lnTo>
                    <a:pt x="1707515" y="27533"/>
                  </a:lnTo>
                  <a:lnTo>
                    <a:pt x="1709381" y="29171"/>
                  </a:lnTo>
                  <a:lnTo>
                    <a:pt x="1710778" y="31038"/>
                  </a:lnTo>
                  <a:lnTo>
                    <a:pt x="1712874" y="32664"/>
                  </a:lnTo>
                  <a:lnTo>
                    <a:pt x="1714042" y="32435"/>
                  </a:lnTo>
                  <a:lnTo>
                    <a:pt x="1715452" y="31965"/>
                  </a:lnTo>
                  <a:lnTo>
                    <a:pt x="1717078" y="31737"/>
                  </a:lnTo>
                  <a:lnTo>
                    <a:pt x="1717078" y="25666"/>
                  </a:lnTo>
                  <a:close/>
                </a:path>
                <a:path w="4549775" h="3772534">
                  <a:moveTo>
                    <a:pt x="1759788" y="3629723"/>
                  </a:moveTo>
                  <a:lnTo>
                    <a:pt x="1751622" y="3627615"/>
                  </a:lnTo>
                  <a:lnTo>
                    <a:pt x="1743456" y="3629723"/>
                  </a:lnTo>
                  <a:lnTo>
                    <a:pt x="1751850" y="3631819"/>
                  </a:lnTo>
                  <a:lnTo>
                    <a:pt x="1759788" y="3629723"/>
                  </a:lnTo>
                  <a:close/>
                </a:path>
                <a:path w="4549775" h="3772534">
                  <a:moveTo>
                    <a:pt x="1765769" y="3165564"/>
                  </a:moveTo>
                  <a:lnTo>
                    <a:pt x="1759546" y="3159963"/>
                  </a:lnTo>
                  <a:lnTo>
                    <a:pt x="1755813" y="3165564"/>
                  </a:lnTo>
                  <a:lnTo>
                    <a:pt x="1765769" y="3165564"/>
                  </a:lnTo>
                  <a:close/>
                </a:path>
                <a:path w="4549775" h="3772534">
                  <a:moveTo>
                    <a:pt x="1766849" y="3165564"/>
                  </a:moveTo>
                  <a:lnTo>
                    <a:pt x="1765769" y="3165564"/>
                  </a:lnTo>
                  <a:lnTo>
                    <a:pt x="1766557" y="3166262"/>
                  </a:lnTo>
                  <a:lnTo>
                    <a:pt x="1766849" y="3165564"/>
                  </a:lnTo>
                  <a:close/>
                </a:path>
                <a:path w="4549775" h="3772534">
                  <a:moveTo>
                    <a:pt x="1769821" y="3165564"/>
                  </a:moveTo>
                  <a:lnTo>
                    <a:pt x="1769592" y="3163227"/>
                  </a:lnTo>
                  <a:lnTo>
                    <a:pt x="1769351" y="3161588"/>
                  </a:lnTo>
                  <a:lnTo>
                    <a:pt x="1769351" y="3159722"/>
                  </a:lnTo>
                  <a:lnTo>
                    <a:pt x="1766849" y="3165564"/>
                  </a:lnTo>
                  <a:lnTo>
                    <a:pt x="1769821" y="3165564"/>
                  </a:lnTo>
                  <a:close/>
                </a:path>
                <a:path w="4549775" h="3772534">
                  <a:moveTo>
                    <a:pt x="1795957" y="358914"/>
                  </a:moveTo>
                  <a:lnTo>
                    <a:pt x="1795729" y="357276"/>
                  </a:lnTo>
                  <a:lnTo>
                    <a:pt x="1795487" y="355879"/>
                  </a:lnTo>
                  <a:lnTo>
                    <a:pt x="1795259" y="354241"/>
                  </a:lnTo>
                  <a:lnTo>
                    <a:pt x="1791995" y="355879"/>
                  </a:lnTo>
                  <a:lnTo>
                    <a:pt x="1785924" y="358673"/>
                  </a:lnTo>
                  <a:lnTo>
                    <a:pt x="1790827" y="360540"/>
                  </a:lnTo>
                  <a:lnTo>
                    <a:pt x="1790827" y="360311"/>
                  </a:lnTo>
                  <a:lnTo>
                    <a:pt x="1795957" y="358914"/>
                  </a:lnTo>
                  <a:close/>
                </a:path>
                <a:path w="4549775" h="3772534">
                  <a:moveTo>
                    <a:pt x="1825129" y="1910067"/>
                  </a:moveTo>
                  <a:lnTo>
                    <a:pt x="1822323" y="1910537"/>
                  </a:lnTo>
                  <a:lnTo>
                    <a:pt x="1820926" y="1911007"/>
                  </a:lnTo>
                  <a:lnTo>
                    <a:pt x="1818589" y="1911235"/>
                  </a:lnTo>
                  <a:lnTo>
                    <a:pt x="1819059" y="1913343"/>
                  </a:lnTo>
                  <a:lnTo>
                    <a:pt x="1819287" y="1915210"/>
                  </a:lnTo>
                  <a:lnTo>
                    <a:pt x="1819757" y="1917306"/>
                  </a:lnTo>
                  <a:lnTo>
                    <a:pt x="1822094" y="1917077"/>
                  </a:lnTo>
                  <a:lnTo>
                    <a:pt x="1823491" y="1916607"/>
                  </a:lnTo>
                  <a:lnTo>
                    <a:pt x="1825129" y="1916366"/>
                  </a:lnTo>
                  <a:lnTo>
                    <a:pt x="1825129" y="1910067"/>
                  </a:lnTo>
                  <a:close/>
                </a:path>
                <a:path w="4549775" h="3772534">
                  <a:moveTo>
                    <a:pt x="1851736" y="2690672"/>
                  </a:moveTo>
                  <a:lnTo>
                    <a:pt x="1851266" y="2689733"/>
                  </a:lnTo>
                  <a:lnTo>
                    <a:pt x="1850796" y="2687866"/>
                  </a:lnTo>
                  <a:lnTo>
                    <a:pt x="1846834" y="2687396"/>
                  </a:lnTo>
                  <a:lnTo>
                    <a:pt x="1842858" y="2686697"/>
                  </a:lnTo>
                  <a:lnTo>
                    <a:pt x="1838426" y="2688806"/>
                  </a:lnTo>
                  <a:lnTo>
                    <a:pt x="1838896" y="2690672"/>
                  </a:lnTo>
                  <a:lnTo>
                    <a:pt x="1839366" y="2692298"/>
                  </a:lnTo>
                  <a:lnTo>
                    <a:pt x="1839823" y="2694406"/>
                  </a:lnTo>
                  <a:lnTo>
                    <a:pt x="1841703" y="2692768"/>
                  </a:lnTo>
                  <a:lnTo>
                    <a:pt x="1842630" y="2691600"/>
                  </a:lnTo>
                  <a:lnTo>
                    <a:pt x="1843798" y="2690672"/>
                  </a:lnTo>
                  <a:lnTo>
                    <a:pt x="1851736" y="2690672"/>
                  </a:lnTo>
                  <a:close/>
                </a:path>
                <a:path w="4549775" h="3772534">
                  <a:moveTo>
                    <a:pt x="1861070" y="2690901"/>
                  </a:moveTo>
                  <a:lnTo>
                    <a:pt x="1851736" y="2690901"/>
                  </a:lnTo>
                  <a:lnTo>
                    <a:pt x="1851736" y="2692539"/>
                  </a:lnTo>
                  <a:lnTo>
                    <a:pt x="1851964" y="2694635"/>
                  </a:lnTo>
                  <a:lnTo>
                    <a:pt x="1852193" y="2696273"/>
                  </a:lnTo>
                  <a:lnTo>
                    <a:pt x="1857095" y="2696730"/>
                  </a:lnTo>
                  <a:lnTo>
                    <a:pt x="1861070" y="2690901"/>
                  </a:lnTo>
                  <a:close/>
                </a:path>
                <a:path w="4549775" h="3772534">
                  <a:moveTo>
                    <a:pt x="1924075" y="1907501"/>
                  </a:moveTo>
                  <a:lnTo>
                    <a:pt x="1923605" y="1907501"/>
                  </a:lnTo>
                  <a:lnTo>
                    <a:pt x="1923961" y="1907565"/>
                  </a:lnTo>
                  <a:close/>
                </a:path>
                <a:path w="4549775" h="3772534">
                  <a:moveTo>
                    <a:pt x="1928977" y="1908441"/>
                  </a:moveTo>
                  <a:lnTo>
                    <a:pt x="1923961" y="1907565"/>
                  </a:lnTo>
                  <a:lnTo>
                    <a:pt x="1921040" y="1909140"/>
                  </a:lnTo>
                  <a:lnTo>
                    <a:pt x="1918944" y="1910537"/>
                  </a:lnTo>
                  <a:lnTo>
                    <a:pt x="1915210" y="1912632"/>
                  </a:lnTo>
                  <a:lnTo>
                    <a:pt x="1919173" y="1913572"/>
                  </a:lnTo>
                  <a:lnTo>
                    <a:pt x="1920570" y="1913801"/>
                  </a:lnTo>
                  <a:lnTo>
                    <a:pt x="1920100" y="1913572"/>
                  </a:lnTo>
                  <a:lnTo>
                    <a:pt x="1923135" y="1911934"/>
                  </a:lnTo>
                  <a:lnTo>
                    <a:pt x="1925243" y="1910537"/>
                  </a:lnTo>
                  <a:lnTo>
                    <a:pt x="1928977" y="1908441"/>
                  </a:lnTo>
                  <a:close/>
                </a:path>
                <a:path w="4549775" h="3772534">
                  <a:moveTo>
                    <a:pt x="1934578" y="1188986"/>
                  </a:moveTo>
                  <a:lnTo>
                    <a:pt x="1932241" y="1186408"/>
                  </a:lnTo>
                  <a:lnTo>
                    <a:pt x="1929676" y="1188516"/>
                  </a:lnTo>
                  <a:lnTo>
                    <a:pt x="1930374" y="1192949"/>
                  </a:lnTo>
                  <a:lnTo>
                    <a:pt x="1927110" y="1194587"/>
                  </a:lnTo>
                  <a:lnTo>
                    <a:pt x="1926869" y="1194587"/>
                  </a:lnTo>
                  <a:lnTo>
                    <a:pt x="1926869" y="1195514"/>
                  </a:lnTo>
                  <a:lnTo>
                    <a:pt x="1927110" y="1195984"/>
                  </a:lnTo>
                  <a:lnTo>
                    <a:pt x="1927339" y="1196911"/>
                  </a:lnTo>
                  <a:lnTo>
                    <a:pt x="1928037" y="1198079"/>
                  </a:lnTo>
                  <a:lnTo>
                    <a:pt x="1928507" y="1199019"/>
                  </a:lnTo>
                  <a:lnTo>
                    <a:pt x="1930603" y="1197152"/>
                  </a:lnTo>
                  <a:lnTo>
                    <a:pt x="1932241" y="1195743"/>
                  </a:lnTo>
                  <a:lnTo>
                    <a:pt x="1933638" y="1194346"/>
                  </a:lnTo>
                  <a:lnTo>
                    <a:pt x="1932940" y="1191780"/>
                  </a:lnTo>
                  <a:lnTo>
                    <a:pt x="1934578" y="1188986"/>
                  </a:lnTo>
                  <a:close/>
                </a:path>
                <a:path w="4549775" h="3772534">
                  <a:moveTo>
                    <a:pt x="1956511" y="350748"/>
                  </a:moveTo>
                  <a:lnTo>
                    <a:pt x="1955571" y="348411"/>
                  </a:lnTo>
                  <a:lnTo>
                    <a:pt x="1954872" y="347243"/>
                  </a:lnTo>
                  <a:lnTo>
                    <a:pt x="1953006" y="349110"/>
                  </a:lnTo>
                  <a:lnTo>
                    <a:pt x="1951609" y="350748"/>
                  </a:lnTo>
                  <a:lnTo>
                    <a:pt x="1949970" y="352145"/>
                  </a:lnTo>
                  <a:lnTo>
                    <a:pt x="1949970" y="357047"/>
                  </a:lnTo>
                  <a:lnTo>
                    <a:pt x="1953475" y="356349"/>
                  </a:lnTo>
                  <a:lnTo>
                    <a:pt x="1955342" y="353771"/>
                  </a:lnTo>
                  <a:lnTo>
                    <a:pt x="1956511" y="350748"/>
                  </a:lnTo>
                  <a:close/>
                </a:path>
                <a:path w="4549775" h="3772534">
                  <a:moveTo>
                    <a:pt x="2031415" y="1898408"/>
                  </a:moveTo>
                  <a:lnTo>
                    <a:pt x="2030958" y="1898167"/>
                  </a:lnTo>
                  <a:lnTo>
                    <a:pt x="2029548" y="1897697"/>
                  </a:lnTo>
                  <a:lnTo>
                    <a:pt x="2027224" y="1896770"/>
                  </a:lnTo>
                  <a:lnTo>
                    <a:pt x="2023021" y="1903069"/>
                  </a:lnTo>
                  <a:lnTo>
                    <a:pt x="2023491" y="1903298"/>
                  </a:lnTo>
                  <a:lnTo>
                    <a:pt x="2024888" y="1903768"/>
                  </a:lnTo>
                  <a:lnTo>
                    <a:pt x="2027224" y="1904707"/>
                  </a:lnTo>
                  <a:lnTo>
                    <a:pt x="2028380" y="1902599"/>
                  </a:lnTo>
                  <a:lnTo>
                    <a:pt x="2029790" y="1900504"/>
                  </a:lnTo>
                  <a:lnTo>
                    <a:pt x="2031415" y="1898408"/>
                  </a:lnTo>
                  <a:close/>
                </a:path>
                <a:path w="4549775" h="3772534">
                  <a:moveTo>
                    <a:pt x="2044954" y="892606"/>
                  </a:moveTo>
                  <a:lnTo>
                    <a:pt x="2044484" y="885380"/>
                  </a:lnTo>
                  <a:lnTo>
                    <a:pt x="2043087" y="884212"/>
                  </a:lnTo>
                  <a:lnTo>
                    <a:pt x="2041448" y="882815"/>
                  </a:lnTo>
                  <a:lnTo>
                    <a:pt x="2039581" y="880948"/>
                  </a:lnTo>
                  <a:lnTo>
                    <a:pt x="2039124" y="883043"/>
                  </a:lnTo>
                  <a:lnTo>
                    <a:pt x="2038883" y="884440"/>
                  </a:lnTo>
                  <a:lnTo>
                    <a:pt x="2038426" y="885837"/>
                  </a:lnTo>
                  <a:lnTo>
                    <a:pt x="2039581" y="887247"/>
                  </a:lnTo>
                  <a:lnTo>
                    <a:pt x="2041918" y="889571"/>
                  </a:lnTo>
                  <a:lnTo>
                    <a:pt x="2041918" y="894473"/>
                  </a:lnTo>
                  <a:lnTo>
                    <a:pt x="2044954" y="892606"/>
                  </a:lnTo>
                  <a:close/>
                </a:path>
                <a:path w="4549775" h="3772534">
                  <a:moveTo>
                    <a:pt x="2065718" y="1117104"/>
                  </a:moveTo>
                  <a:lnTo>
                    <a:pt x="2063851" y="1114767"/>
                  </a:lnTo>
                  <a:lnTo>
                    <a:pt x="2060130" y="1115707"/>
                  </a:lnTo>
                  <a:lnTo>
                    <a:pt x="2061997" y="1121067"/>
                  </a:lnTo>
                  <a:lnTo>
                    <a:pt x="2058250" y="1122235"/>
                  </a:lnTo>
                  <a:lnTo>
                    <a:pt x="2058962" y="1122934"/>
                  </a:lnTo>
                  <a:lnTo>
                    <a:pt x="2059889" y="1123645"/>
                  </a:lnTo>
                  <a:lnTo>
                    <a:pt x="2065020" y="1123645"/>
                  </a:lnTo>
                  <a:lnTo>
                    <a:pt x="2064321" y="1119911"/>
                  </a:lnTo>
                  <a:lnTo>
                    <a:pt x="2065718" y="1117104"/>
                  </a:lnTo>
                  <a:close/>
                </a:path>
                <a:path w="4549775" h="3772534">
                  <a:moveTo>
                    <a:pt x="2088832" y="2693936"/>
                  </a:moveTo>
                  <a:lnTo>
                    <a:pt x="2086495" y="2691371"/>
                  </a:lnTo>
                  <a:lnTo>
                    <a:pt x="2082292" y="2694165"/>
                  </a:lnTo>
                  <a:lnTo>
                    <a:pt x="2081123" y="2694863"/>
                  </a:lnTo>
                  <a:lnTo>
                    <a:pt x="2080653" y="2700464"/>
                  </a:lnTo>
                  <a:lnTo>
                    <a:pt x="2082990" y="2700705"/>
                  </a:lnTo>
                  <a:lnTo>
                    <a:pt x="2086025" y="2700464"/>
                  </a:lnTo>
                  <a:lnTo>
                    <a:pt x="2088832" y="2697200"/>
                  </a:lnTo>
                  <a:lnTo>
                    <a:pt x="2088832" y="2693936"/>
                  </a:lnTo>
                  <a:close/>
                </a:path>
                <a:path w="4549775" h="3772534">
                  <a:moveTo>
                    <a:pt x="2132698" y="355879"/>
                  </a:moveTo>
                  <a:lnTo>
                    <a:pt x="2131771" y="347472"/>
                  </a:lnTo>
                  <a:lnTo>
                    <a:pt x="2131301" y="347472"/>
                  </a:lnTo>
                  <a:lnTo>
                    <a:pt x="2130831" y="348881"/>
                  </a:lnTo>
                  <a:lnTo>
                    <a:pt x="2130361" y="349808"/>
                  </a:lnTo>
                  <a:lnTo>
                    <a:pt x="2130361" y="351675"/>
                  </a:lnTo>
                  <a:lnTo>
                    <a:pt x="2131060" y="352374"/>
                  </a:lnTo>
                  <a:lnTo>
                    <a:pt x="2132698" y="355879"/>
                  </a:lnTo>
                  <a:close/>
                </a:path>
                <a:path w="4549775" h="3772534">
                  <a:moveTo>
                    <a:pt x="2140394" y="353314"/>
                  </a:moveTo>
                  <a:lnTo>
                    <a:pt x="2140166" y="347472"/>
                  </a:lnTo>
                  <a:lnTo>
                    <a:pt x="2134095" y="347472"/>
                  </a:lnTo>
                  <a:lnTo>
                    <a:pt x="2131771" y="347472"/>
                  </a:lnTo>
                  <a:lnTo>
                    <a:pt x="2140394" y="353314"/>
                  </a:lnTo>
                  <a:close/>
                </a:path>
                <a:path w="4549775" h="3772534">
                  <a:moveTo>
                    <a:pt x="2150199" y="791095"/>
                  </a:moveTo>
                  <a:lnTo>
                    <a:pt x="2149970" y="789927"/>
                  </a:lnTo>
                  <a:lnTo>
                    <a:pt x="2149500" y="786663"/>
                  </a:lnTo>
                  <a:lnTo>
                    <a:pt x="2144839" y="786663"/>
                  </a:lnTo>
                  <a:lnTo>
                    <a:pt x="2140166" y="791337"/>
                  </a:lnTo>
                  <a:lnTo>
                    <a:pt x="2143429" y="793902"/>
                  </a:lnTo>
                  <a:lnTo>
                    <a:pt x="2146706" y="793902"/>
                  </a:lnTo>
                  <a:lnTo>
                    <a:pt x="2150199" y="791095"/>
                  </a:lnTo>
                  <a:close/>
                </a:path>
                <a:path w="4549775" h="3772534">
                  <a:moveTo>
                    <a:pt x="2235377" y="1454315"/>
                  </a:moveTo>
                  <a:lnTo>
                    <a:pt x="2234209" y="1452676"/>
                  </a:lnTo>
                  <a:lnTo>
                    <a:pt x="2233041" y="1451749"/>
                  </a:lnTo>
                  <a:lnTo>
                    <a:pt x="2232342" y="1450809"/>
                  </a:lnTo>
                  <a:lnTo>
                    <a:pt x="2231644" y="1448943"/>
                  </a:lnTo>
                  <a:lnTo>
                    <a:pt x="2231174" y="1447076"/>
                  </a:lnTo>
                  <a:lnTo>
                    <a:pt x="2230475" y="1444980"/>
                  </a:lnTo>
                  <a:lnTo>
                    <a:pt x="2227440" y="1448485"/>
                  </a:lnTo>
                  <a:lnTo>
                    <a:pt x="2227440" y="1451749"/>
                  </a:lnTo>
                  <a:lnTo>
                    <a:pt x="2230247" y="1455242"/>
                  </a:lnTo>
                  <a:lnTo>
                    <a:pt x="2233041" y="1454785"/>
                  </a:lnTo>
                  <a:lnTo>
                    <a:pt x="2235377" y="1454315"/>
                  </a:lnTo>
                  <a:close/>
                </a:path>
                <a:path w="4549775" h="3772534">
                  <a:moveTo>
                    <a:pt x="2246109" y="559371"/>
                  </a:moveTo>
                  <a:lnTo>
                    <a:pt x="2243544" y="557263"/>
                  </a:lnTo>
                  <a:lnTo>
                    <a:pt x="2240280" y="557974"/>
                  </a:lnTo>
                  <a:lnTo>
                    <a:pt x="2243785" y="564273"/>
                  </a:lnTo>
                  <a:lnTo>
                    <a:pt x="2238413" y="563575"/>
                  </a:lnTo>
                  <a:lnTo>
                    <a:pt x="2238413" y="565442"/>
                  </a:lnTo>
                  <a:lnTo>
                    <a:pt x="2238883" y="569874"/>
                  </a:lnTo>
                  <a:lnTo>
                    <a:pt x="2240051" y="569633"/>
                  </a:lnTo>
                  <a:lnTo>
                    <a:pt x="2240508" y="569874"/>
                  </a:lnTo>
                  <a:lnTo>
                    <a:pt x="2240750" y="569633"/>
                  </a:lnTo>
                  <a:lnTo>
                    <a:pt x="2242616" y="568464"/>
                  </a:lnTo>
                  <a:lnTo>
                    <a:pt x="2244242" y="567067"/>
                  </a:lnTo>
                  <a:lnTo>
                    <a:pt x="2245410" y="566369"/>
                  </a:lnTo>
                  <a:lnTo>
                    <a:pt x="2244483" y="562406"/>
                  </a:lnTo>
                  <a:lnTo>
                    <a:pt x="2246109" y="559371"/>
                  </a:lnTo>
                  <a:close/>
                </a:path>
                <a:path w="4549775" h="3772534">
                  <a:moveTo>
                    <a:pt x="2279954" y="1521053"/>
                  </a:moveTo>
                  <a:lnTo>
                    <a:pt x="2275281" y="1520825"/>
                  </a:lnTo>
                  <a:lnTo>
                    <a:pt x="2271318" y="1520355"/>
                  </a:lnTo>
                  <a:lnTo>
                    <a:pt x="2271547" y="1525485"/>
                  </a:lnTo>
                  <a:lnTo>
                    <a:pt x="2265718" y="1522450"/>
                  </a:lnTo>
                  <a:lnTo>
                    <a:pt x="2264778" y="1525485"/>
                  </a:lnTo>
                  <a:lnTo>
                    <a:pt x="2266886" y="1527822"/>
                  </a:lnTo>
                  <a:lnTo>
                    <a:pt x="2269921" y="1526425"/>
                  </a:lnTo>
                  <a:lnTo>
                    <a:pt x="2272246" y="1526895"/>
                  </a:lnTo>
                  <a:lnTo>
                    <a:pt x="2274112" y="1525485"/>
                  </a:lnTo>
                  <a:lnTo>
                    <a:pt x="2276221" y="1523860"/>
                  </a:lnTo>
                  <a:lnTo>
                    <a:pt x="2279954" y="1521053"/>
                  </a:lnTo>
                  <a:close/>
                </a:path>
                <a:path w="4549775" h="3772534">
                  <a:moveTo>
                    <a:pt x="2297684" y="502894"/>
                  </a:moveTo>
                  <a:lnTo>
                    <a:pt x="2297214" y="501256"/>
                  </a:lnTo>
                  <a:lnTo>
                    <a:pt x="2296757" y="498462"/>
                  </a:lnTo>
                  <a:lnTo>
                    <a:pt x="2293251" y="497992"/>
                  </a:lnTo>
                  <a:lnTo>
                    <a:pt x="2290216" y="496595"/>
                  </a:lnTo>
                  <a:lnTo>
                    <a:pt x="2288121" y="498932"/>
                  </a:lnTo>
                  <a:lnTo>
                    <a:pt x="2289746" y="501027"/>
                  </a:lnTo>
                  <a:lnTo>
                    <a:pt x="2291156" y="503123"/>
                  </a:lnTo>
                  <a:lnTo>
                    <a:pt x="2292324" y="504990"/>
                  </a:lnTo>
                  <a:lnTo>
                    <a:pt x="2294890" y="504063"/>
                  </a:lnTo>
                  <a:lnTo>
                    <a:pt x="2296287" y="503593"/>
                  </a:lnTo>
                  <a:lnTo>
                    <a:pt x="2297684" y="502894"/>
                  </a:lnTo>
                  <a:close/>
                </a:path>
                <a:path w="4549775" h="3772534">
                  <a:moveTo>
                    <a:pt x="2330361" y="3505"/>
                  </a:moveTo>
                  <a:lnTo>
                    <a:pt x="2330119" y="3035"/>
                  </a:lnTo>
                  <a:lnTo>
                    <a:pt x="2329891" y="2095"/>
                  </a:lnTo>
                  <a:lnTo>
                    <a:pt x="2329192" y="927"/>
                  </a:lnTo>
                  <a:lnTo>
                    <a:pt x="2328722" y="0"/>
                  </a:lnTo>
                  <a:lnTo>
                    <a:pt x="2326627" y="1866"/>
                  </a:lnTo>
                  <a:lnTo>
                    <a:pt x="2324989" y="3263"/>
                  </a:lnTo>
                  <a:lnTo>
                    <a:pt x="2323592" y="4660"/>
                  </a:lnTo>
                  <a:lnTo>
                    <a:pt x="2324290" y="7239"/>
                  </a:lnTo>
                  <a:lnTo>
                    <a:pt x="2322652" y="10033"/>
                  </a:lnTo>
                  <a:lnTo>
                    <a:pt x="2325459" y="13068"/>
                  </a:lnTo>
                  <a:lnTo>
                    <a:pt x="2327325" y="10261"/>
                  </a:lnTo>
                  <a:lnTo>
                    <a:pt x="2327084" y="6299"/>
                  </a:lnTo>
                  <a:lnTo>
                    <a:pt x="2330119" y="4660"/>
                  </a:lnTo>
                  <a:lnTo>
                    <a:pt x="2330361" y="4432"/>
                  </a:lnTo>
                  <a:lnTo>
                    <a:pt x="2330361" y="3505"/>
                  </a:lnTo>
                  <a:close/>
                </a:path>
                <a:path w="4549775" h="3772534">
                  <a:moveTo>
                    <a:pt x="2352764" y="25908"/>
                  </a:moveTo>
                  <a:lnTo>
                    <a:pt x="2347163" y="26136"/>
                  </a:lnTo>
                  <a:lnTo>
                    <a:pt x="2346922" y="31508"/>
                  </a:lnTo>
                  <a:lnTo>
                    <a:pt x="2349258" y="31508"/>
                  </a:lnTo>
                  <a:lnTo>
                    <a:pt x="2349258" y="35699"/>
                  </a:lnTo>
                  <a:lnTo>
                    <a:pt x="2352764" y="35001"/>
                  </a:lnTo>
                  <a:lnTo>
                    <a:pt x="2352764" y="25908"/>
                  </a:lnTo>
                  <a:close/>
                </a:path>
                <a:path w="4549775" h="3772534">
                  <a:moveTo>
                    <a:pt x="2386838" y="3672662"/>
                  </a:moveTo>
                  <a:lnTo>
                    <a:pt x="2384260" y="3670554"/>
                  </a:lnTo>
                  <a:lnTo>
                    <a:pt x="2380767" y="3671024"/>
                  </a:lnTo>
                  <a:lnTo>
                    <a:pt x="2377033" y="3669627"/>
                  </a:lnTo>
                  <a:lnTo>
                    <a:pt x="2373058" y="3671722"/>
                  </a:lnTo>
                  <a:lnTo>
                    <a:pt x="2374925" y="3675697"/>
                  </a:lnTo>
                  <a:lnTo>
                    <a:pt x="2378430" y="3672890"/>
                  </a:lnTo>
                  <a:lnTo>
                    <a:pt x="2381466" y="3674059"/>
                  </a:lnTo>
                  <a:lnTo>
                    <a:pt x="2382164" y="3674986"/>
                  </a:lnTo>
                  <a:lnTo>
                    <a:pt x="2383332" y="3676154"/>
                  </a:lnTo>
                  <a:lnTo>
                    <a:pt x="2384260" y="3677323"/>
                  </a:lnTo>
                  <a:lnTo>
                    <a:pt x="2386596" y="3674986"/>
                  </a:lnTo>
                  <a:lnTo>
                    <a:pt x="2386838" y="3672662"/>
                  </a:lnTo>
                  <a:close/>
                </a:path>
                <a:path w="4549775" h="3772534">
                  <a:moveTo>
                    <a:pt x="2449372" y="357047"/>
                  </a:moveTo>
                  <a:lnTo>
                    <a:pt x="2446566" y="353542"/>
                  </a:lnTo>
                  <a:lnTo>
                    <a:pt x="2445169" y="355180"/>
                  </a:lnTo>
                  <a:lnTo>
                    <a:pt x="2443772" y="356577"/>
                  </a:lnTo>
                  <a:lnTo>
                    <a:pt x="2442133" y="358673"/>
                  </a:lnTo>
                  <a:lnTo>
                    <a:pt x="2443772" y="360540"/>
                  </a:lnTo>
                  <a:lnTo>
                    <a:pt x="2445169" y="362178"/>
                  </a:lnTo>
                  <a:lnTo>
                    <a:pt x="2446566" y="363575"/>
                  </a:lnTo>
                  <a:lnTo>
                    <a:pt x="2449372" y="360311"/>
                  </a:lnTo>
                  <a:lnTo>
                    <a:pt x="2449372" y="357047"/>
                  </a:lnTo>
                  <a:close/>
                </a:path>
                <a:path w="4549775" h="3772534">
                  <a:moveTo>
                    <a:pt x="2458936" y="492633"/>
                  </a:moveTo>
                  <a:lnTo>
                    <a:pt x="2453576" y="490994"/>
                  </a:lnTo>
                  <a:lnTo>
                    <a:pt x="2449372" y="490524"/>
                  </a:lnTo>
                  <a:lnTo>
                    <a:pt x="2444470" y="492861"/>
                  </a:lnTo>
                  <a:lnTo>
                    <a:pt x="2447734" y="494499"/>
                  </a:lnTo>
                  <a:lnTo>
                    <a:pt x="2450769" y="495896"/>
                  </a:lnTo>
                  <a:lnTo>
                    <a:pt x="2453106" y="496824"/>
                  </a:lnTo>
                  <a:lnTo>
                    <a:pt x="2454973" y="495427"/>
                  </a:lnTo>
                  <a:lnTo>
                    <a:pt x="2458936" y="492633"/>
                  </a:lnTo>
                  <a:close/>
                </a:path>
                <a:path w="4549775" h="3772534">
                  <a:moveTo>
                    <a:pt x="2464536" y="2703042"/>
                  </a:moveTo>
                  <a:lnTo>
                    <a:pt x="2463139" y="2704198"/>
                  </a:lnTo>
                  <a:lnTo>
                    <a:pt x="2461971" y="2705366"/>
                  </a:lnTo>
                  <a:lnTo>
                    <a:pt x="2458707" y="2707005"/>
                  </a:lnTo>
                  <a:lnTo>
                    <a:pt x="2456840" y="2707475"/>
                  </a:lnTo>
                  <a:lnTo>
                    <a:pt x="2454745" y="2708173"/>
                  </a:lnTo>
                  <a:lnTo>
                    <a:pt x="2454973" y="2709799"/>
                  </a:lnTo>
                  <a:lnTo>
                    <a:pt x="2454973" y="2711208"/>
                  </a:lnTo>
                  <a:lnTo>
                    <a:pt x="2455202" y="2713304"/>
                  </a:lnTo>
                  <a:lnTo>
                    <a:pt x="2458707" y="2711437"/>
                  </a:lnTo>
                  <a:lnTo>
                    <a:pt x="2461501" y="2710040"/>
                  </a:lnTo>
                  <a:lnTo>
                    <a:pt x="2464536" y="2708643"/>
                  </a:lnTo>
                  <a:lnTo>
                    <a:pt x="2464536" y="2703042"/>
                  </a:lnTo>
                  <a:close/>
                </a:path>
                <a:path w="4549775" h="3772534">
                  <a:moveTo>
                    <a:pt x="2464778" y="1928507"/>
                  </a:moveTo>
                  <a:lnTo>
                    <a:pt x="2464308" y="1927110"/>
                  </a:lnTo>
                  <a:lnTo>
                    <a:pt x="2464079" y="1925243"/>
                  </a:lnTo>
                  <a:lnTo>
                    <a:pt x="2463609" y="1923605"/>
                  </a:lnTo>
                  <a:lnTo>
                    <a:pt x="2459634" y="1923605"/>
                  </a:lnTo>
                  <a:lnTo>
                    <a:pt x="2458478" y="1925701"/>
                  </a:lnTo>
                  <a:lnTo>
                    <a:pt x="2455672" y="1926412"/>
                  </a:lnTo>
                  <a:lnTo>
                    <a:pt x="2455443" y="1929206"/>
                  </a:lnTo>
                  <a:lnTo>
                    <a:pt x="2458478" y="1930374"/>
                  </a:lnTo>
                  <a:lnTo>
                    <a:pt x="2461272" y="1930844"/>
                  </a:lnTo>
                  <a:lnTo>
                    <a:pt x="2464778" y="1928507"/>
                  </a:lnTo>
                  <a:close/>
                </a:path>
                <a:path w="4549775" h="3772534">
                  <a:moveTo>
                    <a:pt x="2526842" y="798334"/>
                  </a:moveTo>
                  <a:lnTo>
                    <a:pt x="2526385" y="795070"/>
                  </a:lnTo>
                  <a:lnTo>
                    <a:pt x="2526144" y="793203"/>
                  </a:lnTo>
                  <a:lnTo>
                    <a:pt x="2522651" y="793432"/>
                  </a:lnTo>
                  <a:lnTo>
                    <a:pt x="2519375" y="791337"/>
                  </a:lnTo>
                  <a:lnTo>
                    <a:pt x="2515882" y="796226"/>
                  </a:lnTo>
                  <a:lnTo>
                    <a:pt x="2520543" y="796226"/>
                  </a:lnTo>
                  <a:lnTo>
                    <a:pt x="2523579" y="796467"/>
                  </a:lnTo>
                  <a:lnTo>
                    <a:pt x="2523579" y="799960"/>
                  </a:lnTo>
                  <a:lnTo>
                    <a:pt x="2526842" y="798334"/>
                  </a:lnTo>
                  <a:close/>
                </a:path>
                <a:path w="4549775" h="3772534">
                  <a:moveTo>
                    <a:pt x="2566047" y="1924075"/>
                  </a:moveTo>
                  <a:lnTo>
                    <a:pt x="2556256" y="1924075"/>
                  </a:lnTo>
                  <a:lnTo>
                    <a:pt x="2556484" y="1926170"/>
                  </a:lnTo>
                  <a:lnTo>
                    <a:pt x="2556713" y="1928037"/>
                  </a:lnTo>
                  <a:lnTo>
                    <a:pt x="2556713" y="1929676"/>
                  </a:lnTo>
                  <a:lnTo>
                    <a:pt x="2558580" y="1929904"/>
                  </a:lnTo>
                  <a:lnTo>
                    <a:pt x="2559520" y="1929904"/>
                  </a:lnTo>
                  <a:lnTo>
                    <a:pt x="2560447" y="1930146"/>
                  </a:lnTo>
                  <a:lnTo>
                    <a:pt x="2563025" y="1928507"/>
                  </a:lnTo>
                  <a:lnTo>
                    <a:pt x="2565590" y="1927110"/>
                  </a:lnTo>
                  <a:lnTo>
                    <a:pt x="2566047" y="1924075"/>
                  </a:lnTo>
                  <a:close/>
                </a:path>
                <a:path w="4549775" h="3772534">
                  <a:moveTo>
                    <a:pt x="2601518" y="1449412"/>
                  </a:moveTo>
                  <a:lnTo>
                    <a:pt x="2600363" y="1448714"/>
                  </a:lnTo>
                  <a:lnTo>
                    <a:pt x="2599652" y="1445907"/>
                  </a:lnTo>
                  <a:lnTo>
                    <a:pt x="2596858" y="1445679"/>
                  </a:lnTo>
                  <a:lnTo>
                    <a:pt x="2595461" y="1448485"/>
                  </a:lnTo>
                  <a:lnTo>
                    <a:pt x="2595219" y="1451749"/>
                  </a:lnTo>
                  <a:lnTo>
                    <a:pt x="2592184" y="1453616"/>
                  </a:lnTo>
                  <a:lnTo>
                    <a:pt x="2593822" y="1454315"/>
                  </a:lnTo>
                  <a:lnTo>
                    <a:pt x="2595219" y="1454785"/>
                  </a:lnTo>
                  <a:lnTo>
                    <a:pt x="2597556" y="1455712"/>
                  </a:lnTo>
                  <a:lnTo>
                    <a:pt x="2598724" y="1453616"/>
                  </a:lnTo>
                  <a:lnTo>
                    <a:pt x="2601518" y="1449412"/>
                  </a:lnTo>
                  <a:close/>
                </a:path>
                <a:path w="4549775" h="3772534">
                  <a:moveTo>
                    <a:pt x="2862186" y="1877872"/>
                  </a:moveTo>
                  <a:lnTo>
                    <a:pt x="2860090" y="1875066"/>
                  </a:lnTo>
                  <a:lnTo>
                    <a:pt x="2858224" y="1876463"/>
                  </a:lnTo>
                  <a:lnTo>
                    <a:pt x="2856128" y="1877631"/>
                  </a:lnTo>
                  <a:lnTo>
                    <a:pt x="2854261" y="1879028"/>
                  </a:lnTo>
                  <a:lnTo>
                    <a:pt x="2859621" y="1884400"/>
                  </a:lnTo>
                  <a:lnTo>
                    <a:pt x="2862186" y="1881136"/>
                  </a:lnTo>
                  <a:lnTo>
                    <a:pt x="2862186" y="1877872"/>
                  </a:lnTo>
                  <a:close/>
                </a:path>
                <a:path w="4549775" h="3772534">
                  <a:moveTo>
                    <a:pt x="3185160" y="3192869"/>
                  </a:moveTo>
                  <a:lnTo>
                    <a:pt x="3181667" y="3192170"/>
                  </a:lnTo>
                  <a:lnTo>
                    <a:pt x="3178632" y="3191230"/>
                  </a:lnTo>
                  <a:lnTo>
                    <a:pt x="3175597" y="3194037"/>
                  </a:lnTo>
                  <a:lnTo>
                    <a:pt x="3176066" y="3195434"/>
                  </a:lnTo>
                  <a:lnTo>
                    <a:pt x="3176994" y="3198698"/>
                  </a:lnTo>
                  <a:lnTo>
                    <a:pt x="3182124" y="3198698"/>
                  </a:lnTo>
                  <a:lnTo>
                    <a:pt x="3183064" y="3196602"/>
                  </a:lnTo>
                  <a:lnTo>
                    <a:pt x="3184233" y="3194735"/>
                  </a:lnTo>
                  <a:lnTo>
                    <a:pt x="3185160" y="3192869"/>
                  </a:lnTo>
                  <a:close/>
                </a:path>
                <a:path w="4549775" h="3772534">
                  <a:moveTo>
                    <a:pt x="3206165" y="2696032"/>
                  </a:moveTo>
                  <a:lnTo>
                    <a:pt x="3203829" y="2693936"/>
                  </a:lnTo>
                  <a:lnTo>
                    <a:pt x="3201263" y="2694406"/>
                  </a:lnTo>
                  <a:lnTo>
                    <a:pt x="3198469" y="2692768"/>
                  </a:lnTo>
                  <a:lnTo>
                    <a:pt x="3196132" y="2694863"/>
                  </a:lnTo>
                  <a:lnTo>
                    <a:pt x="3196602" y="2697670"/>
                  </a:lnTo>
                  <a:lnTo>
                    <a:pt x="3199168" y="2698597"/>
                  </a:lnTo>
                  <a:lnTo>
                    <a:pt x="3200565" y="2700464"/>
                  </a:lnTo>
                  <a:lnTo>
                    <a:pt x="3203829" y="2700464"/>
                  </a:lnTo>
                  <a:lnTo>
                    <a:pt x="3205937" y="2698369"/>
                  </a:lnTo>
                  <a:lnTo>
                    <a:pt x="3206165" y="2696032"/>
                  </a:lnTo>
                  <a:close/>
                </a:path>
                <a:path w="4549775" h="3772534">
                  <a:moveTo>
                    <a:pt x="3540112" y="3452825"/>
                  </a:moveTo>
                  <a:lnTo>
                    <a:pt x="3539413" y="3450501"/>
                  </a:lnTo>
                  <a:lnTo>
                    <a:pt x="3538702" y="3449091"/>
                  </a:lnTo>
                  <a:lnTo>
                    <a:pt x="3538702" y="3448862"/>
                  </a:lnTo>
                  <a:lnTo>
                    <a:pt x="3536137" y="3451428"/>
                  </a:lnTo>
                  <a:lnTo>
                    <a:pt x="3533571" y="3454235"/>
                  </a:lnTo>
                  <a:lnTo>
                    <a:pt x="3530536" y="3457029"/>
                  </a:lnTo>
                  <a:lnTo>
                    <a:pt x="3531705" y="3457270"/>
                  </a:lnTo>
                  <a:lnTo>
                    <a:pt x="3533102" y="3457498"/>
                  </a:lnTo>
                  <a:lnTo>
                    <a:pt x="3540112" y="3452825"/>
                  </a:lnTo>
                  <a:close/>
                </a:path>
                <a:path w="4549775" h="3772534">
                  <a:moveTo>
                    <a:pt x="3811282" y="3491103"/>
                  </a:moveTo>
                  <a:lnTo>
                    <a:pt x="3809873" y="3490633"/>
                  </a:lnTo>
                  <a:lnTo>
                    <a:pt x="3808476" y="3490404"/>
                  </a:lnTo>
                  <a:lnTo>
                    <a:pt x="3808476" y="3490633"/>
                  </a:lnTo>
                  <a:lnTo>
                    <a:pt x="3805212" y="3492271"/>
                  </a:lnTo>
                  <a:lnTo>
                    <a:pt x="3803345" y="3493668"/>
                  </a:lnTo>
                  <a:lnTo>
                    <a:pt x="3801237" y="3494836"/>
                  </a:lnTo>
                  <a:lnTo>
                    <a:pt x="3806609" y="3500209"/>
                  </a:lnTo>
                  <a:lnTo>
                    <a:pt x="3808247" y="3497402"/>
                  </a:lnTo>
                  <a:lnTo>
                    <a:pt x="3809644" y="3494367"/>
                  </a:lnTo>
                  <a:lnTo>
                    <a:pt x="3811282" y="3491103"/>
                  </a:lnTo>
                  <a:close/>
                </a:path>
                <a:path w="4549775" h="3772534">
                  <a:moveTo>
                    <a:pt x="4027830" y="3766934"/>
                  </a:moveTo>
                  <a:lnTo>
                    <a:pt x="4025036" y="3765308"/>
                  </a:lnTo>
                  <a:lnTo>
                    <a:pt x="4021531" y="3765537"/>
                  </a:lnTo>
                  <a:lnTo>
                    <a:pt x="4019905" y="3762502"/>
                  </a:lnTo>
                  <a:lnTo>
                    <a:pt x="4018508" y="3763899"/>
                  </a:lnTo>
                  <a:lnTo>
                    <a:pt x="4018508" y="3767874"/>
                  </a:lnTo>
                  <a:lnTo>
                    <a:pt x="4021302" y="3769499"/>
                  </a:lnTo>
                  <a:lnTo>
                    <a:pt x="4024807" y="3769271"/>
                  </a:lnTo>
                  <a:lnTo>
                    <a:pt x="4026433" y="3772306"/>
                  </a:lnTo>
                  <a:lnTo>
                    <a:pt x="4027830" y="3770909"/>
                  </a:lnTo>
                  <a:lnTo>
                    <a:pt x="4027830" y="3766934"/>
                  </a:lnTo>
                  <a:close/>
                </a:path>
                <a:path w="4549775" h="3772534">
                  <a:moveTo>
                    <a:pt x="4047667" y="3519576"/>
                  </a:moveTo>
                  <a:lnTo>
                    <a:pt x="4047490" y="3519538"/>
                  </a:lnTo>
                  <a:lnTo>
                    <a:pt x="4047667" y="3519576"/>
                  </a:lnTo>
                  <a:close/>
                </a:path>
                <a:path w="4549775" h="3772534">
                  <a:moveTo>
                    <a:pt x="4054906" y="3514902"/>
                  </a:moveTo>
                  <a:lnTo>
                    <a:pt x="4053967" y="3512566"/>
                  </a:lnTo>
                  <a:lnTo>
                    <a:pt x="4053268" y="3511410"/>
                  </a:lnTo>
                  <a:lnTo>
                    <a:pt x="4052570" y="3509302"/>
                  </a:lnTo>
                  <a:lnTo>
                    <a:pt x="4050474" y="3513277"/>
                  </a:lnTo>
                  <a:lnTo>
                    <a:pt x="4046270" y="3514902"/>
                  </a:lnTo>
                  <a:lnTo>
                    <a:pt x="4044645" y="3519106"/>
                  </a:lnTo>
                  <a:lnTo>
                    <a:pt x="4046270" y="3519335"/>
                  </a:lnTo>
                  <a:lnTo>
                    <a:pt x="4047490" y="3519538"/>
                  </a:lnTo>
                  <a:lnTo>
                    <a:pt x="4050703" y="3517468"/>
                  </a:lnTo>
                  <a:lnTo>
                    <a:pt x="4052811" y="3516299"/>
                  </a:lnTo>
                  <a:lnTo>
                    <a:pt x="4054906" y="3514902"/>
                  </a:lnTo>
                  <a:close/>
                </a:path>
                <a:path w="4549775" h="3772534">
                  <a:moveTo>
                    <a:pt x="4080345" y="3538245"/>
                  </a:moveTo>
                  <a:lnTo>
                    <a:pt x="4079875" y="3537547"/>
                  </a:lnTo>
                  <a:lnTo>
                    <a:pt x="4079646" y="3536835"/>
                  </a:lnTo>
                  <a:lnTo>
                    <a:pt x="4071480" y="3535438"/>
                  </a:lnTo>
                  <a:lnTo>
                    <a:pt x="4067505" y="3537547"/>
                  </a:lnTo>
                  <a:lnTo>
                    <a:pt x="4068673" y="3539413"/>
                  </a:lnTo>
                  <a:lnTo>
                    <a:pt x="4069842" y="3541039"/>
                  </a:lnTo>
                  <a:lnTo>
                    <a:pt x="4071239" y="3542677"/>
                  </a:lnTo>
                  <a:lnTo>
                    <a:pt x="4073804" y="3541280"/>
                  </a:lnTo>
                  <a:lnTo>
                    <a:pt x="4077081" y="3539642"/>
                  </a:lnTo>
                  <a:lnTo>
                    <a:pt x="4080345" y="3538245"/>
                  </a:lnTo>
                  <a:close/>
                </a:path>
                <a:path w="4549775" h="3772534">
                  <a:moveTo>
                    <a:pt x="4113479" y="3563442"/>
                  </a:moveTo>
                  <a:lnTo>
                    <a:pt x="4108577" y="3562045"/>
                  </a:lnTo>
                  <a:lnTo>
                    <a:pt x="4104614" y="3561816"/>
                  </a:lnTo>
                  <a:lnTo>
                    <a:pt x="4100639" y="3563213"/>
                  </a:lnTo>
                  <a:lnTo>
                    <a:pt x="4101109" y="3566007"/>
                  </a:lnTo>
                  <a:lnTo>
                    <a:pt x="4103674" y="3567176"/>
                  </a:lnTo>
                  <a:lnTo>
                    <a:pt x="4105084" y="3569043"/>
                  </a:lnTo>
                  <a:lnTo>
                    <a:pt x="4106481" y="3565550"/>
                  </a:lnTo>
                  <a:lnTo>
                    <a:pt x="4111142" y="3566477"/>
                  </a:lnTo>
                  <a:lnTo>
                    <a:pt x="4113479" y="3563442"/>
                  </a:lnTo>
                  <a:close/>
                </a:path>
                <a:path w="4549775" h="3772534">
                  <a:moveTo>
                    <a:pt x="4130281" y="1899564"/>
                  </a:moveTo>
                  <a:lnTo>
                    <a:pt x="4127944" y="1897468"/>
                  </a:lnTo>
                  <a:lnTo>
                    <a:pt x="4125620" y="1898408"/>
                  </a:lnTo>
                  <a:lnTo>
                    <a:pt x="4122813" y="1896300"/>
                  </a:lnTo>
                  <a:lnTo>
                    <a:pt x="4120019" y="1899107"/>
                  </a:lnTo>
                  <a:lnTo>
                    <a:pt x="4122813" y="1900732"/>
                  </a:lnTo>
                  <a:lnTo>
                    <a:pt x="4125620" y="1902142"/>
                  </a:lnTo>
                  <a:lnTo>
                    <a:pt x="4128414" y="1903768"/>
                  </a:lnTo>
                  <a:lnTo>
                    <a:pt x="4130281" y="1901901"/>
                  </a:lnTo>
                  <a:lnTo>
                    <a:pt x="4130281" y="1899564"/>
                  </a:lnTo>
                  <a:close/>
                </a:path>
                <a:path w="4549775" h="3772534">
                  <a:moveTo>
                    <a:pt x="4130751" y="1910067"/>
                  </a:moveTo>
                  <a:lnTo>
                    <a:pt x="4128185" y="1907501"/>
                  </a:lnTo>
                  <a:lnTo>
                    <a:pt x="4125620" y="1909610"/>
                  </a:lnTo>
                  <a:lnTo>
                    <a:pt x="4126319" y="1913801"/>
                  </a:lnTo>
                  <a:lnTo>
                    <a:pt x="4123042" y="1915668"/>
                  </a:lnTo>
                  <a:lnTo>
                    <a:pt x="4124680" y="1917306"/>
                  </a:lnTo>
                  <a:lnTo>
                    <a:pt x="4126077" y="1916836"/>
                  </a:lnTo>
                  <a:lnTo>
                    <a:pt x="4127944" y="1916366"/>
                  </a:lnTo>
                  <a:lnTo>
                    <a:pt x="4130281" y="1915909"/>
                  </a:lnTo>
                  <a:lnTo>
                    <a:pt x="4128643" y="1912874"/>
                  </a:lnTo>
                  <a:lnTo>
                    <a:pt x="4130751" y="1910067"/>
                  </a:lnTo>
                  <a:close/>
                </a:path>
                <a:path w="4549775" h="3772534">
                  <a:moveTo>
                    <a:pt x="4257230" y="3738461"/>
                  </a:moveTo>
                  <a:lnTo>
                    <a:pt x="4255363" y="3733571"/>
                  </a:lnTo>
                  <a:lnTo>
                    <a:pt x="4251630" y="3737305"/>
                  </a:lnTo>
                  <a:lnTo>
                    <a:pt x="4249293" y="3736136"/>
                  </a:lnTo>
                  <a:lnTo>
                    <a:pt x="4248124" y="3734968"/>
                  </a:lnTo>
                  <a:lnTo>
                    <a:pt x="4246969" y="3734028"/>
                  </a:lnTo>
                  <a:lnTo>
                    <a:pt x="4245330" y="3732161"/>
                  </a:lnTo>
                  <a:lnTo>
                    <a:pt x="4244860" y="3734727"/>
                  </a:lnTo>
                  <a:lnTo>
                    <a:pt x="4244632" y="3736365"/>
                  </a:lnTo>
                  <a:lnTo>
                    <a:pt x="4244391" y="3738461"/>
                  </a:lnTo>
                  <a:lnTo>
                    <a:pt x="4249064" y="3739629"/>
                  </a:lnTo>
                  <a:lnTo>
                    <a:pt x="4253027" y="3740099"/>
                  </a:lnTo>
                  <a:lnTo>
                    <a:pt x="4257230" y="3738461"/>
                  </a:lnTo>
                  <a:close/>
                </a:path>
                <a:path w="4549775" h="3772534">
                  <a:moveTo>
                    <a:pt x="4296905" y="3691788"/>
                  </a:moveTo>
                  <a:lnTo>
                    <a:pt x="4296435" y="3690391"/>
                  </a:lnTo>
                  <a:lnTo>
                    <a:pt x="4296207" y="3688524"/>
                  </a:lnTo>
                  <a:lnTo>
                    <a:pt x="4295737" y="3686899"/>
                  </a:lnTo>
                  <a:lnTo>
                    <a:pt x="4291774" y="3686899"/>
                  </a:lnTo>
                  <a:lnTo>
                    <a:pt x="4290606" y="3688994"/>
                  </a:lnTo>
                  <a:lnTo>
                    <a:pt x="4287799" y="3689921"/>
                  </a:lnTo>
                  <a:lnTo>
                    <a:pt x="4287571" y="3692499"/>
                  </a:lnTo>
                  <a:lnTo>
                    <a:pt x="4290606" y="3693655"/>
                  </a:lnTo>
                  <a:lnTo>
                    <a:pt x="4293400" y="3694125"/>
                  </a:lnTo>
                  <a:lnTo>
                    <a:pt x="4296905" y="3691788"/>
                  </a:lnTo>
                  <a:close/>
                </a:path>
                <a:path w="4549775" h="3772534">
                  <a:moveTo>
                    <a:pt x="4369016" y="3738003"/>
                  </a:moveTo>
                  <a:lnTo>
                    <a:pt x="4367377" y="3735667"/>
                  </a:lnTo>
                  <a:lnTo>
                    <a:pt x="4365041" y="3736594"/>
                  </a:lnTo>
                  <a:lnTo>
                    <a:pt x="4363415" y="3736136"/>
                  </a:lnTo>
                  <a:lnTo>
                    <a:pt x="4361078" y="3735667"/>
                  </a:lnTo>
                  <a:lnTo>
                    <a:pt x="4358983" y="3734498"/>
                  </a:lnTo>
                  <a:lnTo>
                    <a:pt x="4356874" y="3733571"/>
                  </a:lnTo>
                  <a:lnTo>
                    <a:pt x="4355477" y="3735438"/>
                  </a:lnTo>
                  <a:lnTo>
                    <a:pt x="4355249" y="3737305"/>
                  </a:lnTo>
                  <a:lnTo>
                    <a:pt x="4357116" y="3739172"/>
                  </a:lnTo>
                  <a:lnTo>
                    <a:pt x="4361078" y="3739400"/>
                  </a:lnTo>
                  <a:lnTo>
                    <a:pt x="4365282" y="3740569"/>
                  </a:lnTo>
                  <a:lnTo>
                    <a:pt x="4369016" y="3738003"/>
                  </a:lnTo>
                  <a:close/>
                </a:path>
                <a:path w="4549775" h="3772534">
                  <a:moveTo>
                    <a:pt x="4450918" y="3416897"/>
                  </a:moveTo>
                  <a:lnTo>
                    <a:pt x="4449521" y="3414331"/>
                  </a:lnTo>
                  <a:lnTo>
                    <a:pt x="4447184" y="3415258"/>
                  </a:lnTo>
                  <a:lnTo>
                    <a:pt x="4445317" y="3414788"/>
                  </a:lnTo>
                  <a:lnTo>
                    <a:pt x="4442993" y="3414331"/>
                  </a:lnTo>
                  <a:lnTo>
                    <a:pt x="4440885" y="3413163"/>
                  </a:lnTo>
                  <a:lnTo>
                    <a:pt x="4437151" y="3411524"/>
                  </a:lnTo>
                  <a:lnTo>
                    <a:pt x="4437850" y="3414788"/>
                  </a:lnTo>
                  <a:lnTo>
                    <a:pt x="4438091" y="3416198"/>
                  </a:lnTo>
                  <a:lnTo>
                    <a:pt x="4438548" y="3417824"/>
                  </a:lnTo>
                  <a:lnTo>
                    <a:pt x="4442993" y="3418294"/>
                  </a:lnTo>
                  <a:lnTo>
                    <a:pt x="4446956" y="3419221"/>
                  </a:lnTo>
                  <a:lnTo>
                    <a:pt x="4450918" y="3416897"/>
                  </a:lnTo>
                  <a:close/>
                </a:path>
                <a:path w="4549775" h="3772534">
                  <a:moveTo>
                    <a:pt x="4460951" y="3607320"/>
                  </a:moveTo>
                  <a:lnTo>
                    <a:pt x="4457458" y="3605453"/>
                  </a:lnTo>
                  <a:lnTo>
                    <a:pt x="4454652" y="3603815"/>
                  </a:lnTo>
                  <a:lnTo>
                    <a:pt x="4451858" y="3602418"/>
                  </a:lnTo>
                  <a:lnTo>
                    <a:pt x="4449750" y="3605212"/>
                  </a:lnTo>
                  <a:lnTo>
                    <a:pt x="4451159" y="3608717"/>
                  </a:lnTo>
                  <a:lnTo>
                    <a:pt x="4450689" y="3612451"/>
                  </a:lnTo>
                  <a:lnTo>
                    <a:pt x="4452328" y="3611054"/>
                  </a:lnTo>
                  <a:lnTo>
                    <a:pt x="4453483" y="3610114"/>
                  </a:lnTo>
                  <a:lnTo>
                    <a:pt x="4454652" y="3609644"/>
                  </a:lnTo>
                  <a:lnTo>
                    <a:pt x="4456519" y="3608717"/>
                  </a:lnTo>
                  <a:lnTo>
                    <a:pt x="4458386" y="3608247"/>
                  </a:lnTo>
                  <a:lnTo>
                    <a:pt x="4460951" y="3607320"/>
                  </a:lnTo>
                  <a:close/>
                </a:path>
                <a:path w="4549775" h="3772534">
                  <a:moveTo>
                    <a:pt x="4461421" y="3590048"/>
                  </a:moveTo>
                  <a:lnTo>
                    <a:pt x="4459325" y="3588880"/>
                  </a:lnTo>
                  <a:lnTo>
                    <a:pt x="4457217" y="3587483"/>
                  </a:lnTo>
                  <a:lnTo>
                    <a:pt x="4455122" y="3586315"/>
                  </a:lnTo>
                  <a:lnTo>
                    <a:pt x="4454423" y="3587242"/>
                  </a:lnTo>
                  <a:lnTo>
                    <a:pt x="4451858" y="3588181"/>
                  </a:lnTo>
                  <a:lnTo>
                    <a:pt x="4451388" y="3590747"/>
                  </a:lnTo>
                  <a:lnTo>
                    <a:pt x="4454195" y="3592144"/>
                  </a:lnTo>
                  <a:lnTo>
                    <a:pt x="4457458" y="3592144"/>
                  </a:lnTo>
                  <a:lnTo>
                    <a:pt x="4459325" y="3595420"/>
                  </a:lnTo>
                  <a:lnTo>
                    <a:pt x="4460024" y="3593782"/>
                  </a:lnTo>
                  <a:lnTo>
                    <a:pt x="4460494" y="3592385"/>
                  </a:lnTo>
                  <a:lnTo>
                    <a:pt x="4461421" y="3590048"/>
                  </a:lnTo>
                  <a:close/>
                </a:path>
                <a:path w="4549775" h="3772534">
                  <a:moveTo>
                    <a:pt x="4542396" y="343509"/>
                  </a:moveTo>
                  <a:lnTo>
                    <a:pt x="4539361" y="343979"/>
                  </a:lnTo>
                  <a:lnTo>
                    <a:pt x="4537964" y="344208"/>
                  </a:lnTo>
                  <a:lnTo>
                    <a:pt x="4535868" y="344678"/>
                  </a:lnTo>
                  <a:lnTo>
                    <a:pt x="4536338" y="346773"/>
                  </a:lnTo>
                  <a:lnTo>
                    <a:pt x="4536567" y="348640"/>
                  </a:lnTo>
                  <a:lnTo>
                    <a:pt x="4537037" y="350748"/>
                  </a:lnTo>
                  <a:lnTo>
                    <a:pt x="4539361" y="350507"/>
                  </a:lnTo>
                  <a:lnTo>
                    <a:pt x="4540770" y="350037"/>
                  </a:lnTo>
                  <a:lnTo>
                    <a:pt x="4542396" y="349808"/>
                  </a:lnTo>
                  <a:lnTo>
                    <a:pt x="4542396" y="343509"/>
                  </a:lnTo>
                  <a:close/>
                </a:path>
                <a:path w="4549775" h="3772534">
                  <a:moveTo>
                    <a:pt x="4549165" y="3681996"/>
                  </a:moveTo>
                  <a:lnTo>
                    <a:pt x="4545901" y="3679431"/>
                  </a:lnTo>
                  <a:lnTo>
                    <a:pt x="4542637" y="3679431"/>
                  </a:lnTo>
                  <a:lnTo>
                    <a:pt x="4539132" y="3682225"/>
                  </a:lnTo>
                  <a:lnTo>
                    <a:pt x="4539831" y="3686429"/>
                  </a:lnTo>
                  <a:lnTo>
                    <a:pt x="4544961" y="3688296"/>
                  </a:lnTo>
                  <a:lnTo>
                    <a:pt x="4546371" y="3684092"/>
                  </a:lnTo>
                  <a:lnTo>
                    <a:pt x="4549165" y="368199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1" name="object 51"/>
            <p:cNvSpPr/>
            <p:nvPr/>
          </p:nvSpPr>
          <p:spPr>
            <a:xfrm>
              <a:off x="1176959" y="2821190"/>
              <a:ext cx="4537075" cy="1999614"/>
            </a:xfrm>
            <a:custGeom>
              <a:avLst/>
              <a:gdLst/>
              <a:ahLst/>
              <a:cxnLst/>
              <a:rect l="l" t="t" r="r" b="b"/>
              <a:pathLst>
                <a:path w="4537075" h="1999614">
                  <a:moveTo>
                    <a:pt x="7467" y="4902"/>
                  </a:moveTo>
                  <a:lnTo>
                    <a:pt x="5600" y="1409"/>
                  </a:lnTo>
                  <a:lnTo>
                    <a:pt x="469" y="0"/>
                  </a:lnTo>
                  <a:lnTo>
                    <a:pt x="0" y="5143"/>
                  </a:lnTo>
                  <a:lnTo>
                    <a:pt x="1866" y="8636"/>
                  </a:lnTo>
                  <a:lnTo>
                    <a:pt x="7010" y="9804"/>
                  </a:lnTo>
                  <a:lnTo>
                    <a:pt x="7467" y="4902"/>
                  </a:lnTo>
                  <a:close/>
                </a:path>
                <a:path w="4537075" h="1999614">
                  <a:moveTo>
                    <a:pt x="55778" y="39674"/>
                  </a:moveTo>
                  <a:lnTo>
                    <a:pt x="55308" y="38036"/>
                  </a:lnTo>
                  <a:lnTo>
                    <a:pt x="54838" y="36639"/>
                  </a:lnTo>
                  <a:lnTo>
                    <a:pt x="54140" y="37109"/>
                  </a:lnTo>
                  <a:lnTo>
                    <a:pt x="53441" y="37338"/>
                  </a:lnTo>
                  <a:lnTo>
                    <a:pt x="52743" y="37807"/>
                  </a:lnTo>
                  <a:lnTo>
                    <a:pt x="51574" y="38747"/>
                  </a:lnTo>
                  <a:lnTo>
                    <a:pt x="50406" y="39903"/>
                  </a:lnTo>
                  <a:lnTo>
                    <a:pt x="49237" y="40843"/>
                  </a:lnTo>
                  <a:lnTo>
                    <a:pt x="49707" y="42710"/>
                  </a:lnTo>
                  <a:lnTo>
                    <a:pt x="49949" y="44107"/>
                  </a:lnTo>
                  <a:lnTo>
                    <a:pt x="50177" y="44805"/>
                  </a:lnTo>
                  <a:lnTo>
                    <a:pt x="51816" y="43180"/>
                  </a:lnTo>
                  <a:lnTo>
                    <a:pt x="53682" y="41770"/>
                  </a:lnTo>
                  <a:lnTo>
                    <a:pt x="55778" y="39674"/>
                  </a:lnTo>
                  <a:close/>
                </a:path>
                <a:path w="4537075" h="1999614">
                  <a:moveTo>
                    <a:pt x="148183" y="1759089"/>
                  </a:moveTo>
                  <a:lnTo>
                    <a:pt x="147955" y="1756752"/>
                  </a:lnTo>
                  <a:lnTo>
                    <a:pt x="147485" y="1755355"/>
                  </a:lnTo>
                  <a:lnTo>
                    <a:pt x="147256" y="1753717"/>
                  </a:lnTo>
                  <a:lnTo>
                    <a:pt x="140957" y="1753717"/>
                  </a:lnTo>
                  <a:lnTo>
                    <a:pt x="141427" y="1756752"/>
                  </a:lnTo>
                  <a:lnTo>
                    <a:pt x="141655" y="1758162"/>
                  </a:lnTo>
                  <a:lnTo>
                    <a:pt x="142125" y="1760258"/>
                  </a:lnTo>
                  <a:lnTo>
                    <a:pt x="144221" y="1759788"/>
                  </a:lnTo>
                  <a:lnTo>
                    <a:pt x="146088" y="1759559"/>
                  </a:lnTo>
                  <a:lnTo>
                    <a:pt x="148183" y="1759089"/>
                  </a:lnTo>
                  <a:close/>
                </a:path>
                <a:path w="4537075" h="1999614">
                  <a:moveTo>
                    <a:pt x="177596" y="1949284"/>
                  </a:moveTo>
                  <a:lnTo>
                    <a:pt x="177355" y="1946948"/>
                  </a:lnTo>
                  <a:lnTo>
                    <a:pt x="176898" y="1945551"/>
                  </a:lnTo>
                  <a:lnTo>
                    <a:pt x="176657" y="1943912"/>
                  </a:lnTo>
                  <a:lnTo>
                    <a:pt x="170357" y="1943912"/>
                  </a:lnTo>
                  <a:lnTo>
                    <a:pt x="170827" y="1946719"/>
                  </a:lnTo>
                  <a:lnTo>
                    <a:pt x="171297" y="1948345"/>
                  </a:lnTo>
                  <a:lnTo>
                    <a:pt x="171526" y="1950453"/>
                  </a:lnTo>
                  <a:lnTo>
                    <a:pt x="173621" y="1949983"/>
                  </a:lnTo>
                  <a:lnTo>
                    <a:pt x="175488" y="1949742"/>
                  </a:lnTo>
                  <a:lnTo>
                    <a:pt x="177596" y="1949284"/>
                  </a:lnTo>
                  <a:close/>
                </a:path>
                <a:path w="4537075" h="1999614">
                  <a:moveTo>
                    <a:pt x="198132" y="1953247"/>
                  </a:moveTo>
                  <a:lnTo>
                    <a:pt x="195097" y="1949742"/>
                  </a:lnTo>
                  <a:lnTo>
                    <a:pt x="194627" y="1952548"/>
                  </a:lnTo>
                  <a:lnTo>
                    <a:pt x="191122" y="1952777"/>
                  </a:lnTo>
                  <a:lnTo>
                    <a:pt x="191122" y="1954885"/>
                  </a:lnTo>
                  <a:lnTo>
                    <a:pt x="192760" y="1956981"/>
                  </a:lnTo>
                  <a:lnTo>
                    <a:pt x="193929" y="1958619"/>
                  </a:lnTo>
                  <a:lnTo>
                    <a:pt x="195326" y="1960245"/>
                  </a:lnTo>
                  <a:lnTo>
                    <a:pt x="198132" y="1956511"/>
                  </a:lnTo>
                  <a:lnTo>
                    <a:pt x="198132" y="1953247"/>
                  </a:lnTo>
                  <a:close/>
                </a:path>
                <a:path w="4537075" h="1999614">
                  <a:moveTo>
                    <a:pt x="242938" y="47612"/>
                  </a:moveTo>
                  <a:lnTo>
                    <a:pt x="240830" y="45275"/>
                  </a:lnTo>
                  <a:lnTo>
                    <a:pt x="238506" y="45046"/>
                  </a:lnTo>
                  <a:lnTo>
                    <a:pt x="236169" y="47840"/>
                  </a:lnTo>
                  <a:lnTo>
                    <a:pt x="236639" y="50647"/>
                  </a:lnTo>
                  <a:lnTo>
                    <a:pt x="237096" y="52743"/>
                  </a:lnTo>
                  <a:lnTo>
                    <a:pt x="239433" y="52273"/>
                  </a:lnTo>
                  <a:lnTo>
                    <a:pt x="241300" y="51816"/>
                  </a:lnTo>
                  <a:lnTo>
                    <a:pt x="242938" y="51574"/>
                  </a:lnTo>
                  <a:lnTo>
                    <a:pt x="242938" y="47612"/>
                  </a:lnTo>
                  <a:close/>
                </a:path>
                <a:path w="4537075" h="1999614">
                  <a:moveTo>
                    <a:pt x="246430" y="1781263"/>
                  </a:moveTo>
                  <a:lnTo>
                    <a:pt x="246202" y="1779854"/>
                  </a:lnTo>
                  <a:lnTo>
                    <a:pt x="245973" y="1778927"/>
                  </a:lnTo>
                  <a:lnTo>
                    <a:pt x="245033" y="1777060"/>
                  </a:lnTo>
                  <a:lnTo>
                    <a:pt x="244335" y="1777288"/>
                  </a:lnTo>
                  <a:lnTo>
                    <a:pt x="242938" y="1778228"/>
                  </a:lnTo>
                  <a:lnTo>
                    <a:pt x="245503" y="1781721"/>
                  </a:lnTo>
                  <a:lnTo>
                    <a:pt x="238734" y="1782660"/>
                  </a:lnTo>
                  <a:lnTo>
                    <a:pt x="240830" y="1786166"/>
                  </a:lnTo>
                  <a:lnTo>
                    <a:pt x="242239" y="1786166"/>
                  </a:lnTo>
                  <a:lnTo>
                    <a:pt x="243865" y="1785924"/>
                  </a:lnTo>
                  <a:lnTo>
                    <a:pt x="246202" y="1785924"/>
                  </a:lnTo>
                  <a:lnTo>
                    <a:pt x="246202" y="1782889"/>
                  </a:lnTo>
                  <a:lnTo>
                    <a:pt x="246430" y="1781263"/>
                  </a:lnTo>
                  <a:close/>
                </a:path>
                <a:path w="4537075" h="1999614">
                  <a:moveTo>
                    <a:pt x="363588" y="500329"/>
                  </a:moveTo>
                  <a:lnTo>
                    <a:pt x="363347" y="499630"/>
                  </a:lnTo>
                  <a:lnTo>
                    <a:pt x="362419" y="498233"/>
                  </a:lnTo>
                  <a:lnTo>
                    <a:pt x="358914" y="500799"/>
                  </a:lnTo>
                  <a:lnTo>
                    <a:pt x="357987" y="494030"/>
                  </a:lnTo>
                  <a:lnTo>
                    <a:pt x="354482" y="496138"/>
                  </a:lnTo>
                  <a:lnTo>
                    <a:pt x="354482" y="499160"/>
                  </a:lnTo>
                  <a:lnTo>
                    <a:pt x="354711" y="501497"/>
                  </a:lnTo>
                  <a:lnTo>
                    <a:pt x="357746" y="501497"/>
                  </a:lnTo>
                  <a:lnTo>
                    <a:pt x="359384" y="501738"/>
                  </a:lnTo>
                  <a:lnTo>
                    <a:pt x="360781" y="501497"/>
                  </a:lnTo>
                  <a:lnTo>
                    <a:pt x="361721" y="501269"/>
                  </a:lnTo>
                  <a:lnTo>
                    <a:pt x="363588" y="500329"/>
                  </a:lnTo>
                  <a:close/>
                </a:path>
                <a:path w="4537075" h="1999614">
                  <a:moveTo>
                    <a:pt x="364045" y="1522463"/>
                  </a:moveTo>
                  <a:lnTo>
                    <a:pt x="361251" y="1521066"/>
                  </a:lnTo>
                  <a:lnTo>
                    <a:pt x="358216" y="1519656"/>
                  </a:lnTo>
                  <a:lnTo>
                    <a:pt x="354952" y="1518031"/>
                  </a:lnTo>
                  <a:lnTo>
                    <a:pt x="354711" y="1519656"/>
                  </a:lnTo>
                  <a:lnTo>
                    <a:pt x="354253" y="1521066"/>
                  </a:lnTo>
                  <a:lnTo>
                    <a:pt x="354012" y="1522933"/>
                  </a:lnTo>
                  <a:lnTo>
                    <a:pt x="355650" y="1523390"/>
                  </a:lnTo>
                  <a:lnTo>
                    <a:pt x="357047" y="1523860"/>
                  </a:lnTo>
                  <a:lnTo>
                    <a:pt x="358216" y="1524088"/>
                  </a:lnTo>
                  <a:lnTo>
                    <a:pt x="360311" y="1524330"/>
                  </a:lnTo>
                  <a:lnTo>
                    <a:pt x="362648" y="1524800"/>
                  </a:lnTo>
                  <a:lnTo>
                    <a:pt x="364045" y="1522463"/>
                  </a:lnTo>
                  <a:close/>
                </a:path>
                <a:path w="4537075" h="1999614">
                  <a:moveTo>
                    <a:pt x="379920" y="1548130"/>
                  </a:moveTo>
                  <a:lnTo>
                    <a:pt x="379450" y="1547901"/>
                  </a:lnTo>
                  <a:lnTo>
                    <a:pt x="378053" y="1547431"/>
                  </a:lnTo>
                  <a:lnTo>
                    <a:pt x="375716" y="1546491"/>
                  </a:lnTo>
                  <a:lnTo>
                    <a:pt x="374319" y="1548358"/>
                  </a:lnTo>
                  <a:lnTo>
                    <a:pt x="372910" y="1550466"/>
                  </a:lnTo>
                  <a:lnTo>
                    <a:pt x="371513" y="1552803"/>
                  </a:lnTo>
                  <a:lnTo>
                    <a:pt x="371983" y="1553032"/>
                  </a:lnTo>
                  <a:lnTo>
                    <a:pt x="373380" y="1553502"/>
                  </a:lnTo>
                  <a:lnTo>
                    <a:pt x="375716" y="1554429"/>
                  </a:lnTo>
                  <a:lnTo>
                    <a:pt x="379920" y="1548130"/>
                  </a:lnTo>
                  <a:close/>
                </a:path>
                <a:path w="4537075" h="1999614">
                  <a:moveTo>
                    <a:pt x="400215" y="1525727"/>
                  </a:moveTo>
                  <a:lnTo>
                    <a:pt x="397421" y="1524088"/>
                  </a:lnTo>
                  <a:lnTo>
                    <a:pt x="394614" y="1522691"/>
                  </a:lnTo>
                  <a:lnTo>
                    <a:pt x="391820" y="1521066"/>
                  </a:lnTo>
                  <a:lnTo>
                    <a:pt x="389724" y="1522933"/>
                  </a:lnTo>
                  <a:lnTo>
                    <a:pt x="389724" y="1525257"/>
                  </a:lnTo>
                  <a:lnTo>
                    <a:pt x="392049" y="1527124"/>
                  </a:lnTo>
                  <a:lnTo>
                    <a:pt x="394614" y="1526667"/>
                  </a:lnTo>
                  <a:lnTo>
                    <a:pt x="397421" y="1528292"/>
                  </a:lnTo>
                  <a:lnTo>
                    <a:pt x="400215" y="1525727"/>
                  </a:lnTo>
                  <a:close/>
                </a:path>
                <a:path w="4537075" h="1999614">
                  <a:moveTo>
                    <a:pt x="579437" y="1908441"/>
                  </a:moveTo>
                  <a:lnTo>
                    <a:pt x="579208" y="1908441"/>
                  </a:lnTo>
                  <a:lnTo>
                    <a:pt x="577811" y="1907743"/>
                  </a:lnTo>
                  <a:lnTo>
                    <a:pt x="575945" y="1907044"/>
                  </a:lnTo>
                  <a:lnTo>
                    <a:pt x="574548" y="1909381"/>
                  </a:lnTo>
                  <a:lnTo>
                    <a:pt x="573138" y="1911477"/>
                  </a:lnTo>
                  <a:lnTo>
                    <a:pt x="571741" y="1913343"/>
                  </a:lnTo>
                  <a:lnTo>
                    <a:pt x="571969" y="1913343"/>
                  </a:lnTo>
                  <a:lnTo>
                    <a:pt x="573379" y="1913813"/>
                  </a:lnTo>
                  <a:lnTo>
                    <a:pt x="575703" y="1914740"/>
                  </a:lnTo>
                  <a:lnTo>
                    <a:pt x="576872" y="1912645"/>
                  </a:lnTo>
                  <a:lnTo>
                    <a:pt x="578281" y="1910537"/>
                  </a:lnTo>
                  <a:lnTo>
                    <a:pt x="579437" y="1908441"/>
                  </a:lnTo>
                  <a:close/>
                </a:path>
                <a:path w="4537075" h="1999614">
                  <a:moveTo>
                    <a:pt x="594614" y="43408"/>
                  </a:moveTo>
                  <a:lnTo>
                    <a:pt x="592747" y="39446"/>
                  </a:lnTo>
                  <a:lnTo>
                    <a:pt x="591350" y="39903"/>
                  </a:lnTo>
                  <a:lnTo>
                    <a:pt x="591350" y="40144"/>
                  </a:lnTo>
                  <a:lnTo>
                    <a:pt x="590880" y="44107"/>
                  </a:lnTo>
                  <a:lnTo>
                    <a:pt x="590638" y="48310"/>
                  </a:lnTo>
                  <a:lnTo>
                    <a:pt x="590181" y="52514"/>
                  </a:lnTo>
                  <a:lnTo>
                    <a:pt x="591350" y="52044"/>
                  </a:lnTo>
                  <a:lnTo>
                    <a:pt x="592277" y="51816"/>
                  </a:lnTo>
                  <a:lnTo>
                    <a:pt x="593445" y="51346"/>
                  </a:lnTo>
                  <a:lnTo>
                    <a:pt x="593915" y="47371"/>
                  </a:lnTo>
                  <a:lnTo>
                    <a:pt x="594614" y="43408"/>
                  </a:lnTo>
                  <a:close/>
                </a:path>
                <a:path w="4537075" h="1999614">
                  <a:moveTo>
                    <a:pt x="605574" y="1777288"/>
                  </a:moveTo>
                  <a:lnTo>
                    <a:pt x="604177" y="1776831"/>
                  </a:lnTo>
                  <a:lnTo>
                    <a:pt x="601611" y="1775891"/>
                  </a:lnTo>
                  <a:lnTo>
                    <a:pt x="600443" y="1777987"/>
                  </a:lnTo>
                  <a:lnTo>
                    <a:pt x="599046" y="1780095"/>
                  </a:lnTo>
                  <a:lnTo>
                    <a:pt x="597877" y="1782191"/>
                  </a:lnTo>
                  <a:lnTo>
                    <a:pt x="598106" y="1782191"/>
                  </a:lnTo>
                  <a:lnTo>
                    <a:pt x="599516" y="1782889"/>
                  </a:lnTo>
                  <a:lnTo>
                    <a:pt x="601383" y="1783588"/>
                  </a:lnTo>
                  <a:lnTo>
                    <a:pt x="602780" y="1781263"/>
                  </a:lnTo>
                  <a:lnTo>
                    <a:pt x="604177" y="1779155"/>
                  </a:lnTo>
                  <a:lnTo>
                    <a:pt x="605574" y="1777288"/>
                  </a:lnTo>
                  <a:close/>
                </a:path>
                <a:path w="4537075" h="1999614">
                  <a:moveTo>
                    <a:pt x="782929" y="965885"/>
                  </a:moveTo>
                  <a:lnTo>
                    <a:pt x="782002" y="962152"/>
                  </a:lnTo>
                  <a:lnTo>
                    <a:pt x="776630" y="964018"/>
                  </a:lnTo>
                  <a:lnTo>
                    <a:pt x="775462" y="960285"/>
                  </a:lnTo>
                  <a:lnTo>
                    <a:pt x="775233" y="960755"/>
                  </a:lnTo>
                  <a:lnTo>
                    <a:pt x="774065" y="961923"/>
                  </a:lnTo>
                  <a:lnTo>
                    <a:pt x="774065" y="967994"/>
                  </a:lnTo>
                  <a:lnTo>
                    <a:pt x="778027" y="966127"/>
                  </a:lnTo>
                  <a:lnTo>
                    <a:pt x="780834" y="968222"/>
                  </a:lnTo>
                  <a:lnTo>
                    <a:pt x="782929" y="965885"/>
                  </a:lnTo>
                  <a:close/>
                </a:path>
                <a:path w="4537075" h="1999614">
                  <a:moveTo>
                    <a:pt x="786663" y="1258062"/>
                  </a:moveTo>
                  <a:lnTo>
                    <a:pt x="783869" y="1258760"/>
                  </a:lnTo>
                  <a:lnTo>
                    <a:pt x="782472" y="1258989"/>
                  </a:lnTo>
                  <a:lnTo>
                    <a:pt x="780135" y="1259230"/>
                  </a:lnTo>
                  <a:lnTo>
                    <a:pt x="780605" y="1261325"/>
                  </a:lnTo>
                  <a:lnTo>
                    <a:pt x="780834" y="1263192"/>
                  </a:lnTo>
                  <a:lnTo>
                    <a:pt x="781304" y="1265301"/>
                  </a:lnTo>
                  <a:lnTo>
                    <a:pt x="783628" y="1265059"/>
                  </a:lnTo>
                  <a:lnTo>
                    <a:pt x="785037" y="1264589"/>
                  </a:lnTo>
                  <a:lnTo>
                    <a:pt x="786663" y="1264361"/>
                  </a:lnTo>
                  <a:lnTo>
                    <a:pt x="786663" y="1258062"/>
                  </a:lnTo>
                  <a:close/>
                </a:path>
                <a:path w="4537075" h="1999614">
                  <a:moveTo>
                    <a:pt x="934148" y="1988718"/>
                  </a:moveTo>
                  <a:lnTo>
                    <a:pt x="933450" y="1987550"/>
                  </a:lnTo>
                  <a:lnTo>
                    <a:pt x="933221" y="1986851"/>
                  </a:lnTo>
                  <a:lnTo>
                    <a:pt x="932751" y="1986153"/>
                  </a:lnTo>
                  <a:lnTo>
                    <a:pt x="931824" y="1984984"/>
                  </a:lnTo>
                  <a:lnTo>
                    <a:pt x="929487" y="1982647"/>
                  </a:lnTo>
                  <a:lnTo>
                    <a:pt x="927849" y="1982889"/>
                  </a:lnTo>
                  <a:lnTo>
                    <a:pt x="926452" y="1983346"/>
                  </a:lnTo>
                  <a:lnTo>
                    <a:pt x="924814" y="1983587"/>
                  </a:lnTo>
                  <a:lnTo>
                    <a:pt x="925512" y="1984756"/>
                  </a:lnTo>
                  <a:lnTo>
                    <a:pt x="925753" y="1985683"/>
                  </a:lnTo>
                  <a:lnTo>
                    <a:pt x="926223" y="1986153"/>
                  </a:lnTo>
                  <a:lnTo>
                    <a:pt x="927150" y="1987321"/>
                  </a:lnTo>
                  <a:lnTo>
                    <a:pt x="929487" y="1989658"/>
                  </a:lnTo>
                  <a:lnTo>
                    <a:pt x="931125" y="1989416"/>
                  </a:lnTo>
                  <a:lnTo>
                    <a:pt x="932522" y="1988947"/>
                  </a:lnTo>
                  <a:lnTo>
                    <a:pt x="934148" y="1988718"/>
                  </a:lnTo>
                  <a:close/>
                </a:path>
                <a:path w="4537075" h="1999614">
                  <a:moveTo>
                    <a:pt x="1006957" y="509663"/>
                  </a:moveTo>
                  <a:lnTo>
                    <a:pt x="1006500" y="508266"/>
                  </a:lnTo>
                  <a:lnTo>
                    <a:pt x="1006030" y="506399"/>
                  </a:lnTo>
                  <a:lnTo>
                    <a:pt x="1005560" y="504063"/>
                  </a:lnTo>
                  <a:lnTo>
                    <a:pt x="1002525" y="505701"/>
                  </a:lnTo>
                  <a:lnTo>
                    <a:pt x="999731" y="503605"/>
                  </a:lnTo>
                  <a:lnTo>
                    <a:pt x="997165" y="506171"/>
                  </a:lnTo>
                  <a:lnTo>
                    <a:pt x="999261" y="508736"/>
                  </a:lnTo>
                  <a:lnTo>
                    <a:pt x="1003465" y="508266"/>
                  </a:lnTo>
                  <a:lnTo>
                    <a:pt x="1005332" y="511302"/>
                  </a:lnTo>
                  <a:lnTo>
                    <a:pt x="1006957" y="509663"/>
                  </a:lnTo>
                  <a:close/>
                </a:path>
                <a:path w="4537075" h="1999614">
                  <a:moveTo>
                    <a:pt x="1036828" y="1506131"/>
                  </a:moveTo>
                  <a:lnTo>
                    <a:pt x="1035431" y="1502625"/>
                  </a:lnTo>
                  <a:lnTo>
                    <a:pt x="1035202" y="1501927"/>
                  </a:lnTo>
                  <a:lnTo>
                    <a:pt x="1028903" y="1506131"/>
                  </a:lnTo>
                  <a:lnTo>
                    <a:pt x="1030300" y="1509623"/>
                  </a:lnTo>
                  <a:lnTo>
                    <a:pt x="1030528" y="1510322"/>
                  </a:lnTo>
                  <a:lnTo>
                    <a:pt x="1036828" y="1506131"/>
                  </a:lnTo>
                  <a:close/>
                </a:path>
                <a:path w="4537075" h="1999614">
                  <a:moveTo>
                    <a:pt x="1272298" y="1983587"/>
                  </a:moveTo>
                  <a:lnTo>
                    <a:pt x="1269733" y="1983587"/>
                  </a:lnTo>
                  <a:lnTo>
                    <a:pt x="1268323" y="1987550"/>
                  </a:lnTo>
                  <a:lnTo>
                    <a:pt x="1268323" y="1991525"/>
                  </a:lnTo>
                  <a:lnTo>
                    <a:pt x="1270660" y="1998992"/>
                  </a:lnTo>
                  <a:lnTo>
                    <a:pt x="1272298" y="1983587"/>
                  </a:lnTo>
                  <a:close/>
                </a:path>
                <a:path w="4537075" h="1999614">
                  <a:moveTo>
                    <a:pt x="1395971" y="1942744"/>
                  </a:moveTo>
                  <a:lnTo>
                    <a:pt x="1391780" y="1936445"/>
                  </a:lnTo>
                  <a:lnTo>
                    <a:pt x="1389443" y="1937385"/>
                  </a:lnTo>
                  <a:lnTo>
                    <a:pt x="1388046" y="1937842"/>
                  </a:lnTo>
                  <a:lnTo>
                    <a:pt x="1387576" y="1938083"/>
                  </a:lnTo>
                  <a:lnTo>
                    <a:pt x="1391780" y="1944382"/>
                  </a:lnTo>
                  <a:lnTo>
                    <a:pt x="1394104" y="1943442"/>
                  </a:lnTo>
                  <a:lnTo>
                    <a:pt x="1395514" y="1942985"/>
                  </a:lnTo>
                  <a:lnTo>
                    <a:pt x="1395971" y="1942744"/>
                  </a:lnTo>
                  <a:close/>
                </a:path>
                <a:path w="4537075" h="1999614">
                  <a:moveTo>
                    <a:pt x="1462481" y="1775891"/>
                  </a:moveTo>
                  <a:lnTo>
                    <a:pt x="1462024" y="1773796"/>
                  </a:lnTo>
                  <a:lnTo>
                    <a:pt x="1461782" y="1771929"/>
                  </a:lnTo>
                  <a:lnTo>
                    <a:pt x="1461312" y="1769821"/>
                  </a:lnTo>
                  <a:lnTo>
                    <a:pt x="1458988" y="1770062"/>
                  </a:lnTo>
                  <a:lnTo>
                    <a:pt x="1457579" y="1770519"/>
                  </a:lnTo>
                  <a:lnTo>
                    <a:pt x="1455953" y="1770761"/>
                  </a:lnTo>
                  <a:lnTo>
                    <a:pt x="1455953" y="1777060"/>
                  </a:lnTo>
                  <a:lnTo>
                    <a:pt x="1458747" y="1776361"/>
                  </a:lnTo>
                  <a:lnTo>
                    <a:pt x="1460157" y="1776120"/>
                  </a:lnTo>
                  <a:lnTo>
                    <a:pt x="1462481" y="1775891"/>
                  </a:lnTo>
                  <a:close/>
                </a:path>
                <a:path w="4537075" h="1999614">
                  <a:moveTo>
                    <a:pt x="1462951" y="1784057"/>
                  </a:moveTo>
                  <a:lnTo>
                    <a:pt x="1460614" y="1778927"/>
                  </a:lnTo>
                  <a:lnTo>
                    <a:pt x="1458290" y="1784299"/>
                  </a:lnTo>
                  <a:lnTo>
                    <a:pt x="1458290" y="1788490"/>
                  </a:lnTo>
                  <a:lnTo>
                    <a:pt x="1460614" y="1793862"/>
                  </a:lnTo>
                  <a:lnTo>
                    <a:pt x="1462951" y="1788490"/>
                  </a:lnTo>
                  <a:lnTo>
                    <a:pt x="1462951" y="1784057"/>
                  </a:lnTo>
                  <a:close/>
                </a:path>
                <a:path w="4537075" h="1999614">
                  <a:moveTo>
                    <a:pt x="1468323" y="482828"/>
                  </a:moveTo>
                  <a:lnTo>
                    <a:pt x="1466215" y="481203"/>
                  </a:lnTo>
                  <a:lnTo>
                    <a:pt x="1464589" y="481203"/>
                  </a:lnTo>
                  <a:lnTo>
                    <a:pt x="1462722" y="482828"/>
                  </a:lnTo>
                  <a:lnTo>
                    <a:pt x="1462481" y="485863"/>
                  </a:lnTo>
                  <a:lnTo>
                    <a:pt x="1460855" y="489127"/>
                  </a:lnTo>
                  <a:lnTo>
                    <a:pt x="1463890" y="491693"/>
                  </a:lnTo>
                  <a:lnTo>
                    <a:pt x="1465287" y="488670"/>
                  </a:lnTo>
                  <a:lnTo>
                    <a:pt x="1466684" y="485863"/>
                  </a:lnTo>
                  <a:lnTo>
                    <a:pt x="1468323" y="482828"/>
                  </a:lnTo>
                  <a:close/>
                </a:path>
                <a:path w="4537075" h="1999614">
                  <a:moveTo>
                    <a:pt x="1643811" y="933450"/>
                  </a:moveTo>
                  <a:lnTo>
                    <a:pt x="1640776" y="930884"/>
                  </a:lnTo>
                  <a:lnTo>
                    <a:pt x="1639379" y="933691"/>
                  </a:lnTo>
                  <a:lnTo>
                    <a:pt x="1637969" y="936726"/>
                  </a:lnTo>
                  <a:lnTo>
                    <a:pt x="1636344" y="939749"/>
                  </a:lnTo>
                  <a:lnTo>
                    <a:pt x="1638439" y="941387"/>
                  </a:lnTo>
                  <a:lnTo>
                    <a:pt x="1640078" y="941387"/>
                  </a:lnTo>
                  <a:lnTo>
                    <a:pt x="1641944" y="939749"/>
                  </a:lnTo>
                  <a:lnTo>
                    <a:pt x="1642173" y="936726"/>
                  </a:lnTo>
                  <a:lnTo>
                    <a:pt x="1643811" y="933450"/>
                  </a:lnTo>
                  <a:close/>
                </a:path>
                <a:path w="4537075" h="1999614">
                  <a:moveTo>
                    <a:pt x="1672742" y="1268793"/>
                  </a:moveTo>
                  <a:lnTo>
                    <a:pt x="1672513" y="1266926"/>
                  </a:lnTo>
                  <a:lnTo>
                    <a:pt x="1670875" y="1265529"/>
                  </a:lnTo>
                  <a:lnTo>
                    <a:pt x="1661782" y="1265529"/>
                  </a:lnTo>
                  <a:lnTo>
                    <a:pt x="1663407" y="1269961"/>
                  </a:lnTo>
                  <a:lnTo>
                    <a:pt x="1669249" y="1266698"/>
                  </a:lnTo>
                  <a:lnTo>
                    <a:pt x="1668780" y="1271828"/>
                  </a:lnTo>
                  <a:lnTo>
                    <a:pt x="1669707" y="1271358"/>
                  </a:lnTo>
                  <a:lnTo>
                    <a:pt x="1670875" y="1271358"/>
                  </a:lnTo>
                  <a:lnTo>
                    <a:pt x="1671345" y="1270660"/>
                  </a:lnTo>
                  <a:lnTo>
                    <a:pt x="1672742" y="1268793"/>
                  </a:lnTo>
                  <a:close/>
                </a:path>
                <a:path w="4537075" h="1999614">
                  <a:moveTo>
                    <a:pt x="1679282" y="934389"/>
                  </a:moveTo>
                  <a:lnTo>
                    <a:pt x="1679041" y="931354"/>
                  </a:lnTo>
                  <a:lnTo>
                    <a:pt x="1677644" y="928547"/>
                  </a:lnTo>
                  <a:lnTo>
                    <a:pt x="1677174" y="928319"/>
                  </a:lnTo>
                  <a:lnTo>
                    <a:pt x="1676717" y="927849"/>
                  </a:lnTo>
                  <a:lnTo>
                    <a:pt x="1675079" y="927849"/>
                  </a:lnTo>
                  <a:lnTo>
                    <a:pt x="1674139" y="928090"/>
                  </a:lnTo>
                  <a:lnTo>
                    <a:pt x="1671815" y="928319"/>
                  </a:lnTo>
                  <a:lnTo>
                    <a:pt x="1673910" y="931824"/>
                  </a:lnTo>
                  <a:lnTo>
                    <a:pt x="1675549" y="934389"/>
                  </a:lnTo>
                  <a:lnTo>
                    <a:pt x="1677174" y="937653"/>
                  </a:lnTo>
                  <a:lnTo>
                    <a:pt x="1679282" y="934389"/>
                  </a:lnTo>
                  <a:close/>
                </a:path>
                <a:path w="4537075" h="1999614">
                  <a:moveTo>
                    <a:pt x="1757222" y="1517332"/>
                  </a:moveTo>
                  <a:lnTo>
                    <a:pt x="1755127" y="1517561"/>
                  </a:lnTo>
                  <a:lnTo>
                    <a:pt x="1753260" y="1517789"/>
                  </a:lnTo>
                  <a:lnTo>
                    <a:pt x="1750695" y="1517789"/>
                  </a:lnTo>
                  <a:lnTo>
                    <a:pt x="1750923" y="1520355"/>
                  </a:lnTo>
                  <a:lnTo>
                    <a:pt x="1751152" y="1521993"/>
                  </a:lnTo>
                  <a:lnTo>
                    <a:pt x="1751393" y="1524558"/>
                  </a:lnTo>
                  <a:lnTo>
                    <a:pt x="1753958" y="1523860"/>
                  </a:lnTo>
                  <a:lnTo>
                    <a:pt x="1757222" y="1522933"/>
                  </a:lnTo>
                  <a:lnTo>
                    <a:pt x="1757222" y="1517332"/>
                  </a:lnTo>
                  <a:close/>
                </a:path>
                <a:path w="4537075" h="1999614">
                  <a:moveTo>
                    <a:pt x="1760728" y="1802498"/>
                  </a:moveTo>
                  <a:lnTo>
                    <a:pt x="1760372" y="1802434"/>
                  </a:lnTo>
                  <a:lnTo>
                    <a:pt x="1760728" y="1802498"/>
                  </a:lnTo>
                  <a:close/>
                </a:path>
                <a:path w="4537075" h="1999614">
                  <a:moveTo>
                    <a:pt x="1769122" y="1797367"/>
                  </a:moveTo>
                  <a:lnTo>
                    <a:pt x="1765160" y="1796427"/>
                  </a:lnTo>
                  <a:lnTo>
                    <a:pt x="1763763" y="1796199"/>
                  </a:lnTo>
                  <a:lnTo>
                    <a:pt x="1764220" y="1796427"/>
                  </a:lnTo>
                  <a:lnTo>
                    <a:pt x="1761185" y="1798066"/>
                  </a:lnTo>
                  <a:lnTo>
                    <a:pt x="1759089" y="1799463"/>
                  </a:lnTo>
                  <a:lnTo>
                    <a:pt x="1755355" y="1801558"/>
                  </a:lnTo>
                  <a:lnTo>
                    <a:pt x="1760372" y="1802434"/>
                  </a:lnTo>
                  <a:lnTo>
                    <a:pt x="1763293" y="1800860"/>
                  </a:lnTo>
                  <a:lnTo>
                    <a:pt x="1765388" y="1799463"/>
                  </a:lnTo>
                  <a:lnTo>
                    <a:pt x="1769122" y="1797367"/>
                  </a:lnTo>
                  <a:close/>
                </a:path>
                <a:path w="4537075" h="1999614">
                  <a:moveTo>
                    <a:pt x="1783359" y="1999221"/>
                  </a:moveTo>
                  <a:lnTo>
                    <a:pt x="1783003" y="1999157"/>
                  </a:lnTo>
                  <a:lnTo>
                    <a:pt x="1783359" y="1999221"/>
                  </a:lnTo>
                  <a:close/>
                </a:path>
                <a:path w="4537075" h="1999614">
                  <a:moveTo>
                    <a:pt x="1786864" y="1993150"/>
                  </a:moveTo>
                  <a:lnTo>
                    <a:pt x="1786394" y="1993150"/>
                  </a:lnTo>
                  <a:lnTo>
                    <a:pt x="1786750" y="1993214"/>
                  </a:lnTo>
                  <a:close/>
                </a:path>
                <a:path w="4537075" h="1999614">
                  <a:moveTo>
                    <a:pt x="1791754" y="1994090"/>
                  </a:moveTo>
                  <a:lnTo>
                    <a:pt x="1786750" y="1993214"/>
                  </a:lnTo>
                  <a:lnTo>
                    <a:pt x="1783829" y="1994789"/>
                  </a:lnTo>
                  <a:lnTo>
                    <a:pt x="1781721" y="1996186"/>
                  </a:lnTo>
                  <a:lnTo>
                    <a:pt x="1777987" y="1998281"/>
                  </a:lnTo>
                  <a:lnTo>
                    <a:pt x="1783003" y="1999157"/>
                  </a:lnTo>
                  <a:lnTo>
                    <a:pt x="1785924" y="1997583"/>
                  </a:lnTo>
                  <a:lnTo>
                    <a:pt x="1788020" y="1996186"/>
                  </a:lnTo>
                  <a:lnTo>
                    <a:pt x="1791754" y="1994090"/>
                  </a:lnTo>
                  <a:close/>
                </a:path>
                <a:path w="4537075" h="1999614">
                  <a:moveTo>
                    <a:pt x="1791995" y="21945"/>
                  </a:moveTo>
                  <a:lnTo>
                    <a:pt x="1788261" y="19608"/>
                  </a:lnTo>
                  <a:lnTo>
                    <a:pt x="1786153" y="18440"/>
                  </a:lnTo>
                  <a:lnTo>
                    <a:pt x="1783359" y="16802"/>
                  </a:lnTo>
                  <a:lnTo>
                    <a:pt x="1781962" y="17272"/>
                  </a:lnTo>
                  <a:lnTo>
                    <a:pt x="1780794" y="17741"/>
                  </a:lnTo>
                  <a:lnTo>
                    <a:pt x="1781263" y="18440"/>
                  </a:lnTo>
                  <a:lnTo>
                    <a:pt x="1781492" y="19138"/>
                  </a:lnTo>
                  <a:lnTo>
                    <a:pt x="1781962" y="19837"/>
                  </a:lnTo>
                  <a:lnTo>
                    <a:pt x="1782889" y="21005"/>
                  </a:lnTo>
                  <a:lnTo>
                    <a:pt x="1784057" y="22174"/>
                  </a:lnTo>
                  <a:lnTo>
                    <a:pt x="1784997" y="23342"/>
                  </a:lnTo>
                  <a:lnTo>
                    <a:pt x="1786623" y="23101"/>
                  </a:lnTo>
                  <a:lnTo>
                    <a:pt x="1788033" y="22644"/>
                  </a:lnTo>
                  <a:lnTo>
                    <a:pt x="1791995" y="21945"/>
                  </a:lnTo>
                  <a:close/>
                </a:path>
                <a:path w="4537075" h="1999614">
                  <a:moveTo>
                    <a:pt x="1816265" y="1823961"/>
                  </a:moveTo>
                  <a:lnTo>
                    <a:pt x="1812759" y="1821395"/>
                  </a:lnTo>
                  <a:lnTo>
                    <a:pt x="1809496" y="1821167"/>
                  </a:lnTo>
                  <a:lnTo>
                    <a:pt x="1806232" y="1823961"/>
                  </a:lnTo>
                  <a:lnTo>
                    <a:pt x="1808327" y="1825371"/>
                  </a:lnTo>
                  <a:lnTo>
                    <a:pt x="1809267" y="1827936"/>
                  </a:lnTo>
                  <a:lnTo>
                    <a:pt x="1810893" y="1828165"/>
                  </a:lnTo>
                  <a:lnTo>
                    <a:pt x="1813001" y="1826526"/>
                  </a:lnTo>
                  <a:lnTo>
                    <a:pt x="1814626" y="1825371"/>
                  </a:lnTo>
                  <a:lnTo>
                    <a:pt x="1816265" y="1823961"/>
                  </a:lnTo>
                  <a:close/>
                </a:path>
                <a:path w="4537075" h="1999614">
                  <a:moveTo>
                    <a:pt x="1819770" y="1974481"/>
                  </a:moveTo>
                  <a:lnTo>
                    <a:pt x="1812759" y="1973084"/>
                  </a:lnTo>
                  <a:lnTo>
                    <a:pt x="1810194" y="1975180"/>
                  </a:lnTo>
                  <a:lnTo>
                    <a:pt x="1814626" y="1979612"/>
                  </a:lnTo>
                  <a:lnTo>
                    <a:pt x="1819770" y="1974481"/>
                  </a:lnTo>
                  <a:close/>
                </a:path>
                <a:path w="4537075" h="1999614">
                  <a:moveTo>
                    <a:pt x="1848929" y="1828165"/>
                  </a:moveTo>
                  <a:lnTo>
                    <a:pt x="1848231" y="1827936"/>
                  </a:lnTo>
                  <a:lnTo>
                    <a:pt x="1842871" y="1830260"/>
                  </a:lnTo>
                  <a:lnTo>
                    <a:pt x="1844497" y="1833067"/>
                  </a:lnTo>
                  <a:lnTo>
                    <a:pt x="1847532" y="1838667"/>
                  </a:lnTo>
                  <a:lnTo>
                    <a:pt x="1848231" y="1837728"/>
                  </a:lnTo>
                  <a:lnTo>
                    <a:pt x="1848929" y="1837270"/>
                  </a:lnTo>
                  <a:lnTo>
                    <a:pt x="1848929" y="1828165"/>
                  </a:lnTo>
                  <a:close/>
                </a:path>
                <a:path w="4537075" h="1999614">
                  <a:moveTo>
                    <a:pt x="1979383" y="483298"/>
                  </a:moveTo>
                  <a:lnTo>
                    <a:pt x="1964220" y="481431"/>
                  </a:lnTo>
                  <a:lnTo>
                    <a:pt x="1964448" y="484466"/>
                  </a:lnTo>
                  <a:lnTo>
                    <a:pt x="1968411" y="485635"/>
                  </a:lnTo>
                  <a:lnTo>
                    <a:pt x="1972386" y="485635"/>
                  </a:lnTo>
                  <a:lnTo>
                    <a:pt x="1979383" y="483298"/>
                  </a:lnTo>
                  <a:close/>
                </a:path>
                <a:path w="4537075" h="1999614">
                  <a:moveTo>
                    <a:pt x="2042160" y="1883244"/>
                  </a:moveTo>
                  <a:lnTo>
                    <a:pt x="2038896" y="1881378"/>
                  </a:lnTo>
                  <a:lnTo>
                    <a:pt x="2032355" y="1877872"/>
                  </a:lnTo>
                  <a:lnTo>
                    <a:pt x="2032584" y="1879968"/>
                  </a:lnTo>
                  <a:lnTo>
                    <a:pt x="2032584" y="1882076"/>
                  </a:lnTo>
                  <a:lnTo>
                    <a:pt x="2032825" y="1883943"/>
                  </a:lnTo>
                  <a:lnTo>
                    <a:pt x="2036318" y="1884870"/>
                  </a:lnTo>
                  <a:lnTo>
                    <a:pt x="2039124" y="1885569"/>
                  </a:lnTo>
                  <a:lnTo>
                    <a:pt x="2042160" y="1883244"/>
                  </a:lnTo>
                  <a:close/>
                </a:path>
                <a:path w="4537075" h="1999614">
                  <a:moveTo>
                    <a:pt x="2048459" y="8407"/>
                  </a:moveTo>
                  <a:lnTo>
                    <a:pt x="2036318" y="6299"/>
                  </a:lnTo>
                  <a:lnTo>
                    <a:pt x="2032584" y="9105"/>
                  </a:lnTo>
                  <a:lnTo>
                    <a:pt x="2037029" y="10502"/>
                  </a:lnTo>
                  <a:lnTo>
                    <a:pt x="2040991" y="10274"/>
                  </a:lnTo>
                  <a:lnTo>
                    <a:pt x="2048459" y="8407"/>
                  </a:lnTo>
                  <a:close/>
                </a:path>
                <a:path w="4537075" h="1999614">
                  <a:moveTo>
                    <a:pt x="2078558" y="1273225"/>
                  </a:moveTo>
                  <a:lnTo>
                    <a:pt x="2078101" y="1270431"/>
                  </a:lnTo>
                  <a:lnTo>
                    <a:pt x="2077631" y="1268323"/>
                  </a:lnTo>
                  <a:lnTo>
                    <a:pt x="2075294" y="1268793"/>
                  </a:lnTo>
                  <a:lnTo>
                    <a:pt x="2073427" y="1269263"/>
                  </a:lnTo>
                  <a:lnTo>
                    <a:pt x="2071789" y="1269492"/>
                  </a:lnTo>
                  <a:lnTo>
                    <a:pt x="2071789" y="1273467"/>
                  </a:lnTo>
                  <a:lnTo>
                    <a:pt x="2074125" y="1275791"/>
                  </a:lnTo>
                  <a:lnTo>
                    <a:pt x="2076234" y="1275791"/>
                  </a:lnTo>
                  <a:lnTo>
                    <a:pt x="2078558" y="1273225"/>
                  </a:lnTo>
                  <a:close/>
                </a:path>
                <a:path w="4537075" h="1999614">
                  <a:moveTo>
                    <a:pt x="2098167" y="1251292"/>
                  </a:moveTo>
                  <a:lnTo>
                    <a:pt x="2097697" y="1245692"/>
                  </a:lnTo>
                  <a:lnTo>
                    <a:pt x="2094661" y="1247330"/>
                  </a:lnTo>
                  <a:lnTo>
                    <a:pt x="2092566" y="1248257"/>
                  </a:lnTo>
                  <a:lnTo>
                    <a:pt x="2090229" y="1249197"/>
                  </a:lnTo>
                  <a:lnTo>
                    <a:pt x="2088134" y="1250365"/>
                  </a:lnTo>
                  <a:lnTo>
                    <a:pt x="2090928" y="1253159"/>
                  </a:lnTo>
                  <a:lnTo>
                    <a:pt x="2093963" y="1251991"/>
                  </a:lnTo>
                  <a:lnTo>
                    <a:pt x="2098167" y="1251292"/>
                  </a:lnTo>
                  <a:close/>
                </a:path>
                <a:path w="4537075" h="1999614">
                  <a:moveTo>
                    <a:pt x="2163508" y="1260157"/>
                  </a:moveTo>
                  <a:lnTo>
                    <a:pt x="2161641" y="1258760"/>
                  </a:lnTo>
                  <a:lnTo>
                    <a:pt x="2160701" y="1255966"/>
                  </a:lnTo>
                  <a:lnTo>
                    <a:pt x="2157438" y="1255966"/>
                  </a:lnTo>
                  <a:lnTo>
                    <a:pt x="2157209" y="1257592"/>
                  </a:lnTo>
                  <a:lnTo>
                    <a:pt x="2157209" y="1258989"/>
                  </a:lnTo>
                  <a:lnTo>
                    <a:pt x="2156968" y="1260856"/>
                  </a:lnTo>
                  <a:lnTo>
                    <a:pt x="2159774" y="1261795"/>
                  </a:lnTo>
                  <a:lnTo>
                    <a:pt x="2160003" y="1265529"/>
                  </a:lnTo>
                  <a:lnTo>
                    <a:pt x="2163508" y="1265301"/>
                  </a:lnTo>
                  <a:lnTo>
                    <a:pt x="2163508" y="1260157"/>
                  </a:lnTo>
                  <a:close/>
                </a:path>
                <a:path w="4537075" h="1999614">
                  <a:moveTo>
                    <a:pt x="2235847" y="1776590"/>
                  </a:moveTo>
                  <a:lnTo>
                    <a:pt x="2235619" y="1774494"/>
                  </a:lnTo>
                  <a:lnTo>
                    <a:pt x="2235619" y="1772627"/>
                  </a:lnTo>
                  <a:lnTo>
                    <a:pt x="2235377" y="1770062"/>
                  </a:lnTo>
                  <a:lnTo>
                    <a:pt x="2232812" y="1770291"/>
                  </a:lnTo>
                  <a:lnTo>
                    <a:pt x="2231186" y="1770519"/>
                  </a:lnTo>
                  <a:lnTo>
                    <a:pt x="2228608" y="1770761"/>
                  </a:lnTo>
                  <a:lnTo>
                    <a:pt x="2229320" y="1773326"/>
                  </a:lnTo>
                  <a:lnTo>
                    <a:pt x="2230247" y="1776590"/>
                  </a:lnTo>
                  <a:lnTo>
                    <a:pt x="2235847" y="1776590"/>
                  </a:lnTo>
                  <a:close/>
                </a:path>
                <a:path w="4537075" h="1999614">
                  <a:moveTo>
                    <a:pt x="2248217" y="956094"/>
                  </a:moveTo>
                  <a:lnTo>
                    <a:pt x="2247519" y="953985"/>
                  </a:lnTo>
                  <a:lnTo>
                    <a:pt x="2247049" y="953985"/>
                  </a:lnTo>
                  <a:lnTo>
                    <a:pt x="2244953" y="954227"/>
                  </a:lnTo>
                  <a:lnTo>
                    <a:pt x="2242845" y="953757"/>
                  </a:lnTo>
                  <a:lnTo>
                    <a:pt x="2241689" y="951661"/>
                  </a:lnTo>
                  <a:lnTo>
                    <a:pt x="2240750" y="950252"/>
                  </a:lnTo>
                  <a:lnTo>
                    <a:pt x="2240051" y="950252"/>
                  </a:lnTo>
                  <a:lnTo>
                    <a:pt x="2238883" y="952588"/>
                  </a:lnTo>
                  <a:lnTo>
                    <a:pt x="2239111" y="953528"/>
                  </a:lnTo>
                  <a:lnTo>
                    <a:pt x="2239353" y="955395"/>
                  </a:lnTo>
                  <a:lnTo>
                    <a:pt x="2239810" y="957262"/>
                  </a:lnTo>
                  <a:lnTo>
                    <a:pt x="2243086" y="956551"/>
                  </a:lnTo>
                  <a:lnTo>
                    <a:pt x="2245880" y="958189"/>
                  </a:lnTo>
                  <a:lnTo>
                    <a:pt x="2248217" y="956094"/>
                  </a:lnTo>
                  <a:close/>
                </a:path>
                <a:path w="4537075" h="1999614">
                  <a:moveTo>
                    <a:pt x="2261984" y="929259"/>
                  </a:moveTo>
                  <a:lnTo>
                    <a:pt x="2246350" y="927392"/>
                  </a:lnTo>
                  <a:lnTo>
                    <a:pt x="2246122" y="930186"/>
                  </a:lnTo>
                  <a:lnTo>
                    <a:pt x="2250084" y="931583"/>
                  </a:lnTo>
                  <a:lnTo>
                    <a:pt x="2254046" y="931354"/>
                  </a:lnTo>
                  <a:lnTo>
                    <a:pt x="2261984" y="929259"/>
                  </a:lnTo>
                  <a:close/>
                </a:path>
                <a:path w="4537075" h="1999614">
                  <a:moveTo>
                    <a:pt x="2297455" y="1870405"/>
                  </a:moveTo>
                  <a:lnTo>
                    <a:pt x="2296985" y="1869706"/>
                  </a:lnTo>
                  <a:lnTo>
                    <a:pt x="2296757" y="1868309"/>
                  </a:lnTo>
                  <a:lnTo>
                    <a:pt x="2296287" y="1868538"/>
                  </a:lnTo>
                  <a:lnTo>
                    <a:pt x="2294191" y="1868766"/>
                  </a:lnTo>
                  <a:lnTo>
                    <a:pt x="2292083" y="1868309"/>
                  </a:lnTo>
                  <a:lnTo>
                    <a:pt x="2290927" y="1866201"/>
                  </a:lnTo>
                  <a:lnTo>
                    <a:pt x="2289987" y="1864804"/>
                  </a:lnTo>
                  <a:lnTo>
                    <a:pt x="2289289" y="1864804"/>
                  </a:lnTo>
                  <a:lnTo>
                    <a:pt x="2288121" y="1867141"/>
                  </a:lnTo>
                  <a:lnTo>
                    <a:pt x="2288819" y="1869935"/>
                  </a:lnTo>
                  <a:lnTo>
                    <a:pt x="2289289" y="1872272"/>
                  </a:lnTo>
                  <a:lnTo>
                    <a:pt x="2292324" y="1870633"/>
                  </a:lnTo>
                  <a:lnTo>
                    <a:pt x="2295118" y="1872742"/>
                  </a:lnTo>
                  <a:lnTo>
                    <a:pt x="2297455" y="1870405"/>
                  </a:lnTo>
                  <a:close/>
                </a:path>
                <a:path w="4537075" h="1999614">
                  <a:moveTo>
                    <a:pt x="2297684" y="7467"/>
                  </a:moveTo>
                  <a:lnTo>
                    <a:pt x="2295588" y="6540"/>
                  </a:lnTo>
                  <a:lnTo>
                    <a:pt x="2293950" y="5842"/>
                  </a:lnTo>
                  <a:lnTo>
                    <a:pt x="2292083" y="7708"/>
                  </a:lnTo>
                  <a:lnTo>
                    <a:pt x="2291626" y="10744"/>
                  </a:lnTo>
                  <a:lnTo>
                    <a:pt x="2290216" y="14008"/>
                  </a:lnTo>
                  <a:lnTo>
                    <a:pt x="2293023" y="16573"/>
                  </a:lnTo>
                  <a:lnTo>
                    <a:pt x="2294420" y="13538"/>
                  </a:lnTo>
                  <a:lnTo>
                    <a:pt x="2296058" y="10744"/>
                  </a:lnTo>
                  <a:lnTo>
                    <a:pt x="2297684" y="7467"/>
                  </a:lnTo>
                  <a:close/>
                </a:path>
                <a:path w="4537075" h="1999614">
                  <a:moveTo>
                    <a:pt x="2303754" y="1967014"/>
                  </a:moveTo>
                  <a:lnTo>
                    <a:pt x="2302129" y="1966785"/>
                  </a:lnTo>
                  <a:lnTo>
                    <a:pt x="2300719" y="1966785"/>
                  </a:lnTo>
                  <a:lnTo>
                    <a:pt x="2299322" y="1966544"/>
                  </a:lnTo>
                  <a:lnTo>
                    <a:pt x="2297925" y="1969122"/>
                  </a:lnTo>
                  <a:lnTo>
                    <a:pt x="2294661" y="1969820"/>
                  </a:lnTo>
                  <a:lnTo>
                    <a:pt x="2294661" y="1973084"/>
                  </a:lnTo>
                  <a:lnTo>
                    <a:pt x="2299551" y="1973084"/>
                  </a:lnTo>
                  <a:lnTo>
                    <a:pt x="2300960" y="1971217"/>
                  </a:lnTo>
                  <a:lnTo>
                    <a:pt x="2303754" y="1970278"/>
                  </a:lnTo>
                  <a:lnTo>
                    <a:pt x="2303754" y="1967014"/>
                  </a:lnTo>
                  <a:close/>
                </a:path>
                <a:path w="4537075" h="1999614">
                  <a:moveTo>
                    <a:pt x="2321255" y="1982190"/>
                  </a:moveTo>
                  <a:lnTo>
                    <a:pt x="2320798" y="1980082"/>
                  </a:lnTo>
                  <a:lnTo>
                    <a:pt x="2320556" y="1978215"/>
                  </a:lnTo>
                  <a:lnTo>
                    <a:pt x="2320099" y="1976120"/>
                  </a:lnTo>
                  <a:lnTo>
                    <a:pt x="2317762" y="1976348"/>
                  </a:lnTo>
                  <a:lnTo>
                    <a:pt x="2316353" y="1976818"/>
                  </a:lnTo>
                  <a:lnTo>
                    <a:pt x="2314727" y="1977047"/>
                  </a:lnTo>
                  <a:lnTo>
                    <a:pt x="2314727" y="1983346"/>
                  </a:lnTo>
                  <a:lnTo>
                    <a:pt x="2318931" y="1982647"/>
                  </a:lnTo>
                  <a:lnTo>
                    <a:pt x="2321255" y="1982190"/>
                  </a:lnTo>
                  <a:close/>
                </a:path>
                <a:path w="4537075" h="1999614">
                  <a:moveTo>
                    <a:pt x="2386368" y="31280"/>
                  </a:moveTo>
                  <a:lnTo>
                    <a:pt x="2383104" y="29413"/>
                  </a:lnTo>
                  <a:lnTo>
                    <a:pt x="2376563" y="25908"/>
                  </a:lnTo>
                  <a:lnTo>
                    <a:pt x="2376563" y="28244"/>
                  </a:lnTo>
                  <a:lnTo>
                    <a:pt x="2376805" y="30111"/>
                  </a:lnTo>
                  <a:lnTo>
                    <a:pt x="2377033" y="33604"/>
                  </a:lnTo>
                  <a:lnTo>
                    <a:pt x="2380297" y="31508"/>
                  </a:lnTo>
                  <a:lnTo>
                    <a:pt x="2383332" y="34302"/>
                  </a:lnTo>
                  <a:lnTo>
                    <a:pt x="2386368" y="31280"/>
                  </a:lnTo>
                  <a:close/>
                </a:path>
                <a:path w="4537075" h="1999614">
                  <a:moveTo>
                    <a:pt x="2389873" y="953058"/>
                  </a:moveTo>
                  <a:lnTo>
                    <a:pt x="2389403" y="950722"/>
                  </a:lnTo>
                  <a:lnTo>
                    <a:pt x="2388933" y="948855"/>
                  </a:lnTo>
                  <a:lnTo>
                    <a:pt x="2388705" y="947216"/>
                  </a:lnTo>
                  <a:lnTo>
                    <a:pt x="2384729" y="947216"/>
                  </a:lnTo>
                  <a:lnTo>
                    <a:pt x="2382405" y="949553"/>
                  </a:lnTo>
                  <a:lnTo>
                    <a:pt x="2382405" y="951661"/>
                  </a:lnTo>
                  <a:lnTo>
                    <a:pt x="2384971" y="953985"/>
                  </a:lnTo>
                  <a:lnTo>
                    <a:pt x="2387765" y="953528"/>
                  </a:lnTo>
                  <a:lnTo>
                    <a:pt x="2389873" y="953058"/>
                  </a:lnTo>
                  <a:close/>
                </a:path>
                <a:path w="4537075" h="1999614">
                  <a:moveTo>
                    <a:pt x="2392896" y="1817192"/>
                  </a:moveTo>
                  <a:lnTo>
                    <a:pt x="2391270" y="1815566"/>
                  </a:lnTo>
                  <a:lnTo>
                    <a:pt x="2389873" y="1816036"/>
                  </a:lnTo>
                  <a:lnTo>
                    <a:pt x="2388006" y="1816493"/>
                  </a:lnTo>
                  <a:lnTo>
                    <a:pt x="2385669" y="1816963"/>
                  </a:lnTo>
                  <a:lnTo>
                    <a:pt x="2387295" y="1819998"/>
                  </a:lnTo>
                  <a:lnTo>
                    <a:pt x="2385199" y="1822792"/>
                  </a:lnTo>
                  <a:lnTo>
                    <a:pt x="2387765" y="1825371"/>
                  </a:lnTo>
                  <a:lnTo>
                    <a:pt x="2390330" y="1823262"/>
                  </a:lnTo>
                  <a:lnTo>
                    <a:pt x="2389873" y="1819059"/>
                  </a:lnTo>
                  <a:lnTo>
                    <a:pt x="2392896" y="1817192"/>
                  </a:lnTo>
                  <a:close/>
                </a:path>
                <a:path w="4537075" h="1999614">
                  <a:moveTo>
                    <a:pt x="2414600" y="536968"/>
                  </a:moveTo>
                  <a:lnTo>
                    <a:pt x="2414371" y="536968"/>
                  </a:lnTo>
                  <a:lnTo>
                    <a:pt x="2413431" y="534873"/>
                  </a:lnTo>
                  <a:lnTo>
                    <a:pt x="2412276" y="532536"/>
                  </a:lnTo>
                  <a:lnTo>
                    <a:pt x="2410866" y="530440"/>
                  </a:lnTo>
                  <a:lnTo>
                    <a:pt x="2408542" y="531368"/>
                  </a:lnTo>
                  <a:lnTo>
                    <a:pt x="2407132" y="531837"/>
                  </a:lnTo>
                  <a:lnTo>
                    <a:pt x="2407374" y="531837"/>
                  </a:lnTo>
                  <a:lnTo>
                    <a:pt x="2408542" y="533933"/>
                  </a:lnTo>
                  <a:lnTo>
                    <a:pt x="2409698" y="536270"/>
                  </a:lnTo>
                  <a:lnTo>
                    <a:pt x="2410866" y="538365"/>
                  </a:lnTo>
                  <a:lnTo>
                    <a:pt x="2413203" y="537438"/>
                  </a:lnTo>
                  <a:lnTo>
                    <a:pt x="2414600" y="536968"/>
                  </a:lnTo>
                  <a:close/>
                </a:path>
                <a:path w="4537075" h="1999614">
                  <a:moveTo>
                    <a:pt x="2434679" y="46913"/>
                  </a:moveTo>
                  <a:lnTo>
                    <a:pt x="2434437" y="46672"/>
                  </a:lnTo>
                  <a:lnTo>
                    <a:pt x="2433040" y="46215"/>
                  </a:lnTo>
                  <a:lnTo>
                    <a:pt x="2431173" y="45504"/>
                  </a:lnTo>
                  <a:lnTo>
                    <a:pt x="2429776" y="47840"/>
                  </a:lnTo>
                  <a:lnTo>
                    <a:pt x="2428367" y="49949"/>
                  </a:lnTo>
                  <a:lnTo>
                    <a:pt x="2426970" y="51816"/>
                  </a:lnTo>
                  <a:lnTo>
                    <a:pt x="2427211" y="51816"/>
                  </a:lnTo>
                  <a:lnTo>
                    <a:pt x="2428608" y="52514"/>
                  </a:lnTo>
                  <a:lnTo>
                    <a:pt x="2430475" y="53213"/>
                  </a:lnTo>
                  <a:lnTo>
                    <a:pt x="2431872" y="50876"/>
                  </a:lnTo>
                  <a:lnTo>
                    <a:pt x="2433269" y="48780"/>
                  </a:lnTo>
                  <a:lnTo>
                    <a:pt x="2434679" y="46913"/>
                  </a:lnTo>
                  <a:close/>
                </a:path>
                <a:path w="4537075" h="1999614">
                  <a:moveTo>
                    <a:pt x="2442603" y="948855"/>
                  </a:moveTo>
                  <a:lnTo>
                    <a:pt x="2442375" y="947216"/>
                  </a:lnTo>
                  <a:lnTo>
                    <a:pt x="2441905" y="945819"/>
                  </a:lnTo>
                  <a:lnTo>
                    <a:pt x="2441206" y="941857"/>
                  </a:lnTo>
                  <a:lnTo>
                    <a:pt x="2438870" y="945591"/>
                  </a:lnTo>
                  <a:lnTo>
                    <a:pt x="2437701" y="947686"/>
                  </a:lnTo>
                  <a:lnTo>
                    <a:pt x="2436076" y="950493"/>
                  </a:lnTo>
                  <a:lnTo>
                    <a:pt x="2436304" y="951890"/>
                  </a:lnTo>
                  <a:lnTo>
                    <a:pt x="2437003" y="953058"/>
                  </a:lnTo>
                  <a:lnTo>
                    <a:pt x="2437701" y="952588"/>
                  </a:lnTo>
                  <a:lnTo>
                    <a:pt x="2438412" y="952360"/>
                  </a:lnTo>
                  <a:lnTo>
                    <a:pt x="2439111" y="951890"/>
                  </a:lnTo>
                  <a:lnTo>
                    <a:pt x="2440279" y="950950"/>
                  </a:lnTo>
                  <a:lnTo>
                    <a:pt x="2441435" y="949794"/>
                  </a:lnTo>
                  <a:lnTo>
                    <a:pt x="2442603" y="948855"/>
                  </a:lnTo>
                  <a:close/>
                </a:path>
                <a:path w="4537075" h="1999614">
                  <a:moveTo>
                    <a:pt x="2517279" y="1834934"/>
                  </a:moveTo>
                  <a:lnTo>
                    <a:pt x="2514485" y="1835632"/>
                  </a:lnTo>
                  <a:lnTo>
                    <a:pt x="2512847" y="1835861"/>
                  </a:lnTo>
                  <a:lnTo>
                    <a:pt x="2510752" y="1836102"/>
                  </a:lnTo>
                  <a:lnTo>
                    <a:pt x="2511221" y="1838198"/>
                  </a:lnTo>
                  <a:lnTo>
                    <a:pt x="2511450" y="1840064"/>
                  </a:lnTo>
                  <a:lnTo>
                    <a:pt x="2511920" y="1842173"/>
                  </a:lnTo>
                  <a:lnTo>
                    <a:pt x="2514244" y="1841931"/>
                  </a:lnTo>
                  <a:lnTo>
                    <a:pt x="2515654" y="1841461"/>
                  </a:lnTo>
                  <a:lnTo>
                    <a:pt x="2517279" y="1841233"/>
                  </a:lnTo>
                  <a:lnTo>
                    <a:pt x="2517279" y="1834934"/>
                  </a:lnTo>
                  <a:close/>
                </a:path>
                <a:path w="4537075" h="1999614">
                  <a:moveTo>
                    <a:pt x="2741307" y="1942045"/>
                  </a:moveTo>
                  <a:lnTo>
                    <a:pt x="2735948" y="1939709"/>
                  </a:lnTo>
                  <a:lnTo>
                    <a:pt x="2731744" y="1939709"/>
                  </a:lnTo>
                  <a:lnTo>
                    <a:pt x="2726372" y="1942045"/>
                  </a:lnTo>
                  <a:lnTo>
                    <a:pt x="2731744" y="1944382"/>
                  </a:lnTo>
                  <a:lnTo>
                    <a:pt x="2736177" y="1944382"/>
                  </a:lnTo>
                  <a:lnTo>
                    <a:pt x="2741307" y="1942045"/>
                  </a:lnTo>
                  <a:close/>
                </a:path>
                <a:path w="4537075" h="1999614">
                  <a:moveTo>
                    <a:pt x="2795917" y="23812"/>
                  </a:moveTo>
                  <a:lnTo>
                    <a:pt x="2795447" y="20078"/>
                  </a:lnTo>
                  <a:lnTo>
                    <a:pt x="2785656" y="20078"/>
                  </a:lnTo>
                  <a:lnTo>
                    <a:pt x="2787053" y="21945"/>
                  </a:lnTo>
                  <a:lnTo>
                    <a:pt x="2787751" y="23101"/>
                  </a:lnTo>
                  <a:lnTo>
                    <a:pt x="2788450" y="23342"/>
                  </a:lnTo>
                  <a:lnTo>
                    <a:pt x="2790088" y="23812"/>
                  </a:lnTo>
                  <a:lnTo>
                    <a:pt x="2788678" y="27076"/>
                  </a:lnTo>
                  <a:lnTo>
                    <a:pt x="2791714" y="26136"/>
                  </a:lnTo>
                  <a:lnTo>
                    <a:pt x="2791955" y="23812"/>
                  </a:lnTo>
                  <a:lnTo>
                    <a:pt x="2795917" y="23812"/>
                  </a:lnTo>
                  <a:close/>
                </a:path>
                <a:path w="4537075" h="1999614">
                  <a:moveTo>
                    <a:pt x="3831577" y="1263192"/>
                  </a:moveTo>
                  <a:lnTo>
                    <a:pt x="3826916" y="1258531"/>
                  </a:lnTo>
                  <a:lnTo>
                    <a:pt x="3825278" y="1258989"/>
                  </a:lnTo>
                  <a:lnTo>
                    <a:pt x="3822712" y="1257592"/>
                  </a:lnTo>
                  <a:lnTo>
                    <a:pt x="3822712" y="1260856"/>
                  </a:lnTo>
                  <a:lnTo>
                    <a:pt x="3827386" y="1265529"/>
                  </a:lnTo>
                  <a:lnTo>
                    <a:pt x="3828783" y="1264831"/>
                  </a:lnTo>
                  <a:lnTo>
                    <a:pt x="3831348" y="1266456"/>
                  </a:lnTo>
                  <a:lnTo>
                    <a:pt x="3831577" y="1263192"/>
                  </a:lnTo>
                  <a:close/>
                </a:path>
                <a:path w="4537075" h="1999614">
                  <a:moveTo>
                    <a:pt x="3897617" y="1886267"/>
                  </a:moveTo>
                  <a:lnTo>
                    <a:pt x="3894124" y="1883702"/>
                  </a:lnTo>
                  <a:lnTo>
                    <a:pt x="3890861" y="1883473"/>
                  </a:lnTo>
                  <a:lnTo>
                    <a:pt x="3887584" y="1886267"/>
                  </a:lnTo>
                  <a:lnTo>
                    <a:pt x="3889451" y="1887677"/>
                  </a:lnTo>
                  <a:lnTo>
                    <a:pt x="3890391" y="1890242"/>
                  </a:lnTo>
                  <a:lnTo>
                    <a:pt x="3892258" y="1890471"/>
                  </a:lnTo>
                  <a:lnTo>
                    <a:pt x="3894353" y="1888845"/>
                  </a:lnTo>
                  <a:lnTo>
                    <a:pt x="3895991" y="1887677"/>
                  </a:lnTo>
                  <a:lnTo>
                    <a:pt x="3897617" y="1886267"/>
                  </a:lnTo>
                  <a:close/>
                </a:path>
                <a:path w="4537075" h="1999614">
                  <a:moveTo>
                    <a:pt x="4025506" y="961694"/>
                  </a:moveTo>
                  <a:lnTo>
                    <a:pt x="4025036" y="958888"/>
                  </a:lnTo>
                  <a:lnTo>
                    <a:pt x="4024566" y="956792"/>
                  </a:lnTo>
                  <a:lnTo>
                    <a:pt x="4022242" y="957262"/>
                  </a:lnTo>
                  <a:lnTo>
                    <a:pt x="4020375" y="957719"/>
                  </a:lnTo>
                  <a:lnTo>
                    <a:pt x="4018737" y="957961"/>
                  </a:lnTo>
                  <a:lnTo>
                    <a:pt x="4018737" y="961923"/>
                  </a:lnTo>
                  <a:lnTo>
                    <a:pt x="4020832" y="964260"/>
                  </a:lnTo>
                  <a:lnTo>
                    <a:pt x="4023169" y="964488"/>
                  </a:lnTo>
                  <a:lnTo>
                    <a:pt x="4025506" y="961694"/>
                  </a:lnTo>
                  <a:close/>
                </a:path>
                <a:path w="4537075" h="1999614">
                  <a:moveTo>
                    <a:pt x="4037876" y="24041"/>
                  </a:moveTo>
                  <a:lnTo>
                    <a:pt x="4035768" y="22402"/>
                  </a:lnTo>
                  <a:lnTo>
                    <a:pt x="4034142" y="22402"/>
                  </a:lnTo>
                  <a:lnTo>
                    <a:pt x="4032275" y="24041"/>
                  </a:lnTo>
                  <a:lnTo>
                    <a:pt x="4032046" y="27076"/>
                  </a:lnTo>
                  <a:lnTo>
                    <a:pt x="4030408" y="30340"/>
                  </a:lnTo>
                  <a:lnTo>
                    <a:pt x="4033443" y="32905"/>
                  </a:lnTo>
                  <a:lnTo>
                    <a:pt x="4035069" y="29870"/>
                  </a:lnTo>
                  <a:lnTo>
                    <a:pt x="4036479" y="27076"/>
                  </a:lnTo>
                  <a:lnTo>
                    <a:pt x="4037876" y="24041"/>
                  </a:lnTo>
                  <a:close/>
                </a:path>
                <a:path w="4537075" h="1999614">
                  <a:moveTo>
                    <a:pt x="4096918" y="7708"/>
                  </a:moveTo>
                  <a:lnTo>
                    <a:pt x="4092486" y="3276"/>
                  </a:lnTo>
                  <a:lnTo>
                    <a:pt x="4087114" y="8636"/>
                  </a:lnTo>
                  <a:lnTo>
                    <a:pt x="4094111" y="9804"/>
                  </a:lnTo>
                  <a:lnTo>
                    <a:pt x="4096918" y="7708"/>
                  </a:lnTo>
                  <a:close/>
                </a:path>
                <a:path w="4537075" h="1999614">
                  <a:moveTo>
                    <a:pt x="4130281" y="1522222"/>
                  </a:moveTo>
                  <a:lnTo>
                    <a:pt x="4128655" y="1517561"/>
                  </a:lnTo>
                  <a:lnTo>
                    <a:pt x="4126547" y="1517561"/>
                  </a:lnTo>
                  <a:lnTo>
                    <a:pt x="4124452" y="1517332"/>
                  </a:lnTo>
                  <a:lnTo>
                    <a:pt x="4122585" y="1517561"/>
                  </a:lnTo>
                  <a:lnTo>
                    <a:pt x="4120946" y="1517789"/>
                  </a:lnTo>
                  <a:lnTo>
                    <a:pt x="4119778" y="1518958"/>
                  </a:lnTo>
                  <a:lnTo>
                    <a:pt x="4120248" y="1520825"/>
                  </a:lnTo>
                  <a:lnTo>
                    <a:pt x="4121886" y="1520825"/>
                  </a:lnTo>
                  <a:lnTo>
                    <a:pt x="4123512" y="1520596"/>
                  </a:lnTo>
                  <a:lnTo>
                    <a:pt x="4124680" y="1521066"/>
                  </a:lnTo>
                  <a:lnTo>
                    <a:pt x="4125620" y="1521294"/>
                  </a:lnTo>
                  <a:lnTo>
                    <a:pt x="4126090" y="1522933"/>
                  </a:lnTo>
                  <a:lnTo>
                    <a:pt x="4126788" y="1524088"/>
                  </a:lnTo>
                  <a:lnTo>
                    <a:pt x="4130281" y="1522222"/>
                  </a:lnTo>
                  <a:close/>
                </a:path>
                <a:path w="4537075" h="1999614">
                  <a:moveTo>
                    <a:pt x="4136821" y="1982190"/>
                  </a:moveTo>
                  <a:lnTo>
                    <a:pt x="4136352" y="1979853"/>
                  </a:lnTo>
                  <a:lnTo>
                    <a:pt x="4135882" y="1977986"/>
                  </a:lnTo>
                  <a:lnTo>
                    <a:pt x="4135653" y="1976348"/>
                  </a:lnTo>
                  <a:lnTo>
                    <a:pt x="4131691" y="1976348"/>
                  </a:lnTo>
                  <a:lnTo>
                    <a:pt x="4129354" y="1978685"/>
                  </a:lnTo>
                  <a:lnTo>
                    <a:pt x="4129354" y="1980780"/>
                  </a:lnTo>
                  <a:lnTo>
                    <a:pt x="4131919" y="1983117"/>
                  </a:lnTo>
                  <a:lnTo>
                    <a:pt x="4134713" y="1982647"/>
                  </a:lnTo>
                  <a:lnTo>
                    <a:pt x="4136821" y="1982190"/>
                  </a:lnTo>
                  <a:close/>
                </a:path>
                <a:path w="4537075" h="1999614">
                  <a:moveTo>
                    <a:pt x="4208932" y="491236"/>
                  </a:moveTo>
                  <a:lnTo>
                    <a:pt x="4208691" y="489597"/>
                  </a:lnTo>
                  <a:lnTo>
                    <a:pt x="4208691" y="487730"/>
                  </a:lnTo>
                  <a:lnTo>
                    <a:pt x="4208462" y="485863"/>
                  </a:lnTo>
                  <a:lnTo>
                    <a:pt x="4206595" y="489826"/>
                  </a:lnTo>
                  <a:lnTo>
                    <a:pt x="4200766" y="486562"/>
                  </a:lnTo>
                  <a:lnTo>
                    <a:pt x="4199356" y="491236"/>
                  </a:lnTo>
                  <a:lnTo>
                    <a:pt x="4208932" y="491236"/>
                  </a:lnTo>
                  <a:close/>
                </a:path>
                <a:path w="4537075" h="1999614">
                  <a:moveTo>
                    <a:pt x="4221302" y="954227"/>
                  </a:moveTo>
                  <a:lnTo>
                    <a:pt x="4219664" y="953985"/>
                  </a:lnTo>
                  <a:lnTo>
                    <a:pt x="4218267" y="953985"/>
                  </a:lnTo>
                  <a:lnTo>
                    <a:pt x="4216400" y="953757"/>
                  </a:lnTo>
                  <a:lnTo>
                    <a:pt x="4215460" y="956551"/>
                  </a:lnTo>
                  <a:lnTo>
                    <a:pt x="4211726" y="956792"/>
                  </a:lnTo>
                  <a:lnTo>
                    <a:pt x="4211967" y="960285"/>
                  </a:lnTo>
                  <a:lnTo>
                    <a:pt x="4217098" y="960285"/>
                  </a:lnTo>
                  <a:lnTo>
                    <a:pt x="4218495" y="958418"/>
                  </a:lnTo>
                  <a:lnTo>
                    <a:pt x="4221302" y="957491"/>
                  </a:lnTo>
                  <a:lnTo>
                    <a:pt x="4221302" y="954227"/>
                  </a:lnTo>
                  <a:close/>
                </a:path>
                <a:path w="4537075" h="1999614">
                  <a:moveTo>
                    <a:pt x="4336110" y="493801"/>
                  </a:moveTo>
                  <a:lnTo>
                    <a:pt x="4335640" y="493102"/>
                  </a:lnTo>
                  <a:lnTo>
                    <a:pt x="4335411" y="491693"/>
                  </a:lnTo>
                  <a:lnTo>
                    <a:pt x="4334942" y="491934"/>
                  </a:lnTo>
                  <a:lnTo>
                    <a:pt x="4332846" y="492163"/>
                  </a:lnTo>
                  <a:lnTo>
                    <a:pt x="4330738" y="491693"/>
                  </a:lnTo>
                  <a:lnTo>
                    <a:pt x="4329582" y="489597"/>
                  </a:lnTo>
                  <a:lnTo>
                    <a:pt x="4328642" y="488200"/>
                  </a:lnTo>
                  <a:lnTo>
                    <a:pt x="4327944" y="488200"/>
                  </a:lnTo>
                  <a:lnTo>
                    <a:pt x="4326775" y="490537"/>
                  </a:lnTo>
                  <a:lnTo>
                    <a:pt x="4327474" y="493331"/>
                  </a:lnTo>
                  <a:lnTo>
                    <a:pt x="4327944" y="495668"/>
                  </a:lnTo>
                  <a:lnTo>
                    <a:pt x="4330979" y="494030"/>
                  </a:lnTo>
                  <a:lnTo>
                    <a:pt x="4333773" y="496138"/>
                  </a:lnTo>
                  <a:lnTo>
                    <a:pt x="4336110" y="493801"/>
                  </a:lnTo>
                  <a:close/>
                </a:path>
                <a:path w="4537075" h="1999614">
                  <a:moveTo>
                    <a:pt x="4362716" y="29171"/>
                  </a:moveTo>
                  <a:lnTo>
                    <a:pt x="4362475" y="26606"/>
                  </a:lnTo>
                  <a:lnTo>
                    <a:pt x="4362247" y="24968"/>
                  </a:lnTo>
                  <a:lnTo>
                    <a:pt x="4362018" y="22402"/>
                  </a:lnTo>
                  <a:lnTo>
                    <a:pt x="4359453" y="23101"/>
                  </a:lnTo>
                  <a:lnTo>
                    <a:pt x="4356176" y="24041"/>
                  </a:lnTo>
                  <a:lnTo>
                    <a:pt x="4356176" y="29641"/>
                  </a:lnTo>
                  <a:lnTo>
                    <a:pt x="4358284" y="29413"/>
                  </a:lnTo>
                  <a:lnTo>
                    <a:pt x="4360151" y="29413"/>
                  </a:lnTo>
                  <a:lnTo>
                    <a:pt x="4362716" y="29171"/>
                  </a:lnTo>
                  <a:close/>
                </a:path>
                <a:path w="4537075" h="1999614">
                  <a:moveTo>
                    <a:pt x="4389082" y="32207"/>
                  </a:moveTo>
                  <a:lnTo>
                    <a:pt x="4386516" y="32905"/>
                  </a:lnTo>
                  <a:lnTo>
                    <a:pt x="4383951" y="33147"/>
                  </a:lnTo>
                  <a:lnTo>
                    <a:pt x="4382782" y="35013"/>
                  </a:lnTo>
                  <a:lnTo>
                    <a:pt x="4379988" y="35941"/>
                  </a:lnTo>
                  <a:lnTo>
                    <a:pt x="4379988" y="39446"/>
                  </a:lnTo>
                  <a:lnTo>
                    <a:pt x="4385818" y="39446"/>
                  </a:lnTo>
                  <a:lnTo>
                    <a:pt x="4385589" y="37109"/>
                  </a:lnTo>
                  <a:lnTo>
                    <a:pt x="4386745" y="35941"/>
                  </a:lnTo>
                  <a:lnTo>
                    <a:pt x="4389082" y="36169"/>
                  </a:lnTo>
                  <a:lnTo>
                    <a:pt x="4389082" y="32207"/>
                  </a:lnTo>
                  <a:close/>
                </a:path>
                <a:path w="4537075" h="1999614">
                  <a:moveTo>
                    <a:pt x="4484065" y="1518488"/>
                  </a:moveTo>
                  <a:lnTo>
                    <a:pt x="4479861" y="1518031"/>
                  </a:lnTo>
                  <a:lnTo>
                    <a:pt x="4475200" y="1516392"/>
                  </a:lnTo>
                  <a:lnTo>
                    <a:pt x="4469600" y="1519428"/>
                  </a:lnTo>
                  <a:lnTo>
                    <a:pt x="4475429" y="1521066"/>
                  </a:lnTo>
                  <a:lnTo>
                    <a:pt x="4479861" y="1521764"/>
                  </a:lnTo>
                  <a:lnTo>
                    <a:pt x="4484065" y="1518488"/>
                  </a:lnTo>
                  <a:close/>
                </a:path>
                <a:path w="4537075" h="1999614">
                  <a:moveTo>
                    <a:pt x="4530039" y="525538"/>
                  </a:moveTo>
                  <a:lnTo>
                    <a:pt x="4529340" y="522732"/>
                  </a:lnTo>
                  <a:lnTo>
                    <a:pt x="4528871" y="520407"/>
                  </a:lnTo>
                  <a:lnTo>
                    <a:pt x="4525835" y="522033"/>
                  </a:lnTo>
                  <a:lnTo>
                    <a:pt x="4523029" y="519938"/>
                  </a:lnTo>
                  <a:lnTo>
                    <a:pt x="4520704" y="522274"/>
                  </a:lnTo>
                  <a:lnTo>
                    <a:pt x="4521403" y="524370"/>
                  </a:lnTo>
                  <a:lnTo>
                    <a:pt x="4521873" y="524141"/>
                  </a:lnTo>
                  <a:lnTo>
                    <a:pt x="4523968" y="523900"/>
                  </a:lnTo>
                  <a:lnTo>
                    <a:pt x="4526064" y="524370"/>
                  </a:lnTo>
                  <a:lnTo>
                    <a:pt x="4527232" y="526465"/>
                  </a:lnTo>
                  <a:lnTo>
                    <a:pt x="4528172" y="527875"/>
                  </a:lnTo>
                  <a:lnTo>
                    <a:pt x="4528871" y="527875"/>
                  </a:lnTo>
                  <a:lnTo>
                    <a:pt x="4530039" y="525538"/>
                  </a:lnTo>
                  <a:close/>
                </a:path>
                <a:path w="4537075" h="1999614">
                  <a:moveTo>
                    <a:pt x="4536808" y="1249895"/>
                  </a:moveTo>
                  <a:lnTo>
                    <a:pt x="4529798" y="1253858"/>
                  </a:lnTo>
                  <a:lnTo>
                    <a:pt x="4528871" y="1249426"/>
                  </a:lnTo>
                  <a:lnTo>
                    <a:pt x="4528172" y="1249654"/>
                  </a:lnTo>
                  <a:lnTo>
                    <a:pt x="4527474" y="1250124"/>
                  </a:lnTo>
                  <a:lnTo>
                    <a:pt x="4526534" y="1250365"/>
                  </a:lnTo>
                  <a:lnTo>
                    <a:pt x="4527004" y="1253159"/>
                  </a:lnTo>
                  <a:lnTo>
                    <a:pt x="4527232" y="1255026"/>
                  </a:lnTo>
                  <a:lnTo>
                    <a:pt x="4536567" y="1255026"/>
                  </a:lnTo>
                  <a:lnTo>
                    <a:pt x="4536808" y="124989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2" name="object 52"/>
            <p:cNvSpPr/>
            <p:nvPr/>
          </p:nvSpPr>
          <p:spPr>
            <a:xfrm>
              <a:off x="1294345" y="2876270"/>
              <a:ext cx="4390390" cy="4530090"/>
            </a:xfrm>
            <a:custGeom>
              <a:avLst/>
              <a:gdLst/>
              <a:ahLst/>
              <a:cxnLst/>
              <a:rect l="l" t="t" r="r" b="b"/>
              <a:pathLst>
                <a:path w="4390390" h="4530090">
                  <a:moveTo>
                    <a:pt x="8394" y="4376940"/>
                  </a:moveTo>
                  <a:lnTo>
                    <a:pt x="5372" y="4376712"/>
                  </a:lnTo>
                  <a:lnTo>
                    <a:pt x="927" y="4381144"/>
                  </a:lnTo>
                  <a:lnTo>
                    <a:pt x="1397" y="4382782"/>
                  </a:lnTo>
                  <a:lnTo>
                    <a:pt x="0" y="4385348"/>
                  </a:lnTo>
                  <a:lnTo>
                    <a:pt x="3035" y="4385576"/>
                  </a:lnTo>
                  <a:lnTo>
                    <a:pt x="7467" y="4381144"/>
                  </a:lnTo>
                  <a:lnTo>
                    <a:pt x="7239" y="4379506"/>
                  </a:lnTo>
                  <a:lnTo>
                    <a:pt x="8394" y="4376940"/>
                  </a:lnTo>
                  <a:close/>
                </a:path>
                <a:path w="4390390" h="4530090">
                  <a:moveTo>
                    <a:pt x="30797" y="1704009"/>
                  </a:moveTo>
                  <a:lnTo>
                    <a:pt x="30568" y="1701673"/>
                  </a:lnTo>
                  <a:lnTo>
                    <a:pt x="30099" y="1700276"/>
                  </a:lnTo>
                  <a:lnTo>
                    <a:pt x="29870" y="1698637"/>
                  </a:lnTo>
                  <a:lnTo>
                    <a:pt x="23571" y="1698637"/>
                  </a:lnTo>
                  <a:lnTo>
                    <a:pt x="24041" y="1701673"/>
                  </a:lnTo>
                  <a:lnTo>
                    <a:pt x="24269" y="1703082"/>
                  </a:lnTo>
                  <a:lnTo>
                    <a:pt x="24739" y="1705178"/>
                  </a:lnTo>
                  <a:lnTo>
                    <a:pt x="26835" y="1704708"/>
                  </a:lnTo>
                  <a:lnTo>
                    <a:pt x="28702" y="1704479"/>
                  </a:lnTo>
                  <a:lnTo>
                    <a:pt x="30797" y="1704009"/>
                  </a:lnTo>
                  <a:close/>
                </a:path>
                <a:path w="4390390" h="4530090">
                  <a:moveTo>
                    <a:pt x="129286" y="932980"/>
                  </a:moveTo>
                  <a:lnTo>
                    <a:pt x="127419" y="929716"/>
                  </a:lnTo>
                  <a:lnTo>
                    <a:pt x="122275" y="928319"/>
                  </a:lnTo>
                  <a:lnTo>
                    <a:pt x="121818" y="933208"/>
                  </a:lnTo>
                  <a:lnTo>
                    <a:pt x="123685" y="936713"/>
                  </a:lnTo>
                  <a:lnTo>
                    <a:pt x="128816" y="938110"/>
                  </a:lnTo>
                  <a:lnTo>
                    <a:pt x="129286" y="932980"/>
                  </a:lnTo>
                  <a:close/>
                </a:path>
                <a:path w="4390390" h="4530090">
                  <a:moveTo>
                    <a:pt x="188785" y="1473911"/>
                  </a:moveTo>
                  <a:lnTo>
                    <a:pt x="183426" y="1471587"/>
                  </a:lnTo>
                  <a:lnTo>
                    <a:pt x="178993" y="1471587"/>
                  </a:lnTo>
                  <a:lnTo>
                    <a:pt x="173850" y="1473911"/>
                  </a:lnTo>
                  <a:lnTo>
                    <a:pt x="179222" y="1476248"/>
                  </a:lnTo>
                  <a:lnTo>
                    <a:pt x="183426" y="1476248"/>
                  </a:lnTo>
                  <a:lnTo>
                    <a:pt x="188785" y="1473911"/>
                  </a:lnTo>
                  <a:close/>
                </a:path>
                <a:path w="4390390" h="4530090">
                  <a:moveTo>
                    <a:pt x="250393" y="1474152"/>
                  </a:moveTo>
                  <a:lnTo>
                    <a:pt x="246900" y="1471345"/>
                  </a:lnTo>
                  <a:lnTo>
                    <a:pt x="243624" y="1471345"/>
                  </a:lnTo>
                  <a:lnTo>
                    <a:pt x="240360" y="1473911"/>
                  </a:lnTo>
                  <a:lnTo>
                    <a:pt x="242227" y="1475320"/>
                  </a:lnTo>
                  <a:lnTo>
                    <a:pt x="243166" y="1477886"/>
                  </a:lnTo>
                  <a:lnTo>
                    <a:pt x="245491" y="1478343"/>
                  </a:lnTo>
                  <a:lnTo>
                    <a:pt x="250393" y="1474152"/>
                  </a:lnTo>
                  <a:close/>
                </a:path>
                <a:path w="4390390" h="4530090">
                  <a:moveTo>
                    <a:pt x="328345" y="543737"/>
                  </a:moveTo>
                  <a:lnTo>
                    <a:pt x="327875" y="543026"/>
                  </a:lnTo>
                  <a:lnTo>
                    <a:pt x="327406" y="541629"/>
                  </a:lnTo>
                  <a:lnTo>
                    <a:pt x="327177" y="541629"/>
                  </a:lnTo>
                  <a:lnTo>
                    <a:pt x="325069" y="541870"/>
                  </a:lnTo>
                  <a:lnTo>
                    <a:pt x="322973" y="541401"/>
                  </a:lnTo>
                  <a:lnTo>
                    <a:pt x="321805" y="539292"/>
                  </a:lnTo>
                  <a:lnTo>
                    <a:pt x="320865" y="537895"/>
                  </a:lnTo>
                  <a:lnTo>
                    <a:pt x="320167" y="537895"/>
                  </a:lnTo>
                  <a:lnTo>
                    <a:pt x="318998" y="540232"/>
                  </a:lnTo>
                  <a:lnTo>
                    <a:pt x="319239" y="541159"/>
                  </a:lnTo>
                  <a:lnTo>
                    <a:pt x="319468" y="543026"/>
                  </a:lnTo>
                  <a:lnTo>
                    <a:pt x="319938" y="544893"/>
                  </a:lnTo>
                  <a:lnTo>
                    <a:pt x="323202" y="544195"/>
                  </a:lnTo>
                  <a:lnTo>
                    <a:pt x="326009" y="545833"/>
                  </a:lnTo>
                  <a:lnTo>
                    <a:pt x="328345" y="543737"/>
                  </a:lnTo>
                  <a:close/>
                </a:path>
                <a:path w="4390390" h="4530090">
                  <a:moveTo>
                    <a:pt x="439648" y="4150817"/>
                  </a:moveTo>
                  <a:lnTo>
                    <a:pt x="435457" y="4150118"/>
                  </a:lnTo>
                  <a:lnTo>
                    <a:pt x="434047" y="4152214"/>
                  </a:lnTo>
                  <a:lnTo>
                    <a:pt x="431482" y="4153154"/>
                  </a:lnTo>
                  <a:lnTo>
                    <a:pt x="431025" y="4156189"/>
                  </a:lnTo>
                  <a:lnTo>
                    <a:pt x="435216" y="4156887"/>
                  </a:lnTo>
                  <a:lnTo>
                    <a:pt x="436613" y="4154779"/>
                  </a:lnTo>
                  <a:lnTo>
                    <a:pt x="439191" y="4153852"/>
                  </a:lnTo>
                  <a:lnTo>
                    <a:pt x="439648" y="4150817"/>
                  </a:lnTo>
                  <a:close/>
                </a:path>
                <a:path w="4390390" h="4530090">
                  <a:moveTo>
                    <a:pt x="446417" y="4417784"/>
                  </a:moveTo>
                  <a:lnTo>
                    <a:pt x="442683" y="4419651"/>
                  </a:lnTo>
                  <a:lnTo>
                    <a:pt x="439648" y="4417555"/>
                  </a:lnTo>
                  <a:lnTo>
                    <a:pt x="437324" y="4419879"/>
                  </a:lnTo>
                  <a:lnTo>
                    <a:pt x="437553" y="4423384"/>
                  </a:lnTo>
                  <a:lnTo>
                    <a:pt x="440118" y="4421746"/>
                  </a:lnTo>
                  <a:lnTo>
                    <a:pt x="441756" y="4422216"/>
                  </a:lnTo>
                  <a:lnTo>
                    <a:pt x="445020" y="4425480"/>
                  </a:lnTo>
                  <a:lnTo>
                    <a:pt x="446417" y="4424083"/>
                  </a:lnTo>
                  <a:lnTo>
                    <a:pt x="446417" y="4421746"/>
                  </a:lnTo>
                  <a:lnTo>
                    <a:pt x="446417" y="4419651"/>
                  </a:lnTo>
                  <a:lnTo>
                    <a:pt x="446417" y="4417784"/>
                  </a:lnTo>
                  <a:close/>
                </a:path>
                <a:path w="4390390" h="4530090">
                  <a:moveTo>
                    <a:pt x="498932" y="1220012"/>
                  </a:moveTo>
                  <a:lnTo>
                    <a:pt x="486092" y="1220012"/>
                  </a:lnTo>
                  <a:lnTo>
                    <a:pt x="486092" y="1223289"/>
                  </a:lnTo>
                  <a:lnTo>
                    <a:pt x="489356" y="1223987"/>
                  </a:lnTo>
                  <a:lnTo>
                    <a:pt x="490753" y="1226553"/>
                  </a:lnTo>
                  <a:lnTo>
                    <a:pt x="492620" y="1224915"/>
                  </a:lnTo>
                  <a:lnTo>
                    <a:pt x="494487" y="1223518"/>
                  </a:lnTo>
                  <a:lnTo>
                    <a:pt x="498932" y="1220012"/>
                  </a:lnTo>
                  <a:close/>
                </a:path>
                <a:path w="4390390" h="4530090">
                  <a:moveTo>
                    <a:pt x="499389" y="1673910"/>
                  </a:moveTo>
                  <a:lnTo>
                    <a:pt x="496595" y="1671104"/>
                  </a:lnTo>
                  <a:lnTo>
                    <a:pt x="493560" y="1672272"/>
                  </a:lnTo>
                  <a:lnTo>
                    <a:pt x="489356" y="1672971"/>
                  </a:lnTo>
                  <a:lnTo>
                    <a:pt x="489826" y="1678571"/>
                  </a:lnTo>
                  <a:lnTo>
                    <a:pt x="492861" y="1676946"/>
                  </a:lnTo>
                  <a:lnTo>
                    <a:pt x="494957" y="1676006"/>
                  </a:lnTo>
                  <a:lnTo>
                    <a:pt x="497293" y="1675079"/>
                  </a:lnTo>
                  <a:lnTo>
                    <a:pt x="499389" y="1673910"/>
                  </a:lnTo>
                  <a:close/>
                </a:path>
                <a:path w="4390390" h="4530090">
                  <a:moveTo>
                    <a:pt x="528332" y="44564"/>
                  </a:moveTo>
                  <a:lnTo>
                    <a:pt x="523659" y="39903"/>
                  </a:lnTo>
                  <a:lnTo>
                    <a:pt x="522262" y="40601"/>
                  </a:lnTo>
                  <a:lnTo>
                    <a:pt x="519696" y="38963"/>
                  </a:lnTo>
                  <a:lnTo>
                    <a:pt x="519468" y="42240"/>
                  </a:lnTo>
                  <a:lnTo>
                    <a:pt x="524129" y="46901"/>
                  </a:lnTo>
                  <a:lnTo>
                    <a:pt x="525526" y="46202"/>
                  </a:lnTo>
                  <a:lnTo>
                    <a:pt x="528104" y="47840"/>
                  </a:lnTo>
                  <a:lnTo>
                    <a:pt x="528332" y="44564"/>
                  </a:lnTo>
                  <a:close/>
                </a:path>
                <a:path w="4390390" h="4530090">
                  <a:moveTo>
                    <a:pt x="540931" y="4419879"/>
                  </a:moveTo>
                  <a:lnTo>
                    <a:pt x="540461" y="4419651"/>
                  </a:lnTo>
                  <a:lnTo>
                    <a:pt x="539064" y="4419181"/>
                  </a:lnTo>
                  <a:lnTo>
                    <a:pt x="536727" y="4418254"/>
                  </a:lnTo>
                  <a:lnTo>
                    <a:pt x="535559" y="4420120"/>
                  </a:lnTo>
                  <a:lnTo>
                    <a:pt x="534162" y="4422216"/>
                  </a:lnTo>
                  <a:lnTo>
                    <a:pt x="532536" y="4424553"/>
                  </a:lnTo>
                  <a:lnTo>
                    <a:pt x="532993" y="4424781"/>
                  </a:lnTo>
                  <a:lnTo>
                    <a:pt x="534403" y="4425251"/>
                  </a:lnTo>
                  <a:lnTo>
                    <a:pt x="536727" y="4426178"/>
                  </a:lnTo>
                  <a:lnTo>
                    <a:pt x="540931" y="4419879"/>
                  </a:lnTo>
                  <a:close/>
                </a:path>
                <a:path w="4390390" h="4530090">
                  <a:moveTo>
                    <a:pt x="597636" y="2336"/>
                  </a:moveTo>
                  <a:lnTo>
                    <a:pt x="595312" y="0"/>
                  </a:lnTo>
                  <a:lnTo>
                    <a:pt x="593204" y="0"/>
                  </a:lnTo>
                  <a:lnTo>
                    <a:pt x="590867" y="2565"/>
                  </a:lnTo>
                  <a:lnTo>
                    <a:pt x="591337" y="5359"/>
                  </a:lnTo>
                  <a:lnTo>
                    <a:pt x="591807" y="7467"/>
                  </a:lnTo>
                  <a:lnTo>
                    <a:pt x="594144" y="6997"/>
                  </a:lnTo>
                  <a:lnTo>
                    <a:pt x="596011" y="6527"/>
                  </a:lnTo>
                  <a:lnTo>
                    <a:pt x="597636" y="6299"/>
                  </a:lnTo>
                  <a:lnTo>
                    <a:pt x="597636" y="2336"/>
                  </a:lnTo>
                  <a:close/>
                </a:path>
                <a:path w="4390390" h="4530090">
                  <a:moveTo>
                    <a:pt x="709422" y="919911"/>
                  </a:moveTo>
                  <a:lnTo>
                    <a:pt x="709193" y="918273"/>
                  </a:lnTo>
                  <a:lnTo>
                    <a:pt x="708723" y="916876"/>
                  </a:lnTo>
                  <a:lnTo>
                    <a:pt x="708025" y="912914"/>
                  </a:lnTo>
                  <a:lnTo>
                    <a:pt x="705688" y="916647"/>
                  </a:lnTo>
                  <a:lnTo>
                    <a:pt x="704519" y="918743"/>
                  </a:lnTo>
                  <a:lnTo>
                    <a:pt x="702881" y="921550"/>
                  </a:lnTo>
                  <a:lnTo>
                    <a:pt x="703122" y="922947"/>
                  </a:lnTo>
                  <a:lnTo>
                    <a:pt x="703821" y="924115"/>
                  </a:lnTo>
                  <a:lnTo>
                    <a:pt x="704519" y="923645"/>
                  </a:lnTo>
                  <a:lnTo>
                    <a:pt x="705218" y="923417"/>
                  </a:lnTo>
                  <a:lnTo>
                    <a:pt x="705916" y="922947"/>
                  </a:lnTo>
                  <a:lnTo>
                    <a:pt x="707085" y="922007"/>
                  </a:lnTo>
                  <a:lnTo>
                    <a:pt x="708253" y="920851"/>
                  </a:lnTo>
                  <a:lnTo>
                    <a:pt x="709422" y="919911"/>
                  </a:lnTo>
                  <a:close/>
                </a:path>
                <a:path w="4390390" h="4530090">
                  <a:moveTo>
                    <a:pt x="745121" y="923175"/>
                  </a:moveTo>
                  <a:lnTo>
                    <a:pt x="744664" y="920381"/>
                  </a:lnTo>
                  <a:lnTo>
                    <a:pt x="744194" y="918273"/>
                  </a:lnTo>
                  <a:lnTo>
                    <a:pt x="741857" y="918743"/>
                  </a:lnTo>
                  <a:lnTo>
                    <a:pt x="739990" y="919213"/>
                  </a:lnTo>
                  <a:lnTo>
                    <a:pt x="738352" y="919441"/>
                  </a:lnTo>
                  <a:lnTo>
                    <a:pt x="738352" y="923417"/>
                  </a:lnTo>
                  <a:lnTo>
                    <a:pt x="740689" y="925741"/>
                  </a:lnTo>
                  <a:lnTo>
                    <a:pt x="742784" y="925741"/>
                  </a:lnTo>
                  <a:lnTo>
                    <a:pt x="745121" y="923175"/>
                  </a:lnTo>
                  <a:close/>
                </a:path>
                <a:path w="4390390" h="4530090">
                  <a:moveTo>
                    <a:pt x="863206" y="1657565"/>
                  </a:moveTo>
                  <a:lnTo>
                    <a:pt x="857605" y="1651965"/>
                  </a:lnTo>
                  <a:lnTo>
                    <a:pt x="856437" y="1659674"/>
                  </a:lnTo>
                  <a:lnTo>
                    <a:pt x="858532" y="1661541"/>
                  </a:lnTo>
                  <a:lnTo>
                    <a:pt x="860171" y="1660372"/>
                  </a:lnTo>
                  <a:lnTo>
                    <a:pt x="861568" y="1658975"/>
                  </a:lnTo>
                  <a:lnTo>
                    <a:pt x="863206" y="1657565"/>
                  </a:lnTo>
                  <a:close/>
                </a:path>
                <a:path w="4390390" h="4530090">
                  <a:moveTo>
                    <a:pt x="957478" y="4210088"/>
                  </a:moveTo>
                  <a:lnTo>
                    <a:pt x="957021" y="4209859"/>
                  </a:lnTo>
                  <a:lnTo>
                    <a:pt x="955611" y="4209389"/>
                  </a:lnTo>
                  <a:lnTo>
                    <a:pt x="953287" y="4208449"/>
                  </a:lnTo>
                  <a:lnTo>
                    <a:pt x="949083" y="4214761"/>
                  </a:lnTo>
                  <a:lnTo>
                    <a:pt x="949553" y="4214990"/>
                  </a:lnTo>
                  <a:lnTo>
                    <a:pt x="950950" y="4215460"/>
                  </a:lnTo>
                  <a:lnTo>
                    <a:pt x="953287" y="4216387"/>
                  </a:lnTo>
                  <a:lnTo>
                    <a:pt x="954455" y="4214292"/>
                  </a:lnTo>
                  <a:lnTo>
                    <a:pt x="955852" y="4212196"/>
                  </a:lnTo>
                  <a:lnTo>
                    <a:pt x="957478" y="4210088"/>
                  </a:lnTo>
                  <a:close/>
                </a:path>
                <a:path w="4390390" h="4530090">
                  <a:moveTo>
                    <a:pt x="1095870" y="914311"/>
                  </a:moveTo>
                  <a:lnTo>
                    <a:pt x="1095400" y="911974"/>
                  </a:lnTo>
                  <a:lnTo>
                    <a:pt x="1094930" y="910107"/>
                  </a:lnTo>
                  <a:lnTo>
                    <a:pt x="1094701" y="908481"/>
                  </a:lnTo>
                  <a:lnTo>
                    <a:pt x="1090739" y="908481"/>
                  </a:lnTo>
                  <a:lnTo>
                    <a:pt x="1088402" y="910805"/>
                  </a:lnTo>
                  <a:lnTo>
                    <a:pt x="1088402" y="912914"/>
                  </a:lnTo>
                  <a:lnTo>
                    <a:pt x="1090968" y="915250"/>
                  </a:lnTo>
                  <a:lnTo>
                    <a:pt x="1093762" y="914781"/>
                  </a:lnTo>
                  <a:lnTo>
                    <a:pt x="1095870" y="914311"/>
                  </a:lnTo>
                  <a:close/>
                </a:path>
                <a:path w="4390390" h="4530090">
                  <a:moveTo>
                    <a:pt x="1315466" y="1223987"/>
                  </a:moveTo>
                  <a:lnTo>
                    <a:pt x="1313357" y="1222578"/>
                  </a:lnTo>
                  <a:lnTo>
                    <a:pt x="1311732" y="1221422"/>
                  </a:lnTo>
                  <a:lnTo>
                    <a:pt x="1310093" y="1219784"/>
                  </a:lnTo>
                  <a:lnTo>
                    <a:pt x="1309395" y="1221422"/>
                  </a:lnTo>
                  <a:lnTo>
                    <a:pt x="1308925" y="1222819"/>
                  </a:lnTo>
                  <a:lnTo>
                    <a:pt x="1308696" y="1223987"/>
                  </a:lnTo>
                  <a:lnTo>
                    <a:pt x="1310322" y="1226312"/>
                  </a:lnTo>
                  <a:lnTo>
                    <a:pt x="1311960" y="1228178"/>
                  </a:lnTo>
                  <a:lnTo>
                    <a:pt x="1314767" y="1232154"/>
                  </a:lnTo>
                  <a:lnTo>
                    <a:pt x="1315224" y="1227251"/>
                  </a:lnTo>
                  <a:lnTo>
                    <a:pt x="1315466" y="1225156"/>
                  </a:lnTo>
                  <a:lnTo>
                    <a:pt x="1315466" y="1223987"/>
                  </a:lnTo>
                  <a:close/>
                </a:path>
                <a:path w="4390390" h="4530090">
                  <a:moveTo>
                    <a:pt x="1501686" y="4515091"/>
                  </a:moveTo>
                  <a:lnTo>
                    <a:pt x="1498180" y="4511599"/>
                  </a:lnTo>
                  <a:lnTo>
                    <a:pt x="1493989" y="4513923"/>
                  </a:lnTo>
                  <a:lnTo>
                    <a:pt x="1490713" y="4515790"/>
                  </a:lnTo>
                  <a:lnTo>
                    <a:pt x="1498892" y="4517199"/>
                  </a:lnTo>
                  <a:lnTo>
                    <a:pt x="1501686" y="4515091"/>
                  </a:lnTo>
                  <a:close/>
                </a:path>
                <a:path w="4390390" h="4530090">
                  <a:moveTo>
                    <a:pt x="1568665" y="912672"/>
                  </a:moveTo>
                  <a:lnTo>
                    <a:pt x="1565630" y="912215"/>
                  </a:lnTo>
                  <a:lnTo>
                    <a:pt x="1561198" y="916647"/>
                  </a:lnTo>
                  <a:lnTo>
                    <a:pt x="1561426" y="918273"/>
                  </a:lnTo>
                  <a:lnTo>
                    <a:pt x="1560258" y="920851"/>
                  </a:lnTo>
                  <a:lnTo>
                    <a:pt x="1563293" y="921080"/>
                  </a:lnTo>
                  <a:lnTo>
                    <a:pt x="1567726" y="916647"/>
                  </a:lnTo>
                  <a:lnTo>
                    <a:pt x="1567497" y="915009"/>
                  </a:lnTo>
                  <a:lnTo>
                    <a:pt x="1568665" y="912672"/>
                  </a:lnTo>
                  <a:close/>
                </a:path>
                <a:path w="4390390" h="4530090">
                  <a:moveTo>
                    <a:pt x="1570990" y="939520"/>
                  </a:moveTo>
                  <a:lnTo>
                    <a:pt x="1568894" y="938809"/>
                  </a:lnTo>
                  <a:lnTo>
                    <a:pt x="1568424" y="935545"/>
                  </a:lnTo>
                  <a:lnTo>
                    <a:pt x="1565630" y="935316"/>
                  </a:lnTo>
                  <a:lnTo>
                    <a:pt x="1563522" y="937183"/>
                  </a:lnTo>
                  <a:lnTo>
                    <a:pt x="1564932" y="939520"/>
                  </a:lnTo>
                  <a:lnTo>
                    <a:pt x="1564462" y="941387"/>
                  </a:lnTo>
                  <a:lnTo>
                    <a:pt x="1565389" y="941844"/>
                  </a:lnTo>
                  <a:lnTo>
                    <a:pt x="1566329" y="942086"/>
                  </a:lnTo>
                  <a:lnTo>
                    <a:pt x="1567256" y="942543"/>
                  </a:lnTo>
                  <a:lnTo>
                    <a:pt x="1568424" y="943254"/>
                  </a:lnTo>
                  <a:lnTo>
                    <a:pt x="1569821" y="943952"/>
                  </a:lnTo>
                  <a:lnTo>
                    <a:pt x="1570990" y="944651"/>
                  </a:lnTo>
                  <a:lnTo>
                    <a:pt x="1570990" y="939520"/>
                  </a:lnTo>
                  <a:close/>
                </a:path>
                <a:path w="4390390" h="4530090">
                  <a:moveTo>
                    <a:pt x="1623504" y="4082910"/>
                  </a:moveTo>
                  <a:lnTo>
                    <a:pt x="1621396" y="4081513"/>
                  </a:lnTo>
                  <a:lnTo>
                    <a:pt x="1620469" y="4078935"/>
                  </a:lnTo>
                  <a:lnTo>
                    <a:pt x="1617903" y="4078478"/>
                  </a:lnTo>
                  <a:lnTo>
                    <a:pt x="1616964" y="4084536"/>
                  </a:lnTo>
                  <a:lnTo>
                    <a:pt x="1619072" y="4087342"/>
                  </a:lnTo>
                  <a:lnTo>
                    <a:pt x="1623504" y="4082910"/>
                  </a:lnTo>
                  <a:close/>
                </a:path>
                <a:path w="4390390" h="4530090">
                  <a:moveTo>
                    <a:pt x="1646364" y="23571"/>
                  </a:moveTo>
                  <a:lnTo>
                    <a:pt x="1646135" y="22631"/>
                  </a:lnTo>
                  <a:lnTo>
                    <a:pt x="1645666" y="21005"/>
                  </a:lnTo>
                  <a:lnTo>
                    <a:pt x="1641932" y="21005"/>
                  </a:lnTo>
                  <a:lnTo>
                    <a:pt x="1639836" y="17500"/>
                  </a:lnTo>
                  <a:lnTo>
                    <a:pt x="1636572" y="17030"/>
                  </a:lnTo>
                  <a:lnTo>
                    <a:pt x="1636801" y="18897"/>
                  </a:lnTo>
                  <a:lnTo>
                    <a:pt x="1635633" y="21234"/>
                  </a:lnTo>
                  <a:lnTo>
                    <a:pt x="1638198" y="23571"/>
                  </a:lnTo>
                  <a:lnTo>
                    <a:pt x="1646364" y="23571"/>
                  </a:lnTo>
                  <a:close/>
                </a:path>
                <a:path w="4390390" h="4530090">
                  <a:moveTo>
                    <a:pt x="1724774" y="4379049"/>
                  </a:moveTo>
                  <a:lnTo>
                    <a:pt x="1721751" y="4379506"/>
                  </a:lnTo>
                  <a:lnTo>
                    <a:pt x="1720342" y="4379747"/>
                  </a:lnTo>
                  <a:lnTo>
                    <a:pt x="1718246" y="4380217"/>
                  </a:lnTo>
                  <a:lnTo>
                    <a:pt x="1718716" y="4382313"/>
                  </a:lnTo>
                  <a:lnTo>
                    <a:pt x="1718945" y="4384179"/>
                  </a:lnTo>
                  <a:lnTo>
                    <a:pt x="1719414" y="4386275"/>
                  </a:lnTo>
                  <a:lnTo>
                    <a:pt x="1721751" y="4386046"/>
                  </a:lnTo>
                  <a:lnTo>
                    <a:pt x="1723148" y="4385576"/>
                  </a:lnTo>
                  <a:lnTo>
                    <a:pt x="1724774" y="4385348"/>
                  </a:lnTo>
                  <a:lnTo>
                    <a:pt x="1724774" y="4379049"/>
                  </a:lnTo>
                  <a:close/>
                </a:path>
                <a:path w="4390390" h="4530090">
                  <a:moveTo>
                    <a:pt x="1866430" y="4464456"/>
                  </a:moveTo>
                  <a:lnTo>
                    <a:pt x="1865960" y="4461649"/>
                  </a:lnTo>
                  <a:lnTo>
                    <a:pt x="1865503" y="4460024"/>
                  </a:lnTo>
                  <a:lnTo>
                    <a:pt x="1865261" y="4457916"/>
                  </a:lnTo>
                  <a:lnTo>
                    <a:pt x="1863166" y="4458386"/>
                  </a:lnTo>
                  <a:lnTo>
                    <a:pt x="1861299" y="4458627"/>
                  </a:lnTo>
                  <a:lnTo>
                    <a:pt x="1859203" y="4459084"/>
                  </a:lnTo>
                  <a:lnTo>
                    <a:pt x="1859432" y="4461421"/>
                  </a:lnTo>
                  <a:lnTo>
                    <a:pt x="1859902" y="4462818"/>
                  </a:lnTo>
                  <a:lnTo>
                    <a:pt x="1860130" y="4464456"/>
                  </a:lnTo>
                  <a:lnTo>
                    <a:pt x="1866430" y="4464456"/>
                  </a:lnTo>
                  <a:close/>
                </a:path>
                <a:path w="4390390" h="4530090">
                  <a:moveTo>
                    <a:pt x="1873199" y="5829"/>
                  </a:moveTo>
                  <a:lnTo>
                    <a:pt x="1872259" y="3492"/>
                  </a:lnTo>
                  <a:lnTo>
                    <a:pt x="1871560" y="2095"/>
                  </a:lnTo>
                  <a:lnTo>
                    <a:pt x="1871560" y="1866"/>
                  </a:lnTo>
                  <a:lnTo>
                    <a:pt x="1869465" y="3035"/>
                  </a:lnTo>
                  <a:lnTo>
                    <a:pt x="1867369" y="4432"/>
                  </a:lnTo>
                  <a:lnTo>
                    <a:pt x="1865261" y="5600"/>
                  </a:lnTo>
                  <a:lnTo>
                    <a:pt x="1866201" y="7937"/>
                  </a:lnTo>
                  <a:lnTo>
                    <a:pt x="1866900" y="9334"/>
                  </a:lnTo>
                  <a:lnTo>
                    <a:pt x="1866900" y="9563"/>
                  </a:lnTo>
                  <a:lnTo>
                    <a:pt x="1868995" y="8166"/>
                  </a:lnTo>
                  <a:lnTo>
                    <a:pt x="1873199" y="5829"/>
                  </a:lnTo>
                  <a:close/>
                </a:path>
                <a:path w="4390390" h="4530090">
                  <a:moveTo>
                    <a:pt x="1898865" y="515023"/>
                  </a:moveTo>
                  <a:lnTo>
                    <a:pt x="1898510" y="514972"/>
                  </a:lnTo>
                  <a:lnTo>
                    <a:pt x="1898865" y="515023"/>
                  </a:lnTo>
                  <a:close/>
                </a:path>
                <a:path w="4390390" h="4530090">
                  <a:moveTo>
                    <a:pt x="1907273" y="509892"/>
                  </a:moveTo>
                  <a:lnTo>
                    <a:pt x="1903298" y="508965"/>
                  </a:lnTo>
                  <a:lnTo>
                    <a:pt x="1901901" y="508723"/>
                  </a:lnTo>
                  <a:lnTo>
                    <a:pt x="1902371" y="508965"/>
                  </a:lnTo>
                  <a:lnTo>
                    <a:pt x="1899335" y="510590"/>
                  </a:lnTo>
                  <a:lnTo>
                    <a:pt x="1897240" y="512000"/>
                  </a:lnTo>
                  <a:lnTo>
                    <a:pt x="1893506" y="514096"/>
                  </a:lnTo>
                  <a:lnTo>
                    <a:pt x="1898510" y="514972"/>
                  </a:lnTo>
                  <a:lnTo>
                    <a:pt x="1901431" y="513397"/>
                  </a:lnTo>
                  <a:lnTo>
                    <a:pt x="1903539" y="512000"/>
                  </a:lnTo>
                  <a:lnTo>
                    <a:pt x="1907273" y="509892"/>
                  </a:lnTo>
                  <a:close/>
                </a:path>
                <a:path w="4390390" h="4530090">
                  <a:moveTo>
                    <a:pt x="2032812" y="936015"/>
                  </a:moveTo>
                  <a:lnTo>
                    <a:pt x="2029548" y="933919"/>
                  </a:lnTo>
                  <a:lnTo>
                    <a:pt x="2026754" y="934148"/>
                  </a:lnTo>
                  <a:lnTo>
                    <a:pt x="2023478" y="935786"/>
                  </a:lnTo>
                  <a:lnTo>
                    <a:pt x="2023478" y="941616"/>
                  </a:lnTo>
                  <a:lnTo>
                    <a:pt x="2027453" y="939520"/>
                  </a:lnTo>
                  <a:lnTo>
                    <a:pt x="2030018" y="937882"/>
                  </a:lnTo>
                  <a:lnTo>
                    <a:pt x="2032812" y="936015"/>
                  </a:lnTo>
                  <a:close/>
                </a:path>
                <a:path w="4390390" h="4530090">
                  <a:moveTo>
                    <a:pt x="2052650" y="505460"/>
                  </a:moveTo>
                  <a:lnTo>
                    <a:pt x="2049386" y="506158"/>
                  </a:lnTo>
                  <a:lnTo>
                    <a:pt x="2047519" y="508495"/>
                  </a:lnTo>
                  <a:lnTo>
                    <a:pt x="2046122" y="511759"/>
                  </a:lnTo>
                  <a:lnTo>
                    <a:pt x="2047049" y="514096"/>
                  </a:lnTo>
                  <a:lnTo>
                    <a:pt x="2047748" y="515264"/>
                  </a:lnTo>
                  <a:lnTo>
                    <a:pt x="2049614" y="513397"/>
                  </a:lnTo>
                  <a:lnTo>
                    <a:pt x="2051024" y="511759"/>
                  </a:lnTo>
                  <a:lnTo>
                    <a:pt x="2052650" y="510362"/>
                  </a:lnTo>
                  <a:lnTo>
                    <a:pt x="2052650" y="505460"/>
                  </a:lnTo>
                  <a:close/>
                </a:path>
                <a:path w="4390390" h="4530090">
                  <a:moveTo>
                    <a:pt x="2082292" y="1241247"/>
                  </a:moveTo>
                  <a:lnTo>
                    <a:pt x="2066658" y="1239380"/>
                  </a:lnTo>
                  <a:lnTo>
                    <a:pt x="2066417" y="1242187"/>
                  </a:lnTo>
                  <a:lnTo>
                    <a:pt x="2070392" y="1243584"/>
                  </a:lnTo>
                  <a:lnTo>
                    <a:pt x="2074354" y="1243355"/>
                  </a:lnTo>
                  <a:lnTo>
                    <a:pt x="2082292" y="1241247"/>
                  </a:lnTo>
                  <a:close/>
                </a:path>
                <a:path w="4390390" h="4530090">
                  <a:moveTo>
                    <a:pt x="2167699" y="4274731"/>
                  </a:moveTo>
                  <a:lnTo>
                    <a:pt x="2167471" y="4272635"/>
                  </a:lnTo>
                  <a:lnTo>
                    <a:pt x="2167229" y="4270768"/>
                  </a:lnTo>
                  <a:lnTo>
                    <a:pt x="2167229" y="4268203"/>
                  </a:lnTo>
                  <a:lnTo>
                    <a:pt x="2164664" y="4268432"/>
                  </a:lnTo>
                  <a:lnTo>
                    <a:pt x="2163038" y="4268660"/>
                  </a:lnTo>
                  <a:lnTo>
                    <a:pt x="2160473" y="4268902"/>
                  </a:lnTo>
                  <a:lnTo>
                    <a:pt x="2161171" y="4271467"/>
                  </a:lnTo>
                  <a:lnTo>
                    <a:pt x="2162098" y="4274731"/>
                  </a:lnTo>
                  <a:lnTo>
                    <a:pt x="2167699" y="4274731"/>
                  </a:lnTo>
                  <a:close/>
                </a:path>
                <a:path w="4390390" h="4530090">
                  <a:moveTo>
                    <a:pt x="2170265" y="1644967"/>
                  </a:moveTo>
                  <a:lnTo>
                    <a:pt x="2168868" y="1643100"/>
                  </a:lnTo>
                  <a:lnTo>
                    <a:pt x="2167699" y="1641005"/>
                  </a:lnTo>
                  <a:lnTo>
                    <a:pt x="2166302" y="1639138"/>
                  </a:lnTo>
                  <a:lnTo>
                    <a:pt x="2160930" y="1644497"/>
                  </a:lnTo>
                  <a:lnTo>
                    <a:pt x="2164207" y="1647075"/>
                  </a:lnTo>
                  <a:lnTo>
                    <a:pt x="2167229" y="1647075"/>
                  </a:lnTo>
                  <a:lnTo>
                    <a:pt x="2170265" y="1644967"/>
                  </a:lnTo>
                  <a:close/>
                </a:path>
                <a:path w="4390390" h="4530090">
                  <a:moveTo>
                    <a:pt x="2177973" y="4343336"/>
                  </a:moveTo>
                  <a:lnTo>
                    <a:pt x="2177732" y="4340542"/>
                  </a:lnTo>
                  <a:lnTo>
                    <a:pt x="2175865" y="4337037"/>
                  </a:lnTo>
                  <a:lnTo>
                    <a:pt x="2174240" y="4337266"/>
                  </a:lnTo>
                  <a:lnTo>
                    <a:pt x="2170506" y="4337736"/>
                  </a:lnTo>
                  <a:lnTo>
                    <a:pt x="2172601" y="4340999"/>
                  </a:lnTo>
                  <a:lnTo>
                    <a:pt x="2175865" y="4346600"/>
                  </a:lnTo>
                  <a:lnTo>
                    <a:pt x="2177973" y="4343336"/>
                  </a:lnTo>
                  <a:close/>
                </a:path>
                <a:path w="4390390" h="4530090">
                  <a:moveTo>
                    <a:pt x="2188235" y="1990813"/>
                  </a:moveTo>
                  <a:lnTo>
                    <a:pt x="2186838" y="1987550"/>
                  </a:lnTo>
                  <a:lnTo>
                    <a:pt x="2186368" y="1983117"/>
                  </a:lnTo>
                  <a:lnTo>
                    <a:pt x="2184031" y="1983574"/>
                  </a:lnTo>
                  <a:lnTo>
                    <a:pt x="2182634" y="1984044"/>
                  </a:lnTo>
                  <a:lnTo>
                    <a:pt x="2181009" y="1984044"/>
                  </a:lnTo>
                  <a:lnTo>
                    <a:pt x="2182634" y="1987550"/>
                  </a:lnTo>
                  <a:lnTo>
                    <a:pt x="2184031" y="1990344"/>
                  </a:lnTo>
                  <a:lnTo>
                    <a:pt x="2185441" y="1993379"/>
                  </a:lnTo>
                  <a:lnTo>
                    <a:pt x="2188235" y="1990813"/>
                  </a:lnTo>
                  <a:close/>
                </a:path>
                <a:path w="4390390" h="4530090">
                  <a:moveTo>
                    <a:pt x="2216937" y="1227950"/>
                  </a:moveTo>
                  <a:lnTo>
                    <a:pt x="2216480" y="1225156"/>
                  </a:lnTo>
                  <a:lnTo>
                    <a:pt x="2216010" y="1223048"/>
                  </a:lnTo>
                  <a:lnTo>
                    <a:pt x="2213673" y="1223518"/>
                  </a:lnTo>
                  <a:lnTo>
                    <a:pt x="2211806" y="1223987"/>
                  </a:lnTo>
                  <a:lnTo>
                    <a:pt x="2210168" y="1224216"/>
                  </a:lnTo>
                  <a:lnTo>
                    <a:pt x="2210168" y="1228178"/>
                  </a:lnTo>
                  <a:lnTo>
                    <a:pt x="2212276" y="1230515"/>
                  </a:lnTo>
                  <a:lnTo>
                    <a:pt x="2214372" y="1230515"/>
                  </a:lnTo>
                  <a:lnTo>
                    <a:pt x="2216937" y="1227950"/>
                  </a:lnTo>
                  <a:close/>
                </a:path>
                <a:path w="4390390" h="4530090">
                  <a:moveTo>
                    <a:pt x="2238883" y="535800"/>
                  </a:moveTo>
                  <a:lnTo>
                    <a:pt x="2238413" y="535559"/>
                  </a:lnTo>
                  <a:lnTo>
                    <a:pt x="2237016" y="535101"/>
                  </a:lnTo>
                  <a:lnTo>
                    <a:pt x="2235149" y="534403"/>
                  </a:lnTo>
                  <a:lnTo>
                    <a:pt x="2233511" y="536498"/>
                  </a:lnTo>
                  <a:lnTo>
                    <a:pt x="2232114" y="538594"/>
                  </a:lnTo>
                  <a:lnTo>
                    <a:pt x="2230704" y="540461"/>
                  </a:lnTo>
                  <a:lnTo>
                    <a:pt x="2231174" y="540702"/>
                  </a:lnTo>
                  <a:lnTo>
                    <a:pt x="2232571" y="541159"/>
                  </a:lnTo>
                  <a:lnTo>
                    <a:pt x="2234438" y="541870"/>
                  </a:lnTo>
                  <a:lnTo>
                    <a:pt x="2235847" y="539762"/>
                  </a:lnTo>
                  <a:lnTo>
                    <a:pt x="2237473" y="537667"/>
                  </a:lnTo>
                  <a:lnTo>
                    <a:pt x="2238883" y="535800"/>
                  </a:lnTo>
                  <a:close/>
                </a:path>
                <a:path w="4390390" h="4530090">
                  <a:moveTo>
                    <a:pt x="2318220" y="4338434"/>
                  </a:moveTo>
                  <a:lnTo>
                    <a:pt x="2316353" y="4337278"/>
                  </a:lnTo>
                  <a:lnTo>
                    <a:pt x="2315426" y="4334472"/>
                  </a:lnTo>
                  <a:lnTo>
                    <a:pt x="2313317" y="4334243"/>
                  </a:lnTo>
                  <a:lnTo>
                    <a:pt x="2311450" y="4335869"/>
                  </a:lnTo>
                  <a:lnTo>
                    <a:pt x="2309825" y="4337037"/>
                  </a:lnTo>
                  <a:lnTo>
                    <a:pt x="2308187" y="4338434"/>
                  </a:lnTo>
                  <a:lnTo>
                    <a:pt x="2311692" y="4341012"/>
                  </a:lnTo>
                  <a:lnTo>
                    <a:pt x="2314956" y="4341241"/>
                  </a:lnTo>
                  <a:lnTo>
                    <a:pt x="2318220" y="4338434"/>
                  </a:lnTo>
                  <a:close/>
                </a:path>
                <a:path w="4390390" h="4530090">
                  <a:moveTo>
                    <a:pt x="2666403" y="4516259"/>
                  </a:moveTo>
                  <a:lnTo>
                    <a:pt x="2662428" y="4512297"/>
                  </a:lnTo>
                  <a:lnTo>
                    <a:pt x="2660332" y="4510659"/>
                  </a:lnTo>
                  <a:lnTo>
                    <a:pt x="2659164" y="4510900"/>
                  </a:lnTo>
                  <a:lnTo>
                    <a:pt x="2654960" y="4511599"/>
                  </a:lnTo>
                  <a:lnTo>
                    <a:pt x="2657525" y="4513923"/>
                  </a:lnTo>
                  <a:lnTo>
                    <a:pt x="2661031" y="4517428"/>
                  </a:lnTo>
                  <a:lnTo>
                    <a:pt x="2662199" y="4516958"/>
                  </a:lnTo>
                  <a:lnTo>
                    <a:pt x="2666403" y="4516259"/>
                  </a:lnTo>
                  <a:close/>
                </a:path>
                <a:path w="4390390" h="4530090">
                  <a:moveTo>
                    <a:pt x="2668727" y="4464228"/>
                  </a:moveTo>
                  <a:lnTo>
                    <a:pt x="2665692" y="4464685"/>
                  </a:lnTo>
                  <a:lnTo>
                    <a:pt x="2664295" y="4465155"/>
                  </a:lnTo>
                  <a:lnTo>
                    <a:pt x="2662199" y="4465383"/>
                  </a:lnTo>
                  <a:lnTo>
                    <a:pt x="2662669" y="4467491"/>
                  </a:lnTo>
                  <a:lnTo>
                    <a:pt x="2662898" y="4469358"/>
                  </a:lnTo>
                  <a:lnTo>
                    <a:pt x="2663367" y="4471454"/>
                  </a:lnTo>
                  <a:lnTo>
                    <a:pt x="2665692" y="4471225"/>
                  </a:lnTo>
                  <a:lnTo>
                    <a:pt x="2667101" y="4470755"/>
                  </a:lnTo>
                  <a:lnTo>
                    <a:pt x="2668727" y="4470527"/>
                  </a:lnTo>
                  <a:lnTo>
                    <a:pt x="2668727" y="4464228"/>
                  </a:lnTo>
                  <a:close/>
                </a:path>
                <a:path w="4390390" h="4530090">
                  <a:moveTo>
                    <a:pt x="2695562" y="4099014"/>
                  </a:moveTo>
                  <a:lnTo>
                    <a:pt x="2695105" y="4097845"/>
                  </a:lnTo>
                  <a:lnTo>
                    <a:pt x="2694863" y="4096207"/>
                  </a:lnTo>
                  <a:lnTo>
                    <a:pt x="2694635" y="4094810"/>
                  </a:lnTo>
                  <a:lnTo>
                    <a:pt x="2691371" y="4095508"/>
                  </a:lnTo>
                  <a:lnTo>
                    <a:pt x="2690431" y="4097845"/>
                  </a:lnTo>
                  <a:lnTo>
                    <a:pt x="2688564" y="4099471"/>
                  </a:lnTo>
                  <a:lnTo>
                    <a:pt x="2689034" y="4100639"/>
                  </a:lnTo>
                  <a:lnTo>
                    <a:pt x="2689733" y="4104843"/>
                  </a:lnTo>
                  <a:lnTo>
                    <a:pt x="2695562" y="4099014"/>
                  </a:lnTo>
                  <a:close/>
                </a:path>
                <a:path w="4390390" h="4530090">
                  <a:moveTo>
                    <a:pt x="2764650" y="4523727"/>
                  </a:moveTo>
                  <a:lnTo>
                    <a:pt x="2763012" y="4520933"/>
                  </a:lnTo>
                  <a:lnTo>
                    <a:pt x="2760205" y="4521390"/>
                  </a:lnTo>
                  <a:lnTo>
                    <a:pt x="2759278" y="4523968"/>
                  </a:lnTo>
                  <a:lnTo>
                    <a:pt x="2757411" y="4525365"/>
                  </a:lnTo>
                  <a:lnTo>
                    <a:pt x="2759506" y="4526534"/>
                  </a:lnTo>
                  <a:lnTo>
                    <a:pt x="2760205" y="4529328"/>
                  </a:lnTo>
                  <a:lnTo>
                    <a:pt x="2763012" y="4529556"/>
                  </a:lnTo>
                  <a:lnTo>
                    <a:pt x="2764650" y="4526762"/>
                  </a:lnTo>
                  <a:lnTo>
                    <a:pt x="2764650" y="4523727"/>
                  </a:lnTo>
                  <a:close/>
                </a:path>
                <a:path w="4390390" h="4530090">
                  <a:moveTo>
                    <a:pt x="2819717" y="4414977"/>
                  </a:moveTo>
                  <a:lnTo>
                    <a:pt x="2817622" y="4413110"/>
                  </a:lnTo>
                  <a:lnTo>
                    <a:pt x="2815983" y="4414278"/>
                  </a:lnTo>
                  <a:lnTo>
                    <a:pt x="2814586" y="4415688"/>
                  </a:lnTo>
                  <a:lnTo>
                    <a:pt x="2812948" y="4417085"/>
                  </a:lnTo>
                  <a:lnTo>
                    <a:pt x="2818549" y="4422686"/>
                  </a:lnTo>
                  <a:lnTo>
                    <a:pt x="2819717" y="4414977"/>
                  </a:lnTo>
                  <a:close/>
                </a:path>
                <a:path w="4390390" h="4530090">
                  <a:moveTo>
                    <a:pt x="2859849" y="4407979"/>
                  </a:moveTo>
                  <a:lnTo>
                    <a:pt x="2857284" y="4405414"/>
                  </a:lnTo>
                  <a:lnTo>
                    <a:pt x="2854490" y="4405884"/>
                  </a:lnTo>
                  <a:lnTo>
                    <a:pt x="2852382" y="4406354"/>
                  </a:lnTo>
                  <a:lnTo>
                    <a:pt x="2852851" y="4408678"/>
                  </a:lnTo>
                  <a:lnTo>
                    <a:pt x="2853321" y="4410545"/>
                  </a:lnTo>
                  <a:lnTo>
                    <a:pt x="2853550" y="4412183"/>
                  </a:lnTo>
                  <a:lnTo>
                    <a:pt x="2857525" y="4412183"/>
                  </a:lnTo>
                  <a:lnTo>
                    <a:pt x="2859849" y="4410075"/>
                  </a:lnTo>
                  <a:lnTo>
                    <a:pt x="2859849" y="4407979"/>
                  </a:lnTo>
                  <a:close/>
                </a:path>
                <a:path w="4390390" h="4530090">
                  <a:moveTo>
                    <a:pt x="2980740" y="4366907"/>
                  </a:moveTo>
                  <a:lnTo>
                    <a:pt x="2980499" y="4366907"/>
                  </a:lnTo>
                  <a:lnTo>
                    <a:pt x="2975597" y="4360138"/>
                  </a:lnTo>
                  <a:lnTo>
                    <a:pt x="2977934" y="4367606"/>
                  </a:lnTo>
                  <a:lnTo>
                    <a:pt x="2975597" y="4371581"/>
                  </a:lnTo>
                  <a:lnTo>
                    <a:pt x="2978874" y="4377182"/>
                  </a:lnTo>
                  <a:lnTo>
                    <a:pt x="2980740" y="4366907"/>
                  </a:lnTo>
                  <a:close/>
                </a:path>
                <a:path w="4390390" h="4530090">
                  <a:moveTo>
                    <a:pt x="3173031" y="1612303"/>
                  </a:moveTo>
                  <a:lnTo>
                    <a:pt x="3168827" y="1606003"/>
                  </a:lnTo>
                  <a:lnTo>
                    <a:pt x="3165322" y="1607400"/>
                  </a:lnTo>
                  <a:lnTo>
                    <a:pt x="3164624" y="1607629"/>
                  </a:lnTo>
                  <a:lnTo>
                    <a:pt x="3168827" y="1613928"/>
                  </a:lnTo>
                  <a:lnTo>
                    <a:pt x="3171164" y="1613001"/>
                  </a:lnTo>
                  <a:lnTo>
                    <a:pt x="3172561" y="1612531"/>
                  </a:lnTo>
                  <a:lnTo>
                    <a:pt x="3173031" y="1612303"/>
                  </a:lnTo>
                  <a:close/>
                </a:path>
                <a:path w="4390390" h="4530090">
                  <a:moveTo>
                    <a:pt x="3206864" y="1614398"/>
                  </a:moveTo>
                  <a:lnTo>
                    <a:pt x="3199866" y="1613230"/>
                  </a:lnTo>
                  <a:lnTo>
                    <a:pt x="3197060" y="1615338"/>
                  </a:lnTo>
                  <a:lnTo>
                    <a:pt x="3201492" y="1619770"/>
                  </a:lnTo>
                  <a:lnTo>
                    <a:pt x="3206864" y="1614398"/>
                  </a:lnTo>
                  <a:close/>
                </a:path>
                <a:path w="4390390" h="4530090">
                  <a:moveTo>
                    <a:pt x="3246069" y="1471587"/>
                  </a:moveTo>
                  <a:lnTo>
                    <a:pt x="3245599" y="1469478"/>
                  </a:lnTo>
                  <a:lnTo>
                    <a:pt x="3245370" y="1467612"/>
                  </a:lnTo>
                  <a:lnTo>
                    <a:pt x="3244900" y="1465516"/>
                  </a:lnTo>
                  <a:lnTo>
                    <a:pt x="3242564" y="1465745"/>
                  </a:lnTo>
                  <a:lnTo>
                    <a:pt x="3241167" y="1466215"/>
                  </a:lnTo>
                  <a:lnTo>
                    <a:pt x="3239541" y="1466443"/>
                  </a:lnTo>
                  <a:lnTo>
                    <a:pt x="3239541" y="1472742"/>
                  </a:lnTo>
                  <a:lnTo>
                    <a:pt x="3243732" y="1472044"/>
                  </a:lnTo>
                  <a:lnTo>
                    <a:pt x="3246069" y="1471587"/>
                  </a:lnTo>
                  <a:close/>
                </a:path>
                <a:path w="4390390" h="4530090">
                  <a:moveTo>
                    <a:pt x="3253536" y="4347540"/>
                  </a:moveTo>
                  <a:lnTo>
                    <a:pt x="3250031" y="4347311"/>
                  </a:lnTo>
                  <a:lnTo>
                    <a:pt x="3245370" y="4351972"/>
                  </a:lnTo>
                  <a:lnTo>
                    <a:pt x="3246069" y="4353369"/>
                  </a:lnTo>
                  <a:lnTo>
                    <a:pt x="3244431" y="4355947"/>
                  </a:lnTo>
                  <a:lnTo>
                    <a:pt x="3247707" y="4356176"/>
                  </a:lnTo>
                  <a:lnTo>
                    <a:pt x="3252368" y="4351502"/>
                  </a:lnTo>
                  <a:lnTo>
                    <a:pt x="3251898" y="4350105"/>
                  </a:lnTo>
                  <a:lnTo>
                    <a:pt x="3253536" y="4347540"/>
                  </a:lnTo>
                  <a:close/>
                </a:path>
                <a:path w="4390390" h="4530090">
                  <a:moveTo>
                    <a:pt x="3343389" y="4348010"/>
                  </a:moveTo>
                  <a:lnTo>
                    <a:pt x="3342221" y="4346372"/>
                  </a:lnTo>
                  <a:lnTo>
                    <a:pt x="3340811" y="4344975"/>
                  </a:lnTo>
                  <a:lnTo>
                    <a:pt x="3339414" y="4343336"/>
                  </a:lnTo>
                  <a:lnTo>
                    <a:pt x="3333813" y="4348937"/>
                  </a:lnTo>
                  <a:lnTo>
                    <a:pt x="3341281" y="4350105"/>
                  </a:lnTo>
                  <a:lnTo>
                    <a:pt x="3343389" y="4348010"/>
                  </a:lnTo>
                  <a:close/>
                </a:path>
                <a:path w="4390390" h="4530090">
                  <a:moveTo>
                    <a:pt x="3352711" y="20294"/>
                  </a:moveTo>
                  <a:lnTo>
                    <a:pt x="3347351" y="21234"/>
                  </a:lnTo>
                  <a:lnTo>
                    <a:pt x="3344087" y="18427"/>
                  </a:lnTo>
                  <a:lnTo>
                    <a:pt x="3340811" y="21932"/>
                  </a:lnTo>
                  <a:lnTo>
                    <a:pt x="3342678" y="23329"/>
                  </a:lnTo>
                  <a:lnTo>
                    <a:pt x="3343618" y="25895"/>
                  </a:lnTo>
                  <a:lnTo>
                    <a:pt x="3345954" y="26136"/>
                  </a:lnTo>
                  <a:lnTo>
                    <a:pt x="3352711" y="20294"/>
                  </a:lnTo>
                  <a:close/>
                </a:path>
                <a:path w="4390390" h="4530090">
                  <a:moveTo>
                    <a:pt x="3560876" y="528802"/>
                  </a:moveTo>
                  <a:lnTo>
                    <a:pt x="3560648" y="528802"/>
                  </a:lnTo>
                  <a:lnTo>
                    <a:pt x="3558070" y="525297"/>
                  </a:lnTo>
                  <a:lnTo>
                    <a:pt x="3556673" y="529729"/>
                  </a:lnTo>
                  <a:lnTo>
                    <a:pt x="3556914" y="533692"/>
                  </a:lnTo>
                  <a:lnTo>
                    <a:pt x="3558781" y="541159"/>
                  </a:lnTo>
                  <a:lnTo>
                    <a:pt x="3560876" y="528802"/>
                  </a:lnTo>
                  <a:close/>
                </a:path>
                <a:path w="4390390" h="4530090">
                  <a:moveTo>
                    <a:pt x="3895052" y="1224686"/>
                  </a:moveTo>
                  <a:lnTo>
                    <a:pt x="3894582" y="1221879"/>
                  </a:lnTo>
                  <a:lnTo>
                    <a:pt x="3894112" y="1219784"/>
                  </a:lnTo>
                  <a:lnTo>
                    <a:pt x="3891788" y="1220254"/>
                  </a:lnTo>
                  <a:lnTo>
                    <a:pt x="3889921" y="1220711"/>
                  </a:lnTo>
                  <a:lnTo>
                    <a:pt x="3888282" y="1220952"/>
                  </a:lnTo>
                  <a:lnTo>
                    <a:pt x="3888282" y="1224915"/>
                  </a:lnTo>
                  <a:lnTo>
                    <a:pt x="3890378" y="1227251"/>
                  </a:lnTo>
                  <a:lnTo>
                    <a:pt x="3892486" y="1227251"/>
                  </a:lnTo>
                  <a:lnTo>
                    <a:pt x="3895052" y="1224686"/>
                  </a:lnTo>
                  <a:close/>
                </a:path>
                <a:path w="4390390" h="4530090">
                  <a:moveTo>
                    <a:pt x="3933558" y="4186517"/>
                  </a:moveTo>
                  <a:lnTo>
                    <a:pt x="3933317" y="4183481"/>
                  </a:lnTo>
                  <a:lnTo>
                    <a:pt x="3930053" y="4182783"/>
                  </a:lnTo>
                  <a:lnTo>
                    <a:pt x="3926789" y="4181386"/>
                  </a:lnTo>
                  <a:lnTo>
                    <a:pt x="3924223" y="4184421"/>
                  </a:lnTo>
                  <a:lnTo>
                    <a:pt x="3924223" y="4185120"/>
                  </a:lnTo>
                  <a:lnTo>
                    <a:pt x="3923982" y="4185818"/>
                  </a:lnTo>
                  <a:lnTo>
                    <a:pt x="3924223" y="4186059"/>
                  </a:lnTo>
                  <a:lnTo>
                    <a:pt x="3925849" y="4187215"/>
                  </a:lnTo>
                  <a:lnTo>
                    <a:pt x="3927716" y="4188155"/>
                  </a:lnTo>
                  <a:lnTo>
                    <a:pt x="3929354" y="4189082"/>
                  </a:lnTo>
                  <a:lnTo>
                    <a:pt x="3930523" y="4187215"/>
                  </a:lnTo>
                  <a:lnTo>
                    <a:pt x="3933558" y="4186517"/>
                  </a:lnTo>
                  <a:close/>
                </a:path>
                <a:path w="4390390" h="4530090">
                  <a:moveTo>
                    <a:pt x="3950119" y="1624203"/>
                  </a:moveTo>
                  <a:lnTo>
                    <a:pt x="3948023" y="1622564"/>
                  </a:lnTo>
                  <a:lnTo>
                    <a:pt x="3946385" y="1622564"/>
                  </a:lnTo>
                  <a:lnTo>
                    <a:pt x="3944518" y="1624203"/>
                  </a:lnTo>
                  <a:lnTo>
                    <a:pt x="3944289" y="1627238"/>
                  </a:lnTo>
                  <a:lnTo>
                    <a:pt x="3942651" y="1630502"/>
                  </a:lnTo>
                  <a:lnTo>
                    <a:pt x="3945686" y="1633067"/>
                  </a:lnTo>
                  <a:lnTo>
                    <a:pt x="3948493" y="1626997"/>
                  </a:lnTo>
                  <a:lnTo>
                    <a:pt x="3950119" y="1624203"/>
                  </a:lnTo>
                  <a:close/>
                </a:path>
                <a:path w="4390390" h="4530090">
                  <a:moveTo>
                    <a:pt x="3963898" y="1690014"/>
                  </a:moveTo>
                  <a:lnTo>
                    <a:pt x="3961320" y="1689544"/>
                  </a:lnTo>
                  <a:lnTo>
                    <a:pt x="3961092" y="1686039"/>
                  </a:lnTo>
                  <a:lnTo>
                    <a:pt x="3958056" y="1686039"/>
                  </a:lnTo>
                  <a:lnTo>
                    <a:pt x="3956659" y="1688846"/>
                  </a:lnTo>
                  <a:lnTo>
                    <a:pt x="3956431" y="1691881"/>
                  </a:lnTo>
                  <a:lnTo>
                    <a:pt x="3958526" y="1695373"/>
                  </a:lnTo>
                  <a:lnTo>
                    <a:pt x="3963898" y="1690014"/>
                  </a:lnTo>
                  <a:close/>
                </a:path>
                <a:path w="4390390" h="4530090">
                  <a:moveTo>
                    <a:pt x="3976027" y="4244162"/>
                  </a:moveTo>
                  <a:lnTo>
                    <a:pt x="3975100" y="4240428"/>
                  </a:lnTo>
                  <a:lnTo>
                    <a:pt x="3969728" y="4242295"/>
                  </a:lnTo>
                  <a:lnTo>
                    <a:pt x="3968559" y="4238561"/>
                  </a:lnTo>
                  <a:lnTo>
                    <a:pt x="3968089" y="4239031"/>
                  </a:lnTo>
                  <a:lnTo>
                    <a:pt x="3967861" y="4239488"/>
                  </a:lnTo>
                  <a:lnTo>
                    <a:pt x="3967162" y="4240200"/>
                  </a:lnTo>
                  <a:lnTo>
                    <a:pt x="3967162" y="4245330"/>
                  </a:lnTo>
                  <a:lnTo>
                    <a:pt x="3970896" y="4244632"/>
                  </a:lnTo>
                  <a:lnTo>
                    <a:pt x="3973690" y="4246029"/>
                  </a:lnTo>
                  <a:lnTo>
                    <a:pt x="3976027" y="4244162"/>
                  </a:lnTo>
                  <a:close/>
                </a:path>
                <a:path w="4390390" h="4530090">
                  <a:moveTo>
                    <a:pt x="4061904" y="1234490"/>
                  </a:moveTo>
                  <a:lnTo>
                    <a:pt x="4061434" y="1231684"/>
                  </a:lnTo>
                  <a:lnTo>
                    <a:pt x="4061206" y="1230045"/>
                  </a:lnTo>
                  <a:lnTo>
                    <a:pt x="4057942" y="1231684"/>
                  </a:lnTo>
                  <a:lnTo>
                    <a:pt x="4051871" y="1234490"/>
                  </a:lnTo>
                  <a:lnTo>
                    <a:pt x="4055135" y="1237284"/>
                  </a:lnTo>
                  <a:lnTo>
                    <a:pt x="4058412" y="1237284"/>
                  </a:lnTo>
                  <a:lnTo>
                    <a:pt x="4061904" y="1234490"/>
                  </a:lnTo>
                  <a:close/>
                </a:path>
                <a:path w="4390390" h="4530090">
                  <a:moveTo>
                    <a:pt x="4090606" y="509663"/>
                  </a:moveTo>
                  <a:lnTo>
                    <a:pt x="4090136" y="509422"/>
                  </a:lnTo>
                  <a:lnTo>
                    <a:pt x="4088739" y="508965"/>
                  </a:lnTo>
                  <a:lnTo>
                    <a:pt x="4086872" y="508266"/>
                  </a:lnTo>
                  <a:lnTo>
                    <a:pt x="4085475" y="510362"/>
                  </a:lnTo>
                  <a:lnTo>
                    <a:pt x="4083837" y="512457"/>
                  </a:lnTo>
                  <a:lnTo>
                    <a:pt x="4082440" y="514324"/>
                  </a:lnTo>
                  <a:lnTo>
                    <a:pt x="4082910" y="514565"/>
                  </a:lnTo>
                  <a:lnTo>
                    <a:pt x="4084307" y="515023"/>
                  </a:lnTo>
                  <a:lnTo>
                    <a:pt x="4086174" y="515734"/>
                  </a:lnTo>
                  <a:lnTo>
                    <a:pt x="4087571" y="513626"/>
                  </a:lnTo>
                  <a:lnTo>
                    <a:pt x="4089209" y="511759"/>
                  </a:lnTo>
                  <a:lnTo>
                    <a:pt x="4090606" y="509663"/>
                  </a:lnTo>
                  <a:close/>
                </a:path>
                <a:path w="4390390" h="4530090">
                  <a:moveTo>
                    <a:pt x="4113949" y="947216"/>
                  </a:moveTo>
                  <a:lnTo>
                    <a:pt x="4110913" y="941146"/>
                  </a:lnTo>
                  <a:lnTo>
                    <a:pt x="4109516" y="938110"/>
                  </a:lnTo>
                  <a:lnTo>
                    <a:pt x="4106710" y="940676"/>
                  </a:lnTo>
                  <a:lnTo>
                    <a:pt x="4108107" y="943952"/>
                  </a:lnTo>
                  <a:lnTo>
                    <a:pt x="4108577" y="948385"/>
                  </a:lnTo>
                  <a:lnTo>
                    <a:pt x="4110913" y="947915"/>
                  </a:lnTo>
                  <a:lnTo>
                    <a:pt x="4112310" y="947445"/>
                  </a:lnTo>
                  <a:lnTo>
                    <a:pt x="4113949" y="947216"/>
                  </a:lnTo>
                  <a:close/>
                </a:path>
                <a:path w="4390390" h="4530090">
                  <a:moveTo>
                    <a:pt x="4116743" y="17500"/>
                  </a:moveTo>
                  <a:lnTo>
                    <a:pt x="4106938" y="17500"/>
                  </a:lnTo>
                  <a:lnTo>
                    <a:pt x="4108577" y="19367"/>
                  </a:lnTo>
                  <a:lnTo>
                    <a:pt x="4109047" y="20535"/>
                  </a:lnTo>
                  <a:lnTo>
                    <a:pt x="4109745" y="20764"/>
                  </a:lnTo>
                  <a:lnTo>
                    <a:pt x="4111383" y="21234"/>
                  </a:lnTo>
                  <a:lnTo>
                    <a:pt x="4109974" y="24269"/>
                  </a:lnTo>
                  <a:lnTo>
                    <a:pt x="4112539" y="23571"/>
                  </a:lnTo>
                  <a:lnTo>
                    <a:pt x="4113949" y="21704"/>
                  </a:lnTo>
                  <a:lnTo>
                    <a:pt x="4116743" y="20764"/>
                  </a:lnTo>
                  <a:lnTo>
                    <a:pt x="4116743" y="17500"/>
                  </a:lnTo>
                  <a:close/>
                </a:path>
                <a:path w="4390390" h="4530090">
                  <a:moveTo>
                    <a:pt x="4140784" y="4241597"/>
                  </a:moveTo>
                  <a:lnTo>
                    <a:pt x="4136580" y="4237393"/>
                  </a:lnTo>
                  <a:lnTo>
                    <a:pt x="4138218" y="4243222"/>
                  </a:lnTo>
                  <a:lnTo>
                    <a:pt x="4135882" y="4247197"/>
                  </a:lnTo>
                  <a:lnTo>
                    <a:pt x="4139387" y="4252798"/>
                  </a:lnTo>
                  <a:lnTo>
                    <a:pt x="4140784" y="4241597"/>
                  </a:lnTo>
                  <a:close/>
                </a:path>
                <a:path w="4390390" h="4530090">
                  <a:moveTo>
                    <a:pt x="4162945" y="4319765"/>
                  </a:moveTo>
                  <a:lnTo>
                    <a:pt x="4162247" y="4316742"/>
                  </a:lnTo>
                  <a:lnTo>
                    <a:pt x="4159923" y="4315803"/>
                  </a:lnTo>
                  <a:lnTo>
                    <a:pt x="4158284" y="4313707"/>
                  </a:lnTo>
                  <a:lnTo>
                    <a:pt x="4157116" y="4314164"/>
                  </a:lnTo>
                  <a:lnTo>
                    <a:pt x="4155478" y="4314406"/>
                  </a:lnTo>
                  <a:lnTo>
                    <a:pt x="4154081" y="4314634"/>
                  </a:lnTo>
                  <a:lnTo>
                    <a:pt x="4154779" y="4317670"/>
                  </a:lnTo>
                  <a:lnTo>
                    <a:pt x="4157116" y="4318609"/>
                  </a:lnTo>
                  <a:lnTo>
                    <a:pt x="4158754" y="4320705"/>
                  </a:lnTo>
                  <a:lnTo>
                    <a:pt x="4159923" y="4320235"/>
                  </a:lnTo>
                  <a:lnTo>
                    <a:pt x="4161548" y="4320006"/>
                  </a:lnTo>
                  <a:lnTo>
                    <a:pt x="4162945" y="4319765"/>
                  </a:lnTo>
                  <a:close/>
                </a:path>
                <a:path w="4390390" h="4530090">
                  <a:moveTo>
                    <a:pt x="4195851" y="919441"/>
                  </a:moveTo>
                  <a:lnTo>
                    <a:pt x="4192816" y="917816"/>
                  </a:lnTo>
                  <a:lnTo>
                    <a:pt x="4190022" y="917816"/>
                  </a:lnTo>
                  <a:lnTo>
                    <a:pt x="4186517" y="919683"/>
                  </a:lnTo>
                  <a:lnTo>
                    <a:pt x="4186758" y="921308"/>
                  </a:lnTo>
                  <a:lnTo>
                    <a:pt x="4186986" y="923175"/>
                  </a:lnTo>
                  <a:lnTo>
                    <a:pt x="4187456" y="925512"/>
                  </a:lnTo>
                  <a:lnTo>
                    <a:pt x="4189323" y="923874"/>
                  </a:lnTo>
                  <a:lnTo>
                    <a:pt x="4190250" y="922718"/>
                  </a:lnTo>
                  <a:lnTo>
                    <a:pt x="4191419" y="921778"/>
                  </a:lnTo>
                  <a:lnTo>
                    <a:pt x="4193057" y="921308"/>
                  </a:lnTo>
                  <a:lnTo>
                    <a:pt x="4195851" y="922947"/>
                  </a:lnTo>
                  <a:lnTo>
                    <a:pt x="4195851" y="919441"/>
                  </a:lnTo>
                  <a:close/>
                </a:path>
                <a:path w="4390390" h="4530090">
                  <a:moveTo>
                    <a:pt x="4206824" y="22402"/>
                  </a:moveTo>
                  <a:lnTo>
                    <a:pt x="4204258" y="20066"/>
                  </a:lnTo>
                  <a:lnTo>
                    <a:pt x="4201452" y="20535"/>
                  </a:lnTo>
                  <a:lnTo>
                    <a:pt x="4199356" y="21005"/>
                  </a:lnTo>
                  <a:lnTo>
                    <a:pt x="4199826" y="23329"/>
                  </a:lnTo>
                  <a:lnTo>
                    <a:pt x="4200283" y="25196"/>
                  </a:lnTo>
                  <a:lnTo>
                    <a:pt x="4200525" y="26835"/>
                  </a:lnTo>
                  <a:lnTo>
                    <a:pt x="4204487" y="26835"/>
                  </a:lnTo>
                  <a:lnTo>
                    <a:pt x="4206824" y="24739"/>
                  </a:lnTo>
                  <a:lnTo>
                    <a:pt x="4206824" y="22402"/>
                  </a:lnTo>
                  <a:close/>
                </a:path>
                <a:path w="4390390" h="4530090">
                  <a:moveTo>
                    <a:pt x="4230395" y="537425"/>
                  </a:moveTo>
                  <a:lnTo>
                    <a:pt x="4227360" y="534860"/>
                  </a:lnTo>
                  <a:lnTo>
                    <a:pt x="4225963" y="537895"/>
                  </a:lnTo>
                  <a:lnTo>
                    <a:pt x="4224553" y="540702"/>
                  </a:lnTo>
                  <a:lnTo>
                    <a:pt x="4222928" y="543737"/>
                  </a:lnTo>
                  <a:lnTo>
                    <a:pt x="4225023" y="545363"/>
                  </a:lnTo>
                  <a:lnTo>
                    <a:pt x="4226661" y="545363"/>
                  </a:lnTo>
                  <a:lnTo>
                    <a:pt x="4228528" y="543737"/>
                  </a:lnTo>
                  <a:lnTo>
                    <a:pt x="4228757" y="540702"/>
                  </a:lnTo>
                  <a:lnTo>
                    <a:pt x="4230395" y="537425"/>
                  </a:lnTo>
                  <a:close/>
                </a:path>
                <a:path w="4390390" h="4530090">
                  <a:moveTo>
                    <a:pt x="4244860" y="4103446"/>
                  </a:moveTo>
                  <a:lnTo>
                    <a:pt x="4244162" y="4100411"/>
                  </a:lnTo>
                  <a:lnTo>
                    <a:pt x="4241825" y="4099471"/>
                  </a:lnTo>
                  <a:lnTo>
                    <a:pt x="4240200" y="4097375"/>
                  </a:lnTo>
                  <a:lnTo>
                    <a:pt x="4239031" y="4097845"/>
                  </a:lnTo>
                  <a:lnTo>
                    <a:pt x="4237393" y="4098074"/>
                  </a:lnTo>
                  <a:lnTo>
                    <a:pt x="4235996" y="4098302"/>
                  </a:lnTo>
                  <a:lnTo>
                    <a:pt x="4236694" y="4101338"/>
                  </a:lnTo>
                  <a:lnTo>
                    <a:pt x="4239260" y="4102277"/>
                  </a:lnTo>
                  <a:lnTo>
                    <a:pt x="4240657" y="4104373"/>
                  </a:lnTo>
                  <a:lnTo>
                    <a:pt x="4241825" y="4103916"/>
                  </a:lnTo>
                  <a:lnTo>
                    <a:pt x="4243463" y="4103674"/>
                  </a:lnTo>
                  <a:lnTo>
                    <a:pt x="4244860" y="4103446"/>
                  </a:lnTo>
                  <a:close/>
                </a:path>
                <a:path w="4390390" h="4530090">
                  <a:moveTo>
                    <a:pt x="4268660" y="4218254"/>
                  </a:moveTo>
                  <a:lnTo>
                    <a:pt x="4268203" y="4215917"/>
                  </a:lnTo>
                  <a:lnTo>
                    <a:pt x="4267733" y="4214063"/>
                  </a:lnTo>
                  <a:lnTo>
                    <a:pt x="4267492" y="4212425"/>
                  </a:lnTo>
                  <a:lnTo>
                    <a:pt x="4263529" y="4212425"/>
                  </a:lnTo>
                  <a:lnTo>
                    <a:pt x="4261193" y="4214520"/>
                  </a:lnTo>
                  <a:lnTo>
                    <a:pt x="4260964" y="4216857"/>
                  </a:lnTo>
                  <a:lnTo>
                    <a:pt x="4263758" y="4219194"/>
                  </a:lnTo>
                  <a:lnTo>
                    <a:pt x="4266565" y="4218724"/>
                  </a:lnTo>
                  <a:lnTo>
                    <a:pt x="4268660" y="4218254"/>
                  </a:lnTo>
                  <a:close/>
                </a:path>
                <a:path w="4390390" h="4530090">
                  <a:moveTo>
                    <a:pt x="4330966" y="18427"/>
                  </a:moveTo>
                  <a:lnTo>
                    <a:pt x="4330509" y="15633"/>
                  </a:lnTo>
                  <a:lnTo>
                    <a:pt x="4330039" y="13538"/>
                  </a:lnTo>
                  <a:lnTo>
                    <a:pt x="4327703" y="13995"/>
                  </a:lnTo>
                  <a:lnTo>
                    <a:pt x="4325836" y="14465"/>
                  </a:lnTo>
                  <a:lnTo>
                    <a:pt x="4324210" y="14693"/>
                  </a:lnTo>
                  <a:lnTo>
                    <a:pt x="4324210" y="18669"/>
                  </a:lnTo>
                  <a:lnTo>
                    <a:pt x="4326306" y="21005"/>
                  </a:lnTo>
                  <a:lnTo>
                    <a:pt x="4328401" y="21234"/>
                  </a:lnTo>
                  <a:lnTo>
                    <a:pt x="4330966" y="18427"/>
                  </a:lnTo>
                  <a:close/>
                </a:path>
                <a:path w="4390390" h="4530090">
                  <a:moveTo>
                    <a:pt x="4370641" y="15405"/>
                  </a:moveTo>
                  <a:lnTo>
                    <a:pt x="4369244" y="11899"/>
                  </a:lnTo>
                  <a:lnTo>
                    <a:pt x="4369016" y="11201"/>
                  </a:lnTo>
                  <a:lnTo>
                    <a:pt x="4362704" y="15405"/>
                  </a:lnTo>
                  <a:lnTo>
                    <a:pt x="4364113" y="18897"/>
                  </a:lnTo>
                  <a:lnTo>
                    <a:pt x="4364342" y="19596"/>
                  </a:lnTo>
                  <a:lnTo>
                    <a:pt x="4370641" y="15405"/>
                  </a:lnTo>
                  <a:close/>
                </a:path>
                <a:path w="4390390" h="4530090">
                  <a:moveTo>
                    <a:pt x="4389780" y="4338675"/>
                  </a:moveTo>
                  <a:lnTo>
                    <a:pt x="4384179" y="4333075"/>
                  </a:lnTo>
                  <a:lnTo>
                    <a:pt x="4383011" y="4340771"/>
                  </a:lnTo>
                  <a:lnTo>
                    <a:pt x="4385107" y="4342638"/>
                  </a:lnTo>
                  <a:lnTo>
                    <a:pt x="4386745" y="4341469"/>
                  </a:lnTo>
                  <a:lnTo>
                    <a:pt x="4388142" y="4340072"/>
                  </a:lnTo>
                  <a:lnTo>
                    <a:pt x="4389780" y="433867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3" name="object 53"/>
            <p:cNvSpPr/>
            <p:nvPr/>
          </p:nvSpPr>
          <p:spPr>
            <a:xfrm>
              <a:off x="1097851" y="2932035"/>
              <a:ext cx="4550410" cy="4031615"/>
            </a:xfrm>
            <a:custGeom>
              <a:avLst/>
              <a:gdLst/>
              <a:ahLst/>
              <a:cxnLst/>
              <a:rect l="l" t="t" r="r" b="b"/>
              <a:pathLst>
                <a:path w="4550410" h="4031615">
                  <a:moveTo>
                    <a:pt x="7708" y="491464"/>
                  </a:moveTo>
                  <a:lnTo>
                    <a:pt x="7239" y="489127"/>
                  </a:lnTo>
                  <a:lnTo>
                    <a:pt x="6769" y="487260"/>
                  </a:lnTo>
                  <a:lnTo>
                    <a:pt x="6540" y="485635"/>
                  </a:lnTo>
                  <a:lnTo>
                    <a:pt x="2336" y="485635"/>
                  </a:lnTo>
                  <a:lnTo>
                    <a:pt x="469" y="487972"/>
                  </a:lnTo>
                  <a:lnTo>
                    <a:pt x="0" y="490067"/>
                  </a:lnTo>
                  <a:lnTo>
                    <a:pt x="2806" y="492404"/>
                  </a:lnTo>
                  <a:lnTo>
                    <a:pt x="5600" y="491934"/>
                  </a:lnTo>
                  <a:lnTo>
                    <a:pt x="7708" y="491464"/>
                  </a:lnTo>
                  <a:close/>
                </a:path>
                <a:path w="4550410" h="4031615">
                  <a:moveTo>
                    <a:pt x="21234" y="507796"/>
                  </a:moveTo>
                  <a:lnTo>
                    <a:pt x="18910" y="505231"/>
                  </a:lnTo>
                  <a:lnTo>
                    <a:pt x="16573" y="506641"/>
                  </a:lnTo>
                  <a:lnTo>
                    <a:pt x="13309" y="503605"/>
                  </a:lnTo>
                  <a:lnTo>
                    <a:pt x="10731" y="507098"/>
                  </a:lnTo>
                  <a:lnTo>
                    <a:pt x="13538" y="508508"/>
                  </a:lnTo>
                  <a:lnTo>
                    <a:pt x="16573" y="509905"/>
                  </a:lnTo>
                  <a:lnTo>
                    <a:pt x="19608" y="511530"/>
                  </a:lnTo>
                  <a:lnTo>
                    <a:pt x="21234" y="509435"/>
                  </a:lnTo>
                  <a:lnTo>
                    <a:pt x="21234" y="507796"/>
                  </a:lnTo>
                  <a:close/>
                </a:path>
                <a:path w="4550410" h="4031615">
                  <a:moveTo>
                    <a:pt x="106883" y="271640"/>
                  </a:moveTo>
                  <a:lnTo>
                    <a:pt x="105244" y="266966"/>
                  </a:lnTo>
                  <a:lnTo>
                    <a:pt x="105714" y="262775"/>
                  </a:lnTo>
                  <a:lnTo>
                    <a:pt x="104787" y="263232"/>
                  </a:lnTo>
                  <a:lnTo>
                    <a:pt x="102920" y="263702"/>
                  </a:lnTo>
                  <a:lnTo>
                    <a:pt x="102450" y="267677"/>
                  </a:lnTo>
                  <a:lnTo>
                    <a:pt x="101752" y="271640"/>
                  </a:lnTo>
                  <a:lnTo>
                    <a:pt x="104076" y="276542"/>
                  </a:lnTo>
                  <a:lnTo>
                    <a:pt x="106883" y="271640"/>
                  </a:lnTo>
                  <a:close/>
                </a:path>
                <a:path w="4550410" h="4031615">
                  <a:moveTo>
                    <a:pt x="230797" y="683755"/>
                  </a:moveTo>
                  <a:lnTo>
                    <a:pt x="228930" y="680491"/>
                  </a:lnTo>
                  <a:lnTo>
                    <a:pt x="223799" y="679094"/>
                  </a:lnTo>
                  <a:lnTo>
                    <a:pt x="223329" y="684225"/>
                  </a:lnTo>
                  <a:lnTo>
                    <a:pt x="225196" y="687489"/>
                  </a:lnTo>
                  <a:lnTo>
                    <a:pt x="230327" y="688886"/>
                  </a:lnTo>
                  <a:lnTo>
                    <a:pt x="230797" y="683755"/>
                  </a:lnTo>
                  <a:close/>
                </a:path>
                <a:path w="4550410" h="4031615">
                  <a:moveTo>
                    <a:pt x="285407" y="18211"/>
                  </a:moveTo>
                  <a:lnTo>
                    <a:pt x="280974" y="13779"/>
                  </a:lnTo>
                  <a:lnTo>
                    <a:pt x="279336" y="14008"/>
                  </a:lnTo>
                  <a:lnTo>
                    <a:pt x="276999" y="12839"/>
                  </a:lnTo>
                  <a:lnTo>
                    <a:pt x="276542" y="15875"/>
                  </a:lnTo>
                  <a:lnTo>
                    <a:pt x="280974" y="20307"/>
                  </a:lnTo>
                  <a:lnTo>
                    <a:pt x="282600" y="20078"/>
                  </a:lnTo>
                  <a:lnTo>
                    <a:pt x="285165" y="21247"/>
                  </a:lnTo>
                  <a:lnTo>
                    <a:pt x="285407" y="18211"/>
                  </a:lnTo>
                  <a:close/>
                </a:path>
                <a:path w="4550410" h="4031615">
                  <a:moveTo>
                    <a:pt x="305943" y="1304505"/>
                  </a:moveTo>
                  <a:lnTo>
                    <a:pt x="305473" y="1302169"/>
                  </a:lnTo>
                  <a:lnTo>
                    <a:pt x="305003" y="1300302"/>
                  </a:lnTo>
                  <a:lnTo>
                    <a:pt x="304774" y="1298663"/>
                  </a:lnTo>
                  <a:lnTo>
                    <a:pt x="300812" y="1298663"/>
                  </a:lnTo>
                  <a:lnTo>
                    <a:pt x="298475" y="1300772"/>
                  </a:lnTo>
                  <a:lnTo>
                    <a:pt x="298234" y="1302867"/>
                  </a:lnTo>
                  <a:lnTo>
                    <a:pt x="301040" y="1305433"/>
                  </a:lnTo>
                  <a:lnTo>
                    <a:pt x="303834" y="1304963"/>
                  </a:lnTo>
                  <a:lnTo>
                    <a:pt x="305943" y="1304505"/>
                  </a:lnTo>
                  <a:close/>
                </a:path>
                <a:path w="4550410" h="4031615">
                  <a:moveTo>
                    <a:pt x="506399" y="2678773"/>
                  </a:moveTo>
                  <a:lnTo>
                    <a:pt x="504291" y="2675267"/>
                  </a:lnTo>
                  <a:lnTo>
                    <a:pt x="502894" y="2675267"/>
                  </a:lnTo>
                  <a:lnTo>
                    <a:pt x="501269" y="2675509"/>
                  </a:lnTo>
                  <a:lnTo>
                    <a:pt x="498932" y="2675509"/>
                  </a:lnTo>
                  <a:lnTo>
                    <a:pt x="498932" y="2681579"/>
                  </a:lnTo>
                  <a:lnTo>
                    <a:pt x="499160" y="2682506"/>
                  </a:lnTo>
                  <a:lnTo>
                    <a:pt x="500100" y="2684373"/>
                  </a:lnTo>
                  <a:lnTo>
                    <a:pt x="500799" y="2684145"/>
                  </a:lnTo>
                  <a:lnTo>
                    <a:pt x="502196" y="2683205"/>
                  </a:lnTo>
                  <a:lnTo>
                    <a:pt x="499630" y="2679712"/>
                  </a:lnTo>
                  <a:lnTo>
                    <a:pt x="506399" y="2678773"/>
                  </a:lnTo>
                  <a:close/>
                </a:path>
                <a:path w="4550410" h="4031615">
                  <a:moveTo>
                    <a:pt x="577811" y="1028903"/>
                  </a:moveTo>
                  <a:lnTo>
                    <a:pt x="577570" y="1026566"/>
                  </a:lnTo>
                  <a:lnTo>
                    <a:pt x="577113" y="1025169"/>
                  </a:lnTo>
                  <a:lnTo>
                    <a:pt x="576872" y="1023531"/>
                  </a:lnTo>
                  <a:lnTo>
                    <a:pt x="570572" y="1023531"/>
                  </a:lnTo>
                  <a:lnTo>
                    <a:pt x="571271" y="1026337"/>
                  </a:lnTo>
                  <a:lnTo>
                    <a:pt x="571512" y="1027734"/>
                  </a:lnTo>
                  <a:lnTo>
                    <a:pt x="571741" y="1030071"/>
                  </a:lnTo>
                  <a:lnTo>
                    <a:pt x="573836" y="1029601"/>
                  </a:lnTo>
                  <a:lnTo>
                    <a:pt x="575703" y="1029373"/>
                  </a:lnTo>
                  <a:lnTo>
                    <a:pt x="577811" y="1028903"/>
                  </a:lnTo>
                  <a:close/>
                </a:path>
                <a:path w="4550410" h="4031615">
                  <a:moveTo>
                    <a:pt x="613283" y="1069975"/>
                  </a:moveTo>
                  <a:lnTo>
                    <a:pt x="611873" y="1069505"/>
                  </a:lnTo>
                  <a:lnTo>
                    <a:pt x="609079" y="1069035"/>
                  </a:lnTo>
                  <a:lnTo>
                    <a:pt x="607441" y="1070902"/>
                  </a:lnTo>
                  <a:lnTo>
                    <a:pt x="604875" y="1072070"/>
                  </a:lnTo>
                  <a:lnTo>
                    <a:pt x="604405" y="1075105"/>
                  </a:lnTo>
                  <a:lnTo>
                    <a:pt x="605815" y="1075575"/>
                  </a:lnTo>
                  <a:lnTo>
                    <a:pt x="608609" y="1076045"/>
                  </a:lnTo>
                  <a:lnTo>
                    <a:pt x="610247" y="1073937"/>
                  </a:lnTo>
                  <a:lnTo>
                    <a:pt x="612584" y="1073010"/>
                  </a:lnTo>
                  <a:lnTo>
                    <a:pt x="613283" y="1069975"/>
                  </a:lnTo>
                  <a:close/>
                </a:path>
                <a:path w="4550410" h="4031615">
                  <a:moveTo>
                    <a:pt x="636841" y="1203693"/>
                  </a:moveTo>
                  <a:lnTo>
                    <a:pt x="636384" y="1202524"/>
                  </a:lnTo>
                  <a:lnTo>
                    <a:pt x="635914" y="1201585"/>
                  </a:lnTo>
                  <a:lnTo>
                    <a:pt x="635685" y="1200416"/>
                  </a:lnTo>
                  <a:lnTo>
                    <a:pt x="631710" y="1199959"/>
                  </a:lnTo>
                  <a:lnTo>
                    <a:pt x="627748" y="1199261"/>
                  </a:lnTo>
                  <a:lnTo>
                    <a:pt x="623773" y="1201127"/>
                  </a:lnTo>
                  <a:lnTo>
                    <a:pt x="624243" y="1202524"/>
                  </a:lnTo>
                  <a:lnTo>
                    <a:pt x="624484" y="1202524"/>
                  </a:lnTo>
                  <a:lnTo>
                    <a:pt x="628446" y="1202994"/>
                  </a:lnTo>
                  <a:lnTo>
                    <a:pt x="632650" y="1203223"/>
                  </a:lnTo>
                  <a:lnTo>
                    <a:pt x="636841" y="1203693"/>
                  </a:lnTo>
                  <a:close/>
                </a:path>
                <a:path w="4550410" h="4031615">
                  <a:moveTo>
                    <a:pt x="666254" y="8636"/>
                  </a:moveTo>
                  <a:lnTo>
                    <a:pt x="665784" y="7467"/>
                  </a:lnTo>
                  <a:lnTo>
                    <a:pt x="665086" y="3276"/>
                  </a:lnTo>
                  <a:lnTo>
                    <a:pt x="659244" y="9105"/>
                  </a:lnTo>
                  <a:lnTo>
                    <a:pt x="659714" y="10274"/>
                  </a:lnTo>
                  <a:lnTo>
                    <a:pt x="659955" y="11912"/>
                  </a:lnTo>
                  <a:lnTo>
                    <a:pt x="660184" y="13309"/>
                  </a:lnTo>
                  <a:lnTo>
                    <a:pt x="663219" y="12611"/>
                  </a:lnTo>
                  <a:lnTo>
                    <a:pt x="664387" y="10274"/>
                  </a:lnTo>
                  <a:lnTo>
                    <a:pt x="666254" y="8636"/>
                  </a:lnTo>
                  <a:close/>
                </a:path>
                <a:path w="4550410" h="4031615">
                  <a:moveTo>
                    <a:pt x="794131" y="939050"/>
                  </a:moveTo>
                  <a:lnTo>
                    <a:pt x="793902" y="936955"/>
                  </a:lnTo>
                  <a:lnTo>
                    <a:pt x="793673" y="936256"/>
                  </a:lnTo>
                  <a:lnTo>
                    <a:pt x="792734" y="935558"/>
                  </a:lnTo>
                  <a:lnTo>
                    <a:pt x="792264" y="934859"/>
                  </a:lnTo>
                  <a:lnTo>
                    <a:pt x="790638" y="936726"/>
                  </a:lnTo>
                  <a:lnTo>
                    <a:pt x="789000" y="938123"/>
                  </a:lnTo>
                  <a:lnTo>
                    <a:pt x="786434" y="940689"/>
                  </a:lnTo>
                  <a:lnTo>
                    <a:pt x="789470" y="942086"/>
                  </a:lnTo>
                  <a:lnTo>
                    <a:pt x="791337" y="943025"/>
                  </a:lnTo>
                  <a:lnTo>
                    <a:pt x="793902" y="944194"/>
                  </a:lnTo>
                  <a:lnTo>
                    <a:pt x="793902" y="941158"/>
                  </a:lnTo>
                  <a:lnTo>
                    <a:pt x="794131" y="939050"/>
                  </a:lnTo>
                  <a:close/>
                </a:path>
                <a:path w="4550410" h="4031615">
                  <a:moveTo>
                    <a:pt x="810933" y="209092"/>
                  </a:moveTo>
                  <a:lnTo>
                    <a:pt x="810463" y="207225"/>
                  </a:lnTo>
                  <a:lnTo>
                    <a:pt x="808837" y="207225"/>
                  </a:lnTo>
                  <a:lnTo>
                    <a:pt x="807199" y="207467"/>
                  </a:lnTo>
                  <a:lnTo>
                    <a:pt x="806030" y="206997"/>
                  </a:lnTo>
                  <a:lnTo>
                    <a:pt x="805103" y="206768"/>
                  </a:lnTo>
                  <a:lnTo>
                    <a:pt x="804633" y="205130"/>
                  </a:lnTo>
                  <a:lnTo>
                    <a:pt x="803935" y="203962"/>
                  </a:lnTo>
                  <a:lnTo>
                    <a:pt x="802995" y="204660"/>
                  </a:lnTo>
                  <a:lnTo>
                    <a:pt x="801370" y="205130"/>
                  </a:lnTo>
                  <a:lnTo>
                    <a:pt x="800201" y="207467"/>
                  </a:lnTo>
                  <a:lnTo>
                    <a:pt x="800671" y="209092"/>
                  </a:lnTo>
                  <a:lnTo>
                    <a:pt x="800671" y="210502"/>
                  </a:lnTo>
                  <a:lnTo>
                    <a:pt x="802995" y="210502"/>
                  </a:lnTo>
                  <a:lnTo>
                    <a:pt x="805573" y="210731"/>
                  </a:lnTo>
                  <a:lnTo>
                    <a:pt x="808139" y="210502"/>
                  </a:lnTo>
                  <a:lnTo>
                    <a:pt x="809764" y="210261"/>
                  </a:lnTo>
                  <a:lnTo>
                    <a:pt x="810933" y="209092"/>
                  </a:lnTo>
                  <a:close/>
                </a:path>
                <a:path w="4550410" h="4031615">
                  <a:moveTo>
                    <a:pt x="843610" y="106883"/>
                  </a:moveTo>
                  <a:lnTo>
                    <a:pt x="841971" y="106413"/>
                  </a:lnTo>
                  <a:lnTo>
                    <a:pt x="840346" y="106184"/>
                  </a:lnTo>
                  <a:lnTo>
                    <a:pt x="839177" y="105486"/>
                  </a:lnTo>
                  <a:lnTo>
                    <a:pt x="837539" y="104546"/>
                  </a:lnTo>
                  <a:lnTo>
                    <a:pt x="834034" y="102222"/>
                  </a:lnTo>
                  <a:lnTo>
                    <a:pt x="833577" y="104317"/>
                  </a:lnTo>
                  <a:lnTo>
                    <a:pt x="833107" y="107124"/>
                  </a:lnTo>
                  <a:lnTo>
                    <a:pt x="836599" y="109918"/>
                  </a:lnTo>
                  <a:lnTo>
                    <a:pt x="839876" y="109918"/>
                  </a:lnTo>
                  <a:lnTo>
                    <a:pt x="843610" y="106883"/>
                  </a:lnTo>
                  <a:close/>
                </a:path>
                <a:path w="4550410" h="4031615">
                  <a:moveTo>
                    <a:pt x="903351" y="239903"/>
                  </a:moveTo>
                  <a:lnTo>
                    <a:pt x="903109" y="236867"/>
                  </a:lnTo>
                  <a:lnTo>
                    <a:pt x="901014" y="233832"/>
                  </a:lnTo>
                  <a:lnTo>
                    <a:pt x="899147" y="235229"/>
                  </a:lnTo>
                  <a:lnTo>
                    <a:pt x="897051" y="236397"/>
                  </a:lnTo>
                  <a:lnTo>
                    <a:pt x="895184" y="237807"/>
                  </a:lnTo>
                  <a:lnTo>
                    <a:pt x="900544" y="243166"/>
                  </a:lnTo>
                  <a:lnTo>
                    <a:pt x="903351" y="239903"/>
                  </a:lnTo>
                  <a:close/>
                </a:path>
                <a:path w="4550410" h="4031615">
                  <a:moveTo>
                    <a:pt x="928547" y="1524101"/>
                  </a:moveTo>
                  <a:lnTo>
                    <a:pt x="928077" y="1521993"/>
                  </a:lnTo>
                  <a:lnTo>
                    <a:pt x="927849" y="1520126"/>
                  </a:lnTo>
                  <a:lnTo>
                    <a:pt x="927379" y="1518031"/>
                  </a:lnTo>
                  <a:lnTo>
                    <a:pt x="925055" y="1518259"/>
                  </a:lnTo>
                  <a:lnTo>
                    <a:pt x="923645" y="1518729"/>
                  </a:lnTo>
                  <a:lnTo>
                    <a:pt x="922020" y="1518958"/>
                  </a:lnTo>
                  <a:lnTo>
                    <a:pt x="922020" y="1525257"/>
                  </a:lnTo>
                  <a:lnTo>
                    <a:pt x="925055" y="1524558"/>
                  </a:lnTo>
                  <a:lnTo>
                    <a:pt x="926452" y="1524330"/>
                  </a:lnTo>
                  <a:lnTo>
                    <a:pt x="928547" y="1524101"/>
                  </a:lnTo>
                  <a:close/>
                </a:path>
                <a:path w="4550410" h="4031615">
                  <a:moveTo>
                    <a:pt x="1053172" y="1284427"/>
                  </a:moveTo>
                  <a:lnTo>
                    <a:pt x="1052931" y="1282103"/>
                  </a:lnTo>
                  <a:lnTo>
                    <a:pt x="1052461" y="1280693"/>
                  </a:lnTo>
                  <a:lnTo>
                    <a:pt x="1052233" y="1279067"/>
                  </a:lnTo>
                  <a:lnTo>
                    <a:pt x="1045933" y="1279067"/>
                  </a:lnTo>
                  <a:lnTo>
                    <a:pt x="1046403" y="1282103"/>
                  </a:lnTo>
                  <a:lnTo>
                    <a:pt x="1046632" y="1283500"/>
                  </a:lnTo>
                  <a:lnTo>
                    <a:pt x="1047102" y="1285595"/>
                  </a:lnTo>
                  <a:lnTo>
                    <a:pt x="1049197" y="1285138"/>
                  </a:lnTo>
                  <a:lnTo>
                    <a:pt x="1051064" y="1284897"/>
                  </a:lnTo>
                  <a:lnTo>
                    <a:pt x="1053172" y="1284427"/>
                  </a:lnTo>
                  <a:close/>
                </a:path>
                <a:path w="4550410" h="4031615">
                  <a:moveTo>
                    <a:pt x="1203223" y="1546961"/>
                  </a:moveTo>
                  <a:lnTo>
                    <a:pt x="1202753" y="1543926"/>
                  </a:lnTo>
                  <a:lnTo>
                    <a:pt x="1200188" y="1542999"/>
                  </a:lnTo>
                  <a:lnTo>
                    <a:pt x="1198549" y="1540903"/>
                  </a:lnTo>
                  <a:lnTo>
                    <a:pt x="1197381" y="1541360"/>
                  </a:lnTo>
                  <a:lnTo>
                    <a:pt x="1195755" y="1541602"/>
                  </a:lnTo>
                  <a:lnTo>
                    <a:pt x="1194346" y="1541830"/>
                  </a:lnTo>
                  <a:lnTo>
                    <a:pt x="1195057" y="1544866"/>
                  </a:lnTo>
                  <a:lnTo>
                    <a:pt x="1197381" y="1545793"/>
                  </a:lnTo>
                  <a:lnTo>
                    <a:pt x="1199019" y="1547901"/>
                  </a:lnTo>
                  <a:lnTo>
                    <a:pt x="1200188" y="1547431"/>
                  </a:lnTo>
                  <a:lnTo>
                    <a:pt x="1201813" y="1547202"/>
                  </a:lnTo>
                  <a:lnTo>
                    <a:pt x="1203223" y="1546961"/>
                  </a:lnTo>
                  <a:close/>
                </a:path>
                <a:path w="4550410" h="4031615">
                  <a:moveTo>
                    <a:pt x="1210919" y="2516124"/>
                  </a:moveTo>
                  <a:lnTo>
                    <a:pt x="1209979" y="2513787"/>
                  </a:lnTo>
                  <a:lnTo>
                    <a:pt x="1209522" y="2512390"/>
                  </a:lnTo>
                  <a:lnTo>
                    <a:pt x="1207414" y="2513558"/>
                  </a:lnTo>
                  <a:lnTo>
                    <a:pt x="1205090" y="2514955"/>
                  </a:lnTo>
                  <a:lnTo>
                    <a:pt x="1203223" y="2516124"/>
                  </a:lnTo>
                  <a:lnTo>
                    <a:pt x="1204150" y="2518448"/>
                  </a:lnTo>
                  <a:lnTo>
                    <a:pt x="1204620" y="2519857"/>
                  </a:lnTo>
                  <a:lnTo>
                    <a:pt x="1206487" y="2518689"/>
                  </a:lnTo>
                  <a:lnTo>
                    <a:pt x="1208824" y="2517292"/>
                  </a:lnTo>
                  <a:lnTo>
                    <a:pt x="1210919" y="2516124"/>
                  </a:lnTo>
                  <a:close/>
                </a:path>
                <a:path w="4550410" h="4031615">
                  <a:moveTo>
                    <a:pt x="1223759" y="964488"/>
                  </a:moveTo>
                  <a:lnTo>
                    <a:pt x="1223289" y="964488"/>
                  </a:lnTo>
                  <a:lnTo>
                    <a:pt x="1223645" y="964552"/>
                  </a:lnTo>
                  <a:close/>
                </a:path>
                <a:path w="4550410" h="4031615">
                  <a:moveTo>
                    <a:pt x="1228661" y="965428"/>
                  </a:moveTo>
                  <a:lnTo>
                    <a:pt x="1223645" y="964552"/>
                  </a:lnTo>
                  <a:lnTo>
                    <a:pt x="1220724" y="966127"/>
                  </a:lnTo>
                  <a:lnTo>
                    <a:pt x="1218615" y="967524"/>
                  </a:lnTo>
                  <a:lnTo>
                    <a:pt x="1214882" y="969632"/>
                  </a:lnTo>
                  <a:lnTo>
                    <a:pt x="1218615" y="970330"/>
                  </a:lnTo>
                  <a:lnTo>
                    <a:pt x="1220025" y="970788"/>
                  </a:lnTo>
                  <a:lnTo>
                    <a:pt x="1219784" y="970559"/>
                  </a:lnTo>
                  <a:lnTo>
                    <a:pt x="1222819" y="968921"/>
                  </a:lnTo>
                  <a:lnTo>
                    <a:pt x="1224927" y="967524"/>
                  </a:lnTo>
                  <a:lnTo>
                    <a:pt x="1228661" y="965428"/>
                  </a:lnTo>
                  <a:close/>
                </a:path>
                <a:path w="4550410" h="4031615">
                  <a:moveTo>
                    <a:pt x="1256195" y="742797"/>
                  </a:moveTo>
                  <a:lnTo>
                    <a:pt x="1255953" y="741870"/>
                  </a:lnTo>
                  <a:lnTo>
                    <a:pt x="1255725" y="740003"/>
                  </a:lnTo>
                  <a:lnTo>
                    <a:pt x="1255255" y="738136"/>
                  </a:lnTo>
                  <a:lnTo>
                    <a:pt x="1251991" y="738835"/>
                  </a:lnTo>
                  <a:lnTo>
                    <a:pt x="1249184" y="737196"/>
                  </a:lnTo>
                  <a:lnTo>
                    <a:pt x="1246860" y="739292"/>
                  </a:lnTo>
                  <a:lnTo>
                    <a:pt x="1247559" y="741400"/>
                  </a:lnTo>
                  <a:lnTo>
                    <a:pt x="1248029" y="741400"/>
                  </a:lnTo>
                  <a:lnTo>
                    <a:pt x="1250124" y="741159"/>
                  </a:lnTo>
                  <a:lnTo>
                    <a:pt x="1252220" y="741629"/>
                  </a:lnTo>
                  <a:lnTo>
                    <a:pt x="1253388" y="743737"/>
                  </a:lnTo>
                  <a:lnTo>
                    <a:pt x="1254328" y="745134"/>
                  </a:lnTo>
                  <a:lnTo>
                    <a:pt x="1255026" y="745134"/>
                  </a:lnTo>
                  <a:lnTo>
                    <a:pt x="1256195" y="742797"/>
                  </a:lnTo>
                  <a:close/>
                </a:path>
                <a:path w="4550410" h="4031615">
                  <a:moveTo>
                    <a:pt x="1380578" y="505472"/>
                  </a:moveTo>
                  <a:lnTo>
                    <a:pt x="1379410" y="500329"/>
                  </a:lnTo>
                  <a:lnTo>
                    <a:pt x="1375905" y="498462"/>
                  </a:lnTo>
                  <a:lnTo>
                    <a:pt x="1370774" y="498932"/>
                  </a:lnTo>
                  <a:lnTo>
                    <a:pt x="1372171" y="504063"/>
                  </a:lnTo>
                  <a:lnTo>
                    <a:pt x="1375676" y="505929"/>
                  </a:lnTo>
                  <a:lnTo>
                    <a:pt x="1380578" y="505472"/>
                  </a:lnTo>
                  <a:close/>
                </a:path>
                <a:path w="4550410" h="4031615">
                  <a:moveTo>
                    <a:pt x="1416278" y="892149"/>
                  </a:moveTo>
                  <a:lnTo>
                    <a:pt x="1414881" y="892149"/>
                  </a:lnTo>
                  <a:lnTo>
                    <a:pt x="1412773" y="892378"/>
                  </a:lnTo>
                  <a:lnTo>
                    <a:pt x="1410449" y="892619"/>
                  </a:lnTo>
                  <a:lnTo>
                    <a:pt x="1412074" y="896112"/>
                  </a:lnTo>
                  <a:lnTo>
                    <a:pt x="1414881" y="901712"/>
                  </a:lnTo>
                  <a:lnTo>
                    <a:pt x="1415110" y="901712"/>
                  </a:lnTo>
                  <a:lnTo>
                    <a:pt x="1415580" y="901484"/>
                  </a:lnTo>
                  <a:lnTo>
                    <a:pt x="1416278" y="901014"/>
                  </a:lnTo>
                  <a:lnTo>
                    <a:pt x="1416278" y="892149"/>
                  </a:lnTo>
                  <a:close/>
                </a:path>
                <a:path w="4550410" h="4031615">
                  <a:moveTo>
                    <a:pt x="1450352" y="945591"/>
                  </a:moveTo>
                  <a:lnTo>
                    <a:pt x="1447076" y="941387"/>
                  </a:lnTo>
                  <a:lnTo>
                    <a:pt x="1447317" y="945591"/>
                  </a:lnTo>
                  <a:lnTo>
                    <a:pt x="1444980" y="950252"/>
                  </a:lnTo>
                  <a:lnTo>
                    <a:pt x="1448244" y="955624"/>
                  </a:lnTo>
                  <a:lnTo>
                    <a:pt x="1449882" y="949794"/>
                  </a:lnTo>
                  <a:lnTo>
                    <a:pt x="1450352" y="945591"/>
                  </a:lnTo>
                  <a:close/>
                </a:path>
                <a:path w="4550410" h="4031615">
                  <a:moveTo>
                    <a:pt x="1538097" y="2365362"/>
                  </a:moveTo>
                  <a:lnTo>
                    <a:pt x="1535760" y="2363038"/>
                  </a:lnTo>
                  <a:lnTo>
                    <a:pt x="1533664" y="2363038"/>
                  </a:lnTo>
                  <a:lnTo>
                    <a:pt x="1531327" y="2365603"/>
                  </a:lnTo>
                  <a:lnTo>
                    <a:pt x="1531797" y="2368397"/>
                  </a:lnTo>
                  <a:lnTo>
                    <a:pt x="1532255" y="2370505"/>
                  </a:lnTo>
                  <a:lnTo>
                    <a:pt x="1534591" y="2370036"/>
                  </a:lnTo>
                  <a:lnTo>
                    <a:pt x="1536458" y="2369566"/>
                  </a:lnTo>
                  <a:lnTo>
                    <a:pt x="1538097" y="2369337"/>
                  </a:lnTo>
                  <a:lnTo>
                    <a:pt x="1538097" y="2365362"/>
                  </a:lnTo>
                  <a:close/>
                </a:path>
                <a:path w="4550410" h="4031615">
                  <a:moveTo>
                    <a:pt x="1596669" y="626122"/>
                  </a:moveTo>
                  <a:lnTo>
                    <a:pt x="1593862" y="626821"/>
                  </a:lnTo>
                  <a:lnTo>
                    <a:pt x="1592465" y="627049"/>
                  </a:lnTo>
                  <a:lnTo>
                    <a:pt x="1590128" y="627278"/>
                  </a:lnTo>
                  <a:lnTo>
                    <a:pt x="1590598" y="629386"/>
                  </a:lnTo>
                  <a:lnTo>
                    <a:pt x="1590827" y="631253"/>
                  </a:lnTo>
                  <a:lnTo>
                    <a:pt x="1591297" y="633349"/>
                  </a:lnTo>
                  <a:lnTo>
                    <a:pt x="1593634" y="633120"/>
                  </a:lnTo>
                  <a:lnTo>
                    <a:pt x="1595031" y="632650"/>
                  </a:lnTo>
                  <a:lnTo>
                    <a:pt x="1596669" y="632421"/>
                  </a:lnTo>
                  <a:lnTo>
                    <a:pt x="1596669" y="626122"/>
                  </a:lnTo>
                  <a:close/>
                </a:path>
                <a:path w="4550410" h="4031615">
                  <a:moveTo>
                    <a:pt x="1757921" y="2683205"/>
                  </a:moveTo>
                  <a:lnTo>
                    <a:pt x="1757451" y="2680411"/>
                  </a:lnTo>
                  <a:lnTo>
                    <a:pt x="1756981" y="2678303"/>
                  </a:lnTo>
                  <a:lnTo>
                    <a:pt x="1754657" y="2678773"/>
                  </a:lnTo>
                  <a:lnTo>
                    <a:pt x="1752790" y="2679242"/>
                  </a:lnTo>
                  <a:lnTo>
                    <a:pt x="1751152" y="2679471"/>
                  </a:lnTo>
                  <a:lnTo>
                    <a:pt x="1751152" y="2683446"/>
                  </a:lnTo>
                  <a:lnTo>
                    <a:pt x="1753247" y="2685542"/>
                  </a:lnTo>
                  <a:lnTo>
                    <a:pt x="1755355" y="2685770"/>
                  </a:lnTo>
                  <a:lnTo>
                    <a:pt x="1757921" y="2683205"/>
                  </a:lnTo>
                  <a:close/>
                </a:path>
                <a:path w="4550410" h="4031615">
                  <a:moveTo>
                    <a:pt x="1764919" y="18669"/>
                  </a:moveTo>
                  <a:lnTo>
                    <a:pt x="1763522" y="15176"/>
                  </a:lnTo>
                  <a:lnTo>
                    <a:pt x="1763293" y="14478"/>
                  </a:lnTo>
                  <a:lnTo>
                    <a:pt x="1761185" y="15875"/>
                  </a:lnTo>
                  <a:lnTo>
                    <a:pt x="1758861" y="17272"/>
                  </a:lnTo>
                  <a:lnTo>
                    <a:pt x="1756981" y="18669"/>
                  </a:lnTo>
                  <a:lnTo>
                    <a:pt x="1758391" y="22174"/>
                  </a:lnTo>
                  <a:lnTo>
                    <a:pt x="1758619" y="22872"/>
                  </a:lnTo>
                  <a:lnTo>
                    <a:pt x="1764919" y="18669"/>
                  </a:lnTo>
                  <a:close/>
                </a:path>
                <a:path w="4550410" h="4031615">
                  <a:moveTo>
                    <a:pt x="1819998" y="4027144"/>
                  </a:moveTo>
                  <a:lnTo>
                    <a:pt x="1817890" y="4025747"/>
                  </a:lnTo>
                  <a:lnTo>
                    <a:pt x="1816963" y="4023169"/>
                  </a:lnTo>
                  <a:lnTo>
                    <a:pt x="1814398" y="4022712"/>
                  </a:lnTo>
                  <a:lnTo>
                    <a:pt x="1813458" y="4028770"/>
                  </a:lnTo>
                  <a:lnTo>
                    <a:pt x="1815566" y="4031577"/>
                  </a:lnTo>
                  <a:lnTo>
                    <a:pt x="1819998" y="4027144"/>
                  </a:lnTo>
                  <a:close/>
                </a:path>
                <a:path w="4550410" h="4031615">
                  <a:moveTo>
                    <a:pt x="1823262" y="897051"/>
                  </a:moveTo>
                  <a:lnTo>
                    <a:pt x="1820227" y="895654"/>
                  </a:lnTo>
                  <a:lnTo>
                    <a:pt x="1817433" y="894016"/>
                  </a:lnTo>
                  <a:lnTo>
                    <a:pt x="1814398" y="892619"/>
                  </a:lnTo>
                  <a:lnTo>
                    <a:pt x="1812759" y="894715"/>
                  </a:lnTo>
                  <a:lnTo>
                    <a:pt x="1812759" y="896353"/>
                  </a:lnTo>
                  <a:lnTo>
                    <a:pt x="1814398" y="898220"/>
                  </a:lnTo>
                  <a:lnTo>
                    <a:pt x="1817433" y="898448"/>
                  </a:lnTo>
                  <a:lnTo>
                    <a:pt x="1820697" y="900087"/>
                  </a:lnTo>
                  <a:lnTo>
                    <a:pt x="1823262" y="897051"/>
                  </a:lnTo>
                  <a:close/>
                </a:path>
                <a:path w="4550410" h="4031615">
                  <a:moveTo>
                    <a:pt x="1872500" y="4007777"/>
                  </a:moveTo>
                  <a:lnTo>
                    <a:pt x="1870405" y="4006138"/>
                  </a:lnTo>
                  <a:lnTo>
                    <a:pt x="1869465" y="4003344"/>
                  </a:lnTo>
                  <a:lnTo>
                    <a:pt x="1866201" y="4003344"/>
                  </a:lnTo>
                  <a:lnTo>
                    <a:pt x="1866201" y="4011041"/>
                  </a:lnTo>
                  <a:lnTo>
                    <a:pt x="1868068" y="4009644"/>
                  </a:lnTo>
                  <a:lnTo>
                    <a:pt x="1871802" y="4010342"/>
                  </a:lnTo>
                  <a:lnTo>
                    <a:pt x="1872500" y="4007777"/>
                  </a:lnTo>
                  <a:close/>
                </a:path>
                <a:path w="4550410" h="4031615">
                  <a:moveTo>
                    <a:pt x="2121268" y="2665006"/>
                  </a:moveTo>
                  <a:lnTo>
                    <a:pt x="2117306" y="2667101"/>
                  </a:lnTo>
                  <a:lnTo>
                    <a:pt x="2114499" y="2668740"/>
                  </a:lnTo>
                  <a:lnTo>
                    <a:pt x="2111464" y="2670378"/>
                  </a:lnTo>
                  <a:lnTo>
                    <a:pt x="2115197" y="2672473"/>
                  </a:lnTo>
                  <a:lnTo>
                    <a:pt x="2118233" y="2672473"/>
                  </a:lnTo>
                  <a:lnTo>
                    <a:pt x="2121268" y="2670606"/>
                  </a:lnTo>
                  <a:lnTo>
                    <a:pt x="2121268" y="2665006"/>
                  </a:lnTo>
                  <a:close/>
                </a:path>
                <a:path w="4550410" h="4031615">
                  <a:moveTo>
                    <a:pt x="2166772" y="499402"/>
                  </a:moveTo>
                  <a:lnTo>
                    <a:pt x="2162568" y="498703"/>
                  </a:lnTo>
                  <a:lnTo>
                    <a:pt x="2160943" y="500799"/>
                  </a:lnTo>
                  <a:lnTo>
                    <a:pt x="2158365" y="501738"/>
                  </a:lnTo>
                  <a:lnTo>
                    <a:pt x="2158136" y="504774"/>
                  </a:lnTo>
                  <a:lnTo>
                    <a:pt x="2162340" y="505472"/>
                  </a:lnTo>
                  <a:lnTo>
                    <a:pt x="2163737" y="503364"/>
                  </a:lnTo>
                  <a:lnTo>
                    <a:pt x="2166302" y="502437"/>
                  </a:lnTo>
                  <a:lnTo>
                    <a:pt x="2166772" y="499402"/>
                  </a:lnTo>
                  <a:close/>
                </a:path>
                <a:path w="4550410" h="4031615">
                  <a:moveTo>
                    <a:pt x="2207374" y="895184"/>
                  </a:moveTo>
                  <a:lnTo>
                    <a:pt x="2207145" y="892378"/>
                  </a:lnTo>
                  <a:lnTo>
                    <a:pt x="2205507" y="889114"/>
                  </a:lnTo>
                  <a:lnTo>
                    <a:pt x="2199678" y="889114"/>
                  </a:lnTo>
                  <a:lnTo>
                    <a:pt x="2202015" y="893089"/>
                  </a:lnTo>
                  <a:lnTo>
                    <a:pt x="2203640" y="895654"/>
                  </a:lnTo>
                  <a:lnTo>
                    <a:pt x="2205278" y="898690"/>
                  </a:lnTo>
                  <a:lnTo>
                    <a:pt x="2207374" y="895184"/>
                  </a:lnTo>
                  <a:close/>
                </a:path>
                <a:path w="4550410" h="4031615">
                  <a:moveTo>
                    <a:pt x="2321191" y="1544751"/>
                  </a:moveTo>
                  <a:lnTo>
                    <a:pt x="2319629" y="1541830"/>
                  </a:lnTo>
                  <a:lnTo>
                    <a:pt x="2318220" y="1539735"/>
                  </a:lnTo>
                  <a:lnTo>
                    <a:pt x="2316124" y="1536001"/>
                  </a:lnTo>
                  <a:lnTo>
                    <a:pt x="2315248" y="1541018"/>
                  </a:lnTo>
                  <a:lnTo>
                    <a:pt x="2316823" y="1543926"/>
                  </a:lnTo>
                  <a:lnTo>
                    <a:pt x="2318220" y="1546034"/>
                  </a:lnTo>
                  <a:lnTo>
                    <a:pt x="2320328" y="1549768"/>
                  </a:lnTo>
                  <a:lnTo>
                    <a:pt x="2321191" y="1544751"/>
                  </a:lnTo>
                  <a:close/>
                </a:path>
                <a:path w="4550410" h="4031615">
                  <a:moveTo>
                    <a:pt x="2338527" y="2489987"/>
                  </a:moveTo>
                  <a:lnTo>
                    <a:pt x="2333396" y="2487422"/>
                  </a:lnTo>
                  <a:lnTo>
                    <a:pt x="2328964" y="2488819"/>
                  </a:lnTo>
                  <a:lnTo>
                    <a:pt x="2324519" y="2488349"/>
                  </a:lnTo>
                  <a:lnTo>
                    <a:pt x="2325459" y="2490216"/>
                  </a:lnTo>
                  <a:lnTo>
                    <a:pt x="2325687" y="2491155"/>
                  </a:lnTo>
                  <a:lnTo>
                    <a:pt x="2329421" y="2491613"/>
                  </a:lnTo>
                  <a:lnTo>
                    <a:pt x="2333625" y="2492552"/>
                  </a:lnTo>
                  <a:lnTo>
                    <a:pt x="2338527" y="2489987"/>
                  </a:lnTo>
                  <a:close/>
                </a:path>
                <a:path w="4550410" h="4031615">
                  <a:moveTo>
                    <a:pt x="2393365" y="2896031"/>
                  </a:moveTo>
                  <a:lnTo>
                    <a:pt x="2390330" y="2894634"/>
                  </a:lnTo>
                  <a:lnTo>
                    <a:pt x="2387536" y="2893237"/>
                  </a:lnTo>
                  <a:lnTo>
                    <a:pt x="2384031" y="2891599"/>
                  </a:lnTo>
                  <a:lnTo>
                    <a:pt x="2383802" y="2893936"/>
                  </a:lnTo>
                  <a:lnTo>
                    <a:pt x="2383802" y="2896031"/>
                  </a:lnTo>
                  <a:lnTo>
                    <a:pt x="2383561" y="2897898"/>
                  </a:lnTo>
                  <a:lnTo>
                    <a:pt x="2386126" y="2897898"/>
                  </a:lnTo>
                  <a:lnTo>
                    <a:pt x="2388933" y="2898140"/>
                  </a:lnTo>
                  <a:lnTo>
                    <a:pt x="2391499" y="2897898"/>
                  </a:lnTo>
                  <a:lnTo>
                    <a:pt x="2392197" y="2897898"/>
                  </a:lnTo>
                  <a:lnTo>
                    <a:pt x="2392667" y="2896730"/>
                  </a:lnTo>
                  <a:lnTo>
                    <a:pt x="2393365" y="2896031"/>
                  </a:lnTo>
                  <a:close/>
                </a:path>
                <a:path w="4550410" h="4031615">
                  <a:moveTo>
                    <a:pt x="2445867" y="3756672"/>
                  </a:moveTo>
                  <a:lnTo>
                    <a:pt x="2443772" y="3753878"/>
                  </a:lnTo>
                  <a:lnTo>
                    <a:pt x="2439339" y="3758311"/>
                  </a:lnTo>
                  <a:lnTo>
                    <a:pt x="2441206" y="3759708"/>
                  </a:lnTo>
                  <a:lnTo>
                    <a:pt x="2442133" y="3762273"/>
                  </a:lnTo>
                  <a:lnTo>
                    <a:pt x="2444940" y="3762743"/>
                  </a:lnTo>
                  <a:lnTo>
                    <a:pt x="2445867" y="3756672"/>
                  </a:lnTo>
                  <a:close/>
                </a:path>
                <a:path w="4550410" h="4031615">
                  <a:moveTo>
                    <a:pt x="2474811" y="3790277"/>
                  </a:moveTo>
                  <a:lnTo>
                    <a:pt x="2473414" y="3789807"/>
                  </a:lnTo>
                  <a:lnTo>
                    <a:pt x="2470607" y="3789349"/>
                  </a:lnTo>
                  <a:lnTo>
                    <a:pt x="2464778" y="3795179"/>
                  </a:lnTo>
                  <a:lnTo>
                    <a:pt x="2467343" y="3795649"/>
                  </a:lnTo>
                  <a:lnTo>
                    <a:pt x="2468981" y="3796119"/>
                  </a:lnTo>
                  <a:lnTo>
                    <a:pt x="2470607" y="3796347"/>
                  </a:lnTo>
                  <a:lnTo>
                    <a:pt x="2471305" y="3794010"/>
                  </a:lnTo>
                  <a:lnTo>
                    <a:pt x="2474582" y="3793540"/>
                  </a:lnTo>
                  <a:lnTo>
                    <a:pt x="2474811" y="3790277"/>
                  </a:lnTo>
                  <a:close/>
                </a:path>
                <a:path w="4550410" h="4031615">
                  <a:moveTo>
                    <a:pt x="2511450" y="2684843"/>
                  </a:moveTo>
                  <a:lnTo>
                    <a:pt x="2507945" y="2685770"/>
                  </a:lnTo>
                  <a:lnTo>
                    <a:pt x="2506319" y="2688107"/>
                  </a:lnTo>
                  <a:lnTo>
                    <a:pt x="2504910" y="2691142"/>
                  </a:lnTo>
                  <a:lnTo>
                    <a:pt x="2505849" y="2693479"/>
                  </a:lnTo>
                  <a:lnTo>
                    <a:pt x="2506548" y="2694648"/>
                  </a:lnTo>
                  <a:lnTo>
                    <a:pt x="2508415" y="2692781"/>
                  </a:lnTo>
                  <a:lnTo>
                    <a:pt x="2509812" y="2691142"/>
                  </a:lnTo>
                  <a:lnTo>
                    <a:pt x="2511450" y="2689745"/>
                  </a:lnTo>
                  <a:lnTo>
                    <a:pt x="2511450" y="2684843"/>
                  </a:lnTo>
                  <a:close/>
                </a:path>
                <a:path w="4550410" h="4031615">
                  <a:moveTo>
                    <a:pt x="2541079" y="2606433"/>
                  </a:moveTo>
                  <a:lnTo>
                    <a:pt x="2537815" y="2605494"/>
                  </a:lnTo>
                  <a:lnTo>
                    <a:pt x="2536190" y="2603169"/>
                  </a:lnTo>
                  <a:lnTo>
                    <a:pt x="2534323" y="2604566"/>
                  </a:lnTo>
                  <a:lnTo>
                    <a:pt x="2532684" y="2605963"/>
                  </a:lnTo>
                  <a:lnTo>
                    <a:pt x="2530589" y="2607602"/>
                  </a:lnTo>
                  <a:lnTo>
                    <a:pt x="2534551" y="2610396"/>
                  </a:lnTo>
                  <a:lnTo>
                    <a:pt x="2538057" y="2608999"/>
                  </a:lnTo>
                  <a:lnTo>
                    <a:pt x="2541079" y="2609469"/>
                  </a:lnTo>
                  <a:lnTo>
                    <a:pt x="2541079" y="2606433"/>
                  </a:lnTo>
                  <a:close/>
                </a:path>
                <a:path w="4550410" h="4031615">
                  <a:moveTo>
                    <a:pt x="2570251" y="2686469"/>
                  </a:moveTo>
                  <a:lnTo>
                    <a:pt x="2566987" y="2683205"/>
                  </a:lnTo>
                  <a:lnTo>
                    <a:pt x="2564650" y="2684145"/>
                  </a:lnTo>
                  <a:lnTo>
                    <a:pt x="2562555" y="2685313"/>
                  </a:lnTo>
                  <a:lnTo>
                    <a:pt x="2560218" y="2686240"/>
                  </a:lnTo>
                  <a:lnTo>
                    <a:pt x="2563952" y="2686012"/>
                  </a:lnTo>
                  <a:lnTo>
                    <a:pt x="2567686" y="2691142"/>
                  </a:lnTo>
                  <a:lnTo>
                    <a:pt x="2570251" y="2686469"/>
                  </a:lnTo>
                  <a:close/>
                </a:path>
                <a:path w="4550410" h="4031615">
                  <a:moveTo>
                    <a:pt x="2651696" y="3285985"/>
                  </a:moveTo>
                  <a:lnTo>
                    <a:pt x="2650528" y="3284347"/>
                  </a:lnTo>
                  <a:lnTo>
                    <a:pt x="2649131" y="3282950"/>
                  </a:lnTo>
                  <a:lnTo>
                    <a:pt x="2647734" y="3281311"/>
                  </a:lnTo>
                  <a:lnTo>
                    <a:pt x="2642133" y="3286912"/>
                  </a:lnTo>
                  <a:lnTo>
                    <a:pt x="2649601" y="3288080"/>
                  </a:lnTo>
                  <a:lnTo>
                    <a:pt x="2651696" y="3285985"/>
                  </a:lnTo>
                  <a:close/>
                </a:path>
                <a:path w="4550410" h="4031615">
                  <a:moveTo>
                    <a:pt x="2737104" y="3803815"/>
                  </a:moveTo>
                  <a:lnTo>
                    <a:pt x="2732671" y="3799382"/>
                  </a:lnTo>
                  <a:lnTo>
                    <a:pt x="2727312" y="3804742"/>
                  </a:lnTo>
                  <a:lnTo>
                    <a:pt x="2734310" y="3805910"/>
                  </a:lnTo>
                  <a:lnTo>
                    <a:pt x="2737104" y="3803815"/>
                  </a:lnTo>
                  <a:close/>
                </a:path>
                <a:path w="4550410" h="4031615">
                  <a:moveTo>
                    <a:pt x="2875496" y="3731933"/>
                  </a:moveTo>
                  <a:lnTo>
                    <a:pt x="2875026" y="3730777"/>
                  </a:lnTo>
                  <a:lnTo>
                    <a:pt x="2874797" y="3729139"/>
                  </a:lnTo>
                  <a:lnTo>
                    <a:pt x="2874556" y="3727742"/>
                  </a:lnTo>
                  <a:lnTo>
                    <a:pt x="2871520" y="3728199"/>
                  </a:lnTo>
                  <a:lnTo>
                    <a:pt x="2870593" y="3730777"/>
                  </a:lnTo>
                  <a:lnTo>
                    <a:pt x="2868498" y="3732403"/>
                  </a:lnTo>
                  <a:lnTo>
                    <a:pt x="2868955" y="3733571"/>
                  </a:lnTo>
                  <a:lnTo>
                    <a:pt x="2869654" y="3737775"/>
                  </a:lnTo>
                  <a:lnTo>
                    <a:pt x="2875496" y="3731933"/>
                  </a:lnTo>
                  <a:close/>
                </a:path>
                <a:path w="4550410" h="4031615">
                  <a:moveTo>
                    <a:pt x="3019475" y="3307689"/>
                  </a:moveTo>
                  <a:lnTo>
                    <a:pt x="3019247" y="3306749"/>
                  </a:lnTo>
                  <a:lnTo>
                    <a:pt x="3018777" y="3305822"/>
                  </a:lnTo>
                  <a:lnTo>
                    <a:pt x="3018307" y="3304654"/>
                  </a:lnTo>
                  <a:lnTo>
                    <a:pt x="3007347" y="3304654"/>
                  </a:lnTo>
                  <a:lnTo>
                    <a:pt x="3007106" y="3305352"/>
                  </a:lnTo>
                  <a:lnTo>
                    <a:pt x="3006179" y="3306280"/>
                  </a:lnTo>
                  <a:lnTo>
                    <a:pt x="3010611" y="3308858"/>
                  </a:lnTo>
                  <a:lnTo>
                    <a:pt x="3015284" y="3307219"/>
                  </a:lnTo>
                  <a:lnTo>
                    <a:pt x="3019475" y="3307689"/>
                  </a:lnTo>
                  <a:close/>
                </a:path>
                <a:path w="4550410" h="4031615">
                  <a:moveTo>
                    <a:pt x="3055416" y="6769"/>
                  </a:moveTo>
                  <a:lnTo>
                    <a:pt x="3055188" y="4203"/>
                  </a:lnTo>
                  <a:lnTo>
                    <a:pt x="3054947" y="2578"/>
                  </a:lnTo>
                  <a:lnTo>
                    <a:pt x="3054718" y="0"/>
                  </a:lnTo>
                  <a:lnTo>
                    <a:pt x="3052153" y="711"/>
                  </a:lnTo>
                  <a:lnTo>
                    <a:pt x="3048876" y="1638"/>
                  </a:lnTo>
                  <a:lnTo>
                    <a:pt x="3048876" y="7239"/>
                  </a:lnTo>
                  <a:lnTo>
                    <a:pt x="3050984" y="7239"/>
                  </a:lnTo>
                  <a:lnTo>
                    <a:pt x="3052851" y="7010"/>
                  </a:lnTo>
                  <a:lnTo>
                    <a:pt x="3055416" y="6769"/>
                  </a:lnTo>
                  <a:close/>
                </a:path>
                <a:path w="4550410" h="4031615">
                  <a:moveTo>
                    <a:pt x="3176765" y="3836949"/>
                  </a:moveTo>
                  <a:lnTo>
                    <a:pt x="3174669" y="3834612"/>
                  </a:lnTo>
                  <a:lnTo>
                    <a:pt x="3172333" y="3834612"/>
                  </a:lnTo>
                  <a:lnTo>
                    <a:pt x="3169996" y="3837178"/>
                  </a:lnTo>
                  <a:lnTo>
                    <a:pt x="3170466" y="3839984"/>
                  </a:lnTo>
                  <a:lnTo>
                    <a:pt x="3170936" y="3842080"/>
                  </a:lnTo>
                  <a:lnTo>
                    <a:pt x="3173260" y="3841623"/>
                  </a:lnTo>
                  <a:lnTo>
                    <a:pt x="3175127" y="3841153"/>
                  </a:lnTo>
                  <a:lnTo>
                    <a:pt x="3176765" y="3840911"/>
                  </a:lnTo>
                  <a:lnTo>
                    <a:pt x="3176765" y="3836949"/>
                  </a:lnTo>
                  <a:close/>
                </a:path>
                <a:path w="4550410" h="4031615">
                  <a:moveTo>
                    <a:pt x="3340824" y="1421422"/>
                  </a:moveTo>
                  <a:lnTo>
                    <a:pt x="3334753" y="1418615"/>
                  </a:lnTo>
                  <a:lnTo>
                    <a:pt x="3331489" y="1416977"/>
                  </a:lnTo>
                  <a:lnTo>
                    <a:pt x="3330778" y="1419085"/>
                  </a:lnTo>
                  <a:lnTo>
                    <a:pt x="3329851" y="1420952"/>
                  </a:lnTo>
                  <a:lnTo>
                    <a:pt x="3332645" y="1423289"/>
                  </a:lnTo>
                  <a:lnTo>
                    <a:pt x="3334982" y="1421879"/>
                  </a:lnTo>
                  <a:lnTo>
                    <a:pt x="3338245" y="1424914"/>
                  </a:lnTo>
                  <a:lnTo>
                    <a:pt x="3340824" y="1421422"/>
                  </a:lnTo>
                  <a:close/>
                </a:path>
                <a:path w="4550410" h="4031615">
                  <a:moveTo>
                    <a:pt x="3376053" y="3975341"/>
                  </a:moveTo>
                  <a:lnTo>
                    <a:pt x="3371862" y="3969029"/>
                  </a:lnTo>
                  <a:lnTo>
                    <a:pt x="3369526" y="3969969"/>
                  </a:lnTo>
                  <a:lnTo>
                    <a:pt x="3368129" y="3970439"/>
                  </a:lnTo>
                  <a:lnTo>
                    <a:pt x="3367659" y="3970667"/>
                  </a:lnTo>
                  <a:lnTo>
                    <a:pt x="3371862" y="3976967"/>
                  </a:lnTo>
                  <a:lnTo>
                    <a:pt x="3374186" y="3976039"/>
                  </a:lnTo>
                  <a:lnTo>
                    <a:pt x="3375583" y="3975570"/>
                  </a:lnTo>
                  <a:lnTo>
                    <a:pt x="3376053" y="3975341"/>
                  </a:lnTo>
                  <a:close/>
                </a:path>
                <a:path w="4550410" h="4031615">
                  <a:moveTo>
                    <a:pt x="3451428" y="1505889"/>
                  </a:moveTo>
                  <a:lnTo>
                    <a:pt x="3449561" y="1504022"/>
                  </a:lnTo>
                  <a:lnTo>
                    <a:pt x="3447465" y="1504962"/>
                  </a:lnTo>
                  <a:lnTo>
                    <a:pt x="3443503" y="1504962"/>
                  </a:lnTo>
                  <a:lnTo>
                    <a:pt x="3441166" y="1504022"/>
                  </a:lnTo>
                  <a:lnTo>
                    <a:pt x="3438601" y="1507058"/>
                  </a:lnTo>
                  <a:lnTo>
                    <a:pt x="3448862" y="1508455"/>
                  </a:lnTo>
                  <a:lnTo>
                    <a:pt x="3451428" y="1505889"/>
                  </a:lnTo>
                  <a:close/>
                </a:path>
                <a:path w="4550410" h="4031615">
                  <a:moveTo>
                    <a:pt x="3504641" y="2481110"/>
                  </a:moveTo>
                  <a:lnTo>
                    <a:pt x="3502533" y="2479243"/>
                  </a:lnTo>
                  <a:lnTo>
                    <a:pt x="3500907" y="2480411"/>
                  </a:lnTo>
                  <a:lnTo>
                    <a:pt x="3499510" y="2481821"/>
                  </a:lnTo>
                  <a:lnTo>
                    <a:pt x="3497872" y="2483218"/>
                  </a:lnTo>
                  <a:lnTo>
                    <a:pt x="3503472" y="2488819"/>
                  </a:lnTo>
                  <a:lnTo>
                    <a:pt x="3504641" y="2481110"/>
                  </a:lnTo>
                  <a:close/>
                </a:path>
                <a:path w="4550410" h="4031615">
                  <a:moveTo>
                    <a:pt x="3570211" y="2676677"/>
                  </a:moveTo>
                  <a:lnTo>
                    <a:pt x="3567874" y="2674340"/>
                  </a:lnTo>
                  <a:lnTo>
                    <a:pt x="3565779" y="2674340"/>
                  </a:lnTo>
                  <a:lnTo>
                    <a:pt x="3563442" y="2676906"/>
                  </a:lnTo>
                  <a:lnTo>
                    <a:pt x="3563912" y="2679712"/>
                  </a:lnTo>
                  <a:lnTo>
                    <a:pt x="3564382" y="2681808"/>
                  </a:lnTo>
                  <a:lnTo>
                    <a:pt x="3566718" y="2681338"/>
                  </a:lnTo>
                  <a:lnTo>
                    <a:pt x="3568585" y="2680868"/>
                  </a:lnTo>
                  <a:lnTo>
                    <a:pt x="3570211" y="2680639"/>
                  </a:lnTo>
                  <a:lnTo>
                    <a:pt x="3570211" y="2676677"/>
                  </a:lnTo>
                  <a:close/>
                </a:path>
                <a:path w="4550410" h="4031615">
                  <a:moveTo>
                    <a:pt x="4025506" y="3784447"/>
                  </a:moveTo>
                  <a:lnTo>
                    <a:pt x="4020832" y="3779774"/>
                  </a:lnTo>
                  <a:lnTo>
                    <a:pt x="4019664" y="3780713"/>
                  </a:lnTo>
                  <a:lnTo>
                    <a:pt x="4018737" y="3782580"/>
                  </a:lnTo>
                  <a:lnTo>
                    <a:pt x="4017340" y="3782809"/>
                  </a:lnTo>
                  <a:lnTo>
                    <a:pt x="4013606" y="3783279"/>
                  </a:lnTo>
                  <a:lnTo>
                    <a:pt x="4016641" y="3784676"/>
                  </a:lnTo>
                  <a:lnTo>
                    <a:pt x="4016870" y="3785616"/>
                  </a:lnTo>
                  <a:lnTo>
                    <a:pt x="4019905" y="3785844"/>
                  </a:lnTo>
                  <a:lnTo>
                    <a:pt x="4023169" y="3787940"/>
                  </a:lnTo>
                  <a:lnTo>
                    <a:pt x="4025506" y="3784447"/>
                  </a:lnTo>
                  <a:close/>
                </a:path>
                <a:path w="4550410" h="4031615">
                  <a:moveTo>
                    <a:pt x="4038803" y="2807817"/>
                  </a:moveTo>
                  <a:lnTo>
                    <a:pt x="4036707" y="2805493"/>
                  </a:lnTo>
                  <a:lnTo>
                    <a:pt x="4034371" y="2805493"/>
                  </a:lnTo>
                  <a:lnTo>
                    <a:pt x="4032034" y="2808059"/>
                  </a:lnTo>
                  <a:lnTo>
                    <a:pt x="4032504" y="2810853"/>
                  </a:lnTo>
                  <a:lnTo>
                    <a:pt x="4032974" y="2812961"/>
                  </a:lnTo>
                  <a:lnTo>
                    <a:pt x="4035310" y="2812491"/>
                  </a:lnTo>
                  <a:lnTo>
                    <a:pt x="4037177" y="2812021"/>
                  </a:lnTo>
                  <a:lnTo>
                    <a:pt x="4038803" y="2811792"/>
                  </a:lnTo>
                  <a:lnTo>
                    <a:pt x="4038803" y="2807817"/>
                  </a:lnTo>
                  <a:close/>
                </a:path>
                <a:path w="4550410" h="4031615">
                  <a:moveTo>
                    <a:pt x="4074972" y="701027"/>
                  </a:moveTo>
                  <a:lnTo>
                    <a:pt x="4074744" y="698690"/>
                  </a:lnTo>
                  <a:lnTo>
                    <a:pt x="4074274" y="697293"/>
                  </a:lnTo>
                  <a:lnTo>
                    <a:pt x="4074045" y="695655"/>
                  </a:lnTo>
                  <a:lnTo>
                    <a:pt x="4067746" y="695655"/>
                  </a:lnTo>
                  <a:lnTo>
                    <a:pt x="4068445" y="698690"/>
                  </a:lnTo>
                  <a:lnTo>
                    <a:pt x="4068673" y="700087"/>
                  </a:lnTo>
                  <a:lnTo>
                    <a:pt x="4068915" y="702195"/>
                  </a:lnTo>
                  <a:lnTo>
                    <a:pt x="4071010" y="701725"/>
                  </a:lnTo>
                  <a:lnTo>
                    <a:pt x="4072877" y="701497"/>
                  </a:lnTo>
                  <a:lnTo>
                    <a:pt x="4074972" y="701027"/>
                  </a:lnTo>
                  <a:close/>
                </a:path>
                <a:path w="4550410" h="4031615">
                  <a:moveTo>
                    <a:pt x="4097845" y="3710698"/>
                  </a:moveTo>
                  <a:lnTo>
                    <a:pt x="4095750" y="3710940"/>
                  </a:lnTo>
                  <a:lnTo>
                    <a:pt x="4093883" y="3710940"/>
                  </a:lnTo>
                  <a:lnTo>
                    <a:pt x="4091317" y="3711168"/>
                  </a:lnTo>
                  <a:lnTo>
                    <a:pt x="4091546" y="3713734"/>
                  </a:lnTo>
                  <a:lnTo>
                    <a:pt x="4091775" y="3715372"/>
                  </a:lnTo>
                  <a:lnTo>
                    <a:pt x="4092016" y="3717937"/>
                  </a:lnTo>
                  <a:lnTo>
                    <a:pt x="4094581" y="3717239"/>
                  </a:lnTo>
                  <a:lnTo>
                    <a:pt x="4097845" y="3716299"/>
                  </a:lnTo>
                  <a:lnTo>
                    <a:pt x="4097845" y="3710698"/>
                  </a:lnTo>
                  <a:close/>
                </a:path>
                <a:path w="4550410" h="4031615">
                  <a:moveTo>
                    <a:pt x="4130281" y="3289947"/>
                  </a:moveTo>
                  <a:lnTo>
                    <a:pt x="4128185" y="3287382"/>
                  </a:lnTo>
                  <a:lnTo>
                    <a:pt x="4123982" y="3287852"/>
                  </a:lnTo>
                  <a:lnTo>
                    <a:pt x="4122115" y="3284817"/>
                  </a:lnTo>
                  <a:lnTo>
                    <a:pt x="4120477" y="3286442"/>
                  </a:lnTo>
                  <a:lnTo>
                    <a:pt x="4120946" y="3287852"/>
                  </a:lnTo>
                  <a:lnTo>
                    <a:pt x="4121416" y="3289719"/>
                  </a:lnTo>
                  <a:lnTo>
                    <a:pt x="4121886" y="3292056"/>
                  </a:lnTo>
                  <a:lnTo>
                    <a:pt x="4124922" y="3290417"/>
                  </a:lnTo>
                  <a:lnTo>
                    <a:pt x="4127716" y="3292513"/>
                  </a:lnTo>
                  <a:lnTo>
                    <a:pt x="4130281" y="3289947"/>
                  </a:lnTo>
                  <a:close/>
                </a:path>
                <a:path w="4550410" h="4031615">
                  <a:moveTo>
                    <a:pt x="4156887" y="2340864"/>
                  </a:moveTo>
                  <a:lnTo>
                    <a:pt x="4153382" y="2341562"/>
                  </a:lnTo>
                  <a:lnTo>
                    <a:pt x="4151515" y="2343899"/>
                  </a:lnTo>
                  <a:lnTo>
                    <a:pt x="4150347" y="2347163"/>
                  </a:lnTo>
                  <a:lnTo>
                    <a:pt x="4151287" y="2349500"/>
                  </a:lnTo>
                  <a:lnTo>
                    <a:pt x="4151985" y="2350668"/>
                  </a:lnTo>
                  <a:lnTo>
                    <a:pt x="4153852" y="2348801"/>
                  </a:lnTo>
                  <a:lnTo>
                    <a:pt x="4155249" y="2347163"/>
                  </a:lnTo>
                  <a:lnTo>
                    <a:pt x="4156887" y="2345766"/>
                  </a:lnTo>
                  <a:lnTo>
                    <a:pt x="4156887" y="2340864"/>
                  </a:lnTo>
                  <a:close/>
                </a:path>
                <a:path w="4550410" h="4031615">
                  <a:moveTo>
                    <a:pt x="4215231" y="3908590"/>
                  </a:moveTo>
                  <a:lnTo>
                    <a:pt x="4210799" y="3904157"/>
                  </a:lnTo>
                  <a:lnTo>
                    <a:pt x="4209631" y="3906024"/>
                  </a:lnTo>
                  <a:lnTo>
                    <a:pt x="4206824" y="3906964"/>
                  </a:lnTo>
                  <a:lnTo>
                    <a:pt x="4206354" y="3909758"/>
                  </a:lnTo>
                  <a:lnTo>
                    <a:pt x="4212425" y="3910698"/>
                  </a:lnTo>
                  <a:lnTo>
                    <a:pt x="4215231" y="3908590"/>
                  </a:lnTo>
                  <a:close/>
                </a:path>
                <a:path w="4550410" h="4031615">
                  <a:moveTo>
                    <a:pt x="4225963" y="3965765"/>
                  </a:moveTo>
                  <a:lnTo>
                    <a:pt x="4225493" y="3963670"/>
                  </a:lnTo>
                  <a:lnTo>
                    <a:pt x="4225264" y="3961803"/>
                  </a:lnTo>
                  <a:lnTo>
                    <a:pt x="4224794" y="3959695"/>
                  </a:lnTo>
                  <a:lnTo>
                    <a:pt x="4222458" y="3959936"/>
                  </a:lnTo>
                  <a:lnTo>
                    <a:pt x="4221061" y="3960406"/>
                  </a:lnTo>
                  <a:lnTo>
                    <a:pt x="4219435" y="3960634"/>
                  </a:lnTo>
                  <a:lnTo>
                    <a:pt x="4219435" y="3966934"/>
                  </a:lnTo>
                  <a:lnTo>
                    <a:pt x="4223626" y="3966235"/>
                  </a:lnTo>
                  <a:lnTo>
                    <a:pt x="4225963" y="3965765"/>
                  </a:lnTo>
                  <a:close/>
                </a:path>
                <a:path w="4550410" h="4031615">
                  <a:moveTo>
                    <a:pt x="4232732" y="3846753"/>
                  </a:moveTo>
                  <a:lnTo>
                    <a:pt x="4230865" y="3845356"/>
                  </a:lnTo>
                  <a:lnTo>
                    <a:pt x="4228757" y="3843947"/>
                  </a:lnTo>
                  <a:lnTo>
                    <a:pt x="4226433" y="3842550"/>
                  </a:lnTo>
                  <a:lnTo>
                    <a:pt x="4226191" y="3843020"/>
                  </a:lnTo>
                  <a:lnTo>
                    <a:pt x="4225734" y="3844417"/>
                  </a:lnTo>
                  <a:lnTo>
                    <a:pt x="4224794" y="3846753"/>
                  </a:lnTo>
                  <a:lnTo>
                    <a:pt x="4231094" y="3850957"/>
                  </a:lnTo>
                  <a:lnTo>
                    <a:pt x="4231335" y="3850487"/>
                  </a:lnTo>
                  <a:lnTo>
                    <a:pt x="4231792" y="3849090"/>
                  </a:lnTo>
                  <a:lnTo>
                    <a:pt x="4232732" y="3846753"/>
                  </a:lnTo>
                  <a:close/>
                </a:path>
                <a:path w="4550410" h="4031615">
                  <a:moveTo>
                    <a:pt x="4251871" y="3871023"/>
                  </a:moveTo>
                  <a:lnTo>
                    <a:pt x="4251630" y="3868458"/>
                  </a:lnTo>
                  <a:lnTo>
                    <a:pt x="4251401" y="3866819"/>
                  </a:lnTo>
                  <a:lnTo>
                    <a:pt x="4251172" y="3864254"/>
                  </a:lnTo>
                  <a:lnTo>
                    <a:pt x="4248594" y="3864953"/>
                  </a:lnTo>
                  <a:lnTo>
                    <a:pt x="4245330" y="3865892"/>
                  </a:lnTo>
                  <a:lnTo>
                    <a:pt x="4245330" y="3871493"/>
                  </a:lnTo>
                  <a:lnTo>
                    <a:pt x="4247197" y="3871493"/>
                  </a:lnTo>
                  <a:lnTo>
                    <a:pt x="4249293" y="3871252"/>
                  </a:lnTo>
                  <a:lnTo>
                    <a:pt x="4251871" y="3871023"/>
                  </a:lnTo>
                  <a:close/>
                </a:path>
                <a:path w="4550410" h="4031615">
                  <a:moveTo>
                    <a:pt x="4255135" y="988060"/>
                  </a:moveTo>
                  <a:lnTo>
                    <a:pt x="4250931" y="987831"/>
                  </a:lnTo>
                  <a:lnTo>
                    <a:pt x="4246270" y="985964"/>
                  </a:lnTo>
                  <a:lnTo>
                    <a:pt x="4240669" y="988999"/>
                  </a:lnTo>
                  <a:lnTo>
                    <a:pt x="4246499" y="990625"/>
                  </a:lnTo>
                  <a:lnTo>
                    <a:pt x="4250931" y="991323"/>
                  </a:lnTo>
                  <a:lnTo>
                    <a:pt x="4255135" y="988060"/>
                  </a:lnTo>
                  <a:close/>
                </a:path>
                <a:path w="4550410" h="4031615">
                  <a:moveTo>
                    <a:pt x="4300639" y="3934968"/>
                  </a:moveTo>
                  <a:lnTo>
                    <a:pt x="4296207" y="3930535"/>
                  </a:lnTo>
                  <a:lnTo>
                    <a:pt x="4294810" y="3932402"/>
                  </a:lnTo>
                  <a:lnTo>
                    <a:pt x="4292231" y="3933329"/>
                  </a:lnTo>
                  <a:lnTo>
                    <a:pt x="4291774" y="3936136"/>
                  </a:lnTo>
                  <a:lnTo>
                    <a:pt x="4297845" y="3937063"/>
                  </a:lnTo>
                  <a:lnTo>
                    <a:pt x="4300639" y="3934968"/>
                  </a:lnTo>
                  <a:close/>
                </a:path>
                <a:path w="4550410" h="4031615">
                  <a:moveTo>
                    <a:pt x="4404715" y="3767645"/>
                  </a:moveTo>
                  <a:lnTo>
                    <a:pt x="4401248" y="3767048"/>
                  </a:lnTo>
                  <a:lnTo>
                    <a:pt x="4397019" y="3769042"/>
                  </a:lnTo>
                  <a:lnTo>
                    <a:pt x="4394682" y="3769982"/>
                  </a:lnTo>
                  <a:lnTo>
                    <a:pt x="4390720" y="3771849"/>
                  </a:lnTo>
                  <a:lnTo>
                    <a:pt x="4394682" y="3772776"/>
                  </a:lnTo>
                  <a:lnTo>
                    <a:pt x="4396079" y="3773005"/>
                  </a:lnTo>
                  <a:lnTo>
                    <a:pt x="4393984" y="3772547"/>
                  </a:lnTo>
                  <a:lnTo>
                    <a:pt x="4398416" y="3770439"/>
                  </a:lnTo>
                  <a:lnTo>
                    <a:pt x="4400753" y="3769512"/>
                  </a:lnTo>
                  <a:lnTo>
                    <a:pt x="4404715" y="3767645"/>
                  </a:lnTo>
                  <a:close/>
                </a:path>
                <a:path w="4550410" h="4031615">
                  <a:moveTo>
                    <a:pt x="4418952" y="3905796"/>
                  </a:moveTo>
                  <a:lnTo>
                    <a:pt x="4417085" y="3903929"/>
                  </a:lnTo>
                  <a:lnTo>
                    <a:pt x="4415447" y="3902532"/>
                  </a:lnTo>
                  <a:lnTo>
                    <a:pt x="4414050" y="3900894"/>
                  </a:lnTo>
                  <a:lnTo>
                    <a:pt x="4409148" y="3900894"/>
                  </a:lnTo>
                  <a:lnTo>
                    <a:pt x="4409846" y="3904399"/>
                  </a:lnTo>
                  <a:lnTo>
                    <a:pt x="4412424" y="3906266"/>
                  </a:lnTo>
                  <a:lnTo>
                    <a:pt x="4415447" y="3907421"/>
                  </a:lnTo>
                  <a:lnTo>
                    <a:pt x="4417784" y="3906494"/>
                  </a:lnTo>
                  <a:lnTo>
                    <a:pt x="4418952" y="3905796"/>
                  </a:lnTo>
                  <a:close/>
                </a:path>
                <a:path w="4550410" h="4031615">
                  <a:moveTo>
                    <a:pt x="4448124" y="3962971"/>
                  </a:moveTo>
                  <a:lnTo>
                    <a:pt x="4444390" y="3965067"/>
                  </a:lnTo>
                  <a:lnTo>
                    <a:pt x="4441583" y="3966705"/>
                  </a:lnTo>
                  <a:lnTo>
                    <a:pt x="4438320" y="3968331"/>
                  </a:lnTo>
                  <a:lnTo>
                    <a:pt x="4442053" y="3970439"/>
                  </a:lnTo>
                  <a:lnTo>
                    <a:pt x="4445089" y="3970439"/>
                  </a:lnTo>
                  <a:lnTo>
                    <a:pt x="4448124" y="3968572"/>
                  </a:lnTo>
                  <a:lnTo>
                    <a:pt x="4448124" y="3962971"/>
                  </a:lnTo>
                  <a:close/>
                </a:path>
                <a:path w="4550410" h="4031615">
                  <a:moveTo>
                    <a:pt x="4465625" y="3968800"/>
                  </a:moveTo>
                  <a:lnTo>
                    <a:pt x="4463758" y="3966934"/>
                  </a:lnTo>
                  <a:lnTo>
                    <a:pt x="4460722" y="3966705"/>
                  </a:lnTo>
                  <a:lnTo>
                    <a:pt x="4457458" y="3965067"/>
                  </a:lnTo>
                  <a:lnTo>
                    <a:pt x="4454893" y="3968102"/>
                  </a:lnTo>
                  <a:lnTo>
                    <a:pt x="4457928" y="3969740"/>
                  </a:lnTo>
                  <a:lnTo>
                    <a:pt x="4460964" y="3971137"/>
                  </a:lnTo>
                  <a:lnTo>
                    <a:pt x="4464228" y="3972534"/>
                  </a:lnTo>
                  <a:lnTo>
                    <a:pt x="4464926" y="3970439"/>
                  </a:lnTo>
                  <a:lnTo>
                    <a:pt x="4465625" y="3968800"/>
                  </a:lnTo>
                  <a:close/>
                </a:path>
                <a:path w="4550410" h="4031615">
                  <a:moveTo>
                    <a:pt x="4508093" y="2355100"/>
                  </a:moveTo>
                  <a:lnTo>
                    <a:pt x="4500397" y="2353932"/>
                  </a:lnTo>
                  <a:lnTo>
                    <a:pt x="4498530" y="2356027"/>
                  </a:lnTo>
                  <a:lnTo>
                    <a:pt x="4499699" y="2357666"/>
                  </a:lnTo>
                  <a:lnTo>
                    <a:pt x="4501096" y="2359063"/>
                  </a:lnTo>
                  <a:lnTo>
                    <a:pt x="4502493" y="2360701"/>
                  </a:lnTo>
                  <a:lnTo>
                    <a:pt x="4508093" y="2355100"/>
                  </a:lnTo>
                  <a:close/>
                </a:path>
                <a:path w="4550410" h="4031615">
                  <a:moveTo>
                    <a:pt x="4550105" y="4015702"/>
                  </a:moveTo>
                  <a:lnTo>
                    <a:pt x="4548937" y="4010571"/>
                  </a:lnTo>
                  <a:lnTo>
                    <a:pt x="4545431" y="4008704"/>
                  </a:lnTo>
                  <a:lnTo>
                    <a:pt x="4540301" y="4009174"/>
                  </a:lnTo>
                  <a:lnTo>
                    <a:pt x="4541469" y="4014305"/>
                  </a:lnTo>
                  <a:lnTo>
                    <a:pt x="4544974" y="4016171"/>
                  </a:lnTo>
                  <a:lnTo>
                    <a:pt x="4550105" y="401570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4" name="object 54"/>
            <p:cNvSpPr/>
            <p:nvPr/>
          </p:nvSpPr>
          <p:spPr>
            <a:xfrm>
              <a:off x="1132154" y="3011855"/>
              <a:ext cx="4581525" cy="3255645"/>
            </a:xfrm>
            <a:custGeom>
              <a:avLst/>
              <a:gdLst/>
              <a:ahLst/>
              <a:cxnLst/>
              <a:rect l="l" t="t" r="r" b="b"/>
              <a:pathLst>
                <a:path w="4581525" h="3255645">
                  <a:moveTo>
                    <a:pt x="15405" y="2202942"/>
                  </a:moveTo>
                  <a:lnTo>
                    <a:pt x="11201" y="2201532"/>
                  </a:lnTo>
                  <a:lnTo>
                    <a:pt x="7239" y="2201532"/>
                  </a:lnTo>
                  <a:lnTo>
                    <a:pt x="0" y="2203869"/>
                  </a:lnTo>
                  <a:lnTo>
                    <a:pt x="12141" y="2205266"/>
                  </a:lnTo>
                  <a:lnTo>
                    <a:pt x="12141" y="2205507"/>
                  </a:lnTo>
                  <a:lnTo>
                    <a:pt x="15405" y="2202942"/>
                  </a:lnTo>
                  <a:close/>
                </a:path>
                <a:path w="4581525" h="3255645">
                  <a:moveTo>
                    <a:pt x="35941" y="970788"/>
                  </a:moveTo>
                  <a:lnTo>
                    <a:pt x="28244" y="969619"/>
                  </a:lnTo>
                  <a:lnTo>
                    <a:pt x="26377" y="971715"/>
                  </a:lnTo>
                  <a:lnTo>
                    <a:pt x="27546" y="973353"/>
                  </a:lnTo>
                  <a:lnTo>
                    <a:pt x="28943" y="974750"/>
                  </a:lnTo>
                  <a:lnTo>
                    <a:pt x="30340" y="976388"/>
                  </a:lnTo>
                  <a:lnTo>
                    <a:pt x="35941" y="970788"/>
                  </a:lnTo>
                  <a:close/>
                </a:path>
                <a:path w="4581525" h="3255645">
                  <a:moveTo>
                    <a:pt x="58343" y="2615755"/>
                  </a:moveTo>
                  <a:lnTo>
                    <a:pt x="57873" y="2614587"/>
                  </a:lnTo>
                  <a:lnTo>
                    <a:pt x="57416" y="2613190"/>
                  </a:lnTo>
                  <a:lnTo>
                    <a:pt x="56946" y="2611551"/>
                  </a:lnTo>
                  <a:lnTo>
                    <a:pt x="55079" y="2612961"/>
                  </a:lnTo>
                  <a:lnTo>
                    <a:pt x="53682" y="2614358"/>
                  </a:lnTo>
                  <a:lnTo>
                    <a:pt x="51574" y="2615755"/>
                  </a:lnTo>
                  <a:lnTo>
                    <a:pt x="51816" y="2616924"/>
                  </a:lnTo>
                  <a:lnTo>
                    <a:pt x="52044" y="2619019"/>
                  </a:lnTo>
                  <a:lnTo>
                    <a:pt x="51816" y="2620187"/>
                  </a:lnTo>
                  <a:lnTo>
                    <a:pt x="56007" y="2617393"/>
                  </a:lnTo>
                  <a:lnTo>
                    <a:pt x="58343" y="2615755"/>
                  </a:lnTo>
                  <a:close/>
                </a:path>
                <a:path w="4581525" h="3255645">
                  <a:moveTo>
                    <a:pt x="62306" y="2225344"/>
                  </a:moveTo>
                  <a:lnTo>
                    <a:pt x="61150" y="2222538"/>
                  </a:lnTo>
                  <a:lnTo>
                    <a:pt x="61379" y="2219972"/>
                  </a:lnTo>
                  <a:lnTo>
                    <a:pt x="61607" y="2218575"/>
                  </a:lnTo>
                  <a:lnTo>
                    <a:pt x="61150" y="2216937"/>
                  </a:lnTo>
                  <a:lnTo>
                    <a:pt x="60909" y="2215540"/>
                  </a:lnTo>
                  <a:lnTo>
                    <a:pt x="58115" y="2225103"/>
                  </a:lnTo>
                  <a:lnTo>
                    <a:pt x="60439" y="2227669"/>
                  </a:lnTo>
                  <a:lnTo>
                    <a:pt x="62306" y="2225344"/>
                  </a:lnTo>
                  <a:close/>
                </a:path>
                <a:path w="4581525" h="3255645">
                  <a:moveTo>
                    <a:pt x="69316" y="208622"/>
                  </a:moveTo>
                  <a:lnTo>
                    <a:pt x="66509" y="206057"/>
                  </a:lnTo>
                  <a:lnTo>
                    <a:pt x="65112" y="208851"/>
                  </a:lnTo>
                  <a:lnTo>
                    <a:pt x="63474" y="211658"/>
                  </a:lnTo>
                  <a:lnTo>
                    <a:pt x="62077" y="214693"/>
                  </a:lnTo>
                  <a:lnTo>
                    <a:pt x="63944" y="216319"/>
                  </a:lnTo>
                  <a:lnTo>
                    <a:pt x="65811" y="216319"/>
                  </a:lnTo>
                  <a:lnTo>
                    <a:pt x="67449" y="214922"/>
                  </a:lnTo>
                  <a:lnTo>
                    <a:pt x="67906" y="211886"/>
                  </a:lnTo>
                  <a:lnTo>
                    <a:pt x="69316" y="208622"/>
                  </a:lnTo>
                  <a:close/>
                </a:path>
                <a:path w="4581525" h="3255645">
                  <a:moveTo>
                    <a:pt x="107289" y="675005"/>
                  </a:moveTo>
                  <a:lnTo>
                    <a:pt x="105714" y="672084"/>
                  </a:lnTo>
                  <a:lnTo>
                    <a:pt x="104317" y="669975"/>
                  </a:lnTo>
                  <a:lnTo>
                    <a:pt x="102222" y="666242"/>
                  </a:lnTo>
                  <a:lnTo>
                    <a:pt x="101346" y="671258"/>
                  </a:lnTo>
                  <a:lnTo>
                    <a:pt x="102920" y="674179"/>
                  </a:lnTo>
                  <a:lnTo>
                    <a:pt x="104317" y="676275"/>
                  </a:lnTo>
                  <a:lnTo>
                    <a:pt x="106413" y="680008"/>
                  </a:lnTo>
                  <a:lnTo>
                    <a:pt x="107289" y="675005"/>
                  </a:lnTo>
                  <a:close/>
                </a:path>
                <a:path w="4581525" h="3255645">
                  <a:moveTo>
                    <a:pt x="172453" y="2245639"/>
                  </a:moveTo>
                  <a:lnTo>
                    <a:pt x="169659" y="2244013"/>
                  </a:lnTo>
                  <a:lnTo>
                    <a:pt x="166624" y="2244013"/>
                  </a:lnTo>
                  <a:lnTo>
                    <a:pt x="163118" y="2245880"/>
                  </a:lnTo>
                  <a:lnTo>
                    <a:pt x="163360" y="2247506"/>
                  </a:lnTo>
                  <a:lnTo>
                    <a:pt x="163588" y="2249373"/>
                  </a:lnTo>
                  <a:lnTo>
                    <a:pt x="164058" y="2251710"/>
                  </a:lnTo>
                  <a:lnTo>
                    <a:pt x="165925" y="2250071"/>
                  </a:lnTo>
                  <a:lnTo>
                    <a:pt x="166852" y="2248916"/>
                  </a:lnTo>
                  <a:lnTo>
                    <a:pt x="168021" y="2247976"/>
                  </a:lnTo>
                  <a:lnTo>
                    <a:pt x="169659" y="2247506"/>
                  </a:lnTo>
                  <a:lnTo>
                    <a:pt x="172453" y="2249144"/>
                  </a:lnTo>
                  <a:lnTo>
                    <a:pt x="172453" y="2245639"/>
                  </a:lnTo>
                  <a:close/>
                </a:path>
                <a:path w="4581525" h="3255645">
                  <a:moveTo>
                    <a:pt x="215163" y="2173071"/>
                  </a:moveTo>
                  <a:lnTo>
                    <a:pt x="213766" y="2172830"/>
                  </a:lnTo>
                  <a:lnTo>
                    <a:pt x="212369" y="2172373"/>
                  </a:lnTo>
                  <a:lnTo>
                    <a:pt x="210502" y="2172131"/>
                  </a:lnTo>
                  <a:lnTo>
                    <a:pt x="209791" y="2174697"/>
                  </a:lnTo>
                  <a:lnTo>
                    <a:pt x="206298" y="2175167"/>
                  </a:lnTo>
                  <a:lnTo>
                    <a:pt x="206298" y="2178431"/>
                  </a:lnTo>
                  <a:lnTo>
                    <a:pt x="207695" y="2178672"/>
                  </a:lnTo>
                  <a:lnTo>
                    <a:pt x="209092" y="2179129"/>
                  </a:lnTo>
                  <a:lnTo>
                    <a:pt x="210959" y="2179370"/>
                  </a:lnTo>
                  <a:lnTo>
                    <a:pt x="211658" y="2176805"/>
                  </a:lnTo>
                  <a:lnTo>
                    <a:pt x="214934" y="2176564"/>
                  </a:lnTo>
                  <a:lnTo>
                    <a:pt x="215163" y="2173071"/>
                  </a:lnTo>
                  <a:close/>
                </a:path>
                <a:path w="4581525" h="3255645">
                  <a:moveTo>
                    <a:pt x="310375" y="2211336"/>
                  </a:moveTo>
                  <a:lnTo>
                    <a:pt x="307581" y="2211806"/>
                  </a:lnTo>
                  <a:lnTo>
                    <a:pt x="306171" y="2212276"/>
                  </a:lnTo>
                  <a:lnTo>
                    <a:pt x="303847" y="2212505"/>
                  </a:lnTo>
                  <a:lnTo>
                    <a:pt x="304304" y="2214600"/>
                  </a:lnTo>
                  <a:lnTo>
                    <a:pt x="304546" y="2216467"/>
                  </a:lnTo>
                  <a:lnTo>
                    <a:pt x="305003" y="2218575"/>
                  </a:lnTo>
                  <a:lnTo>
                    <a:pt x="307340" y="2218334"/>
                  </a:lnTo>
                  <a:lnTo>
                    <a:pt x="308737" y="2217877"/>
                  </a:lnTo>
                  <a:lnTo>
                    <a:pt x="310375" y="2217636"/>
                  </a:lnTo>
                  <a:lnTo>
                    <a:pt x="310375" y="2211336"/>
                  </a:lnTo>
                  <a:close/>
                </a:path>
                <a:path w="4581525" h="3255645">
                  <a:moveTo>
                    <a:pt x="392747" y="3044444"/>
                  </a:moveTo>
                  <a:lnTo>
                    <a:pt x="392518" y="3042348"/>
                  </a:lnTo>
                  <a:lnTo>
                    <a:pt x="392518" y="3040481"/>
                  </a:lnTo>
                  <a:lnTo>
                    <a:pt x="392290" y="3037903"/>
                  </a:lnTo>
                  <a:lnTo>
                    <a:pt x="389724" y="3038144"/>
                  </a:lnTo>
                  <a:lnTo>
                    <a:pt x="388086" y="3038373"/>
                  </a:lnTo>
                  <a:lnTo>
                    <a:pt x="385521" y="3038614"/>
                  </a:lnTo>
                  <a:lnTo>
                    <a:pt x="386219" y="3041180"/>
                  </a:lnTo>
                  <a:lnTo>
                    <a:pt x="387146" y="3044444"/>
                  </a:lnTo>
                  <a:lnTo>
                    <a:pt x="392747" y="3044444"/>
                  </a:lnTo>
                  <a:close/>
                </a:path>
                <a:path w="4581525" h="3255645">
                  <a:moveTo>
                    <a:pt x="482358" y="1202283"/>
                  </a:moveTo>
                  <a:lnTo>
                    <a:pt x="479564" y="1198778"/>
                  </a:lnTo>
                  <a:lnTo>
                    <a:pt x="476758" y="1199248"/>
                  </a:lnTo>
                  <a:lnTo>
                    <a:pt x="474433" y="1199718"/>
                  </a:lnTo>
                  <a:lnTo>
                    <a:pt x="475602" y="1201343"/>
                  </a:lnTo>
                  <a:lnTo>
                    <a:pt x="476758" y="1202283"/>
                  </a:lnTo>
                  <a:lnTo>
                    <a:pt x="478167" y="1205077"/>
                  </a:lnTo>
                  <a:lnTo>
                    <a:pt x="478624" y="1206944"/>
                  </a:lnTo>
                  <a:lnTo>
                    <a:pt x="479323" y="1209052"/>
                  </a:lnTo>
                  <a:lnTo>
                    <a:pt x="482358" y="1205547"/>
                  </a:lnTo>
                  <a:lnTo>
                    <a:pt x="482358" y="1202283"/>
                  </a:lnTo>
                  <a:close/>
                </a:path>
                <a:path w="4581525" h="3255645">
                  <a:moveTo>
                    <a:pt x="530440" y="1223518"/>
                  </a:moveTo>
                  <a:lnTo>
                    <a:pt x="528802" y="1222121"/>
                  </a:lnTo>
                  <a:lnTo>
                    <a:pt x="527405" y="1220952"/>
                  </a:lnTo>
                  <a:lnTo>
                    <a:pt x="525297" y="1219085"/>
                  </a:lnTo>
                  <a:lnTo>
                    <a:pt x="523430" y="1220711"/>
                  </a:lnTo>
                  <a:lnTo>
                    <a:pt x="521804" y="1222121"/>
                  </a:lnTo>
                  <a:lnTo>
                    <a:pt x="520395" y="1223518"/>
                  </a:lnTo>
                  <a:lnTo>
                    <a:pt x="523671" y="1226312"/>
                  </a:lnTo>
                  <a:lnTo>
                    <a:pt x="526935" y="1226312"/>
                  </a:lnTo>
                  <a:lnTo>
                    <a:pt x="530440" y="1223518"/>
                  </a:lnTo>
                  <a:close/>
                </a:path>
                <a:path w="4581525" h="3255645">
                  <a:moveTo>
                    <a:pt x="618185" y="2212975"/>
                  </a:moveTo>
                  <a:lnTo>
                    <a:pt x="613740" y="2208542"/>
                  </a:lnTo>
                  <a:lnTo>
                    <a:pt x="608380" y="2213902"/>
                  </a:lnTo>
                  <a:lnTo>
                    <a:pt x="615619" y="2215070"/>
                  </a:lnTo>
                  <a:lnTo>
                    <a:pt x="618185" y="2212975"/>
                  </a:lnTo>
                  <a:close/>
                </a:path>
                <a:path w="4581525" h="3255645">
                  <a:moveTo>
                    <a:pt x="648982" y="14693"/>
                  </a:moveTo>
                  <a:lnTo>
                    <a:pt x="646417" y="12369"/>
                  </a:lnTo>
                  <a:lnTo>
                    <a:pt x="643623" y="12827"/>
                  </a:lnTo>
                  <a:lnTo>
                    <a:pt x="641515" y="13296"/>
                  </a:lnTo>
                  <a:lnTo>
                    <a:pt x="641985" y="15633"/>
                  </a:lnTo>
                  <a:lnTo>
                    <a:pt x="642454" y="17500"/>
                  </a:lnTo>
                  <a:lnTo>
                    <a:pt x="642683" y="19126"/>
                  </a:lnTo>
                  <a:lnTo>
                    <a:pt x="646645" y="19126"/>
                  </a:lnTo>
                  <a:lnTo>
                    <a:pt x="648982" y="17030"/>
                  </a:lnTo>
                  <a:lnTo>
                    <a:pt x="648982" y="14693"/>
                  </a:lnTo>
                  <a:close/>
                </a:path>
                <a:path w="4581525" h="3255645">
                  <a:moveTo>
                    <a:pt x="675119" y="998321"/>
                  </a:moveTo>
                  <a:lnTo>
                    <a:pt x="673722" y="996454"/>
                  </a:lnTo>
                  <a:lnTo>
                    <a:pt x="670687" y="995984"/>
                  </a:lnTo>
                  <a:lnTo>
                    <a:pt x="667423" y="994587"/>
                  </a:lnTo>
                  <a:lnTo>
                    <a:pt x="664857" y="997381"/>
                  </a:lnTo>
                  <a:lnTo>
                    <a:pt x="667651" y="998791"/>
                  </a:lnTo>
                  <a:lnTo>
                    <a:pt x="670458" y="1000417"/>
                  </a:lnTo>
                  <a:lnTo>
                    <a:pt x="673481" y="1001826"/>
                  </a:lnTo>
                  <a:lnTo>
                    <a:pt x="675119" y="1000188"/>
                  </a:lnTo>
                  <a:lnTo>
                    <a:pt x="675119" y="998321"/>
                  </a:lnTo>
                  <a:close/>
                </a:path>
                <a:path w="4581525" h="3255645">
                  <a:moveTo>
                    <a:pt x="704989" y="2393823"/>
                  </a:moveTo>
                  <a:lnTo>
                    <a:pt x="699630" y="2391499"/>
                  </a:lnTo>
                  <a:lnTo>
                    <a:pt x="695185" y="2391499"/>
                  </a:lnTo>
                  <a:lnTo>
                    <a:pt x="690054" y="2393823"/>
                  </a:lnTo>
                  <a:lnTo>
                    <a:pt x="695426" y="2396159"/>
                  </a:lnTo>
                  <a:lnTo>
                    <a:pt x="699630" y="2396159"/>
                  </a:lnTo>
                  <a:lnTo>
                    <a:pt x="704989" y="2393823"/>
                  </a:lnTo>
                  <a:close/>
                </a:path>
                <a:path w="4581525" h="3255645">
                  <a:moveTo>
                    <a:pt x="742797" y="2204110"/>
                  </a:moveTo>
                  <a:lnTo>
                    <a:pt x="741400" y="2202243"/>
                  </a:lnTo>
                  <a:lnTo>
                    <a:pt x="740232" y="2200135"/>
                  </a:lnTo>
                  <a:lnTo>
                    <a:pt x="738835" y="2198268"/>
                  </a:lnTo>
                  <a:lnTo>
                    <a:pt x="733234" y="2203869"/>
                  </a:lnTo>
                  <a:lnTo>
                    <a:pt x="734860" y="2204339"/>
                  </a:lnTo>
                  <a:lnTo>
                    <a:pt x="736028" y="2205037"/>
                  </a:lnTo>
                  <a:lnTo>
                    <a:pt x="737425" y="2205037"/>
                  </a:lnTo>
                  <a:lnTo>
                    <a:pt x="739533" y="2205266"/>
                  </a:lnTo>
                  <a:lnTo>
                    <a:pt x="741629" y="2205736"/>
                  </a:lnTo>
                  <a:lnTo>
                    <a:pt x="742797" y="2204110"/>
                  </a:lnTo>
                  <a:close/>
                </a:path>
                <a:path w="4581525" h="3255645">
                  <a:moveTo>
                    <a:pt x="753059" y="861568"/>
                  </a:moveTo>
                  <a:lnTo>
                    <a:pt x="750036" y="861339"/>
                  </a:lnTo>
                  <a:lnTo>
                    <a:pt x="749096" y="864603"/>
                  </a:lnTo>
                  <a:lnTo>
                    <a:pt x="746531" y="866241"/>
                  </a:lnTo>
                  <a:lnTo>
                    <a:pt x="748157" y="868108"/>
                  </a:lnTo>
                  <a:lnTo>
                    <a:pt x="749566" y="869975"/>
                  </a:lnTo>
                  <a:lnTo>
                    <a:pt x="753059" y="874407"/>
                  </a:lnTo>
                  <a:lnTo>
                    <a:pt x="753059" y="861568"/>
                  </a:lnTo>
                  <a:close/>
                </a:path>
                <a:path w="4581525" h="3255645">
                  <a:moveTo>
                    <a:pt x="753300" y="41071"/>
                  </a:moveTo>
                  <a:lnTo>
                    <a:pt x="753059" y="38735"/>
                  </a:lnTo>
                  <a:lnTo>
                    <a:pt x="752602" y="37338"/>
                  </a:lnTo>
                  <a:lnTo>
                    <a:pt x="752360" y="35699"/>
                  </a:lnTo>
                  <a:lnTo>
                    <a:pt x="746061" y="35699"/>
                  </a:lnTo>
                  <a:lnTo>
                    <a:pt x="746760" y="38735"/>
                  </a:lnTo>
                  <a:lnTo>
                    <a:pt x="747001" y="40132"/>
                  </a:lnTo>
                  <a:lnTo>
                    <a:pt x="747229" y="42240"/>
                  </a:lnTo>
                  <a:lnTo>
                    <a:pt x="749325" y="41770"/>
                  </a:lnTo>
                  <a:lnTo>
                    <a:pt x="751192" y="41529"/>
                  </a:lnTo>
                  <a:lnTo>
                    <a:pt x="753300" y="41071"/>
                  </a:lnTo>
                  <a:close/>
                </a:path>
                <a:path w="4581525" h="3255645">
                  <a:moveTo>
                    <a:pt x="854113" y="206984"/>
                  </a:moveTo>
                  <a:lnTo>
                    <a:pt x="853643" y="206756"/>
                  </a:lnTo>
                  <a:lnTo>
                    <a:pt x="852246" y="206286"/>
                  </a:lnTo>
                  <a:lnTo>
                    <a:pt x="849909" y="205359"/>
                  </a:lnTo>
                  <a:lnTo>
                    <a:pt x="845705" y="211658"/>
                  </a:lnTo>
                  <a:lnTo>
                    <a:pt x="846175" y="211886"/>
                  </a:lnTo>
                  <a:lnTo>
                    <a:pt x="847572" y="212356"/>
                  </a:lnTo>
                  <a:lnTo>
                    <a:pt x="849909" y="213283"/>
                  </a:lnTo>
                  <a:lnTo>
                    <a:pt x="854113" y="206984"/>
                  </a:lnTo>
                  <a:close/>
                </a:path>
                <a:path w="4581525" h="3255645">
                  <a:moveTo>
                    <a:pt x="1041501" y="668108"/>
                  </a:moveTo>
                  <a:lnTo>
                    <a:pt x="1038466" y="667410"/>
                  </a:lnTo>
                  <a:lnTo>
                    <a:pt x="1036599" y="665073"/>
                  </a:lnTo>
                  <a:lnTo>
                    <a:pt x="1034732" y="666483"/>
                  </a:lnTo>
                  <a:lnTo>
                    <a:pt x="1033094" y="667880"/>
                  </a:lnTo>
                  <a:lnTo>
                    <a:pt x="1030998" y="669518"/>
                  </a:lnTo>
                  <a:lnTo>
                    <a:pt x="1034961" y="672312"/>
                  </a:lnTo>
                  <a:lnTo>
                    <a:pt x="1038466" y="670915"/>
                  </a:lnTo>
                  <a:lnTo>
                    <a:pt x="1041501" y="671385"/>
                  </a:lnTo>
                  <a:lnTo>
                    <a:pt x="1041501" y="668108"/>
                  </a:lnTo>
                  <a:close/>
                </a:path>
                <a:path w="4581525" h="3255645">
                  <a:moveTo>
                    <a:pt x="1212316" y="1167739"/>
                  </a:moveTo>
                  <a:lnTo>
                    <a:pt x="1211859" y="1166571"/>
                  </a:lnTo>
                  <a:lnTo>
                    <a:pt x="1211618" y="1164945"/>
                  </a:lnTo>
                  <a:lnTo>
                    <a:pt x="1211389" y="1163535"/>
                  </a:lnTo>
                  <a:lnTo>
                    <a:pt x="1208354" y="1164005"/>
                  </a:lnTo>
                  <a:lnTo>
                    <a:pt x="1207414" y="1166571"/>
                  </a:lnTo>
                  <a:lnTo>
                    <a:pt x="1205318" y="1168209"/>
                  </a:lnTo>
                  <a:lnTo>
                    <a:pt x="1205788" y="1169377"/>
                  </a:lnTo>
                  <a:lnTo>
                    <a:pt x="1206017" y="1171003"/>
                  </a:lnTo>
                  <a:lnTo>
                    <a:pt x="1206258" y="1172413"/>
                  </a:lnTo>
                  <a:lnTo>
                    <a:pt x="1209281" y="1171714"/>
                  </a:lnTo>
                  <a:lnTo>
                    <a:pt x="1210221" y="1169377"/>
                  </a:lnTo>
                  <a:lnTo>
                    <a:pt x="1212316" y="1167739"/>
                  </a:lnTo>
                  <a:close/>
                </a:path>
                <a:path w="4581525" h="3255645">
                  <a:moveTo>
                    <a:pt x="1303096" y="2815742"/>
                  </a:moveTo>
                  <a:lnTo>
                    <a:pt x="1302626" y="2815513"/>
                  </a:lnTo>
                  <a:lnTo>
                    <a:pt x="1301229" y="2815044"/>
                  </a:lnTo>
                  <a:lnTo>
                    <a:pt x="1298892" y="2814116"/>
                  </a:lnTo>
                  <a:lnTo>
                    <a:pt x="1294701" y="2820416"/>
                  </a:lnTo>
                  <a:lnTo>
                    <a:pt x="1295171" y="2820644"/>
                  </a:lnTo>
                  <a:lnTo>
                    <a:pt x="1296568" y="2821114"/>
                  </a:lnTo>
                  <a:lnTo>
                    <a:pt x="1298892" y="2822054"/>
                  </a:lnTo>
                  <a:lnTo>
                    <a:pt x="1300302" y="2820187"/>
                  </a:lnTo>
                  <a:lnTo>
                    <a:pt x="1301699" y="2818079"/>
                  </a:lnTo>
                  <a:lnTo>
                    <a:pt x="1303096" y="2815742"/>
                  </a:lnTo>
                  <a:close/>
                </a:path>
                <a:path w="4581525" h="3255645">
                  <a:moveTo>
                    <a:pt x="1761426" y="618172"/>
                  </a:moveTo>
                  <a:lnTo>
                    <a:pt x="1761185" y="618172"/>
                  </a:lnTo>
                  <a:lnTo>
                    <a:pt x="1760016" y="616305"/>
                  </a:lnTo>
                  <a:lnTo>
                    <a:pt x="1757692" y="611644"/>
                  </a:lnTo>
                  <a:lnTo>
                    <a:pt x="1755355" y="612571"/>
                  </a:lnTo>
                  <a:lnTo>
                    <a:pt x="1753958" y="613041"/>
                  </a:lnTo>
                  <a:lnTo>
                    <a:pt x="1754187" y="613041"/>
                  </a:lnTo>
                  <a:lnTo>
                    <a:pt x="1755355" y="615137"/>
                  </a:lnTo>
                  <a:lnTo>
                    <a:pt x="1756524" y="617474"/>
                  </a:lnTo>
                  <a:lnTo>
                    <a:pt x="1757692" y="619569"/>
                  </a:lnTo>
                  <a:lnTo>
                    <a:pt x="1760016" y="618642"/>
                  </a:lnTo>
                  <a:lnTo>
                    <a:pt x="1761426" y="618172"/>
                  </a:lnTo>
                  <a:close/>
                </a:path>
                <a:path w="4581525" h="3255645">
                  <a:moveTo>
                    <a:pt x="1867598" y="2390559"/>
                  </a:moveTo>
                  <a:lnTo>
                    <a:pt x="1867369" y="2388933"/>
                  </a:lnTo>
                  <a:lnTo>
                    <a:pt x="1866900" y="2387523"/>
                  </a:lnTo>
                  <a:lnTo>
                    <a:pt x="1866671" y="2385898"/>
                  </a:lnTo>
                  <a:lnTo>
                    <a:pt x="1865503" y="2386596"/>
                  </a:lnTo>
                  <a:lnTo>
                    <a:pt x="1864804" y="2386825"/>
                  </a:lnTo>
                  <a:lnTo>
                    <a:pt x="1864106" y="2387295"/>
                  </a:lnTo>
                  <a:lnTo>
                    <a:pt x="1862937" y="2388222"/>
                  </a:lnTo>
                  <a:lnTo>
                    <a:pt x="1860600" y="2390559"/>
                  </a:lnTo>
                  <a:lnTo>
                    <a:pt x="1860829" y="2392197"/>
                  </a:lnTo>
                  <a:lnTo>
                    <a:pt x="1861299" y="2393594"/>
                  </a:lnTo>
                  <a:lnTo>
                    <a:pt x="1861540" y="2395232"/>
                  </a:lnTo>
                  <a:lnTo>
                    <a:pt x="1862696" y="2394534"/>
                  </a:lnTo>
                  <a:lnTo>
                    <a:pt x="1863636" y="2394293"/>
                  </a:lnTo>
                  <a:lnTo>
                    <a:pt x="1864106" y="2393823"/>
                  </a:lnTo>
                  <a:lnTo>
                    <a:pt x="1865274" y="2392896"/>
                  </a:lnTo>
                  <a:lnTo>
                    <a:pt x="1867598" y="2390559"/>
                  </a:lnTo>
                  <a:close/>
                </a:path>
                <a:path w="4581525" h="3255645">
                  <a:moveTo>
                    <a:pt x="1876831" y="211239"/>
                  </a:moveTo>
                  <a:lnTo>
                    <a:pt x="1874837" y="206984"/>
                  </a:lnTo>
                  <a:lnTo>
                    <a:pt x="1873910" y="204660"/>
                  </a:lnTo>
                  <a:lnTo>
                    <a:pt x="1872030" y="200685"/>
                  </a:lnTo>
                  <a:lnTo>
                    <a:pt x="1871103" y="204660"/>
                  </a:lnTo>
                  <a:lnTo>
                    <a:pt x="1870875" y="206057"/>
                  </a:lnTo>
                  <a:lnTo>
                    <a:pt x="1871332" y="203949"/>
                  </a:lnTo>
                  <a:lnTo>
                    <a:pt x="1873440" y="208394"/>
                  </a:lnTo>
                  <a:lnTo>
                    <a:pt x="1874367" y="210718"/>
                  </a:lnTo>
                  <a:lnTo>
                    <a:pt x="1876234" y="214693"/>
                  </a:lnTo>
                  <a:lnTo>
                    <a:pt x="1876831" y="211239"/>
                  </a:lnTo>
                  <a:close/>
                </a:path>
                <a:path w="4581525" h="3255645">
                  <a:moveTo>
                    <a:pt x="1910778" y="1253858"/>
                  </a:moveTo>
                  <a:lnTo>
                    <a:pt x="1904936" y="1248016"/>
                  </a:lnTo>
                  <a:lnTo>
                    <a:pt x="1903768" y="1248486"/>
                  </a:lnTo>
                  <a:lnTo>
                    <a:pt x="1902142" y="1248714"/>
                  </a:lnTo>
                  <a:lnTo>
                    <a:pt x="1900745" y="1248956"/>
                  </a:lnTo>
                  <a:lnTo>
                    <a:pt x="1901444" y="1251991"/>
                  </a:lnTo>
                  <a:lnTo>
                    <a:pt x="1903768" y="1252918"/>
                  </a:lnTo>
                  <a:lnTo>
                    <a:pt x="1905406" y="1255014"/>
                  </a:lnTo>
                  <a:lnTo>
                    <a:pt x="1906574" y="1254556"/>
                  </a:lnTo>
                  <a:lnTo>
                    <a:pt x="1910778" y="1253858"/>
                  </a:lnTo>
                  <a:close/>
                </a:path>
                <a:path w="4581525" h="3255645">
                  <a:moveTo>
                    <a:pt x="1981949" y="611873"/>
                  </a:moveTo>
                  <a:lnTo>
                    <a:pt x="1979155" y="612343"/>
                  </a:lnTo>
                  <a:lnTo>
                    <a:pt x="1977745" y="612800"/>
                  </a:lnTo>
                  <a:lnTo>
                    <a:pt x="1975421" y="613041"/>
                  </a:lnTo>
                  <a:lnTo>
                    <a:pt x="1975878" y="615137"/>
                  </a:lnTo>
                  <a:lnTo>
                    <a:pt x="1976120" y="617004"/>
                  </a:lnTo>
                  <a:lnTo>
                    <a:pt x="1976577" y="619112"/>
                  </a:lnTo>
                  <a:lnTo>
                    <a:pt x="1978914" y="618871"/>
                  </a:lnTo>
                  <a:lnTo>
                    <a:pt x="1980311" y="618401"/>
                  </a:lnTo>
                  <a:lnTo>
                    <a:pt x="1981949" y="618172"/>
                  </a:lnTo>
                  <a:lnTo>
                    <a:pt x="1981949" y="611873"/>
                  </a:lnTo>
                  <a:close/>
                </a:path>
                <a:path w="4581525" h="3255645">
                  <a:moveTo>
                    <a:pt x="2124062" y="589470"/>
                  </a:moveTo>
                  <a:lnTo>
                    <a:pt x="2123363" y="586663"/>
                  </a:lnTo>
                  <a:lnTo>
                    <a:pt x="2122195" y="583171"/>
                  </a:lnTo>
                  <a:lnTo>
                    <a:pt x="2120569" y="582930"/>
                  </a:lnTo>
                  <a:lnTo>
                    <a:pt x="2118703" y="582930"/>
                  </a:lnTo>
                  <a:lnTo>
                    <a:pt x="2116366" y="582701"/>
                  </a:lnTo>
                  <a:lnTo>
                    <a:pt x="2119871" y="589241"/>
                  </a:lnTo>
                  <a:lnTo>
                    <a:pt x="2121497" y="592505"/>
                  </a:lnTo>
                  <a:lnTo>
                    <a:pt x="2124062" y="589470"/>
                  </a:lnTo>
                  <a:close/>
                </a:path>
                <a:path w="4581525" h="3255645">
                  <a:moveTo>
                    <a:pt x="2221852" y="2198039"/>
                  </a:moveTo>
                  <a:lnTo>
                    <a:pt x="2221382" y="2195931"/>
                  </a:lnTo>
                  <a:lnTo>
                    <a:pt x="2221141" y="2194064"/>
                  </a:lnTo>
                  <a:lnTo>
                    <a:pt x="2220684" y="2191969"/>
                  </a:lnTo>
                  <a:lnTo>
                    <a:pt x="2218347" y="2192197"/>
                  </a:lnTo>
                  <a:lnTo>
                    <a:pt x="2216950" y="2192667"/>
                  </a:lnTo>
                  <a:lnTo>
                    <a:pt x="2215311" y="2192909"/>
                  </a:lnTo>
                  <a:lnTo>
                    <a:pt x="2215311" y="2199208"/>
                  </a:lnTo>
                  <a:lnTo>
                    <a:pt x="2218118" y="2198738"/>
                  </a:lnTo>
                  <a:lnTo>
                    <a:pt x="2219515" y="2198268"/>
                  </a:lnTo>
                  <a:lnTo>
                    <a:pt x="2221852" y="2198039"/>
                  </a:lnTo>
                  <a:close/>
                </a:path>
                <a:path w="4581525" h="3255645">
                  <a:moveTo>
                    <a:pt x="2271318" y="2201075"/>
                  </a:moveTo>
                  <a:lnTo>
                    <a:pt x="2269680" y="2199208"/>
                  </a:lnTo>
                  <a:lnTo>
                    <a:pt x="2266658" y="2198967"/>
                  </a:lnTo>
                  <a:lnTo>
                    <a:pt x="2263381" y="2197341"/>
                  </a:lnTo>
                  <a:lnTo>
                    <a:pt x="2260816" y="2200376"/>
                  </a:lnTo>
                  <a:lnTo>
                    <a:pt x="2263851" y="2201773"/>
                  </a:lnTo>
                  <a:lnTo>
                    <a:pt x="2266658" y="2203399"/>
                  </a:lnTo>
                  <a:lnTo>
                    <a:pt x="2269680" y="2204809"/>
                  </a:lnTo>
                  <a:lnTo>
                    <a:pt x="2271318" y="2202700"/>
                  </a:lnTo>
                  <a:lnTo>
                    <a:pt x="2271318" y="2201075"/>
                  </a:lnTo>
                  <a:close/>
                </a:path>
                <a:path w="4581525" h="3255645">
                  <a:moveTo>
                    <a:pt x="2271547" y="68605"/>
                  </a:moveTo>
                  <a:lnTo>
                    <a:pt x="2269452" y="65100"/>
                  </a:lnTo>
                  <a:lnTo>
                    <a:pt x="2266416" y="65100"/>
                  </a:lnTo>
                  <a:lnTo>
                    <a:pt x="2264079" y="65341"/>
                  </a:lnTo>
                  <a:lnTo>
                    <a:pt x="2264092" y="71399"/>
                  </a:lnTo>
                  <a:lnTo>
                    <a:pt x="2264321" y="72339"/>
                  </a:lnTo>
                  <a:lnTo>
                    <a:pt x="2265248" y="74206"/>
                  </a:lnTo>
                  <a:lnTo>
                    <a:pt x="2265959" y="73977"/>
                  </a:lnTo>
                  <a:lnTo>
                    <a:pt x="2267356" y="73037"/>
                  </a:lnTo>
                  <a:lnTo>
                    <a:pt x="2264791" y="69532"/>
                  </a:lnTo>
                  <a:lnTo>
                    <a:pt x="2271547" y="68605"/>
                  </a:lnTo>
                  <a:close/>
                </a:path>
                <a:path w="4581525" h="3255645">
                  <a:moveTo>
                    <a:pt x="2273414" y="3209201"/>
                  </a:moveTo>
                  <a:lnTo>
                    <a:pt x="2270391" y="3207562"/>
                  </a:lnTo>
                  <a:lnTo>
                    <a:pt x="2267356" y="3207562"/>
                  </a:lnTo>
                  <a:lnTo>
                    <a:pt x="2264321" y="3209429"/>
                  </a:lnTo>
                  <a:lnTo>
                    <a:pt x="2264321" y="3215970"/>
                  </a:lnTo>
                  <a:lnTo>
                    <a:pt x="2266886" y="3213633"/>
                  </a:lnTo>
                  <a:lnTo>
                    <a:pt x="2267813" y="3212236"/>
                  </a:lnTo>
                  <a:lnTo>
                    <a:pt x="2270620" y="3210826"/>
                  </a:lnTo>
                  <a:lnTo>
                    <a:pt x="2273414" y="3212693"/>
                  </a:lnTo>
                  <a:lnTo>
                    <a:pt x="2273414" y="3209201"/>
                  </a:lnTo>
                  <a:close/>
                </a:path>
                <a:path w="4581525" h="3255645">
                  <a:moveTo>
                    <a:pt x="2290457" y="576402"/>
                  </a:moveTo>
                  <a:lnTo>
                    <a:pt x="2290216" y="574306"/>
                  </a:lnTo>
                  <a:lnTo>
                    <a:pt x="2290216" y="572439"/>
                  </a:lnTo>
                  <a:lnTo>
                    <a:pt x="2289987" y="569861"/>
                  </a:lnTo>
                  <a:lnTo>
                    <a:pt x="2287422" y="570103"/>
                  </a:lnTo>
                  <a:lnTo>
                    <a:pt x="2285784" y="570331"/>
                  </a:lnTo>
                  <a:lnTo>
                    <a:pt x="2283218" y="570572"/>
                  </a:lnTo>
                  <a:lnTo>
                    <a:pt x="2283917" y="573138"/>
                  </a:lnTo>
                  <a:lnTo>
                    <a:pt x="2284857" y="576402"/>
                  </a:lnTo>
                  <a:lnTo>
                    <a:pt x="2290457" y="576402"/>
                  </a:lnTo>
                  <a:close/>
                </a:path>
                <a:path w="4581525" h="3255645">
                  <a:moveTo>
                    <a:pt x="2296528" y="630770"/>
                  </a:moveTo>
                  <a:lnTo>
                    <a:pt x="2294191" y="633107"/>
                  </a:lnTo>
                  <a:lnTo>
                    <a:pt x="2293251" y="634504"/>
                  </a:lnTo>
                  <a:lnTo>
                    <a:pt x="2291626" y="635203"/>
                  </a:lnTo>
                  <a:lnTo>
                    <a:pt x="2290216" y="635914"/>
                  </a:lnTo>
                  <a:lnTo>
                    <a:pt x="2287422" y="634047"/>
                  </a:lnTo>
                  <a:lnTo>
                    <a:pt x="2287422" y="637540"/>
                  </a:lnTo>
                  <a:lnTo>
                    <a:pt x="2290457" y="639178"/>
                  </a:lnTo>
                  <a:lnTo>
                    <a:pt x="2293493" y="639178"/>
                  </a:lnTo>
                  <a:lnTo>
                    <a:pt x="2296528" y="637311"/>
                  </a:lnTo>
                  <a:lnTo>
                    <a:pt x="2296528" y="630770"/>
                  </a:lnTo>
                  <a:close/>
                </a:path>
                <a:path w="4581525" h="3255645">
                  <a:moveTo>
                    <a:pt x="2357196" y="11899"/>
                  </a:moveTo>
                  <a:lnTo>
                    <a:pt x="2354161" y="9334"/>
                  </a:lnTo>
                  <a:lnTo>
                    <a:pt x="2352764" y="12128"/>
                  </a:lnTo>
                  <a:lnTo>
                    <a:pt x="2351367" y="15163"/>
                  </a:lnTo>
                  <a:lnTo>
                    <a:pt x="2349728" y="18199"/>
                  </a:lnTo>
                  <a:lnTo>
                    <a:pt x="2351824" y="19837"/>
                  </a:lnTo>
                  <a:lnTo>
                    <a:pt x="2353462" y="19837"/>
                  </a:lnTo>
                  <a:lnTo>
                    <a:pt x="2355329" y="18199"/>
                  </a:lnTo>
                  <a:lnTo>
                    <a:pt x="2355558" y="15163"/>
                  </a:lnTo>
                  <a:lnTo>
                    <a:pt x="2357196" y="11899"/>
                  </a:lnTo>
                  <a:close/>
                </a:path>
                <a:path w="4581525" h="3255645">
                  <a:moveTo>
                    <a:pt x="2365832" y="3247707"/>
                  </a:moveTo>
                  <a:lnTo>
                    <a:pt x="2363495" y="3244672"/>
                  </a:lnTo>
                  <a:lnTo>
                    <a:pt x="2360460" y="3247707"/>
                  </a:lnTo>
                  <a:lnTo>
                    <a:pt x="2361628" y="3250031"/>
                  </a:lnTo>
                  <a:lnTo>
                    <a:pt x="2362568" y="3252139"/>
                  </a:lnTo>
                  <a:lnTo>
                    <a:pt x="2364194" y="3255403"/>
                  </a:lnTo>
                  <a:lnTo>
                    <a:pt x="2365832" y="3247707"/>
                  </a:lnTo>
                  <a:close/>
                </a:path>
                <a:path w="4581525" h="3255645">
                  <a:moveTo>
                    <a:pt x="2369096" y="2243772"/>
                  </a:moveTo>
                  <a:lnTo>
                    <a:pt x="2368626" y="2241448"/>
                  </a:lnTo>
                  <a:lnTo>
                    <a:pt x="2368169" y="2239581"/>
                  </a:lnTo>
                  <a:lnTo>
                    <a:pt x="2367927" y="2237943"/>
                  </a:lnTo>
                  <a:lnTo>
                    <a:pt x="2363965" y="2237943"/>
                  </a:lnTo>
                  <a:lnTo>
                    <a:pt x="2361869" y="2240280"/>
                  </a:lnTo>
                  <a:lnTo>
                    <a:pt x="2361628" y="2242375"/>
                  </a:lnTo>
                  <a:lnTo>
                    <a:pt x="2364194" y="2244712"/>
                  </a:lnTo>
                  <a:lnTo>
                    <a:pt x="2367000" y="2244242"/>
                  </a:lnTo>
                  <a:lnTo>
                    <a:pt x="2369096" y="2243772"/>
                  </a:lnTo>
                  <a:close/>
                </a:path>
                <a:path w="4581525" h="3255645">
                  <a:moveTo>
                    <a:pt x="2398496" y="2391727"/>
                  </a:moveTo>
                  <a:lnTo>
                    <a:pt x="2398268" y="2389162"/>
                  </a:lnTo>
                  <a:lnTo>
                    <a:pt x="2398039" y="2387523"/>
                  </a:lnTo>
                  <a:lnTo>
                    <a:pt x="2397798" y="2384958"/>
                  </a:lnTo>
                  <a:lnTo>
                    <a:pt x="2395232" y="2385657"/>
                  </a:lnTo>
                  <a:lnTo>
                    <a:pt x="2391968" y="2386596"/>
                  </a:lnTo>
                  <a:lnTo>
                    <a:pt x="2391968" y="2392197"/>
                  </a:lnTo>
                  <a:lnTo>
                    <a:pt x="2393835" y="2391956"/>
                  </a:lnTo>
                  <a:lnTo>
                    <a:pt x="2395931" y="2391956"/>
                  </a:lnTo>
                  <a:lnTo>
                    <a:pt x="2398496" y="2391727"/>
                  </a:lnTo>
                  <a:close/>
                </a:path>
                <a:path w="4581525" h="3255645">
                  <a:moveTo>
                    <a:pt x="2419273" y="3204299"/>
                  </a:moveTo>
                  <a:lnTo>
                    <a:pt x="2413673" y="3205696"/>
                  </a:lnTo>
                  <a:lnTo>
                    <a:pt x="2409698" y="3203600"/>
                  </a:lnTo>
                  <a:lnTo>
                    <a:pt x="2403868" y="3206864"/>
                  </a:lnTo>
                  <a:lnTo>
                    <a:pt x="2415070" y="3208261"/>
                  </a:lnTo>
                  <a:lnTo>
                    <a:pt x="2419273" y="3204299"/>
                  </a:lnTo>
                  <a:close/>
                </a:path>
                <a:path w="4581525" h="3255645">
                  <a:moveTo>
                    <a:pt x="2487180" y="88671"/>
                  </a:moveTo>
                  <a:lnTo>
                    <a:pt x="2486710" y="87503"/>
                  </a:lnTo>
                  <a:lnTo>
                    <a:pt x="2486241" y="86106"/>
                  </a:lnTo>
                  <a:lnTo>
                    <a:pt x="2485783" y="84467"/>
                  </a:lnTo>
                  <a:lnTo>
                    <a:pt x="2483916" y="85877"/>
                  </a:lnTo>
                  <a:lnTo>
                    <a:pt x="2482507" y="87274"/>
                  </a:lnTo>
                  <a:lnTo>
                    <a:pt x="2480411" y="88671"/>
                  </a:lnTo>
                  <a:lnTo>
                    <a:pt x="2480411" y="90068"/>
                  </a:lnTo>
                  <a:lnTo>
                    <a:pt x="2480640" y="91935"/>
                  </a:lnTo>
                  <a:lnTo>
                    <a:pt x="2481110" y="96837"/>
                  </a:lnTo>
                  <a:lnTo>
                    <a:pt x="2483916" y="92875"/>
                  </a:lnTo>
                  <a:lnTo>
                    <a:pt x="2485542" y="91008"/>
                  </a:lnTo>
                  <a:lnTo>
                    <a:pt x="2487180" y="88671"/>
                  </a:lnTo>
                  <a:close/>
                </a:path>
                <a:path w="4581525" h="3255645">
                  <a:moveTo>
                    <a:pt x="2572588" y="624243"/>
                  </a:moveTo>
                  <a:lnTo>
                    <a:pt x="2566987" y="618642"/>
                  </a:lnTo>
                  <a:lnTo>
                    <a:pt x="2566517" y="620268"/>
                  </a:lnTo>
                  <a:lnTo>
                    <a:pt x="2565819" y="621677"/>
                  </a:lnTo>
                  <a:lnTo>
                    <a:pt x="2565819" y="622846"/>
                  </a:lnTo>
                  <a:lnTo>
                    <a:pt x="2565590" y="624941"/>
                  </a:lnTo>
                  <a:lnTo>
                    <a:pt x="2565120" y="627037"/>
                  </a:lnTo>
                  <a:lnTo>
                    <a:pt x="2566759" y="628205"/>
                  </a:lnTo>
                  <a:lnTo>
                    <a:pt x="2568625" y="626808"/>
                  </a:lnTo>
                  <a:lnTo>
                    <a:pt x="2570721" y="625640"/>
                  </a:lnTo>
                  <a:lnTo>
                    <a:pt x="2572588" y="624243"/>
                  </a:lnTo>
                  <a:close/>
                </a:path>
                <a:path w="4581525" h="3255645">
                  <a:moveTo>
                    <a:pt x="2686240" y="3035338"/>
                  </a:moveTo>
                  <a:lnTo>
                    <a:pt x="2685770" y="3035109"/>
                  </a:lnTo>
                  <a:lnTo>
                    <a:pt x="2684373" y="3034639"/>
                  </a:lnTo>
                  <a:lnTo>
                    <a:pt x="2682036" y="3033712"/>
                  </a:lnTo>
                  <a:lnTo>
                    <a:pt x="2677833" y="3040011"/>
                  </a:lnTo>
                  <a:lnTo>
                    <a:pt x="2678303" y="3040240"/>
                  </a:lnTo>
                  <a:lnTo>
                    <a:pt x="2679700" y="3040710"/>
                  </a:lnTo>
                  <a:lnTo>
                    <a:pt x="2682036" y="3041637"/>
                  </a:lnTo>
                  <a:lnTo>
                    <a:pt x="2683433" y="3039770"/>
                  </a:lnTo>
                  <a:lnTo>
                    <a:pt x="2684843" y="3037675"/>
                  </a:lnTo>
                  <a:lnTo>
                    <a:pt x="2686240" y="3035338"/>
                  </a:lnTo>
                  <a:close/>
                </a:path>
                <a:path w="4581525" h="3255645">
                  <a:moveTo>
                    <a:pt x="2784945" y="2243315"/>
                  </a:moveTo>
                  <a:lnTo>
                    <a:pt x="2782849" y="2240737"/>
                  </a:lnTo>
                  <a:lnTo>
                    <a:pt x="2778645" y="2241207"/>
                  </a:lnTo>
                  <a:lnTo>
                    <a:pt x="2776778" y="2238171"/>
                  </a:lnTo>
                  <a:lnTo>
                    <a:pt x="2775153" y="2239810"/>
                  </a:lnTo>
                  <a:lnTo>
                    <a:pt x="2775610" y="2241207"/>
                  </a:lnTo>
                  <a:lnTo>
                    <a:pt x="2776080" y="2243074"/>
                  </a:lnTo>
                  <a:lnTo>
                    <a:pt x="2776550" y="2245410"/>
                  </a:lnTo>
                  <a:lnTo>
                    <a:pt x="2779585" y="2243772"/>
                  </a:lnTo>
                  <a:lnTo>
                    <a:pt x="2782379" y="2245880"/>
                  </a:lnTo>
                  <a:lnTo>
                    <a:pt x="2784945" y="2243315"/>
                  </a:lnTo>
                  <a:close/>
                </a:path>
                <a:path w="4581525" h="3255645">
                  <a:moveTo>
                    <a:pt x="2801747" y="2172601"/>
                  </a:moveTo>
                  <a:lnTo>
                    <a:pt x="2796616" y="2171903"/>
                  </a:lnTo>
                  <a:lnTo>
                    <a:pt x="2793123" y="2173998"/>
                  </a:lnTo>
                  <a:lnTo>
                    <a:pt x="2791955" y="2179129"/>
                  </a:lnTo>
                  <a:lnTo>
                    <a:pt x="2797086" y="2179599"/>
                  </a:lnTo>
                  <a:lnTo>
                    <a:pt x="2800350" y="2177732"/>
                  </a:lnTo>
                  <a:lnTo>
                    <a:pt x="2801747" y="2172601"/>
                  </a:lnTo>
                  <a:close/>
                </a:path>
                <a:path w="4581525" h="3255645">
                  <a:moveTo>
                    <a:pt x="2952966" y="3235566"/>
                  </a:moveTo>
                  <a:lnTo>
                    <a:pt x="2945968" y="3234398"/>
                  </a:lnTo>
                  <a:lnTo>
                    <a:pt x="2943174" y="3236506"/>
                  </a:lnTo>
                  <a:lnTo>
                    <a:pt x="2947606" y="3240938"/>
                  </a:lnTo>
                  <a:lnTo>
                    <a:pt x="2952966" y="3235566"/>
                  </a:lnTo>
                  <a:close/>
                </a:path>
                <a:path w="4581525" h="3255645">
                  <a:moveTo>
                    <a:pt x="3015043" y="3160191"/>
                  </a:moveTo>
                  <a:lnTo>
                    <a:pt x="3007817" y="3163925"/>
                  </a:lnTo>
                  <a:lnTo>
                    <a:pt x="3007118" y="3159493"/>
                  </a:lnTo>
                  <a:lnTo>
                    <a:pt x="3006407" y="3159722"/>
                  </a:lnTo>
                  <a:lnTo>
                    <a:pt x="3005709" y="3160191"/>
                  </a:lnTo>
                  <a:lnTo>
                    <a:pt x="3004782" y="3160420"/>
                  </a:lnTo>
                  <a:lnTo>
                    <a:pt x="3005251" y="3163227"/>
                  </a:lnTo>
                  <a:lnTo>
                    <a:pt x="3005480" y="3165094"/>
                  </a:lnTo>
                  <a:lnTo>
                    <a:pt x="3014815" y="3165094"/>
                  </a:lnTo>
                  <a:lnTo>
                    <a:pt x="3015043" y="3160191"/>
                  </a:lnTo>
                  <a:close/>
                </a:path>
                <a:path w="4581525" h="3255645">
                  <a:moveTo>
                    <a:pt x="3107690" y="2925889"/>
                  </a:moveTo>
                  <a:lnTo>
                    <a:pt x="3105353" y="2923565"/>
                  </a:lnTo>
                  <a:lnTo>
                    <a:pt x="3104654" y="2924022"/>
                  </a:lnTo>
                  <a:lnTo>
                    <a:pt x="3103257" y="2924492"/>
                  </a:lnTo>
                  <a:lnTo>
                    <a:pt x="3103486" y="2924733"/>
                  </a:lnTo>
                  <a:lnTo>
                    <a:pt x="3103727" y="2926829"/>
                  </a:lnTo>
                  <a:lnTo>
                    <a:pt x="3103257" y="2928924"/>
                  </a:lnTo>
                  <a:lnTo>
                    <a:pt x="3101162" y="2930093"/>
                  </a:lnTo>
                  <a:lnTo>
                    <a:pt x="3099752" y="2931033"/>
                  </a:lnTo>
                  <a:lnTo>
                    <a:pt x="3099752" y="2931731"/>
                  </a:lnTo>
                  <a:lnTo>
                    <a:pt x="3102089" y="2932900"/>
                  </a:lnTo>
                  <a:lnTo>
                    <a:pt x="3104896" y="2932201"/>
                  </a:lnTo>
                  <a:lnTo>
                    <a:pt x="3107220" y="2931731"/>
                  </a:lnTo>
                  <a:lnTo>
                    <a:pt x="3105594" y="2928696"/>
                  </a:lnTo>
                  <a:lnTo>
                    <a:pt x="3107690" y="2925889"/>
                  </a:lnTo>
                  <a:close/>
                </a:path>
                <a:path w="4581525" h="3255645">
                  <a:moveTo>
                    <a:pt x="3139427" y="3180029"/>
                  </a:moveTo>
                  <a:lnTo>
                    <a:pt x="3138957" y="3177222"/>
                  </a:lnTo>
                  <a:lnTo>
                    <a:pt x="3138500" y="3175127"/>
                  </a:lnTo>
                  <a:lnTo>
                    <a:pt x="3136163" y="3175597"/>
                  </a:lnTo>
                  <a:lnTo>
                    <a:pt x="3134296" y="3176054"/>
                  </a:lnTo>
                  <a:lnTo>
                    <a:pt x="3132658" y="3176295"/>
                  </a:lnTo>
                  <a:lnTo>
                    <a:pt x="3132658" y="3180257"/>
                  </a:lnTo>
                  <a:lnTo>
                    <a:pt x="3134995" y="3182594"/>
                  </a:lnTo>
                  <a:lnTo>
                    <a:pt x="3137090" y="3182823"/>
                  </a:lnTo>
                  <a:lnTo>
                    <a:pt x="3139427" y="3180029"/>
                  </a:lnTo>
                  <a:close/>
                </a:path>
                <a:path w="4581525" h="3255645">
                  <a:moveTo>
                    <a:pt x="3198241" y="3119818"/>
                  </a:moveTo>
                  <a:lnTo>
                    <a:pt x="3197771" y="3118891"/>
                  </a:lnTo>
                  <a:lnTo>
                    <a:pt x="3197529" y="3117253"/>
                  </a:lnTo>
                  <a:lnTo>
                    <a:pt x="3197301" y="3117481"/>
                  </a:lnTo>
                  <a:lnTo>
                    <a:pt x="3194735" y="3117024"/>
                  </a:lnTo>
                  <a:lnTo>
                    <a:pt x="3189363" y="3117024"/>
                  </a:lnTo>
                  <a:lnTo>
                    <a:pt x="3189135" y="3117481"/>
                  </a:lnTo>
                  <a:lnTo>
                    <a:pt x="3188195" y="3118421"/>
                  </a:lnTo>
                  <a:lnTo>
                    <a:pt x="3188665" y="3119818"/>
                  </a:lnTo>
                  <a:lnTo>
                    <a:pt x="3189135" y="3121456"/>
                  </a:lnTo>
                  <a:lnTo>
                    <a:pt x="3189605" y="3123552"/>
                  </a:lnTo>
                  <a:lnTo>
                    <a:pt x="3191472" y="3121914"/>
                  </a:lnTo>
                  <a:lnTo>
                    <a:pt x="3192399" y="3120758"/>
                  </a:lnTo>
                  <a:lnTo>
                    <a:pt x="3193567" y="3119818"/>
                  </a:lnTo>
                  <a:lnTo>
                    <a:pt x="3198241" y="3119818"/>
                  </a:lnTo>
                  <a:close/>
                </a:path>
                <a:path w="4581525" h="3255645">
                  <a:moveTo>
                    <a:pt x="3267316" y="3217367"/>
                  </a:moveTo>
                  <a:lnTo>
                    <a:pt x="3266846" y="3215259"/>
                  </a:lnTo>
                  <a:lnTo>
                    <a:pt x="3266605" y="3213392"/>
                  </a:lnTo>
                  <a:lnTo>
                    <a:pt x="3266148" y="3211296"/>
                  </a:lnTo>
                  <a:lnTo>
                    <a:pt x="3263811" y="3211525"/>
                  </a:lnTo>
                  <a:lnTo>
                    <a:pt x="3262414" y="3211995"/>
                  </a:lnTo>
                  <a:lnTo>
                    <a:pt x="3260775" y="3212236"/>
                  </a:lnTo>
                  <a:lnTo>
                    <a:pt x="3260775" y="3218535"/>
                  </a:lnTo>
                  <a:lnTo>
                    <a:pt x="3263582" y="3218065"/>
                  </a:lnTo>
                  <a:lnTo>
                    <a:pt x="3265208" y="3217595"/>
                  </a:lnTo>
                  <a:lnTo>
                    <a:pt x="3267316" y="3217367"/>
                  </a:lnTo>
                  <a:close/>
                </a:path>
                <a:path w="4581525" h="3255645">
                  <a:moveTo>
                    <a:pt x="3470338" y="2401290"/>
                  </a:moveTo>
                  <a:lnTo>
                    <a:pt x="3468230" y="2399423"/>
                  </a:lnTo>
                  <a:lnTo>
                    <a:pt x="3466604" y="2400592"/>
                  </a:lnTo>
                  <a:lnTo>
                    <a:pt x="3465207" y="2402001"/>
                  </a:lnTo>
                  <a:lnTo>
                    <a:pt x="3463569" y="2403398"/>
                  </a:lnTo>
                  <a:lnTo>
                    <a:pt x="3469170" y="2408999"/>
                  </a:lnTo>
                  <a:lnTo>
                    <a:pt x="3470338" y="2401290"/>
                  </a:lnTo>
                  <a:close/>
                </a:path>
                <a:path w="4581525" h="3255645">
                  <a:moveTo>
                    <a:pt x="3579088" y="201625"/>
                  </a:moveTo>
                  <a:lnTo>
                    <a:pt x="3576282" y="199288"/>
                  </a:lnTo>
                  <a:lnTo>
                    <a:pt x="3575113" y="199517"/>
                  </a:lnTo>
                  <a:lnTo>
                    <a:pt x="3573488" y="199758"/>
                  </a:lnTo>
                  <a:lnTo>
                    <a:pt x="3572319" y="199986"/>
                  </a:lnTo>
                  <a:lnTo>
                    <a:pt x="3572078" y="201625"/>
                  </a:lnTo>
                  <a:lnTo>
                    <a:pt x="3571621" y="202552"/>
                  </a:lnTo>
                  <a:lnTo>
                    <a:pt x="3572078" y="204419"/>
                  </a:lnTo>
                  <a:lnTo>
                    <a:pt x="3573018" y="205359"/>
                  </a:lnTo>
                  <a:lnTo>
                    <a:pt x="3573488" y="206057"/>
                  </a:lnTo>
                  <a:lnTo>
                    <a:pt x="3576751" y="206057"/>
                  </a:lnTo>
                  <a:lnTo>
                    <a:pt x="3579088" y="203720"/>
                  </a:lnTo>
                  <a:lnTo>
                    <a:pt x="3579088" y="201625"/>
                  </a:lnTo>
                  <a:close/>
                </a:path>
                <a:path w="4581525" h="3255645">
                  <a:moveTo>
                    <a:pt x="3752240" y="3190062"/>
                  </a:moveTo>
                  <a:lnTo>
                    <a:pt x="3751770" y="3187255"/>
                  </a:lnTo>
                  <a:lnTo>
                    <a:pt x="3751300" y="3185160"/>
                  </a:lnTo>
                  <a:lnTo>
                    <a:pt x="3748976" y="3185630"/>
                  </a:lnTo>
                  <a:lnTo>
                    <a:pt x="3747109" y="3186099"/>
                  </a:lnTo>
                  <a:lnTo>
                    <a:pt x="3745471" y="3186328"/>
                  </a:lnTo>
                  <a:lnTo>
                    <a:pt x="3745471" y="3190290"/>
                  </a:lnTo>
                  <a:lnTo>
                    <a:pt x="3747808" y="3192627"/>
                  </a:lnTo>
                  <a:lnTo>
                    <a:pt x="3749903" y="3192627"/>
                  </a:lnTo>
                  <a:lnTo>
                    <a:pt x="3752240" y="3190062"/>
                  </a:lnTo>
                  <a:close/>
                </a:path>
                <a:path w="4581525" h="3255645">
                  <a:moveTo>
                    <a:pt x="3795407" y="473494"/>
                  </a:moveTo>
                  <a:lnTo>
                    <a:pt x="3792842" y="471157"/>
                  </a:lnTo>
                  <a:lnTo>
                    <a:pt x="3790048" y="471627"/>
                  </a:lnTo>
                  <a:lnTo>
                    <a:pt x="3787940" y="472084"/>
                  </a:lnTo>
                  <a:lnTo>
                    <a:pt x="3788410" y="474421"/>
                  </a:lnTo>
                  <a:lnTo>
                    <a:pt x="3788880" y="476288"/>
                  </a:lnTo>
                  <a:lnTo>
                    <a:pt x="3789108" y="477926"/>
                  </a:lnTo>
                  <a:lnTo>
                    <a:pt x="3793071" y="477926"/>
                  </a:lnTo>
                  <a:lnTo>
                    <a:pt x="3795407" y="475818"/>
                  </a:lnTo>
                  <a:lnTo>
                    <a:pt x="3795407" y="473494"/>
                  </a:lnTo>
                  <a:close/>
                </a:path>
                <a:path w="4581525" h="3255645">
                  <a:moveTo>
                    <a:pt x="4014305" y="2193836"/>
                  </a:moveTo>
                  <a:lnTo>
                    <a:pt x="4012209" y="2191499"/>
                  </a:lnTo>
                  <a:lnTo>
                    <a:pt x="4009872" y="2191499"/>
                  </a:lnTo>
                  <a:lnTo>
                    <a:pt x="4007535" y="2194064"/>
                  </a:lnTo>
                  <a:lnTo>
                    <a:pt x="4008005" y="2196871"/>
                  </a:lnTo>
                  <a:lnTo>
                    <a:pt x="4008475" y="2198967"/>
                  </a:lnTo>
                  <a:lnTo>
                    <a:pt x="4010799" y="2198509"/>
                  </a:lnTo>
                  <a:lnTo>
                    <a:pt x="4012666" y="2198039"/>
                  </a:lnTo>
                  <a:lnTo>
                    <a:pt x="4014305" y="2197798"/>
                  </a:lnTo>
                  <a:lnTo>
                    <a:pt x="4014305" y="2193836"/>
                  </a:lnTo>
                  <a:close/>
                </a:path>
                <a:path w="4581525" h="3255645">
                  <a:moveTo>
                    <a:pt x="4029710" y="570572"/>
                  </a:moveTo>
                  <a:lnTo>
                    <a:pt x="4029468" y="570572"/>
                  </a:lnTo>
                  <a:lnTo>
                    <a:pt x="4028071" y="570103"/>
                  </a:lnTo>
                  <a:lnTo>
                    <a:pt x="4025735" y="568934"/>
                  </a:lnTo>
                  <a:lnTo>
                    <a:pt x="4024566" y="571030"/>
                  </a:lnTo>
                  <a:lnTo>
                    <a:pt x="4023169" y="573138"/>
                  </a:lnTo>
                  <a:lnTo>
                    <a:pt x="4022001" y="575233"/>
                  </a:lnTo>
                  <a:lnTo>
                    <a:pt x="4022242" y="575233"/>
                  </a:lnTo>
                  <a:lnTo>
                    <a:pt x="4023639" y="575932"/>
                  </a:lnTo>
                  <a:lnTo>
                    <a:pt x="4025976" y="576872"/>
                  </a:lnTo>
                  <a:lnTo>
                    <a:pt x="4027144" y="574763"/>
                  </a:lnTo>
                  <a:lnTo>
                    <a:pt x="4028541" y="572668"/>
                  </a:lnTo>
                  <a:lnTo>
                    <a:pt x="4029710" y="570572"/>
                  </a:lnTo>
                  <a:close/>
                </a:path>
                <a:path w="4581525" h="3255645">
                  <a:moveTo>
                    <a:pt x="4105783" y="2434437"/>
                  </a:moveTo>
                  <a:lnTo>
                    <a:pt x="4104144" y="2430932"/>
                  </a:lnTo>
                  <a:lnTo>
                    <a:pt x="4101350" y="2425331"/>
                  </a:lnTo>
                  <a:lnTo>
                    <a:pt x="4101109" y="2425331"/>
                  </a:lnTo>
                  <a:lnTo>
                    <a:pt x="4100652" y="2425560"/>
                  </a:lnTo>
                  <a:lnTo>
                    <a:pt x="4099953" y="2426030"/>
                  </a:lnTo>
                  <a:lnTo>
                    <a:pt x="4099953" y="2434894"/>
                  </a:lnTo>
                  <a:lnTo>
                    <a:pt x="4101579" y="2434666"/>
                  </a:lnTo>
                  <a:lnTo>
                    <a:pt x="4103446" y="2434437"/>
                  </a:lnTo>
                  <a:lnTo>
                    <a:pt x="4105783" y="2434437"/>
                  </a:lnTo>
                  <a:close/>
                </a:path>
                <a:path w="4581525" h="3255645">
                  <a:moveTo>
                    <a:pt x="4126090" y="2247049"/>
                  </a:moveTo>
                  <a:lnTo>
                    <a:pt x="4125849" y="2244712"/>
                  </a:lnTo>
                  <a:lnTo>
                    <a:pt x="4125379" y="2243315"/>
                  </a:lnTo>
                  <a:lnTo>
                    <a:pt x="4125150" y="2241677"/>
                  </a:lnTo>
                  <a:lnTo>
                    <a:pt x="4118851" y="2241677"/>
                  </a:lnTo>
                  <a:lnTo>
                    <a:pt x="4119549" y="2245880"/>
                  </a:lnTo>
                  <a:lnTo>
                    <a:pt x="4120019" y="2248204"/>
                  </a:lnTo>
                  <a:lnTo>
                    <a:pt x="4122115" y="2247747"/>
                  </a:lnTo>
                  <a:lnTo>
                    <a:pt x="4123982" y="2247506"/>
                  </a:lnTo>
                  <a:lnTo>
                    <a:pt x="4126090" y="2247049"/>
                  </a:lnTo>
                  <a:close/>
                </a:path>
                <a:path w="4581525" h="3255645">
                  <a:moveTo>
                    <a:pt x="4167860" y="2864751"/>
                  </a:moveTo>
                  <a:lnTo>
                    <a:pt x="4163657" y="2864053"/>
                  </a:lnTo>
                  <a:lnTo>
                    <a:pt x="4162260" y="2866148"/>
                  </a:lnTo>
                  <a:lnTo>
                    <a:pt x="4159694" y="2867088"/>
                  </a:lnTo>
                  <a:lnTo>
                    <a:pt x="4159224" y="2870123"/>
                  </a:lnTo>
                  <a:lnTo>
                    <a:pt x="4163428" y="2870822"/>
                  </a:lnTo>
                  <a:lnTo>
                    <a:pt x="4164825" y="2868726"/>
                  </a:lnTo>
                  <a:lnTo>
                    <a:pt x="4167390" y="2867787"/>
                  </a:lnTo>
                  <a:lnTo>
                    <a:pt x="4167860" y="2864751"/>
                  </a:lnTo>
                  <a:close/>
                </a:path>
                <a:path w="4581525" h="3255645">
                  <a:moveTo>
                    <a:pt x="4172051" y="0"/>
                  </a:moveTo>
                  <a:lnTo>
                    <a:pt x="4169029" y="228"/>
                  </a:lnTo>
                  <a:lnTo>
                    <a:pt x="4167860" y="4191"/>
                  </a:lnTo>
                  <a:lnTo>
                    <a:pt x="4167860" y="8166"/>
                  </a:lnTo>
                  <a:lnTo>
                    <a:pt x="4170197" y="15163"/>
                  </a:lnTo>
                  <a:lnTo>
                    <a:pt x="4172051" y="0"/>
                  </a:lnTo>
                  <a:close/>
                </a:path>
                <a:path w="4581525" h="3255645">
                  <a:moveTo>
                    <a:pt x="4207764" y="3235795"/>
                  </a:moveTo>
                  <a:lnTo>
                    <a:pt x="4207522" y="3233699"/>
                  </a:lnTo>
                  <a:lnTo>
                    <a:pt x="4207294" y="3231134"/>
                  </a:lnTo>
                  <a:lnTo>
                    <a:pt x="4204728" y="3231362"/>
                  </a:lnTo>
                  <a:lnTo>
                    <a:pt x="4203090" y="3231604"/>
                  </a:lnTo>
                  <a:lnTo>
                    <a:pt x="4200525" y="3231832"/>
                  </a:lnTo>
                  <a:lnTo>
                    <a:pt x="4201223" y="3234398"/>
                  </a:lnTo>
                  <a:lnTo>
                    <a:pt x="4202163" y="3237661"/>
                  </a:lnTo>
                  <a:lnTo>
                    <a:pt x="4207764" y="3237661"/>
                  </a:lnTo>
                  <a:lnTo>
                    <a:pt x="4207764" y="3235795"/>
                  </a:lnTo>
                  <a:close/>
                </a:path>
                <a:path w="4581525" h="3255645">
                  <a:moveTo>
                    <a:pt x="4217568" y="1000417"/>
                  </a:moveTo>
                  <a:lnTo>
                    <a:pt x="4216628" y="997623"/>
                  </a:lnTo>
                  <a:lnTo>
                    <a:pt x="4212425" y="999718"/>
                  </a:lnTo>
                  <a:lnTo>
                    <a:pt x="4210329" y="1000887"/>
                  </a:lnTo>
                  <a:lnTo>
                    <a:pt x="4211256" y="1002982"/>
                  </a:lnTo>
                  <a:lnTo>
                    <a:pt x="4211726" y="1004392"/>
                  </a:lnTo>
                  <a:lnTo>
                    <a:pt x="4212425" y="1006017"/>
                  </a:lnTo>
                  <a:lnTo>
                    <a:pt x="4217568" y="1000417"/>
                  </a:lnTo>
                  <a:close/>
                </a:path>
                <a:path w="4581525" h="3255645">
                  <a:moveTo>
                    <a:pt x="4280103" y="200926"/>
                  </a:moveTo>
                  <a:lnTo>
                    <a:pt x="4279633" y="198120"/>
                  </a:lnTo>
                  <a:lnTo>
                    <a:pt x="4279176" y="196024"/>
                  </a:lnTo>
                  <a:lnTo>
                    <a:pt x="4276839" y="196481"/>
                  </a:lnTo>
                  <a:lnTo>
                    <a:pt x="4274972" y="196951"/>
                  </a:lnTo>
                  <a:lnTo>
                    <a:pt x="4273334" y="197192"/>
                  </a:lnTo>
                  <a:lnTo>
                    <a:pt x="4273334" y="201155"/>
                  </a:lnTo>
                  <a:lnTo>
                    <a:pt x="4275442" y="203492"/>
                  </a:lnTo>
                  <a:lnTo>
                    <a:pt x="4277766" y="203492"/>
                  </a:lnTo>
                  <a:lnTo>
                    <a:pt x="4280103" y="200926"/>
                  </a:lnTo>
                  <a:close/>
                </a:path>
                <a:path w="4581525" h="3255645">
                  <a:moveTo>
                    <a:pt x="4295978" y="900544"/>
                  </a:moveTo>
                  <a:lnTo>
                    <a:pt x="4292003" y="901242"/>
                  </a:lnTo>
                  <a:lnTo>
                    <a:pt x="4289209" y="899845"/>
                  </a:lnTo>
                  <a:lnTo>
                    <a:pt x="4286872" y="901941"/>
                  </a:lnTo>
                  <a:lnTo>
                    <a:pt x="4287101" y="905446"/>
                  </a:lnTo>
                  <a:lnTo>
                    <a:pt x="4289666" y="903808"/>
                  </a:lnTo>
                  <a:lnTo>
                    <a:pt x="4291304" y="904278"/>
                  </a:lnTo>
                  <a:lnTo>
                    <a:pt x="4294568" y="907542"/>
                  </a:lnTo>
                  <a:lnTo>
                    <a:pt x="4295978" y="906145"/>
                  </a:lnTo>
                  <a:lnTo>
                    <a:pt x="4295978" y="903808"/>
                  </a:lnTo>
                  <a:lnTo>
                    <a:pt x="4295978" y="901242"/>
                  </a:lnTo>
                  <a:lnTo>
                    <a:pt x="4295978" y="900544"/>
                  </a:lnTo>
                  <a:close/>
                </a:path>
                <a:path w="4581525" h="3255645">
                  <a:moveTo>
                    <a:pt x="4325848" y="3232772"/>
                  </a:moveTo>
                  <a:lnTo>
                    <a:pt x="4325378" y="3229965"/>
                  </a:lnTo>
                  <a:lnTo>
                    <a:pt x="4325137" y="3228327"/>
                  </a:lnTo>
                  <a:lnTo>
                    <a:pt x="4321873" y="3229965"/>
                  </a:lnTo>
                  <a:lnTo>
                    <a:pt x="4315803" y="3232772"/>
                  </a:lnTo>
                  <a:lnTo>
                    <a:pt x="4319079" y="3235566"/>
                  </a:lnTo>
                  <a:lnTo>
                    <a:pt x="4322343" y="3235566"/>
                  </a:lnTo>
                  <a:lnTo>
                    <a:pt x="4325848" y="3232772"/>
                  </a:lnTo>
                  <a:close/>
                </a:path>
                <a:path w="4581525" h="3255645">
                  <a:moveTo>
                    <a:pt x="4351515" y="670217"/>
                  </a:moveTo>
                  <a:lnTo>
                    <a:pt x="4348480" y="669975"/>
                  </a:lnTo>
                  <a:lnTo>
                    <a:pt x="4344975" y="665784"/>
                  </a:lnTo>
                  <a:lnTo>
                    <a:pt x="4342409" y="669975"/>
                  </a:lnTo>
                  <a:lnTo>
                    <a:pt x="4347083" y="674649"/>
                  </a:lnTo>
                  <a:lnTo>
                    <a:pt x="4351515" y="670217"/>
                  </a:lnTo>
                  <a:close/>
                </a:path>
                <a:path w="4581525" h="3255645">
                  <a:moveTo>
                    <a:pt x="4355008" y="626808"/>
                  </a:moveTo>
                  <a:lnTo>
                    <a:pt x="4351985" y="625411"/>
                  </a:lnTo>
                  <a:lnTo>
                    <a:pt x="4349178" y="624001"/>
                  </a:lnTo>
                  <a:lnTo>
                    <a:pt x="4345673" y="622376"/>
                  </a:lnTo>
                  <a:lnTo>
                    <a:pt x="4345444" y="624713"/>
                  </a:lnTo>
                  <a:lnTo>
                    <a:pt x="4345444" y="626808"/>
                  </a:lnTo>
                  <a:lnTo>
                    <a:pt x="4345216" y="628675"/>
                  </a:lnTo>
                  <a:lnTo>
                    <a:pt x="4348010" y="628675"/>
                  </a:lnTo>
                  <a:lnTo>
                    <a:pt x="4350575" y="628904"/>
                  </a:lnTo>
                  <a:lnTo>
                    <a:pt x="4353141" y="628675"/>
                  </a:lnTo>
                  <a:lnTo>
                    <a:pt x="4353852" y="628675"/>
                  </a:lnTo>
                  <a:lnTo>
                    <a:pt x="4354309" y="627507"/>
                  </a:lnTo>
                  <a:lnTo>
                    <a:pt x="4355008" y="626808"/>
                  </a:lnTo>
                  <a:close/>
                </a:path>
                <a:path w="4581525" h="3255645">
                  <a:moveTo>
                    <a:pt x="4439729" y="670445"/>
                  </a:moveTo>
                  <a:lnTo>
                    <a:pt x="4438789" y="666711"/>
                  </a:lnTo>
                  <a:lnTo>
                    <a:pt x="4433417" y="668578"/>
                  </a:lnTo>
                  <a:lnTo>
                    <a:pt x="4432262" y="664845"/>
                  </a:lnTo>
                  <a:lnTo>
                    <a:pt x="4431792" y="665314"/>
                  </a:lnTo>
                  <a:lnTo>
                    <a:pt x="4431550" y="665784"/>
                  </a:lnTo>
                  <a:lnTo>
                    <a:pt x="4430852" y="666483"/>
                  </a:lnTo>
                  <a:lnTo>
                    <a:pt x="4430852" y="671614"/>
                  </a:lnTo>
                  <a:lnTo>
                    <a:pt x="4434827" y="670915"/>
                  </a:lnTo>
                  <a:lnTo>
                    <a:pt x="4437392" y="672312"/>
                  </a:lnTo>
                  <a:lnTo>
                    <a:pt x="4439729" y="670445"/>
                  </a:lnTo>
                  <a:close/>
                </a:path>
                <a:path w="4581525" h="3255645">
                  <a:moveTo>
                    <a:pt x="4492930" y="1346492"/>
                  </a:moveTo>
                  <a:lnTo>
                    <a:pt x="4490834" y="1346492"/>
                  </a:lnTo>
                  <a:lnTo>
                    <a:pt x="4488967" y="1346733"/>
                  </a:lnTo>
                  <a:lnTo>
                    <a:pt x="4486402" y="1346962"/>
                  </a:lnTo>
                  <a:lnTo>
                    <a:pt x="4486630" y="1349527"/>
                  </a:lnTo>
                  <a:lnTo>
                    <a:pt x="4486859" y="1351165"/>
                  </a:lnTo>
                  <a:lnTo>
                    <a:pt x="4487100" y="1353731"/>
                  </a:lnTo>
                  <a:lnTo>
                    <a:pt x="4489666" y="1353032"/>
                  </a:lnTo>
                  <a:lnTo>
                    <a:pt x="4492930" y="1352092"/>
                  </a:lnTo>
                  <a:lnTo>
                    <a:pt x="4492930" y="1346492"/>
                  </a:lnTo>
                  <a:close/>
                </a:path>
                <a:path w="4581525" h="3255645">
                  <a:moveTo>
                    <a:pt x="4581372" y="71170"/>
                  </a:moveTo>
                  <a:lnTo>
                    <a:pt x="4581144" y="68605"/>
                  </a:lnTo>
                  <a:lnTo>
                    <a:pt x="4580902" y="66967"/>
                  </a:lnTo>
                  <a:lnTo>
                    <a:pt x="4580674" y="64401"/>
                  </a:lnTo>
                  <a:lnTo>
                    <a:pt x="4578108" y="65100"/>
                  </a:lnTo>
                  <a:lnTo>
                    <a:pt x="4574845" y="66040"/>
                  </a:lnTo>
                  <a:lnTo>
                    <a:pt x="4574845" y="71640"/>
                  </a:lnTo>
                  <a:lnTo>
                    <a:pt x="4576711" y="71640"/>
                  </a:lnTo>
                  <a:lnTo>
                    <a:pt x="4578807" y="71399"/>
                  </a:lnTo>
                  <a:lnTo>
                    <a:pt x="4581372" y="71170"/>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5" name="object 55"/>
            <p:cNvSpPr/>
            <p:nvPr/>
          </p:nvSpPr>
          <p:spPr>
            <a:xfrm>
              <a:off x="1071486" y="3010915"/>
              <a:ext cx="4631690" cy="3271520"/>
            </a:xfrm>
            <a:custGeom>
              <a:avLst/>
              <a:gdLst/>
              <a:ahLst/>
              <a:cxnLst/>
              <a:rect l="l" t="t" r="r" b="b"/>
              <a:pathLst>
                <a:path w="4631690" h="3271520">
                  <a:moveTo>
                    <a:pt x="14935" y="1395044"/>
                  </a:moveTo>
                  <a:lnTo>
                    <a:pt x="9563" y="1392707"/>
                  </a:lnTo>
                  <a:lnTo>
                    <a:pt x="5359" y="1392707"/>
                  </a:lnTo>
                  <a:lnTo>
                    <a:pt x="0" y="1395044"/>
                  </a:lnTo>
                  <a:lnTo>
                    <a:pt x="5359" y="1397381"/>
                  </a:lnTo>
                  <a:lnTo>
                    <a:pt x="9804" y="1397381"/>
                  </a:lnTo>
                  <a:lnTo>
                    <a:pt x="14935" y="1395044"/>
                  </a:lnTo>
                  <a:close/>
                </a:path>
                <a:path w="4631690" h="3271520">
                  <a:moveTo>
                    <a:pt x="68834" y="3050984"/>
                  </a:moveTo>
                  <a:lnTo>
                    <a:pt x="67678" y="3048889"/>
                  </a:lnTo>
                  <a:lnTo>
                    <a:pt x="66268" y="3046552"/>
                  </a:lnTo>
                  <a:lnTo>
                    <a:pt x="65100" y="3044685"/>
                  </a:lnTo>
                  <a:lnTo>
                    <a:pt x="62776" y="3045612"/>
                  </a:lnTo>
                  <a:lnTo>
                    <a:pt x="61366" y="3046311"/>
                  </a:lnTo>
                  <a:lnTo>
                    <a:pt x="61137" y="3046311"/>
                  </a:lnTo>
                  <a:lnTo>
                    <a:pt x="62306" y="3048419"/>
                  </a:lnTo>
                  <a:lnTo>
                    <a:pt x="63703" y="3050514"/>
                  </a:lnTo>
                  <a:lnTo>
                    <a:pt x="64871" y="3052622"/>
                  </a:lnTo>
                  <a:lnTo>
                    <a:pt x="67208" y="3051683"/>
                  </a:lnTo>
                  <a:lnTo>
                    <a:pt x="68605" y="3050984"/>
                  </a:lnTo>
                  <a:lnTo>
                    <a:pt x="68834" y="3050984"/>
                  </a:lnTo>
                  <a:close/>
                </a:path>
                <a:path w="4631690" h="3271520">
                  <a:moveTo>
                    <a:pt x="77012" y="84010"/>
                  </a:moveTo>
                  <a:lnTo>
                    <a:pt x="70700" y="79806"/>
                  </a:lnTo>
                  <a:lnTo>
                    <a:pt x="70472" y="80276"/>
                  </a:lnTo>
                  <a:lnTo>
                    <a:pt x="70002" y="81673"/>
                  </a:lnTo>
                  <a:lnTo>
                    <a:pt x="69075" y="84010"/>
                  </a:lnTo>
                  <a:lnTo>
                    <a:pt x="75374" y="88214"/>
                  </a:lnTo>
                  <a:lnTo>
                    <a:pt x="75603" y="87744"/>
                  </a:lnTo>
                  <a:lnTo>
                    <a:pt x="76073" y="86347"/>
                  </a:lnTo>
                  <a:lnTo>
                    <a:pt x="77012" y="84010"/>
                  </a:lnTo>
                  <a:close/>
                </a:path>
                <a:path w="4631690" h="3271520">
                  <a:moveTo>
                    <a:pt x="190423" y="2120100"/>
                  </a:moveTo>
                  <a:lnTo>
                    <a:pt x="189026" y="2118004"/>
                  </a:lnTo>
                  <a:lnTo>
                    <a:pt x="187617" y="2115667"/>
                  </a:lnTo>
                  <a:lnTo>
                    <a:pt x="186220" y="2113800"/>
                  </a:lnTo>
                  <a:lnTo>
                    <a:pt x="182714" y="2115197"/>
                  </a:lnTo>
                  <a:lnTo>
                    <a:pt x="182016" y="2115439"/>
                  </a:lnTo>
                  <a:lnTo>
                    <a:pt x="186220" y="2121738"/>
                  </a:lnTo>
                  <a:lnTo>
                    <a:pt x="189725" y="2120328"/>
                  </a:lnTo>
                  <a:lnTo>
                    <a:pt x="190423" y="2120100"/>
                  </a:lnTo>
                  <a:close/>
                </a:path>
                <a:path w="4631690" h="3271520">
                  <a:moveTo>
                    <a:pt x="234061" y="2369337"/>
                  </a:moveTo>
                  <a:lnTo>
                    <a:pt x="233591" y="2367229"/>
                  </a:lnTo>
                  <a:lnTo>
                    <a:pt x="233362" y="2365362"/>
                  </a:lnTo>
                  <a:lnTo>
                    <a:pt x="232892" y="2363266"/>
                  </a:lnTo>
                  <a:lnTo>
                    <a:pt x="230555" y="2363495"/>
                  </a:lnTo>
                  <a:lnTo>
                    <a:pt x="229158" y="2363965"/>
                  </a:lnTo>
                  <a:lnTo>
                    <a:pt x="227520" y="2364194"/>
                  </a:lnTo>
                  <a:lnTo>
                    <a:pt x="227520" y="2370493"/>
                  </a:lnTo>
                  <a:lnTo>
                    <a:pt x="231724" y="2369794"/>
                  </a:lnTo>
                  <a:lnTo>
                    <a:pt x="234061" y="2369337"/>
                  </a:lnTo>
                  <a:close/>
                </a:path>
                <a:path w="4631690" h="3271520">
                  <a:moveTo>
                    <a:pt x="243624" y="2886227"/>
                  </a:moveTo>
                  <a:lnTo>
                    <a:pt x="240131" y="2884132"/>
                  </a:lnTo>
                  <a:lnTo>
                    <a:pt x="237324" y="2884132"/>
                  </a:lnTo>
                  <a:lnTo>
                    <a:pt x="234061" y="2885998"/>
                  </a:lnTo>
                  <a:lnTo>
                    <a:pt x="234061" y="2891599"/>
                  </a:lnTo>
                  <a:lnTo>
                    <a:pt x="237794" y="2889262"/>
                  </a:lnTo>
                  <a:lnTo>
                    <a:pt x="240588" y="2887865"/>
                  </a:lnTo>
                  <a:lnTo>
                    <a:pt x="243624" y="2886227"/>
                  </a:lnTo>
                  <a:close/>
                </a:path>
                <a:path w="4631690" h="3271520">
                  <a:moveTo>
                    <a:pt x="326009" y="2149271"/>
                  </a:moveTo>
                  <a:lnTo>
                    <a:pt x="322033" y="2146236"/>
                  </a:lnTo>
                  <a:lnTo>
                    <a:pt x="318770" y="2147633"/>
                  </a:lnTo>
                  <a:lnTo>
                    <a:pt x="315264" y="2147176"/>
                  </a:lnTo>
                  <a:lnTo>
                    <a:pt x="315976" y="2150199"/>
                  </a:lnTo>
                  <a:lnTo>
                    <a:pt x="318770" y="2151367"/>
                  </a:lnTo>
                  <a:lnTo>
                    <a:pt x="320167" y="2153704"/>
                  </a:lnTo>
                  <a:lnTo>
                    <a:pt x="322275" y="2152307"/>
                  </a:lnTo>
                  <a:lnTo>
                    <a:pt x="323900" y="2150910"/>
                  </a:lnTo>
                  <a:lnTo>
                    <a:pt x="326009" y="2149271"/>
                  </a:lnTo>
                  <a:close/>
                </a:path>
                <a:path w="4631690" h="3271520">
                  <a:moveTo>
                    <a:pt x="522490" y="30340"/>
                  </a:moveTo>
                  <a:lnTo>
                    <a:pt x="522262" y="30340"/>
                  </a:lnTo>
                  <a:lnTo>
                    <a:pt x="522414" y="30391"/>
                  </a:lnTo>
                  <a:close/>
                </a:path>
                <a:path w="4631690" h="3271520">
                  <a:moveTo>
                    <a:pt x="525297" y="31267"/>
                  </a:moveTo>
                  <a:lnTo>
                    <a:pt x="523659" y="30810"/>
                  </a:lnTo>
                  <a:lnTo>
                    <a:pt x="522414" y="30391"/>
                  </a:lnTo>
                  <a:lnTo>
                    <a:pt x="519468" y="32207"/>
                  </a:lnTo>
                  <a:lnTo>
                    <a:pt x="517359" y="33375"/>
                  </a:lnTo>
                  <a:lnTo>
                    <a:pt x="512927" y="35941"/>
                  </a:lnTo>
                  <a:lnTo>
                    <a:pt x="518058" y="36410"/>
                  </a:lnTo>
                  <a:lnTo>
                    <a:pt x="520166" y="36639"/>
                  </a:lnTo>
                  <a:lnTo>
                    <a:pt x="521335" y="36639"/>
                  </a:lnTo>
                  <a:lnTo>
                    <a:pt x="522960" y="34544"/>
                  </a:lnTo>
                  <a:lnTo>
                    <a:pt x="525297" y="31267"/>
                  </a:lnTo>
                  <a:close/>
                </a:path>
                <a:path w="4631690" h="3271520">
                  <a:moveTo>
                    <a:pt x="534403" y="3256115"/>
                  </a:moveTo>
                  <a:lnTo>
                    <a:pt x="533933" y="3255873"/>
                  </a:lnTo>
                  <a:lnTo>
                    <a:pt x="532536" y="3255403"/>
                  </a:lnTo>
                  <a:lnTo>
                    <a:pt x="530199" y="3254476"/>
                  </a:lnTo>
                  <a:lnTo>
                    <a:pt x="529031" y="3256343"/>
                  </a:lnTo>
                  <a:lnTo>
                    <a:pt x="527392" y="3258439"/>
                  </a:lnTo>
                  <a:lnTo>
                    <a:pt x="525995" y="3260775"/>
                  </a:lnTo>
                  <a:lnTo>
                    <a:pt x="526465" y="3261004"/>
                  </a:lnTo>
                  <a:lnTo>
                    <a:pt x="527862" y="3261474"/>
                  </a:lnTo>
                  <a:lnTo>
                    <a:pt x="530199" y="3262414"/>
                  </a:lnTo>
                  <a:lnTo>
                    <a:pt x="534403" y="3256115"/>
                  </a:lnTo>
                  <a:close/>
                </a:path>
                <a:path w="4631690" h="3271520">
                  <a:moveTo>
                    <a:pt x="633349" y="2363025"/>
                  </a:moveTo>
                  <a:lnTo>
                    <a:pt x="630313" y="2363495"/>
                  </a:lnTo>
                  <a:lnTo>
                    <a:pt x="628904" y="2363965"/>
                  </a:lnTo>
                  <a:lnTo>
                    <a:pt x="626808" y="2364194"/>
                  </a:lnTo>
                  <a:lnTo>
                    <a:pt x="627278" y="2366302"/>
                  </a:lnTo>
                  <a:lnTo>
                    <a:pt x="627507" y="2368169"/>
                  </a:lnTo>
                  <a:lnTo>
                    <a:pt x="627976" y="2370264"/>
                  </a:lnTo>
                  <a:lnTo>
                    <a:pt x="630313" y="2370036"/>
                  </a:lnTo>
                  <a:lnTo>
                    <a:pt x="631710" y="2369566"/>
                  </a:lnTo>
                  <a:lnTo>
                    <a:pt x="633349" y="2369337"/>
                  </a:lnTo>
                  <a:lnTo>
                    <a:pt x="633349" y="2363025"/>
                  </a:lnTo>
                  <a:close/>
                </a:path>
                <a:path w="4631690" h="3271520">
                  <a:moveTo>
                    <a:pt x="721791" y="959358"/>
                  </a:moveTo>
                  <a:lnTo>
                    <a:pt x="719683" y="956792"/>
                  </a:lnTo>
                  <a:lnTo>
                    <a:pt x="715479" y="957249"/>
                  </a:lnTo>
                  <a:lnTo>
                    <a:pt x="713854" y="954227"/>
                  </a:lnTo>
                  <a:lnTo>
                    <a:pt x="712216" y="955852"/>
                  </a:lnTo>
                  <a:lnTo>
                    <a:pt x="712457" y="957249"/>
                  </a:lnTo>
                  <a:lnTo>
                    <a:pt x="712914" y="958888"/>
                  </a:lnTo>
                  <a:lnTo>
                    <a:pt x="713384" y="960755"/>
                  </a:lnTo>
                  <a:lnTo>
                    <a:pt x="716419" y="960056"/>
                  </a:lnTo>
                  <a:lnTo>
                    <a:pt x="719213" y="961694"/>
                  </a:lnTo>
                  <a:lnTo>
                    <a:pt x="721791" y="959358"/>
                  </a:lnTo>
                  <a:close/>
                </a:path>
                <a:path w="4631690" h="3271520">
                  <a:moveTo>
                    <a:pt x="734618" y="14706"/>
                  </a:moveTo>
                  <a:lnTo>
                    <a:pt x="731583" y="13068"/>
                  </a:lnTo>
                  <a:lnTo>
                    <a:pt x="728789" y="13068"/>
                  </a:lnTo>
                  <a:lnTo>
                    <a:pt x="725284" y="14935"/>
                  </a:lnTo>
                  <a:lnTo>
                    <a:pt x="725525" y="16573"/>
                  </a:lnTo>
                  <a:lnTo>
                    <a:pt x="725754" y="18440"/>
                  </a:lnTo>
                  <a:lnTo>
                    <a:pt x="726224" y="20777"/>
                  </a:lnTo>
                  <a:lnTo>
                    <a:pt x="728091" y="18910"/>
                  </a:lnTo>
                  <a:lnTo>
                    <a:pt x="729259" y="17970"/>
                  </a:lnTo>
                  <a:lnTo>
                    <a:pt x="728319" y="18910"/>
                  </a:lnTo>
                  <a:lnTo>
                    <a:pt x="731824" y="16103"/>
                  </a:lnTo>
                  <a:lnTo>
                    <a:pt x="734618" y="18199"/>
                  </a:lnTo>
                  <a:lnTo>
                    <a:pt x="734618" y="14706"/>
                  </a:lnTo>
                  <a:close/>
                </a:path>
                <a:path w="4631690" h="3271520">
                  <a:moveTo>
                    <a:pt x="839635" y="687260"/>
                  </a:moveTo>
                  <a:lnTo>
                    <a:pt x="838708" y="685393"/>
                  </a:lnTo>
                  <a:lnTo>
                    <a:pt x="836828" y="682117"/>
                  </a:lnTo>
                  <a:lnTo>
                    <a:pt x="830300" y="682117"/>
                  </a:lnTo>
                  <a:lnTo>
                    <a:pt x="830300" y="684225"/>
                  </a:lnTo>
                  <a:lnTo>
                    <a:pt x="830097" y="685203"/>
                  </a:lnTo>
                  <a:lnTo>
                    <a:pt x="828433" y="685622"/>
                  </a:lnTo>
                  <a:lnTo>
                    <a:pt x="826096" y="684225"/>
                  </a:lnTo>
                  <a:lnTo>
                    <a:pt x="823760" y="687019"/>
                  </a:lnTo>
                  <a:lnTo>
                    <a:pt x="824001" y="688416"/>
                  </a:lnTo>
                  <a:lnTo>
                    <a:pt x="824471" y="690283"/>
                  </a:lnTo>
                  <a:lnTo>
                    <a:pt x="824699" y="691921"/>
                  </a:lnTo>
                  <a:lnTo>
                    <a:pt x="830300" y="691921"/>
                  </a:lnTo>
                  <a:lnTo>
                    <a:pt x="830300" y="685507"/>
                  </a:lnTo>
                  <a:lnTo>
                    <a:pt x="831469" y="686092"/>
                  </a:lnTo>
                  <a:lnTo>
                    <a:pt x="832637" y="686549"/>
                  </a:lnTo>
                  <a:lnTo>
                    <a:pt x="836129" y="689356"/>
                  </a:lnTo>
                  <a:lnTo>
                    <a:pt x="837996" y="689356"/>
                  </a:lnTo>
                  <a:lnTo>
                    <a:pt x="839635" y="687260"/>
                  </a:lnTo>
                  <a:close/>
                </a:path>
                <a:path w="4631690" h="3271520">
                  <a:moveTo>
                    <a:pt x="846632" y="121818"/>
                  </a:moveTo>
                  <a:lnTo>
                    <a:pt x="838466" y="121818"/>
                  </a:lnTo>
                  <a:lnTo>
                    <a:pt x="836129" y="124383"/>
                  </a:lnTo>
                  <a:lnTo>
                    <a:pt x="837069" y="126479"/>
                  </a:lnTo>
                  <a:lnTo>
                    <a:pt x="836828" y="128346"/>
                  </a:lnTo>
                  <a:lnTo>
                    <a:pt x="840105" y="127647"/>
                  </a:lnTo>
                  <a:lnTo>
                    <a:pt x="841971" y="124383"/>
                  </a:lnTo>
                  <a:lnTo>
                    <a:pt x="845934" y="124383"/>
                  </a:lnTo>
                  <a:lnTo>
                    <a:pt x="846404" y="122745"/>
                  </a:lnTo>
                  <a:lnTo>
                    <a:pt x="846632" y="121818"/>
                  </a:lnTo>
                  <a:close/>
                </a:path>
                <a:path w="4631690" h="3271520">
                  <a:moveTo>
                    <a:pt x="853173" y="1253858"/>
                  </a:moveTo>
                  <a:lnTo>
                    <a:pt x="852004" y="1253159"/>
                  </a:lnTo>
                  <a:lnTo>
                    <a:pt x="851763" y="1252461"/>
                  </a:lnTo>
                  <a:lnTo>
                    <a:pt x="842670" y="1252461"/>
                  </a:lnTo>
                  <a:lnTo>
                    <a:pt x="842441" y="1253159"/>
                  </a:lnTo>
                  <a:lnTo>
                    <a:pt x="844765" y="1258531"/>
                  </a:lnTo>
                  <a:lnTo>
                    <a:pt x="847572" y="1256893"/>
                  </a:lnTo>
                  <a:lnTo>
                    <a:pt x="853173" y="1253858"/>
                  </a:lnTo>
                  <a:close/>
                </a:path>
                <a:path w="4631690" h="3271520">
                  <a:moveTo>
                    <a:pt x="866470" y="3122155"/>
                  </a:moveTo>
                  <a:lnTo>
                    <a:pt x="866000" y="3119361"/>
                  </a:lnTo>
                  <a:lnTo>
                    <a:pt x="865543" y="3117253"/>
                  </a:lnTo>
                  <a:lnTo>
                    <a:pt x="863206" y="3117723"/>
                  </a:lnTo>
                  <a:lnTo>
                    <a:pt x="861339" y="3118193"/>
                  </a:lnTo>
                  <a:lnTo>
                    <a:pt x="859701" y="3118421"/>
                  </a:lnTo>
                  <a:lnTo>
                    <a:pt x="859701" y="3122396"/>
                  </a:lnTo>
                  <a:lnTo>
                    <a:pt x="862037" y="3124720"/>
                  </a:lnTo>
                  <a:lnTo>
                    <a:pt x="864133" y="3124720"/>
                  </a:lnTo>
                  <a:lnTo>
                    <a:pt x="866470" y="3122155"/>
                  </a:lnTo>
                  <a:close/>
                </a:path>
                <a:path w="4631690" h="3271520">
                  <a:moveTo>
                    <a:pt x="869734" y="1159116"/>
                  </a:moveTo>
                  <a:lnTo>
                    <a:pt x="869276" y="1157719"/>
                  </a:lnTo>
                  <a:lnTo>
                    <a:pt x="868807" y="1155852"/>
                  </a:lnTo>
                  <a:lnTo>
                    <a:pt x="868565" y="1154442"/>
                  </a:lnTo>
                  <a:lnTo>
                    <a:pt x="865301" y="1153515"/>
                  </a:lnTo>
                  <a:lnTo>
                    <a:pt x="866698" y="1156309"/>
                  </a:lnTo>
                  <a:lnTo>
                    <a:pt x="865301" y="1156779"/>
                  </a:lnTo>
                  <a:lnTo>
                    <a:pt x="863434" y="1157478"/>
                  </a:lnTo>
                  <a:lnTo>
                    <a:pt x="861809" y="1158176"/>
                  </a:lnTo>
                  <a:lnTo>
                    <a:pt x="859942" y="1158875"/>
                  </a:lnTo>
                  <a:lnTo>
                    <a:pt x="860171" y="1159344"/>
                  </a:lnTo>
                  <a:lnTo>
                    <a:pt x="860399" y="1159586"/>
                  </a:lnTo>
                  <a:lnTo>
                    <a:pt x="860640" y="1160043"/>
                  </a:lnTo>
                  <a:lnTo>
                    <a:pt x="863676" y="1160983"/>
                  </a:lnTo>
                  <a:lnTo>
                    <a:pt x="866470" y="1161681"/>
                  </a:lnTo>
                  <a:lnTo>
                    <a:pt x="869734" y="1159116"/>
                  </a:lnTo>
                  <a:close/>
                </a:path>
                <a:path w="4631690" h="3271520">
                  <a:moveTo>
                    <a:pt x="892136" y="0"/>
                  </a:moveTo>
                  <a:lnTo>
                    <a:pt x="887945" y="698"/>
                  </a:lnTo>
                  <a:lnTo>
                    <a:pt x="885609" y="1168"/>
                  </a:lnTo>
                  <a:lnTo>
                    <a:pt x="886079" y="3263"/>
                  </a:lnTo>
                  <a:lnTo>
                    <a:pt x="886307" y="5130"/>
                  </a:lnTo>
                  <a:lnTo>
                    <a:pt x="886777" y="7239"/>
                  </a:lnTo>
                  <a:lnTo>
                    <a:pt x="889114" y="6997"/>
                  </a:lnTo>
                  <a:lnTo>
                    <a:pt x="890511" y="6540"/>
                  </a:lnTo>
                  <a:lnTo>
                    <a:pt x="892136" y="6299"/>
                  </a:lnTo>
                  <a:lnTo>
                    <a:pt x="892136" y="0"/>
                  </a:lnTo>
                  <a:close/>
                </a:path>
                <a:path w="4631690" h="3271520">
                  <a:moveTo>
                    <a:pt x="908240" y="3265906"/>
                  </a:moveTo>
                  <a:lnTo>
                    <a:pt x="902169" y="3264738"/>
                  </a:lnTo>
                  <a:lnTo>
                    <a:pt x="899375" y="3266846"/>
                  </a:lnTo>
                  <a:lnTo>
                    <a:pt x="903808" y="3271278"/>
                  </a:lnTo>
                  <a:lnTo>
                    <a:pt x="905446" y="3269640"/>
                  </a:lnTo>
                  <a:lnTo>
                    <a:pt x="907783" y="3268472"/>
                  </a:lnTo>
                  <a:lnTo>
                    <a:pt x="908240" y="3265906"/>
                  </a:lnTo>
                  <a:close/>
                </a:path>
                <a:path w="4631690" h="3271520">
                  <a:moveTo>
                    <a:pt x="1033792" y="83540"/>
                  </a:moveTo>
                  <a:lnTo>
                    <a:pt x="1031925" y="83083"/>
                  </a:lnTo>
                  <a:lnTo>
                    <a:pt x="1030528" y="82384"/>
                  </a:lnTo>
                  <a:lnTo>
                    <a:pt x="1027252" y="82384"/>
                  </a:lnTo>
                  <a:lnTo>
                    <a:pt x="1024928" y="81915"/>
                  </a:lnTo>
                  <a:lnTo>
                    <a:pt x="1023518" y="84010"/>
                  </a:lnTo>
                  <a:lnTo>
                    <a:pt x="1027963" y="88442"/>
                  </a:lnTo>
                  <a:lnTo>
                    <a:pt x="1030287" y="86575"/>
                  </a:lnTo>
                  <a:lnTo>
                    <a:pt x="1031697" y="85407"/>
                  </a:lnTo>
                  <a:lnTo>
                    <a:pt x="1033792" y="83540"/>
                  </a:lnTo>
                  <a:close/>
                </a:path>
                <a:path w="4631690" h="3271520">
                  <a:moveTo>
                    <a:pt x="1318729" y="72580"/>
                  </a:moveTo>
                  <a:lnTo>
                    <a:pt x="1318488" y="70472"/>
                  </a:lnTo>
                  <a:lnTo>
                    <a:pt x="1318488" y="68605"/>
                  </a:lnTo>
                  <a:lnTo>
                    <a:pt x="1318260" y="66040"/>
                  </a:lnTo>
                  <a:lnTo>
                    <a:pt x="1315694" y="66281"/>
                  </a:lnTo>
                  <a:lnTo>
                    <a:pt x="1314056" y="66509"/>
                  </a:lnTo>
                  <a:lnTo>
                    <a:pt x="1311490" y="66738"/>
                  </a:lnTo>
                  <a:lnTo>
                    <a:pt x="1312189" y="69316"/>
                  </a:lnTo>
                  <a:lnTo>
                    <a:pt x="1313129" y="72580"/>
                  </a:lnTo>
                  <a:lnTo>
                    <a:pt x="1318729" y="72580"/>
                  </a:lnTo>
                  <a:close/>
                </a:path>
                <a:path w="4631690" h="3271520">
                  <a:moveTo>
                    <a:pt x="1436814" y="1398079"/>
                  </a:moveTo>
                  <a:lnTo>
                    <a:pt x="1436344" y="1396911"/>
                  </a:lnTo>
                  <a:lnTo>
                    <a:pt x="1436103" y="1395272"/>
                  </a:lnTo>
                  <a:lnTo>
                    <a:pt x="1435874" y="1393875"/>
                  </a:lnTo>
                  <a:lnTo>
                    <a:pt x="1432839" y="1394574"/>
                  </a:lnTo>
                  <a:lnTo>
                    <a:pt x="1431912" y="1396911"/>
                  </a:lnTo>
                  <a:lnTo>
                    <a:pt x="1429804" y="1398549"/>
                  </a:lnTo>
                  <a:lnTo>
                    <a:pt x="1430274" y="1399705"/>
                  </a:lnTo>
                  <a:lnTo>
                    <a:pt x="1430515" y="1401343"/>
                  </a:lnTo>
                  <a:lnTo>
                    <a:pt x="1430743" y="1402740"/>
                  </a:lnTo>
                  <a:lnTo>
                    <a:pt x="1433779" y="1402283"/>
                  </a:lnTo>
                  <a:lnTo>
                    <a:pt x="1434706" y="1399705"/>
                  </a:lnTo>
                  <a:lnTo>
                    <a:pt x="1436814" y="1398079"/>
                  </a:lnTo>
                  <a:close/>
                </a:path>
                <a:path w="4631690" h="3271520">
                  <a:moveTo>
                    <a:pt x="1751152" y="1216291"/>
                  </a:moveTo>
                  <a:lnTo>
                    <a:pt x="1750453" y="1213015"/>
                  </a:lnTo>
                  <a:lnTo>
                    <a:pt x="1748116" y="1211148"/>
                  </a:lnTo>
                  <a:lnTo>
                    <a:pt x="1744853" y="1209751"/>
                  </a:lnTo>
                  <a:lnTo>
                    <a:pt x="1742516" y="1210691"/>
                  </a:lnTo>
                  <a:lnTo>
                    <a:pt x="1741347" y="1211389"/>
                  </a:lnTo>
                  <a:lnTo>
                    <a:pt x="1743214" y="1213256"/>
                  </a:lnTo>
                  <a:lnTo>
                    <a:pt x="1744853" y="1214653"/>
                  </a:lnTo>
                  <a:lnTo>
                    <a:pt x="1746250" y="1216291"/>
                  </a:lnTo>
                  <a:lnTo>
                    <a:pt x="1751152" y="1216291"/>
                  </a:lnTo>
                  <a:close/>
                </a:path>
                <a:path w="4631690" h="3271520">
                  <a:moveTo>
                    <a:pt x="1770519" y="2710510"/>
                  </a:moveTo>
                  <a:lnTo>
                    <a:pt x="1766316" y="2711208"/>
                  </a:lnTo>
                  <a:lnTo>
                    <a:pt x="1763979" y="2711678"/>
                  </a:lnTo>
                  <a:lnTo>
                    <a:pt x="1764449" y="2713774"/>
                  </a:lnTo>
                  <a:lnTo>
                    <a:pt x="1764677" y="2715641"/>
                  </a:lnTo>
                  <a:lnTo>
                    <a:pt x="1765147" y="2717736"/>
                  </a:lnTo>
                  <a:lnTo>
                    <a:pt x="1767484" y="2717508"/>
                  </a:lnTo>
                  <a:lnTo>
                    <a:pt x="1768881" y="2717038"/>
                  </a:lnTo>
                  <a:lnTo>
                    <a:pt x="1770519" y="2716809"/>
                  </a:lnTo>
                  <a:lnTo>
                    <a:pt x="1770519" y="2710510"/>
                  </a:lnTo>
                  <a:close/>
                </a:path>
                <a:path w="4631690" h="3271520">
                  <a:moveTo>
                    <a:pt x="1779612" y="1182916"/>
                  </a:moveTo>
                  <a:lnTo>
                    <a:pt x="1778215" y="1180820"/>
                  </a:lnTo>
                  <a:lnTo>
                    <a:pt x="1777047" y="1178483"/>
                  </a:lnTo>
                  <a:lnTo>
                    <a:pt x="1775879" y="1176616"/>
                  </a:lnTo>
                  <a:lnTo>
                    <a:pt x="1773555" y="1177544"/>
                  </a:lnTo>
                  <a:lnTo>
                    <a:pt x="1772145" y="1178013"/>
                  </a:lnTo>
                  <a:lnTo>
                    <a:pt x="1773313" y="1179880"/>
                  </a:lnTo>
                  <a:lnTo>
                    <a:pt x="1774723" y="1182217"/>
                  </a:lnTo>
                  <a:lnTo>
                    <a:pt x="1775879" y="1184313"/>
                  </a:lnTo>
                  <a:lnTo>
                    <a:pt x="1778215" y="1183386"/>
                  </a:lnTo>
                  <a:lnTo>
                    <a:pt x="1779612" y="1182916"/>
                  </a:lnTo>
                  <a:close/>
                </a:path>
                <a:path w="4631690" h="3271520">
                  <a:moveTo>
                    <a:pt x="1781022" y="683526"/>
                  </a:moveTo>
                  <a:lnTo>
                    <a:pt x="1780552" y="680720"/>
                  </a:lnTo>
                  <a:lnTo>
                    <a:pt x="1780082" y="678624"/>
                  </a:lnTo>
                  <a:lnTo>
                    <a:pt x="1777758" y="679081"/>
                  </a:lnTo>
                  <a:lnTo>
                    <a:pt x="1775879" y="679551"/>
                  </a:lnTo>
                  <a:lnTo>
                    <a:pt x="1774253" y="679792"/>
                  </a:lnTo>
                  <a:lnTo>
                    <a:pt x="1774253" y="683755"/>
                  </a:lnTo>
                  <a:lnTo>
                    <a:pt x="1776349" y="686092"/>
                  </a:lnTo>
                  <a:lnTo>
                    <a:pt x="1778457" y="686320"/>
                  </a:lnTo>
                  <a:lnTo>
                    <a:pt x="1781022" y="683526"/>
                  </a:lnTo>
                  <a:close/>
                </a:path>
                <a:path w="4631690" h="3271520">
                  <a:moveTo>
                    <a:pt x="1793849" y="476999"/>
                  </a:moveTo>
                  <a:lnTo>
                    <a:pt x="1793621" y="475132"/>
                  </a:lnTo>
                  <a:lnTo>
                    <a:pt x="1793392" y="472325"/>
                  </a:lnTo>
                  <a:lnTo>
                    <a:pt x="1790814" y="472567"/>
                  </a:lnTo>
                  <a:lnTo>
                    <a:pt x="1789188" y="472795"/>
                  </a:lnTo>
                  <a:lnTo>
                    <a:pt x="1786623" y="473024"/>
                  </a:lnTo>
                  <a:lnTo>
                    <a:pt x="1787321" y="475589"/>
                  </a:lnTo>
                  <a:lnTo>
                    <a:pt x="1788248" y="478866"/>
                  </a:lnTo>
                  <a:lnTo>
                    <a:pt x="1793849" y="478866"/>
                  </a:lnTo>
                  <a:lnTo>
                    <a:pt x="1793849" y="476999"/>
                  </a:lnTo>
                  <a:close/>
                </a:path>
                <a:path w="4631690" h="3271520">
                  <a:moveTo>
                    <a:pt x="1866201" y="2155101"/>
                  </a:moveTo>
                  <a:lnTo>
                    <a:pt x="1865731" y="2152307"/>
                  </a:lnTo>
                  <a:lnTo>
                    <a:pt x="1865261" y="2150199"/>
                  </a:lnTo>
                  <a:lnTo>
                    <a:pt x="1862924" y="2150668"/>
                  </a:lnTo>
                  <a:lnTo>
                    <a:pt x="1861058" y="2151138"/>
                  </a:lnTo>
                  <a:lnTo>
                    <a:pt x="1859432" y="2151367"/>
                  </a:lnTo>
                  <a:lnTo>
                    <a:pt x="1859432" y="2155342"/>
                  </a:lnTo>
                  <a:lnTo>
                    <a:pt x="1861527" y="2157666"/>
                  </a:lnTo>
                  <a:lnTo>
                    <a:pt x="1863864" y="2157907"/>
                  </a:lnTo>
                  <a:lnTo>
                    <a:pt x="1866201" y="2155101"/>
                  </a:lnTo>
                  <a:close/>
                </a:path>
                <a:path w="4631690" h="3271520">
                  <a:moveTo>
                    <a:pt x="1948345" y="940689"/>
                  </a:moveTo>
                  <a:lnTo>
                    <a:pt x="1947875" y="937882"/>
                  </a:lnTo>
                  <a:lnTo>
                    <a:pt x="1947405" y="936485"/>
                  </a:lnTo>
                  <a:lnTo>
                    <a:pt x="1947176" y="934148"/>
                  </a:lnTo>
                  <a:lnTo>
                    <a:pt x="1945068" y="934618"/>
                  </a:lnTo>
                  <a:lnTo>
                    <a:pt x="1943201" y="934847"/>
                  </a:lnTo>
                  <a:lnTo>
                    <a:pt x="1941106" y="935316"/>
                  </a:lnTo>
                  <a:lnTo>
                    <a:pt x="1941334" y="937653"/>
                  </a:lnTo>
                  <a:lnTo>
                    <a:pt x="1941804" y="939050"/>
                  </a:lnTo>
                  <a:lnTo>
                    <a:pt x="1942045" y="940689"/>
                  </a:lnTo>
                  <a:lnTo>
                    <a:pt x="1948345" y="940689"/>
                  </a:lnTo>
                  <a:close/>
                </a:path>
                <a:path w="4631690" h="3271520">
                  <a:moveTo>
                    <a:pt x="2002942" y="2145068"/>
                  </a:moveTo>
                  <a:lnTo>
                    <a:pt x="2000618" y="2143201"/>
                  </a:lnTo>
                  <a:lnTo>
                    <a:pt x="1997811" y="2144369"/>
                  </a:lnTo>
                  <a:lnTo>
                    <a:pt x="1995246" y="2144141"/>
                  </a:lnTo>
                  <a:lnTo>
                    <a:pt x="1993849" y="2143899"/>
                  </a:lnTo>
                  <a:lnTo>
                    <a:pt x="1992210" y="2144369"/>
                  </a:lnTo>
                  <a:lnTo>
                    <a:pt x="1990813" y="2144598"/>
                  </a:lnTo>
                  <a:lnTo>
                    <a:pt x="2000377" y="2147405"/>
                  </a:lnTo>
                  <a:lnTo>
                    <a:pt x="2002942" y="2145068"/>
                  </a:lnTo>
                  <a:close/>
                </a:path>
                <a:path w="4631690" h="3271520">
                  <a:moveTo>
                    <a:pt x="2030018" y="475589"/>
                  </a:moveTo>
                  <a:lnTo>
                    <a:pt x="2029777" y="473722"/>
                  </a:lnTo>
                  <a:lnTo>
                    <a:pt x="2029548" y="471627"/>
                  </a:lnTo>
                  <a:lnTo>
                    <a:pt x="2029548" y="469061"/>
                  </a:lnTo>
                  <a:lnTo>
                    <a:pt x="2026983" y="469290"/>
                  </a:lnTo>
                  <a:lnTo>
                    <a:pt x="2025345" y="469531"/>
                  </a:lnTo>
                  <a:lnTo>
                    <a:pt x="2022779" y="469760"/>
                  </a:lnTo>
                  <a:lnTo>
                    <a:pt x="2023478" y="472325"/>
                  </a:lnTo>
                  <a:lnTo>
                    <a:pt x="2024418" y="475589"/>
                  </a:lnTo>
                  <a:lnTo>
                    <a:pt x="2030018" y="475589"/>
                  </a:lnTo>
                  <a:close/>
                </a:path>
                <a:path w="4631690" h="3271520">
                  <a:moveTo>
                    <a:pt x="2088362" y="112953"/>
                  </a:moveTo>
                  <a:lnTo>
                    <a:pt x="2086254" y="111315"/>
                  </a:lnTo>
                  <a:lnTo>
                    <a:pt x="2084628" y="111315"/>
                  </a:lnTo>
                  <a:lnTo>
                    <a:pt x="2082761" y="112953"/>
                  </a:lnTo>
                  <a:lnTo>
                    <a:pt x="2082520" y="115989"/>
                  </a:lnTo>
                  <a:lnTo>
                    <a:pt x="2080895" y="119253"/>
                  </a:lnTo>
                  <a:lnTo>
                    <a:pt x="2083917" y="121818"/>
                  </a:lnTo>
                  <a:lnTo>
                    <a:pt x="2086724" y="115747"/>
                  </a:lnTo>
                  <a:lnTo>
                    <a:pt x="2088362" y="112953"/>
                  </a:lnTo>
                  <a:close/>
                </a:path>
                <a:path w="4631690" h="3271520">
                  <a:moveTo>
                    <a:pt x="2167001" y="222161"/>
                  </a:moveTo>
                  <a:lnTo>
                    <a:pt x="2166531" y="221462"/>
                  </a:lnTo>
                  <a:lnTo>
                    <a:pt x="2166061" y="220065"/>
                  </a:lnTo>
                  <a:lnTo>
                    <a:pt x="2165832" y="220065"/>
                  </a:lnTo>
                  <a:lnTo>
                    <a:pt x="2163737" y="220294"/>
                  </a:lnTo>
                  <a:lnTo>
                    <a:pt x="2161629" y="219824"/>
                  </a:lnTo>
                  <a:lnTo>
                    <a:pt x="2160473" y="217728"/>
                  </a:lnTo>
                  <a:lnTo>
                    <a:pt x="2159533" y="216331"/>
                  </a:lnTo>
                  <a:lnTo>
                    <a:pt x="2158835" y="216331"/>
                  </a:lnTo>
                  <a:lnTo>
                    <a:pt x="2157666" y="218668"/>
                  </a:lnTo>
                  <a:lnTo>
                    <a:pt x="2157895" y="219595"/>
                  </a:lnTo>
                  <a:lnTo>
                    <a:pt x="2158136" y="221462"/>
                  </a:lnTo>
                  <a:lnTo>
                    <a:pt x="2158593" y="223329"/>
                  </a:lnTo>
                  <a:lnTo>
                    <a:pt x="2161870" y="222631"/>
                  </a:lnTo>
                  <a:lnTo>
                    <a:pt x="2164664" y="224269"/>
                  </a:lnTo>
                  <a:lnTo>
                    <a:pt x="2167001" y="222161"/>
                  </a:lnTo>
                  <a:close/>
                </a:path>
                <a:path w="4631690" h="3271520">
                  <a:moveTo>
                    <a:pt x="2213902" y="120180"/>
                  </a:moveTo>
                  <a:lnTo>
                    <a:pt x="2209711" y="117614"/>
                  </a:lnTo>
                  <a:lnTo>
                    <a:pt x="2206675" y="118084"/>
                  </a:lnTo>
                  <a:lnTo>
                    <a:pt x="2203170" y="119722"/>
                  </a:lnTo>
                  <a:lnTo>
                    <a:pt x="2206904" y="123456"/>
                  </a:lnTo>
                  <a:lnTo>
                    <a:pt x="2209241" y="122516"/>
                  </a:lnTo>
                  <a:lnTo>
                    <a:pt x="2211336" y="121348"/>
                  </a:lnTo>
                  <a:lnTo>
                    <a:pt x="2213902" y="120180"/>
                  </a:lnTo>
                  <a:close/>
                </a:path>
                <a:path w="4631690" h="3271520">
                  <a:moveTo>
                    <a:pt x="2233041" y="224967"/>
                  </a:moveTo>
                  <a:lnTo>
                    <a:pt x="2231174" y="223100"/>
                  </a:lnTo>
                  <a:lnTo>
                    <a:pt x="2229535" y="221691"/>
                  </a:lnTo>
                  <a:lnTo>
                    <a:pt x="2228138" y="220065"/>
                  </a:lnTo>
                  <a:lnTo>
                    <a:pt x="2223236" y="220065"/>
                  </a:lnTo>
                  <a:lnTo>
                    <a:pt x="2223935" y="223329"/>
                  </a:lnTo>
                  <a:lnTo>
                    <a:pt x="2226272" y="225196"/>
                  </a:lnTo>
                  <a:lnTo>
                    <a:pt x="2229535" y="226593"/>
                  </a:lnTo>
                  <a:lnTo>
                    <a:pt x="2231872" y="225666"/>
                  </a:lnTo>
                  <a:lnTo>
                    <a:pt x="2233041" y="224967"/>
                  </a:lnTo>
                  <a:close/>
                </a:path>
                <a:path w="4631690" h="3271520">
                  <a:moveTo>
                    <a:pt x="2305850" y="1172654"/>
                  </a:moveTo>
                  <a:lnTo>
                    <a:pt x="2303284" y="1170317"/>
                  </a:lnTo>
                  <a:lnTo>
                    <a:pt x="2300478" y="1170787"/>
                  </a:lnTo>
                  <a:lnTo>
                    <a:pt x="2298382" y="1171244"/>
                  </a:lnTo>
                  <a:lnTo>
                    <a:pt x="2298852" y="1173581"/>
                  </a:lnTo>
                  <a:lnTo>
                    <a:pt x="2299322" y="1175448"/>
                  </a:lnTo>
                  <a:lnTo>
                    <a:pt x="2299551" y="1177086"/>
                  </a:lnTo>
                  <a:lnTo>
                    <a:pt x="2303513" y="1177086"/>
                  </a:lnTo>
                  <a:lnTo>
                    <a:pt x="2305850" y="1174750"/>
                  </a:lnTo>
                  <a:lnTo>
                    <a:pt x="2305850" y="1172654"/>
                  </a:lnTo>
                  <a:close/>
                </a:path>
                <a:path w="4631690" h="3271520">
                  <a:moveTo>
                    <a:pt x="2318448" y="3208731"/>
                  </a:moveTo>
                  <a:lnTo>
                    <a:pt x="2318220" y="3206407"/>
                  </a:lnTo>
                  <a:lnTo>
                    <a:pt x="2318220" y="3204540"/>
                  </a:lnTo>
                  <a:lnTo>
                    <a:pt x="2317991" y="3202432"/>
                  </a:lnTo>
                  <a:lnTo>
                    <a:pt x="2315654" y="3203841"/>
                  </a:lnTo>
                  <a:lnTo>
                    <a:pt x="2314016" y="3205238"/>
                  </a:lnTo>
                  <a:lnTo>
                    <a:pt x="2312390" y="3205708"/>
                  </a:lnTo>
                  <a:lnTo>
                    <a:pt x="2310282" y="3206165"/>
                  </a:lnTo>
                  <a:lnTo>
                    <a:pt x="2308187" y="3206407"/>
                  </a:lnTo>
                  <a:lnTo>
                    <a:pt x="2308415" y="3208731"/>
                  </a:lnTo>
                  <a:lnTo>
                    <a:pt x="2318448" y="3208731"/>
                  </a:lnTo>
                  <a:close/>
                </a:path>
                <a:path w="4631690" h="3271520">
                  <a:moveTo>
                    <a:pt x="2334793" y="1225854"/>
                  </a:moveTo>
                  <a:lnTo>
                    <a:pt x="2331288" y="1227721"/>
                  </a:lnTo>
                  <a:lnTo>
                    <a:pt x="2328253" y="1229588"/>
                  </a:lnTo>
                  <a:lnTo>
                    <a:pt x="2324989" y="1230985"/>
                  </a:lnTo>
                  <a:lnTo>
                    <a:pt x="2328024" y="1233551"/>
                  </a:lnTo>
                  <a:lnTo>
                    <a:pt x="2330818" y="1232852"/>
                  </a:lnTo>
                  <a:lnTo>
                    <a:pt x="2334323" y="1231684"/>
                  </a:lnTo>
                  <a:lnTo>
                    <a:pt x="2334552" y="1230058"/>
                  </a:lnTo>
                  <a:lnTo>
                    <a:pt x="2334552" y="1228191"/>
                  </a:lnTo>
                  <a:lnTo>
                    <a:pt x="2334793" y="1225854"/>
                  </a:lnTo>
                  <a:close/>
                </a:path>
                <a:path w="4631690" h="3271520">
                  <a:moveTo>
                    <a:pt x="2367457" y="591578"/>
                  </a:moveTo>
                  <a:lnTo>
                    <a:pt x="2365819" y="590880"/>
                  </a:lnTo>
                  <a:lnTo>
                    <a:pt x="2364422" y="590638"/>
                  </a:lnTo>
                  <a:lnTo>
                    <a:pt x="2363254" y="590181"/>
                  </a:lnTo>
                  <a:lnTo>
                    <a:pt x="2360930" y="591807"/>
                  </a:lnTo>
                  <a:lnTo>
                    <a:pt x="2359063" y="593445"/>
                  </a:lnTo>
                  <a:lnTo>
                    <a:pt x="2355088" y="596239"/>
                  </a:lnTo>
                  <a:lnTo>
                    <a:pt x="2359990" y="596709"/>
                  </a:lnTo>
                  <a:lnTo>
                    <a:pt x="2362085" y="596938"/>
                  </a:lnTo>
                  <a:lnTo>
                    <a:pt x="2363254" y="596938"/>
                  </a:lnTo>
                  <a:lnTo>
                    <a:pt x="2364892" y="595071"/>
                  </a:lnTo>
                  <a:lnTo>
                    <a:pt x="2366060" y="593445"/>
                  </a:lnTo>
                  <a:lnTo>
                    <a:pt x="2367457" y="591578"/>
                  </a:lnTo>
                  <a:close/>
                </a:path>
                <a:path w="4631690" h="3271520">
                  <a:moveTo>
                    <a:pt x="2377021" y="2464079"/>
                  </a:moveTo>
                  <a:lnTo>
                    <a:pt x="2376563" y="2462682"/>
                  </a:lnTo>
                  <a:lnTo>
                    <a:pt x="2376322" y="2462682"/>
                  </a:lnTo>
                  <a:lnTo>
                    <a:pt x="2372360" y="2462212"/>
                  </a:lnTo>
                  <a:lnTo>
                    <a:pt x="2368156" y="2461971"/>
                  </a:lnTo>
                  <a:lnTo>
                    <a:pt x="2363952" y="2461514"/>
                  </a:lnTo>
                  <a:lnTo>
                    <a:pt x="2364422" y="2462682"/>
                  </a:lnTo>
                  <a:lnTo>
                    <a:pt x="2364892" y="2463609"/>
                  </a:lnTo>
                  <a:lnTo>
                    <a:pt x="2365121" y="2464778"/>
                  </a:lnTo>
                  <a:lnTo>
                    <a:pt x="2369096" y="2465247"/>
                  </a:lnTo>
                  <a:lnTo>
                    <a:pt x="2373058" y="2465946"/>
                  </a:lnTo>
                  <a:lnTo>
                    <a:pt x="2377021" y="2464079"/>
                  </a:lnTo>
                  <a:close/>
                </a:path>
                <a:path w="4631690" h="3271520">
                  <a:moveTo>
                    <a:pt x="2401062" y="3201505"/>
                  </a:moveTo>
                  <a:lnTo>
                    <a:pt x="2398496" y="3199638"/>
                  </a:lnTo>
                  <a:lnTo>
                    <a:pt x="2395931" y="3200108"/>
                  </a:lnTo>
                  <a:lnTo>
                    <a:pt x="2393124" y="3198469"/>
                  </a:lnTo>
                  <a:lnTo>
                    <a:pt x="2390330" y="3201035"/>
                  </a:lnTo>
                  <a:lnTo>
                    <a:pt x="2393365" y="3202432"/>
                  </a:lnTo>
                  <a:lnTo>
                    <a:pt x="2395931" y="3204070"/>
                  </a:lnTo>
                  <a:lnTo>
                    <a:pt x="2398966" y="3205708"/>
                  </a:lnTo>
                  <a:lnTo>
                    <a:pt x="2400592" y="3203600"/>
                  </a:lnTo>
                  <a:lnTo>
                    <a:pt x="2401062" y="3201505"/>
                  </a:lnTo>
                  <a:close/>
                </a:path>
                <a:path w="4631690" h="3271520">
                  <a:moveTo>
                    <a:pt x="2455430" y="591337"/>
                  </a:moveTo>
                  <a:lnTo>
                    <a:pt x="2452408" y="589711"/>
                  </a:lnTo>
                  <a:lnTo>
                    <a:pt x="2449601" y="589711"/>
                  </a:lnTo>
                  <a:lnTo>
                    <a:pt x="2446337" y="591578"/>
                  </a:lnTo>
                  <a:lnTo>
                    <a:pt x="2446566" y="593204"/>
                  </a:lnTo>
                  <a:lnTo>
                    <a:pt x="2446807" y="595071"/>
                  </a:lnTo>
                  <a:lnTo>
                    <a:pt x="2447264" y="597408"/>
                  </a:lnTo>
                  <a:lnTo>
                    <a:pt x="2449131" y="595541"/>
                  </a:lnTo>
                  <a:lnTo>
                    <a:pt x="2452636" y="592747"/>
                  </a:lnTo>
                  <a:lnTo>
                    <a:pt x="2455430" y="594842"/>
                  </a:lnTo>
                  <a:lnTo>
                    <a:pt x="2455430" y="591337"/>
                  </a:lnTo>
                  <a:close/>
                </a:path>
                <a:path w="4631690" h="3271520">
                  <a:moveTo>
                    <a:pt x="2472004" y="627519"/>
                  </a:moveTo>
                  <a:lnTo>
                    <a:pt x="2471305" y="627278"/>
                  </a:lnTo>
                  <a:lnTo>
                    <a:pt x="2470137" y="626110"/>
                  </a:lnTo>
                  <a:lnTo>
                    <a:pt x="2468041" y="630783"/>
                  </a:lnTo>
                  <a:lnTo>
                    <a:pt x="2469438" y="635215"/>
                  </a:lnTo>
                  <a:lnTo>
                    <a:pt x="2468969" y="639648"/>
                  </a:lnTo>
                  <a:lnTo>
                    <a:pt x="2469908" y="639178"/>
                  </a:lnTo>
                  <a:lnTo>
                    <a:pt x="2470835" y="638949"/>
                  </a:lnTo>
                  <a:lnTo>
                    <a:pt x="2472004" y="638479"/>
                  </a:lnTo>
                  <a:lnTo>
                    <a:pt x="2472004" y="627519"/>
                  </a:lnTo>
                  <a:close/>
                </a:path>
                <a:path w="4631690" h="3271520">
                  <a:moveTo>
                    <a:pt x="2482278" y="1155382"/>
                  </a:moveTo>
                  <a:lnTo>
                    <a:pt x="2480640" y="1154912"/>
                  </a:lnTo>
                  <a:lnTo>
                    <a:pt x="2479243" y="1154214"/>
                  </a:lnTo>
                  <a:lnTo>
                    <a:pt x="2477833" y="1153744"/>
                  </a:lnTo>
                  <a:lnTo>
                    <a:pt x="2471775" y="1159116"/>
                  </a:lnTo>
                  <a:lnTo>
                    <a:pt x="2476906" y="1160741"/>
                  </a:lnTo>
                  <a:lnTo>
                    <a:pt x="2482278" y="1155382"/>
                  </a:lnTo>
                  <a:close/>
                </a:path>
                <a:path w="4631690" h="3271520">
                  <a:moveTo>
                    <a:pt x="2544584" y="962152"/>
                  </a:moveTo>
                  <a:lnTo>
                    <a:pt x="2544114" y="959358"/>
                  </a:lnTo>
                  <a:lnTo>
                    <a:pt x="2543645" y="957249"/>
                  </a:lnTo>
                  <a:lnTo>
                    <a:pt x="2541320" y="957719"/>
                  </a:lnTo>
                  <a:lnTo>
                    <a:pt x="2539441" y="958189"/>
                  </a:lnTo>
                  <a:lnTo>
                    <a:pt x="2537815" y="958418"/>
                  </a:lnTo>
                  <a:lnTo>
                    <a:pt x="2537815" y="962393"/>
                  </a:lnTo>
                  <a:lnTo>
                    <a:pt x="2540152" y="964717"/>
                  </a:lnTo>
                  <a:lnTo>
                    <a:pt x="2542248" y="964717"/>
                  </a:lnTo>
                  <a:lnTo>
                    <a:pt x="2544584" y="962152"/>
                  </a:lnTo>
                  <a:close/>
                </a:path>
                <a:path w="4631690" h="3271520">
                  <a:moveTo>
                    <a:pt x="2577490" y="556806"/>
                  </a:moveTo>
                  <a:lnTo>
                    <a:pt x="2577020" y="554710"/>
                  </a:lnTo>
                  <a:lnTo>
                    <a:pt x="2576779" y="552843"/>
                  </a:lnTo>
                  <a:lnTo>
                    <a:pt x="2576322" y="550735"/>
                  </a:lnTo>
                  <a:lnTo>
                    <a:pt x="2573985" y="550976"/>
                  </a:lnTo>
                  <a:lnTo>
                    <a:pt x="2572588" y="551434"/>
                  </a:lnTo>
                  <a:lnTo>
                    <a:pt x="2570950" y="551675"/>
                  </a:lnTo>
                  <a:lnTo>
                    <a:pt x="2570950" y="557974"/>
                  </a:lnTo>
                  <a:lnTo>
                    <a:pt x="2575153" y="557276"/>
                  </a:lnTo>
                  <a:lnTo>
                    <a:pt x="2577490" y="556806"/>
                  </a:lnTo>
                  <a:close/>
                </a:path>
                <a:path w="4631690" h="3271520">
                  <a:moveTo>
                    <a:pt x="2682036" y="2707944"/>
                  </a:moveTo>
                  <a:lnTo>
                    <a:pt x="2681097" y="2705608"/>
                  </a:lnTo>
                  <a:lnTo>
                    <a:pt x="2680398" y="2704439"/>
                  </a:lnTo>
                  <a:lnTo>
                    <a:pt x="2678531" y="2706306"/>
                  </a:lnTo>
                  <a:lnTo>
                    <a:pt x="2677134" y="2707944"/>
                  </a:lnTo>
                  <a:lnTo>
                    <a:pt x="2675496" y="2709341"/>
                  </a:lnTo>
                  <a:lnTo>
                    <a:pt x="2675496" y="2714244"/>
                  </a:lnTo>
                  <a:lnTo>
                    <a:pt x="2679001" y="2713545"/>
                  </a:lnTo>
                  <a:lnTo>
                    <a:pt x="2680627" y="2711208"/>
                  </a:lnTo>
                  <a:lnTo>
                    <a:pt x="2682036" y="2707944"/>
                  </a:lnTo>
                  <a:close/>
                </a:path>
                <a:path w="4631690" h="3271520">
                  <a:moveTo>
                    <a:pt x="2698597" y="2364892"/>
                  </a:moveTo>
                  <a:lnTo>
                    <a:pt x="2698127" y="2362098"/>
                  </a:lnTo>
                  <a:lnTo>
                    <a:pt x="2697670" y="2360003"/>
                  </a:lnTo>
                  <a:lnTo>
                    <a:pt x="2695333" y="2360460"/>
                  </a:lnTo>
                  <a:lnTo>
                    <a:pt x="2693466" y="2360930"/>
                  </a:lnTo>
                  <a:lnTo>
                    <a:pt x="2691828" y="2361158"/>
                  </a:lnTo>
                  <a:lnTo>
                    <a:pt x="2691828" y="2365133"/>
                  </a:lnTo>
                  <a:lnTo>
                    <a:pt x="2694165" y="2367470"/>
                  </a:lnTo>
                  <a:lnTo>
                    <a:pt x="2696260" y="2367699"/>
                  </a:lnTo>
                  <a:lnTo>
                    <a:pt x="2698597" y="2364892"/>
                  </a:lnTo>
                  <a:close/>
                </a:path>
                <a:path w="4631690" h="3271520">
                  <a:moveTo>
                    <a:pt x="2702331" y="519938"/>
                  </a:moveTo>
                  <a:lnTo>
                    <a:pt x="2700934" y="516432"/>
                  </a:lnTo>
                  <a:lnTo>
                    <a:pt x="2700705" y="515734"/>
                  </a:lnTo>
                  <a:lnTo>
                    <a:pt x="2694394" y="519938"/>
                  </a:lnTo>
                  <a:lnTo>
                    <a:pt x="2695803" y="523430"/>
                  </a:lnTo>
                  <a:lnTo>
                    <a:pt x="2696032" y="524129"/>
                  </a:lnTo>
                  <a:lnTo>
                    <a:pt x="2698127" y="522732"/>
                  </a:lnTo>
                  <a:lnTo>
                    <a:pt x="2700464" y="521335"/>
                  </a:lnTo>
                  <a:lnTo>
                    <a:pt x="2702331" y="519938"/>
                  </a:lnTo>
                  <a:close/>
                </a:path>
                <a:path w="4631690" h="3271520">
                  <a:moveTo>
                    <a:pt x="2829052" y="2372360"/>
                  </a:moveTo>
                  <a:lnTo>
                    <a:pt x="2828810" y="2371661"/>
                  </a:lnTo>
                  <a:lnTo>
                    <a:pt x="2828353" y="2370963"/>
                  </a:lnTo>
                  <a:lnTo>
                    <a:pt x="2828112" y="2370036"/>
                  </a:lnTo>
                  <a:lnTo>
                    <a:pt x="2825318" y="2370493"/>
                  </a:lnTo>
                  <a:lnTo>
                    <a:pt x="2823451" y="2370734"/>
                  </a:lnTo>
                  <a:lnTo>
                    <a:pt x="2823451" y="2380069"/>
                  </a:lnTo>
                  <a:lnTo>
                    <a:pt x="2828353" y="2380297"/>
                  </a:lnTo>
                  <a:lnTo>
                    <a:pt x="2824619" y="2373071"/>
                  </a:lnTo>
                  <a:lnTo>
                    <a:pt x="2829052" y="2372360"/>
                  </a:lnTo>
                  <a:close/>
                </a:path>
                <a:path w="4631690" h="3271520">
                  <a:moveTo>
                    <a:pt x="2967202" y="3258439"/>
                  </a:moveTo>
                  <a:lnTo>
                    <a:pt x="2966732" y="3257512"/>
                  </a:lnTo>
                  <a:lnTo>
                    <a:pt x="2966504" y="3256572"/>
                  </a:lnTo>
                  <a:lnTo>
                    <a:pt x="2966034" y="3255403"/>
                  </a:lnTo>
                  <a:lnTo>
                    <a:pt x="2955061" y="3255403"/>
                  </a:lnTo>
                  <a:lnTo>
                    <a:pt x="2954832" y="3256115"/>
                  </a:lnTo>
                  <a:lnTo>
                    <a:pt x="2953893" y="3257042"/>
                  </a:lnTo>
                  <a:lnTo>
                    <a:pt x="2958338" y="3259607"/>
                  </a:lnTo>
                  <a:lnTo>
                    <a:pt x="2962999" y="3257981"/>
                  </a:lnTo>
                  <a:lnTo>
                    <a:pt x="2967202" y="3258439"/>
                  </a:lnTo>
                  <a:close/>
                </a:path>
                <a:path w="4631690" h="3271520">
                  <a:moveTo>
                    <a:pt x="3147593" y="3054248"/>
                  </a:moveTo>
                  <a:lnTo>
                    <a:pt x="3147352" y="3051911"/>
                  </a:lnTo>
                  <a:lnTo>
                    <a:pt x="3146895" y="3050514"/>
                  </a:lnTo>
                  <a:lnTo>
                    <a:pt x="3146653" y="3048889"/>
                  </a:lnTo>
                  <a:lnTo>
                    <a:pt x="3140354" y="3048889"/>
                  </a:lnTo>
                  <a:lnTo>
                    <a:pt x="3141053" y="3051683"/>
                  </a:lnTo>
                  <a:lnTo>
                    <a:pt x="3141294" y="3053080"/>
                  </a:lnTo>
                  <a:lnTo>
                    <a:pt x="3141522" y="3055416"/>
                  </a:lnTo>
                  <a:lnTo>
                    <a:pt x="3143618" y="3054947"/>
                  </a:lnTo>
                  <a:lnTo>
                    <a:pt x="3145485" y="3054718"/>
                  </a:lnTo>
                  <a:lnTo>
                    <a:pt x="3147593" y="3054248"/>
                  </a:lnTo>
                  <a:close/>
                </a:path>
                <a:path w="4631690" h="3271520">
                  <a:moveTo>
                    <a:pt x="3356445" y="2816225"/>
                  </a:moveTo>
                  <a:lnTo>
                    <a:pt x="3354819" y="2815983"/>
                  </a:lnTo>
                  <a:lnTo>
                    <a:pt x="3353409" y="2815983"/>
                  </a:lnTo>
                  <a:lnTo>
                    <a:pt x="3352012" y="2815755"/>
                  </a:lnTo>
                  <a:lnTo>
                    <a:pt x="3350615" y="2818320"/>
                  </a:lnTo>
                  <a:lnTo>
                    <a:pt x="3347351" y="2819019"/>
                  </a:lnTo>
                  <a:lnTo>
                    <a:pt x="3347351" y="2822283"/>
                  </a:lnTo>
                  <a:lnTo>
                    <a:pt x="3352254" y="2822283"/>
                  </a:lnTo>
                  <a:lnTo>
                    <a:pt x="3353651" y="2820416"/>
                  </a:lnTo>
                  <a:lnTo>
                    <a:pt x="3356445" y="2819489"/>
                  </a:lnTo>
                  <a:lnTo>
                    <a:pt x="3356445" y="2816225"/>
                  </a:lnTo>
                  <a:close/>
                </a:path>
                <a:path w="4631690" h="3271520">
                  <a:moveTo>
                    <a:pt x="3684790" y="1006259"/>
                  </a:moveTo>
                  <a:lnTo>
                    <a:pt x="3681755" y="1006729"/>
                  </a:lnTo>
                  <a:lnTo>
                    <a:pt x="3680358" y="1006957"/>
                  </a:lnTo>
                  <a:lnTo>
                    <a:pt x="3678250" y="1007427"/>
                  </a:lnTo>
                  <a:lnTo>
                    <a:pt x="3678720" y="1009523"/>
                  </a:lnTo>
                  <a:lnTo>
                    <a:pt x="3678961" y="1011389"/>
                  </a:lnTo>
                  <a:lnTo>
                    <a:pt x="3679418" y="1013498"/>
                  </a:lnTo>
                  <a:lnTo>
                    <a:pt x="3681755" y="1013256"/>
                  </a:lnTo>
                  <a:lnTo>
                    <a:pt x="3683152" y="1012799"/>
                  </a:lnTo>
                  <a:lnTo>
                    <a:pt x="3684790" y="1012558"/>
                  </a:lnTo>
                  <a:lnTo>
                    <a:pt x="3684790" y="1006259"/>
                  </a:lnTo>
                  <a:close/>
                </a:path>
                <a:path w="4631690" h="3271520">
                  <a:moveTo>
                    <a:pt x="3812908" y="3191002"/>
                  </a:moveTo>
                  <a:lnTo>
                    <a:pt x="3812438" y="3188195"/>
                  </a:lnTo>
                  <a:lnTo>
                    <a:pt x="3811968" y="3186099"/>
                  </a:lnTo>
                  <a:lnTo>
                    <a:pt x="3809644" y="3186569"/>
                  </a:lnTo>
                  <a:lnTo>
                    <a:pt x="3807777" y="3187039"/>
                  </a:lnTo>
                  <a:lnTo>
                    <a:pt x="3806139" y="3187268"/>
                  </a:lnTo>
                  <a:lnTo>
                    <a:pt x="3806139" y="3191230"/>
                  </a:lnTo>
                  <a:lnTo>
                    <a:pt x="3808476" y="3193567"/>
                  </a:lnTo>
                  <a:lnTo>
                    <a:pt x="3810571" y="3193567"/>
                  </a:lnTo>
                  <a:lnTo>
                    <a:pt x="3812908" y="3191002"/>
                  </a:lnTo>
                  <a:close/>
                </a:path>
                <a:path w="4631690" h="3271520">
                  <a:moveTo>
                    <a:pt x="4165752" y="3184004"/>
                  </a:moveTo>
                  <a:lnTo>
                    <a:pt x="4165511" y="3184004"/>
                  </a:lnTo>
                  <a:lnTo>
                    <a:pt x="4164114" y="3183305"/>
                  </a:lnTo>
                  <a:lnTo>
                    <a:pt x="4161777" y="3182366"/>
                  </a:lnTo>
                  <a:lnTo>
                    <a:pt x="4160621" y="3184461"/>
                  </a:lnTo>
                  <a:lnTo>
                    <a:pt x="4159212" y="3186569"/>
                  </a:lnTo>
                  <a:lnTo>
                    <a:pt x="4158043" y="3188665"/>
                  </a:lnTo>
                  <a:lnTo>
                    <a:pt x="4158284" y="3188665"/>
                  </a:lnTo>
                  <a:lnTo>
                    <a:pt x="4159453" y="3189135"/>
                  </a:lnTo>
                  <a:lnTo>
                    <a:pt x="4162018" y="3190303"/>
                  </a:lnTo>
                  <a:lnTo>
                    <a:pt x="4163187" y="3188195"/>
                  </a:lnTo>
                  <a:lnTo>
                    <a:pt x="4164584" y="3186099"/>
                  </a:lnTo>
                  <a:lnTo>
                    <a:pt x="4165752" y="3184004"/>
                  </a:lnTo>
                  <a:close/>
                </a:path>
                <a:path w="4631690" h="3271520">
                  <a:moveTo>
                    <a:pt x="4172750" y="2515184"/>
                  </a:moveTo>
                  <a:lnTo>
                    <a:pt x="4170883" y="2513317"/>
                  </a:lnTo>
                  <a:lnTo>
                    <a:pt x="4168787" y="2514244"/>
                  </a:lnTo>
                  <a:lnTo>
                    <a:pt x="4164812" y="2514244"/>
                  </a:lnTo>
                  <a:lnTo>
                    <a:pt x="4162488" y="2513317"/>
                  </a:lnTo>
                  <a:lnTo>
                    <a:pt x="4159910" y="2516352"/>
                  </a:lnTo>
                  <a:lnTo>
                    <a:pt x="4169956" y="2517749"/>
                  </a:lnTo>
                  <a:lnTo>
                    <a:pt x="4172750" y="2515184"/>
                  </a:lnTo>
                  <a:close/>
                </a:path>
                <a:path w="4631690" h="3271520">
                  <a:moveTo>
                    <a:pt x="4196550" y="474891"/>
                  </a:moveTo>
                  <a:lnTo>
                    <a:pt x="4196092" y="472795"/>
                  </a:lnTo>
                  <a:lnTo>
                    <a:pt x="4195851" y="470928"/>
                  </a:lnTo>
                  <a:lnTo>
                    <a:pt x="4195381" y="468833"/>
                  </a:lnTo>
                  <a:lnTo>
                    <a:pt x="4193057" y="469061"/>
                  </a:lnTo>
                  <a:lnTo>
                    <a:pt x="4191660" y="469531"/>
                  </a:lnTo>
                  <a:lnTo>
                    <a:pt x="4190022" y="469760"/>
                  </a:lnTo>
                  <a:lnTo>
                    <a:pt x="4190022" y="476059"/>
                  </a:lnTo>
                  <a:lnTo>
                    <a:pt x="4194225" y="475361"/>
                  </a:lnTo>
                  <a:lnTo>
                    <a:pt x="4196550" y="474891"/>
                  </a:lnTo>
                  <a:close/>
                </a:path>
                <a:path w="4631690" h="3271520">
                  <a:moveTo>
                    <a:pt x="4208919" y="62306"/>
                  </a:moveTo>
                  <a:lnTo>
                    <a:pt x="4204716" y="63944"/>
                  </a:lnTo>
                  <a:lnTo>
                    <a:pt x="4207992" y="69773"/>
                  </a:lnTo>
                  <a:lnTo>
                    <a:pt x="4202620" y="69316"/>
                  </a:lnTo>
                  <a:lnTo>
                    <a:pt x="4203090" y="70243"/>
                  </a:lnTo>
                  <a:lnTo>
                    <a:pt x="4203090" y="71412"/>
                  </a:lnTo>
                  <a:lnTo>
                    <a:pt x="4203789" y="71882"/>
                  </a:lnTo>
                  <a:lnTo>
                    <a:pt x="4205655" y="73279"/>
                  </a:lnTo>
                  <a:lnTo>
                    <a:pt x="4207522" y="73050"/>
                  </a:lnTo>
                  <a:lnTo>
                    <a:pt x="4208919" y="71412"/>
                  </a:lnTo>
                  <a:lnTo>
                    <a:pt x="4208919" y="62306"/>
                  </a:lnTo>
                  <a:close/>
                </a:path>
                <a:path w="4631690" h="3271520">
                  <a:moveTo>
                    <a:pt x="4255363" y="208622"/>
                  </a:moveTo>
                  <a:lnTo>
                    <a:pt x="4253027" y="206298"/>
                  </a:lnTo>
                  <a:lnTo>
                    <a:pt x="4250931" y="206057"/>
                  </a:lnTo>
                  <a:lnTo>
                    <a:pt x="4248594" y="208864"/>
                  </a:lnTo>
                  <a:lnTo>
                    <a:pt x="4249064" y="211658"/>
                  </a:lnTo>
                  <a:lnTo>
                    <a:pt x="4249521" y="213766"/>
                  </a:lnTo>
                  <a:lnTo>
                    <a:pt x="4251858" y="213296"/>
                  </a:lnTo>
                  <a:lnTo>
                    <a:pt x="4253725" y="212826"/>
                  </a:lnTo>
                  <a:lnTo>
                    <a:pt x="4255363" y="212598"/>
                  </a:lnTo>
                  <a:lnTo>
                    <a:pt x="4255363" y="208622"/>
                  </a:lnTo>
                  <a:close/>
                </a:path>
                <a:path w="4631690" h="3271520">
                  <a:moveTo>
                    <a:pt x="4274959" y="1276959"/>
                  </a:moveTo>
                  <a:lnTo>
                    <a:pt x="4273562" y="1276261"/>
                  </a:lnTo>
                  <a:lnTo>
                    <a:pt x="4272864" y="1275562"/>
                  </a:lnTo>
                  <a:lnTo>
                    <a:pt x="4271924" y="1275562"/>
                  </a:lnTo>
                  <a:lnTo>
                    <a:pt x="4269829" y="1275334"/>
                  </a:lnTo>
                  <a:lnTo>
                    <a:pt x="4267962" y="1275562"/>
                  </a:lnTo>
                  <a:lnTo>
                    <a:pt x="4265396" y="1275562"/>
                  </a:lnTo>
                  <a:lnTo>
                    <a:pt x="4265168" y="1278128"/>
                  </a:lnTo>
                  <a:lnTo>
                    <a:pt x="4265168" y="1279994"/>
                  </a:lnTo>
                  <a:lnTo>
                    <a:pt x="4264926" y="1282331"/>
                  </a:lnTo>
                  <a:lnTo>
                    <a:pt x="4268432" y="1280464"/>
                  </a:lnTo>
                  <a:lnTo>
                    <a:pt x="4271467" y="1278597"/>
                  </a:lnTo>
                  <a:lnTo>
                    <a:pt x="4274959" y="1276959"/>
                  </a:lnTo>
                  <a:close/>
                </a:path>
                <a:path w="4631690" h="3271520">
                  <a:moveTo>
                    <a:pt x="4282427" y="1010462"/>
                  </a:moveTo>
                  <a:lnTo>
                    <a:pt x="4280560" y="1006957"/>
                  </a:lnTo>
                  <a:lnTo>
                    <a:pt x="4278935" y="1006729"/>
                  </a:lnTo>
                  <a:lnTo>
                    <a:pt x="4277068" y="1006729"/>
                  </a:lnTo>
                  <a:lnTo>
                    <a:pt x="4274731" y="1006500"/>
                  </a:lnTo>
                  <a:lnTo>
                    <a:pt x="4278236" y="1013028"/>
                  </a:lnTo>
                  <a:lnTo>
                    <a:pt x="4280103" y="1016292"/>
                  </a:lnTo>
                  <a:lnTo>
                    <a:pt x="4281030" y="1013256"/>
                  </a:lnTo>
                  <a:lnTo>
                    <a:pt x="4282427" y="1010462"/>
                  </a:lnTo>
                  <a:close/>
                </a:path>
                <a:path w="4631690" h="3271520">
                  <a:moveTo>
                    <a:pt x="4312297" y="637781"/>
                  </a:moveTo>
                  <a:lnTo>
                    <a:pt x="4306468" y="636143"/>
                  </a:lnTo>
                  <a:lnTo>
                    <a:pt x="4302036" y="635444"/>
                  </a:lnTo>
                  <a:lnTo>
                    <a:pt x="4297832" y="638721"/>
                  </a:lnTo>
                  <a:lnTo>
                    <a:pt x="4302264" y="638949"/>
                  </a:lnTo>
                  <a:lnTo>
                    <a:pt x="4306697" y="640816"/>
                  </a:lnTo>
                  <a:lnTo>
                    <a:pt x="4312297" y="637781"/>
                  </a:lnTo>
                  <a:close/>
                </a:path>
                <a:path w="4631690" h="3271520">
                  <a:moveTo>
                    <a:pt x="4346841" y="618642"/>
                  </a:moveTo>
                  <a:lnTo>
                    <a:pt x="4344276" y="620979"/>
                  </a:lnTo>
                  <a:lnTo>
                    <a:pt x="4343336" y="622376"/>
                  </a:lnTo>
                  <a:lnTo>
                    <a:pt x="4340542" y="623785"/>
                  </a:lnTo>
                  <a:lnTo>
                    <a:pt x="4337736" y="621919"/>
                  </a:lnTo>
                  <a:lnTo>
                    <a:pt x="4337736" y="625411"/>
                  </a:lnTo>
                  <a:lnTo>
                    <a:pt x="4340771" y="627049"/>
                  </a:lnTo>
                  <a:lnTo>
                    <a:pt x="4343578" y="627049"/>
                  </a:lnTo>
                  <a:lnTo>
                    <a:pt x="4346841" y="625182"/>
                  </a:lnTo>
                  <a:lnTo>
                    <a:pt x="4346841" y="618642"/>
                  </a:lnTo>
                  <a:close/>
                </a:path>
                <a:path w="4631690" h="3271520">
                  <a:moveTo>
                    <a:pt x="4423232" y="219595"/>
                  </a:moveTo>
                  <a:lnTo>
                    <a:pt x="4422445" y="218427"/>
                  </a:lnTo>
                  <a:lnTo>
                    <a:pt x="4420349" y="214693"/>
                  </a:lnTo>
                  <a:lnTo>
                    <a:pt x="4419473" y="218427"/>
                  </a:lnTo>
                  <a:lnTo>
                    <a:pt x="4419257" y="219595"/>
                  </a:lnTo>
                  <a:lnTo>
                    <a:pt x="4419422" y="219595"/>
                  </a:lnTo>
                  <a:lnTo>
                    <a:pt x="4423232" y="219595"/>
                  </a:lnTo>
                  <a:close/>
                </a:path>
                <a:path w="4631690" h="3271520">
                  <a:moveTo>
                    <a:pt x="4425416" y="223443"/>
                  </a:moveTo>
                  <a:lnTo>
                    <a:pt x="4423854" y="220535"/>
                  </a:lnTo>
                  <a:lnTo>
                    <a:pt x="4423537" y="220065"/>
                  </a:lnTo>
                  <a:lnTo>
                    <a:pt x="4419701" y="220065"/>
                  </a:lnTo>
                  <a:lnTo>
                    <a:pt x="4421289" y="222631"/>
                  </a:lnTo>
                  <a:lnTo>
                    <a:pt x="4424553" y="228460"/>
                  </a:lnTo>
                  <a:lnTo>
                    <a:pt x="4425416" y="223443"/>
                  </a:lnTo>
                  <a:close/>
                </a:path>
                <a:path w="4631690" h="3271520">
                  <a:moveTo>
                    <a:pt x="4435284" y="2871063"/>
                  </a:moveTo>
                  <a:lnTo>
                    <a:pt x="4432478" y="2871533"/>
                  </a:lnTo>
                  <a:lnTo>
                    <a:pt x="4430852" y="2871990"/>
                  </a:lnTo>
                  <a:lnTo>
                    <a:pt x="4428744" y="2872232"/>
                  </a:lnTo>
                  <a:lnTo>
                    <a:pt x="4429214" y="2874327"/>
                  </a:lnTo>
                  <a:lnTo>
                    <a:pt x="4429455" y="2876194"/>
                  </a:lnTo>
                  <a:lnTo>
                    <a:pt x="4429912" y="2878290"/>
                  </a:lnTo>
                  <a:lnTo>
                    <a:pt x="4432249" y="2878061"/>
                  </a:lnTo>
                  <a:lnTo>
                    <a:pt x="4433646" y="2877591"/>
                  </a:lnTo>
                  <a:lnTo>
                    <a:pt x="4435284" y="2877362"/>
                  </a:lnTo>
                  <a:lnTo>
                    <a:pt x="4435284" y="2871063"/>
                  </a:lnTo>
                  <a:close/>
                </a:path>
                <a:path w="4631690" h="3271520">
                  <a:moveTo>
                    <a:pt x="4439018" y="638009"/>
                  </a:moveTo>
                  <a:lnTo>
                    <a:pt x="4436211" y="635215"/>
                  </a:lnTo>
                  <a:lnTo>
                    <a:pt x="4433189" y="636384"/>
                  </a:lnTo>
                  <a:lnTo>
                    <a:pt x="4428985" y="637082"/>
                  </a:lnTo>
                  <a:lnTo>
                    <a:pt x="4429455" y="642683"/>
                  </a:lnTo>
                  <a:lnTo>
                    <a:pt x="4432478" y="641045"/>
                  </a:lnTo>
                  <a:lnTo>
                    <a:pt x="4434586" y="640118"/>
                  </a:lnTo>
                  <a:lnTo>
                    <a:pt x="4436923" y="639178"/>
                  </a:lnTo>
                  <a:lnTo>
                    <a:pt x="4439018" y="638009"/>
                  </a:lnTo>
                  <a:close/>
                </a:path>
                <a:path w="4631690" h="3271520">
                  <a:moveTo>
                    <a:pt x="4458855" y="574535"/>
                  </a:moveTo>
                  <a:lnTo>
                    <a:pt x="4456049" y="574535"/>
                  </a:lnTo>
                  <a:lnTo>
                    <a:pt x="4454652" y="578510"/>
                  </a:lnTo>
                  <a:lnTo>
                    <a:pt x="4454652" y="582472"/>
                  </a:lnTo>
                  <a:lnTo>
                    <a:pt x="4456989" y="589940"/>
                  </a:lnTo>
                  <a:lnTo>
                    <a:pt x="4458855" y="574535"/>
                  </a:lnTo>
                  <a:close/>
                </a:path>
                <a:path w="4631690" h="3271520">
                  <a:moveTo>
                    <a:pt x="4537735" y="683755"/>
                  </a:moveTo>
                  <a:lnTo>
                    <a:pt x="4536795" y="681418"/>
                  </a:lnTo>
                  <a:lnTo>
                    <a:pt x="4536325" y="680021"/>
                  </a:lnTo>
                  <a:lnTo>
                    <a:pt x="4536097" y="679551"/>
                  </a:lnTo>
                  <a:lnTo>
                    <a:pt x="4529798" y="683755"/>
                  </a:lnTo>
                  <a:lnTo>
                    <a:pt x="4531195" y="687260"/>
                  </a:lnTo>
                  <a:lnTo>
                    <a:pt x="4531423" y="687959"/>
                  </a:lnTo>
                  <a:lnTo>
                    <a:pt x="4537735" y="683755"/>
                  </a:lnTo>
                  <a:close/>
                </a:path>
                <a:path w="4631690" h="3271520">
                  <a:moveTo>
                    <a:pt x="4631309" y="492633"/>
                  </a:moveTo>
                  <a:lnTo>
                    <a:pt x="4626407" y="492163"/>
                  </a:lnTo>
                  <a:lnTo>
                    <a:pt x="4624311" y="491934"/>
                  </a:lnTo>
                  <a:lnTo>
                    <a:pt x="4623143" y="491934"/>
                  </a:lnTo>
                  <a:lnTo>
                    <a:pt x="4621746" y="494030"/>
                  </a:lnTo>
                  <a:lnTo>
                    <a:pt x="4618939" y="497293"/>
                  </a:lnTo>
                  <a:lnTo>
                    <a:pt x="4620577" y="497992"/>
                  </a:lnTo>
                  <a:lnTo>
                    <a:pt x="4621974" y="498462"/>
                  </a:lnTo>
                  <a:lnTo>
                    <a:pt x="4623143" y="498703"/>
                  </a:lnTo>
                  <a:lnTo>
                    <a:pt x="4625479" y="497065"/>
                  </a:lnTo>
                  <a:lnTo>
                    <a:pt x="4627346" y="495427"/>
                  </a:lnTo>
                  <a:lnTo>
                    <a:pt x="4631309" y="49263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6" name="object 56"/>
            <p:cNvSpPr/>
            <p:nvPr/>
          </p:nvSpPr>
          <p:spPr>
            <a:xfrm>
              <a:off x="1102525" y="2995510"/>
              <a:ext cx="4594860" cy="3300095"/>
            </a:xfrm>
            <a:custGeom>
              <a:avLst/>
              <a:gdLst/>
              <a:ahLst/>
              <a:cxnLst/>
              <a:rect l="l" t="t" r="r" b="b"/>
              <a:pathLst>
                <a:path w="4594860" h="3300095">
                  <a:moveTo>
                    <a:pt x="15392" y="1406245"/>
                  </a:moveTo>
                  <a:lnTo>
                    <a:pt x="11201" y="1404848"/>
                  </a:lnTo>
                  <a:lnTo>
                    <a:pt x="7226" y="1404848"/>
                  </a:lnTo>
                  <a:lnTo>
                    <a:pt x="0" y="1407185"/>
                  </a:lnTo>
                  <a:lnTo>
                    <a:pt x="12369" y="1408811"/>
                  </a:lnTo>
                  <a:lnTo>
                    <a:pt x="15392" y="1406245"/>
                  </a:lnTo>
                  <a:close/>
                </a:path>
                <a:path w="4594860" h="3300095">
                  <a:moveTo>
                    <a:pt x="126707" y="2043557"/>
                  </a:moveTo>
                  <a:lnTo>
                    <a:pt x="125310" y="2041690"/>
                  </a:lnTo>
                  <a:lnTo>
                    <a:pt x="124142" y="2039594"/>
                  </a:lnTo>
                  <a:lnTo>
                    <a:pt x="122745" y="2037727"/>
                  </a:lnTo>
                  <a:lnTo>
                    <a:pt x="117373" y="2043099"/>
                  </a:lnTo>
                  <a:lnTo>
                    <a:pt x="120650" y="2045665"/>
                  </a:lnTo>
                  <a:lnTo>
                    <a:pt x="123913" y="2045665"/>
                  </a:lnTo>
                  <a:lnTo>
                    <a:pt x="126707" y="2043557"/>
                  </a:lnTo>
                  <a:close/>
                </a:path>
                <a:path w="4594860" h="3300095">
                  <a:moveTo>
                    <a:pt x="159385" y="2135505"/>
                  </a:moveTo>
                  <a:lnTo>
                    <a:pt x="157988" y="2133409"/>
                  </a:lnTo>
                  <a:lnTo>
                    <a:pt x="156578" y="2131072"/>
                  </a:lnTo>
                  <a:lnTo>
                    <a:pt x="155181" y="2129205"/>
                  </a:lnTo>
                  <a:lnTo>
                    <a:pt x="151676" y="2130602"/>
                  </a:lnTo>
                  <a:lnTo>
                    <a:pt x="150977" y="2130844"/>
                  </a:lnTo>
                  <a:lnTo>
                    <a:pt x="155181" y="2137143"/>
                  </a:lnTo>
                  <a:lnTo>
                    <a:pt x="158686" y="2135733"/>
                  </a:lnTo>
                  <a:lnTo>
                    <a:pt x="159385" y="2135505"/>
                  </a:lnTo>
                  <a:close/>
                </a:path>
                <a:path w="4594860" h="3300095">
                  <a:moveTo>
                    <a:pt x="160553" y="557974"/>
                  </a:moveTo>
                  <a:lnTo>
                    <a:pt x="158686" y="554710"/>
                  </a:lnTo>
                  <a:lnTo>
                    <a:pt x="153543" y="553313"/>
                  </a:lnTo>
                  <a:lnTo>
                    <a:pt x="153085" y="558444"/>
                  </a:lnTo>
                  <a:lnTo>
                    <a:pt x="154952" y="561936"/>
                  </a:lnTo>
                  <a:lnTo>
                    <a:pt x="160083" y="563105"/>
                  </a:lnTo>
                  <a:lnTo>
                    <a:pt x="160553" y="557974"/>
                  </a:lnTo>
                  <a:close/>
                </a:path>
                <a:path w="4594860" h="3300095">
                  <a:moveTo>
                    <a:pt x="262534" y="2536660"/>
                  </a:moveTo>
                  <a:lnTo>
                    <a:pt x="260426" y="2533154"/>
                  </a:lnTo>
                  <a:lnTo>
                    <a:pt x="259029" y="2533154"/>
                  </a:lnTo>
                  <a:lnTo>
                    <a:pt x="257390" y="2533383"/>
                  </a:lnTo>
                  <a:lnTo>
                    <a:pt x="255066" y="2533383"/>
                  </a:lnTo>
                  <a:lnTo>
                    <a:pt x="255066" y="2539454"/>
                  </a:lnTo>
                  <a:lnTo>
                    <a:pt x="255295" y="2540393"/>
                  </a:lnTo>
                  <a:lnTo>
                    <a:pt x="256222" y="2542260"/>
                  </a:lnTo>
                  <a:lnTo>
                    <a:pt x="256933" y="2542019"/>
                  </a:lnTo>
                  <a:lnTo>
                    <a:pt x="258330" y="2541092"/>
                  </a:lnTo>
                  <a:lnTo>
                    <a:pt x="255765" y="2537587"/>
                  </a:lnTo>
                  <a:lnTo>
                    <a:pt x="262534" y="2536660"/>
                  </a:lnTo>
                  <a:close/>
                </a:path>
                <a:path w="4594860" h="3300095">
                  <a:moveTo>
                    <a:pt x="320167" y="2100973"/>
                  </a:moveTo>
                  <a:lnTo>
                    <a:pt x="318770" y="2100732"/>
                  </a:lnTo>
                  <a:lnTo>
                    <a:pt x="317373" y="2100262"/>
                  </a:lnTo>
                  <a:lnTo>
                    <a:pt x="315506" y="2100033"/>
                  </a:lnTo>
                  <a:lnTo>
                    <a:pt x="314807" y="2102599"/>
                  </a:lnTo>
                  <a:lnTo>
                    <a:pt x="311531" y="2102840"/>
                  </a:lnTo>
                  <a:lnTo>
                    <a:pt x="311302" y="2106333"/>
                  </a:lnTo>
                  <a:lnTo>
                    <a:pt x="312699" y="2106574"/>
                  </a:lnTo>
                  <a:lnTo>
                    <a:pt x="314096" y="2107031"/>
                  </a:lnTo>
                  <a:lnTo>
                    <a:pt x="315963" y="2107273"/>
                  </a:lnTo>
                  <a:lnTo>
                    <a:pt x="316674" y="2104707"/>
                  </a:lnTo>
                  <a:lnTo>
                    <a:pt x="319938" y="2104237"/>
                  </a:lnTo>
                  <a:lnTo>
                    <a:pt x="320167" y="2100973"/>
                  </a:lnTo>
                  <a:close/>
                </a:path>
                <a:path w="4594860" h="3300095">
                  <a:moveTo>
                    <a:pt x="347002" y="1303096"/>
                  </a:moveTo>
                  <a:lnTo>
                    <a:pt x="346544" y="1300772"/>
                  </a:lnTo>
                  <a:lnTo>
                    <a:pt x="346075" y="1298905"/>
                  </a:lnTo>
                  <a:lnTo>
                    <a:pt x="345833" y="1297266"/>
                  </a:lnTo>
                  <a:lnTo>
                    <a:pt x="341871" y="1297266"/>
                  </a:lnTo>
                  <a:lnTo>
                    <a:pt x="339534" y="1299603"/>
                  </a:lnTo>
                  <a:lnTo>
                    <a:pt x="339534" y="1301699"/>
                  </a:lnTo>
                  <a:lnTo>
                    <a:pt x="342099" y="1304036"/>
                  </a:lnTo>
                  <a:lnTo>
                    <a:pt x="344906" y="1303566"/>
                  </a:lnTo>
                  <a:lnTo>
                    <a:pt x="347002" y="1303096"/>
                  </a:lnTo>
                  <a:close/>
                </a:path>
                <a:path w="4594860" h="3300095">
                  <a:moveTo>
                    <a:pt x="383882" y="890511"/>
                  </a:moveTo>
                  <a:lnTo>
                    <a:pt x="382016" y="888415"/>
                  </a:lnTo>
                  <a:lnTo>
                    <a:pt x="378282" y="889584"/>
                  </a:lnTo>
                  <a:lnTo>
                    <a:pt x="380149" y="894715"/>
                  </a:lnTo>
                  <a:lnTo>
                    <a:pt x="376415" y="895883"/>
                  </a:lnTo>
                  <a:lnTo>
                    <a:pt x="376872" y="896353"/>
                  </a:lnTo>
                  <a:lnTo>
                    <a:pt x="377342" y="896581"/>
                  </a:lnTo>
                  <a:lnTo>
                    <a:pt x="378040" y="897280"/>
                  </a:lnTo>
                  <a:lnTo>
                    <a:pt x="383171" y="897280"/>
                  </a:lnTo>
                  <a:lnTo>
                    <a:pt x="382473" y="893318"/>
                  </a:lnTo>
                  <a:lnTo>
                    <a:pt x="383882" y="890511"/>
                  </a:lnTo>
                  <a:close/>
                </a:path>
                <a:path w="4594860" h="3300095">
                  <a:moveTo>
                    <a:pt x="392747" y="1448015"/>
                  </a:moveTo>
                  <a:lnTo>
                    <a:pt x="392049" y="1444752"/>
                  </a:lnTo>
                  <a:lnTo>
                    <a:pt x="389712" y="1442885"/>
                  </a:lnTo>
                  <a:lnTo>
                    <a:pt x="386448" y="1441488"/>
                  </a:lnTo>
                  <a:lnTo>
                    <a:pt x="384111" y="1442415"/>
                  </a:lnTo>
                  <a:lnTo>
                    <a:pt x="382943" y="1443113"/>
                  </a:lnTo>
                  <a:lnTo>
                    <a:pt x="384810" y="1444980"/>
                  </a:lnTo>
                  <a:lnTo>
                    <a:pt x="386448" y="1446390"/>
                  </a:lnTo>
                  <a:lnTo>
                    <a:pt x="387845" y="1448015"/>
                  </a:lnTo>
                  <a:lnTo>
                    <a:pt x="392747" y="1448015"/>
                  </a:lnTo>
                  <a:close/>
                </a:path>
                <a:path w="4594860" h="3300095">
                  <a:moveTo>
                    <a:pt x="466026" y="3178632"/>
                  </a:moveTo>
                  <a:lnTo>
                    <a:pt x="461352" y="3178632"/>
                  </a:lnTo>
                  <a:lnTo>
                    <a:pt x="458317" y="3178403"/>
                  </a:lnTo>
                  <a:lnTo>
                    <a:pt x="458317" y="3174898"/>
                  </a:lnTo>
                  <a:lnTo>
                    <a:pt x="455053" y="3176536"/>
                  </a:lnTo>
                  <a:lnTo>
                    <a:pt x="455523" y="3179800"/>
                  </a:lnTo>
                  <a:lnTo>
                    <a:pt x="455752" y="3181667"/>
                  </a:lnTo>
                  <a:lnTo>
                    <a:pt x="459257" y="3181439"/>
                  </a:lnTo>
                  <a:lnTo>
                    <a:pt x="462521" y="3183534"/>
                  </a:lnTo>
                  <a:lnTo>
                    <a:pt x="466026" y="3178632"/>
                  </a:lnTo>
                  <a:close/>
                </a:path>
                <a:path w="4594860" h="3300095">
                  <a:moveTo>
                    <a:pt x="526465" y="2088134"/>
                  </a:moveTo>
                  <a:lnTo>
                    <a:pt x="525995" y="2087905"/>
                  </a:lnTo>
                  <a:lnTo>
                    <a:pt x="524598" y="2087435"/>
                  </a:lnTo>
                  <a:lnTo>
                    <a:pt x="522262" y="2086495"/>
                  </a:lnTo>
                  <a:lnTo>
                    <a:pt x="518058" y="2092794"/>
                  </a:lnTo>
                  <a:lnTo>
                    <a:pt x="518528" y="2093036"/>
                  </a:lnTo>
                  <a:lnTo>
                    <a:pt x="519925" y="2093506"/>
                  </a:lnTo>
                  <a:lnTo>
                    <a:pt x="522262" y="2094433"/>
                  </a:lnTo>
                  <a:lnTo>
                    <a:pt x="523659" y="2092566"/>
                  </a:lnTo>
                  <a:lnTo>
                    <a:pt x="525056" y="2090229"/>
                  </a:lnTo>
                  <a:lnTo>
                    <a:pt x="526465" y="2088134"/>
                  </a:lnTo>
                  <a:close/>
                </a:path>
                <a:path w="4594860" h="3300095">
                  <a:moveTo>
                    <a:pt x="612800" y="59512"/>
                  </a:moveTo>
                  <a:lnTo>
                    <a:pt x="605332" y="58343"/>
                  </a:lnTo>
                  <a:lnTo>
                    <a:pt x="603237" y="60452"/>
                  </a:lnTo>
                  <a:lnTo>
                    <a:pt x="604405" y="62077"/>
                  </a:lnTo>
                  <a:lnTo>
                    <a:pt x="605802" y="63474"/>
                  </a:lnTo>
                  <a:lnTo>
                    <a:pt x="607199" y="65112"/>
                  </a:lnTo>
                  <a:lnTo>
                    <a:pt x="612800" y="59512"/>
                  </a:lnTo>
                  <a:close/>
                </a:path>
                <a:path w="4594860" h="3300095">
                  <a:moveTo>
                    <a:pt x="615137" y="2445639"/>
                  </a:moveTo>
                  <a:lnTo>
                    <a:pt x="610704" y="2441206"/>
                  </a:lnTo>
                  <a:lnTo>
                    <a:pt x="605332" y="2446578"/>
                  </a:lnTo>
                  <a:lnTo>
                    <a:pt x="612571" y="2447747"/>
                  </a:lnTo>
                  <a:lnTo>
                    <a:pt x="615137" y="2445639"/>
                  </a:lnTo>
                  <a:close/>
                </a:path>
                <a:path w="4594860" h="3300095">
                  <a:moveTo>
                    <a:pt x="680707" y="1030770"/>
                  </a:moveTo>
                  <a:lnTo>
                    <a:pt x="677684" y="1030770"/>
                  </a:lnTo>
                  <a:lnTo>
                    <a:pt x="674179" y="1025867"/>
                  </a:lnTo>
                  <a:lnTo>
                    <a:pt x="671614" y="1030528"/>
                  </a:lnTo>
                  <a:lnTo>
                    <a:pt x="676275" y="1035202"/>
                  </a:lnTo>
                  <a:lnTo>
                    <a:pt x="680707" y="1030770"/>
                  </a:lnTo>
                  <a:close/>
                </a:path>
                <a:path w="4594860" h="3300095">
                  <a:moveTo>
                    <a:pt x="684682" y="2099335"/>
                  </a:moveTo>
                  <a:lnTo>
                    <a:pt x="684453" y="2096998"/>
                  </a:lnTo>
                  <a:lnTo>
                    <a:pt x="683983" y="2095601"/>
                  </a:lnTo>
                  <a:lnTo>
                    <a:pt x="683742" y="2093963"/>
                  </a:lnTo>
                  <a:lnTo>
                    <a:pt x="677443" y="2093963"/>
                  </a:lnTo>
                  <a:lnTo>
                    <a:pt x="677913" y="2096998"/>
                  </a:lnTo>
                  <a:lnTo>
                    <a:pt x="678141" y="2098395"/>
                  </a:lnTo>
                  <a:lnTo>
                    <a:pt x="678611" y="2100503"/>
                  </a:lnTo>
                  <a:lnTo>
                    <a:pt x="680720" y="2100033"/>
                  </a:lnTo>
                  <a:lnTo>
                    <a:pt x="682586" y="2099805"/>
                  </a:lnTo>
                  <a:lnTo>
                    <a:pt x="684682" y="2099335"/>
                  </a:lnTo>
                  <a:close/>
                </a:path>
                <a:path w="4594860" h="3300095">
                  <a:moveTo>
                    <a:pt x="695655" y="560539"/>
                  </a:moveTo>
                  <a:lnTo>
                    <a:pt x="694016" y="557276"/>
                  </a:lnTo>
                  <a:lnTo>
                    <a:pt x="693547" y="552843"/>
                  </a:lnTo>
                  <a:lnTo>
                    <a:pt x="691210" y="553313"/>
                  </a:lnTo>
                  <a:lnTo>
                    <a:pt x="689813" y="553770"/>
                  </a:lnTo>
                  <a:lnTo>
                    <a:pt x="688174" y="554012"/>
                  </a:lnTo>
                  <a:lnTo>
                    <a:pt x="691210" y="560070"/>
                  </a:lnTo>
                  <a:lnTo>
                    <a:pt x="692619" y="563105"/>
                  </a:lnTo>
                  <a:lnTo>
                    <a:pt x="695655" y="560539"/>
                  </a:lnTo>
                  <a:close/>
                </a:path>
                <a:path w="4594860" h="3300095">
                  <a:moveTo>
                    <a:pt x="746988" y="3131032"/>
                  </a:moveTo>
                  <a:lnTo>
                    <a:pt x="746518" y="3128226"/>
                  </a:lnTo>
                  <a:lnTo>
                    <a:pt x="746048" y="3125901"/>
                  </a:lnTo>
                  <a:lnTo>
                    <a:pt x="744423" y="3127298"/>
                  </a:lnTo>
                  <a:lnTo>
                    <a:pt x="743483" y="3128467"/>
                  </a:lnTo>
                  <a:lnTo>
                    <a:pt x="742556" y="3128924"/>
                  </a:lnTo>
                  <a:lnTo>
                    <a:pt x="740689" y="3129635"/>
                  </a:lnTo>
                  <a:lnTo>
                    <a:pt x="738822" y="3130092"/>
                  </a:lnTo>
                  <a:lnTo>
                    <a:pt x="736727" y="3130791"/>
                  </a:lnTo>
                  <a:lnTo>
                    <a:pt x="740219" y="3133826"/>
                  </a:lnTo>
                  <a:lnTo>
                    <a:pt x="743483" y="3133826"/>
                  </a:lnTo>
                  <a:lnTo>
                    <a:pt x="746988" y="3131032"/>
                  </a:lnTo>
                  <a:close/>
                </a:path>
                <a:path w="4594860" h="3300095">
                  <a:moveTo>
                    <a:pt x="772655" y="54610"/>
                  </a:moveTo>
                  <a:lnTo>
                    <a:pt x="769861" y="55308"/>
                  </a:lnTo>
                  <a:lnTo>
                    <a:pt x="768464" y="55549"/>
                  </a:lnTo>
                  <a:lnTo>
                    <a:pt x="766127" y="55778"/>
                  </a:lnTo>
                  <a:lnTo>
                    <a:pt x="766597" y="57873"/>
                  </a:lnTo>
                  <a:lnTo>
                    <a:pt x="766826" y="59740"/>
                  </a:lnTo>
                  <a:lnTo>
                    <a:pt x="767295" y="61849"/>
                  </a:lnTo>
                  <a:lnTo>
                    <a:pt x="769620" y="61607"/>
                  </a:lnTo>
                  <a:lnTo>
                    <a:pt x="771029" y="61150"/>
                  </a:lnTo>
                  <a:lnTo>
                    <a:pt x="772655" y="60909"/>
                  </a:lnTo>
                  <a:lnTo>
                    <a:pt x="772655" y="54610"/>
                  </a:lnTo>
                  <a:close/>
                </a:path>
                <a:path w="4594860" h="3300095">
                  <a:moveTo>
                    <a:pt x="973823" y="2340864"/>
                  </a:moveTo>
                  <a:lnTo>
                    <a:pt x="963079" y="2339467"/>
                  </a:lnTo>
                  <a:lnTo>
                    <a:pt x="958176" y="2343670"/>
                  </a:lnTo>
                  <a:lnTo>
                    <a:pt x="964247" y="2342032"/>
                  </a:lnTo>
                  <a:lnTo>
                    <a:pt x="968451" y="2344369"/>
                  </a:lnTo>
                  <a:lnTo>
                    <a:pt x="973823" y="2340864"/>
                  </a:lnTo>
                  <a:close/>
                </a:path>
                <a:path w="4594860" h="3300095">
                  <a:moveTo>
                    <a:pt x="989685" y="918514"/>
                  </a:moveTo>
                  <a:lnTo>
                    <a:pt x="987590" y="910818"/>
                  </a:lnTo>
                  <a:lnTo>
                    <a:pt x="985481" y="926223"/>
                  </a:lnTo>
                  <a:lnTo>
                    <a:pt x="988517" y="926693"/>
                  </a:lnTo>
                  <a:lnTo>
                    <a:pt x="989685" y="922489"/>
                  </a:lnTo>
                  <a:lnTo>
                    <a:pt x="989685" y="918514"/>
                  </a:lnTo>
                  <a:close/>
                </a:path>
                <a:path w="4594860" h="3300095">
                  <a:moveTo>
                    <a:pt x="1117104" y="2049627"/>
                  </a:moveTo>
                  <a:lnTo>
                    <a:pt x="1112431" y="2044966"/>
                  </a:lnTo>
                  <a:lnTo>
                    <a:pt x="1110335" y="2046833"/>
                  </a:lnTo>
                  <a:lnTo>
                    <a:pt x="1107071" y="2049627"/>
                  </a:lnTo>
                  <a:lnTo>
                    <a:pt x="1110564" y="2052193"/>
                  </a:lnTo>
                  <a:lnTo>
                    <a:pt x="1113840" y="2052434"/>
                  </a:lnTo>
                  <a:lnTo>
                    <a:pt x="1117104" y="2049627"/>
                  </a:lnTo>
                  <a:close/>
                </a:path>
                <a:path w="4594860" h="3300095">
                  <a:moveTo>
                    <a:pt x="1170305" y="1296339"/>
                  </a:moveTo>
                  <a:lnTo>
                    <a:pt x="1167739" y="1294231"/>
                  </a:lnTo>
                  <a:lnTo>
                    <a:pt x="1165174" y="1294701"/>
                  </a:lnTo>
                  <a:lnTo>
                    <a:pt x="1162367" y="1293063"/>
                  </a:lnTo>
                  <a:lnTo>
                    <a:pt x="1159573" y="1295628"/>
                  </a:lnTo>
                  <a:lnTo>
                    <a:pt x="1162608" y="1297038"/>
                  </a:lnTo>
                  <a:lnTo>
                    <a:pt x="1165174" y="1298663"/>
                  </a:lnTo>
                  <a:lnTo>
                    <a:pt x="1168209" y="1300302"/>
                  </a:lnTo>
                  <a:lnTo>
                    <a:pt x="1170076" y="1298435"/>
                  </a:lnTo>
                  <a:lnTo>
                    <a:pt x="1170305" y="1296339"/>
                  </a:lnTo>
                  <a:close/>
                </a:path>
                <a:path w="4594860" h="3300095">
                  <a:moveTo>
                    <a:pt x="1346733" y="3109798"/>
                  </a:moveTo>
                  <a:lnTo>
                    <a:pt x="1346492" y="3107931"/>
                  </a:lnTo>
                  <a:lnTo>
                    <a:pt x="1346263" y="3105823"/>
                  </a:lnTo>
                  <a:lnTo>
                    <a:pt x="1346263" y="3103257"/>
                  </a:lnTo>
                  <a:lnTo>
                    <a:pt x="1343698" y="3103499"/>
                  </a:lnTo>
                  <a:lnTo>
                    <a:pt x="1342059" y="3103727"/>
                  </a:lnTo>
                  <a:lnTo>
                    <a:pt x="1339494" y="3103956"/>
                  </a:lnTo>
                  <a:lnTo>
                    <a:pt x="1340192" y="3106521"/>
                  </a:lnTo>
                  <a:lnTo>
                    <a:pt x="1341132" y="3109798"/>
                  </a:lnTo>
                  <a:lnTo>
                    <a:pt x="1346733" y="3109798"/>
                  </a:lnTo>
                  <a:close/>
                </a:path>
                <a:path w="4594860" h="3300095">
                  <a:moveTo>
                    <a:pt x="1435874" y="3295548"/>
                  </a:moveTo>
                  <a:lnTo>
                    <a:pt x="1432839" y="3292983"/>
                  </a:lnTo>
                  <a:lnTo>
                    <a:pt x="1431671" y="3293453"/>
                  </a:lnTo>
                  <a:lnTo>
                    <a:pt x="1428877" y="3293922"/>
                  </a:lnTo>
                  <a:lnTo>
                    <a:pt x="1428635" y="3295548"/>
                  </a:lnTo>
                  <a:lnTo>
                    <a:pt x="1428178" y="3296488"/>
                  </a:lnTo>
                  <a:lnTo>
                    <a:pt x="1428635" y="3298355"/>
                  </a:lnTo>
                  <a:lnTo>
                    <a:pt x="1429575" y="3299282"/>
                  </a:lnTo>
                  <a:lnTo>
                    <a:pt x="1430045" y="3299980"/>
                  </a:lnTo>
                  <a:lnTo>
                    <a:pt x="1433309" y="3299980"/>
                  </a:lnTo>
                  <a:lnTo>
                    <a:pt x="1435646" y="3297656"/>
                  </a:lnTo>
                  <a:lnTo>
                    <a:pt x="1435874" y="3295548"/>
                  </a:lnTo>
                  <a:close/>
                </a:path>
                <a:path w="4594860" h="3300095">
                  <a:moveTo>
                    <a:pt x="1448003" y="3122625"/>
                  </a:moveTo>
                  <a:lnTo>
                    <a:pt x="1447774" y="3120059"/>
                  </a:lnTo>
                  <a:lnTo>
                    <a:pt x="1447546" y="3118421"/>
                  </a:lnTo>
                  <a:lnTo>
                    <a:pt x="1447304" y="3115856"/>
                  </a:lnTo>
                  <a:lnTo>
                    <a:pt x="1444739" y="3116567"/>
                  </a:lnTo>
                  <a:lnTo>
                    <a:pt x="1441475" y="3117494"/>
                  </a:lnTo>
                  <a:lnTo>
                    <a:pt x="1441475" y="3123095"/>
                  </a:lnTo>
                  <a:lnTo>
                    <a:pt x="1443570" y="3122866"/>
                  </a:lnTo>
                  <a:lnTo>
                    <a:pt x="1445437" y="3122866"/>
                  </a:lnTo>
                  <a:lnTo>
                    <a:pt x="1448003" y="3122625"/>
                  </a:lnTo>
                  <a:close/>
                </a:path>
                <a:path w="4594860" h="3300095">
                  <a:moveTo>
                    <a:pt x="1448244" y="556577"/>
                  </a:moveTo>
                  <a:lnTo>
                    <a:pt x="1445679" y="553542"/>
                  </a:lnTo>
                  <a:lnTo>
                    <a:pt x="1444282" y="557974"/>
                  </a:lnTo>
                  <a:lnTo>
                    <a:pt x="1444282" y="561936"/>
                  </a:lnTo>
                  <a:lnTo>
                    <a:pt x="1446606" y="568947"/>
                  </a:lnTo>
                  <a:lnTo>
                    <a:pt x="1448244" y="556577"/>
                  </a:lnTo>
                  <a:close/>
                </a:path>
                <a:path w="4594860" h="3300095">
                  <a:moveTo>
                    <a:pt x="1458506" y="924585"/>
                  </a:moveTo>
                  <a:lnTo>
                    <a:pt x="1455470" y="924115"/>
                  </a:lnTo>
                  <a:lnTo>
                    <a:pt x="1454315" y="928319"/>
                  </a:lnTo>
                  <a:lnTo>
                    <a:pt x="1454315" y="932294"/>
                  </a:lnTo>
                  <a:lnTo>
                    <a:pt x="1456410" y="939990"/>
                  </a:lnTo>
                  <a:lnTo>
                    <a:pt x="1458506" y="924585"/>
                  </a:lnTo>
                  <a:close/>
                </a:path>
                <a:path w="4594860" h="3300095">
                  <a:moveTo>
                    <a:pt x="1494917" y="3119132"/>
                  </a:moveTo>
                  <a:lnTo>
                    <a:pt x="1492351" y="3113290"/>
                  </a:lnTo>
                  <a:lnTo>
                    <a:pt x="1491183" y="3114230"/>
                  </a:lnTo>
                  <a:lnTo>
                    <a:pt x="1490243" y="3115627"/>
                  </a:lnTo>
                  <a:lnTo>
                    <a:pt x="1487449" y="3117024"/>
                  </a:lnTo>
                  <a:lnTo>
                    <a:pt x="1484642" y="3115157"/>
                  </a:lnTo>
                  <a:lnTo>
                    <a:pt x="1484642" y="3118662"/>
                  </a:lnTo>
                  <a:lnTo>
                    <a:pt x="1485341" y="3119132"/>
                  </a:lnTo>
                  <a:lnTo>
                    <a:pt x="1485582" y="3119590"/>
                  </a:lnTo>
                  <a:lnTo>
                    <a:pt x="1485811" y="3119831"/>
                  </a:lnTo>
                  <a:lnTo>
                    <a:pt x="1494447" y="3119831"/>
                  </a:lnTo>
                  <a:lnTo>
                    <a:pt x="1494917" y="3119132"/>
                  </a:lnTo>
                  <a:close/>
                </a:path>
                <a:path w="4594860" h="3300095">
                  <a:moveTo>
                    <a:pt x="1495145" y="1305204"/>
                  </a:moveTo>
                  <a:lnTo>
                    <a:pt x="1489316" y="1303566"/>
                  </a:lnTo>
                  <a:lnTo>
                    <a:pt x="1485112" y="1303096"/>
                  </a:lnTo>
                  <a:lnTo>
                    <a:pt x="1480908" y="1306372"/>
                  </a:lnTo>
                  <a:lnTo>
                    <a:pt x="1485112" y="1306131"/>
                  </a:lnTo>
                  <a:lnTo>
                    <a:pt x="1489786" y="1308468"/>
                  </a:lnTo>
                  <a:lnTo>
                    <a:pt x="1495145" y="1305204"/>
                  </a:lnTo>
                  <a:close/>
                </a:path>
                <a:path w="4594860" h="3300095">
                  <a:moveTo>
                    <a:pt x="1546491" y="3114459"/>
                  </a:moveTo>
                  <a:lnTo>
                    <a:pt x="1545551" y="3111665"/>
                  </a:lnTo>
                  <a:lnTo>
                    <a:pt x="1541348" y="3113760"/>
                  </a:lnTo>
                  <a:lnTo>
                    <a:pt x="1539252" y="3114929"/>
                  </a:lnTo>
                  <a:lnTo>
                    <a:pt x="1540192" y="3117024"/>
                  </a:lnTo>
                  <a:lnTo>
                    <a:pt x="1540649" y="3118421"/>
                  </a:lnTo>
                  <a:lnTo>
                    <a:pt x="1541348" y="3120059"/>
                  </a:lnTo>
                  <a:lnTo>
                    <a:pt x="1546491" y="3114459"/>
                  </a:lnTo>
                  <a:close/>
                </a:path>
                <a:path w="4594860" h="3300095">
                  <a:moveTo>
                    <a:pt x="1589189" y="559142"/>
                  </a:moveTo>
                  <a:lnTo>
                    <a:pt x="1588731" y="553542"/>
                  </a:lnTo>
                  <a:lnTo>
                    <a:pt x="1585696" y="555180"/>
                  </a:lnTo>
                  <a:lnTo>
                    <a:pt x="1583588" y="556107"/>
                  </a:lnTo>
                  <a:lnTo>
                    <a:pt x="1581264" y="557047"/>
                  </a:lnTo>
                  <a:lnTo>
                    <a:pt x="1579156" y="558203"/>
                  </a:lnTo>
                  <a:lnTo>
                    <a:pt x="1581962" y="561009"/>
                  </a:lnTo>
                  <a:lnTo>
                    <a:pt x="1584998" y="559841"/>
                  </a:lnTo>
                  <a:lnTo>
                    <a:pt x="1589189" y="559142"/>
                  </a:lnTo>
                  <a:close/>
                </a:path>
                <a:path w="4594860" h="3300095">
                  <a:moveTo>
                    <a:pt x="1615567" y="3131502"/>
                  </a:moveTo>
                  <a:lnTo>
                    <a:pt x="1609725" y="3125660"/>
                  </a:lnTo>
                  <a:lnTo>
                    <a:pt x="1609026" y="3128226"/>
                  </a:lnTo>
                  <a:lnTo>
                    <a:pt x="1608556" y="3131032"/>
                  </a:lnTo>
                  <a:lnTo>
                    <a:pt x="1610664" y="3132429"/>
                  </a:lnTo>
                  <a:lnTo>
                    <a:pt x="1611591" y="3134995"/>
                  </a:lnTo>
                  <a:lnTo>
                    <a:pt x="1614627" y="3135693"/>
                  </a:lnTo>
                  <a:lnTo>
                    <a:pt x="1615097" y="3134296"/>
                  </a:lnTo>
                  <a:lnTo>
                    <a:pt x="1615567" y="3131502"/>
                  </a:lnTo>
                  <a:close/>
                </a:path>
                <a:path w="4594860" h="3300095">
                  <a:moveTo>
                    <a:pt x="1639366" y="3117265"/>
                  </a:moveTo>
                  <a:lnTo>
                    <a:pt x="1636102" y="3116796"/>
                  </a:lnTo>
                  <a:lnTo>
                    <a:pt x="1631670" y="3121228"/>
                  </a:lnTo>
                  <a:lnTo>
                    <a:pt x="1631899" y="3122866"/>
                  </a:lnTo>
                  <a:lnTo>
                    <a:pt x="1630730" y="3125432"/>
                  </a:lnTo>
                  <a:lnTo>
                    <a:pt x="1633766" y="3125660"/>
                  </a:lnTo>
                  <a:lnTo>
                    <a:pt x="1638198" y="3121228"/>
                  </a:lnTo>
                  <a:lnTo>
                    <a:pt x="1637969" y="3119590"/>
                  </a:lnTo>
                  <a:lnTo>
                    <a:pt x="1639366" y="3117265"/>
                  </a:lnTo>
                  <a:close/>
                </a:path>
                <a:path w="4594860" h="3300095">
                  <a:moveTo>
                    <a:pt x="1651965" y="705231"/>
                  </a:moveTo>
                  <a:lnTo>
                    <a:pt x="1644269" y="704062"/>
                  </a:lnTo>
                  <a:lnTo>
                    <a:pt x="1642402" y="706158"/>
                  </a:lnTo>
                  <a:lnTo>
                    <a:pt x="1643570" y="707796"/>
                  </a:lnTo>
                  <a:lnTo>
                    <a:pt x="1644967" y="709193"/>
                  </a:lnTo>
                  <a:lnTo>
                    <a:pt x="1646364" y="710831"/>
                  </a:lnTo>
                  <a:lnTo>
                    <a:pt x="1651965" y="705231"/>
                  </a:lnTo>
                  <a:close/>
                </a:path>
                <a:path w="4594860" h="3300095">
                  <a:moveTo>
                    <a:pt x="1675066" y="1302867"/>
                  </a:moveTo>
                  <a:lnTo>
                    <a:pt x="1672501" y="1300302"/>
                  </a:lnTo>
                  <a:lnTo>
                    <a:pt x="1669707" y="1300772"/>
                  </a:lnTo>
                  <a:lnTo>
                    <a:pt x="1667598" y="1301229"/>
                  </a:lnTo>
                  <a:lnTo>
                    <a:pt x="1668068" y="1303566"/>
                  </a:lnTo>
                  <a:lnTo>
                    <a:pt x="1668538" y="1305433"/>
                  </a:lnTo>
                  <a:lnTo>
                    <a:pt x="1668767" y="1307071"/>
                  </a:lnTo>
                  <a:lnTo>
                    <a:pt x="1672742" y="1307071"/>
                  </a:lnTo>
                  <a:lnTo>
                    <a:pt x="1675066" y="1304963"/>
                  </a:lnTo>
                  <a:lnTo>
                    <a:pt x="1675066" y="1302867"/>
                  </a:lnTo>
                  <a:close/>
                </a:path>
                <a:path w="4594860" h="3300095">
                  <a:moveTo>
                    <a:pt x="1857324" y="3100463"/>
                  </a:moveTo>
                  <a:lnTo>
                    <a:pt x="1853120" y="3099765"/>
                  </a:lnTo>
                  <a:lnTo>
                    <a:pt x="1851494" y="3101860"/>
                  </a:lnTo>
                  <a:lnTo>
                    <a:pt x="1848929" y="3102787"/>
                  </a:lnTo>
                  <a:lnTo>
                    <a:pt x="1848688" y="3105823"/>
                  </a:lnTo>
                  <a:lnTo>
                    <a:pt x="1852891" y="3106521"/>
                  </a:lnTo>
                  <a:lnTo>
                    <a:pt x="1854288" y="3104426"/>
                  </a:lnTo>
                  <a:lnTo>
                    <a:pt x="1856867" y="3103499"/>
                  </a:lnTo>
                  <a:lnTo>
                    <a:pt x="1857324" y="3100463"/>
                  </a:lnTo>
                  <a:close/>
                </a:path>
                <a:path w="4594860" h="3300095">
                  <a:moveTo>
                    <a:pt x="1883930" y="6070"/>
                  </a:moveTo>
                  <a:lnTo>
                    <a:pt x="1883232" y="3035"/>
                  </a:lnTo>
                  <a:lnTo>
                    <a:pt x="1881136" y="1168"/>
                  </a:lnTo>
                  <a:lnTo>
                    <a:pt x="1878330" y="0"/>
                  </a:lnTo>
                  <a:lnTo>
                    <a:pt x="1876463" y="3035"/>
                  </a:lnTo>
                  <a:lnTo>
                    <a:pt x="1877860" y="6311"/>
                  </a:lnTo>
                  <a:lnTo>
                    <a:pt x="1877390" y="9334"/>
                  </a:lnTo>
                  <a:lnTo>
                    <a:pt x="1878330" y="8877"/>
                  </a:lnTo>
                  <a:lnTo>
                    <a:pt x="1879269" y="8636"/>
                  </a:lnTo>
                  <a:lnTo>
                    <a:pt x="1880196" y="8178"/>
                  </a:lnTo>
                  <a:lnTo>
                    <a:pt x="1881365" y="7467"/>
                  </a:lnTo>
                  <a:lnTo>
                    <a:pt x="1882762" y="6769"/>
                  </a:lnTo>
                  <a:lnTo>
                    <a:pt x="1883930" y="6070"/>
                  </a:lnTo>
                  <a:close/>
                </a:path>
                <a:path w="4594860" h="3300095">
                  <a:moveTo>
                    <a:pt x="1926399" y="2886468"/>
                  </a:moveTo>
                  <a:lnTo>
                    <a:pt x="1923605" y="2886938"/>
                  </a:lnTo>
                  <a:lnTo>
                    <a:pt x="1921967" y="2887395"/>
                  </a:lnTo>
                  <a:lnTo>
                    <a:pt x="1919871" y="2887637"/>
                  </a:lnTo>
                  <a:lnTo>
                    <a:pt x="1920328" y="2889732"/>
                  </a:lnTo>
                  <a:lnTo>
                    <a:pt x="1920570" y="2891599"/>
                  </a:lnTo>
                  <a:lnTo>
                    <a:pt x="1921040" y="2893695"/>
                  </a:lnTo>
                  <a:lnTo>
                    <a:pt x="1923364" y="2893466"/>
                  </a:lnTo>
                  <a:lnTo>
                    <a:pt x="1924773" y="2892996"/>
                  </a:lnTo>
                  <a:lnTo>
                    <a:pt x="1926399" y="2892768"/>
                  </a:lnTo>
                  <a:lnTo>
                    <a:pt x="1926399" y="2886468"/>
                  </a:lnTo>
                  <a:close/>
                </a:path>
                <a:path w="4594860" h="3300095">
                  <a:moveTo>
                    <a:pt x="2020214" y="71183"/>
                  </a:moveTo>
                  <a:lnTo>
                    <a:pt x="2011578" y="65341"/>
                  </a:lnTo>
                  <a:lnTo>
                    <a:pt x="2011807" y="71183"/>
                  </a:lnTo>
                  <a:lnTo>
                    <a:pt x="2020214" y="71183"/>
                  </a:lnTo>
                  <a:close/>
                </a:path>
                <a:path w="4594860" h="3300095">
                  <a:moveTo>
                    <a:pt x="2021611" y="66979"/>
                  </a:moveTo>
                  <a:lnTo>
                    <a:pt x="2020912" y="66281"/>
                  </a:lnTo>
                  <a:lnTo>
                    <a:pt x="2019274" y="62776"/>
                  </a:lnTo>
                  <a:lnTo>
                    <a:pt x="2020214" y="71183"/>
                  </a:lnTo>
                  <a:lnTo>
                    <a:pt x="2020684" y="71183"/>
                  </a:lnTo>
                  <a:lnTo>
                    <a:pt x="2021141" y="69786"/>
                  </a:lnTo>
                  <a:lnTo>
                    <a:pt x="2021611" y="68846"/>
                  </a:lnTo>
                  <a:lnTo>
                    <a:pt x="2021611" y="66979"/>
                  </a:lnTo>
                  <a:close/>
                </a:path>
                <a:path w="4594860" h="3300095">
                  <a:moveTo>
                    <a:pt x="2094191" y="2122906"/>
                  </a:moveTo>
                  <a:lnTo>
                    <a:pt x="2093493" y="2118703"/>
                  </a:lnTo>
                  <a:lnTo>
                    <a:pt x="2093023" y="2116366"/>
                  </a:lnTo>
                  <a:lnTo>
                    <a:pt x="2090928" y="2116836"/>
                  </a:lnTo>
                  <a:lnTo>
                    <a:pt x="2089061" y="2117064"/>
                  </a:lnTo>
                  <a:lnTo>
                    <a:pt x="2086952" y="2117534"/>
                  </a:lnTo>
                  <a:lnTo>
                    <a:pt x="2087194" y="2119871"/>
                  </a:lnTo>
                  <a:lnTo>
                    <a:pt x="2087651" y="2121268"/>
                  </a:lnTo>
                  <a:lnTo>
                    <a:pt x="2087892" y="2122906"/>
                  </a:lnTo>
                  <a:lnTo>
                    <a:pt x="2094191" y="2122906"/>
                  </a:lnTo>
                  <a:close/>
                </a:path>
                <a:path w="4594860" h="3300095">
                  <a:moveTo>
                    <a:pt x="2103755" y="107581"/>
                  </a:moveTo>
                  <a:lnTo>
                    <a:pt x="2101659" y="107581"/>
                  </a:lnTo>
                  <a:lnTo>
                    <a:pt x="2099792" y="107823"/>
                  </a:lnTo>
                  <a:lnTo>
                    <a:pt x="2097227" y="108051"/>
                  </a:lnTo>
                  <a:lnTo>
                    <a:pt x="2097455" y="110617"/>
                  </a:lnTo>
                  <a:lnTo>
                    <a:pt x="2097684" y="112255"/>
                  </a:lnTo>
                  <a:lnTo>
                    <a:pt x="2097925" y="114820"/>
                  </a:lnTo>
                  <a:lnTo>
                    <a:pt x="2100491" y="114122"/>
                  </a:lnTo>
                  <a:lnTo>
                    <a:pt x="2103755" y="113182"/>
                  </a:lnTo>
                  <a:lnTo>
                    <a:pt x="2103755" y="107581"/>
                  </a:lnTo>
                  <a:close/>
                </a:path>
                <a:path w="4594860" h="3300095">
                  <a:moveTo>
                    <a:pt x="2146465" y="3150870"/>
                  </a:moveTo>
                  <a:lnTo>
                    <a:pt x="2142960" y="3148063"/>
                  </a:lnTo>
                  <a:lnTo>
                    <a:pt x="2139696" y="3148063"/>
                  </a:lnTo>
                  <a:lnTo>
                    <a:pt x="2137600" y="3149930"/>
                  </a:lnTo>
                  <a:lnTo>
                    <a:pt x="2138527" y="3152038"/>
                  </a:lnTo>
                  <a:lnTo>
                    <a:pt x="2139696" y="3154134"/>
                  </a:lnTo>
                  <a:lnTo>
                    <a:pt x="2140623" y="3155772"/>
                  </a:lnTo>
                  <a:lnTo>
                    <a:pt x="2143429" y="3153664"/>
                  </a:lnTo>
                  <a:lnTo>
                    <a:pt x="2144826" y="3152267"/>
                  </a:lnTo>
                  <a:lnTo>
                    <a:pt x="2146465" y="3150870"/>
                  </a:lnTo>
                  <a:close/>
                </a:path>
                <a:path w="4594860" h="3300095">
                  <a:moveTo>
                    <a:pt x="2212733" y="537667"/>
                  </a:moveTo>
                  <a:lnTo>
                    <a:pt x="2209698" y="537438"/>
                  </a:lnTo>
                  <a:lnTo>
                    <a:pt x="2205266" y="541870"/>
                  </a:lnTo>
                  <a:lnTo>
                    <a:pt x="2205507" y="543509"/>
                  </a:lnTo>
                  <a:lnTo>
                    <a:pt x="2204339" y="546074"/>
                  </a:lnTo>
                  <a:lnTo>
                    <a:pt x="2207374" y="546303"/>
                  </a:lnTo>
                  <a:lnTo>
                    <a:pt x="2211806" y="541870"/>
                  </a:lnTo>
                  <a:lnTo>
                    <a:pt x="2211565" y="540245"/>
                  </a:lnTo>
                  <a:lnTo>
                    <a:pt x="2212733" y="537667"/>
                  </a:lnTo>
                  <a:close/>
                </a:path>
                <a:path w="4594860" h="3300095">
                  <a:moveTo>
                    <a:pt x="2303513" y="2555786"/>
                  </a:moveTo>
                  <a:lnTo>
                    <a:pt x="2301646" y="2556027"/>
                  </a:lnTo>
                  <a:lnTo>
                    <a:pt x="2299551" y="2556027"/>
                  </a:lnTo>
                  <a:lnTo>
                    <a:pt x="2296985" y="2556256"/>
                  </a:lnTo>
                  <a:lnTo>
                    <a:pt x="2297214" y="2558821"/>
                  </a:lnTo>
                  <a:lnTo>
                    <a:pt x="2297442" y="2560459"/>
                  </a:lnTo>
                  <a:lnTo>
                    <a:pt x="2297684" y="2563025"/>
                  </a:lnTo>
                  <a:lnTo>
                    <a:pt x="2300249" y="2562326"/>
                  </a:lnTo>
                  <a:lnTo>
                    <a:pt x="2303513" y="2561386"/>
                  </a:lnTo>
                  <a:lnTo>
                    <a:pt x="2303513" y="2555786"/>
                  </a:lnTo>
                  <a:close/>
                </a:path>
                <a:path w="4594860" h="3300095">
                  <a:moveTo>
                    <a:pt x="2328951" y="593217"/>
                  </a:moveTo>
                  <a:lnTo>
                    <a:pt x="2324049" y="592747"/>
                  </a:lnTo>
                  <a:lnTo>
                    <a:pt x="2321953" y="592518"/>
                  </a:lnTo>
                  <a:lnTo>
                    <a:pt x="2320785" y="592518"/>
                  </a:lnTo>
                  <a:lnTo>
                    <a:pt x="2319147" y="594614"/>
                  </a:lnTo>
                  <a:lnTo>
                    <a:pt x="2317978" y="596252"/>
                  </a:lnTo>
                  <a:lnTo>
                    <a:pt x="2316581" y="597877"/>
                  </a:lnTo>
                  <a:lnTo>
                    <a:pt x="2318220" y="598576"/>
                  </a:lnTo>
                  <a:lnTo>
                    <a:pt x="2319617" y="599046"/>
                  </a:lnTo>
                  <a:lnTo>
                    <a:pt x="2320785" y="599274"/>
                  </a:lnTo>
                  <a:lnTo>
                    <a:pt x="2323122" y="597649"/>
                  </a:lnTo>
                  <a:lnTo>
                    <a:pt x="2324989" y="596011"/>
                  </a:lnTo>
                  <a:lnTo>
                    <a:pt x="2328951" y="593217"/>
                  </a:lnTo>
                  <a:close/>
                </a:path>
                <a:path w="4594860" h="3300095">
                  <a:moveTo>
                    <a:pt x="2366988" y="2665704"/>
                  </a:moveTo>
                  <a:lnTo>
                    <a:pt x="2361628" y="2663139"/>
                  </a:lnTo>
                  <a:lnTo>
                    <a:pt x="2357183" y="2664536"/>
                  </a:lnTo>
                  <a:lnTo>
                    <a:pt x="2352751" y="2664066"/>
                  </a:lnTo>
                  <a:lnTo>
                    <a:pt x="2352992" y="2665006"/>
                  </a:lnTo>
                  <a:lnTo>
                    <a:pt x="2353449" y="2665933"/>
                  </a:lnTo>
                  <a:lnTo>
                    <a:pt x="2353919" y="2667101"/>
                  </a:lnTo>
                  <a:lnTo>
                    <a:pt x="2357894" y="2667343"/>
                  </a:lnTo>
                  <a:lnTo>
                    <a:pt x="2361857" y="2668270"/>
                  </a:lnTo>
                  <a:lnTo>
                    <a:pt x="2366988" y="2665704"/>
                  </a:lnTo>
                  <a:close/>
                </a:path>
                <a:path w="4594860" h="3300095">
                  <a:moveTo>
                    <a:pt x="2443530" y="507098"/>
                  </a:moveTo>
                  <a:lnTo>
                    <a:pt x="2440736" y="505701"/>
                  </a:lnTo>
                  <a:lnTo>
                    <a:pt x="2440267" y="504774"/>
                  </a:lnTo>
                  <a:lnTo>
                    <a:pt x="2437231" y="504532"/>
                  </a:lnTo>
                  <a:lnTo>
                    <a:pt x="2433967" y="502437"/>
                  </a:lnTo>
                  <a:lnTo>
                    <a:pt x="2431631" y="505929"/>
                  </a:lnTo>
                  <a:lnTo>
                    <a:pt x="2436304" y="510603"/>
                  </a:lnTo>
                  <a:lnTo>
                    <a:pt x="2437231" y="509663"/>
                  </a:lnTo>
                  <a:lnTo>
                    <a:pt x="2438400" y="507796"/>
                  </a:lnTo>
                  <a:lnTo>
                    <a:pt x="2439797" y="507568"/>
                  </a:lnTo>
                  <a:lnTo>
                    <a:pt x="2443530" y="507098"/>
                  </a:lnTo>
                  <a:close/>
                </a:path>
                <a:path w="4594860" h="3300095">
                  <a:moveTo>
                    <a:pt x="2444000" y="3107690"/>
                  </a:moveTo>
                  <a:lnTo>
                    <a:pt x="2441905" y="3106064"/>
                  </a:lnTo>
                  <a:lnTo>
                    <a:pt x="2440267" y="3106064"/>
                  </a:lnTo>
                  <a:lnTo>
                    <a:pt x="2438400" y="3107690"/>
                  </a:lnTo>
                  <a:lnTo>
                    <a:pt x="2438171" y="3110725"/>
                  </a:lnTo>
                  <a:lnTo>
                    <a:pt x="2436533" y="3113989"/>
                  </a:lnTo>
                  <a:lnTo>
                    <a:pt x="2439568" y="3116567"/>
                  </a:lnTo>
                  <a:lnTo>
                    <a:pt x="2441194" y="3113532"/>
                  </a:lnTo>
                  <a:lnTo>
                    <a:pt x="2442603" y="3110496"/>
                  </a:lnTo>
                  <a:lnTo>
                    <a:pt x="2444000" y="3107690"/>
                  </a:lnTo>
                  <a:close/>
                </a:path>
                <a:path w="4594860" h="3300095">
                  <a:moveTo>
                    <a:pt x="2484132" y="631253"/>
                  </a:moveTo>
                  <a:lnTo>
                    <a:pt x="2483675" y="628916"/>
                  </a:lnTo>
                  <a:lnTo>
                    <a:pt x="2483434" y="627519"/>
                  </a:lnTo>
                  <a:lnTo>
                    <a:pt x="2482977" y="625881"/>
                  </a:lnTo>
                  <a:lnTo>
                    <a:pt x="2476906" y="628916"/>
                  </a:lnTo>
                  <a:lnTo>
                    <a:pt x="2473871" y="630313"/>
                  </a:lnTo>
                  <a:lnTo>
                    <a:pt x="2476436" y="633120"/>
                  </a:lnTo>
                  <a:lnTo>
                    <a:pt x="2479700" y="631723"/>
                  </a:lnTo>
                  <a:lnTo>
                    <a:pt x="2484132" y="631253"/>
                  </a:lnTo>
                  <a:close/>
                </a:path>
                <a:path w="4594860" h="3300095">
                  <a:moveTo>
                    <a:pt x="2496274" y="2061997"/>
                  </a:moveTo>
                  <a:lnTo>
                    <a:pt x="2495804" y="2061768"/>
                  </a:lnTo>
                  <a:lnTo>
                    <a:pt x="2494407" y="2061298"/>
                  </a:lnTo>
                  <a:lnTo>
                    <a:pt x="2492070" y="2060359"/>
                  </a:lnTo>
                  <a:lnTo>
                    <a:pt x="2487866" y="2066658"/>
                  </a:lnTo>
                  <a:lnTo>
                    <a:pt x="2488336" y="2066899"/>
                  </a:lnTo>
                  <a:lnTo>
                    <a:pt x="2489733" y="2067369"/>
                  </a:lnTo>
                  <a:lnTo>
                    <a:pt x="2492070" y="2068296"/>
                  </a:lnTo>
                  <a:lnTo>
                    <a:pt x="2496274" y="2061997"/>
                  </a:lnTo>
                  <a:close/>
                </a:path>
                <a:path w="4594860" h="3300095">
                  <a:moveTo>
                    <a:pt x="2538984" y="2042388"/>
                  </a:moveTo>
                  <a:lnTo>
                    <a:pt x="2536177" y="2040763"/>
                  </a:lnTo>
                  <a:lnTo>
                    <a:pt x="2533142" y="2040763"/>
                  </a:lnTo>
                  <a:lnTo>
                    <a:pt x="2529878" y="2042858"/>
                  </a:lnTo>
                  <a:lnTo>
                    <a:pt x="2530081" y="2044255"/>
                  </a:lnTo>
                  <a:lnTo>
                    <a:pt x="2530348" y="2046363"/>
                  </a:lnTo>
                  <a:lnTo>
                    <a:pt x="2530805" y="2048700"/>
                  </a:lnTo>
                  <a:lnTo>
                    <a:pt x="2532443" y="2046833"/>
                  </a:lnTo>
                  <a:lnTo>
                    <a:pt x="2533612" y="2045893"/>
                  </a:lnTo>
                  <a:lnTo>
                    <a:pt x="2534780" y="2044725"/>
                  </a:lnTo>
                  <a:lnTo>
                    <a:pt x="2537574" y="2044255"/>
                  </a:lnTo>
                  <a:lnTo>
                    <a:pt x="2538984" y="2042388"/>
                  </a:lnTo>
                  <a:close/>
                </a:path>
                <a:path w="4594860" h="3300095">
                  <a:moveTo>
                    <a:pt x="2690431" y="2339937"/>
                  </a:moveTo>
                  <a:lnTo>
                    <a:pt x="2689961" y="2338768"/>
                  </a:lnTo>
                  <a:lnTo>
                    <a:pt x="2689733" y="2337828"/>
                  </a:lnTo>
                  <a:lnTo>
                    <a:pt x="2689263" y="2336660"/>
                  </a:lnTo>
                  <a:lnTo>
                    <a:pt x="2685300" y="2336203"/>
                  </a:lnTo>
                  <a:lnTo>
                    <a:pt x="2681325" y="2335492"/>
                  </a:lnTo>
                  <a:lnTo>
                    <a:pt x="2677363" y="2337358"/>
                  </a:lnTo>
                  <a:lnTo>
                    <a:pt x="2677833" y="2338768"/>
                  </a:lnTo>
                  <a:lnTo>
                    <a:pt x="2678061" y="2338768"/>
                  </a:lnTo>
                  <a:lnTo>
                    <a:pt x="2682024" y="2339225"/>
                  </a:lnTo>
                  <a:lnTo>
                    <a:pt x="2686227" y="2339467"/>
                  </a:lnTo>
                  <a:lnTo>
                    <a:pt x="2690431" y="2339937"/>
                  </a:lnTo>
                  <a:close/>
                </a:path>
                <a:path w="4594860" h="3300095">
                  <a:moveTo>
                    <a:pt x="2785414" y="3237674"/>
                  </a:moveTo>
                  <a:lnTo>
                    <a:pt x="2784703" y="3234182"/>
                  </a:lnTo>
                  <a:lnTo>
                    <a:pt x="2782138" y="3232543"/>
                  </a:lnTo>
                  <a:lnTo>
                    <a:pt x="2779103" y="3231146"/>
                  </a:lnTo>
                  <a:lnTo>
                    <a:pt x="2776778" y="3232073"/>
                  </a:lnTo>
                  <a:lnTo>
                    <a:pt x="2775610" y="3232772"/>
                  </a:lnTo>
                  <a:lnTo>
                    <a:pt x="2777477" y="3234639"/>
                  </a:lnTo>
                  <a:lnTo>
                    <a:pt x="2779103" y="3236049"/>
                  </a:lnTo>
                  <a:lnTo>
                    <a:pt x="2780512" y="3237674"/>
                  </a:lnTo>
                  <a:lnTo>
                    <a:pt x="2785414" y="3237674"/>
                  </a:lnTo>
                  <a:close/>
                </a:path>
                <a:path w="4594860" h="3300095">
                  <a:moveTo>
                    <a:pt x="3182124" y="500100"/>
                  </a:moveTo>
                  <a:lnTo>
                    <a:pt x="3181896" y="497763"/>
                  </a:lnTo>
                  <a:lnTo>
                    <a:pt x="3181426" y="496366"/>
                  </a:lnTo>
                  <a:lnTo>
                    <a:pt x="3181197" y="494728"/>
                  </a:lnTo>
                  <a:lnTo>
                    <a:pt x="3174885" y="494728"/>
                  </a:lnTo>
                  <a:lnTo>
                    <a:pt x="3175597" y="497535"/>
                  </a:lnTo>
                  <a:lnTo>
                    <a:pt x="3175825" y="498932"/>
                  </a:lnTo>
                  <a:lnTo>
                    <a:pt x="3176054" y="501269"/>
                  </a:lnTo>
                  <a:lnTo>
                    <a:pt x="3178162" y="500799"/>
                  </a:lnTo>
                  <a:lnTo>
                    <a:pt x="3180029" y="500570"/>
                  </a:lnTo>
                  <a:lnTo>
                    <a:pt x="3182124" y="500100"/>
                  </a:lnTo>
                  <a:close/>
                </a:path>
                <a:path w="4594860" h="3300095">
                  <a:moveTo>
                    <a:pt x="3195891" y="1171956"/>
                  </a:moveTo>
                  <a:lnTo>
                    <a:pt x="3193326" y="1169619"/>
                  </a:lnTo>
                  <a:lnTo>
                    <a:pt x="3191687" y="1167752"/>
                  </a:lnTo>
                  <a:lnTo>
                    <a:pt x="3190062" y="1166114"/>
                  </a:lnTo>
                  <a:lnTo>
                    <a:pt x="3188893" y="1166583"/>
                  </a:lnTo>
                  <a:lnTo>
                    <a:pt x="3187255" y="1166812"/>
                  </a:lnTo>
                  <a:lnTo>
                    <a:pt x="3185858" y="1167053"/>
                  </a:lnTo>
                  <a:lnTo>
                    <a:pt x="3186557" y="1170089"/>
                  </a:lnTo>
                  <a:lnTo>
                    <a:pt x="3188893" y="1171016"/>
                  </a:lnTo>
                  <a:lnTo>
                    <a:pt x="3190532" y="1173124"/>
                  </a:lnTo>
                  <a:lnTo>
                    <a:pt x="3191700" y="1172654"/>
                  </a:lnTo>
                  <a:lnTo>
                    <a:pt x="3195891" y="1171956"/>
                  </a:lnTo>
                  <a:close/>
                </a:path>
                <a:path w="4594860" h="3300095">
                  <a:moveTo>
                    <a:pt x="3228098" y="2067826"/>
                  </a:moveTo>
                  <a:lnTo>
                    <a:pt x="3227628" y="2067826"/>
                  </a:lnTo>
                  <a:lnTo>
                    <a:pt x="3227984" y="2067890"/>
                  </a:lnTo>
                  <a:close/>
                </a:path>
                <a:path w="4594860" h="3300095">
                  <a:moveTo>
                    <a:pt x="3233001" y="2068766"/>
                  </a:moveTo>
                  <a:lnTo>
                    <a:pt x="3227984" y="2067890"/>
                  </a:lnTo>
                  <a:lnTo>
                    <a:pt x="3225063" y="2069465"/>
                  </a:lnTo>
                  <a:lnTo>
                    <a:pt x="3222968" y="2070862"/>
                  </a:lnTo>
                  <a:lnTo>
                    <a:pt x="3219234" y="2072970"/>
                  </a:lnTo>
                  <a:lnTo>
                    <a:pt x="3223196" y="2073668"/>
                  </a:lnTo>
                  <a:lnTo>
                    <a:pt x="3224593" y="2074125"/>
                  </a:lnTo>
                  <a:lnTo>
                    <a:pt x="3224136" y="2073897"/>
                  </a:lnTo>
                  <a:lnTo>
                    <a:pt x="3227171" y="2072259"/>
                  </a:lnTo>
                  <a:lnTo>
                    <a:pt x="3229267" y="2070862"/>
                  </a:lnTo>
                  <a:lnTo>
                    <a:pt x="3233001" y="2068766"/>
                  </a:lnTo>
                  <a:close/>
                </a:path>
                <a:path w="4594860" h="3300095">
                  <a:moveTo>
                    <a:pt x="3329609" y="2844000"/>
                  </a:moveTo>
                  <a:lnTo>
                    <a:pt x="3321913" y="2844927"/>
                  </a:lnTo>
                  <a:lnTo>
                    <a:pt x="3317240" y="2843060"/>
                  </a:lnTo>
                  <a:lnTo>
                    <a:pt x="3313506" y="2846565"/>
                  </a:lnTo>
                  <a:lnTo>
                    <a:pt x="3317710" y="2847022"/>
                  </a:lnTo>
                  <a:lnTo>
                    <a:pt x="3322142" y="2849130"/>
                  </a:lnTo>
                  <a:lnTo>
                    <a:pt x="3329609" y="2844000"/>
                  </a:lnTo>
                  <a:close/>
                </a:path>
                <a:path w="4594860" h="3300095">
                  <a:moveTo>
                    <a:pt x="3355975" y="3296018"/>
                  </a:moveTo>
                  <a:lnTo>
                    <a:pt x="3355517" y="3293453"/>
                  </a:lnTo>
                  <a:lnTo>
                    <a:pt x="3355276" y="3292056"/>
                  </a:lnTo>
                  <a:lnTo>
                    <a:pt x="3354819" y="3289947"/>
                  </a:lnTo>
                  <a:lnTo>
                    <a:pt x="3352711" y="3290417"/>
                  </a:lnTo>
                  <a:lnTo>
                    <a:pt x="3350844" y="3290646"/>
                  </a:lnTo>
                  <a:lnTo>
                    <a:pt x="3348748" y="3291116"/>
                  </a:lnTo>
                  <a:lnTo>
                    <a:pt x="3349218" y="3293453"/>
                  </a:lnTo>
                  <a:lnTo>
                    <a:pt x="3349447" y="3294850"/>
                  </a:lnTo>
                  <a:lnTo>
                    <a:pt x="3349675" y="3296018"/>
                  </a:lnTo>
                  <a:lnTo>
                    <a:pt x="3351085" y="3296716"/>
                  </a:lnTo>
                  <a:lnTo>
                    <a:pt x="3352482" y="3296716"/>
                  </a:lnTo>
                  <a:lnTo>
                    <a:pt x="3353409" y="3296488"/>
                  </a:lnTo>
                  <a:lnTo>
                    <a:pt x="3355975" y="3296018"/>
                  </a:lnTo>
                  <a:close/>
                </a:path>
                <a:path w="4594860" h="3300095">
                  <a:moveTo>
                    <a:pt x="3515601" y="3228340"/>
                  </a:moveTo>
                  <a:lnTo>
                    <a:pt x="3511397" y="3227641"/>
                  </a:lnTo>
                  <a:lnTo>
                    <a:pt x="3510000" y="3229737"/>
                  </a:lnTo>
                  <a:lnTo>
                    <a:pt x="3507435" y="3230676"/>
                  </a:lnTo>
                  <a:lnTo>
                    <a:pt x="3506965" y="3233712"/>
                  </a:lnTo>
                  <a:lnTo>
                    <a:pt x="3511169" y="3234410"/>
                  </a:lnTo>
                  <a:lnTo>
                    <a:pt x="3512566" y="3232315"/>
                  </a:lnTo>
                  <a:lnTo>
                    <a:pt x="3515131" y="3231375"/>
                  </a:lnTo>
                  <a:lnTo>
                    <a:pt x="3515601" y="3228340"/>
                  </a:lnTo>
                  <a:close/>
                </a:path>
                <a:path w="4594860" h="3300095">
                  <a:moveTo>
                    <a:pt x="3723525" y="119481"/>
                  </a:moveTo>
                  <a:lnTo>
                    <a:pt x="3720960" y="117157"/>
                  </a:lnTo>
                  <a:lnTo>
                    <a:pt x="3718153" y="117614"/>
                  </a:lnTo>
                  <a:lnTo>
                    <a:pt x="3716058" y="118084"/>
                  </a:lnTo>
                  <a:lnTo>
                    <a:pt x="3716528" y="120421"/>
                  </a:lnTo>
                  <a:lnTo>
                    <a:pt x="3716998" y="122288"/>
                  </a:lnTo>
                  <a:lnTo>
                    <a:pt x="3717226" y="123926"/>
                  </a:lnTo>
                  <a:lnTo>
                    <a:pt x="3721189" y="123926"/>
                  </a:lnTo>
                  <a:lnTo>
                    <a:pt x="3723525" y="121818"/>
                  </a:lnTo>
                  <a:lnTo>
                    <a:pt x="3723525" y="119481"/>
                  </a:lnTo>
                  <a:close/>
                </a:path>
                <a:path w="4594860" h="3300095">
                  <a:moveTo>
                    <a:pt x="3827843" y="985024"/>
                  </a:moveTo>
                  <a:lnTo>
                    <a:pt x="3827602" y="982700"/>
                  </a:lnTo>
                  <a:lnTo>
                    <a:pt x="3827145" y="981290"/>
                  </a:lnTo>
                  <a:lnTo>
                    <a:pt x="3826903" y="979665"/>
                  </a:lnTo>
                  <a:lnTo>
                    <a:pt x="3820604" y="979665"/>
                  </a:lnTo>
                  <a:lnTo>
                    <a:pt x="3821074" y="982459"/>
                  </a:lnTo>
                  <a:lnTo>
                    <a:pt x="3821544" y="984097"/>
                  </a:lnTo>
                  <a:lnTo>
                    <a:pt x="3821773" y="986193"/>
                  </a:lnTo>
                  <a:lnTo>
                    <a:pt x="3823868" y="985723"/>
                  </a:lnTo>
                  <a:lnTo>
                    <a:pt x="3825735" y="985494"/>
                  </a:lnTo>
                  <a:lnTo>
                    <a:pt x="3827843" y="985024"/>
                  </a:lnTo>
                  <a:close/>
                </a:path>
                <a:path w="4594860" h="3300095">
                  <a:moveTo>
                    <a:pt x="4093641" y="3230448"/>
                  </a:moveTo>
                  <a:lnTo>
                    <a:pt x="4092943" y="3227870"/>
                  </a:lnTo>
                  <a:lnTo>
                    <a:pt x="4092003" y="3224606"/>
                  </a:lnTo>
                  <a:lnTo>
                    <a:pt x="4086402" y="3224606"/>
                  </a:lnTo>
                  <a:lnTo>
                    <a:pt x="4086644" y="3226473"/>
                  </a:lnTo>
                  <a:lnTo>
                    <a:pt x="4086872" y="3228581"/>
                  </a:lnTo>
                  <a:lnTo>
                    <a:pt x="4086872" y="3231146"/>
                  </a:lnTo>
                  <a:lnTo>
                    <a:pt x="4089438" y="3230905"/>
                  </a:lnTo>
                  <a:lnTo>
                    <a:pt x="4091076" y="3230676"/>
                  </a:lnTo>
                  <a:lnTo>
                    <a:pt x="4093641" y="3230448"/>
                  </a:lnTo>
                  <a:close/>
                </a:path>
                <a:path w="4594860" h="3300095">
                  <a:moveTo>
                    <a:pt x="4120007" y="3210839"/>
                  </a:moveTo>
                  <a:lnTo>
                    <a:pt x="4117670" y="3208274"/>
                  </a:lnTo>
                  <a:lnTo>
                    <a:pt x="4109504" y="3208274"/>
                  </a:lnTo>
                  <a:lnTo>
                    <a:pt x="4109504" y="3211538"/>
                  </a:lnTo>
                  <a:lnTo>
                    <a:pt x="4113707" y="3211538"/>
                  </a:lnTo>
                  <a:lnTo>
                    <a:pt x="4115816" y="3212706"/>
                  </a:lnTo>
                  <a:lnTo>
                    <a:pt x="4117670" y="3213874"/>
                  </a:lnTo>
                  <a:lnTo>
                    <a:pt x="4119308" y="3214801"/>
                  </a:lnTo>
                  <a:lnTo>
                    <a:pt x="4118838" y="3212935"/>
                  </a:lnTo>
                  <a:lnTo>
                    <a:pt x="4120007" y="3210839"/>
                  </a:lnTo>
                  <a:close/>
                </a:path>
                <a:path w="4594860" h="3300095">
                  <a:moveTo>
                    <a:pt x="4211015" y="627049"/>
                  </a:moveTo>
                  <a:lnTo>
                    <a:pt x="4208919" y="624713"/>
                  </a:lnTo>
                  <a:lnTo>
                    <a:pt x="4206824" y="624713"/>
                  </a:lnTo>
                  <a:lnTo>
                    <a:pt x="4204258" y="627278"/>
                  </a:lnTo>
                  <a:lnTo>
                    <a:pt x="4204716" y="630085"/>
                  </a:lnTo>
                  <a:lnTo>
                    <a:pt x="4205186" y="632180"/>
                  </a:lnTo>
                  <a:lnTo>
                    <a:pt x="4207522" y="631723"/>
                  </a:lnTo>
                  <a:lnTo>
                    <a:pt x="4209389" y="631253"/>
                  </a:lnTo>
                  <a:lnTo>
                    <a:pt x="4211015" y="631012"/>
                  </a:lnTo>
                  <a:lnTo>
                    <a:pt x="4211015" y="627049"/>
                  </a:lnTo>
                  <a:close/>
                </a:path>
                <a:path w="4594860" h="3300095">
                  <a:moveTo>
                    <a:pt x="4282668" y="1167282"/>
                  </a:moveTo>
                  <a:lnTo>
                    <a:pt x="4281500" y="1166114"/>
                  </a:lnTo>
                  <a:lnTo>
                    <a:pt x="4272864" y="1166114"/>
                  </a:lnTo>
                  <a:lnTo>
                    <a:pt x="4272394" y="1166812"/>
                  </a:lnTo>
                  <a:lnTo>
                    <a:pt x="4274959" y="1172654"/>
                  </a:lnTo>
                  <a:lnTo>
                    <a:pt x="4276128" y="1171714"/>
                  </a:lnTo>
                  <a:lnTo>
                    <a:pt x="4277068" y="1170317"/>
                  </a:lnTo>
                  <a:lnTo>
                    <a:pt x="4279862" y="1168920"/>
                  </a:lnTo>
                  <a:lnTo>
                    <a:pt x="4282668" y="1170787"/>
                  </a:lnTo>
                  <a:lnTo>
                    <a:pt x="4282668" y="1167282"/>
                  </a:lnTo>
                  <a:close/>
                </a:path>
                <a:path w="4594860" h="3300095">
                  <a:moveTo>
                    <a:pt x="4321632" y="13538"/>
                  </a:moveTo>
                  <a:lnTo>
                    <a:pt x="4321162" y="13309"/>
                  </a:lnTo>
                  <a:lnTo>
                    <a:pt x="4319765" y="12839"/>
                  </a:lnTo>
                  <a:lnTo>
                    <a:pt x="4317898" y="12141"/>
                  </a:lnTo>
                  <a:lnTo>
                    <a:pt x="4316501" y="14236"/>
                  </a:lnTo>
                  <a:lnTo>
                    <a:pt x="4314863" y="16344"/>
                  </a:lnTo>
                  <a:lnTo>
                    <a:pt x="4313466" y="18211"/>
                  </a:lnTo>
                  <a:lnTo>
                    <a:pt x="4313936" y="18440"/>
                  </a:lnTo>
                  <a:lnTo>
                    <a:pt x="4315333" y="18910"/>
                  </a:lnTo>
                  <a:lnTo>
                    <a:pt x="4317200" y="19608"/>
                  </a:lnTo>
                  <a:lnTo>
                    <a:pt x="4318838" y="17513"/>
                  </a:lnTo>
                  <a:lnTo>
                    <a:pt x="4320235" y="15405"/>
                  </a:lnTo>
                  <a:lnTo>
                    <a:pt x="4321632" y="13538"/>
                  </a:lnTo>
                  <a:close/>
                </a:path>
                <a:path w="4594860" h="3300095">
                  <a:moveTo>
                    <a:pt x="4328871" y="627519"/>
                  </a:moveTo>
                  <a:lnTo>
                    <a:pt x="4326306" y="629856"/>
                  </a:lnTo>
                  <a:lnTo>
                    <a:pt x="4325366" y="631253"/>
                  </a:lnTo>
                  <a:lnTo>
                    <a:pt x="4322572" y="632650"/>
                  </a:lnTo>
                  <a:lnTo>
                    <a:pt x="4319765" y="630783"/>
                  </a:lnTo>
                  <a:lnTo>
                    <a:pt x="4319765" y="634288"/>
                  </a:lnTo>
                  <a:lnTo>
                    <a:pt x="4322800" y="635914"/>
                  </a:lnTo>
                  <a:lnTo>
                    <a:pt x="4325607" y="635914"/>
                  </a:lnTo>
                  <a:lnTo>
                    <a:pt x="4328871" y="634047"/>
                  </a:lnTo>
                  <a:lnTo>
                    <a:pt x="4328871" y="627519"/>
                  </a:lnTo>
                  <a:close/>
                </a:path>
                <a:path w="4594860" h="3300095">
                  <a:moveTo>
                    <a:pt x="4342409" y="1210221"/>
                  </a:moveTo>
                  <a:lnTo>
                    <a:pt x="4341939" y="1207427"/>
                  </a:lnTo>
                  <a:lnTo>
                    <a:pt x="4341469" y="1205318"/>
                  </a:lnTo>
                  <a:lnTo>
                    <a:pt x="4339133" y="1205788"/>
                  </a:lnTo>
                  <a:lnTo>
                    <a:pt x="4337266" y="1206258"/>
                  </a:lnTo>
                  <a:lnTo>
                    <a:pt x="4335640" y="1206487"/>
                  </a:lnTo>
                  <a:lnTo>
                    <a:pt x="4335640" y="1210462"/>
                  </a:lnTo>
                  <a:lnTo>
                    <a:pt x="4337964" y="1212786"/>
                  </a:lnTo>
                  <a:lnTo>
                    <a:pt x="4340072" y="1213027"/>
                  </a:lnTo>
                  <a:lnTo>
                    <a:pt x="4342409" y="1210221"/>
                  </a:lnTo>
                  <a:close/>
                </a:path>
                <a:path w="4594860" h="3300095">
                  <a:moveTo>
                    <a:pt x="4368076" y="703592"/>
                  </a:moveTo>
                  <a:lnTo>
                    <a:pt x="4365269" y="704291"/>
                  </a:lnTo>
                  <a:lnTo>
                    <a:pt x="4363872" y="704532"/>
                  </a:lnTo>
                  <a:lnTo>
                    <a:pt x="4361535" y="704761"/>
                  </a:lnTo>
                  <a:lnTo>
                    <a:pt x="4362005" y="706856"/>
                  </a:lnTo>
                  <a:lnTo>
                    <a:pt x="4362234" y="708723"/>
                  </a:lnTo>
                  <a:lnTo>
                    <a:pt x="4362704" y="710831"/>
                  </a:lnTo>
                  <a:lnTo>
                    <a:pt x="4365041" y="710590"/>
                  </a:lnTo>
                  <a:lnTo>
                    <a:pt x="4366438" y="710133"/>
                  </a:lnTo>
                  <a:lnTo>
                    <a:pt x="4368076" y="709891"/>
                  </a:lnTo>
                  <a:lnTo>
                    <a:pt x="4368076" y="703592"/>
                  </a:lnTo>
                  <a:close/>
                </a:path>
                <a:path w="4594860" h="3300095">
                  <a:moveTo>
                    <a:pt x="4397705" y="1298905"/>
                  </a:moveTo>
                  <a:lnTo>
                    <a:pt x="4397476" y="1298435"/>
                  </a:lnTo>
                  <a:lnTo>
                    <a:pt x="4397006" y="1297736"/>
                  </a:lnTo>
                  <a:lnTo>
                    <a:pt x="4388142" y="1297736"/>
                  </a:lnTo>
                  <a:lnTo>
                    <a:pt x="4388142" y="1300530"/>
                  </a:lnTo>
                  <a:lnTo>
                    <a:pt x="4388370" y="1301940"/>
                  </a:lnTo>
                  <a:lnTo>
                    <a:pt x="4388370" y="1302397"/>
                  </a:lnTo>
                  <a:lnTo>
                    <a:pt x="4388840" y="1302639"/>
                  </a:lnTo>
                  <a:lnTo>
                    <a:pt x="4389310" y="1303337"/>
                  </a:lnTo>
                  <a:lnTo>
                    <a:pt x="4397705" y="1299133"/>
                  </a:lnTo>
                  <a:lnTo>
                    <a:pt x="4397705" y="1298905"/>
                  </a:lnTo>
                  <a:close/>
                </a:path>
                <a:path w="4594860" h="3300095">
                  <a:moveTo>
                    <a:pt x="4594669" y="3291814"/>
                  </a:moveTo>
                  <a:lnTo>
                    <a:pt x="4594441" y="3290417"/>
                  </a:lnTo>
                  <a:lnTo>
                    <a:pt x="4593971" y="3286683"/>
                  </a:lnTo>
                  <a:lnTo>
                    <a:pt x="4590466" y="3288550"/>
                  </a:lnTo>
                  <a:lnTo>
                    <a:pt x="4587900" y="3290176"/>
                  </a:lnTo>
                  <a:lnTo>
                    <a:pt x="4585106" y="3291814"/>
                  </a:lnTo>
                  <a:lnTo>
                    <a:pt x="4588129" y="3292513"/>
                  </a:lnTo>
                  <a:lnTo>
                    <a:pt x="4590935" y="3294621"/>
                  </a:lnTo>
                  <a:lnTo>
                    <a:pt x="4594669" y="329181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7" name="object 57"/>
            <p:cNvSpPr/>
            <p:nvPr/>
          </p:nvSpPr>
          <p:spPr>
            <a:xfrm>
              <a:off x="1125524" y="2978009"/>
              <a:ext cx="4503420" cy="3445510"/>
            </a:xfrm>
            <a:custGeom>
              <a:avLst/>
              <a:gdLst/>
              <a:ahLst/>
              <a:cxnLst/>
              <a:rect l="l" t="t" r="r" b="b"/>
              <a:pathLst>
                <a:path w="4503420" h="3445510">
                  <a:moveTo>
                    <a:pt x="6400" y="1991753"/>
                  </a:moveTo>
                  <a:lnTo>
                    <a:pt x="6172" y="1990115"/>
                  </a:lnTo>
                  <a:lnTo>
                    <a:pt x="5702" y="1988718"/>
                  </a:lnTo>
                  <a:lnTo>
                    <a:pt x="5003" y="1984756"/>
                  </a:lnTo>
                  <a:lnTo>
                    <a:pt x="2667" y="1988489"/>
                  </a:lnTo>
                  <a:lnTo>
                    <a:pt x="1498" y="1990585"/>
                  </a:lnTo>
                  <a:lnTo>
                    <a:pt x="0" y="1993150"/>
                  </a:lnTo>
                  <a:lnTo>
                    <a:pt x="101" y="1994547"/>
                  </a:lnTo>
                  <a:lnTo>
                    <a:pt x="800" y="1995957"/>
                  </a:lnTo>
                  <a:lnTo>
                    <a:pt x="1498" y="1995487"/>
                  </a:lnTo>
                  <a:lnTo>
                    <a:pt x="2197" y="1995258"/>
                  </a:lnTo>
                  <a:lnTo>
                    <a:pt x="2895" y="1994789"/>
                  </a:lnTo>
                  <a:lnTo>
                    <a:pt x="4064" y="1993849"/>
                  </a:lnTo>
                  <a:lnTo>
                    <a:pt x="5232" y="1992680"/>
                  </a:lnTo>
                  <a:lnTo>
                    <a:pt x="6400" y="1991753"/>
                  </a:lnTo>
                  <a:close/>
                </a:path>
                <a:path w="4503420" h="3445510">
                  <a:moveTo>
                    <a:pt x="44907" y="1436585"/>
                  </a:moveTo>
                  <a:lnTo>
                    <a:pt x="43510" y="1436344"/>
                  </a:lnTo>
                  <a:lnTo>
                    <a:pt x="42100" y="1435887"/>
                  </a:lnTo>
                  <a:lnTo>
                    <a:pt x="40233" y="1435646"/>
                  </a:lnTo>
                  <a:lnTo>
                    <a:pt x="39535" y="1438211"/>
                  </a:lnTo>
                  <a:lnTo>
                    <a:pt x="36042" y="1438681"/>
                  </a:lnTo>
                  <a:lnTo>
                    <a:pt x="36042" y="1441945"/>
                  </a:lnTo>
                  <a:lnTo>
                    <a:pt x="37439" y="1442186"/>
                  </a:lnTo>
                  <a:lnTo>
                    <a:pt x="38836" y="1442656"/>
                  </a:lnTo>
                  <a:lnTo>
                    <a:pt x="40703" y="1442885"/>
                  </a:lnTo>
                  <a:lnTo>
                    <a:pt x="41173" y="1440319"/>
                  </a:lnTo>
                  <a:lnTo>
                    <a:pt x="44665" y="1440078"/>
                  </a:lnTo>
                  <a:lnTo>
                    <a:pt x="44907" y="1436585"/>
                  </a:lnTo>
                  <a:close/>
                </a:path>
                <a:path w="4503420" h="3445510">
                  <a:moveTo>
                    <a:pt x="197053" y="1056665"/>
                  </a:moveTo>
                  <a:lnTo>
                    <a:pt x="194017" y="1056436"/>
                  </a:lnTo>
                  <a:lnTo>
                    <a:pt x="192620" y="1055966"/>
                  </a:lnTo>
                  <a:lnTo>
                    <a:pt x="189826" y="1055966"/>
                  </a:lnTo>
                  <a:lnTo>
                    <a:pt x="186550" y="1056436"/>
                  </a:lnTo>
                  <a:lnTo>
                    <a:pt x="186550" y="1062736"/>
                  </a:lnTo>
                  <a:lnTo>
                    <a:pt x="190284" y="1060640"/>
                  </a:lnTo>
                  <a:lnTo>
                    <a:pt x="197053" y="1056665"/>
                  </a:lnTo>
                  <a:close/>
                </a:path>
                <a:path w="4503420" h="3445510">
                  <a:moveTo>
                    <a:pt x="310705" y="1391539"/>
                  </a:moveTo>
                  <a:lnTo>
                    <a:pt x="308140" y="1390142"/>
                  </a:lnTo>
                  <a:lnTo>
                    <a:pt x="307441" y="1386878"/>
                  </a:lnTo>
                  <a:lnTo>
                    <a:pt x="303466" y="1386878"/>
                  </a:lnTo>
                  <a:lnTo>
                    <a:pt x="305574" y="1389913"/>
                  </a:lnTo>
                  <a:lnTo>
                    <a:pt x="302768" y="1393405"/>
                  </a:lnTo>
                  <a:lnTo>
                    <a:pt x="306273" y="1397139"/>
                  </a:lnTo>
                  <a:lnTo>
                    <a:pt x="307670" y="1395272"/>
                  </a:lnTo>
                  <a:lnTo>
                    <a:pt x="309308" y="1393405"/>
                  </a:lnTo>
                  <a:lnTo>
                    <a:pt x="310705" y="1391539"/>
                  </a:lnTo>
                  <a:close/>
                </a:path>
                <a:path w="4503420" h="3445510">
                  <a:moveTo>
                    <a:pt x="418985" y="1234020"/>
                  </a:moveTo>
                  <a:lnTo>
                    <a:pt x="418744" y="1232154"/>
                  </a:lnTo>
                  <a:lnTo>
                    <a:pt x="418287" y="1227251"/>
                  </a:lnTo>
                  <a:lnTo>
                    <a:pt x="415480" y="1231226"/>
                  </a:lnTo>
                  <a:lnTo>
                    <a:pt x="413854" y="1233093"/>
                  </a:lnTo>
                  <a:lnTo>
                    <a:pt x="412216" y="1235430"/>
                  </a:lnTo>
                  <a:lnTo>
                    <a:pt x="412686" y="1236586"/>
                  </a:lnTo>
                  <a:lnTo>
                    <a:pt x="413156" y="1237996"/>
                  </a:lnTo>
                  <a:lnTo>
                    <a:pt x="413613" y="1239621"/>
                  </a:lnTo>
                  <a:lnTo>
                    <a:pt x="415480" y="1238224"/>
                  </a:lnTo>
                  <a:lnTo>
                    <a:pt x="416890" y="1236827"/>
                  </a:lnTo>
                  <a:lnTo>
                    <a:pt x="418985" y="1235430"/>
                  </a:lnTo>
                  <a:lnTo>
                    <a:pt x="418985" y="1234020"/>
                  </a:lnTo>
                  <a:close/>
                </a:path>
                <a:path w="4503420" h="3445510">
                  <a:moveTo>
                    <a:pt x="481291" y="281444"/>
                  </a:moveTo>
                  <a:lnTo>
                    <a:pt x="481063" y="279107"/>
                  </a:lnTo>
                  <a:lnTo>
                    <a:pt x="480593" y="277710"/>
                  </a:lnTo>
                  <a:lnTo>
                    <a:pt x="480364" y="276072"/>
                  </a:lnTo>
                  <a:lnTo>
                    <a:pt x="474052" y="276072"/>
                  </a:lnTo>
                  <a:lnTo>
                    <a:pt x="474751" y="279107"/>
                  </a:lnTo>
                  <a:lnTo>
                    <a:pt x="474992" y="280504"/>
                  </a:lnTo>
                  <a:lnTo>
                    <a:pt x="475221" y="282600"/>
                  </a:lnTo>
                  <a:lnTo>
                    <a:pt x="477329" y="282143"/>
                  </a:lnTo>
                  <a:lnTo>
                    <a:pt x="479196" y="281901"/>
                  </a:lnTo>
                  <a:lnTo>
                    <a:pt x="481291" y="281444"/>
                  </a:lnTo>
                  <a:close/>
                </a:path>
                <a:path w="4503420" h="3445510">
                  <a:moveTo>
                    <a:pt x="648385" y="7010"/>
                  </a:moveTo>
                  <a:lnTo>
                    <a:pt x="647217" y="1866"/>
                  </a:lnTo>
                  <a:lnTo>
                    <a:pt x="643712" y="0"/>
                  </a:lnTo>
                  <a:lnTo>
                    <a:pt x="638581" y="469"/>
                  </a:lnTo>
                  <a:lnTo>
                    <a:pt x="639749" y="5842"/>
                  </a:lnTo>
                  <a:lnTo>
                    <a:pt x="643242" y="7708"/>
                  </a:lnTo>
                  <a:lnTo>
                    <a:pt x="648385" y="7010"/>
                  </a:lnTo>
                  <a:close/>
                </a:path>
                <a:path w="4503420" h="3445510">
                  <a:moveTo>
                    <a:pt x="687120" y="1274635"/>
                  </a:moveTo>
                  <a:lnTo>
                    <a:pt x="686422" y="1271600"/>
                  </a:lnTo>
                  <a:lnTo>
                    <a:pt x="684085" y="1270660"/>
                  </a:lnTo>
                  <a:lnTo>
                    <a:pt x="682447" y="1268564"/>
                  </a:lnTo>
                  <a:lnTo>
                    <a:pt x="681278" y="1269034"/>
                  </a:lnTo>
                  <a:lnTo>
                    <a:pt x="679653" y="1269263"/>
                  </a:lnTo>
                  <a:lnTo>
                    <a:pt x="678256" y="1269492"/>
                  </a:lnTo>
                  <a:lnTo>
                    <a:pt x="678954" y="1272768"/>
                  </a:lnTo>
                  <a:lnTo>
                    <a:pt x="681278" y="1273695"/>
                  </a:lnTo>
                  <a:lnTo>
                    <a:pt x="682917" y="1275334"/>
                  </a:lnTo>
                  <a:lnTo>
                    <a:pt x="684085" y="1275092"/>
                  </a:lnTo>
                  <a:lnTo>
                    <a:pt x="685723" y="1274864"/>
                  </a:lnTo>
                  <a:lnTo>
                    <a:pt x="687120" y="1274635"/>
                  </a:lnTo>
                  <a:close/>
                </a:path>
                <a:path w="4503420" h="3445510">
                  <a:moveTo>
                    <a:pt x="818972" y="143294"/>
                  </a:moveTo>
                  <a:lnTo>
                    <a:pt x="818502" y="140487"/>
                  </a:lnTo>
                  <a:lnTo>
                    <a:pt x="818261" y="138620"/>
                  </a:lnTo>
                  <a:lnTo>
                    <a:pt x="808926" y="138620"/>
                  </a:lnTo>
                  <a:lnTo>
                    <a:pt x="808697" y="143751"/>
                  </a:lnTo>
                  <a:lnTo>
                    <a:pt x="815695" y="139788"/>
                  </a:lnTo>
                  <a:lnTo>
                    <a:pt x="816635" y="144221"/>
                  </a:lnTo>
                  <a:lnTo>
                    <a:pt x="817333" y="143992"/>
                  </a:lnTo>
                  <a:lnTo>
                    <a:pt x="818032" y="143522"/>
                  </a:lnTo>
                  <a:lnTo>
                    <a:pt x="818972" y="143294"/>
                  </a:lnTo>
                  <a:close/>
                </a:path>
                <a:path w="4503420" h="3445510">
                  <a:moveTo>
                    <a:pt x="833666" y="287972"/>
                  </a:moveTo>
                  <a:lnTo>
                    <a:pt x="828535" y="284708"/>
                  </a:lnTo>
                  <a:lnTo>
                    <a:pt x="828535" y="289140"/>
                  </a:lnTo>
                  <a:lnTo>
                    <a:pt x="828306" y="292176"/>
                  </a:lnTo>
                  <a:lnTo>
                    <a:pt x="824801" y="292176"/>
                  </a:lnTo>
                  <a:lnTo>
                    <a:pt x="826439" y="295440"/>
                  </a:lnTo>
                  <a:lnTo>
                    <a:pt x="828065" y="295211"/>
                  </a:lnTo>
                  <a:lnTo>
                    <a:pt x="829932" y="294970"/>
                  </a:lnTo>
                  <a:lnTo>
                    <a:pt x="832739" y="294741"/>
                  </a:lnTo>
                  <a:lnTo>
                    <a:pt x="830630" y="291477"/>
                  </a:lnTo>
                  <a:lnTo>
                    <a:pt x="833666" y="287972"/>
                  </a:lnTo>
                  <a:close/>
                </a:path>
                <a:path w="4503420" h="3445510">
                  <a:moveTo>
                    <a:pt x="969721" y="1280464"/>
                  </a:moveTo>
                  <a:lnTo>
                    <a:pt x="966216" y="1277899"/>
                  </a:lnTo>
                  <a:lnTo>
                    <a:pt x="962952" y="1277658"/>
                  </a:lnTo>
                  <a:lnTo>
                    <a:pt x="959688" y="1280464"/>
                  </a:lnTo>
                  <a:lnTo>
                    <a:pt x="961555" y="1281861"/>
                  </a:lnTo>
                  <a:lnTo>
                    <a:pt x="962482" y="1284427"/>
                  </a:lnTo>
                  <a:lnTo>
                    <a:pt x="964590" y="1284668"/>
                  </a:lnTo>
                  <a:lnTo>
                    <a:pt x="966457" y="1283030"/>
                  </a:lnTo>
                  <a:lnTo>
                    <a:pt x="968082" y="1281861"/>
                  </a:lnTo>
                  <a:lnTo>
                    <a:pt x="969721" y="1280464"/>
                  </a:lnTo>
                  <a:close/>
                </a:path>
                <a:path w="4503420" h="3445510">
                  <a:moveTo>
                    <a:pt x="1091069" y="2781223"/>
                  </a:moveTo>
                  <a:lnTo>
                    <a:pt x="1081265" y="2779814"/>
                  </a:lnTo>
                  <a:lnTo>
                    <a:pt x="1078001" y="2782151"/>
                  </a:lnTo>
                  <a:lnTo>
                    <a:pt x="1079868" y="2784246"/>
                  </a:lnTo>
                  <a:lnTo>
                    <a:pt x="1081963" y="2783090"/>
                  </a:lnTo>
                  <a:lnTo>
                    <a:pt x="1084072" y="2783090"/>
                  </a:lnTo>
                  <a:lnTo>
                    <a:pt x="1086167" y="2783319"/>
                  </a:lnTo>
                  <a:lnTo>
                    <a:pt x="1088504" y="2784246"/>
                  </a:lnTo>
                  <a:lnTo>
                    <a:pt x="1091069" y="2781223"/>
                  </a:lnTo>
                  <a:close/>
                </a:path>
                <a:path w="4503420" h="3445510">
                  <a:moveTo>
                    <a:pt x="1118133" y="3149930"/>
                  </a:moveTo>
                  <a:lnTo>
                    <a:pt x="1115568" y="3147136"/>
                  </a:lnTo>
                  <a:lnTo>
                    <a:pt x="1113002" y="3147834"/>
                  </a:lnTo>
                  <a:lnTo>
                    <a:pt x="1113701" y="3149930"/>
                  </a:lnTo>
                  <a:lnTo>
                    <a:pt x="1113701" y="3151797"/>
                  </a:lnTo>
                  <a:lnTo>
                    <a:pt x="1110437" y="3155061"/>
                  </a:lnTo>
                  <a:lnTo>
                    <a:pt x="1111834" y="3156470"/>
                  </a:lnTo>
                  <a:lnTo>
                    <a:pt x="1117434" y="3156470"/>
                  </a:lnTo>
                  <a:lnTo>
                    <a:pt x="1116507" y="3152737"/>
                  </a:lnTo>
                  <a:lnTo>
                    <a:pt x="1118133" y="3149930"/>
                  </a:lnTo>
                  <a:close/>
                </a:path>
                <a:path w="4503420" h="3445510">
                  <a:moveTo>
                    <a:pt x="1146848" y="97078"/>
                  </a:moveTo>
                  <a:lnTo>
                    <a:pt x="1144968" y="95211"/>
                  </a:lnTo>
                  <a:lnTo>
                    <a:pt x="1143342" y="93345"/>
                  </a:lnTo>
                  <a:lnTo>
                    <a:pt x="1141704" y="91719"/>
                  </a:lnTo>
                  <a:lnTo>
                    <a:pt x="1139367" y="92417"/>
                  </a:lnTo>
                  <a:lnTo>
                    <a:pt x="1137970" y="93116"/>
                  </a:lnTo>
                  <a:lnTo>
                    <a:pt x="1136573" y="93586"/>
                  </a:lnTo>
                  <a:lnTo>
                    <a:pt x="1140307" y="94043"/>
                  </a:lnTo>
                  <a:lnTo>
                    <a:pt x="1140777" y="102679"/>
                  </a:lnTo>
                  <a:lnTo>
                    <a:pt x="1146848" y="97078"/>
                  </a:lnTo>
                  <a:close/>
                </a:path>
                <a:path w="4503420" h="3445510">
                  <a:moveTo>
                    <a:pt x="1343329" y="1217917"/>
                  </a:moveTo>
                  <a:lnTo>
                    <a:pt x="1342859" y="1215123"/>
                  </a:lnTo>
                  <a:lnTo>
                    <a:pt x="1342402" y="1213027"/>
                  </a:lnTo>
                  <a:lnTo>
                    <a:pt x="1340065" y="1213485"/>
                  </a:lnTo>
                  <a:lnTo>
                    <a:pt x="1338199" y="1213954"/>
                  </a:lnTo>
                  <a:lnTo>
                    <a:pt x="1336560" y="1214183"/>
                  </a:lnTo>
                  <a:lnTo>
                    <a:pt x="1336560" y="1218158"/>
                  </a:lnTo>
                  <a:lnTo>
                    <a:pt x="1338897" y="1220495"/>
                  </a:lnTo>
                  <a:lnTo>
                    <a:pt x="1341005" y="1220495"/>
                  </a:lnTo>
                  <a:lnTo>
                    <a:pt x="1343329" y="1217917"/>
                  </a:lnTo>
                  <a:close/>
                </a:path>
                <a:path w="4503420" h="3445510">
                  <a:moveTo>
                    <a:pt x="1369707" y="875347"/>
                  </a:moveTo>
                  <a:lnTo>
                    <a:pt x="1367599" y="871613"/>
                  </a:lnTo>
                  <a:lnTo>
                    <a:pt x="1365973" y="868807"/>
                  </a:lnTo>
                  <a:lnTo>
                    <a:pt x="1364335" y="865543"/>
                  </a:lnTo>
                  <a:lnTo>
                    <a:pt x="1362240" y="869276"/>
                  </a:lnTo>
                  <a:lnTo>
                    <a:pt x="1362240" y="872312"/>
                  </a:lnTo>
                  <a:lnTo>
                    <a:pt x="1364107" y="875347"/>
                  </a:lnTo>
                  <a:lnTo>
                    <a:pt x="1369707" y="875347"/>
                  </a:lnTo>
                  <a:close/>
                </a:path>
                <a:path w="4503420" h="3445510">
                  <a:moveTo>
                    <a:pt x="1472145" y="1322705"/>
                  </a:moveTo>
                  <a:lnTo>
                    <a:pt x="1466316" y="1321066"/>
                  </a:lnTo>
                  <a:lnTo>
                    <a:pt x="1462112" y="1320596"/>
                  </a:lnTo>
                  <a:lnTo>
                    <a:pt x="1457909" y="1323873"/>
                  </a:lnTo>
                  <a:lnTo>
                    <a:pt x="1462112" y="1323632"/>
                  </a:lnTo>
                  <a:lnTo>
                    <a:pt x="1466786" y="1325968"/>
                  </a:lnTo>
                  <a:lnTo>
                    <a:pt x="1472145" y="1322705"/>
                  </a:lnTo>
                  <a:close/>
                </a:path>
                <a:path w="4503420" h="3445510">
                  <a:moveTo>
                    <a:pt x="1579257" y="533476"/>
                  </a:moveTo>
                  <a:lnTo>
                    <a:pt x="1577390" y="531837"/>
                  </a:lnTo>
                  <a:lnTo>
                    <a:pt x="1576235" y="529272"/>
                  </a:lnTo>
                  <a:lnTo>
                    <a:pt x="1573199" y="528802"/>
                  </a:lnTo>
                  <a:lnTo>
                    <a:pt x="1572729" y="530199"/>
                  </a:lnTo>
                  <a:lnTo>
                    <a:pt x="1572260" y="533006"/>
                  </a:lnTo>
                  <a:lnTo>
                    <a:pt x="1574355" y="534631"/>
                  </a:lnTo>
                  <a:lnTo>
                    <a:pt x="1575295" y="536968"/>
                  </a:lnTo>
                  <a:lnTo>
                    <a:pt x="1578330" y="537667"/>
                  </a:lnTo>
                  <a:lnTo>
                    <a:pt x="1578800" y="536270"/>
                  </a:lnTo>
                  <a:lnTo>
                    <a:pt x="1579257" y="533476"/>
                  </a:lnTo>
                  <a:close/>
                </a:path>
                <a:path w="4503420" h="3445510">
                  <a:moveTo>
                    <a:pt x="1658835" y="737895"/>
                  </a:moveTo>
                  <a:lnTo>
                    <a:pt x="1656270" y="734631"/>
                  </a:lnTo>
                  <a:lnTo>
                    <a:pt x="1654873" y="736498"/>
                  </a:lnTo>
                  <a:lnTo>
                    <a:pt x="1652308" y="737666"/>
                  </a:lnTo>
                  <a:lnTo>
                    <a:pt x="1651838" y="739762"/>
                  </a:lnTo>
                  <a:lnTo>
                    <a:pt x="1653235" y="741629"/>
                  </a:lnTo>
                  <a:lnTo>
                    <a:pt x="1654632" y="743026"/>
                  </a:lnTo>
                  <a:lnTo>
                    <a:pt x="1656041" y="744664"/>
                  </a:lnTo>
                  <a:lnTo>
                    <a:pt x="1658835" y="741159"/>
                  </a:lnTo>
                  <a:lnTo>
                    <a:pt x="1658835" y="737895"/>
                  </a:lnTo>
                  <a:close/>
                </a:path>
                <a:path w="4503420" h="3445510">
                  <a:moveTo>
                    <a:pt x="1677504" y="483997"/>
                  </a:moveTo>
                  <a:lnTo>
                    <a:pt x="1675409" y="481660"/>
                  </a:lnTo>
                  <a:lnTo>
                    <a:pt x="1673072" y="481660"/>
                  </a:lnTo>
                  <a:lnTo>
                    <a:pt x="1670735" y="484225"/>
                  </a:lnTo>
                  <a:lnTo>
                    <a:pt x="1671205" y="487032"/>
                  </a:lnTo>
                  <a:lnTo>
                    <a:pt x="1671675" y="489127"/>
                  </a:lnTo>
                  <a:lnTo>
                    <a:pt x="1674012" y="488670"/>
                  </a:lnTo>
                  <a:lnTo>
                    <a:pt x="1675879" y="488200"/>
                  </a:lnTo>
                  <a:lnTo>
                    <a:pt x="1677504" y="487959"/>
                  </a:lnTo>
                  <a:lnTo>
                    <a:pt x="1677504" y="483997"/>
                  </a:lnTo>
                  <a:close/>
                </a:path>
                <a:path w="4503420" h="3445510">
                  <a:moveTo>
                    <a:pt x="1712518" y="668350"/>
                  </a:moveTo>
                  <a:lnTo>
                    <a:pt x="1711350" y="666483"/>
                  </a:lnTo>
                  <a:lnTo>
                    <a:pt x="1709940" y="664159"/>
                  </a:lnTo>
                  <a:lnTo>
                    <a:pt x="1708785" y="662051"/>
                  </a:lnTo>
                  <a:lnTo>
                    <a:pt x="1706448" y="662990"/>
                  </a:lnTo>
                  <a:lnTo>
                    <a:pt x="1705038" y="663448"/>
                  </a:lnTo>
                  <a:lnTo>
                    <a:pt x="1707375" y="667651"/>
                  </a:lnTo>
                  <a:lnTo>
                    <a:pt x="1708785" y="669759"/>
                  </a:lnTo>
                  <a:lnTo>
                    <a:pt x="1711109" y="668820"/>
                  </a:lnTo>
                  <a:lnTo>
                    <a:pt x="1712518" y="668350"/>
                  </a:lnTo>
                  <a:close/>
                </a:path>
                <a:path w="4503420" h="3445510">
                  <a:moveTo>
                    <a:pt x="1716951" y="9575"/>
                  </a:moveTo>
                  <a:lnTo>
                    <a:pt x="1716709" y="7239"/>
                  </a:lnTo>
                  <a:lnTo>
                    <a:pt x="1716239" y="5842"/>
                  </a:lnTo>
                  <a:lnTo>
                    <a:pt x="1716011" y="4203"/>
                  </a:lnTo>
                  <a:lnTo>
                    <a:pt x="1709712" y="4203"/>
                  </a:lnTo>
                  <a:lnTo>
                    <a:pt x="1710410" y="7010"/>
                  </a:lnTo>
                  <a:lnTo>
                    <a:pt x="1710639" y="8407"/>
                  </a:lnTo>
                  <a:lnTo>
                    <a:pt x="1710880" y="10744"/>
                  </a:lnTo>
                  <a:lnTo>
                    <a:pt x="1712976" y="10274"/>
                  </a:lnTo>
                  <a:lnTo>
                    <a:pt x="1714842" y="10033"/>
                  </a:lnTo>
                  <a:lnTo>
                    <a:pt x="1716951" y="9575"/>
                  </a:lnTo>
                  <a:close/>
                </a:path>
                <a:path w="4503420" h="3445510">
                  <a:moveTo>
                    <a:pt x="1749386" y="736498"/>
                  </a:moveTo>
                  <a:lnTo>
                    <a:pt x="1749145" y="735101"/>
                  </a:lnTo>
                  <a:lnTo>
                    <a:pt x="1748917" y="733234"/>
                  </a:lnTo>
                  <a:lnTo>
                    <a:pt x="1748447" y="729729"/>
                  </a:lnTo>
                  <a:lnTo>
                    <a:pt x="1746351" y="732294"/>
                  </a:lnTo>
                  <a:lnTo>
                    <a:pt x="1745653" y="733933"/>
                  </a:lnTo>
                  <a:lnTo>
                    <a:pt x="1744484" y="734631"/>
                  </a:lnTo>
                  <a:lnTo>
                    <a:pt x="1743087" y="735330"/>
                  </a:lnTo>
                  <a:lnTo>
                    <a:pt x="1740509" y="733691"/>
                  </a:lnTo>
                  <a:lnTo>
                    <a:pt x="1740052" y="738365"/>
                  </a:lnTo>
                  <a:lnTo>
                    <a:pt x="1743087" y="736968"/>
                  </a:lnTo>
                  <a:lnTo>
                    <a:pt x="1746110" y="739292"/>
                  </a:lnTo>
                  <a:lnTo>
                    <a:pt x="1749386" y="736498"/>
                  </a:lnTo>
                  <a:close/>
                </a:path>
                <a:path w="4503420" h="3445510">
                  <a:moveTo>
                    <a:pt x="1815426" y="876985"/>
                  </a:moveTo>
                  <a:lnTo>
                    <a:pt x="1814957" y="874179"/>
                  </a:lnTo>
                  <a:lnTo>
                    <a:pt x="1814487" y="872083"/>
                  </a:lnTo>
                  <a:lnTo>
                    <a:pt x="1812163" y="872540"/>
                  </a:lnTo>
                  <a:lnTo>
                    <a:pt x="1810296" y="873010"/>
                  </a:lnTo>
                  <a:lnTo>
                    <a:pt x="1808657" y="873252"/>
                  </a:lnTo>
                  <a:lnTo>
                    <a:pt x="1808657" y="877214"/>
                  </a:lnTo>
                  <a:lnTo>
                    <a:pt x="1810753" y="879551"/>
                  </a:lnTo>
                  <a:lnTo>
                    <a:pt x="1813090" y="879779"/>
                  </a:lnTo>
                  <a:lnTo>
                    <a:pt x="1815426" y="876985"/>
                  </a:lnTo>
                  <a:close/>
                </a:path>
                <a:path w="4503420" h="3445510">
                  <a:moveTo>
                    <a:pt x="1828723" y="3106991"/>
                  </a:moveTo>
                  <a:lnTo>
                    <a:pt x="1828253" y="3104654"/>
                  </a:lnTo>
                  <a:lnTo>
                    <a:pt x="1828025" y="3103029"/>
                  </a:lnTo>
                  <a:lnTo>
                    <a:pt x="1827555" y="3101619"/>
                  </a:lnTo>
                  <a:lnTo>
                    <a:pt x="1821497" y="3104654"/>
                  </a:lnTo>
                  <a:lnTo>
                    <a:pt x="1818462" y="3106064"/>
                  </a:lnTo>
                  <a:lnTo>
                    <a:pt x="1821027" y="3108858"/>
                  </a:lnTo>
                  <a:lnTo>
                    <a:pt x="1824291" y="3107461"/>
                  </a:lnTo>
                  <a:lnTo>
                    <a:pt x="1828723" y="3106991"/>
                  </a:lnTo>
                  <a:close/>
                </a:path>
                <a:path w="4503420" h="3445510">
                  <a:moveTo>
                    <a:pt x="1867001" y="1057135"/>
                  </a:moveTo>
                  <a:lnTo>
                    <a:pt x="1860931" y="1055966"/>
                  </a:lnTo>
                  <a:lnTo>
                    <a:pt x="1858124" y="1058075"/>
                  </a:lnTo>
                  <a:lnTo>
                    <a:pt x="1862569" y="1062507"/>
                  </a:lnTo>
                  <a:lnTo>
                    <a:pt x="1864194" y="1060640"/>
                  </a:lnTo>
                  <a:lnTo>
                    <a:pt x="1866531" y="1059700"/>
                  </a:lnTo>
                  <a:lnTo>
                    <a:pt x="1867001" y="1057135"/>
                  </a:lnTo>
                  <a:close/>
                </a:path>
                <a:path w="4503420" h="3445510">
                  <a:moveTo>
                    <a:pt x="1910397" y="573379"/>
                  </a:moveTo>
                  <a:lnTo>
                    <a:pt x="1909940" y="571042"/>
                  </a:lnTo>
                  <a:lnTo>
                    <a:pt x="1909470" y="569175"/>
                  </a:lnTo>
                  <a:lnTo>
                    <a:pt x="1909241" y="567537"/>
                  </a:lnTo>
                  <a:lnTo>
                    <a:pt x="1905266" y="567537"/>
                  </a:lnTo>
                  <a:lnTo>
                    <a:pt x="1902942" y="569874"/>
                  </a:lnTo>
                  <a:lnTo>
                    <a:pt x="1902942" y="571969"/>
                  </a:lnTo>
                  <a:lnTo>
                    <a:pt x="1905508" y="574306"/>
                  </a:lnTo>
                  <a:lnTo>
                    <a:pt x="1908302" y="573836"/>
                  </a:lnTo>
                  <a:lnTo>
                    <a:pt x="1910397" y="573379"/>
                  </a:lnTo>
                  <a:close/>
                </a:path>
                <a:path w="4503420" h="3445510">
                  <a:moveTo>
                    <a:pt x="1983206" y="484466"/>
                  </a:moveTo>
                  <a:lnTo>
                    <a:pt x="1980412" y="482130"/>
                  </a:lnTo>
                  <a:lnTo>
                    <a:pt x="1977605" y="482600"/>
                  </a:lnTo>
                  <a:lnTo>
                    <a:pt x="1975510" y="483069"/>
                  </a:lnTo>
                  <a:lnTo>
                    <a:pt x="1975980" y="485394"/>
                  </a:lnTo>
                  <a:lnTo>
                    <a:pt x="1976450" y="487260"/>
                  </a:lnTo>
                  <a:lnTo>
                    <a:pt x="1976678" y="488899"/>
                  </a:lnTo>
                  <a:lnTo>
                    <a:pt x="1980641" y="488899"/>
                  </a:lnTo>
                  <a:lnTo>
                    <a:pt x="1982978" y="486803"/>
                  </a:lnTo>
                  <a:lnTo>
                    <a:pt x="1983206" y="484466"/>
                  </a:lnTo>
                  <a:close/>
                </a:path>
                <a:path w="4503420" h="3445510">
                  <a:moveTo>
                    <a:pt x="1992083" y="173863"/>
                  </a:moveTo>
                  <a:lnTo>
                    <a:pt x="1991842" y="171297"/>
                  </a:lnTo>
                  <a:lnTo>
                    <a:pt x="1991614" y="169659"/>
                  </a:lnTo>
                  <a:lnTo>
                    <a:pt x="1991385" y="167093"/>
                  </a:lnTo>
                  <a:lnTo>
                    <a:pt x="1988807" y="167792"/>
                  </a:lnTo>
                  <a:lnTo>
                    <a:pt x="1985543" y="168719"/>
                  </a:lnTo>
                  <a:lnTo>
                    <a:pt x="1985543" y="174320"/>
                  </a:lnTo>
                  <a:lnTo>
                    <a:pt x="1987651" y="174320"/>
                  </a:lnTo>
                  <a:lnTo>
                    <a:pt x="1989518" y="174091"/>
                  </a:lnTo>
                  <a:lnTo>
                    <a:pt x="1992083" y="173863"/>
                  </a:lnTo>
                  <a:close/>
                </a:path>
                <a:path w="4503420" h="3445510">
                  <a:moveTo>
                    <a:pt x="2005850" y="106883"/>
                  </a:moveTo>
                  <a:lnTo>
                    <a:pt x="2000719" y="105486"/>
                  </a:lnTo>
                  <a:lnTo>
                    <a:pt x="1995347" y="110388"/>
                  </a:lnTo>
                  <a:lnTo>
                    <a:pt x="1996744" y="111086"/>
                  </a:lnTo>
                  <a:lnTo>
                    <a:pt x="1998141" y="111556"/>
                  </a:lnTo>
                  <a:lnTo>
                    <a:pt x="2000478" y="112483"/>
                  </a:lnTo>
                  <a:lnTo>
                    <a:pt x="2002116" y="110845"/>
                  </a:lnTo>
                  <a:lnTo>
                    <a:pt x="2003742" y="108978"/>
                  </a:lnTo>
                  <a:lnTo>
                    <a:pt x="2005850" y="106883"/>
                  </a:lnTo>
                  <a:close/>
                </a:path>
                <a:path w="4503420" h="3445510">
                  <a:moveTo>
                    <a:pt x="2013546" y="279577"/>
                  </a:moveTo>
                  <a:lnTo>
                    <a:pt x="2010981" y="275844"/>
                  </a:lnTo>
                  <a:lnTo>
                    <a:pt x="2011680" y="272567"/>
                  </a:lnTo>
                  <a:lnTo>
                    <a:pt x="2008416" y="272567"/>
                  </a:lnTo>
                  <a:lnTo>
                    <a:pt x="2007946" y="273507"/>
                  </a:lnTo>
                  <a:lnTo>
                    <a:pt x="2007717" y="274434"/>
                  </a:lnTo>
                  <a:lnTo>
                    <a:pt x="2007247" y="275374"/>
                  </a:lnTo>
                  <a:lnTo>
                    <a:pt x="2006549" y="276542"/>
                  </a:lnTo>
                  <a:lnTo>
                    <a:pt x="2005850" y="277939"/>
                  </a:lnTo>
                  <a:lnTo>
                    <a:pt x="2005152" y="279107"/>
                  </a:lnTo>
                  <a:lnTo>
                    <a:pt x="2007019" y="280035"/>
                  </a:lnTo>
                  <a:lnTo>
                    <a:pt x="2008644" y="280974"/>
                  </a:lnTo>
                  <a:lnTo>
                    <a:pt x="2010283" y="282143"/>
                  </a:lnTo>
                  <a:lnTo>
                    <a:pt x="2013546" y="279577"/>
                  </a:lnTo>
                  <a:close/>
                </a:path>
                <a:path w="4503420" h="3445510">
                  <a:moveTo>
                    <a:pt x="2032215" y="195795"/>
                  </a:moveTo>
                  <a:lnTo>
                    <a:pt x="2031288" y="193459"/>
                  </a:lnTo>
                  <a:lnTo>
                    <a:pt x="2030818" y="192062"/>
                  </a:lnTo>
                  <a:lnTo>
                    <a:pt x="2030120" y="190423"/>
                  </a:lnTo>
                  <a:lnTo>
                    <a:pt x="2024989" y="196024"/>
                  </a:lnTo>
                  <a:lnTo>
                    <a:pt x="2026615" y="201168"/>
                  </a:lnTo>
                  <a:lnTo>
                    <a:pt x="2028723" y="199059"/>
                  </a:lnTo>
                  <a:lnTo>
                    <a:pt x="2030590" y="197434"/>
                  </a:lnTo>
                  <a:lnTo>
                    <a:pt x="2032215" y="195795"/>
                  </a:lnTo>
                  <a:close/>
                </a:path>
                <a:path w="4503420" h="3445510">
                  <a:moveTo>
                    <a:pt x="2037346" y="2349728"/>
                  </a:moveTo>
                  <a:lnTo>
                    <a:pt x="2036419" y="2345994"/>
                  </a:lnTo>
                  <a:lnTo>
                    <a:pt x="2031047" y="2347861"/>
                  </a:lnTo>
                  <a:lnTo>
                    <a:pt x="2029879" y="2344128"/>
                  </a:lnTo>
                  <a:lnTo>
                    <a:pt x="2029650" y="2344597"/>
                  </a:lnTo>
                  <a:lnTo>
                    <a:pt x="2028482" y="2345766"/>
                  </a:lnTo>
                  <a:lnTo>
                    <a:pt x="2028482" y="2350897"/>
                  </a:lnTo>
                  <a:lnTo>
                    <a:pt x="2032457" y="2349970"/>
                  </a:lnTo>
                  <a:lnTo>
                    <a:pt x="2035022" y="2351595"/>
                  </a:lnTo>
                  <a:lnTo>
                    <a:pt x="2037346" y="2349728"/>
                  </a:lnTo>
                  <a:close/>
                </a:path>
                <a:path w="4503420" h="3445510">
                  <a:moveTo>
                    <a:pt x="2043417" y="126022"/>
                  </a:moveTo>
                  <a:lnTo>
                    <a:pt x="2042020" y="125323"/>
                  </a:lnTo>
                  <a:lnTo>
                    <a:pt x="2039924" y="124625"/>
                  </a:lnTo>
                  <a:lnTo>
                    <a:pt x="2038515" y="126949"/>
                  </a:lnTo>
                  <a:lnTo>
                    <a:pt x="2037118" y="129057"/>
                  </a:lnTo>
                  <a:lnTo>
                    <a:pt x="2035721" y="130924"/>
                  </a:lnTo>
                  <a:lnTo>
                    <a:pt x="2035949" y="130924"/>
                  </a:lnTo>
                  <a:lnTo>
                    <a:pt x="2037346" y="131622"/>
                  </a:lnTo>
                  <a:lnTo>
                    <a:pt x="2039213" y="132321"/>
                  </a:lnTo>
                  <a:lnTo>
                    <a:pt x="2040623" y="129984"/>
                  </a:lnTo>
                  <a:lnTo>
                    <a:pt x="2042020" y="127889"/>
                  </a:lnTo>
                  <a:lnTo>
                    <a:pt x="2043417" y="126022"/>
                  </a:lnTo>
                  <a:close/>
                </a:path>
                <a:path w="4503420" h="3445510">
                  <a:moveTo>
                    <a:pt x="2114829" y="2024189"/>
                  </a:moveTo>
                  <a:lnTo>
                    <a:pt x="2104097" y="2022551"/>
                  </a:lnTo>
                  <a:lnTo>
                    <a:pt x="2098255" y="2026754"/>
                  </a:lnTo>
                  <a:lnTo>
                    <a:pt x="2104796" y="2025357"/>
                  </a:lnTo>
                  <a:lnTo>
                    <a:pt x="2108758" y="2027224"/>
                  </a:lnTo>
                  <a:lnTo>
                    <a:pt x="2114829" y="2024189"/>
                  </a:lnTo>
                  <a:close/>
                </a:path>
                <a:path w="4503420" h="3445510">
                  <a:moveTo>
                    <a:pt x="2179942" y="2001316"/>
                  </a:moveTo>
                  <a:lnTo>
                    <a:pt x="2177364" y="1999919"/>
                  </a:lnTo>
                  <a:lnTo>
                    <a:pt x="2175268" y="1998751"/>
                  </a:lnTo>
                  <a:lnTo>
                    <a:pt x="2173401" y="1997824"/>
                  </a:lnTo>
                  <a:lnTo>
                    <a:pt x="2172932" y="1998751"/>
                  </a:lnTo>
                  <a:lnTo>
                    <a:pt x="2170138" y="1999449"/>
                  </a:lnTo>
                  <a:lnTo>
                    <a:pt x="2169896" y="2002256"/>
                  </a:lnTo>
                  <a:lnTo>
                    <a:pt x="2172703" y="2003653"/>
                  </a:lnTo>
                  <a:lnTo>
                    <a:pt x="2175738" y="2003882"/>
                  </a:lnTo>
                  <a:lnTo>
                    <a:pt x="2179942" y="2001316"/>
                  </a:lnTo>
                  <a:close/>
                </a:path>
                <a:path w="4503420" h="3445510">
                  <a:moveTo>
                    <a:pt x="2200008" y="1998052"/>
                  </a:moveTo>
                  <a:lnTo>
                    <a:pt x="2186241" y="1996186"/>
                  </a:lnTo>
                  <a:lnTo>
                    <a:pt x="2186000" y="2000148"/>
                  </a:lnTo>
                  <a:lnTo>
                    <a:pt x="2190204" y="1999221"/>
                  </a:lnTo>
                  <a:lnTo>
                    <a:pt x="2194166" y="2001088"/>
                  </a:lnTo>
                  <a:lnTo>
                    <a:pt x="2200008" y="1998052"/>
                  </a:lnTo>
                  <a:close/>
                </a:path>
                <a:path w="4503420" h="3445510">
                  <a:moveTo>
                    <a:pt x="2208644" y="2017890"/>
                  </a:moveTo>
                  <a:lnTo>
                    <a:pt x="2205139" y="2015324"/>
                  </a:lnTo>
                  <a:lnTo>
                    <a:pt x="2201875" y="2015083"/>
                  </a:lnTo>
                  <a:lnTo>
                    <a:pt x="2198611" y="2017890"/>
                  </a:lnTo>
                  <a:lnTo>
                    <a:pt x="2200478" y="2019287"/>
                  </a:lnTo>
                  <a:lnTo>
                    <a:pt x="2201405" y="2021852"/>
                  </a:lnTo>
                  <a:lnTo>
                    <a:pt x="2203272" y="2022094"/>
                  </a:lnTo>
                  <a:lnTo>
                    <a:pt x="2205367" y="2020455"/>
                  </a:lnTo>
                  <a:lnTo>
                    <a:pt x="2207006" y="2019287"/>
                  </a:lnTo>
                  <a:lnTo>
                    <a:pt x="2208644" y="2017890"/>
                  </a:lnTo>
                  <a:close/>
                </a:path>
                <a:path w="4503420" h="3445510">
                  <a:moveTo>
                    <a:pt x="2221712" y="1188516"/>
                  </a:moveTo>
                  <a:lnTo>
                    <a:pt x="2221242" y="1185722"/>
                  </a:lnTo>
                  <a:lnTo>
                    <a:pt x="2221014" y="1184084"/>
                  </a:lnTo>
                  <a:lnTo>
                    <a:pt x="2217737" y="1185722"/>
                  </a:lnTo>
                  <a:lnTo>
                    <a:pt x="2211679" y="1188516"/>
                  </a:lnTo>
                  <a:lnTo>
                    <a:pt x="2214943" y="1191323"/>
                  </a:lnTo>
                  <a:lnTo>
                    <a:pt x="2218207" y="1191323"/>
                  </a:lnTo>
                  <a:lnTo>
                    <a:pt x="2221712" y="1188516"/>
                  </a:lnTo>
                  <a:close/>
                </a:path>
                <a:path w="4503420" h="3445510">
                  <a:moveTo>
                    <a:pt x="2224506" y="3400793"/>
                  </a:moveTo>
                  <a:lnTo>
                    <a:pt x="2222639" y="3398697"/>
                  </a:lnTo>
                  <a:lnTo>
                    <a:pt x="2220544" y="3398697"/>
                  </a:lnTo>
                  <a:lnTo>
                    <a:pt x="2218207" y="3401263"/>
                  </a:lnTo>
                  <a:lnTo>
                    <a:pt x="2219147" y="3403600"/>
                  </a:lnTo>
                  <a:lnTo>
                    <a:pt x="2217039" y="3406394"/>
                  </a:lnTo>
                  <a:lnTo>
                    <a:pt x="2219845" y="3409200"/>
                  </a:lnTo>
                  <a:lnTo>
                    <a:pt x="2221471" y="3406394"/>
                  </a:lnTo>
                  <a:lnTo>
                    <a:pt x="2222881" y="3403600"/>
                  </a:lnTo>
                  <a:lnTo>
                    <a:pt x="2224506" y="3400793"/>
                  </a:lnTo>
                  <a:close/>
                </a:path>
                <a:path w="4503420" h="3445510">
                  <a:moveTo>
                    <a:pt x="2242007" y="3335921"/>
                  </a:moveTo>
                  <a:lnTo>
                    <a:pt x="2239441" y="3333585"/>
                  </a:lnTo>
                  <a:lnTo>
                    <a:pt x="2236647" y="3334054"/>
                  </a:lnTo>
                  <a:lnTo>
                    <a:pt x="2234539" y="3334524"/>
                  </a:lnTo>
                  <a:lnTo>
                    <a:pt x="2235009" y="3336848"/>
                  </a:lnTo>
                  <a:lnTo>
                    <a:pt x="2235479" y="3338715"/>
                  </a:lnTo>
                  <a:lnTo>
                    <a:pt x="2235708" y="3340354"/>
                  </a:lnTo>
                  <a:lnTo>
                    <a:pt x="2239683" y="3340354"/>
                  </a:lnTo>
                  <a:lnTo>
                    <a:pt x="2242007" y="3338258"/>
                  </a:lnTo>
                  <a:lnTo>
                    <a:pt x="2242007" y="3335921"/>
                  </a:lnTo>
                  <a:close/>
                </a:path>
                <a:path w="4503420" h="3445510">
                  <a:moveTo>
                    <a:pt x="2257641" y="284010"/>
                  </a:moveTo>
                  <a:lnTo>
                    <a:pt x="2255316" y="281673"/>
                  </a:lnTo>
                  <a:lnTo>
                    <a:pt x="2253208" y="281673"/>
                  </a:lnTo>
                  <a:lnTo>
                    <a:pt x="2250884" y="284238"/>
                  </a:lnTo>
                  <a:lnTo>
                    <a:pt x="2251341" y="287045"/>
                  </a:lnTo>
                  <a:lnTo>
                    <a:pt x="2251811" y="289140"/>
                  </a:lnTo>
                  <a:lnTo>
                    <a:pt x="2254148" y="288671"/>
                  </a:lnTo>
                  <a:lnTo>
                    <a:pt x="2256015" y="288201"/>
                  </a:lnTo>
                  <a:lnTo>
                    <a:pt x="2257641" y="287972"/>
                  </a:lnTo>
                  <a:lnTo>
                    <a:pt x="2257641" y="284010"/>
                  </a:lnTo>
                  <a:close/>
                </a:path>
                <a:path w="4503420" h="3445510">
                  <a:moveTo>
                    <a:pt x="2304084" y="276542"/>
                  </a:moveTo>
                  <a:lnTo>
                    <a:pt x="2301049" y="276542"/>
                  </a:lnTo>
                  <a:lnTo>
                    <a:pt x="2299652" y="280504"/>
                  </a:lnTo>
                  <a:lnTo>
                    <a:pt x="2299652" y="284467"/>
                  </a:lnTo>
                  <a:lnTo>
                    <a:pt x="2301989" y="291706"/>
                  </a:lnTo>
                  <a:lnTo>
                    <a:pt x="2304084" y="276542"/>
                  </a:lnTo>
                  <a:close/>
                </a:path>
                <a:path w="4503420" h="3445510">
                  <a:moveTo>
                    <a:pt x="2306421" y="208165"/>
                  </a:moveTo>
                  <a:lnTo>
                    <a:pt x="2304554" y="206527"/>
                  </a:lnTo>
                  <a:lnTo>
                    <a:pt x="2302687" y="206527"/>
                  </a:lnTo>
                  <a:lnTo>
                    <a:pt x="2300821" y="207924"/>
                  </a:lnTo>
                  <a:lnTo>
                    <a:pt x="2300351" y="210959"/>
                  </a:lnTo>
                  <a:lnTo>
                    <a:pt x="2299182" y="213995"/>
                  </a:lnTo>
                  <a:lnTo>
                    <a:pt x="2302218" y="217030"/>
                  </a:lnTo>
                  <a:lnTo>
                    <a:pt x="2302687" y="215392"/>
                  </a:lnTo>
                  <a:lnTo>
                    <a:pt x="2302916" y="213995"/>
                  </a:lnTo>
                  <a:lnTo>
                    <a:pt x="2303615" y="212826"/>
                  </a:lnTo>
                  <a:lnTo>
                    <a:pt x="2304313" y="211201"/>
                  </a:lnTo>
                  <a:lnTo>
                    <a:pt x="2305481" y="209791"/>
                  </a:lnTo>
                  <a:lnTo>
                    <a:pt x="2306421" y="208165"/>
                  </a:lnTo>
                  <a:close/>
                </a:path>
                <a:path w="4503420" h="3445510">
                  <a:moveTo>
                    <a:pt x="2307120" y="1225384"/>
                  </a:moveTo>
                  <a:lnTo>
                    <a:pt x="2306891" y="1223060"/>
                  </a:lnTo>
                  <a:lnTo>
                    <a:pt x="2306421" y="1221651"/>
                  </a:lnTo>
                  <a:lnTo>
                    <a:pt x="2306180" y="1220025"/>
                  </a:lnTo>
                  <a:lnTo>
                    <a:pt x="2299881" y="1220025"/>
                  </a:lnTo>
                  <a:lnTo>
                    <a:pt x="2300351" y="1223060"/>
                  </a:lnTo>
                  <a:lnTo>
                    <a:pt x="2300579" y="1224457"/>
                  </a:lnTo>
                  <a:lnTo>
                    <a:pt x="2301049" y="1226553"/>
                  </a:lnTo>
                  <a:lnTo>
                    <a:pt x="2303157" y="1226096"/>
                  </a:lnTo>
                  <a:lnTo>
                    <a:pt x="2305024" y="1225854"/>
                  </a:lnTo>
                  <a:lnTo>
                    <a:pt x="2307120" y="1225384"/>
                  </a:lnTo>
                  <a:close/>
                </a:path>
                <a:path w="4503420" h="3445510">
                  <a:moveTo>
                    <a:pt x="2314117" y="647357"/>
                  </a:moveTo>
                  <a:lnTo>
                    <a:pt x="2311781" y="641985"/>
                  </a:lnTo>
                  <a:lnTo>
                    <a:pt x="2309457" y="647357"/>
                  </a:lnTo>
                  <a:lnTo>
                    <a:pt x="2309457" y="651789"/>
                  </a:lnTo>
                  <a:lnTo>
                    <a:pt x="2311781" y="656920"/>
                  </a:lnTo>
                  <a:lnTo>
                    <a:pt x="2314117" y="651548"/>
                  </a:lnTo>
                  <a:lnTo>
                    <a:pt x="2314117" y="647357"/>
                  </a:lnTo>
                  <a:close/>
                </a:path>
                <a:path w="4503420" h="3445510">
                  <a:moveTo>
                    <a:pt x="2352624" y="2709811"/>
                  </a:moveTo>
                  <a:lnTo>
                    <a:pt x="2347493" y="2704439"/>
                  </a:lnTo>
                  <a:lnTo>
                    <a:pt x="2347023" y="2706078"/>
                  </a:lnTo>
                  <a:lnTo>
                    <a:pt x="2346325" y="2707475"/>
                  </a:lnTo>
                  <a:lnTo>
                    <a:pt x="2345855" y="2708872"/>
                  </a:lnTo>
                  <a:lnTo>
                    <a:pt x="2351227" y="2714942"/>
                  </a:lnTo>
                  <a:lnTo>
                    <a:pt x="2352624" y="2709811"/>
                  </a:lnTo>
                  <a:close/>
                </a:path>
                <a:path w="4503420" h="3445510">
                  <a:moveTo>
                    <a:pt x="2355431" y="1260157"/>
                  </a:moveTo>
                  <a:lnTo>
                    <a:pt x="2352395" y="1257122"/>
                  </a:lnTo>
                  <a:lnTo>
                    <a:pt x="2350058" y="1258290"/>
                  </a:lnTo>
                  <a:lnTo>
                    <a:pt x="2347963" y="1259230"/>
                  </a:lnTo>
                  <a:lnTo>
                    <a:pt x="2344686" y="1260856"/>
                  </a:lnTo>
                  <a:lnTo>
                    <a:pt x="2352624" y="1262494"/>
                  </a:lnTo>
                  <a:lnTo>
                    <a:pt x="2355431" y="1260157"/>
                  </a:lnTo>
                  <a:close/>
                </a:path>
                <a:path w="4503420" h="3445510">
                  <a:moveTo>
                    <a:pt x="2368956" y="2355570"/>
                  </a:moveTo>
                  <a:lnTo>
                    <a:pt x="2366861" y="2353233"/>
                  </a:lnTo>
                  <a:lnTo>
                    <a:pt x="2364765" y="2352992"/>
                  </a:lnTo>
                  <a:lnTo>
                    <a:pt x="2362187" y="2355799"/>
                  </a:lnTo>
                  <a:lnTo>
                    <a:pt x="2362657" y="2358593"/>
                  </a:lnTo>
                  <a:lnTo>
                    <a:pt x="2363127" y="2360701"/>
                  </a:lnTo>
                  <a:lnTo>
                    <a:pt x="2365464" y="2360231"/>
                  </a:lnTo>
                  <a:lnTo>
                    <a:pt x="2367330" y="2359761"/>
                  </a:lnTo>
                  <a:lnTo>
                    <a:pt x="2368956" y="2359533"/>
                  </a:lnTo>
                  <a:lnTo>
                    <a:pt x="2368956" y="2355570"/>
                  </a:lnTo>
                  <a:close/>
                </a:path>
                <a:path w="4503420" h="3445510">
                  <a:moveTo>
                    <a:pt x="2386228" y="277710"/>
                  </a:moveTo>
                  <a:lnTo>
                    <a:pt x="2381796" y="274904"/>
                  </a:lnTo>
                  <a:lnTo>
                    <a:pt x="2378760" y="275602"/>
                  </a:lnTo>
                  <a:lnTo>
                    <a:pt x="2375255" y="277241"/>
                  </a:lnTo>
                  <a:lnTo>
                    <a:pt x="2379700" y="281673"/>
                  </a:lnTo>
                  <a:lnTo>
                    <a:pt x="2381796" y="280276"/>
                  </a:lnTo>
                  <a:lnTo>
                    <a:pt x="2383891" y="279107"/>
                  </a:lnTo>
                  <a:lnTo>
                    <a:pt x="2386228" y="277710"/>
                  </a:lnTo>
                  <a:close/>
                </a:path>
                <a:path w="4503420" h="3445510">
                  <a:moveTo>
                    <a:pt x="2392057" y="1062507"/>
                  </a:moveTo>
                  <a:lnTo>
                    <a:pt x="2388565" y="1063205"/>
                  </a:lnTo>
                  <a:lnTo>
                    <a:pt x="2386698" y="1065542"/>
                  </a:lnTo>
                  <a:lnTo>
                    <a:pt x="2385530" y="1068806"/>
                  </a:lnTo>
                  <a:lnTo>
                    <a:pt x="2386469" y="1071143"/>
                  </a:lnTo>
                  <a:lnTo>
                    <a:pt x="2387168" y="1072299"/>
                  </a:lnTo>
                  <a:lnTo>
                    <a:pt x="2389035" y="1070432"/>
                  </a:lnTo>
                  <a:lnTo>
                    <a:pt x="2390432" y="1068806"/>
                  </a:lnTo>
                  <a:lnTo>
                    <a:pt x="2392057" y="1067409"/>
                  </a:lnTo>
                  <a:lnTo>
                    <a:pt x="2392057" y="1062507"/>
                  </a:lnTo>
                  <a:close/>
                </a:path>
                <a:path w="4503420" h="3445510">
                  <a:moveTo>
                    <a:pt x="2392299" y="111086"/>
                  </a:moveTo>
                  <a:lnTo>
                    <a:pt x="2391829" y="108750"/>
                  </a:lnTo>
                  <a:lnTo>
                    <a:pt x="2391359" y="105956"/>
                  </a:lnTo>
                  <a:lnTo>
                    <a:pt x="2387866" y="107581"/>
                  </a:lnTo>
                  <a:lnTo>
                    <a:pt x="2385060" y="108978"/>
                  </a:lnTo>
                  <a:lnTo>
                    <a:pt x="2381097" y="110845"/>
                  </a:lnTo>
                  <a:lnTo>
                    <a:pt x="2384831" y="112255"/>
                  </a:lnTo>
                  <a:lnTo>
                    <a:pt x="2387866" y="112483"/>
                  </a:lnTo>
                  <a:lnTo>
                    <a:pt x="2392299" y="111086"/>
                  </a:lnTo>
                  <a:close/>
                </a:path>
                <a:path w="4503420" h="3445510">
                  <a:moveTo>
                    <a:pt x="2453906" y="2864764"/>
                  </a:moveTo>
                  <a:lnTo>
                    <a:pt x="2449703" y="2865463"/>
                  </a:lnTo>
                  <a:lnTo>
                    <a:pt x="2447366" y="2865932"/>
                  </a:lnTo>
                  <a:lnTo>
                    <a:pt x="2447836" y="2868028"/>
                  </a:lnTo>
                  <a:lnTo>
                    <a:pt x="2448064" y="2869895"/>
                  </a:lnTo>
                  <a:lnTo>
                    <a:pt x="2448534" y="2871990"/>
                  </a:lnTo>
                  <a:lnTo>
                    <a:pt x="2450871" y="2871762"/>
                  </a:lnTo>
                  <a:lnTo>
                    <a:pt x="2452268" y="2871292"/>
                  </a:lnTo>
                  <a:lnTo>
                    <a:pt x="2453906" y="2871063"/>
                  </a:lnTo>
                  <a:lnTo>
                    <a:pt x="2453906" y="2864764"/>
                  </a:lnTo>
                  <a:close/>
                </a:path>
                <a:path w="4503420" h="3445510">
                  <a:moveTo>
                    <a:pt x="2522982" y="487260"/>
                  </a:moveTo>
                  <a:lnTo>
                    <a:pt x="2520175" y="485863"/>
                  </a:lnTo>
                  <a:lnTo>
                    <a:pt x="2517381" y="484225"/>
                  </a:lnTo>
                  <a:lnTo>
                    <a:pt x="2514346" y="482828"/>
                  </a:lnTo>
                  <a:lnTo>
                    <a:pt x="2512707" y="484695"/>
                  </a:lnTo>
                  <a:lnTo>
                    <a:pt x="2512707" y="486562"/>
                  </a:lnTo>
                  <a:lnTo>
                    <a:pt x="2514117" y="488200"/>
                  </a:lnTo>
                  <a:lnTo>
                    <a:pt x="2517140" y="488670"/>
                  </a:lnTo>
                  <a:lnTo>
                    <a:pt x="2520416" y="490067"/>
                  </a:lnTo>
                  <a:lnTo>
                    <a:pt x="2522982" y="487260"/>
                  </a:lnTo>
                  <a:close/>
                </a:path>
                <a:path w="4503420" h="3445510">
                  <a:moveTo>
                    <a:pt x="2726702" y="288671"/>
                  </a:moveTo>
                  <a:lnTo>
                    <a:pt x="2726004" y="284467"/>
                  </a:lnTo>
                  <a:lnTo>
                    <a:pt x="2725534" y="282143"/>
                  </a:lnTo>
                  <a:lnTo>
                    <a:pt x="2723438" y="282600"/>
                  </a:lnTo>
                  <a:lnTo>
                    <a:pt x="2721572" y="282841"/>
                  </a:lnTo>
                  <a:lnTo>
                    <a:pt x="2719476" y="283311"/>
                  </a:lnTo>
                  <a:lnTo>
                    <a:pt x="2719705" y="285635"/>
                  </a:lnTo>
                  <a:lnTo>
                    <a:pt x="2720175" y="287045"/>
                  </a:lnTo>
                  <a:lnTo>
                    <a:pt x="2720403" y="288671"/>
                  </a:lnTo>
                  <a:lnTo>
                    <a:pt x="2726702" y="288671"/>
                  </a:lnTo>
                  <a:close/>
                </a:path>
                <a:path w="4503420" h="3445510">
                  <a:moveTo>
                    <a:pt x="2772676" y="2004822"/>
                  </a:moveTo>
                  <a:lnTo>
                    <a:pt x="2772448" y="2003183"/>
                  </a:lnTo>
                  <a:lnTo>
                    <a:pt x="2771978" y="2001786"/>
                  </a:lnTo>
                  <a:lnTo>
                    <a:pt x="2771279" y="1997824"/>
                  </a:lnTo>
                  <a:lnTo>
                    <a:pt x="2768943" y="2001558"/>
                  </a:lnTo>
                  <a:lnTo>
                    <a:pt x="2767774" y="2003653"/>
                  </a:lnTo>
                  <a:lnTo>
                    <a:pt x="2766149" y="2006460"/>
                  </a:lnTo>
                  <a:lnTo>
                    <a:pt x="2766377" y="2007857"/>
                  </a:lnTo>
                  <a:lnTo>
                    <a:pt x="2767076" y="2009025"/>
                  </a:lnTo>
                  <a:lnTo>
                    <a:pt x="2767774" y="2008555"/>
                  </a:lnTo>
                  <a:lnTo>
                    <a:pt x="2768473" y="2008327"/>
                  </a:lnTo>
                  <a:lnTo>
                    <a:pt x="2769171" y="2007857"/>
                  </a:lnTo>
                  <a:lnTo>
                    <a:pt x="2770340" y="2006917"/>
                  </a:lnTo>
                  <a:lnTo>
                    <a:pt x="2771508" y="2005749"/>
                  </a:lnTo>
                  <a:lnTo>
                    <a:pt x="2772676" y="2004822"/>
                  </a:lnTo>
                  <a:close/>
                </a:path>
                <a:path w="4503420" h="3445510">
                  <a:moveTo>
                    <a:pt x="2945600" y="3254476"/>
                  </a:moveTo>
                  <a:lnTo>
                    <a:pt x="2936036" y="3251682"/>
                  </a:lnTo>
                  <a:lnTo>
                    <a:pt x="2933458" y="3254006"/>
                  </a:lnTo>
                  <a:lnTo>
                    <a:pt x="2935795" y="3255873"/>
                  </a:lnTo>
                  <a:lnTo>
                    <a:pt x="2938602" y="3254705"/>
                  </a:lnTo>
                  <a:lnTo>
                    <a:pt x="2941167" y="3254946"/>
                  </a:lnTo>
                  <a:lnTo>
                    <a:pt x="2942564" y="3255175"/>
                  </a:lnTo>
                  <a:lnTo>
                    <a:pt x="2944203" y="3254705"/>
                  </a:lnTo>
                  <a:lnTo>
                    <a:pt x="2945600" y="3254476"/>
                  </a:lnTo>
                  <a:close/>
                </a:path>
                <a:path w="4503420" h="3445510">
                  <a:moveTo>
                    <a:pt x="3087014" y="2706078"/>
                  </a:moveTo>
                  <a:lnTo>
                    <a:pt x="3083522" y="2703512"/>
                  </a:lnTo>
                  <a:lnTo>
                    <a:pt x="3080245" y="2703271"/>
                  </a:lnTo>
                  <a:lnTo>
                    <a:pt x="3076981" y="2706078"/>
                  </a:lnTo>
                  <a:lnTo>
                    <a:pt x="3078848" y="2707475"/>
                  </a:lnTo>
                  <a:lnTo>
                    <a:pt x="3079788" y="2710040"/>
                  </a:lnTo>
                  <a:lnTo>
                    <a:pt x="3081655" y="2710281"/>
                  </a:lnTo>
                  <a:lnTo>
                    <a:pt x="3083750" y="2708643"/>
                  </a:lnTo>
                  <a:lnTo>
                    <a:pt x="3085388" y="2707475"/>
                  </a:lnTo>
                  <a:lnTo>
                    <a:pt x="3087014" y="2706078"/>
                  </a:lnTo>
                  <a:close/>
                </a:path>
                <a:path w="4503420" h="3445510">
                  <a:moveTo>
                    <a:pt x="3113392" y="740702"/>
                  </a:moveTo>
                  <a:lnTo>
                    <a:pt x="3112922" y="738593"/>
                  </a:lnTo>
                  <a:lnTo>
                    <a:pt x="3112681" y="736727"/>
                  </a:lnTo>
                  <a:lnTo>
                    <a:pt x="3112224" y="734631"/>
                  </a:lnTo>
                  <a:lnTo>
                    <a:pt x="3109887" y="734860"/>
                  </a:lnTo>
                  <a:lnTo>
                    <a:pt x="3108490" y="735330"/>
                  </a:lnTo>
                  <a:lnTo>
                    <a:pt x="3106851" y="735558"/>
                  </a:lnTo>
                  <a:lnTo>
                    <a:pt x="3106851" y="741857"/>
                  </a:lnTo>
                  <a:lnTo>
                    <a:pt x="3109658" y="741159"/>
                  </a:lnTo>
                  <a:lnTo>
                    <a:pt x="3111055" y="740930"/>
                  </a:lnTo>
                  <a:lnTo>
                    <a:pt x="3113392" y="740702"/>
                  </a:lnTo>
                  <a:close/>
                </a:path>
                <a:path w="4503420" h="3445510">
                  <a:moveTo>
                    <a:pt x="3246869" y="2050326"/>
                  </a:moveTo>
                  <a:lnTo>
                    <a:pt x="3245472" y="2048459"/>
                  </a:lnTo>
                  <a:lnTo>
                    <a:pt x="3244075" y="2047062"/>
                  </a:lnTo>
                  <a:lnTo>
                    <a:pt x="3242665" y="2045423"/>
                  </a:lnTo>
                  <a:lnTo>
                    <a:pt x="3239871" y="2048929"/>
                  </a:lnTo>
                  <a:lnTo>
                    <a:pt x="3239871" y="2052193"/>
                  </a:lnTo>
                  <a:lnTo>
                    <a:pt x="3242437" y="2055456"/>
                  </a:lnTo>
                  <a:lnTo>
                    <a:pt x="3244075" y="2053831"/>
                  </a:lnTo>
                  <a:lnTo>
                    <a:pt x="3246399" y="2052662"/>
                  </a:lnTo>
                  <a:lnTo>
                    <a:pt x="3246869" y="2050326"/>
                  </a:lnTo>
                  <a:close/>
                </a:path>
                <a:path w="4503420" h="3445510">
                  <a:moveTo>
                    <a:pt x="3378250" y="3251682"/>
                  </a:moveTo>
                  <a:lnTo>
                    <a:pt x="3374517" y="3253778"/>
                  </a:lnTo>
                  <a:lnTo>
                    <a:pt x="3371723" y="3255416"/>
                  </a:lnTo>
                  <a:lnTo>
                    <a:pt x="3368446" y="3257042"/>
                  </a:lnTo>
                  <a:lnTo>
                    <a:pt x="3372193" y="3259150"/>
                  </a:lnTo>
                  <a:lnTo>
                    <a:pt x="3375215" y="3259150"/>
                  </a:lnTo>
                  <a:lnTo>
                    <a:pt x="3378250" y="3257283"/>
                  </a:lnTo>
                  <a:lnTo>
                    <a:pt x="3378250" y="3251682"/>
                  </a:lnTo>
                  <a:close/>
                </a:path>
                <a:path w="4503420" h="3445510">
                  <a:moveTo>
                    <a:pt x="3469729" y="918984"/>
                  </a:moveTo>
                  <a:lnTo>
                    <a:pt x="3465538" y="918286"/>
                  </a:lnTo>
                  <a:lnTo>
                    <a:pt x="3464128" y="920381"/>
                  </a:lnTo>
                  <a:lnTo>
                    <a:pt x="3461562" y="921321"/>
                  </a:lnTo>
                  <a:lnTo>
                    <a:pt x="3461093" y="924356"/>
                  </a:lnTo>
                  <a:lnTo>
                    <a:pt x="3465296" y="925055"/>
                  </a:lnTo>
                  <a:lnTo>
                    <a:pt x="3466693" y="922947"/>
                  </a:lnTo>
                  <a:lnTo>
                    <a:pt x="3469259" y="922020"/>
                  </a:lnTo>
                  <a:lnTo>
                    <a:pt x="3469729" y="918984"/>
                  </a:lnTo>
                  <a:close/>
                </a:path>
                <a:path w="4503420" h="3445510">
                  <a:moveTo>
                    <a:pt x="3549777" y="3424364"/>
                  </a:moveTo>
                  <a:lnTo>
                    <a:pt x="3547211" y="3422027"/>
                  </a:lnTo>
                  <a:lnTo>
                    <a:pt x="3544405" y="3422497"/>
                  </a:lnTo>
                  <a:lnTo>
                    <a:pt x="3542309" y="3422967"/>
                  </a:lnTo>
                  <a:lnTo>
                    <a:pt x="3542779" y="3425304"/>
                  </a:lnTo>
                  <a:lnTo>
                    <a:pt x="3543236" y="3427171"/>
                  </a:lnTo>
                  <a:lnTo>
                    <a:pt x="3543477" y="3428796"/>
                  </a:lnTo>
                  <a:lnTo>
                    <a:pt x="3547440" y="3428796"/>
                  </a:lnTo>
                  <a:lnTo>
                    <a:pt x="3549777" y="3426701"/>
                  </a:lnTo>
                  <a:lnTo>
                    <a:pt x="3549777" y="3424364"/>
                  </a:lnTo>
                  <a:close/>
                </a:path>
                <a:path w="4503420" h="3445510">
                  <a:moveTo>
                    <a:pt x="3640556" y="3438131"/>
                  </a:moveTo>
                  <a:lnTo>
                    <a:pt x="3637521" y="3438829"/>
                  </a:lnTo>
                  <a:lnTo>
                    <a:pt x="3636124" y="3439071"/>
                  </a:lnTo>
                  <a:lnTo>
                    <a:pt x="3634016" y="3439299"/>
                  </a:lnTo>
                  <a:lnTo>
                    <a:pt x="3634486" y="3441395"/>
                  </a:lnTo>
                  <a:lnTo>
                    <a:pt x="3634714" y="3443262"/>
                  </a:lnTo>
                  <a:lnTo>
                    <a:pt x="3635184" y="3445370"/>
                  </a:lnTo>
                  <a:lnTo>
                    <a:pt x="3637521" y="3445129"/>
                  </a:lnTo>
                  <a:lnTo>
                    <a:pt x="3638918" y="3444671"/>
                  </a:lnTo>
                  <a:lnTo>
                    <a:pt x="3640556" y="3444430"/>
                  </a:lnTo>
                  <a:lnTo>
                    <a:pt x="3640556" y="3438131"/>
                  </a:lnTo>
                  <a:close/>
                </a:path>
                <a:path w="4503420" h="3445510">
                  <a:moveTo>
                    <a:pt x="4259199" y="1289570"/>
                  </a:moveTo>
                  <a:lnTo>
                    <a:pt x="4258957" y="1289329"/>
                  </a:lnTo>
                  <a:lnTo>
                    <a:pt x="4257560" y="1288859"/>
                  </a:lnTo>
                  <a:lnTo>
                    <a:pt x="4255236" y="1287932"/>
                  </a:lnTo>
                  <a:lnTo>
                    <a:pt x="4254068" y="1290027"/>
                  </a:lnTo>
                  <a:lnTo>
                    <a:pt x="4252658" y="1292136"/>
                  </a:lnTo>
                  <a:lnTo>
                    <a:pt x="4251490" y="1294231"/>
                  </a:lnTo>
                  <a:lnTo>
                    <a:pt x="4251731" y="1294231"/>
                  </a:lnTo>
                  <a:lnTo>
                    <a:pt x="4253128" y="1294930"/>
                  </a:lnTo>
                  <a:lnTo>
                    <a:pt x="4255465" y="1295869"/>
                  </a:lnTo>
                  <a:lnTo>
                    <a:pt x="4256633" y="1293761"/>
                  </a:lnTo>
                  <a:lnTo>
                    <a:pt x="4258030" y="1291666"/>
                  </a:lnTo>
                  <a:lnTo>
                    <a:pt x="4259199" y="1289570"/>
                  </a:lnTo>
                  <a:close/>
                </a:path>
                <a:path w="4503420" h="3445510">
                  <a:moveTo>
                    <a:pt x="4307040" y="2947378"/>
                  </a:moveTo>
                  <a:lnTo>
                    <a:pt x="4304931" y="2943872"/>
                  </a:lnTo>
                  <a:lnTo>
                    <a:pt x="4303534" y="2943872"/>
                  </a:lnTo>
                  <a:lnTo>
                    <a:pt x="4301896" y="2944101"/>
                  </a:lnTo>
                  <a:lnTo>
                    <a:pt x="4299572" y="2944101"/>
                  </a:lnTo>
                  <a:lnTo>
                    <a:pt x="4299572" y="2947136"/>
                  </a:lnTo>
                  <a:lnTo>
                    <a:pt x="4299331" y="2948775"/>
                  </a:lnTo>
                  <a:lnTo>
                    <a:pt x="4299572" y="2950172"/>
                  </a:lnTo>
                  <a:lnTo>
                    <a:pt x="4299801" y="2951111"/>
                  </a:lnTo>
                  <a:lnTo>
                    <a:pt x="4300740" y="2952978"/>
                  </a:lnTo>
                  <a:lnTo>
                    <a:pt x="4301439" y="2952737"/>
                  </a:lnTo>
                  <a:lnTo>
                    <a:pt x="4302836" y="2951810"/>
                  </a:lnTo>
                  <a:lnTo>
                    <a:pt x="4300271" y="2948305"/>
                  </a:lnTo>
                  <a:lnTo>
                    <a:pt x="4307040" y="2947378"/>
                  </a:lnTo>
                  <a:close/>
                </a:path>
                <a:path w="4503420" h="3445510">
                  <a:moveTo>
                    <a:pt x="4346702" y="3097187"/>
                  </a:moveTo>
                  <a:lnTo>
                    <a:pt x="4340872" y="3098825"/>
                  </a:lnTo>
                  <a:lnTo>
                    <a:pt x="4336910" y="3096488"/>
                  </a:lnTo>
                  <a:lnTo>
                    <a:pt x="4331309" y="3099993"/>
                  </a:lnTo>
                  <a:lnTo>
                    <a:pt x="4342269" y="3101162"/>
                  </a:lnTo>
                  <a:lnTo>
                    <a:pt x="4346702" y="3097187"/>
                  </a:lnTo>
                  <a:close/>
                </a:path>
                <a:path w="4503420" h="3445510">
                  <a:moveTo>
                    <a:pt x="4355338" y="283540"/>
                  </a:moveTo>
                  <a:lnTo>
                    <a:pt x="4353014" y="283311"/>
                  </a:lnTo>
                  <a:lnTo>
                    <a:pt x="4353014" y="279336"/>
                  </a:lnTo>
                  <a:lnTo>
                    <a:pt x="4349280" y="279806"/>
                  </a:lnTo>
                  <a:lnTo>
                    <a:pt x="4349039" y="281444"/>
                  </a:lnTo>
                  <a:lnTo>
                    <a:pt x="4349039" y="282841"/>
                  </a:lnTo>
                  <a:lnTo>
                    <a:pt x="4348810" y="284238"/>
                  </a:lnTo>
                  <a:lnTo>
                    <a:pt x="4351375" y="285635"/>
                  </a:lnTo>
                  <a:lnTo>
                    <a:pt x="4352074" y="288912"/>
                  </a:lnTo>
                  <a:lnTo>
                    <a:pt x="4355338" y="288912"/>
                  </a:lnTo>
                  <a:lnTo>
                    <a:pt x="4355338" y="283540"/>
                  </a:lnTo>
                  <a:close/>
                </a:path>
                <a:path w="4503420" h="3445510">
                  <a:moveTo>
                    <a:pt x="4391507" y="592048"/>
                  </a:moveTo>
                  <a:lnTo>
                    <a:pt x="4389882" y="590638"/>
                  </a:lnTo>
                  <a:lnTo>
                    <a:pt x="4388485" y="589241"/>
                  </a:lnTo>
                  <a:lnTo>
                    <a:pt x="4386377" y="587616"/>
                  </a:lnTo>
                  <a:lnTo>
                    <a:pt x="4384510" y="589241"/>
                  </a:lnTo>
                  <a:lnTo>
                    <a:pt x="4382884" y="590638"/>
                  </a:lnTo>
                  <a:lnTo>
                    <a:pt x="4381474" y="592048"/>
                  </a:lnTo>
                  <a:lnTo>
                    <a:pt x="4384751" y="594842"/>
                  </a:lnTo>
                  <a:lnTo>
                    <a:pt x="4388015" y="594842"/>
                  </a:lnTo>
                  <a:lnTo>
                    <a:pt x="4391507" y="592048"/>
                  </a:lnTo>
                  <a:close/>
                </a:path>
                <a:path w="4503420" h="3445510">
                  <a:moveTo>
                    <a:pt x="4414380" y="793673"/>
                  </a:moveTo>
                  <a:lnTo>
                    <a:pt x="4410888" y="794372"/>
                  </a:lnTo>
                  <a:lnTo>
                    <a:pt x="4409021" y="796937"/>
                  </a:lnTo>
                  <a:lnTo>
                    <a:pt x="4407852" y="799973"/>
                  </a:lnTo>
                  <a:lnTo>
                    <a:pt x="4408779" y="802309"/>
                  </a:lnTo>
                  <a:lnTo>
                    <a:pt x="4409478" y="803465"/>
                  </a:lnTo>
                  <a:lnTo>
                    <a:pt x="4411345" y="801598"/>
                  </a:lnTo>
                  <a:lnTo>
                    <a:pt x="4412754" y="799973"/>
                  </a:lnTo>
                  <a:lnTo>
                    <a:pt x="4414380" y="798576"/>
                  </a:lnTo>
                  <a:lnTo>
                    <a:pt x="4414380" y="793673"/>
                  </a:lnTo>
                  <a:close/>
                </a:path>
                <a:path w="4503420" h="3445510">
                  <a:moveTo>
                    <a:pt x="4503293" y="3421570"/>
                  </a:moveTo>
                  <a:lnTo>
                    <a:pt x="4501654" y="3419703"/>
                  </a:lnTo>
                  <a:lnTo>
                    <a:pt x="4498632" y="3419462"/>
                  </a:lnTo>
                  <a:lnTo>
                    <a:pt x="4495355" y="3417836"/>
                  </a:lnTo>
                  <a:lnTo>
                    <a:pt x="4492790" y="3420859"/>
                  </a:lnTo>
                  <a:lnTo>
                    <a:pt x="4498860" y="3423666"/>
                  </a:lnTo>
                  <a:lnTo>
                    <a:pt x="4501654" y="3425304"/>
                  </a:lnTo>
                  <a:lnTo>
                    <a:pt x="4503293" y="3423196"/>
                  </a:lnTo>
                  <a:lnTo>
                    <a:pt x="4503293" y="3421570"/>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8" name="object 58"/>
            <p:cNvSpPr/>
            <p:nvPr/>
          </p:nvSpPr>
          <p:spPr>
            <a:xfrm>
              <a:off x="1065885" y="2971710"/>
              <a:ext cx="4618990" cy="3560445"/>
            </a:xfrm>
            <a:custGeom>
              <a:avLst/>
              <a:gdLst/>
              <a:ahLst/>
              <a:cxnLst/>
              <a:rect l="l" t="t" r="r" b="b"/>
              <a:pathLst>
                <a:path w="4618990" h="3560445">
                  <a:moveTo>
                    <a:pt x="6527" y="3115386"/>
                  </a:moveTo>
                  <a:lnTo>
                    <a:pt x="3962" y="3113989"/>
                  </a:lnTo>
                  <a:lnTo>
                    <a:pt x="3263" y="3110725"/>
                  </a:lnTo>
                  <a:lnTo>
                    <a:pt x="0" y="3110725"/>
                  </a:lnTo>
                  <a:lnTo>
                    <a:pt x="0" y="3115627"/>
                  </a:lnTo>
                  <a:lnTo>
                    <a:pt x="1866" y="3117024"/>
                  </a:lnTo>
                  <a:lnTo>
                    <a:pt x="2794" y="3119831"/>
                  </a:lnTo>
                  <a:lnTo>
                    <a:pt x="6070" y="3119831"/>
                  </a:lnTo>
                  <a:lnTo>
                    <a:pt x="6299" y="3118193"/>
                  </a:lnTo>
                  <a:lnTo>
                    <a:pt x="6299" y="3116796"/>
                  </a:lnTo>
                  <a:lnTo>
                    <a:pt x="6527" y="3115386"/>
                  </a:lnTo>
                  <a:close/>
                </a:path>
                <a:path w="4618990" h="3560445">
                  <a:moveTo>
                    <a:pt x="50165" y="2709113"/>
                  </a:moveTo>
                  <a:lnTo>
                    <a:pt x="44805" y="2707005"/>
                  </a:lnTo>
                  <a:lnTo>
                    <a:pt x="40373" y="2707005"/>
                  </a:lnTo>
                  <a:lnTo>
                    <a:pt x="35229" y="2709113"/>
                  </a:lnTo>
                  <a:lnTo>
                    <a:pt x="40601" y="2711437"/>
                  </a:lnTo>
                  <a:lnTo>
                    <a:pt x="44805" y="2711437"/>
                  </a:lnTo>
                  <a:lnTo>
                    <a:pt x="50165" y="2709113"/>
                  </a:lnTo>
                  <a:close/>
                </a:path>
                <a:path w="4618990" h="3560445">
                  <a:moveTo>
                    <a:pt x="66040" y="1998052"/>
                  </a:moveTo>
                  <a:lnTo>
                    <a:pt x="65811" y="1996414"/>
                  </a:lnTo>
                  <a:lnTo>
                    <a:pt x="65341" y="1995017"/>
                  </a:lnTo>
                  <a:lnTo>
                    <a:pt x="64643" y="1991055"/>
                  </a:lnTo>
                  <a:lnTo>
                    <a:pt x="62306" y="1994789"/>
                  </a:lnTo>
                  <a:lnTo>
                    <a:pt x="61137" y="1996884"/>
                  </a:lnTo>
                  <a:lnTo>
                    <a:pt x="59639" y="1999449"/>
                  </a:lnTo>
                  <a:lnTo>
                    <a:pt x="59740" y="2000846"/>
                  </a:lnTo>
                  <a:lnTo>
                    <a:pt x="60439" y="2002256"/>
                  </a:lnTo>
                  <a:lnTo>
                    <a:pt x="61137" y="2001786"/>
                  </a:lnTo>
                  <a:lnTo>
                    <a:pt x="61836" y="2001558"/>
                  </a:lnTo>
                  <a:lnTo>
                    <a:pt x="62534" y="2001088"/>
                  </a:lnTo>
                  <a:lnTo>
                    <a:pt x="63703" y="2000148"/>
                  </a:lnTo>
                  <a:lnTo>
                    <a:pt x="64871" y="1998980"/>
                  </a:lnTo>
                  <a:lnTo>
                    <a:pt x="66040" y="1998052"/>
                  </a:lnTo>
                  <a:close/>
                </a:path>
                <a:path w="4618990" h="3560445">
                  <a:moveTo>
                    <a:pt x="107340" y="935316"/>
                  </a:moveTo>
                  <a:lnTo>
                    <a:pt x="106883" y="935088"/>
                  </a:lnTo>
                  <a:lnTo>
                    <a:pt x="105473" y="934618"/>
                  </a:lnTo>
                  <a:lnTo>
                    <a:pt x="103606" y="933919"/>
                  </a:lnTo>
                  <a:lnTo>
                    <a:pt x="102209" y="936015"/>
                  </a:lnTo>
                  <a:lnTo>
                    <a:pt x="100571" y="938123"/>
                  </a:lnTo>
                  <a:lnTo>
                    <a:pt x="99174" y="939990"/>
                  </a:lnTo>
                  <a:lnTo>
                    <a:pt x="99644" y="940219"/>
                  </a:lnTo>
                  <a:lnTo>
                    <a:pt x="101041" y="940689"/>
                  </a:lnTo>
                  <a:lnTo>
                    <a:pt x="103378" y="941616"/>
                  </a:lnTo>
                  <a:lnTo>
                    <a:pt x="106172" y="937425"/>
                  </a:lnTo>
                  <a:lnTo>
                    <a:pt x="107340" y="935316"/>
                  </a:lnTo>
                  <a:close/>
                </a:path>
                <a:path w="4618990" h="3560445">
                  <a:moveTo>
                    <a:pt x="193459" y="1338808"/>
                  </a:moveTo>
                  <a:lnTo>
                    <a:pt x="192989" y="1337640"/>
                  </a:lnTo>
                  <a:lnTo>
                    <a:pt x="192290" y="1333436"/>
                  </a:lnTo>
                  <a:lnTo>
                    <a:pt x="189953" y="1336001"/>
                  </a:lnTo>
                  <a:lnTo>
                    <a:pt x="186448" y="1339507"/>
                  </a:lnTo>
                  <a:lnTo>
                    <a:pt x="186918" y="1340675"/>
                  </a:lnTo>
                  <a:lnTo>
                    <a:pt x="187617" y="1344866"/>
                  </a:lnTo>
                  <a:lnTo>
                    <a:pt x="190182" y="1342542"/>
                  </a:lnTo>
                  <a:lnTo>
                    <a:pt x="191820" y="1340904"/>
                  </a:lnTo>
                  <a:lnTo>
                    <a:pt x="193459" y="1338808"/>
                  </a:lnTo>
                  <a:close/>
                </a:path>
                <a:path w="4618990" h="3560445">
                  <a:moveTo>
                    <a:pt x="331609" y="758901"/>
                  </a:moveTo>
                  <a:lnTo>
                    <a:pt x="329742" y="755624"/>
                  </a:lnTo>
                  <a:lnTo>
                    <a:pt x="324599" y="754227"/>
                  </a:lnTo>
                  <a:lnTo>
                    <a:pt x="323900" y="759129"/>
                  </a:lnTo>
                  <a:lnTo>
                    <a:pt x="326009" y="762635"/>
                  </a:lnTo>
                  <a:lnTo>
                    <a:pt x="331139" y="764032"/>
                  </a:lnTo>
                  <a:lnTo>
                    <a:pt x="331609" y="758901"/>
                  </a:lnTo>
                  <a:close/>
                </a:path>
                <a:path w="4618990" h="3560445">
                  <a:moveTo>
                    <a:pt x="336511" y="2492311"/>
                  </a:moveTo>
                  <a:lnTo>
                    <a:pt x="333019" y="2491714"/>
                  </a:lnTo>
                  <a:lnTo>
                    <a:pt x="328803" y="2493708"/>
                  </a:lnTo>
                  <a:lnTo>
                    <a:pt x="326466" y="2494648"/>
                  </a:lnTo>
                  <a:lnTo>
                    <a:pt x="322503" y="2496515"/>
                  </a:lnTo>
                  <a:lnTo>
                    <a:pt x="326466" y="2497442"/>
                  </a:lnTo>
                  <a:lnTo>
                    <a:pt x="327875" y="2497683"/>
                  </a:lnTo>
                  <a:lnTo>
                    <a:pt x="325767" y="2497213"/>
                  </a:lnTo>
                  <a:lnTo>
                    <a:pt x="330200" y="2495118"/>
                  </a:lnTo>
                  <a:lnTo>
                    <a:pt x="332536" y="2494178"/>
                  </a:lnTo>
                  <a:lnTo>
                    <a:pt x="336511" y="2492311"/>
                  </a:lnTo>
                  <a:close/>
                </a:path>
                <a:path w="4618990" h="3560445">
                  <a:moveTo>
                    <a:pt x="366141" y="1950212"/>
                  </a:moveTo>
                  <a:lnTo>
                    <a:pt x="363347" y="1948815"/>
                  </a:lnTo>
                  <a:lnTo>
                    <a:pt x="362877" y="1947875"/>
                  </a:lnTo>
                  <a:lnTo>
                    <a:pt x="359841" y="1947646"/>
                  </a:lnTo>
                  <a:lnTo>
                    <a:pt x="356577" y="1945551"/>
                  </a:lnTo>
                  <a:lnTo>
                    <a:pt x="354241" y="1949043"/>
                  </a:lnTo>
                  <a:lnTo>
                    <a:pt x="358914" y="1953717"/>
                  </a:lnTo>
                  <a:lnTo>
                    <a:pt x="360070" y="1952548"/>
                  </a:lnTo>
                  <a:lnTo>
                    <a:pt x="361010" y="1950910"/>
                  </a:lnTo>
                  <a:lnTo>
                    <a:pt x="362407" y="1950681"/>
                  </a:lnTo>
                  <a:lnTo>
                    <a:pt x="366141" y="1950212"/>
                  </a:lnTo>
                  <a:close/>
                </a:path>
                <a:path w="4618990" h="3560445">
                  <a:moveTo>
                    <a:pt x="455282" y="1979155"/>
                  </a:moveTo>
                  <a:lnTo>
                    <a:pt x="453415" y="1980780"/>
                  </a:lnTo>
                  <a:lnTo>
                    <a:pt x="452259" y="1981250"/>
                  </a:lnTo>
                  <a:lnTo>
                    <a:pt x="452018" y="1981949"/>
                  </a:lnTo>
                  <a:lnTo>
                    <a:pt x="451548" y="1983587"/>
                  </a:lnTo>
                  <a:lnTo>
                    <a:pt x="448525" y="1982177"/>
                  </a:lnTo>
                  <a:lnTo>
                    <a:pt x="449224" y="1984756"/>
                  </a:lnTo>
                  <a:lnTo>
                    <a:pt x="451091" y="1986153"/>
                  </a:lnTo>
                  <a:lnTo>
                    <a:pt x="452018" y="1988947"/>
                  </a:lnTo>
                  <a:lnTo>
                    <a:pt x="455282" y="1988947"/>
                  </a:lnTo>
                  <a:lnTo>
                    <a:pt x="455282" y="1979155"/>
                  </a:lnTo>
                  <a:close/>
                </a:path>
                <a:path w="4618990" h="3560445">
                  <a:moveTo>
                    <a:pt x="497763" y="3216440"/>
                  </a:moveTo>
                  <a:lnTo>
                    <a:pt x="493560" y="3215043"/>
                  </a:lnTo>
                  <a:lnTo>
                    <a:pt x="489585" y="3215043"/>
                  </a:lnTo>
                  <a:lnTo>
                    <a:pt x="482358" y="3217367"/>
                  </a:lnTo>
                  <a:lnTo>
                    <a:pt x="494728" y="3219005"/>
                  </a:lnTo>
                  <a:lnTo>
                    <a:pt x="497763" y="3216440"/>
                  </a:lnTo>
                  <a:close/>
                </a:path>
                <a:path w="4618990" h="3560445">
                  <a:moveTo>
                    <a:pt x="511060" y="3169297"/>
                  </a:moveTo>
                  <a:lnTo>
                    <a:pt x="508266" y="3169767"/>
                  </a:lnTo>
                  <a:lnTo>
                    <a:pt x="506628" y="3169996"/>
                  </a:lnTo>
                  <a:lnTo>
                    <a:pt x="504532" y="3170466"/>
                  </a:lnTo>
                  <a:lnTo>
                    <a:pt x="504990" y="3172561"/>
                  </a:lnTo>
                  <a:lnTo>
                    <a:pt x="505231" y="3174428"/>
                  </a:lnTo>
                  <a:lnTo>
                    <a:pt x="505688" y="3176536"/>
                  </a:lnTo>
                  <a:lnTo>
                    <a:pt x="508025" y="3176295"/>
                  </a:lnTo>
                  <a:lnTo>
                    <a:pt x="509422" y="3175838"/>
                  </a:lnTo>
                  <a:lnTo>
                    <a:pt x="511060" y="3175597"/>
                  </a:lnTo>
                  <a:lnTo>
                    <a:pt x="511060" y="3169297"/>
                  </a:lnTo>
                  <a:close/>
                </a:path>
                <a:path w="4618990" h="3560445">
                  <a:moveTo>
                    <a:pt x="540931" y="3361359"/>
                  </a:moveTo>
                  <a:lnTo>
                    <a:pt x="537667" y="3358083"/>
                  </a:lnTo>
                  <a:lnTo>
                    <a:pt x="536257" y="3356927"/>
                  </a:lnTo>
                  <a:lnTo>
                    <a:pt x="534162" y="3358553"/>
                  </a:lnTo>
                  <a:lnTo>
                    <a:pt x="530898" y="3361359"/>
                  </a:lnTo>
                  <a:lnTo>
                    <a:pt x="534390" y="3363925"/>
                  </a:lnTo>
                  <a:lnTo>
                    <a:pt x="537667" y="3364153"/>
                  </a:lnTo>
                  <a:lnTo>
                    <a:pt x="540931" y="3361359"/>
                  </a:lnTo>
                  <a:close/>
                </a:path>
                <a:path w="4618990" h="3560445">
                  <a:moveTo>
                    <a:pt x="550735" y="1087704"/>
                  </a:moveTo>
                  <a:lnTo>
                    <a:pt x="548627" y="1084440"/>
                  </a:lnTo>
                  <a:lnTo>
                    <a:pt x="545363" y="1078839"/>
                  </a:lnTo>
                  <a:lnTo>
                    <a:pt x="543496" y="1081874"/>
                  </a:lnTo>
                  <a:lnTo>
                    <a:pt x="543737" y="1084910"/>
                  </a:lnTo>
                  <a:lnTo>
                    <a:pt x="545363" y="1088402"/>
                  </a:lnTo>
                  <a:lnTo>
                    <a:pt x="547001" y="1088174"/>
                  </a:lnTo>
                  <a:lnTo>
                    <a:pt x="550735" y="1087704"/>
                  </a:lnTo>
                  <a:close/>
                </a:path>
                <a:path w="4618990" h="3560445">
                  <a:moveTo>
                    <a:pt x="554939" y="1400175"/>
                  </a:moveTo>
                  <a:lnTo>
                    <a:pt x="550735" y="1399946"/>
                  </a:lnTo>
                  <a:lnTo>
                    <a:pt x="550964" y="1402981"/>
                  </a:lnTo>
                  <a:lnTo>
                    <a:pt x="548868" y="1402981"/>
                  </a:lnTo>
                  <a:lnTo>
                    <a:pt x="546760" y="1403210"/>
                  </a:lnTo>
                  <a:lnTo>
                    <a:pt x="545134" y="1403438"/>
                  </a:lnTo>
                  <a:lnTo>
                    <a:pt x="543725" y="1404378"/>
                  </a:lnTo>
                  <a:lnTo>
                    <a:pt x="544195" y="1406474"/>
                  </a:lnTo>
                  <a:lnTo>
                    <a:pt x="547230" y="1406017"/>
                  </a:lnTo>
                  <a:lnTo>
                    <a:pt x="550494" y="1407414"/>
                  </a:lnTo>
                  <a:lnTo>
                    <a:pt x="553529" y="1405547"/>
                  </a:lnTo>
                  <a:lnTo>
                    <a:pt x="554228" y="1402740"/>
                  </a:lnTo>
                  <a:lnTo>
                    <a:pt x="554939" y="1400175"/>
                  </a:lnTo>
                  <a:close/>
                </a:path>
                <a:path w="4618990" h="3560445">
                  <a:moveTo>
                    <a:pt x="588530" y="1002296"/>
                  </a:moveTo>
                  <a:lnTo>
                    <a:pt x="583399" y="999032"/>
                  </a:lnTo>
                  <a:lnTo>
                    <a:pt x="583399" y="1003465"/>
                  </a:lnTo>
                  <a:lnTo>
                    <a:pt x="583171" y="1006500"/>
                  </a:lnTo>
                  <a:lnTo>
                    <a:pt x="579666" y="1006500"/>
                  </a:lnTo>
                  <a:lnTo>
                    <a:pt x="581304" y="1009764"/>
                  </a:lnTo>
                  <a:lnTo>
                    <a:pt x="582930" y="1009523"/>
                  </a:lnTo>
                  <a:lnTo>
                    <a:pt x="584796" y="1009294"/>
                  </a:lnTo>
                  <a:lnTo>
                    <a:pt x="587603" y="1009065"/>
                  </a:lnTo>
                  <a:lnTo>
                    <a:pt x="585508" y="1005789"/>
                  </a:lnTo>
                  <a:lnTo>
                    <a:pt x="588530" y="1002296"/>
                  </a:lnTo>
                  <a:close/>
                </a:path>
                <a:path w="4618990" h="3560445">
                  <a:moveTo>
                    <a:pt x="724585" y="3496703"/>
                  </a:moveTo>
                  <a:lnTo>
                    <a:pt x="724115" y="3494367"/>
                  </a:lnTo>
                  <a:lnTo>
                    <a:pt x="723658" y="3492500"/>
                  </a:lnTo>
                  <a:lnTo>
                    <a:pt x="723417" y="3490874"/>
                  </a:lnTo>
                  <a:lnTo>
                    <a:pt x="719455" y="3490874"/>
                  </a:lnTo>
                  <a:lnTo>
                    <a:pt x="717118" y="3493211"/>
                  </a:lnTo>
                  <a:lnTo>
                    <a:pt x="717118" y="3495306"/>
                  </a:lnTo>
                  <a:lnTo>
                    <a:pt x="719683" y="3497643"/>
                  </a:lnTo>
                  <a:lnTo>
                    <a:pt x="722490" y="3497173"/>
                  </a:lnTo>
                  <a:lnTo>
                    <a:pt x="724585" y="3496703"/>
                  </a:lnTo>
                  <a:close/>
                </a:path>
                <a:path w="4618990" h="3560445">
                  <a:moveTo>
                    <a:pt x="736955" y="2351125"/>
                  </a:moveTo>
                  <a:lnTo>
                    <a:pt x="732993" y="2349728"/>
                  </a:lnTo>
                  <a:lnTo>
                    <a:pt x="729018" y="2349728"/>
                  </a:lnTo>
                  <a:lnTo>
                    <a:pt x="721791" y="2352065"/>
                  </a:lnTo>
                  <a:lnTo>
                    <a:pt x="736955" y="2354161"/>
                  </a:lnTo>
                  <a:lnTo>
                    <a:pt x="736955" y="2351125"/>
                  </a:lnTo>
                  <a:close/>
                </a:path>
                <a:path w="4618990" h="3560445">
                  <a:moveTo>
                    <a:pt x="802767" y="1078141"/>
                  </a:moveTo>
                  <a:lnTo>
                    <a:pt x="799960" y="1078598"/>
                  </a:lnTo>
                  <a:lnTo>
                    <a:pt x="798334" y="1079068"/>
                  </a:lnTo>
                  <a:lnTo>
                    <a:pt x="796226" y="1079309"/>
                  </a:lnTo>
                  <a:lnTo>
                    <a:pt x="796696" y="1081405"/>
                  </a:lnTo>
                  <a:lnTo>
                    <a:pt x="796925" y="1083271"/>
                  </a:lnTo>
                  <a:lnTo>
                    <a:pt x="797394" y="1085367"/>
                  </a:lnTo>
                  <a:lnTo>
                    <a:pt x="799731" y="1085138"/>
                  </a:lnTo>
                  <a:lnTo>
                    <a:pt x="801128" y="1084668"/>
                  </a:lnTo>
                  <a:lnTo>
                    <a:pt x="802767" y="1084440"/>
                  </a:lnTo>
                  <a:lnTo>
                    <a:pt x="802767" y="1078141"/>
                  </a:lnTo>
                  <a:close/>
                </a:path>
                <a:path w="4618990" h="3560445">
                  <a:moveTo>
                    <a:pt x="813028" y="3188436"/>
                  </a:moveTo>
                  <a:lnTo>
                    <a:pt x="812800" y="3186099"/>
                  </a:lnTo>
                  <a:lnTo>
                    <a:pt x="812330" y="3184702"/>
                  </a:lnTo>
                  <a:lnTo>
                    <a:pt x="812101" y="3183064"/>
                  </a:lnTo>
                  <a:lnTo>
                    <a:pt x="805802" y="3183064"/>
                  </a:lnTo>
                  <a:lnTo>
                    <a:pt x="806500" y="3185871"/>
                  </a:lnTo>
                  <a:lnTo>
                    <a:pt x="806729" y="3187496"/>
                  </a:lnTo>
                  <a:lnTo>
                    <a:pt x="806970" y="3189605"/>
                  </a:lnTo>
                  <a:lnTo>
                    <a:pt x="809066" y="3189135"/>
                  </a:lnTo>
                  <a:lnTo>
                    <a:pt x="810933" y="3188906"/>
                  </a:lnTo>
                  <a:lnTo>
                    <a:pt x="813028" y="3188436"/>
                  </a:lnTo>
                  <a:close/>
                </a:path>
                <a:path w="4618990" h="3560445">
                  <a:moveTo>
                    <a:pt x="881405" y="1079309"/>
                  </a:moveTo>
                  <a:lnTo>
                    <a:pt x="876973" y="1078369"/>
                  </a:lnTo>
                  <a:lnTo>
                    <a:pt x="873010" y="1078141"/>
                  </a:lnTo>
                  <a:lnTo>
                    <a:pt x="865771" y="1080465"/>
                  </a:lnTo>
                  <a:lnTo>
                    <a:pt x="878611" y="1082103"/>
                  </a:lnTo>
                  <a:lnTo>
                    <a:pt x="881405" y="1079309"/>
                  </a:lnTo>
                  <a:close/>
                </a:path>
                <a:path w="4618990" h="3560445">
                  <a:moveTo>
                    <a:pt x="898436" y="1340205"/>
                  </a:moveTo>
                  <a:lnTo>
                    <a:pt x="897978" y="1338097"/>
                  </a:lnTo>
                  <a:lnTo>
                    <a:pt x="897737" y="1336230"/>
                  </a:lnTo>
                  <a:lnTo>
                    <a:pt x="897280" y="1334135"/>
                  </a:lnTo>
                  <a:lnTo>
                    <a:pt x="894943" y="1334363"/>
                  </a:lnTo>
                  <a:lnTo>
                    <a:pt x="893546" y="1334833"/>
                  </a:lnTo>
                  <a:lnTo>
                    <a:pt x="891908" y="1335074"/>
                  </a:lnTo>
                  <a:lnTo>
                    <a:pt x="891908" y="1341374"/>
                  </a:lnTo>
                  <a:lnTo>
                    <a:pt x="894715" y="1340675"/>
                  </a:lnTo>
                  <a:lnTo>
                    <a:pt x="896112" y="1340434"/>
                  </a:lnTo>
                  <a:lnTo>
                    <a:pt x="898436" y="1340205"/>
                  </a:lnTo>
                  <a:close/>
                </a:path>
                <a:path w="4618990" h="3560445">
                  <a:moveTo>
                    <a:pt x="1058062" y="871143"/>
                  </a:moveTo>
                  <a:lnTo>
                    <a:pt x="1057592" y="868349"/>
                  </a:lnTo>
                  <a:lnTo>
                    <a:pt x="1055255" y="867410"/>
                  </a:lnTo>
                  <a:lnTo>
                    <a:pt x="1053630" y="865543"/>
                  </a:lnTo>
                  <a:lnTo>
                    <a:pt x="1052461" y="867638"/>
                  </a:lnTo>
                  <a:lnTo>
                    <a:pt x="1049667" y="868349"/>
                  </a:lnTo>
                  <a:lnTo>
                    <a:pt x="1049426" y="871143"/>
                  </a:lnTo>
                  <a:lnTo>
                    <a:pt x="1052233" y="872782"/>
                  </a:lnTo>
                  <a:lnTo>
                    <a:pt x="1055268" y="872782"/>
                  </a:lnTo>
                  <a:lnTo>
                    <a:pt x="1058062" y="871143"/>
                  </a:lnTo>
                  <a:close/>
                </a:path>
                <a:path w="4618990" h="3560445">
                  <a:moveTo>
                    <a:pt x="1092365" y="1081176"/>
                  </a:moveTo>
                  <a:lnTo>
                    <a:pt x="1090028" y="1075804"/>
                  </a:lnTo>
                  <a:lnTo>
                    <a:pt x="1087234" y="1077442"/>
                  </a:lnTo>
                  <a:lnTo>
                    <a:pt x="1081633" y="1080465"/>
                  </a:lnTo>
                  <a:lnTo>
                    <a:pt x="1082802" y="1081176"/>
                  </a:lnTo>
                  <a:lnTo>
                    <a:pt x="1083030" y="1081874"/>
                  </a:lnTo>
                  <a:lnTo>
                    <a:pt x="1092136" y="1081874"/>
                  </a:lnTo>
                  <a:lnTo>
                    <a:pt x="1092365" y="1081176"/>
                  </a:lnTo>
                  <a:close/>
                </a:path>
                <a:path w="4618990" h="3560445">
                  <a:moveTo>
                    <a:pt x="1304493" y="1399006"/>
                  </a:moveTo>
                  <a:lnTo>
                    <a:pt x="1304023" y="1393405"/>
                  </a:lnTo>
                  <a:lnTo>
                    <a:pt x="1300988" y="1395044"/>
                  </a:lnTo>
                  <a:lnTo>
                    <a:pt x="1298892" y="1395971"/>
                  </a:lnTo>
                  <a:lnTo>
                    <a:pt x="1296555" y="1396911"/>
                  </a:lnTo>
                  <a:lnTo>
                    <a:pt x="1294460" y="1398079"/>
                  </a:lnTo>
                  <a:lnTo>
                    <a:pt x="1297254" y="1400873"/>
                  </a:lnTo>
                  <a:lnTo>
                    <a:pt x="1300289" y="1399705"/>
                  </a:lnTo>
                  <a:lnTo>
                    <a:pt x="1304493" y="1399006"/>
                  </a:lnTo>
                  <a:close/>
                </a:path>
                <a:path w="4618990" h="3560445">
                  <a:moveTo>
                    <a:pt x="1331099" y="1195984"/>
                  </a:moveTo>
                  <a:lnTo>
                    <a:pt x="1330629" y="1193419"/>
                  </a:lnTo>
                  <a:lnTo>
                    <a:pt x="1330401" y="1192022"/>
                  </a:lnTo>
                  <a:lnTo>
                    <a:pt x="1329931" y="1190612"/>
                  </a:lnTo>
                  <a:lnTo>
                    <a:pt x="1323860" y="1193647"/>
                  </a:lnTo>
                  <a:lnTo>
                    <a:pt x="1320825" y="1195057"/>
                  </a:lnTo>
                  <a:lnTo>
                    <a:pt x="1323390" y="1197851"/>
                  </a:lnTo>
                  <a:lnTo>
                    <a:pt x="1326667" y="1196454"/>
                  </a:lnTo>
                  <a:lnTo>
                    <a:pt x="1331099" y="1195984"/>
                  </a:lnTo>
                  <a:close/>
                </a:path>
                <a:path w="4618990" h="3560445">
                  <a:moveTo>
                    <a:pt x="1422577" y="1334135"/>
                  </a:moveTo>
                  <a:lnTo>
                    <a:pt x="1420469" y="1334363"/>
                  </a:lnTo>
                  <a:lnTo>
                    <a:pt x="1418602" y="1334363"/>
                  </a:lnTo>
                  <a:lnTo>
                    <a:pt x="1416037" y="1334604"/>
                  </a:lnTo>
                  <a:lnTo>
                    <a:pt x="1416278" y="1337170"/>
                  </a:lnTo>
                  <a:lnTo>
                    <a:pt x="1416507" y="1338808"/>
                  </a:lnTo>
                  <a:lnTo>
                    <a:pt x="1416735" y="1341374"/>
                  </a:lnTo>
                  <a:lnTo>
                    <a:pt x="1419301" y="1340675"/>
                  </a:lnTo>
                  <a:lnTo>
                    <a:pt x="1422577" y="1339735"/>
                  </a:lnTo>
                  <a:lnTo>
                    <a:pt x="1422577" y="1334135"/>
                  </a:lnTo>
                  <a:close/>
                </a:path>
                <a:path w="4618990" h="3560445">
                  <a:moveTo>
                    <a:pt x="1558861" y="3123323"/>
                  </a:moveTo>
                  <a:lnTo>
                    <a:pt x="1557464" y="3121698"/>
                  </a:lnTo>
                  <a:lnTo>
                    <a:pt x="1557921" y="3117723"/>
                  </a:lnTo>
                  <a:lnTo>
                    <a:pt x="1554886" y="3116796"/>
                  </a:lnTo>
                  <a:lnTo>
                    <a:pt x="1554657" y="3119590"/>
                  </a:lnTo>
                  <a:lnTo>
                    <a:pt x="1550695" y="3119590"/>
                  </a:lnTo>
                  <a:lnTo>
                    <a:pt x="1551152" y="3123323"/>
                  </a:lnTo>
                  <a:lnTo>
                    <a:pt x="1558861" y="3123323"/>
                  </a:lnTo>
                  <a:close/>
                </a:path>
                <a:path w="4618990" h="3560445">
                  <a:moveTo>
                    <a:pt x="1775891" y="1954644"/>
                  </a:moveTo>
                  <a:lnTo>
                    <a:pt x="1775421" y="1954415"/>
                  </a:lnTo>
                  <a:lnTo>
                    <a:pt x="1774012" y="1953945"/>
                  </a:lnTo>
                  <a:lnTo>
                    <a:pt x="1771688" y="1953018"/>
                  </a:lnTo>
                  <a:lnTo>
                    <a:pt x="1767484" y="1959317"/>
                  </a:lnTo>
                  <a:lnTo>
                    <a:pt x="1767954" y="1959546"/>
                  </a:lnTo>
                  <a:lnTo>
                    <a:pt x="1769351" y="1960016"/>
                  </a:lnTo>
                  <a:lnTo>
                    <a:pt x="1771688" y="1960943"/>
                  </a:lnTo>
                  <a:lnTo>
                    <a:pt x="1772856" y="1958848"/>
                  </a:lnTo>
                  <a:lnTo>
                    <a:pt x="1774482" y="1956752"/>
                  </a:lnTo>
                  <a:lnTo>
                    <a:pt x="1775891" y="1954644"/>
                  </a:lnTo>
                  <a:close/>
                </a:path>
                <a:path w="4618990" h="3560445">
                  <a:moveTo>
                    <a:pt x="1894662" y="1185951"/>
                  </a:moveTo>
                  <a:lnTo>
                    <a:pt x="1894205" y="1183614"/>
                  </a:lnTo>
                  <a:lnTo>
                    <a:pt x="1893735" y="1181747"/>
                  </a:lnTo>
                  <a:lnTo>
                    <a:pt x="1893493" y="1180122"/>
                  </a:lnTo>
                  <a:lnTo>
                    <a:pt x="1889531" y="1180122"/>
                  </a:lnTo>
                  <a:lnTo>
                    <a:pt x="1887194" y="1182446"/>
                  </a:lnTo>
                  <a:lnTo>
                    <a:pt x="1887194" y="1184554"/>
                  </a:lnTo>
                  <a:lnTo>
                    <a:pt x="1889760" y="1186878"/>
                  </a:lnTo>
                  <a:lnTo>
                    <a:pt x="1892566" y="1186421"/>
                  </a:lnTo>
                  <a:lnTo>
                    <a:pt x="1894662" y="1185951"/>
                  </a:lnTo>
                  <a:close/>
                </a:path>
                <a:path w="4618990" h="3560445">
                  <a:moveTo>
                    <a:pt x="1973072" y="1979853"/>
                  </a:moveTo>
                  <a:lnTo>
                    <a:pt x="1970976" y="1977047"/>
                  </a:lnTo>
                  <a:lnTo>
                    <a:pt x="1966544" y="1981479"/>
                  </a:lnTo>
                  <a:lnTo>
                    <a:pt x="1968411" y="1982889"/>
                  </a:lnTo>
                  <a:lnTo>
                    <a:pt x="1969338" y="1985454"/>
                  </a:lnTo>
                  <a:lnTo>
                    <a:pt x="1972144" y="1985911"/>
                  </a:lnTo>
                  <a:lnTo>
                    <a:pt x="1973072" y="1979853"/>
                  </a:lnTo>
                  <a:close/>
                </a:path>
                <a:path w="4618990" h="3560445">
                  <a:moveTo>
                    <a:pt x="1995474" y="2941066"/>
                  </a:moveTo>
                  <a:lnTo>
                    <a:pt x="1995017" y="2940837"/>
                  </a:lnTo>
                  <a:lnTo>
                    <a:pt x="1993607" y="2940367"/>
                  </a:lnTo>
                  <a:lnTo>
                    <a:pt x="1991283" y="2939440"/>
                  </a:lnTo>
                  <a:lnTo>
                    <a:pt x="1987080" y="2945739"/>
                  </a:lnTo>
                  <a:lnTo>
                    <a:pt x="1987550" y="2945968"/>
                  </a:lnTo>
                  <a:lnTo>
                    <a:pt x="1988947" y="2946438"/>
                  </a:lnTo>
                  <a:lnTo>
                    <a:pt x="1991283" y="2947365"/>
                  </a:lnTo>
                  <a:lnTo>
                    <a:pt x="1992439" y="2945498"/>
                  </a:lnTo>
                  <a:lnTo>
                    <a:pt x="1994077" y="2943402"/>
                  </a:lnTo>
                  <a:lnTo>
                    <a:pt x="1995474" y="2941066"/>
                  </a:lnTo>
                  <a:close/>
                </a:path>
                <a:path w="4618990" h="3560445">
                  <a:moveTo>
                    <a:pt x="2058022" y="1992452"/>
                  </a:moveTo>
                  <a:lnTo>
                    <a:pt x="2056384" y="1989188"/>
                  </a:lnTo>
                  <a:lnTo>
                    <a:pt x="2053590" y="1983117"/>
                  </a:lnTo>
                  <a:lnTo>
                    <a:pt x="2050783" y="1986381"/>
                  </a:lnTo>
                  <a:lnTo>
                    <a:pt x="2050783" y="1989645"/>
                  </a:lnTo>
                  <a:lnTo>
                    <a:pt x="2053590" y="1993150"/>
                  </a:lnTo>
                  <a:lnTo>
                    <a:pt x="2056384" y="1992680"/>
                  </a:lnTo>
                  <a:lnTo>
                    <a:pt x="2058022" y="1992452"/>
                  </a:lnTo>
                  <a:close/>
                </a:path>
                <a:path w="4618990" h="3560445">
                  <a:moveTo>
                    <a:pt x="2058250" y="749096"/>
                  </a:moveTo>
                  <a:lnTo>
                    <a:pt x="2054987" y="745832"/>
                  </a:lnTo>
                  <a:lnTo>
                    <a:pt x="2052650" y="746760"/>
                  </a:lnTo>
                  <a:lnTo>
                    <a:pt x="2050554" y="747928"/>
                  </a:lnTo>
                  <a:lnTo>
                    <a:pt x="2048217" y="748868"/>
                  </a:lnTo>
                  <a:lnTo>
                    <a:pt x="2051951" y="748626"/>
                  </a:lnTo>
                  <a:lnTo>
                    <a:pt x="2055456" y="753757"/>
                  </a:lnTo>
                  <a:lnTo>
                    <a:pt x="2058250" y="749096"/>
                  </a:lnTo>
                  <a:close/>
                </a:path>
                <a:path w="4618990" h="3560445">
                  <a:moveTo>
                    <a:pt x="2070620" y="217500"/>
                  </a:moveTo>
                  <a:lnTo>
                    <a:pt x="2070150" y="217258"/>
                  </a:lnTo>
                  <a:lnTo>
                    <a:pt x="2068753" y="216801"/>
                  </a:lnTo>
                  <a:lnTo>
                    <a:pt x="2066886" y="216090"/>
                  </a:lnTo>
                  <a:lnTo>
                    <a:pt x="2065489" y="218198"/>
                  </a:lnTo>
                  <a:lnTo>
                    <a:pt x="2063851" y="220294"/>
                  </a:lnTo>
                  <a:lnTo>
                    <a:pt x="2062454" y="222161"/>
                  </a:lnTo>
                  <a:lnTo>
                    <a:pt x="2062924" y="222402"/>
                  </a:lnTo>
                  <a:lnTo>
                    <a:pt x="2064321" y="222859"/>
                  </a:lnTo>
                  <a:lnTo>
                    <a:pt x="2066188" y="223558"/>
                  </a:lnTo>
                  <a:lnTo>
                    <a:pt x="2067585" y="221462"/>
                  </a:lnTo>
                  <a:lnTo>
                    <a:pt x="2069223" y="219367"/>
                  </a:lnTo>
                  <a:lnTo>
                    <a:pt x="2070620" y="217500"/>
                  </a:lnTo>
                  <a:close/>
                </a:path>
                <a:path w="4618990" h="3560445">
                  <a:moveTo>
                    <a:pt x="2088121" y="310146"/>
                  </a:moveTo>
                  <a:lnTo>
                    <a:pt x="2087664" y="307340"/>
                  </a:lnTo>
                  <a:lnTo>
                    <a:pt x="2087422" y="305473"/>
                  </a:lnTo>
                  <a:lnTo>
                    <a:pt x="2078088" y="305473"/>
                  </a:lnTo>
                  <a:lnTo>
                    <a:pt x="2077859" y="310603"/>
                  </a:lnTo>
                  <a:lnTo>
                    <a:pt x="2084857" y="306641"/>
                  </a:lnTo>
                  <a:lnTo>
                    <a:pt x="2085784" y="311073"/>
                  </a:lnTo>
                  <a:lnTo>
                    <a:pt x="2086495" y="310845"/>
                  </a:lnTo>
                  <a:lnTo>
                    <a:pt x="2087194" y="310375"/>
                  </a:lnTo>
                  <a:lnTo>
                    <a:pt x="2088121" y="310146"/>
                  </a:lnTo>
                  <a:close/>
                </a:path>
                <a:path w="4618990" h="3560445">
                  <a:moveTo>
                    <a:pt x="2104923" y="18910"/>
                  </a:moveTo>
                  <a:lnTo>
                    <a:pt x="2102358" y="16573"/>
                  </a:lnTo>
                  <a:lnTo>
                    <a:pt x="2099564" y="17043"/>
                  </a:lnTo>
                  <a:lnTo>
                    <a:pt x="2097455" y="17500"/>
                  </a:lnTo>
                  <a:lnTo>
                    <a:pt x="2097925" y="19837"/>
                  </a:lnTo>
                  <a:lnTo>
                    <a:pt x="2098395" y="21704"/>
                  </a:lnTo>
                  <a:lnTo>
                    <a:pt x="2098624" y="23342"/>
                  </a:lnTo>
                  <a:lnTo>
                    <a:pt x="2102599" y="23342"/>
                  </a:lnTo>
                  <a:lnTo>
                    <a:pt x="2104923" y="21005"/>
                  </a:lnTo>
                  <a:lnTo>
                    <a:pt x="2104923" y="18910"/>
                  </a:lnTo>
                  <a:close/>
                </a:path>
                <a:path w="4618990" h="3560445">
                  <a:moveTo>
                    <a:pt x="2138299" y="1441716"/>
                  </a:moveTo>
                  <a:lnTo>
                    <a:pt x="2135263" y="1439151"/>
                  </a:lnTo>
                  <a:lnTo>
                    <a:pt x="2133866" y="1441945"/>
                  </a:lnTo>
                  <a:lnTo>
                    <a:pt x="2132457" y="1444980"/>
                  </a:lnTo>
                  <a:lnTo>
                    <a:pt x="2130831" y="1448015"/>
                  </a:lnTo>
                  <a:lnTo>
                    <a:pt x="2132927" y="1449654"/>
                  </a:lnTo>
                  <a:lnTo>
                    <a:pt x="2134565" y="1449654"/>
                  </a:lnTo>
                  <a:lnTo>
                    <a:pt x="2136432" y="1448015"/>
                  </a:lnTo>
                  <a:lnTo>
                    <a:pt x="2136660" y="1444980"/>
                  </a:lnTo>
                  <a:lnTo>
                    <a:pt x="2138299" y="1441716"/>
                  </a:lnTo>
                  <a:close/>
                </a:path>
                <a:path w="4618990" h="3560445">
                  <a:moveTo>
                    <a:pt x="2147163" y="1444053"/>
                  </a:moveTo>
                  <a:lnTo>
                    <a:pt x="2146935" y="1442415"/>
                  </a:lnTo>
                  <a:lnTo>
                    <a:pt x="2146465" y="1441018"/>
                  </a:lnTo>
                  <a:lnTo>
                    <a:pt x="2145766" y="1437043"/>
                  </a:lnTo>
                  <a:lnTo>
                    <a:pt x="2143429" y="1440776"/>
                  </a:lnTo>
                  <a:lnTo>
                    <a:pt x="2142261" y="1442885"/>
                  </a:lnTo>
                  <a:lnTo>
                    <a:pt x="2140635" y="1445679"/>
                  </a:lnTo>
                  <a:lnTo>
                    <a:pt x="2141093" y="1447088"/>
                  </a:lnTo>
                  <a:lnTo>
                    <a:pt x="2141563" y="1448244"/>
                  </a:lnTo>
                  <a:lnTo>
                    <a:pt x="2142261" y="1447787"/>
                  </a:lnTo>
                  <a:lnTo>
                    <a:pt x="2142960" y="1447546"/>
                  </a:lnTo>
                  <a:lnTo>
                    <a:pt x="2143658" y="1447088"/>
                  </a:lnTo>
                  <a:lnTo>
                    <a:pt x="2144826" y="1446149"/>
                  </a:lnTo>
                  <a:lnTo>
                    <a:pt x="2145995" y="1444980"/>
                  </a:lnTo>
                  <a:lnTo>
                    <a:pt x="2147163" y="1444053"/>
                  </a:lnTo>
                  <a:close/>
                </a:path>
                <a:path w="4618990" h="3560445">
                  <a:moveTo>
                    <a:pt x="2150199" y="3115627"/>
                  </a:moveTo>
                  <a:lnTo>
                    <a:pt x="2147163" y="3113989"/>
                  </a:lnTo>
                  <a:lnTo>
                    <a:pt x="2144369" y="3112592"/>
                  </a:lnTo>
                  <a:lnTo>
                    <a:pt x="2141334" y="3111195"/>
                  </a:lnTo>
                  <a:lnTo>
                    <a:pt x="2139696" y="3113290"/>
                  </a:lnTo>
                  <a:lnTo>
                    <a:pt x="2139696" y="3114929"/>
                  </a:lnTo>
                  <a:lnTo>
                    <a:pt x="2141334" y="3116796"/>
                  </a:lnTo>
                  <a:lnTo>
                    <a:pt x="2144369" y="3117024"/>
                  </a:lnTo>
                  <a:lnTo>
                    <a:pt x="2147633" y="3118662"/>
                  </a:lnTo>
                  <a:lnTo>
                    <a:pt x="2150199" y="3115627"/>
                  </a:lnTo>
                  <a:close/>
                </a:path>
                <a:path w="4618990" h="3560445">
                  <a:moveTo>
                    <a:pt x="2160930" y="479564"/>
                  </a:moveTo>
                  <a:lnTo>
                    <a:pt x="2157895" y="479323"/>
                  </a:lnTo>
                  <a:lnTo>
                    <a:pt x="2153462" y="483768"/>
                  </a:lnTo>
                  <a:lnTo>
                    <a:pt x="2153704" y="485394"/>
                  </a:lnTo>
                  <a:lnTo>
                    <a:pt x="2152535" y="487959"/>
                  </a:lnTo>
                  <a:lnTo>
                    <a:pt x="2155571" y="488200"/>
                  </a:lnTo>
                  <a:lnTo>
                    <a:pt x="2160003" y="483768"/>
                  </a:lnTo>
                  <a:lnTo>
                    <a:pt x="2159762" y="482130"/>
                  </a:lnTo>
                  <a:lnTo>
                    <a:pt x="2160930" y="479564"/>
                  </a:lnTo>
                  <a:close/>
                </a:path>
                <a:path w="4618990" h="3560445">
                  <a:moveTo>
                    <a:pt x="2199208" y="1953717"/>
                  </a:moveTo>
                  <a:lnTo>
                    <a:pt x="2194306" y="1953717"/>
                  </a:lnTo>
                  <a:lnTo>
                    <a:pt x="2192909" y="1955584"/>
                  </a:lnTo>
                  <a:lnTo>
                    <a:pt x="2190102" y="1956511"/>
                  </a:lnTo>
                  <a:lnTo>
                    <a:pt x="2190102" y="1959775"/>
                  </a:lnTo>
                  <a:lnTo>
                    <a:pt x="2191740" y="1960016"/>
                  </a:lnTo>
                  <a:lnTo>
                    <a:pt x="2193137" y="1960016"/>
                  </a:lnTo>
                  <a:lnTo>
                    <a:pt x="2194534" y="1960245"/>
                  </a:lnTo>
                  <a:lnTo>
                    <a:pt x="2195944" y="1957679"/>
                  </a:lnTo>
                  <a:lnTo>
                    <a:pt x="2199208" y="1956981"/>
                  </a:lnTo>
                  <a:lnTo>
                    <a:pt x="2199208" y="1953717"/>
                  </a:lnTo>
                  <a:close/>
                </a:path>
                <a:path w="4618990" h="3560445">
                  <a:moveTo>
                    <a:pt x="2205507" y="3523310"/>
                  </a:moveTo>
                  <a:lnTo>
                    <a:pt x="2201303" y="3524008"/>
                  </a:lnTo>
                  <a:lnTo>
                    <a:pt x="2198967" y="3524478"/>
                  </a:lnTo>
                  <a:lnTo>
                    <a:pt x="2199436" y="3526574"/>
                  </a:lnTo>
                  <a:lnTo>
                    <a:pt x="2199665" y="3528441"/>
                  </a:lnTo>
                  <a:lnTo>
                    <a:pt x="2200135" y="3530549"/>
                  </a:lnTo>
                  <a:lnTo>
                    <a:pt x="2202472" y="3530308"/>
                  </a:lnTo>
                  <a:lnTo>
                    <a:pt x="2203869" y="3529838"/>
                  </a:lnTo>
                  <a:lnTo>
                    <a:pt x="2205507" y="3529609"/>
                  </a:lnTo>
                  <a:lnTo>
                    <a:pt x="2205507" y="3523310"/>
                  </a:lnTo>
                  <a:close/>
                </a:path>
                <a:path w="4618990" h="3560445">
                  <a:moveTo>
                    <a:pt x="2215311" y="899375"/>
                  </a:moveTo>
                  <a:lnTo>
                    <a:pt x="2213902" y="898918"/>
                  </a:lnTo>
                  <a:lnTo>
                    <a:pt x="2212975" y="898448"/>
                  </a:lnTo>
                  <a:lnTo>
                    <a:pt x="2211108" y="898448"/>
                  </a:lnTo>
                  <a:lnTo>
                    <a:pt x="2210409" y="899147"/>
                  </a:lnTo>
                  <a:lnTo>
                    <a:pt x="2209469" y="899617"/>
                  </a:lnTo>
                  <a:lnTo>
                    <a:pt x="2210409" y="901014"/>
                  </a:lnTo>
                  <a:lnTo>
                    <a:pt x="2211806" y="902652"/>
                  </a:lnTo>
                  <a:lnTo>
                    <a:pt x="2212276" y="904278"/>
                  </a:lnTo>
                  <a:lnTo>
                    <a:pt x="2212733" y="906386"/>
                  </a:lnTo>
                  <a:lnTo>
                    <a:pt x="2212733" y="908481"/>
                  </a:lnTo>
                  <a:lnTo>
                    <a:pt x="2215311" y="908253"/>
                  </a:lnTo>
                  <a:lnTo>
                    <a:pt x="2215311" y="899375"/>
                  </a:lnTo>
                  <a:close/>
                </a:path>
                <a:path w="4618990" h="3560445">
                  <a:moveTo>
                    <a:pt x="2228837" y="1991512"/>
                  </a:moveTo>
                  <a:lnTo>
                    <a:pt x="2226043" y="1988718"/>
                  </a:lnTo>
                  <a:lnTo>
                    <a:pt x="2223008" y="1989886"/>
                  </a:lnTo>
                  <a:lnTo>
                    <a:pt x="2218804" y="1990585"/>
                  </a:lnTo>
                  <a:lnTo>
                    <a:pt x="2219274" y="1996186"/>
                  </a:lnTo>
                  <a:lnTo>
                    <a:pt x="2222309" y="1994547"/>
                  </a:lnTo>
                  <a:lnTo>
                    <a:pt x="2224405" y="1993620"/>
                  </a:lnTo>
                  <a:lnTo>
                    <a:pt x="2226741" y="1992680"/>
                  </a:lnTo>
                  <a:lnTo>
                    <a:pt x="2228837" y="1991512"/>
                  </a:lnTo>
                  <a:close/>
                </a:path>
                <a:path w="4618990" h="3560445">
                  <a:moveTo>
                    <a:pt x="2287879" y="3351555"/>
                  </a:moveTo>
                  <a:lnTo>
                    <a:pt x="2284844" y="3350158"/>
                  </a:lnTo>
                  <a:lnTo>
                    <a:pt x="2282279" y="3348520"/>
                  </a:lnTo>
                  <a:lnTo>
                    <a:pt x="2279243" y="3346881"/>
                  </a:lnTo>
                  <a:lnTo>
                    <a:pt x="2277376" y="3348990"/>
                  </a:lnTo>
                  <a:lnTo>
                    <a:pt x="2277148" y="3351085"/>
                  </a:lnTo>
                  <a:lnTo>
                    <a:pt x="2279713" y="3352952"/>
                  </a:lnTo>
                  <a:lnTo>
                    <a:pt x="2282279" y="3352482"/>
                  </a:lnTo>
                  <a:lnTo>
                    <a:pt x="2285085" y="3354120"/>
                  </a:lnTo>
                  <a:lnTo>
                    <a:pt x="2287879" y="3351555"/>
                  </a:lnTo>
                  <a:close/>
                </a:path>
                <a:path w="4618990" h="3560445">
                  <a:moveTo>
                    <a:pt x="2303284" y="748626"/>
                  </a:moveTo>
                  <a:lnTo>
                    <a:pt x="2302814" y="748398"/>
                  </a:lnTo>
                  <a:lnTo>
                    <a:pt x="2301417" y="747928"/>
                  </a:lnTo>
                  <a:lnTo>
                    <a:pt x="2299551" y="747229"/>
                  </a:lnTo>
                  <a:lnTo>
                    <a:pt x="2298154" y="749325"/>
                  </a:lnTo>
                  <a:lnTo>
                    <a:pt x="2296515" y="751433"/>
                  </a:lnTo>
                  <a:lnTo>
                    <a:pt x="2295118" y="753300"/>
                  </a:lnTo>
                  <a:lnTo>
                    <a:pt x="2295588" y="753529"/>
                  </a:lnTo>
                  <a:lnTo>
                    <a:pt x="2296985" y="753999"/>
                  </a:lnTo>
                  <a:lnTo>
                    <a:pt x="2298852" y="754697"/>
                  </a:lnTo>
                  <a:lnTo>
                    <a:pt x="2300478" y="752602"/>
                  </a:lnTo>
                  <a:lnTo>
                    <a:pt x="2301887" y="750493"/>
                  </a:lnTo>
                  <a:lnTo>
                    <a:pt x="2303284" y="748626"/>
                  </a:lnTo>
                  <a:close/>
                </a:path>
                <a:path w="4618990" h="3560445">
                  <a:moveTo>
                    <a:pt x="2383332" y="491236"/>
                  </a:moveTo>
                  <a:lnTo>
                    <a:pt x="2382621" y="488657"/>
                  </a:lnTo>
                  <a:lnTo>
                    <a:pt x="2381694" y="485394"/>
                  </a:lnTo>
                  <a:lnTo>
                    <a:pt x="2376093" y="485394"/>
                  </a:lnTo>
                  <a:lnTo>
                    <a:pt x="2376322" y="487260"/>
                  </a:lnTo>
                  <a:lnTo>
                    <a:pt x="2376563" y="489369"/>
                  </a:lnTo>
                  <a:lnTo>
                    <a:pt x="2376563" y="491934"/>
                  </a:lnTo>
                  <a:lnTo>
                    <a:pt x="2379129" y="491693"/>
                  </a:lnTo>
                  <a:lnTo>
                    <a:pt x="2380754" y="491464"/>
                  </a:lnTo>
                  <a:lnTo>
                    <a:pt x="2383332" y="491236"/>
                  </a:lnTo>
                  <a:close/>
                </a:path>
                <a:path w="4618990" h="3560445">
                  <a:moveTo>
                    <a:pt x="2386126" y="1478584"/>
                  </a:moveTo>
                  <a:lnTo>
                    <a:pt x="2385898" y="1477657"/>
                  </a:lnTo>
                  <a:lnTo>
                    <a:pt x="2384958" y="1475790"/>
                  </a:lnTo>
                  <a:lnTo>
                    <a:pt x="2384260" y="1476019"/>
                  </a:lnTo>
                  <a:lnTo>
                    <a:pt x="2382863" y="1476959"/>
                  </a:lnTo>
                  <a:lnTo>
                    <a:pt x="2385428" y="1480451"/>
                  </a:lnTo>
                  <a:lnTo>
                    <a:pt x="2378659" y="1481391"/>
                  </a:lnTo>
                  <a:lnTo>
                    <a:pt x="2380754" y="1484884"/>
                  </a:lnTo>
                  <a:lnTo>
                    <a:pt x="2383790" y="1484884"/>
                  </a:lnTo>
                  <a:lnTo>
                    <a:pt x="2386126" y="1484655"/>
                  </a:lnTo>
                  <a:lnTo>
                    <a:pt x="2386126" y="1478584"/>
                  </a:lnTo>
                  <a:close/>
                </a:path>
                <a:path w="4618990" h="3560445">
                  <a:moveTo>
                    <a:pt x="2419032" y="4902"/>
                  </a:moveTo>
                  <a:lnTo>
                    <a:pt x="2418562" y="2108"/>
                  </a:lnTo>
                  <a:lnTo>
                    <a:pt x="2418092" y="0"/>
                  </a:lnTo>
                  <a:lnTo>
                    <a:pt x="2415768" y="469"/>
                  </a:lnTo>
                  <a:lnTo>
                    <a:pt x="2413901" y="939"/>
                  </a:lnTo>
                  <a:lnTo>
                    <a:pt x="2412263" y="1168"/>
                  </a:lnTo>
                  <a:lnTo>
                    <a:pt x="2412263" y="5372"/>
                  </a:lnTo>
                  <a:lnTo>
                    <a:pt x="2414600" y="7239"/>
                  </a:lnTo>
                  <a:lnTo>
                    <a:pt x="2416695" y="7708"/>
                  </a:lnTo>
                  <a:lnTo>
                    <a:pt x="2419032" y="4902"/>
                  </a:lnTo>
                  <a:close/>
                </a:path>
                <a:path w="4618990" h="3560445">
                  <a:moveTo>
                    <a:pt x="2444000" y="1951151"/>
                  </a:moveTo>
                  <a:lnTo>
                    <a:pt x="2443772" y="1951151"/>
                  </a:lnTo>
                  <a:lnTo>
                    <a:pt x="2442362" y="1950440"/>
                  </a:lnTo>
                  <a:lnTo>
                    <a:pt x="2440495" y="1949742"/>
                  </a:lnTo>
                  <a:lnTo>
                    <a:pt x="2439098" y="1952078"/>
                  </a:lnTo>
                  <a:lnTo>
                    <a:pt x="2437701" y="1954174"/>
                  </a:lnTo>
                  <a:lnTo>
                    <a:pt x="2436304" y="1956041"/>
                  </a:lnTo>
                  <a:lnTo>
                    <a:pt x="2436533" y="1956282"/>
                  </a:lnTo>
                  <a:lnTo>
                    <a:pt x="2437930" y="1956752"/>
                  </a:lnTo>
                  <a:lnTo>
                    <a:pt x="2439797" y="1957451"/>
                  </a:lnTo>
                  <a:lnTo>
                    <a:pt x="2441206" y="1955114"/>
                  </a:lnTo>
                  <a:lnTo>
                    <a:pt x="2442603" y="1953018"/>
                  </a:lnTo>
                  <a:lnTo>
                    <a:pt x="2444000" y="1951151"/>
                  </a:lnTo>
                  <a:close/>
                </a:path>
                <a:path w="4618990" h="3560445">
                  <a:moveTo>
                    <a:pt x="2454275" y="1974481"/>
                  </a:moveTo>
                  <a:lnTo>
                    <a:pt x="2451468" y="1972843"/>
                  </a:lnTo>
                  <a:lnTo>
                    <a:pt x="2448674" y="1972843"/>
                  </a:lnTo>
                  <a:lnTo>
                    <a:pt x="2445169" y="1974710"/>
                  </a:lnTo>
                  <a:lnTo>
                    <a:pt x="2445397" y="1976348"/>
                  </a:lnTo>
                  <a:lnTo>
                    <a:pt x="2445639" y="1978215"/>
                  </a:lnTo>
                  <a:lnTo>
                    <a:pt x="2446109" y="1980552"/>
                  </a:lnTo>
                  <a:lnTo>
                    <a:pt x="2447975" y="1978685"/>
                  </a:lnTo>
                  <a:lnTo>
                    <a:pt x="2451468" y="1975878"/>
                  </a:lnTo>
                  <a:lnTo>
                    <a:pt x="2454275" y="1977986"/>
                  </a:lnTo>
                  <a:lnTo>
                    <a:pt x="2454275" y="1974481"/>
                  </a:lnTo>
                  <a:close/>
                </a:path>
                <a:path w="4618990" h="3560445">
                  <a:moveTo>
                    <a:pt x="2471305" y="1970976"/>
                  </a:moveTo>
                  <a:lnTo>
                    <a:pt x="2469438" y="1970747"/>
                  </a:lnTo>
                  <a:lnTo>
                    <a:pt x="2467800" y="1970049"/>
                  </a:lnTo>
                  <a:lnTo>
                    <a:pt x="2466403" y="1970278"/>
                  </a:lnTo>
                  <a:lnTo>
                    <a:pt x="2464066" y="1970519"/>
                  </a:lnTo>
                  <a:lnTo>
                    <a:pt x="2461272" y="1969109"/>
                  </a:lnTo>
                  <a:lnTo>
                    <a:pt x="2457539" y="1972144"/>
                  </a:lnTo>
                  <a:lnTo>
                    <a:pt x="2467572" y="1973313"/>
                  </a:lnTo>
                  <a:lnTo>
                    <a:pt x="2471305" y="1970976"/>
                  </a:lnTo>
                  <a:close/>
                </a:path>
                <a:path w="4618990" h="3560445">
                  <a:moveTo>
                    <a:pt x="2538285" y="499859"/>
                  </a:moveTo>
                  <a:lnTo>
                    <a:pt x="2532443" y="498233"/>
                  </a:lnTo>
                  <a:lnTo>
                    <a:pt x="2528011" y="497535"/>
                  </a:lnTo>
                  <a:lnTo>
                    <a:pt x="2523807" y="500799"/>
                  </a:lnTo>
                  <a:lnTo>
                    <a:pt x="2528011" y="501269"/>
                  </a:lnTo>
                  <a:lnTo>
                    <a:pt x="2532684" y="502894"/>
                  </a:lnTo>
                  <a:lnTo>
                    <a:pt x="2538285" y="499859"/>
                  </a:lnTo>
                  <a:close/>
                </a:path>
                <a:path w="4618990" h="3560445">
                  <a:moveTo>
                    <a:pt x="2573045" y="3499967"/>
                  </a:moveTo>
                  <a:lnTo>
                    <a:pt x="2572588" y="3497643"/>
                  </a:lnTo>
                  <a:lnTo>
                    <a:pt x="2572118" y="3495776"/>
                  </a:lnTo>
                  <a:lnTo>
                    <a:pt x="2571889" y="3494138"/>
                  </a:lnTo>
                  <a:lnTo>
                    <a:pt x="2567914" y="3494138"/>
                  </a:lnTo>
                  <a:lnTo>
                    <a:pt x="2565577" y="3496475"/>
                  </a:lnTo>
                  <a:lnTo>
                    <a:pt x="2565577" y="3498570"/>
                  </a:lnTo>
                  <a:lnTo>
                    <a:pt x="2568156" y="3500907"/>
                  </a:lnTo>
                  <a:lnTo>
                    <a:pt x="2570950" y="3500437"/>
                  </a:lnTo>
                  <a:lnTo>
                    <a:pt x="2573045" y="3499967"/>
                  </a:lnTo>
                  <a:close/>
                </a:path>
                <a:path w="4618990" h="3560445">
                  <a:moveTo>
                    <a:pt x="2707462" y="2353691"/>
                  </a:moveTo>
                  <a:lnTo>
                    <a:pt x="2707233" y="2351595"/>
                  </a:lnTo>
                  <a:lnTo>
                    <a:pt x="2707233" y="2349728"/>
                  </a:lnTo>
                  <a:lnTo>
                    <a:pt x="2707005" y="2347163"/>
                  </a:lnTo>
                  <a:lnTo>
                    <a:pt x="2704439" y="2347391"/>
                  </a:lnTo>
                  <a:lnTo>
                    <a:pt x="2702801" y="2347633"/>
                  </a:lnTo>
                  <a:lnTo>
                    <a:pt x="2700236" y="2347861"/>
                  </a:lnTo>
                  <a:lnTo>
                    <a:pt x="2700934" y="2350427"/>
                  </a:lnTo>
                  <a:lnTo>
                    <a:pt x="2701861" y="2353691"/>
                  </a:lnTo>
                  <a:lnTo>
                    <a:pt x="2707462" y="2353691"/>
                  </a:lnTo>
                  <a:close/>
                </a:path>
                <a:path w="4618990" h="3560445">
                  <a:moveTo>
                    <a:pt x="2718435" y="603478"/>
                  </a:moveTo>
                  <a:lnTo>
                    <a:pt x="2715869" y="600443"/>
                  </a:lnTo>
                  <a:lnTo>
                    <a:pt x="2709329" y="600443"/>
                  </a:lnTo>
                  <a:lnTo>
                    <a:pt x="2711666" y="602780"/>
                  </a:lnTo>
                  <a:lnTo>
                    <a:pt x="2713063" y="603948"/>
                  </a:lnTo>
                  <a:lnTo>
                    <a:pt x="2714002" y="605345"/>
                  </a:lnTo>
                  <a:lnTo>
                    <a:pt x="2714701" y="606742"/>
                  </a:lnTo>
                  <a:lnTo>
                    <a:pt x="2712834" y="609549"/>
                  </a:lnTo>
                  <a:lnTo>
                    <a:pt x="2717736" y="609549"/>
                  </a:lnTo>
                  <a:lnTo>
                    <a:pt x="2716098" y="606513"/>
                  </a:lnTo>
                  <a:lnTo>
                    <a:pt x="2718435" y="603478"/>
                  </a:lnTo>
                  <a:close/>
                </a:path>
                <a:path w="4618990" h="3560445">
                  <a:moveTo>
                    <a:pt x="3117723" y="97777"/>
                  </a:moveTo>
                  <a:lnTo>
                    <a:pt x="3116084" y="95910"/>
                  </a:lnTo>
                  <a:lnTo>
                    <a:pt x="3113049" y="95681"/>
                  </a:lnTo>
                  <a:lnTo>
                    <a:pt x="3109785" y="94043"/>
                  </a:lnTo>
                  <a:lnTo>
                    <a:pt x="3107220" y="97078"/>
                  </a:lnTo>
                  <a:lnTo>
                    <a:pt x="3110014" y="98475"/>
                  </a:lnTo>
                  <a:lnTo>
                    <a:pt x="3113049" y="99885"/>
                  </a:lnTo>
                  <a:lnTo>
                    <a:pt x="3116084" y="101511"/>
                  </a:lnTo>
                  <a:lnTo>
                    <a:pt x="3117723" y="99415"/>
                  </a:lnTo>
                  <a:lnTo>
                    <a:pt x="3117723" y="97777"/>
                  </a:lnTo>
                  <a:close/>
                </a:path>
                <a:path w="4618990" h="3560445">
                  <a:moveTo>
                    <a:pt x="3199168" y="2710040"/>
                  </a:moveTo>
                  <a:lnTo>
                    <a:pt x="3198698" y="2707944"/>
                  </a:lnTo>
                  <a:lnTo>
                    <a:pt x="3198457" y="2706078"/>
                  </a:lnTo>
                  <a:lnTo>
                    <a:pt x="3197999" y="2703969"/>
                  </a:lnTo>
                  <a:lnTo>
                    <a:pt x="3195663" y="2704211"/>
                  </a:lnTo>
                  <a:lnTo>
                    <a:pt x="3194266" y="2704668"/>
                  </a:lnTo>
                  <a:lnTo>
                    <a:pt x="3192627" y="2704909"/>
                  </a:lnTo>
                  <a:lnTo>
                    <a:pt x="3192627" y="2711208"/>
                  </a:lnTo>
                  <a:lnTo>
                    <a:pt x="3195434" y="2710738"/>
                  </a:lnTo>
                  <a:lnTo>
                    <a:pt x="3197060" y="2710510"/>
                  </a:lnTo>
                  <a:lnTo>
                    <a:pt x="3199168" y="2710040"/>
                  </a:lnTo>
                  <a:close/>
                </a:path>
                <a:path w="4618990" h="3560445">
                  <a:moveTo>
                    <a:pt x="3434397" y="1182446"/>
                  </a:moveTo>
                  <a:lnTo>
                    <a:pt x="3432987" y="1180579"/>
                  </a:lnTo>
                  <a:lnTo>
                    <a:pt x="3431819" y="1178483"/>
                  </a:lnTo>
                  <a:lnTo>
                    <a:pt x="3430422" y="1176616"/>
                  </a:lnTo>
                  <a:lnTo>
                    <a:pt x="3425063" y="1181989"/>
                  </a:lnTo>
                  <a:lnTo>
                    <a:pt x="3428327" y="1184554"/>
                  </a:lnTo>
                  <a:lnTo>
                    <a:pt x="3431590" y="1184554"/>
                  </a:lnTo>
                  <a:lnTo>
                    <a:pt x="3434397" y="1182446"/>
                  </a:lnTo>
                  <a:close/>
                </a:path>
                <a:path w="4618990" h="3560445">
                  <a:moveTo>
                    <a:pt x="3743591" y="96380"/>
                  </a:moveTo>
                  <a:lnTo>
                    <a:pt x="3741267" y="91249"/>
                  </a:lnTo>
                  <a:lnTo>
                    <a:pt x="3738930" y="96608"/>
                  </a:lnTo>
                  <a:lnTo>
                    <a:pt x="3738930" y="100812"/>
                  </a:lnTo>
                  <a:lnTo>
                    <a:pt x="3741267" y="106184"/>
                  </a:lnTo>
                  <a:lnTo>
                    <a:pt x="3743591" y="100812"/>
                  </a:lnTo>
                  <a:lnTo>
                    <a:pt x="3743591" y="96380"/>
                  </a:lnTo>
                  <a:close/>
                </a:path>
                <a:path w="4618990" h="3560445">
                  <a:moveTo>
                    <a:pt x="4162488" y="3500437"/>
                  </a:moveTo>
                  <a:lnTo>
                    <a:pt x="4162247" y="3497872"/>
                  </a:lnTo>
                  <a:lnTo>
                    <a:pt x="4162018" y="3496233"/>
                  </a:lnTo>
                  <a:lnTo>
                    <a:pt x="4161777" y="3493668"/>
                  </a:lnTo>
                  <a:lnTo>
                    <a:pt x="4159212" y="3494367"/>
                  </a:lnTo>
                  <a:lnTo>
                    <a:pt x="4155948" y="3495306"/>
                  </a:lnTo>
                  <a:lnTo>
                    <a:pt x="4155948" y="3500907"/>
                  </a:lnTo>
                  <a:lnTo>
                    <a:pt x="4158056" y="3500678"/>
                  </a:lnTo>
                  <a:lnTo>
                    <a:pt x="4159923" y="3500437"/>
                  </a:lnTo>
                  <a:lnTo>
                    <a:pt x="4162488" y="3500437"/>
                  </a:lnTo>
                  <a:close/>
                </a:path>
                <a:path w="4618990" h="3560445">
                  <a:moveTo>
                    <a:pt x="4185818" y="2892298"/>
                  </a:moveTo>
                  <a:lnTo>
                    <a:pt x="4176014" y="2890901"/>
                  </a:lnTo>
                  <a:lnTo>
                    <a:pt x="4172750" y="2893466"/>
                  </a:lnTo>
                  <a:lnTo>
                    <a:pt x="4174617" y="2895333"/>
                  </a:lnTo>
                  <a:lnTo>
                    <a:pt x="4176712" y="2894393"/>
                  </a:lnTo>
                  <a:lnTo>
                    <a:pt x="4178820" y="2894393"/>
                  </a:lnTo>
                  <a:lnTo>
                    <a:pt x="4180916" y="2894165"/>
                  </a:lnTo>
                  <a:lnTo>
                    <a:pt x="4183253" y="2895333"/>
                  </a:lnTo>
                  <a:lnTo>
                    <a:pt x="4185818" y="2892298"/>
                  </a:lnTo>
                  <a:close/>
                </a:path>
                <a:path w="4618990" h="3560445">
                  <a:moveTo>
                    <a:pt x="4261891" y="1947176"/>
                  </a:moveTo>
                  <a:lnTo>
                    <a:pt x="4259097" y="1943684"/>
                  </a:lnTo>
                  <a:lnTo>
                    <a:pt x="4256290" y="1949742"/>
                  </a:lnTo>
                  <a:lnTo>
                    <a:pt x="4254665" y="1953018"/>
                  </a:lnTo>
                  <a:lnTo>
                    <a:pt x="4256290" y="1953475"/>
                  </a:lnTo>
                  <a:lnTo>
                    <a:pt x="4259097" y="1953945"/>
                  </a:lnTo>
                  <a:lnTo>
                    <a:pt x="4261891" y="1950440"/>
                  </a:lnTo>
                  <a:lnTo>
                    <a:pt x="4261891" y="1947176"/>
                  </a:lnTo>
                  <a:close/>
                </a:path>
                <a:path w="4618990" h="3560445">
                  <a:moveTo>
                    <a:pt x="4378579" y="921321"/>
                  </a:moveTo>
                  <a:lnTo>
                    <a:pt x="4373448" y="921080"/>
                  </a:lnTo>
                  <a:lnTo>
                    <a:pt x="4377182" y="928090"/>
                  </a:lnTo>
                  <a:lnTo>
                    <a:pt x="4372978" y="929017"/>
                  </a:lnTo>
                  <a:lnTo>
                    <a:pt x="4373207" y="929716"/>
                  </a:lnTo>
                  <a:lnTo>
                    <a:pt x="4373677" y="930414"/>
                  </a:lnTo>
                  <a:lnTo>
                    <a:pt x="4373905" y="931354"/>
                  </a:lnTo>
                  <a:lnTo>
                    <a:pt x="4376712" y="930884"/>
                  </a:lnTo>
                  <a:lnTo>
                    <a:pt x="4378579" y="930656"/>
                  </a:lnTo>
                  <a:lnTo>
                    <a:pt x="4378579" y="921321"/>
                  </a:lnTo>
                  <a:close/>
                </a:path>
                <a:path w="4618990" h="3560445">
                  <a:moveTo>
                    <a:pt x="4405185" y="881875"/>
                  </a:moveTo>
                  <a:lnTo>
                    <a:pt x="4396549" y="881875"/>
                  </a:lnTo>
                  <a:lnTo>
                    <a:pt x="4396079" y="883043"/>
                  </a:lnTo>
                  <a:lnTo>
                    <a:pt x="4395381" y="883742"/>
                  </a:lnTo>
                  <a:lnTo>
                    <a:pt x="4398416" y="885151"/>
                  </a:lnTo>
                  <a:lnTo>
                    <a:pt x="4401210" y="886548"/>
                  </a:lnTo>
                  <a:lnTo>
                    <a:pt x="4404715" y="888174"/>
                  </a:lnTo>
                  <a:lnTo>
                    <a:pt x="4404944" y="885850"/>
                  </a:lnTo>
                  <a:lnTo>
                    <a:pt x="4404944" y="883742"/>
                  </a:lnTo>
                  <a:lnTo>
                    <a:pt x="4405185" y="881875"/>
                  </a:lnTo>
                  <a:close/>
                </a:path>
                <a:path w="4618990" h="3560445">
                  <a:moveTo>
                    <a:pt x="4425010" y="3556685"/>
                  </a:moveTo>
                  <a:lnTo>
                    <a:pt x="4424553" y="3554819"/>
                  </a:lnTo>
                  <a:lnTo>
                    <a:pt x="4423613" y="3553879"/>
                  </a:lnTo>
                  <a:lnTo>
                    <a:pt x="4423143" y="3553180"/>
                  </a:lnTo>
                  <a:lnTo>
                    <a:pt x="4419879" y="3553180"/>
                  </a:lnTo>
                  <a:lnTo>
                    <a:pt x="4417542" y="3555276"/>
                  </a:lnTo>
                  <a:lnTo>
                    <a:pt x="4417314" y="3557613"/>
                  </a:lnTo>
                  <a:lnTo>
                    <a:pt x="4420349" y="3560178"/>
                  </a:lnTo>
                  <a:lnTo>
                    <a:pt x="4421517" y="3559708"/>
                  </a:lnTo>
                  <a:lnTo>
                    <a:pt x="4423143" y="3559479"/>
                  </a:lnTo>
                  <a:lnTo>
                    <a:pt x="4424311" y="3559251"/>
                  </a:lnTo>
                  <a:lnTo>
                    <a:pt x="4424553" y="3557613"/>
                  </a:lnTo>
                  <a:lnTo>
                    <a:pt x="4425010" y="3556685"/>
                  </a:lnTo>
                  <a:close/>
                </a:path>
                <a:path w="4618990" h="3560445">
                  <a:moveTo>
                    <a:pt x="4428287" y="158927"/>
                  </a:moveTo>
                  <a:lnTo>
                    <a:pt x="4427817" y="156121"/>
                  </a:lnTo>
                  <a:lnTo>
                    <a:pt x="4427347" y="154025"/>
                  </a:lnTo>
                  <a:lnTo>
                    <a:pt x="4425010" y="154482"/>
                  </a:lnTo>
                  <a:lnTo>
                    <a:pt x="4423143" y="154952"/>
                  </a:lnTo>
                  <a:lnTo>
                    <a:pt x="4421517" y="155194"/>
                  </a:lnTo>
                  <a:lnTo>
                    <a:pt x="4421517" y="159156"/>
                  </a:lnTo>
                  <a:lnTo>
                    <a:pt x="4423613" y="161493"/>
                  </a:lnTo>
                  <a:lnTo>
                    <a:pt x="4425950" y="161721"/>
                  </a:lnTo>
                  <a:lnTo>
                    <a:pt x="4428287" y="158927"/>
                  </a:lnTo>
                  <a:close/>
                </a:path>
                <a:path w="4618990" h="3560445">
                  <a:moveTo>
                    <a:pt x="4428985" y="756793"/>
                  </a:moveTo>
                  <a:lnTo>
                    <a:pt x="4426420" y="750963"/>
                  </a:lnTo>
                  <a:lnTo>
                    <a:pt x="4425251" y="751890"/>
                  </a:lnTo>
                  <a:lnTo>
                    <a:pt x="4424311" y="753300"/>
                  </a:lnTo>
                  <a:lnTo>
                    <a:pt x="4421517" y="754697"/>
                  </a:lnTo>
                  <a:lnTo>
                    <a:pt x="4418711" y="752830"/>
                  </a:lnTo>
                  <a:lnTo>
                    <a:pt x="4418711" y="756335"/>
                  </a:lnTo>
                  <a:lnTo>
                    <a:pt x="4419879" y="757491"/>
                  </a:lnTo>
                  <a:lnTo>
                    <a:pt x="4428515" y="757491"/>
                  </a:lnTo>
                  <a:lnTo>
                    <a:pt x="4428985" y="756793"/>
                  </a:lnTo>
                  <a:close/>
                </a:path>
                <a:path w="4618990" h="3560445">
                  <a:moveTo>
                    <a:pt x="4488954" y="753757"/>
                  </a:moveTo>
                  <a:lnTo>
                    <a:pt x="4480318" y="747928"/>
                  </a:lnTo>
                  <a:lnTo>
                    <a:pt x="4480560" y="753757"/>
                  </a:lnTo>
                  <a:lnTo>
                    <a:pt x="4488954" y="753757"/>
                  </a:lnTo>
                  <a:close/>
                </a:path>
                <a:path w="4618990" h="3560445">
                  <a:moveTo>
                    <a:pt x="4490364" y="749566"/>
                  </a:moveTo>
                  <a:lnTo>
                    <a:pt x="4489653" y="748868"/>
                  </a:lnTo>
                  <a:lnTo>
                    <a:pt x="4488027" y="745363"/>
                  </a:lnTo>
                  <a:lnTo>
                    <a:pt x="4488954" y="753757"/>
                  </a:lnTo>
                  <a:lnTo>
                    <a:pt x="4489424" y="753757"/>
                  </a:lnTo>
                  <a:lnTo>
                    <a:pt x="4489894" y="752360"/>
                  </a:lnTo>
                  <a:lnTo>
                    <a:pt x="4490364" y="751433"/>
                  </a:lnTo>
                  <a:lnTo>
                    <a:pt x="4490364" y="749566"/>
                  </a:lnTo>
                  <a:close/>
                </a:path>
                <a:path w="4618990" h="3560445">
                  <a:moveTo>
                    <a:pt x="4552899" y="3220174"/>
                  </a:moveTo>
                  <a:lnTo>
                    <a:pt x="4552429" y="3217367"/>
                  </a:lnTo>
                  <a:lnTo>
                    <a:pt x="4551959" y="3215271"/>
                  </a:lnTo>
                  <a:lnTo>
                    <a:pt x="4549635" y="3215741"/>
                  </a:lnTo>
                  <a:lnTo>
                    <a:pt x="4547768" y="3216198"/>
                  </a:lnTo>
                  <a:lnTo>
                    <a:pt x="4546130" y="3216440"/>
                  </a:lnTo>
                  <a:lnTo>
                    <a:pt x="4546130" y="3220402"/>
                  </a:lnTo>
                  <a:lnTo>
                    <a:pt x="4548225" y="3222739"/>
                  </a:lnTo>
                  <a:lnTo>
                    <a:pt x="4550334" y="3222968"/>
                  </a:lnTo>
                  <a:lnTo>
                    <a:pt x="4552899" y="3220174"/>
                  </a:lnTo>
                  <a:close/>
                </a:path>
                <a:path w="4618990" h="3560445">
                  <a:moveTo>
                    <a:pt x="4618469" y="22644"/>
                  </a:moveTo>
                  <a:lnTo>
                    <a:pt x="4618012" y="20535"/>
                  </a:lnTo>
                  <a:lnTo>
                    <a:pt x="4617771" y="18669"/>
                  </a:lnTo>
                  <a:lnTo>
                    <a:pt x="4617301" y="16573"/>
                  </a:lnTo>
                  <a:lnTo>
                    <a:pt x="4614977" y="16802"/>
                  </a:lnTo>
                  <a:lnTo>
                    <a:pt x="4613567" y="17272"/>
                  </a:lnTo>
                  <a:lnTo>
                    <a:pt x="4611941" y="17500"/>
                  </a:lnTo>
                  <a:lnTo>
                    <a:pt x="4611941" y="23799"/>
                  </a:lnTo>
                  <a:lnTo>
                    <a:pt x="4614735" y="23101"/>
                  </a:lnTo>
                  <a:lnTo>
                    <a:pt x="4616145" y="22872"/>
                  </a:lnTo>
                  <a:lnTo>
                    <a:pt x="4618469" y="2264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9" name="object 59"/>
            <p:cNvSpPr/>
            <p:nvPr/>
          </p:nvSpPr>
          <p:spPr>
            <a:xfrm>
              <a:off x="1144295" y="3060394"/>
              <a:ext cx="4504690" cy="3583304"/>
            </a:xfrm>
            <a:custGeom>
              <a:avLst/>
              <a:gdLst/>
              <a:ahLst/>
              <a:cxnLst/>
              <a:rect l="l" t="t" r="r" b="b"/>
              <a:pathLst>
                <a:path w="4504690" h="3583304">
                  <a:moveTo>
                    <a:pt x="7226" y="2477605"/>
                  </a:moveTo>
                  <a:lnTo>
                    <a:pt x="6527" y="2473401"/>
                  </a:lnTo>
                  <a:lnTo>
                    <a:pt x="6070" y="2471077"/>
                  </a:lnTo>
                  <a:lnTo>
                    <a:pt x="3962" y="2471534"/>
                  </a:lnTo>
                  <a:lnTo>
                    <a:pt x="2095" y="2471775"/>
                  </a:lnTo>
                  <a:lnTo>
                    <a:pt x="0" y="2472232"/>
                  </a:lnTo>
                  <a:lnTo>
                    <a:pt x="228" y="2474569"/>
                  </a:lnTo>
                  <a:lnTo>
                    <a:pt x="698" y="2475966"/>
                  </a:lnTo>
                  <a:lnTo>
                    <a:pt x="927" y="2477605"/>
                  </a:lnTo>
                  <a:lnTo>
                    <a:pt x="7226" y="2477605"/>
                  </a:lnTo>
                  <a:close/>
                </a:path>
                <a:path w="4504690" h="3583304">
                  <a:moveTo>
                    <a:pt x="117843" y="1233551"/>
                  </a:moveTo>
                  <a:lnTo>
                    <a:pt x="114808" y="1231912"/>
                  </a:lnTo>
                  <a:lnTo>
                    <a:pt x="112014" y="1231912"/>
                  </a:lnTo>
                  <a:lnTo>
                    <a:pt x="107581" y="1234478"/>
                  </a:lnTo>
                  <a:lnTo>
                    <a:pt x="115506" y="1235887"/>
                  </a:lnTo>
                  <a:lnTo>
                    <a:pt x="117843" y="1233551"/>
                  </a:lnTo>
                  <a:close/>
                </a:path>
                <a:path w="4504690" h="3583304">
                  <a:moveTo>
                    <a:pt x="217487" y="1235887"/>
                  </a:moveTo>
                  <a:lnTo>
                    <a:pt x="216090" y="1234478"/>
                  </a:lnTo>
                  <a:lnTo>
                    <a:pt x="215163" y="1232611"/>
                  </a:lnTo>
                  <a:lnTo>
                    <a:pt x="211658" y="1232611"/>
                  </a:lnTo>
                  <a:lnTo>
                    <a:pt x="208851" y="1231455"/>
                  </a:lnTo>
                  <a:lnTo>
                    <a:pt x="206527" y="1234249"/>
                  </a:lnTo>
                  <a:lnTo>
                    <a:pt x="209791" y="1236814"/>
                  </a:lnTo>
                  <a:lnTo>
                    <a:pt x="213296" y="1235417"/>
                  </a:lnTo>
                  <a:lnTo>
                    <a:pt x="217487" y="1235887"/>
                  </a:lnTo>
                  <a:close/>
                </a:path>
                <a:path w="4504690" h="3583304">
                  <a:moveTo>
                    <a:pt x="243624" y="1233779"/>
                  </a:moveTo>
                  <a:lnTo>
                    <a:pt x="235699" y="1232382"/>
                  </a:lnTo>
                  <a:lnTo>
                    <a:pt x="233591" y="1234719"/>
                  </a:lnTo>
                  <a:lnTo>
                    <a:pt x="236397" y="1236345"/>
                  </a:lnTo>
                  <a:lnTo>
                    <a:pt x="239433" y="1236345"/>
                  </a:lnTo>
                  <a:lnTo>
                    <a:pt x="243624" y="1233779"/>
                  </a:lnTo>
                  <a:close/>
                </a:path>
                <a:path w="4504690" h="3583304">
                  <a:moveTo>
                    <a:pt x="406984" y="3122625"/>
                  </a:moveTo>
                  <a:lnTo>
                    <a:pt x="406742" y="3120288"/>
                  </a:lnTo>
                  <a:lnTo>
                    <a:pt x="406285" y="3118891"/>
                  </a:lnTo>
                  <a:lnTo>
                    <a:pt x="406044" y="3117253"/>
                  </a:lnTo>
                  <a:lnTo>
                    <a:pt x="399745" y="3117253"/>
                  </a:lnTo>
                  <a:lnTo>
                    <a:pt x="400215" y="3120288"/>
                  </a:lnTo>
                  <a:lnTo>
                    <a:pt x="400443" y="3121685"/>
                  </a:lnTo>
                  <a:lnTo>
                    <a:pt x="400913" y="3123781"/>
                  </a:lnTo>
                  <a:lnTo>
                    <a:pt x="403009" y="3123323"/>
                  </a:lnTo>
                  <a:lnTo>
                    <a:pt x="404876" y="3123082"/>
                  </a:lnTo>
                  <a:lnTo>
                    <a:pt x="406984" y="3122625"/>
                  </a:lnTo>
                  <a:close/>
                </a:path>
                <a:path w="4504690" h="3583304">
                  <a:moveTo>
                    <a:pt x="420522" y="1241247"/>
                  </a:moveTo>
                  <a:lnTo>
                    <a:pt x="417944" y="1239151"/>
                  </a:lnTo>
                  <a:lnTo>
                    <a:pt x="417017" y="1236814"/>
                  </a:lnTo>
                  <a:lnTo>
                    <a:pt x="414451" y="1236116"/>
                  </a:lnTo>
                  <a:lnTo>
                    <a:pt x="412813" y="1237983"/>
                  </a:lnTo>
                  <a:lnTo>
                    <a:pt x="412813" y="1239850"/>
                  </a:lnTo>
                  <a:lnTo>
                    <a:pt x="414921" y="1242187"/>
                  </a:lnTo>
                  <a:lnTo>
                    <a:pt x="416318" y="1241945"/>
                  </a:lnTo>
                  <a:lnTo>
                    <a:pt x="418185" y="1241717"/>
                  </a:lnTo>
                  <a:lnTo>
                    <a:pt x="420522" y="1241247"/>
                  </a:lnTo>
                  <a:close/>
                </a:path>
                <a:path w="4504690" h="3583304">
                  <a:moveTo>
                    <a:pt x="456450" y="2980969"/>
                  </a:moveTo>
                  <a:lnTo>
                    <a:pt x="455523" y="2978632"/>
                  </a:lnTo>
                  <a:lnTo>
                    <a:pt x="455053" y="2977235"/>
                  </a:lnTo>
                  <a:lnTo>
                    <a:pt x="453186" y="2978404"/>
                  </a:lnTo>
                  <a:lnTo>
                    <a:pt x="450850" y="2979801"/>
                  </a:lnTo>
                  <a:lnTo>
                    <a:pt x="448754" y="2980969"/>
                  </a:lnTo>
                  <a:lnTo>
                    <a:pt x="449681" y="2983306"/>
                  </a:lnTo>
                  <a:lnTo>
                    <a:pt x="450151" y="2984703"/>
                  </a:lnTo>
                  <a:lnTo>
                    <a:pt x="454355" y="2982366"/>
                  </a:lnTo>
                  <a:lnTo>
                    <a:pt x="456450" y="2980969"/>
                  </a:lnTo>
                  <a:close/>
                </a:path>
                <a:path w="4504690" h="3583304">
                  <a:moveTo>
                    <a:pt x="564261" y="1006017"/>
                  </a:moveTo>
                  <a:lnTo>
                    <a:pt x="562864" y="1003693"/>
                  </a:lnTo>
                  <a:lnTo>
                    <a:pt x="561467" y="1002055"/>
                  </a:lnTo>
                  <a:lnTo>
                    <a:pt x="560997" y="1000417"/>
                  </a:lnTo>
                  <a:lnTo>
                    <a:pt x="560539" y="998321"/>
                  </a:lnTo>
                  <a:lnTo>
                    <a:pt x="560539" y="996226"/>
                  </a:lnTo>
                  <a:lnTo>
                    <a:pt x="557961" y="996454"/>
                  </a:lnTo>
                  <a:lnTo>
                    <a:pt x="557961" y="1006487"/>
                  </a:lnTo>
                  <a:lnTo>
                    <a:pt x="560298" y="1006259"/>
                  </a:lnTo>
                  <a:lnTo>
                    <a:pt x="562165" y="1006259"/>
                  </a:lnTo>
                  <a:lnTo>
                    <a:pt x="564261" y="1006017"/>
                  </a:lnTo>
                  <a:close/>
                </a:path>
                <a:path w="4504690" h="3583304">
                  <a:moveTo>
                    <a:pt x="574065" y="3296704"/>
                  </a:moveTo>
                  <a:lnTo>
                    <a:pt x="573608" y="3294380"/>
                  </a:lnTo>
                  <a:lnTo>
                    <a:pt x="573138" y="3292513"/>
                  </a:lnTo>
                  <a:lnTo>
                    <a:pt x="572897" y="3290874"/>
                  </a:lnTo>
                  <a:lnTo>
                    <a:pt x="568934" y="3290874"/>
                  </a:lnTo>
                  <a:lnTo>
                    <a:pt x="566597" y="3292970"/>
                  </a:lnTo>
                  <a:lnTo>
                    <a:pt x="566597" y="3295078"/>
                  </a:lnTo>
                  <a:lnTo>
                    <a:pt x="569163" y="3297644"/>
                  </a:lnTo>
                  <a:lnTo>
                    <a:pt x="571969" y="3297174"/>
                  </a:lnTo>
                  <a:lnTo>
                    <a:pt x="574065" y="3296704"/>
                  </a:lnTo>
                  <a:close/>
                </a:path>
                <a:path w="4504690" h="3583304">
                  <a:moveTo>
                    <a:pt x="606272" y="3523069"/>
                  </a:moveTo>
                  <a:lnTo>
                    <a:pt x="602068" y="3523767"/>
                  </a:lnTo>
                  <a:lnTo>
                    <a:pt x="599744" y="3524237"/>
                  </a:lnTo>
                  <a:lnTo>
                    <a:pt x="600202" y="3526332"/>
                  </a:lnTo>
                  <a:lnTo>
                    <a:pt x="600443" y="3528199"/>
                  </a:lnTo>
                  <a:lnTo>
                    <a:pt x="600900" y="3530308"/>
                  </a:lnTo>
                  <a:lnTo>
                    <a:pt x="603237" y="3530066"/>
                  </a:lnTo>
                  <a:lnTo>
                    <a:pt x="604634" y="3529609"/>
                  </a:lnTo>
                  <a:lnTo>
                    <a:pt x="606272" y="3529368"/>
                  </a:lnTo>
                  <a:lnTo>
                    <a:pt x="606272" y="3523069"/>
                  </a:lnTo>
                  <a:close/>
                </a:path>
                <a:path w="4504690" h="3583304">
                  <a:moveTo>
                    <a:pt x="694956" y="1000658"/>
                  </a:moveTo>
                  <a:lnTo>
                    <a:pt x="690511" y="999248"/>
                  </a:lnTo>
                  <a:lnTo>
                    <a:pt x="686549" y="999248"/>
                  </a:lnTo>
                  <a:lnTo>
                    <a:pt x="679551" y="1001585"/>
                  </a:lnTo>
                  <a:lnTo>
                    <a:pt x="691680" y="1003223"/>
                  </a:lnTo>
                  <a:lnTo>
                    <a:pt x="694956" y="1000658"/>
                  </a:lnTo>
                  <a:close/>
                </a:path>
                <a:path w="4504690" h="3583304">
                  <a:moveTo>
                    <a:pt x="758418" y="1234020"/>
                  </a:moveTo>
                  <a:lnTo>
                    <a:pt x="750722" y="1232382"/>
                  </a:lnTo>
                  <a:lnTo>
                    <a:pt x="748157" y="1234719"/>
                  </a:lnTo>
                  <a:lnTo>
                    <a:pt x="750951" y="1236586"/>
                  </a:lnTo>
                  <a:lnTo>
                    <a:pt x="753986" y="1236345"/>
                  </a:lnTo>
                  <a:lnTo>
                    <a:pt x="758418" y="1234020"/>
                  </a:lnTo>
                  <a:close/>
                </a:path>
                <a:path w="4504690" h="3583304">
                  <a:moveTo>
                    <a:pt x="761225" y="2443073"/>
                  </a:moveTo>
                  <a:lnTo>
                    <a:pt x="753986" y="2441905"/>
                  </a:lnTo>
                  <a:lnTo>
                    <a:pt x="751420" y="2444000"/>
                  </a:lnTo>
                  <a:lnTo>
                    <a:pt x="755853" y="2448433"/>
                  </a:lnTo>
                  <a:lnTo>
                    <a:pt x="761225" y="2443073"/>
                  </a:lnTo>
                  <a:close/>
                </a:path>
                <a:path w="4504690" h="3583304">
                  <a:moveTo>
                    <a:pt x="825398" y="778497"/>
                  </a:moveTo>
                  <a:lnTo>
                    <a:pt x="823772" y="776630"/>
                  </a:lnTo>
                  <a:lnTo>
                    <a:pt x="822604" y="774992"/>
                  </a:lnTo>
                  <a:lnTo>
                    <a:pt x="821194" y="773353"/>
                  </a:lnTo>
                  <a:lnTo>
                    <a:pt x="818629" y="776859"/>
                  </a:lnTo>
                  <a:lnTo>
                    <a:pt x="818400" y="780122"/>
                  </a:lnTo>
                  <a:lnTo>
                    <a:pt x="821194" y="783399"/>
                  </a:lnTo>
                  <a:lnTo>
                    <a:pt x="822604" y="781532"/>
                  </a:lnTo>
                  <a:lnTo>
                    <a:pt x="825169" y="780592"/>
                  </a:lnTo>
                  <a:lnTo>
                    <a:pt x="825398" y="778497"/>
                  </a:lnTo>
                  <a:close/>
                </a:path>
                <a:path w="4504690" h="3583304">
                  <a:moveTo>
                    <a:pt x="826338" y="668807"/>
                  </a:moveTo>
                  <a:lnTo>
                    <a:pt x="822833" y="669518"/>
                  </a:lnTo>
                  <a:lnTo>
                    <a:pt x="820966" y="671842"/>
                  </a:lnTo>
                  <a:lnTo>
                    <a:pt x="819797" y="675119"/>
                  </a:lnTo>
                  <a:lnTo>
                    <a:pt x="820737" y="677443"/>
                  </a:lnTo>
                  <a:lnTo>
                    <a:pt x="821436" y="678611"/>
                  </a:lnTo>
                  <a:lnTo>
                    <a:pt x="826338" y="673709"/>
                  </a:lnTo>
                  <a:lnTo>
                    <a:pt x="826338" y="668807"/>
                  </a:lnTo>
                  <a:close/>
                </a:path>
                <a:path w="4504690" h="3583304">
                  <a:moveTo>
                    <a:pt x="872540" y="3133115"/>
                  </a:moveTo>
                  <a:lnTo>
                    <a:pt x="871842" y="3128924"/>
                  </a:lnTo>
                  <a:lnTo>
                    <a:pt x="871372" y="3126587"/>
                  </a:lnTo>
                  <a:lnTo>
                    <a:pt x="869276" y="3127057"/>
                  </a:lnTo>
                  <a:lnTo>
                    <a:pt x="867410" y="3127286"/>
                  </a:lnTo>
                  <a:lnTo>
                    <a:pt x="865301" y="3127756"/>
                  </a:lnTo>
                  <a:lnTo>
                    <a:pt x="865543" y="3130092"/>
                  </a:lnTo>
                  <a:lnTo>
                    <a:pt x="866000" y="3131489"/>
                  </a:lnTo>
                  <a:lnTo>
                    <a:pt x="866241" y="3133115"/>
                  </a:lnTo>
                  <a:lnTo>
                    <a:pt x="872540" y="3133115"/>
                  </a:lnTo>
                  <a:close/>
                </a:path>
                <a:path w="4504690" h="3583304">
                  <a:moveTo>
                    <a:pt x="875804" y="867638"/>
                  </a:moveTo>
                  <a:lnTo>
                    <a:pt x="873709" y="865301"/>
                  </a:lnTo>
                  <a:lnTo>
                    <a:pt x="872299" y="865543"/>
                  </a:lnTo>
                  <a:lnTo>
                    <a:pt x="870432" y="865771"/>
                  </a:lnTo>
                  <a:lnTo>
                    <a:pt x="868108" y="866241"/>
                  </a:lnTo>
                  <a:lnTo>
                    <a:pt x="870673" y="868337"/>
                  </a:lnTo>
                  <a:lnTo>
                    <a:pt x="871842" y="870902"/>
                  </a:lnTo>
                  <a:lnTo>
                    <a:pt x="874179" y="871372"/>
                  </a:lnTo>
                  <a:lnTo>
                    <a:pt x="875804" y="869505"/>
                  </a:lnTo>
                  <a:lnTo>
                    <a:pt x="875804" y="867638"/>
                  </a:lnTo>
                  <a:close/>
                </a:path>
                <a:path w="4504690" h="3583304">
                  <a:moveTo>
                    <a:pt x="979652" y="782459"/>
                  </a:moveTo>
                  <a:lnTo>
                    <a:pt x="979182" y="779665"/>
                  </a:lnTo>
                  <a:lnTo>
                    <a:pt x="976845" y="778725"/>
                  </a:lnTo>
                  <a:lnTo>
                    <a:pt x="975220" y="776859"/>
                  </a:lnTo>
                  <a:lnTo>
                    <a:pt x="974051" y="778954"/>
                  </a:lnTo>
                  <a:lnTo>
                    <a:pt x="971257" y="779665"/>
                  </a:lnTo>
                  <a:lnTo>
                    <a:pt x="971016" y="782459"/>
                  </a:lnTo>
                  <a:lnTo>
                    <a:pt x="973823" y="784098"/>
                  </a:lnTo>
                  <a:lnTo>
                    <a:pt x="976858" y="784098"/>
                  </a:lnTo>
                  <a:lnTo>
                    <a:pt x="979652" y="782459"/>
                  </a:lnTo>
                  <a:close/>
                </a:path>
                <a:path w="4504690" h="3583304">
                  <a:moveTo>
                    <a:pt x="1065060" y="903808"/>
                  </a:moveTo>
                  <a:lnTo>
                    <a:pt x="1064361" y="900772"/>
                  </a:lnTo>
                  <a:lnTo>
                    <a:pt x="1062024" y="899845"/>
                  </a:lnTo>
                  <a:lnTo>
                    <a:pt x="1060399" y="897737"/>
                  </a:lnTo>
                  <a:lnTo>
                    <a:pt x="1059230" y="898207"/>
                  </a:lnTo>
                  <a:lnTo>
                    <a:pt x="1057592" y="898436"/>
                  </a:lnTo>
                  <a:lnTo>
                    <a:pt x="1056195" y="898677"/>
                  </a:lnTo>
                  <a:lnTo>
                    <a:pt x="1056665" y="901941"/>
                  </a:lnTo>
                  <a:lnTo>
                    <a:pt x="1059230" y="902881"/>
                  </a:lnTo>
                  <a:lnTo>
                    <a:pt x="1060869" y="904748"/>
                  </a:lnTo>
                  <a:lnTo>
                    <a:pt x="1062024" y="904278"/>
                  </a:lnTo>
                  <a:lnTo>
                    <a:pt x="1063663" y="904036"/>
                  </a:lnTo>
                  <a:lnTo>
                    <a:pt x="1065060" y="903808"/>
                  </a:lnTo>
                  <a:close/>
                </a:path>
                <a:path w="4504690" h="3583304">
                  <a:moveTo>
                    <a:pt x="1177315" y="2978632"/>
                  </a:moveTo>
                  <a:lnTo>
                    <a:pt x="1176845" y="2976537"/>
                  </a:lnTo>
                  <a:lnTo>
                    <a:pt x="1176604" y="2974670"/>
                  </a:lnTo>
                  <a:lnTo>
                    <a:pt x="1176147" y="2972562"/>
                  </a:lnTo>
                  <a:lnTo>
                    <a:pt x="1173810" y="2972803"/>
                  </a:lnTo>
                  <a:lnTo>
                    <a:pt x="1172413" y="2973273"/>
                  </a:lnTo>
                  <a:lnTo>
                    <a:pt x="1170774" y="2973501"/>
                  </a:lnTo>
                  <a:lnTo>
                    <a:pt x="1170774" y="2979801"/>
                  </a:lnTo>
                  <a:lnTo>
                    <a:pt x="1174978" y="2979102"/>
                  </a:lnTo>
                  <a:lnTo>
                    <a:pt x="1177315" y="2978632"/>
                  </a:lnTo>
                  <a:close/>
                </a:path>
                <a:path w="4504690" h="3583304">
                  <a:moveTo>
                    <a:pt x="1180807" y="659015"/>
                  </a:moveTo>
                  <a:lnTo>
                    <a:pt x="1178242" y="654812"/>
                  </a:lnTo>
                  <a:lnTo>
                    <a:pt x="1176845" y="662749"/>
                  </a:lnTo>
                  <a:lnTo>
                    <a:pt x="1179182" y="664845"/>
                  </a:lnTo>
                  <a:lnTo>
                    <a:pt x="1180807" y="662051"/>
                  </a:lnTo>
                  <a:lnTo>
                    <a:pt x="1180807" y="659015"/>
                  </a:lnTo>
                  <a:close/>
                </a:path>
                <a:path w="4504690" h="3583304">
                  <a:moveTo>
                    <a:pt x="1182916" y="1238211"/>
                  </a:moveTo>
                  <a:lnTo>
                    <a:pt x="1181506" y="1236116"/>
                  </a:lnTo>
                  <a:lnTo>
                    <a:pt x="1180338" y="1234020"/>
                  </a:lnTo>
                  <a:lnTo>
                    <a:pt x="1178941" y="1231912"/>
                  </a:lnTo>
                  <a:lnTo>
                    <a:pt x="1176375" y="1234719"/>
                  </a:lnTo>
                  <a:lnTo>
                    <a:pt x="1176375" y="1236586"/>
                  </a:lnTo>
                  <a:lnTo>
                    <a:pt x="1178242" y="1238923"/>
                  </a:lnTo>
                  <a:lnTo>
                    <a:pt x="1179880" y="1238681"/>
                  </a:lnTo>
                  <a:lnTo>
                    <a:pt x="1181747" y="1238453"/>
                  </a:lnTo>
                  <a:lnTo>
                    <a:pt x="1182916" y="1238211"/>
                  </a:lnTo>
                  <a:close/>
                </a:path>
                <a:path w="4504690" h="3583304">
                  <a:moveTo>
                    <a:pt x="1297952" y="1821853"/>
                  </a:moveTo>
                  <a:lnTo>
                    <a:pt x="1295158" y="1822551"/>
                  </a:lnTo>
                  <a:lnTo>
                    <a:pt x="1293520" y="1822792"/>
                  </a:lnTo>
                  <a:lnTo>
                    <a:pt x="1291424" y="1823021"/>
                  </a:lnTo>
                  <a:lnTo>
                    <a:pt x="1291894" y="1825129"/>
                  </a:lnTo>
                  <a:lnTo>
                    <a:pt x="1292123" y="1826996"/>
                  </a:lnTo>
                  <a:lnTo>
                    <a:pt x="1292593" y="1829092"/>
                  </a:lnTo>
                  <a:lnTo>
                    <a:pt x="1294930" y="1828863"/>
                  </a:lnTo>
                  <a:lnTo>
                    <a:pt x="1296327" y="1828393"/>
                  </a:lnTo>
                  <a:lnTo>
                    <a:pt x="1297952" y="1828152"/>
                  </a:lnTo>
                  <a:lnTo>
                    <a:pt x="1297952" y="1821853"/>
                  </a:lnTo>
                  <a:close/>
                </a:path>
                <a:path w="4504690" h="3583304">
                  <a:moveTo>
                    <a:pt x="1350467" y="1243584"/>
                  </a:moveTo>
                  <a:lnTo>
                    <a:pt x="1348600" y="1242415"/>
                  </a:lnTo>
                  <a:lnTo>
                    <a:pt x="1347660" y="1239621"/>
                  </a:lnTo>
                  <a:lnTo>
                    <a:pt x="1344396" y="1239621"/>
                  </a:lnTo>
                  <a:lnTo>
                    <a:pt x="1344168" y="1241717"/>
                  </a:lnTo>
                  <a:lnTo>
                    <a:pt x="1344168" y="1243584"/>
                  </a:lnTo>
                  <a:lnTo>
                    <a:pt x="1343926" y="1245920"/>
                  </a:lnTo>
                  <a:lnTo>
                    <a:pt x="1346034" y="1244752"/>
                  </a:lnTo>
                  <a:lnTo>
                    <a:pt x="1349070" y="1247089"/>
                  </a:lnTo>
                  <a:lnTo>
                    <a:pt x="1350467" y="1243584"/>
                  </a:lnTo>
                  <a:close/>
                </a:path>
                <a:path w="4504690" h="3583304">
                  <a:moveTo>
                    <a:pt x="1366570" y="1839595"/>
                  </a:moveTo>
                  <a:lnTo>
                    <a:pt x="1365161" y="1839353"/>
                  </a:lnTo>
                  <a:lnTo>
                    <a:pt x="1363535" y="1838896"/>
                  </a:lnTo>
                  <a:lnTo>
                    <a:pt x="1361897" y="1838655"/>
                  </a:lnTo>
                  <a:lnTo>
                    <a:pt x="1361198" y="1840992"/>
                  </a:lnTo>
                  <a:lnTo>
                    <a:pt x="1357934" y="1841461"/>
                  </a:lnTo>
                  <a:lnTo>
                    <a:pt x="1357693" y="1844725"/>
                  </a:lnTo>
                  <a:lnTo>
                    <a:pt x="1359103" y="1844954"/>
                  </a:lnTo>
                  <a:lnTo>
                    <a:pt x="1360728" y="1845424"/>
                  </a:lnTo>
                  <a:lnTo>
                    <a:pt x="1362367" y="1845665"/>
                  </a:lnTo>
                  <a:lnTo>
                    <a:pt x="1363065" y="1843328"/>
                  </a:lnTo>
                  <a:lnTo>
                    <a:pt x="1366329" y="1842858"/>
                  </a:lnTo>
                  <a:lnTo>
                    <a:pt x="1366570" y="1839595"/>
                  </a:lnTo>
                  <a:close/>
                </a:path>
                <a:path w="4504690" h="3583304">
                  <a:moveTo>
                    <a:pt x="1386636" y="410946"/>
                  </a:moveTo>
                  <a:lnTo>
                    <a:pt x="1384300" y="410718"/>
                  </a:lnTo>
                  <a:lnTo>
                    <a:pt x="1384300" y="406742"/>
                  </a:lnTo>
                  <a:lnTo>
                    <a:pt x="1380566" y="407212"/>
                  </a:lnTo>
                  <a:lnTo>
                    <a:pt x="1380337" y="408851"/>
                  </a:lnTo>
                  <a:lnTo>
                    <a:pt x="1380337" y="410248"/>
                  </a:lnTo>
                  <a:lnTo>
                    <a:pt x="1380096" y="411645"/>
                  </a:lnTo>
                  <a:lnTo>
                    <a:pt x="1382674" y="413042"/>
                  </a:lnTo>
                  <a:lnTo>
                    <a:pt x="1383372" y="416318"/>
                  </a:lnTo>
                  <a:lnTo>
                    <a:pt x="1386636" y="416318"/>
                  </a:lnTo>
                  <a:lnTo>
                    <a:pt x="1386636" y="410946"/>
                  </a:lnTo>
                  <a:close/>
                </a:path>
                <a:path w="4504690" h="3583304">
                  <a:moveTo>
                    <a:pt x="1475308" y="995057"/>
                  </a:moveTo>
                  <a:lnTo>
                    <a:pt x="1472044" y="992251"/>
                  </a:lnTo>
                  <a:lnTo>
                    <a:pt x="1468780" y="992251"/>
                  </a:lnTo>
                  <a:lnTo>
                    <a:pt x="1465275" y="995057"/>
                  </a:lnTo>
                  <a:lnTo>
                    <a:pt x="1466913" y="996454"/>
                  </a:lnTo>
                  <a:lnTo>
                    <a:pt x="1468310" y="997623"/>
                  </a:lnTo>
                  <a:lnTo>
                    <a:pt x="1470418" y="999490"/>
                  </a:lnTo>
                  <a:lnTo>
                    <a:pt x="1473682" y="996226"/>
                  </a:lnTo>
                  <a:lnTo>
                    <a:pt x="1475308" y="995057"/>
                  </a:lnTo>
                  <a:close/>
                </a:path>
                <a:path w="4504690" h="3583304">
                  <a:moveTo>
                    <a:pt x="1544624" y="872299"/>
                  </a:moveTo>
                  <a:lnTo>
                    <a:pt x="1543926" y="868807"/>
                  </a:lnTo>
                  <a:lnTo>
                    <a:pt x="1543227" y="864603"/>
                  </a:lnTo>
                  <a:lnTo>
                    <a:pt x="1540891" y="866940"/>
                  </a:lnTo>
                  <a:lnTo>
                    <a:pt x="1539024" y="868565"/>
                  </a:lnTo>
                  <a:lnTo>
                    <a:pt x="1536915" y="870902"/>
                  </a:lnTo>
                  <a:lnTo>
                    <a:pt x="1539252" y="871372"/>
                  </a:lnTo>
                  <a:lnTo>
                    <a:pt x="1540891" y="871601"/>
                  </a:lnTo>
                  <a:lnTo>
                    <a:pt x="1544624" y="872299"/>
                  </a:lnTo>
                  <a:close/>
                </a:path>
                <a:path w="4504690" h="3583304">
                  <a:moveTo>
                    <a:pt x="1553959" y="1257820"/>
                  </a:moveTo>
                  <a:lnTo>
                    <a:pt x="1553489" y="1252220"/>
                  </a:lnTo>
                  <a:lnTo>
                    <a:pt x="1550454" y="1253858"/>
                  </a:lnTo>
                  <a:lnTo>
                    <a:pt x="1548358" y="1254785"/>
                  </a:lnTo>
                  <a:lnTo>
                    <a:pt x="1546021" y="1255725"/>
                  </a:lnTo>
                  <a:lnTo>
                    <a:pt x="1543926" y="1256880"/>
                  </a:lnTo>
                  <a:lnTo>
                    <a:pt x="1546720" y="1259687"/>
                  </a:lnTo>
                  <a:lnTo>
                    <a:pt x="1549755" y="1258519"/>
                  </a:lnTo>
                  <a:lnTo>
                    <a:pt x="1553959" y="1257820"/>
                  </a:lnTo>
                  <a:close/>
                </a:path>
                <a:path w="4504690" h="3583304">
                  <a:moveTo>
                    <a:pt x="1567027" y="1256652"/>
                  </a:moveTo>
                  <a:lnTo>
                    <a:pt x="1566786" y="1254785"/>
                  </a:lnTo>
                  <a:lnTo>
                    <a:pt x="1566557" y="1252448"/>
                  </a:lnTo>
                  <a:lnTo>
                    <a:pt x="1563052" y="1254086"/>
                  </a:lnTo>
                  <a:lnTo>
                    <a:pt x="1557464" y="1256880"/>
                  </a:lnTo>
                  <a:lnTo>
                    <a:pt x="1557464" y="1257122"/>
                  </a:lnTo>
                  <a:lnTo>
                    <a:pt x="1557693" y="1257592"/>
                  </a:lnTo>
                  <a:lnTo>
                    <a:pt x="1558163" y="1258290"/>
                  </a:lnTo>
                  <a:lnTo>
                    <a:pt x="1567027" y="1258290"/>
                  </a:lnTo>
                  <a:lnTo>
                    <a:pt x="1567027" y="1256652"/>
                  </a:lnTo>
                  <a:close/>
                </a:path>
                <a:path w="4504690" h="3583304">
                  <a:moveTo>
                    <a:pt x="1570520" y="235686"/>
                  </a:moveTo>
                  <a:lnTo>
                    <a:pt x="1568424" y="231952"/>
                  </a:lnTo>
                  <a:lnTo>
                    <a:pt x="1565160" y="226352"/>
                  </a:lnTo>
                  <a:lnTo>
                    <a:pt x="1564690" y="229628"/>
                  </a:lnTo>
                  <a:lnTo>
                    <a:pt x="1562354" y="232422"/>
                  </a:lnTo>
                  <a:lnTo>
                    <a:pt x="1564932" y="235686"/>
                  </a:lnTo>
                  <a:lnTo>
                    <a:pt x="1570520" y="235686"/>
                  </a:lnTo>
                  <a:close/>
                </a:path>
                <a:path w="4504690" h="3583304">
                  <a:moveTo>
                    <a:pt x="1586865" y="479793"/>
                  </a:moveTo>
                  <a:lnTo>
                    <a:pt x="1574253" y="478383"/>
                  </a:lnTo>
                  <a:lnTo>
                    <a:pt x="1573796" y="480961"/>
                  </a:lnTo>
                  <a:lnTo>
                    <a:pt x="1575663" y="483057"/>
                  </a:lnTo>
                  <a:lnTo>
                    <a:pt x="1577759" y="481888"/>
                  </a:lnTo>
                  <a:lnTo>
                    <a:pt x="1581962" y="481888"/>
                  </a:lnTo>
                  <a:lnTo>
                    <a:pt x="1584299" y="482828"/>
                  </a:lnTo>
                  <a:lnTo>
                    <a:pt x="1586865" y="479793"/>
                  </a:lnTo>
                  <a:close/>
                </a:path>
                <a:path w="4504690" h="3583304">
                  <a:moveTo>
                    <a:pt x="1671802" y="1089799"/>
                  </a:moveTo>
                  <a:lnTo>
                    <a:pt x="1669008" y="1088402"/>
                  </a:lnTo>
                  <a:lnTo>
                    <a:pt x="1662468" y="1085367"/>
                  </a:lnTo>
                  <a:lnTo>
                    <a:pt x="1661769" y="1087462"/>
                  </a:lnTo>
                  <a:lnTo>
                    <a:pt x="1661071" y="1089101"/>
                  </a:lnTo>
                  <a:lnTo>
                    <a:pt x="1662938" y="1090968"/>
                  </a:lnTo>
                  <a:lnTo>
                    <a:pt x="1665973" y="1091196"/>
                  </a:lnTo>
                  <a:lnTo>
                    <a:pt x="1669237" y="1092835"/>
                  </a:lnTo>
                  <a:lnTo>
                    <a:pt x="1671802" y="1089799"/>
                  </a:lnTo>
                  <a:close/>
                </a:path>
                <a:path w="4504690" h="3583304">
                  <a:moveTo>
                    <a:pt x="1681835" y="778256"/>
                  </a:moveTo>
                  <a:lnTo>
                    <a:pt x="1681378" y="775462"/>
                  </a:lnTo>
                  <a:lnTo>
                    <a:pt x="1680908" y="773353"/>
                  </a:lnTo>
                  <a:lnTo>
                    <a:pt x="1678571" y="773823"/>
                  </a:lnTo>
                  <a:lnTo>
                    <a:pt x="1676704" y="774293"/>
                  </a:lnTo>
                  <a:lnTo>
                    <a:pt x="1675066" y="774522"/>
                  </a:lnTo>
                  <a:lnTo>
                    <a:pt x="1675066" y="778497"/>
                  </a:lnTo>
                  <a:lnTo>
                    <a:pt x="1677403" y="780821"/>
                  </a:lnTo>
                  <a:lnTo>
                    <a:pt x="1679511" y="780821"/>
                  </a:lnTo>
                  <a:lnTo>
                    <a:pt x="1681835" y="778256"/>
                  </a:lnTo>
                  <a:close/>
                </a:path>
                <a:path w="4504690" h="3583304">
                  <a:moveTo>
                    <a:pt x="1685340" y="488188"/>
                  </a:moveTo>
                  <a:lnTo>
                    <a:pt x="1683004" y="484225"/>
                  </a:lnTo>
                  <a:lnTo>
                    <a:pt x="1679968" y="478624"/>
                  </a:lnTo>
                  <a:lnTo>
                    <a:pt x="1677873" y="482117"/>
                  </a:lnTo>
                  <a:lnTo>
                    <a:pt x="1677873" y="484924"/>
                  </a:lnTo>
                  <a:lnTo>
                    <a:pt x="1679740" y="488188"/>
                  </a:lnTo>
                  <a:lnTo>
                    <a:pt x="1685340" y="488188"/>
                  </a:lnTo>
                  <a:close/>
                </a:path>
                <a:path w="4504690" h="3583304">
                  <a:moveTo>
                    <a:pt x="1784515" y="668350"/>
                  </a:moveTo>
                  <a:lnTo>
                    <a:pt x="1782191" y="666013"/>
                  </a:lnTo>
                  <a:lnTo>
                    <a:pt x="1780082" y="666711"/>
                  </a:lnTo>
                  <a:lnTo>
                    <a:pt x="1780324" y="667181"/>
                  </a:lnTo>
                  <a:lnTo>
                    <a:pt x="1780552" y="669277"/>
                  </a:lnTo>
                  <a:lnTo>
                    <a:pt x="1780082" y="671385"/>
                  </a:lnTo>
                  <a:lnTo>
                    <a:pt x="1777987" y="672541"/>
                  </a:lnTo>
                  <a:lnTo>
                    <a:pt x="1776590" y="673481"/>
                  </a:lnTo>
                  <a:lnTo>
                    <a:pt x="1776590" y="674179"/>
                  </a:lnTo>
                  <a:lnTo>
                    <a:pt x="1778914" y="675347"/>
                  </a:lnTo>
                  <a:lnTo>
                    <a:pt x="1781721" y="674649"/>
                  </a:lnTo>
                  <a:lnTo>
                    <a:pt x="1784057" y="674179"/>
                  </a:lnTo>
                  <a:lnTo>
                    <a:pt x="1782419" y="671144"/>
                  </a:lnTo>
                  <a:lnTo>
                    <a:pt x="1784515" y="668350"/>
                  </a:lnTo>
                  <a:close/>
                </a:path>
                <a:path w="4504690" h="3583304">
                  <a:moveTo>
                    <a:pt x="1812988" y="231025"/>
                  </a:moveTo>
                  <a:lnTo>
                    <a:pt x="1812518" y="229628"/>
                  </a:lnTo>
                  <a:lnTo>
                    <a:pt x="1811820" y="225425"/>
                  </a:lnTo>
                  <a:lnTo>
                    <a:pt x="1805990" y="231254"/>
                  </a:lnTo>
                  <a:lnTo>
                    <a:pt x="1806460" y="232664"/>
                  </a:lnTo>
                  <a:lnTo>
                    <a:pt x="1807159" y="236855"/>
                  </a:lnTo>
                  <a:lnTo>
                    <a:pt x="1812988" y="231025"/>
                  </a:lnTo>
                  <a:close/>
                </a:path>
                <a:path w="4504690" h="3583304">
                  <a:moveTo>
                    <a:pt x="1855698" y="460425"/>
                  </a:moveTo>
                  <a:lnTo>
                    <a:pt x="1853133" y="459714"/>
                  </a:lnTo>
                  <a:lnTo>
                    <a:pt x="1852891" y="456222"/>
                  </a:lnTo>
                  <a:lnTo>
                    <a:pt x="1850796" y="456450"/>
                  </a:lnTo>
                  <a:lnTo>
                    <a:pt x="1848459" y="458089"/>
                  </a:lnTo>
                  <a:lnTo>
                    <a:pt x="1846834" y="459257"/>
                  </a:lnTo>
                  <a:lnTo>
                    <a:pt x="1845195" y="460654"/>
                  </a:lnTo>
                  <a:lnTo>
                    <a:pt x="1848929" y="463448"/>
                  </a:lnTo>
                  <a:lnTo>
                    <a:pt x="1852193" y="463448"/>
                  </a:lnTo>
                  <a:lnTo>
                    <a:pt x="1855698" y="460425"/>
                  </a:lnTo>
                  <a:close/>
                </a:path>
                <a:path w="4504690" h="3583304">
                  <a:moveTo>
                    <a:pt x="1986140" y="383882"/>
                  </a:moveTo>
                  <a:lnTo>
                    <a:pt x="1983816" y="383641"/>
                  </a:lnTo>
                  <a:lnTo>
                    <a:pt x="1981708" y="383641"/>
                  </a:lnTo>
                  <a:lnTo>
                    <a:pt x="1979841" y="383413"/>
                  </a:lnTo>
                  <a:lnTo>
                    <a:pt x="1979841" y="392049"/>
                  </a:lnTo>
                  <a:lnTo>
                    <a:pt x="1981009" y="392506"/>
                  </a:lnTo>
                  <a:lnTo>
                    <a:pt x="1981708" y="393217"/>
                  </a:lnTo>
                  <a:lnTo>
                    <a:pt x="1983105" y="390182"/>
                  </a:lnTo>
                  <a:lnTo>
                    <a:pt x="1984514" y="387375"/>
                  </a:lnTo>
                  <a:lnTo>
                    <a:pt x="1986140" y="383882"/>
                  </a:lnTo>
                  <a:close/>
                </a:path>
                <a:path w="4504690" h="3583304">
                  <a:moveTo>
                    <a:pt x="1996414" y="232892"/>
                  </a:moveTo>
                  <a:lnTo>
                    <a:pt x="1995716" y="229387"/>
                  </a:lnTo>
                  <a:lnTo>
                    <a:pt x="1993150" y="227520"/>
                  </a:lnTo>
                  <a:lnTo>
                    <a:pt x="1990115" y="226352"/>
                  </a:lnTo>
                  <a:lnTo>
                    <a:pt x="1987778" y="227291"/>
                  </a:lnTo>
                  <a:lnTo>
                    <a:pt x="1986610" y="227990"/>
                  </a:lnTo>
                  <a:lnTo>
                    <a:pt x="1988477" y="229857"/>
                  </a:lnTo>
                  <a:lnTo>
                    <a:pt x="1990115" y="231254"/>
                  </a:lnTo>
                  <a:lnTo>
                    <a:pt x="1991512" y="232892"/>
                  </a:lnTo>
                  <a:lnTo>
                    <a:pt x="1996414" y="232892"/>
                  </a:lnTo>
                  <a:close/>
                </a:path>
                <a:path w="4504690" h="3583304">
                  <a:moveTo>
                    <a:pt x="1999678" y="431253"/>
                  </a:moveTo>
                  <a:lnTo>
                    <a:pt x="1998281" y="429844"/>
                  </a:lnTo>
                  <a:lnTo>
                    <a:pt x="1991982" y="429844"/>
                  </a:lnTo>
                  <a:lnTo>
                    <a:pt x="1994077" y="433578"/>
                  </a:lnTo>
                  <a:lnTo>
                    <a:pt x="1991741" y="436384"/>
                  </a:lnTo>
                  <a:lnTo>
                    <a:pt x="1994077" y="438950"/>
                  </a:lnTo>
                  <a:lnTo>
                    <a:pt x="1997583" y="438721"/>
                  </a:lnTo>
                  <a:lnTo>
                    <a:pt x="1995944" y="436156"/>
                  </a:lnTo>
                  <a:lnTo>
                    <a:pt x="1996414" y="434517"/>
                  </a:lnTo>
                  <a:lnTo>
                    <a:pt x="1999678" y="431253"/>
                  </a:lnTo>
                  <a:close/>
                </a:path>
                <a:path w="4504690" h="3583304">
                  <a:moveTo>
                    <a:pt x="2009711" y="998791"/>
                  </a:moveTo>
                  <a:lnTo>
                    <a:pt x="2009482" y="996454"/>
                  </a:lnTo>
                  <a:lnTo>
                    <a:pt x="2009013" y="995057"/>
                  </a:lnTo>
                  <a:lnTo>
                    <a:pt x="2008784" y="993419"/>
                  </a:lnTo>
                  <a:lnTo>
                    <a:pt x="2002485" y="993419"/>
                  </a:lnTo>
                  <a:lnTo>
                    <a:pt x="2002942" y="996454"/>
                  </a:lnTo>
                  <a:lnTo>
                    <a:pt x="2003183" y="997851"/>
                  </a:lnTo>
                  <a:lnTo>
                    <a:pt x="2003640" y="999959"/>
                  </a:lnTo>
                  <a:lnTo>
                    <a:pt x="2005749" y="999490"/>
                  </a:lnTo>
                  <a:lnTo>
                    <a:pt x="2007616" y="999248"/>
                  </a:lnTo>
                  <a:lnTo>
                    <a:pt x="2009711" y="998791"/>
                  </a:lnTo>
                  <a:close/>
                </a:path>
                <a:path w="4504690" h="3583304">
                  <a:moveTo>
                    <a:pt x="2016010" y="2245182"/>
                  </a:moveTo>
                  <a:lnTo>
                    <a:pt x="2007374" y="2245182"/>
                  </a:lnTo>
                  <a:lnTo>
                    <a:pt x="2006917" y="2246338"/>
                  </a:lnTo>
                  <a:lnTo>
                    <a:pt x="2006219" y="2247049"/>
                  </a:lnTo>
                  <a:lnTo>
                    <a:pt x="2009254" y="2248446"/>
                  </a:lnTo>
                  <a:lnTo>
                    <a:pt x="2012048" y="2249843"/>
                  </a:lnTo>
                  <a:lnTo>
                    <a:pt x="2015553" y="2251481"/>
                  </a:lnTo>
                  <a:lnTo>
                    <a:pt x="2015782" y="2249144"/>
                  </a:lnTo>
                  <a:lnTo>
                    <a:pt x="2015782" y="2247049"/>
                  </a:lnTo>
                  <a:lnTo>
                    <a:pt x="2016010" y="2245182"/>
                  </a:lnTo>
                  <a:close/>
                </a:path>
                <a:path w="4504690" h="3583304">
                  <a:moveTo>
                    <a:pt x="2126399" y="771258"/>
                  </a:moveTo>
                  <a:lnTo>
                    <a:pt x="2126157" y="771258"/>
                  </a:lnTo>
                  <a:lnTo>
                    <a:pt x="2124760" y="770559"/>
                  </a:lnTo>
                  <a:lnTo>
                    <a:pt x="2122894" y="769861"/>
                  </a:lnTo>
                  <a:lnTo>
                    <a:pt x="2121497" y="772198"/>
                  </a:lnTo>
                  <a:lnTo>
                    <a:pt x="2120100" y="774293"/>
                  </a:lnTo>
                  <a:lnTo>
                    <a:pt x="2118690" y="776160"/>
                  </a:lnTo>
                  <a:lnTo>
                    <a:pt x="2118931" y="776160"/>
                  </a:lnTo>
                  <a:lnTo>
                    <a:pt x="2120328" y="776859"/>
                  </a:lnTo>
                  <a:lnTo>
                    <a:pt x="2122195" y="777557"/>
                  </a:lnTo>
                  <a:lnTo>
                    <a:pt x="2123592" y="775220"/>
                  </a:lnTo>
                  <a:lnTo>
                    <a:pt x="2124989" y="773125"/>
                  </a:lnTo>
                  <a:lnTo>
                    <a:pt x="2126399" y="771258"/>
                  </a:lnTo>
                  <a:close/>
                </a:path>
                <a:path w="4504690" h="3583304">
                  <a:moveTo>
                    <a:pt x="2160460" y="3299739"/>
                  </a:moveTo>
                  <a:lnTo>
                    <a:pt x="2160232" y="3297402"/>
                  </a:lnTo>
                  <a:lnTo>
                    <a:pt x="2159762" y="3296005"/>
                  </a:lnTo>
                  <a:lnTo>
                    <a:pt x="2159533" y="3294380"/>
                  </a:lnTo>
                  <a:lnTo>
                    <a:pt x="2153234" y="3294380"/>
                  </a:lnTo>
                  <a:lnTo>
                    <a:pt x="2153932" y="3298571"/>
                  </a:lnTo>
                  <a:lnTo>
                    <a:pt x="2154402" y="3300907"/>
                  </a:lnTo>
                  <a:lnTo>
                    <a:pt x="2156498" y="3300438"/>
                  </a:lnTo>
                  <a:lnTo>
                    <a:pt x="2158365" y="3300209"/>
                  </a:lnTo>
                  <a:lnTo>
                    <a:pt x="2160460" y="3299739"/>
                  </a:lnTo>
                  <a:close/>
                </a:path>
                <a:path w="4504690" h="3583304">
                  <a:moveTo>
                    <a:pt x="2212035" y="389483"/>
                  </a:moveTo>
                  <a:lnTo>
                    <a:pt x="2210638" y="387375"/>
                  </a:lnTo>
                  <a:lnTo>
                    <a:pt x="2209469" y="385279"/>
                  </a:lnTo>
                  <a:lnTo>
                    <a:pt x="2208072" y="382943"/>
                  </a:lnTo>
                  <a:lnTo>
                    <a:pt x="2205266" y="387375"/>
                  </a:lnTo>
                  <a:lnTo>
                    <a:pt x="2205736" y="390182"/>
                  </a:lnTo>
                  <a:lnTo>
                    <a:pt x="2207603" y="393915"/>
                  </a:lnTo>
                  <a:lnTo>
                    <a:pt x="2212035" y="389483"/>
                  </a:lnTo>
                  <a:close/>
                </a:path>
                <a:path w="4504690" h="3583304">
                  <a:moveTo>
                    <a:pt x="2267813" y="1834464"/>
                  </a:moveTo>
                  <a:lnTo>
                    <a:pt x="2267585" y="1833753"/>
                  </a:lnTo>
                  <a:lnTo>
                    <a:pt x="2267115" y="1833054"/>
                  </a:lnTo>
                  <a:lnTo>
                    <a:pt x="2266873" y="1832127"/>
                  </a:lnTo>
                  <a:lnTo>
                    <a:pt x="2264079" y="1832597"/>
                  </a:lnTo>
                  <a:lnTo>
                    <a:pt x="2262213" y="1832825"/>
                  </a:lnTo>
                  <a:lnTo>
                    <a:pt x="2262213" y="1842160"/>
                  </a:lnTo>
                  <a:lnTo>
                    <a:pt x="2267343" y="1842389"/>
                  </a:lnTo>
                  <a:lnTo>
                    <a:pt x="2263381" y="1835391"/>
                  </a:lnTo>
                  <a:lnTo>
                    <a:pt x="2267813" y="1834464"/>
                  </a:lnTo>
                  <a:close/>
                </a:path>
                <a:path w="4504690" h="3583304">
                  <a:moveTo>
                    <a:pt x="2330348" y="3289008"/>
                  </a:moveTo>
                  <a:lnTo>
                    <a:pt x="2330119" y="3288538"/>
                  </a:lnTo>
                  <a:lnTo>
                    <a:pt x="2329650" y="3287839"/>
                  </a:lnTo>
                  <a:lnTo>
                    <a:pt x="2320785" y="3287839"/>
                  </a:lnTo>
                  <a:lnTo>
                    <a:pt x="2320785" y="3289477"/>
                  </a:lnTo>
                  <a:lnTo>
                    <a:pt x="2321014" y="3291344"/>
                  </a:lnTo>
                  <a:lnTo>
                    <a:pt x="2321255" y="3293668"/>
                  </a:lnTo>
                  <a:lnTo>
                    <a:pt x="2324747" y="3292043"/>
                  </a:lnTo>
                  <a:lnTo>
                    <a:pt x="2330348" y="3289236"/>
                  </a:lnTo>
                  <a:lnTo>
                    <a:pt x="2330348" y="3289008"/>
                  </a:lnTo>
                  <a:close/>
                </a:path>
                <a:path w="4504690" h="3583304">
                  <a:moveTo>
                    <a:pt x="2340851" y="225653"/>
                  </a:moveTo>
                  <a:lnTo>
                    <a:pt x="2340622" y="223329"/>
                  </a:lnTo>
                  <a:lnTo>
                    <a:pt x="2331758" y="223329"/>
                  </a:lnTo>
                  <a:lnTo>
                    <a:pt x="2331288" y="224726"/>
                  </a:lnTo>
                  <a:lnTo>
                    <a:pt x="2330818" y="225653"/>
                  </a:lnTo>
                  <a:lnTo>
                    <a:pt x="2330818" y="227520"/>
                  </a:lnTo>
                  <a:lnTo>
                    <a:pt x="2331516" y="228219"/>
                  </a:lnTo>
                  <a:lnTo>
                    <a:pt x="2331986" y="229158"/>
                  </a:lnTo>
                  <a:lnTo>
                    <a:pt x="2333383" y="228219"/>
                  </a:lnTo>
                  <a:lnTo>
                    <a:pt x="2335022" y="226822"/>
                  </a:lnTo>
                  <a:lnTo>
                    <a:pt x="2336660" y="226352"/>
                  </a:lnTo>
                  <a:lnTo>
                    <a:pt x="2338755" y="225894"/>
                  </a:lnTo>
                  <a:lnTo>
                    <a:pt x="2340851" y="225653"/>
                  </a:lnTo>
                  <a:close/>
                </a:path>
                <a:path w="4504690" h="3583304">
                  <a:moveTo>
                    <a:pt x="2366988" y="671842"/>
                  </a:moveTo>
                  <a:lnTo>
                    <a:pt x="2364663" y="672084"/>
                  </a:lnTo>
                  <a:lnTo>
                    <a:pt x="2362797" y="672084"/>
                  </a:lnTo>
                  <a:lnTo>
                    <a:pt x="2360930" y="672312"/>
                  </a:lnTo>
                  <a:lnTo>
                    <a:pt x="2359990" y="675817"/>
                  </a:lnTo>
                  <a:lnTo>
                    <a:pt x="2359291" y="678611"/>
                  </a:lnTo>
                  <a:lnTo>
                    <a:pt x="2361628" y="681647"/>
                  </a:lnTo>
                  <a:lnTo>
                    <a:pt x="2363495" y="678383"/>
                  </a:lnTo>
                  <a:lnTo>
                    <a:pt x="2366988" y="671842"/>
                  </a:lnTo>
                  <a:close/>
                </a:path>
                <a:path w="4504690" h="3583304">
                  <a:moveTo>
                    <a:pt x="2419032" y="3576040"/>
                  </a:moveTo>
                  <a:lnTo>
                    <a:pt x="2413901" y="3575570"/>
                  </a:lnTo>
                  <a:lnTo>
                    <a:pt x="2410625" y="3577437"/>
                  </a:lnTo>
                  <a:lnTo>
                    <a:pt x="2409228" y="3582581"/>
                  </a:lnTo>
                  <a:lnTo>
                    <a:pt x="2414359" y="3583038"/>
                  </a:lnTo>
                  <a:lnTo>
                    <a:pt x="2417864" y="3581171"/>
                  </a:lnTo>
                  <a:lnTo>
                    <a:pt x="2419032" y="3576040"/>
                  </a:lnTo>
                  <a:close/>
                </a:path>
                <a:path w="4504690" h="3583304">
                  <a:moveTo>
                    <a:pt x="2429065" y="404177"/>
                  </a:moveTo>
                  <a:lnTo>
                    <a:pt x="2424633" y="403707"/>
                  </a:lnTo>
                  <a:lnTo>
                    <a:pt x="2419959" y="402082"/>
                  </a:lnTo>
                  <a:lnTo>
                    <a:pt x="2414600" y="405117"/>
                  </a:lnTo>
                  <a:lnTo>
                    <a:pt x="2420429" y="406742"/>
                  </a:lnTo>
                  <a:lnTo>
                    <a:pt x="2424861" y="407441"/>
                  </a:lnTo>
                  <a:lnTo>
                    <a:pt x="2429065" y="404177"/>
                  </a:lnTo>
                  <a:close/>
                </a:path>
                <a:path w="4504690" h="3583304">
                  <a:moveTo>
                    <a:pt x="2434894" y="2532443"/>
                  </a:moveTo>
                  <a:lnTo>
                    <a:pt x="2433497" y="2530576"/>
                  </a:lnTo>
                  <a:lnTo>
                    <a:pt x="2432329" y="2528481"/>
                  </a:lnTo>
                  <a:lnTo>
                    <a:pt x="2430932" y="2526614"/>
                  </a:lnTo>
                  <a:lnTo>
                    <a:pt x="2425560" y="2531973"/>
                  </a:lnTo>
                  <a:lnTo>
                    <a:pt x="2428837" y="2534780"/>
                  </a:lnTo>
                  <a:lnTo>
                    <a:pt x="2432100" y="2534780"/>
                  </a:lnTo>
                  <a:lnTo>
                    <a:pt x="2434894" y="2532443"/>
                  </a:lnTo>
                  <a:close/>
                </a:path>
                <a:path w="4504690" h="3583304">
                  <a:moveTo>
                    <a:pt x="2461501" y="1830959"/>
                  </a:moveTo>
                  <a:lnTo>
                    <a:pt x="2461336" y="1829790"/>
                  </a:lnTo>
                  <a:lnTo>
                    <a:pt x="2461095" y="1827923"/>
                  </a:lnTo>
                  <a:lnTo>
                    <a:pt x="2461069" y="1827695"/>
                  </a:lnTo>
                  <a:lnTo>
                    <a:pt x="2460574" y="1825129"/>
                  </a:lnTo>
                  <a:lnTo>
                    <a:pt x="2458707" y="1826996"/>
                  </a:lnTo>
                  <a:lnTo>
                    <a:pt x="2455202" y="1829790"/>
                  </a:lnTo>
                  <a:lnTo>
                    <a:pt x="2452408" y="1827695"/>
                  </a:lnTo>
                  <a:lnTo>
                    <a:pt x="2452408" y="1831187"/>
                  </a:lnTo>
                  <a:lnTo>
                    <a:pt x="2455430" y="1832825"/>
                  </a:lnTo>
                  <a:lnTo>
                    <a:pt x="2458237" y="1832825"/>
                  </a:lnTo>
                  <a:lnTo>
                    <a:pt x="2461501" y="1830959"/>
                  </a:lnTo>
                  <a:close/>
                </a:path>
                <a:path w="4504690" h="3583304">
                  <a:moveTo>
                    <a:pt x="2504440" y="1930831"/>
                  </a:moveTo>
                  <a:lnTo>
                    <a:pt x="2503513" y="1928507"/>
                  </a:lnTo>
                  <a:lnTo>
                    <a:pt x="2502814" y="1927339"/>
                  </a:lnTo>
                  <a:lnTo>
                    <a:pt x="2500947" y="1929206"/>
                  </a:lnTo>
                  <a:lnTo>
                    <a:pt x="2499537" y="1930831"/>
                  </a:lnTo>
                  <a:lnTo>
                    <a:pt x="2497912" y="1932241"/>
                  </a:lnTo>
                  <a:lnTo>
                    <a:pt x="2497912" y="1937143"/>
                  </a:lnTo>
                  <a:lnTo>
                    <a:pt x="2501176" y="1936432"/>
                  </a:lnTo>
                  <a:lnTo>
                    <a:pt x="2503043" y="1934108"/>
                  </a:lnTo>
                  <a:lnTo>
                    <a:pt x="2504440" y="1930831"/>
                  </a:lnTo>
                  <a:close/>
                </a:path>
                <a:path w="4504690" h="3583304">
                  <a:moveTo>
                    <a:pt x="2648191" y="3290405"/>
                  </a:moveTo>
                  <a:lnTo>
                    <a:pt x="2643987" y="3291103"/>
                  </a:lnTo>
                  <a:lnTo>
                    <a:pt x="2641663" y="3291573"/>
                  </a:lnTo>
                  <a:lnTo>
                    <a:pt x="2642120" y="3293668"/>
                  </a:lnTo>
                  <a:lnTo>
                    <a:pt x="2642362" y="3295535"/>
                  </a:lnTo>
                  <a:lnTo>
                    <a:pt x="2642832" y="3297644"/>
                  </a:lnTo>
                  <a:lnTo>
                    <a:pt x="2645156" y="3297402"/>
                  </a:lnTo>
                  <a:lnTo>
                    <a:pt x="2646565" y="3296945"/>
                  </a:lnTo>
                  <a:lnTo>
                    <a:pt x="2648191" y="3296704"/>
                  </a:lnTo>
                  <a:lnTo>
                    <a:pt x="2648191" y="3290405"/>
                  </a:lnTo>
                  <a:close/>
                </a:path>
                <a:path w="4504690" h="3583304">
                  <a:moveTo>
                    <a:pt x="2681325" y="2972803"/>
                  </a:moveTo>
                  <a:lnTo>
                    <a:pt x="2677833" y="2973501"/>
                  </a:lnTo>
                  <a:lnTo>
                    <a:pt x="2676194" y="2976067"/>
                  </a:lnTo>
                  <a:lnTo>
                    <a:pt x="2674797" y="2979102"/>
                  </a:lnTo>
                  <a:lnTo>
                    <a:pt x="2675725" y="2981439"/>
                  </a:lnTo>
                  <a:lnTo>
                    <a:pt x="2676436" y="2982607"/>
                  </a:lnTo>
                  <a:lnTo>
                    <a:pt x="2681325" y="2977705"/>
                  </a:lnTo>
                  <a:lnTo>
                    <a:pt x="2681325" y="2972803"/>
                  </a:lnTo>
                  <a:close/>
                </a:path>
                <a:path w="4504690" h="3583304">
                  <a:moveTo>
                    <a:pt x="2808744" y="2246338"/>
                  </a:moveTo>
                  <a:lnTo>
                    <a:pt x="2806649" y="2244712"/>
                  </a:lnTo>
                  <a:lnTo>
                    <a:pt x="2805011" y="2244712"/>
                  </a:lnTo>
                  <a:lnTo>
                    <a:pt x="2803144" y="2246338"/>
                  </a:lnTo>
                  <a:lnTo>
                    <a:pt x="2802915" y="2249373"/>
                  </a:lnTo>
                  <a:lnTo>
                    <a:pt x="2801277" y="2252649"/>
                  </a:lnTo>
                  <a:lnTo>
                    <a:pt x="2804312" y="2255215"/>
                  </a:lnTo>
                  <a:lnTo>
                    <a:pt x="2807119" y="2249144"/>
                  </a:lnTo>
                  <a:lnTo>
                    <a:pt x="2808744" y="2246338"/>
                  </a:lnTo>
                  <a:close/>
                </a:path>
                <a:path w="4504690" h="3583304">
                  <a:moveTo>
                    <a:pt x="2812250" y="1814626"/>
                  </a:moveTo>
                  <a:lnTo>
                    <a:pt x="2811551" y="1813928"/>
                  </a:lnTo>
                  <a:lnTo>
                    <a:pt x="2811081" y="1812988"/>
                  </a:lnTo>
                  <a:lnTo>
                    <a:pt x="2809684" y="1813928"/>
                  </a:lnTo>
                  <a:lnTo>
                    <a:pt x="2808046" y="1815325"/>
                  </a:lnTo>
                  <a:lnTo>
                    <a:pt x="2806408" y="1815795"/>
                  </a:lnTo>
                  <a:lnTo>
                    <a:pt x="2804312" y="1816252"/>
                  </a:lnTo>
                  <a:lnTo>
                    <a:pt x="2802217" y="1816493"/>
                  </a:lnTo>
                  <a:lnTo>
                    <a:pt x="2802445" y="1818817"/>
                  </a:lnTo>
                  <a:lnTo>
                    <a:pt x="2811310" y="1818817"/>
                  </a:lnTo>
                  <a:lnTo>
                    <a:pt x="2811780" y="1817420"/>
                  </a:lnTo>
                  <a:lnTo>
                    <a:pt x="2812250" y="1816493"/>
                  </a:lnTo>
                  <a:lnTo>
                    <a:pt x="2812250" y="1814626"/>
                  </a:lnTo>
                  <a:close/>
                </a:path>
                <a:path w="4504690" h="3583304">
                  <a:moveTo>
                    <a:pt x="2894393" y="3543135"/>
                  </a:moveTo>
                  <a:lnTo>
                    <a:pt x="2891358" y="3543604"/>
                  </a:lnTo>
                  <a:lnTo>
                    <a:pt x="2888094" y="3542207"/>
                  </a:lnTo>
                  <a:lnTo>
                    <a:pt x="2885059" y="3544074"/>
                  </a:lnTo>
                  <a:lnTo>
                    <a:pt x="2886227" y="3547110"/>
                  </a:lnTo>
                  <a:lnTo>
                    <a:pt x="2888094" y="3548977"/>
                  </a:lnTo>
                  <a:lnTo>
                    <a:pt x="2891129" y="3549675"/>
                  </a:lnTo>
                  <a:lnTo>
                    <a:pt x="2892526" y="3547338"/>
                  </a:lnTo>
                  <a:lnTo>
                    <a:pt x="2893695" y="3545001"/>
                  </a:lnTo>
                  <a:lnTo>
                    <a:pt x="2893923" y="3544074"/>
                  </a:lnTo>
                  <a:lnTo>
                    <a:pt x="2894393" y="3543135"/>
                  </a:lnTo>
                  <a:close/>
                </a:path>
                <a:path w="4504690" h="3583304">
                  <a:moveTo>
                    <a:pt x="2991942" y="3036976"/>
                  </a:moveTo>
                  <a:lnTo>
                    <a:pt x="2991472" y="3036278"/>
                  </a:lnTo>
                  <a:lnTo>
                    <a:pt x="2991243" y="3035579"/>
                  </a:lnTo>
                  <a:lnTo>
                    <a:pt x="2990773" y="3034881"/>
                  </a:lnTo>
                  <a:lnTo>
                    <a:pt x="2989834" y="3033712"/>
                  </a:lnTo>
                  <a:lnTo>
                    <a:pt x="2988665" y="3032544"/>
                  </a:lnTo>
                  <a:lnTo>
                    <a:pt x="2987738" y="3031375"/>
                  </a:lnTo>
                  <a:lnTo>
                    <a:pt x="2986100" y="3031604"/>
                  </a:lnTo>
                  <a:lnTo>
                    <a:pt x="2984703" y="3032074"/>
                  </a:lnTo>
                  <a:lnTo>
                    <a:pt x="2980740" y="3032772"/>
                  </a:lnTo>
                  <a:lnTo>
                    <a:pt x="2984474" y="3035109"/>
                  </a:lnTo>
                  <a:lnTo>
                    <a:pt x="2986570" y="3036278"/>
                  </a:lnTo>
                  <a:lnTo>
                    <a:pt x="2989376" y="3037903"/>
                  </a:lnTo>
                  <a:lnTo>
                    <a:pt x="2990773" y="3037675"/>
                  </a:lnTo>
                  <a:lnTo>
                    <a:pt x="2991942" y="3036976"/>
                  </a:lnTo>
                  <a:close/>
                </a:path>
                <a:path w="4504690" h="3583304">
                  <a:moveTo>
                    <a:pt x="3999128" y="3309074"/>
                  </a:moveTo>
                  <a:lnTo>
                    <a:pt x="3993527" y="3303473"/>
                  </a:lnTo>
                  <a:lnTo>
                    <a:pt x="3992359" y="3310940"/>
                  </a:lnTo>
                  <a:lnTo>
                    <a:pt x="3994467" y="3313049"/>
                  </a:lnTo>
                  <a:lnTo>
                    <a:pt x="3996093" y="3311880"/>
                  </a:lnTo>
                  <a:lnTo>
                    <a:pt x="3997490" y="3310471"/>
                  </a:lnTo>
                  <a:lnTo>
                    <a:pt x="3999128" y="3309074"/>
                  </a:lnTo>
                  <a:close/>
                </a:path>
                <a:path w="4504690" h="3583304">
                  <a:moveTo>
                    <a:pt x="4047439" y="698"/>
                  </a:moveTo>
                  <a:lnTo>
                    <a:pt x="4043235" y="0"/>
                  </a:lnTo>
                  <a:lnTo>
                    <a:pt x="4041838" y="2095"/>
                  </a:lnTo>
                  <a:lnTo>
                    <a:pt x="4039273" y="3035"/>
                  </a:lnTo>
                  <a:lnTo>
                    <a:pt x="4038803" y="6057"/>
                  </a:lnTo>
                  <a:lnTo>
                    <a:pt x="4043007" y="6769"/>
                  </a:lnTo>
                  <a:lnTo>
                    <a:pt x="4044404" y="4660"/>
                  </a:lnTo>
                  <a:lnTo>
                    <a:pt x="4047198" y="3733"/>
                  </a:lnTo>
                  <a:lnTo>
                    <a:pt x="4047439" y="698"/>
                  </a:lnTo>
                  <a:close/>
                </a:path>
                <a:path w="4504690" h="3583304">
                  <a:moveTo>
                    <a:pt x="4067733" y="3143389"/>
                  </a:moveTo>
                  <a:lnTo>
                    <a:pt x="4067505" y="3142450"/>
                  </a:lnTo>
                  <a:lnTo>
                    <a:pt x="4066565" y="3140583"/>
                  </a:lnTo>
                  <a:lnTo>
                    <a:pt x="4055605" y="3140583"/>
                  </a:lnTo>
                  <a:lnTo>
                    <a:pt x="4055135" y="3141294"/>
                  </a:lnTo>
                  <a:lnTo>
                    <a:pt x="4054208" y="3142221"/>
                  </a:lnTo>
                  <a:lnTo>
                    <a:pt x="4058869" y="3144316"/>
                  </a:lnTo>
                  <a:lnTo>
                    <a:pt x="4063301" y="3142919"/>
                  </a:lnTo>
                  <a:lnTo>
                    <a:pt x="4067733" y="3143389"/>
                  </a:lnTo>
                  <a:close/>
                </a:path>
                <a:path w="4504690" h="3583304">
                  <a:moveTo>
                    <a:pt x="4195381" y="995756"/>
                  </a:moveTo>
                  <a:lnTo>
                    <a:pt x="4194683" y="995514"/>
                  </a:lnTo>
                  <a:lnTo>
                    <a:pt x="4189323" y="997851"/>
                  </a:lnTo>
                  <a:lnTo>
                    <a:pt x="4190949" y="1000658"/>
                  </a:lnTo>
                  <a:lnTo>
                    <a:pt x="4193984" y="1006259"/>
                  </a:lnTo>
                  <a:lnTo>
                    <a:pt x="4195381" y="1004849"/>
                  </a:lnTo>
                  <a:lnTo>
                    <a:pt x="4195381" y="995756"/>
                  </a:lnTo>
                  <a:close/>
                </a:path>
                <a:path w="4504690" h="3583304">
                  <a:moveTo>
                    <a:pt x="4205427" y="1152105"/>
                  </a:moveTo>
                  <a:lnTo>
                    <a:pt x="4203090" y="1149769"/>
                  </a:lnTo>
                  <a:lnTo>
                    <a:pt x="4200982" y="1149769"/>
                  </a:lnTo>
                  <a:lnTo>
                    <a:pt x="4198658" y="1152334"/>
                  </a:lnTo>
                  <a:lnTo>
                    <a:pt x="4199115" y="1155141"/>
                  </a:lnTo>
                  <a:lnTo>
                    <a:pt x="4199585" y="1157236"/>
                  </a:lnTo>
                  <a:lnTo>
                    <a:pt x="4201922" y="1156779"/>
                  </a:lnTo>
                  <a:lnTo>
                    <a:pt x="4203789" y="1156309"/>
                  </a:lnTo>
                  <a:lnTo>
                    <a:pt x="4205427" y="1156068"/>
                  </a:lnTo>
                  <a:lnTo>
                    <a:pt x="4205427" y="1152105"/>
                  </a:lnTo>
                  <a:close/>
                </a:path>
                <a:path w="4504690" h="3583304">
                  <a:moveTo>
                    <a:pt x="4250690" y="3541966"/>
                  </a:moveTo>
                  <a:lnTo>
                    <a:pt x="4250461" y="3541268"/>
                  </a:lnTo>
                  <a:lnTo>
                    <a:pt x="4249521" y="3539871"/>
                  </a:lnTo>
                  <a:lnTo>
                    <a:pt x="4246029" y="3542436"/>
                  </a:lnTo>
                  <a:lnTo>
                    <a:pt x="4245089" y="3535667"/>
                  </a:lnTo>
                  <a:lnTo>
                    <a:pt x="4241597" y="3537775"/>
                  </a:lnTo>
                  <a:lnTo>
                    <a:pt x="4241597" y="3539172"/>
                  </a:lnTo>
                  <a:lnTo>
                    <a:pt x="4241825" y="3540810"/>
                  </a:lnTo>
                  <a:lnTo>
                    <a:pt x="4241825" y="3543135"/>
                  </a:lnTo>
                  <a:lnTo>
                    <a:pt x="4244860" y="3543135"/>
                  </a:lnTo>
                  <a:lnTo>
                    <a:pt x="4246499" y="3543376"/>
                  </a:lnTo>
                  <a:lnTo>
                    <a:pt x="4247896" y="3543135"/>
                  </a:lnTo>
                  <a:lnTo>
                    <a:pt x="4248823" y="3542906"/>
                  </a:lnTo>
                  <a:lnTo>
                    <a:pt x="4250690" y="3541966"/>
                  </a:lnTo>
                  <a:close/>
                </a:path>
                <a:path w="4504690" h="3583304">
                  <a:moveTo>
                    <a:pt x="4257929" y="480491"/>
                  </a:moveTo>
                  <a:lnTo>
                    <a:pt x="4257700" y="478853"/>
                  </a:lnTo>
                  <a:lnTo>
                    <a:pt x="4257459" y="476986"/>
                  </a:lnTo>
                  <a:lnTo>
                    <a:pt x="4256989" y="474649"/>
                  </a:lnTo>
                  <a:lnTo>
                    <a:pt x="4255122" y="476288"/>
                  </a:lnTo>
                  <a:lnTo>
                    <a:pt x="4254195" y="477456"/>
                  </a:lnTo>
                  <a:lnTo>
                    <a:pt x="4253027" y="478383"/>
                  </a:lnTo>
                  <a:lnTo>
                    <a:pt x="4251388" y="478853"/>
                  </a:lnTo>
                  <a:lnTo>
                    <a:pt x="4248594" y="477227"/>
                  </a:lnTo>
                  <a:lnTo>
                    <a:pt x="4248594" y="480720"/>
                  </a:lnTo>
                  <a:lnTo>
                    <a:pt x="4251401" y="482358"/>
                  </a:lnTo>
                  <a:lnTo>
                    <a:pt x="4254424" y="482358"/>
                  </a:lnTo>
                  <a:lnTo>
                    <a:pt x="4257929" y="480491"/>
                  </a:lnTo>
                  <a:close/>
                </a:path>
                <a:path w="4504690" h="3583304">
                  <a:moveTo>
                    <a:pt x="4263758" y="604177"/>
                  </a:moveTo>
                  <a:lnTo>
                    <a:pt x="4261891" y="602767"/>
                  </a:lnTo>
                  <a:lnTo>
                    <a:pt x="4260024" y="602767"/>
                  </a:lnTo>
                  <a:lnTo>
                    <a:pt x="4257700" y="604875"/>
                  </a:lnTo>
                  <a:lnTo>
                    <a:pt x="4257929" y="606971"/>
                  </a:lnTo>
                  <a:lnTo>
                    <a:pt x="4258157" y="609307"/>
                  </a:lnTo>
                  <a:lnTo>
                    <a:pt x="4258399" y="611873"/>
                  </a:lnTo>
                  <a:lnTo>
                    <a:pt x="4258399" y="612343"/>
                  </a:lnTo>
                  <a:lnTo>
                    <a:pt x="4259097" y="612571"/>
                  </a:lnTo>
                  <a:lnTo>
                    <a:pt x="4259567" y="613041"/>
                  </a:lnTo>
                  <a:lnTo>
                    <a:pt x="4260964" y="610006"/>
                  </a:lnTo>
                  <a:lnTo>
                    <a:pt x="4262361" y="607199"/>
                  </a:lnTo>
                  <a:lnTo>
                    <a:pt x="4263758" y="604177"/>
                  </a:lnTo>
                  <a:close/>
                </a:path>
                <a:path w="4504690" h="3583304">
                  <a:moveTo>
                    <a:pt x="4323969" y="1234478"/>
                  </a:moveTo>
                  <a:lnTo>
                    <a:pt x="4321175" y="1231912"/>
                  </a:lnTo>
                  <a:lnTo>
                    <a:pt x="4319308" y="1231912"/>
                  </a:lnTo>
                  <a:lnTo>
                    <a:pt x="4316971" y="1233779"/>
                  </a:lnTo>
                  <a:lnTo>
                    <a:pt x="4317200" y="1235417"/>
                  </a:lnTo>
                  <a:lnTo>
                    <a:pt x="4317441" y="1237284"/>
                  </a:lnTo>
                  <a:lnTo>
                    <a:pt x="4317670" y="1238453"/>
                  </a:lnTo>
                  <a:lnTo>
                    <a:pt x="4319765" y="1237056"/>
                  </a:lnTo>
                  <a:lnTo>
                    <a:pt x="4321873" y="1235887"/>
                  </a:lnTo>
                  <a:lnTo>
                    <a:pt x="4323969" y="1234478"/>
                  </a:lnTo>
                  <a:close/>
                </a:path>
                <a:path w="4504690" h="3583304">
                  <a:moveTo>
                    <a:pt x="4504588" y="3284334"/>
                  </a:moveTo>
                  <a:lnTo>
                    <a:pt x="4501794" y="3280841"/>
                  </a:lnTo>
                  <a:lnTo>
                    <a:pt x="4498987" y="3281311"/>
                  </a:lnTo>
                  <a:lnTo>
                    <a:pt x="4497362" y="3281540"/>
                  </a:lnTo>
                  <a:lnTo>
                    <a:pt x="4498987" y="3285045"/>
                  </a:lnTo>
                  <a:lnTo>
                    <a:pt x="4500626" y="3287839"/>
                  </a:lnTo>
                  <a:lnTo>
                    <a:pt x="4501794" y="3290874"/>
                  </a:lnTo>
                  <a:lnTo>
                    <a:pt x="4504588" y="3287611"/>
                  </a:lnTo>
                  <a:lnTo>
                    <a:pt x="4504588" y="328433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60" name="object 60"/>
            <p:cNvSpPr/>
            <p:nvPr/>
          </p:nvSpPr>
          <p:spPr>
            <a:xfrm>
              <a:off x="1271714" y="2811398"/>
              <a:ext cx="4410075" cy="1560830"/>
            </a:xfrm>
            <a:custGeom>
              <a:avLst/>
              <a:gdLst/>
              <a:ahLst/>
              <a:cxnLst/>
              <a:rect l="l" t="t" r="r" b="b"/>
              <a:pathLst>
                <a:path w="4410075" h="1560829">
                  <a:moveTo>
                    <a:pt x="8394" y="1507045"/>
                  </a:moveTo>
                  <a:lnTo>
                    <a:pt x="6527" y="1505178"/>
                  </a:lnTo>
                  <a:lnTo>
                    <a:pt x="5829" y="1504251"/>
                  </a:lnTo>
                  <a:lnTo>
                    <a:pt x="5130" y="1503781"/>
                  </a:lnTo>
                  <a:lnTo>
                    <a:pt x="3733" y="1503311"/>
                  </a:lnTo>
                  <a:lnTo>
                    <a:pt x="5130" y="1500517"/>
                  </a:lnTo>
                  <a:lnTo>
                    <a:pt x="2324" y="1501216"/>
                  </a:lnTo>
                  <a:lnTo>
                    <a:pt x="457" y="1503083"/>
                  </a:lnTo>
                  <a:lnTo>
                    <a:pt x="0" y="1505178"/>
                  </a:lnTo>
                  <a:lnTo>
                    <a:pt x="2324" y="1507515"/>
                  </a:lnTo>
                  <a:lnTo>
                    <a:pt x="3492" y="1507515"/>
                  </a:lnTo>
                  <a:lnTo>
                    <a:pt x="4889" y="1507286"/>
                  </a:lnTo>
                  <a:lnTo>
                    <a:pt x="8394" y="1507045"/>
                  </a:lnTo>
                  <a:close/>
                </a:path>
                <a:path w="4410075" h="1560829">
                  <a:moveTo>
                    <a:pt x="158216" y="1517078"/>
                  </a:moveTo>
                  <a:lnTo>
                    <a:pt x="155879" y="1518246"/>
                  </a:lnTo>
                  <a:lnTo>
                    <a:pt x="153085" y="1515922"/>
                  </a:lnTo>
                  <a:lnTo>
                    <a:pt x="151676" y="1519885"/>
                  </a:lnTo>
                  <a:lnTo>
                    <a:pt x="154012" y="1520113"/>
                  </a:lnTo>
                  <a:lnTo>
                    <a:pt x="154012" y="1523847"/>
                  </a:lnTo>
                  <a:lnTo>
                    <a:pt x="157746" y="1523390"/>
                  </a:lnTo>
                  <a:lnTo>
                    <a:pt x="157975" y="1521282"/>
                  </a:lnTo>
                  <a:lnTo>
                    <a:pt x="157975" y="1519415"/>
                  </a:lnTo>
                  <a:lnTo>
                    <a:pt x="158216" y="1517078"/>
                  </a:lnTo>
                  <a:close/>
                </a:path>
                <a:path w="4410075" h="1560829">
                  <a:moveTo>
                    <a:pt x="257162" y="1516621"/>
                  </a:moveTo>
                  <a:lnTo>
                    <a:pt x="254825" y="1514284"/>
                  </a:lnTo>
                  <a:lnTo>
                    <a:pt x="253657" y="1514284"/>
                  </a:lnTo>
                  <a:lnTo>
                    <a:pt x="252260" y="1514513"/>
                  </a:lnTo>
                  <a:lnTo>
                    <a:pt x="248754" y="1514754"/>
                  </a:lnTo>
                  <a:lnTo>
                    <a:pt x="250621" y="1516621"/>
                  </a:lnTo>
                  <a:lnTo>
                    <a:pt x="251320" y="1517789"/>
                  </a:lnTo>
                  <a:lnTo>
                    <a:pt x="252031" y="1518246"/>
                  </a:lnTo>
                  <a:lnTo>
                    <a:pt x="253428" y="1518716"/>
                  </a:lnTo>
                  <a:lnTo>
                    <a:pt x="252031" y="1521523"/>
                  </a:lnTo>
                  <a:lnTo>
                    <a:pt x="254825" y="1520812"/>
                  </a:lnTo>
                  <a:lnTo>
                    <a:pt x="256692" y="1518716"/>
                  </a:lnTo>
                  <a:lnTo>
                    <a:pt x="257162" y="1516621"/>
                  </a:lnTo>
                  <a:close/>
                </a:path>
                <a:path w="4410075" h="1560829">
                  <a:moveTo>
                    <a:pt x="283298" y="1546250"/>
                  </a:moveTo>
                  <a:lnTo>
                    <a:pt x="280962" y="1543926"/>
                  </a:lnTo>
                  <a:lnTo>
                    <a:pt x="279323" y="1542059"/>
                  </a:lnTo>
                  <a:lnTo>
                    <a:pt x="276999" y="1539951"/>
                  </a:lnTo>
                  <a:lnTo>
                    <a:pt x="276529" y="1542288"/>
                  </a:lnTo>
                  <a:lnTo>
                    <a:pt x="276301" y="1543926"/>
                  </a:lnTo>
                  <a:lnTo>
                    <a:pt x="275590" y="1547660"/>
                  </a:lnTo>
                  <a:lnTo>
                    <a:pt x="279095" y="1546948"/>
                  </a:lnTo>
                  <a:lnTo>
                    <a:pt x="283298" y="1546250"/>
                  </a:lnTo>
                  <a:close/>
                </a:path>
                <a:path w="4410075" h="1560829">
                  <a:moveTo>
                    <a:pt x="329501" y="1538554"/>
                  </a:moveTo>
                  <a:lnTo>
                    <a:pt x="321564" y="1537157"/>
                  </a:lnTo>
                  <a:lnTo>
                    <a:pt x="319227" y="1539481"/>
                  </a:lnTo>
                  <a:lnTo>
                    <a:pt x="322262" y="1541119"/>
                  </a:lnTo>
                  <a:lnTo>
                    <a:pt x="325069" y="1541119"/>
                  </a:lnTo>
                  <a:lnTo>
                    <a:pt x="329501" y="1538554"/>
                  </a:lnTo>
                  <a:close/>
                </a:path>
                <a:path w="4410075" h="1560829">
                  <a:moveTo>
                    <a:pt x="367766" y="1548815"/>
                  </a:moveTo>
                  <a:lnTo>
                    <a:pt x="364972" y="1545323"/>
                  </a:lnTo>
                  <a:lnTo>
                    <a:pt x="361238" y="1547660"/>
                  </a:lnTo>
                  <a:lnTo>
                    <a:pt x="357962" y="1546936"/>
                  </a:lnTo>
                  <a:lnTo>
                    <a:pt x="357035" y="1543456"/>
                  </a:lnTo>
                  <a:lnTo>
                    <a:pt x="354939" y="1541348"/>
                  </a:lnTo>
                  <a:lnTo>
                    <a:pt x="351434" y="1540421"/>
                  </a:lnTo>
                  <a:lnTo>
                    <a:pt x="351434" y="1546948"/>
                  </a:lnTo>
                  <a:lnTo>
                    <a:pt x="357225" y="1546948"/>
                  </a:lnTo>
                  <a:lnTo>
                    <a:pt x="358444" y="1548358"/>
                  </a:lnTo>
                  <a:lnTo>
                    <a:pt x="359371" y="1550225"/>
                  </a:lnTo>
                  <a:lnTo>
                    <a:pt x="362877" y="1550225"/>
                  </a:lnTo>
                  <a:lnTo>
                    <a:pt x="365671" y="1551393"/>
                  </a:lnTo>
                  <a:lnTo>
                    <a:pt x="367766" y="1548815"/>
                  </a:lnTo>
                  <a:close/>
                </a:path>
                <a:path w="4410075" h="1560829">
                  <a:moveTo>
                    <a:pt x="381304" y="1539951"/>
                  </a:moveTo>
                  <a:lnTo>
                    <a:pt x="380606" y="1537385"/>
                  </a:lnTo>
                  <a:lnTo>
                    <a:pt x="380136" y="1535518"/>
                  </a:lnTo>
                  <a:lnTo>
                    <a:pt x="379679" y="1533423"/>
                  </a:lnTo>
                  <a:lnTo>
                    <a:pt x="376872" y="1536217"/>
                  </a:lnTo>
                  <a:lnTo>
                    <a:pt x="376643" y="1536217"/>
                  </a:lnTo>
                  <a:lnTo>
                    <a:pt x="375005" y="1540649"/>
                  </a:lnTo>
                  <a:lnTo>
                    <a:pt x="377101" y="1540421"/>
                  </a:lnTo>
                  <a:lnTo>
                    <a:pt x="378968" y="1540192"/>
                  </a:lnTo>
                  <a:lnTo>
                    <a:pt x="381304" y="1539951"/>
                  </a:lnTo>
                  <a:close/>
                </a:path>
                <a:path w="4410075" h="1560829">
                  <a:moveTo>
                    <a:pt x="385038" y="7924"/>
                  </a:moveTo>
                  <a:lnTo>
                    <a:pt x="377113" y="6527"/>
                  </a:lnTo>
                  <a:lnTo>
                    <a:pt x="374777" y="8864"/>
                  </a:lnTo>
                  <a:lnTo>
                    <a:pt x="377812" y="10490"/>
                  </a:lnTo>
                  <a:lnTo>
                    <a:pt x="380606" y="10490"/>
                  </a:lnTo>
                  <a:lnTo>
                    <a:pt x="385038" y="7924"/>
                  </a:lnTo>
                  <a:close/>
                </a:path>
                <a:path w="4410075" h="1560829">
                  <a:moveTo>
                    <a:pt x="456222" y="1127607"/>
                  </a:moveTo>
                  <a:lnTo>
                    <a:pt x="455752" y="1124331"/>
                  </a:lnTo>
                  <a:lnTo>
                    <a:pt x="453415" y="1122705"/>
                  </a:lnTo>
                  <a:lnTo>
                    <a:pt x="450850" y="1121537"/>
                  </a:lnTo>
                  <a:lnTo>
                    <a:pt x="448983" y="1123873"/>
                  </a:lnTo>
                  <a:lnTo>
                    <a:pt x="448754" y="1125969"/>
                  </a:lnTo>
                  <a:lnTo>
                    <a:pt x="451548" y="1127607"/>
                  </a:lnTo>
                  <a:lnTo>
                    <a:pt x="456222" y="1127607"/>
                  </a:lnTo>
                  <a:close/>
                </a:path>
                <a:path w="4410075" h="1560829">
                  <a:moveTo>
                    <a:pt x="495185" y="915708"/>
                  </a:moveTo>
                  <a:lnTo>
                    <a:pt x="490524" y="911047"/>
                  </a:lnTo>
                  <a:lnTo>
                    <a:pt x="488657" y="913371"/>
                  </a:lnTo>
                  <a:lnTo>
                    <a:pt x="488188" y="915479"/>
                  </a:lnTo>
                  <a:lnTo>
                    <a:pt x="490753" y="917803"/>
                  </a:lnTo>
                  <a:lnTo>
                    <a:pt x="492391" y="917575"/>
                  </a:lnTo>
                  <a:lnTo>
                    <a:pt x="494728" y="918743"/>
                  </a:lnTo>
                  <a:lnTo>
                    <a:pt x="495185" y="915708"/>
                  </a:lnTo>
                  <a:close/>
                </a:path>
                <a:path w="4410075" h="1560829">
                  <a:moveTo>
                    <a:pt x="515962" y="2324"/>
                  </a:moveTo>
                  <a:lnTo>
                    <a:pt x="513384" y="0"/>
                  </a:lnTo>
                  <a:lnTo>
                    <a:pt x="511987" y="228"/>
                  </a:lnTo>
                  <a:lnTo>
                    <a:pt x="510362" y="457"/>
                  </a:lnTo>
                  <a:lnTo>
                    <a:pt x="505917" y="1397"/>
                  </a:lnTo>
                  <a:lnTo>
                    <a:pt x="511060" y="2565"/>
                  </a:lnTo>
                  <a:lnTo>
                    <a:pt x="511289" y="6057"/>
                  </a:lnTo>
                  <a:lnTo>
                    <a:pt x="514553" y="6057"/>
                  </a:lnTo>
                  <a:lnTo>
                    <a:pt x="515023" y="4191"/>
                  </a:lnTo>
                  <a:lnTo>
                    <a:pt x="515962" y="2324"/>
                  </a:lnTo>
                  <a:close/>
                </a:path>
                <a:path w="4410075" h="1560829">
                  <a:moveTo>
                    <a:pt x="527862" y="1510322"/>
                  </a:moveTo>
                  <a:lnTo>
                    <a:pt x="527392" y="1507286"/>
                  </a:lnTo>
                  <a:lnTo>
                    <a:pt x="524827" y="1506347"/>
                  </a:lnTo>
                  <a:lnTo>
                    <a:pt x="523430" y="1504251"/>
                  </a:lnTo>
                  <a:lnTo>
                    <a:pt x="521093" y="1506588"/>
                  </a:lnTo>
                  <a:lnTo>
                    <a:pt x="521093" y="1508683"/>
                  </a:lnTo>
                  <a:lnTo>
                    <a:pt x="523659" y="1511020"/>
                  </a:lnTo>
                  <a:lnTo>
                    <a:pt x="524827" y="1510779"/>
                  </a:lnTo>
                  <a:lnTo>
                    <a:pt x="526465" y="1510550"/>
                  </a:lnTo>
                  <a:lnTo>
                    <a:pt x="527862" y="1510322"/>
                  </a:lnTo>
                  <a:close/>
                </a:path>
                <a:path w="4410075" h="1560829">
                  <a:moveTo>
                    <a:pt x="565429" y="913841"/>
                  </a:moveTo>
                  <a:lnTo>
                    <a:pt x="563562" y="911974"/>
                  </a:lnTo>
                  <a:lnTo>
                    <a:pt x="563092" y="911047"/>
                  </a:lnTo>
                  <a:lnTo>
                    <a:pt x="562165" y="910336"/>
                  </a:lnTo>
                  <a:lnTo>
                    <a:pt x="560768" y="909878"/>
                  </a:lnTo>
                  <a:lnTo>
                    <a:pt x="562165" y="907072"/>
                  </a:lnTo>
                  <a:lnTo>
                    <a:pt x="559358" y="907770"/>
                  </a:lnTo>
                  <a:lnTo>
                    <a:pt x="557491" y="909878"/>
                  </a:lnTo>
                  <a:lnTo>
                    <a:pt x="557034" y="911974"/>
                  </a:lnTo>
                  <a:lnTo>
                    <a:pt x="559358" y="914311"/>
                  </a:lnTo>
                  <a:lnTo>
                    <a:pt x="560527" y="914311"/>
                  </a:lnTo>
                  <a:lnTo>
                    <a:pt x="561924" y="914069"/>
                  </a:lnTo>
                  <a:lnTo>
                    <a:pt x="565429" y="913841"/>
                  </a:lnTo>
                  <a:close/>
                </a:path>
                <a:path w="4410075" h="1560829">
                  <a:moveTo>
                    <a:pt x="642670" y="915479"/>
                  </a:moveTo>
                  <a:lnTo>
                    <a:pt x="639635" y="913841"/>
                  </a:lnTo>
                  <a:lnTo>
                    <a:pt x="636841" y="913841"/>
                  </a:lnTo>
                  <a:lnTo>
                    <a:pt x="632409" y="916406"/>
                  </a:lnTo>
                  <a:lnTo>
                    <a:pt x="640334" y="917803"/>
                  </a:lnTo>
                  <a:lnTo>
                    <a:pt x="642670" y="915479"/>
                  </a:lnTo>
                  <a:close/>
                </a:path>
                <a:path w="4410075" h="1560829">
                  <a:moveTo>
                    <a:pt x="653173" y="910805"/>
                  </a:moveTo>
                  <a:lnTo>
                    <a:pt x="650836" y="911974"/>
                  </a:lnTo>
                  <a:lnTo>
                    <a:pt x="647801" y="909637"/>
                  </a:lnTo>
                  <a:lnTo>
                    <a:pt x="646645" y="913142"/>
                  </a:lnTo>
                  <a:lnTo>
                    <a:pt x="648512" y="914311"/>
                  </a:lnTo>
                  <a:lnTo>
                    <a:pt x="649439" y="917105"/>
                  </a:lnTo>
                  <a:lnTo>
                    <a:pt x="652703" y="917105"/>
                  </a:lnTo>
                  <a:lnTo>
                    <a:pt x="652945" y="915009"/>
                  </a:lnTo>
                  <a:lnTo>
                    <a:pt x="652945" y="913142"/>
                  </a:lnTo>
                  <a:lnTo>
                    <a:pt x="653173" y="910805"/>
                  </a:lnTo>
                  <a:close/>
                </a:path>
                <a:path w="4410075" h="1560829">
                  <a:moveTo>
                    <a:pt x="666013" y="912672"/>
                  </a:moveTo>
                  <a:lnTo>
                    <a:pt x="663905" y="910805"/>
                  </a:lnTo>
                  <a:lnTo>
                    <a:pt x="661809" y="910336"/>
                  </a:lnTo>
                  <a:lnTo>
                    <a:pt x="659244" y="912914"/>
                  </a:lnTo>
                  <a:lnTo>
                    <a:pt x="659472" y="914539"/>
                  </a:lnTo>
                  <a:lnTo>
                    <a:pt x="658304" y="916876"/>
                  </a:lnTo>
                  <a:lnTo>
                    <a:pt x="661339" y="917346"/>
                  </a:lnTo>
                  <a:lnTo>
                    <a:pt x="666013" y="912672"/>
                  </a:lnTo>
                  <a:close/>
                </a:path>
                <a:path w="4410075" h="1560829">
                  <a:moveTo>
                    <a:pt x="909408" y="1555826"/>
                  </a:moveTo>
                  <a:lnTo>
                    <a:pt x="906843" y="1553489"/>
                  </a:lnTo>
                  <a:lnTo>
                    <a:pt x="905205" y="1553718"/>
                  </a:lnTo>
                  <a:lnTo>
                    <a:pt x="902868" y="1552549"/>
                  </a:lnTo>
                  <a:lnTo>
                    <a:pt x="902411" y="1555584"/>
                  </a:lnTo>
                  <a:lnTo>
                    <a:pt x="907072" y="1560258"/>
                  </a:lnTo>
                  <a:lnTo>
                    <a:pt x="908939" y="1557921"/>
                  </a:lnTo>
                  <a:lnTo>
                    <a:pt x="909408" y="1555826"/>
                  </a:lnTo>
                  <a:close/>
                </a:path>
                <a:path w="4410075" h="1560829">
                  <a:moveTo>
                    <a:pt x="915936" y="1532013"/>
                  </a:moveTo>
                  <a:lnTo>
                    <a:pt x="908011" y="1530388"/>
                  </a:lnTo>
                  <a:lnTo>
                    <a:pt x="908011" y="1530616"/>
                  </a:lnTo>
                  <a:lnTo>
                    <a:pt x="905903" y="1532953"/>
                  </a:lnTo>
                  <a:lnTo>
                    <a:pt x="908710" y="1534591"/>
                  </a:lnTo>
                  <a:lnTo>
                    <a:pt x="911745" y="1534591"/>
                  </a:lnTo>
                  <a:lnTo>
                    <a:pt x="915936" y="1532013"/>
                  </a:lnTo>
                  <a:close/>
                </a:path>
                <a:path w="4410075" h="1560829">
                  <a:moveTo>
                    <a:pt x="938110" y="1532255"/>
                  </a:moveTo>
                  <a:lnTo>
                    <a:pt x="934847" y="1529448"/>
                  </a:lnTo>
                  <a:lnTo>
                    <a:pt x="931570" y="1529448"/>
                  </a:lnTo>
                  <a:lnTo>
                    <a:pt x="928077" y="1532255"/>
                  </a:lnTo>
                  <a:lnTo>
                    <a:pt x="931583" y="1535049"/>
                  </a:lnTo>
                  <a:lnTo>
                    <a:pt x="934847" y="1535049"/>
                  </a:lnTo>
                  <a:lnTo>
                    <a:pt x="938110" y="1532255"/>
                  </a:lnTo>
                  <a:close/>
                </a:path>
                <a:path w="4410075" h="1560829">
                  <a:moveTo>
                    <a:pt x="951179" y="1121537"/>
                  </a:moveTo>
                  <a:lnTo>
                    <a:pt x="950950" y="1120140"/>
                  </a:lnTo>
                  <a:lnTo>
                    <a:pt x="950709" y="1116634"/>
                  </a:lnTo>
                  <a:lnTo>
                    <a:pt x="948613" y="1118501"/>
                  </a:lnTo>
                  <a:lnTo>
                    <a:pt x="947674" y="1119200"/>
                  </a:lnTo>
                  <a:lnTo>
                    <a:pt x="947445" y="1119898"/>
                  </a:lnTo>
                  <a:lnTo>
                    <a:pt x="946746" y="1121295"/>
                  </a:lnTo>
                  <a:lnTo>
                    <a:pt x="943940" y="1119898"/>
                  </a:lnTo>
                  <a:lnTo>
                    <a:pt x="944651" y="1122464"/>
                  </a:lnTo>
                  <a:lnTo>
                    <a:pt x="946746" y="1125029"/>
                  </a:lnTo>
                  <a:lnTo>
                    <a:pt x="948842" y="1125029"/>
                  </a:lnTo>
                  <a:lnTo>
                    <a:pt x="951179" y="1122705"/>
                  </a:lnTo>
                  <a:lnTo>
                    <a:pt x="951179" y="1121537"/>
                  </a:lnTo>
                  <a:close/>
                </a:path>
                <a:path w="4410075" h="1560829">
                  <a:moveTo>
                    <a:pt x="977544" y="1510550"/>
                  </a:moveTo>
                  <a:lnTo>
                    <a:pt x="975448" y="1511719"/>
                  </a:lnTo>
                  <a:lnTo>
                    <a:pt x="972413" y="1509382"/>
                  </a:lnTo>
                  <a:lnTo>
                    <a:pt x="971016" y="1512887"/>
                  </a:lnTo>
                  <a:lnTo>
                    <a:pt x="972883" y="1514055"/>
                  </a:lnTo>
                  <a:lnTo>
                    <a:pt x="973810" y="1516849"/>
                  </a:lnTo>
                  <a:lnTo>
                    <a:pt x="977087" y="1516849"/>
                  </a:lnTo>
                  <a:lnTo>
                    <a:pt x="977315" y="1514754"/>
                  </a:lnTo>
                  <a:lnTo>
                    <a:pt x="977315" y="1512887"/>
                  </a:lnTo>
                  <a:lnTo>
                    <a:pt x="977544" y="1510550"/>
                  </a:lnTo>
                  <a:close/>
                </a:path>
                <a:path w="4410075" h="1560829">
                  <a:moveTo>
                    <a:pt x="1078826" y="1535747"/>
                  </a:moveTo>
                  <a:lnTo>
                    <a:pt x="1076032" y="1532255"/>
                  </a:lnTo>
                  <a:lnTo>
                    <a:pt x="1072299" y="1534591"/>
                  </a:lnTo>
                  <a:lnTo>
                    <a:pt x="1068095" y="1533652"/>
                  </a:lnTo>
                  <a:lnTo>
                    <a:pt x="1069721" y="1535290"/>
                  </a:lnTo>
                  <a:lnTo>
                    <a:pt x="1070660" y="1536915"/>
                  </a:lnTo>
                  <a:lnTo>
                    <a:pt x="1071587" y="1537157"/>
                  </a:lnTo>
                  <a:lnTo>
                    <a:pt x="1073924" y="1537157"/>
                  </a:lnTo>
                  <a:lnTo>
                    <a:pt x="1076731" y="1538325"/>
                  </a:lnTo>
                  <a:lnTo>
                    <a:pt x="1078826" y="1535747"/>
                  </a:lnTo>
                  <a:close/>
                </a:path>
                <a:path w="4410075" h="1560829">
                  <a:moveTo>
                    <a:pt x="1216748" y="1506118"/>
                  </a:moveTo>
                  <a:lnTo>
                    <a:pt x="1213472" y="1503311"/>
                  </a:lnTo>
                  <a:lnTo>
                    <a:pt x="1210208" y="1503311"/>
                  </a:lnTo>
                  <a:lnTo>
                    <a:pt x="1206715" y="1506118"/>
                  </a:lnTo>
                  <a:lnTo>
                    <a:pt x="1210208" y="1508912"/>
                  </a:lnTo>
                  <a:lnTo>
                    <a:pt x="1213472" y="1508912"/>
                  </a:lnTo>
                  <a:lnTo>
                    <a:pt x="1216748" y="1506118"/>
                  </a:lnTo>
                  <a:close/>
                </a:path>
                <a:path w="4410075" h="1560829">
                  <a:moveTo>
                    <a:pt x="1219542" y="1516849"/>
                  </a:moveTo>
                  <a:lnTo>
                    <a:pt x="1218844" y="1513814"/>
                  </a:lnTo>
                  <a:lnTo>
                    <a:pt x="1216507" y="1512887"/>
                  </a:lnTo>
                  <a:lnTo>
                    <a:pt x="1215110" y="1510779"/>
                  </a:lnTo>
                  <a:lnTo>
                    <a:pt x="1212773" y="1513116"/>
                  </a:lnTo>
                  <a:lnTo>
                    <a:pt x="1212773" y="1515211"/>
                  </a:lnTo>
                  <a:lnTo>
                    <a:pt x="1215339" y="1517548"/>
                  </a:lnTo>
                  <a:lnTo>
                    <a:pt x="1216507" y="1517319"/>
                  </a:lnTo>
                  <a:lnTo>
                    <a:pt x="1218145" y="1517078"/>
                  </a:lnTo>
                  <a:lnTo>
                    <a:pt x="1219542" y="1516849"/>
                  </a:lnTo>
                  <a:close/>
                </a:path>
                <a:path w="4410075" h="1560829">
                  <a:moveTo>
                    <a:pt x="1223048" y="1492580"/>
                  </a:moveTo>
                  <a:lnTo>
                    <a:pt x="1221181" y="1491411"/>
                  </a:lnTo>
                  <a:lnTo>
                    <a:pt x="1220241" y="1488617"/>
                  </a:lnTo>
                  <a:lnTo>
                    <a:pt x="1216977" y="1488617"/>
                  </a:lnTo>
                  <a:lnTo>
                    <a:pt x="1216748" y="1490713"/>
                  </a:lnTo>
                  <a:lnTo>
                    <a:pt x="1216748" y="1492580"/>
                  </a:lnTo>
                  <a:lnTo>
                    <a:pt x="1216507" y="1494917"/>
                  </a:lnTo>
                  <a:lnTo>
                    <a:pt x="1218615" y="1493748"/>
                  </a:lnTo>
                  <a:lnTo>
                    <a:pt x="1221651" y="1496085"/>
                  </a:lnTo>
                  <a:lnTo>
                    <a:pt x="1223048" y="1492580"/>
                  </a:lnTo>
                  <a:close/>
                </a:path>
                <a:path w="4410075" h="1560829">
                  <a:moveTo>
                    <a:pt x="1237043" y="1519885"/>
                  </a:moveTo>
                  <a:lnTo>
                    <a:pt x="1234478" y="1517548"/>
                  </a:lnTo>
                  <a:lnTo>
                    <a:pt x="1233309" y="1517789"/>
                  </a:lnTo>
                  <a:lnTo>
                    <a:pt x="1231684" y="1518018"/>
                  </a:lnTo>
                  <a:lnTo>
                    <a:pt x="1230274" y="1518246"/>
                  </a:lnTo>
                  <a:lnTo>
                    <a:pt x="1230744" y="1521282"/>
                  </a:lnTo>
                  <a:lnTo>
                    <a:pt x="1233309" y="1522222"/>
                  </a:lnTo>
                  <a:lnTo>
                    <a:pt x="1234719" y="1524317"/>
                  </a:lnTo>
                  <a:lnTo>
                    <a:pt x="1237043" y="1521980"/>
                  </a:lnTo>
                  <a:lnTo>
                    <a:pt x="1237043" y="1519885"/>
                  </a:lnTo>
                  <a:close/>
                </a:path>
                <a:path w="4410075" h="1560829">
                  <a:moveTo>
                    <a:pt x="1253388" y="1532953"/>
                  </a:moveTo>
                  <a:lnTo>
                    <a:pt x="1250810" y="1530858"/>
                  </a:lnTo>
                  <a:lnTo>
                    <a:pt x="1249883" y="1528279"/>
                  </a:lnTo>
                  <a:lnTo>
                    <a:pt x="1247317" y="1527822"/>
                  </a:lnTo>
                  <a:lnTo>
                    <a:pt x="1245679" y="1529689"/>
                  </a:lnTo>
                  <a:lnTo>
                    <a:pt x="1245679" y="1531556"/>
                  </a:lnTo>
                  <a:lnTo>
                    <a:pt x="1247787" y="1533880"/>
                  </a:lnTo>
                  <a:lnTo>
                    <a:pt x="1249184" y="1533652"/>
                  </a:lnTo>
                  <a:lnTo>
                    <a:pt x="1251051" y="1533423"/>
                  </a:lnTo>
                  <a:lnTo>
                    <a:pt x="1253388" y="1532953"/>
                  </a:lnTo>
                  <a:close/>
                </a:path>
                <a:path w="4410075" h="1560829">
                  <a:moveTo>
                    <a:pt x="1321765" y="1496314"/>
                  </a:moveTo>
                  <a:lnTo>
                    <a:pt x="1319428" y="1493977"/>
                  </a:lnTo>
                  <a:lnTo>
                    <a:pt x="1317320" y="1493977"/>
                  </a:lnTo>
                  <a:lnTo>
                    <a:pt x="1314996" y="1496542"/>
                  </a:lnTo>
                  <a:lnTo>
                    <a:pt x="1315224" y="1497711"/>
                  </a:lnTo>
                  <a:lnTo>
                    <a:pt x="1315453" y="1499349"/>
                  </a:lnTo>
                  <a:lnTo>
                    <a:pt x="1315694" y="1500746"/>
                  </a:lnTo>
                  <a:lnTo>
                    <a:pt x="1318729" y="1500047"/>
                  </a:lnTo>
                  <a:lnTo>
                    <a:pt x="1319657" y="1497711"/>
                  </a:lnTo>
                  <a:lnTo>
                    <a:pt x="1321765" y="1496314"/>
                  </a:lnTo>
                  <a:close/>
                </a:path>
                <a:path w="4410075" h="1560829">
                  <a:moveTo>
                    <a:pt x="1342059" y="1496783"/>
                  </a:moveTo>
                  <a:lnTo>
                    <a:pt x="1339723" y="1494447"/>
                  </a:lnTo>
                  <a:lnTo>
                    <a:pt x="1338097" y="1494675"/>
                  </a:lnTo>
                  <a:lnTo>
                    <a:pt x="1336459" y="1495145"/>
                  </a:lnTo>
                  <a:lnTo>
                    <a:pt x="1333893" y="1495615"/>
                  </a:lnTo>
                  <a:lnTo>
                    <a:pt x="1336700" y="1497482"/>
                  </a:lnTo>
                  <a:lnTo>
                    <a:pt x="1337398" y="1500276"/>
                  </a:lnTo>
                  <a:lnTo>
                    <a:pt x="1340421" y="1500517"/>
                  </a:lnTo>
                  <a:lnTo>
                    <a:pt x="1341831" y="1498650"/>
                  </a:lnTo>
                  <a:lnTo>
                    <a:pt x="1342059" y="1496783"/>
                  </a:lnTo>
                  <a:close/>
                </a:path>
                <a:path w="4410075" h="1560829">
                  <a:moveTo>
                    <a:pt x="1355356" y="1553489"/>
                  </a:moveTo>
                  <a:lnTo>
                    <a:pt x="1352791" y="1550225"/>
                  </a:lnTo>
                  <a:lnTo>
                    <a:pt x="1349997" y="1553718"/>
                  </a:lnTo>
                  <a:lnTo>
                    <a:pt x="1349997" y="1556994"/>
                  </a:lnTo>
                  <a:lnTo>
                    <a:pt x="1352791" y="1560258"/>
                  </a:lnTo>
                  <a:lnTo>
                    <a:pt x="1355356" y="1556753"/>
                  </a:lnTo>
                  <a:lnTo>
                    <a:pt x="1355356" y="1553489"/>
                  </a:lnTo>
                  <a:close/>
                </a:path>
                <a:path w="4410075" h="1560829">
                  <a:moveTo>
                    <a:pt x="1396428" y="1493278"/>
                  </a:moveTo>
                  <a:lnTo>
                    <a:pt x="1395971" y="1492580"/>
                  </a:lnTo>
                  <a:lnTo>
                    <a:pt x="1395730" y="1491881"/>
                  </a:lnTo>
                  <a:lnTo>
                    <a:pt x="1395272" y="1491183"/>
                  </a:lnTo>
                  <a:lnTo>
                    <a:pt x="1393164" y="1489075"/>
                  </a:lnTo>
                  <a:lnTo>
                    <a:pt x="1391297" y="1487449"/>
                  </a:lnTo>
                  <a:lnTo>
                    <a:pt x="1390827" y="1490014"/>
                  </a:lnTo>
                  <a:lnTo>
                    <a:pt x="1390599" y="1491653"/>
                  </a:lnTo>
                  <a:lnTo>
                    <a:pt x="1390129" y="1494675"/>
                  </a:lnTo>
                  <a:lnTo>
                    <a:pt x="1393164" y="1494675"/>
                  </a:lnTo>
                  <a:lnTo>
                    <a:pt x="1394561" y="1493977"/>
                  </a:lnTo>
                  <a:lnTo>
                    <a:pt x="1395501" y="1493748"/>
                  </a:lnTo>
                  <a:lnTo>
                    <a:pt x="1396428" y="1493278"/>
                  </a:lnTo>
                  <a:close/>
                </a:path>
                <a:path w="4410075" h="1560829">
                  <a:moveTo>
                    <a:pt x="1456169" y="1512646"/>
                  </a:moveTo>
                  <a:lnTo>
                    <a:pt x="1452676" y="1509852"/>
                  </a:lnTo>
                  <a:lnTo>
                    <a:pt x="1449412" y="1509852"/>
                  </a:lnTo>
                  <a:lnTo>
                    <a:pt x="1446136" y="1512646"/>
                  </a:lnTo>
                  <a:lnTo>
                    <a:pt x="1449412" y="1515452"/>
                  </a:lnTo>
                  <a:lnTo>
                    <a:pt x="1452676" y="1515452"/>
                  </a:lnTo>
                  <a:lnTo>
                    <a:pt x="1456169" y="1512646"/>
                  </a:lnTo>
                  <a:close/>
                </a:path>
                <a:path w="4410075" h="1560829">
                  <a:moveTo>
                    <a:pt x="1475778" y="1538554"/>
                  </a:moveTo>
                  <a:lnTo>
                    <a:pt x="1474609" y="1537385"/>
                  </a:lnTo>
                  <a:lnTo>
                    <a:pt x="1473212" y="1537157"/>
                  </a:lnTo>
                  <a:lnTo>
                    <a:pt x="1470875" y="1536915"/>
                  </a:lnTo>
                  <a:lnTo>
                    <a:pt x="1468310" y="1537157"/>
                  </a:lnTo>
                  <a:lnTo>
                    <a:pt x="1465745" y="1537157"/>
                  </a:lnTo>
                  <a:lnTo>
                    <a:pt x="1465503" y="1539024"/>
                  </a:lnTo>
                  <a:lnTo>
                    <a:pt x="1466443" y="1540192"/>
                  </a:lnTo>
                  <a:lnTo>
                    <a:pt x="1467840" y="1540421"/>
                  </a:lnTo>
                  <a:lnTo>
                    <a:pt x="1470406" y="1540649"/>
                  </a:lnTo>
                  <a:lnTo>
                    <a:pt x="1472971" y="1540421"/>
                  </a:lnTo>
                  <a:lnTo>
                    <a:pt x="1475549" y="1540421"/>
                  </a:lnTo>
                  <a:lnTo>
                    <a:pt x="1475778" y="1538554"/>
                  </a:lnTo>
                  <a:close/>
                </a:path>
                <a:path w="4410075" h="1560829">
                  <a:moveTo>
                    <a:pt x="1510779" y="1537614"/>
                  </a:moveTo>
                  <a:lnTo>
                    <a:pt x="1508912" y="1537385"/>
                  </a:lnTo>
                  <a:lnTo>
                    <a:pt x="1506816" y="1537385"/>
                  </a:lnTo>
                  <a:lnTo>
                    <a:pt x="1504950" y="1537157"/>
                  </a:lnTo>
                  <a:lnTo>
                    <a:pt x="1505648" y="1539252"/>
                  </a:lnTo>
                  <a:lnTo>
                    <a:pt x="1503553" y="1542288"/>
                  </a:lnTo>
                  <a:lnTo>
                    <a:pt x="1506816" y="1543456"/>
                  </a:lnTo>
                  <a:lnTo>
                    <a:pt x="1507985" y="1541818"/>
                  </a:lnTo>
                  <a:lnTo>
                    <a:pt x="1510779" y="1540891"/>
                  </a:lnTo>
                  <a:lnTo>
                    <a:pt x="1510779" y="1537614"/>
                  </a:lnTo>
                  <a:close/>
                </a:path>
                <a:path w="4410075" h="1560829">
                  <a:moveTo>
                    <a:pt x="1672501" y="1493050"/>
                  </a:moveTo>
                  <a:lnTo>
                    <a:pt x="1669935" y="1490484"/>
                  </a:lnTo>
                  <a:lnTo>
                    <a:pt x="1667840" y="1490484"/>
                  </a:lnTo>
                  <a:lnTo>
                    <a:pt x="1665503" y="1493050"/>
                  </a:lnTo>
                  <a:lnTo>
                    <a:pt x="1665732" y="1494447"/>
                  </a:lnTo>
                  <a:lnTo>
                    <a:pt x="1666201" y="1495844"/>
                  </a:lnTo>
                  <a:lnTo>
                    <a:pt x="1666430" y="1497482"/>
                  </a:lnTo>
                  <a:lnTo>
                    <a:pt x="1667598" y="1497012"/>
                  </a:lnTo>
                  <a:lnTo>
                    <a:pt x="1668297" y="1496783"/>
                  </a:lnTo>
                  <a:lnTo>
                    <a:pt x="1668995" y="1496085"/>
                  </a:lnTo>
                  <a:lnTo>
                    <a:pt x="1670164" y="1495145"/>
                  </a:lnTo>
                  <a:lnTo>
                    <a:pt x="1671332" y="1493977"/>
                  </a:lnTo>
                  <a:lnTo>
                    <a:pt x="1672501" y="1493050"/>
                  </a:lnTo>
                  <a:close/>
                </a:path>
                <a:path w="4410075" h="1560829">
                  <a:moveTo>
                    <a:pt x="1692109" y="8394"/>
                  </a:moveTo>
                  <a:lnTo>
                    <a:pt x="1691868" y="6756"/>
                  </a:lnTo>
                  <a:lnTo>
                    <a:pt x="1691398" y="5130"/>
                  </a:lnTo>
                  <a:lnTo>
                    <a:pt x="1690941" y="2565"/>
                  </a:lnTo>
                  <a:lnTo>
                    <a:pt x="1688833" y="5130"/>
                  </a:lnTo>
                  <a:lnTo>
                    <a:pt x="1686267" y="6057"/>
                  </a:lnTo>
                  <a:lnTo>
                    <a:pt x="1686039" y="9093"/>
                  </a:lnTo>
                  <a:lnTo>
                    <a:pt x="1687906" y="10490"/>
                  </a:lnTo>
                  <a:lnTo>
                    <a:pt x="1689773" y="10490"/>
                  </a:lnTo>
                  <a:lnTo>
                    <a:pt x="1692109" y="8394"/>
                  </a:lnTo>
                  <a:close/>
                </a:path>
                <a:path w="4410075" h="1560829">
                  <a:moveTo>
                    <a:pt x="1754416" y="632167"/>
                  </a:moveTo>
                  <a:lnTo>
                    <a:pt x="1754174" y="632167"/>
                  </a:lnTo>
                  <a:lnTo>
                    <a:pt x="1751850" y="629843"/>
                  </a:lnTo>
                  <a:lnTo>
                    <a:pt x="1750212" y="632879"/>
                  </a:lnTo>
                  <a:lnTo>
                    <a:pt x="1750212" y="635673"/>
                  </a:lnTo>
                  <a:lnTo>
                    <a:pt x="1752777" y="640105"/>
                  </a:lnTo>
                  <a:lnTo>
                    <a:pt x="1754416" y="632167"/>
                  </a:lnTo>
                  <a:close/>
                </a:path>
                <a:path w="4410075" h="1560829">
                  <a:moveTo>
                    <a:pt x="1849158" y="321106"/>
                  </a:moveTo>
                  <a:lnTo>
                    <a:pt x="1842617" y="321106"/>
                  </a:lnTo>
                  <a:lnTo>
                    <a:pt x="1843557" y="324840"/>
                  </a:lnTo>
                  <a:lnTo>
                    <a:pt x="1845652" y="326936"/>
                  </a:lnTo>
                  <a:lnTo>
                    <a:pt x="1849158" y="327634"/>
                  </a:lnTo>
                  <a:lnTo>
                    <a:pt x="1849158" y="321106"/>
                  </a:lnTo>
                  <a:close/>
                </a:path>
                <a:path w="4410075" h="1560829">
                  <a:moveTo>
                    <a:pt x="2098852" y="1497253"/>
                  </a:moveTo>
                  <a:lnTo>
                    <a:pt x="2095119" y="1497952"/>
                  </a:lnTo>
                  <a:lnTo>
                    <a:pt x="2093722" y="1498180"/>
                  </a:lnTo>
                  <a:lnTo>
                    <a:pt x="2091156" y="1498650"/>
                  </a:lnTo>
                  <a:lnTo>
                    <a:pt x="2093493" y="1500987"/>
                  </a:lnTo>
                  <a:lnTo>
                    <a:pt x="2095119" y="1502854"/>
                  </a:lnTo>
                  <a:lnTo>
                    <a:pt x="2097455" y="1504950"/>
                  </a:lnTo>
                  <a:lnTo>
                    <a:pt x="2097925" y="1502613"/>
                  </a:lnTo>
                  <a:lnTo>
                    <a:pt x="2098154" y="1500987"/>
                  </a:lnTo>
                  <a:lnTo>
                    <a:pt x="2098852" y="1497253"/>
                  </a:lnTo>
                  <a:close/>
                </a:path>
                <a:path w="4410075" h="1560829">
                  <a:moveTo>
                    <a:pt x="2286012" y="627278"/>
                  </a:moveTo>
                  <a:lnTo>
                    <a:pt x="2278075" y="625868"/>
                  </a:lnTo>
                  <a:lnTo>
                    <a:pt x="2275979" y="628205"/>
                  </a:lnTo>
                  <a:lnTo>
                    <a:pt x="2278773" y="629843"/>
                  </a:lnTo>
                  <a:lnTo>
                    <a:pt x="2281809" y="629843"/>
                  </a:lnTo>
                  <a:lnTo>
                    <a:pt x="2286012" y="627278"/>
                  </a:lnTo>
                  <a:close/>
                </a:path>
                <a:path w="4410075" h="1560829">
                  <a:moveTo>
                    <a:pt x="2286711" y="638479"/>
                  </a:moveTo>
                  <a:lnTo>
                    <a:pt x="2281809" y="640346"/>
                  </a:lnTo>
                  <a:lnTo>
                    <a:pt x="2278316" y="637070"/>
                  </a:lnTo>
                  <a:lnTo>
                    <a:pt x="2273871" y="642670"/>
                  </a:lnTo>
                  <a:lnTo>
                    <a:pt x="2278545" y="641743"/>
                  </a:lnTo>
                  <a:lnTo>
                    <a:pt x="2282279" y="644080"/>
                  </a:lnTo>
                  <a:lnTo>
                    <a:pt x="2286711" y="638479"/>
                  </a:lnTo>
                  <a:close/>
                </a:path>
                <a:path w="4410075" h="1560829">
                  <a:moveTo>
                    <a:pt x="2291613" y="909180"/>
                  </a:moveTo>
                  <a:lnTo>
                    <a:pt x="2288349" y="907072"/>
                  </a:lnTo>
                  <a:lnTo>
                    <a:pt x="2285314" y="907313"/>
                  </a:lnTo>
                  <a:lnTo>
                    <a:pt x="2282507" y="910107"/>
                  </a:lnTo>
                  <a:lnTo>
                    <a:pt x="2285314" y="909637"/>
                  </a:lnTo>
                  <a:lnTo>
                    <a:pt x="2288578" y="913142"/>
                  </a:lnTo>
                  <a:lnTo>
                    <a:pt x="2291613" y="909180"/>
                  </a:lnTo>
                  <a:close/>
                </a:path>
                <a:path w="4410075" h="1560829">
                  <a:moveTo>
                    <a:pt x="2373058" y="1489075"/>
                  </a:moveTo>
                  <a:lnTo>
                    <a:pt x="2370251" y="1487449"/>
                  </a:lnTo>
                  <a:lnTo>
                    <a:pt x="2367216" y="1487449"/>
                  </a:lnTo>
                  <a:lnTo>
                    <a:pt x="2363025" y="1490014"/>
                  </a:lnTo>
                  <a:lnTo>
                    <a:pt x="2370950" y="1491411"/>
                  </a:lnTo>
                  <a:lnTo>
                    <a:pt x="2373058" y="1489075"/>
                  </a:lnTo>
                  <a:close/>
                </a:path>
                <a:path w="4410075" h="1560829">
                  <a:moveTo>
                    <a:pt x="2412492" y="1512189"/>
                  </a:moveTo>
                  <a:lnTo>
                    <a:pt x="2410625" y="1510550"/>
                  </a:lnTo>
                  <a:lnTo>
                    <a:pt x="2408758" y="1510550"/>
                  </a:lnTo>
                  <a:lnTo>
                    <a:pt x="2406421" y="1512646"/>
                  </a:lnTo>
                  <a:lnTo>
                    <a:pt x="2406662" y="1514055"/>
                  </a:lnTo>
                  <a:lnTo>
                    <a:pt x="2406891" y="1515922"/>
                  </a:lnTo>
                  <a:lnTo>
                    <a:pt x="2407361" y="1518246"/>
                  </a:lnTo>
                  <a:lnTo>
                    <a:pt x="2409456" y="1515681"/>
                  </a:lnTo>
                  <a:lnTo>
                    <a:pt x="2412022" y="1514754"/>
                  </a:lnTo>
                  <a:lnTo>
                    <a:pt x="2412492" y="1512189"/>
                  </a:lnTo>
                  <a:close/>
                </a:path>
                <a:path w="4410075" h="1560829">
                  <a:moveTo>
                    <a:pt x="2800337" y="6997"/>
                  </a:moveTo>
                  <a:lnTo>
                    <a:pt x="2799638" y="3492"/>
                  </a:lnTo>
                  <a:lnTo>
                    <a:pt x="2799410" y="2095"/>
                  </a:lnTo>
                  <a:lnTo>
                    <a:pt x="2799181" y="457"/>
                  </a:lnTo>
                  <a:lnTo>
                    <a:pt x="2795905" y="1155"/>
                  </a:lnTo>
                  <a:lnTo>
                    <a:pt x="2794978" y="3492"/>
                  </a:lnTo>
                  <a:lnTo>
                    <a:pt x="2792412" y="5600"/>
                  </a:lnTo>
                  <a:lnTo>
                    <a:pt x="2794978" y="6057"/>
                  </a:lnTo>
                  <a:lnTo>
                    <a:pt x="2796603" y="6299"/>
                  </a:lnTo>
                  <a:lnTo>
                    <a:pt x="2800337" y="6997"/>
                  </a:lnTo>
                  <a:close/>
                </a:path>
                <a:path w="4410075" h="1560829">
                  <a:moveTo>
                    <a:pt x="2835579" y="5130"/>
                  </a:moveTo>
                  <a:lnTo>
                    <a:pt x="2835351" y="3733"/>
                  </a:lnTo>
                  <a:lnTo>
                    <a:pt x="2835110" y="1866"/>
                  </a:lnTo>
                  <a:lnTo>
                    <a:pt x="2835110" y="1625"/>
                  </a:lnTo>
                  <a:lnTo>
                    <a:pt x="2833243" y="2565"/>
                  </a:lnTo>
                  <a:lnTo>
                    <a:pt x="2831147" y="3492"/>
                  </a:lnTo>
                  <a:lnTo>
                    <a:pt x="2827883" y="5130"/>
                  </a:lnTo>
                  <a:lnTo>
                    <a:pt x="2831617" y="6756"/>
                  </a:lnTo>
                  <a:lnTo>
                    <a:pt x="2833243" y="7226"/>
                  </a:lnTo>
                  <a:lnTo>
                    <a:pt x="2835579" y="5130"/>
                  </a:lnTo>
                  <a:close/>
                </a:path>
                <a:path w="4410075" h="1560829">
                  <a:moveTo>
                    <a:pt x="2901391" y="1535518"/>
                  </a:moveTo>
                  <a:lnTo>
                    <a:pt x="2897886" y="1532724"/>
                  </a:lnTo>
                  <a:lnTo>
                    <a:pt x="2894622" y="1532724"/>
                  </a:lnTo>
                  <a:lnTo>
                    <a:pt x="2891358" y="1535518"/>
                  </a:lnTo>
                  <a:lnTo>
                    <a:pt x="2894850" y="1538325"/>
                  </a:lnTo>
                  <a:lnTo>
                    <a:pt x="2898127" y="1538325"/>
                  </a:lnTo>
                  <a:lnTo>
                    <a:pt x="2901391" y="1535518"/>
                  </a:lnTo>
                  <a:close/>
                </a:path>
                <a:path w="4410075" h="1560829">
                  <a:moveTo>
                    <a:pt x="3147352" y="635901"/>
                  </a:moveTo>
                  <a:lnTo>
                    <a:pt x="3144786" y="635901"/>
                  </a:lnTo>
                  <a:lnTo>
                    <a:pt x="3144316" y="635673"/>
                  </a:lnTo>
                  <a:lnTo>
                    <a:pt x="3143847" y="636143"/>
                  </a:lnTo>
                  <a:lnTo>
                    <a:pt x="3142919" y="636612"/>
                  </a:lnTo>
                  <a:lnTo>
                    <a:pt x="3141980" y="636841"/>
                  </a:lnTo>
                  <a:lnTo>
                    <a:pt x="3141053" y="637311"/>
                  </a:lnTo>
                  <a:lnTo>
                    <a:pt x="3141522" y="638009"/>
                  </a:lnTo>
                  <a:lnTo>
                    <a:pt x="3141751" y="638708"/>
                  </a:lnTo>
                  <a:lnTo>
                    <a:pt x="3142221" y="639406"/>
                  </a:lnTo>
                  <a:lnTo>
                    <a:pt x="3144316" y="641502"/>
                  </a:lnTo>
                  <a:lnTo>
                    <a:pt x="3146183" y="643140"/>
                  </a:lnTo>
                  <a:lnTo>
                    <a:pt x="3146653" y="640575"/>
                  </a:lnTo>
                  <a:lnTo>
                    <a:pt x="3146882" y="638937"/>
                  </a:lnTo>
                  <a:lnTo>
                    <a:pt x="3147352" y="635901"/>
                  </a:lnTo>
                  <a:close/>
                </a:path>
                <a:path w="4410075" h="1560829">
                  <a:moveTo>
                    <a:pt x="3392386" y="1122006"/>
                  </a:moveTo>
                  <a:lnTo>
                    <a:pt x="3387953" y="1117561"/>
                  </a:lnTo>
                  <a:lnTo>
                    <a:pt x="3385616" y="1119898"/>
                  </a:lnTo>
                  <a:lnTo>
                    <a:pt x="3385616" y="1122006"/>
                  </a:lnTo>
                  <a:lnTo>
                    <a:pt x="3387953" y="1124102"/>
                  </a:lnTo>
                  <a:lnTo>
                    <a:pt x="3389579" y="1123873"/>
                  </a:lnTo>
                  <a:lnTo>
                    <a:pt x="3391916" y="1125029"/>
                  </a:lnTo>
                  <a:lnTo>
                    <a:pt x="3392386" y="1122006"/>
                  </a:lnTo>
                  <a:close/>
                </a:path>
                <a:path w="4410075" h="1560829">
                  <a:moveTo>
                    <a:pt x="3632987" y="8864"/>
                  </a:moveTo>
                  <a:lnTo>
                    <a:pt x="3630650" y="6527"/>
                  </a:lnTo>
                  <a:lnTo>
                    <a:pt x="3629012" y="6756"/>
                  </a:lnTo>
                  <a:lnTo>
                    <a:pt x="3627374" y="7226"/>
                  </a:lnTo>
                  <a:lnTo>
                    <a:pt x="3624808" y="7696"/>
                  </a:lnTo>
                  <a:lnTo>
                    <a:pt x="3627615" y="9563"/>
                  </a:lnTo>
                  <a:lnTo>
                    <a:pt x="3628542" y="12128"/>
                  </a:lnTo>
                  <a:lnTo>
                    <a:pt x="3631349" y="12598"/>
                  </a:lnTo>
                  <a:lnTo>
                    <a:pt x="3632746" y="10731"/>
                  </a:lnTo>
                  <a:lnTo>
                    <a:pt x="3632987" y="8864"/>
                  </a:lnTo>
                  <a:close/>
                </a:path>
                <a:path w="4410075" h="1560829">
                  <a:moveTo>
                    <a:pt x="3674287" y="1125270"/>
                  </a:moveTo>
                  <a:lnTo>
                    <a:pt x="3672421" y="1123632"/>
                  </a:lnTo>
                  <a:lnTo>
                    <a:pt x="3670554" y="1123632"/>
                  </a:lnTo>
                  <a:lnTo>
                    <a:pt x="3668217" y="1125740"/>
                  </a:lnTo>
                  <a:lnTo>
                    <a:pt x="3668445" y="1127137"/>
                  </a:lnTo>
                  <a:lnTo>
                    <a:pt x="3668687" y="1129004"/>
                  </a:lnTo>
                  <a:lnTo>
                    <a:pt x="3669385" y="1132738"/>
                  </a:lnTo>
                  <a:lnTo>
                    <a:pt x="3671024" y="1128534"/>
                  </a:lnTo>
                  <a:lnTo>
                    <a:pt x="3674046" y="1128064"/>
                  </a:lnTo>
                  <a:lnTo>
                    <a:pt x="3674287" y="1125270"/>
                  </a:lnTo>
                  <a:close/>
                </a:path>
                <a:path w="4410075" h="1560829">
                  <a:moveTo>
                    <a:pt x="3845344" y="1532255"/>
                  </a:moveTo>
                  <a:lnTo>
                    <a:pt x="3842067" y="1529448"/>
                  </a:lnTo>
                  <a:lnTo>
                    <a:pt x="3838803" y="1529448"/>
                  </a:lnTo>
                  <a:lnTo>
                    <a:pt x="3835311" y="1532255"/>
                  </a:lnTo>
                  <a:lnTo>
                    <a:pt x="3838803" y="1535049"/>
                  </a:lnTo>
                  <a:lnTo>
                    <a:pt x="3842067" y="1535049"/>
                  </a:lnTo>
                  <a:lnTo>
                    <a:pt x="3845344" y="1532255"/>
                  </a:lnTo>
                  <a:close/>
                </a:path>
                <a:path w="4410075" h="1560829">
                  <a:moveTo>
                    <a:pt x="3874274" y="633806"/>
                  </a:moveTo>
                  <a:lnTo>
                    <a:pt x="3871938" y="631939"/>
                  </a:lnTo>
                  <a:lnTo>
                    <a:pt x="3869842" y="631710"/>
                  </a:lnTo>
                  <a:lnTo>
                    <a:pt x="3868204" y="634504"/>
                  </a:lnTo>
                  <a:lnTo>
                    <a:pt x="3868204" y="639178"/>
                  </a:lnTo>
                  <a:lnTo>
                    <a:pt x="3871480" y="638708"/>
                  </a:lnTo>
                  <a:lnTo>
                    <a:pt x="3872877" y="636371"/>
                  </a:lnTo>
                  <a:lnTo>
                    <a:pt x="3874274" y="633806"/>
                  </a:lnTo>
                  <a:close/>
                </a:path>
                <a:path w="4410075" h="1560829">
                  <a:moveTo>
                    <a:pt x="3914178" y="1550682"/>
                  </a:moveTo>
                  <a:lnTo>
                    <a:pt x="3913479" y="1549285"/>
                  </a:lnTo>
                  <a:lnTo>
                    <a:pt x="3913251" y="1548358"/>
                  </a:lnTo>
                  <a:lnTo>
                    <a:pt x="3912781" y="1547418"/>
                  </a:lnTo>
                  <a:lnTo>
                    <a:pt x="3912082" y="1547888"/>
                  </a:lnTo>
                  <a:lnTo>
                    <a:pt x="3911384" y="1548117"/>
                  </a:lnTo>
                  <a:lnTo>
                    <a:pt x="3910685" y="1548587"/>
                  </a:lnTo>
                  <a:lnTo>
                    <a:pt x="3908577" y="1550682"/>
                  </a:lnTo>
                  <a:lnTo>
                    <a:pt x="3906951" y="1552549"/>
                  </a:lnTo>
                  <a:lnTo>
                    <a:pt x="3909517" y="1553019"/>
                  </a:lnTo>
                  <a:lnTo>
                    <a:pt x="3911142" y="1553260"/>
                  </a:lnTo>
                  <a:lnTo>
                    <a:pt x="3914178" y="1553718"/>
                  </a:lnTo>
                  <a:lnTo>
                    <a:pt x="3914178" y="1550682"/>
                  </a:lnTo>
                  <a:close/>
                </a:path>
                <a:path w="4410075" h="1560829">
                  <a:moveTo>
                    <a:pt x="4035526" y="6299"/>
                  </a:moveTo>
                  <a:lnTo>
                    <a:pt x="4032491" y="3733"/>
                  </a:lnTo>
                  <a:lnTo>
                    <a:pt x="4033202" y="6756"/>
                  </a:lnTo>
                  <a:lnTo>
                    <a:pt x="4030865" y="9563"/>
                  </a:lnTo>
                  <a:lnTo>
                    <a:pt x="4034129" y="13766"/>
                  </a:lnTo>
                  <a:lnTo>
                    <a:pt x="4035526" y="6299"/>
                  </a:lnTo>
                  <a:close/>
                </a:path>
                <a:path w="4410075" h="1560829">
                  <a:moveTo>
                    <a:pt x="4036466" y="1543685"/>
                  </a:moveTo>
                  <a:lnTo>
                    <a:pt x="4031564" y="1538325"/>
                  </a:lnTo>
                  <a:lnTo>
                    <a:pt x="4032732" y="1543685"/>
                  </a:lnTo>
                  <a:lnTo>
                    <a:pt x="4030395" y="1547418"/>
                  </a:lnTo>
                  <a:lnTo>
                    <a:pt x="4033901" y="1550225"/>
                  </a:lnTo>
                  <a:lnTo>
                    <a:pt x="4036225" y="1546720"/>
                  </a:lnTo>
                  <a:lnTo>
                    <a:pt x="4036466" y="1543685"/>
                  </a:lnTo>
                  <a:close/>
                </a:path>
                <a:path w="4410075" h="1560829">
                  <a:moveTo>
                    <a:pt x="4042537" y="1519885"/>
                  </a:moveTo>
                  <a:lnTo>
                    <a:pt x="4040670" y="1517548"/>
                  </a:lnTo>
                  <a:lnTo>
                    <a:pt x="4039031" y="1517789"/>
                  </a:lnTo>
                  <a:lnTo>
                    <a:pt x="4037165" y="1518018"/>
                  </a:lnTo>
                  <a:lnTo>
                    <a:pt x="4035996" y="1518246"/>
                  </a:lnTo>
                  <a:lnTo>
                    <a:pt x="4037393" y="1520355"/>
                  </a:lnTo>
                  <a:lnTo>
                    <a:pt x="4038562" y="1522450"/>
                  </a:lnTo>
                  <a:lnTo>
                    <a:pt x="4039959" y="1524546"/>
                  </a:lnTo>
                  <a:lnTo>
                    <a:pt x="4042537" y="1521752"/>
                  </a:lnTo>
                  <a:lnTo>
                    <a:pt x="4042537" y="1519885"/>
                  </a:lnTo>
                  <a:close/>
                </a:path>
                <a:path w="4410075" h="1560829">
                  <a:moveTo>
                    <a:pt x="4166679" y="915936"/>
                  </a:moveTo>
                  <a:lnTo>
                    <a:pt x="4166451" y="914539"/>
                  </a:lnTo>
                  <a:lnTo>
                    <a:pt x="4165981" y="913142"/>
                  </a:lnTo>
                  <a:lnTo>
                    <a:pt x="4165752" y="911504"/>
                  </a:lnTo>
                  <a:lnTo>
                    <a:pt x="4164584" y="911974"/>
                  </a:lnTo>
                  <a:lnTo>
                    <a:pt x="4163174" y="912914"/>
                  </a:lnTo>
                  <a:lnTo>
                    <a:pt x="4162018" y="913841"/>
                  </a:lnTo>
                  <a:lnTo>
                    <a:pt x="4160850" y="915009"/>
                  </a:lnTo>
                  <a:lnTo>
                    <a:pt x="4159681" y="915936"/>
                  </a:lnTo>
                  <a:lnTo>
                    <a:pt x="4162247" y="918514"/>
                  </a:lnTo>
                  <a:lnTo>
                    <a:pt x="4164342" y="918514"/>
                  </a:lnTo>
                  <a:lnTo>
                    <a:pt x="4166679" y="915936"/>
                  </a:lnTo>
                  <a:close/>
                </a:path>
                <a:path w="4410075" h="1560829">
                  <a:moveTo>
                    <a:pt x="4166679" y="906145"/>
                  </a:moveTo>
                  <a:lnTo>
                    <a:pt x="4163174" y="903338"/>
                  </a:lnTo>
                  <a:lnTo>
                    <a:pt x="4159910" y="903338"/>
                  </a:lnTo>
                  <a:lnTo>
                    <a:pt x="4156646" y="906145"/>
                  </a:lnTo>
                  <a:lnTo>
                    <a:pt x="4159910" y="908939"/>
                  </a:lnTo>
                  <a:lnTo>
                    <a:pt x="4163174" y="908939"/>
                  </a:lnTo>
                  <a:lnTo>
                    <a:pt x="4166679" y="906145"/>
                  </a:lnTo>
                  <a:close/>
                </a:path>
                <a:path w="4410075" h="1560829">
                  <a:moveTo>
                    <a:pt x="4197019" y="1495844"/>
                  </a:moveTo>
                  <a:lnTo>
                    <a:pt x="4189082" y="1494447"/>
                  </a:lnTo>
                  <a:lnTo>
                    <a:pt x="4186745" y="1496783"/>
                  </a:lnTo>
                  <a:lnTo>
                    <a:pt x="4189780" y="1498409"/>
                  </a:lnTo>
                  <a:lnTo>
                    <a:pt x="4192587" y="1498409"/>
                  </a:lnTo>
                  <a:lnTo>
                    <a:pt x="4197019" y="1495844"/>
                  </a:lnTo>
                  <a:close/>
                </a:path>
                <a:path w="4410075" h="1560829">
                  <a:moveTo>
                    <a:pt x="4222686" y="1516151"/>
                  </a:moveTo>
                  <a:lnTo>
                    <a:pt x="4222216" y="1514284"/>
                  </a:lnTo>
                  <a:lnTo>
                    <a:pt x="4219651" y="1514284"/>
                  </a:lnTo>
                  <a:lnTo>
                    <a:pt x="4217086" y="1514055"/>
                  </a:lnTo>
                  <a:lnTo>
                    <a:pt x="4214749" y="1514284"/>
                  </a:lnTo>
                  <a:lnTo>
                    <a:pt x="4213123" y="1514513"/>
                  </a:lnTo>
                  <a:lnTo>
                    <a:pt x="4211955" y="1515681"/>
                  </a:lnTo>
                  <a:lnTo>
                    <a:pt x="4212425" y="1517548"/>
                  </a:lnTo>
                  <a:lnTo>
                    <a:pt x="4214749" y="1517548"/>
                  </a:lnTo>
                  <a:lnTo>
                    <a:pt x="4217314" y="1517789"/>
                  </a:lnTo>
                  <a:lnTo>
                    <a:pt x="4219892" y="1517548"/>
                  </a:lnTo>
                  <a:lnTo>
                    <a:pt x="4221518" y="1517319"/>
                  </a:lnTo>
                  <a:lnTo>
                    <a:pt x="4222686" y="1516151"/>
                  </a:lnTo>
                  <a:close/>
                </a:path>
                <a:path w="4410075" h="1560829">
                  <a:moveTo>
                    <a:pt x="4245788" y="1130630"/>
                  </a:moveTo>
                  <a:lnTo>
                    <a:pt x="4245559" y="1127607"/>
                  </a:lnTo>
                  <a:lnTo>
                    <a:pt x="4243222" y="1123162"/>
                  </a:lnTo>
                  <a:lnTo>
                    <a:pt x="4241825" y="1130871"/>
                  </a:lnTo>
                  <a:lnTo>
                    <a:pt x="4243921" y="1133436"/>
                  </a:lnTo>
                  <a:lnTo>
                    <a:pt x="4245788" y="1130630"/>
                  </a:lnTo>
                  <a:close/>
                </a:path>
                <a:path w="4410075" h="1560829">
                  <a:moveTo>
                    <a:pt x="4261891" y="1120368"/>
                  </a:moveTo>
                  <a:lnTo>
                    <a:pt x="4261193" y="1117803"/>
                  </a:lnTo>
                  <a:lnTo>
                    <a:pt x="4260723" y="1115936"/>
                  </a:lnTo>
                  <a:lnTo>
                    <a:pt x="4260253" y="1113828"/>
                  </a:lnTo>
                  <a:lnTo>
                    <a:pt x="4257459" y="1116634"/>
                  </a:lnTo>
                  <a:lnTo>
                    <a:pt x="4255592" y="1121067"/>
                  </a:lnTo>
                  <a:lnTo>
                    <a:pt x="4257687" y="1120838"/>
                  </a:lnTo>
                  <a:lnTo>
                    <a:pt x="4259554" y="1120597"/>
                  </a:lnTo>
                  <a:lnTo>
                    <a:pt x="4261891" y="1120368"/>
                  </a:lnTo>
                  <a:close/>
                </a:path>
                <a:path w="4410075" h="1560829">
                  <a:moveTo>
                    <a:pt x="4271924" y="1495145"/>
                  </a:moveTo>
                  <a:lnTo>
                    <a:pt x="4271226" y="1491411"/>
                  </a:lnTo>
                  <a:lnTo>
                    <a:pt x="4270756" y="1488617"/>
                  </a:lnTo>
                  <a:lnTo>
                    <a:pt x="4267492" y="1489316"/>
                  </a:lnTo>
                  <a:lnTo>
                    <a:pt x="4266565" y="1491653"/>
                  </a:lnTo>
                  <a:lnTo>
                    <a:pt x="4263987" y="1493748"/>
                  </a:lnTo>
                  <a:lnTo>
                    <a:pt x="4266565" y="1494218"/>
                  </a:lnTo>
                  <a:lnTo>
                    <a:pt x="4268190" y="1494447"/>
                  </a:lnTo>
                  <a:lnTo>
                    <a:pt x="4271924" y="1495145"/>
                  </a:lnTo>
                  <a:close/>
                </a:path>
                <a:path w="4410075" h="1560829">
                  <a:moveTo>
                    <a:pt x="4280789" y="1516151"/>
                  </a:moveTo>
                  <a:lnTo>
                    <a:pt x="4280332" y="1515452"/>
                  </a:lnTo>
                  <a:lnTo>
                    <a:pt x="4280090" y="1514754"/>
                  </a:lnTo>
                  <a:lnTo>
                    <a:pt x="4279633" y="1514055"/>
                  </a:lnTo>
                  <a:lnTo>
                    <a:pt x="4277525" y="1511947"/>
                  </a:lnTo>
                  <a:lnTo>
                    <a:pt x="4275658" y="1510322"/>
                  </a:lnTo>
                  <a:lnTo>
                    <a:pt x="4275188" y="1512887"/>
                  </a:lnTo>
                  <a:lnTo>
                    <a:pt x="4274959" y="1514513"/>
                  </a:lnTo>
                  <a:lnTo>
                    <a:pt x="4274490" y="1517548"/>
                  </a:lnTo>
                  <a:lnTo>
                    <a:pt x="4277525" y="1517548"/>
                  </a:lnTo>
                  <a:lnTo>
                    <a:pt x="4278922" y="1516849"/>
                  </a:lnTo>
                  <a:lnTo>
                    <a:pt x="4279862" y="1516621"/>
                  </a:lnTo>
                  <a:lnTo>
                    <a:pt x="4280789" y="1516151"/>
                  </a:lnTo>
                  <a:close/>
                </a:path>
                <a:path w="4410075" h="1560829">
                  <a:moveTo>
                    <a:pt x="4334472" y="1551622"/>
                  </a:moveTo>
                  <a:lnTo>
                    <a:pt x="4326534" y="1550225"/>
                  </a:lnTo>
                  <a:lnTo>
                    <a:pt x="4324439" y="1552549"/>
                  </a:lnTo>
                  <a:lnTo>
                    <a:pt x="4327233" y="1554187"/>
                  </a:lnTo>
                  <a:lnTo>
                    <a:pt x="4330268" y="1554187"/>
                  </a:lnTo>
                  <a:lnTo>
                    <a:pt x="4334472" y="1551622"/>
                  </a:lnTo>
                  <a:close/>
                </a:path>
                <a:path w="4410075" h="1560829">
                  <a:moveTo>
                    <a:pt x="4360608" y="1493748"/>
                  </a:moveTo>
                  <a:lnTo>
                    <a:pt x="4358271" y="1491411"/>
                  </a:lnTo>
                  <a:lnTo>
                    <a:pt x="4357103" y="1491411"/>
                  </a:lnTo>
                  <a:lnTo>
                    <a:pt x="4355706" y="1491653"/>
                  </a:lnTo>
                  <a:lnTo>
                    <a:pt x="4354309" y="1491653"/>
                  </a:lnTo>
                  <a:lnTo>
                    <a:pt x="4356176" y="1493520"/>
                  </a:lnTo>
                  <a:lnTo>
                    <a:pt x="4355465" y="1497253"/>
                  </a:lnTo>
                  <a:lnTo>
                    <a:pt x="4357802" y="1497952"/>
                  </a:lnTo>
                  <a:lnTo>
                    <a:pt x="4360608" y="1495844"/>
                  </a:lnTo>
                  <a:lnTo>
                    <a:pt x="4360608" y="1493748"/>
                  </a:lnTo>
                  <a:close/>
                </a:path>
                <a:path w="4410075" h="1560829">
                  <a:moveTo>
                    <a:pt x="4369701" y="1546948"/>
                  </a:moveTo>
                  <a:lnTo>
                    <a:pt x="4359668" y="1546948"/>
                  </a:lnTo>
                  <a:lnTo>
                    <a:pt x="4359440" y="1549984"/>
                  </a:lnTo>
                  <a:lnTo>
                    <a:pt x="4361535" y="1550454"/>
                  </a:lnTo>
                  <a:lnTo>
                    <a:pt x="4363872" y="1550225"/>
                  </a:lnTo>
                  <a:lnTo>
                    <a:pt x="4366438" y="1549984"/>
                  </a:lnTo>
                  <a:lnTo>
                    <a:pt x="4369701" y="1551393"/>
                  </a:lnTo>
                  <a:lnTo>
                    <a:pt x="4369701" y="1546948"/>
                  </a:lnTo>
                  <a:close/>
                </a:path>
                <a:path w="4410075" h="1560829">
                  <a:moveTo>
                    <a:pt x="4388840" y="1505419"/>
                  </a:moveTo>
                  <a:lnTo>
                    <a:pt x="4385805" y="1503781"/>
                  </a:lnTo>
                  <a:lnTo>
                    <a:pt x="4383011" y="1503781"/>
                  </a:lnTo>
                  <a:lnTo>
                    <a:pt x="4378579" y="1506347"/>
                  </a:lnTo>
                  <a:lnTo>
                    <a:pt x="4386504" y="1507744"/>
                  </a:lnTo>
                  <a:lnTo>
                    <a:pt x="4388840" y="1505419"/>
                  </a:lnTo>
                  <a:close/>
                </a:path>
                <a:path w="4410075" h="1560829">
                  <a:moveTo>
                    <a:pt x="4409846" y="1508683"/>
                  </a:moveTo>
                  <a:lnTo>
                    <a:pt x="4406811" y="1508213"/>
                  </a:lnTo>
                  <a:lnTo>
                    <a:pt x="4402379" y="1512646"/>
                  </a:lnTo>
                  <a:lnTo>
                    <a:pt x="4404715" y="1514983"/>
                  </a:lnTo>
                  <a:lnTo>
                    <a:pt x="4406811" y="1514983"/>
                  </a:lnTo>
                  <a:lnTo>
                    <a:pt x="4408906" y="1512646"/>
                  </a:lnTo>
                  <a:lnTo>
                    <a:pt x="4408678" y="1511020"/>
                  </a:lnTo>
                  <a:lnTo>
                    <a:pt x="4409846" y="150868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61" name="object 61"/>
            <p:cNvSpPr/>
            <p:nvPr/>
          </p:nvSpPr>
          <p:spPr>
            <a:xfrm>
              <a:off x="1213370" y="2827730"/>
              <a:ext cx="4494530" cy="1744345"/>
            </a:xfrm>
            <a:custGeom>
              <a:avLst/>
              <a:gdLst/>
              <a:ahLst/>
              <a:cxnLst/>
              <a:rect l="l" t="t" r="r" b="b"/>
              <a:pathLst>
                <a:path w="4494530" h="1744345">
                  <a:moveTo>
                    <a:pt x="6070" y="332308"/>
                  </a:moveTo>
                  <a:lnTo>
                    <a:pt x="4203" y="330200"/>
                  </a:lnTo>
                  <a:lnTo>
                    <a:pt x="1866" y="331609"/>
                  </a:lnTo>
                  <a:lnTo>
                    <a:pt x="0" y="331139"/>
                  </a:lnTo>
                  <a:lnTo>
                    <a:pt x="0" y="337667"/>
                  </a:lnTo>
                  <a:lnTo>
                    <a:pt x="3035" y="337210"/>
                  </a:lnTo>
                  <a:lnTo>
                    <a:pt x="4902" y="335102"/>
                  </a:lnTo>
                  <a:lnTo>
                    <a:pt x="6070" y="332308"/>
                  </a:lnTo>
                  <a:close/>
                </a:path>
                <a:path w="4494530" h="1744345">
                  <a:moveTo>
                    <a:pt x="34074" y="635673"/>
                  </a:moveTo>
                  <a:lnTo>
                    <a:pt x="29629" y="631012"/>
                  </a:lnTo>
                  <a:lnTo>
                    <a:pt x="29400" y="638479"/>
                  </a:lnTo>
                  <a:lnTo>
                    <a:pt x="31496" y="642213"/>
                  </a:lnTo>
                  <a:lnTo>
                    <a:pt x="33832" y="638949"/>
                  </a:lnTo>
                  <a:lnTo>
                    <a:pt x="34074" y="635673"/>
                  </a:lnTo>
                  <a:close/>
                </a:path>
                <a:path w="4494530" h="1744345">
                  <a:moveTo>
                    <a:pt x="95211" y="1692808"/>
                  </a:moveTo>
                  <a:lnTo>
                    <a:pt x="91706" y="1690014"/>
                  </a:lnTo>
                  <a:lnTo>
                    <a:pt x="88442" y="1690014"/>
                  </a:lnTo>
                  <a:lnTo>
                    <a:pt x="85178" y="1692808"/>
                  </a:lnTo>
                  <a:lnTo>
                    <a:pt x="88442" y="1695615"/>
                  </a:lnTo>
                  <a:lnTo>
                    <a:pt x="91706" y="1695615"/>
                  </a:lnTo>
                  <a:lnTo>
                    <a:pt x="95211" y="1692808"/>
                  </a:lnTo>
                  <a:close/>
                </a:path>
                <a:path w="4494530" h="1744345">
                  <a:moveTo>
                    <a:pt x="177825" y="1641005"/>
                  </a:moveTo>
                  <a:lnTo>
                    <a:pt x="175018" y="1639138"/>
                  </a:lnTo>
                  <a:lnTo>
                    <a:pt x="174091" y="1636572"/>
                  </a:lnTo>
                  <a:lnTo>
                    <a:pt x="171284" y="1636102"/>
                  </a:lnTo>
                  <a:lnTo>
                    <a:pt x="169887" y="1637969"/>
                  </a:lnTo>
                  <a:lnTo>
                    <a:pt x="169646" y="1639836"/>
                  </a:lnTo>
                  <a:lnTo>
                    <a:pt x="171983" y="1642173"/>
                  </a:lnTo>
                  <a:lnTo>
                    <a:pt x="173621" y="1641932"/>
                  </a:lnTo>
                  <a:lnTo>
                    <a:pt x="175247" y="1641475"/>
                  </a:lnTo>
                  <a:lnTo>
                    <a:pt x="177825" y="1641005"/>
                  </a:lnTo>
                  <a:close/>
                </a:path>
                <a:path w="4494530" h="1744345">
                  <a:moveTo>
                    <a:pt x="236397" y="1546263"/>
                  </a:moveTo>
                  <a:lnTo>
                    <a:pt x="234289" y="1543926"/>
                  </a:lnTo>
                  <a:lnTo>
                    <a:pt x="232892" y="1544154"/>
                  </a:lnTo>
                  <a:lnTo>
                    <a:pt x="231025" y="1544396"/>
                  </a:lnTo>
                  <a:lnTo>
                    <a:pt x="228688" y="1544853"/>
                  </a:lnTo>
                  <a:lnTo>
                    <a:pt x="231254" y="1546961"/>
                  </a:lnTo>
                  <a:lnTo>
                    <a:pt x="232422" y="1549285"/>
                  </a:lnTo>
                  <a:lnTo>
                    <a:pt x="234759" y="1549996"/>
                  </a:lnTo>
                  <a:lnTo>
                    <a:pt x="236397" y="1548130"/>
                  </a:lnTo>
                  <a:lnTo>
                    <a:pt x="236397" y="1546263"/>
                  </a:lnTo>
                  <a:close/>
                </a:path>
                <a:path w="4494530" h="1744345">
                  <a:moveTo>
                    <a:pt x="241998" y="1561198"/>
                  </a:moveTo>
                  <a:lnTo>
                    <a:pt x="239191" y="1561655"/>
                  </a:lnTo>
                  <a:lnTo>
                    <a:pt x="235699" y="1558391"/>
                  </a:lnTo>
                  <a:lnTo>
                    <a:pt x="232892" y="1562125"/>
                  </a:lnTo>
                  <a:lnTo>
                    <a:pt x="236156" y="1564220"/>
                  </a:lnTo>
                  <a:lnTo>
                    <a:pt x="239191" y="1563992"/>
                  </a:lnTo>
                  <a:lnTo>
                    <a:pt x="241998" y="1561198"/>
                  </a:lnTo>
                  <a:close/>
                </a:path>
                <a:path w="4494530" h="1744345">
                  <a:moveTo>
                    <a:pt x="278396" y="1633067"/>
                  </a:moveTo>
                  <a:lnTo>
                    <a:pt x="276059" y="1632839"/>
                  </a:lnTo>
                  <a:lnTo>
                    <a:pt x="276059" y="1629105"/>
                  </a:lnTo>
                  <a:lnTo>
                    <a:pt x="272326" y="1629562"/>
                  </a:lnTo>
                  <a:lnTo>
                    <a:pt x="272097" y="1631670"/>
                  </a:lnTo>
                  <a:lnTo>
                    <a:pt x="272097" y="1633537"/>
                  </a:lnTo>
                  <a:lnTo>
                    <a:pt x="271868" y="1635874"/>
                  </a:lnTo>
                  <a:lnTo>
                    <a:pt x="274193" y="1634705"/>
                  </a:lnTo>
                  <a:lnTo>
                    <a:pt x="277228" y="1637030"/>
                  </a:lnTo>
                  <a:lnTo>
                    <a:pt x="278396" y="1633067"/>
                  </a:lnTo>
                  <a:close/>
                </a:path>
                <a:path w="4494530" h="1744345">
                  <a:moveTo>
                    <a:pt x="282130" y="1117803"/>
                  </a:moveTo>
                  <a:lnTo>
                    <a:pt x="279565" y="1117803"/>
                  </a:lnTo>
                  <a:lnTo>
                    <a:pt x="279095" y="1117574"/>
                  </a:lnTo>
                  <a:lnTo>
                    <a:pt x="278638" y="1118031"/>
                  </a:lnTo>
                  <a:lnTo>
                    <a:pt x="277698" y="1118501"/>
                  </a:lnTo>
                  <a:lnTo>
                    <a:pt x="276771" y="1118743"/>
                  </a:lnTo>
                  <a:lnTo>
                    <a:pt x="275831" y="1119200"/>
                  </a:lnTo>
                  <a:lnTo>
                    <a:pt x="276301" y="1119898"/>
                  </a:lnTo>
                  <a:lnTo>
                    <a:pt x="276529" y="1120609"/>
                  </a:lnTo>
                  <a:lnTo>
                    <a:pt x="276999" y="1121308"/>
                  </a:lnTo>
                  <a:lnTo>
                    <a:pt x="279095" y="1123403"/>
                  </a:lnTo>
                  <a:lnTo>
                    <a:pt x="280962" y="1125042"/>
                  </a:lnTo>
                  <a:lnTo>
                    <a:pt x="281432" y="1122476"/>
                  </a:lnTo>
                  <a:lnTo>
                    <a:pt x="281660" y="1120838"/>
                  </a:lnTo>
                  <a:lnTo>
                    <a:pt x="282130" y="1117803"/>
                  </a:lnTo>
                  <a:close/>
                </a:path>
                <a:path w="4494530" h="1744345">
                  <a:moveTo>
                    <a:pt x="302196" y="1561198"/>
                  </a:moveTo>
                  <a:lnTo>
                    <a:pt x="299872" y="1560728"/>
                  </a:lnTo>
                  <a:lnTo>
                    <a:pt x="298234" y="1560487"/>
                  </a:lnTo>
                  <a:lnTo>
                    <a:pt x="294500" y="1559788"/>
                  </a:lnTo>
                  <a:lnTo>
                    <a:pt x="295198" y="1563293"/>
                  </a:lnTo>
                  <a:lnTo>
                    <a:pt x="295897" y="1567497"/>
                  </a:lnTo>
                  <a:lnTo>
                    <a:pt x="298234" y="1565160"/>
                  </a:lnTo>
                  <a:lnTo>
                    <a:pt x="300101" y="1563522"/>
                  </a:lnTo>
                  <a:lnTo>
                    <a:pt x="302196" y="1561198"/>
                  </a:lnTo>
                  <a:close/>
                </a:path>
                <a:path w="4494530" h="1744345">
                  <a:moveTo>
                    <a:pt x="309206" y="1567497"/>
                  </a:moveTo>
                  <a:lnTo>
                    <a:pt x="306171" y="1567027"/>
                  </a:lnTo>
                  <a:lnTo>
                    <a:pt x="301498" y="1571688"/>
                  </a:lnTo>
                  <a:lnTo>
                    <a:pt x="303834" y="1573796"/>
                  </a:lnTo>
                  <a:lnTo>
                    <a:pt x="305930" y="1574025"/>
                  </a:lnTo>
                  <a:lnTo>
                    <a:pt x="308267" y="1571459"/>
                  </a:lnTo>
                  <a:lnTo>
                    <a:pt x="308038" y="1569821"/>
                  </a:lnTo>
                  <a:lnTo>
                    <a:pt x="309206" y="1567497"/>
                  </a:lnTo>
                  <a:close/>
                </a:path>
                <a:path w="4494530" h="1744345">
                  <a:moveTo>
                    <a:pt x="340702" y="1619999"/>
                  </a:moveTo>
                  <a:lnTo>
                    <a:pt x="340245" y="1616265"/>
                  </a:lnTo>
                  <a:lnTo>
                    <a:pt x="338137" y="1616036"/>
                  </a:lnTo>
                  <a:lnTo>
                    <a:pt x="336270" y="1616036"/>
                  </a:lnTo>
                  <a:lnTo>
                    <a:pt x="333933" y="1615795"/>
                  </a:lnTo>
                  <a:lnTo>
                    <a:pt x="335102" y="1617903"/>
                  </a:lnTo>
                  <a:lnTo>
                    <a:pt x="332765" y="1620939"/>
                  </a:lnTo>
                  <a:lnTo>
                    <a:pt x="336740" y="1622336"/>
                  </a:lnTo>
                  <a:lnTo>
                    <a:pt x="336969" y="1619999"/>
                  </a:lnTo>
                  <a:lnTo>
                    <a:pt x="340702" y="1619999"/>
                  </a:lnTo>
                  <a:close/>
                </a:path>
                <a:path w="4494530" h="1744345">
                  <a:moveTo>
                    <a:pt x="363105" y="1646364"/>
                  </a:moveTo>
                  <a:lnTo>
                    <a:pt x="360311" y="1644738"/>
                  </a:lnTo>
                  <a:lnTo>
                    <a:pt x="357276" y="1644738"/>
                  </a:lnTo>
                  <a:lnTo>
                    <a:pt x="353072" y="1647304"/>
                  </a:lnTo>
                  <a:lnTo>
                    <a:pt x="361238" y="1648701"/>
                  </a:lnTo>
                  <a:lnTo>
                    <a:pt x="363105" y="1646364"/>
                  </a:lnTo>
                  <a:close/>
                </a:path>
                <a:path w="4494530" h="1744345">
                  <a:moveTo>
                    <a:pt x="430085" y="1552562"/>
                  </a:moveTo>
                  <a:lnTo>
                    <a:pt x="427520" y="1550454"/>
                  </a:lnTo>
                  <a:lnTo>
                    <a:pt x="426580" y="1548130"/>
                  </a:lnTo>
                  <a:lnTo>
                    <a:pt x="424014" y="1547418"/>
                  </a:lnTo>
                  <a:lnTo>
                    <a:pt x="422389" y="1549285"/>
                  </a:lnTo>
                  <a:lnTo>
                    <a:pt x="422389" y="1551152"/>
                  </a:lnTo>
                  <a:lnTo>
                    <a:pt x="424484" y="1553489"/>
                  </a:lnTo>
                  <a:lnTo>
                    <a:pt x="425881" y="1553260"/>
                  </a:lnTo>
                  <a:lnTo>
                    <a:pt x="427748" y="1553019"/>
                  </a:lnTo>
                  <a:lnTo>
                    <a:pt x="430085" y="1552562"/>
                  </a:lnTo>
                  <a:close/>
                </a:path>
                <a:path w="4494530" h="1744345">
                  <a:moveTo>
                    <a:pt x="501497" y="1592465"/>
                  </a:moveTo>
                  <a:lnTo>
                    <a:pt x="499630" y="1589201"/>
                  </a:lnTo>
                  <a:lnTo>
                    <a:pt x="497992" y="1586865"/>
                  </a:lnTo>
                  <a:lnTo>
                    <a:pt x="494728" y="1586395"/>
                  </a:lnTo>
                  <a:lnTo>
                    <a:pt x="494957" y="1588262"/>
                  </a:lnTo>
                  <a:lnTo>
                    <a:pt x="495198" y="1590357"/>
                  </a:lnTo>
                  <a:lnTo>
                    <a:pt x="495198" y="1592935"/>
                  </a:lnTo>
                  <a:lnTo>
                    <a:pt x="497522" y="1592694"/>
                  </a:lnTo>
                  <a:lnTo>
                    <a:pt x="499389" y="1592694"/>
                  </a:lnTo>
                  <a:lnTo>
                    <a:pt x="501497" y="1592465"/>
                  </a:lnTo>
                  <a:close/>
                </a:path>
                <a:path w="4494530" h="1744345">
                  <a:moveTo>
                    <a:pt x="518998" y="1127366"/>
                  </a:moveTo>
                  <a:lnTo>
                    <a:pt x="516191" y="1124102"/>
                  </a:lnTo>
                  <a:lnTo>
                    <a:pt x="513626" y="1127607"/>
                  </a:lnTo>
                  <a:lnTo>
                    <a:pt x="513626" y="1130871"/>
                  </a:lnTo>
                  <a:lnTo>
                    <a:pt x="516191" y="1134135"/>
                  </a:lnTo>
                  <a:lnTo>
                    <a:pt x="518998" y="1130642"/>
                  </a:lnTo>
                  <a:lnTo>
                    <a:pt x="518998" y="1127366"/>
                  </a:lnTo>
                  <a:close/>
                </a:path>
                <a:path w="4494530" h="1744345">
                  <a:moveTo>
                    <a:pt x="525297" y="1739480"/>
                  </a:moveTo>
                  <a:lnTo>
                    <a:pt x="522732" y="1737385"/>
                  </a:lnTo>
                  <a:lnTo>
                    <a:pt x="521322" y="1739252"/>
                  </a:lnTo>
                  <a:lnTo>
                    <a:pt x="518756" y="1740179"/>
                  </a:lnTo>
                  <a:lnTo>
                    <a:pt x="518299" y="1743214"/>
                  </a:lnTo>
                  <a:lnTo>
                    <a:pt x="519925" y="1743443"/>
                  </a:lnTo>
                  <a:lnTo>
                    <a:pt x="522732" y="1743913"/>
                  </a:lnTo>
                  <a:lnTo>
                    <a:pt x="524827" y="1741576"/>
                  </a:lnTo>
                  <a:lnTo>
                    <a:pt x="525297" y="1739480"/>
                  </a:lnTo>
                  <a:close/>
                </a:path>
                <a:path w="4494530" h="1744345">
                  <a:moveTo>
                    <a:pt x="535559" y="1630730"/>
                  </a:moveTo>
                  <a:lnTo>
                    <a:pt x="532066" y="1629803"/>
                  </a:lnTo>
                  <a:lnTo>
                    <a:pt x="531596" y="1626539"/>
                  </a:lnTo>
                  <a:lnTo>
                    <a:pt x="528332" y="1626298"/>
                  </a:lnTo>
                  <a:lnTo>
                    <a:pt x="527634" y="1630502"/>
                  </a:lnTo>
                  <a:lnTo>
                    <a:pt x="528561" y="1631200"/>
                  </a:lnTo>
                  <a:lnTo>
                    <a:pt x="529501" y="1632140"/>
                  </a:lnTo>
                  <a:lnTo>
                    <a:pt x="531596" y="1632140"/>
                  </a:lnTo>
                  <a:lnTo>
                    <a:pt x="532993" y="1631429"/>
                  </a:lnTo>
                  <a:lnTo>
                    <a:pt x="535559" y="1630730"/>
                  </a:lnTo>
                  <a:close/>
                </a:path>
                <a:path w="4494530" h="1744345">
                  <a:moveTo>
                    <a:pt x="544195" y="1607629"/>
                  </a:moveTo>
                  <a:lnTo>
                    <a:pt x="540702" y="1604835"/>
                  </a:lnTo>
                  <a:lnTo>
                    <a:pt x="537425" y="1604835"/>
                  </a:lnTo>
                  <a:lnTo>
                    <a:pt x="534162" y="1607629"/>
                  </a:lnTo>
                  <a:lnTo>
                    <a:pt x="537667" y="1610436"/>
                  </a:lnTo>
                  <a:lnTo>
                    <a:pt x="540931" y="1610436"/>
                  </a:lnTo>
                  <a:lnTo>
                    <a:pt x="544195" y="1607629"/>
                  </a:lnTo>
                  <a:close/>
                </a:path>
                <a:path w="4494530" h="1744345">
                  <a:moveTo>
                    <a:pt x="586206" y="9334"/>
                  </a:moveTo>
                  <a:lnTo>
                    <a:pt x="585736" y="6299"/>
                  </a:lnTo>
                  <a:lnTo>
                    <a:pt x="583171" y="5130"/>
                  </a:lnTo>
                  <a:lnTo>
                    <a:pt x="581774" y="3263"/>
                  </a:lnTo>
                  <a:lnTo>
                    <a:pt x="579437" y="5600"/>
                  </a:lnTo>
                  <a:lnTo>
                    <a:pt x="579437" y="7696"/>
                  </a:lnTo>
                  <a:lnTo>
                    <a:pt x="582002" y="10033"/>
                  </a:lnTo>
                  <a:lnTo>
                    <a:pt x="583171" y="9804"/>
                  </a:lnTo>
                  <a:lnTo>
                    <a:pt x="584809" y="9563"/>
                  </a:lnTo>
                  <a:lnTo>
                    <a:pt x="586206" y="9334"/>
                  </a:lnTo>
                  <a:close/>
                </a:path>
                <a:path w="4494530" h="1744345">
                  <a:moveTo>
                    <a:pt x="666013" y="1562595"/>
                  </a:moveTo>
                  <a:lnTo>
                    <a:pt x="663676" y="1560258"/>
                  </a:lnTo>
                  <a:lnTo>
                    <a:pt x="662051" y="1558391"/>
                  </a:lnTo>
                  <a:lnTo>
                    <a:pt x="659714" y="1556296"/>
                  </a:lnTo>
                  <a:lnTo>
                    <a:pt x="659244" y="1558620"/>
                  </a:lnTo>
                  <a:lnTo>
                    <a:pt x="659015" y="1560258"/>
                  </a:lnTo>
                  <a:lnTo>
                    <a:pt x="658317" y="1563992"/>
                  </a:lnTo>
                  <a:lnTo>
                    <a:pt x="662051" y="1563293"/>
                  </a:lnTo>
                  <a:lnTo>
                    <a:pt x="663448" y="1563065"/>
                  </a:lnTo>
                  <a:lnTo>
                    <a:pt x="666013" y="1562595"/>
                  </a:lnTo>
                  <a:close/>
                </a:path>
                <a:path w="4494530" h="1744345">
                  <a:moveTo>
                    <a:pt x="744651" y="1656168"/>
                  </a:moveTo>
                  <a:lnTo>
                    <a:pt x="742327" y="1655699"/>
                  </a:lnTo>
                  <a:lnTo>
                    <a:pt x="740689" y="1655470"/>
                  </a:lnTo>
                  <a:lnTo>
                    <a:pt x="736955" y="1654771"/>
                  </a:lnTo>
                  <a:lnTo>
                    <a:pt x="737654" y="1658277"/>
                  </a:lnTo>
                  <a:lnTo>
                    <a:pt x="737882" y="1659902"/>
                  </a:lnTo>
                  <a:lnTo>
                    <a:pt x="738352" y="1662468"/>
                  </a:lnTo>
                  <a:lnTo>
                    <a:pt x="740689" y="1660144"/>
                  </a:lnTo>
                  <a:lnTo>
                    <a:pt x="742556" y="1658505"/>
                  </a:lnTo>
                  <a:lnTo>
                    <a:pt x="744651" y="1656168"/>
                  </a:lnTo>
                  <a:close/>
                </a:path>
                <a:path w="4494530" h="1744345">
                  <a:moveTo>
                    <a:pt x="815594" y="1591525"/>
                  </a:moveTo>
                  <a:lnTo>
                    <a:pt x="815136" y="1590827"/>
                  </a:lnTo>
                  <a:lnTo>
                    <a:pt x="814895" y="1590128"/>
                  </a:lnTo>
                  <a:lnTo>
                    <a:pt x="814425" y="1589430"/>
                  </a:lnTo>
                  <a:lnTo>
                    <a:pt x="812330" y="1587334"/>
                  </a:lnTo>
                  <a:lnTo>
                    <a:pt x="810463" y="1585696"/>
                  </a:lnTo>
                  <a:lnTo>
                    <a:pt x="809993" y="1588262"/>
                  </a:lnTo>
                  <a:lnTo>
                    <a:pt x="809764" y="1589900"/>
                  </a:lnTo>
                  <a:lnTo>
                    <a:pt x="809294" y="1592935"/>
                  </a:lnTo>
                  <a:lnTo>
                    <a:pt x="811860" y="1592935"/>
                  </a:lnTo>
                  <a:lnTo>
                    <a:pt x="812571" y="1593164"/>
                  </a:lnTo>
                  <a:lnTo>
                    <a:pt x="812800" y="1592694"/>
                  </a:lnTo>
                  <a:lnTo>
                    <a:pt x="813727" y="1592224"/>
                  </a:lnTo>
                  <a:lnTo>
                    <a:pt x="814666" y="1591995"/>
                  </a:lnTo>
                  <a:lnTo>
                    <a:pt x="815594" y="1591525"/>
                  </a:lnTo>
                  <a:close/>
                </a:path>
                <a:path w="4494530" h="1744345">
                  <a:moveTo>
                    <a:pt x="841971" y="15862"/>
                  </a:moveTo>
                  <a:lnTo>
                    <a:pt x="841273" y="12827"/>
                  </a:lnTo>
                  <a:lnTo>
                    <a:pt x="838936" y="11671"/>
                  </a:lnTo>
                  <a:lnTo>
                    <a:pt x="837539" y="9804"/>
                  </a:lnTo>
                  <a:lnTo>
                    <a:pt x="835202" y="12128"/>
                  </a:lnTo>
                  <a:lnTo>
                    <a:pt x="835202" y="14236"/>
                  </a:lnTo>
                  <a:lnTo>
                    <a:pt x="837768" y="16560"/>
                  </a:lnTo>
                  <a:lnTo>
                    <a:pt x="838936" y="16332"/>
                  </a:lnTo>
                  <a:lnTo>
                    <a:pt x="840562" y="16103"/>
                  </a:lnTo>
                  <a:lnTo>
                    <a:pt x="841971" y="15862"/>
                  </a:lnTo>
                  <a:close/>
                </a:path>
                <a:path w="4494530" h="1744345">
                  <a:moveTo>
                    <a:pt x="953744" y="1117803"/>
                  </a:moveTo>
                  <a:lnTo>
                    <a:pt x="953287" y="1114539"/>
                  </a:lnTo>
                  <a:lnTo>
                    <a:pt x="950950" y="1112901"/>
                  </a:lnTo>
                  <a:lnTo>
                    <a:pt x="948385" y="1111732"/>
                  </a:lnTo>
                  <a:lnTo>
                    <a:pt x="947915" y="1112672"/>
                  </a:lnTo>
                  <a:lnTo>
                    <a:pt x="947216" y="1113599"/>
                  </a:lnTo>
                  <a:lnTo>
                    <a:pt x="947216" y="1114298"/>
                  </a:lnTo>
                  <a:lnTo>
                    <a:pt x="947445" y="1115466"/>
                  </a:lnTo>
                  <a:lnTo>
                    <a:pt x="948143" y="1116634"/>
                  </a:lnTo>
                  <a:lnTo>
                    <a:pt x="948613" y="1117803"/>
                  </a:lnTo>
                  <a:lnTo>
                    <a:pt x="953744" y="1117803"/>
                  </a:lnTo>
                  <a:close/>
                </a:path>
                <a:path w="4494530" h="1744345">
                  <a:moveTo>
                    <a:pt x="954684" y="1614868"/>
                  </a:moveTo>
                  <a:lnTo>
                    <a:pt x="951877" y="1613001"/>
                  </a:lnTo>
                  <a:lnTo>
                    <a:pt x="950950" y="1610194"/>
                  </a:lnTo>
                  <a:lnTo>
                    <a:pt x="948143" y="1609966"/>
                  </a:lnTo>
                  <a:lnTo>
                    <a:pt x="946746" y="1611833"/>
                  </a:lnTo>
                  <a:lnTo>
                    <a:pt x="946518" y="1613700"/>
                  </a:lnTo>
                  <a:lnTo>
                    <a:pt x="948855" y="1616036"/>
                  </a:lnTo>
                  <a:lnTo>
                    <a:pt x="950480" y="1615795"/>
                  </a:lnTo>
                  <a:lnTo>
                    <a:pt x="952119" y="1615338"/>
                  </a:lnTo>
                  <a:lnTo>
                    <a:pt x="954684" y="1614868"/>
                  </a:lnTo>
                  <a:close/>
                </a:path>
                <a:path w="4494530" h="1744345">
                  <a:moveTo>
                    <a:pt x="990384" y="1588731"/>
                  </a:moveTo>
                  <a:lnTo>
                    <a:pt x="988288" y="1586395"/>
                  </a:lnTo>
                  <a:lnTo>
                    <a:pt x="986891" y="1586623"/>
                  </a:lnTo>
                  <a:lnTo>
                    <a:pt x="985024" y="1586865"/>
                  </a:lnTo>
                  <a:lnTo>
                    <a:pt x="982687" y="1587334"/>
                  </a:lnTo>
                  <a:lnTo>
                    <a:pt x="985253" y="1589430"/>
                  </a:lnTo>
                  <a:lnTo>
                    <a:pt x="986180" y="1591995"/>
                  </a:lnTo>
                  <a:lnTo>
                    <a:pt x="988758" y="1592465"/>
                  </a:lnTo>
                  <a:lnTo>
                    <a:pt x="990384" y="1590598"/>
                  </a:lnTo>
                  <a:lnTo>
                    <a:pt x="990384" y="1588731"/>
                  </a:lnTo>
                  <a:close/>
                </a:path>
                <a:path w="4494530" h="1744345">
                  <a:moveTo>
                    <a:pt x="992492" y="1554429"/>
                  </a:moveTo>
                  <a:lnTo>
                    <a:pt x="990625" y="1553019"/>
                  </a:lnTo>
                  <a:lnTo>
                    <a:pt x="988758" y="1552790"/>
                  </a:lnTo>
                  <a:lnTo>
                    <a:pt x="986421" y="1555127"/>
                  </a:lnTo>
                  <a:lnTo>
                    <a:pt x="986650" y="1556753"/>
                  </a:lnTo>
                  <a:lnTo>
                    <a:pt x="987120" y="1558391"/>
                  </a:lnTo>
                  <a:lnTo>
                    <a:pt x="987590" y="1560957"/>
                  </a:lnTo>
                  <a:lnTo>
                    <a:pt x="989457" y="1558163"/>
                  </a:lnTo>
                  <a:lnTo>
                    <a:pt x="992251" y="1557223"/>
                  </a:lnTo>
                  <a:lnTo>
                    <a:pt x="992492" y="1554429"/>
                  </a:lnTo>
                  <a:close/>
                </a:path>
                <a:path w="4494530" h="1744345">
                  <a:moveTo>
                    <a:pt x="1094701" y="1683473"/>
                  </a:moveTo>
                  <a:lnTo>
                    <a:pt x="1094473" y="1681835"/>
                  </a:lnTo>
                  <a:lnTo>
                    <a:pt x="1094232" y="1679968"/>
                  </a:lnTo>
                  <a:lnTo>
                    <a:pt x="1094003" y="1678813"/>
                  </a:lnTo>
                  <a:lnTo>
                    <a:pt x="1091895" y="1680210"/>
                  </a:lnTo>
                  <a:lnTo>
                    <a:pt x="1089799" y="1681378"/>
                  </a:lnTo>
                  <a:lnTo>
                    <a:pt x="1087704" y="1682775"/>
                  </a:lnTo>
                  <a:lnTo>
                    <a:pt x="1090498" y="1685340"/>
                  </a:lnTo>
                  <a:lnTo>
                    <a:pt x="1092365" y="1685112"/>
                  </a:lnTo>
                  <a:lnTo>
                    <a:pt x="1094701" y="1683473"/>
                  </a:lnTo>
                  <a:close/>
                </a:path>
                <a:path w="4494530" h="1744345">
                  <a:moveTo>
                    <a:pt x="1104036" y="1549057"/>
                  </a:moveTo>
                  <a:lnTo>
                    <a:pt x="1103566" y="1548358"/>
                  </a:lnTo>
                  <a:lnTo>
                    <a:pt x="1103337" y="1547660"/>
                  </a:lnTo>
                  <a:lnTo>
                    <a:pt x="1102868" y="1546961"/>
                  </a:lnTo>
                  <a:lnTo>
                    <a:pt x="1100772" y="1544853"/>
                  </a:lnTo>
                  <a:lnTo>
                    <a:pt x="1098905" y="1543227"/>
                  </a:lnTo>
                  <a:lnTo>
                    <a:pt x="1098435" y="1545793"/>
                  </a:lnTo>
                  <a:lnTo>
                    <a:pt x="1098194" y="1547418"/>
                  </a:lnTo>
                  <a:lnTo>
                    <a:pt x="1097737" y="1550454"/>
                  </a:lnTo>
                  <a:lnTo>
                    <a:pt x="1100772" y="1550454"/>
                  </a:lnTo>
                  <a:lnTo>
                    <a:pt x="1102169" y="1549755"/>
                  </a:lnTo>
                  <a:lnTo>
                    <a:pt x="1103096" y="1549527"/>
                  </a:lnTo>
                  <a:lnTo>
                    <a:pt x="1104036" y="1549057"/>
                  </a:lnTo>
                  <a:close/>
                </a:path>
                <a:path w="4494530" h="1744345">
                  <a:moveTo>
                    <a:pt x="1177772" y="1715681"/>
                  </a:moveTo>
                  <a:lnTo>
                    <a:pt x="1170076" y="1714042"/>
                  </a:lnTo>
                  <a:lnTo>
                    <a:pt x="1167511" y="1716379"/>
                  </a:lnTo>
                  <a:lnTo>
                    <a:pt x="1170305" y="1718246"/>
                  </a:lnTo>
                  <a:lnTo>
                    <a:pt x="1173340" y="1718017"/>
                  </a:lnTo>
                  <a:lnTo>
                    <a:pt x="1177772" y="1715681"/>
                  </a:lnTo>
                  <a:close/>
                </a:path>
                <a:path w="4494530" h="1744345">
                  <a:moveTo>
                    <a:pt x="1220012" y="2565"/>
                  </a:moveTo>
                  <a:lnTo>
                    <a:pt x="1217676" y="0"/>
                  </a:lnTo>
                  <a:lnTo>
                    <a:pt x="1216279" y="228"/>
                  </a:lnTo>
                  <a:lnTo>
                    <a:pt x="1214412" y="469"/>
                  </a:lnTo>
                  <a:lnTo>
                    <a:pt x="1213243" y="698"/>
                  </a:lnTo>
                  <a:lnTo>
                    <a:pt x="1214653" y="3035"/>
                  </a:lnTo>
                  <a:lnTo>
                    <a:pt x="1215809" y="5130"/>
                  </a:lnTo>
                  <a:lnTo>
                    <a:pt x="1217676" y="7937"/>
                  </a:lnTo>
                  <a:lnTo>
                    <a:pt x="1219314" y="4203"/>
                  </a:lnTo>
                  <a:lnTo>
                    <a:pt x="1220012" y="2565"/>
                  </a:lnTo>
                  <a:close/>
                </a:path>
                <a:path w="4494530" h="1744345">
                  <a:moveTo>
                    <a:pt x="1262024" y="1588033"/>
                  </a:moveTo>
                  <a:lnTo>
                    <a:pt x="1259687" y="1585925"/>
                  </a:lnTo>
                  <a:lnTo>
                    <a:pt x="1257592" y="1585696"/>
                  </a:lnTo>
                  <a:lnTo>
                    <a:pt x="1255255" y="1588262"/>
                  </a:lnTo>
                  <a:lnTo>
                    <a:pt x="1255483" y="1589900"/>
                  </a:lnTo>
                  <a:lnTo>
                    <a:pt x="1254315" y="1592224"/>
                  </a:lnTo>
                  <a:lnTo>
                    <a:pt x="1257350" y="1592694"/>
                  </a:lnTo>
                  <a:lnTo>
                    <a:pt x="1262024" y="1588033"/>
                  </a:lnTo>
                  <a:close/>
                </a:path>
                <a:path w="4494530" h="1744345">
                  <a:moveTo>
                    <a:pt x="1288161" y="1546961"/>
                  </a:moveTo>
                  <a:lnTo>
                    <a:pt x="1286052" y="1547190"/>
                  </a:lnTo>
                  <a:lnTo>
                    <a:pt x="1284185" y="1547190"/>
                  </a:lnTo>
                  <a:lnTo>
                    <a:pt x="1281620" y="1547418"/>
                  </a:lnTo>
                  <a:lnTo>
                    <a:pt x="1281861" y="1549755"/>
                  </a:lnTo>
                  <a:lnTo>
                    <a:pt x="1281861" y="1551622"/>
                  </a:lnTo>
                  <a:lnTo>
                    <a:pt x="1282090" y="1553730"/>
                  </a:lnTo>
                  <a:lnTo>
                    <a:pt x="1285354" y="1551863"/>
                  </a:lnTo>
                  <a:lnTo>
                    <a:pt x="1287691" y="1550225"/>
                  </a:lnTo>
                  <a:lnTo>
                    <a:pt x="1288161" y="1546961"/>
                  </a:lnTo>
                  <a:close/>
                </a:path>
                <a:path w="4494530" h="1744345">
                  <a:moveTo>
                    <a:pt x="1303794" y="1541589"/>
                  </a:moveTo>
                  <a:lnTo>
                    <a:pt x="1300988" y="1539951"/>
                  </a:lnTo>
                  <a:lnTo>
                    <a:pt x="1297952" y="1539951"/>
                  </a:lnTo>
                  <a:lnTo>
                    <a:pt x="1293761" y="1542529"/>
                  </a:lnTo>
                  <a:lnTo>
                    <a:pt x="1301927" y="1543926"/>
                  </a:lnTo>
                  <a:lnTo>
                    <a:pt x="1303794" y="1541589"/>
                  </a:lnTo>
                  <a:close/>
                </a:path>
                <a:path w="4494530" h="1744345">
                  <a:moveTo>
                    <a:pt x="1308696" y="1581023"/>
                  </a:moveTo>
                  <a:lnTo>
                    <a:pt x="1300530" y="1579626"/>
                  </a:lnTo>
                  <a:lnTo>
                    <a:pt x="1300530" y="1579867"/>
                  </a:lnTo>
                  <a:lnTo>
                    <a:pt x="1298663" y="1581962"/>
                  </a:lnTo>
                  <a:lnTo>
                    <a:pt x="1301457" y="1583601"/>
                  </a:lnTo>
                  <a:lnTo>
                    <a:pt x="1304493" y="1583601"/>
                  </a:lnTo>
                  <a:lnTo>
                    <a:pt x="1308696" y="1581023"/>
                  </a:lnTo>
                  <a:close/>
                </a:path>
                <a:path w="4494530" h="1744345">
                  <a:moveTo>
                    <a:pt x="1327365" y="1712874"/>
                  </a:moveTo>
                  <a:lnTo>
                    <a:pt x="1327124" y="1711248"/>
                  </a:lnTo>
                  <a:lnTo>
                    <a:pt x="1326896" y="1709381"/>
                  </a:lnTo>
                  <a:lnTo>
                    <a:pt x="1326667" y="1708213"/>
                  </a:lnTo>
                  <a:lnTo>
                    <a:pt x="1324559" y="1709610"/>
                  </a:lnTo>
                  <a:lnTo>
                    <a:pt x="1322463" y="1710778"/>
                  </a:lnTo>
                  <a:lnTo>
                    <a:pt x="1320355" y="1712175"/>
                  </a:lnTo>
                  <a:lnTo>
                    <a:pt x="1323162" y="1714741"/>
                  </a:lnTo>
                  <a:lnTo>
                    <a:pt x="1325029" y="1714741"/>
                  </a:lnTo>
                  <a:lnTo>
                    <a:pt x="1327365" y="1712874"/>
                  </a:lnTo>
                  <a:close/>
                </a:path>
                <a:path w="4494530" h="1744345">
                  <a:moveTo>
                    <a:pt x="1347660" y="1575892"/>
                  </a:moveTo>
                  <a:lnTo>
                    <a:pt x="1343926" y="1576590"/>
                  </a:lnTo>
                  <a:lnTo>
                    <a:pt x="1342529" y="1576832"/>
                  </a:lnTo>
                  <a:lnTo>
                    <a:pt x="1339964" y="1577289"/>
                  </a:lnTo>
                  <a:lnTo>
                    <a:pt x="1342301" y="1579626"/>
                  </a:lnTo>
                  <a:lnTo>
                    <a:pt x="1343926" y="1581492"/>
                  </a:lnTo>
                  <a:lnTo>
                    <a:pt x="1346263" y="1583601"/>
                  </a:lnTo>
                  <a:lnTo>
                    <a:pt x="1346733" y="1581264"/>
                  </a:lnTo>
                  <a:lnTo>
                    <a:pt x="1346962" y="1579626"/>
                  </a:lnTo>
                  <a:lnTo>
                    <a:pt x="1347660" y="1575892"/>
                  </a:lnTo>
                  <a:close/>
                </a:path>
                <a:path w="4494530" h="1744345">
                  <a:moveTo>
                    <a:pt x="1373797" y="913612"/>
                  </a:moveTo>
                  <a:lnTo>
                    <a:pt x="1371701" y="911275"/>
                  </a:lnTo>
                  <a:lnTo>
                    <a:pt x="1370304" y="911517"/>
                  </a:lnTo>
                  <a:lnTo>
                    <a:pt x="1368437" y="911745"/>
                  </a:lnTo>
                  <a:lnTo>
                    <a:pt x="1366100" y="912215"/>
                  </a:lnTo>
                  <a:lnTo>
                    <a:pt x="1368666" y="914311"/>
                  </a:lnTo>
                  <a:lnTo>
                    <a:pt x="1369606" y="916647"/>
                  </a:lnTo>
                  <a:lnTo>
                    <a:pt x="1372171" y="917346"/>
                  </a:lnTo>
                  <a:lnTo>
                    <a:pt x="1373797" y="915479"/>
                  </a:lnTo>
                  <a:lnTo>
                    <a:pt x="1373797" y="913612"/>
                  </a:lnTo>
                  <a:close/>
                </a:path>
                <a:path w="4494530" h="1744345">
                  <a:moveTo>
                    <a:pt x="1425841" y="1686280"/>
                  </a:moveTo>
                  <a:lnTo>
                    <a:pt x="1422336" y="1683473"/>
                  </a:lnTo>
                  <a:lnTo>
                    <a:pt x="1419072" y="1683473"/>
                  </a:lnTo>
                  <a:lnTo>
                    <a:pt x="1415808" y="1686280"/>
                  </a:lnTo>
                  <a:lnTo>
                    <a:pt x="1419301" y="1689074"/>
                  </a:lnTo>
                  <a:lnTo>
                    <a:pt x="1422577" y="1689074"/>
                  </a:lnTo>
                  <a:lnTo>
                    <a:pt x="1425841" y="1686280"/>
                  </a:lnTo>
                  <a:close/>
                </a:path>
                <a:path w="4494530" h="1744345">
                  <a:moveTo>
                    <a:pt x="1530388" y="1607400"/>
                  </a:moveTo>
                  <a:lnTo>
                    <a:pt x="1525714" y="1602727"/>
                  </a:lnTo>
                  <a:lnTo>
                    <a:pt x="1523619" y="1605064"/>
                  </a:lnTo>
                  <a:lnTo>
                    <a:pt x="1523390" y="1607159"/>
                  </a:lnTo>
                  <a:lnTo>
                    <a:pt x="1525955" y="1609496"/>
                  </a:lnTo>
                  <a:lnTo>
                    <a:pt x="1527581" y="1609267"/>
                  </a:lnTo>
                  <a:lnTo>
                    <a:pt x="1529918" y="1610436"/>
                  </a:lnTo>
                  <a:lnTo>
                    <a:pt x="1530388" y="1607400"/>
                  </a:lnTo>
                  <a:close/>
                </a:path>
                <a:path w="4494530" h="1744345">
                  <a:moveTo>
                    <a:pt x="1615567" y="1554886"/>
                  </a:moveTo>
                  <a:lnTo>
                    <a:pt x="1610893" y="1550225"/>
                  </a:lnTo>
                  <a:lnTo>
                    <a:pt x="1608797" y="1552562"/>
                  </a:lnTo>
                  <a:lnTo>
                    <a:pt x="1608569" y="1554657"/>
                  </a:lnTo>
                  <a:lnTo>
                    <a:pt x="1611134" y="1556994"/>
                  </a:lnTo>
                  <a:lnTo>
                    <a:pt x="1612760" y="1556753"/>
                  </a:lnTo>
                  <a:lnTo>
                    <a:pt x="1615097" y="1557921"/>
                  </a:lnTo>
                  <a:lnTo>
                    <a:pt x="1615567" y="1554886"/>
                  </a:lnTo>
                  <a:close/>
                </a:path>
                <a:path w="4494530" h="1744345">
                  <a:moveTo>
                    <a:pt x="1642872" y="1639836"/>
                  </a:moveTo>
                  <a:lnTo>
                    <a:pt x="1640306" y="1639366"/>
                  </a:lnTo>
                  <a:lnTo>
                    <a:pt x="1638668" y="1639138"/>
                  </a:lnTo>
                  <a:lnTo>
                    <a:pt x="1634934" y="1638439"/>
                  </a:lnTo>
                  <a:lnTo>
                    <a:pt x="1635633" y="1641932"/>
                  </a:lnTo>
                  <a:lnTo>
                    <a:pt x="1635874" y="1643341"/>
                  </a:lnTo>
                  <a:lnTo>
                    <a:pt x="1636102" y="1644967"/>
                  </a:lnTo>
                  <a:lnTo>
                    <a:pt x="1639138" y="1644269"/>
                  </a:lnTo>
                  <a:lnTo>
                    <a:pt x="1640306" y="1641932"/>
                  </a:lnTo>
                  <a:lnTo>
                    <a:pt x="1642872" y="1639836"/>
                  </a:lnTo>
                  <a:close/>
                </a:path>
                <a:path w="4494530" h="1744345">
                  <a:moveTo>
                    <a:pt x="1720342" y="11430"/>
                  </a:moveTo>
                  <a:lnTo>
                    <a:pt x="1718716" y="10261"/>
                  </a:lnTo>
                  <a:lnTo>
                    <a:pt x="1717776" y="7467"/>
                  </a:lnTo>
                  <a:lnTo>
                    <a:pt x="1714512" y="7467"/>
                  </a:lnTo>
                  <a:lnTo>
                    <a:pt x="1714284" y="9334"/>
                  </a:lnTo>
                  <a:lnTo>
                    <a:pt x="1714284" y="11430"/>
                  </a:lnTo>
                  <a:lnTo>
                    <a:pt x="1714042" y="13296"/>
                  </a:lnTo>
                  <a:lnTo>
                    <a:pt x="1716379" y="12598"/>
                  </a:lnTo>
                  <a:lnTo>
                    <a:pt x="1719173" y="14693"/>
                  </a:lnTo>
                  <a:lnTo>
                    <a:pt x="1720342" y="11430"/>
                  </a:lnTo>
                  <a:close/>
                </a:path>
                <a:path w="4494530" h="1744345">
                  <a:moveTo>
                    <a:pt x="1839353" y="1651038"/>
                  </a:moveTo>
                  <a:lnTo>
                    <a:pt x="1837258" y="1648701"/>
                  </a:lnTo>
                  <a:lnTo>
                    <a:pt x="1835861" y="1648942"/>
                  </a:lnTo>
                  <a:lnTo>
                    <a:pt x="1833994" y="1649171"/>
                  </a:lnTo>
                  <a:lnTo>
                    <a:pt x="1830260" y="1649869"/>
                  </a:lnTo>
                  <a:lnTo>
                    <a:pt x="1834464" y="1651266"/>
                  </a:lnTo>
                  <a:lnTo>
                    <a:pt x="1834921" y="1654543"/>
                  </a:lnTo>
                  <a:lnTo>
                    <a:pt x="1837728" y="1654771"/>
                  </a:lnTo>
                  <a:lnTo>
                    <a:pt x="1839353" y="1652905"/>
                  </a:lnTo>
                  <a:lnTo>
                    <a:pt x="1839353" y="1651038"/>
                  </a:lnTo>
                  <a:close/>
                </a:path>
                <a:path w="4494530" h="1744345">
                  <a:moveTo>
                    <a:pt x="1911464" y="644550"/>
                  </a:moveTo>
                  <a:lnTo>
                    <a:pt x="1908670" y="641743"/>
                  </a:lnTo>
                  <a:lnTo>
                    <a:pt x="1906803" y="641972"/>
                  </a:lnTo>
                  <a:lnTo>
                    <a:pt x="1904466" y="643839"/>
                  </a:lnTo>
                  <a:lnTo>
                    <a:pt x="1904707" y="645477"/>
                  </a:lnTo>
                  <a:lnTo>
                    <a:pt x="1904936" y="647344"/>
                  </a:lnTo>
                  <a:lnTo>
                    <a:pt x="1905165" y="648512"/>
                  </a:lnTo>
                  <a:lnTo>
                    <a:pt x="1907273" y="647115"/>
                  </a:lnTo>
                  <a:lnTo>
                    <a:pt x="1909368" y="645947"/>
                  </a:lnTo>
                  <a:lnTo>
                    <a:pt x="1911464" y="644550"/>
                  </a:lnTo>
                  <a:close/>
                </a:path>
                <a:path w="4494530" h="1744345">
                  <a:moveTo>
                    <a:pt x="1997583" y="1605762"/>
                  </a:moveTo>
                  <a:lnTo>
                    <a:pt x="1992909" y="1606702"/>
                  </a:lnTo>
                  <a:lnTo>
                    <a:pt x="1989175" y="1604365"/>
                  </a:lnTo>
                  <a:lnTo>
                    <a:pt x="1984743" y="1609966"/>
                  </a:lnTo>
                  <a:lnTo>
                    <a:pt x="1989645" y="1608099"/>
                  </a:lnTo>
                  <a:lnTo>
                    <a:pt x="1993150" y="1611363"/>
                  </a:lnTo>
                  <a:lnTo>
                    <a:pt x="1997583" y="1605762"/>
                  </a:lnTo>
                  <a:close/>
                </a:path>
                <a:path w="4494530" h="1744345">
                  <a:moveTo>
                    <a:pt x="2023249" y="1627466"/>
                  </a:moveTo>
                  <a:lnTo>
                    <a:pt x="2020443" y="1625828"/>
                  </a:lnTo>
                  <a:lnTo>
                    <a:pt x="2015782" y="1625828"/>
                  </a:lnTo>
                  <a:lnTo>
                    <a:pt x="2016252" y="1628863"/>
                  </a:lnTo>
                  <a:lnTo>
                    <a:pt x="2018576" y="1630502"/>
                  </a:lnTo>
                  <a:lnTo>
                    <a:pt x="2021154" y="1631899"/>
                  </a:lnTo>
                  <a:lnTo>
                    <a:pt x="2023021" y="1629562"/>
                  </a:lnTo>
                  <a:lnTo>
                    <a:pt x="2023249" y="1627466"/>
                  </a:lnTo>
                  <a:close/>
                </a:path>
                <a:path w="4494530" h="1744345">
                  <a:moveTo>
                    <a:pt x="2102129" y="1538084"/>
                  </a:moveTo>
                  <a:lnTo>
                    <a:pt x="2099094" y="1537627"/>
                  </a:lnTo>
                  <a:lnTo>
                    <a:pt x="2094420" y="1542288"/>
                  </a:lnTo>
                  <a:lnTo>
                    <a:pt x="2096528" y="1544154"/>
                  </a:lnTo>
                  <a:lnTo>
                    <a:pt x="2098852" y="1544624"/>
                  </a:lnTo>
                  <a:lnTo>
                    <a:pt x="2101189" y="1542059"/>
                  </a:lnTo>
                  <a:lnTo>
                    <a:pt x="2100961" y="1540421"/>
                  </a:lnTo>
                  <a:lnTo>
                    <a:pt x="2102129" y="1538084"/>
                  </a:lnTo>
                  <a:close/>
                </a:path>
                <a:path w="4494530" h="1744345">
                  <a:moveTo>
                    <a:pt x="2153462" y="1588033"/>
                  </a:moveTo>
                  <a:lnTo>
                    <a:pt x="2151126" y="1585925"/>
                  </a:lnTo>
                  <a:lnTo>
                    <a:pt x="2149030" y="1585696"/>
                  </a:lnTo>
                  <a:lnTo>
                    <a:pt x="2146693" y="1588262"/>
                  </a:lnTo>
                  <a:lnTo>
                    <a:pt x="2146935" y="1589900"/>
                  </a:lnTo>
                  <a:lnTo>
                    <a:pt x="2145766" y="1592224"/>
                  </a:lnTo>
                  <a:lnTo>
                    <a:pt x="2148802" y="1592694"/>
                  </a:lnTo>
                  <a:lnTo>
                    <a:pt x="2153462" y="1588033"/>
                  </a:lnTo>
                  <a:close/>
                </a:path>
                <a:path w="4494530" h="1744345">
                  <a:moveTo>
                    <a:pt x="2195233" y="1626768"/>
                  </a:moveTo>
                  <a:lnTo>
                    <a:pt x="2192439" y="1625130"/>
                  </a:lnTo>
                  <a:lnTo>
                    <a:pt x="2189403" y="1625130"/>
                  </a:lnTo>
                  <a:lnTo>
                    <a:pt x="2185200" y="1627695"/>
                  </a:lnTo>
                  <a:lnTo>
                    <a:pt x="2193366" y="1629105"/>
                  </a:lnTo>
                  <a:lnTo>
                    <a:pt x="2195233" y="1626768"/>
                  </a:lnTo>
                  <a:close/>
                </a:path>
                <a:path w="4494530" h="1744345">
                  <a:moveTo>
                    <a:pt x="2229307" y="1616265"/>
                  </a:moveTo>
                  <a:lnTo>
                    <a:pt x="2228608" y="1612760"/>
                  </a:lnTo>
                  <a:lnTo>
                    <a:pt x="2228380" y="1611363"/>
                  </a:lnTo>
                  <a:lnTo>
                    <a:pt x="2228138" y="1609737"/>
                  </a:lnTo>
                  <a:lnTo>
                    <a:pt x="2224875" y="1610436"/>
                  </a:lnTo>
                  <a:lnTo>
                    <a:pt x="2223947" y="1612760"/>
                  </a:lnTo>
                  <a:lnTo>
                    <a:pt x="2221369" y="1614868"/>
                  </a:lnTo>
                  <a:lnTo>
                    <a:pt x="2223935" y="1615338"/>
                  </a:lnTo>
                  <a:lnTo>
                    <a:pt x="2225573" y="1615567"/>
                  </a:lnTo>
                  <a:lnTo>
                    <a:pt x="2229307" y="1616265"/>
                  </a:lnTo>
                  <a:close/>
                </a:path>
                <a:path w="4494530" h="1744345">
                  <a:moveTo>
                    <a:pt x="2244712" y="1715439"/>
                  </a:moveTo>
                  <a:lnTo>
                    <a:pt x="2242845" y="1713814"/>
                  </a:lnTo>
                  <a:lnTo>
                    <a:pt x="2240978" y="1713814"/>
                  </a:lnTo>
                  <a:lnTo>
                    <a:pt x="2238641" y="1715909"/>
                  </a:lnTo>
                  <a:lnTo>
                    <a:pt x="2238870" y="1717306"/>
                  </a:lnTo>
                  <a:lnTo>
                    <a:pt x="2239111" y="1719173"/>
                  </a:lnTo>
                  <a:lnTo>
                    <a:pt x="2239581" y="1721510"/>
                  </a:lnTo>
                  <a:lnTo>
                    <a:pt x="2241677" y="1718945"/>
                  </a:lnTo>
                  <a:lnTo>
                    <a:pt x="2244013" y="1718017"/>
                  </a:lnTo>
                  <a:lnTo>
                    <a:pt x="2244712" y="1715439"/>
                  </a:lnTo>
                  <a:close/>
                </a:path>
                <a:path w="4494530" h="1744345">
                  <a:moveTo>
                    <a:pt x="2317750" y="631482"/>
                  </a:moveTo>
                  <a:lnTo>
                    <a:pt x="2314956" y="628675"/>
                  </a:lnTo>
                  <a:lnTo>
                    <a:pt x="2313089" y="628904"/>
                  </a:lnTo>
                  <a:lnTo>
                    <a:pt x="2310752" y="630770"/>
                  </a:lnTo>
                  <a:lnTo>
                    <a:pt x="2310981" y="632409"/>
                  </a:lnTo>
                  <a:lnTo>
                    <a:pt x="2311222" y="634276"/>
                  </a:lnTo>
                  <a:lnTo>
                    <a:pt x="2311450" y="635444"/>
                  </a:lnTo>
                  <a:lnTo>
                    <a:pt x="2313546" y="634047"/>
                  </a:lnTo>
                  <a:lnTo>
                    <a:pt x="2315654" y="632879"/>
                  </a:lnTo>
                  <a:lnTo>
                    <a:pt x="2317750" y="631482"/>
                  </a:lnTo>
                  <a:close/>
                </a:path>
                <a:path w="4494530" h="1744345">
                  <a:moveTo>
                    <a:pt x="2345055" y="622147"/>
                  </a:moveTo>
                  <a:lnTo>
                    <a:pt x="2340152" y="624014"/>
                  </a:lnTo>
                  <a:lnTo>
                    <a:pt x="2336660" y="620737"/>
                  </a:lnTo>
                  <a:lnTo>
                    <a:pt x="2332215" y="626338"/>
                  </a:lnTo>
                  <a:lnTo>
                    <a:pt x="2336889" y="625411"/>
                  </a:lnTo>
                  <a:lnTo>
                    <a:pt x="2340622" y="627748"/>
                  </a:lnTo>
                  <a:lnTo>
                    <a:pt x="2345055" y="622147"/>
                  </a:lnTo>
                  <a:close/>
                </a:path>
                <a:path w="4494530" h="1744345">
                  <a:moveTo>
                    <a:pt x="2380297" y="630313"/>
                  </a:moveTo>
                  <a:lnTo>
                    <a:pt x="2377732" y="629843"/>
                  </a:lnTo>
                  <a:lnTo>
                    <a:pt x="2376093" y="629615"/>
                  </a:lnTo>
                  <a:lnTo>
                    <a:pt x="2373058" y="629145"/>
                  </a:lnTo>
                  <a:lnTo>
                    <a:pt x="2373058" y="631710"/>
                  </a:lnTo>
                  <a:lnTo>
                    <a:pt x="2372830" y="632180"/>
                  </a:lnTo>
                  <a:lnTo>
                    <a:pt x="2373287" y="632637"/>
                  </a:lnTo>
                  <a:lnTo>
                    <a:pt x="2373757" y="633577"/>
                  </a:lnTo>
                  <a:lnTo>
                    <a:pt x="2373998" y="634504"/>
                  </a:lnTo>
                  <a:lnTo>
                    <a:pt x="2374455" y="635444"/>
                  </a:lnTo>
                  <a:lnTo>
                    <a:pt x="2375154" y="634974"/>
                  </a:lnTo>
                  <a:lnTo>
                    <a:pt x="2375865" y="634746"/>
                  </a:lnTo>
                  <a:lnTo>
                    <a:pt x="2376563" y="634276"/>
                  </a:lnTo>
                  <a:lnTo>
                    <a:pt x="2378659" y="632180"/>
                  </a:lnTo>
                  <a:lnTo>
                    <a:pt x="2380297" y="630313"/>
                  </a:lnTo>
                  <a:close/>
                </a:path>
                <a:path w="4494530" h="1744345">
                  <a:moveTo>
                    <a:pt x="2462441" y="1610664"/>
                  </a:moveTo>
                  <a:lnTo>
                    <a:pt x="2454275" y="1609267"/>
                  </a:lnTo>
                  <a:lnTo>
                    <a:pt x="2452408" y="1611604"/>
                  </a:lnTo>
                  <a:lnTo>
                    <a:pt x="2455202" y="1613230"/>
                  </a:lnTo>
                  <a:lnTo>
                    <a:pt x="2458237" y="1613230"/>
                  </a:lnTo>
                  <a:lnTo>
                    <a:pt x="2462441" y="1610664"/>
                  </a:lnTo>
                  <a:close/>
                </a:path>
                <a:path w="4494530" h="1744345">
                  <a:moveTo>
                    <a:pt x="2750401" y="1722907"/>
                  </a:moveTo>
                  <a:lnTo>
                    <a:pt x="2747607" y="1720113"/>
                  </a:lnTo>
                  <a:lnTo>
                    <a:pt x="2745740" y="1720342"/>
                  </a:lnTo>
                  <a:lnTo>
                    <a:pt x="2743403" y="1722208"/>
                  </a:lnTo>
                  <a:lnTo>
                    <a:pt x="2743644" y="1723847"/>
                  </a:lnTo>
                  <a:lnTo>
                    <a:pt x="2743873" y="1725714"/>
                  </a:lnTo>
                  <a:lnTo>
                    <a:pt x="2744101" y="1726882"/>
                  </a:lnTo>
                  <a:lnTo>
                    <a:pt x="2746210" y="1725485"/>
                  </a:lnTo>
                  <a:lnTo>
                    <a:pt x="2748305" y="1724317"/>
                  </a:lnTo>
                  <a:lnTo>
                    <a:pt x="2750401" y="1722907"/>
                  </a:lnTo>
                  <a:close/>
                </a:path>
                <a:path w="4494530" h="1744345">
                  <a:moveTo>
                    <a:pt x="2835351" y="1598066"/>
                  </a:moveTo>
                  <a:lnTo>
                    <a:pt x="2832785" y="1595501"/>
                  </a:lnTo>
                  <a:lnTo>
                    <a:pt x="2830690" y="1595501"/>
                  </a:lnTo>
                  <a:lnTo>
                    <a:pt x="2828353" y="1598066"/>
                  </a:lnTo>
                  <a:lnTo>
                    <a:pt x="2828582" y="1599463"/>
                  </a:lnTo>
                  <a:lnTo>
                    <a:pt x="2829052" y="1600860"/>
                  </a:lnTo>
                  <a:lnTo>
                    <a:pt x="2829280" y="1602498"/>
                  </a:lnTo>
                  <a:lnTo>
                    <a:pt x="2830449" y="1602028"/>
                  </a:lnTo>
                  <a:lnTo>
                    <a:pt x="2831846" y="1601101"/>
                  </a:lnTo>
                  <a:lnTo>
                    <a:pt x="2833014" y="1600161"/>
                  </a:lnTo>
                  <a:lnTo>
                    <a:pt x="2834182" y="1598993"/>
                  </a:lnTo>
                  <a:lnTo>
                    <a:pt x="2835351" y="1598066"/>
                  </a:lnTo>
                  <a:close/>
                </a:path>
                <a:path w="4494530" h="1744345">
                  <a:moveTo>
                    <a:pt x="3094380" y="912672"/>
                  </a:moveTo>
                  <a:lnTo>
                    <a:pt x="3094151" y="911275"/>
                  </a:lnTo>
                  <a:lnTo>
                    <a:pt x="3093682" y="909878"/>
                  </a:lnTo>
                  <a:lnTo>
                    <a:pt x="3093453" y="908240"/>
                  </a:lnTo>
                  <a:lnTo>
                    <a:pt x="3092285" y="908710"/>
                  </a:lnTo>
                  <a:lnTo>
                    <a:pt x="3091345" y="909180"/>
                  </a:lnTo>
                  <a:lnTo>
                    <a:pt x="3090888" y="909650"/>
                  </a:lnTo>
                  <a:lnTo>
                    <a:pt x="3089719" y="910577"/>
                  </a:lnTo>
                  <a:lnTo>
                    <a:pt x="3088551" y="911745"/>
                  </a:lnTo>
                  <a:lnTo>
                    <a:pt x="3087382" y="912672"/>
                  </a:lnTo>
                  <a:lnTo>
                    <a:pt x="3089948" y="915250"/>
                  </a:lnTo>
                  <a:lnTo>
                    <a:pt x="3092043" y="915250"/>
                  </a:lnTo>
                  <a:lnTo>
                    <a:pt x="3094380" y="912672"/>
                  </a:lnTo>
                  <a:close/>
                </a:path>
                <a:path w="4494530" h="1744345">
                  <a:moveTo>
                    <a:pt x="3307207" y="1689303"/>
                  </a:moveTo>
                  <a:lnTo>
                    <a:pt x="3306978" y="1688147"/>
                  </a:lnTo>
                  <a:lnTo>
                    <a:pt x="3306737" y="1686509"/>
                  </a:lnTo>
                  <a:lnTo>
                    <a:pt x="3306508" y="1685112"/>
                  </a:lnTo>
                  <a:lnTo>
                    <a:pt x="3303473" y="1685810"/>
                  </a:lnTo>
                  <a:lnTo>
                    <a:pt x="3302304" y="1688147"/>
                  </a:lnTo>
                  <a:lnTo>
                    <a:pt x="3300438" y="1689544"/>
                  </a:lnTo>
                  <a:lnTo>
                    <a:pt x="3302774" y="1691881"/>
                  </a:lnTo>
                  <a:lnTo>
                    <a:pt x="3304870" y="1691881"/>
                  </a:lnTo>
                  <a:lnTo>
                    <a:pt x="3307207" y="1689303"/>
                  </a:lnTo>
                  <a:close/>
                </a:path>
                <a:path w="4494530" h="1744345">
                  <a:moveTo>
                    <a:pt x="3559010" y="912672"/>
                  </a:moveTo>
                  <a:lnTo>
                    <a:pt x="3557371" y="911517"/>
                  </a:lnTo>
                  <a:lnTo>
                    <a:pt x="3556444" y="908710"/>
                  </a:lnTo>
                  <a:lnTo>
                    <a:pt x="3553168" y="908710"/>
                  </a:lnTo>
                  <a:lnTo>
                    <a:pt x="3552939" y="910577"/>
                  </a:lnTo>
                  <a:lnTo>
                    <a:pt x="3552939" y="912672"/>
                  </a:lnTo>
                  <a:lnTo>
                    <a:pt x="3552710" y="914539"/>
                  </a:lnTo>
                  <a:lnTo>
                    <a:pt x="3555034" y="913841"/>
                  </a:lnTo>
                  <a:lnTo>
                    <a:pt x="3558070" y="916178"/>
                  </a:lnTo>
                  <a:lnTo>
                    <a:pt x="3559010" y="912672"/>
                  </a:lnTo>
                  <a:close/>
                </a:path>
                <a:path w="4494530" h="1744345">
                  <a:moveTo>
                    <a:pt x="3864241" y="1112901"/>
                  </a:moveTo>
                  <a:lnTo>
                    <a:pt x="3862146" y="1110335"/>
                  </a:lnTo>
                  <a:lnTo>
                    <a:pt x="3860050" y="1110335"/>
                  </a:lnTo>
                  <a:lnTo>
                    <a:pt x="3857714" y="1112901"/>
                  </a:lnTo>
                  <a:lnTo>
                    <a:pt x="3857942" y="1114539"/>
                  </a:lnTo>
                  <a:lnTo>
                    <a:pt x="3856774" y="1116876"/>
                  </a:lnTo>
                  <a:lnTo>
                    <a:pt x="3859809" y="1117333"/>
                  </a:lnTo>
                  <a:lnTo>
                    <a:pt x="3864241" y="1112901"/>
                  </a:lnTo>
                  <a:close/>
                </a:path>
                <a:path w="4494530" h="1744345">
                  <a:moveTo>
                    <a:pt x="4087342" y="9804"/>
                  </a:moveTo>
                  <a:lnTo>
                    <a:pt x="4084078" y="6997"/>
                  </a:lnTo>
                  <a:lnTo>
                    <a:pt x="4084777" y="10033"/>
                  </a:lnTo>
                  <a:lnTo>
                    <a:pt x="4082440" y="12827"/>
                  </a:lnTo>
                  <a:lnTo>
                    <a:pt x="4085704" y="17030"/>
                  </a:lnTo>
                  <a:lnTo>
                    <a:pt x="4087342" y="9804"/>
                  </a:lnTo>
                  <a:close/>
                </a:path>
                <a:path w="4494530" h="1744345">
                  <a:moveTo>
                    <a:pt x="4091076" y="1575422"/>
                  </a:moveTo>
                  <a:lnTo>
                    <a:pt x="4088511" y="1573098"/>
                  </a:lnTo>
                  <a:lnTo>
                    <a:pt x="4087101" y="1573326"/>
                  </a:lnTo>
                  <a:lnTo>
                    <a:pt x="4085704" y="1573796"/>
                  </a:lnTo>
                  <a:lnTo>
                    <a:pt x="4084078" y="1574025"/>
                  </a:lnTo>
                  <a:lnTo>
                    <a:pt x="4084777" y="1575193"/>
                  </a:lnTo>
                  <a:lnTo>
                    <a:pt x="4085005" y="1575892"/>
                  </a:lnTo>
                  <a:lnTo>
                    <a:pt x="4085475" y="1576590"/>
                  </a:lnTo>
                  <a:lnTo>
                    <a:pt x="4086402" y="1577759"/>
                  </a:lnTo>
                  <a:lnTo>
                    <a:pt x="4087571" y="1578927"/>
                  </a:lnTo>
                  <a:lnTo>
                    <a:pt x="4088511" y="1580095"/>
                  </a:lnTo>
                  <a:lnTo>
                    <a:pt x="4091076" y="1577530"/>
                  </a:lnTo>
                  <a:lnTo>
                    <a:pt x="4091076" y="1575422"/>
                  </a:lnTo>
                  <a:close/>
                </a:path>
                <a:path w="4494530" h="1744345">
                  <a:moveTo>
                    <a:pt x="4179049" y="1597825"/>
                  </a:moveTo>
                  <a:lnTo>
                    <a:pt x="4175556" y="1595031"/>
                  </a:lnTo>
                  <a:lnTo>
                    <a:pt x="4172280" y="1595031"/>
                  </a:lnTo>
                  <a:lnTo>
                    <a:pt x="4169016" y="1597825"/>
                  </a:lnTo>
                  <a:lnTo>
                    <a:pt x="4172521" y="1600631"/>
                  </a:lnTo>
                  <a:lnTo>
                    <a:pt x="4175785" y="1600631"/>
                  </a:lnTo>
                  <a:lnTo>
                    <a:pt x="4179049" y="1597825"/>
                  </a:lnTo>
                  <a:close/>
                </a:path>
                <a:path w="4494530" h="1744345">
                  <a:moveTo>
                    <a:pt x="4198658" y="1593634"/>
                  </a:moveTo>
                  <a:lnTo>
                    <a:pt x="4195381" y="1593634"/>
                  </a:lnTo>
                  <a:lnTo>
                    <a:pt x="4191647" y="1591297"/>
                  </a:lnTo>
                  <a:lnTo>
                    <a:pt x="4188853" y="1594802"/>
                  </a:lnTo>
                  <a:lnTo>
                    <a:pt x="4194225" y="1595958"/>
                  </a:lnTo>
                  <a:lnTo>
                    <a:pt x="4198658" y="1593634"/>
                  </a:lnTo>
                  <a:close/>
                </a:path>
                <a:path w="4494530" h="1744345">
                  <a:moveTo>
                    <a:pt x="4325836" y="1696542"/>
                  </a:moveTo>
                  <a:lnTo>
                    <a:pt x="4325366" y="1695843"/>
                  </a:lnTo>
                  <a:lnTo>
                    <a:pt x="4325137" y="1695145"/>
                  </a:lnTo>
                  <a:lnTo>
                    <a:pt x="4324667" y="1694446"/>
                  </a:lnTo>
                  <a:lnTo>
                    <a:pt x="4322572" y="1692338"/>
                  </a:lnTo>
                  <a:lnTo>
                    <a:pt x="4320705" y="1690712"/>
                  </a:lnTo>
                  <a:lnTo>
                    <a:pt x="4320235" y="1693278"/>
                  </a:lnTo>
                  <a:lnTo>
                    <a:pt x="4320006" y="1694903"/>
                  </a:lnTo>
                  <a:lnTo>
                    <a:pt x="4319536" y="1697939"/>
                  </a:lnTo>
                  <a:lnTo>
                    <a:pt x="4322800" y="1697939"/>
                  </a:lnTo>
                  <a:lnTo>
                    <a:pt x="4323042" y="1697710"/>
                  </a:lnTo>
                  <a:lnTo>
                    <a:pt x="4323969" y="1697240"/>
                  </a:lnTo>
                  <a:lnTo>
                    <a:pt x="4324909" y="1697012"/>
                  </a:lnTo>
                  <a:lnTo>
                    <a:pt x="4325836" y="1696542"/>
                  </a:lnTo>
                  <a:close/>
                </a:path>
                <a:path w="4494530" h="1744345">
                  <a:moveTo>
                    <a:pt x="4352671" y="1566557"/>
                  </a:moveTo>
                  <a:lnTo>
                    <a:pt x="4350804" y="1566799"/>
                  </a:lnTo>
                  <a:lnTo>
                    <a:pt x="4348708" y="1566799"/>
                  </a:lnTo>
                  <a:lnTo>
                    <a:pt x="4346143" y="1567027"/>
                  </a:lnTo>
                  <a:lnTo>
                    <a:pt x="4346372" y="1569364"/>
                  </a:lnTo>
                  <a:lnTo>
                    <a:pt x="4346372" y="1571231"/>
                  </a:lnTo>
                  <a:lnTo>
                    <a:pt x="4346600" y="1573326"/>
                  </a:lnTo>
                  <a:lnTo>
                    <a:pt x="4349877" y="1571459"/>
                  </a:lnTo>
                  <a:lnTo>
                    <a:pt x="4352201" y="1569821"/>
                  </a:lnTo>
                  <a:lnTo>
                    <a:pt x="4352671" y="1566557"/>
                  </a:lnTo>
                  <a:close/>
                </a:path>
                <a:path w="4494530" h="1744345">
                  <a:moveTo>
                    <a:pt x="4390250" y="1559788"/>
                  </a:moveTo>
                  <a:lnTo>
                    <a:pt x="4385576" y="1560728"/>
                  </a:lnTo>
                  <a:lnTo>
                    <a:pt x="4381843" y="1558620"/>
                  </a:lnTo>
                  <a:lnTo>
                    <a:pt x="4377410" y="1563992"/>
                  </a:lnTo>
                  <a:lnTo>
                    <a:pt x="4382313" y="1562125"/>
                  </a:lnTo>
                  <a:lnTo>
                    <a:pt x="4385805" y="1565389"/>
                  </a:lnTo>
                  <a:lnTo>
                    <a:pt x="4390250" y="1559788"/>
                  </a:lnTo>
                  <a:close/>
                </a:path>
                <a:path w="4494530" h="1744345">
                  <a:moveTo>
                    <a:pt x="4483824" y="1550454"/>
                  </a:moveTo>
                  <a:lnTo>
                    <a:pt x="4480318" y="1551152"/>
                  </a:lnTo>
                  <a:lnTo>
                    <a:pt x="4477994" y="1553489"/>
                  </a:lnTo>
                  <a:lnTo>
                    <a:pt x="4477283" y="1556994"/>
                  </a:lnTo>
                  <a:lnTo>
                    <a:pt x="4483824" y="1556994"/>
                  </a:lnTo>
                  <a:lnTo>
                    <a:pt x="4483824" y="1550454"/>
                  </a:lnTo>
                  <a:close/>
                </a:path>
                <a:path w="4494530" h="1744345">
                  <a:moveTo>
                    <a:pt x="4494085" y="1604835"/>
                  </a:moveTo>
                  <a:lnTo>
                    <a:pt x="4491291" y="1602270"/>
                  </a:lnTo>
                  <a:lnTo>
                    <a:pt x="4489424" y="1602270"/>
                  </a:lnTo>
                  <a:lnTo>
                    <a:pt x="4487088" y="1604137"/>
                  </a:lnTo>
                  <a:lnTo>
                    <a:pt x="4487329" y="1605762"/>
                  </a:lnTo>
                  <a:lnTo>
                    <a:pt x="4487557" y="1607629"/>
                  </a:lnTo>
                  <a:lnTo>
                    <a:pt x="4487786" y="1608797"/>
                  </a:lnTo>
                  <a:lnTo>
                    <a:pt x="4489894" y="1607400"/>
                  </a:lnTo>
                  <a:lnTo>
                    <a:pt x="4491990" y="1606232"/>
                  </a:lnTo>
                  <a:lnTo>
                    <a:pt x="4494085" y="160483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62" name="object 62"/>
            <p:cNvSpPr/>
            <p:nvPr/>
          </p:nvSpPr>
          <p:spPr>
            <a:xfrm>
              <a:off x="1214069" y="2840557"/>
              <a:ext cx="4492625" cy="1917700"/>
            </a:xfrm>
            <a:custGeom>
              <a:avLst/>
              <a:gdLst/>
              <a:ahLst/>
              <a:cxnLst/>
              <a:rect l="l" t="t" r="r" b="b"/>
              <a:pathLst>
                <a:path w="4492625" h="1917700">
                  <a:moveTo>
                    <a:pt x="10261" y="1886280"/>
                  </a:moveTo>
                  <a:lnTo>
                    <a:pt x="2565" y="1884870"/>
                  </a:lnTo>
                  <a:lnTo>
                    <a:pt x="0" y="1886978"/>
                  </a:lnTo>
                  <a:lnTo>
                    <a:pt x="2794" y="1888845"/>
                  </a:lnTo>
                  <a:lnTo>
                    <a:pt x="5829" y="1888604"/>
                  </a:lnTo>
                  <a:lnTo>
                    <a:pt x="10261" y="1886280"/>
                  </a:lnTo>
                  <a:close/>
                </a:path>
                <a:path w="4492625" h="1917700">
                  <a:moveTo>
                    <a:pt x="38735" y="646658"/>
                  </a:moveTo>
                  <a:lnTo>
                    <a:pt x="36868" y="643153"/>
                  </a:lnTo>
                  <a:lnTo>
                    <a:pt x="34531" y="646417"/>
                  </a:lnTo>
                  <a:lnTo>
                    <a:pt x="34302" y="649681"/>
                  </a:lnTo>
                  <a:lnTo>
                    <a:pt x="38735" y="654354"/>
                  </a:lnTo>
                  <a:lnTo>
                    <a:pt x="38735" y="646658"/>
                  </a:lnTo>
                  <a:close/>
                </a:path>
                <a:path w="4492625" h="1917700">
                  <a:moveTo>
                    <a:pt x="48539" y="1781733"/>
                  </a:moveTo>
                  <a:lnTo>
                    <a:pt x="46443" y="1779397"/>
                  </a:lnTo>
                  <a:lnTo>
                    <a:pt x="44107" y="1779397"/>
                  </a:lnTo>
                  <a:lnTo>
                    <a:pt x="41998" y="1781733"/>
                  </a:lnTo>
                  <a:lnTo>
                    <a:pt x="42240" y="1783359"/>
                  </a:lnTo>
                  <a:lnTo>
                    <a:pt x="41071" y="1785696"/>
                  </a:lnTo>
                  <a:lnTo>
                    <a:pt x="44107" y="1786166"/>
                  </a:lnTo>
                  <a:lnTo>
                    <a:pt x="48539" y="1781733"/>
                  </a:lnTo>
                  <a:close/>
                </a:path>
                <a:path w="4492625" h="1917700">
                  <a:moveTo>
                    <a:pt x="75374" y="1847773"/>
                  </a:moveTo>
                  <a:lnTo>
                    <a:pt x="73037" y="1845665"/>
                  </a:lnTo>
                  <a:lnTo>
                    <a:pt x="71412" y="1845906"/>
                  </a:lnTo>
                  <a:lnTo>
                    <a:pt x="69075" y="1844738"/>
                  </a:lnTo>
                  <a:lnTo>
                    <a:pt x="68605" y="1847773"/>
                  </a:lnTo>
                  <a:lnTo>
                    <a:pt x="73037" y="1852206"/>
                  </a:lnTo>
                  <a:lnTo>
                    <a:pt x="75374" y="1850097"/>
                  </a:lnTo>
                  <a:lnTo>
                    <a:pt x="75374" y="1847773"/>
                  </a:lnTo>
                  <a:close/>
                </a:path>
                <a:path w="4492625" h="1917700">
                  <a:moveTo>
                    <a:pt x="101041" y="15176"/>
                  </a:moveTo>
                  <a:lnTo>
                    <a:pt x="98717" y="12839"/>
                  </a:lnTo>
                  <a:lnTo>
                    <a:pt x="96608" y="12839"/>
                  </a:lnTo>
                  <a:lnTo>
                    <a:pt x="94043" y="15176"/>
                  </a:lnTo>
                  <a:lnTo>
                    <a:pt x="96608" y="15875"/>
                  </a:lnTo>
                  <a:lnTo>
                    <a:pt x="97078" y="19138"/>
                  </a:lnTo>
                  <a:lnTo>
                    <a:pt x="100342" y="19380"/>
                  </a:lnTo>
                  <a:lnTo>
                    <a:pt x="101041" y="15176"/>
                  </a:lnTo>
                  <a:close/>
                </a:path>
                <a:path w="4492625" h="1917700">
                  <a:moveTo>
                    <a:pt x="298704" y="1800631"/>
                  </a:moveTo>
                  <a:lnTo>
                    <a:pt x="295668" y="1800161"/>
                  </a:lnTo>
                  <a:lnTo>
                    <a:pt x="291007" y="1804835"/>
                  </a:lnTo>
                  <a:lnTo>
                    <a:pt x="293103" y="1806702"/>
                  </a:lnTo>
                  <a:lnTo>
                    <a:pt x="295440" y="1807159"/>
                  </a:lnTo>
                  <a:lnTo>
                    <a:pt x="297764" y="1804593"/>
                  </a:lnTo>
                  <a:lnTo>
                    <a:pt x="297535" y="1802968"/>
                  </a:lnTo>
                  <a:lnTo>
                    <a:pt x="298704" y="1800631"/>
                  </a:lnTo>
                  <a:close/>
                </a:path>
                <a:path w="4492625" h="1917700">
                  <a:moveTo>
                    <a:pt x="454126" y="1876234"/>
                  </a:moveTo>
                  <a:lnTo>
                    <a:pt x="451319" y="1874608"/>
                  </a:lnTo>
                  <a:lnTo>
                    <a:pt x="448284" y="1874608"/>
                  </a:lnTo>
                  <a:lnTo>
                    <a:pt x="444093" y="1877174"/>
                  </a:lnTo>
                  <a:lnTo>
                    <a:pt x="452259" y="1878571"/>
                  </a:lnTo>
                  <a:lnTo>
                    <a:pt x="452259" y="1878342"/>
                  </a:lnTo>
                  <a:lnTo>
                    <a:pt x="454126" y="1876234"/>
                  </a:lnTo>
                  <a:close/>
                </a:path>
                <a:path w="4492625" h="1917700">
                  <a:moveTo>
                    <a:pt x="471627" y="1780095"/>
                  </a:moveTo>
                  <a:lnTo>
                    <a:pt x="469061" y="1780095"/>
                  </a:lnTo>
                  <a:lnTo>
                    <a:pt x="468363" y="1779866"/>
                  </a:lnTo>
                  <a:lnTo>
                    <a:pt x="468122" y="1780324"/>
                  </a:lnTo>
                  <a:lnTo>
                    <a:pt x="467194" y="1780794"/>
                  </a:lnTo>
                  <a:lnTo>
                    <a:pt x="466255" y="1781022"/>
                  </a:lnTo>
                  <a:lnTo>
                    <a:pt x="465328" y="1781492"/>
                  </a:lnTo>
                  <a:lnTo>
                    <a:pt x="465785" y="1782191"/>
                  </a:lnTo>
                  <a:lnTo>
                    <a:pt x="466026" y="1782889"/>
                  </a:lnTo>
                  <a:lnTo>
                    <a:pt x="466496" y="1783600"/>
                  </a:lnTo>
                  <a:lnTo>
                    <a:pt x="468591" y="1785696"/>
                  </a:lnTo>
                  <a:lnTo>
                    <a:pt x="470458" y="1787334"/>
                  </a:lnTo>
                  <a:lnTo>
                    <a:pt x="470928" y="1784756"/>
                  </a:lnTo>
                  <a:lnTo>
                    <a:pt x="471157" y="1783130"/>
                  </a:lnTo>
                  <a:lnTo>
                    <a:pt x="471627" y="1780095"/>
                  </a:lnTo>
                  <a:close/>
                </a:path>
                <a:path w="4492625" h="1917700">
                  <a:moveTo>
                    <a:pt x="475589" y="1889544"/>
                  </a:moveTo>
                  <a:lnTo>
                    <a:pt x="467423" y="1888147"/>
                  </a:lnTo>
                  <a:lnTo>
                    <a:pt x="465556" y="1890471"/>
                  </a:lnTo>
                  <a:lnTo>
                    <a:pt x="468363" y="1892109"/>
                  </a:lnTo>
                  <a:lnTo>
                    <a:pt x="471385" y="1892109"/>
                  </a:lnTo>
                  <a:lnTo>
                    <a:pt x="475589" y="1889544"/>
                  </a:lnTo>
                  <a:close/>
                </a:path>
                <a:path w="4492625" h="1917700">
                  <a:moveTo>
                    <a:pt x="493788" y="1115707"/>
                  </a:moveTo>
                  <a:lnTo>
                    <a:pt x="490753" y="1114082"/>
                  </a:lnTo>
                  <a:lnTo>
                    <a:pt x="487959" y="1114082"/>
                  </a:lnTo>
                  <a:lnTo>
                    <a:pt x="483527" y="1116647"/>
                  </a:lnTo>
                  <a:lnTo>
                    <a:pt x="491464" y="1118044"/>
                  </a:lnTo>
                  <a:lnTo>
                    <a:pt x="493788" y="1115707"/>
                  </a:lnTo>
                  <a:close/>
                </a:path>
                <a:path w="4492625" h="1917700">
                  <a:moveTo>
                    <a:pt x="524598" y="1726653"/>
                  </a:moveTo>
                  <a:lnTo>
                    <a:pt x="522033" y="1724558"/>
                  </a:lnTo>
                  <a:lnTo>
                    <a:pt x="520623" y="1726425"/>
                  </a:lnTo>
                  <a:lnTo>
                    <a:pt x="518058" y="1727352"/>
                  </a:lnTo>
                  <a:lnTo>
                    <a:pt x="517601" y="1730387"/>
                  </a:lnTo>
                  <a:lnTo>
                    <a:pt x="519226" y="1730616"/>
                  </a:lnTo>
                  <a:lnTo>
                    <a:pt x="522033" y="1731086"/>
                  </a:lnTo>
                  <a:lnTo>
                    <a:pt x="524129" y="1728749"/>
                  </a:lnTo>
                  <a:lnTo>
                    <a:pt x="524598" y="1726653"/>
                  </a:lnTo>
                  <a:close/>
                </a:path>
                <a:path w="4492625" h="1917700">
                  <a:moveTo>
                    <a:pt x="579437" y="1743925"/>
                  </a:moveTo>
                  <a:lnTo>
                    <a:pt x="577570" y="1743925"/>
                  </a:lnTo>
                  <a:lnTo>
                    <a:pt x="575703" y="1744154"/>
                  </a:lnTo>
                  <a:lnTo>
                    <a:pt x="572897" y="1744395"/>
                  </a:lnTo>
                  <a:lnTo>
                    <a:pt x="573138" y="1746719"/>
                  </a:lnTo>
                  <a:lnTo>
                    <a:pt x="573138" y="1748586"/>
                  </a:lnTo>
                  <a:lnTo>
                    <a:pt x="573366" y="1750695"/>
                  </a:lnTo>
                  <a:lnTo>
                    <a:pt x="576630" y="1748828"/>
                  </a:lnTo>
                  <a:lnTo>
                    <a:pt x="578967" y="1747189"/>
                  </a:lnTo>
                  <a:lnTo>
                    <a:pt x="579437" y="1743925"/>
                  </a:lnTo>
                  <a:close/>
                </a:path>
                <a:path w="4492625" h="1917700">
                  <a:moveTo>
                    <a:pt x="582231" y="641286"/>
                  </a:moveTo>
                  <a:lnTo>
                    <a:pt x="581774" y="640588"/>
                  </a:lnTo>
                  <a:lnTo>
                    <a:pt x="581533" y="639889"/>
                  </a:lnTo>
                  <a:lnTo>
                    <a:pt x="581075" y="639191"/>
                  </a:lnTo>
                  <a:lnTo>
                    <a:pt x="578967" y="637082"/>
                  </a:lnTo>
                  <a:lnTo>
                    <a:pt x="577100" y="635457"/>
                  </a:lnTo>
                  <a:lnTo>
                    <a:pt x="576643" y="638022"/>
                  </a:lnTo>
                  <a:lnTo>
                    <a:pt x="576402" y="639648"/>
                  </a:lnTo>
                  <a:lnTo>
                    <a:pt x="575932" y="642683"/>
                  </a:lnTo>
                  <a:lnTo>
                    <a:pt x="578510" y="642683"/>
                  </a:lnTo>
                  <a:lnTo>
                    <a:pt x="578967" y="642924"/>
                  </a:lnTo>
                  <a:lnTo>
                    <a:pt x="579437" y="642454"/>
                  </a:lnTo>
                  <a:lnTo>
                    <a:pt x="580364" y="641985"/>
                  </a:lnTo>
                  <a:lnTo>
                    <a:pt x="581304" y="641756"/>
                  </a:lnTo>
                  <a:lnTo>
                    <a:pt x="582231" y="641286"/>
                  </a:lnTo>
                  <a:close/>
                </a:path>
                <a:path w="4492625" h="1917700">
                  <a:moveTo>
                    <a:pt x="585978" y="1743684"/>
                  </a:moveTo>
                  <a:lnTo>
                    <a:pt x="585736" y="1741360"/>
                  </a:lnTo>
                  <a:lnTo>
                    <a:pt x="585736" y="1739493"/>
                  </a:lnTo>
                  <a:lnTo>
                    <a:pt x="585508" y="1737385"/>
                  </a:lnTo>
                  <a:lnTo>
                    <a:pt x="582244" y="1739252"/>
                  </a:lnTo>
                  <a:lnTo>
                    <a:pt x="579907" y="1740890"/>
                  </a:lnTo>
                  <a:lnTo>
                    <a:pt x="579437" y="1744154"/>
                  </a:lnTo>
                  <a:lnTo>
                    <a:pt x="581304" y="1743925"/>
                  </a:lnTo>
                  <a:lnTo>
                    <a:pt x="583399" y="1743925"/>
                  </a:lnTo>
                  <a:lnTo>
                    <a:pt x="585978" y="1743684"/>
                  </a:lnTo>
                  <a:close/>
                </a:path>
                <a:path w="4492625" h="1917700">
                  <a:moveTo>
                    <a:pt x="662279" y="1119682"/>
                  </a:moveTo>
                  <a:lnTo>
                    <a:pt x="659485" y="1118044"/>
                  </a:lnTo>
                  <a:lnTo>
                    <a:pt x="654812" y="1118044"/>
                  </a:lnTo>
                  <a:lnTo>
                    <a:pt x="655281" y="1121079"/>
                  </a:lnTo>
                  <a:lnTo>
                    <a:pt x="657618" y="1122718"/>
                  </a:lnTo>
                  <a:lnTo>
                    <a:pt x="660184" y="1124115"/>
                  </a:lnTo>
                  <a:lnTo>
                    <a:pt x="662051" y="1121778"/>
                  </a:lnTo>
                  <a:lnTo>
                    <a:pt x="662279" y="1119682"/>
                  </a:lnTo>
                  <a:close/>
                </a:path>
                <a:path w="4492625" h="1917700">
                  <a:moveTo>
                    <a:pt x="688416" y="1821637"/>
                  </a:moveTo>
                  <a:lnTo>
                    <a:pt x="685850" y="1819529"/>
                  </a:lnTo>
                  <a:lnTo>
                    <a:pt x="684682" y="1817204"/>
                  </a:lnTo>
                  <a:lnTo>
                    <a:pt x="682345" y="1816493"/>
                  </a:lnTo>
                  <a:lnTo>
                    <a:pt x="680720" y="1818360"/>
                  </a:lnTo>
                  <a:lnTo>
                    <a:pt x="680720" y="1820227"/>
                  </a:lnTo>
                  <a:lnTo>
                    <a:pt x="682815" y="1822564"/>
                  </a:lnTo>
                  <a:lnTo>
                    <a:pt x="684212" y="1822335"/>
                  </a:lnTo>
                  <a:lnTo>
                    <a:pt x="686079" y="1822094"/>
                  </a:lnTo>
                  <a:lnTo>
                    <a:pt x="688416" y="1821637"/>
                  </a:lnTo>
                  <a:close/>
                </a:path>
                <a:path w="4492625" h="1917700">
                  <a:moveTo>
                    <a:pt x="697522" y="1829333"/>
                  </a:moveTo>
                  <a:lnTo>
                    <a:pt x="697052" y="1826069"/>
                  </a:lnTo>
                  <a:lnTo>
                    <a:pt x="694715" y="1824431"/>
                  </a:lnTo>
                  <a:lnTo>
                    <a:pt x="690981" y="1822564"/>
                  </a:lnTo>
                  <a:lnTo>
                    <a:pt x="691222" y="1825371"/>
                  </a:lnTo>
                  <a:lnTo>
                    <a:pt x="689584" y="1827695"/>
                  </a:lnTo>
                  <a:lnTo>
                    <a:pt x="692848" y="1829333"/>
                  </a:lnTo>
                  <a:lnTo>
                    <a:pt x="697522" y="1829333"/>
                  </a:lnTo>
                  <a:close/>
                </a:path>
                <a:path w="4492625" h="1917700">
                  <a:moveTo>
                    <a:pt x="710590" y="907783"/>
                  </a:moveTo>
                  <a:lnTo>
                    <a:pt x="708723" y="904519"/>
                  </a:lnTo>
                  <a:lnTo>
                    <a:pt x="707085" y="902182"/>
                  </a:lnTo>
                  <a:lnTo>
                    <a:pt x="703821" y="901712"/>
                  </a:lnTo>
                  <a:lnTo>
                    <a:pt x="704291" y="905446"/>
                  </a:lnTo>
                  <a:lnTo>
                    <a:pt x="704291" y="908253"/>
                  </a:lnTo>
                  <a:lnTo>
                    <a:pt x="706615" y="908024"/>
                  </a:lnTo>
                  <a:lnTo>
                    <a:pt x="708482" y="908024"/>
                  </a:lnTo>
                  <a:lnTo>
                    <a:pt x="710590" y="907783"/>
                  </a:lnTo>
                  <a:close/>
                </a:path>
                <a:path w="4492625" h="1917700">
                  <a:moveTo>
                    <a:pt x="1071829" y="1893747"/>
                  </a:moveTo>
                  <a:lnTo>
                    <a:pt x="1069263" y="1891639"/>
                  </a:lnTo>
                  <a:lnTo>
                    <a:pt x="1068336" y="1889302"/>
                  </a:lnTo>
                  <a:lnTo>
                    <a:pt x="1065758" y="1888604"/>
                  </a:lnTo>
                  <a:lnTo>
                    <a:pt x="1064133" y="1890471"/>
                  </a:lnTo>
                  <a:lnTo>
                    <a:pt x="1064133" y="1892338"/>
                  </a:lnTo>
                  <a:lnTo>
                    <a:pt x="1066228" y="1894674"/>
                  </a:lnTo>
                  <a:lnTo>
                    <a:pt x="1067625" y="1894446"/>
                  </a:lnTo>
                  <a:lnTo>
                    <a:pt x="1069505" y="1894205"/>
                  </a:lnTo>
                  <a:lnTo>
                    <a:pt x="1071829" y="1893747"/>
                  </a:lnTo>
                  <a:close/>
                </a:path>
                <a:path w="4492625" h="1917700">
                  <a:moveTo>
                    <a:pt x="1102398" y="1832140"/>
                  </a:moveTo>
                  <a:lnTo>
                    <a:pt x="1098664" y="1829333"/>
                  </a:lnTo>
                  <a:lnTo>
                    <a:pt x="1096568" y="1832597"/>
                  </a:lnTo>
                  <a:lnTo>
                    <a:pt x="1096797" y="1835632"/>
                  </a:lnTo>
                  <a:lnTo>
                    <a:pt x="1099604" y="1838439"/>
                  </a:lnTo>
                  <a:lnTo>
                    <a:pt x="1099134" y="1835632"/>
                  </a:lnTo>
                  <a:lnTo>
                    <a:pt x="1102398" y="1832140"/>
                  </a:lnTo>
                  <a:close/>
                </a:path>
                <a:path w="4492625" h="1917700">
                  <a:moveTo>
                    <a:pt x="1323390" y="642683"/>
                  </a:moveTo>
                  <a:lnTo>
                    <a:pt x="1322692" y="639191"/>
                  </a:lnTo>
                  <a:lnTo>
                    <a:pt x="1320596" y="637082"/>
                  </a:lnTo>
                  <a:lnTo>
                    <a:pt x="1316863" y="636155"/>
                  </a:lnTo>
                  <a:lnTo>
                    <a:pt x="1316863" y="642683"/>
                  </a:lnTo>
                  <a:lnTo>
                    <a:pt x="1323390" y="642683"/>
                  </a:lnTo>
                  <a:close/>
                </a:path>
                <a:path w="4492625" h="1917700">
                  <a:moveTo>
                    <a:pt x="1330401" y="1776133"/>
                  </a:moveTo>
                  <a:lnTo>
                    <a:pt x="1326896" y="1776831"/>
                  </a:lnTo>
                  <a:lnTo>
                    <a:pt x="1325499" y="1777060"/>
                  </a:lnTo>
                  <a:lnTo>
                    <a:pt x="1323860" y="1777288"/>
                  </a:lnTo>
                  <a:lnTo>
                    <a:pt x="1324559" y="1780324"/>
                  </a:lnTo>
                  <a:lnTo>
                    <a:pt x="1326896" y="1781492"/>
                  </a:lnTo>
                  <a:lnTo>
                    <a:pt x="1328991" y="1784057"/>
                  </a:lnTo>
                  <a:lnTo>
                    <a:pt x="1329461" y="1781492"/>
                  </a:lnTo>
                  <a:lnTo>
                    <a:pt x="1329702" y="1779866"/>
                  </a:lnTo>
                  <a:lnTo>
                    <a:pt x="1330401" y="1776133"/>
                  </a:lnTo>
                  <a:close/>
                </a:path>
                <a:path w="4492625" h="1917700">
                  <a:moveTo>
                    <a:pt x="1335062" y="907783"/>
                  </a:moveTo>
                  <a:lnTo>
                    <a:pt x="1329461" y="903351"/>
                  </a:lnTo>
                  <a:lnTo>
                    <a:pt x="1331328" y="908253"/>
                  </a:lnTo>
                  <a:lnTo>
                    <a:pt x="1328064" y="911758"/>
                  </a:lnTo>
                  <a:lnTo>
                    <a:pt x="1333665" y="916190"/>
                  </a:lnTo>
                  <a:lnTo>
                    <a:pt x="1332725" y="911517"/>
                  </a:lnTo>
                  <a:lnTo>
                    <a:pt x="1335062" y="907783"/>
                  </a:lnTo>
                  <a:close/>
                </a:path>
                <a:path w="4492625" h="1917700">
                  <a:moveTo>
                    <a:pt x="1366100" y="911288"/>
                  </a:moveTo>
                  <a:lnTo>
                    <a:pt x="1364234" y="911517"/>
                  </a:lnTo>
                  <a:lnTo>
                    <a:pt x="1362138" y="911758"/>
                  </a:lnTo>
                  <a:lnTo>
                    <a:pt x="1359573" y="911758"/>
                  </a:lnTo>
                  <a:lnTo>
                    <a:pt x="1359801" y="914082"/>
                  </a:lnTo>
                  <a:lnTo>
                    <a:pt x="1359801" y="915949"/>
                  </a:lnTo>
                  <a:lnTo>
                    <a:pt x="1360030" y="918057"/>
                  </a:lnTo>
                  <a:lnTo>
                    <a:pt x="1363306" y="916190"/>
                  </a:lnTo>
                  <a:lnTo>
                    <a:pt x="1365631" y="914552"/>
                  </a:lnTo>
                  <a:lnTo>
                    <a:pt x="1366100" y="911288"/>
                  </a:lnTo>
                  <a:close/>
                </a:path>
                <a:path w="4492625" h="1917700">
                  <a:moveTo>
                    <a:pt x="1428407" y="1837969"/>
                  </a:moveTo>
                  <a:lnTo>
                    <a:pt x="1426311" y="1835162"/>
                  </a:lnTo>
                  <a:lnTo>
                    <a:pt x="1424203" y="1835162"/>
                  </a:lnTo>
                  <a:lnTo>
                    <a:pt x="1421879" y="1837499"/>
                  </a:lnTo>
                  <a:lnTo>
                    <a:pt x="1421879" y="1838667"/>
                  </a:lnTo>
                  <a:lnTo>
                    <a:pt x="1422107" y="1840064"/>
                  </a:lnTo>
                  <a:lnTo>
                    <a:pt x="1422107" y="1841474"/>
                  </a:lnTo>
                  <a:lnTo>
                    <a:pt x="1423974" y="1839366"/>
                  </a:lnTo>
                  <a:lnTo>
                    <a:pt x="1427937" y="1840306"/>
                  </a:lnTo>
                  <a:lnTo>
                    <a:pt x="1428407" y="1837969"/>
                  </a:lnTo>
                  <a:close/>
                </a:path>
                <a:path w="4492625" h="1917700">
                  <a:moveTo>
                    <a:pt x="1481620" y="1798764"/>
                  </a:moveTo>
                  <a:lnTo>
                    <a:pt x="1479054" y="1796427"/>
                  </a:lnTo>
                  <a:lnTo>
                    <a:pt x="1477416" y="1796669"/>
                  </a:lnTo>
                  <a:lnTo>
                    <a:pt x="1475079" y="1795500"/>
                  </a:lnTo>
                  <a:lnTo>
                    <a:pt x="1474622" y="1798535"/>
                  </a:lnTo>
                  <a:lnTo>
                    <a:pt x="1479283" y="1803196"/>
                  </a:lnTo>
                  <a:lnTo>
                    <a:pt x="1481378" y="1800860"/>
                  </a:lnTo>
                  <a:lnTo>
                    <a:pt x="1481620" y="1798764"/>
                  </a:lnTo>
                  <a:close/>
                </a:path>
                <a:path w="4492625" h="1917700">
                  <a:moveTo>
                    <a:pt x="1497253" y="1876704"/>
                  </a:moveTo>
                  <a:lnTo>
                    <a:pt x="1494917" y="1874608"/>
                  </a:lnTo>
                  <a:lnTo>
                    <a:pt x="1492821" y="1874367"/>
                  </a:lnTo>
                  <a:lnTo>
                    <a:pt x="1490484" y="1876945"/>
                  </a:lnTo>
                  <a:lnTo>
                    <a:pt x="1490713" y="1878571"/>
                  </a:lnTo>
                  <a:lnTo>
                    <a:pt x="1489557" y="1880908"/>
                  </a:lnTo>
                  <a:lnTo>
                    <a:pt x="1492580" y="1881378"/>
                  </a:lnTo>
                  <a:lnTo>
                    <a:pt x="1497253" y="1876704"/>
                  </a:lnTo>
                  <a:close/>
                </a:path>
                <a:path w="4492625" h="1917700">
                  <a:moveTo>
                    <a:pt x="1510322" y="1862467"/>
                  </a:moveTo>
                  <a:lnTo>
                    <a:pt x="1509623" y="1861070"/>
                  </a:lnTo>
                  <a:lnTo>
                    <a:pt x="1509382" y="1860143"/>
                  </a:lnTo>
                  <a:lnTo>
                    <a:pt x="1508925" y="1859203"/>
                  </a:lnTo>
                  <a:lnTo>
                    <a:pt x="1508213" y="1859673"/>
                  </a:lnTo>
                  <a:lnTo>
                    <a:pt x="1507515" y="1859902"/>
                  </a:lnTo>
                  <a:lnTo>
                    <a:pt x="1506816" y="1860372"/>
                  </a:lnTo>
                  <a:lnTo>
                    <a:pt x="1504721" y="1862467"/>
                  </a:lnTo>
                  <a:lnTo>
                    <a:pt x="1503083" y="1864334"/>
                  </a:lnTo>
                  <a:lnTo>
                    <a:pt x="1505648" y="1864804"/>
                  </a:lnTo>
                  <a:lnTo>
                    <a:pt x="1507286" y="1865033"/>
                  </a:lnTo>
                  <a:lnTo>
                    <a:pt x="1510322" y="1865503"/>
                  </a:lnTo>
                  <a:lnTo>
                    <a:pt x="1510322" y="1862467"/>
                  </a:lnTo>
                  <a:close/>
                </a:path>
                <a:path w="4492625" h="1917700">
                  <a:moveTo>
                    <a:pt x="1590128" y="908951"/>
                  </a:moveTo>
                  <a:lnTo>
                    <a:pt x="1587093" y="908481"/>
                  </a:lnTo>
                  <a:lnTo>
                    <a:pt x="1582432" y="913155"/>
                  </a:lnTo>
                  <a:lnTo>
                    <a:pt x="1584528" y="915250"/>
                  </a:lnTo>
                  <a:lnTo>
                    <a:pt x="1586623" y="915492"/>
                  </a:lnTo>
                  <a:lnTo>
                    <a:pt x="1589201" y="912914"/>
                  </a:lnTo>
                  <a:lnTo>
                    <a:pt x="1588960" y="911288"/>
                  </a:lnTo>
                  <a:lnTo>
                    <a:pt x="1590128" y="908951"/>
                  </a:lnTo>
                  <a:close/>
                </a:path>
                <a:path w="4492625" h="1917700">
                  <a:moveTo>
                    <a:pt x="1619072" y="19138"/>
                  </a:moveTo>
                  <a:lnTo>
                    <a:pt x="1616735" y="16802"/>
                  </a:lnTo>
                  <a:lnTo>
                    <a:pt x="1615097" y="14935"/>
                  </a:lnTo>
                  <a:lnTo>
                    <a:pt x="1612760" y="12839"/>
                  </a:lnTo>
                  <a:lnTo>
                    <a:pt x="1612303" y="15176"/>
                  </a:lnTo>
                  <a:lnTo>
                    <a:pt x="1612061" y="16802"/>
                  </a:lnTo>
                  <a:lnTo>
                    <a:pt x="1611363" y="20535"/>
                  </a:lnTo>
                  <a:lnTo>
                    <a:pt x="1615097" y="19837"/>
                  </a:lnTo>
                  <a:lnTo>
                    <a:pt x="1616494" y="19608"/>
                  </a:lnTo>
                  <a:lnTo>
                    <a:pt x="1619072" y="19138"/>
                  </a:lnTo>
                  <a:close/>
                </a:path>
                <a:path w="4492625" h="1917700">
                  <a:moveTo>
                    <a:pt x="1651965" y="1882546"/>
                  </a:moveTo>
                  <a:lnTo>
                    <a:pt x="1649399" y="1882076"/>
                  </a:lnTo>
                  <a:lnTo>
                    <a:pt x="1647774" y="1881835"/>
                  </a:lnTo>
                  <a:lnTo>
                    <a:pt x="1644738" y="1881378"/>
                  </a:lnTo>
                  <a:lnTo>
                    <a:pt x="1644738" y="1883943"/>
                  </a:lnTo>
                  <a:lnTo>
                    <a:pt x="1644497" y="1884413"/>
                  </a:lnTo>
                  <a:lnTo>
                    <a:pt x="1644967" y="1884870"/>
                  </a:lnTo>
                  <a:lnTo>
                    <a:pt x="1645437" y="1885810"/>
                  </a:lnTo>
                  <a:lnTo>
                    <a:pt x="1645666" y="1886737"/>
                  </a:lnTo>
                  <a:lnTo>
                    <a:pt x="1646135" y="1887677"/>
                  </a:lnTo>
                  <a:lnTo>
                    <a:pt x="1646834" y="1887207"/>
                  </a:lnTo>
                  <a:lnTo>
                    <a:pt x="1647532" y="1886978"/>
                  </a:lnTo>
                  <a:lnTo>
                    <a:pt x="1648231" y="1886508"/>
                  </a:lnTo>
                  <a:lnTo>
                    <a:pt x="1650339" y="1884413"/>
                  </a:lnTo>
                  <a:lnTo>
                    <a:pt x="1651965" y="1882546"/>
                  </a:lnTo>
                  <a:close/>
                </a:path>
                <a:path w="4492625" h="1917700">
                  <a:moveTo>
                    <a:pt x="1667840" y="647585"/>
                  </a:moveTo>
                  <a:lnTo>
                    <a:pt x="1665503" y="645490"/>
                  </a:lnTo>
                  <a:lnTo>
                    <a:pt x="1663166" y="645248"/>
                  </a:lnTo>
                  <a:lnTo>
                    <a:pt x="1661299" y="647585"/>
                  </a:lnTo>
                  <a:lnTo>
                    <a:pt x="1663166" y="648982"/>
                  </a:lnTo>
                  <a:lnTo>
                    <a:pt x="1664106" y="651548"/>
                  </a:lnTo>
                  <a:lnTo>
                    <a:pt x="1667141" y="652018"/>
                  </a:lnTo>
                  <a:lnTo>
                    <a:pt x="1667370" y="650392"/>
                  </a:lnTo>
                  <a:lnTo>
                    <a:pt x="1667840" y="647585"/>
                  </a:lnTo>
                  <a:close/>
                </a:path>
                <a:path w="4492625" h="1917700">
                  <a:moveTo>
                    <a:pt x="1674837" y="1872272"/>
                  </a:moveTo>
                  <a:lnTo>
                    <a:pt x="1674139" y="1868766"/>
                  </a:lnTo>
                  <a:lnTo>
                    <a:pt x="1673440" y="1864575"/>
                  </a:lnTo>
                  <a:lnTo>
                    <a:pt x="1671104" y="1866900"/>
                  </a:lnTo>
                  <a:lnTo>
                    <a:pt x="1669237" y="1868538"/>
                  </a:lnTo>
                  <a:lnTo>
                    <a:pt x="1667141" y="1870875"/>
                  </a:lnTo>
                  <a:lnTo>
                    <a:pt x="1669478" y="1871345"/>
                  </a:lnTo>
                  <a:lnTo>
                    <a:pt x="1671104" y="1871573"/>
                  </a:lnTo>
                  <a:lnTo>
                    <a:pt x="1674837" y="1872272"/>
                  </a:lnTo>
                  <a:close/>
                </a:path>
                <a:path w="4492625" h="1917700">
                  <a:moveTo>
                    <a:pt x="1678101" y="1902142"/>
                  </a:moveTo>
                  <a:lnTo>
                    <a:pt x="1675777" y="1901672"/>
                  </a:lnTo>
                  <a:lnTo>
                    <a:pt x="1674139" y="1901444"/>
                  </a:lnTo>
                  <a:lnTo>
                    <a:pt x="1670405" y="1900745"/>
                  </a:lnTo>
                  <a:lnTo>
                    <a:pt x="1670875" y="1904479"/>
                  </a:lnTo>
                  <a:lnTo>
                    <a:pt x="1671345" y="1905876"/>
                  </a:lnTo>
                  <a:lnTo>
                    <a:pt x="1671802" y="1908441"/>
                  </a:lnTo>
                  <a:lnTo>
                    <a:pt x="1674139" y="1906104"/>
                  </a:lnTo>
                  <a:lnTo>
                    <a:pt x="1676006" y="1904479"/>
                  </a:lnTo>
                  <a:lnTo>
                    <a:pt x="1678101" y="1902142"/>
                  </a:lnTo>
                  <a:close/>
                </a:path>
                <a:path w="4492625" h="1917700">
                  <a:moveTo>
                    <a:pt x="1680210" y="1803666"/>
                  </a:moveTo>
                  <a:lnTo>
                    <a:pt x="1679968" y="1800631"/>
                  </a:lnTo>
                  <a:lnTo>
                    <a:pt x="1678101" y="1799234"/>
                  </a:lnTo>
                  <a:lnTo>
                    <a:pt x="1676234" y="1798993"/>
                  </a:lnTo>
                  <a:lnTo>
                    <a:pt x="1673910" y="1801329"/>
                  </a:lnTo>
                  <a:lnTo>
                    <a:pt x="1674368" y="1802968"/>
                  </a:lnTo>
                  <a:lnTo>
                    <a:pt x="1674609" y="1804593"/>
                  </a:lnTo>
                  <a:lnTo>
                    <a:pt x="1675536" y="1809026"/>
                  </a:lnTo>
                  <a:lnTo>
                    <a:pt x="1676704" y="1803895"/>
                  </a:lnTo>
                  <a:lnTo>
                    <a:pt x="1680210" y="1803666"/>
                  </a:lnTo>
                  <a:close/>
                </a:path>
                <a:path w="4492625" h="1917700">
                  <a:moveTo>
                    <a:pt x="1697240" y="5372"/>
                  </a:moveTo>
                  <a:lnTo>
                    <a:pt x="1697012" y="2806"/>
                  </a:lnTo>
                  <a:lnTo>
                    <a:pt x="1696770" y="1168"/>
                  </a:lnTo>
                  <a:lnTo>
                    <a:pt x="1695615" y="0"/>
                  </a:lnTo>
                  <a:lnTo>
                    <a:pt x="1693748" y="469"/>
                  </a:lnTo>
                  <a:lnTo>
                    <a:pt x="1693748" y="10274"/>
                  </a:lnTo>
                  <a:lnTo>
                    <a:pt x="1697012" y="10274"/>
                  </a:lnTo>
                  <a:lnTo>
                    <a:pt x="1697012" y="7937"/>
                  </a:lnTo>
                  <a:lnTo>
                    <a:pt x="1697240" y="5372"/>
                  </a:lnTo>
                  <a:close/>
                </a:path>
                <a:path w="4492625" h="1917700">
                  <a:moveTo>
                    <a:pt x="1730616" y="1763522"/>
                  </a:moveTo>
                  <a:lnTo>
                    <a:pt x="1730375" y="1760486"/>
                  </a:lnTo>
                  <a:lnTo>
                    <a:pt x="1728050" y="1756054"/>
                  </a:lnTo>
                  <a:lnTo>
                    <a:pt x="1726412" y="1763763"/>
                  </a:lnTo>
                  <a:lnTo>
                    <a:pt x="1726641" y="1763763"/>
                  </a:lnTo>
                  <a:lnTo>
                    <a:pt x="1728749" y="1766328"/>
                  </a:lnTo>
                  <a:lnTo>
                    <a:pt x="1730616" y="1763522"/>
                  </a:lnTo>
                  <a:close/>
                </a:path>
                <a:path w="4492625" h="1917700">
                  <a:moveTo>
                    <a:pt x="1756752" y="1776831"/>
                  </a:moveTo>
                  <a:lnTo>
                    <a:pt x="1754187" y="1772627"/>
                  </a:lnTo>
                  <a:lnTo>
                    <a:pt x="1752777" y="1780794"/>
                  </a:lnTo>
                  <a:lnTo>
                    <a:pt x="1755114" y="1782660"/>
                  </a:lnTo>
                  <a:lnTo>
                    <a:pt x="1756752" y="1779866"/>
                  </a:lnTo>
                  <a:lnTo>
                    <a:pt x="1756752" y="1776831"/>
                  </a:lnTo>
                  <a:close/>
                </a:path>
                <a:path w="4492625" h="1917700">
                  <a:moveTo>
                    <a:pt x="1782419" y="1784997"/>
                  </a:moveTo>
                  <a:lnTo>
                    <a:pt x="1780082" y="1782889"/>
                  </a:lnTo>
                  <a:lnTo>
                    <a:pt x="1777987" y="1782660"/>
                  </a:lnTo>
                  <a:lnTo>
                    <a:pt x="1775650" y="1785226"/>
                  </a:lnTo>
                  <a:lnTo>
                    <a:pt x="1775891" y="1786864"/>
                  </a:lnTo>
                  <a:lnTo>
                    <a:pt x="1774723" y="1789201"/>
                  </a:lnTo>
                  <a:lnTo>
                    <a:pt x="1777758" y="1789658"/>
                  </a:lnTo>
                  <a:lnTo>
                    <a:pt x="1782419" y="1784997"/>
                  </a:lnTo>
                  <a:close/>
                </a:path>
                <a:path w="4492625" h="1917700">
                  <a:moveTo>
                    <a:pt x="1870862" y="1891880"/>
                  </a:moveTo>
                  <a:lnTo>
                    <a:pt x="1870163" y="1890471"/>
                  </a:lnTo>
                  <a:lnTo>
                    <a:pt x="1869935" y="1889544"/>
                  </a:lnTo>
                  <a:lnTo>
                    <a:pt x="1869465" y="1888604"/>
                  </a:lnTo>
                  <a:lnTo>
                    <a:pt x="1868766" y="1889074"/>
                  </a:lnTo>
                  <a:lnTo>
                    <a:pt x="1868068" y="1889302"/>
                  </a:lnTo>
                  <a:lnTo>
                    <a:pt x="1867369" y="1889772"/>
                  </a:lnTo>
                  <a:lnTo>
                    <a:pt x="1865261" y="1891880"/>
                  </a:lnTo>
                  <a:lnTo>
                    <a:pt x="1863636" y="1893747"/>
                  </a:lnTo>
                  <a:lnTo>
                    <a:pt x="1866201" y="1894205"/>
                  </a:lnTo>
                  <a:lnTo>
                    <a:pt x="1867827" y="1894446"/>
                  </a:lnTo>
                  <a:lnTo>
                    <a:pt x="1870862" y="1894903"/>
                  </a:lnTo>
                  <a:lnTo>
                    <a:pt x="1870862" y="1891880"/>
                  </a:lnTo>
                  <a:close/>
                </a:path>
                <a:path w="4492625" h="1917700">
                  <a:moveTo>
                    <a:pt x="2048459" y="1767497"/>
                  </a:moveTo>
                  <a:lnTo>
                    <a:pt x="2047760" y="1763763"/>
                  </a:lnTo>
                  <a:lnTo>
                    <a:pt x="2047519" y="1762353"/>
                  </a:lnTo>
                  <a:lnTo>
                    <a:pt x="2047049" y="1759788"/>
                  </a:lnTo>
                  <a:lnTo>
                    <a:pt x="2044725" y="1762125"/>
                  </a:lnTo>
                  <a:lnTo>
                    <a:pt x="2042858" y="1763763"/>
                  </a:lnTo>
                  <a:lnTo>
                    <a:pt x="2040750" y="1766087"/>
                  </a:lnTo>
                  <a:lnTo>
                    <a:pt x="2043087" y="1766557"/>
                  </a:lnTo>
                  <a:lnTo>
                    <a:pt x="2044725" y="1766798"/>
                  </a:lnTo>
                  <a:lnTo>
                    <a:pt x="2048459" y="1767497"/>
                  </a:lnTo>
                  <a:close/>
                </a:path>
                <a:path w="4492625" h="1917700">
                  <a:moveTo>
                    <a:pt x="2067585" y="636155"/>
                  </a:moveTo>
                  <a:lnTo>
                    <a:pt x="2064321" y="636612"/>
                  </a:lnTo>
                  <a:lnTo>
                    <a:pt x="2062683" y="638949"/>
                  </a:lnTo>
                  <a:lnTo>
                    <a:pt x="2061527" y="641515"/>
                  </a:lnTo>
                  <a:lnTo>
                    <a:pt x="2063851" y="643382"/>
                  </a:lnTo>
                  <a:lnTo>
                    <a:pt x="2065959" y="643623"/>
                  </a:lnTo>
                  <a:lnTo>
                    <a:pt x="2067585" y="640816"/>
                  </a:lnTo>
                  <a:lnTo>
                    <a:pt x="2067585" y="636155"/>
                  </a:lnTo>
                  <a:close/>
                </a:path>
                <a:path w="4492625" h="1917700">
                  <a:moveTo>
                    <a:pt x="2104466" y="1731086"/>
                  </a:moveTo>
                  <a:lnTo>
                    <a:pt x="2103056" y="1729460"/>
                  </a:lnTo>
                  <a:lnTo>
                    <a:pt x="2102129" y="1727822"/>
                  </a:lnTo>
                  <a:lnTo>
                    <a:pt x="2100961" y="1727593"/>
                  </a:lnTo>
                  <a:lnTo>
                    <a:pt x="2098624" y="1727593"/>
                  </a:lnTo>
                  <a:lnTo>
                    <a:pt x="2095830" y="1726425"/>
                  </a:lnTo>
                  <a:lnTo>
                    <a:pt x="2093722" y="1728990"/>
                  </a:lnTo>
                  <a:lnTo>
                    <a:pt x="2096528" y="1732483"/>
                  </a:lnTo>
                  <a:lnTo>
                    <a:pt x="2100262" y="1730159"/>
                  </a:lnTo>
                  <a:lnTo>
                    <a:pt x="2104466" y="1731086"/>
                  </a:lnTo>
                  <a:close/>
                </a:path>
                <a:path w="4492625" h="1917700">
                  <a:moveTo>
                    <a:pt x="2116366" y="1840534"/>
                  </a:moveTo>
                  <a:lnTo>
                    <a:pt x="2114727" y="1839366"/>
                  </a:lnTo>
                  <a:lnTo>
                    <a:pt x="2113800" y="1836572"/>
                  </a:lnTo>
                  <a:lnTo>
                    <a:pt x="2110524" y="1836572"/>
                  </a:lnTo>
                  <a:lnTo>
                    <a:pt x="2110295" y="1838439"/>
                  </a:lnTo>
                  <a:lnTo>
                    <a:pt x="2110295" y="1840534"/>
                  </a:lnTo>
                  <a:lnTo>
                    <a:pt x="2110067" y="1842401"/>
                  </a:lnTo>
                  <a:lnTo>
                    <a:pt x="2112162" y="1841703"/>
                  </a:lnTo>
                  <a:lnTo>
                    <a:pt x="2115197" y="1844040"/>
                  </a:lnTo>
                  <a:lnTo>
                    <a:pt x="2116366" y="1840534"/>
                  </a:lnTo>
                  <a:close/>
                </a:path>
                <a:path w="4492625" h="1917700">
                  <a:moveTo>
                    <a:pt x="2116594" y="899147"/>
                  </a:moveTo>
                  <a:lnTo>
                    <a:pt x="2113559" y="899147"/>
                  </a:lnTo>
                  <a:lnTo>
                    <a:pt x="2109597" y="896823"/>
                  </a:lnTo>
                  <a:lnTo>
                    <a:pt x="2106790" y="900315"/>
                  </a:lnTo>
                  <a:lnTo>
                    <a:pt x="2112162" y="901484"/>
                  </a:lnTo>
                  <a:lnTo>
                    <a:pt x="2116594" y="899147"/>
                  </a:lnTo>
                  <a:close/>
                </a:path>
                <a:path w="4492625" h="1917700">
                  <a:moveTo>
                    <a:pt x="2231415" y="1752092"/>
                  </a:moveTo>
                  <a:lnTo>
                    <a:pt x="2227910" y="1749285"/>
                  </a:lnTo>
                  <a:lnTo>
                    <a:pt x="2224646" y="1749285"/>
                  </a:lnTo>
                  <a:lnTo>
                    <a:pt x="2221369" y="1752092"/>
                  </a:lnTo>
                  <a:lnTo>
                    <a:pt x="2224875" y="1754886"/>
                  </a:lnTo>
                  <a:lnTo>
                    <a:pt x="2228138" y="1754886"/>
                  </a:lnTo>
                  <a:lnTo>
                    <a:pt x="2231415" y="1752092"/>
                  </a:lnTo>
                  <a:close/>
                </a:path>
                <a:path w="4492625" h="1917700">
                  <a:moveTo>
                    <a:pt x="2296985" y="1866900"/>
                  </a:moveTo>
                  <a:lnTo>
                    <a:pt x="2296757" y="1865503"/>
                  </a:lnTo>
                  <a:lnTo>
                    <a:pt x="2296515" y="1863636"/>
                  </a:lnTo>
                  <a:lnTo>
                    <a:pt x="2296045" y="1861299"/>
                  </a:lnTo>
                  <a:lnTo>
                    <a:pt x="2293950" y="1863877"/>
                  </a:lnTo>
                  <a:lnTo>
                    <a:pt x="2291384" y="1864804"/>
                  </a:lnTo>
                  <a:lnTo>
                    <a:pt x="2290915" y="1867369"/>
                  </a:lnTo>
                  <a:lnTo>
                    <a:pt x="2292781" y="1869008"/>
                  </a:lnTo>
                  <a:lnTo>
                    <a:pt x="2294648" y="1869008"/>
                  </a:lnTo>
                  <a:lnTo>
                    <a:pt x="2296985" y="1866900"/>
                  </a:lnTo>
                  <a:close/>
                </a:path>
                <a:path w="4492625" h="1917700">
                  <a:moveTo>
                    <a:pt x="2296985" y="1124343"/>
                  </a:moveTo>
                  <a:lnTo>
                    <a:pt x="2294890" y="1121778"/>
                  </a:lnTo>
                  <a:lnTo>
                    <a:pt x="2293023" y="1124585"/>
                  </a:lnTo>
                  <a:lnTo>
                    <a:pt x="2293251" y="1127607"/>
                  </a:lnTo>
                  <a:lnTo>
                    <a:pt x="2295588" y="1132052"/>
                  </a:lnTo>
                  <a:lnTo>
                    <a:pt x="2296985" y="1124343"/>
                  </a:lnTo>
                  <a:close/>
                </a:path>
                <a:path w="4492625" h="1917700">
                  <a:moveTo>
                    <a:pt x="2304224" y="2578"/>
                  </a:moveTo>
                  <a:lnTo>
                    <a:pt x="2301646" y="241"/>
                  </a:lnTo>
                  <a:lnTo>
                    <a:pt x="2300490" y="469"/>
                  </a:lnTo>
                  <a:lnTo>
                    <a:pt x="2298852" y="711"/>
                  </a:lnTo>
                  <a:lnTo>
                    <a:pt x="2297455" y="939"/>
                  </a:lnTo>
                  <a:lnTo>
                    <a:pt x="2297912" y="3975"/>
                  </a:lnTo>
                  <a:lnTo>
                    <a:pt x="2300490" y="5143"/>
                  </a:lnTo>
                  <a:lnTo>
                    <a:pt x="2301887" y="7010"/>
                  </a:lnTo>
                  <a:lnTo>
                    <a:pt x="2304224" y="4673"/>
                  </a:lnTo>
                  <a:lnTo>
                    <a:pt x="2304224" y="2578"/>
                  </a:lnTo>
                  <a:close/>
                </a:path>
                <a:path w="4492625" h="1917700">
                  <a:moveTo>
                    <a:pt x="2329891" y="1826298"/>
                  </a:moveTo>
                  <a:lnTo>
                    <a:pt x="2329421" y="1826069"/>
                  </a:lnTo>
                  <a:lnTo>
                    <a:pt x="2328951" y="1825129"/>
                  </a:lnTo>
                  <a:lnTo>
                    <a:pt x="2328722" y="1824202"/>
                  </a:lnTo>
                  <a:lnTo>
                    <a:pt x="2328253" y="1823262"/>
                  </a:lnTo>
                  <a:lnTo>
                    <a:pt x="2327554" y="1823732"/>
                  </a:lnTo>
                  <a:lnTo>
                    <a:pt x="2326856" y="1823961"/>
                  </a:lnTo>
                  <a:lnTo>
                    <a:pt x="2326157" y="1824431"/>
                  </a:lnTo>
                  <a:lnTo>
                    <a:pt x="2324049" y="1826539"/>
                  </a:lnTo>
                  <a:lnTo>
                    <a:pt x="2322423" y="1828406"/>
                  </a:lnTo>
                  <a:lnTo>
                    <a:pt x="2324989" y="1828863"/>
                  </a:lnTo>
                  <a:lnTo>
                    <a:pt x="2326627" y="1829104"/>
                  </a:lnTo>
                  <a:lnTo>
                    <a:pt x="2329650" y="1829562"/>
                  </a:lnTo>
                  <a:lnTo>
                    <a:pt x="2329650" y="1826996"/>
                  </a:lnTo>
                  <a:lnTo>
                    <a:pt x="2329891" y="1826298"/>
                  </a:lnTo>
                  <a:close/>
                </a:path>
                <a:path w="4492625" h="1917700">
                  <a:moveTo>
                    <a:pt x="2339695" y="4902"/>
                  </a:moveTo>
                  <a:lnTo>
                    <a:pt x="2338527" y="3733"/>
                  </a:lnTo>
                  <a:lnTo>
                    <a:pt x="2337117" y="3505"/>
                  </a:lnTo>
                  <a:lnTo>
                    <a:pt x="2334793" y="3276"/>
                  </a:lnTo>
                  <a:lnTo>
                    <a:pt x="2332228" y="3505"/>
                  </a:lnTo>
                  <a:lnTo>
                    <a:pt x="2329650" y="3505"/>
                  </a:lnTo>
                  <a:lnTo>
                    <a:pt x="2329421" y="5372"/>
                  </a:lnTo>
                  <a:lnTo>
                    <a:pt x="2330589" y="6540"/>
                  </a:lnTo>
                  <a:lnTo>
                    <a:pt x="2331758" y="6769"/>
                  </a:lnTo>
                  <a:lnTo>
                    <a:pt x="2334323" y="7010"/>
                  </a:lnTo>
                  <a:lnTo>
                    <a:pt x="2336889" y="6769"/>
                  </a:lnTo>
                  <a:lnTo>
                    <a:pt x="2339454" y="6769"/>
                  </a:lnTo>
                  <a:lnTo>
                    <a:pt x="2339695" y="4902"/>
                  </a:lnTo>
                  <a:close/>
                </a:path>
                <a:path w="4492625" h="1917700">
                  <a:moveTo>
                    <a:pt x="2352764" y="650621"/>
                  </a:moveTo>
                  <a:lnTo>
                    <a:pt x="2352522" y="649452"/>
                  </a:lnTo>
                  <a:lnTo>
                    <a:pt x="2352294" y="647814"/>
                  </a:lnTo>
                  <a:lnTo>
                    <a:pt x="2352052" y="646417"/>
                  </a:lnTo>
                  <a:lnTo>
                    <a:pt x="2349030" y="647115"/>
                  </a:lnTo>
                  <a:lnTo>
                    <a:pt x="2347861" y="649452"/>
                  </a:lnTo>
                  <a:lnTo>
                    <a:pt x="2345994" y="650849"/>
                  </a:lnTo>
                  <a:lnTo>
                    <a:pt x="2348319" y="653186"/>
                  </a:lnTo>
                  <a:lnTo>
                    <a:pt x="2350427" y="653186"/>
                  </a:lnTo>
                  <a:lnTo>
                    <a:pt x="2352764" y="650621"/>
                  </a:lnTo>
                  <a:close/>
                </a:path>
                <a:path w="4492625" h="1917700">
                  <a:moveTo>
                    <a:pt x="2387993" y="640588"/>
                  </a:moveTo>
                  <a:lnTo>
                    <a:pt x="2385199" y="638949"/>
                  </a:lnTo>
                  <a:lnTo>
                    <a:pt x="2382164" y="638949"/>
                  </a:lnTo>
                  <a:lnTo>
                    <a:pt x="2377960" y="641515"/>
                  </a:lnTo>
                  <a:lnTo>
                    <a:pt x="2386126" y="642924"/>
                  </a:lnTo>
                  <a:lnTo>
                    <a:pt x="2387993" y="640588"/>
                  </a:lnTo>
                  <a:close/>
                </a:path>
                <a:path w="4492625" h="1917700">
                  <a:moveTo>
                    <a:pt x="2444940" y="1742757"/>
                  </a:moveTo>
                  <a:lnTo>
                    <a:pt x="2442133" y="1740192"/>
                  </a:lnTo>
                  <a:lnTo>
                    <a:pt x="2440267" y="1740192"/>
                  </a:lnTo>
                  <a:lnTo>
                    <a:pt x="2437930" y="1742059"/>
                  </a:lnTo>
                  <a:lnTo>
                    <a:pt x="2438171" y="1743684"/>
                  </a:lnTo>
                  <a:lnTo>
                    <a:pt x="2438400" y="1745551"/>
                  </a:lnTo>
                  <a:lnTo>
                    <a:pt x="2438641" y="1746719"/>
                  </a:lnTo>
                  <a:lnTo>
                    <a:pt x="2440736" y="1745322"/>
                  </a:lnTo>
                  <a:lnTo>
                    <a:pt x="2442832" y="1744154"/>
                  </a:lnTo>
                  <a:lnTo>
                    <a:pt x="2444940" y="1742757"/>
                  </a:lnTo>
                  <a:close/>
                </a:path>
                <a:path w="4492625" h="1917700">
                  <a:moveTo>
                    <a:pt x="2579357" y="1124813"/>
                  </a:moveTo>
                  <a:lnTo>
                    <a:pt x="2576792" y="1120381"/>
                  </a:lnTo>
                  <a:lnTo>
                    <a:pt x="2575382" y="1128318"/>
                  </a:lnTo>
                  <a:lnTo>
                    <a:pt x="2577719" y="1130642"/>
                  </a:lnTo>
                  <a:lnTo>
                    <a:pt x="2579357" y="1127607"/>
                  </a:lnTo>
                  <a:lnTo>
                    <a:pt x="2579357" y="1124813"/>
                  </a:lnTo>
                  <a:close/>
                </a:path>
                <a:path w="4492625" h="1917700">
                  <a:moveTo>
                    <a:pt x="2680627" y="1912874"/>
                  </a:moveTo>
                  <a:lnTo>
                    <a:pt x="2678303" y="1910549"/>
                  </a:lnTo>
                  <a:lnTo>
                    <a:pt x="2676194" y="1910549"/>
                  </a:lnTo>
                  <a:lnTo>
                    <a:pt x="2673870" y="1913115"/>
                  </a:lnTo>
                  <a:lnTo>
                    <a:pt x="2674099" y="1914283"/>
                  </a:lnTo>
                  <a:lnTo>
                    <a:pt x="2674328" y="1915909"/>
                  </a:lnTo>
                  <a:lnTo>
                    <a:pt x="2674569" y="1917306"/>
                  </a:lnTo>
                  <a:lnTo>
                    <a:pt x="2677604" y="1916607"/>
                  </a:lnTo>
                  <a:lnTo>
                    <a:pt x="2678531" y="1914283"/>
                  </a:lnTo>
                  <a:lnTo>
                    <a:pt x="2680627" y="1912874"/>
                  </a:lnTo>
                  <a:close/>
                </a:path>
                <a:path w="4492625" h="1917700">
                  <a:moveTo>
                    <a:pt x="2717038" y="646887"/>
                  </a:moveTo>
                  <a:lnTo>
                    <a:pt x="2714472" y="646417"/>
                  </a:lnTo>
                  <a:lnTo>
                    <a:pt x="2712834" y="646188"/>
                  </a:lnTo>
                  <a:lnTo>
                    <a:pt x="2709799" y="645718"/>
                  </a:lnTo>
                  <a:lnTo>
                    <a:pt x="2709799" y="648982"/>
                  </a:lnTo>
                  <a:lnTo>
                    <a:pt x="2710040" y="649224"/>
                  </a:lnTo>
                  <a:lnTo>
                    <a:pt x="2710497" y="650151"/>
                  </a:lnTo>
                  <a:lnTo>
                    <a:pt x="2710738" y="651090"/>
                  </a:lnTo>
                  <a:lnTo>
                    <a:pt x="2711208" y="652018"/>
                  </a:lnTo>
                  <a:lnTo>
                    <a:pt x="2711907" y="651548"/>
                  </a:lnTo>
                  <a:lnTo>
                    <a:pt x="2712605" y="651319"/>
                  </a:lnTo>
                  <a:lnTo>
                    <a:pt x="2713304" y="650849"/>
                  </a:lnTo>
                  <a:lnTo>
                    <a:pt x="2715399" y="648754"/>
                  </a:lnTo>
                  <a:lnTo>
                    <a:pt x="2717038" y="646887"/>
                  </a:lnTo>
                  <a:close/>
                </a:path>
                <a:path w="4492625" h="1917700">
                  <a:moveTo>
                    <a:pt x="2945968" y="1850339"/>
                  </a:moveTo>
                  <a:lnTo>
                    <a:pt x="2943631" y="1848472"/>
                  </a:lnTo>
                  <a:lnTo>
                    <a:pt x="2941536" y="1848002"/>
                  </a:lnTo>
                  <a:lnTo>
                    <a:pt x="2939199" y="1850567"/>
                  </a:lnTo>
                  <a:lnTo>
                    <a:pt x="2939427" y="1852206"/>
                  </a:lnTo>
                  <a:lnTo>
                    <a:pt x="2938259" y="1854542"/>
                  </a:lnTo>
                  <a:lnTo>
                    <a:pt x="2941294" y="1855000"/>
                  </a:lnTo>
                  <a:lnTo>
                    <a:pt x="2945968" y="1850339"/>
                  </a:lnTo>
                  <a:close/>
                </a:path>
                <a:path w="4492625" h="1917700">
                  <a:moveTo>
                    <a:pt x="3201492" y="1791525"/>
                  </a:moveTo>
                  <a:lnTo>
                    <a:pt x="3198228" y="1788731"/>
                  </a:lnTo>
                  <a:lnTo>
                    <a:pt x="3194964" y="1788731"/>
                  </a:lnTo>
                  <a:lnTo>
                    <a:pt x="3191459" y="1791525"/>
                  </a:lnTo>
                  <a:lnTo>
                    <a:pt x="3194964" y="1794332"/>
                  </a:lnTo>
                  <a:lnTo>
                    <a:pt x="3198228" y="1794332"/>
                  </a:lnTo>
                  <a:lnTo>
                    <a:pt x="3201492" y="1791525"/>
                  </a:lnTo>
                  <a:close/>
                </a:path>
                <a:path w="4492625" h="1917700">
                  <a:moveTo>
                    <a:pt x="3355746" y="1125982"/>
                  </a:moveTo>
                  <a:lnTo>
                    <a:pt x="3355517" y="1124585"/>
                  </a:lnTo>
                  <a:lnTo>
                    <a:pt x="3355048" y="1123175"/>
                  </a:lnTo>
                  <a:lnTo>
                    <a:pt x="3354819" y="1121549"/>
                  </a:lnTo>
                  <a:lnTo>
                    <a:pt x="3353651" y="1122248"/>
                  </a:lnTo>
                  <a:lnTo>
                    <a:pt x="3352952" y="1122476"/>
                  </a:lnTo>
                  <a:lnTo>
                    <a:pt x="3352254" y="1122946"/>
                  </a:lnTo>
                  <a:lnTo>
                    <a:pt x="3351085" y="1123873"/>
                  </a:lnTo>
                  <a:lnTo>
                    <a:pt x="3349917" y="1125042"/>
                  </a:lnTo>
                  <a:lnTo>
                    <a:pt x="3348748" y="1125982"/>
                  </a:lnTo>
                  <a:lnTo>
                    <a:pt x="3351314" y="1128547"/>
                  </a:lnTo>
                  <a:lnTo>
                    <a:pt x="3353422" y="1128547"/>
                  </a:lnTo>
                  <a:lnTo>
                    <a:pt x="3355746" y="1125982"/>
                  </a:lnTo>
                  <a:close/>
                </a:path>
                <a:path w="4492625" h="1917700">
                  <a:moveTo>
                    <a:pt x="3425063" y="1116876"/>
                  </a:moveTo>
                  <a:lnTo>
                    <a:pt x="3422726" y="1115009"/>
                  </a:lnTo>
                  <a:lnTo>
                    <a:pt x="3421329" y="1116876"/>
                  </a:lnTo>
                  <a:lnTo>
                    <a:pt x="3418763" y="1117815"/>
                  </a:lnTo>
                  <a:lnTo>
                    <a:pt x="3418294" y="1120851"/>
                  </a:lnTo>
                  <a:lnTo>
                    <a:pt x="3422497" y="1121549"/>
                  </a:lnTo>
                  <a:lnTo>
                    <a:pt x="3425063" y="1119212"/>
                  </a:lnTo>
                  <a:lnTo>
                    <a:pt x="3425063" y="1116876"/>
                  </a:lnTo>
                  <a:close/>
                </a:path>
                <a:path w="4492625" h="1917700">
                  <a:moveTo>
                    <a:pt x="3824338" y="11912"/>
                  </a:moveTo>
                  <a:lnTo>
                    <a:pt x="3824109" y="10274"/>
                  </a:lnTo>
                  <a:lnTo>
                    <a:pt x="3823639" y="8636"/>
                  </a:lnTo>
                  <a:lnTo>
                    <a:pt x="3823182" y="6070"/>
                  </a:lnTo>
                  <a:lnTo>
                    <a:pt x="3821303" y="8877"/>
                  </a:lnTo>
                  <a:lnTo>
                    <a:pt x="3818737" y="9804"/>
                  </a:lnTo>
                  <a:lnTo>
                    <a:pt x="3818280" y="12611"/>
                  </a:lnTo>
                  <a:lnTo>
                    <a:pt x="3820147" y="14008"/>
                  </a:lnTo>
                  <a:lnTo>
                    <a:pt x="3822014" y="14236"/>
                  </a:lnTo>
                  <a:lnTo>
                    <a:pt x="3824338" y="11912"/>
                  </a:lnTo>
                  <a:close/>
                </a:path>
                <a:path w="4492625" h="1917700">
                  <a:moveTo>
                    <a:pt x="4096448" y="1745792"/>
                  </a:moveTo>
                  <a:lnTo>
                    <a:pt x="4094111" y="1743227"/>
                  </a:lnTo>
                  <a:lnTo>
                    <a:pt x="4092003" y="1743227"/>
                  </a:lnTo>
                  <a:lnTo>
                    <a:pt x="4089438" y="1745792"/>
                  </a:lnTo>
                  <a:lnTo>
                    <a:pt x="4092003" y="1746491"/>
                  </a:lnTo>
                  <a:lnTo>
                    <a:pt x="4092473" y="1749755"/>
                  </a:lnTo>
                  <a:lnTo>
                    <a:pt x="4095737" y="1749996"/>
                  </a:lnTo>
                  <a:lnTo>
                    <a:pt x="4096448" y="1745792"/>
                  </a:lnTo>
                  <a:close/>
                </a:path>
                <a:path w="4492625" h="1917700">
                  <a:moveTo>
                    <a:pt x="4296435" y="647814"/>
                  </a:moveTo>
                  <a:lnTo>
                    <a:pt x="4295965" y="646188"/>
                  </a:lnTo>
                  <a:lnTo>
                    <a:pt x="4295737" y="644550"/>
                  </a:lnTo>
                  <a:lnTo>
                    <a:pt x="4294797" y="640118"/>
                  </a:lnTo>
                  <a:lnTo>
                    <a:pt x="4293628" y="645020"/>
                  </a:lnTo>
                  <a:lnTo>
                    <a:pt x="4290365" y="645248"/>
                  </a:lnTo>
                  <a:lnTo>
                    <a:pt x="4290365" y="648525"/>
                  </a:lnTo>
                  <a:lnTo>
                    <a:pt x="4292231" y="649922"/>
                  </a:lnTo>
                  <a:lnTo>
                    <a:pt x="4294098" y="649922"/>
                  </a:lnTo>
                  <a:lnTo>
                    <a:pt x="4296435" y="647814"/>
                  </a:lnTo>
                  <a:close/>
                </a:path>
                <a:path w="4492625" h="1917700">
                  <a:moveTo>
                    <a:pt x="4312539" y="13068"/>
                  </a:moveTo>
                  <a:lnTo>
                    <a:pt x="4312297" y="10744"/>
                  </a:lnTo>
                  <a:lnTo>
                    <a:pt x="4312297" y="8877"/>
                  </a:lnTo>
                  <a:lnTo>
                    <a:pt x="4312069" y="6769"/>
                  </a:lnTo>
                  <a:lnTo>
                    <a:pt x="4308805" y="8636"/>
                  </a:lnTo>
                  <a:lnTo>
                    <a:pt x="4306468" y="10274"/>
                  </a:lnTo>
                  <a:lnTo>
                    <a:pt x="4305998" y="13538"/>
                  </a:lnTo>
                  <a:lnTo>
                    <a:pt x="4308106" y="13538"/>
                  </a:lnTo>
                  <a:lnTo>
                    <a:pt x="4309973" y="13309"/>
                  </a:lnTo>
                  <a:lnTo>
                    <a:pt x="4312539" y="13068"/>
                  </a:lnTo>
                  <a:close/>
                </a:path>
                <a:path w="4492625" h="1917700">
                  <a:moveTo>
                    <a:pt x="4319308" y="1732483"/>
                  </a:moveTo>
                  <a:lnTo>
                    <a:pt x="4315803" y="1729689"/>
                  </a:lnTo>
                  <a:lnTo>
                    <a:pt x="4312539" y="1729689"/>
                  </a:lnTo>
                  <a:lnTo>
                    <a:pt x="4309275" y="1732483"/>
                  </a:lnTo>
                  <a:lnTo>
                    <a:pt x="4312539" y="1735289"/>
                  </a:lnTo>
                  <a:lnTo>
                    <a:pt x="4315803" y="1735289"/>
                  </a:lnTo>
                  <a:lnTo>
                    <a:pt x="4319308" y="1732483"/>
                  </a:lnTo>
                  <a:close/>
                </a:path>
                <a:path w="4492625" h="1917700">
                  <a:moveTo>
                    <a:pt x="4337037" y="907554"/>
                  </a:moveTo>
                  <a:lnTo>
                    <a:pt x="4332135" y="909421"/>
                  </a:lnTo>
                  <a:lnTo>
                    <a:pt x="4328642" y="906157"/>
                  </a:lnTo>
                  <a:lnTo>
                    <a:pt x="4324210" y="911758"/>
                  </a:lnTo>
                  <a:lnTo>
                    <a:pt x="4328871" y="910818"/>
                  </a:lnTo>
                  <a:lnTo>
                    <a:pt x="4332605" y="913155"/>
                  </a:lnTo>
                  <a:lnTo>
                    <a:pt x="4337037" y="907554"/>
                  </a:lnTo>
                  <a:close/>
                </a:path>
                <a:path w="4492625" h="1917700">
                  <a:moveTo>
                    <a:pt x="4349178" y="1638"/>
                  </a:moveTo>
                  <a:lnTo>
                    <a:pt x="4341711" y="241"/>
                  </a:lnTo>
                  <a:lnTo>
                    <a:pt x="4336339" y="5600"/>
                  </a:lnTo>
                  <a:lnTo>
                    <a:pt x="4342168" y="2578"/>
                  </a:lnTo>
                  <a:lnTo>
                    <a:pt x="4345203" y="4902"/>
                  </a:lnTo>
                  <a:lnTo>
                    <a:pt x="4349178" y="1638"/>
                  </a:lnTo>
                  <a:close/>
                </a:path>
                <a:path w="4492625" h="1917700">
                  <a:moveTo>
                    <a:pt x="4437850" y="1762823"/>
                  </a:moveTo>
                  <a:lnTo>
                    <a:pt x="4435284" y="1760486"/>
                  </a:lnTo>
                  <a:lnTo>
                    <a:pt x="4434357" y="1758162"/>
                  </a:lnTo>
                  <a:lnTo>
                    <a:pt x="4431779" y="1757692"/>
                  </a:lnTo>
                  <a:lnTo>
                    <a:pt x="4430153" y="1759559"/>
                  </a:lnTo>
                  <a:lnTo>
                    <a:pt x="4430153" y="1761426"/>
                  </a:lnTo>
                  <a:lnTo>
                    <a:pt x="4432249" y="1763763"/>
                  </a:lnTo>
                  <a:lnTo>
                    <a:pt x="4433646" y="1763522"/>
                  </a:lnTo>
                  <a:lnTo>
                    <a:pt x="4435513" y="1763293"/>
                  </a:lnTo>
                  <a:lnTo>
                    <a:pt x="4437850" y="1762823"/>
                  </a:lnTo>
                  <a:close/>
                </a:path>
                <a:path w="4492625" h="1917700">
                  <a:moveTo>
                    <a:pt x="4469587" y="640588"/>
                  </a:moveTo>
                  <a:lnTo>
                    <a:pt x="4467720" y="638949"/>
                  </a:lnTo>
                  <a:lnTo>
                    <a:pt x="4465853" y="638949"/>
                  </a:lnTo>
                  <a:lnTo>
                    <a:pt x="4463516" y="641057"/>
                  </a:lnTo>
                  <a:lnTo>
                    <a:pt x="4463758" y="642454"/>
                  </a:lnTo>
                  <a:lnTo>
                    <a:pt x="4463986" y="644321"/>
                  </a:lnTo>
                  <a:lnTo>
                    <a:pt x="4464685" y="648055"/>
                  </a:lnTo>
                  <a:lnTo>
                    <a:pt x="4466094" y="643851"/>
                  </a:lnTo>
                  <a:lnTo>
                    <a:pt x="4469117" y="643382"/>
                  </a:lnTo>
                  <a:lnTo>
                    <a:pt x="4469587" y="640588"/>
                  </a:lnTo>
                  <a:close/>
                </a:path>
                <a:path w="4492625" h="1917700">
                  <a:moveTo>
                    <a:pt x="4492231" y="905916"/>
                  </a:moveTo>
                  <a:lnTo>
                    <a:pt x="4489424" y="904290"/>
                  </a:lnTo>
                  <a:lnTo>
                    <a:pt x="4486389" y="904290"/>
                  </a:lnTo>
                  <a:lnTo>
                    <a:pt x="4482185" y="906856"/>
                  </a:lnTo>
                  <a:lnTo>
                    <a:pt x="4490123" y="908253"/>
                  </a:lnTo>
                  <a:lnTo>
                    <a:pt x="4492231" y="90591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63" name="object 63"/>
            <p:cNvSpPr/>
            <p:nvPr/>
          </p:nvSpPr>
          <p:spPr>
            <a:xfrm>
              <a:off x="1065644" y="2856661"/>
              <a:ext cx="4504055" cy="2120900"/>
            </a:xfrm>
            <a:custGeom>
              <a:avLst/>
              <a:gdLst/>
              <a:ahLst/>
              <a:cxnLst/>
              <a:rect l="l" t="t" r="r" b="b"/>
              <a:pathLst>
                <a:path w="4504055" h="2120900">
                  <a:moveTo>
                    <a:pt x="7010" y="647814"/>
                  </a:moveTo>
                  <a:lnTo>
                    <a:pt x="4445" y="647115"/>
                  </a:lnTo>
                  <a:lnTo>
                    <a:pt x="3975" y="643851"/>
                  </a:lnTo>
                  <a:lnTo>
                    <a:pt x="711" y="643623"/>
                  </a:lnTo>
                  <a:lnTo>
                    <a:pt x="0" y="647814"/>
                  </a:lnTo>
                  <a:lnTo>
                    <a:pt x="2336" y="650379"/>
                  </a:lnTo>
                  <a:lnTo>
                    <a:pt x="4673" y="650379"/>
                  </a:lnTo>
                  <a:lnTo>
                    <a:pt x="7010" y="647814"/>
                  </a:lnTo>
                  <a:close/>
                </a:path>
                <a:path w="4504055" h="2120900">
                  <a:moveTo>
                    <a:pt x="33147" y="2050796"/>
                  </a:moveTo>
                  <a:lnTo>
                    <a:pt x="29870" y="2047989"/>
                  </a:lnTo>
                  <a:lnTo>
                    <a:pt x="26606" y="2047989"/>
                  </a:lnTo>
                  <a:lnTo>
                    <a:pt x="23114" y="2050796"/>
                  </a:lnTo>
                  <a:lnTo>
                    <a:pt x="26606" y="2053590"/>
                  </a:lnTo>
                  <a:lnTo>
                    <a:pt x="29870" y="2053590"/>
                  </a:lnTo>
                  <a:lnTo>
                    <a:pt x="33147" y="2050796"/>
                  </a:lnTo>
                  <a:close/>
                </a:path>
                <a:path w="4504055" h="2120900">
                  <a:moveTo>
                    <a:pt x="75145" y="2073897"/>
                  </a:moveTo>
                  <a:lnTo>
                    <a:pt x="74676" y="2073198"/>
                  </a:lnTo>
                  <a:lnTo>
                    <a:pt x="74447" y="2072500"/>
                  </a:lnTo>
                  <a:lnTo>
                    <a:pt x="73977" y="2071801"/>
                  </a:lnTo>
                  <a:lnTo>
                    <a:pt x="71882" y="2069693"/>
                  </a:lnTo>
                  <a:lnTo>
                    <a:pt x="70015" y="2068068"/>
                  </a:lnTo>
                  <a:lnTo>
                    <a:pt x="69545" y="2070633"/>
                  </a:lnTo>
                  <a:lnTo>
                    <a:pt x="69316" y="2072259"/>
                  </a:lnTo>
                  <a:lnTo>
                    <a:pt x="68846" y="2075294"/>
                  </a:lnTo>
                  <a:lnTo>
                    <a:pt x="71412" y="2075294"/>
                  </a:lnTo>
                  <a:lnTo>
                    <a:pt x="71882" y="2075535"/>
                  </a:lnTo>
                  <a:lnTo>
                    <a:pt x="72351" y="2075294"/>
                  </a:lnTo>
                  <a:lnTo>
                    <a:pt x="73279" y="2075065"/>
                  </a:lnTo>
                  <a:lnTo>
                    <a:pt x="74218" y="2074595"/>
                  </a:lnTo>
                  <a:lnTo>
                    <a:pt x="75145" y="2073897"/>
                  </a:lnTo>
                  <a:close/>
                </a:path>
                <a:path w="4504055" h="2120900">
                  <a:moveTo>
                    <a:pt x="117614" y="2112162"/>
                  </a:moveTo>
                  <a:lnTo>
                    <a:pt x="115747" y="2110765"/>
                  </a:lnTo>
                  <a:lnTo>
                    <a:pt x="113880" y="2110536"/>
                  </a:lnTo>
                  <a:lnTo>
                    <a:pt x="111556" y="2112873"/>
                  </a:lnTo>
                  <a:lnTo>
                    <a:pt x="112014" y="2114499"/>
                  </a:lnTo>
                  <a:lnTo>
                    <a:pt x="112255" y="2116137"/>
                  </a:lnTo>
                  <a:lnTo>
                    <a:pt x="113182" y="2120569"/>
                  </a:lnTo>
                  <a:lnTo>
                    <a:pt x="114122" y="2115667"/>
                  </a:lnTo>
                  <a:lnTo>
                    <a:pt x="117614" y="2115439"/>
                  </a:lnTo>
                  <a:lnTo>
                    <a:pt x="117614" y="2112162"/>
                  </a:lnTo>
                  <a:close/>
                </a:path>
                <a:path w="4504055" h="2120900">
                  <a:moveTo>
                    <a:pt x="245973" y="1116177"/>
                  </a:moveTo>
                  <a:lnTo>
                    <a:pt x="243636" y="1111745"/>
                  </a:lnTo>
                  <a:lnTo>
                    <a:pt x="243408" y="1115009"/>
                  </a:lnTo>
                  <a:lnTo>
                    <a:pt x="241071" y="1118743"/>
                  </a:lnTo>
                  <a:lnTo>
                    <a:pt x="244805" y="1121549"/>
                  </a:lnTo>
                  <a:lnTo>
                    <a:pt x="245973" y="1116177"/>
                  </a:lnTo>
                  <a:close/>
                </a:path>
                <a:path w="4504055" h="2120900">
                  <a:moveTo>
                    <a:pt x="276301" y="2033295"/>
                  </a:moveTo>
                  <a:lnTo>
                    <a:pt x="275602" y="2029561"/>
                  </a:lnTo>
                  <a:lnTo>
                    <a:pt x="275374" y="2028151"/>
                  </a:lnTo>
                  <a:lnTo>
                    <a:pt x="274904" y="2025586"/>
                  </a:lnTo>
                  <a:lnTo>
                    <a:pt x="272567" y="2027923"/>
                  </a:lnTo>
                  <a:lnTo>
                    <a:pt x="270700" y="2029561"/>
                  </a:lnTo>
                  <a:lnTo>
                    <a:pt x="268605" y="2031885"/>
                  </a:lnTo>
                  <a:lnTo>
                    <a:pt x="270941" y="2032355"/>
                  </a:lnTo>
                  <a:lnTo>
                    <a:pt x="272567" y="2032596"/>
                  </a:lnTo>
                  <a:lnTo>
                    <a:pt x="276301" y="2033295"/>
                  </a:lnTo>
                  <a:close/>
                </a:path>
                <a:path w="4504055" h="2120900">
                  <a:moveTo>
                    <a:pt x="308978" y="1928749"/>
                  </a:moveTo>
                  <a:lnTo>
                    <a:pt x="306641" y="1928279"/>
                  </a:lnTo>
                  <a:lnTo>
                    <a:pt x="305015" y="1928050"/>
                  </a:lnTo>
                  <a:lnTo>
                    <a:pt x="301282" y="1927339"/>
                  </a:lnTo>
                  <a:lnTo>
                    <a:pt x="301980" y="1930844"/>
                  </a:lnTo>
                  <a:lnTo>
                    <a:pt x="302209" y="1932482"/>
                  </a:lnTo>
                  <a:lnTo>
                    <a:pt x="302679" y="1935048"/>
                  </a:lnTo>
                  <a:lnTo>
                    <a:pt x="305015" y="1932711"/>
                  </a:lnTo>
                  <a:lnTo>
                    <a:pt x="306882" y="1931073"/>
                  </a:lnTo>
                  <a:lnTo>
                    <a:pt x="308978" y="1928749"/>
                  </a:lnTo>
                  <a:close/>
                </a:path>
                <a:path w="4504055" h="2120900">
                  <a:moveTo>
                    <a:pt x="318312" y="2012988"/>
                  </a:moveTo>
                  <a:lnTo>
                    <a:pt x="317614" y="2009952"/>
                  </a:lnTo>
                  <a:lnTo>
                    <a:pt x="315277" y="2008327"/>
                  </a:lnTo>
                  <a:lnTo>
                    <a:pt x="312940" y="2006917"/>
                  </a:lnTo>
                  <a:lnTo>
                    <a:pt x="311073" y="2009254"/>
                  </a:lnTo>
                  <a:lnTo>
                    <a:pt x="310845" y="2011349"/>
                  </a:lnTo>
                  <a:lnTo>
                    <a:pt x="313639" y="2012988"/>
                  </a:lnTo>
                  <a:lnTo>
                    <a:pt x="318312" y="2012988"/>
                  </a:lnTo>
                  <a:close/>
                </a:path>
                <a:path w="4504055" h="2120900">
                  <a:moveTo>
                    <a:pt x="412826" y="1965147"/>
                  </a:moveTo>
                  <a:lnTo>
                    <a:pt x="408152" y="1960486"/>
                  </a:lnTo>
                  <a:lnTo>
                    <a:pt x="406285" y="1962810"/>
                  </a:lnTo>
                  <a:lnTo>
                    <a:pt x="405828" y="1964918"/>
                  </a:lnTo>
                  <a:lnTo>
                    <a:pt x="408393" y="1967255"/>
                  </a:lnTo>
                  <a:lnTo>
                    <a:pt x="410019" y="1967014"/>
                  </a:lnTo>
                  <a:lnTo>
                    <a:pt x="412356" y="1968182"/>
                  </a:lnTo>
                  <a:lnTo>
                    <a:pt x="412826" y="1965147"/>
                  </a:lnTo>
                  <a:close/>
                </a:path>
                <a:path w="4504055" h="2120900">
                  <a:moveTo>
                    <a:pt x="433362" y="2080196"/>
                  </a:moveTo>
                  <a:lnTo>
                    <a:pt x="431025" y="2078101"/>
                  </a:lnTo>
                  <a:lnTo>
                    <a:pt x="428929" y="2077631"/>
                  </a:lnTo>
                  <a:lnTo>
                    <a:pt x="426593" y="2079967"/>
                  </a:lnTo>
                  <a:lnTo>
                    <a:pt x="426593" y="2081364"/>
                  </a:lnTo>
                  <a:lnTo>
                    <a:pt x="426821" y="2082761"/>
                  </a:lnTo>
                  <a:lnTo>
                    <a:pt x="426821" y="2084158"/>
                  </a:lnTo>
                  <a:lnTo>
                    <a:pt x="428459" y="2082292"/>
                  </a:lnTo>
                  <a:lnTo>
                    <a:pt x="432422" y="2083003"/>
                  </a:lnTo>
                  <a:lnTo>
                    <a:pt x="433362" y="2080196"/>
                  </a:lnTo>
                  <a:close/>
                </a:path>
                <a:path w="4504055" h="2120900">
                  <a:moveTo>
                    <a:pt x="774065" y="2027694"/>
                  </a:moveTo>
                  <a:lnTo>
                    <a:pt x="771728" y="2025586"/>
                  </a:lnTo>
                  <a:lnTo>
                    <a:pt x="769632" y="2025129"/>
                  </a:lnTo>
                  <a:lnTo>
                    <a:pt x="767295" y="2027453"/>
                  </a:lnTo>
                  <a:lnTo>
                    <a:pt x="767295" y="2028863"/>
                  </a:lnTo>
                  <a:lnTo>
                    <a:pt x="767537" y="2030260"/>
                  </a:lnTo>
                  <a:lnTo>
                    <a:pt x="767537" y="2031657"/>
                  </a:lnTo>
                  <a:lnTo>
                    <a:pt x="769404" y="2029790"/>
                  </a:lnTo>
                  <a:lnTo>
                    <a:pt x="773366" y="2030488"/>
                  </a:lnTo>
                  <a:lnTo>
                    <a:pt x="774065" y="2027694"/>
                  </a:lnTo>
                  <a:close/>
                </a:path>
                <a:path w="4504055" h="2120900">
                  <a:moveTo>
                    <a:pt x="911047" y="336042"/>
                  </a:moveTo>
                  <a:lnTo>
                    <a:pt x="906614" y="331609"/>
                  </a:lnTo>
                  <a:lnTo>
                    <a:pt x="904278" y="333717"/>
                  </a:lnTo>
                  <a:lnTo>
                    <a:pt x="904278" y="336042"/>
                  </a:lnTo>
                  <a:lnTo>
                    <a:pt x="906614" y="338150"/>
                  </a:lnTo>
                  <a:lnTo>
                    <a:pt x="908253" y="337908"/>
                  </a:lnTo>
                  <a:lnTo>
                    <a:pt x="910590" y="339077"/>
                  </a:lnTo>
                  <a:lnTo>
                    <a:pt x="911047" y="336042"/>
                  </a:lnTo>
                  <a:close/>
                </a:path>
                <a:path w="4504055" h="2120900">
                  <a:moveTo>
                    <a:pt x="920623" y="1961654"/>
                  </a:moveTo>
                  <a:lnTo>
                    <a:pt x="917816" y="1960016"/>
                  </a:lnTo>
                  <a:lnTo>
                    <a:pt x="914781" y="1960016"/>
                  </a:lnTo>
                  <a:lnTo>
                    <a:pt x="910590" y="1962581"/>
                  </a:lnTo>
                  <a:lnTo>
                    <a:pt x="918514" y="1963978"/>
                  </a:lnTo>
                  <a:lnTo>
                    <a:pt x="920623" y="1961654"/>
                  </a:lnTo>
                  <a:close/>
                </a:path>
                <a:path w="4504055" h="2120900">
                  <a:moveTo>
                    <a:pt x="1295628" y="2008555"/>
                  </a:moveTo>
                  <a:lnTo>
                    <a:pt x="1293063" y="2006219"/>
                  </a:lnTo>
                  <a:lnTo>
                    <a:pt x="1291666" y="2006460"/>
                  </a:lnTo>
                  <a:lnTo>
                    <a:pt x="1290269" y="2006917"/>
                  </a:lnTo>
                  <a:lnTo>
                    <a:pt x="1288630" y="2007158"/>
                  </a:lnTo>
                  <a:lnTo>
                    <a:pt x="1289329" y="2008327"/>
                  </a:lnTo>
                  <a:lnTo>
                    <a:pt x="1289570" y="2009025"/>
                  </a:lnTo>
                  <a:lnTo>
                    <a:pt x="1290027" y="2009724"/>
                  </a:lnTo>
                  <a:lnTo>
                    <a:pt x="1290967" y="2010892"/>
                  </a:lnTo>
                  <a:lnTo>
                    <a:pt x="1292136" y="2012061"/>
                  </a:lnTo>
                  <a:lnTo>
                    <a:pt x="1293063" y="2013216"/>
                  </a:lnTo>
                  <a:lnTo>
                    <a:pt x="1295628" y="2010651"/>
                  </a:lnTo>
                  <a:lnTo>
                    <a:pt x="1295628" y="2008555"/>
                  </a:lnTo>
                  <a:close/>
                </a:path>
                <a:path w="4504055" h="2120900">
                  <a:moveTo>
                    <a:pt x="1307769" y="2084400"/>
                  </a:moveTo>
                  <a:lnTo>
                    <a:pt x="1307071" y="2083231"/>
                  </a:lnTo>
                  <a:lnTo>
                    <a:pt x="1306830" y="2082533"/>
                  </a:lnTo>
                  <a:lnTo>
                    <a:pt x="1306372" y="2081834"/>
                  </a:lnTo>
                  <a:lnTo>
                    <a:pt x="1305433" y="2080666"/>
                  </a:lnTo>
                  <a:lnTo>
                    <a:pt x="1304264" y="2079498"/>
                  </a:lnTo>
                  <a:lnTo>
                    <a:pt x="1303337" y="2078329"/>
                  </a:lnTo>
                  <a:lnTo>
                    <a:pt x="1300772" y="2080895"/>
                  </a:lnTo>
                  <a:lnTo>
                    <a:pt x="1300772" y="2083003"/>
                  </a:lnTo>
                  <a:lnTo>
                    <a:pt x="1303337" y="2085327"/>
                  </a:lnTo>
                  <a:lnTo>
                    <a:pt x="1304734" y="2085098"/>
                  </a:lnTo>
                  <a:lnTo>
                    <a:pt x="1306131" y="2084628"/>
                  </a:lnTo>
                  <a:lnTo>
                    <a:pt x="1307769" y="2084400"/>
                  </a:lnTo>
                  <a:close/>
                </a:path>
                <a:path w="4504055" h="2120900">
                  <a:moveTo>
                    <a:pt x="1334376" y="2099805"/>
                  </a:moveTo>
                  <a:lnTo>
                    <a:pt x="1330871" y="2097227"/>
                  </a:lnTo>
                  <a:lnTo>
                    <a:pt x="1327607" y="2097227"/>
                  </a:lnTo>
                  <a:lnTo>
                    <a:pt x="1324330" y="2099805"/>
                  </a:lnTo>
                  <a:lnTo>
                    <a:pt x="1327835" y="2102599"/>
                  </a:lnTo>
                  <a:lnTo>
                    <a:pt x="1331099" y="2102599"/>
                  </a:lnTo>
                  <a:lnTo>
                    <a:pt x="1334376" y="2099805"/>
                  </a:lnTo>
                  <a:close/>
                </a:path>
                <a:path w="4504055" h="2120900">
                  <a:moveTo>
                    <a:pt x="1338110" y="2084158"/>
                  </a:moveTo>
                  <a:lnTo>
                    <a:pt x="1335773" y="2082063"/>
                  </a:lnTo>
                  <a:lnTo>
                    <a:pt x="1334604" y="2079726"/>
                  </a:lnTo>
                  <a:lnTo>
                    <a:pt x="1332039" y="2079028"/>
                  </a:lnTo>
                  <a:lnTo>
                    <a:pt x="1330401" y="2080895"/>
                  </a:lnTo>
                  <a:lnTo>
                    <a:pt x="1330401" y="2082761"/>
                  </a:lnTo>
                  <a:lnTo>
                    <a:pt x="1332509" y="2085098"/>
                  </a:lnTo>
                  <a:lnTo>
                    <a:pt x="1333906" y="2084870"/>
                  </a:lnTo>
                  <a:lnTo>
                    <a:pt x="1335773" y="2084628"/>
                  </a:lnTo>
                  <a:lnTo>
                    <a:pt x="1338110" y="2084158"/>
                  </a:lnTo>
                  <a:close/>
                </a:path>
                <a:path w="4504055" h="2120900">
                  <a:moveTo>
                    <a:pt x="1389443" y="1997583"/>
                  </a:moveTo>
                  <a:lnTo>
                    <a:pt x="1386408" y="1995957"/>
                  </a:lnTo>
                  <a:lnTo>
                    <a:pt x="1383614" y="1995957"/>
                  </a:lnTo>
                  <a:lnTo>
                    <a:pt x="1379181" y="1998522"/>
                  </a:lnTo>
                  <a:lnTo>
                    <a:pt x="1387106" y="2000148"/>
                  </a:lnTo>
                  <a:lnTo>
                    <a:pt x="1387106" y="1999919"/>
                  </a:lnTo>
                  <a:lnTo>
                    <a:pt x="1389443" y="1997583"/>
                  </a:lnTo>
                  <a:close/>
                </a:path>
                <a:path w="4504055" h="2120900">
                  <a:moveTo>
                    <a:pt x="1393647" y="1986153"/>
                  </a:moveTo>
                  <a:lnTo>
                    <a:pt x="1392948" y="1983587"/>
                  </a:lnTo>
                  <a:lnTo>
                    <a:pt x="1392478" y="1981720"/>
                  </a:lnTo>
                  <a:lnTo>
                    <a:pt x="1392008" y="1979612"/>
                  </a:lnTo>
                  <a:lnTo>
                    <a:pt x="1388973" y="1982647"/>
                  </a:lnTo>
                  <a:lnTo>
                    <a:pt x="1387348" y="1986851"/>
                  </a:lnTo>
                  <a:lnTo>
                    <a:pt x="1389443" y="1986622"/>
                  </a:lnTo>
                  <a:lnTo>
                    <a:pt x="1391310" y="1986381"/>
                  </a:lnTo>
                  <a:lnTo>
                    <a:pt x="1393647" y="1986153"/>
                  </a:lnTo>
                  <a:close/>
                </a:path>
                <a:path w="4504055" h="2120900">
                  <a:moveTo>
                    <a:pt x="1514525" y="895184"/>
                  </a:moveTo>
                  <a:lnTo>
                    <a:pt x="1512658" y="895413"/>
                  </a:lnTo>
                  <a:lnTo>
                    <a:pt x="1510563" y="895654"/>
                  </a:lnTo>
                  <a:lnTo>
                    <a:pt x="1507998" y="895654"/>
                  </a:lnTo>
                  <a:lnTo>
                    <a:pt x="1508226" y="897978"/>
                  </a:lnTo>
                  <a:lnTo>
                    <a:pt x="1508226" y="899845"/>
                  </a:lnTo>
                  <a:lnTo>
                    <a:pt x="1508455" y="901954"/>
                  </a:lnTo>
                  <a:lnTo>
                    <a:pt x="1511731" y="900087"/>
                  </a:lnTo>
                  <a:lnTo>
                    <a:pt x="1514055" y="898448"/>
                  </a:lnTo>
                  <a:lnTo>
                    <a:pt x="1514525" y="895184"/>
                  </a:lnTo>
                  <a:close/>
                </a:path>
                <a:path w="4504055" h="2120900">
                  <a:moveTo>
                    <a:pt x="1541360" y="1961654"/>
                  </a:moveTo>
                  <a:lnTo>
                    <a:pt x="1539024" y="1961184"/>
                  </a:lnTo>
                  <a:lnTo>
                    <a:pt x="1537398" y="1960943"/>
                  </a:lnTo>
                  <a:lnTo>
                    <a:pt x="1533664" y="1960245"/>
                  </a:lnTo>
                  <a:lnTo>
                    <a:pt x="1534363" y="1963750"/>
                  </a:lnTo>
                  <a:lnTo>
                    <a:pt x="1535061" y="1967953"/>
                  </a:lnTo>
                  <a:lnTo>
                    <a:pt x="1537398" y="1965617"/>
                  </a:lnTo>
                  <a:lnTo>
                    <a:pt x="1539265" y="1963978"/>
                  </a:lnTo>
                  <a:lnTo>
                    <a:pt x="1541360" y="1961654"/>
                  </a:lnTo>
                  <a:close/>
                </a:path>
                <a:path w="4504055" h="2120900">
                  <a:moveTo>
                    <a:pt x="1563065" y="1909140"/>
                  </a:moveTo>
                  <a:lnTo>
                    <a:pt x="1560271" y="1907514"/>
                  </a:lnTo>
                  <a:lnTo>
                    <a:pt x="1557235" y="1907514"/>
                  </a:lnTo>
                  <a:lnTo>
                    <a:pt x="1553032" y="1910080"/>
                  </a:lnTo>
                  <a:lnTo>
                    <a:pt x="1560969" y="1911477"/>
                  </a:lnTo>
                  <a:lnTo>
                    <a:pt x="1563065" y="1909140"/>
                  </a:lnTo>
                  <a:close/>
                </a:path>
                <a:path w="4504055" h="2120900">
                  <a:moveTo>
                    <a:pt x="1658747" y="1965617"/>
                  </a:moveTo>
                  <a:lnTo>
                    <a:pt x="1658518" y="1963978"/>
                  </a:lnTo>
                  <a:lnTo>
                    <a:pt x="1658048" y="1962353"/>
                  </a:lnTo>
                  <a:lnTo>
                    <a:pt x="1657578" y="1959787"/>
                  </a:lnTo>
                  <a:lnTo>
                    <a:pt x="1655711" y="1962581"/>
                  </a:lnTo>
                  <a:lnTo>
                    <a:pt x="1653146" y="1963521"/>
                  </a:lnTo>
                  <a:lnTo>
                    <a:pt x="1652676" y="1966315"/>
                  </a:lnTo>
                  <a:lnTo>
                    <a:pt x="1654543" y="1967712"/>
                  </a:lnTo>
                  <a:lnTo>
                    <a:pt x="1656410" y="1967712"/>
                  </a:lnTo>
                  <a:lnTo>
                    <a:pt x="1658747" y="1965617"/>
                  </a:lnTo>
                  <a:close/>
                </a:path>
                <a:path w="4504055" h="2120900">
                  <a:moveTo>
                    <a:pt x="1735289" y="640588"/>
                  </a:moveTo>
                  <a:lnTo>
                    <a:pt x="1732254" y="640118"/>
                  </a:lnTo>
                  <a:lnTo>
                    <a:pt x="1727581" y="644779"/>
                  </a:lnTo>
                  <a:lnTo>
                    <a:pt x="1729689" y="646887"/>
                  </a:lnTo>
                  <a:lnTo>
                    <a:pt x="1731784" y="647115"/>
                  </a:lnTo>
                  <a:lnTo>
                    <a:pt x="1734350" y="644550"/>
                  </a:lnTo>
                  <a:lnTo>
                    <a:pt x="1734121" y="642912"/>
                  </a:lnTo>
                  <a:lnTo>
                    <a:pt x="1735289" y="640588"/>
                  </a:lnTo>
                  <a:close/>
                </a:path>
                <a:path w="4504055" h="2120900">
                  <a:moveTo>
                    <a:pt x="1797596" y="6540"/>
                  </a:moveTo>
                  <a:lnTo>
                    <a:pt x="1795500" y="4673"/>
                  </a:lnTo>
                  <a:lnTo>
                    <a:pt x="1795030" y="3733"/>
                  </a:lnTo>
                  <a:lnTo>
                    <a:pt x="1794332" y="3276"/>
                  </a:lnTo>
                  <a:lnTo>
                    <a:pt x="1792922" y="2806"/>
                  </a:lnTo>
                  <a:lnTo>
                    <a:pt x="1794332" y="0"/>
                  </a:lnTo>
                  <a:lnTo>
                    <a:pt x="1791525" y="698"/>
                  </a:lnTo>
                  <a:lnTo>
                    <a:pt x="1789658" y="2565"/>
                  </a:lnTo>
                  <a:lnTo>
                    <a:pt x="1789188" y="4673"/>
                  </a:lnTo>
                  <a:lnTo>
                    <a:pt x="1791525" y="7010"/>
                  </a:lnTo>
                  <a:lnTo>
                    <a:pt x="1792693" y="7010"/>
                  </a:lnTo>
                  <a:lnTo>
                    <a:pt x="1794090" y="6769"/>
                  </a:lnTo>
                  <a:lnTo>
                    <a:pt x="1797596" y="6540"/>
                  </a:lnTo>
                  <a:close/>
                </a:path>
                <a:path w="4504055" h="2120900">
                  <a:moveTo>
                    <a:pt x="1826768" y="1926882"/>
                  </a:moveTo>
                  <a:lnTo>
                    <a:pt x="1823961" y="1924316"/>
                  </a:lnTo>
                  <a:lnTo>
                    <a:pt x="1823262" y="1926882"/>
                  </a:lnTo>
                  <a:lnTo>
                    <a:pt x="1819998" y="1927339"/>
                  </a:lnTo>
                  <a:lnTo>
                    <a:pt x="1819770" y="1930615"/>
                  </a:lnTo>
                  <a:lnTo>
                    <a:pt x="1821395" y="1930844"/>
                  </a:lnTo>
                  <a:lnTo>
                    <a:pt x="1824202" y="1931314"/>
                  </a:lnTo>
                  <a:lnTo>
                    <a:pt x="1826298" y="1928977"/>
                  </a:lnTo>
                  <a:lnTo>
                    <a:pt x="1826768" y="1926882"/>
                  </a:lnTo>
                  <a:close/>
                </a:path>
                <a:path w="4504055" h="2120900">
                  <a:moveTo>
                    <a:pt x="1859203" y="900785"/>
                  </a:moveTo>
                  <a:lnTo>
                    <a:pt x="1856397" y="897978"/>
                  </a:lnTo>
                  <a:lnTo>
                    <a:pt x="1854530" y="898220"/>
                  </a:lnTo>
                  <a:lnTo>
                    <a:pt x="1852206" y="900087"/>
                  </a:lnTo>
                  <a:lnTo>
                    <a:pt x="1852434" y="901712"/>
                  </a:lnTo>
                  <a:lnTo>
                    <a:pt x="1852663" y="903579"/>
                  </a:lnTo>
                  <a:lnTo>
                    <a:pt x="1852904" y="904748"/>
                  </a:lnTo>
                  <a:lnTo>
                    <a:pt x="1855000" y="903351"/>
                  </a:lnTo>
                  <a:lnTo>
                    <a:pt x="1857108" y="902182"/>
                  </a:lnTo>
                  <a:lnTo>
                    <a:pt x="1859203" y="900785"/>
                  </a:lnTo>
                  <a:close/>
                </a:path>
                <a:path w="4504055" h="2120900">
                  <a:moveTo>
                    <a:pt x="1930844" y="2011349"/>
                  </a:moveTo>
                  <a:lnTo>
                    <a:pt x="1928507" y="2009025"/>
                  </a:lnTo>
                  <a:lnTo>
                    <a:pt x="1926412" y="2009025"/>
                  </a:lnTo>
                  <a:lnTo>
                    <a:pt x="1924075" y="2011591"/>
                  </a:lnTo>
                  <a:lnTo>
                    <a:pt x="1924316" y="2012759"/>
                  </a:lnTo>
                  <a:lnTo>
                    <a:pt x="1924545" y="2014385"/>
                  </a:lnTo>
                  <a:lnTo>
                    <a:pt x="1924773" y="2015794"/>
                  </a:lnTo>
                  <a:lnTo>
                    <a:pt x="1927809" y="2015324"/>
                  </a:lnTo>
                  <a:lnTo>
                    <a:pt x="1928977" y="2012759"/>
                  </a:lnTo>
                  <a:lnTo>
                    <a:pt x="1930844" y="2011349"/>
                  </a:lnTo>
                  <a:close/>
                </a:path>
                <a:path w="4504055" h="2120900">
                  <a:moveTo>
                    <a:pt x="1950681" y="1991753"/>
                  </a:moveTo>
                  <a:lnTo>
                    <a:pt x="1950212" y="1990115"/>
                  </a:lnTo>
                  <a:lnTo>
                    <a:pt x="1949983" y="1988489"/>
                  </a:lnTo>
                  <a:lnTo>
                    <a:pt x="1949043" y="1984057"/>
                  </a:lnTo>
                  <a:lnTo>
                    <a:pt x="1947875" y="1989188"/>
                  </a:lnTo>
                  <a:lnTo>
                    <a:pt x="1944382" y="1989416"/>
                  </a:lnTo>
                  <a:lnTo>
                    <a:pt x="1944611" y="1992452"/>
                  </a:lnTo>
                  <a:lnTo>
                    <a:pt x="1946478" y="1993849"/>
                  </a:lnTo>
                  <a:lnTo>
                    <a:pt x="1948345" y="1994090"/>
                  </a:lnTo>
                  <a:lnTo>
                    <a:pt x="1950681" y="1991753"/>
                  </a:lnTo>
                  <a:close/>
                </a:path>
                <a:path w="4504055" h="2120900">
                  <a:moveTo>
                    <a:pt x="1956282" y="1922449"/>
                  </a:moveTo>
                  <a:lnTo>
                    <a:pt x="1953475" y="1920811"/>
                  </a:lnTo>
                  <a:lnTo>
                    <a:pt x="1950453" y="1920811"/>
                  </a:lnTo>
                  <a:lnTo>
                    <a:pt x="1946249" y="1923376"/>
                  </a:lnTo>
                  <a:lnTo>
                    <a:pt x="1954415" y="1924773"/>
                  </a:lnTo>
                  <a:lnTo>
                    <a:pt x="1954415" y="1924545"/>
                  </a:lnTo>
                  <a:lnTo>
                    <a:pt x="1956282" y="1922449"/>
                  </a:lnTo>
                  <a:close/>
                </a:path>
                <a:path w="4504055" h="2120900">
                  <a:moveTo>
                    <a:pt x="1979853" y="2067128"/>
                  </a:moveTo>
                  <a:lnTo>
                    <a:pt x="1979612" y="2065731"/>
                  </a:lnTo>
                  <a:lnTo>
                    <a:pt x="1979383" y="2063864"/>
                  </a:lnTo>
                  <a:lnTo>
                    <a:pt x="1978914" y="2061527"/>
                  </a:lnTo>
                  <a:lnTo>
                    <a:pt x="1976818" y="2064092"/>
                  </a:lnTo>
                  <a:lnTo>
                    <a:pt x="1974481" y="2065032"/>
                  </a:lnTo>
                  <a:lnTo>
                    <a:pt x="1973783" y="2067598"/>
                  </a:lnTo>
                  <a:lnTo>
                    <a:pt x="1975650" y="2069223"/>
                  </a:lnTo>
                  <a:lnTo>
                    <a:pt x="1977517" y="2069223"/>
                  </a:lnTo>
                  <a:lnTo>
                    <a:pt x="1979853" y="2067128"/>
                  </a:lnTo>
                  <a:close/>
                </a:path>
                <a:path w="4504055" h="2120900">
                  <a:moveTo>
                    <a:pt x="1993620" y="2084628"/>
                  </a:moveTo>
                  <a:lnTo>
                    <a:pt x="1989886" y="2085327"/>
                  </a:lnTo>
                  <a:lnTo>
                    <a:pt x="1988489" y="2085568"/>
                  </a:lnTo>
                  <a:lnTo>
                    <a:pt x="1985924" y="2086025"/>
                  </a:lnTo>
                  <a:lnTo>
                    <a:pt x="1988248" y="2088362"/>
                  </a:lnTo>
                  <a:lnTo>
                    <a:pt x="1989886" y="2090229"/>
                  </a:lnTo>
                  <a:lnTo>
                    <a:pt x="1992223" y="2092337"/>
                  </a:lnTo>
                  <a:lnTo>
                    <a:pt x="1992680" y="2090000"/>
                  </a:lnTo>
                  <a:lnTo>
                    <a:pt x="1992922" y="2088362"/>
                  </a:lnTo>
                  <a:lnTo>
                    <a:pt x="1993620" y="2084628"/>
                  </a:lnTo>
                  <a:close/>
                </a:path>
                <a:path w="4504055" h="2120900">
                  <a:moveTo>
                    <a:pt x="2013216" y="1114082"/>
                  </a:moveTo>
                  <a:lnTo>
                    <a:pt x="2011121" y="1111745"/>
                  </a:lnTo>
                  <a:lnTo>
                    <a:pt x="2009724" y="1111973"/>
                  </a:lnTo>
                  <a:lnTo>
                    <a:pt x="2007857" y="1112215"/>
                  </a:lnTo>
                  <a:lnTo>
                    <a:pt x="2004123" y="1112913"/>
                  </a:lnTo>
                  <a:lnTo>
                    <a:pt x="2008327" y="1114310"/>
                  </a:lnTo>
                  <a:lnTo>
                    <a:pt x="2008784" y="1117574"/>
                  </a:lnTo>
                  <a:lnTo>
                    <a:pt x="2011591" y="1117815"/>
                  </a:lnTo>
                  <a:lnTo>
                    <a:pt x="2013216" y="1115949"/>
                  </a:lnTo>
                  <a:lnTo>
                    <a:pt x="2013216" y="1114082"/>
                  </a:lnTo>
                  <a:close/>
                </a:path>
                <a:path w="4504055" h="2120900">
                  <a:moveTo>
                    <a:pt x="2059432" y="1951850"/>
                  </a:moveTo>
                  <a:lnTo>
                    <a:pt x="2058733" y="1949284"/>
                  </a:lnTo>
                  <a:lnTo>
                    <a:pt x="2056625" y="1946719"/>
                  </a:lnTo>
                  <a:lnTo>
                    <a:pt x="2054529" y="1946719"/>
                  </a:lnTo>
                  <a:lnTo>
                    <a:pt x="2052193" y="1949043"/>
                  </a:lnTo>
                  <a:lnTo>
                    <a:pt x="2052193" y="1950212"/>
                  </a:lnTo>
                  <a:lnTo>
                    <a:pt x="2052421" y="1951609"/>
                  </a:lnTo>
                  <a:lnTo>
                    <a:pt x="2052662" y="1955114"/>
                  </a:lnTo>
                  <a:lnTo>
                    <a:pt x="2054529" y="1953247"/>
                  </a:lnTo>
                  <a:lnTo>
                    <a:pt x="2055456" y="1952548"/>
                  </a:lnTo>
                  <a:lnTo>
                    <a:pt x="2055926" y="1951850"/>
                  </a:lnTo>
                  <a:lnTo>
                    <a:pt x="2056625" y="1950453"/>
                  </a:lnTo>
                  <a:lnTo>
                    <a:pt x="2059432" y="1951850"/>
                  </a:lnTo>
                  <a:close/>
                </a:path>
                <a:path w="4504055" h="2120900">
                  <a:moveTo>
                    <a:pt x="2071090" y="651789"/>
                  </a:moveTo>
                  <a:lnTo>
                    <a:pt x="2069934" y="648982"/>
                  </a:lnTo>
                  <a:lnTo>
                    <a:pt x="2068068" y="647115"/>
                  </a:lnTo>
                  <a:lnTo>
                    <a:pt x="2065032" y="646417"/>
                  </a:lnTo>
                  <a:lnTo>
                    <a:pt x="2065032" y="652957"/>
                  </a:lnTo>
                  <a:lnTo>
                    <a:pt x="2066899" y="652487"/>
                  </a:lnTo>
                  <a:lnTo>
                    <a:pt x="2069223" y="653884"/>
                  </a:lnTo>
                  <a:lnTo>
                    <a:pt x="2071090" y="651789"/>
                  </a:lnTo>
                  <a:close/>
                </a:path>
                <a:path w="4504055" h="2120900">
                  <a:moveTo>
                    <a:pt x="2107730" y="1124115"/>
                  </a:moveTo>
                  <a:lnTo>
                    <a:pt x="2106333" y="1121778"/>
                  </a:lnTo>
                  <a:lnTo>
                    <a:pt x="2105406" y="1119911"/>
                  </a:lnTo>
                  <a:lnTo>
                    <a:pt x="2104466" y="1118273"/>
                  </a:lnTo>
                  <a:lnTo>
                    <a:pt x="2101202" y="1118273"/>
                  </a:lnTo>
                  <a:lnTo>
                    <a:pt x="2101672" y="1120140"/>
                  </a:lnTo>
                  <a:lnTo>
                    <a:pt x="2100262" y="1122476"/>
                  </a:lnTo>
                  <a:lnTo>
                    <a:pt x="2102827" y="1124813"/>
                  </a:lnTo>
                  <a:lnTo>
                    <a:pt x="2104237" y="1124813"/>
                  </a:lnTo>
                  <a:lnTo>
                    <a:pt x="2105863" y="1124343"/>
                  </a:lnTo>
                  <a:lnTo>
                    <a:pt x="2107730" y="1124115"/>
                  </a:lnTo>
                  <a:close/>
                </a:path>
                <a:path w="4504055" h="2120900">
                  <a:moveTo>
                    <a:pt x="2186609" y="648982"/>
                  </a:moveTo>
                  <a:lnTo>
                    <a:pt x="2186381" y="648982"/>
                  </a:lnTo>
                  <a:lnTo>
                    <a:pt x="2184273" y="647115"/>
                  </a:lnTo>
                  <a:lnTo>
                    <a:pt x="2182647" y="649922"/>
                  </a:lnTo>
                  <a:lnTo>
                    <a:pt x="2182647" y="652957"/>
                  </a:lnTo>
                  <a:lnTo>
                    <a:pt x="2185212" y="657148"/>
                  </a:lnTo>
                  <a:lnTo>
                    <a:pt x="2186609" y="648982"/>
                  </a:lnTo>
                  <a:close/>
                </a:path>
                <a:path w="4504055" h="2120900">
                  <a:moveTo>
                    <a:pt x="2229548" y="2087194"/>
                  </a:moveTo>
                  <a:lnTo>
                    <a:pt x="2226754" y="2084628"/>
                  </a:lnTo>
                  <a:lnTo>
                    <a:pt x="2224887" y="2084628"/>
                  </a:lnTo>
                  <a:lnTo>
                    <a:pt x="2222550" y="2086495"/>
                  </a:lnTo>
                  <a:lnTo>
                    <a:pt x="2222779" y="2088134"/>
                  </a:lnTo>
                  <a:lnTo>
                    <a:pt x="2223020" y="2090000"/>
                  </a:lnTo>
                  <a:lnTo>
                    <a:pt x="2223249" y="2091169"/>
                  </a:lnTo>
                  <a:lnTo>
                    <a:pt x="2225344" y="2089759"/>
                  </a:lnTo>
                  <a:lnTo>
                    <a:pt x="2227453" y="2088603"/>
                  </a:lnTo>
                  <a:lnTo>
                    <a:pt x="2229548" y="2087194"/>
                  </a:lnTo>
                  <a:close/>
                </a:path>
                <a:path w="4504055" h="2120900">
                  <a:moveTo>
                    <a:pt x="2270620" y="331381"/>
                  </a:moveTo>
                  <a:lnTo>
                    <a:pt x="2268753" y="329514"/>
                  </a:lnTo>
                  <a:lnTo>
                    <a:pt x="2269452" y="325539"/>
                  </a:lnTo>
                  <a:lnTo>
                    <a:pt x="2266658" y="324840"/>
                  </a:lnTo>
                  <a:lnTo>
                    <a:pt x="2264549" y="327177"/>
                  </a:lnTo>
                  <a:lnTo>
                    <a:pt x="2264092" y="329272"/>
                  </a:lnTo>
                  <a:lnTo>
                    <a:pt x="2266416" y="331609"/>
                  </a:lnTo>
                  <a:lnTo>
                    <a:pt x="2267826" y="331609"/>
                  </a:lnTo>
                  <a:lnTo>
                    <a:pt x="2269223" y="331381"/>
                  </a:lnTo>
                  <a:lnTo>
                    <a:pt x="2270620" y="331381"/>
                  </a:lnTo>
                  <a:close/>
                </a:path>
                <a:path w="4504055" h="2120900">
                  <a:moveTo>
                    <a:pt x="2274354" y="2079269"/>
                  </a:moveTo>
                  <a:lnTo>
                    <a:pt x="2274125" y="2076234"/>
                  </a:lnTo>
                  <a:lnTo>
                    <a:pt x="2272258" y="2074824"/>
                  </a:lnTo>
                  <a:lnTo>
                    <a:pt x="2270391" y="2074595"/>
                  </a:lnTo>
                  <a:lnTo>
                    <a:pt x="2268055" y="2076932"/>
                  </a:lnTo>
                  <a:lnTo>
                    <a:pt x="2268524" y="2078558"/>
                  </a:lnTo>
                  <a:lnTo>
                    <a:pt x="2268753" y="2080196"/>
                  </a:lnTo>
                  <a:lnTo>
                    <a:pt x="2269693" y="2084628"/>
                  </a:lnTo>
                  <a:lnTo>
                    <a:pt x="2270849" y="2079498"/>
                  </a:lnTo>
                  <a:lnTo>
                    <a:pt x="2274354" y="2079269"/>
                  </a:lnTo>
                  <a:close/>
                </a:path>
                <a:path w="4504055" h="2120900">
                  <a:moveTo>
                    <a:pt x="2284158" y="1965617"/>
                  </a:moveTo>
                  <a:lnTo>
                    <a:pt x="2279256" y="1964677"/>
                  </a:lnTo>
                  <a:lnTo>
                    <a:pt x="2278786" y="1961184"/>
                  </a:lnTo>
                  <a:lnTo>
                    <a:pt x="2275751" y="1961184"/>
                  </a:lnTo>
                  <a:lnTo>
                    <a:pt x="2274354" y="1963051"/>
                  </a:lnTo>
                  <a:lnTo>
                    <a:pt x="2274354" y="1964918"/>
                  </a:lnTo>
                  <a:lnTo>
                    <a:pt x="2276449" y="1967255"/>
                  </a:lnTo>
                  <a:lnTo>
                    <a:pt x="2278088" y="1966785"/>
                  </a:lnTo>
                  <a:lnTo>
                    <a:pt x="2279726" y="1966544"/>
                  </a:lnTo>
                  <a:lnTo>
                    <a:pt x="2284158" y="1965617"/>
                  </a:lnTo>
                  <a:close/>
                </a:path>
                <a:path w="4504055" h="2120900">
                  <a:moveTo>
                    <a:pt x="2363495" y="905687"/>
                  </a:moveTo>
                  <a:lnTo>
                    <a:pt x="2362797" y="904278"/>
                  </a:lnTo>
                  <a:lnTo>
                    <a:pt x="2362568" y="903351"/>
                  </a:lnTo>
                  <a:lnTo>
                    <a:pt x="2362098" y="902411"/>
                  </a:lnTo>
                  <a:lnTo>
                    <a:pt x="2361400" y="902881"/>
                  </a:lnTo>
                  <a:lnTo>
                    <a:pt x="2360701" y="903122"/>
                  </a:lnTo>
                  <a:lnTo>
                    <a:pt x="2360003" y="903579"/>
                  </a:lnTo>
                  <a:lnTo>
                    <a:pt x="2357894" y="905687"/>
                  </a:lnTo>
                  <a:lnTo>
                    <a:pt x="2356269" y="907554"/>
                  </a:lnTo>
                  <a:lnTo>
                    <a:pt x="2358834" y="908011"/>
                  </a:lnTo>
                  <a:lnTo>
                    <a:pt x="2360472" y="908253"/>
                  </a:lnTo>
                  <a:lnTo>
                    <a:pt x="2363495" y="908723"/>
                  </a:lnTo>
                  <a:lnTo>
                    <a:pt x="2363495" y="905687"/>
                  </a:lnTo>
                  <a:close/>
                </a:path>
                <a:path w="4504055" h="2120900">
                  <a:moveTo>
                    <a:pt x="2406675" y="2069693"/>
                  </a:moveTo>
                  <a:lnTo>
                    <a:pt x="2404338" y="2069223"/>
                  </a:lnTo>
                  <a:lnTo>
                    <a:pt x="2402700" y="2068995"/>
                  </a:lnTo>
                  <a:lnTo>
                    <a:pt x="2398966" y="2068296"/>
                  </a:lnTo>
                  <a:lnTo>
                    <a:pt x="2399436" y="2071801"/>
                  </a:lnTo>
                  <a:lnTo>
                    <a:pt x="2399906" y="2073427"/>
                  </a:lnTo>
                  <a:lnTo>
                    <a:pt x="2400376" y="2075992"/>
                  </a:lnTo>
                  <a:lnTo>
                    <a:pt x="2402700" y="2073668"/>
                  </a:lnTo>
                  <a:lnTo>
                    <a:pt x="2404567" y="2072030"/>
                  </a:lnTo>
                  <a:lnTo>
                    <a:pt x="2406675" y="2069693"/>
                  </a:lnTo>
                  <a:close/>
                </a:path>
                <a:path w="4504055" h="2120900">
                  <a:moveTo>
                    <a:pt x="2438641" y="2116137"/>
                  </a:moveTo>
                  <a:lnTo>
                    <a:pt x="2435136" y="2113800"/>
                  </a:lnTo>
                  <a:lnTo>
                    <a:pt x="2432113" y="2113572"/>
                  </a:lnTo>
                  <a:lnTo>
                    <a:pt x="2426741" y="2118474"/>
                  </a:lnTo>
                  <a:lnTo>
                    <a:pt x="2432113" y="2117306"/>
                  </a:lnTo>
                  <a:lnTo>
                    <a:pt x="2435847" y="2119630"/>
                  </a:lnTo>
                  <a:lnTo>
                    <a:pt x="2438641" y="2116137"/>
                  </a:lnTo>
                  <a:close/>
                </a:path>
                <a:path w="4504055" h="2120900">
                  <a:moveTo>
                    <a:pt x="2494648" y="1114539"/>
                  </a:moveTo>
                  <a:lnTo>
                    <a:pt x="2492311" y="1112215"/>
                  </a:lnTo>
                  <a:lnTo>
                    <a:pt x="2490686" y="1115237"/>
                  </a:lnTo>
                  <a:lnTo>
                    <a:pt x="2490686" y="1118044"/>
                  </a:lnTo>
                  <a:lnTo>
                    <a:pt x="2493251" y="1122476"/>
                  </a:lnTo>
                  <a:lnTo>
                    <a:pt x="2494648" y="1114539"/>
                  </a:lnTo>
                  <a:close/>
                </a:path>
                <a:path w="4504055" h="2120900">
                  <a:moveTo>
                    <a:pt x="2496743" y="2078101"/>
                  </a:moveTo>
                  <a:lnTo>
                    <a:pt x="2491384" y="2079269"/>
                  </a:lnTo>
                  <a:lnTo>
                    <a:pt x="2487650" y="2076932"/>
                  </a:lnTo>
                  <a:lnTo>
                    <a:pt x="2484844" y="2080425"/>
                  </a:lnTo>
                  <a:lnTo>
                    <a:pt x="2488349" y="2082761"/>
                  </a:lnTo>
                  <a:lnTo>
                    <a:pt x="2491384" y="2083003"/>
                  </a:lnTo>
                  <a:lnTo>
                    <a:pt x="2496743" y="2078101"/>
                  </a:lnTo>
                  <a:close/>
                </a:path>
                <a:path w="4504055" h="2120900">
                  <a:moveTo>
                    <a:pt x="2497455" y="2040763"/>
                  </a:moveTo>
                  <a:lnTo>
                    <a:pt x="2495816" y="2039594"/>
                  </a:lnTo>
                  <a:lnTo>
                    <a:pt x="2494877" y="2036787"/>
                  </a:lnTo>
                  <a:lnTo>
                    <a:pt x="2491613" y="2036787"/>
                  </a:lnTo>
                  <a:lnTo>
                    <a:pt x="2491384" y="2038654"/>
                  </a:lnTo>
                  <a:lnTo>
                    <a:pt x="2491384" y="2040763"/>
                  </a:lnTo>
                  <a:lnTo>
                    <a:pt x="2491143" y="2042629"/>
                  </a:lnTo>
                  <a:lnTo>
                    <a:pt x="2493251" y="2041931"/>
                  </a:lnTo>
                  <a:lnTo>
                    <a:pt x="2496286" y="2044255"/>
                  </a:lnTo>
                  <a:lnTo>
                    <a:pt x="2497455" y="2040763"/>
                  </a:lnTo>
                  <a:close/>
                </a:path>
                <a:path w="4504055" h="2120900">
                  <a:moveTo>
                    <a:pt x="2659164" y="340715"/>
                  </a:moveTo>
                  <a:lnTo>
                    <a:pt x="2656840" y="338378"/>
                  </a:lnTo>
                  <a:lnTo>
                    <a:pt x="2655201" y="336511"/>
                  </a:lnTo>
                  <a:lnTo>
                    <a:pt x="2652865" y="334416"/>
                  </a:lnTo>
                  <a:lnTo>
                    <a:pt x="2652407" y="336740"/>
                  </a:lnTo>
                  <a:lnTo>
                    <a:pt x="2652166" y="338378"/>
                  </a:lnTo>
                  <a:lnTo>
                    <a:pt x="2651468" y="342112"/>
                  </a:lnTo>
                  <a:lnTo>
                    <a:pt x="2654973" y="341414"/>
                  </a:lnTo>
                  <a:lnTo>
                    <a:pt x="2659164" y="340715"/>
                  </a:lnTo>
                  <a:close/>
                </a:path>
                <a:path w="4504055" h="2120900">
                  <a:moveTo>
                    <a:pt x="2665704" y="897521"/>
                  </a:moveTo>
                  <a:lnTo>
                    <a:pt x="2663139" y="895184"/>
                  </a:lnTo>
                  <a:lnTo>
                    <a:pt x="2661501" y="895413"/>
                  </a:lnTo>
                  <a:lnTo>
                    <a:pt x="2659164" y="894245"/>
                  </a:lnTo>
                  <a:lnTo>
                    <a:pt x="2658707" y="897280"/>
                  </a:lnTo>
                  <a:lnTo>
                    <a:pt x="2663367" y="901954"/>
                  </a:lnTo>
                  <a:lnTo>
                    <a:pt x="2665476" y="899845"/>
                  </a:lnTo>
                  <a:lnTo>
                    <a:pt x="2665704" y="897521"/>
                  </a:lnTo>
                  <a:close/>
                </a:path>
                <a:path w="4504055" h="2120900">
                  <a:moveTo>
                    <a:pt x="2682278" y="333006"/>
                  </a:moveTo>
                  <a:lnTo>
                    <a:pt x="2674569" y="331609"/>
                  </a:lnTo>
                  <a:lnTo>
                    <a:pt x="2672003" y="333717"/>
                  </a:lnTo>
                  <a:lnTo>
                    <a:pt x="2674810" y="335584"/>
                  </a:lnTo>
                  <a:lnTo>
                    <a:pt x="2677833" y="335343"/>
                  </a:lnTo>
                  <a:lnTo>
                    <a:pt x="2682278" y="333006"/>
                  </a:lnTo>
                  <a:close/>
                </a:path>
                <a:path w="4504055" h="2120900">
                  <a:moveTo>
                    <a:pt x="2727312" y="1981720"/>
                  </a:moveTo>
                  <a:lnTo>
                    <a:pt x="2727083" y="1980552"/>
                  </a:lnTo>
                  <a:lnTo>
                    <a:pt x="2726842" y="1978914"/>
                  </a:lnTo>
                  <a:lnTo>
                    <a:pt x="2726613" y="1977517"/>
                  </a:lnTo>
                  <a:lnTo>
                    <a:pt x="2723578" y="1977986"/>
                  </a:lnTo>
                  <a:lnTo>
                    <a:pt x="2722410" y="1980552"/>
                  </a:lnTo>
                  <a:lnTo>
                    <a:pt x="2720543" y="1981949"/>
                  </a:lnTo>
                  <a:lnTo>
                    <a:pt x="2722880" y="1984286"/>
                  </a:lnTo>
                  <a:lnTo>
                    <a:pt x="2724975" y="1984286"/>
                  </a:lnTo>
                  <a:lnTo>
                    <a:pt x="2727312" y="1981720"/>
                  </a:lnTo>
                  <a:close/>
                </a:path>
                <a:path w="4504055" h="2120900">
                  <a:moveTo>
                    <a:pt x="2788691" y="1981250"/>
                  </a:moveTo>
                  <a:lnTo>
                    <a:pt x="2785884" y="1979612"/>
                  </a:lnTo>
                  <a:lnTo>
                    <a:pt x="2782849" y="1979612"/>
                  </a:lnTo>
                  <a:lnTo>
                    <a:pt x="2778645" y="1982190"/>
                  </a:lnTo>
                  <a:lnTo>
                    <a:pt x="2786824" y="1983587"/>
                  </a:lnTo>
                  <a:lnTo>
                    <a:pt x="2788691" y="1981250"/>
                  </a:lnTo>
                  <a:close/>
                </a:path>
                <a:path w="4504055" h="2120900">
                  <a:moveTo>
                    <a:pt x="2855188" y="2086737"/>
                  </a:moveTo>
                  <a:lnTo>
                    <a:pt x="2852864" y="2084400"/>
                  </a:lnTo>
                  <a:lnTo>
                    <a:pt x="2850756" y="2084400"/>
                  </a:lnTo>
                  <a:lnTo>
                    <a:pt x="2848432" y="2086965"/>
                  </a:lnTo>
                  <a:lnTo>
                    <a:pt x="2848660" y="2088134"/>
                  </a:lnTo>
                  <a:lnTo>
                    <a:pt x="2848889" y="2089759"/>
                  </a:lnTo>
                  <a:lnTo>
                    <a:pt x="2849130" y="2091169"/>
                  </a:lnTo>
                  <a:lnTo>
                    <a:pt x="2852166" y="2090699"/>
                  </a:lnTo>
                  <a:lnTo>
                    <a:pt x="2853093" y="2088134"/>
                  </a:lnTo>
                  <a:lnTo>
                    <a:pt x="2855188" y="2086737"/>
                  </a:lnTo>
                  <a:close/>
                </a:path>
                <a:path w="4504055" h="2120900">
                  <a:moveTo>
                    <a:pt x="2861729" y="2053831"/>
                  </a:moveTo>
                  <a:lnTo>
                    <a:pt x="2861500" y="2052662"/>
                  </a:lnTo>
                  <a:lnTo>
                    <a:pt x="2861259" y="2051024"/>
                  </a:lnTo>
                  <a:lnTo>
                    <a:pt x="2861030" y="2049627"/>
                  </a:lnTo>
                  <a:lnTo>
                    <a:pt x="2857995" y="2050097"/>
                  </a:lnTo>
                  <a:lnTo>
                    <a:pt x="2856827" y="2052662"/>
                  </a:lnTo>
                  <a:lnTo>
                    <a:pt x="2854960" y="2054059"/>
                  </a:lnTo>
                  <a:lnTo>
                    <a:pt x="2857296" y="2056396"/>
                  </a:lnTo>
                  <a:lnTo>
                    <a:pt x="2859392" y="2056396"/>
                  </a:lnTo>
                  <a:lnTo>
                    <a:pt x="2861729" y="2053831"/>
                  </a:lnTo>
                  <a:close/>
                </a:path>
                <a:path w="4504055" h="2120900">
                  <a:moveTo>
                    <a:pt x="2875267" y="1974723"/>
                  </a:moveTo>
                  <a:lnTo>
                    <a:pt x="2872930" y="1974253"/>
                  </a:lnTo>
                  <a:lnTo>
                    <a:pt x="2871292" y="1974011"/>
                  </a:lnTo>
                  <a:lnTo>
                    <a:pt x="2867558" y="1973313"/>
                  </a:lnTo>
                  <a:lnTo>
                    <a:pt x="2868257" y="1976818"/>
                  </a:lnTo>
                  <a:lnTo>
                    <a:pt x="2868968" y="1981022"/>
                  </a:lnTo>
                  <a:lnTo>
                    <a:pt x="2871292" y="1978685"/>
                  </a:lnTo>
                  <a:lnTo>
                    <a:pt x="2873159" y="1977047"/>
                  </a:lnTo>
                  <a:lnTo>
                    <a:pt x="2875267" y="1974723"/>
                  </a:lnTo>
                  <a:close/>
                </a:path>
                <a:path w="4504055" h="2120900">
                  <a:moveTo>
                    <a:pt x="2913532" y="1988019"/>
                  </a:moveTo>
                  <a:lnTo>
                    <a:pt x="2911195" y="1986153"/>
                  </a:lnTo>
                  <a:lnTo>
                    <a:pt x="2909100" y="1985924"/>
                  </a:lnTo>
                  <a:lnTo>
                    <a:pt x="2907461" y="1988718"/>
                  </a:lnTo>
                  <a:lnTo>
                    <a:pt x="2907461" y="1993392"/>
                  </a:lnTo>
                  <a:lnTo>
                    <a:pt x="2910738" y="1992922"/>
                  </a:lnTo>
                  <a:lnTo>
                    <a:pt x="2912135" y="1990585"/>
                  </a:lnTo>
                  <a:lnTo>
                    <a:pt x="2913532" y="1988019"/>
                  </a:lnTo>
                  <a:close/>
                </a:path>
                <a:path w="4504055" h="2120900">
                  <a:moveTo>
                    <a:pt x="2936405" y="2102370"/>
                  </a:moveTo>
                  <a:lnTo>
                    <a:pt x="2934538" y="2100961"/>
                  </a:lnTo>
                  <a:lnTo>
                    <a:pt x="2932671" y="2100732"/>
                  </a:lnTo>
                  <a:lnTo>
                    <a:pt x="2930334" y="2103069"/>
                  </a:lnTo>
                  <a:lnTo>
                    <a:pt x="2930804" y="2104694"/>
                  </a:lnTo>
                  <a:lnTo>
                    <a:pt x="2931033" y="2106333"/>
                  </a:lnTo>
                  <a:lnTo>
                    <a:pt x="2931972" y="2110765"/>
                  </a:lnTo>
                  <a:lnTo>
                    <a:pt x="2932900" y="2105863"/>
                  </a:lnTo>
                  <a:lnTo>
                    <a:pt x="2936405" y="2105634"/>
                  </a:lnTo>
                  <a:lnTo>
                    <a:pt x="2936405" y="2102370"/>
                  </a:lnTo>
                  <a:close/>
                </a:path>
                <a:path w="4504055" h="2120900">
                  <a:moveTo>
                    <a:pt x="3129165" y="1120381"/>
                  </a:moveTo>
                  <a:lnTo>
                    <a:pt x="3124962" y="1118971"/>
                  </a:lnTo>
                  <a:lnTo>
                    <a:pt x="3124492" y="1115707"/>
                  </a:lnTo>
                  <a:lnTo>
                    <a:pt x="3121698" y="1115479"/>
                  </a:lnTo>
                  <a:lnTo>
                    <a:pt x="3120059" y="1117346"/>
                  </a:lnTo>
                  <a:lnTo>
                    <a:pt x="3120059" y="1119212"/>
                  </a:lnTo>
                  <a:lnTo>
                    <a:pt x="3122155" y="1121549"/>
                  </a:lnTo>
                  <a:lnTo>
                    <a:pt x="3123565" y="1121308"/>
                  </a:lnTo>
                  <a:lnTo>
                    <a:pt x="3125432" y="1121079"/>
                  </a:lnTo>
                  <a:lnTo>
                    <a:pt x="3129165" y="1120381"/>
                  </a:lnTo>
                  <a:close/>
                </a:path>
                <a:path w="4504055" h="2120900">
                  <a:moveTo>
                    <a:pt x="3334054" y="1913813"/>
                  </a:moveTo>
                  <a:lnTo>
                    <a:pt x="3331959" y="1911477"/>
                  </a:lnTo>
                  <a:lnTo>
                    <a:pt x="3330549" y="1911705"/>
                  </a:lnTo>
                  <a:lnTo>
                    <a:pt x="3328682" y="1911946"/>
                  </a:lnTo>
                  <a:lnTo>
                    <a:pt x="3326358" y="1912404"/>
                  </a:lnTo>
                  <a:lnTo>
                    <a:pt x="3328924" y="1914512"/>
                  </a:lnTo>
                  <a:lnTo>
                    <a:pt x="3329851" y="1916849"/>
                  </a:lnTo>
                  <a:lnTo>
                    <a:pt x="3332416" y="1917547"/>
                  </a:lnTo>
                  <a:lnTo>
                    <a:pt x="3334054" y="1915680"/>
                  </a:lnTo>
                  <a:lnTo>
                    <a:pt x="3334054" y="1913813"/>
                  </a:lnTo>
                  <a:close/>
                </a:path>
                <a:path w="4504055" h="2120900">
                  <a:moveTo>
                    <a:pt x="3760635" y="1116406"/>
                  </a:moveTo>
                  <a:lnTo>
                    <a:pt x="3752710" y="1114780"/>
                  </a:lnTo>
                  <a:lnTo>
                    <a:pt x="3752710" y="1115009"/>
                  </a:lnTo>
                  <a:lnTo>
                    <a:pt x="3750373" y="1117346"/>
                  </a:lnTo>
                  <a:lnTo>
                    <a:pt x="3753408" y="1118971"/>
                  </a:lnTo>
                  <a:lnTo>
                    <a:pt x="3756202" y="1118971"/>
                  </a:lnTo>
                  <a:lnTo>
                    <a:pt x="3760635" y="1116406"/>
                  </a:lnTo>
                  <a:close/>
                </a:path>
                <a:path w="4504055" h="2120900">
                  <a:moveTo>
                    <a:pt x="3795179" y="2035390"/>
                  </a:moveTo>
                  <a:lnTo>
                    <a:pt x="3794480" y="2032127"/>
                  </a:lnTo>
                  <a:lnTo>
                    <a:pt x="3792143" y="2031187"/>
                  </a:lnTo>
                  <a:lnTo>
                    <a:pt x="3790048" y="2028621"/>
                  </a:lnTo>
                  <a:lnTo>
                    <a:pt x="3789578" y="2031187"/>
                  </a:lnTo>
                  <a:lnTo>
                    <a:pt x="3789349" y="2032825"/>
                  </a:lnTo>
                  <a:lnTo>
                    <a:pt x="3788638" y="2036559"/>
                  </a:lnTo>
                  <a:lnTo>
                    <a:pt x="3792372" y="2035860"/>
                  </a:lnTo>
                  <a:lnTo>
                    <a:pt x="3795179" y="2035390"/>
                  </a:lnTo>
                  <a:close/>
                </a:path>
                <a:path w="4504055" h="2120900">
                  <a:moveTo>
                    <a:pt x="3886657" y="2046820"/>
                  </a:moveTo>
                  <a:lnTo>
                    <a:pt x="3883850" y="2045195"/>
                  </a:lnTo>
                  <a:lnTo>
                    <a:pt x="3880828" y="2045195"/>
                  </a:lnTo>
                  <a:lnTo>
                    <a:pt x="3876624" y="2047760"/>
                  </a:lnTo>
                  <a:lnTo>
                    <a:pt x="3884790" y="2049157"/>
                  </a:lnTo>
                  <a:lnTo>
                    <a:pt x="3886657" y="2046820"/>
                  </a:lnTo>
                  <a:close/>
                </a:path>
                <a:path w="4504055" h="2120900">
                  <a:moveTo>
                    <a:pt x="4173220" y="2092096"/>
                  </a:moveTo>
                  <a:lnTo>
                    <a:pt x="4172521" y="2088603"/>
                  </a:lnTo>
                  <a:lnTo>
                    <a:pt x="4171823" y="2084400"/>
                  </a:lnTo>
                  <a:lnTo>
                    <a:pt x="4169486" y="2086737"/>
                  </a:lnTo>
                  <a:lnTo>
                    <a:pt x="4167619" y="2088362"/>
                  </a:lnTo>
                  <a:lnTo>
                    <a:pt x="4165523" y="2090699"/>
                  </a:lnTo>
                  <a:lnTo>
                    <a:pt x="4167860" y="2091169"/>
                  </a:lnTo>
                  <a:lnTo>
                    <a:pt x="4169486" y="2091397"/>
                  </a:lnTo>
                  <a:lnTo>
                    <a:pt x="4173220" y="2092096"/>
                  </a:lnTo>
                  <a:close/>
                </a:path>
                <a:path w="4504055" h="2120900">
                  <a:moveTo>
                    <a:pt x="4219194" y="2023262"/>
                  </a:moveTo>
                  <a:lnTo>
                    <a:pt x="4218495" y="2019757"/>
                  </a:lnTo>
                  <a:lnTo>
                    <a:pt x="4217797" y="2015553"/>
                  </a:lnTo>
                  <a:lnTo>
                    <a:pt x="4215460" y="2017890"/>
                  </a:lnTo>
                  <a:lnTo>
                    <a:pt x="4213593" y="2019528"/>
                  </a:lnTo>
                  <a:lnTo>
                    <a:pt x="4211498" y="2021852"/>
                  </a:lnTo>
                  <a:lnTo>
                    <a:pt x="4213834" y="2022322"/>
                  </a:lnTo>
                  <a:lnTo>
                    <a:pt x="4215460" y="2022551"/>
                  </a:lnTo>
                  <a:lnTo>
                    <a:pt x="4219194" y="2023262"/>
                  </a:lnTo>
                  <a:close/>
                </a:path>
                <a:path w="4504055" h="2120900">
                  <a:moveTo>
                    <a:pt x="4225036" y="1965388"/>
                  </a:moveTo>
                  <a:lnTo>
                    <a:pt x="4224794" y="1964220"/>
                  </a:lnTo>
                  <a:lnTo>
                    <a:pt x="4224566" y="1962581"/>
                  </a:lnTo>
                  <a:lnTo>
                    <a:pt x="4224337" y="1961184"/>
                  </a:lnTo>
                  <a:lnTo>
                    <a:pt x="4221302" y="1961654"/>
                  </a:lnTo>
                  <a:lnTo>
                    <a:pt x="4220362" y="1963978"/>
                  </a:lnTo>
                  <a:lnTo>
                    <a:pt x="4218267" y="1965617"/>
                  </a:lnTo>
                  <a:lnTo>
                    <a:pt x="4220603" y="1967953"/>
                  </a:lnTo>
                  <a:lnTo>
                    <a:pt x="4222699" y="1967953"/>
                  </a:lnTo>
                  <a:lnTo>
                    <a:pt x="4225036" y="1965388"/>
                  </a:lnTo>
                  <a:close/>
                </a:path>
                <a:path w="4504055" h="2120900">
                  <a:moveTo>
                    <a:pt x="4283608" y="2066658"/>
                  </a:moveTo>
                  <a:lnTo>
                    <a:pt x="4279176" y="2062226"/>
                  </a:lnTo>
                  <a:lnTo>
                    <a:pt x="4276839" y="2064334"/>
                  </a:lnTo>
                  <a:lnTo>
                    <a:pt x="4276839" y="2066658"/>
                  </a:lnTo>
                  <a:lnTo>
                    <a:pt x="4279176" y="2068766"/>
                  </a:lnTo>
                  <a:lnTo>
                    <a:pt x="4280801" y="2068525"/>
                  </a:lnTo>
                  <a:lnTo>
                    <a:pt x="4283138" y="2069693"/>
                  </a:lnTo>
                  <a:lnTo>
                    <a:pt x="4283608" y="2066658"/>
                  </a:lnTo>
                  <a:close/>
                </a:path>
                <a:path w="4504055" h="2120900">
                  <a:moveTo>
                    <a:pt x="4316273" y="637311"/>
                  </a:moveTo>
                  <a:lnTo>
                    <a:pt x="4313479" y="638022"/>
                  </a:lnTo>
                  <a:lnTo>
                    <a:pt x="4309973" y="634517"/>
                  </a:lnTo>
                  <a:lnTo>
                    <a:pt x="4307179" y="638251"/>
                  </a:lnTo>
                  <a:lnTo>
                    <a:pt x="4310443" y="640346"/>
                  </a:lnTo>
                  <a:lnTo>
                    <a:pt x="4313479" y="640118"/>
                  </a:lnTo>
                  <a:lnTo>
                    <a:pt x="4316273" y="637311"/>
                  </a:lnTo>
                  <a:close/>
                </a:path>
                <a:path w="4504055" h="2120900">
                  <a:moveTo>
                    <a:pt x="4362945" y="644779"/>
                  </a:moveTo>
                  <a:lnTo>
                    <a:pt x="4362488" y="643153"/>
                  </a:lnTo>
                  <a:lnTo>
                    <a:pt x="4362247" y="641515"/>
                  </a:lnTo>
                  <a:lnTo>
                    <a:pt x="4361319" y="637082"/>
                  </a:lnTo>
                  <a:lnTo>
                    <a:pt x="4360151" y="641985"/>
                  </a:lnTo>
                  <a:lnTo>
                    <a:pt x="4356646" y="642213"/>
                  </a:lnTo>
                  <a:lnTo>
                    <a:pt x="4356887" y="645490"/>
                  </a:lnTo>
                  <a:lnTo>
                    <a:pt x="4358754" y="646887"/>
                  </a:lnTo>
                  <a:lnTo>
                    <a:pt x="4360621" y="647115"/>
                  </a:lnTo>
                  <a:lnTo>
                    <a:pt x="4362945" y="644779"/>
                  </a:lnTo>
                  <a:close/>
                </a:path>
                <a:path w="4504055" h="2120900">
                  <a:moveTo>
                    <a:pt x="4399585" y="635444"/>
                  </a:moveTo>
                  <a:lnTo>
                    <a:pt x="4397019" y="633120"/>
                  </a:lnTo>
                  <a:lnTo>
                    <a:pt x="4395381" y="633349"/>
                  </a:lnTo>
                  <a:lnTo>
                    <a:pt x="4393057" y="632180"/>
                  </a:lnTo>
                  <a:lnTo>
                    <a:pt x="4392587" y="635215"/>
                  </a:lnTo>
                  <a:lnTo>
                    <a:pt x="4397019" y="639648"/>
                  </a:lnTo>
                  <a:lnTo>
                    <a:pt x="4399356" y="637552"/>
                  </a:lnTo>
                  <a:lnTo>
                    <a:pt x="4399585" y="635444"/>
                  </a:lnTo>
                  <a:close/>
                </a:path>
                <a:path w="4504055" h="2120900">
                  <a:moveTo>
                    <a:pt x="4458627" y="906145"/>
                  </a:moveTo>
                  <a:lnTo>
                    <a:pt x="4455592" y="905687"/>
                  </a:lnTo>
                  <a:lnTo>
                    <a:pt x="4451159" y="910120"/>
                  </a:lnTo>
                  <a:lnTo>
                    <a:pt x="4453255" y="912456"/>
                  </a:lnTo>
                  <a:lnTo>
                    <a:pt x="4455592" y="912456"/>
                  </a:lnTo>
                  <a:lnTo>
                    <a:pt x="4457700" y="910120"/>
                  </a:lnTo>
                  <a:lnTo>
                    <a:pt x="4457458" y="908481"/>
                  </a:lnTo>
                  <a:lnTo>
                    <a:pt x="4458627" y="906145"/>
                  </a:lnTo>
                  <a:close/>
                </a:path>
                <a:path w="4504055" h="2120900">
                  <a:moveTo>
                    <a:pt x="4503902" y="2336"/>
                  </a:moveTo>
                  <a:lnTo>
                    <a:pt x="4503204" y="469"/>
                  </a:lnTo>
                  <a:lnTo>
                    <a:pt x="4500397" y="698"/>
                  </a:lnTo>
                  <a:lnTo>
                    <a:pt x="4500397" y="2806"/>
                  </a:lnTo>
                  <a:lnTo>
                    <a:pt x="4499470" y="3975"/>
                  </a:lnTo>
                  <a:lnTo>
                    <a:pt x="4497362" y="3733"/>
                  </a:lnTo>
                  <a:lnTo>
                    <a:pt x="4497133" y="6540"/>
                  </a:lnTo>
                  <a:lnTo>
                    <a:pt x="4499000" y="7467"/>
                  </a:lnTo>
                  <a:lnTo>
                    <a:pt x="4501096" y="7010"/>
                  </a:lnTo>
                  <a:lnTo>
                    <a:pt x="4502035" y="7010"/>
                  </a:lnTo>
                  <a:lnTo>
                    <a:pt x="4503432" y="5600"/>
                  </a:lnTo>
                  <a:lnTo>
                    <a:pt x="4503661" y="4432"/>
                  </a:lnTo>
                  <a:lnTo>
                    <a:pt x="4503902" y="233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64" name="object 64"/>
            <p:cNvSpPr/>
            <p:nvPr/>
          </p:nvSpPr>
          <p:spPr>
            <a:xfrm>
              <a:off x="1137996" y="2873006"/>
              <a:ext cx="4572635" cy="2286635"/>
            </a:xfrm>
            <a:custGeom>
              <a:avLst/>
              <a:gdLst/>
              <a:ahLst/>
              <a:cxnLst/>
              <a:rect l="l" t="t" r="r" b="b"/>
              <a:pathLst>
                <a:path w="4572635" h="2286635">
                  <a:moveTo>
                    <a:pt x="6769" y="2260346"/>
                  </a:moveTo>
                  <a:lnTo>
                    <a:pt x="6527" y="2259177"/>
                  </a:lnTo>
                  <a:lnTo>
                    <a:pt x="6299" y="2257539"/>
                  </a:lnTo>
                  <a:lnTo>
                    <a:pt x="6057" y="2256142"/>
                  </a:lnTo>
                  <a:lnTo>
                    <a:pt x="3035" y="2256612"/>
                  </a:lnTo>
                  <a:lnTo>
                    <a:pt x="1866" y="2259177"/>
                  </a:lnTo>
                  <a:lnTo>
                    <a:pt x="0" y="2260574"/>
                  </a:lnTo>
                  <a:lnTo>
                    <a:pt x="2324" y="2262911"/>
                  </a:lnTo>
                  <a:lnTo>
                    <a:pt x="4432" y="2262911"/>
                  </a:lnTo>
                  <a:lnTo>
                    <a:pt x="6769" y="2260346"/>
                  </a:lnTo>
                  <a:close/>
                </a:path>
                <a:path w="4572635" h="2286635">
                  <a:moveTo>
                    <a:pt x="56464" y="2266416"/>
                  </a:moveTo>
                  <a:lnTo>
                    <a:pt x="56235" y="2264549"/>
                  </a:lnTo>
                  <a:lnTo>
                    <a:pt x="54368" y="2262213"/>
                  </a:lnTo>
                  <a:lnTo>
                    <a:pt x="52730" y="2262441"/>
                  </a:lnTo>
                  <a:lnTo>
                    <a:pt x="50863" y="2262682"/>
                  </a:lnTo>
                  <a:lnTo>
                    <a:pt x="49707" y="2262911"/>
                  </a:lnTo>
                  <a:lnTo>
                    <a:pt x="51104" y="2265007"/>
                  </a:lnTo>
                  <a:lnTo>
                    <a:pt x="52273" y="2267115"/>
                  </a:lnTo>
                  <a:lnTo>
                    <a:pt x="53670" y="2269210"/>
                  </a:lnTo>
                  <a:lnTo>
                    <a:pt x="56464" y="2266416"/>
                  </a:lnTo>
                  <a:close/>
                </a:path>
                <a:path w="4572635" h="2286635">
                  <a:moveTo>
                    <a:pt x="144919" y="2229777"/>
                  </a:moveTo>
                  <a:lnTo>
                    <a:pt x="144208" y="2226272"/>
                  </a:lnTo>
                  <a:lnTo>
                    <a:pt x="143510" y="2222068"/>
                  </a:lnTo>
                  <a:lnTo>
                    <a:pt x="141185" y="2224405"/>
                  </a:lnTo>
                  <a:lnTo>
                    <a:pt x="139319" y="2226043"/>
                  </a:lnTo>
                  <a:lnTo>
                    <a:pt x="137210" y="2228367"/>
                  </a:lnTo>
                  <a:lnTo>
                    <a:pt x="139547" y="2228837"/>
                  </a:lnTo>
                  <a:lnTo>
                    <a:pt x="141185" y="2229078"/>
                  </a:lnTo>
                  <a:lnTo>
                    <a:pt x="144919" y="2229777"/>
                  </a:lnTo>
                  <a:close/>
                </a:path>
                <a:path w="4572635" h="2286635">
                  <a:moveTo>
                    <a:pt x="160553" y="2217877"/>
                  </a:moveTo>
                  <a:lnTo>
                    <a:pt x="160312" y="2216467"/>
                  </a:lnTo>
                  <a:lnTo>
                    <a:pt x="160083" y="2214600"/>
                  </a:lnTo>
                  <a:lnTo>
                    <a:pt x="159613" y="2212276"/>
                  </a:lnTo>
                  <a:lnTo>
                    <a:pt x="157518" y="2214842"/>
                  </a:lnTo>
                  <a:lnTo>
                    <a:pt x="155181" y="2216010"/>
                  </a:lnTo>
                  <a:lnTo>
                    <a:pt x="154482" y="2218804"/>
                  </a:lnTo>
                  <a:lnTo>
                    <a:pt x="156349" y="2219502"/>
                  </a:lnTo>
                  <a:lnTo>
                    <a:pt x="158216" y="2220442"/>
                  </a:lnTo>
                  <a:lnTo>
                    <a:pt x="160553" y="2217877"/>
                  </a:lnTo>
                  <a:close/>
                </a:path>
                <a:path w="4572635" h="2286635">
                  <a:moveTo>
                    <a:pt x="186448" y="2248446"/>
                  </a:moveTo>
                  <a:lnTo>
                    <a:pt x="185750" y="2245410"/>
                  </a:lnTo>
                  <a:lnTo>
                    <a:pt x="183413" y="2244471"/>
                  </a:lnTo>
                  <a:lnTo>
                    <a:pt x="182016" y="2242375"/>
                  </a:lnTo>
                  <a:lnTo>
                    <a:pt x="179679" y="2244712"/>
                  </a:lnTo>
                  <a:lnTo>
                    <a:pt x="179679" y="2246807"/>
                  </a:lnTo>
                  <a:lnTo>
                    <a:pt x="182257" y="2249144"/>
                  </a:lnTo>
                  <a:lnTo>
                    <a:pt x="183413" y="2248903"/>
                  </a:lnTo>
                  <a:lnTo>
                    <a:pt x="185051" y="2248674"/>
                  </a:lnTo>
                  <a:lnTo>
                    <a:pt x="186448" y="2248446"/>
                  </a:lnTo>
                  <a:close/>
                </a:path>
                <a:path w="4572635" h="2286635">
                  <a:moveTo>
                    <a:pt x="197192" y="2145068"/>
                  </a:moveTo>
                  <a:lnTo>
                    <a:pt x="194856" y="2144598"/>
                  </a:lnTo>
                  <a:lnTo>
                    <a:pt x="193217" y="2144357"/>
                  </a:lnTo>
                  <a:lnTo>
                    <a:pt x="189484" y="2143658"/>
                  </a:lnTo>
                  <a:lnTo>
                    <a:pt x="190182" y="2147392"/>
                  </a:lnTo>
                  <a:lnTo>
                    <a:pt x="190423" y="2148802"/>
                  </a:lnTo>
                  <a:lnTo>
                    <a:pt x="190881" y="2151367"/>
                  </a:lnTo>
                  <a:lnTo>
                    <a:pt x="193217" y="2149030"/>
                  </a:lnTo>
                  <a:lnTo>
                    <a:pt x="195084" y="2147392"/>
                  </a:lnTo>
                  <a:lnTo>
                    <a:pt x="197192" y="2145068"/>
                  </a:lnTo>
                  <a:close/>
                </a:path>
                <a:path w="4572635" h="2286635">
                  <a:moveTo>
                    <a:pt x="228930" y="2233739"/>
                  </a:moveTo>
                  <a:lnTo>
                    <a:pt x="224485" y="2229307"/>
                  </a:lnTo>
                  <a:lnTo>
                    <a:pt x="222161" y="2231644"/>
                  </a:lnTo>
                  <a:lnTo>
                    <a:pt x="222161" y="2233739"/>
                  </a:lnTo>
                  <a:lnTo>
                    <a:pt x="224485" y="2235835"/>
                  </a:lnTo>
                  <a:lnTo>
                    <a:pt x="226123" y="2235606"/>
                  </a:lnTo>
                  <a:lnTo>
                    <a:pt x="228460" y="2236774"/>
                  </a:lnTo>
                  <a:lnTo>
                    <a:pt x="228930" y="2233739"/>
                  </a:lnTo>
                  <a:close/>
                </a:path>
                <a:path w="4572635" h="2286635">
                  <a:moveTo>
                    <a:pt x="282600" y="2186838"/>
                  </a:moveTo>
                  <a:lnTo>
                    <a:pt x="280035" y="2182634"/>
                  </a:lnTo>
                  <a:lnTo>
                    <a:pt x="278396" y="2190800"/>
                  </a:lnTo>
                  <a:lnTo>
                    <a:pt x="278625" y="2190800"/>
                  </a:lnTo>
                  <a:lnTo>
                    <a:pt x="280962" y="2192667"/>
                  </a:lnTo>
                  <a:lnTo>
                    <a:pt x="282600" y="2189873"/>
                  </a:lnTo>
                  <a:lnTo>
                    <a:pt x="282600" y="2186838"/>
                  </a:lnTo>
                  <a:close/>
                </a:path>
                <a:path w="4572635" h="2286635">
                  <a:moveTo>
                    <a:pt x="331609" y="2189162"/>
                  </a:moveTo>
                  <a:lnTo>
                    <a:pt x="329742" y="2186838"/>
                  </a:lnTo>
                  <a:lnTo>
                    <a:pt x="328104" y="2187067"/>
                  </a:lnTo>
                  <a:lnTo>
                    <a:pt x="326237" y="2187295"/>
                  </a:lnTo>
                  <a:lnTo>
                    <a:pt x="325069" y="2187537"/>
                  </a:lnTo>
                  <a:lnTo>
                    <a:pt x="326466" y="2189632"/>
                  </a:lnTo>
                  <a:lnTo>
                    <a:pt x="327634" y="2191740"/>
                  </a:lnTo>
                  <a:lnTo>
                    <a:pt x="329031" y="2193836"/>
                  </a:lnTo>
                  <a:lnTo>
                    <a:pt x="331609" y="2191029"/>
                  </a:lnTo>
                  <a:lnTo>
                    <a:pt x="331609" y="2189162"/>
                  </a:lnTo>
                  <a:close/>
                </a:path>
                <a:path w="4572635" h="2286635">
                  <a:moveTo>
                    <a:pt x="426580" y="2133396"/>
                  </a:moveTo>
                  <a:lnTo>
                    <a:pt x="424484" y="2131060"/>
                  </a:lnTo>
                  <a:lnTo>
                    <a:pt x="423087" y="2131288"/>
                  </a:lnTo>
                  <a:lnTo>
                    <a:pt x="421220" y="2131530"/>
                  </a:lnTo>
                  <a:lnTo>
                    <a:pt x="418884" y="2131999"/>
                  </a:lnTo>
                  <a:lnTo>
                    <a:pt x="421449" y="2134095"/>
                  </a:lnTo>
                  <a:lnTo>
                    <a:pt x="422376" y="2136660"/>
                  </a:lnTo>
                  <a:lnTo>
                    <a:pt x="424954" y="2137130"/>
                  </a:lnTo>
                  <a:lnTo>
                    <a:pt x="426580" y="2135263"/>
                  </a:lnTo>
                  <a:lnTo>
                    <a:pt x="426580" y="2133396"/>
                  </a:lnTo>
                  <a:close/>
                </a:path>
                <a:path w="4572635" h="2286635">
                  <a:moveTo>
                    <a:pt x="433120" y="2145766"/>
                  </a:moveTo>
                  <a:lnTo>
                    <a:pt x="430784" y="2143658"/>
                  </a:lnTo>
                  <a:lnTo>
                    <a:pt x="428688" y="2143201"/>
                  </a:lnTo>
                  <a:lnTo>
                    <a:pt x="426351" y="2145525"/>
                  </a:lnTo>
                  <a:lnTo>
                    <a:pt x="426351" y="2146935"/>
                  </a:lnTo>
                  <a:lnTo>
                    <a:pt x="426580" y="2148332"/>
                  </a:lnTo>
                  <a:lnTo>
                    <a:pt x="426580" y="2149729"/>
                  </a:lnTo>
                  <a:lnTo>
                    <a:pt x="428218" y="2147862"/>
                  </a:lnTo>
                  <a:lnTo>
                    <a:pt x="432181" y="2148560"/>
                  </a:lnTo>
                  <a:lnTo>
                    <a:pt x="433120" y="2145766"/>
                  </a:lnTo>
                  <a:close/>
                </a:path>
                <a:path w="4572635" h="2286635">
                  <a:moveTo>
                    <a:pt x="514565" y="10490"/>
                  </a:moveTo>
                  <a:lnTo>
                    <a:pt x="513854" y="9563"/>
                  </a:lnTo>
                  <a:lnTo>
                    <a:pt x="513397" y="7924"/>
                  </a:lnTo>
                  <a:lnTo>
                    <a:pt x="511060" y="6756"/>
                  </a:lnTo>
                  <a:lnTo>
                    <a:pt x="509422" y="7226"/>
                  </a:lnTo>
                  <a:lnTo>
                    <a:pt x="508025" y="7226"/>
                  </a:lnTo>
                  <a:lnTo>
                    <a:pt x="508495" y="9334"/>
                  </a:lnTo>
                  <a:lnTo>
                    <a:pt x="506857" y="12128"/>
                  </a:lnTo>
                  <a:lnTo>
                    <a:pt x="509422" y="13296"/>
                  </a:lnTo>
                  <a:lnTo>
                    <a:pt x="511289" y="12357"/>
                  </a:lnTo>
                  <a:lnTo>
                    <a:pt x="514565" y="10490"/>
                  </a:lnTo>
                  <a:close/>
                </a:path>
                <a:path w="4572635" h="2286635">
                  <a:moveTo>
                    <a:pt x="521093" y="1113129"/>
                  </a:moveTo>
                  <a:lnTo>
                    <a:pt x="517829" y="1111034"/>
                  </a:lnTo>
                  <a:lnTo>
                    <a:pt x="514794" y="1111262"/>
                  </a:lnTo>
                  <a:lnTo>
                    <a:pt x="511987" y="1114069"/>
                  </a:lnTo>
                  <a:lnTo>
                    <a:pt x="514794" y="1113599"/>
                  </a:lnTo>
                  <a:lnTo>
                    <a:pt x="518058" y="1116863"/>
                  </a:lnTo>
                  <a:lnTo>
                    <a:pt x="521093" y="1113129"/>
                  </a:lnTo>
                  <a:close/>
                </a:path>
                <a:path w="4572635" h="2286635">
                  <a:moveTo>
                    <a:pt x="577329" y="2280640"/>
                  </a:moveTo>
                  <a:lnTo>
                    <a:pt x="575233" y="2278316"/>
                  </a:lnTo>
                  <a:lnTo>
                    <a:pt x="573595" y="2278773"/>
                  </a:lnTo>
                  <a:lnTo>
                    <a:pt x="571969" y="2279015"/>
                  </a:lnTo>
                  <a:lnTo>
                    <a:pt x="567537" y="2279942"/>
                  </a:lnTo>
                  <a:lnTo>
                    <a:pt x="572668" y="2281110"/>
                  </a:lnTo>
                  <a:lnTo>
                    <a:pt x="572897" y="2284615"/>
                  </a:lnTo>
                  <a:lnTo>
                    <a:pt x="575932" y="2284374"/>
                  </a:lnTo>
                  <a:lnTo>
                    <a:pt x="577329" y="2282507"/>
                  </a:lnTo>
                  <a:lnTo>
                    <a:pt x="577329" y="2280640"/>
                  </a:lnTo>
                  <a:close/>
                </a:path>
                <a:path w="4572635" h="2286635">
                  <a:moveTo>
                    <a:pt x="651776" y="11658"/>
                  </a:moveTo>
                  <a:lnTo>
                    <a:pt x="647344" y="7226"/>
                  </a:lnTo>
                  <a:lnTo>
                    <a:pt x="645007" y="9334"/>
                  </a:lnTo>
                  <a:lnTo>
                    <a:pt x="645007" y="11658"/>
                  </a:lnTo>
                  <a:lnTo>
                    <a:pt x="647344" y="13766"/>
                  </a:lnTo>
                  <a:lnTo>
                    <a:pt x="648970" y="13525"/>
                  </a:lnTo>
                  <a:lnTo>
                    <a:pt x="651306" y="14693"/>
                  </a:lnTo>
                  <a:lnTo>
                    <a:pt x="651776" y="11658"/>
                  </a:lnTo>
                  <a:close/>
                </a:path>
                <a:path w="4572635" h="2286635">
                  <a:moveTo>
                    <a:pt x="882332" y="2129891"/>
                  </a:moveTo>
                  <a:lnTo>
                    <a:pt x="879767" y="2127554"/>
                  </a:lnTo>
                  <a:lnTo>
                    <a:pt x="878370" y="2127796"/>
                  </a:lnTo>
                  <a:lnTo>
                    <a:pt x="876973" y="2128266"/>
                  </a:lnTo>
                  <a:lnTo>
                    <a:pt x="875334" y="2128494"/>
                  </a:lnTo>
                  <a:lnTo>
                    <a:pt x="876033" y="2129663"/>
                  </a:lnTo>
                  <a:lnTo>
                    <a:pt x="876274" y="2130361"/>
                  </a:lnTo>
                  <a:lnTo>
                    <a:pt x="876731" y="2131060"/>
                  </a:lnTo>
                  <a:lnTo>
                    <a:pt x="877671" y="2132228"/>
                  </a:lnTo>
                  <a:lnTo>
                    <a:pt x="878840" y="2133396"/>
                  </a:lnTo>
                  <a:lnTo>
                    <a:pt x="879767" y="2134565"/>
                  </a:lnTo>
                  <a:lnTo>
                    <a:pt x="882332" y="2131999"/>
                  </a:lnTo>
                  <a:lnTo>
                    <a:pt x="882332" y="2129891"/>
                  </a:lnTo>
                  <a:close/>
                </a:path>
                <a:path w="4572635" h="2286635">
                  <a:moveTo>
                    <a:pt x="999248" y="900544"/>
                  </a:moveTo>
                  <a:lnTo>
                    <a:pt x="998791" y="899845"/>
                  </a:lnTo>
                  <a:lnTo>
                    <a:pt x="998550" y="899134"/>
                  </a:lnTo>
                  <a:lnTo>
                    <a:pt x="998080" y="898436"/>
                  </a:lnTo>
                  <a:lnTo>
                    <a:pt x="995984" y="896340"/>
                  </a:lnTo>
                  <a:lnTo>
                    <a:pt x="994117" y="894702"/>
                  </a:lnTo>
                  <a:lnTo>
                    <a:pt x="993648" y="897267"/>
                  </a:lnTo>
                  <a:lnTo>
                    <a:pt x="993419" y="898906"/>
                  </a:lnTo>
                  <a:lnTo>
                    <a:pt x="992949" y="901941"/>
                  </a:lnTo>
                  <a:lnTo>
                    <a:pt x="995514" y="901941"/>
                  </a:lnTo>
                  <a:lnTo>
                    <a:pt x="995984" y="902169"/>
                  </a:lnTo>
                  <a:lnTo>
                    <a:pt x="996454" y="901712"/>
                  </a:lnTo>
                  <a:lnTo>
                    <a:pt x="997381" y="901242"/>
                  </a:lnTo>
                  <a:lnTo>
                    <a:pt x="998321" y="901001"/>
                  </a:lnTo>
                  <a:lnTo>
                    <a:pt x="999248" y="900544"/>
                  </a:lnTo>
                  <a:close/>
                </a:path>
                <a:path w="4572635" h="2286635">
                  <a:moveTo>
                    <a:pt x="1016520" y="2278075"/>
                  </a:moveTo>
                  <a:lnTo>
                    <a:pt x="1013028" y="2278545"/>
                  </a:lnTo>
                  <a:lnTo>
                    <a:pt x="1011618" y="2279015"/>
                  </a:lnTo>
                  <a:lnTo>
                    <a:pt x="1009992" y="2279243"/>
                  </a:lnTo>
                  <a:lnTo>
                    <a:pt x="1010691" y="2282507"/>
                  </a:lnTo>
                  <a:lnTo>
                    <a:pt x="1013015" y="2283447"/>
                  </a:lnTo>
                  <a:lnTo>
                    <a:pt x="1015123" y="2286012"/>
                  </a:lnTo>
                  <a:lnTo>
                    <a:pt x="1015593" y="2283447"/>
                  </a:lnTo>
                  <a:lnTo>
                    <a:pt x="1015822" y="2281809"/>
                  </a:lnTo>
                  <a:lnTo>
                    <a:pt x="1016520" y="2278075"/>
                  </a:lnTo>
                  <a:close/>
                </a:path>
                <a:path w="4572635" h="2286635">
                  <a:moveTo>
                    <a:pt x="1062723" y="2241677"/>
                  </a:moveTo>
                  <a:lnTo>
                    <a:pt x="1060157" y="2239340"/>
                  </a:lnTo>
                  <a:lnTo>
                    <a:pt x="1058989" y="2237003"/>
                  </a:lnTo>
                  <a:lnTo>
                    <a:pt x="1056665" y="2236546"/>
                  </a:lnTo>
                  <a:lnTo>
                    <a:pt x="1055027" y="2238413"/>
                  </a:lnTo>
                  <a:lnTo>
                    <a:pt x="1055027" y="2240280"/>
                  </a:lnTo>
                  <a:lnTo>
                    <a:pt x="1057122" y="2242604"/>
                  </a:lnTo>
                  <a:lnTo>
                    <a:pt x="1058532" y="2242375"/>
                  </a:lnTo>
                  <a:lnTo>
                    <a:pt x="1060399" y="2242147"/>
                  </a:lnTo>
                  <a:lnTo>
                    <a:pt x="1062723" y="2241677"/>
                  </a:lnTo>
                  <a:close/>
                </a:path>
                <a:path w="4572635" h="2286635">
                  <a:moveTo>
                    <a:pt x="1166342" y="2177504"/>
                  </a:moveTo>
                  <a:lnTo>
                    <a:pt x="1164704" y="2177262"/>
                  </a:lnTo>
                  <a:lnTo>
                    <a:pt x="1161910" y="2176805"/>
                  </a:lnTo>
                  <a:lnTo>
                    <a:pt x="1159802" y="2179129"/>
                  </a:lnTo>
                  <a:lnTo>
                    <a:pt x="1159573" y="2181237"/>
                  </a:lnTo>
                  <a:lnTo>
                    <a:pt x="1161910" y="2183333"/>
                  </a:lnTo>
                  <a:lnTo>
                    <a:pt x="1163307" y="2181466"/>
                  </a:lnTo>
                  <a:lnTo>
                    <a:pt x="1165872" y="2180539"/>
                  </a:lnTo>
                  <a:lnTo>
                    <a:pt x="1166342" y="2177504"/>
                  </a:lnTo>
                  <a:close/>
                </a:path>
                <a:path w="4572635" h="2286635">
                  <a:moveTo>
                    <a:pt x="1217917" y="334632"/>
                  </a:moveTo>
                  <a:lnTo>
                    <a:pt x="1214183" y="331838"/>
                  </a:lnTo>
                  <a:lnTo>
                    <a:pt x="1212075" y="335102"/>
                  </a:lnTo>
                  <a:lnTo>
                    <a:pt x="1212316" y="338137"/>
                  </a:lnTo>
                  <a:lnTo>
                    <a:pt x="1215110" y="340931"/>
                  </a:lnTo>
                  <a:lnTo>
                    <a:pt x="1214412" y="338137"/>
                  </a:lnTo>
                  <a:lnTo>
                    <a:pt x="1217917" y="334632"/>
                  </a:lnTo>
                  <a:close/>
                </a:path>
                <a:path w="4572635" h="2286635">
                  <a:moveTo>
                    <a:pt x="1250111" y="897039"/>
                  </a:moveTo>
                  <a:lnTo>
                    <a:pt x="1246847" y="895400"/>
                  </a:lnTo>
                  <a:lnTo>
                    <a:pt x="1242187" y="895400"/>
                  </a:lnTo>
                  <a:lnTo>
                    <a:pt x="1242656" y="898677"/>
                  </a:lnTo>
                  <a:lnTo>
                    <a:pt x="1244981" y="900074"/>
                  </a:lnTo>
                  <a:lnTo>
                    <a:pt x="1248714" y="902169"/>
                  </a:lnTo>
                  <a:lnTo>
                    <a:pt x="1248486" y="899375"/>
                  </a:lnTo>
                  <a:lnTo>
                    <a:pt x="1250111" y="897039"/>
                  </a:lnTo>
                  <a:close/>
                </a:path>
                <a:path w="4572635" h="2286635">
                  <a:moveTo>
                    <a:pt x="1307985" y="2224633"/>
                  </a:moveTo>
                  <a:lnTo>
                    <a:pt x="1307757" y="2223008"/>
                  </a:lnTo>
                  <a:lnTo>
                    <a:pt x="1307287" y="2221369"/>
                  </a:lnTo>
                  <a:lnTo>
                    <a:pt x="1306830" y="2218804"/>
                  </a:lnTo>
                  <a:lnTo>
                    <a:pt x="1304721" y="2221611"/>
                  </a:lnTo>
                  <a:lnTo>
                    <a:pt x="1302156" y="2222538"/>
                  </a:lnTo>
                  <a:lnTo>
                    <a:pt x="1301927" y="2225344"/>
                  </a:lnTo>
                  <a:lnTo>
                    <a:pt x="1303794" y="2226741"/>
                  </a:lnTo>
                  <a:lnTo>
                    <a:pt x="1305661" y="2226970"/>
                  </a:lnTo>
                  <a:lnTo>
                    <a:pt x="1307985" y="2224633"/>
                  </a:lnTo>
                  <a:close/>
                </a:path>
                <a:path w="4572635" h="2286635">
                  <a:moveTo>
                    <a:pt x="1436344" y="1107528"/>
                  </a:moveTo>
                  <a:lnTo>
                    <a:pt x="1433779" y="1104963"/>
                  </a:lnTo>
                  <a:lnTo>
                    <a:pt x="1433068" y="1107528"/>
                  </a:lnTo>
                  <a:lnTo>
                    <a:pt x="1429804" y="1107998"/>
                  </a:lnTo>
                  <a:lnTo>
                    <a:pt x="1429575" y="1111262"/>
                  </a:lnTo>
                  <a:lnTo>
                    <a:pt x="1431201" y="1111504"/>
                  </a:lnTo>
                  <a:lnTo>
                    <a:pt x="1434007" y="1111961"/>
                  </a:lnTo>
                  <a:lnTo>
                    <a:pt x="1436103" y="1109637"/>
                  </a:lnTo>
                  <a:lnTo>
                    <a:pt x="1436344" y="1107528"/>
                  </a:lnTo>
                  <a:close/>
                </a:path>
                <a:path w="4572635" h="2286635">
                  <a:moveTo>
                    <a:pt x="1452206" y="2101659"/>
                  </a:moveTo>
                  <a:lnTo>
                    <a:pt x="1449641" y="2101659"/>
                  </a:lnTo>
                  <a:lnTo>
                    <a:pt x="1449171" y="2101418"/>
                  </a:lnTo>
                  <a:lnTo>
                    <a:pt x="1448714" y="2101888"/>
                  </a:lnTo>
                  <a:lnTo>
                    <a:pt x="1447774" y="2102358"/>
                  </a:lnTo>
                  <a:lnTo>
                    <a:pt x="1446847" y="2102586"/>
                  </a:lnTo>
                  <a:lnTo>
                    <a:pt x="1445907" y="2103056"/>
                  </a:lnTo>
                  <a:lnTo>
                    <a:pt x="1446377" y="2103755"/>
                  </a:lnTo>
                  <a:lnTo>
                    <a:pt x="1446606" y="2104453"/>
                  </a:lnTo>
                  <a:lnTo>
                    <a:pt x="1447076" y="2105152"/>
                  </a:lnTo>
                  <a:lnTo>
                    <a:pt x="1449171" y="2107260"/>
                  </a:lnTo>
                  <a:lnTo>
                    <a:pt x="1451038" y="2108885"/>
                  </a:lnTo>
                  <a:lnTo>
                    <a:pt x="1451508" y="2106320"/>
                  </a:lnTo>
                  <a:lnTo>
                    <a:pt x="1451737" y="2104694"/>
                  </a:lnTo>
                  <a:lnTo>
                    <a:pt x="1452206" y="2101659"/>
                  </a:lnTo>
                  <a:close/>
                </a:path>
                <a:path w="4572635" h="2286635">
                  <a:moveTo>
                    <a:pt x="1453146" y="2125230"/>
                  </a:moveTo>
                  <a:lnTo>
                    <a:pt x="1450111" y="2124760"/>
                  </a:lnTo>
                  <a:lnTo>
                    <a:pt x="1445437" y="2129421"/>
                  </a:lnTo>
                  <a:lnTo>
                    <a:pt x="1447546" y="2131530"/>
                  </a:lnTo>
                  <a:lnTo>
                    <a:pt x="1449870" y="2131758"/>
                  </a:lnTo>
                  <a:lnTo>
                    <a:pt x="1452206" y="2129193"/>
                  </a:lnTo>
                  <a:lnTo>
                    <a:pt x="1451978" y="2127554"/>
                  </a:lnTo>
                  <a:lnTo>
                    <a:pt x="1453146" y="2125230"/>
                  </a:lnTo>
                  <a:close/>
                </a:path>
                <a:path w="4572635" h="2286635">
                  <a:moveTo>
                    <a:pt x="1454772" y="4432"/>
                  </a:moveTo>
                  <a:lnTo>
                    <a:pt x="1451978" y="4889"/>
                  </a:lnTo>
                  <a:lnTo>
                    <a:pt x="1448943" y="2565"/>
                  </a:lnTo>
                  <a:lnTo>
                    <a:pt x="1446149" y="6299"/>
                  </a:lnTo>
                  <a:lnTo>
                    <a:pt x="1448943" y="5600"/>
                  </a:lnTo>
                  <a:lnTo>
                    <a:pt x="1452206" y="9093"/>
                  </a:lnTo>
                  <a:lnTo>
                    <a:pt x="1454772" y="4432"/>
                  </a:lnTo>
                  <a:close/>
                </a:path>
                <a:path w="4572635" h="2286635">
                  <a:moveTo>
                    <a:pt x="1619758" y="901001"/>
                  </a:moveTo>
                  <a:lnTo>
                    <a:pt x="1617192" y="898677"/>
                  </a:lnTo>
                  <a:lnTo>
                    <a:pt x="1616024" y="898906"/>
                  </a:lnTo>
                  <a:lnTo>
                    <a:pt x="1614398" y="899134"/>
                  </a:lnTo>
                  <a:lnTo>
                    <a:pt x="1613001" y="899375"/>
                  </a:lnTo>
                  <a:lnTo>
                    <a:pt x="1613700" y="902411"/>
                  </a:lnTo>
                  <a:lnTo>
                    <a:pt x="1616024" y="903338"/>
                  </a:lnTo>
                  <a:lnTo>
                    <a:pt x="1617433" y="905446"/>
                  </a:lnTo>
                  <a:lnTo>
                    <a:pt x="1619758" y="903109"/>
                  </a:lnTo>
                  <a:lnTo>
                    <a:pt x="1619758" y="901001"/>
                  </a:lnTo>
                  <a:close/>
                </a:path>
                <a:path w="4572635" h="2286635">
                  <a:moveTo>
                    <a:pt x="1635633" y="2117763"/>
                  </a:moveTo>
                  <a:lnTo>
                    <a:pt x="1633296" y="2115197"/>
                  </a:lnTo>
                  <a:lnTo>
                    <a:pt x="1631429" y="2117991"/>
                  </a:lnTo>
                  <a:lnTo>
                    <a:pt x="1631670" y="2121027"/>
                  </a:lnTo>
                  <a:lnTo>
                    <a:pt x="1633994" y="2125459"/>
                  </a:lnTo>
                  <a:lnTo>
                    <a:pt x="1635633" y="2117763"/>
                  </a:lnTo>
                  <a:close/>
                </a:path>
                <a:path w="4572635" h="2286635">
                  <a:moveTo>
                    <a:pt x="1740877" y="2182634"/>
                  </a:moveTo>
                  <a:lnTo>
                    <a:pt x="1738782" y="2180298"/>
                  </a:lnTo>
                  <a:lnTo>
                    <a:pt x="1737372" y="2180539"/>
                  </a:lnTo>
                  <a:lnTo>
                    <a:pt x="1735505" y="2180767"/>
                  </a:lnTo>
                  <a:lnTo>
                    <a:pt x="1733181" y="2181237"/>
                  </a:lnTo>
                  <a:lnTo>
                    <a:pt x="1735747" y="2183333"/>
                  </a:lnTo>
                  <a:lnTo>
                    <a:pt x="1736674" y="2185670"/>
                  </a:lnTo>
                  <a:lnTo>
                    <a:pt x="1739239" y="2186368"/>
                  </a:lnTo>
                  <a:lnTo>
                    <a:pt x="1740877" y="2184501"/>
                  </a:lnTo>
                  <a:lnTo>
                    <a:pt x="1740877" y="2182634"/>
                  </a:lnTo>
                  <a:close/>
                </a:path>
                <a:path w="4572635" h="2286635">
                  <a:moveTo>
                    <a:pt x="1774012" y="16090"/>
                  </a:moveTo>
                  <a:lnTo>
                    <a:pt x="1771446" y="13766"/>
                  </a:lnTo>
                  <a:lnTo>
                    <a:pt x="1769821" y="13995"/>
                  </a:lnTo>
                  <a:lnTo>
                    <a:pt x="1767484" y="12827"/>
                  </a:lnTo>
                  <a:lnTo>
                    <a:pt x="1767014" y="15862"/>
                  </a:lnTo>
                  <a:lnTo>
                    <a:pt x="1771446" y="20294"/>
                  </a:lnTo>
                  <a:lnTo>
                    <a:pt x="1773783" y="18199"/>
                  </a:lnTo>
                  <a:lnTo>
                    <a:pt x="1774012" y="16090"/>
                  </a:lnTo>
                  <a:close/>
                </a:path>
                <a:path w="4572635" h="2286635">
                  <a:moveTo>
                    <a:pt x="1783346" y="2117991"/>
                  </a:moveTo>
                  <a:lnTo>
                    <a:pt x="1780781" y="2117991"/>
                  </a:lnTo>
                  <a:lnTo>
                    <a:pt x="1780082" y="2117763"/>
                  </a:lnTo>
                  <a:lnTo>
                    <a:pt x="1779854" y="2118220"/>
                  </a:lnTo>
                  <a:lnTo>
                    <a:pt x="1778914" y="2118690"/>
                  </a:lnTo>
                  <a:lnTo>
                    <a:pt x="1777987" y="2118931"/>
                  </a:lnTo>
                  <a:lnTo>
                    <a:pt x="1777047" y="2119388"/>
                  </a:lnTo>
                  <a:lnTo>
                    <a:pt x="1777517" y="2120087"/>
                  </a:lnTo>
                  <a:lnTo>
                    <a:pt x="1777746" y="2120798"/>
                  </a:lnTo>
                  <a:lnTo>
                    <a:pt x="1778215" y="2121497"/>
                  </a:lnTo>
                  <a:lnTo>
                    <a:pt x="1780311" y="2123592"/>
                  </a:lnTo>
                  <a:lnTo>
                    <a:pt x="1782178" y="2125230"/>
                  </a:lnTo>
                  <a:lnTo>
                    <a:pt x="1782648" y="2122665"/>
                  </a:lnTo>
                  <a:lnTo>
                    <a:pt x="1782889" y="2121027"/>
                  </a:lnTo>
                  <a:lnTo>
                    <a:pt x="1783346" y="2117991"/>
                  </a:lnTo>
                  <a:close/>
                </a:path>
                <a:path w="4572635" h="2286635">
                  <a:moveTo>
                    <a:pt x="1792922" y="13766"/>
                  </a:moveTo>
                  <a:lnTo>
                    <a:pt x="1786382" y="13766"/>
                  </a:lnTo>
                  <a:lnTo>
                    <a:pt x="1787080" y="17259"/>
                  </a:lnTo>
                  <a:lnTo>
                    <a:pt x="1789188" y="19596"/>
                  </a:lnTo>
                  <a:lnTo>
                    <a:pt x="1792922" y="20294"/>
                  </a:lnTo>
                  <a:lnTo>
                    <a:pt x="1792922" y="13766"/>
                  </a:lnTo>
                  <a:close/>
                </a:path>
                <a:path w="4572635" h="2286635">
                  <a:moveTo>
                    <a:pt x="1855927" y="2254745"/>
                  </a:moveTo>
                  <a:lnTo>
                    <a:pt x="1853361" y="2252637"/>
                  </a:lnTo>
                  <a:lnTo>
                    <a:pt x="1852193" y="2250071"/>
                  </a:lnTo>
                  <a:lnTo>
                    <a:pt x="1849856" y="2249614"/>
                  </a:lnTo>
                  <a:lnTo>
                    <a:pt x="1848231" y="2251481"/>
                  </a:lnTo>
                  <a:lnTo>
                    <a:pt x="1848231" y="2253348"/>
                  </a:lnTo>
                  <a:lnTo>
                    <a:pt x="1850326" y="2255672"/>
                  </a:lnTo>
                  <a:lnTo>
                    <a:pt x="1851723" y="2255443"/>
                  </a:lnTo>
                  <a:lnTo>
                    <a:pt x="1853590" y="2255215"/>
                  </a:lnTo>
                  <a:lnTo>
                    <a:pt x="1855927" y="2254745"/>
                  </a:lnTo>
                  <a:close/>
                </a:path>
                <a:path w="4572635" h="2286635">
                  <a:moveTo>
                    <a:pt x="1925002" y="2155329"/>
                  </a:moveTo>
                  <a:lnTo>
                    <a:pt x="1917065" y="2153932"/>
                  </a:lnTo>
                  <a:lnTo>
                    <a:pt x="1914728" y="2156269"/>
                  </a:lnTo>
                  <a:lnTo>
                    <a:pt x="1917763" y="2157895"/>
                  </a:lnTo>
                  <a:lnTo>
                    <a:pt x="1920570" y="2157895"/>
                  </a:lnTo>
                  <a:lnTo>
                    <a:pt x="1925002" y="2155329"/>
                  </a:lnTo>
                  <a:close/>
                </a:path>
                <a:path w="4572635" h="2286635">
                  <a:moveTo>
                    <a:pt x="1944141" y="2115197"/>
                  </a:moveTo>
                  <a:lnTo>
                    <a:pt x="1943671" y="2111692"/>
                  </a:lnTo>
                  <a:lnTo>
                    <a:pt x="1943201" y="2110054"/>
                  </a:lnTo>
                  <a:lnTo>
                    <a:pt x="1942731" y="2107488"/>
                  </a:lnTo>
                  <a:lnTo>
                    <a:pt x="1940407" y="2109825"/>
                  </a:lnTo>
                  <a:lnTo>
                    <a:pt x="1938540" y="2111464"/>
                  </a:lnTo>
                  <a:lnTo>
                    <a:pt x="1936432" y="2113788"/>
                  </a:lnTo>
                  <a:lnTo>
                    <a:pt x="1938769" y="2114258"/>
                  </a:lnTo>
                  <a:lnTo>
                    <a:pt x="1940407" y="2114486"/>
                  </a:lnTo>
                  <a:lnTo>
                    <a:pt x="1944141" y="2115197"/>
                  </a:lnTo>
                  <a:close/>
                </a:path>
                <a:path w="4572635" h="2286635">
                  <a:moveTo>
                    <a:pt x="1962810" y="2230475"/>
                  </a:moveTo>
                  <a:lnTo>
                    <a:pt x="1959775" y="2228837"/>
                  </a:lnTo>
                  <a:lnTo>
                    <a:pt x="1956968" y="2228837"/>
                  </a:lnTo>
                  <a:lnTo>
                    <a:pt x="1952536" y="2231402"/>
                  </a:lnTo>
                  <a:lnTo>
                    <a:pt x="1960473" y="2232812"/>
                  </a:lnTo>
                  <a:lnTo>
                    <a:pt x="1962810" y="2230475"/>
                  </a:lnTo>
                  <a:close/>
                </a:path>
                <a:path w="4572635" h="2286635">
                  <a:moveTo>
                    <a:pt x="1973313" y="2135733"/>
                  </a:moveTo>
                  <a:lnTo>
                    <a:pt x="1970747" y="2135022"/>
                  </a:lnTo>
                  <a:lnTo>
                    <a:pt x="1970278" y="2131758"/>
                  </a:lnTo>
                  <a:lnTo>
                    <a:pt x="1967001" y="2131530"/>
                  </a:lnTo>
                  <a:lnTo>
                    <a:pt x="1966772" y="2133155"/>
                  </a:lnTo>
                  <a:lnTo>
                    <a:pt x="1966302" y="2135962"/>
                  </a:lnTo>
                  <a:lnTo>
                    <a:pt x="1968639" y="2138057"/>
                  </a:lnTo>
                  <a:lnTo>
                    <a:pt x="1970976" y="2138527"/>
                  </a:lnTo>
                  <a:lnTo>
                    <a:pt x="1973313" y="2135733"/>
                  </a:lnTo>
                  <a:close/>
                </a:path>
                <a:path w="4572635" h="2286635">
                  <a:moveTo>
                    <a:pt x="1980539" y="637768"/>
                  </a:moveTo>
                  <a:lnTo>
                    <a:pt x="1972602" y="636371"/>
                  </a:lnTo>
                  <a:lnTo>
                    <a:pt x="1970506" y="638708"/>
                  </a:lnTo>
                  <a:lnTo>
                    <a:pt x="1973313" y="640346"/>
                  </a:lnTo>
                  <a:lnTo>
                    <a:pt x="1976335" y="640346"/>
                  </a:lnTo>
                  <a:lnTo>
                    <a:pt x="1980539" y="637768"/>
                  </a:lnTo>
                  <a:close/>
                </a:path>
                <a:path w="4572635" h="2286635">
                  <a:moveTo>
                    <a:pt x="1990344" y="2102827"/>
                  </a:moveTo>
                  <a:lnTo>
                    <a:pt x="1982406" y="2101418"/>
                  </a:lnTo>
                  <a:lnTo>
                    <a:pt x="1980311" y="2103755"/>
                  </a:lnTo>
                  <a:lnTo>
                    <a:pt x="1983105" y="2105393"/>
                  </a:lnTo>
                  <a:lnTo>
                    <a:pt x="1986140" y="2105393"/>
                  </a:lnTo>
                  <a:lnTo>
                    <a:pt x="1990344" y="2102827"/>
                  </a:lnTo>
                  <a:close/>
                </a:path>
                <a:path w="4572635" h="2286635">
                  <a:moveTo>
                    <a:pt x="2002015" y="332765"/>
                  </a:moveTo>
                  <a:lnTo>
                    <a:pt x="1999208" y="330898"/>
                  </a:lnTo>
                  <a:lnTo>
                    <a:pt x="1996173" y="331139"/>
                  </a:lnTo>
                  <a:lnTo>
                    <a:pt x="1991741" y="333463"/>
                  </a:lnTo>
                  <a:lnTo>
                    <a:pt x="1999449" y="335102"/>
                  </a:lnTo>
                  <a:lnTo>
                    <a:pt x="2002015" y="332765"/>
                  </a:lnTo>
                  <a:close/>
                </a:path>
                <a:path w="4572635" h="2286635">
                  <a:moveTo>
                    <a:pt x="2118220" y="2253577"/>
                  </a:moveTo>
                  <a:lnTo>
                    <a:pt x="2110054" y="2252180"/>
                  </a:lnTo>
                  <a:lnTo>
                    <a:pt x="2110054" y="2252408"/>
                  </a:lnTo>
                  <a:lnTo>
                    <a:pt x="2108187" y="2254504"/>
                  </a:lnTo>
                  <a:lnTo>
                    <a:pt x="2110994" y="2256142"/>
                  </a:lnTo>
                  <a:lnTo>
                    <a:pt x="2114029" y="2256142"/>
                  </a:lnTo>
                  <a:lnTo>
                    <a:pt x="2118220" y="2253577"/>
                  </a:lnTo>
                  <a:close/>
                </a:path>
                <a:path w="4572635" h="2286635">
                  <a:moveTo>
                    <a:pt x="2136432" y="2123821"/>
                  </a:moveTo>
                  <a:lnTo>
                    <a:pt x="2135022" y="2121725"/>
                  </a:lnTo>
                  <a:lnTo>
                    <a:pt x="2133866" y="2119630"/>
                  </a:lnTo>
                  <a:lnTo>
                    <a:pt x="2132457" y="2117521"/>
                  </a:lnTo>
                  <a:lnTo>
                    <a:pt x="2129891" y="2120328"/>
                  </a:lnTo>
                  <a:lnTo>
                    <a:pt x="2129891" y="2122195"/>
                  </a:lnTo>
                  <a:lnTo>
                    <a:pt x="2131758" y="2124532"/>
                  </a:lnTo>
                  <a:lnTo>
                    <a:pt x="2133396" y="2124291"/>
                  </a:lnTo>
                  <a:lnTo>
                    <a:pt x="2135263" y="2124062"/>
                  </a:lnTo>
                  <a:lnTo>
                    <a:pt x="2136432" y="2123821"/>
                  </a:lnTo>
                  <a:close/>
                </a:path>
                <a:path w="4572635" h="2286635">
                  <a:moveTo>
                    <a:pt x="2157425" y="322732"/>
                  </a:moveTo>
                  <a:lnTo>
                    <a:pt x="2154859" y="322262"/>
                  </a:lnTo>
                  <a:lnTo>
                    <a:pt x="2153234" y="322033"/>
                  </a:lnTo>
                  <a:lnTo>
                    <a:pt x="2150199" y="321564"/>
                  </a:lnTo>
                  <a:lnTo>
                    <a:pt x="2150199" y="324129"/>
                  </a:lnTo>
                  <a:lnTo>
                    <a:pt x="2149957" y="324840"/>
                  </a:lnTo>
                  <a:lnTo>
                    <a:pt x="2150427" y="325069"/>
                  </a:lnTo>
                  <a:lnTo>
                    <a:pt x="2150897" y="325996"/>
                  </a:lnTo>
                  <a:lnTo>
                    <a:pt x="2151126" y="326936"/>
                  </a:lnTo>
                  <a:lnTo>
                    <a:pt x="2151596" y="327863"/>
                  </a:lnTo>
                  <a:lnTo>
                    <a:pt x="2152294" y="327406"/>
                  </a:lnTo>
                  <a:lnTo>
                    <a:pt x="2152993" y="327164"/>
                  </a:lnTo>
                  <a:lnTo>
                    <a:pt x="2153691" y="326707"/>
                  </a:lnTo>
                  <a:lnTo>
                    <a:pt x="2155799" y="324599"/>
                  </a:lnTo>
                  <a:lnTo>
                    <a:pt x="2157425" y="322732"/>
                  </a:lnTo>
                  <a:close/>
                </a:path>
                <a:path w="4572635" h="2286635">
                  <a:moveTo>
                    <a:pt x="2216239" y="2187765"/>
                  </a:moveTo>
                  <a:lnTo>
                    <a:pt x="2213902" y="2187295"/>
                  </a:lnTo>
                  <a:lnTo>
                    <a:pt x="2212276" y="2187067"/>
                  </a:lnTo>
                  <a:lnTo>
                    <a:pt x="2208542" y="2186368"/>
                  </a:lnTo>
                  <a:lnTo>
                    <a:pt x="2209241" y="2189873"/>
                  </a:lnTo>
                  <a:lnTo>
                    <a:pt x="2209939" y="2194064"/>
                  </a:lnTo>
                  <a:lnTo>
                    <a:pt x="2212276" y="2191740"/>
                  </a:lnTo>
                  <a:lnTo>
                    <a:pt x="2214143" y="2190102"/>
                  </a:lnTo>
                  <a:lnTo>
                    <a:pt x="2216239" y="2187765"/>
                  </a:lnTo>
                  <a:close/>
                </a:path>
                <a:path w="4572635" h="2286635">
                  <a:moveTo>
                    <a:pt x="2257780" y="2261514"/>
                  </a:moveTo>
                  <a:lnTo>
                    <a:pt x="2256371" y="2259406"/>
                  </a:lnTo>
                  <a:lnTo>
                    <a:pt x="2255215" y="2257310"/>
                  </a:lnTo>
                  <a:lnTo>
                    <a:pt x="2253805" y="2255215"/>
                  </a:lnTo>
                  <a:lnTo>
                    <a:pt x="2251011" y="2258009"/>
                  </a:lnTo>
                  <a:lnTo>
                    <a:pt x="2251240" y="2259647"/>
                  </a:lnTo>
                  <a:lnTo>
                    <a:pt x="2253107" y="2262213"/>
                  </a:lnTo>
                  <a:lnTo>
                    <a:pt x="2254745" y="2261971"/>
                  </a:lnTo>
                  <a:lnTo>
                    <a:pt x="2256612" y="2261743"/>
                  </a:lnTo>
                  <a:lnTo>
                    <a:pt x="2257780" y="2261514"/>
                  </a:lnTo>
                  <a:close/>
                </a:path>
                <a:path w="4572635" h="2286635">
                  <a:moveTo>
                    <a:pt x="2292083" y="2224176"/>
                  </a:moveTo>
                  <a:lnTo>
                    <a:pt x="2284145" y="2222766"/>
                  </a:lnTo>
                  <a:lnTo>
                    <a:pt x="2281809" y="2225103"/>
                  </a:lnTo>
                  <a:lnTo>
                    <a:pt x="2284844" y="2226741"/>
                  </a:lnTo>
                  <a:lnTo>
                    <a:pt x="2287651" y="2226741"/>
                  </a:lnTo>
                  <a:lnTo>
                    <a:pt x="2292083" y="2224176"/>
                  </a:lnTo>
                  <a:close/>
                </a:path>
                <a:path w="4572635" h="2286635">
                  <a:moveTo>
                    <a:pt x="2293709" y="2151824"/>
                  </a:moveTo>
                  <a:lnTo>
                    <a:pt x="2290915" y="2149957"/>
                  </a:lnTo>
                  <a:lnTo>
                    <a:pt x="2287879" y="2150199"/>
                  </a:lnTo>
                  <a:lnTo>
                    <a:pt x="2283447" y="2152535"/>
                  </a:lnTo>
                  <a:lnTo>
                    <a:pt x="2291143" y="2154161"/>
                  </a:lnTo>
                  <a:lnTo>
                    <a:pt x="2293709" y="2151824"/>
                  </a:lnTo>
                  <a:close/>
                </a:path>
                <a:path w="4572635" h="2286635">
                  <a:moveTo>
                    <a:pt x="2327783" y="2175865"/>
                  </a:moveTo>
                  <a:lnTo>
                    <a:pt x="2325217" y="2173528"/>
                  </a:lnTo>
                  <a:lnTo>
                    <a:pt x="2323592" y="2173770"/>
                  </a:lnTo>
                  <a:lnTo>
                    <a:pt x="2321255" y="2172601"/>
                  </a:lnTo>
                  <a:lnTo>
                    <a:pt x="2320785" y="2175637"/>
                  </a:lnTo>
                  <a:lnTo>
                    <a:pt x="2325446" y="2180298"/>
                  </a:lnTo>
                  <a:lnTo>
                    <a:pt x="2327554" y="2178202"/>
                  </a:lnTo>
                  <a:lnTo>
                    <a:pt x="2327783" y="2175865"/>
                  </a:lnTo>
                  <a:close/>
                </a:path>
                <a:path w="4572635" h="2286635">
                  <a:moveTo>
                    <a:pt x="2345283" y="25425"/>
                  </a:moveTo>
                  <a:lnTo>
                    <a:pt x="2342489" y="20294"/>
                  </a:lnTo>
                  <a:lnTo>
                    <a:pt x="2345055" y="17259"/>
                  </a:lnTo>
                  <a:lnTo>
                    <a:pt x="2341549" y="13296"/>
                  </a:lnTo>
                  <a:lnTo>
                    <a:pt x="2340152" y="20993"/>
                  </a:lnTo>
                  <a:lnTo>
                    <a:pt x="2345283" y="25425"/>
                  </a:lnTo>
                  <a:close/>
                </a:path>
                <a:path w="4572635" h="2286635">
                  <a:moveTo>
                    <a:pt x="2353919" y="2255672"/>
                  </a:moveTo>
                  <a:lnTo>
                    <a:pt x="2351354" y="2251481"/>
                  </a:lnTo>
                  <a:lnTo>
                    <a:pt x="2349957" y="2259647"/>
                  </a:lnTo>
                  <a:lnTo>
                    <a:pt x="2352294" y="2261514"/>
                  </a:lnTo>
                  <a:lnTo>
                    <a:pt x="2353919" y="2258707"/>
                  </a:lnTo>
                  <a:lnTo>
                    <a:pt x="2353919" y="2255672"/>
                  </a:lnTo>
                  <a:close/>
                </a:path>
                <a:path w="4572635" h="2286635">
                  <a:moveTo>
                    <a:pt x="2357183" y="2184501"/>
                  </a:moveTo>
                  <a:lnTo>
                    <a:pt x="2354618" y="2184031"/>
                  </a:lnTo>
                  <a:lnTo>
                    <a:pt x="2352992" y="2183803"/>
                  </a:lnTo>
                  <a:lnTo>
                    <a:pt x="2349957" y="2183333"/>
                  </a:lnTo>
                  <a:lnTo>
                    <a:pt x="2349957" y="2186368"/>
                  </a:lnTo>
                  <a:lnTo>
                    <a:pt x="2350655" y="2187765"/>
                  </a:lnTo>
                  <a:lnTo>
                    <a:pt x="2350884" y="2188705"/>
                  </a:lnTo>
                  <a:lnTo>
                    <a:pt x="2351354" y="2189632"/>
                  </a:lnTo>
                  <a:lnTo>
                    <a:pt x="2352052" y="2189162"/>
                  </a:lnTo>
                  <a:lnTo>
                    <a:pt x="2352751" y="2188934"/>
                  </a:lnTo>
                  <a:lnTo>
                    <a:pt x="2353449" y="2188464"/>
                  </a:lnTo>
                  <a:lnTo>
                    <a:pt x="2355558" y="2186368"/>
                  </a:lnTo>
                  <a:lnTo>
                    <a:pt x="2357183" y="2184501"/>
                  </a:lnTo>
                  <a:close/>
                </a:path>
                <a:path w="4572635" h="2286635">
                  <a:moveTo>
                    <a:pt x="2450071" y="27292"/>
                  </a:moveTo>
                  <a:lnTo>
                    <a:pt x="2447734" y="23558"/>
                  </a:lnTo>
                  <a:lnTo>
                    <a:pt x="2448661" y="19367"/>
                  </a:lnTo>
                  <a:lnTo>
                    <a:pt x="2447036" y="20764"/>
                  </a:lnTo>
                  <a:lnTo>
                    <a:pt x="2445169" y="21691"/>
                  </a:lnTo>
                  <a:lnTo>
                    <a:pt x="2445169" y="25196"/>
                  </a:lnTo>
                  <a:lnTo>
                    <a:pt x="2444000" y="28003"/>
                  </a:lnTo>
                  <a:lnTo>
                    <a:pt x="2446566" y="30099"/>
                  </a:lnTo>
                  <a:lnTo>
                    <a:pt x="2450071" y="27292"/>
                  </a:lnTo>
                  <a:close/>
                </a:path>
                <a:path w="4572635" h="2286635">
                  <a:moveTo>
                    <a:pt x="2586812" y="324370"/>
                  </a:moveTo>
                  <a:lnTo>
                    <a:pt x="2584488" y="322033"/>
                  </a:lnTo>
                  <a:lnTo>
                    <a:pt x="2582849" y="320167"/>
                  </a:lnTo>
                  <a:lnTo>
                    <a:pt x="2580513" y="318071"/>
                  </a:lnTo>
                  <a:lnTo>
                    <a:pt x="2580055" y="320395"/>
                  </a:lnTo>
                  <a:lnTo>
                    <a:pt x="2579814" y="322033"/>
                  </a:lnTo>
                  <a:lnTo>
                    <a:pt x="2579116" y="325767"/>
                  </a:lnTo>
                  <a:lnTo>
                    <a:pt x="2582621" y="325069"/>
                  </a:lnTo>
                  <a:lnTo>
                    <a:pt x="2586812" y="324370"/>
                  </a:lnTo>
                  <a:close/>
                </a:path>
                <a:path w="4572635" h="2286635">
                  <a:moveTo>
                    <a:pt x="2895320" y="2278545"/>
                  </a:moveTo>
                  <a:lnTo>
                    <a:pt x="2892526" y="2275281"/>
                  </a:lnTo>
                  <a:lnTo>
                    <a:pt x="2889720" y="2278545"/>
                  </a:lnTo>
                  <a:lnTo>
                    <a:pt x="2889720" y="2281809"/>
                  </a:lnTo>
                  <a:lnTo>
                    <a:pt x="2892526" y="2285314"/>
                  </a:lnTo>
                  <a:lnTo>
                    <a:pt x="2895320" y="2281809"/>
                  </a:lnTo>
                  <a:lnTo>
                    <a:pt x="2895320" y="2278545"/>
                  </a:lnTo>
                  <a:close/>
                </a:path>
                <a:path w="4572635" h="2286635">
                  <a:moveTo>
                    <a:pt x="3458895" y="2242604"/>
                  </a:moveTo>
                  <a:lnTo>
                    <a:pt x="3456330" y="2239111"/>
                  </a:lnTo>
                  <a:lnTo>
                    <a:pt x="3453523" y="2242604"/>
                  </a:lnTo>
                  <a:lnTo>
                    <a:pt x="3453523" y="2245880"/>
                  </a:lnTo>
                  <a:lnTo>
                    <a:pt x="3456330" y="2249144"/>
                  </a:lnTo>
                  <a:lnTo>
                    <a:pt x="3458895" y="2245880"/>
                  </a:lnTo>
                  <a:lnTo>
                    <a:pt x="3458895" y="2242604"/>
                  </a:lnTo>
                  <a:close/>
                </a:path>
                <a:path w="4572635" h="2286635">
                  <a:moveTo>
                    <a:pt x="3527272" y="338836"/>
                  </a:moveTo>
                  <a:lnTo>
                    <a:pt x="3526574" y="335102"/>
                  </a:lnTo>
                  <a:lnTo>
                    <a:pt x="3526104" y="332308"/>
                  </a:lnTo>
                  <a:lnTo>
                    <a:pt x="3523069" y="333006"/>
                  </a:lnTo>
                  <a:lnTo>
                    <a:pt x="3521900" y="335330"/>
                  </a:lnTo>
                  <a:lnTo>
                    <a:pt x="3519335" y="337439"/>
                  </a:lnTo>
                  <a:lnTo>
                    <a:pt x="3521900" y="337908"/>
                  </a:lnTo>
                  <a:lnTo>
                    <a:pt x="3523538" y="338137"/>
                  </a:lnTo>
                  <a:lnTo>
                    <a:pt x="3527272" y="338836"/>
                  </a:lnTo>
                  <a:close/>
                </a:path>
                <a:path w="4572635" h="2286635">
                  <a:moveTo>
                    <a:pt x="3697859" y="2264308"/>
                  </a:moveTo>
                  <a:lnTo>
                    <a:pt x="3695522" y="2262441"/>
                  </a:lnTo>
                  <a:lnTo>
                    <a:pt x="3694125" y="2264308"/>
                  </a:lnTo>
                  <a:lnTo>
                    <a:pt x="3691559" y="2265248"/>
                  </a:lnTo>
                  <a:lnTo>
                    <a:pt x="3691090" y="2268283"/>
                  </a:lnTo>
                  <a:lnTo>
                    <a:pt x="3695293" y="2268982"/>
                  </a:lnTo>
                  <a:lnTo>
                    <a:pt x="3697859" y="2266645"/>
                  </a:lnTo>
                  <a:lnTo>
                    <a:pt x="3697859" y="2264308"/>
                  </a:lnTo>
                  <a:close/>
                </a:path>
                <a:path w="4572635" h="2286635">
                  <a:moveTo>
                    <a:pt x="3910215" y="2260574"/>
                  </a:moveTo>
                  <a:lnTo>
                    <a:pt x="3906710" y="2257780"/>
                  </a:lnTo>
                  <a:lnTo>
                    <a:pt x="3903446" y="2257780"/>
                  </a:lnTo>
                  <a:lnTo>
                    <a:pt x="3900182" y="2260574"/>
                  </a:lnTo>
                  <a:lnTo>
                    <a:pt x="3903688" y="2263381"/>
                  </a:lnTo>
                  <a:lnTo>
                    <a:pt x="3906951" y="2263381"/>
                  </a:lnTo>
                  <a:lnTo>
                    <a:pt x="3910215" y="2260574"/>
                  </a:lnTo>
                  <a:close/>
                </a:path>
                <a:path w="4572635" h="2286635">
                  <a:moveTo>
                    <a:pt x="4113936" y="319938"/>
                  </a:moveTo>
                  <a:lnTo>
                    <a:pt x="4106240" y="318528"/>
                  </a:lnTo>
                  <a:lnTo>
                    <a:pt x="4101808" y="323672"/>
                  </a:lnTo>
                  <a:lnTo>
                    <a:pt x="4106938" y="320865"/>
                  </a:lnTo>
                  <a:lnTo>
                    <a:pt x="4109974" y="323430"/>
                  </a:lnTo>
                  <a:lnTo>
                    <a:pt x="4113936" y="319938"/>
                  </a:lnTo>
                  <a:close/>
                </a:path>
                <a:path w="4572635" h="2286635">
                  <a:moveTo>
                    <a:pt x="4165282" y="1625"/>
                  </a:moveTo>
                  <a:lnTo>
                    <a:pt x="4163415" y="228"/>
                  </a:lnTo>
                  <a:lnTo>
                    <a:pt x="4161548" y="0"/>
                  </a:lnTo>
                  <a:lnTo>
                    <a:pt x="4159212" y="2324"/>
                  </a:lnTo>
                  <a:lnTo>
                    <a:pt x="4159453" y="3962"/>
                  </a:lnTo>
                  <a:lnTo>
                    <a:pt x="4159910" y="5600"/>
                  </a:lnTo>
                  <a:lnTo>
                    <a:pt x="4160380" y="8166"/>
                  </a:lnTo>
                  <a:lnTo>
                    <a:pt x="4162247" y="5359"/>
                  </a:lnTo>
                  <a:lnTo>
                    <a:pt x="4164812" y="4432"/>
                  </a:lnTo>
                  <a:lnTo>
                    <a:pt x="4165282" y="1625"/>
                  </a:lnTo>
                  <a:close/>
                </a:path>
                <a:path w="4572635" h="2286635">
                  <a:moveTo>
                    <a:pt x="4182313" y="2273643"/>
                  </a:moveTo>
                  <a:lnTo>
                    <a:pt x="4179989" y="2271306"/>
                  </a:lnTo>
                  <a:lnTo>
                    <a:pt x="4177881" y="2271306"/>
                  </a:lnTo>
                  <a:lnTo>
                    <a:pt x="4175785" y="2273643"/>
                  </a:lnTo>
                  <a:lnTo>
                    <a:pt x="4176014" y="2275281"/>
                  </a:lnTo>
                  <a:lnTo>
                    <a:pt x="4174845" y="2277618"/>
                  </a:lnTo>
                  <a:lnTo>
                    <a:pt x="4177881" y="2278075"/>
                  </a:lnTo>
                  <a:lnTo>
                    <a:pt x="4182313" y="2273643"/>
                  </a:lnTo>
                  <a:close/>
                </a:path>
                <a:path w="4572635" h="2286635">
                  <a:moveTo>
                    <a:pt x="4205414" y="2101659"/>
                  </a:moveTo>
                  <a:lnTo>
                    <a:pt x="4202849" y="2101659"/>
                  </a:lnTo>
                  <a:lnTo>
                    <a:pt x="4202392" y="2101418"/>
                  </a:lnTo>
                  <a:lnTo>
                    <a:pt x="4201922" y="2101888"/>
                  </a:lnTo>
                  <a:lnTo>
                    <a:pt x="4200982" y="2102358"/>
                  </a:lnTo>
                  <a:lnTo>
                    <a:pt x="4200055" y="2102586"/>
                  </a:lnTo>
                  <a:lnTo>
                    <a:pt x="4199115" y="2103056"/>
                  </a:lnTo>
                  <a:lnTo>
                    <a:pt x="4199585" y="2103755"/>
                  </a:lnTo>
                  <a:lnTo>
                    <a:pt x="4199813" y="2104453"/>
                  </a:lnTo>
                  <a:lnTo>
                    <a:pt x="4200283" y="2105152"/>
                  </a:lnTo>
                  <a:lnTo>
                    <a:pt x="4202392" y="2107260"/>
                  </a:lnTo>
                  <a:lnTo>
                    <a:pt x="4204258" y="2108885"/>
                  </a:lnTo>
                  <a:lnTo>
                    <a:pt x="4204716" y="2106320"/>
                  </a:lnTo>
                  <a:lnTo>
                    <a:pt x="4204957" y="2104694"/>
                  </a:lnTo>
                  <a:lnTo>
                    <a:pt x="4205414" y="2101659"/>
                  </a:lnTo>
                  <a:close/>
                </a:path>
                <a:path w="4572635" h="2286635">
                  <a:moveTo>
                    <a:pt x="4205655" y="1107300"/>
                  </a:moveTo>
                  <a:lnTo>
                    <a:pt x="4202849" y="1104493"/>
                  </a:lnTo>
                  <a:lnTo>
                    <a:pt x="4200982" y="1104734"/>
                  </a:lnTo>
                  <a:lnTo>
                    <a:pt x="4198658" y="1106601"/>
                  </a:lnTo>
                  <a:lnTo>
                    <a:pt x="4198886" y="1108227"/>
                  </a:lnTo>
                  <a:lnTo>
                    <a:pt x="4199115" y="1110094"/>
                  </a:lnTo>
                  <a:lnTo>
                    <a:pt x="4199356" y="1111262"/>
                  </a:lnTo>
                  <a:lnTo>
                    <a:pt x="4201452" y="1109865"/>
                  </a:lnTo>
                  <a:lnTo>
                    <a:pt x="4203547" y="1108697"/>
                  </a:lnTo>
                  <a:lnTo>
                    <a:pt x="4205655" y="1107300"/>
                  </a:lnTo>
                  <a:close/>
                </a:path>
                <a:path w="4572635" h="2286635">
                  <a:moveTo>
                    <a:pt x="4351274" y="12357"/>
                  </a:moveTo>
                  <a:lnTo>
                    <a:pt x="4348238" y="6756"/>
                  </a:lnTo>
                  <a:lnTo>
                    <a:pt x="4350804" y="3962"/>
                  </a:lnTo>
                  <a:lnTo>
                    <a:pt x="4347299" y="0"/>
                  </a:lnTo>
                  <a:lnTo>
                    <a:pt x="4345902" y="7924"/>
                  </a:lnTo>
                  <a:lnTo>
                    <a:pt x="4346143" y="7924"/>
                  </a:lnTo>
                  <a:lnTo>
                    <a:pt x="4351274" y="12357"/>
                  </a:lnTo>
                  <a:close/>
                </a:path>
                <a:path w="4572635" h="2286635">
                  <a:moveTo>
                    <a:pt x="4466780" y="1106360"/>
                  </a:moveTo>
                  <a:lnTo>
                    <a:pt x="4463986" y="1104493"/>
                  </a:lnTo>
                  <a:lnTo>
                    <a:pt x="4460951" y="1104734"/>
                  </a:lnTo>
                  <a:lnTo>
                    <a:pt x="4456519" y="1107071"/>
                  </a:lnTo>
                  <a:lnTo>
                    <a:pt x="4464215" y="1108697"/>
                  </a:lnTo>
                  <a:lnTo>
                    <a:pt x="4464215" y="1108468"/>
                  </a:lnTo>
                  <a:lnTo>
                    <a:pt x="4466780" y="1106360"/>
                  </a:lnTo>
                  <a:close/>
                </a:path>
                <a:path w="4572635" h="2286635">
                  <a:moveTo>
                    <a:pt x="4466780" y="322973"/>
                  </a:moveTo>
                  <a:lnTo>
                    <a:pt x="4464913" y="321335"/>
                  </a:lnTo>
                  <a:lnTo>
                    <a:pt x="4463046" y="321335"/>
                  </a:lnTo>
                  <a:lnTo>
                    <a:pt x="4460722" y="323430"/>
                  </a:lnTo>
                  <a:lnTo>
                    <a:pt x="4460951" y="324840"/>
                  </a:lnTo>
                  <a:lnTo>
                    <a:pt x="4461180" y="326707"/>
                  </a:lnTo>
                  <a:lnTo>
                    <a:pt x="4461891" y="330441"/>
                  </a:lnTo>
                  <a:lnTo>
                    <a:pt x="4463516" y="326237"/>
                  </a:lnTo>
                  <a:lnTo>
                    <a:pt x="4466552" y="325767"/>
                  </a:lnTo>
                  <a:lnTo>
                    <a:pt x="4466780" y="322973"/>
                  </a:lnTo>
                  <a:close/>
                </a:path>
                <a:path w="4572635" h="2286635">
                  <a:moveTo>
                    <a:pt x="4500156" y="639406"/>
                  </a:moveTo>
                  <a:lnTo>
                    <a:pt x="4497819" y="637070"/>
                  </a:lnTo>
                  <a:lnTo>
                    <a:pt x="4496193" y="640105"/>
                  </a:lnTo>
                  <a:lnTo>
                    <a:pt x="4496193" y="642912"/>
                  </a:lnTo>
                  <a:lnTo>
                    <a:pt x="4498759" y="647344"/>
                  </a:lnTo>
                  <a:lnTo>
                    <a:pt x="4500156" y="639406"/>
                  </a:lnTo>
                  <a:close/>
                </a:path>
                <a:path w="4572635" h="2286635">
                  <a:moveTo>
                    <a:pt x="4510887" y="329272"/>
                  </a:moveTo>
                  <a:lnTo>
                    <a:pt x="4507852" y="328803"/>
                  </a:lnTo>
                  <a:lnTo>
                    <a:pt x="4503420" y="333235"/>
                  </a:lnTo>
                  <a:lnTo>
                    <a:pt x="4505528" y="335572"/>
                  </a:lnTo>
                  <a:lnTo>
                    <a:pt x="4507852" y="335800"/>
                  </a:lnTo>
                  <a:lnTo>
                    <a:pt x="4509960" y="333235"/>
                  </a:lnTo>
                  <a:lnTo>
                    <a:pt x="4509719" y="331597"/>
                  </a:lnTo>
                  <a:lnTo>
                    <a:pt x="4510887" y="329272"/>
                  </a:lnTo>
                  <a:close/>
                </a:path>
                <a:path w="4572635" h="2286635">
                  <a:moveTo>
                    <a:pt x="4568533" y="1109637"/>
                  </a:moveTo>
                  <a:lnTo>
                    <a:pt x="4566666" y="1107998"/>
                  </a:lnTo>
                  <a:lnTo>
                    <a:pt x="4564799" y="1107998"/>
                  </a:lnTo>
                  <a:lnTo>
                    <a:pt x="4562462" y="1110094"/>
                  </a:lnTo>
                  <a:lnTo>
                    <a:pt x="4562703" y="1111504"/>
                  </a:lnTo>
                  <a:lnTo>
                    <a:pt x="4562932" y="1113370"/>
                  </a:lnTo>
                  <a:lnTo>
                    <a:pt x="4563630" y="1117104"/>
                  </a:lnTo>
                  <a:lnTo>
                    <a:pt x="4565027" y="1112901"/>
                  </a:lnTo>
                  <a:lnTo>
                    <a:pt x="4568304" y="1112431"/>
                  </a:lnTo>
                  <a:lnTo>
                    <a:pt x="4568533" y="1109637"/>
                  </a:lnTo>
                  <a:close/>
                </a:path>
                <a:path w="4572635" h="2286635">
                  <a:moveTo>
                    <a:pt x="4572266" y="633577"/>
                  </a:moveTo>
                  <a:lnTo>
                    <a:pt x="4572038" y="633336"/>
                  </a:lnTo>
                  <a:lnTo>
                    <a:pt x="4571568" y="632409"/>
                  </a:lnTo>
                  <a:lnTo>
                    <a:pt x="4571327" y="631469"/>
                  </a:lnTo>
                  <a:lnTo>
                    <a:pt x="4570869" y="630542"/>
                  </a:lnTo>
                  <a:lnTo>
                    <a:pt x="4570171" y="631012"/>
                  </a:lnTo>
                  <a:lnTo>
                    <a:pt x="4569460" y="631240"/>
                  </a:lnTo>
                  <a:lnTo>
                    <a:pt x="4568761" y="631710"/>
                  </a:lnTo>
                  <a:lnTo>
                    <a:pt x="4566666" y="633806"/>
                  </a:lnTo>
                  <a:lnTo>
                    <a:pt x="4565027" y="635673"/>
                  </a:lnTo>
                  <a:lnTo>
                    <a:pt x="4567593" y="636143"/>
                  </a:lnTo>
                  <a:lnTo>
                    <a:pt x="4569231" y="636371"/>
                  </a:lnTo>
                  <a:lnTo>
                    <a:pt x="4572266" y="636841"/>
                  </a:lnTo>
                  <a:lnTo>
                    <a:pt x="4572266" y="633577"/>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65" name="object 65"/>
            <p:cNvSpPr/>
            <p:nvPr/>
          </p:nvSpPr>
          <p:spPr>
            <a:xfrm>
              <a:off x="1065415" y="2892373"/>
              <a:ext cx="4603115" cy="2400935"/>
            </a:xfrm>
            <a:custGeom>
              <a:avLst/>
              <a:gdLst/>
              <a:ahLst/>
              <a:cxnLst/>
              <a:rect l="l" t="t" r="r" b="b"/>
              <a:pathLst>
                <a:path w="4603115" h="2400935">
                  <a:moveTo>
                    <a:pt x="12141" y="2260816"/>
                  </a:moveTo>
                  <a:lnTo>
                    <a:pt x="6997" y="2263610"/>
                  </a:lnTo>
                  <a:lnTo>
                    <a:pt x="3962" y="2261044"/>
                  </a:lnTo>
                  <a:lnTo>
                    <a:pt x="0" y="2264549"/>
                  </a:lnTo>
                  <a:lnTo>
                    <a:pt x="7696" y="2265946"/>
                  </a:lnTo>
                  <a:lnTo>
                    <a:pt x="7696" y="2265718"/>
                  </a:lnTo>
                  <a:lnTo>
                    <a:pt x="12141" y="2260816"/>
                  </a:lnTo>
                  <a:close/>
                </a:path>
                <a:path w="4603115" h="2400935">
                  <a:moveTo>
                    <a:pt x="115277" y="7467"/>
                  </a:moveTo>
                  <a:lnTo>
                    <a:pt x="112242" y="4902"/>
                  </a:lnTo>
                  <a:lnTo>
                    <a:pt x="112953" y="7696"/>
                  </a:lnTo>
                  <a:lnTo>
                    <a:pt x="110617" y="10502"/>
                  </a:lnTo>
                  <a:lnTo>
                    <a:pt x="113880" y="14693"/>
                  </a:lnTo>
                  <a:lnTo>
                    <a:pt x="115277" y="7467"/>
                  </a:lnTo>
                  <a:close/>
                </a:path>
                <a:path w="4603115" h="2400935">
                  <a:moveTo>
                    <a:pt x="185293" y="633577"/>
                  </a:moveTo>
                  <a:lnTo>
                    <a:pt x="182486" y="630313"/>
                  </a:lnTo>
                  <a:lnTo>
                    <a:pt x="179692" y="633577"/>
                  </a:lnTo>
                  <a:lnTo>
                    <a:pt x="179692" y="636841"/>
                  </a:lnTo>
                  <a:lnTo>
                    <a:pt x="182486" y="640346"/>
                  </a:lnTo>
                  <a:lnTo>
                    <a:pt x="185293" y="636841"/>
                  </a:lnTo>
                  <a:lnTo>
                    <a:pt x="185293" y="633577"/>
                  </a:lnTo>
                  <a:close/>
                </a:path>
                <a:path w="4603115" h="2400935">
                  <a:moveTo>
                    <a:pt x="196494" y="2384260"/>
                  </a:moveTo>
                  <a:lnTo>
                    <a:pt x="194627" y="2383790"/>
                  </a:lnTo>
                  <a:lnTo>
                    <a:pt x="192760" y="2382863"/>
                  </a:lnTo>
                  <a:lnTo>
                    <a:pt x="190423" y="2385428"/>
                  </a:lnTo>
                  <a:lnTo>
                    <a:pt x="190652" y="2386825"/>
                  </a:lnTo>
                  <a:lnTo>
                    <a:pt x="191122" y="2388463"/>
                  </a:lnTo>
                  <a:lnTo>
                    <a:pt x="191592" y="2391029"/>
                  </a:lnTo>
                  <a:lnTo>
                    <a:pt x="193687" y="2388463"/>
                  </a:lnTo>
                  <a:lnTo>
                    <a:pt x="196253" y="2387523"/>
                  </a:lnTo>
                  <a:lnTo>
                    <a:pt x="196494" y="2384260"/>
                  </a:lnTo>
                  <a:close/>
                </a:path>
                <a:path w="4603115" h="2400935">
                  <a:moveTo>
                    <a:pt x="271868" y="2305850"/>
                  </a:moveTo>
                  <a:lnTo>
                    <a:pt x="270002" y="2304453"/>
                  </a:lnTo>
                  <a:lnTo>
                    <a:pt x="268135" y="2304211"/>
                  </a:lnTo>
                  <a:lnTo>
                    <a:pt x="265798" y="2306548"/>
                  </a:lnTo>
                  <a:lnTo>
                    <a:pt x="266039" y="2308187"/>
                  </a:lnTo>
                  <a:lnTo>
                    <a:pt x="266496" y="2309812"/>
                  </a:lnTo>
                  <a:lnTo>
                    <a:pt x="266966" y="2312390"/>
                  </a:lnTo>
                  <a:lnTo>
                    <a:pt x="269062" y="2309812"/>
                  </a:lnTo>
                  <a:lnTo>
                    <a:pt x="271640" y="2308885"/>
                  </a:lnTo>
                  <a:lnTo>
                    <a:pt x="271868" y="2305850"/>
                  </a:lnTo>
                  <a:close/>
                </a:path>
                <a:path w="4603115" h="2400935">
                  <a:moveTo>
                    <a:pt x="283298" y="2335492"/>
                  </a:moveTo>
                  <a:lnTo>
                    <a:pt x="280263" y="2335022"/>
                  </a:lnTo>
                  <a:lnTo>
                    <a:pt x="275831" y="2339454"/>
                  </a:lnTo>
                  <a:lnTo>
                    <a:pt x="277939" y="2341791"/>
                  </a:lnTo>
                  <a:lnTo>
                    <a:pt x="280263" y="2341791"/>
                  </a:lnTo>
                  <a:lnTo>
                    <a:pt x="282371" y="2339454"/>
                  </a:lnTo>
                  <a:lnTo>
                    <a:pt x="282130" y="2337816"/>
                  </a:lnTo>
                  <a:lnTo>
                    <a:pt x="283298" y="2335492"/>
                  </a:lnTo>
                  <a:close/>
                </a:path>
                <a:path w="4603115" h="2400935">
                  <a:moveTo>
                    <a:pt x="285864" y="2313317"/>
                  </a:moveTo>
                  <a:lnTo>
                    <a:pt x="282371" y="2310523"/>
                  </a:lnTo>
                  <a:lnTo>
                    <a:pt x="279107" y="2310523"/>
                  </a:lnTo>
                  <a:lnTo>
                    <a:pt x="275831" y="2313317"/>
                  </a:lnTo>
                  <a:lnTo>
                    <a:pt x="279107" y="2316124"/>
                  </a:lnTo>
                  <a:lnTo>
                    <a:pt x="282371" y="2316124"/>
                  </a:lnTo>
                  <a:lnTo>
                    <a:pt x="285864" y="2313317"/>
                  </a:lnTo>
                  <a:close/>
                </a:path>
                <a:path w="4603115" h="2400935">
                  <a:moveTo>
                    <a:pt x="298234" y="2348319"/>
                  </a:moveTo>
                  <a:lnTo>
                    <a:pt x="296367" y="2347620"/>
                  </a:lnTo>
                  <a:lnTo>
                    <a:pt x="294500" y="2346693"/>
                  </a:lnTo>
                  <a:lnTo>
                    <a:pt x="292176" y="2349258"/>
                  </a:lnTo>
                  <a:lnTo>
                    <a:pt x="292404" y="2350655"/>
                  </a:lnTo>
                  <a:lnTo>
                    <a:pt x="292633" y="2352522"/>
                  </a:lnTo>
                  <a:lnTo>
                    <a:pt x="293103" y="2354859"/>
                  </a:lnTo>
                  <a:lnTo>
                    <a:pt x="295198" y="2352522"/>
                  </a:lnTo>
                  <a:lnTo>
                    <a:pt x="297776" y="2351354"/>
                  </a:lnTo>
                  <a:lnTo>
                    <a:pt x="298234" y="2348319"/>
                  </a:lnTo>
                  <a:close/>
                </a:path>
                <a:path w="4603115" h="2400935">
                  <a:moveTo>
                    <a:pt x="299402" y="2306078"/>
                  </a:moveTo>
                  <a:lnTo>
                    <a:pt x="297065" y="2305621"/>
                  </a:lnTo>
                  <a:lnTo>
                    <a:pt x="295440" y="2305380"/>
                  </a:lnTo>
                  <a:lnTo>
                    <a:pt x="291706" y="2304681"/>
                  </a:lnTo>
                  <a:lnTo>
                    <a:pt x="292176" y="2308187"/>
                  </a:lnTo>
                  <a:lnTo>
                    <a:pt x="292633" y="2309584"/>
                  </a:lnTo>
                  <a:lnTo>
                    <a:pt x="293103" y="2312390"/>
                  </a:lnTo>
                  <a:lnTo>
                    <a:pt x="295440" y="2310053"/>
                  </a:lnTo>
                  <a:lnTo>
                    <a:pt x="297307" y="2308415"/>
                  </a:lnTo>
                  <a:lnTo>
                    <a:pt x="299402" y="2306078"/>
                  </a:lnTo>
                  <a:close/>
                </a:path>
                <a:path w="4603115" h="2400935">
                  <a:moveTo>
                    <a:pt x="305244" y="2331059"/>
                  </a:moveTo>
                  <a:lnTo>
                    <a:pt x="305003" y="2328722"/>
                  </a:lnTo>
                  <a:lnTo>
                    <a:pt x="305003" y="2326856"/>
                  </a:lnTo>
                  <a:lnTo>
                    <a:pt x="304774" y="2324747"/>
                  </a:lnTo>
                  <a:lnTo>
                    <a:pt x="301510" y="2326614"/>
                  </a:lnTo>
                  <a:lnTo>
                    <a:pt x="299173" y="2328253"/>
                  </a:lnTo>
                  <a:lnTo>
                    <a:pt x="298704" y="2331516"/>
                  </a:lnTo>
                  <a:lnTo>
                    <a:pt x="300799" y="2331288"/>
                  </a:lnTo>
                  <a:lnTo>
                    <a:pt x="302666" y="2331059"/>
                  </a:lnTo>
                  <a:lnTo>
                    <a:pt x="305244" y="2331059"/>
                  </a:lnTo>
                  <a:close/>
                </a:path>
                <a:path w="4603115" h="2400935">
                  <a:moveTo>
                    <a:pt x="446887" y="327634"/>
                  </a:moveTo>
                  <a:lnTo>
                    <a:pt x="444322" y="325297"/>
                  </a:lnTo>
                  <a:lnTo>
                    <a:pt x="443153" y="325539"/>
                  </a:lnTo>
                  <a:lnTo>
                    <a:pt x="441528" y="325767"/>
                  </a:lnTo>
                  <a:lnTo>
                    <a:pt x="440118" y="326009"/>
                  </a:lnTo>
                  <a:lnTo>
                    <a:pt x="440817" y="329031"/>
                  </a:lnTo>
                  <a:lnTo>
                    <a:pt x="443153" y="330200"/>
                  </a:lnTo>
                  <a:lnTo>
                    <a:pt x="444550" y="332066"/>
                  </a:lnTo>
                  <a:lnTo>
                    <a:pt x="446887" y="329742"/>
                  </a:lnTo>
                  <a:lnTo>
                    <a:pt x="446887" y="327634"/>
                  </a:lnTo>
                  <a:close/>
                </a:path>
                <a:path w="4603115" h="2400935">
                  <a:moveTo>
                    <a:pt x="456222" y="2362555"/>
                  </a:moveTo>
                  <a:lnTo>
                    <a:pt x="453885" y="2360218"/>
                  </a:lnTo>
                  <a:lnTo>
                    <a:pt x="451789" y="2359990"/>
                  </a:lnTo>
                  <a:lnTo>
                    <a:pt x="449224" y="2362797"/>
                  </a:lnTo>
                  <a:lnTo>
                    <a:pt x="451789" y="2363495"/>
                  </a:lnTo>
                  <a:lnTo>
                    <a:pt x="452259" y="2366759"/>
                  </a:lnTo>
                  <a:lnTo>
                    <a:pt x="455523" y="2366988"/>
                  </a:lnTo>
                  <a:lnTo>
                    <a:pt x="455752" y="2365362"/>
                  </a:lnTo>
                  <a:lnTo>
                    <a:pt x="456222" y="2362555"/>
                  </a:lnTo>
                  <a:close/>
                </a:path>
                <a:path w="4603115" h="2400935">
                  <a:moveTo>
                    <a:pt x="475361" y="1104963"/>
                  </a:moveTo>
                  <a:lnTo>
                    <a:pt x="474662" y="1101928"/>
                  </a:lnTo>
                  <a:lnTo>
                    <a:pt x="472325" y="1100772"/>
                  </a:lnTo>
                  <a:lnTo>
                    <a:pt x="470928" y="1098905"/>
                  </a:lnTo>
                  <a:lnTo>
                    <a:pt x="468591" y="1101229"/>
                  </a:lnTo>
                  <a:lnTo>
                    <a:pt x="468591" y="1103337"/>
                  </a:lnTo>
                  <a:lnTo>
                    <a:pt x="471157" y="1105662"/>
                  </a:lnTo>
                  <a:lnTo>
                    <a:pt x="472325" y="1105433"/>
                  </a:lnTo>
                  <a:lnTo>
                    <a:pt x="473964" y="1105204"/>
                  </a:lnTo>
                  <a:lnTo>
                    <a:pt x="475361" y="1104963"/>
                  </a:lnTo>
                  <a:close/>
                </a:path>
                <a:path w="4603115" h="2400935">
                  <a:moveTo>
                    <a:pt x="483298" y="2394991"/>
                  </a:moveTo>
                  <a:lnTo>
                    <a:pt x="475589" y="2393365"/>
                  </a:lnTo>
                  <a:lnTo>
                    <a:pt x="475589" y="2393594"/>
                  </a:lnTo>
                  <a:lnTo>
                    <a:pt x="473024" y="2395690"/>
                  </a:lnTo>
                  <a:lnTo>
                    <a:pt x="475830" y="2397556"/>
                  </a:lnTo>
                  <a:lnTo>
                    <a:pt x="478853" y="2397328"/>
                  </a:lnTo>
                  <a:lnTo>
                    <a:pt x="483298" y="2394991"/>
                  </a:lnTo>
                  <a:close/>
                </a:path>
                <a:path w="4603115" h="2400935">
                  <a:moveTo>
                    <a:pt x="586676" y="10261"/>
                  </a:moveTo>
                  <a:lnTo>
                    <a:pt x="586206" y="7226"/>
                  </a:lnTo>
                  <a:lnTo>
                    <a:pt x="583641" y="6057"/>
                  </a:lnTo>
                  <a:lnTo>
                    <a:pt x="582244" y="4191"/>
                  </a:lnTo>
                  <a:lnTo>
                    <a:pt x="579907" y="6527"/>
                  </a:lnTo>
                  <a:lnTo>
                    <a:pt x="579907" y="8636"/>
                  </a:lnTo>
                  <a:lnTo>
                    <a:pt x="582472" y="10960"/>
                  </a:lnTo>
                  <a:lnTo>
                    <a:pt x="583641" y="10731"/>
                  </a:lnTo>
                  <a:lnTo>
                    <a:pt x="585279" y="10502"/>
                  </a:lnTo>
                  <a:lnTo>
                    <a:pt x="586676" y="10261"/>
                  </a:lnTo>
                  <a:close/>
                </a:path>
                <a:path w="4603115" h="2400935">
                  <a:moveTo>
                    <a:pt x="685380" y="2307018"/>
                  </a:moveTo>
                  <a:lnTo>
                    <a:pt x="682586" y="2303513"/>
                  </a:lnTo>
                  <a:lnTo>
                    <a:pt x="678853" y="2305850"/>
                  </a:lnTo>
                  <a:lnTo>
                    <a:pt x="674649" y="2304923"/>
                  </a:lnTo>
                  <a:lnTo>
                    <a:pt x="676287" y="2306548"/>
                  </a:lnTo>
                  <a:lnTo>
                    <a:pt x="676986" y="2308187"/>
                  </a:lnTo>
                  <a:lnTo>
                    <a:pt x="678154" y="2308415"/>
                  </a:lnTo>
                  <a:lnTo>
                    <a:pt x="680491" y="2308415"/>
                  </a:lnTo>
                  <a:lnTo>
                    <a:pt x="683285" y="2309584"/>
                  </a:lnTo>
                  <a:lnTo>
                    <a:pt x="685380" y="2307018"/>
                  </a:lnTo>
                  <a:close/>
                </a:path>
                <a:path w="4603115" h="2400935">
                  <a:moveTo>
                    <a:pt x="715492" y="2268042"/>
                  </a:moveTo>
                  <a:lnTo>
                    <a:pt x="713384" y="2265718"/>
                  </a:lnTo>
                  <a:lnTo>
                    <a:pt x="711987" y="2265946"/>
                  </a:lnTo>
                  <a:lnTo>
                    <a:pt x="710120" y="2266175"/>
                  </a:lnTo>
                  <a:lnTo>
                    <a:pt x="707783" y="2266645"/>
                  </a:lnTo>
                  <a:lnTo>
                    <a:pt x="710361" y="2268740"/>
                  </a:lnTo>
                  <a:lnTo>
                    <a:pt x="711288" y="2271318"/>
                  </a:lnTo>
                  <a:lnTo>
                    <a:pt x="713854" y="2271776"/>
                  </a:lnTo>
                  <a:lnTo>
                    <a:pt x="715492" y="2269909"/>
                  </a:lnTo>
                  <a:lnTo>
                    <a:pt x="715492" y="2268042"/>
                  </a:lnTo>
                  <a:close/>
                </a:path>
                <a:path w="4603115" h="2400935">
                  <a:moveTo>
                    <a:pt x="721093" y="2291384"/>
                  </a:moveTo>
                  <a:lnTo>
                    <a:pt x="720394" y="2288121"/>
                  </a:lnTo>
                  <a:lnTo>
                    <a:pt x="718058" y="2287181"/>
                  </a:lnTo>
                  <a:lnTo>
                    <a:pt x="715949" y="2284615"/>
                  </a:lnTo>
                  <a:lnTo>
                    <a:pt x="715492" y="2287181"/>
                  </a:lnTo>
                  <a:lnTo>
                    <a:pt x="715251" y="2288819"/>
                  </a:lnTo>
                  <a:lnTo>
                    <a:pt x="714552" y="2292553"/>
                  </a:lnTo>
                  <a:lnTo>
                    <a:pt x="718058" y="2291854"/>
                  </a:lnTo>
                  <a:lnTo>
                    <a:pt x="719683" y="2291613"/>
                  </a:lnTo>
                  <a:lnTo>
                    <a:pt x="721093" y="2291384"/>
                  </a:lnTo>
                  <a:close/>
                </a:path>
                <a:path w="4603115" h="2400935">
                  <a:moveTo>
                    <a:pt x="757961" y="13995"/>
                  </a:moveTo>
                  <a:lnTo>
                    <a:pt x="754697" y="13995"/>
                  </a:lnTo>
                  <a:lnTo>
                    <a:pt x="754456" y="14236"/>
                  </a:lnTo>
                  <a:lnTo>
                    <a:pt x="753529" y="14693"/>
                  </a:lnTo>
                  <a:lnTo>
                    <a:pt x="752589" y="14935"/>
                  </a:lnTo>
                  <a:lnTo>
                    <a:pt x="751662" y="15392"/>
                  </a:lnTo>
                  <a:lnTo>
                    <a:pt x="752132" y="16103"/>
                  </a:lnTo>
                  <a:lnTo>
                    <a:pt x="752360" y="16802"/>
                  </a:lnTo>
                  <a:lnTo>
                    <a:pt x="752830" y="17500"/>
                  </a:lnTo>
                  <a:lnTo>
                    <a:pt x="754926" y="19596"/>
                  </a:lnTo>
                  <a:lnTo>
                    <a:pt x="756793" y="21234"/>
                  </a:lnTo>
                  <a:lnTo>
                    <a:pt x="757262" y="18669"/>
                  </a:lnTo>
                  <a:lnTo>
                    <a:pt x="757491" y="17030"/>
                  </a:lnTo>
                  <a:lnTo>
                    <a:pt x="757961" y="13995"/>
                  </a:lnTo>
                  <a:close/>
                </a:path>
                <a:path w="4603115" h="2400935">
                  <a:moveTo>
                    <a:pt x="891679" y="336499"/>
                  </a:moveTo>
                  <a:lnTo>
                    <a:pt x="887006" y="331838"/>
                  </a:lnTo>
                  <a:lnTo>
                    <a:pt x="884910" y="334175"/>
                  </a:lnTo>
                  <a:lnTo>
                    <a:pt x="884682" y="336270"/>
                  </a:lnTo>
                  <a:lnTo>
                    <a:pt x="887247" y="338607"/>
                  </a:lnTo>
                  <a:lnTo>
                    <a:pt x="888873" y="338366"/>
                  </a:lnTo>
                  <a:lnTo>
                    <a:pt x="891209" y="339534"/>
                  </a:lnTo>
                  <a:lnTo>
                    <a:pt x="891679" y="336499"/>
                  </a:lnTo>
                  <a:close/>
                </a:path>
                <a:path w="4603115" h="2400935">
                  <a:moveTo>
                    <a:pt x="944651" y="324599"/>
                  </a:moveTo>
                  <a:lnTo>
                    <a:pt x="944422" y="322503"/>
                  </a:lnTo>
                  <a:lnTo>
                    <a:pt x="944181" y="320636"/>
                  </a:lnTo>
                  <a:lnTo>
                    <a:pt x="943952" y="318300"/>
                  </a:lnTo>
                  <a:lnTo>
                    <a:pt x="941387" y="318998"/>
                  </a:lnTo>
                  <a:lnTo>
                    <a:pt x="939520" y="319468"/>
                  </a:lnTo>
                  <a:lnTo>
                    <a:pt x="937412" y="319938"/>
                  </a:lnTo>
                  <a:lnTo>
                    <a:pt x="940219" y="322973"/>
                  </a:lnTo>
                  <a:lnTo>
                    <a:pt x="944651" y="324599"/>
                  </a:lnTo>
                  <a:close/>
                </a:path>
                <a:path w="4603115" h="2400935">
                  <a:moveTo>
                    <a:pt x="1083030" y="782459"/>
                  </a:moveTo>
                  <a:lnTo>
                    <a:pt x="1075334" y="780821"/>
                  </a:lnTo>
                  <a:lnTo>
                    <a:pt x="1075334" y="781062"/>
                  </a:lnTo>
                  <a:lnTo>
                    <a:pt x="1072769" y="783158"/>
                  </a:lnTo>
                  <a:lnTo>
                    <a:pt x="1075563" y="785025"/>
                  </a:lnTo>
                  <a:lnTo>
                    <a:pt x="1078598" y="784796"/>
                  </a:lnTo>
                  <a:lnTo>
                    <a:pt x="1083030" y="782459"/>
                  </a:lnTo>
                  <a:close/>
                </a:path>
                <a:path w="4603115" h="2400935">
                  <a:moveTo>
                    <a:pt x="1488389" y="887006"/>
                  </a:moveTo>
                  <a:lnTo>
                    <a:pt x="1486052" y="882573"/>
                  </a:lnTo>
                  <a:lnTo>
                    <a:pt x="1485823" y="885837"/>
                  </a:lnTo>
                  <a:lnTo>
                    <a:pt x="1483487" y="889571"/>
                  </a:lnTo>
                  <a:lnTo>
                    <a:pt x="1487220" y="892378"/>
                  </a:lnTo>
                  <a:lnTo>
                    <a:pt x="1488389" y="887006"/>
                  </a:lnTo>
                  <a:close/>
                </a:path>
                <a:path w="4603115" h="2400935">
                  <a:moveTo>
                    <a:pt x="1516621" y="7226"/>
                  </a:moveTo>
                  <a:lnTo>
                    <a:pt x="1511960" y="4902"/>
                  </a:lnTo>
                  <a:lnTo>
                    <a:pt x="1512417" y="7696"/>
                  </a:lnTo>
                  <a:lnTo>
                    <a:pt x="1510093" y="10731"/>
                  </a:lnTo>
                  <a:lnTo>
                    <a:pt x="1513827" y="13525"/>
                  </a:lnTo>
                  <a:lnTo>
                    <a:pt x="1513116" y="10731"/>
                  </a:lnTo>
                  <a:lnTo>
                    <a:pt x="1516621" y="7226"/>
                  </a:lnTo>
                  <a:close/>
                </a:path>
                <a:path w="4603115" h="2400935">
                  <a:moveTo>
                    <a:pt x="1633067" y="1095629"/>
                  </a:moveTo>
                  <a:lnTo>
                    <a:pt x="1629803" y="1095629"/>
                  </a:lnTo>
                  <a:lnTo>
                    <a:pt x="1629575" y="1095870"/>
                  </a:lnTo>
                  <a:lnTo>
                    <a:pt x="1628635" y="1096327"/>
                  </a:lnTo>
                  <a:lnTo>
                    <a:pt x="1627708" y="1096568"/>
                  </a:lnTo>
                  <a:lnTo>
                    <a:pt x="1626768" y="1097038"/>
                  </a:lnTo>
                  <a:lnTo>
                    <a:pt x="1627238" y="1097737"/>
                  </a:lnTo>
                  <a:lnTo>
                    <a:pt x="1627466" y="1098435"/>
                  </a:lnTo>
                  <a:lnTo>
                    <a:pt x="1627936" y="1099134"/>
                  </a:lnTo>
                  <a:lnTo>
                    <a:pt x="1630032" y="1101229"/>
                  </a:lnTo>
                  <a:lnTo>
                    <a:pt x="1631899" y="1102868"/>
                  </a:lnTo>
                  <a:lnTo>
                    <a:pt x="1632369" y="1100302"/>
                  </a:lnTo>
                  <a:lnTo>
                    <a:pt x="1632597" y="1098664"/>
                  </a:lnTo>
                  <a:lnTo>
                    <a:pt x="1633067" y="1095629"/>
                  </a:lnTo>
                  <a:close/>
                </a:path>
                <a:path w="4603115" h="2400935">
                  <a:moveTo>
                    <a:pt x="1660601" y="889571"/>
                  </a:moveTo>
                  <a:lnTo>
                    <a:pt x="1658277" y="885837"/>
                  </a:lnTo>
                  <a:lnTo>
                    <a:pt x="1659204" y="881634"/>
                  </a:lnTo>
                  <a:lnTo>
                    <a:pt x="1657578" y="883043"/>
                  </a:lnTo>
                  <a:lnTo>
                    <a:pt x="1655940" y="883970"/>
                  </a:lnTo>
                  <a:lnTo>
                    <a:pt x="1655711" y="885139"/>
                  </a:lnTo>
                  <a:lnTo>
                    <a:pt x="1655711" y="887476"/>
                  </a:lnTo>
                  <a:lnTo>
                    <a:pt x="1654543" y="890270"/>
                  </a:lnTo>
                  <a:lnTo>
                    <a:pt x="1657108" y="892378"/>
                  </a:lnTo>
                  <a:lnTo>
                    <a:pt x="1660601" y="889571"/>
                  </a:lnTo>
                  <a:close/>
                </a:path>
                <a:path w="4603115" h="2400935">
                  <a:moveTo>
                    <a:pt x="1701914" y="632637"/>
                  </a:moveTo>
                  <a:lnTo>
                    <a:pt x="1699806" y="630313"/>
                  </a:lnTo>
                  <a:lnTo>
                    <a:pt x="1698409" y="630542"/>
                  </a:lnTo>
                  <a:lnTo>
                    <a:pt x="1696542" y="630770"/>
                  </a:lnTo>
                  <a:lnTo>
                    <a:pt x="1694205" y="631240"/>
                  </a:lnTo>
                  <a:lnTo>
                    <a:pt x="1696783" y="633336"/>
                  </a:lnTo>
                  <a:lnTo>
                    <a:pt x="1697951" y="635673"/>
                  </a:lnTo>
                  <a:lnTo>
                    <a:pt x="1700276" y="636371"/>
                  </a:lnTo>
                  <a:lnTo>
                    <a:pt x="1701914" y="634504"/>
                  </a:lnTo>
                  <a:lnTo>
                    <a:pt x="1701914" y="632637"/>
                  </a:lnTo>
                  <a:close/>
                </a:path>
                <a:path w="4603115" h="2400935">
                  <a:moveTo>
                    <a:pt x="1859661" y="1097965"/>
                  </a:moveTo>
                  <a:lnTo>
                    <a:pt x="1857336" y="1095629"/>
                  </a:lnTo>
                  <a:lnTo>
                    <a:pt x="1855698" y="1095870"/>
                  </a:lnTo>
                  <a:lnTo>
                    <a:pt x="1854060" y="1096327"/>
                  </a:lnTo>
                  <a:lnTo>
                    <a:pt x="1851494" y="1096797"/>
                  </a:lnTo>
                  <a:lnTo>
                    <a:pt x="1854301" y="1098664"/>
                  </a:lnTo>
                  <a:lnTo>
                    <a:pt x="1855228" y="1101229"/>
                  </a:lnTo>
                  <a:lnTo>
                    <a:pt x="1858035" y="1101699"/>
                  </a:lnTo>
                  <a:lnTo>
                    <a:pt x="1859432" y="1099832"/>
                  </a:lnTo>
                  <a:lnTo>
                    <a:pt x="1859661" y="1097965"/>
                  </a:lnTo>
                  <a:close/>
                </a:path>
                <a:path w="4603115" h="2400935">
                  <a:moveTo>
                    <a:pt x="1865960" y="2371661"/>
                  </a:moveTo>
                  <a:lnTo>
                    <a:pt x="1863636" y="2371191"/>
                  </a:lnTo>
                  <a:lnTo>
                    <a:pt x="1861997" y="2370963"/>
                  </a:lnTo>
                  <a:lnTo>
                    <a:pt x="1858264" y="2370264"/>
                  </a:lnTo>
                  <a:lnTo>
                    <a:pt x="1858962" y="2373757"/>
                  </a:lnTo>
                  <a:lnTo>
                    <a:pt x="1859661" y="2377960"/>
                  </a:lnTo>
                  <a:lnTo>
                    <a:pt x="1861997" y="2375624"/>
                  </a:lnTo>
                  <a:lnTo>
                    <a:pt x="1863864" y="2373998"/>
                  </a:lnTo>
                  <a:lnTo>
                    <a:pt x="1865960" y="2371661"/>
                  </a:lnTo>
                  <a:close/>
                </a:path>
                <a:path w="4603115" h="2400935">
                  <a:moveTo>
                    <a:pt x="1980311" y="2349017"/>
                  </a:moveTo>
                  <a:lnTo>
                    <a:pt x="1977745" y="2348319"/>
                  </a:lnTo>
                  <a:lnTo>
                    <a:pt x="1977275" y="2345055"/>
                  </a:lnTo>
                  <a:lnTo>
                    <a:pt x="1974011" y="2344826"/>
                  </a:lnTo>
                  <a:lnTo>
                    <a:pt x="1973783" y="2346452"/>
                  </a:lnTo>
                  <a:lnTo>
                    <a:pt x="1973313" y="2349258"/>
                  </a:lnTo>
                  <a:lnTo>
                    <a:pt x="1975878" y="2351354"/>
                  </a:lnTo>
                  <a:lnTo>
                    <a:pt x="1977974" y="2351824"/>
                  </a:lnTo>
                  <a:lnTo>
                    <a:pt x="1980311" y="2349017"/>
                  </a:lnTo>
                  <a:close/>
                </a:path>
                <a:path w="4603115" h="2400935">
                  <a:moveTo>
                    <a:pt x="2000377" y="2277618"/>
                  </a:moveTo>
                  <a:lnTo>
                    <a:pt x="1997583" y="2275052"/>
                  </a:lnTo>
                  <a:lnTo>
                    <a:pt x="1995716" y="2275052"/>
                  </a:lnTo>
                  <a:lnTo>
                    <a:pt x="1993379" y="2276919"/>
                  </a:lnTo>
                  <a:lnTo>
                    <a:pt x="1993620" y="2278545"/>
                  </a:lnTo>
                  <a:lnTo>
                    <a:pt x="1993849" y="2280412"/>
                  </a:lnTo>
                  <a:lnTo>
                    <a:pt x="1994077" y="2281580"/>
                  </a:lnTo>
                  <a:lnTo>
                    <a:pt x="1996186" y="2280183"/>
                  </a:lnTo>
                  <a:lnTo>
                    <a:pt x="1998281" y="2279015"/>
                  </a:lnTo>
                  <a:lnTo>
                    <a:pt x="2000377" y="2277618"/>
                  </a:lnTo>
                  <a:close/>
                </a:path>
                <a:path w="4603115" h="2400935">
                  <a:moveTo>
                    <a:pt x="2068753" y="2362555"/>
                  </a:moveTo>
                  <a:lnTo>
                    <a:pt x="2065261" y="2359761"/>
                  </a:lnTo>
                  <a:lnTo>
                    <a:pt x="2061984" y="2359761"/>
                  </a:lnTo>
                  <a:lnTo>
                    <a:pt x="2058720" y="2362555"/>
                  </a:lnTo>
                  <a:lnTo>
                    <a:pt x="2062226" y="2365362"/>
                  </a:lnTo>
                  <a:lnTo>
                    <a:pt x="2065489" y="2365362"/>
                  </a:lnTo>
                  <a:lnTo>
                    <a:pt x="2068753" y="2362555"/>
                  </a:lnTo>
                  <a:close/>
                </a:path>
                <a:path w="4603115" h="2400935">
                  <a:moveTo>
                    <a:pt x="2069223" y="2386126"/>
                  </a:moveTo>
                  <a:lnTo>
                    <a:pt x="2066886" y="2383790"/>
                  </a:lnTo>
                  <a:lnTo>
                    <a:pt x="2065261" y="2381923"/>
                  </a:lnTo>
                  <a:lnTo>
                    <a:pt x="2062924" y="2379827"/>
                  </a:lnTo>
                  <a:lnTo>
                    <a:pt x="2062454" y="2382164"/>
                  </a:lnTo>
                  <a:lnTo>
                    <a:pt x="2062226" y="2383790"/>
                  </a:lnTo>
                  <a:lnTo>
                    <a:pt x="2061527" y="2387523"/>
                  </a:lnTo>
                  <a:lnTo>
                    <a:pt x="2065261" y="2387066"/>
                  </a:lnTo>
                  <a:lnTo>
                    <a:pt x="2066658" y="2386596"/>
                  </a:lnTo>
                  <a:lnTo>
                    <a:pt x="2069223" y="2386126"/>
                  </a:lnTo>
                  <a:close/>
                </a:path>
                <a:path w="4603115" h="2400935">
                  <a:moveTo>
                    <a:pt x="2092325" y="1109865"/>
                  </a:moveTo>
                  <a:lnTo>
                    <a:pt x="2091626" y="1107300"/>
                  </a:lnTo>
                  <a:lnTo>
                    <a:pt x="2089531" y="1104734"/>
                  </a:lnTo>
                  <a:lnTo>
                    <a:pt x="2087422" y="1104734"/>
                  </a:lnTo>
                  <a:lnTo>
                    <a:pt x="2085098" y="1107071"/>
                  </a:lnTo>
                  <a:lnTo>
                    <a:pt x="2085098" y="1108240"/>
                  </a:lnTo>
                  <a:lnTo>
                    <a:pt x="2085327" y="1109637"/>
                  </a:lnTo>
                  <a:lnTo>
                    <a:pt x="2085555" y="1113129"/>
                  </a:lnTo>
                  <a:lnTo>
                    <a:pt x="2087422" y="1111262"/>
                  </a:lnTo>
                  <a:lnTo>
                    <a:pt x="2088591" y="1110564"/>
                  </a:lnTo>
                  <a:lnTo>
                    <a:pt x="2088832" y="1109865"/>
                  </a:lnTo>
                  <a:lnTo>
                    <a:pt x="2089531" y="1108468"/>
                  </a:lnTo>
                  <a:lnTo>
                    <a:pt x="2092325" y="1109865"/>
                  </a:lnTo>
                  <a:close/>
                </a:path>
                <a:path w="4603115" h="2400935">
                  <a:moveTo>
                    <a:pt x="2108657" y="2279713"/>
                  </a:moveTo>
                  <a:lnTo>
                    <a:pt x="2106091" y="2279243"/>
                  </a:lnTo>
                  <a:lnTo>
                    <a:pt x="2104466" y="2279015"/>
                  </a:lnTo>
                  <a:lnTo>
                    <a:pt x="2101430" y="2278545"/>
                  </a:lnTo>
                  <a:lnTo>
                    <a:pt x="2101430" y="2281110"/>
                  </a:lnTo>
                  <a:lnTo>
                    <a:pt x="2101189" y="2281809"/>
                  </a:lnTo>
                  <a:lnTo>
                    <a:pt x="2101659" y="2282050"/>
                  </a:lnTo>
                  <a:lnTo>
                    <a:pt x="2102129" y="2282977"/>
                  </a:lnTo>
                  <a:lnTo>
                    <a:pt x="2102358" y="2283917"/>
                  </a:lnTo>
                  <a:lnTo>
                    <a:pt x="2102827" y="2284844"/>
                  </a:lnTo>
                  <a:lnTo>
                    <a:pt x="2103526" y="2284387"/>
                  </a:lnTo>
                  <a:lnTo>
                    <a:pt x="2104224" y="2284145"/>
                  </a:lnTo>
                  <a:lnTo>
                    <a:pt x="2104923" y="2283676"/>
                  </a:lnTo>
                  <a:lnTo>
                    <a:pt x="2107031" y="2281580"/>
                  </a:lnTo>
                  <a:lnTo>
                    <a:pt x="2108657" y="2279713"/>
                  </a:lnTo>
                  <a:close/>
                </a:path>
                <a:path w="4603115" h="2400935">
                  <a:moveTo>
                    <a:pt x="2167001" y="16802"/>
                  </a:moveTo>
                  <a:lnTo>
                    <a:pt x="2162098" y="12369"/>
                  </a:lnTo>
                  <a:lnTo>
                    <a:pt x="2164905" y="17500"/>
                  </a:lnTo>
                  <a:lnTo>
                    <a:pt x="2162340" y="20535"/>
                  </a:lnTo>
                  <a:lnTo>
                    <a:pt x="2165832" y="24498"/>
                  </a:lnTo>
                  <a:lnTo>
                    <a:pt x="2167001" y="16802"/>
                  </a:lnTo>
                  <a:close/>
                </a:path>
                <a:path w="4603115" h="2400935">
                  <a:moveTo>
                    <a:pt x="2186609" y="322033"/>
                  </a:moveTo>
                  <a:lnTo>
                    <a:pt x="2184743" y="322275"/>
                  </a:lnTo>
                  <a:lnTo>
                    <a:pt x="2182876" y="322275"/>
                  </a:lnTo>
                  <a:lnTo>
                    <a:pt x="2180069" y="322503"/>
                  </a:lnTo>
                  <a:lnTo>
                    <a:pt x="2180310" y="324840"/>
                  </a:lnTo>
                  <a:lnTo>
                    <a:pt x="2180310" y="326707"/>
                  </a:lnTo>
                  <a:lnTo>
                    <a:pt x="2180539" y="328803"/>
                  </a:lnTo>
                  <a:lnTo>
                    <a:pt x="2183803" y="326936"/>
                  </a:lnTo>
                  <a:lnTo>
                    <a:pt x="2186140" y="325297"/>
                  </a:lnTo>
                  <a:lnTo>
                    <a:pt x="2186609" y="322033"/>
                  </a:lnTo>
                  <a:close/>
                </a:path>
                <a:path w="4603115" h="2400935">
                  <a:moveTo>
                    <a:pt x="2209711" y="2378887"/>
                  </a:moveTo>
                  <a:lnTo>
                    <a:pt x="2206206" y="2376093"/>
                  </a:lnTo>
                  <a:lnTo>
                    <a:pt x="2202942" y="2376093"/>
                  </a:lnTo>
                  <a:lnTo>
                    <a:pt x="2199678" y="2378887"/>
                  </a:lnTo>
                  <a:lnTo>
                    <a:pt x="2202942" y="2381694"/>
                  </a:lnTo>
                  <a:lnTo>
                    <a:pt x="2206206" y="2381694"/>
                  </a:lnTo>
                  <a:lnTo>
                    <a:pt x="2209711" y="2378887"/>
                  </a:lnTo>
                  <a:close/>
                </a:path>
                <a:path w="4603115" h="2400935">
                  <a:moveTo>
                    <a:pt x="2240051" y="323672"/>
                  </a:moveTo>
                  <a:lnTo>
                    <a:pt x="2232342" y="322033"/>
                  </a:lnTo>
                  <a:lnTo>
                    <a:pt x="2229777" y="324370"/>
                  </a:lnTo>
                  <a:lnTo>
                    <a:pt x="2232583" y="326237"/>
                  </a:lnTo>
                  <a:lnTo>
                    <a:pt x="2235606" y="326009"/>
                  </a:lnTo>
                  <a:lnTo>
                    <a:pt x="2240051" y="323672"/>
                  </a:lnTo>
                  <a:close/>
                </a:path>
                <a:path w="4603115" h="2400935">
                  <a:moveTo>
                    <a:pt x="2331986" y="633577"/>
                  </a:moveTo>
                  <a:lnTo>
                    <a:pt x="2329192" y="630072"/>
                  </a:lnTo>
                  <a:lnTo>
                    <a:pt x="2326386" y="633577"/>
                  </a:lnTo>
                  <a:lnTo>
                    <a:pt x="2326386" y="636841"/>
                  </a:lnTo>
                  <a:lnTo>
                    <a:pt x="2329192" y="640105"/>
                  </a:lnTo>
                  <a:lnTo>
                    <a:pt x="2331986" y="636841"/>
                  </a:lnTo>
                  <a:lnTo>
                    <a:pt x="2331986" y="633577"/>
                  </a:lnTo>
                  <a:close/>
                </a:path>
                <a:path w="4603115" h="2400935">
                  <a:moveTo>
                    <a:pt x="2334095" y="2301887"/>
                  </a:moveTo>
                  <a:lnTo>
                    <a:pt x="2327554" y="2301887"/>
                  </a:lnTo>
                  <a:lnTo>
                    <a:pt x="2328024" y="2303983"/>
                  </a:lnTo>
                  <a:lnTo>
                    <a:pt x="2326386" y="2306790"/>
                  </a:lnTo>
                  <a:lnTo>
                    <a:pt x="2328951" y="2307945"/>
                  </a:lnTo>
                  <a:lnTo>
                    <a:pt x="2330818" y="2307018"/>
                  </a:lnTo>
                  <a:lnTo>
                    <a:pt x="2334095" y="2305151"/>
                  </a:lnTo>
                  <a:lnTo>
                    <a:pt x="2334095" y="2301887"/>
                  </a:lnTo>
                  <a:close/>
                </a:path>
                <a:path w="4603115" h="2400935">
                  <a:moveTo>
                    <a:pt x="2344128" y="628446"/>
                  </a:moveTo>
                  <a:lnTo>
                    <a:pt x="2341791" y="626579"/>
                  </a:lnTo>
                  <a:lnTo>
                    <a:pt x="2339695" y="626110"/>
                  </a:lnTo>
                  <a:lnTo>
                    <a:pt x="2337358" y="628675"/>
                  </a:lnTo>
                  <a:lnTo>
                    <a:pt x="2337587" y="630313"/>
                  </a:lnTo>
                  <a:lnTo>
                    <a:pt x="2336419" y="632637"/>
                  </a:lnTo>
                  <a:lnTo>
                    <a:pt x="2339454" y="633107"/>
                  </a:lnTo>
                  <a:lnTo>
                    <a:pt x="2344128" y="628446"/>
                  </a:lnTo>
                  <a:close/>
                </a:path>
                <a:path w="4603115" h="2400935">
                  <a:moveTo>
                    <a:pt x="2373058" y="2381466"/>
                  </a:moveTo>
                  <a:lnTo>
                    <a:pt x="2370023" y="2379827"/>
                  </a:lnTo>
                  <a:lnTo>
                    <a:pt x="2367229" y="2379827"/>
                  </a:lnTo>
                  <a:lnTo>
                    <a:pt x="2362797" y="2382393"/>
                  </a:lnTo>
                  <a:lnTo>
                    <a:pt x="2370493" y="2383790"/>
                  </a:lnTo>
                  <a:lnTo>
                    <a:pt x="2373058" y="2381466"/>
                  </a:lnTo>
                  <a:close/>
                </a:path>
                <a:path w="4603115" h="2400935">
                  <a:moveTo>
                    <a:pt x="2408529" y="633107"/>
                  </a:moveTo>
                  <a:lnTo>
                    <a:pt x="2406662" y="631469"/>
                  </a:lnTo>
                  <a:lnTo>
                    <a:pt x="2407361" y="627507"/>
                  </a:lnTo>
                  <a:lnTo>
                    <a:pt x="2404567" y="626579"/>
                  </a:lnTo>
                  <a:lnTo>
                    <a:pt x="2402471" y="628904"/>
                  </a:lnTo>
                  <a:lnTo>
                    <a:pt x="2402001" y="631012"/>
                  </a:lnTo>
                  <a:lnTo>
                    <a:pt x="2404338" y="633336"/>
                  </a:lnTo>
                  <a:lnTo>
                    <a:pt x="2405735" y="633336"/>
                  </a:lnTo>
                  <a:lnTo>
                    <a:pt x="2407132" y="633107"/>
                  </a:lnTo>
                  <a:lnTo>
                    <a:pt x="2408529" y="633107"/>
                  </a:lnTo>
                  <a:close/>
                </a:path>
                <a:path w="4603115" h="2400935">
                  <a:moveTo>
                    <a:pt x="2422537" y="2274341"/>
                  </a:moveTo>
                  <a:lnTo>
                    <a:pt x="2422296" y="2272715"/>
                  </a:lnTo>
                  <a:lnTo>
                    <a:pt x="2422067" y="2270849"/>
                  </a:lnTo>
                  <a:lnTo>
                    <a:pt x="2421839" y="2269680"/>
                  </a:lnTo>
                  <a:lnTo>
                    <a:pt x="2419731" y="2271077"/>
                  </a:lnTo>
                  <a:lnTo>
                    <a:pt x="2417635" y="2272246"/>
                  </a:lnTo>
                  <a:lnTo>
                    <a:pt x="2415540" y="2273643"/>
                  </a:lnTo>
                  <a:lnTo>
                    <a:pt x="2418334" y="2276208"/>
                  </a:lnTo>
                  <a:lnTo>
                    <a:pt x="2420201" y="2275979"/>
                  </a:lnTo>
                  <a:lnTo>
                    <a:pt x="2422537" y="2274341"/>
                  </a:lnTo>
                  <a:close/>
                </a:path>
                <a:path w="4603115" h="2400935">
                  <a:moveTo>
                    <a:pt x="2429306" y="2318689"/>
                  </a:moveTo>
                  <a:lnTo>
                    <a:pt x="2428837" y="2318220"/>
                  </a:lnTo>
                  <a:lnTo>
                    <a:pt x="2428367" y="2317280"/>
                  </a:lnTo>
                  <a:lnTo>
                    <a:pt x="2428138" y="2316353"/>
                  </a:lnTo>
                  <a:lnTo>
                    <a:pt x="2427668" y="2315413"/>
                  </a:lnTo>
                  <a:lnTo>
                    <a:pt x="2426970" y="2315883"/>
                  </a:lnTo>
                  <a:lnTo>
                    <a:pt x="2426271" y="2316124"/>
                  </a:lnTo>
                  <a:lnTo>
                    <a:pt x="2425573" y="2316581"/>
                  </a:lnTo>
                  <a:lnTo>
                    <a:pt x="2423464" y="2318689"/>
                  </a:lnTo>
                  <a:lnTo>
                    <a:pt x="2421839" y="2320556"/>
                  </a:lnTo>
                  <a:lnTo>
                    <a:pt x="2424404" y="2321014"/>
                  </a:lnTo>
                  <a:lnTo>
                    <a:pt x="2426030" y="2321255"/>
                  </a:lnTo>
                  <a:lnTo>
                    <a:pt x="2429065" y="2321725"/>
                  </a:lnTo>
                  <a:lnTo>
                    <a:pt x="2429065" y="2319147"/>
                  </a:lnTo>
                  <a:lnTo>
                    <a:pt x="2429306" y="2318689"/>
                  </a:lnTo>
                  <a:close/>
                </a:path>
                <a:path w="4603115" h="2400935">
                  <a:moveTo>
                    <a:pt x="2439568" y="2390559"/>
                  </a:moveTo>
                  <a:lnTo>
                    <a:pt x="2437003" y="2386126"/>
                  </a:lnTo>
                  <a:lnTo>
                    <a:pt x="2435606" y="2394064"/>
                  </a:lnTo>
                  <a:lnTo>
                    <a:pt x="2437942" y="2396401"/>
                  </a:lnTo>
                  <a:lnTo>
                    <a:pt x="2439568" y="2393365"/>
                  </a:lnTo>
                  <a:lnTo>
                    <a:pt x="2439568" y="2390559"/>
                  </a:lnTo>
                  <a:close/>
                </a:path>
                <a:path w="4603115" h="2400935">
                  <a:moveTo>
                    <a:pt x="2445639" y="15862"/>
                  </a:moveTo>
                  <a:lnTo>
                    <a:pt x="2443302" y="13296"/>
                  </a:lnTo>
                  <a:lnTo>
                    <a:pt x="2441206" y="13296"/>
                  </a:lnTo>
                  <a:lnTo>
                    <a:pt x="2439098" y="15633"/>
                  </a:lnTo>
                  <a:lnTo>
                    <a:pt x="2440965" y="17030"/>
                  </a:lnTo>
                  <a:lnTo>
                    <a:pt x="2441905" y="19596"/>
                  </a:lnTo>
                  <a:lnTo>
                    <a:pt x="2444940" y="20066"/>
                  </a:lnTo>
                  <a:lnTo>
                    <a:pt x="2445639" y="15862"/>
                  </a:lnTo>
                  <a:close/>
                </a:path>
                <a:path w="4603115" h="2400935">
                  <a:moveTo>
                    <a:pt x="2461971" y="2319858"/>
                  </a:moveTo>
                  <a:lnTo>
                    <a:pt x="2459875" y="2317750"/>
                  </a:lnTo>
                  <a:lnTo>
                    <a:pt x="2457539" y="2317521"/>
                  </a:lnTo>
                  <a:lnTo>
                    <a:pt x="2455202" y="2320086"/>
                  </a:lnTo>
                  <a:lnTo>
                    <a:pt x="2455443" y="2321725"/>
                  </a:lnTo>
                  <a:lnTo>
                    <a:pt x="2454275" y="2324049"/>
                  </a:lnTo>
                  <a:lnTo>
                    <a:pt x="2457310" y="2324519"/>
                  </a:lnTo>
                  <a:lnTo>
                    <a:pt x="2461971" y="2319858"/>
                  </a:lnTo>
                  <a:close/>
                </a:path>
                <a:path w="4603115" h="2400935">
                  <a:moveTo>
                    <a:pt x="2522651" y="7924"/>
                  </a:moveTo>
                  <a:lnTo>
                    <a:pt x="2520315" y="4191"/>
                  </a:lnTo>
                  <a:lnTo>
                    <a:pt x="2521242" y="0"/>
                  </a:lnTo>
                  <a:lnTo>
                    <a:pt x="2519616" y="1397"/>
                  </a:lnTo>
                  <a:lnTo>
                    <a:pt x="2517749" y="2324"/>
                  </a:lnTo>
                  <a:lnTo>
                    <a:pt x="2517749" y="5829"/>
                  </a:lnTo>
                  <a:lnTo>
                    <a:pt x="2516581" y="8636"/>
                  </a:lnTo>
                  <a:lnTo>
                    <a:pt x="2519146" y="10731"/>
                  </a:lnTo>
                  <a:lnTo>
                    <a:pt x="2522651" y="7924"/>
                  </a:lnTo>
                  <a:close/>
                </a:path>
                <a:path w="4603115" h="2400935">
                  <a:moveTo>
                    <a:pt x="2633497" y="2398268"/>
                  </a:moveTo>
                  <a:lnTo>
                    <a:pt x="2625560" y="2396629"/>
                  </a:lnTo>
                  <a:lnTo>
                    <a:pt x="2625560" y="2396858"/>
                  </a:lnTo>
                  <a:lnTo>
                    <a:pt x="2623223" y="2398966"/>
                  </a:lnTo>
                  <a:lnTo>
                    <a:pt x="2626029" y="2400833"/>
                  </a:lnTo>
                  <a:lnTo>
                    <a:pt x="2629065" y="2400592"/>
                  </a:lnTo>
                  <a:lnTo>
                    <a:pt x="2633497" y="2398268"/>
                  </a:lnTo>
                  <a:close/>
                </a:path>
                <a:path w="4603115" h="2400935">
                  <a:moveTo>
                    <a:pt x="2660802" y="2383332"/>
                  </a:moveTo>
                  <a:lnTo>
                    <a:pt x="2655430" y="2384488"/>
                  </a:lnTo>
                  <a:lnTo>
                    <a:pt x="2651696" y="2382164"/>
                  </a:lnTo>
                  <a:lnTo>
                    <a:pt x="2648902" y="2385657"/>
                  </a:lnTo>
                  <a:lnTo>
                    <a:pt x="2652395" y="2387993"/>
                  </a:lnTo>
                  <a:lnTo>
                    <a:pt x="2655430" y="2388222"/>
                  </a:lnTo>
                  <a:lnTo>
                    <a:pt x="2660802" y="2383332"/>
                  </a:lnTo>
                  <a:close/>
                </a:path>
                <a:path w="4603115" h="2400935">
                  <a:moveTo>
                    <a:pt x="2822752" y="2372360"/>
                  </a:moveTo>
                  <a:lnTo>
                    <a:pt x="2819247" y="2369553"/>
                  </a:lnTo>
                  <a:lnTo>
                    <a:pt x="2815983" y="2369553"/>
                  </a:lnTo>
                  <a:lnTo>
                    <a:pt x="2812719" y="2372360"/>
                  </a:lnTo>
                  <a:lnTo>
                    <a:pt x="2815983" y="2374925"/>
                  </a:lnTo>
                  <a:lnTo>
                    <a:pt x="2819247" y="2374925"/>
                  </a:lnTo>
                  <a:lnTo>
                    <a:pt x="2822752" y="2372360"/>
                  </a:lnTo>
                  <a:close/>
                </a:path>
                <a:path w="4603115" h="2400935">
                  <a:moveTo>
                    <a:pt x="2858452" y="2298611"/>
                  </a:moveTo>
                  <a:lnTo>
                    <a:pt x="2851924" y="2298611"/>
                  </a:lnTo>
                  <a:lnTo>
                    <a:pt x="2851924" y="2305151"/>
                  </a:lnTo>
                  <a:lnTo>
                    <a:pt x="2855658" y="2304211"/>
                  </a:lnTo>
                  <a:lnTo>
                    <a:pt x="2857754" y="2302116"/>
                  </a:lnTo>
                  <a:lnTo>
                    <a:pt x="2858452" y="2298611"/>
                  </a:lnTo>
                  <a:close/>
                </a:path>
                <a:path w="4603115" h="2400935">
                  <a:moveTo>
                    <a:pt x="2890888" y="2388222"/>
                  </a:moveTo>
                  <a:lnTo>
                    <a:pt x="2886227" y="2383561"/>
                  </a:lnTo>
                  <a:lnTo>
                    <a:pt x="2884360" y="2385898"/>
                  </a:lnTo>
                  <a:lnTo>
                    <a:pt x="2883890" y="2387993"/>
                  </a:lnTo>
                  <a:lnTo>
                    <a:pt x="2886456" y="2390330"/>
                  </a:lnTo>
                  <a:lnTo>
                    <a:pt x="2888094" y="2390089"/>
                  </a:lnTo>
                  <a:lnTo>
                    <a:pt x="2890431" y="2391257"/>
                  </a:lnTo>
                  <a:lnTo>
                    <a:pt x="2890888" y="2388222"/>
                  </a:lnTo>
                  <a:close/>
                </a:path>
                <a:path w="4603115" h="2400935">
                  <a:moveTo>
                    <a:pt x="2891358" y="2347391"/>
                  </a:moveTo>
                  <a:lnTo>
                    <a:pt x="2889021" y="2344826"/>
                  </a:lnTo>
                  <a:lnTo>
                    <a:pt x="2887395" y="2347861"/>
                  </a:lnTo>
                  <a:lnTo>
                    <a:pt x="2887395" y="2350655"/>
                  </a:lnTo>
                  <a:lnTo>
                    <a:pt x="2889961" y="2355088"/>
                  </a:lnTo>
                  <a:lnTo>
                    <a:pt x="2891358" y="2347391"/>
                  </a:lnTo>
                  <a:close/>
                </a:path>
                <a:path w="4603115" h="2400935">
                  <a:moveTo>
                    <a:pt x="2949232" y="2311222"/>
                  </a:moveTo>
                  <a:lnTo>
                    <a:pt x="2943872" y="2312390"/>
                  </a:lnTo>
                  <a:lnTo>
                    <a:pt x="2940139" y="2310053"/>
                  </a:lnTo>
                  <a:lnTo>
                    <a:pt x="2937332" y="2313546"/>
                  </a:lnTo>
                  <a:lnTo>
                    <a:pt x="2940837" y="2315883"/>
                  </a:lnTo>
                  <a:lnTo>
                    <a:pt x="2943872" y="2316124"/>
                  </a:lnTo>
                  <a:lnTo>
                    <a:pt x="2949232" y="2311222"/>
                  </a:lnTo>
                  <a:close/>
                </a:path>
                <a:path w="4603115" h="2400935">
                  <a:moveTo>
                    <a:pt x="2967431" y="891438"/>
                  </a:moveTo>
                  <a:lnTo>
                    <a:pt x="2964865" y="889571"/>
                  </a:lnTo>
                  <a:lnTo>
                    <a:pt x="2963938" y="886777"/>
                  </a:lnTo>
                  <a:lnTo>
                    <a:pt x="2960903" y="886536"/>
                  </a:lnTo>
                  <a:lnTo>
                    <a:pt x="2959506" y="888403"/>
                  </a:lnTo>
                  <a:lnTo>
                    <a:pt x="2959265" y="890270"/>
                  </a:lnTo>
                  <a:lnTo>
                    <a:pt x="2961602" y="892606"/>
                  </a:lnTo>
                  <a:lnTo>
                    <a:pt x="2963240" y="892378"/>
                  </a:lnTo>
                  <a:lnTo>
                    <a:pt x="2964865" y="891908"/>
                  </a:lnTo>
                  <a:lnTo>
                    <a:pt x="2967431" y="891438"/>
                  </a:lnTo>
                  <a:close/>
                </a:path>
                <a:path w="4603115" h="2400935">
                  <a:moveTo>
                    <a:pt x="2996603" y="2265248"/>
                  </a:moveTo>
                  <a:lnTo>
                    <a:pt x="2993110" y="2265946"/>
                  </a:lnTo>
                  <a:lnTo>
                    <a:pt x="2988907" y="2266645"/>
                  </a:lnTo>
                  <a:lnTo>
                    <a:pt x="2991243" y="2268982"/>
                  </a:lnTo>
                  <a:lnTo>
                    <a:pt x="2992869" y="2270849"/>
                  </a:lnTo>
                  <a:lnTo>
                    <a:pt x="2995206" y="2272944"/>
                  </a:lnTo>
                  <a:lnTo>
                    <a:pt x="2995676" y="2270607"/>
                  </a:lnTo>
                  <a:lnTo>
                    <a:pt x="2995904" y="2268982"/>
                  </a:lnTo>
                  <a:lnTo>
                    <a:pt x="2996603" y="2265248"/>
                  </a:lnTo>
                  <a:close/>
                </a:path>
                <a:path w="4603115" h="2400935">
                  <a:moveTo>
                    <a:pt x="3026473" y="323202"/>
                  </a:moveTo>
                  <a:lnTo>
                    <a:pt x="3023908" y="322732"/>
                  </a:lnTo>
                  <a:lnTo>
                    <a:pt x="3022282" y="322503"/>
                  </a:lnTo>
                  <a:lnTo>
                    <a:pt x="3018548" y="321805"/>
                  </a:lnTo>
                  <a:lnTo>
                    <a:pt x="3019247" y="325297"/>
                  </a:lnTo>
                  <a:lnTo>
                    <a:pt x="3019475" y="326707"/>
                  </a:lnTo>
                  <a:lnTo>
                    <a:pt x="3019704" y="328333"/>
                  </a:lnTo>
                  <a:lnTo>
                    <a:pt x="3022739" y="327634"/>
                  </a:lnTo>
                  <a:lnTo>
                    <a:pt x="3023908" y="325297"/>
                  </a:lnTo>
                  <a:lnTo>
                    <a:pt x="3026473" y="323202"/>
                  </a:lnTo>
                  <a:close/>
                </a:path>
                <a:path w="4603115" h="2400935">
                  <a:moveTo>
                    <a:pt x="3278276" y="1107300"/>
                  </a:moveTo>
                  <a:lnTo>
                    <a:pt x="3277806" y="1105662"/>
                  </a:lnTo>
                  <a:lnTo>
                    <a:pt x="3277578" y="1104036"/>
                  </a:lnTo>
                  <a:lnTo>
                    <a:pt x="3276638" y="1099604"/>
                  </a:lnTo>
                  <a:lnTo>
                    <a:pt x="3275469" y="1104506"/>
                  </a:lnTo>
                  <a:lnTo>
                    <a:pt x="3272205" y="1104734"/>
                  </a:lnTo>
                  <a:lnTo>
                    <a:pt x="3272205" y="1107998"/>
                  </a:lnTo>
                  <a:lnTo>
                    <a:pt x="3274072" y="1109395"/>
                  </a:lnTo>
                  <a:lnTo>
                    <a:pt x="3275939" y="1109395"/>
                  </a:lnTo>
                  <a:lnTo>
                    <a:pt x="3278276" y="1107300"/>
                  </a:lnTo>
                  <a:close/>
                </a:path>
                <a:path w="4603115" h="2400935">
                  <a:moveTo>
                    <a:pt x="3687356" y="1107300"/>
                  </a:moveTo>
                  <a:lnTo>
                    <a:pt x="3686899" y="1106601"/>
                  </a:lnTo>
                  <a:lnTo>
                    <a:pt x="3686657" y="1105903"/>
                  </a:lnTo>
                  <a:lnTo>
                    <a:pt x="3686187" y="1105204"/>
                  </a:lnTo>
                  <a:lnTo>
                    <a:pt x="3684092" y="1103096"/>
                  </a:lnTo>
                  <a:lnTo>
                    <a:pt x="3682225" y="1101471"/>
                  </a:lnTo>
                  <a:lnTo>
                    <a:pt x="3681755" y="1104036"/>
                  </a:lnTo>
                  <a:lnTo>
                    <a:pt x="3681526" y="1105662"/>
                  </a:lnTo>
                  <a:lnTo>
                    <a:pt x="3681057" y="1108697"/>
                  </a:lnTo>
                  <a:lnTo>
                    <a:pt x="3683393" y="1108697"/>
                  </a:lnTo>
                  <a:lnTo>
                    <a:pt x="3684092" y="1108938"/>
                  </a:lnTo>
                  <a:lnTo>
                    <a:pt x="3684562" y="1108468"/>
                  </a:lnTo>
                  <a:lnTo>
                    <a:pt x="3685489" y="1107998"/>
                  </a:lnTo>
                  <a:lnTo>
                    <a:pt x="3686429" y="1107770"/>
                  </a:lnTo>
                  <a:lnTo>
                    <a:pt x="3687356" y="1107300"/>
                  </a:lnTo>
                  <a:close/>
                </a:path>
                <a:path w="4603115" h="2400935">
                  <a:moveTo>
                    <a:pt x="3729837" y="2394762"/>
                  </a:moveTo>
                  <a:lnTo>
                    <a:pt x="3727031" y="2392896"/>
                  </a:lnTo>
                  <a:lnTo>
                    <a:pt x="3723995" y="2393124"/>
                  </a:lnTo>
                  <a:lnTo>
                    <a:pt x="3719563" y="2395461"/>
                  </a:lnTo>
                  <a:lnTo>
                    <a:pt x="3727259" y="2397099"/>
                  </a:lnTo>
                  <a:lnTo>
                    <a:pt x="3727259" y="2396858"/>
                  </a:lnTo>
                  <a:lnTo>
                    <a:pt x="3729837" y="2394762"/>
                  </a:lnTo>
                  <a:close/>
                </a:path>
                <a:path w="4603115" h="2400935">
                  <a:moveTo>
                    <a:pt x="3786301" y="2310053"/>
                  </a:moveTo>
                  <a:lnTo>
                    <a:pt x="3785844" y="2308415"/>
                  </a:lnTo>
                  <a:lnTo>
                    <a:pt x="3785603" y="2306790"/>
                  </a:lnTo>
                  <a:lnTo>
                    <a:pt x="3784676" y="2302345"/>
                  </a:lnTo>
                  <a:lnTo>
                    <a:pt x="3783507" y="2307488"/>
                  </a:lnTo>
                  <a:lnTo>
                    <a:pt x="3780244" y="2307717"/>
                  </a:lnTo>
                  <a:lnTo>
                    <a:pt x="3780244" y="2310752"/>
                  </a:lnTo>
                  <a:lnTo>
                    <a:pt x="3782110" y="2312149"/>
                  </a:lnTo>
                  <a:lnTo>
                    <a:pt x="3783977" y="2312390"/>
                  </a:lnTo>
                  <a:lnTo>
                    <a:pt x="3786301" y="2310053"/>
                  </a:lnTo>
                  <a:close/>
                </a:path>
                <a:path w="4603115" h="2400935">
                  <a:moveTo>
                    <a:pt x="4104144" y="631939"/>
                  </a:moveTo>
                  <a:lnTo>
                    <a:pt x="4103674" y="630313"/>
                  </a:lnTo>
                  <a:lnTo>
                    <a:pt x="4103446" y="628675"/>
                  </a:lnTo>
                  <a:lnTo>
                    <a:pt x="4102506" y="624243"/>
                  </a:lnTo>
                  <a:lnTo>
                    <a:pt x="4101579" y="629373"/>
                  </a:lnTo>
                  <a:lnTo>
                    <a:pt x="4098074" y="629602"/>
                  </a:lnTo>
                  <a:lnTo>
                    <a:pt x="4098074" y="632637"/>
                  </a:lnTo>
                  <a:lnTo>
                    <a:pt x="4099941" y="634047"/>
                  </a:lnTo>
                  <a:lnTo>
                    <a:pt x="4101808" y="634276"/>
                  </a:lnTo>
                  <a:lnTo>
                    <a:pt x="4104144" y="631939"/>
                  </a:lnTo>
                  <a:close/>
                </a:path>
                <a:path w="4603115" h="2400935">
                  <a:moveTo>
                    <a:pt x="4179519" y="2319858"/>
                  </a:moveTo>
                  <a:lnTo>
                    <a:pt x="4177195" y="2317521"/>
                  </a:lnTo>
                  <a:lnTo>
                    <a:pt x="4175087" y="2317521"/>
                  </a:lnTo>
                  <a:lnTo>
                    <a:pt x="4172750" y="2320086"/>
                  </a:lnTo>
                  <a:lnTo>
                    <a:pt x="4172991" y="2321255"/>
                  </a:lnTo>
                  <a:lnTo>
                    <a:pt x="4173220" y="2322880"/>
                  </a:lnTo>
                  <a:lnTo>
                    <a:pt x="4173448" y="2324290"/>
                  </a:lnTo>
                  <a:lnTo>
                    <a:pt x="4176484" y="2323820"/>
                  </a:lnTo>
                  <a:lnTo>
                    <a:pt x="4177652" y="2321255"/>
                  </a:lnTo>
                  <a:lnTo>
                    <a:pt x="4179519" y="2319858"/>
                  </a:lnTo>
                  <a:close/>
                </a:path>
                <a:path w="4603115" h="2400935">
                  <a:moveTo>
                    <a:pt x="4336580" y="1107528"/>
                  </a:moveTo>
                  <a:lnTo>
                    <a:pt x="4336339" y="1105903"/>
                  </a:lnTo>
                  <a:lnTo>
                    <a:pt x="4336110" y="1104036"/>
                  </a:lnTo>
                  <a:lnTo>
                    <a:pt x="4335869" y="1102868"/>
                  </a:lnTo>
                  <a:lnTo>
                    <a:pt x="4333773" y="1104265"/>
                  </a:lnTo>
                  <a:lnTo>
                    <a:pt x="4331678" y="1105433"/>
                  </a:lnTo>
                  <a:lnTo>
                    <a:pt x="4329569" y="1106830"/>
                  </a:lnTo>
                  <a:lnTo>
                    <a:pt x="4332376" y="1109395"/>
                  </a:lnTo>
                  <a:lnTo>
                    <a:pt x="4334243" y="1109167"/>
                  </a:lnTo>
                  <a:lnTo>
                    <a:pt x="4336580" y="1107528"/>
                  </a:lnTo>
                  <a:close/>
                </a:path>
                <a:path w="4603115" h="2400935">
                  <a:moveTo>
                    <a:pt x="4415447" y="9334"/>
                  </a:moveTo>
                  <a:lnTo>
                    <a:pt x="4413123" y="6769"/>
                  </a:lnTo>
                  <a:lnTo>
                    <a:pt x="4411015" y="6769"/>
                  </a:lnTo>
                  <a:lnTo>
                    <a:pt x="4408919" y="9093"/>
                  </a:lnTo>
                  <a:lnTo>
                    <a:pt x="4410786" y="10502"/>
                  </a:lnTo>
                  <a:lnTo>
                    <a:pt x="4411713" y="13068"/>
                  </a:lnTo>
                  <a:lnTo>
                    <a:pt x="4414748" y="13525"/>
                  </a:lnTo>
                  <a:lnTo>
                    <a:pt x="4415447" y="9334"/>
                  </a:lnTo>
                  <a:close/>
                </a:path>
                <a:path w="4603115" h="2400935">
                  <a:moveTo>
                    <a:pt x="4450918" y="897039"/>
                  </a:moveTo>
                  <a:lnTo>
                    <a:pt x="4449991" y="896569"/>
                  </a:lnTo>
                  <a:lnTo>
                    <a:pt x="4449051" y="895870"/>
                  </a:lnTo>
                  <a:lnTo>
                    <a:pt x="4448353" y="895870"/>
                  </a:lnTo>
                  <a:lnTo>
                    <a:pt x="4447184" y="896112"/>
                  </a:lnTo>
                  <a:lnTo>
                    <a:pt x="4446016" y="896810"/>
                  </a:lnTo>
                  <a:lnTo>
                    <a:pt x="4444860" y="897280"/>
                  </a:lnTo>
                  <a:lnTo>
                    <a:pt x="4444860" y="902411"/>
                  </a:lnTo>
                  <a:lnTo>
                    <a:pt x="4448124" y="901712"/>
                  </a:lnTo>
                  <a:lnTo>
                    <a:pt x="4450918" y="897039"/>
                  </a:lnTo>
                  <a:close/>
                </a:path>
                <a:path w="4603115" h="2400935">
                  <a:moveTo>
                    <a:pt x="4599343" y="2392896"/>
                  </a:moveTo>
                  <a:lnTo>
                    <a:pt x="4595838" y="2393594"/>
                  </a:lnTo>
                  <a:lnTo>
                    <a:pt x="4594441" y="2393823"/>
                  </a:lnTo>
                  <a:lnTo>
                    <a:pt x="4592802" y="2394064"/>
                  </a:lnTo>
                  <a:lnTo>
                    <a:pt x="4593501" y="2397328"/>
                  </a:lnTo>
                  <a:lnTo>
                    <a:pt x="4595838" y="2398268"/>
                  </a:lnTo>
                  <a:lnTo>
                    <a:pt x="4597946" y="2400833"/>
                  </a:lnTo>
                  <a:lnTo>
                    <a:pt x="4598403" y="2398268"/>
                  </a:lnTo>
                  <a:lnTo>
                    <a:pt x="4598644" y="2396629"/>
                  </a:lnTo>
                  <a:lnTo>
                    <a:pt x="4599343" y="2392896"/>
                  </a:lnTo>
                  <a:close/>
                </a:path>
                <a:path w="4603115" h="2400935">
                  <a:moveTo>
                    <a:pt x="4602835" y="2284387"/>
                  </a:moveTo>
                  <a:lnTo>
                    <a:pt x="4600270" y="2282050"/>
                  </a:lnTo>
                  <a:lnTo>
                    <a:pt x="4599102" y="2282279"/>
                  </a:lnTo>
                  <a:lnTo>
                    <a:pt x="4597476" y="2282520"/>
                  </a:lnTo>
                  <a:lnTo>
                    <a:pt x="4596079" y="2282748"/>
                  </a:lnTo>
                  <a:lnTo>
                    <a:pt x="4596777" y="2285784"/>
                  </a:lnTo>
                  <a:lnTo>
                    <a:pt x="4599102" y="2286952"/>
                  </a:lnTo>
                  <a:lnTo>
                    <a:pt x="4600511" y="2288819"/>
                  </a:lnTo>
                  <a:lnTo>
                    <a:pt x="4602835" y="2286482"/>
                  </a:lnTo>
                  <a:lnTo>
                    <a:pt x="4602835" y="2284387"/>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66" name="object 66"/>
            <p:cNvSpPr/>
            <p:nvPr/>
          </p:nvSpPr>
          <p:spPr>
            <a:xfrm>
              <a:off x="1059345" y="2916173"/>
              <a:ext cx="4629150" cy="2494280"/>
            </a:xfrm>
            <a:custGeom>
              <a:avLst/>
              <a:gdLst/>
              <a:ahLst/>
              <a:cxnLst/>
              <a:rect l="l" t="t" r="r" b="b"/>
              <a:pathLst>
                <a:path w="4629150" h="2494279">
                  <a:moveTo>
                    <a:pt x="6540" y="2458237"/>
                  </a:moveTo>
                  <a:lnTo>
                    <a:pt x="0" y="2458237"/>
                  </a:lnTo>
                  <a:lnTo>
                    <a:pt x="698" y="2461742"/>
                  </a:lnTo>
                  <a:lnTo>
                    <a:pt x="3035" y="2464079"/>
                  </a:lnTo>
                  <a:lnTo>
                    <a:pt x="6540" y="2464778"/>
                  </a:lnTo>
                  <a:lnTo>
                    <a:pt x="6540" y="2458237"/>
                  </a:lnTo>
                  <a:close/>
                </a:path>
                <a:path w="4629150" h="2494279">
                  <a:moveTo>
                    <a:pt x="125323" y="15633"/>
                  </a:moveTo>
                  <a:lnTo>
                    <a:pt x="122758" y="13538"/>
                  </a:lnTo>
                  <a:lnTo>
                    <a:pt x="121589" y="10972"/>
                  </a:lnTo>
                  <a:lnTo>
                    <a:pt x="119024" y="10502"/>
                  </a:lnTo>
                  <a:lnTo>
                    <a:pt x="117386" y="12369"/>
                  </a:lnTo>
                  <a:lnTo>
                    <a:pt x="117386" y="14236"/>
                  </a:lnTo>
                  <a:lnTo>
                    <a:pt x="119481" y="16573"/>
                  </a:lnTo>
                  <a:lnTo>
                    <a:pt x="121119" y="16332"/>
                  </a:lnTo>
                  <a:lnTo>
                    <a:pt x="122758" y="15862"/>
                  </a:lnTo>
                  <a:lnTo>
                    <a:pt x="125323" y="15633"/>
                  </a:lnTo>
                  <a:close/>
                </a:path>
                <a:path w="4629150" h="2494279">
                  <a:moveTo>
                    <a:pt x="193459" y="631240"/>
                  </a:moveTo>
                  <a:lnTo>
                    <a:pt x="193230" y="623544"/>
                  </a:lnTo>
                  <a:lnTo>
                    <a:pt x="191592" y="619810"/>
                  </a:lnTo>
                  <a:lnTo>
                    <a:pt x="189255" y="623316"/>
                  </a:lnTo>
                  <a:lnTo>
                    <a:pt x="189026" y="626338"/>
                  </a:lnTo>
                  <a:lnTo>
                    <a:pt x="193459" y="631240"/>
                  </a:lnTo>
                  <a:close/>
                </a:path>
                <a:path w="4629150" h="2494279">
                  <a:moveTo>
                    <a:pt x="305244" y="883272"/>
                  </a:moveTo>
                  <a:lnTo>
                    <a:pt x="304076" y="882103"/>
                  </a:lnTo>
                  <a:lnTo>
                    <a:pt x="302679" y="881875"/>
                  </a:lnTo>
                  <a:lnTo>
                    <a:pt x="300113" y="881646"/>
                  </a:lnTo>
                  <a:lnTo>
                    <a:pt x="297535" y="881875"/>
                  </a:lnTo>
                  <a:lnTo>
                    <a:pt x="294970" y="881875"/>
                  </a:lnTo>
                  <a:lnTo>
                    <a:pt x="294741" y="883742"/>
                  </a:lnTo>
                  <a:lnTo>
                    <a:pt x="295668" y="884682"/>
                  </a:lnTo>
                  <a:lnTo>
                    <a:pt x="297535" y="885139"/>
                  </a:lnTo>
                  <a:lnTo>
                    <a:pt x="299872" y="885380"/>
                  </a:lnTo>
                  <a:lnTo>
                    <a:pt x="302437" y="885139"/>
                  </a:lnTo>
                  <a:lnTo>
                    <a:pt x="305003" y="885139"/>
                  </a:lnTo>
                  <a:lnTo>
                    <a:pt x="305244" y="883272"/>
                  </a:lnTo>
                  <a:close/>
                </a:path>
                <a:path w="4629150" h="2494279">
                  <a:moveTo>
                    <a:pt x="381088" y="1092835"/>
                  </a:moveTo>
                  <a:lnTo>
                    <a:pt x="373151" y="1091438"/>
                  </a:lnTo>
                  <a:lnTo>
                    <a:pt x="371055" y="1093774"/>
                  </a:lnTo>
                  <a:lnTo>
                    <a:pt x="373849" y="1095400"/>
                  </a:lnTo>
                  <a:lnTo>
                    <a:pt x="376885" y="1095400"/>
                  </a:lnTo>
                  <a:lnTo>
                    <a:pt x="381088" y="1092835"/>
                  </a:lnTo>
                  <a:close/>
                </a:path>
                <a:path w="4629150" h="2494279">
                  <a:moveTo>
                    <a:pt x="406984" y="1090739"/>
                  </a:moveTo>
                  <a:lnTo>
                    <a:pt x="404888" y="1088402"/>
                  </a:lnTo>
                  <a:lnTo>
                    <a:pt x="403491" y="1088631"/>
                  </a:lnTo>
                  <a:lnTo>
                    <a:pt x="401624" y="1088872"/>
                  </a:lnTo>
                  <a:lnTo>
                    <a:pt x="399288" y="1089329"/>
                  </a:lnTo>
                  <a:lnTo>
                    <a:pt x="401853" y="1091438"/>
                  </a:lnTo>
                  <a:lnTo>
                    <a:pt x="402793" y="1093774"/>
                  </a:lnTo>
                  <a:lnTo>
                    <a:pt x="405358" y="1094473"/>
                  </a:lnTo>
                  <a:lnTo>
                    <a:pt x="406984" y="1092606"/>
                  </a:lnTo>
                  <a:lnTo>
                    <a:pt x="406984" y="1090739"/>
                  </a:lnTo>
                  <a:close/>
                </a:path>
                <a:path w="4629150" h="2494279">
                  <a:moveTo>
                    <a:pt x="435229" y="2410168"/>
                  </a:moveTo>
                  <a:lnTo>
                    <a:pt x="432422" y="2408529"/>
                  </a:lnTo>
                  <a:lnTo>
                    <a:pt x="429387" y="2408529"/>
                  </a:lnTo>
                  <a:lnTo>
                    <a:pt x="425196" y="2411095"/>
                  </a:lnTo>
                  <a:lnTo>
                    <a:pt x="433362" y="2412504"/>
                  </a:lnTo>
                  <a:lnTo>
                    <a:pt x="435229" y="2410168"/>
                  </a:lnTo>
                  <a:close/>
                </a:path>
                <a:path w="4629150" h="2494279">
                  <a:moveTo>
                    <a:pt x="622147" y="2462669"/>
                  </a:moveTo>
                  <a:lnTo>
                    <a:pt x="619353" y="2460802"/>
                  </a:lnTo>
                  <a:lnTo>
                    <a:pt x="616318" y="2461044"/>
                  </a:lnTo>
                  <a:lnTo>
                    <a:pt x="611886" y="2463368"/>
                  </a:lnTo>
                  <a:lnTo>
                    <a:pt x="619582" y="2465006"/>
                  </a:lnTo>
                  <a:lnTo>
                    <a:pt x="622147" y="2462669"/>
                  </a:lnTo>
                  <a:close/>
                </a:path>
                <a:path w="4629150" h="2494279">
                  <a:moveTo>
                    <a:pt x="694258" y="2465946"/>
                  </a:moveTo>
                  <a:lnTo>
                    <a:pt x="691451" y="2464079"/>
                  </a:lnTo>
                  <a:lnTo>
                    <a:pt x="688428" y="2464308"/>
                  </a:lnTo>
                  <a:lnTo>
                    <a:pt x="683983" y="2466644"/>
                  </a:lnTo>
                  <a:lnTo>
                    <a:pt x="691692" y="2468270"/>
                  </a:lnTo>
                  <a:lnTo>
                    <a:pt x="694258" y="2465946"/>
                  </a:lnTo>
                  <a:close/>
                </a:path>
                <a:path w="4629150" h="2494279">
                  <a:moveTo>
                    <a:pt x="698690" y="1087005"/>
                  </a:moveTo>
                  <a:lnTo>
                    <a:pt x="695896" y="1084440"/>
                  </a:lnTo>
                  <a:lnTo>
                    <a:pt x="694029" y="1084440"/>
                  </a:lnTo>
                  <a:lnTo>
                    <a:pt x="691692" y="1086307"/>
                  </a:lnTo>
                  <a:lnTo>
                    <a:pt x="691921" y="1087932"/>
                  </a:lnTo>
                  <a:lnTo>
                    <a:pt x="692150" y="1089799"/>
                  </a:lnTo>
                  <a:lnTo>
                    <a:pt x="692150" y="1090041"/>
                  </a:lnTo>
                  <a:lnTo>
                    <a:pt x="696353" y="1088174"/>
                  </a:lnTo>
                  <a:lnTo>
                    <a:pt x="698690" y="1087005"/>
                  </a:lnTo>
                  <a:close/>
                </a:path>
                <a:path w="4629150" h="2494279">
                  <a:moveTo>
                    <a:pt x="702424" y="2459634"/>
                  </a:moveTo>
                  <a:lnTo>
                    <a:pt x="694728" y="2458237"/>
                  </a:lnTo>
                  <a:lnTo>
                    <a:pt x="692150" y="2460345"/>
                  </a:lnTo>
                  <a:lnTo>
                    <a:pt x="694956" y="2462212"/>
                  </a:lnTo>
                  <a:lnTo>
                    <a:pt x="697992" y="2461971"/>
                  </a:lnTo>
                  <a:lnTo>
                    <a:pt x="702424" y="2459634"/>
                  </a:lnTo>
                  <a:close/>
                </a:path>
                <a:path w="4629150" h="2494279">
                  <a:moveTo>
                    <a:pt x="706856" y="2470835"/>
                  </a:moveTo>
                  <a:lnTo>
                    <a:pt x="701497" y="2472004"/>
                  </a:lnTo>
                  <a:lnTo>
                    <a:pt x="697763" y="2469680"/>
                  </a:lnTo>
                  <a:lnTo>
                    <a:pt x="694956" y="2473172"/>
                  </a:lnTo>
                  <a:lnTo>
                    <a:pt x="698461" y="2475509"/>
                  </a:lnTo>
                  <a:lnTo>
                    <a:pt x="701497" y="2475738"/>
                  </a:lnTo>
                  <a:lnTo>
                    <a:pt x="706856" y="2470835"/>
                  </a:lnTo>
                  <a:close/>
                </a:path>
                <a:path w="4629150" h="2494279">
                  <a:moveTo>
                    <a:pt x="712228" y="2436076"/>
                  </a:moveTo>
                  <a:lnTo>
                    <a:pt x="709193" y="2435606"/>
                  </a:lnTo>
                  <a:lnTo>
                    <a:pt x="704519" y="2440267"/>
                  </a:lnTo>
                  <a:lnTo>
                    <a:pt x="706856" y="2442375"/>
                  </a:lnTo>
                  <a:lnTo>
                    <a:pt x="708964" y="2442603"/>
                  </a:lnTo>
                  <a:lnTo>
                    <a:pt x="711288" y="2440038"/>
                  </a:lnTo>
                  <a:lnTo>
                    <a:pt x="711060" y="2438400"/>
                  </a:lnTo>
                  <a:lnTo>
                    <a:pt x="712228" y="2436076"/>
                  </a:lnTo>
                  <a:close/>
                </a:path>
                <a:path w="4629150" h="2494279">
                  <a:moveTo>
                    <a:pt x="1150480" y="2410866"/>
                  </a:moveTo>
                  <a:lnTo>
                    <a:pt x="1147216" y="2408072"/>
                  </a:lnTo>
                  <a:lnTo>
                    <a:pt x="1143939" y="2408072"/>
                  </a:lnTo>
                  <a:lnTo>
                    <a:pt x="1140447" y="2410866"/>
                  </a:lnTo>
                  <a:lnTo>
                    <a:pt x="1143952" y="2413673"/>
                  </a:lnTo>
                  <a:lnTo>
                    <a:pt x="1147216" y="2413673"/>
                  </a:lnTo>
                  <a:lnTo>
                    <a:pt x="1150480" y="2410866"/>
                  </a:lnTo>
                  <a:close/>
                </a:path>
                <a:path w="4629150" h="2494279">
                  <a:moveTo>
                    <a:pt x="1180122" y="2407361"/>
                  </a:moveTo>
                  <a:lnTo>
                    <a:pt x="1176616" y="2404567"/>
                  </a:lnTo>
                  <a:lnTo>
                    <a:pt x="1173353" y="2404567"/>
                  </a:lnTo>
                  <a:lnTo>
                    <a:pt x="1170076" y="2407361"/>
                  </a:lnTo>
                  <a:lnTo>
                    <a:pt x="1173353" y="2410168"/>
                  </a:lnTo>
                  <a:lnTo>
                    <a:pt x="1176616" y="2410168"/>
                  </a:lnTo>
                  <a:lnTo>
                    <a:pt x="1180122" y="2407361"/>
                  </a:lnTo>
                  <a:close/>
                </a:path>
                <a:path w="4629150" h="2494279">
                  <a:moveTo>
                    <a:pt x="1246619" y="878370"/>
                  </a:moveTo>
                  <a:lnTo>
                    <a:pt x="1243825" y="875106"/>
                  </a:lnTo>
                  <a:lnTo>
                    <a:pt x="1241018" y="878611"/>
                  </a:lnTo>
                  <a:lnTo>
                    <a:pt x="1241018" y="881875"/>
                  </a:lnTo>
                  <a:lnTo>
                    <a:pt x="1243825" y="885139"/>
                  </a:lnTo>
                  <a:lnTo>
                    <a:pt x="1246619" y="881646"/>
                  </a:lnTo>
                  <a:lnTo>
                    <a:pt x="1246619" y="878370"/>
                  </a:lnTo>
                  <a:close/>
                </a:path>
                <a:path w="4629150" h="2494279">
                  <a:moveTo>
                    <a:pt x="1269492" y="2419731"/>
                  </a:moveTo>
                  <a:lnTo>
                    <a:pt x="1266456" y="2419273"/>
                  </a:lnTo>
                  <a:lnTo>
                    <a:pt x="1261795" y="2423934"/>
                  </a:lnTo>
                  <a:lnTo>
                    <a:pt x="1264132" y="2426030"/>
                  </a:lnTo>
                  <a:lnTo>
                    <a:pt x="1266228" y="2426271"/>
                  </a:lnTo>
                  <a:lnTo>
                    <a:pt x="1268564" y="2423706"/>
                  </a:lnTo>
                  <a:lnTo>
                    <a:pt x="1268323" y="2422067"/>
                  </a:lnTo>
                  <a:lnTo>
                    <a:pt x="1269492" y="2419731"/>
                  </a:lnTo>
                  <a:close/>
                </a:path>
                <a:path w="4629150" h="2494279">
                  <a:moveTo>
                    <a:pt x="1307769" y="324142"/>
                  </a:moveTo>
                  <a:lnTo>
                    <a:pt x="1305902" y="320878"/>
                  </a:lnTo>
                  <a:lnTo>
                    <a:pt x="1304264" y="318541"/>
                  </a:lnTo>
                  <a:lnTo>
                    <a:pt x="1301000" y="318071"/>
                  </a:lnTo>
                  <a:lnTo>
                    <a:pt x="1301470" y="321805"/>
                  </a:lnTo>
                  <a:lnTo>
                    <a:pt x="1301470" y="324612"/>
                  </a:lnTo>
                  <a:lnTo>
                    <a:pt x="1303794" y="324370"/>
                  </a:lnTo>
                  <a:lnTo>
                    <a:pt x="1305661" y="324370"/>
                  </a:lnTo>
                  <a:lnTo>
                    <a:pt x="1307769" y="324142"/>
                  </a:lnTo>
                  <a:close/>
                </a:path>
                <a:path w="4629150" h="2494279">
                  <a:moveTo>
                    <a:pt x="1325029" y="883970"/>
                  </a:moveTo>
                  <a:lnTo>
                    <a:pt x="1322463" y="881646"/>
                  </a:lnTo>
                  <a:lnTo>
                    <a:pt x="1320838" y="881875"/>
                  </a:lnTo>
                  <a:lnTo>
                    <a:pt x="1318501" y="880706"/>
                  </a:lnTo>
                  <a:lnTo>
                    <a:pt x="1318031" y="883742"/>
                  </a:lnTo>
                  <a:lnTo>
                    <a:pt x="1322705" y="888415"/>
                  </a:lnTo>
                  <a:lnTo>
                    <a:pt x="1324571" y="886079"/>
                  </a:lnTo>
                  <a:lnTo>
                    <a:pt x="1325029" y="883970"/>
                  </a:lnTo>
                  <a:close/>
                </a:path>
                <a:path w="4629150" h="2494279">
                  <a:moveTo>
                    <a:pt x="1341374" y="2426741"/>
                  </a:moveTo>
                  <a:lnTo>
                    <a:pt x="1333436" y="2425331"/>
                  </a:lnTo>
                  <a:lnTo>
                    <a:pt x="1331341" y="2427668"/>
                  </a:lnTo>
                  <a:lnTo>
                    <a:pt x="1334135" y="2429306"/>
                  </a:lnTo>
                  <a:lnTo>
                    <a:pt x="1337170" y="2429306"/>
                  </a:lnTo>
                  <a:lnTo>
                    <a:pt x="1341374" y="2426741"/>
                  </a:lnTo>
                  <a:close/>
                </a:path>
                <a:path w="4629150" h="2494279">
                  <a:moveTo>
                    <a:pt x="1366812" y="2432570"/>
                  </a:moveTo>
                  <a:lnTo>
                    <a:pt x="1366100" y="2431173"/>
                  </a:lnTo>
                  <a:lnTo>
                    <a:pt x="1365872" y="2430234"/>
                  </a:lnTo>
                  <a:lnTo>
                    <a:pt x="1365402" y="2429306"/>
                  </a:lnTo>
                  <a:lnTo>
                    <a:pt x="1364703" y="2429764"/>
                  </a:lnTo>
                  <a:lnTo>
                    <a:pt x="1364005" y="2430005"/>
                  </a:lnTo>
                  <a:lnTo>
                    <a:pt x="1363306" y="2430475"/>
                  </a:lnTo>
                  <a:lnTo>
                    <a:pt x="1361211" y="2432570"/>
                  </a:lnTo>
                  <a:lnTo>
                    <a:pt x="1359573" y="2434437"/>
                  </a:lnTo>
                  <a:lnTo>
                    <a:pt x="1362138" y="2434907"/>
                  </a:lnTo>
                  <a:lnTo>
                    <a:pt x="1363776" y="2435136"/>
                  </a:lnTo>
                  <a:lnTo>
                    <a:pt x="1366812" y="2435606"/>
                  </a:lnTo>
                  <a:lnTo>
                    <a:pt x="1366812" y="2432570"/>
                  </a:lnTo>
                  <a:close/>
                </a:path>
                <a:path w="4629150" h="2494279">
                  <a:moveTo>
                    <a:pt x="1468323" y="879779"/>
                  </a:moveTo>
                  <a:lnTo>
                    <a:pt x="1466456" y="878611"/>
                  </a:lnTo>
                  <a:lnTo>
                    <a:pt x="1465516" y="875804"/>
                  </a:lnTo>
                  <a:lnTo>
                    <a:pt x="1462252" y="875804"/>
                  </a:lnTo>
                  <a:lnTo>
                    <a:pt x="1462024" y="877912"/>
                  </a:lnTo>
                  <a:lnTo>
                    <a:pt x="1462024" y="879779"/>
                  </a:lnTo>
                  <a:lnTo>
                    <a:pt x="1461833" y="881507"/>
                  </a:lnTo>
                  <a:lnTo>
                    <a:pt x="1459687" y="882573"/>
                  </a:lnTo>
                  <a:lnTo>
                    <a:pt x="1456880" y="880237"/>
                  </a:lnTo>
                  <a:lnTo>
                    <a:pt x="1455483" y="883742"/>
                  </a:lnTo>
                  <a:lnTo>
                    <a:pt x="1457350" y="884910"/>
                  </a:lnTo>
                  <a:lnTo>
                    <a:pt x="1458290" y="887704"/>
                  </a:lnTo>
                  <a:lnTo>
                    <a:pt x="1461554" y="887704"/>
                  </a:lnTo>
                  <a:lnTo>
                    <a:pt x="1461782" y="885609"/>
                  </a:lnTo>
                  <a:lnTo>
                    <a:pt x="1461782" y="883742"/>
                  </a:lnTo>
                  <a:lnTo>
                    <a:pt x="1461960" y="882015"/>
                  </a:lnTo>
                  <a:lnTo>
                    <a:pt x="1463890" y="880948"/>
                  </a:lnTo>
                  <a:lnTo>
                    <a:pt x="1466913" y="883272"/>
                  </a:lnTo>
                  <a:lnTo>
                    <a:pt x="1468323" y="879779"/>
                  </a:lnTo>
                  <a:close/>
                </a:path>
                <a:path w="4629150" h="2494279">
                  <a:moveTo>
                    <a:pt x="1544396" y="627049"/>
                  </a:moveTo>
                  <a:lnTo>
                    <a:pt x="1541830" y="626579"/>
                  </a:lnTo>
                  <a:lnTo>
                    <a:pt x="1540192" y="626338"/>
                  </a:lnTo>
                  <a:lnTo>
                    <a:pt x="1537157" y="625881"/>
                  </a:lnTo>
                  <a:lnTo>
                    <a:pt x="1537157" y="628916"/>
                  </a:lnTo>
                  <a:lnTo>
                    <a:pt x="1537855" y="630313"/>
                  </a:lnTo>
                  <a:lnTo>
                    <a:pt x="1538097" y="631240"/>
                  </a:lnTo>
                  <a:lnTo>
                    <a:pt x="1538566" y="632180"/>
                  </a:lnTo>
                  <a:lnTo>
                    <a:pt x="1539265" y="631710"/>
                  </a:lnTo>
                  <a:lnTo>
                    <a:pt x="1539963" y="631482"/>
                  </a:lnTo>
                  <a:lnTo>
                    <a:pt x="1540662" y="631012"/>
                  </a:lnTo>
                  <a:lnTo>
                    <a:pt x="1542757" y="628916"/>
                  </a:lnTo>
                  <a:lnTo>
                    <a:pt x="1544396" y="627049"/>
                  </a:lnTo>
                  <a:close/>
                </a:path>
                <a:path w="4629150" h="2494279">
                  <a:moveTo>
                    <a:pt x="1638439" y="620979"/>
                  </a:moveTo>
                  <a:lnTo>
                    <a:pt x="1633778" y="616305"/>
                  </a:lnTo>
                  <a:lnTo>
                    <a:pt x="1631670" y="618413"/>
                  </a:lnTo>
                  <a:lnTo>
                    <a:pt x="1631442" y="620737"/>
                  </a:lnTo>
                  <a:lnTo>
                    <a:pt x="1634007" y="623074"/>
                  </a:lnTo>
                  <a:lnTo>
                    <a:pt x="1635645" y="622846"/>
                  </a:lnTo>
                  <a:lnTo>
                    <a:pt x="1637969" y="624014"/>
                  </a:lnTo>
                  <a:lnTo>
                    <a:pt x="1638439" y="620979"/>
                  </a:lnTo>
                  <a:close/>
                </a:path>
                <a:path w="4629150" h="2494279">
                  <a:moveTo>
                    <a:pt x="1728050" y="9804"/>
                  </a:moveTo>
                  <a:lnTo>
                    <a:pt x="1727822" y="6769"/>
                  </a:lnTo>
                  <a:lnTo>
                    <a:pt x="1725485" y="2336"/>
                  </a:lnTo>
                  <a:lnTo>
                    <a:pt x="1723847" y="10033"/>
                  </a:lnTo>
                  <a:lnTo>
                    <a:pt x="1726184" y="12598"/>
                  </a:lnTo>
                  <a:lnTo>
                    <a:pt x="1728050" y="9804"/>
                  </a:lnTo>
                  <a:close/>
                </a:path>
                <a:path w="4629150" h="2494279">
                  <a:moveTo>
                    <a:pt x="1852663" y="2408072"/>
                  </a:moveTo>
                  <a:lnTo>
                    <a:pt x="1850097" y="2405735"/>
                  </a:lnTo>
                  <a:lnTo>
                    <a:pt x="1848472" y="2405964"/>
                  </a:lnTo>
                  <a:lnTo>
                    <a:pt x="1846135" y="2404795"/>
                  </a:lnTo>
                  <a:lnTo>
                    <a:pt x="1845665" y="2407831"/>
                  </a:lnTo>
                  <a:lnTo>
                    <a:pt x="1850339" y="2412504"/>
                  </a:lnTo>
                  <a:lnTo>
                    <a:pt x="1852434" y="2410168"/>
                  </a:lnTo>
                  <a:lnTo>
                    <a:pt x="1852663" y="2408072"/>
                  </a:lnTo>
                  <a:close/>
                </a:path>
                <a:path w="4629150" h="2494279">
                  <a:moveTo>
                    <a:pt x="1884870" y="876973"/>
                  </a:moveTo>
                  <a:lnTo>
                    <a:pt x="1882533" y="874636"/>
                  </a:lnTo>
                  <a:lnTo>
                    <a:pt x="1880209" y="874407"/>
                  </a:lnTo>
                  <a:lnTo>
                    <a:pt x="1878342" y="876973"/>
                  </a:lnTo>
                  <a:lnTo>
                    <a:pt x="1880209" y="878370"/>
                  </a:lnTo>
                  <a:lnTo>
                    <a:pt x="1881136" y="880948"/>
                  </a:lnTo>
                  <a:lnTo>
                    <a:pt x="1884172" y="881405"/>
                  </a:lnTo>
                  <a:lnTo>
                    <a:pt x="1884400" y="879779"/>
                  </a:lnTo>
                  <a:lnTo>
                    <a:pt x="1884870" y="876973"/>
                  </a:lnTo>
                  <a:close/>
                </a:path>
                <a:path w="4629150" h="2494279">
                  <a:moveTo>
                    <a:pt x="1973783" y="2381935"/>
                  </a:moveTo>
                  <a:lnTo>
                    <a:pt x="1971217" y="2379599"/>
                  </a:lnTo>
                  <a:lnTo>
                    <a:pt x="1969579" y="2379827"/>
                  </a:lnTo>
                  <a:lnTo>
                    <a:pt x="1967242" y="2378659"/>
                  </a:lnTo>
                  <a:lnTo>
                    <a:pt x="1966785" y="2381694"/>
                  </a:lnTo>
                  <a:lnTo>
                    <a:pt x="1971446" y="2386368"/>
                  </a:lnTo>
                  <a:lnTo>
                    <a:pt x="1973554" y="2384031"/>
                  </a:lnTo>
                  <a:lnTo>
                    <a:pt x="1973783" y="2381935"/>
                  </a:lnTo>
                  <a:close/>
                </a:path>
                <a:path w="4629150" h="2494279">
                  <a:moveTo>
                    <a:pt x="2062226" y="2489746"/>
                  </a:moveTo>
                  <a:lnTo>
                    <a:pt x="2059432" y="2487180"/>
                  </a:lnTo>
                  <a:lnTo>
                    <a:pt x="2057565" y="2487180"/>
                  </a:lnTo>
                  <a:lnTo>
                    <a:pt x="2055228" y="2489047"/>
                  </a:lnTo>
                  <a:lnTo>
                    <a:pt x="2055456" y="2490673"/>
                  </a:lnTo>
                  <a:lnTo>
                    <a:pt x="2055698" y="2492540"/>
                  </a:lnTo>
                  <a:lnTo>
                    <a:pt x="2055926" y="2493708"/>
                  </a:lnTo>
                  <a:lnTo>
                    <a:pt x="2058022" y="2492311"/>
                  </a:lnTo>
                  <a:lnTo>
                    <a:pt x="2060130" y="2491143"/>
                  </a:lnTo>
                  <a:lnTo>
                    <a:pt x="2062226" y="2489746"/>
                  </a:lnTo>
                  <a:close/>
                </a:path>
                <a:path w="4629150" h="2494279">
                  <a:moveTo>
                    <a:pt x="2157666" y="617943"/>
                  </a:moveTo>
                  <a:lnTo>
                    <a:pt x="2154872" y="616305"/>
                  </a:lnTo>
                  <a:lnTo>
                    <a:pt x="2150199" y="616305"/>
                  </a:lnTo>
                  <a:lnTo>
                    <a:pt x="2150668" y="619582"/>
                  </a:lnTo>
                  <a:lnTo>
                    <a:pt x="2153005" y="620979"/>
                  </a:lnTo>
                  <a:lnTo>
                    <a:pt x="2155571" y="622376"/>
                  </a:lnTo>
                  <a:lnTo>
                    <a:pt x="2157438" y="620039"/>
                  </a:lnTo>
                  <a:lnTo>
                    <a:pt x="2157666" y="617943"/>
                  </a:lnTo>
                  <a:close/>
                </a:path>
                <a:path w="4629150" h="2494279">
                  <a:moveTo>
                    <a:pt x="2311692" y="627748"/>
                  </a:moveTo>
                  <a:lnTo>
                    <a:pt x="2308885" y="626110"/>
                  </a:lnTo>
                  <a:lnTo>
                    <a:pt x="2304224" y="626110"/>
                  </a:lnTo>
                  <a:lnTo>
                    <a:pt x="2304694" y="629373"/>
                  </a:lnTo>
                  <a:lnTo>
                    <a:pt x="2307018" y="630783"/>
                  </a:lnTo>
                  <a:lnTo>
                    <a:pt x="2309596" y="632180"/>
                  </a:lnTo>
                  <a:lnTo>
                    <a:pt x="2311463" y="629843"/>
                  </a:lnTo>
                  <a:lnTo>
                    <a:pt x="2311692" y="627748"/>
                  </a:lnTo>
                  <a:close/>
                </a:path>
                <a:path w="4629150" h="2494279">
                  <a:moveTo>
                    <a:pt x="2391029" y="2402230"/>
                  </a:moveTo>
                  <a:lnTo>
                    <a:pt x="2387536" y="2399436"/>
                  </a:lnTo>
                  <a:lnTo>
                    <a:pt x="2385199" y="2402929"/>
                  </a:lnTo>
                  <a:lnTo>
                    <a:pt x="2384971" y="2405964"/>
                  </a:lnTo>
                  <a:lnTo>
                    <a:pt x="2389873" y="2411336"/>
                  </a:lnTo>
                  <a:lnTo>
                    <a:pt x="2388705" y="2405964"/>
                  </a:lnTo>
                  <a:lnTo>
                    <a:pt x="2391029" y="2402230"/>
                  </a:lnTo>
                  <a:close/>
                </a:path>
                <a:path w="4629150" h="2494279">
                  <a:moveTo>
                    <a:pt x="2392667" y="2420670"/>
                  </a:moveTo>
                  <a:lnTo>
                    <a:pt x="2392438" y="2419273"/>
                  </a:lnTo>
                  <a:lnTo>
                    <a:pt x="2392197" y="2417407"/>
                  </a:lnTo>
                  <a:lnTo>
                    <a:pt x="2391740" y="2415070"/>
                  </a:lnTo>
                  <a:lnTo>
                    <a:pt x="2389632" y="2417635"/>
                  </a:lnTo>
                  <a:lnTo>
                    <a:pt x="2387066" y="2418562"/>
                  </a:lnTo>
                  <a:lnTo>
                    <a:pt x="2386596" y="2421140"/>
                  </a:lnTo>
                  <a:lnTo>
                    <a:pt x="2388463" y="2422766"/>
                  </a:lnTo>
                  <a:lnTo>
                    <a:pt x="2390330" y="2422766"/>
                  </a:lnTo>
                  <a:lnTo>
                    <a:pt x="2392667" y="2420670"/>
                  </a:lnTo>
                  <a:close/>
                </a:path>
                <a:path w="4629150" h="2494279">
                  <a:moveTo>
                    <a:pt x="2419502" y="2483205"/>
                  </a:moveTo>
                  <a:lnTo>
                    <a:pt x="2416467" y="2480640"/>
                  </a:lnTo>
                  <a:lnTo>
                    <a:pt x="2414841" y="2480640"/>
                  </a:lnTo>
                  <a:lnTo>
                    <a:pt x="2412504" y="2482507"/>
                  </a:lnTo>
                  <a:lnTo>
                    <a:pt x="2412733" y="2484145"/>
                  </a:lnTo>
                  <a:lnTo>
                    <a:pt x="2412974" y="2486012"/>
                  </a:lnTo>
                  <a:lnTo>
                    <a:pt x="2413203" y="2487180"/>
                  </a:lnTo>
                  <a:lnTo>
                    <a:pt x="2415298" y="2485771"/>
                  </a:lnTo>
                  <a:lnTo>
                    <a:pt x="2417407" y="2484615"/>
                  </a:lnTo>
                  <a:lnTo>
                    <a:pt x="2419502" y="2483205"/>
                  </a:lnTo>
                  <a:close/>
                </a:path>
                <a:path w="4629150" h="2494279">
                  <a:moveTo>
                    <a:pt x="2441905" y="884440"/>
                  </a:moveTo>
                  <a:lnTo>
                    <a:pt x="2439568" y="882573"/>
                  </a:lnTo>
                  <a:lnTo>
                    <a:pt x="2437942" y="885380"/>
                  </a:lnTo>
                  <a:lnTo>
                    <a:pt x="2437942" y="888415"/>
                  </a:lnTo>
                  <a:lnTo>
                    <a:pt x="2440508" y="892606"/>
                  </a:lnTo>
                  <a:lnTo>
                    <a:pt x="2441905" y="884440"/>
                  </a:lnTo>
                  <a:close/>
                </a:path>
                <a:path w="4629150" h="2494279">
                  <a:moveTo>
                    <a:pt x="2458237" y="2412962"/>
                  </a:moveTo>
                  <a:lnTo>
                    <a:pt x="2458008" y="2412504"/>
                  </a:lnTo>
                  <a:lnTo>
                    <a:pt x="2457539" y="2410637"/>
                  </a:lnTo>
                  <a:lnTo>
                    <a:pt x="2457081" y="2409698"/>
                  </a:lnTo>
                  <a:lnTo>
                    <a:pt x="2454503" y="2410168"/>
                  </a:lnTo>
                  <a:lnTo>
                    <a:pt x="2453576" y="2412504"/>
                  </a:lnTo>
                  <a:lnTo>
                    <a:pt x="2451481" y="2414130"/>
                  </a:lnTo>
                  <a:lnTo>
                    <a:pt x="2453805" y="2416467"/>
                  </a:lnTo>
                  <a:lnTo>
                    <a:pt x="2455913" y="2416467"/>
                  </a:lnTo>
                  <a:lnTo>
                    <a:pt x="2458008" y="2414130"/>
                  </a:lnTo>
                  <a:lnTo>
                    <a:pt x="2458008" y="2413431"/>
                  </a:lnTo>
                  <a:lnTo>
                    <a:pt x="2458237" y="2412962"/>
                  </a:lnTo>
                  <a:close/>
                </a:path>
                <a:path w="4629150" h="2494279">
                  <a:moveTo>
                    <a:pt x="2468511" y="2474112"/>
                  </a:moveTo>
                  <a:lnTo>
                    <a:pt x="2467813" y="2471547"/>
                  </a:lnTo>
                  <a:lnTo>
                    <a:pt x="2467343" y="2469680"/>
                  </a:lnTo>
                  <a:lnTo>
                    <a:pt x="2466873" y="2467572"/>
                  </a:lnTo>
                  <a:lnTo>
                    <a:pt x="2463838" y="2470378"/>
                  </a:lnTo>
                  <a:lnTo>
                    <a:pt x="2462212" y="2474811"/>
                  </a:lnTo>
                  <a:lnTo>
                    <a:pt x="2464308" y="2474569"/>
                  </a:lnTo>
                  <a:lnTo>
                    <a:pt x="2466175" y="2474341"/>
                  </a:lnTo>
                  <a:lnTo>
                    <a:pt x="2468511" y="2474112"/>
                  </a:lnTo>
                  <a:close/>
                </a:path>
                <a:path w="4629150" h="2494279">
                  <a:moveTo>
                    <a:pt x="2487650" y="1091438"/>
                  </a:moveTo>
                  <a:lnTo>
                    <a:pt x="2485783" y="1091666"/>
                  </a:lnTo>
                  <a:lnTo>
                    <a:pt x="2483916" y="1091666"/>
                  </a:lnTo>
                  <a:lnTo>
                    <a:pt x="2481110" y="1091907"/>
                  </a:lnTo>
                  <a:lnTo>
                    <a:pt x="2481351" y="1094232"/>
                  </a:lnTo>
                  <a:lnTo>
                    <a:pt x="2481351" y="1096098"/>
                  </a:lnTo>
                  <a:lnTo>
                    <a:pt x="2481580" y="1098207"/>
                  </a:lnTo>
                  <a:lnTo>
                    <a:pt x="2484844" y="1096340"/>
                  </a:lnTo>
                  <a:lnTo>
                    <a:pt x="2487180" y="1094701"/>
                  </a:lnTo>
                  <a:lnTo>
                    <a:pt x="2487650" y="1091438"/>
                  </a:lnTo>
                  <a:close/>
                </a:path>
                <a:path w="4629150" h="2494279">
                  <a:moveTo>
                    <a:pt x="2583561" y="2430005"/>
                  </a:moveTo>
                  <a:lnTo>
                    <a:pt x="2575623" y="2428608"/>
                  </a:lnTo>
                  <a:lnTo>
                    <a:pt x="2575623" y="2428837"/>
                  </a:lnTo>
                  <a:lnTo>
                    <a:pt x="2573528" y="2430932"/>
                  </a:lnTo>
                  <a:lnTo>
                    <a:pt x="2576322" y="2432570"/>
                  </a:lnTo>
                  <a:lnTo>
                    <a:pt x="2579357" y="2432570"/>
                  </a:lnTo>
                  <a:lnTo>
                    <a:pt x="2583561" y="2430005"/>
                  </a:lnTo>
                  <a:close/>
                </a:path>
                <a:path w="4629150" h="2494279">
                  <a:moveTo>
                    <a:pt x="2634196" y="2444699"/>
                  </a:moveTo>
                  <a:lnTo>
                    <a:pt x="2628836" y="2445867"/>
                  </a:lnTo>
                  <a:lnTo>
                    <a:pt x="2624861" y="2443543"/>
                  </a:lnTo>
                  <a:lnTo>
                    <a:pt x="2622296" y="2447036"/>
                  </a:lnTo>
                  <a:lnTo>
                    <a:pt x="2625801" y="2449372"/>
                  </a:lnTo>
                  <a:lnTo>
                    <a:pt x="2628836" y="2449601"/>
                  </a:lnTo>
                  <a:lnTo>
                    <a:pt x="2634196" y="2444699"/>
                  </a:lnTo>
                  <a:close/>
                </a:path>
                <a:path w="4629150" h="2494279">
                  <a:moveTo>
                    <a:pt x="2645638" y="2414371"/>
                  </a:moveTo>
                  <a:lnTo>
                    <a:pt x="2642832" y="2411806"/>
                  </a:lnTo>
                  <a:lnTo>
                    <a:pt x="2640965" y="2411806"/>
                  </a:lnTo>
                  <a:lnTo>
                    <a:pt x="2638628" y="2413673"/>
                  </a:lnTo>
                  <a:lnTo>
                    <a:pt x="2638869" y="2415298"/>
                  </a:lnTo>
                  <a:lnTo>
                    <a:pt x="2639098" y="2417165"/>
                  </a:lnTo>
                  <a:lnTo>
                    <a:pt x="2639326" y="2418334"/>
                  </a:lnTo>
                  <a:lnTo>
                    <a:pt x="2641435" y="2416937"/>
                  </a:lnTo>
                  <a:lnTo>
                    <a:pt x="2643530" y="2415768"/>
                  </a:lnTo>
                  <a:lnTo>
                    <a:pt x="2645638" y="2414371"/>
                  </a:lnTo>
                  <a:close/>
                </a:path>
                <a:path w="4629150" h="2494279">
                  <a:moveTo>
                    <a:pt x="2698140" y="2433040"/>
                  </a:moveTo>
                  <a:lnTo>
                    <a:pt x="2695575" y="2432570"/>
                  </a:lnTo>
                  <a:lnTo>
                    <a:pt x="2693936" y="2432342"/>
                  </a:lnTo>
                  <a:lnTo>
                    <a:pt x="2690901" y="2431872"/>
                  </a:lnTo>
                  <a:lnTo>
                    <a:pt x="2690901" y="2434437"/>
                  </a:lnTo>
                  <a:lnTo>
                    <a:pt x="2690672" y="2434907"/>
                  </a:lnTo>
                  <a:lnTo>
                    <a:pt x="2691142" y="2435364"/>
                  </a:lnTo>
                  <a:lnTo>
                    <a:pt x="2691600" y="2436304"/>
                  </a:lnTo>
                  <a:lnTo>
                    <a:pt x="2691841" y="2437231"/>
                  </a:lnTo>
                  <a:lnTo>
                    <a:pt x="2692311" y="2438171"/>
                  </a:lnTo>
                  <a:lnTo>
                    <a:pt x="2693009" y="2437701"/>
                  </a:lnTo>
                  <a:lnTo>
                    <a:pt x="2693708" y="2437473"/>
                  </a:lnTo>
                  <a:lnTo>
                    <a:pt x="2694406" y="2437003"/>
                  </a:lnTo>
                  <a:lnTo>
                    <a:pt x="2696502" y="2434907"/>
                  </a:lnTo>
                  <a:lnTo>
                    <a:pt x="2698140" y="2433040"/>
                  </a:lnTo>
                  <a:close/>
                </a:path>
                <a:path w="4629150" h="2494279">
                  <a:moveTo>
                    <a:pt x="2700705" y="2394534"/>
                  </a:moveTo>
                  <a:lnTo>
                    <a:pt x="2697911" y="2391029"/>
                  </a:lnTo>
                  <a:lnTo>
                    <a:pt x="2694178" y="2393365"/>
                  </a:lnTo>
                  <a:lnTo>
                    <a:pt x="2689974" y="2392426"/>
                  </a:lnTo>
                  <a:lnTo>
                    <a:pt x="2691371" y="2394064"/>
                  </a:lnTo>
                  <a:lnTo>
                    <a:pt x="2692311" y="2395931"/>
                  </a:lnTo>
                  <a:lnTo>
                    <a:pt x="2695803" y="2395931"/>
                  </a:lnTo>
                  <a:lnTo>
                    <a:pt x="2698610" y="2397099"/>
                  </a:lnTo>
                  <a:lnTo>
                    <a:pt x="2700705" y="2394534"/>
                  </a:lnTo>
                  <a:close/>
                </a:path>
                <a:path w="4629150" h="2494279">
                  <a:moveTo>
                    <a:pt x="2707944" y="2424404"/>
                  </a:moveTo>
                  <a:lnTo>
                    <a:pt x="2705379" y="2422067"/>
                  </a:lnTo>
                  <a:lnTo>
                    <a:pt x="2704211" y="2422296"/>
                  </a:lnTo>
                  <a:lnTo>
                    <a:pt x="2702572" y="2422537"/>
                  </a:lnTo>
                  <a:lnTo>
                    <a:pt x="2701175" y="2422766"/>
                  </a:lnTo>
                  <a:lnTo>
                    <a:pt x="2701874" y="2425801"/>
                  </a:lnTo>
                  <a:lnTo>
                    <a:pt x="2704211" y="2426970"/>
                  </a:lnTo>
                  <a:lnTo>
                    <a:pt x="2705608" y="2428837"/>
                  </a:lnTo>
                  <a:lnTo>
                    <a:pt x="2707944" y="2426500"/>
                  </a:lnTo>
                  <a:lnTo>
                    <a:pt x="2707944" y="2424404"/>
                  </a:lnTo>
                  <a:close/>
                </a:path>
                <a:path w="4629150" h="2494279">
                  <a:moveTo>
                    <a:pt x="2730804" y="2403398"/>
                  </a:moveTo>
                  <a:lnTo>
                    <a:pt x="2728239" y="2402929"/>
                  </a:lnTo>
                  <a:lnTo>
                    <a:pt x="2726613" y="2402700"/>
                  </a:lnTo>
                  <a:lnTo>
                    <a:pt x="2723578" y="2402230"/>
                  </a:lnTo>
                  <a:lnTo>
                    <a:pt x="2723578" y="2405494"/>
                  </a:lnTo>
                  <a:lnTo>
                    <a:pt x="2723807" y="2405735"/>
                  </a:lnTo>
                  <a:lnTo>
                    <a:pt x="2724277" y="2406662"/>
                  </a:lnTo>
                  <a:lnTo>
                    <a:pt x="2724505" y="2407602"/>
                  </a:lnTo>
                  <a:lnTo>
                    <a:pt x="2724975" y="2408529"/>
                  </a:lnTo>
                  <a:lnTo>
                    <a:pt x="2725674" y="2408072"/>
                  </a:lnTo>
                  <a:lnTo>
                    <a:pt x="2726372" y="2407831"/>
                  </a:lnTo>
                  <a:lnTo>
                    <a:pt x="2727071" y="2407361"/>
                  </a:lnTo>
                  <a:lnTo>
                    <a:pt x="2729179" y="2405265"/>
                  </a:lnTo>
                  <a:lnTo>
                    <a:pt x="2730804" y="2403398"/>
                  </a:lnTo>
                  <a:close/>
                </a:path>
                <a:path w="4629150" h="2494279">
                  <a:moveTo>
                    <a:pt x="2747848" y="2451709"/>
                  </a:moveTo>
                  <a:lnTo>
                    <a:pt x="2745041" y="2448433"/>
                  </a:lnTo>
                  <a:lnTo>
                    <a:pt x="2742247" y="2451709"/>
                  </a:lnTo>
                  <a:lnTo>
                    <a:pt x="2742247" y="2454973"/>
                  </a:lnTo>
                  <a:lnTo>
                    <a:pt x="2745041" y="2458478"/>
                  </a:lnTo>
                  <a:lnTo>
                    <a:pt x="2747848" y="2454973"/>
                  </a:lnTo>
                  <a:lnTo>
                    <a:pt x="2747848" y="2451709"/>
                  </a:lnTo>
                  <a:close/>
                </a:path>
                <a:path w="4629150" h="2494279">
                  <a:moveTo>
                    <a:pt x="2773286" y="2427440"/>
                  </a:moveTo>
                  <a:lnTo>
                    <a:pt x="2770479" y="2424874"/>
                  </a:lnTo>
                  <a:lnTo>
                    <a:pt x="2768854" y="2425103"/>
                  </a:lnTo>
                  <a:lnTo>
                    <a:pt x="2766288" y="2426741"/>
                  </a:lnTo>
                  <a:lnTo>
                    <a:pt x="2766517" y="2428367"/>
                  </a:lnTo>
                  <a:lnTo>
                    <a:pt x="2766745" y="2430234"/>
                  </a:lnTo>
                  <a:lnTo>
                    <a:pt x="2766987" y="2431402"/>
                  </a:lnTo>
                  <a:lnTo>
                    <a:pt x="2769082" y="2430005"/>
                  </a:lnTo>
                  <a:lnTo>
                    <a:pt x="2771178" y="2428837"/>
                  </a:lnTo>
                  <a:lnTo>
                    <a:pt x="2773286" y="2427440"/>
                  </a:lnTo>
                  <a:close/>
                </a:path>
                <a:path w="4629150" h="2494279">
                  <a:moveTo>
                    <a:pt x="2789847" y="2396871"/>
                  </a:moveTo>
                  <a:lnTo>
                    <a:pt x="2787523" y="2396401"/>
                  </a:lnTo>
                  <a:lnTo>
                    <a:pt x="2785884" y="2396159"/>
                  </a:lnTo>
                  <a:lnTo>
                    <a:pt x="2782151" y="2395461"/>
                  </a:lnTo>
                  <a:lnTo>
                    <a:pt x="2782849" y="2399195"/>
                  </a:lnTo>
                  <a:lnTo>
                    <a:pt x="2783078" y="2400604"/>
                  </a:lnTo>
                  <a:lnTo>
                    <a:pt x="2783548" y="2403170"/>
                  </a:lnTo>
                  <a:lnTo>
                    <a:pt x="2785884" y="2400833"/>
                  </a:lnTo>
                  <a:lnTo>
                    <a:pt x="2787751" y="2399195"/>
                  </a:lnTo>
                  <a:lnTo>
                    <a:pt x="2789847" y="2396871"/>
                  </a:lnTo>
                  <a:close/>
                </a:path>
                <a:path w="4629150" h="2494279">
                  <a:moveTo>
                    <a:pt x="2926829" y="2407361"/>
                  </a:moveTo>
                  <a:lnTo>
                    <a:pt x="2923565" y="2404795"/>
                  </a:lnTo>
                  <a:lnTo>
                    <a:pt x="2920301" y="2404795"/>
                  </a:lnTo>
                  <a:lnTo>
                    <a:pt x="2916796" y="2407361"/>
                  </a:lnTo>
                  <a:lnTo>
                    <a:pt x="2920301" y="2410168"/>
                  </a:lnTo>
                  <a:lnTo>
                    <a:pt x="2923565" y="2410168"/>
                  </a:lnTo>
                  <a:lnTo>
                    <a:pt x="2926829" y="2407361"/>
                  </a:lnTo>
                  <a:close/>
                </a:path>
                <a:path w="4629150" h="2494279">
                  <a:moveTo>
                    <a:pt x="2966745" y="2461044"/>
                  </a:moveTo>
                  <a:lnTo>
                    <a:pt x="2963011" y="2461742"/>
                  </a:lnTo>
                  <a:lnTo>
                    <a:pt x="2961602" y="2461971"/>
                  </a:lnTo>
                  <a:lnTo>
                    <a:pt x="2959036" y="2462441"/>
                  </a:lnTo>
                  <a:lnTo>
                    <a:pt x="2961373" y="2464778"/>
                  </a:lnTo>
                  <a:lnTo>
                    <a:pt x="2963011" y="2466644"/>
                  </a:lnTo>
                  <a:lnTo>
                    <a:pt x="2965335" y="2468740"/>
                  </a:lnTo>
                  <a:lnTo>
                    <a:pt x="2965805" y="2466403"/>
                  </a:lnTo>
                  <a:lnTo>
                    <a:pt x="2966034" y="2464778"/>
                  </a:lnTo>
                  <a:lnTo>
                    <a:pt x="2966745" y="2461044"/>
                  </a:lnTo>
                  <a:close/>
                </a:path>
                <a:path w="4629150" h="2494279">
                  <a:moveTo>
                    <a:pt x="2995904" y="2374696"/>
                  </a:moveTo>
                  <a:lnTo>
                    <a:pt x="2992412" y="2371890"/>
                  </a:lnTo>
                  <a:lnTo>
                    <a:pt x="2989148" y="2371890"/>
                  </a:lnTo>
                  <a:lnTo>
                    <a:pt x="2985871" y="2374696"/>
                  </a:lnTo>
                  <a:lnTo>
                    <a:pt x="2989148" y="2377490"/>
                  </a:lnTo>
                  <a:lnTo>
                    <a:pt x="2992412" y="2377490"/>
                  </a:lnTo>
                  <a:lnTo>
                    <a:pt x="2995904" y="2374696"/>
                  </a:lnTo>
                  <a:close/>
                </a:path>
                <a:path w="4629150" h="2494279">
                  <a:moveTo>
                    <a:pt x="3168827" y="2384031"/>
                  </a:moveTo>
                  <a:lnTo>
                    <a:pt x="3166033" y="2382164"/>
                  </a:lnTo>
                  <a:lnTo>
                    <a:pt x="3162998" y="2382393"/>
                  </a:lnTo>
                  <a:lnTo>
                    <a:pt x="3158566" y="2384729"/>
                  </a:lnTo>
                  <a:lnTo>
                    <a:pt x="3166262" y="2386368"/>
                  </a:lnTo>
                  <a:lnTo>
                    <a:pt x="3168827" y="2384031"/>
                  </a:lnTo>
                  <a:close/>
                </a:path>
                <a:path w="4629150" h="2494279">
                  <a:moveTo>
                    <a:pt x="3201733" y="2397099"/>
                  </a:moveTo>
                  <a:lnTo>
                    <a:pt x="3198939" y="2395232"/>
                  </a:lnTo>
                  <a:lnTo>
                    <a:pt x="3195904" y="2395461"/>
                  </a:lnTo>
                  <a:lnTo>
                    <a:pt x="3191472" y="2397798"/>
                  </a:lnTo>
                  <a:lnTo>
                    <a:pt x="3199168" y="2399436"/>
                  </a:lnTo>
                  <a:lnTo>
                    <a:pt x="3201733" y="2397099"/>
                  </a:lnTo>
                  <a:close/>
                </a:path>
                <a:path w="4629150" h="2494279">
                  <a:moveTo>
                    <a:pt x="3504171" y="2444470"/>
                  </a:moveTo>
                  <a:lnTo>
                    <a:pt x="3500678" y="2445169"/>
                  </a:lnTo>
                  <a:lnTo>
                    <a:pt x="3499269" y="2445410"/>
                  </a:lnTo>
                  <a:lnTo>
                    <a:pt x="3497643" y="2445639"/>
                  </a:lnTo>
                  <a:lnTo>
                    <a:pt x="3498342" y="2448674"/>
                  </a:lnTo>
                  <a:lnTo>
                    <a:pt x="3500678" y="2449842"/>
                  </a:lnTo>
                  <a:lnTo>
                    <a:pt x="3502774" y="2452408"/>
                  </a:lnTo>
                  <a:lnTo>
                    <a:pt x="3503244" y="2449842"/>
                  </a:lnTo>
                  <a:lnTo>
                    <a:pt x="3503472" y="2448204"/>
                  </a:lnTo>
                  <a:lnTo>
                    <a:pt x="3504171" y="2444470"/>
                  </a:lnTo>
                  <a:close/>
                </a:path>
                <a:path w="4629150" h="2494279">
                  <a:moveTo>
                    <a:pt x="3737064" y="313410"/>
                  </a:moveTo>
                  <a:lnTo>
                    <a:pt x="3734041" y="310832"/>
                  </a:lnTo>
                  <a:lnTo>
                    <a:pt x="3732403" y="311073"/>
                  </a:lnTo>
                  <a:lnTo>
                    <a:pt x="3730066" y="312699"/>
                  </a:lnTo>
                  <a:lnTo>
                    <a:pt x="3730307" y="314337"/>
                  </a:lnTo>
                  <a:lnTo>
                    <a:pt x="3730536" y="316204"/>
                  </a:lnTo>
                  <a:lnTo>
                    <a:pt x="3730764" y="317373"/>
                  </a:lnTo>
                  <a:lnTo>
                    <a:pt x="3732873" y="315976"/>
                  </a:lnTo>
                  <a:lnTo>
                    <a:pt x="3734968" y="314807"/>
                  </a:lnTo>
                  <a:lnTo>
                    <a:pt x="3737064" y="313410"/>
                  </a:lnTo>
                  <a:close/>
                </a:path>
                <a:path w="4629150" h="2494279">
                  <a:moveTo>
                    <a:pt x="4205427" y="2430475"/>
                  </a:moveTo>
                  <a:lnTo>
                    <a:pt x="4204957" y="2428837"/>
                  </a:lnTo>
                  <a:lnTo>
                    <a:pt x="4204728" y="2427198"/>
                  </a:lnTo>
                  <a:lnTo>
                    <a:pt x="4203789" y="2422766"/>
                  </a:lnTo>
                  <a:lnTo>
                    <a:pt x="4202633" y="2427897"/>
                  </a:lnTo>
                  <a:lnTo>
                    <a:pt x="4199128" y="2428138"/>
                  </a:lnTo>
                  <a:lnTo>
                    <a:pt x="4199356" y="2431173"/>
                  </a:lnTo>
                  <a:lnTo>
                    <a:pt x="4201223" y="2432570"/>
                  </a:lnTo>
                  <a:lnTo>
                    <a:pt x="4203090" y="2432799"/>
                  </a:lnTo>
                  <a:lnTo>
                    <a:pt x="4205427" y="2430475"/>
                  </a:lnTo>
                  <a:close/>
                </a:path>
                <a:path w="4629150" h="2494279">
                  <a:moveTo>
                    <a:pt x="4303446" y="5130"/>
                  </a:moveTo>
                  <a:lnTo>
                    <a:pt x="4301337" y="2794"/>
                  </a:lnTo>
                  <a:lnTo>
                    <a:pt x="4299242" y="2565"/>
                  </a:lnTo>
                  <a:lnTo>
                    <a:pt x="4296905" y="5130"/>
                  </a:lnTo>
                  <a:lnTo>
                    <a:pt x="4297375" y="6769"/>
                  </a:lnTo>
                  <a:lnTo>
                    <a:pt x="4295737" y="9105"/>
                  </a:lnTo>
                  <a:lnTo>
                    <a:pt x="4299001" y="9563"/>
                  </a:lnTo>
                  <a:lnTo>
                    <a:pt x="4303446" y="5130"/>
                  </a:lnTo>
                  <a:close/>
                </a:path>
                <a:path w="4629150" h="2494279">
                  <a:moveTo>
                    <a:pt x="4327004" y="328104"/>
                  </a:moveTo>
                  <a:lnTo>
                    <a:pt x="4324439" y="323672"/>
                  </a:lnTo>
                  <a:lnTo>
                    <a:pt x="4323042" y="331609"/>
                  </a:lnTo>
                  <a:lnTo>
                    <a:pt x="4325378" y="333946"/>
                  </a:lnTo>
                  <a:lnTo>
                    <a:pt x="4327004" y="330911"/>
                  </a:lnTo>
                  <a:lnTo>
                    <a:pt x="4327004" y="328104"/>
                  </a:lnTo>
                  <a:close/>
                </a:path>
                <a:path w="4629150" h="2494279">
                  <a:moveTo>
                    <a:pt x="4329811" y="2464778"/>
                  </a:moveTo>
                  <a:lnTo>
                    <a:pt x="4327474" y="2465476"/>
                  </a:lnTo>
                  <a:lnTo>
                    <a:pt x="4324680" y="2463139"/>
                  </a:lnTo>
                  <a:lnTo>
                    <a:pt x="4323512" y="2466644"/>
                  </a:lnTo>
                  <a:lnTo>
                    <a:pt x="4325150" y="2467813"/>
                  </a:lnTo>
                  <a:lnTo>
                    <a:pt x="4326077" y="2470607"/>
                  </a:lnTo>
                  <a:lnTo>
                    <a:pt x="4329341" y="2470607"/>
                  </a:lnTo>
                  <a:lnTo>
                    <a:pt x="4329582" y="2468740"/>
                  </a:lnTo>
                  <a:lnTo>
                    <a:pt x="4329582" y="2466644"/>
                  </a:lnTo>
                  <a:lnTo>
                    <a:pt x="4329811" y="2464778"/>
                  </a:lnTo>
                  <a:close/>
                </a:path>
                <a:path w="4629150" h="2494279">
                  <a:moveTo>
                    <a:pt x="4345914" y="11201"/>
                  </a:moveTo>
                  <a:lnTo>
                    <a:pt x="4343578" y="9334"/>
                  </a:lnTo>
                  <a:lnTo>
                    <a:pt x="4341482" y="9105"/>
                  </a:lnTo>
                  <a:lnTo>
                    <a:pt x="4339145" y="11671"/>
                  </a:lnTo>
                  <a:lnTo>
                    <a:pt x="4339615" y="13068"/>
                  </a:lnTo>
                  <a:lnTo>
                    <a:pt x="4340314" y="17272"/>
                  </a:lnTo>
                  <a:lnTo>
                    <a:pt x="4342650" y="14935"/>
                  </a:lnTo>
                  <a:lnTo>
                    <a:pt x="4344517" y="13296"/>
                  </a:lnTo>
                  <a:lnTo>
                    <a:pt x="4345914" y="11201"/>
                  </a:lnTo>
                  <a:close/>
                </a:path>
                <a:path w="4629150" h="2494279">
                  <a:moveTo>
                    <a:pt x="4350347" y="1397"/>
                  </a:moveTo>
                  <a:lnTo>
                    <a:pt x="4342409" y="0"/>
                  </a:lnTo>
                  <a:lnTo>
                    <a:pt x="4340072" y="2336"/>
                  </a:lnTo>
                  <a:lnTo>
                    <a:pt x="4343108" y="3962"/>
                  </a:lnTo>
                  <a:lnTo>
                    <a:pt x="4345914" y="3962"/>
                  </a:lnTo>
                  <a:lnTo>
                    <a:pt x="4350347" y="1397"/>
                  </a:lnTo>
                  <a:close/>
                </a:path>
                <a:path w="4629150" h="2494279">
                  <a:moveTo>
                    <a:pt x="4353141" y="628916"/>
                  </a:moveTo>
                  <a:lnTo>
                    <a:pt x="4349407" y="629373"/>
                  </a:lnTo>
                  <a:lnTo>
                    <a:pt x="4348010" y="629843"/>
                  </a:lnTo>
                  <a:lnTo>
                    <a:pt x="4346613" y="630072"/>
                  </a:lnTo>
                  <a:lnTo>
                    <a:pt x="4347311" y="633107"/>
                  </a:lnTo>
                  <a:lnTo>
                    <a:pt x="4349648" y="634276"/>
                  </a:lnTo>
                  <a:lnTo>
                    <a:pt x="4351744" y="636841"/>
                  </a:lnTo>
                  <a:lnTo>
                    <a:pt x="4352214" y="634276"/>
                  </a:lnTo>
                  <a:lnTo>
                    <a:pt x="4352442" y="632650"/>
                  </a:lnTo>
                  <a:lnTo>
                    <a:pt x="4353141" y="628916"/>
                  </a:lnTo>
                  <a:close/>
                </a:path>
                <a:path w="4629150" h="2494279">
                  <a:moveTo>
                    <a:pt x="4374388" y="15405"/>
                  </a:moveTo>
                  <a:lnTo>
                    <a:pt x="4370184" y="13766"/>
                  </a:lnTo>
                  <a:lnTo>
                    <a:pt x="4369714" y="10731"/>
                  </a:lnTo>
                  <a:lnTo>
                    <a:pt x="4366920" y="10502"/>
                  </a:lnTo>
                  <a:lnTo>
                    <a:pt x="4365282" y="12369"/>
                  </a:lnTo>
                  <a:lnTo>
                    <a:pt x="4365282" y="14236"/>
                  </a:lnTo>
                  <a:lnTo>
                    <a:pt x="4367377" y="16573"/>
                  </a:lnTo>
                  <a:lnTo>
                    <a:pt x="4368787" y="16332"/>
                  </a:lnTo>
                  <a:lnTo>
                    <a:pt x="4370654" y="16103"/>
                  </a:lnTo>
                  <a:lnTo>
                    <a:pt x="4374388" y="15405"/>
                  </a:lnTo>
                  <a:close/>
                </a:path>
                <a:path w="4629150" h="2494279">
                  <a:moveTo>
                    <a:pt x="4415460" y="318071"/>
                  </a:moveTo>
                  <a:lnTo>
                    <a:pt x="4412881" y="313867"/>
                  </a:lnTo>
                  <a:lnTo>
                    <a:pt x="4411484" y="322033"/>
                  </a:lnTo>
                  <a:lnTo>
                    <a:pt x="4413821" y="323900"/>
                  </a:lnTo>
                  <a:lnTo>
                    <a:pt x="4415460" y="321106"/>
                  </a:lnTo>
                  <a:lnTo>
                    <a:pt x="4415460" y="318071"/>
                  </a:lnTo>
                  <a:close/>
                </a:path>
                <a:path w="4629150" h="2494279">
                  <a:moveTo>
                    <a:pt x="4425721" y="624243"/>
                  </a:moveTo>
                  <a:lnTo>
                    <a:pt x="4417555" y="622604"/>
                  </a:lnTo>
                  <a:lnTo>
                    <a:pt x="4417555" y="622846"/>
                  </a:lnTo>
                  <a:lnTo>
                    <a:pt x="4415688" y="625182"/>
                  </a:lnTo>
                  <a:lnTo>
                    <a:pt x="4418482" y="626808"/>
                  </a:lnTo>
                  <a:lnTo>
                    <a:pt x="4421517" y="626808"/>
                  </a:lnTo>
                  <a:lnTo>
                    <a:pt x="4425721" y="624243"/>
                  </a:lnTo>
                  <a:close/>
                </a:path>
                <a:path w="4629150" h="2494279">
                  <a:moveTo>
                    <a:pt x="4434129" y="2392197"/>
                  </a:moveTo>
                  <a:lnTo>
                    <a:pt x="4433417" y="2389162"/>
                  </a:lnTo>
                  <a:lnTo>
                    <a:pt x="4431093" y="2387993"/>
                  </a:lnTo>
                  <a:lnTo>
                    <a:pt x="4428985" y="2385428"/>
                  </a:lnTo>
                  <a:lnTo>
                    <a:pt x="4428528" y="2387993"/>
                  </a:lnTo>
                  <a:lnTo>
                    <a:pt x="4428287" y="2389632"/>
                  </a:lnTo>
                  <a:lnTo>
                    <a:pt x="4427588" y="2393365"/>
                  </a:lnTo>
                  <a:lnTo>
                    <a:pt x="4431093" y="2392667"/>
                  </a:lnTo>
                  <a:lnTo>
                    <a:pt x="4432490" y="2392426"/>
                  </a:lnTo>
                  <a:lnTo>
                    <a:pt x="4434129" y="2392197"/>
                  </a:lnTo>
                  <a:close/>
                </a:path>
                <a:path w="4629150" h="2494279">
                  <a:moveTo>
                    <a:pt x="4450931" y="878370"/>
                  </a:moveTo>
                  <a:lnTo>
                    <a:pt x="4449064" y="878611"/>
                  </a:lnTo>
                  <a:lnTo>
                    <a:pt x="4447197" y="878611"/>
                  </a:lnTo>
                  <a:lnTo>
                    <a:pt x="4444390" y="878840"/>
                  </a:lnTo>
                  <a:lnTo>
                    <a:pt x="4444619" y="881176"/>
                  </a:lnTo>
                  <a:lnTo>
                    <a:pt x="4444619" y="883043"/>
                  </a:lnTo>
                  <a:lnTo>
                    <a:pt x="4444860" y="885139"/>
                  </a:lnTo>
                  <a:lnTo>
                    <a:pt x="4448124" y="883272"/>
                  </a:lnTo>
                  <a:lnTo>
                    <a:pt x="4450461" y="881646"/>
                  </a:lnTo>
                  <a:lnTo>
                    <a:pt x="4450931" y="878370"/>
                  </a:lnTo>
                  <a:close/>
                </a:path>
                <a:path w="4629150" h="2494279">
                  <a:moveTo>
                    <a:pt x="4456989" y="873239"/>
                  </a:moveTo>
                  <a:lnTo>
                    <a:pt x="4456061" y="872769"/>
                  </a:lnTo>
                  <a:lnTo>
                    <a:pt x="4455122" y="872070"/>
                  </a:lnTo>
                  <a:lnTo>
                    <a:pt x="4454423" y="872070"/>
                  </a:lnTo>
                  <a:lnTo>
                    <a:pt x="4453255" y="872312"/>
                  </a:lnTo>
                  <a:lnTo>
                    <a:pt x="4452086" y="873010"/>
                  </a:lnTo>
                  <a:lnTo>
                    <a:pt x="4450931" y="873480"/>
                  </a:lnTo>
                  <a:lnTo>
                    <a:pt x="4450931" y="878370"/>
                  </a:lnTo>
                  <a:lnTo>
                    <a:pt x="4450931" y="878611"/>
                  </a:lnTo>
                  <a:lnTo>
                    <a:pt x="4454195" y="877912"/>
                  </a:lnTo>
                  <a:lnTo>
                    <a:pt x="4456989" y="873239"/>
                  </a:lnTo>
                  <a:close/>
                </a:path>
                <a:path w="4629150" h="2494279">
                  <a:moveTo>
                    <a:pt x="4523270" y="15862"/>
                  </a:moveTo>
                  <a:lnTo>
                    <a:pt x="4523029" y="13766"/>
                  </a:lnTo>
                  <a:lnTo>
                    <a:pt x="4522800" y="11899"/>
                  </a:lnTo>
                  <a:lnTo>
                    <a:pt x="4522571" y="9563"/>
                  </a:lnTo>
                  <a:lnTo>
                    <a:pt x="4520006" y="10261"/>
                  </a:lnTo>
                  <a:lnTo>
                    <a:pt x="4518139" y="10731"/>
                  </a:lnTo>
                  <a:lnTo>
                    <a:pt x="4516031" y="11201"/>
                  </a:lnTo>
                  <a:lnTo>
                    <a:pt x="4518838" y="13995"/>
                  </a:lnTo>
                  <a:lnTo>
                    <a:pt x="4523270" y="15862"/>
                  </a:lnTo>
                  <a:close/>
                </a:path>
                <a:path w="4629150" h="2494279">
                  <a:moveTo>
                    <a:pt x="4628743" y="2426500"/>
                  </a:moveTo>
                  <a:lnTo>
                    <a:pt x="4625708" y="2426030"/>
                  </a:lnTo>
                  <a:lnTo>
                    <a:pt x="4621276" y="2430475"/>
                  </a:lnTo>
                  <a:lnTo>
                    <a:pt x="4623613" y="2432799"/>
                  </a:lnTo>
                  <a:lnTo>
                    <a:pt x="4625708" y="2432799"/>
                  </a:lnTo>
                  <a:lnTo>
                    <a:pt x="4627816" y="2430475"/>
                  </a:lnTo>
                  <a:lnTo>
                    <a:pt x="4627575" y="2428837"/>
                  </a:lnTo>
                  <a:lnTo>
                    <a:pt x="4628743" y="2426500"/>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67" name="object 67"/>
            <p:cNvSpPr/>
            <p:nvPr/>
          </p:nvSpPr>
          <p:spPr>
            <a:xfrm>
              <a:off x="1131925" y="2928543"/>
              <a:ext cx="4503420" cy="2642235"/>
            </a:xfrm>
            <a:custGeom>
              <a:avLst/>
              <a:gdLst/>
              <a:ahLst/>
              <a:cxnLst/>
              <a:rect l="l" t="t" r="r" b="b"/>
              <a:pathLst>
                <a:path w="4503420" h="2642235">
                  <a:moveTo>
                    <a:pt x="6769" y="2618562"/>
                  </a:moveTo>
                  <a:lnTo>
                    <a:pt x="4432" y="2616454"/>
                  </a:lnTo>
                  <a:lnTo>
                    <a:pt x="2794" y="2616924"/>
                  </a:lnTo>
                  <a:lnTo>
                    <a:pt x="469" y="2615285"/>
                  </a:lnTo>
                  <a:lnTo>
                    <a:pt x="0" y="2618562"/>
                  </a:lnTo>
                  <a:lnTo>
                    <a:pt x="4432" y="2622994"/>
                  </a:lnTo>
                  <a:lnTo>
                    <a:pt x="6769" y="2620657"/>
                  </a:lnTo>
                  <a:lnTo>
                    <a:pt x="6769" y="2618562"/>
                  </a:lnTo>
                  <a:close/>
                </a:path>
                <a:path w="4503420" h="2642235">
                  <a:moveTo>
                    <a:pt x="235000" y="2590787"/>
                  </a:moveTo>
                  <a:lnTo>
                    <a:pt x="233133" y="2590088"/>
                  </a:lnTo>
                  <a:lnTo>
                    <a:pt x="231267" y="2589149"/>
                  </a:lnTo>
                  <a:lnTo>
                    <a:pt x="228930" y="2591727"/>
                  </a:lnTo>
                  <a:lnTo>
                    <a:pt x="229158" y="2593124"/>
                  </a:lnTo>
                  <a:lnTo>
                    <a:pt x="229400" y="2594991"/>
                  </a:lnTo>
                  <a:lnTo>
                    <a:pt x="229857" y="2597327"/>
                  </a:lnTo>
                  <a:lnTo>
                    <a:pt x="231965" y="2594749"/>
                  </a:lnTo>
                  <a:lnTo>
                    <a:pt x="234530" y="2593822"/>
                  </a:lnTo>
                  <a:lnTo>
                    <a:pt x="235000" y="2590787"/>
                  </a:lnTo>
                  <a:close/>
                </a:path>
                <a:path w="4503420" h="2642235">
                  <a:moveTo>
                    <a:pt x="258330" y="1090739"/>
                  </a:moveTo>
                  <a:lnTo>
                    <a:pt x="258102" y="1089329"/>
                  </a:lnTo>
                  <a:lnTo>
                    <a:pt x="257860" y="1087462"/>
                  </a:lnTo>
                  <a:lnTo>
                    <a:pt x="257860" y="1087234"/>
                  </a:lnTo>
                  <a:lnTo>
                    <a:pt x="255993" y="1088161"/>
                  </a:lnTo>
                  <a:lnTo>
                    <a:pt x="253898" y="1089101"/>
                  </a:lnTo>
                  <a:lnTo>
                    <a:pt x="250634" y="1090739"/>
                  </a:lnTo>
                  <a:lnTo>
                    <a:pt x="254127" y="1092365"/>
                  </a:lnTo>
                  <a:lnTo>
                    <a:pt x="255993" y="1093063"/>
                  </a:lnTo>
                  <a:lnTo>
                    <a:pt x="258330" y="1090739"/>
                  </a:lnTo>
                  <a:close/>
                </a:path>
                <a:path w="4503420" h="2642235">
                  <a:moveTo>
                    <a:pt x="287502" y="890270"/>
                  </a:moveTo>
                  <a:lnTo>
                    <a:pt x="283070" y="885837"/>
                  </a:lnTo>
                  <a:lnTo>
                    <a:pt x="280733" y="887945"/>
                  </a:lnTo>
                  <a:lnTo>
                    <a:pt x="280733" y="890041"/>
                  </a:lnTo>
                  <a:lnTo>
                    <a:pt x="283070" y="892378"/>
                  </a:lnTo>
                  <a:lnTo>
                    <a:pt x="284695" y="892136"/>
                  </a:lnTo>
                  <a:lnTo>
                    <a:pt x="287032" y="893305"/>
                  </a:lnTo>
                  <a:lnTo>
                    <a:pt x="287502" y="890270"/>
                  </a:lnTo>
                  <a:close/>
                </a:path>
                <a:path w="4503420" h="2642235">
                  <a:moveTo>
                    <a:pt x="428917" y="2595219"/>
                  </a:moveTo>
                  <a:lnTo>
                    <a:pt x="428688" y="2593594"/>
                  </a:lnTo>
                  <a:lnTo>
                    <a:pt x="428218" y="2591955"/>
                  </a:lnTo>
                  <a:lnTo>
                    <a:pt x="427748" y="2589390"/>
                  </a:lnTo>
                  <a:lnTo>
                    <a:pt x="425881" y="2591955"/>
                  </a:lnTo>
                  <a:lnTo>
                    <a:pt x="423316" y="2592882"/>
                  </a:lnTo>
                  <a:lnTo>
                    <a:pt x="422846" y="2595918"/>
                  </a:lnTo>
                  <a:lnTo>
                    <a:pt x="424713" y="2597327"/>
                  </a:lnTo>
                  <a:lnTo>
                    <a:pt x="426580" y="2597556"/>
                  </a:lnTo>
                  <a:lnTo>
                    <a:pt x="428917" y="2595219"/>
                  </a:lnTo>
                  <a:close/>
                </a:path>
                <a:path w="4503420" h="2642235">
                  <a:moveTo>
                    <a:pt x="469061" y="1094003"/>
                  </a:moveTo>
                  <a:lnTo>
                    <a:pt x="466255" y="1092365"/>
                  </a:lnTo>
                  <a:lnTo>
                    <a:pt x="461594" y="1092365"/>
                  </a:lnTo>
                  <a:lnTo>
                    <a:pt x="462051" y="1095400"/>
                  </a:lnTo>
                  <a:lnTo>
                    <a:pt x="464388" y="1097038"/>
                  </a:lnTo>
                  <a:lnTo>
                    <a:pt x="466953" y="1098435"/>
                  </a:lnTo>
                  <a:lnTo>
                    <a:pt x="468820" y="1096098"/>
                  </a:lnTo>
                  <a:lnTo>
                    <a:pt x="469061" y="1094003"/>
                  </a:lnTo>
                  <a:close/>
                </a:path>
                <a:path w="4503420" h="2642235">
                  <a:moveTo>
                    <a:pt x="469290" y="2489974"/>
                  </a:moveTo>
                  <a:lnTo>
                    <a:pt x="461594" y="2488336"/>
                  </a:lnTo>
                  <a:lnTo>
                    <a:pt x="459016" y="2490673"/>
                  </a:lnTo>
                  <a:lnTo>
                    <a:pt x="461822" y="2492540"/>
                  </a:lnTo>
                  <a:lnTo>
                    <a:pt x="464858" y="2492311"/>
                  </a:lnTo>
                  <a:lnTo>
                    <a:pt x="469290" y="2489974"/>
                  </a:lnTo>
                  <a:close/>
                </a:path>
                <a:path w="4503420" h="2642235">
                  <a:moveTo>
                    <a:pt x="490524" y="1097965"/>
                  </a:moveTo>
                  <a:lnTo>
                    <a:pt x="489127" y="1095870"/>
                  </a:lnTo>
                  <a:lnTo>
                    <a:pt x="487959" y="1093762"/>
                  </a:lnTo>
                  <a:lnTo>
                    <a:pt x="486562" y="1091666"/>
                  </a:lnTo>
                  <a:lnTo>
                    <a:pt x="483997" y="1094473"/>
                  </a:lnTo>
                  <a:lnTo>
                    <a:pt x="484225" y="1096340"/>
                  </a:lnTo>
                  <a:lnTo>
                    <a:pt x="485863" y="1098664"/>
                  </a:lnTo>
                  <a:lnTo>
                    <a:pt x="487489" y="1098435"/>
                  </a:lnTo>
                  <a:lnTo>
                    <a:pt x="489356" y="1098207"/>
                  </a:lnTo>
                  <a:lnTo>
                    <a:pt x="490524" y="1097965"/>
                  </a:lnTo>
                  <a:close/>
                </a:path>
                <a:path w="4503420" h="2642235">
                  <a:moveTo>
                    <a:pt x="494499" y="2575382"/>
                  </a:moveTo>
                  <a:lnTo>
                    <a:pt x="492391" y="2573286"/>
                  </a:lnTo>
                  <a:lnTo>
                    <a:pt x="490054" y="2573058"/>
                  </a:lnTo>
                  <a:lnTo>
                    <a:pt x="487730" y="2575623"/>
                  </a:lnTo>
                  <a:lnTo>
                    <a:pt x="487959" y="2577249"/>
                  </a:lnTo>
                  <a:lnTo>
                    <a:pt x="486791" y="2579586"/>
                  </a:lnTo>
                  <a:lnTo>
                    <a:pt x="489826" y="2580055"/>
                  </a:lnTo>
                  <a:lnTo>
                    <a:pt x="494499" y="2575382"/>
                  </a:lnTo>
                  <a:close/>
                </a:path>
                <a:path w="4503420" h="2642235">
                  <a:moveTo>
                    <a:pt x="501726" y="327634"/>
                  </a:moveTo>
                  <a:lnTo>
                    <a:pt x="499160" y="325310"/>
                  </a:lnTo>
                  <a:lnTo>
                    <a:pt x="497992" y="325539"/>
                  </a:lnTo>
                  <a:lnTo>
                    <a:pt x="496366" y="325767"/>
                  </a:lnTo>
                  <a:lnTo>
                    <a:pt x="494957" y="326009"/>
                  </a:lnTo>
                  <a:lnTo>
                    <a:pt x="495427" y="329044"/>
                  </a:lnTo>
                  <a:lnTo>
                    <a:pt x="497992" y="329971"/>
                  </a:lnTo>
                  <a:lnTo>
                    <a:pt x="499389" y="332066"/>
                  </a:lnTo>
                  <a:lnTo>
                    <a:pt x="501726" y="329742"/>
                  </a:lnTo>
                  <a:lnTo>
                    <a:pt x="501726" y="327634"/>
                  </a:lnTo>
                  <a:close/>
                </a:path>
                <a:path w="4503420" h="2642235">
                  <a:moveTo>
                    <a:pt x="605345" y="2633954"/>
                  </a:moveTo>
                  <a:lnTo>
                    <a:pt x="603478" y="2632329"/>
                  </a:lnTo>
                  <a:lnTo>
                    <a:pt x="601611" y="2632329"/>
                  </a:lnTo>
                  <a:lnTo>
                    <a:pt x="599274" y="2634424"/>
                  </a:lnTo>
                  <a:lnTo>
                    <a:pt x="599503" y="2635821"/>
                  </a:lnTo>
                  <a:lnTo>
                    <a:pt x="599744" y="2637688"/>
                  </a:lnTo>
                  <a:lnTo>
                    <a:pt x="600202" y="2640025"/>
                  </a:lnTo>
                  <a:lnTo>
                    <a:pt x="602310" y="2637459"/>
                  </a:lnTo>
                  <a:lnTo>
                    <a:pt x="604875" y="2636532"/>
                  </a:lnTo>
                  <a:lnTo>
                    <a:pt x="605345" y="2633954"/>
                  </a:lnTo>
                  <a:close/>
                </a:path>
                <a:path w="4503420" h="2642235">
                  <a:moveTo>
                    <a:pt x="622376" y="2535948"/>
                  </a:moveTo>
                  <a:lnTo>
                    <a:pt x="619112" y="2533383"/>
                  </a:lnTo>
                  <a:lnTo>
                    <a:pt x="615848" y="2533383"/>
                  </a:lnTo>
                  <a:lnTo>
                    <a:pt x="612343" y="2535948"/>
                  </a:lnTo>
                  <a:lnTo>
                    <a:pt x="615835" y="2538742"/>
                  </a:lnTo>
                  <a:lnTo>
                    <a:pt x="619112" y="2538742"/>
                  </a:lnTo>
                  <a:lnTo>
                    <a:pt x="622376" y="2535948"/>
                  </a:lnTo>
                  <a:close/>
                </a:path>
                <a:path w="4503420" h="2642235">
                  <a:moveTo>
                    <a:pt x="625640" y="2565349"/>
                  </a:moveTo>
                  <a:lnTo>
                    <a:pt x="623316" y="2563482"/>
                  </a:lnTo>
                  <a:lnTo>
                    <a:pt x="621207" y="2563253"/>
                  </a:lnTo>
                  <a:lnTo>
                    <a:pt x="618871" y="2565590"/>
                  </a:lnTo>
                  <a:lnTo>
                    <a:pt x="619112" y="2567216"/>
                  </a:lnTo>
                  <a:lnTo>
                    <a:pt x="617943" y="2569553"/>
                  </a:lnTo>
                  <a:lnTo>
                    <a:pt x="620979" y="2570022"/>
                  </a:lnTo>
                  <a:lnTo>
                    <a:pt x="625640" y="2565349"/>
                  </a:lnTo>
                  <a:close/>
                </a:path>
                <a:path w="4503420" h="2642235">
                  <a:moveTo>
                    <a:pt x="626579" y="1095870"/>
                  </a:moveTo>
                  <a:lnTo>
                    <a:pt x="625182" y="1094232"/>
                  </a:lnTo>
                  <a:lnTo>
                    <a:pt x="624243" y="1092365"/>
                  </a:lnTo>
                  <a:lnTo>
                    <a:pt x="620737" y="1092365"/>
                  </a:lnTo>
                  <a:lnTo>
                    <a:pt x="617943" y="1091196"/>
                  </a:lnTo>
                  <a:lnTo>
                    <a:pt x="615848" y="1093762"/>
                  </a:lnTo>
                  <a:lnTo>
                    <a:pt x="618642" y="1097267"/>
                  </a:lnTo>
                  <a:lnTo>
                    <a:pt x="622376" y="1094930"/>
                  </a:lnTo>
                  <a:lnTo>
                    <a:pt x="626579" y="1095870"/>
                  </a:lnTo>
                  <a:close/>
                </a:path>
                <a:path w="4503420" h="2642235">
                  <a:moveTo>
                    <a:pt x="638708" y="2591727"/>
                  </a:moveTo>
                  <a:lnTo>
                    <a:pt x="638479" y="2590317"/>
                  </a:lnTo>
                  <a:lnTo>
                    <a:pt x="638251" y="2588450"/>
                  </a:lnTo>
                  <a:lnTo>
                    <a:pt x="637781" y="2586126"/>
                  </a:lnTo>
                  <a:lnTo>
                    <a:pt x="635673" y="2588691"/>
                  </a:lnTo>
                  <a:lnTo>
                    <a:pt x="633107" y="2589619"/>
                  </a:lnTo>
                  <a:lnTo>
                    <a:pt x="632650" y="2592184"/>
                  </a:lnTo>
                  <a:lnTo>
                    <a:pt x="634517" y="2593822"/>
                  </a:lnTo>
                  <a:lnTo>
                    <a:pt x="636384" y="2593822"/>
                  </a:lnTo>
                  <a:lnTo>
                    <a:pt x="638708" y="2591727"/>
                  </a:lnTo>
                  <a:close/>
                </a:path>
                <a:path w="4503420" h="2642235">
                  <a:moveTo>
                    <a:pt x="691921" y="1087932"/>
                  </a:moveTo>
                  <a:lnTo>
                    <a:pt x="689584" y="1085596"/>
                  </a:lnTo>
                  <a:lnTo>
                    <a:pt x="687946" y="1085837"/>
                  </a:lnTo>
                  <a:lnTo>
                    <a:pt x="686320" y="1086294"/>
                  </a:lnTo>
                  <a:lnTo>
                    <a:pt x="683755" y="1086764"/>
                  </a:lnTo>
                  <a:lnTo>
                    <a:pt x="686549" y="1088631"/>
                  </a:lnTo>
                  <a:lnTo>
                    <a:pt x="687489" y="1091438"/>
                  </a:lnTo>
                  <a:lnTo>
                    <a:pt x="690283" y="1091666"/>
                  </a:lnTo>
                  <a:lnTo>
                    <a:pt x="691680" y="1089799"/>
                  </a:lnTo>
                  <a:lnTo>
                    <a:pt x="691921" y="1087932"/>
                  </a:lnTo>
                  <a:close/>
                </a:path>
                <a:path w="4503420" h="2642235">
                  <a:moveTo>
                    <a:pt x="698690" y="6769"/>
                  </a:moveTo>
                  <a:lnTo>
                    <a:pt x="696823" y="4902"/>
                  </a:lnTo>
                  <a:lnTo>
                    <a:pt x="696353" y="3962"/>
                  </a:lnTo>
                  <a:lnTo>
                    <a:pt x="694016" y="2794"/>
                  </a:lnTo>
                  <a:lnTo>
                    <a:pt x="695413" y="0"/>
                  </a:lnTo>
                  <a:lnTo>
                    <a:pt x="692848" y="698"/>
                  </a:lnTo>
                  <a:lnTo>
                    <a:pt x="690283" y="2794"/>
                  </a:lnTo>
                  <a:lnTo>
                    <a:pt x="690283" y="4902"/>
                  </a:lnTo>
                  <a:lnTo>
                    <a:pt x="692619" y="7226"/>
                  </a:lnTo>
                  <a:lnTo>
                    <a:pt x="693788" y="7226"/>
                  </a:lnTo>
                  <a:lnTo>
                    <a:pt x="695185" y="6997"/>
                  </a:lnTo>
                  <a:lnTo>
                    <a:pt x="698690" y="6769"/>
                  </a:lnTo>
                  <a:close/>
                </a:path>
                <a:path w="4503420" h="2642235">
                  <a:moveTo>
                    <a:pt x="752589" y="876973"/>
                  </a:moveTo>
                  <a:lnTo>
                    <a:pt x="749795" y="875334"/>
                  </a:lnTo>
                  <a:lnTo>
                    <a:pt x="746760" y="875334"/>
                  </a:lnTo>
                  <a:lnTo>
                    <a:pt x="742556" y="877912"/>
                  </a:lnTo>
                  <a:lnTo>
                    <a:pt x="750722" y="879309"/>
                  </a:lnTo>
                  <a:lnTo>
                    <a:pt x="752589" y="876973"/>
                  </a:lnTo>
                  <a:close/>
                </a:path>
                <a:path w="4503420" h="2642235">
                  <a:moveTo>
                    <a:pt x="780364" y="19367"/>
                  </a:moveTo>
                  <a:lnTo>
                    <a:pt x="777798" y="17500"/>
                  </a:lnTo>
                  <a:lnTo>
                    <a:pt x="776859" y="14935"/>
                  </a:lnTo>
                  <a:lnTo>
                    <a:pt x="773823" y="14465"/>
                  </a:lnTo>
                  <a:lnTo>
                    <a:pt x="772426" y="16332"/>
                  </a:lnTo>
                  <a:lnTo>
                    <a:pt x="772198" y="18199"/>
                  </a:lnTo>
                  <a:lnTo>
                    <a:pt x="774534" y="20535"/>
                  </a:lnTo>
                  <a:lnTo>
                    <a:pt x="776160" y="20294"/>
                  </a:lnTo>
                  <a:lnTo>
                    <a:pt x="777798" y="19837"/>
                  </a:lnTo>
                  <a:lnTo>
                    <a:pt x="780364" y="19367"/>
                  </a:lnTo>
                  <a:close/>
                </a:path>
                <a:path w="4503420" h="2642235">
                  <a:moveTo>
                    <a:pt x="924344" y="2631859"/>
                  </a:moveTo>
                  <a:lnTo>
                    <a:pt x="922477" y="2629522"/>
                  </a:lnTo>
                  <a:lnTo>
                    <a:pt x="920851" y="2629763"/>
                  </a:lnTo>
                  <a:lnTo>
                    <a:pt x="918984" y="2629992"/>
                  </a:lnTo>
                  <a:lnTo>
                    <a:pt x="917816" y="2630220"/>
                  </a:lnTo>
                  <a:lnTo>
                    <a:pt x="919213" y="2632329"/>
                  </a:lnTo>
                  <a:lnTo>
                    <a:pt x="920381" y="2634424"/>
                  </a:lnTo>
                  <a:lnTo>
                    <a:pt x="921778" y="2636532"/>
                  </a:lnTo>
                  <a:lnTo>
                    <a:pt x="924344" y="2633726"/>
                  </a:lnTo>
                  <a:lnTo>
                    <a:pt x="924344" y="2631859"/>
                  </a:lnTo>
                  <a:close/>
                </a:path>
                <a:path w="4503420" h="2642235">
                  <a:moveTo>
                    <a:pt x="1281620" y="2636062"/>
                  </a:moveTo>
                  <a:lnTo>
                    <a:pt x="1279055" y="2631859"/>
                  </a:lnTo>
                  <a:lnTo>
                    <a:pt x="1277658" y="2640025"/>
                  </a:lnTo>
                  <a:lnTo>
                    <a:pt x="1279994" y="2641892"/>
                  </a:lnTo>
                  <a:lnTo>
                    <a:pt x="1281620" y="2639098"/>
                  </a:lnTo>
                  <a:lnTo>
                    <a:pt x="1281620" y="2636062"/>
                  </a:lnTo>
                  <a:close/>
                </a:path>
                <a:path w="4503420" h="2642235">
                  <a:moveTo>
                    <a:pt x="1340192" y="2482507"/>
                  </a:moveTo>
                  <a:lnTo>
                    <a:pt x="1339735" y="2482037"/>
                  </a:lnTo>
                  <a:lnTo>
                    <a:pt x="1339265" y="2481110"/>
                  </a:lnTo>
                  <a:lnTo>
                    <a:pt x="1339037" y="2480170"/>
                  </a:lnTo>
                  <a:lnTo>
                    <a:pt x="1338567" y="2479243"/>
                  </a:lnTo>
                  <a:lnTo>
                    <a:pt x="1337868" y="2479713"/>
                  </a:lnTo>
                  <a:lnTo>
                    <a:pt x="1337170" y="2479941"/>
                  </a:lnTo>
                  <a:lnTo>
                    <a:pt x="1336459" y="2480411"/>
                  </a:lnTo>
                  <a:lnTo>
                    <a:pt x="1334363" y="2482507"/>
                  </a:lnTo>
                  <a:lnTo>
                    <a:pt x="1332725" y="2484374"/>
                  </a:lnTo>
                  <a:lnTo>
                    <a:pt x="1335303" y="2484844"/>
                  </a:lnTo>
                  <a:lnTo>
                    <a:pt x="1336929" y="2485072"/>
                  </a:lnTo>
                  <a:lnTo>
                    <a:pt x="1339964" y="2485542"/>
                  </a:lnTo>
                  <a:lnTo>
                    <a:pt x="1339964" y="2482977"/>
                  </a:lnTo>
                  <a:lnTo>
                    <a:pt x="1340192" y="2482507"/>
                  </a:lnTo>
                  <a:close/>
                </a:path>
                <a:path w="4503420" h="2642235">
                  <a:moveTo>
                    <a:pt x="1611833" y="887476"/>
                  </a:moveTo>
                  <a:lnTo>
                    <a:pt x="1609966" y="886079"/>
                  </a:lnTo>
                  <a:lnTo>
                    <a:pt x="1609026" y="883513"/>
                  </a:lnTo>
                  <a:lnTo>
                    <a:pt x="1606003" y="883043"/>
                  </a:lnTo>
                  <a:lnTo>
                    <a:pt x="1605762" y="884669"/>
                  </a:lnTo>
                  <a:lnTo>
                    <a:pt x="1605292" y="887476"/>
                  </a:lnTo>
                  <a:lnTo>
                    <a:pt x="1607629" y="889571"/>
                  </a:lnTo>
                  <a:lnTo>
                    <a:pt x="1609966" y="889812"/>
                  </a:lnTo>
                  <a:lnTo>
                    <a:pt x="1611833" y="887476"/>
                  </a:lnTo>
                  <a:close/>
                </a:path>
                <a:path w="4503420" h="2642235">
                  <a:moveTo>
                    <a:pt x="1821853" y="2637688"/>
                  </a:moveTo>
                  <a:lnTo>
                    <a:pt x="1818589" y="2634894"/>
                  </a:lnTo>
                  <a:lnTo>
                    <a:pt x="1815325" y="2634894"/>
                  </a:lnTo>
                  <a:lnTo>
                    <a:pt x="1811820" y="2637688"/>
                  </a:lnTo>
                  <a:lnTo>
                    <a:pt x="1815325" y="2640495"/>
                  </a:lnTo>
                  <a:lnTo>
                    <a:pt x="1818589" y="2640495"/>
                  </a:lnTo>
                  <a:lnTo>
                    <a:pt x="1821853" y="2637688"/>
                  </a:lnTo>
                  <a:close/>
                </a:path>
                <a:path w="4503420" h="2642235">
                  <a:moveTo>
                    <a:pt x="1890229" y="2618092"/>
                  </a:moveTo>
                  <a:lnTo>
                    <a:pt x="1885099" y="2617152"/>
                  </a:lnTo>
                  <a:lnTo>
                    <a:pt x="1884870" y="2613660"/>
                  </a:lnTo>
                  <a:lnTo>
                    <a:pt x="1881835" y="2613660"/>
                  </a:lnTo>
                  <a:lnTo>
                    <a:pt x="1880438" y="2615527"/>
                  </a:lnTo>
                  <a:lnTo>
                    <a:pt x="1880196" y="2617393"/>
                  </a:lnTo>
                  <a:lnTo>
                    <a:pt x="1882533" y="2619730"/>
                  </a:lnTo>
                  <a:lnTo>
                    <a:pt x="1884172" y="2619260"/>
                  </a:lnTo>
                  <a:lnTo>
                    <a:pt x="1885797" y="2619019"/>
                  </a:lnTo>
                  <a:lnTo>
                    <a:pt x="1890229" y="2618092"/>
                  </a:lnTo>
                  <a:close/>
                </a:path>
                <a:path w="4503420" h="2642235">
                  <a:moveTo>
                    <a:pt x="1919643" y="2517279"/>
                  </a:moveTo>
                  <a:lnTo>
                    <a:pt x="1919173" y="2514244"/>
                  </a:lnTo>
                  <a:lnTo>
                    <a:pt x="1916607" y="2513317"/>
                  </a:lnTo>
                  <a:lnTo>
                    <a:pt x="1915198" y="2511209"/>
                  </a:lnTo>
                  <a:lnTo>
                    <a:pt x="1912874" y="2513546"/>
                  </a:lnTo>
                  <a:lnTo>
                    <a:pt x="1912874" y="2515641"/>
                  </a:lnTo>
                  <a:lnTo>
                    <a:pt x="1915439" y="2517978"/>
                  </a:lnTo>
                  <a:lnTo>
                    <a:pt x="1916607" y="2517749"/>
                  </a:lnTo>
                  <a:lnTo>
                    <a:pt x="1918233" y="2517508"/>
                  </a:lnTo>
                  <a:lnTo>
                    <a:pt x="1919643" y="2517279"/>
                  </a:lnTo>
                  <a:close/>
                </a:path>
                <a:path w="4503420" h="2642235">
                  <a:moveTo>
                    <a:pt x="1970506" y="2526842"/>
                  </a:moveTo>
                  <a:lnTo>
                    <a:pt x="1967941" y="2524747"/>
                  </a:lnTo>
                  <a:lnTo>
                    <a:pt x="1964448" y="2527541"/>
                  </a:lnTo>
                  <a:lnTo>
                    <a:pt x="1966772" y="2531275"/>
                  </a:lnTo>
                  <a:lnTo>
                    <a:pt x="1965845" y="2535478"/>
                  </a:lnTo>
                  <a:lnTo>
                    <a:pt x="1967471" y="2533853"/>
                  </a:lnTo>
                  <a:lnTo>
                    <a:pt x="1969109" y="2532913"/>
                  </a:lnTo>
                  <a:lnTo>
                    <a:pt x="1969338" y="2531986"/>
                  </a:lnTo>
                  <a:lnTo>
                    <a:pt x="1969338" y="2529649"/>
                  </a:lnTo>
                  <a:lnTo>
                    <a:pt x="1970506" y="2526842"/>
                  </a:lnTo>
                  <a:close/>
                </a:path>
                <a:path w="4503420" h="2642235">
                  <a:moveTo>
                    <a:pt x="1989645" y="2477376"/>
                  </a:moveTo>
                  <a:lnTo>
                    <a:pt x="1986851" y="2474811"/>
                  </a:lnTo>
                  <a:lnTo>
                    <a:pt x="1984984" y="2474811"/>
                  </a:lnTo>
                  <a:lnTo>
                    <a:pt x="1982647" y="2476677"/>
                  </a:lnTo>
                  <a:lnTo>
                    <a:pt x="1982876" y="2478303"/>
                  </a:lnTo>
                  <a:lnTo>
                    <a:pt x="1983117" y="2480170"/>
                  </a:lnTo>
                  <a:lnTo>
                    <a:pt x="1983346" y="2481338"/>
                  </a:lnTo>
                  <a:lnTo>
                    <a:pt x="1985441" y="2479941"/>
                  </a:lnTo>
                  <a:lnTo>
                    <a:pt x="1987550" y="2478773"/>
                  </a:lnTo>
                  <a:lnTo>
                    <a:pt x="1989645" y="2477376"/>
                  </a:lnTo>
                  <a:close/>
                </a:path>
                <a:path w="4503420" h="2642235">
                  <a:moveTo>
                    <a:pt x="1992210" y="322033"/>
                  </a:moveTo>
                  <a:lnTo>
                    <a:pt x="1990344" y="322033"/>
                  </a:lnTo>
                  <a:lnTo>
                    <a:pt x="1988477" y="322275"/>
                  </a:lnTo>
                  <a:lnTo>
                    <a:pt x="1985683" y="322503"/>
                  </a:lnTo>
                  <a:lnTo>
                    <a:pt x="1985911" y="324840"/>
                  </a:lnTo>
                  <a:lnTo>
                    <a:pt x="1985911" y="326707"/>
                  </a:lnTo>
                  <a:lnTo>
                    <a:pt x="1986140" y="328803"/>
                  </a:lnTo>
                  <a:lnTo>
                    <a:pt x="1989416" y="326936"/>
                  </a:lnTo>
                  <a:lnTo>
                    <a:pt x="1991753" y="325310"/>
                  </a:lnTo>
                  <a:lnTo>
                    <a:pt x="1992210" y="322033"/>
                  </a:lnTo>
                  <a:close/>
                </a:path>
                <a:path w="4503420" h="2642235">
                  <a:moveTo>
                    <a:pt x="1995716" y="2609456"/>
                  </a:moveTo>
                  <a:lnTo>
                    <a:pt x="1993379" y="2607119"/>
                  </a:lnTo>
                  <a:lnTo>
                    <a:pt x="1991741" y="2610154"/>
                  </a:lnTo>
                  <a:lnTo>
                    <a:pt x="1991741" y="2612961"/>
                  </a:lnTo>
                  <a:lnTo>
                    <a:pt x="1994319" y="2617393"/>
                  </a:lnTo>
                  <a:lnTo>
                    <a:pt x="1995716" y="2609456"/>
                  </a:lnTo>
                  <a:close/>
                </a:path>
                <a:path w="4503420" h="2642235">
                  <a:moveTo>
                    <a:pt x="2136660" y="318770"/>
                  </a:moveTo>
                  <a:lnTo>
                    <a:pt x="2133625" y="318770"/>
                  </a:lnTo>
                  <a:lnTo>
                    <a:pt x="2132228" y="319468"/>
                  </a:lnTo>
                  <a:lnTo>
                    <a:pt x="2131301" y="319709"/>
                  </a:lnTo>
                  <a:lnTo>
                    <a:pt x="2130361" y="320167"/>
                  </a:lnTo>
                  <a:lnTo>
                    <a:pt x="2130831" y="320865"/>
                  </a:lnTo>
                  <a:lnTo>
                    <a:pt x="2131060" y="321576"/>
                  </a:lnTo>
                  <a:lnTo>
                    <a:pt x="2131530" y="322275"/>
                  </a:lnTo>
                  <a:lnTo>
                    <a:pt x="2133625" y="324370"/>
                  </a:lnTo>
                  <a:lnTo>
                    <a:pt x="2135492" y="326009"/>
                  </a:lnTo>
                  <a:lnTo>
                    <a:pt x="2135962" y="323443"/>
                  </a:lnTo>
                  <a:lnTo>
                    <a:pt x="2136203" y="321805"/>
                  </a:lnTo>
                  <a:lnTo>
                    <a:pt x="2136660" y="318770"/>
                  </a:lnTo>
                  <a:close/>
                </a:path>
                <a:path w="4503420" h="2642235">
                  <a:moveTo>
                    <a:pt x="2201545" y="2554617"/>
                  </a:moveTo>
                  <a:lnTo>
                    <a:pt x="2199906" y="2554389"/>
                  </a:lnTo>
                  <a:lnTo>
                    <a:pt x="2197100" y="2553919"/>
                  </a:lnTo>
                  <a:lnTo>
                    <a:pt x="2195004" y="2556256"/>
                  </a:lnTo>
                  <a:lnTo>
                    <a:pt x="2194776" y="2558351"/>
                  </a:lnTo>
                  <a:lnTo>
                    <a:pt x="2197341" y="2560917"/>
                  </a:lnTo>
                  <a:lnTo>
                    <a:pt x="2198039" y="2558351"/>
                  </a:lnTo>
                  <a:lnTo>
                    <a:pt x="2201303" y="2557881"/>
                  </a:lnTo>
                  <a:lnTo>
                    <a:pt x="2201545" y="2554617"/>
                  </a:lnTo>
                  <a:close/>
                </a:path>
                <a:path w="4503420" h="2642235">
                  <a:moveTo>
                    <a:pt x="2202700" y="2509113"/>
                  </a:moveTo>
                  <a:lnTo>
                    <a:pt x="2200135" y="2508643"/>
                  </a:lnTo>
                  <a:lnTo>
                    <a:pt x="2198509" y="2508415"/>
                  </a:lnTo>
                  <a:lnTo>
                    <a:pt x="2195474" y="2507945"/>
                  </a:lnTo>
                  <a:lnTo>
                    <a:pt x="2195474" y="2510980"/>
                  </a:lnTo>
                  <a:lnTo>
                    <a:pt x="2196173" y="2512377"/>
                  </a:lnTo>
                  <a:lnTo>
                    <a:pt x="2196401" y="2513317"/>
                  </a:lnTo>
                  <a:lnTo>
                    <a:pt x="2196871" y="2514244"/>
                  </a:lnTo>
                  <a:lnTo>
                    <a:pt x="2197570" y="2513774"/>
                  </a:lnTo>
                  <a:lnTo>
                    <a:pt x="2198268" y="2513546"/>
                  </a:lnTo>
                  <a:lnTo>
                    <a:pt x="2198967" y="2513076"/>
                  </a:lnTo>
                  <a:lnTo>
                    <a:pt x="2201075" y="2510980"/>
                  </a:lnTo>
                  <a:lnTo>
                    <a:pt x="2202700" y="2509113"/>
                  </a:lnTo>
                  <a:close/>
                </a:path>
                <a:path w="4503420" h="2642235">
                  <a:moveTo>
                    <a:pt x="2327554" y="2516111"/>
                  </a:moveTo>
                  <a:lnTo>
                    <a:pt x="2319617" y="2514714"/>
                  </a:lnTo>
                  <a:lnTo>
                    <a:pt x="2317292" y="2517051"/>
                  </a:lnTo>
                  <a:lnTo>
                    <a:pt x="2320315" y="2518676"/>
                  </a:lnTo>
                  <a:lnTo>
                    <a:pt x="2323122" y="2518676"/>
                  </a:lnTo>
                  <a:lnTo>
                    <a:pt x="2327554" y="2516111"/>
                  </a:lnTo>
                  <a:close/>
                </a:path>
                <a:path w="4503420" h="2642235">
                  <a:moveTo>
                    <a:pt x="2339454" y="2516111"/>
                  </a:moveTo>
                  <a:lnTo>
                    <a:pt x="2337828" y="2514943"/>
                  </a:lnTo>
                  <a:lnTo>
                    <a:pt x="2336889" y="2512149"/>
                  </a:lnTo>
                  <a:lnTo>
                    <a:pt x="2333625" y="2512149"/>
                  </a:lnTo>
                  <a:lnTo>
                    <a:pt x="2333396" y="2514015"/>
                  </a:lnTo>
                  <a:lnTo>
                    <a:pt x="2333396" y="2516111"/>
                  </a:lnTo>
                  <a:lnTo>
                    <a:pt x="2333206" y="2517584"/>
                  </a:lnTo>
                  <a:lnTo>
                    <a:pt x="2331758" y="2517978"/>
                  </a:lnTo>
                  <a:lnTo>
                    <a:pt x="2329192" y="2520073"/>
                  </a:lnTo>
                  <a:lnTo>
                    <a:pt x="2329192" y="2522182"/>
                  </a:lnTo>
                  <a:lnTo>
                    <a:pt x="2331516" y="2524518"/>
                  </a:lnTo>
                  <a:lnTo>
                    <a:pt x="2332685" y="2524518"/>
                  </a:lnTo>
                  <a:lnTo>
                    <a:pt x="2334095" y="2524277"/>
                  </a:lnTo>
                  <a:lnTo>
                    <a:pt x="2337587" y="2524048"/>
                  </a:lnTo>
                  <a:lnTo>
                    <a:pt x="2335720" y="2522182"/>
                  </a:lnTo>
                  <a:lnTo>
                    <a:pt x="2335022" y="2521013"/>
                  </a:lnTo>
                  <a:lnTo>
                    <a:pt x="2334323" y="2520785"/>
                  </a:lnTo>
                  <a:lnTo>
                    <a:pt x="2332926" y="2520073"/>
                  </a:lnTo>
                  <a:lnTo>
                    <a:pt x="2334069" y="2517775"/>
                  </a:lnTo>
                  <a:lnTo>
                    <a:pt x="2335250" y="2517508"/>
                  </a:lnTo>
                  <a:lnTo>
                    <a:pt x="2338286" y="2519616"/>
                  </a:lnTo>
                  <a:lnTo>
                    <a:pt x="2339454" y="2516111"/>
                  </a:lnTo>
                  <a:close/>
                </a:path>
                <a:path w="4503420" h="2642235">
                  <a:moveTo>
                    <a:pt x="2343886" y="2588222"/>
                  </a:moveTo>
                  <a:lnTo>
                    <a:pt x="2335961" y="2586825"/>
                  </a:lnTo>
                  <a:lnTo>
                    <a:pt x="2333625" y="2589149"/>
                  </a:lnTo>
                  <a:lnTo>
                    <a:pt x="2336660" y="2590787"/>
                  </a:lnTo>
                  <a:lnTo>
                    <a:pt x="2339454" y="2590787"/>
                  </a:lnTo>
                  <a:lnTo>
                    <a:pt x="2343886" y="2588222"/>
                  </a:lnTo>
                  <a:close/>
                </a:path>
                <a:path w="4503420" h="2642235">
                  <a:moveTo>
                    <a:pt x="2365832" y="2575153"/>
                  </a:moveTo>
                  <a:lnTo>
                    <a:pt x="2362327" y="2572816"/>
                  </a:lnTo>
                  <a:lnTo>
                    <a:pt x="2359291" y="2572588"/>
                  </a:lnTo>
                  <a:lnTo>
                    <a:pt x="2353919" y="2577490"/>
                  </a:lnTo>
                  <a:lnTo>
                    <a:pt x="2359291" y="2576322"/>
                  </a:lnTo>
                  <a:lnTo>
                    <a:pt x="2363025" y="2578658"/>
                  </a:lnTo>
                  <a:lnTo>
                    <a:pt x="2365832" y="2575153"/>
                  </a:lnTo>
                  <a:close/>
                </a:path>
                <a:path w="4503420" h="2642235">
                  <a:moveTo>
                    <a:pt x="2385657" y="628446"/>
                  </a:moveTo>
                  <a:lnTo>
                    <a:pt x="2382393" y="625881"/>
                  </a:lnTo>
                  <a:lnTo>
                    <a:pt x="2379129" y="625881"/>
                  </a:lnTo>
                  <a:lnTo>
                    <a:pt x="2375624" y="628446"/>
                  </a:lnTo>
                  <a:lnTo>
                    <a:pt x="2379129" y="631240"/>
                  </a:lnTo>
                  <a:lnTo>
                    <a:pt x="2382393" y="631240"/>
                  </a:lnTo>
                  <a:lnTo>
                    <a:pt x="2385657" y="628446"/>
                  </a:lnTo>
                  <a:close/>
                </a:path>
                <a:path w="4503420" h="2642235">
                  <a:moveTo>
                    <a:pt x="2427198" y="2553678"/>
                  </a:moveTo>
                  <a:lnTo>
                    <a:pt x="2421839" y="2554617"/>
                  </a:lnTo>
                  <a:lnTo>
                    <a:pt x="2418105" y="2552522"/>
                  </a:lnTo>
                  <a:lnTo>
                    <a:pt x="2415298" y="2556014"/>
                  </a:lnTo>
                  <a:lnTo>
                    <a:pt x="2418804" y="2558351"/>
                  </a:lnTo>
                  <a:lnTo>
                    <a:pt x="2421839" y="2558580"/>
                  </a:lnTo>
                  <a:lnTo>
                    <a:pt x="2427198" y="2553678"/>
                  </a:lnTo>
                  <a:close/>
                </a:path>
                <a:path w="4503420" h="2642235">
                  <a:moveTo>
                    <a:pt x="2430932" y="2597785"/>
                  </a:moveTo>
                  <a:lnTo>
                    <a:pt x="2428138" y="2595918"/>
                  </a:lnTo>
                  <a:lnTo>
                    <a:pt x="2425103" y="2596159"/>
                  </a:lnTo>
                  <a:lnTo>
                    <a:pt x="2420670" y="2598483"/>
                  </a:lnTo>
                  <a:lnTo>
                    <a:pt x="2428367" y="2600121"/>
                  </a:lnTo>
                  <a:lnTo>
                    <a:pt x="2430932" y="2597785"/>
                  </a:lnTo>
                  <a:close/>
                </a:path>
                <a:path w="4503420" h="2642235">
                  <a:moveTo>
                    <a:pt x="2434907" y="2552979"/>
                  </a:moveTo>
                  <a:lnTo>
                    <a:pt x="2434666" y="2551353"/>
                  </a:lnTo>
                  <a:lnTo>
                    <a:pt x="2434437" y="2549487"/>
                  </a:lnTo>
                  <a:lnTo>
                    <a:pt x="2434209" y="2547150"/>
                  </a:lnTo>
                  <a:lnTo>
                    <a:pt x="2431631" y="2547620"/>
                  </a:lnTo>
                  <a:lnTo>
                    <a:pt x="2429764" y="2548077"/>
                  </a:lnTo>
                  <a:lnTo>
                    <a:pt x="2428138" y="2548547"/>
                  </a:lnTo>
                  <a:lnTo>
                    <a:pt x="2431402" y="2548547"/>
                  </a:lnTo>
                  <a:lnTo>
                    <a:pt x="2430462" y="2554617"/>
                  </a:lnTo>
                  <a:lnTo>
                    <a:pt x="2434907" y="2552979"/>
                  </a:lnTo>
                  <a:close/>
                </a:path>
                <a:path w="4503420" h="2642235">
                  <a:moveTo>
                    <a:pt x="2477376" y="1092835"/>
                  </a:moveTo>
                  <a:lnTo>
                    <a:pt x="2477135" y="1091438"/>
                  </a:lnTo>
                  <a:lnTo>
                    <a:pt x="2476906" y="1087932"/>
                  </a:lnTo>
                  <a:lnTo>
                    <a:pt x="2474811" y="1089799"/>
                  </a:lnTo>
                  <a:lnTo>
                    <a:pt x="2473871" y="1090498"/>
                  </a:lnTo>
                  <a:lnTo>
                    <a:pt x="2473642" y="1091196"/>
                  </a:lnTo>
                  <a:lnTo>
                    <a:pt x="2472944" y="1092606"/>
                  </a:lnTo>
                  <a:lnTo>
                    <a:pt x="2470137" y="1091196"/>
                  </a:lnTo>
                  <a:lnTo>
                    <a:pt x="2470835" y="1093762"/>
                  </a:lnTo>
                  <a:lnTo>
                    <a:pt x="2472944" y="1096340"/>
                  </a:lnTo>
                  <a:lnTo>
                    <a:pt x="2475039" y="1096340"/>
                  </a:lnTo>
                  <a:lnTo>
                    <a:pt x="2477376" y="1094003"/>
                  </a:lnTo>
                  <a:lnTo>
                    <a:pt x="2477376" y="1092835"/>
                  </a:lnTo>
                  <a:close/>
                </a:path>
                <a:path w="4503420" h="2642235">
                  <a:moveTo>
                    <a:pt x="2536647" y="2638158"/>
                  </a:moveTo>
                  <a:lnTo>
                    <a:pt x="2533142" y="2638399"/>
                  </a:lnTo>
                  <a:lnTo>
                    <a:pt x="2534310" y="2632329"/>
                  </a:lnTo>
                  <a:lnTo>
                    <a:pt x="2529878" y="2633726"/>
                  </a:lnTo>
                  <a:lnTo>
                    <a:pt x="2530119" y="2635364"/>
                  </a:lnTo>
                  <a:lnTo>
                    <a:pt x="2530348" y="2637231"/>
                  </a:lnTo>
                  <a:lnTo>
                    <a:pt x="2530576" y="2639555"/>
                  </a:lnTo>
                  <a:lnTo>
                    <a:pt x="2533142" y="2639098"/>
                  </a:lnTo>
                  <a:lnTo>
                    <a:pt x="2535009" y="2638628"/>
                  </a:lnTo>
                  <a:lnTo>
                    <a:pt x="2536647" y="2638158"/>
                  </a:lnTo>
                  <a:close/>
                </a:path>
                <a:path w="4503420" h="2642235">
                  <a:moveTo>
                    <a:pt x="2683903" y="323672"/>
                  </a:moveTo>
                  <a:lnTo>
                    <a:pt x="2683662" y="322275"/>
                  </a:lnTo>
                  <a:lnTo>
                    <a:pt x="2683433" y="320408"/>
                  </a:lnTo>
                  <a:lnTo>
                    <a:pt x="2682964" y="318071"/>
                  </a:lnTo>
                  <a:lnTo>
                    <a:pt x="2680868" y="320636"/>
                  </a:lnTo>
                  <a:lnTo>
                    <a:pt x="2678303" y="321576"/>
                  </a:lnTo>
                  <a:lnTo>
                    <a:pt x="2677833" y="324142"/>
                  </a:lnTo>
                  <a:lnTo>
                    <a:pt x="2679700" y="325767"/>
                  </a:lnTo>
                  <a:lnTo>
                    <a:pt x="2681567" y="325767"/>
                  </a:lnTo>
                  <a:lnTo>
                    <a:pt x="2683903" y="323672"/>
                  </a:lnTo>
                  <a:close/>
                </a:path>
                <a:path w="4503420" h="2642235">
                  <a:moveTo>
                    <a:pt x="2694406" y="2494178"/>
                  </a:moveTo>
                  <a:lnTo>
                    <a:pt x="2691828" y="2492070"/>
                  </a:lnTo>
                  <a:lnTo>
                    <a:pt x="2690901" y="2489504"/>
                  </a:lnTo>
                  <a:lnTo>
                    <a:pt x="2688336" y="2489047"/>
                  </a:lnTo>
                  <a:lnTo>
                    <a:pt x="2686697" y="2490914"/>
                  </a:lnTo>
                  <a:lnTo>
                    <a:pt x="2686697" y="2492781"/>
                  </a:lnTo>
                  <a:lnTo>
                    <a:pt x="2688806" y="2495105"/>
                  </a:lnTo>
                  <a:lnTo>
                    <a:pt x="2690203" y="2494877"/>
                  </a:lnTo>
                  <a:lnTo>
                    <a:pt x="2692069" y="2494648"/>
                  </a:lnTo>
                  <a:lnTo>
                    <a:pt x="2694406" y="2494178"/>
                  </a:lnTo>
                  <a:close/>
                </a:path>
                <a:path w="4503420" h="2642235">
                  <a:moveTo>
                    <a:pt x="2779572" y="2520315"/>
                  </a:moveTo>
                  <a:lnTo>
                    <a:pt x="2777007" y="2518206"/>
                  </a:lnTo>
                  <a:lnTo>
                    <a:pt x="2776080" y="2515882"/>
                  </a:lnTo>
                  <a:lnTo>
                    <a:pt x="2773515" y="2515184"/>
                  </a:lnTo>
                  <a:lnTo>
                    <a:pt x="2771876" y="2517051"/>
                  </a:lnTo>
                  <a:lnTo>
                    <a:pt x="2771876" y="2518918"/>
                  </a:lnTo>
                  <a:lnTo>
                    <a:pt x="2773972" y="2521242"/>
                  </a:lnTo>
                  <a:lnTo>
                    <a:pt x="2775381" y="2521013"/>
                  </a:lnTo>
                  <a:lnTo>
                    <a:pt x="2777248" y="2520785"/>
                  </a:lnTo>
                  <a:lnTo>
                    <a:pt x="2779572" y="2520315"/>
                  </a:lnTo>
                  <a:close/>
                </a:path>
                <a:path w="4503420" h="2642235">
                  <a:moveTo>
                    <a:pt x="2923095" y="2594991"/>
                  </a:moveTo>
                  <a:lnTo>
                    <a:pt x="2922867" y="2593594"/>
                  </a:lnTo>
                  <a:lnTo>
                    <a:pt x="2922625" y="2591727"/>
                  </a:lnTo>
                  <a:lnTo>
                    <a:pt x="2922168" y="2589390"/>
                  </a:lnTo>
                  <a:lnTo>
                    <a:pt x="2920060" y="2591955"/>
                  </a:lnTo>
                  <a:lnTo>
                    <a:pt x="2917723" y="2593124"/>
                  </a:lnTo>
                  <a:lnTo>
                    <a:pt x="2917025" y="2595461"/>
                  </a:lnTo>
                  <a:lnTo>
                    <a:pt x="2918891" y="2597086"/>
                  </a:lnTo>
                  <a:lnTo>
                    <a:pt x="2920758" y="2597086"/>
                  </a:lnTo>
                  <a:lnTo>
                    <a:pt x="2923095" y="2594991"/>
                  </a:lnTo>
                  <a:close/>
                </a:path>
                <a:path w="4503420" h="2642235">
                  <a:moveTo>
                    <a:pt x="3041650" y="2627198"/>
                  </a:moveTo>
                  <a:lnTo>
                    <a:pt x="3039313" y="2626728"/>
                  </a:lnTo>
                  <a:lnTo>
                    <a:pt x="3037675" y="2626487"/>
                  </a:lnTo>
                  <a:lnTo>
                    <a:pt x="3033941" y="2625788"/>
                  </a:lnTo>
                  <a:lnTo>
                    <a:pt x="3034639" y="2629293"/>
                  </a:lnTo>
                  <a:lnTo>
                    <a:pt x="3035338" y="2633497"/>
                  </a:lnTo>
                  <a:lnTo>
                    <a:pt x="3037675" y="2631160"/>
                  </a:lnTo>
                  <a:lnTo>
                    <a:pt x="3039541" y="2629522"/>
                  </a:lnTo>
                  <a:lnTo>
                    <a:pt x="3041650" y="2627198"/>
                  </a:lnTo>
                  <a:close/>
                </a:path>
                <a:path w="4503420" h="2642235">
                  <a:moveTo>
                    <a:pt x="3064281" y="2619959"/>
                  </a:moveTo>
                  <a:lnTo>
                    <a:pt x="3063811" y="2619730"/>
                  </a:lnTo>
                  <a:lnTo>
                    <a:pt x="3063341" y="2618790"/>
                  </a:lnTo>
                  <a:lnTo>
                    <a:pt x="3063113" y="2617863"/>
                  </a:lnTo>
                  <a:lnTo>
                    <a:pt x="3062643" y="2616924"/>
                  </a:lnTo>
                  <a:lnTo>
                    <a:pt x="3061944" y="2617393"/>
                  </a:lnTo>
                  <a:lnTo>
                    <a:pt x="3061246" y="2617622"/>
                  </a:lnTo>
                  <a:lnTo>
                    <a:pt x="3060547" y="2618092"/>
                  </a:lnTo>
                  <a:lnTo>
                    <a:pt x="3058452" y="2620187"/>
                  </a:lnTo>
                  <a:lnTo>
                    <a:pt x="3056813" y="2622054"/>
                  </a:lnTo>
                  <a:lnTo>
                    <a:pt x="3059379" y="2622524"/>
                  </a:lnTo>
                  <a:lnTo>
                    <a:pt x="3061017" y="2622753"/>
                  </a:lnTo>
                  <a:lnTo>
                    <a:pt x="3064052" y="2623223"/>
                  </a:lnTo>
                  <a:lnTo>
                    <a:pt x="3064052" y="2620657"/>
                  </a:lnTo>
                  <a:lnTo>
                    <a:pt x="3064281" y="2619959"/>
                  </a:lnTo>
                  <a:close/>
                </a:path>
                <a:path w="4503420" h="2642235">
                  <a:moveTo>
                    <a:pt x="3201263" y="2546680"/>
                  </a:moveTo>
                  <a:lnTo>
                    <a:pt x="3199866" y="2544584"/>
                  </a:lnTo>
                  <a:lnTo>
                    <a:pt x="3198698" y="2542476"/>
                  </a:lnTo>
                  <a:lnTo>
                    <a:pt x="3197301" y="2540381"/>
                  </a:lnTo>
                  <a:lnTo>
                    <a:pt x="3194494" y="2543187"/>
                  </a:lnTo>
                  <a:lnTo>
                    <a:pt x="3194735" y="2545054"/>
                  </a:lnTo>
                  <a:lnTo>
                    <a:pt x="3196602" y="2547378"/>
                  </a:lnTo>
                  <a:lnTo>
                    <a:pt x="3198228" y="2547150"/>
                  </a:lnTo>
                  <a:lnTo>
                    <a:pt x="3200095" y="2546921"/>
                  </a:lnTo>
                  <a:lnTo>
                    <a:pt x="3201263" y="2546680"/>
                  </a:lnTo>
                  <a:close/>
                </a:path>
                <a:path w="4503420" h="2642235">
                  <a:moveTo>
                    <a:pt x="3326346" y="2529179"/>
                  </a:moveTo>
                  <a:lnTo>
                    <a:pt x="3326117" y="2528011"/>
                  </a:lnTo>
                  <a:lnTo>
                    <a:pt x="3325876" y="2526385"/>
                  </a:lnTo>
                  <a:lnTo>
                    <a:pt x="3325647" y="2524976"/>
                  </a:lnTo>
                  <a:lnTo>
                    <a:pt x="3322612" y="2525674"/>
                  </a:lnTo>
                  <a:lnTo>
                    <a:pt x="3321685" y="2528011"/>
                  </a:lnTo>
                  <a:lnTo>
                    <a:pt x="3319576" y="2529408"/>
                  </a:lnTo>
                  <a:lnTo>
                    <a:pt x="3321913" y="2531745"/>
                  </a:lnTo>
                  <a:lnTo>
                    <a:pt x="3324009" y="2531745"/>
                  </a:lnTo>
                  <a:lnTo>
                    <a:pt x="3326346" y="2529179"/>
                  </a:lnTo>
                  <a:close/>
                </a:path>
                <a:path w="4503420" h="2642235">
                  <a:moveTo>
                    <a:pt x="3364852" y="2538742"/>
                  </a:moveTo>
                  <a:lnTo>
                    <a:pt x="3362045" y="2537117"/>
                  </a:lnTo>
                  <a:lnTo>
                    <a:pt x="3359023" y="2537117"/>
                  </a:lnTo>
                  <a:lnTo>
                    <a:pt x="3354819" y="2539682"/>
                  </a:lnTo>
                  <a:lnTo>
                    <a:pt x="3362985" y="2541079"/>
                  </a:lnTo>
                  <a:lnTo>
                    <a:pt x="3364852" y="2538742"/>
                  </a:lnTo>
                  <a:close/>
                </a:path>
                <a:path w="4503420" h="2642235">
                  <a:moveTo>
                    <a:pt x="3503231" y="2545981"/>
                  </a:moveTo>
                  <a:lnTo>
                    <a:pt x="3503003" y="2544584"/>
                  </a:lnTo>
                  <a:lnTo>
                    <a:pt x="3502774" y="2542717"/>
                  </a:lnTo>
                  <a:lnTo>
                    <a:pt x="3502304" y="2540381"/>
                  </a:lnTo>
                  <a:lnTo>
                    <a:pt x="3500196" y="2542717"/>
                  </a:lnTo>
                  <a:lnTo>
                    <a:pt x="3497872" y="2543886"/>
                  </a:lnTo>
                  <a:lnTo>
                    <a:pt x="3497173" y="2546451"/>
                  </a:lnTo>
                  <a:lnTo>
                    <a:pt x="3499040" y="2548077"/>
                  </a:lnTo>
                  <a:lnTo>
                    <a:pt x="3500907" y="2548077"/>
                  </a:lnTo>
                  <a:lnTo>
                    <a:pt x="3503231" y="2545981"/>
                  </a:lnTo>
                  <a:close/>
                </a:path>
                <a:path w="4503420" h="2642235">
                  <a:moveTo>
                    <a:pt x="3503701" y="2527312"/>
                  </a:moveTo>
                  <a:lnTo>
                    <a:pt x="3500196" y="2528011"/>
                  </a:lnTo>
                  <a:lnTo>
                    <a:pt x="3498799" y="2528252"/>
                  </a:lnTo>
                  <a:lnTo>
                    <a:pt x="3497173" y="2528481"/>
                  </a:lnTo>
                  <a:lnTo>
                    <a:pt x="3497872" y="2531516"/>
                  </a:lnTo>
                  <a:lnTo>
                    <a:pt x="3500196" y="2532684"/>
                  </a:lnTo>
                  <a:lnTo>
                    <a:pt x="3502304" y="2535250"/>
                  </a:lnTo>
                  <a:lnTo>
                    <a:pt x="3502774" y="2532684"/>
                  </a:lnTo>
                  <a:lnTo>
                    <a:pt x="3503003" y="2531046"/>
                  </a:lnTo>
                  <a:lnTo>
                    <a:pt x="3503701" y="2527312"/>
                  </a:lnTo>
                  <a:close/>
                </a:path>
                <a:path w="4503420" h="2642235">
                  <a:moveTo>
                    <a:pt x="3755961" y="2535948"/>
                  </a:moveTo>
                  <a:lnTo>
                    <a:pt x="3753396" y="2535250"/>
                  </a:lnTo>
                  <a:lnTo>
                    <a:pt x="3752939" y="2531986"/>
                  </a:lnTo>
                  <a:lnTo>
                    <a:pt x="3749662" y="2531745"/>
                  </a:lnTo>
                  <a:lnTo>
                    <a:pt x="3748963" y="2535948"/>
                  </a:lnTo>
                  <a:lnTo>
                    <a:pt x="3751300" y="2538285"/>
                  </a:lnTo>
                  <a:lnTo>
                    <a:pt x="3753396" y="2538514"/>
                  </a:lnTo>
                  <a:lnTo>
                    <a:pt x="3755961" y="2535948"/>
                  </a:lnTo>
                  <a:close/>
                </a:path>
                <a:path w="4503420" h="2642235">
                  <a:moveTo>
                    <a:pt x="3942651" y="2503513"/>
                  </a:moveTo>
                  <a:lnTo>
                    <a:pt x="3940327" y="2500947"/>
                  </a:lnTo>
                  <a:lnTo>
                    <a:pt x="3938219" y="2500947"/>
                  </a:lnTo>
                  <a:lnTo>
                    <a:pt x="3935653" y="2503513"/>
                  </a:lnTo>
                  <a:lnTo>
                    <a:pt x="3938219" y="2504211"/>
                  </a:lnTo>
                  <a:lnTo>
                    <a:pt x="3938689" y="2507475"/>
                  </a:lnTo>
                  <a:lnTo>
                    <a:pt x="3941953" y="2507716"/>
                  </a:lnTo>
                  <a:lnTo>
                    <a:pt x="3942651" y="2503513"/>
                  </a:lnTo>
                  <a:close/>
                </a:path>
                <a:path w="4503420" h="2642235">
                  <a:moveTo>
                    <a:pt x="4089908" y="2624620"/>
                  </a:moveTo>
                  <a:lnTo>
                    <a:pt x="4086644" y="2621826"/>
                  </a:lnTo>
                  <a:lnTo>
                    <a:pt x="4083380" y="2621826"/>
                  </a:lnTo>
                  <a:lnTo>
                    <a:pt x="4079875" y="2624620"/>
                  </a:lnTo>
                  <a:lnTo>
                    <a:pt x="4083380" y="2627426"/>
                  </a:lnTo>
                  <a:lnTo>
                    <a:pt x="4086644" y="2627426"/>
                  </a:lnTo>
                  <a:lnTo>
                    <a:pt x="4089908" y="2624620"/>
                  </a:lnTo>
                  <a:close/>
                </a:path>
                <a:path w="4503420" h="2642235">
                  <a:moveTo>
                    <a:pt x="4096677" y="2591727"/>
                  </a:moveTo>
                  <a:lnTo>
                    <a:pt x="4094340" y="2589390"/>
                  </a:lnTo>
                  <a:lnTo>
                    <a:pt x="4092244" y="2589390"/>
                  </a:lnTo>
                  <a:lnTo>
                    <a:pt x="4089908" y="2591955"/>
                  </a:lnTo>
                  <a:lnTo>
                    <a:pt x="4090136" y="2593124"/>
                  </a:lnTo>
                  <a:lnTo>
                    <a:pt x="4090378" y="2594749"/>
                  </a:lnTo>
                  <a:lnTo>
                    <a:pt x="4090606" y="2596159"/>
                  </a:lnTo>
                  <a:lnTo>
                    <a:pt x="4093641" y="2595689"/>
                  </a:lnTo>
                  <a:lnTo>
                    <a:pt x="4094581" y="2593124"/>
                  </a:lnTo>
                  <a:lnTo>
                    <a:pt x="4096677" y="2591727"/>
                  </a:lnTo>
                  <a:close/>
                </a:path>
                <a:path w="4503420" h="2642235">
                  <a:moveTo>
                    <a:pt x="4103205" y="2581922"/>
                  </a:moveTo>
                  <a:lnTo>
                    <a:pt x="4099712" y="2579116"/>
                  </a:lnTo>
                  <a:lnTo>
                    <a:pt x="4096448" y="2579116"/>
                  </a:lnTo>
                  <a:lnTo>
                    <a:pt x="4093172" y="2581922"/>
                  </a:lnTo>
                  <a:lnTo>
                    <a:pt x="4096448" y="2584716"/>
                  </a:lnTo>
                  <a:lnTo>
                    <a:pt x="4099712" y="2584716"/>
                  </a:lnTo>
                  <a:lnTo>
                    <a:pt x="4103205" y="2581922"/>
                  </a:lnTo>
                  <a:close/>
                </a:path>
                <a:path w="4503420" h="2642235">
                  <a:moveTo>
                    <a:pt x="4112539" y="2622296"/>
                  </a:moveTo>
                  <a:lnTo>
                    <a:pt x="4111841" y="2619260"/>
                  </a:lnTo>
                  <a:lnTo>
                    <a:pt x="4109516" y="2618092"/>
                  </a:lnTo>
                  <a:lnTo>
                    <a:pt x="4108107" y="2616225"/>
                  </a:lnTo>
                  <a:lnTo>
                    <a:pt x="4105783" y="2618562"/>
                  </a:lnTo>
                  <a:lnTo>
                    <a:pt x="4105783" y="2620657"/>
                  </a:lnTo>
                  <a:lnTo>
                    <a:pt x="4108348" y="2622994"/>
                  </a:lnTo>
                  <a:lnTo>
                    <a:pt x="4109516" y="2622753"/>
                  </a:lnTo>
                  <a:lnTo>
                    <a:pt x="4111142" y="2622524"/>
                  </a:lnTo>
                  <a:lnTo>
                    <a:pt x="4112539" y="2622296"/>
                  </a:lnTo>
                  <a:close/>
                </a:path>
                <a:path w="4503420" h="2642235">
                  <a:moveTo>
                    <a:pt x="4152912" y="2482278"/>
                  </a:moveTo>
                  <a:lnTo>
                    <a:pt x="4150347" y="2477846"/>
                  </a:lnTo>
                  <a:lnTo>
                    <a:pt x="4148721" y="2485542"/>
                  </a:lnTo>
                  <a:lnTo>
                    <a:pt x="4148950" y="2485542"/>
                  </a:lnTo>
                  <a:lnTo>
                    <a:pt x="4151287" y="2488107"/>
                  </a:lnTo>
                  <a:lnTo>
                    <a:pt x="4152912" y="2485072"/>
                  </a:lnTo>
                  <a:lnTo>
                    <a:pt x="4152912" y="2482278"/>
                  </a:lnTo>
                  <a:close/>
                </a:path>
                <a:path w="4503420" h="2642235">
                  <a:moveTo>
                    <a:pt x="4185589" y="641972"/>
                  </a:moveTo>
                  <a:lnTo>
                    <a:pt x="4182783" y="639406"/>
                  </a:lnTo>
                  <a:lnTo>
                    <a:pt x="4180916" y="639406"/>
                  </a:lnTo>
                  <a:lnTo>
                    <a:pt x="4178592" y="641273"/>
                  </a:lnTo>
                  <a:lnTo>
                    <a:pt x="4178820" y="642912"/>
                  </a:lnTo>
                  <a:lnTo>
                    <a:pt x="4179049" y="644779"/>
                  </a:lnTo>
                  <a:lnTo>
                    <a:pt x="4179290" y="645947"/>
                  </a:lnTo>
                  <a:lnTo>
                    <a:pt x="4181386" y="644550"/>
                  </a:lnTo>
                  <a:lnTo>
                    <a:pt x="4183481" y="643382"/>
                  </a:lnTo>
                  <a:lnTo>
                    <a:pt x="4185589" y="641972"/>
                  </a:lnTo>
                  <a:close/>
                </a:path>
                <a:path w="4503420" h="2642235">
                  <a:moveTo>
                    <a:pt x="4284294" y="2483447"/>
                  </a:moveTo>
                  <a:lnTo>
                    <a:pt x="4276598" y="2481808"/>
                  </a:lnTo>
                  <a:lnTo>
                    <a:pt x="4274032" y="2484145"/>
                  </a:lnTo>
                  <a:lnTo>
                    <a:pt x="4276826" y="2486012"/>
                  </a:lnTo>
                  <a:lnTo>
                    <a:pt x="4279862" y="2485771"/>
                  </a:lnTo>
                  <a:lnTo>
                    <a:pt x="4284294" y="2483447"/>
                  </a:lnTo>
                  <a:close/>
                </a:path>
                <a:path w="4503420" h="2642235">
                  <a:moveTo>
                    <a:pt x="4332605" y="12827"/>
                  </a:moveTo>
                  <a:lnTo>
                    <a:pt x="4332376" y="11201"/>
                  </a:lnTo>
                  <a:lnTo>
                    <a:pt x="4332135" y="9334"/>
                  </a:lnTo>
                  <a:lnTo>
                    <a:pt x="4332135" y="9093"/>
                  </a:lnTo>
                  <a:lnTo>
                    <a:pt x="4327944" y="10960"/>
                  </a:lnTo>
                  <a:lnTo>
                    <a:pt x="4325607" y="12128"/>
                  </a:lnTo>
                  <a:lnTo>
                    <a:pt x="4328172" y="14693"/>
                  </a:lnTo>
                  <a:lnTo>
                    <a:pt x="4330039" y="14465"/>
                  </a:lnTo>
                  <a:lnTo>
                    <a:pt x="4332605" y="12827"/>
                  </a:lnTo>
                  <a:close/>
                </a:path>
                <a:path w="4503420" h="2642235">
                  <a:moveTo>
                    <a:pt x="4335411" y="621436"/>
                  </a:moveTo>
                  <a:lnTo>
                    <a:pt x="4333545" y="619810"/>
                  </a:lnTo>
                  <a:lnTo>
                    <a:pt x="4331678" y="619810"/>
                  </a:lnTo>
                  <a:lnTo>
                    <a:pt x="4329341" y="621906"/>
                  </a:lnTo>
                  <a:lnTo>
                    <a:pt x="4329569" y="623303"/>
                  </a:lnTo>
                  <a:lnTo>
                    <a:pt x="4329811" y="625170"/>
                  </a:lnTo>
                  <a:lnTo>
                    <a:pt x="4330509" y="628904"/>
                  </a:lnTo>
                  <a:lnTo>
                    <a:pt x="4331906" y="624713"/>
                  </a:lnTo>
                  <a:lnTo>
                    <a:pt x="4334942" y="624243"/>
                  </a:lnTo>
                  <a:lnTo>
                    <a:pt x="4335411" y="621436"/>
                  </a:lnTo>
                  <a:close/>
                </a:path>
                <a:path w="4503420" h="2642235">
                  <a:moveTo>
                    <a:pt x="4349635" y="2612021"/>
                  </a:moveTo>
                  <a:lnTo>
                    <a:pt x="4347311" y="2609926"/>
                  </a:lnTo>
                  <a:lnTo>
                    <a:pt x="4345902" y="2611793"/>
                  </a:lnTo>
                  <a:lnTo>
                    <a:pt x="4343336" y="2612720"/>
                  </a:lnTo>
                  <a:lnTo>
                    <a:pt x="4342879" y="2615755"/>
                  </a:lnTo>
                  <a:lnTo>
                    <a:pt x="4347070" y="2616454"/>
                  </a:lnTo>
                  <a:lnTo>
                    <a:pt x="4349635" y="2614130"/>
                  </a:lnTo>
                  <a:lnTo>
                    <a:pt x="4349635" y="2612021"/>
                  </a:lnTo>
                  <a:close/>
                </a:path>
                <a:path w="4503420" h="2642235">
                  <a:moveTo>
                    <a:pt x="4418254" y="632180"/>
                  </a:moveTo>
                  <a:lnTo>
                    <a:pt x="4415447" y="629615"/>
                  </a:lnTo>
                  <a:lnTo>
                    <a:pt x="4413580" y="629615"/>
                  </a:lnTo>
                  <a:lnTo>
                    <a:pt x="4411243" y="631482"/>
                  </a:lnTo>
                  <a:lnTo>
                    <a:pt x="4411484" y="633107"/>
                  </a:lnTo>
                  <a:lnTo>
                    <a:pt x="4411713" y="634974"/>
                  </a:lnTo>
                  <a:lnTo>
                    <a:pt x="4411954" y="636143"/>
                  </a:lnTo>
                  <a:lnTo>
                    <a:pt x="4414050" y="634746"/>
                  </a:lnTo>
                  <a:lnTo>
                    <a:pt x="4416145" y="633577"/>
                  </a:lnTo>
                  <a:lnTo>
                    <a:pt x="4418254" y="632180"/>
                  </a:lnTo>
                  <a:close/>
                </a:path>
                <a:path w="4503420" h="2642235">
                  <a:moveTo>
                    <a:pt x="4467491" y="313169"/>
                  </a:moveTo>
                  <a:lnTo>
                    <a:pt x="4464926" y="312699"/>
                  </a:lnTo>
                  <a:lnTo>
                    <a:pt x="4463288" y="312470"/>
                  </a:lnTo>
                  <a:lnTo>
                    <a:pt x="4460252" y="312000"/>
                  </a:lnTo>
                  <a:lnTo>
                    <a:pt x="4460252" y="315036"/>
                  </a:lnTo>
                  <a:lnTo>
                    <a:pt x="4460951" y="316433"/>
                  </a:lnTo>
                  <a:lnTo>
                    <a:pt x="4461192" y="317373"/>
                  </a:lnTo>
                  <a:lnTo>
                    <a:pt x="4461649" y="318300"/>
                  </a:lnTo>
                  <a:lnTo>
                    <a:pt x="4462361" y="317842"/>
                  </a:lnTo>
                  <a:lnTo>
                    <a:pt x="4463059" y="317601"/>
                  </a:lnTo>
                  <a:lnTo>
                    <a:pt x="4463758" y="317131"/>
                  </a:lnTo>
                  <a:lnTo>
                    <a:pt x="4465853" y="315036"/>
                  </a:lnTo>
                  <a:lnTo>
                    <a:pt x="4467491" y="313169"/>
                  </a:lnTo>
                  <a:close/>
                </a:path>
                <a:path w="4503420" h="2642235">
                  <a:moveTo>
                    <a:pt x="4490593" y="3035"/>
                  </a:moveTo>
                  <a:lnTo>
                    <a:pt x="4488256" y="698"/>
                  </a:lnTo>
                  <a:lnTo>
                    <a:pt x="4486630" y="1168"/>
                  </a:lnTo>
                  <a:lnTo>
                    <a:pt x="4484992" y="1397"/>
                  </a:lnTo>
                  <a:lnTo>
                    <a:pt x="4480560" y="2336"/>
                  </a:lnTo>
                  <a:lnTo>
                    <a:pt x="4485462" y="3263"/>
                  </a:lnTo>
                  <a:lnTo>
                    <a:pt x="4485919" y="6769"/>
                  </a:lnTo>
                  <a:lnTo>
                    <a:pt x="4488954" y="6769"/>
                  </a:lnTo>
                  <a:lnTo>
                    <a:pt x="4490364" y="4902"/>
                  </a:lnTo>
                  <a:lnTo>
                    <a:pt x="4490593" y="3035"/>
                  </a:lnTo>
                  <a:close/>
                </a:path>
                <a:path w="4503420" h="2642235">
                  <a:moveTo>
                    <a:pt x="4502963" y="880478"/>
                  </a:moveTo>
                  <a:lnTo>
                    <a:pt x="4497590" y="879309"/>
                  </a:lnTo>
                  <a:lnTo>
                    <a:pt x="4493158" y="881646"/>
                  </a:lnTo>
                  <a:lnTo>
                    <a:pt x="4496193" y="881875"/>
                  </a:lnTo>
                  <a:lnTo>
                    <a:pt x="4500156" y="884212"/>
                  </a:lnTo>
                  <a:lnTo>
                    <a:pt x="4502963" y="88047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68" name="object 68"/>
            <p:cNvSpPr/>
            <p:nvPr/>
          </p:nvSpPr>
          <p:spPr>
            <a:xfrm>
              <a:off x="1058887" y="2943008"/>
              <a:ext cx="4559935" cy="2889885"/>
            </a:xfrm>
            <a:custGeom>
              <a:avLst/>
              <a:gdLst/>
              <a:ahLst/>
              <a:cxnLst/>
              <a:rect l="l" t="t" r="r" b="b"/>
              <a:pathLst>
                <a:path w="4559935" h="2889885">
                  <a:moveTo>
                    <a:pt x="7696" y="14935"/>
                  </a:moveTo>
                  <a:lnTo>
                    <a:pt x="5130" y="12839"/>
                  </a:lnTo>
                  <a:lnTo>
                    <a:pt x="4191" y="10274"/>
                  </a:lnTo>
                  <a:lnTo>
                    <a:pt x="1397" y="9804"/>
                  </a:lnTo>
                  <a:lnTo>
                    <a:pt x="0" y="11671"/>
                  </a:lnTo>
                  <a:lnTo>
                    <a:pt x="0" y="13538"/>
                  </a:lnTo>
                  <a:lnTo>
                    <a:pt x="2095" y="15875"/>
                  </a:lnTo>
                  <a:lnTo>
                    <a:pt x="3492" y="15633"/>
                  </a:lnTo>
                  <a:lnTo>
                    <a:pt x="5359" y="15405"/>
                  </a:lnTo>
                  <a:lnTo>
                    <a:pt x="7696" y="14935"/>
                  </a:lnTo>
                  <a:close/>
                </a:path>
                <a:path w="4559935" h="2889885">
                  <a:moveTo>
                    <a:pt x="23558" y="2880855"/>
                  </a:moveTo>
                  <a:lnTo>
                    <a:pt x="23101" y="2880398"/>
                  </a:lnTo>
                  <a:lnTo>
                    <a:pt x="22631" y="2879458"/>
                  </a:lnTo>
                  <a:lnTo>
                    <a:pt x="22402" y="2878531"/>
                  </a:lnTo>
                  <a:lnTo>
                    <a:pt x="21932" y="2877591"/>
                  </a:lnTo>
                  <a:lnTo>
                    <a:pt x="21234" y="2878061"/>
                  </a:lnTo>
                  <a:lnTo>
                    <a:pt x="20535" y="2878290"/>
                  </a:lnTo>
                  <a:lnTo>
                    <a:pt x="19824" y="2878759"/>
                  </a:lnTo>
                  <a:lnTo>
                    <a:pt x="17729" y="2880855"/>
                  </a:lnTo>
                  <a:lnTo>
                    <a:pt x="16090" y="2882722"/>
                  </a:lnTo>
                  <a:lnTo>
                    <a:pt x="18669" y="2883192"/>
                  </a:lnTo>
                  <a:lnTo>
                    <a:pt x="20294" y="2883433"/>
                  </a:lnTo>
                  <a:lnTo>
                    <a:pt x="23329" y="2883890"/>
                  </a:lnTo>
                  <a:lnTo>
                    <a:pt x="23329" y="2881566"/>
                  </a:lnTo>
                  <a:lnTo>
                    <a:pt x="23558" y="2880855"/>
                  </a:lnTo>
                  <a:close/>
                </a:path>
                <a:path w="4559935" h="2889885">
                  <a:moveTo>
                    <a:pt x="92875" y="26136"/>
                  </a:moveTo>
                  <a:lnTo>
                    <a:pt x="92176" y="22631"/>
                  </a:lnTo>
                  <a:lnTo>
                    <a:pt x="91935" y="21234"/>
                  </a:lnTo>
                  <a:lnTo>
                    <a:pt x="91706" y="19608"/>
                  </a:lnTo>
                  <a:lnTo>
                    <a:pt x="88671" y="20307"/>
                  </a:lnTo>
                  <a:lnTo>
                    <a:pt x="87503" y="22631"/>
                  </a:lnTo>
                  <a:lnTo>
                    <a:pt x="84937" y="24739"/>
                  </a:lnTo>
                  <a:lnTo>
                    <a:pt x="87503" y="25209"/>
                  </a:lnTo>
                  <a:lnTo>
                    <a:pt x="89141" y="25438"/>
                  </a:lnTo>
                  <a:lnTo>
                    <a:pt x="92875" y="26136"/>
                  </a:lnTo>
                  <a:close/>
                </a:path>
                <a:path w="4559935" h="2889885">
                  <a:moveTo>
                    <a:pt x="122504" y="2884589"/>
                  </a:moveTo>
                  <a:lnTo>
                    <a:pt x="119938" y="2884132"/>
                  </a:lnTo>
                  <a:lnTo>
                    <a:pt x="118313" y="2883890"/>
                  </a:lnTo>
                  <a:lnTo>
                    <a:pt x="115277" y="2883433"/>
                  </a:lnTo>
                  <a:lnTo>
                    <a:pt x="115277" y="2885998"/>
                  </a:lnTo>
                  <a:lnTo>
                    <a:pt x="115036" y="2886697"/>
                  </a:lnTo>
                  <a:lnTo>
                    <a:pt x="115506" y="2886926"/>
                  </a:lnTo>
                  <a:lnTo>
                    <a:pt x="115976" y="2887865"/>
                  </a:lnTo>
                  <a:lnTo>
                    <a:pt x="116205" y="2888792"/>
                  </a:lnTo>
                  <a:lnTo>
                    <a:pt x="116674" y="2889732"/>
                  </a:lnTo>
                  <a:lnTo>
                    <a:pt x="117373" y="2889262"/>
                  </a:lnTo>
                  <a:lnTo>
                    <a:pt x="118071" y="2889034"/>
                  </a:lnTo>
                  <a:lnTo>
                    <a:pt x="118770" y="2888564"/>
                  </a:lnTo>
                  <a:lnTo>
                    <a:pt x="120878" y="2886456"/>
                  </a:lnTo>
                  <a:lnTo>
                    <a:pt x="122504" y="2884589"/>
                  </a:lnTo>
                  <a:close/>
                </a:path>
                <a:path w="4559935" h="2889885">
                  <a:moveTo>
                    <a:pt x="709180" y="11430"/>
                  </a:moveTo>
                  <a:lnTo>
                    <a:pt x="706615" y="9563"/>
                  </a:lnTo>
                  <a:lnTo>
                    <a:pt x="705688" y="6997"/>
                  </a:lnTo>
                  <a:lnTo>
                    <a:pt x="702652" y="6540"/>
                  </a:lnTo>
                  <a:lnTo>
                    <a:pt x="701243" y="8407"/>
                  </a:lnTo>
                  <a:lnTo>
                    <a:pt x="701014" y="10274"/>
                  </a:lnTo>
                  <a:lnTo>
                    <a:pt x="703351" y="12598"/>
                  </a:lnTo>
                  <a:lnTo>
                    <a:pt x="704977" y="12369"/>
                  </a:lnTo>
                  <a:lnTo>
                    <a:pt x="706615" y="11899"/>
                  </a:lnTo>
                  <a:lnTo>
                    <a:pt x="709180" y="11430"/>
                  </a:lnTo>
                  <a:close/>
                </a:path>
                <a:path w="4559935" h="2889885">
                  <a:moveTo>
                    <a:pt x="751192" y="877214"/>
                  </a:moveTo>
                  <a:lnTo>
                    <a:pt x="748855" y="875347"/>
                  </a:lnTo>
                  <a:lnTo>
                    <a:pt x="747217" y="878141"/>
                  </a:lnTo>
                  <a:lnTo>
                    <a:pt x="747217" y="881176"/>
                  </a:lnTo>
                  <a:lnTo>
                    <a:pt x="749782" y="885380"/>
                  </a:lnTo>
                  <a:lnTo>
                    <a:pt x="751192" y="877214"/>
                  </a:lnTo>
                  <a:close/>
                </a:path>
                <a:path w="4559935" h="2889885">
                  <a:moveTo>
                    <a:pt x="796455" y="19608"/>
                  </a:moveTo>
                  <a:lnTo>
                    <a:pt x="792264" y="18897"/>
                  </a:lnTo>
                  <a:lnTo>
                    <a:pt x="789686" y="21234"/>
                  </a:lnTo>
                  <a:lnTo>
                    <a:pt x="789686" y="23571"/>
                  </a:lnTo>
                  <a:lnTo>
                    <a:pt x="792022" y="25438"/>
                  </a:lnTo>
                  <a:lnTo>
                    <a:pt x="793419" y="23571"/>
                  </a:lnTo>
                  <a:lnTo>
                    <a:pt x="795997" y="22631"/>
                  </a:lnTo>
                  <a:lnTo>
                    <a:pt x="796455" y="19608"/>
                  </a:lnTo>
                  <a:close/>
                </a:path>
                <a:path w="4559935" h="2889885">
                  <a:moveTo>
                    <a:pt x="862736" y="1089342"/>
                  </a:moveTo>
                  <a:lnTo>
                    <a:pt x="859231" y="1086535"/>
                  </a:lnTo>
                  <a:lnTo>
                    <a:pt x="855967" y="1086535"/>
                  </a:lnTo>
                  <a:lnTo>
                    <a:pt x="852703" y="1089342"/>
                  </a:lnTo>
                  <a:lnTo>
                    <a:pt x="855967" y="1092136"/>
                  </a:lnTo>
                  <a:lnTo>
                    <a:pt x="859231" y="1092136"/>
                  </a:lnTo>
                  <a:lnTo>
                    <a:pt x="862736" y="1089342"/>
                  </a:lnTo>
                  <a:close/>
                </a:path>
                <a:path w="4559935" h="2889885">
                  <a:moveTo>
                    <a:pt x="889571" y="326237"/>
                  </a:moveTo>
                  <a:lnTo>
                    <a:pt x="886764" y="324370"/>
                  </a:lnTo>
                  <a:lnTo>
                    <a:pt x="885837" y="321576"/>
                  </a:lnTo>
                  <a:lnTo>
                    <a:pt x="883043" y="321335"/>
                  </a:lnTo>
                  <a:lnTo>
                    <a:pt x="881634" y="323202"/>
                  </a:lnTo>
                  <a:lnTo>
                    <a:pt x="881405" y="325069"/>
                  </a:lnTo>
                  <a:lnTo>
                    <a:pt x="883742" y="327406"/>
                  </a:lnTo>
                  <a:lnTo>
                    <a:pt x="885367" y="327177"/>
                  </a:lnTo>
                  <a:lnTo>
                    <a:pt x="887006" y="326707"/>
                  </a:lnTo>
                  <a:lnTo>
                    <a:pt x="889571" y="326237"/>
                  </a:lnTo>
                  <a:close/>
                </a:path>
                <a:path w="4559935" h="2889885">
                  <a:moveTo>
                    <a:pt x="1012786" y="2772816"/>
                  </a:moveTo>
                  <a:lnTo>
                    <a:pt x="1011148" y="2772575"/>
                  </a:lnTo>
                  <a:lnTo>
                    <a:pt x="1008354" y="2772118"/>
                  </a:lnTo>
                  <a:lnTo>
                    <a:pt x="1006259" y="2774442"/>
                  </a:lnTo>
                  <a:lnTo>
                    <a:pt x="1006017" y="2776550"/>
                  </a:lnTo>
                  <a:lnTo>
                    <a:pt x="1008354" y="2778645"/>
                  </a:lnTo>
                  <a:lnTo>
                    <a:pt x="1009751" y="2776778"/>
                  </a:lnTo>
                  <a:lnTo>
                    <a:pt x="1012317" y="2775851"/>
                  </a:lnTo>
                  <a:lnTo>
                    <a:pt x="1012786" y="2772816"/>
                  </a:lnTo>
                  <a:close/>
                </a:path>
                <a:path w="4559935" h="2889885">
                  <a:moveTo>
                    <a:pt x="1098435" y="2747848"/>
                  </a:moveTo>
                  <a:lnTo>
                    <a:pt x="1098194" y="2746438"/>
                  </a:lnTo>
                  <a:lnTo>
                    <a:pt x="1097965" y="2744571"/>
                  </a:lnTo>
                  <a:lnTo>
                    <a:pt x="1097267" y="2740837"/>
                  </a:lnTo>
                  <a:lnTo>
                    <a:pt x="1095870" y="2745041"/>
                  </a:lnTo>
                  <a:lnTo>
                    <a:pt x="1092593" y="2745511"/>
                  </a:lnTo>
                  <a:lnTo>
                    <a:pt x="1092365" y="2748305"/>
                  </a:lnTo>
                  <a:lnTo>
                    <a:pt x="1094232" y="2749943"/>
                  </a:lnTo>
                  <a:lnTo>
                    <a:pt x="1096098" y="2749943"/>
                  </a:lnTo>
                  <a:lnTo>
                    <a:pt x="1098435" y="2747848"/>
                  </a:lnTo>
                  <a:close/>
                </a:path>
                <a:path w="4559935" h="2889885">
                  <a:moveTo>
                    <a:pt x="1198079" y="21475"/>
                  </a:moveTo>
                  <a:lnTo>
                    <a:pt x="1195514" y="19367"/>
                  </a:lnTo>
                  <a:lnTo>
                    <a:pt x="1192009" y="22174"/>
                  </a:lnTo>
                  <a:lnTo>
                    <a:pt x="1194346" y="25908"/>
                  </a:lnTo>
                  <a:lnTo>
                    <a:pt x="1193406" y="30099"/>
                  </a:lnTo>
                  <a:lnTo>
                    <a:pt x="1194803" y="28473"/>
                  </a:lnTo>
                  <a:lnTo>
                    <a:pt x="1196670" y="27533"/>
                  </a:lnTo>
                  <a:lnTo>
                    <a:pt x="1196911" y="26606"/>
                  </a:lnTo>
                  <a:lnTo>
                    <a:pt x="1196911" y="24269"/>
                  </a:lnTo>
                  <a:lnTo>
                    <a:pt x="1198079" y="21475"/>
                  </a:lnTo>
                  <a:close/>
                </a:path>
                <a:path w="4559935" h="2889885">
                  <a:moveTo>
                    <a:pt x="1236116" y="24041"/>
                  </a:moveTo>
                  <a:lnTo>
                    <a:pt x="1235875" y="22631"/>
                  </a:lnTo>
                  <a:lnTo>
                    <a:pt x="1235646" y="20764"/>
                  </a:lnTo>
                  <a:lnTo>
                    <a:pt x="1235176" y="18440"/>
                  </a:lnTo>
                  <a:lnTo>
                    <a:pt x="1233081" y="21005"/>
                  </a:lnTo>
                  <a:lnTo>
                    <a:pt x="1230515" y="21932"/>
                  </a:lnTo>
                  <a:lnTo>
                    <a:pt x="1230045" y="24498"/>
                  </a:lnTo>
                  <a:lnTo>
                    <a:pt x="1231912" y="26136"/>
                  </a:lnTo>
                  <a:lnTo>
                    <a:pt x="1233779" y="26136"/>
                  </a:lnTo>
                  <a:lnTo>
                    <a:pt x="1236116" y="24041"/>
                  </a:lnTo>
                  <a:close/>
                </a:path>
                <a:path w="4559935" h="2889885">
                  <a:moveTo>
                    <a:pt x="1342059" y="2713304"/>
                  </a:moveTo>
                  <a:lnTo>
                    <a:pt x="1339265" y="2710040"/>
                  </a:lnTo>
                  <a:lnTo>
                    <a:pt x="1336687" y="2713304"/>
                  </a:lnTo>
                  <a:lnTo>
                    <a:pt x="1336687" y="2716568"/>
                  </a:lnTo>
                  <a:lnTo>
                    <a:pt x="1339265" y="2720073"/>
                  </a:lnTo>
                  <a:lnTo>
                    <a:pt x="1342059" y="2716568"/>
                  </a:lnTo>
                  <a:lnTo>
                    <a:pt x="1342059" y="2713304"/>
                  </a:lnTo>
                  <a:close/>
                </a:path>
                <a:path w="4559935" h="2889885">
                  <a:moveTo>
                    <a:pt x="1452905" y="2845384"/>
                  </a:moveTo>
                  <a:lnTo>
                    <a:pt x="1450568" y="2844927"/>
                  </a:lnTo>
                  <a:lnTo>
                    <a:pt x="1448943" y="2844685"/>
                  </a:lnTo>
                  <a:lnTo>
                    <a:pt x="1445209" y="2843987"/>
                  </a:lnTo>
                  <a:lnTo>
                    <a:pt x="1445907" y="2847492"/>
                  </a:lnTo>
                  <a:lnTo>
                    <a:pt x="1446606" y="2851696"/>
                  </a:lnTo>
                  <a:lnTo>
                    <a:pt x="1448943" y="2849359"/>
                  </a:lnTo>
                  <a:lnTo>
                    <a:pt x="1450809" y="2847721"/>
                  </a:lnTo>
                  <a:lnTo>
                    <a:pt x="1452905" y="2845384"/>
                  </a:lnTo>
                  <a:close/>
                </a:path>
                <a:path w="4559935" h="2889885">
                  <a:moveTo>
                    <a:pt x="1495386" y="646887"/>
                  </a:moveTo>
                  <a:lnTo>
                    <a:pt x="1495145" y="644309"/>
                  </a:lnTo>
                  <a:lnTo>
                    <a:pt x="1494917" y="642683"/>
                  </a:lnTo>
                  <a:lnTo>
                    <a:pt x="1493748" y="641515"/>
                  </a:lnTo>
                  <a:lnTo>
                    <a:pt x="1491881" y="641985"/>
                  </a:lnTo>
                  <a:lnTo>
                    <a:pt x="1491881" y="644550"/>
                  </a:lnTo>
                  <a:lnTo>
                    <a:pt x="1491640" y="646887"/>
                  </a:lnTo>
                  <a:lnTo>
                    <a:pt x="1491881" y="649681"/>
                  </a:lnTo>
                  <a:lnTo>
                    <a:pt x="1492110" y="651319"/>
                  </a:lnTo>
                  <a:lnTo>
                    <a:pt x="1493278" y="652487"/>
                  </a:lnTo>
                  <a:lnTo>
                    <a:pt x="1495145" y="652018"/>
                  </a:lnTo>
                  <a:lnTo>
                    <a:pt x="1495145" y="649452"/>
                  </a:lnTo>
                  <a:lnTo>
                    <a:pt x="1495386" y="646887"/>
                  </a:lnTo>
                  <a:close/>
                </a:path>
                <a:path w="4559935" h="2889885">
                  <a:moveTo>
                    <a:pt x="1500987" y="2704668"/>
                  </a:moveTo>
                  <a:lnTo>
                    <a:pt x="1498180" y="2702801"/>
                  </a:lnTo>
                  <a:lnTo>
                    <a:pt x="1495145" y="2703042"/>
                  </a:lnTo>
                  <a:lnTo>
                    <a:pt x="1490713" y="2705366"/>
                  </a:lnTo>
                  <a:lnTo>
                    <a:pt x="1498409" y="2707005"/>
                  </a:lnTo>
                  <a:lnTo>
                    <a:pt x="1498409" y="2706776"/>
                  </a:lnTo>
                  <a:lnTo>
                    <a:pt x="1500987" y="2704668"/>
                  </a:lnTo>
                  <a:close/>
                </a:path>
                <a:path w="4559935" h="2889885">
                  <a:moveTo>
                    <a:pt x="1514754" y="882815"/>
                  </a:moveTo>
                  <a:lnTo>
                    <a:pt x="1512417" y="880478"/>
                  </a:lnTo>
                  <a:lnTo>
                    <a:pt x="1510322" y="880478"/>
                  </a:lnTo>
                  <a:lnTo>
                    <a:pt x="1507985" y="883043"/>
                  </a:lnTo>
                  <a:lnTo>
                    <a:pt x="1508213" y="884212"/>
                  </a:lnTo>
                  <a:lnTo>
                    <a:pt x="1508455" y="885850"/>
                  </a:lnTo>
                  <a:lnTo>
                    <a:pt x="1508683" y="887247"/>
                  </a:lnTo>
                  <a:lnTo>
                    <a:pt x="1511947" y="886777"/>
                  </a:lnTo>
                  <a:lnTo>
                    <a:pt x="1512887" y="884212"/>
                  </a:lnTo>
                  <a:lnTo>
                    <a:pt x="1514754" y="882815"/>
                  </a:lnTo>
                  <a:close/>
                </a:path>
                <a:path w="4559935" h="2889885">
                  <a:moveTo>
                    <a:pt x="1799920" y="325539"/>
                  </a:moveTo>
                  <a:lnTo>
                    <a:pt x="1799678" y="324142"/>
                  </a:lnTo>
                  <a:lnTo>
                    <a:pt x="1799450" y="322275"/>
                  </a:lnTo>
                  <a:lnTo>
                    <a:pt x="1798980" y="319938"/>
                  </a:lnTo>
                  <a:lnTo>
                    <a:pt x="1796884" y="322503"/>
                  </a:lnTo>
                  <a:lnTo>
                    <a:pt x="1794319" y="323672"/>
                  </a:lnTo>
                  <a:lnTo>
                    <a:pt x="1793849" y="326009"/>
                  </a:lnTo>
                  <a:lnTo>
                    <a:pt x="1795716" y="327647"/>
                  </a:lnTo>
                  <a:lnTo>
                    <a:pt x="1797583" y="327647"/>
                  </a:lnTo>
                  <a:lnTo>
                    <a:pt x="1799920" y="325539"/>
                  </a:lnTo>
                  <a:close/>
                </a:path>
                <a:path w="4559935" h="2889885">
                  <a:moveTo>
                    <a:pt x="1825586" y="2638399"/>
                  </a:moveTo>
                  <a:lnTo>
                    <a:pt x="1823961" y="2638158"/>
                  </a:lnTo>
                  <a:lnTo>
                    <a:pt x="1821154" y="2637701"/>
                  </a:lnTo>
                  <a:lnTo>
                    <a:pt x="1819059" y="2640025"/>
                  </a:lnTo>
                  <a:lnTo>
                    <a:pt x="1818817" y="2642362"/>
                  </a:lnTo>
                  <a:lnTo>
                    <a:pt x="1821383" y="2644698"/>
                  </a:lnTo>
                  <a:lnTo>
                    <a:pt x="1822094" y="2642133"/>
                  </a:lnTo>
                  <a:lnTo>
                    <a:pt x="1825358" y="2641663"/>
                  </a:lnTo>
                  <a:lnTo>
                    <a:pt x="1825586" y="2638399"/>
                  </a:lnTo>
                  <a:close/>
                </a:path>
                <a:path w="4559935" h="2889885">
                  <a:moveTo>
                    <a:pt x="1894890" y="2623223"/>
                  </a:moveTo>
                  <a:lnTo>
                    <a:pt x="1891626" y="2620429"/>
                  </a:lnTo>
                  <a:lnTo>
                    <a:pt x="1888363" y="2620429"/>
                  </a:lnTo>
                  <a:lnTo>
                    <a:pt x="1884857" y="2623223"/>
                  </a:lnTo>
                  <a:lnTo>
                    <a:pt x="1888363" y="2626029"/>
                  </a:lnTo>
                  <a:lnTo>
                    <a:pt x="1891626" y="2626029"/>
                  </a:lnTo>
                  <a:lnTo>
                    <a:pt x="1894890" y="2623223"/>
                  </a:lnTo>
                  <a:close/>
                </a:path>
                <a:path w="4559935" h="2889885">
                  <a:moveTo>
                    <a:pt x="1927796" y="12141"/>
                  </a:moveTo>
                  <a:lnTo>
                    <a:pt x="1925929" y="8864"/>
                  </a:lnTo>
                  <a:lnTo>
                    <a:pt x="1924304" y="6540"/>
                  </a:lnTo>
                  <a:lnTo>
                    <a:pt x="1921027" y="6070"/>
                  </a:lnTo>
                  <a:lnTo>
                    <a:pt x="1921268" y="7937"/>
                  </a:lnTo>
                  <a:lnTo>
                    <a:pt x="1921268" y="10033"/>
                  </a:lnTo>
                  <a:lnTo>
                    <a:pt x="1921497" y="12598"/>
                  </a:lnTo>
                  <a:lnTo>
                    <a:pt x="1923834" y="12369"/>
                  </a:lnTo>
                  <a:lnTo>
                    <a:pt x="1925701" y="12369"/>
                  </a:lnTo>
                  <a:lnTo>
                    <a:pt x="1927796" y="12141"/>
                  </a:lnTo>
                  <a:close/>
                </a:path>
                <a:path w="4559935" h="2889885">
                  <a:moveTo>
                    <a:pt x="2006904" y="2650299"/>
                  </a:moveTo>
                  <a:lnTo>
                    <a:pt x="2004580" y="2647962"/>
                  </a:lnTo>
                  <a:lnTo>
                    <a:pt x="2002942" y="2646095"/>
                  </a:lnTo>
                  <a:lnTo>
                    <a:pt x="2000605" y="2644000"/>
                  </a:lnTo>
                  <a:lnTo>
                    <a:pt x="2000148" y="2646337"/>
                  </a:lnTo>
                  <a:lnTo>
                    <a:pt x="1999907" y="2647962"/>
                  </a:lnTo>
                  <a:lnTo>
                    <a:pt x="1999208" y="2651696"/>
                  </a:lnTo>
                  <a:lnTo>
                    <a:pt x="2002942" y="2650998"/>
                  </a:lnTo>
                  <a:lnTo>
                    <a:pt x="2004339" y="2650769"/>
                  </a:lnTo>
                  <a:lnTo>
                    <a:pt x="2006904" y="2650299"/>
                  </a:lnTo>
                  <a:close/>
                </a:path>
                <a:path w="4559935" h="2889885">
                  <a:moveTo>
                    <a:pt x="2017407" y="316445"/>
                  </a:moveTo>
                  <a:lnTo>
                    <a:pt x="2014842" y="314337"/>
                  </a:lnTo>
                  <a:lnTo>
                    <a:pt x="2011349" y="317144"/>
                  </a:lnTo>
                  <a:lnTo>
                    <a:pt x="2013673" y="320878"/>
                  </a:lnTo>
                  <a:lnTo>
                    <a:pt x="2012746" y="325069"/>
                  </a:lnTo>
                  <a:lnTo>
                    <a:pt x="2014372" y="323443"/>
                  </a:lnTo>
                  <a:lnTo>
                    <a:pt x="2016010" y="322503"/>
                  </a:lnTo>
                  <a:lnTo>
                    <a:pt x="2016239" y="321576"/>
                  </a:lnTo>
                  <a:lnTo>
                    <a:pt x="2016239" y="319239"/>
                  </a:lnTo>
                  <a:lnTo>
                    <a:pt x="2017407" y="316445"/>
                  </a:lnTo>
                  <a:close/>
                </a:path>
                <a:path w="4559935" h="2889885">
                  <a:moveTo>
                    <a:pt x="2053120" y="2689275"/>
                  </a:moveTo>
                  <a:lnTo>
                    <a:pt x="2050313" y="2686939"/>
                  </a:lnTo>
                  <a:lnTo>
                    <a:pt x="2049614" y="2689504"/>
                  </a:lnTo>
                  <a:lnTo>
                    <a:pt x="2046351" y="2689974"/>
                  </a:lnTo>
                  <a:lnTo>
                    <a:pt x="2046109" y="2693238"/>
                  </a:lnTo>
                  <a:lnTo>
                    <a:pt x="2047748" y="2693466"/>
                  </a:lnTo>
                  <a:lnTo>
                    <a:pt x="2050554" y="2693936"/>
                  </a:lnTo>
                  <a:lnTo>
                    <a:pt x="2052650" y="2691600"/>
                  </a:lnTo>
                  <a:lnTo>
                    <a:pt x="2053120" y="2689275"/>
                  </a:lnTo>
                  <a:close/>
                </a:path>
                <a:path w="4559935" h="2889885">
                  <a:moveTo>
                    <a:pt x="2056384" y="2678531"/>
                  </a:moveTo>
                  <a:lnTo>
                    <a:pt x="2048217" y="2677134"/>
                  </a:lnTo>
                  <a:lnTo>
                    <a:pt x="2046351" y="2679471"/>
                  </a:lnTo>
                  <a:lnTo>
                    <a:pt x="2049145" y="2681097"/>
                  </a:lnTo>
                  <a:lnTo>
                    <a:pt x="2052180" y="2681097"/>
                  </a:lnTo>
                  <a:lnTo>
                    <a:pt x="2056384" y="2678531"/>
                  </a:lnTo>
                  <a:close/>
                </a:path>
                <a:path w="4559935" h="2889885">
                  <a:moveTo>
                    <a:pt x="2115185" y="2630233"/>
                  </a:moveTo>
                  <a:lnTo>
                    <a:pt x="2112861" y="2627896"/>
                  </a:lnTo>
                  <a:lnTo>
                    <a:pt x="2111222" y="2628366"/>
                  </a:lnTo>
                  <a:lnTo>
                    <a:pt x="2109597" y="2628595"/>
                  </a:lnTo>
                  <a:lnTo>
                    <a:pt x="2105152" y="2629535"/>
                  </a:lnTo>
                  <a:lnTo>
                    <a:pt x="2110295" y="2630690"/>
                  </a:lnTo>
                  <a:lnTo>
                    <a:pt x="2110524" y="2633967"/>
                  </a:lnTo>
                  <a:lnTo>
                    <a:pt x="2113559" y="2633967"/>
                  </a:lnTo>
                  <a:lnTo>
                    <a:pt x="2114956" y="2632100"/>
                  </a:lnTo>
                  <a:lnTo>
                    <a:pt x="2115185" y="2630233"/>
                  </a:lnTo>
                  <a:close/>
                </a:path>
                <a:path w="4559935" h="2889885">
                  <a:moveTo>
                    <a:pt x="2130831" y="2770949"/>
                  </a:moveTo>
                  <a:lnTo>
                    <a:pt x="2128024" y="2767444"/>
                  </a:lnTo>
                  <a:lnTo>
                    <a:pt x="2124291" y="2769781"/>
                  </a:lnTo>
                  <a:lnTo>
                    <a:pt x="2120087" y="2768841"/>
                  </a:lnTo>
                  <a:lnTo>
                    <a:pt x="2121497" y="2770479"/>
                  </a:lnTo>
                  <a:lnTo>
                    <a:pt x="2122424" y="2772118"/>
                  </a:lnTo>
                  <a:lnTo>
                    <a:pt x="2123592" y="2772346"/>
                  </a:lnTo>
                  <a:lnTo>
                    <a:pt x="2125929" y="2772346"/>
                  </a:lnTo>
                  <a:lnTo>
                    <a:pt x="2128723" y="2773515"/>
                  </a:lnTo>
                  <a:lnTo>
                    <a:pt x="2130831" y="2770949"/>
                  </a:lnTo>
                  <a:close/>
                </a:path>
                <a:path w="4559935" h="2889885">
                  <a:moveTo>
                    <a:pt x="2164435" y="642912"/>
                  </a:moveTo>
                  <a:lnTo>
                    <a:pt x="2161857" y="642442"/>
                  </a:lnTo>
                  <a:lnTo>
                    <a:pt x="2160232" y="642213"/>
                  </a:lnTo>
                  <a:lnTo>
                    <a:pt x="2157196" y="641743"/>
                  </a:lnTo>
                  <a:lnTo>
                    <a:pt x="2157196" y="644080"/>
                  </a:lnTo>
                  <a:lnTo>
                    <a:pt x="2156968" y="644779"/>
                  </a:lnTo>
                  <a:lnTo>
                    <a:pt x="2157425" y="645248"/>
                  </a:lnTo>
                  <a:lnTo>
                    <a:pt x="2157895" y="646176"/>
                  </a:lnTo>
                  <a:lnTo>
                    <a:pt x="2158123" y="647115"/>
                  </a:lnTo>
                  <a:lnTo>
                    <a:pt x="2158593" y="648042"/>
                  </a:lnTo>
                  <a:lnTo>
                    <a:pt x="2159292" y="647585"/>
                  </a:lnTo>
                  <a:lnTo>
                    <a:pt x="2159990" y="647344"/>
                  </a:lnTo>
                  <a:lnTo>
                    <a:pt x="2160701" y="646887"/>
                  </a:lnTo>
                  <a:lnTo>
                    <a:pt x="2162797" y="644779"/>
                  </a:lnTo>
                  <a:lnTo>
                    <a:pt x="2164435" y="642912"/>
                  </a:lnTo>
                  <a:close/>
                </a:path>
                <a:path w="4559935" h="2889885">
                  <a:moveTo>
                    <a:pt x="2169566" y="2691142"/>
                  </a:moveTo>
                  <a:lnTo>
                    <a:pt x="2167699" y="2689733"/>
                  </a:lnTo>
                  <a:lnTo>
                    <a:pt x="2165832" y="2689504"/>
                  </a:lnTo>
                  <a:lnTo>
                    <a:pt x="2163495" y="2691841"/>
                  </a:lnTo>
                  <a:lnTo>
                    <a:pt x="2163965" y="2693466"/>
                  </a:lnTo>
                  <a:lnTo>
                    <a:pt x="2164194" y="2695105"/>
                  </a:lnTo>
                  <a:lnTo>
                    <a:pt x="2165134" y="2699537"/>
                  </a:lnTo>
                  <a:lnTo>
                    <a:pt x="2166302" y="2694635"/>
                  </a:lnTo>
                  <a:lnTo>
                    <a:pt x="2169566" y="2694406"/>
                  </a:lnTo>
                  <a:lnTo>
                    <a:pt x="2169566" y="2691142"/>
                  </a:lnTo>
                  <a:close/>
                </a:path>
                <a:path w="4559935" h="2889885">
                  <a:moveTo>
                    <a:pt x="2177732" y="1086065"/>
                  </a:moveTo>
                  <a:lnTo>
                    <a:pt x="2174925" y="1084440"/>
                  </a:lnTo>
                  <a:lnTo>
                    <a:pt x="2170988" y="1084440"/>
                  </a:lnTo>
                  <a:lnTo>
                    <a:pt x="2169795" y="1083030"/>
                  </a:lnTo>
                  <a:lnTo>
                    <a:pt x="2168868" y="1081163"/>
                  </a:lnTo>
                  <a:lnTo>
                    <a:pt x="2165362" y="1081163"/>
                  </a:lnTo>
                  <a:lnTo>
                    <a:pt x="2162568" y="1080008"/>
                  </a:lnTo>
                  <a:lnTo>
                    <a:pt x="2160460" y="1082573"/>
                  </a:lnTo>
                  <a:lnTo>
                    <a:pt x="2163267" y="1086065"/>
                  </a:lnTo>
                  <a:lnTo>
                    <a:pt x="2167001" y="1083741"/>
                  </a:lnTo>
                  <a:lnTo>
                    <a:pt x="2170265" y="1084465"/>
                  </a:lnTo>
                  <a:lnTo>
                    <a:pt x="2170734" y="1087475"/>
                  </a:lnTo>
                  <a:lnTo>
                    <a:pt x="2173059" y="1089101"/>
                  </a:lnTo>
                  <a:lnTo>
                    <a:pt x="2175637" y="1090498"/>
                  </a:lnTo>
                  <a:lnTo>
                    <a:pt x="2177504" y="1088174"/>
                  </a:lnTo>
                  <a:lnTo>
                    <a:pt x="2177732" y="1086065"/>
                  </a:lnTo>
                  <a:close/>
                </a:path>
                <a:path w="4559935" h="2889885">
                  <a:moveTo>
                    <a:pt x="2327783" y="14465"/>
                  </a:moveTo>
                  <a:lnTo>
                    <a:pt x="2325446" y="11899"/>
                  </a:lnTo>
                  <a:lnTo>
                    <a:pt x="2323122" y="11899"/>
                  </a:lnTo>
                  <a:lnTo>
                    <a:pt x="2321255" y="14236"/>
                  </a:lnTo>
                  <a:lnTo>
                    <a:pt x="2323122" y="15633"/>
                  </a:lnTo>
                  <a:lnTo>
                    <a:pt x="2324049" y="18199"/>
                  </a:lnTo>
                  <a:lnTo>
                    <a:pt x="2327084" y="18669"/>
                  </a:lnTo>
                  <a:lnTo>
                    <a:pt x="2327783" y="14465"/>
                  </a:lnTo>
                  <a:close/>
                </a:path>
                <a:path w="4559935" h="2889885">
                  <a:moveTo>
                    <a:pt x="2374227" y="2637002"/>
                  </a:moveTo>
                  <a:lnTo>
                    <a:pt x="2371661" y="2634665"/>
                  </a:lnTo>
                  <a:lnTo>
                    <a:pt x="2370493" y="2634894"/>
                  </a:lnTo>
                  <a:lnTo>
                    <a:pt x="2368854" y="2635135"/>
                  </a:lnTo>
                  <a:lnTo>
                    <a:pt x="2367457" y="2635364"/>
                  </a:lnTo>
                  <a:lnTo>
                    <a:pt x="2367927" y="2638399"/>
                  </a:lnTo>
                  <a:lnTo>
                    <a:pt x="2370251" y="2639326"/>
                  </a:lnTo>
                  <a:lnTo>
                    <a:pt x="2371890" y="2641435"/>
                  </a:lnTo>
                  <a:lnTo>
                    <a:pt x="2374227" y="2639098"/>
                  </a:lnTo>
                  <a:lnTo>
                    <a:pt x="2374227" y="2637002"/>
                  </a:lnTo>
                  <a:close/>
                </a:path>
                <a:path w="4559935" h="2889885">
                  <a:moveTo>
                    <a:pt x="2416695" y="2714244"/>
                  </a:moveTo>
                  <a:lnTo>
                    <a:pt x="2416467" y="2712377"/>
                  </a:lnTo>
                  <a:lnTo>
                    <a:pt x="2414828" y="2710040"/>
                  </a:lnTo>
                  <a:lnTo>
                    <a:pt x="2413190" y="2710269"/>
                  </a:lnTo>
                  <a:lnTo>
                    <a:pt x="2411323" y="2710510"/>
                  </a:lnTo>
                  <a:lnTo>
                    <a:pt x="2410155" y="2710738"/>
                  </a:lnTo>
                  <a:lnTo>
                    <a:pt x="2411565" y="2712834"/>
                  </a:lnTo>
                  <a:lnTo>
                    <a:pt x="2412733" y="2714942"/>
                  </a:lnTo>
                  <a:lnTo>
                    <a:pt x="2414130" y="2717038"/>
                  </a:lnTo>
                  <a:lnTo>
                    <a:pt x="2416695" y="2714244"/>
                  </a:lnTo>
                  <a:close/>
                </a:path>
                <a:path w="4559935" h="2889885">
                  <a:moveTo>
                    <a:pt x="2442362" y="2855887"/>
                  </a:moveTo>
                  <a:lnTo>
                    <a:pt x="2441892" y="2854261"/>
                  </a:lnTo>
                  <a:lnTo>
                    <a:pt x="2441664" y="2852623"/>
                  </a:lnTo>
                  <a:lnTo>
                    <a:pt x="2440736" y="2848191"/>
                  </a:lnTo>
                  <a:lnTo>
                    <a:pt x="2439797" y="2853321"/>
                  </a:lnTo>
                  <a:lnTo>
                    <a:pt x="2436291" y="2853563"/>
                  </a:lnTo>
                  <a:lnTo>
                    <a:pt x="2436291" y="2856585"/>
                  </a:lnTo>
                  <a:lnTo>
                    <a:pt x="2438158" y="2857995"/>
                  </a:lnTo>
                  <a:lnTo>
                    <a:pt x="2440025" y="2858224"/>
                  </a:lnTo>
                  <a:lnTo>
                    <a:pt x="2442362" y="2855887"/>
                  </a:lnTo>
                  <a:close/>
                </a:path>
                <a:path w="4559935" h="2889885">
                  <a:moveTo>
                    <a:pt x="2446337" y="2737574"/>
                  </a:moveTo>
                  <a:lnTo>
                    <a:pt x="2438400" y="2736177"/>
                  </a:lnTo>
                  <a:lnTo>
                    <a:pt x="2436291" y="2738513"/>
                  </a:lnTo>
                  <a:lnTo>
                    <a:pt x="2439098" y="2740139"/>
                  </a:lnTo>
                  <a:lnTo>
                    <a:pt x="2442133" y="2740139"/>
                  </a:lnTo>
                  <a:lnTo>
                    <a:pt x="2446337" y="2737574"/>
                  </a:lnTo>
                  <a:close/>
                </a:path>
                <a:path w="4559935" h="2889885">
                  <a:moveTo>
                    <a:pt x="2465235" y="2650998"/>
                  </a:moveTo>
                  <a:lnTo>
                    <a:pt x="2461971" y="2651468"/>
                  </a:lnTo>
                  <a:lnTo>
                    <a:pt x="2460561" y="2653804"/>
                  </a:lnTo>
                  <a:lnTo>
                    <a:pt x="2459164" y="2656370"/>
                  </a:lnTo>
                  <a:lnTo>
                    <a:pt x="2461501" y="2658237"/>
                  </a:lnTo>
                  <a:lnTo>
                    <a:pt x="2463596" y="2658465"/>
                  </a:lnTo>
                  <a:lnTo>
                    <a:pt x="2465235" y="2655671"/>
                  </a:lnTo>
                  <a:lnTo>
                    <a:pt x="2465235" y="2650998"/>
                  </a:lnTo>
                  <a:close/>
                </a:path>
                <a:path w="4559935" h="2889885">
                  <a:moveTo>
                    <a:pt x="2488806" y="2830220"/>
                  </a:moveTo>
                  <a:lnTo>
                    <a:pt x="2486241" y="2827883"/>
                  </a:lnTo>
                  <a:lnTo>
                    <a:pt x="2485072" y="2828125"/>
                  </a:lnTo>
                  <a:lnTo>
                    <a:pt x="2483434" y="2828353"/>
                  </a:lnTo>
                  <a:lnTo>
                    <a:pt x="2482037" y="2828582"/>
                  </a:lnTo>
                  <a:lnTo>
                    <a:pt x="2482735" y="2831617"/>
                  </a:lnTo>
                  <a:lnTo>
                    <a:pt x="2485072" y="2832785"/>
                  </a:lnTo>
                  <a:lnTo>
                    <a:pt x="2486469" y="2834652"/>
                  </a:lnTo>
                  <a:lnTo>
                    <a:pt x="2488806" y="2832316"/>
                  </a:lnTo>
                  <a:lnTo>
                    <a:pt x="2488806" y="2830220"/>
                  </a:lnTo>
                  <a:close/>
                </a:path>
                <a:path w="4559935" h="2889885">
                  <a:moveTo>
                    <a:pt x="2515412" y="2819717"/>
                  </a:moveTo>
                  <a:lnTo>
                    <a:pt x="2507704" y="2818092"/>
                  </a:lnTo>
                  <a:lnTo>
                    <a:pt x="2505138" y="2820416"/>
                  </a:lnTo>
                  <a:lnTo>
                    <a:pt x="2507945" y="2822283"/>
                  </a:lnTo>
                  <a:lnTo>
                    <a:pt x="2510967" y="2822054"/>
                  </a:lnTo>
                  <a:lnTo>
                    <a:pt x="2515412" y="2819717"/>
                  </a:lnTo>
                  <a:close/>
                </a:path>
                <a:path w="4559935" h="2889885">
                  <a:moveTo>
                    <a:pt x="2524036" y="2631859"/>
                  </a:moveTo>
                  <a:lnTo>
                    <a:pt x="2523807" y="2630462"/>
                  </a:lnTo>
                  <a:lnTo>
                    <a:pt x="2523579" y="2626957"/>
                  </a:lnTo>
                  <a:lnTo>
                    <a:pt x="2521712" y="2628823"/>
                  </a:lnTo>
                  <a:lnTo>
                    <a:pt x="2520772" y="2629535"/>
                  </a:lnTo>
                  <a:lnTo>
                    <a:pt x="2520302" y="2630233"/>
                  </a:lnTo>
                  <a:lnTo>
                    <a:pt x="2519603" y="2631630"/>
                  </a:lnTo>
                  <a:lnTo>
                    <a:pt x="2516809" y="2630233"/>
                  </a:lnTo>
                  <a:lnTo>
                    <a:pt x="2517508" y="2632799"/>
                  </a:lnTo>
                  <a:lnTo>
                    <a:pt x="2519603" y="2635364"/>
                  </a:lnTo>
                  <a:lnTo>
                    <a:pt x="2521712" y="2635364"/>
                  </a:lnTo>
                  <a:lnTo>
                    <a:pt x="2524036" y="2633027"/>
                  </a:lnTo>
                  <a:lnTo>
                    <a:pt x="2524036" y="2631859"/>
                  </a:lnTo>
                  <a:close/>
                </a:path>
                <a:path w="4559935" h="2889885">
                  <a:moveTo>
                    <a:pt x="2553208" y="2816682"/>
                  </a:moveTo>
                  <a:lnTo>
                    <a:pt x="2548077" y="2815755"/>
                  </a:lnTo>
                  <a:lnTo>
                    <a:pt x="2547848" y="2812250"/>
                  </a:lnTo>
                  <a:lnTo>
                    <a:pt x="2544813" y="2812250"/>
                  </a:lnTo>
                  <a:lnTo>
                    <a:pt x="2543416" y="2814116"/>
                  </a:lnTo>
                  <a:lnTo>
                    <a:pt x="2543175" y="2815983"/>
                  </a:lnTo>
                  <a:lnTo>
                    <a:pt x="2545511" y="2818320"/>
                  </a:lnTo>
                  <a:lnTo>
                    <a:pt x="2547150" y="2817850"/>
                  </a:lnTo>
                  <a:lnTo>
                    <a:pt x="2548775" y="2817622"/>
                  </a:lnTo>
                  <a:lnTo>
                    <a:pt x="2553208" y="2816682"/>
                  </a:lnTo>
                  <a:close/>
                </a:path>
                <a:path w="4559935" h="2889885">
                  <a:moveTo>
                    <a:pt x="2576550" y="2706306"/>
                  </a:moveTo>
                  <a:lnTo>
                    <a:pt x="2576309" y="2703969"/>
                  </a:lnTo>
                  <a:lnTo>
                    <a:pt x="2576309" y="2702102"/>
                  </a:lnTo>
                  <a:lnTo>
                    <a:pt x="2576080" y="2700007"/>
                  </a:lnTo>
                  <a:lnTo>
                    <a:pt x="2572816" y="2701874"/>
                  </a:lnTo>
                  <a:lnTo>
                    <a:pt x="2570480" y="2703499"/>
                  </a:lnTo>
                  <a:lnTo>
                    <a:pt x="2570010" y="2706776"/>
                  </a:lnTo>
                  <a:lnTo>
                    <a:pt x="2572118" y="2706776"/>
                  </a:lnTo>
                  <a:lnTo>
                    <a:pt x="2573985" y="2706535"/>
                  </a:lnTo>
                  <a:lnTo>
                    <a:pt x="2576550" y="2706306"/>
                  </a:lnTo>
                  <a:close/>
                </a:path>
                <a:path w="4559935" h="2889885">
                  <a:moveTo>
                    <a:pt x="2583319" y="638251"/>
                  </a:moveTo>
                  <a:lnTo>
                    <a:pt x="2580983" y="635914"/>
                  </a:lnTo>
                  <a:lnTo>
                    <a:pt x="2579344" y="638949"/>
                  </a:lnTo>
                  <a:lnTo>
                    <a:pt x="2579344" y="641743"/>
                  </a:lnTo>
                  <a:lnTo>
                    <a:pt x="2581910" y="646176"/>
                  </a:lnTo>
                  <a:lnTo>
                    <a:pt x="2583319" y="638251"/>
                  </a:lnTo>
                  <a:close/>
                </a:path>
                <a:path w="4559935" h="2889885">
                  <a:moveTo>
                    <a:pt x="2587510" y="2677363"/>
                  </a:moveTo>
                  <a:lnTo>
                    <a:pt x="2585885" y="2675966"/>
                  </a:lnTo>
                  <a:lnTo>
                    <a:pt x="2585186" y="2674099"/>
                  </a:lnTo>
                  <a:lnTo>
                    <a:pt x="2584018" y="2673870"/>
                  </a:lnTo>
                  <a:lnTo>
                    <a:pt x="2581681" y="2673870"/>
                  </a:lnTo>
                  <a:lnTo>
                    <a:pt x="2578887" y="2672702"/>
                  </a:lnTo>
                  <a:lnTo>
                    <a:pt x="2576779" y="2675267"/>
                  </a:lnTo>
                  <a:lnTo>
                    <a:pt x="2579586" y="2678773"/>
                  </a:lnTo>
                  <a:lnTo>
                    <a:pt x="2583319" y="2676436"/>
                  </a:lnTo>
                  <a:lnTo>
                    <a:pt x="2587510" y="2677363"/>
                  </a:lnTo>
                  <a:close/>
                </a:path>
                <a:path w="4559935" h="2889885">
                  <a:moveTo>
                    <a:pt x="2605481" y="2808986"/>
                  </a:moveTo>
                  <a:lnTo>
                    <a:pt x="2601290" y="2808287"/>
                  </a:lnTo>
                  <a:lnTo>
                    <a:pt x="2600579" y="2809214"/>
                  </a:lnTo>
                  <a:lnTo>
                    <a:pt x="2599652" y="2809913"/>
                  </a:lnTo>
                  <a:lnTo>
                    <a:pt x="2599652" y="2812250"/>
                  </a:lnTo>
                  <a:lnTo>
                    <a:pt x="2600350" y="2813647"/>
                  </a:lnTo>
                  <a:lnTo>
                    <a:pt x="2601049" y="2816225"/>
                  </a:lnTo>
                  <a:lnTo>
                    <a:pt x="2601988" y="2812719"/>
                  </a:lnTo>
                  <a:lnTo>
                    <a:pt x="2605252" y="2812250"/>
                  </a:lnTo>
                  <a:lnTo>
                    <a:pt x="2605481" y="2808986"/>
                  </a:lnTo>
                  <a:close/>
                </a:path>
                <a:path w="4559935" h="2889885">
                  <a:moveTo>
                    <a:pt x="2659164" y="2633268"/>
                  </a:moveTo>
                  <a:lnTo>
                    <a:pt x="2658694" y="2631402"/>
                  </a:lnTo>
                  <a:lnTo>
                    <a:pt x="2648889" y="2631402"/>
                  </a:lnTo>
                  <a:lnTo>
                    <a:pt x="2648889" y="2634665"/>
                  </a:lnTo>
                  <a:lnTo>
                    <a:pt x="2651226" y="2634665"/>
                  </a:lnTo>
                  <a:lnTo>
                    <a:pt x="2653792" y="2634894"/>
                  </a:lnTo>
                  <a:lnTo>
                    <a:pt x="2656357" y="2634665"/>
                  </a:lnTo>
                  <a:lnTo>
                    <a:pt x="2657995" y="2634424"/>
                  </a:lnTo>
                  <a:lnTo>
                    <a:pt x="2659164" y="2633268"/>
                  </a:lnTo>
                  <a:close/>
                </a:path>
                <a:path w="4559935" h="2889885">
                  <a:moveTo>
                    <a:pt x="2688094" y="2782151"/>
                  </a:moveTo>
                  <a:lnTo>
                    <a:pt x="2686227" y="2782151"/>
                  </a:lnTo>
                  <a:lnTo>
                    <a:pt x="2684132" y="2782379"/>
                  </a:lnTo>
                  <a:lnTo>
                    <a:pt x="2681567" y="2782620"/>
                  </a:lnTo>
                  <a:lnTo>
                    <a:pt x="2681795" y="2784945"/>
                  </a:lnTo>
                  <a:lnTo>
                    <a:pt x="2681795" y="2786811"/>
                  </a:lnTo>
                  <a:lnTo>
                    <a:pt x="2682024" y="2788920"/>
                  </a:lnTo>
                  <a:lnTo>
                    <a:pt x="2685300" y="2787053"/>
                  </a:lnTo>
                  <a:lnTo>
                    <a:pt x="2687624" y="2785414"/>
                  </a:lnTo>
                  <a:lnTo>
                    <a:pt x="2688094" y="2782151"/>
                  </a:lnTo>
                  <a:close/>
                </a:path>
                <a:path w="4559935" h="2889885">
                  <a:moveTo>
                    <a:pt x="2718663" y="2759976"/>
                  </a:moveTo>
                  <a:lnTo>
                    <a:pt x="2715628" y="2759506"/>
                  </a:lnTo>
                  <a:lnTo>
                    <a:pt x="2710967" y="2764180"/>
                  </a:lnTo>
                  <a:lnTo>
                    <a:pt x="2713304" y="2766276"/>
                  </a:lnTo>
                  <a:lnTo>
                    <a:pt x="2715399" y="2766517"/>
                  </a:lnTo>
                  <a:lnTo>
                    <a:pt x="2717736" y="2763951"/>
                  </a:lnTo>
                  <a:lnTo>
                    <a:pt x="2717495" y="2762313"/>
                  </a:lnTo>
                  <a:lnTo>
                    <a:pt x="2718663" y="2759976"/>
                  </a:lnTo>
                  <a:close/>
                </a:path>
                <a:path w="4559935" h="2889885">
                  <a:moveTo>
                    <a:pt x="2724734" y="2840024"/>
                  </a:moveTo>
                  <a:lnTo>
                    <a:pt x="2722168" y="2837688"/>
                  </a:lnTo>
                  <a:lnTo>
                    <a:pt x="2721000" y="2837916"/>
                  </a:lnTo>
                  <a:lnTo>
                    <a:pt x="2719362" y="2838158"/>
                  </a:lnTo>
                  <a:lnTo>
                    <a:pt x="2717965" y="2838386"/>
                  </a:lnTo>
                  <a:lnTo>
                    <a:pt x="2718663" y="2841650"/>
                  </a:lnTo>
                  <a:lnTo>
                    <a:pt x="2721000" y="2842590"/>
                  </a:lnTo>
                  <a:lnTo>
                    <a:pt x="2722397" y="2844457"/>
                  </a:lnTo>
                  <a:lnTo>
                    <a:pt x="2724734" y="2842120"/>
                  </a:lnTo>
                  <a:lnTo>
                    <a:pt x="2724734" y="2840024"/>
                  </a:lnTo>
                  <a:close/>
                </a:path>
                <a:path w="4559935" h="2889885">
                  <a:moveTo>
                    <a:pt x="2751099" y="2725445"/>
                  </a:moveTo>
                  <a:lnTo>
                    <a:pt x="2748534" y="2722880"/>
                  </a:lnTo>
                  <a:lnTo>
                    <a:pt x="2747835" y="2725445"/>
                  </a:lnTo>
                  <a:lnTo>
                    <a:pt x="2744571" y="2725902"/>
                  </a:lnTo>
                  <a:lnTo>
                    <a:pt x="2744330" y="2729179"/>
                  </a:lnTo>
                  <a:lnTo>
                    <a:pt x="2745968" y="2729407"/>
                  </a:lnTo>
                  <a:lnTo>
                    <a:pt x="2748775" y="2729877"/>
                  </a:lnTo>
                  <a:lnTo>
                    <a:pt x="2750870" y="2727541"/>
                  </a:lnTo>
                  <a:lnTo>
                    <a:pt x="2751099" y="2725445"/>
                  </a:lnTo>
                  <a:close/>
                </a:path>
                <a:path w="4559935" h="2889885">
                  <a:moveTo>
                    <a:pt x="3137547" y="316204"/>
                  </a:moveTo>
                  <a:lnTo>
                    <a:pt x="3134753" y="313410"/>
                  </a:lnTo>
                  <a:lnTo>
                    <a:pt x="3132886" y="313639"/>
                  </a:lnTo>
                  <a:lnTo>
                    <a:pt x="3130550" y="315506"/>
                  </a:lnTo>
                  <a:lnTo>
                    <a:pt x="3130778" y="317144"/>
                  </a:lnTo>
                  <a:lnTo>
                    <a:pt x="3131020" y="319011"/>
                  </a:lnTo>
                  <a:lnTo>
                    <a:pt x="3131248" y="320179"/>
                  </a:lnTo>
                  <a:lnTo>
                    <a:pt x="3133356" y="318770"/>
                  </a:lnTo>
                  <a:lnTo>
                    <a:pt x="3135452" y="317601"/>
                  </a:lnTo>
                  <a:lnTo>
                    <a:pt x="3137547" y="316204"/>
                  </a:lnTo>
                  <a:close/>
                </a:path>
                <a:path w="4559935" h="2889885">
                  <a:moveTo>
                    <a:pt x="3233001" y="2718905"/>
                  </a:moveTo>
                  <a:lnTo>
                    <a:pt x="3230194" y="2716339"/>
                  </a:lnTo>
                  <a:lnTo>
                    <a:pt x="3229495" y="2718905"/>
                  </a:lnTo>
                  <a:lnTo>
                    <a:pt x="3226231" y="2719374"/>
                  </a:lnTo>
                  <a:lnTo>
                    <a:pt x="3225990" y="2722638"/>
                  </a:lnTo>
                  <a:lnTo>
                    <a:pt x="3227628" y="2722880"/>
                  </a:lnTo>
                  <a:lnTo>
                    <a:pt x="3230435" y="2723337"/>
                  </a:lnTo>
                  <a:lnTo>
                    <a:pt x="3232531" y="2721013"/>
                  </a:lnTo>
                  <a:lnTo>
                    <a:pt x="3233001" y="2718905"/>
                  </a:lnTo>
                  <a:close/>
                </a:path>
                <a:path w="4559935" h="2889885">
                  <a:moveTo>
                    <a:pt x="3313506" y="11201"/>
                  </a:moveTo>
                  <a:lnTo>
                    <a:pt x="3308604" y="10033"/>
                  </a:lnTo>
                  <a:lnTo>
                    <a:pt x="3308134" y="6540"/>
                  </a:lnTo>
                  <a:lnTo>
                    <a:pt x="3305111" y="6769"/>
                  </a:lnTo>
                  <a:lnTo>
                    <a:pt x="3303701" y="8636"/>
                  </a:lnTo>
                  <a:lnTo>
                    <a:pt x="3303473" y="10502"/>
                  </a:lnTo>
                  <a:lnTo>
                    <a:pt x="3305810" y="12839"/>
                  </a:lnTo>
                  <a:lnTo>
                    <a:pt x="3307435" y="12369"/>
                  </a:lnTo>
                  <a:lnTo>
                    <a:pt x="3309074" y="12141"/>
                  </a:lnTo>
                  <a:lnTo>
                    <a:pt x="3313506" y="11201"/>
                  </a:lnTo>
                  <a:close/>
                </a:path>
                <a:path w="4559935" h="2889885">
                  <a:moveTo>
                    <a:pt x="3373247" y="2872460"/>
                  </a:moveTo>
                  <a:lnTo>
                    <a:pt x="3372777" y="2870822"/>
                  </a:lnTo>
                  <a:lnTo>
                    <a:pt x="3372548" y="2869196"/>
                  </a:lnTo>
                  <a:lnTo>
                    <a:pt x="3371608" y="2864764"/>
                  </a:lnTo>
                  <a:lnTo>
                    <a:pt x="3370681" y="2869654"/>
                  </a:lnTo>
                  <a:lnTo>
                    <a:pt x="3367176" y="2869895"/>
                  </a:lnTo>
                  <a:lnTo>
                    <a:pt x="3367176" y="2873159"/>
                  </a:lnTo>
                  <a:lnTo>
                    <a:pt x="3369043" y="2874556"/>
                  </a:lnTo>
                  <a:lnTo>
                    <a:pt x="3370910" y="2874797"/>
                  </a:lnTo>
                  <a:lnTo>
                    <a:pt x="3373247" y="2872460"/>
                  </a:lnTo>
                  <a:close/>
                </a:path>
                <a:path w="4559935" h="2889885">
                  <a:moveTo>
                    <a:pt x="3493897" y="2801289"/>
                  </a:moveTo>
                  <a:lnTo>
                    <a:pt x="3493198" y="2798254"/>
                  </a:lnTo>
                  <a:lnTo>
                    <a:pt x="3490861" y="2797086"/>
                  </a:lnTo>
                  <a:lnTo>
                    <a:pt x="3488766" y="2794520"/>
                  </a:lnTo>
                  <a:lnTo>
                    <a:pt x="3488296" y="2797086"/>
                  </a:lnTo>
                  <a:lnTo>
                    <a:pt x="3488067" y="2798711"/>
                  </a:lnTo>
                  <a:lnTo>
                    <a:pt x="3487356" y="2802445"/>
                  </a:lnTo>
                  <a:lnTo>
                    <a:pt x="3490861" y="2801747"/>
                  </a:lnTo>
                  <a:lnTo>
                    <a:pt x="3492258" y="2801518"/>
                  </a:lnTo>
                  <a:lnTo>
                    <a:pt x="3493897" y="2801289"/>
                  </a:lnTo>
                  <a:close/>
                </a:path>
                <a:path w="4559935" h="2889885">
                  <a:moveTo>
                    <a:pt x="3506965" y="2717736"/>
                  </a:moveTo>
                  <a:lnTo>
                    <a:pt x="3505098" y="2716111"/>
                  </a:lnTo>
                  <a:lnTo>
                    <a:pt x="3503231" y="2716111"/>
                  </a:lnTo>
                  <a:lnTo>
                    <a:pt x="3500894" y="2718206"/>
                  </a:lnTo>
                  <a:lnTo>
                    <a:pt x="3501136" y="2719603"/>
                  </a:lnTo>
                  <a:lnTo>
                    <a:pt x="3501364" y="2721470"/>
                  </a:lnTo>
                  <a:lnTo>
                    <a:pt x="3501834" y="2723807"/>
                  </a:lnTo>
                  <a:lnTo>
                    <a:pt x="3503930" y="2721241"/>
                  </a:lnTo>
                  <a:lnTo>
                    <a:pt x="3506495" y="2720302"/>
                  </a:lnTo>
                  <a:lnTo>
                    <a:pt x="3506965" y="2717736"/>
                  </a:lnTo>
                  <a:close/>
                </a:path>
                <a:path w="4559935" h="2889885">
                  <a:moveTo>
                    <a:pt x="3626218" y="2758351"/>
                  </a:moveTo>
                  <a:lnTo>
                    <a:pt x="3623640" y="2756243"/>
                  </a:lnTo>
                  <a:lnTo>
                    <a:pt x="3622484" y="2753677"/>
                  </a:lnTo>
                  <a:lnTo>
                    <a:pt x="3620147" y="2753207"/>
                  </a:lnTo>
                  <a:lnTo>
                    <a:pt x="3618509" y="2755074"/>
                  </a:lnTo>
                  <a:lnTo>
                    <a:pt x="3618509" y="2756941"/>
                  </a:lnTo>
                  <a:lnTo>
                    <a:pt x="3620617" y="2759278"/>
                  </a:lnTo>
                  <a:lnTo>
                    <a:pt x="3622014" y="2759049"/>
                  </a:lnTo>
                  <a:lnTo>
                    <a:pt x="3623881" y="2758808"/>
                  </a:lnTo>
                  <a:lnTo>
                    <a:pt x="3626218" y="2758351"/>
                  </a:lnTo>
                  <a:close/>
                </a:path>
                <a:path w="4559935" h="2889885">
                  <a:moveTo>
                    <a:pt x="3685019" y="2692768"/>
                  </a:moveTo>
                  <a:lnTo>
                    <a:pt x="3683152" y="2690431"/>
                  </a:lnTo>
                  <a:lnTo>
                    <a:pt x="3681514" y="2690672"/>
                  </a:lnTo>
                  <a:lnTo>
                    <a:pt x="3679647" y="2690901"/>
                  </a:lnTo>
                  <a:lnTo>
                    <a:pt x="3678491" y="2691142"/>
                  </a:lnTo>
                  <a:lnTo>
                    <a:pt x="3679888" y="2693238"/>
                  </a:lnTo>
                  <a:lnTo>
                    <a:pt x="3681057" y="2695333"/>
                  </a:lnTo>
                  <a:lnTo>
                    <a:pt x="3682454" y="2697442"/>
                  </a:lnTo>
                  <a:lnTo>
                    <a:pt x="3685019" y="2694635"/>
                  </a:lnTo>
                  <a:lnTo>
                    <a:pt x="3685019" y="2692768"/>
                  </a:lnTo>
                  <a:close/>
                </a:path>
                <a:path w="4559935" h="2889885">
                  <a:moveTo>
                    <a:pt x="3694353" y="330911"/>
                  </a:moveTo>
                  <a:lnTo>
                    <a:pt x="3693655" y="329514"/>
                  </a:lnTo>
                  <a:lnTo>
                    <a:pt x="3693426" y="328574"/>
                  </a:lnTo>
                  <a:lnTo>
                    <a:pt x="3692956" y="327647"/>
                  </a:lnTo>
                  <a:lnTo>
                    <a:pt x="3692258" y="328104"/>
                  </a:lnTo>
                  <a:lnTo>
                    <a:pt x="3691559" y="328345"/>
                  </a:lnTo>
                  <a:lnTo>
                    <a:pt x="3690861" y="328803"/>
                  </a:lnTo>
                  <a:lnTo>
                    <a:pt x="3688753" y="330911"/>
                  </a:lnTo>
                  <a:lnTo>
                    <a:pt x="3687127" y="332778"/>
                  </a:lnTo>
                  <a:lnTo>
                    <a:pt x="3689693" y="333248"/>
                  </a:lnTo>
                  <a:lnTo>
                    <a:pt x="3691318" y="333476"/>
                  </a:lnTo>
                  <a:lnTo>
                    <a:pt x="3694353" y="333946"/>
                  </a:lnTo>
                  <a:lnTo>
                    <a:pt x="3694353" y="330911"/>
                  </a:lnTo>
                  <a:close/>
                </a:path>
                <a:path w="4559935" h="2889885">
                  <a:moveTo>
                    <a:pt x="4156418" y="2803385"/>
                  </a:moveTo>
                  <a:lnTo>
                    <a:pt x="4154309" y="2801048"/>
                  </a:lnTo>
                  <a:lnTo>
                    <a:pt x="4151973" y="2801048"/>
                  </a:lnTo>
                  <a:lnTo>
                    <a:pt x="4149877" y="2803385"/>
                  </a:lnTo>
                  <a:lnTo>
                    <a:pt x="4150106" y="2805023"/>
                  </a:lnTo>
                  <a:lnTo>
                    <a:pt x="4148950" y="2807347"/>
                  </a:lnTo>
                  <a:lnTo>
                    <a:pt x="4151973" y="2807817"/>
                  </a:lnTo>
                  <a:lnTo>
                    <a:pt x="4156418" y="2803385"/>
                  </a:lnTo>
                  <a:close/>
                </a:path>
                <a:path w="4559935" h="2889885">
                  <a:moveTo>
                    <a:pt x="4182554" y="2639326"/>
                  </a:moveTo>
                  <a:lnTo>
                    <a:pt x="4179049" y="2637002"/>
                  </a:lnTo>
                  <a:lnTo>
                    <a:pt x="4176014" y="2636761"/>
                  </a:lnTo>
                  <a:lnTo>
                    <a:pt x="4170642" y="2641663"/>
                  </a:lnTo>
                  <a:lnTo>
                    <a:pt x="4176014" y="2640495"/>
                  </a:lnTo>
                  <a:lnTo>
                    <a:pt x="4179747" y="2642832"/>
                  </a:lnTo>
                  <a:lnTo>
                    <a:pt x="4182554" y="2639326"/>
                  </a:lnTo>
                  <a:close/>
                </a:path>
                <a:path w="4559935" h="2889885">
                  <a:moveTo>
                    <a:pt x="4186047" y="2660802"/>
                  </a:moveTo>
                  <a:lnTo>
                    <a:pt x="4183951" y="2661501"/>
                  </a:lnTo>
                  <a:lnTo>
                    <a:pt x="4180916" y="2659164"/>
                  </a:lnTo>
                  <a:lnTo>
                    <a:pt x="4179747" y="2662669"/>
                  </a:lnTo>
                  <a:lnTo>
                    <a:pt x="4181386" y="2663837"/>
                  </a:lnTo>
                  <a:lnTo>
                    <a:pt x="4182313" y="2666631"/>
                  </a:lnTo>
                  <a:lnTo>
                    <a:pt x="4185577" y="2666631"/>
                  </a:lnTo>
                  <a:lnTo>
                    <a:pt x="4185818" y="2664764"/>
                  </a:lnTo>
                  <a:lnTo>
                    <a:pt x="4185818" y="2662669"/>
                  </a:lnTo>
                  <a:lnTo>
                    <a:pt x="4186047" y="2660802"/>
                  </a:lnTo>
                  <a:close/>
                </a:path>
                <a:path w="4559935" h="2889885">
                  <a:moveTo>
                    <a:pt x="4188612" y="2740380"/>
                  </a:moveTo>
                  <a:lnTo>
                    <a:pt x="4186745" y="2738971"/>
                  </a:lnTo>
                  <a:lnTo>
                    <a:pt x="4184878" y="2738742"/>
                  </a:lnTo>
                  <a:lnTo>
                    <a:pt x="4182554" y="2741079"/>
                  </a:lnTo>
                  <a:lnTo>
                    <a:pt x="4183011" y="2742704"/>
                  </a:lnTo>
                  <a:lnTo>
                    <a:pt x="4183253" y="2744343"/>
                  </a:lnTo>
                  <a:lnTo>
                    <a:pt x="4184180" y="2748775"/>
                  </a:lnTo>
                  <a:lnTo>
                    <a:pt x="4185120" y="2743873"/>
                  </a:lnTo>
                  <a:lnTo>
                    <a:pt x="4188612" y="2743416"/>
                  </a:lnTo>
                  <a:lnTo>
                    <a:pt x="4188612" y="2740380"/>
                  </a:lnTo>
                  <a:close/>
                </a:path>
                <a:path w="4559935" h="2889885">
                  <a:moveTo>
                    <a:pt x="4346130" y="2847022"/>
                  </a:moveTo>
                  <a:lnTo>
                    <a:pt x="4345432" y="2843987"/>
                  </a:lnTo>
                  <a:lnTo>
                    <a:pt x="4343108" y="2842818"/>
                  </a:lnTo>
                  <a:lnTo>
                    <a:pt x="4340999" y="2840253"/>
                  </a:lnTo>
                  <a:lnTo>
                    <a:pt x="4340530" y="2842818"/>
                  </a:lnTo>
                  <a:lnTo>
                    <a:pt x="4340301" y="2844457"/>
                  </a:lnTo>
                  <a:lnTo>
                    <a:pt x="4339602" y="2848191"/>
                  </a:lnTo>
                  <a:lnTo>
                    <a:pt x="4343108" y="2847721"/>
                  </a:lnTo>
                  <a:lnTo>
                    <a:pt x="4344505" y="2847251"/>
                  </a:lnTo>
                  <a:lnTo>
                    <a:pt x="4346130" y="2847022"/>
                  </a:lnTo>
                  <a:close/>
                </a:path>
                <a:path w="4559935" h="2889885">
                  <a:moveTo>
                    <a:pt x="4414748" y="2838856"/>
                  </a:moveTo>
                  <a:lnTo>
                    <a:pt x="4411942" y="2837218"/>
                  </a:lnTo>
                  <a:lnTo>
                    <a:pt x="4408906" y="2837218"/>
                  </a:lnTo>
                  <a:lnTo>
                    <a:pt x="4404715" y="2839783"/>
                  </a:lnTo>
                  <a:lnTo>
                    <a:pt x="4412640" y="2841193"/>
                  </a:lnTo>
                  <a:lnTo>
                    <a:pt x="4414748" y="2838856"/>
                  </a:lnTo>
                  <a:close/>
                </a:path>
                <a:path w="4559935" h="2889885">
                  <a:moveTo>
                    <a:pt x="4439247" y="315036"/>
                  </a:moveTo>
                  <a:lnTo>
                    <a:pt x="4436211" y="314579"/>
                  </a:lnTo>
                  <a:lnTo>
                    <a:pt x="4431779" y="319011"/>
                  </a:lnTo>
                  <a:lnTo>
                    <a:pt x="4433875" y="321335"/>
                  </a:lnTo>
                  <a:lnTo>
                    <a:pt x="4435983" y="321335"/>
                  </a:lnTo>
                  <a:lnTo>
                    <a:pt x="4438320" y="319011"/>
                  </a:lnTo>
                  <a:lnTo>
                    <a:pt x="4438078" y="317373"/>
                  </a:lnTo>
                  <a:lnTo>
                    <a:pt x="4439247" y="315036"/>
                  </a:lnTo>
                  <a:close/>
                </a:path>
                <a:path w="4559935" h="2889885">
                  <a:moveTo>
                    <a:pt x="4455350" y="2643530"/>
                  </a:moveTo>
                  <a:lnTo>
                    <a:pt x="4453013" y="2641193"/>
                  </a:lnTo>
                  <a:lnTo>
                    <a:pt x="4451388" y="2641435"/>
                  </a:lnTo>
                  <a:lnTo>
                    <a:pt x="4449051" y="2640266"/>
                  </a:lnTo>
                  <a:lnTo>
                    <a:pt x="4448581" y="2643301"/>
                  </a:lnTo>
                  <a:lnTo>
                    <a:pt x="4453013" y="2647734"/>
                  </a:lnTo>
                  <a:lnTo>
                    <a:pt x="4455350" y="2645626"/>
                  </a:lnTo>
                  <a:lnTo>
                    <a:pt x="4455350" y="2643530"/>
                  </a:lnTo>
                  <a:close/>
                </a:path>
                <a:path w="4559935" h="2889885">
                  <a:moveTo>
                    <a:pt x="4474248" y="4432"/>
                  </a:moveTo>
                  <a:lnTo>
                    <a:pt x="4472381" y="3035"/>
                  </a:lnTo>
                  <a:lnTo>
                    <a:pt x="4471454" y="469"/>
                  </a:lnTo>
                  <a:lnTo>
                    <a:pt x="4468419" y="0"/>
                  </a:lnTo>
                  <a:lnTo>
                    <a:pt x="4467720" y="4203"/>
                  </a:lnTo>
                  <a:lnTo>
                    <a:pt x="4470057" y="6769"/>
                  </a:lnTo>
                  <a:lnTo>
                    <a:pt x="4472152" y="6769"/>
                  </a:lnTo>
                  <a:lnTo>
                    <a:pt x="4474248" y="4432"/>
                  </a:lnTo>
                  <a:close/>
                </a:path>
                <a:path w="4559935" h="2889885">
                  <a:moveTo>
                    <a:pt x="4497590" y="17500"/>
                  </a:moveTo>
                  <a:lnTo>
                    <a:pt x="4495025" y="15405"/>
                  </a:lnTo>
                  <a:lnTo>
                    <a:pt x="4492917" y="15163"/>
                  </a:lnTo>
                  <a:lnTo>
                    <a:pt x="4490593" y="17741"/>
                  </a:lnTo>
                  <a:lnTo>
                    <a:pt x="4490821" y="19138"/>
                  </a:lnTo>
                  <a:lnTo>
                    <a:pt x="4491291" y="20535"/>
                  </a:lnTo>
                  <a:lnTo>
                    <a:pt x="4491520" y="22174"/>
                  </a:lnTo>
                  <a:lnTo>
                    <a:pt x="4492460" y="21475"/>
                  </a:lnTo>
                  <a:lnTo>
                    <a:pt x="4493387" y="21234"/>
                  </a:lnTo>
                  <a:lnTo>
                    <a:pt x="4494085" y="20764"/>
                  </a:lnTo>
                  <a:lnTo>
                    <a:pt x="4495254" y="19837"/>
                  </a:lnTo>
                  <a:lnTo>
                    <a:pt x="4496193" y="18669"/>
                  </a:lnTo>
                  <a:lnTo>
                    <a:pt x="4497590" y="17500"/>
                  </a:lnTo>
                  <a:close/>
                </a:path>
                <a:path w="4559935" h="2889885">
                  <a:moveTo>
                    <a:pt x="4559668" y="2706776"/>
                  </a:moveTo>
                  <a:lnTo>
                    <a:pt x="4557560" y="2707475"/>
                  </a:lnTo>
                  <a:lnTo>
                    <a:pt x="4554525" y="2705138"/>
                  </a:lnTo>
                  <a:lnTo>
                    <a:pt x="4553356" y="2708643"/>
                  </a:lnTo>
                  <a:lnTo>
                    <a:pt x="4554994" y="2709811"/>
                  </a:lnTo>
                  <a:lnTo>
                    <a:pt x="4555934" y="2712605"/>
                  </a:lnTo>
                  <a:lnTo>
                    <a:pt x="4559198" y="2712605"/>
                  </a:lnTo>
                  <a:lnTo>
                    <a:pt x="4559427" y="2710738"/>
                  </a:lnTo>
                  <a:lnTo>
                    <a:pt x="4559427" y="2708643"/>
                  </a:lnTo>
                  <a:lnTo>
                    <a:pt x="4559668" y="270677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69" name="object 69"/>
            <p:cNvSpPr/>
            <p:nvPr/>
          </p:nvSpPr>
          <p:spPr>
            <a:xfrm>
              <a:off x="1151064" y="2964712"/>
              <a:ext cx="4562475" cy="3079115"/>
            </a:xfrm>
            <a:custGeom>
              <a:avLst/>
              <a:gdLst/>
              <a:ahLst/>
              <a:cxnLst/>
              <a:rect l="l" t="t" r="r" b="b"/>
              <a:pathLst>
                <a:path w="4562475" h="3079115">
                  <a:moveTo>
                    <a:pt x="6769" y="2870352"/>
                  </a:moveTo>
                  <a:lnTo>
                    <a:pt x="4432" y="2868028"/>
                  </a:lnTo>
                  <a:lnTo>
                    <a:pt x="2324" y="2868028"/>
                  </a:lnTo>
                  <a:lnTo>
                    <a:pt x="0" y="2870593"/>
                  </a:lnTo>
                  <a:lnTo>
                    <a:pt x="228" y="2871762"/>
                  </a:lnTo>
                  <a:lnTo>
                    <a:pt x="457" y="2873387"/>
                  </a:lnTo>
                  <a:lnTo>
                    <a:pt x="698" y="2874797"/>
                  </a:lnTo>
                  <a:lnTo>
                    <a:pt x="3733" y="2874086"/>
                  </a:lnTo>
                  <a:lnTo>
                    <a:pt x="4902" y="2871762"/>
                  </a:lnTo>
                  <a:lnTo>
                    <a:pt x="6769" y="2870352"/>
                  </a:lnTo>
                  <a:close/>
                </a:path>
                <a:path w="4562475" h="3079115">
                  <a:moveTo>
                    <a:pt x="17259" y="2872930"/>
                  </a:moveTo>
                  <a:lnTo>
                    <a:pt x="14693" y="2872460"/>
                  </a:lnTo>
                  <a:lnTo>
                    <a:pt x="13068" y="2872219"/>
                  </a:lnTo>
                  <a:lnTo>
                    <a:pt x="9334" y="2871520"/>
                  </a:lnTo>
                  <a:lnTo>
                    <a:pt x="10033" y="2875026"/>
                  </a:lnTo>
                  <a:lnTo>
                    <a:pt x="10261" y="2876423"/>
                  </a:lnTo>
                  <a:lnTo>
                    <a:pt x="10502" y="2878061"/>
                  </a:lnTo>
                  <a:lnTo>
                    <a:pt x="13525" y="2877362"/>
                  </a:lnTo>
                  <a:lnTo>
                    <a:pt x="14693" y="2875026"/>
                  </a:lnTo>
                  <a:lnTo>
                    <a:pt x="17259" y="2872930"/>
                  </a:lnTo>
                  <a:close/>
                </a:path>
                <a:path w="4562475" h="3079115">
                  <a:moveTo>
                    <a:pt x="133946" y="318071"/>
                  </a:moveTo>
                  <a:lnTo>
                    <a:pt x="132549" y="315734"/>
                  </a:lnTo>
                  <a:lnTo>
                    <a:pt x="131381" y="313639"/>
                  </a:lnTo>
                  <a:lnTo>
                    <a:pt x="129514" y="310832"/>
                  </a:lnTo>
                  <a:lnTo>
                    <a:pt x="127876" y="314337"/>
                  </a:lnTo>
                  <a:lnTo>
                    <a:pt x="127177" y="316204"/>
                  </a:lnTo>
                  <a:lnTo>
                    <a:pt x="129514" y="318770"/>
                  </a:lnTo>
                  <a:lnTo>
                    <a:pt x="130911" y="318541"/>
                  </a:lnTo>
                  <a:lnTo>
                    <a:pt x="132778" y="318300"/>
                  </a:lnTo>
                  <a:lnTo>
                    <a:pt x="133946" y="318071"/>
                  </a:lnTo>
                  <a:close/>
                </a:path>
                <a:path w="4562475" h="3079115">
                  <a:moveTo>
                    <a:pt x="233362" y="3263"/>
                  </a:moveTo>
                  <a:lnTo>
                    <a:pt x="231495" y="927"/>
                  </a:lnTo>
                  <a:lnTo>
                    <a:pt x="229857" y="1168"/>
                  </a:lnTo>
                  <a:lnTo>
                    <a:pt x="227990" y="1397"/>
                  </a:lnTo>
                  <a:lnTo>
                    <a:pt x="226822" y="1638"/>
                  </a:lnTo>
                  <a:lnTo>
                    <a:pt x="228219" y="3733"/>
                  </a:lnTo>
                  <a:lnTo>
                    <a:pt x="229387" y="5829"/>
                  </a:lnTo>
                  <a:lnTo>
                    <a:pt x="230797" y="7937"/>
                  </a:lnTo>
                  <a:lnTo>
                    <a:pt x="233362" y="4902"/>
                  </a:lnTo>
                  <a:lnTo>
                    <a:pt x="233362" y="3263"/>
                  </a:lnTo>
                  <a:close/>
                </a:path>
                <a:path w="4562475" h="3079115">
                  <a:moveTo>
                    <a:pt x="333933" y="2977235"/>
                  </a:moveTo>
                  <a:lnTo>
                    <a:pt x="332308" y="2977007"/>
                  </a:lnTo>
                  <a:lnTo>
                    <a:pt x="329501" y="2976537"/>
                  </a:lnTo>
                  <a:lnTo>
                    <a:pt x="327406" y="2978874"/>
                  </a:lnTo>
                  <a:lnTo>
                    <a:pt x="327164" y="2981210"/>
                  </a:lnTo>
                  <a:lnTo>
                    <a:pt x="329501" y="2983077"/>
                  </a:lnTo>
                  <a:lnTo>
                    <a:pt x="330898" y="2981210"/>
                  </a:lnTo>
                  <a:lnTo>
                    <a:pt x="333476" y="2980271"/>
                  </a:lnTo>
                  <a:lnTo>
                    <a:pt x="333933" y="2977235"/>
                  </a:lnTo>
                  <a:close/>
                </a:path>
                <a:path w="4562475" h="3079115">
                  <a:moveTo>
                    <a:pt x="527634" y="1073937"/>
                  </a:moveTo>
                  <a:lnTo>
                    <a:pt x="524357" y="1071829"/>
                  </a:lnTo>
                  <a:lnTo>
                    <a:pt x="521322" y="1072070"/>
                  </a:lnTo>
                  <a:lnTo>
                    <a:pt x="518528" y="1074864"/>
                  </a:lnTo>
                  <a:lnTo>
                    <a:pt x="521322" y="1074166"/>
                  </a:lnTo>
                  <a:lnTo>
                    <a:pt x="524827" y="1077671"/>
                  </a:lnTo>
                  <a:lnTo>
                    <a:pt x="527634" y="1073937"/>
                  </a:lnTo>
                  <a:close/>
                </a:path>
                <a:path w="4562475" h="3079115">
                  <a:moveTo>
                    <a:pt x="627037" y="1069962"/>
                  </a:moveTo>
                  <a:lnTo>
                    <a:pt x="624001" y="1069505"/>
                  </a:lnTo>
                  <a:lnTo>
                    <a:pt x="619340" y="1074166"/>
                  </a:lnTo>
                  <a:lnTo>
                    <a:pt x="621677" y="1076261"/>
                  </a:lnTo>
                  <a:lnTo>
                    <a:pt x="623773" y="1076502"/>
                  </a:lnTo>
                  <a:lnTo>
                    <a:pt x="626110" y="1073937"/>
                  </a:lnTo>
                  <a:lnTo>
                    <a:pt x="625868" y="1072299"/>
                  </a:lnTo>
                  <a:lnTo>
                    <a:pt x="627037" y="1069962"/>
                  </a:lnTo>
                  <a:close/>
                </a:path>
                <a:path w="4562475" h="3079115">
                  <a:moveTo>
                    <a:pt x="652945" y="2911424"/>
                  </a:moveTo>
                  <a:lnTo>
                    <a:pt x="650379" y="2906992"/>
                  </a:lnTo>
                  <a:lnTo>
                    <a:pt x="648982" y="2914929"/>
                  </a:lnTo>
                  <a:lnTo>
                    <a:pt x="651306" y="2917266"/>
                  </a:lnTo>
                  <a:lnTo>
                    <a:pt x="652945" y="2914231"/>
                  </a:lnTo>
                  <a:lnTo>
                    <a:pt x="652945" y="2911424"/>
                  </a:lnTo>
                  <a:close/>
                </a:path>
                <a:path w="4562475" h="3079115">
                  <a:moveTo>
                    <a:pt x="711288" y="866711"/>
                  </a:moveTo>
                  <a:lnTo>
                    <a:pt x="709422" y="865771"/>
                  </a:lnTo>
                  <a:lnTo>
                    <a:pt x="707313" y="866241"/>
                  </a:lnTo>
                  <a:lnTo>
                    <a:pt x="706386" y="866241"/>
                  </a:lnTo>
                  <a:lnTo>
                    <a:pt x="704977" y="867638"/>
                  </a:lnTo>
                  <a:lnTo>
                    <a:pt x="704748" y="868807"/>
                  </a:lnTo>
                  <a:lnTo>
                    <a:pt x="704519" y="870902"/>
                  </a:lnTo>
                  <a:lnTo>
                    <a:pt x="705218" y="872769"/>
                  </a:lnTo>
                  <a:lnTo>
                    <a:pt x="708012" y="872540"/>
                  </a:lnTo>
                  <a:lnTo>
                    <a:pt x="708012" y="870204"/>
                  </a:lnTo>
                  <a:lnTo>
                    <a:pt x="708952" y="869276"/>
                  </a:lnTo>
                  <a:lnTo>
                    <a:pt x="711047" y="869505"/>
                  </a:lnTo>
                  <a:lnTo>
                    <a:pt x="711288" y="866711"/>
                  </a:lnTo>
                  <a:close/>
                </a:path>
                <a:path w="4562475" h="3079115">
                  <a:moveTo>
                    <a:pt x="795058" y="2996146"/>
                  </a:moveTo>
                  <a:lnTo>
                    <a:pt x="791324" y="2993339"/>
                  </a:lnTo>
                  <a:lnTo>
                    <a:pt x="789228" y="2996603"/>
                  </a:lnTo>
                  <a:lnTo>
                    <a:pt x="789457" y="2999638"/>
                  </a:lnTo>
                  <a:lnTo>
                    <a:pt x="792264" y="3002445"/>
                  </a:lnTo>
                  <a:lnTo>
                    <a:pt x="791794" y="2999638"/>
                  </a:lnTo>
                  <a:lnTo>
                    <a:pt x="795058" y="2996146"/>
                  </a:lnTo>
                  <a:close/>
                </a:path>
                <a:path w="4562475" h="3079115">
                  <a:moveTo>
                    <a:pt x="829360" y="315036"/>
                  </a:moveTo>
                  <a:lnTo>
                    <a:pt x="827036" y="312699"/>
                  </a:lnTo>
                  <a:lnTo>
                    <a:pt x="825398" y="315734"/>
                  </a:lnTo>
                  <a:lnTo>
                    <a:pt x="825398" y="318541"/>
                  </a:lnTo>
                  <a:lnTo>
                    <a:pt x="827963" y="322973"/>
                  </a:lnTo>
                  <a:lnTo>
                    <a:pt x="829360" y="315036"/>
                  </a:lnTo>
                  <a:close/>
                </a:path>
                <a:path w="4562475" h="3079115">
                  <a:moveTo>
                    <a:pt x="1018857" y="16573"/>
                  </a:moveTo>
                  <a:lnTo>
                    <a:pt x="1018159" y="13538"/>
                  </a:lnTo>
                  <a:lnTo>
                    <a:pt x="1015822" y="12369"/>
                  </a:lnTo>
                  <a:lnTo>
                    <a:pt x="1013726" y="9804"/>
                  </a:lnTo>
                  <a:lnTo>
                    <a:pt x="1013256" y="12369"/>
                  </a:lnTo>
                  <a:lnTo>
                    <a:pt x="1013015" y="13995"/>
                  </a:lnTo>
                  <a:lnTo>
                    <a:pt x="1012317" y="17729"/>
                  </a:lnTo>
                  <a:lnTo>
                    <a:pt x="1016050" y="17030"/>
                  </a:lnTo>
                  <a:lnTo>
                    <a:pt x="1018857" y="16573"/>
                  </a:lnTo>
                  <a:close/>
                </a:path>
                <a:path w="4562475" h="3079115">
                  <a:moveTo>
                    <a:pt x="1074394" y="2997543"/>
                  </a:moveTo>
                  <a:lnTo>
                    <a:pt x="1071600" y="2995904"/>
                  </a:lnTo>
                  <a:lnTo>
                    <a:pt x="1068565" y="2995904"/>
                  </a:lnTo>
                  <a:lnTo>
                    <a:pt x="1064361" y="2998470"/>
                  </a:lnTo>
                  <a:lnTo>
                    <a:pt x="1072527" y="2999879"/>
                  </a:lnTo>
                  <a:lnTo>
                    <a:pt x="1074394" y="2997543"/>
                  </a:lnTo>
                  <a:close/>
                </a:path>
                <a:path w="4562475" h="3079115">
                  <a:moveTo>
                    <a:pt x="1249883" y="3073146"/>
                  </a:moveTo>
                  <a:lnTo>
                    <a:pt x="1241945" y="3071749"/>
                  </a:lnTo>
                  <a:lnTo>
                    <a:pt x="1239621" y="3074085"/>
                  </a:lnTo>
                  <a:lnTo>
                    <a:pt x="1242644" y="3075711"/>
                  </a:lnTo>
                  <a:lnTo>
                    <a:pt x="1245450" y="3075711"/>
                  </a:lnTo>
                  <a:lnTo>
                    <a:pt x="1249883" y="3073146"/>
                  </a:lnTo>
                  <a:close/>
                </a:path>
                <a:path w="4562475" h="3079115">
                  <a:moveTo>
                    <a:pt x="1277658" y="3040011"/>
                  </a:moveTo>
                  <a:lnTo>
                    <a:pt x="1274851" y="3038373"/>
                  </a:lnTo>
                  <a:lnTo>
                    <a:pt x="1271816" y="3038373"/>
                  </a:lnTo>
                  <a:lnTo>
                    <a:pt x="1267625" y="3040951"/>
                  </a:lnTo>
                  <a:lnTo>
                    <a:pt x="1275791" y="3042348"/>
                  </a:lnTo>
                  <a:lnTo>
                    <a:pt x="1277658" y="3040011"/>
                  </a:lnTo>
                  <a:close/>
                </a:path>
                <a:path w="4562475" h="3079115">
                  <a:moveTo>
                    <a:pt x="1419771" y="3072219"/>
                  </a:moveTo>
                  <a:lnTo>
                    <a:pt x="1419301" y="3068713"/>
                  </a:lnTo>
                  <a:lnTo>
                    <a:pt x="1418844" y="3067316"/>
                  </a:lnTo>
                  <a:lnTo>
                    <a:pt x="1418374" y="3064510"/>
                  </a:lnTo>
                  <a:lnTo>
                    <a:pt x="1416037" y="3066846"/>
                  </a:lnTo>
                  <a:lnTo>
                    <a:pt x="1414170" y="3068485"/>
                  </a:lnTo>
                  <a:lnTo>
                    <a:pt x="1412074" y="3070822"/>
                  </a:lnTo>
                  <a:lnTo>
                    <a:pt x="1414399" y="3071279"/>
                  </a:lnTo>
                  <a:lnTo>
                    <a:pt x="1416037" y="3071520"/>
                  </a:lnTo>
                  <a:lnTo>
                    <a:pt x="1419771" y="3072219"/>
                  </a:lnTo>
                  <a:close/>
                </a:path>
                <a:path w="4562475" h="3079115">
                  <a:moveTo>
                    <a:pt x="1528279" y="313410"/>
                  </a:moveTo>
                  <a:lnTo>
                    <a:pt x="1520355" y="312000"/>
                  </a:lnTo>
                  <a:lnTo>
                    <a:pt x="1518018" y="314337"/>
                  </a:lnTo>
                  <a:lnTo>
                    <a:pt x="1521053" y="315976"/>
                  </a:lnTo>
                  <a:lnTo>
                    <a:pt x="1523847" y="315976"/>
                  </a:lnTo>
                  <a:lnTo>
                    <a:pt x="1528279" y="313410"/>
                  </a:lnTo>
                  <a:close/>
                </a:path>
                <a:path w="4562475" h="3079115">
                  <a:moveTo>
                    <a:pt x="1564220" y="2949473"/>
                  </a:moveTo>
                  <a:lnTo>
                    <a:pt x="1561655" y="2947136"/>
                  </a:lnTo>
                  <a:lnTo>
                    <a:pt x="1560029" y="2947365"/>
                  </a:lnTo>
                  <a:lnTo>
                    <a:pt x="1557693" y="2946196"/>
                  </a:lnTo>
                  <a:lnTo>
                    <a:pt x="1557223" y="2949232"/>
                  </a:lnTo>
                  <a:lnTo>
                    <a:pt x="1561884" y="2953905"/>
                  </a:lnTo>
                  <a:lnTo>
                    <a:pt x="1563992" y="2951569"/>
                  </a:lnTo>
                  <a:lnTo>
                    <a:pt x="1564220" y="2949473"/>
                  </a:lnTo>
                  <a:close/>
                </a:path>
                <a:path w="4562475" h="3079115">
                  <a:moveTo>
                    <a:pt x="1639595" y="635444"/>
                  </a:moveTo>
                  <a:lnTo>
                    <a:pt x="1637030" y="633577"/>
                  </a:lnTo>
                  <a:lnTo>
                    <a:pt x="1636102" y="631012"/>
                  </a:lnTo>
                  <a:lnTo>
                    <a:pt x="1633067" y="630542"/>
                  </a:lnTo>
                  <a:lnTo>
                    <a:pt x="1631670" y="632409"/>
                  </a:lnTo>
                  <a:lnTo>
                    <a:pt x="1631429" y="634276"/>
                  </a:lnTo>
                  <a:lnTo>
                    <a:pt x="1633766" y="636612"/>
                  </a:lnTo>
                  <a:lnTo>
                    <a:pt x="1635404" y="636384"/>
                  </a:lnTo>
                  <a:lnTo>
                    <a:pt x="1637030" y="635914"/>
                  </a:lnTo>
                  <a:lnTo>
                    <a:pt x="1639595" y="635444"/>
                  </a:lnTo>
                  <a:close/>
                </a:path>
                <a:path w="4562475" h="3079115">
                  <a:moveTo>
                    <a:pt x="1655470" y="2095"/>
                  </a:moveTo>
                  <a:lnTo>
                    <a:pt x="1653133" y="228"/>
                  </a:lnTo>
                  <a:lnTo>
                    <a:pt x="1651038" y="0"/>
                  </a:lnTo>
                  <a:lnTo>
                    <a:pt x="1648701" y="2565"/>
                  </a:lnTo>
                  <a:lnTo>
                    <a:pt x="1648929" y="3733"/>
                  </a:lnTo>
                  <a:lnTo>
                    <a:pt x="1649171" y="5372"/>
                  </a:lnTo>
                  <a:lnTo>
                    <a:pt x="1649399" y="6769"/>
                  </a:lnTo>
                  <a:lnTo>
                    <a:pt x="1652435" y="6299"/>
                  </a:lnTo>
                  <a:lnTo>
                    <a:pt x="1653362" y="3733"/>
                  </a:lnTo>
                  <a:lnTo>
                    <a:pt x="1655470" y="2095"/>
                  </a:lnTo>
                  <a:close/>
                </a:path>
                <a:path w="4562475" h="3079115">
                  <a:moveTo>
                    <a:pt x="1685810" y="3013646"/>
                  </a:moveTo>
                  <a:lnTo>
                    <a:pt x="1682775" y="3013176"/>
                  </a:lnTo>
                  <a:lnTo>
                    <a:pt x="1678101" y="3017837"/>
                  </a:lnTo>
                  <a:lnTo>
                    <a:pt x="1680438" y="3019945"/>
                  </a:lnTo>
                  <a:lnTo>
                    <a:pt x="1682534" y="3020174"/>
                  </a:lnTo>
                  <a:lnTo>
                    <a:pt x="1684870" y="3017609"/>
                  </a:lnTo>
                  <a:lnTo>
                    <a:pt x="1684642" y="3015970"/>
                  </a:lnTo>
                  <a:lnTo>
                    <a:pt x="1685810" y="3013646"/>
                  </a:lnTo>
                  <a:close/>
                </a:path>
                <a:path w="4562475" h="3079115">
                  <a:moveTo>
                    <a:pt x="1728279" y="631710"/>
                  </a:moveTo>
                  <a:lnTo>
                    <a:pt x="1725472" y="630072"/>
                  </a:lnTo>
                  <a:lnTo>
                    <a:pt x="1720811" y="630072"/>
                  </a:lnTo>
                  <a:lnTo>
                    <a:pt x="1721281" y="633107"/>
                  </a:lnTo>
                  <a:lnTo>
                    <a:pt x="1723605" y="634746"/>
                  </a:lnTo>
                  <a:lnTo>
                    <a:pt x="1726171" y="636143"/>
                  </a:lnTo>
                  <a:lnTo>
                    <a:pt x="1728038" y="633806"/>
                  </a:lnTo>
                  <a:lnTo>
                    <a:pt x="1728279" y="631710"/>
                  </a:lnTo>
                  <a:close/>
                </a:path>
                <a:path w="4562475" h="3079115">
                  <a:moveTo>
                    <a:pt x="1802015" y="1866"/>
                  </a:moveTo>
                  <a:lnTo>
                    <a:pt x="1799221" y="228"/>
                  </a:lnTo>
                  <a:lnTo>
                    <a:pt x="1796186" y="228"/>
                  </a:lnTo>
                  <a:lnTo>
                    <a:pt x="1791982" y="2794"/>
                  </a:lnTo>
                  <a:lnTo>
                    <a:pt x="1800148" y="4203"/>
                  </a:lnTo>
                  <a:lnTo>
                    <a:pt x="1800148" y="3962"/>
                  </a:lnTo>
                  <a:lnTo>
                    <a:pt x="1802015" y="1866"/>
                  </a:lnTo>
                  <a:close/>
                </a:path>
                <a:path w="4562475" h="3079115">
                  <a:moveTo>
                    <a:pt x="1812518" y="12128"/>
                  </a:moveTo>
                  <a:lnTo>
                    <a:pt x="1812290" y="10731"/>
                  </a:lnTo>
                  <a:lnTo>
                    <a:pt x="1812048" y="8864"/>
                  </a:lnTo>
                  <a:lnTo>
                    <a:pt x="1811591" y="6527"/>
                  </a:lnTo>
                  <a:lnTo>
                    <a:pt x="1809483" y="9105"/>
                  </a:lnTo>
                  <a:lnTo>
                    <a:pt x="1807159" y="10261"/>
                  </a:lnTo>
                  <a:lnTo>
                    <a:pt x="1806448" y="12598"/>
                  </a:lnTo>
                  <a:lnTo>
                    <a:pt x="1808314" y="14236"/>
                  </a:lnTo>
                  <a:lnTo>
                    <a:pt x="1810181" y="14236"/>
                  </a:lnTo>
                  <a:lnTo>
                    <a:pt x="1812518" y="12128"/>
                  </a:lnTo>
                  <a:close/>
                </a:path>
                <a:path w="4562475" h="3079115">
                  <a:moveTo>
                    <a:pt x="1905393" y="11899"/>
                  </a:moveTo>
                  <a:lnTo>
                    <a:pt x="1897468" y="10502"/>
                  </a:lnTo>
                  <a:lnTo>
                    <a:pt x="1895132" y="12839"/>
                  </a:lnTo>
                  <a:lnTo>
                    <a:pt x="1898167" y="14465"/>
                  </a:lnTo>
                  <a:lnTo>
                    <a:pt x="1900961" y="14465"/>
                  </a:lnTo>
                  <a:lnTo>
                    <a:pt x="1905393" y="11899"/>
                  </a:lnTo>
                  <a:close/>
                </a:path>
                <a:path w="4562475" h="3079115">
                  <a:moveTo>
                    <a:pt x="1931073" y="312242"/>
                  </a:moveTo>
                  <a:lnTo>
                    <a:pt x="1928507" y="308038"/>
                  </a:lnTo>
                  <a:lnTo>
                    <a:pt x="1927098" y="315976"/>
                  </a:lnTo>
                  <a:lnTo>
                    <a:pt x="1927339" y="315976"/>
                  </a:lnTo>
                  <a:lnTo>
                    <a:pt x="1929434" y="318071"/>
                  </a:lnTo>
                  <a:lnTo>
                    <a:pt x="1931073" y="315277"/>
                  </a:lnTo>
                  <a:lnTo>
                    <a:pt x="1931073" y="312242"/>
                  </a:lnTo>
                  <a:close/>
                </a:path>
                <a:path w="4562475" h="3079115">
                  <a:moveTo>
                    <a:pt x="2028850" y="316674"/>
                  </a:moveTo>
                  <a:lnTo>
                    <a:pt x="2028609" y="315506"/>
                  </a:lnTo>
                  <a:lnTo>
                    <a:pt x="2028380" y="313867"/>
                  </a:lnTo>
                  <a:lnTo>
                    <a:pt x="2028151" y="312470"/>
                  </a:lnTo>
                  <a:lnTo>
                    <a:pt x="2025116" y="313169"/>
                  </a:lnTo>
                  <a:lnTo>
                    <a:pt x="2024176" y="315506"/>
                  </a:lnTo>
                  <a:lnTo>
                    <a:pt x="2022081" y="316903"/>
                  </a:lnTo>
                  <a:lnTo>
                    <a:pt x="2024418" y="319239"/>
                  </a:lnTo>
                  <a:lnTo>
                    <a:pt x="2026513" y="319239"/>
                  </a:lnTo>
                  <a:lnTo>
                    <a:pt x="2028850" y="316674"/>
                  </a:lnTo>
                  <a:close/>
                </a:path>
                <a:path w="4562475" h="3079115">
                  <a:moveTo>
                    <a:pt x="2039353" y="311073"/>
                  </a:moveTo>
                  <a:lnTo>
                    <a:pt x="2036787" y="308737"/>
                  </a:lnTo>
                  <a:lnTo>
                    <a:pt x="2035619" y="308965"/>
                  </a:lnTo>
                  <a:lnTo>
                    <a:pt x="2033981" y="309206"/>
                  </a:lnTo>
                  <a:lnTo>
                    <a:pt x="2032584" y="309435"/>
                  </a:lnTo>
                  <a:lnTo>
                    <a:pt x="2033282" y="312470"/>
                  </a:lnTo>
                  <a:lnTo>
                    <a:pt x="2035619" y="313639"/>
                  </a:lnTo>
                  <a:lnTo>
                    <a:pt x="2037016" y="315506"/>
                  </a:lnTo>
                  <a:lnTo>
                    <a:pt x="2039353" y="313169"/>
                  </a:lnTo>
                  <a:lnTo>
                    <a:pt x="2039353" y="311073"/>
                  </a:lnTo>
                  <a:close/>
                </a:path>
                <a:path w="4562475" h="3079115">
                  <a:moveTo>
                    <a:pt x="2081352" y="2866860"/>
                  </a:moveTo>
                  <a:lnTo>
                    <a:pt x="2079256" y="2864751"/>
                  </a:lnTo>
                  <a:lnTo>
                    <a:pt x="2076919" y="2864523"/>
                  </a:lnTo>
                  <a:lnTo>
                    <a:pt x="2074583" y="2867088"/>
                  </a:lnTo>
                  <a:lnTo>
                    <a:pt x="2074824" y="2868726"/>
                  </a:lnTo>
                  <a:lnTo>
                    <a:pt x="2073656" y="2871063"/>
                  </a:lnTo>
                  <a:lnTo>
                    <a:pt x="2076691" y="2871520"/>
                  </a:lnTo>
                  <a:lnTo>
                    <a:pt x="2081352" y="2866860"/>
                  </a:lnTo>
                  <a:close/>
                </a:path>
                <a:path w="4562475" h="3079115">
                  <a:moveTo>
                    <a:pt x="2090928" y="2925661"/>
                  </a:moveTo>
                  <a:lnTo>
                    <a:pt x="2086254" y="2921000"/>
                  </a:lnTo>
                  <a:lnTo>
                    <a:pt x="2084158" y="2923095"/>
                  </a:lnTo>
                  <a:lnTo>
                    <a:pt x="2083917" y="2925432"/>
                  </a:lnTo>
                  <a:lnTo>
                    <a:pt x="2086483" y="2927769"/>
                  </a:lnTo>
                  <a:lnTo>
                    <a:pt x="2088121" y="2927527"/>
                  </a:lnTo>
                  <a:lnTo>
                    <a:pt x="2090458" y="2928696"/>
                  </a:lnTo>
                  <a:lnTo>
                    <a:pt x="2090928" y="2925661"/>
                  </a:lnTo>
                  <a:close/>
                </a:path>
                <a:path w="4562475" h="3079115">
                  <a:moveTo>
                    <a:pt x="2094661" y="310375"/>
                  </a:moveTo>
                  <a:lnTo>
                    <a:pt x="2092325" y="308267"/>
                  </a:lnTo>
                  <a:lnTo>
                    <a:pt x="2089988" y="308038"/>
                  </a:lnTo>
                  <a:lnTo>
                    <a:pt x="2088121" y="310375"/>
                  </a:lnTo>
                  <a:lnTo>
                    <a:pt x="2089988" y="311772"/>
                  </a:lnTo>
                  <a:lnTo>
                    <a:pt x="2090928" y="314337"/>
                  </a:lnTo>
                  <a:lnTo>
                    <a:pt x="2093950" y="314807"/>
                  </a:lnTo>
                  <a:lnTo>
                    <a:pt x="2094191" y="313169"/>
                  </a:lnTo>
                  <a:lnTo>
                    <a:pt x="2094661" y="310375"/>
                  </a:lnTo>
                  <a:close/>
                </a:path>
                <a:path w="4562475" h="3079115">
                  <a:moveTo>
                    <a:pt x="2163495" y="2903029"/>
                  </a:moveTo>
                  <a:lnTo>
                    <a:pt x="2163026" y="2901391"/>
                  </a:lnTo>
                  <a:lnTo>
                    <a:pt x="2162797" y="2899765"/>
                  </a:lnTo>
                  <a:lnTo>
                    <a:pt x="2161870" y="2895333"/>
                  </a:lnTo>
                  <a:lnTo>
                    <a:pt x="2160701" y="2900464"/>
                  </a:lnTo>
                  <a:lnTo>
                    <a:pt x="2157196" y="2900692"/>
                  </a:lnTo>
                  <a:lnTo>
                    <a:pt x="2157425" y="2903728"/>
                  </a:lnTo>
                  <a:lnTo>
                    <a:pt x="2159292" y="2905125"/>
                  </a:lnTo>
                  <a:lnTo>
                    <a:pt x="2161159" y="2905366"/>
                  </a:lnTo>
                  <a:lnTo>
                    <a:pt x="2163495" y="2903029"/>
                  </a:lnTo>
                  <a:close/>
                </a:path>
                <a:path w="4562475" h="3079115">
                  <a:moveTo>
                    <a:pt x="2191969" y="1066228"/>
                  </a:moveTo>
                  <a:lnTo>
                    <a:pt x="2190102" y="1065999"/>
                  </a:lnTo>
                  <a:lnTo>
                    <a:pt x="2188006" y="1065999"/>
                  </a:lnTo>
                  <a:lnTo>
                    <a:pt x="2186140" y="1065771"/>
                  </a:lnTo>
                  <a:lnTo>
                    <a:pt x="2186838" y="1068095"/>
                  </a:lnTo>
                  <a:lnTo>
                    <a:pt x="2184501" y="1070902"/>
                  </a:lnTo>
                  <a:lnTo>
                    <a:pt x="2188006" y="1072070"/>
                  </a:lnTo>
                  <a:lnTo>
                    <a:pt x="2189162" y="1070432"/>
                  </a:lnTo>
                  <a:lnTo>
                    <a:pt x="2191969" y="1069505"/>
                  </a:lnTo>
                  <a:lnTo>
                    <a:pt x="2191969" y="1066228"/>
                  </a:lnTo>
                  <a:close/>
                </a:path>
                <a:path w="4562475" h="3079115">
                  <a:moveTo>
                    <a:pt x="2216239" y="2868028"/>
                  </a:moveTo>
                  <a:lnTo>
                    <a:pt x="2212505" y="2868726"/>
                  </a:lnTo>
                  <a:lnTo>
                    <a:pt x="2211108" y="2868955"/>
                  </a:lnTo>
                  <a:lnTo>
                    <a:pt x="2208542" y="2869425"/>
                  </a:lnTo>
                  <a:lnTo>
                    <a:pt x="2210866" y="2871762"/>
                  </a:lnTo>
                  <a:lnTo>
                    <a:pt x="2212505" y="2873629"/>
                  </a:lnTo>
                  <a:lnTo>
                    <a:pt x="2214842" y="2875724"/>
                  </a:lnTo>
                  <a:lnTo>
                    <a:pt x="2215299" y="2873387"/>
                  </a:lnTo>
                  <a:lnTo>
                    <a:pt x="2215540" y="2871762"/>
                  </a:lnTo>
                  <a:lnTo>
                    <a:pt x="2216239" y="2868028"/>
                  </a:lnTo>
                  <a:close/>
                </a:path>
                <a:path w="4562475" h="3079115">
                  <a:moveTo>
                    <a:pt x="2238641" y="2935694"/>
                  </a:moveTo>
                  <a:lnTo>
                    <a:pt x="2238413" y="2934297"/>
                  </a:lnTo>
                  <a:lnTo>
                    <a:pt x="2238171" y="2932430"/>
                  </a:lnTo>
                  <a:lnTo>
                    <a:pt x="2237702" y="2930093"/>
                  </a:lnTo>
                  <a:lnTo>
                    <a:pt x="2235606" y="2932671"/>
                  </a:lnTo>
                  <a:lnTo>
                    <a:pt x="2233041" y="2933827"/>
                  </a:lnTo>
                  <a:lnTo>
                    <a:pt x="2232571" y="2936163"/>
                  </a:lnTo>
                  <a:lnTo>
                    <a:pt x="2234438" y="2937802"/>
                  </a:lnTo>
                  <a:lnTo>
                    <a:pt x="2236305" y="2937802"/>
                  </a:lnTo>
                  <a:lnTo>
                    <a:pt x="2238641" y="2935694"/>
                  </a:lnTo>
                  <a:close/>
                </a:path>
                <a:path w="4562475" h="3079115">
                  <a:moveTo>
                    <a:pt x="2334323" y="3054248"/>
                  </a:moveTo>
                  <a:lnTo>
                    <a:pt x="2331288" y="3051441"/>
                  </a:lnTo>
                  <a:lnTo>
                    <a:pt x="2329650" y="3051683"/>
                  </a:lnTo>
                  <a:lnTo>
                    <a:pt x="2327313" y="3053550"/>
                  </a:lnTo>
                  <a:lnTo>
                    <a:pt x="2327554" y="3055175"/>
                  </a:lnTo>
                  <a:lnTo>
                    <a:pt x="2327783" y="3057042"/>
                  </a:lnTo>
                  <a:lnTo>
                    <a:pt x="2328024" y="3058210"/>
                  </a:lnTo>
                  <a:lnTo>
                    <a:pt x="2330119" y="3056813"/>
                  </a:lnTo>
                  <a:lnTo>
                    <a:pt x="2332215" y="3055645"/>
                  </a:lnTo>
                  <a:lnTo>
                    <a:pt x="2334323" y="3054248"/>
                  </a:lnTo>
                  <a:close/>
                </a:path>
                <a:path w="4562475" h="3079115">
                  <a:moveTo>
                    <a:pt x="2422766" y="2921470"/>
                  </a:moveTo>
                  <a:lnTo>
                    <a:pt x="2422067" y="2917964"/>
                  </a:lnTo>
                  <a:lnTo>
                    <a:pt x="2421369" y="2913761"/>
                  </a:lnTo>
                  <a:lnTo>
                    <a:pt x="2419032" y="2916097"/>
                  </a:lnTo>
                  <a:lnTo>
                    <a:pt x="2417165" y="2917736"/>
                  </a:lnTo>
                  <a:lnTo>
                    <a:pt x="2415057" y="2920060"/>
                  </a:lnTo>
                  <a:lnTo>
                    <a:pt x="2417394" y="2920530"/>
                  </a:lnTo>
                  <a:lnTo>
                    <a:pt x="2419032" y="2920758"/>
                  </a:lnTo>
                  <a:lnTo>
                    <a:pt x="2422766" y="2921470"/>
                  </a:lnTo>
                  <a:close/>
                </a:path>
                <a:path w="4562475" h="3079115">
                  <a:moveTo>
                    <a:pt x="2484374" y="3058680"/>
                  </a:moveTo>
                  <a:lnTo>
                    <a:pt x="2474569" y="3058680"/>
                  </a:lnTo>
                  <a:lnTo>
                    <a:pt x="2474341" y="3061716"/>
                  </a:lnTo>
                  <a:lnTo>
                    <a:pt x="2476436" y="3062186"/>
                  </a:lnTo>
                  <a:lnTo>
                    <a:pt x="2478532" y="3061944"/>
                  </a:lnTo>
                  <a:lnTo>
                    <a:pt x="2481110" y="3061716"/>
                  </a:lnTo>
                  <a:lnTo>
                    <a:pt x="2484374" y="3063113"/>
                  </a:lnTo>
                  <a:lnTo>
                    <a:pt x="2484374" y="3058680"/>
                  </a:lnTo>
                  <a:close/>
                </a:path>
                <a:path w="4562475" h="3079115">
                  <a:moveTo>
                    <a:pt x="2510040" y="3028340"/>
                  </a:moveTo>
                  <a:lnTo>
                    <a:pt x="2508643" y="3026245"/>
                  </a:lnTo>
                  <a:lnTo>
                    <a:pt x="2507475" y="3024149"/>
                  </a:lnTo>
                  <a:lnTo>
                    <a:pt x="2506078" y="3022041"/>
                  </a:lnTo>
                  <a:lnTo>
                    <a:pt x="2503513" y="3024848"/>
                  </a:lnTo>
                  <a:lnTo>
                    <a:pt x="2503741" y="3026714"/>
                  </a:lnTo>
                  <a:lnTo>
                    <a:pt x="2505379" y="3029039"/>
                  </a:lnTo>
                  <a:lnTo>
                    <a:pt x="2507005" y="3028810"/>
                  </a:lnTo>
                  <a:lnTo>
                    <a:pt x="2508872" y="3028581"/>
                  </a:lnTo>
                  <a:lnTo>
                    <a:pt x="2510040" y="3028340"/>
                  </a:lnTo>
                  <a:close/>
                </a:path>
                <a:path w="4562475" h="3079115">
                  <a:moveTo>
                    <a:pt x="2641892" y="2975140"/>
                  </a:moveTo>
                  <a:lnTo>
                    <a:pt x="2638387" y="2972333"/>
                  </a:lnTo>
                  <a:lnTo>
                    <a:pt x="2635123" y="2972333"/>
                  </a:lnTo>
                  <a:lnTo>
                    <a:pt x="2631859" y="2975140"/>
                  </a:lnTo>
                  <a:lnTo>
                    <a:pt x="2635123" y="2977934"/>
                  </a:lnTo>
                  <a:lnTo>
                    <a:pt x="2638628" y="2977934"/>
                  </a:lnTo>
                  <a:lnTo>
                    <a:pt x="2641892" y="2975140"/>
                  </a:lnTo>
                  <a:close/>
                </a:path>
                <a:path w="4562475" h="3079115">
                  <a:moveTo>
                    <a:pt x="2651455" y="316903"/>
                  </a:moveTo>
                  <a:lnTo>
                    <a:pt x="2649588" y="315506"/>
                  </a:lnTo>
                  <a:lnTo>
                    <a:pt x="2648661" y="312940"/>
                  </a:lnTo>
                  <a:lnTo>
                    <a:pt x="2645626" y="312470"/>
                  </a:lnTo>
                  <a:lnTo>
                    <a:pt x="2645397" y="314109"/>
                  </a:lnTo>
                  <a:lnTo>
                    <a:pt x="2644927" y="316903"/>
                  </a:lnTo>
                  <a:lnTo>
                    <a:pt x="2647264" y="319239"/>
                  </a:lnTo>
                  <a:lnTo>
                    <a:pt x="2649359" y="319468"/>
                  </a:lnTo>
                  <a:lnTo>
                    <a:pt x="2651455" y="316903"/>
                  </a:lnTo>
                  <a:close/>
                </a:path>
                <a:path w="4562475" h="3079115">
                  <a:moveTo>
                    <a:pt x="2659392" y="633107"/>
                  </a:moveTo>
                  <a:lnTo>
                    <a:pt x="2654490" y="627748"/>
                  </a:lnTo>
                  <a:lnTo>
                    <a:pt x="2655430" y="633107"/>
                  </a:lnTo>
                  <a:lnTo>
                    <a:pt x="2653322" y="637082"/>
                  </a:lnTo>
                  <a:lnTo>
                    <a:pt x="2656827" y="639648"/>
                  </a:lnTo>
                  <a:lnTo>
                    <a:pt x="2659164" y="636143"/>
                  </a:lnTo>
                  <a:lnTo>
                    <a:pt x="2659392" y="633107"/>
                  </a:lnTo>
                  <a:close/>
                </a:path>
                <a:path w="4562475" h="3079115">
                  <a:moveTo>
                    <a:pt x="2750642" y="1072997"/>
                  </a:moveTo>
                  <a:lnTo>
                    <a:pt x="2749943" y="1069263"/>
                  </a:lnTo>
                  <a:lnTo>
                    <a:pt x="2749473" y="1066469"/>
                  </a:lnTo>
                  <a:lnTo>
                    <a:pt x="2746438" y="1067168"/>
                  </a:lnTo>
                  <a:lnTo>
                    <a:pt x="2745270" y="1069505"/>
                  </a:lnTo>
                  <a:lnTo>
                    <a:pt x="2742704" y="1071600"/>
                  </a:lnTo>
                  <a:lnTo>
                    <a:pt x="2745270" y="1072070"/>
                  </a:lnTo>
                  <a:lnTo>
                    <a:pt x="2746908" y="1072299"/>
                  </a:lnTo>
                  <a:lnTo>
                    <a:pt x="2750642" y="1072997"/>
                  </a:lnTo>
                  <a:close/>
                </a:path>
                <a:path w="4562475" h="3079115">
                  <a:moveTo>
                    <a:pt x="2779572" y="3005709"/>
                  </a:moveTo>
                  <a:lnTo>
                    <a:pt x="2777236" y="3003613"/>
                  </a:lnTo>
                  <a:lnTo>
                    <a:pt x="2775610" y="3006407"/>
                  </a:lnTo>
                  <a:lnTo>
                    <a:pt x="2775610" y="3009442"/>
                  </a:lnTo>
                  <a:lnTo>
                    <a:pt x="2778175" y="3013646"/>
                  </a:lnTo>
                  <a:lnTo>
                    <a:pt x="2779572" y="3005709"/>
                  </a:lnTo>
                  <a:close/>
                </a:path>
                <a:path w="4562475" h="3079115">
                  <a:moveTo>
                    <a:pt x="2989135" y="316903"/>
                  </a:moveTo>
                  <a:lnTo>
                    <a:pt x="2988907" y="315506"/>
                  </a:lnTo>
                  <a:lnTo>
                    <a:pt x="2988665" y="313639"/>
                  </a:lnTo>
                  <a:lnTo>
                    <a:pt x="2988195" y="311302"/>
                  </a:lnTo>
                  <a:lnTo>
                    <a:pt x="2986100" y="313867"/>
                  </a:lnTo>
                  <a:lnTo>
                    <a:pt x="2983763" y="315036"/>
                  </a:lnTo>
                  <a:lnTo>
                    <a:pt x="2983065" y="317373"/>
                  </a:lnTo>
                  <a:lnTo>
                    <a:pt x="2984931" y="319011"/>
                  </a:lnTo>
                  <a:lnTo>
                    <a:pt x="2986798" y="319011"/>
                  </a:lnTo>
                  <a:lnTo>
                    <a:pt x="2989135" y="316903"/>
                  </a:lnTo>
                  <a:close/>
                </a:path>
                <a:path w="4562475" h="3079115">
                  <a:moveTo>
                    <a:pt x="3141053" y="3035808"/>
                  </a:moveTo>
                  <a:lnTo>
                    <a:pt x="3138259" y="3032315"/>
                  </a:lnTo>
                  <a:lnTo>
                    <a:pt x="3135452" y="3035808"/>
                  </a:lnTo>
                  <a:lnTo>
                    <a:pt x="3135452" y="3039084"/>
                  </a:lnTo>
                  <a:lnTo>
                    <a:pt x="3138259" y="3042348"/>
                  </a:lnTo>
                  <a:lnTo>
                    <a:pt x="3141053" y="3039084"/>
                  </a:lnTo>
                  <a:lnTo>
                    <a:pt x="3141053" y="3035808"/>
                  </a:lnTo>
                  <a:close/>
                </a:path>
                <a:path w="4562475" h="3079115">
                  <a:moveTo>
                    <a:pt x="3501364" y="1070203"/>
                  </a:moveTo>
                  <a:lnTo>
                    <a:pt x="3498329" y="1069733"/>
                  </a:lnTo>
                  <a:lnTo>
                    <a:pt x="3493897" y="1074166"/>
                  </a:lnTo>
                  <a:lnTo>
                    <a:pt x="3496233" y="1076502"/>
                  </a:lnTo>
                  <a:lnTo>
                    <a:pt x="3498329" y="1076502"/>
                  </a:lnTo>
                  <a:lnTo>
                    <a:pt x="3500437" y="1074166"/>
                  </a:lnTo>
                  <a:lnTo>
                    <a:pt x="3500196" y="1072527"/>
                  </a:lnTo>
                  <a:lnTo>
                    <a:pt x="3501364" y="1070203"/>
                  </a:lnTo>
                  <a:close/>
                </a:path>
                <a:path w="4562475" h="3079115">
                  <a:moveTo>
                    <a:pt x="3602177" y="309206"/>
                  </a:moveTo>
                  <a:lnTo>
                    <a:pt x="3601478" y="307809"/>
                  </a:lnTo>
                  <a:lnTo>
                    <a:pt x="3601250" y="306870"/>
                  </a:lnTo>
                  <a:lnTo>
                    <a:pt x="3600780" y="305943"/>
                  </a:lnTo>
                  <a:lnTo>
                    <a:pt x="3600081" y="306400"/>
                  </a:lnTo>
                  <a:lnTo>
                    <a:pt x="3599383" y="306641"/>
                  </a:lnTo>
                  <a:lnTo>
                    <a:pt x="3598684" y="307098"/>
                  </a:lnTo>
                  <a:lnTo>
                    <a:pt x="3596576" y="309206"/>
                  </a:lnTo>
                  <a:lnTo>
                    <a:pt x="3594951" y="311073"/>
                  </a:lnTo>
                  <a:lnTo>
                    <a:pt x="3597516" y="311543"/>
                  </a:lnTo>
                  <a:lnTo>
                    <a:pt x="3599142" y="311772"/>
                  </a:lnTo>
                  <a:lnTo>
                    <a:pt x="3602177" y="312242"/>
                  </a:lnTo>
                  <a:lnTo>
                    <a:pt x="3602177" y="309206"/>
                  </a:lnTo>
                  <a:close/>
                </a:path>
                <a:path w="4562475" h="3079115">
                  <a:moveTo>
                    <a:pt x="3703231" y="3036976"/>
                  </a:moveTo>
                  <a:lnTo>
                    <a:pt x="3700424" y="3035109"/>
                  </a:lnTo>
                  <a:lnTo>
                    <a:pt x="3697389" y="3035350"/>
                  </a:lnTo>
                  <a:lnTo>
                    <a:pt x="3692956" y="3037675"/>
                  </a:lnTo>
                  <a:lnTo>
                    <a:pt x="3700653" y="3039084"/>
                  </a:lnTo>
                  <a:lnTo>
                    <a:pt x="3703231" y="3036976"/>
                  </a:lnTo>
                  <a:close/>
                </a:path>
                <a:path w="4562475" h="3079115">
                  <a:moveTo>
                    <a:pt x="3729355" y="2892298"/>
                  </a:moveTo>
                  <a:lnTo>
                    <a:pt x="3727488" y="2890888"/>
                  </a:lnTo>
                  <a:lnTo>
                    <a:pt x="3725621" y="2890659"/>
                  </a:lnTo>
                  <a:lnTo>
                    <a:pt x="3723297" y="2892996"/>
                  </a:lnTo>
                  <a:lnTo>
                    <a:pt x="3723754" y="2894622"/>
                  </a:lnTo>
                  <a:lnTo>
                    <a:pt x="3723995" y="2896260"/>
                  </a:lnTo>
                  <a:lnTo>
                    <a:pt x="3724922" y="2900692"/>
                  </a:lnTo>
                  <a:lnTo>
                    <a:pt x="3725862" y="2895790"/>
                  </a:lnTo>
                  <a:lnTo>
                    <a:pt x="3729355" y="2895562"/>
                  </a:lnTo>
                  <a:lnTo>
                    <a:pt x="3729355" y="2892298"/>
                  </a:lnTo>
                  <a:close/>
                </a:path>
                <a:path w="4562475" h="3079115">
                  <a:moveTo>
                    <a:pt x="3743134" y="3024378"/>
                  </a:moveTo>
                  <a:lnTo>
                    <a:pt x="3739629" y="3021571"/>
                  </a:lnTo>
                  <a:lnTo>
                    <a:pt x="3736365" y="3021571"/>
                  </a:lnTo>
                  <a:lnTo>
                    <a:pt x="3733088" y="3024378"/>
                  </a:lnTo>
                  <a:lnTo>
                    <a:pt x="3736594" y="3026943"/>
                  </a:lnTo>
                  <a:lnTo>
                    <a:pt x="3739858" y="3026943"/>
                  </a:lnTo>
                  <a:lnTo>
                    <a:pt x="3743134" y="3024378"/>
                  </a:lnTo>
                  <a:close/>
                </a:path>
                <a:path w="4562475" h="3079115">
                  <a:moveTo>
                    <a:pt x="3832275" y="314337"/>
                  </a:moveTo>
                  <a:lnTo>
                    <a:pt x="3829939" y="312242"/>
                  </a:lnTo>
                  <a:lnTo>
                    <a:pt x="3828542" y="314109"/>
                  </a:lnTo>
                  <a:lnTo>
                    <a:pt x="3825976" y="315036"/>
                  </a:lnTo>
                  <a:lnTo>
                    <a:pt x="3825506" y="318071"/>
                  </a:lnTo>
                  <a:lnTo>
                    <a:pt x="3829710" y="318770"/>
                  </a:lnTo>
                  <a:lnTo>
                    <a:pt x="3832275" y="316433"/>
                  </a:lnTo>
                  <a:lnTo>
                    <a:pt x="3832275" y="314337"/>
                  </a:lnTo>
                  <a:close/>
                </a:path>
                <a:path w="4562475" h="3079115">
                  <a:moveTo>
                    <a:pt x="3837635" y="3034881"/>
                  </a:moveTo>
                  <a:lnTo>
                    <a:pt x="3836238" y="3032772"/>
                  </a:lnTo>
                  <a:lnTo>
                    <a:pt x="3835069" y="3030677"/>
                  </a:lnTo>
                  <a:lnTo>
                    <a:pt x="3833672" y="3028581"/>
                  </a:lnTo>
                  <a:lnTo>
                    <a:pt x="3830878" y="3031617"/>
                  </a:lnTo>
                  <a:lnTo>
                    <a:pt x="3831107" y="3033242"/>
                  </a:lnTo>
                  <a:lnTo>
                    <a:pt x="3832974" y="3035579"/>
                  </a:lnTo>
                  <a:lnTo>
                    <a:pt x="3834612" y="3035350"/>
                  </a:lnTo>
                  <a:lnTo>
                    <a:pt x="3836479" y="3035109"/>
                  </a:lnTo>
                  <a:lnTo>
                    <a:pt x="3837635" y="3034881"/>
                  </a:lnTo>
                  <a:close/>
                </a:path>
                <a:path w="4562475" h="3079115">
                  <a:moveTo>
                    <a:pt x="3863771" y="2991002"/>
                  </a:moveTo>
                  <a:lnTo>
                    <a:pt x="3860977" y="2989135"/>
                  </a:lnTo>
                  <a:lnTo>
                    <a:pt x="3857942" y="2989376"/>
                  </a:lnTo>
                  <a:lnTo>
                    <a:pt x="3853510" y="2991701"/>
                  </a:lnTo>
                  <a:lnTo>
                    <a:pt x="3861206" y="2993339"/>
                  </a:lnTo>
                  <a:lnTo>
                    <a:pt x="3863771" y="2991002"/>
                  </a:lnTo>
                  <a:close/>
                </a:path>
                <a:path w="4562475" h="3079115">
                  <a:moveTo>
                    <a:pt x="3983024" y="624471"/>
                  </a:moveTo>
                  <a:lnTo>
                    <a:pt x="3980459" y="624014"/>
                  </a:lnTo>
                  <a:lnTo>
                    <a:pt x="3978821" y="623773"/>
                  </a:lnTo>
                  <a:lnTo>
                    <a:pt x="3975087" y="623074"/>
                  </a:lnTo>
                  <a:lnTo>
                    <a:pt x="3975785" y="626579"/>
                  </a:lnTo>
                  <a:lnTo>
                    <a:pt x="3976027" y="627976"/>
                  </a:lnTo>
                  <a:lnTo>
                    <a:pt x="3976255" y="629615"/>
                  </a:lnTo>
                  <a:lnTo>
                    <a:pt x="3979532" y="628916"/>
                  </a:lnTo>
                  <a:lnTo>
                    <a:pt x="3980459" y="626579"/>
                  </a:lnTo>
                  <a:lnTo>
                    <a:pt x="3983024" y="624471"/>
                  </a:lnTo>
                  <a:close/>
                </a:path>
                <a:path w="4562475" h="3079115">
                  <a:moveTo>
                    <a:pt x="4103674" y="3070352"/>
                  </a:moveTo>
                  <a:lnTo>
                    <a:pt x="4101338" y="3067786"/>
                  </a:lnTo>
                  <a:lnTo>
                    <a:pt x="4099242" y="3067786"/>
                  </a:lnTo>
                  <a:lnTo>
                    <a:pt x="4096677" y="3070352"/>
                  </a:lnTo>
                  <a:lnTo>
                    <a:pt x="4099242" y="3071050"/>
                  </a:lnTo>
                  <a:lnTo>
                    <a:pt x="4099712" y="3074314"/>
                  </a:lnTo>
                  <a:lnTo>
                    <a:pt x="4102976" y="3074555"/>
                  </a:lnTo>
                  <a:lnTo>
                    <a:pt x="4103674" y="3070352"/>
                  </a:lnTo>
                  <a:close/>
                </a:path>
                <a:path w="4562475" h="3079115">
                  <a:moveTo>
                    <a:pt x="4136580" y="3046082"/>
                  </a:moveTo>
                  <a:lnTo>
                    <a:pt x="4136110" y="3045612"/>
                  </a:lnTo>
                  <a:lnTo>
                    <a:pt x="4135640" y="3044685"/>
                  </a:lnTo>
                  <a:lnTo>
                    <a:pt x="4135412" y="3043745"/>
                  </a:lnTo>
                  <a:lnTo>
                    <a:pt x="4134942" y="3042818"/>
                  </a:lnTo>
                  <a:lnTo>
                    <a:pt x="4134243" y="3043275"/>
                  </a:lnTo>
                  <a:lnTo>
                    <a:pt x="4133545" y="3043517"/>
                  </a:lnTo>
                  <a:lnTo>
                    <a:pt x="4132846" y="3043974"/>
                  </a:lnTo>
                  <a:lnTo>
                    <a:pt x="4130751" y="3046082"/>
                  </a:lnTo>
                  <a:lnTo>
                    <a:pt x="4129113" y="3047949"/>
                  </a:lnTo>
                  <a:lnTo>
                    <a:pt x="4131678" y="3048419"/>
                  </a:lnTo>
                  <a:lnTo>
                    <a:pt x="4133316" y="3048647"/>
                  </a:lnTo>
                  <a:lnTo>
                    <a:pt x="4136352" y="3049117"/>
                  </a:lnTo>
                  <a:lnTo>
                    <a:pt x="4136352" y="3046552"/>
                  </a:lnTo>
                  <a:lnTo>
                    <a:pt x="4136580" y="3046082"/>
                  </a:lnTo>
                  <a:close/>
                </a:path>
                <a:path w="4562475" h="3079115">
                  <a:moveTo>
                    <a:pt x="4152214" y="3044914"/>
                  </a:moveTo>
                  <a:lnTo>
                    <a:pt x="4150817" y="3042818"/>
                  </a:lnTo>
                  <a:lnTo>
                    <a:pt x="4149648" y="3040710"/>
                  </a:lnTo>
                  <a:lnTo>
                    <a:pt x="4148251" y="3038614"/>
                  </a:lnTo>
                  <a:lnTo>
                    <a:pt x="4145673" y="3041408"/>
                  </a:lnTo>
                  <a:lnTo>
                    <a:pt x="4145673" y="3043047"/>
                  </a:lnTo>
                  <a:lnTo>
                    <a:pt x="4147540" y="3045612"/>
                  </a:lnTo>
                  <a:lnTo>
                    <a:pt x="4149179" y="3045383"/>
                  </a:lnTo>
                  <a:lnTo>
                    <a:pt x="4151045" y="3045142"/>
                  </a:lnTo>
                  <a:lnTo>
                    <a:pt x="4152214" y="3044914"/>
                  </a:lnTo>
                  <a:close/>
                </a:path>
                <a:path w="4562475" h="3079115">
                  <a:moveTo>
                    <a:pt x="4162717" y="15633"/>
                  </a:moveTo>
                  <a:lnTo>
                    <a:pt x="4162475" y="13068"/>
                  </a:lnTo>
                  <a:lnTo>
                    <a:pt x="4162475" y="10502"/>
                  </a:lnTo>
                  <a:lnTo>
                    <a:pt x="4160609" y="10261"/>
                  </a:lnTo>
                  <a:lnTo>
                    <a:pt x="4159681" y="11430"/>
                  </a:lnTo>
                  <a:lnTo>
                    <a:pt x="4159212" y="13068"/>
                  </a:lnTo>
                  <a:lnTo>
                    <a:pt x="4158983" y="15405"/>
                  </a:lnTo>
                  <a:lnTo>
                    <a:pt x="4159212" y="17970"/>
                  </a:lnTo>
                  <a:lnTo>
                    <a:pt x="4159212" y="20535"/>
                  </a:lnTo>
                  <a:lnTo>
                    <a:pt x="4161078" y="20764"/>
                  </a:lnTo>
                  <a:lnTo>
                    <a:pt x="4162247" y="19596"/>
                  </a:lnTo>
                  <a:lnTo>
                    <a:pt x="4162475" y="18199"/>
                  </a:lnTo>
                  <a:lnTo>
                    <a:pt x="4162717" y="15633"/>
                  </a:lnTo>
                  <a:close/>
                </a:path>
                <a:path w="4562475" h="3079115">
                  <a:moveTo>
                    <a:pt x="4209148" y="3054477"/>
                  </a:moveTo>
                  <a:lnTo>
                    <a:pt x="4206824" y="3052381"/>
                  </a:lnTo>
                  <a:lnTo>
                    <a:pt x="4205427" y="3054248"/>
                  </a:lnTo>
                  <a:lnTo>
                    <a:pt x="4202849" y="3055175"/>
                  </a:lnTo>
                  <a:lnTo>
                    <a:pt x="4202392" y="3058210"/>
                  </a:lnTo>
                  <a:lnTo>
                    <a:pt x="4206583" y="3058909"/>
                  </a:lnTo>
                  <a:lnTo>
                    <a:pt x="4209148" y="3056585"/>
                  </a:lnTo>
                  <a:lnTo>
                    <a:pt x="4209148" y="3054477"/>
                  </a:lnTo>
                  <a:close/>
                </a:path>
                <a:path w="4562475" h="3079115">
                  <a:moveTo>
                    <a:pt x="4234827" y="2997771"/>
                  </a:moveTo>
                  <a:lnTo>
                    <a:pt x="4234586" y="2996603"/>
                  </a:lnTo>
                  <a:lnTo>
                    <a:pt x="4234358" y="2994977"/>
                  </a:lnTo>
                  <a:lnTo>
                    <a:pt x="4234129" y="2993567"/>
                  </a:lnTo>
                  <a:lnTo>
                    <a:pt x="4231094" y="2994279"/>
                  </a:lnTo>
                  <a:lnTo>
                    <a:pt x="4229925" y="2996603"/>
                  </a:lnTo>
                  <a:lnTo>
                    <a:pt x="4228058" y="2998012"/>
                  </a:lnTo>
                  <a:lnTo>
                    <a:pt x="4230395" y="3000337"/>
                  </a:lnTo>
                  <a:lnTo>
                    <a:pt x="4232491" y="3000337"/>
                  </a:lnTo>
                  <a:lnTo>
                    <a:pt x="4234827" y="2997771"/>
                  </a:lnTo>
                  <a:close/>
                </a:path>
                <a:path w="4562475" h="3079115">
                  <a:moveTo>
                    <a:pt x="4245330" y="3069882"/>
                  </a:moveTo>
                  <a:lnTo>
                    <a:pt x="4237393" y="3068485"/>
                  </a:lnTo>
                  <a:lnTo>
                    <a:pt x="4235297" y="3070809"/>
                  </a:lnTo>
                  <a:lnTo>
                    <a:pt x="4238091" y="3072447"/>
                  </a:lnTo>
                  <a:lnTo>
                    <a:pt x="4241127" y="3072447"/>
                  </a:lnTo>
                  <a:lnTo>
                    <a:pt x="4245330" y="3069882"/>
                  </a:lnTo>
                  <a:close/>
                </a:path>
                <a:path w="4562475" h="3079115">
                  <a:moveTo>
                    <a:pt x="4256989" y="3076879"/>
                  </a:moveTo>
                  <a:lnTo>
                    <a:pt x="4252087" y="3075952"/>
                  </a:lnTo>
                  <a:lnTo>
                    <a:pt x="4251858" y="3072447"/>
                  </a:lnTo>
                  <a:lnTo>
                    <a:pt x="4248594" y="3072447"/>
                  </a:lnTo>
                  <a:lnTo>
                    <a:pt x="4247197" y="3074314"/>
                  </a:lnTo>
                  <a:lnTo>
                    <a:pt x="4246956" y="3076181"/>
                  </a:lnTo>
                  <a:lnTo>
                    <a:pt x="4249293" y="3078518"/>
                  </a:lnTo>
                  <a:lnTo>
                    <a:pt x="4250931" y="3078048"/>
                  </a:lnTo>
                  <a:lnTo>
                    <a:pt x="4252557" y="3077819"/>
                  </a:lnTo>
                  <a:lnTo>
                    <a:pt x="4256989" y="3076879"/>
                  </a:lnTo>
                  <a:close/>
                </a:path>
                <a:path w="4562475" h="3079115">
                  <a:moveTo>
                    <a:pt x="4366679" y="2866860"/>
                  </a:moveTo>
                  <a:lnTo>
                    <a:pt x="4358970" y="2865221"/>
                  </a:lnTo>
                  <a:lnTo>
                    <a:pt x="4356405" y="2867558"/>
                  </a:lnTo>
                  <a:lnTo>
                    <a:pt x="4359211" y="2869425"/>
                  </a:lnTo>
                  <a:lnTo>
                    <a:pt x="4362234" y="2869196"/>
                  </a:lnTo>
                  <a:lnTo>
                    <a:pt x="4366679" y="2866860"/>
                  </a:lnTo>
                  <a:close/>
                </a:path>
                <a:path w="4562475" h="3079115">
                  <a:moveTo>
                    <a:pt x="4383011" y="3011779"/>
                  </a:moveTo>
                  <a:lnTo>
                    <a:pt x="4380446" y="3009671"/>
                  </a:lnTo>
                  <a:lnTo>
                    <a:pt x="4378807" y="3009912"/>
                  </a:lnTo>
                  <a:lnTo>
                    <a:pt x="4376471" y="3008744"/>
                  </a:lnTo>
                  <a:lnTo>
                    <a:pt x="4376013" y="3011779"/>
                  </a:lnTo>
                  <a:lnTo>
                    <a:pt x="4380446" y="3016212"/>
                  </a:lnTo>
                  <a:lnTo>
                    <a:pt x="4382770" y="3013875"/>
                  </a:lnTo>
                  <a:lnTo>
                    <a:pt x="4383011" y="3011779"/>
                  </a:lnTo>
                  <a:close/>
                </a:path>
                <a:path w="4562475" h="3079115">
                  <a:moveTo>
                    <a:pt x="4388612" y="3066846"/>
                  </a:moveTo>
                  <a:lnTo>
                    <a:pt x="4388370" y="3065449"/>
                  </a:lnTo>
                  <a:lnTo>
                    <a:pt x="4388142" y="3063583"/>
                  </a:lnTo>
                  <a:lnTo>
                    <a:pt x="4387672" y="3061246"/>
                  </a:lnTo>
                  <a:lnTo>
                    <a:pt x="4385576" y="3063811"/>
                  </a:lnTo>
                  <a:lnTo>
                    <a:pt x="4383240" y="3064751"/>
                  </a:lnTo>
                  <a:lnTo>
                    <a:pt x="4382541" y="3067316"/>
                  </a:lnTo>
                  <a:lnTo>
                    <a:pt x="4384408" y="3068955"/>
                  </a:lnTo>
                  <a:lnTo>
                    <a:pt x="4386275" y="3068955"/>
                  </a:lnTo>
                  <a:lnTo>
                    <a:pt x="4388612" y="3066846"/>
                  </a:lnTo>
                  <a:close/>
                </a:path>
                <a:path w="4562475" h="3079115">
                  <a:moveTo>
                    <a:pt x="4399115" y="631939"/>
                  </a:moveTo>
                  <a:lnTo>
                    <a:pt x="4396308" y="629373"/>
                  </a:lnTo>
                  <a:lnTo>
                    <a:pt x="4394441" y="629615"/>
                  </a:lnTo>
                  <a:lnTo>
                    <a:pt x="4392104" y="631240"/>
                  </a:lnTo>
                  <a:lnTo>
                    <a:pt x="4392346" y="632879"/>
                  </a:lnTo>
                  <a:lnTo>
                    <a:pt x="4392574" y="634746"/>
                  </a:lnTo>
                  <a:lnTo>
                    <a:pt x="4392815" y="635914"/>
                  </a:lnTo>
                  <a:lnTo>
                    <a:pt x="4394911" y="634517"/>
                  </a:lnTo>
                  <a:lnTo>
                    <a:pt x="4397006" y="633349"/>
                  </a:lnTo>
                  <a:lnTo>
                    <a:pt x="4399115" y="631939"/>
                  </a:lnTo>
                  <a:close/>
                </a:path>
                <a:path w="4562475" h="3079115">
                  <a:moveTo>
                    <a:pt x="4407979" y="2890888"/>
                  </a:moveTo>
                  <a:lnTo>
                    <a:pt x="4407281" y="2887865"/>
                  </a:lnTo>
                  <a:lnTo>
                    <a:pt x="4404944" y="2886926"/>
                  </a:lnTo>
                  <a:lnTo>
                    <a:pt x="4403547" y="2884830"/>
                  </a:lnTo>
                  <a:lnTo>
                    <a:pt x="4401210" y="2887154"/>
                  </a:lnTo>
                  <a:lnTo>
                    <a:pt x="4401210" y="2889262"/>
                  </a:lnTo>
                  <a:lnTo>
                    <a:pt x="4403776" y="2891599"/>
                  </a:lnTo>
                  <a:lnTo>
                    <a:pt x="4404944" y="2891358"/>
                  </a:lnTo>
                  <a:lnTo>
                    <a:pt x="4406582" y="2891129"/>
                  </a:lnTo>
                  <a:lnTo>
                    <a:pt x="4407979" y="2890888"/>
                  </a:lnTo>
                  <a:close/>
                </a:path>
                <a:path w="4562475" h="3079115">
                  <a:moveTo>
                    <a:pt x="4464215" y="2916097"/>
                  </a:moveTo>
                  <a:lnTo>
                    <a:pt x="4461891" y="2913761"/>
                  </a:lnTo>
                  <a:lnTo>
                    <a:pt x="4459783" y="2913761"/>
                  </a:lnTo>
                  <a:lnTo>
                    <a:pt x="4457687" y="2916097"/>
                  </a:lnTo>
                  <a:lnTo>
                    <a:pt x="4457916" y="2917736"/>
                  </a:lnTo>
                  <a:lnTo>
                    <a:pt x="4456747" y="2920060"/>
                  </a:lnTo>
                  <a:lnTo>
                    <a:pt x="4459783" y="2920530"/>
                  </a:lnTo>
                  <a:lnTo>
                    <a:pt x="4464215" y="2916097"/>
                  </a:lnTo>
                  <a:close/>
                </a:path>
                <a:path w="4562475" h="3079115">
                  <a:moveTo>
                    <a:pt x="4483824" y="621906"/>
                  </a:moveTo>
                  <a:lnTo>
                    <a:pt x="4481715" y="619582"/>
                  </a:lnTo>
                  <a:lnTo>
                    <a:pt x="4479391" y="619582"/>
                  </a:lnTo>
                  <a:lnTo>
                    <a:pt x="4477283" y="621906"/>
                  </a:lnTo>
                  <a:lnTo>
                    <a:pt x="4477524" y="623544"/>
                  </a:lnTo>
                  <a:lnTo>
                    <a:pt x="4476356" y="625881"/>
                  </a:lnTo>
                  <a:lnTo>
                    <a:pt x="4479391" y="626338"/>
                  </a:lnTo>
                  <a:lnTo>
                    <a:pt x="4483824" y="621906"/>
                  </a:lnTo>
                  <a:close/>
                </a:path>
                <a:path w="4562475" h="3079115">
                  <a:moveTo>
                    <a:pt x="4561992" y="627278"/>
                  </a:moveTo>
                  <a:lnTo>
                    <a:pt x="4557801" y="626579"/>
                  </a:lnTo>
                  <a:lnTo>
                    <a:pt x="4555236" y="628916"/>
                  </a:lnTo>
                  <a:lnTo>
                    <a:pt x="4555236" y="631012"/>
                  </a:lnTo>
                  <a:lnTo>
                    <a:pt x="4557560" y="633107"/>
                  </a:lnTo>
                  <a:lnTo>
                    <a:pt x="4558970" y="631240"/>
                  </a:lnTo>
                  <a:lnTo>
                    <a:pt x="4561535" y="630313"/>
                  </a:lnTo>
                  <a:lnTo>
                    <a:pt x="4561992" y="62727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70" name="object 70"/>
            <p:cNvSpPr/>
            <p:nvPr/>
          </p:nvSpPr>
          <p:spPr>
            <a:xfrm>
              <a:off x="1059586" y="2981045"/>
              <a:ext cx="4651375" cy="3171190"/>
            </a:xfrm>
            <a:custGeom>
              <a:avLst/>
              <a:gdLst/>
              <a:ahLst/>
              <a:cxnLst/>
              <a:rect l="l" t="t" r="r" b="b"/>
              <a:pathLst>
                <a:path w="4651375" h="3171190">
                  <a:moveTo>
                    <a:pt x="11430" y="3085058"/>
                  </a:moveTo>
                  <a:lnTo>
                    <a:pt x="3733" y="3085058"/>
                  </a:lnTo>
                  <a:lnTo>
                    <a:pt x="0" y="3086925"/>
                  </a:lnTo>
                  <a:lnTo>
                    <a:pt x="3492" y="3089249"/>
                  </a:lnTo>
                  <a:lnTo>
                    <a:pt x="6527" y="3089491"/>
                  </a:lnTo>
                  <a:lnTo>
                    <a:pt x="11430" y="3085058"/>
                  </a:lnTo>
                  <a:close/>
                </a:path>
                <a:path w="4651375" h="3171190">
                  <a:moveTo>
                    <a:pt x="24028" y="3102787"/>
                  </a:moveTo>
                  <a:lnTo>
                    <a:pt x="20535" y="3101162"/>
                  </a:lnTo>
                  <a:lnTo>
                    <a:pt x="18669" y="3100692"/>
                  </a:lnTo>
                  <a:lnTo>
                    <a:pt x="16332" y="3102787"/>
                  </a:lnTo>
                  <a:lnTo>
                    <a:pt x="16560" y="3104184"/>
                  </a:lnTo>
                  <a:lnTo>
                    <a:pt x="16802" y="3106051"/>
                  </a:lnTo>
                  <a:lnTo>
                    <a:pt x="16802" y="3106293"/>
                  </a:lnTo>
                  <a:lnTo>
                    <a:pt x="18669" y="3105353"/>
                  </a:lnTo>
                  <a:lnTo>
                    <a:pt x="20764" y="3104426"/>
                  </a:lnTo>
                  <a:lnTo>
                    <a:pt x="24028" y="3102787"/>
                  </a:lnTo>
                  <a:close/>
                </a:path>
                <a:path w="4651375" h="3171190">
                  <a:moveTo>
                    <a:pt x="25895" y="312940"/>
                  </a:moveTo>
                  <a:lnTo>
                    <a:pt x="25438" y="309206"/>
                  </a:lnTo>
                  <a:lnTo>
                    <a:pt x="23329" y="308978"/>
                  </a:lnTo>
                  <a:lnTo>
                    <a:pt x="21463" y="308978"/>
                  </a:lnTo>
                  <a:lnTo>
                    <a:pt x="19126" y="308737"/>
                  </a:lnTo>
                  <a:lnTo>
                    <a:pt x="20294" y="310845"/>
                  </a:lnTo>
                  <a:lnTo>
                    <a:pt x="17970" y="313880"/>
                  </a:lnTo>
                  <a:lnTo>
                    <a:pt x="21932" y="315277"/>
                  </a:lnTo>
                  <a:lnTo>
                    <a:pt x="22161" y="312940"/>
                  </a:lnTo>
                  <a:lnTo>
                    <a:pt x="25895" y="312940"/>
                  </a:lnTo>
                  <a:close/>
                </a:path>
                <a:path w="4651375" h="3171190">
                  <a:moveTo>
                    <a:pt x="32905" y="3071749"/>
                  </a:moveTo>
                  <a:lnTo>
                    <a:pt x="29629" y="3071749"/>
                  </a:lnTo>
                  <a:lnTo>
                    <a:pt x="29400" y="3071990"/>
                  </a:lnTo>
                  <a:lnTo>
                    <a:pt x="28460" y="3072447"/>
                  </a:lnTo>
                  <a:lnTo>
                    <a:pt x="27533" y="3072688"/>
                  </a:lnTo>
                  <a:lnTo>
                    <a:pt x="26593" y="3073158"/>
                  </a:lnTo>
                  <a:lnTo>
                    <a:pt x="27063" y="3073857"/>
                  </a:lnTo>
                  <a:lnTo>
                    <a:pt x="27305" y="3074555"/>
                  </a:lnTo>
                  <a:lnTo>
                    <a:pt x="27762" y="3075254"/>
                  </a:lnTo>
                  <a:lnTo>
                    <a:pt x="29870" y="3077349"/>
                  </a:lnTo>
                  <a:lnTo>
                    <a:pt x="31737" y="3078988"/>
                  </a:lnTo>
                  <a:lnTo>
                    <a:pt x="32194" y="3076422"/>
                  </a:lnTo>
                  <a:lnTo>
                    <a:pt x="32435" y="3074784"/>
                  </a:lnTo>
                  <a:lnTo>
                    <a:pt x="32905" y="3071749"/>
                  </a:lnTo>
                  <a:close/>
                </a:path>
                <a:path w="4651375" h="3171190">
                  <a:moveTo>
                    <a:pt x="111315" y="3096488"/>
                  </a:moveTo>
                  <a:lnTo>
                    <a:pt x="110845" y="3094850"/>
                  </a:lnTo>
                  <a:lnTo>
                    <a:pt x="110604" y="3093224"/>
                  </a:lnTo>
                  <a:lnTo>
                    <a:pt x="109677" y="3088792"/>
                  </a:lnTo>
                  <a:lnTo>
                    <a:pt x="108737" y="3093923"/>
                  </a:lnTo>
                  <a:lnTo>
                    <a:pt x="105244" y="3094151"/>
                  </a:lnTo>
                  <a:lnTo>
                    <a:pt x="105244" y="3097187"/>
                  </a:lnTo>
                  <a:lnTo>
                    <a:pt x="107111" y="3098584"/>
                  </a:lnTo>
                  <a:lnTo>
                    <a:pt x="108978" y="3098825"/>
                  </a:lnTo>
                  <a:lnTo>
                    <a:pt x="111315" y="3096488"/>
                  </a:lnTo>
                  <a:close/>
                </a:path>
                <a:path w="4651375" h="3171190">
                  <a:moveTo>
                    <a:pt x="248297" y="314807"/>
                  </a:moveTo>
                  <a:lnTo>
                    <a:pt x="246888" y="312470"/>
                  </a:lnTo>
                  <a:lnTo>
                    <a:pt x="245732" y="310375"/>
                  </a:lnTo>
                  <a:lnTo>
                    <a:pt x="243865" y="307568"/>
                  </a:lnTo>
                  <a:lnTo>
                    <a:pt x="242227" y="311302"/>
                  </a:lnTo>
                  <a:lnTo>
                    <a:pt x="241528" y="312940"/>
                  </a:lnTo>
                  <a:lnTo>
                    <a:pt x="243865" y="315506"/>
                  </a:lnTo>
                  <a:lnTo>
                    <a:pt x="245262" y="315277"/>
                  </a:lnTo>
                  <a:lnTo>
                    <a:pt x="247129" y="315036"/>
                  </a:lnTo>
                  <a:lnTo>
                    <a:pt x="248297" y="314807"/>
                  </a:lnTo>
                  <a:close/>
                </a:path>
                <a:path w="4651375" h="3171190">
                  <a:moveTo>
                    <a:pt x="461352" y="3161601"/>
                  </a:moveTo>
                  <a:lnTo>
                    <a:pt x="459486" y="3159963"/>
                  </a:lnTo>
                  <a:lnTo>
                    <a:pt x="457619" y="3159963"/>
                  </a:lnTo>
                  <a:lnTo>
                    <a:pt x="455282" y="3162058"/>
                  </a:lnTo>
                  <a:lnTo>
                    <a:pt x="455523" y="3163468"/>
                  </a:lnTo>
                  <a:lnTo>
                    <a:pt x="455752" y="3165335"/>
                  </a:lnTo>
                  <a:lnTo>
                    <a:pt x="456222" y="3167659"/>
                  </a:lnTo>
                  <a:lnTo>
                    <a:pt x="458317" y="3165094"/>
                  </a:lnTo>
                  <a:lnTo>
                    <a:pt x="460883" y="3163925"/>
                  </a:lnTo>
                  <a:lnTo>
                    <a:pt x="461352" y="3161601"/>
                  </a:lnTo>
                  <a:close/>
                </a:path>
                <a:path w="4651375" h="3171190">
                  <a:moveTo>
                    <a:pt x="471627" y="3075724"/>
                  </a:moveTo>
                  <a:lnTo>
                    <a:pt x="471385" y="3074314"/>
                  </a:lnTo>
                  <a:lnTo>
                    <a:pt x="471385" y="3072917"/>
                  </a:lnTo>
                  <a:lnTo>
                    <a:pt x="469519" y="3074784"/>
                  </a:lnTo>
                  <a:lnTo>
                    <a:pt x="465785" y="3074085"/>
                  </a:lnTo>
                  <a:lnTo>
                    <a:pt x="464858" y="3076892"/>
                  </a:lnTo>
                  <a:lnTo>
                    <a:pt x="467182" y="3078988"/>
                  </a:lnTo>
                  <a:lnTo>
                    <a:pt x="469290" y="3079458"/>
                  </a:lnTo>
                  <a:lnTo>
                    <a:pt x="471627" y="3077121"/>
                  </a:lnTo>
                  <a:lnTo>
                    <a:pt x="471627" y="3075724"/>
                  </a:lnTo>
                  <a:close/>
                </a:path>
                <a:path w="4651375" h="3171190">
                  <a:moveTo>
                    <a:pt x="570801" y="3091357"/>
                  </a:moveTo>
                  <a:lnTo>
                    <a:pt x="570572" y="3088322"/>
                  </a:lnTo>
                  <a:lnTo>
                    <a:pt x="568236" y="3083890"/>
                  </a:lnTo>
                  <a:lnTo>
                    <a:pt x="566597" y="3091586"/>
                  </a:lnTo>
                  <a:lnTo>
                    <a:pt x="568934" y="3094151"/>
                  </a:lnTo>
                  <a:lnTo>
                    <a:pt x="570801" y="3091357"/>
                  </a:lnTo>
                  <a:close/>
                </a:path>
                <a:path w="4651375" h="3171190">
                  <a:moveTo>
                    <a:pt x="593204" y="1072540"/>
                  </a:moveTo>
                  <a:lnTo>
                    <a:pt x="592975" y="1070673"/>
                  </a:lnTo>
                  <a:lnTo>
                    <a:pt x="592734" y="1068565"/>
                  </a:lnTo>
                  <a:lnTo>
                    <a:pt x="592734" y="1065999"/>
                  </a:lnTo>
                  <a:lnTo>
                    <a:pt x="590397" y="1066241"/>
                  </a:lnTo>
                  <a:lnTo>
                    <a:pt x="588530" y="1066241"/>
                  </a:lnTo>
                  <a:lnTo>
                    <a:pt x="586435" y="1066469"/>
                  </a:lnTo>
                  <a:lnTo>
                    <a:pt x="588302" y="1069733"/>
                  </a:lnTo>
                  <a:lnTo>
                    <a:pt x="589940" y="1072070"/>
                  </a:lnTo>
                  <a:lnTo>
                    <a:pt x="593204" y="1072540"/>
                  </a:lnTo>
                  <a:close/>
                </a:path>
                <a:path w="4651375" h="3171190">
                  <a:moveTo>
                    <a:pt x="636143" y="9575"/>
                  </a:moveTo>
                  <a:lnTo>
                    <a:pt x="633336" y="6540"/>
                  </a:lnTo>
                  <a:lnTo>
                    <a:pt x="628904" y="4902"/>
                  </a:lnTo>
                  <a:lnTo>
                    <a:pt x="629145" y="6997"/>
                  </a:lnTo>
                  <a:lnTo>
                    <a:pt x="629373" y="8864"/>
                  </a:lnTo>
                  <a:lnTo>
                    <a:pt x="629602" y="11201"/>
                  </a:lnTo>
                  <a:lnTo>
                    <a:pt x="632167" y="10502"/>
                  </a:lnTo>
                  <a:lnTo>
                    <a:pt x="634034" y="10033"/>
                  </a:lnTo>
                  <a:lnTo>
                    <a:pt x="636143" y="9575"/>
                  </a:lnTo>
                  <a:close/>
                </a:path>
                <a:path w="4651375" h="3171190">
                  <a:moveTo>
                    <a:pt x="721550" y="1068336"/>
                  </a:moveTo>
                  <a:lnTo>
                    <a:pt x="718985" y="1066241"/>
                  </a:lnTo>
                  <a:lnTo>
                    <a:pt x="718045" y="1063663"/>
                  </a:lnTo>
                  <a:lnTo>
                    <a:pt x="715479" y="1063205"/>
                  </a:lnTo>
                  <a:lnTo>
                    <a:pt x="713854" y="1065072"/>
                  </a:lnTo>
                  <a:lnTo>
                    <a:pt x="713854" y="1066939"/>
                  </a:lnTo>
                  <a:lnTo>
                    <a:pt x="715949" y="1069263"/>
                  </a:lnTo>
                  <a:lnTo>
                    <a:pt x="717346" y="1069035"/>
                  </a:lnTo>
                  <a:lnTo>
                    <a:pt x="719213" y="1068806"/>
                  </a:lnTo>
                  <a:lnTo>
                    <a:pt x="721550" y="1068336"/>
                  </a:lnTo>
                  <a:close/>
                </a:path>
                <a:path w="4651375" h="3171190">
                  <a:moveTo>
                    <a:pt x="769391" y="11671"/>
                  </a:moveTo>
                  <a:lnTo>
                    <a:pt x="766584" y="9804"/>
                  </a:lnTo>
                  <a:lnTo>
                    <a:pt x="763562" y="10033"/>
                  </a:lnTo>
                  <a:lnTo>
                    <a:pt x="759129" y="12369"/>
                  </a:lnTo>
                  <a:lnTo>
                    <a:pt x="766826" y="14008"/>
                  </a:lnTo>
                  <a:lnTo>
                    <a:pt x="769391" y="11671"/>
                  </a:lnTo>
                  <a:close/>
                </a:path>
                <a:path w="4651375" h="3171190">
                  <a:moveTo>
                    <a:pt x="885139" y="13766"/>
                  </a:moveTo>
                  <a:lnTo>
                    <a:pt x="884669" y="12141"/>
                  </a:lnTo>
                  <a:lnTo>
                    <a:pt x="884669" y="10731"/>
                  </a:lnTo>
                  <a:lnTo>
                    <a:pt x="882573" y="10972"/>
                  </a:lnTo>
                  <a:lnTo>
                    <a:pt x="879767" y="9575"/>
                  </a:lnTo>
                  <a:lnTo>
                    <a:pt x="878611" y="12141"/>
                  </a:lnTo>
                  <a:lnTo>
                    <a:pt x="879538" y="14008"/>
                  </a:lnTo>
                  <a:lnTo>
                    <a:pt x="881405" y="17272"/>
                  </a:lnTo>
                  <a:lnTo>
                    <a:pt x="882345" y="16573"/>
                  </a:lnTo>
                  <a:lnTo>
                    <a:pt x="883970" y="16103"/>
                  </a:lnTo>
                  <a:lnTo>
                    <a:pt x="885139" y="13766"/>
                  </a:lnTo>
                  <a:close/>
                </a:path>
                <a:path w="4651375" h="3171190">
                  <a:moveTo>
                    <a:pt x="890739" y="3162300"/>
                  </a:moveTo>
                  <a:lnTo>
                    <a:pt x="885837" y="3161131"/>
                  </a:lnTo>
                  <a:lnTo>
                    <a:pt x="885367" y="3157626"/>
                  </a:lnTo>
                  <a:lnTo>
                    <a:pt x="882332" y="3157867"/>
                  </a:lnTo>
                  <a:lnTo>
                    <a:pt x="880935" y="3159734"/>
                  </a:lnTo>
                  <a:lnTo>
                    <a:pt x="880706" y="3161601"/>
                  </a:lnTo>
                  <a:lnTo>
                    <a:pt x="883043" y="3163925"/>
                  </a:lnTo>
                  <a:lnTo>
                    <a:pt x="884669" y="3163468"/>
                  </a:lnTo>
                  <a:lnTo>
                    <a:pt x="886307" y="3163227"/>
                  </a:lnTo>
                  <a:lnTo>
                    <a:pt x="890739" y="3162300"/>
                  </a:lnTo>
                  <a:close/>
                </a:path>
                <a:path w="4651375" h="3171190">
                  <a:moveTo>
                    <a:pt x="1130173" y="1067168"/>
                  </a:moveTo>
                  <a:lnTo>
                    <a:pt x="1129233" y="1066698"/>
                  </a:lnTo>
                  <a:lnTo>
                    <a:pt x="1128306" y="1065999"/>
                  </a:lnTo>
                  <a:lnTo>
                    <a:pt x="1127607" y="1065999"/>
                  </a:lnTo>
                  <a:lnTo>
                    <a:pt x="1126439" y="1066241"/>
                  </a:lnTo>
                  <a:lnTo>
                    <a:pt x="1125270" y="1066939"/>
                  </a:lnTo>
                  <a:lnTo>
                    <a:pt x="1124102" y="1067396"/>
                  </a:lnTo>
                  <a:lnTo>
                    <a:pt x="1124102" y="1072540"/>
                  </a:lnTo>
                  <a:lnTo>
                    <a:pt x="1127137" y="1072070"/>
                  </a:lnTo>
                  <a:lnTo>
                    <a:pt x="1128763" y="1069733"/>
                  </a:lnTo>
                  <a:lnTo>
                    <a:pt x="1130173" y="1067168"/>
                  </a:lnTo>
                  <a:close/>
                </a:path>
                <a:path w="4651375" h="3171190">
                  <a:moveTo>
                    <a:pt x="1180338" y="3076181"/>
                  </a:moveTo>
                  <a:lnTo>
                    <a:pt x="1177772" y="3075724"/>
                  </a:lnTo>
                  <a:lnTo>
                    <a:pt x="1176147" y="3075482"/>
                  </a:lnTo>
                  <a:lnTo>
                    <a:pt x="1173111" y="3075025"/>
                  </a:lnTo>
                  <a:lnTo>
                    <a:pt x="1173111" y="3078048"/>
                  </a:lnTo>
                  <a:lnTo>
                    <a:pt x="1173810" y="3079458"/>
                  </a:lnTo>
                  <a:lnTo>
                    <a:pt x="1174038" y="3080385"/>
                  </a:lnTo>
                  <a:lnTo>
                    <a:pt x="1174508" y="3081324"/>
                  </a:lnTo>
                  <a:lnTo>
                    <a:pt x="1175207" y="3080855"/>
                  </a:lnTo>
                  <a:lnTo>
                    <a:pt x="1175905" y="3080626"/>
                  </a:lnTo>
                  <a:lnTo>
                    <a:pt x="1176604" y="3080156"/>
                  </a:lnTo>
                  <a:lnTo>
                    <a:pt x="1178712" y="3078048"/>
                  </a:lnTo>
                  <a:lnTo>
                    <a:pt x="1180338" y="3076181"/>
                  </a:lnTo>
                  <a:close/>
                </a:path>
                <a:path w="4651375" h="3171190">
                  <a:moveTo>
                    <a:pt x="1206017" y="3076651"/>
                  </a:moveTo>
                  <a:lnTo>
                    <a:pt x="1203680" y="3074555"/>
                  </a:lnTo>
                  <a:lnTo>
                    <a:pt x="1201572" y="3074314"/>
                  </a:lnTo>
                  <a:lnTo>
                    <a:pt x="1199248" y="3076892"/>
                  </a:lnTo>
                  <a:lnTo>
                    <a:pt x="1199476" y="3078518"/>
                  </a:lnTo>
                  <a:lnTo>
                    <a:pt x="1198308" y="3080855"/>
                  </a:lnTo>
                  <a:lnTo>
                    <a:pt x="1201343" y="3081324"/>
                  </a:lnTo>
                  <a:lnTo>
                    <a:pt x="1206017" y="3076651"/>
                  </a:lnTo>
                  <a:close/>
                </a:path>
                <a:path w="4651375" h="3171190">
                  <a:moveTo>
                    <a:pt x="1399463" y="631710"/>
                  </a:moveTo>
                  <a:lnTo>
                    <a:pt x="1397139" y="629615"/>
                  </a:lnTo>
                  <a:lnTo>
                    <a:pt x="1395031" y="629386"/>
                  </a:lnTo>
                  <a:lnTo>
                    <a:pt x="1392466" y="631952"/>
                  </a:lnTo>
                  <a:lnTo>
                    <a:pt x="1395031" y="632650"/>
                  </a:lnTo>
                  <a:lnTo>
                    <a:pt x="1395501" y="635914"/>
                  </a:lnTo>
                  <a:lnTo>
                    <a:pt x="1398765" y="636143"/>
                  </a:lnTo>
                  <a:lnTo>
                    <a:pt x="1399006" y="634517"/>
                  </a:lnTo>
                  <a:lnTo>
                    <a:pt x="1399463" y="631710"/>
                  </a:lnTo>
                  <a:close/>
                </a:path>
                <a:path w="4651375" h="3171190">
                  <a:moveTo>
                    <a:pt x="1405534" y="3115856"/>
                  </a:moveTo>
                  <a:lnTo>
                    <a:pt x="1400873" y="3111195"/>
                  </a:lnTo>
                  <a:lnTo>
                    <a:pt x="1398765" y="3113290"/>
                  </a:lnTo>
                  <a:lnTo>
                    <a:pt x="1398536" y="3115627"/>
                  </a:lnTo>
                  <a:lnTo>
                    <a:pt x="1401102" y="3117964"/>
                  </a:lnTo>
                  <a:lnTo>
                    <a:pt x="1402740" y="3117723"/>
                  </a:lnTo>
                  <a:lnTo>
                    <a:pt x="1405064" y="3118891"/>
                  </a:lnTo>
                  <a:lnTo>
                    <a:pt x="1405534" y="3115856"/>
                  </a:lnTo>
                  <a:close/>
                </a:path>
                <a:path w="4651375" h="3171190">
                  <a:moveTo>
                    <a:pt x="1429105" y="3111195"/>
                  </a:moveTo>
                  <a:lnTo>
                    <a:pt x="1425841" y="3111195"/>
                  </a:lnTo>
                  <a:lnTo>
                    <a:pt x="1425600" y="3111423"/>
                  </a:lnTo>
                  <a:lnTo>
                    <a:pt x="1424673" y="3111893"/>
                  </a:lnTo>
                  <a:lnTo>
                    <a:pt x="1423746" y="3112122"/>
                  </a:lnTo>
                  <a:lnTo>
                    <a:pt x="1422806" y="3112592"/>
                  </a:lnTo>
                  <a:lnTo>
                    <a:pt x="1423276" y="3113290"/>
                  </a:lnTo>
                  <a:lnTo>
                    <a:pt x="1423504" y="3113989"/>
                  </a:lnTo>
                  <a:lnTo>
                    <a:pt x="1423974" y="3114687"/>
                  </a:lnTo>
                  <a:lnTo>
                    <a:pt x="1426070" y="3116796"/>
                  </a:lnTo>
                  <a:lnTo>
                    <a:pt x="1427937" y="3118421"/>
                  </a:lnTo>
                  <a:lnTo>
                    <a:pt x="1428407" y="3115856"/>
                  </a:lnTo>
                  <a:lnTo>
                    <a:pt x="1428635" y="3114230"/>
                  </a:lnTo>
                  <a:lnTo>
                    <a:pt x="1429105" y="3111195"/>
                  </a:lnTo>
                  <a:close/>
                </a:path>
                <a:path w="4651375" h="3171190">
                  <a:moveTo>
                    <a:pt x="1429334" y="3076181"/>
                  </a:moveTo>
                  <a:lnTo>
                    <a:pt x="1427010" y="3075724"/>
                  </a:lnTo>
                  <a:lnTo>
                    <a:pt x="1425371" y="3075482"/>
                  </a:lnTo>
                  <a:lnTo>
                    <a:pt x="1421638" y="3074784"/>
                  </a:lnTo>
                  <a:lnTo>
                    <a:pt x="1422336" y="3078289"/>
                  </a:lnTo>
                  <a:lnTo>
                    <a:pt x="1423035" y="3082493"/>
                  </a:lnTo>
                  <a:lnTo>
                    <a:pt x="1425371" y="3080156"/>
                  </a:lnTo>
                  <a:lnTo>
                    <a:pt x="1427238" y="3078518"/>
                  </a:lnTo>
                  <a:lnTo>
                    <a:pt x="1429334" y="3076181"/>
                  </a:lnTo>
                  <a:close/>
                </a:path>
                <a:path w="4651375" h="3171190">
                  <a:moveTo>
                    <a:pt x="1451038" y="3079216"/>
                  </a:moveTo>
                  <a:lnTo>
                    <a:pt x="1449171" y="3077819"/>
                  </a:lnTo>
                  <a:lnTo>
                    <a:pt x="1447304" y="3077591"/>
                  </a:lnTo>
                  <a:lnTo>
                    <a:pt x="1444980" y="3079915"/>
                  </a:lnTo>
                  <a:lnTo>
                    <a:pt x="1445209" y="3081553"/>
                  </a:lnTo>
                  <a:lnTo>
                    <a:pt x="1445679" y="3083191"/>
                  </a:lnTo>
                  <a:lnTo>
                    <a:pt x="1446136" y="3085757"/>
                  </a:lnTo>
                  <a:lnTo>
                    <a:pt x="1448244" y="3082950"/>
                  </a:lnTo>
                  <a:lnTo>
                    <a:pt x="1450809" y="3082023"/>
                  </a:lnTo>
                  <a:lnTo>
                    <a:pt x="1451038" y="3079216"/>
                  </a:lnTo>
                  <a:close/>
                </a:path>
                <a:path w="4651375" h="3171190">
                  <a:moveTo>
                    <a:pt x="1474609" y="3139427"/>
                  </a:moveTo>
                  <a:lnTo>
                    <a:pt x="1471815" y="3135922"/>
                  </a:lnTo>
                  <a:lnTo>
                    <a:pt x="1468081" y="3138259"/>
                  </a:lnTo>
                  <a:lnTo>
                    <a:pt x="1463878" y="3137331"/>
                  </a:lnTo>
                  <a:lnTo>
                    <a:pt x="1465275" y="3138728"/>
                  </a:lnTo>
                  <a:lnTo>
                    <a:pt x="1466215" y="3140595"/>
                  </a:lnTo>
                  <a:lnTo>
                    <a:pt x="1467383" y="3140824"/>
                  </a:lnTo>
                  <a:lnTo>
                    <a:pt x="1469707" y="3140824"/>
                  </a:lnTo>
                  <a:lnTo>
                    <a:pt x="1472514" y="3141992"/>
                  </a:lnTo>
                  <a:lnTo>
                    <a:pt x="1474609" y="3139427"/>
                  </a:lnTo>
                  <a:close/>
                </a:path>
                <a:path w="4651375" h="3171190">
                  <a:moveTo>
                    <a:pt x="1488846" y="3143389"/>
                  </a:moveTo>
                  <a:lnTo>
                    <a:pt x="1486979" y="3141522"/>
                  </a:lnTo>
                  <a:lnTo>
                    <a:pt x="1486281" y="3140367"/>
                  </a:lnTo>
                  <a:lnTo>
                    <a:pt x="1485582" y="3140125"/>
                  </a:lnTo>
                  <a:lnTo>
                    <a:pt x="1484185" y="3139427"/>
                  </a:lnTo>
                  <a:lnTo>
                    <a:pt x="1485582" y="3136633"/>
                  </a:lnTo>
                  <a:lnTo>
                    <a:pt x="1483017" y="3137331"/>
                  </a:lnTo>
                  <a:lnTo>
                    <a:pt x="1480451" y="3139427"/>
                  </a:lnTo>
                  <a:lnTo>
                    <a:pt x="1480451" y="3141522"/>
                  </a:lnTo>
                  <a:lnTo>
                    <a:pt x="1482775" y="3143859"/>
                  </a:lnTo>
                  <a:lnTo>
                    <a:pt x="1483944" y="3143859"/>
                  </a:lnTo>
                  <a:lnTo>
                    <a:pt x="1485341" y="3143631"/>
                  </a:lnTo>
                  <a:lnTo>
                    <a:pt x="1488846" y="3143389"/>
                  </a:lnTo>
                  <a:close/>
                </a:path>
                <a:path w="4651375" h="3171190">
                  <a:moveTo>
                    <a:pt x="1501444" y="1065072"/>
                  </a:moveTo>
                  <a:lnTo>
                    <a:pt x="1499577" y="1062736"/>
                  </a:lnTo>
                  <a:lnTo>
                    <a:pt x="1497952" y="1062964"/>
                  </a:lnTo>
                  <a:lnTo>
                    <a:pt x="1496085" y="1063205"/>
                  </a:lnTo>
                  <a:lnTo>
                    <a:pt x="1494917" y="1063434"/>
                  </a:lnTo>
                  <a:lnTo>
                    <a:pt x="1496314" y="1065530"/>
                  </a:lnTo>
                  <a:lnTo>
                    <a:pt x="1497482" y="1067638"/>
                  </a:lnTo>
                  <a:lnTo>
                    <a:pt x="1498879" y="1069733"/>
                  </a:lnTo>
                  <a:lnTo>
                    <a:pt x="1501444" y="1066939"/>
                  </a:lnTo>
                  <a:lnTo>
                    <a:pt x="1501444" y="1065072"/>
                  </a:lnTo>
                  <a:close/>
                </a:path>
                <a:path w="4651375" h="3171190">
                  <a:moveTo>
                    <a:pt x="1543926" y="3162998"/>
                  </a:moveTo>
                  <a:lnTo>
                    <a:pt x="1540421" y="3163697"/>
                  </a:lnTo>
                  <a:lnTo>
                    <a:pt x="1539024" y="3163925"/>
                  </a:lnTo>
                  <a:lnTo>
                    <a:pt x="1537385" y="3164167"/>
                  </a:lnTo>
                  <a:lnTo>
                    <a:pt x="1538084" y="3167202"/>
                  </a:lnTo>
                  <a:lnTo>
                    <a:pt x="1540421" y="3168370"/>
                  </a:lnTo>
                  <a:lnTo>
                    <a:pt x="1542516" y="3170936"/>
                  </a:lnTo>
                  <a:lnTo>
                    <a:pt x="1542986" y="3168370"/>
                  </a:lnTo>
                  <a:lnTo>
                    <a:pt x="1543215" y="3166732"/>
                  </a:lnTo>
                  <a:lnTo>
                    <a:pt x="1543926" y="3162998"/>
                  </a:lnTo>
                  <a:close/>
                </a:path>
                <a:path w="4651375" h="3171190">
                  <a:moveTo>
                    <a:pt x="1592694" y="3137560"/>
                  </a:moveTo>
                  <a:lnTo>
                    <a:pt x="1592465" y="3136392"/>
                  </a:lnTo>
                  <a:lnTo>
                    <a:pt x="1591754" y="3135223"/>
                  </a:lnTo>
                  <a:lnTo>
                    <a:pt x="1591297" y="3134055"/>
                  </a:lnTo>
                  <a:lnTo>
                    <a:pt x="1586153" y="3134055"/>
                  </a:lnTo>
                  <a:lnTo>
                    <a:pt x="1586623" y="3137331"/>
                  </a:lnTo>
                  <a:lnTo>
                    <a:pt x="1588960" y="3138957"/>
                  </a:lnTo>
                  <a:lnTo>
                    <a:pt x="1591525" y="3140125"/>
                  </a:lnTo>
                  <a:lnTo>
                    <a:pt x="1591995" y="3139198"/>
                  </a:lnTo>
                  <a:lnTo>
                    <a:pt x="1592694" y="3138259"/>
                  </a:lnTo>
                  <a:lnTo>
                    <a:pt x="1592694" y="3137560"/>
                  </a:lnTo>
                  <a:close/>
                </a:path>
                <a:path w="4651375" h="3171190">
                  <a:moveTo>
                    <a:pt x="1662468" y="3060090"/>
                  </a:moveTo>
                  <a:lnTo>
                    <a:pt x="1654771" y="3058680"/>
                  </a:lnTo>
                  <a:lnTo>
                    <a:pt x="1652206" y="3060789"/>
                  </a:lnTo>
                  <a:lnTo>
                    <a:pt x="1655000" y="3062655"/>
                  </a:lnTo>
                  <a:lnTo>
                    <a:pt x="1658035" y="3062414"/>
                  </a:lnTo>
                  <a:lnTo>
                    <a:pt x="1662468" y="3060090"/>
                  </a:lnTo>
                  <a:close/>
                </a:path>
                <a:path w="4651375" h="3171190">
                  <a:moveTo>
                    <a:pt x="1786623" y="317842"/>
                  </a:moveTo>
                  <a:lnTo>
                    <a:pt x="1784286" y="315506"/>
                  </a:lnTo>
                  <a:lnTo>
                    <a:pt x="1782648" y="313639"/>
                  </a:lnTo>
                  <a:lnTo>
                    <a:pt x="1780311" y="311543"/>
                  </a:lnTo>
                  <a:lnTo>
                    <a:pt x="1779854" y="313880"/>
                  </a:lnTo>
                  <a:lnTo>
                    <a:pt x="1779612" y="315506"/>
                  </a:lnTo>
                  <a:lnTo>
                    <a:pt x="1778914" y="319239"/>
                  </a:lnTo>
                  <a:lnTo>
                    <a:pt x="1782648" y="318541"/>
                  </a:lnTo>
                  <a:lnTo>
                    <a:pt x="1784045" y="318312"/>
                  </a:lnTo>
                  <a:lnTo>
                    <a:pt x="1786623" y="317842"/>
                  </a:lnTo>
                  <a:close/>
                </a:path>
                <a:path w="4651375" h="3171190">
                  <a:moveTo>
                    <a:pt x="1828863" y="3137331"/>
                  </a:moveTo>
                  <a:lnTo>
                    <a:pt x="1828393" y="3133598"/>
                  </a:lnTo>
                  <a:lnTo>
                    <a:pt x="1828393" y="3130791"/>
                  </a:lnTo>
                  <a:lnTo>
                    <a:pt x="1826056" y="3131032"/>
                  </a:lnTo>
                  <a:lnTo>
                    <a:pt x="1824189" y="3131032"/>
                  </a:lnTo>
                  <a:lnTo>
                    <a:pt x="1822094" y="3131261"/>
                  </a:lnTo>
                  <a:lnTo>
                    <a:pt x="1823961" y="3134525"/>
                  </a:lnTo>
                  <a:lnTo>
                    <a:pt x="1825586" y="3136862"/>
                  </a:lnTo>
                  <a:lnTo>
                    <a:pt x="1828863" y="3137331"/>
                  </a:lnTo>
                  <a:close/>
                </a:path>
                <a:path w="4651375" h="3171190">
                  <a:moveTo>
                    <a:pt x="1838426" y="3139427"/>
                  </a:moveTo>
                  <a:lnTo>
                    <a:pt x="1835619" y="3135922"/>
                  </a:lnTo>
                  <a:lnTo>
                    <a:pt x="1831886" y="3138259"/>
                  </a:lnTo>
                  <a:lnTo>
                    <a:pt x="1827695" y="3137331"/>
                  </a:lnTo>
                  <a:lnTo>
                    <a:pt x="1829092" y="3138728"/>
                  </a:lnTo>
                  <a:lnTo>
                    <a:pt x="1830019" y="3140595"/>
                  </a:lnTo>
                  <a:lnTo>
                    <a:pt x="1831187" y="3140824"/>
                  </a:lnTo>
                  <a:lnTo>
                    <a:pt x="1833524" y="3140824"/>
                  </a:lnTo>
                  <a:lnTo>
                    <a:pt x="1836331" y="3141992"/>
                  </a:lnTo>
                  <a:lnTo>
                    <a:pt x="1838426" y="3139427"/>
                  </a:lnTo>
                  <a:close/>
                </a:path>
                <a:path w="4651375" h="3171190">
                  <a:moveTo>
                    <a:pt x="1894662" y="3142691"/>
                  </a:moveTo>
                  <a:lnTo>
                    <a:pt x="1891868" y="3140125"/>
                  </a:lnTo>
                  <a:lnTo>
                    <a:pt x="1890001" y="3140125"/>
                  </a:lnTo>
                  <a:lnTo>
                    <a:pt x="1887664" y="3141992"/>
                  </a:lnTo>
                  <a:lnTo>
                    <a:pt x="1887893" y="3143631"/>
                  </a:lnTo>
                  <a:lnTo>
                    <a:pt x="1888134" y="3145498"/>
                  </a:lnTo>
                  <a:lnTo>
                    <a:pt x="1888363" y="3146666"/>
                  </a:lnTo>
                  <a:lnTo>
                    <a:pt x="1890458" y="3145256"/>
                  </a:lnTo>
                  <a:lnTo>
                    <a:pt x="1892566" y="3144101"/>
                  </a:lnTo>
                  <a:lnTo>
                    <a:pt x="1894662" y="3142691"/>
                  </a:lnTo>
                  <a:close/>
                </a:path>
                <a:path w="4651375" h="3171190">
                  <a:moveTo>
                    <a:pt x="1915439" y="18669"/>
                  </a:moveTo>
                  <a:lnTo>
                    <a:pt x="1911934" y="17500"/>
                  </a:lnTo>
                  <a:lnTo>
                    <a:pt x="1910765" y="19138"/>
                  </a:lnTo>
                  <a:lnTo>
                    <a:pt x="1907971" y="20066"/>
                  </a:lnTo>
                  <a:lnTo>
                    <a:pt x="1907971" y="23342"/>
                  </a:lnTo>
                  <a:lnTo>
                    <a:pt x="1909838" y="23571"/>
                  </a:lnTo>
                  <a:lnTo>
                    <a:pt x="1911934" y="23571"/>
                  </a:lnTo>
                  <a:lnTo>
                    <a:pt x="1913801" y="23799"/>
                  </a:lnTo>
                  <a:lnTo>
                    <a:pt x="1913331" y="21704"/>
                  </a:lnTo>
                  <a:lnTo>
                    <a:pt x="1915439" y="18669"/>
                  </a:lnTo>
                  <a:close/>
                </a:path>
                <a:path w="4651375" h="3171190">
                  <a:moveTo>
                    <a:pt x="2081123" y="8864"/>
                  </a:moveTo>
                  <a:lnTo>
                    <a:pt x="2077859" y="6299"/>
                  </a:lnTo>
                  <a:lnTo>
                    <a:pt x="2074583" y="6299"/>
                  </a:lnTo>
                  <a:lnTo>
                    <a:pt x="2071090" y="8864"/>
                  </a:lnTo>
                  <a:lnTo>
                    <a:pt x="2074583" y="11671"/>
                  </a:lnTo>
                  <a:lnTo>
                    <a:pt x="2077859" y="11671"/>
                  </a:lnTo>
                  <a:lnTo>
                    <a:pt x="2081123" y="8864"/>
                  </a:lnTo>
                  <a:close/>
                </a:path>
                <a:path w="4651375" h="3171190">
                  <a:moveTo>
                    <a:pt x="2159762" y="2806"/>
                  </a:moveTo>
                  <a:lnTo>
                    <a:pt x="2157666" y="0"/>
                  </a:lnTo>
                  <a:lnTo>
                    <a:pt x="2155558" y="0"/>
                  </a:lnTo>
                  <a:lnTo>
                    <a:pt x="2153234" y="2336"/>
                  </a:lnTo>
                  <a:lnTo>
                    <a:pt x="2153234" y="3505"/>
                  </a:lnTo>
                  <a:lnTo>
                    <a:pt x="2153462" y="4902"/>
                  </a:lnTo>
                  <a:lnTo>
                    <a:pt x="2153462" y="6299"/>
                  </a:lnTo>
                  <a:lnTo>
                    <a:pt x="2155329" y="4432"/>
                  </a:lnTo>
                  <a:lnTo>
                    <a:pt x="2159063" y="5130"/>
                  </a:lnTo>
                  <a:lnTo>
                    <a:pt x="2159762" y="2806"/>
                  </a:lnTo>
                  <a:close/>
                </a:path>
                <a:path w="4651375" h="3171190">
                  <a:moveTo>
                    <a:pt x="2209939" y="1063434"/>
                  </a:moveTo>
                  <a:lnTo>
                    <a:pt x="2206904" y="1062964"/>
                  </a:lnTo>
                  <a:lnTo>
                    <a:pt x="2202243" y="1067638"/>
                  </a:lnTo>
                  <a:lnTo>
                    <a:pt x="2204567" y="1069733"/>
                  </a:lnTo>
                  <a:lnTo>
                    <a:pt x="2206675" y="1069975"/>
                  </a:lnTo>
                  <a:lnTo>
                    <a:pt x="2209000" y="1067396"/>
                  </a:lnTo>
                  <a:lnTo>
                    <a:pt x="2208771" y="1065771"/>
                  </a:lnTo>
                  <a:lnTo>
                    <a:pt x="2209939" y="1063434"/>
                  </a:lnTo>
                  <a:close/>
                </a:path>
                <a:path w="4651375" h="3171190">
                  <a:moveTo>
                    <a:pt x="2235835" y="3126587"/>
                  </a:moveTo>
                  <a:lnTo>
                    <a:pt x="2233269" y="3124263"/>
                  </a:lnTo>
                  <a:lnTo>
                    <a:pt x="2232101" y="3124492"/>
                  </a:lnTo>
                  <a:lnTo>
                    <a:pt x="2230475" y="3124720"/>
                  </a:lnTo>
                  <a:lnTo>
                    <a:pt x="2229078" y="3124962"/>
                  </a:lnTo>
                  <a:lnTo>
                    <a:pt x="2229535" y="3127997"/>
                  </a:lnTo>
                  <a:lnTo>
                    <a:pt x="2232101" y="3128924"/>
                  </a:lnTo>
                  <a:lnTo>
                    <a:pt x="2233511" y="3131032"/>
                  </a:lnTo>
                  <a:lnTo>
                    <a:pt x="2235835" y="3128695"/>
                  </a:lnTo>
                  <a:lnTo>
                    <a:pt x="2235835" y="3126587"/>
                  </a:lnTo>
                  <a:close/>
                </a:path>
                <a:path w="4651375" h="3171190">
                  <a:moveTo>
                    <a:pt x="2288578" y="628218"/>
                  </a:moveTo>
                  <a:lnTo>
                    <a:pt x="2280882" y="626579"/>
                  </a:lnTo>
                  <a:lnTo>
                    <a:pt x="2280882" y="626808"/>
                  </a:lnTo>
                  <a:lnTo>
                    <a:pt x="2278316" y="628916"/>
                  </a:lnTo>
                  <a:lnTo>
                    <a:pt x="2281110" y="630783"/>
                  </a:lnTo>
                  <a:lnTo>
                    <a:pt x="2284145" y="630542"/>
                  </a:lnTo>
                  <a:lnTo>
                    <a:pt x="2288578" y="628218"/>
                  </a:lnTo>
                  <a:close/>
                </a:path>
                <a:path w="4651375" h="3171190">
                  <a:moveTo>
                    <a:pt x="2301646" y="3100921"/>
                  </a:moveTo>
                  <a:lnTo>
                    <a:pt x="2299779" y="3098825"/>
                  </a:lnTo>
                  <a:lnTo>
                    <a:pt x="2299309" y="3097885"/>
                  </a:lnTo>
                  <a:lnTo>
                    <a:pt x="2298382" y="3097657"/>
                  </a:lnTo>
                  <a:lnTo>
                    <a:pt x="2296985" y="3096958"/>
                  </a:lnTo>
                  <a:lnTo>
                    <a:pt x="2298382" y="3094151"/>
                  </a:lnTo>
                  <a:lnTo>
                    <a:pt x="2295817" y="3094850"/>
                  </a:lnTo>
                  <a:lnTo>
                    <a:pt x="2293251" y="3096958"/>
                  </a:lnTo>
                  <a:lnTo>
                    <a:pt x="2293251" y="3099054"/>
                  </a:lnTo>
                  <a:lnTo>
                    <a:pt x="2295575" y="3101390"/>
                  </a:lnTo>
                  <a:lnTo>
                    <a:pt x="2296744" y="3101390"/>
                  </a:lnTo>
                  <a:lnTo>
                    <a:pt x="2298154" y="3101149"/>
                  </a:lnTo>
                  <a:lnTo>
                    <a:pt x="2301646" y="3100921"/>
                  </a:lnTo>
                  <a:close/>
                </a:path>
                <a:path w="4651375" h="3171190">
                  <a:moveTo>
                    <a:pt x="2383561" y="628446"/>
                  </a:moveTo>
                  <a:lnTo>
                    <a:pt x="2380754" y="626808"/>
                  </a:lnTo>
                  <a:lnTo>
                    <a:pt x="2376093" y="626808"/>
                  </a:lnTo>
                  <a:lnTo>
                    <a:pt x="2376563" y="630085"/>
                  </a:lnTo>
                  <a:lnTo>
                    <a:pt x="2378887" y="631482"/>
                  </a:lnTo>
                  <a:lnTo>
                    <a:pt x="2381453" y="632879"/>
                  </a:lnTo>
                  <a:lnTo>
                    <a:pt x="2383320" y="630542"/>
                  </a:lnTo>
                  <a:lnTo>
                    <a:pt x="2383561" y="628446"/>
                  </a:lnTo>
                  <a:close/>
                </a:path>
                <a:path w="4651375" h="3171190">
                  <a:moveTo>
                    <a:pt x="2482265" y="1062507"/>
                  </a:moveTo>
                  <a:lnTo>
                    <a:pt x="2477605" y="1063434"/>
                  </a:lnTo>
                  <a:lnTo>
                    <a:pt x="2473871" y="1061097"/>
                  </a:lnTo>
                  <a:lnTo>
                    <a:pt x="2469438" y="1066698"/>
                  </a:lnTo>
                  <a:lnTo>
                    <a:pt x="2474341" y="1064831"/>
                  </a:lnTo>
                  <a:lnTo>
                    <a:pt x="2477833" y="1068108"/>
                  </a:lnTo>
                  <a:lnTo>
                    <a:pt x="2482265" y="1062507"/>
                  </a:lnTo>
                  <a:close/>
                </a:path>
                <a:path w="4651375" h="3171190">
                  <a:moveTo>
                    <a:pt x="2517508" y="3108858"/>
                  </a:moveTo>
                  <a:lnTo>
                    <a:pt x="2515171" y="3108388"/>
                  </a:lnTo>
                  <a:lnTo>
                    <a:pt x="2513546" y="3108160"/>
                  </a:lnTo>
                  <a:lnTo>
                    <a:pt x="2509812" y="3107461"/>
                  </a:lnTo>
                  <a:lnTo>
                    <a:pt x="2510510" y="3110954"/>
                  </a:lnTo>
                  <a:lnTo>
                    <a:pt x="2510739" y="3112592"/>
                  </a:lnTo>
                  <a:lnTo>
                    <a:pt x="2511209" y="3115157"/>
                  </a:lnTo>
                  <a:lnTo>
                    <a:pt x="2513546" y="3112820"/>
                  </a:lnTo>
                  <a:lnTo>
                    <a:pt x="2515412" y="3111195"/>
                  </a:lnTo>
                  <a:lnTo>
                    <a:pt x="2517508" y="3108858"/>
                  </a:lnTo>
                  <a:close/>
                </a:path>
                <a:path w="4651375" h="3171190">
                  <a:moveTo>
                    <a:pt x="2632557" y="3106763"/>
                  </a:moveTo>
                  <a:lnTo>
                    <a:pt x="2630220" y="3104426"/>
                  </a:lnTo>
                  <a:lnTo>
                    <a:pt x="2628595" y="3104896"/>
                  </a:lnTo>
                  <a:lnTo>
                    <a:pt x="2626957" y="3105124"/>
                  </a:lnTo>
                  <a:lnTo>
                    <a:pt x="2622524" y="3106051"/>
                  </a:lnTo>
                  <a:lnTo>
                    <a:pt x="2627426" y="3107220"/>
                  </a:lnTo>
                  <a:lnTo>
                    <a:pt x="2627655" y="3110725"/>
                  </a:lnTo>
                  <a:lnTo>
                    <a:pt x="2630919" y="3110484"/>
                  </a:lnTo>
                  <a:lnTo>
                    <a:pt x="2632329" y="3108617"/>
                  </a:lnTo>
                  <a:lnTo>
                    <a:pt x="2632557" y="3106763"/>
                  </a:lnTo>
                  <a:close/>
                </a:path>
                <a:path w="4651375" h="3171190">
                  <a:moveTo>
                    <a:pt x="2671762" y="3093694"/>
                  </a:moveTo>
                  <a:lnTo>
                    <a:pt x="2669197" y="3091357"/>
                  </a:lnTo>
                  <a:lnTo>
                    <a:pt x="2668498" y="3093923"/>
                  </a:lnTo>
                  <a:lnTo>
                    <a:pt x="2665222" y="3094393"/>
                  </a:lnTo>
                  <a:lnTo>
                    <a:pt x="2664993" y="3097657"/>
                  </a:lnTo>
                  <a:lnTo>
                    <a:pt x="2666631" y="3097885"/>
                  </a:lnTo>
                  <a:lnTo>
                    <a:pt x="2669425" y="3098355"/>
                  </a:lnTo>
                  <a:lnTo>
                    <a:pt x="2671534" y="3096018"/>
                  </a:lnTo>
                  <a:lnTo>
                    <a:pt x="2671762" y="3093694"/>
                  </a:lnTo>
                  <a:close/>
                </a:path>
                <a:path w="4651375" h="3171190">
                  <a:moveTo>
                    <a:pt x="2710738" y="3077591"/>
                  </a:moveTo>
                  <a:lnTo>
                    <a:pt x="2708630" y="3075254"/>
                  </a:lnTo>
                  <a:lnTo>
                    <a:pt x="2707233" y="3075482"/>
                  </a:lnTo>
                  <a:lnTo>
                    <a:pt x="2705366" y="3075724"/>
                  </a:lnTo>
                  <a:lnTo>
                    <a:pt x="2703030" y="3076181"/>
                  </a:lnTo>
                  <a:lnTo>
                    <a:pt x="2705595" y="3078289"/>
                  </a:lnTo>
                  <a:lnTo>
                    <a:pt x="2706763" y="3080626"/>
                  </a:lnTo>
                  <a:lnTo>
                    <a:pt x="2709100" y="3081324"/>
                  </a:lnTo>
                  <a:lnTo>
                    <a:pt x="2710738" y="3079458"/>
                  </a:lnTo>
                  <a:lnTo>
                    <a:pt x="2710738" y="3077591"/>
                  </a:lnTo>
                  <a:close/>
                </a:path>
                <a:path w="4651375" h="3171190">
                  <a:moveTo>
                    <a:pt x="2739440" y="3136862"/>
                  </a:moveTo>
                  <a:lnTo>
                    <a:pt x="2738742" y="3133826"/>
                  </a:lnTo>
                  <a:lnTo>
                    <a:pt x="2736405" y="3132658"/>
                  </a:lnTo>
                  <a:lnTo>
                    <a:pt x="2735008" y="3130791"/>
                  </a:lnTo>
                  <a:lnTo>
                    <a:pt x="2732671" y="3133128"/>
                  </a:lnTo>
                  <a:lnTo>
                    <a:pt x="2732671" y="3135223"/>
                  </a:lnTo>
                  <a:lnTo>
                    <a:pt x="2735237" y="3137560"/>
                  </a:lnTo>
                  <a:lnTo>
                    <a:pt x="2736405" y="3137331"/>
                  </a:lnTo>
                  <a:lnTo>
                    <a:pt x="2738031" y="3137090"/>
                  </a:lnTo>
                  <a:lnTo>
                    <a:pt x="2739440" y="3136862"/>
                  </a:lnTo>
                  <a:close/>
                </a:path>
                <a:path w="4651375" h="3171190">
                  <a:moveTo>
                    <a:pt x="2776537" y="3126587"/>
                  </a:moveTo>
                  <a:lnTo>
                    <a:pt x="2773972" y="3124022"/>
                  </a:lnTo>
                  <a:lnTo>
                    <a:pt x="2773273" y="3126587"/>
                  </a:lnTo>
                  <a:lnTo>
                    <a:pt x="2770009" y="3127057"/>
                  </a:lnTo>
                  <a:lnTo>
                    <a:pt x="2769768" y="3130321"/>
                  </a:lnTo>
                  <a:lnTo>
                    <a:pt x="2771406" y="3130562"/>
                  </a:lnTo>
                  <a:lnTo>
                    <a:pt x="2774213" y="3131032"/>
                  </a:lnTo>
                  <a:lnTo>
                    <a:pt x="2776309" y="3128695"/>
                  </a:lnTo>
                  <a:lnTo>
                    <a:pt x="2776537" y="3126587"/>
                  </a:lnTo>
                  <a:close/>
                </a:path>
                <a:path w="4651375" h="3171190">
                  <a:moveTo>
                    <a:pt x="2828810" y="3110255"/>
                  </a:moveTo>
                  <a:lnTo>
                    <a:pt x="2826715" y="3107918"/>
                  </a:lnTo>
                  <a:lnTo>
                    <a:pt x="2825318" y="3108160"/>
                  </a:lnTo>
                  <a:lnTo>
                    <a:pt x="2823451" y="3108388"/>
                  </a:lnTo>
                  <a:lnTo>
                    <a:pt x="2821114" y="3108858"/>
                  </a:lnTo>
                  <a:lnTo>
                    <a:pt x="2823680" y="3110954"/>
                  </a:lnTo>
                  <a:lnTo>
                    <a:pt x="2824619" y="3113519"/>
                  </a:lnTo>
                  <a:lnTo>
                    <a:pt x="2827185" y="3113989"/>
                  </a:lnTo>
                  <a:lnTo>
                    <a:pt x="2828810" y="3112122"/>
                  </a:lnTo>
                  <a:lnTo>
                    <a:pt x="2828810" y="3110255"/>
                  </a:lnTo>
                  <a:close/>
                </a:path>
                <a:path w="4651375" h="3171190">
                  <a:moveTo>
                    <a:pt x="3012008" y="3111652"/>
                  </a:moveTo>
                  <a:lnTo>
                    <a:pt x="3011538" y="3111195"/>
                  </a:lnTo>
                  <a:lnTo>
                    <a:pt x="3011068" y="3110255"/>
                  </a:lnTo>
                  <a:lnTo>
                    <a:pt x="3010839" y="3109328"/>
                  </a:lnTo>
                  <a:lnTo>
                    <a:pt x="3010370" y="3108388"/>
                  </a:lnTo>
                  <a:lnTo>
                    <a:pt x="3009671" y="3108858"/>
                  </a:lnTo>
                  <a:lnTo>
                    <a:pt x="3008973" y="3109087"/>
                  </a:lnTo>
                  <a:lnTo>
                    <a:pt x="3008274" y="3109557"/>
                  </a:lnTo>
                  <a:lnTo>
                    <a:pt x="3006166" y="3111652"/>
                  </a:lnTo>
                  <a:lnTo>
                    <a:pt x="3004540" y="3113519"/>
                  </a:lnTo>
                  <a:lnTo>
                    <a:pt x="3007106" y="3113989"/>
                  </a:lnTo>
                  <a:lnTo>
                    <a:pt x="3008731" y="3114230"/>
                  </a:lnTo>
                  <a:lnTo>
                    <a:pt x="3011767" y="3114687"/>
                  </a:lnTo>
                  <a:lnTo>
                    <a:pt x="3011767" y="3112122"/>
                  </a:lnTo>
                  <a:lnTo>
                    <a:pt x="3012008" y="3111652"/>
                  </a:lnTo>
                  <a:close/>
                </a:path>
                <a:path w="4651375" h="3171190">
                  <a:moveTo>
                    <a:pt x="3094609" y="3159264"/>
                  </a:moveTo>
                  <a:lnTo>
                    <a:pt x="3091815" y="3156928"/>
                  </a:lnTo>
                  <a:lnTo>
                    <a:pt x="3091116" y="3159493"/>
                  </a:lnTo>
                  <a:lnTo>
                    <a:pt x="3087852" y="3159963"/>
                  </a:lnTo>
                  <a:lnTo>
                    <a:pt x="3087611" y="3163227"/>
                  </a:lnTo>
                  <a:lnTo>
                    <a:pt x="3089249" y="3163468"/>
                  </a:lnTo>
                  <a:lnTo>
                    <a:pt x="3092043" y="3163925"/>
                  </a:lnTo>
                  <a:lnTo>
                    <a:pt x="3094380" y="3161360"/>
                  </a:lnTo>
                  <a:lnTo>
                    <a:pt x="3094609" y="3159264"/>
                  </a:lnTo>
                  <a:close/>
                </a:path>
                <a:path w="4651375" h="3171190">
                  <a:moveTo>
                    <a:pt x="3099981" y="3130321"/>
                  </a:moveTo>
                  <a:lnTo>
                    <a:pt x="3099282" y="3127298"/>
                  </a:lnTo>
                  <a:lnTo>
                    <a:pt x="3096945" y="3126130"/>
                  </a:lnTo>
                  <a:lnTo>
                    <a:pt x="3095548" y="3124263"/>
                  </a:lnTo>
                  <a:lnTo>
                    <a:pt x="3093212" y="3126587"/>
                  </a:lnTo>
                  <a:lnTo>
                    <a:pt x="3093212" y="3128695"/>
                  </a:lnTo>
                  <a:lnTo>
                    <a:pt x="3095777" y="3131032"/>
                  </a:lnTo>
                  <a:lnTo>
                    <a:pt x="3096945" y="3130791"/>
                  </a:lnTo>
                  <a:lnTo>
                    <a:pt x="3098584" y="3130562"/>
                  </a:lnTo>
                  <a:lnTo>
                    <a:pt x="3099981" y="3130321"/>
                  </a:lnTo>
                  <a:close/>
                </a:path>
                <a:path w="4651375" h="3171190">
                  <a:moveTo>
                    <a:pt x="3116554" y="3119120"/>
                  </a:moveTo>
                  <a:lnTo>
                    <a:pt x="3113049" y="3116796"/>
                  </a:lnTo>
                  <a:lnTo>
                    <a:pt x="3110014" y="3116554"/>
                  </a:lnTo>
                  <a:lnTo>
                    <a:pt x="3104654" y="3121456"/>
                  </a:lnTo>
                  <a:lnTo>
                    <a:pt x="3110014" y="3120288"/>
                  </a:lnTo>
                  <a:lnTo>
                    <a:pt x="3113989" y="3122625"/>
                  </a:lnTo>
                  <a:lnTo>
                    <a:pt x="3116554" y="3119120"/>
                  </a:lnTo>
                  <a:close/>
                </a:path>
                <a:path w="4651375" h="3171190">
                  <a:moveTo>
                    <a:pt x="3119348" y="3103956"/>
                  </a:moveTo>
                  <a:lnTo>
                    <a:pt x="3117951" y="3101860"/>
                  </a:lnTo>
                  <a:lnTo>
                    <a:pt x="3116783" y="3099752"/>
                  </a:lnTo>
                  <a:lnTo>
                    <a:pt x="3115386" y="3097657"/>
                  </a:lnTo>
                  <a:lnTo>
                    <a:pt x="3112820" y="3100451"/>
                  </a:lnTo>
                  <a:lnTo>
                    <a:pt x="3113049" y="3102089"/>
                  </a:lnTo>
                  <a:lnTo>
                    <a:pt x="3114687" y="3104654"/>
                  </a:lnTo>
                  <a:lnTo>
                    <a:pt x="3116313" y="3104426"/>
                  </a:lnTo>
                  <a:lnTo>
                    <a:pt x="3118180" y="3104184"/>
                  </a:lnTo>
                  <a:lnTo>
                    <a:pt x="3119348" y="3103956"/>
                  </a:lnTo>
                  <a:close/>
                </a:path>
                <a:path w="4651375" h="3171190">
                  <a:moveTo>
                    <a:pt x="3257740" y="3117723"/>
                  </a:moveTo>
                  <a:lnTo>
                    <a:pt x="3254705" y="3118421"/>
                  </a:lnTo>
                  <a:lnTo>
                    <a:pt x="3252838" y="3120529"/>
                  </a:lnTo>
                  <a:lnTo>
                    <a:pt x="3251670" y="3123323"/>
                  </a:lnTo>
                  <a:lnTo>
                    <a:pt x="3253536" y="3124962"/>
                  </a:lnTo>
                  <a:lnTo>
                    <a:pt x="3255873" y="3124022"/>
                  </a:lnTo>
                  <a:lnTo>
                    <a:pt x="3257740" y="3124263"/>
                  </a:lnTo>
                  <a:lnTo>
                    <a:pt x="3257740" y="3117723"/>
                  </a:lnTo>
                  <a:close/>
                </a:path>
                <a:path w="4651375" h="3171190">
                  <a:moveTo>
                    <a:pt x="3264268" y="620750"/>
                  </a:moveTo>
                  <a:lnTo>
                    <a:pt x="3263569" y="619340"/>
                  </a:lnTo>
                  <a:lnTo>
                    <a:pt x="3263341" y="618413"/>
                  </a:lnTo>
                  <a:lnTo>
                    <a:pt x="3262871" y="617474"/>
                  </a:lnTo>
                  <a:lnTo>
                    <a:pt x="3262172" y="617943"/>
                  </a:lnTo>
                  <a:lnTo>
                    <a:pt x="3261474" y="618185"/>
                  </a:lnTo>
                  <a:lnTo>
                    <a:pt x="3260763" y="618642"/>
                  </a:lnTo>
                  <a:lnTo>
                    <a:pt x="3258667" y="620750"/>
                  </a:lnTo>
                  <a:lnTo>
                    <a:pt x="3257029" y="622617"/>
                  </a:lnTo>
                  <a:lnTo>
                    <a:pt x="3259607" y="623074"/>
                  </a:lnTo>
                  <a:lnTo>
                    <a:pt x="3261233" y="623316"/>
                  </a:lnTo>
                  <a:lnTo>
                    <a:pt x="3264268" y="623785"/>
                  </a:lnTo>
                  <a:lnTo>
                    <a:pt x="3264268" y="620750"/>
                  </a:lnTo>
                  <a:close/>
                </a:path>
                <a:path w="4651375" h="3171190">
                  <a:moveTo>
                    <a:pt x="3402888" y="3145256"/>
                  </a:moveTo>
                  <a:lnTo>
                    <a:pt x="3394951" y="3143859"/>
                  </a:lnTo>
                  <a:lnTo>
                    <a:pt x="3392614" y="3146196"/>
                  </a:lnTo>
                  <a:lnTo>
                    <a:pt x="3395649" y="3147834"/>
                  </a:lnTo>
                  <a:lnTo>
                    <a:pt x="3398456" y="3147834"/>
                  </a:lnTo>
                  <a:lnTo>
                    <a:pt x="3402888" y="3145256"/>
                  </a:lnTo>
                  <a:close/>
                </a:path>
                <a:path w="4651375" h="3171190">
                  <a:moveTo>
                    <a:pt x="3438588" y="3144101"/>
                  </a:moveTo>
                  <a:lnTo>
                    <a:pt x="3436023" y="3139897"/>
                  </a:lnTo>
                  <a:lnTo>
                    <a:pt x="3434626" y="3147834"/>
                  </a:lnTo>
                  <a:lnTo>
                    <a:pt x="3436963" y="3149930"/>
                  </a:lnTo>
                  <a:lnTo>
                    <a:pt x="3438588" y="3147123"/>
                  </a:lnTo>
                  <a:lnTo>
                    <a:pt x="3438588" y="3144101"/>
                  </a:lnTo>
                  <a:close/>
                </a:path>
                <a:path w="4651375" h="3171190">
                  <a:moveTo>
                    <a:pt x="3818039" y="3143859"/>
                  </a:moveTo>
                  <a:lnTo>
                    <a:pt x="3817569" y="3140824"/>
                  </a:lnTo>
                  <a:lnTo>
                    <a:pt x="3815232" y="3139198"/>
                  </a:lnTo>
                  <a:lnTo>
                    <a:pt x="3812667" y="3137789"/>
                  </a:lnTo>
                  <a:lnTo>
                    <a:pt x="3810800" y="3140125"/>
                  </a:lnTo>
                  <a:lnTo>
                    <a:pt x="3810571" y="3142234"/>
                  </a:lnTo>
                  <a:lnTo>
                    <a:pt x="3813365" y="3143859"/>
                  </a:lnTo>
                  <a:lnTo>
                    <a:pt x="3818039" y="3143859"/>
                  </a:lnTo>
                  <a:close/>
                </a:path>
                <a:path w="4651375" h="3171190">
                  <a:moveTo>
                    <a:pt x="4250931" y="9105"/>
                  </a:moveTo>
                  <a:lnTo>
                    <a:pt x="4250690" y="6540"/>
                  </a:lnTo>
                  <a:lnTo>
                    <a:pt x="4250690" y="3975"/>
                  </a:lnTo>
                  <a:lnTo>
                    <a:pt x="4248823" y="3733"/>
                  </a:lnTo>
                  <a:lnTo>
                    <a:pt x="4247654" y="4902"/>
                  </a:lnTo>
                  <a:lnTo>
                    <a:pt x="4247426" y="6070"/>
                  </a:lnTo>
                  <a:lnTo>
                    <a:pt x="4247197" y="8636"/>
                  </a:lnTo>
                  <a:lnTo>
                    <a:pt x="4247426" y="11201"/>
                  </a:lnTo>
                  <a:lnTo>
                    <a:pt x="4247426" y="13766"/>
                  </a:lnTo>
                  <a:lnTo>
                    <a:pt x="4249293" y="14008"/>
                  </a:lnTo>
                  <a:lnTo>
                    <a:pt x="4250461" y="12839"/>
                  </a:lnTo>
                  <a:lnTo>
                    <a:pt x="4250690" y="11442"/>
                  </a:lnTo>
                  <a:lnTo>
                    <a:pt x="4250931" y="9105"/>
                  </a:lnTo>
                  <a:close/>
                </a:path>
                <a:path w="4651375" h="3171190">
                  <a:moveTo>
                    <a:pt x="4330039" y="3152724"/>
                  </a:moveTo>
                  <a:lnTo>
                    <a:pt x="4327474" y="3150400"/>
                  </a:lnTo>
                  <a:lnTo>
                    <a:pt x="4326306" y="3150628"/>
                  </a:lnTo>
                  <a:lnTo>
                    <a:pt x="4324667" y="3150857"/>
                  </a:lnTo>
                  <a:lnTo>
                    <a:pt x="4323270" y="3151098"/>
                  </a:lnTo>
                  <a:lnTo>
                    <a:pt x="4323969" y="3154134"/>
                  </a:lnTo>
                  <a:lnTo>
                    <a:pt x="4326306" y="3155302"/>
                  </a:lnTo>
                  <a:lnTo>
                    <a:pt x="4327703" y="3157169"/>
                  </a:lnTo>
                  <a:lnTo>
                    <a:pt x="4330039" y="3154832"/>
                  </a:lnTo>
                  <a:lnTo>
                    <a:pt x="4330039" y="3152724"/>
                  </a:lnTo>
                  <a:close/>
                </a:path>
                <a:path w="4651375" h="3171190">
                  <a:moveTo>
                    <a:pt x="4339133" y="311772"/>
                  </a:moveTo>
                  <a:lnTo>
                    <a:pt x="4338904" y="309435"/>
                  </a:lnTo>
                  <a:lnTo>
                    <a:pt x="4338904" y="307568"/>
                  </a:lnTo>
                  <a:lnTo>
                    <a:pt x="4338675" y="305473"/>
                  </a:lnTo>
                  <a:lnTo>
                    <a:pt x="4335399" y="307340"/>
                  </a:lnTo>
                  <a:lnTo>
                    <a:pt x="4333075" y="308978"/>
                  </a:lnTo>
                  <a:lnTo>
                    <a:pt x="4332605" y="312242"/>
                  </a:lnTo>
                  <a:lnTo>
                    <a:pt x="4334700" y="312242"/>
                  </a:lnTo>
                  <a:lnTo>
                    <a:pt x="4336567" y="312013"/>
                  </a:lnTo>
                  <a:lnTo>
                    <a:pt x="4339133" y="311772"/>
                  </a:lnTo>
                  <a:close/>
                </a:path>
                <a:path w="4651375" h="3171190">
                  <a:moveTo>
                    <a:pt x="4345902" y="321576"/>
                  </a:moveTo>
                  <a:lnTo>
                    <a:pt x="4345673" y="319239"/>
                  </a:lnTo>
                  <a:lnTo>
                    <a:pt x="4345673" y="317373"/>
                  </a:lnTo>
                  <a:lnTo>
                    <a:pt x="4345432" y="315277"/>
                  </a:lnTo>
                  <a:lnTo>
                    <a:pt x="4342168" y="317144"/>
                  </a:lnTo>
                  <a:lnTo>
                    <a:pt x="4339831" y="318770"/>
                  </a:lnTo>
                  <a:lnTo>
                    <a:pt x="4339374" y="322046"/>
                  </a:lnTo>
                  <a:lnTo>
                    <a:pt x="4341241" y="322046"/>
                  </a:lnTo>
                  <a:lnTo>
                    <a:pt x="4343108" y="321805"/>
                  </a:lnTo>
                  <a:lnTo>
                    <a:pt x="4345902" y="321576"/>
                  </a:lnTo>
                  <a:close/>
                </a:path>
                <a:path w="4651375" h="3171190">
                  <a:moveTo>
                    <a:pt x="4348467" y="3060547"/>
                  </a:moveTo>
                  <a:lnTo>
                    <a:pt x="4343565" y="3059620"/>
                  </a:lnTo>
                  <a:lnTo>
                    <a:pt x="4343336" y="3056115"/>
                  </a:lnTo>
                  <a:lnTo>
                    <a:pt x="4340072" y="3056115"/>
                  </a:lnTo>
                  <a:lnTo>
                    <a:pt x="4338675" y="3057982"/>
                  </a:lnTo>
                  <a:lnTo>
                    <a:pt x="4338434" y="3059849"/>
                  </a:lnTo>
                  <a:lnTo>
                    <a:pt x="4340771" y="3062186"/>
                  </a:lnTo>
                  <a:lnTo>
                    <a:pt x="4342409" y="3061716"/>
                  </a:lnTo>
                  <a:lnTo>
                    <a:pt x="4344035" y="3061487"/>
                  </a:lnTo>
                  <a:lnTo>
                    <a:pt x="4348467" y="3060547"/>
                  </a:lnTo>
                  <a:close/>
                </a:path>
                <a:path w="4651375" h="3171190">
                  <a:moveTo>
                    <a:pt x="4382313" y="618883"/>
                  </a:moveTo>
                  <a:lnTo>
                    <a:pt x="4379506" y="616318"/>
                  </a:lnTo>
                  <a:lnTo>
                    <a:pt x="4377880" y="616546"/>
                  </a:lnTo>
                  <a:lnTo>
                    <a:pt x="4375302" y="618185"/>
                  </a:lnTo>
                  <a:lnTo>
                    <a:pt x="4375543" y="619810"/>
                  </a:lnTo>
                  <a:lnTo>
                    <a:pt x="4375772" y="621677"/>
                  </a:lnTo>
                  <a:lnTo>
                    <a:pt x="4376013" y="622846"/>
                  </a:lnTo>
                  <a:lnTo>
                    <a:pt x="4378109" y="621449"/>
                  </a:lnTo>
                  <a:lnTo>
                    <a:pt x="4380204" y="620280"/>
                  </a:lnTo>
                  <a:lnTo>
                    <a:pt x="4382313" y="618883"/>
                  </a:lnTo>
                  <a:close/>
                </a:path>
                <a:path w="4651375" h="3171190">
                  <a:moveTo>
                    <a:pt x="4439488" y="305244"/>
                  </a:moveTo>
                  <a:lnTo>
                    <a:pt x="4435754" y="302437"/>
                  </a:lnTo>
                  <a:lnTo>
                    <a:pt x="4433646" y="305701"/>
                  </a:lnTo>
                  <a:lnTo>
                    <a:pt x="4433887" y="308737"/>
                  </a:lnTo>
                  <a:lnTo>
                    <a:pt x="4436681" y="311543"/>
                  </a:lnTo>
                  <a:lnTo>
                    <a:pt x="4436211" y="308737"/>
                  </a:lnTo>
                  <a:lnTo>
                    <a:pt x="4439488" y="305244"/>
                  </a:lnTo>
                  <a:close/>
                </a:path>
                <a:path w="4651375" h="3171190">
                  <a:moveTo>
                    <a:pt x="4460951" y="3058223"/>
                  </a:moveTo>
                  <a:lnTo>
                    <a:pt x="4457446" y="3058922"/>
                  </a:lnTo>
                  <a:lnTo>
                    <a:pt x="4456049" y="3059150"/>
                  </a:lnTo>
                  <a:lnTo>
                    <a:pt x="4454423" y="3059379"/>
                  </a:lnTo>
                  <a:lnTo>
                    <a:pt x="4455122" y="3062414"/>
                  </a:lnTo>
                  <a:lnTo>
                    <a:pt x="4457446" y="3063583"/>
                  </a:lnTo>
                  <a:lnTo>
                    <a:pt x="4459554" y="3066148"/>
                  </a:lnTo>
                  <a:lnTo>
                    <a:pt x="4460024" y="3063583"/>
                  </a:lnTo>
                  <a:lnTo>
                    <a:pt x="4460252" y="3061957"/>
                  </a:lnTo>
                  <a:lnTo>
                    <a:pt x="4460951" y="3058223"/>
                  </a:lnTo>
                  <a:close/>
                </a:path>
                <a:path w="4651375" h="3171190">
                  <a:moveTo>
                    <a:pt x="4493628" y="3078518"/>
                  </a:moveTo>
                  <a:lnTo>
                    <a:pt x="4491050" y="3078518"/>
                  </a:lnTo>
                  <a:lnTo>
                    <a:pt x="4490351" y="3078289"/>
                  </a:lnTo>
                  <a:lnTo>
                    <a:pt x="4490123" y="3078759"/>
                  </a:lnTo>
                  <a:lnTo>
                    <a:pt x="4489183" y="3079216"/>
                  </a:lnTo>
                  <a:lnTo>
                    <a:pt x="4488256" y="3079458"/>
                  </a:lnTo>
                  <a:lnTo>
                    <a:pt x="4487316" y="3079915"/>
                  </a:lnTo>
                  <a:lnTo>
                    <a:pt x="4487786" y="3080626"/>
                  </a:lnTo>
                  <a:lnTo>
                    <a:pt x="4488027" y="3081324"/>
                  </a:lnTo>
                  <a:lnTo>
                    <a:pt x="4488485" y="3082023"/>
                  </a:lnTo>
                  <a:lnTo>
                    <a:pt x="4490593" y="3084118"/>
                  </a:lnTo>
                  <a:lnTo>
                    <a:pt x="4492460" y="3085757"/>
                  </a:lnTo>
                  <a:lnTo>
                    <a:pt x="4492917" y="3083191"/>
                  </a:lnTo>
                  <a:lnTo>
                    <a:pt x="4493158" y="3081553"/>
                  </a:lnTo>
                  <a:lnTo>
                    <a:pt x="4493628" y="3078518"/>
                  </a:lnTo>
                  <a:close/>
                </a:path>
                <a:path w="4651375" h="3171190">
                  <a:moveTo>
                    <a:pt x="4526292" y="15875"/>
                  </a:moveTo>
                  <a:lnTo>
                    <a:pt x="4525823" y="14008"/>
                  </a:lnTo>
                  <a:lnTo>
                    <a:pt x="4525124" y="9804"/>
                  </a:lnTo>
                  <a:lnTo>
                    <a:pt x="4522787" y="12369"/>
                  </a:lnTo>
                  <a:lnTo>
                    <a:pt x="4521162" y="13766"/>
                  </a:lnTo>
                  <a:lnTo>
                    <a:pt x="4519523" y="15633"/>
                  </a:lnTo>
                  <a:lnTo>
                    <a:pt x="4520463" y="16103"/>
                  </a:lnTo>
                  <a:lnTo>
                    <a:pt x="4521390" y="17043"/>
                  </a:lnTo>
                  <a:lnTo>
                    <a:pt x="4523498" y="17043"/>
                  </a:lnTo>
                  <a:lnTo>
                    <a:pt x="4524654" y="16332"/>
                  </a:lnTo>
                  <a:lnTo>
                    <a:pt x="4526292" y="15875"/>
                  </a:lnTo>
                  <a:close/>
                </a:path>
                <a:path w="4651375" h="3171190">
                  <a:moveTo>
                    <a:pt x="4635271" y="3162998"/>
                  </a:moveTo>
                  <a:lnTo>
                    <a:pt x="4633404" y="3161131"/>
                  </a:lnTo>
                  <a:lnTo>
                    <a:pt x="4632934" y="3160191"/>
                  </a:lnTo>
                  <a:lnTo>
                    <a:pt x="4630610" y="3159036"/>
                  </a:lnTo>
                  <a:lnTo>
                    <a:pt x="4632007" y="3156229"/>
                  </a:lnTo>
                  <a:lnTo>
                    <a:pt x="4629442" y="3156928"/>
                  </a:lnTo>
                  <a:lnTo>
                    <a:pt x="4626876" y="3159036"/>
                  </a:lnTo>
                  <a:lnTo>
                    <a:pt x="4626876" y="3161131"/>
                  </a:lnTo>
                  <a:lnTo>
                    <a:pt x="4629201" y="3163468"/>
                  </a:lnTo>
                  <a:lnTo>
                    <a:pt x="4630369" y="3163468"/>
                  </a:lnTo>
                  <a:lnTo>
                    <a:pt x="4631779" y="3163227"/>
                  </a:lnTo>
                  <a:lnTo>
                    <a:pt x="4635271" y="3162998"/>
                  </a:lnTo>
                  <a:close/>
                </a:path>
                <a:path w="4651375" h="3171190">
                  <a:moveTo>
                    <a:pt x="4651146" y="3113290"/>
                  </a:moveTo>
                  <a:lnTo>
                    <a:pt x="4648339" y="3110496"/>
                  </a:lnTo>
                  <a:lnTo>
                    <a:pt x="4646473" y="3110725"/>
                  </a:lnTo>
                  <a:lnTo>
                    <a:pt x="4644136" y="3112592"/>
                  </a:lnTo>
                  <a:lnTo>
                    <a:pt x="4644377" y="3114230"/>
                  </a:lnTo>
                  <a:lnTo>
                    <a:pt x="4644606" y="3116097"/>
                  </a:lnTo>
                  <a:lnTo>
                    <a:pt x="4644847" y="3117253"/>
                  </a:lnTo>
                  <a:lnTo>
                    <a:pt x="4646942" y="3115856"/>
                  </a:lnTo>
                  <a:lnTo>
                    <a:pt x="4649038" y="3114687"/>
                  </a:lnTo>
                  <a:lnTo>
                    <a:pt x="4651146" y="3113290"/>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71" name="object 71"/>
            <p:cNvSpPr/>
            <p:nvPr/>
          </p:nvSpPr>
          <p:spPr>
            <a:xfrm>
              <a:off x="1107884" y="3000412"/>
              <a:ext cx="4264660" cy="3213100"/>
            </a:xfrm>
            <a:custGeom>
              <a:avLst/>
              <a:gdLst/>
              <a:ahLst/>
              <a:cxnLst/>
              <a:rect l="l" t="t" r="r" b="b"/>
              <a:pathLst>
                <a:path w="4264660" h="3213100">
                  <a:moveTo>
                    <a:pt x="7937" y="3197542"/>
                  </a:moveTo>
                  <a:lnTo>
                    <a:pt x="5372" y="3197072"/>
                  </a:lnTo>
                  <a:lnTo>
                    <a:pt x="3733" y="3196831"/>
                  </a:lnTo>
                  <a:lnTo>
                    <a:pt x="0" y="3196132"/>
                  </a:lnTo>
                  <a:lnTo>
                    <a:pt x="698" y="3199866"/>
                  </a:lnTo>
                  <a:lnTo>
                    <a:pt x="1168" y="3202673"/>
                  </a:lnTo>
                  <a:lnTo>
                    <a:pt x="4203" y="3201974"/>
                  </a:lnTo>
                  <a:lnTo>
                    <a:pt x="5372" y="3199638"/>
                  </a:lnTo>
                  <a:lnTo>
                    <a:pt x="7937" y="3197542"/>
                  </a:lnTo>
                  <a:close/>
                </a:path>
                <a:path w="4264660" h="3213100">
                  <a:moveTo>
                    <a:pt x="25209" y="13766"/>
                  </a:moveTo>
                  <a:lnTo>
                    <a:pt x="21704" y="10972"/>
                  </a:lnTo>
                  <a:lnTo>
                    <a:pt x="19367" y="14478"/>
                  </a:lnTo>
                  <a:lnTo>
                    <a:pt x="19138" y="17741"/>
                  </a:lnTo>
                  <a:lnTo>
                    <a:pt x="24041" y="22872"/>
                  </a:lnTo>
                  <a:lnTo>
                    <a:pt x="22872" y="17500"/>
                  </a:lnTo>
                  <a:lnTo>
                    <a:pt x="25209" y="13766"/>
                  </a:lnTo>
                  <a:close/>
                </a:path>
                <a:path w="4264660" h="3213100">
                  <a:moveTo>
                    <a:pt x="63944" y="318071"/>
                  </a:moveTo>
                  <a:lnTo>
                    <a:pt x="61379" y="315747"/>
                  </a:lnTo>
                  <a:lnTo>
                    <a:pt x="59982" y="315976"/>
                  </a:lnTo>
                  <a:lnTo>
                    <a:pt x="58115" y="316204"/>
                  </a:lnTo>
                  <a:lnTo>
                    <a:pt x="55778" y="316674"/>
                  </a:lnTo>
                  <a:lnTo>
                    <a:pt x="58115" y="318782"/>
                  </a:lnTo>
                  <a:lnTo>
                    <a:pt x="59283" y="321348"/>
                  </a:lnTo>
                  <a:lnTo>
                    <a:pt x="62306" y="321805"/>
                  </a:lnTo>
                  <a:lnTo>
                    <a:pt x="63017" y="319938"/>
                  </a:lnTo>
                  <a:lnTo>
                    <a:pt x="63944" y="318071"/>
                  </a:lnTo>
                  <a:close/>
                </a:path>
                <a:path w="4264660" h="3213100">
                  <a:moveTo>
                    <a:pt x="230098" y="630313"/>
                  </a:moveTo>
                  <a:lnTo>
                    <a:pt x="229171" y="626821"/>
                  </a:lnTo>
                  <a:lnTo>
                    <a:pt x="227063" y="624713"/>
                  </a:lnTo>
                  <a:lnTo>
                    <a:pt x="223570" y="623785"/>
                  </a:lnTo>
                  <a:lnTo>
                    <a:pt x="223570" y="630313"/>
                  </a:lnTo>
                  <a:lnTo>
                    <a:pt x="230098" y="630313"/>
                  </a:lnTo>
                  <a:close/>
                </a:path>
                <a:path w="4264660" h="3213100">
                  <a:moveTo>
                    <a:pt x="233133" y="634746"/>
                  </a:moveTo>
                  <a:lnTo>
                    <a:pt x="230797" y="630313"/>
                  </a:lnTo>
                  <a:lnTo>
                    <a:pt x="230797" y="633577"/>
                  </a:lnTo>
                  <a:lnTo>
                    <a:pt x="228460" y="637311"/>
                  </a:lnTo>
                  <a:lnTo>
                    <a:pt x="231965" y="640118"/>
                  </a:lnTo>
                  <a:lnTo>
                    <a:pt x="233133" y="634746"/>
                  </a:lnTo>
                  <a:close/>
                </a:path>
                <a:path w="4264660" h="3213100">
                  <a:moveTo>
                    <a:pt x="348881" y="3149701"/>
                  </a:moveTo>
                  <a:lnTo>
                    <a:pt x="346544" y="3147364"/>
                  </a:lnTo>
                  <a:lnTo>
                    <a:pt x="344919" y="3147834"/>
                  </a:lnTo>
                  <a:lnTo>
                    <a:pt x="343281" y="3148063"/>
                  </a:lnTo>
                  <a:lnTo>
                    <a:pt x="338848" y="3149003"/>
                  </a:lnTo>
                  <a:lnTo>
                    <a:pt x="343750" y="3150158"/>
                  </a:lnTo>
                  <a:lnTo>
                    <a:pt x="343979" y="3153435"/>
                  </a:lnTo>
                  <a:lnTo>
                    <a:pt x="347243" y="3153435"/>
                  </a:lnTo>
                  <a:lnTo>
                    <a:pt x="348653" y="3151568"/>
                  </a:lnTo>
                  <a:lnTo>
                    <a:pt x="348881" y="3149701"/>
                  </a:lnTo>
                  <a:close/>
                </a:path>
                <a:path w="4264660" h="3213100">
                  <a:moveTo>
                    <a:pt x="357276" y="311772"/>
                  </a:moveTo>
                  <a:lnTo>
                    <a:pt x="355879" y="309448"/>
                  </a:lnTo>
                  <a:lnTo>
                    <a:pt x="354711" y="307340"/>
                  </a:lnTo>
                  <a:lnTo>
                    <a:pt x="352844" y="304546"/>
                  </a:lnTo>
                  <a:lnTo>
                    <a:pt x="351218" y="308279"/>
                  </a:lnTo>
                  <a:lnTo>
                    <a:pt x="350520" y="309905"/>
                  </a:lnTo>
                  <a:lnTo>
                    <a:pt x="352844" y="312470"/>
                  </a:lnTo>
                  <a:lnTo>
                    <a:pt x="354253" y="312242"/>
                  </a:lnTo>
                  <a:lnTo>
                    <a:pt x="356120" y="312013"/>
                  </a:lnTo>
                  <a:lnTo>
                    <a:pt x="357276" y="311772"/>
                  </a:lnTo>
                  <a:close/>
                </a:path>
                <a:path w="4264660" h="3213100">
                  <a:moveTo>
                    <a:pt x="361251" y="3208274"/>
                  </a:moveTo>
                  <a:lnTo>
                    <a:pt x="358914" y="3205937"/>
                  </a:lnTo>
                  <a:lnTo>
                    <a:pt x="356819" y="3205937"/>
                  </a:lnTo>
                  <a:lnTo>
                    <a:pt x="354711" y="3208274"/>
                  </a:lnTo>
                  <a:lnTo>
                    <a:pt x="354952" y="3209899"/>
                  </a:lnTo>
                  <a:lnTo>
                    <a:pt x="353783" y="3212236"/>
                  </a:lnTo>
                  <a:lnTo>
                    <a:pt x="356819" y="3212706"/>
                  </a:lnTo>
                  <a:lnTo>
                    <a:pt x="361251" y="3208274"/>
                  </a:lnTo>
                  <a:close/>
                </a:path>
                <a:path w="4264660" h="3213100">
                  <a:moveTo>
                    <a:pt x="420522" y="849909"/>
                  </a:moveTo>
                  <a:lnTo>
                    <a:pt x="417258" y="849909"/>
                  </a:lnTo>
                  <a:lnTo>
                    <a:pt x="417017" y="850138"/>
                  </a:lnTo>
                  <a:lnTo>
                    <a:pt x="416090" y="850607"/>
                  </a:lnTo>
                  <a:lnTo>
                    <a:pt x="415150" y="850849"/>
                  </a:lnTo>
                  <a:lnTo>
                    <a:pt x="414223" y="851306"/>
                  </a:lnTo>
                  <a:lnTo>
                    <a:pt x="414693" y="852004"/>
                  </a:lnTo>
                  <a:lnTo>
                    <a:pt x="414921" y="852716"/>
                  </a:lnTo>
                  <a:lnTo>
                    <a:pt x="415391" y="853414"/>
                  </a:lnTo>
                  <a:lnTo>
                    <a:pt x="417487" y="855510"/>
                  </a:lnTo>
                  <a:lnTo>
                    <a:pt x="419354" y="857148"/>
                  </a:lnTo>
                  <a:lnTo>
                    <a:pt x="419823" y="854583"/>
                  </a:lnTo>
                  <a:lnTo>
                    <a:pt x="420052" y="852944"/>
                  </a:lnTo>
                  <a:lnTo>
                    <a:pt x="420522" y="849909"/>
                  </a:lnTo>
                  <a:close/>
                </a:path>
                <a:path w="4264660" h="3213100">
                  <a:moveTo>
                    <a:pt x="712698" y="1061097"/>
                  </a:moveTo>
                  <a:lnTo>
                    <a:pt x="704761" y="1059700"/>
                  </a:lnTo>
                  <a:lnTo>
                    <a:pt x="702652" y="1062037"/>
                  </a:lnTo>
                  <a:lnTo>
                    <a:pt x="705459" y="1063675"/>
                  </a:lnTo>
                  <a:lnTo>
                    <a:pt x="708494" y="1063675"/>
                  </a:lnTo>
                  <a:lnTo>
                    <a:pt x="712698" y="1061097"/>
                  </a:lnTo>
                  <a:close/>
                </a:path>
                <a:path w="4264660" h="3213100">
                  <a:moveTo>
                    <a:pt x="719226" y="3276"/>
                  </a:moveTo>
                  <a:lnTo>
                    <a:pt x="716889" y="1168"/>
                  </a:lnTo>
                  <a:lnTo>
                    <a:pt x="715022" y="1409"/>
                  </a:lnTo>
                  <a:lnTo>
                    <a:pt x="712698" y="0"/>
                  </a:lnTo>
                  <a:lnTo>
                    <a:pt x="712457" y="3276"/>
                  </a:lnTo>
                  <a:lnTo>
                    <a:pt x="716889" y="7708"/>
                  </a:lnTo>
                  <a:lnTo>
                    <a:pt x="719226" y="5372"/>
                  </a:lnTo>
                  <a:lnTo>
                    <a:pt x="719226" y="3276"/>
                  </a:lnTo>
                  <a:close/>
                </a:path>
                <a:path w="4264660" h="3213100">
                  <a:moveTo>
                    <a:pt x="793432" y="1056906"/>
                  </a:moveTo>
                  <a:lnTo>
                    <a:pt x="791806" y="1056665"/>
                  </a:lnTo>
                  <a:lnTo>
                    <a:pt x="789000" y="1056208"/>
                  </a:lnTo>
                  <a:lnTo>
                    <a:pt x="786904" y="1058532"/>
                  </a:lnTo>
                  <a:lnTo>
                    <a:pt x="786434" y="1060869"/>
                  </a:lnTo>
                  <a:lnTo>
                    <a:pt x="789228" y="1063205"/>
                  </a:lnTo>
                  <a:lnTo>
                    <a:pt x="789940" y="1060640"/>
                  </a:lnTo>
                  <a:lnTo>
                    <a:pt x="793203" y="1060170"/>
                  </a:lnTo>
                  <a:lnTo>
                    <a:pt x="793432" y="1056906"/>
                  </a:lnTo>
                  <a:close/>
                </a:path>
                <a:path w="4264660" h="3213100">
                  <a:moveTo>
                    <a:pt x="855510" y="3148761"/>
                  </a:moveTo>
                  <a:lnTo>
                    <a:pt x="852716" y="3146895"/>
                  </a:lnTo>
                  <a:lnTo>
                    <a:pt x="849680" y="3147136"/>
                  </a:lnTo>
                  <a:lnTo>
                    <a:pt x="845248" y="3149460"/>
                  </a:lnTo>
                  <a:lnTo>
                    <a:pt x="852944" y="3150870"/>
                  </a:lnTo>
                  <a:lnTo>
                    <a:pt x="855510" y="3148761"/>
                  </a:lnTo>
                  <a:close/>
                </a:path>
                <a:path w="4264660" h="3213100">
                  <a:moveTo>
                    <a:pt x="892848" y="3164395"/>
                  </a:moveTo>
                  <a:lnTo>
                    <a:pt x="892149" y="3160903"/>
                  </a:lnTo>
                  <a:lnTo>
                    <a:pt x="891921" y="3159264"/>
                  </a:lnTo>
                  <a:lnTo>
                    <a:pt x="891451" y="3156699"/>
                  </a:lnTo>
                  <a:lnTo>
                    <a:pt x="889114" y="3159036"/>
                  </a:lnTo>
                  <a:lnTo>
                    <a:pt x="887247" y="3160661"/>
                  </a:lnTo>
                  <a:lnTo>
                    <a:pt x="885151" y="3162998"/>
                  </a:lnTo>
                  <a:lnTo>
                    <a:pt x="887476" y="3163468"/>
                  </a:lnTo>
                  <a:lnTo>
                    <a:pt x="889114" y="3163697"/>
                  </a:lnTo>
                  <a:lnTo>
                    <a:pt x="892848" y="3164395"/>
                  </a:lnTo>
                  <a:close/>
                </a:path>
                <a:path w="4264660" h="3213100">
                  <a:moveTo>
                    <a:pt x="1020737" y="850138"/>
                  </a:moveTo>
                  <a:lnTo>
                    <a:pt x="1018159" y="845705"/>
                  </a:lnTo>
                  <a:lnTo>
                    <a:pt x="1016533" y="853643"/>
                  </a:lnTo>
                  <a:lnTo>
                    <a:pt x="1019098" y="855980"/>
                  </a:lnTo>
                  <a:lnTo>
                    <a:pt x="1020737" y="852944"/>
                  </a:lnTo>
                  <a:lnTo>
                    <a:pt x="1020737" y="850138"/>
                  </a:lnTo>
                  <a:close/>
                </a:path>
                <a:path w="4264660" h="3213100">
                  <a:moveTo>
                    <a:pt x="1077201" y="1060170"/>
                  </a:moveTo>
                  <a:lnTo>
                    <a:pt x="1074864" y="1056436"/>
                  </a:lnTo>
                  <a:lnTo>
                    <a:pt x="1075804" y="1052233"/>
                  </a:lnTo>
                  <a:lnTo>
                    <a:pt x="1074407" y="1053630"/>
                  </a:lnTo>
                  <a:lnTo>
                    <a:pt x="1072540" y="1054569"/>
                  </a:lnTo>
                  <a:lnTo>
                    <a:pt x="1072299" y="1055738"/>
                  </a:lnTo>
                  <a:lnTo>
                    <a:pt x="1072299" y="1058075"/>
                  </a:lnTo>
                  <a:lnTo>
                    <a:pt x="1071130" y="1060869"/>
                  </a:lnTo>
                  <a:lnTo>
                    <a:pt x="1073708" y="1062964"/>
                  </a:lnTo>
                  <a:lnTo>
                    <a:pt x="1077201" y="1060170"/>
                  </a:lnTo>
                  <a:close/>
                </a:path>
                <a:path w="4264660" h="3213100">
                  <a:moveTo>
                    <a:pt x="1312202" y="312470"/>
                  </a:moveTo>
                  <a:lnTo>
                    <a:pt x="1309636" y="308279"/>
                  </a:lnTo>
                  <a:lnTo>
                    <a:pt x="1308227" y="316445"/>
                  </a:lnTo>
                  <a:lnTo>
                    <a:pt x="1310563" y="318312"/>
                  </a:lnTo>
                  <a:lnTo>
                    <a:pt x="1312202" y="315506"/>
                  </a:lnTo>
                  <a:lnTo>
                    <a:pt x="1312202" y="312470"/>
                  </a:lnTo>
                  <a:close/>
                </a:path>
                <a:path w="4264660" h="3213100">
                  <a:moveTo>
                    <a:pt x="1390840" y="3202432"/>
                  </a:moveTo>
                  <a:lnTo>
                    <a:pt x="1388973" y="3200108"/>
                  </a:lnTo>
                  <a:lnTo>
                    <a:pt x="1387348" y="3200336"/>
                  </a:lnTo>
                  <a:lnTo>
                    <a:pt x="1385481" y="3200565"/>
                  </a:lnTo>
                  <a:lnTo>
                    <a:pt x="1384312" y="3200806"/>
                  </a:lnTo>
                  <a:lnTo>
                    <a:pt x="1385709" y="3202902"/>
                  </a:lnTo>
                  <a:lnTo>
                    <a:pt x="1386878" y="3205010"/>
                  </a:lnTo>
                  <a:lnTo>
                    <a:pt x="1388275" y="3207105"/>
                  </a:lnTo>
                  <a:lnTo>
                    <a:pt x="1390840" y="3204299"/>
                  </a:lnTo>
                  <a:lnTo>
                    <a:pt x="1390840" y="3202432"/>
                  </a:lnTo>
                  <a:close/>
                </a:path>
                <a:path w="4264660" h="3213100">
                  <a:moveTo>
                    <a:pt x="1420012" y="1055966"/>
                  </a:moveTo>
                  <a:lnTo>
                    <a:pt x="1419783" y="1055966"/>
                  </a:lnTo>
                  <a:lnTo>
                    <a:pt x="1417447" y="1053630"/>
                  </a:lnTo>
                  <a:lnTo>
                    <a:pt x="1415808" y="1056665"/>
                  </a:lnTo>
                  <a:lnTo>
                    <a:pt x="1415808" y="1059472"/>
                  </a:lnTo>
                  <a:lnTo>
                    <a:pt x="1418374" y="1063904"/>
                  </a:lnTo>
                  <a:lnTo>
                    <a:pt x="1420012" y="1055966"/>
                  </a:lnTo>
                  <a:close/>
                </a:path>
                <a:path w="4264660" h="3213100">
                  <a:moveTo>
                    <a:pt x="1495628" y="3143631"/>
                  </a:moveTo>
                  <a:lnTo>
                    <a:pt x="1492123" y="3144329"/>
                  </a:lnTo>
                  <a:lnTo>
                    <a:pt x="1490726" y="3144558"/>
                  </a:lnTo>
                  <a:lnTo>
                    <a:pt x="1489087" y="3144799"/>
                  </a:lnTo>
                  <a:lnTo>
                    <a:pt x="1489786" y="3147834"/>
                  </a:lnTo>
                  <a:lnTo>
                    <a:pt x="1492123" y="3149003"/>
                  </a:lnTo>
                  <a:lnTo>
                    <a:pt x="1494218" y="3151568"/>
                  </a:lnTo>
                  <a:lnTo>
                    <a:pt x="1494688" y="3149003"/>
                  </a:lnTo>
                  <a:lnTo>
                    <a:pt x="1494917" y="3147364"/>
                  </a:lnTo>
                  <a:lnTo>
                    <a:pt x="1495628" y="3143631"/>
                  </a:lnTo>
                  <a:close/>
                </a:path>
                <a:path w="4264660" h="3213100">
                  <a:moveTo>
                    <a:pt x="1537855" y="845007"/>
                  </a:moveTo>
                  <a:lnTo>
                    <a:pt x="1534363" y="842213"/>
                  </a:lnTo>
                  <a:lnTo>
                    <a:pt x="1531099" y="842213"/>
                  </a:lnTo>
                  <a:lnTo>
                    <a:pt x="1527822" y="845007"/>
                  </a:lnTo>
                  <a:lnTo>
                    <a:pt x="1531327" y="847813"/>
                  </a:lnTo>
                  <a:lnTo>
                    <a:pt x="1534591" y="847813"/>
                  </a:lnTo>
                  <a:lnTo>
                    <a:pt x="1537855" y="845007"/>
                  </a:lnTo>
                  <a:close/>
                </a:path>
                <a:path w="4264660" h="3213100">
                  <a:moveTo>
                    <a:pt x="1544396" y="3162300"/>
                  </a:moveTo>
                  <a:lnTo>
                    <a:pt x="1541132" y="3159493"/>
                  </a:lnTo>
                  <a:lnTo>
                    <a:pt x="1537855" y="3159493"/>
                  </a:lnTo>
                  <a:lnTo>
                    <a:pt x="1534363" y="3162300"/>
                  </a:lnTo>
                  <a:lnTo>
                    <a:pt x="1537855" y="3165094"/>
                  </a:lnTo>
                  <a:lnTo>
                    <a:pt x="1541132" y="3165094"/>
                  </a:lnTo>
                  <a:lnTo>
                    <a:pt x="1544396" y="3162300"/>
                  </a:lnTo>
                  <a:close/>
                </a:path>
                <a:path w="4264660" h="3213100">
                  <a:moveTo>
                    <a:pt x="1547660" y="3175368"/>
                  </a:moveTo>
                  <a:lnTo>
                    <a:pt x="1544396" y="3172561"/>
                  </a:lnTo>
                  <a:lnTo>
                    <a:pt x="1541132" y="3172561"/>
                  </a:lnTo>
                  <a:lnTo>
                    <a:pt x="1537627" y="3175368"/>
                  </a:lnTo>
                  <a:lnTo>
                    <a:pt x="1541132" y="3178162"/>
                  </a:lnTo>
                  <a:lnTo>
                    <a:pt x="1544396" y="3178162"/>
                  </a:lnTo>
                  <a:lnTo>
                    <a:pt x="1547660" y="3175368"/>
                  </a:lnTo>
                  <a:close/>
                </a:path>
                <a:path w="4264660" h="3213100">
                  <a:moveTo>
                    <a:pt x="1548599" y="3148761"/>
                  </a:moveTo>
                  <a:lnTo>
                    <a:pt x="1540433" y="3147364"/>
                  </a:lnTo>
                  <a:lnTo>
                    <a:pt x="1540433" y="3147593"/>
                  </a:lnTo>
                  <a:lnTo>
                    <a:pt x="1538566" y="3149701"/>
                  </a:lnTo>
                  <a:lnTo>
                    <a:pt x="1541360" y="3151327"/>
                  </a:lnTo>
                  <a:lnTo>
                    <a:pt x="1544396" y="3151327"/>
                  </a:lnTo>
                  <a:lnTo>
                    <a:pt x="1548599" y="3148761"/>
                  </a:lnTo>
                  <a:close/>
                </a:path>
                <a:path w="4264660" h="3213100">
                  <a:moveTo>
                    <a:pt x="1649869" y="3149930"/>
                  </a:moveTo>
                  <a:lnTo>
                    <a:pt x="1647545" y="3147593"/>
                  </a:lnTo>
                  <a:lnTo>
                    <a:pt x="1645907" y="3145726"/>
                  </a:lnTo>
                  <a:lnTo>
                    <a:pt x="1643570" y="3143631"/>
                  </a:lnTo>
                  <a:lnTo>
                    <a:pt x="1643113" y="3145967"/>
                  </a:lnTo>
                  <a:lnTo>
                    <a:pt x="1642872" y="3147593"/>
                  </a:lnTo>
                  <a:lnTo>
                    <a:pt x="1642173" y="3151327"/>
                  </a:lnTo>
                  <a:lnTo>
                    <a:pt x="1645907" y="3150870"/>
                  </a:lnTo>
                  <a:lnTo>
                    <a:pt x="1647304" y="3150400"/>
                  </a:lnTo>
                  <a:lnTo>
                    <a:pt x="1649869" y="3149930"/>
                  </a:lnTo>
                  <a:close/>
                </a:path>
                <a:path w="4264660" h="3213100">
                  <a:moveTo>
                    <a:pt x="1773326" y="852716"/>
                  </a:moveTo>
                  <a:lnTo>
                    <a:pt x="1772856" y="849680"/>
                  </a:lnTo>
                  <a:lnTo>
                    <a:pt x="1770291" y="848512"/>
                  </a:lnTo>
                  <a:lnTo>
                    <a:pt x="1768894" y="846645"/>
                  </a:lnTo>
                  <a:lnTo>
                    <a:pt x="1766557" y="848982"/>
                  </a:lnTo>
                  <a:lnTo>
                    <a:pt x="1766557" y="851077"/>
                  </a:lnTo>
                  <a:lnTo>
                    <a:pt x="1769122" y="853414"/>
                  </a:lnTo>
                  <a:lnTo>
                    <a:pt x="1770291" y="853173"/>
                  </a:lnTo>
                  <a:lnTo>
                    <a:pt x="1771929" y="852944"/>
                  </a:lnTo>
                  <a:lnTo>
                    <a:pt x="1773326" y="852716"/>
                  </a:lnTo>
                  <a:close/>
                </a:path>
                <a:path w="4264660" h="3213100">
                  <a:moveTo>
                    <a:pt x="1797596" y="1061097"/>
                  </a:moveTo>
                  <a:lnTo>
                    <a:pt x="1789658" y="1059700"/>
                  </a:lnTo>
                  <a:lnTo>
                    <a:pt x="1787563" y="1062037"/>
                  </a:lnTo>
                  <a:lnTo>
                    <a:pt x="1790357" y="1063675"/>
                  </a:lnTo>
                  <a:lnTo>
                    <a:pt x="1793392" y="1063675"/>
                  </a:lnTo>
                  <a:lnTo>
                    <a:pt x="1797596" y="1061097"/>
                  </a:lnTo>
                  <a:close/>
                </a:path>
                <a:path w="4264660" h="3213100">
                  <a:moveTo>
                    <a:pt x="1885340" y="7239"/>
                  </a:moveTo>
                  <a:lnTo>
                    <a:pt x="1883473" y="3975"/>
                  </a:lnTo>
                  <a:lnTo>
                    <a:pt x="1881835" y="1638"/>
                  </a:lnTo>
                  <a:lnTo>
                    <a:pt x="1878571" y="1168"/>
                  </a:lnTo>
                  <a:lnTo>
                    <a:pt x="1878799" y="3035"/>
                  </a:lnTo>
                  <a:lnTo>
                    <a:pt x="1878799" y="4902"/>
                  </a:lnTo>
                  <a:lnTo>
                    <a:pt x="1879041" y="7708"/>
                  </a:lnTo>
                  <a:lnTo>
                    <a:pt x="1881365" y="7467"/>
                  </a:lnTo>
                  <a:lnTo>
                    <a:pt x="1883244" y="7467"/>
                  </a:lnTo>
                  <a:lnTo>
                    <a:pt x="1885340" y="7239"/>
                  </a:lnTo>
                  <a:close/>
                </a:path>
                <a:path w="4264660" h="3213100">
                  <a:moveTo>
                    <a:pt x="1921510" y="3170466"/>
                  </a:moveTo>
                  <a:lnTo>
                    <a:pt x="1918474" y="3170466"/>
                  </a:lnTo>
                  <a:lnTo>
                    <a:pt x="1917077" y="3171164"/>
                  </a:lnTo>
                  <a:lnTo>
                    <a:pt x="1916137" y="3171406"/>
                  </a:lnTo>
                  <a:lnTo>
                    <a:pt x="1915210" y="3171863"/>
                  </a:lnTo>
                  <a:lnTo>
                    <a:pt x="1915680" y="3172561"/>
                  </a:lnTo>
                  <a:lnTo>
                    <a:pt x="1915909" y="3173272"/>
                  </a:lnTo>
                  <a:lnTo>
                    <a:pt x="1916379" y="3173971"/>
                  </a:lnTo>
                  <a:lnTo>
                    <a:pt x="1918474" y="3176066"/>
                  </a:lnTo>
                  <a:lnTo>
                    <a:pt x="1920341" y="3177705"/>
                  </a:lnTo>
                  <a:lnTo>
                    <a:pt x="1920811" y="3175139"/>
                  </a:lnTo>
                  <a:lnTo>
                    <a:pt x="1921040" y="3173501"/>
                  </a:lnTo>
                  <a:lnTo>
                    <a:pt x="1921510" y="3170466"/>
                  </a:lnTo>
                  <a:close/>
                </a:path>
                <a:path w="4264660" h="3213100">
                  <a:moveTo>
                    <a:pt x="1928507" y="6769"/>
                  </a:moveTo>
                  <a:lnTo>
                    <a:pt x="1925942" y="4673"/>
                  </a:lnTo>
                  <a:lnTo>
                    <a:pt x="1925015" y="2108"/>
                  </a:lnTo>
                  <a:lnTo>
                    <a:pt x="1922449" y="1638"/>
                  </a:lnTo>
                  <a:lnTo>
                    <a:pt x="1920811" y="3505"/>
                  </a:lnTo>
                  <a:lnTo>
                    <a:pt x="1920811" y="5372"/>
                  </a:lnTo>
                  <a:lnTo>
                    <a:pt x="1922907" y="7708"/>
                  </a:lnTo>
                  <a:lnTo>
                    <a:pt x="1924304" y="7467"/>
                  </a:lnTo>
                  <a:lnTo>
                    <a:pt x="1926170" y="7239"/>
                  </a:lnTo>
                  <a:lnTo>
                    <a:pt x="1928507" y="6769"/>
                  </a:lnTo>
                  <a:close/>
                </a:path>
                <a:path w="4264660" h="3213100">
                  <a:moveTo>
                    <a:pt x="2063394" y="6540"/>
                  </a:moveTo>
                  <a:lnTo>
                    <a:pt x="2060829" y="4432"/>
                  </a:lnTo>
                  <a:lnTo>
                    <a:pt x="2057323" y="7239"/>
                  </a:lnTo>
                  <a:lnTo>
                    <a:pt x="2059660" y="10972"/>
                  </a:lnTo>
                  <a:lnTo>
                    <a:pt x="2058720" y="15176"/>
                  </a:lnTo>
                  <a:lnTo>
                    <a:pt x="2060359" y="13766"/>
                  </a:lnTo>
                  <a:lnTo>
                    <a:pt x="2061997" y="12839"/>
                  </a:lnTo>
                  <a:lnTo>
                    <a:pt x="2062226" y="11671"/>
                  </a:lnTo>
                  <a:lnTo>
                    <a:pt x="2062226" y="9334"/>
                  </a:lnTo>
                  <a:lnTo>
                    <a:pt x="2063394" y="6540"/>
                  </a:lnTo>
                  <a:close/>
                </a:path>
                <a:path w="4264660" h="3213100">
                  <a:moveTo>
                    <a:pt x="2097925" y="3194507"/>
                  </a:moveTo>
                  <a:lnTo>
                    <a:pt x="2096058" y="3192869"/>
                  </a:lnTo>
                  <a:lnTo>
                    <a:pt x="2094191" y="3192869"/>
                  </a:lnTo>
                  <a:lnTo>
                    <a:pt x="2091867" y="3194964"/>
                  </a:lnTo>
                  <a:lnTo>
                    <a:pt x="2092096" y="3196374"/>
                  </a:lnTo>
                  <a:lnTo>
                    <a:pt x="2092337" y="3198241"/>
                  </a:lnTo>
                  <a:lnTo>
                    <a:pt x="2092794" y="3200565"/>
                  </a:lnTo>
                  <a:lnTo>
                    <a:pt x="2094903" y="3198241"/>
                  </a:lnTo>
                  <a:lnTo>
                    <a:pt x="2097227" y="3197072"/>
                  </a:lnTo>
                  <a:lnTo>
                    <a:pt x="2097925" y="3194507"/>
                  </a:lnTo>
                  <a:close/>
                </a:path>
                <a:path w="4264660" h="3213100">
                  <a:moveTo>
                    <a:pt x="2113572" y="3166732"/>
                  </a:moveTo>
                  <a:lnTo>
                    <a:pt x="2108200" y="3167900"/>
                  </a:lnTo>
                  <a:lnTo>
                    <a:pt x="2104466" y="3165564"/>
                  </a:lnTo>
                  <a:lnTo>
                    <a:pt x="2101659" y="3169069"/>
                  </a:lnTo>
                  <a:lnTo>
                    <a:pt x="2105164" y="3171406"/>
                  </a:lnTo>
                  <a:lnTo>
                    <a:pt x="2108200" y="3171634"/>
                  </a:lnTo>
                  <a:lnTo>
                    <a:pt x="2113572" y="3166732"/>
                  </a:lnTo>
                  <a:close/>
                </a:path>
                <a:path w="4264660" h="3213100">
                  <a:moveTo>
                    <a:pt x="2137130" y="314337"/>
                  </a:moveTo>
                  <a:lnTo>
                    <a:pt x="2136673" y="313639"/>
                  </a:lnTo>
                  <a:lnTo>
                    <a:pt x="2136432" y="312940"/>
                  </a:lnTo>
                  <a:lnTo>
                    <a:pt x="2135975" y="312242"/>
                  </a:lnTo>
                  <a:lnTo>
                    <a:pt x="2133866" y="310146"/>
                  </a:lnTo>
                  <a:lnTo>
                    <a:pt x="2131999" y="308508"/>
                  </a:lnTo>
                  <a:lnTo>
                    <a:pt x="2131530" y="311073"/>
                  </a:lnTo>
                  <a:lnTo>
                    <a:pt x="2131301" y="312712"/>
                  </a:lnTo>
                  <a:lnTo>
                    <a:pt x="2130831" y="315747"/>
                  </a:lnTo>
                  <a:lnTo>
                    <a:pt x="2133866" y="315747"/>
                  </a:lnTo>
                  <a:lnTo>
                    <a:pt x="2135263" y="315048"/>
                  </a:lnTo>
                  <a:lnTo>
                    <a:pt x="2136203" y="314807"/>
                  </a:lnTo>
                  <a:lnTo>
                    <a:pt x="2137130" y="314337"/>
                  </a:lnTo>
                  <a:close/>
                </a:path>
                <a:path w="4264660" h="3213100">
                  <a:moveTo>
                    <a:pt x="2166772" y="3155302"/>
                  </a:moveTo>
                  <a:lnTo>
                    <a:pt x="2162111" y="3150628"/>
                  </a:lnTo>
                  <a:lnTo>
                    <a:pt x="2160003" y="3152965"/>
                  </a:lnTo>
                  <a:lnTo>
                    <a:pt x="2159774" y="3155061"/>
                  </a:lnTo>
                  <a:lnTo>
                    <a:pt x="2162340" y="3157397"/>
                  </a:lnTo>
                  <a:lnTo>
                    <a:pt x="2163978" y="3157169"/>
                  </a:lnTo>
                  <a:lnTo>
                    <a:pt x="2166302" y="3158337"/>
                  </a:lnTo>
                  <a:lnTo>
                    <a:pt x="2166772" y="3155302"/>
                  </a:lnTo>
                  <a:close/>
                </a:path>
                <a:path w="4264660" h="3213100">
                  <a:moveTo>
                    <a:pt x="2200148" y="844778"/>
                  </a:moveTo>
                  <a:lnTo>
                    <a:pt x="2199906" y="843381"/>
                  </a:lnTo>
                  <a:lnTo>
                    <a:pt x="2199449" y="841971"/>
                  </a:lnTo>
                  <a:lnTo>
                    <a:pt x="2199208" y="840346"/>
                  </a:lnTo>
                  <a:lnTo>
                    <a:pt x="2198039" y="841044"/>
                  </a:lnTo>
                  <a:lnTo>
                    <a:pt x="2197341" y="841273"/>
                  </a:lnTo>
                  <a:lnTo>
                    <a:pt x="2196642" y="841743"/>
                  </a:lnTo>
                  <a:lnTo>
                    <a:pt x="2195474" y="842670"/>
                  </a:lnTo>
                  <a:lnTo>
                    <a:pt x="2194306" y="843838"/>
                  </a:lnTo>
                  <a:lnTo>
                    <a:pt x="2193137" y="844778"/>
                  </a:lnTo>
                  <a:lnTo>
                    <a:pt x="2195715" y="847344"/>
                  </a:lnTo>
                  <a:lnTo>
                    <a:pt x="2197811" y="847344"/>
                  </a:lnTo>
                  <a:lnTo>
                    <a:pt x="2200148" y="844778"/>
                  </a:lnTo>
                  <a:close/>
                </a:path>
                <a:path w="4264660" h="3213100">
                  <a:moveTo>
                    <a:pt x="2239111" y="304076"/>
                  </a:moveTo>
                  <a:lnTo>
                    <a:pt x="2233752" y="302907"/>
                  </a:lnTo>
                  <a:lnTo>
                    <a:pt x="2229320" y="305244"/>
                  </a:lnTo>
                  <a:lnTo>
                    <a:pt x="2232583" y="305244"/>
                  </a:lnTo>
                  <a:lnTo>
                    <a:pt x="2236317" y="307581"/>
                  </a:lnTo>
                  <a:lnTo>
                    <a:pt x="2239111" y="304076"/>
                  </a:lnTo>
                  <a:close/>
                </a:path>
                <a:path w="4264660" h="3213100">
                  <a:moveTo>
                    <a:pt x="2290927" y="841044"/>
                  </a:moveTo>
                  <a:lnTo>
                    <a:pt x="2288121" y="841743"/>
                  </a:lnTo>
                  <a:lnTo>
                    <a:pt x="2284857" y="838238"/>
                  </a:lnTo>
                  <a:lnTo>
                    <a:pt x="2281821" y="841971"/>
                  </a:lnTo>
                  <a:lnTo>
                    <a:pt x="2285085" y="844080"/>
                  </a:lnTo>
                  <a:lnTo>
                    <a:pt x="2288121" y="843838"/>
                  </a:lnTo>
                  <a:lnTo>
                    <a:pt x="2290927" y="841044"/>
                  </a:lnTo>
                  <a:close/>
                </a:path>
                <a:path w="4264660" h="3213100">
                  <a:moveTo>
                    <a:pt x="2336889" y="3159264"/>
                  </a:moveTo>
                  <a:lnTo>
                    <a:pt x="2331999" y="3158096"/>
                  </a:lnTo>
                  <a:lnTo>
                    <a:pt x="2331758" y="3154603"/>
                  </a:lnTo>
                  <a:lnTo>
                    <a:pt x="2328494" y="3154832"/>
                  </a:lnTo>
                  <a:lnTo>
                    <a:pt x="2327097" y="3156699"/>
                  </a:lnTo>
                  <a:lnTo>
                    <a:pt x="2326856" y="3158566"/>
                  </a:lnTo>
                  <a:lnTo>
                    <a:pt x="2329192" y="3160903"/>
                  </a:lnTo>
                  <a:lnTo>
                    <a:pt x="2330831" y="3160433"/>
                  </a:lnTo>
                  <a:lnTo>
                    <a:pt x="2332456" y="3160191"/>
                  </a:lnTo>
                  <a:lnTo>
                    <a:pt x="2336889" y="3159264"/>
                  </a:lnTo>
                  <a:close/>
                </a:path>
                <a:path w="4264660" h="3213100">
                  <a:moveTo>
                    <a:pt x="2379599" y="300570"/>
                  </a:moveTo>
                  <a:lnTo>
                    <a:pt x="2377262" y="298704"/>
                  </a:lnTo>
                  <a:lnTo>
                    <a:pt x="2375166" y="298475"/>
                  </a:lnTo>
                  <a:lnTo>
                    <a:pt x="2373528" y="301269"/>
                  </a:lnTo>
                  <a:lnTo>
                    <a:pt x="2373528" y="305943"/>
                  </a:lnTo>
                  <a:lnTo>
                    <a:pt x="2376805" y="305473"/>
                  </a:lnTo>
                  <a:lnTo>
                    <a:pt x="2378430" y="303136"/>
                  </a:lnTo>
                  <a:lnTo>
                    <a:pt x="2379599" y="300570"/>
                  </a:lnTo>
                  <a:close/>
                </a:path>
                <a:path w="4264660" h="3213100">
                  <a:moveTo>
                    <a:pt x="2393365" y="3155759"/>
                  </a:moveTo>
                  <a:lnTo>
                    <a:pt x="2391029" y="3153664"/>
                  </a:lnTo>
                  <a:lnTo>
                    <a:pt x="2388933" y="3153435"/>
                  </a:lnTo>
                  <a:lnTo>
                    <a:pt x="2386368" y="3156000"/>
                  </a:lnTo>
                  <a:lnTo>
                    <a:pt x="2388933" y="3156699"/>
                  </a:lnTo>
                  <a:lnTo>
                    <a:pt x="2389403" y="3159963"/>
                  </a:lnTo>
                  <a:lnTo>
                    <a:pt x="2392667" y="3160204"/>
                  </a:lnTo>
                  <a:lnTo>
                    <a:pt x="2392896" y="3158566"/>
                  </a:lnTo>
                  <a:lnTo>
                    <a:pt x="2393365" y="3155759"/>
                  </a:lnTo>
                  <a:close/>
                </a:path>
                <a:path w="4264660" h="3213100">
                  <a:moveTo>
                    <a:pt x="2407374" y="1061097"/>
                  </a:moveTo>
                  <a:lnTo>
                    <a:pt x="2399207" y="1059700"/>
                  </a:lnTo>
                  <a:lnTo>
                    <a:pt x="2397341" y="1062037"/>
                  </a:lnTo>
                  <a:lnTo>
                    <a:pt x="2400135" y="1063675"/>
                  </a:lnTo>
                  <a:lnTo>
                    <a:pt x="2403170" y="1063675"/>
                  </a:lnTo>
                  <a:lnTo>
                    <a:pt x="2407374" y="1061097"/>
                  </a:lnTo>
                  <a:close/>
                </a:path>
                <a:path w="4264660" h="3213100">
                  <a:moveTo>
                    <a:pt x="2499080" y="621919"/>
                  </a:moveTo>
                  <a:lnTo>
                    <a:pt x="2490914" y="620509"/>
                  </a:lnTo>
                  <a:lnTo>
                    <a:pt x="2489047" y="622846"/>
                  </a:lnTo>
                  <a:lnTo>
                    <a:pt x="2491841" y="624484"/>
                  </a:lnTo>
                  <a:lnTo>
                    <a:pt x="2494877" y="624484"/>
                  </a:lnTo>
                  <a:lnTo>
                    <a:pt x="2499080" y="621919"/>
                  </a:lnTo>
                  <a:close/>
                </a:path>
                <a:path w="4264660" h="3213100">
                  <a:moveTo>
                    <a:pt x="2525217" y="3169297"/>
                  </a:moveTo>
                  <a:lnTo>
                    <a:pt x="2522880" y="3166961"/>
                  </a:lnTo>
                  <a:lnTo>
                    <a:pt x="2521254" y="3167430"/>
                  </a:lnTo>
                  <a:lnTo>
                    <a:pt x="2519616" y="3167672"/>
                  </a:lnTo>
                  <a:lnTo>
                    <a:pt x="2515184" y="3168599"/>
                  </a:lnTo>
                  <a:lnTo>
                    <a:pt x="2520086" y="3169767"/>
                  </a:lnTo>
                  <a:lnTo>
                    <a:pt x="2520315" y="3173272"/>
                  </a:lnTo>
                  <a:lnTo>
                    <a:pt x="2523579" y="3173031"/>
                  </a:lnTo>
                  <a:lnTo>
                    <a:pt x="2524988" y="3171164"/>
                  </a:lnTo>
                  <a:lnTo>
                    <a:pt x="2525217" y="3169297"/>
                  </a:lnTo>
                  <a:close/>
                </a:path>
                <a:path w="4264660" h="3213100">
                  <a:moveTo>
                    <a:pt x="2534323" y="3166732"/>
                  </a:moveTo>
                  <a:lnTo>
                    <a:pt x="2532215" y="3168129"/>
                  </a:lnTo>
                  <a:lnTo>
                    <a:pt x="2529179" y="3165805"/>
                  </a:lnTo>
                  <a:lnTo>
                    <a:pt x="2527782" y="3169069"/>
                  </a:lnTo>
                  <a:lnTo>
                    <a:pt x="2529649" y="3170237"/>
                  </a:lnTo>
                  <a:lnTo>
                    <a:pt x="2530589" y="3173031"/>
                  </a:lnTo>
                  <a:lnTo>
                    <a:pt x="2533853" y="3173031"/>
                  </a:lnTo>
                  <a:lnTo>
                    <a:pt x="2534081" y="3170936"/>
                  </a:lnTo>
                  <a:lnTo>
                    <a:pt x="2534081" y="3169069"/>
                  </a:lnTo>
                  <a:lnTo>
                    <a:pt x="2534323" y="3166732"/>
                  </a:lnTo>
                  <a:close/>
                </a:path>
                <a:path w="4264660" h="3213100">
                  <a:moveTo>
                    <a:pt x="2612961" y="3183534"/>
                  </a:moveTo>
                  <a:lnTo>
                    <a:pt x="2611323" y="3183534"/>
                  </a:lnTo>
                  <a:lnTo>
                    <a:pt x="2609697" y="3183305"/>
                  </a:lnTo>
                  <a:lnTo>
                    <a:pt x="2608529" y="3183763"/>
                  </a:lnTo>
                  <a:lnTo>
                    <a:pt x="2607602" y="3184004"/>
                  </a:lnTo>
                  <a:lnTo>
                    <a:pt x="2607132" y="3185630"/>
                  </a:lnTo>
                  <a:lnTo>
                    <a:pt x="2606433" y="3186798"/>
                  </a:lnTo>
                  <a:lnTo>
                    <a:pt x="2611323" y="3189605"/>
                  </a:lnTo>
                  <a:lnTo>
                    <a:pt x="2612733" y="3187268"/>
                  </a:lnTo>
                  <a:lnTo>
                    <a:pt x="2612961" y="3183534"/>
                  </a:lnTo>
                  <a:close/>
                </a:path>
                <a:path w="4264660" h="3213100">
                  <a:moveTo>
                    <a:pt x="2678531" y="3145726"/>
                  </a:moveTo>
                  <a:lnTo>
                    <a:pt x="2676207" y="3143859"/>
                  </a:lnTo>
                  <a:lnTo>
                    <a:pt x="2674099" y="3143402"/>
                  </a:lnTo>
                  <a:lnTo>
                    <a:pt x="2671775" y="3145967"/>
                  </a:lnTo>
                  <a:lnTo>
                    <a:pt x="2672003" y="3147593"/>
                  </a:lnTo>
                  <a:lnTo>
                    <a:pt x="2670835" y="3149930"/>
                  </a:lnTo>
                  <a:lnTo>
                    <a:pt x="2673870" y="3150400"/>
                  </a:lnTo>
                  <a:lnTo>
                    <a:pt x="2678531" y="3145726"/>
                  </a:lnTo>
                  <a:close/>
                </a:path>
                <a:path w="4264660" h="3213100">
                  <a:moveTo>
                    <a:pt x="2685542" y="3186798"/>
                  </a:moveTo>
                  <a:lnTo>
                    <a:pt x="2682976" y="3182607"/>
                  </a:lnTo>
                  <a:lnTo>
                    <a:pt x="2681567" y="3190773"/>
                  </a:lnTo>
                  <a:lnTo>
                    <a:pt x="2683903" y="3192640"/>
                  </a:lnTo>
                  <a:lnTo>
                    <a:pt x="2685542" y="3189833"/>
                  </a:lnTo>
                  <a:lnTo>
                    <a:pt x="2685542" y="3186798"/>
                  </a:lnTo>
                  <a:close/>
                </a:path>
                <a:path w="4264660" h="3213100">
                  <a:moveTo>
                    <a:pt x="2751582" y="3200108"/>
                  </a:moveTo>
                  <a:lnTo>
                    <a:pt x="2749943" y="3198698"/>
                  </a:lnTo>
                  <a:lnTo>
                    <a:pt x="2749016" y="3196831"/>
                  </a:lnTo>
                  <a:lnTo>
                    <a:pt x="2748076" y="3196602"/>
                  </a:lnTo>
                  <a:lnTo>
                    <a:pt x="2745740" y="3196602"/>
                  </a:lnTo>
                  <a:lnTo>
                    <a:pt x="2742946" y="3195434"/>
                  </a:lnTo>
                  <a:lnTo>
                    <a:pt x="2740850" y="3197999"/>
                  </a:lnTo>
                  <a:lnTo>
                    <a:pt x="2743644" y="3201505"/>
                  </a:lnTo>
                  <a:lnTo>
                    <a:pt x="2747378" y="3199168"/>
                  </a:lnTo>
                  <a:lnTo>
                    <a:pt x="2751582" y="3200108"/>
                  </a:lnTo>
                  <a:close/>
                </a:path>
                <a:path w="4264660" h="3213100">
                  <a:moveTo>
                    <a:pt x="2819489" y="3189833"/>
                  </a:moveTo>
                  <a:lnTo>
                    <a:pt x="2817152" y="3187496"/>
                  </a:lnTo>
                  <a:lnTo>
                    <a:pt x="2815526" y="3190532"/>
                  </a:lnTo>
                  <a:lnTo>
                    <a:pt x="2815526" y="3193338"/>
                  </a:lnTo>
                  <a:lnTo>
                    <a:pt x="2818092" y="3197771"/>
                  </a:lnTo>
                  <a:lnTo>
                    <a:pt x="2819489" y="3189833"/>
                  </a:lnTo>
                  <a:close/>
                </a:path>
                <a:path w="4264660" h="3213100">
                  <a:moveTo>
                    <a:pt x="2852864" y="3185871"/>
                  </a:moveTo>
                  <a:lnTo>
                    <a:pt x="2850527" y="3183534"/>
                  </a:lnTo>
                  <a:lnTo>
                    <a:pt x="2848889" y="3183763"/>
                  </a:lnTo>
                  <a:lnTo>
                    <a:pt x="2846552" y="3182607"/>
                  </a:lnTo>
                  <a:lnTo>
                    <a:pt x="2846095" y="3185630"/>
                  </a:lnTo>
                  <a:lnTo>
                    <a:pt x="2850527" y="3190075"/>
                  </a:lnTo>
                  <a:lnTo>
                    <a:pt x="2852864" y="3187966"/>
                  </a:lnTo>
                  <a:lnTo>
                    <a:pt x="2852864" y="3185871"/>
                  </a:lnTo>
                  <a:close/>
                </a:path>
                <a:path w="4264660" h="3213100">
                  <a:moveTo>
                    <a:pt x="2898368" y="3155531"/>
                  </a:moveTo>
                  <a:lnTo>
                    <a:pt x="2897200" y="3154362"/>
                  </a:lnTo>
                  <a:lnTo>
                    <a:pt x="2895803" y="3154134"/>
                  </a:lnTo>
                  <a:lnTo>
                    <a:pt x="2893225" y="3153892"/>
                  </a:lnTo>
                  <a:lnTo>
                    <a:pt x="2890659" y="3154134"/>
                  </a:lnTo>
                  <a:lnTo>
                    <a:pt x="2888094" y="3154134"/>
                  </a:lnTo>
                  <a:lnTo>
                    <a:pt x="2887865" y="3156000"/>
                  </a:lnTo>
                  <a:lnTo>
                    <a:pt x="2889034" y="3157169"/>
                  </a:lnTo>
                  <a:lnTo>
                    <a:pt x="2890431" y="3157397"/>
                  </a:lnTo>
                  <a:lnTo>
                    <a:pt x="2892768" y="3157626"/>
                  </a:lnTo>
                  <a:lnTo>
                    <a:pt x="2895333" y="3157397"/>
                  </a:lnTo>
                  <a:lnTo>
                    <a:pt x="2897898" y="3157397"/>
                  </a:lnTo>
                  <a:lnTo>
                    <a:pt x="2898368" y="3155531"/>
                  </a:lnTo>
                  <a:close/>
                </a:path>
                <a:path w="4264660" h="3213100">
                  <a:moveTo>
                    <a:pt x="2944101" y="306412"/>
                  </a:moveTo>
                  <a:lnTo>
                    <a:pt x="2943631" y="305943"/>
                  </a:lnTo>
                  <a:lnTo>
                    <a:pt x="2943174" y="305003"/>
                  </a:lnTo>
                  <a:lnTo>
                    <a:pt x="2942933" y="304076"/>
                  </a:lnTo>
                  <a:lnTo>
                    <a:pt x="2942475" y="303136"/>
                  </a:lnTo>
                  <a:lnTo>
                    <a:pt x="2941764" y="303606"/>
                  </a:lnTo>
                  <a:lnTo>
                    <a:pt x="2941066" y="303847"/>
                  </a:lnTo>
                  <a:lnTo>
                    <a:pt x="2940367" y="304304"/>
                  </a:lnTo>
                  <a:lnTo>
                    <a:pt x="2938272" y="306412"/>
                  </a:lnTo>
                  <a:lnTo>
                    <a:pt x="2936633" y="308279"/>
                  </a:lnTo>
                  <a:lnTo>
                    <a:pt x="2939199" y="308737"/>
                  </a:lnTo>
                  <a:lnTo>
                    <a:pt x="2940837" y="308978"/>
                  </a:lnTo>
                  <a:lnTo>
                    <a:pt x="2943872" y="309448"/>
                  </a:lnTo>
                  <a:lnTo>
                    <a:pt x="2943872" y="306870"/>
                  </a:lnTo>
                  <a:lnTo>
                    <a:pt x="2944101" y="306412"/>
                  </a:lnTo>
                  <a:close/>
                </a:path>
                <a:path w="4264660" h="3213100">
                  <a:moveTo>
                    <a:pt x="3043745" y="3165335"/>
                  </a:moveTo>
                  <a:lnTo>
                    <a:pt x="3040481" y="3164395"/>
                  </a:lnTo>
                  <a:lnTo>
                    <a:pt x="3039313" y="3166033"/>
                  </a:lnTo>
                  <a:lnTo>
                    <a:pt x="3036519" y="3166961"/>
                  </a:lnTo>
                  <a:lnTo>
                    <a:pt x="3036519" y="3170237"/>
                  </a:lnTo>
                  <a:lnTo>
                    <a:pt x="3038386" y="3170466"/>
                  </a:lnTo>
                  <a:lnTo>
                    <a:pt x="3040481" y="3170466"/>
                  </a:lnTo>
                  <a:lnTo>
                    <a:pt x="3042348" y="3170694"/>
                  </a:lnTo>
                  <a:lnTo>
                    <a:pt x="3041650" y="3168370"/>
                  </a:lnTo>
                  <a:lnTo>
                    <a:pt x="3043745" y="3165335"/>
                  </a:lnTo>
                  <a:close/>
                </a:path>
                <a:path w="4264660" h="3213100">
                  <a:moveTo>
                    <a:pt x="3094850" y="3186798"/>
                  </a:moveTo>
                  <a:lnTo>
                    <a:pt x="3094393" y="3183064"/>
                  </a:lnTo>
                  <a:lnTo>
                    <a:pt x="3094393" y="3180270"/>
                  </a:lnTo>
                  <a:lnTo>
                    <a:pt x="3092056" y="3180499"/>
                  </a:lnTo>
                  <a:lnTo>
                    <a:pt x="3090189" y="3180499"/>
                  </a:lnTo>
                  <a:lnTo>
                    <a:pt x="3088094" y="3180740"/>
                  </a:lnTo>
                  <a:lnTo>
                    <a:pt x="3089960" y="3184004"/>
                  </a:lnTo>
                  <a:lnTo>
                    <a:pt x="3091586" y="3186341"/>
                  </a:lnTo>
                  <a:lnTo>
                    <a:pt x="3094850" y="3186798"/>
                  </a:lnTo>
                  <a:close/>
                </a:path>
                <a:path w="4264660" h="3213100">
                  <a:moveTo>
                    <a:pt x="3154362" y="3179572"/>
                  </a:moveTo>
                  <a:lnTo>
                    <a:pt x="3152025" y="3177235"/>
                  </a:lnTo>
                  <a:lnTo>
                    <a:pt x="3150400" y="3175368"/>
                  </a:lnTo>
                  <a:lnTo>
                    <a:pt x="3148063" y="3173272"/>
                  </a:lnTo>
                  <a:lnTo>
                    <a:pt x="3147593" y="3175597"/>
                  </a:lnTo>
                  <a:lnTo>
                    <a:pt x="3147364" y="3177235"/>
                  </a:lnTo>
                  <a:lnTo>
                    <a:pt x="3146666" y="3180969"/>
                  </a:lnTo>
                  <a:lnTo>
                    <a:pt x="3150158" y="3180270"/>
                  </a:lnTo>
                  <a:lnTo>
                    <a:pt x="3154362" y="3179572"/>
                  </a:lnTo>
                  <a:close/>
                </a:path>
                <a:path w="4264660" h="3213100">
                  <a:moveTo>
                    <a:pt x="3176536" y="3149460"/>
                  </a:moveTo>
                  <a:lnTo>
                    <a:pt x="3173730" y="3145967"/>
                  </a:lnTo>
                  <a:lnTo>
                    <a:pt x="3169996" y="3148292"/>
                  </a:lnTo>
                  <a:lnTo>
                    <a:pt x="3165792" y="3147364"/>
                  </a:lnTo>
                  <a:lnTo>
                    <a:pt x="3167202" y="3149003"/>
                  </a:lnTo>
                  <a:lnTo>
                    <a:pt x="3168129" y="3150628"/>
                  </a:lnTo>
                  <a:lnTo>
                    <a:pt x="3169297" y="3150870"/>
                  </a:lnTo>
                  <a:lnTo>
                    <a:pt x="3171634" y="3150870"/>
                  </a:lnTo>
                  <a:lnTo>
                    <a:pt x="3174428" y="3152025"/>
                  </a:lnTo>
                  <a:lnTo>
                    <a:pt x="3176536" y="3149460"/>
                  </a:lnTo>
                  <a:close/>
                </a:path>
                <a:path w="4264660" h="3213100">
                  <a:moveTo>
                    <a:pt x="3210141" y="3197542"/>
                  </a:moveTo>
                  <a:lnTo>
                    <a:pt x="3207575" y="3197072"/>
                  </a:lnTo>
                  <a:lnTo>
                    <a:pt x="3205937" y="3196831"/>
                  </a:lnTo>
                  <a:lnTo>
                    <a:pt x="3202902" y="3196374"/>
                  </a:lnTo>
                  <a:lnTo>
                    <a:pt x="3202902" y="3198939"/>
                  </a:lnTo>
                  <a:lnTo>
                    <a:pt x="3202673" y="3199638"/>
                  </a:lnTo>
                  <a:lnTo>
                    <a:pt x="3203130" y="3199866"/>
                  </a:lnTo>
                  <a:lnTo>
                    <a:pt x="3203600" y="3200806"/>
                  </a:lnTo>
                  <a:lnTo>
                    <a:pt x="3203841" y="3201733"/>
                  </a:lnTo>
                  <a:lnTo>
                    <a:pt x="3204299" y="3202673"/>
                  </a:lnTo>
                  <a:lnTo>
                    <a:pt x="3204997" y="3202203"/>
                  </a:lnTo>
                  <a:lnTo>
                    <a:pt x="3205708" y="3201974"/>
                  </a:lnTo>
                  <a:lnTo>
                    <a:pt x="3206407" y="3201505"/>
                  </a:lnTo>
                  <a:lnTo>
                    <a:pt x="3208502" y="3199409"/>
                  </a:lnTo>
                  <a:lnTo>
                    <a:pt x="3210141" y="3197542"/>
                  </a:lnTo>
                  <a:close/>
                </a:path>
                <a:path w="4264660" h="3213100">
                  <a:moveTo>
                    <a:pt x="3367189" y="3166732"/>
                  </a:moveTo>
                  <a:lnTo>
                    <a:pt x="3363684" y="3167202"/>
                  </a:lnTo>
                  <a:lnTo>
                    <a:pt x="3362058" y="3167672"/>
                  </a:lnTo>
                  <a:lnTo>
                    <a:pt x="3359493" y="3168129"/>
                  </a:lnTo>
                  <a:lnTo>
                    <a:pt x="3361817" y="3170466"/>
                  </a:lnTo>
                  <a:lnTo>
                    <a:pt x="3363455" y="3172333"/>
                  </a:lnTo>
                  <a:lnTo>
                    <a:pt x="3365792" y="3174428"/>
                  </a:lnTo>
                  <a:lnTo>
                    <a:pt x="3366262" y="3172104"/>
                  </a:lnTo>
                  <a:lnTo>
                    <a:pt x="3366490" y="3170466"/>
                  </a:lnTo>
                  <a:lnTo>
                    <a:pt x="3367189" y="3166732"/>
                  </a:lnTo>
                  <a:close/>
                </a:path>
                <a:path w="4264660" h="3213100">
                  <a:moveTo>
                    <a:pt x="3595649" y="3169069"/>
                  </a:moveTo>
                  <a:lnTo>
                    <a:pt x="3590518" y="3167900"/>
                  </a:lnTo>
                  <a:lnTo>
                    <a:pt x="3590290" y="3164636"/>
                  </a:lnTo>
                  <a:lnTo>
                    <a:pt x="3587254" y="3164636"/>
                  </a:lnTo>
                  <a:lnTo>
                    <a:pt x="3585845" y="3166503"/>
                  </a:lnTo>
                  <a:lnTo>
                    <a:pt x="3585616" y="3168370"/>
                  </a:lnTo>
                  <a:lnTo>
                    <a:pt x="3587953" y="3170694"/>
                  </a:lnTo>
                  <a:lnTo>
                    <a:pt x="3589578" y="3170237"/>
                  </a:lnTo>
                  <a:lnTo>
                    <a:pt x="3591217" y="3169996"/>
                  </a:lnTo>
                  <a:lnTo>
                    <a:pt x="3595649" y="3169069"/>
                  </a:lnTo>
                  <a:close/>
                </a:path>
                <a:path w="4264660" h="3213100">
                  <a:moveTo>
                    <a:pt x="3633228" y="3188208"/>
                  </a:moveTo>
                  <a:lnTo>
                    <a:pt x="3625291" y="3186798"/>
                  </a:lnTo>
                  <a:lnTo>
                    <a:pt x="3622954" y="3189135"/>
                  </a:lnTo>
                  <a:lnTo>
                    <a:pt x="3625989" y="3190773"/>
                  </a:lnTo>
                  <a:lnTo>
                    <a:pt x="3628783" y="3190773"/>
                  </a:lnTo>
                  <a:lnTo>
                    <a:pt x="3633228" y="3188208"/>
                  </a:lnTo>
                  <a:close/>
                </a:path>
                <a:path w="4264660" h="3213100">
                  <a:moveTo>
                    <a:pt x="3724935" y="3162071"/>
                  </a:moveTo>
                  <a:lnTo>
                    <a:pt x="3716998" y="3160433"/>
                  </a:lnTo>
                  <a:lnTo>
                    <a:pt x="3716998" y="3160661"/>
                  </a:lnTo>
                  <a:lnTo>
                    <a:pt x="3714661" y="3162998"/>
                  </a:lnTo>
                  <a:lnTo>
                    <a:pt x="3717696" y="3164636"/>
                  </a:lnTo>
                  <a:lnTo>
                    <a:pt x="3720503" y="3164636"/>
                  </a:lnTo>
                  <a:lnTo>
                    <a:pt x="3724935" y="3162071"/>
                  </a:lnTo>
                  <a:close/>
                </a:path>
                <a:path w="4264660" h="3213100">
                  <a:moveTo>
                    <a:pt x="3741509" y="309206"/>
                  </a:moveTo>
                  <a:lnTo>
                    <a:pt x="3738702" y="305943"/>
                  </a:lnTo>
                  <a:lnTo>
                    <a:pt x="3735908" y="309206"/>
                  </a:lnTo>
                  <a:lnTo>
                    <a:pt x="3735908" y="312470"/>
                  </a:lnTo>
                  <a:lnTo>
                    <a:pt x="3738702" y="315976"/>
                  </a:lnTo>
                  <a:lnTo>
                    <a:pt x="3741509" y="312470"/>
                  </a:lnTo>
                  <a:lnTo>
                    <a:pt x="3741509" y="309206"/>
                  </a:lnTo>
                  <a:close/>
                </a:path>
                <a:path w="4264660" h="3213100">
                  <a:moveTo>
                    <a:pt x="3809873" y="3177933"/>
                  </a:moveTo>
                  <a:lnTo>
                    <a:pt x="3809644" y="3176295"/>
                  </a:lnTo>
                  <a:lnTo>
                    <a:pt x="3808006" y="3173730"/>
                  </a:lnTo>
                  <a:lnTo>
                    <a:pt x="3806380" y="3173971"/>
                  </a:lnTo>
                  <a:lnTo>
                    <a:pt x="3804513" y="3174200"/>
                  </a:lnTo>
                  <a:lnTo>
                    <a:pt x="3804272" y="3174200"/>
                  </a:lnTo>
                  <a:lnTo>
                    <a:pt x="3806139" y="3178403"/>
                  </a:lnTo>
                  <a:lnTo>
                    <a:pt x="3807307" y="3180740"/>
                  </a:lnTo>
                  <a:lnTo>
                    <a:pt x="3809873" y="3177933"/>
                  </a:lnTo>
                  <a:close/>
                </a:path>
                <a:path w="4264660" h="3213100">
                  <a:moveTo>
                    <a:pt x="3845585" y="3178403"/>
                  </a:moveTo>
                  <a:lnTo>
                    <a:pt x="3845344" y="3177006"/>
                  </a:lnTo>
                  <a:lnTo>
                    <a:pt x="3844887" y="3175597"/>
                  </a:lnTo>
                  <a:lnTo>
                    <a:pt x="3844645" y="3173971"/>
                  </a:lnTo>
                  <a:lnTo>
                    <a:pt x="3843477" y="3174669"/>
                  </a:lnTo>
                  <a:lnTo>
                    <a:pt x="3842550" y="3174898"/>
                  </a:lnTo>
                  <a:lnTo>
                    <a:pt x="3842080" y="3175368"/>
                  </a:lnTo>
                  <a:lnTo>
                    <a:pt x="3840911" y="3176295"/>
                  </a:lnTo>
                  <a:lnTo>
                    <a:pt x="3839743" y="3177463"/>
                  </a:lnTo>
                  <a:lnTo>
                    <a:pt x="3838587" y="3178403"/>
                  </a:lnTo>
                  <a:lnTo>
                    <a:pt x="3841153" y="3180969"/>
                  </a:lnTo>
                  <a:lnTo>
                    <a:pt x="3843248" y="3180969"/>
                  </a:lnTo>
                  <a:lnTo>
                    <a:pt x="3845585" y="3178403"/>
                  </a:lnTo>
                  <a:close/>
                </a:path>
                <a:path w="4264660" h="3213100">
                  <a:moveTo>
                    <a:pt x="3868915" y="3187966"/>
                  </a:moveTo>
                  <a:lnTo>
                    <a:pt x="3868216" y="3185401"/>
                  </a:lnTo>
                  <a:lnTo>
                    <a:pt x="3866121" y="3182836"/>
                  </a:lnTo>
                  <a:lnTo>
                    <a:pt x="3864013" y="3182836"/>
                  </a:lnTo>
                  <a:lnTo>
                    <a:pt x="3861689" y="3185172"/>
                  </a:lnTo>
                  <a:lnTo>
                    <a:pt x="3861689" y="3186341"/>
                  </a:lnTo>
                  <a:lnTo>
                    <a:pt x="3861917" y="3187738"/>
                  </a:lnTo>
                  <a:lnTo>
                    <a:pt x="3862146" y="3191230"/>
                  </a:lnTo>
                  <a:lnTo>
                    <a:pt x="3864013" y="3189363"/>
                  </a:lnTo>
                  <a:lnTo>
                    <a:pt x="3865181" y="3188665"/>
                  </a:lnTo>
                  <a:lnTo>
                    <a:pt x="3865422" y="3187966"/>
                  </a:lnTo>
                  <a:lnTo>
                    <a:pt x="3866121" y="3186569"/>
                  </a:lnTo>
                  <a:lnTo>
                    <a:pt x="3868915" y="3187966"/>
                  </a:lnTo>
                  <a:close/>
                </a:path>
                <a:path w="4264660" h="3213100">
                  <a:moveTo>
                    <a:pt x="3878249" y="9105"/>
                  </a:moveTo>
                  <a:lnTo>
                    <a:pt x="3874986" y="6769"/>
                  </a:lnTo>
                  <a:lnTo>
                    <a:pt x="3871480" y="7937"/>
                  </a:lnTo>
                  <a:lnTo>
                    <a:pt x="3867289" y="7467"/>
                  </a:lnTo>
                  <a:lnTo>
                    <a:pt x="3868686" y="9105"/>
                  </a:lnTo>
                  <a:lnTo>
                    <a:pt x="3869613" y="10744"/>
                  </a:lnTo>
                  <a:lnTo>
                    <a:pt x="3873119" y="10744"/>
                  </a:lnTo>
                  <a:lnTo>
                    <a:pt x="3875684" y="11899"/>
                  </a:lnTo>
                  <a:lnTo>
                    <a:pt x="3878249" y="9105"/>
                  </a:lnTo>
                  <a:close/>
                </a:path>
                <a:path w="4264660" h="3213100">
                  <a:moveTo>
                    <a:pt x="3884561" y="3181896"/>
                  </a:moveTo>
                  <a:lnTo>
                    <a:pt x="3881285" y="3179330"/>
                  </a:lnTo>
                  <a:lnTo>
                    <a:pt x="3878021" y="3179330"/>
                  </a:lnTo>
                  <a:lnTo>
                    <a:pt x="3874516" y="3181896"/>
                  </a:lnTo>
                  <a:lnTo>
                    <a:pt x="3878021" y="3184702"/>
                  </a:lnTo>
                  <a:lnTo>
                    <a:pt x="3881285" y="3184702"/>
                  </a:lnTo>
                  <a:lnTo>
                    <a:pt x="3884561" y="3181896"/>
                  </a:lnTo>
                  <a:close/>
                </a:path>
                <a:path w="4264660" h="3213100">
                  <a:moveTo>
                    <a:pt x="3963428" y="3182137"/>
                  </a:moveTo>
                  <a:lnTo>
                    <a:pt x="3962971" y="3180499"/>
                  </a:lnTo>
                  <a:lnTo>
                    <a:pt x="3962730" y="3178873"/>
                  </a:lnTo>
                  <a:lnTo>
                    <a:pt x="3961803" y="3174428"/>
                  </a:lnTo>
                  <a:lnTo>
                    <a:pt x="3960634" y="3179330"/>
                  </a:lnTo>
                  <a:lnTo>
                    <a:pt x="3957358" y="3179572"/>
                  </a:lnTo>
                  <a:lnTo>
                    <a:pt x="3957370" y="3182836"/>
                  </a:lnTo>
                  <a:lnTo>
                    <a:pt x="3959237" y="3184233"/>
                  </a:lnTo>
                  <a:lnTo>
                    <a:pt x="3961104" y="3184474"/>
                  </a:lnTo>
                  <a:lnTo>
                    <a:pt x="3963428" y="3182137"/>
                  </a:lnTo>
                  <a:close/>
                </a:path>
                <a:path w="4264660" h="3213100">
                  <a:moveTo>
                    <a:pt x="4199356" y="855040"/>
                  </a:moveTo>
                  <a:lnTo>
                    <a:pt x="4198899" y="853414"/>
                  </a:lnTo>
                  <a:lnTo>
                    <a:pt x="4198658" y="851776"/>
                  </a:lnTo>
                  <a:lnTo>
                    <a:pt x="4197731" y="847344"/>
                  </a:lnTo>
                  <a:lnTo>
                    <a:pt x="4196791" y="852246"/>
                  </a:lnTo>
                  <a:lnTo>
                    <a:pt x="4193298" y="852474"/>
                  </a:lnTo>
                  <a:lnTo>
                    <a:pt x="4193298" y="855738"/>
                  </a:lnTo>
                  <a:lnTo>
                    <a:pt x="4195165" y="857148"/>
                  </a:lnTo>
                  <a:lnTo>
                    <a:pt x="4197032" y="857148"/>
                  </a:lnTo>
                  <a:lnTo>
                    <a:pt x="4199356" y="855040"/>
                  </a:lnTo>
                  <a:close/>
                </a:path>
                <a:path w="4264660" h="3213100">
                  <a:moveTo>
                    <a:pt x="4264469" y="311772"/>
                  </a:moveTo>
                  <a:lnTo>
                    <a:pt x="4263771" y="310603"/>
                  </a:lnTo>
                  <a:lnTo>
                    <a:pt x="4263529" y="309905"/>
                  </a:lnTo>
                  <a:lnTo>
                    <a:pt x="4263072" y="309206"/>
                  </a:lnTo>
                  <a:lnTo>
                    <a:pt x="4262132" y="308038"/>
                  </a:lnTo>
                  <a:lnTo>
                    <a:pt x="4260964" y="306870"/>
                  </a:lnTo>
                  <a:lnTo>
                    <a:pt x="4260037" y="305714"/>
                  </a:lnTo>
                  <a:lnTo>
                    <a:pt x="4257472" y="308279"/>
                  </a:lnTo>
                  <a:lnTo>
                    <a:pt x="4257472" y="310375"/>
                  </a:lnTo>
                  <a:lnTo>
                    <a:pt x="4260037" y="312712"/>
                  </a:lnTo>
                  <a:lnTo>
                    <a:pt x="4261434" y="312470"/>
                  </a:lnTo>
                  <a:lnTo>
                    <a:pt x="4262831" y="312013"/>
                  </a:lnTo>
                  <a:lnTo>
                    <a:pt x="4264469" y="31177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72" name="object 72"/>
            <p:cNvSpPr/>
            <p:nvPr/>
          </p:nvSpPr>
          <p:spPr>
            <a:xfrm>
              <a:off x="1059815" y="3017214"/>
              <a:ext cx="4634865" cy="3377565"/>
            </a:xfrm>
            <a:custGeom>
              <a:avLst/>
              <a:gdLst/>
              <a:ahLst/>
              <a:cxnLst/>
              <a:rect l="l" t="t" r="r" b="b"/>
              <a:pathLst>
                <a:path w="4634865" h="3377565">
                  <a:moveTo>
                    <a:pt x="9105" y="3219945"/>
                  </a:moveTo>
                  <a:lnTo>
                    <a:pt x="5829" y="3219475"/>
                  </a:lnTo>
                  <a:lnTo>
                    <a:pt x="3035" y="3219475"/>
                  </a:lnTo>
                  <a:lnTo>
                    <a:pt x="1397" y="3219704"/>
                  </a:lnTo>
                  <a:lnTo>
                    <a:pt x="0" y="3219945"/>
                  </a:lnTo>
                  <a:lnTo>
                    <a:pt x="6769" y="3222739"/>
                  </a:lnTo>
                  <a:lnTo>
                    <a:pt x="6769" y="3222510"/>
                  </a:lnTo>
                  <a:lnTo>
                    <a:pt x="9105" y="3219945"/>
                  </a:lnTo>
                  <a:close/>
                </a:path>
                <a:path w="4634865" h="3377565">
                  <a:moveTo>
                    <a:pt x="78181" y="3975"/>
                  </a:moveTo>
                  <a:lnTo>
                    <a:pt x="71640" y="3975"/>
                  </a:lnTo>
                  <a:lnTo>
                    <a:pt x="72339" y="7467"/>
                  </a:lnTo>
                  <a:lnTo>
                    <a:pt x="74676" y="9804"/>
                  </a:lnTo>
                  <a:lnTo>
                    <a:pt x="78181" y="10502"/>
                  </a:lnTo>
                  <a:lnTo>
                    <a:pt x="78181" y="3975"/>
                  </a:lnTo>
                  <a:close/>
                </a:path>
                <a:path w="4634865" h="3377565">
                  <a:moveTo>
                    <a:pt x="213525" y="6070"/>
                  </a:moveTo>
                  <a:lnTo>
                    <a:pt x="210731" y="4203"/>
                  </a:lnTo>
                  <a:lnTo>
                    <a:pt x="209791" y="1638"/>
                  </a:lnTo>
                  <a:lnTo>
                    <a:pt x="206997" y="1168"/>
                  </a:lnTo>
                  <a:lnTo>
                    <a:pt x="205587" y="3276"/>
                  </a:lnTo>
                  <a:lnTo>
                    <a:pt x="205359" y="4902"/>
                  </a:lnTo>
                  <a:lnTo>
                    <a:pt x="207695" y="7239"/>
                  </a:lnTo>
                  <a:lnTo>
                    <a:pt x="209092" y="7010"/>
                  </a:lnTo>
                  <a:lnTo>
                    <a:pt x="210959" y="6769"/>
                  </a:lnTo>
                  <a:lnTo>
                    <a:pt x="213525" y="6070"/>
                  </a:lnTo>
                  <a:close/>
                </a:path>
                <a:path w="4634865" h="3377565">
                  <a:moveTo>
                    <a:pt x="392518" y="3204070"/>
                  </a:moveTo>
                  <a:lnTo>
                    <a:pt x="390652" y="3202432"/>
                  </a:lnTo>
                  <a:lnTo>
                    <a:pt x="388785" y="3202432"/>
                  </a:lnTo>
                  <a:lnTo>
                    <a:pt x="386448" y="3204540"/>
                  </a:lnTo>
                  <a:lnTo>
                    <a:pt x="386676" y="3205937"/>
                  </a:lnTo>
                  <a:lnTo>
                    <a:pt x="386918" y="3207804"/>
                  </a:lnTo>
                  <a:lnTo>
                    <a:pt x="387616" y="3211538"/>
                  </a:lnTo>
                  <a:lnTo>
                    <a:pt x="389013" y="3207334"/>
                  </a:lnTo>
                  <a:lnTo>
                    <a:pt x="392049" y="3206877"/>
                  </a:lnTo>
                  <a:lnTo>
                    <a:pt x="392518" y="3204070"/>
                  </a:lnTo>
                  <a:close/>
                </a:path>
                <a:path w="4634865" h="3377565">
                  <a:moveTo>
                    <a:pt x="409321" y="3191472"/>
                  </a:moveTo>
                  <a:lnTo>
                    <a:pt x="406984" y="3189135"/>
                  </a:lnTo>
                  <a:lnTo>
                    <a:pt x="404888" y="3189135"/>
                  </a:lnTo>
                  <a:lnTo>
                    <a:pt x="402780" y="3191472"/>
                  </a:lnTo>
                  <a:lnTo>
                    <a:pt x="403021" y="3193097"/>
                  </a:lnTo>
                  <a:lnTo>
                    <a:pt x="401853" y="3195434"/>
                  </a:lnTo>
                  <a:lnTo>
                    <a:pt x="404888" y="3195904"/>
                  </a:lnTo>
                  <a:lnTo>
                    <a:pt x="409321" y="3191472"/>
                  </a:lnTo>
                  <a:close/>
                </a:path>
                <a:path w="4634865" h="3377565">
                  <a:moveTo>
                    <a:pt x="459028" y="3270580"/>
                  </a:moveTo>
                  <a:lnTo>
                    <a:pt x="456463" y="3268243"/>
                  </a:lnTo>
                  <a:lnTo>
                    <a:pt x="455053" y="3268484"/>
                  </a:lnTo>
                  <a:lnTo>
                    <a:pt x="453656" y="3268942"/>
                  </a:lnTo>
                  <a:lnTo>
                    <a:pt x="452018" y="3269183"/>
                  </a:lnTo>
                  <a:lnTo>
                    <a:pt x="452729" y="3270351"/>
                  </a:lnTo>
                  <a:lnTo>
                    <a:pt x="452958" y="3271050"/>
                  </a:lnTo>
                  <a:lnTo>
                    <a:pt x="453428" y="3271748"/>
                  </a:lnTo>
                  <a:lnTo>
                    <a:pt x="454355" y="3272917"/>
                  </a:lnTo>
                  <a:lnTo>
                    <a:pt x="455523" y="3274085"/>
                  </a:lnTo>
                  <a:lnTo>
                    <a:pt x="456463" y="3275241"/>
                  </a:lnTo>
                  <a:lnTo>
                    <a:pt x="459028" y="3272675"/>
                  </a:lnTo>
                  <a:lnTo>
                    <a:pt x="459028" y="3270580"/>
                  </a:lnTo>
                  <a:close/>
                </a:path>
                <a:path w="4634865" h="3377565">
                  <a:moveTo>
                    <a:pt x="472325" y="1055268"/>
                  </a:moveTo>
                  <a:lnTo>
                    <a:pt x="469988" y="1052931"/>
                  </a:lnTo>
                  <a:lnTo>
                    <a:pt x="468820" y="1052931"/>
                  </a:lnTo>
                  <a:lnTo>
                    <a:pt x="467423" y="1053172"/>
                  </a:lnTo>
                  <a:lnTo>
                    <a:pt x="463931" y="1053401"/>
                  </a:lnTo>
                  <a:lnTo>
                    <a:pt x="465797" y="1055268"/>
                  </a:lnTo>
                  <a:lnTo>
                    <a:pt x="466496" y="1056208"/>
                  </a:lnTo>
                  <a:lnTo>
                    <a:pt x="467194" y="1056665"/>
                  </a:lnTo>
                  <a:lnTo>
                    <a:pt x="468591" y="1057135"/>
                  </a:lnTo>
                  <a:lnTo>
                    <a:pt x="467194" y="1059942"/>
                  </a:lnTo>
                  <a:lnTo>
                    <a:pt x="469988" y="1059230"/>
                  </a:lnTo>
                  <a:lnTo>
                    <a:pt x="471855" y="1057363"/>
                  </a:lnTo>
                  <a:lnTo>
                    <a:pt x="472325" y="1055268"/>
                  </a:lnTo>
                  <a:close/>
                </a:path>
                <a:path w="4634865" h="3377565">
                  <a:moveTo>
                    <a:pt x="556806" y="3334283"/>
                  </a:moveTo>
                  <a:lnTo>
                    <a:pt x="556564" y="3334054"/>
                  </a:lnTo>
                  <a:lnTo>
                    <a:pt x="556107" y="3333115"/>
                  </a:lnTo>
                  <a:lnTo>
                    <a:pt x="555866" y="3332188"/>
                  </a:lnTo>
                  <a:lnTo>
                    <a:pt x="555409" y="3331248"/>
                  </a:lnTo>
                  <a:lnTo>
                    <a:pt x="554697" y="3331718"/>
                  </a:lnTo>
                  <a:lnTo>
                    <a:pt x="553999" y="3331959"/>
                  </a:lnTo>
                  <a:lnTo>
                    <a:pt x="553300" y="3332416"/>
                  </a:lnTo>
                  <a:lnTo>
                    <a:pt x="551205" y="3334524"/>
                  </a:lnTo>
                  <a:lnTo>
                    <a:pt x="549567" y="3336391"/>
                  </a:lnTo>
                  <a:lnTo>
                    <a:pt x="552132" y="3336848"/>
                  </a:lnTo>
                  <a:lnTo>
                    <a:pt x="553770" y="3337090"/>
                  </a:lnTo>
                  <a:lnTo>
                    <a:pt x="556806" y="3337560"/>
                  </a:lnTo>
                  <a:lnTo>
                    <a:pt x="556806" y="3334283"/>
                  </a:lnTo>
                  <a:close/>
                </a:path>
                <a:path w="4634865" h="3377565">
                  <a:moveTo>
                    <a:pt x="570344" y="3254006"/>
                  </a:moveTo>
                  <a:lnTo>
                    <a:pt x="567537" y="3251441"/>
                  </a:lnTo>
                  <a:lnTo>
                    <a:pt x="565670" y="3251441"/>
                  </a:lnTo>
                  <a:lnTo>
                    <a:pt x="563333" y="3253308"/>
                  </a:lnTo>
                  <a:lnTo>
                    <a:pt x="563575" y="3254946"/>
                  </a:lnTo>
                  <a:lnTo>
                    <a:pt x="563803" y="3256813"/>
                  </a:lnTo>
                  <a:lnTo>
                    <a:pt x="564032" y="3257981"/>
                  </a:lnTo>
                  <a:lnTo>
                    <a:pt x="566140" y="3256572"/>
                  </a:lnTo>
                  <a:lnTo>
                    <a:pt x="568236" y="3255416"/>
                  </a:lnTo>
                  <a:lnTo>
                    <a:pt x="570344" y="3254006"/>
                  </a:lnTo>
                  <a:close/>
                </a:path>
                <a:path w="4634865" h="3377565">
                  <a:moveTo>
                    <a:pt x="617245" y="1052474"/>
                  </a:moveTo>
                  <a:lnTo>
                    <a:pt x="612571" y="1053401"/>
                  </a:lnTo>
                  <a:lnTo>
                    <a:pt x="608838" y="1051064"/>
                  </a:lnTo>
                  <a:lnTo>
                    <a:pt x="604405" y="1056665"/>
                  </a:lnTo>
                  <a:lnTo>
                    <a:pt x="609307" y="1054798"/>
                  </a:lnTo>
                  <a:lnTo>
                    <a:pt x="612813" y="1058075"/>
                  </a:lnTo>
                  <a:lnTo>
                    <a:pt x="617245" y="1052474"/>
                  </a:lnTo>
                  <a:close/>
                </a:path>
                <a:path w="4634865" h="3377565">
                  <a:moveTo>
                    <a:pt x="619582" y="3376993"/>
                  </a:moveTo>
                  <a:lnTo>
                    <a:pt x="618883" y="3373488"/>
                  </a:lnTo>
                  <a:lnTo>
                    <a:pt x="618642" y="3372091"/>
                  </a:lnTo>
                  <a:lnTo>
                    <a:pt x="618413" y="3370453"/>
                  </a:lnTo>
                  <a:lnTo>
                    <a:pt x="615378" y="3371164"/>
                  </a:lnTo>
                  <a:lnTo>
                    <a:pt x="614210" y="3373488"/>
                  </a:lnTo>
                  <a:lnTo>
                    <a:pt x="611644" y="3375596"/>
                  </a:lnTo>
                  <a:lnTo>
                    <a:pt x="614210" y="3376053"/>
                  </a:lnTo>
                  <a:lnTo>
                    <a:pt x="615848" y="3376295"/>
                  </a:lnTo>
                  <a:lnTo>
                    <a:pt x="619582" y="3376993"/>
                  </a:lnTo>
                  <a:close/>
                </a:path>
                <a:path w="4634865" h="3377565">
                  <a:moveTo>
                    <a:pt x="636384" y="1051064"/>
                  </a:moveTo>
                  <a:lnTo>
                    <a:pt x="633577" y="1049439"/>
                  </a:lnTo>
                  <a:lnTo>
                    <a:pt x="628916" y="1049439"/>
                  </a:lnTo>
                  <a:lnTo>
                    <a:pt x="629373" y="1052703"/>
                  </a:lnTo>
                  <a:lnTo>
                    <a:pt x="631710" y="1054341"/>
                  </a:lnTo>
                  <a:lnTo>
                    <a:pt x="634276" y="1055497"/>
                  </a:lnTo>
                  <a:lnTo>
                    <a:pt x="636143" y="1053172"/>
                  </a:lnTo>
                  <a:lnTo>
                    <a:pt x="636384" y="1051064"/>
                  </a:lnTo>
                  <a:close/>
                </a:path>
                <a:path w="4634865" h="3377565">
                  <a:moveTo>
                    <a:pt x="683983" y="850607"/>
                  </a:moveTo>
                  <a:lnTo>
                    <a:pt x="681189" y="851077"/>
                  </a:lnTo>
                  <a:lnTo>
                    <a:pt x="677684" y="847572"/>
                  </a:lnTo>
                  <a:lnTo>
                    <a:pt x="674890" y="851547"/>
                  </a:lnTo>
                  <a:lnTo>
                    <a:pt x="678154" y="853643"/>
                  </a:lnTo>
                  <a:lnTo>
                    <a:pt x="681189" y="853414"/>
                  </a:lnTo>
                  <a:lnTo>
                    <a:pt x="683983" y="850607"/>
                  </a:lnTo>
                  <a:close/>
                </a:path>
                <a:path w="4634865" h="3377565">
                  <a:moveTo>
                    <a:pt x="693788" y="3249815"/>
                  </a:moveTo>
                  <a:lnTo>
                    <a:pt x="690753" y="3248177"/>
                  </a:lnTo>
                  <a:lnTo>
                    <a:pt x="687959" y="3248177"/>
                  </a:lnTo>
                  <a:lnTo>
                    <a:pt x="683514" y="3250742"/>
                  </a:lnTo>
                  <a:lnTo>
                    <a:pt x="691451" y="3252139"/>
                  </a:lnTo>
                  <a:lnTo>
                    <a:pt x="693788" y="3249815"/>
                  </a:lnTo>
                  <a:close/>
                </a:path>
                <a:path w="4634865" h="3377565">
                  <a:moveTo>
                    <a:pt x="743496" y="3215970"/>
                  </a:moveTo>
                  <a:lnTo>
                    <a:pt x="740460" y="3216440"/>
                  </a:lnTo>
                  <a:lnTo>
                    <a:pt x="738822" y="3218777"/>
                  </a:lnTo>
                  <a:lnTo>
                    <a:pt x="737425" y="3221342"/>
                  </a:lnTo>
                  <a:lnTo>
                    <a:pt x="739762" y="3223209"/>
                  </a:lnTo>
                  <a:lnTo>
                    <a:pt x="741857" y="3223437"/>
                  </a:lnTo>
                  <a:lnTo>
                    <a:pt x="743496" y="3220643"/>
                  </a:lnTo>
                  <a:lnTo>
                    <a:pt x="743496" y="3215970"/>
                  </a:lnTo>
                  <a:close/>
                </a:path>
                <a:path w="4634865" h="3377565">
                  <a:moveTo>
                    <a:pt x="746760" y="3199638"/>
                  </a:moveTo>
                  <a:lnTo>
                    <a:pt x="743724" y="3200108"/>
                  </a:lnTo>
                  <a:lnTo>
                    <a:pt x="742086" y="3202432"/>
                  </a:lnTo>
                  <a:lnTo>
                    <a:pt x="740689" y="3205010"/>
                  </a:lnTo>
                  <a:lnTo>
                    <a:pt x="743026" y="3206877"/>
                  </a:lnTo>
                  <a:lnTo>
                    <a:pt x="745121" y="3207105"/>
                  </a:lnTo>
                  <a:lnTo>
                    <a:pt x="746760" y="3204299"/>
                  </a:lnTo>
                  <a:lnTo>
                    <a:pt x="746760" y="3199638"/>
                  </a:lnTo>
                  <a:close/>
                </a:path>
                <a:path w="4634865" h="3377565">
                  <a:moveTo>
                    <a:pt x="838708" y="10502"/>
                  </a:moveTo>
                  <a:lnTo>
                    <a:pt x="836599" y="10502"/>
                  </a:lnTo>
                  <a:lnTo>
                    <a:pt x="834732" y="10744"/>
                  </a:lnTo>
                  <a:lnTo>
                    <a:pt x="832167" y="10972"/>
                  </a:lnTo>
                  <a:lnTo>
                    <a:pt x="832408" y="13309"/>
                  </a:lnTo>
                  <a:lnTo>
                    <a:pt x="832408" y="15176"/>
                  </a:lnTo>
                  <a:lnTo>
                    <a:pt x="832637" y="17272"/>
                  </a:lnTo>
                  <a:lnTo>
                    <a:pt x="835901" y="15405"/>
                  </a:lnTo>
                  <a:lnTo>
                    <a:pt x="838238" y="13766"/>
                  </a:lnTo>
                  <a:lnTo>
                    <a:pt x="838708" y="10502"/>
                  </a:lnTo>
                  <a:close/>
                </a:path>
                <a:path w="4634865" h="3377565">
                  <a:moveTo>
                    <a:pt x="933678" y="1054341"/>
                  </a:moveTo>
                  <a:lnTo>
                    <a:pt x="930414" y="1051763"/>
                  </a:lnTo>
                  <a:lnTo>
                    <a:pt x="927150" y="1051763"/>
                  </a:lnTo>
                  <a:lnTo>
                    <a:pt x="923645" y="1054341"/>
                  </a:lnTo>
                  <a:lnTo>
                    <a:pt x="927150" y="1057135"/>
                  </a:lnTo>
                  <a:lnTo>
                    <a:pt x="930414" y="1057135"/>
                  </a:lnTo>
                  <a:lnTo>
                    <a:pt x="933678" y="1054341"/>
                  </a:lnTo>
                  <a:close/>
                </a:path>
                <a:path w="4634865" h="3377565">
                  <a:moveTo>
                    <a:pt x="988758" y="3298355"/>
                  </a:moveTo>
                  <a:lnTo>
                    <a:pt x="984554" y="3297644"/>
                  </a:lnTo>
                  <a:lnTo>
                    <a:pt x="982218" y="3299980"/>
                  </a:lnTo>
                  <a:lnTo>
                    <a:pt x="981989" y="3302317"/>
                  </a:lnTo>
                  <a:lnTo>
                    <a:pt x="984326" y="3304184"/>
                  </a:lnTo>
                  <a:lnTo>
                    <a:pt x="985723" y="3302317"/>
                  </a:lnTo>
                  <a:lnTo>
                    <a:pt x="988288" y="3301377"/>
                  </a:lnTo>
                  <a:lnTo>
                    <a:pt x="988758" y="3298355"/>
                  </a:lnTo>
                  <a:close/>
                </a:path>
                <a:path w="4634865" h="3377565">
                  <a:moveTo>
                    <a:pt x="1265529" y="3342690"/>
                  </a:moveTo>
                  <a:lnTo>
                    <a:pt x="1263192" y="3340824"/>
                  </a:lnTo>
                  <a:lnTo>
                    <a:pt x="1261795" y="3342690"/>
                  </a:lnTo>
                  <a:lnTo>
                    <a:pt x="1259217" y="3343618"/>
                  </a:lnTo>
                  <a:lnTo>
                    <a:pt x="1258760" y="3346653"/>
                  </a:lnTo>
                  <a:lnTo>
                    <a:pt x="1262951" y="3347351"/>
                  </a:lnTo>
                  <a:lnTo>
                    <a:pt x="1265288" y="3344786"/>
                  </a:lnTo>
                  <a:lnTo>
                    <a:pt x="1265529" y="3342690"/>
                  </a:lnTo>
                  <a:close/>
                </a:path>
                <a:path w="4634865" h="3377565">
                  <a:moveTo>
                    <a:pt x="1278356" y="1051763"/>
                  </a:moveTo>
                  <a:lnTo>
                    <a:pt x="1276261" y="1049439"/>
                  </a:lnTo>
                  <a:lnTo>
                    <a:pt x="1274864" y="1049667"/>
                  </a:lnTo>
                  <a:lnTo>
                    <a:pt x="1272997" y="1049896"/>
                  </a:lnTo>
                  <a:lnTo>
                    <a:pt x="1270660" y="1050366"/>
                  </a:lnTo>
                  <a:lnTo>
                    <a:pt x="1272997" y="1052474"/>
                  </a:lnTo>
                  <a:lnTo>
                    <a:pt x="1274165" y="1055039"/>
                  </a:lnTo>
                  <a:lnTo>
                    <a:pt x="1276731" y="1055497"/>
                  </a:lnTo>
                  <a:lnTo>
                    <a:pt x="1278356" y="1053630"/>
                  </a:lnTo>
                  <a:lnTo>
                    <a:pt x="1278356" y="1051763"/>
                  </a:lnTo>
                  <a:close/>
                </a:path>
                <a:path w="4634865" h="3377565">
                  <a:moveTo>
                    <a:pt x="1442415" y="3270580"/>
                  </a:moveTo>
                  <a:lnTo>
                    <a:pt x="1439849" y="3268243"/>
                  </a:lnTo>
                  <a:lnTo>
                    <a:pt x="1438452" y="3268484"/>
                  </a:lnTo>
                  <a:lnTo>
                    <a:pt x="1437043" y="3268942"/>
                  </a:lnTo>
                  <a:lnTo>
                    <a:pt x="1435417" y="3269183"/>
                  </a:lnTo>
                  <a:lnTo>
                    <a:pt x="1436116" y="3270351"/>
                  </a:lnTo>
                  <a:lnTo>
                    <a:pt x="1436344" y="3271050"/>
                  </a:lnTo>
                  <a:lnTo>
                    <a:pt x="1436814" y="3271748"/>
                  </a:lnTo>
                  <a:lnTo>
                    <a:pt x="1437741" y="3272917"/>
                  </a:lnTo>
                  <a:lnTo>
                    <a:pt x="1438910" y="3274085"/>
                  </a:lnTo>
                  <a:lnTo>
                    <a:pt x="1439849" y="3275241"/>
                  </a:lnTo>
                  <a:lnTo>
                    <a:pt x="1442415" y="3272675"/>
                  </a:lnTo>
                  <a:lnTo>
                    <a:pt x="1442415" y="3270580"/>
                  </a:lnTo>
                  <a:close/>
                </a:path>
                <a:path w="4634865" h="3377565">
                  <a:moveTo>
                    <a:pt x="1504721" y="851776"/>
                  </a:moveTo>
                  <a:lnTo>
                    <a:pt x="1502156" y="849909"/>
                  </a:lnTo>
                  <a:lnTo>
                    <a:pt x="1501216" y="847344"/>
                  </a:lnTo>
                  <a:lnTo>
                    <a:pt x="1498180" y="846874"/>
                  </a:lnTo>
                  <a:lnTo>
                    <a:pt x="1496783" y="848741"/>
                  </a:lnTo>
                  <a:lnTo>
                    <a:pt x="1496555" y="850607"/>
                  </a:lnTo>
                  <a:lnTo>
                    <a:pt x="1498892" y="852944"/>
                  </a:lnTo>
                  <a:lnTo>
                    <a:pt x="1500517" y="852716"/>
                  </a:lnTo>
                  <a:lnTo>
                    <a:pt x="1502156" y="852246"/>
                  </a:lnTo>
                  <a:lnTo>
                    <a:pt x="1504721" y="851776"/>
                  </a:lnTo>
                  <a:close/>
                </a:path>
                <a:path w="4634865" h="3377565">
                  <a:moveTo>
                    <a:pt x="1579867" y="626110"/>
                  </a:moveTo>
                  <a:lnTo>
                    <a:pt x="1579168" y="623544"/>
                  </a:lnTo>
                  <a:lnTo>
                    <a:pt x="1578698" y="621677"/>
                  </a:lnTo>
                  <a:lnTo>
                    <a:pt x="1578229" y="619582"/>
                  </a:lnTo>
                  <a:lnTo>
                    <a:pt x="1575193" y="622376"/>
                  </a:lnTo>
                  <a:lnTo>
                    <a:pt x="1573568" y="626821"/>
                  </a:lnTo>
                  <a:lnTo>
                    <a:pt x="1575663" y="626579"/>
                  </a:lnTo>
                  <a:lnTo>
                    <a:pt x="1577530" y="626351"/>
                  </a:lnTo>
                  <a:lnTo>
                    <a:pt x="1579867" y="626110"/>
                  </a:lnTo>
                  <a:close/>
                </a:path>
                <a:path w="4634865" h="3377565">
                  <a:moveTo>
                    <a:pt x="1591995" y="3334982"/>
                  </a:moveTo>
                  <a:lnTo>
                    <a:pt x="1588960" y="3333356"/>
                  </a:lnTo>
                  <a:lnTo>
                    <a:pt x="1586166" y="3333356"/>
                  </a:lnTo>
                  <a:lnTo>
                    <a:pt x="1581734" y="3335921"/>
                  </a:lnTo>
                  <a:lnTo>
                    <a:pt x="1589659" y="3337318"/>
                  </a:lnTo>
                  <a:lnTo>
                    <a:pt x="1591995" y="3334982"/>
                  </a:lnTo>
                  <a:close/>
                </a:path>
                <a:path w="4634865" h="3377565">
                  <a:moveTo>
                    <a:pt x="2081822" y="3194037"/>
                  </a:moveTo>
                  <a:lnTo>
                    <a:pt x="2078799" y="3193567"/>
                  </a:lnTo>
                  <a:lnTo>
                    <a:pt x="2074354" y="3197999"/>
                  </a:lnTo>
                  <a:lnTo>
                    <a:pt x="2076462" y="3200336"/>
                  </a:lnTo>
                  <a:lnTo>
                    <a:pt x="2078558" y="3200336"/>
                  </a:lnTo>
                  <a:lnTo>
                    <a:pt x="2080895" y="3197999"/>
                  </a:lnTo>
                  <a:lnTo>
                    <a:pt x="2080666" y="3196374"/>
                  </a:lnTo>
                  <a:lnTo>
                    <a:pt x="2081822" y="3194037"/>
                  </a:lnTo>
                  <a:close/>
                </a:path>
                <a:path w="4634865" h="3377565">
                  <a:moveTo>
                    <a:pt x="2136660" y="15633"/>
                  </a:moveTo>
                  <a:lnTo>
                    <a:pt x="2134336" y="13068"/>
                  </a:lnTo>
                  <a:lnTo>
                    <a:pt x="2132228" y="13068"/>
                  </a:lnTo>
                  <a:lnTo>
                    <a:pt x="2130133" y="15405"/>
                  </a:lnTo>
                  <a:lnTo>
                    <a:pt x="2131999" y="16802"/>
                  </a:lnTo>
                  <a:lnTo>
                    <a:pt x="2132939" y="19367"/>
                  </a:lnTo>
                  <a:lnTo>
                    <a:pt x="2135962" y="19837"/>
                  </a:lnTo>
                  <a:lnTo>
                    <a:pt x="2136660" y="15633"/>
                  </a:lnTo>
                  <a:close/>
                </a:path>
                <a:path w="4634865" h="3377565">
                  <a:moveTo>
                    <a:pt x="2187308" y="630313"/>
                  </a:moveTo>
                  <a:lnTo>
                    <a:pt x="2184971" y="626579"/>
                  </a:lnTo>
                  <a:lnTo>
                    <a:pt x="2185911" y="622376"/>
                  </a:lnTo>
                  <a:lnTo>
                    <a:pt x="2184273" y="624014"/>
                  </a:lnTo>
                  <a:lnTo>
                    <a:pt x="2182634" y="624713"/>
                  </a:lnTo>
                  <a:lnTo>
                    <a:pt x="2182406" y="625881"/>
                  </a:lnTo>
                  <a:lnTo>
                    <a:pt x="2182406" y="628218"/>
                  </a:lnTo>
                  <a:lnTo>
                    <a:pt x="2181237" y="631012"/>
                  </a:lnTo>
                  <a:lnTo>
                    <a:pt x="2183803" y="633120"/>
                  </a:lnTo>
                  <a:lnTo>
                    <a:pt x="2187308" y="630313"/>
                  </a:lnTo>
                  <a:close/>
                </a:path>
                <a:path w="4634865" h="3377565">
                  <a:moveTo>
                    <a:pt x="2205507" y="628218"/>
                  </a:moveTo>
                  <a:lnTo>
                    <a:pt x="2202015" y="625652"/>
                  </a:lnTo>
                  <a:lnTo>
                    <a:pt x="2198738" y="625652"/>
                  </a:lnTo>
                  <a:lnTo>
                    <a:pt x="2195474" y="628218"/>
                  </a:lnTo>
                  <a:lnTo>
                    <a:pt x="2198979" y="631012"/>
                  </a:lnTo>
                  <a:lnTo>
                    <a:pt x="2202243" y="631012"/>
                  </a:lnTo>
                  <a:lnTo>
                    <a:pt x="2205507" y="628218"/>
                  </a:lnTo>
                  <a:close/>
                </a:path>
                <a:path w="4634865" h="3377565">
                  <a:moveTo>
                    <a:pt x="2271547" y="3296945"/>
                  </a:moveTo>
                  <a:lnTo>
                    <a:pt x="2269210" y="3294621"/>
                  </a:lnTo>
                  <a:lnTo>
                    <a:pt x="2267585" y="3294850"/>
                  </a:lnTo>
                  <a:lnTo>
                    <a:pt x="2265248" y="3293681"/>
                  </a:lnTo>
                  <a:lnTo>
                    <a:pt x="2264778" y="3296716"/>
                  </a:lnTo>
                  <a:lnTo>
                    <a:pt x="2269210" y="3301149"/>
                  </a:lnTo>
                  <a:lnTo>
                    <a:pt x="2271547" y="3299053"/>
                  </a:lnTo>
                  <a:lnTo>
                    <a:pt x="2271547" y="3296945"/>
                  </a:lnTo>
                  <a:close/>
                </a:path>
                <a:path w="4634865" h="3377565">
                  <a:moveTo>
                    <a:pt x="2287181" y="3350857"/>
                  </a:moveTo>
                  <a:lnTo>
                    <a:pt x="2286952" y="3349460"/>
                  </a:lnTo>
                  <a:lnTo>
                    <a:pt x="2286724" y="3345954"/>
                  </a:lnTo>
                  <a:lnTo>
                    <a:pt x="2284857" y="3347821"/>
                  </a:lnTo>
                  <a:lnTo>
                    <a:pt x="2283688" y="3348520"/>
                  </a:lnTo>
                  <a:lnTo>
                    <a:pt x="2283447" y="3349218"/>
                  </a:lnTo>
                  <a:lnTo>
                    <a:pt x="2282748" y="3350628"/>
                  </a:lnTo>
                  <a:lnTo>
                    <a:pt x="2279954" y="3349218"/>
                  </a:lnTo>
                  <a:lnTo>
                    <a:pt x="2280653" y="3351784"/>
                  </a:lnTo>
                  <a:lnTo>
                    <a:pt x="2282748" y="3354362"/>
                  </a:lnTo>
                  <a:lnTo>
                    <a:pt x="2284857" y="3354362"/>
                  </a:lnTo>
                  <a:lnTo>
                    <a:pt x="2287181" y="3352025"/>
                  </a:lnTo>
                  <a:lnTo>
                    <a:pt x="2287181" y="3350857"/>
                  </a:lnTo>
                  <a:close/>
                </a:path>
                <a:path w="4634865" h="3377565">
                  <a:moveTo>
                    <a:pt x="2288121" y="627976"/>
                  </a:moveTo>
                  <a:lnTo>
                    <a:pt x="2280183" y="626579"/>
                  </a:lnTo>
                  <a:lnTo>
                    <a:pt x="2278088" y="628916"/>
                  </a:lnTo>
                  <a:lnTo>
                    <a:pt x="2280882" y="630555"/>
                  </a:lnTo>
                  <a:lnTo>
                    <a:pt x="2283917" y="630555"/>
                  </a:lnTo>
                  <a:lnTo>
                    <a:pt x="2288121" y="627976"/>
                  </a:lnTo>
                  <a:close/>
                </a:path>
                <a:path w="4634865" h="3377565">
                  <a:moveTo>
                    <a:pt x="2303284" y="5842"/>
                  </a:moveTo>
                  <a:lnTo>
                    <a:pt x="2302814" y="5143"/>
                  </a:lnTo>
                  <a:lnTo>
                    <a:pt x="2302586" y="4432"/>
                  </a:lnTo>
                  <a:lnTo>
                    <a:pt x="2302116" y="3733"/>
                  </a:lnTo>
                  <a:lnTo>
                    <a:pt x="2300020" y="1638"/>
                  </a:lnTo>
                  <a:lnTo>
                    <a:pt x="2298154" y="0"/>
                  </a:lnTo>
                  <a:lnTo>
                    <a:pt x="2297684" y="2565"/>
                  </a:lnTo>
                  <a:lnTo>
                    <a:pt x="2297455" y="4203"/>
                  </a:lnTo>
                  <a:lnTo>
                    <a:pt x="2296985" y="7239"/>
                  </a:lnTo>
                  <a:lnTo>
                    <a:pt x="2300020" y="7239"/>
                  </a:lnTo>
                  <a:lnTo>
                    <a:pt x="2301417" y="6540"/>
                  </a:lnTo>
                  <a:lnTo>
                    <a:pt x="2302357" y="6299"/>
                  </a:lnTo>
                  <a:lnTo>
                    <a:pt x="2303284" y="5842"/>
                  </a:lnTo>
                  <a:close/>
                </a:path>
                <a:path w="4634865" h="3377565">
                  <a:moveTo>
                    <a:pt x="2303526" y="3344316"/>
                  </a:moveTo>
                  <a:lnTo>
                    <a:pt x="2303284" y="3342919"/>
                  </a:lnTo>
                  <a:lnTo>
                    <a:pt x="2303056" y="3339427"/>
                  </a:lnTo>
                  <a:lnTo>
                    <a:pt x="2301189" y="3341293"/>
                  </a:lnTo>
                  <a:lnTo>
                    <a:pt x="2300249" y="3341992"/>
                  </a:lnTo>
                  <a:lnTo>
                    <a:pt x="2299792" y="3342690"/>
                  </a:lnTo>
                  <a:lnTo>
                    <a:pt x="2299081" y="3344087"/>
                  </a:lnTo>
                  <a:lnTo>
                    <a:pt x="2296287" y="3342690"/>
                  </a:lnTo>
                  <a:lnTo>
                    <a:pt x="2296985" y="3345256"/>
                  </a:lnTo>
                  <a:lnTo>
                    <a:pt x="2299081" y="3347821"/>
                  </a:lnTo>
                  <a:lnTo>
                    <a:pt x="2301189" y="3347821"/>
                  </a:lnTo>
                  <a:lnTo>
                    <a:pt x="2303526" y="3345484"/>
                  </a:lnTo>
                  <a:lnTo>
                    <a:pt x="2303526" y="3344316"/>
                  </a:lnTo>
                  <a:close/>
                </a:path>
                <a:path w="4634865" h="3377565">
                  <a:moveTo>
                    <a:pt x="2326856" y="13538"/>
                  </a:moveTo>
                  <a:lnTo>
                    <a:pt x="2326627" y="13538"/>
                  </a:lnTo>
                  <a:lnTo>
                    <a:pt x="2324519" y="10972"/>
                  </a:lnTo>
                  <a:lnTo>
                    <a:pt x="2322652" y="13766"/>
                  </a:lnTo>
                  <a:lnTo>
                    <a:pt x="2322893" y="16802"/>
                  </a:lnTo>
                  <a:lnTo>
                    <a:pt x="2325217" y="21234"/>
                  </a:lnTo>
                  <a:lnTo>
                    <a:pt x="2326856" y="13538"/>
                  </a:lnTo>
                  <a:close/>
                </a:path>
                <a:path w="4634865" h="3377565">
                  <a:moveTo>
                    <a:pt x="2356027" y="3352025"/>
                  </a:moveTo>
                  <a:lnTo>
                    <a:pt x="2355799" y="3350628"/>
                  </a:lnTo>
                  <a:lnTo>
                    <a:pt x="2355558" y="3348761"/>
                  </a:lnTo>
                  <a:lnTo>
                    <a:pt x="2355088" y="3346424"/>
                  </a:lnTo>
                  <a:lnTo>
                    <a:pt x="2352992" y="3348990"/>
                  </a:lnTo>
                  <a:lnTo>
                    <a:pt x="2350655" y="3349917"/>
                  </a:lnTo>
                  <a:lnTo>
                    <a:pt x="2349957" y="3352495"/>
                  </a:lnTo>
                  <a:lnTo>
                    <a:pt x="2351824" y="3354120"/>
                  </a:lnTo>
                  <a:lnTo>
                    <a:pt x="2353691" y="3354120"/>
                  </a:lnTo>
                  <a:lnTo>
                    <a:pt x="2356027" y="3352025"/>
                  </a:lnTo>
                  <a:close/>
                </a:path>
                <a:path w="4634865" h="3377565">
                  <a:moveTo>
                    <a:pt x="2359533" y="3266846"/>
                  </a:moveTo>
                  <a:lnTo>
                    <a:pt x="2356027" y="3264039"/>
                  </a:lnTo>
                  <a:lnTo>
                    <a:pt x="2352764" y="3264039"/>
                  </a:lnTo>
                  <a:lnTo>
                    <a:pt x="2349487" y="3266846"/>
                  </a:lnTo>
                  <a:lnTo>
                    <a:pt x="2352764" y="3269411"/>
                  </a:lnTo>
                  <a:lnTo>
                    <a:pt x="2356027" y="3269411"/>
                  </a:lnTo>
                  <a:lnTo>
                    <a:pt x="2359533" y="3266846"/>
                  </a:lnTo>
                  <a:close/>
                </a:path>
                <a:path w="4634865" h="3377565">
                  <a:moveTo>
                    <a:pt x="2386596" y="3285744"/>
                  </a:moveTo>
                  <a:lnTo>
                    <a:pt x="2383561" y="3285286"/>
                  </a:lnTo>
                  <a:lnTo>
                    <a:pt x="2379129" y="3289719"/>
                  </a:lnTo>
                  <a:lnTo>
                    <a:pt x="2381224" y="3292043"/>
                  </a:lnTo>
                  <a:lnTo>
                    <a:pt x="2383332" y="3292043"/>
                  </a:lnTo>
                  <a:lnTo>
                    <a:pt x="2385669" y="3289719"/>
                  </a:lnTo>
                  <a:lnTo>
                    <a:pt x="2385428" y="3288080"/>
                  </a:lnTo>
                  <a:lnTo>
                    <a:pt x="2386596" y="3285744"/>
                  </a:lnTo>
                  <a:close/>
                </a:path>
                <a:path w="4634865" h="3377565">
                  <a:moveTo>
                    <a:pt x="2395702" y="3368357"/>
                  </a:moveTo>
                  <a:lnTo>
                    <a:pt x="2393365" y="3366020"/>
                  </a:lnTo>
                  <a:lnTo>
                    <a:pt x="2391270" y="3366020"/>
                  </a:lnTo>
                  <a:lnTo>
                    <a:pt x="2388933" y="3368586"/>
                  </a:lnTo>
                  <a:lnTo>
                    <a:pt x="2389162" y="3369754"/>
                  </a:lnTo>
                  <a:lnTo>
                    <a:pt x="2389403" y="3371392"/>
                  </a:lnTo>
                  <a:lnTo>
                    <a:pt x="2389632" y="3372789"/>
                  </a:lnTo>
                  <a:lnTo>
                    <a:pt x="2392667" y="3372320"/>
                  </a:lnTo>
                  <a:lnTo>
                    <a:pt x="2393594" y="3369754"/>
                  </a:lnTo>
                  <a:lnTo>
                    <a:pt x="2395702" y="3368357"/>
                  </a:lnTo>
                  <a:close/>
                </a:path>
                <a:path w="4634865" h="3377565">
                  <a:moveTo>
                    <a:pt x="2408072" y="3325647"/>
                  </a:moveTo>
                  <a:lnTo>
                    <a:pt x="2405735" y="3324250"/>
                  </a:lnTo>
                  <a:lnTo>
                    <a:pt x="2402001" y="3324021"/>
                  </a:lnTo>
                  <a:lnTo>
                    <a:pt x="2402001" y="3325647"/>
                  </a:lnTo>
                  <a:lnTo>
                    <a:pt x="2401532" y="3327285"/>
                  </a:lnTo>
                  <a:lnTo>
                    <a:pt x="2402230" y="3328454"/>
                  </a:lnTo>
                  <a:lnTo>
                    <a:pt x="2402471" y="3329381"/>
                  </a:lnTo>
                  <a:lnTo>
                    <a:pt x="2404097" y="3329851"/>
                  </a:lnTo>
                  <a:lnTo>
                    <a:pt x="2405265" y="3330549"/>
                  </a:lnTo>
                  <a:lnTo>
                    <a:pt x="2408072" y="3325647"/>
                  </a:lnTo>
                  <a:close/>
                </a:path>
                <a:path w="4634865" h="3377565">
                  <a:moveTo>
                    <a:pt x="2425103" y="3251911"/>
                  </a:moveTo>
                  <a:lnTo>
                    <a:pt x="2422067" y="3251911"/>
                  </a:lnTo>
                  <a:lnTo>
                    <a:pt x="2420670" y="3252609"/>
                  </a:lnTo>
                  <a:lnTo>
                    <a:pt x="2419731" y="3252838"/>
                  </a:lnTo>
                  <a:lnTo>
                    <a:pt x="2418804" y="3253308"/>
                  </a:lnTo>
                  <a:lnTo>
                    <a:pt x="2419273" y="3254006"/>
                  </a:lnTo>
                  <a:lnTo>
                    <a:pt x="2419502" y="3254705"/>
                  </a:lnTo>
                  <a:lnTo>
                    <a:pt x="2419972" y="3255416"/>
                  </a:lnTo>
                  <a:lnTo>
                    <a:pt x="2422067" y="3257512"/>
                  </a:lnTo>
                  <a:lnTo>
                    <a:pt x="2423934" y="3259150"/>
                  </a:lnTo>
                  <a:lnTo>
                    <a:pt x="2424404" y="3256572"/>
                  </a:lnTo>
                  <a:lnTo>
                    <a:pt x="2424633" y="3254946"/>
                  </a:lnTo>
                  <a:lnTo>
                    <a:pt x="2425103" y="3251911"/>
                  </a:lnTo>
                  <a:close/>
                </a:path>
                <a:path w="4634865" h="3377565">
                  <a:moveTo>
                    <a:pt x="2435606" y="7010"/>
                  </a:moveTo>
                  <a:lnTo>
                    <a:pt x="2434209" y="3733"/>
                  </a:lnTo>
                  <a:lnTo>
                    <a:pt x="2434666" y="698"/>
                  </a:lnTo>
                  <a:lnTo>
                    <a:pt x="2431402" y="698"/>
                  </a:lnTo>
                  <a:lnTo>
                    <a:pt x="2431402" y="7937"/>
                  </a:lnTo>
                  <a:lnTo>
                    <a:pt x="2433739" y="10033"/>
                  </a:lnTo>
                  <a:lnTo>
                    <a:pt x="2435606" y="7010"/>
                  </a:lnTo>
                  <a:close/>
                </a:path>
                <a:path w="4634865" h="3377565">
                  <a:moveTo>
                    <a:pt x="2438870" y="3259607"/>
                  </a:moveTo>
                  <a:lnTo>
                    <a:pt x="2436304" y="3259150"/>
                  </a:lnTo>
                  <a:lnTo>
                    <a:pt x="2434666" y="3258909"/>
                  </a:lnTo>
                  <a:lnTo>
                    <a:pt x="2430932" y="3258210"/>
                  </a:lnTo>
                  <a:lnTo>
                    <a:pt x="2431631" y="3261715"/>
                  </a:lnTo>
                  <a:lnTo>
                    <a:pt x="2431872" y="3263112"/>
                  </a:lnTo>
                  <a:lnTo>
                    <a:pt x="2432100" y="3264751"/>
                  </a:lnTo>
                  <a:lnTo>
                    <a:pt x="2435136" y="3264039"/>
                  </a:lnTo>
                  <a:lnTo>
                    <a:pt x="2436304" y="3261715"/>
                  </a:lnTo>
                  <a:lnTo>
                    <a:pt x="2438870" y="3259607"/>
                  </a:lnTo>
                  <a:close/>
                </a:path>
                <a:path w="4634865" h="3377565">
                  <a:moveTo>
                    <a:pt x="2480640" y="3258909"/>
                  </a:moveTo>
                  <a:lnTo>
                    <a:pt x="2480411" y="3257740"/>
                  </a:lnTo>
                  <a:lnTo>
                    <a:pt x="2479713" y="3256572"/>
                  </a:lnTo>
                  <a:lnTo>
                    <a:pt x="2479243" y="3255416"/>
                  </a:lnTo>
                  <a:lnTo>
                    <a:pt x="2474112" y="3255416"/>
                  </a:lnTo>
                  <a:lnTo>
                    <a:pt x="2474569" y="3258439"/>
                  </a:lnTo>
                  <a:lnTo>
                    <a:pt x="2476906" y="3260077"/>
                  </a:lnTo>
                  <a:lnTo>
                    <a:pt x="2479471" y="3261474"/>
                  </a:lnTo>
                  <a:lnTo>
                    <a:pt x="2479941" y="3260547"/>
                  </a:lnTo>
                  <a:lnTo>
                    <a:pt x="2480640" y="3259607"/>
                  </a:lnTo>
                  <a:lnTo>
                    <a:pt x="2480640" y="3258909"/>
                  </a:lnTo>
                  <a:close/>
                </a:path>
                <a:path w="4634865" h="3377565">
                  <a:moveTo>
                    <a:pt x="2588920" y="3189363"/>
                  </a:moveTo>
                  <a:lnTo>
                    <a:pt x="2586825" y="3190532"/>
                  </a:lnTo>
                  <a:lnTo>
                    <a:pt x="2583789" y="3188208"/>
                  </a:lnTo>
                  <a:lnTo>
                    <a:pt x="2582392" y="3191700"/>
                  </a:lnTo>
                  <a:lnTo>
                    <a:pt x="2584259" y="3192869"/>
                  </a:lnTo>
                  <a:lnTo>
                    <a:pt x="2585186" y="3195675"/>
                  </a:lnTo>
                  <a:lnTo>
                    <a:pt x="2588450" y="3195675"/>
                  </a:lnTo>
                  <a:lnTo>
                    <a:pt x="2588691" y="3193567"/>
                  </a:lnTo>
                  <a:lnTo>
                    <a:pt x="2588691" y="3191700"/>
                  </a:lnTo>
                  <a:lnTo>
                    <a:pt x="2588920" y="3189363"/>
                  </a:lnTo>
                  <a:close/>
                </a:path>
                <a:path w="4634865" h="3377565">
                  <a:moveTo>
                    <a:pt x="2763240" y="3231146"/>
                  </a:moveTo>
                  <a:lnTo>
                    <a:pt x="2760916" y="3228810"/>
                  </a:lnTo>
                  <a:lnTo>
                    <a:pt x="2759278" y="3229279"/>
                  </a:lnTo>
                  <a:lnTo>
                    <a:pt x="2757640" y="3229508"/>
                  </a:lnTo>
                  <a:lnTo>
                    <a:pt x="2753207" y="3230435"/>
                  </a:lnTo>
                  <a:lnTo>
                    <a:pt x="2758338" y="3231604"/>
                  </a:lnTo>
                  <a:lnTo>
                    <a:pt x="2758579" y="3235109"/>
                  </a:lnTo>
                  <a:lnTo>
                    <a:pt x="2761615" y="3234867"/>
                  </a:lnTo>
                  <a:lnTo>
                    <a:pt x="2763012" y="3233001"/>
                  </a:lnTo>
                  <a:lnTo>
                    <a:pt x="2763240" y="3231146"/>
                  </a:lnTo>
                  <a:close/>
                </a:path>
                <a:path w="4634865" h="3377565">
                  <a:moveTo>
                    <a:pt x="2769781" y="847115"/>
                  </a:moveTo>
                  <a:lnTo>
                    <a:pt x="2767215" y="846645"/>
                  </a:lnTo>
                  <a:lnTo>
                    <a:pt x="2765577" y="846404"/>
                  </a:lnTo>
                  <a:lnTo>
                    <a:pt x="2762542" y="845947"/>
                  </a:lnTo>
                  <a:lnTo>
                    <a:pt x="2762542" y="848512"/>
                  </a:lnTo>
                  <a:lnTo>
                    <a:pt x="2762313" y="849210"/>
                  </a:lnTo>
                  <a:lnTo>
                    <a:pt x="2762783" y="849439"/>
                  </a:lnTo>
                  <a:lnTo>
                    <a:pt x="2763240" y="850379"/>
                  </a:lnTo>
                  <a:lnTo>
                    <a:pt x="2763482" y="851306"/>
                  </a:lnTo>
                  <a:lnTo>
                    <a:pt x="2763939" y="852246"/>
                  </a:lnTo>
                  <a:lnTo>
                    <a:pt x="2764650" y="851776"/>
                  </a:lnTo>
                  <a:lnTo>
                    <a:pt x="2765348" y="851547"/>
                  </a:lnTo>
                  <a:lnTo>
                    <a:pt x="2766047" y="851077"/>
                  </a:lnTo>
                  <a:lnTo>
                    <a:pt x="2768142" y="848982"/>
                  </a:lnTo>
                  <a:lnTo>
                    <a:pt x="2769781" y="847115"/>
                  </a:lnTo>
                  <a:close/>
                </a:path>
                <a:path w="4634865" h="3377565">
                  <a:moveTo>
                    <a:pt x="2805722" y="3204768"/>
                  </a:moveTo>
                  <a:lnTo>
                    <a:pt x="2802915" y="3202203"/>
                  </a:lnTo>
                  <a:lnTo>
                    <a:pt x="2801048" y="3202432"/>
                  </a:lnTo>
                  <a:lnTo>
                    <a:pt x="2798711" y="3204070"/>
                  </a:lnTo>
                  <a:lnTo>
                    <a:pt x="2798953" y="3205708"/>
                  </a:lnTo>
                  <a:lnTo>
                    <a:pt x="2799181" y="3207575"/>
                  </a:lnTo>
                  <a:lnTo>
                    <a:pt x="2799410" y="3208744"/>
                  </a:lnTo>
                  <a:lnTo>
                    <a:pt x="2801518" y="3207334"/>
                  </a:lnTo>
                  <a:lnTo>
                    <a:pt x="2803614" y="3206165"/>
                  </a:lnTo>
                  <a:lnTo>
                    <a:pt x="2805722" y="3204768"/>
                  </a:lnTo>
                  <a:close/>
                </a:path>
                <a:path w="4634865" h="3377565">
                  <a:moveTo>
                    <a:pt x="2844457" y="3301149"/>
                  </a:moveTo>
                  <a:lnTo>
                    <a:pt x="2843987" y="3298113"/>
                  </a:lnTo>
                  <a:lnTo>
                    <a:pt x="2841650" y="3296488"/>
                  </a:lnTo>
                  <a:lnTo>
                    <a:pt x="2839085" y="3295078"/>
                  </a:lnTo>
                  <a:lnTo>
                    <a:pt x="2838615" y="3296018"/>
                  </a:lnTo>
                  <a:lnTo>
                    <a:pt x="2837916" y="3296945"/>
                  </a:lnTo>
                  <a:lnTo>
                    <a:pt x="2837916" y="3297644"/>
                  </a:lnTo>
                  <a:lnTo>
                    <a:pt x="2838158" y="3298812"/>
                  </a:lnTo>
                  <a:lnTo>
                    <a:pt x="2838856" y="3299980"/>
                  </a:lnTo>
                  <a:lnTo>
                    <a:pt x="2839326" y="3301149"/>
                  </a:lnTo>
                  <a:lnTo>
                    <a:pt x="2844457" y="3301149"/>
                  </a:lnTo>
                  <a:close/>
                </a:path>
                <a:path w="4634865" h="3377565">
                  <a:moveTo>
                    <a:pt x="2850527" y="3351555"/>
                  </a:moveTo>
                  <a:lnTo>
                    <a:pt x="2846082" y="3347123"/>
                  </a:lnTo>
                  <a:lnTo>
                    <a:pt x="2843758" y="3349218"/>
                  </a:lnTo>
                  <a:lnTo>
                    <a:pt x="2843758" y="3351326"/>
                  </a:lnTo>
                  <a:lnTo>
                    <a:pt x="2846082" y="3353651"/>
                  </a:lnTo>
                  <a:lnTo>
                    <a:pt x="2847721" y="3353422"/>
                  </a:lnTo>
                  <a:lnTo>
                    <a:pt x="2850057" y="3354590"/>
                  </a:lnTo>
                  <a:lnTo>
                    <a:pt x="2850527" y="3351555"/>
                  </a:lnTo>
                  <a:close/>
                </a:path>
                <a:path w="4634865" h="3377565">
                  <a:moveTo>
                    <a:pt x="2956699" y="3232302"/>
                  </a:moveTo>
                  <a:lnTo>
                    <a:pt x="2956471" y="3229279"/>
                  </a:lnTo>
                  <a:lnTo>
                    <a:pt x="2954134" y="3224834"/>
                  </a:lnTo>
                  <a:lnTo>
                    <a:pt x="2952496" y="3232543"/>
                  </a:lnTo>
                  <a:lnTo>
                    <a:pt x="2954832" y="3235109"/>
                  </a:lnTo>
                  <a:lnTo>
                    <a:pt x="2956699" y="3232302"/>
                  </a:lnTo>
                  <a:close/>
                </a:path>
                <a:path w="4634865" h="3377565">
                  <a:moveTo>
                    <a:pt x="3044444" y="849909"/>
                  </a:moveTo>
                  <a:lnTo>
                    <a:pt x="3044215" y="849680"/>
                  </a:lnTo>
                  <a:lnTo>
                    <a:pt x="3043745" y="848741"/>
                  </a:lnTo>
                  <a:lnTo>
                    <a:pt x="3043517" y="847813"/>
                  </a:lnTo>
                  <a:lnTo>
                    <a:pt x="3043047" y="846874"/>
                  </a:lnTo>
                  <a:lnTo>
                    <a:pt x="3042348" y="847344"/>
                  </a:lnTo>
                  <a:lnTo>
                    <a:pt x="3041650" y="847572"/>
                  </a:lnTo>
                  <a:lnTo>
                    <a:pt x="3040951" y="848042"/>
                  </a:lnTo>
                  <a:lnTo>
                    <a:pt x="3038843" y="850138"/>
                  </a:lnTo>
                  <a:lnTo>
                    <a:pt x="3037217" y="852004"/>
                  </a:lnTo>
                  <a:lnTo>
                    <a:pt x="3039783" y="852474"/>
                  </a:lnTo>
                  <a:lnTo>
                    <a:pt x="3041408" y="852716"/>
                  </a:lnTo>
                  <a:lnTo>
                    <a:pt x="3044444" y="853173"/>
                  </a:lnTo>
                  <a:lnTo>
                    <a:pt x="3044444" y="849909"/>
                  </a:lnTo>
                  <a:close/>
                </a:path>
                <a:path w="4634865" h="3377565">
                  <a:moveTo>
                    <a:pt x="3576053" y="3198469"/>
                  </a:moveTo>
                  <a:lnTo>
                    <a:pt x="3573716" y="3196132"/>
                  </a:lnTo>
                  <a:lnTo>
                    <a:pt x="3572078" y="3196602"/>
                  </a:lnTo>
                  <a:lnTo>
                    <a:pt x="3570440" y="3196831"/>
                  </a:lnTo>
                  <a:lnTo>
                    <a:pt x="3566007" y="3197771"/>
                  </a:lnTo>
                  <a:lnTo>
                    <a:pt x="3571151" y="3198698"/>
                  </a:lnTo>
                  <a:lnTo>
                    <a:pt x="3571379" y="3202203"/>
                  </a:lnTo>
                  <a:lnTo>
                    <a:pt x="3574415" y="3202203"/>
                  </a:lnTo>
                  <a:lnTo>
                    <a:pt x="3575812" y="3200336"/>
                  </a:lnTo>
                  <a:lnTo>
                    <a:pt x="3576053" y="3198469"/>
                  </a:lnTo>
                  <a:close/>
                </a:path>
                <a:path w="4634865" h="3377565">
                  <a:moveTo>
                    <a:pt x="3585845" y="3205010"/>
                  </a:moveTo>
                  <a:lnTo>
                    <a:pt x="3583279" y="3202673"/>
                  </a:lnTo>
                  <a:lnTo>
                    <a:pt x="3582581" y="3205238"/>
                  </a:lnTo>
                  <a:lnTo>
                    <a:pt x="3579317" y="3205708"/>
                  </a:lnTo>
                  <a:lnTo>
                    <a:pt x="3579076" y="3208972"/>
                  </a:lnTo>
                  <a:lnTo>
                    <a:pt x="3583279" y="3209671"/>
                  </a:lnTo>
                  <a:lnTo>
                    <a:pt x="3585845" y="3207334"/>
                  </a:lnTo>
                  <a:lnTo>
                    <a:pt x="3585845" y="3205010"/>
                  </a:lnTo>
                  <a:close/>
                </a:path>
                <a:path w="4634865" h="3377565">
                  <a:moveTo>
                    <a:pt x="3628313" y="1048270"/>
                  </a:moveTo>
                  <a:lnTo>
                    <a:pt x="3625519" y="1045705"/>
                  </a:lnTo>
                  <a:lnTo>
                    <a:pt x="3623653" y="1045705"/>
                  </a:lnTo>
                  <a:lnTo>
                    <a:pt x="3621316" y="1047572"/>
                  </a:lnTo>
                  <a:lnTo>
                    <a:pt x="3621557" y="1049197"/>
                  </a:lnTo>
                  <a:lnTo>
                    <a:pt x="3621786" y="1051064"/>
                  </a:lnTo>
                  <a:lnTo>
                    <a:pt x="3622014" y="1052233"/>
                  </a:lnTo>
                  <a:lnTo>
                    <a:pt x="3624122" y="1050836"/>
                  </a:lnTo>
                  <a:lnTo>
                    <a:pt x="3626218" y="1049667"/>
                  </a:lnTo>
                  <a:lnTo>
                    <a:pt x="3628313" y="1048270"/>
                  </a:lnTo>
                  <a:close/>
                </a:path>
                <a:path w="4634865" h="3377565">
                  <a:moveTo>
                    <a:pt x="3687597" y="3201733"/>
                  </a:moveTo>
                  <a:lnTo>
                    <a:pt x="3685260" y="3199409"/>
                  </a:lnTo>
                  <a:lnTo>
                    <a:pt x="3683622" y="3199866"/>
                  </a:lnTo>
                  <a:lnTo>
                    <a:pt x="3681996" y="3200108"/>
                  </a:lnTo>
                  <a:lnTo>
                    <a:pt x="3677564" y="3201035"/>
                  </a:lnTo>
                  <a:lnTo>
                    <a:pt x="3682454" y="3202203"/>
                  </a:lnTo>
                  <a:lnTo>
                    <a:pt x="3682923" y="3205467"/>
                  </a:lnTo>
                  <a:lnTo>
                    <a:pt x="3685959" y="3205467"/>
                  </a:lnTo>
                  <a:lnTo>
                    <a:pt x="3687356" y="3203600"/>
                  </a:lnTo>
                  <a:lnTo>
                    <a:pt x="3687597" y="3201733"/>
                  </a:lnTo>
                  <a:close/>
                </a:path>
                <a:path w="4634865" h="3377565">
                  <a:moveTo>
                    <a:pt x="3995636" y="1055039"/>
                  </a:moveTo>
                  <a:lnTo>
                    <a:pt x="3993299" y="1052931"/>
                  </a:lnTo>
                  <a:lnTo>
                    <a:pt x="3991902" y="1054798"/>
                  </a:lnTo>
                  <a:lnTo>
                    <a:pt x="3989336" y="1055738"/>
                  </a:lnTo>
                  <a:lnTo>
                    <a:pt x="3988866" y="1058773"/>
                  </a:lnTo>
                  <a:lnTo>
                    <a:pt x="3993070" y="1059472"/>
                  </a:lnTo>
                  <a:lnTo>
                    <a:pt x="3995636" y="1057135"/>
                  </a:lnTo>
                  <a:lnTo>
                    <a:pt x="3995636" y="1055039"/>
                  </a:lnTo>
                  <a:close/>
                </a:path>
                <a:path w="4634865" h="3377565">
                  <a:moveTo>
                    <a:pt x="4051643" y="624243"/>
                  </a:moveTo>
                  <a:lnTo>
                    <a:pt x="4048607" y="623785"/>
                  </a:lnTo>
                  <a:lnTo>
                    <a:pt x="4044175" y="628218"/>
                  </a:lnTo>
                  <a:lnTo>
                    <a:pt x="4046270" y="630783"/>
                  </a:lnTo>
                  <a:lnTo>
                    <a:pt x="4048366" y="630783"/>
                  </a:lnTo>
                  <a:lnTo>
                    <a:pt x="4050703" y="628218"/>
                  </a:lnTo>
                  <a:lnTo>
                    <a:pt x="4050474" y="626579"/>
                  </a:lnTo>
                  <a:lnTo>
                    <a:pt x="4051643" y="624243"/>
                  </a:lnTo>
                  <a:close/>
                </a:path>
                <a:path w="4634865" h="3377565">
                  <a:moveTo>
                    <a:pt x="4052341" y="3191230"/>
                  </a:moveTo>
                  <a:lnTo>
                    <a:pt x="4048836" y="3190062"/>
                  </a:lnTo>
                  <a:lnTo>
                    <a:pt x="4047667" y="3191700"/>
                  </a:lnTo>
                  <a:lnTo>
                    <a:pt x="4044873" y="3192640"/>
                  </a:lnTo>
                  <a:lnTo>
                    <a:pt x="4044873" y="3195904"/>
                  </a:lnTo>
                  <a:lnTo>
                    <a:pt x="4046740" y="3196132"/>
                  </a:lnTo>
                  <a:lnTo>
                    <a:pt x="4048836" y="3196132"/>
                  </a:lnTo>
                  <a:lnTo>
                    <a:pt x="4050703" y="3196374"/>
                  </a:lnTo>
                  <a:lnTo>
                    <a:pt x="4050004" y="3194266"/>
                  </a:lnTo>
                  <a:lnTo>
                    <a:pt x="4052341" y="3191230"/>
                  </a:lnTo>
                  <a:close/>
                </a:path>
                <a:path w="4634865" h="3377565">
                  <a:moveTo>
                    <a:pt x="4064470" y="3234639"/>
                  </a:moveTo>
                  <a:lnTo>
                    <a:pt x="4062145" y="3232302"/>
                  </a:lnTo>
                  <a:lnTo>
                    <a:pt x="4060507" y="3232543"/>
                  </a:lnTo>
                  <a:lnTo>
                    <a:pt x="4058170" y="3231375"/>
                  </a:lnTo>
                  <a:lnTo>
                    <a:pt x="4057700" y="3234410"/>
                  </a:lnTo>
                  <a:lnTo>
                    <a:pt x="4062145" y="3238843"/>
                  </a:lnTo>
                  <a:lnTo>
                    <a:pt x="4064470" y="3236747"/>
                  </a:lnTo>
                  <a:lnTo>
                    <a:pt x="4064470" y="3234639"/>
                  </a:lnTo>
                  <a:close/>
                </a:path>
                <a:path w="4634865" h="3377565">
                  <a:moveTo>
                    <a:pt x="4087584" y="3236506"/>
                  </a:moveTo>
                  <a:lnTo>
                    <a:pt x="4084548" y="3236036"/>
                  </a:lnTo>
                  <a:lnTo>
                    <a:pt x="4080103" y="3240481"/>
                  </a:lnTo>
                  <a:lnTo>
                    <a:pt x="4082211" y="3242805"/>
                  </a:lnTo>
                  <a:lnTo>
                    <a:pt x="4084548" y="3242805"/>
                  </a:lnTo>
                  <a:lnTo>
                    <a:pt x="4086644" y="3240481"/>
                  </a:lnTo>
                  <a:lnTo>
                    <a:pt x="4086415" y="3238843"/>
                  </a:lnTo>
                  <a:lnTo>
                    <a:pt x="4087584" y="3236506"/>
                  </a:lnTo>
                  <a:close/>
                </a:path>
                <a:path w="4634865" h="3377565">
                  <a:moveTo>
                    <a:pt x="4100411" y="3289020"/>
                  </a:moveTo>
                  <a:lnTo>
                    <a:pt x="4097845" y="3288550"/>
                  </a:lnTo>
                  <a:lnTo>
                    <a:pt x="4096207" y="3288309"/>
                  </a:lnTo>
                  <a:lnTo>
                    <a:pt x="4093172" y="3287852"/>
                  </a:lnTo>
                  <a:lnTo>
                    <a:pt x="4093172" y="3290887"/>
                  </a:lnTo>
                  <a:lnTo>
                    <a:pt x="4093883" y="3292284"/>
                  </a:lnTo>
                  <a:lnTo>
                    <a:pt x="4094111" y="3293211"/>
                  </a:lnTo>
                  <a:lnTo>
                    <a:pt x="4094581" y="3294151"/>
                  </a:lnTo>
                  <a:lnTo>
                    <a:pt x="4095280" y="3293681"/>
                  </a:lnTo>
                  <a:lnTo>
                    <a:pt x="4095978" y="3293453"/>
                  </a:lnTo>
                  <a:lnTo>
                    <a:pt x="4096677" y="3292983"/>
                  </a:lnTo>
                  <a:lnTo>
                    <a:pt x="4098772" y="3290887"/>
                  </a:lnTo>
                  <a:lnTo>
                    <a:pt x="4100411" y="3289020"/>
                  </a:lnTo>
                  <a:close/>
                </a:path>
                <a:path w="4634865" h="3377565">
                  <a:moveTo>
                    <a:pt x="4151515" y="3210369"/>
                  </a:moveTo>
                  <a:lnTo>
                    <a:pt x="4148721" y="3210839"/>
                  </a:lnTo>
                  <a:lnTo>
                    <a:pt x="4145445" y="3207575"/>
                  </a:lnTo>
                  <a:lnTo>
                    <a:pt x="4142422" y="3211309"/>
                  </a:lnTo>
                  <a:lnTo>
                    <a:pt x="4145686" y="3213404"/>
                  </a:lnTo>
                  <a:lnTo>
                    <a:pt x="4148721" y="3213176"/>
                  </a:lnTo>
                  <a:lnTo>
                    <a:pt x="4151515" y="3210369"/>
                  </a:lnTo>
                  <a:close/>
                </a:path>
                <a:path w="4634865" h="3377565">
                  <a:moveTo>
                    <a:pt x="4154779" y="3220174"/>
                  </a:moveTo>
                  <a:lnTo>
                    <a:pt x="4151985" y="3220643"/>
                  </a:lnTo>
                  <a:lnTo>
                    <a:pt x="4148721" y="3217367"/>
                  </a:lnTo>
                  <a:lnTo>
                    <a:pt x="4145686" y="3221101"/>
                  </a:lnTo>
                  <a:lnTo>
                    <a:pt x="4148950" y="3223209"/>
                  </a:lnTo>
                  <a:lnTo>
                    <a:pt x="4151985" y="3222968"/>
                  </a:lnTo>
                  <a:lnTo>
                    <a:pt x="4154779" y="3220174"/>
                  </a:lnTo>
                  <a:close/>
                </a:path>
                <a:path w="4634865" h="3377565">
                  <a:moveTo>
                    <a:pt x="4172051" y="10972"/>
                  </a:moveTo>
                  <a:lnTo>
                    <a:pt x="4171594" y="10502"/>
                  </a:lnTo>
                  <a:lnTo>
                    <a:pt x="4171124" y="9575"/>
                  </a:lnTo>
                  <a:lnTo>
                    <a:pt x="4170883" y="8636"/>
                  </a:lnTo>
                  <a:lnTo>
                    <a:pt x="4170426" y="7708"/>
                  </a:lnTo>
                  <a:lnTo>
                    <a:pt x="4169727" y="8166"/>
                  </a:lnTo>
                  <a:lnTo>
                    <a:pt x="4169016" y="8407"/>
                  </a:lnTo>
                  <a:lnTo>
                    <a:pt x="4168317" y="8877"/>
                  </a:lnTo>
                  <a:lnTo>
                    <a:pt x="4166222" y="10972"/>
                  </a:lnTo>
                  <a:lnTo>
                    <a:pt x="4164584" y="12839"/>
                  </a:lnTo>
                  <a:lnTo>
                    <a:pt x="4167149" y="13309"/>
                  </a:lnTo>
                  <a:lnTo>
                    <a:pt x="4168787" y="13538"/>
                  </a:lnTo>
                  <a:lnTo>
                    <a:pt x="4171823" y="14008"/>
                  </a:lnTo>
                  <a:lnTo>
                    <a:pt x="4171823" y="11442"/>
                  </a:lnTo>
                  <a:lnTo>
                    <a:pt x="4172051" y="10972"/>
                  </a:lnTo>
                  <a:close/>
                </a:path>
                <a:path w="4634865" h="3377565">
                  <a:moveTo>
                    <a:pt x="4172521" y="3283648"/>
                  </a:moveTo>
                  <a:lnTo>
                    <a:pt x="4170184" y="3281553"/>
                  </a:lnTo>
                  <a:lnTo>
                    <a:pt x="4168559" y="3281781"/>
                  </a:lnTo>
                  <a:lnTo>
                    <a:pt x="4166222" y="3280613"/>
                  </a:lnTo>
                  <a:lnTo>
                    <a:pt x="4165752" y="3283648"/>
                  </a:lnTo>
                  <a:lnTo>
                    <a:pt x="4170184" y="3288080"/>
                  </a:lnTo>
                  <a:lnTo>
                    <a:pt x="4172521" y="3285985"/>
                  </a:lnTo>
                  <a:lnTo>
                    <a:pt x="4172521" y="3283648"/>
                  </a:lnTo>
                  <a:close/>
                </a:path>
                <a:path w="4634865" h="3377565">
                  <a:moveTo>
                    <a:pt x="4215231" y="3311880"/>
                  </a:moveTo>
                  <a:lnTo>
                    <a:pt x="4214990" y="3310255"/>
                  </a:lnTo>
                  <a:lnTo>
                    <a:pt x="4213364" y="3307689"/>
                  </a:lnTo>
                  <a:lnTo>
                    <a:pt x="4211726" y="3307918"/>
                  </a:lnTo>
                  <a:lnTo>
                    <a:pt x="4209859" y="3308146"/>
                  </a:lnTo>
                  <a:lnTo>
                    <a:pt x="4209631" y="3308146"/>
                  </a:lnTo>
                  <a:lnTo>
                    <a:pt x="4211498" y="3312350"/>
                  </a:lnTo>
                  <a:lnTo>
                    <a:pt x="4212666" y="3314687"/>
                  </a:lnTo>
                  <a:lnTo>
                    <a:pt x="4215231" y="3311880"/>
                  </a:lnTo>
                  <a:close/>
                </a:path>
                <a:path w="4634865" h="3377565">
                  <a:moveTo>
                    <a:pt x="4381614" y="7010"/>
                  </a:moveTo>
                  <a:lnTo>
                    <a:pt x="4377880" y="7467"/>
                  </a:lnTo>
                  <a:lnTo>
                    <a:pt x="4375074" y="7467"/>
                  </a:lnTo>
                  <a:lnTo>
                    <a:pt x="4375315" y="9804"/>
                  </a:lnTo>
                  <a:lnTo>
                    <a:pt x="4375315" y="11671"/>
                  </a:lnTo>
                  <a:lnTo>
                    <a:pt x="4375543" y="13766"/>
                  </a:lnTo>
                  <a:lnTo>
                    <a:pt x="4378807" y="11899"/>
                  </a:lnTo>
                  <a:lnTo>
                    <a:pt x="4381144" y="10274"/>
                  </a:lnTo>
                  <a:lnTo>
                    <a:pt x="4381614" y="7010"/>
                  </a:lnTo>
                  <a:close/>
                </a:path>
                <a:path w="4634865" h="3377565">
                  <a:moveTo>
                    <a:pt x="4417784" y="623316"/>
                  </a:moveTo>
                  <a:lnTo>
                    <a:pt x="4414520" y="623785"/>
                  </a:lnTo>
                  <a:lnTo>
                    <a:pt x="4412881" y="626110"/>
                  </a:lnTo>
                  <a:lnTo>
                    <a:pt x="4411015" y="629843"/>
                  </a:lnTo>
                  <a:lnTo>
                    <a:pt x="4413821" y="629615"/>
                  </a:lnTo>
                  <a:lnTo>
                    <a:pt x="4416145" y="631253"/>
                  </a:lnTo>
                  <a:lnTo>
                    <a:pt x="4417784" y="627976"/>
                  </a:lnTo>
                  <a:lnTo>
                    <a:pt x="4417784" y="623316"/>
                  </a:lnTo>
                  <a:close/>
                </a:path>
                <a:path w="4634865" h="3377565">
                  <a:moveTo>
                    <a:pt x="4545673" y="3292983"/>
                  </a:moveTo>
                  <a:lnTo>
                    <a:pt x="4545203" y="3291344"/>
                  </a:lnTo>
                  <a:lnTo>
                    <a:pt x="4544961" y="3289719"/>
                  </a:lnTo>
                  <a:lnTo>
                    <a:pt x="4544034" y="3285286"/>
                  </a:lnTo>
                  <a:lnTo>
                    <a:pt x="4543095" y="3290417"/>
                  </a:lnTo>
                  <a:lnTo>
                    <a:pt x="4539602" y="3290646"/>
                  </a:lnTo>
                  <a:lnTo>
                    <a:pt x="4539602" y="3293681"/>
                  </a:lnTo>
                  <a:lnTo>
                    <a:pt x="4541469" y="3295078"/>
                  </a:lnTo>
                  <a:lnTo>
                    <a:pt x="4543336" y="3295319"/>
                  </a:lnTo>
                  <a:lnTo>
                    <a:pt x="4545673" y="3292983"/>
                  </a:lnTo>
                  <a:close/>
                </a:path>
                <a:path w="4634865" h="3377565">
                  <a:moveTo>
                    <a:pt x="4634573" y="3367659"/>
                  </a:moveTo>
                  <a:lnTo>
                    <a:pt x="4632249" y="3367189"/>
                  </a:lnTo>
                  <a:lnTo>
                    <a:pt x="4630610" y="3366960"/>
                  </a:lnTo>
                  <a:lnTo>
                    <a:pt x="4626876" y="3366262"/>
                  </a:lnTo>
                  <a:lnTo>
                    <a:pt x="4627575" y="3369754"/>
                  </a:lnTo>
                  <a:lnTo>
                    <a:pt x="4627816" y="3371392"/>
                  </a:lnTo>
                  <a:lnTo>
                    <a:pt x="4628273" y="3373958"/>
                  </a:lnTo>
                  <a:lnTo>
                    <a:pt x="4630610" y="3371621"/>
                  </a:lnTo>
                  <a:lnTo>
                    <a:pt x="4632477" y="3369995"/>
                  </a:lnTo>
                  <a:lnTo>
                    <a:pt x="4634573" y="336765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73" name="object 73"/>
            <p:cNvSpPr/>
            <p:nvPr/>
          </p:nvSpPr>
          <p:spPr>
            <a:xfrm>
              <a:off x="1060043" y="3033788"/>
              <a:ext cx="4638040" cy="3622675"/>
            </a:xfrm>
            <a:custGeom>
              <a:avLst/>
              <a:gdLst/>
              <a:ahLst/>
              <a:cxnLst/>
              <a:rect l="l" t="t" r="r" b="b"/>
              <a:pathLst>
                <a:path w="4638040" h="3622675">
                  <a:moveTo>
                    <a:pt x="7467" y="837768"/>
                  </a:moveTo>
                  <a:lnTo>
                    <a:pt x="3975" y="836371"/>
                  </a:lnTo>
                  <a:lnTo>
                    <a:pt x="2806" y="838238"/>
                  </a:lnTo>
                  <a:lnTo>
                    <a:pt x="0" y="839165"/>
                  </a:lnTo>
                  <a:lnTo>
                    <a:pt x="0" y="842441"/>
                  </a:lnTo>
                  <a:lnTo>
                    <a:pt x="2108" y="842670"/>
                  </a:lnTo>
                  <a:lnTo>
                    <a:pt x="3975" y="842670"/>
                  </a:lnTo>
                  <a:lnTo>
                    <a:pt x="6311" y="842899"/>
                  </a:lnTo>
                  <a:lnTo>
                    <a:pt x="5143" y="840803"/>
                  </a:lnTo>
                  <a:lnTo>
                    <a:pt x="7467" y="837768"/>
                  </a:lnTo>
                  <a:close/>
                </a:path>
                <a:path w="4638040" h="3622675">
                  <a:moveTo>
                    <a:pt x="30111" y="3574643"/>
                  </a:moveTo>
                  <a:lnTo>
                    <a:pt x="26606" y="3573018"/>
                  </a:lnTo>
                  <a:lnTo>
                    <a:pt x="24739" y="3572306"/>
                  </a:lnTo>
                  <a:lnTo>
                    <a:pt x="22174" y="3574643"/>
                  </a:lnTo>
                  <a:lnTo>
                    <a:pt x="22402" y="3576040"/>
                  </a:lnTo>
                  <a:lnTo>
                    <a:pt x="22644" y="3577907"/>
                  </a:lnTo>
                  <a:lnTo>
                    <a:pt x="22872" y="3579076"/>
                  </a:lnTo>
                  <a:lnTo>
                    <a:pt x="25209" y="3577679"/>
                  </a:lnTo>
                  <a:lnTo>
                    <a:pt x="27305" y="3576510"/>
                  </a:lnTo>
                  <a:lnTo>
                    <a:pt x="30111" y="3574643"/>
                  </a:lnTo>
                  <a:close/>
                </a:path>
                <a:path w="4638040" h="3622675">
                  <a:moveTo>
                    <a:pt x="87985" y="8636"/>
                  </a:moveTo>
                  <a:lnTo>
                    <a:pt x="87744" y="6070"/>
                  </a:lnTo>
                  <a:lnTo>
                    <a:pt x="87515" y="4432"/>
                  </a:lnTo>
                  <a:lnTo>
                    <a:pt x="86347" y="3263"/>
                  </a:lnTo>
                  <a:lnTo>
                    <a:pt x="84480" y="3733"/>
                  </a:lnTo>
                  <a:lnTo>
                    <a:pt x="84480" y="6299"/>
                  </a:lnTo>
                  <a:lnTo>
                    <a:pt x="84251" y="8864"/>
                  </a:lnTo>
                  <a:lnTo>
                    <a:pt x="84480" y="11430"/>
                  </a:lnTo>
                  <a:lnTo>
                    <a:pt x="84721" y="13068"/>
                  </a:lnTo>
                  <a:lnTo>
                    <a:pt x="85877" y="14236"/>
                  </a:lnTo>
                  <a:lnTo>
                    <a:pt x="87744" y="13766"/>
                  </a:lnTo>
                  <a:lnTo>
                    <a:pt x="87744" y="11201"/>
                  </a:lnTo>
                  <a:lnTo>
                    <a:pt x="87985" y="8636"/>
                  </a:lnTo>
                  <a:close/>
                </a:path>
                <a:path w="4638040" h="3622675">
                  <a:moveTo>
                    <a:pt x="291236" y="623316"/>
                  </a:moveTo>
                  <a:lnTo>
                    <a:pt x="291007" y="621207"/>
                  </a:lnTo>
                  <a:lnTo>
                    <a:pt x="290779" y="619340"/>
                  </a:lnTo>
                  <a:lnTo>
                    <a:pt x="290779" y="616775"/>
                  </a:lnTo>
                  <a:lnTo>
                    <a:pt x="288442" y="617004"/>
                  </a:lnTo>
                  <a:lnTo>
                    <a:pt x="286575" y="617004"/>
                  </a:lnTo>
                  <a:lnTo>
                    <a:pt x="284480" y="617245"/>
                  </a:lnTo>
                  <a:lnTo>
                    <a:pt x="286346" y="620509"/>
                  </a:lnTo>
                  <a:lnTo>
                    <a:pt x="287972" y="622846"/>
                  </a:lnTo>
                  <a:lnTo>
                    <a:pt x="291236" y="623316"/>
                  </a:lnTo>
                  <a:close/>
                </a:path>
                <a:path w="4638040" h="3622675">
                  <a:moveTo>
                    <a:pt x="602551" y="3540569"/>
                  </a:moveTo>
                  <a:lnTo>
                    <a:pt x="602081" y="3540341"/>
                  </a:lnTo>
                  <a:lnTo>
                    <a:pt x="601611" y="3539413"/>
                  </a:lnTo>
                  <a:lnTo>
                    <a:pt x="601383" y="3538474"/>
                  </a:lnTo>
                  <a:lnTo>
                    <a:pt x="600913" y="3537547"/>
                  </a:lnTo>
                  <a:lnTo>
                    <a:pt x="600214" y="3538004"/>
                  </a:lnTo>
                  <a:lnTo>
                    <a:pt x="599516" y="3538245"/>
                  </a:lnTo>
                  <a:lnTo>
                    <a:pt x="598817" y="3538702"/>
                  </a:lnTo>
                  <a:lnTo>
                    <a:pt x="596709" y="3540810"/>
                  </a:lnTo>
                  <a:lnTo>
                    <a:pt x="595083" y="3542677"/>
                  </a:lnTo>
                  <a:lnTo>
                    <a:pt x="597649" y="3543147"/>
                  </a:lnTo>
                  <a:lnTo>
                    <a:pt x="599274" y="3543376"/>
                  </a:lnTo>
                  <a:lnTo>
                    <a:pt x="602310" y="3543846"/>
                  </a:lnTo>
                  <a:lnTo>
                    <a:pt x="602310" y="3541280"/>
                  </a:lnTo>
                  <a:lnTo>
                    <a:pt x="602551" y="3540569"/>
                  </a:lnTo>
                  <a:close/>
                </a:path>
                <a:path w="4638040" h="3622675">
                  <a:moveTo>
                    <a:pt x="634746" y="3378149"/>
                  </a:moveTo>
                  <a:lnTo>
                    <a:pt x="634288" y="3377450"/>
                  </a:lnTo>
                  <a:lnTo>
                    <a:pt x="634047" y="3376752"/>
                  </a:lnTo>
                  <a:lnTo>
                    <a:pt x="633577" y="3376053"/>
                  </a:lnTo>
                  <a:lnTo>
                    <a:pt x="631482" y="3373958"/>
                  </a:lnTo>
                  <a:lnTo>
                    <a:pt x="629615" y="3372320"/>
                  </a:lnTo>
                  <a:lnTo>
                    <a:pt x="629145" y="3374885"/>
                  </a:lnTo>
                  <a:lnTo>
                    <a:pt x="628916" y="3376523"/>
                  </a:lnTo>
                  <a:lnTo>
                    <a:pt x="628446" y="3379559"/>
                  </a:lnTo>
                  <a:lnTo>
                    <a:pt x="631012" y="3379559"/>
                  </a:lnTo>
                  <a:lnTo>
                    <a:pt x="631482" y="3379787"/>
                  </a:lnTo>
                  <a:lnTo>
                    <a:pt x="631952" y="3379317"/>
                  </a:lnTo>
                  <a:lnTo>
                    <a:pt x="632879" y="3378860"/>
                  </a:lnTo>
                  <a:lnTo>
                    <a:pt x="633818" y="3378619"/>
                  </a:lnTo>
                  <a:lnTo>
                    <a:pt x="634746" y="3378149"/>
                  </a:lnTo>
                  <a:close/>
                </a:path>
                <a:path w="4638040" h="3622675">
                  <a:moveTo>
                    <a:pt x="673950" y="3364382"/>
                  </a:moveTo>
                  <a:lnTo>
                    <a:pt x="672084" y="3362756"/>
                  </a:lnTo>
                  <a:lnTo>
                    <a:pt x="670217" y="3362756"/>
                  </a:lnTo>
                  <a:lnTo>
                    <a:pt x="667893" y="3364852"/>
                  </a:lnTo>
                  <a:lnTo>
                    <a:pt x="668121" y="3366249"/>
                  </a:lnTo>
                  <a:lnTo>
                    <a:pt x="668350" y="3368116"/>
                  </a:lnTo>
                  <a:lnTo>
                    <a:pt x="669061" y="3371850"/>
                  </a:lnTo>
                  <a:lnTo>
                    <a:pt x="670687" y="3367659"/>
                  </a:lnTo>
                  <a:lnTo>
                    <a:pt x="673722" y="3367189"/>
                  </a:lnTo>
                  <a:lnTo>
                    <a:pt x="673950" y="3364382"/>
                  </a:lnTo>
                  <a:close/>
                </a:path>
                <a:path w="4638040" h="3622675">
                  <a:moveTo>
                    <a:pt x="724128" y="620039"/>
                  </a:moveTo>
                  <a:lnTo>
                    <a:pt x="721563" y="615848"/>
                  </a:lnTo>
                  <a:lnTo>
                    <a:pt x="720166" y="623773"/>
                  </a:lnTo>
                  <a:lnTo>
                    <a:pt x="720394" y="623773"/>
                  </a:lnTo>
                  <a:lnTo>
                    <a:pt x="722490" y="625881"/>
                  </a:lnTo>
                  <a:lnTo>
                    <a:pt x="724128" y="623074"/>
                  </a:lnTo>
                  <a:lnTo>
                    <a:pt x="724128" y="620039"/>
                  </a:lnTo>
                  <a:close/>
                </a:path>
                <a:path w="4638040" h="3622675">
                  <a:moveTo>
                    <a:pt x="788771" y="3590048"/>
                  </a:moveTo>
                  <a:lnTo>
                    <a:pt x="784567" y="3589350"/>
                  </a:lnTo>
                  <a:lnTo>
                    <a:pt x="782002" y="3591687"/>
                  </a:lnTo>
                  <a:lnTo>
                    <a:pt x="782002" y="3593782"/>
                  </a:lnTo>
                  <a:lnTo>
                    <a:pt x="784339" y="3595878"/>
                  </a:lnTo>
                  <a:lnTo>
                    <a:pt x="785736" y="3594011"/>
                  </a:lnTo>
                  <a:lnTo>
                    <a:pt x="788301" y="3593084"/>
                  </a:lnTo>
                  <a:lnTo>
                    <a:pt x="788771" y="3590048"/>
                  </a:lnTo>
                  <a:close/>
                </a:path>
                <a:path w="4638040" h="3622675">
                  <a:moveTo>
                    <a:pt x="803008" y="628916"/>
                  </a:moveTo>
                  <a:lnTo>
                    <a:pt x="800671" y="626579"/>
                  </a:lnTo>
                  <a:lnTo>
                    <a:pt x="799503" y="626579"/>
                  </a:lnTo>
                  <a:lnTo>
                    <a:pt x="798106" y="626808"/>
                  </a:lnTo>
                  <a:lnTo>
                    <a:pt x="794600" y="627049"/>
                  </a:lnTo>
                  <a:lnTo>
                    <a:pt x="796709" y="628916"/>
                  </a:lnTo>
                  <a:lnTo>
                    <a:pt x="797166" y="630072"/>
                  </a:lnTo>
                  <a:lnTo>
                    <a:pt x="797877" y="630542"/>
                  </a:lnTo>
                  <a:lnTo>
                    <a:pt x="799274" y="631012"/>
                  </a:lnTo>
                  <a:lnTo>
                    <a:pt x="797877" y="633806"/>
                  </a:lnTo>
                  <a:lnTo>
                    <a:pt x="800671" y="633107"/>
                  </a:lnTo>
                  <a:lnTo>
                    <a:pt x="802538" y="631012"/>
                  </a:lnTo>
                  <a:lnTo>
                    <a:pt x="803008" y="628916"/>
                  </a:lnTo>
                  <a:close/>
                </a:path>
                <a:path w="4638040" h="3622675">
                  <a:moveTo>
                    <a:pt x="955852" y="3541039"/>
                  </a:moveTo>
                  <a:lnTo>
                    <a:pt x="953985" y="3539642"/>
                  </a:lnTo>
                  <a:lnTo>
                    <a:pt x="952119" y="3539413"/>
                  </a:lnTo>
                  <a:lnTo>
                    <a:pt x="949794" y="3541738"/>
                  </a:lnTo>
                  <a:lnTo>
                    <a:pt x="950023" y="3543376"/>
                  </a:lnTo>
                  <a:lnTo>
                    <a:pt x="950493" y="3545014"/>
                  </a:lnTo>
                  <a:lnTo>
                    <a:pt x="950963" y="3547580"/>
                  </a:lnTo>
                  <a:lnTo>
                    <a:pt x="952817" y="3545014"/>
                  </a:lnTo>
                  <a:lnTo>
                    <a:pt x="955395" y="3544074"/>
                  </a:lnTo>
                  <a:lnTo>
                    <a:pt x="955852" y="3541039"/>
                  </a:lnTo>
                  <a:close/>
                </a:path>
                <a:path w="4638040" h="3622675">
                  <a:moveTo>
                    <a:pt x="1267625" y="3450259"/>
                  </a:moveTo>
                  <a:lnTo>
                    <a:pt x="1267396" y="3448862"/>
                  </a:lnTo>
                  <a:lnTo>
                    <a:pt x="1267167" y="3446996"/>
                  </a:lnTo>
                  <a:lnTo>
                    <a:pt x="1266469" y="3443262"/>
                  </a:lnTo>
                  <a:lnTo>
                    <a:pt x="1265059" y="3447465"/>
                  </a:lnTo>
                  <a:lnTo>
                    <a:pt x="1262024" y="3447935"/>
                  </a:lnTo>
                  <a:lnTo>
                    <a:pt x="1261567" y="3450729"/>
                  </a:lnTo>
                  <a:lnTo>
                    <a:pt x="1263434" y="3452368"/>
                  </a:lnTo>
                  <a:lnTo>
                    <a:pt x="1265301" y="3452368"/>
                  </a:lnTo>
                  <a:lnTo>
                    <a:pt x="1267625" y="3450259"/>
                  </a:lnTo>
                  <a:close/>
                </a:path>
                <a:path w="4638040" h="3622675">
                  <a:moveTo>
                    <a:pt x="1405775" y="3407321"/>
                  </a:moveTo>
                  <a:lnTo>
                    <a:pt x="1405547" y="3405924"/>
                  </a:lnTo>
                  <a:lnTo>
                    <a:pt x="1405077" y="3404527"/>
                  </a:lnTo>
                  <a:lnTo>
                    <a:pt x="1404848" y="3402888"/>
                  </a:lnTo>
                  <a:lnTo>
                    <a:pt x="1403680" y="3403358"/>
                  </a:lnTo>
                  <a:lnTo>
                    <a:pt x="1402740" y="3403828"/>
                  </a:lnTo>
                  <a:lnTo>
                    <a:pt x="1402283" y="3404285"/>
                  </a:lnTo>
                  <a:lnTo>
                    <a:pt x="1401114" y="3405225"/>
                  </a:lnTo>
                  <a:lnTo>
                    <a:pt x="1399946" y="3406394"/>
                  </a:lnTo>
                  <a:lnTo>
                    <a:pt x="1398778" y="3407321"/>
                  </a:lnTo>
                  <a:lnTo>
                    <a:pt x="1401343" y="3409886"/>
                  </a:lnTo>
                  <a:lnTo>
                    <a:pt x="1403451" y="3409886"/>
                  </a:lnTo>
                  <a:lnTo>
                    <a:pt x="1405775" y="3407321"/>
                  </a:lnTo>
                  <a:close/>
                </a:path>
                <a:path w="4638040" h="3622675">
                  <a:moveTo>
                    <a:pt x="1425854" y="12598"/>
                  </a:moveTo>
                  <a:lnTo>
                    <a:pt x="1423276" y="10502"/>
                  </a:lnTo>
                  <a:lnTo>
                    <a:pt x="1422120" y="8166"/>
                  </a:lnTo>
                  <a:lnTo>
                    <a:pt x="1419313" y="7467"/>
                  </a:lnTo>
                  <a:lnTo>
                    <a:pt x="1418615" y="9334"/>
                  </a:lnTo>
                  <a:lnTo>
                    <a:pt x="1417675" y="11201"/>
                  </a:lnTo>
                  <a:lnTo>
                    <a:pt x="1420253" y="13538"/>
                  </a:lnTo>
                  <a:lnTo>
                    <a:pt x="1421650" y="13296"/>
                  </a:lnTo>
                  <a:lnTo>
                    <a:pt x="1423517" y="13068"/>
                  </a:lnTo>
                  <a:lnTo>
                    <a:pt x="1425854" y="12598"/>
                  </a:lnTo>
                  <a:close/>
                </a:path>
                <a:path w="4638040" h="3622675">
                  <a:moveTo>
                    <a:pt x="1441945" y="3483165"/>
                  </a:moveTo>
                  <a:lnTo>
                    <a:pt x="1439151" y="3480600"/>
                  </a:lnTo>
                  <a:lnTo>
                    <a:pt x="1437284" y="3480828"/>
                  </a:lnTo>
                  <a:lnTo>
                    <a:pt x="1434947" y="3482467"/>
                  </a:lnTo>
                  <a:lnTo>
                    <a:pt x="1435188" y="3484105"/>
                  </a:lnTo>
                  <a:lnTo>
                    <a:pt x="1435417" y="3485972"/>
                  </a:lnTo>
                  <a:lnTo>
                    <a:pt x="1435646" y="3487140"/>
                  </a:lnTo>
                  <a:lnTo>
                    <a:pt x="1437754" y="3485731"/>
                  </a:lnTo>
                  <a:lnTo>
                    <a:pt x="1439849" y="3484562"/>
                  </a:lnTo>
                  <a:lnTo>
                    <a:pt x="1441945" y="3483165"/>
                  </a:lnTo>
                  <a:close/>
                </a:path>
                <a:path w="4638040" h="3622675">
                  <a:moveTo>
                    <a:pt x="1874139" y="13538"/>
                  </a:moveTo>
                  <a:lnTo>
                    <a:pt x="1873669" y="10502"/>
                  </a:lnTo>
                  <a:lnTo>
                    <a:pt x="1871332" y="8864"/>
                  </a:lnTo>
                  <a:lnTo>
                    <a:pt x="1868766" y="7467"/>
                  </a:lnTo>
                  <a:lnTo>
                    <a:pt x="1866900" y="9804"/>
                  </a:lnTo>
                  <a:lnTo>
                    <a:pt x="1866671" y="11899"/>
                  </a:lnTo>
                  <a:lnTo>
                    <a:pt x="1869478" y="13538"/>
                  </a:lnTo>
                  <a:lnTo>
                    <a:pt x="1874139" y="13538"/>
                  </a:lnTo>
                  <a:close/>
                </a:path>
                <a:path w="4638040" h="3622675">
                  <a:moveTo>
                    <a:pt x="1891411" y="3485502"/>
                  </a:moveTo>
                  <a:lnTo>
                    <a:pt x="1888375" y="3485032"/>
                  </a:lnTo>
                  <a:lnTo>
                    <a:pt x="1883943" y="3489464"/>
                  </a:lnTo>
                  <a:lnTo>
                    <a:pt x="1886038" y="3491801"/>
                  </a:lnTo>
                  <a:lnTo>
                    <a:pt x="1888375" y="3491801"/>
                  </a:lnTo>
                  <a:lnTo>
                    <a:pt x="1890471" y="3489464"/>
                  </a:lnTo>
                  <a:lnTo>
                    <a:pt x="1890242" y="3487839"/>
                  </a:lnTo>
                  <a:lnTo>
                    <a:pt x="1891411" y="3485502"/>
                  </a:lnTo>
                  <a:close/>
                </a:path>
                <a:path w="4638040" h="3622675">
                  <a:moveTo>
                    <a:pt x="1959317" y="3597986"/>
                  </a:moveTo>
                  <a:lnTo>
                    <a:pt x="1959076" y="3596348"/>
                  </a:lnTo>
                  <a:lnTo>
                    <a:pt x="1958848" y="3594481"/>
                  </a:lnTo>
                  <a:lnTo>
                    <a:pt x="1958619" y="3593312"/>
                  </a:lnTo>
                  <a:lnTo>
                    <a:pt x="1956511" y="3594709"/>
                  </a:lnTo>
                  <a:lnTo>
                    <a:pt x="1954415" y="3595878"/>
                  </a:lnTo>
                  <a:lnTo>
                    <a:pt x="1952320" y="3597287"/>
                  </a:lnTo>
                  <a:lnTo>
                    <a:pt x="1955114" y="3599853"/>
                  </a:lnTo>
                  <a:lnTo>
                    <a:pt x="1956752" y="3599853"/>
                  </a:lnTo>
                  <a:lnTo>
                    <a:pt x="1959317" y="3597986"/>
                  </a:lnTo>
                  <a:close/>
                </a:path>
                <a:path w="4638040" h="3622675">
                  <a:moveTo>
                    <a:pt x="2053831" y="313639"/>
                  </a:moveTo>
                  <a:lnTo>
                    <a:pt x="2053361" y="312940"/>
                  </a:lnTo>
                  <a:lnTo>
                    <a:pt x="2053132" y="312242"/>
                  </a:lnTo>
                  <a:lnTo>
                    <a:pt x="2052662" y="311543"/>
                  </a:lnTo>
                  <a:lnTo>
                    <a:pt x="2050567" y="309435"/>
                  </a:lnTo>
                  <a:lnTo>
                    <a:pt x="2048700" y="307809"/>
                  </a:lnTo>
                  <a:lnTo>
                    <a:pt x="2048230" y="310375"/>
                  </a:lnTo>
                  <a:lnTo>
                    <a:pt x="2047989" y="312000"/>
                  </a:lnTo>
                  <a:lnTo>
                    <a:pt x="2047532" y="315036"/>
                  </a:lnTo>
                  <a:lnTo>
                    <a:pt x="2050097" y="315036"/>
                  </a:lnTo>
                  <a:lnTo>
                    <a:pt x="2050554" y="315277"/>
                  </a:lnTo>
                  <a:lnTo>
                    <a:pt x="2051024" y="314807"/>
                  </a:lnTo>
                  <a:lnTo>
                    <a:pt x="2051964" y="314337"/>
                  </a:lnTo>
                  <a:lnTo>
                    <a:pt x="2052891" y="314109"/>
                  </a:lnTo>
                  <a:lnTo>
                    <a:pt x="2053831" y="313639"/>
                  </a:lnTo>
                  <a:close/>
                </a:path>
                <a:path w="4638040" h="3622675">
                  <a:moveTo>
                    <a:pt x="2076932" y="1638"/>
                  </a:moveTo>
                  <a:lnTo>
                    <a:pt x="2075065" y="0"/>
                  </a:lnTo>
                  <a:lnTo>
                    <a:pt x="2073198" y="0"/>
                  </a:lnTo>
                  <a:lnTo>
                    <a:pt x="2070862" y="2095"/>
                  </a:lnTo>
                  <a:lnTo>
                    <a:pt x="2071090" y="3505"/>
                  </a:lnTo>
                  <a:lnTo>
                    <a:pt x="2071331" y="5372"/>
                  </a:lnTo>
                  <a:lnTo>
                    <a:pt x="2071801" y="7696"/>
                  </a:lnTo>
                  <a:lnTo>
                    <a:pt x="2073897" y="5130"/>
                  </a:lnTo>
                  <a:lnTo>
                    <a:pt x="2076234" y="4203"/>
                  </a:lnTo>
                  <a:lnTo>
                    <a:pt x="2076932" y="1638"/>
                  </a:lnTo>
                  <a:close/>
                </a:path>
                <a:path w="4638040" h="3622675">
                  <a:moveTo>
                    <a:pt x="2123833" y="309676"/>
                  </a:moveTo>
                  <a:lnTo>
                    <a:pt x="2123135" y="307098"/>
                  </a:lnTo>
                  <a:lnTo>
                    <a:pt x="2121039" y="304533"/>
                  </a:lnTo>
                  <a:lnTo>
                    <a:pt x="2118931" y="304533"/>
                  </a:lnTo>
                  <a:lnTo>
                    <a:pt x="2116607" y="306870"/>
                  </a:lnTo>
                  <a:lnTo>
                    <a:pt x="2116607" y="308038"/>
                  </a:lnTo>
                  <a:lnTo>
                    <a:pt x="2116836" y="309435"/>
                  </a:lnTo>
                  <a:lnTo>
                    <a:pt x="2117064" y="312940"/>
                  </a:lnTo>
                  <a:lnTo>
                    <a:pt x="2119172" y="311073"/>
                  </a:lnTo>
                  <a:lnTo>
                    <a:pt x="2120100" y="310375"/>
                  </a:lnTo>
                  <a:lnTo>
                    <a:pt x="2120341" y="309676"/>
                  </a:lnTo>
                  <a:lnTo>
                    <a:pt x="2121039" y="308267"/>
                  </a:lnTo>
                  <a:lnTo>
                    <a:pt x="2123833" y="309676"/>
                  </a:lnTo>
                  <a:close/>
                </a:path>
                <a:path w="4638040" h="3622675">
                  <a:moveTo>
                    <a:pt x="2142972" y="320167"/>
                  </a:moveTo>
                  <a:lnTo>
                    <a:pt x="2140635" y="317842"/>
                  </a:lnTo>
                  <a:lnTo>
                    <a:pt x="2138540" y="317842"/>
                  </a:lnTo>
                  <a:lnTo>
                    <a:pt x="2136203" y="320408"/>
                  </a:lnTo>
                  <a:lnTo>
                    <a:pt x="2136432" y="321576"/>
                  </a:lnTo>
                  <a:lnTo>
                    <a:pt x="2136673" y="323202"/>
                  </a:lnTo>
                  <a:lnTo>
                    <a:pt x="2136902" y="324612"/>
                  </a:lnTo>
                  <a:lnTo>
                    <a:pt x="2139937" y="323900"/>
                  </a:lnTo>
                  <a:lnTo>
                    <a:pt x="2141105" y="321576"/>
                  </a:lnTo>
                  <a:lnTo>
                    <a:pt x="2142972" y="320167"/>
                  </a:lnTo>
                  <a:close/>
                </a:path>
                <a:path w="4638040" h="3622675">
                  <a:moveTo>
                    <a:pt x="2199208" y="3384918"/>
                  </a:moveTo>
                  <a:lnTo>
                    <a:pt x="2196173" y="3382353"/>
                  </a:lnTo>
                  <a:lnTo>
                    <a:pt x="2194547" y="3382353"/>
                  </a:lnTo>
                  <a:lnTo>
                    <a:pt x="2192210" y="3384219"/>
                  </a:lnTo>
                  <a:lnTo>
                    <a:pt x="2192451" y="3385858"/>
                  </a:lnTo>
                  <a:lnTo>
                    <a:pt x="2192680" y="3387725"/>
                  </a:lnTo>
                  <a:lnTo>
                    <a:pt x="2192909" y="3388893"/>
                  </a:lnTo>
                  <a:lnTo>
                    <a:pt x="2195017" y="3387483"/>
                  </a:lnTo>
                  <a:lnTo>
                    <a:pt x="2197112" y="3386328"/>
                  </a:lnTo>
                  <a:lnTo>
                    <a:pt x="2199208" y="3384918"/>
                  </a:lnTo>
                  <a:close/>
                </a:path>
                <a:path w="4638040" h="3622675">
                  <a:moveTo>
                    <a:pt x="2247290" y="313867"/>
                  </a:moveTo>
                  <a:lnTo>
                    <a:pt x="2246122" y="311073"/>
                  </a:lnTo>
                  <a:lnTo>
                    <a:pt x="2244255" y="309206"/>
                  </a:lnTo>
                  <a:lnTo>
                    <a:pt x="2241219" y="308508"/>
                  </a:lnTo>
                  <a:lnTo>
                    <a:pt x="2241219" y="315036"/>
                  </a:lnTo>
                  <a:lnTo>
                    <a:pt x="2243086" y="314807"/>
                  </a:lnTo>
                  <a:lnTo>
                    <a:pt x="2245423" y="315976"/>
                  </a:lnTo>
                  <a:lnTo>
                    <a:pt x="2247290" y="313867"/>
                  </a:lnTo>
                  <a:close/>
                </a:path>
                <a:path w="4638040" h="3622675">
                  <a:moveTo>
                    <a:pt x="2290927" y="628446"/>
                  </a:moveTo>
                  <a:lnTo>
                    <a:pt x="2288121" y="625881"/>
                  </a:lnTo>
                  <a:lnTo>
                    <a:pt x="2286254" y="626110"/>
                  </a:lnTo>
                  <a:lnTo>
                    <a:pt x="2283930" y="627748"/>
                  </a:lnTo>
                  <a:lnTo>
                    <a:pt x="2284158" y="629373"/>
                  </a:lnTo>
                  <a:lnTo>
                    <a:pt x="2284387" y="631240"/>
                  </a:lnTo>
                  <a:lnTo>
                    <a:pt x="2284628" y="632409"/>
                  </a:lnTo>
                  <a:lnTo>
                    <a:pt x="2286724" y="631012"/>
                  </a:lnTo>
                  <a:lnTo>
                    <a:pt x="2288819" y="629843"/>
                  </a:lnTo>
                  <a:lnTo>
                    <a:pt x="2290927" y="628446"/>
                  </a:lnTo>
                  <a:close/>
                </a:path>
                <a:path w="4638040" h="3622675">
                  <a:moveTo>
                    <a:pt x="2323122" y="11671"/>
                  </a:moveTo>
                  <a:lnTo>
                    <a:pt x="2322893" y="9804"/>
                  </a:lnTo>
                  <a:lnTo>
                    <a:pt x="2322665" y="6997"/>
                  </a:lnTo>
                  <a:lnTo>
                    <a:pt x="2320328" y="7239"/>
                  </a:lnTo>
                  <a:lnTo>
                    <a:pt x="2318461" y="7239"/>
                  </a:lnTo>
                  <a:lnTo>
                    <a:pt x="2316365" y="7467"/>
                  </a:lnTo>
                  <a:lnTo>
                    <a:pt x="2318232" y="10731"/>
                  </a:lnTo>
                  <a:lnTo>
                    <a:pt x="2319858" y="13068"/>
                  </a:lnTo>
                  <a:lnTo>
                    <a:pt x="2323122" y="13538"/>
                  </a:lnTo>
                  <a:lnTo>
                    <a:pt x="2323122" y="11671"/>
                  </a:lnTo>
                  <a:close/>
                </a:path>
                <a:path w="4638040" h="3622675">
                  <a:moveTo>
                    <a:pt x="2411577" y="3509543"/>
                  </a:moveTo>
                  <a:lnTo>
                    <a:pt x="2411336" y="3507905"/>
                  </a:lnTo>
                  <a:lnTo>
                    <a:pt x="2411107" y="3506038"/>
                  </a:lnTo>
                  <a:lnTo>
                    <a:pt x="2410866" y="3504869"/>
                  </a:lnTo>
                  <a:lnTo>
                    <a:pt x="2408771" y="3506266"/>
                  </a:lnTo>
                  <a:lnTo>
                    <a:pt x="2406675" y="3507435"/>
                  </a:lnTo>
                  <a:lnTo>
                    <a:pt x="2404567" y="3508832"/>
                  </a:lnTo>
                  <a:lnTo>
                    <a:pt x="2407374" y="3511410"/>
                  </a:lnTo>
                  <a:lnTo>
                    <a:pt x="2409240" y="3511169"/>
                  </a:lnTo>
                  <a:lnTo>
                    <a:pt x="2411577" y="3509543"/>
                  </a:lnTo>
                  <a:close/>
                </a:path>
                <a:path w="4638040" h="3622675">
                  <a:moveTo>
                    <a:pt x="2436076" y="3517709"/>
                  </a:moveTo>
                  <a:lnTo>
                    <a:pt x="2433739" y="3513975"/>
                  </a:lnTo>
                  <a:lnTo>
                    <a:pt x="2434679" y="3509772"/>
                  </a:lnTo>
                  <a:lnTo>
                    <a:pt x="2433269" y="3511169"/>
                  </a:lnTo>
                  <a:lnTo>
                    <a:pt x="2431402" y="3512108"/>
                  </a:lnTo>
                  <a:lnTo>
                    <a:pt x="2431173" y="3513277"/>
                  </a:lnTo>
                  <a:lnTo>
                    <a:pt x="2431173" y="3515601"/>
                  </a:lnTo>
                  <a:lnTo>
                    <a:pt x="2430005" y="3518408"/>
                  </a:lnTo>
                  <a:lnTo>
                    <a:pt x="2432570" y="3520503"/>
                  </a:lnTo>
                  <a:lnTo>
                    <a:pt x="2436076" y="3517709"/>
                  </a:lnTo>
                  <a:close/>
                </a:path>
                <a:path w="4638040" h="3622675">
                  <a:moveTo>
                    <a:pt x="2440508" y="844765"/>
                  </a:moveTo>
                  <a:lnTo>
                    <a:pt x="2440038" y="844067"/>
                  </a:lnTo>
                  <a:lnTo>
                    <a:pt x="2439809" y="843368"/>
                  </a:lnTo>
                  <a:lnTo>
                    <a:pt x="2439339" y="842670"/>
                  </a:lnTo>
                  <a:lnTo>
                    <a:pt x="2437244" y="840574"/>
                  </a:lnTo>
                  <a:lnTo>
                    <a:pt x="2435377" y="838936"/>
                  </a:lnTo>
                  <a:lnTo>
                    <a:pt x="2434907" y="841502"/>
                  </a:lnTo>
                  <a:lnTo>
                    <a:pt x="2434679" y="843140"/>
                  </a:lnTo>
                  <a:lnTo>
                    <a:pt x="2434209" y="846175"/>
                  </a:lnTo>
                  <a:lnTo>
                    <a:pt x="2437473" y="846175"/>
                  </a:lnTo>
                  <a:lnTo>
                    <a:pt x="2437714" y="845934"/>
                  </a:lnTo>
                  <a:lnTo>
                    <a:pt x="2438641" y="845477"/>
                  </a:lnTo>
                  <a:lnTo>
                    <a:pt x="2439581" y="845235"/>
                  </a:lnTo>
                  <a:lnTo>
                    <a:pt x="2440508" y="844765"/>
                  </a:lnTo>
                  <a:close/>
                </a:path>
                <a:path w="4638040" h="3622675">
                  <a:moveTo>
                    <a:pt x="2448204" y="13538"/>
                  </a:moveTo>
                  <a:lnTo>
                    <a:pt x="2445639" y="9334"/>
                  </a:lnTo>
                  <a:lnTo>
                    <a:pt x="2444242" y="17500"/>
                  </a:lnTo>
                  <a:lnTo>
                    <a:pt x="2446578" y="19367"/>
                  </a:lnTo>
                  <a:lnTo>
                    <a:pt x="2448204" y="16573"/>
                  </a:lnTo>
                  <a:lnTo>
                    <a:pt x="2448204" y="13538"/>
                  </a:lnTo>
                  <a:close/>
                </a:path>
                <a:path w="4638040" h="3622675">
                  <a:moveTo>
                    <a:pt x="2457539" y="1046391"/>
                  </a:moveTo>
                  <a:lnTo>
                    <a:pt x="2457310" y="1046162"/>
                  </a:lnTo>
                  <a:lnTo>
                    <a:pt x="2456840" y="1045235"/>
                  </a:lnTo>
                  <a:lnTo>
                    <a:pt x="2456611" y="1044295"/>
                  </a:lnTo>
                  <a:lnTo>
                    <a:pt x="2456142" y="1043368"/>
                  </a:lnTo>
                  <a:lnTo>
                    <a:pt x="2455443" y="1043825"/>
                  </a:lnTo>
                  <a:lnTo>
                    <a:pt x="2454745" y="1044067"/>
                  </a:lnTo>
                  <a:lnTo>
                    <a:pt x="2454046" y="1044524"/>
                  </a:lnTo>
                  <a:lnTo>
                    <a:pt x="2451951" y="1046632"/>
                  </a:lnTo>
                  <a:lnTo>
                    <a:pt x="2450312" y="1048499"/>
                  </a:lnTo>
                  <a:lnTo>
                    <a:pt x="2452878" y="1048969"/>
                  </a:lnTo>
                  <a:lnTo>
                    <a:pt x="2454516" y="1049197"/>
                  </a:lnTo>
                  <a:lnTo>
                    <a:pt x="2457539" y="1049667"/>
                  </a:lnTo>
                  <a:lnTo>
                    <a:pt x="2457539" y="1046391"/>
                  </a:lnTo>
                  <a:close/>
                </a:path>
                <a:path w="4638040" h="3622675">
                  <a:moveTo>
                    <a:pt x="2460117" y="315976"/>
                  </a:moveTo>
                  <a:lnTo>
                    <a:pt x="2458250" y="314566"/>
                  </a:lnTo>
                  <a:lnTo>
                    <a:pt x="2456383" y="314566"/>
                  </a:lnTo>
                  <a:lnTo>
                    <a:pt x="2454046" y="316674"/>
                  </a:lnTo>
                  <a:lnTo>
                    <a:pt x="2454516" y="318300"/>
                  </a:lnTo>
                  <a:lnTo>
                    <a:pt x="2454745" y="319938"/>
                  </a:lnTo>
                  <a:lnTo>
                    <a:pt x="2455672" y="324370"/>
                  </a:lnTo>
                  <a:lnTo>
                    <a:pt x="2456840" y="319468"/>
                  </a:lnTo>
                  <a:lnTo>
                    <a:pt x="2460117" y="319011"/>
                  </a:lnTo>
                  <a:lnTo>
                    <a:pt x="2460117" y="315976"/>
                  </a:lnTo>
                  <a:close/>
                </a:path>
                <a:path w="4638040" h="3622675">
                  <a:moveTo>
                    <a:pt x="2470150" y="3456101"/>
                  </a:moveTo>
                  <a:lnTo>
                    <a:pt x="2465717" y="3451669"/>
                  </a:lnTo>
                  <a:lnTo>
                    <a:pt x="2463381" y="3453993"/>
                  </a:lnTo>
                  <a:lnTo>
                    <a:pt x="2463381" y="3456101"/>
                  </a:lnTo>
                  <a:lnTo>
                    <a:pt x="2465717" y="3458197"/>
                  </a:lnTo>
                  <a:lnTo>
                    <a:pt x="2467343" y="3457968"/>
                  </a:lnTo>
                  <a:lnTo>
                    <a:pt x="2469680" y="3459137"/>
                  </a:lnTo>
                  <a:lnTo>
                    <a:pt x="2470150" y="3456101"/>
                  </a:lnTo>
                  <a:close/>
                </a:path>
                <a:path w="4638040" h="3622675">
                  <a:moveTo>
                    <a:pt x="2486253" y="620280"/>
                  </a:moveTo>
                  <a:lnTo>
                    <a:pt x="2484386" y="620039"/>
                  </a:lnTo>
                  <a:lnTo>
                    <a:pt x="2482278" y="620039"/>
                  </a:lnTo>
                  <a:lnTo>
                    <a:pt x="2480411" y="619810"/>
                  </a:lnTo>
                  <a:lnTo>
                    <a:pt x="2481110" y="622147"/>
                  </a:lnTo>
                  <a:lnTo>
                    <a:pt x="2478786" y="624941"/>
                  </a:lnTo>
                  <a:lnTo>
                    <a:pt x="2482278" y="626110"/>
                  </a:lnTo>
                  <a:lnTo>
                    <a:pt x="2483447" y="624471"/>
                  </a:lnTo>
                  <a:lnTo>
                    <a:pt x="2486253" y="623544"/>
                  </a:lnTo>
                  <a:lnTo>
                    <a:pt x="2486253" y="620280"/>
                  </a:lnTo>
                  <a:close/>
                </a:path>
                <a:path w="4638040" h="3622675">
                  <a:moveTo>
                    <a:pt x="2951340" y="3398926"/>
                  </a:moveTo>
                  <a:lnTo>
                    <a:pt x="2945968" y="3399853"/>
                  </a:lnTo>
                  <a:lnTo>
                    <a:pt x="2942234" y="3397758"/>
                  </a:lnTo>
                  <a:lnTo>
                    <a:pt x="2939440" y="3401263"/>
                  </a:lnTo>
                  <a:lnTo>
                    <a:pt x="2942933" y="3403587"/>
                  </a:lnTo>
                  <a:lnTo>
                    <a:pt x="2945968" y="3403828"/>
                  </a:lnTo>
                  <a:lnTo>
                    <a:pt x="2951340" y="3398926"/>
                  </a:lnTo>
                  <a:close/>
                </a:path>
                <a:path w="4638040" h="3622675">
                  <a:moveTo>
                    <a:pt x="3015513" y="3600551"/>
                  </a:moveTo>
                  <a:lnTo>
                    <a:pt x="3007817" y="3599154"/>
                  </a:lnTo>
                  <a:lnTo>
                    <a:pt x="3005251" y="3601478"/>
                  </a:lnTo>
                  <a:lnTo>
                    <a:pt x="3008274" y="3603117"/>
                  </a:lnTo>
                  <a:lnTo>
                    <a:pt x="3011081" y="3603117"/>
                  </a:lnTo>
                  <a:lnTo>
                    <a:pt x="3015513" y="3600551"/>
                  </a:lnTo>
                  <a:close/>
                </a:path>
                <a:path w="4638040" h="3622675">
                  <a:moveTo>
                    <a:pt x="3043517" y="3620846"/>
                  </a:moveTo>
                  <a:lnTo>
                    <a:pt x="3038614" y="3619690"/>
                  </a:lnTo>
                  <a:lnTo>
                    <a:pt x="3038386" y="3616185"/>
                  </a:lnTo>
                  <a:lnTo>
                    <a:pt x="3035122" y="3616414"/>
                  </a:lnTo>
                  <a:lnTo>
                    <a:pt x="3033712" y="3618280"/>
                  </a:lnTo>
                  <a:lnTo>
                    <a:pt x="3033484" y="3620147"/>
                  </a:lnTo>
                  <a:lnTo>
                    <a:pt x="3035820" y="3622484"/>
                  </a:lnTo>
                  <a:lnTo>
                    <a:pt x="3037446" y="3622014"/>
                  </a:lnTo>
                  <a:lnTo>
                    <a:pt x="3039084" y="3621786"/>
                  </a:lnTo>
                  <a:lnTo>
                    <a:pt x="3043517" y="3620846"/>
                  </a:lnTo>
                  <a:close/>
                </a:path>
                <a:path w="4638040" h="3622675">
                  <a:moveTo>
                    <a:pt x="3069653" y="322745"/>
                  </a:moveTo>
                  <a:lnTo>
                    <a:pt x="3066859" y="321106"/>
                  </a:lnTo>
                  <a:lnTo>
                    <a:pt x="3063824" y="321106"/>
                  </a:lnTo>
                  <a:lnTo>
                    <a:pt x="3059620" y="323672"/>
                  </a:lnTo>
                  <a:lnTo>
                    <a:pt x="3067786" y="325069"/>
                  </a:lnTo>
                  <a:lnTo>
                    <a:pt x="3069653" y="322745"/>
                  </a:lnTo>
                  <a:close/>
                </a:path>
                <a:path w="4638040" h="3622675">
                  <a:moveTo>
                    <a:pt x="3139427" y="3396119"/>
                  </a:moveTo>
                  <a:lnTo>
                    <a:pt x="3136862" y="3396119"/>
                  </a:lnTo>
                  <a:lnTo>
                    <a:pt x="3136392" y="3395891"/>
                  </a:lnTo>
                  <a:lnTo>
                    <a:pt x="3135934" y="3396361"/>
                  </a:lnTo>
                  <a:lnTo>
                    <a:pt x="3134995" y="3396818"/>
                  </a:lnTo>
                  <a:lnTo>
                    <a:pt x="3134068" y="3397059"/>
                  </a:lnTo>
                  <a:lnTo>
                    <a:pt x="3133128" y="3397529"/>
                  </a:lnTo>
                  <a:lnTo>
                    <a:pt x="3133598" y="3398228"/>
                  </a:lnTo>
                  <a:lnTo>
                    <a:pt x="3133826" y="3398926"/>
                  </a:lnTo>
                  <a:lnTo>
                    <a:pt x="3134296" y="3399625"/>
                  </a:lnTo>
                  <a:lnTo>
                    <a:pt x="3136392" y="3401720"/>
                  </a:lnTo>
                  <a:lnTo>
                    <a:pt x="3138259" y="3403358"/>
                  </a:lnTo>
                  <a:lnTo>
                    <a:pt x="3138728" y="3400793"/>
                  </a:lnTo>
                  <a:lnTo>
                    <a:pt x="3138957" y="3399155"/>
                  </a:lnTo>
                  <a:lnTo>
                    <a:pt x="3139427" y="3396119"/>
                  </a:lnTo>
                  <a:close/>
                </a:path>
                <a:path w="4638040" h="3622675">
                  <a:moveTo>
                    <a:pt x="3155759" y="3444659"/>
                  </a:moveTo>
                  <a:lnTo>
                    <a:pt x="3153435" y="3442563"/>
                  </a:lnTo>
                  <a:lnTo>
                    <a:pt x="3151797" y="3445357"/>
                  </a:lnTo>
                  <a:lnTo>
                    <a:pt x="3151797" y="3448393"/>
                  </a:lnTo>
                  <a:lnTo>
                    <a:pt x="3154362" y="3452596"/>
                  </a:lnTo>
                  <a:lnTo>
                    <a:pt x="3155759" y="3444659"/>
                  </a:lnTo>
                  <a:close/>
                </a:path>
                <a:path w="4638040" h="3622675">
                  <a:moveTo>
                    <a:pt x="3182836" y="3442792"/>
                  </a:moveTo>
                  <a:lnTo>
                    <a:pt x="3179800" y="3442335"/>
                  </a:lnTo>
                  <a:lnTo>
                    <a:pt x="3175368" y="3446767"/>
                  </a:lnTo>
                  <a:lnTo>
                    <a:pt x="3177463" y="3449091"/>
                  </a:lnTo>
                  <a:lnTo>
                    <a:pt x="3179572" y="3449091"/>
                  </a:lnTo>
                  <a:lnTo>
                    <a:pt x="3181896" y="3446767"/>
                  </a:lnTo>
                  <a:lnTo>
                    <a:pt x="3181667" y="3445129"/>
                  </a:lnTo>
                  <a:lnTo>
                    <a:pt x="3182836" y="3442792"/>
                  </a:lnTo>
                  <a:close/>
                </a:path>
                <a:path w="4638040" h="3622675">
                  <a:moveTo>
                    <a:pt x="3201733" y="1044067"/>
                  </a:moveTo>
                  <a:lnTo>
                    <a:pt x="3201505" y="1042657"/>
                  </a:lnTo>
                  <a:lnTo>
                    <a:pt x="3201035" y="1041260"/>
                  </a:lnTo>
                  <a:lnTo>
                    <a:pt x="3200806" y="1039634"/>
                  </a:lnTo>
                  <a:lnTo>
                    <a:pt x="3199638" y="1040333"/>
                  </a:lnTo>
                  <a:lnTo>
                    <a:pt x="3198939" y="1040561"/>
                  </a:lnTo>
                  <a:lnTo>
                    <a:pt x="3198241" y="1041031"/>
                  </a:lnTo>
                  <a:lnTo>
                    <a:pt x="3197072" y="1041958"/>
                  </a:lnTo>
                  <a:lnTo>
                    <a:pt x="3195904" y="1043127"/>
                  </a:lnTo>
                  <a:lnTo>
                    <a:pt x="3194735" y="1044067"/>
                  </a:lnTo>
                  <a:lnTo>
                    <a:pt x="3197301" y="1046632"/>
                  </a:lnTo>
                  <a:lnTo>
                    <a:pt x="3199409" y="1046632"/>
                  </a:lnTo>
                  <a:lnTo>
                    <a:pt x="3201733" y="1044067"/>
                  </a:lnTo>
                  <a:close/>
                </a:path>
                <a:path w="4638040" h="3622675">
                  <a:moveTo>
                    <a:pt x="3309785" y="3610813"/>
                  </a:moveTo>
                  <a:lnTo>
                    <a:pt x="3306280" y="3608019"/>
                  </a:lnTo>
                  <a:lnTo>
                    <a:pt x="3303016" y="3608019"/>
                  </a:lnTo>
                  <a:lnTo>
                    <a:pt x="3299752" y="3610813"/>
                  </a:lnTo>
                  <a:lnTo>
                    <a:pt x="3303016" y="3613378"/>
                  </a:lnTo>
                  <a:lnTo>
                    <a:pt x="3306280" y="3613378"/>
                  </a:lnTo>
                  <a:lnTo>
                    <a:pt x="3309785" y="3610813"/>
                  </a:lnTo>
                  <a:close/>
                </a:path>
                <a:path w="4638040" h="3622675">
                  <a:moveTo>
                    <a:pt x="3333115" y="3598443"/>
                  </a:moveTo>
                  <a:lnTo>
                    <a:pt x="3331248" y="3596119"/>
                  </a:lnTo>
                  <a:lnTo>
                    <a:pt x="3329622" y="3596348"/>
                  </a:lnTo>
                  <a:lnTo>
                    <a:pt x="3327755" y="3596576"/>
                  </a:lnTo>
                  <a:lnTo>
                    <a:pt x="3326587" y="3596817"/>
                  </a:lnTo>
                  <a:lnTo>
                    <a:pt x="3327984" y="3598913"/>
                  </a:lnTo>
                  <a:lnTo>
                    <a:pt x="3329152" y="3601021"/>
                  </a:lnTo>
                  <a:lnTo>
                    <a:pt x="3330549" y="3603117"/>
                  </a:lnTo>
                  <a:lnTo>
                    <a:pt x="3333115" y="3600310"/>
                  </a:lnTo>
                  <a:lnTo>
                    <a:pt x="3333115" y="3598443"/>
                  </a:lnTo>
                  <a:close/>
                </a:path>
                <a:path w="4638040" h="3622675">
                  <a:moveTo>
                    <a:pt x="3657955" y="845007"/>
                  </a:moveTo>
                  <a:lnTo>
                    <a:pt x="3655161" y="843140"/>
                  </a:lnTo>
                  <a:lnTo>
                    <a:pt x="3654221" y="840574"/>
                  </a:lnTo>
                  <a:lnTo>
                    <a:pt x="3651427" y="840105"/>
                  </a:lnTo>
                  <a:lnTo>
                    <a:pt x="3650030" y="841971"/>
                  </a:lnTo>
                  <a:lnTo>
                    <a:pt x="3649789" y="843838"/>
                  </a:lnTo>
                  <a:lnTo>
                    <a:pt x="3652126" y="846175"/>
                  </a:lnTo>
                  <a:lnTo>
                    <a:pt x="3653764" y="845934"/>
                  </a:lnTo>
                  <a:lnTo>
                    <a:pt x="3655390" y="845477"/>
                  </a:lnTo>
                  <a:lnTo>
                    <a:pt x="3657955" y="845007"/>
                  </a:lnTo>
                  <a:close/>
                </a:path>
                <a:path w="4638040" h="3622675">
                  <a:moveTo>
                    <a:pt x="3674300" y="615607"/>
                  </a:moveTo>
                  <a:lnTo>
                    <a:pt x="3671963" y="613511"/>
                  </a:lnTo>
                  <a:lnTo>
                    <a:pt x="3670566" y="615378"/>
                  </a:lnTo>
                  <a:lnTo>
                    <a:pt x="3668001" y="616305"/>
                  </a:lnTo>
                  <a:lnTo>
                    <a:pt x="3667531" y="619340"/>
                  </a:lnTo>
                  <a:lnTo>
                    <a:pt x="3671735" y="620039"/>
                  </a:lnTo>
                  <a:lnTo>
                    <a:pt x="3674059" y="617715"/>
                  </a:lnTo>
                  <a:lnTo>
                    <a:pt x="3674300" y="615607"/>
                  </a:lnTo>
                  <a:close/>
                </a:path>
                <a:path w="4638040" h="3622675">
                  <a:moveTo>
                    <a:pt x="3923055" y="3431590"/>
                  </a:moveTo>
                  <a:lnTo>
                    <a:pt x="3919563" y="3432060"/>
                  </a:lnTo>
                  <a:lnTo>
                    <a:pt x="3917924" y="3432530"/>
                  </a:lnTo>
                  <a:lnTo>
                    <a:pt x="3915359" y="3433000"/>
                  </a:lnTo>
                  <a:lnTo>
                    <a:pt x="3917696" y="3435324"/>
                  </a:lnTo>
                  <a:lnTo>
                    <a:pt x="3919321" y="3437191"/>
                  </a:lnTo>
                  <a:lnTo>
                    <a:pt x="3921658" y="3439299"/>
                  </a:lnTo>
                  <a:lnTo>
                    <a:pt x="3922128" y="3436963"/>
                  </a:lnTo>
                  <a:lnTo>
                    <a:pt x="3922357" y="3435324"/>
                  </a:lnTo>
                  <a:lnTo>
                    <a:pt x="3923055" y="3431590"/>
                  </a:lnTo>
                  <a:close/>
                </a:path>
                <a:path w="4638040" h="3622675">
                  <a:moveTo>
                    <a:pt x="3995407" y="1038466"/>
                  </a:moveTo>
                  <a:lnTo>
                    <a:pt x="3993070" y="1036358"/>
                  </a:lnTo>
                  <a:lnTo>
                    <a:pt x="3991673" y="1038225"/>
                  </a:lnTo>
                  <a:lnTo>
                    <a:pt x="3989108" y="1039164"/>
                  </a:lnTo>
                  <a:lnTo>
                    <a:pt x="3988638" y="1042200"/>
                  </a:lnTo>
                  <a:lnTo>
                    <a:pt x="3992842" y="1042898"/>
                  </a:lnTo>
                  <a:lnTo>
                    <a:pt x="3995407" y="1040561"/>
                  </a:lnTo>
                  <a:lnTo>
                    <a:pt x="3995407" y="1038466"/>
                  </a:lnTo>
                  <a:close/>
                </a:path>
                <a:path w="4638040" h="3622675">
                  <a:moveTo>
                    <a:pt x="4176026" y="3399625"/>
                  </a:moveTo>
                  <a:lnTo>
                    <a:pt x="4174388" y="3397986"/>
                  </a:lnTo>
                  <a:lnTo>
                    <a:pt x="4173461" y="3396119"/>
                  </a:lnTo>
                  <a:lnTo>
                    <a:pt x="4170197" y="3396119"/>
                  </a:lnTo>
                  <a:lnTo>
                    <a:pt x="4167390" y="3394951"/>
                  </a:lnTo>
                  <a:lnTo>
                    <a:pt x="4165295" y="3397529"/>
                  </a:lnTo>
                  <a:lnTo>
                    <a:pt x="4168089" y="3401022"/>
                  </a:lnTo>
                  <a:lnTo>
                    <a:pt x="4171823" y="3398685"/>
                  </a:lnTo>
                  <a:lnTo>
                    <a:pt x="4176026" y="3399625"/>
                  </a:lnTo>
                  <a:close/>
                </a:path>
                <a:path w="4638040" h="3622675">
                  <a:moveTo>
                    <a:pt x="4217797" y="3374656"/>
                  </a:moveTo>
                  <a:lnTo>
                    <a:pt x="4214292" y="3371850"/>
                  </a:lnTo>
                  <a:lnTo>
                    <a:pt x="4211028" y="3371850"/>
                  </a:lnTo>
                  <a:lnTo>
                    <a:pt x="4207764" y="3374656"/>
                  </a:lnTo>
                  <a:lnTo>
                    <a:pt x="4211028" y="3377450"/>
                  </a:lnTo>
                  <a:lnTo>
                    <a:pt x="4214292" y="3377450"/>
                  </a:lnTo>
                  <a:lnTo>
                    <a:pt x="4217797" y="3374656"/>
                  </a:lnTo>
                  <a:close/>
                </a:path>
                <a:path w="4638040" h="3622675">
                  <a:moveTo>
                    <a:pt x="4329112" y="3502774"/>
                  </a:moveTo>
                  <a:lnTo>
                    <a:pt x="4326547" y="3500209"/>
                  </a:lnTo>
                  <a:lnTo>
                    <a:pt x="4324451" y="3500209"/>
                  </a:lnTo>
                  <a:lnTo>
                    <a:pt x="4322115" y="3502774"/>
                  </a:lnTo>
                  <a:lnTo>
                    <a:pt x="4322343" y="3504171"/>
                  </a:lnTo>
                  <a:lnTo>
                    <a:pt x="4322813" y="3505568"/>
                  </a:lnTo>
                  <a:lnTo>
                    <a:pt x="4323042" y="3507206"/>
                  </a:lnTo>
                  <a:lnTo>
                    <a:pt x="4324210" y="3506508"/>
                  </a:lnTo>
                  <a:lnTo>
                    <a:pt x="4325150" y="3506266"/>
                  </a:lnTo>
                  <a:lnTo>
                    <a:pt x="4325607" y="3505809"/>
                  </a:lnTo>
                  <a:lnTo>
                    <a:pt x="4326775" y="3504869"/>
                  </a:lnTo>
                  <a:lnTo>
                    <a:pt x="4327944" y="3503701"/>
                  </a:lnTo>
                  <a:lnTo>
                    <a:pt x="4329112" y="3502774"/>
                  </a:lnTo>
                  <a:close/>
                </a:path>
                <a:path w="4638040" h="3622675">
                  <a:moveTo>
                    <a:pt x="4342181" y="313639"/>
                  </a:moveTo>
                  <a:lnTo>
                    <a:pt x="4341711" y="312000"/>
                  </a:lnTo>
                  <a:lnTo>
                    <a:pt x="4341482" y="310375"/>
                  </a:lnTo>
                  <a:lnTo>
                    <a:pt x="4340542" y="305943"/>
                  </a:lnTo>
                  <a:lnTo>
                    <a:pt x="4339615" y="310832"/>
                  </a:lnTo>
                  <a:lnTo>
                    <a:pt x="4336110" y="311073"/>
                  </a:lnTo>
                  <a:lnTo>
                    <a:pt x="4336110" y="314337"/>
                  </a:lnTo>
                  <a:lnTo>
                    <a:pt x="4337977" y="315734"/>
                  </a:lnTo>
                  <a:lnTo>
                    <a:pt x="4339844" y="315976"/>
                  </a:lnTo>
                  <a:lnTo>
                    <a:pt x="4342181" y="313639"/>
                  </a:lnTo>
                  <a:close/>
                </a:path>
                <a:path w="4638040" h="3622675">
                  <a:moveTo>
                    <a:pt x="4368787" y="1046162"/>
                  </a:moveTo>
                  <a:lnTo>
                    <a:pt x="4366222" y="1041958"/>
                  </a:lnTo>
                  <a:lnTo>
                    <a:pt x="4364812" y="1049896"/>
                  </a:lnTo>
                  <a:lnTo>
                    <a:pt x="4365053" y="1049896"/>
                  </a:lnTo>
                  <a:lnTo>
                    <a:pt x="4367149" y="1051991"/>
                  </a:lnTo>
                  <a:lnTo>
                    <a:pt x="4368787" y="1049197"/>
                  </a:lnTo>
                  <a:lnTo>
                    <a:pt x="4368787" y="1046162"/>
                  </a:lnTo>
                  <a:close/>
                </a:path>
                <a:path w="4638040" h="3622675">
                  <a:moveTo>
                    <a:pt x="4390720" y="3611054"/>
                  </a:moveTo>
                  <a:lnTo>
                    <a:pt x="4390250" y="3610356"/>
                  </a:lnTo>
                  <a:lnTo>
                    <a:pt x="4390021" y="3609644"/>
                  </a:lnTo>
                  <a:lnTo>
                    <a:pt x="4389552" y="3608946"/>
                  </a:lnTo>
                  <a:lnTo>
                    <a:pt x="4387456" y="3606850"/>
                  </a:lnTo>
                  <a:lnTo>
                    <a:pt x="4385589" y="3605212"/>
                  </a:lnTo>
                  <a:lnTo>
                    <a:pt x="4385119" y="3607778"/>
                  </a:lnTo>
                  <a:lnTo>
                    <a:pt x="4384891" y="3609416"/>
                  </a:lnTo>
                  <a:lnTo>
                    <a:pt x="4384421" y="3612451"/>
                  </a:lnTo>
                  <a:lnTo>
                    <a:pt x="4387456" y="3612451"/>
                  </a:lnTo>
                  <a:lnTo>
                    <a:pt x="4388853" y="3611753"/>
                  </a:lnTo>
                  <a:lnTo>
                    <a:pt x="4389780" y="3611511"/>
                  </a:lnTo>
                  <a:lnTo>
                    <a:pt x="4390720" y="3611054"/>
                  </a:lnTo>
                  <a:close/>
                </a:path>
                <a:path w="4638040" h="3622675">
                  <a:moveTo>
                    <a:pt x="4394454" y="3581184"/>
                  </a:moveTo>
                  <a:lnTo>
                    <a:pt x="4392358" y="3578847"/>
                  </a:lnTo>
                  <a:lnTo>
                    <a:pt x="4390250" y="3578847"/>
                  </a:lnTo>
                  <a:lnTo>
                    <a:pt x="4387913" y="3581184"/>
                  </a:lnTo>
                  <a:lnTo>
                    <a:pt x="4388155" y="3582809"/>
                  </a:lnTo>
                  <a:lnTo>
                    <a:pt x="4386986" y="3585146"/>
                  </a:lnTo>
                  <a:lnTo>
                    <a:pt x="4390021" y="3585616"/>
                  </a:lnTo>
                  <a:lnTo>
                    <a:pt x="4394454" y="3581184"/>
                  </a:lnTo>
                  <a:close/>
                </a:path>
                <a:path w="4638040" h="3622675">
                  <a:moveTo>
                    <a:pt x="4414761" y="3424593"/>
                  </a:moveTo>
                  <a:lnTo>
                    <a:pt x="4412653" y="3422256"/>
                  </a:lnTo>
                  <a:lnTo>
                    <a:pt x="4411256" y="3422497"/>
                  </a:lnTo>
                  <a:lnTo>
                    <a:pt x="4409389" y="3422726"/>
                  </a:lnTo>
                  <a:lnTo>
                    <a:pt x="4405655" y="3423424"/>
                  </a:lnTo>
                  <a:lnTo>
                    <a:pt x="4409859" y="3424821"/>
                  </a:lnTo>
                  <a:lnTo>
                    <a:pt x="4410316" y="3428098"/>
                  </a:lnTo>
                  <a:lnTo>
                    <a:pt x="4413123" y="3428327"/>
                  </a:lnTo>
                  <a:lnTo>
                    <a:pt x="4414761" y="3426460"/>
                  </a:lnTo>
                  <a:lnTo>
                    <a:pt x="4414761" y="3424593"/>
                  </a:lnTo>
                  <a:close/>
                </a:path>
                <a:path w="4638040" h="3622675">
                  <a:moveTo>
                    <a:pt x="4416857" y="616546"/>
                  </a:moveTo>
                  <a:lnTo>
                    <a:pt x="4414761" y="616775"/>
                  </a:lnTo>
                  <a:lnTo>
                    <a:pt x="4412894" y="617004"/>
                  </a:lnTo>
                  <a:lnTo>
                    <a:pt x="4410557" y="617245"/>
                  </a:lnTo>
                  <a:lnTo>
                    <a:pt x="4411256" y="619810"/>
                  </a:lnTo>
                  <a:lnTo>
                    <a:pt x="4411726" y="621677"/>
                  </a:lnTo>
                  <a:lnTo>
                    <a:pt x="4412183" y="623773"/>
                  </a:lnTo>
                  <a:lnTo>
                    <a:pt x="4414990" y="620979"/>
                  </a:lnTo>
                  <a:lnTo>
                    <a:pt x="4416857" y="616546"/>
                  </a:lnTo>
                  <a:close/>
                </a:path>
                <a:path w="4638040" h="3622675">
                  <a:moveTo>
                    <a:pt x="4420819" y="3607778"/>
                  </a:moveTo>
                  <a:lnTo>
                    <a:pt x="4418254" y="3605212"/>
                  </a:lnTo>
                  <a:lnTo>
                    <a:pt x="4416158" y="3605212"/>
                  </a:lnTo>
                  <a:lnTo>
                    <a:pt x="4413821" y="3607778"/>
                  </a:lnTo>
                  <a:lnTo>
                    <a:pt x="4414050" y="3609187"/>
                  </a:lnTo>
                  <a:lnTo>
                    <a:pt x="4414520" y="3610584"/>
                  </a:lnTo>
                  <a:lnTo>
                    <a:pt x="4414761" y="3612223"/>
                  </a:lnTo>
                  <a:lnTo>
                    <a:pt x="4415917" y="3611511"/>
                  </a:lnTo>
                  <a:lnTo>
                    <a:pt x="4416857" y="3611283"/>
                  </a:lnTo>
                  <a:lnTo>
                    <a:pt x="4417326" y="3610813"/>
                  </a:lnTo>
                  <a:lnTo>
                    <a:pt x="4418495" y="3609886"/>
                  </a:lnTo>
                  <a:lnTo>
                    <a:pt x="4419651" y="3608717"/>
                  </a:lnTo>
                  <a:lnTo>
                    <a:pt x="4420819" y="3607778"/>
                  </a:lnTo>
                  <a:close/>
                </a:path>
                <a:path w="4638040" h="3622675">
                  <a:moveTo>
                    <a:pt x="4424324" y="3556216"/>
                  </a:moveTo>
                  <a:lnTo>
                    <a:pt x="4424096" y="3553409"/>
                  </a:lnTo>
                  <a:lnTo>
                    <a:pt x="4421759" y="3553409"/>
                  </a:lnTo>
                  <a:lnTo>
                    <a:pt x="4420590" y="3552482"/>
                  </a:lnTo>
                  <a:lnTo>
                    <a:pt x="4421060" y="3550374"/>
                  </a:lnTo>
                  <a:lnTo>
                    <a:pt x="4418254" y="3550145"/>
                  </a:lnTo>
                  <a:lnTo>
                    <a:pt x="4417326" y="3552012"/>
                  </a:lnTo>
                  <a:lnTo>
                    <a:pt x="4417784" y="3554107"/>
                  </a:lnTo>
                  <a:lnTo>
                    <a:pt x="4417784" y="3555047"/>
                  </a:lnTo>
                  <a:lnTo>
                    <a:pt x="4419193" y="3556444"/>
                  </a:lnTo>
                  <a:lnTo>
                    <a:pt x="4420362" y="3556673"/>
                  </a:lnTo>
                  <a:lnTo>
                    <a:pt x="4422457" y="3556914"/>
                  </a:lnTo>
                  <a:lnTo>
                    <a:pt x="4424324" y="3556216"/>
                  </a:lnTo>
                  <a:close/>
                </a:path>
                <a:path w="4638040" h="3622675">
                  <a:moveTo>
                    <a:pt x="4427588" y="3551542"/>
                  </a:moveTo>
                  <a:lnTo>
                    <a:pt x="4427118" y="3549446"/>
                  </a:lnTo>
                  <a:lnTo>
                    <a:pt x="4427118" y="3548507"/>
                  </a:lnTo>
                  <a:lnTo>
                    <a:pt x="4425721" y="3547110"/>
                  </a:lnTo>
                  <a:lnTo>
                    <a:pt x="4424553" y="3546881"/>
                  </a:lnTo>
                  <a:lnTo>
                    <a:pt x="4422457" y="3546640"/>
                  </a:lnTo>
                  <a:lnTo>
                    <a:pt x="4420590" y="3547338"/>
                  </a:lnTo>
                  <a:lnTo>
                    <a:pt x="4420819" y="3550145"/>
                  </a:lnTo>
                  <a:lnTo>
                    <a:pt x="4422927" y="3549904"/>
                  </a:lnTo>
                  <a:lnTo>
                    <a:pt x="4424096" y="3551072"/>
                  </a:lnTo>
                  <a:lnTo>
                    <a:pt x="4423854" y="3553180"/>
                  </a:lnTo>
                  <a:lnTo>
                    <a:pt x="4426661" y="3553409"/>
                  </a:lnTo>
                  <a:lnTo>
                    <a:pt x="4427588" y="3551542"/>
                  </a:lnTo>
                  <a:close/>
                </a:path>
                <a:path w="4638040" h="3622675">
                  <a:moveTo>
                    <a:pt x="4441355" y="3453066"/>
                  </a:moveTo>
                  <a:lnTo>
                    <a:pt x="4433189" y="3451669"/>
                  </a:lnTo>
                  <a:lnTo>
                    <a:pt x="4431322" y="3453993"/>
                  </a:lnTo>
                  <a:lnTo>
                    <a:pt x="4434129" y="3455632"/>
                  </a:lnTo>
                  <a:lnTo>
                    <a:pt x="4437164" y="3455632"/>
                  </a:lnTo>
                  <a:lnTo>
                    <a:pt x="4441355" y="3453066"/>
                  </a:lnTo>
                  <a:close/>
                </a:path>
                <a:path w="4638040" h="3622675">
                  <a:moveTo>
                    <a:pt x="4452798" y="3456101"/>
                  </a:moveTo>
                  <a:lnTo>
                    <a:pt x="4449991" y="3454463"/>
                  </a:lnTo>
                  <a:lnTo>
                    <a:pt x="4446956" y="3454463"/>
                  </a:lnTo>
                  <a:lnTo>
                    <a:pt x="4442765" y="3457029"/>
                  </a:lnTo>
                  <a:lnTo>
                    <a:pt x="4450931" y="3458426"/>
                  </a:lnTo>
                  <a:lnTo>
                    <a:pt x="4452798" y="3456101"/>
                  </a:lnTo>
                  <a:close/>
                </a:path>
                <a:path w="4638040" h="3622675">
                  <a:moveTo>
                    <a:pt x="4466094" y="837298"/>
                  </a:moveTo>
                  <a:lnTo>
                    <a:pt x="4464228" y="835672"/>
                  </a:lnTo>
                  <a:lnTo>
                    <a:pt x="4462361" y="835672"/>
                  </a:lnTo>
                  <a:lnTo>
                    <a:pt x="4460024" y="837768"/>
                  </a:lnTo>
                  <a:lnTo>
                    <a:pt x="4460265" y="839165"/>
                  </a:lnTo>
                  <a:lnTo>
                    <a:pt x="4460494" y="841032"/>
                  </a:lnTo>
                  <a:lnTo>
                    <a:pt x="4461192" y="844765"/>
                  </a:lnTo>
                  <a:lnTo>
                    <a:pt x="4462831" y="840574"/>
                  </a:lnTo>
                  <a:lnTo>
                    <a:pt x="4465866" y="840105"/>
                  </a:lnTo>
                  <a:lnTo>
                    <a:pt x="4466094" y="837298"/>
                  </a:lnTo>
                  <a:close/>
                </a:path>
                <a:path w="4638040" h="3622675">
                  <a:moveTo>
                    <a:pt x="4469358" y="3476637"/>
                  </a:moveTo>
                  <a:lnTo>
                    <a:pt x="4468901" y="3475939"/>
                  </a:lnTo>
                  <a:lnTo>
                    <a:pt x="4468660" y="3475228"/>
                  </a:lnTo>
                  <a:lnTo>
                    <a:pt x="4468190" y="3474529"/>
                  </a:lnTo>
                  <a:lnTo>
                    <a:pt x="4466094" y="3472434"/>
                  </a:lnTo>
                  <a:lnTo>
                    <a:pt x="4464228" y="3470795"/>
                  </a:lnTo>
                  <a:lnTo>
                    <a:pt x="4463758" y="3473361"/>
                  </a:lnTo>
                  <a:lnTo>
                    <a:pt x="4463529" y="3474999"/>
                  </a:lnTo>
                  <a:lnTo>
                    <a:pt x="4463059" y="3478034"/>
                  </a:lnTo>
                  <a:lnTo>
                    <a:pt x="4466323" y="3478034"/>
                  </a:lnTo>
                  <a:lnTo>
                    <a:pt x="4466564" y="3477806"/>
                  </a:lnTo>
                  <a:lnTo>
                    <a:pt x="4467491" y="3477336"/>
                  </a:lnTo>
                  <a:lnTo>
                    <a:pt x="4468431" y="3477095"/>
                  </a:lnTo>
                  <a:lnTo>
                    <a:pt x="4469358" y="3476637"/>
                  </a:lnTo>
                  <a:close/>
                </a:path>
                <a:path w="4638040" h="3622675">
                  <a:moveTo>
                    <a:pt x="4470527" y="3366947"/>
                  </a:moveTo>
                  <a:lnTo>
                    <a:pt x="4469828" y="3363455"/>
                  </a:lnTo>
                  <a:lnTo>
                    <a:pt x="4469130" y="3359251"/>
                  </a:lnTo>
                  <a:lnTo>
                    <a:pt x="4466793" y="3361588"/>
                  </a:lnTo>
                  <a:lnTo>
                    <a:pt x="4464926" y="3363214"/>
                  </a:lnTo>
                  <a:lnTo>
                    <a:pt x="4462831" y="3365550"/>
                  </a:lnTo>
                  <a:lnTo>
                    <a:pt x="4465167" y="3366020"/>
                  </a:lnTo>
                  <a:lnTo>
                    <a:pt x="4466793" y="3366249"/>
                  </a:lnTo>
                  <a:lnTo>
                    <a:pt x="4470527" y="3366947"/>
                  </a:lnTo>
                  <a:close/>
                </a:path>
                <a:path w="4638040" h="3622675">
                  <a:moveTo>
                    <a:pt x="4470527" y="315277"/>
                  </a:moveTo>
                  <a:lnTo>
                    <a:pt x="4467961" y="311073"/>
                  </a:lnTo>
                  <a:lnTo>
                    <a:pt x="4466564" y="319011"/>
                  </a:lnTo>
                  <a:lnTo>
                    <a:pt x="4468901" y="321106"/>
                  </a:lnTo>
                  <a:lnTo>
                    <a:pt x="4470527" y="318300"/>
                  </a:lnTo>
                  <a:lnTo>
                    <a:pt x="4470527" y="315277"/>
                  </a:lnTo>
                  <a:close/>
                </a:path>
                <a:path w="4638040" h="3622675">
                  <a:moveTo>
                    <a:pt x="4522330" y="3525405"/>
                  </a:moveTo>
                  <a:lnTo>
                    <a:pt x="4519066" y="3522840"/>
                  </a:lnTo>
                  <a:lnTo>
                    <a:pt x="4515802" y="3522840"/>
                  </a:lnTo>
                  <a:lnTo>
                    <a:pt x="4512297" y="3525405"/>
                  </a:lnTo>
                  <a:lnTo>
                    <a:pt x="4515802" y="3528212"/>
                  </a:lnTo>
                  <a:lnTo>
                    <a:pt x="4519066" y="3528212"/>
                  </a:lnTo>
                  <a:lnTo>
                    <a:pt x="4522330" y="3525405"/>
                  </a:lnTo>
                  <a:close/>
                </a:path>
                <a:path w="4638040" h="3622675">
                  <a:moveTo>
                    <a:pt x="4528401" y="3518408"/>
                  </a:moveTo>
                  <a:lnTo>
                    <a:pt x="4525365" y="3516769"/>
                  </a:lnTo>
                  <a:lnTo>
                    <a:pt x="4522571" y="3516769"/>
                  </a:lnTo>
                  <a:lnTo>
                    <a:pt x="4518139" y="3519335"/>
                  </a:lnTo>
                  <a:lnTo>
                    <a:pt x="4526064" y="3520744"/>
                  </a:lnTo>
                  <a:lnTo>
                    <a:pt x="4528401" y="3518408"/>
                  </a:lnTo>
                  <a:close/>
                </a:path>
                <a:path w="4638040" h="3622675">
                  <a:moveTo>
                    <a:pt x="4565739" y="3536137"/>
                  </a:moveTo>
                  <a:lnTo>
                    <a:pt x="4563402" y="3533813"/>
                  </a:lnTo>
                  <a:lnTo>
                    <a:pt x="4562246" y="3533813"/>
                  </a:lnTo>
                  <a:lnTo>
                    <a:pt x="4560836" y="3534041"/>
                  </a:lnTo>
                  <a:lnTo>
                    <a:pt x="4557344" y="3534270"/>
                  </a:lnTo>
                  <a:lnTo>
                    <a:pt x="4559211" y="3536137"/>
                  </a:lnTo>
                  <a:lnTo>
                    <a:pt x="4559909" y="3537305"/>
                  </a:lnTo>
                  <a:lnTo>
                    <a:pt x="4560608" y="3537547"/>
                  </a:lnTo>
                  <a:lnTo>
                    <a:pt x="4562005" y="3538245"/>
                  </a:lnTo>
                  <a:lnTo>
                    <a:pt x="4560608" y="3541039"/>
                  </a:lnTo>
                  <a:lnTo>
                    <a:pt x="4563173" y="3540341"/>
                  </a:lnTo>
                  <a:lnTo>
                    <a:pt x="4565739" y="3538245"/>
                  </a:lnTo>
                  <a:lnTo>
                    <a:pt x="4565739" y="3536137"/>
                  </a:lnTo>
                  <a:close/>
                </a:path>
                <a:path w="4638040" h="3622675">
                  <a:moveTo>
                    <a:pt x="4630382" y="3568344"/>
                  </a:moveTo>
                  <a:lnTo>
                    <a:pt x="4627588" y="3564839"/>
                  </a:lnTo>
                  <a:lnTo>
                    <a:pt x="4623854" y="3567176"/>
                  </a:lnTo>
                  <a:lnTo>
                    <a:pt x="4619650" y="3566249"/>
                  </a:lnTo>
                  <a:lnTo>
                    <a:pt x="4621276" y="3567874"/>
                  </a:lnTo>
                  <a:lnTo>
                    <a:pt x="4621987" y="3569512"/>
                  </a:lnTo>
                  <a:lnTo>
                    <a:pt x="4623143" y="3569741"/>
                  </a:lnTo>
                  <a:lnTo>
                    <a:pt x="4625479" y="3569741"/>
                  </a:lnTo>
                  <a:lnTo>
                    <a:pt x="4628286" y="3570909"/>
                  </a:lnTo>
                  <a:lnTo>
                    <a:pt x="4630382" y="3568344"/>
                  </a:lnTo>
                  <a:close/>
                </a:path>
                <a:path w="4638040" h="3622675">
                  <a:moveTo>
                    <a:pt x="4637621" y="3362756"/>
                  </a:moveTo>
                  <a:lnTo>
                    <a:pt x="4633887" y="3363455"/>
                  </a:lnTo>
                  <a:lnTo>
                    <a:pt x="4632477" y="3363684"/>
                  </a:lnTo>
                  <a:lnTo>
                    <a:pt x="4629912" y="3364153"/>
                  </a:lnTo>
                  <a:lnTo>
                    <a:pt x="4632249" y="3366490"/>
                  </a:lnTo>
                  <a:lnTo>
                    <a:pt x="4633887" y="3368357"/>
                  </a:lnTo>
                  <a:lnTo>
                    <a:pt x="4636211" y="3370453"/>
                  </a:lnTo>
                  <a:lnTo>
                    <a:pt x="4636681" y="3368116"/>
                  </a:lnTo>
                  <a:lnTo>
                    <a:pt x="4636922" y="3366490"/>
                  </a:lnTo>
                  <a:lnTo>
                    <a:pt x="4637621" y="336275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74" name="object 74"/>
            <p:cNvSpPr/>
            <p:nvPr/>
          </p:nvSpPr>
          <p:spPr>
            <a:xfrm>
              <a:off x="1150823" y="3045687"/>
              <a:ext cx="4566920" cy="3936365"/>
            </a:xfrm>
            <a:custGeom>
              <a:avLst/>
              <a:gdLst/>
              <a:ahLst/>
              <a:cxnLst/>
              <a:rect l="l" t="t" r="r" b="b"/>
              <a:pathLst>
                <a:path w="4566920" h="3936365">
                  <a:moveTo>
                    <a:pt x="3733" y="13068"/>
                  </a:moveTo>
                  <a:lnTo>
                    <a:pt x="3505" y="10502"/>
                  </a:lnTo>
                  <a:lnTo>
                    <a:pt x="3276" y="8864"/>
                  </a:lnTo>
                  <a:lnTo>
                    <a:pt x="2108" y="7696"/>
                  </a:lnTo>
                  <a:lnTo>
                    <a:pt x="241" y="8166"/>
                  </a:lnTo>
                  <a:lnTo>
                    <a:pt x="241" y="10731"/>
                  </a:lnTo>
                  <a:lnTo>
                    <a:pt x="0" y="13296"/>
                  </a:lnTo>
                  <a:lnTo>
                    <a:pt x="241" y="15633"/>
                  </a:lnTo>
                  <a:lnTo>
                    <a:pt x="469" y="17272"/>
                  </a:lnTo>
                  <a:lnTo>
                    <a:pt x="1638" y="18440"/>
                  </a:lnTo>
                  <a:lnTo>
                    <a:pt x="3505" y="17970"/>
                  </a:lnTo>
                  <a:lnTo>
                    <a:pt x="3505" y="15633"/>
                  </a:lnTo>
                  <a:lnTo>
                    <a:pt x="3733" y="13068"/>
                  </a:lnTo>
                  <a:close/>
                </a:path>
                <a:path w="4566920" h="3936365">
                  <a:moveTo>
                    <a:pt x="558444" y="3919321"/>
                  </a:moveTo>
                  <a:lnTo>
                    <a:pt x="555409" y="3918851"/>
                  </a:lnTo>
                  <a:lnTo>
                    <a:pt x="550976" y="3923296"/>
                  </a:lnTo>
                  <a:lnTo>
                    <a:pt x="553072" y="3925620"/>
                  </a:lnTo>
                  <a:lnTo>
                    <a:pt x="555167" y="3925620"/>
                  </a:lnTo>
                  <a:lnTo>
                    <a:pt x="557504" y="3923296"/>
                  </a:lnTo>
                  <a:lnTo>
                    <a:pt x="557276" y="3921658"/>
                  </a:lnTo>
                  <a:lnTo>
                    <a:pt x="558444" y="3919321"/>
                  </a:lnTo>
                  <a:close/>
                </a:path>
                <a:path w="4566920" h="3936365">
                  <a:moveTo>
                    <a:pt x="567537" y="3840213"/>
                  </a:moveTo>
                  <a:lnTo>
                    <a:pt x="567080" y="3839743"/>
                  </a:lnTo>
                  <a:lnTo>
                    <a:pt x="566610" y="3838816"/>
                  </a:lnTo>
                  <a:lnTo>
                    <a:pt x="566369" y="3837876"/>
                  </a:lnTo>
                  <a:lnTo>
                    <a:pt x="565912" y="3836949"/>
                  </a:lnTo>
                  <a:lnTo>
                    <a:pt x="565213" y="3837419"/>
                  </a:lnTo>
                  <a:lnTo>
                    <a:pt x="564502" y="3837648"/>
                  </a:lnTo>
                  <a:lnTo>
                    <a:pt x="563803" y="3838117"/>
                  </a:lnTo>
                  <a:lnTo>
                    <a:pt x="561708" y="3840213"/>
                  </a:lnTo>
                  <a:lnTo>
                    <a:pt x="560070" y="3842080"/>
                  </a:lnTo>
                  <a:lnTo>
                    <a:pt x="562635" y="3842550"/>
                  </a:lnTo>
                  <a:lnTo>
                    <a:pt x="564273" y="3842778"/>
                  </a:lnTo>
                  <a:lnTo>
                    <a:pt x="567309" y="3843248"/>
                  </a:lnTo>
                  <a:lnTo>
                    <a:pt x="567309" y="3840683"/>
                  </a:lnTo>
                  <a:lnTo>
                    <a:pt x="567537" y="3840213"/>
                  </a:lnTo>
                  <a:close/>
                </a:path>
                <a:path w="4566920" h="3936365">
                  <a:moveTo>
                    <a:pt x="694956" y="10033"/>
                  </a:moveTo>
                  <a:lnTo>
                    <a:pt x="692162" y="6540"/>
                  </a:lnTo>
                  <a:lnTo>
                    <a:pt x="688428" y="8864"/>
                  </a:lnTo>
                  <a:lnTo>
                    <a:pt x="684225" y="7937"/>
                  </a:lnTo>
                  <a:lnTo>
                    <a:pt x="685850" y="9563"/>
                  </a:lnTo>
                  <a:lnTo>
                    <a:pt x="686790" y="11430"/>
                  </a:lnTo>
                  <a:lnTo>
                    <a:pt x="690054" y="11430"/>
                  </a:lnTo>
                  <a:lnTo>
                    <a:pt x="692861" y="12598"/>
                  </a:lnTo>
                  <a:lnTo>
                    <a:pt x="694956" y="10033"/>
                  </a:lnTo>
                  <a:close/>
                </a:path>
                <a:path w="4566920" h="3936365">
                  <a:moveTo>
                    <a:pt x="748398" y="3621087"/>
                  </a:moveTo>
                  <a:lnTo>
                    <a:pt x="745832" y="3620617"/>
                  </a:lnTo>
                  <a:lnTo>
                    <a:pt x="744194" y="3620389"/>
                  </a:lnTo>
                  <a:lnTo>
                    <a:pt x="740460" y="3619690"/>
                  </a:lnTo>
                  <a:lnTo>
                    <a:pt x="741159" y="3623183"/>
                  </a:lnTo>
                  <a:lnTo>
                    <a:pt x="741400" y="3624592"/>
                  </a:lnTo>
                  <a:lnTo>
                    <a:pt x="741629" y="3626218"/>
                  </a:lnTo>
                  <a:lnTo>
                    <a:pt x="744664" y="3625519"/>
                  </a:lnTo>
                  <a:lnTo>
                    <a:pt x="745832" y="3623183"/>
                  </a:lnTo>
                  <a:lnTo>
                    <a:pt x="748398" y="3621087"/>
                  </a:lnTo>
                  <a:close/>
                </a:path>
                <a:path w="4566920" h="3936365">
                  <a:moveTo>
                    <a:pt x="1106614" y="7696"/>
                  </a:moveTo>
                  <a:lnTo>
                    <a:pt x="1105674" y="5829"/>
                  </a:lnTo>
                  <a:lnTo>
                    <a:pt x="1104734" y="3733"/>
                  </a:lnTo>
                  <a:lnTo>
                    <a:pt x="1103109" y="469"/>
                  </a:lnTo>
                  <a:lnTo>
                    <a:pt x="1101471" y="3962"/>
                  </a:lnTo>
                  <a:lnTo>
                    <a:pt x="1100772" y="5829"/>
                  </a:lnTo>
                  <a:lnTo>
                    <a:pt x="1103109" y="8166"/>
                  </a:lnTo>
                  <a:lnTo>
                    <a:pt x="1104506" y="7937"/>
                  </a:lnTo>
                  <a:lnTo>
                    <a:pt x="1106373" y="7696"/>
                  </a:lnTo>
                  <a:lnTo>
                    <a:pt x="1106614" y="7696"/>
                  </a:lnTo>
                  <a:close/>
                </a:path>
                <a:path w="4566920" h="3936365">
                  <a:moveTo>
                    <a:pt x="1138110" y="3776268"/>
                  </a:moveTo>
                  <a:lnTo>
                    <a:pt x="1135316" y="3773474"/>
                  </a:lnTo>
                  <a:lnTo>
                    <a:pt x="1133449" y="3773703"/>
                  </a:lnTo>
                  <a:lnTo>
                    <a:pt x="1131112" y="3775570"/>
                  </a:lnTo>
                  <a:lnTo>
                    <a:pt x="1131341" y="3777208"/>
                  </a:lnTo>
                  <a:lnTo>
                    <a:pt x="1131582" y="3779075"/>
                  </a:lnTo>
                  <a:lnTo>
                    <a:pt x="1131811" y="3780244"/>
                  </a:lnTo>
                  <a:lnTo>
                    <a:pt x="1133906" y="3778834"/>
                  </a:lnTo>
                  <a:lnTo>
                    <a:pt x="1136015" y="3777678"/>
                  </a:lnTo>
                  <a:lnTo>
                    <a:pt x="1138110" y="3776268"/>
                  </a:lnTo>
                  <a:close/>
                </a:path>
                <a:path w="4566920" h="3936365">
                  <a:moveTo>
                    <a:pt x="1293291" y="319239"/>
                  </a:moveTo>
                  <a:lnTo>
                    <a:pt x="1289799" y="316445"/>
                  </a:lnTo>
                  <a:lnTo>
                    <a:pt x="1288630" y="321805"/>
                  </a:lnTo>
                  <a:lnTo>
                    <a:pt x="1290967" y="326237"/>
                  </a:lnTo>
                  <a:lnTo>
                    <a:pt x="1290967" y="322973"/>
                  </a:lnTo>
                  <a:lnTo>
                    <a:pt x="1293291" y="319239"/>
                  </a:lnTo>
                  <a:close/>
                </a:path>
                <a:path w="4566920" h="3936365">
                  <a:moveTo>
                    <a:pt x="1295158" y="331139"/>
                  </a:moveTo>
                  <a:lnTo>
                    <a:pt x="1294930" y="328574"/>
                  </a:lnTo>
                  <a:lnTo>
                    <a:pt x="1294701" y="326936"/>
                  </a:lnTo>
                  <a:lnTo>
                    <a:pt x="1293533" y="325780"/>
                  </a:lnTo>
                  <a:lnTo>
                    <a:pt x="1291666" y="326237"/>
                  </a:lnTo>
                  <a:lnTo>
                    <a:pt x="1291666" y="328803"/>
                  </a:lnTo>
                  <a:lnTo>
                    <a:pt x="1291424" y="331381"/>
                  </a:lnTo>
                  <a:lnTo>
                    <a:pt x="1291666" y="333946"/>
                  </a:lnTo>
                  <a:lnTo>
                    <a:pt x="1291894" y="335572"/>
                  </a:lnTo>
                  <a:lnTo>
                    <a:pt x="1293063" y="336740"/>
                  </a:lnTo>
                  <a:lnTo>
                    <a:pt x="1294930" y="336270"/>
                  </a:lnTo>
                  <a:lnTo>
                    <a:pt x="1294930" y="333705"/>
                  </a:lnTo>
                  <a:lnTo>
                    <a:pt x="1295158" y="331139"/>
                  </a:lnTo>
                  <a:close/>
                </a:path>
                <a:path w="4566920" h="3936365">
                  <a:moveTo>
                    <a:pt x="1471358" y="3771836"/>
                  </a:moveTo>
                  <a:lnTo>
                    <a:pt x="1468551" y="3770211"/>
                  </a:lnTo>
                  <a:lnTo>
                    <a:pt x="1465516" y="3770211"/>
                  </a:lnTo>
                  <a:lnTo>
                    <a:pt x="1461312" y="3772776"/>
                  </a:lnTo>
                  <a:lnTo>
                    <a:pt x="1469250" y="3774402"/>
                  </a:lnTo>
                  <a:lnTo>
                    <a:pt x="1469250" y="3774173"/>
                  </a:lnTo>
                  <a:lnTo>
                    <a:pt x="1471358" y="3771836"/>
                  </a:lnTo>
                  <a:close/>
                </a:path>
                <a:path w="4566920" h="3936365">
                  <a:moveTo>
                    <a:pt x="1525028" y="3719334"/>
                  </a:moveTo>
                  <a:lnTo>
                    <a:pt x="1522463" y="3718864"/>
                  </a:lnTo>
                  <a:lnTo>
                    <a:pt x="1520825" y="3718636"/>
                  </a:lnTo>
                  <a:lnTo>
                    <a:pt x="1517789" y="3718166"/>
                  </a:lnTo>
                  <a:lnTo>
                    <a:pt x="1517789" y="3721201"/>
                  </a:lnTo>
                  <a:lnTo>
                    <a:pt x="1518488" y="3722598"/>
                  </a:lnTo>
                  <a:lnTo>
                    <a:pt x="1518729" y="3723538"/>
                  </a:lnTo>
                  <a:lnTo>
                    <a:pt x="1519186" y="3724465"/>
                  </a:lnTo>
                  <a:lnTo>
                    <a:pt x="1519897" y="3723995"/>
                  </a:lnTo>
                  <a:lnTo>
                    <a:pt x="1520596" y="3723767"/>
                  </a:lnTo>
                  <a:lnTo>
                    <a:pt x="1521294" y="3723297"/>
                  </a:lnTo>
                  <a:lnTo>
                    <a:pt x="1523390" y="3721201"/>
                  </a:lnTo>
                  <a:lnTo>
                    <a:pt x="1525028" y="3719334"/>
                  </a:lnTo>
                  <a:close/>
                </a:path>
                <a:path w="4566920" h="3936365">
                  <a:moveTo>
                    <a:pt x="1531099" y="838936"/>
                  </a:moveTo>
                  <a:lnTo>
                    <a:pt x="1528762" y="837069"/>
                  </a:lnTo>
                  <a:lnTo>
                    <a:pt x="1526667" y="836599"/>
                  </a:lnTo>
                  <a:lnTo>
                    <a:pt x="1524330" y="839177"/>
                  </a:lnTo>
                  <a:lnTo>
                    <a:pt x="1524558" y="840803"/>
                  </a:lnTo>
                  <a:lnTo>
                    <a:pt x="1523390" y="843140"/>
                  </a:lnTo>
                  <a:lnTo>
                    <a:pt x="1526425" y="843610"/>
                  </a:lnTo>
                  <a:lnTo>
                    <a:pt x="1531099" y="838936"/>
                  </a:lnTo>
                  <a:close/>
                </a:path>
                <a:path w="4566920" h="3936365">
                  <a:moveTo>
                    <a:pt x="1606931" y="3742436"/>
                  </a:moveTo>
                  <a:lnTo>
                    <a:pt x="1604365" y="3741966"/>
                  </a:lnTo>
                  <a:lnTo>
                    <a:pt x="1602740" y="3741737"/>
                  </a:lnTo>
                  <a:lnTo>
                    <a:pt x="1599704" y="3741267"/>
                  </a:lnTo>
                  <a:lnTo>
                    <a:pt x="1599704" y="3744303"/>
                  </a:lnTo>
                  <a:lnTo>
                    <a:pt x="1600403" y="3745700"/>
                  </a:lnTo>
                  <a:lnTo>
                    <a:pt x="1600631" y="3746639"/>
                  </a:lnTo>
                  <a:lnTo>
                    <a:pt x="1601101" y="3747566"/>
                  </a:lnTo>
                  <a:lnTo>
                    <a:pt x="1601800" y="3747097"/>
                  </a:lnTo>
                  <a:lnTo>
                    <a:pt x="1602498" y="3746868"/>
                  </a:lnTo>
                  <a:lnTo>
                    <a:pt x="1603197" y="3746398"/>
                  </a:lnTo>
                  <a:lnTo>
                    <a:pt x="1605305" y="3744303"/>
                  </a:lnTo>
                  <a:lnTo>
                    <a:pt x="1606931" y="3742436"/>
                  </a:lnTo>
                  <a:close/>
                </a:path>
                <a:path w="4566920" h="3936365">
                  <a:moveTo>
                    <a:pt x="1628876" y="628916"/>
                  </a:moveTo>
                  <a:lnTo>
                    <a:pt x="1627009" y="627278"/>
                  </a:lnTo>
                  <a:lnTo>
                    <a:pt x="1625142" y="627278"/>
                  </a:lnTo>
                  <a:lnTo>
                    <a:pt x="1622806" y="629373"/>
                  </a:lnTo>
                  <a:lnTo>
                    <a:pt x="1623034" y="630783"/>
                  </a:lnTo>
                  <a:lnTo>
                    <a:pt x="1623275" y="632650"/>
                  </a:lnTo>
                  <a:lnTo>
                    <a:pt x="1623733" y="634974"/>
                  </a:lnTo>
                  <a:lnTo>
                    <a:pt x="1625841" y="632409"/>
                  </a:lnTo>
                  <a:lnTo>
                    <a:pt x="1628178" y="631482"/>
                  </a:lnTo>
                  <a:lnTo>
                    <a:pt x="1628876" y="628916"/>
                  </a:lnTo>
                  <a:close/>
                </a:path>
                <a:path w="4566920" h="3936365">
                  <a:moveTo>
                    <a:pt x="1668081" y="3719563"/>
                  </a:moveTo>
                  <a:lnTo>
                    <a:pt x="1663649" y="3715131"/>
                  </a:lnTo>
                  <a:lnTo>
                    <a:pt x="1661312" y="3717226"/>
                  </a:lnTo>
                  <a:lnTo>
                    <a:pt x="1661312" y="3719563"/>
                  </a:lnTo>
                  <a:lnTo>
                    <a:pt x="1663649" y="3721671"/>
                  </a:lnTo>
                  <a:lnTo>
                    <a:pt x="1665274" y="3721430"/>
                  </a:lnTo>
                  <a:lnTo>
                    <a:pt x="1667611" y="3722598"/>
                  </a:lnTo>
                  <a:lnTo>
                    <a:pt x="1668081" y="3719563"/>
                  </a:lnTo>
                  <a:close/>
                </a:path>
                <a:path w="4566920" h="3936365">
                  <a:moveTo>
                    <a:pt x="1828634" y="3707892"/>
                  </a:moveTo>
                  <a:lnTo>
                    <a:pt x="1828165" y="3704869"/>
                  </a:lnTo>
                  <a:lnTo>
                    <a:pt x="1825599" y="3703929"/>
                  </a:lnTo>
                  <a:lnTo>
                    <a:pt x="1824202" y="3701834"/>
                  </a:lnTo>
                  <a:lnTo>
                    <a:pt x="1821865" y="3704158"/>
                  </a:lnTo>
                  <a:lnTo>
                    <a:pt x="1821865" y="3706266"/>
                  </a:lnTo>
                  <a:lnTo>
                    <a:pt x="1824431" y="3708603"/>
                  </a:lnTo>
                  <a:lnTo>
                    <a:pt x="1825599" y="3708362"/>
                  </a:lnTo>
                  <a:lnTo>
                    <a:pt x="1827225" y="3708133"/>
                  </a:lnTo>
                  <a:lnTo>
                    <a:pt x="1828634" y="3707892"/>
                  </a:lnTo>
                  <a:close/>
                </a:path>
                <a:path w="4566920" h="3936365">
                  <a:moveTo>
                    <a:pt x="1858733" y="22631"/>
                  </a:moveTo>
                  <a:lnTo>
                    <a:pt x="1858505" y="20764"/>
                  </a:lnTo>
                  <a:lnTo>
                    <a:pt x="1858264" y="18199"/>
                  </a:lnTo>
                  <a:lnTo>
                    <a:pt x="1855939" y="18440"/>
                  </a:lnTo>
                  <a:lnTo>
                    <a:pt x="1854073" y="18440"/>
                  </a:lnTo>
                  <a:lnTo>
                    <a:pt x="1851964" y="18669"/>
                  </a:lnTo>
                  <a:lnTo>
                    <a:pt x="1853831" y="21932"/>
                  </a:lnTo>
                  <a:lnTo>
                    <a:pt x="1855470" y="24269"/>
                  </a:lnTo>
                  <a:lnTo>
                    <a:pt x="1858733" y="24739"/>
                  </a:lnTo>
                  <a:lnTo>
                    <a:pt x="1858733" y="22631"/>
                  </a:lnTo>
                  <a:close/>
                </a:path>
                <a:path w="4566920" h="3936365">
                  <a:moveTo>
                    <a:pt x="1943912" y="325780"/>
                  </a:moveTo>
                  <a:lnTo>
                    <a:pt x="1943684" y="323443"/>
                  </a:lnTo>
                  <a:lnTo>
                    <a:pt x="1943684" y="321576"/>
                  </a:lnTo>
                  <a:lnTo>
                    <a:pt x="1943442" y="319468"/>
                  </a:lnTo>
                  <a:lnTo>
                    <a:pt x="1940179" y="321335"/>
                  </a:lnTo>
                  <a:lnTo>
                    <a:pt x="1937842" y="322973"/>
                  </a:lnTo>
                  <a:lnTo>
                    <a:pt x="1937372" y="326237"/>
                  </a:lnTo>
                  <a:lnTo>
                    <a:pt x="1939239" y="326237"/>
                  </a:lnTo>
                  <a:lnTo>
                    <a:pt x="1941347" y="326009"/>
                  </a:lnTo>
                  <a:lnTo>
                    <a:pt x="1943912" y="325780"/>
                  </a:lnTo>
                  <a:close/>
                </a:path>
                <a:path w="4566920" h="3936365">
                  <a:moveTo>
                    <a:pt x="1963051" y="3732161"/>
                  </a:moveTo>
                  <a:lnTo>
                    <a:pt x="1962810" y="3729139"/>
                  </a:lnTo>
                  <a:lnTo>
                    <a:pt x="1960943" y="3727729"/>
                  </a:lnTo>
                  <a:lnTo>
                    <a:pt x="1959076" y="3727500"/>
                  </a:lnTo>
                  <a:lnTo>
                    <a:pt x="1956752" y="3729837"/>
                  </a:lnTo>
                  <a:lnTo>
                    <a:pt x="1957209" y="3731463"/>
                  </a:lnTo>
                  <a:lnTo>
                    <a:pt x="1957451" y="3733101"/>
                  </a:lnTo>
                  <a:lnTo>
                    <a:pt x="1958378" y="3737533"/>
                  </a:lnTo>
                  <a:lnTo>
                    <a:pt x="1959546" y="3732631"/>
                  </a:lnTo>
                  <a:lnTo>
                    <a:pt x="1963051" y="3732161"/>
                  </a:lnTo>
                  <a:close/>
                </a:path>
                <a:path w="4566920" h="3936365">
                  <a:moveTo>
                    <a:pt x="2002256" y="3815245"/>
                  </a:moveTo>
                  <a:lnTo>
                    <a:pt x="1997354" y="3814305"/>
                  </a:lnTo>
                  <a:lnTo>
                    <a:pt x="1997113" y="3810812"/>
                  </a:lnTo>
                  <a:lnTo>
                    <a:pt x="1993849" y="3810812"/>
                  </a:lnTo>
                  <a:lnTo>
                    <a:pt x="1992452" y="3812679"/>
                  </a:lnTo>
                  <a:lnTo>
                    <a:pt x="1992223" y="3814546"/>
                  </a:lnTo>
                  <a:lnTo>
                    <a:pt x="1994547" y="3816883"/>
                  </a:lnTo>
                  <a:lnTo>
                    <a:pt x="1996186" y="3816413"/>
                  </a:lnTo>
                  <a:lnTo>
                    <a:pt x="1997824" y="3816172"/>
                  </a:lnTo>
                  <a:lnTo>
                    <a:pt x="2002256" y="3815245"/>
                  </a:lnTo>
                  <a:close/>
                </a:path>
                <a:path w="4566920" h="3936365">
                  <a:moveTo>
                    <a:pt x="2031885" y="22174"/>
                  </a:moveTo>
                  <a:lnTo>
                    <a:pt x="2031657" y="18897"/>
                  </a:lnTo>
                  <a:lnTo>
                    <a:pt x="2029790" y="17500"/>
                  </a:lnTo>
                  <a:lnTo>
                    <a:pt x="2027923" y="17272"/>
                  </a:lnTo>
                  <a:lnTo>
                    <a:pt x="2025586" y="19608"/>
                  </a:lnTo>
                  <a:lnTo>
                    <a:pt x="2026056" y="21234"/>
                  </a:lnTo>
                  <a:lnTo>
                    <a:pt x="2026285" y="22872"/>
                  </a:lnTo>
                  <a:lnTo>
                    <a:pt x="2027224" y="27305"/>
                  </a:lnTo>
                  <a:lnTo>
                    <a:pt x="2028393" y="22402"/>
                  </a:lnTo>
                  <a:lnTo>
                    <a:pt x="2031885" y="22174"/>
                  </a:lnTo>
                  <a:close/>
                </a:path>
                <a:path w="4566920" h="3936365">
                  <a:moveTo>
                    <a:pt x="2062924" y="1035431"/>
                  </a:moveTo>
                  <a:lnTo>
                    <a:pt x="2054987" y="1034034"/>
                  </a:lnTo>
                  <a:lnTo>
                    <a:pt x="2052662" y="1036358"/>
                  </a:lnTo>
                  <a:lnTo>
                    <a:pt x="2055698" y="1037996"/>
                  </a:lnTo>
                  <a:lnTo>
                    <a:pt x="2058492" y="1037996"/>
                  </a:lnTo>
                  <a:lnTo>
                    <a:pt x="2062924" y="1035431"/>
                  </a:lnTo>
                  <a:close/>
                </a:path>
                <a:path w="4566920" h="3936365">
                  <a:moveTo>
                    <a:pt x="2133638" y="324840"/>
                  </a:moveTo>
                  <a:lnTo>
                    <a:pt x="2132698" y="322973"/>
                  </a:lnTo>
                  <a:lnTo>
                    <a:pt x="2130831" y="319709"/>
                  </a:lnTo>
                  <a:lnTo>
                    <a:pt x="2129904" y="320408"/>
                  </a:lnTo>
                  <a:lnTo>
                    <a:pt x="2128266" y="320878"/>
                  </a:lnTo>
                  <a:lnTo>
                    <a:pt x="2127097" y="323202"/>
                  </a:lnTo>
                  <a:lnTo>
                    <a:pt x="2127567" y="324840"/>
                  </a:lnTo>
                  <a:lnTo>
                    <a:pt x="2127567" y="326237"/>
                  </a:lnTo>
                  <a:lnTo>
                    <a:pt x="2129663" y="325780"/>
                  </a:lnTo>
                  <a:lnTo>
                    <a:pt x="2132469" y="327406"/>
                  </a:lnTo>
                  <a:lnTo>
                    <a:pt x="2133638" y="324840"/>
                  </a:lnTo>
                  <a:close/>
                </a:path>
                <a:path w="4566920" h="3936365">
                  <a:moveTo>
                    <a:pt x="2138299" y="836371"/>
                  </a:moveTo>
                  <a:lnTo>
                    <a:pt x="2135733" y="834275"/>
                  </a:lnTo>
                  <a:lnTo>
                    <a:pt x="2130831" y="834275"/>
                  </a:lnTo>
                  <a:lnTo>
                    <a:pt x="2130831" y="836371"/>
                  </a:lnTo>
                  <a:lnTo>
                    <a:pt x="2131072" y="837539"/>
                  </a:lnTo>
                  <a:lnTo>
                    <a:pt x="2132698" y="838466"/>
                  </a:lnTo>
                  <a:lnTo>
                    <a:pt x="2134336" y="839635"/>
                  </a:lnTo>
                  <a:lnTo>
                    <a:pt x="2136203" y="840574"/>
                  </a:lnTo>
                  <a:lnTo>
                    <a:pt x="2138299" y="838466"/>
                  </a:lnTo>
                  <a:lnTo>
                    <a:pt x="2138299" y="836371"/>
                  </a:lnTo>
                  <a:close/>
                </a:path>
                <a:path w="4566920" h="3936365">
                  <a:moveTo>
                    <a:pt x="2141334" y="328345"/>
                  </a:moveTo>
                  <a:lnTo>
                    <a:pt x="2138769" y="326009"/>
                  </a:lnTo>
                  <a:lnTo>
                    <a:pt x="2138070" y="328574"/>
                  </a:lnTo>
                  <a:lnTo>
                    <a:pt x="2134806" y="329044"/>
                  </a:lnTo>
                  <a:lnTo>
                    <a:pt x="2134565" y="332308"/>
                  </a:lnTo>
                  <a:lnTo>
                    <a:pt x="2136203" y="332536"/>
                  </a:lnTo>
                  <a:lnTo>
                    <a:pt x="2138997" y="333006"/>
                  </a:lnTo>
                  <a:lnTo>
                    <a:pt x="2141105" y="330669"/>
                  </a:lnTo>
                  <a:lnTo>
                    <a:pt x="2141334" y="328345"/>
                  </a:lnTo>
                  <a:close/>
                </a:path>
                <a:path w="4566920" h="3936365">
                  <a:moveTo>
                    <a:pt x="2153704" y="626110"/>
                  </a:moveTo>
                  <a:lnTo>
                    <a:pt x="2153475" y="624713"/>
                  </a:lnTo>
                  <a:lnTo>
                    <a:pt x="2153234" y="622846"/>
                  </a:lnTo>
                  <a:lnTo>
                    <a:pt x="2152777" y="620509"/>
                  </a:lnTo>
                  <a:lnTo>
                    <a:pt x="2150668" y="623074"/>
                  </a:lnTo>
                  <a:lnTo>
                    <a:pt x="2148103" y="624014"/>
                  </a:lnTo>
                  <a:lnTo>
                    <a:pt x="2147633" y="626579"/>
                  </a:lnTo>
                  <a:lnTo>
                    <a:pt x="2149500" y="628218"/>
                  </a:lnTo>
                  <a:lnTo>
                    <a:pt x="2151367" y="628218"/>
                  </a:lnTo>
                  <a:lnTo>
                    <a:pt x="2153704" y="626110"/>
                  </a:lnTo>
                  <a:close/>
                </a:path>
                <a:path w="4566920" h="3936365">
                  <a:moveTo>
                    <a:pt x="2158136" y="1040561"/>
                  </a:moveTo>
                  <a:lnTo>
                    <a:pt x="2155342" y="1037297"/>
                  </a:lnTo>
                  <a:lnTo>
                    <a:pt x="2152535" y="1040803"/>
                  </a:lnTo>
                  <a:lnTo>
                    <a:pt x="2152535" y="1044067"/>
                  </a:lnTo>
                  <a:lnTo>
                    <a:pt x="2155342" y="1047330"/>
                  </a:lnTo>
                  <a:lnTo>
                    <a:pt x="2158136" y="1043825"/>
                  </a:lnTo>
                  <a:lnTo>
                    <a:pt x="2158136" y="1040561"/>
                  </a:lnTo>
                  <a:close/>
                </a:path>
                <a:path w="4566920" h="3936365">
                  <a:moveTo>
                    <a:pt x="2197112" y="1042428"/>
                  </a:moveTo>
                  <a:lnTo>
                    <a:pt x="2194306" y="1040803"/>
                  </a:lnTo>
                  <a:lnTo>
                    <a:pt x="2189645" y="1040803"/>
                  </a:lnTo>
                  <a:lnTo>
                    <a:pt x="2190115" y="1043825"/>
                  </a:lnTo>
                  <a:lnTo>
                    <a:pt x="2192439" y="1045464"/>
                  </a:lnTo>
                  <a:lnTo>
                    <a:pt x="2195004" y="1046861"/>
                  </a:lnTo>
                  <a:lnTo>
                    <a:pt x="2196871" y="1044536"/>
                  </a:lnTo>
                  <a:lnTo>
                    <a:pt x="2197112" y="1042428"/>
                  </a:lnTo>
                  <a:close/>
                </a:path>
                <a:path w="4566920" h="3936365">
                  <a:moveTo>
                    <a:pt x="2236787" y="4902"/>
                  </a:moveTo>
                  <a:lnTo>
                    <a:pt x="2232342" y="0"/>
                  </a:lnTo>
                  <a:lnTo>
                    <a:pt x="2232342" y="7696"/>
                  </a:lnTo>
                  <a:lnTo>
                    <a:pt x="2234209" y="11430"/>
                  </a:lnTo>
                  <a:lnTo>
                    <a:pt x="2236546" y="7937"/>
                  </a:lnTo>
                  <a:lnTo>
                    <a:pt x="2236787" y="4902"/>
                  </a:lnTo>
                  <a:close/>
                </a:path>
                <a:path w="4566920" h="3936365">
                  <a:moveTo>
                    <a:pt x="2313787" y="625411"/>
                  </a:moveTo>
                  <a:lnTo>
                    <a:pt x="2310752" y="623773"/>
                  </a:lnTo>
                  <a:lnTo>
                    <a:pt x="2307958" y="623773"/>
                  </a:lnTo>
                  <a:lnTo>
                    <a:pt x="2303526" y="626351"/>
                  </a:lnTo>
                  <a:lnTo>
                    <a:pt x="2311463" y="627748"/>
                  </a:lnTo>
                  <a:lnTo>
                    <a:pt x="2313787" y="625411"/>
                  </a:lnTo>
                  <a:close/>
                </a:path>
                <a:path w="4566920" h="3936365">
                  <a:moveTo>
                    <a:pt x="2409939" y="3621087"/>
                  </a:moveTo>
                  <a:lnTo>
                    <a:pt x="2407374" y="3620617"/>
                  </a:lnTo>
                  <a:lnTo>
                    <a:pt x="2405735" y="3620389"/>
                  </a:lnTo>
                  <a:lnTo>
                    <a:pt x="2402700" y="3619919"/>
                  </a:lnTo>
                  <a:lnTo>
                    <a:pt x="2402700" y="3622954"/>
                  </a:lnTo>
                  <a:lnTo>
                    <a:pt x="2403398" y="3624351"/>
                  </a:lnTo>
                  <a:lnTo>
                    <a:pt x="2403640" y="3625291"/>
                  </a:lnTo>
                  <a:lnTo>
                    <a:pt x="2404097" y="3626218"/>
                  </a:lnTo>
                  <a:lnTo>
                    <a:pt x="2404808" y="3625748"/>
                  </a:lnTo>
                  <a:lnTo>
                    <a:pt x="2405507" y="3625519"/>
                  </a:lnTo>
                  <a:lnTo>
                    <a:pt x="2406205" y="3625050"/>
                  </a:lnTo>
                  <a:lnTo>
                    <a:pt x="2408301" y="3622954"/>
                  </a:lnTo>
                  <a:lnTo>
                    <a:pt x="2409939" y="3621087"/>
                  </a:lnTo>
                  <a:close/>
                </a:path>
                <a:path w="4566920" h="3936365">
                  <a:moveTo>
                    <a:pt x="2488819" y="633107"/>
                  </a:moveTo>
                  <a:lnTo>
                    <a:pt x="2486482" y="630783"/>
                  </a:lnTo>
                  <a:lnTo>
                    <a:pt x="2484844" y="631012"/>
                  </a:lnTo>
                  <a:lnTo>
                    <a:pt x="2483218" y="631482"/>
                  </a:lnTo>
                  <a:lnTo>
                    <a:pt x="2480640" y="631952"/>
                  </a:lnTo>
                  <a:lnTo>
                    <a:pt x="2483447" y="634047"/>
                  </a:lnTo>
                  <a:lnTo>
                    <a:pt x="2484374" y="636612"/>
                  </a:lnTo>
                  <a:lnTo>
                    <a:pt x="2487180" y="636841"/>
                  </a:lnTo>
                  <a:lnTo>
                    <a:pt x="2488577" y="634974"/>
                  </a:lnTo>
                  <a:lnTo>
                    <a:pt x="2488819" y="633107"/>
                  </a:lnTo>
                  <a:close/>
                </a:path>
                <a:path w="4566920" h="3936365">
                  <a:moveTo>
                    <a:pt x="2560688" y="3635552"/>
                  </a:moveTo>
                  <a:lnTo>
                    <a:pt x="2558351" y="3633457"/>
                  </a:lnTo>
                  <a:lnTo>
                    <a:pt x="2557183" y="3631120"/>
                  </a:lnTo>
                  <a:lnTo>
                    <a:pt x="2554617" y="3630422"/>
                  </a:lnTo>
                  <a:lnTo>
                    <a:pt x="2552992" y="3632289"/>
                  </a:lnTo>
                  <a:lnTo>
                    <a:pt x="2552992" y="3634155"/>
                  </a:lnTo>
                  <a:lnTo>
                    <a:pt x="2555087" y="3636492"/>
                  </a:lnTo>
                  <a:lnTo>
                    <a:pt x="2556484" y="3636251"/>
                  </a:lnTo>
                  <a:lnTo>
                    <a:pt x="2558351" y="3636022"/>
                  </a:lnTo>
                  <a:lnTo>
                    <a:pt x="2560688" y="3635552"/>
                  </a:lnTo>
                  <a:close/>
                </a:path>
                <a:path w="4566920" h="3936365">
                  <a:moveTo>
                    <a:pt x="2677604" y="3704628"/>
                  </a:moveTo>
                  <a:lnTo>
                    <a:pt x="2676207" y="3702532"/>
                  </a:lnTo>
                  <a:lnTo>
                    <a:pt x="2675039" y="3700424"/>
                  </a:lnTo>
                  <a:lnTo>
                    <a:pt x="2673642" y="3698329"/>
                  </a:lnTo>
                  <a:lnTo>
                    <a:pt x="2670835" y="3701135"/>
                  </a:lnTo>
                  <a:lnTo>
                    <a:pt x="2671064" y="3703002"/>
                  </a:lnTo>
                  <a:lnTo>
                    <a:pt x="2672931" y="3705326"/>
                  </a:lnTo>
                  <a:lnTo>
                    <a:pt x="2674569" y="3705098"/>
                  </a:lnTo>
                  <a:lnTo>
                    <a:pt x="2676436" y="3704869"/>
                  </a:lnTo>
                  <a:lnTo>
                    <a:pt x="2677604" y="3704628"/>
                  </a:lnTo>
                  <a:close/>
                </a:path>
                <a:path w="4566920" h="3936365">
                  <a:moveTo>
                    <a:pt x="2884360" y="3657955"/>
                  </a:moveTo>
                  <a:lnTo>
                    <a:pt x="2882493" y="3656558"/>
                  </a:lnTo>
                  <a:lnTo>
                    <a:pt x="2881566" y="3653993"/>
                  </a:lnTo>
                  <a:lnTo>
                    <a:pt x="2878531" y="3653523"/>
                  </a:lnTo>
                  <a:lnTo>
                    <a:pt x="2877832" y="3657727"/>
                  </a:lnTo>
                  <a:lnTo>
                    <a:pt x="2880156" y="3660063"/>
                  </a:lnTo>
                  <a:lnTo>
                    <a:pt x="2882265" y="3660292"/>
                  </a:lnTo>
                  <a:lnTo>
                    <a:pt x="2884360" y="3657955"/>
                  </a:lnTo>
                  <a:close/>
                </a:path>
                <a:path w="4566920" h="3936365">
                  <a:moveTo>
                    <a:pt x="2973273" y="3666363"/>
                  </a:moveTo>
                  <a:lnTo>
                    <a:pt x="2972803" y="3666121"/>
                  </a:lnTo>
                  <a:lnTo>
                    <a:pt x="2972346" y="3665194"/>
                  </a:lnTo>
                  <a:lnTo>
                    <a:pt x="2972104" y="3664254"/>
                  </a:lnTo>
                  <a:lnTo>
                    <a:pt x="2971647" y="3663327"/>
                  </a:lnTo>
                  <a:lnTo>
                    <a:pt x="2970936" y="3663797"/>
                  </a:lnTo>
                  <a:lnTo>
                    <a:pt x="2970238" y="3664026"/>
                  </a:lnTo>
                  <a:lnTo>
                    <a:pt x="2969539" y="3664496"/>
                  </a:lnTo>
                  <a:lnTo>
                    <a:pt x="2967444" y="3666591"/>
                  </a:lnTo>
                  <a:lnTo>
                    <a:pt x="2965805" y="3668458"/>
                  </a:lnTo>
                  <a:lnTo>
                    <a:pt x="2968371" y="3668928"/>
                  </a:lnTo>
                  <a:lnTo>
                    <a:pt x="2970009" y="3669157"/>
                  </a:lnTo>
                  <a:lnTo>
                    <a:pt x="2973044" y="3669627"/>
                  </a:lnTo>
                  <a:lnTo>
                    <a:pt x="2973044" y="3667061"/>
                  </a:lnTo>
                  <a:lnTo>
                    <a:pt x="2973273" y="3666363"/>
                  </a:lnTo>
                  <a:close/>
                </a:path>
                <a:path w="4566920" h="3936365">
                  <a:moveTo>
                    <a:pt x="2978874" y="310845"/>
                  </a:moveTo>
                  <a:lnTo>
                    <a:pt x="2976080" y="309206"/>
                  </a:lnTo>
                  <a:lnTo>
                    <a:pt x="2973044" y="309206"/>
                  </a:lnTo>
                  <a:lnTo>
                    <a:pt x="2968841" y="311772"/>
                  </a:lnTo>
                  <a:lnTo>
                    <a:pt x="2977007" y="313169"/>
                  </a:lnTo>
                  <a:lnTo>
                    <a:pt x="2978874" y="310845"/>
                  </a:lnTo>
                  <a:close/>
                </a:path>
                <a:path w="4566920" h="3936365">
                  <a:moveTo>
                    <a:pt x="2993580" y="3748963"/>
                  </a:moveTo>
                  <a:lnTo>
                    <a:pt x="2991015" y="3748506"/>
                  </a:lnTo>
                  <a:lnTo>
                    <a:pt x="2989376" y="3748265"/>
                  </a:lnTo>
                  <a:lnTo>
                    <a:pt x="2985643" y="3747566"/>
                  </a:lnTo>
                  <a:lnTo>
                    <a:pt x="2986341" y="3751072"/>
                  </a:lnTo>
                  <a:lnTo>
                    <a:pt x="2986570" y="3752469"/>
                  </a:lnTo>
                  <a:lnTo>
                    <a:pt x="2986811" y="3754107"/>
                  </a:lnTo>
                  <a:lnTo>
                    <a:pt x="2989846" y="3753408"/>
                  </a:lnTo>
                  <a:lnTo>
                    <a:pt x="2991015" y="3751072"/>
                  </a:lnTo>
                  <a:lnTo>
                    <a:pt x="2993580" y="3748963"/>
                  </a:lnTo>
                  <a:close/>
                </a:path>
                <a:path w="4566920" h="3936365">
                  <a:moveTo>
                    <a:pt x="3257740" y="3852341"/>
                  </a:moveTo>
                  <a:lnTo>
                    <a:pt x="3257042" y="3849319"/>
                  </a:lnTo>
                  <a:lnTo>
                    <a:pt x="3254705" y="3848150"/>
                  </a:lnTo>
                  <a:lnTo>
                    <a:pt x="3252609" y="3845585"/>
                  </a:lnTo>
                  <a:lnTo>
                    <a:pt x="3252139" y="3848150"/>
                  </a:lnTo>
                  <a:lnTo>
                    <a:pt x="3251911" y="3849776"/>
                  </a:lnTo>
                  <a:lnTo>
                    <a:pt x="3251212" y="3853510"/>
                  </a:lnTo>
                  <a:lnTo>
                    <a:pt x="3254705" y="3852811"/>
                  </a:lnTo>
                  <a:lnTo>
                    <a:pt x="3256343" y="3852583"/>
                  </a:lnTo>
                  <a:lnTo>
                    <a:pt x="3257740" y="3852341"/>
                  </a:lnTo>
                  <a:close/>
                </a:path>
                <a:path w="4566920" h="3936365">
                  <a:moveTo>
                    <a:pt x="3346894" y="839406"/>
                  </a:moveTo>
                  <a:lnTo>
                    <a:pt x="3344316" y="836841"/>
                  </a:lnTo>
                  <a:lnTo>
                    <a:pt x="3342221" y="836841"/>
                  </a:lnTo>
                  <a:lnTo>
                    <a:pt x="3339884" y="839406"/>
                  </a:lnTo>
                  <a:lnTo>
                    <a:pt x="3340125" y="840803"/>
                  </a:lnTo>
                  <a:lnTo>
                    <a:pt x="3340582" y="842200"/>
                  </a:lnTo>
                  <a:lnTo>
                    <a:pt x="3340824" y="843838"/>
                  </a:lnTo>
                  <a:lnTo>
                    <a:pt x="3341992" y="843140"/>
                  </a:lnTo>
                  <a:lnTo>
                    <a:pt x="3342690" y="842911"/>
                  </a:lnTo>
                  <a:lnTo>
                    <a:pt x="3343389" y="842441"/>
                  </a:lnTo>
                  <a:lnTo>
                    <a:pt x="3344557" y="841502"/>
                  </a:lnTo>
                  <a:lnTo>
                    <a:pt x="3345726" y="840333"/>
                  </a:lnTo>
                  <a:lnTo>
                    <a:pt x="3346894" y="839406"/>
                  </a:lnTo>
                  <a:close/>
                </a:path>
                <a:path w="4566920" h="3936365">
                  <a:moveTo>
                    <a:pt x="3618750" y="326707"/>
                  </a:moveTo>
                  <a:lnTo>
                    <a:pt x="3618052" y="325310"/>
                  </a:lnTo>
                  <a:lnTo>
                    <a:pt x="3617823" y="324370"/>
                  </a:lnTo>
                  <a:lnTo>
                    <a:pt x="3617353" y="323443"/>
                  </a:lnTo>
                  <a:lnTo>
                    <a:pt x="3616655" y="323913"/>
                  </a:lnTo>
                  <a:lnTo>
                    <a:pt x="3615956" y="324142"/>
                  </a:lnTo>
                  <a:lnTo>
                    <a:pt x="3615258" y="324612"/>
                  </a:lnTo>
                  <a:lnTo>
                    <a:pt x="3613150" y="326707"/>
                  </a:lnTo>
                  <a:lnTo>
                    <a:pt x="3611524" y="328574"/>
                  </a:lnTo>
                  <a:lnTo>
                    <a:pt x="3614089" y="329044"/>
                  </a:lnTo>
                  <a:lnTo>
                    <a:pt x="3615715" y="329272"/>
                  </a:lnTo>
                  <a:lnTo>
                    <a:pt x="3618750" y="329742"/>
                  </a:lnTo>
                  <a:lnTo>
                    <a:pt x="3618750" y="326707"/>
                  </a:lnTo>
                  <a:close/>
                </a:path>
                <a:path w="4566920" h="3936365">
                  <a:moveTo>
                    <a:pt x="3661460" y="8166"/>
                  </a:moveTo>
                  <a:lnTo>
                    <a:pt x="3659124" y="5600"/>
                  </a:lnTo>
                  <a:lnTo>
                    <a:pt x="3657257" y="8407"/>
                  </a:lnTo>
                  <a:lnTo>
                    <a:pt x="3657498" y="11430"/>
                  </a:lnTo>
                  <a:lnTo>
                    <a:pt x="3659822" y="15875"/>
                  </a:lnTo>
                  <a:lnTo>
                    <a:pt x="3661460" y="8166"/>
                  </a:lnTo>
                  <a:close/>
                </a:path>
                <a:path w="4566920" h="3936365">
                  <a:moveTo>
                    <a:pt x="3774402" y="3678720"/>
                  </a:moveTo>
                  <a:lnTo>
                    <a:pt x="3772535" y="3674529"/>
                  </a:lnTo>
                  <a:lnTo>
                    <a:pt x="3771379" y="3672192"/>
                  </a:lnTo>
                  <a:lnTo>
                    <a:pt x="3768801" y="3674757"/>
                  </a:lnTo>
                  <a:lnTo>
                    <a:pt x="3769042" y="3676624"/>
                  </a:lnTo>
                  <a:lnTo>
                    <a:pt x="3770668" y="3679190"/>
                  </a:lnTo>
                  <a:lnTo>
                    <a:pt x="3772306" y="3678961"/>
                  </a:lnTo>
                  <a:lnTo>
                    <a:pt x="3774173" y="3678720"/>
                  </a:lnTo>
                  <a:lnTo>
                    <a:pt x="3774402" y="3678720"/>
                  </a:lnTo>
                  <a:close/>
                </a:path>
                <a:path w="4566920" h="3936365">
                  <a:moveTo>
                    <a:pt x="3791674" y="3670325"/>
                  </a:moveTo>
                  <a:lnTo>
                    <a:pt x="3788880" y="3668687"/>
                  </a:lnTo>
                  <a:lnTo>
                    <a:pt x="3785844" y="3668687"/>
                  </a:lnTo>
                  <a:lnTo>
                    <a:pt x="3781641" y="3671265"/>
                  </a:lnTo>
                  <a:lnTo>
                    <a:pt x="3789807" y="3672662"/>
                  </a:lnTo>
                  <a:lnTo>
                    <a:pt x="3791674" y="3670325"/>
                  </a:lnTo>
                  <a:close/>
                </a:path>
                <a:path w="4566920" h="3936365">
                  <a:moveTo>
                    <a:pt x="3821315" y="3686657"/>
                  </a:moveTo>
                  <a:lnTo>
                    <a:pt x="3818509" y="3685032"/>
                  </a:lnTo>
                  <a:lnTo>
                    <a:pt x="3815473" y="3685032"/>
                  </a:lnTo>
                  <a:lnTo>
                    <a:pt x="3811282" y="3687597"/>
                  </a:lnTo>
                  <a:lnTo>
                    <a:pt x="3819207" y="3688994"/>
                  </a:lnTo>
                  <a:lnTo>
                    <a:pt x="3821315" y="3686657"/>
                  </a:lnTo>
                  <a:close/>
                </a:path>
                <a:path w="4566920" h="3936365">
                  <a:moveTo>
                    <a:pt x="4040213" y="3704158"/>
                  </a:moveTo>
                  <a:lnTo>
                    <a:pt x="4036009" y="3702761"/>
                  </a:lnTo>
                  <a:lnTo>
                    <a:pt x="4035539" y="3699497"/>
                  </a:lnTo>
                  <a:lnTo>
                    <a:pt x="4032745" y="3699268"/>
                  </a:lnTo>
                  <a:lnTo>
                    <a:pt x="4031107" y="3701135"/>
                  </a:lnTo>
                  <a:lnTo>
                    <a:pt x="4031107" y="3703002"/>
                  </a:lnTo>
                  <a:lnTo>
                    <a:pt x="4033202" y="3705326"/>
                  </a:lnTo>
                  <a:lnTo>
                    <a:pt x="4034612" y="3705098"/>
                  </a:lnTo>
                  <a:lnTo>
                    <a:pt x="4036479" y="3704869"/>
                  </a:lnTo>
                  <a:lnTo>
                    <a:pt x="4040213" y="3704158"/>
                  </a:lnTo>
                  <a:close/>
                </a:path>
                <a:path w="4566920" h="3936365">
                  <a:moveTo>
                    <a:pt x="4041610" y="3696932"/>
                  </a:moveTo>
                  <a:lnTo>
                    <a:pt x="4041368" y="3694823"/>
                  </a:lnTo>
                  <a:lnTo>
                    <a:pt x="4041140" y="3692258"/>
                  </a:lnTo>
                  <a:lnTo>
                    <a:pt x="4038803" y="3692499"/>
                  </a:lnTo>
                  <a:lnTo>
                    <a:pt x="4036936" y="3692499"/>
                  </a:lnTo>
                  <a:lnTo>
                    <a:pt x="4034840" y="3692728"/>
                  </a:lnTo>
                  <a:lnTo>
                    <a:pt x="4036707" y="3695992"/>
                  </a:lnTo>
                  <a:lnTo>
                    <a:pt x="4038346" y="3698329"/>
                  </a:lnTo>
                  <a:lnTo>
                    <a:pt x="4041610" y="3698798"/>
                  </a:lnTo>
                  <a:lnTo>
                    <a:pt x="4041610" y="3696932"/>
                  </a:lnTo>
                  <a:close/>
                </a:path>
                <a:path w="4566920" h="3936365">
                  <a:moveTo>
                    <a:pt x="4057472" y="3709060"/>
                  </a:moveTo>
                  <a:lnTo>
                    <a:pt x="4053281" y="3708362"/>
                  </a:lnTo>
                  <a:lnTo>
                    <a:pt x="4050703" y="3710698"/>
                  </a:lnTo>
                  <a:lnTo>
                    <a:pt x="4050703" y="3713035"/>
                  </a:lnTo>
                  <a:lnTo>
                    <a:pt x="4053281" y="3715359"/>
                  </a:lnTo>
                  <a:lnTo>
                    <a:pt x="4053979" y="3712794"/>
                  </a:lnTo>
                  <a:lnTo>
                    <a:pt x="4057243" y="3712324"/>
                  </a:lnTo>
                  <a:lnTo>
                    <a:pt x="4057472" y="3709060"/>
                  </a:lnTo>
                  <a:close/>
                </a:path>
                <a:path w="4566920" h="3936365">
                  <a:moveTo>
                    <a:pt x="4093883" y="3821544"/>
                  </a:moveTo>
                  <a:lnTo>
                    <a:pt x="4090619" y="3819448"/>
                  </a:lnTo>
                  <a:lnTo>
                    <a:pt x="4087584" y="3819677"/>
                  </a:lnTo>
                  <a:lnTo>
                    <a:pt x="4084777" y="3822484"/>
                  </a:lnTo>
                  <a:lnTo>
                    <a:pt x="4087584" y="3821773"/>
                  </a:lnTo>
                  <a:lnTo>
                    <a:pt x="4091076" y="3825278"/>
                  </a:lnTo>
                  <a:lnTo>
                    <a:pt x="4093883" y="3821544"/>
                  </a:lnTo>
                  <a:close/>
                </a:path>
                <a:path w="4566920" h="3936365">
                  <a:moveTo>
                    <a:pt x="4097845" y="3878249"/>
                  </a:moveTo>
                  <a:lnTo>
                    <a:pt x="4095508" y="3875913"/>
                  </a:lnTo>
                  <a:lnTo>
                    <a:pt x="4093883" y="3874046"/>
                  </a:lnTo>
                  <a:lnTo>
                    <a:pt x="4091546" y="3871950"/>
                  </a:lnTo>
                  <a:lnTo>
                    <a:pt x="4091076" y="3874287"/>
                  </a:lnTo>
                  <a:lnTo>
                    <a:pt x="4090847" y="3875913"/>
                  </a:lnTo>
                  <a:lnTo>
                    <a:pt x="4090149" y="3879646"/>
                  </a:lnTo>
                  <a:lnTo>
                    <a:pt x="4093883" y="3878948"/>
                  </a:lnTo>
                  <a:lnTo>
                    <a:pt x="4095280" y="3878719"/>
                  </a:lnTo>
                  <a:lnTo>
                    <a:pt x="4097845" y="3878249"/>
                  </a:lnTo>
                  <a:close/>
                </a:path>
                <a:path w="4566920" h="3936365">
                  <a:moveTo>
                    <a:pt x="4100652" y="3813149"/>
                  </a:moveTo>
                  <a:lnTo>
                    <a:pt x="4098315" y="3810812"/>
                  </a:lnTo>
                  <a:lnTo>
                    <a:pt x="4096677" y="3813848"/>
                  </a:lnTo>
                  <a:lnTo>
                    <a:pt x="4096677" y="3816642"/>
                  </a:lnTo>
                  <a:lnTo>
                    <a:pt x="4099242" y="3821074"/>
                  </a:lnTo>
                  <a:lnTo>
                    <a:pt x="4100652" y="3813149"/>
                  </a:lnTo>
                  <a:close/>
                </a:path>
                <a:path w="4566920" h="3936365">
                  <a:moveTo>
                    <a:pt x="4107878" y="3717226"/>
                  </a:moveTo>
                  <a:lnTo>
                    <a:pt x="4105313" y="3714902"/>
                  </a:lnTo>
                  <a:lnTo>
                    <a:pt x="4103916" y="3715131"/>
                  </a:lnTo>
                  <a:lnTo>
                    <a:pt x="4102519" y="3715601"/>
                  </a:lnTo>
                  <a:lnTo>
                    <a:pt x="4100880" y="3715829"/>
                  </a:lnTo>
                  <a:lnTo>
                    <a:pt x="4101350" y="3716998"/>
                  </a:lnTo>
                  <a:lnTo>
                    <a:pt x="4102277" y="3718395"/>
                  </a:lnTo>
                  <a:lnTo>
                    <a:pt x="4103217" y="3719563"/>
                  </a:lnTo>
                  <a:lnTo>
                    <a:pt x="4104386" y="3720731"/>
                  </a:lnTo>
                  <a:lnTo>
                    <a:pt x="4105313" y="3721900"/>
                  </a:lnTo>
                  <a:lnTo>
                    <a:pt x="4107878" y="3719334"/>
                  </a:lnTo>
                  <a:lnTo>
                    <a:pt x="4107878" y="3717226"/>
                  </a:lnTo>
                  <a:close/>
                </a:path>
                <a:path w="4566920" h="3936365">
                  <a:moveTo>
                    <a:pt x="4130522" y="3667531"/>
                  </a:moveTo>
                  <a:lnTo>
                    <a:pt x="4129354" y="3666363"/>
                  </a:lnTo>
                  <a:lnTo>
                    <a:pt x="4127716" y="3666121"/>
                  </a:lnTo>
                  <a:lnTo>
                    <a:pt x="4125379" y="3665893"/>
                  </a:lnTo>
                  <a:lnTo>
                    <a:pt x="4122813" y="3666121"/>
                  </a:lnTo>
                  <a:lnTo>
                    <a:pt x="4120248" y="3666121"/>
                  </a:lnTo>
                  <a:lnTo>
                    <a:pt x="4120019" y="3667988"/>
                  </a:lnTo>
                  <a:lnTo>
                    <a:pt x="4121188" y="3669157"/>
                  </a:lnTo>
                  <a:lnTo>
                    <a:pt x="4122585" y="3669398"/>
                  </a:lnTo>
                  <a:lnTo>
                    <a:pt x="4124922" y="3669627"/>
                  </a:lnTo>
                  <a:lnTo>
                    <a:pt x="4127487" y="3669398"/>
                  </a:lnTo>
                  <a:lnTo>
                    <a:pt x="4130052" y="3669398"/>
                  </a:lnTo>
                  <a:lnTo>
                    <a:pt x="4130522" y="3667531"/>
                  </a:lnTo>
                  <a:close/>
                </a:path>
                <a:path w="4566920" h="3936365">
                  <a:moveTo>
                    <a:pt x="4169727" y="327647"/>
                  </a:moveTo>
                  <a:lnTo>
                    <a:pt x="4169486" y="326237"/>
                  </a:lnTo>
                  <a:lnTo>
                    <a:pt x="4169029" y="324840"/>
                  </a:lnTo>
                  <a:lnTo>
                    <a:pt x="4168787" y="323202"/>
                  </a:lnTo>
                  <a:lnTo>
                    <a:pt x="4167619" y="323672"/>
                  </a:lnTo>
                  <a:lnTo>
                    <a:pt x="4166692" y="324142"/>
                  </a:lnTo>
                  <a:lnTo>
                    <a:pt x="4166222" y="324612"/>
                  </a:lnTo>
                  <a:lnTo>
                    <a:pt x="4165054" y="325539"/>
                  </a:lnTo>
                  <a:lnTo>
                    <a:pt x="4163885" y="326707"/>
                  </a:lnTo>
                  <a:lnTo>
                    <a:pt x="4162717" y="327647"/>
                  </a:lnTo>
                  <a:lnTo>
                    <a:pt x="4165295" y="330212"/>
                  </a:lnTo>
                  <a:lnTo>
                    <a:pt x="4167390" y="330212"/>
                  </a:lnTo>
                  <a:lnTo>
                    <a:pt x="4169727" y="327647"/>
                  </a:lnTo>
                  <a:close/>
                </a:path>
                <a:path w="4566920" h="3936365">
                  <a:moveTo>
                    <a:pt x="4212196" y="3720033"/>
                  </a:moveTo>
                  <a:lnTo>
                    <a:pt x="4209631" y="3719334"/>
                  </a:lnTo>
                  <a:lnTo>
                    <a:pt x="4209161" y="3716070"/>
                  </a:lnTo>
                  <a:lnTo>
                    <a:pt x="4205897" y="3715829"/>
                  </a:lnTo>
                  <a:lnTo>
                    <a:pt x="4205198" y="3720033"/>
                  </a:lnTo>
                  <a:lnTo>
                    <a:pt x="4207522" y="3722370"/>
                  </a:lnTo>
                  <a:lnTo>
                    <a:pt x="4209859" y="3722370"/>
                  </a:lnTo>
                  <a:lnTo>
                    <a:pt x="4212196" y="3720033"/>
                  </a:lnTo>
                  <a:close/>
                </a:path>
                <a:path w="4566920" h="3936365">
                  <a:moveTo>
                    <a:pt x="4234129" y="3644188"/>
                  </a:moveTo>
                  <a:lnTo>
                    <a:pt x="4231335" y="3642550"/>
                  </a:lnTo>
                  <a:lnTo>
                    <a:pt x="4228300" y="3642550"/>
                  </a:lnTo>
                  <a:lnTo>
                    <a:pt x="4224096" y="3645128"/>
                  </a:lnTo>
                  <a:lnTo>
                    <a:pt x="4232262" y="3646525"/>
                  </a:lnTo>
                  <a:lnTo>
                    <a:pt x="4234129" y="3644188"/>
                  </a:lnTo>
                  <a:close/>
                </a:path>
                <a:path w="4566920" h="3936365">
                  <a:moveTo>
                    <a:pt x="4247896" y="835444"/>
                  </a:moveTo>
                  <a:lnTo>
                    <a:pt x="4242536" y="834275"/>
                  </a:lnTo>
                  <a:lnTo>
                    <a:pt x="4238104" y="836599"/>
                  </a:lnTo>
                  <a:lnTo>
                    <a:pt x="4241368" y="836841"/>
                  </a:lnTo>
                  <a:lnTo>
                    <a:pt x="4245102" y="839177"/>
                  </a:lnTo>
                  <a:lnTo>
                    <a:pt x="4247896" y="835444"/>
                  </a:lnTo>
                  <a:close/>
                </a:path>
                <a:path w="4566920" h="3936365">
                  <a:moveTo>
                    <a:pt x="4254665" y="3636949"/>
                  </a:moveTo>
                  <a:lnTo>
                    <a:pt x="4253966" y="3635552"/>
                  </a:lnTo>
                  <a:lnTo>
                    <a:pt x="4253738" y="3634625"/>
                  </a:lnTo>
                  <a:lnTo>
                    <a:pt x="4253268" y="3633686"/>
                  </a:lnTo>
                  <a:lnTo>
                    <a:pt x="4252569" y="3634155"/>
                  </a:lnTo>
                  <a:lnTo>
                    <a:pt x="4251871" y="3634384"/>
                  </a:lnTo>
                  <a:lnTo>
                    <a:pt x="4251172" y="3634854"/>
                  </a:lnTo>
                  <a:lnTo>
                    <a:pt x="4249064" y="3636949"/>
                  </a:lnTo>
                  <a:lnTo>
                    <a:pt x="4247439" y="3638816"/>
                  </a:lnTo>
                  <a:lnTo>
                    <a:pt x="4250004" y="3639286"/>
                  </a:lnTo>
                  <a:lnTo>
                    <a:pt x="4251630" y="3639528"/>
                  </a:lnTo>
                  <a:lnTo>
                    <a:pt x="4254665" y="3639985"/>
                  </a:lnTo>
                  <a:lnTo>
                    <a:pt x="4254665" y="3636949"/>
                  </a:lnTo>
                  <a:close/>
                </a:path>
                <a:path w="4566920" h="3936365">
                  <a:moveTo>
                    <a:pt x="4280332" y="621677"/>
                  </a:moveTo>
                  <a:lnTo>
                    <a:pt x="4276141" y="620979"/>
                  </a:lnTo>
                  <a:lnTo>
                    <a:pt x="4273575" y="623316"/>
                  </a:lnTo>
                  <a:lnTo>
                    <a:pt x="4273575" y="625411"/>
                  </a:lnTo>
                  <a:lnTo>
                    <a:pt x="4275899" y="627507"/>
                  </a:lnTo>
                  <a:lnTo>
                    <a:pt x="4277309" y="625640"/>
                  </a:lnTo>
                  <a:lnTo>
                    <a:pt x="4279874" y="624713"/>
                  </a:lnTo>
                  <a:lnTo>
                    <a:pt x="4280332" y="621677"/>
                  </a:lnTo>
                  <a:close/>
                </a:path>
                <a:path w="4566920" h="3936365">
                  <a:moveTo>
                    <a:pt x="4293870" y="3933329"/>
                  </a:moveTo>
                  <a:lnTo>
                    <a:pt x="4291076" y="3929824"/>
                  </a:lnTo>
                  <a:lnTo>
                    <a:pt x="4287342" y="3932161"/>
                  </a:lnTo>
                  <a:lnTo>
                    <a:pt x="4283138" y="3931221"/>
                  </a:lnTo>
                  <a:lnTo>
                    <a:pt x="4284535" y="3932859"/>
                  </a:lnTo>
                  <a:lnTo>
                    <a:pt x="4285475" y="3934498"/>
                  </a:lnTo>
                  <a:lnTo>
                    <a:pt x="4286643" y="3934726"/>
                  </a:lnTo>
                  <a:lnTo>
                    <a:pt x="4288968" y="3934726"/>
                  </a:lnTo>
                  <a:lnTo>
                    <a:pt x="4291774" y="3935895"/>
                  </a:lnTo>
                  <a:lnTo>
                    <a:pt x="4293870" y="3933329"/>
                  </a:lnTo>
                  <a:close/>
                </a:path>
                <a:path w="4566920" h="3936365">
                  <a:moveTo>
                    <a:pt x="4320006" y="327875"/>
                  </a:moveTo>
                  <a:lnTo>
                    <a:pt x="4319778" y="326478"/>
                  </a:lnTo>
                  <a:lnTo>
                    <a:pt x="4319536" y="324612"/>
                  </a:lnTo>
                  <a:lnTo>
                    <a:pt x="4318838" y="320878"/>
                  </a:lnTo>
                  <a:lnTo>
                    <a:pt x="4317441" y="325069"/>
                  </a:lnTo>
                  <a:lnTo>
                    <a:pt x="4314406" y="325539"/>
                  </a:lnTo>
                  <a:lnTo>
                    <a:pt x="4313936" y="328345"/>
                  </a:lnTo>
                  <a:lnTo>
                    <a:pt x="4315803" y="329971"/>
                  </a:lnTo>
                  <a:lnTo>
                    <a:pt x="4317670" y="329971"/>
                  </a:lnTo>
                  <a:lnTo>
                    <a:pt x="4320006" y="327875"/>
                  </a:lnTo>
                  <a:close/>
                </a:path>
                <a:path w="4566920" h="3936365">
                  <a:moveTo>
                    <a:pt x="4340542" y="3837419"/>
                  </a:moveTo>
                  <a:lnTo>
                    <a:pt x="4340314" y="3835539"/>
                  </a:lnTo>
                  <a:lnTo>
                    <a:pt x="4338675" y="3833215"/>
                  </a:lnTo>
                  <a:lnTo>
                    <a:pt x="4337050" y="3833444"/>
                  </a:lnTo>
                  <a:lnTo>
                    <a:pt x="4335183" y="3833685"/>
                  </a:lnTo>
                  <a:lnTo>
                    <a:pt x="4334942" y="3833685"/>
                  </a:lnTo>
                  <a:lnTo>
                    <a:pt x="4336808" y="3837876"/>
                  </a:lnTo>
                  <a:lnTo>
                    <a:pt x="4337977" y="3840213"/>
                  </a:lnTo>
                  <a:lnTo>
                    <a:pt x="4340542" y="3837419"/>
                  </a:lnTo>
                  <a:close/>
                </a:path>
                <a:path w="4566920" h="3936365">
                  <a:moveTo>
                    <a:pt x="4340784" y="3667760"/>
                  </a:moveTo>
                  <a:lnTo>
                    <a:pt x="4337977" y="3666121"/>
                  </a:lnTo>
                  <a:lnTo>
                    <a:pt x="4333316" y="3666121"/>
                  </a:lnTo>
                  <a:lnTo>
                    <a:pt x="4333773" y="3669157"/>
                  </a:lnTo>
                  <a:lnTo>
                    <a:pt x="4336110" y="3670795"/>
                  </a:lnTo>
                  <a:lnTo>
                    <a:pt x="4338675" y="3672192"/>
                  </a:lnTo>
                  <a:lnTo>
                    <a:pt x="4340542" y="3669855"/>
                  </a:lnTo>
                  <a:lnTo>
                    <a:pt x="4340784" y="3667760"/>
                  </a:lnTo>
                  <a:close/>
                </a:path>
                <a:path w="4566920" h="3936365">
                  <a:moveTo>
                    <a:pt x="4362247" y="3618052"/>
                  </a:moveTo>
                  <a:lnTo>
                    <a:pt x="4357814" y="3613620"/>
                  </a:lnTo>
                  <a:lnTo>
                    <a:pt x="4355477" y="3615715"/>
                  </a:lnTo>
                  <a:lnTo>
                    <a:pt x="4355477" y="3617823"/>
                  </a:lnTo>
                  <a:lnTo>
                    <a:pt x="4357814" y="3620147"/>
                  </a:lnTo>
                  <a:lnTo>
                    <a:pt x="4359453" y="3619919"/>
                  </a:lnTo>
                  <a:lnTo>
                    <a:pt x="4361777" y="3621087"/>
                  </a:lnTo>
                  <a:lnTo>
                    <a:pt x="4362247" y="3618052"/>
                  </a:lnTo>
                  <a:close/>
                </a:path>
                <a:path w="4566920" h="3936365">
                  <a:moveTo>
                    <a:pt x="4379747" y="3609416"/>
                  </a:moveTo>
                  <a:lnTo>
                    <a:pt x="4377652" y="3607079"/>
                  </a:lnTo>
                  <a:lnTo>
                    <a:pt x="4376255" y="3607320"/>
                  </a:lnTo>
                  <a:lnTo>
                    <a:pt x="4374388" y="3607549"/>
                  </a:lnTo>
                  <a:lnTo>
                    <a:pt x="4370654" y="3608247"/>
                  </a:lnTo>
                  <a:lnTo>
                    <a:pt x="4374845" y="3609657"/>
                  </a:lnTo>
                  <a:lnTo>
                    <a:pt x="4375315" y="3612921"/>
                  </a:lnTo>
                  <a:lnTo>
                    <a:pt x="4378122" y="3613150"/>
                  </a:lnTo>
                  <a:lnTo>
                    <a:pt x="4379747" y="3611283"/>
                  </a:lnTo>
                  <a:lnTo>
                    <a:pt x="4379747" y="3609416"/>
                  </a:lnTo>
                  <a:close/>
                </a:path>
                <a:path w="4566920" h="3936365">
                  <a:moveTo>
                    <a:pt x="4412183" y="327875"/>
                  </a:moveTo>
                  <a:lnTo>
                    <a:pt x="4411726" y="326237"/>
                  </a:lnTo>
                  <a:lnTo>
                    <a:pt x="4411484" y="324612"/>
                  </a:lnTo>
                  <a:lnTo>
                    <a:pt x="4410557" y="320179"/>
                  </a:lnTo>
                  <a:lnTo>
                    <a:pt x="4409389" y="325069"/>
                  </a:lnTo>
                  <a:lnTo>
                    <a:pt x="4405884" y="325539"/>
                  </a:lnTo>
                  <a:lnTo>
                    <a:pt x="4406125" y="328574"/>
                  </a:lnTo>
                  <a:lnTo>
                    <a:pt x="4407992" y="329971"/>
                  </a:lnTo>
                  <a:lnTo>
                    <a:pt x="4409859" y="330212"/>
                  </a:lnTo>
                  <a:lnTo>
                    <a:pt x="4412183" y="327875"/>
                  </a:lnTo>
                  <a:close/>
                </a:path>
                <a:path w="4566920" h="3936365">
                  <a:moveTo>
                    <a:pt x="4447197" y="3768572"/>
                  </a:moveTo>
                  <a:lnTo>
                    <a:pt x="4444390" y="3766934"/>
                  </a:lnTo>
                  <a:lnTo>
                    <a:pt x="4441355" y="3766934"/>
                  </a:lnTo>
                  <a:lnTo>
                    <a:pt x="4437151" y="3769499"/>
                  </a:lnTo>
                  <a:lnTo>
                    <a:pt x="4445330" y="3771138"/>
                  </a:lnTo>
                  <a:lnTo>
                    <a:pt x="4445330" y="3770909"/>
                  </a:lnTo>
                  <a:lnTo>
                    <a:pt x="4447197" y="3768572"/>
                  </a:lnTo>
                  <a:close/>
                </a:path>
                <a:path w="4566920" h="3936365">
                  <a:moveTo>
                    <a:pt x="4460494" y="626808"/>
                  </a:moveTo>
                  <a:lnTo>
                    <a:pt x="4459097" y="624713"/>
                  </a:lnTo>
                  <a:lnTo>
                    <a:pt x="4457928" y="622617"/>
                  </a:lnTo>
                  <a:lnTo>
                    <a:pt x="4456531" y="620509"/>
                  </a:lnTo>
                  <a:lnTo>
                    <a:pt x="4453953" y="623544"/>
                  </a:lnTo>
                  <a:lnTo>
                    <a:pt x="4453953" y="625182"/>
                  </a:lnTo>
                  <a:lnTo>
                    <a:pt x="4455820" y="627507"/>
                  </a:lnTo>
                  <a:lnTo>
                    <a:pt x="4457458" y="627278"/>
                  </a:lnTo>
                  <a:lnTo>
                    <a:pt x="4459325" y="627049"/>
                  </a:lnTo>
                  <a:lnTo>
                    <a:pt x="4460494" y="626808"/>
                  </a:lnTo>
                  <a:close/>
                </a:path>
                <a:path w="4566920" h="3936365">
                  <a:moveTo>
                    <a:pt x="4487557" y="622846"/>
                  </a:moveTo>
                  <a:lnTo>
                    <a:pt x="4487100" y="621207"/>
                  </a:lnTo>
                  <a:lnTo>
                    <a:pt x="4486859" y="619582"/>
                  </a:lnTo>
                  <a:lnTo>
                    <a:pt x="4485932" y="615149"/>
                  </a:lnTo>
                  <a:lnTo>
                    <a:pt x="4484763" y="620039"/>
                  </a:lnTo>
                  <a:lnTo>
                    <a:pt x="4481258" y="620509"/>
                  </a:lnTo>
                  <a:lnTo>
                    <a:pt x="4481500" y="623544"/>
                  </a:lnTo>
                  <a:lnTo>
                    <a:pt x="4483366" y="624941"/>
                  </a:lnTo>
                  <a:lnTo>
                    <a:pt x="4485233" y="625182"/>
                  </a:lnTo>
                  <a:lnTo>
                    <a:pt x="4487557" y="622846"/>
                  </a:lnTo>
                  <a:close/>
                </a:path>
                <a:path w="4566920" h="3936365">
                  <a:moveTo>
                    <a:pt x="4517669" y="3759936"/>
                  </a:moveTo>
                  <a:lnTo>
                    <a:pt x="4515332" y="3757599"/>
                  </a:lnTo>
                  <a:lnTo>
                    <a:pt x="4513694" y="3758069"/>
                  </a:lnTo>
                  <a:lnTo>
                    <a:pt x="4512068" y="3758298"/>
                  </a:lnTo>
                  <a:lnTo>
                    <a:pt x="4507636" y="3759238"/>
                  </a:lnTo>
                  <a:lnTo>
                    <a:pt x="4512538" y="3760406"/>
                  </a:lnTo>
                  <a:lnTo>
                    <a:pt x="4512767" y="3763670"/>
                  </a:lnTo>
                  <a:lnTo>
                    <a:pt x="4516031" y="3763670"/>
                  </a:lnTo>
                  <a:lnTo>
                    <a:pt x="4517428" y="3761803"/>
                  </a:lnTo>
                  <a:lnTo>
                    <a:pt x="4517669" y="3759936"/>
                  </a:lnTo>
                  <a:close/>
                </a:path>
                <a:path w="4566920" h="3936365">
                  <a:moveTo>
                    <a:pt x="4566678" y="3639058"/>
                  </a:moveTo>
                  <a:lnTo>
                    <a:pt x="4564342" y="3636721"/>
                  </a:lnTo>
                  <a:lnTo>
                    <a:pt x="4562703" y="3634854"/>
                  </a:lnTo>
                  <a:lnTo>
                    <a:pt x="4560367" y="3632758"/>
                  </a:lnTo>
                  <a:lnTo>
                    <a:pt x="4559909" y="3635083"/>
                  </a:lnTo>
                  <a:lnTo>
                    <a:pt x="4559668" y="3636721"/>
                  </a:lnTo>
                  <a:lnTo>
                    <a:pt x="4558970" y="3640455"/>
                  </a:lnTo>
                  <a:lnTo>
                    <a:pt x="4562475" y="3639756"/>
                  </a:lnTo>
                  <a:lnTo>
                    <a:pt x="4566678" y="363905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75" name="object 75"/>
            <p:cNvSpPr/>
            <p:nvPr/>
          </p:nvSpPr>
          <p:spPr>
            <a:xfrm>
              <a:off x="1063078" y="3065753"/>
              <a:ext cx="4654550" cy="4286250"/>
            </a:xfrm>
            <a:custGeom>
              <a:avLst/>
              <a:gdLst/>
              <a:ahLst/>
              <a:cxnLst/>
              <a:rect l="l" t="t" r="r" b="b"/>
              <a:pathLst>
                <a:path w="4654550" h="4286250">
                  <a:moveTo>
                    <a:pt x="10274" y="314109"/>
                  </a:moveTo>
                  <a:lnTo>
                    <a:pt x="2336" y="312470"/>
                  </a:lnTo>
                  <a:lnTo>
                    <a:pt x="2336" y="312712"/>
                  </a:lnTo>
                  <a:lnTo>
                    <a:pt x="0" y="315048"/>
                  </a:lnTo>
                  <a:lnTo>
                    <a:pt x="3035" y="316674"/>
                  </a:lnTo>
                  <a:lnTo>
                    <a:pt x="5842" y="316674"/>
                  </a:lnTo>
                  <a:lnTo>
                    <a:pt x="10274" y="314109"/>
                  </a:lnTo>
                  <a:close/>
                </a:path>
                <a:path w="4654550" h="4286250">
                  <a:moveTo>
                    <a:pt x="44805" y="4133786"/>
                  </a:moveTo>
                  <a:lnTo>
                    <a:pt x="38747" y="4130992"/>
                  </a:lnTo>
                  <a:lnTo>
                    <a:pt x="35471" y="4133558"/>
                  </a:lnTo>
                  <a:lnTo>
                    <a:pt x="37338" y="4133786"/>
                  </a:lnTo>
                  <a:lnTo>
                    <a:pt x="38976" y="4134256"/>
                  </a:lnTo>
                  <a:lnTo>
                    <a:pt x="41770" y="4134256"/>
                  </a:lnTo>
                  <a:lnTo>
                    <a:pt x="43408" y="4134015"/>
                  </a:lnTo>
                  <a:lnTo>
                    <a:pt x="44805" y="4133786"/>
                  </a:lnTo>
                  <a:close/>
                </a:path>
                <a:path w="4654550" h="4286250">
                  <a:moveTo>
                    <a:pt x="151460" y="315976"/>
                  </a:moveTo>
                  <a:lnTo>
                    <a:pt x="148653" y="312470"/>
                  </a:lnTo>
                  <a:lnTo>
                    <a:pt x="145859" y="315976"/>
                  </a:lnTo>
                  <a:lnTo>
                    <a:pt x="145859" y="319239"/>
                  </a:lnTo>
                  <a:lnTo>
                    <a:pt x="148653" y="322516"/>
                  </a:lnTo>
                  <a:lnTo>
                    <a:pt x="151460" y="319239"/>
                  </a:lnTo>
                  <a:lnTo>
                    <a:pt x="151460" y="315976"/>
                  </a:lnTo>
                  <a:close/>
                </a:path>
                <a:path w="4654550" h="4286250">
                  <a:moveTo>
                    <a:pt x="392518" y="3984663"/>
                  </a:moveTo>
                  <a:lnTo>
                    <a:pt x="390652" y="3983037"/>
                  </a:lnTo>
                  <a:lnTo>
                    <a:pt x="388785" y="3983037"/>
                  </a:lnTo>
                  <a:lnTo>
                    <a:pt x="386448" y="3985133"/>
                  </a:lnTo>
                  <a:lnTo>
                    <a:pt x="386689" y="3986530"/>
                  </a:lnTo>
                  <a:lnTo>
                    <a:pt x="386918" y="3988397"/>
                  </a:lnTo>
                  <a:lnTo>
                    <a:pt x="387616" y="3992130"/>
                  </a:lnTo>
                  <a:lnTo>
                    <a:pt x="389013" y="3987939"/>
                  </a:lnTo>
                  <a:lnTo>
                    <a:pt x="392049" y="3987469"/>
                  </a:lnTo>
                  <a:lnTo>
                    <a:pt x="392518" y="3984663"/>
                  </a:lnTo>
                  <a:close/>
                </a:path>
                <a:path w="4654550" h="4286250">
                  <a:moveTo>
                    <a:pt x="465099" y="830313"/>
                  </a:moveTo>
                  <a:lnTo>
                    <a:pt x="462762" y="827735"/>
                  </a:lnTo>
                  <a:lnTo>
                    <a:pt x="460895" y="830541"/>
                  </a:lnTo>
                  <a:lnTo>
                    <a:pt x="461124" y="833577"/>
                  </a:lnTo>
                  <a:lnTo>
                    <a:pt x="463461" y="838009"/>
                  </a:lnTo>
                  <a:lnTo>
                    <a:pt x="465099" y="830313"/>
                  </a:lnTo>
                  <a:close/>
                </a:path>
                <a:path w="4654550" h="4286250">
                  <a:moveTo>
                    <a:pt x="481901" y="4113479"/>
                  </a:moveTo>
                  <a:lnTo>
                    <a:pt x="479094" y="4110685"/>
                  </a:lnTo>
                  <a:lnTo>
                    <a:pt x="477227" y="4110913"/>
                  </a:lnTo>
                  <a:lnTo>
                    <a:pt x="474891" y="4112780"/>
                  </a:lnTo>
                  <a:lnTo>
                    <a:pt x="475132" y="4114419"/>
                  </a:lnTo>
                  <a:lnTo>
                    <a:pt x="475361" y="4116286"/>
                  </a:lnTo>
                  <a:lnTo>
                    <a:pt x="475602" y="4117454"/>
                  </a:lnTo>
                  <a:lnTo>
                    <a:pt x="477697" y="4116057"/>
                  </a:lnTo>
                  <a:lnTo>
                    <a:pt x="479793" y="4114889"/>
                  </a:lnTo>
                  <a:lnTo>
                    <a:pt x="481901" y="4113479"/>
                  </a:lnTo>
                  <a:close/>
                </a:path>
                <a:path w="4654550" h="4286250">
                  <a:moveTo>
                    <a:pt x="554240" y="10274"/>
                  </a:moveTo>
                  <a:lnTo>
                    <a:pt x="551903" y="7937"/>
                  </a:lnTo>
                  <a:lnTo>
                    <a:pt x="550278" y="6070"/>
                  </a:lnTo>
                  <a:lnTo>
                    <a:pt x="547941" y="3975"/>
                  </a:lnTo>
                  <a:lnTo>
                    <a:pt x="547471" y="6299"/>
                  </a:lnTo>
                  <a:lnTo>
                    <a:pt x="547243" y="7937"/>
                  </a:lnTo>
                  <a:lnTo>
                    <a:pt x="546544" y="11671"/>
                  </a:lnTo>
                  <a:lnTo>
                    <a:pt x="550037" y="10972"/>
                  </a:lnTo>
                  <a:lnTo>
                    <a:pt x="554240" y="10274"/>
                  </a:lnTo>
                  <a:close/>
                </a:path>
                <a:path w="4654550" h="4286250">
                  <a:moveTo>
                    <a:pt x="595541" y="624954"/>
                  </a:moveTo>
                  <a:lnTo>
                    <a:pt x="593674" y="623544"/>
                  </a:lnTo>
                  <a:lnTo>
                    <a:pt x="591807" y="623316"/>
                  </a:lnTo>
                  <a:lnTo>
                    <a:pt x="589483" y="625652"/>
                  </a:lnTo>
                  <a:lnTo>
                    <a:pt x="589711" y="627278"/>
                  </a:lnTo>
                  <a:lnTo>
                    <a:pt x="590181" y="628916"/>
                  </a:lnTo>
                  <a:lnTo>
                    <a:pt x="590638" y="631482"/>
                  </a:lnTo>
                  <a:lnTo>
                    <a:pt x="592505" y="628688"/>
                  </a:lnTo>
                  <a:lnTo>
                    <a:pt x="595083" y="627748"/>
                  </a:lnTo>
                  <a:lnTo>
                    <a:pt x="595541" y="624954"/>
                  </a:lnTo>
                  <a:close/>
                </a:path>
                <a:path w="4654550" h="4286250">
                  <a:moveTo>
                    <a:pt x="609079" y="4093184"/>
                  </a:moveTo>
                  <a:lnTo>
                    <a:pt x="605574" y="4090847"/>
                  </a:lnTo>
                  <a:lnTo>
                    <a:pt x="602551" y="4090619"/>
                  </a:lnTo>
                  <a:lnTo>
                    <a:pt x="597179" y="4095508"/>
                  </a:lnTo>
                  <a:lnTo>
                    <a:pt x="602551" y="4094353"/>
                  </a:lnTo>
                  <a:lnTo>
                    <a:pt x="606285" y="4096677"/>
                  </a:lnTo>
                  <a:lnTo>
                    <a:pt x="609079" y="4093184"/>
                  </a:lnTo>
                  <a:close/>
                </a:path>
                <a:path w="4654550" h="4286250">
                  <a:moveTo>
                    <a:pt x="694486" y="4267035"/>
                  </a:moveTo>
                  <a:lnTo>
                    <a:pt x="690994" y="4264241"/>
                  </a:lnTo>
                  <a:lnTo>
                    <a:pt x="687717" y="4264241"/>
                  </a:lnTo>
                  <a:lnTo>
                    <a:pt x="684453" y="4267035"/>
                  </a:lnTo>
                  <a:lnTo>
                    <a:pt x="687959" y="4269841"/>
                  </a:lnTo>
                  <a:lnTo>
                    <a:pt x="691222" y="4269841"/>
                  </a:lnTo>
                  <a:lnTo>
                    <a:pt x="694486" y="4267035"/>
                  </a:lnTo>
                  <a:close/>
                </a:path>
                <a:path w="4654550" h="4286250">
                  <a:moveTo>
                    <a:pt x="803236" y="4243006"/>
                  </a:moveTo>
                  <a:lnTo>
                    <a:pt x="802538" y="4239272"/>
                  </a:lnTo>
                  <a:lnTo>
                    <a:pt x="802068" y="4236466"/>
                  </a:lnTo>
                  <a:lnTo>
                    <a:pt x="799033" y="4237164"/>
                  </a:lnTo>
                  <a:lnTo>
                    <a:pt x="797864" y="4239501"/>
                  </a:lnTo>
                  <a:lnTo>
                    <a:pt x="795299" y="4241597"/>
                  </a:lnTo>
                  <a:lnTo>
                    <a:pt x="797864" y="4242066"/>
                  </a:lnTo>
                  <a:lnTo>
                    <a:pt x="799503" y="4242295"/>
                  </a:lnTo>
                  <a:lnTo>
                    <a:pt x="803236" y="4243006"/>
                  </a:lnTo>
                  <a:close/>
                </a:path>
                <a:path w="4654550" h="4286250">
                  <a:moveTo>
                    <a:pt x="921080" y="829602"/>
                  </a:moveTo>
                  <a:lnTo>
                    <a:pt x="918984" y="827278"/>
                  </a:lnTo>
                  <a:lnTo>
                    <a:pt x="917587" y="827506"/>
                  </a:lnTo>
                  <a:lnTo>
                    <a:pt x="915720" y="827735"/>
                  </a:lnTo>
                  <a:lnTo>
                    <a:pt x="913384" y="828205"/>
                  </a:lnTo>
                  <a:lnTo>
                    <a:pt x="915949" y="830313"/>
                  </a:lnTo>
                  <a:lnTo>
                    <a:pt x="916889" y="832637"/>
                  </a:lnTo>
                  <a:lnTo>
                    <a:pt x="919454" y="833335"/>
                  </a:lnTo>
                  <a:lnTo>
                    <a:pt x="921080" y="831469"/>
                  </a:lnTo>
                  <a:lnTo>
                    <a:pt x="921080" y="829602"/>
                  </a:lnTo>
                  <a:close/>
                </a:path>
                <a:path w="4654550" h="4286250">
                  <a:moveTo>
                    <a:pt x="930414" y="4253966"/>
                  </a:moveTo>
                  <a:lnTo>
                    <a:pt x="927150" y="4251172"/>
                  </a:lnTo>
                  <a:lnTo>
                    <a:pt x="923886" y="4251172"/>
                  </a:lnTo>
                  <a:lnTo>
                    <a:pt x="920381" y="4253966"/>
                  </a:lnTo>
                  <a:lnTo>
                    <a:pt x="923886" y="4256773"/>
                  </a:lnTo>
                  <a:lnTo>
                    <a:pt x="927150" y="4256773"/>
                  </a:lnTo>
                  <a:lnTo>
                    <a:pt x="930414" y="4253966"/>
                  </a:lnTo>
                  <a:close/>
                </a:path>
                <a:path w="4654550" h="4286250">
                  <a:moveTo>
                    <a:pt x="946988" y="4208234"/>
                  </a:moveTo>
                  <a:lnTo>
                    <a:pt x="944422" y="4205655"/>
                  </a:lnTo>
                  <a:lnTo>
                    <a:pt x="942314" y="4205655"/>
                  </a:lnTo>
                  <a:lnTo>
                    <a:pt x="939990" y="4208234"/>
                  </a:lnTo>
                  <a:lnTo>
                    <a:pt x="940219" y="4209631"/>
                  </a:lnTo>
                  <a:lnTo>
                    <a:pt x="940689" y="4211028"/>
                  </a:lnTo>
                  <a:lnTo>
                    <a:pt x="940917" y="4212666"/>
                  </a:lnTo>
                  <a:lnTo>
                    <a:pt x="942086" y="4212196"/>
                  </a:lnTo>
                  <a:lnTo>
                    <a:pt x="943483" y="4211269"/>
                  </a:lnTo>
                  <a:lnTo>
                    <a:pt x="944651" y="4210329"/>
                  </a:lnTo>
                  <a:lnTo>
                    <a:pt x="945819" y="4209161"/>
                  </a:lnTo>
                  <a:lnTo>
                    <a:pt x="946988" y="4208234"/>
                  </a:lnTo>
                  <a:close/>
                </a:path>
                <a:path w="4654550" h="4286250">
                  <a:moveTo>
                    <a:pt x="1087945" y="3929126"/>
                  </a:moveTo>
                  <a:lnTo>
                    <a:pt x="1087704" y="3927729"/>
                  </a:lnTo>
                  <a:lnTo>
                    <a:pt x="1087234" y="3926332"/>
                  </a:lnTo>
                  <a:lnTo>
                    <a:pt x="1087005" y="3924693"/>
                  </a:lnTo>
                  <a:lnTo>
                    <a:pt x="1085837" y="3925392"/>
                  </a:lnTo>
                  <a:lnTo>
                    <a:pt x="1085138" y="3925620"/>
                  </a:lnTo>
                  <a:lnTo>
                    <a:pt x="1084440" y="3926090"/>
                  </a:lnTo>
                  <a:lnTo>
                    <a:pt x="1083271" y="3927030"/>
                  </a:lnTo>
                  <a:lnTo>
                    <a:pt x="1082103" y="3928199"/>
                  </a:lnTo>
                  <a:lnTo>
                    <a:pt x="1080935" y="3929126"/>
                  </a:lnTo>
                  <a:lnTo>
                    <a:pt x="1083500" y="3931691"/>
                  </a:lnTo>
                  <a:lnTo>
                    <a:pt x="1085608" y="3931691"/>
                  </a:lnTo>
                  <a:lnTo>
                    <a:pt x="1087945" y="3929126"/>
                  </a:lnTo>
                  <a:close/>
                </a:path>
                <a:path w="4654550" h="4286250">
                  <a:moveTo>
                    <a:pt x="1150480" y="4090378"/>
                  </a:moveTo>
                  <a:lnTo>
                    <a:pt x="1147673" y="4087812"/>
                  </a:lnTo>
                  <a:lnTo>
                    <a:pt x="1145819" y="4087812"/>
                  </a:lnTo>
                  <a:lnTo>
                    <a:pt x="1143482" y="4089679"/>
                  </a:lnTo>
                  <a:lnTo>
                    <a:pt x="1143711" y="4091317"/>
                  </a:lnTo>
                  <a:lnTo>
                    <a:pt x="1143952" y="4093184"/>
                  </a:lnTo>
                  <a:lnTo>
                    <a:pt x="1144181" y="4094353"/>
                  </a:lnTo>
                  <a:lnTo>
                    <a:pt x="1146276" y="4092943"/>
                  </a:lnTo>
                  <a:lnTo>
                    <a:pt x="1148384" y="4091787"/>
                  </a:lnTo>
                  <a:lnTo>
                    <a:pt x="1150480" y="4090378"/>
                  </a:lnTo>
                  <a:close/>
                </a:path>
                <a:path w="4654550" h="4286250">
                  <a:moveTo>
                    <a:pt x="1221651" y="3951300"/>
                  </a:moveTo>
                  <a:lnTo>
                    <a:pt x="1217460" y="3950601"/>
                  </a:lnTo>
                  <a:lnTo>
                    <a:pt x="1214882" y="3952925"/>
                  </a:lnTo>
                  <a:lnTo>
                    <a:pt x="1214882" y="3955034"/>
                  </a:lnTo>
                  <a:lnTo>
                    <a:pt x="1217218" y="3957129"/>
                  </a:lnTo>
                  <a:lnTo>
                    <a:pt x="1218615" y="3955262"/>
                  </a:lnTo>
                  <a:lnTo>
                    <a:pt x="1221193" y="3954335"/>
                  </a:lnTo>
                  <a:lnTo>
                    <a:pt x="1221651" y="3951300"/>
                  </a:lnTo>
                  <a:close/>
                </a:path>
                <a:path w="4654550" h="4286250">
                  <a:moveTo>
                    <a:pt x="1258760" y="4031335"/>
                  </a:moveTo>
                  <a:lnTo>
                    <a:pt x="1255953" y="4028770"/>
                  </a:lnTo>
                  <a:lnTo>
                    <a:pt x="1254086" y="4029011"/>
                  </a:lnTo>
                  <a:lnTo>
                    <a:pt x="1251762" y="4030637"/>
                  </a:lnTo>
                  <a:lnTo>
                    <a:pt x="1251991" y="4032275"/>
                  </a:lnTo>
                  <a:lnTo>
                    <a:pt x="1252232" y="4034142"/>
                  </a:lnTo>
                  <a:lnTo>
                    <a:pt x="1252461" y="4035310"/>
                  </a:lnTo>
                  <a:lnTo>
                    <a:pt x="1254556" y="4033901"/>
                  </a:lnTo>
                  <a:lnTo>
                    <a:pt x="1256665" y="4032745"/>
                  </a:lnTo>
                  <a:lnTo>
                    <a:pt x="1258760" y="4031335"/>
                  </a:lnTo>
                  <a:close/>
                </a:path>
                <a:path w="4654550" h="4286250">
                  <a:moveTo>
                    <a:pt x="1390840" y="328574"/>
                  </a:moveTo>
                  <a:lnTo>
                    <a:pt x="1387348" y="325780"/>
                  </a:lnTo>
                  <a:lnTo>
                    <a:pt x="1386179" y="331139"/>
                  </a:lnTo>
                  <a:lnTo>
                    <a:pt x="1388503" y="335584"/>
                  </a:lnTo>
                  <a:lnTo>
                    <a:pt x="1388503" y="332308"/>
                  </a:lnTo>
                  <a:lnTo>
                    <a:pt x="1390840" y="328574"/>
                  </a:lnTo>
                  <a:close/>
                </a:path>
                <a:path w="4654550" h="4286250">
                  <a:moveTo>
                    <a:pt x="1475092" y="620979"/>
                  </a:moveTo>
                  <a:lnTo>
                    <a:pt x="1472514" y="616546"/>
                  </a:lnTo>
                  <a:lnTo>
                    <a:pt x="1471117" y="624484"/>
                  </a:lnTo>
                  <a:lnTo>
                    <a:pt x="1473454" y="626821"/>
                  </a:lnTo>
                  <a:lnTo>
                    <a:pt x="1475092" y="623785"/>
                  </a:lnTo>
                  <a:lnTo>
                    <a:pt x="1475092" y="620979"/>
                  </a:lnTo>
                  <a:close/>
                </a:path>
                <a:path w="4654550" h="4286250">
                  <a:moveTo>
                    <a:pt x="1491424" y="328117"/>
                  </a:moveTo>
                  <a:lnTo>
                    <a:pt x="1488859" y="325780"/>
                  </a:lnTo>
                  <a:lnTo>
                    <a:pt x="1487690" y="326009"/>
                  </a:lnTo>
                  <a:lnTo>
                    <a:pt x="1486052" y="326250"/>
                  </a:lnTo>
                  <a:lnTo>
                    <a:pt x="1484655" y="326478"/>
                  </a:lnTo>
                  <a:lnTo>
                    <a:pt x="1485353" y="329514"/>
                  </a:lnTo>
                  <a:lnTo>
                    <a:pt x="1487690" y="330441"/>
                  </a:lnTo>
                  <a:lnTo>
                    <a:pt x="1489087" y="332549"/>
                  </a:lnTo>
                  <a:lnTo>
                    <a:pt x="1491424" y="330212"/>
                  </a:lnTo>
                  <a:lnTo>
                    <a:pt x="1491424" y="328117"/>
                  </a:lnTo>
                  <a:close/>
                </a:path>
                <a:path w="4654550" h="4286250">
                  <a:moveTo>
                    <a:pt x="1658277" y="830541"/>
                  </a:moveTo>
                  <a:lnTo>
                    <a:pt x="1655470" y="830770"/>
                  </a:lnTo>
                  <a:lnTo>
                    <a:pt x="1653146" y="829144"/>
                  </a:lnTo>
                  <a:lnTo>
                    <a:pt x="1651508" y="832408"/>
                  </a:lnTo>
                  <a:lnTo>
                    <a:pt x="1651508" y="837069"/>
                  </a:lnTo>
                  <a:lnTo>
                    <a:pt x="1654543" y="836612"/>
                  </a:lnTo>
                  <a:lnTo>
                    <a:pt x="1656181" y="834275"/>
                  </a:lnTo>
                  <a:lnTo>
                    <a:pt x="1658277" y="830541"/>
                  </a:lnTo>
                  <a:close/>
                </a:path>
                <a:path w="4654550" h="4286250">
                  <a:moveTo>
                    <a:pt x="1769821" y="3992842"/>
                  </a:moveTo>
                  <a:lnTo>
                    <a:pt x="1766328" y="3993540"/>
                  </a:lnTo>
                  <a:lnTo>
                    <a:pt x="1762125" y="3994239"/>
                  </a:lnTo>
                  <a:lnTo>
                    <a:pt x="1764461" y="3996575"/>
                  </a:lnTo>
                  <a:lnTo>
                    <a:pt x="1766087" y="3998442"/>
                  </a:lnTo>
                  <a:lnTo>
                    <a:pt x="1768424" y="4000538"/>
                  </a:lnTo>
                  <a:lnTo>
                    <a:pt x="1768894" y="3998201"/>
                  </a:lnTo>
                  <a:lnTo>
                    <a:pt x="1769122" y="3996575"/>
                  </a:lnTo>
                  <a:lnTo>
                    <a:pt x="1769821" y="3992842"/>
                  </a:lnTo>
                  <a:close/>
                </a:path>
                <a:path w="4654550" h="4286250">
                  <a:moveTo>
                    <a:pt x="1913115" y="324383"/>
                  </a:moveTo>
                  <a:lnTo>
                    <a:pt x="1912645" y="323672"/>
                  </a:lnTo>
                  <a:lnTo>
                    <a:pt x="1912404" y="322973"/>
                  </a:lnTo>
                  <a:lnTo>
                    <a:pt x="1911946" y="322275"/>
                  </a:lnTo>
                  <a:lnTo>
                    <a:pt x="1909838" y="320179"/>
                  </a:lnTo>
                  <a:lnTo>
                    <a:pt x="1907971" y="318541"/>
                  </a:lnTo>
                  <a:lnTo>
                    <a:pt x="1907501" y="321106"/>
                  </a:lnTo>
                  <a:lnTo>
                    <a:pt x="1907273" y="322745"/>
                  </a:lnTo>
                  <a:lnTo>
                    <a:pt x="1906803" y="325780"/>
                  </a:lnTo>
                  <a:lnTo>
                    <a:pt x="1909368" y="325780"/>
                  </a:lnTo>
                  <a:lnTo>
                    <a:pt x="1910080" y="326009"/>
                  </a:lnTo>
                  <a:lnTo>
                    <a:pt x="1910308" y="325539"/>
                  </a:lnTo>
                  <a:lnTo>
                    <a:pt x="1911248" y="325081"/>
                  </a:lnTo>
                  <a:lnTo>
                    <a:pt x="1912175" y="324840"/>
                  </a:lnTo>
                  <a:lnTo>
                    <a:pt x="1913115" y="324383"/>
                  </a:lnTo>
                  <a:close/>
                </a:path>
                <a:path w="4654550" h="4286250">
                  <a:moveTo>
                    <a:pt x="1937143" y="4262602"/>
                  </a:moveTo>
                  <a:lnTo>
                    <a:pt x="1936445" y="4259097"/>
                  </a:lnTo>
                  <a:lnTo>
                    <a:pt x="1936216" y="4257472"/>
                  </a:lnTo>
                  <a:lnTo>
                    <a:pt x="1935975" y="4256075"/>
                  </a:lnTo>
                  <a:lnTo>
                    <a:pt x="1932940" y="4256773"/>
                  </a:lnTo>
                  <a:lnTo>
                    <a:pt x="1931771" y="4259097"/>
                  </a:lnTo>
                  <a:lnTo>
                    <a:pt x="1929206" y="4261205"/>
                  </a:lnTo>
                  <a:lnTo>
                    <a:pt x="1931771" y="4261675"/>
                  </a:lnTo>
                  <a:lnTo>
                    <a:pt x="1933409" y="4261904"/>
                  </a:lnTo>
                  <a:lnTo>
                    <a:pt x="1937143" y="4262602"/>
                  </a:lnTo>
                  <a:close/>
                </a:path>
                <a:path w="4654550" h="4286250">
                  <a:moveTo>
                    <a:pt x="1980311" y="4673"/>
                  </a:moveTo>
                  <a:lnTo>
                    <a:pt x="1978685" y="3276"/>
                  </a:lnTo>
                  <a:lnTo>
                    <a:pt x="1977745" y="1409"/>
                  </a:lnTo>
                  <a:lnTo>
                    <a:pt x="1976818" y="1168"/>
                  </a:lnTo>
                  <a:lnTo>
                    <a:pt x="1974481" y="1168"/>
                  </a:lnTo>
                  <a:lnTo>
                    <a:pt x="1971687" y="0"/>
                  </a:lnTo>
                  <a:lnTo>
                    <a:pt x="1969579" y="2565"/>
                  </a:lnTo>
                  <a:lnTo>
                    <a:pt x="1972386" y="6070"/>
                  </a:lnTo>
                  <a:lnTo>
                    <a:pt x="1976120" y="3733"/>
                  </a:lnTo>
                  <a:lnTo>
                    <a:pt x="1980311" y="4673"/>
                  </a:lnTo>
                  <a:close/>
                </a:path>
                <a:path w="4654550" h="4286250">
                  <a:moveTo>
                    <a:pt x="2126399" y="19367"/>
                  </a:moveTo>
                  <a:lnTo>
                    <a:pt x="2124532" y="17970"/>
                  </a:lnTo>
                  <a:lnTo>
                    <a:pt x="2123605" y="15405"/>
                  </a:lnTo>
                  <a:lnTo>
                    <a:pt x="2120569" y="14935"/>
                  </a:lnTo>
                  <a:lnTo>
                    <a:pt x="2119871" y="19138"/>
                  </a:lnTo>
                  <a:lnTo>
                    <a:pt x="2122195" y="21704"/>
                  </a:lnTo>
                  <a:lnTo>
                    <a:pt x="2124532" y="21704"/>
                  </a:lnTo>
                  <a:lnTo>
                    <a:pt x="2126399" y="19367"/>
                  </a:lnTo>
                  <a:close/>
                </a:path>
                <a:path w="4654550" h="4286250">
                  <a:moveTo>
                    <a:pt x="2126869" y="832408"/>
                  </a:moveTo>
                  <a:lnTo>
                    <a:pt x="2124303" y="829843"/>
                  </a:lnTo>
                  <a:lnTo>
                    <a:pt x="2122195" y="829843"/>
                  </a:lnTo>
                  <a:lnTo>
                    <a:pt x="2119871" y="832408"/>
                  </a:lnTo>
                  <a:lnTo>
                    <a:pt x="2120100" y="833805"/>
                  </a:lnTo>
                  <a:lnTo>
                    <a:pt x="2120569" y="835202"/>
                  </a:lnTo>
                  <a:lnTo>
                    <a:pt x="2120798" y="836841"/>
                  </a:lnTo>
                  <a:lnTo>
                    <a:pt x="2121966" y="836142"/>
                  </a:lnTo>
                  <a:lnTo>
                    <a:pt x="2122665" y="835914"/>
                  </a:lnTo>
                  <a:lnTo>
                    <a:pt x="2123363" y="835444"/>
                  </a:lnTo>
                  <a:lnTo>
                    <a:pt x="2124532" y="834504"/>
                  </a:lnTo>
                  <a:lnTo>
                    <a:pt x="2125700" y="833335"/>
                  </a:lnTo>
                  <a:lnTo>
                    <a:pt x="2126869" y="832408"/>
                  </a:lnTo>
                  <a:close/>
                </a:path>
                <a:path w="4654550" h="4286250">
                  <a:moveTo>
                    <a:pt x="2150668" y="1027963"/>
                  </a:moveTo>
                  <a:lnTo>
                    <a:pt x="2147633" y="1027493"/>
                  </a:lnTo>
                  <a:lnTo>
                    <a:pt x="2142972" y="1032167"/>
                  </a:lnTo>
                  <a:lnTo>
                    <a:pt x="2145309" y="1034262"/>
                  </a:lnTo>
                  <a:lnTo>
                    <a:pt x="2147405" y="1034503"/>
                  </a:lnTo>
                  <a:lnTo>
                    <a:pt x="2149741" y="1031938"/>
                  </a:lnTo>
                  <a:lnTo>
                    <a:pt x="2149500" y="1030300"/>
                  </a:lnTo>
                  <a:lnTo>
                    <a:pt x="2150668" y="1027963"/>
                  </a:lnTo>
                  <a:close/>
                </a:path>
                <a:path w="4654550" h="4286250">
                  <a:moveTo>
                    <a:pt x="2215311" y="322275"/>
                  </a:moveTo>
                  <a:lnTo>
                    <a:pt x="2213216" y="322516"/>
                  </a:lnTo>
                  <a:lnTo>
                    <a:pt x="2211349" y="322745"/>
                  </a:lnTo>
                  <a:lnTo>
                    <a:pt x="2208784" y="322745"/>
                  </a:lnTo>
                  <a:lnTo>
                    <a:pt x="2209012" y="325081"/>
                  </a:lnTo>
                  <a:lnTo>
                    <a:pt x="2209012" y="326948"/>
                  </a:lnTo>
                  <a:lnTo>
                    <a:pt x="2209241" y="329044"/>
                  </a:lnTo>
                  <a:lnTo>
                    <a:pt x="2212517" y="327177"/>
                  </a:lnTo>
                  <a:lnTo>
                    <a:pt x="2214842" y="325539"/>
                  </a:lnTo>
                  <a:lnTo>
                    <a:pt x="2215311" y="322275"/>
                  </a:lnTo>
                  <a:close/>
                </a:path>
                <a:path w="4654550" h="4286250">
                  <a:moveTo>
                    <a:pt x="2352764" y="3992130"/>
                  </a:moveTo>
                  <a:lnTo>
                    <a:pt x="2352535" y="3990505"/>
                  </a:lnTo>
                  <a:lnTo>
                    <a:pt x="2352294" y="3988638"/>
                  </a:lnTo>
                  <a:lnTo>
                    <a:pt x="2352065" y="3987469"/>
                  </a:lnTo>
                  <a:lnTo>
                    <a:pt x="2349957" y="3988866"/>
                  </a:lnTo>
                  <a:lnTo>
                    <a:pt x="2347861" y="3990035"/>
                  </a:lnTo>
                  <a:lnTo>
                    <a:pt x="2345766" y="3991432"/>
                  </a:lnTo>
                  <a:lnTo>
                    <a:pt x="2348560" y="3993997"/>
                  </a:lnTo>
                  <a:lnTo>
                    <a:pt x="2350427" y="3993769"/>
                  </a:lnTo>
                  <a:lnTo>
                    <a:pt x="2352764" y="3992130"/>
                  </a:lnTo>
                  <a:close/>
                </a:path>
                <a:path w="4654550" h="4286250">
                  <a:moveTo>
                    <a:pt x="2405964" y="4183494"/>
                  </a:moveTo>
                  <a:lnTo>
                    <a:pt x="2405735" y="4180459"/>
                  </a:lnTo>
                  <a:lnTo>
                    <a:pt x="2403398" y="4176026"/>
                  </a:lnTo>
                  <a:lnTo>
                    <a:pt x="2402001" y="4183723"/>
                  </a:lnTo>
                  <a:lnTo>
                    <a:pt x="2404097" y="4186288"/>
                  </a:lnTo>
                  <a:lnTo>
                    <a:pt x="2405964" y="4183494"/>
                  </a:lnTo>
                  <a:close/>
                </a:path>
                <a:path w="4654550" h="4286250">
                  <a:moveTo>
                    <a:pt x="2410168" y="4091317"/>
                  </a:moveTo>
                  <a:lnTo>
                    <a:pt x="2406675" y="4088511"/>
                  </a:lnTo>
                  <a:lnTo>
                    <a:pt x="2404338" y="4092016"/>
                  </a:lnTo>
                  <a:lnTo>
                    <a:pt x="2404097" y="4095051"/>
                  </a:lnTo>
                  <a:lnTo>
                    <a:pt x="2408999" y="4100411"/>
                  </a:lnTo>
                  <a:lnTo>
                    <a:pt x="2407831" y="4095051"/>
                  </a:lnTo>
                  <a:lnTo>
                    <a:pt x="2410168" y="4091317"/>
                  </a:lnTo>
                  <a:close/>
                </a:path>
                <a:path w="4654550" h="4286250">
                  <a:moveTo>
                    <a:pt x="2415768" y="4157357"/>
                  </a:moveTo>
                  <a:lnTo>
                    <a:pt x="2413203" y="4153154"/>
                  </a:lnTo>
                  <a:lnTo>
                    <a:pt x="2411806" y="4161091"/>
                  </a:lnTo>
                  <a:lnTo>
                    <a:pt x="2414143" y="4163187"/>
                  </a:lnTo>
                  <a:lnTo>
                    <a:pt x="2415768" y="4160393"/>
                  </a:lnTo>
                  <a:lnTo>
                    <a:pt x="2415768" y="4157357"/>
                  </a:lnTo>
                  <a:close/>
                </a:path>
                <a:path w="4654550" h="4286250">
                  <a:moveTo>
                    <a:pt x="2431643" y="319709"/>
                  </a:moveTo>
                  <a:lnTo>
                    <a:pt x="2431173" y="319239"/>
                  </a:lnTo>
                  <a:lnTo>
                    <a:pt x="2430703" y="318312"/>
                  </a:lnTo>
                  <a:lnTo>
                    <a:pt x="2430475" y="317373"/>
                  </a:lnTo>
                  <a:lnTo>
                    <a:pt x="2430005" y="316445"/>
                  </a:lnTo>
                  <a:lnTo>
                    <a:pt x="2429306" y="316915"/>
                  </a:lnTo>
                  <a:lnTo>
                    <a:pt x="2428608" y="317144"/>
                  </a:lnTo>
                  <a:lnTo>
                    <a:pt x="2427909" y="317614"/>
                  </a:lnTo>
                  <a:lnTo>
                    <a:pt x="2425801" y="319709"/>
                  </a:lnTo>
                  <a:lnTo>
                    <a:pt x="2424176" y="321576"/>
                  </a:lnTo>
                  <a:lnTo>
                    <a:pt x="2426741" y="322046"/>
                  </a:lnTo>
                  <a:lnTo>
                    <a:pt x="2428367" y="322275"/>
                  </a:lnTo>
                  <a:lnTo>
                    <a:pt x="2431402" y="322745"/>
                  </a:lnTo>
                  <a:lnTo>
                    <a:pt x="2431402" y="320179"/>
                  </a:lnTo>
                  <a:lnTo>
                    <a:pt x="2431643" y="319709"/>
                  </a:lnTo>
                  <a:close/>
                </a:path>
                <a:path w="4654550" h="4286250">
                  <a:moveTo>
                    <a:pt x="2461044" y="8407"/>
                  </a:moveTo>
                  <a:lnTo>
                    <a:pt x="2460815" y="7010"/>
                  </a:lnTo>
                  <a:lnTo>
                    <a:pt x="2460574" y="3505"/>
                  </a:lnTo>
                  <a:lnTo>
                    <a:pt x="2458478" y="5372"/>
                  </a:lnTo>
                  <a:lnTo>
                    <a:pt x="2457539" y="6070"/>
                  </a:lnTo>
                  <a:lnTo>
                    <a:pt x="2457310" y="6769"/>
                  </a:lnTo>
                  <a:lnTo>
                    <a:pt x="2456611" y="8166"/>
                  </a:lnTo>
                  <a:lnTo>
                    <a:pt x="2453805" y="6769"/>
                  </a:lnTo>
                  <a:lnTo>
                    <a:pt x="2454503" y="9334"/>
                  </a:lnTo>
                  <a:lnTo>
                    <a:pt x="2456611" y="11899"/>
                  </a:lnTo>
                  <a:lnTo>
                    <a:pt x="2458707" y="11899"/>
                  </a:lnTo>
                  <a:lnTo>
                    <a:pt x="2461044" y="9575"/>
                  </a:lnTo>
                  <a:lnTo>
                    <a:pt x="2461044" y="8407"/>
                  </a:lnTo>
                  <a:close/>
                </a:path>
                <a:path w="4654550" h="4286250">
                  <a:moveTo>
                    <a:pt x="2710040" y="9575"/>
                  </a:moveTo>
                  <a:lnTo>
                    <a:pt x="2709811" y="8166"/>
                  </a:lnTo>
                  <a:lnTo>
                    <a:pt x="2709570" y="6299"/>
                  </a:lnTo>
                  <a:lnTo>
                    <a:pt x="2709113" y="3975"/>
                  </a:lnTo>
                  <a:lnTo>
                    <a:pt x="2707005" y="6540"/>
                  </a:lnTo>
                  <a:lnTo>
                    <a:pt x="2704668" y="7467"/>
                  </a:lnTo>
                  <a:lnTo>
                    <a:pt x="2703969" y="10033"/>
                  </a:lnTo>
                  <a:lnTo>
                    <a:pt x="2705836" y="11671"/>
                  </a:lnTo>
                  <a:lnTo>
                    <a:pt x="2707703" y="11671"/>
                  </a:lnTo>
                  <a:lnTo>
                    <a:pt x="2710040" y="9575"/>
                  </a:lnTo>
                  <a:close/>
                </a:path>
                <a:path w="4654550" h="4286250">
                  <a:moveTo>
                    <a:pt x="2877134" y="4191660"/>
                  </a:moveTo>
                  <a:lnTo>
                    <a:pt x="2875267" y="4190263"/>
                  </a:lnTo>
                  <a:lnTo>
                    <a:pt x="2874327" y="4187698"/>
                  </a:lnTo>
                  <a:lnTo>
                    <a:pt x="2871292" y="4187228"/>
                  </a:lnTo>
                  <a:lnTo>
                    <a:pt x="2870593" y="4191431"/>
                  </a:lnTo>
                  <a:lnTo>
                    <a:pt x="2872930" y="4193997"/>
                  </a:lnTo>
                  <a:lnTo>
                    <a:pt x="2875026" y="4193997"/>
                  </a:lnTo>
                  <a:lnTo>
                    <a:pt x="2877134" y="4191660"/>
                  </a:lnTo>
                  <a:close/>
                </a:path>
                <a:path w="4654550" h="4286250">
                  <a:moveTo>
                    <a:pt x="3048419" y="4282668"/>
                  </a:moveTo>
                  <a:lnTo>
                    <a:pt x="3048177" y="4281043"/>
                  </a:lnTo>
                  <a:lnTo>
                    <a:pt x="3046311" y="4278706"/>
                  </a:lnTo>
                  <a:lnTo>
                    <a:pt x="3044685" y="4278935"/>
                  </a:lnTo>
                  <a:lnTo>
                    <a:pt x="3042818" y="4279176"/>
                  </a:lnTo>
                  <a:lnTo>
                    <a:pt x="3041650" y="4279404"/>
                  </a:lnTo>
                  <a:lnTo>
                    <a:pt x="3043047" y="4281500"/>
                  </a:lnTo>
                  <a:lnTo>
                    <a:pt x="3044215" y="4283608"/>
                  </a:lnTo>
                  <a:lnTo>
                    <a:pt x="3045612" y="4285704"/>
                  </a:lnTo>
                  <a:lnTo>
                    <a:pt x="3048419" y="4282668"/>
                  </a:lnTo>
                  <a:close/>
                </a:path>
                <a:path w="4654550" h="4286250">
                  <a:moveTo>
                    <a:pt x="3054489" y="4255605"/>
                  </a:moveTo>
                  <a:lnTo>
                    <a:pt x="3051911" y="4255605"/>
                  </a:lnTo>
                  <a:lnTo>
                    <a:pt x="3051454" y="4255363"/>
                  </a:lnTo>
                  <a:lnTo>
                    <a:pt x="3050984" y="4255833"/>
                  </a:lnTo>
                  <a:lnTo>
                    <a:pt x="3050044" y="4256303"/>
                  </a:lnTo>
                  <a:lnTo>
                    <a:pt x="3049117" y="4256532"/>
                  </a:lnTo>
                  <a:lnTo>
                    <a:pt x="3048177" y="4257002"/>
                  </a:lnTo>
                  <a:lnTo>
                    <a:pt x="3048647" y="4257700"/>
                  </a:lnTo>
                  <a:lnTo>
                    <a:pt x="3048889" y="4258399"/>
                  </a:lnTo>
                  <a:lnTo>
                    <a:pt x="3049346" y="4259097"/>
                  </a:lnTo>
                  <a:lnTo>
                    <a:pt x="3051454" y="4261205"/>
                  </a:lnTo>
                  <a:lnTo>
                    <a:pt x="3053321" y="4262831"/>
                  </a:lnTo>
                  <a:lnTo>
                    <a:pt x="3053778" y="4260266"/>
                  </a:lnTo>
                  <a:lnTo>
                    <a:pt x="3054019" y="4258640"/>
                  </a:lnTo>
                  <a:lnTo>
                    <a:pt x="3054489" y="4255605"/>
                  </a:lnTo>
                  <a:close/>
                </a:path>
                <a:path w="4654550" h="4286250">
                  <a:moveTo>
                    <a:pt x="3245142" y="3985831"/>
                  </a:moveTo>
                  <a:lnTo>
                    <a:pt x="3242576" y="3983736"/>
                  </a:lnTo>
                  <a:lnTo>
                    <a:pt x="3241408" y="3981399"/>
                  </a:lnTo>
                  <a:lnTo>
                    <a:pt x="3239071" y="3980700"/>
                  </a:lnTo>
                  <a:lnTo>
                    <a:pt x="3237446" y="3982567"/>
                  </a:lnTo>
                  <a:lnTo>
                    <a:pt x="3237446" y="3984434"/>
                  </a:lnTo>
                  <a:lnTo>
                    <a:pt x="3239541" y="3986771"/>
                  </a:lnTo>
                  <a:lnTo>
                    <a:pt x="3240938" y="3986530"/>
                  </a:lnTo>
                  <a:lnTo>
                    <a:pt x="3242805" y="3986301"/>
                  </a:lnTo>
                  <a:lnTo>
                    <a:pt x="3245142" y="3985831"/>
                  </a:lnTo>
                  <a:close/>
                </a:path>
                <a:path w="4654550" h="4286250">
                  <a:moveTo>
                    <a:pt x="3271278" y="3999141"/>
                  </a:moveTo>
                  <a:lnTo>
                    <a:pt x="3268942" y="3996804"/>
                  </a:lnTo>
                  <a:lnTo>
                    <a:pt x="3267316" y="3994937"/>
                  </a:lnTo>
                  <a:lnTo>
                    <a:pt x="3264979" y="3992842"/>
                  </a:lnTo>
                  <a:lnTo>
                    <a:pt x="3264509" y="3995166"/>
                  </a:lnTo>
                  <a:lnTo>
                    <a:pt x="3264281" y="3996804"/>
                  </a:lnTo>
                  <a:lnTo>
                    <a:pt x="3263582" y="4000538"/>
                  </a:lnTo>
                  <a:lnTo>
                    <a:pt x="3267075" y="3999839"/>
                  </a:lnTo>
                  <a:lnTo>
                    <a:pt x="3271278" y="3999141"/>
                  </a:lnTo>
                  <a:close/>
                </a:path>
                <a:path w="4654550" h="4286250">
                  <a:moveTo>
                    <a:pt x="3473602" y="4199128"/>
                  </a:moveTo>
                  <a:lnTo>
                    <a:pt x="3472904" y="4197959"/>
                  </a:lnTo>
                  <a:lnTo>
                    <a:pt x="3472675" y="4197261"/>
                  </a:lnTo>
                  <a:lnTo>
                    <a:pt x="3472205" y="4196562"/>
                  </a:lnTo>
                  <a:lnTo>
                    <a:pt x="3471265" y="4195394"/>
                  </a:lnTo>
                  <a:lnTo>
                    <a:pt x="3470097" y="4194225"/>
                  </a:lnTo>
                  <a:lnTo>
                    <a:pt x="3469170" y="4193057"/>
                  </a:lnTo>
                  <a:lnTo>
                    <a:pt x="3466604" y="4195622"/>
                  </a:lnTo>
                  <a:lnTo>
                    <a:pt x="3466604" y="4197731"/>
                  </a:lnTo>
                  <a:lnTo>
                    <a:pt x="3469170" y="4200055"/>
                  </a:lnTo>
                  <a:lnTo>
                    <a:pt x="3470567" y="4199826"/>
                  </a:lnTo>
                  <a:lnTo>
                    <a:pt x="3471964" y="4199356"/>
                  </a:lnTo>
                  <a:lnTo>
                    <a:pt x="3473602" y="4199128"/>
                  </a:lnTo>
                  <a:close/>
                </a:path>
                <a:path w="4654550" h="4286250">
                  <a:moveTo>
                    <a:pt x="3477107" y="4207992"/>
                  </a:moveTo>
                  <a:lnTo>
                    <a:pt x="3473831" y="4205198"/>
                  </a:lnTo>
                  <a:lnTo>
                    <a:pt x="3470567" y="4205198"/>
                  </a:lnTo>
                  <a:lnTo>
                    <a:pt x="3467074" y="4207992"/>
                  </a:lnTo>
                  <a:lnTo>
                    <a:pt x="3470567" y="4210799"/>
                  </a:lnTo>
                  <a:lnTo>
                    <a:pt x="3473831" y="4210799"/>
                  </a:lnTo>
                  <a:lnTo>
                    <a:pt x="3477107" y="4207992"/>
                  </a:lnTo>
                  <a:close/>
                </a:path>
                <a:path w="4654550" h="4286250">
                  <a:moveTo>
                    <a:pt x="3555276" y="3961803"/>
                  </a:moveTo>
                  <a:lnTo>
                    <a:pt x="3550843" y="3957370"/>
                  </a:lnTo>
                  <a:lnTo>
                    <a:pt x="3548507" y="3959466"/>
                  </a:lnTo>
                  <a:lnTo>
                    <a:pt x="3548507" y="3961561"/>
                  </a:lnTo>
                  <a:lnTo>
                    <a:pt x="3550843" y="3963898"/>
                  </a:lnTo>
                  <a:lnTo>
                    <a:pt x="3552482" y="3963670"/>
                  </a:lnTo>
                  <a:lnTo>
                    <a:pt x="3554819" y="3964838"/>
                  </a:lnTo>
                  <a:lnTo>
                    <a:pt x="3555276" y="3961803"/>
                  </a:lnTo>
                  <a:close/>
                </a:path>
                <a:path w="4654550" h="4286250">
                  <a:moveTo>
                    <a:pt x="3555517" y="1028903"/>
                  </a:moveTo>
                  <a:lnTo>
                    <a:pt x="3553650" y="1027493"/>
                  </a:lnTo>
                  <a:lnTo>
                    <a:pt x="3552710" y="1024928"/>
                  </a:lnTo>
                  <a:lnTo>
                    <a:pt x="3549675" y="1024470"/>
                  </a:lnTo>
                  <a:lnTo>
                    <a:pt x="3548977" y="1028661"/>
                  </a:lnTo>
                  <a:lnTo>
                    <a:pt x="3551313" y="1031227"/>
                  </a:lnTo>
                  <a:lnTo>
                    <a:pt x="3553409" y="1031227"/>
                  </a:lnTo>
                  <a:lnTo>
                    <a:pt x="3555517" y="1028903"/>
                  </a:lnTo>
                  <a:close/>
                </a:path>
                <a:path w="4654550" h="4286250">
                  <a:moveTo>
                    <a:pt x="3617823" y="3942435"/>
                  </a:moveTo>
                  <a:lnTo>
                    <a:pt x="3614559" y="3940327"/>
                  </a:lnTo>
                  <a:lnTo>
                    <a:pt x="3611524" y="3940568"/>
                  </a:lnTo>
                  <a:lnTo>
                    <a:pt x="3608717" y="3943362"/>
                  </a:lnTo>
                  <a:lnTo>
                    <a:pt x="3611524" y="3942664"/>
                  </a:lnTo>
                  <a:lnTo>
                    <a:pt x="3615017" y="3946169"/>
                  </a:lnTo>
                  <a:lnTo>
                    <a:pt x="3617823" y="3942435"/>
                  </a:lnTo>
                  <a:close/>
                </a:path>
                <a:path w="4654550" h="4286250">
                  <a:moveTo>
                    <a:pt x="3628555" y="325780"/>
                  </a:moveTo>
                  <a:lnTo>
                    <a:pt x="3628326" y="322745"/>
                  </a:lnTo>
                  <a:lnTo>
                    <a:pt x="3625519" y="319938"/>
                  </a:lnTo>
                  <a:lnTo>
                    <a:pt x="3625989" y="322745"/>
                  </a:lnTo>
                  <a:lnTo>
                    <a:pt x="3622725" y="326009"/>
                  </a:lnTo>
                  <a:lnTo>
                    <a:pt x="3626459" y="329044"/>
                  </a:lnTo>
                  <a:lnTo>
                    <a:pt x="3628555" y="325780"/>
                  </a:lnTo>
                  <a:close/>
                </a:path>
                <a:path w="4654550" h="4286250">
                  <a:moveTo>
                    <a:pt x="4054437" y="308038"/>
                  </a:moveTo>
                  <a:lnTo>
                    <a:pt x="4051643" y="305473"/>
                  </a:lnTo>
                  <a:lnTo>
                    <a:pt x="4049776" y="305714"/>
                  </a:lnTo>
                  <a:lnTo>
                    <a:pt x="4047439" y="307340"/>
                  </a:lnTo>
                  <a:lnTo>
                    <a:pt x="4047680" y="308978"/>
                  </a:lnTo>
                  <a:lnTo>
                    <a:pt x="4047909" y="310845"/>
                  </a:lnTo>
                  <a:lnTo>
                    <a:pt x="4048137" y="312013"/>
                  </a:lnTo>
                  <a:lnTo>
                    <a:pt x="4050246" y="310603"/>
                  </a:lnTo>
                  <a:lnTo>
                    <a:pt x="4052341" y="309448"/>
                  </a:lnTo>
                  <a:lnTo>
                    <a:pt x="4054437" y="308038"/>
                  </a:lnTo>
                  <a:close/>
                </a:path>
                <a:path w="4654550" h="4286250">
                  <a:moveTo>
                    <a:pt x="4103687" y="4095508"/>
                  </a:moveTo>
                  <a:lnTo>
                    <a:pt x="4102976" y="4091787"/>
                  </a:lnTo>
                  <a:lnTo>
                    <a:pt x="4102747" y="4090378"/>
                  </a:lnTo>
                  <a:lnTo>
                    <a:pt x="4102277" y="4087812"/>
                  </a:lnTo>
                  <a:lnTo>
                    <a:pt x="4099953" y="4090149"/>
                  </a:lnTo>
                  <a:lnTo>
                    <a:pt x="4098086" y="4091775"/>
                  </a:lnTo>
                  <a:lnTo>
                    <a:pt x="4095978" y="4094111"/>
                  </a:lnTo>
                  <a:lnTo>
                    <a:pt x="4098315" y="4094581"/>
                  </a:lnTo>
                  <a:lnTo>
                    <a:pt x="4099953" y="4094810"/>
                  </a:lnTo>
                  <a:lnTo>
                    <a:pt x="4103687" y="4095508"/>
                  </a:lnTo>
                  <a:close/>
                </a:path>
                <a:path w="4654550" h="4286250">
                  <a:moveTo>
                    <a:pt x="4162729" y="4137520"/>
                  </a:moveTo>
                  <a:lnTo>
                    <a:pt x="4162488" y="4134485"/>
                  </a:lnTo>
                  <a:lnTo>
                    <a:pt x="4159694" y="4131691"/>
                  </a:lnTo>
                  <a:lnTo>
                    <a:pt x="4160393" y="4134485"/>
                  </a:lnTo>
                  <a:lnTo>
                    <a:pt x="4156887" y="4137749"/>
                  </a:lnTo>
                  <a:lnTo>
                    <a:pt x="4160621" y="4140784"/>
                  </a:lnTo>
                  <a:lnTo>
                    <a:pt x="4162729" y="4137520"/>
                  </a:lnTo>
                  <a:close/>
                </a:path>
                <a:path w="4654550" h="4286250">
                  <a:moveTo>
                    <a:pt x="4165523" y="3942892"/>
                  </a:moveTo>
                  <a:lnTo>
                    <a:pt x="4162958" y="3940327"/>
                  </a:lnTo>
                  <a:lnTo>
                    <a:pt x="4160863" y="3940327"/>
                  </a:lnTo>
                  <a:lnTo>
                    <a:pt x="4158526" y="3942892"/>
                  </a:lnTo>
                  <a:lnTo>
                    <a:pt x="4158754" y="3944302"/>
                  </a:lnTo>
                  <a:lnTo>
                    <a:pt x="4159224" y="3945699"/>
                  </a:lnTo>
                  <a:lnTo>
                    <a:pt x="4159453" y="3947325"/>
                  </a:lnTo>
                  <a:lnTo>
                    <a:pt x="4160621" y="3946626"/>
                  </a:lnTo>
                  <a:lnTo>
                    <a:pt x="4161320" y="3946398"/>
                  </a:lnTo>
                  <a:lnTo>
                    <a:pt x="4162018" y="3945928"/>
                  </a:lnTo>
                  <a:lnTo>
                    <a:pt x="4163187" y="3945001"/>
                  </a:lnTo>
                  <a:lnTo>
                    <a:pt x="4164355" y="3943832"/>
                  </a:lnTo>
                  <a:lnTo>
                    <a:pt x="4165523" y="3942892"/>
                  </a:lnTo>
                  <a:close/>
                </a:path>
                <a:path w="4654550" h="4286250">
                  <a:moveTo>
                    <a:pt x="4198658" y="3986301"/>
                  </a:moveTo>
                  <a:lnTo>
                    <a:pt x="4194924" y="3986771"/>
                  </a:lnTo>
                  <a:lnTo>
                    <a:pt x="4193527" y="3987228"/>
                  </a:lnTo>
                  <a:lnTo>
                    <a:pt x="4190962" y="3987698"/>
                  </a:lnTo>
                  <a:lnTo>
                    <a:pt x="4193298" y="3990035"/>
                  </a:lnTo>
                  <a:lnTo>
                    <a:pt x="4194924" y="3991902"/>
                  </a:lnTo>
                  <a:lnTo>
                    <a:pt x="4197261" y="3993997"/>
                  </a:lnTo>
                  <a:lnTo>
                    <a:pt x="4197731" y="3991673"/>
                  </a:lnTo>
                  <a:lnTo>
                    <a:pt x="4197959" y="3990035"/>
                  </a:lnTo>
                  <a:lnTo>
                    <a:pt x="4198658" y="3986301"/>
                  </a:lnTo>
                  <a:close/>
                </a:path>
                <a:path w="4654550" h="4286250">
                  <a:moveTo>
                    <a:pt x="4266336" y="4221302"/>
                  </a:moveTo>
                  <a:lnTo>
                    <a:pt x="4261434" y="4220362"/>
                  </a:lnTo>
                  <a:lnTo>
                    <a:pt x="4261205" y="4216870"/>
                  </a:lnTo>
                  <a:lnTo>
                    <a:pt x="4257929" y="4216870"/>
                  </a:lnTo>
                  <a:lnTo>
                    <a:pt x="4256532" y="4218737"/>
                  </a:lnTo>
                  <a:lnTo>
                    <a:pt x="4256303" y="4220591"/>
                  </a:lnTo>
                  <a:lnTo>
                    <a:pt x="4258640" y="4222928"/>
                  </a:lnTo>
                  <a:lnTo>
                    <a:pt x="4260266" y="4222470"/>
                  </a:lnTo>
                  <a:lnTo>
                    <a:pt x="4261904" y="4222229"/>
                  </a:lnTo>
                  <a:lnTo>
                    <a:pt x="4266336" y="4221302"/>
                  </a:lnTo>
                  <a:close/>
                </a:path>
                <a:path w="4654550" h="4286250">
                  <a:moveTo>
                    <a:pt x="4305770" y="831710"/>
                  </a:moveTo>
                  <a:lnTo>
                    <a:pt x="4304843" y="831240"/>
                  </a:lnTo>
                  <a:lnTo>
                    <a:pt x="4303903" y="830541"/>
                  </a:lnTo>
                  <a:lnTo>
                    <a:pt x="4303204" y="830541"/>
                  </a:lnTo>
                  <a:lnTo>
                    <a:pt x="4302036" y="830770"/>
                  </a:lnTo>
                  <a:lnTo>
                    <a:pt x="4300880" y="831469"/>
                  </a:lnTo>
                  <a:lnTo>
                    <a:pt x="4299712" y="831938"/>
                  </a:lnTo>
                  <a:lnTo>
                    <a:pt x="4299712" y="837069"/>
                  </a:lnTo>
                  <a:lnTo>
                    <a:pt x="4302976" y="836612"/>
                  </a:lnTo>
                  <a:lnTo>
                    <a:pt x="4304373" y="834275"/>
                  </a:lnTo>
                  <a:lnTo>
                    <a:pt x="4305770" y="831710"/>
                  </a:lnTo>
                  <a:close/>
                </a:path>
                <a:path w="4654550" h="4286250">
                  <a:moveTo>
                    <a:pt x="4309745" y="317614"/>
                  </a:moveTo>
                  <a:lnTo>
                    <a:pt x="4306240" y="314807"/>
                  </a:lnTo>
                  <a:lnTo>
                    <a:pt x="4302976" y="314807"/>
                  </a:lnTo>
                  <a:lnTo>
                    <a:pt x="4299712" y="317614"/>
                  </a:lnTo>
                  <a:lnTo>
                    <a:pt x="4302976" y="320408"/>
                  </a:lnTo>
                  <a:lnTo>
                    <a:pt x="4306240" y="320408"/>
                  </a:lnTo>
                  <a:lnTo>
                    <a:pt x="4309745" y="317614"/>
                  </a:lnTo>
                  <a:close/>
                </a:path>
                <a:path w="4654550" h="4286250">
                  <a:moveTo>
                    <a:pt x="4315574" y="4067276"/>
                  </a:moveTo>
                  <a:lnTo>
                    <a:pt x="4310672" y="4066349"/>
                  </a:lnTo>
                  <a:lnTo>
                    <a:pt x="4310202" y="4062844"/>
                  </a:lnTo>
                  <a:lnTo>
                    <a:pt x="4307179" y="4062844"/>
                  </a:lnTo>
                  <a:lnTo>
                    <a:pt x="4305770" y="4064711"/>
                  </a:lnTo>
                  <a:lnTo>
                    <a:pt x="4305770" y="4066578"/>
                  </a:lnTo>
                  <a:lnTo>
                    <a:pt x="4307878" y="4068915"/>
                  </a:lnTo>
                  <a:lnTo>
                    <a:pt x="4309503" y="4068445"/>
                  </a:lnTo>
                  <a:lnTo>
                    <a:pt x="4311142" y="4068216"/>
                  </a:lnTo>
                  <a:lnTo>
                    <a:pt x="4315574" y="4067276"/>
                  </a:lnTo>
                  <a:close/>
                </a:path>
                <a:path w="4654550" h="4286250">
                  <a:moveTo>
                    <a:pt x="4329811" y="3968102"/>
                  </a:moveTo>
                  <a:lnTo>
                    <a:pt x="4327245" y="3967632"/>
                  </a:lnTo>
                  <a:lnTo>
                    <a:pt x="4325607" y="3967403"/>
                  </a:lnTo>
                  <a:lnTo>
                    <a:pt x="4322572" y="3966934"/>
                  </a:lnTo>
                  <a:lnTo>
                    <a:pt x="4322572" y="3969969"/>
                  </a:lnTo>
                  <a:lnTo>
                    <a:pt x="4323270" y="3971366"/>
                  </a:lnTo>
                  <a:lnTo>
                    <a:pt x="4323512" y="3972306"/>
                  </a:lnTo>
                  <a:lnTo>
                    <a:pt x="4323981" y="3973233"/>
                  </a:lnTo>
                  <a:lnTo>
                    <a:pt x="4324680" y="3972763"/>
                  </a:lnTo>
                  <a:lnTo>
                    <a:pt x="4325378" y="3972534"/>
                  </a:lnTo>
                  <a:lnTo>
                    <a:pt x="4326077" y="3972064"/>
                  </a:lnTo>
                  <a:lnTo>
                    <a:pt x="4328172" y="3969969"/>
                  </a:lnTo>
                  <a:lnTo>
                    <a:pt x="4329811" y="3968102"/>
                  </a:lnTo>
                  <a:close/>
                </a:path>
                <a:path w="4654550" h="4286250">
                  <a:moveTo>
                    <a:pt x="4345444" y="3944759"/>
                  </a:moveTo>
                  <a:lnTo>
                    <a:pt x="4345216" y="3943362"/>
                  </a:lnTo>
                  <a:lnTo>
                    <a:pt x="4344975" y="3939857"/>
                  </a:lnTo>
                  <a:lnTo>
                    <a:pt x="4343108" y="3941724"/>
                  </a:lnTo>
                  <a:lnTo>
                    <a:pt x="4342181" y="3942435"/>
                  </a:lnTo>
                  <a:lnTo>
                    <a:pt x="4341711" y="3943134"/>
                  </a:lnTo>
                  <a:lnTo>
                    <a:pt x="4341012" y="3944531"/>
                  </a:lnTo>
                  <a:lnTo>
                    <a:pt x="4338205" y="3943134"/>
                  </a:lnTo>
                  <a:lnTo>
                    <a:pt x="4338917" y="3945699"/>
                  </a:lnTo>
                  <a:lnTo>
                    <a:pt x="4341012" y="3948265"/>
                  </a:lnTo>
                  <a:lnTo>
                    <a:pt x="4343108" y="3948265"/>
                  </a:lnTo>
                  <a:lnTo>
                    <a:pt x="4345444" y="3945928"/>
                  </a:lnTo>
                  <a:lnTo>
                    <a:pt x="4345444" y="3944759"/>
                  </a:lnTo>
                  <a:close/>
                </a:path>
                <a:path w="4654550" h="4286250">
                  <a:moveTo>
                    <a:pt x="4381614" y="3913263"/>
                  </a:moveTo>
                  <a:lnTo>
                    <a:pt x="4378820" y="3909758"/>
                  </a:lnTo>
                  <a:lnTo>
                    <a:pt x="4375086" y="3912095"/>
                  </a:lnTo>
                  <a:lnTo>
                    <a:pt x="4370883" y="3911155"/>
                  </a:lnTo>
                  <a:lnTo>
                    <a:pt x="4372280" y="3912793"/>
                  </a:lnTo>
                  <a:lnTo>
                    <a:pt x="4373219" y="3914432"/>
                  </a:lnTo>
                  <a:lnTo>
                    <a:pt x="4374388" y="3914660"/>
                  </a:lnTo>
                  <a:lnTo>
                    <a:pt x="4376712" y="3914660"/>
                  </a:lnTo>
                  <a:lnTo>
                    <a:pt x="4379519" y="3915829"/>
                  </a:lnTo>
                  <a:lnTo>
                    <a:pt x="4381614" y="3913263"/>
                  </a:lnTo>
                  <a:close/>
                </a:path>
                <a:path w="4654550" h="4286250">
                  <a:moveTo>
                    <a:pt x="4398886" y="4090619"/>
                  </a:moveTo>
                  <a:lnTo>
                    <a:pt x="4396549" y="4088282"/>
                  </a:lnTo>
                  <a:lnTo>
                    <a:pt x="4394924" y="4088752"/>
                  </a:lnTo>
                  <a:lnTo>
                    <a:pt x="4393285" y="4088981"/>
                  </a:lnTo>
                  <a:lnTo>
                    <a:pt x="4388853" y="4089920"/>
                  </a:lnTo>
                  <a:lnTo>
                    <a:pt x="4393755" y="4090847"/>
                  </a:lnTo>
                  <a:lnTo>
                    <a:pt x="4393984" y="4094353"/>
                  </a:lnTo>
                  <a:lnTo>
                    <a:pt x="4397248" y="4094353"/>
                  </a:lnTo>
                  <a:lnTo>
                    <a:pt x="4398657" y="4092486"/>
                  </a:lnTo>
                  <a:lnTo>
                    <a:pt x="4398886" y="4090619"/>
                  </a:lnTo>
                  <a:close/>
                </a:path>
                <a:path w="4654550" h="4286250">
                  <a:moveTo>
                    <a:pt x="4418723" y="821905"/>
                  </a:moveTo>
                  <a:lnTo>
                    <a:pt x="4410557" y="820508"/>
                  </a:lnTo>
                  <a:lnTo>
                    <a:pt x="4410557" y="820737"/>
                  </a:lnTo>
                  <a:lnTo>
                    <a:pt x="4408690" y="822845"/>
                  </a:lnTo>
                  <a:lnTo>
                    <a:pt x="4411484" y="824471"/>
                  </a:lnTo>
                  <a:lnTo>
                    <a:pt x="4414520" y="824471"/>
                  </a:lnTo>
                  <a:lnTo>
                    <a:pt x="4418723" y="821905"/>
                  </a:lnTo>
                  <a:close/>
                </a:path>
                <a:path w="4654550" h="4286250">
                  <a:moveTo>
                    <a:pt x="4424794" y="4182795"/>
                  </a:moveTo>
                  <a:lnTo>
                    <a:pt x="4421060" y="4183494"/>
                  </a:lnTo>
                  <a:lnTo>
                    <a:pt x="4419651" y="4183723"/>
                  </a:lnTo>
                  <a:lnTo>
                    <a:pt x="4417085" y="4184192"/>
                  </a:lnTo>
                  <a:lnTo>
                    <a:pt x="4419422" y="4186529"/>
                  </a:lnTo>
                  <a:lnTo>
                    <a:pt x="4421060" y="4188396"/>
                  </a:lnTo>
                  <a:lnTo>
                    <a:pt x="4423384" y="4190492"/>
                  </a:lnTo>
                  <a:lnTo>
                    <a:pt x="4423854" y="4188155"/>
                  </a:lnTo>
                  <a:lnTo>
                    <a:pt x="4424083" y="4186529"/>
                  </a:lnTo>
                  <a:lnTo>
                    <a:pt x="4424794" y="4182795"/>
                  </a:lnTo>
                  <a:close/>
                </a:path>
                <a:path w="4654550" h="4286250">
                  <a:moveTo>
                    <a:pt x="4441355" y="3989108"/>
                  </a:moveTo>
                  <a:lnTo>
                    <a:pt x="4439018" y="3986771"/>
                  </a:lnTo>
                  <a:lnTo>
                    <a:pt x="4437392" y="3987000"/>
                  </a:lnTo>
                  <a:lnTo>
                    <a:pt x="4435056" y="3985831"/>
                  </a:lnTo>
                  <a:lnTo>
                    <a:pt x="4434586" y="3988866"/>
                  </a:lnTo>
                  <a:lnTo>
                    <a:pt x="4439018" y="3993299"/>
                  </a:lnTo>
                  <a:lnTo>
                    <a:pt x="4441355" y="3991203"/>
                  </a:lnTo>
                  <a:lnTo>
                    <a:pt x="4441355" y="3989108"/>
                  </a:lnTo>
                  <a:close/>
                </a:path>
                <a:path w="4654550" h="4286250">
                  <a:moveTo>
                    <a:pt x="4470298" y="3965537"/>
                  </a:moveTo>
                  <a:lnTo>
                    <a:pt x="4466793" y="3962730"/>
                  </a:lnTo>
                  <a:lnTo>
                    <a:pt x="4463529" y="3962730"/>
                  </a:lnTo>
                  <a:lnTo>
                    <a:pt x="4460265" y="3965537"/>
                  </a:lnTo>
                  <a:lnTo>
                    <a:pt x="4463529" y="3968331"/>
                  </a:lnTo>
                  <a:lnTo>
                    <a:pt x="4466793" y="3968331"/>
                  </a:lnTo>
                  <a:lnTo>
                    <a:pt x="4470298" y="3965537"/>
                  </a:lnTo>
                  <a:close/>
                </a:path>
                <a:path w="4654550" h="4286250">
                  <a:moveTo>
                    <a:pt x="4490593" y="311543"/>
                  </a:moveTo>
                  <a:lnTo>
                    <a:pt x="4488027" y="309676"/>
                  </a:lnTo>
                  <a:lnTo>
                    <a:pt x="4487100" y="307111"/>
                  </a:lnTo>
                  <a:lnTo>
                    <a:pt x="4484065" y="306641"/>
                  </a:lnTo>
                  <a:lnTo>
                    <a:pt x="4482668" y="308508"/>
                  </a:lnTo>
                  <a:lnTo>
                    <a:pt x="4482427" y="310375"/>
                  </a:lnTo>
                  <a:lnTo>
                    <a:pt x="4484763" y="312712"/>
                  </a:lnTo>
                  <a:lnTo>
                    <a:pt x="4486402" y="312470"/>
                  </a:lnTo>
                  <a:lnTo>
                    <a:pt x="4488027" y="312013"/>
                  </a:lnTo>
                  <a:lnTo>
                    <a:pt x="4490593" y="311543"/>
                  </a:lnTo>
                  <a:close/>
                </a:path>
                <a:path w="4654550" h="4286250">
                  <a:moveTo>
                    <a:pt x="4565967" y="4064241"/>
                  </a:moveTo>
                  <a:lnTo>
                    <a:pt x="4563643" y="4061904"/>
                  </a:lnTo>
                  <a:lnTo>
                    <a:pt x="4562005" y="4062374"/>
                  </a:lnTo>
                  <a:lnTo>
                    <a:pt x="4560367" y="4062615"/>
                  </a:lnTo>
                  <a:lnTo>
                    <a:pt x="4555934" y="4063542"/>
                  </a:lnTo>
                  <a:lnTo>
                    <a:pt x="4560836" y="4064711"/>
                  </a:lnTo>
                  <a:lnTo>
                    <a:pt x="4561306" y="4068216"/>
                  </a:lnTo>
                  <a:lnTo>
                    <a:pt x="4564342" y="4067975"/>
                  </a:lnTo>
                  <a:lnTo>
                    <a:pt x="4565739" y="4066108"/>
                  </a:lnTo>
                  <a:lnTo>
                    <a:pt x="4565967" y="4064241"/>
                  </a:lnTo>
                  <a:close/>
                </a:path>
                <a:path w="4654550" h="4286250">
                  <a:moveTo>
                    <a:pt x="4569472" y="323913"/>
                  </a:moveTo>
                  <a:lnTo>
                    <a:pt x="4561535" y="322275"/>
                  </a:lnTo>
                  <a:lnTo>
                    <a:pt x="4561535" y="322516"/>
                  </a:lnTo>
                  <a:lnTo>
                    <a:pt x="4559211" y="324840"/>
                  </a:lnTo>
                  <a:lnTo>
                    <a:pt x="4562233" y="326478"/>
                  </a:lnTo>
                  <a:lnTo>
                    <a:pt x="4565040" y="326478"/>
                  </a:lnTo>
                  <a:lnTo>
                    <a:pt x="4569472" y="323913"/>
                  </a:lnTo>
                  <a:close/>
                </a:path>
                <a:path w="4654550" h="4286250">
                  <a:moveTo>
                    <a:pt x="4611941" y="16573"/>
                  </a:moveTo>
                  <a:lnTo>
                    <a:pt x="4609147" y="14706"/>
                  </a:lnTo>
                  <a:lnTo>
                    <a:pt x="4608207" y="12141"/>
                  </a:lnTo>
                  <a:lnTo>
                    <a:pt x="4605413" y="11671"/>
                  </a:lnTo>
                  <a:lnTo>
                    <a:pt x="4604016" y="13538"/>
                  </a:lnTo>
                  <a:lnTo>
                    <a:pt x="4604016" y="15405"/>
                  </a:lnTo>
                  <a:lnTo>
                    <a:pt x="4606112" y="17741"/>
                  </a:lnTo>
                  <a:lnTo>
                    <a:pt x="4607750" y="17500"/>
                  </a:lnTo>
                  <a:lnTo>
                    <a:pt x="4609376" y="17043"/>
                  </a:lnTo>
                  <a:lnTo>
                    <a:pt x="4611941" y="16573"/>
                  </a:lnTo>
                  <a:close/>
                </a:path>
                <a:path w="4654550" h="4286250">
                  <a:moveTo>
                    <a:pt x="4620349" y="4244403"/>
                  </a:moveTo>
                  <a:lnTo>
                    <a:pt x="4615446" y="4243235"/>
                  </a:lnTo>
                  <a:lnTo>
                    <a:pt x="4614977" y="4239730"/>
                  </a:lnTo>
                  <a:lnTo>
                    <a:pt x="4611941" y="4239971"/>
                  </a:lnTo>
                  <a:lnTo>
                    <a:pt x="4610544" y="4241838"/>
                  </a:lnTo>
                  <a:lnTo>
                    <a:pt x="4610316" y="4243705"/>
                  </a:lnTo>
                  <a:lnTo>
                    <a:pt x="4612640" y="4246029"/>
                  </a:lnTo>
                  <a:lnTo>
                    <a:pt x="4614278" y="4245572"/>
                  </a:lnTo>
                  <a:lnTo>
                    <a:pt x="4615916" y="4245330"/>
                  </a:lnTo>
                  <a:lnTo>
                    <a:pt x="4620349" y="4244403"/>
                  </a:lnTo>
                  <a:close/>
                </a:path>
                <a:path w="4654550" h="4286250">
                  <a:moveTo>
                    <a:pt x="4654181" y="4067746"/>
                  </a:moveTo>
                  <a:lnTo>
                    <a:pt x="4652086" y="4065409"/>
                  </a:lnTo>
                  <a:lnTo>
                    <a:pt x="4650689" y="4065651"/>
                  </a:lnTo>
                  <a:lnTo>
                    <a:pt x="4648822" y="4065879"/>
                  </a:lnTo>
                  <a:lnTo>
                    <a:pt x="4645088" y="4066578"/>
                  </a:lnTo>
                  <a:lnTo>
                    <a:pt x="4649279" y="4068216"/>
                  </a:lnTo>
                  <a:lnTo>
                    <a:pt x="4649749" y="4071251"/>
                  </a:lnTo>
                  <a:lnTo>
                    <a:pt x="4652556" y="4071480"/>
                  </a:lnTo>
                  <a:lnTo>
                    <a:pt x="4654181" y="4069613"/>
                  </a:lnTo>
                  <a:lnTo>
                    <a:pt x="4654181" y="406774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76" name="object 76"/>
            <p:cNvSpPr/>
            <p:nvPr/>
          </p:nvSpPr>
          <p:spPr>
            <a:xfrm>
              <a:off x="1140561" y="3083495"/>
              <a:ext cx="4467860" cy="4382770"/>
            </a:xfrm>
            <a:custGeom>
              <a:avLst/>
              <a:gdLst/>
              <a:ahLst/>
              <a:cxnLst/>
              <a:rect l="l" t="t" r="r" b="b"/>
              <a:pathLst>
                <a:path w="4467860" h="4382770">
                  <a:moveTo>
                    <a:pt x="6769" y="1027023"/>
                  </a:moveTo>
                  <a:lnTo>
                    <a:pt x="2336" y="1022591"/>
                  </a:lnTo>
                  <a:lnTo>
                    <a:pt x="0" y="1024686"/>
                  </a:lnTo>
                  <a:lnTo>
                    <a:pt x="0" y="1026795"/>
                  </a:lnTo>
                  <a:lnTo>
                    <a:pt x="2336" y="1029131"/>
                  </a:lnTo>
                  <a:lnTo>
                    <a:pt x="3962" y="1028661"/>
                  </a:lnTo>
                  <a:lnTo>
                    <a:pt x="6299" y="1030287"/>
                  </a:lnTo>
                  <a:lnTo>
                    <a:pt x="6769" y="1027023"/>
                  </a:lnTo>
                  <a:close/>
                </a:path>
                <a:path w="4467860" h="4382770">
                  <a:moveTo>
                    <a:pt x="111772" y="1037526"/>
                  </a:moveTo>
                  <a:lnTo>
                    <a:pt x="111315" y="1036828"/>
                  </a:lnTo>
                  <a:lnTo>
                    <a:pt x="111074" y="1036129"/>
                  </a:lnTo>
                  <a:lnTo>
                    <a:pt x="110617" y="1035431"/>
                  </a:lnTo>
                  <a:lnTo>
                    <a:pt x="108508" y="1033322"/>
                  </a:lnTo>
                  <a:lnTo>
                    <a:pt x="106641" y="1031697"/>
                  </a:lnTo>
                  <a:lnTo>
                    <a:pt x="106172" y="1034262"/>
                  </a:lnTo>
                  <a:lnTo>
                    <a:pt x="105943" y="1035888"/>
                  </a:lnTo>
                  <a:lnTo>
                    <a:pt x="105473" y="1038923"/>
                  </a:lnTo>
                  <a:lnTo>
                    <a:pt x="107810" y="1038923"/>
                  </a:lnTo>
                  <a:lnTo>
                    <a:pt x="108508" y="1039164"/>
                  </a:lnTo>
                  <a:lnTo>
                    <a:pt x="108978" y="1038694"/>
                  </a:lnTo>
                  <a:lnTo>
                    <a:pt x="109905" y="1038225"/>
                  </a:lnTo>
                  <a:lnTo>
                    <a:pt x="110845" y="1037996"/>
                  </a:lnTo>
                  <a:lnTo>
                    <a:pt x="111772" y="1037526"/>
                  </a:lnTo>
                  <a:close/>
                </a:path>
                <a:path w="4467860" h="4382770">
                  <a:moveTo>
                    <a:pt x="185293" y="14465"/>
                  </a:moveTo>
                  <a:lnTo>
                    <a:pt x="177355" y="12827"/>
                  </a:lnTo>
                  <a:lnTo>
                    <a:pt x="177355" y="13068"/>
                  </a:lnTo>
                  <a:lnTo>
                    <a:pt x="175018" y="15405"/>
                  </a:lnTo>
                  <a:lnTo>
                    <a:pt x="178054" y="17030"/>
                  </a:lnTo>
                  <a:lnTo>
                    <a:pt x="180848" y="17030"/>
                  </a:lnTo>
                  <a:lnTo>
                    <a:pt x="185293" y="14465"/>
                  </a:lnTo>
                  <a:close/>
                </a:path>
                <a:path w="4467860" h="4382770">
                  <a:moveTo>
                    <a:pt x="302437" y="822134"/>
                  </a:moveTo>
                  <a:lnTo>
                    <a:pt x="300101" y="819797"/>
                  </a:lnTo>
                  <a:lnTo>
                    <a:pt x="298462" y="822833"/>
                  </a:lnTo>
                  <a:lnTo>
                    <a:pt x="298462" y="825639"/>
                  </a:lnTo>
                  <a:lnTo>
                    <a:pt x="301040" y="830072"/>
                  </a:lnTo>
                  <a:lnTo>
                    <a:pt x="302437" y="822134"/>
                  </a:lnTo>
                  <a:close/>
                </a:path>
                <a:path w="4467860" h="4382770">
                  <a:moveTo>
                    <a:pt x="460184" y="1057592"/>
                  </a:moveTo>
                  <a:lnTo>
                    <a:pt x="457619" y="1055268"/>
                  </a:lnTo>
                  <a:lnTo>
                    <a:pt x="456450" y="1055497"/>
                  </a:lnTo>
                  <a:lnTo>
                    <a:pt x="454825" y="1055725"/>
                  </a:lnTo>
                  <a:lnTo>
                    <a:pt x="453415" y="1055966"/>
                  </a:lnTo>
                  <a:lnTo>
                    <a:pt x="454113" y="1059002"/>
                  </a:lnTo>
                  <a:lnTo>
                    <a:pt x="456450" y="1059929"/>
                  </a:lnTo>
                  <a:lnTo>
                    <a:pt x="457860" y="1062024"/>
                  </a:lnTo>
                  <a:lnTo>
                    <a:pt x="460184" y="1059700"/>
                  </a:lnTo>
                  <a:lnTo>
                    <a:pt x="460184" y="1057592"/>
                  </a:lnTo>
                  <a:close/>
                </a:path>
                <a:path w="4467860" h="4382770">
                  <a:moveTo>
                    <a:pt x="486092" y="1072997"/>
                  </a:moveTo>
                  <a:lnTo>
                    <a:pt x="483527" y="1072299"/>
                  </a:lnTo>
                  <a:lnTo>
                    <a:pt x="483057" y="1069035"/>
                  </a:lnTo>
                  <a:lnTo>
                    <a:pt x="479793" y="1068793"/>
                  </a:lnTo>
                  <a:lnTo>
                    <a:pt x="479552" y="1070432"/>
                  </a:lnTo>
                  <a:lnTo>
                    <a:pt x="479094" y="1073226"/>
                  </a:lnTo>
                  <a:lnTo>
                    <a:pt x="481418" y="1075563"/>
                  </a:lnTo>
                  <a:lnTo>
                    <a:pt x="483527" y="1075804"/>
                  </a:lnTo>
                  <a:lnTo>
                    <a:pt x="486092" y="1072997"/>
                  </a:lnTo>
                  <a:close/>
                </a:path>
                <a:path w="4467860" h="4382770">
                  <a:moveTo>
                    <a:pt x="505231" y="1079538"/>
                  </a:moveTo>
                  <a:lnTo>
                    <a:pt x="500557" y="1074864"/>
                  </a:lnTo>
                  <a:lnTo>
                    <a:pt x="498462" y="1077201"/>
                  </a:lnTo>
                  <a:lnTo>
                    <a:pt x="498221" y="1079296"/>
                  </a:lnTo>
                  <a:lnTo>
                    <a:pt x="500786" y="1081633"/>
                  </a:lnTo>
                  <a:lnTo>
                    <a:pt x="502424" y="1081405"/>
                  </a:lnTo>
                  <a:lnTo>
                    <a:pt x="504761" y="1082560"/>
                  </a:lnTo>
                  <a:lnTo>
                    <a:pt x="505231" y="1079538"/>
                  </a:lnTo>
                  <a:close/>
                </a:path>
                <a:path w="4467860" h="4382770">
                  <a:moveTo>
                    <a:pt x="514794" y="824471"/>
                  </a:moveTo>
                  <a:lnTo>
                    <a:pt x="514324" y="823772"/>
                  </a:lnTo>
                  <a:lnTo>
                    <a:pt x="514096" y="823061"/>
                  </a:lnTo>
                  <a:lnTo>
                    <a:pt x="513626" y="822363"/>
                  </a:lnTo>
                  <a:lnTo>
                    <a:pt x="511530" y="820267"/>
                  </a:lnTo>
                  <a:lnTo>
                    <a:pt x="509663" y="818629"/>
                  </a:lnTo>
                  <a:lnTo>
                    <a:pt x="509193" y="821194"/>
                  </a:lnTo>
                  <a:lnTo>
                    <a:pt x="508965" y="822833"/>
                  </a:lnTo>
                  <a:lnTo>
                    <a:pt x="508495" y="825868"/>
                  </a:lnTo>
                  <a:lnTo>
                    <a:pt x="511060" y="825868"/>
                  </a:lnTo>
                  <a:lnTo>
                    <a:pt x="511530" y="826096"/>
                  </a:lnTo>
                  <a:lnTo>
                    <a:pt x="511987" y="825639"/>
                  </a:lnTo>
                  <a:lnTo>
                    <a:pt x="512927" y="825169"/>
                  </a:lnTo>
                  <a:lnTo>
                    <a:pt x="513854" y="824928"/>
                  </a:lnTo>
                  <a:lnTo>
                    <a:pt x="514794" y="824471"/>
                  </a:lnTo>
                  <a:close/>
                </a:path>
                <a:path w="4467860" h="4382770">
                  <a:moveTo>
                    <a:pt x="568464" y="4337037"/>
                  </a:moveTo>
                  <a:lnTo>
                    <a:pt x="565899" y="4336567"/>
                  </a:lnTo>
                  <a:lnTo>
                    <a:pt x="564261" y="4336339"/>
                  </a:lnTo>
                  <a:lnTo>
                    <a:pt x="561238" y="4335869"/>
                  </a:lnTo>
                  <a:lnTo>
                    <a:pt x="561238" y="4338434"/>
                  </a:lnTo>
                  <a:lnTo>
                    <a:pt x="560997" y="4338904"/>
                  </a:lnTo>
                  <a:lnTo>
                    <a:pt x="561467" y="4339374"/>
                  </a:lnTo>
                  <a:lnTo>
                    <a:pt x="561936" y="4340301"/>
                  </a:lnTo>
                  <a:lnTo>
                    <a:pt x="562165" y="4341241"/>
                  </a:lnTo>
                  <a:lnTo>
                    <a:pt x="562635" y="4342168"/>
                  </a:lnTo>
                  <a:lnTo>
                    <a:pt x="563333" y="4341711"/>
                  </a:lnTo>
                  <a:lnTo>
                    <a:pt x="564032" y="4341469"/>
                  </a:lnTo>
                  <a:lnTo>
                    <a:pt x="564730" y="4341012"/>
                  </a:lnTo>
                  <a:lnTo>
                    <a:pt x="566839" y="4338904"/>
                  </a:lnTo>
                  <a:lnTo>
                    <a:pt x="568464" y="4337037"/>
                  </a:lnTo>
                  <a:close/>
                </a:path>
                <a:path w="4467860" h="4382770">
                  <a:moveTo>
                    <a:pt x="580834" y="4363872"/>
                  </a:moveTo>
                  <a:lnTo>
                    <a:pt x="577570" y="4361777"/>
                  </a:lnTo>
                  <a:lnTo>
                    <a:pt x="574535" y="4362005"/>
                  </a:lnTo>
                  <a:lnTo>
                    <a:pt x="571741" y="4364812"/>
                  </a:lnTo>
                  <a:lnTo>
                    <a:pt x="574535" y="4364113"/>
                  </a:lnTo>
                  <a:lnTo>
                    <a:pt x="577799" y="4367606"/>
                  </a:lnTo>
                  <a:lnTo>
                    <a:pt x="580834" y="4363872"/>
                  </a:lnTo>
                  <a:close/>
                </a:path>
                <a:path w="4467860" h="4382770">
                  <a:moveTo>
                    <a:pt x="603237" y="1027722"/>
                  </a:moveTo>
                  <a:lnTo>
                    <a:pt x="602767" y="1027023"/>
                  </a:lnTo>
                  <a:lnTo>
                    <a:pt x="602538" y="1026325"/>
                  </a:lnTo>
                  <a:lnTo>
                    <a:pt x="602068" y="1025626"/>
                  </a:lnTo>
                  <a:lnTo>
                    <a:pt x="599973" y="1023531"/>
                  </a:lnTo>
                  <a:lnTo>
                    <a:pt x="598106" y="1021892"/>
                  </a:lnTo>
                  <a:lnTo>
                    <a:pt x="597636" y="1024458"/>
                  </a:lnTo>
                  <a:lnTo>
                    <a:pt x="597408" y="1026096"/>
                  </a:lnTo>
                  <a:lnTo>
                    <a:pt x="596938" y="1029131"/>
                  </a:lnTo>
                  <a:lnTo>
                    <a:pt x="600202" y="1029131"/>
                  </a:lnTo>
                  <a:lnTo>
                    <a:pt x="600443" y="1028890"/>
                  </a:lnTo>
                  <a:lnTo>
                    <a:pt x="601370" y="1028420"/>
                  </a:lnTo>
                  <a:lnTo>
                    <a:pt x="602310" y="1028192"/>
                  </a:lnTo>
                  <a:lnTo>
                    <a:pt x="603237" y="1027722"/>
                  </a:lnTo>
                  <a:close/>
                </a:path>
                <a:path w="4467860" h="4382770">
                  <a:moveTo>
                    <a:pt x="613740" y="1021422"/>
                  </a:moveTo>
                  <a:lnTo>
                    <a:pt x="613511" y="1019797"/>
                  </a:lnTo>
                  <a:lnTo>
                    <a:pt x="613270" y="1017930"/>
                  </a:lnTo>
                  <a:lnTo>
                    <a:pt x="613270" y="1017689"/>
                  </a:lnTo>
                  <a:lnTo>
                    <a:pt x="609079" y="1019556"/>
                  </a:lnTo>
                  <a:lnTo>
                    <a:pt x="606742" y="1020724"/>
                  </a:lnTo>
                  <a:lnTo>
                    <a:pt x="609307" y="1023061"/>
                  </a:lnTo>
                  <a:lnTo>
                    <a:pt x="611174" y="1023061"/>
                  </a:lnTo>
                  <a:lnTo>
                    <a:pt x="613740" y="1021422"/>
                  </a:lnTo>
                  <a:close/>
                </a:path>
                <a:path w="4467860" h="4382770">
                  <a:moveTo>
                    <a:pt x="640575" y="1031455"/>
                  </a:moveTo>
                  <a:lnTo>
                    <a:pt x="638009" y="1029131"/>
                  </a:lnTo>
                  <a:lnTo>
                    <a:pt x="636841" y="1029360"/>
                  </a:lnTo>
                  <a:lnTo>
                    <a:pt x="635215" y="1029589"/>
                  </a:lnTo>
                  <a:lnTo>
                    <a:pt x="633806" y="1029830"/>
                  </a:lnTo>
                  <a:lnTo>
                    <a:pt x="634276" y="1032865"/>
                  </a:lnTo>
                  <a:lnTo>
                    <a:pt x="636841" y="1033792"/>
                  </a:lnTo>
                  <a:lnTo>
                    <a:pt x="638238" y="1035888"/>
                  </a:lnTo>
                  <a:lnTo>
                    <a:pt x="640575" y="1033564"/>
                  </a:lnTo>
                  <a:lnTo>
                    <a:pt x="640575" y="1031455"/>
                  </a:lnTo>
                  <a:close/>
                </a:path>
                <a:path w="4467860" h="4382770">
                  <a:moveTo>
                    <a:pt x="682117" y="1092606"/>
                  </a:moveTo>
                  <a:lnTo>
                    <a:pt x="677443" y="1087932"/>
                  </a:lnTo>
                  <a:lnTo>
                    <a:pt x="675347" y="1090269"/>
                  </a:lnTo>
                  <a:lnTo>
                    <a:pt x="675119" y="1092365"/>
                  </a:lnTo>
                  <a:lnTo>
                    <a:pt x="677684" y="1094701"/>
                  </a:lnTo>
                  <a:lnTo>
                    <a:pt x="679310" y="1094473"/>
                  </a:lnTo>
                  <a:lnTo>
                    <a:pt x="681647" y="1095629"/>
                  </a:lnTo>
                  <a:lnTo>
                    <a:pt x="682117" y="1092606"/>
                  </a:lnTo>
                  <a:close/>
                </a:path>
                <a:path w="4467860" h="4382770">
                  <a:moveTo>
                    <a:pt x="771258" y="620737"/>
                  </a:moveTo>
                  <a:lnTo>
                    <a:pt x="770089" y="619569"/>
                  </a:lnTo>
                  <a:lnTo>
                    <a:pt x="768692" y="619340"/>
                  </a:lnTo>
                  <a:lnTo>
                    <a:pt x="766127" y="619112"/>
                  </a:lnTo>
                  <a:lnTo>
                    <a:pt x="763562" y="619340"/>
                  </a:lnTo>
                  <a:lnTo>
                    <a:pt x="760996" y="619340"/>
                  </a:lnTo>
                  <a:lnTo>
                    <a:pt x="760755" y="621207"/>
                  </a:lnTo>
                  <a:lnTo>
                    <a:pt x="761923" y="622376"/>
                  </a:lnTo>
                  <a:lnTo>
                    <a:pt x="763320" y="622604"/>
                  </a:lnTo>
                  <a:lnTo>
                    <a:pt x="765886" y="622846"/>
                  </a:lnTo>
                  <a:lnTo>
                    <a:pt x="768464" y="622604"/>
                  </a:lnTo>
                  <a:lnTo>
                    <a:pt x="771029" y="622604"/>
                  </a:lnTo>
                  <a:lnTo>
                    <a:pt x="771258" y="620737"/>
                  </a:lnTo>
                  <a:close/>
                </a:path>
                <a:path w="4467860" h="4382770">
                  <a:moveTo>
                    <a:pt x="820737" y="10731"/>
                  </a:moveTo>
                  <a:lnTo>
                    <a:pt x="818400" y="10261"/>
                  </a:lnTo>
                  <a:lnTo>
                    <a:pt x="816762" y="10033"/>
                  </a:lnTo>
                  <a:lnTo>
                    <a:pt x="813028" y="9334"/>
                  </a:lnTo>
                  <a:lnTo>
                    <a:pt x="813727" y="12827"/>
                  </a:lnTo>
                  <a:lnTo>
                    <a:pt x="814425" y="17030"/>
                  </a:lnTo>
                  <a:lnTo>
                    <a:pt x="816762" y="14693"/>
                  </a:lnTo>
                  <a:lnTo>
                    <a:pt x="818629" y="13068"/>
                  </a:lnTo>
                  <a:lnTo>
                    <a:pt x="820737" y="10731"/>
                  </a:lnTo>
                  <a:close/>
                </a:path>
                <a:path w="4467860" h="4382770">
                  <a:moveTo>
                    <a:pt x="834034" y="4284535"/>
                  </a:moveTo>
                  <a:lnTo>
                    <a:pt x="831469" y="4284065"/>
                  </a:lnTo>
                  <a:lnTo>
                    <a:pt x="829830" y="4283837"/>
                  </a:lnTo>
                  <a:lnTo>
                    <a:pt x="826096" y="4283138"/>
                  </a:lnTo>
                  <a:lnTo>
                    <a:pt x="826795" y="4286872"/>
                  </a:lnTo>
                  <a:lnTo>
                    <a:pt x="827265" y="4289666"/>
                  </a:lnTo>
                  <a:lnTo>
                    <a:pt x="830300" y="4288968"/>
                  </a:lnTo>
                  <a:lnTo>
                    <a:pt x="831469" y="4286631"/>
                  </a:lnTo>
                  <a:lnTo>
                    <a:pt x="834034" y="4284535"/>
                  </a:lnTo>
                  <a:close/>
                </a:path>
                <a:path w="4467860" h="4382770">
                  <a:moveTo>
                    <a:pt x="843140" y="4298531"/>
                  </a:moveTo>
                  <a:lnTo>
                    <a:pt x="840803" y="4296194"/>
                  </a:lnTo>
                  <a:lnTo>
                    <a:pt x="838708" y="4296194"/>
                  </a:lnTo>
                  <a:lnTo>
                    <a:pt x="836599" y="4298531"/>
                  </a:lnTo>
                  <a:lnTo>
                    <a:pt x="836828" y="4300169"/>
                  </a:lnTo>
                  <a:lnTo>
                    <a:pt x="835672" y="4302506"/>
                  </a:lnTo>
                  <a:lnTo>
                    <a:pt x="838708" y="4302963"/>
                  </a:lnTo>
                  <a:lnTo>
                    <a:pt x="843140" y="4298531"/>
                  </a:lnTo>
                  <a:close/>
                </a:path>
                <a:path w="4467860" h="4382770">
                  <a:moveTo>
                    <a:pt x="849668" y="822134"/>
                  </a:moveTo>
                  <a:lnTo>
                    <a:pt x="847572" y="823531"/>
                  </a:lnTo>
                  <a:lnTo>
                    <a:pt x="844537" y="821194"/>
                  </a:lnTo>
                  <a:lnTo>
                    <a:pt x="843140" y="824471"/>
                  </a:lnTo>
                  <a:lnTo>
                    <a:pt x="845007" y="825639"/>
                  </a:lnTo>
                  <a:lnTo>
                    <a:pt x="845934" y="828433"/>
                  </a:lnTo>
                  <a:lnTo>
                    <a:pt x="849198" y="828433"/>
                  </a:lnTo>
                  <a:lnTo>
                    <a:pt x="849439" y="826338"/>
                  </a:lnTo>
                  <a:lnTo>
                    <a:pt x="849439" y="824471"/>
                  </a:lnTo>
                  <a:lnTo>
                    <a:pt x="849668" y="822134"/>
                  </a:lnTo>
                  <a:close/>
                </a:path>
                <a:path w="4467860" h="4382770">
                  <a:moveTo>
                    <a:pt x="869975" y="1085837"/>
                  </a:moveTo>
                  <a:lnTo>
                    <a:pt x="869734" y="1083970"/>
                  </a:lnTo>
                  <a:lnTo>
                    <a:pt x="867867" y="1081633"/>
                  </a:lnTo>
                  <a:lnTo>
                    <a:pt x="866241" y="1081862"/>
                  </a:lnTo>
                  <a:lnTo>
                    <a:pt x="864374" y="1082103"/>
                  </a:lnTo>
                  <a:lnTo>
                    <a:pt x="863206" y="1082332"/>
                  </a:lnTo>
                  <a:lnTo>
                    <a:pt x="864603" y="1084427"/>
                  </a:lnTo>
                  <a:lnTo>
                    <a:pt x="865771" y="1086535"/>
                  </a:lnTo>
                  <a:lnTo>
                    <a:pt x="867168" y="1088631"/>
                  </a:lnTo>
                  <a:lnTo>
                    <a:pt x="869975" y="1085837"/>
                  </a:lnTo>
                  <a:close/>
                </a:path>
                <a:path w="4467860" h="4382770">
                  <a:moveTo>
                    <a:pt x="881875" y="1017219"/>
                  </a:moveTo>
                  <a:lnTo>
                    <a:pt x="879068" y="1015352"/>
                  </a:lnTo>
                  <a:lnTo>
                    <a:pt x="876033" y="1015593"/>
                  </a:lnTo>
                  <a:lnTo>
                    <a:pt x="871601" y="1017930"/>
                  </a:lnTo>
                  <a:lnTo>
                    <a:pt x="879309" y="1019327"/>
                  </a:lnTo>
                  <a:lnTo>
                    <a:pt x="881875" y="1017219"/>
                  </a:lnTo>
                  <a:close/>
                </a:path>
                <a:path w="4467860" h="4382770">
                  <a:moveTo>
                    <a:pt x="901471" y="621906"/>
                  </a:moveTo>
                  <a:lnTo>
                    <a:pt x="900074" y="619810"/>
                  </a:lnTo>
                  <a:lnTo>
                    <a:pt x="898906" y="617702"/>
                  </a:lnTo>
                  <a:lnTo>
                    <a:pt x="897509" y="615607"/>
                  </a:lnTo>
                  <a:lnTo>
                    <a:pt x="894943" y="618413"/>
                  </a:lnTo>
                  <a:lnTo>
                    <a:pt x="894943" y="620280"/>
                  </a:lnTo>
                  <a:lnTo>
                    <a:pt x="896810" y="622604"/>
                  </a:lnTo>
                  <a:lnTo>
                    <a:pt x="898436" y="622376"/>
                  </a:lnTo>
                  <a:lnTo>
                    <a:pt x="900303" y="622147"/>
                  </a:lnTo>
                  <a:lnTo>
                    <a:pt x="901471" y="621906"/>
                  </a:lnTo>
                  <a:close/>
                </a:path>
                <a:path w="4467860" h="4382770">
                  <a:moveTo>
                    <a:pt x="981748" y="1062736"/>
                  </a:moveTo>
                  <a:lnTo>
                    <a:pt x="978725" y="1062266"/>
                  </a:lnTo>
                  <a:lnTo>
                    <a:pt x="974051" y="1066927"/>
                  </a:lnTo>
                  <a:lnTo>
                    <a:pt x="976388" y="1068793"/>
                  </a:lnTo>
                  <a:lnTo>
                    <a:pt x="978484" y="1069263"/>
                  </a:lnTo>
                  <a:lnTo>
                    <a:pt x="980821" y="1066698"/>
                  </a:lnTo>
                  <a:lnTo>
                    <a:pt x="980592" y="1065060"/>
                  </a:lnTo>
                  <a:lnTo>
                    <a:pt x="981748" y="1062736"/>
                  </a:lnTo>
                  <a:close/>
                </a:path>
                <a:path w="4467860" h="4382770">
                  <a:moveTo>
                    <a:pt x="1057135" y="17272"/>
                  </a:moveTo>
                  <a:lnTo>
                    <a:pt x="1054100" y="16802"/>
                  </a:lnTo>
                  <a:lnTo>
                    <a:pt x="1049667" y="21234"/>
                  </a:lnTo>
                  <a:lnTo>
                    <a:pt x="1051763" y="23571"/>
                  </a:lnTo>
                  <a:lnTo>
                    <a:pt x="1053858" y="23571"/>
                  </a:lnTo>
                  <a:lnTo>
                    <a:pt x="1056195" y="21234"/>
                  </a:lnTo>
                  <a:lnTo>
                    <a:pt x="1055966" y="19596"/>
                  </a:lnTo>
                  <a:lnTo>
                    <a:pt x="1057135" y="17272"/>
                  </a:lnTo>
                  <a:close/>
                </a:path>
                <a:path w="4467860" h="4382770">
                  <a:moveTo>
                    <a:pt x="1274152" y="1052461"/>
                  </a:moveTo>
                  <a:lnTo>
                    <a:pt x="1271816" y="1048727"/>
                  </a:lnTo>
                  <a:lnTo>
                    <a:pt x="1272755" y="1044524"/>
                  </a:lnTo>
                  <a:lnTo>
                    <a:pt x="1271117" y="1045933"/>
                  </a:lnTo>
                  <a:lnTo>
                    <a:pt x="1269250" y="1046861"/>
                  </a:lnTo>
                  <a:lnTo>
                    <a:pt x="1269250" y="1050366"/>
                  </a:lnTo>
                  <a:lnTo>
                    <a:pt x="1268082" y="1053160"/>
                  </a:lnTo>
                  <a:lnTo>
                    <a:pt x="1270660" y="1055268"/>
                  </a:lnTo>
                  <a:lnTo>
                    <a:pt x="1274152" y="1052461"/>
                  </a:lnTo>
                  <a:close/>
                </a:path>
                <a:path w="4467860" h="4382770">
                  <a:moveTo>
                    <a:pt x="1323162" y="1035189"/>
                  </a:moveTo>
                  <a:lnTo>
                    <a:pt x="1319657" y="1032395"/>
                  </a:lnTo>
                  <a:lnTo>
                    <a:pt x="1318501" y="1037755"/>
                  </a:lnTo>
                  <a:lnTo>
                    <a:pt x="1320825" y="1042200"/>
                  </a:lnTo>
                  <a:lnTo>
                    <a:pt x="1321066" y="1038923"/>
                  </a:lnTo>
                  <a:lnTo>
                    <a:pt x="1323162" y="1035189"/>
                  </a:lnTo>
                  <a:close/>
                </a:path>
                <a:path w="4467860" h="4382770">
                  <a:moveTo>
                    <a:pt x="1423974" y="1064133"/>
                  </a:moveTo>
                  <a:lnTo>
                    <a:pt x="1421409" y="1061567"/>
                  </a:lnTo>
                  <a:lnTo>
                    <a:pt x="1420710" y="1064133"/>
                  </a:lnTo>
                  <a:lnTo>
                    <a:pt x="1417434" y="1064602"/>
                  </a:lnTo>
                  <a:lnTo>
                    <a:pt x="1417205" y="1067866"/>
                  </a:lnTo>
                  <a:lnTo>
                    <a:pt x="1418844" y="1068095"/>
                  </a:lnTo>
                  <a:lnTo>
                    <a:pt x="1421638" y="1068565"/>
                  </a:lnTo>
                  <a:lnTo>
                    <a:pt x="1423746" y="1066228"/>
                  </a:lnTo>
                  <a:lnTo>
                    <a:pt x="1423974" y="1064133"/>
                  </a:lnTo>
                  <a:close/>
                </a:path>
                <a:path w="4467860" h="4382770">
                  <a:moveTo>
                    <a:pt x="1489087" y="1053401"/>
                  </a:moveTo>
                  <a:lnTo>
                    <a:pt x="1486509" y="1052690"/>
                  </a:lnTo>
                  <a:lnTo>
                    <a:pt x="1486052" y="1049426"/>
                  </a:lnTo>
                  <a:lnTo>
                    <a:pt x="1482775" y="1049197"/>
                  </a:lnTo>
                  <a:lnTo>
                    <a:pt x="1482547" y="1050823"/>
                  </a:lnTo>
                  <a:lnTo>
                    <a:pt x="1482077" y="1053630"/>
                  </a:lnTo>
                  <a:lnTo>
                    <a:pt x="1484414" y="1055725"/>
                  </a:lnTo>
                  <a:lnTo>
                    <a:pt x="1486509" y="1056195"/>
                  </a:lnTo>
                  <a:lnTo>
                    <a:pt x="1489087" y="1053401"/>
                  </a:lnTo>
                  <a:close/>
                </a:path>
                <a:path w="4467860" h="4382770">
                  <a:moveTo>
                    <a:pt x="1515224" y="820966"/>
                  </a:moveTo>
                  <a:lnTo>
                    <a:pt x="1512887" y="818870"/>
                  </a:lnTo>
                  <a:lnTo>
                    <a:pt x="1510550" y="818629"/>
                  </a:lnTo>
                  <a:lnTo>
                    <a:pt x="1508213" y="821194"/>
                  </a:lnTo>
                  <a:lnTo>
                    <a:pt x="1510779" y="821905"/>
                  </a:lnTo>
                  <a:lnTo>
                    <a:pt x="1511249" y="825169"/>
                  </a:lnTo>
                  <a:lnTo>
                    <a:pt x="1514525" y="825398"/>
                  </a:lnTo>
                  <a:lnTo>
                    <a:pt x="1514754" y="823772"/>
                  </a:lnTo>
                  <a:lnTo>
                    <a:pt x="1515224" y="820966"/>
                  </a:lnTo>
                  <a:close/>
                </a:path>
                <a:path w="4467860" h="4382770">
                  <a:moveTo>
                    <a:pt x="1626069" y="1050124"/>
                  </a:moveTo>
                  <a:lnTo>
                    <a:pt x="1621396" y="1045464"/>
                  </a:lnTo>
                  <a:lnTo>
                    <a:pt x="1619300" y="1047559"/>
                  </a:lnTo>
                  <a:lnTo>
                    <a:pt x="1619059" y="1049896"/>
                  </a:lnTo>
                  <a:lnTo>
                    <a:pt x="1621637" y="1052233"/>
                  </a:lnTo>
                  <a:lnTo>
                    <a:pt x="1623263" y="1051991"/>
                  </a:lnTo>
                  <a:lnTo>
                    <a:pt x="1625600" y="1053160"/>
                  </a:lnTo>
                  <a:lnTo>
                    <a:pt x="1626069" y="1050124"/>
                  </a:lnTo>
                  <a:close/>
                </a:path>
                <a:path w="4467860" h="4382770">
                  <a:moveTo>
                    <a:pt x="1633766" y="1031227"/>
                  </a:moveTo>
                  <a:lnTo>
                    <a:pt x="1630972" y="1028890"/>
                  </a:lnTo>
                  <a:lnTo>
                    <a:pt x="1630273" y="1031455"/>
                  </a:lnTo>
                  <a:lnTo>
                    <a:pt x="1626997" y="1031925"/>
                  </a:lnTo>
                  <a:lnTo>
                    <a:pt x="1626768" y="1035189"/>
                  </a:lnTo>
                  <a:lnTo>
                    <a:pt x="1628394" y="1035431"/>
                  </a:lnTo>
                  <a:lnTo>
                    <a:pt x="1631200" y="1035888"/>
                  </a:lnTo>
                  <a:lnTo>
                    <a:pt x="1633537" y="1033564"/>
                  </a:lnTo>
                  <a:lnTo>
                    <a:pt x="1633766" y="1031227"/>
                  </a:lnTo>
                  <a:close/>
                </a:path>
                <a:path w="4467860" h="4382770">
                  <a:moveTo>
                    <a:pt x="1648002" y="624713"/>
                  </a:moveTo>
                  <a:lnTo>
                    <a:pt x="1643799" y="623303"/>
                  </a:lnTo>
                  <a:lnTo>
                    <a:pt x="1643329" y="620039"/>
                  </a:lnTo>
                  <a:lnTo>
                    <a:pt x="1640535" y="619810"/>
                  </a:lnTo>
                  <a:lnTo>
                    <a:pt x="1638896" y="621677"/>
                  </a:lnTo>
                  <a:lnTo>
                    <a:pt x="1638896" y="623544"/>
                  </a:lnTo>
                  <a:lnTo>
                    <a:pt x="1641005" y="625881"/>
                  </a:lnTo>
                  <a:lnTo>
                    <a:pt x="1642402" y="625640"/>
                  </a:lnTo>
                  <a:lnTo>
                    <a:pt x="1644269" y="625411"/>
                  </a:lnTo>
                  <a:lnTo>
                    <a:pt x="1648002" y="624713"/>
                  </a:lnTo>
                  <a:close/>
                </a:path>
                <a:path w="4467860" h="4382770">
                  <a:moveTo>
                    <a:pt x="1702612" y="1031227"/>
                  </a:moveTo>
                  <a:lnTo>
                    <a:pt x="1699806" y="1028890"/>
                  </a:lnTo>
                  <a:lnTo>
                    <a:pt x="1699107" y="1031455"/>
                  </a:lnTo>
                  <a:lnTo>
                    <a:pt x="1695843" y="1031925"/>
                  </a:lnTo>
                  <a:lnTo>
                    <a:pt x="1695602" y="1035189"/>
                  </a:lnTo>
                  <a:lnTo>
                    <a:pt x="1697240" y="1035431"/>
                  </a:lnTo>
                  <a:lnTo>
                    <a:pt x="1700047" y="1035888"/>
                  </a:lnTo>
                  <a:lnTo>
                    <a:pt x="1702371" y="1033564"/>
                  </a:lnTo>
                  <a:lnTo>
                    <a:pt x="1702612" y="1031227"/>
                  </a:lnTo>
                  <a:close/>
                </a:path>
                <a:path w="4467860" h="4382770">
                  <a:moveTo>
                    <a:pt x="1711706" y="1088161"/>
                  </a:moveTo>
                  <a:lnTo>
                    <a:pt x="1708442" y="1088631"/>
                  </a:lnTo>
                  <a:lnTo>
                    <a:pt x="1706803" y="1090968"/>
                  </a:lnTo>
                  <a:lnTo>
                    <a:pt x="1704936" y="1094701"/>
                  </a:lnTo>
                  <a:lnTo>
                    <a:pt x="1707743" y="1094473"/>
                  </a:lnTo>
                  <a:lnTo>
                    <a:pt x="1710080" y="1096098"/>
                  </a:lnTo>
                  <a:lnTo>
                    <a:pt x="1711706" y="1092835"/>
                  </a:lnTo>
                  <a:lnTo>
                    <a:pt x="1711706" y="1088161"/>
                  </a:lnTo>
                  <a:close/>
                </a:path>
                <a:path w="4467860" h="4382770">
                  <a:moveTo>
                    <a:pt x="1796656" y="1030757"/>
                  </a:moveTo>
                  <a:lnTo>
                    <a:pt x="1794789" y="1029360"/>
                  </a:lnTo>
                  <a:lnTo>
                    <a:pt x="1793849" y="1026795"/>
                  </a:lnTo>
                  <a:lnTo>
                    <a:pt x="1790814" y="1026325"/>
                  </a:lnTo>
                  <a:lnTo>
                    <a:pt x="1790585" y="1027963"/>
                  </a:lnTo>
                  <a:lnTo>
                    <a:pt x="1790115" y="1030757"/>
                  </a:lnTo>
                  <a:lnTo>
                    <a:pt x="1792452" y="1032865"/>
                  </a:lnTo>
                  <a:lnTo>
                    <a:pt x="1794560" y="1033094"/>
                  </a:lnTo>
                  <a:lnTo>
                    <a:pt x="1796656" y="1030757"/>
                  </a:lnTo>
                  <a:close/>
                </a:path>
                <a:path w="4467860" h="4382770">
                  <a:moveTo>
                    <a:pt x="1803654" y="1024229"/>
                  </a:moveTo>
                  <a:lnTo>
                    <a:pt x="1801317" y="1022121"/>
                  </a:lnTo>
                  <a:lnTo>
                    <a:pt x="1798993" y="1021664"/>
                  </a:lnTo>
                  <a:lnTo>
                    <a:pt x="1797126" y="1024229"/>
                  </a:lnTo>
                  <a:lnTo>
                    <a:pt x="1798993" y="1025626"/>
                  </a:lnTo>
                  <a:lnTo>
                    <a:pt x="1799920" y="1028192"/>
                  </a:lnTo>
                  <a:lnTo>
                    <a:pt x="1802955" y="1028661"/>
                  </a:lnTo>
                  <a:lnTo>
                    <a:pt x="1803184" y="1027023"/>
                  </a:lnTo>
                  <a:lnTo>
                    <a:pt x="1803654" y="1024229"/>
                  </a:lnTo>
                  <a:close/>
                </a:path>
                <a:path w="4467860" h="4382770">
                  <a:moveTo>
                    <a:pt x="1855228" y="1083970"/>
                  </a:moveTo>
                  <a:lnTo>
                    <a:pt x="1853831" y="1081862"/>
                  </a:lnTo>
                  <a:lnTo>
                    <a:pt x="1852663" y="1079766"/>
                  </a:lnTo>
                  <a:lnTo>
                    <a:pt x="1851266" y="1077671"/>
                  </a:lnTo>
                  <a:lnTo>
                    <a:pt x="1848688" y="1080465"/>
                  </a:lnTo>
                  <a:lnTo>
                    <a:pt x="1848688" y="1082332"/>
                  </a:lnTo>
                  <a:lnTo>
                    <a:pt x="1850555" y="1084668"/>
                  </a:lnTo>
                  <a:lnTo>
                    <a:pt x="1852193" y="1084427"/>
                  </a:lnTo>
                  <a:lnTo>
                    <a:pt x="1854060" y="1084199"/>
                  </a:lnTo>
                  <a:lnTo>
                    <a:pt x="1855228" y="1083970"/>
                  </a:lnTo>
                  <a:close/>
                </a:path>
                <a:path w="4467860" h="4382770">
                  <a:moveTo>
                    <a:pt x="1878330" y="4376013"/>
                  </a:moveTo>
                  <a:lnTo>
                    <a:pt x="1874126" y="4375315"/>
                  </a:lnTo>
                  <a:lnTo>
                    <a:pt x="1871560" y="4377639"/>
                  </a:lnTo>
                  <a:lnTo>
                    <a:pt x="1871560" y="4379747"/>
                  </a:lnTo>
                  <a:lnTo>
                    <a:pt x="1874126" y="4382313"/>
                  </a:lnTo>
                  <a:lnTo>
                    <a:pt x="1874824" y="4379747"/>
                  </a:lnTo>
                  <a:lnTo>
                    <a:pt x="1878101" y="4379277"/>
                  </a:lnTo>
                  <a:lnTo>
                    <a:pt x="1878330" y="4376013"/>
                  </a:lnTo>
                  <a:close/>
                </a:path>
                <a:path w="4467860" h="4382770">
                  <a:moveTo>
                    <a:pt x="1890928" y="1081163"/>
                  </a:moveTo>
                  <a:lnTo>
                    <a:pt x="1889061" y="1079538"/>
                  </a:lnTo>
                  <a:lnTo>
                    <a:pt x="1889760" y="1075563"/>
                  </a:lnTo>
                  <a:lnTo>
                    <a:pt x="1887435" y="1074864"/>
                  </a:lnTo>
                  <a:lnTo>
                    <a:pt x="1884629" y="1076960"/>
                  </a:lnTo>
                  <a:lnTo>
                    <a:pt x="1884629" y="1079068"/>
                  </a:lnTo>
                  <a:lnTo>
                    <a:pt x="1886966" y="1081405"/>
                  </a:lnTo>
                  <a:lnTo>
                    <a:pt x="1888134" y="1081405"/>
                  </a:lnTo>
                  <a:lnTo>
                    <a:pt x="1889531" y="1081163"/>
                  </a:lnTo>
                  <a:lnTo>
                    <a:pt x="1890928" y="1081163"/>
                  </a:lnTo>
                  <a:close/>
                </a:path>
                <a:path w="4467860" h="4382770">
                  <a:moveTo>
                    <a:pt x="1891626" y="14693"/>
                  </a:moveTo>
                  <a:lnTo>
                    <a:pt x="1889760" y="13296"/>
                  </a:lnTo>
                  <a:lnTo>
                    <a:pt x="1888832" y="10731"/>
                  </a:lnTo>
                  <a:lnTo>
                    <a:pt x="1885797" y="10261"/>
                  </a:lnTo>
                  <a:lnTo>
                    <a:pt x="1885099" y="14465"/>
                  </a:lnTo>
                  <a:lnTo>
                    <a:pt x="1887435" y="17030"/>
                  </a:lnTo>
                  <a:lnTo>
                    <a:pt x="1889760" y="17030"/>
                  </a:lnTo>
                  <a:lnTo>
                    <a:pt x="1891626" y="14693"/>
                  </a:lnTo>
                  <a:close/>
                </a:path>
                <a:path w="4467860" h="4382770">
                  <a:moveTo>
                    <a:pt x="1928977" y="18669"/>
                  </a:moveTo>
                  <a:lnTo>
                    <a:pt x="1926170" y="16103"/>
                  </a:lnTo>
                  <a:lnTo>
                    <a:pt x="1923834" y="19367"/>
                  </a:lnTo>
                  <a:lnTo>
                    <a:pt x="1925002" y="22872"/>
                  </a:lnTo>
                  <a:lnTo>
                    <a:pt x="1924532" y="27063"/>
                  </a:lnTo>
                  <a:lnTo>
                    <a:pt x="1925942" y="25666"/>
                  </a:lnTo>
                  <a:lnTo>
                    <a:pt x="1927809" y="24739"/>
                  </a:lnTo>
                  <a:lnTo>
                    <a:pt x="1927809" y="21234"/>
                  </a:lnTo>
                  <a:lnTo>
                    <a:pt x="1928977" y="18669"/>
                  </a:lnTo>
                  <a:close/>
                </a:path>
                <a:path w="4467860" h="4382770">
                  <a:moveTo>
                    <a:pt x="1953704" y="324840"/>
                  </a:moveTo>
                  <a:lnTo>
                    <a:pt x="1952078" y="324599"/>
                  </a:lnTo>
                  <a:lnTo>
                    <a:pt x="1949272" y="324142"/>
                  </a:lnTo>
                  <a:lnTo>
                    <a:pt x="1947176" y="326707"/>
                  </a:lnTo>
                  <a:lnTo>
                    <a:pt x="1946935" y="328803"/>
                  </a:lnTo>
                  <a:lnTo>
                    <a:pt x="1949500" y="331139"/>
                  </a:lnTo>
                  <a:lnTo>
                    <a:pt x="1950212" y="328574"/>
                  </a:lnTo>
                  <a:lnTo>
                    <a:pt x="1953475" y="328104"/>
                  </a:lnTo>
                  <a:lnTo>
                    <a:pt x="1953704" y="324840"/>
                  </a:lnTo>
                  <a:close/>
                </a:path>
                <a:path w="4467860" h="4382770">
                  <a:moveTo>
                    <a:pt x="2024176" y="1026553"/>
                  </a:moveTo>
                  <a:lnTo>
                    <a:pt x="2021154" y="1026096"/>
                  </a:lnTo>
                  <a:lnTo>
                    <a:pt x="2016480" y="1030757"/>
                  </a:lnTo>
                  <a:lnTo>
                    <a:pt x="2018576" y="1032865"/>
                  </a:lnTo>
                  <a:lnTo>
                    <a:pt x="2020684" y="1033094"/>
                  </a:lnTo>
                  <a:lnTo>
                    <a:pt x="2023249" y="1030528"/>
                  </a:lnTo>
                  <a:lnTo>
                    <a:pt x="2023021" y="1028890"/>
                  </a:lnTo>
                  <a:lnTo>
                    <a:pt x="2024176" y="1026553"/>
                  </a:lnTo>
                  <a:close/>
                </a:path>
                <a:path w="4467860" h="4382770">
                  <a:moveTo>
                    <a:pt x="2033511" y="1075093"/>
                  </a:moveTo>
                  <a:lnTo>
                    <a:pt x="2030945" y="1070660"/>
                  </a:lnTo>
                  <a:lnTo>
                    <a:pt x="2029320" y="1078598"/>
                  </a:lnTo>
                  <a:lnTo>
                    <a:pt x="2029548" y="1078598"/>
                  </a:lnTo>
                  <a:lnTo>
                    <a:pt x="2031885" y="1080935"/>
                  </a:lnTo>
                  <a:lnTo>
                    <a:pt x="2033511" y="1077899"/>
                  </a:lnTo>
                  <a:lnTo>
                    <a:pt x="2033511" y="1075093"/>
                  </a:lnTo>
                  <a:close/>
                </a:path>
                <a:path w="4467860" h="4382770">
                  <a:moveTo>
                    <a:pt x="2088591" y="1034961"/>
                  </a:moveTo>
                  <a:lnTo>
                    <a:pt x="2086254" y="1033094"/>
                  </a:lnTo>
                  <a:lnTo>
                    <a:pt x="2084628" y="1035888"/>
                  </a:lnTo>
                  <a:lnTo>
                    <a:pt x="2084628" y="1038923"/>
                  </a:lnTo>
                  <a:lnTo>
                    <a:pt x="2087194" y="1043127"/>
                  </a:lnTo>
                  <a:lnTo>
                    <a:pt x="2088591" y="1034961"/>
                  </a:lnTo>
                  <a:close/>
                </a:path>
                <a:path w="4467860" h="4382770">
                  <a:moveTo>
                    <a:pt x="2105863" y="1040333"/>
                  </a:moveTo>
                  <a:lnTo>
                    <a:pt x="2097925" y="1038694"/>
                  </a:lnTo>
                  <a:lnTo>
                    <a:pt x="2097925" y="1038923"/>
                  </a:lnTo>
                  <a:lnTo>
                    <a:pt x="2095588" y="1041260"/>
                  </a:lnTo>
                  <a:lnTo>
                    <a:pt x="2098624" y="1042898"/>
                  </a:lnTo>
                  <a:lnTo>
                    <a:pt x="2101430" y="1042898"/>
                  </a:lnTo>
                  <a:lnTo>
                    <a:pt x="2105863" y="1040333"/>
                  </a:lnTo>
                  <a:close/>
                </a:path>
                <a:path w="4467860" h="4382770">
                  <a:moveTo>
                    <a:pt x="2328024" y="320636"/>
                  </a:moveTo>
                  <a:lnTo>
                    <a:pt x="2326157" y="317373"/>
                  </a:lnTo>
                  <a:lnTo>
                    <a:pt x="2324519" y="315036"/>
                  </a:lnTo>
                  <a:lnTo>
                    <a:pt x="2321255" y="314566"/>
                  </a:lnTo>
                  <a:lnTo>
                    <a:pt x="2321255" y="316433"/>
                  </a:lnTo>
                  <a:lnTo>
                    <a:pt x="2321483" y="318541"/>
                  </a:lnTo>
                  <a:lnTo>
                    <a:pt x="2321725" y="321106"/>
                  </a:lnTo>
                  <a:lnTo>
                    <a:pt x="2324049" y="320865"/>
                  </a:lnTo>
                  <a:lnTo>
                    <a:pt x="2325916" y="320865"/>
                  </a:lnTo>
                  <a:lnTo>
                    <a:pt x="2328024" y="320636"/>
                  </a:lnTo>
                  <a:close/>
                </a:path>
                <a:path w="4467860" h="4382770">
                  <a:moveTo>
                    <a:pt x="2342019" y="618413"/>
                  </a:moveTo>
                  <a:lnTo>
                    <a:pt x="2339454" y="616305"/>
                  </a:lnTo>
                  <a:lnTo>
                    <a:pt x="2335949" y="619112"/>
                  </a:lnTo>
                  <a:lnTo>
                    <a:pt x="2338286" y="622846"/>
                  </a:lnTo>
                  <a:lnTo>
                    <a:pt x="2337358" y="627037"/>
                  </a:lnTo>
                  <a:lnTo>
                    <a:pt x="2338984" y="625411"/>
                  </a:lnTo>
                  <a:lnTo>
                    <a:pt x="2340851" y="624471"/>
                  </a:lnTo>
                  <a:lnTo>
                    <a:pt x="2340851" y="621207"/>
                  </a:lnTo>
                  <a:lnTo>
                    <a:pt x="2342019" y="618413"/>
                  </a:lnTo>
                  <a:close/>
                </a:path>
                <a:path w="4467860" h="4382770">
                  <a:moveTo>
                    <a:pt x="2370493" y="1062736"/>
                  </a:moveTo>
                  <a:lnTo>
                    <a:pt x="2367229" y="1062494"/>
                  </a:lnTo>
                  <a:lnTo>
                    <a:pt x="2363495" y="1060157"/>
                  </a:lnTo>
                  <a:lnTo>
                    <a:pt x="2360688" y="1063891"/>
                  </a:lnTo>
                  <a:lnTo>
                    <a:pt x="2366060" y="1065060"/>
                  </a:lnTo>
                  <a:lnTo>
                    <a:pt x="2370493" y="1062736"/>
                  </a:lnTo>
                  <a:close/>
                </a:path>
                <a:path w="4467860" h="4382770">
                  <a:moveTo>
                    <a:pt x="2416937" y="1039863"/>
                  </a:moveTo>
                  <a:lnTo>
                    <a:pt x="2414359" y="1039393"/>
                  </a:lnTo>
                  <a:lnTo>
                    <a:pt x="2412733" y="1039164"/>
                  </a:lnTo>
                  <a:lnTo>
                    <a:pt x="2409698" y="1038694"/>
                  </a:lnTo>
                  <a:lnTo>
                    <a:pt x="2409698" y="1041730"/>
                  </a:lnTo>
                  <a:lnTo>
                    <a:pt x="2410396" y="1043127"/>
                  </a:lnTo>
                  <a:lnTo>
                    <a:pt x="2410625" y="1044067"/>
                  </a:lnTo>
                  <a:lnTo>
                    <a:pt x="2411095" y="1044994"/>
                  </a:lnTo>
                  <a:lnTo>
                    <a:pt x="2411793" y="1044524"/>
                  </a:lnTo>
                  <a:lnTo>
                    <a:pt x="2412492" y="1044295"/>
                  </a:lnTo>
                  <a:lnTo>
                    <a:pt x="2413203" y="1043825"/>
                  </a:lnTo>
                  <a:lnTo>
                    <a:pt x="2415298" y="1041730"/>
                  </a:lnTo>
                  <a:lnTo>
                    <a:pt x="2416937" y="1039863"/>
                  </a:lnTo>
                  <a:close/>
                </a:path>
                <a:path w="4467860" h="4382770">
                  <a:moveTo>
                    <a:pt x="2417394" y="1071600"/>
                  </a:moveTo>
                  <a:lnTo>
                    <a:pt x="2414600" y="1068336"/>
                  </a:lnTo>
                  <a:lnTo>
                    <a:pt x="2411793" y="1071829"/>
                  </a:lnTo>
                  <a:lnTo>
                    <a:pt x="2411793" y="1075093"/>
                  </a:lnTo>
                  <a:lnTo>
                    <a:pt x="2414600" y="1078369"/>
                  </a:lnTo>
                  <a:lnTo>
                    <a:pt x="2417394" y="1075093"/>
                  </a:lnTo>
                  <a:lnTo>
                    <a:pt x="2417394" y="1071600"/>
                  </a:lnTo>
                  <a:close/>
                </a:path>
                <a:path w="4467860" h="4382770">
                  <a:moveTo>
                    <a:pt x="2432799" y="311302"/>
                  </a:moveTo>
                  <a:lnTo>
                    <a:pt x="2429535" y="311772"/>
                  </a:lnTo>
                  <a:lnTo>
                    <a:pt x="2427897" y="314109"/>
                  </a:lnTo>
                  <a:lnTo>
                    <a:pt x="2426728" y="316674"/>
                  </a:lnTo>
                  <a:lnTo>
                    <a:pt x="2429065" y="318541"/>
                  </a:lnTo>
                  <a:lnTo>
                    <a:pt x="2431161" y="318770"/>
                  </a:lnTo>
                  <a:lnTo>
                    <a:pt x="2432799" y="315976"/>
                  </a:lnTo>
                  <a:lnTo>
                    <a:pt x="2432799" y="311302"/>
                  </a:lnTo>
                  <a:close/>
                </a:path>
                <a:path w="4467860" h="4382770">
                  <a:moveTo>
                    <a:pt x="2544584" y="4289666"/>
                  </a:moveTo>
                  <a:lnTo>
                    <a:pt x="2541079" y="4290365"/>
                  </a:lnTo>
                  <a:lnTo>
                    <a:pt x="2536875" y="4291063"/>
                  </a:lnTo>
                  <a:lnTo>
                    <a:pt x="2539212" y="4293400"/>
                  </a:lnTo>
                  <a:lnTo>
                    <a:pt x="2540851" y="4295267"/>
                  </a:lnTo>
                  <a:lnTo>
                    <a:pt x="2543175" y="4297362"/>
                  </a:lnTo>
                  <a:lnTo>
                    <a:pt x="2543645" y="4295038"/>
                  </a:lnTo>
                  <a:lnTo>
                    <a:pt x="2543886" y="4293400"/>
                  </a:lnTo>
                  <a:lnTo>
                    <a:pt x="2544584" y="4289666"/>
                  </a:lnTo>
                  <a:close/>
                </a:path>
                <a:path w="4467860" h="4382770">
                  <a:moveTo>
                    <a:pt x="2629992" y="1031455"/>
                  </a:moveTo>
                  <a:lnTo>
                    <a:pt x="2627896" y="1029131"/>
                  </a:lnTo>
                  <a:lnTo>
                    <a:pt x="2626487" y="1029360"/>
                  </a:lnTo>
                  <a:lnTo>
                    <a:pt x="2624620" y="1029589"/>
                  </a:lnTo>
                  <a:lnTo>
                    <a:pt x="2620886" y="1030287"/>
                  </a:lnTo>
                  <a:lnTo>
                    <a:pt x="2624861" y="1031697"/>
                  </a:lnTo>
                  <a:lnTo>
                    <a:pt x="2625318" y="1034961"/>
                  </a:lnTo>
                  <a:lnTo>
                    <a:pt x="2628354" y="1035189"/>
                  </a:lnTo>
                  <a:lnTo>
                    <a:pt x="2629992" y="1033322"/>
                  </a:lnTo>
                  <a:lnTo>
                    <a:pt x="2629992" y="1031455"/>
                  </a:lnTo>
                  <a:close/>
                </a:path>
                <a:path w="4467860" h="4382770">
                  <a:moveTo>
                    <a:pt x="2751810" y="4313237"/>
                  </a:moveTo>
                  <a:lnTo>
                    <a:pt x="2749004" y="4309973"/>
                  </a:lnTo>
                  <a:lnTo>
                    <a:pt x="2746210" y="4313237"/>
                  </a:lnTo>
                  <a:lnTo>
                    <a:pt x="2746210" y="4316501"/>
                  </a:lnTo>
                  <a:lnTo>
                    <a:pt x="2749004" y="4320006"/>
                  </a:lnTo>
                  <a:lnTo>
                    <a:pt x="2751810" y="4316501"/>
                  </a:lnTo>
                  <a:lnTo>
                    <a:pt x="2751810" y="4313237"/>
                  </a:lnTo>
                  <a:close/>
                </a:path>
                <a:path w="4467860" h="4382770">
                  <a:moveTo>
                    <a:pt x="2805709" y="610476"/>
                  </a:moveTo>
                  <a:lnTo>
                    <a:pt x="2802915" y="611174"/>
                  </a:lnTo>
                  <a:lnTo>
                    <a:pt x="2799410" y="607669"/>
                  </a:lnTo>
                  <a:lnTo>
                    <a:pt x="2796616" y="611403"/>
                  </a:lnTo>
                  <a:lnTo>
                    <a:pt x="2799880" y="613511"/>
                  </a:lnTo>
                  <a:lnTo>
                    <a:pt x="2802915" y="613270"/>
                  </a:lnTo>
                  <a:lnTo>
                    <a:pt x="2805709" y="610476"/>
                  </a:lnTo>
                  <a:close/>
                </a:path>
                <a:path w="4467860" h="4382770">
                  <a:moveTo>
                    <a:pt x="2826016" y="4342638"/>
                  </a:moveTo>
                  <a:lnTo>
                    <a:pt x="2825546" y="4339602"/>
                  </a:lnTo>
                  <a:lnTo>
                    <a:pt x="2823210" y="4337977"/>
                  </a:lnTo>
                  <a:lnTo>
                    <a:pt x="2819476" y="4335869"/>
                  </a:lnTo>
                  <a:lnTo>
                    <a:pt x="2819717" y="4338675"/>
                  </a:lnTo>
                  <a:lnTo>
                    <a:pt x="2818079" y="4340999"/>
                  </a:lnTo>
                  <a:lnTo>
                    <a:pt x="2821343" y="4342638"/>
                  </a:lnTo>
                  <a:lnTo>
                    <a:pt x="2826016" y="4342638"/>
                  </a:lnTo>
                  <a:close/>
                </a:path>
                <a:path w="4467860" h="4382770">
                  <a:moveTo>
                    <a:pt x="2845384" y="4305071"/>
                  </a:moveTo>
                  <a:lnTo>
                    <a:pt x="2843517" y="4303674"/>
                  </a:lnTo>
                  <a:lnTo>
                    <a:pt x="2842590" y="4301096"/>
                  </a:lnTo>
                  <a:lnTo>
                    <a:pt x="2839555" y="4300639"/>
                  </a:lnTo>
                  <a:lnTo>
                    <a:pt x="2838856" y="4304830"/>
                  </a:lnTo>
                  <a:lnTo>
                    <a:pt x="2841180" y="4307408"/>
                  </a:lnTo>
                  <a:lnTo>
                    <a:pt x="2843517" y="4307408"/>
                  </a:lnTo>
                  <a:lnTo>
                    <a:pt x="2845384" y="4305071"/>
                  </a:lnTo>
                  <a:close/>
                </a:path>
                <a:path w="4467860" h="4382770">
                  <a:moveTo>
                    <a:pt x="2970936" y="4264926"/>
                  </a:moveTo>
                  <a:lnTo>
                    <a:pt x="2970695" y="4263301"/>
                  </a:lnTo>
                  <a:lnTo>
                    <a:pt x="2968828" y="4260964"/>
                  </a:lnTo>
                  <a:lnTo>
                    <a:pt x="2967202" y="4261193"/>
                  </a:lnTo>
                  <a:lnTo>
                    <a:pt x="2965335" y="4261434"/>
                  </a:lnTo>
                  <a:lnTo>
                    <a:pt x="2964167" y="4261663"/>
                  </a:lnTo>
                  <a:lnTo>
                    <a:pt x="2965564" y="4263758"/>
                  </a:lnTo>
                  <a:lnTo>
                    <a:pt x="2966732" y="4265866"/>
                  </a:lnTo>
                  <a:lnTo>
                    <a:pt x="2968129" y="4267962"/>
                  </a:lnTo>
                  <a:lnTo>
                    <a:pt x="2970936" y="4264926"/>
                  </a:lnTo>
                  <a:close/>
                </a:path>
                <a:path w="4467860" h="4382770">
                  <a:moveTo>
                    <a:pt x="3252838" y="613740"/>
                  </a:moveTo>
                  <a:lnTo>
                    <a:pt x="3250273" y="613270"/>
                  </a:lnTo>
                  <a:lnTo>
                    <a:pt x="3248634" y="613041"/>
                  </a:lnTo>
                  <a:lnTo>
                    <a:pt x="3244900" y="612343"/>
                  </a:lnTo>
                  <a:lnTo>
                    <a:pt x="3245599" y="616077"/>
                  </a:lnTo>
                  <a:lnTo>
                    <a:pt x="3246069" y="618871"/>
                  </a:lnTo>
                  <a:lnTo>
                    <a:pt x="3249333" y="618172"/>
                  </a:lnTo>
                  <a:lnTo>
                    <a:pt x="3250273" y="615835"/>
                  </a:lnTo>
                  <a:lnTo>
                    <a:pt x="3252838" y="613740"/>
                  </a:lnTo>
                  <a:close/>
                </a:path>
                <a:path w="4467860" h="4382770">
                  <a:moveTo>
                    <a:pt x="3380016" y="4278935"/>
                  </a:moveTo>
                  <a:lnTo>
                    <a:pt x="3377679" y="4276369"/>
                  </a:lnTo>
                  <a:lnTo>
                    <a:pt x="3375583" y="4276369"/>
                  </a:lnTo>
                  <a:lnTo>
                    <a:pt x="3373018" y="4278935"/>
                  </a:lnTo>
                  <a:lnTo>
                    <a:pt x="3375583" y="4279633"/>
                  </a:lnTo>
                  <a:lnTo>
                    <a:pt x="3376053" y="4282897"/>
                  </a:lnTo>
                  <a:lnTo>
                    <a:pt x="3379317" y="4283138"/>
                  </a:lnTo>
                  <a:lnTo>
                    <a:pt x="3380016" y="4278935"/>
                  </a:lnTo>
                  <a:close/>
                </a:path>
                <a:path w="4467860" h="4382770">
                  <a:moveTo>
                    <a:pt x="3453765" y="4302963"/>
                  </a:moveTo>
                  <a:lnTo>
                    <a:pt x="3451898" y="4298772"/>
                  </a:lnTo>
                  <a:lnTo>
                    <a:pt x="3450729" y="4296435"/>
                  </a:lnTo>
                  <a:lnTo>
                    <a:pt x="3448164" y="4299229"/>
                  </a:lnTo>
                  <a:lnTo>
                    <a:pt x="3448164" y="4300867"/>
                  </a:lnTo>
                  <a:lnTo>
                    <a:pt x="3450031" y="4303433"/>
                  </a:lnTo>
                  <a:lnTo>
                    <a:pt x="3451656" y="4303204"/>
                  </a:lnTo>
                  <a:lnTo>
                    <a:pt x="3453523" y="4302963"/>
                  </a:lnTo>
                  <a:lnTo>
                    <a:pt x="3453765" y="4302963"/>
                  </a:lnTo>
                  <a:close/>
                </a:path>
                <a:path w="4467860" h="4382770">
                  <a:moveTo>
                    <a:pt x="3515830" y="1397"/>
                  </a:moveTo>
                  <a:lnTo>
                    <a:pt x="3512096" y="0"/>
                  </a:lnTo>
                  <a:lnTo>
                    <a:pt x="3511867" y="2336"/>
                  </a:lnTo>
                  <a:lnTo>
                    <a:pt x="3508133" y="2336"/>
                  </a:lnTo>
                  <a:lnTo>
                    <a:pt x="3508603" y="6070"/>
                  </a:lnTo>
                  <a:lnTo>
                    <a:pt x="3510470" y="6299"/>
                  </a:lnTo>
                  <a:lnTo>
                    <a:pt x="3512566" y="6299"/>
                  </a:lnTo>
                  <a:lnTo>
                    <a:pt x="3514433" y="6527"/>
                  </a:lnTo>
                  <a:lnTo>
                    <a:pt x="3513734" y="4432"/>
                  </a:lnTo>
                  <a:lnTo>
                    <a:pt x="3515830" y="1397"/>
                  </a:lnTo>
                  <a:close/>
                </a:path>
                <a:path w="4467860" h="4382770">
                  <a:moveTo>
                    <a:pt x="3593782" y="615137"/>
                  </a:moveTo>
                  <a:lnTo>
                    <a:pt x="3591445" y="612813"/>
                  </a:lnTo>
                  <a:lnTo>
                    <a:pt x="3589807" y="613041"/>
                  </a:lnTo>
                  <a:lnTo>
                    <a:pt x="3588181" y="613511"/>
                  </a:lnTo>
                  <a:lnTo>
                    <a:pt x="3585616" y="613968"/>
                  </a:lnTo>
                  <a:lnTo>
                    <a:pt x="3588410" y="615835"/>
                  </a:lnTo>
                  <a:lnTo>
                    <a:pt x="3589350" y="618413"/>
                  </a:lnTo>
                  <a:lnTo>
                    <a:pt x="3592144" y="618871"/>
                  </a:lnTo>
                  <a:lnTo>
                    <a:pt x="3593541" y="617004"/>
                  </a:lnTo>
                  <a:lnTo>
                    <a:pt x="3593782" y="615137"/>
                  </a:lnTo>
                  <a:close/>
                </a:path>
                <a:path w="4467860" h="4382770">
                  <a:moveTo>
                    <a:pt x="4251388" y="1023759"/>
                  </a:moveTo>
                  <a:lnTo>
                    <a:pt x="4249521" y="1022121"/>
                  </a:lnTo>
                  <a:lnTo>
                    <a:pt x="4247654" y="1022121"/>
                  </a:lnTo>
                  <a:lnTo>
                    <a:pt x="4245330" y="1024229"/>
                  </a:lnTo>
                  <a:lnTo>
                    <a:pt x="4245559" y="1025626"/>
                  </a:lnTo>
                  <a:lnTo>
                    <a:pt x="4245788" y="1027493"/>
                  </a:lnTo>
                  <a:lnTo>
                    <a:pt x="4246499" y="1031227"/>
                  </a:lnTo>
                  <a:lnTo>
                    <a:pt x="4247896" y="1027023"/>
                  </a:lnTo>
                  <a:lnTo>
                    <a:pt x="4250931" y="1026553"/>
                  </a:lnTo>
                  <a:lnTo>
                    <a:pt x="4251388" y="1023759"/>
                  </a:lnTo>
                  <a:close/>
                </a:path>
                <a:path w="4467860" h="4382770">
                  <a:moveTo>
                    <a:pt x="4277995" y="1083271"/>
                  </a:moveTo>
                  <a:lnTo>
                    <a:pt x="4277766" y="1081862"/>
                  </a:lnTo>
                  <a:lnTo>
                    <a:pt x="4277525" y="1079995"/>
                  </a:lnTo>
                  <a:lnTo>
                    <a:pt x="4276826" y="1076261"/>
                  </a:lnTo>
                  <a:lnTo>
                    <a:pt x="4275201" y="1080465"/>
                  </a:lnTo>
                  <a:lnTo>
                    <a:pt x="4272165" y="1080935"/>
                  </a:lnTo>
                  <a:lnTo>
                    <a:pt x="4271924" y="1083729"/>
                  </a:lnTo>
                  <a:lnTo>
                    <a:pt x="4273791" y="1085367"/>
                  </a:lnTo>
                  <a:lnTo>
                    <a:pt x="4275658" y="1085367"/>
                  </a:lnTo>
                  <a:lnTo>
                    <a:pt x="4277995" y="1083271"/>
                  </a:lnTo>
                  <a:close/>
                </a:path>
                <a:path w="4467860" h="4382770">
                  <a:moveTo>
                    <a:pt x="4281729" y="4355236"/>
                  </a:moveTo>
                  <a:lnTo>
                    <a:pt x="4278236" y="4355947"/>
                  </a:lnTo>
                  <a:lnTo>
                    <a:pt x="4276598" y="4356176"/>
                  </a:lnTo>
                  <a:lnTo>
                    <a:pt x="4274032" y="4356646"/>
                  </a:lnTo>
                  <a:lnTo>
                    <a:pt x="4276369" y="4358970"/>
                  </a:lnTo>
                  <a:lnTo>
                    <a:pt x="4277995" y="4360837"/>
                  </a:lnTo>
                  <a:lnTo>
                    <a:pt x="4280332" y="4362945"/>
                  </a:lnTo>
                  <a:lnTo>
                    <a:pt x="4280801" y="4360608"/>
                  </a:lnTo>
                  <a:lnTo>
                    <a:pt x="4281030" y="4358970"/>
                  </a:lnTo>
                  <a:lnTo>
                    <a:pt x="4281729" y="4355236"/>
                  </a:lnTo>
                  <a:close/>
                </a:path>
                <a:path w="4467860" h="4382770">
                  <a:moveTo>
                    <a:pt x="4330039" y="322275"/>
                  </a:moveTo>
                  <a:lnTo>
                    <a:pt x="4328172" y="320636"/>
                  </a:lnTo>
                  <a:lnTo>
                    <a:pt x="4326306" y="320636"/>
                  </a:lnTo>
                  <a:lnTo>
                    <a:pt x="4323969" y="322732"/>
                  </a:lnTo>
                  <a:lnTo>
                    <a:pt x="4324197" y="324142"/>
                  </a:lnTo>
                  <a:lnTo>
                    <a:pt x="4324439" y="326009"/>
                  </a:lnTo>
                  <a:lnTo>
                    <a:pt x="4325137" y="329742"/>
                  </a:lnTo>
                  <a:lnTo>
                    <a:pt x="4326534" y="325539"/>
                  </a:lnTo>
                  <a:lnTo>
                    <a:pt x="4329569" y="325069"/>
                  </a:lnTo>
                  <a:lnTo>
                    <a:pt x="4330039" y="322275"/>
                  </a:lnTo>
                  <a:close/>
                </a:path>
                <a:path w="4467860" h="4382770">
                  <a:moveTo>
                    <a:pt x="4409148" y="4365282"/>
                  </a:moveTo>
                  <a:lnTo>
                    <a:pt x="4406811" y="4362945"/>
                  </a:lnTo>
                  <a:lnTo>
                    <a:pt x="4405185" y="4365980"/>
                  </a:lnTo>
                  <a:lnTo>
                    <a:pt x="4405185" y="4368774"/>
                  </a:lnTo>
                  <a:lnTo>
                    <a:pt x="4407751" y="4373207"/>
                  </a:lnTo>
                  <a:lnTo>
                    <a:pt x="4409148" y="4365282"/>
                  </a:lnTo>
                  <a:close/>
                </a:path>
                <a:path w="4467860" h="4382770">
                  <a:moveTo>
                    <a:pt x="4465383" y="4373207"/>
                  </a:moveTo>
                  <a:lnTo>
                    <a:pt x="4462818" y="4372737"/>
                  </a:lnTo>
                  <a:lnTo>
                    <a:pt x="4461192" y="4372508"/>
                  </a:lnTo>
                  <a:lnTo>
                    <a:pt x="4458157" y="4372038"/>
                  </a:lnTo>
                  <a:lnTo>
                    <a:pt x="4458157" y="4375074"/>
                  </a:lnTo>
                  <a:lnTo>
                    <a:pt x="4458855" y="4376483"/>
                  </a:lnTo>
                  <a:lnTo>
                    <a:pt x="4459084" y="4377410"/>
                  </a:lnTo>
                  <a:lnTo>
                    <a:pt x="4459554" y="4378350"/>
                  </a:lnTo>
                  <a:lnTo>
                    <a:pt x="4460252" y="4377880"/>
                  </a:lnTo>
                  <a:lnTo>
                    <a:pt x="4460951" y="4377639"/>
                  </a:lnTo>
                  <a:lnTo>
                    <a:pt x="4461649" y="4377182"/>
                  </a:lnTo>
                  <a:lnTo>
                    <a:pt x="4463758" y="4375074"/>
                  </a:lnTo>
                  <a:lnTo>
                    <a:pt x="4465383" y="4373207"/>
                  </a:lnTo>
                  <a:close/>
                </a:path>
                <a:path w="4467860" h="4382770">
                  <a:moveTo>
                    <a:pt x="4467491" y="4363644"/>
                  </a:moveTo>
                  <a:lnTo>
                    <a:pt x="4463059" y="4359211"/>
                  </a:lnTo>
                  <a:lnTo>
                    <a:pt x="4460722" y="4361307"/>
                  </a:lnTo>
                  <a:lnTo>
                    <a:pt x="4460722" y="4363415"/>
                  </a:lnTo>
                  <a:lnTo>
                    <a:pt x="4463059" y="4365739"/>
                  </a:lnTo>
                  <a:lnTo>
                    <a:pt x="4464685" y="4365510"/>
                  </a:lnTo>
                  <a:lnTo>
                    <a:pt x="4467022" y="4366679"/>
                  </a:lnTo>
                  <a:lnTo>
                    <a:pt x="4467491" y="436364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77" name="object 77"/>
            <p:cNvSpPr/>
            <p:nvPr/>
          </p:nvSpPr>
          <p:spPr>
            <a:xfrm>
              <a:off x="1134021" y="3102393"/>
              <a:ext cx="4579620" cy="1178560"/>
            </a:xfrm>
            <a:custGeom>
              <a:avLst/>
              <a:gdLst/>
              <a:ahLst/>
              <a:cxnLst/>
              <a:rect l="l" t="t" r="r" b="b"/>
              <a:pathLst>
                <a:path w="4579620" h="1178560">
                  <a:moveTo>
                    <a:pt x="6769" y="1080236"/>
                  </a:moveTo>
                  <a:lnTo>
                    <a:pt x="2336" y="1075804"/>
                  </a:lnTo>
                  <a:lnTo>
                    <a:pt x="0" y="1077899"/>
                  </a:lnTo>
                  <a:lnTo>
                    <a:pt x="0" y="1080008"/>
                  </a:lnTo>
                  <a:lnTo>
                    <a:pt x="2336" y="1082332"/>
                  </a:lnTo>
                  <a:lnTo>
                    <a:pt x="3975" y="1081874"/>
                  </a:lnTo>
                  <a:lnTo>
                    <a:pt x="6299" y="1083500"/>
                  </a:lnTo>
                  <a:lnTo>
                    <a:pt x="6769" y="1080236"/>
                  </a:lnTo>
                  <a:close/>
                </a:path>
                <a:path w="4579620" h="1178560">
                  <a:moveTo>
                    <a:pt x="72580" y="320408"/>
                  </a:moveTo>
                  <a:lnTo>
                    <a:pt x="70713" y="319011"/>
                  </a:lnTo>
                  <a:lnTo>
                    <a:pt x="69773" y="316445"/>
                  </a:lnTo>
                  <a:lnTo>
                    <a:pt x="66751" y="315976"/>
                  </a:lnTo>
                  <a:lnTo>
                    <a:pt x="66040" y="320179"/>
                  </a:lnTo>
                  <a:lnTo>
                    <a:pt x="68376" y="322503"/>
                  </a:lnTo>
                  <a:lnTo>
                    <a:pt x="70713" y="322745"/>
                  </a:lnTo>
                  <a:lnTo>
                    <a:pt x="72580" y="320408"/>
                  </a:lnTo>
                  <a:close/>
                </a:path>
                <a:path w="4579620" h="1178560">
                  <a:moveTo>
                    <a:pt x="242468" y="1155382"/>
                  </a:moveTo>
                  <a:lnTo>
                    <a:pt x="239661" y="1153744"/>
                  </a:lnTo>
                  <a:lnTo>
                    <a:pt x="236639" y="1153744"/>
                  </a:lnTo>
                  <a:lnTo>
                    <a:pt x="232435" y="1156309"/>
                  </a:lnTo>
                  <a:lnTo>
                    <a:pt x="240601" y="1157947"/>
                  </a:lnTo>
                  <a:lnTo>
                    <a:pt x="240601" y="1157719"/>
                  </a:lnTo>
                  <a:lnTo>
                    <a:pt x="242468" y="1155382"/>
                  </a:lnTo>
                  <a:close/>
                </a:path>
                <a:path w="4579620" h="1178560">
                  <a:moveTo>
                    <a:pt x="243166" y="1172654"/>
                  </a:moveTo>
                  <a:lnTo>
                    <a:pt x="242938" y="1171244"/>
                  </a:lnTo>
                  <a:lnTo>
                    <a:pt x="242697" y="1169377"/>
                  </a:lnTo>
                  <a:lnTo>
                    <a:pt x="242697" y="1169149"/>
                  </a:lnTo>
                  <a:lnTo>
                    <a:pt x="240830" y="1170076"/>
                  </a:lnTo>
                  <a:lnTo>
                    <a:pt x="238734" y="1171016"/>
                  </a:lnTo>
                  <a:lnTo>
                    <a:pt x="235470" y="1172654"/>
                  </a:lnTo>
                  <a:lnTo>
                    <a:pt x="238963" y="1174280"/>
                  </a:lnTo>
                  <a:lnTo>
                    <a:pt x="240830" y="1174750"/>
                  </a:lnTo>
                  <a:lnTo>
                    <a:pt x="243166" y="1172654"/>
                  </a:lnTo>
                  <a:close/>
                </a:path>
                <a:path w="4579620" h="1178560">
                  <a:moveTo>
                    <a:pt x="259041" y="1168679"/>
                  </a:moveTo>
                  <a:lnTo>
                    <a:pt x="256235" y="1167053"/>
                  </a:lnTo>
                  <a:lnTo>
                    <a:pt x="253199" y="1167053"/>
                  </a:lnTo>
                  <a:lnTo>
                    <a:pt x="248996" y="1169619"/>
                  </a:lnTo>
                  <a:lnTo>
                    <a:pt x="256933" y="1171016"/>
                  </a:lnTo>
                  <a:lnTo>
                    <a:pt x="256933" y="1170787"/>
                  </a:lnTo>
                  <a:lnTo>
                    <a:pt x="259041" y="1168679"/>
                  </a:lnTo>
                  <a:close/>
                </a:path>
                <a:path w="4579620" h="1178560">
                  <a:moveTo>
                    <a:pt x="365455" y="1152347"/>
                  </a:moveTo>
                  <a:lnTo>
                    <a:pt x="357276" y="1150950"/>
                  </a:lnTo>
                  <a:lnTo>
                    <a:pt x="357276" y="1151178"/>
                  </a:lnTo>
                  <a:lnTo>
                    <a:pt x="355409" y="1153274"/>
                  </a:lnTo>
                  <a:lnTo>
                    <a:pt x="358216" y="1154912"/>
                  </a:lnTo>
                  <a:lnTo>
                    <a:pt x="361251" y="1154912"/>
                  </a:lnTo>
                  <a:lnTo>
                    <a:pt x="365455" y="1152347"/>
                  </a:lnTo>
                  <a:close/>
                </a:path>
                <a:path w="4579620" h="1178560">
                  <a:moveTo>
                    <a:pt x="450392" y="1120609"/>
                  </a:moveTo>
                  <a:lnTo>
                    <a:pt x="448297" y="1118273"/>
                  </a:lnTo>
                  <a:lnTo>
                    <a:pt x="446659" y="1118514"/>
                  </a:lnTo>
                  <a:lnTo>
                    <a:pt x="445020" y="1118971"/>
                  </a:lnTo>
                  <a:lnTo>
                    <a:pt x="442455" y="1119441"/>
                  </a:lnTo>
                  <a:lnTo>
                    <a:pt x="445020" y="1121308"/>
                  </a:lnTo>
                  <a:lnTo>
                    <a:pt x="445960" y="1123873"/>
                  </a:lnTo>
                  <a:lnTo>
                    <a:pt x="448995" y="1124343"/>
                  </a:lnTo>
                  <a:lnTo>
                    <a:pt x="450392" y="1122476"/>
                  </a:lnTo>
                  <a:lnTo>
                    <a:pt x="450392" y="1120609"/>
                  </a:lnTo>
                  <a:close/>
                </a:path>
                <a:path w="4579620" h="1178560">
                  <a:moveTo>
                    <a:pt x="457860" y="809536"/>
                  </a:moveTo>
                  <a:lnTo>
                    <a:pt x="452958" y="811403"/>
                  </a:lnTo>
                  <a:lnTo>
                    <a:pt x="449465" y="808139"/>
                  </a:lnTo>
                  <a:lnTo>
                    <a:pt x="445020" y="813739"/>
                  </a:lnTo>
                  <a:lnTo>
                    <a:pt x="449694" y="812800"/>
                  </a:lnTo>
                  <a:lnTo>
                    <a:pt x="453428" y="815136"/>
                  </a:lnTo>
                  <a:lnTo>
                    <a:pt x="457860" y="809536"/>
                  </a:lnTo>
                  <a:close/>
                </a:path>
                <a:path w="4579620" h="1178560">
                  <a:moveTo>
                    <a:pt x="623087" y="1089342"/>
                  </a:moveTo>
                  <a:lnTo>
                    <a:pt x="621449" y="1089101"/>
                  </a:lnTo>
                  <a:lnTo>
                    <a:pt x="618642" y="1088644"/>
                  </a:lnTo>
                  <a:lnTo>
                    <a:pt x="616546" y="1090968"/>
                  </a:lnTo>
                  <a:lnTo>
                    <a:pt x="616077" y="1093304"/>
                  </a:lnTo>
                  <a:lnTo>
                    <a:pt x="618883" y="1095641"/>
                  </a:lnTo>
                  <a:lnTo>
                    <a:pt x="619582" y="1093076"/>
                  </a:lnTo>
                  <a:lnTo>
                    <a:pt x="622846" y="1092606"/>
                  </a:lnTo>
                  <a:lnTo>
                    <a:pt x="623087" y="1089342"/>
                  </a:lnTo>
                  <a:close/>
                </a:path>
                <a:path w="4579620" h="1178560">
                  <a:moveTo>
                    <a:pt x="708253" y="1130173"/>
                  </a:moveTo>
                  <a:lnTo>
                    <a:pt x="707796" y="1129474"/>
                  </a:lnTo>
                  <a:lnTo>
                    <a:pt x="707555" y="1128776"/>
                  </a:lnTo>
                  <a:lnTo>
                    <a:pt x="707085" y="1128077"/>
                  </a:lnTo>
                  <a:lnTo>
                    <a:pt x="704989" y="1125982"/>
                  </a:lnTo>
                  <a:lnTo>
                    <a:pt x="703122" y="1124343"/>
                  </a:lnTo>
                  <a:lnTo>
                    <a:pt x="702652" y="1126909"/>
                  </a:lnTo>
                  <a:lnTo>
                    <a:pt x="702424" y="1128547"/>
                  </a:lnTo>
                  <a:lnTo>
                    <a:pt x="701954" y="1131582"/>
                  </a:lnTo>
                  <a:lnTo>
                    <a:pt x="704989" y="1131582"/>
                  </a:lnTo>
                  <a:lnTo>
                    <a:pt x="706386" y="1130871"/>
                  </a:lnTo>
                  <a:lnTo>
                    <a:pt x="707326" y="1130642"/>
                  </a:lnTo>
                  <a:lnTo>
                    <a:pt x="708253" y="1130173"/>
                  </a:lnTo>
                  <a:close/>
                </a:path>
                <a:path w="4579620" h="1178560">
                  <a:moveTo>
                    <a:pt x="712698" y="1166583"/>
                  </a:moveTo>
                  <a:lnTo>
                    <a:pt x="710120" y="1164475"/>
                  </a:lnTo>
                  <a:lnTo>
                    <a:pt x="709193" y="1161910"/>
                  </a:lnTo>
                  <a:lnTo>
                    <a:pt x="706628" y="1161453"/>
                  </a:lnTo>
                  <a:lnTo>
                    <a:pt x="704989" y="1163320"/>
                  </a:lnTo>
                  <a:lnTo>
                    <a:pt x="704989" y="1165186"/>
                  </a:lnTo>
                  <a:lnTo>
                    <a:pt x="707085" y="1167511"/>
                  </a:lnTo>
                  <a:lnTo>
                    <a:pt x="708494" y="1167282"/>
                  </a:lnTo>
                  <a:lnTo>
                    <a:pt x="710361" y="1167053"/>
                  </a:lnTo>
                  <a:lnTo>
                    <a:pt x="712698" y="1166583"/>
                  </a:lnTo>
                  <a:close/>
                </a:path>
                <a:path w="4579620" h="1178560">
                  <a:moveTo>
                    <a:pt x="719455" y="610476"/>
                  </a:moveTo>
                  <a:lnTo>
                    <a:pt x="718058" y="609079"/>
                  </a:lnTo>
                  <a:lnTo>
                    <a:pt x="717130" y="607212"/>
                  </a:lnTo>
                  <a:lnTo>
                    <a:pt x="715962" y="606983"/>
                  </a:lnTo>
                  <a:lnTo>
                    <a:pt x="713625" y="606983"/>
                  </a:lnTo>
                  <a:lnTo>
                    <a:pt x="710831" y="605815"/>
                  </a:lnTo>
                  <a:lnTo>
                    <a:pt x="708723" y="608380"/>
                  </a:lnTo>
                  <a:lnTo>
                    <a:pt x="711530" y="611873"/>
                  </a:lnTo>
                  <a:lnTo>
                    <a:pt x="715264" y="609549"/>
                  </a:lnTo>
                  <a:lnTo>
                    <a:pt x="719455" y="610476"/>
                  </a:lnTo>
                  <a:close/>
                </a:path>
                <a:path w="4579620" h="1178560">
                  <a:moveTo>
                    <a:pt x="760996" y="608850"/>
                  </a:moveTo>
                  <a:lnTo>
                    <a:pt x="758202" y="605345"/>
                  </a:lnTo>
                  <a:lnTo>
                    <a:pt x="754468" y="607682"/>
                  </a:lnTo>
                  <a:lnTo>
                    <a:pt x="750265" y="606742"/>
                  </a:lnTo>
                  <a:lnTo>
                    <a:pt x="751903" y="608380"/>
                  </a:lnTo>
                  <a:lnTo>
                    <a:pt x="752602" y="610247"/>
                  </a:lnTo>
                  <a:lnTo>
                    <a:pt x="756094" y="610247"/>
                  </a:lnTo>
                  <a:lnTo>
                    <a:pt x="758901" y="611416"/>
                  </a:lnTo>
                  <a:lnTo>
                    <a:pt x="760996" y="608850"/>
                  </a:lnTo>
                  <a:close/>
                </a:path>
                <a:path w="4579620" h="1178560">
                  <a:moveTo>
                    <a:pt x="866482" y="1166583"/>
                  </a:moveTo>
                  <a:lnTo>
                    <a:pt x="864374" y="1164247"/>
                  </a:lnTo>
                  <a:lnTo>
                    <a:pt x="862749" y="1164475"/>
                  </a:lnTo>
                  <a:lnTo>
                    <a:pt x="861110" y="1164945"/>
                  </a:lnTo>
                  <a:lnTo>
                    <a:pt x="858545" y="1165415"/>
                  </a:lnTo>
                  <a:lnTo>
                    <a:pt x="861339" y="1167282"/>
                  </a:lnTo>
                  <a:lnTo>
                    <a:pt x="862279" y="1169847"/>
                  </a:lnTo>
                  <a:lnTo>
                    <a:pt x="865073" y="1170317"/>
                  </a:lnTo>
                  <a:lnTo>
                    <a:pt x="866482" y="1168450"/>
                  </a:lnTo>
                  <a:lnTo>
                    <a:pt x="866482" y="1166583"/>
                  </a:lnTo>
                  <a:close/>
                </a:path>
                <a:path w="4579620" h="1178560">
                  <a:moveTo>
                    <a:pt x="1045705" y="23101"/>
                  </a:moveTo>
                  <a:lnTo>
                    <a:pt x="1045235" y="20066"/>
                  </a:lnTo>
                  <a:lnTo>
                    <a:pt x="1042898" y="18910"/>
                  </a:lnTo>
                  <a:lnTo>
                    <a:pt x="1041260" y="17272"/>
                  </a:lnTo>
                  <a:lnTo>
                    <a:pt x="1038936" y="19367"/>
                  </a:lnTo>
                  <a:lnTo>
                    <a:pt x="1038936" y="21475"/>
                  </a:lnTo>
                  <a:lnTo>
                    <a:pt x="1041501" y="23799"/>
                  </a:lnTo>
                  <a:lnTo>
                    <a:pt x="1042670" y="23571"/>
                  </a:lnTo>
                  <a:lnTo>
                    <a:pt x="1044295" y="23342"/>
                  </a:lnTo>
                  <a:lnTo>
                    <a:pt x="1045705" y="23101"/>
                  </a:lnTo>
                  <a:close/>
                </a:path>
                <a:path w="4579620" h="1178560">
                  <a:moveTo>
                    <a:pt x="1117574" y="1170787"/>
                  </a:moveTo>
                  <a:lnTo>
                    <a:pt x="1115479" y="1171016"/>
                  </a:lnTo>
                  <a:lnTo>
                    <a:pt x="1113612" y="1171244"/>
                  </a:lnTo>
                  <a:lnTo>
                    <a:pt x="1111275" y="1171486"/>
                  </a:lnTo>
                  <a:lnTo>
                    <a:pt x="1111973" y="1174051"/>
                  </a:lnTo>
                  <a:lnTo>
                    <a:pt x="1112443" y="1175918"/>
                  </a:lnTo>
                  <a:lnTo>
                    <a:pt x="1112913" y="1178013"/>
                  </a:lnTo>
                  <a:lnTo>
                    <a:pt x="1115936" y="1175219"/>
                  </a:lnTo>
                  <a:lnTo>
                    <a:pt x="1115936" y="1174978"/>
                  </a:lnTo>
                  <a:lnTo>
                    <a:pt x="1117574" y="1170787"/>
                  </a:lnTo>
                  <a:close/>
                </a:path>
                <a:path w="4579620" h="1178560">
                  <a:moveTo>
                    <a:pt x="1223289" y="1098207"/>
                  </a:moveTo>
                  <a:lnTo>
                    <a:pt x="1221422" y="1094943"/>
                  </a:lnTo>
                  <a:lnTo>
                    <a:pt x="1219784" y="1092606"/>
                  </a:lnTo>
                  <a:lnTo>
                    <a:pt x="1216520" y="1092136"/>
                  </a:lnTo>
                  <a:lnTo>
                    <a:pt x="1216748" y="1094003"/>
                  </a:lnTo>
                  <a:lnTo>
                    <a:pt x="1216990" y="1096111"/>
                  </a:lnTo>
                  <a:lnTo>
                    <a:pt x="1216990" y="1098677"/>
                  </a:lnTo>
                  <a:lnTo>
                    <a:pt x="1219327" y="1098435"/>
                  </a:lnTo>
                  <a:lnTo>
                    <a:pt x="1221193" y="1098435"/>
                  </a:lnTo>
                  <a:lnTo>
                    <a:pt x="1223289" y="1098207"/>
                  </a:lnTo>
                  <a:close/>
                </a:path>
                <a:path w="4579620" h="1178560">
                  <a:moveTo>
                    <a:pt x="1268564" y="1103109"/>
                  </a:moveTo>
                  <a:lnTo>
                    <a:pt x="1265758" y="1101471"/>
                  </a:lnTo>
                  <a:lnTo>
                    <a:pt x="1262722" y="1101471"/>
                  </a:lnTo>
                  <a:lnTo>
                    <a:pt x="1258531" y="1104036"/>
                  </a:lnTo>
                  <a:lnTo>
                    <a:pt x="1266456" y="1105446"/>
                  </a:lnTo>
                  <a:lnTo>
                    <a:pt x="1266456" y="1105204"/>
                  </a:lnTo>
                  <a:lnTo>
                    <a:pt x="1268564" y="1103109"/>
                  </a:lnTo>
                  <a:close/>
                </a:path>
                <a:path w="4579620" h="1178560">
                  <a:moveTo>
                    <a:pt x="1289100" y="1093774"/>
                  </a:moveTo>
                  <a:lnTo>
                    <a:pt x="1286764" y="1091666"/>
                  </a:lnTo>
                  <a:lnTo>
                    <a:pt x="1284427" y="1091438"/>
                  </a:lnTo>
                  <a:lnTo>
                    <a:pt x="1282103" y="1094003"/>
                  </a:lnTo>
                  <a:lnTo>
                    <a:pt x="1284668" y="1094701"/>
                  </a:lnTo>
                  <a:lnTo>
                    <a:pt x="1285125" y="1097978"/>
                  </a:lnTo>
                  <a:lnTo>
                    <a:pt x="1288402" y="1098207"/>
                  </a:lnTo>
                  <a:lnTo>
                    <a:pt x="1288630" y="1096568"/>
                  </a:lnTo>
                  <a:lnTo>
                    <a:pt x="1289100" y="1093774"/>
                  </a:lnTo>
                  <a:close/>
                </a:path>
                <a:path w="4579620" h="1178560">
                  <a:moveTo>
                    <a:pt x="1458988" y="608380"/>
                  </a:moveTo>
                  <a:lnTo>
                    <a:pt x="1454315" y="603707"/>
                  </a:lnTo>
                  <a:lnTo>
                    <a:pt x="1452219" y="606044"/>
                  </a:lnTo>
                  <a:lnTo>
                    <a:pt x="1451978" y="608139"/>
                  </a:lnTo>
                  <a:lnTo>
                    <a:pt x="1454556" y="610476"/>
                  </a:lnTo>
                  <a:lnTo>
                    <a:pt x="1456182" y="610247"/>
                  </a:lnTo>
                  <a:lnTo>
                    <a:pt x="1458518" y="611416"/>
                  </a:lnTo>
                  <a:lnTo>
                    <a:pt x="1458988" y="608380"/>
                  </a:lnTo>
                  <a:close/>
                </a:path>
                <a:path w="4579620" h="1178560">
                  <a:moveTo>
                    <a:pt x="1474851" y="1139050"/>
                  </a:moveTo>
                  <a:lnTo>
                    <a:pt x="1472057" y="1137412"/>
                  </a:lnTo>
                  <a:lnTo>
                    <a:pt x="1469021" y="1137412"/>
                  </a:lnTo>
                  <a:lnTo>
                    <a:pt x="1464818" y="1139977"/>
                  </a:lnTo>
                  <a:lnTo>
                    <a:pt x="1472984" y="1141374"/>
                  </a:lnTo>
                  <a:lnTo>
                    <a:pt x="1474851" y="1139050"/>
                  </a:lnTo>
                  <a:close/>
                </a:path>
                <a:path w="4579620" h="1178560">
                  <a:moveTo>
                    <a:pt x="1580794" y="1146048"/>
                  </a:moveTo>
                  <a:lnTo>
                    <a:pt x="1578229" y="1145349"/>
                  </a:lnTo>
                  <a:lnTo>
                    <a:pt x="1577771" y="1142072"/>
                  </a:lnTo>
                  <a:lnTo>
                    <a:pt x="1574495" y="1141844"/>
                  </a:lnTo>
                  <a:lnTo>
                    <a:pt x="1574266" y="1143482"/>
                  </a:lnTo>
                  <a:lnTo>
                    <a:pt x="1573796" y="1146276"/>
                  </a:lnTo>
                  <a:lnTo>
                    <a:pt x="1576133" y="1148384"/>
                  </a:lnTo>
                  <a:lnTo>
                    <a:pt x="1578229" y="1148613"/>
                  </a:lnTo>
                  <a:lnTo>
                    <a:pt x="1580794" y="1146048"/>
                  </a:lnTo>
                  <a:close/>
                </a:path>
                <a:path w="4579620" h="1178560">
                  <a:moveTo>
                    <a:pt x="1599933" y="326478"/>
                  </a:moveTo>
                  <a:lnTo>
                    <a:pt x="1595272" y="321805"/>
                  </a:lnTo>
                  <a:lnTo>
                    <a:pt x="1593164" y="324142"/>
                  </a:lnTo>
                  <a:lnTo>
                    <a:pt x="1592935" y="326237"/>
                  </a:lnTo>
                  <a:lnTo>
                    <a:pt x="1595501" y="328574"/>
                  </a:lnTo>
                  <a:lnTo>
                    <a:pt x="1597139" y="328345"/>
                  </a:lnTo>
                  <a:lnTo>
                    <a:pt x="1599463" y="329514"/>
                  </a:lnTo>
                  <a:lnTo>
                    <a:pt x="1599933" y="326478"/>
                  </a:lnTo>
                  <a:close/>
                </a:path>
                <a:path w="4579620" h="1178560">
                  <a:moveTo>
                    <a:pt x="1654543" y="605815"/>
                  </a:moveTo>
                  <a:lnTo>
                    <a:pt x="1650339" y="604405"/>
                  </a:lnTo>
                  <a:lnTo>
                    <a:pt x="1649869" y="601141"/>
                  </a:lnTo>
                  <a:lnTo>
                    <a:pt x="1647075" y="600913"/>
                  </a:lnTo>
                  <a:lnTo>
                    <a:pt x="1645437" y="602780"/>
                  </a:lnTo>
                  <a:lnTo>
                    <a:pt x="1645437" y="604647"/>
                  </a:lnTo>
                  <a:lnTo>
                    <a:pt x="1647545" y="606983"/>
                  </a:lnTo>
                  <a:lnTo>
                    <a:pt x="1648942" y="606742"/>
                  </a:lnTo>
                  <a:lnTo>
                    <a:pt x="1650809" y="606513"/>
                  </a:lnTo>
                  <a:lnTo>
                    <a:pt x="1654543" y="605815"/>
                  </a:lnTo>
                  <a:close/>
                </a:path>
                <a:path w="4579620" h="1178560">
                  <a:moveTo>
                    <a:pt x="1675777" y="1080465"/>
                  </a:moveTo>
                  <a:lnTo>
                    <a:pt x="1674609" y="1079309"/>
                  </a:lnTo>
                  <a:lnTo>
                    <a:pt x="1673212" y="1079068"/>
                  </a:lnTo>
                  <a:lnTo>
                    <a:pt x="1670875" y="1078839"/>
                  </a:lnTo>
                  <a:lnTo>
                    <a:pt x="1668310" y="1079068"/>
                  </a:lnTo>
                  <a:lnTo>
                    <a:pt x="1665744" y="1079068"/>
                  </a:lnTo>
                  <a:lnTo>
                    <a:pt x="1665744" y="1082332"/>
                  </a:lnTo>
                  <a:lnTo>
                    <a:pt x="1675549" y="1082332"/>
                  </a:lnTo>
                  <a:lnTo>
                    <a:pt x="1675777" y="1080465"/>
                  </a:lnTo>
                  <a:close/>
                </a:path>
                <a:path w="4579620" h="1178560">
                  <a:moveTo>
                    <a:pt x="1823732" y="332308"/>
                  </a:moveTo>
                  <a:lnTo>
                    <a:pt x="1823034" y="328574"/>
                  </a:lnTo>
                  <a:lnTo>
                    <a:pt x="1822564" y="325780"/>
                  </a:lnTo>
                  <a:lnTo>
                    <a:pt x="1819300" y="326478"/>
                  </a:lnTo>
                  <a:lnTo>
                    <a:pt x="1818360" y="328815"/>
                  </a:lnTo>
                  <a:lnTo>
                    <a:pt x="1815795" y="330911"/>
                  </a:lnTo>
                  <a:lnTo>
                    <a:pt x="1818360" y="331381"/>
                  </a:lnTo>
                  <a:lnTo>
                    <a:pt x="1819998" y="331609"/>
                  </a:lnTo>
                  <a:lnTo>
                    <a:pt x="1823732" y="332308"/>
                  </a:lnTo>
                  <a:close/>
                </a:path>
                <a:path w="4579620" h="1178560">
                  <a:moveTo>
                    <a:pt x="1875307" y="1146517"/>
                  </a:moveTo>
                  <a:lnTo>
                    <a:pt x="1872500" y="1143012"/>
                  </a:lnTo>
                  <a:lnTo>
                    <a:pt x="1868766" y="1145349"/>
                  </a:lnTo>
                  <a:lnTo>
                    <a:pt x="1864563" y="1144409"/>
                  </a:lnTo>
                  <a:lnTo>
                    <a:pt x="1866201" y="1146048"/>
                  </a:lnTo>
                  <a:lnTo>
                    <a:pt x="1867141" y="1147673"/>
                  </a:lnTo>
                  <a:lnTo>
                    <a:pt x="1868068" y="1147914"/>
                  </a:lnTo>
                  <a:lnTo>
                    <a:pt x="1870405" y="1147914"/>
                  </a:lnTo>
                  <a:lnTo>
                    <a:pt x="1873199" y="1149083"/>
                  </a:lnTo>
                  <a:lnTo>
                    <a:pt x="1875307" y="1146517"/>
                  </a:lnTo>
                  <a:close/>
                </a:path>
                <a:path w="4579620" h="1178560">
                  <a:moveTo>
                    <a:pt x="1901901" y="604177"/>
                  </a:moveTo>
                  <a:lnTo>
                    <a:pt x="1901444" y="603707"/>
                  </a:lnTo>
                  <a:lnTo>
                    <a:pt x="1900974" y="602780"/>
                  </a:lnTo>
                  <a:lnTo>
                    <a:pt x="1900745" y="601840"/>
                  </a:lnTo>
                  <a:lnTo>
                    <a:pt x="1900275" y="600913"/>
                  </a:lnTo>
                  <a:lnTo>
                    <a:pt x="1899577" y="601383"/>
                  </a:lnTo>
                  <a:lnTo>
                    <a:pt x="1898878" y="601611"/>
                  </a:lnTo>
                  <a:lnTo>
                    <a:pt x="1898180" y="602081"/>
                  </a:lnTo>
                  <a:lnTo>
                    <a:pt x="1896071" y="604177"/>
                  </a:lnTo>
                  <a:lnTo>
                    <a:pt x="1894446" y="606044"/>
                  </a:lnTo>
                  <a:lnTo>
                    <a:pt x="1897011" y="606513"/>
                  </a:lnTo>
                  <a:lnTo>
                    <a:pt x="1898637" y="606742"/>
                  </a:lnTo>
                  <a:lnTo>
                    <a:pt x="1901672" y="607212"/>
                  </a:lnTo>
                  <a:lnTo>
                    <a:pt x="1901672" y="604875"/>
                  </a:lnTo>
                  <a:lnTo>
                    <a:pt x="1901901" y="604177"/>
                  </a:lnTo>
                  <a:close/>
                </a:path>
                <a:path w="4579620" h="1178560">
                  <a:moveTo>
                    <a:pt x="1908441" y="1175918"/>
                  </a:moveTo>
                  <a:lnTo>
                    <a:pt x="1907971" y="1174280"/>
                  </a:lnTo>
                  <a:lnTo>
                    <a:pt x="1907743" y="1172654"/>
                  </a:lnTo>
                  <a:lnTo>
                    <a:pt x="1906803" y="1168209"/>
                  </a:lnTo>
                  <a:lnTo>
                    <a:pt x="1905876" y="1173111"/>
                  </a:lnTo>
                  <a:lnTo>
                    <a:pt x="1902371" y="1173353"/>
                  </a:lnTo>
                  <a:lnTo>
                    <a:pt x="1902371" y="1176616"/>
                  </a:lnTo>
                  <a:lnTo>
                    <a:pt x="1904238" y="1178013"/>
                  </a:lnTo>
                  <a:lnTo>
                    <a:pt x="1906104" y="1178255"/>
                  </a:lnTo>
                  <a:lnTo>
                    <a:pt x="1908441" y="1175918"/>
                  </a:lnTo>
                  <a:close/>
                </a:path>
                <a:path w="4579620" h="1178560">
                  <a:moveTo>
                    <a:pt x="1908911" y="1153274"/>
                  </a:moveTo>
                  <a:lnTo>
                    <a:pt x="1906104" y="1150251"/>
                  </a:lnTo>
                  <a:lnTo>
                    <a:pt x="1905876" y="1150251"/>
                  </a:lnTo>
                  <a:lnTo>
                    <a:pt x="1901672" y="1148613"/>
                  </a:lnTo>
                  <a:lnTo>
                    <a:pt x="1901901" y="1150708"/>
                  </a:lnTo>
                  <a:lnTo>
                    <a:pt x="1902142" y="1152575"/>
                  </a:lnTo>
                  <a:lnTo>
                    <a:pt x="1902371" y="1154912"/>
                  </a:lnTo>
                  <a:lnTo>
                    <a:pt x="1904936" y="1154214"/>
                  </a:lnTo>
                  <a:lnTo>
                    <a:pt x="1906803" y="1153744"/>
                  </a:lnTo>
                  <a:lnTo>
                    <a:pt x="1908911" y="1153274"/>
                  </a:lnTo>
                  <a:close/>
                </a:path>
                <a:path w="4579620" h="1178560">
                  <a:moveTo>
                    <a:pt x="1921510" y="1105204"/>
                  </a:moveTo>
                  <a:lnTo>
                    <a:pt x="1918474" y="1105204"/>
                  </a:lnTo>
                  <a:lnTo>
                    <a:pt x="1917077" y="1105903"/>
                  </a:lnTo>
                  <a:lnTo>
                    <a:pt x="1916137" y="1106144"/>
                  </a:lnTo>
                  <a:lnTo>
                    <a:pt x="1915210" y="1106601"/>
                  </a:lnTo>
                  <a:lnTo>
                    <a:pt x="1915680" y="1107313"/>
                  </a:lnTo>
                  <a:lnTo>
                    <a:pt x="1915909" y="1108011"/>
                  </a:lnTo>
                  <a:lnTo>
                    <a:pt x="1916379" y="1108710"/>
                  </a:lnTo>
                  <a:lnTo>
                    <a:pt x="1918474" y="1110805"/>
                  </a:lnTo>
                  <a:lnTo>
                    <a:pt x="1920341" y="1112443"/>
                  </a:lnTo>
                  <a:lnTo>
                    <a:pt x="1920811" y="1109878"/>
                  </a:lnTo>
                  <a:lnTo>
                    <a:pt x="1921040" y="1108240"/>
                  </a:lnTo>
                  <a:lnTo>
                    <a:pt x="1921510" y="1105204"/>
                  </a:lnTo>
                  <a:close/>
                </a:path>
                <a:path w="4579620" h="1178560">
                  <a:moveTo>
                    <a:pt x="1931314" y="7239"/>
                  </a:moveTo>
                  <a:lnTo>
                    <a:pt x="1928037" y="7708"/>
                  </a:lnTo>
                  <a:lnTo>
                    <a:pt x="1926412" y="10033"/>
                  </a:lnTo>
                  <a:lnTo>
                    <a:pt x="1925243" y="12598"/>
                  </a:lnTo>
                  <a:lnTo>
                    <a:pt x="1927580" y="14465"/>
                  </a:lnTo>
                  <a:lnTo>
                    <a:pt x="1929676" y="14706"/>
                  </a:lnTo>
                  <a:lnTo>
                    <a:pt x="1931314" y="11899"/>
                  </a:lnTo>
                  <a:lnTo>
                    <a:pt x="1931314" y="7239"/>
                  </a:lnTo>
                  <a:close/>
                </a:path>
                <a:path w="4579620" h="1178560">
                  <a:moveTo>
                    <a:pt x="1967953" y="1107541"/>
                  </a:moveTo>
                  <a:lnTo>
                    <a:pt x="1965375" y="1104976"/>
                  </a:lnTo>
                  <a:lnTo>
                    <a:pt x="1964677" y="1107541"/>
                  </a:lnTo>
                  <a:lnTo>
                    <a:pt x="1961413" y="1108011"/>
                  </a:lnTo>
                  <a:lnTo>
                    <a:pt x="1961184" y="1111275"/>
                  </a:lnTo>
                  <a:lnTo>
                    <a:pt x="1962810" y="1111504"/>
                  </a:lnTo>
                  <a:lnTo>
                    <a:pt x="1965617" y="1111973"/>
                  </a:lnTo>
                  <a:lnTo>
                    <a:pt x="1967712" y="1109637"/>
                  </a:lnTo>
                  <a:lnTo>
                    <a:pt x="1967953" y="1107541"/>
                  </a:lnTo>
                  <a:close/>
                </a:path>
                <a:path w="4579620" h="1178560">
                  <a:moveTo>
                    <a:pt x="2079498" y="1136942"/>
                  </a:moveTo>
                  <a:lnTo>
                    <a:pt x="2076691" y="1135075"/>
                  </a:lnTo>
                  <a:lnTo>
                    <a:pt x="2075764" y="1132509"/>
                  </a:lnTo>
                  <a:lnTo>
                    <a:pt x="2072957" y="1132039"/>
                  </a:lnTo>
                  <a:lnTo>
                    <a:pt x="2071560" y="1133906"/>
                  </a:lnTo>
                  <a:lnTo>
                    <a:pt x="2071331" y="1135773"/>
                  </a:lnTo>
                  <a:lnTo>
                    <a:pt x="2073656" y="1138110"/>
                  </a:lnTo>
                  <a:lnTo>
                    <a:pt x="2075294" y="1137881"/>
                  </a:lnTo>
                  <a:lnTo>
                    <a:pt x="2076932" y="1137412"/>
                  </a:lnTo>
                  <a:lnTo>
                    <a:pt x="2079498" y="1136942"/>
                  </a:lnTo>
                  <a:close/>
                </a:path>
                <a:path w="4579620" h="1178560">
                  <a:moveTo>
                    <a:pt x="2102370" y="607212"/>
                  </a:moveTo>
                  <a:lnTo>
                    <a:pt x="2099792" y="602780"/>
                  </a:lnTo>
                  <a:lnTo>
                    <a:pt x="2098167" y="610717"/>
                  </a:lnTo>
                  <a:lnTo>
                    <a:pt x="2098395" y="610717"/>
                  </a:lnTo>
                  <a:lnTo>
                    <a:pt x="2100732" y="613041"/>
                  </a:lnTo>
                  <a:lnTo>
                    <a:pt x="2102370" y="610006"/>
                  </a:lnTo>
                  <a:lnTo>
                    <a:pt x="2102370" y="607212"/>
                  </a:lnTo>
                  <a:close/>
                </a:path>
                <a:path w="4579620" h="1178560">
                  <a:moveTo>
                    <a:pt x="2105634" y="812800"/>
                  </a:moveTo>
                  <a:lnTo>
                    <a:pt x="2103297" y="810475"/>
                  </a:lnTo>
                  <a:lnTo>
                    <a:pt x="2102129" y="810475"/>
                  </a:lnTo>
                  <a:lnTo>
                    <a:pt x="2100732" y="810704"/>
                  </a:lnTo>
                  <a:lnTo>
                    <a:pt x="2099335" y="810704"/>
                  </a:lnTo>
                  <a:lnTo>
                    <a:pt x="2101202" y="812342"/>
                  </a:lnTo>
                  <a:lnTo>
                    <a:pt x="2100503" y="816305"/>
                  </a:lnTo>
                  <a:lnTo>
                    <a:pt x="2102827" y="817003"/>
                  </a:lnTo>
                  <a:lnTo>
                    <a:pt x="2105634" y="814908"/>
                  </a:lnTo>
                  <a:lnTo>
                    <a:pt x="2105634" y="812800"/>
                  </a:lnTo>
                  <a:close/>
                </a:path>
                <a:path w="4579620" h="1178560">
                  <a:moveTo>
                    <a:pt x="2151608" y="322745"/>
                  </a:moveTo>
                  <a:lnTo>
                    <a:pt x="2149043" y="322275"/>
                  </a:lnTo>
                  <a:lnTo>
                    <a:pt x="2147405" y="322046"/>
                  </a:lnTo>
                  <a:lnTo>
                    <a:pt x="2144369" y="321576"/>
                  </a:lnTo>
                  <a:lnTo>
                    <a:pt x="2144369" y="324142"/>
                  </a:lnTo>
                  <a:lnTo>
                    <a:pt x="2144141" y="324840"/>
                  </a:lnTo>
                  <a:lnTo>
                    <a:pt x="2144598" y="325081"/>
                  </a:lnTo>
                  <a:lnTo>
                    <a:pt x="2145068" y="326009"/>
                  </a:lnTo>
                  <a:lnTo>
                    <a:pt x="2145309" y="326948"/>
                  </a:lnTo>
                  <a:lnTo>
                    <a:pt x="2145766" y="327875"/>
                  </a:lnTo>
                  <a:lnTo>
                    <a:pt x="2146465" y="327406"/>
                  </a:lnTo>
                  <a:lnTo>
                    <a:pt x="2147176" y="327177"/>
                  </a:lnTo>
                  <a:lnTo>
                    <a:pt x="2147874" y="326707"/>
                  </a:lnTo>
                  <a:lnTo>
                    <a:pt x="2149970" y="324612"/>
                  </a:lnTo>
                  <a:lnTo>
                    <a:pt x="2151608" y="322745"/>
                  </a:lnTo>
                  <a:close/>
                </a:path>
                <a:path w="4579620" h="1178560">
                  <a:moveTo>
                    <a:pt x="2161400" y="320878"/>
                  </a:moveTo>
                  <a:lnTo>
                    <a:pt x="2158835" y="318541"/>
                  </a:lnTo>
                  <a:lnTo>
                    <a:pt x="2157209" y="318770"/>
                  </a:lnTo>
                  <a:lnTo>
                    <a:pt x="2154872" y="317614"/>
                  </a:lnTo>
                  <a:lnTo>
                    <a:pt x="2154402" y="320636"/>
                  </a:lnTo>
                  <a:lnTo>
                    <a:pt x="2159076" y="325310"/>
                  </a:lnTo>
                  <a:lnTo>
                    <a:pt x="2161171" y="322973"/>
                  </a:lnTo>
                  <a:lnTo>
                    <a:pt x="2161400" y="320878"/>
                  </a:lnTo>
                  <a:close/>
                </a:path>
                <a:path w="4579620" h="1178560">
                  <a:moveTo>
                    <a:pt x="2219045" y="1083271"/>
                  </a:moveTo>
                  <a:lnTo>
                    <a:pt x="2216251" y="1081633"/>
                  </a:lnTo>
                  <a:lnTo>
                    <a:pt x="2213216" y="1081633"/>
                  </a:lnTo>
                  <a:lnTo>
                    <a:pt x="2209012" y="1084199"/>
                  </a:lnTo>
                  <a:lnTo>
                    <a:pt x="2216950" y="1085837"/>
                  </a:lnTo>
                  <a:lnTo>
                    <a:pt x="2216950" y="1085608"/>
                  </a:lnTo>
                  <a:lnTo>
                    <a:pt x="2219045" y="1083271"/>
                  </a:lnTo>
                  <a:close/>
                </a:path>
                <a:path w="4579620" h="1178560">
                  <a:moveTo>
                    <a:pt x="2242147" y="14935"/>
                  </a:moveTo>
                  <a:lnTo>
                    <a:pt x="2237714" y="10502"/>
                  </a:lnTo>
                  <a:lnTo>
                    <a:pt x="2235377" y="12598"/>
                  </a:lnTo>
                  <a:lnTo>
                    <a:pt x="2235377" y="14935"/>
                  </a:lnTo>
                  <a:lnTo>
                    <a:pt x="2237714" y="17043"/>
                  </a:lnTo>
                  <a:lnTo>
                    <a:pt x="2239353" y="16802"/>
                  </a:lnTo>
                  <a:lnTo>
                    <a:pt x="2241689" y="17970"/>
                  </a:lnTo>
                  <a:lnTo>
                    <a:pt x="2242147" y="14935"/>
                  </a:lnTo>
                  <a:close/>
                </a:path>
                <a:path w="4579620" h="1178560">
                  <a:moveTo>
                    <a:pt x="2276449" y="10502"/>
                  </a:moveTo>
                  <a:lnTo>
                    <a:pt x="2272017" y="5600"/>
                  </a:lnTo>
                  <a:lnTo>
                    <a:pt x="2272258" y="13068"/>
                  </a:lnTo>
                  <a:lnTo>
                    <a:pt x="2273884" y="17043"/>
                  </a:lnTo>
                  <a:lnTo>
                    <a:pt x="2276221" y="13538"/>
                  </a:lnTo>
                  <a:lnTo>
                    <a:pt x="2276449" y="10502"/>
                  </a:lnTo>
                  <a:close/>
                </a:path>
                <a:path w="4579620" h="1178560">
                  <a:moveTo>
                    <a:pt x="2301189" y="1090269"/>
                  </a:moveTo>
                  <a:lnTo>
                    <a:pt x="2296528" y="1085608"/>
                  </a:lnTo>
                  <a:lnTo>
                    <a:pt x="2294661" y="1087704"/>
                  </a:lnTo>
                  <a:lnTo>
                    <a:pt x="2294191" y="1090041"/>
                  </a:lnTo>
                  <a:lnTo>
                    <a:pt x="2296757" y="1092377"/>
                  </a:lnTo>
                  <a:lnTo>
                    <a:pt x="2298395" y="1092136"/>
                  </a:lnTo>
                  <a:lnTo>
                    <a:pt x="2300719" y="1093304"/>
                  </a:lnTo>
                  <a:lnTo>
                    <a:pt x="2301189" y="1090269"/>
                  </a:lnTo>
                  <a:close/>
                </a:path>
                <a:path w="4579620" h="1178560">
                  <a:moveTo>
                    <a:pt x="2436076" y="1162608"/>
                  </a:moveTo>
                  <a:lnTo>
                    <a:pt x="2433739" y="1160513"/>
                  </a:lnTo>
                  <a:lnTo>
                    <a:pt x="2431643" y="1160284"/>
                  </a:lnTo>
                  <a:lnTo>
                    <a:pt x="2429535" y="1162608"/>
                  </a:lnTo>
                  <a:lnTo>
                    <a:pt x="2431402" y="1164018"/>
                  </a:lnTo>
                  <a:lnTo>
                    <a:pt x="2432342" y="1166583"/>
                  </a:lnTo>
                  <a:lnTo>
                    <a:pt x="2435377" y="1167053"/>
                  </a:lnTo>
                  <a:lnTo>
                    <a:pt x="2435606" y="1165415"/>
                  </a:lnTo>
                  <a:lnTo>
                    <a:pt x="2436076" y="1162608"/>
                  </a:lnTo>
                  <a:close/>
                </a:path>
                <a:path w="4579620" h="1178560">
                  <a:moveTo>
                    <a:pt x="2448674" y="613041"/>
                  </a:moveTo>
                  <a:lnTo>
                    <a:pt x="2447975" y="610006"/>
                  </a:lnTo>
                  <a:lnTo>
                    <a:pt x="2445639" y="608850"/>
                  </a:lnTo>
                  <a:lnTo>
                    <a:pt x="2444242" y="606983"/>
                  </a:lnTo>
                  <a:lnTo>
                    <a:pt x="2441905" y="609307"/>
                  </a:lnTo>
                  <a:lnTo>
                    <a:pt x="2441905" y="611416"/>
                  </a:lnTo>
                  <a:lnTo>
                    <a:pt x="2444470" y="613740"/>
                  </a:lnTo>
                  <a:lnTo>
                    <a:pt x="2445639" y="613511"/>
                  </a:lnTo>
                  <a:lnTo>
                    <a:pt x="2447277" y="613283"/>
                  </a:lnTo>
                  <a:lnTo>
                    <a:pt x="2448674" y="613041"/>
                  </a:lnTo>
                  <a:close/>
                </a:path>
                <a:path w="4579620" h="1178560">
                  <a:moveTo>
                    <a:pt x="2479484" y="1089101"/>
                  </a:moveTo>
                  <a:lnTo>
                    <a:pt x="2478074" y="1087475"/>
                  </a:lnTo>
                  <a:lnTo>
                    <a:pt x="2477147" y="1085837"/>
                  </a:lnTo>
                  <a:lnTo>
                    <a:pt x="2475979" y="1085608"/>
                  </a:lnTo>
                  <a:lnTo>
                    <a:pt x="2473642" y="1085608"/>
                  </a:lnTo>
                  <a:lnTo>
                    <a:pt x="2470848" y="1084440"/>
                  </a:lnTo>
                  <a:lnTo>
                    <a:pt x="2468740" y="1087005"/>
                  </a:lnTo>
                  <a:lnTo>
                    <a:pt x="2471547" y="1090510"/>
                  </a:lnTo>
                  <a:lnTo>
                    <a:pt x="2475280" y="1088174"/>
                  </a:lnTo>
                  <a:lnTo>
                    <a:pt x="2479484" y="1089101"/>
                  </a:lnTo>
                  <a:close/>
                </a:path>
                <a:path w="4579620" h="1178560">
                  <a:moveTo>
                    <a:pt x="2571419" y="328345"/>
                  </a:moveTo>
                  <a:lnTo>
                    <a:pt x="2568625" y="325081"/>
                  </a:lnTo>
                  <a:lnTo>
                    <a:pt x="2566060" y="328574"/>
                  </a:lnTo>
                  <a:lnTo>
                    <a:pt x="2566060" y="331838"/>
                  </a:lnTo>
                  <a:lnTo>
                    <a:pt x="2568625" y="335114"/>
                  </a:lnTo>
                  <a:lnTo>
                    <a:pt x="2571419" y="331609"/>
                  </a:lnTo>
                  <a:lnTo>
                    <a:pt x="2571419" y="328345"/>
                  </a:lnTo>
                  <a:close/>
                </a:path>
                <a:path w="4579620" h="1178560">
                  <a:moveTo>
                    <a:pt x="2675267" y="611873"/>
                  </a:moveTo>
                  <a:lnTo>
                    <a:pt x="2675039" y="610476"/>
                  </a:lnTo>
                  <a:lnTo>
                    <a:pt x="2674797" y="608609"/>
                  </a:lnTo>
                  <a:lnTo>
                    <a:pt x="2674340" y="606272"/>
                  </a:lnTo>
                  <a:lnTo>
                    <a:pt x="2672232" y="608850"/>
                  </a:lnTo>
                  <a:lnTo>
                    <a:pt x="2669667" y="610006"/>
                  </a:lnTo>
                  <a:lnTo>
                    <a:pt x="2669197" y="612343"/>
                  </a:lnTo>
                  <a:lnTo>
                    <a:pt x="2671064" y="613981"/>
                  </a:lnTo>
                  <a:lnTo>
                    <a:pt x="2672931" y="613981"/>
                  </a:lnTo>
                  <a:lnTo>
                    <a:pt x="2675267" y="611873"/>
                  </a:lnTo>
                  <a:close/>
                </a:path>
                <a:path w="4579620" h="1178560">
                  <a:moveTo>
                    <a:pt x="2802915" y="1165644"/>
                  </a:moveTo>
                  <a:lnTo>
                    <a:pt x="2799651" y="1163548"/>
                  </a:lnTo>
                  <a:lnTo>
                    <a:pt x="2796616" y="1163777"/>
                  </a:lnTo>
                  <a:lnTo>
                    <a:pt x="2793822" y="1166583"/>
                  </a:lnTo>
                  <a:lnTo>
                    <a:pt x="2796616" y="1166114"/>
                  </a:lnTo>
                  <a:lnTo>
                    <a:pt x="2800121" y="1169377"/>
                  </a:lnTo>
                  <a:lnTo>
                    <a:pt x="2802915" y="1165644"/>
                  </a:lnTo>
                  <a:close/>
                </a:path>
                <a:path w="4579620" h="1178560">
                  <a:moveTo>
                    <a:pt x="2974213" y="1146746"/>
                  </a:moveTo>
                  <a:lnTo>
                    <a:pt x="2971876" y="1144409"/>
                  </a:lnTo>
                  <a:lnTo>
                    <a:pt x="2970238" y="1144651"/>
                  </a:lnTo>
                  <a:lnTo>
                    <a:pt x="2968612" y="1145108"/>
                  </a:lnTo>
                  <a:lnTo>
                    <a:pt x="2966034" y="1145578"/>
                  </a:lnTo>
                  <a:lnTo>
                    <a:pt x="2968841" y="1147445"/>
                  </a:lnTo>
                  <a:lnTo>
                    <a:pt x="2969768" y="1150251"/>
                  </a:lnTo>
                  <a:lnTo>
                    <a:pt x="2972574" y="1150480"/>
                  </a:lnTo>
                  <a:lnTo>
                    <a:pt x="2973971" y="1148613"/>
                  </a:lnTo>
                  <a:lnTo>
                    <a:pt x="2974213" y="1146746"/>
                  </a:lnTo>
                  <a:close/>
                </a:path>
                <a:path w="4579620" h="1178560">
                  <a:moveTo>
                    <a:pt x="3370453" y="19138"/>
                  </a:moveTo>
                  <a:lnTo>
                    <a:pt x="3367659" y="16573"/>
                  </a:lnTo>
                  <a:lnTo>
                    <a:pt x="3366020" y="16573"/>
                  </a:lnTo>
                  <a:lnTo>
                    <a:pt x="3363455" y="18440"/>
                  </a:lnTo>
                  <a:lnTo>
                    <a:pt x="3363696" y="20066"/>
                  </a:lnTo>
                  <a:lnTo>
                    <a:pt x="3363925" y="21932"/>
                  </a:lnTo>
                  <a:lnTo>
                    <a:pt x="3363925" y="22174"/>
                  </a:lnTo>
                  <a:lnTo>
                    <a:pt x="3368129" y="20307"/>
                  </a:lnTo>
                  <a:lnTo>
                    <a:pt x="3370453" y="19138"/>
                  </a:lnTo>
                  <a:close/>
                </a:path>
                <a:path w="4579620" h="1178560">
                  <a:moveTo>
                    <a:pt x="3484334" y="601611"/>
                  </a:moveTo>
                  <a:lnTo>
                    <a:pt x="3482467" y="599973"/>
                  </a:lnTo>
                  <a:lnTo>
                    <a:pt x="3480600" y="599973"/>
                  </a:lnTo>
                  <a:lnTo>
                    <a:pt x="3478276" y="602081"/>
                  </a:lnTo>
                  <a:lnTo>
                    <a:pt x="3478504" y="603478"/>
                  </a:lnTo>
                  <a:lnTo>
                    <a:pt x="3478733" y="605345"/>
                  </a:lnTo>
                  <a:lnTo>
                    <a:pt x="3479431" y="609079"/>
                  </a:lnTo>
                  <a:lnTo>
                    <a:pt x="3480841" y="604875"/>
                  </a:lnTo>
                  <a:lnTo>
                    <a:pt x="3484105" y="604405"/>
                  </a:lnTo>
                  <a:lnTo>
                    <a:pt x="3484334" y="601611"/>
                  </a:lnTo>
                  <a:close/>
                </a:path>
                <a:path w="4579620" h="1178560">
                  <a:moveTo>
                    <a:pt x="3708362" y="1140206"/>
                  </a:moveTo>
                  <a:lnTo>
                    <a:pt x="3706037" y="1138110"/>
                  </a:lnTo>
                  <a:lnTo>
                    <a:pt x="3704628" y="1139977"/>
                  </a:lnTo>
                  <a:lnTo>
                    <a:pt x="3702062" y="1140917"/>
                  </a:lnTo>
                  <a:lnTo>
                    <a:pt x="3701592" y="1143939"/>
                  </a:lnTo>
                  <a:lnTo>
                    <a:pt x="3705796" y="1144651"/>
                  </a:lnTo>
                  <a:lnTo>
                    <a:pt x="3708362" y="1142314"/>
                  </a:lnTo>
                  <a:lnTo>
                    <a:pt x="3708362" y="1140206"/>
                  </a:lnTo>
                  <a:close/>
                </a:path>
                <a:path w="4579620" h="1178560">
                  <a:moveTo>
                    <a:pt x="3769271" y="1119441"/>
                  </a:moveTo>
                  <a:lnTo>
                    <a:pt x="3766477" y="1117803"/>
                  </a:lnTo>
                  <a:lnTo>
                    <a:pt x="3763441" y="1117803"/>
                  </a:lnTo>
                  <a:lnTo>
                    <a:pt x="3759238" y="1120381"/>
                  </a:lnTo>
                  <a:lnTo>
                    <a:pt x="3767175" y="1121778"/>
                  </a:lnTo>
                  <a:lnTo>
                    <a:pt x="3769271" y="1119441"/>
                  </a:lnTo>
                  <a:close/>
                </a:path>
                <a:path w="4579620" h="1178560">
                  <a:moveTo>
                    <a:pt x="3989336" y="314109"/>
                  </a:moveTo>
                  <a:lnTo>
                    <a:pt x="3989108" y="312470"/>
                  </a:lnTo>
                  <a:lnTo>
                    <a:pt x="3988866" y="310603"/>
                  </a:lnTo>
                  <a:lnTo>
                    <a:pt x="3988638" y="309435"/>
                  </a:lnTo>
                  <a:lnTo>
                    <a:pt x="3986530" y="310845"/>
                  </a:lnTo>
                  <a:lnTo>
                    <a:pt x="3984434" y="312013"/>
                  </a:lnTo>
                  <a:lnTo>
                    <a:pt x="3982339" y="313410"/>
                  </a:lnTo>
                  <a:lnTo>
                    <a:pt x="3985361" y="315976"/>
                  </a:lnTo>
                  <a:lnTo>
                    <a:pt x="3987000" y="315747"/>
                  </a:lnTo>
                  <a:lnTo>
                    <a:pt x="3989336" y="314109"/>
                  </a:lnTo>
                  <a:close/>
                </a:path>
                <a:path w="4579620" h="1178560">
                  <a:moveTo>
                    <a:pt x="4048379" y="1157249"/>
                  </a:moveTo>
                  <a:lnTo>
                    <a:pt x="4048137" y="1154912"/>
                  </a:lnTo>
                  <a:lnTo>
                    <a:pt x="4048137" y="1153045"/>
                  </a:lnTo>
                  <a:lnTo>
                    <a:pt x="4047909" y="1150950"/>
                  </a:lnTo>
                  <a:lnTo>
                    <a:pt x="4044645" y="1152817"/>
                  </a:lnTo>
                  <a:lnTo>
                    <a:pt x="4042308" y="1154442"/>
                  </a:lnTo>
                  <a:lnTo>
                    <a:pt x="4041838" y="1157719"/>
                  </a:lnTo>
                  <a:lnTo>
                    <a:pt x="4043946" y="1157719"/>
                  </a:lnTo>
                  <a:lnTo>
                    <a:pt x="4045813" y="1157478"/>
                  </a:lnTo>
                  <a:lnTo>
                    <a:pt x="4048379" y="1157249"/>
                  </a:lnTo>
                  <a:close/>
                </a:path>
                <a:path w="4579620" h="1178560">
                  <a:moveTo>
                    <a:pt x="4206367" y="325780"/>
                  </a:moveTo>
                  <a:lnTo>
                    <a:pt x="4205655" y="322046"/>
                  </a:lnTo>
                  <a:lnTo>
                    <a:pt x="4205198" y="319239"/>
                  </a:lnTo>
                  <a:lnTo>
                    <a:pt x="4202163" y="319938"/>
                  </a:lnTo>
                  <a:lnTo>
                    <a:pt x="4200995" y="322275"/>
                  </a:lnTo>
                  <a:lnTo>
                    <a:pt x="4198429" y="324370"/>
                  </a:lnTo>
                  <a:lnTo>
                    <a:pt x="4200995" y="324840"/>
                  </a:lnTo>
                  <a:lnTo>
                    <a:pt x="4202633" y="325081"/>
                  </a:lnTo>
                  <a:lnTo>
                    <a:pt x="4206367" y="325780"/>
                  </a:lnTo>
                  <a:close/>
                </a:path>
                <a:path w="4579620" h="1178560">
                  <a:moveTo>
                    <a:pt x="4212425" y="1149540"/>
                  </a:moveTo>
                  <a:lnTo>
                    <a:pt x="4209161" y="1146746"/>
                  </a:lnTo>
                  <a:lnTo>
                    <a:pt x="4205897" y="1146746"/>
                  </a:lnTo>
                  <a:lnTo>
                    <a:pt x="4202392" y="1149540"/>
                  </a:lnTo>
                  <a:lnTo>
                    <a:pt x="4205897" y="1152347"/>
                  </a:lnTo>
                  <a:lnTo>
                    <a:pt x="4209161" y="1152347"/>
                  </a:lnTo>
                  <a:lnTo>
                    <a:pt x="4212425" y="1149540"/>
                  </a:lnTo>
                  <a:close/>
                </a:path>
                <a:path w="4579620" h="1178560">
                  <a:moveTo>
                    <a:pt x="4222928" y="315747"/>
                  </a:moveTo>
                  <a:lnTo>
                    <a:pt x="4222229" y="312242"/>
                  </a:lnTo>
                  <a:lnTo>
                    <a:pt x="4222000" y="310845"/>
                  </a:lnTo>
                  <a:lnTo>
                    <a:pt x="4221759" y="309206"/>
                  </a:lnTo>
                  <a:lnTo>
                    <a:pt x="4218737" y="309905"/>
                  </a:lnTo>
                  <a:lnTo>
                    <a:pt x="4217568" y="312242"/>
                  </a:lnTo>
                  <a:lnTo>
                    <a:pt x="4215003" y="314337"/>
                  </a:lnTo>
                  <a:lnTo>
                    <a:pt x="4217568" y="314807"/>
                  </a:lnTo>
                  <a:lnTo>
                    <a:pt x="4219194" y="315036"/>
                  </a:lnTo>
                  <a:lnTo>
                    <a:pt x="4222928" y="315747"/>
                  </a:lnTo>
                  <a:close/>
                </a:path>
                <a:path w="4579620" h="1178560">
                  <a:moveTo>
                    <a:pt x="4278935" y="1126439"/>
                  </a:moveTo>
                  <a:lnTo>
                    <a:pt x="4276141" y="1124813"/>
                  </a:lnTo>
                  <a:lnTo>
                    <a:pt x="4271467" y="1124813"/>
                  </a:lnTo>
                  <a:lnTo>
                    <a:pt x="4271937" y="1128077"/>
                  </a:lnTo>
                  <a:lnTo>
                    <a:pt x="4274274" y="1129715"/>
                  </a:lnTo>
                  <a:lnTo>
                    <a:pt x="4276839" y="1130871"/>
                  </a:lnTo>
                  <a:lnTo>
                    <a:pt x="4278706" y="1128547"/>
                  </a:lnTo>
                  <a:lnTo>
                    <a:pt x="4278935" y="1126439"/>
                  </a:lnTo>
                  <a:close/>
                </a:path>
                <a:path w="4579620" h="1178560">
                  <a:moveTo>
                    <a:pt x="4284777" y="1106843"/>
                  </a:moveTo>
                  <a:lnTo>
                    <a:pt x="4281271" y="1104036"/>
                  </a:lnTo>
                  <a:lnTo>
                    <a:pt x="4278007" y="1104036"/>
                  </a:lnTo>
                  <a:lnTo>
                    <a:pt x="4274731" y="1106843"/>
                  </a:lnTo>
                  <a:lnTo>
                    <a:pt x="4278007" y="1109637"/>
                  </a:lnTo>
                  <a:lnTo>
                    <a:pt x="4281271" y="1109637"/>
                  </a:lnTo>
                  <a:lnTo>
                    <a:pt x="4284777" y="1106843"/>
                  </a:lnTo>
                  <a:close/>
                </a:path>
                <a:path w="4579620" h="1178560">
                  <a:moveTo>
                    <a:pt x="4284777" y="317144"/>
                  </a:moveTo>
                  <a:lnTo>
                    <a:pt x="4282198" y="314579"/>
                  </a:lnTo>
                  <a:lnTo>
                    <a:pt x="4280103" y="314579"/>
                  </a:lnTo>
                  <a:lnTo>
                    <a:pt x="4277766" y="317144"/>
                  </a:lnTo>
                  <a:lnTo>
                    <a:pt x="4278007" y="318541"/>
                  </a:lnTo>
                  <a:lnTo>
                    <a:pt x="4278465" y="319938"/>
                  </a:lnTo>
                  <a:lnTo>
                    <a:pt x="4278706" y="321576"/>
                  </a:lnTo>
                  <a:lnTo>
                    <a:pt x="4279874" y="321106"/>
                  </a:lnTo>
                  <a:lnTo>
                    <a:pt x="4281271" y="320179"/>
                  </a:lnTo>
                  <a:lnTo>
                    <a:pt x="4282440" y="319239"/>
                  </a:lnTo>
                  <a:lnTo>
                    <a:pt x="4283608" y="318071"/>
                  </a:lnTo>
                  <a:lnTo>
                    <a:pt x="4284777" y="317144"/>
                  </a:lnTo>
                  <a:close/>
                </a:path>
                <a:path w="4579620" h="1178560">
                  <a:moveTo>
                    <a:pt x="4376255" y="1116647"/>
                  </a:moveTo>
                  <a:lnTo>
                    <a:pt x="4374146" y="1114310"/>
                  </a:lnTo>
                  <a:lnTo>
                    <a:pt x="4372051" y="1114310"/>
                  </a:lnTo>
                  <a:lnTo>
                    <a:pt x="4369714" y="1116647"/>
                  </a:lnTo>
                  <a:lnTo>
                    <a:pt x="4369943" y="1118273"/>
                  </a:lnTo>
                  <a:lnTo>
                    <a:pt x="4368787" y="1120609"/>
                  </a:lnTo>
                  <a:lnTo>
                    <a:pt x="4371810" y="1121079"/>
                  </a:lnTo>
                  <a:lnTo>
                    <a:pt x="4376255" y="1116647"/>
                  </a:lnTo>
                  <a:close/>
                </a:path>
                <a:path w="4579620" h="1178560">
                  <a:moveTo>
                    <a:pt x="4379049" y="1086535"/>
                  </a:moveTo>
                  <a:lnTo>
                    <a:pt x="4376013" y="1084910"/>
                  </a:lnTo>
                  <a:lnTo>
                    <a:pt x="4373219" y="1084910"/>
                  </a:lnTo>
                  <a:lnTo>
                    <a:pt x="4368787" y="1087475"/>
                  </a:lnTo>
                  <a:lnTo>
                    <a:pt x="4376712" y="1089101"/>
                  </a:lnTo>
                  <a:lnTo>
                    <a:pt x="4376712" y="1088872"/>
                  </a:lnTo>
                  <a:lnTo>
                    <a:pt x="4379049" y="1086535"/>
                  </a:lnTo>
                  <a:close/>
                </a:path>
                <a:path w="4579620" h="1178560">
                  <a:moveTo>
                    <a:pt x="4395851" y="813498"/>
                  </a:moveTo>
                  <a:lnTo>
                    <a:pt x="4392815" y="813269"/>
                  </a:lnTo>
                  <a:lnTo>
                    <a:pt x="4392587" y="815365"/>
                  </a:lnTo>
                  <a:lnTo>
                    <a:pt x="4392587" y="817473"/>
                  </a:lnTo>
                  <a:lnTo>
                    <a:pt x="4392815" y="820039"/>
                  </a:lnTo>
                  <a:lnTo>
                    <a:pt x="4391418" y="823302"/>
                  </a:lnTo>
                  <a:lnTo>
                    <a:pt x="4395851" y="823302"/>
                  </a:lnTo>
                  <a:lnTo>
                    <a:pt x="4395851" y="813498"/>
                  </a:lnTo>
                  <a:close/>
                </a:path>
                <a:path w="4579620" h="1178560">
                  <a:moveTo>
                    <a:pt x="4400054" y="1149311"/>
                  </a:moveTo>
                  <a:lnTo>
                    <a:pt x="4392346" y="1147673"/>
                  </a:lnTo>
                  <a:lnTo>
                    <a:pt x="4392346" y="1147914"/>
                  </a:lnTo>
                  <a:lnTo>
                    <a:pt x="4389780" y="1150251"/>
                  </a:lnTo>
                  <a:lnTo>
                    <a:pt x="4392815" y="1151877"/>
                  </a:lnTo>
                  <a:lnTo>
                    <a:pt x="4395622" y="1151877"/>
                  </a:lnTo>
                  <a:lnTo>
                    <a:pt x="4400054" y="1149311"/>
                  </a:lnTo>
                  <a:close/>
                </a:path>
                <a:path w="4579620" h="1178560">
                  <a:moveTo>
                    <a:pt x="4419892" y="814438"/>
                  </a:moveTo>
                  <a:lnTo>
                    <a:pt x="4416857" y="813968"/>
                  </a:lnTo>
                  <a:lnTo>
                    <a:pt x="4412424" y="818400"/>
                  </a:lnTo>
                  <a:lnTo>
                    <a:pt x="4414520" y="820737"/>
                  </a:lnTo>
                  <a:lnTo>
                    <a:pt x="4416615" y="820737"/>
                  </a:lnTo>
                  <a:lnTo>
                    <a:pt x="4418952" y="818400"/>
                  </a:lnTo>
                  <a:lnTo>
                    <a:pt x="4418723" y="816775"/>
                  </a:lnTo>
                  <a:lnTo>
                    <a:pt x="4419892" y="814438"/>
                  </a:lnTo>
                  <a:close/>
                </a:path>
                <a:path w="4579620" h="1178560">
                  <a:moveTo>
                    <a:pt x="4447895" y="312712"/>
                  </a:moveTo>
                  <a:lnTo>
                    <a:pt x="4447654" y="309676"/>
                  </a:lnTo>
                  <a:lnTo>
                    <a:pt x="4445787" y="308279"/>
                  </a:lnTo>
                  <a:lnTo>
                    <a:pt x="4443920" y="308038"/>
                  </a:lnTo>
                  <a:lnTo>
                    <a:pt x="4441596" y="310375"/>
                  </a:lnTo>
                  <a:lnTo>
                    <a:pt x="4442053" y="312013"/>
                  </a:lnTo>
                  <a:lnTo>
                    <a:pt x="4442295" y="313639"/>
                  </a:lnTo>
                  <a:lnTo>
                    <a:pt x="4443222" y="318071"/>
                  </a:lnTo>
                  <a:lnTo>
                    <a:pt x="4444390" y="313169"/>
                  </a:lnTo>
                  <a:lnTo>
                    <a:pt x="4447895" y="312712"/>
                  </a:lnTo>
                  <a:close/>
                </a:path>
                <a:path w="4579620" h="1178560">
                  <a:moveTo>
                    <a:pt x="4464228" y="811174"/>
                  </a:moveTo>
                  <a:lnTo>
                    <a:pt x="4461192" y="809536"/>
                  </a:lnTo>
                  <a:lnTo>
                    <a:pt x="4458398" y="809536"/>
                  </a:lnTo>
                  <a:lnTo>
                    <a:pt x="4453953" y="812101"/>
                  </a:lnTo>
                  <a:lnTo>
                    <a:pt x="4461891" y="813739"/>
                  </a:lnTo>
                  <a:lnTo>
                    <a:pt x="4461891" y="813498"/>
                  </a:lnTo>
                  <a:lnTo>
                    <a:pt x="4464228" y="811174"/>
                  </a:lnTo>
                  <a:close/>
                </a:path>
                <a:path w="4579620" h="1178560">
                  <a:moveTo>
                    <a:pt x="4465625" y="604647"/>
                  </a:moveTo>
                  <a:lnTo>
                    <a:pt x="4463059" y="604177"/>
                  </a:lnTo>
                  <a:lnTo>
                    <a:pt x="4461421" y="603948"/>
                  </a:lnTo>
                  <a:lnTo>
                    <a:pt x="4457687" y="603250"/>
                  </a:lnTo>
                  <a:lnTo>
                    <a:pt x="4458398" y="606983"/>
                  </a:lnTo>
                  <a:lnTo>
                    <a:pt x="4458855" y="609777"/>
                  </a:lnTo>
                  <a:lnTo>
                    <a:pt x="4462132" y="609079"/>
                  </a:lnTo>
                  <a:lnTo>
                    <a:pt x="4463059" y="606742"/>
                  </a:lnTo>
                  <a:lnTo>
                    <a:pt x="4465625" y="604647"/>
                  </a:lnTo>
                  <a:close/>
                </a:path>
                <a:path w="4579620" h="1178560">
                  <a:moveTo>
                    <a:pt x="4532833" y="1085367"/>
                  </a:moveTo>
                  <a:lnTo>
                    <a:pt x="4530737" y="1085608"/>
                  </a:lnTo>
                  <a:lnTo>
                    <a:pt x="4528871" y="1085837"/>
                  </a:lnTo>
                  <a:lnTo>
                    <a:pt x="4526534" y="1086065"/>
                  </a:lnTo>
                  <a:lnTo>
                    <a:pt x="4527232" y="1088644"/>
                  </a:lnTo>
                  <a:lnTo>
                    <a:pt x="4527702" y="1090510"/>
                  </a:lnTo>
                  <a:lnTo>
                    <a:pt x="4528172" y="1092606"/>
                  </a:lnTo>
                  <a:lnTo>
                    <a:pt x="4531207" y="1089799"/>
                  </a:lnTo>
                  <a:lnTo>
                    <a:pt x="4532833" y="1085367"/>
                  </a:lnTo>
                  <a:close/>
                </a:path>
                <a:path w="4579620" h="1178560">
                  <a:moveTo>
                    <a:pt x="4579505" y="2336"/>
                  </a:moveTo>
                  <a:lnTo>
                    <a:pt x="4577410" y="0"/>
                  </a:lnTo>
                  <a:lnTo>
                    <a:pt x="4575073" y="0"/>
                  </a:lnTo>
                  <a:lnTo>
                    <a:pt x="4572978" y="2336"/>
                  </a:lnTo>
                  <a:lnTo>
                    <a:pt x="4573206" y="3975"/>
                  </a:lnTo>
                  <a:lnTo>
                    <a:pt x="4572038" y="6299"/>
                  </a:lnTo>
                  <a:lnTo>
                    <a:pt x="4575073" y="6769"/>
                  </a:lnTo>
                  <a:lnTo>
                    <a:pt x="4579505" y="233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78" name="object 78"/>
            <p:cNvSpPr/>
            <p:nvPr/>
          </p:nvSpPr>
          <p:spPr>
            <a:xfrm>
              <a:off x="1079652" y="2811398"/>
              <a:ext cx="4538345" cy="2178050"/>
            </a:xfrm>
            <a:custGeom>
              <a:avLst/>
              <a:gdLst/>
              <a:ahLst/>
              <a:cxnLst/>
              <a:rect l="l" t="t" r="r" b="b"/>
              <a:pathLst>
                <a:path w="4538345" h="2178050">
                  <a:moveTo>
                    <a:pt x="8636" y="2011349"/>
                  </a:moveTo>
                  <a:lnTo>
                    <a:pt x="7937" y="2009241"/>
                  </a:lnTo>
                  <a:lnTo>
                    <a:pt x="7467" y="2009241"/>
                  </a:lnTo>
                  <a:lnTo>
                    <a:pt x="5829" y="2009013"/>
                  </a:lnTo>
                  <a:lnTo>
                    <a:pt x="4432" y="2009482"/>
                  </a:lnTo>
                  <a:lnTo>
                    <a:pt x="3035" y="2009711"/>
                  </a:lnTo>
                  <a:lnTo>
                    <a:pt x="3035" y="2010410"/>
                  </a:lnTo>
                  <a:lnTo>
                    <a:pt x="3263" y="2011108"/>
                  </a:lnTo>
                  <a:lnTo>
                    <a:pt x="3263" y="2011807"/>
                  </a:lnTo>
                  <a:lnTo>
                    <a:pt x="4902" y="2012048"/>
                  </a:lnTo>
                  <a:lnTo>
                    <a:pt x="6299" y="2012276"/>
                  </a:lnTo>
                  <a:lnTo>
                    <a:pt x="7696" y="2012276"/>
                  </a:lnTo>
                  <a:lnTo>
                    <a:pt x="7937" y="2012518"/>
                  </a:lnTo>
                  <a:lnTo>
                    <a:pt x="8636" y="2011578"/>
                  </a:lnTo>
                  <a:lnTo>
                    <a:pt x="8636" y="2011349"/>
                  </a:lnTo>
                  <a:close/>
                </a:path>
                <a:path w="4538345" h="2178050">
                  <a:moveTo>
                    <a:pt x="8636" y="1472044"/>
                  </a:moveTo>
                  <a:lnTo>
                    <a:pt x="5829" y="1472514"/>
                  </a:lnTo>
                  <a:lnTo>
                    <a:pt x="2794" y="1470177"/>
                  </a:lnTo>
                  <a:lnTo>
                    <a:pt x="0" y="1473911"/>
                  </a:lnTo>
                  <a:lnTo>
                    <a:pt x="2794" y="1473441"/>
                  </a:lnTo>
                  <a:lnTo>
                    <a:pt x="6299" y="1476717"/>
                  </a:lnTo>
                  <a:lnTo>
                    <a:pt x="8636" y="1472044"/>
                  </a:lnTo>
                  <a:close/>
                </a:path>
                <a:path w="4538345" h="2178050">
                  <a:moveTo>
                    <a:pt x="41541" y="2010410"/>
                  </a:moveTo>
                  <a:lnTo>
                    <a:pt x="39674" y="2008543"/>
                  </a:lnTo>
                  <a:lnTo>
                    <a:pt x="38036" y="2008784"/>
                  </a:lnTo>
                  <a:lnTo>
                    <a:pt x="35242" y="2010879"/>
                  </a:lnTo>
                  <a:lnTo>
                    <a:pt x="38265" y="2012975"/>
                  </a:lnTo>
                  <a:lnTo>
                    <a:pt x="40132" y="2013915"/>
                  </a:lnTo>
                  <a:lnTo>
                    <a:pt x="41541" y="2010410"/>
                  </a:lnTo>
                  <a:close/>
                </a:path>
                <a:path w="4538345" h="2178050">
                  <a:moveTo>
                    <a:pt x="92176" y="8166"/>
                  </a:moveTo>
                  <a:lnTo>
                    <a:pt x="90779" y="5359"/>
                  </a:lnTo>
                  <a:lnTo>
                    <a:pt x="91249" y="3263"/>
                  </a:lnTo>
                  <a:lnTo>
                    <a:pt x="87744" y="5130"/>
                  </a:lnTo>
                  <a:lnTo>
                    <a:pt x="89382" y="9791"/>
                  </a:lnTo>
                  <a:lnTo>
                    <a:pt x="92176" y="8166"/>
                  </a:lnTo>
                  <a:close/>
                </a:path>
                <a:path w="4538345" h="2178050">
                  <a:moveTo>
                    <a:pt x="98247" y="6756"/>
                  </a:moveTo>
                  <a:lnTo>
                    <a:pt x="97548" y="5359"/>
                  </a:lnTo>
                  <a:lnTo>
                    <a:pt x="97307" y="4432"/>
                  </a:lnTo>
                  <a:lnTo>
                    <a:pt x="95681" y="3962"/>
                  </a:lnTo>
                  <a:lnTo>
                    <a:pt x="94513" y="3263"/>
                  </a:lnTo>
                  <a:lnTo>
                    <a:pt x="94513" y="4660"/>
                  </a:lnTo>
                  <a:lnTo>
                    <a:pt x="94043" y="6527"/>
                  </a:lnTo>
                  <a:lnTo>
                    <a:pt x="94513" y="7696"/>
                  </a:lnTo>
                  <a:lnTo>
                    <a:pt x="94983" y="8623"/>
                  </a:lnTo>
                  <a:lnTo>
                    <a:pt x="96608" y="9093"/>
                  </a:lnTo>
                  <a:lnTo>
                    <a:pt x="97777" y="9791"/>
                  </a:lnTo>
                  <a:lnTo>
                    <a:pt x="97777" y="8394"/>
                  </a:lnTo>
                  <a:lnTo>
                    <a:pt x="98247" y="6756"/>
                  </a:lnTo>
                  <a:close/>
                </a:path>
                <a:path w="4538345" h="2178050">
                  <a:moveTo>
                    <a:pt x="175717" y="1465516"/>
                  </a:moveTo>
                  <a:lnTo>
                    <a:pt x="171526" y="1464805"/>
                  </a:lnTo>
                  <a:lnTo>
                    <a:pt x="169189" y="1467142"/>
                  </a:lnTo>
                  <a:lnTo>
                    <a:pt x="169189" y="1469478"/>
                  </a:lnTo>
                  <a:lnTo>
                    <a:pt x="171526" y="1471815"/>
                  </a:lnTo>
                  <a:lnTo>
                    <a:pt x="172224" y="1469250"/>
                  </a:lnTo>
                  <a:lnTo>
                    <a:pt x="175488" y="1468780"/>
                  </a:lnTo>
                  <a:lnTo>
                    <a:pt x="175717" y="1465516"/>
                  </a:lnTo>
                  <a:close/>
                </a:path>
                <a:path w="4538345" h="2178050">
                  <a:moveTo>
                    <a:pt x="422846" y="2095"/>
                  </a:moveTo>
                  <a:lnTo>
                    <a:pt x="420522" y="0"/>
                  </a:lnTo>
                  <a:lnTo>
                    <a:pt x="418185" y="2095"/>
                  </a:lnTo>
                  <a:lnTo>
                    <a:pt x="418185" y="4432"/>
                  </a:lnTo>
                  <a:lnTo>
                    <a:pt x="420522" y="6527"/>
                  </a:lnTo>
                  <a:lnTo>
                    <a:pt x="422846" y="4432"/>
                  </a:lnTo>
                  <a:lnTo>
                    <a:pt x="422846" y="2095"/>
                  </a:lnTo>
                  <a:close/>
                </a:path>
                <a:path w="4538345" h="2178050">
                  <a:moveTo>
                    <a:pt x="598576" y="1483245"/>
                  </a:moveTo>
                  <a:lnTo>
                    <a:pt x="598106" y="1482547"/>
                  </a:lnTo>
                  <a:lnTo>
                    <a:pt x="597877" y="1481848"/>
                  </a:lnTo>
                  <a:lnTo>
                    <a:pt x="597408" y="1481150"/>
                  </a:lnTo>
                  <a:lnTo>
                    <a:pt x="595312" y="1479042"/>
                  </a:lnTo>
                  <a:lnTo>
                    <a:pt x="593445" y="1477416"/>
                  </a:lnTo>
                  <a:lnTo>
                    <a:pt x="592975" y="1479981"/>
                  </a:lnTo>
                  <a:lnTo>
                    <a:pt x="592734" y="1481607"/>
                  </a:lnTo>
                  <a:lnTo>
                    <a:pt x="592277" y="1484642"/>
                  </a:lnTo>
                  <a:lnTo>
                    <a:pt x="594842" y="1484642"/>
                  </a:lnTo>
                  <a:lnTo>
                    <a:pt x="595541" y="1484884"/>
                  </a:lnTo>
                  <a:lnTo>
                    <a:pt x="595769" y="1484414"/>
                  </a:lnTo>
                  <a:lnTo>
                    <a:pt x="596709" y="1483944"/>
                  </a:lnTo>
                  <a:lnTo>
                    <a:pt x="597636" y="1483715"/>
                  </a:lnTo>
                  <a:lnTo>
                    <a:pt x="598576" y="1483245"/>
                  </a:lnTo>
                  <a:close/>
                </a:path>
                <a:path w="4538345" h="2178050">
                  <a:moveTo>
                    <a:pt x="622604" y="1116634"/>
                  </a:moveTo>
                  <a:lnTo>
                    <a:pt x="620509" y="1114298"/>
                  </a:lnTo>
                  <a:lnTo>
                    <a:pt x="618871" y="1114539"/>
                  </a:lnTo>
                  <a:lnTo>
                    <a:pt x="617245" y="1114996"/>
                  </a:lnTo>
                  <a:lnTo>
                    <a:pt x="614680" y="1115466"/>
                  </a:lnTo>
                  <a:lnTo>
                    <a:pt x="617474" y="1117333"/>
                  </a:lnTo>
                  <a:lnTo>
                    <a:pt x="618413" y="1119898"/>
                  </a:lnTo>
                  <a:lnTo>
                    <a:pt x="621207" y="1120368"/>
                  </a:lnTo>
                  <a:lnTo>
                    <a:pt x="622604" y="1118501"/>
                  </a:lnTo>
                  <a:lnTo>
                    <a:pt x="622604" y="1116634"/>
                  </a:lnTo>
                  <a:close/>
                </a:path>
                <a:path w="4538345" h="2178050">
                  <a:moveTo>
                    <a:pt x="746061" y="844537"/>
                  </a:moveTo>
                  <a:lnTo>
                    <a:pt x="745363" y="842429"/>
                  </a:lnTo>
                  <a:lnTo>
                    <a:pt x="744893" y="842429"/>
                  </a:lnTo>
                  <a:lnTo>
                    <a:pt x="743254" y="842200"/>
                  </a:lnTo>
                  <a:lnTo>
                    <a:pt x="741857" y="842670"/>
                  </a:lnTo>
                  <a:lnTo>
                    <a:pt x="740460" y="842899"/>
                  </a:lnTo>
                  <a:lnTo>
                    <a:pt x="740689" y="843597"/>
                  </a:lnTo>
                  <a:lnTo>
                    <a:pt x="740689" y="844994"/>
                  </a:lnTo>
                  <a:lnTo>
                    <a:pt x="742086" y="845235"/>
                  </a:lnTo>
                  <a:lnTo>
                    <a:pt x="743724" y="845464"/>
                  </a:lnTo>
                  <a:lnTo>
                    <a:pt x="745121" y="845464"/>
                  </a:lnTo>
                  <a:lnTo>
                    <a:pt x="745363" y="845705"/>
                  </a:lnTo>
                  <a:lnTo>
                    <a:pt x="746061" y="844765"/>
                  </a:lnTo>
                  <a:lnTo>
                    <a:pt x="746061" y="844537"/>
                  </a:lnTo>
                  <a:close/>
                </a:path>
                <a:path w="4538345" h="2178050">
                  <a:moveTo>
                    <a:pt x="786663" y="907072"/>
                  </a:moveTo>
                  <a:lnTo>
                    <a:pt x="784326" y="904735"/>
                  </a:lnTo>
                  <a:lnTo>
                    <a:pt x="782701" y="902868"/>
                  </a:lnTo>
                  <a:lnTo>
                    <a:pt x="780364" y="900772"/>
                  </a:lnTo>
                  <a:lnTo>
                    <a:pt x="779894" y="903109"/>
                  </a:lnTo>
                  <a:lnTo>
                    <a:pt x="779665" y="904735"/>
                  </a:lnTo>
                  <a:lnTo>
                    <a:pt x="778967" y="908469"/>
                  </a:lnTo>
                  <a:lnTo>
                    <a:pt x="782459" y="907770"/>
                  </a:lnTo>
                  <a:lnTo>
                    <a:pt x="784098" y="907542"/>
                  </a:lnTo>
                  <a:lnTo>
                    <a:pt x="786663" y="907072"/>
                  </a:lnTo>
                  <a:close/>
                </a:path>
                <a:path w="4538345" h="2178050">
                  <a:moveTo>
                    <a:pt x="818870" y="1051991"/>
                  </a:moveTo>
                  <a:lnTo>
                    <a:pt x="818400" y="1050594"/>
                  </a:lnTo>
                  <a:lnTo>
                    <a:pt x="818172" y="1049197"/>
                  </a:lnTo>
                  <a:lnTo>
                    <a:pt x="817460" y="1049197"/>
                  </a:lnTo>
                  <a:lnTo>
                    <a:pt x="816762" y="1049426"/>
                  </a:lnTo>
                  <a:lnTo>
                    <a:pt x="816063" y="1049426"/>
                  </a:lnTo>
                  <a:lnTo>
                    <a:pt x="815835" y="1050823"/>
                  </a:lnTo>
                  <a:lnTo>
                    <a:pt x="815594" y="1052461"/>
                  </a:lnTo>
                  <a:lnTo>
                    <a:pt x="815594" y="1053858"/>
                  </a:lnTo>
                  <a:lnTo>
                    <a:pt x="815365" y="1054087"/>
                  </a:lnTo>
                  <a:lnTo>
                    <a:pt x="816305" y="1054798"/>
                  </a:lnTo>
                  <a:lnTo>
                    <a:pt x="816533" y="1054798"/>
                  </a:lnTo>
                  <a:lnTo>
                    <a:pt x="818629" y="1054087"/>
                  </a:lnTo>
                  <a:lnTo>
                    <a:pt x="818629" y="1053630"/>
                  </a:lnTo>
                  <a:lnTo>
                    <a:pt x="818870" y="1051991"/>
                  </a:lnTo>
                  <a:close/>
                </a:path>
                <a:path w="4538345" h="2178050">
                  <a:moveTo>
                    <a:pt x="848741" y="318071"/>
                  </a:moveTo>
                  <a:lnTo>
                    <a:pt x="846632" y="317601"/>
                  </a:lnTo>
                  <a:lnTo>
                    <a:pt x="844308" y="317830"/>
                  </a:lnTo>
                  <a:lnTo>
                    <a:pt x="841743" y="318071"/>
                  </a:lnTo>
                  <a:lnTo>
                    <a:pt x="838466" y="316661"/>
                  </a:lnTo>
                  <a:lnTo>
                    <a:pt x="838466" y="321106"/>
                  </a:lnTo>
                  <a:lnTo>
                    <a:pt x="848499" y="321106"/>
                  </a:lnTo>
                  <a:lnTo>
                    <a:pt x="848741" y="318071"/>
                  </a:lnTo>
                  <a:close/>
                </a:path>
                <a:path w="4538345" h="2178050">
                  <a:moveTo>
                    <a:pt x="872540" y="8394"/>
                  </a:moveTo>
                  <a:lnTo>
                    <a:pt x="868807" y="6756"/>
                  </a:lnTo>
                  <a:lnTo>
                    <a:pt x="867867" y="8864"/>
                  </a:lnTo>
                  <a:lnTo>
                    <a:pt x="867168" y="10731"/>
                  </a:lnTo>
                  <a:lnTo>
                    <a:pt x="869734" y="13296"/>
                  </a:lnTo>
                  <a:lnTo>
                    <a:pt x="871601" y="10490"/>
                  </a:lnTo>
                  <a:lnTo>
                    <a:pt x="872540" y="8394"/>
                  </a:lnTo>
                  <a:close/>
                </a:path>
                <a:path w="4538345" h="2178050">
                  <a:moveTo>
                    <a:pt x="877912" y="1209509"/>
                  </a:moveTo>
                  <a:lnTo>
                    <a:pt x="877443" y="1208112"/>
                  </a:lnTo>
                  <a:lnTo>
                    <a:pt x="877214" y="1206715"/>
                  </a:lnTo>
                  <a:lnTo>
                    <a:pt x="875804" y="1206715"/>
                  </a:lnTo>
                  <a:lnTo>
                    <a:pt x="875106" y="1206944"/>
                  </a:lnTo>
                  <a:lnTo>
                    <a:pt x="874877" y="1208341"/>
                  </a:lnTo>
                  <a:lnTo>
                    <a:pt x="874636" y="1209979"/>
                  </a:lnTo>
                  <a:lnTo>
                    <a:pt x="874636" y="1211376"/>
                  </a:lnTo>
                  <a:lnTo>
                    <a:pt x="874407" y="1211618"/>
                  </a:lnTo>
                  <a:lnTo>
                    <a:pt x="875347" y="1212316"/>
                  </a:lnTo>
                  <a:lnTo>
                    <a:pt x="875576" y="1212316"/>
                  </a:lnTo>
                  <a:lnTo>
                    <a:pt x="877671" y="1211618"/>
                  </a:lnTo>
                  <a:lnTo>
                    <a:pt x="877671" y="1211148"/>
                  </a:lnTo>
                  <a:lnTo>
                    <a:pt x="877912" y="1209509"/>
                  </a:lnTo>
                  <a:close/>
                </a:path>
                <a:path w="4538345" h="2178050">
                  <a:moveTo>
                    <a:pt x="989685" y="1478584"/>
                  </a:moveTo>
                  <a:lnTo>
                    <a:pt x="989228" y="1475079"/>
                  </a:lnTo>
                  <a:lnTo>
                    <a:pt x="988758" y="1473682"/>
                  </a:lnTo>
                  <a:lnTo>
                    <a:pt x="988288" y="1470875"/>
                  </a:lnTo>
                  <a:lnTo>
                    <a:pt x="985951" y="1473212"/>
                  </a:lnTo>
                  <a:lnTo>
                    <a:pt x="984084" y="1474851"/>
                  </a:lnTo>
                  <a:lnTo>
                    <a:pt x="981989" y="1477175"/>
                  </a:lnTo>
                  <a:lnTo>
                    <a:pt x="984326" y="1477645"/>
                  </a:lnTo>
                  <a:lnTo>
                    <a:pt x="985951" y="1477873"/>
                  </a:lnTo>
                  <a:lnTo>
                    <a:pt x="989685" y="1478584"/>
                  </a:lnTo>
                  <a:close/>
                </a:path>
                <a:path w="4538345" h="2178050">
                  <a:moveTo>
                    <a:pt x="1018628" y="1211148"/>
                  </a:moveTo>
                  <a:lnTo>
                    <a:pt x="1016520" y="1208811"/>
                  </a:lnTo>
                  <a:lnTo>
                    <a:pt x="1014196" y="1208811"/>
                  </a:lnTo>
                  <a:lnTo>
                    <a:pt x="1012088" y="1211148"/>
                  </a:lnTo>
                  <a:lnTo>
                    <a:pt x="1014425" y="1213485"/>
                  </a:lnTo>
                  <a:lnTo>
                    <a:pt x="1016520" y="1213485"/>
                  </a:lnTo>
                  <a:lnTo>
                    <a:pt x="1018628" y="1211148"/>
                  </a:lnTo>
                  <a:close/>
                </a:path>
                <a:path w="4538345" h="2178050">
                  <a:moveTo>
                    <a:pt x="1043127" y="8394"/>
                  </a:moveTo>
                  <a:lnTo>
                    <a:pt x="1039164" y="6756"/>
                  </a:lnTo>
                  <a:lnTo>
                    <a:pt x="1038225" y="8864"/>
                  </a:lnTo>
                  <a:lnTo>
                    <a:pt x="1037526" y="10731"/>
                  </a:lnTo>
                  <a:lnTo>
                    <a:pt x="1040091" y="13296"/>
                  </a:lnTo>
                  <a:lnTo>
                    <a:pt x="1042200" y="10490"/>
                  </a:lnTo>
                  <a:lnTo>
                    <a:pt x="1043127" y="8394"/>
                  </a:lnTo>
                  <a:close/>
                </a:path>
                <a:path w="4538345" h="2178050">
                  <a:moveTo>
                    <a:pt x="1172883" y="1474851"/>
                  </a:moveTo>
                  <a:lnTo>
                    <a:pt x="1169847" y="1474851"/>
                  </a:lnTo>
                  <a:lnTo>
                    <a:pt x="1168450" y="1475549"/>
                  </a:lnTo>
                  <a:lnTo>
                    <a:pt x="1167511" y="1475778"/>
                  </a:lnTo>
                  <a:lnTo>
                    <a:pt x="1166583" y="1476248"/>
                  </a:lnTo>
                  <a:lnTo>
                    <a:pt x="1167041" y="1476946"/>
                  </a:lnTo>
                  <a:lnTo>
                    <a:pt x="1167282" y="1477645"/>
                  </a:lnTo>
                  <a:lnTo>
                    <a:pt x="1167739" y="1478343"/>
                  </a:lnTo>
                  <a:lnTo>
                    <a:pt x="1169847" y="1480451"/>
                  </a:lnTo>
                  <a:lnTo>
                    <a:pt x="1171714" y="1482077"/>
                  </a:lnTo>
                  <a:lnTo>
                    <a:pt x="1172171" y="1479511"/>
                  </a:lnTo>
                  <a:lnTo>
                    <a:pt x="1172413" y="1477873"/>
                  </a:lnTo>
                  <a:lnTo>
                    <a:pt x="1172883" y="1474851"/>
                  </a:lnTo>
                  <a:close/>
                </a:path>
                <a:path w="4538345" h="2178050">
                  <a:moveTo>
                    <a:pt x="1212316" y="1053388"/>
                  </a:moveTo>
                  <a:lnTo>
                    <a:pt x="1211376" y="1052690"/>
                  </a:lnTo>
                  <a:lnTo>
                    <a:pt x="1211148" y="1052690"/>
                  </a:lnTo>
                  <a:lnTo>
                    <a:pt x="1209052" y="1053388"/>
                  </a:lnTo>
                  <a:lnTo>
                    <a:pt x="1209052" y="1053858"/>
                  </a:lnTo>
                  <a:lnTo>
                    <a:pt x="1208811" y="1055497"/>
                  </a:lnTo>
                  <a:lnTo>
                    <a:pt x="1209281" y="1056894"/>
                  </a:lnTo>
                  <a:lnTo>
                    <a:pt x="1209509" y="1058291"/>
                  </a:lnTo>
                  <a:lnTo>
                    <a:pt x="1210221" y="1058291"/>
                  </a:lnTo>
                  <a:lnTo>
                    <a:pt x="1210919" y="1058062"/>
                  </a:lnTo>
                  <a:lnTo>
                    <a:pt x="1211618" y="1058062"/>
                  </a:lnTo>
                  <a:lnTo>
                    <a:pt x="1211846" y="1056665"/>
                  </a:lnTo>
                  <a:lnTo>
                    <a:pt x="1212088" y="1055027"/>
                  </a:lnTo>
                  <a:lnTo>
                    <a:pt x="1212088" y="1053630"/>
                  </a:lnTo>
                  <a:lnTo>
                    <a:pt x="1212316" y="1053388"/>
                  </a:lnTo>
                  <a:close/>
                </a:path>
                <a:path w="4538345" h="2178050">
                  <a:moveTo>
                    <a:pt x="1274394" y="4889"/>
                  </a:moveTo>
                  <a:lnTo>
                    <a:pt x="1272286" y="2565"/>
                  </a:lnTo>
                  <a:lnTo>
                    <a:pt x="1269961" y="2565"/>
                  </a:lnTo>
                  <a:lnTo>
                    <a:pt x="1267853" y="4889"/>
                  </a:lnTo>
                  <a:lnTo>
                    <a:pt x="1269961" y="7226"/>
                  </a:lnTo>
                  <a:lnTo>
                    <a:pt x="1272057" y="7226"/>
                  </a:lnTo>
                  <a:lnTo>
                    <a:pt x="1274394" y="4889"/>
                  </a:lnTo>
                  <a:close/>
                </a:path>
                <a:path w="4538345" h="2178050">
                  <a:moveTo>
                    <a:pt x="1339964" y="1571688"/>
                  </a:moveTo>
                  <a:lnTo>
                    <a:pt x="1337868" y="1569351"/>
                  </a:lnTo>
                  <a:lnTo>
                    <a:pt x="1335532" y="1569351"/>
                  </a:lnTo>
                  <a:lnTo>
                    <a:pt x="1333436" y="1571688"/>
                  </a:lnTo>
                  <a:lnTo>
                    <a:pt x="1335532" y="1574025"/>
                  </a:lnTo>
                  <a:lnTo>
                    <a:pt x="1337627" y="1574025"/>
                  </a:lnTo>
                  <a:lnTo>
                    <a:pt x="1339964" y="1571688"/>
                  </a:lnTo>
                  <a:close/>
                </a:path>
                <a:path w="4538345" h="2178050">
                  <a:moveTo>
                    <a:pt x="1342771" y="1054328"/>
                  </a:moveTo>
                  <a:lnTo>
                    <a:pt x="1342059" y="1052220"/>
                  </a:lnTo>
                  <a:lnTo>
                    <a:pt x="1341602" y="1052220"/>
                  </a:lnTo>
                  <a:lnTo>
                    <a:pt x="1339964" y="1051991"/>
                  </a:lnTo>
                  <a:lnTo>
                    <a:pt x="1338567" y="1052461"/>
                  </a:lnTo>
                  <a:lnTo>
                    <a:pt x="1337170" y="1052690"/>
                  </a:lnTo>
                  <a:lnTo>
                    <a:pt x="1337170" y="1054087"/>
                  </a:lnTo>
                  <a:lnTo>
                    <a:pt x="1337398" y="1054798"/>
                  </a:lnTo>
                  <a:lnTo>
                    <a:pt x="1338795" y="1055027"/>
                  </a:lnTo>
                  <a:lnTo>
                    <a:pt x="1340434" y="1055255"/>
                  </a:lnTo>
                  <a:lnTo>
                    <a:pt x="1341831" y="1055255"/>
                  </a:lnTo>
                  <a:lnTo>
                    <a:pt x="1342059" y="1055497"/>
                  </a:lnTo>
                  <a:lnTo>
                    <a:pt x="1342771" y="1054557"/>
                  </a:lnTo>
                  <a:lnTo>
                    <a:pt x="1342771" y="1054328"/>
                  </a:lnTo>
                  <a:close/>
                </a:path>
                <a:path w="4538345" h="2178050">
                  <a:moveTo>
                    <a:pt x="1593164" y="1476248"/>
                  </a:moveTo>
                  <a:lnTo>
                    <a:pt x="1584998" y="1474851"/>
                  </a:lnTo>
                  <a:lnTo>
                    <a:pt x="1583131" y="1477175"/>
                  </a:lnTo>
                  <a:lnTo>
                    <a:pt x="1585925" y="1478813"/>
                  </a:lnTo>
                  <a:lnTo>
                    <a:pt x="1588960" y="1478813"/>
                  </a:lnTo>
                  <a:lnTo>
                    <a:pt x="1593164" y="1476248"/>
                  </a:lnTo>
                  <a:close/>
                </a:path>
                <a:path w="4538345" h="2178050">
                  <a:moveTo>
                    <a:pt x="1648002" y="844296"/>
                  </a:moveTo>
                  <a:lnTo>
                    <a:pt x="1644738" y="842429"/>
                  </a:lnTo>
                  <a:lnTo>
                    <a:pt x="1645208" y="844537"/>
                  </a:lnTo>
                  <a:lnTo>
                    <a:pt x="1643100" y="847331"/>
                  </a:lnTo>
                  <a:lnTo>
                    <a:pt x="1646605" y="848728"/>
                  </a:lnTo>
                  <a:lnTo>
                    <a:pt x="1648002" y="844296"/>
                  </a:lnTo>
                  <a:close/>
                </a:path>
                <a:path w="4538345" h="2178050">
                  <a:moveTo>
                    <a:pt x="1802726" y="1473911"/>
                  </a:moveTo>
                  <a:lnTo>
                    <a:pt x="1800161" y="1471345"/>
                  </a:lnTo>
                  <a:lnTo>
                    <a:pt x="1799450" y="1473911"/>
                  </a:lnTo>
                  <a:lnTo>
                    <a:pt x="1796186" y="1474381"/>
                  </a:lnTo>
                  <a:lnTo>
                    <a:pt x="1795957" y="1477645"/>
                  </a:lnTo>
                  <a:lnTo>
                    <a:pt x="1797583" y="1477873"/>
                  </a:lnTo>
                  <a:lnTo>
                    <a:pt x="1800390" y="1478343"/>
                  </a:lnTo>
                  <a:lnTo>
                    <a:pt x="1802485" y="1476006"/>
                  </a:lnTo>
                  <a:lnTo>
                    <a:pt x="1802726" y="1473911"/>
                  </a:lnTo>
                  <a:close/>
                </a:path>
                <a:path w="4538345" h="2178050">
                  <a:moveTo>
                    <a:pt x="1828863" y="5600"/>
                  </a:moveTo>
                  <a:lnTo>
                    <a:pt x="1826056" y="3962"/>
                  </a:lnTo>
                  <a:lnTo>
                    <a:pt x="1826755" y="5600"/>
                  </a:lnTo>
                  <a:lnTo>
                    <a:pt x="1822792" y="8166"/>
                  </a:lnTo>
                  <a:lnTo>
                    <a:pt x="1827225" y="9334"/>
                  </a:lnTo>
                  <a:lnTo>
                    <a:pt x="1828863" y="7467"/>
                  </a:lnTo>
                  <a:lnTo>
                    <a:pt x="1828863" y="5600"/>
                  </a:lnTo>
                  <a:close/>
                </a:path>
                <a:path w="4538345" h="2178050">
                  <a:moveTo>
                    <a:pt x="1874126" y="1209509"/>
                  </a:moveTo>
                  <a:lnTo>
                    <a:pt x="1873669" y="1208112"/>
                  </a:lnTo>
                  <a:lnTo>
                    <a:pt x="1873427" y="1206715"/>
                  </a:lnTo>
                  <a:lnTo>
                    <a:pt x="1872030" y="1206715"/>
                  </a:lnTo>
                  <a:lnTo>
                    <a:pt x="1871332" y="1206944"/>
                  </a:lnTo>
                  <a:lnTo>
                    <a:pt x="1871103" y="1208341"/>
                  </a:lnTo>
                  <a:lnTo>
                    <a:pt x="1870862" y="1209979"/>
                  </a:lnTo>
                  <a:lnTo>
                    <a:pt x="1870862" y="1211376"/>
                  </a:lnTo>
                  <a:lnTo>
                    <a:pt x="1870633" y="1211618"/>
                  </a:lnTo>
                  <a:lnTo>
                    <a:pt x="1871560" y="1212316"/>
                  </a:lnTo>
                  <a:lnTo>
                    <a:pt x="1871802" y="1212316"/>
                  </a:lnTo>
                  <a:lnTo>
                    <a:pt x="1873897" y="1211618"/>
                  </a:lnTo>
                  <a:lnTo>
                    <a:pt x="1873897" y="1211148"/>
                  </a:lnTo>
                  <a:lnTo>
                    <a:pt x="1874126" y="1209509"/>
                  </a:lnTo>
                  <a:close/>
                </a:path>
                <a:path w="4538345" h="2178050">
                  <a:moveTo>
                    <a:pt x="1929676" y="843597"/>
                  </a:moveTo>
                  <a:lnTo>
                    <a:pt x="1927567" y="841730"/>
                  </a:lnTo>
                  <a:lnTo>
                    <a:pt x="1925942" y="841971"/>
                  </a:lnTo>
                  <a:lnTo>
                    <a:pt x="1923135" y="844067"/>
                  </a:lnTo>
                  <a:lnTo>
                    <a:pt x="1925942" y="846162"/>
                  </a:lnTo>
                  <a:lnTo>
                    <a:pt x="1928037" y="847102"/>
                  </a:lnTo>
                  <a:lnTo>
                    <a:pt x="1929676" y="843597"/>
                  </a:lnTo>
                  <a:close/>
                </a:path>
                <a:path w="4538345" h="2178050">
                  <a:moveTo>
                    <a:pt x="1962810" y="1466913"/>
                  </a:moveTo>
                  <a:lnTo>
                    <a:pt x="1962340" y="1465275"/>
                  </a:lnTo>
                  <a:lnTo>
                    <a:pt x="1962111" y="1463649"/>
                  </a:lnTo>
                  <a:lnTo>
                    <a:pt x="1961172" y="1459204"/>
                  </a:lnTo>
                  <a:lnTo>
                    <a:pt x="1960245" y="1464106"/>
                  </a:lnTo>
                  <a:lnTo>
                    <a:pt x="1956739" y="1464348"/>
                  </a:lnTo>
                  <a:lnTo>
                    <a:pt x="1956739" y="1467612"/>
                  </a:lnTo>
                  <a:lnTo>
                    <a:pt x="1958606" y="1469009"/>
                  </a:lnTo>
                  <a:lnTo>
                    <a:pt x="1960473" y="1469250"/>
                  </a:lnTo>
                  <a:lnTo>
                    <a:pt x="1962810" y="1466913"/>
                  </a:lnTo>
                  <a:close/>
                </a:path>
                <a:path w="4538345" h="2178050">
                  <a:moveTo>
                    <a:pt x="1975180" y="1480680"/>
                  </a:moveTo>
                  <a:lnTo>
                    <a:pt x="1973783" y="1478584"/>
                  </a:lnTo>
                  <a:lnTo>
                    <a:pt x="1972614" y="1476476"/>
                  </a:lnTo>
                  <a:lnTo>
                    <a:pt x="1971205" y="1474381"/>
                  </a:lnTo>
                  <a:lnTo>
                    <a:pt x="1968639" y="1477175"/>
                  </a:lnTo>
                  <a:lnTo>
                    <a:pt x="1968639" y="1479042"/>
                  </a:lnTo>
                  <a:lnTo>
                    <a:pt x="1970506" y="1481378"/>
                  </a:lnTo>
                  <a:lnTo>
                    <a:pt x="1972144" y="1481150"/>
                  </a:lnTo>
                  <a:lnTo>
                    <a:pt x="1974011" y="1480908"/>
                  </a:lnTo>
                  <a:lnTo>
                    <a:pt x="1975180" y="1480680"/>
                  </a:lnTo>
                  <a:close/>
                </a:path>
                <a:path w="4538345" h="2178050">
                  <a:moveTo>
                    <a:pt x="2035848" y="1468310"/>
                  </a:moveTo>
                  <a:lnTo>
                    <a:pt x="2033054" y="1464805"/>
                  </a:lnTo>
                  <a:lnTo>
                    <a:pt x="2030247" y="1468310"/>
                  </a:lnTo>
                  <a:lnTo>
                    <a:pt x="2030247" y="1471574"/>
                  </a:lnTo>
                  <a:lnTo>
                    <a:pt x="2033054" y="1474851"/>
                  </a:lnTo>
                  <a:lnTo>
                    <a:pt x="2035848" y="1471574"/>
                  </a:lnTo>
                  <a:lnTo>
                    <a:pt x="2035848" y="1468310"/>
                  </a:lnTo>
                  <a:close/>
                </a:path>
                <a:path w="4538345" h="2178050">
                  <a:moveTo>
                    <a:pt x="2103755" y="837526"/>
                  </a:moveTo>
                  <a:lnTo>
                    <a:pt x="2100961" y="835202"/>
                  </a:lnTo>
                  <a:lnTo>
                    <a:pt x="2098865" y="834263"/>
                  </a:lnTo>
                  <a:lnTo>
                    <a:pt x="2097455" y="837996"/>
                  </a:lnTo>
                  <a:lnTo>
                    <a:pt x="2099322" y="839863"/>
                  </a:lnTo>
                  <a:lnTo>
                    <a:pt x="2100961" y="839635"/>
                  </a:lnTo>
                  <a:lnTo>
                    <a:pt x="2103755" y="837526"/>
                  </a:lnTo>
                  <a:close/>
                </a:path>
                <a:path w="4538345" h="2178050">
                  <a:moveTo>
                    <a:pt x="2179599" y="467423"/>
                  </a:moveTo>
                  <a:lnTo>
                    <a:pt x="2177275" y="465315"/>
                  </a:lnTo>
                  <a:lnTo>
                    <a:pt x="2174938" y="467652"/>
                  </a:lnTo>
                  <a:lnTo>
                    <a:pt x="2174938" y="469747"/>
                  </a:lnTo>
                  <a:lnTo>
                    <a:pt x="2177275" y="471855"/>
                  </a:lnTo>
                  <a:lnTo>
                    <a:pt x="2179599" y="469747"/>
                  </a:lnTo>
                  <a:lnTo>
                    <a:pt x="2179599" y="467423"/>
                  </a:lnTo>
                  <a:close/>
                </a:path>
                <a:path w="4538345" h="2178050">
                  <a:moveTo>
                    <a:pt x="2182164" y="1053630"/>
                  </a:moveTo>
                  <a:lnTo>
                    <a:pt x="2180069" y="1051293"/>
                  </a:lnTo>
                  <a:lnTo>
                    <a:pt x="2177732" y="1051293"/>
                  </a:lnTo>
                  <a:lnTo>
                    <a:pt x="2175637" y="1053630"/>
                  </a:lnTo>
                  <a:lnTo>
                    <a:pt x="2177973" y="1056195"/>
                  </a:lnTo>
                  <a:lnTo>
                    <a:pt x="2180069" y="1056195"/>
                  </a:lnTo>
                  <a:lnTo>
                    <a:pt x="2182164" y="1053630"/>
                  </a:lnTo>
                  <a:close/>
                </a:path>
                <a:path w="4538345" h="2178050">
                  <a:moveTo>
                    <a:pt x="2221141" y="840333"/>
                  </a:moveTo>
                  <a:lnTo>
                    <a:pt x="2220912" y="839635"/>
                  </a:lnTo>
                  <a:lnTo>
                    <a:pt x="2219502" y="839393"/>
                  </a:lnTo>
                  <a:lnTo>
                    <a:pt x="2217877" y="839165"/>
                  </a:lnTo>
                  <a:lnTo>
                    <a:pt x="2216480" y="839165"/>
                  </a:lnTo>
                  <a:lnTo>
                    <a:pt x="2216239" y="838936"/>
                  </a:lnTo>
                  <a:lnTo>
                    <a:pt x="2215540" y="839863"/>
                  </a:lnTo>
                  <a:lnTo>
                    <a:pt x="2215540" y="840105"/>
                  </a:lnTo>
                  <a:lnTo>
                    <a:pt x="2216239" y="842200"/>
                  </a:lnTo>
                  <a:lnTo>
                    <a:pt x="2216708" y="842200"/>
                  </a:lnTo>
                  <a:lnTo>
                    <a:pt x="2218347" y="842429"/>
                  </a:lnTo>
                  <a:lnTo>
                    <a:pt x="2219744" y="841971"/>
                  </a:lnTo>
                  <a:lnTo>
                    <a:pt x="2221141" y="841730"/>
                  </a:lnTo>
                  <a:lnTo>
                    <a:pt x="2221141" y="840333"/>
                  </a:lnTo>
                  <a:close/>
                </a:path>
                <a:path w="4538345" h="2178050">
                  <a:moveTo>
                    <a:pt x="2224875" y="1207884"/>
                  </a:moveTo>
                  <a:lnTo>
                    <a:pt x="2222779" y="1205547"/>
                  </a:lnTo>
                  <a:lnTo>
                    <a:pt x="2220442" y="1205547"/>
                  </a:lnTo>
                  <a:lnTo>
                    <a:pt x="2218347" y="1207884"/>
                  </a:lnTo>
                  <a:lnTo>
                    <a:pt x="2220442" y="1210208"/>
                  </a:lnTo>
                  <a:lnTo>
                    <a:pt x="2222779" y="1210208"/>
                  </a:lnTo>
                  <a:lnTo>
                    <a:pt x="2224875" y="1207884"/>
                  </a:lnTo>
                  <a:close/>
                </a:path>
                <a:path w="4538345" h="2178050">
                  <a:moveTo>
                    <a:pt x="2244712" y="1050124"/>
                  </a:moveTo>
                  <a:lnTo>
                    <a:pt x="2243772" y="1049426"/>
                  </a:lnTo>
                  <a:lnTo>
                    <a:pt x="2243544" y="1049426"/>
                  </a:lnTo>
                  <a:lnTo>
                    <a:pt x="2241448" y="1050124"/>
                  </a:lnTo>
                  <a:lnTo>
                    <a:pt x="2241448" y="1050594"/>
                  </a:lnTo>
                  <a:lnTo>
                    <a:pt x="2241207" y="1052220"/>
                  </a:lnTo>
                  <a:lnTo>
                    <a:pt x="2241677" y="1053630"/>
                  </a:lnTo>
                  <a:lnTo>
                    <a:pt x="2241905" y="1055027"/>
                  </a:lnTo>
                  <a:lnTo>
                    <a:pt x="2242616" y="1054798"/>
                  </a:lnTo>
                  <a:lnTo>
                    <a:pt x="2244013" y="1054798"/>
                  </a:lnTo>
                  <a:lnTo>
                    <a:pt x="2244242" y="1053388"/>
                  </a:lnTo>
                  <a:lnTo>
                    <a:pt x="2244483" y="1051763"/>
                  </a:lnTo>
                  <a:lnTo>
                    <a:pt x="2244483" y="1050353"/>
                  </a:lnTo>
                  <a:lnTo>
                    <a:pt x="2244712" y="1050124"/>
                  </a:lnTo>
                  <a:close/>
                </a:path>
                <a:path w="4538345" h="2178050">
                  <a:moveTo>
                    <a:pt x="2277618" y="837526"/>
                  </a:moveTo>
                  <a:lnTo>
                    <a:pt x="2274582" y="835202"/>
                  </a:lnTo>
                  <a:lnTo>
                    <a:pt x="2272487" y="834263"/>
                  </a:lnTo>
                  <a:lnTo>
                    <a:pt x="2271318" y="837996"/>
                  </a:lnTo>
                  <a:lnTo>
                    <a:pt x="2273185" y="839863"/>
                  </a:lnTo>
                  <a:lnTo>
                    <a:pt x="2274811" y="839635"/>
                  </a:lnTo>
                  <a:lnTo>
                    <a:pt x="2277618" y="837526"/>
                  </a:lnTo>
                  <a:close/>
                </a:path>
                <a:path w="4538345" h="2178050">
                  <a:moveTo>
                    <a:pt x="2293251" y="1204150"/>
                  </a:moveTo>
                  <a:lnTo>
                    <a:pt x="2293023" y="1203439"/>
                  </a:lnTo>
                  <a:lnTo>
                    <a:pt x="2291613" y="1203210"/>
                  </a:lnTo>
                  <a:lnTo>
                    <a:pt x="2289987" y="1202982"/>
                  </a:lnTo>
                  <a:lnTo>
                    <a:pt x="2288578" y="1202982"/>
                  </a:lnTo>
                  <a:lnTo>
                    <a:pt x="2288349" y="1202740"/>
                  </a:lnTo>
                  <a:lnTo>
                    <a:pt x="2287651" y="1203680"/>
                  </a:lnTo>
                  <a:lnTo>
                    <a:pt x="2287651" y="1203909"/>
                  </a:lnTo>
                  <a:lnTo>
                    <a:pt x="2288349" y="1206017"/>
                  </a:lnTo>
                  <a:lnTo>
                    <a:pt x="2288819" y="1206017"/>
                  </a:lnTo>
                  <a:lnTo>
                    <a:pt x="2290445" y="1206246"/>
                  </a:lnTo>
                  <a:lnTo>
                    <a:pt x="2291854" y="1205776"/>
                  </a:lnTo>
                  <a:lnTo>
                    <a:pt x="2293251" y="1205547"/>
                  </a:lnTo>
                  <a:lnTo>
                    <a:pt x="2293251" y="1204150"/>
                  </a:lnTo>
                  <a:close/>
                </a:path>
                <a:path w="4538345" h="2178050">
                  <a:moveTo>
                    <a:pt x="2294420" y="628434"/>
                  </a:moveTo>
                  <a:lnTo>
                    <a:pt x="2292083" y="626110"/>
                  </a:lnTo>
                  <a:lnTo>
                    <a:pt x="2290445" y="624243"/>
                  </a:lnTo>
                  <a:lnTo>
                    <a:pt x="2288121" y="622134"/>
                  </a:lnTo>
                  <a:lnTo>
                    <a:pt x="2287651" y="624471"/>
                  </a:lnTo>
                  <a:lnTo>
                    <a:pt x="2287422" y="626110"/>
                  </a:lnTo>
                  <a:lnTo>
                    <a:pt x="2286711" y="629843"/>
                  </a:lnTo>
                  <a:lnTo>
                    <a:pt x="2290216" y="629145"/>
                  </a:lnTo>
                  <a:lnTo>
                    <a:pt x="2294420" y="628434"/>
                  </a:lnTo>
                  <a:close/>
                </a:path>
                <a:path w="4538345" h="2178050">
                  <a:moveTo>
                    <a:pt x="2323122" y="1789645"/>
                  </a:moveTo>
                  <a:lnTo>
                    <a:pt x="2321255" y="1786153"/>
                  </a:lnTo>
                  <a:lnTo>
                    <a:pt x="2316823" y="1787779"/>
                  </a:lnTo>
                  <a:lnTo>
                    <a:pt x="2317991" y="1791284"/>
                  </a:lnTo>
                  <a:lnTo>
                    <a:pt x="2321026" y="1788947"/>
                  </a:lnTo>
                  <a:lnTo>
                    <a:pt x="2323122" y="1789645"/>
                  </a:lnTo>
                  <a:close/>
                </a:path>
                <a:path w="4538345" h="2178050">
                  <a:moveTo>
                    <a:pt x="2359990" y="2095"/>
                  </a:moveTo>
                  <a:lnTo>
                    <a:pt x="2357653" y="0"/>
                  </a:lnTo>
                  <a:lnTo>
                    <a:pt x="2355329" y="2095"/>
                  </a:lnTo>
                  <a:lnTo>
                    <a:pt x="2355329" y="4432"/>
                  </a:lnTo>
                  <a:lnTo>
                    <a:pt x="2357653" y="6527"/>
                  </a:lnTo>
                  <a:lnTo>
                    <a:pt x="2359990" y="4432"/>
                  </a:lnTo>
                  <a:lnTo>
                    <a:pt x="2359990" y="2095"/>
                  </a:lnTo>
                  <a:close/>
                </a:path>
                <a:path w="4538345" h="2178050">
                  <a:moveTo>
                    <a:pt x="2371890" y="463448"/>
                  </a:moveTo>
                  <a:lnTo>
                    <a:pt x="2371661" y="462749"/>
                  </a:lnTo>
                  <a:lnTo>
                    <a:pt x="2370264" y="462521"/>
                  </a:lnTo>
                  <a:lnTo>
                    <a:pt x="2368626" y="462280"/>
                  </a:lnTo>
                  <a:lnTo>
                    <a:pt x="2367229" y="462280"/>
                  </a:lnTo>
                  <a:lnTo>
                    <a:pt x="2366988" y="462051"/>
                  </a:lnTo>
                  <a:lnTo>
                    <a:pt x="2366289" y="462991"/>
                  </a:lnTo>
                  <a:lnTo>
                    <a:pt x="2366289" y="463219"/>
                  </a:lnTo>
                  <a:lnTo>
                    <a:pt x="2366988" y="465315"/>
                  </a:lnTo>
                  <a:lnTo>
                    <a:pt x="2367457" y="465315"/>
                  </a:lnTo>
                  <a:lnTo>
                    <a:pt x="2369096" y="465556"/>
                  </a:lnTo>
                  <a:lnTo>
                    <a:pt x="2370493" y="465086"/>
                  </a:lnTo>
                  <a:lnTo>
                    <a:pt x="2371890" y="464858"/>
                  </a:lnTo>
                  <a:lnTo>
                    <a:pt x="2371890" y="463448"/>
                  </a:lnTo>
                  <a:close/>
                </a:path>
                <a:path w="4538345" h="2178050">
                  <a:moveTo>
                    <a:pt x="2421598" y="1915668"/>
                  </a:moveTo>
                  <a:lnTo>
                    <a:pt x="2419261" y="1913331"/>
                  </a:lnTo>
                  <a:lnTo>
                    <a:pt x="2417165" y="1913331"/>
                  </a:lnTo>
                  <a:lnTo>
                    <a:pt x="2415070" y="1915668"/>
                  </a:lnTo>
                  <a:lnTo>
                    <a:pt x="2417165" y="1918004"/>
                  </a:lnTo>
                  <a:lnTo>
                    <a:pt x="2419502" y="1918004"/>
                  </a:lnTo>
                  <a:lnTo>
                    <a:pt x="2421598" y="1915668"/>
                  </a:lnTo>
                  <a:close/>
                </a:path>
                <a:path w="4538345" h="2178050">
                  <a:moveTo>
                    <a:pt x="2467343" y="901242"/>
                  </a:moveTo>
                  <a:lnTo>
                    <a:pt x="2466403" y="901712"/>
                  </a:lnTo>
                  <a:lnTo>
                    <a:pt x="2465476" y="901941"/>
                  </a:lnTo>
                  <a:lnTo>
                    <a:pt x="2464536" y="902411"/>
                  </a:lnTo>
                  <a:lnTo>
                    <a:pt x="2463368" y="903109"/>
                  </a:lnTo>
                  <a:lnTo>
                    <a:pt x="2461971" y="903808"/>
                  </a:lnTo>
                  <a:lnTo>
                    <a:pt x="2460802" y="904506"/>
                  </a:lnTo>
                  <a:lnTo>
                    <a:pt x="2461501" y="905446"/>
                  </a:lnTo>
                  <a:lnTo>
                    <a:pt x="2461971" y="907072"/>
                  </a:lnTo>
                  <a:lnTo>
                    <a:pt x="2464308" y="908240"/>
                  </a:lnTo>
                  <a:lnTo>
                    <a:pt x="2465933" y="907770"/>
                  </a:lnTo>
                  <a:lnTo>
                    <a:pt x="2467343" y="907770"/>
                  </a:lnTo>
                  <a:lnTo>
                    <a:pt x="2467343" y="901242"/>
                  </a:lnTo>
                  <a:close/>
                </a:path>
                <a:path w="4538345" h="2178050">
                  <a:moveTo>
                    <a:pt x="2532443" y="1788490"/>
                  </a:moveTo>
                  <a:lnTo>
                    <a:pt x="2531745" y="1786382"/>
                  </a:lnTo>
                  <a:lnTo>
                    <a:pt x="2531275" y="1786382"/>
                  </a:lnTo>
                  <a:lnTo>
                    <a:pt x="2529649" y="1786153"/>
                  </a:lnTo>
                  <a:lnTo>
                    <a:pt x="2528252" y="1786623"/>
                  </a:lnTo>
                  <a:lnTo>
                    <a:pt x="2526842" y="1786851"/>
                  </a:lnTo>
                  <a:lnTo>
                    <a:pt x="2526842" y="1788248"/>
                  </a:lnTo>
                  <a:lnTo>
                    <a:pt x="2527084" y="1788947"/>
                  </a:lnTo>
                  <a:lnTo>
                    <a:pt x="2528709" y="1789188"/>
                  </a:lnTo>
                  <a:lnTo>
                    <a:pt x="2530119" y="1789417"/>
                  </a:lnTo>
                  <a:lnTo>
                    <a:pt x="2531516" y="1789417"/>
                  </a:lnTo>
                  <a:lnTo>
                    <a:pt x="2531745" y="1789645"/>
                  </a:lnTo>
                  <a:lnTo>
                    <a:pt x="2532443" y="1788718"/>
                  </a:lnTo>
                  <a:lnTo>
                    <a:pt x="2532443" y="1788490"/>
                  </a:lnTo>
                  <a:close/>
                </a:path>
                <a:path w="4538345" h="2178050">
                  <a:moveTo>
                    <a:pt x="2592882" y="841502"/>
                  </a:moveTo>
                  <a:lnTo>
                    <a:pt x="2590317" y="838936"/>
                  </a:lnTo>
                  <a:lnTo>
                    <a:pt x="2588222" y="841730"/>
                  </a:lnTo>
                  <a:lnTo>
                    <a:pt x="2587282" y="843838"/>
                  </a:lnTo>
                  <a:lnTo>
                    <a:pt x="2591257" y="845464"/>
                  </a:lnTo>
                  <a:lnTo>
                    <a:pt x="2592184" y="843368"/>
                  </a:lnTo>
                  <a:lnTo>
                    <a:pt x="2592882" y="841502"/>
                  </a:lnTo>
                  <a:close/>
                </a:path>
                <a:path w="4538345" h="2178050">
                  <a:moveTo>
                    <a:pt x="2601988" y="1496314"/>
                  </a:moveTo>
                  <a:lnTo>
                    <a:pt x="2598953" y="1493977"/>
                  </a:lnTo>
                  <a:lnTo>
                    <a:pt x="2596858" y="1493050"/>
                  </a:lnTo>
                  <a:lnTo>
                    <a:pt x="2595689" y="1496783"/>
                  </a:lnTo>
                  <a:lnTo>
                    <a:pt x="2597556" y="1498650"/>
                  </a:lnTo>
                  <a:lnTo>
                    <a:pt x="2599194" y="1498409"/>
                  </a:lnTo>
                  <a:lnTo>
                    <a:pt x="2601988" y="1496314"/>
                  </a:lnTo>
                  <a:close/>
                </a:path>
                <a:path w="4538345" h="2178050">
                  <a:moveTo>
                    <a:pt x="2612263" y="5359"/>
                  </a:moveTo>
                  <a:lnTo>
                    <a:pt x="2609926" y="3263"/>
                  </a:lnTo>
                  <a:lnTo>
                    <a:pt x="2607589" y="5359"/>
                  </a:lnTo>
                  <a:lnTo>
                    <a:pt x="2607589" y="7696"/>
                  </a:lnTo>
                  <a:lnTo>
                    <a:pt x="2609926" y="9791"/>
                  </a:lnTo>
                  <a:lnTo>
                    <a:pt x="2612263" y="7696"/>
                  </a:lnTo>
                  <a:lnTo>
                    <a:pt x="2612263" y="5359"/>
                  </a:lnTo>
                  <a:close/>
                </a:path>
                <a:path w="4538345" h="2178050">
                  <a:moveTo>
                    <a:pt x="2625331" y="1205077"/>
                  </a:moveTo>
                  <a:lnTo>
                    <a:pt x="2622994" y="1202982"/>
                  </a:lnTo>
                  <a:lnTo>
                    <a:pt x="2620657" y="1205077"/>
                  </a:lnTo>
                  <a:lnTo>
                    <a:pt x="2620657" y="1207414"/>
                  </a:lnTo>
                  <a:lnTo>
                    <a:pt x="2622994" y="1209509"/>
                  </a:lnTo>
                  <a:lnTo>
                    <a:pt x="2625331" y="1207173"/>
                  </a:lnTo>
                  <a:lnTo>
                    <a:pt x="2625331" y="1205077"/>
                  </a:lnTo>
                  <a:close/>
                </a:path>
                <a:path w="4538345" h="2178050">
                  <a:moveTo>
                    <a:pt x="2780284" y="1477645"/>
                  </a:moveTo>
                  <a:lnTo>
                    <a:pt x="2775381" y="1479511"/>
                  </a:lnTo>
                  <a:lnTo>
                    <a:pt x="2771876" y="1476248"/>
                  </a:lnTo>
                  <a:lnTo>
                    <a:pt x="2767444" y="1481848"/>
                  </a:lnTo>
                  <a:lnTo>
                    <a:pt x="2772105" y="1480908"/>
                  </a:lnTo>
                  <a:lnTo>
                    <a:pt x="2775839" y="1483017"/>
                  </a:lnTo>
                  <a:lnTo>
                    <a:pt x="2780284" y="1477645"/>
                  </a:lnTo>
                  <a:close/>
                </a:path>
                <a:path w="4538345" h="2178050">
                  <a:moveTo>
                    <a:pt x="2843987" y="2174227"/>
                  </a:moveTo>
                  <a:lnTo>
                    <a:pt x="2841891" y="2172360"/>
                  </a:lnTo>
                  <a:lnTo>
                    <a:pt x="2840253" y="2172601"/>
                  </a:lnTo>
                  <a:lnTo>
                    <a:pt x="2837446" y="2174697"/>
                  </a:lnTo>
                  <a:lnTo>
                    <a:pt x="2840482" y="2176805"/>
                  </a:lnTo>
                  <a:lnTo>
                    <a:pt x="2842590" y="2177732"/>
                  </a:lnTo>
                  <a:lnTo>
                    <a:pt x="2843987" y="2174227"/>
                  </a:lnTo>
                  <a:close/>
                </a:path>
                <a:path w="4538345" h="2178050">
                  <a:moveTo>
                    <a:pt x="3182124" y="1528521"/>
                  </a:moveTo>
                  <a:lnTo>
                    <a:pt x="3181197" y="1527822"/>
                  </a:lnTo>
                  <a:lnTo>
                    <a:pt x="3180956" y="1527822"/>
                  </a:lnTo>
                  <a:lnTo>
                    <a:pt x="3178860" y="1528521"/>
                  </a:lnTo>
                  <a:lnTo>
                    <a:pt x="3178860" y="1528991"/>
                  </a:lnTo>
                  <a:lnTo>
                    <a:pt x="3178632" y="1530616"/>
                  </a:lnTo>
                  <a:lnTo>
                    <a:pt x="3179089" y="1532013"/>
                  </a:lnTo>
                  <a:lnTo>
                    <a:pt x="3179330" y="1533423"/>
                  </a:lnTo>
                  <a:lnTo>
                    <a:pt x="3180727" y="1533423"/>
                  </a:lnTo>
                  <a:lnTo>
                    <a:pt x="3181426" y="1533182"/>
                  </a:lnTo>
                  <a:lnTo>
                    <a:pt x="3181667" y="1531785"/>
                  </a:lnTo>
                  <a:lnTo>
                    <a:pt x="3181896" y="1530146"/>
                  </a:lnTo>
                  <a:lnTo>
                    <a:pt x="3181896" y="1528749"/>
                  </a:lnTo>
                  <a:lnTo>
                    <a:pt x="3182124" y="1528521"/>
                  </a:lnTo>
                  <a:close/>
                </a:path>
                <a:path w="4538345" h="2178050">
                  <a:moveTo>
                    <a:pt x="3479673" y="464388"/>
                  </a:moveTo>
                  <a:lnTo>
                    <a:pt x="3478961" y="462280"/>
                  </a:lnTo>
                  <a:lnTo>
                    <a:pt x="3478504" y="462280"/>
                  </a:lnTo>
                  <a:lnTo>
                    <a:pt x="3476866" y="462051"/>
                  </a:lnTo>
                  <a:lnTo>
                    <a:pt x="3475469" y="462521"/>
                  </a:lnTo>
                  <a:lnTo>
                    <a:pt x="3474059" y="462749"/>
                  </a:lnTo>
                  <a:lnTo>
                    <a:pt x="3474059" y="464146"/>
                  </a:lnTo>
                  <a:lnTo>
                    <a:pt x="3474301" y="464858"/>
                  </a:lnTo>
                  <a:lnTo>
                    <a:pt x="3475698" y="465086"/>
                  </a:lnTo>
                  <a:lnTo>
                    <a:pt x="3477336" y="465315"/>
                  </a:lnTo>
                  <a:lnTo>
                    <a:pt x="3478733" y="465315"/>
                  </a:lnTo>
                  <a:lnTo>
                    <a:pt x="3478961" y="465556"/>
                  </a:lnTo>
                  <a:lnTo>
                    <a:pt x="3479673" y="464616"/>
                  </a:lnTo>
                  <a:lnTo>
                    <a:pt x="3479673" y="464388"/>
                  </a:lnTo>
                  <a:close/>
                </a:path>
                <a:path w="4538345" h="2178050">
                  <a:moveTo>
                    <a:pt x="3918851" y="4660"/>
                  </a:moveTo>
                  <a:lnTo>
                    <a:pt x="3918623" y="3733"/>
                  </a:lnTo>
                  <a:lnTo>
                    <a:pt x="3917226" y="3492"/>
                  </a:lnTo>
                  <a:lnTo>
                    <a:pt x="3915587" y="3263"/>
                  </a:lnTo>
                  <a:lnTo>
                    <a:pt x="3914190" y="3263"/>
                  </a:lnTo>
                  <a:lnTo>
                    <a:pt x="3913949" y="3022"/>
                  </a:lnTo>
                  <a:lnTo>
                    <a:pt x="3913251" y="3962"/>
                  </a:lnTo>
                  <a:lnTo>
                    <a:pt x="3913251" y="4191"/>
                  </a:lnTo>
                  <a:lnTo>
                    <a:pt x="3913949" y="6299"/>
                  </a:lnTo>
                  <a:lnTo>
                    <a:pt x="3914419" y="6299"/>
                  </a:lnTo>
                  <a:lnTo>
                    <a:pt x="3916057" y="6527"/>
                  </a:lnTo>
                  <a:lnTo>
                    <a:pt x="3917454" y="6057"/>
                  </a:lnTo>
                  <a:lnTo>
                    <a:pt x="3918851" y="5829"/>
                  </a:lnTo>
                  <a:lnTo>
                    <a:pt x="3918851" y="4660"/>
                  </a:lnTo>
                  <a:close/>
                </a:path>
                <a:path w="4538345" h="2178050">
                  <a:moveTo>
                    <a:pt x="3926560" y="5600"/>
                  </a:moveTo>
                  <a:lnTo>
                    <a:pt x="3923754" y="3962"/>
                  </a:lnTo>
                  <a:lnTo>
                    <a:pt x="3924452" y="5600"/>
                  </a:lnTo>
                  <a:lnTo>
                    <a:pt x="3920490" y="8166"/>
                  </a:lnTo>
                  <a:lnTo>
                    <a:pt x="3924922" y="9334"/>
                  </a:lnTo>
                  <a:lnTo>
                    <a:pt x="3926560" y="7467"/>
                  </a:lnTo>
                  <a:lnTo>
                    <a:pt x="3926560" y="5600"/>
                  </a:lnTo>
                  <a:close/>
                </a:path>
                <a:path w="4538345" h="2178050">
                  <a:moveTo>
                    <a:pt x="3935895" y="466725"/>
                  </a:moveTo>
                  <a:lnTo>
                    <a:pt x="3934955" y="466013"/>
                  </a:lnTo>
                  <a:lnTo>
                    <a:pt x="3934726" y="466013"/>
                  </a:lnTo>
                  <a:lnTo>
                    <a:pt x="3932618" y="466725"/>
                  </a:lnTo>
                  <a:lnTo>
                    <a:pt x="3932618" y="467182"/>
                  </a:lnTo>
                  <a:lnTo>
                    <a:pt x="3932390" y="468820"/>
                  </a:lnTo>
                  <a:lnTo>
                    <a:pt x="3932859" y="470217"/>
                  </a:lnTo>
                  <a:lnTo>
                    <a:pt x="3933088" y="471614"/>
                  </a:lnTo>
                  <a:lnTo>
                    <a:pt x="3933787" y="471385"/>
                  </a:lnTo>
                  <a:lnTo>
                    <a:pt x="3935184" y="471385"/>
                  </a:lnTo>
                  <a:lnTo>
                    <a:pt x="3935425" y="469988"/>
                  </a:lnTo>
                  <a:lnTo>
                    <a:pt x="3935653" y="468350"/>
                  </a:lnTo>
                  <a:lnTo>
                    <a:pt x="3935653" y="466953"/>
                  </a:lnTo>
                  <a:lnTo>
                    <a:pt x="3935895" y="466725"/>
                  </a:lnTo>
                  <a:close/>
                </a:path>
                <a:path w="4538345" h="2178050">
                  <a:moveTo>
                    <a:pt x="3975798" y="1208341"/>
                  </a:moveTo>
                  <a:lnTo>
                    <a:pt x="3973461" y="1206246"/>
                  </a:lnTo>
                  <a:lnTo>
                    <a:pt x="3971125" y="1208341"/>
                  </a:lnTo>
                  <a:lnTo>
                    <a:pt x="3971125" y="1210678"/>
                  </a:lnTo>
                  <a:lnTo>
                    <a:pt x="3973461" y="1212773"/>
                  </a:lnTo>
                  <a:lnTo>
                    <a:pt x="3975798" y="1210449"/>
                  </a:lnTo>
                  <a:lnTo>
                    <a:pt x="3975798" y="1208341"/>
                  </a:lnTo>
                  <a:close/>
                </a:path>
                <a:path w="4538345" h="2178050">
                  <a:moveTo>
                    <a:pt x="4044632" y="1480451"/>
                  </a:moveTo>
                  <a:lnTo>
                    <a:pt x="4042308" y="1478343"/>
                  </a:lnTo>
                  <a:lnTo>
                    <a:pt x="4040898" y="1480210"/>
                  </a:lnTo>
                  <a:lnTo>
                    <a:pt x="4038333" y="1481150"/>
                  </a:lnTo>
                  <a:lnTo>
                    <a:pt x="4037876" y="1484185"/>
                  </a:lnTo>
                  <a:lnTo>
                    <a:pt x="4042067" y="1484884"/>
                  </a:lnTo>
                  <a:lnTo>
                    <a:pt x="4044632" y="1482547"/>
                  </a:lnTo>
                  <a:lnTo>
                    <a:pt x="4044632" y="1480451"/>
                  </a:lnTo>
                  <a:close/>
                </a:path>
                <a:path w="4538345" h="2178050">
                  <a:moveTo>
                    <a:pt x="4207751" y="1915668"/>
                  </a:moveTo>
                  <a:lnTo>
                    <a:pt x="4205655" y="1913331"/>
                  </a:lnTo>
                  <a:lnTo>
                    <a:pt x="4203319" y="1913331"/>
                  </a:lnTo>
                  <a:lnTo>
                    <a:pt x="4201223" y="1915668"/>
                  </a:lnTo>
                  <a:lnTo>
                    <a:pt x="4203319" y="1918004"/>
                  </a:lnTo>
                  <a:lnTo>
                    <a:pt x="4205655" y="1918004"/>
                  </a:lnTo>
                  <a:lnTo>
                    <a:pt x="4207751" y="1915668"/>
                  </a:lnTo>
                  <a:close/>
                </a:path>
                <a:path w="4538345" h="2178050">
                  <a:moveTo>
                    <a:pt x="4323270" y="467423"/>
                  </a:moveTo>
                  <a:lnTo>
                    <a:pt x="4320933" y="465315"/>
                  </a:lnTo>
                  <a:lnTo>
                    <a:pt x="4318609" y="467652"/>
                  </a:lnTo>
                  <a:lnTo>
                    <a:pt x="4318609" y="469747"/>
                  </a:lnTo>
                  <a:lnTo>
                    <a:pt x="4320933" y="471855"/>
                  </a:lnTo>
                  <a:lnTo>
                    <a:pt x="4323270" y="469747"/>
                  </a:lnTo>
                  <a:lnTo>
                    <a:pt x="4323270" y="467423"/>
                  </a:lnTo>
                  <a:close/>
                </a:path>
                <a:path w="4538345" h="2178050">
                  <a:moveTo>
                    <a:pt x="4335640" y="901242"/>
                  </a:moveTo>
                  <a:lnTo>
                    <a:pt x="4329100" y="901242"/>
                  </a:lnTo>
                  <a:lnTo>
                    <a:pt x="4329569" y="903109"/>
                  </a:lnTo>
                  <a:lnTo>
                    <a:pt x="4328172" y="905446"/>
                  </a:lnTo>
                  <a:lnTo>
                    <a:pt x="4330268" y="907313"/>
                  </a:lnTo>
                  <a:lnTo>
                    <a:pt x="4333075" y="906145"/>
                  </a:lnTo>
                  <a:lnTo>
                    <a:pt x="4334942" y="904278"/>
                  </a:lnTo>
                  <a:lnTo>
                    <a:pt x="4335640" y="901242"/>
                  </a:lnTo>
                  <a:close/>
                </a:path>
                <a:path w="4538345" h="2178050">
                  <a:moveTo>
                    <a:pt x="4392346" y="1114539"/>
                  </a:moveTo>
                  <a:lnTo>
                    <a:pt x="4390707" y="1112901"/>
                  </a:lnTo>
                  <a:lnTo>
                    <a:pt x="4390009" y="1111262"/>
                  </a:lnTo>
                  <a:lnTo>
                    <a:pt x="4388840" y="1111034"/>
                  </a:lnTo>
                  <a:lnTo>
                    <a:pt x="4386516" y="1111034"/>
                  </a:lnTo>
                  <a:lnTo>
                    <a:pt x="4383710" y="1109865"/>
                  </a:lnTo>
                  <a:lnTo>
                    <a:pt x="4381614" y="1112431"/>
                  </a:lnTo>
                  <a:lnTo>
                    <a:pt x="4384408" y="1115936"/>
                  </a:lnTo>
                  <a:lnTo>
                    <a:pt x="4388142" y="1113599"/>
                  </a:lnTo>
                  <a:lnTo>
                    <a:pt x="4392346" y="1114539"/>
                  </a:lnTo>
                  <a:close/>
                </a:path>
                <a:path w="4538345" h="2178050">
                  <a:moveTo>
                    <a:pt x="4404017" y="1473441"/>
                  </a:moveTo>
                  <a:lnTo>
                    <a:pt x="4403547" y="1472742"/>
                  </a:lnTo>
                  <a:lnTo>
                    <a:pt x="4403318" y="1472044"/>
                  </a:lnTo>
                  <a:lnTo>
                    <a:pt x="4402848" y="1471345"/>
                  </a:lnTo>
                  <a:lnTo>
                    <a:pt x="4400753" y="1469250"/>
                  </a:lnTo>
                  <a:lnTo>
                    <a:pt x="4398886" y="1467612"/>
                  </a:lnTo>
                  <a:lnTo>
                    <a:pt x="4398416" y="1470177"/>
                  </a:lnTo>
                  <a:lnTo>
                    <a:pt x="4398175" y="1471815"/>
                  </a:lnTo>
                  <a:lnTo>
                    <a:pt x="4397718" y="1474851"/>
                  </a:lnTo>
                  <a:lnTo>
                    <a:pt x="4400283" y="1474851"/>
                  </a:lnTo>
                  <a:lnTo>
                    <a:pt x="4400753" y="1475079"/>
                  </a:lnTo>
                  <a:lnTo>
                    <a:pt x="4401210" y="1474609"/>
                  </a:lnTo>
                  <a:lnTo>
                    <a:pt x="4402150" y="1474139"/>
                  </a:lnTo>
                  <a:lnTo>
                    <a:pt x="4403077" y="1473911"/>
                  </a:lnTo>
                  <a:lnTo>
                    <a:pt x="4404017" y="1473441"/>
                  </a:lnTo>
                  <a:close/>
                </a:path>
                <a:path w="4538345" h="2178050">
                  <a:moveTo>
                    <a:pt x="4412653" y="1474609"/>
                  </a:moveTo>
                  <a:lnTo>
                    <a:pt x="4409148" y="1471815"/>
                  </a:lnTo>
                  <a:lnTo>
                    <a:pt x="4406811" y="1475308"/>
                  </a:lnTo>
                  <a:lnTo>
                    <a:pt x="4406582" y="1478343"/>
                  </a:lnTo>
                  <a:lnTo>
                    <a:pt x="4411484" y="1483715"/>
                  </a:lnTo>
                  <a:lnTo>
                    <a:pt x="4410316" y="1478343"/>
                  </a:lnTo>
                  <a:lnTo>
                    <a:pt x="4412653" y="1474609"/>
                  </a:lnTo>
                  <a:close/>
                </a:path>
                <a:path w="4538345" h="2178050">
                  <a:moveTo>
                    <a:pt x="4433417" y="623303"/>
                  </a:moveTo>
                  <a:lnTo>
                    <a:pt x="4429214" y="622604"/>
                  </a:lnTo>
                  <a:lnTo>
                    <a:pt x="4426648" y="624941"/>
                  </a:lnTo>
                  <a:lnTo>
                    <a:pt x="4426648" y="627037"/>
                  </a:lnTo>
                  <a:lnTo>
                    <a:pt x="4428985" y="629145"/>
                  </a:lnTo>
                  <a:lnTo>
                    <a:pt x="4430382" y="627278"/>
                  </a:lnTo>
                  <a:lnTo>
                    <a:pt x="4432947" y="626338"/>
                  </a:lnTo>
                  <a:lnTo>
                    <a:pt x="4433417" y="623303"/>
                  </a:lnTo>
                  <a:close/>
                </a:path>
                <a:path w="4538345" h="2178050">
                  <a:moveTo>
                    <a:pt x="4434116" y="1204607"/>
                  </a:moveTo>
                  <a:lnTo>
                    <a:pt x="4431081" y="1202283"/>
                  </a:lnTo>
                  <a:lnTo>
                    <a:pt x="4429214" y="1201343"/>
                  </a:lnTo>
                  <a:lnTo>
                    <a:pt x="4427817" y="1205077"/>
                  </a:lnTo>
                  <a:lnTo>
                    <a:pt x="4429684" y="1206944"/>
                  </a:lnTo>
                  <a:lnTo>
                    <a:pt x="4431322" y="1206715"/>
                  </a:lnTo>
                  <a:lnTo>
                    <a:pt x="4434116" y="1204607"/>
                  </a:lnTo>
                  <a:close/>
                </a:path>
                <a:path w="4538345" h="2178050">
                  <a:moveTo>
                    <a:pt x="4443222" y="1502384"/>
                  </a:moveTo>
                  <a:lnTo>
                    <a:pt x="4442980" y="1501686"/>
                  </a:lnTo>
                  <a:lnTo>
                    <a:pt x="4441583" y="1501444"/>
                  </a:lnTo>
                  <a:lnTo>
                    <a:pt x="4439958" y="1501216"/>
                  </a:lnTo>
                  <a:lnTo>
                    <a:pt x="4438548" y="1501216"/>
                  </a:lnTo>
                  <a:lnTo>
                    <a:pt x="4438320" y="1500987"/>
                  </a:lnTo>
                  <a:lnTo>
                    <a:pt x="4437621" y="1501914"/>
                  </a:lnTo>
                  <a:lnTo>
                    <a:pt x="4437621" y="1502143"/>
                  </a:lnTo>
                  <a:lnTo>
                    <a:pt x="4438320" y="1504251"/>
                  </a:lnTo>
                  <a:lnTo>
                    <a:pt x="4438789" y="1504251"/>
                  </a:lnTo>
                  <a:lnTo>
                    <a:pt x="4440415" y="1504480"/>
                  </a:lnTo>
                  <a:lnTo>
                    <a:pt x="4441825" y="1504010"/>
                  </a:lnTo>
                  <a:lnTo>
                    <a:pt x="4443222" y="1503781"/>
                  </a:lnTo>
                  <a:lnTo>
                    <a:pt x="4443222" y="1502384"/>
                  </a:lnTo>
                  <a:close/>
                </a:path>
                <a:path w="4538345" h="2178050">
                  <a:moveTo>
                    <a:pt x="4486630" y="1207884"/>
                  </a:moveTo>
                  <a:lnTo>
                    <a:pt x="4483595" y="1205776"/>
                  </a:lnTo>
                  <a:lnTo>
                    <a:pt x="4481487" y="1204607"/>
                  </a:lnTo>
                  <a:lnTo>
                    <a:pt x="4480318" y="1208341"/>
                  </a:lnTo>
                  <a:lnTo>
                    <a:pt x="4482185" y="1210208"/>
                  </a:lnTo>
                  <a:lnTo>
                    <a:pt x="4483824" y="1209979"/>
                  </a:lnTo>
                  <a:lnTo>
                    <a:pt x="4486630" y="1207884"/>
                  </a:lnTo>
                  <a:close/>
                </a:path>
                <a:path w="4538345" h="2178050">
                  <a:moveTo>
                    <a:pt x="4538192" y="1578686"/>
                  </a:moveTo>
                  <a:lnTo>
                    <a:pt x="4537494" y="1576590"/>
                  </a:lnTo>
                  <a:lnTo>
                    <a:pt x="4537037" y="1576590"/>
                  </a:lnTo>
                  <a:lnTo>
                    <a:pt x="4535398" y="1576362"/>
                  </a:lnTo>
                  <a:lnTo>
                    <a:pt x="4534001" y="1576819"/>
                  </a:lnTo>
                  <a:lnTo>
                    <a:pt x="4532592" y="1577060"/>
                  </a:lnTo>
                  <a:lnTo>
                    <a:pt x="4532833" y="1577759"/>
                  </a:lnTo>
                  <a:lnTo>
                    <a:pt x="4532833" y="1579156"/>
                  </a:lnTo>
                  <a:lnTo>
                    <a:pt x="4534230" y="1579397"/>
                  </a:lnTo>
                  <a:lnTo>
                    <a:pt x="4535868" y="1579626"/>
                  </a:lnTo>
                  <a:lnTo>
                    <a:pt x="4537265" y="1579626"/>
                  </a:lnTo>
                  <a:lnTo>
                    <a:pt x="4537494" y="1579854"/>
                  </a:lnTo>
                  <a:lnTo>
                    <a:pt x="4538192" y="1578927"/>
                  </a:lnTo>
                  <a:lnTo>
                    <a:pt x="4538192" y="157868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79" name="object 79"/>
            <p:cNvSpPr/>
            <p:nvPr/>
          </p:nvSpPr>
          <p:spPr>
            <a:xfrm>
              <a:off x="1107186" y="2821431"/>
              <a:ext cx="4577715" cy="2114550"/>
            </a:xfrm>
            <a:custGeom>
              <a:avLst/>
              <a:gdLst/>
              <a:ahLst/>
              <a:cxnLst/>
              <a:rect l="l" t="t" r="r" b="b"/>
              <a:pathLst>
                <a:path w="4577715" h="2114550">
                  <a:moveTo>
                    <a:pt x="5372" y="847801"/>
                  </a:moveTo>
                  <a:lnTo>
                    <a:pt x="2806" y="845235"/>
                  </a:lnTo>
                  <a:lnTo>
                    <a:pt x="939" y="848029"/>
                  </a:lnTo>
                  <a:lnTo>
                    <a:pt x="0" y="850138"/>
                  </a:lnTo>
                  <a:lnTo>
                    <a:pt x="3733" y="851763"/>
                  </a:lnTo>
                  <a:lnTo>
                    <a:pt x="4673" y="849668"/>
                  </a:lnTo>
                  <a:lnTo>
                    <a:pt x="5372" y="847801"/>
                  </a:lnTo>
                  <a:close/>
                </a:path>
                <a:path w="4577715" h="2114550">
                  <a:moveTo>
                    <a:pt x="14008" y="2000377"/>
                  </a:moveTo>
                  <a:lnTo>
                    <a:pt x="12141" y="1998510"/>
                  </a:lnTo>
                  <a:lnTo>
                    <a:pt x="10502" y="1998751"/>
                  </a:lnTo>
                  <a:lnTo>
                    <a:pt x="7708" y="2000846"/>
                  </a:lnTo>
                  <a:lnTo>
                    <a:pt x="10731" y="2002942"/>
                  </a:lnTo>
                  <a:lnTo>
                    <a:pt x="12598" y="2003882"/>
                  </a:lnTo>
                  <a:lnTo>
                    <a:pt x="14008" y="2000377"/>
                  </a:lnTo>
                  <a:close/>
                </a:path>
                <a:path w="4577715" h="2114550">
                  <a:moveTo>
                    <a:pt x="25666" y="473494"/>
                  </a:moveTo>
                  <a:lnTo>
                    <a:pt x="22174" y="472325"/>
                  </a:lnTo>
                  <a:lnTo>
                    <a:pt x="20307" y="474192"/>
                  </a:lnTo>
                  <a:lnTo>
                    <a:pt x="20535" y="475818"/>
                  </a:lnTo>
                  <a:lnTo>
                    <a:pt x="22644" y="478624"/>
                  </a:lnTo>
                  <a:lnTo>
                    <a:pt x="24739" y="475589"/>
                  </a:lnTo>
                  <a:lnTo>
                    <a:pt x="25666" y="473494"/>
                  </a:lnTo>
                  <a:close/>
                </a:path>
                <a:path w="4577715" h="2114550">
                  <a:moveTo>
                    <a:pt x="253669" y="843838"/>
                  </a:moveTo>
                  <a:lnTo>
                    <a:pt x="251561" y="841502"/>
                  </a:lnTo>
                  <a:lnTo>
                    <a:pt x="249466" y="841502"/>
                  </a:lnTo>
                  <a:lnTo>
                    <a:pt x="247129" y="843838"/>
                  </a:lnTo>
                  <a:lnTo>
                    <a:pt x="249237" y="846162"/>
                  </a:lnTo>
                  <a:lnTo>
                    <a:pt x="251561" y="846162"/>
                  </a:lnTo>
                  <a:lnTo>
                    <a:pt x="253669" y="843838"/>
                  </a:lnTo>
                  <a:close/>
                </a:path>
                <a:path w="4577715" h="2114550">
                  <a:moveTo>
                    <a:pt x="264172" y="5130"/>
                  </a:moveTo>
                  <a:lnTo>
                    <a:pt x="261835" y="3035"/>
                  </a:lnTo>
                  <a:lnTo>
                    <a:pt x="259499" y="5359"/>
                  </a:lnTo>
                  <a:lnTo>
                    <a:pt x="259499" y="7467"/>
                  </a:lnTo>
                  <a:lnTo>
                    <a:pt x="261835" y="9563"/>
                  </a:lnTo>
                  <a:lnTo>
                    <a:pt x="264172" y="7467"/>
                  </a:lnTo>
                  <a:lnTo>
                    <a:pt x="264172" y="5130"/>
                  </a:lnTo>
                  <a:close/>
                </a:path>
                <a:path w="4577715" h="2114550">
                  <a:moveTo>
                    <a:pt x="315747" y="1485353"/>
                  </a:moveTo>
                  <a:lnTo>
                    <a:pt x="313639" y="1484414"/>
                  </a:lnTo>
                  <a:lnTo>
                    <a:pt x="311772" y="1483715"/>
                  </a:lnTo>
                  <a:lnTo>
                    <a:pt x="309206" y="1486281"/>
                  </a:lnTo>
                  <a:lnTo>
                    <a:pt x="312242" y="1488376"/>
                  </a:lnTo>
                  <a:lnTo>
                    <a:pt x="314337" y="1489316"/>
                  </a:lnTo>
                  <a:lnTo>
                    <a:pt x="315747" y="1485353"/>
                  </a:lnTo>
                  <a:close/>
                </a:path>
                <a:path w="4577715" h="2114550">
                  <a:moveTo>
                    <a:pt x="339077" y="2089289"/>
                  </a:moveTo>
                  <a:lnTo>
                    <a:pt x="336283" y="2087194"/>
                  </a:lnTo>
                  <a:lnTo>
                    <a:pt x="334175" y="2086254"/>
                  </a:lnTo>
                  <a:lnTo>
                    <a:pt x="332778" y="2089759"/>
                  </a:lnTo>
                  <a:lnTo>
                    <a:pt x="334645" y="2091626"/>
                  </a:lnTo>
                  <a:lnTo>
                    <a:pt x="336283" y="2091385"/>
                  </a:lnTo>
                  <a:lnTo>
                    <a:pt x="339077" y="2089289"/>
                  </a:lnTo>
                  <a:close/>
                </a:path>
                <a:path w="4577715" h="2114550">
                  <a:moveTo>
                    <a:pt x="423786" y="1204150"/>
                  </a:moveTo>
                  <a:lnTo>
                    <a:pt x="419354" y="1202740"/>
                  </a:lnTo>
                  <a:lnTo>
                    <a:pt x="417487" y="1206017"/>
                  </a:lnTo>
                  <a:lnTo>
                    <a:pt x="419582" y="1205318"/>
                  </a:lnTo>
                  <a:lnTo>
                    <a:pt x="422617" y="1207643"/>
                  </a:lnTo>
                  <a:lnTo>
                    <a:pt x="423405" y="1205318"/>
                  </a:lnTo>
                  <a:lnTo>
                    <a:pt x="423786" y="1204150"/>
                  </a:lnTo>
                  <a:close/>
                </a:path>
                <a:path w="4577715" h="2114550">
                  <a:moveTo>
                    <a:pt x="437324" y="1206017"/>
                  </a:moveTo>
                  <a:lnTo>
                    <a:pt x="435229" y="1202512"/>
                  </a:lnTo>
                  <a:lnTo>
                    <a:pt x="431025" y="1204150"/>
                  </a:lnTo>
                  <a:lnTo>
                    <a:pt x="432193" y="1207643"/>
                  </a:lnTo>
                  <a:lnTo>
                    <a:pt x="435229" y="1205318"/>
                  </a:lnTo>
                  <a:lnTo>
                    <a:pt x="437324" y="1206017"/>
                  </a:lnTo>
                  <a:close/>
                </a:path>
                <a:path w="4577715" h="2114550">
                  <a:moveTo>
                    <a:pt x="545376" y="1204379"/>
                  </a:moveTo>
                  <a:lnTo>
                    <a:pt x="543267" y="1202042"/>
                  </a:lnTo>
                  <a:lnTo>
                    <a:pt x="540931" y="1202042"/>
                  </a:lnTo>
                  <a:lnTo>
                    <a:pt x="538835" y="1204379"/>
                  </a:lnTo>
                  <a:lnTo>
                    <a:pt x="540931" y="1206715"/>
                  </a:lnTo>
                  <a:lnTo>
                    <a:pt x="543267" y="1206715"/>
                  </a:lnTo>
                  <a:lnTo>
                    <a:pt x="545376" y="1204379"/>
                  </a:lnTo>
                  <a:close/>
                </a:path>
                <a:path w="4577715" h="2114550">
                  <a:moveTo>
                    <a:pt x="700087" y="846404"/>
                  </a:moveTo>
                  <a:lnTo>
                    <a:pt x="699858" y="844765"/>
                  </a:lnTo>
                  <a:lnTo>
                    <a:pt x="697750" y="841971"/>
                  </a:lnTo>
                  <a:lnTo>
                    <a:pt x="695655" y="844765"/>
                  </a:lnTo>
                  <a:lnTo>
                    <a:pt x="694715" y="846874"/>
                  </a:lnTo>
                  <a:lnTo>
                    <a:pt x="698220" y="848499"/>
                  </a:lnTo>
                  <a:lnTo>
                    <a:pt x="700087" y="846404"/>
                  </a:lnTo>
                  <a:close/>
                </a:path>
                <a:path w="4577715" h="2114550">
                  <a:moveTo>
                    <a:pt x="797864" y="837298"/>
                  </a:moveTo>
                  <a:lnTo>
                    <a:pt x="795528" y="834961"/>
                  </a:lnTo>
                  <a:lnTo>
                    <a:pt x="793432" y="834961"/>
                  </a:lnTo>
                  <a:lnTo>
                    <a:pt x="791337" y="837298"/>
                  </a:lnTo>
                  <a:lnTo>
                    <a:pt x="793432" y="839635"/>
                  </a:lnTo>
                  <a:lnTo>
                    <a:pt x="795769" y="839635"/>
                  </a:lnTo>
                  <a:lnTo>
                    <a:pt x="797864" y="837298"/>
                  </a:lnTo>
                  <a:close/>
                </a:path>
                <a:path w="4577715" h="2114550">
                  <a:moveTo>
                    <a:pt x="887006" y="17030"/>
                  </a:moveTo>
                  <a:lnTo>
                    <a:pt x="886777" y="15392"/>
                  </a:lnTo>
                  <a:lnTo>
                    <a:pt x="884682" y="12598"/>
                  </a:lnTo>
                  <a:lnTo>
                    <a:pt x="882573" y="15633"/>
                  </a:lnTo>
                  <a:lnTo>
                    <a:pt x="881646" y="17729"/>
                  </a:lnTo>
                  <a:lnTo>
                    <a:pt x="885151" y="18897"/>
                  </a:lnTo>
                  <a:lnTo>
                    <a:pt x="887006" y="17030"/>
                  </a:lnTo>
                  <a:close/>
                </a:path>
                <a:path w="4577715" h="2114550">
                  <a:moveTo>
                    <a:pt x="1056894" y="840105"/>
                  </a:moveTo>
                  <a:lnTo>
                    <a:pt x="1055966" y="839406"/>
                  </a:lnTo>
                  <a:lnTo>
                    <a:pt x="1055738" y="839406"/>
                  </a:lnTo>
                  <a:lnTo>
                    <a:pt x="1053630" y="840105"/>
                  </a:lnTo>
                  <a:lnTo>
                    <a:pt x="1053630" y="840562"/>
                  </a:lnTo>
                  <a:lnTo>
                    <a:pt x="1053401" y="842200"/>
                  </a:lnTo>
                  <a:lnTo>
                    <a:pt x="1053871" y="843597"/>
                  </a:lnTo>
                  <a:lnTo>
                    <a:pt x="1054100" y="845007"/>
                  </a:lnTo>
                  <a:lnTo>
                    <a:pt x="1055497" y="845007"/>
                  </a:lnTo>
                  <a:lnTo>
                    <a:pt x="1056195" y="844765"/>
                  </a:lnTo>
                  <a:lnTo>
                    <a:pt x="1056436" y="843368"/>
                  </a:lnTo>
                  <a:lnTo>
                    <a:pt x="1056665" y="841730"/>
                  </a:lnTo>
                  <a:lnTo>
                    <a:pt x="1056665" y="840333"/>
                  </a:lnTo>
                  <a:lnTo>
                    <a:pt x="1056894" y="840105"/>
                  </a:lnTo>
                  <a:close/>
                </a:path>
                <a:path w="4577715" h="2114550">
                  <a:moveTo>
                    <a:pt x="1214653" y="463918"/>
                  </a:moveTo>
                  <a:lnTo>
                    <a:pt x="1212316" y="461822"/>
                  </a:lnTo>
                  <a:lnTo>
                    <a:pt x="1209979" y="464159"/>
                  </a:lnTo>
                  <a:lnTo>
                    <a:pt x="1209979" y="466255"/>
                  </a:lnTo>
                  <a:lnTo>
                    <a:pt x="1212316" y="468350"/>
                  </a:lnTo>
                  <a:lnTo>
                    <a:pt x="1214653" y="466255"/>
                  </a:lnTo>
                  <a:lnTo>
                    <a:pt x="1214653" y="463918"/>
                  </a:lnTo>
                  <a:close/>
                </a:path>
                <a:path w="4577715" h="2114550">
                  <a:moveTo>
                    <a:pt x="1228648" y="1047089"/>
                  </a:moveTo>
                  <a:lnTo>
                    <a:pt x="1225156" y="1045921"/>
                  </a:lnTo>
                  <a:lnTo>
                    <a:pt x="1223289" y="1047788"/>
                  </a:lnTo>
                  <a:lnTo>
                    <a:pt x="1223518" y="1049655"/>
                  </a:lnTo>
                  <a:lnTo>
                    <a:pt x="1225626" y="1052233"/>
                  </a:lnTo>
                  <a:lnTo>
                    <a:pt x="1227721" y="1049197"/>
                  </a:lnTo>
                  <a:lnTo>
                    <a:pt x="1228648" y="1047089"/>
                  </a:lnTo>
                  <a:close/>
                </a:path>
                <a:path w="4577715" h="2114550">
                  <a:moveTo>
                    <a:pt x="1230515" y="843838"/>
                  </a:moveTo>
                  <a:lnTo>
                    <a:pt x="1228191" y="841502"/>
                  </a:lnTo>
                  <a:lnTo>
                    <a:pt x="1226083" y="841502"/>
                  </a:lnTo>
                  <a:lnTo>
                    <a:pt x="1223987" y="843838"/>
                  </a:lnTo>
                  <a:lnTo>
                    <a:pt x="1226083" y="846162"/>
                  </a:lnTo>
                  <a:lnTo>
                    <a:pt x="1228420" y="846162"/>
                  </a:lnTo>
                  <a:lnTo>
                    <a:pt x="1230515" y="843838"/>
                  </a:lnTo>
                  <a:close/>
                </a:path>
                <a:path w="4577715" h="2114550">
                  <a:moveTo>
                    <a:pt x="1273225" y="1046632"/>
                  </a:moveTo>
                  <a:lnTo>
                    <a:pt x="1272298" y="1045921"/>
                  </a:lnTo>
                  <a:lnTo>
                    <a:pt x="1272057" y="1045921"/>
                  </a:lnTo>
                  <a:lnTo>
                    <a:pt x="1269961" y="1046632"/>
                  </a:lnTo>
                  <a:lnTo>
                    <a:pt x="1269961" y="1047089"/>
                  </a:lnTo>
                  <a:lnTo>
                    <a:pt x="1269733" y="1048727"/>
                  </a:lnTo>
                  <a:lnTo>
                    <a:pt x="1270190" y="1050124"/>
                  </a:lnTo>
                  <a:lnTo>
                    <a:pt x="1270431" y="1051521"/>
                  </a:lnTo>
                  <a:lnTo>
                    <a:pt x="1271130" y="1051521"/>
                  </a:lnTo>
                  <a:lnTo>
                    <a:pt x="1271828" y="1051293"/>
                  </a:lnTo>
                  <a:lnTo>
                    <a:pt x="1272527" y="1051293"/>
                  </a:lnTo>
                  <a:lnTo>
                    <a:pt x="1272755" y="1049896"/>
                  </a:lnTo>
                  <a:lnTo>
                    <a:pt x="1272997" y="1048258"/>
                  </a:lnTo>
                  <a:lnTo>
                    <a:pt x="1272997" y="1046861"/>
                  </a:lnTo>
                  <a:lnTo>
                    <a:pt x="1273225" y="1046632"/>
                  </a:lnTo>
                  <a:close/>
                </a:path>
                <a:path w="4577715" h="2114550">
                  <a:moveTo>
                    <a:pt x="1275791" y="843368"/>
                  </a:moveTo>
                  <a:lnTo>
                    <a:pt x="1273924" y="841502"/>
                  </a:lnTo>
                  <a:lnTo>
                    <a:pt x="1272298" y="841730"/>
                  </a:lnTo>
                  <a:lnTo>
                    <a:pt x="1269492" y="843838"/>
                  </a:lnTo>
                  <a:lnTo>
                    <a:pt x="1272527" y="845934"/>
                  </a:lnTo>
                  <a:lnTo>
                    <a:pt x="1274622" y="846874"/>
                  </a:lnTo>
                  <a:lnTo>
                    <a:pt x="1275791" y="843368"/>
                  </a:lnTo>
                  <a:close/>
                </a:path>
                <a:path w="4577715" h="2114550">
                  <a:moveTo>
                    <a:pt x="1276261" y="2055685"/>
                  </a:moveTo>
                  <a:lnTo>
                    <a:pt x="1274165" y="2054758"/>
                  </a:lnTo>
                  <a:lnTo>
                    <a:pt x="1272298" y="2054047"/>
                  </a:lnTo>
                  <a:lnTo>
                    <a:pt x="1269733" y="2056625"/>
                  </a:lnTo>
                  <a:lnTo>
                    <a:pt x="1272527" y="2058492"/>
                  </a:lnTo>
                  <a:lnTo>
                    <a:pt x="1274622" y="2059647"/>
                  </a:lnTo>
                  <a:lnTo>
                    <a:pt x="1276261" y="2055685"/>
                  </a:lnTo>
                  <a:close/>
                </a:path>
                <a:path w="4577715" h="2114550">
                  <a:moveTo>
                    <a:pt x="1393875" y="837768"/>
                  </a:moveTo>
                  <a:lnTo>
                    <a:pt x="1393177" y="835672"/>
                  </a:lnTo>
                  <a:lnTo>
                    <a:pt x="1392707" y="835672"/>
                  </a:lnTo>
                  <a:lnTo>
                    <a:pt x="1391069" y="835431"/>
                  </a:lnTo>
                  <a:lnTo>
                    <a:pt x="1389672" y="835901"/>
                  </a:lnTo>
                  <a:lnTo>
                    <a:pt x="1388275" y="836129"/>
                  </a:lnTo>
                  <a:lnTo>
                    <a:pt x="1388275" y="837539"/>
                  </a:lnTo>
                  <a:lnTo>
                    <a:pt x="1388503" y="838238"/>
                  </a:lnTo>
                  <a:lnTo>
                    <a:pt x="1389913" y="838466"/>
                  </a:lnTo>
                  <a:lnTo>
                    <a:pt x="1391539" y="838695"/>
                  </a:lnTo>
                  <a:lnTo>
                    <a:pt x="1392936" y="838695"/>
                  </a:lnTo>
                  <a:lnTo>
                    <a:pt x="1393177" y="838936"/>
                  </a:lnTo>
                  <a:lnTo>
                    <a:pt x="1393875" y="837996"/>
                  </a:lnTo>
                  <a:lnTo>
                    <a:pt x="1393875" y="837768"/>
                  </a:lnTo>
                  <a:close/>
                </a:path>
                <a:path w="4577715" h="2114550">
                  <a:moveTo>
                    <a:pt x="1394345" y="1047089"/>
                  </a:moveTo>
                  <a:lnTo>
                    <a:pt x="1392237" y="1044524"/>
                  </a:lnTo>
                  <a:lnTo>
                    <a:pt x="1389913" y="1044524"/>
                  </a:lnTo>
                  <a:lnTo>
                    <a:pt x="1387805" y="1047089"/>
                  </a:lnTo>
                  <a:lnTo>
                    <a:pt x="1389913" y="1049426"/>
                  </a:lnTo>
                  <a:lnTo>
                    <a:pt x="1392237" y="1049426"/>
                  </a:lnTo>
                  <a:lnTo>
                    <a:pt x="1394345" y="1047089"/>
                  </a:lnTo>
                  <a:close/>
                </a:path>
                <a:path w="4577715" h="2114550">
                  <a:moveTo>
                    <a:pt x="1605534" y="1625"/>
                  </a:moveTo>
                  <a:lnTo>
                    <a:pt x="1601571" y="0"/>
                  </a:lnTo>
                  <a:lnTo>
                    <a:pt x="1600631" y="2095"/>
                  </a:lnTo>
                  <a:lnTo>
                    <a:pt x="1599933" y="3962"/>
                  </a:lnTo>
                  <a:lnTo>
                    <a:pt x="1602498" y="6527"/>
                  </a:lnTo>
                  <a:lnTo>
                    <a:pt x="1604606" y="3733"/>
                  </a:lnTo>
                  <a:lnTo>
                    <a:pt x="1605534" y="1625"/>
                  </a:lnTo>
                  <a:close/>
                </a:path>
                <a:path w="4577715" h="2114550">
                  <a:moveTo>
                    <a:pt x="1611363" y="5359"/>
                  </a:moveTo>
                  <a:lnTo>
                    <a:pt x="1609039" y="3035"/>
                  </a:lnTo>
                  <a:lnTo>
                    <a:pt x="1606702" y="5130"/>
                  </a:lnTo>
                  <a:lnTo>
                    <a:pt x="1606702" y="7467"/>
                  </a:lnTo>
                  <a:lnTo>
                    <a:pt x="1609039" y="9563"/>
                  </a:lnTo>
                  <a:lnTo>
                    <a:pt x="1611363" y="7467"/>
                  </a:lnTo>
                  <a:lnTo>
                    <a:pt x="1611363" y="5359"/>
                  </a:lnTo>
                  <a:close/>
                </a:path>
                <a:path w="4577715" h="2114550">
                  <a:moveTo>
                    <a:pt x="1681149" y="1784756"/>
                  </a:moveTo>
                  <a:lnTo>
                    <a:pt x="1678813" y="1781721"/>
                  </a:lnTo>
                  <a:lnTo>
                    <a:pt x="1679511" y="1779612"/>
                  </a:lnTo>
                  <a:lnTo>
                    <a:pt x="1676006" y="1781479"/>
                  </a:lnTo>
                  <a:lnTo>
                    <a:pt x="1677644" y="1785924"/>
                  </a:lnTo>
                  <a:lnTo>
                    <a:pt x="1681149" y="1784756"/>
                  </a:lnTo>
                  <a:close/>
                </a:path>
                <a:path w="4577715" h="2114550">
                  <a:moveTo>
                    <a:pt x="1706346" y="1562125"/>
                  </a:moveTo>
                  <a:lnTo>
                    <a:pt x="1704009" y="1560029"/>
                  </a:lnTo>
                  <a:lnTo>
                    <a:pt x="1701685" y="1562125"/>
                  </a:lnTo>
                  <a:lnTo>
                    <a:pt x="1701685" y="1564462"/>
                  </a:lnTo>
                  <a:lnTo>
                    <a:pt x="1704009" y="1566557"/>
                  </a:lnTo>
                  <a:lnTo>
                    <a:pt x="1706346" y="1564220"/>
                  </a:lnTo>
                  <a:lnTo>
                    <a:pt x="1706346" y="1562125"/>
                  </a:lnTo>
                  <a:close/>
                </a:path>
                <a:path w="4577715" h="2114550">
                  <a:moveTo>
                    <a:pt x="1745780" y="473951"/>
                  </a:moveTo>
                  <a:lnTo>
                    <a:pt x="1743456" y="471855"/>
                  </a:lnTo>
                  <a:lnTo>
                    <a:pt x="1741119" y="473951"/>
                  </a:lnTo>
                  <a:lnTo>
                    <a:pt x="1741119" y="476059"/>
                  </a:lnTo>
                  <a:lnTo>
                    <a:pt x="1743456" y="478383"/>
                  </a:lnTo>
                  <a:lnTo>
                    <a:pt x="1745780" y="476288"/>
                  </a:lnTo>
                  <a:lnTo>
                    <a:pt x="1745780" y="473951"/>
                  </a:lnTo>
                  <a:close/>
                </a:path>
                <a:path w="4577715" h="2114550">
                  <a:moveTo>
                    <a:pt x="1885340" y="470687"/>
                  </a:moveTo>
                  <a:lnTo>
                    <a:pt x="1884641" y="468591"/>
                  </a:lnTo>
                  <a:lnTo>
                    <a:pt x="1884172" y="468591"/>
                  </a:lnTo>
                  <a:lnTo>
                    <a:pt x="1882533" y="468350"/>
                  </a:lnTo>
                  <a:lnTo>
                    <a:pt x="1881136" y="468820"/>
                  </a:lnTo>
                  <a:lnTo>
                    <a:pt x="1879739" y="469049"/>
                  </a:lnTo>
                  <a:lnTo>
                    <a:pt x="1879968" y="469760"/>
                  </a:lnTo>
                  <a:lnTo>
                    <a:pt x="1879968" y="471157"/>
                  </a:lnTo>
                  <a:lnTo>
                    <a:pt x="1881365" y="471385"/>
                  </a:lnTo>
                  <a:lnTo>
                    <a:pt x="1883003" y="471627"/>
                  </a:lnTo>
                  <a:lnTo>
                    <a:pt x="1884400" y="471627"/>
                  </a:lnTo>
                  <a:lnTo>
                    <a:pt x="1884641" y="471855"/>
                  </a:lnTo>
                  <a:lnTo>
                    <a:pt x="1885340" y="470916"/>
                  </a:lnTo>
                  <a:lnTo>
                    <a:pt x="1885340" y="470687"/>
                  </a:lnTo>
                  <a:close/>
                </a:path>
                <a:path w="4577715" h="2114550">
                  <a:moveTo>
                    <a:pt x="1912404" y="837298"/>
                  </a:moveTo>
                  <a:lnTo>
                    <a:pt x="1909368" y="835202"/>
                  </a:lnTo>
                  <a:lnTo>
                    <a:pt x="1907273" y="834034"/>
                  </a:lnTo>
                  <a:lnTo>
                    <a:pt x="1906104" y="837768"/>
                  </a:lnTo>
                  <a:lnTo>
                    <a:pt x="1907971" y="839635"/>
                  </a:lnTo>
                  <a:lnTo>
                    <a:pt x="1909610" y="839406"/>
                  </a:lnTo>
                  <a:lnTo>
                    <a:pt x="1912404" y="837298"/>
                  </a:lnTo>
                  <a:close/>
                </a:path>
                <a:path w="4577715" h="2114550">
                  <a:moveTo>
                    <a:pt x="1945538" y="473951"/>
                  </a:moveTo>
                  <a:lnTo>
                    <a:pt x="1943214" y="471855"/>
                  </a:lnTo>
                  <a:lnTo>
                    <a:pt x="1940877" y="473951"/>
                  </a:lnTo>
                  <a:lnTo>
                    <a:pt x="1940877" y="476059"/>
                  </a:lnTo>
                  <a:lnTo>
                    <a:pt x="1943214" y="478383"/>
                  </a:lnTo>
                  <a:lnTo>
                    <a:pt x="1945538" y="476288"/>
                  </a:lnTo>
                  <a:lnTo>
                    <a:pt x="1945538" y="473951"/>
                  </a:lnTo>
                  <a:close/>
                </a:path>
                <a:path w="4577715" h="2114550">
                  <a:moveTo>
                    <a:pt x="1988248" y="7226"/>
                  </a:moveTo>
                  <a:lnTo>
                    <a:pt x="1988019" y="5600"/>
                  </a:lnTo>
                  <a:lnTo>
                    <a:pt x="1985911" y="2794"/>
                  </a:lnTo>
                  <a:lnTo>
                    <a:pt x="1983816" y="5829"/>
                  </a:lnTo>
                  <a:lnTo>
                    <a:pt x="1982876" y="7924"/>
                  </a:lnTo>
                  <a:lnTo>
                    <a:pt x="1986381" y="9093"/>
                  </a:lnTo>
                  <a:lnTo>
                    <a:pt x="1988248" y="7226"/>
                  </a:lnTo>
                  <a:close/>
                </a:path>
                <a:path w="4577715" h="2114550">
                  <a:moveTo>
                    <a:pt x="1996884" y="844296"/>
                  </a:moveTo>
                  <a:lnTo>
                    <a:pt x="1996186" y="842200"/>
                  </a:lnTo>
                  <a:lnTo>
                    <a:pt x="1995716" y="842200"/>
                  </a:lnTo>
                  <a:lnTo>
                    <a:pt x="1994090" y="841971"/>
                  </a:lnTo>
                  <a:lnTo>
                    <a:pt x="1992680" y="842429"/>
                  </a:lnTo>
                  <a:lnTo>
                    <a:pt x="1991283" y="842670"/>
                  </a:lnTo>
                  <a:lnTo>
                    <a:pt x="1991283" y="844067"/>
                  </a:lnTo>
                  <a:lnTo>
                    <a:pt x="1991512" y="844765"/>
                  </a:lnTo>
                  <a:lnTo>
                    <a:pt x="1992922" y="845007"/>
                  </a:lnTo>
                  <a:lnTo>
                    <a:pt x="1994547" y="845235"/>
                  </a:lnTo>
                  <a:lnTo>
                    <a:pt x="1995957" y="845235"/>
                  </a:lnTo>
                  <a:lnTo>
                    <a:pt x="1996186" y="845464"/>
                  </a:lnTo>
                  <a:lnTo>
                    <a:pt x="1996884" y="844537"/>
                  </a:lnTo>
                  <a:lnTo>
                    <a:pt x="1996884" y="844296"/>
                  </a:lnTo>
                  <a:close/>
                </a:path>
                <a:path w="4577715" h="2114550">
                  <a:moveTo>
                    <a:pt x="2039823" y="473722"/>
                  </a:moveTo>
                  <a:lnTo>
                    <a:pt x="2038654" y="470217"/>
                  </a:lnTo>
                  <a:lnTo>
                    <a:pt x="2035619" y="472554"/>
                  </a:lnTo>
                  <a:lnTo>
                    <a:pt x="2033524" y="471855"/>
                  </a:lnTo>
                  <a:lnTo>
                    <a:pt x="2035390" y="475119"/>
                  </a:lnTo>
                  <a:lnTo>
                    <a:pt x="2039823" y="473722"/>
                  </a:lnTo>
                  <a:close/>
                </a:path>
                <a:path w="4577715" h="2114550">
                  <a:moveTo>
                    <a:pt x="2100491" y="1201115"/>
                  </a:moveTo>
                  <a:lnTo>
                    <a:pt x="2096528" y="1199476"/>
                  </a:lnTo>
                  <a:lnTo>
                    <a:pt x="2095601" y="1201585"/>
                  </a:lnTo>
                  <a:lnTo>
                    <a:pt x="2094890" y="1203452"/>
                  </a:lnTo>
                  <a:lnTo>
                    <a:pt x="2097468" y="1206017"/>
                  </a:lnTo>
                  <a:lnTo>
                    <a:pt x="2099564" y="1203210"/>
                  </a:lnTo>
                  <a:lnTo>
                    <a:pt x="2100491" y="1201115"/>
                  </a:lnTo>
                  <a:close/>
                </a:path>
                <a:path w="4577715" h="2114550">
                  <a:moveTo>
                    <a:pt x="2119401" y="2003412"/>
                  </a:moveTo>
                  <a:lnTo>
                    <a:pt x="2119160" y="2001774"/>
                  </a:lnTo>
                  <a:lnTo>
                    <a:pt x="2117064" y="1998980"/>
                  </a:lnTo>
                  <a:lnTo>
                    <a:pt x="2114969" y="2001774"/>
                  </a:lnTo>
                  <a:lnTo>
                    <a:pt x="2114029" y="2003882"/>
                  </a:lnTo>
                  <a:lnTo>
                    <a:pt x="2117534" y="2005279"/>
                  </a:lnTo>
                  <a:lnTo>
                    <a:pt x="2119401" y="2003412"/>
                  </a:lnTo>
                  <a:close/>
                </a:path>
                <a:path w="4577715" h="2114550">
                  <a:moveTo>
                    <a:pt x="2125472" y="1046632"/>
                  </a:moveTo>
                  <a:lnTo>
                    <a:pt x="2124532" y="1045921"/>
                  </a:lnTo>
                  <a:lnTo>
                    <a:pt x="2124303" y="1045921"/>
                  </a:lnTo>
                  <a:lnTo>
                    <a:pt x="2122195" y="1046632"/>
                  </a:lnTo>
                  <a:lnTo>
                    <a:pt x="2122195" y="1047089"/>
                  </a:lnTo>
                  <a:lnTo>
                    <a:pt x="2121966" y="1048727"/>
                  </a:lnTo>
                  <a:lnTo>
                    <a:pt x="2122436" y="1050124"/>
                  </a:lnTo>
                  <a:lnTo>
                    <a:pt x="2122665" y="1051521"/>
                  </a:lnTo>
                  <a:lnTo>
                    <a:pt x="2123135" y="1051521"/>
                  </a:lnTo>
                  <a:lnTo>
                    <a:pt x="2123833" y="1051293"/>
                  </a:lnTo>
                  <a:lnTo>
                    <a:pt x="2124773" y="1051293"/>
                  </a:lnTo>
                  <a:lnTo>
                    <a:pt x="2125002" y="1049896"/>
                  </a:lnTo>
                  <a:lnTo>
                    <a:pt x="2125230" y="1048258"/>
                  </a:lnTo>
                  <a:lnTo>
                    <a:pt x="2125230" y="1046861"/>
                  </a:lnTo>
                  <a:lnTo>
                    <a:pt x="2125472" y="1046632"/>
                  </a:lnTo>
                  <a:close/>
                </a:path>
                <a:path w="4577715" h="2114550">
                  <a:moveTo>
                    <a:pt x="2184273" y="471855"/>
                  </a:moveTo>
                  <a:lnTo>
                    <a:pt x="2183803" y="470458"/>
                  </a:lnTo>
                  <a:lnTo>
                    <a:pt x="2183574" y="469049"/>
                  </a:lnTo>
                  <a:lnTo>
                    <a:pt x="2182177" y="469049"/>
                  </a:lnTo>
                  <a:lnTo>
                    <a:pt x="2181479" y="469290"/>
                  </a:lnTo>
                  <a:lnTo>
                    <a:pt x="2181237" y="470687"/>
                  </a:lnTo>
                  <a:lnTo>
                    <a:pt x="2181009" y="472325"/>
                  </a:lnTo>
                  <a:lnTo>
                    <a:pt x="2181009" y="473722"/>
                  </a:lnTo>
                  <a:lnTo>
                    <a:pt x="2180767" y="473951"/>
                  </a:lnTo>
                  <a:lnTo>
                    <a:pt x="2181707" y="474649"/>
                  </a:lnTo>
                  <a:lnTo>
                    <a:pt x="2181936" y="474649"/>
                  </a:lnTo>
                  <a:lnTo>
                    <a:pt x="2184044" y="473951"/>
                  </a:lnTo>
                  <a:lnTo>
                    <a:pt x="2184044" y="473494"/>
                  </a:lnTo>
                  <a:lnTo>
                    <a:pt x="2184273" y="471855"/>
                  </a:lnTo>
                  <a:close/>
                </a:path>
                <a:path w="4577715" h="2114550">
                  <a:moveTo>
                    <a:pt x="2213914" y="2056155"/>
                  </a:moveTo>
                  <a:lnTo>
                    <a:pt x="2212975" y="2055456"/>
                  </a:lnTo>
                  <a:lnTo>
                    <a:pt x="2212746" y="2055456"/>
                  </a:lnTo>
                  <a:lnTo>
                    <a:pt x="2210651" y="2056155"/>
                  </a:lnTo>
                  <a:lnTo>
                    <a:pt x="2210651" y="2056625"/>
                  </a:lnTo>
                  <a:lnTo>
                    <a:pt x="2210409" y="2058250"/>
                  </a:lnTo>
                  <a:lnTo>
                    <a:pt x="2210879" y="2059647"/>
                  </a:lnTo>
                  <a:lnTo>
                    <a:pt x="2211108" y="2061057"/>
                  </a:lnTo>
                  <a:lnTo>
                    <a:pt x="2211806" y="2060816"/>
                  </a:lnTo>
                  <a:lnTo>
                    <a:pt x="2213216" y="2060816"/>
                  </a:lnTo>
                  <a:lnTo>
                    <a:pt x="2213445" y="2059190"/>
                  </a:lnTo>
                  <a:lnTo>
                    <a:pt x="2213673" y="2057781"/>
                  </a:lnTo>
                  <a:lnTo>
                    <a:pt x="2213673" y="2056384"/>
                  </a:lnTo>
                  <a:lnTo>
                    <a:pt x="2213914" y="2056155"/>
                  </a:lnTo>
                  <a:close/>
                </a:path>
                <a:path w="4577715" h="2114550">
                  <a:moveTo>
                    <a:pt x="2224176" y="837768"/>
                  </a:moveTo>
                  <a:lnTo>
                    <a:pt x="2221839" y="835672"/>
                  </a:lnTo>
                  <a:lnTo>
                    <a:pt x="2219515" y="837768"/>
                  </a:lnTo>
                  <a:lnTo>
                    <a:pt x="2219515" y="840105"/>
                  </a:lnTo>
                  <a:lnTo>
                    <a:pt x="2221839" y="842200"/>
                  </a:lnTo>
                  <a:lnTo>
                    <a:pt x="2224176" y="839863"/>
                  </a:lnTo>
                  <a:lnTo>
                    <a:pt x="2224176" y="837768"/>
                  </a:lnTo>
                  <a:close/>
                </a:path>
                <a:path w="4577715" h="2114550">
                  <a:moveTo>
                    <a:pt x="2253119" y="837298"/>
                  </a:moveTo>
                  <a:lnTo>
                    <a:pt x="2250783" y="834961"/>
                  </a:lnTo>
                  <a:lnTo>
                    <a:pt x="2248687" y="834961"/>
                  </a:lnTo>
                  <a:lnTo>
                    <a:pt x="2246579" y="837298"/>
                  </a:lnTo>
                  <a:lnTo>
                    <a:pt x="2248687" y="839635"/>
                  </a:lnTo>
                  <a:lnTo>
                    <a:pt x="2251011" y="839635"/>
                  </a:lnTo>
                  <a:lnTo>
                    <a:pt x="2253119" y="837298"/>
                  </a:lnTo>
                  <a:close/>
                </a:path>
                <a:path w="4577715" h="2114550">
                  <a:moveTo>
                    <a:pt x="2301887" y="1781479"/>
                  </a:moveTo>
                  <a:lnTo>
                    <a:pt x="2300719" y="1777987"/>
                  </a:lnTo>
                  <a:lnTo>
                    <a:pt x="2297684" y="1780324"/>
                  </a:lnTo>
                  <a:lnTo>
                    <a:pt x="2295588" y="1779612"/>
                  </a:lnTo>
                  <a:lnTo>
                    <a:pt x="2297684" y="1782889"/>
                  </a:lnTo>
                  <a:lnTo>
                    <a:pt x="2301887" y="1781479"/>
                  </a:lnTo>
                  <a:close/>
                </a:path>
                <a:path w="4577715" h="2114550">
                  <a:moveTo>
                    <a:pt x="2390330" y="12369"/>
                  </a:moveTo>
                  <a:lnTo>
                    <a:pt x="2390102" y="11658"/>
                  </a:lnTo>
                  <a:lnTo>
                    <a:pt x="2390102" y="10261"/>
                  </a:lnTo>
                  <a:lnTo>
                    <a:pt x="2388463" y="10033"/>
                  </a:lnTo>
                  <a:lnTo>
                    <a:pt x="2387066" y="9791"/>
                  </a:lnTo>
                  <a:lnTo>
                    <a:pt x="2385669" y="9791"/>
                  </a:lnTo>
                  <a:lnTo>
                    <a:pt x="2385428" y="9563"/>
                  </a:lnTo>
                  <a:lnTo>
                    <a:pt x="2384729" y="10502"/>
                  </a:lnTo>
                  <a:lnTo>
                    <a:pt x="2384729" y="10731"/>
                  </a:lnTo>
                  <a:lnTo>
                    <a:pt x="2385428" y="12827"/>
                  </a:lnTo>
                  <a:lnTo>
                    <a:pt x="2385898" y="12827"/>
                  </a:lnTo>
                  <a:lnTo>
                    <a:pt x="2387536" y="13068"/>
                  </a:lnTo>
                  <a:lnTo>
                    <a:pt x="2388933" y="12598"/>
                  </a:lnTo>
                  <a:lnTo>
                    <a:pt x="2390330" y="12369"/>
                  </a:lnTo>
                  <a:close/>
                </a:path>
                <a:path w="4577715" h="2114550">
                  <a:moveTo>
                    <a:pt x="2482507" y="473024"/>
                  </a:moveTo>
                  <a:lnTo>
                    <a:pt x="2481580" y="472325"/>
                  </a:lnTo>
                  <a:lnTo>
                    <a:pt x="2481338" y="472325"/>
                  </a:lnTo>
                  <a:lnTo>
                    <a:pt x="2479243" y="473024"/>
                  </a:lnTo>
                  <a:lnTo>
                    <a:pt x="2479243" y="473494"/>
                  </a:lnTo>
                  <a:lnTo>
                    <a:pt x="2479014" y="475119"/>
                  </a:lnTo>
                  <a:lnTo>
                    <a:pt x="2479471" y="476516"/>
                  </a:lnTo>
                  <a:lnTo>
                    <a:pt x="2479713" y="477926"/>
                  </a:lnTo>
                  <a:lnTo>
                    <a:pt x="2481110" y="477926"/>
                  </a:lnTo>
                  <a:lnTo>
                    <a:pt x="2481808" y="477685"/>
                  </a:lnTo>
                  <a:lnTo>
                    <a:pt x="2482050" y="476288"/>
                  </a:lnTo>
                  <a:lnTo>
                    <a:pt x="2482278" y="474649"/>
                  </a:lnTo>
                  <a:lnTo>
                    <a:pt x="2482278" y="473252"/>
                  </a:lnTo>
                  <a:lnTo>
                    <a:pt x="2482507" y="473024"/>
                  </a:lnTo>
                  <a:close/>
                </a:path>
                <a:path w="4577715" h="2114550">
                  <a:moveTo>
                    <a:pt x="2486482" y="1201585"/>
                  </a:moveTo>
                  <a:lnTo>
                    <a:pt x="2484145" y="1199476"/>
                  </a:lnTo>
                  <a:lnTo>
                    <a:pt x="2481808" y="1201585"/>
                  </a:lnTo>
                  <a:lnTo>
                    <a:pt x="2481808" y="1203909"/>
                  </a:lnTo>
                  <a:lnTo>
                    <a:pt x="2484145" y="1206017"/>
                  </a:lnTo>
                  <a:lnTo>
                    <a:pt x="2486482" y="1203680"/>
                  </a:lnTo>
                  <a:lnTo>
                    <a:pt x="2486482" y="1201585"/>
                  </a:lnTo>
                  <a:close/>
                </a:path>
                <a:path w="4577715" h="2114550">
                  <a:moveTo>
                    <a:pt x="2495575" y="14236"/>
                  </a:moveTo>
                  <a:lnTo>
                    <a:pt x="2494178" y="9563"/>
                  </a:lnTo>
                  <a:lnTo>
                    <a:pt x="2491384" y="11201"/>
                  </a:lnTo>
                  <a:lnTo>
                    <a:pt x="2492781" y="13995"/>
                  </a:lnTo>
                  <a:lnTo>
                    <a:pt x="2492311" y="16103"/>
                  </a:lnTo>
                  <a:lnTo>
                    <a:pt x="2495575" y="14236"/>
                  </a:lnTo>
                  <a:close/>
                </a:path>
                <a:path w="4577715" h="2114550">
                  <a:moveTo>
                    <a:pt x="2545524" y="1047559"/>
                  </a:moveTo>
                  <a:lnTo>
                    <a:pt x="2543187" y="1045464"/>
                  </a:lnTo>
                  <a:lnTo>
                    <a:pt x="2540851" y="1047559"/>
                  </a:lnTo>
                  <a:lnTo>
                    <a:pt x="2540851" y="1049896"/>
                  </a:lnTo>
                  <a:lnTo>
                    <a:pt x="2543187" y="1051991"/>
                  </a:lnTo>
                  <a:lnTo>
                    <a:pt x="2545524" y="1049655"/>
                  </a:lnTo>
                  <a:lnTo>
                    <a:pt x="2545524" y="1047559"/>
                  </a:lnTo>
                  <a:close/>
                </a:path>
                <a:path w="4577715" h="2114550">
                  <a:moveTo>
                    <a:pt x="2675737" y="2112162"/>
                  </a:moveTo>
                  <a:lnTo>
                    <a:pt x="2673629" y="2109825"/>
                  </a:lnTo>
                  <a:lnTo>
                    <a:pt x="2671534" y="2109825"/>
                  </a:lnTo>
                  <a:lnTo>
                    <a:pt x="2669197" y="2112162"/>
                  </a:lnTo>
                  <a:lnTo>
                    <a:pt x="2671305" y="2114499"/>
                  </a:lnTo>
                  <a:lnTo>
                    <a:pt x="2673629" y="2114499"/>
                  </a:lnTo>
                  <a:lnTo>
                    <a:pt x="2675737" y="2112162"/>
                  </a:lnTo>
                  <a:close/>
                </a:path>
                <a:path w="4577715" h="2114550">
                  <a:moveTo>
                    <a:pt x="2682506" y="1202740"/>
                  </a:moveTo>
                  <a:lnTo>
                    <a:pt x="2682036" y="1201343"/>
                  </a:lnTo>
                  <a:lnTo>
                    <a:pt x="2681808" y="1199946"/>
                  </a:lnTo>
                  <a:lnTo>
                    <a:pt x="2680398" y="1199946"/>
                  </a:lnTo>
                  <a:lnTo>
                    <a:pt x="2679700" y="1200175"/>
                  </a:lnTo>
                  <a:lnTo>
                    <a:pt x="2679471" y="1201585"/>
                  </a:lnTo>
                  <a:lnTo>
                    <a:pt x="2679230" y="1203210"/>
                  </a:lnTo>
                  <a:lnTo>
                    <a:pt x="2679230" y="1204607"/>
                  </a:lnTo>
                  <a:lnTo>
                    <a:pt x="2679001" y="1204849"/>
                  </a:lnTo>
                  <a:lnTo>
                    <a:pt x="2679941" y="1205547"/>
                  </a:lnTo>
                  <a:lnTo>
                    <a:pt x="2680170" y="1205547"/>
                  </a:lnTo>
                  <a:lnTo>
                    <a:pt x="2682265" y="1204849"/>
                  </a:lnTo>
                  <a:lnTo>
                    <a:pt x="2682265" y="1204379"/>
                  </a:lnTo>
                  <a:lnTo>
                    <a:pt x="2682506" y="1202740"/>
                  </a:lnTo>
                  <a:close/>
                </a:path>
                <a:path w="4577715" h="2114550">
                  <a:moveTo>
                    <a:pt x="2816453" y="463219"/>
                  </a:moveTo>
                  <a:lnTo>
                    <a:pt x="2814358" y="461352"/>
                  </a:lnTo>
                  <a:lnTo>
                    <a:pt x="2812719" y="461581"/>
                  </a:lnTo>
                  <a:lnTo>
                    <a:pt x="2809913" y="463689"/>
                  </a:lnTo>
                  <a:lnTo>
                    <a:pt x="2812948" y="465785"/>
                  </a:lnTo>
                  <a:lnTo>
                    <a:pt x="2815056" y="466725"/>
                  </a:lnTo>
                  <a:lnTo>
                    <a:pt x="2816453" y="463219"/>
                  </a:lnTo>
                  <a:close/>
                </a:path>
                <a:path w="4577715" h="2114550">
                  <a:moveTo>
                    <a:pt x="2817380" y="15163"/>
                  </a:moveTo>
                  <a:lnTo>
                    <a:pt x="2815056" y="12827"/>
                  </a:lnTo>
                  <a:lnTo>
                    <a:pt x="2812719" y="14935"/>
                  </a:lnTo>
                  <a:lnTo>
                    <a:pt x="2812719" y="17259"/>
                  </a:lnTo>
                  <a:lnTo>
                    <a:pt x="2815056" y="19367"/>
                  </a:lnTo>
                  <a:lnTo>
                    <a:pt x="2817380" y="17259"/>
                  </a:lnTo>
                  <a:lnTo>
                    <a:pt x="2817380" y="15163"/>
                  </a:lnTo>
                  <a:close/>
                </a:path>
                <a:path w="4577715" h="2114550">
                  <a:moveTo>
                    <a:pt x="2822752" y="837768"/>
                  </a:moveTo>
                  <a:lnTo>
                    <a:pt x="2822054" y="835672"/>
                  </a:lnTo>
                  <a:lnTo>
                    <a:pt x="2821584" y="835672"/>
                  </a:lnTo>
                  <a:lnTo>
                    <a:pt x="2819958" y="835431"/>
                  </a:lnTo>
                  <a:lnTo>
                    <a:pt x="2818549" y="835901"/>
                  </a:lnTo>
                  <a:lnTo>
                    <a:pt x="2817152" y="836129"/>
                  </a:lnTo>
                  <a:lnTo>
                    <a:pt x="2817152" y="836828"/>
                  </a:lnTo>
                  <a:lnTo>
                    <a:pt x="2817380" y="837539"/>
                  </a:lnTo>
                  <a:lnTo>
                    <a:pt x="2817380" y="838238"/>
                  </a:lnTo>
                  <a:lnTo>
                    <a:pt x="2818790" y="838466"/>
                  </a:lnTo>
                  <a:lnTo>
                    <a:pt x="2820416" y="838695"/>
                  </a:lnTo>
                  <a:lnTo>
                    <a:pt x="2821825" y="838695"/>
                  </a:lnTo>
                  <a:lnTo>
                    <a:pt x="2822054" y="838936"/>
                  </a:lnTo>
                  <a:lnTo>
                    <a:pt x="2822752" y="837996"/>
                  </a:lnTo>
                  <a:lnTo>
                    <a:pt x="2822752" y="837768"/>
                  </a:lnTo>
                  <a:close/>
                </a:path>
                <a:path w="4577715" h="2114550">
                  <a:moveTo>
                    <a:pt x="2865920" y="475119"/>
                  </a:moveTo>
                  <a:lnTo>
                    <a:pt x="2865463" y="473722"/>
                  </a:lnTo>
                  <a:lnTo>
                    <a:pt x="2865221" y="472325"/>
                  </a:lnTo>
                  <a:lnTo>
                    <a:pt x="2863824" y="472325"/>
                  </a:lnTo>
                  <a:lnTo>
                    <a:pt x="2863126" y="472554"/>
                  </a:lnTo>
                  <a:lnTo>
                    <a:pt x="2862897" y="473951"/>
                  </a:lnTo>
                  <a:lnTo>
                    <a:pt x="2862656" y="475589"/>
                  </a:lnTo>
                  <a:lnTo>
                    <a:pt x="2862656" y="476986"/>
                  </a:lnTo>
                  <a:lnTo>
                    <a:pt x="2862427" y="477227"/>
                  </a:lnTo>
                  <a:lnTo>
                    <a:pt x="2863354" y="477926"/>
                  </a:lnTo>
                  <a:lnTo>
                    <a:pt x="2863596" y="477926"/>
                  </a:lnTo>
                  <a:lnTo>
                    <a:pt x="2865691" y="477227"/>
                  </a:lnTo>
                  <a:lnTo>
                    <a:pt x="2865691" y="476758"/>
                  </a:lnTo>
                  <a:lnTo>
                    <a:pt x="2865920" y="475119"/>
                  </a:lnTo>
                  <a:close/>
                </a:path>
                <a:path w="4577715" h="2114550">
                  <a:moveTo>
                    <a:pt x="3177235" y="1781251"/>
                  </a:moveTo>
                  <a:lnTo>
                    <a:pt x="3175127" y="1778914"/>
                  </a:lnTo>
                  <a:lnTo>
                    <a:pt x="3172803" y="1778914"/>
                  </a:lnTo>
                  <a:lnTo>
                    <a:pt x="3170694" y="1781251"/>
                  </a:lnTo>
                  <a:lnTo>
                    <a:pt x="3173031" y="1783588"/>
                  </a:lnTo>
                  <a:lnTo>
                    <a:pt x="3175127" y="1783588"/>
                  </a:lnTo>
                  <a:lnTo>
                    <a:pt x="3177235" y="1781251"/>
                  </a:lnTo>
                  <a:close/>
                </a:path>
                <a:path w="4577715" h="2114550">
                  <a:moveTo>
                    <a:pt x="3197072" y="14236"/>
                  </a:moveTo>
                  <a:lnTo>
                    <a:pt x="3196132" y="13525"/>
                  </a:lnTo>
                  <a:lnTo>
                    <a:pt x="3195904" y="13525"/>
                  </a:lnTo>
                  <a:lnTo>
                    <a:pt x="3193796" y="14236"/>
                  </a:lnTo>
                  <a:lnTo>
                    <a:pt x="3193796" y="14693"/>
                  </a:lnTo>
                  <a:lnTo>
                    <a:pt x="3193567" y="16332"/>
                  </a:lnTo>
                  <a:lnTo>
                    <a:pt x="3194037" y="17729"/>
                  </a:lnTo>
                  <a:lnTo>
                    <a:pt x="3194266" y="19126"/>
                  </a:lnTo>
                  <a:lnTo>
                    <a:pt x="3194964" y="18897"/>
                  </a:lnTo>
                  <a:lnTo>
                    <a:pt x="3196361" y="18897"/>
                  </a:lnTo>
                  <a:lnTo>
                    <a:pt x="3196602" y="17259"/>
                  </a:lnTo>
                  <a:lnTo>
                    <a:pt x="3196831" y="15862"/>
                  </a:lnTo>
                  <a:lnTo>
                    <a:pt x="3196831" y="14465"/>
                  </a:lnTo>
                  <a:lnTo>
                    <a:pt x="3197072" y="14236"/>
                  </a:lnTo>
                  <a:close/>
                </a:path>
                <a:path w="4577715" h="2114550">
                  <a:moveTo>
                    <a:pt x="3205696" y="7924"/>
                  </a:moveTo>
                  <a:lnTo>
                    <a:pt x="3201263" y="6769"/>
                  </a:lnTo>
                  <a:lnTo>
                    <a:pt x="3199638" y="8636"/>
                  </a:lnTo>
                  <a:lnTo>
                    <a:pt x="3199638" y="10502"/>
                  </a:lnTo>
                  <a:lnTo>
                    <a:pt x="3202432" y="12128"/>
                  </a:lnTo>
                  <a:lnTo>
                    <a:pt x="3201733" y="10502"/>
                  </a:lnTo>
                  <a:lnTo>
                    <a:pt x="3205696" y="7924"/>
                  </a:lnTo>
                  <a:close/>
                </a:path>
                <a:path w="4577715" h="2114550">
                  <a:moveTo>
                    <a:pt x="3339414" y="1204379"/>
                  </a:moveTo>
                  <a:lnTo>
                    <a:pt x="3335451" y="1202740"/>
                  </a:lnTo>
                  <a:lnTo>
                    <a:pt x="3334512" y="1204849"/>
                  </a:lnTo>
                  <a:lnTo>
                    <a:pt x="3333813" y="1206715"/>
                  </a:lnTo>
                  <a:lnTo>
                    <a:pt x="3336379" y="1209281"/>
                  </a:lnTo>
                  <a:lnTo>
                    <a:pt x="3338487" y="1206474"/>
                  </a:lnTo>
                  <a:lnTo>
                    <a:pt x="3339414" y="1204379"/>
                  </a:lnTo>
                  <a:close/>
                </a:path>
                <a:path w="4577715" h="2114550">
                  <a:moveTo>
                    <a:pt x="3427158" y="14935"/>
                  </a:moveTo>
                  <a:lnTo>
                    <a:pt x="3424834" y="12827"/>
                  </a:lnTo>
                  <a:lnTo>
                    <a:pt x="3422497" y="15163"/>
                  </a:lnTo>
                  <a:lnTo>
                    <a:pt x="3422497" y="17259"/>
                  </a:lnTo>
                  <a:lnTo>
                    <a:pt x="3424834" y="19367"/>
                  </a:lnTo>
                  <a:lnTo>
                    <a:pt x="3427158" y="17259"/>
                  </a:lnTo>
                  <a:lnTo>
                    <a:pt x="3427158" y="14935"/>
                  </a:lnTo>
                  <a:close/>
                </a:path>
                <a:path w="4577715" h="2114550">
                  <a:moveTo>
                    <a:pt x="3570909" y="4660"/>
                  </a:moveTo>
                  <a:lnTo>
                    <a:pt x="3567874" y="2565"/>
                  </a:lnTo>
                  <a:lnTo>
                    <a:pt x="3565779" y="1625"/>
                  </a:lnTo>
                  <a:lnTo>
                    <a:pt x="3564610" y="5130"/>
                  </a:lnTo>
                  <a:lnTo>
                    <a:pt x="3566477" y="6997"/>
                  </a:lnTo>
                  <a:lnTo>
                    <a:pt x="3568115" y="6769"/>
                  </a:lnTo>
                  <a:lnTo>
                    <a:pt x="3570909" y="4660"/>
                  </a:lnTo>
                  <a:close/>
                </a:path>
                <a:path w="4577715" h="2114550">
                  <a:moveTo>
                    <a:pt x="3812679" y="2056155"/>
                  </a:moveTo>
                  <a:lnTo>
                    <a:pt x="3812438" y="2055456"/>
                  </a:lnTo>
                  <a:lnTo>
                    <a:pt x="3810812" y="2055215"/>
                  </a:lnTo>
                  <a:lnTo>
                    <a:pt x="3809415" y="2054987"/>
                  </a:lnTo>
                  <a:lnTo>
                    <a:pt x="3808006" y="2054987"/>
                  </a:lnTo>
                  <a:lnTo>
                    <a:pt x="3807777" y="2054758"/>
                  </a:lnTo>
                  <a:lnTo>
                    <a:pt x="3807079" y="2055685"/>
                  </a:lnTo>
                  <a:lnTo>
                    <a:pt x="3807079" y="2055914"/>
                  </a:lnTo>
                  <a:lnTo>
                    <a:pt x="3807777" y="2058022"/>
                  </a:lnTo>
                  <a:lnTo>
                    <a:pt x="3808247" y="2058022"/>
                  </a:lnTo>
                  <a:lnTo>
                    <a:pt x="3809873" y="2058250"/>
                  </a:lnTo>
                  <a:lnTo>
                    <a:pt x="3811282" y="2057781"/>
                  </a:lnTo>
                  <a:lnTo>
                    <a:pt x="3812679" y="2057552"/>
                  </a:lnTo>
                  <a:lnTo>
                    <a:pt x="3812679" y="2056155"/>
                  </a:lnTo>
                  <a:close/>
                </a:path>
                <a:path w="4577715" h="2114550">
                  <a:moveTo>
                    <a:pt x="3905085" y="7924"/>
                  </a:moveTo>
                  <a:lnTo>
                    <a:pt x="3902291" y="5829"/>
                  </a:lnTo>
                  <a:lnTo>
                    <a:pt x="3900195" y="4902"/>
                  </a:lnTo>
                  <a:lnTo>
                    <a:pt x="3898785" y="8394"/>
                  </a:lnTo>
                  <a:lnTo>
                    <a:pt x="3900652" y="10261"/>
                  </a:lnTo>
                  <a:lnTo>
                    <a:pt x="3902291" y="10033"/>
                  </a:lnTo>
                  <a:lnTo>
                    <a:pt x="3905085" y="7924"/>
                  </a:lnTo>
                  <a:close/>
                </a:path>
                <a:path w="4577715" h="2114550">
                  <a:moveTo>
                    <a:pt x="4039971" y="8394"/>
                  </a:moveTo>
                  <a:lnTo>
                    <a:pt x="4037634" y="6299"/>
                  </a:lnTo>
                  <a:lnTo>
                    <a:pt x="4035310" y="8636"/>
                  </a:lnTo>
                  <a:lnTo>
                    <a:pt x="4035310" y="10731"/>
                  </a:lnTo>
                  <a:lnTo>
                    <a:pt x="4037634" y="12827"/>
                  </a:lnTo>
                  <a:lnTo>
                    <a:pt x="4039971" y="10731"/>
                  </a:lnTo>
                  <a:lnTo>
                    <a:pt x="4039971" y="8394"/>
                  </a:lnTo>
                  <a:close/>
                </a:path>
                <a:path w="4577715" h="2114550">
                  <a:moveTo>
                    <a:pt x="4180217" y="2112162"/>
                  </a:moveTo>
                  <a:lnTo>
                    <a:pt x="4178122" y="2109825"/>
                  </a:lnTo>
                  <a:lnTo>
                    <a:pt x="4175785" y="2109825"/>
                  </a:lnTo>
                  <a:lnTo>
                    <a:pt x="4173690" y="2112162"/>
                  </a:lnTo>
                  <a:lnTo>
                    <a:pt x="4175785" y="2114499"/>
                  </a:lnTo>
                  <a:lnTo>
                    <a:pt x="4178122" y="2114499"/>
                  </a:lnTo>
                  <a:lnTo>
                    <a:pt x="4180217" y="2112162"/>
                  </a:lnTo>
                  <a:close/>
                </a:path>
                <a:path w="4577715" h="2114550">
                  <a:moveTo>
                    <a:pt x="4183494" y="7924"/>
                  </a:moveTo>
                  <a:lnTo>
                    <a:pt x="4181386" y="5600"/>
                  </a:lnTo>
                  <a:lnTo>
                    <a:pt x="4179062" y="5600"/>
                  </a:lnTo>
                  <a:lnTo>
                    <a:pt x="4176953" y="7924"/>
                  </a:lnTo>
                  <a:lnTo>
                    <a:pt x="4179062" y="10261"/>
                  </a:lnTo>
                  <a:lnTo>
                    <a:pt x="4181386" y="10261"/>
                  </a:lnTo>
                  <a:lnTo>
                    <a:pt x="4183494" y="7924"/>
                  </a:lnTo>
                  <a:close/>
                </a:path>
                <a:path w="4577715" h="2114550">
                  <a:moveTo>
                    <a:pt x="4318139" y="7924"/>
                  </a:moveTo>
                  <a:lnTo>
                    <a:pt x="4315104" y="5829"/>
                  </a:lnTo>
                  <a:lnTo>
                    <a:pt x="4313009" y="4902"/>
                  </a:lnTo>
                  <a:lnTo>
                    <a:pt x="4311840" y="8394"/>
                  </a:lnTo>
                  <a:lnTo>
                    <a:pt x="4313707" y="10261"/>
                  </a:lnTo>
                  <a:lnTo>
                    <a:pt x="4315345" y="10033"/>
                  </a:lnTo>
                  <a:lnTo>
                    <a:pt x="4318139" y="7924"/>
                  </a:lnTo>
                  <a:close/>
                </a:path>
                <a:path w="4577715" h="2114550">
                  <a:moveTo>
                    <a:pt x="4340771" y="843838"/>
                  </a:moveTo>
                  <a:lnTo>
                    <a:pt x="4338675" y="841502"/>
                  </a:lnTo>
                  <a:lnTo>
                    <a:pt x="4336580" y="841502"/>
                  </a:lnTo>
                  <a:lnTo>
                    <a:pt x="4334243" y="843838"/>
                  </a:lnTo>
                  <a:lnTo>
                    <a:pt x="4336339" y="846162"/>
                  </a:lnTo>
                  <a:lnTo>
                    <a:pt x="4338675" y="846162"/>
                  </a:lnTo>
                  <a:lnTo>
                    <a:pt x="4340771" y="843838"/>
                  </a:lnTo>
                  <a:close/>
                </a:path>
                <a:path w="4577715" h="2114550">
                  <a:moveTo>
                    <a:pt x="4350575" y="837539"/>
                  </a:moveTo>
                  <a:lnTo>
                    <a:pt x="4348950" y="834732"/>
                  </a:lnTo>
                  <a:lnTo>
                    <a:pt x="4346143" y="836129"/>
                  </a:lnTo>
                  <a:lnTo>
                    <a:pt x="4344047" y="835672"/>
                  </a:lnTo>
                  <a:lnTo>
                    <a:pt x="4346143" y="838936"/>
                  </a:lnTo>
                  <a:lnTo>
                    <a:pt x="4350575" y="837539"/>
                  </a:lnTo>
                  <a:close/>
                </a:path>
                <a:path w="4577715" h="2114550">
                  <a:moveTo>
                    <a:pt x="4370413" y="837539"/>
                  </a:moveTo>
                  <a:lnTo>
                    <a:pt x="4367149" y="835672"/>
                  </a:lnTo>
                  <a:lnTo>
                    <a:pt x="4367619" y="837768"/>
                  </a:lnTo>
                  <a:lnTo>
                    <a:pt x="4365510" y="840562"/>
                  </a:lnTo>
                  <a:lnTo>
                    <a:pt x="4369016" y="841971"/>
                  </a:lnTo>
                  <a:lnTo>
                    <a:pt x="4370413" y="837539"/>
                  </a:lnTo>
                  <a:close/>
                </a:path>
                <a:path w="4577715" h="2114550">
                  <a:moveTo>
                    <a:pt x="4429925" y="1499819"/>
                  </a:moveTo>
                  <a:lnTo>
                    <a:pt x="4427588" y="1497711"/>
                  </a:lnTo>
                  <a:lnTo>
                    <a:pt x="4425251" y="1499819"/>
                  </a:lnTo>
                  <a:lnTo>
                    <a:pt x="4425251" y="1501914"/>
                  </a:lnTo>
                  <a:lnTo>
                    <a:pt x="4427588" y="1504251"/>
                  </a:lnTo>
                  <a:lnTo>
                    <a:pt x="4429925" y="1502156"/>
                  </a:lnTo>
                  <a:lnTo>
                    <a:pt x="4429925" y="1499819"/>
                  </a:lnTo>
                  <a:close/>
                </a:path>
                <a:path w="4577715" h="2114550">
                  <a:moveTo>
                    <a:pt x="4537037" y="467423"/>
                  </a:moveTo>
                  <a:lnTo>
                    <a:pt x="4536338" y="465315"/>
                  </a:lnTo>
                  <a:lnTo>
                    <a:pt x="4535868" y="465315"/>
                  </a:lnTo>
                  <a:lnTo>
                    <a:pt x="4534230" y="465086"/>
                  </a:lnTo>
                  <a:lnTo>
                    <a:pt x="4532833" y="465556"/>
                  </a:lnTo>
                  <a:lnTo>
                    <a:pt x="4531436" y="465785"/>
                  </a:lnTo>
                  <a:lnTo>
                    <a:pt x="4531436" y="467182"/>
                  </a:lnTo>
                  <a:lnTo>
                    <a:pt x="4531665" y="467893"/>
                  </a:lnTo>
                  <a:lnTo>
                    <a:pt x="4533062" y="468122"/>
                  </a:lnTo>
                  <a:lnTo>
                    <a:pt x="4534700" y="468350"/>
                  </a:lnTo>
                  <a:lnTo>
                    <a:pt x="4536097" y="468350"/>
                  </a:lnTo>
                  <a:lnTo>
                    <a:pt x="4536338" y="468591"/>
                  </a:lnTo>
                  <a:lnTo>
                    <a:pt x="4537037" y="467652"/>
                  </a:lnTo>
                  <a:lnTo>
                    <a:pt x="4537037" y="467423"/>
                  </a:lnTo>
                  <a:close/>
                </a:path>
                <a:path w="4577715" h="2114550">
                  <a:moveTo>
                    <a:pt x="4563402" y="466725"/>
                  </a:moveTo>
                  <a:lnTo>
                    <a:pt x="4558970" y="465315"/>
                  </a:lnTo>
                  <a:lnTo>
                    <a:pt x="4556874" y="469049"/>
                  </a:lnTo>
                  <a:lnTo>
                    <a:pt x="4559198" y="467652"/>
                  </a:lnTo>
                  <a:lnTo>
                    <a:pt x="4562233" y="469988"/>
                  </a:lnTo>
                  <a:lnTo>
                    <a:pt x="4563072" y="467652"/>
                  </a:lnTo>
                  <a:lnTo>
                    <a:pt x="4563402" y="466725"/>
                  </a:lnTo>
                  <a:close/>
                </a:path>
                <a:path w="4577715" h="2114550">
                  <a:moveTo>
                    <a:pt x="4577169" y="473494"/>
                  </a:moveTo>
                  <a:lnTo>
                    <a:pt x="4574133" y="471385"/>
                  </a:lnTo>
                  <a:lnTo>
                    <a:pt x="4572038" y="470458"/>
                  </a:lnTo>
                  <a:lnTo>
                    <a:pt x="4570869" y="473951"/>
                  </a:lnTo>
                  <a:lnTo>
                    <a:pt x="4572736" y="475818"/>
                  </a:lnTo>
                  <a:lnTo>
                    <a:pt x="4574375" y="475589"/>
                  </a:lnTo>
                  <a:lnTo>
                    <a:pt x="4577169" y="47349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80" name="object 80"/>
            <p:cNvSpPr/>
            <p:nvPr/>
          </p:nvSpPr>
          <p:spPr>
            <a:xfrm>
              <a:off x="1059815" y="2832861"/>
              <a:ext cx="4645660" cy="2103120"/>
            </a:xfrm>
            <a:custGeom>
              <a:avLst/>
              <a:gdLst/>
              <a:ahLst/>
              <a:cxnLst/>
              <a:rect l="l" t="t" r="r" b="b"/>
              <a:pathLst>
                <a:path w="4645660" h="2103120">
                  <a:moveTo>
                    <a:pt x="5600" y="474662"/>
                  </a:moveTo>
                  <a:lnTo>
                    <a:pt x="5372" y="473964"/>
                  </a:lnTo>
                  <a:lnTo>
                    <a:pt x="3962" y="473722"/>
                  </a:lnTo>
                  <a:lnTo>
                    <a:pt x="2336" y="473494"/>
                  </a:lnTo>
                  <a:lnTo>
                    <a:pt x="939" y="473494"/>
                  </a:lnTo>
                  <a:lnTo>
                    <a:pt x="698" y="473265"/>
                  </a:lnTo>
                  <a:lnTo>
                    <a:pt x="0" y="474192"/>
                  </a:lnTo>
                  <a:lnTo>
                    <a:pt x="0" y="474421"/>
                  </a:lnTo>
                  <a:lnTo>
                    <a:pt x="698" y="476529"/>
                  </a:lnTo>
                  <a:lnTo>
                    <a:pt x="1168" y="476529"/>
                  </a:lnTo>
                  <a:lnTo>
                    <a:pt x="2806" y="476758"/>
                  </a:lnTo>
                  <a:lnTo>
                    <a:pt x="4203" y="476288"/>
                  </a:lnTo>
                  <a:lnTo>
                    <a:pt x="5600" y="476059"/>
                  </a:lnTo>
                  <a:lnTo>
                    <a:pt x="5600" y="474662"/>
                  </a:lnTo>
                  <a:close/>
                </a:path>
                <a:path w="4645660" h="2103120">
                  <a:moveTo>
                    <a:pt x="46202" y="1196911"/>
                  </a:moveTo>
                  <a:lnTo>
                    <a:pt x="43637" y="1194346"/>
                  </a:lnTo>
                  <a:lnTo>
                    <a:pt x="41770" y="1197152"/>
                  </a:lnTo>
                  <a:lnTo>
                    <a:pt x="40843" y="1199248"/>
                  </a:lnTo>
                  <a:lnTo>
                    <a:pt x="44577" y="1200886"/>
                  </a:lnTo>
                  <a:lnTo>
                    <a:pt x="45504" y="1198778"/>
                  </a:lnTo>
                  <a:lnTo>
                    <a:pt x="46202" y="1196911"/>
                  </a:lnTo>
                  <a:close/>
                </a:path>
                <a:path w="4645660" h="2103120">
                  <a:moveTo>
                    <a:pt x="87972" y="9563"/>
                  </a:moveTo>
                  <a:lnTo>
                    <a:pt x="85877" y="7239"/>
                  </a:lnTo>
                  <a:lnTo>
                    <a:pt x="83540" y="7239"/>
                  </a:lnTo>
                  <a:lnTo>
                    <a:pt x="81445" y="9563"/>
                  </a:lnTo>
                  <a:lnTo>
                    <a:pt x="83781" y="12141"/>
                  </a:lnTo>
                  <a:lnTo>
                    <a:pt x="85877" y="12141"/>
                  </a:lnTo>
                  <a:lnTo>
                    <a:pt x="87972" y="9563"/>
                  </a:lnTo>
                  <a:close/>
                </a:path>
                <a:path w="4645660" h="2103120">
                  <a:moveTo>
                    <a:pt x="115049" y="6997"/>
                  </a:moveTo>
                  <a:lnTo>
                    <a:pt x="112712" y="4902"/>
                  </a:lnTo>
                  <a:lnTo>
                    <a:pt x="110375" y="6997"/>
                  </a:lnTo>
                  <a:lnTo>
                    <a:pt x="110375" y="9334"/>
                  </a:lnTo>
                  <a:lnTo>
                    <a:pt x="112712" y="11430"/>
                  </a:lnTo>
                  <a:lnTo>
                    <a:pt x="115049" y="9105"/>
                  </a:lnTo>
                  <a:lnTo>
                    <a:pt x="115049" y="6997"/>
                  </a:lnTo>
                  <a:close/>
                </a:path>
                <a:path w="4645660" h="2103120">
                  <a:moveTo>
                    <a:pt x="140487" y="472097"/>
                  </a:moveTo>
                  <a:lnTo>
                    <a:pt x="137223" y="470230"/>
                  </a:lnTo>
                  <a:lnTo>
                    <a:pt x="137922" y="472325"/>
                  </a:lnTo>
                  <a:lnTo>
                    <a:pt x="135585" y="475132"/>
                  </a:lnTo>
                  <a:lnTo>
                    <a:pt x="139090" y="476529"/>
                  </a:lnTo>
                  <a:lnTo>
                    <a:pt x="140487" y="472097"/>
                  </a:lnTo>
                  <a:close/>
                </a:path>
                <a:path w="4645660" h="2103120">
                  <a:moveTo>
                    <a:pt x="162890" y="20066"/>
                  </a:moveTo>
                  <a:lnTo>
                    <a:pt x="162191" y="17970"/>
                  </a:lnTo>
                  <a:lnTo>
                    <a:pt x="160324" y="17970"/>
                  </a:lnTo>
                  <a:lnTo>
                    <a:pt x="158686" y="18199"/>
                  </a:lnTo>
                  <a:lnTo>
                    <a:pt x="157289" y="18440"/>
                  </a:lnTo>
                  <a:lnTo>
                    <a:pt x="157289" y="19837"/>
                  </a:lnTo>
                  <a:lnTo>
                    <a:pt x="157518" y="20535"/>
                  </a:lnTo>
                  <a:lnTo>
                    <a:pt x="159156" y="20764"/>
                  </a:lnTo>
                  <a:lnTo>
                    <a:pt x="160553" y="21005"/>
                  </a:lnTo>
                  <a:lnTo>
                    <a:pt x="161950" y="21005"/>
                  </a:lnTo>
                  <a:lnTo>
                    <a:pt x="162191" y="21234"/>
                  </a:lnTo>
                  <a:lnTo>
                    <a:pt x="162890" y="20307"/>
                  </a:lnTo>
                  <a:lnTo>
                    <a:pt x="162890" y="20066"/>
                  </a:lnTo>
                  <a:close/>
                </a:path>
                <a:path w="4645660" h="2103120">
                  <a:moveTo>
                    <a:pt x="491464" y="1197622"/>
                  </a:moveTo>
                  <a:lnTo>
                    <a:pt x="491223" y="1194587"/>
                  </a:lnTo>
                  <a:lnTo>
                    <a:pt x="484695" y="1194587"/>
                  </a:lnTo>
                  <a:lnTo>
                    <a:pt x="484225" y="1196454"/>
                  </a:lnTo>
                  <a:lnTo>
                    <a:pt x="485394" y="1197622"/>
                  </a:lnTo>
                  <a:lnTo>
                    <a:pt x="487260" y="1197851"/>
                  </a:lnTo>
                  <a:lnTo>
                    <a:pt x="489356" y="1198079"/>
                  </a:lnTo>
                  <a:lnTo>
                    <a:pt x="491464" y="1197622"/>
                  </a:lnTo>
                  <a:close/>
                </a:path>
                <a:path w="4645660" h="2103120">
                  <a:moveTo>
                    <a:pt x="554240" y="1042670"/>
                  </a:moveTo>
                  <a:lnTo>
                    <a:pt x="551903" y="1040561"/>
                  </a:lnTo>
                  <a:lnTo>
                    <a:pt x="549567" y="1042670"/>
                  </a:lnTo>
                  <a:lnTo>
                    <a:pt x="549567" y="1044994"/>
                  </a:lnTo>
                  <a:lnTo>
                    <a:pt x="551903" y="1047102"/>
                  </a:lnTo>
                  <a:lnTo>
                    <a:pt x="554240" y="1044765"/>
                  </a:lnTo>
                  <a:lnTo>
                    <a:pt x="554240" y="1042670"/>
                  </a:lnTo>
                  <a:close/>
                </a:path>
                <a:path w="4645660" h="2103120">
                  <a:moveTo>
                    <a:pt x="782929" y="1041730"/>
                  </a:moveTo>
                  <a:lnTo>
                    <a:pt x="782002" y="1041031"/>
                  </a:lnTo>
                  <a:lnTo>
                    <a:pt x="781761" y="1041031"/>
                  </a:lnTo>
                  <a:lnTo>
                    <a:pt x="779665" y="1041730"/>
                  </a:lnTo>
                  <a:lnTo>
                    <a:pt x="779665" y="1042200"/>
                  </a:lnTo>
                  <a:lnTo>
                    <a:pt x="779437" y="1043825"/>
                  </a:lnTo>
                  <a:lnTo>
                    <a:pt x="779894" y="1045235"/>
                  </a:lnTo>
                  <a:lnTo>
                    <a:pt x="780135" y="1046632"/>
                  </a:lnTo>
                  <a:lnTo>
                    <a:pt x="780834" y="1046632"/>
                  </a:lnTo>
                  <a:lnTo>
                    <a:pt x="781532" y="1046403"/>
                  </a:lnTo>
                  <a:lnTo>
                    <a:pt x="782231" y="1046403"/>
                  </a:lnTo>
                  <a:lnTo>
                    <a:pt x="782459" y="1044765"/>
                  </a:lnTo>
                  <a:lnTo>
                    <a:pt x="782701" y="1043368"/>
                  </a:lnTo>
                  <a:lnTo>
                    <a:pt x="782701" y="1041958"/>
                  </a:lnTo>
                  <a:lnTo>
                    <a:pt x="782929" y="1041730"/>
                  </a:lnTo>
                  <a:close/>
                </a:path>
                <a:path w="4645660" h="2103120">
                  <a:moveTo>
                    <a:pt x="940917" y="1039393"/>
                  </a:moveTo>
                  <a:lnTo>
                    <a:pt x="938580" y="1037297"/>
                  </a:lnTo>
                  <a:lnTo>
                    <a:pt x="936244" y="1039393"/>
                  </a:lnTo>
                  <a:lnTo>
                    <a:pt x="936244" y="1041501"/>
                  </a:lnTo>
                  <a:lnTo>
                    <a:pt x="938580" y="1043825"/>
                  </a:lnTo>
                  <a:lnTo>
                    <a:pt x="940917" y="1041730"/>
                  </a:lnTo>
                  <a:lnTo>
                    <a:pt x="940917" y="1039393"/>
                  </a:lnTo>
                  <a:close/>
                </a:path>
                <a:path w="4645660" h="2103120">
                  <a:moveTo>
                    <a:pt x="946746" y="9804"/>
                  </a:moveTo>
                  <a:lnTo>
                    <a:pt x="943013" y="7696"/>
                  </a:lnTo>
                  <a:lnTo>
                    <a:pt x="944181" y="10033"/>
                  </a:lnTo>
                  <a:lnTo>
                    <a:pt x="942086" y="13068"/>
                  </a:lnTo>
                  <a:lnTo>
                    <a:pt x="945349" y="14236"/>
                  </a:lnTo>
                  <a:lnTo>
                    <a:pt x="946746" y="9804"/>
                  </a:lnTo>
                  <a:close/>
                </a:path>
                <a:path w="4645660" h="2103120">
                  <a:moveTo>
                    <a:pt x="1015123" y="19138"/>
                  </a:moveTo>
                  <a:lnTo>
                    <a:pt x="1014895" y="18440"/>
                  </a:lnTo>
                  <a:lnTo>
                    <a:pt x="1013498" y="18199"/>
                  </a:lnTo>
                  <a:lnTo>
                    <a:pt x="1011859" y="17970"/>
                  </a:lnTo>
                  <a:lnTo>
                    <a:pt x="1010462" y="17970"/>
                  </a:lnTo>
                  <a:lnTo>
                    <a:pt x="1010221" y="17741"/>
                  </a:lnTo>
                  <a:lnTo>
                    <a:pt x="1009523" y="18669"/>
                  </a:lnTo>
                  <a:lnTo>
                    <a:pt x="1009523" y="18897"/>
                  </a:lnTo>
                  <a:lnTo>
                    <a:pt x="1010221" y="21005"/>
                  </a:lnTo>
                  <a:lnTo>
                    <a:pt x="1010691" y="21005"/>
                  </a:lnTo>
                  <a:lnTo>
                    <a:pt x="1012329" y="21234"/>
                  </a:lnTo>
                  <a:lnTo>
                    <a:pt x="1013726" y="20764"/>
                  </a:lnTo>
                  <a:lnTo>
                    <a:pt x="1015123" y="20535"/>
                  </a:lnTo>
                  <a:lnTo>
                    <a:pt x="1015123" y="19138"/>
                  </a:lnTo>
                  <a:close/>
                </a:path>
                <a:path w="4645660" h="2103120">
                  <a:moveTo>
                    <a:pt x="1042428" y="475589"/>
                  </a:moveTo>
                  <a:lnTo>
                    <a:pt x="1040091" y="473494"/>
                  </a:lnTo>
                  <a:lnTo>
                    <a:pt x="1037767" y="475589"/>
                  </a:lnTo>
                  <a:lnTo>
                    <a:pt x="1037767" y="477926"/>
                  </a:lnTo>
                  <a:lnTo>
                    <a:pt x="1040091" y="480021"/>
                  </a:lnTo>
                  <a:lnTo>
                    <a:pt x="1042428" y="477926"/>
                  </a:lnTo>
                  <a:lnTo>
                    <a:pt x="1042428" y="475589"/>
                  </a:lnTo>
                  <a:close/>
                </a:path>
                <a:path w="4645660" h="2103120">
                  <a:moveTo>
                    <a:pt x="1080935" y="1042428"/>
                  </a:moveTo>
                  <a:lnTo>
                    <a:pt x="1079766" y="1038936"/>
                  </a:lnTo>
                  <a:lnTo>
                    <a:pt x="1076731" y="1041260"/>
                  </a:lnTo>
                  <a:lnTo>
                    <a:pt x="1074635" y="1040561"/>
                  </a:lnTo>
                  <a:lnTo>
                    <a:pt x="1076502" y="1043825"/>
                  </a:lnTo>
                  <a:lnTo>
                    <a:pt x="1080935" y="1042428"/>
                  </a:lnTo>
                  <a:close/>
                </a:path>
                <a:path w="4645660" h="2103120">
                  <a:moveTo>
                    <a:pt x="1114069" y="1992210"/>
                  </a:moveTo>
                  <a:lnTo>
                    <a:pt x="1113142" y="1991512"/>
                  </a:lnTo>
                  <a:lnTo>
                    <a:pt x="1112901" y="1991512"/>
                  </a:lnTo>
                  <a:lnTo>
                    <a:pt x="1110805" y="1992210"/>
                  </a:lnTo>
                  <a:lnTo>
                    <a:pt x="1110805" y="1992680"/>
                  </a:lnTo>
                  <a:lnTo>
                    <a:pt x="1110576" y="1994319"/>
                  </a:lnTo>
                  <a:lnTo>
                    <a:pt x="1111034" y="1995716"/>
                  </a:lnTo>
                  <a:lnTo>
                    <a:pt x="1111275" y="1997113"/>
                  </a:lnTo>
                  <a:lnTo>
                    <a:pt x="1112672" y="1997113"/>
                  </a:lnTo>
                  <a:lnTo>
                    <a:pt x="1113370" y="1996884"/>
                  </a:lnTo>
                  <a:lnTo>
                    <a:pt x="1113599" y="1995487"/>
                  </a:lnTo>
                  <a:lnTo>
                    <a:pt x="1113840" y="1993849"/>
                  </a:lnTo>
                  <a:lnTo>
                    <a:pt x="1113840" y="1992452"/>
                  </a:lnTo>
                  <a:lnTo>
                    <a:pt x="1114069" y="1992210"/>
                  </a:lnTo>
                  <a:close/>
                </a:path>
                <a:path w="4645660" h="2103120">
                  <a:moveTo>
                    <a:pt x="1277886" y="845477"/>
                  </a:moveTo>
                  <a:lnTo>
                    <a:pt x="1275562" y="843140"/>
                  </a:lnTo>
                  <a:lnTo>
                    <a:pt x="1273454" y="843140"/>
                  </a:lnTo>
                  <a:lnTo>
                    <a:pt x="1271358" y="845477"/>
                  </a:lnTo>
                  <a:lnTo>
                    <a:pt x="1273454" y="847801"/>
                  </a:lnTo>
                  <a:lnTo>
                    <a:pt x="1275791" y="847801"/>
                  </a:lnTo>
                  <a:lnTo>
                    <a:pt x="1277886" y="845477"/>
                  </a:lnTo>
                  <a:close/>
                </a:path>
                <a:path w="4645660" h="2103120">
                  <a:moveTo>
                    <a:pt x="1360500" y="469061"/>
                  </a:moveTo>
                  <a:lnTo>
                    <a:pt x="1358163" y="466953"/>
                  </a:lnTo>
                  <a:lnTo>
                    <a:pt x="1355839" y="469061"/>
                  </a:lnTo>
                  <a:lnTo>
                    <a:pt x="1355839" y="471157"/>
                  </a:lnTo>
                  <a:lnTo>
                    <a:pt x="1358163" y="473494"/>
                  </a:lnTo>
                  <a:lnTo>
                    <a:pt x="1360500" y="471398"/>
                  </a:lnTo>
                  <a:lnTo>
                    <a:pt x="1360500" y="469061"/>
                  </a:lnTo>
                  <a:close/>
                </a:path>
                <a:path w="4645660" h="2103120">
                  <a:moveTo>
                    <a:pt x="1390840" y="19367"/>
                  </a:moveTo>
                  <a:lnTo>
                    <a:pt x="1387335" y="18199"/>
                  </a:lnTo>
                  <a:lnTo>
                    <a:pt x="1385938" y="22631"/>
                  </a:lnTo>
                  <a:lnTo>
                    <a:pt x="1389672" y="24739"/>
                  </a:lnTo>
                  <a:lnTo>
                    <a:pt x="1388503" y="22402"/>
                  </a:lnTo>
                  <a:lnTo>
                    <a:pt x="1390840" y="19367"/>
                  </a:lnTo>
                  <a:close/>
                </a:path>
                <a:path w="4645660" h="2103120">
                  <a:moveTo>
                    <a:pt x="1468551" y="839406"/>
                  </a:moveTo>
                  <a:lnTo>
                    <a:pt x="1466215" y="837311"/>
                  </a:lnTo>
                  <a:lnTo>
                    <a:pt x="1463878" y="839406"/>
                  </a:lnTo>
                  <a:lnTo>
                    <a:pt x="1463878" y="841743"/>
                  </a:lnTo>
                  <a:lnTo>
                    <a:pt x="1466215" y="843838"/>
                  </a:lnTo>
                  <a:lnTo>
                    <a:pt x="1468551" y="841743"/>
                  </a:lnTo>
                  <a:lnTo>
                    <a:pt x="1468551" y="839406"/>
                  </a:lnTo>
                  <a:close/>
                </a:path>
                <a:path w="4645660" h="2103120">
                  <a:moveTo>
                    <a:pt x="1497253" y="21932"/>
                  </a:moveTo>
                  <a:lnTo>
                    <a:pt x="1495158" y="21005"/>
                  </a:lnTo>
                  <a:lnTo>
                    <a:pt x="1493291" y="20307"/>
                  </a:lnTo>
                  <a:lnTo>
                    <a:pt x="1490713" y="22872"/>
                  </a:lnTo>
                  <a:lnTo>
                    <a:pt x="1493520" y="24968"/>
                  </a:lnTo>
                  <a:lnTo>
                    <a:pt x="1495615" y="25908"/>
                  </a:lnTo>
                  <a:lnTo>
                    <a:pt x="1497253" y="21932"/>
                  </a:lnTo>
                  <a:close/>
                </a:path>
                <a:path w="4645660" h="2103120">
                  <a:moveTo>
                    <a:pt x="1498180" y="6997"/>
                  </a:moveTo>
                  <a:lnTo>
                    <a:pt x="1495856" y="4902"/>
                  </a:lnTo>
                  <a:lnTo>
                    <a:pt x="1493520" y="6997"/>
                  </a:lnTo>
                  <a:lnTo>
                    <a:pt x="1493520" y="9334"/>
                  </a:lnTo>
                  <a:lnTo>
                    <a:pt x="1495856" y="11430"/>
                  </a:lnTo>
                  <a:lnTo>
                    <a:pt x="1498180" y="9105"/>
                  </a:lnTo>
                  <a:lnTo>
                    <a:pt x="1498180" y="6997"/>
                  </a:lnTo>
                  <a:close/>
                </a:path>
                <a:path w="4645660" h="2103120">
                  <a:moveTo>
                    <a:pt x="1536928" y="2079498"/>
                  </a:moveTo>
                  <a:lnTo>
                    <a:pt x="1536458" y="2078088"/>
                  </a:lnTo>
                  <a:lnTo>
                    <a:pt x="1536230" y="2076691"/>
                  </a:lnTo>
                  <a:lnTo>
                    <a:pt x="1534820" y="2076691"/>
                  </a:lnTo>
                  <a:lnTo>
                    <a:pt x="1534121" y="2076932"/>
                  </a:lnTo>
                  <a:lnTo>
                    <a:pt x="1533893" y="2078329"/>
                  </a:lnTo>
                  <a:lnTo>
                    <a:pt x="1533652" y="2079955"/>
                  </a:lnTo>
                  <a:lnTo>
                    <a:pt x="1533652" y="2081364"/>
                  </a:lnTo>
                  <a:lnTo>
                    <a:pt x="1533423" y="2081593"/>
                  </a:lnTo>
                  <a:lnTo>
                    <a:pt x="1534363" y="2082292"/>
                  </a:lnTo>
                  <a:lnTo>
                    <a:pt x="1534591" y="2082292"/>
                  </a:lnTo>
                  <a:lnTo>
                    <a:pt x="1536687" y="2081593"/>
                  </a:lnTo>
                  <a:lnTo>
                    <a:pt x="1536687" y="2081123"/>
                  </a:lnTo>
                  <a:lnTo>
                    <a:pt x="1536928" y="2079498"/>
                  </a:lnTo>
                  <a:close/>
                </a:path>
                <a:path w="4645660" h="2103120">
                  <a:moveTo>
                    <a:pt x="1552790" y="1992452"/>
                  </a:moveTo>
                  <a:lnTo>
                    <a:pt x="1548358" y="1991055"/>
                  </a:lnTo>
                  <a:lnTo>
                    <a:pt x="1546491" y="1994319"/>
                  </a:lnTo>
                  <a:lnTo>
                    <a:pt x="1548599" y="1993620"/>
                  </a:lnTo>
                  <a:lnTo>
                    <a:pt x="1551622" y="1995716"/>
                  </a:lnTo>
                  <a:lnTo>
                    <a:pt x="1552371" y="1993620"/>
                  </a:lnTo>
                  <a:lnTo>
                    <a:pt x="1552790" y="1992452"/>
                  </a:lnTo>
                  <a:close/>
                </a:path>
                <a:path w="4645660" h="2103120">
                  <a:moveTo>
                    <a:pt x="1632597" y="469061"/>
                  </a:moveTo>
                  <a:lnTo>
                    <a:pt x="1630032" y="466953"/>
                  </a:lnTo>
                  <a:lnTo>
                    <a:pt x="1627708" y="469061"/>
                  </a:lnTo>
                  <a:lnTo>
                    <a:pt x="1627708" y="471398"/>
                  </a:lnTo>
                  <a:lnTo>
                    <a:pt x="1630032" y="473494"/>
                  </a:lnTo>
                  <a:lnTo>
                    <a:pt x="1632597" y="471157"/>
                  </a:lnTo>
                  <a:lnTo>
                    <a:pt x="1632597" y="469061"/>
                  </a:lnTo>
                  <a:close/>
                </a:path>
                <a:path w="4645660" h="2103120">
                  <a:moveTo>
                    <a:pt x="1678343" y="469290"/>
                  </a:moveTo>
                  <a:lnTo>
                    <a:pt x="1675536" y="467664"/>
                  </a:lnTo>
                  <a:lnTo>
                    <a:pt x="1676006" y="469290"/>
                  </a:lnTo>
                  <a:lnTo>
                    <a:pt x="1672043" y="471855"/>
                  </a:lnTo>
                  <a:lnTo>
                    <a:pt x="1676704" y="473024"/>
                  </a:lnTo>
                  <a:lnTo>
                    <a:pt x="1678343" y="471157"/>
                  </a:lnTo>
                  <a:lnTo>
                    <a:pt x="1678343" y="469290"/>
                  </a:lnTo>
                  <a:close/>
                </a:path>
                <a:path w="4645660" h="2103120">
                  <a:moveTo>
                    <a:pt x="1711248" y="478866"/>
                  </a:moveTo>
                  <a:lnTo>
                    <a:pt x="1708912" y="476758"/>
                  </a:lnTo>
                  <a:lnTo>
                    <a:pt x="1706346" y="478866"/>
                  </a:lnTo>
                  <a:lnTo>
                    <a:pt x="1706346" y="481190"/>
                  </a:lnTo>
                  <a:lnTo>
                    <a:pt x="1708912" y="483298"/>
                  </a:lnTo>
                  <a:lnTo>
                    <a:pt x="1711248" y="481190"/>
                  </a:lnTo>
                  <a:lnTo>
                    <a:pt x="1711248" y="478866"/>
                  </a:lnTo>
                  <a:close/>
                </a:path>
                <a:path w="4645660" h="2103120">
                  <a:moveTo>
                    <a:pt x="1770049" y="842670"/>
                  </a:moveTo>
                  <a:lnTo>
                    <a:pt x="1767725" y="840574"/>
                  </a:lnTo>
                  <a:lnTo>
                    <a:pt x="1765388" y="842670"/>
                  </a:lnTo>
                  <a:lnTo>
                    <a:pt x="1765388" y="845007"/>
                  </a:lnTo>
                  <a:lnTo>
                    <a:pt x="1767725" y="847102"/>
                  </a:lnTo>
                  <a:lnTo>
                    <a:pt x="1770049" y="845007"/>
                  </a:lnTo>
                  <a:lnTo>
                    <a:pt x="1770049" y="842670"/>
                  </a:lnTo>
                  <a:close/>
                </a:path>
                <a:path w="4645660" h="2103120">
                  <a:moveTo>
                    <a:pt x="1805292" y="22631"/>
                  </a:moveTo>
                  <a:lnTo>
                    <a:pt x="1800860" y="21234"/>
                  </a:lnTo>
                  <a:lnTo>
                    <a:pt x="1798993" y="24498"/>
                  </a:lnTo>
                  <a:lnTo>
                    <a:pt x="1801088" y="23799"/>
                  </a:lnTo>
                  <a:lnTo>
                    <a:pt x="1803895" y="25908"/>
                  </a:lnTo>
                  <a:lnTo>
                    <a:pt x="1804797" y="23799"/>
                  </a:lnTo>
                  <a:lnTo>
                    <a:pt x="1805292" y="22631"/>
                  </a:lnTo>
                  <a:close/>
                </a:path>
                <a:path w="4645660" h="2103120">
                  <a:moveTo>
                    <a:pt x="1809496" y="10033"/>
                  </a:moveTo>
                  <a:lnTo>
                    <a:pt x="1807159" y="7937"/>
                  </a:lnTo>
                  <a:lnTo>
                    <a:pt x="1804822" y="10274"/>
                  </a:lnTo>
                  <a:lnTo>
                    <a:pt x="1804822" y="12369"/>
                  </a:lnTo>
                  <a:lnTo>
                    <a:pt x="1807159" y="14465"/>
                  </a:lnTo>
                  <a:lnTo>
                    <a:pt x="1809496" y="12369"/>
                  </a:lnTo>
                  <a:lnTo>
                    <a:pt x="1809496" y="10033"/>
                  </a:lnTo>
                  <a:close/>
                </a:path>
                <a:path w="4645660" h="2103120">
                  <a:moveTo>
                    <a:pt x="1838896" y="6769"/>
                  </a:moveTo>
                  <a:lnTo>
                    <a:pt x="1836559" y="4673"/>
                  </a:lnTo>
                  <a:lnTo>
                    <a:pt x="1834222" y="6997"/>
                  </a:lnTo>
                  <a:lnTo>
                    <a:pt x="1834222" y="9105"/>
                  </a:lnTo>
                  <a:lnTo>
                    <a:pt x="1836559" y="11201"/>
                  </a:lnTo>
                  <a:lnTo>
                    <a:pt x="1838896" y="9105"/>
                  </a:lnTo>
                  <a:lnTo>
                    <a:pt x="1838896" y="6769"/>
                  </a:lnTo>
                  <a:close/>
                </a:path>
                <a:path w="4645660" h="2103120">
                  <a:moveTo>
                    <a:pt x="1849158" y="22872"/>
                  </a:moveTo>
                  <a:lnTo>
                    <a:pt x="1847761" y="20066"/>
                  </a:lnTo>
                  <a:lnTo>
                    <a:pt x="1848231" y="17970"/>
                  </a:lnTo>
                  <a:lnTo>
                    <a:pt x="1844725" y="19837"/>
                  </a:lnTo>
                  <a:lnTo>
                    <a:pt x="1846364" y="24498"/>
                  </a:lnTo>
                  <a:lnTo>
                    <a:pt x="1849158" y="22872"/>
                  </a:lnTo>
                  <a:close/>
                </a:path>
                <a:path w="4645660" h="2103120">
                  <a:moveTo>
                    <a:pt x="1886966" y="841743"/>
                  </a:moveTo>
                  <a:lnTo>
                    <a:pt x="1885099" y="839876"/>
                  </a:lnTo>
                  <a:lnTo>
                    <a:pt x="1883473" y="840105"/>
                  </a:lnTo>
                  <a:lnTo>
                    <a:pt x="1880666" y="842200"/>
                  </a:lnTo>
                  <a:lnTo>
                    <a:pt x="1883702" y="844308"/>
                  </a:lnTo>
                  <a:lnTo>
                    <a:pt x="1885569" y="845235"/>
                  </a:lnTo>
                  <a:lnTo>
                    <a:pt x="1886966" y="841743"/>
                  </a:lnTo>
                  <a:close/>
                </a:path>
                <a:path w="4645660" h="2103120">
                  <a:moveTo>
                    <a:pt x="1907032" y="1776361"/>
                  </a:moveTo>
                  <a:lnTo>
                    <a:pt x="1904936" y="1774024"/>
                  </a:lnTo>
                  <a:lnTo>
                    <a:pt x="1902599" y="1774024"/>
                  </a:lnTo>
                  <a:lnTo>
                    <a:pt x="1900504" y="1776361"/>
                  </a:lnTo>
                  <a:lnTo>
                    <a:pt x="1902841" y="1778685"/>
                  </a:lnTo>
                  <a:lnTo>
                    <a:pt x="1904936" y="1778685"/>
                  </a:lnTo>
                  <a:lnTo>
                    <a:pt x="1907032" y="1776361"/>
                  </a:lnTo>
                  <a:close/>
                </a:path>
                <a:path w="4645660" h="2103120">
                  <a:moveTo>
                    <a:pt x="1979841" y="18669"/>
                  </a:moveTo>
                  <a:lnTo>
                    <a:pt x="1979612" y="17030"/>
                  </a:lnTo>
                  <a:lnTo>
                    <a:pt x="1977517" y="14236"/>
                  </a:lnTo>
                  <a:lnTo>
                    <a:pt x="1975408" y="17272"/>
                  </a:lnTo>
                  <a:lnTo>
                    <a:pt x="1974481" y="19367"/>
                  </a:lnTo>
                  <a:lnTo>
                    <a:pt x="1977974" y="20535"/>
                  </a:lnTo>
                  <a:lnTo>
                    <a:pt x="1979841" y="18669"/>
                  </a:lnTo>
                  <a:close/>
                </a:path>
                <a:path w="4645660" h="2103120">
                  <a:moveTo>
                    <a:pt x="2012746" y="16802"/>
                  </a:moveTo>
                  <a:lnTo>
                    <a:pt x="2010422" y="14706"/>
                  </a:lnTo>
                  <a:lnTo>
                    <a:pt x="2008085" y="16802"/>
                  </a:lnTo>
                  <a:lnTo>
                    <a:pt x="2008085" y="18897"/>
                  </a:lnTo>
                  <a:lnTo>
                    <a:pt x="2010422" y="21234"/>
                  </a:lnTo>
                  <a:lnTo>
                    <a:pt x="2012746" y="19138"/>
                  </a:lnTo>
                  <a:lnTo>
                    <a:pt x="2012746" y="16802"/>
                  </a:lnTo>
                  <a:close/>
                </a:path>
                <a:path w="4645660" h="2103120">
                  <a:moveTo>
                    <a:pt x="2029091" y="845934"/>
                  </a:moveTo>
                  <a:lnTo>
                    <a:pt x="2026754" y="843838"/>
                  </a:lnTo>
                  <a:lnTo>
                    <a:pt x="2024418" y="845934"/>
                  </a:lnTo>
                  <a:lnTo>
                    <a:pt x="2024418" y="848271"/>
                  </a:lnTo>
                  <a:lnTo>
                    <a:pt x="2026754" y="850379"/>
                  </a:lnTo>
                  <a:lnTo>
                    <a:pt x="2029091" y="848271"/>
                  </a:lnTo>
                  <a:lnTo>
                    <a:pt x="2029091" y="845934"/>
                  </a:lnTo>
                  <a:close/>
                </a:path>
                <a:path w="4645660" h="2103120">
                  <a:moveTo>
                    <a:pt x="2117534" y="13296"/>
                  </a:moveTo>
                  <a:lnTo>
                    <a:pt x="2115197" y="11201"/>
                  </a:lnTo>
                  <a:lnTo>
                    <a:pt x="2112861" y="13538"/>
                  </a:lnTo>
                  <a:lnTo>
                    <a:pt x="2112861" y="15633"/>
                  </a:lnTo>
                  <a:lnTo>
                    <a:pt x="2115197" y="17741"/>
                  </a:lnTo>
                  <a:lnTo>
                    <a:pt x="2117534" y="15633"/>
                  </a:lnTo>
                  <a:lnTo>
                    <a:pt x="2117534" y="13296"/>
                  </a:lnTo>
                  <a:close/>
                </a:path>
                <a:path w="4645660" h="2103120">
                  <a:moveTo>
                    <a:pt x="2161641" y="471855"/>
                  </a:moveTo>
                  <a:lnTo>
                    <a:pt x="2157196" y="470687"/>
                  </a:lnTo>
                  <a:lnTo>
                    <a:pt x="2155571" y="472554"/>
                  </a:lnTo>
                  <a:lnTo>
                    <a:pt x="2155571" y="474421"/>
                  </a:lnTo>
                  <a:lnTo>
                    <a:pt x="2158365" y="476059"/>
                  </a:lnTo>
                  <a:lnTo>
                    <a:pt x="2157666" y="474421"/>
                  </a:lnTo>
                  <a:lnTo>
                    <a:pt x="2161641" y="471855"/>
                  </a:lnTo>
                  <a:close/>
                </a:path>
                <a:path w="4645660" h="2103120">
                  <a:moveTo>
                    <a:pt x="2184743" y="468591"/>
                  </a:moveTo>
                  <a:lnTo>
                    <a:pt x="2180310" y="467423"/>
                  </a:lnTo>
                  <a:lnTo>
                    <a:pt x="2178672" y="469290"/>
                  </a:lnTo>
                  <a:lnTo>
                    <a:pt x="2178672" y="471157"/>
                  </a:lnTo>
                  <a:lnTo>
                    <a:pt x="2181466" y="472795"/>
                  </a:lnTo>
                  <a:lnTo>
                    <a:pt x="2180767" y="471157"/>
                  </a:lnTo>
                  <a:lnTo>
                    <a:pt x="2184743" y="468591"/>
                  </a:lnTo>
                  <a:close/>
                </a:path>
                <a:path w="4645660" h="2103120">
                  <a:moveTo>
                    <a:pt x="2204339" y="465328"/>
                  </a:moveTo>
                  <a:lnTo>
                    <a:pt x="2199906" y="464159"/>
                  </a:lnTo>
                  <a:lnTo>
                    <a:pt x="2198268" y="466026"/>
                  </a:lnTo>
                  <a:lnTo>
                    <a:pt x="2198268" y="467893"/>
                  </a:lnTo>
                  <a:lnTo>
                    <a:pt x="2201075" y="469531"/>
                  </a:lnTo>
                  <a:lnTo>
                    <a:pt x="2200376" y="467893"/>
                  </a:lnTo>
                  <a:lnTo>
                    <a:pt x="2204339" y="465328"/>
                  </a:lnTo>
                  <a:close/>
                </a:path>
                <a:path w="4645660" h="2103120">
                  <a:moveTo>
                    <a:pt x="2280412" y="845235"/>
                  </a:moveTo>
                  <a:lnTo>
                    <a:pt x="2275979" y="843838"/>
                  </a:lnTo>
                  <a:lnTo>
                    <a:pt x="2274112" y="847102"/>
                  </a:lnTo>
                  <a:lnTo>
                    <a:pt x="2276221" y="846404"/>
                  </a:lnTo>
                  <a:lnTo>
                    <a:pt x="2279256" y="848741"/>
                  </a:lnTo>
                  <a:lnTo>
                    <a:pt x="2280031" y="846404"/>
                  </a:lnTo>
                  <a:lnTo>
                    <a:pt x="2280412" y="845235"/>
                  </a:lnTo>
                  <a:close/>
                </a:path>
                <a:path w="4645660" h="2103120">
                  <a:moveTo>
                    <a:pt x="2392197" y="841971"/>
                  </a:moveTo>
                  <a:lnTo>
                    <a:pt x="2390800" y="837539"/>
                  </a:lnTo>
                  <a:lnTo>
                    <a:pt x="2387295" y="838708"/>
                  </a:lnTo>
                  <a:lnTo>
                    <a:pt x="2389632" y="841743"/>
                  </a:lnTo>
                  <a:lnTo>
                    <a:pt x="2388933" y="843838"/>
                  </a:lnTo>
                  <a:lnTo>
                    <a:pt x="2392197" y="841971"/>
                  </a:lnTo>
                  <a:close/>
                </a:path>
                <a:path w="4645660" h="2103120">
                  <a:moveTo>
                    <a:pt x="2395461" y="24498"/>
                  </a:moveTo>
                  <a:lnTo>
                    <a:pt x="2395004" y="23101"/>
                  </a:lnTo>
                  <a:lnTo>
                    <a:pt x="2394762" y="21704"/>
                  </a:lnTo>
                  <a:lnTo>
                    <a:pt x="2393365" y="21704"/>
                  </a:lnTo>
                  <a:lnTo>
                    <a:pt x="2392667" y="21932"/>
                  </a:lnTo>
                  <a:lnTo>
                    <a:pt x="2392426" y="23571"/>
                  </a:lnTo>
                  <a:lnTo>
                    <a:pt x="2392197" y="24968"/>
                  </a:lnTo>
                  <a:lnTo>
                    <a:pt x="2392197" y="26365"/>
                  </a:lnTo>
                  <a:lnTo>
                    <a:pt x="2391968" y="26606"/>
                  </a:lnTo>
                  <a:lnTo>
                    <a:pt x="2392896" y="27305"/>
                  </a:lnTo>
                  <a:lnTo>
                    <a:pt x="2393137" y="27305"/>
                  </a:lnTo>
                  <a:lnTo>
                    <a:pt x="2395232" y="26606"/>
                  </a:lnTo>
                  <a:lnTo>
                    <a:pt x="2395232" y="26136"/>
                  </a:lnTo>
                  <a:lnTo>
                    <a:pt x="2395461" y="24498"/>
                  </a:lnTo>
                  <a:close/>
                </a:path>
                <a:path w="4645660" h="2103120">
                  <a:moveTo>
                    <a:pt x="2423236" y="478624"/>
                  </a:moveTo>
                  <a:lnTo>
                    <a:pt x="2420899" y="475589"/>
                  </a:lnTo>
                  <a:lnTo>
                    <a:pt x="2421598" y="473494"/>
                  </a:lnTo>
                  <a:lnTo>
                    <a:pt x="2418334" y="475361"/>
                  </a:lnTo>
                  <a:lnTo>
                    <a:pt x="2419731" y="479793"/>
                  </a:lnTo>
                  <a:lnTo>
                    <a:pt x="2423236" y="478624"/>
                  </a:lnTo>
                  <a:close/>
                </a:path>
                <a:path w="4645660" h="2103120">
                  <a:moveTo>
                    <a:pt x="2435606" y="6997"/>
                  </a:moveTo>
                  <a:lnTo>
                    <a:pt x="2433040" y="4902"/>
                  </a:lnTo>
                  <a:lnTo>
                    <a:pt x="2430703" y="6997"/>
                  </a:lnTo>
                  <a:lnTo>
                    <a:pt x="2430703" y="9334"/>
                  </a:lnTo>
                  <a:lnTo>
                    <a:pt x="2433040" y="11430"/>
                  </a:lnTo>
                  <a:lnTo>
                    <a:pt x="2435606" y="9105"/>
                  </a:lnTo>
                  <a:lnTo>
                    <a:pt x="2435606" y="6997"/>
                  </a:lnTo>
                  <a:close/>
                </a:path>
                <a:path w="4645660" h="2103120">
                  <a:moveTo>
                    <a:pt x="2470835" y="843838"/>
                  </a:moveTo>
                  <a:lnTo>
                    <a:pt x="2470378" y="842441"/>
                  </a:lnTo>
                  <a:lnTo>
                    <a:pt x="2470137" y="841044"/>
                  </a:lnTo>
                  <a:lnTo>
                    <a:pt x="2468740" y="841044"/>
                  </a:lnTo>
                  <a:lnTo>
                    <a:pt x="2468041" y="841273"/>
                  </a:lnTo>
                  <a:lnTo>
                    <a:pt x="2467813" y="842670"/>
                  </a:lnTo>
                  <a:lnTo>
                    <a:pt x="2467572" y="844308"/>
                  </a:lnTo>
                  <a:lnTo>
                    <a:pt x="2467572" y="845705"/>
                  </a:lnTo>
                  <a:lnTo>
                    <a:pt x="2467343" y="845934"/>
                  </a:lnTo>
                  <a:lnTo>
                    <a:pt x="2468270" y="846645"/>
                  </a:lnTo>
                  <a:lnTo>
                    <a:pt x="2468511" y="846645"/>
                  </a:lnTo>
                  <a:lnTo>
                    <a:pt x="2470607" y="845934"/>
                  </a:lnTo>
                  <a:lnTo>
                    <a:pt x="2470607" y="845477"/>
                  </a:lnTo>
                  <a:lnTo>
                    <a:pt x="2470835" y="843838"/>
                  </a:lnTo>
                  <a:close/>
                </a:path>
                <a:path w="4645660" h="2103120">
                  <a:moveTo>
                    <a:pt x="2471547" y="25438"/>
                  </a:moveTo>
                  <a:lnTo>
                    <a:pt x="2471305" y="23799"/>
                  </a:lnTo>
                  <a:lnTo>
                    <a:pt x="2469210" y="21005"/>
                  </a:lnTo>
                  <a:lnTo>
                    <a:pt x="2467102" y="23799"/>
                  </a:lnTo>
                  <a:lnTo>
                    <a:pt x="2466175" y="25908"/>
                  </a:lnTo>
                  <a:lnTo>
                    <a:pt x="2469680" y="27305"/>
                  </a:lnTo>
                  <a:lnTo>
                    <a:pt x="2471547" y="25438"/>
                  </a:lnTo>
                  <a:close/>
                </a:path>
                <a:path w="4645660" h="2103120">
                  <a:moveTo>
                    <a:pt x="2481338" y="20066"/>
                  </a:moveTo>
                  <a:lnTo>
                    <a:pt x="2479014" y="17970"/>
                  </a:lnTo>
                  <a:lnTo>
                    <a:pt x="2476677" y="20066"/>
                  </a:lnTo>
                  <a:lnTo>
                    <a:pt x="2476677" y="22402"/>
                  </a:lnTo>
                  <a:lnTo>
                    <a:pt x="2479014" y="24498"/>
                  </a:lnTo>
                  <a:lnTo>
                    <a:pt x="2481338" y="22174"/>
                  </a:lnTo>
                  <a:lnTo>
                    <a:pt x="2481338" y="20066"/>
                  </a:lnTo>
                  <a:close/>
                </a:path>
                <a:path w="4645660" h="2103120">
                  <a:moveTo>
                    <a:pt x="2713304" y="1042200"/>
                  </a:moveTo>
                  <a:lnTo>
                    <a:pt x="2711208" y="1039863"/>
                  </a:lnTo>
                  <a:lnTo>
                    <a:pt x="2708872" y="1039863"/>
                  </a:lnTo>
                  <a:lnTo>
                    <a:pt x="2706776" y="1042200"/>
                  </a:lnTo>
                  <a:lnTo>
                    <a:pt x="2709100" y="1044536"/>
                  </a:lnTo>
                  <a:lnTo>
                    <a:pt x="2711208" y="1044536"/>
                  </a:lnTo>
                  <a:lnTo>
                    <a:pt x="2713304" y="1042200"/>
                  </a:lnTo>
                  <a:close/>
                </a:path>
                <a:path w="4645660" h="2103120">
                  <a:moveTo>
                    <a:pt x="2782379" y="21234"/>
                  </a:moveTo>
                  <a:lnTo>
                    <a:pt x="2781909" y="19837"/>
                  </a:lnTo>
                  <a:lnTo>
                    <a:pt x="2781681" y="18440"/>
                  </a:lnTo>
                  <a:lnTo>
                    <a:pt x="2780284" y="18440"/>
                  </a:lnTo>
                  <a:lnTo>
                    <a:pt x="2779585" y="18669"/>
                  </a:lnTo>
                  <a:lnTo>
                    <a:pt x="2779344" y="20307"/>
                  </a:lnTo>
                  <a:lnTo>
                    <a:pt x="2779115" y="21704"/>
                  </a:lnTo>
                  <a:lnTo>
                    <a:pt x="2779115" y="23101"/>
                  </a:lnTo>
                  <a:lnTo>
                    <a:pt x="2778874" y="23342"/>
                  </a:lnTo>
                  <a:lnTo>
                    <a:pt x="2779814" y="24041"/>
                  </a:lnTo>
                  <a:lnTo>
                    <a:pt x="2780042" y="24041"/>
                  </a:lnTo>
                  <a:lnTo>
                    <a:pt x="2782151" y="23342"/>
                  </a:lnTo>
                  <a:lnTo>
                    <a:pt x="2782151" y="22872"/>
                  </a:lnTo>
                  <a:lnTo>
                    <a:pt x="2782379" y="21234"/>
                  </a:lnTo>
                  <a:close/>
                </a:path>
                <a:path w="4645660" h="2103120">
                  <a:moveTo>
                    <a:pt x="2896959" y="11201"/>
                  </a:moveTo>
                  <a:lnTo>
                    <a:pt x="2894863" y="11899"/>
                  </a:lnTo>
                  <a:lnTo>
                    <a:pt x="2891828" y="9804"/>
                  </a:lnTo>
                  <a:lnTo>
                    <a:pt x="2890659" y="13068"/>
                  </a:lnTo>
                  <a:lnTo>
                    <a:pt x="2895092" y="14465"/>
                  </a:lnTo>
                  <a:lnTo>
                    <a:pt x="2896565" y="11899"/>
                  </a:lnTo>
                  <a:lnTo>
                    <a:pt x="2896959" y="11201"/>
                  </a:lnTo>
                  <a:close/>
                </a:path>
                <a:path w="4645660" h="2103120">
                  <a:moveTo>
                    <a:pt x="3083649" y="468591"/>
                  </a:moveTo>
                  <a:lnTo>
                    <a:pt x="3081553" y="466255"/>
                  </a:lnTo>
                  <a:lnTo>
                    <a:pt x="3079216" y="466255"/>
                  </a:lnTo>
                  <a:lnTo>
                    <a:pt x="3077121" y="468591"/>
                  </a:lnTo>
                  <a:lnTo>
                    <a:pt x="3079445" y="470928"/>
                  </a:lnTo>
                  <a:lnTo>
                    <a:pt x="3081553" y="470928"/>
                  </a:lnTo>
                  <a:lnTo>
                    <a:pt x="3083649" y="468591"/>
                  </a:lnTo>
                  <a:close/>
                </a:path>
                <a:path w="4645660" h="2103120">
                  <a:moveTo>
                    <a:pt x="3323082" y="16332"/>
                  </a:moveTo>
                  <a:lnTo>
                    <a:pt x="3320745" y="13766"/>
                  </a:lnTo>
                  <a:lnTo>
                    <a:pt x="3318649" y="13766"/>
                  </a:lnTo>
                  <a:lnTo>
                    <a:pt x="3316541" y="16332"/>
                  </a:lnTo>
                  <a:lnTo>
                    <a:pt x="3318649" y="18669"/>
                  </a:lnTo>
                  <a:lnTo>
                    <a:pt x="3320986" y="18669"/>
                  </a:lnTo>
                  <a:lnTo>
                    <a:pt x="3323082" y="16332"/>
                  </a:lnTo>
                  <a:close/>
                </a:path>
                <a:path w="4645660" h="2103120">
                  <a:moveTo>
                    <a:pt x="3703929" y="465797"/>
                  </a:moveTo>
                  <a:lnTo>
                    <a:pt x="3701592" y="463689"/>
                  </a:lnTo>
                  <a:lnTo>
                    <a:pt x="3699256" y="465797"/>
                  </a:lnTo>
                  <a:lnTo>
                    <a:pt x="3699256" y="467893"/>
                  </a:lnTo>
                  <a:lnTo>
                    <a:pt x="3701592" y="470230"/>
                  </a:lnTo>
                  <a:lnTo>
                    <a:pt x="3703929" y="468122"/>
                  </a:lnTo>
                  <a:lnTo>
                    <a:pt x="3703929" y="465797"/>
                  </a:lnTo>
                  <a:close/>
                </a:path>
                <a:path w="4645660" h="2103120">
                  <a:moveTo>
                    <a:pt x="3902989" y="389953"/>
                  </a:moveTo>
                  <a:lnTo>
                    <a:pt x="3900881" y="387616"/>
                  </a:lnTo>
                  <a:lnTo>
                    <a:pt x="3898557" y="387616"/>
                  </a:lnTo>
                  <a:lnTo>
                    <a:pt x="3896449" y="389953"/>
                  </a:lnTo>
                  <a:lnTo>
                    <a:pt x="3898785" y="392277"/>
                  </a:lnTo>
                  <a:lnTo>
                    <a:pt x="3900881" y="392277"/>
                  </a:lnTo>
                  <a:lnTo>
                    <a:pt x="3902989" y="389953"/>
                  </a:lnTo>
                  <a:close/>
                </a:path>
                <a:path w="4645660" h="2103120">
                  <a:moveTo>
                    <a:pt x="4034371" y="478155"/>
                  </a:moveTo>
                  <a:lnTo>
                    <a:pt x="4032732" y="473722"/>
                  </a:lnTo>
                  <a:lnTo>
                    <a:pt x="4029240" y="474891"/>
                  </a:lnTo>
                  <a:lnTo>
                    <a:pt x="4031564" y="477926"/>
                  </a:lnTo>
                  <a:lnTo>
                    <a:pt x="4030865" y="480021"/>
                  </a:lnTo>
                  <a:lnTo>
                    <a:pt x="4034371" y="478155"/>
                  </a:lnTo>
                  <a:close/>
                </a:path>
                <a:path w="4645660" h="2103120">
                  <a:moveTo>
                    <a:pt x="4046740" y="472325"/>
                  </a:moveTo>
                  <a:lnTo>
                    <a:pt x="4046042" y="470230"/>
                  </a:lnTo>
                  <a:lnTo>
                    <a:pt x="4045572" y="470230"/>
                  </a:lnTo>
                  <a:lnTo>
                    <a:pt x="4043934" y="469988"/>
                  </a:lnTo>
                  <a:lnTo>
                    <a:pt x="4042537" y="470458"/>
                  </a:lnTo>
                  <a:lnTo>
                    <a:pt x="4041140" y="470687"/>
                  </a:lnTo>
                  <a:lnTo>
                    <a:pt x="4041368" y="471398"/>
                  </a:lnTo>
                  <a:lnTo>
                    <a:pt x="4041368" y="472795"/>
                  </a:lnTo>
                  <a:lnTo>
                    <a:pt x="4042778" y="473024"/>
                  </a:lnTo>
                  <a:lnTo>
                    <a:pt x="4044404" y="473265"/>
                  </a:lnTo>
                  <a:lnTo>
                    <a:pt x="4045801" y="473265"/>
                  </a:lnTo>
                  <a:lnTo>
                    <a:pt x="4046042" y="473494"/>
                  </a:lnTo>
                  <a:lnTo>
                    <a:pt x="4046740" y="472554"/>
                  </a:lnTo>
                  <a:lnTo>
                    <a:pt x="4046740" y="472325"/>
                  </a:lnTo>
                  <a:close/>
                </a:path>
                <a:path w="4645660" h="2103120">
                  <a:moveTo>
                    <a:pt x="4113707" y="842670"/>
                  </a:moveTo>
                  <a:lnTo>
                    <a:pt x="4111142" y="840574"/>
                  </a:lnTo>
                  <a:lnTo>
                    <a:pt x="4108818" y="842670"/>
                  </a:lnTo>
                  <a:lnTo>
                    <a:pt x="4108818" y="845007"/>
                  </a:lnTo>
                  <a:lnTo>
                    <a:pt x="4111142" y="847102"/>
                  </a:lnTo>
                  <a:lnTo>
                    <a:pt x="4113707" y="845007"/>
                  </a:lnTo>
                  <a:lnTo>
                    <a:pt x="4113707" y="842670"/>
                  </a:lnTo>
                  <a:close/>
                </a:path>
                <a:path w="4645660" h="2103120">
                  <a:moveTo>
                    <a:pt x="4227588" y="2100732"/>
                  </a:moveTo>
                  <a:lnTo>
                    <a:pt x="4225493" y="2098395"/>
                  </a:lnTo>
                  <a:lnTo>
                    <a:pt x="4223156" y="2098395"/>
                  </a:lnTo>
                  <a:lnTo>
                    <a:pt x="4221061" y="2100732"/>
                  </a:lnTo>
                  <a:lnTo>
                    <a:pt x="4223156" y="2103069"/>
                  </a:lnTo>
                  <a:lnTo>
                    <a:pt x="4225493" y="2103069"/>
                  </a:lnTo>
                  <a:lnTo>
                    <a:pt x="4227588" y="2100732"/>
                  </a:lnTo>
                  <a:close/>
                </a:path>
                <a:path w="4645660" h="2103120">
                  <a:moveTo>
                    <a:pt x="4341939" y="6769"/>
                  </a:moveTo>
                  <a:lnTo>
                    <a:pt x="4341711" y="6070"/>
                  </a:lnTo>
                  <a:lnTo>
                    <a:pt x="4341711" y="5372"/>
                  </a:lnTo>
                  <a:lnTo>
                    <a:pt x="4340072" y="5130"/>
                  </a:lnTo>
                  <a:lnTo>
                    <a:pt x="4338675" y="4902"/>
                  </a:lnTo>
                  <a:lnTo>
                    <a:pt x="4337278" y="4902"/>
                  </a:lnTo>
                  <a:lnTo>
                    <a:pt x="4337037" y="4673"/>
                  </a:lnTo>
                  <a:lnTo>
                    <a:pt x="4336339" y="5600"/>
                  </a:lnTo>
                  <a:lnTo>
                    <a:pt x="4336339" y="5829"/>
                  </a:lnTo>
                  <a:lnTo>
                    <a:pt x="4337037" y="7937"/>
                  </a:lnTo>
                  <a:lnTo>
                    <a:pt x="4337507" y="7937"/>
                  </a:lnTo>
                  <a:lnTo>
                    <a:pt x="4339145" y="8166"/>
                  </a:lnTo>
                  <a:lnTo>
                    <a:pt x="4340542" y="7696"/>
                  </a:lnTo>
                  <a:lnTo>
                    <a:pt x="4341939" y="7467"/>
                  </a:lnTo>
                  <a:lnTo>
                    <a:pt x="4341939" y="6769"/>
                  </a:lnTo>
                  <a:close/>
                </a:path>
                <a:path w="4645660" h="2103120">
                  <a:moveTo>
                    <a:pt x="4342638" y="1038936"/>
                  </a:moveTo>
                  <a:lnTo>
                    <a:pt x="4339602" y="1036599"/>
                  </a:lnTo>
                  <a:lnTo>
                    <a:pt x="4337507" y="1035659"/>
                  </a:lnTo>
                  <a:lnTo>
                    <a:pt x="4336339" y="1039393"/>
                  </a:lnTo>
                  <a:lnTo>
                    <a:pt x="4338205" y="1041260"/>
                  </a:lnTo>
                  <a:lnTo>
                    <a:pt x="4339844" y="1041031"/>
                  </a:lnTo>
                  <a:lnTo>
                    <a:pt x="4342638" y="1038936"/>
                  </a:lnTo>
                  <a:close/>
                </a:path>
                <a:path w="4645660" h="2103120">
                  <a:moveTo>
                    <a:pt x="4345673" y="2100732"/>
                  </a:moveTo>
                  <a:lnTo>
                    <a:pt x="4343336" y="2098395"/>
                  </a:lnTo>
                  <a:lnTo>
                    <a:pt x="4341241" y="2098395"/>
                  </a:lnTo>
                  <a:lnTo>
                    <a:pt x="4339145" y="2100732"/>
                  </a:lnTo>
                  <a:lnTo>
                    <a:pt x="4341241" y="2103069"/>
                  </a:lnTo>
                  <a:lnTo>
                    <a:pt x="4343578" y="2103069"/>
                  </a:lnTo>
                  <a:lnTo>
                    <a:pt x="4345673" y="2100732"/>
                  </a:lnTo>
                  <a:close/>
                </a:path>
                <a:path w="4645660" h="2103120">
                  <a:moveTo>
                    <a:pt x="4359440" y="22174"/>
                  </a:moveTo>
                  <a:lnTo>
                    <a:pt x="4359211" y="20535"/>
                  </a:lnTo>
                  <a:lnTo>
                    <a:pt x="4357116" y="17741"/>
                  </a:lnTo>
                  <a:lnTo>
                    <a:pt x="4355008" y="20535"/>
                  </a:lnTo>
                  <a:lnTo>
                    <a:pt x="4354080" y="22631"/>
                  </a:lnTo>
                  <a:lnTo>
                    <a:pt x="4357573" y="24041"/>
                  </a:lnTo>
                  <a:lnTo>
                    <a:pt x="4359440" y="22174"/>
                  </a:lnTo>
                  <a:close/>
                </a:path>
                <a:path w="4645660" h="2103120">
                  <a:moveTo>
                    <a:pt x="4411954" y="836371"/>
                  </a:moveTo>
                  <a:lnTo>
                    <a:pt x="4409389" y="833805"/>
                  </a:lnTo>
                  <a:lnTo>
                    <a:pt x="4407281" y="836599"/>
                  </a:lnTo>
                  <a:lnTo>
                    <a:pt x="4406354" y="838708"/>
                  </a:lnTo>
                  <a:lnTo>
                    <a:pt x="4410316" y="840333"/>
                  </a:lnTo>
                  <a:lnTo>
                    <a:pt x="4411256" y="838238"/>
                  </a:lnTo>
                  <a:lnTo>
                    <a:pt x="4411954" y="836371"/>
                  </a:lnTo>
                  <a:close/>
                </a:path>
                <a:path w="4645660" h="2103120">
                  <a:moveTo>
                    <a:pt x="4447425" y="1773085"/>
                  </a:moveTo>
                  <a:lnTo>
                    <a:pt x="4444390" y="1770989"/>
                  </a:lnTo>
                  <a:lnTo>
                    <a:pt x="4442282" y="1769821"/>
                  </a:lnTo>
                  <a:lnTo>
                    <a:pt x="4440885" y="1773555"/>
                  </a:lnTo>
                  <a:lnTo>
                    <a:pt x="4442993" y="1775421"/>
                  </a:lnTo>
                  <a:lnTo>
                    <a:pt x="4444619" y="1775193"/>
                  </a:lnTo>
                  <a:lnTo>
                    <a:pt x="4447425" y="1773085"/>
                  </a:lnTo>
                  <a:close/>
                </a:path>
                <a:path w="4645660" h="2103120">
                  <a:moveTo>
                    <a:pt x="4493399" y="1192949"/>
                  </a:moveTo>
                  <a:lnTo>
                    <a:pt x="4490364" y="1190853"/>
                  </a:lnTo>
                  <a:lnTo>
                    <a:pt x="4488256" y="1189913"/>
                  </a:lnTo>
                  <a:lnTo>
                    <a:pt x="4487088" y="1193419"/>
                  </a:lnTo>
                  <a:lnTo>
                    <a:pt x="4488954" y="1195285"/>
                  </a:lnTo>
                  <a:lnTo>
                    <a:pt x="4490593" y="1195044"/>
                  </a:lnTo>
                  <a:lnTo>
                    <a:pt x="4493399" y="1192949"/>
                  </a:lnTo>
                  <a:close/>
                </a:path>
                <a:path w="4645660" h="2103120">
                  <a:moveTo>
                    <a:pt x="4509732" y="3035"/>
                  </a:moveTo>
                  <a:lnTo>
                    <a:pt x="4506696" y="939"/>
                  </a:lnTo>
                  <a:lnTo>
                    <a:pt x="4504601" y="0"/>
                  </a:lnTo>
                  <a:lnTo>
                    <a:pt x="4503432" y="3505"/>
                  </a:lnTo>
                  <a:lnTo>
                    <a:pt x="4505299" y="5372"/>
                  </a:lnTo>
                  <a:lnTo>
                    <a:pt x="4506925" y="5130"/>
                  </a:lnTo>
                  <a:lnTo>
                    <a:pt x="4509732" y="3035"/>
                  </a:lnTo>
                  <a:close/>
                </a:path>
                <a:path w="4645660" h="2103120">
                  <a:moveTo>
                    <a:pt x="4568533" y="838936"/>
                  </a:moveTo>
                  <a:lnTo>
                    <a:pt x="4566209" y="836599"/>
                  </a:lnTo>
                  <a:lnTo>
                    <a:pt x="4564100" y="836599"/>
                  </a:lnTo>
                  <a:lnTo>
                    <a:pt x="4562005" y="838936"/>
                  </a:lnTo>
                  <a:lnTo>
                    <a:pt x="4564100" y="841273"/>
                  </a:lnTo>
                  <a:lnTo>
                    <a:pt x="4566437" y="841273"/>
                  </a:lnTo>
                  <a:lnTo>
                    <a:pt x="4568533" y="838936"/>
                  </a:lnTo>
                  <a:close/>
                </a:path>
                <a:path w="4645660" h="2103120">
                  <a:moveTo>
                    <a:pt x="4601210" y="1192949"/>
                  </a:moveTo>
                  <a:lnTo>
                    <a:pt x="4599102" y="1190612"/>
                  </a:lnTo>
                  <a:lnTo>
                    <a:pt x="4596777" y="1190612"/>
                  </a:lnTo>
                  <a:lnTo>
                    <a:pt x="4594669" y="1192949"/>
                  </a:lnTo>
                  <a:lnTo>
                    <a:pt x="4596777" y="1195285"/>
                  </a:lnTo>
                  <a:lnTo>
                    <a:pt x="4599102" y="1195285"/>
                  </a:lnTo>
                  <a:lnTo>
                    <a:pt x="4601210" y="1192949"/>
                  </a:lnTo>
                  <a:close/>
                </a:path>
                <a:path w="4645660" h="2103120">
                  <a:moveTo>
                    <a:pt x="4643907" y="835672"/>
                  </a:moveTo>
                  <a:lnTo>
                    <a:pt x="4641812" y="833335"/>
                  </a:lnTo>
                  <a:lnTo>
                    <a:pt x="4639475" y="833335"/>
                  </a:lnTo>
                  <a:lnTo>
                    <a:pt x="4637379" y="835672"/>
                  </a:lnTo>
                  <a:lnTo>
                    <a:pt x="4639475" y="838009"/>
                  </a:lnTo>
                  <a:lnTo>
                    <a:pt x="4641583" y="838009"/>
                  </a:lnTo>
                  <a:lnTo>
                    <a:pt x="4643907" y="835672"/>
                  </a:lnTo>
                  <a:close/>
                </a:path>
                <a:path w="4645660" h="2103120">
                  <a:moveTo>
                    <a:pt x="4645317" y="19608"/>
                  </a:moveTo>
                  <a:lnTo>
                    <a:pt x="4641812" y="18440"/>
                  </a:lnTo>
                  <a:lnTo>
                    <a:pt x="4639945" y="20307"/>
                  </a:lnTo>
                  <a:lnTo>
                    <a:pt x="4640173" y="21932"/>
                  </a:lnTo>
                  <a:lnTo>
                    <a:pt x="4642282" y="24739"/>
                  </a:lnTo>
                  <a:lnTo>
                    <a:pt x="4644377" y="21704"/>
                  </a:lnTo>
                  <a:lnTo>
                    <a:pt x="4645317" y="1960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81" name="object 81"/>
            <p:cNvSpPr/>
            <p:nvPr/>
          </p:nvSpPr>
          <p:spPr>
            <a:xfrm>
              <a:off x="1092022" y="2853867"/>
              <a:ext cx="4609465" cy="2103755"/>
            </a:xfrm>
            <a:custGeom>
              <a:avLst/>
              <a:gdLst/>
              <a:ahLst/>
              <a:cxnLst/>
              <a:rect l="l" t="t" r="r" b="b"/>
              <a:pathLst>
                <a:path w="4609465" h="2103754">
                  <a:moveTo>
                    <a:pt x="3492" y="833805"/>
                  </a:moveTo>
                  <a:lnTo>
                    <a:pt x="2565" y="833107"/>
                  </a:lnTo>
                  <a:lnTo>
                    <a:pt x="2336" y="833107"/>
                  </a:lnTo>
                  <a:lnTo>
                    <a:pt x="228" y="833805"/>
                  </a:lnTo>
                  <a:lnTo>
                    <a:pt x="228" y="834263"/>
                  </a:lnTo>
                  <a:lnTo>
                    <a:pt x="0" y="835901"/>
                  </a:lnTo>
                  <a:lnTo>
                    <a:pt x="469" y="837298"/>
                  </a:lnTo>
                  <a:lnTo>
                    <a:pt x="698" y="838708"/>
                  </a:lnTo>
                  <a:lnTo>
                    <a:pt x="2095" y="838708"/>
                  </a:lnTo>
                  <a:lnTo>
                    <a:pt x="2794" y="838466"/>
                  </a:lnTo>
                  <a:lnTo>
                    <a:pt x="3035" y="837069"/>
                  </a:lnTo>
                  <a:lnTo>
                    <a:pt x="3263" y="835431"/>
                  </a:lnTo>
                  <a:lnTo>
                    <a:pt x="3263" y="834034"/>
                  </a:lnTo>
                  <a:lnTo>
                    <a:pt x="3492" y="833805"/>
                  </a:lnTo>
                  <a:close/>
                </a:path>
                <a:path w="4609465" h="2103754">
                  <a:moveTo>
                    <a:pt x="105244" y="463918"/>
                  </a:moveTo>
                  <a:lnTo>
                    <a:pt x="102209" y="461822"/>
                  </a:lnTo>
                  <a:lnTo>
                    <a:pt x="100114" y="460883"/>
                  </a:lnTo>
                  <a:lnTo>
                    <a:pt x="98945" y="464388"/>
                  </a:lnTo>
                  <a:lnTo>
                    <a:pt x="100812" y="466255"/>
                  </a:lnTo>
                  <a:lnTo>
                    <a:pt x="102438" y="466026"/>
                  </a:lnTo>
                  <a:lnTo>
                    <a:pt x="105244" y="463918"/>
                  </a:lnTo>
                  <a:close/>
                </a:path>
                <a:path w="4609465" h="2103754">
                  <a:moveTo>
                    <a:pt x="120878" y="1178013"/>
                  </a:moveTo>
                  <a:lnTo>
                    <a:pt x="119011" y="1176147"/>
                  </a:lnTo>
                  <a:lnTo>
                    <a:pt x="117144" y="1176375"/>
                  </a:lnTo>
                  <a:lnTo>
                    <a:pt x="114579" y="1178483"/>
                  </a:lnTo>
                  <a:lnTo>
                    <a:pt x="117614" y="1180579"/>
                  </a:lnTo>
                  <a:lnTo>
                    <a:pt x="119710" y="1181506"/>
                  </a:lnTo>
                  <a:lnTo>
                    <a:pt x="120878" y="1178013"/>
                  </a:lnTo>
                  <a:close/>
                </a:path>
                <a:path w="4609465" h="2103754">
                  <a:moveTo>
                    <a:pt x="160312" y="469988"/>
                  </a:moveTo>
                  <a:lnTo>
                    <a:pt x="158445" y="468122"/>
                  </a:lnTo>
                  <a:lnTo>
                    <a:pt x="156819" y="468350"/>
                  </a:lnTo>
                  <a:lnTo>
                    <a:pt x="154012" y="470458"/>
                  </a:lnTo>
                  <a:lnTo>
                    <a:pt x="156819" y="472554"/>
                  </a:lnTo>
                  <a:lnTo>
                    <a:pt x="158915" y="473494"/>
                  </a:lnTo>
                  <a:lnTo>
                    <a:pt x="160312" y="469988"/>
                  </a:lnTo>
                  <a:close/>
                </a:path>
                <a:path w="4609465" h="2103754">
                  <a:moveTo>
                    <a:pt x="236156" y="1022819"/>
                  </a:moveTo>
                  <a:lnTo>
                    <a:pt x="234061" y="1023289"/>
                  </a:lnTo>
                  <a:lnTo>
                    <a:pt x="231025" y="1021194"/>
                  </a:lnTo>
                  <a:lnTo>
                    <a:pt x="229857" y="1024686"/>
                  </a:lnTo>
                  <a:lnTo>
                    <a:pt x="234289" y="1026096"/>
                  </a:lnTo>
                  <a:lnTo>
                    <a:pt x="235889" y="1023289"/>
                  </a:lnTo>
                  <a:lnTo>
                    <a:pt x="236156" y="1022819"/>
                  </a:lnTo>
                  <a:close/>
                </a:path>
                <a:path w="4609465" h="2103754">
                  <a:moveTo>
                    <a:pt x="259029" y="827735"/>
                  </a:moveTo>
                  <a:lnTo>
                    <a:pt x="256933" y="825398"/>
                  </a:lnTo>
                  <a:lnTo>
                    <a:pt x="254596" y="825398"/>
                  </a:lnTo>
                  <a:lnTo>
                    <a:pt x="252501" y="827735"/>
                  </a:lnTo>
                  <a:lnTo>
                    <a:pt x="254596" y="830072"/>
                  </a:lnTo>
                  <a:lnTo>
                    <a:pt x="256933" y="830072"/>
                  </a:lnTo>
                  <a:lnTo>
                    <a:pt x="259029" y="827735"/>
                  </a:lnTo>
                  <a:close/>
                </a:path>
                <a:path w="4609465" h="2103754">
                  <a:moveTo>
                    <a:pt x="268363" y="8864"/>
                  </a:moveTo>
                  <a:lnTo>
                    <a:pt x="267665" y="6769"/>
                  </a:lnTo>
                  <a:lnTo>
                    <a:pt x="267195" y="6769"/>
                  </a:lnTo>
                  <a:lnTo>
                    <a:pt x="265569" y="6527"/>
                  </a:lnTo>
                  <a:lnTo>
                    <a:pt x="264160" y="6997"/>
                  </a:lnTo>
                  <a:lnTo>
                    <a:pt x="262763" y="7226"/>
                  </a:lnTo>
                  <a:lnTo>
                    <a:pt x="262763" y="8636"/>
                  </a:lnTo>
                  <a:lnTo>
                    <a:pt x="262991" y="9334"/>
                  </a:lnTo>
                  <a:lnTo>
                    <a:pt x="264401" y="9563"/>
                  </a:lnTo>
                  <a:lnTo>
                    <a:pt x="266026" y="9804"/>
                  </a:lnTo>
                  <a:lnTo>
                    <a:pt x="267436" y="9804"/>
                  </a:lnTo>
                  <a:lnTo>
                    <a:pt x="267665" y="10033"/>
                  </a:lnTo>
                  <a:lnTo>
                    <a:pt x="268363" y="9093"/>
                  </a:lnTo>
                  <a:lnTo>
                    <a:pt x="268363" y="8864"/>
                  </a:lnTo>
                  <a:close/>
                </a:path>
                <a:path w="4609465" h="2103754">
                  <a:moveTo>
                    <a:pt x="314337" y="1975408"/>
                  </a:moveTo>
                  <a:lnTo>
                    <a:pt x="313639" y="1973313"/>
                  </a:lnTo>
                  <a:lnTo>
                    <a:pt x="313169" y="1973313"/>
                  </a:lnTo>
                  <a:lnTo>
                    <a:pt x="311531" y="1973072"/>
                  </a:lnTo>
                  <a:lnTo>
                    <a:pt x="310134" y="1973541"/>
                  </a:lnTo>
                  <a:lnTo>
                    <a:pt x="308737" y="1973783"/>
                  </a:lnTo>
                  <a:lnTo>
                    <a:pt x="308737" y="1975180"/>
                  </a:lnTo>
                  <a:lnTo>
                    <a:pt x="308965" y="1975878"/>
                  </a:lnTo>
                  <a:lnTo>
                    <a:pt x="310375" y="1976107"/>
                  </a:lnTo>
                  <a:lnTo>
                    <a:pt x="312000" y="1976348"/>
                  </a:lnTo>
                  <a:lnTo>
                    <a:pt x="313397" y="1976348"/>
                  </a:lnTo>
                  <a:lnTo>
                    <a:pt x="313639" y="1976577"/>
                  </a:lnTo>
                  <a:lnTo>
                    <a:pt x="314337" y="1975650"/>
                  </a:lnTo>
                  <a:lnTo>
                    <a:pt x="314337" y="1975408"/>
                  </a:lnTo>
                  <a:close/>
                </a:path>
                <a:path w="4609465" h="2103754">
                  <a:moveTo>
                    <a:pt x="400685" y="5600"/>
                  </a:moveTo>
                  <a:lnTo>
                    <a:pt x="398348" y="3492"/>
                  </a:lnTo>
                  <a:lnTo>
                    <a:pt x="396011" y="5600"/>
                  </a:lnTo>
                  <a:lnTo>
                    <a:pt x="396011" y="7937"/>
                  </a:lnTo>
                  <a:lnTo>
                    <a:pt x="398348" y="10033"/>
                  </a:lnTo>
                  <a:lnTo>
                    <a:pt x="400685" y="7696"/>
                  </a:lnTo>
                  <a:lnTo>
                    <a:pt x="400685" y="5600"/>
                  </a:lnTo>
                  <a:close/>
                </a:path>
                <a:path w="4609465" h="2103754">
                  <a:moveTo>
                    <a:pt x="426123" y="5130"/>
                  </a:moveTo>
                  <a:lnTo>
                    <a:pt x="424014" y="2794"/>
                  </a:lnTo>
                  <a:lnTo>
                    <a:pt x="421678" y="2794"/>
                  </a:lnTo>
                  <a:lnTo>
                    <a:pt x="419582" y="5130"/>
                  </a:lnTo>
                  <a:lnTo>
                    <a:pt x="421919" y="7467"/>
                  </a:lnTo>
                  <a:lnTo>
                    <a:pt x="424014" y="7467"/>
                  </a:lnTo>
                  <a:lnTo>
                    <a:pt x="426123" y="5130"/>
                  </a:lnTo>
                  <a:close/>
                </a:path>
                <a:path w="4609465" h="2103754">
                  <a:moveTo>
                    <a:pt x="747458" y="832637"/>
                  </a:moveTo>
                  <a:lnTo>
                    <a:pt x="746988" y="831240"/>
                  </a:lnTo>
                  <a:lnTo>
                    <a:pt x="746760" y="829830"/>
                  </a:lnTo>
                  <a:lnTo>
                    <a:pt x="745350" y="829830"/>
                  </a:lnTo>
                  <a:lnTo>
                    <a:pt x="744651" y="830072"/>
                  </a:lnTo>
                  <a:lnTo>
                    <a:pt x="744423" y="831697"/>
                  </a:lnTo>
                  <a:lnTo>
                    <a:pt x="744194" y="833107"/>
                  </a:lnTo>
                  <a:lnTo>
                    <a:pt x="744194" y="834504"/>
                  </a:lnTo>
                  <a:lnTo>
                    <a:pt x="743953" y="834732"/>
                  </a:lnTo>
                  <a:lnTo>
                    <a:pt x="744893" y="835431"/>
                  </a:lnTo>
                  <a:lnTo>
                    <a:pt x="745121" y="835431"/>
                  </a:lnTo>
                  <a:lnTo>
                    <a:pt x="747229" y="834732"/>
                  </a:lnTo>
                  <a:lnTo>
                    <a:pt x="747229" y="834263"/>
                  </a:lnTo>
                  <a:lnTo>
                    <a:pt x="747458" y="832637"/>
                  </a:lnTo>
                  <a:close/>
                </a:path>
                <a:path w="4609465" h="2103754">
                  <a:moveTo>
                    <a:pt x="782929" y="2098865"/>
                  </a:moveTo>
                  <a:lnTo>
                    <a:pt x="781062" y="2097227"/>
                  </a:lnTo>
                  <a:lnTo>
                    <a:pt x="779195" y="2097227"/>
                  </a:lnTo>
                  <a:lnTo>
                    <a:pt x="777557" y="2100021"/>
                  </a:lnTo>
                  <a:lnTo>
                    <a:pt x="779195" y="2099322"/>
                  </a:lnTo>
                  <a:lnTo>
                    <a:pt x="781761" y="2103297"/>
                  </a:lnTo>
                  <a:lnTo>
                    <a:pt x="782929" y="2098865"/>
                  </a:lnTo>
                  <a:close/>
                </a:path>
                <a:path w="4609465" h="2103754">
                  <a:moveTo>
                    <a:pt x="925982" y="4902"/>
                  </a:moveTo>
                  <a:lnTo>
                    <a:pt x="922477" y="3733"/>
                  </a:lnTo>
                  <a:lnTo>
                    <a:pt x="921080" y="8166"/>
                  </a:lnTo>
                  <a:lnTo>
                    <a:pt x="924814" y="10261"/>
                  </a:lnTo>
                  <a:lnTo>
                    <a:pt x="923645" y="7937"/>
                  </a:lnTo>
                  <a:lnTo>
                    <a:pt x="925982" y="4902"/>
                  </a:lnTo>
                  <a:close/>
                </a:path>
                <a:path w="4609465" h="2103754">
                  <a:moveTo>
                    <a:pt x="970318" y="4660"/>
                  </a:moveTo>
                  <a:lnTo>
                    <a:pt x="969378" y="3962"/>
                  </a:lnTo>
                  <a:lnTo>
                    <a:pt x="969149" y="3962"/>
                  </a:lnTo>
                  <a:lnTo>
                    <a:pt x="967054" y="4660"/>
                  </a:lnTo>
                  <a:lnTo>
                    <a:pt x="967054" y="5130"/>
                  </a:lnTo>
                  <a:lnTo>
                    <a:pt x="966812" y="6769"/>
                  </a:lnTo>
                  <a:lnTo>
                    <a:pt x="967282" y="8166"/>
                  </a:lnTo>
                  <a:lnTo>
                    <a:pt x="967511" y="9563"/>
                  </a:lnTo>
                  <a:lnTo>
                    <a:pt x="968921" y="9563"/>
                  </a:lnTo>
                  <a:lnTo>
                    <a:pt x="969619" y="9334"/>
                  </a:lnTo>
                  <a:lnTo>
                    <a:pt x="969848" y="7937"/>
                  </a:lnTo>
                  <a:lnTo>
                    <a:pt x="970089" y="6299"/>
                  </a:lnTo>
                  <a:lnTo>
                    <a:pt x="970089" y="4902"/>
                  </a:lnTo>
                  <a:lnTo>
                    <a:pt x="970318" y="4660"/>
                  </a:lnTo>
                  <a:close/>
                </a:path>
                <a:path w="4609465" h="2103754">
                  <a:moveTo>
                    <a:pt x="998093" y="1024229"/>
                  </a:moveTo>
                  <a:lnTo>
                    <a:pt x="994587" y="1023061"/>
                  </a:lnTo>
                  <a:lnTo>
                    <a:pt x="993190" y="1027493"/>
                  </a:lnTo>
                  <a:lnTo>
                    <a:pt x="996454" y="1029360"/>
                  </a:lnTo>
                  <a:lnTo>
                    <a:pt x="995984" y="1027264"/>
                  </a:lnTo>
                  <a:lnTo>
                    <a:pt x="998093" y="1024229"/>
                  </a:lnTo>
                  <a:close/>
                </a:path>
                <a:path w="4609465" h="2103754">
                  <a:moveTo>
                    <a:pt x="1016050" y="1027722"/>
                  </a:moveTo>
                  <a:lnTo>
                    <a:pt x="1013955" y="1025398"/>
                  </a:lnTo>
                  <a:lnTo>
                    <a:pt x="1011618" y="1025398"/>
                  </a:lnTo>
                  <a:lnTo>
                    <a:pt x="1009523" y="1027722"/>
                  </a:lnTo>
                  <a:lnTo>
                    <a:pt x="1011859" y="1030058"/>
                  </a:lnTo>
                  <a:lnTo>
                    <a:pt x="1013955" y="1030058"/>
                  </a:lnTo>
                  <a:lnTo>
                    <a:pt x="1016050" y="1027722"/>
                  </a:lnTo>
                  <a:close/>
                </a:path>
                <a:path w="4609465" h="2103754">
                  <a:moveTo>
                    <a:pt x="1045692" y="1027722"/>
                  </a:moveTo>
                  <a:lnTo>
                    <a:pt x="1043597" y="1025398"/>
                  </a:lnTo>
                  <a:lnTo>
                    <a:pt x="1041260" y="1025398"/>
                  </a:lnTo>
                  <a:lnTo>
                    <a:pt x="1039164" y="1027722"/>
                  </a:lnTo>
                  <a:lnTo>
                    <a:pt x="1041260" y="1030058"/>
                  </a:lnTo>
                  <a:lnTo>
                    <a:pt x="1043597" y="1030058"/>
                  </a:lnTo>
                  <a:lnTo>
                    <a:pt x="1045692" y="1027722"/>
                  </a:lnTo>
                  <a:close/>
                </a:path>
                <a:path w="4609465" h="2103754">
                  <a:moveTo>
                    <a:pt x="1048727" y="830529"/>
                  </a:moveTo>
                  <a:lnTo>
                    <a:pt x="1046632" y="828662"/>
                  </a:lnTo>
                  <a:lnTo>
                    <a:pt x="1044994" y="828903"/>
                  </a:lnTo>
                  <a:lnTo>
                    <a:pt x="1042187" y="830999"/>
                  </a:lnTo>
                  <a:lnTo>
                    <a:pt x="1045222" y="833107"/>
                  </a:lnTo>
                  <a:lnTo>
                    <a:pt x="1047089" y="834034"/>
                  </a:lnTo>
                  <a:lnTo>
                    <a:pt x="1048727" y="830529"/>
                  </a:lnTo>
                  <a:close/>
                </a:path>
                <a:path w="4609465" h="2103754">
                  <a:moveTo>
                    <a:pt x="1095400" y="464616"/>
                  </a:moveTo>
                  <a:lnTo>
                    <a:pt x="1092593" y="462991"/>
                  </a:lnTo>
                  <a:lnTo>
                    <a:pt x="1093304" y="464616"/>
                  </a:lnTo>
                  <a:lnTo>
                    <a:pt x="1089329" y="467194"/>
                  </a:lnTo>
                  <a:lnTo>
                    <a:pt x="1093762" y="468350"/>
                  </a:lnTo>
                  <a:lnTo>
                    <a:pt x="1095400" y="466483"/>
                  </a:lnTo>
                  <a:lnTo>
                    <a:pt x="1095400" y="464616"/>
                  </a:lnTo>
                  <a:close/>
                </a:path>
                <a:path w="4609465" h="2103754">
                  <a:moveTo>
                    <a:pt x="1111973" y="12128"/>
                  </a:moveTo>
                  <a:lnTo>
                    <a:pt x="1109637" y="10033"/>
                  </a:lnTo>
                  <a:lnTo>
                    <a:pt x="1107300" y="12128"/>
                  </a:lnTo>
                  <a:lnTo>
                    <a:pt x="1107300" y="14236"/>
                  </a:lnTo>
                  <a:lnTo>
                    <a:pt x="1109637" y="16560"/>
                  </a:lnTo>
                  <a:lnTo>
                    <a:pt x="1111973" y="14465"/>
                  </a:lnTo>
                  <a:lnTo>
                    <a:pt x="1111973" y="12128"/>
                  </a:lnTo>
                  <a:close/>
                </a:path>
                <a:path w="4609465" h="2103754">
                  <a:moveTo>
                    <a:pt x="1143939" y="1486522"/>
                  </a:moveTo>
                  <a:lnTo>
                    <a:pt x="1141844" y="1484185"/>
                  </a:lnTo>
                  <a:lnTo>
                    <a:pt x="1139507" y="1484185"/>
                  </a:lnTo>
                  <a:lnTo>
                    <a:pt x="1137412" y="1486522"/>
                  </a:lnTo>
                  <a:lnTo>
                    <a:pt x="1139507" y="1488846"/>
                  </a:lnTo>
                  <a:lnTo>
                    <a:pt x="1141844" y="1488846"/>
                  </a:lnTo>
                  <a:lnTo>
                    <a:pt x="1143939" y="1486522"/>
                  </a:lnTo>
                  <a:close/>
                </a:path>
                <a:path w="4609465" h="2103754">
                  <a:moveTo>
                    <a:pt x="1292821" y="827735"/>
                  </a:moveTo>
                  <a:lnTo>
                    <a:pt x="1289329" y="826566"/>
                  </a:lnTo>
                  <a:lnTo>
                    <a:pt x="1287462" y="828433"/>
                  </a:lnTo>
                  <a:lnTo>
                    <a:pt x="1287691" y="830072"/>
                  </a:lnTo>
                  <a:lnTo>
                    <a:pt x="1289786" y="832866"/>
                  </a:lnTo>
                  <a:lnTo>
                    <a:pt x="1291894" y="829830"/>
                  </a:lnTo>
                  <a:lnTo>
                    <a:pt x="1292821" y="827735"/>
                  </a:lnTo>
                  <a:close/>
                </a:path>
                <a:path w="4609465" h="2103754">
                  <a:moveTo>
                    <a:pt x="1373568" y="21005"/>
                  </a:moveTo>
                  <a:lnTo>
                    <a:pt x="1372628" y="20294"/>
                  </a:lnTo>
                  <a:lnTo>
                    <a:pt x="1372400" y="20294"/>
                  </a:lnTo>
                  <a:lnTo>
                    <a:pt x="1370304" y="21005"/>
                  </a:lnTo>
                  <a:lnTo>
                    <a:pt x="1370304" y="21463"/>
                  </a:lnTo>
                  <a:lnTo>
                    <a:pt x="1370063" y="23101"/>
                  </a:lnTo>
                  <a:lnTo>
                    <a:pt x="1370533" y="24498"/>
                  </a:lnTo>
                  <a:lnTo>
                    <a:pt x="1370761" y="25895"/>
                  </a:lnTo>
                  <a:lnTo>
                    <a:pt x="1372171" y="25895"/>
                  </a:lnTo>
                  <a:lnTo>
                    <a:pt x="1372870" y="25666"/>
                  </a:lnTo>
                  <a:lnTo>
                    <a:pt x="1373098" y="24269"/>
                  </a:lnTo>
                  <a:lnTo>
                    <a:pt x="1373339" y="22631"/>
                  </a:lnTo>
                  <a:lnTo>
                    <a:pt x="1373339" y="21234"/>
                  </a:lnTo>
                  <a:lnTo>
                    <a:pt x="1373568" y="21005"/>
                  </a:lnTo>
                  <a:close/>
                </a:path>
                <a:path w="4609465" h="2103754">
                  <a:moveTo>
                    <a:pt x="1507985" y="466725"/>
                  </a:moveTo>
                  <a:lnTo>
                    <a:pt x="1507045" y="466026"/>
                  </a:lnTo>
                  <a:lnTo>
                    <a:pt x="1506816" y="466026"/>
                  </a:lnTo>
                  <a:lnTo>
                    <a:pt x="1504721" y="466725"/>
                  </a:lnTo>
                  <a:lnTo>
                    <a:pt x="1504721" y="467194"/>
                  </a:lnTo>
                  <a:lnTo>
                    <a:pt x="1504480" y="468820"/>
                  </a:lnTo>
                  <a:lnTo>
                    <a:pt x="1504950" y="470217"/>
                  </a:lnTo>
                  <a:lnTo>
                    <a:pt x="1505178" y="471627"/>
                  </a:lnTo>
                  <a:lnTo>
                    <a:pt x="1506588" y="471627"/>
                  </a:lnTo>
                  <a:lnTo>
                    <a:pt x="1507286" y="471385"/>
                  </a:lnTo>
                  <a:lnTo>
                    <a:pt x="1507515" y="469988"/>
                  </a:lnTo>
                  <a:lnTo>
                    <a:pt x="1507756" y="468350"/>
                  </a:lnTo>
                  <a:lnTo>
                    <a:pt x="1507756" y="466953"/>
                  </a:lnTo>
                  <a:lnTo>
                    <a:pt x="1507985" y="466725"/>
                  </a:lnTo>
                  <a:close/>
                </a:path>
                <a:path w="4609465" h="2103754">
                  <a:moveTo>
                    <a:pt x="1720811" y="459016"/>
                  </a:moveTo>
                  <a:lnTo>
                    <a:pt x="1720342" y="457619"/>
                  </a:lnTo>
                  <a:lnTo>
                    <a:pt x="1720113" y="456222"/>
                  </a:lnTo>
                  <a:lnTo>
                    <a:pt x="1718945" y="456222"/>
                  </a:lnTo>
                  <a:lnTo>
                    <a:pt x="1718005" y="456450"/>
                  </a:lnTo>
                  <a:lnTo>
                    <a:pt x="1717776" y="457860"/>
                  </a:lnTo>
                  <a:lnTo>
                    <a:pt x="1717548" y="459486"/>
                  </a:lnTo>
                  <a:lnTo>
                    <a:pt x="1717548" y="460883"/>
                  </a:lnTo>
                  <a:lnTo>
                    <a:pt x="1717306" y="461124"/>
                  </a:lnTo>
                  <a:lnTo>
                    <a:pt x="1718246" y="461822"/>
                  </a:lnTo>
                  <a:lnTo>
                    <a:pt x="1718475" y="461822"/>
                  </a:lnTo>
                  <a:lnTo>
                    <a:pt x="1720583" y="461124"/>
                  </a:lnTo>
                  <a:lnTo>
                    <a:pt x="1720583" y="460654"/>
                  </a:lnTo>
                  <a:lnTo>
                    <a:pt x="1720811" y="459016"/>
                  </a:lnTo>
                  <a:close/>
                </a:path>
                <a:path w="4609465" h="2103754">
                  <a:moveTo>
                    <a:pt x="1728050" y="7696"/>
                  </a:moveTo>
                  <a:lnTo>
                    <a:pt x="1727809" y="6070"/>
                  </a:lnTo>
                  <a:lnTo>
                    <a:pt x="1725714" y="3263"/>
                  </a:lnTo>
                  <a:lnTo>
                    <a:pt x="1723605" y="6070"/>
                  </a:lnTo>
                  <a:lnTo>
                    <a:pt x="1722678" y="8166"/>
                  </a:lnTo>
                  <a:lnTo>
                    <a:pt x="1726184" y="9563"/>
                  </a:lnTo>
                  <a:lnTo>
                    <a:pt x="1728050" y="7696"/>
                  </a:lnTo>
                  <a:close/>
                </a:path>
                <a:path w="4609465" h="2103754">
                  <a:moveTo>
                    <a:pt x="1756981" y="5359"/>
                  </a:moveTo>
                  <a:lnTo>
                    <a:pt x="1753247" y="3263"/>
                  </a:lnTo>
                  <a:lnTo>
                    <a:pt x="1754416" y="5359"/>
                  </a:lnTo>
                  <a:lnTo>
                    <a:pt x="1752079" y="8394"/>
                  </a:lnTo>
                  <a:lnTo>
                    <a:pt x="1755584" y="9804"/>
                  </a:lnTo>
                  <a:lnTo>
                    <a:pt x="1756981" y="5359"/>
                  </a:lnTo>
                  <a:close/>
                </a:path>
                <a:path w="4609465" h="2103754">
                  <a:moveTo>
                    <a:pt x="1800148" y="828205"/>
                  </a:moveTo>
                  <a:lnTo>
                    <a:pt x="1797824" y="826096"/>
                  </a:lnTo>
                  <a:lnTo>
                    <a:pt x="1795487" y="828205"/>
                  </a:lnTo>
                  <a:lnTo>
                    <a:pt x="1795487" y="830529"/>
                  </a:lnTo>
                  <a:lnTo>
                    <a:pt x="1797824" y="832637"/>
                  </a:lnTo>
                  <a:lnTo>
                    <a:pt x="1800148" y="830529"/>
                  </a:lnTo>
                  <a:lnTo>
                    <a:pt x="1800148" y="828205"/>
                  </a:lnTo>
                  <a:close/>
                </a:path>
                <a:path w="4609465" h="2103754">
                  <a:moveTo>
                    <a:pt x="1816493" y="831469"/>
                  </a:moveTo>
                  <a:lnTo>
                    <a:pt x="1814156" y="829373"/>
                  </a:lnTo>
                  <a:lnTo>
                    <a:pt x="1811820" y="831469"/>
                  </a:lnTo>
                  <a:lnTo>
                    <a:pt x="1811820" y="833805"/>
                  </a:lnTo>
                  <a:lnTo>
                    <a:pt x="1814156" y="835901"/>
                  </a:lnTo>
                  <a:lnTo>
                    <a:pt x="1816493" y="833805"/>
                  </a:lnTo>
                  <a:lnTo>
                    <a:pt x="1816493" y="831469"/>
                  </a:lnTo>
                  <a:close/>
                </a:path>
                <a:path w="4609465" h="2103754">
                  <a:moveTo>
                    <a:pt x="1842858" y="12128"/>
                  </a:moveTo>
                  <a:lnTo>
                    <a:pt x="1840522" y="10033"/>
                  </a:lnTo>
                  <a:lnTo>
                    <a:pt x="1838198" y="12128"/>
                  </a:lnTo>
                  <a:lnTo>
                    <a:pt x="1838198" y="14236"/>
                  </a:lnTo>
                  <a:lnTo>
                    <a:pt x="1840522" y="16560"/>
                  </a:lnTo>
                  <a:lnTo>
                    <a:pt x="1842858" y="14465"/>
                  </a:lnTo>
                  <a:lnTo>
                    <a:pt x="1842858" y="12128"/>
                  </a:lnTo>
                  <a:close/>
                </a:path>
                <a:path w="4609465" h="2103754">
                  <a:moveTo>
                    <a:pt x="1922208" y="1761883"/>
                  </a:moveTo>
                  <a:lnTo>
                    <a:pt x="1918703" y="1760715"/>
                  </a:lnTo>
                  <a:lnTo>
                    <a:pt x="1916836" y="1762582"/>
                  </a:lnTo>
                  <a:lnTo>
                    <a:pt x="1917065" y="1764220"/>
                  </a:lnTo>
                  <a:lnTo>
                    <a:pt x="1919173" y="1767014"/>
                  </a:lnTo>
                  <a:lnTo>
                    <a:pt x="1921268" y="1763979"/>
                  </a:lnTo>
                  <a:lnTo>
                    <a:pt x="1922208" y="1761883"/>
                  </a:lnTo>
                  <a:close/>
                </a:path>
                <a:path w="4609465" h="2103754">
                  <a:moveTo>
                    <a:pt x="1930603" y="832637"/>
                  </a:moveTo>
                  <a:lnTo>
                    <a:pt x="1928736" y="829373"/>
                  </a:lnTo>
                  <a:lnTo>
                    <a:pt x="1924304" y="830770"/>
                  </a:lnTo>
                  <a:lnTo>
                    <a:pt x="1925472" y="834263"/>
                  </a:lnTo>
                  <a:lnTo>
                    <a:pt x="1928507" y="831938"/>
                  </a:lnTo>
                  <a:lnTo>
                    <a:pt x="1930603" y="832637"/>
                  </a:lnTo>
                  <a:close/>
                </a:path>
                <a:path w="4609465" h="2103754">
                  <a:moveTo>
                    <a:pt x="2041690" y="1174978"/>
                  </a:moveTo>
                  <a:lnTo>
                    <a:pt x="2037257" y="1173581"/>
                  </a:lnTo>
                  <a:lnTo>
                    <a:pt x="2035390" y="1176845"/>
                  </a:lnTo>
                  <a:lnTo>
                    <a:pt x="2037486" y="1176147"/>
                  </a:lnTo>
                  <a:lnTo>
                    <a:pt x="2040521" y="1178483"/>
                  </a:lnTo>
                  <a:lnTo>
                    <a:pt x="2041296" y="1176147"/>
                  </a:lnTo>
                  <a:lnTo>
                    <a:pt x="2041690" y="1174978"/>
                  </a:lnTo>
                  <a:close/>
                </a:path>
                <a:path w="4609465" h="2103754">
                  <a:moveTo>
                    <a:pt x="2058492" y="14935"/>
                  </a:moveTo>
                  <a:lnTo>
                    <a:pt x="2056384" y="12598"/>
                  </a:lnTo>
                  <a:lnTo>
                    <a:pt x="2054047" y="12598"/>
                  </a:lnTo>
                  <a:lnTo>
                    <a:pt x="2051951" y="14935"/>
                  </a:lnTo>
                  <a:lnTo>
                    <a:pt x="2054047" y="17272"/>
                  </a:lnTo>
                  <a:lnTo>
                    <a:pt x="2056155" y="17272"/>
                  </a:lnTo>
                  <a:lnTo>
                    <a:pt x="2058492" y="14935"/>
                  </a:lnTo>
                  <a:close/>
                </a:path>
                <a:path w="4609465" h="2103754">
                  <a:moveTo>
                    <a:pt x="2113788" y="1025398"/>
                  </a:moveTo>
                  <a:lnTo>
                    <a:pt x="2113559" y="1024686"/>
                  </a:lnTo>
                  <a:lnTo>
                    <a:pt x="2113559" y="1023289"/>
                  </a:lnTo>
                  <a:lnTo>
                    <a:pt x="2112162" y="1023061"/>
                  </a:lnTo>
                  <a:lnTo>
                    <a:pt x="2110524" y="1022819"/>
                  </a:lnTo>
                  <a:lnTo>
                    <a:pt x="2109127" y="1022819"/>
                  </a:lnTo>
                  <a:lnTo>
                    <a:pt x="2108898" y="1022591"/>
                  </a:lnTo>
                  <a:lnTo>
                    <a:pt x="2108187" y="1023531"/>
                  </a:lnTo>
                  <a:lnTo>
                    <a:pt x="2108187" y="1023759"/>
                  </a:lnTo>
                  <a:lnTo>
                    <a:pt x="2108898" y="1025855"/>
                  </a:lnTo>
                  <a:lnTo>
                    <a:pt x="2109355" y="1025855"/>
                  </a:lnTo>
                  <a:lnTo>
                    <a:pt x="2110994" y="1026096"/>
                  </a:lnTo>
                  <a:lnTo>
                    <a:pt x="2112391" y="1025626"/>
                  </a:lnTo>
                  <a:lnTo>
                    <a:pt x="2113788" y="1025398"/>
                  </a:lnTo>
                  <a:close/>
                </a:path>
                <a:path w="4609465" h="2103754">
                  <a:moveTo>
                    <a:pt x="2153462" y="11899"/>
                  </a:moveTo>
                  <a:lnTo>
                    <a:pt x="2150033" y="9982"/>
                  </a:lnTo>
                  <a:lnTo>
                    <a:pt x="2150199" y="10033"/>
                  </a:lnTo>
                  <a:lnTo>
                    <a:pt x="2148332" y="6527"/>
                  </a:lnTo>
                  <a:lnTo>
                    <a:pt x="2143899" y="8166"/>
                  </a:lnTo>
                  <a:lnTo>
                    <a:pt x="2145068" y="11671"/>
                  </a:lnTo>
                  <a:lnTo>
                    <a:pt x="2148103" y="9334"/>
                  </a:lnTo>
                  <a:lnTo>
                    <a:pt x="2149767" y="9893"/>
                  </a:lnTo>
                  <a:lnTo>
                    <a:pt x="2150897" y="12128"/>
                  </a:lnTo>
                  <a:lnTo>
                    <a:pt x="2148802" y="14935"/>
                  </a:lnTo>
                  <a:lnTo>
                    <a:pt x="2152065" y="16332"/>
                  </a:lnTo>
                  <a:lnTo>
                    <a:pt x="2153462" y="11899"/>
                  </a:lnTo>
                  <a:close/>
                </a:path>
                <a:path w="4609465" h="2103754">
                  <a:moveTo>
                    <a:pt x="2156726" y="467194"/>
                  </a:moveTo>
                  <a:lnTo>
                    <a:pt x="2154631" y="464858"/>
                  </a:lnTo>
                  <a:lnTo>
                    <a:pt x="2152294" y="464858"/>
                  </a:lnTo>
                  <a:lnTo>
                    <a:pt x="2150199" y="467194"/>
                  </a:lnTo>
                  <a:lnTo>
                    <a:pt x="2152294" y="469519"/>
                  </a:lnTo>
                  <a:lnTo>
                    <a:pt x="2154631" y="469519"/>
                  </a:lnTo>
                  <a:lnTo>
                    <a:pt x="2156726" y="467194"/>
                  </a:lnTo>
                  <a:close/>
                </a:path>
                <a:path w="4609465" h="2103754">
                  <a:moveTo>
                    <a:pt x="2160003" y="1763522"/>
                  </a:moveTo>
                  <a:lnTo>
                    <a:pt x="2159533" y="1762112"/>
                  </a:lnTo>
                  <a:lnTo>
                    <a:pt x="2159304" y="1760715"/>
                  </a:lnTo>
                  <a:lnTo>
                    <a:pt x="2158136" y="1760715"/>
                  </a:lnTo>
                  <a:lnTo>
                    <a:pt x="2157196" y="1760956"/>
                  </a:lnTo>
                  <a:lnTo>
                    <a:pt x="2156968" y="1762582"/>
                  </a:lnTo>
                  <a:lnTo>
                    <a:pt x="2156726" y="1763979"/>
                  </a:lnTo>
                  <a:lnTo>
                    <a:pt x="2156726" y="1765388"/>
                  </a:lnTo>
                  <a:lnTo>
                    <a:pt x="2156498" y="1765617"/>
                  </a:lnTo>
                  <a:lnTo>
                    <a:pt x="2157438" y="1766316"/>
                  </a:lnTo>
                  <a:lnTo>
                    <a:pt x="2157666" y="1766316"/>
                  </a:lnTo>
                  <a:lnTo>
                    <a:pt x="2159762" y="1765617"/>
                  </a:lnTo>
                  <a:lnTo>
                    <a:pt x="2159762" y="1765147"/>
                  </a:lnTo>
                  <a:lnTo>
                    <a:pt x="2160003" y="1763522"/>
                  </a:lnTo>
                  <a:close/>
                </a:path>
                <a:path w="4609465" h="2103754">
                  <a:moveTo>
                    <a:pt x="2216467" y="18669"/>
                  </a:moveTo>
                  <a:lnTo>
                    <a:pt x="2214143" y="16560"/>
                  </a:lnTo>
                  <a:lnTo>
                    <a:pt x="2211806" y="18669"/>
                  </a:lnTo>
                  <a:lnTo>
                    <a:pt x="2211806" y="21005"/>
                  </a:lnTo>
                  <a:lnTo>
                    <a:pt x="2214143" y="23101"/>
                  </a:lnTo>
                  <a:lnTo>
                    <a:pt x="2216467" y="21005"/>
                  </a:lnTo>
                  <a:lnTo>
                    <a:pt x="2216467" y="18669"/>
                  </a:lnTo>
                  <a:close/>
                </a:path>
                <a:path w="4609465" h="2103754">
                  <a:moveTo>
                    <a:pt x="2223706" y="827735"/>
                  </a:moveTo>
                  <a:lnTo>
                    <a:pt x="2219744" y="826338"/>
                  </a:lnTo>
                  <a:lnTo>
                    <a:pt x="2218804" y="828433"/>
                  </a:lnTo>
                  <a:lnTo>
                    <a:pt x="2218105" y="830300"/>
                  </a:lnTo>
                  <a:lnTo>
                    <a:pt x="2220671" y="832866"/>
                  </a:lnTo>
                  <a:lnTo>
                    <a:pt x="2222779" y="829830"/>
                  </a:lnTo>
                  <a:lnTo>
                    <a:pt x="2223706" y="827735"/>
                  </a:lnTo>
                  <a:close/>
                </a:path>
                <a:path w="4609465" h="2103754">
                  <a:moveTo>
                    <a:pt x="2234908" y="1971205"/>
                  </a:moveTo>
                  <a:lnTo>
                    <a:pt x="2234679" y="1970506"/>
                  </a:lnTo>
                  <a:lnTo>
                    <a:pt x="2233041" y="1970278"/>
                  </a:lnTo>
                  <a:lnTo>
                    <a:pt x="2231644" y="1970049"/>
                  </a:lnTo>
                  <a:lnTo>
                    <a:pt x="2230247" y="1970049"/>
                  </a:lnTo>
                  <a:lnTo>
                    <a:pt x="2230005" y="1969808"/>
                  </a:lnTo>
                  <a:lnTo>
                    <a:pt x="2229307" y="1970747"/>
                  </a:lnTo>
                  <a:lnTo>
                    <a:pt x="2229307" y="1970976"/>
                  </a:lnTo>
                  <a:lnTo>
                    <a:pt x="2230005" y="1973072"/>
                  </a:lnTo>
                  <a:lnTo>
                    <a:pt x="2230475" y="1973072"/>
                  </a:lnTo>
                  <a:lnTo>
                    <a:pt x="2232114" y="1973313"/>
                  </a:lnTo>
                  <a:lnTo>
                    <a:pt x="2233511" y="1972843"/>
                  </a:lnTo>
                  <a:lnTo>
                    <a:pt x="2234908" y="1972614"/>
                  </a:lnTo>
                  <a:lnTo>
                    <a:pt x="2234908" y="1971205"/>
                  </a:lnTo>
                  <a:close/>
                </a:path>
                <a:path w="4609465" h="2103754">
                  <a:moveTo>
                    <a:pt x="2241905" y="467194"/>
                  </a:moveTo>
                  <a:lnTo>
                    <a:pt x="2239810" y="464858"/>
                  </a:lnTo>
                  <a:lnTo>
                    <a:pt x="2237473" y="464858"/>
                  </a:lnTo>
                  <a:lnTo>
                    <a:pt x="2235377" y="467194"/>
                  </a:lnTo>
                  <a:lnTo>
                    <a:pt x="2237714" y="469519"/>
                  </a:lnTo>
                  <a:lnTo>
                    <a:pt x="2239810" y="469519"/>
                  </a:lnTo>
                  <a:lnTo>
                    <a:pt x="2241905" y="467194"/>
                  </a:lnTo>
                  <a:close/>
                </a:path>
                <a:path w="4609465" h="2103754">
                  <a:moveTo>
                    <a:pt x="2243544" y="831240"/>
                  </a:moveTo>
                  <a:lnTo>
                    <a:pt x="2241207" y="828205"/>
                  </a:lnTo>
                  <a:lnTo>
                    <a:pt x="2241905" y="826096"/>
                  </a:lnTo>
                  <a:lnTo>
                    <a:pt x="2238641" y="827963"/>
                  </a:lnTo>
                  <a:lnTo>
                    <a:pt x="2240038" y="832396"/>
                  </a:lnTo>
                  <a:lnTo>
                    <a:pt x="2243544" y="831240"/>
                  </a:lnTo>
                  <a:close/>
                </a:path>
                <a:path w="4609465" h="2103754">
                  <a:moveTo>
                    <a:pt x="2265248" y="1529219"/>
                  </a:moveTo>
                  <a:lnTo>
                    <a:pt x="2262213" y="1526882"/>
                  </a:lnTo>
                  <a:lnTo>
                    <a:pt x="2260117" y="1525955"/>
                  </a:lnTo>
                  <a:lnTo>
                    <a:pt x="2258949" y="1529689"/>
                  </a:lnTo>
                  <a:lnTo>
                    <a:pt x="2260816" y="1531556"/>
                  </a:lnTo>
                  <a:lnTo>
                    <a:pt x="2262441" y="1531327"/>
                  </a:lnTo>
                  <a:lnTo>
                    <a:pt x="2265248" y="1529219"/>
                  </a:lnTo>
                  <a:close/>
                </a:path>
                <a:path w="4609465" h="2103754">
                  <a:moveTo>
                    <a:pt x="2346922" y="1755355"/>
                  </a:moveTo>
                  <a:lnTo>
                    <a:pt x="2344585" y="1753019"/>
                  </a:lnTo>
                  <a:lnTo>
                    <a:pt x="2342489" y="1753019"/>
                  </a:lnTo>
                  <a:lnTo>
                    <a:pt x="2340394" y="1755355"/>
                  </a:lnTo>
                  <a:lnTo>
                    <a:pt x="2342489" y="1757680"/>
                  </a:lnTo>
                  <a:lnTo>
                    <a:pt x="2344826" y="1757680"/>
                  </a:lnTo>
                  <a:lnTo>
                    <a:pt x="2346922" y="1755355"/>
                  </a:lnTo>
                  <a:close/>
                </a:path>
                <a:path w="4609465" h="2103754">
                  <a:moveTo>
                    <a:pt x="2392667" y="5130"/>
                  </a:moveTo>
                  <a:lnTo>
                    <a:pt x="2390559" y="2794"/>
                  </a:lnTo>
                  <a:lnTo>
                    <a:pt x="2388222" y="2794"/>
                  </a:lnTo>
                  <a:lnTo>
                    <a:pt x="2386126" y="5130"/>
                  </a:lnTo>
                  <a:lnTo>
                    <a:pt x="2388463" y="7467"/>
                  </a:lnTo>
                  <a:lnTo>
                    <a:pt x="2390559" y="7467"/>
                  </a:lnTo>
                  <a:lnTo>
                    <a:pt x="2392667" y="5130"/>
                  </a:lnTo>
                  <a:close/>
                </a:path>
                <a:path w="4609465" h="2103754">
                  <a:moveTo>
                    <a:pt x="2439339" y="4432"/>
                  </a:moveTo>
                  <a:lnTo>
                    <a:pt x="2439098" y="2794"/>
                  </a:lnTo>
                  <a:lnTo>
                    <a:pt x="2437003" y="0"/>
                  </a:lnTo>
                  <a:lnTo>
                    <a:pt x="2434894" y="2794"/>
                  </a:lnTo>
                  <a:lnTo>
                    <a:pt x="2433967" y="4902"/>
                  </a:lnTo>
                  <a:lnTo>
                    <a:pt x="2437473" y="6299"/>
                  </a:lnTo>
                  <a:lnTo>
                    <a:pt x="2439339" y="4432"/>
                  </a:lnTo>
                  <a:close/>
                </a:path>
                <a:path w="4609465" h="2103754">
                  <a:moveTo>
                    <a:pt x="2497671" y="1026096"/>
                  </a:moveTo>
                  <a:lnTo>
                    <a:pt x="2497213" y="1024686"/>
                  </a:lnTo>
                  <a:lnTo>
                    <a:pt x="2496972" y="1023289"/>
                  </a:lnTo>
                  <a:lnTo>
                    <a:pt x="2495575" y="1023289"/>
                  </a:lnTo>
                  <a:lnTo>
                    <a:pt x="2494877" y="1023531"/>
                  </a:lnTo>
                  <a:lnTo>
                    <a:pt x="2494635" y="1024928"/>
                  </a:lnTo>
                  <a:lnTo>
                    <a:pt x="2494407" y="1026553"/>
                  </a:lnTo>
                  <a:lnTo>
                    <a:pt x="2494407" y="1027963"/>
                  </a:lnTo>
                  <a:lnTo>
                    <a:pt x="2494178" y="1028192"/>
                  </a:lnTo>
                  <a:lnTo>
                    <a:pt x="2495105" y="1028890"/>
                  </a:lnTo>
                  <a:lnTo>
                    <a:pt x="2495346" y="1028890"/>
                  </a:lnTo>
                  <a:lnTo>
                    <a:pt x="2497442" y="1028192"/>
                  </a:lnTo>
                  <a:lnTo>
                    <a:pt x="2497442" y="1027722"/>
                  </a:lnTo>
                  <a:lnTo>
                    <a:pt x="2497671" y="1026096"/>
                  </a:lnTo>
                  <a:close/>
                </a:path>
                <a:path w="4609465" h="2103754">
                  <a:moveTo>
                    <a:pt x="2595918" y="830999"/>
                  </a:moveTo>
                  <a:lnTo>
                    <a:pt x="2593822" y="828662"/>
                  </a:lnTo>
                  <a:lnTo>
                    <a:pt x="2591485" y="828662"/>
                  </a:lnTo>
                  <a:lnTo>
                    <a:pt x="2589390" y="830999"/>
                  </a:lnTo>
                  <a:lnTo>
                    <a:pt x="2591485" y="833335"/>
                  </a:lnTo>
                  <a:lnTo>
                    <a:pt x="2593822" y="833335"/>
                  </a:lnTo>
                  <a:lnTo>
                    <a:pt x="2595918" y="830999"/>
                  </a:lnTo>
                  <a:close/>
                </a:path>
                <a:path w="4609465" h="2103754">
                  <a:moveTo>
                    <a:pt x="2710738" y="1529219"/>
                  </a:moveTo>
                  <a:lnTo>
                    <a:pt x="2708402" y="1526882"/>
                  </a:lnTo>
                  <a:lnTo>
                    <a:pt x="2706306" y="1526882"/>
                  </a:lnTo>
                  <a:lnTo>
                    <a:pt x="2704198" y="1529219"/>
                  </a:lnTo>
                  <a:lnTo>
                    <a:pt x="2706306" y="1531556"/>
                  </a:lnTo>
                  <a:lnTo>
                    <a:pt x="2708630" y="1531556"/>
                  </a:lnTo>
                  <a:lnTo>
                    <a:pt x="2710738" y="1529219"/>
                  </a:lnTo>
                  <a:close/>
                </a:path>
                <a:path w="4609465" h="2103754">
                  <a:moveTo>
                    <a:pt x="2815513" y="457390"/>
                  </a:moveTo>
                  <a:lnTo>
                    <a:pt x="2813418" y="455053"/>
                  </a:lnTo>
                  <a:lnTo>
                    <a:pt x="2811081" y="455053"/>
                  </a:lnTo>
                  <a:lnTo>
                    <a:pt x="2808986" y="457390"/>
                  </a:lnTo>
                  <a:lnTo>
                    <a:pt x="2811081" y="459727"/>
                  </a:lnTo>
                  <a:lnTo>
                    <a:pt x="2813418" y="459727"/>
                  </a:lnTo>
                  <a:lnTo>
                    <a:pt x="2815513" y="457390"/>
                  </a:lnTo>
                  <a:close/>
                </a:path>
                <a:path w="4609465" h="2103754">
                  <a:moveTo>
                    <a:pt x="3130791" y="14236"/>
                  </a:moveTo>
                  <a:lnTo>
                    <a:pt x="3130550" y="12598"/>
                  </a:lnTo>
                  <a:lnTo>
                    <a:pt x="3128454" y="9804"/>
                  </a:lnTo>
                  <a:lnTo>
                    <a:pt x="3126359" y="12598"/>
                  </a:lnTo>
                  <a:lnTo>
                    <a:pt x="3125419" y="14693"/>
                  </a:lnTo>
                  <a:lnTo>
                    <a:pt x="3128924" y="16103"/>
                  </a:lnTo>
                  <a:lnTo>
                    <a:pt x="3130791" y="14236"/>
                  </a:lnTo>
                  <a:close/>
                </a:path>
                <a:path w="4609465" h="2103754">
                  <a:moveTo>
                    <a:pt x="3201962" y="460883"/>
                  </a:moveTo>
                  <a:lnTo>
                    <a:pt x="3200793" y="457390"/>
                  </a:lnTo>
                  <a:lnTo>
                    <a:pt x="3197758" y="459727"/>
                  </a:lnTo>
                  <a:lnTo>
                    <a:pt x="3195663" y="459016"/>
                  </a:lnTo>
                  <a:lnTo>
                    <a:pt x="3197758" y="462292"/>
                  </a:lnTo>
                  <a:lnTo>
                    <a:pt x="3201962" y="460883"/>
                  </a:lnTo>
                  <a:close/>
                </a:path>
                <a:path w="4609465" h="2103754">
                  <a:moveTo>
                    <a:pt x="3327514" y="1762353"/>
                  </a:moveTo>
                  <a:lnTo>
                    <a:pt x="3325177" y="1760245"/>
                  </a:lnTo>
                  <a:lnTo>
                    <a:pt x="3322840" y="1762353"/>
                  </a:lnTo>
                  <a:lnTo>
                    <a:pt x="3322840" y="1764449"/>
                  </a:lnTo>
                  <a:lnTo>
                    <a:pt x="3325177" y="1766785"/>
                  </a:lnTo>
                  <a:lnTo>
                    <a:pt x="3327514" y="1764690"/>
                  </a:lnTo>
                  <a:lnTo>
                    <a:pt x="3327514" y="1762353"/>
                  </a:lnTo>
                  <a:close/>
                </a:path>
                <a:path w="4609465" h="2103754">
                  <a:moveTo>
                    <a:pt x="3507206" y="470458"/>
                  </a:moveTo>
                  <a:lnTo>
                    <a:pt x="3504869" y="468122"/>
                  </a:lnTo>
                  <a:lnTo>
                    <a:pt x="3502761" y="468122"/>
                  </a:lnTo>
                  <a:lnTo>
                    <a:pt x="3500666" y="470458"/>
                  </a:lnTo>
                  <a:lnTo>
                    <a:pt x="3502761" y="472795"/>
                  </a:lnTo>
                  <a:lnTo>
                    <a:pt x="3505098" y="472795"/>
                  </a:lnTo>
                  <a:lnTo>
                    <a:pt x="3507206" y="470458"/>
                  </a:lnTo>
                  <a:close/>
                </a:path>
                <a:path w="4609465" h="2103754">
                  <a:moveTo>
                    <a:pt x="3514433" y="825169"/>
                  </a:moveTo>
                  <a:lnTo>
                    <a:pt x="3511867" y="822604"/>
                  </a:lnTo>
                  <a:lnTo>
                    <a:pt x="3510000" y="825639"/>
                  </a:lnTo>
                  <a:lnTo>
                    <a:pt x="3509073" y="827735"/>
                  </a:lnTo>
                  <a:lnTo>
                    <a:pt x="3512807" y="829132"/>
                  </a:lnTo>
                  <a:lnTo>
                    <a:pt x="3513734" y="827036"/>
                  </a:lnTo>
                  <a:lnTo>
                    <a:pt x="3514433" y="825169"/>
                  </a:lnTo>
                  <a:close/>
                </a:path>
                <a:path w="4609465" h="2103754">
                  <a:moveTo>
                    <a:pt x="3586543" y="1762353"/>
                  </a:moveTo>
                  <a:lnTo>
                    <a:pt x="3584206" y="1760245"/>
                  </a:lnTo>
                  <a:lnTo>
                    <a:pt x="3581882" y="1762353"/>
                  </a:lnTo>
                  <a:lnTo>
                    <a:pt x="3581882" y="1764690"/>
                  </a:lnTo>
                  <a:lnTo>
                    <a:pt x="3584206" y="1766785"/>
                  </a:lnTo>
                  <a:lnTo>
                    <a:pt x="3586543" y="1764449"/>
                  </a:lnTo>
                  <a:lnTo>
                    <a:pt x="3586543" y="1762353"/>
                  </a:lnTo>
                  <a:close/>
                </a:path>
                <a:path w="4609465" h="2103754">
                  <a:moveTo>
                    <a:pt x="3733330" y="457390"/>
                  </a:moveTo>
                  <a:lnTo>
                    <a:pt x="3731234" y="455053"/>
                  </a:lnTo>
                  <a:lnTo>
                    <a:pt x="3728897" y="455053"/>
                  </a:lnTo>
                  <a:lnTo>
                    <a:pt x="3726789" y="457390"/>
                  </a:lnTo>
                  <a:lnTo>
                    <a:pt x="3728897" y="459727"/>
                  </a:lnTo>
                  <a:lnTo>
                    <a:pt x="3730993" y="459727"/>
                  </a:lnTo>
                  <a:lnTo>
                    <a:pt x="3733330" y="457390"/>
                  </a:lnTo>
                  <a:close/>
                </a:path>
                <a:path w="4609465" h="2103754">
                  <a:moveTo>
                    <a:pt x="3743134" y="1466443"/>
                  </a:moveTo>
                  <a:lnTo>
                    <a:pt x="3742194" y="1465745"/>
                  </a:lnTo>
                  <a:lnTo>
                    <a:pt x="3741966" y="1465745"/>
                  </a:lnTo>
                  <a:lnTo>
                    <a:pt x="3739858" y="1466443"/>
                  </a:lnTo>
                  <a:lnTo>
                    <a:pt x="3739858" y="1466913"/>
                  </a:lnTo>
                  <a:lnTo>
                    <a:pt x="3739629" y="1468551"/>
                  </a:lnTo>
                  <a:lnTo>
                    <a:pt x="3740099" y="1469948"/>
                  </a:lnTo>
                  <a:lnTo>
                    <a:pt x="3740327" y="1471345"/>
                  </a:lnTo>
                  <a:lnTo>
                    <a:pt x="3741724" y="1471345"/>
                  </a:lnTo>
                  <a:lnTo>
                    <a:pt x="3742436" y="1471117"/>
                  </a:lnTo>
                  <a:lnTo>
                    <a:pt x="3742664" y="1469720"/>
                  </a:lnTo>
                  <a:lnTo>
                    <a:pt x="3742893" y="1468081"/>
                  </a:lnTo>
                  <a:lnTo>
                    <a:pt x="3742893" y="1466684"/>
                  </a:lnTo>
                  <a:lnTo>
                    <a:pt x="3743134" y="1466443"/>
                  </a:lnTo>
                  <a:close/>
                </a:path>
                <a:path w="4609465" h="2103754">
                  <a:moveTo>
                    <a:pt x="4188853" y="460654"/>
                  </a:moveTo>
                  <a:lnTo>
                    <a:pt x="4186758" y="458317"/>
                  </a:lnTo>
                  <a:lnTo>
                    <a:pt x="4184421" y="458317"/>
                  </a:lnTo>
                  <a:lnTo>
                    <a:pt x="4182313" y="460654"/>
                  </a:lnTo>
                  <a:lnTo>
                    <a:pt x="4184421" y="462991"/>
                  </a:lnTo>
                  <a:lnTo>
                    <a:pt x="4186758" y="462991"/>
                  </a:lnTo>
                  <a:lnTo>
                    <a:pt x="4188853" y="460654"/>
                  </a:lnTo>
                  <a:close/>
                </a:path>
                <a:path w="4609465" h="2103754">
                  <a:moveTo>
                    <a:pt x="4218952" y="18669"/>
                  </a:moveTo>
                  <a:lnTo>
                    <a:pt x="4216628" y="16560"/>
                  </a:lnTo>
                  <a:lnTo>
                    <a:pt x="4214292" y="18669"/>
                  </a:lnTo>
                  <a:lnTo>
                    <a:pt x="4214292" y="21005"/>
                  </a:lnTo>
                  <a:lnTo>
                    <a:pt x="4216628" y="23101"/>
                  </a:lnTo>
                  <a:lnTo>
                    <a:pt x="4218952" y="21005"/>
                  </a:lnTo>
                  <a:lnTo>
                    <a:pt x="4218952" y="18669"/>
                  </a:lnTo>
                  <a:close/>
                </a:path>
                <a:path w="4609465" h="2103754">
                  <a:moveTo>
                    <a:pt x="4247896" y="1758619"/>
                  </a:moveTo>
                  <a:lnTo>
                    <a:pt x="4245788" y="1756283"/>
                  </a:lnTo>
                  <a:lnTo>
                    <a:pt x="4243463" y="1756283"/>
                  </a:lnTo>
                  <a:lnTo>
                    <a:pt x="4241355" y="1758619"/>
                  </a:lnTo>
                  <a:lnTo>
                    <a:pt x="4243463" y="1760956"/>
                  </a:lnTo>
                  <a:lnTo>
                    <a:pt x="4245559" y="1760956"/>
                  </a:lnTo>
                  <a:lnTo>
                    <a:pt x="4247896" y="1758619"/>
                  </a:lnTo>
                  <a:close/>
                </a:path>
                <a:path w="4609465" h="2103754">
                  <a:moveTo>
                    <a:pt x="4287329" y="466725"/>
                  </a:moveTo>
                  <a:lnTo>
                    <a:pt x="4286402" y="466026"/>
                  </a:lnTo>
                  <a:lnTo>
                    <a:pt x="4286161" y="466026"/>
                  </a:lnTo>
                  <a:lnTo>
                    <a:pt x="4284065" y="466725"/>
                  </a:lnTo>
                  <a:lnTo>
                    <a:pt x="4284065" y="467194"/>
                  </a:lnTo>
                  <a:lnTo>
                    <a:pt x="4283837" y="468820"/>
                  </a:lnTo>
                  <a:lnTo>
                    <a:pt x="4284294" y="470217"/>
                  </a:lnTo>
                  <a:lnTo>
                    <a:pt x="4284535" y="471627"/>
                  </a:lnTo>
                  <a:lnTo>
                    <a:pt x="4285932" y="471627"/>
                  </a:lnTo>
                  <a:lnTo>
                    <a:pt x="4286631" y="471385"/>
                  </a:lnTo>
                  <a:lnTo>
                    <a:pt x="4286859" y="469988"/>
                  </a:lnTo>
                  <a:lnTo>
                    <a:pt x="4287101" y="468350"/>
                  </a:lnTo>
                  <a:lnTo>
                    <a:pt x="4287101" y="466953"/>
                  </a:lnTo>
                  <a:lnTo>
                    <a:pt x="4287329" y="466725"/>
                  </a:lnTo>
                  <a:close/>
                </a:path>
                <a:path w="4609465" h="2103754">
                  <a:moveTo>
                    <a:pt x="4300169" y="460883"/>
                  </a:moveTo>
                  <a:lnTo>
                    <a:pt x="4298531" y="458089"/>
                  </a:lnTo>
                  <a:lnTo>
                    <a:pt x="4295737" y="459486"/>
                  </a:lnTo>
                  <a:lnTo>
                    <a:pt x="4293628" y="459016"/>
                  </a:lnTo>
                  <a:lnTo>
                    <a:pt x="4295737" y="462292"/>
                  </a:lnTo>
                  <a:lnTo>
                    <a:pt x="4300169" y="460883"/>
                  </a:lnTo>
                  <a:close/>
                </a:path>
                <a:path w="4609465" h="2103754">
                  <a:moveTo>
                    <a:pt x="4348937" y="17729"/>
                  </a:moveTo>
                  <a:lnTo>
                    <a:pt x="4347070" y="15862"/>
                  </a:lnTo>
                  <a:lnTo>
                    <a:pt x="4345444" y="16103"/>
                  </a:lnTo>
                  <a:lnTo>
                    <a:pt x="4342638" y="18199"/>
                  </a:lnTo>
                  <a:lnTo>
                    <a:pt x="4345673" y="20294"/>
                  </a:lnTo>
                  <a:lnTo>
                    <a:pt x="4347769" y="21234"/>
                  </a:lnTo>
                  <a:lnTo>
                    <a:pt x="4348937" y="17729"/>
                  </a:lnTo>
                  <a:close/>
                </a:path>
                <a:path w="4609465" h="2103754">
                  <a:moveTo>
                    <a:pt x="4362005" y="824001"/>
                  </a:moveTo>
                  <a:lnTo>
                    <a:pt x="4360138" y="822134"/>
                  </a:lnTo>
                  <a:lnTo>
                    <a:pt x="4358513" y="822363"/>
                  </a:lnTo>
                  <a:lnTo>
                    <a:pt x="4355706" y="824471"/>
                  </a:lnTo>
                  <a:lnTo>
                    <a:pt x="4358741" y="826566"/>
                  </a:lnTo>
                  <a:lnTo>
                    <a:pt x="4360837" y="827506"/>
                  </a:lnTo>
                  <a:lnTo>
                    <a:pt x="4362005" y="824001"/>
                  </a:lnTo>
                  <a:close/>
                </a:path>
                <a:path w="4609465" h="2103754">
                  <a:moveTo>
                    <a:pt x="4372508" y="11899"/>
                  </a:moveTo>
                  <a:lnTo>
                    <a:pt x="4372038" y="9804"/>
                  </a:lnTo>
                  <a:lnTo>
                    <a:pt x="4369003" y="10033"/>
                  </a:lnTo>
                  <a:lnTo>
                    <a:pt x="4369003" y="16560"/>
                  </a:lnTo>
                  <a:lnTo>
                    <a:pt x="4371111" y="16802"/>
                  </a:lnTo>
                  <a:lnTo>
                    <a:pt x="4372038" y="15633"/>
                  </a:lnTo>
                  <a:lnTo>
                    <a:pt x="4372280" y="13995"/>
                  </a:lnTo>
                  <a:lnTo>
                    <a:pt x="4372508" y="11899"/>
                  </a:lnTo>
                  <a:close/>
                </a:path>
                <a:path w="4609465" h="2103754">
                  <a:moveTo>
                    <a:pt x="4467720" y="1971675"/>
                  </a:moveTo>
                  <a:lnTo>
                    <a:pt x="4464685" y="1969579"/>
                  </a:lnTo>
                  <a:lnTo>
                    <a:pt x="4462589" y="1968411"/>
                  </a:lnTo>
                  <a:lnTo>
                    <a:pt x="4461421" y="1972144"/>
                  </a:lnTo>
                  <a:lnTo>
                    <a:pt x="4463288" y="1974011"/>
                  </a:lnTo>
                  <a:lnTo>
                    <a:pt x="4464926" y="1973783"/>
                  </a:lnTo>
                  <a:lnTo>
                    <a:pt x="4467720" y="1971675"/>
                  </a:lnTo>
                  <a:close/>
                </a:path>
                <a:path w="4609465" h="2103754">
                  <a:moveTo>
                    <a:pt x="4524895" y="831240"/>
                  </a:moveTo>
                  <a:lnTo>
                    <a:pt x="4522559" y="828205"/>
                  </a:lnTo>
                  <a:lnTo>
                    <a:pt x="4523257" y="826096"/>
                  </a:lnTo>
                  <a:lnTo>
                    <a:pt x="4519765" y="827963"/>
                  </a:lnTo>
                  <a:lnTo>
                    <a:pt x="4521390" y="832396"/>
                  </a:lnTo>
                  <a:lnTo>
                    <a:pt x="4524895" y="831240"/>
                  </a:lnTo>
                  <a:close/>
                </a:path>
                <a:path w="4609465" h="2103754">
                  <a:moveTo>
                    <a:pt x="4609135" y="15405"/>
                  </a:moveTo>
                  <a:lnTo>
                    <a:pt x="4606810" y="13296"/>
                  </a:lnTo>
                  <a:lnTo>
                    <a:pt x="4604474" y="15405"/>
                  </a:lnTo>
                  <a:lnTo>
                    <a:pt x="4604474" y="17729"/>
                  </a:lnTo>
                  <a:lnTo>
                    <a:pt x="4606810" y="19837"/>
                  </a:lnTo>
                  <a:lnTo>
                    <a:pt x="4609135" y="17729"/>
                  </a:lnTo>
                  <a:lnTo>
                    <a:pt x="4609135" y="1540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82" name="object 82"/>
            <p:cNvSpPr/>
            <p:nvPr/>
          </p:nvSpPr>
          <p:spPr>
            <a:xfrm>
              <a:off x="1105319" y="2872294"/>
              <a:ext cx="4575810" cy="2082800"/>
            </a:xfrm>
            <a:custGeom>
              <a:avLst/>
              <a:gdLst/>
              <a:ahLst/>
              <a:cxnLst/>
              <a:rect l="l" t="t" r="r" b="b"/>
              <a:pathLst>
                <a:path w="4575810" h="2082800">
                  <a:moveTo>
                    <a:pt x="6299" y="25679"/>
                  </a:moveTo>
                  <a:lnTo>
                    <a:pt x="1866" y="24269"/>
                  </a:lnTo>
                  <a:lnTo>
                    <a:pt x="0" y="27546"/>
                  </a:lnTo>
                  <a:lnTo>
                    <a:pt x="2108" y="27076"/>
                  </a:lnTo>
                  <a:lnTo>
                    <a:pt x="4902" y="29171"/>
                  </a:lnTo>
                  <a:lnTo>
                    <a:pt x="5740" y="27076"/>
                  </a:lnTo>
                  <a:lnTo>
                    <a:pt x="6299" y="25679"/>
                  </a:lnTo>
                  <a:close/>
                </a:path>
                <a:path w="4575810" h="2082800">
                  <a:moveTo>
                    <a:pt x="75374" y="819111"/>
                  </a:moveTo>
                  <a:lnTo>
                    <a:pt x="73279" y="816775"/>
                  </a:lnTo>
                  <a:lnTo>
                    <a:pt x="70942" y="816775"/>
                  </a:lnTo>
                  <a:lnTo>
                    <a:pt x="68846" y="819111"/>
                  </a:lnTo>
                  <a:lnTo>
                    <a:pt x="70942" y="821436"/>
                  </a:lnTo>
                  <a:lnTo>
                    <a:pt x="73050" y="821436"/>
                  </a:lnTo>
                  <a:lnTo>
                    <a:pt x="75374" y="819111"/>
                  </a:lnTo>
                  <a:close/>
                </a:path>
                <a:path w="4575810" h="2082800">
                  <a:moveTo>
                    <a:pt x="448525" y="821905"/>
                  </a:moveTo>
                  <a:lnTo>
                    <a:pt x="446659" y="820280"/>
                  </a:lnTo>
                  <a:lnTo>
                    <a:pt x="444792" y="820280"/>
                  </a:lnTo>
                  <a:lnTo>
                    <a:pt x="443153" y="823074"/>
                  </a:lnTo>
                  <a:lnTo>
                    <a:pt x="444792" y="822375"/>
                  </a:lnTo>
                  <a:lnTo>
                    <a:pt x="447357" y="826338"/>
                  </a:lnTo>
                  <a:lnTo>
                    <a:pt x="448525" y="821905"/>
                  </a:lnTo>
                  <a:close/>
                </a:path>
                <a:path w="4575810" h="2082800">
                  <a:moveTo>
                    <a:pt x="589940" y="819111"/>
                  </a:moveTo>
                  <a:lnTo>
                    <a:pt x="587603" y="816775"/>
                  </a:lnTo>
                  <a:lnTo>
                    <a:pt x="585508" y="816775"/>
                  </a:lnTo>
                  <a:lnTo>
                    <a:pt x="583412" y="819111"/>
                  </a:lnTo>
                  <a:lnTo>
                    <a:pt x="585508" y="821436"/>
                  </a:lnTo>
                  <a:lnTo>
                    <a:pt x="587844" y="821436"/>
                  </a:lnTo>
                  <a:lnTo>
                    <a:pt x="589940" y="819111"/>
                  </a:lnTo>
                  <a:close/>
                </a:path>
                <a:path w="4575810" h="2082800">
                  <a:moveTo>
                    <a:pt x="608850" y="821905"/>
                  </a:moveTo>
                  <a:lnTo>
                    <a:pt x="607212" y="822604"/>
                  </a:lnTo>
                  <a:lnTo>
                    <a:pt x="604647" y="818642"/>
                  </a:lnTo>
                  <a:lnTo>
                    <a:pt x="603478" y="823074"/>
                  </a:lnTo>
                  <a:lnTo>
                    <a:pt x="605345" y="824712"/>
                  </a:lnTo>
                  <a:lnTo>
                    <a:pt x="607212" y="824712"/>
                  </a:lnTo>
                  <a:lnTo>
                    <a:pt x="608850" y="821905"/>
                  </a:lnTo>
                  <a:close/>
                </a:path>
                <a:path w="4575810" h="2082800">
                  <a:moveTo>
                    <a:pt x="622846" y="1015593"/>
                  </a:moveTo>
                  <a:lnTo>
                    <a:pt x="621207" y="1011161"/>
                  </a:lnTo>
                  <a:lnTo>
                    <a:pt x="617715" y="1012329"/>
                  </a:lnTo>
                  <a:lnTo>
                    <a:pt x="620052" y="1015365"/>
                  </a:lnTo>
                  <a:lnTo>
                    <a:pt x="619340" y="1017460"/>
                  </a:lnTo>
                  <a:lnTo>
                    <a:pt x="622846" y="1015593"/>
                  </a:lnTo>
                  <a:close/>
                </a:path>
                <a:path w="4575810" h="2082800">
                  <a:moveTo>
                    <a:pt x="648754" y="1468094"/>
                  </a:moveTo>
                  <a:lnTo>
                    <a:pt x="646645" y="1465757"/>
                  </a:lnTo>
                  <a:lnTo>
                    <a:pt x="644321" y="1465757"/>
                  </a:lnTo>
                  <a:lnTo>
                    <a:pt x="642213" y="1468094"/>
                  </a:lnTo>
                  <a:lnTo>
                    <a:pt x="644550" y="1470418"/>
                  </a:lnTo>
                  <a:lnTo>
                    <a:pt x="646645" y="1470418"/>
                  </a:lnTo>
                  <a:lnTo>
                    <a:pt x="648754" y="1468094"/>
                  </a:lnTo>
                  <a:close/>
                </a:path>
                <a:path w="4575810" h="2082800">
                  <a:moveTo>
                    <a:pt x="698220" y="1164717"/>
                  </a:moveTo>
                  <a:lnTo>
                    <a:pt x="697992" y="1161681"/>
                  </a:lnTo>
                  <a:lnTo>
                    <a:pt x="691451" y="1161681"/>
                  </a:lnTo>
                  <a:lnTo>
                    <a:pt x="691222" y="1163789"/>
                  </a:lnTo>
                  <a:lnTo>
                    <a:pt x="692391" y="1164717"/>
                  </a:lnTo>
                  <a:lnTo>
                    <a:pt x="694016" y="1164945"/>
                  </a:lnTo>
                  <a:lnTo>
                    <a:pt x="696125" y="1165186"/>
                  </a:lnTo>
                  <a:lnTo>
                    <a:pt x="698220" y="1164717"/>
                  </a:lnTo>
                  <a:close/>
                </a:path>
                <a:path w="4575810" h="2082800">
                  <a:moveTo>
                    <a:pt x="740689" y="28943"/>
                  </a:moveTo>
                  <a:lnTo>
                    <a:pt x="739292" y="24269"/>
                  </a:lnTo>
                  <a:lnTo>
                    <a:pt x="736498" y="25908"/>
                  </a:lnTo>
                  <a:lnTo>
                    <a:pt x="737895" y="28714"/>
                  </a:lnTo>
                  <a:lnTo>
                    <a:pt x="737425" y="30810"/>
                  </a:lnTo>
                  <a:lnTo>
                    <a:pt x="740689" y="28943"/>
                  </a:lnTo>
                  <a:close/>
                </a:path>
                <a:path w="4575810" h="2082800">
                  <a:moveTo>
                    <a:pt x="746531" y="1467383"/>
                  </a:moveTo>
                  <a:lnTo>
                    <a:pt x="744893" y="1468094"/>
                  </a:lnTo>
                  <a:lnTo>
                    <a:pt x="742327" y="1464119"/>
                  </a:lnTo>
                  <a:lnTo>
                    <a:pt x="741159" y="1468551"/>
                  </a:lnTo>
                  <a:lnTo>
                    <a:pt x="743026" y="1470190"/>
                  </a:lnTo>
                  <a:lnTo>
                    <a:pt x="744893" y="1470190"/>
                  </a:lnTo>
                  <a:lnTo>
                    <a:pt x="746531" y="1467383"/>
                  </a:lnTo>
                  <a:close/>
                </a:path>
                <a:path w="4575810" h="2082800">
                  <a:moveTo>
                    <a:pt x="750265" y="815606"/>
                  </a:moveTo>
                  <a:lnTo>
                    <a:pt x="745832" y="814209"/>
                  </a:lnTo>
                  <a:lnTo>
                    <a:pt x="743966" y="817473"/>
                  </a:lnTo>
                  <a:lnTo>
                    <a:pt x="746061" y="817003"/>
                  </a:lnTo>
                  <a:lnTo>
                    <a:pt x="749096" y="819111"/>
                  </a:lnTo>
                  <a:lnTo>
                    <a:pt x="749795" y="817003"/>
                  </a:lnTo>
                  <a:lnTo>
                    <a:pt x="750265" y="815606"/>
                  </a:lnTo>
                  <a:close/>
                </a:path>
                <a:path w="4575810" h="2082800">
                  <a:moveTo>
                    <a:pt x="806500" y="1012571"/>
                  </a:moveTo>
                  <a:lnTo>
                    <a:pt x="803465" y="1010462"/>
                  </a:lnTo>
                  <a:lnTo>
                    <a:pt x="801370" y="1009535"/>
                  </a:lnTo>
                  <a:lnTo>
                    <a:pt x="800201" y="1013028"/>
                  </a:lnTo>
                  <a:lnTo>
                    <a:pt x="802068" y="1014895"/>
                  </a:lnTo>
                  <a:lnTo>
                    <a:pt x="803706" y="1014666"/>
                  </a:lnTo>
                  <a:lnTo>
                    <a:pt x="806500" y="1012571"/>
                  </a:lnTo>
                  <a:close/>
                </a:path>
                <a:path w="4575810" h="2082800">
                  <a:moveTo>
                    <a:pt x="917117" y="1864334"/>
                  </a:moveTo>
                  <a:lnTo>
                    <a:pt x="916889" y="1863636"/>
                  </a:lnTo>
                  <a:lnTo>
                    <a:pt x="915479" y="1863407"/>
                  </a:lnTo>
                  <a:lnTo>
                    <a:pt x="913853" y="1863166"/>
                  </a:lnTo>
                  <a:lnTo>
                    <a:pt x="912444" y="1863166"/>
                  </a:lnTo>
                  <a:lnTo>
                    <a:pt x="912215" y="1862937"/>
                  </a:lnTo>
                  <a:lnTo>
                    <a:pt x="911517" y="1863877"/>
                  </a:lnTo>
                  <a:lnTo>
                    <a:pt x="911517" y="1864106"/>
                  </a:lnTo>
                  <a:lnTo>
                    <a:pt x="912215" y="1866201"/>
                  </a:lnTo>
                  <a:lnTo>
                    <a:pt x="912685" y="1866201"/>
                  </a:lnTo>
                  <a:lnTo>
                    <a:pt x="914311" y="1866442"/>
                  </a:lnTo>
                  <a:lnTo>
                    <a:pt x="915720" y="1865972"/>
                  </a:lnTo>
                  <a:lnTo>
                    <a:pt x="917117" y="1865744"/>
                  </a:lnTo>
                  <a:lnTo>
                    <a:pt x="917117" y="1864334"/>
                  </a:lnTo>
                  <a:close/>
                </a:path>
                <a:path w="4575810" h="2082800">
                  <a:moveTo>
                    <a:pt x="917117" y="16802"/>
                  </a:moveTo>
                  <a:lnTo>
                    <a:pt x="916419" y="14706"/>
                  </a:lnTo>
                  <a:lnTo>
                    <a:pt x="915949" y="14706"/>
                  </a:lnTo>
                  <a:lnTo>
                    <a:pt x="914311" y="14478"/>
                  </a:lnTo>
                  <a:lnTo>
                    <a:pt x="912914" y="14935"/>
                  </a:lnTo>
                  <a:lnTo>
                    <a:pt x="911517" y="15176"/>
                  </a:lnTo>
                  <a:lnTo>
                    <a:pt x="911517" y="16573"/>
                  </a:lnTo>
                  <a:lnTo>
                    <a:pt x="911745" y="17272"/>
                  </a:lnTo>
                  <a:lnTo>
                    <a:pt x="913142" y="17513"/>
                  </a:lnTo>
                  <a:lnTo>
                    <a:pt x="914781" y="17741"/>
                  </a:lnTo>
                  <a:lnTo>
                    <a:pt x="916178" y="17741"/>
                  </a:lnTo>
                  <a:lnTo>
                    <a:pt x="916419" y="17970"/>
                  </a:lnTo>
                  <a:lnTo>
                    <a:pt x="917117" y="17043"/>
                  </a:lnTo>
                  <a:lnTo>
                    <a:pt x="917117" y="16802"/>
                  </a:lnTo>
                  <a:close/>
                </a:path>
                <a:path w="4575810" h="2082800">
                  <a:moveTo>
                    <a:pt x="1068336" y="1160056"/>
                  </a:moveTo>
                  <a:lnTo>
                    <a:pt x="1066228" y="1157719"/>
                  </a:lnTo>
                  <a:lnTo>
                    <a:pt x="1064133" y="1157719"/>
                  </a:lnTo>
                  <a:lnTo>
                    <a:pt x="1061796" y="1160056"/>
                  </a:lnTo>
                  <a:lnTo>
                    <a:pt x="1063904" y="1162380"/>
                  </a:lnTo>
                  <a:lnTo>
                    <a:pt x="1066228" y="1162380"/>
                  </a:lnTo>
                  <a:lnTo>
                    <a:pt x="1068336" y="1160056"/>
                  </a:lnTo>
                  <a:close/>
                </a:path>
                <a:path w="4575810" h="2082800">
                  <a:moveTo>
                    <a:pt x="1083030" y="13068"/>
                  </a:moveTo>
                  <a:lnTo>
                    <a:pt x="1079068" y="11442"/>
                  </a:lnTo>
                  <a:lnTo>
                    <a:pt x="1078141" y="13538"/>
                  </a:lnTo>
                  <a:lnTo>
                    <a:pt x="1077429" y="15405"/>
                  </a:lnTo>
                  <a:lnTo>
                    <a:pt x="1080008" y="17970"/>
                  </a:lnTo>
                  <a:lnTo>
                    <a:pt x="1082103" y="14935"/>
                  </a:lnTo>
                  <a:lnTo>
                    <a:pt x="1083030" y="13068"/>
                  </a:lnTo>
                  <a:close/>
                </a:path>
                <a:path w="4575810" h="2082800">
                  <a:moveTo>
                    <a:pt x="1124343" y="818642"/>
                  </a:moveTo>
                  <a:lnTo>
                    <a:pt x="1123403" y="817943"/>
                  </a:lnTo>
                  <a:lnTo>
                    <a:pt x="1123175" y="817943"/>
                  </a:lnTo>
                  <a:lnTo>
                    <a:pt x="1121079" y="818642"/>
                  </a:lnTo>
                  <a:lnTo>
                    <a:pt x="1121079" y="819111"/>
                  </a:lnTo>
                  <a:lnTo>
                    <a:pt x="1120838" y="820737"/>
                  </a:lnTo>
                  <a:lnTo>
                    <a:pt x="1121308" y="822147"/>
                  </a:lnTo>
                  <a:lnTo>
                    <a:pt x="1121537" y="823544"/>
                  </a:lnTo>
                  <a:lnTo>
                    <a:pt x="1122946" y="823544"/>
                  </a:lnTo>
                  <a:lnTo>
                    <a:pt x="1123645" y="823302"/>
                  </a:lnTo>
                  <a:lnTo>
                    <a:pt x="1123873" y="821905"/>
                  </a:lnTo>
                  <a:lnTo>
                    <a:pt x="1124115" y="820280"/>
                  </a:lnTo>
                  <a:lnTo>
                    <a:pt x="1124115" y="818870"/>
                  </a:lnTo>
                  <a:lnTo>
                    <a:pt x="1124343" y="818642"/>
                  </a:lnTo>
                  <a:close/>
                </a:path>
                <a:path w="4575810" h="2082800">
                  <a:moveTo>
                    <a:pt x="1320838" y="462064"/>
                  </a:moveTo>
                  <a:lnTo>
                    <a:pt x="1317561" y="460197"/>
                  </a:lnTo>
                  <a:lnTo>
                    <a:pt x="1318031" y="462292"/>
                  </a:lnTo>
                  <a:lnTo>
                    <a:pt x="1315935" y="465328"/>
                  </a:lnTo>
                  <a:lnTo>
                    <a:pt x="1319428" y="466496"/>
                  </a:lnTo>
                  <a:lnTo>
                    <a:pt x="1320838" y="462064"/>
                  </a:lnTo>
                  <a:close/>
                </a:path>
                <a:path w="4575810" h="2082800">
                  <a:moveTo>
                    <a:pt x="1338567" y="9575"/>
                  </a:moveTo>
                  <a:lnTo>
                    <a:pt x="1334604" y="8178"/>
                  </a:lnTo>
                  <a:lnTo>
                    <a:pt x="1333665" y="10274"/>
                  </a:lnTo>
                  <a:lnTo>
                    <a:pt x="1332966" y="12141"/>
                  </a:lnTo>
                  <a:lnTo>
                    <a:pt x="1335532" y="14706"/>
                  </a:lnTo>
                  <a:lnTo>
                    <a:pt x="1337640" y="11671"/>
                  </a:lnTo>
                  <a:lnTo>
                    <a:pt x="1338567" y="9575"/>
                  </a:lnTo>
                  <a:close/>
                </a:path>
                <a:path w="4575810" h="2082800">
                  <a:moveTo>
                    <a:pt x="1500987" y="1954885"/>
                  </a:moveTo>
                  <a:lnTo>
                    <a:pt x="1498892" y="1955355"/>
                  </a:lnTo>
                  <a:lnTo>
                    <a:pt x="1496085" y="1953247"/>
                  </a:lnTo>
                  <a:lnTo>
                    <a:pt x="1494688" y="1956752"/>
                  </a:lnTo>
                  <a:lnTo>
                    <a:pt x="1499120" y="1958149"/>
                  </a:lnTo>
                  <a:lnTo>
                    <a:pt x="1500720" y="1955355"/>
                  </a:lnTo>
                  <a:lnTo>
                    <a:pt x="1500987" y="1954885"/>
                  </a:lnTo>
                  <a:close/>
                </a:path>
                <a:path w="4575810" h="2082800">
                  <a:moveTo>
                    <a:pt x="1586166" y="466725"/>
                  </a:moveTo>
                  <a:lnTo>
                    <a:pt x="1584299" y="463461"/>
                  </a:lnTo>
                  <a:lnTo>
                    <a:pt x="1579867" y="464858"/>
                  </a:lnTo>
                  <a:lnTo>
                    <a:pt x="1581035" y="468363"/>
                  </a:lnTo>
                  <a:lnTo>
                    <a:pt x="1584071" y="466026"/>
                  </a:lnTo>
                  <a:lnTo>
                    <a:pt x="1586166" y="466725"/>
                  </a:lnTo>
                  <a:close/>
                </a:path>
                <a:path w="4575810" h="2082800">
                  <a:moveTo>
                    <a:pt x="1677873" y="454825"/>
                  </a:moveTo>
                  <a:lnTo>
                    <a:pt x="1675777" y="452958"/>
                  </a:lnTo>
                  <a:lnTo>
                    <a:pt x="1674139" y="453199"/>
                  </a:lnTo>
                  <a:lnTo>
                    <a:pt x="1671345" y="455295"/>
                  </a:lnTo>
                  <a:lnTo>
                    <a:pt x="1674139" y="457390"/>
                  </a:lnTo>
                  <a:lnTo>
                    <a:pt x="1676247" y="458330"/>
                  </a:lnTo>
                  <a:lnTo>
                    <a:pt x="1677873" y="454825"/>
                  </a:lnTo>
                  <a:close/>
                </a:path>
                <a:path w="4575810" h="2082800">
                  <a:moveTo>
                    <a:pt x="1907273" y="1012329"/>
                  </a:moveTo>
                  <a:lnTo>
                    <a:pt x="1902841" y="1010932"/>
                  </a:lnTo>
                  <a:lnTo>
                    <a:pt x="1900974" y="1014196"/>
                  </a:lnTo>
                  <a:lnTo>
                    <a:pt x="1903069" y="1013498"/>
                  </a:lnTo>
                  <a:lnTo>
                    <a:pt x="1905876" y="1015834"/>
                  </a:lnTo>
                  <a:lnTo>
                    <a:pt x="1906803" y="1013498"/>
                  </a:lnTo>
                  <a:lnTo>
                    <a:pt x="1907273" y="1012329"/>
                  </a:lnTo>
                  <a:close/>
                </a:path>
                <a:path w="4575810" h="2082800">
                  <a:moveTo>
                    <a:pt x="2011819" y="1750695"/>
                  </a:moveTo>
                  <a:lnTo>
                    <a:pt x="2011121" y="1748586"/>
                  </a:lnTo>
                  <a:lnTo>
                    <a:pt x="2010651" y="1748586"/>
                  </a:lnTo>
                  <a:lnTo>
                    <a:pt x="2009025" y="1748358"/>
                  </a:lnTo>
                  <a:lnTo>
                    <a:pt x="2007616" y="1748828"/>
                  </a:lnTo>
                  <a:lnTo>
                    <a:pt x="2006219" y="1749056"/>
                  </a:lnTo>
                  <a:lnTo>
                    <a:pt x="2006219" y="1750225"/>
                  </a:lnTo>
                  <a:lnTo>
                    <a:pt x="2006447" y="1751152"/>
                  </a:lnTo>
                  <a:lnTo>
                    <a:pt x="2008085" y="1751393"/>
                  </a:lnTo>
                  <a:lnTo>
                    <a:pt x="2009482" y="1751622"/>
                  </a:lnTo>
                  <a:lnTo>
                    <a:pt x="2010892" y="1751622"/>
                  </a:lnTo>
                  <a:lnTo>
                    <a:pt x="2011121" y="1751863"/>
                  </a:lnTo>
                  <a:lnTo>
                    <a:pt x="2011819" y="1750923"/>
                  </a:lnTo>
                  <a:lnTo>
                    <a:pt x="2011819" y="1750695"/>
                  </a:lnTo>
                  <a:close/>
                </a:path>
                <a:path w="4575810" h="2082800">
                  <a:moveTo>
                    <a:pt x="2062226" y="1160513"/>
                  </a:moveTo>
                  <a:lnTo>
                    <a:pt x="2059889" y="1158417"/>
                  </a:lnTo>
                  <a:lnTo>
                    <a:pt x="2057552" y="1160513"/>
                  </a:lnTo>
                  <a:lnTo>
                    <a:pt x="2057552" y="1162621"/>
                  </a:lnTo>
                  <a:lnTo>
                    <a:pt x="2059889" y="1164945"/>
                  </a:lnTo>
                  <a:lnTo>
                    <a:pt x="2062226" y="1162850"/>
                  </a:lnTo>
                  <a:lnTo>
                    <a:pt x="2062226" y="1160513"/>
                  </a:lnTo>
                  <a:close/>
                </a:path>
                <a:path w="4575810" h="2082800">
                  <a:moveTo>
                    <a:pt x="2084628" y="473036"/>
                  </a:moveTo>
                  <a:lnTo>
                    <a:pt x="2084400" y="470001"/>
                  </a:lnTo>
                  <a:lnTo>
                    <a:pt x="2077859" y="470001"/>
                  </a:lnTo>
                  <a:lnTo>
                    <a:pt x="2077631" y="472097"/>
                  </a:lnTo>
                  <a:lnTo>
                    <a:pt x="2078799" y="473036"/>
                  </a:lnTo>
                  <a:lnTo>
                    <a:pt x="2080425" y="473265"/>
                  </a:lnTo>
                  <a:lnTo>
                    <a:pt x="2082533" y="473494"/>
                  </a:lnTo>
                  <a:lnTo>
                    <a:pt x="2084628" y="473036"/>
                  </a:lnTo>
                  <a:close/>
                </a:path>
                <a:path w="4575810" h="2082800">
                  <a:moveTo>
                    <a:pt x="2136902" y="21005"/>
                  </a:moveTo>
                  <a:lnTo>
                    <a:pt x="2134806" y="21704"/>
                  </a:lnTo>
                  <a:lnTo>
                    <a:pt x="2131771" y="19380"/>
                  </a:lnTo>
                  <a:lnTo>
                    <a:pt x="2130602" y="22872"/>
                  </a:lnTo>
                  <a:lnTo>
                    <a:pt x="2135035" y="24269"/>
                  </a:lnTo>
                  <a:lnTo>
                    <a:pt x="2136495" y="21704"/>
                  </a:lnTo>
                  <a:lnTo>
                    <a:pt x="2136902" y="21005"/>
                  </a:lnTo>
                  <a:close/>
                </a:path>
                <a:path w="4575810" h="2082800">
                  <a:moveTo>
                    <a:pt x="2140166" y="19138"/>
                  </a:moveTo>
                  <a:lnTo>
                    <a:pt x="2138769" y="14478"/>
                  </a:lnTo>
                  <a:lnTo>
                    <a:pt x="2135962" y="16103"/>
                  </a:lnTo>
                  <a:lnTo>
                    <a:pt x="2137372" y="18910"/>
                  </a:lnTo>
                  <a:lnTo>
                    <a:pt x="2136902" y="21005"/>
                  </a:lnTo>
                  <a:lnTo>
                    <a:pt x="2140166" y="19138"/>
                  </a:lnTo>
                  <a:close/>
                </a:path>
                <a:path w="4575810" h="2082800">
                  <a:moveTo>
                    <a:pt x="2162568" y="465797"/>
                  </a:moveTo>
                  <a:lnTo>
                    <a:pt x="2161870" y="463702"/>
                  </a:lnTo>
                  <a:lnTo>
                    <a:pt x="2161400" y="463702"/>
                  </a:lnTo>
                  <a:lnTo>
                    <a:pt x="2159774" y="463461"/>
                  </a:lnTo>
                  <a:lnTo>
                    <a:pt x="2158365" y="463931"/>
                  </a:lnTo>
                  <a:lnTo>
                    <a:pt x="2156968" y="464159"/>
                  </a:lnTo>
                  <a:lnTo>
                    <a:pt x="2156968" y="465569"/>
                  </a:lnTo>
                  <a:lnTo>
                    <a:pt x="2157209" y="466267"/>
                  </a:lnTo>
                  <a:lnTo>
                    <a:pt x="2158606" y="466496"/>
                  </a:lnTo>
                  <a:lnTo>
                    <a:pt x="2160244" y="466725"/>
                  </a:lnTo>
                  <a:lnTo>
                    <a:pt x="2161641" y="466725"/>
                  </a:lnTo>
                  <a:lnTo>
                    <a:pt x="2161870" y="466966"/>
                  </a:lnTo>
                  <a:lnTo>
                    <a:pt x="2162568" y="466026"/>
                  </a:lnTo>
                  <a:lnTo>
                    <a:pt x="2162568" y="465797"/>
                  </a:lnTo>
                  <a:close/>
                </a:path>
                <a:path w="4575810" h="2082800">
                  <a:moveTo>
                    <a:pt x="2165832" y="2080666"/>
                  </a:moveTo>
                  <a:lnTo>
                    <a:pt x="2165604" y="2079967"/>
                  </a:lnTo>
                  <a:lnTo>
                    <a:pt x="2163965" y="2079726"/>
                  </a:lnTo>
                  <a:lnTo>
                    <a:pt x="2162568" y="2079498"/>
                  </a:lnTo>
                  <a:lnTo>
                    <a:pt x="2161171" y="2079498"/>
                  </a:lnTo>
                  <a:lnTo>
                    <a:pt x="2160943" y="2079269"/>
                  </a:lnTo>
                  <a:lnTo>
                    <a:pt x="2160232" y="2080196"/>
                  </a:lnTo>
                  <a:lnTo>
                    <a:pt x="2160232" y="2080437"/>
                  </a:lnTo>
                  <a:lnTo>
                    <a:pt x="2160943" y="2082533"/>
                  </a:lnTo>
                  <a:lnTo>
                    <a:pt x="2161400" y="2082533"/>
                  </a:lnTo>
                  <a:lnTo>
                    <a:pt x="2163038" y="2082761"/>
                  </a:lnTo>
                  <a:lnTo>
                    <a:pt x="2164435" y="2082304"/>
                  </a:lnTo>
                  <a:lnTo>
                    <a:pt x="2165832" y="2082063"/>
                  </a:lnTo>
                  <a:lnTo>
                    <a:pt x="2165832" y="2080666"/>
                  </a:lnTo>
                  <a:close/>
                </a:path>
                <a:path w="4575810" h="2082800">
                  <a:moveTo>
                    <a:pt x="2191042" y="471627"/>
                  </a:moveTo>
                  <a:lnTo>
                    <a:pt x="2187537" y="470230"/>
                  </a:lnTo>
                  <a:lnTo>
                    <a:pt x="2186140" y="474662"/>
                  </a:lnTo>
                  <a:lnTo>
                    <a:pt x="2189403" y="476529"/>
                  </a:lnTo>
                  <a:lnTo>
                    <a:pt x="2188705" y="474433"/>
                  </a:lnTo>
                  <a:lnTo>
                    <a:pt x="2191042" y="471627"/>
                  </a:lnTo>
                  <a:close/>
                </a:path>
                <a:path w="4575810" h="2082800">
                  <a:moveTo>
                    <a:pt x="2234908" y="458101"/>
                  </a:moveTo>
                  <a:lnTo>
                    <a:pt x="2232812" y="456234"/>
                  </a:lnTo>
                  <a:lnTo>
                    <a:pt x="2231174" y="456463"/>
                  </a:lnTo>
                  <a:lnTo>
                    <a:pt x="2228380" y="458558"/>
                  </a:lnTo>
                  <a:lnTo>
                    <a:pt x="2231415" y="460667"/>
                  </a:lnTo>
                  <a:lnTo>
                    <a:pt x="2233511" y="461594"/>
                  </a:lnTo>
                  <a:lnTo>
                    <a:pt x="2234908" y="458101"/>
                  </a:lnTo>
                  <a:close/>
                </a:path>
                <a:path w="4575810" h="2082800">
                  <a:moveTo>
                    <a:pt x="2247976" y="816775"/>
                  </a:moveTo>
                  <a:lnTo>
                    <a:pt x="2247747" y="816076"/>
                  </a:lnTo>
                  <a:lnTo>
                    <a:pt x="2247747" y="814679"/>
                  </a:lnTo>
                  <a:lnTo>
                    <a:pt x="2246350" y="814438"/>
                  </a:lnTo>
                  <a:lnTo>
                    <a:pt x="2244712" y="814209"/>
                  </a:lnTo>
                  <a:lnTo>
                    <a:pt x="2243315" y="814209"/>
                  </a:lnTo>
                  <a:lnTo>
                    <a:pt x="2243086" y="813968"/>
                  </a:lnTo>
                  <a:lnTo>
                    <a:pt x="2242375" y="814908"/>
                  </a:lnTo>
                  <a:lnTo>
                    <a:pt x="2242375" y="815136"/>
                  </a:lnTo>
                  <a:lnTo>
                    <a:pt x="2243086" y="817245"/>
                  </a:lnTo>
                  <a:lnTo>
                    <a:pt x="2243544" y="817245"/>
                  </a:lnTo>
                  <a:lnTo>
                    <a:pt x="2245182" y="817473"/>
                  </a:lnTo>
                  <a:lnTo>
                    <a:pt x="2246579" y="817003"/>
                  </a:lnTo>
                  <a:lnTo>
                    <a:pt x="2247976" y="816775"/>
                  </a:lnTo>
                  <a:close/>
                </a:path>
                <a:path w="4575810" h="2082800">
                  <a:moveTo>
                    <a:pt x="2248217" y="1441958"/>
                  </a:moveTo>
                  <a:lnTo>
                    <a:pt x="2246109" y="1439621"/>
                  </a:lnTo>
                  <a:lnTo>
                    <a:pt x="2243785" y="1439621"/>
                  </a:lnTo>
                  <a:lnTo>
                    <a:pt x="2241677" y="1441958"/>
                  </a:lnTo>
                  <a:lnTo>
                    <a:pt x="2244013" y="1444282"/>
                  </a:lnTo>
                  <a:lnTo>
                    <a:pt x="2246109" y="1444282"/>
                  </a:lnTo>
                  <a:lnTo>
                    <a:pt x="2248217" y="1441958"/>
                  </a:lnTo>
                  <a:close/>
                </a:path>
                <a:path w="4575810" h="2082800">
                  <a:moveTo>
                    <a:pt x="2280882" y="1749526"/>
                  </a:moveTo>
                  <a:lnTo>
                    <a:pt x="2278786" y="1747659"/>
                  </a:lnTo>
                  <a:lnTo>
                    <a:pt x="2277148" y="1747888"/>
                  </a:lnTo>
                  <a:lnTo>
                    <a:pt x="2274354" y="1749996"/>
                  </a:lnTo>
                  <a:lnTo>
                    <a:pt x="2277389" y="1752092"/>
                  </a:lnTo>
                  <a:lnTo>
                    <a:pt x="2279485" y="1753019"/>
                  </a:lnTo>
                  <a:lnTo>
                    <a:pt x="2280882" y="1749526"/>
                  </a:lnTo>
                  <a:close/>
                </a:path>
                <a:path w="4575810" h="2082800">
                  <a:moveTo>
                    <a:pt x="2292324" y="819340"/>
                  </a:moveTo>
                  <a:lnTo>
                    <a:pt x="2288349" y="817702"/>
                  </a:lnTo>
                  <a:lnTo>
                    <a:pt x="2287422" y="819810"/>
                  </a:lnTo>
                  <a:lnTo>
                    <a:pt x="2286724" y="821677"/>
                  </a:lnTo>
                  <a:lnTo>
                    <a:pt x="2289289" y="824242"/>
                  </a:lnTo>
                  <a:lnTo>
                    <a:pt x="2291384" y="821207"/>
                  </a:lnTo>
                  <a:lnTo>
                    <a:pt x="2292324" y="819340"/>
                  </a:lnTo>
                  <a:close/>
                </a:path>
                <a:path w="4575810" h="2082800">
                  <a:moveTo>
                    <a:pt x="2340864" y="3505"/>
                  </a:moveTo>
                  <a:lnTo>
                    <a:pt x="2338527" y="1409"/>
                  </a:lnTo>
                  <a:lnTo>
                    <a:pt x="2336190" y="3505"/>
                  </a:lnTo>
                  <a:lnTo>
                    <a:pt x="2336190" y="5842"/>
                  </a:lnTo>
                  <a:lnTo>
                    <a:pt x="2338527" y="7937"/>
                  </a:lnTo>
                  <a:lnTo>
                    <a:pt x="2340864" y="5842"/>
                  </a:lnTo>
                  <a:lnTo>
                    <a:pt x="2340864" y="3505"/>
                  </a:lnTo>
                  <a:close/>
                </a:path>
                <a:path w="4575810" h="2082800">
                  <a:moveTo>
                    <a:pt x="2346693" y="471398"/>
                  </a:moveTo>
                  <a:lnTo>
                    <a:pt x="2345296" y="466966"/>
                  </a:lnTo>
                  <a:lnTo>
                    <a:pt x="2341791" y="468134"/>
                  </a:lnTo>
                  <a:lnTo>
                    <a:pt x="2344128" y="471170"/>
                  </a:lnTo>
                  <a:lnTo>
                    <a:pt x="2343429" y="473265"/>
                  </a:lnTo>
                  <a:lnTo>
                    <a:pt x="2346693" y="471398"/>
                  </a:lnTo>
                  <a:close/>
                </a:path>
                <a:path w="4575810" h="2082800">
                  <a:moveTo>
                    <a:pt x="2356497" y="3035"/>
                  </a:moveTo>
                  <a:lnTo>
                    <a:pt x="2354389" y="711"/>
                  </a:lnTo>
                  <a:lnTo>
                    <a:pt x="2352065" y="711"/>
                  </a:lnTo>
                  <a:lnTo>
                    <a:pt x="2349957" y="3035"/>
                  </a:lnTo>
                  <a:lnTo>
                    <a:pt x="2352065" y="5372"/>
                  </a:lnTo>
                  <a:lnTo>
                    <a:pt x="2354402" y="5372"/>
                  </a:lnTo>
                  <a:lnTo>
                    <a:pt x="2356497" y="3035"/>
                  </a:lnTo>
                  <a:close/>
                </a:path>
                <a:path w="4575810" h="2082800">
                  <a:moveTo>
                    <a:pt x="2391968" y="458101"/>
                  </a:moveTo>
                  <a:lnTo>
                    <a:pt x="2390102" y="456234"/>
                  </a:lnTo>
                  <a:lnTo>
                    <a:pt x="2388463" y="456463"/>
                  </a:lnTo>
                  <a:lnTo>
                    <a:pt x="2385669" y="458558"/>
                  </a:lnTo>
                  <a:lnTo>
                    <a:pt x="2388705" y="460667"/>
                  </a:lnTo>
                  <a:lnTo>
                    <a:pt x="2390800" y="461594"/>
                  </a:lnTo>
                  <a:lnTo>
                    <a:pt x="2391968" y="458101"/>
                  </a:lnTo>
                  <a:close/>
                </a:path>
                <a:path w="4575810" h="2082800">
                  <a:moveTo>
                    <a:pt x="2438171" y="455066"/>
                  </a:moveTo>
                  <a:lnTo>
                    <a:pt x="2433739" y="453656"/>
                  </a:lnTo>
                  <a:lnTo>
                    <a:pt x="2431872" y="456933"/>
                  </a:lnTo>
                  <a:lnTo>
                    <a:pt x="2433967" y="456463"/>
                  </a:lnTo>
                  <a:lnTo>
                    <a:pt x="2437003" y="458558"/>
                  </a:lnTo>
                  <a:lnTo>
                    <a:pt x="2437701" y="456463"/>
                  </a:lnTo>
                  <a:lnTo>
                    <a:pt x="2438171" y="455066"/>
                  </a:lnTo>
                  <a:close/>
                </a:path>
                <a:path w="4575810" h="2082800">
                  <a:moveTo>
                    <a:pt x="2484374" y="19138"/>
                  </a:moveTo>
                  <a:lnTo>
                    <a:pt x="2482977" y="14478"/>
                  </a:lnTo>
                  <a:lnTo>
                    <a:pt x="2480183" y="16103"/>
                  </a:lnTo>
                  <a:lnTo>
                    <a:pt x="2481580" y="18910"/>
                  </a:lnTo>
                  <a:lnTo>
                    <a:pt x="2481110" y="21005"/>
                  </a:lnTo>
                  <a:lnTo>
                    <a:pt x="2484374" y="19138"/>
                  </a:lnTo>
                  <a:close/>
                </a:path>
                <a:path w="4575810" h="2082800">
                  <a:moveTo>
                    <a:pt x="2487650" y="819111"/>
                  </a:moveTo>
                  <a:lnTo>
                    <a:pt x="2485542" y="816775"/>
                  </a:lnTo>
                  <a:lnTo>
                    <a:pt x="2483205" y="816775"/>
                  </a:lnTo>
                  <a:lnTo>
                    <a:pt x="2481110" y="819111"/>
                  </a:lnTo>
                  <a:lnTo>
                    <a:pt x="2483205" y="821436"/>
                  </a:lnTo>
                  <a:lnTo>
                    <a:pt x="2485313" y="821436"/>
                  </a:lnTo>
                  <a:lnTo>
                    <a:pt x="2487650" y="819111"/>
                  </a:lnTo>
                  <a:close/>
                </a:path>
                <a:path w="4575810" h="2082800">
                  <a:moveTo>
                    <a:pt x="2638628" y="461365"/>
                  </a:moveTo>
                  <a:lnTo>
                    <a:pt x="2637701" y="460667"/>
                  </a:lnTo>
                  <a:lnTo>
                    <a:pt x="2637459" y="460667"/>
                  </a:lnTo>
                  <a:lnTo>
                    <a:pt x="2635364" y="461365"/>
                  </a:lnTo>
                  <a:lnTo>
                    <a:pt x="2635364" y="461835"/>
                  </a:lnTo>
                  <a:lnTo>
                    <a:pt x="2635135" y="463461"/>
                  </a:lnTo>
                  <a:lnTo>
                    <a:pt x="2635593" y="464858"/>
                  </a:lnTo>
                  <a:lnTo>
                    <a:pt x="2635834" y="466267"/>
                  </a:lnTo>
                  <a:lnTo>
                    <a:pt x="2637002" y="466267"/>
                  </a:lnTo>
                  <a:lnTo>
                    <a:pt x="2637929" y="466026"/>
                  </a:lnTo>
                  <a:lnTo>
                    <a:pt x="2638158" y="464629"/>
                  </a:lnTo>
                  <a:lnTo>
                    <a:pt x="2638399" y="462991"/>
                  </a:lnTo>
                  <a:lnTo>
                    <a:pt x="2638399" y="461594"/>
                  </a:lnTo>
                  <a:lnTo>
                    <a:pt x="2638628" y="461365"/>
                  </a:lnTo>
                  <a:close/>
                </a:path>
                <a:path w="4575810" h="2082800">
                  <a:moveTo>
                    <a:pt x="2913761" y="9105"/>
                  </a:moveTo>
                  <a:lnTo>
                    <a:pt x="2912834" y="8407"/>
                  </a:lnTo>
                  <a:lnTo>
                    <a:pt x="2912592" y="8407"/>
                  </a:lnTo>
                  <a:lnTo>
                    <a:pt x="2910497" y="9105"/>
                  </a:lnTo>
                  <a:lnTo>
                    <a:pt x="2910497" y="9575"/>
                  </a:lnTo>
                  <a:lnTo>
                    <a:pt x="2910268" y="11201"/>
                  </a:lnTo>
                  <a:lnTo>
                    <a:pt x="2910725" y="12611"/>
                  </a:lnTo>
                  <a:lnTo>
                    <a:pt x="2910967" y="14008"/>
                  </a:lnTo>
                  <a:lnTo>
                    <a:pt x="2912364" y="14008"/>
                  </a:lnTo>
                  <a:lnTo>
                    <a:pt x="2913062" y="13779"/>
                  </a:lnTo>
                  <a:lnTo>
                    <a:pt x="2913303" y="12141"/>
                  </a:lnTo>
                  <a:lnTo>
                    <a:pt x="2913532" y="10744"/>
                  </a:lnTo>
                  <a:lnTo>
                    <a:pt x="2913532" y="9334"/>
                  </a:lnTo>
                  <a:lnTo>
                    <a:pt x="2913761" y="9105"/>
                  </a:lnTo>
                  <a:close/>
                </a:path>
                <a:path w="4575810" h="2082800">
                  <a:moveTo>
                    <a:pt x="2947136" y="455764"/>
                  </a:moveTo>
                  <a:lnTo>
                    <a:pt x="2944799" y="453656"/>
                  </a:lnTo>
                  <a:lnTo>
                    <a:pt x="2942463" y="455764"/>
                  </a:lnTo>
                  <a:lnTo>
                    <a:pt x="2942463" y="458101"/>
                  </a:lnTo>
                  <a:lnTo>
                    <a:pt x="2944799" y="460197"/>
                  </a:lnTo>
                  <a:lnTo>
                    <a:pt x="2947136" y="458101"/>
                  </a:lnTo>
                  <a:lnTo>
                    <a:pt x="2947136" y="455764"/>
                  </a:lnTo>
                  <a:close/>
                </a:path>
                <a:path w="4575810" h="2082800">
                  <a:moveTo>
                    <a:pt x="2978874" y="2009952"/>
                  </a:moveTo>
                  <a:lnTo>
                    <a:pt x="2978645" y="2009254"/>
                  </a:lnTo>
                  <a:lnTo>
                    <a:pt x="2978645" y="2007857"/>
                  </a:lnTo>
                  <a:lnTo>
                    <a:pt x="2977007" y="2007628"/>
                  </a:lnTo>
                  <a:lnTo>
                    <a:pt x="2975610" y="2007387"/>
                  </a:lnTo>
                  <a:lnTo>
                    <a:pt x="2974200" y="2007387"/>
                  </a:lnTo>
                  <a:lnTo>
                    <a:pt x="2973971" y="2007158"/>
                  </a:lnTo>
                  <a:lnTo>
                    <a:pt x="2973273" y="2008085"/>
                  </a:lnTo>
                  <a:lnTo>
                    <a:pt x="2973273" y="2008327"/>
                  </a:lnTo>
                  <a:lnTo>
                    <a:pt x="2973971" y="2010422"/>
                  </a:lnTo>
                  <a:lnTo>
                    <a:pt x="2974441" y="2010422"/>
                  </a:lnTo>
                  <a:lnTo>
                    <a:pt x="2976067" y="2010651"/>
                  </a:lnTo>
                  <a:lnTo>
                    <a:pt x="2977477" y="2010194"/>
                  </a:lnTo>
                  <a:lnTo>
                    <a:pt x="2978874" y="2009952"/>
                  </a:lnTo>
                  <a:close/>
                </a:path>
                <a:path w="4575810" h="2082800">
                  <a:moveTo>
                    <a:pt x="3218307" y="22402"/>
                  </a:moveTo>
                  <a:lnTo>
                    <a:pt x="3213874" y="21005"/>
                  </a:lnTo>
                  <a:lnTo>
                    <a:pt x="3212007" y="24269"/>
                  </a:lnTo>
                  <a:lnTo>
                    <a:pt x="3214103" y="23812"/>
                  </a:lnTo>
                  <a:lnTo>
                    <a:pt x="3216910" y="25908"/>
                  </a:lnTo>
                  <a:lnTo>
                    <a:pt x="3217748" y="23812"/>
                  </a:lnTo>
                  <a:lnTo>
                    <a:pt x="3218307" y="22402"/>
                  </a:lnTo>
                  <a:close/>
                </a:path>
                <a:path w="4575810" h="2082800">
                  <a:moveTo>
                    <a:pt x="3359493" y="2038426"/>
                  </a:moveTo>
                  <a:lnTo>
                    <a:pt x="3357156" y="2036089"/>
                  </a:lnTo>
                  <a:lnTo>
                    <a:pt x="3355048" y="2036089"/>
                  </a:lnTo>
                  <a:lnTo>
                    <a:pt x="3352952" y="2038426"/>
                  </a:lnTo>
                  <a:lnTo>
                    <a:pt x="3355048" y="2040763"/>
                  </a:lnTo>
                  <a:lnTo>
                    <a:pt x="3357384" y="2040763"/>
                  </a:lnTo>
                  <a:lnTo>
                    <a:pt x="3359493" y="2038426"/>
                  </a:lnTo>
                  <a:close/>
                </a:path>
                <a:path w="4575810" h="2082800">
                  <a:moveTo>
                    <a:pt x="3366020" y="12839"/>
                  </a:moveTo>
                  <a:lnTo>
                    <a:pt x="3363925" y="10502"/>
                  </a:lnTo>
                  <a:lnTo>
                    <a:pt x="3361588" y="10502"/>
                  </a:lnTo>
                  <a:lnTo>
                    <a:pt x="3359493" y="12839"/>
                  </a:lnTo>
                  <a:lnTo>
                    <a:pt x="3361588" y="15176"/>
                  </a:lnTo>
                  <a:lnTo>
                    <a:pt x="3363925" y="15176"/>
                  </a:lnTo>
                  <a:lnTo>
                    <a:pt x="3366020" y="12839"/>
                  </a:lnTo>
                  <a:close/>
                </a:path>
                <a:path w="4575810" h="2082800">
                  <a:moveTo>
                    <a:pt x="3493909" y="452031"/>
                  </a:moveTo>
                  <a:lnTo>
                    <a:pt x="3491573" y="449694"/>
                  </a:lnTo>
                  <a:lnTo>
                    <a:pt x="3489464" y="449694"/>
                  </a:lnTo>
                  <a:lnTo>
                    <a:pt x="3487369" y="452031"/>
                  </a:lnTo>
                  <a:lnTo>
                    <a:pt x="3489464" y="454367"/>
                  </a:lnTo>
                  <a:lnTo>
                    <a:pt x="3491801" y="454367"/>
                  </a:lnTo>
                  <a:lnTo>
                    <a:pt x="3493909" y="452031"/>
                  </a:lnTo>
                  <a:close/>
                </a:path>
                <a:path w="4575810" h="2082800">
                  <a:moveTo>
                    <a:pt x="3608717" y="19380"/>
                  </a:moveTo>
                  <a:lnTo>
                    <a:pt x="3605923" y="17272"/>
                  </a:lnTo>
                  <a:lnTo>
                    <a:pt x="3603815" y="16344"/>
                  </a:lnTo>
                  <a:lnTo>
                    <a:pt x="3602418" y="19837"/>
                  </a:lnTo>
                  <a:lnTo>
                    <a:pt x="3604285" y="21704"/>
                  </a:lnTo>
                  <a:lnTo>
                    <a:pt x="3605923" y="21475"/>
                  </a:lnTo>
                  <a:lnTo>
                    <a:pt x="3608717" y="19380"/>
                  </a:lnTo>
                  <a:close/>
                </a:path>
                <a:path w="4575810" h="2082800">
                  <a:moveTo>
                    <a:pt x="3622256" y="1448955"/>
                  </a:moveTo>
                  <a:lnTo>
                    <a:pt x="3619919" y="1446847"/>
                  </a:lnTo>
                  <a:lnTo>
                    <a:pt x="3617582" y="1448955"/>
                  </a:lnTo>
                  <a:lnTo>
                    <a:pt x="3617582" y="1451292"/>
                  </a:lnTo>
                  <a:lnTo>
                    <a:pt x="3619919" y="1453388"/>
                  </a:lnTo>
                  <a:lnTo>
                    <a:pt x="3622256" y="1451051"/>
                  </a:lnTo>
                  <a:lnTo>
                    <a:pt x="3622256" y="1448955"/>
                  </a:lnTo>
                  <a:close/>
                </a:path>
                <a:path w="4575810" h="2082800">
                  <a:moveTo>
                    <a:pt x="3662388" y="2038426"/>
                  </a:moveTo>
                  <a:lnTo>
                    <a:pt x="3658895" y="2037029"/>
                  </a:lnTo>
                  <a:lnTo>
                    <a:pt x="3657028" y="2039124"/>
                  </a:lnTo>
                  <a:lnTo>
                    <a:pt x="3657257" y="2040763"/>
                  </a:lnTo>
                  <a:lnTo>
                    <a:pt x="3659352" y="2043557"/>
                  </a:lnTo>
                  <a:lnTo>
                    <a:pt x="3661460" y="2040521"/>
                  </a:lnTo>
                  <a:lnTo>
                    <a:pt x="3662388" y="2038426"/>
                  </a:lnTo>
                  <a:close/>
                </a:path>
                <a:path w="4575810" h="2082800">
                  <a:moveTo>
                    <a:pt x="3779075" y="2578"/>
                  </a:moveTo>
                  <a:lnTo>
                    <a:pt x="3778135" y="1866"/>
                  </a:lnTo>
                  <a:lnTo>
                    <a:pt x="3777907" y="1866"/>
                  </a:lnTo>
                  <a:lnTo>
                    <a:pt x="3775811" y="2578"/>
                  </a:lnTo>
                  <a:lnTo>
                    <a:pt x="3775811" y="3035"/>
                  </a:lnTo>
                  <a:lnTo>
                    <a:pt x="3775570" y="4673"/>
                  </a:lnTo>
                  <a:lnTo>
                    <a:pt x="3776040" y="6070"/>
                  </a:lnTo>
                  <a:lnTo>
                    <a:pt x="3776268" y="7467"/>
                  </a:lnTo>
                  <a:lnTo>
                    <a:pt x="3777678" y="7467"/>
                  </a:lnTo>
                  <a:lnTo>
                    <a:pt x="3778377" y="7239"/>
                  </a:lnTo>
                  <a:lnTo>
                    <a:pt x="3778605" y="5600"/>
                  </a:lnTo>
                  <a:lnTo>
                    <a:pt x="3778834" y="4203"/>
                  </a:lnTo>
                  <a:lnTo>
                    <a:pt x="3778834" y="2806"/>
                  </a:lnTo>
                  <a:lnTo>
                    <a:pt x="3779075" y="2578"/>
                  </a:lnTo>
                  <a:close/>
                </a:path>
                <a:path w="4575810" h="2082800">
                  <a:moveTo>
                    <a:pt x="3779774" y="469061"/>
                  </a:moveTo>
                  <a:lnTo>
                    <a:pt x="3777437" y="466725"/>
                  </a:lnTo>
                  <a:lnTo>
                    <a:pt x="3775100" y="468833"/>
                  </a:lnTo>
                  <a:lnTo>
                    <a:pt x="3775100" y="471170"/>
                  </a:lnTo>
                  <a:lnTo>
                    <a:pt x="3777437" y="473265"/>
                  </a:lnTo>
                  <a:lnTo>
                    <a:pt x="3779774" y="471170"/>
                  </a:lnTo>
                  <a:lnTo>
                    <a:pt x="3779774" y="469061"/>
                  </a:lnTo>
                  <a:close/>
                </a:path>
                <a:path w="4575810" h="2082800">
                  <a:moveTo>
                    <a:pt x="3832047" y="10045"/>
                  </a:moveTo>
                  <a:lnTo>
                    <a:pt x="3829710" y="7937"/>
                  </a:lnTo>
                  <a:lnTo>
                    <a:pt x="3827373" y="10045"/>
                  </a:lnTo>
                  <a:lnTo>
                    <a:pt x="3827373" y="12369"/>
                  </a:lnTo>
                  <a:lnTo>
                    <a:pt x="3829710" y="14478"/>
                  </a:lnTo>
                  <a:lnTo>
                    <a:pt x="3832047" y="12369"/>
                  </a:lnTo>
                  <a:lnTo>
                    <a:pt x="3832047" y="10045"/>
                  </a:lnTo>
                  <a:close/>
                </a:path>
                <a:path w="4575810" h="2082800">
                  <a:moveTo>
                    <a:pt x="3952227" y="1865274"/>
                  </a:moveTo>
                  <a:lnTo>
                    <a:pt x="3951528" y="1863166"/>
                  </a:lnTo>
                  <a:lnTo>
                    <a:pt x="3951059" y="1863166"/>
                  </a:lnTo>
                  <a:lnTo>
                    <a:pt x="3949433" y="1862937"/>
                  </a:lnTo>
                  <a:lnTo>
                    <a:pt x="3948023" y="1863407"/>
                  </a:lnTo>
                  <a:lnTo>
                    <a:pt x="3946626" y="1863636"/>
                  </a:lnTo>
                  <a:lnTo>
                    <a:pt x="3946626" y="1865033"/>
                  </a:lnTo>
                  <a:lnTo>
                    <a:pt x="3946855" y="1865744"/>
                  </a:lnTo>
                  <a:lnTo>
                    <a:pt x="3948493" y="1865972"/>
                  </a:lnTo>
                  <a:lnTo>
                    <a:pt x="3949890" y="1866201"/>
                  </a:lnTo>
                  <a:lnTo>
                    <a:pt x="3951300" y="1866201"/>
                  </a:lnTo>
                  <a:lnTo>
                    <a:pt x="3951528" y="1866442"/>
                  </a:lnTo>
                  <a:lnTo>
                    <a:pt x="3952227" y="1865503"/>
                  </a:lnTo>
                  <a:lnTo>
                    <a:pt x="3952227" y="1865274"/>
                  </a:lnTo>
                  <a:close/>
                </a:path>
                <a:path w="4575810" h="2082800">
                  <a:moveTo>
                    <a:pt x="4001236" y="10274"/>
                  </a:moveTo>
                  <a:lnTo>
                    <a:pt x="4000538" y="8178"/>
                  </a:lnTo>
                  <a:lnTo>
                    <a:pt x="4000068" y="8178"/>
                  </a:lnTo>
                  <a:lnTo>
                    <a:pt x="3998430" y="7937"/>
                  </a:lnTo>
                  <a:lnTo>
                    <a:pt x="3997033" y="8407"/>
                  </a:lnTo>
                  <a:lnTo>
                    <a:pt x="3995636" y="8636"/>
                  </a:lnTo>
                  <a:lnTo>
                    <a:pt x="3995864" y="9334"/>
                  </a:lnTo>
                  <a:lnTo>
                    <a:pt x="3995864" y="10744"/>
                  </a:lnTo>
                  <a:lnTo>
                    <a:pt x="3997274" y="10972"/>
                  </a:lnTo>
                  <a:lnTo>
                    <a:pt x="3998899" y="11201"/>
                  </a:lnTo>
                  <a:lnTo>
                    <a:pt x="4000296" y="11201"/>
                  </a:lnTo>
                  <a:lnTo>
                    <a:pt x="4000538" y="11442"/>
                  </a:lnTo>
                  <a:lnTo>
                    <a:pt x="4001236" y="10502"/>
                  </a:lnTo>
                  <a:lnTo>
                    <a:pt x="4001236" y="10274"/>
                  </a:lnTo>
                  <a:close/>
                </a:path>
                <a:path w="4575810" h="2082800">
                  <a:moveTo>
                    <a:pt x="4018508" y="1510792"/>
                  </a:moveTo>
                  <a:lnTo>
                    <a:pt x="4015473" y="1508455"/>
                  </a:lnTo>
                  <a:lnTo>
                    <a:pt x="4013365" y="1507528"/>
                  </a:lnTo>
                  <a:lnTo>
                    <a:pt x="4011968" y="1511261"/>
                  </a:lnTo>
                  <a:lnTo>
                    <a:pt x="4014063" y="1513128"/>
                  </a:lnTo>
                  <a:lnTo>
                    <a:pt x="4015702" y="1512900"/>
                  </a:lnTo>
                  <a:lnTo>
                    <a:pt x="4018508" y="1510792"/>
                  </a:lnTo>
                  <a:close/>
                </a:path>
                <a:path w="4575810" h="2082800">
                  <a:moveTo>
                    <a:pt x="4080573" y="11201"/>
                  </a:moveTo>
                  <a:lnTo>
                    <a:pt x="4080116" y="9804"/>
                  </a:lnTo>
                  <a:lnTo>
                    <a:pt x="4079875" y="8407"/>
                  </a:lnTo>
                  <a:lnTo>
                    <a:pt x="4078478" y="8407"/>
                  </a:lnTo>
                  <a:lnTo>
                    <a:pt x="4077779" y="8636"/>
                  </a:lnTo>
                  <a:lnTo>
                    <a:pt x="4077551" y="10274"/>
                  </a:lnTo>
                  <a:lnTo>
                    <a:pt x="4077309" y="11671"/>
                  </a:lnTo>
                  <a:lnTo>
                    <a:pt x="4077309" y="13068"/>
                  </a:lnTo>
                  <a:lnTo>
                    <a:pt x="4077081" y="13309"/>
                  </a:lnTo>
                  <a:lnTo>
                    <a:pt x="4078008" y="14008"/>
                  </a:lnTo>
                  <a:lnTo>
                    <a:pt x="4078249" y="14008"/>
                  </a:lnTo>
                  <a:lnTo>
                    <a:pt x="4080345" y="13309"/>
                  </a:lnTo>
                  <a:lnTo>
                    <a:pt x="4080345" y="12839"/>
                  </a:lnTo>
                  <a:lnTo>
                    <a:pt x="4080573" y="11201"/>
                  </a:lnTo>
                  <a:close/>
                </a:path>
                <a:path w="4575810" h="2082800">
                  <a:moveTo>
                    <a:pt x="4175556" y="16103"/>
                  </a:moveTo>
                  <a:lnTo>
                    <a:pt x="4173461" y="13779"/>
                  </a:lnTo>
                  <a:lnTo>
                    <a:pt x="4171124" y="13779"/>
                  </a:lnTo>
                  <a:lnTo>
                    <a:pt x="4169016" y="16103"/>
                  </a:lnTo>
                  <a:lnTo>
                    <a:pt x="4171124" y="18440"/>
                  </a:lnTo>
                  <a:lnTo>
                    <a:pt x="4173461" y="18440"/>
                  </a:lnTo>
                  <a:lnTo>
                    <a:pt x="4175556" y="16103"/>
                  </a:lnTo>
                  <a:close/>
                </a:path>
                <a:path w="4575810" h="2082800">
                  <a:moveTo>
                    <a:pt x="4205655" y="816305"/>
                  </a:moveTo>
                  <a:lnTo>
                    <a:pt x="4203331" y="814209"/>
                  </a:lnTo>
                  <a:lnTo>
                    <a:pt x="4200995" y="816305"/>
                  </a:lnTo>
                  <a:lnTo>
                    <a:pt x="4200995" y="818642"/>
                  </a:lnTo>
                  <a:lnTo>
                    <a:pt x="4203331" y="820737"/>
                  </a:lnTo>
                  <a:lnTo>
                    <a:pt x="4205655" y="818642"/>
                  </a:lnTo>
                  <a:lnTo>
                    <a:pt x="4205655" y="816305"/>
                  </a:lnTo>
                  <a:close/>
                </a:path>
                <a:path w="4575810" h="2082800">
                  <a:moveTo>
                    <a:pt x="4297604" y="462292"/>
                  </a:moveTo>
                  <a:lnTo>
                    <a:pt x="4295267" y="460197"/>
                  </a:lnTo>
                  <a:lnTo>
                    <a:pt x="4292943" y="462534"/>
                  </a:lnTo>
                  <a:lnTo>
                    <a:pt x="4292943" y="464629"/>
                  </a:lnTo>
                  <a:lnTo>
                    <a:pt x="4295267" y="466725"/>
                  </a:lnTo>
                  <a:lnTo>
                    <a:pt x="4297604" y="464629"/>
                  </a:lnTo>
                  <a:lnTo>
                    <a:pt x="4297604" y="462292"/>
                  </a:lnTo>
                  <a:close/>
                </a:path>
                <a:path w="4575810" h="2082800">
                  <a:moveTo>
                    <a:pt x="4304843" y="819340"/>
                  </a:moveTo>
                  <a:lnTo>
                    <a:pt x="4300867" y="817702"/>
                  </a:lnTo>
                  <a:lnTo>
                    <a:pt x="4299940" y="819810"/>
                  </a:lnTo>
                  <a:lnTo>
                    <a:pt x="4299242" y="821677"/>
                  </a:lnTo>
                  <a:lnTo>
                    <a:pt x="4301807" y="824242"/>
                  </a:lnTo>
                  <a:lnTo>
                    <a:pt x="4303903" y="821207"/>
                  </a:lnTo>
                  <a:lnTo>
                    <a:pt x="4304843" y="819340"/>
                  </a:lnTo>
                  <a:close/>
                </a:path>
                <a:path w="4575810" h="2082800">
                  <a:moveTo>
                    <a:pt x="4316273" y="454825"/>
                  </a:moveTo>
                  <a:lnTo>
                    <a:pt x="4314177" y="452958"/>
                  </a:lnTo>
                  <a:lnTo>
                    <a:pt x="4312539" y="453199"/>
                  </a:lnTo>
                  <a:lnTo>
                    <a:pt x="4309745" y="455295"/>
                  </a:lnTo>
                  <a:lnTo>
                    <a:pt x="4312539" y="457390"/>
                  </a:lnTo>
                  <a:lnTo>
                    <a:pt x="4314634" y="458330"/>
                  </a:lnTo>
                  <a:lnTo>
                    <a:pt x="4316273" y="454825"/>
                  </a:lnTo>
                  <a:close/>
                </a:path>
                <a:path w="4575810" h="2082800">
                  <a:moveTo>
                    <a:pt x="4359211" y="467893"/>
                  </a:moveTo>
                  <a:lnTo>
                    <a:pt x="4358284" y="467194"/>
                  </a:lnTo>
                  <a:lnTo>
                    <a:pt x="4358043" y="467194"/>
                  </a:lnTo>
                  <a:lnTo>
                    <a:pt x="4355947" y="467893"/>
                  </a:lnTo>
                  <a:lnTo>
                    <a:pt x="4355947" y="468363"/>
                  </a:lnTo>
                  <a:lnTo>
                    <a:pt x="4355706" y="470001"/>
                  </a:lnTo>
                  <a:lnTo>
                    <a:pt x="4356176" y="471398"/>
                  </a:lnTo>
                  <a:lnTo>
                    <a:pt x="4356417" y="472795"/>
                  </a:lnTo>
                  <a:lnTo>
                    <a:pt x="4357814" y="472795"/>
                  </a:lnTo>
                  <a:lnTo>
                    <a:pt x="4358513" y="472567"/>
                  </a:lnTo>
                  <a:lnTo>
                    <a:pt x="4358741" y="471170"/>
                  </a:lnTo>
                  <a:lnTo>
                    <a:pt x="4358983" y="469531"/>
                  </a:lnTo>
                  <a:lnTo>
                    <a:pt x="4358983" y="468134"/>
                  </a:lnTo>
                  <a:lnTo>
                    <a:pt x="4359211" y="467893"/>
                  </a:lnTo>
                  <a:close/>
                </a:path>
                <a:path w="4575810" h="2082800">
                  <a:moveTo>
                    <a:pt x="4362247" y="1009294"/>
                  </a:moveTo>
                  <a:lnTo>
                    <a:pt x="4360151" y="1006970"/>
                  </a:lnTo>
                  <a:lnTo>
                    <a:pt x="4357814" y="1006970"/>
                  </a:lnTo>
                  <a:lnTo>
                    <a:pt x="4355706" y="1009294"/>
                  </a:lnTo>
                  <a:lnTo>
                    <a:pt x="4358043" y="1011631"/>
                  </a:lnTo>
                  <a:lnTo>
                    <a:pt x="4360151" y="1011631"/>
                  </a:lnTo>
                  <a:lnTo>
                    <a:pt x="4362247" y="1009294"/>
                  </a:lnTo>
                  <a:close/>
                </a:path>
                <a:path w="4575810" h="2082800">
                  <a:moveTo>
                    <a:pt x="4438561" y="21945"/>
                  </a:moveTo>
                  <a:lnTo>
                    <a:pt x="4438320" y="20307"/>
                  </a:lnTo>
                  <a:lnTo>
                    <a:pt x="4436224" y="17513"/>
                  </a:lnTo>
                  <a:lnTo>
                    <a:pt x="4433887" y="20535"/>
                  </a:lnTo>
                  <a:lnTo>
                    <a:pt x="4432960" y="22644"/>
                  </a:lnTo>
                  <a:lnTo>
                    <a:pt x="4436694" y="23812"/>
                  </a:lnTo>
                  <a:lnTo>
                    <a:pt x="4438561" y="21945"/>
                  </a:lnTo>
                  <a:close/>
                </a:path>
                <a:path w="4575810" h="2082800">
                  <a:moveTo>
                    <a:pt x="4519765" y="815835"/>
                  </a:moveTo>
                  <a:lnTo>
                    <a:pt x="4517428" y="813511"/>
                  </a:lnTo>
                  <a:lnTo>
                    <a:pt x="4515332" y="813511"/>
                  </a:lnTo>
                  <a:lnTo>
                    <a:pt x="4513237" y="815835"/>
                  </a:lnTo>
                  <a:lnTo>
                    <a:pt x="4515332" y="818172"/>
                  </a:lnTo>
                  <a:lnTo>
                    <a:pt x="4517669" y="818172"/>
                  </a:lnTo>
                  <a:lnTo>
                    <a:pt x="4519765" y="815835"/>
                  </a:lnTo>
                  <a:close/>
                </a:path>
                <a:path w="4575810" h="2082800">
                  <a:moveTo>
                    <a:pt x="4575772" y="3035"/>
                  </a:moveTo>
                  <a:lnTo>
                    <a:pt x="4572736" y="939"/>
                  </a:lnTo>
                  <a:lnTo>
                    <a:pt x="4570641" y="0"/>
                  </a:lnTo>
                  <a:lnTo>
                    <a:pt x="4569244" y="3505"/>
                  </a:lnTo>
                  <a:lnTo>
                    <a:pt x="4571339" y="5372"/>
                  </a:lnTo>
                  <a:lnTo>
                    <a:pt x="4572978" y="5143"/>
                  </a:lnTo>
                  <a:lnTo>
                    <a:pt x="4575772" y="303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83" name="object 83"/>
            <p:cNvSpPr/>
            <p:nvPr/>
          </p:nvSpPr>
          <p:spPr>
            <a:xfrm>
              <a:off x="1170190" y="2896564"/>
              <a:ext cx="4548505" cy="2020570"/>
            </a:xfrm>
            <a:custGeom>
              <a:avLst/>
              <a:gdLst/>
              <a:ahLst/>
              <a:cxnLst/>
              <a:rect l="l" t="t" r="r" b="b"/>
              <a:pathLst>
                <a:path w="4548505" h="2020570">
                  <a:moveTo>
                    <a:pt x="4673" y="18440"/>
                  </a:moveTo>
                  <a:lnTo>
                    <a:pt x="2336" y="16344"/>
                  </a:lnTo>
                  <a:lnTo>
                    <a:pt x="0" y="18669"/>
                  </a:lnTo>
                  <a:lnTo>
                    <a:pt x="0" y="20777"/>
                  </a:lnTo>
                  <a:lnTo>
                    <a:pt x="2336" y="22872"/>
                  </a:lnTo>
                  <a:lnTo>
                    <a:pt x="4673" y="20777"/>
                  </a:lnTo>
                  <a:lnTo>
                    <a:pt x="4673" y="18440"/>
                  </a:lnTo>
                  <a:close/>
                </a:path>
                <a:path w="4548505" h="2020570">
                  <a:moveTo>
                    <a:pt x="95211" y="992035"/>
                  </a:moveTo>
                  <a:lnTo>
                    <a:pt x="94513" y="989926"/>
                  </a:lnTo>
                  <a:lnTo>
                    <a:pt x="94056" y="989926"/>
                  </a:lnTo>
                  <a:lnTo>
                    <a:pt x="92417" y="989698"/>
                  </a:lnTo>
                  <a:lnTo>
                    <a:pt x="91020" y="990168"/>
                  </a:lnTo>
                  <a:lnTo>
                    <a:pt x="89611" y="990396"/>
                  </a:lnTo>
                  <a:lnTo>
                    <a:pt x="89611" y="991793"/>
                  </a:lnTo>
                  <a:lnTo>
                    <a:pt x="89852" y="992492"/>
                  </a:lnTo>
                  <a:lnTo>
                    <a:pt x="91249" y="992733"/>
                  </a:lnTo>
                  <a:lnTo>
                    <a:pt x="92887" y="992962"/>
                  </a:lnTo>
                  <a:lnTo>
                    <a:pt x="94284" y="992962"/>
                  </a:lnTo>
                  <a:lnTo>
                    <a:pt x="94513" y="993190"/>
                  </a:lnTo>
                  <a:lnTo>
                    <a:pt x="95211" y="992263"/>
                  </a:lnTo>
                  <a:lnTo>
                    <a:pt x="95211" y="992035"/>
                  </a:lnTo>
                  <a:close/>
                </a:path>
                <a:path w="4548505" h="2020570">
                  <a:moveTo>
                    <a:pt x="131622" y="991565"/>
                  </a:moveTo>
                  <a:lnTo>
                    <a:pt x="129527" y="989228"/>
                  </a:lnTo>
                  <a:lnTo>
                    <a:pt x="127190" y="989228"/>
                  </a:lnTo>
                  <a:lnTo>
                    <a:pt x="125082" y="991565"/>
                  </a:lnTo>
                  <a:lnTo>
                    <a:pt x="127419" y="993902"/>
                  </a:lnTo>
                  <a:lnTo>
                    <a:pt x="129527" y="993902"/>
                  </a:lnTo>
                  <a:lnTo>
                    <a:pt x="131622" y="991565"/>
                  </a:lnTo>
                  <a:close/>
                </a:path>
                <a:path w="4548505" h="2020570">
                  <a:moveTo>
                    <a:pt x="170599" y="2016963"/>
                  </a:moveTo>
                  <a:lnTo>
                    <a:pt x="168732" y="2015096"/>
                  </a:lnTo>
                  <a:lnTo>
                    <a:pt x="167093" y="2015324"/>
                  </a:lnTo>
                  <a:lnTo>
                    <a:pt x="164287" y="2017420"/>
                  </a:lnTo>
                  <a:lnTo>
                    <a:pt x="167322" y="2019528"/>
                  </a:lnTo>
                  <a:lnTo>
                    <a:pt x="169189" y="2020455"/>
                  </a:lnTo>
                  <a:lnTo>
                    <a:pt x="170599" y="2016963"/>
                  </a:lnTo>
                  <a:close/>
                </a:path>
                <a:path w="4548505" h="2020570">
                  <a:moveTo>
                    <a:pt x="180632" y="459727"/>
                  </a:moveTo>
                  <a:lnTo>
                    <a:pt x="178523" y="458800"/>
                  </a:lnTo>
                  <a:lnTo>
                    <a:pt x="176657" y="458101"/>
                  </a:lnTo>
                  <a:lnTo>
                    <a:pt x="174091" y="460667"/>
                  </a:lnTo>
                  <a:lnTo>
                    <a:pt x="177126" y="462762"/>
                  </a:lnTo>
                  <a:lnTo>
                    <a:pt x="179222" y="463702"/>
                  </a:lnTo>
                  <a:lnTo>
                    <a:pt x="180632" y="459727"/>
                  </a:lnTo>
                  <a:close/>
                </a:path>
                <a:path w="4548505" h="2020570">
                  <a:moveTo>
                    <a:pt x="191363" y="1411617"/>
                  </a:moveTo>
                  <a:lnTo>
                    <a:pt x="189026" y="1409509"/>
                  </a:lnTo>
                  <a:lnTo>
                    <a:pt x="186690" y="1411617"/>
                  </a:lnTo>
                  <a:lnTo>
                    <a:pt x="186690" y="1413713"/>
                  </a:lnTo>
                  <a:lnTo>
                    <a:pt x="189026" y="1416050"/>
                  </a:lnTo>
                  <a:lnTo>
                    <a:pt x="191363" y="1413954"/>
                  </a:lnTo>
                  <a:lnTo>
                    <a:pt x="191363" y="1411617"/>
                  </a:lnTo>
                  <a:close/>
                </a:path>
                <a:path w="4548505" h="2020570">
                  <a:moveTo>
                    <a:pt x="217728" y="5600"/>
                  </a:moveTo>
                  <a:lnTo>
                    <a:pt x="215404" y="3276"/>
                  </a:lnTo>
                  <a:lnTo>
                    <a:pt x="213067" y="5372"/>
                  </a:lnTo>
                  <a:lnTo>
                    <a:pt x="213067" y="7708"/>
                  </a:lnTo>
                  <a:lnTo>
                    <a:pt x="215404" y="9804"/>
                  </a:lnTo>
                  <a:lnTo>
                    <a:pt x="217728" y="7708"/>
                  </a:lnTo>
                  <a:lnTo>
                    <a:pt x="217728" y="5600"/>
                  </a:lnTo>
                  <a:close/>
                </a:path>
                <a:path w="4548505" h="2020570">
                  <a:moveTo>
                    <a:pt x="220294" y="1443824"/>
                  </a:moveTo>
                  <a:lnTo>
                    <a:pt x="217500" y="1441716"/>
                  </a:lnTo>
                  <a:lnTo>
                    <a:pt x="215404" y="1440789"/>
                  </a:lnTo>
                  <a:lnTo>
                    <a:pt x="213766" y="1444752"/>
                  </a:lnTo>
                  <a:lnTo>
                    <a:pt x="215861" y="1445691"/>
                  </a:lnTo>
                  <a:lnTo>
                    <a:pt x="217728" y="1446390"/>
                  </a:lnTo>
                  <a:lnTo>
                    <a:pt x="220294" y="1443824"/>
                  </a:lnTo>
                  <a:close/>
                </a:path>
                <a:path w="4548505" h="2020570">
                  <a:moveTo>
                    <a:pt x="295681" y="19608"/>
                  </a:moveTo>
                  <a:lnTo>
                    <a:pt x="295211" y="18211"/>
                  </a:lnTo>
                  <a:lnTo>
                    <a:pt x="294970" y="16802"/>
                  </a:lnTo>
                  <a:lnTo>
                    <a:pt x="294271" y="17043"/>
                  </a:lnTo>
                  <a:lnTo>
                    <a:pt x="292874" y="17043"/>
                  </a:lnTo>
                  <a:lnTo>
                    <a:pt x="292646" y="18669"/>
                  </a:lnTo>
                  <a:lnTo>
                    <a:pt x="292404" y="20078"/>
                  </a:lnTo>
                  <a:lnTo>
                    <a:pt x="292404" y="21475"/>
                  </a:lnTo>
                  <a:lnTo>
                    <a:pt x="292176" y="21704"/>
                  </a:lnTo>
                  <a:lnTo>
                    <a:pt x="293103" y="22402"/>
                  </a:lnTo>
                  <a:lnTo>
                    <a:pt x="293344" y="22402"/>
                  </a:lnTo>
                  <a:lnTo>
                    <a:pt x="295440" y="21704"/>
                  </a:lnTo>
                  <a:lnTo>
                    <a:pt x="295440" y="21247"/>
                  </a:lnTo>
                  <a:lnTo>
                    <a:pt x="295681" y="19608"/>
                  </a:lnTo>
                  <a:close/>
                </a:path>
                <a:path w="4548505" h="2020570">
                  <a:moveTo>
                    <a:pt x="363816" y="990866"/>
                  </a:moveTo>
                  <a:lnTo>
                    <a:pt x="362178" y="991565"/>
                  </a:lnTo>
                  <a:lnTo>
                    <a:pt x="359384" y="987590"/>
                  </a:lnTo>
                  <a:lnTo>
                    <a:pt x="358444" y="992035"/>
                  </a:lnTo>
                  <a:lnTo>
                    <a:pt x="360311" y="993660"/>
                  </a:lnTo>
                  <a:lnTo>
                    <a:pt x="362178" y="993660"/>
                  </a:lnTo>
                  <a:lnTo>
                    <a:pt x="363816" y="990866"/>
                  </a:lnTo>
                  <a:close/>
                </a:path>
                <a:path w="4548505" h="2020570">
                  <a:moveTo>
                    <a:pt x="373621" y="1141615"/>
                  </a:moveTo>
                  <a:lnTo>
                    <a:pt x="371983" y="1142314"/>
                  </a:lnTo>
                  <a:lnTo>
                    <a:pt x="369189" y="1138351"/>
                  </a:lnTo>
                  <a:lnTo>
                    <a:pt x="368249" y="1142784"/>
                  </a:lnTo>
                  <a:lnTo>
                    <a:pt x="370116" y="1144409"/>
                  </a:lnTo>
                  <a:lnTo>
                    <a:pt x="371983" y="1144409"/>
                  </a:lnTo>
                  <a:lnTo>
                    <a:pt x="373621" y="1141615"/>
                  </a:lnTo>
                  <a:close/>
                </a:path>
                <a:path w="4548505" h="2020570">
                  <a:moveTo>
                    <a:pt x="377113" y="995527"/>
                  </a:moveTo>
                  <a:lnTo>
                    <a:pt x="376415" y="993432"/>
                  </a:lnTo>
                  <a:lnTo>
                    <a:pt x="375958" y="993432"/>
                  </a:lnTo>
                  <a:lnTo>
                    <a:pt x="374319" y="993190"/>
                  </a:lnTo>
                  <a:lnTo>
                    <a:pt x="372922" y="993660"/>
                  </a:lnTo>
                  <a:lnTo>
                    <a:pt x="371513" y="993902"/>
                  </a:lnTo>
                  <a:lnTo>
                    <a:pt x="371513" y="995057"/>
                  </a:lnTo>
                  <a:lnTo>
                    <a:pt x="371754" y="995997"/>
                  </a:lnTo>
                  <a:lnTo>
                    <a:pt x="373151" y="996226"/>
                  </a:lnTo>
                  <a:lnTo>
                    <a:pt x="374789" y="996467"/>
                  </a:lnTo>
                  <a:lnTo>
                    <a:pt x="376186" y="996467"/>
                  </a:lnTo>
                  <a:lnTo>
                    <a:pt x="376415" y="996696"/>
                  </a:lnTo>
                  <a:lnTo>
                    <a:pt x="377113" y="995768"/>
                  </a:lnTo>
                  <a:lnTo>
                    <a:pt x="377113" y="995527"/>
                  </a:lnTo>
                  <a:close/>
                </a:path>
                <a:path w="4548505" h="2020570">
                  <a:moveTo>
                    <a:pt x="419595" y="1141615"/>
                  </a:moveTo>
                  <a:lnTo>
                    <a:pt x="417728" y="1139977"/>
                  </a:lnTo>
                  <a:lnTo>
                    <a:pt x="415861" y="1139977"/>
                  </a:lnTo>
                  <a:lnTo>
                    <a:pt x="414223" y="1142784"/>
                  </a:lnTo>
                  <a:lnTo>
                    <a:pt x="415861" y="1142314"/>
                  </a:lnTo>
                  <a:lnTo>
                    <a:pt x="418655" y="1146048"/>
                  </a:lnTo>
                  <a:lnTo>
                    <a:pt x="419595" y="1141615"/>
                  </a:lnTo>
                  <a:close/>
                </a:path>
                <a:path w="4548505" h="2020570">
                  <a:moveTo>
                    <a:pt x="459498" y="463931"/>
                  </a:moveTo>
                  <a:lnTo>
                    <a:pt x="457390" y="461594"/>
                  </a:lnTo>
                  <a:lnTo>
                    <a:pt x="455066" y="461594"/>
                  </a:lnTo>
                  <a:lnTo>
                    <a:pt x="452958" y="463931"/>
                  </a:lnTo>
                  <a:lnTo>
                    <a:pt x="455066" y="466267"/>
                  </a:lnTo>
                  <a:lnTo>
                    <a:pt x="457390" y="466267"/>
                  </a:lnTo>
                  <a:lnTo>
                    <a:pt x="459498" y="463931"/>
                  </a:lnTo>
                  <a:close/>
                </a:path>
                <a:path w="4548505" h="2020570">
                  <a:moveTo>
                    <a:pt x="528332" y="1845437"/>
                  </a:moveTo>
                  <a:lnTo>
                    <a:pt x="526465" y="1841931"/>
                  </a:lnTo>
                  <a:lnTo>
                    <a:pt x="522033" y="1843570"/>
                  </a:lnTo>
                  <a:lnTo>
                    <a:pt x="523201" y="1847075"/>
                  </a:lnTo>
                  <a:lnTo>
                    <a:pt x="526237" y="1844738"/>
                  </a:lnTo>
                  <a:lnTo>
                    <a:pt x="528332" y="1845437"/>
                  </a:lnTo>
                  <a:close/>
                </a:path>
                <a:path w="4548505" h="2020570">
                  <a:moveTo>
                    <a:pt x="590181" y="1987321"/>
                  </a:moveTo>
                  <a:lnTo>
                    <a:pt x="588314" y="1985683"/>
                  </a:lnTo>
                  <a:lnTo>
                    <a:pt x="586447" y="1985683"/>
                  </a:lnTo>
                  <a:lnTo>
                    <a:pt x="584809" y="1988489"/>
                  </a:lnTo>
                  <a:lnTo>
                    <a:pt x="586447" y="1987791"/>
                  </a:lnTo>
                  <a:lnTo>
                    <a:pt x="589013" y="1991753"/>
                  </a:lnTo>
                  <a:lnTo>
                    <a:pt x="590181" y="1987321"/>
                  </a:lnTo>
                  <a:close/>
                </a:path>
                <a:path w="4548505" h="2020570">
                  <a:moveTo>
                    <a:pt x="675817" y="4673"/>
                  </a:moveTo>
                  <a:lnTo>
                    <a:pt x="674420" y="0"/>
                  </a:lnTo>
                  <a:lnTo>
                    <a:pt x="671626" y="1638"/>
                  </a:lnTo>
                  <a:lnTo>
                    <a:pt x="673023" y="4445"/>
                  </a:lnTo>
                  <a:lnTo>
                    <a:pt x="672553" y="6540"/>
                  </a:lnTo>
                  <a:lnTo>
                    <a:pt x="675817" y="4673"/>
                  </a:lnTo>
                  <a:close/>
                </a:path>
                <a:path w="4548505" h="2020570">
                  <a:moveTo>
                    <a:pt x="693788" y="804875"/>
                  </a:moveTo>
                  <a:lnTo>
                    <a:pt x="691464" y="801839"/>
                  </a:lnTo>
                  <a:lnTo>
                    <a:pt x="692162" y="799744"/>
                  </a:lnTo>
                  <a:lnTo>
                    <a:pt x="688886" y="801611"/>
                  </a:lnTo>
                  <a:lnTo>
                    <a:pt x="690295" y="806043"/>
                  </a:lnTo>
                  <a:lnTo>
                    <a:pt x="693788" y="804875"/>
                  </a:lnTo>
                  <a:close/>
                </a:path>
                <a:path w="4548505" h="2020570">
                  <a:moveTo>
                    <a:pt x="715022" y="798106"/>
                  </a:moveTo>
                  <a:lnTo>
                    <a:pt x="712927" y="795769"/>
                  </a:lnTo>
                  <a:lnTo>
                    <a:pt x="710590" y="795769"/>
                  </a:lnTo>
                  <a:lnTo>
                    <a:pt x="708494" y="798106"/>
                  </a:lnTo>
                  <a:lnTo>
                    <a:pt x="710831" y="800442"/>
                  </a:lnTo>
                  <a:lnTo>
                    <a:pt x="712927" y="800442"/>
                  </a:lnTo>
                  <a:lnTo>
                    <a:pt x="715022" y="798106"/>
                  </a:lnTo>
                  <a:close/>
                </a:path>
                <a:path w="4548505" h="2020570">
                  <a:moveTo>
                    <a:pt x="760526" y="1145120"/>
                  </a:moveTo>
                  <a:lnTo>
                    <a:pt x="760298" y="1144409"/>
                  </a:lnTo>
                  <a:lnTo>
                    <a:pt x="758901" y="1144181"/>
                  </a:lnTo>
                  <a:lnTo>
                    <a:pt x="757262" y="1143952"/>
                  </a:lnTo>
                  <a:lnTo>
                    <a:pt x="755865" y="1143952"/>
                  </a:lnTo>
                  <a:lnTo>
                    <a:pt x="755637" y="1143711"/>
                  </a:lnTo>
                  <a:lnTo>
                    <a:pt x="754938" y="1144651"/>
                  </a:lnTo>
                  <a:lnTo>
                    <a:pt x="754938" y="1144879"/>
                  </a:lnTo>
                  <a:lnTo>
                    <a:pt x="755637" y="1146987"/>
                  </a:lnTo>
                  <a:lnTo>
                    <a:pt x="756094" y="1146987"/>
                  </a:lnTo>
                  <a:lnTo>
                    <a:pt x="757732" y="1147216"/>
                  </a:lnTo>
                  <a:lnTo>
                    <a:pt x="759129" y="1146746"/>
                  </a:lnTo>
                  <a:lnTo>
                    <a:pt x="760526" y="1146517"/>
                  </a:lnTo>
                  <a:lnTo>
                    <a:pt x="760526" y="1145120"/>
                  </a:lnTo>
                  <a:close/>
                </a:path>
                <a:path w="4548505" h="2020570">
                  <a:moveTo>
                    <a:pt x="761238" y="463461"/>
                  </a:moveTo>
                  <a:lnTo>
                    <a:pt x="760298" y="462762"/>
                  </a:lnTo>
                  <a:lnTo>
                    <a:pt x="760069" y="462762"/>
                  </a:lnTo>
                  <a:lnTo>
                    <a:pt x="757961" y="463461"/>
                  </a:lnTo>
                  <a:lnTo>
                    <a:pt x="757961" y="463931"/>
                  </a:lnTo>
                  <a:lnTo>
                    <a:pt x="757732" y="465569"/>
                  </a:lnTo>
                  <a:lnTo>
                    <a:pt x="758202" y="466966"/>
                  </a:lnTo>
                  <a:lnTo>
                    <a:pt x="758431" y="468363"/>
                  </a:lnTo>
                  <a:lnTo>
                    <a:pt x="759129" y="468363"/>
                  </a:lnTo>
                  <a:lnTo>
                    <a:pt x="759828" y="468134"/>
                  </a:lnTo>
                  <a:lnTo>
                    <a:pt x="760526" y="468134"/>
                  </a:lnTo>
                  <a:lnTo>
                    <a:pt x="760768" y="466725"/>
                  </a:lnTo>
                  <a:lnTo>
                    <a:pt x="760996" y="465099"/>
                  </a:lnTo>
                  <a:lnTo>
                    <a:pt x="760996" y="463702"/>
                  </a:lnTo>
                  <a:lnTo>
                    <a:pt x="761238" y="463461"/>
                  </a:lnTo>
                  <a:close/>
                </a:path>
                <a:path w="4548505" h="2020570">
                  <a:moveTo>
                    <a:pt x="974763" y="994130"/>
                  </a:moveTo>
                  <a:lnTo>
                    <a:pt x="974521" y="992492"/>
                  </a:lnTo>
                  <a:lnTo>
                    <a:pt x="972426" y="989698"/>
                  </a:lnTo>
                  <a:lnTo>
                    <a:pt x="970330" y="992492"/>
                  </a:lnTo>
                  <a:lnTo>
                    <a:pt x="969391" y="994600"/>
                  </a:lnTo>
                  <a:lnTo>
                    <a:pt x="972896" y="995997"/>
                  </a:lnTo>
                  <a:lnTo>
                    <a:pt x="974763" y="994130"/>
                  </a:lnTo>
                  <a:close/>
                </a:path>
                <a:path w="4548505" h="2020570">
                  <a:moveTo>
                    <a:pt x="989926" y="1139520"/>
                  </a:moveTo>
                  <a:lnTo>
                    <a:pt x="989228" y="1137412"/>
                  </a:lnTo>
                  <a:lnTo>
                    <a:pt x="988758" y="1137412"/>
                  </a:lnTo>
                  <a:lnTo>
                    <a:pt x="987132" y="1137183"/>
                  </a:lnTo>
                  <a:lnTo>
                    <a:pt x="985723" y="1137653"/>
                  </a:lnTo>
                  <a:lnTo>
                    <a:pt x="984326" y="1137881"/>
                  </a:lnTo>
                  <a:lnTo>
                    <a:pt x="984326" y="1139278"/>
                  </a:lnTo>
                  <a:lnTo>
                    <a:pt x="984554" y="1139977"/>
                  </a:lnTo>
                  <a:lnTo>
                    <a:pt x="985964" y="1140218"/>
                  </a:lnTo>
                  <a:lnTo>
                    <a:pt x="987590" y="1140447"/>
                  </a:lnTo>
                  <a:lnTo>
                    <a:pt x="988999" y="1140447"/>
                  </a:lnTo>
                  <a:lnTo>
                    <a:pt x="989228" y="1140675"/>
                  </a:lnTo>
                  <a:lnTo>
                    <a:pt x="989926" y="1139748"/>
                  </a:lnTo>
                  <a:lnTo>
                    <a:pt x="989926" y="1139520"/>
                  </a:lnTo>
                  <a:close/>
                </a:path>
                <a:path w="4548505" h="2020570">
                  <a:moveTo>
                    <a:pt x="1164018" y="1843570"/>
                  </a:moveTo>
                  <a:lnTo>
                    <a:pt x="1161910" y="1841233"/>
                  </a:lnTo>
                  <a:lnTo>
                    <a:pt x="1159586" y="1841233"/>
                  </a:lnTo>
                  <a:lnTo>
                    <a:pt x="1157478" y="1843570"/>
                  </a:lnTo>
                  <a:lnTo>
                    <a:pt x="1159814" y="1846135"/>
                  </a:lnTo>
                  <a:lnTo>
                    <a:pt x="1161910" y="1846135"/>
                  </a:lnTo>
                  <a:lnTo>
                    <a:pt x="1164018" y="1843570"/>
                  </a:lnTo>
                  <a:close/>
                </a:path>
                <a:path w="4548505" h="2020570">
                  <a:moveTo>
                    <a:pt x="1263192" y="454367"/>
                  </a:moveTo>
                  <a:lnTo>
                    <a:pt x="1260856" y="452259"/>
                  </a:lnTo>
                  <a:lnTo>
                    <a:pt x="1258531" y="454596"/>
                  </a:lnTo>
                  <a:lnTo>
                    <a:pt x="1258531" y="456692"/>
                  </a:lnTo>
                  <a:lnTo>
                    <a:pt x="1260856" y="458800"/>
                  </a:lnTo>
                  <a:lnTo>
                    <a:pt x="1263192" y="456692"/>
                  </a:lnTo>
                  <a:lnTo>
                    <a:pt x="1263192" y="454367"/>
                  </a:lnTo>
                  <a:close/>
                </a:path>
                <a:path w="4548505" h="2020570">
                  <a:moveTo>
                    <a:pt x="1303337" y="1638"/>
                  </a:moveTo>
                  <a:lnTo>
                    <a:pt x="1299832" y="241"/>
                  </a:lnTo>
                  <a:lnTo>
                    <a:pt x="1298435" y="4673"/>
                  </a:lnTo>
                  <a:lnTo>
                    <a:pt x="1302169" y="6769"/>
                  </a:lnTo>
                  <a:lnTo>
                    <a:pt x="1301000" y="4673"/>
                  </a:lnTo>
                  <a:lnTo>
                    <a:pt x="1303337" y="1638"/>
                  </a:lnTo>
                  <a:close/>
                </a:path>
                <a:path w="4548505" h="2020570">
                  <a:moveTo>
                    <a:pt x="1396911" y="991095"/>
                  </a:moveTo>
                  <a:lnTo>
                    <a:pt x="1395984" y="990396"/>
                  </a:lnTo>
                  <a:lnTo>
                    <a:pt x="1395742" y="990396"/>
                  </a:lnTo>
                  <a:lnTo>
                    <a:pt x="1393647" y="991095"/>
                  </a:lnTo>
                  <a:lnTo>
                    <a:pt x="1393647" y="991565"/>
                  </a:lnTo>
                  <a:lnTo>
                    <a:pt x="1393405" y="993190"/>
                  </a:lnTo>
                  <a:lnTo>
                    <a:pt x="1393875" y="994600"/>
                  </a:lnTo>
                  <a:lnTo>
                    <a:pt x="1394117" y="995997"/>
                  </a:lnTo>
                  <a:lnTo>
                    <a:pt x="1395514" y="995997"/>
                  </a:lnTo>
                  <a:lnTo>
                    <a:pt x="1396212" y="995768"/>
                  </a:lnTo>
                  <a:lnTo>
                    <a:pt x="1396441" y="994359"/>
                  </a:lnTo>
                  <a:lnTo>
                    <a:pt x="1396682" y="992733"/>
                  </a:lnTo>
                  <a:lnTo>
                    <a:pt x="1396682" y="991323"/>
                  </a:lnTo>
                  <a:lnTo>
                    <a:pt x="1396911" y="991095"/>
                  </a:lnTo>
                  <a:close/>
                </a:path>
                <a:path w="4548505" h="2020570">
                  <a:moveTo>
                    <a:pt x="1430515" y="9105"/>
                  </a:moveTo>
                  <a:lnTo>
                    <a:pt x="1427949" y="6540"/>
                  </a:lnTo>
                  <a:lnTo>
                    <a:pt x="1425854" y="9334"/>
                  </a:lnTo>
                  <a:lnTo>
                    <a:pt x="1424914" y="11442"/>
                  </a:lnTo>
                  <a:lnTo>
                    <a:pt x="1428877" y="13068"/>
                  </a:lnTo>
                  <a:lnTo>
                    <a:pt x="1429816" y="10972"/>
                  </a:lnTo>
                  <a:lnTo>
                    <a:pt x="1430515" y="9105"/>
                  </a:lnTo>
                  <a:close/>
                </a:path>
                <a:path w="4548505" h="2020570">
                  <a:moveTo>
                    <a:pt x="1485353" y="1732254"/>
                  </a:moveTo>
                  <a:lnTo>
                    <a:pt x="1483258" y="1729917"/>
                  </a:lnTo>
                  <a:lnTo>
                    <a:pt x="1480921" y="1729917"/>
                  </a:lnTo>
                  <a:lnTo>
                    <a:pt x="1478826" y="1732254"/>
                  </a:lnTo>
                  <a:lnTo>
                    <a:pt x="1480921" y="1734591"/>
                  </a:lnTo>
                  <a:lnTo>
                    <a:pt x="1483258" y="1734591"/>
                  </a:lnTo>
                  <a:lnTo>
                    <a:pt x="1485353" y="1732254"/>
                  </a:lnTo>
                  <a:close/>
                </a:path>
                <a:path w="4548505" h="2020570">
                  <a:moveTo>
                    <a:pt x="1570761" y="1728990"/>
                  </a:moveTo>
                  <a:lnTo>
                    <a:pt x="1567738" y="1726882"/>
                  </a:lnTo>
                  <a:lnTo>
                    <a:pt x="1565871" y="1725955"/>
                  </a:lnTo>
                  <a:lnTo>
                    <a:pt x="1564462" y="1729460"/>
                  </a:lnTo>
                  <a:lnTo>
                    <a:pt x="1566329" y="1731327"/>
                  </a:lnTo>
                  <a:lnTo>
                    <a:pt x="1567967" y="1731086"/>
                  </a:lnTo>
                  <a:lnTo>
                    <a:pt x="1570761" y="1728990"/>
                  </a:lnTo>
                  <a:close/>
                </a:path>
                <a:path w="4548505" h="2020570">
                  <a:moveTo>
                    <a:pt x="1678813" y="804633"/>
                  </a:moveTo>
                  <a:lnTo>
                    <a:pt x="1676717" y="802309"/>
                  </a:lnTo>
                  <a:lnTo>
                    <a:pt x="1674380" y="802309"/>
                  </a:lnTo>
                  <a:lnTo>
                    <a:pt x="1672285" y="804633"/>
                  </a:lnTo>
                  <a:lnTo>
                    <a:pt x="1674380" y="806970"/>
                  </a:lnTo>
                  <a:lnTo>
                    <a:pt x="1676476" y="806970"/>
                  </a:lnTo>
                  <a:lnTo>
                    <a:pt x="1678813" y="804633"/>
                  </a:lnTo>
                  <a:close/>
                </a:path>
                <a:path w="4548505" h="2020570">
                  <a:moveTo>
                    <a:pt x="1685353" y="16344"/>
                  </a:moveTo>
                  <a:lnTo>
                    <a:pt x="1684883" y="14935"/>
                  </a:lnTo>
                  <a:lnTo>
                    <a:pt x="1684642" y="13538"/>
                  </a:lnTo>
                  <a:lnTo>
                    <a:pt x="1683943" y="13538"/>
                  </a:lnTo>
                  <a:lnTo>
                    <a:pt x="1683245" y="13779"/>
                  </a:lnTo>
                  <a:lnTo>
                    <a:pt x="1682546" y="13779"/>
                  </a:lnTo>
                  <a:lnTo>
                    <a:pt x="1682318" y="15405"/>
                  </a:lnTo>
                  <a:lnTo>
                    <a:pt x="1682076" y="16802"/>
                  </a:lnTo>
                  <a:lnTo>
                    <a:pt x="1682076" y="18211"/>
                  </a:lnTo>
                  <a:lnTo>
                    <a:pt x="1681848" y="18440"/>
                  </a:lnTo>
                  <a:lnTo>
                    <a:pt x="1682775" y="19138"/>
                  </a:lnTo>
                  <a:lnTo>
                    <a:pt x="1683016" y="19138"/>
                  </a:lnTo>
                  <a:lnTo>
                    <a:pt x="1685112" y="18440"/>
                  </a:lnTo>
                  <a:lnTo>
                    <a:pt x="1685112" y="17970"/>
                  </a:lnTo>
                  <a:lnTo>
                    <a:pt x="1685353" y="16344"/>
                  </a:lnTo>
                  <a:close/>
                </a:path>
                <a:path w="4548505" h="2020570">
                  <a:moveTo>
                    <a:pt x="1711248" y="804176"/>
                  </a:moveTo>
                  <a:lnTo>
                    <a:pt x="1709153" y="802309"/>
                  </a:lnTo>
                  <a:lnTo>
                    <a:pt x="1707515" y="802538"/>
                  </a:lnTo>
                  <a:lnTo>
                    <a:pt x="1704721" y="804633"/>
                  </a:lnTo>
                  <a:lnTo>
                    <a:pt x="1707756" y="806742"/>
                  </a:lnTo>
                  <a:lnTo>
                    <a:pt x="1709851" y="807669"/>
                  </a:lnTo>
                  <a:lnTo>
                    <a:pt x="1711248" y="804176"/>
                  </a:lnTo>
                  <a:close/>
                </a:path>
                <a:path w="4548505" h="2020570">
                  <a:moveTo>
                    <a:pt x="1731314" y="4445"/>
                  </a:moveTo>
                  <a:lnTo>
                    <a:pt x="1730387" y="3733"/>
                  </a:lnTo>
                  <a:lnTo>
                    <a:pt x="1730159" y="3733"/>
                  </a:lnTo>
                  <a:lnTo>
                    <a:pt x="1728050" y="4445"/>
                  </a:lnTo>
                  <a:lnTo>
                    <a:pt x="1728050" y="4902"/>
                  </a:lnTo>
                  <a:lnTo>
                    <a:pt x="1727822" y="6540"/>
                  </a:lnTo>
                  <a:lnTo>
                    <a:pt x="1728292" y="7937"/>
                  </a:lnTo>
                  <a:lnTo>
                    <a:pt x="1728520" y="9334"/>
                  </a:lnTo>
                  <a:lnTo>
                    <a:pt x="1729917" y="9334"/>
                  </a:lnTo>
                  <a:lnTo>
                    <a:pt x="1730616" y="9105"/>
                  </a:lnTo>
                  <a:lnTo>
                    <a:pt x="1730857" y="7467"/>
                  </a:lnTo>
                  <a:lnTo>
                    <a:pt x="1731086" y="6070"/>
                  </a:lnTo>
                  <a:lnTo>
                    <a:pt x="1731086" y="4673"/>
                  </a:lnTo>
                  <a:lnTo>
                    <a:pt x="1731314" y="4445"/>
                  </a:lnTo>
                  <a:close/>
                </a:path>
                <a:path w="4548505" h="2020570">
                  <a:moveTo>
                    <a:pt x="1773796" y="804633"/>
                  </a:moveTo>
                  <a:lnTo>
                    <a:pt x="1771688" y="802309"/>
                  </a:lnTo>
                  <a:lnTo>
                    <a:pt x="1769364" y="802309"/>
                  </a:lnTo>
                  <a:lnTo>
                    <a:pt x="1767255" y="804633"/>
                  </a:lnTo>
                  <a:lnTo>
                    <a:pt x="1769364" y="806970"/>
                  </a:lnTo>
                  <a:lnTo>
                    <a:pt x="1771688" y="806970"/>
                  </a:lnTo>
                  <a:lnTo>
                    <a:pt x="1773796" y="804633"/>
                  </a:lnTo>
                  <a:close/>
                </a:path>
                <a:path w="4548505" h="2020570">
                  <a:moveTo>
                    <a:pt x="1777060" y="6540"/>
                  </a:moveTo>
                  <a:lnTo>
                    <a:pt x="1776361" y="5600"/>
                  </a:lnTo>
                  <a:lnTo>
                    <a:pt x="1775891" y="3975"/>
                  </a:lnTo>
                  <a:lnTo>
                    <a:pt x="1773555" y="2806"/>
                  </a:lnTo>
                  <a:lnTo>
                    <a:pt x="1771929" y="3276"/>
                  </a:lnTo>
                  <a:lnTo>
                    <a:pt x="1770519" y="3276"/>
                  </a:lnTo>
                  <a:lnTo>
                    <a:pt x="1771230" y="4445"/>
                  </a:lnTo>
                  <a:lnTo>
                    <a:pt x="1771688" y="6070"/>
                  </a:lnTo>
                  <a:lnTo>
                    <a:pt x="1772627" y="6311"/>
                  </a:lnTo>
                  <a:lnTo>
                    <a:pt x="1774024" y="7010"/>
                  </a:lnTo>
                  <a:lnTo>
                    <a:pt x="1775663" y="6540"/>
                  </a:lnTo>
                  <a:lnTo>
                    <a:pt x="1777060" y="6540"/>
                  </a:lnTo>
                  <a:close/>
                </a:path>
                <a:path w="4548505" h="2020570">
                  <a:moveTo>
                    <a:pt x="1780794" y="10045"/>
                  </a:moveTo>
                  <a:lnTo>
                    <a:pt x="1780095" y="8636"/>
                  </a:lnTo>
                  <a:lnTo>
                    <a:pt x="1779854" y="7708"/>
                  </a:lnTo>
                  <a:lnTo>
                    <a:pt x="1778228" y="7239"/>
                  </a:lnTo>
                  <a:lnTo>
                    <a:pt x="1777060" y="6540"/>
                  </a:lnTo>
                  <a:lnTo>
                    <a:pt x="1777060" y="8178"/>
                  </a:lnTo>
                  <a:lnTo>
                    <a:pt x="1776831" y="9804"/>
                  </a:lnTo>
                  <a:lnTo>
                    <a:pt x="1777288" y="10972"/>
                  </a:lnTo>
                  <a:lnTo>
                    <a:pt x="1777530" y="11912"/>
                  </a:lnTo>
                  <a:lnTo>
                    <a:pt x="1779155" y="12369"/>
                  </a:lnTo>
                  <a:lnTo>
                    <a:pt x="1780324" y="13068"/>
                  </a:lnTo>
                  <a:lnTo>
                    <a:pt x="1780324" y="11671"/>
                  </a:lnTo>
                  <a:lnTo>
                    <a:pt x="1780794" y="10045"/>
                  </a:lnTo>
                  <a:close/>
                </a:path>
                <a:path w="4548505" h="2020570">
                  <a:moveTo>
                    <a:pt x="1789658" y="802068"/>
                  </a:moveTo>
                  <a:lnTo>
                    <a:pt x="1788960" y="799973"/>
                  </a:lnTo>
                  <a:lnTo>
                    <a:pt x="1788490" y="799973"/>
                  </a:lnTo>
                  <a:lnTo>
                    <a:pt x="1786864" y="799744"/>
                  </a:lnTo>
                  <a:lnTo>
                    <a:pt x="1785454" y="800201"/>
                  </a:lnTo>
                  <a:lnTo>
                    <a:pt x="1784057" y="800442"/>
                  </a:lnTo>
                  <a:lnTo>
                    <a:pt x="1784057" y="801839"/>
                  </a:lnTo>
                  <a:lnTo>
                    <a:pt x="1784299" y="802538"/>
                  </a:lnTo>
                  <a:lnTo>
                    <a:pt x="1785696" y="802767"/>
                  </a:lnTo>
                  <a:lnTo>
                    <a:pt x="1787334" y="803008"/>
                  </a:lnTo>
                  <a:lnTo>
                    <a:pt x="1788731" y="803008"/>
                  </a:lnTo>
                  <a:lnTo>
                    <a:pt x="1788960" y="803236"/>
                  </a:lnTo>
                  <a:lnTo>
                    <a:pt x="1789658" y="802309"/>
                  </a:lnTo>
                  <a:lnTo>
                    <a:pt x="1789658" y="802068"/>
                  </a:lnTo>
                  <a:close/>
                </a:path>
                <a:path w="4548505" h="2020570">
                  <a:moveTo>
                    <a:pt x="1806702" y="463461"/>
                  </a:moveTo>
                  <a:lnTo>
                    <a:pt x="1805762" y="462762"/>
                  </a:lnTo>
                  <a:lnTo>
                    <a:pt x="1805533" y="462762"/>
                  </a:lnTo>
                  <a:lnTo>
                    <a:pt x="1803425" y="463461"/>
                  </a:lnTo>
                  <a:lnTo>
                    <a:pt x="1803425" y="463931"/>
                  </a:lnTo>
                  <a:lnTo>
                    <a:pt x="1803196" y="465569"/>
                  </a:lnTo>
                  <a:lnTo>
                    <a:pt x="1803666" y="466966"/>
                  </a:lnTo>
                  <a:lnTo>
                    <a:pt x="1803895" y="468363"/>
                  </a:lnTo>
                  <a:lnTo>
                    <a:pt x="1804593" y="468363"/>
                  </a:lnTo>
                  <a:lnTo>
                    <a:pt x="1805292" y="468134"/>
                  </a:lnTo>
                  <a:lnTo>
                    <a:pt x="1806003" y="468134"/>
                  </a:lnTo>
                  <a:lnTo>
                    <a:pt x="1806232" y="466725"/>
                  </a:lnTo>
                  <a:lnTo>
                    <a:pt x="1806460" y="465099"/>
                  </a:lnTo>
                  <a:lnTo>
                    <a:pt x="1806460" y="463702"/>
                  </a:lnTo>
                  <a:lnTo>
                    <a:pt x="1806702" y="463461"/>
                  </a:lnTo>
                  <a:close/>
                </a:path>
                <a:path w="4548505" h="2020570">
                  <a:moveTo>
                    <a:pt x="1839366" y="465328"/>
                  </a:moveTo>
                  <a:lnTo>
                    <a:pt x="1838896" y="463931"/>
                  </a:lnTo>
                  <a:lnTo>
                    <a:pt x="1838667" y="462534"/>
                  </a:lnTo>
                  <a:lnTo>
                    <a:pt x="1837969" y="462762"/>
                  </a:lnTo>
                  <a:lnTo>
                    <a:pt x="1836572" y="462762"/>
                  </a:lnTo>
                  <a:lnTo>
                    <a:pt x="1836331" y="464159"/>
                  </a:lnTo>
                  <a:lnTo>
                    <a:pt x="1836102" y="465797"/>
                  </a:lnTo>
                  <a:lnTo>
                    <a:pt x="1836102" y="467194"/>
                  </a:lnTo>
                  <a:lnTo>
                    <a:pt x="1835861" y="467436"/>
                  </a:lnTo>
                  <a:lnTo>
                    <a:pt x="1836801" y="468134"/>
                  </a:lnTo>
                  <a:lnTo>
                    <a:pt x="1837029" y="468134"/>
                  </a:lnTo>
                  <a:lnTo>
                    <a:pt x="1839137" y="467436"/>
                  </a:lnTo>
                  <a:lnTo>
                    <a:pt x="1839137" y="466966"/>
                  </a:lnTo>
                  <a:lnTo>
                    <a:pt x="1839366" y="465328"/>
                  </a:lnTo>
                  <a:close/>
                </a:path>
                <a:path w="4548505" h="2020570">
                  <a:moveTo>
                    <a:pt x="1840064" y="11912"/>
                  </a:moveTo>
                  <a:lnTo>
                    <a:pt x="1837728" y="9804"/>
                  </a:lnTo>
                  <a:lnTo>
                    <a:pt x="1835404" y="12141"/>
                  </a:lnTo>
                  <a:lnTo>
                    <a:pt x="1835404" y="14236"/>
                  </a:lnTo>
                  <a:lnTo>
                    <a:pt x="1837728" y="16344"/>
                  </a:lnTo>
                  <a:lnTo>
                    <a:pt x="1840064" y="14236"/>
                  </a:lnTo>
                  <a:lnTo>
                    <a:pt x="1840064" y="11912"/>
                  </a:lnTo>
                  <a:close/>
                </a:path>
                <a:path w="4548505" h="2020570">
                  <a:moveTo>
                    <a:pt x="1866201" y="5372"/>
                  </a:moveTo>
                  <a:lnTo>
                    <a:pt x="1863864" y="3276"/>
                  </a:lnTo>
                  <a:lnTo>
                    <a:pt x="1861540" y="5600"/>
                  </a:lnTo>
                  <a:lnTo>
                    <a:pt x="1861540" y="7708"/>
                  </a:lnTo>
                  <a:lnTo>
                    <a:pt x="1863864" y="9804"/>
                  </a:lnTo>
                  <a:lnTo>
                    <a:pt x="1866201" y="7708"/>
                  </a:lnTo>
                  <a:lnTo>
                    <a:pt x="1866201" y="5372"/>
                  </a:lnTo>
                  <a:close/>
                </a:path>
                <a:path w="4548505" h="2020570">
                  <a:moveTo>
                    <a:pt x="1918004" y="458800"/>
                  </a:moveTo>
                  <a:lnTo>
                    <a:pt x="1915909" y="459498"/>
                  </a:lnTo>
                  <a:lnTo>
                    <a:pt x="1912874" y="457390"/>
                  </a:lnTo>
                  <a:lnTo>
                    <a:pt x="1911705" y="460667"/>
                  </a:lnTo>
                  <a:lnTo>
                    <a:pt x="1916137" y="462064"/>
                  </a:lnTo>
                  <a:lnTo>
                    <a:pt x="1917611" y="459498"/>
                  </a:lnTo>
                  <a:lnTo>
                    <a:pt x="1918004" y="458800"/>
                  </a:lnTo>
                  <a:close/>
                </a:path>
                <a:path w="4548505" h="2020570">
                  <a:moveTo>
                    <a:pt x="1931784" y="15176"/>
                  </a:moveTo>
                  <a:lnTo>
                    <a:pt x="1929447" y="13068"/>
                  </a:lnTo>
                  <a:lnTo>
                    <a:pt x="1927110" y="15405"/>
                  </a:lnTo>
                  <a:lnTo>
                    <a:pt x="1927110" y="17513"/>
                  </a:lnTo>
                  <a:lnTo>
                    <a:pt x="1929447" y="19608"/>
                  </a:lnTo>
                  <a:lnTo>
                    <a:pt x="1931784" y="17513"/>
                  </a:lnTo>
                  <a:lnTo>
                    <a:pt x="1931784" y="15176"/>
                  </a:lnTo>
                  <a:close/>
                </a:path>
                <a:path w="4548505" h="2020570">
                  <a:moveTo>
                    <a:pt x="2055698" y="799744"/>
                  </a:moveTo>
                  <a:lnTo>
                    <a:pt x="2055228" y="798334"/>
                  </a:lnTo>
                  <a:lnTo>
                    <a:pt x="2054999" y="796937"/>
                  </a:lnTo>
                  <a:lnTo>
                    <a:pt x="2053590" y="796937"/>
                  </a:lnTo>
                  <a:lnTo>
                    <a:pt x="2052891" y="797166"/>
                  </a:lnTo>
                  <a:lnTo>
                    <a:pt x="2052662" y="798576"/>
                  </a:lnTo>
                  <a:lnTo>
                    <a:pt x="2052421" y="800201"/>
                  </a:lnTo>
                  <a:lnTo>
                    <a:pt x="2052421" y="801611"/>
                  </a:lnTo>
                  <a:lnTo>
                    <a:pt x="2052193" y="801839"/>
                  </a:lnTo>
                  <a:lnTo>
                    <a:pt x="2053132" y="802538"/>
                  </a:lnTo>
                  <a:lnTo>
                    <a:pt x="2053361" y="802538"/>
                  </a:lnTo>
                  <a:lnTo>
                    <a:pt x="2055456" y="801839"/>
                  </a:lnTo>
                  <a:lnTo>
                    <a:pt x="2055456" y="801370"/>
                  </a:lnTo>
                  <a:lnTo>
                    <a:pt x="2055698" y="799744"/>
                  </a:lnTo>
                  <a:close/>
                </a:path>
                <a:path w="4548505" h="2020570">
                  <a:moveTo>
                    <a:pt x="2108670" y="461365"/>
                  </a:moveTo>
                  <a:lnTo>
                    <a:pt x="2105863" y="459727"/>
                  </a:lnTo>
                  <a:lnTo>
                    <a:pt x="2106561" y="461124"/>
                  </a:lnTo>
                  <a:lnTo>
                    <a:pt x="2102599" y="463931"/>
                  </a:lnTo>
                  <a:lnTo>
                    <a:pt x="2107031" y="465099"/>
                  </a:lnTo>
                  <a:lnTo>
                    <a:pt x="2108670" y="463232"/>
                  </a:lnTo>
                  <a:lnTo>
                    <a:pt x="2108670" y="461365"/>
                  </a:lnTo>
                  <a:close/>
                </a:path>
                <a:path w="4548505" h="2020570">
                  <a:moveTo>
                    <a:pt x="2311463" y="4445"/>
                  </a:moveTo>
                  <a:lnTo>
                    <a:pt x="2310523" y="3733"/>
                  </a:lnTo>
                  <a:lnTo>
                    <a:pt x="2310295" y="3733"/>
                  </a:lnTo>
                  <a:lnTo>
                    <a:pt x="2308187" y="4445"/>
                  </a:lnTo>
                  <a:lnTo>
                    <a:pt x="2308187" y="4902"/>
                  </a:lnTo>
                  <a:lnTo>
                    <a:pt x="2307958" y="6540"/>
                  </a:lnTo>
                  <a:lnTo>
                    <a:pt x="2308428" y="7937"/>
                  </a:lnTo>
                  <a:lnTo>
                    <a:pt x="2308656" y="9334"/>
                  </a:lnTo>
                  <a:lnTo>
                    <a:pt x="2310053" y="9334"/>
                  </a:lnTo>
                  <a:lnTo>
                    <a:pt x="2310765" y="9105"/>
                  </a:lnTo>
                  <a:lnTo>
                    <a:pt x="2310993" y="7467"/>
                  </a:lnTo>
                  <a:lnTo>
                    <a:pt x="2311222" y="6070"/>
                  </a:lnTo>
                  <a:lnTo>
                    <a:pt x="2311222" y="4673"/>
                  </a:lnTo>
                  <a:lnTo>
                    <a:pt x="2311463" y="4445"/>
                  </a:lnTo>
                  <a:close/>
                </a:path>
                <a:path w="4548505" h="2020570">
                  <a:moveTo>
                    <a:pt x="2325928" y="804633"/>
                  </a:moveTo>
                  <a:lnTo>
                    <a:pt x="2322423" y="803236"/>
                  </a:lnTo>
                  <a:lnTo>
                    <a:pt x="2321026" y="807669"/>
                  </a:lnTo>
                  <a:lnTo>
                    <a:pt x="2324290" y="809536"/>
                  </a:lnTo>
                  <a:lnTo>
                    <a:pt x="2323833" y="807440"/>
                  </a:lnTo>
                  <a:lnTo>
                    <a:pt x="2325928" y="804633"/>
                  </a:lnTo>
                  <a:close/>
                </a:path>
                <a:path w="4548505" h="2020570">
                  <a:moveTo>
                    <a:pt x="2353703" y="1142085"/>
                  </a:moveTo>
                  <a:lnTo>
                    <a:pt x="2349271" y="1140675"/>
                  </a:lnTo>
                  <a:lnTo>
                    <a:pt x="2347404" y="1143952"/>
                  </a:lnTo>
                  <a:lnTo>
                    <a:pt x="2349500" y="1143254"/>
                  </a:lnTo>
                  <a:lnTo>
                    <a:pt x="2352294" y="1145578"/>
                  </a:lnTo>
                  <a:lnTo>
                    <a:pt x="2353233" y="1143254"/>
                  </a:lnTo>
                  <a:lnTo>
                    <a:pt x="2353703" y="1142085"/>
                  </a:lnTo>
                  <a:close/>
                </a:path>
                <a:path w="4548505" h="2020570">
                  <a:moveTo>
                    <a:pt x="2423007" y="447357"/>
                  </a:moveTo>
                  <a:lnTo>
                    <a:pt x="2419972" y="445262"/>
                  </a:lnTo>
                  <a:lnTo>
                    <a:pt x="2417876" y="444322"/>
                  </a:lnTo>
                  <a:lnTo>
                    <a:pt x="2416467" y="447827"/>
                  </a:lnTo>
                  <a:lnTo>
                    <a:pt x="2418575" y="449694"/>
                  </a:lnTo>
                  <a:lnTo>
                    <a:pt x="2420201" y="449465"/>
                  </a:lnTo>
                  <a:lnTo>
                    <a:pt x="2423007" y="447357"/>
                  </a:lnTo>
                  <a:close/>
                </a:path>
                <a:path w="4548505" h="2020570">
                  <a:moveTo>
                    <a:pt x="2456142" y="12141"/>
                  </a:moveTo>
                  <a:lnTo>
                    <a:pt x="2453805" y="9804"/>
                  </a:lnTo>
                  <a:lnTo>
                    <a:pt x="2451481" y="11912"/>
                  </a:lnTo>
                  <a:lnTo>
                    <a:pt x="2451481" y="14236"/>
                  </a:lnTo>
                  <a:lnTo>
                    <a:pt x="2453805" y="16344"/>
                  </a:lnTo>
                  <a:lnTo>
                    <a:pt x="2456142" y="14236"/>
                  </a:lnTo>
                  <a:lnTo>
                    <a:pt x="2456142" y="12141"/>
                  </a:lnTo>
                  <a:close/>
                </a:path>
                <a:path w="4548505" h="2020570">
                  <a:moveTo>
                    <a:pt x="2517521" y="804875"/>
                  </a:moveTo>
                  <a:lnTo>
                    <a:pt x="2516352" y="801370"/>
                  </a:lnTo>
                  <a:lnTo>
                    <a:pt x="2513317" y="803706"/>
                  </a:lnTo>
                  <a:lnTo>
                    <a:pt x="2511221" y="803008"/>
                  </a:lnTo>
                  <a:lnTo>
                    <a:pt x="2513088" y="806500"/>
                  </a:lnTo>
                  <a:lnTo>
                    <a:pt x="2517521" y="804875"/>
                  </a:lnTo>
                  <a:close/>
                </a:path>
                <a:path w="4548505" h="2020570">
                  <a:moveTo>
                    <a:pt x="2558592" y="1142314"/>
                  </a:moveTo>
                  <a:lnTo>
                    <a:pt x="2554617" y="1140917"/>
                  </a:lnTo>
                  <a:lnTo>
                    <a:pt x="2553690" y="1143012"/>
                  </a:lnTo>
                  <a:lnTo>
                    <a:pt x="2552992" y="1144879"/>
                  </a:lnTo>
                  <a:lnTo>
                    <a:pt x="2555557" y="1147445"/>
                  </a:lnTo>
                  <a:lnTo>
                    <a:pt x="2557653" y="1144409"/>
                  </a:lnTo>
                  <a:lnTo>
                    <a:pt x="2558592" y="1142314"/>
                  </a:lnTo>
                  <a:close/>
                </a:path>
                <a:path w="4548505" h="2020570">
                  <a:moveTo>
                    <a:pt x="2626029" y="1412786"/>
                  </a:moveTo>
                  <a:lnTo>
                    <a:pt x="2623934" y="1413243"/>
                  </a:lnTo>
                  <a:lnTo>
                    <a:pt x="2620899" y="1411147"/>
                  </a:lnTo>
                  <a:lnTo>
                    <a:pt x="2619730" y="1414653"/>
                  </a:lnTo>
                  <a:lnTo>
                    <a:pt x="2624163" y="1416050"/>
                  </a:lnTo>
                  <a:lnTo>
                    <a:pt x="2625763" y="1413243"/>
                  </a:lnTo>
                  <a:lnTo>
                    <a:pt x="2626029" y="1412786"/>
                  </a:lnTo>
                  <a:close/>
                </a:path>
                <a:path w="4548505" h="2020570">
                  <a:moveTo>
                    <a:pt x="3029280" y="1843570"/>
                  </a:moveTo>
                  <a:lnTo>
                    <a:pt x="3026245" y="1841474"/>
                  </a:lnTo>
                  <a:lnTo>
                    <a:pt x="3024378" y="1840534"/>
                  </a:lnTo>
                  <a:lnTo>
                    <a:pt x="3022981" y="1844040"/>
                  </a:lnTo>
                  <a:lnTo>
                    <a:pt x="3024848" y="1845906"/>
                  </a:lnTo>
                  <a:lnTo>
                    <a:pt x="3026486" y="1845665"/>
                  </a:lnTo>
                  <a:lnTo>
                    <a:pt x="3029280" y="1843570"/>
                  </a:lnTo>
                  <a:close/>
                </a:path>
                <a:path w="4548505" h="2020570">
                  <a:moveTo>
                    <a:pt x="3169996" y="798106"/>
                  </a:moveTo>
                  <a:lnTo>
                    <a:pt x="3167900" y="795769"/>
                  </a:lnTo>
                  <a:lnTo>
                    <a:pt x="3165564" y="795769"/>
                  </a:lnTo>
                  <a:lnTo>
                    <a:pt x="3163468" y="798106"/>
                  </a:lnTo>
                  <a:lnTo>
                    <a:pt x="3165564" y="800442"/>
                  </a:lnTo>
                  <a:lnTo>
                    <a:pt x="3167900" y="800442"/>
                  </a:lnTo>
                  <a:lnTo>
                    <a:pt x="3169996" y="798106"/>
                  </a:lnTo>
                  <a:close/>
                </a:path>
                <a:path w="4548505" h="2020570">
                  <a:moveTo>
                    <a:pt x="3241637" y="1725256"/>
                  </a:moveTo>
                  <a:lnTo>
                    <a:pt x="3239770" y="1723390"/>
                  </a:lnTo>
                  <a:lnTo>
                    <a:pt x="3238144" y="1723618"/>
                  </a:lnTo>
                  <a:lnTo>
                    <a:pt x="3235337" y="1725726"/>
                  </a:lnTo>
                  <a:lnTo>
                    <a:pt x="3238373" y="1727822"/>
                  </a:lnTo>
                  <a:lnTo>
                    <a:pt x="3240481" y="1728749"/>
                  </a:lnTo>
                  <a:lnTo>
                    <a:pt x="3241637" y="1725256"/>
                  </a:lnTo>
                  <a:close/>
                </a:path>
                <a:path w="4548505" h="2020570">
                  <a:moveTo>
                    <a:pt x="3380498" y="5372"/>
                  </a:moveTo>
                  <a:lnTo>
                    <a:pt x="3378162" y="3276"/>
                  </a:lnTo>
                  <a:lnTo>
                    <a:pt x="3375825" y="5600"/>
                  </a:lnTo>
                  <a:lnTo>
                    <a:pt x="3375825" y="7708"/>
                  </a:lnTo>
                  <a:lnTo>
                    <a:pt x="3378162" y="9804"/>
                  </a:lnTo>
                  <a:lnTo>
                    <a:pt x="3380498" y="7708"/>
                  </a:lnTo>
                  <a:lnTo>
                    <a:pt x="3380498" y="5372"/>
                  </a:lnTo>
                  <a:close/>
                </a:path>
                <a:path w="4548505" h="2020570">
                  <a:moveTo>
                    <a:pt x="3464737" y="14008"/>
                  </a:moveTo>
                  <a:lnTo>
                    <a:pt x="3462642" y="13068"/>
                  </a:lnTo>
                  <a:lnTo>
                    <a:pt x="3460775" y="12369"/>
                  </a:lnTo>
                  <a:lnTo>
                    <a:pt x="3458197" y="14935"/>
                  </a:lnTo>
                  <a:lnTo>
                    <a:pt x="3461232" y="17043"/>
                  </a:lnTo>
                  <a:lnTo>
                    <a:pt x="3463340" y="17970"/>
                  </a:lnTo>
                  <a:lnTo>
                    <a:pt x="3464737" y="14008"/>
                  </a:lnTo>
                  <a:close/>
                </a:path>
                <a:path w="4548505" h="2020570">
                  <a:moveTo>
                    <a:pt x="3514445" y="1142314"/>
                  </a:moveTo>
                  <a:lnTo>
                    <a:pt x="3511410" y="1140218"/>
                  </a:lnTo>
                  <a:lnTo>
                    <a:pt x="3509314" y="1139278"/>
                  </a:lnTo>
                  <a:lnTo>
                    <a:pt x="3508146" y="1142784"/>
                  </a:lnTo>
                  <a:lnTo>
                    <a:pt x="3510013" y="1144651"/>
                  </a:lnTo>
                  <a:lnTo>
                    <a:pt x="3511639" y="1144409"/>
                  </a:lnTo>
                  <a:lnTo>
                    <a:pt x="3514445" y="1142314"/>
                  </a:lnTo>
                  <a:close/>
                </a:path>
                <a:path w="4548505" h="2020570">
                  <a:moveTo>
                    <a:pt x="3676396" y="454126"/>
                  </a:moveTo>
                  <a:lnTo>
                    <a:pt x="3674059" y="451091"/>
                  </a:lnTo>
                  <a:lnTo>
                    <a:pt x="3674757" y="448995"/>
                  </a:lnTo>
                  <a:lnTo>
                    <a:pt x="3671493" y="451091"/>
                  </a:lnTo>
                  <a:lnTo>
                    <a:pt x="3672890" y="455295"/>
                  </a:lnTo>
                  <a:lnTo>
                    <a:pt x="3676396" y="454126"/>
                  </a:lnTo>
                  <a:close/>
                </a:path>
                <a:path w="4548505" h="2020570">
                  <a:moveTo>
                    <a:pt x="4138460" y="14706"/>
                  </a:moveTo>
                  <a:lnTo>
                    <a:pt x="4134955" y="13538"/>
                  </a:lnTo>
                  <a:lnTo>
                    <a:pt x="4133558" y="17970"/>
                  </a:lnTo>
                  <a:lnTo>
                    <a:pt x="4137291" y="20078"/>
                  </a:lnTo>
                  <a:lnTo>
                    <a:pt x="4136123" y="17741"/>
                  </a:lnTo>
                  <a:lnTo>
                    <a:pt x="4138460" y="14706"/>
                  </a:lnTo>
                  <a:close/>
                </a:path>
                <a:path w="4548505" h="2020570">
                  <a:moveTo>
                    <a:pt x="4238803" y="455066"/>
                  </a:moveTo>
                  <a:lnTo>
                    <a:pt x="4236466" y="456463"/>
                  </a:lnTo>
                  <a:lnTo>
                    <a:pt x="4233430" y="454126"/>
                  </a:lnTo>
                  <a:lnTo>
                    <a:pt x="4232262" y="457390"/>
                  </a:lnTo>
                  <a:lnTo>
                    <a:pt x="4236694" y="458800"/>
                  </a:lnTo>
                  <a:lnTo>
                    <a:pt x="4238015" y="456463"/>
                  </a:lnTo>
                  <a:lnTo>
                    <a:pt x="4238803" y="455066"/>
                  </a:lnTo>
                  <a:close/>
                </a:path>
                <a:path w="4548505" h="2020570">
                  <a:moveTo>
                    <a:pt x="4251630" y="447357"/>
                  </a:moveTo>
                  <a:lnTo>
                    <a:pt x="4249534" y="445033"/>
                  </a:lnTo>
                  <a:lnTo>
                    <a:pt x="4247197" y="445033"/>
                  </a:lnTo>
                  <a:lnTo>
                    <a:pt x="4245102" y="447357"/>
                  </a:lnTo>
                  <a:lnTo>
                    <a:pt x="4247197" y="449694"/>
                  </a:lnTo>
                  <a:lnTo>
                    <a:pt x="4249534" y="449694"/>
                  </a:lnTo>
                  <a:lnTo>
                    <a:pt x="4251630" y="447357"/>
                  </a:lnTo>
                  <a:close/>
                </a:path>
                <a:path w="4548505" h="2020570">
                  <a:moveTo>
                    <a:pt x="4282668" y="808139"/>
                  </a:moveTo>
                  <a:lnTo>
                    <a:pt x="4280344" y="805103"/>
                  </a:lnTo>
                  <a:lnTo>
                    <a:pt x="4281043" y="803008"/>
                  </a:lnTo>
                  <a:lnTo>
                    <a:pt x="4277766" y="805103"/>
                  </a:lnTo>
                  <a:lnTo>
                    <a:pt x="4279176" y="809307"/>
                  </a:lnTo>
                  <a:lnTo>
                    <a:pt x="4282668" y="808139"/>
                  </a:lnTo>
                  <a:close/>
                </a:path>
                <a:path w="4548505" h="2020570">
                  <a:moveTo>
                    <a:pt x="4285005" y="454367"/>
                  </a:moveTo>
                  <a:lnTo>
                    <a:pt x="4282668" y="452259"/>
                  </a:lnTo>
                  <a:lnTo>
                    <a:pt x="4280344" y="454596"/>
                  </a:lnTo>
                  <a:lnTo>
                    <a:pt x="4280344" y="456692"/>
                  </a:lnTo>
                  <a:lnTo>
                    <a:pt x="4282668" y="458800"/>
                  </a:lnTo>
                  <a:lnTo>
                    <a:pt x="4285005" y="456692"/>
                  </a:lnTo>
                  <a:lnTo>
                    <a:pt x="4285005" y="454367"/>
                  </a:lnTo>
                  <a:close/>
                </a:path>
                <a:path w="4548505" h="2020570">
                  <a:moveTo>
                    <a:pt x="4438789" y="4902"/>
                  </a:moveTo>
                  <a:lnTo>
                    <a:pt x="4435754" y="2806"/>
                  </a:lnTo>
                  <a:lnTo>
                    <a:pt x="4433659" y="1866"/>
                  </a:lnTo>
                  <a:lnTo>
                    <a:pt x="4432490" y="5372"/>
                  </a:lnTo>
                  <a:lnTo>
                    <a:pt x="4434357" y="7239"/>
                  </a:lnTo>
                  <a:lnTo>
                    <a:pt x="4435995" y="7010"/>
                  </a:lnTo>
                  <a:lnTo>
                    <a:pt x="4438789" y="4902"/>
                  </a:lnTo>
                  <a:close/>
                </a:path>
                <a:path w="4548505" h="2020570">
                  <a:moveTo>
                    <a:pt x="4447654" y="453428"/>
                  </a:moveTo>
                  <a:lnTo>
                    <a:pt x="4445787" y="451561"/>
                  </a:lnTo>
                  <a:lnTo>
                    <a:pt x="4444162" y="451789"/>
                  </a:lnTo>
                  <a:lnTo>
                    <a:pt x="4441355" y="453898"/>
                  </a:lnTo>
                  <a:lnTo>
                    <a:pt x="4444390" y="456234"/>
                  </a:lnTo>
                  <a:lnTo>
                    <a:pt x="4446498" y="457161"/>
                  </a:lnTo>
                  <a:lnTo>
                    <a:pt x="4447654" y="453428"/>
                  </a:lnTo>
                  <a:close/>
                </a:path>
                <a:path w="4548505" h="2020570">
                  <a:moveTo>
                    <a:pt x="4527702" y="798576"/>
                  </a:moveTo>
                  <a:lnTo>
                    <a:pt x="4525365" y="796467"/>
                  </a:lnTo>
                  <a:lnTo>
                    <a:pt x="4523041" y="798576"/>
                  </a:lnTo>
                  <a:lnTo>
                    <a:pt x="4523041" y="800900"/>
                  </a:lnTo>
                  <a:lnTo>
                    <a:pt x="4525365" y="803008"/>
                  </a:lnTo>
                  <a:lnTo>
                    <a:pt x="4527702" y="800900"/>
                  </a:lnTo>
                  <a:lnTo>
                    <a:pt x="4527702" y="798576"/>
                  </a:lnTo>
                  <a:close/>
                </a:path>
                <a:path w="4548505" h="2020570">
                  <a:moveTo>
                    <a:pt x="4543336" y="1407883"/>
                  </a:moveTo>
                  <a:lnTo>
                    <a:pt x="4541240" y="1405318"/>
                  </a:lnTo>
                  <a:lnTo>
                    <a:pt x="4538904" y="1405318"/>
                  </a:lnTo>
                  <a:lnTo>
                    <a:pt x="4536808" y="1407883"/>
                  </a:lnTo>
                  <a:lnTo>
                    <a:pt x="4538904" y="1410220"/>
                  </a:lnTo>
                  <a:lnTo>
                    <a:pt x="4541240" y="1410220"/>
                  </a:lnTo>
                  <a:lnTo>
                    <a:pt x="4543336" y="1407883"/>
                  </a:lnTo>
                  <a:close/>
                </a:path>
                <a:path w="4548505" h="2020570">
                  <a:moveTo>
                    <a:pt x="4548238" y="450634"/>
                  </a:moveTo>
                  <a:lnTo>
                    <a:pt x="4544733" y="449224"/>
                  </a:lnTo>
                  <a:lnTo>
                    <a:pt x="4543336" y="453656"/>
                  </a:lnTo>
                  <a:lnTo>
                    <a:pt x="4546600" y="455523"/>
                  </a:lnTo>
                  <a:lnTo>
                    <a:pt x="4545901" y="453428"/>
                  </a:lnTo>
                  <a:lnTo>
                    <a:pt x="4548238" y="45063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84" name="object 84"/>
            <p:cNvSpPr/>
            <p:nvPr/>
          </p:nvSpPr>
          <p:spPr>
            <a:xfrm>
              <a:off x="1095984" y="2911271"/>
              <a:ext cx="4608195" cy="2063750"/>
            </a:xfrm>
            <a:custGeom>
              <a:avLst/>
              <a:gdLst/>
              <a:ahLst/>
              <a:cxnLst/>
              <a:rect l="l" t="t" r="r" b="b"/>
              <a:pathLst>
                <a:path w="4608195" h="2063750">
                  <a:moveTo>
                    <a:pt x="5600" y="452729"/>
                  </a:moveTo>
                  <a:lnTo>
                    <a:pt x="5372" y="452018"/>
                  </a:lnTo>
                  <a:lnTo>
                    <a:pt x="5372" y="451319"/>
                  </a:lnTo>
                  <a:lnTo>
                    <a:pt x="3975" y="451091"/>
                  </a:lnTo>
                  <a:lnTo>
                    <a:pt x="2336" y="450862"/>
                  </a:lnTo>
                  <a:lnTo>
                    <a:pt x="939" y="450862"/>
                  </a:lnTo>
                  <a:lnTo>
                    <a:pt x="698" y="450621"/>
                  </a:lnTo>
                  <a:lnTo>
                    <a:pt x="0" y="451561"/>
                  </a:lnTo>
                  <a:lnTo>
                    <a:pt x="0" y="451789"/>
                  </a:lnTo>
                  <a:lnTo>
                    <a:pt x="698" y="453885"/>
                  </a:lnTo>
                  <a:lnTo>
                    <a:pt x="1168" y="453885"/>
                  </a:lnTo>
                  <a:lnTo>
                    <a:pt x="2806" y="454126"/>
                  </a:lnTo>
                  <a:lnTo>
                    <a:pt x="4203" y="453656"/>
                  </a:lnTo>
                  <a:lnTo>
                    <a:pt x="5600" y="453428"/>
                  </a:lnTo>
                  <a:lnTo>
                    <a:pt x="5600" y="452729"/>
                  </a:lnTo>
                  <a:close/>
                </a:path>
                <a:path w="4608195" h="2063750">
                  <a:moveTo>
                    <a:pt x="16573" y="17272"/>
                  </a:moveTo>
                  <a:lnTo>
                    <a:pt x="13538" y="15633"/>
                  </a:lnTo>
                  <a:lnTo>
                    <a:pt x="14236" y="17272"/>
                  </a:lnTo>
                  <a:lnTo>
                    <a:pt x="10274" y="19837"/>
                  </a:lnTo>
                  <a:lnTo>
                    <a:pt x="15176" y="21234"/>
                  </a:lnTo>
                  <a:lnTo>
                    <a:pt x="15875" y="19138"/>
                  </a:lnTo>
                  <a:lnTo>
                    <a:pt x="16573" y="17272"/>
                  </a:lnTo>
                  <a:close/>
                </a:path>
                <a:path w="4608195" h="2063750">
                  <a:moveTo>
                    <a:pt x="45504" y="9563"/>
                  </a:moveTo>
                  <a:lnTo>
                    <a:pt x="44577" y="8864"/>
                  </a:lnTo>
                  <a:lnTo>
                    <a:pt x="44335" y="8864"/>
                  </a:lnTo>
                  <a:lnTo>
                    <a:pt x="42240" y="9563"/>
                  </a:lnTo>
                  <a:lnTo>
                    <a:pt x="42240" y="10033"/>
                  </a:lnTo>
                  <a:lnTo>
                    <a:pt x="42011" y="11430"/>
                  </a:lnTo>
                  <a:lnTo>
                    <a:pt x="42468" y="12839"/>
                  </a:lnTo>
                  <a:lnTo>
                    <a:pt x="42710" y="14465"/>
                  </a:lnTo>
                  <a:lnTo>
                    <a:pt x="43408" y="14465"/>
                  </a:lnTo>
                  <a:lnTo>
                    <a:pt x="44107" y="14236"/>
                  </a:lnTo>
                  <a:lnTo>
                    <a:pt x="44805" y="14236"/>
                  </a:lnTo>
                  <a:lnTo>
                    <a:pt x="45046" y="12839"/>
                  </a:lnTo>
                  <a:lnTo>
                    <a:pt x="45275" y="11201"/>
                  </a:lnTo>
                  <a:lnTo>
                    <a:pt x="45275" y="9804"/>
                  </a:lnTo>
                  <a:lnTo>
                    <a:pt x="45504" y="9563"/>
                  </a:lnTo>
                  <a:close/>
                </a:path>
                <a:path w="4608195" h="2063750">
                  <a:moveTo>
                    <a:pt x="113652" y="20307"/>
                  </a:moveTo>
                  <a:lnTo>
                    <a:pt x="112953" y="18199"/>
                  </a:lnTo>
                  <a:lnTo>
                    <a:pt x="110845" y="18199"/>
                  </a:lnTo>
                  <a:lnTo>
                    <a:pt x="108051" y="18669"/>
                  </a:lnTo>
                  <a:lnTo>
                    <a:pt x="108051" y="20066"/>
                  </a:lnTo>
                  <a:lnTo>
                    <a:pt x="108280" y="20764"/>
                  </a:lnTo>
                  <a:lnTo>
                    <a:pt x="109677" y="21005"/>
                  </a:lnTo>
                  <a:lnTo>
                    <a:pt x="111315" y="21234"/>
                  </a:lnTo>
                  <a:lnTo>
                    <a:pt x="112712" y="21234"/>
                  </a:lnTo>
                  <a:lnTo>
                    <a:pt x="112953" y="21475"/>
                  </a:lnTo>
                  <a:lnTo>
                    <a:pt x="113652" y="20535"/>
                  </a:lnTo>
                  <a:lnTo>
                    <a:pt x="113652" y="20307"/>
                  </a:lnTo>
                  <a:close/>
                </a:path>
                <a:path w="4608195" h="2063750">
                  <a:moveTo>
                    <a:pt x="127419" y="452488"/>
                  </a:moveTo>
                  <a:lnTo>
                    <a:pt x="124612" y="450392"/>
                  </a:lnTo>
                  <a:lnTo>
                    <a:pt x="122516" y="449224"/>
                  </a:lnTo>
                  <a:lnTo>
                    <a:pt x="121119" y="452958"/>
                  </a:lnTo>
                  <a:lnTo>
                    <a:pt x="122986" y="454825"/>
                  </a:lnTo>
                  <a:lnTo>
                    <a:pt x="124612" y="454596"/>
                  </a:lnTo>
                  <a:lnTo>
                    <a:pt x="127419" y="452488"/>
                  </a:lnTo>
                  <a:close/>
                </a:path>
                <a:path w="4608195" h="2063750">
                  <a:moveTo>
                    <a:pt x="176428" y="19367"/>
                  </a:moveTo>
                  <a:lnTo>
                    <a:pt x="175488" y="18669"/>
                  </a:lnTo>
                  <a:lnTo>
                    <a:pt x="175260" y="18669"/>
                  </a:lnTo>
                  <a:lnTo>
                    <a:pt x="173151" y="19367"/>
                  </a:lnTo>
                  <a:lnTo>
                    <a:pt x="173151" y="21234"/>
                  </a:lnTo>
                  <a:lnTo>
                    <a:pt x="173621" y="22872"/>
                  </a:lnTo>
                  <a:lnTo>
                    <a:pt x="173863" y="24269"/>
                  </a:lnTo>
                  <a:lnTo>
                    <a:pt x="175260" y="24269"/>
                  </a:lnTo>
                  <a:lnTo>
                    <a:pt x="175729" y="24041"/>
                  </a:lnTo>
                  <a:lnTo>
                    <a:pt x="175958" y="22402"/>
                  </a:lnTo>
                  <a:lnTo>
                    <a:pt x="176187" y="21005"/>
                  </a:lnTo>
                  <a:lnTo>
                    <a:pt x="176187" y="19608"/>
                  </a:lnTo>
                  <a:lnTo>
                    <a:pt x="176428" y="19367"/>
                  </a:lnTo>
                  <a:close/>
                </a:path>
                <a:path w="4608195" h="2063750">
                  <a:moveTo>
                    <a:pt x="393446" y="800201"/>
                  </a:moveTo>
                  <a:lnTo>
                    <a:pt x="391121" y="798106"/>
                  </a:lnTo>
                  <a:lnTo>
                    <a:pt x="388785" y="800430"/>
                  </a:lnTo>
                  <a:lnTo>
                    <a:pt x="388785" y="802538"/>
                  </a:lnTo>
                  <a:lnTo>
                    <a:pt x="391121" y="804633"/>
                  </a:lnTo>
                  <a:lnTo>
                    <a:pt x="393446" y="802538"/>
                  </a:lnTo>
                  <a:lnTo>
                    <a:pt x="393446" y="800201"/>
                  </a:lnTo>
                  <a:close/>
                </a:path>
                <a:path w="4608195" h="2063750">
                  <a:moveTo>
                    <a:pt x="484466" y="1724088"/>
                  </a:moveTo>
                  <a:lnTo>
                    <a:pt x="482358" y="1721751"/>
                  </a:lnTo>
                  <a:lnTo>
                    <a:pt x="480263" y="1721751"/>
                  </a:lnTo>
                  <a:lnTo>
                    <a:pt x="477926" y="1724088"/>
                  </a:lnTo>
                  <a:lnTo>
                    <a:pt x="480034" y="1726412"/>
                  </a:lnTo>
                  <a:lnTo>
                    <a:pt x="482358" y="1726412"/>
                  </a:lnTo>
                  <a:lnTo>
                    <a:pt x="484466" y="1724088"/>
                  </a:lnTo>
                  <a:close/>
                </a:path>
                <a:path w="4608195" h="2063750">
                  <a:moveTo>
                    <a:pt x="622147" y="28003"/>
                  </a:moveTo>
                  <a:lnTo>
                    <a:pt x="621677" y="26606"/>
                  </a:lnTo>
                  <a:lnTo>
                    <a:pt x="621449" y="25209"/>
                  </a:lnTo>
                  <a:lnTo>
                    <a:pt x="620280" y="25209"/>
                  </a:lnTo>
                  <a:lnTo>
                    <a:pt x="619340" y="25438"/>
                  </a:lnTo>
                  <a:lnTo>
                    <a:pt x="619112" y="27076"/>
                  </a:lnTo>
                  <a:lnTo>
                    <a:pt x="618883" y="28473"/>
                  </a:lnTo>
                  <a:lnTo>
                    <a:pt x="618883" y="29870"/>
                  </a:lnTo>
                  <a:lnTo>
                    <a:pt x="618642" y="30099"/>
                  </a:lnTo>
                  <a:lnTo>
                    <a:pt x="619582" y="30810"/>
                  </a:lnTo>
                  <a:lnTo>
                    <a:pt x="619810" y="30810"/>
                  </a:lnTo>
                  <a:lnTo>
                    <a:pt x="621919" y="30099"/>
                  </a:lnTo>
                  <a:lnTo>
                    <a:pt x="621919" y="29641"/>
                  </a:lnTo>
                  <a:lnTo>
                    <a:pt x="622147" y="28003"/>
                  </a:lnTo>
                  <a:close/>
                </a:path>
                <a:path w="4608195" h="2063750">
                  <a:moveTo>
                    <a:pt x="662279" y="20307"/>
                  </a:moveTo>
                  <a:lnTo>
                    <a:pt x="659955" y="18199"/>
                  </a:lnTo>
                  <a:lnTo>
                    <a:pt x="657618" y="20307"/>
                  </a:lnTo>
                  <a:lnTo>
                    <a:pt x="657618" y="22631"/>
                  </a:lnTo>
                  <a:lnTo>
                    <a:pt x="659955" y="24739"/>
                  </a:lnTo>
                  <a:lnTo>
                    <a:pt x="662279" y="22402"/>
                  </a:lnTo>
                  <a:lnTo>
                    <a:pt x="662279" y="20307"/>
                  </a:lnTo>
                  <a:close/>
                </a:path>
                <a:path w="4608195" h="2063750">
                  <a:moveTo>
                    <a:pt x="720623" y="1722450"/>
                  </a:moveTo>
                  <a:lnTo>
                    <a:pt x="720153" y="1721053"/>
                  </a:lnTo>
                  <a:lnTo>
                    <a:pt x="719924" y="1719643"/>
                  </a:lnTo>
                  <a:lnTo>
                    <a:pt x="718527" y="1719643"/>
                  </a:lnTo>
                  <a:lnTo>
                    <a:pt x="717829" y="1719884"/>
                  </a:lnTo>
                  <a:lnTo>
                    <a:pt x="717588" y="1721281"/>
                  </a:lnTo>
                  <a:lnTo>
                    <a:pt x="717359" y="1722920"/>
                  </a:lnTo>
                  <a:lnTo>
                    <a:pt x="717359" y="1724317"/>
                  </a:lnTo>
                  <a:lnTo>
                    <a:pt x="717130" y="1724545"/>
                  </a:lnTo>
                  <a:lnTo>
                    <a:pt x="718058" y="1725244"/>
                  </a:lnTo>
                  <a:lnTo>
                    <a:pt x="718286" y="1725244"/>
                  </a:lnTo>
                  <a:lnTo>
                    <a:pt x="720394" y="1724545"/>
                  </a:lnTo>
                  <a:lnTo>
                    <a:pt x="720394" y="1724088"/>
                  </a:lnTo>
                  <a:lnTo>
                    <a:pt x="720623" y="1722450"/>
                  </a:lnTo>
                  <a:close/>
                </a:path>
                <a:path w="4608195" h="2063750">
                  <a:moveTo>
                    <a:pt x="736498" y="987361"/>
                  </a:moveTo>
                  <a:lnTo>
                    <a:pt x="735787" y="985253"/>
                  </a:lnTo>
                  <a:lnTo>
                    <a:pt x="735330" y="985253"/>
                  </a:lnTo>
                  <a:lnTo>
                    <a:pt x="733691" y="985024"/>
                  </a:lnTo>
                  <a:lnTo>
                    <a:pt x="732294" y="985494"/>
                  </a:lnTo>
                  <a:lnTo>
                    <a:pt x="730897" y="985723"/>
                  </a:lnTo>
                  <a:lnTo>
                    <a:pt x="730897" y="987120"/>
                  </a:lnTo>
                  <a:lnTo>
                    <a:pt x="731126" y="987818"/>
                  </a:lnTo>
                  <a:lnTo>
                    <a:pt x="732523" y="988060"/>
                  </a:lnTo>
                  <a:lnTo>
                    <a:pt x="734161" y="988288"/>
                  </a:lnTo>
                  <a:lnTo>
                    <a:pt x="735558" y="988288"/>
                  </a:lnTo>
                  <a:lnTo>
                    <a:pt x="735787" y="988529"/>
                  </a:lnTo>
                  <a:lnTo>
                    <a:pt x="736498" y="987590"/>
                  </a:lnTo>
                  <a:lnTo>
                    <a:pt x="736498" y="987361"/>
                  </a:lnTo>
                  <a:close/>
                </a:path>
                <a:path w="4608195" h="2063750">
                  <a:moveTo>
                    <a:pt x="789228" y="798106"/>
                  </a:moveTo>
                  <a:lnTo>
                    <a:pt x="787361" y="794829"/>
                  </a:lnTo>
                  <a:lnTo>
                    <a:pt x="782929" y="796239"/>
                  </a:lnTo>
                  <a:lnTo>
                    <a:pt x="784098" y="799731"/>
                  </a:lnTo>
                  <a:lnTo>
                    <a:pt x="787133" y="797394"/>
                  </a:lnTo>
                  <a:lnTo>
                    <a:pt x="789228" y="798106"/>
                  </a:lnTo>
                  <a:close/>
                </a:path>
                <a:path w="4608195" h="2063750">
                  <a:moveTo>
                    <a:pt x="789940" y="452958"/>
                  </a:moveTo>
                  <a:lnTo>
                    <a:pt x="787603" y="450862"/>
                  </a:lnTo>
                  <a:lnTo>
                    <a:pt x="785266" y="452958"/>
                  </a:lnTo>
                  <a:lnTo>
                    <a:pt x="785266" y="455295"/>
                  </a:lnTo>
                  <a:lnTo>
                    <a:pt x="787603" y="457390"/>
                  </a:lnTo>
                  <a:lnTo>
                    <a:pt x="789940" y="455053"/>
                  </a:lnTo>
                  <a:lnTo>
                    <a:pt x="789940" y="452958"/>
                  </a:lnTo>
                  <a:close/>
                </a:path>
                <a:path w="4608195" h="2063750">
                  <a:moveTo>
                    <a:pt x="835202" y="2055228"/>
                  </a:moveTo>
                  <a:lnTo>
                    <a:pt x="833107" y="2052891"/>
                  </a:lnTo>
                  <a:lnTo>
                    <a:pt x="830770" y="2052891"/>
                  </a:lnTo>
                  <a:lnTo>
                    <a:pt x="828675" y="2055228"/>
                  </a:lnTo>
                  <a:lnTo>
                    <a:pt x="830770" y="2057552"/>
                  </a:lnTo>
                  <a:lnTo>
                    <a:pt x="833107" y="2057552"/>
                  </a:lnTo>
                  <a:lnTo>
                    <a:pt x="835202" y="2055228"/>
                  </a:lnTo>
                  <a:close/>
                </a:path>
                <a:path w="4608195" h="2063750">
                  <a:moveTo>
                    <a:pt x="943013" y="987590"/>
                  </a:moveTo>
                  <a:lnTo>
                    <a:pt x="942784" y="986891"/>
                  </a:lnTo>
                  <a:lnTo>
                    <a:pt x="942784" y="985494"/>
                  </a:lnTo>
                  <a:lnTo>
                    <a:pt x="941387" y="985253"/>
                  </a:lnTo>
                  <a:lnTo>
                    <a:pt x="939749" y="985024"/>
                  </a:lnTo>
                  <a:lnTo>
                    <a:pt x="938352" y="985024"/>
                  </a:lnTo>
                  <a:lnTo>
                    <a:pt x="938123" y="984796"/>
                  </a:lnTo>
                  <a:lnTo>
                    <a:pt x="937412" y="985723"/>
                  </a:lnTo>
                  <a:lnTo>
                    <a:pt x="937412" y="985951"/>
                  </a:lnTo>
                  <a:lnTo>
                    <a:pt x="938123" y="988060"/>
                  </a:lnTo>
                  <a:lnTo>
                    <a:pt x="938580" y="988060"/>
                  </a:lnTo>
                  <a:lnTo>
                    <a:pt x="940219" y="988288"/>
                  </a:lnTo>
                  <a:lnTo>
                    <a:pt x="941616" y="987818"/>
                  </a:lnTo>
                  <a:lnTo>
                    <a:pt x="943013" y="987590"/>
                  </a:lnTo>
                  <a:close/>
                </a:path>
                <a:path w="4608195" h="2063750">
                  <a:moveTo>
                    <a:pt x="1075804" y="983386"/>
                  </a:moveTo>
                  <a:lnTo>
                    <a:pt x="1072299" y="982218"/>
                  </a:lnTo>
                  <a:lnTo>
                    <a:pt x="1070432" y="984084"/>
                  </a:lnTo>
                  <a:lnTo>
                    <a:pt x="1070673" y="985723"/>
                  </a:lnTo>
                  <a:lnTo>
                    <a:pt x="1072769" y="988529"/>
                  </a:lnTo>
                  <a:lnTo>
                    <a:pt x="1074864" y="985494"/>
                  </a:lnTo>
                  <a:lnTo>
                    <a:pt x="1075804" y="983386"/>
                  </a:lnTo>
                  <a:close/>
                </a:path>
                <a:path w="4608195" h="2063750">
                  <a:moveTo>
                    <a:pt x="1280922" y="793203"/>
                  </a:moveTo>
                  <a:lnTo>
                    <a:pt x="1278826" y="790867"/>
                  </a:lnTo>
                  <a:lnTo>
                    <a:pt x="1276489" y="790867"/>
                  </a:lnTo>
                  <a:lnTo>
                    <a:pt x="1274394" y="793203"/>
                  </a:lnTo>
                  <a:lnTo>
                    <a:pt x="1276489" y="795528"/>
                  </a:lnTo>
                  <a:lnTo>
                    <a:pt x="1278826" y="795528"/>
                  </a:lnTo>
                  <a:lnTo>
                    <a:pt x="1280922" y="793203"/>
                  </a:lnTo>
                  <a:close/>
                </a:path>
                <a:path w="4608195" h="2063750">
                  <a:moveTo>
                    <a:pt x="1386636" y="12369"/>
                  </a:moveTo>
                  <a:lnTo>
                    <a:pt x="1386408" y="10731"/>
                  </a:lnTo>
                  <a:lnTo>
                    <a:pt x="1384312" y="7937"/>
                  </a:lnTo>
                  <a:lnTo>
                    <a:pt x="1381975" y="10972"/>
                  </a:lnTo>
                  <a:lnTo>
                    <a:pt x="1381036" y="13068"/>
                  </a:lnTo>
                  <a:lnTo>
                    <a:pt x="1384769" y="14465"/>
                  </a:lnTo>
                  <a:lnTo>
                    <a:pt x="1386636" y="12369"/>
                  </a:lnTo>
                  <a:close/>
                </a:path>
                <a:path w="4608195" h="2063750">
                  <a:moveTo>
                    <a:pt x="1421879" y="1973084"/>
                  </a:moveTo>
                  <a:lnTo>
                    <a:pt x="1419783" y="1970747"/>
                  </a:lnTo>
                  <a:lnTo>
                    <a:pt x="1417447" y="1970747"/>
                  </a:lnTo>
                  <a:lnTo>
                    <a:pt x="1415338" y="1973084"/>
                  </a:lnTo>
                  <a:lnTo>
                    <a:pt x="1417447" y="1975650"/>
                  </a:lnTo>
                  <a:lnTo>
                    <a:pt x="1419783" y="1975650"/>
                  </a:lnTo>
                  <a:lnTo>
                    <a:pt x="1421879" y="1973084"/>
                  </a:lnTo>
                  <a:close/>
                </a:path>
                <a:path w="4608195" h="2063750">
                  <a:moveTo>
                    <a:pt x="1433080" y="1130871"/>
                  </a:moveTo>
                  <a:lnTo>
                    <a:pt x="1429575" y="1129474"/>
                  </a:lnTo>
                  <a:lnTo>
                    <a:pt x="1427708" y="1131570"/>
                  </a:lnTo>
                  <a:lnTo>
                    <a:pt x="1427949" y="1133208"/>
                  </a:lnTo>
                  <a:lnTo>
                    <a:pt x="1430045" y="1136015"/>
                  </a:lnTo>
                  <a:lnTo>
                    <a:pt x="1432140" y="1132979"/>
                  </a:lnTo>
                  <a:lnTo>
                    <a:pt x="1433080" y="1130871"/>
                  </a:lnTo>
                  <a:close/>
                </a:path>
                <a:path w="4608195" h="2063750">
                  <a:moveTo>
                    <a:pt x="1506816" y="461822"/>
                  </a:moveTo>
                  <a:lnTo>
                    <a:pt x="1504721" y="459955"/>
                  </a:lnTo>
                  <a:lnTo>
                    <a:pt x="1503083" y="460197"/>
                  </a:lnTo>
                  <a:lnTo>
                    <a:pt x="1500289" y="462292"/>
                  </a:lnTo>
                  <a:lnTo>
                    <a:pt x="1503324" y="464388"/>
                  </a:lnTo>
                  <a:lnTo>
                    <a:pt x="1505419" y="465328"/>
                  </a:lnTo>
                  <a:lnTo>
                    <a:pt x="1506816" y="461822"/>
                  </a:lnTo>
                  <a:close/>
                </a:path>
                <a:path w="4608195" h="2063750">
                  <a:moveTo>
                    <a:pt x="1573326" y="19138"/>
                  </a:moveTo>
                  <a:lnTo>
                    <a:pt x="1573098" y="17500"/>
                  </a:lnTo>
                  <a:lnTo>
                    <a:pt x="1571002" y="14706"/>
                  </a:lnTo>
                  <a:lnTo>
                    <a:pt x="1568894" y="17500"/>
                  </a:lnTo>
                  <a:lnTo>
                    <a:pt x="1567967" y="19608"/>
                  </a:lnTo>
                  <a:lnTo>
                    <a:pt x="1571459" y="21005"/>
                  </a:lnTo>
                  <a:lnTo>
                    <a:pt x="1573326" y="19138"/>
                  </a:lnTo>
                  <a:close/>
                </a:path>
                <a:path w="4608195" h="2063750">
                  <a:moveTo>
                    <a:pt x="1641475" y="19837"/>
                  </a:moveTo>
                  <a:lnTo>
                    <a:pt x="1639379" y="17500"/>
                  </a:lnTo>
                  <a:lnTo>
                    <a:pt x="1637042" y="17500"/>
                  </a:lnTo>
                  <a:lnTo>
                    <a:pt x="1634934" y="19837"/>
                  </a:lnTo>
                  <a:lnTo>
                    <a:pt x="1637042" y="22174"/>
                  </a:lnTo>
                  <a:lnTo>
                    <a:pt x="1639366" y="22174"/>
                  </a:lnTo>
                  <a:lnTo>
                    <a:pt x="1641475" y="19837"/>
                  </a:lnTo>
                  <a:close/>
                </a:path>
                <a:path w="4608195" h="2063750">
                  <a:moveTo>
                    <a:pt x="1723618" y="4902"/>
                  </a:moveTo>
                  <a:lnTo>
                    <a:pt x="1723148" y="3505"/>
                  </a:lnTo>
                  <a:lnTo>
                    <a:pt x="1722920" y="2095"/>
                  </a:lnTo>
                  <a:lnTo>
                    <a:pt x="1722221" y="2336"/>
                  </a:lnTo>
                  <a:lnTo>
                    <a:pt x="1720811" y="2336"/>
                  </a:lnTo>
                  <a:lnTo>
                    <a:pt x="1720583" y="3962"/>
                  </a:lnTo>
                  <a:lnTo>
                    <a:pt x="1720354" y="5372"/>
                  </a:lnTo>
                  <a:lnTo>
                    <a:pt x="1720354" y="6769"/>
                  </a:lnTo>
                  <a:lnTo>
                    <a:pt x="1720113" y="6997"/>
                  </a:lnTo>
                  <a:lnTo>
                    <a:pt x="1721053" y="7696"/>
                  </a:lnTo>
                  <a:lnTo>
                    <a:pt x="1721281" y="7696"/>
                  </a:lnTo>
                  <a:lnTo>
                    <a:pt x="1723377" y="6997"/>
                  </a:lnTo>
                  <a:lnTo>
                    <a:pt x="1723377" y="6540"/>
                  </a:lnTo>
                  <a:lnTo>
                    <a:pt x="1723618" y="4902"/>
                  </a:lnTo>
                  <a:close/>
                </a:path>
                <a:path w="4608195" h="2063750">
                  <a:moveTo>
                    <a:pt x="1733181" y="794829"/>
                  </a:moveTo>
                  <a:lnTo>
                    <a:pt x="1731086" y="795528"/>
                  </a:lnTo>
                  <a:lnTo>
                    <a:pt x="1728279" y="793432"/>
                  </a:lnTo>
                  <a:lnTo>
                    <a:pt x="1726882" y="796696"/>
                  </a:lnTo>
                  <a:lnTo>
                    <a:pt x="1731314" y="798106"/>
                  </a:lnTo>
                  <a:lnTo>
                    <a:pt x="1732788" y="795528"/>
                  </a:lnTo>
                  <a:lnTo>
                    <a:pt x="1733181" y="794829"/>
                  </a:lnTo>
                  <a:close/>
                </a:path>
                <a:path w="4608195" h="2063750">
                  <a:moveTo>
                    <a:pt x="1818360" y="15633"/>
                  </a:moveTo>
                  <a:lnTo>
                    <a:pt x="1816265" y="14706"/>
                  </a:lnTo>
                  <a:lnTo>
                    <a:pt x="1814398" y="14008"/>
                  </a:lnTo>
                  <a:lnTo>
                    <a:pt x="1811832" y="16573"/>
                  </a:lnTo>
                  <a:lnTo>
                    <a:pt x="1814626" y="18669"/>
                  </a:lnTo>
                  <a:lnTo>
                    <a:pt x="1816722" y="19608"/>
                  </a:lnTo>
                  <a:lnTo>
                    <a:pt x="1818360" y="15633"/>
                  </a:lnTo>
                  <a:close/>
                </a:path>
                <a:path w="4608195" h="2063750">
                  <a:moveTo>
                    <a:pt x="1854060" y="7239"/>
                  </a:moveTo>
                  <a:lnTo>
                    <a:pt x="1853361" y="5130"/>
                  </a:lnTo>
                  <a:lnTo>
                    <a:pt x="1852904" y="5130"/>
                  </a:lnTo>
                  <a:lnTo>
                    <a:pt x="1851266" y="4902"/>
                  </a:lnTo>
                  <a:lnTo>
                    <a:pt x="1849869" y="5372"/>
                  </a:lnTo>
                  <a:lnTo>
                    <a:pt x="1848459" y="5600"/>
                  </a:lnTo>
                  <a:lnTo>
                    <a:pt x="1848459" y="6997"/>
                  </a:lnTo>
                  <a:lnTo>
                    <a:pt x="1848700" y="7696"/>
                  </a:lnTo>
                  <a:lnTo>
                    <a:pt x="1850097" y="7937"/>
                  </a:lnTo>
                  <a:lnTo>
                    <a:pt x="1851736" y="8166"/>
                  </a:lnTo>
                  <a:lnTo>
                    <a:pt x="1853133" y="8166"/>
                  </a:lnTo>
                  <a:lnTo>
                    <a:pt x="1853361" y="8407"/>
                  </a:lnTo>
                  <a:lnTo>
                    <a:pt x="1854060" y="7467"/>
                  </a:lnTo>
                  <a:lnTo>
                    <a:pt x="1854060" y="7239"/>
                  </a:lnTo>
                  <a:close/>
                </a:path>
                <a:path w="4608195" h="2063750">
                  <a:moveTo>
                    <a:pt x="1861070" y="1717548"/>
                  </a:moveTo>
                  <a:lnTo>
                    <a:pt x="1858962" y="1715211"/>
                  </a:lnTo>
                  <a:lnTo>
                    <a:pt x="1856638" y="1715211"/>
                  </a:lnTo>
                  <a:lnTo>
                    <a:pt x="1854530" y="1717548"/>
                  </a:lnTo>
                  <a:lnTo>
                    <a:pt x="1856638" y="1719884"/>
                  </a:lnTo>
                  <a:lnTo>
                    <a:pt x="1858962" y="1719884"/>
                  </a:lnTo>
                  <a:lnTo>
                    <a:pt x="1861070" y="1717548"/>
                  </a:lnTo>
                  <a:close/>
                </a:path>
                <a:path w="4608195" h="2063750">
                  <a:moveTo>
                    <a:pt x="1861769" y="980592"/>
                  </a:moveTo>
                  <a:lnTo>
                    <a:pt x="1859432" y="978484"/>
                  </a:lnTo>
                  <a:lnTo>
                    <a:pt x="1857095" y="980592"/>
                  </a:lnTo>
                  <a:lnTo>
                    <a:pt x="1857095" y="982929"/>
                  </a:lnTo>
                  <a:lnTo>
                    <a:pt x="1859432" y="985024"/>
                  </a:lnTo>
                  <a:lnTo>
                    <a:pt x="1861769" y="982929"/>
                  </a:lnTo>
                  <a:lnTo>
                    <a:pt x="1861769" y="980592"/>
                  </a:lnTo>
                  <a:close/>
                </a:path>
                <a:path w="4608195" h="2063750">
                  <a:moveTo>
                    <a:pt x="1901202" y="19138"/>
                  </a:moveTo>
                  <a:lnTo>
                    <a:pt x="1900974" y="17500"/>
                  </a:lnTo>
                  <a:lnTo>
                    <a:pt x="1898865" y="14706"/>
                  </a:lnTo>
                  <a:lnTo>
                    <a:pt x="1896770" y="17500"/>
                  </a:lnTo>
                  <a:lnTo>
                    <a:pt x="1895602" y="19608"/>
                  </a:lnTo>
                  <a:lnTo>
                    <a:pt x="1899335" y="21234"/>
                  </a:lnTo>
                  <a:lnTo>
                    <a:pt x="1901202" y="19138"/>
                  </a:lnTo>
                  <a:close/>
                </a:path>
                <a:path w="4608195" h="2063750">
                  <a:moveTo>
                    <a:pt x="1913572" y="450621"/>
                  </a:moveTo>
                  <a:lnTo>
                    <a:pt x="1913102" y="449224"/>
                  </a:lnTo>
                  <a:lnTo>
                    <a:pt x="1912874" y="447827"/>
                  </a:lnTo>
                  <a:lnTo>
                    <a:pt x="1912175" y="448056"/>
                  </a:lnTo>
                  <a:lnTo>
                    <a:pt x="1910778" y="448056"/>
                  </a:lnTo>
                  <a:lnTo>
                    <a:pt x="1910537" y="449453"/>
                  </a:lnTo>
                  <a:lnTo>
                    <a:pt x="1910308" y="451091"/>
                  </a:lnTo>
                  <a:lnTo>
                    <a:pt x="1910308" y="452488"/>
                  </a:lnTo>
                  <a:lnTo>
                    <a:pt x="1910067" y="452729"/>
                  </a:lnTo>
                  <a:lnTo>
                    <a:pt x="1911007" y="453428"/>
                  </a:lnTo>
                  <a:lnTo>
                    <a:pt x="1911235" y="453428"/>
                  </a:lnTo>
                  <a:lnTo>
                    <a:pt x="1913343" y="452729"/>
                  </a:lnTo>
                  <a:lnTo>
                    <a:pt x="1913343" y="452259"/>
                  </a:lnTo>
                  <a:lnTo>
                    <a:pt x="1913572" y="450621"/>
                  </a:lnTo>
                  <a:close/>
                </a:path>
                <a:path w="4608195" h="2063750">
                  <a:moveTo>
                    <a:pt x="1920811" y="1723377"/>
                  </a:moveTo>
                  <a:lnTo>
                    <a:pt x="1920570" y="1721751"/>
                  </a:lnTo>
                  <a:lnTo>
                    <a:pt x="1918474" y="1718945"/>
                  </a:lnTo>
                  <a:lnTo>
                    <a:pt x="1916379" y="1721980"/>
                  </a:lnTo>
                  <a:lnTo>
                    <a:pt x="1915439" y="1724088"/>
                  </a:lnTo>
                  <a:lnTo>
                    <a:pt x="1918944" y="1725485"/>
                  </a:lnTo>
                  <a:lnTo>
                    <a:pt x="1920811" y="1723377"/>
                  </a:lnTo>
                  <a:close/>
                </a:path>
                <a:path w="4608195" h="2063750">
                  <a:moveTo>
                    <a:pt x="1942515" y="1133678"/>
                  </a:moveTo>
                  <a:lnTo>
                    <a:pt x="1942274" y="1132979"/>
                  </a:lnTo>
                  <a:lnTo>
                    <a:pt x="1940877" y="1132738"/>
                  </a:lnTo>
                  <a:lnTo>
                    <a:pt x="1939239" y="1132509"/>
                  </a:lnTo>
                  <a:lnTo>
                    <a:pt x="1937842" y="1132509"/>
                  </a:lnTo>
                  <a:lnTo>
                    <a:pt x="1937613" y="1132281"/>
                  </a:lnTo>
                  <a:lnTo>
                    <a:pt x="1936915" y="1133208"/>
                  </a:lnTo>
                  <a:lnTo>
                    <a:pt x="1936915" y="1133436"/>
                  </a:lnTo>
                  <a:lnTo>
                    <a:pt x="1937613" y="1135545"/>
                  </a:lnTo>
                  <a:lnTo>
                    <a:pt x="1938070" y="1135545"/>
                  </a:lnTo>
                  <a:lnTo>
                    <a:pt x="1939709" y="1135773"/>
                  </a:lnTo>
                  <a:lnTo>
                    <a:pt x="1941106" y="1135303"/>
                  </a:lnTo>
                  <a:lnTo>
                    <a:pt x="1942515" y="1135075"/>
                  </a:lnTo>
                  <a:lnTo>
                    <a:pt x="1942515" y="1133678"/>
                  </a:lnTo>
                  <a:close/>
                </a:path>
                <a:path w="4608195" h="2063750">
                  <a:moveTo>
                    <a:pt x="1993849" y="465797"/>
                  </a:moveTo>
                  <a:lnTo>
                    <a:pt x="1991512" y="462762"/>
                  </a:lnTo>
                  <a:lnTo>
                    <a:pt x="1992210" y="460654"/>
                  </a:lnTo>
                  <a:lnTo>
                    <a:pt x="1988947" y="462521"/>
                  </a:lnTo>
                  <a:lnTo>
                    <a:pt x="1990344" y="466953"/>
                  </a:lnTo>
                  <a:lnTo>
                    <a:pt x="1993849" y="465797"/>
                  </a:lnTo>
                  <a:close/>
                </a:path>
                <a:path w="4608195" h="2063750">
                  <a:moveTo>
                    <a:pt x="2090000" y="979652"/>
                  </a:moveTo>
                  <a:lnTo>
                    <a:pt x="2089759" y="978954"/>
                  </a:lnTo>
                  <a:lnTo>
                    <a:pt x="2088362" y="978725"/>
                  </a:lnTo>
                  <a:lnTo>
                    <a:pt x="2086724" y="978484"/>
                  </a:lnTo>
                  <a:lnTo>
                    <a:pt x="2085327" y="978484"/>
                  </a:lnTo>
                  <a:lnTo>
                    <a:pt x="2085098" y="978255"/>
                  </a:lnTo>
                  <a:lnTo>
                    <a:pt x="2084400" y="979195"/>
                  </a:lnTo>
                  <a:lnTo>
                    <a:pt x="2084400" y="979424"/>
                  </a:lnTo>
                  <a:lnTo>
                    <a:pt x="2085098" y="981519"/>
                  </a:lnTo>
                  <a:lnTo>
                    <a:pt x="2085555" y="981519"/>
                  </a:lnTo>
                  <a:lnTo>
                    <a:pt x="2087194" y="981760"/>
                  </a:lnTo>
                  <a:lnTo>
                    <a:pt x="2088591" y="981290"/>
                  </a:lnTo>
                  <a:lnTo>
                    <a:pt x="2090000" y="981062"/>
                  </a:lnTo>
                  <a:lnTo>
                    <a:pt x="2090000" y="979652"/>
                  </a:lnTo>
                  <a:close/>
                </a:path>
                <a:path w="4608195" h="2063750">
                  <a:moveTo>
                    <a:pt x="2123363" y="1135773"/>
                  </a:moveTo>
                  <a:lnTo>
                    <a:pt x="2122894" y="1134376"/>
                  </a:lnTo>
                  <a:lnTo>
                    <a:pt x="2122665" y="1132979"/>
                  </a:lnTo>
                  <a:lnTo>
                    <a:pt x="2121268" y="1132979"/>
                  </a:lnTo>
                  <a:lnTo>
                    <a:pt x="2120569" y="1133208"/>
                  </a:lnTo>
                  <a:lnTo>
                    <a:pt x="2120328" y="1134605"/>
                  </a:lnTo>
                  <a:lnTo>
                    <a:pt x="2120100" y="1136243"/>
                  </a:lnTo>
                  <a:lnTo>
                    <a:pt x="2120100" y="1137640"/>
                  </a:lnTo>
                  <a:lnTo>
                    <a:pt x="2119871" y="1137881"/>
                  </a:lnTo>
                  <a:lnTo>
                    <a:pt x="2120798" y="1138580"/>
                  </a:lnTo>
                  <a:lnTo>
                    <a:pt x="2121027" y="1138580"/>
                  </a:lnTo>
                  <a:lnTo>
                    <a:pt x="2123135" y="1137881"/>
                  </a:lnTo>
                  <a:lnTo>
                    <a:pt x="2123135" y="1137412"/>
                  </a:lnTo>
                  <a:lnTo>
                    <a:pt x="2123363" y="1135773"/>
                  </a:lnTo>
                  <a:close/>
                </a:path>
                <a:path w="4608195" h="2063750">
                  <a:moveTo>
                    <a:pt x="2156269" y="449224"/>
                  </a:moveTo>
                  <a:lnTo>
                    <a:pt x="2153234" y="446887"/>
                  </a:lnTo>
                  <a:lnTo>
                    <a:pt x="2151367" y="445960"/>
                  </a:lnTo>
                  <a:lnTo>
                    <a:pt x="2149970" y="449694"/>
                  </a:lnTo>
                  <a:lnTo>
                    <a:pt x="2151837" y="451561"/>
                  </a:lnTo>
                  <a:lnTo>
                    <a:pt x="2153704" y="451319"/>
                  </a:lnTo>
                  <a:lnTo>
                    <a:pt x="2156269" y="449224"/>
                  </a:lnTo>
                  <a:close/>
                </a:path>
                <a:path w="4608195" h="2063750">
                  <a:moveTo>
                    <a:pt x="2280653" y="795997"/>
                  </a:moveTo>
                  <a:lnTo>
                    <a:pt x="2279713" y="795299"/>
                  </a:lnTo>
                  <a:lnTo>
                    <a:pt x="2279485" y="795299"/>
                  </a:lnTo>
                  <a:lnTo>
                    <a:pt x="2277389" y="795997"/>
                  </a:lnTo>
                  <a:lnTo>
                    <a:pt x="2277389" y="796467"/>
                  </a:lnTo>
                  <a:lnTo>
                    <a:pt x="2277148" y="798106"/>
                  </a:lnTo>
                  <a:lnTo>
                    <a:pt x="2277618" y="799503"/>
                  </a:lnTo>
                  <a:lnTo>
                    <a:pt x="2277846" y="800900"/>
                  </a:lnTo>
                  <a:lnTo>
                    <a:pt x="2279256" y="800900"/>
                  </a:lnTo>
                  <a:lnTo>
                    <a:pt x="2279954" y="800671"/>
                  </a:lnTo>
                  <a:lnTo>
                    <a:pt x="2280183" y="799261"/>
                  </a:lnTo>
                  <a:lnTo>
                    <a:pt x="2280424" y="797636"/>
                  </a:lnTo>
                  <a:lnTo>
                    <a:pt x="2280424" y="796239"/>
                  </a:lnTo>
                  <a:lnTo>
                    <a:pt x="2280653" y="795997"/>
                  </a:lnTo>
                  <a:close/>
                </a:path>
                <a:path w="4608195" h="2063750">
                  <a:moveTo>
                    <a:pt x="2296985" y="1724088"/>
                  </a:moveTo>
                  <a:lnTo>
                    <a:pt x="2294890" y="1721751"/>
                  </a:lnTo>
                  <a:lnTo>
                    <a:pt x="2292553" y="1721751"/>
                  </a:lnTo>
                  <a:lnTo>
                    <a:pt x="2290457" y="1724088"/>
                  </a:lnTo>
                  <a:lnTo>
                    <a:pt x="2292553" y="1726412"/>
                  </a:lnTo>
                  <a:lnTo>
                    <a:pt x="2294890" y="1726412"/>
                  </a:lnTo>
                  <a:lnTo>
                    <a:pt x="2296985" y="1724088"/>
                  </a:lnTo>
                  <a:close/>
                </a:path>
                <a:path w="4608195" h="2063750">
                  <a:moveTo>
                    <a:pt x="2299792" y="2061286"/>
                  </a:moveTo>
                  <a:lnTo>
                    <a:pt x="2299551" y="2060587"/>
                  </a:lnTo>
                  <a:lnTo>
                    <a:pt x="2297925" y="2060359"/>
                  </a:lnTo>
                  <a:lnTo>
                    <a:pt x="2296515" y="2060130"/>
                  </a:lnTo>
                  <a:lnTo>
                    <a:pt x="2295118" y="2060130"/>
                  </a:lnTo>
                  <a:lnTo>
                    <a:pt x="2294890" y="2059889"/>
                  </a:lnTo>
                  <a:lnTo>
                    <a:pt x="2294191" y="2060829"/>
                  </a:lnTo>
                  <a:lnTo>
                    <a:pt x="2294191" y="2061057"/>
                  </a:lnTo>
                  <a:lnTo>
                    <a:pt x="2294890" y="2063153"/>
                  </a:lnTo>
                  <a:lnTo>
                    <a:pt x="2295360" y="2063153"/>
                  </a:lnTo>
                  <a:lnTo>
                    <a:pt x="2296985" y="2063394"/>
                  </a:lnTo>
                  <a:lnTo>
                    <a:pt x="2298382" y="2062924"/>
                  </a:lnTo>
                  <a:lnTo>
                    <a:pt x="2299792" y="2062695"/>
                  </a:lnTo>
                  <a:lnTo>
                    <a:pt x="2299792" y="2061286"/>
                  </a:lnTo>
                  <a:close/>
                </a:path>
                <a:path w="4608195" h="2063750">
                  <a:moveTo>
                    <a:pt x="2346922" y="1832825"/>
                  </a:moveTo>
                  <a:lnTo>
                    <a:pt x="2344597" y="1830730"/>
                  </a:lnTo>
                  <a:lnTo>
                    <a:pt x="2342261" y="1832825"/>
                  </a:lnTo>
                  <a:lnTo>
                    <a:pt x="2342261" y="1835162"/>
                  </a:lnTo>
                  <a:lnTo>
                    <a:pt x="2344597" y="1837258"/>
                  </a:lnTo>
                  <a:lnTo>
                    <a:pt x="2346922" y="1834934"/>
                  </a:lnTo>
                  <a:lnTo>
                    <a:pt x="2346922" y="1832825"/>
                  </a:lnTo>
                  <a:close/>
                </a:path>
                <a:path w="4608195" h="2063750">
                  <a:moveTo>
                    <a:pt x="2362568" y="1720583"/>
                  </a:moveTo>
                  <a:lnTo>
                    <a:pt x="2361158" y="1716151"/>
                  </a:lnTo>
                  <a:lnTo>
                    <a:pt x="2357666" y="1717319"/>
                  </a:lnTo>
                  <a:lnTo>
                    <a:pt x="2359990" y="1720354"/>
                  </a:lnTo>
                  <a:lnTo>
                    <a:pt x="2359291" y="1722450"/>
                  </a:lnTo>
                  <a:lnTo>
                    <a:pt x="2362568" y="1720583"/>
                  </a:lnTo>
                  <a:close/>
                </a:path>
                <a:path w="4608195" h="2063750">
                  <a:moveTo>
                    <a:pt x="2375865" y="1134148"/>
                  </a:moveTo>
                  <a:lnTo>
                    <a:pt x="2372830" y="1132039"/>
                  </a:lnTo>
                  <a:lnTo>
                    <a:pt x="2370963" y="1131112"/>
                  </a:lnTo>
                  <a:lnTo>
                    <a:pt x="2369337" y="1134605"/>
                  </a:lnTo>
                  <a:lnTo>
                    <a:pt x="2371433" y="1136472"/>
                  </a:lnTo>
                  <a:lnTo>
                    <a:pt x="2373058" y="1136243"/>
                  </a:lnTo>
                  <a:lnTo>
                    <a:pt x="2375865" y="1134148"/>
                  </a:lnTo>
                  <a:close/>
                </a:path>
                <a:path w="4608195" h="2063750">
                  <a:moveTo>
                    <a:pt x="2385428" y="2025586"/>
                  </a:moveTo>
                  <a:lnTo>
                    <a:pt x="2383332" y="2023249"/>
                  </a:lnTo>
                  <a:lnTo>
                    <a:pt x="2380996" y="2023249"/>
                  </a:lnTo>
                  <a:lnTo>
                    <a:pt x="2378900" y="2025586"/>
                  </a:lnTo>
                  <a:lnTo>
                    <a:pt x="2381237" y="2027923"/>
                  </a:lnTo>
                  <a:lnTo>
                    <a:pt x="2383332" y="2027923"/>
                  </a:lnTo>
                  <a:lnTo>
                    <a:pt x="2385428" y="2025586"/>
                  </a:lnTo>
                  <a:close/>
                </a:path>
                <a:path w="4608195" h="2063750">
                  <a:moveTo>
                    <a:pt x="2411806" y="452018"/>
                  </a:moveTo>
                  <a:lnTo>
                    <a:pt x="2410866" y="451319"/>
                  </a:lnTo>
                  <a:lnTo>
                    <a:pt x="2410637" y="451319"/>
                  </a:lnTo>
                  <a:lnTo>
                    <a:pt x="2408542" y="452018"/>
                  </a:lnTo>
                  <a:lnTo>
                    <a:pt x="2408542" y="452488"/>
                  </a:lnTo>
                  <a:lnTo>
                    <a:pt x="2408301" y="454126"/>
                  </a:lnTo>
                  <a:lnTo>
                    <a:pt x="2408771" y="455523"/>
                  </a:lnTo>
                  <a:lnTo>
                    <a:pt x="2408999" y="456920"/>
                  </a:lnTo>
                  <a:lnTo>
                    <a:pt x="2410396" y="456920"/>
                  </a:lnTo>
                  <a:lnTo>
                    <a:pt x="2411107" y="456692"/>
                  </a:lnTo>
                  <a:lnTo>
                    <a:pt x="2411336" y="455295"/>
                  </a:lnTo>
                  <a:lnTo>
                    <a:pt x="2411565" y="453656"/>
                  </a:lnTo>
                  <a:lnTo>
                    <a:pt x="2411565" y="452259"/>
                  </a:lnTo>
                  <a:lnTo>
                    <a:pt x="2411806" y="452018"/>
                  </a:lnTo>
                  <a:close/>
                </a:path>
                <a:path w="4608195" h="2063750">
                  <a:moveTo>
                    <a:pt x="2428138" y="980351"/>
                  </a:moveTo>
                  <a:lnTo>
                    <a:pt x="2424874" y="978484"/>
                  </a:lnTo>
                  <a:lnTo>
                    <a:pt x="2425331" y="980592"/>
                  </a:lnTo>
                  <a:lnTo>
                    <a:pt x="2423236" y="983627"/>
                  </a:lnTo>
                  <a:lnTo>
                    <a:pt x="2426741" y="984796"/>
                  </a:lnTo>
                  <a:lnTo>
                    <a:pt x="2428138" y="980351"/>
                  </a:lnTo>
                  <a:close/>
                </a:path>
                <a:path w="4608195" h="2063750">
                  <a:moveTo>
                    <a:pt x="2491143" y="19138"/>
                  </a:moveTo>
                  <a:lnTo>
                    <a:pt x="2490914" y="17500"/>
                  </a:lnTo>
                  <a:lnTo>
                    <a:pt x="2488806" y="14706"/>
                  </a:lnTo>
                  <a:lnTo>
                    <a:pt x="2486710" y="17500"/>
                  </a:lnTo>
                  <a:lnTo>
                    <a:pt x="2485783" y="19608"/>
                  </a:lnTo>
                  <a:lnTo>
                    <a:pt x="2489276" y="21234"/>
                  </a:lnTo>
                  <a:lnTo>
                    <a:pt x="2491143" y="19138"/>
                  </a:lnTo>
                  <a:close/>
                </a:path>
                <a:path w="4608195" h="2063750">
                  <a:moveTo>
                    <a:pt x="2495346" y="796696"/>
                  </a:moveTo>
                  <a:lnTo>
                    <a:pt x="2493010" y="793661"/>
                  </a:lnTo>
                  <a:lnTo>
                    <a:pt x="2493708" y="791565"/>
                  </a:lnTo>
                  <a:lnTo>
                    <a:pt x="2490216" y="793661"/>
                  </a:lnTo>
                  <a:lnTo>
                    <a:pt x="2491841" y="797864"/>
                  </a:lnTo>
                  <a:lnTo>
                    <a:pt x="2495346" y="796696"/>
                  </a:lnTo>
                  <a:close/>
                </a:path>
                <a:path w="4608195" h="2063750">
                  <a:moveTo>
                    <a:pt x="2514015" y="456463"/>
                  </a:moveTo>
                  <a:lnTo>
                    <a:pt x="2511209" y="454825"/>
                  </a:lnTo>
                  <a:lnTo>
                    <a:pt x="2511679" y="456463"/>
                  </a:lnTo>
                  <a:lnTo>
                    <a:pt x="2507716" y="459028"/>
                  </a:lnTo>
                  <a:lnTo>
                    <a:pt x="2512377" y="460197"/>
                  </a:lnTo>
                  <a:lnTo>
                    <a:pt x="2514015" y="458330"/>
                  </a:lnTo>
                  <a:lnTo>
                    <a:pt x="2514015" y="456463"/>
                  </a:lnTo>
                  <a:close/>
                </a:path>
                <a:path w="4608195" h="2063750">
                  <a:moveTo>
                    <a:pt x="2545753" y="14236"/>
                  </a:moveTo>
                  <a:lnTo>
                    <a:pt x="2545524" y="13538"/>
                  </a:lnTo>
                  <a:lnTo>
                    <a:pt x="2545524" y="12141"/>
                  </a:lnTo>
                  <a:lnTo>
                    <a:pt x="2544114" y="11899"/>
                  </a:lnTo>
                  <a:lnTo>
                    <a:pt x="2542489" y="11671"/>
                  </a:lnTo>
                  <a:lnTo>
                    <a:pt x="2541079" y="11671"/>
                  </a:lnTo>
                  <a:lnTo>
                    <a:pt x="2540851" y="11430"/>
                  </a:lnTo>
                  <a:lnTo>
                    <a:pt x="2540152" y="12369"/>
                  </a:lnTo>
                  <a:lnTo>
                    <a:pt x="2540152" y="12598"/>
                  </a:lnTo>
                  <a:lnTo>
                    <a:pt x="2540851" y="14706"/>
                  </a:lnTo>
                  <a:lnTo>
                    <a:pt x="2541320" y="14706"/>
                  </a:lnTo>
                  <a:lnTo>
                    <a:pt x="2542946" y="14935"/>
                  </a:lnTo>
                  <a:lnTo>
                    <a:pt x="2544356" y="14465"/>
                  </a:lnTo>
                  <a:lnTo>
                    <a:pt x="2545753" y="14236"/>
                  </a:lnTo>
                  <a:close/>
                </a:path>
                <a:path w="4608195" h="2063750">
                  <a:moveTo>
                    <a:pt x="2552052" y="2042617"/>
                  </a:moveTo>
                  <a:lnTo>
                    <a:pt x="2551353" y="2040521"/>
                  </a:lnTo>
                  <a:lnTo>
                    <a:pt x="2550884" y="2040521"/>
                  </a:lnTo>
                  <a:lnTo>
                    <a:pt x="2549258" y="2040293"/>
                  </a:lnTo>
                  <a:lnTo>
                    <a:pt x="2547848" y="2040750"/>
                  </a:lnTo>
                  <a:lnTo>
                    <a:pt x="2546451" y="2040991"/>
                  </a:lnTo>
                  <a:lnTo>
                    <a:pt x="2546680" y="2041690"/>
                  </a:lnTo>
                  <a:lnTo>
                    <a:pt x="2546680" y="2043087"/>
                  </a:lnTo>
                  <a:lnTo>
                    <a:pt x="2548318" y="2043328"/>
                  </a:lnTo>
                  <a:lnTo>
                    <a:pt x="2549715" y="2043557"/>
                  </a:lnTo>
                  <a:lnTo>
                    <a:pt x="2551125" y="2043557"/>
                  </a:lnTo>
                  <a:lnTo>
                    <a:pt x="2551353" y="2043785"/>
                  </a:lnTo>
                  <a:lnTo>
                    <a:pt x="2552052" y="2042858"/>
                  </a:lnTo>
                  <a:lnTo>
                    <a:pt x="2552052" y="2042617"/>
                  </a:lnTo>
                  <a:close/>
                </a:path>
                <a:path w="4608195" h="2063750">
                  <a:moveTo>
                    <a:pt x="2557653" y="796696"/>
                  </a:moveTo>
                  <a:lnTo>
                    <a:pt x="2555316" y="793661"/>
                  </a:lnTo>
                  <a:lnTo>
                    <a:pt x="2556014" y="791565"/>
                  </a:lnTo>
                  <a:lnTo>
                    <a:pt x="2552522" y="793661"/>
                  </a:lnTo>
                  <a:lnTo>
                    <a:pt x="2554147" y="797864"/>
                  </a:lnTo>
                  <a:lnTo>
                    <a:pt x="2557653" y="796696"/>
                  </a:lnTo>
                  <a:close/>
                </a:path>
                <a:path w="4608195" h="2063750">
                  <a:moveTo>
                    <a:pt x="2986811" y="13296"/>
                  </a:moveTo>
                  <a:lnTo>
                    <a:pt x="2983306" y="12141"/>
                  </a:lnTo>
                  <a:lnTo>
                    <a:pt x="2981439" y="14008"/>
                  </a:lnTo>
                  <a:lnTo>
                    <a:pt x="2981680" y="15633"/>
                  </a:lnTo>
                  <a:lnTo>
                    <a:pt x="2983776" y="18440"/>
                  </a:lnTo>
                  <a:lnTo>
                    <a:pt x="2985871" y="15405"/>
                  </a:lnTo>
                  <a:lnTo>
                    <a:pt x="2986811" y="13296"/>
                  </a:lnTo>
                  <a:close/>
                </a:path>
                <a:path w="4608195" h="2063750">
                  <a:moveTo>
                    <a:pt x="3280372" y="794829"/>
                  </a:moveTo>
                  <a:lnTo>
                    <a:pt x="3279914" y="793432"/>
                  </a:lnTo>
                  <a:lnTo>
                    <a:pt x="3279673" y="792035"/>
                  </a:lnTo>
                  <a:lnTo>
                    <a:pt x="3278276" y="792035"/>
                  </a:lnTo>
                  <a:lnTo>
                    <a:pt x="3277578" y="792264"/>
                  </a:lnTo>
                  <a:lnTo>
                    <a:pt x="3277349" y="793661"/>
                  </a:lnTo>
                  <a:lnTo>
                    <a:pt x="3277108" y="795299"/>
                  </a:lnTo>
                  <a:lnTo>
                    <a:pt x="3277108" y="796696"/>
                  </a:lnTo>
                  <a:lnTo>
                    <a:pt x="3276879" y="796937"/>
                  </a:lnTo>
                  <a:lnTo>
                    <a:pt x="3277806" y="797636"/>
                  </a:lnTo>
                  <a:lnTo>
                    <a:pt x="3278047" y="797636"/>
                  </a:lnTo>
                  <a:lnTo>
                    <a:pt x="3280143" y="796937"/>
                  </a:lnTo>
                  <a:lnTo>
                    <a:pt x="3280143" y="796467"/>
                  </a:lnTo>
                  <a:lnTo>
                    <a:pt x="3280372" y="794829"/>
                  </a:lnTo>
                  <a:close/>
                </a:path>
                <a:path w="4608195" h="2063750">
                  <a:moveTo>
                    <a:pt x="3372789" y="25666"/>
                  </a:moveTo>
                  <a:lnTo>
                    <a:pt x="3372561" y="24041"/>
                  </a:lnTo>
                  <a:lnTo>
                    <a:pt x="3370453" y="21234"/>
                  </a:lnTo>
                  <a:lnTo>
                    <a:pt x="3368357" y="24041"/>
                  </a:lnTo>
                  <a:lnTo>
                    <a:pt x="3367417" y="26136"/>
                  </a:lnTo>
                  <a:lnTo>
                    <a:pt x="3370923" y="27533"/>
                  </a:lnTo>
                  <a:lnTo>
                    <a:pt x="3372789" y="25666"/>
                  </a:lnTo>
                  <a:close/>
                </a:path>
                <a:path w="4608195" h="2063750">
                  <a:moveTo>
                    <a:pt x="3474301" y="449694"/>
                  </a:moveTo>
                  <a:lnTo>
                    <a:pt x="3471964" y="447586"/>
                  </a:lnTo>
                  <a:lnTo>
                    <a:pt x="3469640" y="449694"/>
                  </a:lnTo>
                  <a:lnTo>
                    <a:pt x="3469640" y="451789"/>
                  </a:lnTo>
                  <a:lnTo>
                    <a:pt x="3471964" y="454126"/>
                  </a:lnTo>
                  <a:lnTo>
                    <a:pt x="3474301" y="452018"/>
                  </a:lnTo>
                  <a:lnTo>
                    <a:pt x="3474301" y="449694"/>
                  </a:lnTo>
                  <a:close/>
                </a:path>
                <a:path w="4608195" h="2063750">
                  <a:moveTo>
                    <a:pt x="3916057" y="1866"/>
                  </a:moveTo>
                  <a:lnTo>
                    <a:pt x="3914419" y="1866"/>
                  </a:lnTo>
                  <a:lnTo>
                    <a:pt x="3912793" y="1638"/>
                  </a:lnTo>
                  <a:lnTo>
                    <a:pt x="3911155" y="1866"/>
                  </a:lnTo>
                  <a:lnTo>
                    <a:pt x="3910685" y="1866"/>
                  </a:lnTo>
                  <a:lnTo>
                    <a:pt x="3909987" y="2565"/>
                  </a:lnTo>
                  <a:lnTo>
                    <a:pt x="3909987" y="2806"/>
                  </a:lnTo>
                  <a:lnTo>
                    <a:pt x="3910685" y="4902"/>
                  </a:lnTo>
                  <a:lnTo>
                    <a:pt x="3911155" y="4902"/>
                  </a:lnTo>
                  <a:lnTo>
                    <a:pt x="3912793" y="5130"/>
                  </a:lnTo>
                  <a:lnTo>
                    <a:pt x="3914419" y="4902"/>
                  </a:lnTo>
                  <a:lnTo>
                    <a:pt x="3916057" y="4902"/>
                  </a:lnTo>
                  <a:lnTo>
                    <a:pt x="3916057" y="1866"/>
                  </a:lnTo>
                  <a:close/>
                </a:path>
                <a:path w="4608195" h="2063750">
                  <a:moveTo>
                    <a:pt x="3937520" y="452729"/>
                  </a:moveTo>
                  <a:lnTo>
                    <a:pt x="3935196" y="449694"/>
                  </a:lnTo>
                  <a:lnTo>
                    <a:pt x="3935895" y="447586"/>
                  </a:lnTo>
                  <a:lnTo>
                    <a:pt x="3932390" y="449453"/>
                  </a:lnTo>
                  <a:lnTo>
                    <a:pt x="3934028" y="453885"/>
                  </a:lnTo>
                  <a:lnTo>
                    <a:pt x="3937520" y="452729"/>
                  </a:lnTo>
                  <a:close/>
                </a:path>
                <a:path w="4608195" h="2063750">
                  <a:moveTo>
                    <a:pt x="3991660" y="460197"/>
                  </a:moveTo>
                  <a:lnTo>
                    <a:pt x="3989565" y="461352"/>
                  </a:lnTo>
                  <a:lnTo>
                    <a:pt x="3986530" y="459028"/>
                  </a:lnTo>
                  <a:lnTo>
                    <a:pt x="3985133" y="462521"/>
                  </a:lnTo>
                  <a:lnTo>
                    <a:pt x="3989565" y="463931"/>
                  </a:lnTo>
                  <a:lnTo>
                    <a:pt x="3991013" y="461352"/>
                  </a:lnTo>
                  <a:lnTo>
                    <a:pt x="3991660" y="460197"/>
                  </a:lnTo>
                  <a:close/>
                </a:path>
                <a:path w="4608195" h="2063750">
                  <a:moveTo>
                    <a:pt x="4050004" y="796239"/>
                  </a:moveTo>
                  <a:lnTo>
                    <a:pt x="4049776" y="795528"/>
                  </a:lnTo>
                  <a:lnTo>
                    <a:pt x="4048379" y="795299"/>
                  </a:lnTo>
                  <a:lnTo>
                    <a:pt x="4046740" y="795070"/>
                  </a:lnTo>
                  <a:lnTo>
                    <a:pt x="4045343" y="795070"/>
                  </a:lnTo>
                  <a:lnTo>
                    <a:pt x="4045102" y="794829"/>
                  </a:lnTo>
                  <a:lnTo>
                    <a:pt x="4044404" y="795769"/>
                  </a:lnTo>
                  <a:lnTo>
                    <a:pt x="4044404" y="795997"/>
                  </a:lnTo>
                  <a:lnTo>
                    <a:pt x="4045102" y="798106"/>
                  </a:lnTo>
                  <a:lnTo>
                    <a:pt x="4045572" y="798106"/>
                  </a:lnTo>
                  <a:lnTo>
                    <a:pt x="4047210" y="798334"/>
                  </a:lnTo>
                  <a:lnTo>
                    <a:pt x="4048607" y="797864"/>
                  </a:lnTo>
                  <a:lnTo>
                    <a:pt x="4050004" y="797636"/>
                  </a:lnTo>
                  <a:lnTo>
                    <a:pt x="4050004" y="796239"/>
                  </a:lnTo>
                  <a:close/>
                </a:path>
                <a:path w="4608195" h="2063750">
                  <a:moveTo>
                    <a:pt x="4096448" y="463931"/>
                  </a:moveTo>
                  <a:lnTo>
                    <a:pt x="4095978" y="462521"/>
                  </a:lnTo>
                  <a:lnTo>
                    <a:pt x="4095750" y="461124"/>
                  </a:lnTo>
                  <a:lnTo>
                    <a:pt x="4094340" y="461124"/>
                  </a:lnTo>
                  <a:lnTo>
                    <a:pt x="4093641" y="461352"/>
                  </a:lnTo>
                  <a:lnTo>
                    <a:pt x="4093413" y="462762"/>
                  </a:lnTo>
                  <a:lnTo>
                    <a:pt x="4093184" y="464388"/>
                  </a:lnTo>
                  <a:lnTo>
                    <a:pt x="4093184" y="465797"/>
                  </a:lnTo>
                  <a:lnTo>
                    <a:pt x="4092943" y="466026"/>
                  </a:lnTo>
                  <a:lnTo>
                    <a:pt x="4093883" y="466725"/>
                  </a:lnTo>
                  <a:lnTo>
                    <a:pt x="4094111" y="466725"/>
                  </a:lnTo>
                  <a:lnTo>
                    <a:pt x="4096207" y="466026"/>
                  </a:lnTo>
                  <a:lnTo>
                    <a:pt x="4096207" y="465556"/>
                  </a:lnTo>
                  <a:lnTo>
                    <a:pt x="4096448" y="463931"/>
                  </a:lnTo>
                  <a:close/>
                </a:path>
                <a:path w="4608195" h="2063750">
                  <a:moveTo>
                    <a:pt x="4329811" y="1923376"/>
                  </a:moveTo>
                  <a:lnTo>
                    <a:pt x="4329569" y="1921738"/>
                  </a:lnTo>
                  <a:lnTo>
                    <a:pt x="4327474" y="1918944"/>
                  </a:lnTo>
                  <a:lnTo>
                    <a:pt x="4325378" y="1921738"/>
                  </a:lnTo>
                  <a:lnTo>
                    <a:pt x="4324439" y="1923846"/>
                  </a:lnTo>
                  <a:lnTo>
                    <a:pt x="4327944" y="1925472"/>
                  </a:lnTo>
                  <a:lnTo>
                    <a:pt x="4329811" y="1923376"/>
                  </a:lnTo>
                  <a:close/>
                </a:path>
                <a:path w="4608195" h="2063750">
                  <a:moveTo>
                    <a:pt x="4351744" y="3505"/>
                  </a:moveTo>
                  <a:lnTo>
                    <a:pt x="4350575" y="0"/>
                  </a:lnTo>
                  <a:lnTo>
                    <a:pt x="4347540" y="2336"/>
                  </a:lnTo>
                  <a:lnTo>
                    <a:pt x="4345444" y="1638"/>
                  </a:lnTo>
                  <a:lnTo>
                    <a:pt x="4347311" y="5130"/>
                  </a:lnTo>
                  <a:lnTo>
                    <a:pt x="4351744" y="3505"/>
                  </a:lnTo>
                  <a:close/>
                </a:path>
                <a:path w="4608195" h="2063750">
                  <a:moveTo>
                    <a:pt x="4397946" y="449224"/>
                  </a:moveTo>
                  <a:lnTo>
                    <a:pt x="4395851" y="446887"/>
                  </a:lnTo>
                  <a:lnTo>
                    <a:pt x="4393514" y="446887"/>
                  </a:lnTo>
                  <a:lnTo>
                    <a:pt x="4391418" y="449224"/>
                  </a:lnTo>
                  <a:lnTo>
                    <a:pt x="4393514" y="451561"/>
                  </a:lnTo>
                  <a:lnTo>
                    <a:pt x="4395851" y="451561"/>
                  </a:lnTo>
                  <a:lnTo>
                    <a:pt x="4397946" y="449224"/>
                  </a:lnTo>
                  <a:close/>
                </a:path>
                <a:path w="4608195" h="2063750">
                  <a:moveTo>
                    <a:pt x="4454423" y="5829"/>
                  </a:moveTo>
                  <a:lnTo>
                    <a:pt x="4454195" y="4203"/>
                  </a:lnTo>
                  <a:lnTo>
                    <a:pt x="4452086" y="1397"/>
                  </a:lnTo>
                  <a:lnTo>
                    <a:pt x="4449991" y="4432"/>
                  </a:lnTo>
                  <a:lnTo>
                    <a:pt x="4448822" y="6540"/>
                  </a:lnTo>
                  <a:lnTo>
                    <a:pt x="4452556" y="7937"/>
                  </a:lnTo>
                  <a:lnTo>
                    <a:pt x="4454423" y="5829"/>
                  </a:lnTo>
                  <a:close/>
                </a:path>
                <a:path w="4608195" h="2063750">
                  <a:moveTo>
                    <a:pt x="4492460" y="1425384"/>
                  </a:moveTo>
                  <a:lnTo>
                    <a:pt x="4492231" y="1424673"/>
                  </a:lnTo>
                  <a:lnTo>
                    <a:pt x="4490834" y="1424444"/>
                  </a:lnTo>
                  <a:lnTo>
                    <a:pt x="4489196" y="1424216"/>
                  </a:lnTo>
                  <a:lnTo>
                    <a:pt x="4487799" y="1424216"/>
                  </a:lnTo>
                  <a:lnTo>
                    <a:pt x="4487557" y="1423974"/>
                  </a:lnTo>
                  <a:lnTo>
                    <a:pt x="4486859" y="1424914"/>
                  </a:lnTo>
                  <a:lnTo>
                    <a:pt x="4486859" y="1425143"/>
                  </a:lnTo>
                  <a:lnTo>
                    <a:pt x="4487557" y="1427251"/>
                  </a:lnTo>
                  <a:lnTo>
                    <a:pt x="4488027" y="1427251"/>
                  </a:lnTo>
                  <a:lnTo>
                    <a:pt x="4489666" y="1427480"/>
                  </a:lnTo>
                  <a:lnTo>
                    <a:pt x="4491063" y="1427010"/>
                  </a:lnTo>
                  <a:lnTo>
                    <a:pt x="4492460" y="1426781"/>
                  </a:lnTo>
                  <a:lnTo>
                    <a:pt x="4492460" y="1425384"/>
                  </a:lnTo>
                  <a:close/>
                </a:path>
                <a:path w="4608195" h="2063750">
                  <a:moveTo>
                    <a:pt x="4502493" y="452259"/>
                  </a:moveTo>
                  <a:lnTo>
                    <a:pt x="4498060" y="450862"/>
                  </a:lnTo>
                  <a:lnTo>
                    <a:pt x="4495965" y="454596"/>
                  </a:lnTo>
                  <a:lnTo>
                    <a:pt x="4498302" y="453186"/>
                  </a:lnTo>
                  <a:lnTo>
                    <a:pt x="4501337" y="455523"/>
                  </a:lnTo>
                  <a:lnTo>
                    <a:pt x="4502162" y="453186"/>
                  </a:lnTo>
                  <a:lnTo>
                    <a:pt x="4502493" y="452259"/>
                  </a:lnTo>
                  <a:close/>
                </a:path>
                <a:path w="4608195" h="2063750">
                  <a:moveTo>
                    <a:pt x="4505528" y="1426540"/>
                  </a:moveTo>
                  <a:lnTo>
                    <a:pt x="4504829" y="1424444"/>
                  </a:lnTo>
                  <a:lnTo>
                    <a:pt x="4504360" y="1424444"/>
                  </a:lnTo>
                  <a:lnTo>
                    <a:pt x="4502734" y="1424216"/>
                  </a:lnTo>
                  <a:lnTo>
                    <a:pt x="4501324" y="1424673"/>
                  </a:lnTo>
                  <a:lnTo>
                    <a:pt x="4499927" y="1424914"/>
                  </a:lnTo>
                  <a:lnTo>
                    <a:pt x="4499927" y="1426311"/>
                  </a:lnTo>
                  <a:lnTo>
                    <a:pt x="4500169" y="1427010"/>
                  </a:lnTo>
                  <a:lnTo>
                    <a:pt x="4501566" y="1427251"/>
                  </a:lnTo>
                  <a:lnTo>
                    <a:pt x="4503191" y="1427480"/>
                  </a:lnTo>
                  <a:lnTo>
                    <a:pt x="4504601" y="1427480"/>
                  </a:lnTo>
                  <a:lnTo>
                    <a:pt x="4504829" y="1427708"/>
                  </a:lnTo>
                  <a:lnTo>
                    <a:pt x="4505528" y="1426781"/>
                  </a:lnTo>
                  <a:lnTo>
                    <a:pt x="4505528" y="1426540"/>
                  </a:lnTo>
                  <a:close/>
                </a:path>
                <a:path w="4608195" h="2063750">
                  <a:moveTo>
                    <a:pt x="4526064" y="796467"/>
                  </a:moveTo>
                  <a:lnTo>
                    <a:pt x="4523029" y="794372"/>
                  </a:lnTo>
                  <a:lnTo>
                    <a:pt x="4520933" y="793432"/>
                  </a:lnTo>
                  <a:lnTo>
                    <a:pt x="4519765" y="796937"/>
                  </a:lnTo>
                  <a:lnTo>
                    <a:pt x="4521632" y="798804"/>
                  </a:lnTo>
                  <a:lnTo>
                    <a:pt x="4523270" y="798563"/>
                  </a:lnTo>
                  <a:lnTo>
                    <a:pt x="4526064" y="796467"/>
                  </a:lnTo>
                  <a:close/>
                </a:path>
                <a:path w="4608195" h="2063750">
                  <a:moveTo>
                    <a:pt x="4607738" y="452488"/>
                  </a:moveTo>
                  <a:lnTo>
                    <a:pt x="4605642" y="450151"/>
                  </a:lnTo>
                  <a:lnTo>
                    <a:pt x="4603305" y="450151"/>
                  </a:lnTo>
                  <a:lnTo>
                    <a:pt x="4601210" y="452488"/>
                  </a:lnTo>
                  <a:lnTo>
                    <a:pt x="4603305" y="454825"/>
                  </a:lnTo>
                  <a:lnTo>
                    <a:pt x="4605413" y="454825"/>
                  </a:lnTo>
                  <a:lnTo>
                    <a:pt x="4607738" y="45248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85" name="object 85"/>
            <p:cNvSpPr/>
            <p:nvPr/>
          </p:nvSpPr>
          <p:spPr>
            <a:xfrm>
              <a:off x="1072883" y="2936480"/>
              <a:ext cx="4496435" cy="2002789"/>
            </a:xfrm>
            <a:custGeom>
              <a:avLst/>
              <a:gdLst/>
              <a:ahLst/>
              <a:cxnLst/>
              <a:rect l="l" t="t" r="r" b="b"/>
              <a:pathLst>
                <a:path w="4496435" h="2002789">
                  <a:moveTo>
                    <a:pt x="5600" y="781761"/>
                  </a:moveTo>
                  <a:lnTo>
                    <a:pt x="4902" y="779653"/>
                  </a:lnTo>
                  <a:lnTo>
                    <a:pt x="4432" y="779653"/>
                  </a:lnTo>
                  <a:lnTo>
                    <a:pt x="2806" y="779424"/>
                  </a:lnTo>
                  <a:lnTo>
                    <a:pt x="1397" y="779894"/>
                  </a:lnTo>
                  <a:lnTo>
                    <a:pt x="0" y="780122"/>
                  </a:lnTo>
                  <a:lnTo>
                    <a:pt x="0" y="780821"/>
                  </a:lnTo>
                  <a:lnTo>
                    <a:pt x="228" y="781519"/>
                  </a:lnTo>
                  <a:lnTo>
                    <a:pt x="228" y="782231"/>
                  </a:lnTo>
                  <a:lnTo>
                    <a:pt x="1866" y="782459"/>
                  </a:lnTo>
                  <a:lnTo>
                    <a:pt x="3263" y="782688"/>
                  </a:lnTo>
                  <a:lnTo>
                    <a:pt x="4673" y="782688"/>
                  </a:lnTo>
                  <a:lnTo>
                    <a:pt x="4902" y="782929"/>
                  </a:lnTo>
                  <a:lnTo>
                    <a:pt x="5600" y="781989"/>
                  </a:lnTo>
                  <a:lnTo>
                    <a:pt x="5600" y="781761"/>
                  </a:lnTo>
                  <a:close/>
                </a:path>
                <a:path w="4496435" h="2002789">
                  <a:moveTo>
                    <a:pt x="16332" y="1112202"/>
                  </a:moveTo>
                  <a:lnTo>
                    <a:pt x="13296" y="1110094"/>
                  </a:lnTo>
                  <a:lnTo>
                    <a:pt x="11201" y="1109167"/>
                  </a:lnTo>
                  <a:lnTo>
                    <a:pt x="10033" y="1112672"/>
                  </a:lnTo>
                  <a:lnTo>
                    <a:pt x="11899" y="1114539"/>
                  </a:lnTo>
                  <a:lnTo>
                    <a:pt x="13538" y="1114298"/>
                  </a:lnTo>
                  <a:lnTo>
                    <a:pt x="16332" y="1112202"/>
                  </a:lnTo>
                  <a:close/>
                </a:path>
                <a:path w="4496435" h="2002789">
                  <a:moveTo>
                    <a:pt x="91478" y="9334"/>
                  </a:moveTo>
                  <a:lnTo>
                    <a:pt x="89382" y="9791"/>
                  </a:lnTo>
                  <a:lnTo>
                    <a:pt x="86347" y="7696"/>
                  </a:lnTo>
                  <a:lnTo>
                    <a:pt x="85178" y="11201"/>
                  </a:lnTo>
                  <a:lnTo>
                    <a:pt x="89382" y="12598"/>
                  </a:lnTo>
                  <a:lnTo>
                    <a:pt x="91173" y="9791"/>
                  </a:lnTo>
                  <a:lnTo>
                    <a:pt x="91478" y="9334"/>
                  </a:lnTo>
                  <a:close/>
                </a:path>
                <a:path w="4496435" h="2002789">
                  <a:moveTo>
                    <a:pt x="120180" y="11430"/>
                  </a:moveTo>
                  <a:lnTo>
                    <a:pt x="119481" y="9334"/>
                  </a:lnTo>
                  <a:lnTo>
                    <a:pt x="117614" y="9334"/>
                  </a:lnTo>
                  <a:lnTo>
                    <a:pt x="116217" y="9791"/>
                  </a:lnTo>
                  <a:lnTo>
                    <a:pt x="114820" y="10033"/>
                  </a:lnTo>
                  <a:lnTo>
                    <a:pt x="114820" y="11899"/>
                  </a:lnTo>
                  <a:lnTo>
                    <a:pt x="116217" y="12128"/>
                  </a:lnTo>
                  <a:lnTo>
                    <a:pt x="117843" y="12357"/>
                  </a:lnTo>
                  <a:lnTo>
                    <a:pt x="119253" y="12357"/>
                  </a:lnTo>
                  <a:lnTo>
                    <a:pt x="119481" y="12598"/>
                  </a:lnTo>
                  <a:lnTo>
                    <a:pt x="120180" y="11658"/>
                  </a:lnTo>
                  <a:lnTo>
                    <a:pt x="120180" y="11430"/>
                  </a:lnTo>
                  <a:close/>
                </a:path>
                <a:path w="4496435" h="2002789">
                  <a:moveTo>
                    <a:pt x="219125" y="963777"/>
                  </a:moveTo>
                  <a:lnTo>
                    <a:pt x="217030" y="962850"/>
                  </a:lnTo>
                  <a:lnTo>
                    <a:pt x="215163" y="962152"/>
                  </a:lnTo>
                  <a:lnTo>
                    <a:pt x="212598" y="964717"/>
                  </a:lnTo>
                  <a:lnTo>
                    <a:pt x="215392" y="966812"/>
                  </a:lnTo>
                  <a:lnTo>
                    <a:pt x="217500" y="967752"/>
                  </a:lnTo>
                  <a:lnTo>
                    <a:pt x="219125" y="963777"/>
                  </a:lnTo>
                  <a:close/>
                </a:path>
                <a:path w="4496435" h="2002789">
                  <a:moveTo>
                    <a:pt x="225894" y="439877"/>
                  </a:moveTo>
                  <a:lnTo>
                    <a:pt x="224967" y="439178"/>
                  </a:lnTo>
                  <a:lnTo>
                    <a:pt x="224726" y="439178"/>
                  </a:lnTo>
                  <a:lnTo>
                    <a:pt x="222631" y="439877"/>
                  </a:lnTo>
                  <a:lnTo>
                    <a:pt x="222631" y="440347"/>
                  </a:lnTo>
                  <a:lnTo>
                    <a:pt x="222389" y="441985"/>
                  </a:lnTo>
                  <a:lnTo>
                    <a:pt x="222859" y="443382"/>
                  </a:lnTo>
                  <a:lnTo>
                    <a:pt x="223100" y="444779"/>
                  </a:lnTo>
                  <a:lnTo>
                    <a:pt x="224497" y="444779"/>
                  </a:lnTo>
                  <a:lnTo>
                    <a:pt x="225196" y="444550"/>
                  </a:lnTo>
                  <a:lnTo>
                    <a:pt x="225425" y="443153"/>
                  </a:lnTo>
                  <a:lnTo>
                    <a:pt x="225666" y="441515"/>
                  </a:lnTo>
                  <a:lnTo>
                    <a:pt x="225666" y="440118"/>
                  </a:lnTo>
                  <a:lnTo>
                    <a:pt x="225894" y="439877"/>
                  </a:lnTo>
                  <a:close/>
                </a:path>
                <a:path w="4496435" h="2002789">
                  <a:moveTo>
                    <a:pt x="294043" y="777557"/>
                  </a:moveTo>
                  <a:lnTo>
                    <a:pt x="293801" y="776859"/>
                  </a:lnTo>
                  <a:lnTo>
                    <a:pt x="292404" y="776630"/>
                  </a:lnTo>
                  <a:lnTo>
                    <a:pt x="290766" y="776389"/>
                  </a:lnTo>
                  <a:lnTo>
                    <a:pt x="289369" y="776389"/>
                  </a:lnTo>
                  <a:lnTo>
                    <a:pt x="289140" y="776160"/>
                  </a:lnTo>
                  <a:lnTo>
                    <a:pt x="288442" y="777087"/>
                  </a:lnTo>
                  <a:lnTo>
                    <a:pt x="288442" y="777328"/>
                  </a:lnTo>
                  <a:lnTo>
                    <a:pt x="289140" y="779424"/>
                  </a:lnTo>
                  <a:lnTo>
                    <a:pt x="289598" y="779424"/>
                  </a:lnTo>
                  <a:lnTo>
                    <a:pt x="291236" y="779653"/>
                  </a:lnTo>
                  <a:lnTo>
                    <a:pt x="292633" y="779195"/>
                  </a:lnTo>
                  <a:lnTo>
                    <a:pt x="294043" y="778954"/>
                  </a:lnTo>
                  <a:lnTo>
                    <a:pt x="294043" y="777557"/>
                  </a:lnTo>
                  <a:close/>
                </a:path>
                <a:path w="4496435" h="2002789">
                  <a:moveTo>
                    <a:pt x="324840" y="5130"/>
                  </a:moveTo>
                  <a:lnTo>
                    <a:pt x="322275" y="2565"/>
                  </a:lnTo>
                  <a:lnTo>
                    <a:pt x="320408" y="5359"/>
                  </a:lnTo>
                  <a:lnTo>
                    <a:pt x="319468" y="7467"/>
                  </a:lnTo>
                  <a:lnTo>
                    <a:pt x="323202" y="9093"/>
                  </a:lnTo>
                  <a:lnTo>
                    <a:pt x="324142" y="6997"/>
                  </a:lnTo>
                  <a:lnTo>
                    <a:pt x="324840" y="5130"/>
                  </a:lnTo>
                  <a:close/>
                </a:path>
                <a:path w="4496435" h="2002789">
                  <a:moveTo>
                    <a:pt x="397878" y="1459915"/>
                  </a:moveTo>
                  <a:lnTo>
                    <a:pt x="395554" y="1456880"/>
                  </a:lnTo>
                  <a:lnTo>
                    <a:pt x="396252" y="1454772"/>
                  </a:lnTo>
                  <a:lnTo>
                    <a:pt x="392747" y="1456639"/>
                  </a:lnTo>
                  <a:lnTo>
                    <a:pt x="394385" y="1461071"/>
                  </a:lnTo>
                  <a:lnTo>
                    <a:pt x="397878" y="1459915"/>
                  </a:lnTo>
                  <a:close/>
                </a:path>
                <a:path w="4496435" h="2002789">
                  <a:moveTo>
                    <a:pt x="497763" y="1702142"/>
                  </a:moveTo>
                  <a:lnTo>
                    <a:pt x="495668" y="1699806"/>
                  </a:lnTo>
                  <a:lnTo>
                    <a:pt x="493331" y="1699806"/>
                  </a:lnTo>
                  <a:lnTo>
                    <a:pt x="491223" y="1702142"/>
                  </a:lnTo>
                  <a:lnTo>
                    <a:pt x="493331" y="1704479"/>
                  </a:lnTo>
                  <a:lnTo>
                    <a:pt x="495668" y="1704479"/>
                  </a:lnTo>
                  <a:lnTo>
                    <a:pt x="497763" y="1702142"/>
                  </a:lnTo>
                  <a:close/>
                </a:path>
                <a:path w="4496435" h="2002789">
                  <a:moveTo>
                    <a:pt x="504532" y="779424"/>
                  </a:moveTo>
                  <a:lnTo>
                    <a:pt x="504063" y="778027"/>
                  </a:lnTo>
                  <a:lnTo>
                    <a:pt x="503834" y="776630"/>
                  </a:lnTo>
                  <a:lnTo>
                    <a:pt x="503135" y="776630"/>
                  </a:lnTo>
                  <a:lnTo>
                    <a:pt x="502424" y="776859"/>
                  </a:lnTo>
                  <a:lnTo>
                    <a:pt x="501726" y="776859"/>
                  </a:lnTo>
                  <a:lnTo>
                    <a:pt x="501497" y="778497"/>
                  </a:lnTo>
                  <a:lnTo>
                    <a:pt x="501269" y="779894"/>
                  </a:lnTo>
                  <a:lnTo>
                    <a:pt x="501269" y="781291"/>
                  </a:lnTo>
                  <a:lnTo>
                    <a:pt x="501027" y="781519"/>
                  </a:lnTo>
                  <a:lnTo>
                    <a:pt x="501967" y="782231"/>
                  </a:lnTo>
                  <a:lnTo>
                    <a:pt x="502196" y="782231"/>
                  </a:lnTo>
                  <a:lnTo>
                    <a:pt x="504291" y="781519"/>
                  </a:lnTo>
                  <a:lnTo>
                    <a:pt x="504291" y="781062"/>
                  </a:lnTo>
                  <a:lnTo>
                    <a:pt x="504532" y="779424"/>
                  </a:lnTo>
                  <a:close/>
                </a:path>
                <a:path w="4496435" h="2002789">
                  <a:moveTo>
                    <a:pt x="579678" y="10960"/>
                  </a:moveTo>
                  <a:lnTo>
                    <a:pt x="577570" y="8623"/>
                  </a:lnTo>
                  <a:lnTo>
                    <a:pt x="575233" y="8623"/>
                  </a:lnTo>
                  <a:lnTo>
                    <a:pt x="573138" y="10960"/>
                  </a:lnTo>
                  <a:lnTo>
                    <a:pt x="575233" y="13296"/>
                  </a:lnTo>
                  <a:lnTo>
                    <a:pt x="577570" y="13296"/>
                  </a:lnTo>
                  <a:lnTo>
                    <a:pt x="579678" y="10960"/>
                  </a:lnTo>
                  <a:close/>
                </a:path>
                <a:path w="4496435" h="2002789">
                  <a:moveTo>
                    <a:pt x="612571" y="1705406"/>
                  </a:moveTo>
                  <a:lnTo>
                    <a:pt x="610247" y="1703070"/>
                  </a:lnTo>
                  <a:lnTo>
                    <a:pt x="608139" y="1703070"/>
                  </a:lnTo>
                  <a:lnTo>
                    <a:pt x="606044" y="1705406"/>
                  </a:lnTo>
                  <a:lnTo>
                    <a:pt x="608139" y="1707743"/>
                  </a:lnTo>
                  <a:lnTo>
                    <a:pt x="610476" y="1707743"/>
                  </a:lnTo>
                  <a:lnTo>
                    <a:pt x="612571" y="1705406"/>
                  </a:lnTo>
                  <a:close/>
                </a:path>
                <a:path w="4496435" h="2002789">
                  <a:moveTo>
                    <a:pt x="625640" y="9334"/>
                  </a:moveTo>
                  <a:lnTo>
                    <a:pt x="625182" y="7924"/>
                  </a:lnTo>
                  <a:lnTo>
                    <a:pt x="624941" y="6527"/>
                  </a:lnTo>
                  <a:lnTo>
                    <a:pt x="623544" y="6527"/>
                  </a:lnTo>
                  <a:lnTo>
                    <a:pt x="622846" y="6756"/>
                  </a:lnTo>
                  <a:lnTo>
                    <a:pt x="622604" y="8394"/>
                  </a:lnTo>
                  <a:lnTo>
                    <a:pt x="622376" y="9791"/>
                  </a:lnTo>
                  <a:lnTo>
                    <a:pt x="622376" y="11201"/>
                  </a:lnTo>
                  <a:lnTo>
                    <a:pt x="622147" y="11430"/>
                  </a:lnTo>
                  <a:lnTo>
                    <a:pt x="623074" y="12128"/>
                  </a:lnTo>
                  <a:lnTo>
                    <a:pt x="623316" y="12128"/>
                  </a:lnTo>
                  <a:lnTo>
                    <a:pt x="625411" y="11430"/>
                  </a:lnTo>
                  <a:lnTo>
                    <a:pt x="625411" y="10960"/>
                  </a:lnTo>
                  <a:lnTo>
                    <a:pt x="625640" y="9334"/>
                  </a:lnTo>
                  <a:close/>
                </a:path>
                <a:path w="4496435" h="2002789">
                  <a:moveTo>
                    <a:pt x="656450" y="7696"/>
                  </a:moveTo>
                  <a:lnTo>
                    <a:pt x="652945" y="6527"/>
                  </a:lnTo>
                  <a:lnTo>
                    <a:pt x="651078" y="8394"/>
                  </a:lnTo>
                  <a:lnTo>
                    <a:pt x="651319" y="10033"/>
                  </a:lnTo>
                  <a:lnTo>
                    <a:pt x="653415" y="12827"/>
                  </a:lnTo>
                  <a:lnTo>
                    <a:pt x="655510" y="9791"/>
                  </a:lnTo>
                  <a:lnTo>
                    <a:pt x="656450" y="7696"/>
                  </a:lnTo>
                  <a:close/>
                </a:path>
                <a:path w="4496435" h="2002789">
                  <a:moveTo>
                    <a:pt x="760056" y="1110564"/>
                  </a:moveTo>
                  <a:lnTo>
                    <a:pt x="757961" y="1111262"/>
                  </a:lnTo>
                  <a:lnTo>
                    <a:pt x="754926" y="1108938"/>
                  </a:lnTo>
                  <a:lnTo>
                    <a:pt x="753757" y="1112431"/>
                  </a:lnTo>
                  <a:lnTo>
                    <a:pt x="758190" y="1113828"/>
                  </a:lnTo>
                  <a:lnTo>
                    <a:pt x="759663" y="1111262"/>
                  </a:lnTo>
                  <a:lnTo>
                    <a:pt x="760056" y="1110564"/>
                  </a:lnTo>
                  <a:close/>
                </a:path>
                <a:path w="4496435" h="2002789">
                  <a:moveTo>
                    <a:pt x="808596" y="777328"/>
                  </a:moveTo>
                  <a:lnTo>
                    <a:pt x="806729" y="775690"/>
                  </a:lnTo>
                  <a:lnTo>
                    <a:pt x="804862" y="775690"/>
                  </a:lnTo>
                  <a:lnTo>
                    <a:pt x="803236" y="778497"/>
                  </a:lnTo>
                  <a:lnTo>
                    <a:pt x="804862" y="777786"/>
                  </a:lnTo>
                  <a:lnTo>
                    <a:pt x="807669" y="781761"/>
                  </a:lnTo>
                  <a:lnTo>
                    <a:pt x="808596" y="777328"/>
                  </a:lnTo>
                  <a:close/>
                </a:path>
                <a:path w="4496435" h="2002789">
                  <a:moveTo>
                    <a:pt x="838708" y="772896"/>
                  </a:moveTo>
                  <a:lnTo>
                    <a:pt x="836599" y="773595"/>
                  </a:lnTo>
                  <a:lnTo>
                    <a:pt x="833577" y="771486"/>
                  </a:lnTo>
                  <a:lnTo>
                    <a:pt x="832408" y="774763"/>
                  </a:lnTo>
                  <a:lnTo>
                    <a:pt x="836841" y="776160"/>
                  </a:lnTo>
                  <a:lnTo>
                    <a:pt x="838301" y="773595"/>
                  </a:lnTo>
                  <a:lnTo>
                    <a:pt x="838708" y="772896"/>
                  </a:lnTo>
                  <a:close/>
                </a:path>
                <a:path w="4496435" h="2002789">
                  <a:moveTo>
                    <a:pt x="857834" y="1111732"/>
                  </a:moveTo>
                  <a:lnTo>
                    <a:pt x="855967" y="1109865"/>
                  </a:lnTo>
                  <a:lnTo>
                    <a:pt x="854341" y="1110094"/>
                  </a:lnTo>
                  <a:lnTo>
                    <a:pt x="851535" y="1112202"/>
                  </a:lnTo>
                  <a:lnTo>
                    <a:pt x="854570" y="1114298"/>
                  </a:lnTo>
                  <a:lnTo>
                    <a:pt x="856678" y="1115237"/>
                  </a:lnTo>
                  <a:lnTo>
                    <a:pt x="857834" y="1111732"/>
                  </a:lnTo>
                  <a:close/>
                </a:path>
                <a:path w="4496435" h="2002789">
                  <a:moveTo>
                    <a:pt x="920610" y="967752"/>
                  </a:moveTo>
                  <a:lnTo>
                    <a:pt x="919213" y="963320"/>
                  </a:lnTo>
                  <a:lnTo>
                    <a:pt x="915708" y="964476"/>
                  </a:lnTo>
                  <a:lnTo>
                    <a:pt x="918044" y="967511"/>
                  </a:lnTo>
                  <a:lnTo>
                    <a:pt x="917346" y="969619"/>
                  </a:lnTo>
                  <a:lnTo>
                    <a:pt x="920610" y="967752"/>
                  </a:lnTo>
                  <a:close/>
                </a:path>
                <a:path w="4496435" h="2002789">
                  <a:moveTo>
                    <a:pt x="947445" y="11430"/>
                  </a:moveTo>
                  <a:lnTo>
                    <a:pt x="945121" y="9334"/>
                  </a:lnTo>
                  <a:lnTo>
                    <a:pt x="942784" y="11430"/>
                  </a:lnTo>
                  <a:lnTo>
                    <a:pt x="942784" y="13766"/>
                  </a:lnTo>
                  <a:lnTo>
                    <a:pt x="945121" y="15862"/>
                  </a:lnTo>
                  <a:lnTo>
                    <a:pt x="947445" y="13766"/>
                  </a:lnTo>
                  <a:lnTo>
                    <a:pt x="947445" y="11430"/>
                  </a:lnTo>
                  <a:close/>
                </a:path>
                <a:path w="4496435" h="2002789">
                  <a:moveTo>
                    <a:pt x="956081" y="447586"/>
                  </a:moveTo>
                  <a:lnTo>
                    <a:pt x="955382" y="445477"/>
                  </a:lnTo>
                  <a:lnTo>
                    <a:pt x="954913" y="445477"/>
                  </a:lnTo>
                  <a:lnTo>
                    <a:pt x="953287" y="445249"/>
                  </a:lnTo>
                  <a:lnTo>
                    <a:pt x="951890" y="445719"/>
                  </a:lnTo>
                  <a:lnTo>
                    <a:pt x="950480" y="445947"/>
                  </a:lnTo>
                  <a:lnTo>
                    <a:pt x="950480" y="446646"/>
                  </a:lnTo>
                  <a:lnTo>
                    <a:pt x="950722" y="447116"/>
                  </a:lnTo>
                  <a:lnTo>
                    <a:pt x="950722" y="448056"/>
                  </a:lnTo>
                  <a:lnTo>
                    <a:pt x="952347" y="448284"/>
                  </a:lnTo>
                  <a:lnTo>
                    <a:pt x="953757" y="448513"/>
                  </a:lnTo>
                  <a:lnTo>
                    <a:pt x="955154" y="448513"/>
                  </a:lnTo>
                  <a:lnTo>
                    <a:pt x="955382" y="448754"/>
                  </a:lnTo>
                  <a:lnTo>
                    <a:pt x="956081" y="447814"/>
                  </a:lnTo>
                  <a:lnTo>
                    <a:pt x="956081" y="447586"/>
                  </a:lnTo>
                  <a:close/>
                </a:path>
                <a:path w="4496435" h="2002789">
                  <a:moveTo>
                    <a:pt x="966114" y="962380"/>
                  </a:moveTo>
                  <a:lnTo>
                    <a:pt x="965885" y="961682"/>
                  </a:lnTo>
                  <a:lnTo>
                    <a:pt x="965885" y="960285"/>
                  </a:lnTo>
                  <a:lnTo>
                    <a:pt x="964488" y="960043"/>
                  </a:lnTo>
                  <a:lnTo>
                    <a:pt x="962850" y="959815"/>
                  </a:lnTo>
                  <a:lnTo>
                    <a:pt x="961453" y="959815"/>
                  </a:lnTo>
                  <a:lnTo>
                    <a:pt x="961224" y="959586"/>
                  </a:lnTo>
                  <a:lnTo>
                    <a:pt x="960513" y="960513"/>
                  </a:lnTo>
                  <a:lnTo>
                    <a:pt x="960513" y="960742"/>
                  </a:lnTo>
                  <a:lnTo>
                    <a:pt x="961224" y="962850"/>
                  </a:lnTo>
                  <a:lnTo>
                    <a:pt x="961682" y="962850"/>
                  </a:lnTo>
                  <a:lnTo>
                    <a:pt x="963320" y="963079"/>
                  </a:lnTo>
                  <a:lnTo>
                    <a:pt x="964717" y="962609"/>
                  </a:lnTo>
                  <a:lnTo>
                    <a:pt x="966114" y="962380"/>
                  </a:lnTo>
                  <a:close/>
                </a:path>
                <a:path w="4496435" h="2002789">
                  <a:moveTo>
                    <a:pt x="967054" y="11658"/>
                  </a:moveTo>
                  <a:lnTo>
                    <a:pt x="964958" y="9093"/>
                  </a:lnTo>
                  <a:lnTo>
                    <a:pt x="962621" y="12128"/>
                  </a:lnTo>
                  <a:lnTo>
                    <a:pt x="961682" y="13995"/>
                  </a:lnTo>
                  <a:lnTo>
                    <a:pt x="965415" y="15392"/>
                  </a:lnTo>
                  <a:lnTo>
                    <a:pt x="967054" y="13525"/>
                  </a:lnTo>
                  <a:lnTo>
                    <a:pt x="967054" y="11658"/>
                  </a:lnTo>
                  <a:close/>
                </a:path>
                <a:path w="4496435" h="2002789">
                  <a:moveTo>
                    <a:pt x="1077899" y="963079"/>
                  </a:moveTo>
                  <a:lnTo>
                    <a:pt x="1077429" y="961682"/>
                  </a:lnTo>
                  <a:lnTo>
                    <a:pt x="1077201" y="960285"/>
                  </a:lnTo>
                  <a:lnTo>
                    <a:pt x="1075804" y="960285"/>
                  </a:lnTo>
                  <a:lnTo>
                    <a:pt x="1075105" y="960513"/>
                  </a:lnTo>
                  <a:lnTo>
                    <a:pt x="1074864" y="961910"/>
                  </a:lnTo>
                  <a:lnTo>
                    <a:pt x="1074635" y="963549"/>
                  </a:lnTo>
                  <a:lnTo>
                    <a:pt x="1074635" y="964946"/>
                  </a:lnTo>
                  <a:lnTo>
                    <a:pt x="1074407" y="965187"/>
                  </a:lnTo>
                  <a:lnTo>
                    <a:pt x="1075334" y="965885"/>
                  </a:lnTo>
                  <a:lnTo>
                    <a:pt x="1075563" y="965885"/>
                  </a:lnTo>
                  <a:lnTo>
                    <a:pt x="1077671" y="965187"/>
                  </a:lnTo>
                  <a:lnTo>
                    <a:pt x="1077671" y="964717"/>
                  </a:lnTo>
                  <a:lnTo>
                    <a:pt x="1077899" y="963079"/>
                  </a:lnTo>
                  <a:close/>
                </a:path>
                <a:path w="4496435" h="2002789">
                  <a:moveTo>
                    <a:pt x="1170317" y="441045"/>
                  </a:moveTo>
                  <a:lnTo>
                    <a:pt x="1167511" y="439420"/>
                  </a:lnTo>
                  <a:lnTo>
                    <a:pt x="1168209" y="441045"/>
                  </a:lnTo>
                  <a:lnTo>
                    <a:pt x="1164247" y="443611"/>
                  </a:lnTo>
                  <a:lnTo>
                    <a:pt x="1168679" y="444779"/>
                  </a:lnTo>
                  <a:lnTo>
                    <a:pt x="1170317" y="442912"/>
                  </a:lnTo>
                  <a:lnTo>
                    <a:pt x="1170317" y="441045"/>
                  </a:lnTo>
                  <a:close/>
                </a:path>
                <a:path w="4496435" h="2002789">
                  <a:moveTo>
                    <a:pt x="1288389" y="8166"/>
                  </a:moveTo>
                  <a:lnTo>
                    <a:pt x="1286065" y="6057"/>
                  </a:lnTo>
                  <a:lnTo>
                    <a:pt x="1283728" y="8166"/>
                  </a:lnTo>
                  <a:lnTo>
                    <a:pt x="1283728" y="10490"/>
                  </a:lnTo>
                  <a:lnTo>
                    <a:pt x="1286065" y="12598"/>
                  </a:lnTo>
                  <a:lnTo>
                    <a:pt x="1288389" y="10490"/>
                  </a:lnTo>
                  <a:lnTo>
                    <a:pt x="1288389" y="8166"/>
                  </a:lnTo>
                  <a:close/>
                </a:path>
                <a:path w="4496435" h="2002789">
                  <a:moveTo>
                    <a:pt x="1290955" y="777786"/>
                  </a:moveTo>
                  <a:lnTo>
                    <a:pt x="1288859" y="775462"/>
                  </a:lnTo>
                  <a:lnTo>
                    <a:pt x="1286522" y="775462"/>
                  </a:lnTo>
                  <a:lnTo>
                    <a:pt x="1284427" y="777786"/>
                  </a:lnTo>
                  <a:lnTo>
                    <a:pt x="1286522" y="780364"/>
                  </a:lnTo>
                  <a:lnTo>
                    <a:pt x="1288859" y="780364"/>
                  </a:lnTo>
                  <a:lnTo>
                    <a:pt x="1290955" y="777786"/>
                  </a:lnTo>
                  <a:close/>
                </a:path>
                <a:path w="4496435" h="2002789">
                  <a:moveTo>
                    <a:pt x="1327594" y="11430"/>
                  </a:moveTo>
                  <a:lnTo>
                    <a:pt x="1325270" y="9334"/>
                  </a:lnTo>
                  <a:lnTo>
                    <a:pt x="1322933" y="11430"/>
                  </a:lnTo>
                  <a:lnTo>
                    <a:pt x="1322933" y="13766"/>
                  </a:lnTo>
                  <a:lnTo>
                    <a:pt x="1325270" y="15862"/>
                  </a:lnTo>
                  <a:lnTo>
                    <a:pt x="1327594" y="13766"/>
                  </a:lnTo>
                  <a:lnTo>
                    <a:pt x="1327594" y="11430"/>
                  </a:lnTo>
                  <a:close/>
                </a:path>
                <a:path w="4496435" h="2002789">
                  <a:moveTo>
                    <a:pt x="1337627" y="775220"/>
                  </a:moveTo>
                  <a:lnTo>
                    <a:pt x="1335303" y="772896"/>
                  </a:lnTo>
                  <a:lnTo>
                    <a:pt x="1332966" y="774992"/>
                  </a:lnTo>
                  <a:lnTo>
                    <a:pt x="1332966" y="777328"/>
                  </a:lnTo>
                  <a:lnTo>
                    <a:pt x="1335303" y="779424"/>
                  </a:lnTo>
                  <a:lnTo>
                    <a:pt x="1337627" y="777328"/>
                  </a:lnTo>
                  <a:lnTo>
                    <a:pt x="1337627" y="775220"/>
                  </a:lnTo>
                  <a:close/>
                </a:path>
                <a:path w="4496435" h="2002789">
                  <a:moveTo>
                    <a:pt x="1376133" y="447116"/>
                  </a:moveTo>
                  <a:lnTo>
                    <a:pt x="1372870" y="445249"/>
                  </a:lnTo>
                  <a:lnTo>
                    <a:pt x="1373568" y="447344"/>
                  </a:lnTo>
                  <a:lnTo>
                    <a:pt x="1371231" y="450380"/>
                  </a:lnTo>
                  <a:lnTo>
                    <a:pt x="1374736" y="451548"/>
                  </a:lnTo>
                  <a:lnTo>
                    <a:pt x="1376133" y="447116"/>
                  </a:lnTo>
                  <a:close/>
                </a:path>
                <a:path w="4496435" h="2002789">
                  <a:moveTo>
                    <a:pt x="1474622" y="1379397"/>
                  </a:moveTo>
                  <a:lnTo>
                    <a:pt x="1474152" y="1378000"/>
                  </a:lnTo>
                  <a:lnTo>
                    <a:pt x="1473911" y="1376603"/>
                  </a:lnTo>
                  <a:lnTo>
                    <a:pt x="1472514" y="1376603"/>
                  </a:lnTo>
                  <a:lnTo>
                    <a:pt x="1471815" y="1376832"/>
                  </a:lnTo>
                  <a:lnTo>
                    <a:pt x="1471587" y="1378229"/>
                  </a:lnTo>
                  <a:lnTo>
                    <a:pt x="1471345" y="1379867"/>
                  </a:lnTo>
                  <a:lnTo>
                    <a:pt x="1471345" y="1381264"/>
                  </a:lnTo>
                  <a:lnTo>
                    <a:pt x="1471117" y="1381506"/>
                  </a:lnTo>
                  <a:lnTo>
                    <a:pt x="1472044" y="1382204"/>
                  </a:lnTo>
                  <a:lnTo>
                    <a:pt x="1472285" y="1382204"/>
                  </a:lnTo>
                  <a:lnTo>
                    <a:pt x="1474381" y="1381506"/>
                  </a:lnTo>
                  <a:lnTo>
                    <a:pt x="1474381" y="1381036"/>
                  </a:lnTo>
                  <a:lnTo>
                    <a:pt x="1474622" y="1379397"/>
                  </a:lnTo>
                  <a:close/>
                </a:path>
                <a:path w="4496435" h="2002789">
                  <a:moveTo>
                    <a:pt x="1569593" y="963079"/>
                  </a:moveTo>
                  <a:lnTo>
                    <a:pt x="1567497" y="962609"/>
                  </a:lnTo>
                  <a:lnTo>
                    <a:pt x="1566557" y="964018"/>
                  </a:lnTo>
                  <a:lnTo>
                    <a:pt x="1566329" y="965644"/>
                  </a:lnTo>
                  <a:lnTo>
                    <a:pt x="1566100" y="967752"/>
                  </a:lnTo>
                  <a:lnTo>
                    <a:pt x="1566557" y="969848"/>
                  </a:lnTo>
                  <a:lnTo>
                    <a:pt x="1569593" y="969619"/>
                  </a:lnTo>
                  <a:lnTo>
                    <a:pt x="1569593" y="963079"/>
                  </a:lnTo>
                  <a:close/>
                </a:path>
                <a:path w="4496435" h="2002789">
                  <a:moveTo>
                    <a:pt x="1580794" y="1430274"/>
                  </a:moveTo>
                  <a:lnTo>
                    <a:pt x="1577301" y="1428877"/>
                  </a:lnTo>
                  <a:lnTo>
                    <a:pt x="1575435" y="1430972"/>
                  </a:lnTo>
                  <a:lnTo>
                    <a:pt x="1575663" y="1432610"/>
                  </a:lnTo>
                  <a:lnTo>
                    <a:pt x="1577759" y="1435404"/>
                  </a:lnTo>
                  <a:lnTo>
                    <a:pt x="1579867" y="1432369"/>
                  </a:lnTo>
                  <a:lnTo>
                    <a:pt x="1580794" y="1430274"/>
                  </a:lnTo>
                  <a:close/>
                </a:path>
                <a:path w="4496435" h="2002789">
                  <a:moveTo>
                    <a:pt x="1629333" y="781761"/>
                  </a:moveTo>
                  <a:lnTo>
                    <a:pt x="1626997" y="779653"/>
                  </a:lnTo>
                  <a:lnTo>
                    <a:pt x="1624672" y="781761"/>
                  </a:lnTo>
                  <a:lnTo>
                    <a:pt x="1624672" y="784098"/>
                  </a:lnTo>
                  <a:lnTo>
                    <a:pt x="1626997" y="786193"/>
                  </a:lnTo>
                  <a:lnTo>
                    <a:pt x="1629333" y="783856"/>
                  </a:lnTo>
                  <a:lnTo>
                    <a:pt x="1629333" y="781761"/>
                  </a:lnTo>
                  <a:close/>
                </a:path>
                <a:path w="4496435" h="2002789">
                  <a:moveTo>
                    <a:pt x="1660842" y="443153"/>
                  </a:moveTo>
                  <a:lnTo>
                    <a:pt x="1658975" y="441286"/>
                  </a:lnTo>
                  <a:lnTo>
                    <a:pt x="1657337" y="441515"/>
                  </a:lnTo>
                  <a:lnTo>
                    <a:pt x="1654543" y="443611"/>
                  </a:lnTo>
                  <a:lnTo>
                    <a:pt x="1657578" y="445719"/>
                  </a:lnTo>
                  <a:lnTo>
                    <a:pt x="1659674" y="446646"/>
                  </a:lnTo>
                  <a:lnTo>
                    <a:pt x="1660842" y="443153"/>
                  </a:lnTo>
                  <a:close/>
                </a:path>
                <a:path w="4496435" h="2002789">
                  <a:moveTo>
                    <a:pt x="1665274" y="961910"/>
                  </a:moveTo>
                  <a:lnTo>
                    <a:pt x="1662938" y="959815"/>
                  </a:lnTo>
                  <a:lnTo>
                    <a:pt x="1660601" y="961910"/>
                  </a:lnTo>
                  <a:lnTo>
                    <a:pt x="1660601" y="964247"/>
                  </a:lnTo>
                  <a:lnTo>
                    <a:pt x="1662938" y="966343"/>
                  </a:lnTo>
                  <a:lnTo>
                    <a:pt x="1665274" y="964247"/>
                  </a:lnTo>
                  <a:lnTo>
                    <a:pt x="1665274" y="961910"/>
                  </a:lnTo>
                  <a:close/>
                </a:path>
                <a:path w="4496435" h="2002789">
                  <a:moveTo>
                    <a:pt x="1667370" y="456222"/>
                  </a:moveTo>
                  <a:lnTo>
                    <a:pt x="1667141" y="455523"/>
                  </a:lnTo>
                  <a:lnTo>
                    <a:pt x="1665744" y="455282"/>
                  </a:lnTo>
                  <a:lnTo>
                    <a:pt x="1664106" y="455053"/>
                  </a:lnTo>
                  <a:lnTo>
                    <a:pt x="1662709" y="455053"/>
                  </a:lnTo>
                  <a:lnTo>
                    <a:pt x="1662468" y="454812"/>
                  </a:lnTo>
                  <a:lnTo>
                    <a:pt x="1661769" y="455752"/>
                  </a:lnTo>
                  <a:lnTo>
                    <a:pt x="1661769" y="455980"/>
                  </a:lnTo>
                  <a:lnTo>
                    <a:pt x="1662468" y="458089"/>
                  </a:lnTo>
                  <a:lnTo>
                    <a:pt x="1662938" y="458089"/>
                  </a:lnTo>
                  <a:lnTo>
                    <a:pt x="1664576" y="458317"/>
                  </a:lnTo>
                  <a:lnTo>
                    <a:pt x="1665973" y="457847"/>
                  </a:lnTo>
                  <a:lnTo>
                    <a:pt x="1667370" y="457619"/>
                  </a:lnTo>
                  <a:lnTo>
                    <a:pt x="1667370" y="456222"/>
                  </a:lnTo>
                  <a:close/>
                </a:path>
                <a:path w="4496435" h="2002789">
                  <a:moveTo>
                    <a:pt x="1668081" y="446417"/>
                  </a:moveTo>
                  <a:lnTo>
                    <a:pt x="1667141" y="445719"/>
                  </a:lnTo>
                  <a:lnTo>
                    <a:pt x="1666913" y="445719"/>
                  </a:lnTo>
                  <a:lnTo>
                    <a:pt x="1664804" y="446417"/>
                  </a:lnTo>
                  <a:lnTo>
                    <a:pt x="1664804" y="446887"/>
                  </a:lnTo>
                  <a:lnTo>
                    <a:pt x="1664576" y="448513"/>
                  </a:lnTo>
                  <a:lnTo>
                    <a:pt x="1665046" y="449922"/>
                  </a:lnTo>
                  <a:lnTo>
                    <a:pt x="1665274" y="451319"/>
                  </a:lnTo>
                  <a:lnTo>
                    <a:pt x="1666671" y="451319"/>
                  </a:lnTo>
                  <a:lnTo>
                    <a:pt x="1667370" y="451078"/>
                  </a:lnTo>
                  <a:lnTo>
                    <a:pt x="1667611" y="449681"/>
                  </a:lnTo>
                  <a:lnTo>
                    <a:pt x="1667840" y="448056"/>
                  </a:lnTo>
                  <a:lnTo>
                    <a:pt x="1667840" y="446646"/>
                  </a:lnTo>
                  <a:lnTo>
                    <a:pt x="1668081" y="446417"/>
                  </a:lnTo>
                  <a:close/>
                </a:path>
                <a:path w="4496435" h="2002789">
                  <a:moveTo>
                    <a:pt x="1805520" y="2794"/>
                  </a:moveTo>
                  <a:lnTo>
                    <a:pt x="1803425" y="3263"/>
                  </a:lnTo>
                  <a:lnTo>
                    <a:pt x="1800390" y="1155"/>
                  </a:lnTo>
                  <a:lnTo>
                    <a:pt x="1799221" y="4660"/>
                  </a:lnTo>
                  <a:lnTo>
                    <a:pt x="1803654" y="6057"/>
                  </a:lnTo>
                  <a:lnTo>
                    <a:pt x="1805254" y="3263"/>
                  </a:lnTo>
                  <a:lnTo>
                    <a:pt x="1805520" y="2794"/>
                  </a:lnTo>
                  <a:close/>
                </a:path>
                <a:path w="4496435" h="2002789">
                  <a:moveTo>
                    <a:pt x="1988718" y="7924"/>
                  </a:moveTo>
                  <a:lnTo>
                    <a:pt x="1987550" y="4432"/>
                  </a:lnTo>
                  <a:lnTo>
                    <a:pt x="1984514" y="6756"/>
                  </a:lnTo>
                  <a:lnTo>
                    <a:pt x="1982419" y="6057"/>
                  </a:lnTo>
                  <a:lnTo>
                    <a:pt x="1984514" y="9334"/>
                  </a:lnTo>
                  <a:lnTo>
                    <a:pt x="1988718" y="7924"/>
                  </a:lnTo>
                  <a:close/>
                </a:path>
                <a:path w="4496435" h="2002789">
                  <a:moveTo>
                    <a:pt x="2074354" y="10731"/>
                  </a:moveTo>
                  <a:lnTo>
                    <a:pt x="2072957" y="6299"/>
                  </a:lnTo>
                  <a:lnTo>
                    <a:pt x="2069452" y="7467"/>
                  </a:lnTo>
                  <a:lnTo>
                    <a:pt x="2071789" y="10490"/>
                  </a:lnTo>
                  <a:lnTo>
                    <a:pt x="2071090" y="12598"/>
                  </a:lnTo>
                  <a:lnTo>
                    <a:pt x="2074354" y="10731"/>
                  </a:lnTo>
                  <a:close/>
                </a:path>
                <a:path w="4496435" h="2002789">
                  <a:moveTo>
                    <a:pt x="2127567" y="961910"/>
                  </a:moveTo>
                  <a:lnTo>
                    <a:pt x="2125002" y="959815"/>
                  </a:lnTo>
                  <a:lnTo>
                    <a:pt x="2122665" y="961910"/>
                  </a:lnTo>
                  <a:lnTo>
                    <a:pt x="2122665" y="964247"/>
                  </a:lnTo>
                  <a:lnTo>
                    <a:pt x="2125002" y="966343"/>
                  </a:lnTo>
                  <a:lnTo>
                    <a:pt x="2127567" y="964247"/>
                  </a:lnTo>
                  <a:lnTo>
                    <a:pt x="2127567" y="961910"/>
                  </a:lnTo>
                  <a:close/>
                </a:path>
                <a:path w="4496435" h="2002789">
                  <a:moveTo>
                    <a:pt x="2152535" y="456222"/>
                  </a:moveTo>
                  <a:lnTo>
                    <a:pt x="2150668" y="454355"/>
                  </a:lnTo>
                  <a:lnTo>
                    <a:pt x="2149030" y="454583"/>
                  </a:lnTo>
                  <a:lnTo>
                    <a:pt x="2146236" y="456679"/>
                  </a:lnTo>
                  <a:lnTo>
                    <a:pt x="2149030" y="458787"/>
                  </a:lnTo>
                  <a:lnTo>
                    <a:pt x="2151138" y="459714"/>
                  </a:lnTo>
                  <a:lnTo>
                    <a:pt x="2152535" y="456222"/>
                  </a:lnTo>
                  <a:close/>
                </a:path>
                <a:path w="4496435" h="2002789">
                  <a:moveTo>
                    <a:pt x="2207145" y="17729"/>
                  </a:moveTo>
                  <a:lnTo>
                    <a:pt x="2204809" y="14693"/>
                  </a:lnTo>
                  <a:lnTo>
                    <a:pt x="2205507" y="12598"/>
                  </a:lnTo>
                  <a:lnTo>
                    <a:pt x="2202002" y="14465"/>
                  </a:lnTo>
                  <a:lnTo>
                    <a:pt x="2203640" y="18897"/>
                  </a:lnTo>
                  <a:lnTo>
                    <a:pt x="2207145" y="17729"/>
                  </a:lnTo>
                  <a:close/>
                </a:path>
                <a:path w="4496435" h="2002789">
                  <a:moveTo>
                    <a:pt x="2240978" y="456222"/>
                  </a:moveTo>
                  <a:lnTo>
                    <a:pt x="2240750" y="455523"/>
                  </a:lnTo>
                  <a:lnTo>
                    <a:pt x="2239340" y="455282"/>
                  </a:lnTo>
                  <a:lnTo>
                    <a:pt x="2237714" y="455053"/>
                  </a:lnTo>
                  <a:lnTo>
                    <a:pt x="2236317" y="455053"/>
                  </a:lnTo>
                  <a:lnTo>
                    <a:pt x="2236076" y="454812"/>
                  </a:lnTo>
                  <a:lnTo>
                    <a:pt x="2235377" y="455752"/>
                  </a:lnTo>
                  <a:lnTo>
                    <a:pt x="2235377" y="455980"/>
                  </a:lnTo>
                  <a:lnTo>
                    <a:pt x="2236076" y="458089"/>
                  </a:lnTo>
                  <a:lnTo>
                    <a:pt x="2236546" y="458089"/>
                  </a:lnTo>
                  <a:lnTo>
                    <a:pt x="2238184" y="458317"/>
                  </a:lnTo>
                  <a:lnTo>
                    <a:pt x="2239581" y="457847"/>
                  </a:lnTo>
                  <a:lnTo>
                    <a:pt x="2240978" y="457619"/>
                  </a:lnTo>
                  <a:lnTo>
                    <a:pt x="2240978" y="456222"/>
                  </a:lnTo>
                  <a:close/>
                </a:path>
                <a:path w="4496435" h="2002789">
                  <a:moveTo>
                    <a:pt x="2284145" y="777786"/>
                  </a:moveTo>
                  <a:lnTo>
                    <a:pt x="2281821" y="775462"/>
                  </a:lnTo>
                  <a:lnTo>
                    <a:pt x="2279713" y="775462"/>
                  </a:lnTo>
                  <a:lnTo>
                    <a:pt x="2277618" y="777786"/>
                  </a:lnTo>
                  <a:lnTo>
                    <a:pt x="2279713" y="780122"/>
                  </a:lnTo>
                  <a:lnTo>
                    <a:pt x="2282050" y="780122"/>
                  </a:lnTo>
                  <a:lnTo>
                    <a:pt x="2284145" y="777786"/>
                  </a:lnTo>
                  <a:close/>
                </a:path>
                <a:path w="4496435" h="2002789">
                  <a:moveTo>
                    <a:pt x="2424404" y="2001075"/>
                  </a:moveTo>
                  <a:lnTo>
                    <a:pt x="2423706" y="1998980"/>
                  </a:lnTo>
                  <a:lnTo>
                    <a:pt x="2423236" y="1998980"/>
                  </a:lnTo>
                  <a:lnTo>
                    <a:pt x="2421598" y="1998738"/>
                  </a:lnTo>
                  <a:lnTo>
                    <a:pt x="2420201" y="1999208"/>
                  </a:lnTo>
                  <a:lnTo>
                    <a:pt x="2418804" y="1999449"/>
                  </a:lnTo>
                  <a:lnTo>
                    <a:pt x="2419032" y="2000148"/>
                  </a:lnTo>
                  <a:lnTo>
                    <a:pt x="2419032" y="2001545"/>
                  </a:lnTo>
                  <a:lnTo>
                    <a:pt x="2420670" y="2001774"/>
                  </a:lnTo>
                  <a:lnTo>
                    <a:pt x="2422067" y="2002015"/>
                  </a:lnTo>
                  <a:lnTo>
                    <a:pt x="2423464" y="2002015"/>
                  </a:lnTo>
                  <a:lnTo>
                    <a:pt x="2423706" y="2002243"/>
                  </a:lnTo>
                  <a:lnTo>
                    <a:pt x="2424404" y="2001316"/>
                  </a:lnTo>
                  <a:lnTo>
                    <a:pt x="2424404" y="2001075"/>
                  </a:lnTo>
                  <a:close/>
                </a:path>
                <a:path w="4496435" h="2002789">
                  <a:moveTo>
                    <a:pt x="2437701" y="440817"/>
                  </a:moveTo>
                  <a:lnTo>
                    <a:pt x="2437003" y="438721"/>
                  </a:lnTo>
                  <a:lnTo>
                    <a:pt x="2436533" y="438721"/>
                  </a:lnTo>
                  <a:lnTo>
                    <a:pt x="2434907" y="438480"/>
                  </a:lnTo>
                  <a:lnTo>
                    <a:pt x="2433497" y="438950"/>
                  </a:lnTo>
                  <a:lnTo>
                    <a:pt x="2432100" y="439178"/>
                  </a:lnTo>
                  <a:lnTo>
                    <a:pt x="2432100" y="440588"/>
                  </a:lnTo>
                  <a:lnTo>
                    <a:pt x="2432342" y="441286"/>
                  </a:lnTo>
                  <a:lnTo>
                    <a:pt x="2433739" y="441515"/>
                  </a:lnTo>
                  <a:lnTo>
                    <a:pt x="2435377" y="441744"/>
                  </a:lnTo>
                  <a:lnTo>
                    <a:pt x="2436774" y="441744"/>
                  </a:lnTo>
                  <a:lnTo>
                    <a:pt x="2437003" y="441985"/>
                  </a:lnTo>
                  <a:lnTo>
                    <a:pt x="2437701" y="441045"/>
                  </a:lnTo>
                  <a:lnTo>
                    <a:pt x="2437701" y="440817"/>
                  </a:lnTo>
                  <a:close/>
                </a:path>
                <a:path w="4496435" h="2002789">
                  <a:moveTo>
                    <a:pt x="2520315" y="961453"/>
                  </a:moveTo>
                  <a:lnTo>
                    <a:pt x="2517279" y="959345"/>
                  </a:lnTo>
                  <a:lnTo>
                    <a:pt x="2515184" y="958418"/>
                  </a:lnTo>
                  <a:lnTo>
                    <a:pt x="2513774" y="961910"/>
                  </a:lnTo>
                  <a:lnTo>
                    <a:pt x="2515882" y="963777"/>
                  </a:lnTo>
                  <a:lnTo>
                    <a:pt x="2517508" y="963549"/>
                  </a:lnTo>
                  <a:lnTo>
                    <a:pt x="2520315" y="961453"/>
                  </a:lnTo>
                  <a:close/>
                </a:path>
                <a:path w="4496435" h="2002789">
                  <a:moveTo>
                    <a:pt x="2543645" y="453885"/>
                  </a:moveTo>
                  <a:lnTo>
                    <a:pt x="2541320" y="451789"/>
                  </a:lnTo>
                  <a:lnTo>
                    <a:pt x="2538984" y="453885"/>
                  </a:lnTo>
                  <a:lnTo>
                    <a:pt x="2538984" y="456222"/>
                  </a:lnTo>
                  <a:lnTo>
                    <a:pt x="2541320" y="458317"/>
                  </a:lnTo>
                  <a:lnTo>
                    <a:pt x="2543645" y="456222"/>
                  </a:lnTo>
                  <a:lnTo>
                    <a:pt x="2543645" y="453885"/>
                  </a:lnTo>
                  <a:close/>
                </a:path>
                <a:path w="4496435" h="2002789">
                  <a:moveTo>
                    <a:pt x="2906763" y="1110564"/>
                  </a:moveTo>
                  <a:lnTo>
                    <a:pt x="2906293" y="1109167"/>
                  </a:lnTo>
                  <a:lnTo>
                    <a:pt x="2906064" y="1107770"/>
                  </a:lnTo>
                  <a:lnTo>
                    <a:pt x="2904896" y="1107770"/>
                  </a:lnTo>
                  <a:lnTo>
                    <a:pt x="2903956" y="1107998"/>
                  </a:lnTo>
                  <a:lnTo>
                    <a:pt x="2903728" y="1109395"/>
                  </a:lnTo>
                  <a:lnTo>
                    <a:pt x="2903499" y="1111034"/>
                  </a:lnTo>
                  <a:lnTo>
                    <a:pt x="2903499" y="1112431"/>
                  </a:lnTo>
                  <a:lnTo>
                    <a:pt x="2903258" y="1112672"/>
                  </a:lnTo>
                  <a:lnTo>
                    <a:pt x="2904198" y="1113370"/>
                  </a:lnTo>
                  <a:lnTo>
                    <a:pt x="2904426" y="1113370"/>
                  </a:lnTo>
                  <a:lnTo>
                    <a:pt x="2906534" y="1112672"/>
                  </a:lnTo>
                  <a:lnTo>
                    <a:pt x="2906534" y="1112202"/>
                  </a:lnTo>
                  <a:lnTo>
                    <a:pt x="2906763" y="1110564"/>
                  </a:lnTo>
                  <a:close/>
                </a:path>
                <a:path w="4496435" h="2002789">
                  <a:moveTo>
                    <a:pt x="3245142" y="8166"/>
                  </a:moveTo>
                  <a:lnTo>
                    <a:pt x="3242805" y="6057"/>
                  </a:lnTo>
                  <a:lnTo>
                    <a:pt x="3240468" y="8166"/>
                  </a:lnTo>
                  <a:lnTo>
                    <a:pt x="3240468" y="10490"/>
                  </a:lnTo>
                  <a:lnTo>
                    <a:pt x="3242805" y="12598"/>
                  </a:lnTo>
                  <a:lnTo>
                    <a:pt x="3245142" y="10490"/>
                  </a:lnTo>
                  <a:lnTo>
                    <a:pt x="3245142" y="8166"/>
                  </a:lnTo>
                  <a:close/>
                </a:path>
                <a:path w="4496435" h="2002789">
                  <a:moveTo>
                    <a:pt x="3299980" y="1947875"/>
                  </a:moveTo>
                  <a:lnTo>
                    <a:pt x="3297885" y="1945538"/>
                  </a:lnTo>
                  <a:lnTo>
                    <a:pt x="3295548" y="1945538"/>
                  </a:lnTo>
                  <a:lnTo>
                    <a:pt x="3293440" y="1947875"/>
                  </a:lnTo>
                  <a:lnTo>
                    <a:pt x="3295777" y="1950440"/>
                  </a:lnTo>
                  <a:lnTo>
                    <a:pt x="3297872" y="1950440"/>
                  </a:lnTo>
                  <a:lnTo>
                    <a:pt x="3299980" y="1947875"/>
                  </a:lnTo>
                  <a:close/>
                </a:path>
                <a:path w="4496435" h="2002789">
                  <a:moveTo>
                    <a:pt x="3480371" y="13995"/>
                  </a:moveTo>
                  <a:lnTo>
                    <a:pt x="3478961" y="9334"/>
                  </a:lnTo>
                  <a:lnTo>
                    <a:pt x="3476167" y="10960"/>
                  </a:lnTo>
                  <a:lnTo>
                    <a:pt x="3477564" y="13766"/>
                  </a:lnTo>
                  <a:lnTo>
                    <a:pt x="3477095" y="15862"/>
                  </a:lnTo>
                  <a:lnTo>
                    <a:pt x="3480371" y="13995"/>
                  </a:lnTo>
                  <a:close/>
                </a:path>
                <a:path w="4496435" h="2002789">
                  <a:moveTo>
                    <a:pt x="3690861" y="453885"/>
                  </a:moveTo>
                  <a:lnTo>
                    <a:pt x="3688524" y="451789"/>
                  </a:lnTo>
                  <a:lnTo>
                    <a:pt x="3686187" y="453885"/>
                  </a:lnTo>
                  <a:lnTo>
                    <a:pt x="3686187" y="456222"/>
                  </a:lnTo>
                  <a:lnTo>
                    <a:pt x="3688524" y="458317"/>
                  </a:lnTo>
                  <a:lnTo>
                    <a:pt x="3690861" y="456222"/>
                  </a:lnTo>
                  <a:lnTo>
                    <a:pt x="3690861" y="453885"/>
                  </a:lnTo>
                  <a:close/>
                </a:path>
                <a:path w="4496435" h="2002789">
                  <a:moveTo>
                    <a:pt x="3706025" y="1806689"/>
                  </a:moveTo>
                  <a:lnTo>
                    <a:pt x="3704158" y="1804822"/>
                  </a:lnTo>
                  <a:lnTo>
                    <a:pt x="3702532" y="1805051"/>
                  </a:lnTo>
                  <a:lnTo>
                    <a:pt x="3699726" y="1807159"/>
                  </a:lnTo>
                  <a:lnTo>
                    <a:pt x="3702761" y="1809254"/>
                  </a:lnTo>
                  <a:lnTo>
                    <a:pt x="3704856" y="1810181"/>
                  </a:lnTo>
                  <a:lnTo>
                    <a:pt x="3706025" y="1806689"/>
                  </a:lnTo>
                  <a:close/>
                </a:path>
                <a:path w="4496435" h="2002789">
                  <a:moveTo>
                    <a:pt x="3814076" y="774052"/>
                  </a:moveTo>
                  <a:lnTo>
                    <a:pt x="3812209" y="772185"/>
                  </a:lnTo>
                  <a:lnTo>
                    <a:pt x="3810571" y="772426"/>
                  </a:lnTo>
                  <a:lnTo>
                    <a:pt x="3807777" y="774522"/>
                  </a:lnTo>
                  <a:lnTo>
                    <a:pt x="3810812" y="776630"/>
                  </a:lnTo>
                  <a:lnTo>
                    <a:pt x="3812908" y="777786"/>
                  </a:lnTo>
                  <a:lnTo>
                    <a:pt x="3814076" y="774052"/>
                  </a:lnTo>
                  <a:close/>
                </a:path>
                <a:path w="4496435" h="2002789">
                  <a:moveTo>
                    <a:pt x="4057002" y="774052"/>
                  </a:moveTo>
                  <a:lnTo>
                    <a:pt x="4054906" y="772185"/>
                  </a:lnTo>
                  <a:lnTo>
                    <a:pt x="4053268" y="772426"/>
                  </a:lnTo>
                  <a:lnTo>
                    <a:pt x="4050474" y="774522"/>
                  </a:lnTo>
                  <a:lnTo>
                    <a:pt x="4053268" y="776630"/>
                  </a:lnTo>
                  <a:lnTo>
                    <a:pt x="4055376" y="777786"/>
                  </a:lnTo>
                  <a:lnTo>
                    <a:pt x="4057002" y="774052"/>
                  </a:lnTo>
                  <a:close/>
                </a:path>
                <a:path w="4496435" h="2002789">
                  <a:moveTo>
                    <a:pt x="4089908" y="440347"/>
                  </a:moveTo>
                  <a:lnTo>
                    <a:pt x="4087812" y="438010"/>
                  </a:lnTo>
                  <a:lnTo>
                    <a:pt x="4085475" y="438010"/>
                  </a:lnTo>
                  <a:lnTo>
                    <a:pt x="4083380" y="440347"/>
                  </a:lnTo>
                  <a:lnTo>
                    <a:pt x="4085704" y="442683"/>
                  </a:lnTo>
                  <a:lnTo>
                    <a:pt x="4087812" y="442683"/>
                  </a:lnTo>
                  <a:lnTo>
                    <a:pt x="4089908" y="440347"/>
                  </a:lnTo>
                  <a:close/>
                </a:path>
                <a:path w="4496435" h="2002789">
                  <a:moveTo>
                    <a:pt x="4100639" y="450621"/>
                  </a:moveTo>
                  <a:lnTo>
                    <a:pt x="4098074" y="448513"/>
                  </a:lnTo>
                  <a:lnTo>
                    <a:pt x="4095750" y="450621"/>
                  </a:lnTo>
                  <a:lnTo>
                    <a:pt x="4095750" y="452945"/>
                  </a:lnTo>
                  <a:lnTo>
                    <a:pt x="4098074" y="455053"/>
                  </a:lnTo>
                  <a:lnTo>
                    <a:pt x="4100639" y="452945"/>
                  </a:lnTo>
                  <a:lnTo>
                    <a:pt x="4100639" y="450621"/>
                  </a:lnTo>
                  <a:close/>
                </a:path>
                <a:path w="4496435" h="2002789">
                  <a:moveTo>
                    <a:pt x="4155249" y="960983"/>
                  </a:moveTo>
                  <a:lnTo>
                    <a:pt x="4153154" y="959116"/>
                  </a:lnTo>
                  <a:lnTo>
                    <a:pt x="4151515" y="959345"/>
                  </a:lnTo>
                  <a:lnTo>
                    <a:pt x="4148721" y="961453"/>
                  </a:lnTo>
                  <a:lnTo>
                    <a:pt x="4151757" y="963549"/>
                  </a:lnTo>
                  <a:lnTo>
                    <a:pt x="4153852" y="964476"/>
                  </a:lnTo>
                  <a:lnTo>
                    <a:pt x="4155249" y="960983"/>
                  </a:lnTo>
                  <a:close/>
                </a:path>
                <a:path w="4496435" h="2002789">
                  <a:moveTo>
                    <a:pt x="4250702" y="698"/>
                  </a:moveTo>
                  <a:lnTo>
                    <a:pt x="4249763" y="0"/>
                  </a:lnTo>
                  <a:lnTo>
                    <a:pt x="4249534" y="0"/>
                  </a:lnTo>
                  <a:lnTo>
                    <a:pt x="4247426" y="698"/>
                  </a:lnTo>
                  <a:lnTo>
                    <a:pt x="4247426" y="1155"/>
                  </a:lnTo>
                  <a:lnTo>
                    <a:pt x="4247197" y="2794"/>
                  </a:lnTo>
                  <a:lnTo>
                    <a:pt x="4247667" y="4191"/>
                  </a:lnTo>
                  <a:lnTo>
                    <a:pt x="4247896" y="5600"/>
                  </a:lnTo>
                  <a:lnTo>
                    <a:pt x="4249293" y="5600"/>
                  </a:lnTo>
                  <a:lnTo>
                    <a:pt x="4249991" y="5359"/>
                  </a:lnTo>
                  <a:lnTo>
                    <a:pt x="4250233" y="3733"/>
                  </a:lnTo>
                  <a:lnTo>
                    <a:pt x="4250461" y="2324"/>
                  </a:lnTo>
                  <a:lnTo>
                    <a:pt x="4250461" y="927"/>
                  </a:lnTo>
                  <a:lnTo>
                    <a:pt x="4250702" y="698"/>
                  </a:lnTo>
                  <a:close/>
                </a:path>
                <a:path w="4496435" h="2002789">
                  <a:moveTo>
                    <a:pt x="4338675" y="960983"/>
                  </a:moveTo>
                  <a:lnTo>
                    <a:pt x="4338447" y="960285"/>
                  </a:lnTo>
                  <a:lnTo>
                    <a:pt x="4337037" y="960043"/>
                  </a:lnTo>
                  <a:lnTo>
                    <a:pt x="4335411" y="959815"/>
                  </a:lnTo>
                  <a:lnTo>
                    <a:pt x="4334002" y="959815"/>
                  </a:lnTo>
                  <a:lnTo>
                    <a:pt x="4333773" y="959586"/>
                  </a:lnTo>
                  <a:lnTo>
                    <a:pt x="4333075" y="960513"/>
                  </a:lnTo>
                  <a:lnTo>
                    <a:pt x="4333075" y="960742"/>
                  </a:lnTo>
                  <a:lnTo>
                    <a:pt x="4333773" y="962850"/>
                  </a:lnTo>
                  <a:lnTo>
                    <a:pt x="4334243" y="962850"/>
                  </a:lnTo>
                  <a:lnTo>
                    <a:pt x="4335869" y="963079"/>
                  </a:lnTo>
                  <a:lnTo>
                    <a:pt x="4337278" y="962609"/>
                  </a:lnTo>
                  <a:lnTo>
                    <a:pt x="4338675" y="962380"/>
                  </a:lnTo>
                  <a:lnTo>
                    <a:pt x="4338675" y="960983"/>
                  </a:lnTo>
                  <a:close/>
                </a:path>
                <a:path w="4496435" h="2002789">
                  <a:moveTo>
                    <a:pt x="4348937" y="437311"/>
                  </a:moveTo>
                  <a:lnTo>
                    <a:pt x="4347311" y="434517"/>
                  </a:lnTo>
                  <a:lnTo>
                    <a:pt x="4344505" y="435914"/>
                  </a:lnTo>
                  <a:lnTo>
                    <a:pt x="4342409" y="435444"/>
                  </a:lnTo>
                  <a:lnTo>
                    <a:pt x="4344276" y="438721"/>
                  </a:lnTo>
                  <a:lnTo>
                    <a:pt x="4348937" y="437311"/>
                  </a:lnTo>
                  <a:close/>
                </a:path>
                <a:path w="4496435" h="2002789">
                  <a:moveTo>
                    <a:pt x="4355008" y="1806689"/>
                  </a:moveTo>
                  <a:lnTo>
                    <a:pt x="4353141" y="1804822"/>
                  </a:lnTo>
                  <a:lnTo>
                    <a:pt x="4351515" y="1805051"/>
                  </a:lnTo>
                  <a:lnTo>
                    <a:pt x="4348708" y="1807159"/>
                  </a:lnTo>
                  <a:lnTo>
                    <a:pt x="4351744" y="1809254"/>
                  </a:lnTo>
                  <a:lnTo>
                    <a:pt x="4353839" y="1810181"/>
                  </a:lnTo>
                  <a:lnTo>
                    <a:pt x="4355008" y="1806689"/>
                  </a:lnTo>
                  <a:close/>
                </a:path>
                <a:path w="4496435" h="2002789">
                  <a:moveTo>
                    <a:pt x="4358741" y="450151"/>
                  </a:moveTo>
                  <a:lnTo>
                    <a:pt x="4356646" y="447814"/>
                  </a:lnTo>
                  <a:lnTo>
                    <a:pt x="4354309" y="447814"/>
                  </a:lnTo>
                  <a:lnTo>
                    <a:pt x="4352214" y="450151"/>
                  </a:lnTo>
                  <a:lnTo>
                    <a:pt x="4354309" y="452488"/>
                  </a:lnTo>
                  <a:lnTo>
                    <a:pt x="4356646" y="452488"/>
                  </a:lnTo>
                  <a:lnTo>
                    <a:pt x="4358741" y="450151"/>
                  </a:lnTo>
                  <a:close/>
                </a:path>
                <a:path w="4496435" h="2002789">
                  <a:moveTo>
                    <a:pt x="4458627" y="453656"/>
                  </a:moveTo>
                  <a:lnTo>
                    <a:pt x="4456290" y="450621"/>
                  </a:lnTo>
                  <a:lnTo>
                    <a:pt x="4456989" y="448513"/>
                  </a:lnTo>
                  <a:lnTo>
                    <a:pt x="4453725" y="450380"/>
                  </a:lnTo>
                  <a:lnTo>
                    <a:pt x="4455122" y="454812"/>
                  </a:lnTo>
                  <a:lnTo>
                    <a:pt x="4458627" y="453656"/>
                  </a:lnTo>
                  <a:close/>
                </a:path>
                <a:path w="4496435" h="2002789">
                  <a:moveTo>
                    <a:pt x="4469828" y="11201"/>
                  </a:moveTo>
                  <a:lnTo>
                    <a:pt x="4469587" y="10490"/>
                  </a:lnTo>
                  <a:lnTo>
                    <a:pt x="4469587" y="9791"/>
                  </a:lnTo>
                  <a:lnTo>
                    <a:pt x="4468190" y="9563"/>
                  </a:lnTo>
                  <a:lnTo>
                    <a:pt x="4466552" y="9334"/>
                  </a:lnTo>
                  <a:lnTo>
                    <a:pt x="4465155" y="9334"/>
                  </a:lnTo>
                  <a:lnTo>
                    <a:pt x="4464926" y="9093"/>
                  </a:lnTo>
                  <a:lnTo>
                    <a:pt x="4464228" y="10033"/>
                  </a:lnTo>
                  <a:lnTo>
                    <a:pt x="4464228" y="10261"/>
                  </a:lnTo>
                  <a:lnTo>
                    <a:pt x="4464926" y="12357"/>
                  </a:lnTo>
                  <a:lnTo>
                    <a:pt x="4465396" y="12357"/>
                  </a:lnTo>
                  <a:lnTo>
                    <a:pt x="4467022" y="12598"/>
                  </a:lnTo>
                  <a:lnTo>
                    <a:pt x="4468419" y="12128"/>
                  </a:lnTo>
                  <a:lnTo>
                    <a:pt x="4469828" y="11899"/>
                  </a:lnTo>
                  <a:lnTo>
                    <a:pt x="4469828" y="11201"/>
                  </a:lnTo>
                  <a:close/>
                </a:path>
                <a:path w="4496435" h="2002789">
                  <a:moveTo>
                    <a:pt x="4482897" y="960983"/>
                  </a:moveTo>
                  <a:lnTo>
                    <a:pt x="4481030" y="959116"/>
                  </a:lnTo>
                  <a:lnTo>
                    <a:pt x="4479391" y="959345"/>
                  </a:lnTo>
                  <a:lnTo>
                    <a:pt x="4476597" y="961453"/>
                  </a:lnTo>
                  <a:lnTo>
                    <a:pt x="4479391" y="963549"/>
                  </a:lnTo>
                  <a:lnTo>
                    <a:pt x="4481487" y="964476"/>
                  </a:lnTo>
                  <a:lnTo>
                    <a:pt x="4482897" y="960983"/>
                  </a:lnTo>
                  <a:close/>
                </a:path>
                <a:path w="4496435" h="2002789">
                  <a:moveTo>
                    <a:pt x="4495965" y="775220"/>
                  </a:moveTo>
                  <a:lnTo>
                    <a:pt x="4495266" y="773125"/>
                  </a:lnTo>
                  <a:lnTo>
                    <a:pt x="4494796" y="773125"/>
                  </a:lnTo>
                  <a:lnTo>
                    <a:pt x="4493158" y="772896"/>
                  </a:lnTo>
                  <a:lnTo>
                    <a:pt x="4491761" y="773353"/>
                  </a:lnTo>
                  <a:lnTo>
                    <a:pt x="4490364" y="773595"/>
                  </a:lnTo>
                  <a:lnTo>
                    <a:pt x="4490364" y="774992"/>
                  </a:lnTo>
                  <a:lnTo>
                    <a:pt x="4490593" y="775690"/>
                  </a:lnTo>
                  <a:lnTo>
                    <a:pt x="4491990" y="775919"/>
                  </a:lnTo>
                  <a:lnTo>
                    <a:pt x="4493628" y="776160"/>
                  </a:lnTo>
                  <a:lnTo>
                    <a:pt x="4495025" y="776160"/>
                  </a:lnTo>
                  <a:lnTo>
                    <a:pt x="4495266" y="776389"/>
                  </a:lnTo>
                  <a:lnTo>
                    <a:pt x="4495965" y="775462"/>
                  </a:lnTo>
                  <a:lnTo>
                    <a:pt x="4495965" y="775220"/>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86" name="object 86"/>
            <p:cNvSpPr/>
            <p:nvPr/>
          </p:nvSpPr>
          <p:spPr>
            <a:xfrm>
              <a:off x="1075690" y="2955378"/>
              <a:ext cx="4566285" cy="2035175"/>
            </a:xfrm>
            <a:custGeom>
              <a:avLst/>
              <a:gdLst/>
              <a:ahLst/>
              <a:cxnLst/>
              <a:rect l="l" t="t" r="r" b="b"/>
              <a:pathLst>
                <a:path w="4566285" h="2035175">
                  <a:moveTo>
                    <a:pt x="6527" y="1984743"/>
                  </a:moveTo>
                  <a:lnTo>
                    <a:pt x="4432" y="1982419"/>
                  </a:lnTo>
                  <a:lnTo>
                    <a:pt x="2324" y="1982419"/>
                  </a:lnTo>
                  <a:lnTo>
                    <a:pt x="0" y="1984743"/>
                  </a:lnTo>
                  <a:lnTo>
                    <a:pt x="2095" y="1987080"/>
                  </a:lnTo>
                  <a:lnTo>
                    <a:pt x="4432" y="1987080"/>
                  </a:lnTo>
                  <a:lnTo>
                    <a:pt x="6527" y="1984743"/>
                  </a:lnTo>
                  <a:close/>
                </a:path>
                <a:path w="4566285" h="2035175">
                  <a:moveTo>
                    <a:pt x="15392" y="14935"/>
                  </a:moveTo>
                  <a:lnTo>
                    <a:pt x="10960" y="13766"/>
                  </a:lnTo>
                  <a:lnTo>
                    <a:pt x="9334" y="15633"/>
                  </a:lnTo>
                  <a:lnTo>
                    <a:pt x="9334" y="17500"/>
                  </a:lnTo>
                  <a:lnTo>
                    <a:pt x="12128" y="19138"/>
                  </a:lnTo>
                  <a:lnTo>
                    <a:pt x="11430" y="17500"/>
                  </a:lnTo>
                  <a:lnTo>
                    <a:pt x="15392" y="14935"/>
                  </a:lnTo>
                  <a:close/>
                </a:path>
                <a:path w="4566285" h="2035175">
                  <a:moveTo>
                    <a:pt x="124142" y="1397"/>
                  </a:moveTo>
                  <a:lnTo>
                    <a:pt x="123913" y="927"/>
                  </a:lnTo>
                  <a:lnTo>
                    <a:pt x="122504" y="698"/>
                  </a:lnTo>
                  <a:lnTo>
                    <a:pt x="120878" y="469"/>
                  </a:lnTo>
                  <a:lnTo>
                    <a:pt x="119481" y="469"/>
                  </a:lnTo>
                  <a:lnTo>
                    <a:pt x="119240" y="228"/>
                  </a:lnTo>
                  <a:lnTo>
                    <a:pt x="118541" y="1168"/>
                  </a:lnTo>
                  <a:lnTo>
                    <a:pt x="118541" y="1397"/>
                  </a:lnTo>
                  <a:lnTo>
                    <a:pt x="119240" y="3505"/>
                  </a:lnTo>
                  <a:lnTo>
                    <a:pt x="121348" y="3505"/>
                  </a:lnTo>
                  <a:lnTo>
                    <a:pt x="122745" y="3035"/>
                  </a:lnTo>
                  <a:lnTo>
                    <a:pt x="124142" y="2794"/>
                  </a:lnTo>
                  <a:lnTo>
                    <a:pt x="124142" y="1397"/>
                  </a:lnTo>
                  <a:close/>
                </a:path>
                <a:path w="4566285" h="2035175">
                  <a:moveTo>
                    <a:pt x="331838" y="15405"/>
                  </a:moveTo>
                  <a:lnTo>
                    <a:pt x="329501" y="13296"/>
                  </a:lnTo>
                  <a:lnTo>
                    <a:pt x="327164" y="15633"/>
                  </a:lnTo>
                  <a:lnTo>
                    <a:pt x="327164" y="17729"/>
                  </a:lnTo>
                  <a:lnTo>
                    <a:pt x="329501" y="19837"/>
                  </a:lnTo>
                  <a:lnTo>
                    <a:pt x="331838" y="17729"/>
                  </a:lnTo>
                  <a:lnTo>
                    <a:pt x="331838" y="15405"/>
                  </a:lnTo>
                  <a:close/>
                </a:path>
                <a:path w="4566285" h="2035175">
                  <a:moveTo>
                    <a:pt x="394144" y="19138"/>
                  </a:moveTo>
                  <a:lnTo>
                    <a:pt x="391579" y="16573"/>
                  </a:lnTo>
                  <a:lnTo>
                    <a:pt x="389712" y="19367"/>
                  </a:lnTo>
                  <a:lnTo>
                    <a:pt x="388772" y="21463"/>
                  </a:lnTo>
                  <a:lnTo>
                    <a:pt x="392506" y="23101"/>
                  </a:lnTo>
                  <a:lnTo>
                    <a:pt x="393446" y="21005"/>
                  </a:lnTo>
                  <a:lnTo>
                    <a:pt x="394144" y="19138"/>
                  </a:lnTo>
                  <a:close/>
                </a:path>
                <a:path w="4566285" h="2035175">
                  <a:moveTo>
                    <a:pt x="419582" y="770331"/>
                  </a:moveTo>
                  <a:lnTo>
                    <a:pt x="419112" y="768934"/>
                  </a:lnTo>
                  <a:lnTo>
                    <a:pt x="418884" y="767524"/>
                  </a:lnTo>
                  <a:lnTo>
                    <a:pt x="418185" y="767765"/>
                  </a:lnTo>
                  <a:lnTo>
                    <a:pt x="416775" y="767765"/>
                  </a:lnTo>
                  <a:lnTo>
                    <a:pt x="416547" y="769391"/>
                  </a:lnTo>
                  <a:lnTo>
                    <a:pt x="416318" y="770801"/>
                  </a:lnTo>
                  <a:lnTo>
                    <a:pt x="416318" y="772198"/>
                  </a:lnTo>
                  <a:lnTo>
                    <a:pt x="416077" y="772426"/>
                  </a:lnTo>
                  <a:lnTo>
                    <a:pt x="417017" y="773125"/>
                  </a:lnTo>
                  <a:lnTo>
                    <a:pt x="417245" y="773125"/>
                  </a:lnTo>
                  <a:lnTo>
                    <a:pt x="419341" y="772426"/>
                  </a:lnTo>
                  <a:lnTo>
                    <a:pt x="419341" y="771956"/>
                  </a:lnTo>
                  <a:lnTo>
                    <a:pt x="419582" y="770331"/>
                  </a:lnTo>
                  <a:close/>
                </a:path>
                <a:path w="4566285" h="2035175">
                  <a:moveTo>
                    <a:pt x="514096" y="447357"/>
                  </a:moveTo>
                  <a:lnTo>
                    <a:pt x="513854" y="446659"/>
                  </a:lnTo>
                  <a:lnTo>
                    <a:pt x="512457" y="446417"/>
                  </a:lnTo>
                  <a:lnTo>
                    <a:pt x="510819" y="446189"/>
                  </a:lnTo>
                  <a:lnTo>
                    <a:pt x="509422" y="446189"/>
                  </a:lnTo>
                  <a:lnTo>
                    <a:pt x="509193" y="445960"/>
                  </a:lnTo>
                  <a:lnTo>
                    <a:pt x="508495" y="446887"/>
                  </a:lnTo>
                  <a:lnTo>
                    <a:pt x="508495" y="447116"/>
                  </a:lnTo>
                  <a:lnTo>
                    <a:pt x="509193" y="449224"/>
                  </a:lnTo>
                  <a:lnTo>
                    <a:pt x="509663" y="449224"/>
                  </a:lnTo>
                  <a:lnTo>
                    <a:pt x="511289" y="449453"/>
                  </a:lnTo>
                  <a:lnTo>
                    <a:pt x="512686" y="448983"/>
                  </a:lnTo>
                  <a:lnTo>
                    <a:pt x="514096" y="448754"/>
                  </a:lnTo>
                  <a:lnTo>
                    <a:pt x="514096" y="447357"/>
                  </a:lnTo>
                  <a:close/>
                </a:path>
                <a:path w="4566285" h="2035175">
                  <a:moveTo>
                    <a:pt x="609765" y="1686509"/>
                  </a:moveTo>
                  <a:lnTo>
                    <a:pt x="607441" y="1684172"/>
                  </a:lnTo>
                  <a:lnTo>
                    <a:pt x="605332" y="1684172"/>
                  </a:lnTo>
                  <a:lnTo>
                    <a:pt x="603237" y="1686509"/>
                  </a:lnTo>
                  <a:lnTo>
                    <a:pt x="605332" y="1688846"/>
                  </a:lnTo>
                  <a:lnTo>
                    <a:pt x="607669" y="1688846"/>
                  </a:lnTo>
                  <a:lnTo>
                    <a:pt x="609765" y="1686509"/>
                  </a:lnTo>
                  <a:close/>
                </a:path>
                <a:path w="4566285" h="2035175">
                  <a:moveTo>
                    <a:pt x="619569" y="767067"/>
                  </a:moveTo>
                  <a:lnTo>
                    <a:pt x="619099" y="765657"/>
                  </a:lnTo>
                  <a:lnTo>
                    <a:pt x="618871" y="764260"/>
                  </a:lnTo>
                  <a:lnTo>
                    <a:pt x="618172" y="764489"/>
                  </a:lnTo>
                  <a:lnTo>
                    <a:pt x="616775" y="764489"/>
                  </a:lnTo>
                  <a:lnTo>
                    <a:pt x="616534" y="766127"/>
                  </a:lnTo>
                  <a:lnTo>
                    <a:pt x="616305" y="767524"/>
                  </a:lnTo>
                  <a:lnTo>
                    <a:pt x="616305" y="768934"/>
                  </a:lnTo>
                  <a:lnTo>
                    <a:pt x="616077" y="769162"/>
                  </a:lnTo>
                  <a:lnTo>
                    <a:pt x="617004" y="769861"/>
                  </a:lnTo>
                  <a:lnTo>
                    <a:pt x="617232" y="769861"/>
                  </a:lnTo>
                  <a:lnTo>
                    <a:pt x="619340" y="769162"/>
                  </a:lnTo>
                  <a:lnTo>
                    <a:pt x="619340" y="768692"/>
                  </a:lnTo>
                  <a:lnTo>
                    <a:pt x="619569" y="767067"/>
                  </a:lnTo>
                  <a:close/>
                </a:path>
                <a:path w="4566285" h="2035175">
                  <a:moveTo>
                    <a:pt x="658774" y="949083"/>
                  </a:moveTo>
                  <a:lnTo>
                    <a:pt x="656678" y="946746"/>
                  </a:lnTo>
                  <a:lnTo>
                    <a:pt x="654342" y="946746"/>
                  </a:lnTo>
                  <a:lnTo>
                    <a:pt x="652246" y="949083"/>
                  </a:lnTo>
                  <a:lnTo>
                    <a:pt x="654570" y="951420"/>
                  </a:lnTo>
                  <a:lnTo>
                    <a:pt x="656678" y="951420"/>
                  </a:lnTo>
                  <a:lnTo>
                    <a:pt x="658774" y="949083"/>
                  </a:lnTo>
                  <a:close/>
                </a:path>
                <a:path w="4566285" h="2035175">
                  <a:moveTo>
                    <a:pt x="668108" y="18897"/>
                  </a:moveTo>
                  <a:lnTo>
                    <a:pt x="667410" y="16802"/>
                  </a:lnTo>
                  <a:lnTo>
                    <a:pt x="666940" y="16802"/>
                  </a:lnTo>
                  <a:lnTo>
                    <a:pt x="665314" y="16573"/>
                  </a:lnTo>
                  <a:lnTo>
                    <a:pt x="663905" y="17030"/>
                  </a:lnTo>
                  <a:lnTo>
                    <a:pt x="662508" y="17272"/>
                  </a:lnTo>
                  <a:lnTo>
                    <a:pt x="662508" y="17970"/>
                  </a:lnTo>
                  <a:lnTo>
                    <a:pt x="662736" y="18669"/>
                  </a:lnTo>
                  <a:lnTo>
                    <a:pt x="662736" y="19367"/>
                  </a:lnTo>
                  <a:lnTo>
                    <a:pt x="664146" y="19596"/>
                  </a:lnTo>
                  <a:lnTo>
                    <a:pt x="665772" y="19837"/>
                  </a:lnTo>
                  <a:lnTo>
                    <a:pt x="667181" y="19837"/>
                  </a:lnTo>
                  <a:lnTo>
                    <a:pt x="667410" y="20066"/>
                  </a:lnTo>
                  <a:lnTo>
                    <a:pt x="668108" y="19138"/>
                  </a:lnTo>
                  <a:lnTo>
                    <a:pt x="668108" y="18897"/>
                  </a:lnTo>
                  <a:close/>
                </a:path>
                <a:path w="4566285" h="2035175">
                  <a:moveTo>
                    <a:pt x="671144" y="948613"/>
                  </a:moveTo>
                  <a:lnTo>
                    <a:pt x="669747" y="949083"/>
                  </a:lnTo>
                  <a:lnTo>
                    <a:pt x="666940" y="945121"/>
                  </a:lnTo>
                  <a:lnTo>
                    <a:pt x="665772" y="949782"/>
                  </a:lnTo>
                  <a:lnTo>
                    <a:pt x="667639" y="951420"/>
                  </a:lnTo>
                  <a:lnTo>
                    <a:pt x="669505" y="951420"/>
                  </a:lnTo>
                  <a:lnTo>
                    <a:pt x="671144" y="948613"/>
                  </a:lnTo>
                  <a:close/>
                </a:path>
                <a:path w="4566285" h="2035175">
                  <a:moveTo>
                    <a:pt x="688886" y="20066"/>
                  </a:moveTo>
                  <a:lnTo>
                    <a:pt x="688174" y="18669"/>
                  </a:lnTo>
                  <a:lnTo>
                    <a:pt x="687946" y="17729"/>
                  </a:lnTo>
                  <a:lnTo>
                    <a:pt x="686308" y="17272"/>
                  </a:lnTo>
                  <a:lnTo>
                    <a:pt x="685152" y="16573"/>
                  </a:lnTo>
                  <a:lnTo>
                    <a:pt x="685152" y="18199"/>
                  </a:lnTo>
                  <a:lnTo>
                    <a:pt x="684911" y="19837"/>
                  </a:lnTo>
                  <a:lnTo>
                    <a:pt x="685380" y="21005"/>
                  </a:lnTo>
                  <a:lnTo>
                    <a:pt x="685609" y="21932"/>
                  </a:lnTo>
                  <a:lnTo>
                    <a:pt x="687247" y="22402"/>
                  </a:lnTo>
                  <a:lnTo>
                    <a:pt x="688416" y="23101"/>
                  </a:lnTo>
                  <a:lnTo>
                    <a:pt x="688416" y="21704"/>
                  </a:lnTo>
                  <a:lnTo>
                    <a:pt x="688886" y="20066"/>
                  </a:lnTo>
                  <a:close/>
                </a:path>
                <a:path w="4566285" h="2035175">
                  <a:moveTo>
                    <a:pt x="694944" y="1689544"/>
                  </a:moveTo>
                  <a:lnTo>
                    <a:pt x="693547" y="1685112"/>
                  </a:lnTo>
                  <a:lnTo>
                    <a:pt x="690041" y="1686280"/>
                  </a:lnTo>
                  <a:lnTo>
                    <a:pt x="692378" y="1689315"/>
                  </a:lnTo>
                  <a:lnTo>
                    <a:pt x="691680" y="1691411"/>
                  </a:lnTo>
                  <a:lnTo>
                    <a:pt x="694944" y="1689544"/>
                  </a:lnTo>
                  <a:close/>
                </a:path>
                <a:path w="4566285" h="2035175">
                  <a:moveTo>
                    <a:pt x="793191" y="950722"/>
                  </a:moveTo>
                  <a:lnTo>
                    <a:pt x="791095" y="951420"/>
                  </a:lnTo>
                  <a:lnTo>
                    <a:pt x="788289" y="949083"/>
                  </a:lnTo>
                  <a:lnTo>
                    <a:pt x="786892" y="952588"/>
                  </a:lnTo>
                  <a:lnTo>
                    <a:pt x="791324" y="953985"/>
                  </a:lnTo>
                  <a:lnTo>
                    <a:pt x="792797" y="951420"/>
                  </a:lnTo>
                  <a:lnTo>
                    <a:pt x="793191" y="950722"/>
                  </a:lnTo>
                  <a:close/>
                </a:path>
                <a:path w="4566285" h="2035175">
                  <a:moveTo>
                    <a:pt x="953744" y="1381734"/>
                  </a:moveTo>
                  <a:lnTo>
                    <a:pt x="951649" y="1379410"/>
                  </a:lnTo>
                  <a:lnTo>
                    <a:pt x="949540" y="1379410"/>
                  </a:lnTo>
                  <a:lnTo>
                    <a:pt x="947216" y="1381734"/>
                  </a:lnTo>
                  <a:lnTo>
                    <a:pt x="949312" y="1384071"/>
                  </a:lnTo>
                  <a:lnTo>
                    <a:pt x="951649" y="1384071"/>
                  </a:lnTo>
                  <a:lnTo>
                    <a:pt x="953744" y="1381734"/>
                  </a:lnTo>
                  <a:close/>
                </a:path>
                <a:path w="4566285" h="2035175">
                  <a:moveTo>
                    <a:pt x="1195971" y="1397"/>
                  </a:moveTo>
                  <a:lnTo>
                    <a:pt x="1195743" y="698"/>
                  </a:lnTo>
                  <a:lnTo>
                    <a:pt x="1194346" y="469"/>
                  </a:lnTo>
                  <a:lnTo>
                    <a:pt x="1192707" y="228"/>
                  </a:lnTo>
                  <a:lnTo>
                    <a:pt x="1191310" y="228"/>
                  </a:lnTo>
                  <a:lnTo>
                    <a:pt x="1191069" y="0"/>
                  </a:lnTo>
                  <a:lnTo>
                    <a:pt x="1190371" y="927"/>
                  </a:lnTo>
                  <a:lnTo>
                    <a:pt x="1190371" y="1168"/>
                  </a:lnTo>
                  <a:lnTo>
                    <a:pt x="1191069" y="3263"/>
                  </a:lnTo>
                  <a:lnTo>
                    <a:pt x="1191539" y="3263"/>
                  </a:lnTo>
                  <a:lnTo>
                    <a:pt x="1193177" y="3505"/>
                  </a:lnTo>
                  <a:lnTo>
                    <a:pt x="1194574" y="3035"/>
                  </a:lnTo>
                  <a:lnTo>
                    <a:pt x="1195971" y="2794"/>
                  </a:lnTo>
                  <a:lnTo>
                    <a:pt x="1195971" y="1397"/>
                  </a:lnTo>
                  <a:close/>
                </a:path>
                <a:path w="4566285" h="2035175">
                  <a:moveTo>
                    <a:pt x="1412773" y="949083"/>
                  </a:moveTo>
                  <a:lnTo>
                    <a:pt x="1410436" y="946746"/>
                  </a:lnTo>
                  <a:lnTo>
                    <a:pt x="1408341" y="946746"/>
                  </a:lnTo>
                  <a:lnTo>
                    <a:pt x="1406232" y="949083"/>
                  </a:lnTo>
                  <a:lnTo>
                    <a:pt x="1408341" y="951420"/>
                  </a:lnTo>
                  <a:lnTo>
                    <a:pt x="1410665" y="951420"/>
                  </a:lnTo>
                  <a:lnTo>
                    <a:pt x="1412773" y="949083"/>
                  </a:lnTo>
                  <a:close/>
                </a:path>
                <a:path w="4566285" h="2035175">
                  <a:moveTo>
                    <a:pt x="1465046" y="769162"/>
                  </a:moveTo>
                  <a:lnTo>
                    <a:pt x="1461770" y="767295"/>
                  </a:lnTo>
                  <a:lnTo>
                    <a:pt x="1462481" y="769391"/>
                  </a:lnTo>
                  <a:lnTo>
                    <a:pt x="1460373" y="772198"/>
                  </a:lnTo>
                  <a:lnTo>
                    <a:pt x="1463649" y="773595"/>
                  </a:lnTo>
                  <a:lnTo>
                    <a:pt x="1465046" y="769162"/>
                  </a:lnTo>
                  <a:close/>
                </a:path>
                <a:path w="4566285" h="2035175">
                  <a:moveTo>
                    <a:pt x="1655229" y="447827"/>
                  </a:moveTo>
                  <a:lnTo>
                    <a:pt x="1651965" y="445960"/>
                  </a:lnTo>
                  <a:lnTo>
                    <a:pt x="1652663" y="448056"/>
                  </a:lnTo>
                  <a:lnTo>
                    <a:pt x="1650326" y="451091"/>
                  </a:lnTo>
                  <a:lnTo>
                    <a:pt x="1653832" y="452259"/>
                  </a:lnTo>
                  <a:lnTo>
                    <a:pt x="1655229" y="447827"/>
                  </a:lnTo>
                  <a:close/>
                </a:path>
                <a:path w="4566285" h="2035175">
                  <a:moveTo>
                    <a:pt x="1714271" y="447827"/>
                  </a:moveTo>
                  <a:lnTo>
                    <a:pt x="1711007" y="445960"/>
                  </a:lnTo>
                  <a:lnTo>
                    <a:pt x="1711477" y="448056"/>
                  </a:lnTo>
                  <a:lnTo>
                    <a:pt x="1709369" y="451091"/>
                  </a:lnTo>
                  <a:lnTo>
                    <a:pt x="1712874" y="452259"/>
                  </a:lnTo>
                  <a:lnTo>
                    <a:pt x="1714271" y="447827"/>
                  </a:lnTo>
                  <a:close/>
                </a:path>
                <a:path w="4566285" h="2035175">
                  <a:moveTo>
                    <a:pt x="1723847" y="765429"/>
                  </a:moveTo>
                  <a:lnTo>
                    <a:pt x="1719414" y="764032"/>
                  </a:lnTo>
                  <a:lnTo>
                    <a:pt x="1717548" y="767295"/>
                  </a:lnTo>
                  <a:lnTo>
                    <a:pt x="1719643" y="766597"/>
                  </a:lnTo>
                  <a:lnTo>
                    <a:pt x="1722678" y="768692"/>
                  </a:lnTo>
                  <a:lnTo>
                    <a:pt x="1723428" y="766597"/>
                  </a:lnTo>
                  <a:lnTo>
                    <a:pt x="1723847" y="765429"/>
                  </a:lnTo>
                  <a:close/>
                </a:path>
                <a:path w="4566285" h="2035175">
                  <a:moveTo>
                    <a:pt x="1743913" y="14465"/>
                  </a:moveTo>
                  <a:lnTo>
                    <a:pt x="1742973" y="13766"/>
                  </a:lnTo>
                  <a:lnTo>
                    <a:pt x="1742744" y="13766"/>
                  </a:lnTo>
                  <a:lnTo>
                    <a:pt x="1740649" y="14465"/>
                  </a:lnTo>
                  <a:lnTo>
                    <a:pt x="1740649" y="14935"/>
                  </a:lnTo>
                  <a:lnTo>
                    <a:pt x="1740408" y="16573"/>
                  </a:lnTo>
                  <a:lnTo>
                    <a:pt x="1740877" y="17970"/>
                  </a:lnTo>
                  <a:lnTo>
                    <a:pt x="1741106" y="19367"/>
                  </a:lnTo>
                  <a:lnTo>
                    <a:pt x="1742516" y="19367"/>
                  </a:lnTo>
                  <a:lnTo>
                    <a:pt x="1743214" y="19138"/>
                  </a:lnTo>
                  <a:lnTo>
                    <a:pt x="1743443" y="17500"/>
                  </a:lnTo>
                  <a:lnTo>
                    <a:pt x="1743671" y="16103"/>
                  </a:lnTo>
                  <a:lnTo>
                    <a:pt x="1743671" y="14706"/>
                  </a:lnTo>
                  <a:lnTo>
                    <a:pt x="1743913" y="14465"/>
                  </a:lnTo>
                  <a:close/>
                </a:path>
                <a:path w="4566285" h="2035175">
                  <a:moveTo>
                    <a:pt x="1747875" y="766356"/>
                  </a:moveTo>
                  <a:lnTo>
                    <a:pt x="1745310" y="763790"/>
                  </a:lnTo>
                  <a:lnTo>
                    <a:pt x="1743214" y="766597"/>
                  </a:lnTo>
                  <a:lnTo>
                    <a:pt x="1742274" y="768692"/>
                  </a:lnTo>
                  <a:lnTo>
                    <a:pt x="1746250" y="770331"/>
                  </a:lnTo>
                  <a:lnTo>
                    <a:pt x="1747177" y="768223"/>
                  </a:lnTo>
                  <a:lnTo>
                    <a:pt x="1747875" y="766356"/>
                  </a:lnTo>
                  <a:close/>
                </a:path>
                <a:path w="4566285" h="2035175">
                  <a:moveTo>
                    <a:pt x="1750910" y="14236"/>
                  </a:moveTo>
                  <a:lnTo>
                    <a:pt x="1750682" y="12598"/>
                  </a:lnTo>
                  <a:lnTo>
                    <a:pt x="1748574" y="9804"/>
                  </a:lnTo>
                  <a:lnTo>
                    <a:pt x="1746478" y="12839"/>
                  </a:lnTo>
                  <a:lnTo>
                    <a:pt x="1745538" y="14935"/>
                  </a:lnTo>
                  <a:lnTo>
                    <a:pt x="1749044" y="16103"/>
                  </a:lnTo>
                  <a:lnTo>
                    <a:pt x="1750910" y="14236"/>
                  </a:lnTo>
                  <a:close/>
                </a:path>
                <a:path w="4566285" h="2035175">
                  <a:moveTo>
                    <a:pt x="1755114" y="765657"/>
                  </a:moveTo>
                  <a:lnTo>
                    <a:pt x="1751139" y="764032"/>
                  </a:lnTo>
                  <a:lnTo>
                    <a:pt x="1750212" y="766127"/>
                  </a:lnTo>
                  <a:lnTo>
                    <a:pt x="1749513" y="767994"/>
                  </a:lnTo>
                  <a:lnTo>
                    <a:pt x="1752079" y="770559"/>
                  </a:lnTo>
                  <a:lnTo>
                    <a:pt x="1753946" y="767765"/>
                  </a:lnTo>
                  <a:lnTo>
                    <a:pt x="1755114" y="765657"/>
                  </a:lnTo>
                  <a:close/>
                </a:path>
                <a:path w="4566285" h="2035175">
                  <a:moveTo>
                    <a:pt x="1970036" y="1984286"/>
                  </a:moveTo>
                  <a:lnTo>
                    <a:pt x="1969109" y="1983574"/>
                  </a:lnTo>
                  <a:lnTo>
                    <a:pt x="1968868" y="1983574"/>
                  </a:lnTo>
                  <a:lnTo>
                    <a:pt x="1966772" y="1984286"/>
                  </a:lnTo>
                  <a:lnTo>
                    <a:pt x="1966772" y="1984743"/>
                  </a:lnTo>
                  <a:lnTo>
                    <a:pt x="1966544" y="1986381"/>
                  </a:lnTo>
                  <a:lnTo>
                    <a:pt x="1967001" y="1987778"/>
                  </a:lnTo>
                  <a:lnTo>
                    <a:pt x="1967242" y="1989175"/>
                  </a:lnTo>
                  <a:lnTo>
                    <a:pt x="1968639" y="1989175"/>
                  </a:lnTo>
                  <a:lnTo>
                    <a:pt x="1969338" y="1988947"/>
                  </a:lnTo>
                  <a:lnTo>
                    <a:pt x="1969566" y="1987308"/>
                  </a:lnTo>
                  <a:lnTo>
                    <a:pt x="1969808" y="1985911"/>
                  </a:lnTo>
                  <a:lnTo>
                    <a:pt x="1969808" y="1984514"/>
                  </a:lnTo>
                  <a:lnTo>
                    <a:pt x="1970036" y="1984286"/>
                  </a:lnTo>
                  <a:close/>
                </a:path>
                <a:path w="4566285" h="2035175">
                  <a:moveTo>
                    <a:pt x="1972602" y="440588"/>
                  </a:moveTo>
                  <a:lnTo>
                    <a:pt x="1972373" y="439889"/>
                  </a:lnTo>
                  <a:lnTo>
                    <a:pt x="1970976" y="439648"/>
                  </a:lnTo>
                  <a:lnTo>
                    <a:pt x="1969338" y="439420"/>
                  </a:lnTo>
                  <a:lnTo>
                    <a:pt x="1967941" y="439420"/>
                  </a:lnTo>
                  <a:lnTo>
                    <a:pt x="1967699" y="439191"/>
                  </a:lnTo>
                  <a:lnTo>
                    <a:pt x="1967001" y="440118"/>
                  </a:lnTo>
                  <a:lnTo>
                    <a:pt x="1967001" y="440359"/>
                  </a:lnTo>
                  <a:lnTo>
                    <a:pt x="1967699" y="442455"/>
                  </a:lnTo>
                  <a:lnTo>
                    <a:pt x="1968169" y="442455"/>
                  </a:lnTo>
                  <a:lnTo>
                    <a:pt x="1969808" y="442683"/>
                  </a:lnTo>
                  <a:lnTo>
                    <a:pt x="1971205" y="442226"/>
                  </a:lnTo>
                  <a:lnTo>
                    <a:pt x="1972602" y="441985"/>
                  </a:lnTo>
                  <a:lnTo>
                    <a:pt x="1972602" y="440588"/>
                  </a:lnTo>
                  <a:close/>
                </a:path>
                <a:path w="4566285" h="2035175">
                  <a:moveTo>
                    <a:pt x="1975878" y="1097267"/>
                  </a:moveTo>
                  <a:lnTo>
                    <a:pt x="1975167" y="1095171"/>
                  </a:lnTo>
                  <a:lnTo>
                    <a:pt x="1974710" y="1095171"/>
                  </a:lnTo>
                  <a:lnTo>
                    <a:pt x="1973072" y="1094930"/>
                  </a:lnTo>
                  <a:lnTo>
                    <a:pt x="1971675" y="1095400"/>
                  </a:lnTo>
                  <a:lnTo>
                    <a:pt x="1970278" y="1095641"/>
                  </a:lnTo>
                  <a:lnTo>
                    <a:pt x="1970278" y="1096340"/>
                  </a:lnTo>
                  <a:lnTo>
                    <a:pt x="1970506" y="1097038"/>
                  </a:lnTo>
                  <a:lnTo>
                    <a:pt x="1970506" y="1097737"/>
                  </a:lnTo>
                  <a:lnTo>
                    <a:pt x="1971903" y="1097965"/>
                  </a:lnTo>
                  <a:lnTo>
                    <a:pt x="1973541" y="1098207"/>
                  </a:lnTo>
                  <a:lnTo>
                    <a:pt x="1974938" y="1098207"/>
                  </a:lnTo>
                  <a:lnTo>
                    <a:pt x="1975180" y="1098435"/>
                  </a:lnTo>
                  <a:lnTo>
                    <a:pt x="1975878" y="1097508"/>
                  </a:lnTo>
                  <a:lnTo>
                    <a:pt x="1975878" y="1097267"/>
                  </a:lnTo>
                  <a:close/>
                </a:path>
                <a:path w="4566285" h="2035175">
                  <a:moveTo>
                    <a:pt x="1986368" y="13296"/>
                  </a:moveTo>
                  <a:lnTo>
                    <a:pt x="1985911" y="11899"/>
                  </a:lnTo>
                  <a:lnTo>
                    <a:pt x="1985670" y="10502"/>
                  </a:lnTo>
                  <a:lnTo>
                    <a:pt x="1984273" y="10502"/>
                  </a:lnTo>
                  <a:lnTo>
                    <a:pt x="1983574" y="10731"/>
                  </a:lnTo>
                  <a:lnTo>
                    <a:pt x="1983346" y="12369"/>
                  </a:lnTo>
                  <a:lnTo>
                    <a:pt x="1983105" y="13766"/>
                  </a:lnTo>
                  <a:lnTo>
                    <a:pt x="1983105" y="15163"/>
                  </a:lnTo>
                  <a:lnTo>
                    <a:pt x="1982876" y="15405"/>
                  </a:lnTo>
                  <a:lnTo>
                    <a:pt x="1983803" y="16103"/>
                  </a:lnTo>
                  <a:lnTo>
                    <a:pt x="1984044" y="16103"/>
                  </a:lnTo>
                  <a:lnTo>
                    <a:pt x="1986140" y="15405"/>
                  </a:lnTo>
                  <a:lnTo>
                    <a:pt x="1986140" y="14935"/>
                  </a:lnTo>
                  <a:lnTo>
                    <a:pt x="1986368" y="13296"/>
                  </a:lnTo>
                  <a:close/>
                </a:path>
                <a:path w="4566285" h="2035175">
                  <a:moveTo>
                    <a:pt x="2038883" y="2032355"/>
                  </a:moveTo>
                  <a:lnTo>
                    <a:pt x="2038413" y="2030958"/>
                  </a:lnTo>
                  <a:lnTo>
                    <a:pt x="2038184" y="2029548"/>
                  </a:lnTo>
                  <a:lnTo>
                    <a:pt x="2036775" y="2029548"/>
                  </a:lnTo>
                  <a:lnTo>
                    <a:pt x="2036076" y="2029790"/>
                  </a:lnTo>
                  <a:lnTo>
                    <a:pt x="2035848" y="2031415"/>
                  </a:lnTo>
                  <a:lnTo>
                    <a:pt x="2035619" y="2032825"/>
                  </a:lnTo>
                  <a:lnTo>
                    <a:pt x="2035619" y="2034222"/>
                  </a:lnTo>
                  <a:lnTo>
                    <a:pt x="2035378" y="2034451"/>
                  </a:lnTo>
                  <a:lnTo>
                    <a:pt x="2036318" y="2035149"/>
                  </a:lnTo>
                  <a:lnTo>
                    <a:pt x="2036546" y="2035149"/>
                  </a:lnTo>
                  <a:lnTo>
                    <a:pt x="2038642" y="2034451"/>
                  </a:lnTo>
                  <a:lnTo>
                    <a:pt x="2038642" y="2033981"/>
                  </a:lnTo>
                  <a:lnTo>
                    <a:pt x="2038883" y="2032355"/>
                  </a:lnTo>
                  <a:close/>
                </a:path>
                <a:path w="4566285" h="2035175">
                  <a:moveTo>
                    <a:pt x="2049145" y="454825"/>
                  </a:moveTo>
                  <a:lnTo>
                    <a:pt x="2046351" y="453186"/>
                  </a:lnTo>
                  <a:lnTo>
                    <a:pt x="2047049" y="454825"/>
                  </a:lnTo>
                  <a:lnTo>
                    <a:pt x="2043087" y="457390"/>
                  </a:lnTo>
                  <a:lnTo>
                    <a:pt x="2047519" y="458558"/>
                  </a:lnTo>
                  <a:lnTo>
                    <a:pt x="2049145" y="456692"/>
                  </a:lnTo>
                  <a:lnTo>
                    <a:pt x="2049145" y="454825"/>
                  </a:lnTo>
                  <a:close/>
                </a:path>
                <a:path w="4566285" h="2035175">
                  <a:moveTo>
                    <a:pt x="2084158" y="8166"/>
                  </a:moveTo>
                  <a:lnTo>
                    <a:pt x="2083917" y="7239"/>
                  </a:lnTo>
                  <a:lnTo>
                    <a:pt x="2082520" y="6997"/>
                  </a:lnTo>
                  <a:lnTo>
                    <a:pt x="2080882" y="6769"/>
                  </a:lnTo>
                  <a:lnTo>
                    <a:pt x="2079485" y="6769"/>
                  </a:lnTo>
                  <a:lnTo>
                    <a:pt x="2079256" y="6527"/>
                  </a:lnTo>
                  <a:lnTo>
                    <a:pt x="2078558" y="7467"/>
                  </a:lnTo>
                  <a:lnTo>
                    <a:pt x="2078558" y="7696"/>
                  </a:lnTo>
                  <a:lnTo>
                    <a:pt x="2079256" y="9804"/>
                  </a:lnTo>
                  <a:lnTo>
                    <a:pt x="2079713" y="9804"/>
                  </a:lnTo>
                  <a:lnTo>
                    <a:pt x="2081352" y="10033"/>
                  </a:lnTo>
                  <a:lnTo>
                    <a:pt x="2082749" y="9563"/>
                  </a:lnTo>
                  <a:lnTo>
                    <a:pt x="2084158" y="9334"/>
                  </a:lnTo>
                  <a:lnTo>
                    <a:pt x="2084158" y="8166"/>
                  </a:lnTo>
                  <a:close/>
                </a:path>
                <a:path w="4566285" h="2035175">
                  <a:moveTo>
                    <a:pt x="2100961" y="452488"/>
                  </a:moveTo>
                  <a:lnTo>
                    <a:pt x="2100491" y="451091"/>
                  </a:lnTo>
                  <a:lnTo>
                    <a:pt x="2100249" y="449694"/>
                  </a:lnTo>
                  <a:lnTo>
                    <a:pt x="2099094" y="449694"/>
                  </a:lnTo>
                  <a:lnTo>
                    <a:pt x="2098154" y="449922"/>
                  </a:lnTo>
                  <a:lnTo>
                    <a:pt x="2097925" y="451319"/>
                  </a:lnTo>
                  <a:lnTo>
                    <a:pt x="2097684" y="452958"/>
                  </a:lnTo>
                  <a:lnTo>
                    <a:pt x="2097684" y="454355"/>
                  </a:lnTo>
                  <a:lnTo>
                    <a:pt x="2097455" y="454583"/>
                  </a:lnTo>
                  <a:lnTo>
                    <a:pt x="2098382" y="455295"/>
                  </a:lnTo>
                  <a:lnTo>
                    <a:pt x="2098624" y="455295"/>
                  </a:lnTo>
                  <a:lnTo>
                    <a:pt x="2100719" y="454583"/>
                  </a:lnTo>
                  <a:lnTo>
                    <a:pt x="2100719" y="454126"/>
                  </a:lnTo>
                  <a:lnTo>
                    <a:pt x="2100961" y="452488"/>
                  </a:lnTo>
                  <a:close/>
                </a:path>
                <a:path w="4566285" h="2035175">
                  <a:moveTo>
                    <a:pt x="2107260" y="1096797"/>
                  </a:moveTo>
                  <a:lnTo>
                    <a:pt x="2106091" y="1093304"/>
                  </a:lnTo>
                  <a:lnTo>
                    <a:pt x="2103056" y="1095641"/>
                  </a:lnTo>
                  <a:lnTo>
                    <a:pt x="2100961" y="1094930"/>
                  </a:lnTo>
                  <a:lnTo>
                    <a:pt x="2102827" y="1098207"/>
                  </a:lnTo>
                  <a:lnTo>
                    <a:pt x="2107260" y="1096797"/>
                  </a:lnTo>
                  <a:close/>
                </a:path>
                <a:path w="4566285" h="2035175">
                  <a:moveTo>
                    <a:pt x="2154859" y="1961883"/>
                  </a:moveTo>
                  <a:lnTo>
                    <a:pt x="2151367" y="1960714"/>
                  </a:lnTo>
                  <a:lnTo>
                    <a:pt x="2149500" y="1962581"/>
                  </a:lnTo>
                  <a:lnTo>
                    <a:pt x="2149729" y="1964207"/>
                  </a:lnTo>
                  <a:lnTo>
                    <a:pt x="2151824" y="1967014"/>
                  </a:lnTo>
                  <a:lnTo>
                    <a:pt x="2153932" y="1963978"/>
                  </a:lnTo>
                  <a:lnTo>
                    <a:pt x="2154859" y="1961883"/>
                  </a:lnTo>
                  <a:close/>
                </a:path>
                <a:path w="4566285" h="2035175">
                  <a:moveTo>
                    <a:pt x="2163495" y="7937"/>
                  </a:moveTo>
                  <a:lnTo>
                    <a:pt x="2162568" y="7239"/>
                  </a:lnTo>
                  <a:lnTo>
                    <a:pt x="2162327" y="7239"/>
                  </a:lnTo>
                  <a:lnTo>
                    <a:pt x="2160232" y="7937"/>
                  </a:lnTo>
                  <a:lnTo>
                    <a:pt x="2160232" y="8394"/>
                  </a:lnTo>
                  <a:lnTo>
                    <a:pt x="2159990" y="10033"/>
                  </a:lnTo>
                  <a:lnTo>
                    <a:pt x="2160460" y="11430"/>
                  </a:lnTo>
                  <a:lnTo>
                    <a:pt x="2160701" y="12839"/>
                  </a:lnTo>
                  <a:lnTo>
                    <a:pt x="2162098" y="12839"/>
                  </a:lnTo>
                  <a:lnTo>
                    <a:pt x="2162797" y="12598"/>
                  </a:lnTo>
                  <a:lnTo>
                    <a:pt x="2163026" y="10972"/>
                  </a:lnTo>
                  <a:lnTo>
                    <a:pt x="2163267" y="9563"/>
                  </a:lnTo>
                  <a:lnTo>
                    <a:pt x="2163267" y="8166"/>
                  </a:lnTo>
                  <a:lnTo>
                    <a:pt x="2163495" y="7937"/>
                  </a:lnTo>
                  <a:close/>
                </a:path>
                <a:path w="4566285" h="2035175">
                  <a:moveTo>
                    <a:pt x="2176335" y="1094930"/>
                  </a:moveTo>
                  <a:lnTo>
                    <a:pt x="2174227" y="1095641"/>
                  </a:lnTo>
                  <a:lnTo>
                    <a:pt x="2171192" y="1093304"/>
                  </a:lnTo>
                  <a:lnTo>
                    <a:pt x="2170036" y="1096797"/>
                  </a:lnTo>
                  <a:lnTo>
                    <a:pt x="2174468" y="1098207"/>
                  </a:lnTo>
                  <a:lnTo>
                    <a:pt x="2175929" y="1095641"/>
                  </a:lnTo>
                  <a:lnTo>
                    <a:pt x="2176335" y="1094930"/>
                  </a:lnTo>
                  <a:close/>
                </a:path>
                <a:path w="4566285" h="2035175">
                  <a:moveTo>
                    <a:pt x="2182393" y="765200"/>
                  </a:moveTo>
                  <a:lnTo>
                    <a:pt x="2182164" y="764489"/>
                  </a:lnTo>
                  <a:lnTo>
                    <a:pt x="2180767" y="764260"/>
                  </a:lnTo>
                  <a:lnTo>
                    <a:pt x="2179129" y="764032"/>
                  </a:lnTo>
                  <a:lnTo>
                    <a:pt x="2177732" y="764032"/>
                  </a:lnTo>
                  <a:lnTo>
                    <a:pt x="2177504" y="763790"/>
                  </a:lnTo>
                  <a:lnTo>
                    <a:pt x="2176792" y="764730"/>
                  </a:lnTo>
                  <a:lnTo>
                    <a:pt x="2176792" y="764959"/>
                  </a:lnTo>
                  <a:lnTo>
                    <a:pt x="2177504" y="767067"/>
                  </a:lnTo>
                  <a:lnTo>
                    <a:pt x="2177961" y="767067"/>
                  </a:lnTo>
                  <a:lnTo>
                    <a:pt x="2179599" y="767295"/>
                  </a:lnTo>
                  <a:lnTo>
                    <a:pt x="2180996" y="766826"/>
                  </a:lnTo>
                  <a:lnTo>
                    <a:pt x="2182393" y="766597"/>
                  </a:lnTo>
                  <a:lnTo>
                    <a:pt x="2182393" y="765200"/>
                  </a:lnTo>
                  <a:close/>
                </a:path>
                <a:path w="4566285" h="2035175">
                  <a:moveTo>
                    <a:pt x="2205964" y="447357"/>
                  </a:moveTo>
                  <a:lnTo>
                    <a:pt x="2204567" y="442925"/>
                  </a:lnTo>
                  <a:lnTo>
                    <a:pt x="2201062" y="444093"/>
                  </a:lnTo>
                  <a:lnTo>
                    <a:pt x="2203399" y="447116"/>
                  </a:lnTo>
                  <a:lnTo>
                    <a:pt x="2202700" y="449224"/>
                  </a:lnTo>
                  <a:lnTo>
                    <a:pt x="2205964" y="447357"/>
                  </a:lnTo>
                  <a:close/>
                </a:path>
                <a:path w="4566285" h="2035175">
                  <a:moveTo>
                    <a:pt x="2240038" y="765657"/>
                  </a:moveTo>
                  <a:lnTo>
                    <a:pt x="2236076" y="764032"/>
                  </a:lnTo>
                  <a:lnTo>
                    <a:pt x="2235136" y="766127"/>
                  </a:lnTo>
                  <a:lnTo>
                    <a:pt x="2234438" y="767994"/>
                  </a:lnTo>
                  <a:lnTo>
                    <a:pt x="2237003" y="770559"/>
                  </a:lnTo>
                  <a:lnTo>
                    <a:pt x="2239111" y="767765"/>
                  </a:lnTo>
                  <a:lnTo>
                    <a:pt x="2240038" y="765657"/>
                  </a:lnTo>
                  <a:close/>
                </a:path>
                <a:path w="4566285" h="2035175">
                  <a:moveTo>
                    <a:pt x="2317280" y="1691411"/>
                  </a:moveTo>
                  <a:lnTo>
                    <a:pt x="2316581" y="1690471"/>
                  </a:lnTo>
                  <a:lnTo>
                    <a:pt x="2316111" y="1688846"/>
                  </a:lnTo>
                  <a:lnTo>
                    <a:pt x="2313787" y="1687677"/>
                  </a:lnTo>
                  <a:lnTo>
                    <a:pt x="2312149" y="1688147"/>
                  </a:lnTo>
                  <a:lnTo>
                    <a:pt x="2310752" y="1688147"/>
                  </a:lnTo>
                  <a:lnTo>
                    <a:pt x="2310752" y="1691411"/>
                  </a:lnTo>
                  <a:lnTo>
                    <a:pt x="2317280" y="1691411"/>
                  </a:lnTo>
                  <a:close/>
                </a:path>
                <a:path w="4566285" h="2035175">
                  <a:moveTo>
                    <a:pt x="2317280" y="949083"/>
                  </a:moveTo>
                  <a:lnTo>
                    <a:pt x="2315184" y="946746"/>
                  </a:lnTo>
                  <a:lnTo>
                    <a:pt x="2312847" y="946746"/>
                  </a:lnTo>
                  <a:lnTo>
                    <a:pt x="2310752" y="949083"/>
                  </a:lnTo>
                  <a:lnTo>
                    <a:pt x="2312847" y="951420"/>
                  </a:lnTo>
                  <a:lnTo>
                    <a:pt x="2315184" y="951420"/>
                  </a:lnTo>
                  <a:lnTo>
                    <a:pt x="2317280" y="949083"/>
                  </a:lnTo>
                  <a:close/>
                </a:path>
                <a:path w="4566285" h="2035175">
                  <a:moveTo>
                    <a:pt x="2339924" y="2020684"/>
                  </a:moveTo>
                  <a:lnTo>
                    <a:pt x="2335492" y="2019287"/>
                  </a:lnTo>
                  <a:lnTo>
                    <a:pt x="2333625" y="2022551"/>
                  </a:lnTo>
                  <a:lnTo>
                    <a:pt x="2335720" y="2021852"/>
                  </a:lnTo>
                  <a:lnTo>
                    <a:pt x="2338755" y="2024189"/>
                  </a:lnTo>
                  <a:lnTo>
                    <a:pt x="2339530" y="2021852"/>
                  </a:lnTo>
                  <a:lnTo>
                    <a:pt x="2339924" y="2020684"/>
                  </a:lnTo>
                  <a:close/>
                </a:path>
                <a:path w="4566285" h="2035175">
                  <a:moveTo>
                    <a:pt x="2363482" y="768934"/>
                  </a:moveTo>
                  <a:lnTo>
                    <a:pt x="2360460" y="766597"/>
                  </a:lnTo>
                  <a:lnTo>
                    <a:pt x="2358352" y="765657"/>
                  </a:lnTo>
                  <a:lnTo>
                    <a:pt x="2356955" y="769391"/>
                  </a:lnTo>
                  <a:lnTo>
                    <a:pt x="2359050" y="771258"/>
                  </a:lnTo>
                  <a:lnTo>
                    <a:pt x="2360688" y="771029"/>
                  </a:lnTo>
                  <a:lnTo>
                    <a:pt x="2363482" y="768934"/>
                  </a:lnTo>
                  <a:close/>
                </a:path>
                <a:path w="4566285" h="2035175">
                  <a:moveTo>
                    <a:pt x="2402459" y="11671"/>
                  </a:moveTo>
                  <a:lnTo>
                    <a:pt x="2400363" y="9334"/>
                  </a:lnTo>
                  <a:lnTo>
                    <a:pt x="2398026" y="9334"/>
                  </a:lnTo>
                  <a:lnTo>
                    <a:pt x="2395931" y="11671"/>
                  </a:lnTo>
                  <a:lnTo>
                    <a:pt x="2398255" y="13995"/>
                  </a:lnTo>
                  <a:lnTo>
                    <a:pt x="2400363" y="13995"/>
                  </a:lnTo>
                  <a:lnTo>
                    <a:pt x="2402459" y="11671"/>
                  </a:lnTo>
                  <a:close/>
                </a:path>
                <a:path w="4566285" h="2035175">
                  <a:moveTo>
                    <a:pt x="2514003" y="8394"/>
                  </a:moveTo>
                  <a:lnTo>
                    <a:pt x="2511907" y="6070"/>
                  </a:lnTo>
                  <a:lnTo>
                    <a:pt x="2509570" y="6070"/>
                  </a:lnTo>
                  <a:lnTo>
                    <a:pt x="2507475" y="8394"/>
                  </a:lnTo>
                  <a:lnTo>
                    <a:pt x="2509570" y="10731"/>
                  </a:lnTo>
                  <a:lnTo>
                    <a:pt x="2511679" y="10731"/>
                  </a:lnTo>
                  <a:lnTo>
                    <a:pt x="2514003" y="8394"/>
                  </a:lnTo>
                  <a:close/>
                </a:path>
                <a:path w="4566285" h="2035175">
                  <a:moveTo>
                    <a:pt x="2569311" y="765657"/>
                  </a:moveTo>
                  <a:lnTo>
                    <a:pt x="2568143" y="762165"/>
                  </a:lnTo>
                  <a:lnTo>
                    <a:pt x="2565108" y="764489"/>
                  </a:lnTo>
                  <a:lnTo>
                    <a:pt x="2563012" y="763790"/>
                  </a:lnTo>
                  <a:lnTo>
                    <a:pt x="2565108" y="767295"/>
                  </a:lnTo>
                  <a:lnTo>
                    <a:pt x="2569311" y="765657"/>
                  </a:lnTo>
                  <a:close/>
                </a:path>
                <a:path w="4566285" h="2035175">
                  <a:moveTo>
                    <a:pt x="2576309" y="11671"/>
                  </a:moveTo>
                  <a:lnTo>
                    <a:pt x="2573985" y="9334"/>
                  </a:lnTo>
                  <a:lnTo>
                    <a:pt x="2571877" y="9334"/>
                  </a:lnTo>
                  <a:lnTo>
                    <a:pt x="2569781" y="11671"/>
                  </a:lnTo>
                  <a:lnTo>
                    <a:pt x="2571877" y="13995"/>
                  </a:lnTo>
                  <a:lnTo>
                    <a:pt x="2574213" y="13995"/>
                  </a:lnTo>
                  <a:lnTo>
                    <a:pt x="2576309" y="11671"/>
                  </a:lnTo>
                  <a:close/>
                </a:path>
                <a:path w="4566285" h="2035175">
                  <a:moveTo>
                    <a:pt x="2583548" y="765898"/>
                  </a:moveTo>
                  <a:lnTo>
                    <a:pt x="2581211" y="763790"/>
                  </a:lnTo>
                  <a:lnTo>
                    <a:pt x="2578887" y="766127"/>
                  </a:lnTo>
                  <a:lnTo>
                    <a:pt x="2578887" y="768223"/>
                  </a:lnTo>
                  <a:lnTo>
                    <a:pt x="2581211" y="770331"/>
                  </a:lnTo>
                  <a:lnTo>
                    <a:pt x="2583548" y="768223"/>
                  </a:lnTo>
                  <a:lnTo>
                    <a:pt x="2583548" y="765898"/>
                  </a:lnTo>
                  <a:close/>
                </a:path>
                <a:path w="4566285" h="2035175">
                  <a:moveTo>
                    <a:pt x="2628354" y="769162"/>
                  </a:moveTo>
                  <a:lnTo>
                    <a:pt x="2627185" y="765657"/>
                  </a:lnTo>
                  <a:lnTo>
                    <a:pt x="2624150" y="767994"/>
                  </a:lnTo>
                  <a:lnTo>
                    <a:pt x="2622054" y="767295"/>
                  </a:lnTo>
                  <a:lnTo>
                    <a:pt x="2624150" y="770559"/>
                  </a:lnTo>
                  <a:lnTo>
                    <a:pt x="2628354" y="769162"/>
                  </a:lnTo>
                  <a:close/>
                </a:path>
                <a:path w="4566285" h="2035175">
                  <a:moveTo>
                    <a:pt x="2689034" y="768934"/>
                  </a:moveTo>
                  <a:lnTo>
                    <a:pt x="2685059" y="767295"/>
                  </a:lnTo>
                  <a:lnTo>
                    <a:pt x="2684132" y="769391"/>
                  </a:lnTo>
                  <a:lnTo>
                    <a:pt x="2683433" y="771258"/>
                  </a:lnTo>
                  <a:lnTo>
                    <a:pt x="2685999" y="773823"/>
                  </a:lnTo>
                  <a:lnTo>
                    <a:pt x="2688094" y="771029"/>
                  </a:lnTo>
                  <a:lnTo>
                    <a:pt x="2689034" y="768934"/>
                  </a:lnTo>
                  <a:close/>
                </a:path>
                <a:path w="4566285" h="2035175">
                  <a:moveTo>
                    <a:pt x="2822041" y="2012746"/>
                  </a:moveTo>
                  <a:lnTo>
                    <a:pt x="2821584" y="2011349"/>
                  </a:lnTo>
                  <a:lnTo>
                    <a:pt x="2821343" y="2009952"/>
                  </a:lnTo>
                  <a:lnTo>
                    <a:pt x="2819946" y="2009952"/>
                  </a:lnTo>
                  <a:lnTo>
                    <a:pt x="2819247" y="2010181"/>
                  </a:lnTo>
                  <a:lnTo>
                    <a:pt x="2819006" y="2011819"/>
                  </a:lnTo>
                  <a:lnTo>
                    <a:pt x="2818777" y="2013216"/>
                  </a:lnTo>
                  <a:lnTo>
                    <a:pt x="2818777" y="2014613"/>
                  </a:lnTo>
                  <a:lnTo>
                    <a:pt x="2818549" y="2014855"/>
                  </a:lnTo>
                  <a:lnTo>
                    <a:pt x="2819476" y="2015553"/>
                  </a:lnTo>
                  <a:lnTo>
                    <a:pt x="2819717" y="2015553"/>
                  </a:lnTo>
                  <a:lnTo>
                    <a:pt x="2821813" y="2014855"/>
                  </a:lnTo>
                  <a:lnTo>
                    <a:pt x="2821813" y="2014385"/>
                  </a:lnTo>
                  <a:lnTo>
                    <a:pt x="2822041" y="2012746"/>
                  </a:lnTo>
                  <a:close/>
                </a:path>
                <a:path w="4566285" h="2035175">
                  <a:moveTo>
                    <a:pt x="2847721" y="1880438"/>
                  </a:moveTo>
                  <a:lnTo>
                    <a:pt x="2847009" y="1878330"/>
                  </a:lnTo>
                  <a:lnTo>
                    <a:pt x="2846552" y="1878330"/>
                  </a:lnTo>
                  <a:lnTo>
                    <a:pt x="2844914" y="1878101"/>
                  </a:lnTo>
                  <a:lnTo>
                    <a:pt x="2843517" y="1878571"/>
                  </a:lnTo>
                  <a:lnTo>
                    <a:pt x="2842120" y="1878799"/>
                  </a:lnTo>
                  <a:lnTo>
                    <a:pt x="2842120" y="1879498"/>
                  </a:lnTo>
                  <a:lnTo>
                    <a:pt x="2842349" y="1880196"/>
                  </a:lnTo>
                  <a:lnTo>
                    <a:pt x="2842349" y="1880895"/>
                  </a:lnTo>
                  <a:lnTo>
                    <a:pt x="2843987" y="1881136"/>
                  </a:lnTo>
                  <a:lnTo>
                    <a:pt x="2845384" y="1881365"/>
                  </a:lnTo>
                  <a:lnTo>
                    <a:pt x="2846781" y="1881365"/>
                  </a:lnTo>
                  <a:lnTo>
                    <a:pt x="2847009" y="1881606"/>
                  </a:lnTo>
                  <a:lnTo>
                    <a:pt x="2847721" y="1880666"/>
                  </a:lnTo>
                  <a:lnTo>
                    <a:pt x="2847721" y="1880438"/>
                  </a:lnTo>
                  <a:close/>
                </a:path>
                <a:path w="4566285" h="2035175">
                  <a:moveTo>
                    <a:pt x="2986100" y="453885"/>
                  </a:moveTo>
                  <a:lnTo>
                    <a:pt x="2984462" y="449453"/>
                  </a:lnTo>
                  <a:lnTo>
                    <a:pt x="2980969" y="450621"/>
                  </a:lnTo>
                  <a:lnTo>
                    <a:pt x="2983293" y="453656"/>
                  </a:lnTo>
                  <a:lnTo>
                    <a:pt x="2982595" y="455752"/>
                  </a:lnTo>
                  <a:lnTo>
                    <a:pt x="2986100" y="453885"/>
                  </a:lnTo>
                  <a:close/>
                </a:path>
                <a:path w="4566285" h="2035175">
                  <a:moveTo>
                    <a:pt x="3161119" y="5372"/>
                  </a:moveTo>
                  <a:lnTo>
                    <a:pt x="3157626" y="3962"/>
                  </a:lnTo>
                  <a:lnTo>
                    <a:pt x="3155759" y="5829"/>
                  </a:lnTo>
                  <a:lnTo>
                    <a:pt x="3155988" y="7467"/>
                  </a:lnTo>
                  <a:lnTo>
                    <a:pt x="3158083" y="10261"/>
                  </a:lnTo>
                  <a:lnTo>
                    <a:pt x="3160191" y="7239"/>
                  </a:lnTo>
                  <a:lnTo>
                    <a:pt x="3161119" y="5372"/>
                  </a:lnTo>
                  <a:close/>
                </a:path>
                <a:path w="4566285" h="2035175">
                  <a:moveTo>
                    <a:pt x="3278263" y="1883702"/>
                  </a:moveTo>
                  <a:lnTo>
                    <a:pt x="3275939" y="1881606"/>
                  </a:lnTo>
                  <a:lnTo>
                    <a:pt x="3273602" y="1883702"/>
                  </a:lnTo>
                  <a:lnTo>
                    <a:pt x="3273602" y="1886038"/>
                  </a:lnTo>
                  <a:lnTo>
                    <a:pt x="3275939" y="1888134"/>
                  </a:lnTo>
                  <a:lnTo>
                    <a:pt x="3278263" y="1886038"/>
                  </a:lnTo>
                  <a:lnTo>
                    <a:pt x="3278263" y="1883702"/>
                  </a:lnTo>
                  <a:close/>
                </a:path>
                <a:path w="4566285" h="2035175">
                  <a:moveTo>
                    <a:pt x="3650716" y="946518"/>
                  </a:moveTo>
                  <a:lnTo>
                    <a:pt x="3650018" y="944422"/>
                  </a:lnTo>
                  <a:lnTo>
                    <a:pt x="3649548" y="944422"/>
                  </a:lnTo>
                  <a:lnTo>
                    <a:pt x="3647910" y="944181"/>
                  </a:lnTo>
                  <a:lnTo>
                    <a:pt x="3646513" y="944651"/>
                  </a:lnTo>
                  <a:lnTo>
                    <a:pt x="3645116" y="944880"/>
                  </a:lnTo>
                  <a:lnTo>
                    <a:pt x="3645116" y="946289"/>
                  </a:lnTo>
                  <a:lnTo>
                    <a:pt x="3645344" y="946988"/>
                  </a:lnTo>
                  <a:lnTo>
                    <a:pt x="3646754" y="947216"/>
                  </a:lnTo>
                  <a:lnTo>
                    <a:pt x="3648379" y="947445"/>
                  </a:lnTo>
                  <a:lnTo>
                    <a:pt x="3649776" y="947445"/>
                  </a:lnTo>
                  <a:lnTo>
                    <a:pt x="3650018" y="947686"/>
                  </a:lnTo>
                  <a:lnTo>
                    <a:pt x="3650716" y="946746"/>
                  </a:lnTo>
                  <a:lnTo>
                    <a:pt x="3650716" y="946518"/>
                  </a:lnTo>
                  <a:close/>
                </a:path>
                <a:path w="4566285" h="2035175">
                  <a:moveTo>
                    <a:pt x="3671024" y="761923"/>
                  </a:moveTo>
                  <a:lnTo>
                    <a:pt x="3670084" y="761225"/>
                  </a:lnTo>
                  <a:lnTo>
                    <a:pt x="3669855" y="761225"/>
                  </a:lnTo>
                  <a:lnTo>
                    <a:pt x="3667747" y="761923"/>
                  </a:lnTo>
                  <a:lnTo>
                    <a:pt x="3667747" y="762393"/>
                  </a:lnTo>
                  <a:lnTo>
                    <a:pt x="3667518" y="764032"/>
                  </a:lnTo>
                  <a:lnTo>
                    <a:pt x="3667988" y="765429"/>
                  </a:lnTo>
                  <a:lnTo>
                    <a:pt x="3668217" y="766826"/>
                  </a:lnTo>
                  <a:lnTo>
                    <a:pt x="3668915" y="766597"/>
                  </a:lnTo>
                  <a:lnTo>
                    <a:pt x="3670312" y="766597"/>
                  </a:lnTo>
                  <a:lnTo>
                    <a:pt x="3670554" y="765200"/>
                  </a:lnTo>
                  <a:lnTo>
                    <a:pt x="3670782" y="763562"/>
                  </a:lnTo>
                  <a:lnTo>
                    <a:pt x="3670782" y="762165"/>
                  </a:lnTo>
                  <a:lnTo>
                    <a:pt x="3671024" y="761923"/>
                  </a:lnTo>
                  <a:close/>
                </a:path>
                <a:path w="4566285" h="2035175">
                  <a:moveTo>
                    <a:pt x="3693426" y="1880438"/>
                  </a:moveTo>
                  <a:lnTo>
                    <a:pt x="3692715" y="1878330"/>
                  </a:lnTo>
                  <a:lnTo>
                    <a:pt x="3692258" y="1878330"/>
                  </a:lnTo>
                  <a:lnTo>
                    <a:pt x="3690620" y="1878101"/>
                  </a:lnTo>
                  <a:lnTo>
                    <a:pt x="3689223" y="1878571"/>
                  </a:lnTo>
                  <a:lnTo>
                    <a:pt x="3687826" y="1878799"/>
                  </a:lnTo>
                  <a:lnTo>
                    <a:pt x="3687826" y="1880196"/>
                  </a:lnTo>
                  <a:lnTo>
                    <a:pt x="3688054" y="1880895"/>
                  </a:lnTo>
                  <a:lnTo>
                    <a:pt x="3689693" y="1881136"/>
                  </a:lnTo>
                  <a:lnTo>
                    <a:pt x="3691090" y="1881365"/>
                  </a:lnTo>
                  <a:lnTo>
                    <a:pt x="3692487" y="1881365"/>
                  </a:lnTo>
                  <a:lnTo>
                    <a:pt x="3692715" y="1881606"/>
                  </a:lnTo>
                  <a:lnTo>
                    <a:pt x="3693426" y="1880666"/>
                  </a:lnTo>
                  <a:lnTo>
                    <a:pt x="3693426" y="1880438"/>
                  </a:lnTo>
                  <a:close/>
                </a:path>
                <a:path w="4566285" h="2035175">
                  <a:moveTo>
                    <a:pt x="3847909" y="1686509"/>
                  </a:moveTo>
                  <a:lnTo>
                    <a:pt x="3845801" y="1684172"/>
                  </a:lnTo>
                  <a:lnTo>
                    <a:pt x="3843477" y="1684172"/>
                  </a:lnTo>
                  <a:lnTo>
                    <a:pt x="3841369" y="1686509"/>
                  </a:lnTo>
                  <a:lnTo>
                    <a:pt x="3843477" y="1688846"/>
                  </a:lnTo>
                  <a:lnTo>
                    <a:pt x="3845801" y="1688846"/>
                  </a:lnTo>
                  <a:lnTo>
                    <a:pt x="3847909" y="1686509"/>
                  </a:lnTo>
                  <a:close/>
                </a:path>
                <a:path w="4566285" h="2035175">
                  <a:moveTo>
                    <a:pt x="4146842" y="1883702"/>
                  </a:moveTo>
                  <a:lnTo>
                    <a:pt x="4144505" y="1881606"/>
                  </a:lnTo>
                  <a:lnTo>
                    <a:pt x="4142181" y="1883702"/>
                  </a:lnTo>
                  <a:lnTo>
                    <a:pt x="4142181" y="1886038"/>
                  </a:lnTo>
                  <a:lnTo>
                    <a:pt x="4144505" y="1888134"/>
                  </a:lnTo>
                  <a:lnTo>
                    <a:pt x="4146842" y="1886038"/>
                  </a:lnTo>
                  <a:lnTo>
                    <a:pt x="4146842" y="1883702"/>
                  </a:lnTo>
                  <a:close/>
                </a:path>
                <a:path w="4566285" h="2035175">
                  <a:moveTo>
                    <a:pt x="4241355" y="17970"/>
                  </a:moveTo>
                  <a:lnTo>
                    <a:pt x="4239717" y="13296"/>
                  </a:lnTo>
                  <a:lnTo>
                    <a:pt x="4236923" y="14935"/>
                  </a:lnTo>
                  <a:lnTo>
                    <a:pt x="4238320" y="17729"/>
                  </a:lnTo>
                  <a:lnTo>
                    <a:pt x="4237850" y="19837"/>
                  </a:lnTo>
                  <a:lnTo>
                    <a:pt x="4241355" y="17970"/>
                  </a:lnTo>
                  <a:close/>
                </a:path>
                <a:path w="4566285" h="2035175">
                  <a:moveTo>
                    <a:pt x="4244619" y="6769"/>
                  </a:moveTo>
                  <a:lnTo>
                    <a:pt x="4244162" y="5372"/>
                  </a:lnTo>
                  <a:lnTo>
                    <a:pt x="4243921" y="3962"/>
                  </a:lnTo>
                  <a:lnTo>
                    <a:pt x="4242524" y="3962"/>
                  </a:lnTo>
                  <a:lnTo>
                    <a:pt x="4241825" y="4203"/>
                  </a:lnTo>
                  <a:lnTo>
                    <a:pt x="4241597" y="5829"/>
                  </a:lnTo>
                  <a:lnTo>
                    <a:pt x="4241355" y="7239"/>
                  </a:lnTo>
                  <a:lnTo>
                    <a:pt x="4241355" y="8636"/>
                  </a:lnTo>
                  <a:lnTo>
                    <a:pt x="4241127" y="8864"/>
                  </a:lnTo>
                  <a:lnTo>
                    <a:pt x="4242054" y="9563"/>
                  </a:lnTo>
                  <a:lnTo>
                    <a:pt x="4242295" y="9563"/>
                  </a:lnTo>
                  <a:lnTo>
                    <a:pt x="4244391" y="8864"/>
                  </a:lnTo>
                  <a:lnTo>
                    <a:pt x="4244391" y="8394"/>
                  </a:lnTo>
                  <a:lnTo>
                    <a:pt x="4244619" y="6769"/>
                  </a:lnTo>
                  <a:close/>
                </a:path>
                <a:path w="4566285" h="2035175">
                  <a:moveTo>
                    <a:pt x="4267492" y="437781"/>
                  </a:moveTo>
                  <a:lnTo>
                    <a:pt x="4265396" y="435457"/>
                  </a:lnTo>
                  <a:lnTo>
                    <a:pt x="4263060" y="435457"/>
                  </a:lnTo>
                  <a:lnTo>
                    <a:pt x="4260964" y="437781"/>
                  </a:lnTo>
                  <a:lnTo>
                    <a:pt x="4263060" y="440118"/>
                  </a:lnTo>
                  <a:lnTo>
                    <a:pt x="4265155" y="440118"/>
                  </a:lnTo>
                  <a:lnTo>
                    <a:pt x="4267492" y="437781"/>
                  </a:lnTo>
                  <a:close/>
                </a:path>
                <a:path w="4566285" h="2035175">
                  <a:moveTo>
                    <a:pt x="4323499" y="768934"/>
                  </a:moveTo>
                  <a:lnTo>
                    <a:pt x="4320464" y="766597"/>
                  </a:lnTo>
                  <a:lnTo>
                    <a:pt x="4318368" y="765657"/>
                  </a:lnTo>
                  <a:lnTo>
                    <a:pt x="4317200" y="769391"/>
                  </a:lnTo>
                  <a:lnTo>
                    <a:pt x="4319067" y="771258"/>
                  </a:lnTo>
                  <a:lnTo>
                    <a:pt x="4320705" y="771029"/>
                  </a:lnTo>
                  <a:lnTo>
                    <a:pt x="4323499" y="768934"/>
                  </a:lnTo>
                  <a:close/>
                </a:path>
                <a:path w="4566285" h="2035175">
                  <a:moveTo>
                    <a:pt x="4349166" y="4203"/>
                  </a:moveTo>
                  <a:lnTo>
                    <a:pt x="4347070" y="3263"/>
                  </a:lnTo>
                  <a:lnTo>
                    <a:pt x="4345203" y="2565"/>
                  </a:lnTo>
                  <a:lnTo>
                    <a:pt x="4342638" y="5130"/>
                  </a:lnTo>
                  <a:lnTo>
                    <a:pt x="4345673" y="7239"/>
                  </a:lnTo>
                  <a:lnTo>
                    <a:pt x="4347540" y="8166"/>
                  </a:lnTo>
                  <a:lnTo>
                    <a:pt x="4349166" y="4203"/>
                  </a:lnTo>
                  <a:close/>
                </a:path>
                <a:path w="4566285" h="2035175">
                  <a:moveTo>
                    <a:pt x="4373677" y="5372"/>
                  </a:moveTo>
                  <a:lnTo>
                    <a:pt x="4370171" y="3962"/>
                  </a:lnTo>
                  <a:lnTo>
                    <a:pt x="4368304" y="5829"/>
                  </a:lnTo>
                  <a:lnTo>
                    <a:pt x="4368533" y="7467"/>
                  </a:lnTo>
                  <a:lnTo>
                    <a:pt x="4370641" y="10261"/>
                  </a:lnTo>
                  <a:lnTo>
                    <a:pt x="4372737" y="7239"/>
                  </a:lnTo>
                  <a:lnTo>
                    <a:pt x="4373677" y="5372"/>
                  </a:lnTo>
                  <a:close/>
                </a:path>
                <a:path w="4566285" h="2035175">
                  <a:moveTo>
                    <a:pt x="4425480" y="946289"/>
                  </a:moveTo>
                  <a:lnTo>
                    <a:pt x="4423143" y="944181"/>
                  </a:lnTo>
                  <a:lnTo>
                    <a:pt x="4420806" y="946289"/>
                  </a:lnTo>
                  <a:lnTo>
                    <a:pt x="4420806" y="948613"/>
                  </a:lnTo>
                  <a:lnTo>
                    <a:pt x="4423143" y="950722"/>
                  </a:lnTo>
                  <a:lnTo>
                    <a:pt x="4425480" y="948613"/>
                  </a:lnTo>
                  <a:lnTo>
                    <a:pt x="4425480" y="946289"/>
                  </a:lnTo>
                  <a:close/>
                </a:path>
                <a:path w="4566285" h="2035175">
                  <a:moveTo>
                    <a:pt x="4509960" y="1349070"/>
                  </a:moveTo>
                  <a:lnTo>
                    <a:pt x="4507852" y="1346733"/>
                  </a:lnTo>
                  <a:lnTo>
                    <a:pt x="4505528" y="1346733"/>
                  </a:lnTo>
                  <a:lnTo>
                    <a:pt x="4503420" y="1349070"/>
                  </a:lnTo>
                  <a:lnTo>
                    <a:pt x="4505528" y="1351407"/>
                  </a:lnTo>
                  <a:lnTo>
                    <a:pt x="4507852" y="1351407"/>
                  </a:lnTo>
                  <a:lnTo>
                    <a:pt x="4509960" y="1349070"/>
                  </a:lnTo>
                  <a:close/>
                </a:path>
                <a:path w="4566285" h="2035175">
                  <a:moveTo>
                    <a:pt x="4565967" y="14465"/>
                  </a:moveTo>
                  <a:lnTo>
                    <a:pt x="4565027" y="13766"/>
                  </a:lnTo>
                  <a:lnTo>
                    <a:pt x="4564799" y="13766"/>
                  </a:lnTo>
                  <a:lnTo>
                    <a:pt x="4562691" y="14465"/>
                  </a:lnTo>
                  <a:lnTo>
                    <a:pt x="4562691" y="14935"/>
                  </a:lnTo>
                  <a:lnTo>
                    <a:pt x="4562462" y="16573"/>
                  </a:lnTo>
                  <a:lnTo>
                    <a:pt x="4562932" y="17970"/>
                  </a:lnTo>
                  <a:lnTo>
                    <a:pt x="4563161" y="19367"/>
                  </a:lnTo>
                  <a:lnTo>
                    <a:pt x="4564329" y="19367"/>
                  </a:lnTo>
                  <a:lnTo>
                    <a:pt x="4565269" y="19138"/>
                  </a:lnTo>
                  <a:lnTo>
                    <a:pt x="4565497" y="17500"/>
                  </a:lnTo>
                  <a:lnTo>
                    <a:pt x="4565726" y="16103"/>
                  </a:lnTo>
                  <a:lnTo>
                    <a:pt x="4565726" y="14706"/>
                  </a:lnTo>
                  <a:lnTo>
                    <a:pt x="4565967" y="1446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87" name="object 87"/>
            <p:cNvSpPr/>
            <p:nvPr/>
          </p:nvSpPr>
          <p:spPr>
            <a:xfrm>
              <a:off x="1072413" y="2972409"/>
              <a:ext cx="4634865" cy="2009775"/>
            </a:xfrm>
            <a:custGeom>
              <a:avLst/>
              <a:gdLst/>
              <a:ahLst/>
              <a:cxnLst/>
              <a:rect l="l" t="t" r="r" b="b"/>
              <a:pathLst>
                <a:path w="4634865" h="2009775">
                  <a:moveTo>
                    <a:pt x="6540" y="1676019"/>
                  </a:moveTo>
                  <a:lnTo>
                    <a:pt x="4432" y="1673682"/>
                  </a:lnTo>
                  <a:lnTo>
                    <a:pt x="2336" y="1673682"/>
                  </a:lnTo>
                  <a:lnTo>
                    <a:pt x="0" y="1676019"/>
                  </a:lnTo>
                  <a:lnTo>
                    <a:pt x="2108" y="1678343"/>
                  </a:lnTo>
                  <a:lnTo>
                    <a:pt x="4432" y="1678343"/>
                  </a:lnTo>
                  <a:lnTo>
                    <a:pt x="6540" y="1676019"/>
                  </a:lnTo>
                  <a:close/>
                </a:path>
                <a:path w="4634865" h="2009775">
                  <a:moveTo>
                    <a:pt x="72351" y="19138"/>
                  </a:moveTo>
                  <a:lnTo>
                    <a:pt x="71882" y="17741"/>
                  </a:lnTo>
                  <a:lnTo>
                    <a:pt x="71640" y="16344"/>
                  </a:lnTo>
                  <a:lnTo>
                    <a:pt x="70942" y="16573"/>
                  </a:lnTo>
                  <a:lnTo>
                    <a:pt x="69545" y="16573"/>
                  </a:lnTo>
                  <a:lnTo>
                    <a:pt x="69316" y="17970"/>
                  </a:lnTo>
                  <a:lnTo>
                    <a:pt x="69075" y="19608"/>
                  </a:lnTo>
                  <a:lnTo>
                    <a:pt x="69075" y="21005"/>
                  </a:lnTo>
                  <a:lnTo>
                    <a:pt x="68846" y="21234"/>
                  </a:lnTo>
                  <a:lnTo>
                    <a:pt x="69773" y="21945"/>
                  </a:lnTo>
                  <a:lnTo>
                    <a:pt x="70015" y="21945"/>
                  </a:lnTo>
                  <a:lnTo>
                    <a:pt x="72110" y="21234"/>
                  </a:lnTo>
                  <a:lnTo>
                    <a:pt x="72110" y="20777"/>
                  </a:lnTo>
                  <a:lnTo>
                    <a:pt x="72351" y="19138"/>
                  </a:lnTo>
                  <a:close/>
                </a:path>
                <a:path w="4634865" h="2009775">
                  <a:moveTo>
                    <a:pt x="200698" y="14706"/>
                  </a:moveTo>
                  <a:lnTo>
                    <a:pt x="198361" y="12611"/>
                  </a:lnTo>
                  <a:lnTo>
                    <a:pt x="196024" y="14935"/>
                  </a:lnTo>
                  <a:lnTo>
                    <a:pt x="196024" y="17043"/>
                  </a:lnTo>
                  <a:lnTo>
                    <a:pt x="198361" y="19138"/>
                  </a:lnTo>
                  <a:lnTo>
                    <a:pt x="200698" y="17043"/>
                  </a:lnTo>
                  <a:lnTo>
                    <a:pt x="200698" y="14706"/>
                  </a:lnTo>
                  <a:close/>
                </a:path>
                <a:path w="4634865" h="2009775">
                  <a:moveTo>
                    <a:pt x="432663" y="938822"/>
                  </a:moveTo>
                  <a:lnTo>
                    <a:pt x="429387" y="936955"/>
                  </a:lnTo>
                  <a:lnTo>
                    <a:pt x="430085" y="939050"/>
                  </a:lnTo>
                  <a:lnTo>
                    <a:pt x="427761" y="942086"/>
                  </a:lnTo>
                  <a:lnTo>
                    <a:pt x="431253" y="943254"/>
                  </a:lnTo>
                  <a:lnTo>
                    <a:pt x="432663" y="938822"/>
                  </a:lnTo>
                  <a:close/>
                </a:path>
                <a:path w="4634865" h="2009775">
                  <a:moveTo>
                    <a:pt x="445262" y="1082573"/>
                  </a:moveTo>
                  <a:lnTo>
                    <a:pt x="445020" y="1081633"/>
                  </a:lnTo>
                  <a:lnTo>
                    <a:pt x="443623" y="1081405"/>
                  </a:lnTo>
                  <a:lnTo>
                    <a:pt x="441998" y="1081176"/>
                  </a:lnTo>
                  <a:lnTo>
                    <a:pt x="440588" y="1081176"/>
                  </a:lnTo>
                  <a:lnTo>
                    <a:pt x="440359" y="1080935"/>
                  </a:lnTo>
                  <a:lnTo>
                    <a:pt x="439661" y="1081874"/>
                  </a:lnTo>
                  <a:lnTo>
                    <a:pt x="439661" y="1082103"/>
                  </a:lnTo>
                  <a:lnTo>
                    <a:pt x="440359" y="1084211"/>
                  </a:lnTo>
                  <a:lnTo>
                    <a:pt x="440829" y="1084211"/>
                  </a:lnTo>
                  <a:lnTo>
                    <a:pt x="442455" y="1084440"/>
                  </a:lnTo>
                  <a:lnTo>
                    <a:pt x="443865" y="1083970"/>
                  </a:lnTo>
                  <a:lnTo>
                    <a:pt x="445262" y="1083741"/>
                  </a:lnTo>
                  <a:lnTo>
                    <a:pt x="445262" y="1082573"/>
                  </a:lnTo>
                  <a:close/>
                </a:path>
                <a:path w="4634865" h="2009775">
                  <a:moveTo>
                    <a:pt x="547471" y="941857"/>
                  </a:moveTo>
                  <a:lnTo>
                    <a:pt x="545376" y="939520"/>
                  </a:lnTo>
                  <a:lnTo>
                    <a:pt x="543039" y="939520"/>
                  </a:lnTo>
                  <a:lnTo>
                    <a:pt x="540943" y="941857"/>
                  </a:lnTo>
                  <a:lnTo>
                    <a:pt x="543039" y="944194"/>
                  </a:lnTo>
                  <a:lnTo>
                    <a:pt x="545134" y="944194"/>
                  </a:lnTo>
                  <a:lnTo>
                    <a:pt x="547471" y="941857"/>
                  </a:lnTo>
                  <a:close/>
                </a:path>
                <a:path w="4634865" h="2009775">
                  <a:moveTo>
                    <a:pt x="589711" y="1086307"/>
                  </a:moveTo>
                  <a:lnTo>
                    <a:pt x="588543" y="1082802"/>
                  </a:lnTo>
                  <a:lnTo>
                    <a:pt x="585508" y="1085138"/>
                  </a:lnTo>
                  <a:lnTo>
                    <a:pt x="583412" y="1084440"/>
                  </a:lnTo>
                  <a:lnTo>
                    <a:pt x="585508" y="1087704"/>
                  </a:lnTo>
                  <a:lnTo>
                    <a:pt x="589711" y="1086307"/>
                  </a:lnTo>
                  <a:close/>
                </a:path>
                <a:path w="4634865" h="2009775">
                  <a:moveTo>
                    <a:pt x="702894" y="938822"/>
                  </a:moveTo>
                  <a:lnTo>
                    <a:pt x="699389" y="937183"/>
                  </a:lnTo>
                  <a:lnTo>
                    <a:pt x="697522" y="939292"/>
                  </a:lnTo>
                  <a:lnTo>
                    <a:pt x="697763" y="940917"/>
                  </a:lnTo>
                  <a:lnTo>
                    <a:pt x="699858" y="943724"/>
                  </a:lnTo>
                  <a:lnTo>
                    <a:pt x="701954" y="940917"/>
                  </a:lnTo>
                  <a:lnTo>
                    <a:pt x="702894" y="938822"/>
                  </a:lnTo>
                  <a:close/>
                </a:path>
                <a:path w="4634865" h="2009775">
                  <a:moveTo>
                    <a:pt x="704761" y="1395742"/>
                  </a:moveTo>
                  <a:lnTo>
                    <a:pt x="704291" y="1394345"/>
                  </a:lnTo>
                  <a:lnTo>
                    <a:pt x="704062" y="1392948"/>
                  </a:lnTo>
                  <a:lnTo>
                    <a:pt x="703364" y="1392948"/>
                  </a:lnTo>
                  <a:lnTo>
                    <a:pt x="702652" y="1393177"/>
                  </a:lnTo>
                  <a:lnTo>
                    <a:pt x="701954" y="1393177"/>
                  </a:lnTo>
                  <a:lnTo>
                    <a:pt x="701725" y="1394815"/>
                  </a:lnTo>
                  <a:lnTo>
                    <a:pt x="701497" y="1396212"/>
                  </a:lnTo>
                  <a:lnTo>
                    <a:pt x="701497" y="1397609"/>
                  </a:lnTo>
                  <a:lnTo>
                    <a:pt x="701255" y="1397850"/>
                  </a:lnTo>
                  <a:lnTo>
                    <a:pt x="702195" y="1398549"/>
                  </a:lnTo>
                  <a:lnTo>
                    <a:pt x="702424" y="1398549"/>
                  </a:lnTo>
                  <a:lnTo>
                    <a:pt x="704519" y="1397850"/>
                  </a:lnTo>
                  <a:lnTo>
                    <a:pt x="704519" y="1397381"/>
                  </a:lnTo>
                  <a:lnTo>
                    <a:pt x="704761" y="1395742"/>
                  </a:lnTo>
                  <a:close/>
                </a:path>
                <a:path w="4634865" h="2009775">
                  <a:moveTo>
                    <a:pt x="705459" y="444093"/>
                  </a:moveTo>
                  <a:lnTo>
                    <a:pt x="703122" y="441998"/>
                  </a:lnTo>
                  <a:lnTo>
                    <a:pt x="700786" y="444322"/>
                  </a:lnTo>
                  <a:lnTo>
                    <a:pt x="700786" y="446430"/>
                  </a:lnTo>
                  <a:lnTo>
                    <a:pt x="703122" y="448525"/>
                  </a:lnTo>
                  <a:lnTo>
                    <a:pt x="705459" y="446430"/>
                  </a:lnTo>
                  <a:lnTo>
                    <a:pt x="705459" y="444093"/>
                  </a:lnTo>
                  <a:close/>
                </a:path>
                <a:path w="4634865" h="2009775">
                  <a:moveTo>
                    <a:pt x="707796" y="14478"/>
                  </a:moveTo>
                  <a:lnTo>
                    <a:pt x="706628" y="10972"/>
                  </a:lnTo>
                  <a:lnTo>
                    <a:pt x="703592" y="13309"/>
                  </a:lnTo>
                  <a:lnTo>
                    <a:pt x="701497" y="12611"/>
                  </a:lnTo>
                  <a:lnTo>
                    <a:pt x="703364" y="16103"/>
                  </a:lnTo>
                  <a:lnTo>
                    <a:pt x="707796" y="14478"/>
                  </a:lnTo>
                  <a:close/>
                </a:path>
                <a:path w="4634865" h="2009775">
                  <a:moveTo>
                    <a:pt x="733691" y="14935"/>
                  </a:moveTo>
                  <a:lnTo>
                    <a:pt x="732993" y="12839"/>
                  </a:lnTo>
                  <a:lnTo>
                    <a:pt x="732523" y="12839"/>
                  </a:lnTo>
                  <a:lnTo>
                    <a:pt x="730897" y="12611"/>
                  </a:lnTo>
                  <a:lnTo>
                    <a:pt x="729500" y="13068"/>
                  </a:lnTo>
                  <a:lnTo>
                    <a:pt x="728091" y="13309"/>
                  </a:lnTo>
                  <a:lnTo>
                    <a:pt x="728091" y="14706"/>
                  </a:lnTo>
                  <a:lnTo>
                    <a:pt x="728332" y="15405"/>
                  </a:lnTo>
                  <a:lnTo>
                    <a:pt x="729729" y="15633"/>
                  </a:lnTo>
                  <a:lnTo>
                    <a:pt x="731354" y="15875"/>
                  </a:lnTo>
                  <a:lnTo>
                    <a:pt x="732764" y="15875"/>
                  </a:lnTo>
                  <a:lnTo>
                    <a:pt x="732993" y="16103"/>
                  </a:lnTo>
                  <a:lnTo>
                    <a:pt x="733691" y="15176"/>
                  </a:lnTo>
                  <a:lnTo>
                    <a:pt x="733691" y="14935"/>
                  </a:lnTo>
                  <a:close/>
                </a:path>
                <a:path w="4634865" h="2009775">
                  <a:moveTo>
                    <a:pt x="747928" y="11442"/>
                  </a:moveTo>
                  <a:lnTo>
                    <a:pt x="745591" y="9334"/>
                  </a:lnTo>
                  <a:lnTo>
                    <a:pt x="743267" y="11671"/>
                  </a:lnTo>
                  <a:lnTo>
                    <a:pt x="743267" y="13766"/>
                  </a:lnTo>
                  <a:lnTo>
                    <a:pt x="745591" y="15875"/>
                  </a:lnTo>
                  <a:lnTo>
                    <a:pt x="747928" y="13766"/>
                  </a:lnTo>
                  <a:lnTo>
                    <a:pt x="747928" y="11442"/>
                  </a:lnTo>
                  <a:close/>
                </a:path>
                <a:path w="4634865" h="2009775">
                  <a:moveTo>
                    <a:pt x="779907" y="1082573"/>
                  </a:moveTo>
                  <a:lnTo>
                    <a:pt x="775462" y="1081176"/>
                  </a:lnTo>
                  <a:lnTo>
                    <a:pt x="773595" y="1084440"/>
                  </a:lnTo>
                  <a:lnTo>
                    <a:pt x="775703" y="1083970"/>
                  </a:lnTo>
                  <a:lnTo>
                    <a:pt x="778738" y="1086078"/>
                  </a:lnTo>
                  <a:lnTo>
                    <a:pt x="779437" y="1083970"/>
                  </a:lnTo>
                  <a:lnTo>
                    <a:pt x="779907" y="1082573"/>
                  </a:lnTo>
                  <a:close/>
                </a:path>
                <a:path w="4634865" h="2009775">
                  <a:moveTo>
                    <a:pt x="793203" y="755167"/>
                  </a:moveTo>
                  <a:lnTo>
                    <a:pt x="791095" y="752830"/>
                  </a:lnTo>
                  <a:lnTo>
                    <a:pt x="788771" y="752830"/>
                  </a:lnTo>
                  <a:lnTo>
                    <a:pt x="786663" y="755167"/>
                  </a:lnTo>
                  <a:lnTo>
                    <a:pt x="788771" y="757504"/>
                  </a:lnTo>
                  <a:lnTo>
                    <a:pt x="791108" y="757504"/>
                  </a:lnTo>
                  <a:lnTo>
                    <a:pt x="793203" y="755167"/>
                  </a:lnTo>
                  <a:close/>
                </a:path>
                <a:path w="4634865" h="2009775">
                  <a:moveTo>
                    <a:pt x="825411" y="20535"/>
                  </a:moveTo>
                  <a:lnTo>
                    <a:pt x="823544" y="18669"/>
                  </a:lnTo>
                  <a:lnTo>
                    <a:pt x="821905" y="18910"/>
                  </a:lnTo>
                  <a:lnTo>
                    <a:pt x="819099" y="21005"/>
                  </a:lnTo>
                  <a:lnTo>
                    <a:pt x="822134" y="23101"/>
                  </a:lnTo>
                  <a:lnTo>
                    <a:pt x="824242" y="24041"/>
                  </a:lnTo>
                  <a:lnTo>
                    <a:pt x="825411" y="20535"/>
                  </a:lnTo>
                  <a:close/>
                </a:path>
                <a:path w="4634865" h="2009775">
                  <a:moveTo>
                    <a:pt x="950722" y="23812"/>
                  </a:moveTo>
                  <a:lnTo>
                    <a:pt x="949083" y="19608"/>
                  </a:lnTo>
                  <a:lnTo>
                    <a:pt x="945591" y="20777"/>
                  </a:lnTo>
                  <a:lnTo>
                    <a:pt x="947915" y="23812"/>
                  </a:lnTo>
                  <a:lnTo>
                    <a:pt x="947216" y="25908"/>
                  </a:lnTo>
                  <a:lnTo>
                    <a:pt x="950722" y="23812"/>
                  </a:lnTo>
                  <a:close/>
                </a:path>
                <a:path w="4634865" h="2009775">
                  <a:moveTo>
                    <a:pt x="962621" y="446887"/>
                  </a:moveTo>
                  <a:lnTo>
                    <a:pt x="958189" y="445731"/>
                  </a:lnTo>
                  <a:lnTo>
                    <a:pt x="956551" y="447598"/>
                  </a:lnTo>
                  <a:lnTo>
                    <a:pt x="956551" y="449465"/>
                  </a:lnTo>
                  <a:lnTo>
                    <a:pt x="959358" y="451091"/>
                  </a:lnTo>
                  <a:lnTo>
                    <a:pt x="958659" y="449694"/>
                  </a:lnTo>
                  <a:lnTo>
                    <a:pt x="962621" y="446887"/>
                  </a:lnTo>
                  <a:close/>
                </a:path>
                <a:path w="4634865" h="2009775">
                  <a:moveTo>
                    <a:pt x="1118044" y="941857"/>
                  </a:moveTo>
                  <a:lnTo>
                    <a:pt x="1115009" y="939749"/>
                  </a:lnTo>
                  <a:lnTo>
                    <a:pt x="1112913" y="938822"/>
                  </a:lnTo>
                  <a:lnTo>
                    <a:pt x="1111745" y="942327"/>
                  </a:lnTo>
                  <a:lnTo>
                    <a:pt x="1113612" y="944194"/>
                  </a:lnTo>
                  <a:lnTo>
                    <a:pt x="1115237" y="943952"/>
                  </a:lnTo>
                  <a:lnTo>
                    <a:pt x="1118044" y="941857"/>
                  </a:lnTo>
                  <a:close/>
                </a:path>
                <a:path w="4634865" h="2009775">
                  <a:moveTo>
                    <a:pt x="1233093" y="1948586"/>
                  </a:moveTo>
                  <a:lnTo>
                    <a:pt x="1230757" y="1946478"/>
                  </a:lnTo>
                  <a:lnTo>
                    <a:pt x="1228420" y="1948586"/>
                  </a:lnTo>
                  <a:lnTo>
                    <a:pt x="1228420" y="1950910"/>
                  </a:lnTo>
                  <a:lnTo>
                    <a:pt x="1230757" y="1953018"/>
                  </a:lnTo>
                  <a:lnTo>
                    <a:pt x="1233093" y="1950910"/>
                  </a:lnTo>
                  <a:lnTo>
                    <a:pt x="1233093" y="1948586"/>
                  </a:lnTo>
                  <a:close/>
                </a:path>
                <a:path w="4634865" h="2009775">
                  <a:moveTo>
                    <a:pt x="1311262" y="3975"/>
                  </a:moveTo>
                  <a:lnTo>
                    <a:pt x="1310335" y="3276"/>
                  </a:lnTo>
                  <a:lnTo>
                    <a:pt x="1310093" y="3276"/>
                  </a:lnTo>
                  <a:lnTo>
                    <a:pt x="1307998" y="3975"/>
                  </a:lnTo>
                  <a:lnTo>
                    <a:pt x="1307998" y="4432"/>
                  </a:lnTo>
                  <a:lnTo>
                    <a:pt x="1307769" y="6070"/>
                  </a:lnTo>
                  <a:lnTo>
                    <a:pt x="1308239" y="7467"/>
                  </a:lnTo>
                  <a:lnTo>
                    <a:pt x="1308468" y="8877"/>
                  </a:lnTo>
                  <a:lnTo>
                    <a:pt x="1309865" y="8877"/>
                  </a:lnTo>
                  <a:lnTo>
                    <a:pt x="1310563" y="8636"/>
                  </a:lnTo>
                  <a:lnTo>
                    <a:pt x="1310805" y="7239"/>
                  </a:lnTo>
                  <a:lnTo>
                    <a:pt x="1311033" y="5600"/>
                  </a:lnTo>
                  <a:lnTo>
                    <a:pt x="1311033" y="4203"/>
                  </a:lnTo>
                  <a:lnTo>
                    <a:pt x="1311262" y="3975"/>
                  </a:lnTo>
                  <a:close/>
                </a:path>
                <a:path w="4634865" h="2009775">
                  <a:moveTo>
                    <a:pt x="1332268" y="11201"/>
                  </a:moveTo>
                  <a:lnTo>
                    <a:pt x="1328534" y="10033"/>
                  </a:lnTo>
                  <a:lnTo>
                    <a:pt x="1326667" y="11899"/>
                  </a:lnTo>
                  <a:lnTo>
                    <a:pt x="1326896" y="13538"/>
                  </a:lnTo>
                  <a:lnTo>
                    <a:pt x="1329004" y="16344"/>
                  </a:lnTo>
                  <a:lnTo>
                    <a:pt x="1331341" y="13309"/>
                  </a:lnTo>
                  <a:lnTo>
                    <a:pt x="1332268" y="11201"/>
                  </a:lnTo>
                  <a:close/>
                </a:path>
                <a:path w="4634865" h="2009775">
                  <a:moveTo>
                    <a:pt x="1504022" y="761238"/>
                  </a:moveTo>
                  <a:lnTo>
                    <a:pt x="1503794" y="760526"/>
                  </a:lnTo>
                  <a:lnTo>
                    <a:pt x="1502384" y="760298"/>
                  </a:lnTo>
                  <a:lnTo>
                    <a:pt x="1500759" y="760069"/>
                  </a:lnTo>
                  <a:lnTo>
                    <a:pt x="1499362" y="760069"/>
                  </a:lnTo>
                  <a:lnTo>
                    <a:pt x="1499120" y="759828"/>
                  </a:lnTo>
                  <a:lnTo>
                    <a:pt x="1498422" y="760768"/>
                  </a:lnTo>
                  <a:lnTo>
                    <a:pt x="1498422" y="760996"/>
                  </a:lnTo>
                  <a:lnTo>
                    <a:pt x="1499120" y="763104"/>
                  </a:lnTo>
                  <a:lnTo>
                    <a:pt x="1499590" y="763104"/>
                  </a:lnTo>
                  <a:lnTo>
                    <a:pt x="1501228" y="763333"/>
                  </a:lnTo>
                  <a:lnTo>
                    <a:pt x="1502625" y="762863"/>
                  </a:lnTo>
                  <a:lnTo>
                    <a:pt x="1504022" y="762635"/>
                  </a:lnTo>
                  <a:lnTo>
                    <a:pt x="1504022" y="761238"/>
                  </a:lnTo>
                  <a:close/>
                </a:path>
                <a:path w="4634865" h="2009775">
                  <a:moveTo>
                    <a:pt x="1521066" y="3975"/>
                  </a:moveTo>
                  <a:lnTo>
                    <a:pt x="1520126" y="3276"/>
                  </a:lnTo>
                  <a:lnTo>
                    <a:pt x="1519897" y="3276"/>
                  </a:lnTo>
                  <a:lnTo>
                    <a:pt x="1517789" y="3975"/>
                  </a:lnTo>
                  <a:lnTo>
                    <a:pt x="1517789" y="4432"/>
                  </a:lnTo>
                  <a:lnTo>
                    <a:pt x="1517561" y="6070"/>
                  </a:lnTo>
                  <a:lnTo>
                    <a:pt x="1518031" y="7467"/>
                  </a:lnTo>
                  <a:lnTo>
                    <a:pt x="1518259" y="8877"/>
                  </a:lnTo>
                  <a:lnTo>
                    <a:pt x="1519656" y="8877"/>
                  </a:lnTo>
                  <a:lnTo>
                    <a:pt x="1520355" y="8636"/>
                  </a:lnTo>
                  <a:lnTo>
                    <a:pt x="1520596" y="7239"/>
                  </a:lnTo>
                  <a:lnTo>
                    <a:pt x="1520825" y="5600"/>
                  </a:lnTo>
                  <a:lnTo>
                    <a:pt x="1520825" y="4203"/>
                  </a:lnTo>
                  <a:lnTo>
                    <a:pt x="1521066" y="3975"/>
                  </a:lnTo>
                  <a:close/>
                </a:path>
                <a:path w="4634865" h="2009775">
                  <a:moveTo>
                    <a:pt x="1560271" y="10744"/>
                  </a:moveTo>
                  <a:lnTo>
                    <a:pt x="1559331" y="10033"/>
                  </a:lnTo>
                  <a:lnTo>
                    <a:pt x="1559102" y="10033"/>
                  </a:lnTo>
                  <a:lnTo>
                    <a:pt x="1556994" y="10744"/>
                  </a:lnTo>
                  <a:lnTo>
                    <a:pt x="1556994" y="11201"/>
                  </a:lnTo>
                  <a:lnTo>
                    <a:pt x="1556766" y="12839"/>
                  </a:lnTo>
                  <a:lnTo>
                    <a:pt x="1557235" y="14236"/>
                  </a:lnTo>
                  <a:lnTo>
                    <a:pt x="1557464" y="15633"/>
                  </a:lnTo>
                  <a:lnTo>
                    <a:pt x="1558163" y="15405"/>
                  </a:lnTo>
                  <a:lnTo>
                    <a:pt x="1559560" y="15405"/>
                  </a:lnTo>
                  <a:lnTo>
                    <a:pt x="1559801" y="14008"/>
                  </a:lnTo>
                  <a:lnTo>
                    <a:pt x="1560029" y="12369"/>
                  </a:lnTo>
                  <a:lnTo>
                    <a:pt x="1560029" y="10972"/>
                  </a:lnTo>
                  <a:lnTo>
                    <a:pt x="1560271" y="10744"/>
                  </a:lnTo>
                  <a:close/>
                </a:path>
                <a:path w="4634865" h="2009775">
                  <a:moveTo>
                    <a:pt x="1730857" y="754697"/>
                  </a:moveTo>
                  <a:lnTo>
                    <a:pt x="1729917" y="753999"/>
                  </a:lnTo>
                  <a:lnTo>
                    <a:pt x="1729689" y="753999"/>
                  </a:lnTo>
                  <a:lnTo>
                    <a:pt x="1727581" y="754697"/>
                  </a:lnTo>
                  <a:lnTo>
                    <a:pt x="1727581" y="755167"/>
                  </a:lnTo>
                  <a:lnTo>
                    <a:pt x="1727352" y="756793"/>
                  </a:lnTo>
                  <a:lnTo>
                    <a:pt x="1727822" y="758202"/>
                  </a:lnTo>
                  <a:lnTo>
                    <a:pt x="1728050" y="759599"/>
                  </a:lnTo>
                  <a:lnTo>
                    <a:pt x="1728749" y="759599"/>
                  </a:lnTo>
                  <a:lnTo>
                    <a:pt x="1729447" y="759371"/>
                  </a:lnTo>
                  <a:lnTo>
                    <a:pt x="1730159" y="759371"/>
                  </a:lnTo>
                  <a:lnTo>
                    <a:pt x="1730387" y="757961"/>
                  </a:lnTo>
                  <a:lnTo>
                    <a:pt x="1730616" y="756335"/>
                  </a:lnTo>
                  <a:lnTo>
                    <a:pt x="1730616" y="754926"/>
                  </a:lnTo>
                  <a:lnTo>
                    <a:pt x="1730857" y="754697"/>
                  </a:lnTo>
                  <a:close/>
                </a:path>
                <a:path w="4634865" h="2009775">
                  <a:moveTo>
                    <a:pt x="1741347" y="762393"/>
                  </a:moveTo>
                  <a:lnTo>
                    <a:pt x="1738782" y="759828"/>
                  </a:lnTo>
                  <a:lnTo>
                    <a:pt x="1736686" y="762635"/>
                  </a:lnTo>
                  <a:lnTo>
                    <a:pt x="1735747" y="764730"/>
                  </a:lnTo>
                  <a:lnTo>
                    <a:pt x="1739722" y="766368"/>
                  </a:lnTo>
                  <a:lnTo>
                    <a:pt x="1740649" y="764260"/>
                  </a:lnTo>
                  <a:lnTo>
                    <a:pt x="1741347" y="762393"/>
                  </a:lnTo>
                  <a:close/>
                </a:path>
                <a:path w="4634865" h="2009775">
                  <a:moveTo>
                    <a:pt x="1754187" y="762165"/>
                  </a:moveTo>
                  <a:lnTo>
                    <a:pt x="1751850" y="760069"/>
                  </a:lnTo>
                  <a:lnTo>
                    <a:pt x="1749526" y="762165"/>
                  </a:lnTo>
                  <a:lnTo>
                    <a:pt x="1749526" y="764260"/>
                  </a:lnTo>
                  <a:lnTo>
                    <a:pt x="1751850" y="766597"/>
                  </a:lnTo>
                  <a:lnTo>
                    <a:pt x="1754187" y="764501"/>
                  </a:lnTo>
                  <a:lnTo>
                    <a:pt x="1754187" y="762165"/>
                  </a:lnTo>
                  <a:close/>
                </a:path>
                <a:path w="4634865" h="2009775">
                  <a:moveTo>
                    <a:pt x="1783359" y="761695"/>
                  </a:moveTo>
                  <a:lnTo>
                    <a:pt x="1780324" y="759599"/>
                  </a:lnTo>
                  <a:lnTo>
                    <a:pt x="1778228" y="758659"/>
                  </a:lnTo>
                  <a:lnTo>
                    <a:pt x="1776831" y="762165"/>
                  </a:lnTo>
                  <a:lnTo>
                    <a:pt x="1778927" y="764032"/>
                  </a:lnTo>
                  <a:lnTo>
                    <a:pt x="1780552" y="763803"/>
                  </a:lnTo>
                  <a:lnTo>
                    <a:pt x="1783359" y="761695"/>
                  </a:lnTo>
                  <a:close/>
                </a:path>
                <a:path w="4634865" h="2009775">
                  <a:moveTo>
                    <a:pt x="1894433" y="758431"/>
                  </a:moveTo>
                  <a:lnTo>
                    <a:pt x="1892338" y="756094"/>
                  </a:lnTo>
                  <a:lnTo>
                    <a:pt x="1890001" y="756094"/>
                  </a:lnTo>
                  <a:lnTo>
                    <a:pt x="1887905" y="758431"/>
                  </a:lnTo>
                  <a:lnTo>
                    <a:pt x="1890242" y="760768"/>
                  </a:lnTo>
                  <a:lnTo>
                    <a:pt x="1892338" y="760768"/>
                  </a:lnTo>
                  <a:lnTo>
                    <a:pt x="1894433" y="758431"/>
                  </a:lnTo>
                  <a:close/>
                </a:path>
                <a:path w="4634865" h="2009775">
                  <a:moveTo>
                    <a:pt x="1898408" y="1948586"/>
                  </a:moveTo>
                  <a:lnTo>
                    <a:pt x="1896071" y="1946478"/>
                  </a:lnTo>
                  <a:lnTo>
                    <a:pt x="1893735" y="1948586"/>
                  </a:lnTo>
                  <a:lnTo>
                    <a:pt x="1893735" y="1950910"/>
                  </a:lnTo>
                  <a:lnTo>
                    <a:pt x="1896071" y="1953018"/>
                  </a:lnTo>
                  <a:lnTo>
                    <a:pt x="1898408" y="1950910"/>
                  </a:lnTo>
                  <a:lnTo>
                    <a:pt x="1898408" y="1948586"/>
                  </a:lnTo>
                  <a:close/>
                </a:path>
                <a:path w="4634865" h="2009775">
                  <a:moveTo>
                    <a:pt x="1933409" y="939292"/>
                  </a:moveTo>
                  <a:lnTo>
                    <a:pt x="1932711" y="937183"/>
                  </a:lnTo>
                  <a:lnTo>
                    <a:pt x="1932241" y="937183"/>
                  </a:lnTo>
                  <a:lnTo>
                    <a:pt x="1930615" y="936955"/>
                  </a:lnTo>
                  <a:lnTo>
                    <a:pt x="1929206" y="937425"/>
                  </a:lnTo>
                  <a:lnTo>
                    <a:pt x="1927809" y="937653"/>
                  </a:lnTo>
                  <a:lnTo>
                    <a:pt x="1927809" y="939050"/>
                  </a:lnTo>
                  <a:lnTo>
                    <a:pt x="1928037" y="939749"/>
                  </a:lnTo>
                  <a:lnTo>
                    <a:pt x="1929447" y="939990"/>
                  </a:lnTo>
                  <a:lnTo>
                    <a:pt x="1931073" y="940219"/>
                  </a:lnTo>
                  <a:lnTo>
                    <a:pt x="1932482" y="940219"/>
                  </a:lnTo>
                  <a:lnTo>
                    <a:pt x="1932711" y="940460"/>
                  </a:lnTo>
                  <a:lnTo>
                    <a:pt x="1933409" y="939520"/>
                  </a:lnTo>
                  <a:lnTo>
                    <a:pt x="1933409" y="939292"/>
                  </a:lnTo>
                  <a:close/>
                </a:path>
                <a:path w="4634865" h="2009775">
                  <a:moveTo>
                    <a:pt x="2068296" y="755167"/>
                  </a:moveTo>
                  <a:lnTo>
                    <a:pt x="2066201" y="752830"/>
                  </a:lnTo>
                  <a:lnTo>
                    <a:pt x="2063864" y="752830"/>
                  </a:lnTo>
                  <a:lnTo>
                    <a:pt x="2061756" y="755167"/>
                  </a:lnTo>
                  <a:lnTo>
                    <a:pt x="2063864" y="757504"/>
                  </a:lnTo>
                  <a:lnTo>
                    <a:pt x="2065959" y="757504"/>
                  </a:lnTo>
                  <a:lnTo>
                    <a:pt x="2068296" y="755167"/>
                  </a:lnTo>
                  <a:close/>
                </a:path>
                <a:path w="4634865" h="2009775">
                  <a:moveTo>
                    <a:pt x="2100961" y="453428"/>
                  </a:moveTo>
                  <a:lnTo>
                    <a:pt x="2098865" y="451091"/>
                  </a:lnTo>
                  <a:lnTo>
                    <a:pt x="2096528" y="451091"/>
                  </a:lnTo>
                  <a:lnTo>
                    <a:pt x="2094433" y="453428"/>
                  </a:lnTo>
                  <a:lnTo>
                    <a:pt x="2096528" y="455764"/>
                  </a:lnTo>
                  <a:lnTo>
                    <a:pt x="2098865" y="455764"/>
                  </a:lnTo>
                  <a:lnTo>
                    <a:pt x="2100961" y="453428"/>
                  </a:lnTo>
                  <a:close/>
                </a:path>
                <a:path w="4634865" h="2009775">
                  <a:moveTo>
                    <a:pt x="2156739" y="445262"/>
                  </a:moveTo>
                  <a:lnTo>
                    <a:pt x="2156269" y="443865"/>
                  </a:lnTo>
                  <a:lnTo>
                    <a:pt x="2156041" y="442455"/>
                  </a:lnTo>
                  <a:lnTo>
                    <a:pt x="2154644" y="442455"/>
                  </a:lnTo>
                  <a:lnTo>
                    <a:pt x="2153932" y="442696"/>
                  </a:lnTo>
                  <a:lnTo>
                    <a:pt x="2153704" y="444093"/>
                  </a:lnTo>
                  <a:lnTo>
                    <a:pt x="2153475" y="445731"/>
                  </a:lnTo>
                  <a:lnTo>
                    <a:pt x="2153475" y="447128"/>
                  </a:lnTo>
                  <a:lnTo>
                    <a:pt x="2153234" y="447357"/>
                  </a:lnTo>
                  <a:lnTo>
                    <a:pt x="2154174" y="448056"/>
                  </a:lnTo>
                  <a:lnTo>
                    <a:pt x="2154402" y="448056"/>
                  </a:lnTo>
                  <a:lnTo>
                    <a:pt x="2156510" y="447357"/>
                  </a:lnTo>
                  <a:lnTo>
                    <a:pt x="2156510" y="446887"/>
                  </a:lnTo>
                  <a:lnTo>
                    <a:pt x="2156739" y="445262"/>
                  </a:lnTo>
                  <a:close/>
                </a:path>
                <a:path w="4634865" h="2009775">
                  <a:moveTo>
                    <a:pt x="2179612" y="1077899"/>
                  </a:moveTo>
                  <a:lnTo>
                    <a:pt x="2177504" y="1078611"/>
                  </a:lnTo>
                  <a:lnTo>
                    <a:pt x="2174468" y="1076274"/>
                  </a:lnTo>
                  <a:lnTo>
                    <a:pt x="2173313" y="1079766"/>
                  </a:lnTo>
                  <a:lnTo>
                    <a:pt x="2177745" y="1081176"/>
                  </a:lnTo>
                  <a:lnTo>
                    <a:pt x="2179205" y="1078611"/>
                  </a:lnTo>
                  <a:lnTo>
                    <a:pt x="2179612" y="1077899"/>
                  </a:lnTo>
                  <a:close/>
                </a:path>
                <a:path w="4634865" h="2009775">
                  <a:moveTo>
                    <a:pt x="2186140" y="4432"/>
                  </a:moveTo>
                  <a:lnTo>
                    <a:pt x="2184044" y="2108"/>
                  </a:lnTo>
                  <a:lnTo>
                    <a:pt x="2181707" y="2108"/>
                  </a:lnTo>
                  <a:lnTo>
                    <a:pt x="2179612" y="4432"/>
                  </a:lnTo>
                  <a:lnTo>
                    <a:pt x="2181936" y="6769"/>
                  </a:lnTo>
                  <a:lnTo>
                    <a:pt x="2184044" y="6769"/>
                  </a:lnTo>
                  <a:lnTo>
                    <a:pt x="2186140" y="4432"/>
                  </a:lnTo>
                  <a:close/>
                </a:path>
                <a:path w="4634865" h="2009775">
                  <a:moveTo>
                    <a:pt x="2274354" y="1968881"/>
                  </a:moveTo>
                  <a:lnTo>
                    <a:pt x="2274125" y="1968182"/>
                  </a:lnTo>
                  <a:lnTo>
                    <a:pt x="2274125" y="1966785"/>
                  </a:lnTo>
                  <a:lnTo>
                    <a:pt x="2272487" y="1966544"/>
                  </a:lnTo>
                  <a:lnTo>
                    <a:pt x="2271090" y="1966315"/>
                  </a:lnTo>
                  <a:lnTo>
                    <a:pt x="2269680" y="1966315"/>
                  </a:lnTo>
                  <a:lnTo>
                    <a:pt x="2269452" y="1966087"/>
                  </a:lnTo>
                  <a:lnTo>
                    <a:pt x="2268753" y="1967014"/>
                  </a:lnTo>
                  <a:lnTo>
                    <a:pt x="2268753" y="1967255"/>
                  </a:lnTo>
                  <a:lnTo>
                    <a:pt x="2269452" y="1969350"/>
                  </a:lnTo>
                  <a:lnTo>
                    <a:pt x="2269921" y="1969350"/>
                  </a:lnTo>
                  <a:lnTo>
                    <a:pt x="2271547" y="1969579"/>
                  </a:lnTo>
                  <a:lnTo>
                    <a:pt x="2272957" y="1969122"/>
                  </a:lnTo>
                  <a:lnTo>
                    <a:pt x="2274354" y="1968881"/>
                  </a:lnTo>
                  <a:close/>
                </a:path>
                <a:path w="4634865" h="2009775">
                  <a:moveTo>
                    <a:pt x="2298395" y="11442"/>
                  </a:moveTo>
                  <a:lnTo>
                    <a:pt x="2296058" y="9334"/>
                  </a:lnTo>
                  <a:lnTo>
                    <a:pt x="2293721" y="11671"/>
                  </a:lnTo>
                  <a:lnTo>
                    <a:pt x="2293721" y="13766"/>
                  </a:lnTo>
                  <a:lnTo>
                    <a:pt x="2296058" y="15875"/>
                  </a:lnTo>
                  <a:lnTo>
                    <a:pt x="2298395" y="13766"/>
                  </a:lnTo>
                  <a:lnTo>
                    <a:pt x="2298395" y="11442"/>
                  </a:lnTo>
                  <a:close/>
                </a:path>
                <a:path w="4634865" h="2009775">
                  <a:moveTo>
                    <a:pt x="2379599" y="6070"/>
                  </a:moveTo>
                  <a:lnTo>
                    <a:pt x="2377503" y="6769"/>
                  </a:lnTo>
                  <a:lnTo>
                    <a:pt x="2374468" y="4673"/>
                  </a:lnTo>
                  <a:lnTo>
                    <a:pt x="2373299" y="7937"/>
                  </a:lnTo>
                  <a:lnTo>
                    <a:pt x="2377732" y="9334"/>
                  </a:lnTo>
                  <a:lnTo>
                    <a:pt x="2379205" y="6769"/>
                  </a:lnTo>
                  <a:lnTo>
                    <a:pt x="2379599" y="6070"/>
                  </a:lnTo>
                  <a:close/>
                </a:path>
                <a:path w="4634865" h="2009775">
                  <a:moveTo>
                    <a:pt x="2392667" y="22402"/>
                  </a:moveTo>
                  <a:lnTo>
                    <a:pt x="2392197" y="21005"/>
                  </a:lnTo>
                  <a:lnTo>
                    <a:pt x="2391968" y="19608"/>
                  </a:lnTo>
                  <a:lnTo>
                    <a:pt x="2391270" y="19837"/>
                  </a:lnTo>
                  <a:lnTo>
                    <a:pt x="2389873" y="19837"/>
                  </a:lnTo>
                  <a:lnTo>
                    <a:pt x="2389632" y="21475"/>
                  </a:lnTo>
                  <a:lnTo>
                    <a:pt x="2389403" y="22872"/>
                  </a:lnTo>
                  <a:lnTo>
                    <a:pt x="2389403" y="24269"/>
                  </a:lnTo>
                  <a:lnTo>
                    <a:pt x="2389162" y="24511"/>
                  </a:lnTo>
                  <a:lnTo>
                    <a:pt x="2390102" y="25209"/>
                  </a:lnTo>
                  <a:lnTo>
                    <a:pt x="2390330" y="25209"/>
                  </a:lnTo>
                  <a:lnTo>
                    <a:pt x="2392438" y="24511"/>
                  </a:lnTo>
                  <a:lnTo>
                    <a:pt x="2392438" y="24041"/>
                  </a:lnTo>
                  <a:lnTo>
                    <a:pt x="2392667" y="22402"/>
                  </a:lnTo>
                  <a:close/>
                </a:path>
                <a:path w="4634865" h="2009775">
                  <a:moveTo>
                    <a:pt x="2427668" y="446887"/>
                  </a:moveTo>
                  <a:lnTo>
                    <a:pt x="2423236" y="445731"/>
                  </a:lnTo>
                  <a:lnTo>
                    <a:pt x="2421610" y="447598"/>
                  </a:lnTo>
                  <a:lnTo>
                    <a:pt x="2421610" y="449465"/>
                  </a:lnTo>
                  <a:lnTo>
                    <a:pt x="2424404" y="451091"/>
                  </a:lnTo>
                  <a:lnTo>
                    <a:pt x="2423706" y="449694"/>
                  </a:lnTo>
                  <a:lnTo>
                    <a:pt x="2427668" y="446887"/>
                  </a:lnTo>
                  <a:close/>
                </a:path>
                <a:path w="4634865" h="2009775">
                  <a:moveTo>
                    <a:pt x="2451481" y="1079309"/>
                  </a:moveTo>
                  <a:lnTo>
                    <a:pt x="2447048" y="1077899"/>
                  </a:lnTo>
                  <a:lnTo>
                    <a:pt x="2445181" y="1081176"/>
                  </a:lnTo>
                  <a:lnTo>
                    <a:pt x="2447277" y="1080706"/>
                  </a:lnTo>
                  <a:lnTo>
                    <a:pt x="2450071" y="1082802"/>
                  </a:lnTo>
                  <a:lnTo>
                    <a:pt x="2450922" y="1080706"/>
                  </a:lnTo>
                  <a:lnTo>
                    <a:pt x="2451481" y="1079309"/>
                  </a:lnTo>
                  <a:close/>
                </a:path>
                <a:path w="4634865" h="2009775">
                  <a:moveTo>
                    <a:pt x="2468740" y="16802"/>
                  </a:moveTo>
                  <a:lnTo>
                    <a:pt x="2468511" y="15176"/>
                  </a:lnTo>
                  <a:lnTo>
                    <a:pt x="2466416" y="12369"/>
                  </a:lnTo>
                  <a:lnTo>
                    <a:pt x="2464308" y="15405"/>
                  </a:lnTo>
                  <a:lnTo>
                    <a:pt x="2463381" y="17500"/>
                  </a:lnTo>
                  <a:lnTo>
                    <a:pt x="2466873" y="18669"/>
                  </a:lnTo>
                  <a:lnTo>
                    <a:pt x="2468740" y="16802"/>
                  </a:lnTo>
                  <a:close/>
                </a:path>
                <a:path w="4634865" h="2009775">
                  <a:moveTo>
                    <a:pt x="2471547" y="4432"/>
                  </a:moveTo>
                  <a:lnTo>
                    <a:pt x="2468511" y="2336"/>
                  </a:lnTo>
                  <a:lnTo>
                    <a:pt x="2466644" y="1409"/>
                  </a:lnTo>
                  <a:lnTo>
                    <a:pt x="2465006" y="5372"/>
                  </a:lnTo>
                  <a:lnTo>
                    <a:pt x="2467114" y="6299"/>
                  </a:lnTo>
                  <a:lnTo>
                    <a:pt x="2468981" y="7010"/>
                  </a:lnTo>
                  <a:lnTo>
                    <a:pt x="2471547" y="4432"/>
                  </a:lnTo>
                  <a:close/>
                </a:path>
                <a:path w="4634865" h="2009775">
                  <a:moveTo>
                    <a:pt x="2542959" y="938123"/>
                  </a:moveTo>
                  <a:lnTo>
                    <a:pt x="2541092" y="936256"/>
                  </a:lnTo>
                  <a:lnTo>
                    <a:pt x="2539454" y="936485"/>
                  </a:lnTo>
                  <a:lnTo>
                    <a:pt x="2536647" y="938593"/>
                  </a:lnTo>
                  <a:lnTo>
                    <a:pt x="2539682" y="940689"/>
                  </a:lnTo>
                  <a:lnTo>
                    <a:pt x="2541790" y="941616"/>
                  </a:lnTo>
                  <a:lnTo>
                    <a:pt x="2542959" y="938123"/>
                  </a:lnTo>
                  <a:close/>
                </a:path>
                <a:path w="4634865" h="2009775">
                  <a:moveTo>
                    <a:pt x="2569095" y="452958"/>
                  </a:moveTo>
                  <a:lnTo>
                    <a:pt x="2567228" y="451091"/>
                  </a:lnTo>
                  <a:lnTo>
                    <a:pt x="2565590" y="451332"/>
                  </a:lnTo>
                  <a:lnTo>
                    <a:pt x="2562783" y="453428"/>
                  </a:lnTo>
                  <a:lnTo>
                    <a:pt x="2565819" y="455764"/>
                  </a:lnTo>
                  <a:lnTo>
                    <a:pt x="2567927" y="456692"/>
                  </a:lnTo>
                  <a:lnTo>
                    <a:pt x="2569095" y="452958"/>
                  </a:lnTo>
                  <a:close/>
                </a:path>
                <a:path w="4634865" h="2009775">
                  <a:moveTo>
                    <a:pt x="2619032" y="443153"/>
                  </a:moveTo>
                  <a:lnTo>
                    <a:pt x="2618092" y="442455"/>
                  </a:lnTo>
                  <a:lnTo>
                    <a:pt x="2617863" y="442455"/>
                  </a:lnTo>
                  <a:lnTo>
                    <a:pt x="2615768" y="443153"/>
                  </a:lnTo>
                  <a:lnTo>
                    <a:pt x="2615768" y="443623"/>
                  </a:lnTo>
                  <a:lnTo>
                    <a:pt x="2615527" y="445262"/>
                  </a:lnTo>
                  <a:lnTo>
                    <a:pt x="2615996" y="446659"/>
                  </a:lnTo>
                  <a:lnTo>
                    <a:pt x="2616225" y="448056"/>
                  </a:lnTo>
                  <a:lnTo>
                    <a:pt x="2617635" y="448056"/>
                  </a:lnTo>
                  <a:lnTo>
                    <a:pt x="2618333" y="447827"/>
                  </a:lnTo>
                  <a:lnTo>
                    <a:pt x="2618562" y="446430"/>
                  </a:lnTo>
                  <a:lnTo>
                    <a:pt x="2618790" y="444792"/>
                  </a:lnTo>
                  <a:lnTo>
                    <a:pt x="2618790" y="443395"/>
                  </a:lnTo>
                  <a:lnTo>
                    <a:pt x="2619032" y="443153"/>
                  </a:lnTo>
                  <a:close/>
                </a:path>
                <a:path w="4634865" h="2009775">
                  <a:moveTo>
                    <a:pt x="2667571" y="938352"/>
                  </a:moveTo>
                  <a:lnTo>
                    <a:pt x="2667330" y="937425"/>
                  </a:lnTo>
                  <a:lnTo>
                    <a:pt x="2665933" y="937183"/>
                  </a:lnTo>
                  <a:lnTo>
                    <a:pt x="2664307" y="936955"/>
                  </a:lnTo>
                  <a:lnTo>
                    <a:pt x="2662898" y="936955"/>
                  </a:lnTo>
                  <a:lnTo>
                    <a:pt x="2662669" y="936726"/>
                  </a:lnTo>
                  <a:lnTo>
                    <a:pt x="2661970" y="937653"/>
                  </a:lnTo>
                  <a:lnTo>
                    <a:pt x="2661970" y="937882"/>
                  </a:lnTo>
                  <a:lnTo>
                    <a:pt x="2662669" y="939990"/>
                  </a:lnTo>
                  <a:lnTo>
                    <a:pt x="2663139" y="939990"/>
                  </a:lnTo>
                  <a:lnTo>
                    <a:pt x="2664764" y="940219"/>
                  </a:lnTo>
                  <a:lnTo>
                    <a:pt x="2666174" y="939749"/>
                  </a:lnTo>
                  <a:lnTo>
                    <a:pt x="2667571" y="939520"/>
                  </a:lnTo>
                  <a:lnTo>
                    <a:pt x="2667571" y="938352"/>
                  </a:lnTo>
                  <a:close/>
                </a:path>
                <a:path w="4634865" h="2009775">
                  <a:moveTo>
                    <a:pt x="2744343" y="755865"/>
                  </a:moveTo>
                  <a:lnTo>
                    <a:pt x="2741777" y="753300"/>
                  </a:lnTo>
                  <a:lnTo>
                    <a:pt x="2739682" y="756094"/>
                  </a:lnTo>
                  <a:lnTo>
                    <a:pt x="2738742" y="758202"/>
                  </a:lnTo>
                  <a:lnTo>
                    <a:pt x="2742717" y="759828"/>
                  </a:lnTo>
                  <a:lnTo>
                    <a:pt x="2743644" y="757732"/>
                  </a:lnTo>
                  <a:lnTo>
                    <a:pt x="2744343" y="755865"/>
                  </a:lnTo>
                  <a:close/>
                </a:path>
                <a:path w="4634865" h="2009775">
                  <a:moveTo>
                    <a:pt x="2759976" y="7239"/>
                  </a:moveTo>
                  <a:lnTo>
                    <a:pt x="2759049" y="6540"/>
                  </a:lnTo>
                  <a:lnTo>
                    <a:pt x="2758808" y="6540"/>
                  </a:lnTo>
                  <a:lnTo>
                    <a:pt x="2756712" y="7239"/>
                  </a:lnTo>
                  <a:lnTo>
                    <a:pt x="2756712" y="7708"/>
                  </a:lnTo>
                  <a:lnTo>
                    <a:pt x="2756484" y="9334"/>
                  </a:lnTo>
                  <a:lnTo>
                    <a:pt x="2756941" y="10744"/>
                  </a:lnTo>
                  <a:lnTo>
                    <a:pt x="2757182" y="12141"/>
                  </a:lnTo>
                  <a:lnTo>
                    <a:pt x="2758579" y="12141"/>
                  </a:lnTo>
                  <a:lnTo>
                    <a:pt x="2759278" y="11899"/>
                  </a:lnTo>
                  <a:lnTo>
                    <a:pt x="2759519" y="10274"/>
                  </a:lnTo>
                  <a:lnTo>
                    <a:pt x="2759748" y="8877"/>
                  </a:lnTo>
                  <a:lnTo>
                    <a:pt x="2759748" y="7467"/>
                  </a:lnTo>
                  <a:lnTo>
                    <a:pt x="2759976" y="7239"/>
                  </a:lnTo>
                  <a:close/>
                </a:path>
                <a:path w="4634865" h="2009775">
                  <a:moveTo>
                    <a:pt x="2807119" y="1676247"/>
                  </a:moveTo>
                  <a:lnTo>
                    <a:pt x="2803614" y="1674850"/>
                  </a:lnTo>
                  <a:lnTo>
                    <a:pt x="2801747" y="1676717"/>
                  </a:lnTo>
                  <a:lnTo>
                    <a:pt x="2801988" y="1678343"/>
                  </a:lnTo>
                  <a:lnTo>
                    <a:pt x="2804083" y="1681149"/>
                  </a:lnTo>
                  <a:lnTo>
                    <a:pt x="2806192" y="1678343"/>
                  </a:lnTo>
                  <a:lnTo>
                    <a:pt x="2807119" y="1676247"/>
                  </a:lnTo>
                  <a:close/>
                </a:path>
                <a:path w="4634865" h="2009775">
                  <a:moveTo>
                    <a:pt x="2868257" y="2007158"/>
                  </a:moveTo>
                  <a:lnTo>
                    <a:pt x="2865221" y="2005050"/>
                  </a:lnTo>
                  <a:lnTo>
                    <a:pt x="2863126" y="2004123"/>
                  </a:lnTo>
                  <a:lnTo>
                    <a:pt x="2861957" y="2007616"/>
                  </a:lnTo>
                  <a:lnTo>
                    <a:pt x="2863824" y="2009482"/>
                  </a:lnTo>
                  <a:lnTo>
                    <a:pt x="2865463" y="2009254"/>
                  </a:lnTo>
                  <a:lnTo>
                    <a:pt x="2868257" y="2007158"/>
                  </a:lnTo>
                  <a:close/>
                </a:path>
                <a:path w="4634865" h="2009775">
                  <a:moveTo>
                    <a:pt x="2966974" y="454126"/>
                  </a:moveTo>
                  <a:lnTo>
                    <a:pt x="2964637" y="452031"/>
                  </a:lnTo>
                  <a:lnTo>
                    <a:pt x="2962300" y="454126"/>
                  </a:lnTo>
                  <a:lnTo>
                    <a:pt x="2962300" y="456463"/>
                  </a:lnTo>
                  <a:lnTo>
                    <a:pt x="2964637" y="458558"/>
                  </a:lnTo>
                  <a:lnTo>
                    <a:pt x="2966974" y="456222"/>
                  </a:lnTo>
                  <a:lnTo>
                    <a:pt x="2966974" y="454126"/>
                  </a:lnTo>
                  <a:close/>
                </a:path>
                <a:path w="4634865" h="2009775">
                  <a:moveTo>
                    <a:pt x="3052153" y="18211"/>
                  </a:moveTo>
                  <a:lnTo>
                    <a:pt x="3049816" y="16103"/>
                  </a:lnTo>
                  <a:lnTo>
                    <a:pt x="3047479" y="18211"/>
                  </a:lnTo>
                  <a:lnTo>
                    <a:pt x="3047479" y="20535"/>
                  </a:lnTo>
                  <a:lnTo>
                    <a:pt x="3049816" y="22644"/>
                  </a:lnTo>
                  <a:lnTo>
                    <a:pt x="3052153" y="20307"/>
                  </a:lnTo>
                  <a:lnTo>
                    <a:pt x="3052153" y="18211"/>
                  </a:lnTo>
                  <a:close/>
                </a:path>
                <a:path w="4634865" h="2009775">
                  <a:moveTo>
                    <a:pt x="3208972" y="441998"/>
                  </a:moveTo>
                  <a:lnTo>
                    <a:pt x="3208502" y="440588"/>
                  </a:lnTo>
                  <a:lnTo>
                    <a:pt x="3208274" y="439191"/>
                  </a:lnTo>
                  <a:lnTo>
                    <a:pt x="3206864" y="439191"/>
                  </a:lnTo>
                  <a:lnTo>
                    <a:pt x="3206165" y="439420"/>
                  </a:lnTo>
                  <a:lnTo>
                    <a:pt x="3205937" y="440829"/>
                  </a:lnTo>
                  <a:lnTo>
                    <a:pt x="3205708" y="442455"/>
                  </a:lnTo>
                  <a:lnTo>
                    <a:pt x="3205708" y="443865"/>
                  </a:lnTo>
                  <a:lnTo>
                    <a:pt x="3205467" y="444093"/>
                  </a:lnTo>
                  <a:lnTo>
                    <a:pt x="3206407" y="444792"/>
                  </a:lnTo>
                  <a:lnTo>
                    <a:pt x="3206635" y="444792"/>
                  </a:lnTo>
                  <a:lnTo>
                    <a:pt x="3208744" y="444093"/>
                  </a:lnTo>
                  <a:lnTo>
                    <a:pt x="3208744" y="443623"/>
                  </a:lnTo>
                  <a:lnTo>
                    <a:pt x="3208972" y="441998"/>
                  </a:lnTo>
                  <a:close/>
                </a:path>
                <a:path w="4634865" h="2009775">
                  <a:moveTo>
                    <a:pt x="3290874" y="938593"/>
                  </a:moveTo>
                  <a:lnTo>
                    <a:pt x="3288080" y="936485"/>
                  </a:lnTo>
                  <a:lnTo>
                    <a:pt x="3285985" y="935558"/>
                  </a:lnTo>
                  <a:lnTo>
                    <a:pt x="3284575" y="939050"/>
                  </a:lnTo>
                  <a:lnTo>
                    <a:pt x="3286442" y="940917"/>
                  </a:lnTo>
                  <a:lnTo>
                    <a:pt x="3288080" y="940689"/>
                  </a:lnTo>
                  <a:lnTo>
                    <a:pt x="3290874" y="938593"/>
                  </a:lnTo>
                  <a:close/>
                </a:path>
                <a:path w="4634865" h="2009775">
                  <a:moveTo>
                    <a:pt x="3311880" y="1781022"/>
                  </a:moveTo>
                  <a:lnTo>
                    <a:pt x="3308388" y="1779854"/>
                  </a:lnTo>
                  <a:lnTo>
                    <a:pt x="3306521" y="1781721"/>
                  </a:lnTo>
                  <a:lnTo>
                    <a:pt x="3306749" y="1783359"/>
                  </a:lnTo>
                  <a:lnTo>
                    <a:pt x="3308845" y="1786166"/>
                  </a:lnTo>
                  <a:lnTo>
                    <a:pt x="3310953" y="1783130"/>
                  </a:lnTo>
                  <a:lnTo>
                    <a:pt x="3311880" y="1781022"/>
                  </a:lnTo>
                  <a:close/>
                </a:path>
                <a:path w="4634865" h="2009775">
                  <a:moveTo>
                    <a:pt x="3750373" y="10274"/>
                  </a:moveTo>
                  <a:lnTo>
                    <a:pt x="3750132" y="8636"/>
                  </a:lnTo>
                  <a:lnTo>
                    <a:pt x="3748036" y="5842"/>
                  </a:lnTo>
                  <a:lnTo>
                    <a:pt x="3745941" y="8877"/>
                  </a:lnTo>
                  <a:lnTo>
                    <a:pt x="3744772" y="10972"/>
                  </a:lnTo>
                  <a:lnTo>
                    <a:pt x="3748506" y="12141"/>
                  </a:lnTo>
                  <a:lnTo>
                    <a:pt x="3750373" y="10274"/>
                  </a:lnTo>
                  <a:close/>
                </a:path>
                <a:path w="4634865" h="2009775">
                  <a:moveTo>
                    <a:pt x="3756202" y="21005"/>
                  </a:moveTo>
                  <a:lnTo>
                    <a:pt x="3753866" y="18440"/>
                  </a:lnTo>
                  <a:lnTo>
                    <a:pt x="3751770" y="18440"/>
                  </a:lnTo>
                  <a:lnTo>
                    <a:pt x="3749675" y="21005"/>
                  </a:lnTo>
                  <a:lnTo>
                    <a:pt x="3751770" y="23342"/>
                  </a:lnTo>
                  <a:lnTo>
                    <a:pt x="3754107" y="23342"/>
                  </a:lnTo>
                  <a:lnTo>
                    <a:pt x="3756202" y="21005"/>
                  </a:lnTo>
                  <a:close/>
                </a:path>
                <a:path w="4634865" h="2009775">
                  <a:moveTo>
                    <a:pt x="3962501" y="1915439"/>
                  </a:moveTo>
                  <a:lnTo>
                    <a:pt x="3960393" y="1913115"/>
                  </a:lnTo>
                  <a:lnTo>
                    <a:pt x="3958069" y="1913115"/>
                  </a:lnTo>
                  <a:lnTo>
                    <a:pt x="3955961" y="1915439"/>
                  </a:lnTo>
                  <a:lnTo>
                    <a:pt x="3958298" y="1917776"/>
                  </a:lnTo>
                  <a:lnTo>
                    <a:pt x="3960393" y="1917776"/>
                  </a:lnTo>
                  <a:lnTo>
                    <a:pt x="3962501" y="1915439"/>
                  </a:lnTo>
                  <a:close/>
                </a:path>
                <a:path w="4634865" h="2009775">
                  <a:moveTo>
                    <a:pt x="4260507" y="939292"/>
                  </a:moveTo>
                  <a:lnTo>
                    <a:pt x="4259796" y="937183"/>
                  </a:lnTo>
                  <a:lnTo>
                    <a:pt x="4259338" y="937183"/>
                  </a:lnTo>
                  <a:lnTo>
                    <a:pt x="4257700" y="936955"/>
                  </a:lnTo>
                  <a:lnTo>
                    <a:pt x="4256303" y="937425"/>
                  </a:lnTo>
                  <a:lnTo>
                    <a:pt x="4254906" y="937653"/>
                  </a:lnTo>
                  <a:lnTo>
                    <a:pt x="4254906" y="939050"/>
                  </a:lnTo>
                  <a:lnTo>
                    <a:pt x="4255135" y="939749"/>
                  </a:lnTo>
                  <a:lnTo>
                    <a:pt x="4256532" y="939990"/>
                  </a:lnTo>
                  <a:lnTo>
                    <a:pt x="4258170" y="940219"/>
                  </a:lnTo>
                  <a:lnTo>
                    <a:pt x="4259567" y="940219"/>
                  </a:lnTo>
                  <a:lnTo>
                    <a:pt x="4259796" y="940460"/>
                  </a:lnTo>
                  <a:lnTo>
                    <a:pt x="4260507" y="939520"/>
                  </a:lnTo>
                  <a:lnTo>
                    <a:pt x="4260507" y="939292"/>
                  </a:lnTo>
                  <a:close/>
                </a:path>
                <a:path w="4634865" h="2009775">
                  <a:moveTo>
                    <a:pt x="4260507" y="10744"/>
                  </a:moveTo>
                  <a:lnTo>
                    <a:pt x="4260266" y="10033"/>
                  </a:lnTo>
                  <a:lnTo>
                    <a:pt x="4258869" y="9804"/>
                  </a:lnTo>
                  <a:lnTo>
                    <a:pt x="4257230" y="9575"/>
                  </a:lnTo>
                  <a:lnTo>
                    <a:pt x="4255833" y="9575"/>
                  </a:lnTo>
                  <a:lnTo>
                    <a:pt x="4255605" y="9334"/>
                  </a:lnTo>
                  <a:lnTo>
                    <a:pt x="4254906" y="10274"/>
                  </a:lnTo>
                  <a:lnTo>
                    <a:pt x="4254906" y="10502"/>
                  </a:lnTo>
                  <a:lnTo>
                    <a:pt x="4255605" y="12611"/>
                  </a:lnTo>
                  <a:lnTo>
                    <a:pt x="4256062" y="12611"/>
                  </a:lnTo>
                  <a:lnTo>
                    <a:pt x="4257700" y="12839"/>
                  </a:lnTo>
                  <a:lnTo>
                    <a:pt x="4259097" y="12369"/>
                  </a:lnTo>
                  <a:lnTo>
                    <a:pt x="4260507" y="12141"/>
                  </a:lnTo>
                  <a:lnTo>
                    <a:pt x="4260507" y="10744"/>
                  </a:lnTo>
                  <a:close/>
                </a:path>
                <a:path w="4634865" h="2009775">
                  <a:moveTo>
                    <a:pt x="4276839" y="1083500"/>
                  </a:moveTo>
                  <a:lnTo>
                    <a:pt x="4276141" y="1081405"/>
                  </a:lnTo>
                  <a:lnTo>
                    <a:pt x="4275671" y="1081405"/>
                  </a:lnTo>
                  <a:lnTo>
                    <a:pt x="4274032" y="1081176"/>
                  </a:lnTo>
                  <a:lnTo>
                    <a:pt x="4272635" y="1081633"/>
                  </a:lnTo>
                  <a:lnTo>
                    <a:pt x="4271238" y="1081874"/>
                  </a:lnTo>
                  <a:lnTo>
                    <a:pt x="4271238" y="1083271"/>
                  </a:lnTo>
                  <a:lnTo>
                    <a:pt x="4271467" y="1083970"/>
                  </a:lnTo>
                  <a:lnTo>
                    <a:pt x="4272864" y="1084211"/>
                  </a:lnTo>
                  <a:lnTo>
                    <a:pt x="4274502" y="1084440"/>
                  </a:lnTo>
                  <a:lnTo>
                    <a:pt x="4275899" y="1084440"/>
                  </a:lnTo>
                  <a:lnTo>
                    <a:pt x="4276141" y="1084668"/>
                  </a:lnTo>
                  <a:lnTo>
                    <a:pt x="4276839" y="1083741"/>
                  </a:lnTo>
                  <a:lnTo>
                    <a:pt x="4276839" y="1083500"/>
                  </a:lnTo>
                  <a:close/>
                </a:path>
                <a:path w="4634865" h="2009775">
                  <a:moveTo>
                    <a:pt x="4365980" y="446659"/>
                  </a:moveTo>
                  <a:lnTo>
                    <a:pt x="4365053" y="445960"/>
                  </a:lnTo>
                  <a:lnTo>
                    <a:pt x="4364812" y="445960"/>
                  </a:lnTo>
                  <a:lnTo>
                    <a:pt x="4362716" y="446659"/>
                  </a:lnTo>
                  <a:lnTo>
                    <a:pt x="4362716" y="447128"/>
                  </a:lnTo>
                  <a:lnTo>
                    <a:pt x="4362475" y="448754"/>
                  </a:lnTo>
                  <a:lnTo>
                    <a:pt x="4362945" y="450164"/>
                  </a:lnTo>
                  <a:lnTo>
                    <a:pt x="4363186" y="451561"/>
                  </a:lnTo>
                  <a:lnTo>
                    <a:pt x="4363885" y="451332"/>
                  </a:lnTo>
                  <a:lnTo>
                    <a:pt x="4365282" y="451332"/>
                  </a:lnTo>
                  <a:lnTo>
                    <a:pt x="4365510" y="449922"/>
                  </a:lnTo>
                  <a:lnTo>
                    <a:pt x="4365752" y="448297"/>
                  </a:lnTo>
                  <a:lnTo>
                    <a:pt x="4365752" y="446887"/>
                  </a:lnTo>
                  <a:lnTo>
                    <a:pt x="4365980" y="446659"/>
                  </a:lnTo>
                  <a:close/>
                </a:path>
                <a:path w="4634865" h="2009775">
                  <a:moveTo>
                    <a:pt x="4418254" y="445262"/>
                  </a:moveTo>
                  <a:lnTo>
                    <a:pt x="4417784" y="443865"/>
                  </a:lnTo>
                  <a:lnTo>
                    <a:pt x="4417555" y="442455"/>
                  </a:lnTo>
                  <a:lnTo>
                    <a:pt x="4416158" y="442455"/>
                  </a:lnTo>
                  <a:lnTo>
                    <a:pt x="4415460" y="442696"/>
                  </a:lnTo>
                  <a:lnTo>
                    <a:pt x="4415218" y="444093"/>
                  </a:lnTo>
                  <a:lnTo>
                    <a:pt x="4414990" y="445731"/>
                  </a:lnTo>
                  <a:lnTo>
                    <a:pt x="4414990" y="447128"/>
                  </a:lnTo>
                  <a:lnTo>
                    <a:pt x="4414748" y="447357"/>
                  </a:lnTo>
                  <a:lnTo>
                    <a:pt x="4415688" y="448056"/>
                  </a:lnTo>
                  <a:lnTo>
                    <a:pt x="4415917" y="448056"/>
                  </a:lnTo>
                  <a:lnTo>
                    <a:pt x="4418025" y="447357"/>
                  </a:lnTo>
                  <a:lnTo>
                    <a:pt x="4418025" y="446887"/>
                  </a:lnTo>
                  <a:lnTo>
                    <a:pt x="4418254" y="445262"/>
                  </a:lnTo>
                  <a:close/>
                </a:path>
                <a:path w="4634865" h="2009775">
                  <a:moveTo>
                    <a:pt x="4478693" y="1409"/>
                  </a:moveTo>
                  <a:lnTo>
                    <a:pt x="4475200" y="0"/>
                  </a:lnTo>
                  <a:lnTo>
                    <a:pt x="4473333" y="1866"/>
                  </a:lnTo>
                  <a:lnTo>
                    <a:pt x="4473562" y="3505"/>
                  </a:lnTo>
                  <a:lnTo>
                    <a:pt x="4475658" y="6299"/>
                  </a:lnTo>
                  <a:lnTo>
                    <a:pt x="4477766" y="3505"/>
                  </a:lnTo>
                  <a:lnTo>
                    <a:pt x="4478693" y="1409"/>
                  </a:lnTo>
                  <a:close/>
                </a:path>
                <a:path w="4634865" h="2009775">
                  <a:moveTo>
                    <a:pt x="4519295" y="1675549"/>
                  </a:moveTo>
                  <a:lnTo>
                    <a:pt x="4517428" y="1673682"/>
                  </a:lnTo>
                  <a:lnTo>
                    <a:pt x="4515802" y="1673910"/>
                  </a:lnTo>
                  <a:lnTo>
                    <a:pt x="4512996" y="1676019"/>
                  </a:lnTo>
                  <a:lnTo>
                    <a:pt x="4516031" y="1678114"/>
                  </a:lnTo>
                  <a:lnTo>
                    <a:pt x="4518139" y="1679041"/>
                  </a:lnTo>
                  <a:lnTo>
                    <a:pt x="4519295" y="1675549"/>
                  </a:lnTo>
                  <a:close/>
                </a:path>
                <a:path w="4634865" h="2009775">
                  <a:moveTo>
                    <a:pt x="4536808" y="453898"/>
                  </a:moveTo>
                  <a:lnTo>
                    <a:pt x="4534471" y="451789"/>
                  </a:lnTo>
                  <a:lnTo>
                    <a:pt x="4532134" y="454126"/>
                  </a:lnTo>
                  <a:lnTo>
                    <a:pt x="4532134" y="456222"/>
                  </a:lnTo>
                  <a:lnTo>
                    <a:pt x="4534471" y="458330"/>
                  </a:lnTo>
                  <a:lnTo>
                    <a:pt x="4536808" y="456222"/>
                  </a:lnTo>
                  <a:lnTo>
                    <a:pt x="4536808" y="453898"/>
                  </a:lnTo>
                  <a:close/>
                </a:path>
                <a:path w="4634865" h="2009775">
                  <a:moveTo>
                    <a:pt x="4540072" y="935786"/>
                  </a:moveTo>
                  <a:lnTo>
                    <a:pt x="4537735" y="933691"/>
                  </a:lnTo>
                  <a:lnTo>
                    <a:pt x="4535398" y="935786"/>
                  </a:lnTo>
                  <a:lnTo>
                    <a:pt x="4535398" y="938123"/>
                  </a:lnTo>
                  <a:lnTo>
                    <a:pt x="4537735" y="940219"/>
                  </a:lnTo>
                  <a:lnTo>
                    <a:pt x="4540072" y="938123"/>
                  </a:lnTo>
                  <a:lnTo>
                    <a:pt x="4540072" y="935786"/>
                  </a:lnTo>
                  <a:close/>
                </a:path>
                <a:path w="4634865" h="2009775">
                  <a:moveTo>
                    <a:pt x="4634585" y="445262"/>
                  </a:moveTo>
                  <a:lnTo>
                    <a:pt x="4634115" y="443865"/>
                  </a:lnTo>
                  <a:lnTo>
                    <a:pt x="4633887" y="442455"/>
                  </a:lnTo>
                  <a:lnTo>
                    <a:pt x="4632477" y="442455"/>
                  </a:lnTo>
                  <a:lnTo>
                    <a:pt x="4631779" y="442696"/>
                  </a:lnTo>
                  <a:lnTo>
                    <a:pt x="4631550" y="444093"/>
                  </a:lnTo>
                  <a:lnTo>
                    <a:pt x="4631321" y="445731"/>
                  </a:lnTo>
                  <a:lnTo>
                    <a:pt x="4631321" y="447128"/>
                  </a:lnTo>
                  <a:lnTo>
                    <a:pt x="4631080" y="447357"/>
                  </a:lnTo>
                  <a:lnTo>
                    <a:pt x="4632020" y="448056"/>
                  </a:lnTo>
                  <a:lnTo>
                    <a:pt x="4632249" y="448056"/>
                  </a:lnTo>
                  <a:lnTo>
                    <a:pt x="4634344" y="447357"/>
                  </a:lnTo>
                  <a:lnTo>
                    <a:pt x="4634344" y="446887"/>
                  </a:lnTo>
                  <a:lnTo>
                    <a:pt x="4634585" y="44526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88" name="object 88"/>
            <p:cNvSpPr/>
            <p:nvPr/>
          </p:nvSpPr>
          <p:spPr>
            <a:xfrm>
              <a:off x="1098791" y="2990849"/>
              <a:ext cx="4483735" cy="1932939"/>
            </a:xfrm>
            <a:custGeom>
              <a:avLst/>
              <a:gdLst/>
              <a:ahLst/>
              <a:cxnLst/>
              <a:rect l="l" t="t" r="r" b="b"/>
              <a:pathLst>
                <a:path w="4483735" h="1932939">
                  <a:moveTo>
                    <a:pt x="6527" y="18897"/>
                  </a:moveTo>
                  <a:lnTo>
                    <a:pt x="4191" y="16573"/>
                  </a:lnTo>
                  <a:lnTo>
                    <a:pt x="2095" y="16573"/>
                  </a:lnTo>
                  <a:lnTo>
                    <a:pt x="0" y="18897"/>
                  </a:lnTo>
                  <a:lnTo>
                    <a:pt x="2095" y="21234"/>
                  </a:lnTo>
                  <a:lnTo>
                    <a:pt x="4432" y="21234"/>
                  </a:lnTo>
                  <a:lnTo>
                    <a:pt x="6527" y="18897"/>
                  </a:lnTo>
                  <a:close/>
                </a:path>
                <a:path w="4483735" h="1932939">
                  <a:moveTo>
                    <a:pt x="29400" y="13995"/>
                  </a:moveTo>
                  <a:lnTo>
                    <a:pt x="28930" y="12598"/>
                  </a:lnTo>
                  <a:lnTo>
                    <a:pt x="28702" y="11201"/>
                  </a:lnTo>
                  <a:lnTo>
                    <a:pt x="27305" y="11201"/>
                  </a:lnTo>
                  <a:lnTo>
                    <a:pt x="26593" y="11430"/>
                  </a:lnTo>
                  <a:lnTo>
                    <a:pt x="26365" y="12839"/>
                  </a:lnTo>
                  <a:lnTo>
                    <a:pt x="26136" y="14465"/>
                  </a:lnTo>
                  <a:lnTo>
                    <a:pt x="26136" y="15862"/>
                  </a:lnTo>
                  <a:lnTo>
                    <a:pt x="25895" y="16103"/>
                  </a:lnTo>
                  <a:lnTo>
                    <a:pt x="26835" y="16802"/>
                  </a:lnTo>
                  <a:lnTo>
                    <a:pt x="27063" y="16802"/>
                  </a:lnTo>
                  <a:lnTo>
                    <a:pt x="29171" y="16103"/>
                  </a:lnTo>
                  <a:lnTo>
                    <a:pt x="29171" y="15633"/>
                  </a:lnTo>
                  <a:lnTo>
                    <a:pt x="29400" y="13995"/>
                  </a:lnTo>
                  <a:close/>
                </a:path>
                <a:path w="4483735" h="1932939">
                  <a:moveTo>
                    <a:pt x="94970" y="1346263"/>
                  </a:moveTo>
                  <a:lnTo>
                    <a:pt x="92875" y="1343939"/>
                  </a:lnTo>
                  <a:lnTo>
                    <a:pt x="90538" y="1343939"/>
                  </a:lnTo>
                  <a:lnTo>
                    <a:pt x="88442" y="1346263"/>
                  </a:lnTo>
                  <a:lnTo>
                    <a:pt x="90538" y="1348600"/>
                  </a:lnTo>
                  <a:lnTo>
                    <a:pt x="92875" y="1348600"/>
                  </a:lnTo>
                  <a:lnTo>
                    <a:pt x="94970" y="1346263"/>
                  </a:lnTo>
                  <a:close/>
                </a:path>
                <a:path w="4483735" h="1932939">
                  <a:moveTo>
                    <a:pt x="173151" y="930643"/>
                  </a:moveTo>
                  <a:lnTo>
                    <a:pt x="172453" y="928547"/>
                  </a:lnTo>
                  <a:lnTo>
                    <a:pt x="171983" y="928547"/>
                  </a:lnTo>
                  <a:lnTo>
                    <a:pt x="170345" y="928319"/>
                  </a:lnTo>
                  <a:lnTo>
                    <a:pt x="168948" y="928776"/>
                  </a:lnTo>
                  <a:lnTo>
                    <a:pt x="167551" y="929017"/>
                  </a:lnTo>
                  <a:lnTo>
                    <a:pt x="167551" y="930414"/>
                  </a:lnTo>
                  <a:lnTo>
                    <a:pt x="167779" y="931113"/>
                  </a:lnTo>
                  <a:lnTo>
                    <a:pt x="169189" y="931354"/>
                  </a:lnTo>
                  <a:lnTo>
                    <a:pt x="170815" y="931583"/>
                  </a:lnTo>
                  <a:lnTo>
                    <a:pt x="172212" y="931583"/>
                  </a:lnTo>
                  <a:lnTo>
                    <a:pt x="172453" y="931811"/>
                  </a:lnTo>
                  <a:lnTo>
                    <a:pt x="173151" y="930884"/>
                  </a:lnTo>
                  <a:lnTo>
                    <a:pt x="173151" y="930643"/>
                  </a:lnTo>
                  <a:close/>
                </a:path>
                <a:path w="4483735" h="1932939">
                  <a:moveTo>
                    <a:pt x="186220" y="1660601"/>
                  </a:moveTo>
                  <a:lnTo>
                    <a:pt x="185991" y="1659902"/>
                  </a:lnTo>
                  <a:lnTo>
                    <a:pt x="184581" y="1659674"/>
                  </a:lnTo>
                  <a:lnTo>
                    <a:pt x="182956" y="1659445"/>
                  </a:lnTo>
                  <a:lnTo>
                    <a:pt x="181546" y="1659445"/>
                  </a:lnTo>
                  <a:lnTo>
                    <a:pt x="181317" y="1659204"/>
                  </a:lnTo>
                  <a:lnTo>
                    <a:pt x="180619" y="1660144"/>
                  </a:lnTo>
                  <a:lnTo>
                    <a:pt x="180619" y="1660372"/>
                  </a:lnTo>
                  <a:lnTo>
                    <a:pt x="181317" y="1662468"/>
                  </a:lnTo>
                  <a:lnTo>
                    <a:pt x="181787" y="1662468"/>
                  </a:lnTo>
                  <a:lnTo>
                    <a:pt x="183413" y="1662709"/>
                  </a:lnTo>
                  <a:lnTo>
                    <a:pt x="184823" y="1662239"/>
                  </a:lnTo>
                  <a:lnTo>
                    <a:pt x="186220" y="1662010"/>
                  </a:lnTo>
                  <a:lnTo>
                    <a:pt x="186220" y="1660601"/>
                  </a:lnTo>
                  <a:close/>
                </a:path>
                <a:path w="4483735" h="1932939">
                  <a:moveTo>
                    <a:pt x="344208" y="931583"/>
                  </a:moveTo>
                  <a:lnTo>
                    <a:pt x="343738" y="930186"/>
                  </a:lnTo>
                  <a:lnTo>
                    <a:pt x="343509" y="928776"/>
                  </a:lnTo>
                  <a:lnTo>
                    <a:pt x="342099" y="928776"/>
                  </a:lnTo>
                  <a:lnTo>
                    <a:pt x="341401" y="929017"/>
                  </a:lnTo>
                  <a:lnTo>
                    <a:pt x="341172" y="930643"/>
                  </a:lnTo>
                  <a:lnTo>
                    <a:pt x="340944" y="932053"/>
                  </a:lnTo>
                  <a:lnTo>
                    <a:pt x="340944" y="933450"/>
                  </a:lnTo>
                  <a:lnTo>
                    <a:pt x="340702" y="933678"/>
                  </a:lnTo>
                  <a:lnTo>
                    <a:pt x="341642" y="934377"/>
                  </a:lnTo>
                  <a:lnTo>
                    <a:pt x="341871" y="934377"/>
                  </a:lnTo>
                  <a:lnTo>
                    <a:pt x="343966" y="933678"/>
                  </a:lnTo>
                  <a:lnTo>
                    <a:pt x="343966" y="933221"/>
                  </a:lnTo>
                  <a:lnTo>
                    <a:pt x="344208" y="931583"/>
                  </a:lnTo>
                  <a:close/>
                </a:path>
                <a:path w="4483735" h="1932939">
                  <a:moveTo>
                    <a:pt x="409549" y="12369"/>
                  </a:moveTo>
                  <a:lnTo>
                    <a:pt x="407441" y="10033"/>
                  </a:lnTo>
                  <a:lnTo>
                    <a:pt x="405117" y="10033"/>
                  </a:lnTo>
                  <a:lnTo>
                    <a:pt x="403009" y="12369"/>
                  </a:lnTo>
                  <a:lnTo>
                    <a:pt x="405345" y="14706"/>
                  </a:lnTo>
                  <a:lnTo>
                    <a:pt x="407441" y="14706"/>
                  </a:lnTo>
                  <a:lnTo>
                    <a:pt x="409549" y="12369"/>
                  </a:lnTo>
                  <a:close/>
                </a:path>
                <a:path w="4483735" h="1932939">
                  <a:moveTo>
                    <a:pt x="507796" y="1070660"/>
                  </a:moveTo>
                  <a:lnTo>
                    <a:pt x="503364" y="1069263"/>
                  </a:lnTo>
                  <a:lnTo>
                    <a:pt x="501497" y="1072527"/>
                  </a:lnTo>
                  <a:lnTo>
                    <a:pt x="503593" y="1072070"/>
                  </a:lnTo>
                  <a:lnTo>
                    <a:pt x="506387" y="1074166"/>
                  </a:lnTo>
                  <a:lnTo>
                    <a:pt x="507238" y="1072070"/>
                  </a:lnTo>
                  <a:lnTo>
                    <a:pt x="507796" y="1070660"/>
                  </a:lnTo>
                  <a:close/>
                </a:path>
                <a:path w="4483735" h="1932939">
                  <a:moveTo>
                    <a:pt x="525767" y="22174"/>
                  </a:moveTo>
                  <a:lnTo>
                    <a:pt x="521792" y="20535"/>
                  </a:lnTo>
                  <a:lnTo>
                    <a:pt x="520865" y="22631"/>
                  </a:lnTo>
                  <a:lnTo>
                    <a:pt x="520166" y="24498"/>
                  </a:lnTo>
                  <a:lnTo>
                    <a:pt x="522732" y="27063"/>
                  </a:lnTo>
                  <a:lnTo>
                    <a:pt x="524827" y="24269"/>
                  </a:lnTo>
                  <a:lnTo>
                    <a:pt x="525767" y="22174"/>
                  </a:lnTo>
                  <a:close/>
                </a:path>
                <a:path w="4483735" h="1932939">
                  <a:moveTo>
                    <a:pt x="625411" y="442226"/>
                  </a:moveTo>
                  <a:lnTo>
                    <a:pt x="624713" y="440118"/>
                  </a:lnTo>
                  <a:lnTo>
                    <a:pt x="624243" y="440118"/>
                  </a:lnTo>
                  <a:lnTo>
                    <a:pt x="622604" y="439889"/>
                  </a:lnTo>
                  <a:lnTo>
                    <a:pt x="621207" y="440359"/>
                  </a:lnTo>
                  <a:lnTo>
                    <a:pt x="619810" y="440588"/>
                  </a:lnTo>
                  <a:lnTo>
                    <a:pt x="619810" y="441985"/>
                  </a:lnTo>
                  <a:lnTo>
                    <a:pt x="620039" y="442683"/>
                  </a:lnTo>
                  <a:lnTo>
                    <a:pt x="621436" y="442925"/>
                  </a:lnTo>
                  <a:lnTo>
                    <a:pt x="623074" y="443153"/>
                  </a:lnTo>
                  <a:lnTo>
                    <a:pt x="624471" y="443153"/>
                  </a:lnTo>
                  <a:lnTo>
                    <a:pt x="624713" y="443382"/>
                  </a:lnTo>
                  <a:lnTo>
                    <a:pt x="625411" y="442455"/>
                  </a:lnTo>
                  <a:lnTo>
                    <a:pt x="625411" y="442226"/>
                  </a:lnTo>
                  <a:close/>
                </a:path>
                <a:path w="4483735" h="1932939">
                  <a:moveTo>
                    <a:pt x="748855" y="1071130"/>
                  </a:moveTo>
                  <a:lnTo>
                    <a:pt x="746518" y="1068095"/>
                  </a:lnTo>
                  <a:lnTo>
                    <a:pt x="747217" y="1065999"/>
                  </a:lnTo>
                  <a:lnTo>
                    <a:pt x="743953" y="1067866"/>
                  </a:lnTo>
                  <a:lnTo>
                    <a:pt x="745350" y="1072299"/>
                  </a:lnTo>
                  <a:lnTo>
                    <a:pt x="748855" y="1071130"/>
                  </a:lnTo>
                  <a:close/>
                </a:path>
                <a:path w="4483735" h="1932939">
                  <a:moveTo>
                    <a:pt x="796226" y="746531"/>
                  </a:moveTo>
                  <a:lnTo>
                    <a:pt x="794131" y="744194"/>
                  </a:lnTo>
                  <a:lnTo>
                    <a:pt x="791794" y="744194"/>
                  </a:lnTo>
                  <a:lnTo>
                    <a:pt x="789698" y="746531"/>
                  </a:lnTo>
                  <a:lnTo>
                    <a:pt x="792022" y="748855"/>
                  </a:lnTo>
                  <a:lnTo>
                    <a:pt x="794131" y="748855"/>
                  </a:lnTo>
                  <a:lnTo>
                    <a:pt x="796226" y="746531"/>
                  </a:lnTo>
                  <a:close/>
                </a:path>
                <a:path w="4483735" h="1932939">
                  <a:moveTo>
                    <a:pt x="812330" y="1071600"/>
                  </a:moveTo>
                  <a:lnTo>
                    <a:pt x="811631" y="1069505"/>
                  </a:lnTo>
                  <a:lnTo>
                    <a:pt x="811161" y="1069505"/>
                  </a:lnTo>
                  <a:lnTo>
                    <a:pt x="809523" y="1069263"/>
                  </a:lnTo>
                  <a:lnTo>
                    <a:pt x="808126" y="1069733"/>
                  </a:lnTo>
                  <a:lnTo>
                    <a:pt x="806729" y="1069962"/>
                  </a:lnTo>
                  <a:lnTo>
                    <a:pt x="806729" y="1071372"/>
                  </a:lnTo>
                  <a:lnTo>
                    <a:pt x="806958" y="1072070"/>
                  </a:lnTo>
                  <a:lnTo>
                    <a:pt x="808367" y="1072299"/>
                  </a:lnTo>
                  <a:lnTo>
                    <a:pt x="809993" y="1072527"/>
                  </a:lnTo>
                  <a:lnTo>
                    <a:pt x="811390" y="1072527"/>
                  </a:lnTo>
                  <a:lnTo>
                    <a:pt x="811631" y="1072769"/>
                  </a:lnTo>
                  <a:lnTo>
                    <a:pt x="812330" y="1071829"/>
                  </a:lnTo>
                  <a:lnTo>
                    <a:pt x="812330" y="1071600"/>
                  </a:lnTo>
                  <a:close/>
                </a:path>
                <a:path w="4483735" h="1932939">
                  <a:moveTo>
                    <a:pt x="835431" y="1071130"/>
                  </a:moveTo>
                  <a:lnTo>
                    <a:pt x="834263" y="1067638"/>
                  </a:lnTo>
                  <a:lnTo>
                    <a:pt x="831227" y="1069962"/>
                  </a:lnTo>
                  <a:lnTo>
                    <a:pt x="829132" y="1069263"/>
                  </a:lnTo>
                  <a:lnTo>
                    <a:pt x="830999" y="1072769"/>
                  </a:lnTo>
                  <a:lnTo>
                    <a:pt x="835431" y="1071130"/>
                  </a:lnTo>
                  <a:close/>
                </a:path>
                <a:path w="4483735" h="1932939">
                  <a:moveTo>
                    <a:pt x="858774" y="5372"/>
                  </a:moveTo>
                  <a:lnTo>
                    <a:pt x="857834" y="4660"/>
                  </a:lnTo>
                  <a:lnTo>
                    <a:pt x="857605" y="4660"/>
                  </a:lnTo>
                  <a:lnTo>
                    <a:pt x="855497" y="5372"/>
                  </a:lnTo>
                  <a:lnTo>
                    <a:pt x="855497" y="5829"/>
                  </a:lnTo>
                  <a:lnTo>
                    <a:pt x="855268" y="7467"/>
                  </a:lnTo>
                  <a:lnTo>
                    <a:pt x="855738" y="8864"/>
                  </a:lnTo>
                  <a:lnTo>
                    <a:pt x="855967" y="10261"/>
                  </a:lnTo>
                  <a:lnTo>
                    <a:pt x="856665" y="10261"/>
                  </a:lnTo>
                  <a:lnTo>
                    <a:pt x="857364" y="10033"/>
                  </a:lnTo>
                  <a:lnTo>
                    <a:pt x="858075" y="10033"/>
                  </a:lnTo>
                  <a:lnTo>
                    <a:pt x="858304" y="8636"/>
                  </a:lnTo>
                  <a:lnTo>
                    <a:pt x="858532" y="6997"/>
                  </a:lnTo>
                  <a:lnTo>
                    <a:pt x="858532" y="5600"/>
                  </a:lnTo>
                  <a:lnTo>
                    <a:pt x="858774" y="5372"/>
                  </a:lnTo>
                  <a:close/>
                </a:path>
                <a:path w="4483735" h="1932939">
                  <a:moveTo>
                    <a:pt x="879068" y="11671"/>
                  </a:moveTo>
                  <a:lnTo>
                    <a:pt x="878840" y="10033"/>
                  </a:lnTo>
                  <a:lnTo>
                    <a:pt x="876744" y="7239"/>
                  </a:lnTo>
                  <a:lnTo>
                    <a:pt x="874636" y="10033"/>
                  </a:lnTo>
                  <a:lnTo>
                    <a:pt x="873467" y="12128"/>
                  </a:lnTo>
                  <a:lnTo>
                    <a:pt x="877201" y="13538"/>
                  </a:lnTo>
                  <a:lnTo>
                    <a:pt x="879068" y="11671"/>
                  </a:lnTo>
                  <a:close/>
                </a:path>
                <a:path w="4483735" h="1932939">
                  <a:moveTo>
                    <a:pt x="904748" y="9105"/>
                  </a:moveTo>
                  <a:lnTo>
                    <a:pt x="901712" y="6997"/>
                  </a:lnTo>
                  <a:lnTo>
                    <a:pt x="899604" y="5829"/>
                  </a:lnTo>
                  <a:lnTo>
                    <a:pt x="898436" y="9563"/>
                  </a:lnTo>
                  <a:lnTo>
                    <a:pt x="900303" y="11430"/>
                  </a:lnTo>
                  <a:lnTo>
                    <a:pt x="901941" y="11201"/>
                  </a:lnTo>
                  <a:lnTo>
                    <a:pt x="904748" y="9105"/>
                  </a:lnTo>
                  <a:close/>
                </a:path>
                <a:path w="4483735" h="1932939">
                  <a:moveTo>
                    <a:pt x="922477" y="12598"/>
                  </a:moveTo>
                  <a:lnTo>
                    <a:pt x="920140" y="9563"/>
                  </a:lnTo>
                  <a:lnTo>
                    <a:pt x="920838" y="7467"/>
                  </a:lnTo>
                  <a:lnTo>
                    <a:pt x="917575" y="9334"/>
                  </a:lnTo>
                  <a:lnTo>
                    <a:pt x="918972" y="13766"/>
                  </a:lnTo>
                  <a:lnTo>
                    <a:pt x="922477" y="12598"/>
                  </a:lnTo>
                  <a:close/>
                </a:path>
                <a:path w="4483735" h="1932939">
                  <a:moveTo>
                    <a:pt x="982687" y="1070660"/>
                  </a:moveTo>
                  <a:lnTo>
                    <a:pt x="982446" y="1069962"/>
                  </a:lnTo>
                  <a:lnTo>
                    <a:pt x="981049" y="1069733"/>
                  </a:lnTo>
                  <a:lnTo>
                    <a:pt x="979424" y="1069505"/>
                  </a:lnTo>
                  <a:lnTo>
                    <a:pt x="978014" y="1069505"/>
                  </a:lnTo>
                  <a:lnTo>
                    <a:pt x="977785" y="1069263"/>
                  </a:lnTo>
                  <a:lnTo>
                    <a:pt x="977087" y="1070203"/>
                  </a:lnTo>
                  <a:lnTo>
                    <a:pt x="977087" y="1070432"/>
                  </a:lnTo>
                  <a:lnTo>
                    <a:pt x="977785" y="1072527"/>
                  </a:lnTo>
                  <a:lnTo>
                    <a:pt x="978255" y="1072527"/>
                  </a:lnTo>
                  <a:lnTo>
                    <a:pt x="979881" y="1072769"/>
                  </a:lnTo>
                  <a:lnTo>
                    <a:pt x="981278" y="1072299"/>
                  </a:lnTo>
                  <a:lnTo>
                    <a:pt x="982687" y="1072070"/>
                  </a:lnTo>
                  <a:lnTo>
                    <a:pt x="982687" y="1070660"/>
                  </a:lnTo>
                  <a:close/>
                </a:path>
                <a:path w="4483735" h="1932939">
                  <a:moveTo>
                    <a:pt x="1058062" y="929716"/>
                  </a:moveTo>
                  <a:lnTo>
                    <a:pt x="1057833" y="929017"/>
                  </a:lnTo>
                  <a:lnTo>
                    <a:pt x="1056424" y="928776"/>
                  </a:lnTo>
                  <a:lnTo>
                    <a:pt x="1054798" y="928547"/>
                  </a:lnTo>
                  <a:lnTo>
                    <a:pt x="1053388" y="928547"/>
                  </a:lnTo>
                  <a:lnTo>
                    <a:pt x="1053160" y="928319"/>
                  </a:lnTo>
                  <a:lnTo>
                    <a:pt x="1052461" y="929246"/>
                  </a:lnTo>
                  <a:lnTo>
                    <a:pt x="1052461" y="929487"/>
                  </a:lnTo>
                  <a:lnTo>
                    <a:pt x="1053160" y="931583"/>
                  </a:lnTo>
                  <a:lnTo>
                    <a:pt x="1053630" y="931583"/>
                  </a:lnTo>
                  <a:lnTo>
                    <a:pt x="1055255" y="931811"/>
                  </a:lnTo>
                  <a:lnTo>
                    <a:pt x="1056665" y="931354"/>
                  </a:lnTo>
                  <a:lnTo>
                    <a:pt x="1058062" y="931113"/>
                  </a:lnTo>
                  <a:lnTo>
                    <a:pt x="1058062" y="929716"/>
                  </a:lnTo>
                  <a:close/>
                </a:path>
                <a:path w="4483735" h="1932939">
                  <a:moveTo>
                    <a:pt x="1064590" y="1330401"/>
                  </a:moveTo>
                  <a:lnTo>
                    <a:pt x="1063891" y="1328293"/>
                  </a:lnTo>
                  <a:lnTo>
                    <a:pt x="1063421" y="1328293"/>
                  </a:lnTo>
                  <a:lnTo>
                    <a:pt x="1061796" y="1328064"/>
                  </a:lnTo>
                  <a:lnTo>
                    <a:pt x="1060399" y="1328534"/>
                  </a:lnTo>
                  <a:lnTo>
                    <a:pt x="1058989" y="1328762"/>
                  </a:lnTo>
                  <a:lnTo>
                    <a:pt x="1058989" y="1330159"/>
                  </a:lnTo>
                  <a:lnTo>
                    <a:pt x="1059230" y="1330871"/>
                  </a:lnTo>
                  <a:lnTo>
                    <a:pt x="1060627" y="1331099"/>
                  </a:lnTo>
                  <a:lnTo>
                    <a:pt x="1062266" y="1331328"/>
                  </a:lnTo>
                  <a:lnTo>
                    <a:pt x="1063663" y="1331328"/>
                  </a:lnTo>
                  <a:lnTo>
                    <a:pt x="1063891" y="1331569"/>
                  </a:lnTo>
                  <a:lnTo>
                    <a:pt x="1064590" y="1330629"/>
                  </a:lnTo>
                  <a:lnTo>
                    <a:pt x="1064590" y="1330401"/>
                  </a:lnTo>
                  <a:close/>
                </a:path>
                <a:path w="4483735" h="1932939">
                  <a:moveTo>
                    <a:pt x="1143698" y="449922"/>
                  </a:moveTo>
                  <a:lnTo>
                    <a:pt x="1141844" y="446417"/>
                  </a:lnTo>
                  <a:lnTo>
                    <a:pt x="1137399" y="448056"/>
                  </a:lnTo>
                  <a:lnTo>
                    <a:pt x="1138567" y="451561"/>
                  </a:lnTo>
                  <a:lnTo>
                    <a:pt x="1141603" y="449224"/>
                  </a:lnTo>
                  <a:lnTo>
                    <a:pt x="1143698" y="449922"/>
                  </a:lnTo>
                  <a:close/>
                </a:path>
                <a:path w="4483735" h="1932939">
                  <a:moveTo>
                    <a:pt x="1147203" y="17272"/>
                  </a:moveTo>
                  <a:lnTo>
                    <a:pt x="1146733" y="15862"/>
                  </a:lnTo>
                  <a:lnTo>
                    <a:pt x="1146505" y="14465"/>
                  </a:lnTo>
                  <a:lnTo>
                    <a:pt x="1145108" y="14465"/>
                  </a:lnTo>
                  <a:lnTo>
                    <a:pt x="1144409" y="14706"/>
                  </a:lnTo>
                  <a:lnTo>
                    <a:pt x="1144168" y="16103"/>
                  </a:lnTo>
                  <a:lnTo>
                    <a:pt x="1143939" y="17729"/>
                  </a:lnTo>
                  <a:lnTo>
                    <a:pt x="1143939" y="19138"/>
                  </a:lnTo>
                  <a:lnTo>
                    <a:pt x="1143698" y="19367"/>
                  </a:lnTo>
                  <a:lnTo>
                    <a:pt x="1144638" y="20066"/>
                  </a:lnTo>
                  <a:lnTo>
                    <a:pt x="1144866" y="20066"/>
                  </a:lnTo>
                  <a:lnTo>
                    <a:pt x="1146975" y="19367"/>
                  </a:lnTo>
                  <a:lnTo>
                    <a:pt x="1146975" y="18897"/>
                  </a:lnTo>
                  <a:lnTo>
                    <a:pt x="1147203" y="17272"/>
                  </a:lnTo>
                  <a:close/>
                </a:path>
                <a:path w="4483735" h="1932939">
                  <a:moveTo>
                    <a:pt x="1160043" y="1067638"/>
                  </a:moveTo>
                  <a:lnTo>
                    <a:pt x="1157935" y="1065301"/>
                  </a:lnTo>
                  <a:lnTo>
                    <a:pt x="1155611" y="1065301"/>
                  </a:lnTo>
                  <a:lnTo>
                    <a:pt x="1153502" y="1067638"/>
                  </a:lnTo>
                  <a:lnTo>
                    <a:pt x="1155839" y="1069962"/>
                  </a:lnTo>
                  <a:lnTo>
                    <a:pt x="1157935" y="1069962"/>
                  </a:lnTo>
                  <a:lnTo>
                    <a:pt x="1160043" y="1067638"/>
                  </a:lnTo>
                  <a:close/>
                </a:path>
                <a:path w="4483735" h="1932939">
                  <a:moveTo>
                    <a:pt x="1441945" y="1067638"/>
                  </a:moveTo>
                  <a:lnTo>
                    <a:pt x="1439837" y="1065301"/>
                  </a:lnTo>
                  <a:lnTo>
                    <a:pt x="1437513" y="1065301"/>
                  </a:lnTo>
                  <a:lnTo>
                    <a:pt x="1435404" y="1067638"/>
                  </a:lnTo>
                  <a:lnTo>
                    <a:pt x="1437741" y="1069962"/>
                  </a:lnTo>
                  <a:lnTo>
                    <a:pt x="1439837" y="1069962"/>
                  </a:lnTo>
                  <a:lnTo>
                    <a:pt x="1441945" y="1067638"/>
                  </a:lnTo>
                  <a:close/>
                </a:path>
                <a:path w="4483735" h="1932939">
                  <a:moveTo>
                    <a:pt x="1511020" y="447827"/>
                  </a:moveTo>
                  <a:lnTo>
                    <a:pt x="1510080" y="447116"/>
                  </a:lnTo>
                  <a:lnTo>
                    <a:pt x="1509852" y="447116"/>
                  </a:lnTo>
                  <a:lnTo>
                    <a:pt x="1507744" y="447827"/>
                  </a:lnTo>
                  <a:lnTo>
                    <a:pt x="1507744" y="448284"/>
                  </a:lnTo>
                  <a:lnTo>
                    <a:pt x="1507515" y="449922"/>
                  </a:lnTo>
                  <a:lnTo>
                    <a:pt x="1507985" y="451319"/>
                  </a:lnTo>
                  <a:lnTo>
                    <a:pt x="1508213" y="452716"/>
                  </a:lnTo>
                  <a:lnTo>
                    <a:pt x="1509623" y="452716"/>
                  </a:lnTo>
                  <a:lnTo>
                    <a:pt x="1510322" y="452488"/>
                  </a:lnTo>
                  <a:lnTo>
                    <a:pt x="1510550" y="451091"/>
                  </a:lnTo>
                  <a:lnTo>
                    <a:pt x="1510779" y="449453"/>
                  </a:lnTo>
                  <a:lnTo>
                    <a:pt x="1510779" y="448056"/>
                  </a:lnTo>
                  <a:lnTo>
                    <a:pt x="1511020" y="447827"/>
                  </a:lnTo>
                  <a:close/>
                </a:path>
                <a:path w="4483735" h="1932939">
                  <a:moveTo>
                    <a:pt x="1659902" y="1661071"/>
                  </a:moveTo>
                  <a:lnTo>
                    <a:pt x="1656168" y="1659445"/>
                  </a:lnTo>
                  <a:lnTo>
                    <a:pt x="1654302" y="1661541"/>
                  </a:lnTo>
                  <a:lnTo>
                    <a:pt x="1654530" y="1663179"/>
                  </a:lnTo>
                  <a:lnTo>
                    <a:pt x="1656638" y="1665973"/>
                  </a:lnTo>
                  <a:lnTo>
                    <a:pt x="1658734" y="1663179"/>
                  </a:lnTo>
                  <a:lnTo>
                    <a:pt x="1659902" y="1661071"/>
                  </a:lnTo>
                  <a:close/>
                </a:path>
                <a:path w="4483735" h="1932939">
                  <a:moveTo>
                    <a:pt x="1708213" y="1068095"/>
                  </a:moveTo>
                  <a:lnTo>
                    <a:pt x="1705876" y="1065999"/>
                  </a:lnTo>
                  <a:lnTo>
                    <a:pt x="1703539" y="1068095"/>
                  </a:lnTo>
                  <a:lnTo>
                    <a:pt x="1703539" y="1070432"/>
                  </a:lnTo>
                  <a:lnTo>
                    <a:pt x="1705876" y="1072527"/>
                  </a:lnTo>
                  <a:lnTo>
                    <a:pt x="1708213" y="1070432"/>
                  </a:lnTo>
                  <a:lnTo>
                    <a:pt x="1708213" y="1068095"/>
                  </a:lnTo>
                  <a:close/>
                </a:path>
                <a:path w="4483735" h="1932939">
                  <a:moveTo>
                    <a:pt x="1733880" y="21932"/>
                  </a:moveTo>
                  <a:lnTo>
                    <a:pt x="1731073" y="20066"/>
                  </a:lnTo>
                  <a:lnTo>
                    <a:pt x="1728978" y="19138"/>
                  </a:lnTo>
                  <a:lnTo>
                    <a:pt x="1727339" y="22872"/>
                  </a:lnTo>
                  <a:lnTo>
                    <a:pt x="1729447" y="23799"/>
                  </a:lnTo>
                  <a:lnTo>
                    <a:pt x="1731314" y="24498"/>
                  </a:lnTo>
                  <a:lnTo>
                    <a:pt x="1733880" y="21932"/>
                  </a:lnTo>
                  <a:close/>
                </a:path>
                <a:path w="4483735" h="1932939">
                  <a:moveTo>
                    <a:pt x="1756752" y="20535"/>
                  </a:moveTo>
                  <a:lnTo>
                    <a:pt x="1756283" y="19138"/>
                  </a:lnTo>
                  <a:lnTo>
                    <a:pt x="1756041" y="17729"/>
                  </a:lnTo>
                  <a:lnTo>
                    <a:pt x="1754644" y="17729"/>
                  </a:lnTo>
                  <a:lnTo>
                    <a:pt x="1753946" y="17970"/>
                  </a:lnTo>
                  <a:lnTo>
                    <a:pt x="1753717" y="19596"/>
                  </a:lnTo>
                  <a:lnTo>
                    <a:pt x="1753476" y="21005"/>
                  </a:lnTo>
                  <a:lnTo>
                    <a:pt x="1753476" y="22402"/>
                  </a:lnTo>
                  <a:lnTo>
                    <a:pt x="1753247" y="22631"/>
                  </a:lnTo>
                  <a:lnTo>
                    <a:pt x="1754174" y="23329"/>
                  </a:lnTo>
                  <a:lnTo>
                    <a:pt x="1754416" y="23329"/>
                  </a:lnTo>
                  <a:lnTo>
                    <a:pt x="1756511" y="22631"/>
                  </a:lnTo>
                  <a:lnTo>
                    <a:pt x="1756511" y="22174"/>
                  </a:lnTo>
                  <a:lnTo>
                    <a:pt x="1756752" y="20535"/>
                  </a:lnTo>
                  <a:close/>
                </a:path>
                <a:path w="4483735" h="1932939">
                  <a:moveTo>
                    <a:pt x="1763280" y="929716"/>
                  </a:moveTo>
                  <a:lnTo>
                    <a:pt x="1761883" y="925283"/>
                  </a:lnTo>
                  <a:lnTo>
                    <a:pt x="1758378" y="926452"/>
                  </a:lnTo>
                  <a:lnTo>
                    <a:pt x="1760715" y="929487"/>
                  </a:lnTo>
                  <a:lnTo>
                    <a:pt x="1760016" y="931583"/>
                  </a:lnTo>
                  <a:lnTo>
                    <a:pt x="1763280" y="929716"/>
                  </a:lnTo>
                  <a:close/>
                </a:path>
                <a:path w="4483735" h="1932939">
                  <a:moveTo>
                    <a:pt x="1792681" y="1900275"/>
                  </a:moveTo>
                  <a:lnTo>
                    <a:pt x="1790585" y="1897938"/>
                  </a:lnTo>
                  <a:lnTo>
                    <a:pt x="1788248" y="1897938"/>
                  </a:lnTo>
                  <a:lnTo>
                    <a:pt x="1786153" y="1900275"/>
                  </a:lnTo>
                  <a:lnTo>
                    <a:pt x="1788248" y="1902599"/>
                  </a:lnTo>
                  <a:lnTo>
                    <a:pt x="1790585" y="1902599"/>
                  </a:lnTo>
                  <a:lnTo>
                    <a:pt x="1792681" y="1900275"/>
                  </a:lnTo>
                  <a:close/>
                </a:path>
                <a:path w="4483735" h="1932939">
                  <a:moveTo>
                    <a:pt x="1849158" y="1766316"/>
                  </a:moveTo>
                  <a:lnTo>
                    <a:pt x="1846821" y="1764220"/>
                  </a:lnTo>
                  <a:lnTo>
                    <a:pt x="1844497" y="1766316"/>
                  </a:lnTo>
                  <a:lnTo>
                    <a:pt x="1844497" y="1768652"/>
                  </a:lnTo>
                  <a:lnTo>
                    <a:pt x="1846821" y="1770748"/>
                  </a:lnTo>
                  <a:lnTo>
                    <a:pt x="1849158" y="1768424"/>
                  </a:lnTo>
                  <a:lnTo>
                    <a:pt x="1849158" y="1766316"/>
                  </a:lnTo>
                  <a:close/>
                </a:path>
                <a:path w="4483735" h="1932939">
                  <a:moveTo>
                    <a:pt x="1881365" y="17030"/>
                  </a:moveTo>
                  <a:lnTo>
                    <a:pt x="1881124" y="13995"/>
                  </a:lnTo>
                  <a:lnTo>
                    <a:pt x="1874596" y="13995"/>
                  </a:lnTo>
                  <a:lnTo>
                    <a:pt x="1874367" y="15862"/>
                  </a:lnTo>
                  <a:lnTo>
                    <a:pt x="1875523" y="17030"/>
                  </a:lnTo>
                  <a:lnTo>
                    <a:pt x="1877161" y="17272"/>
                  </a:lnTo>
                  <a:lnTo>
                    <a:pt x="1879257" y="17500"/>
                  </a:lnTo>
                  <a:lnTo>
                    <a:pt x="1881365" y="17030"/>
                  </a:lnTo>
                  <a:close/>
                </a:path>
                <a:path w="4483735" h="1932939">
                  <a:moveTo>
                    <a:pt x="1931073" y="442226"/>
                  </a:moveTo>
                  <a:lnTo>
                    <a:pt x="1928736" y="440118"/>
                  </a:lnTo>
                  <a:lnTo>
                    <a:pt x="1926399" y="442226"/>
                  </a:lnTo>
                  <a:lnTo>
                    <a:pt x="1926399" y="444550"/>
                  </a:lnTo>
                  <a:lnTo>
                    <a:pt x="1928736" y="446659"/>
                  </a:lnTo>
                  <a:lnTo>
                    <a:pt x="1931073" y="444322"/>
                  </a:lnTo>
                  <a:lnTo>
                    <a:pt x="1931073" y="442226"/>
                  </a:lnTo>
                  <a:close/>
                </a:path>
                <a:path w="4483735" h="1932939">
                  <a:moveTo>
                    <a:pt x="1966544" y="21932"/>
                  </a:moveTo>
                  <a:lnTo>
                    <a:pt x="1965134" y="17500"/>
                  </a:lnTo>
                  <a:lnTo>
                    <a:pt x="1961642" y="18669"/>
                  </a:lnTo>
                  <a:lnTo>
                    <a:pt x="1963978" y="21704"/>
                  </a:lnTo>
                  <a:lnTo>
                    <a:pt x="1963267" y="23799"/>
                  </a:lnTo>
                  <a:lnTo>
                    <a:pt x="1966544" y="21932"/>
                  </a:lnTo>
                  <a:close/>
                </a:path>
                <a:path w="4483735" h="1932939">
                  <a:moveTo>
                    <a:pt x="1992909" y="11899"/>
                  </a:moveTo>
                  <a:lnTo>
                    <a:pt x="1991982" y="11201"/>
                  </a:lnTo>
                  <a:lnTo>
                    <a:pt x="1991741" y="11201"/>
                  </a:lnTo>
                  <a:lnTo>
                    <a:pt x="1989645" y="11899"/>
                  </a:lnTo>
                  <a:lnTo>
                    <a:pt x="1989645" y="12369"/>
                  </a:lnTo>
                  <a:lnTo>
                    <a:pt x="1989404" y="13995"/>
                  </a:lnTo>
                  <a:lnTo>
                    <a:pt x="1989874" y="15405"/>
                  </a:lnTo>
                  <a:lnTo>
                    <a:pt x="1990115" y="16802"/>
                  </a:lnTo>
                  <a:lnTo>
                    <a:pt x="1991512" y="16802"/>
                  </a:lnTo>
                  <a:lnTo>
                    <a:pt x="1992210" y="16573"/>
                  </a:lnTo>
                  <a:lnTo>
                    <a:pt x="1992439" y="14935"/>
                  </a:lnTo>
                  <a:lnTo>
                    <a:pt x="1992680" y="13538"/>
                  </a:lnTo>
                  <a:lnTo>
                    <a:pt x="1992680" y="12128"/>
                  </a:lnTo>
                  <a:lnTo>
                    <a:pt x="1992909" y="11899"/>
                  </a:lnTo>
                  <a:close/>
                </a:path>
                <a:path w="4483735" h="1932939">
                  <a:moveTo>
                    <a:pt x="1993379" y="22631"/>
                  </a:moveTo>
                  <a:lnTo>
                    <a:pt x="1991042" y="20535"/>
                  </a:lnTo>
                  <a:lnTo>
                    <a:pt x="1988705" y="22631"/>
                  </a:lnTo>
                  <a:lnTo>
                    <a:pt x="1988705" y="24968"/>
                  </a:lnTo>
                  <a:lnTo>
                    <a:pt x="1991042" y="27063"/>
                  </a:lnTo>
                  <a:lnTo>
                    <a:pt x="1993379" y="24968"/>
                  </a:lnTo>
                  <a:lnTo>
                    <a:pt x="1993379" y="22631"/>
                  </a:lnTo>
                  <a:close/>
                </a:path>
                <a:path w="4483735" h="1932939">
                  <a:moveTo>
                    <a:pt x="2045881" y="19367"/>
                  </a:moveTo>
                  <a:lnTo>
                    <a:pt x="2043544" y="17272"/>
                  </a:lnTo>
                  <a:lnTo>
                    <a:pt x="2041220" y="19367"/>
                  </a:lnTo>
                  <a:lnTo>
                    <a:pt x="2041220" y="21463"/>
                  </a:lnTo>
                  <a:lnTo>
                    <a:pt x="2043544" y="23799"/>
                  </a:lnTo>
                  <a:lnTo>
                    <a:pt x="2045881" y="21704"/>
                  </a:lnTo>
                  <a:lnTo>
                    <a:pt x="2045881" y="19367"/>
                  </a:lnTo>
                  <a:close/>
                </a:path>
                <a:path w="4483735" h="1932939">
                  <a:moveTo>
                    <a:pt x="2054745" y="1929206"/>
                  </a:moveTo>
                  <a:lnTo>
                    <a:pt x="2052650" y="1927339"/>
                  </a:lnTo>
                  <a:lnTo>
                    <a:pt x="2051011" y="1927567"/>
                  </a:lnTo>
                  <a:lnTo>
                    <a:pt x="2048217" y="1929676"/>
                  </a:lnTo>
                  <a:lnTo>
                    <a:pt x="2051011" y="1931771"/>
                  </a:lnTo>
                  <a:lnTo>
                    <a:pt x="2053120" y="1932711"/>
                  </a:lnTo>
                  <a:lnTo>
                    <a:pt x="2054745" y="1929206"/>
                  </a:lnTo>
                  <a:close/>
                </a:path>
                <a:path w="4483735" h="1932939">
                  <a:moveTo>
                    <a:pt x="2106790" y="441286"/>
                  </a:moveTo>
                  <a:lnTo>
                    <a:pt x="2104923" y="439420"/>
                  </a:lnTo>
                  <a:lnTo>
                    <a:pt x="2103297" y="439648"/>
                  </a:lnTo>
                  <a:lnTo>
                    <a:pt x="2100491" y="441756"/>
                  </a:lnTo>
                  <a:lnTo>
                    <a:pt x="2103526" y="443852"/>
                  </a:lnTo>
                  <a:lnTo>
                    <a:pt x="2105622" y="444792"/>
                  </a:lnTo>
                  <a:lnTo>
                    <a:pt x="2106790" y="441286"/>
                  </a:lnTo>
                  <a:close/>
                </a:path>
                <a:path w="4483735" h="1932939">
                  <a:moveTo>
                    <a:pt x="2137130" y="438023"/>
                  </a:moveTo>
                  <a:lnTo>
                    <a:pt x="2136190" y="437324"/>
                  </a:lnTo>
                  <a:lnTo>
                    <a:pt x="2135962" y="437324"/>
                  </a:lnTo>
                  <a:lnTo>
                    <a:pt x="2133866" y="438023"/>
                  </a:lnTo>
                  <a:lnTo>
                    <a:pt x="2133866" y="438492"/>
                  </a:lnTo>
                  <a:lnTo>
                    <a:pt x="2133625" y="440118"/>
                  </a:lnTo>
                  <a:lnTo>
                    <a:pt x="2134095" y="441515"/>
                  </a:lnTo>
                  <a:lnTo>
                    <a:pt x="2134324" y="442925"/>
                  </a:lnTo>
                  <a:lnTo>
                    <a:pt x="2135022" y="442925"/>
                  </a:lnTo>
                  <a:lnTo>
                    <a:pt x="2135492" y="442683"/>
                  </a:lnTo>
                  <a:lnTo>
                    <a:pt x="2136432" y="442683"/>
                  </a:lnTo>
                  <a:lnTo>
                    <a:pt x="2136660" y="441286"/>
                  </a:lnTo>
                  <a:lnTo>
                    <a:pt x="2136889" y="439648"/>
                  </a:lnTo>
                  <a:lnTo>
                    <a:pt x="2136889" y="438251"/>
                  </a:lnTo>
                  <a:lnTo>
                    <a:pt x="2137130" y="438023"/>
                  </a:lnTo>
                  <a:close/>
                </a:path>
                <a:path w="4483735" h="1932939">
                  <a:moveTo>
                    <a:pt x="2189403" y="446659"/>
                  </a:moveTo>
                  <a:lnTo>
                    <a:pt x="2187295" y="443153"/>
                  </a:lnTo>
                  <a:lnTo>
                    <a:pt x="2183104" y="444792"/>
                  </a:lnTo>
                  <a:lnTo>
                    <a:pt x="2184273" y="448284"/>
                  </a:lnTo>
                  <a:lnTo>
                    <a:pt x="2187308" y="445960"/>
                  </a:lnTo>
                  <a:lnTo>
                    <a:pt x="2189403" y="446659"/>
                  </a:lnTo>
                  <a:close/>
                </a:path>
                <a:path w="4483735" h="1932939">
                  <a:moveTo>
                    <a:pt x="2195703" y="448525"/>
                  </a:moveTo>
                  <a:lnTo>
                    <a:pt x="2194534" y="445020"/>
                  </a:lnTo>
                  <a:lnTo>
                    <a:pt x="2191499" y="447357"/>
                  </a:lnTo>
                  <a:lnTo>
                    <a:pt x="2189403" y="446659"/>
                  </a:lnTo>
                  <a:lnTo>
                    <a:pt x="2191270" y="449922"/>
                  </a:lnTo>
                  <a:lnTo>
                    <a:pt x="2195703" y="448525"/>
                  </a:lnTo>
                  <a:close/>
                </a:path>
                <a:path w="4483735" h="1932939">
                  <a:moveTo>
                    <a:pt x="2222068" y="449922"/>
                  </a:moveTo>
                  <a:lnTo>
                    <a:pt x="2221611" y="448525"/>
                  </a:lnTo>
                  <a:lnTo>
                    <a:pt x="2221369" y="447116"/>
                  </a:lnTo>
                  <a:lnTo>
                    <a:pt x="2220201" y="447116"/>
                  </a:lnTo>
                  <a:lnTo>
                    <a:pt x="2219274" y="447357"/>
                  </a:lnTo>
                  <a:lnTo>
                    <a:pt x="2219045" y="448754"/>
                  </a:lnTo>
                  <a:lnTo>
                    <a:pt x="2218804" y="450392"/>
                  </a:lnTo>
                  <a:lnTo>
                    <a:pt x="2218804" y="451789"/>
                  </a:lnTo>
                  <a:lnTo>
                    <a:pt x="2218575" y="452018"/>
                  </a:lnTo>
                  <a:lnTo>
                    <a:pt x="2219502" y="452716"/>
                  </a:lnTo>
                  <a:lnTo>
                    <a:pt x="2219744" y="452716"/>
                  </a:lnTo>
                  <a:lnTo>
                    <a:pt x="2221839" y="452018"/>
                  </a:lnTo>
                  <a:lnTo>
                    <a:pt x="2221839" y="451561"/>
                  </a:lnTo>
                  <a:lnTo>
                    <a:pt x="2222068" y="449922"/>
                  </a:lnTo>
                  <a:close/>
                </a:path>
                <a:path w="4483735" h="1932939">
                  <a:moveTo>
                    <a:pt x="2290915" y="438492"/>
                  </a:moveTo>
                  <a:lnTo>
                    <a:pt x="2288819" y="435914"/>
                  </a:lnTo>
                  <a:lnTo>
                    <a:pt x="2286482" y="435914"/>
                  </a:lnTo>
                  <a:lnTo>
                    <a:pt x="2284374" y="438492"/>
                  </a:lnTo>
                  <a:lnTo>
                    <a:pt x="2286482" y="440817"/>
                  </a:lnTo>
                  <a:lnTo>
                    <a:pt x="2288819" y="440817"/>
                  </a:lnTo>
                  <a:lnTo>
                    <a:pt x="2290915" y="438492"/>
                  </a:lnTo>
                  <a:close/>
                </a:path>
                <a:path w="4483735" h="1932939">
                  <a:moveTo>
                    <a:pt x="2313787" y="748157"/>
                  </a:moveTo>
                  <a:lnTo>
                    <a:pt x="2311920" y="744664"/>
                  </a:lnTo>
                  <a:lnTo>
                    <a:pt x="2307488" y="746290"/>
                  </a:lnTo>
                  <a:lnTo>
                    <a:pt x="2308644" y="749795"/>
                  </a:lnTo>
                  <a:lnTo>
                    <a:pt x="2311679" y="747458"/>
                  </a:lnTo>
                  <a:lnTo>
                    <a:pt x="2313787" y="748157"/>
                  </a:lnTo>
                  <a:close/>
                </a:path>
                <a:path w="4483735" h="1932939">
                  <a:moveTo>
                    <a:pt x="2349487" y="1660601"/>
                  </a:moveTo>
                  <a:lnTo>
                    <a:pt x="2349258" y="1659902"/>
                  </a:lnTo>
                  <a:lnTo>
                    <a:pt x="2347620" y="1659674"/>
                  </a:lnTo>
                  <a:lnTo>
                    <a:pt x="2346223" y="1659445"/>
                  </a:lnTo>
                  <a:lnTo>
                    <a:pt x="2344826" y="1659445"/>
                  </a:lnTo>
                  <a:lnTo>
                    <a:pt x="2344585" y="1659204"/>
                  </a:lnTo>
                  <a:lnTo>
                    <a:pt x="2343886" y="1660144"/>
                  </a:lnTo>
                  <a:lnTo>
                    <a:pt x="2343886" y="1660372"/>
                  </a:lnTo>
                  <a:lnTo>
                    <a:pt x="2344585" y="1662468"/>
                  </a:lnTo>
                  <a:lnTo>
                    <a:pt x="2345055" y="1662468"/>
                  </a:lnTo>
                  <a:lnTo>
                    <a:pt x="2346693" y="1662709"/>
                  </a:lnTo>
                  <a:lnTo>
                    <a:pt x="2348090" y="1662239"/>
                  </a:lnTo>
                  <a:lnTo>
                    <a:pt x="2349487" y="1662010"/>
                  </a:lnTo>
                  <a:lnTo>
                    <a:pt x="2349487" y="1660601"/>
                  </a:lnTo>
                  <a:close/>
                </a:path>
                <a:path w="4483735" h="1932939">
                  <a:moveTo>
                    <a:pt x="2367686" y="12369"/>
                  </a:moveTo>
                  <a:lnTo>
                    <a:pt x="2364194" y="11201"/>
                  </a:lnTo>
                  <a:lnTo>
                    <a:pt x="2362327" y="13068"/>
                  </a:lnTo>
                  <a:lnTo>
                    <a:pt x="2362555" y="14706"/>
                  </a:lnTo>
                  <a:lnTo>
                    <a:pt x="2364651" y="17500"/>
                  </a:lnTo>
                  <a:lnTo>
                    <a:pt x="2366759" y="14465"/>
                  </a:lnTo>
                  <a:lnTo>
                    <a:pt x="2367686" y="12369"/>
                  </a:lnTo>
                  <a:close/>
                </a:path>
                <a:path w="4483735" h="1932939">
                  <a:moveTo>
                    <a:pt x="2426030" y="1851494"/>
                  </a:moveTo>
                  <a:lnTo>
                    <a:pt x="2423693" y="1849399"/>
                  </a:lnTo>
                  <a:lnTo>
                    <a:pt x="2421369" y="1851494"/>
                  </a:lnTo>
                  <a:lnTo>
                    <a:pt x="2421369" y="1853831"/>
                  </a:lnTo>
                  <a:lnTo>
                    <a:pt x="2423693" y="1855927"/>
                  </a:lnTo>
                  <a:lnTo>
                    <a:pt x="2426030" y="1853831"/>
                  </a:lnTo>
                  <a:lnTo>
                    <a:pt x="2426030" y="1851494"/>
                  </a:lnTo>
                  <a:close/>
                </a:path>
                <a:path w="4483735" h="1932939">
                  <a:moveTo>
                    <a:pt x="2537345" y="442226"/>
                  </a:moveTo>
                  <a:lnTo>
                    <a:pt x="2535009" y="440118"/>
                  </a:lnTo>
                  <a:lnTo>
                    <a:pt x="2532672" y="442226"/>
                  </a:lnTo>
                  <a:lnTo>
                    <a:pt x="2532672" y="444322"/>
                  </a:lnTo>
                  <a:lnTo>
                    <a:pt x="2535009" y="446659"/>
                  </a:lnTo>
                  <a:lnTo>
                    <a:pt x="2537345" y="444550"/>
                  </a:lnTo>
                  <a:lnTo>
                    <a:pt x="2537345" y="442226"/>
                  </a:lnTo>
                  <a:close/>
                </a:path>
                <a:path w="4483735" h="1932939">
                  <a:moveTo>
                    <a:pt x="2683891" y="1851964"/>
                  </a:moveTo>
                  <a:lnTo>
                    <a:pt x="2683662" y="1851266"/>
                  </a:lnTo>
                  <a:lnTo>
                    <a:pt x="2683662" y="1849869"/>
                  </a:lnTo>
                  <a:lnTo>
                    <a:pt x="2682024" y="1849628"/>
                  </a:lnTo>
                  <a:lnTo>
                    <a:pt x="2680627" y="1849399"/>
                  </a:lnTo>
                  <a:lnTo>
                    <a:pt x="2679230" y="1849399"/>
                  </a:lnTo>
                  <a:lnTo>
                    <a:pt x="2679001" y="1849158"/>
                  </a:lnTo>
                  <a:lnTo>
                    <a:pt x="2678290" y="1850097"/>
                  </a:lnTo>
                  <a:lnTo>
                    <a:pt x="2678290" y="1850326"/>
                  </a:lnTo>
                  <a:lnTo>
                    <a:pt x="2679001" y="1852434"/>
                  </a:lnTo>
                  <a:lnTo>
                    <a:pt x="2679458" y="1852434"/>
                  </a:lnTo>
                  <a:lnTo>
                    <a:pt x="2681097" y="1852663"/>
                  </a:lnTo>
                  <a:lnTo>
                    <a:pt x="2682494" y="1852193"/>
                  </a:lnTo>
                  <a:lnTo>
                    <a:pt x="2683891" y="1851964"/>
                  </a:lnTo>
                  <a:close/>
                </a:path>
                <a:path w="4483735" h="1932939">
                  <a:moveTo>
                    <a:pt x="2684830" y="743724"/>
                  </a:moveTo>
                  <a:lnTo>
                    <a:pt x="2682494" y="741629"/>
                  </a:lnTo>
                  <a:lnTo>
                    <a:pt x="2680157" y="743724"/>
                  </a:lnTo>
                  <a:lnTo>
                    <a:pt x="2680157" y="745820"/>
                  </a:lnTo>
                  <a:lnTo>
                    <a:pt x="2682494" y="748157"/>
                  </a:lnTo>
                  <a:lnTo>
                    <a:pt x="2684830" y="746061"/>
                  </a:lnTo>
                  <a:lnTo>
                    <a:pt x="2684830" y="743724"/>
                  </a:lnTo>
                  <a:close/>
                </a:path>
                <a:path w="4483735" h="1932939">
                  <a:moveTo>
                    <a:pt x="2890659" y="1851025"/>
                  </a:moveTo>
                  <a:lnTo>
                    <a:pt x="2888551" y="1848700"/>
                  </a:lnTo>
                  <a:lnTo>
                    <a:pt x="2886456" y="1848700"/>
                  </a:lnTo>
                  <a:lnTo>
                    <a:pt x="2884119" y="1851025"/>
                  </a:lnTo>
                  <a:lnTo>
                    <a:pt x="2886227" y="1853361"/>
                  </a:lnTo>
                  <a:lnTo>
                    <a:pt x="2888551" y="1853361"/>
                  </a:lnTo>
                  <a:lnTo>
                    <a:pt x="2890659" y="1851025"/>
                  </a:lnTo>
                  <a:close/>
                </a:path>
                <a:path w="4483735" h="1932939">
                  <a:moveTo>
                    <a:pt x="3293910" y="8636"/>
                  </a:moveTo>
                  <a:lnTo>
                    <a:pt x="3292970" y="7937"/>
                  </a:lnTo>
                  <a:lnTo>
                    <a:pt x="3292741" y="7937"/>
                  </a:lnTo>
                  <a:lnTo>
                    <a:pt x="3290633" y="8636"/>
                  </a:lnTo>
                  <a:lnTo>
                    <a:pt x="3290633" y="9105"/>
                  </a:lnTo>
                  <a:lnTo>
                    <a:pt x="3290405" y="10731"/>
                  </a:lnTo>
                  <a:lnTo>
                    <a:pt x="3290874" y="12128"/>
                  </a:lnTo>
                  <a:lnTo>
                    <a:pt x="3291103" y="13538"/>
                  </a:lnTo>
                  <a:lnTo>
                    <a:pt x="3291802" y="13538"/>
                  </a:lnTo>
                  <a:lnTo>
                    <a:pt x="3292500" y="13296"/>
                  </a:lnTo>
                  <a:lnTo>
                    <a:pt x="3293211" y="13296"/>
                  </a:lnTo>
                  <a:lnTo>
                    <a:pt x="3293440" y="11671"/>
                  </a:lnTo>
                  <a:lnTo>
                    <a:pt x="3293668" y="10261"/>
                  </a:lnTo>
                  <a:lnTo>
                    <a:pt x="3293668" y="8864"/>
                  </a:lnTo>
                  <a:lnTo>
                    <a:pt x="3293910" y="8636"/>
                  </a:lnTo>
                  <a:close/>
                </a:path>
                <a:path w="4483735" h="1932939">
                  <a:moveTo>
                    <a:pt x="3418052" y="10033"/>
                  </a:moveTo>
                  <a:lnTo>
                    <a:pt x="3417824" y="9334"/>
                  </a:lnTo>
                  <a:lnTo>
                    <a:pt x="3417824" y="7937"/>
                  </a:lnTo>
                  <a:lnTo>
                    <a:pt x="3416427" y="7696"/>
                  </a:lnTo>
                  <a:lnTo>
                    <a:pt x="3414788" y="7467"/>
                  </a:lnTo>
                  <a:lnTo>
                    <a:pt x="3413391" y="7467"/>
                  </a:lnTo>
                  <a:lnTo>
                    <a:pt x="3413150" y="7239"/>
                  </a:lnTo>
                  <a:lnTo>
                    <a:pt x="3412452" y="8166"/>
                  </a:lnTo>
                  <a:lnTo>
                    <a:pt x="3412452" y="8394"/>
                  </a:lnTo>
                  <a:lnTo>
                    <a:pt x="3413150" y="10502"/>
                  </a:lnTo>
                  <a:lnTo>
                    <a:pt x="3413620" y="10502"/>
                  </a:lnTo>
                  <a:lnTo>
                    <a:pt x="3415258" y="10731"/>
                  </a:lnTo>
                  <a:lnTo>
                    <a:pt x="3416655" y="10261"/>
                  </a:lnTo>
                  <a:lnTo>
                    <a:pt x="3418052" y="10033"/>
                  </a:lnTo>
                  <a:close/>
                </a:path>
                <a:path w="4483735" h="1932939">
                  <a:moveTo>
                    <a:pt x="3438118" y="444550"/>
                  </a:moveTo>
                  <a:lnTo>
                    <a:pt x="3437191" y="443852"/>
                  </a:lnTo>
                  <a:lnTo>
                    <a:pt x="3436963" y="443852"/>
                  </a:lnTo>
                  <a:lnTo>
                    <a:pt x="3434854" y="444550"/>
                  </a:lnTo>
                  <a:lnTo>
                    <a:pt x="3434854" y="445020"/>
                  </a:lnTo>
                  <a:lnTo>
                    <a:pt x="3434626" y="446659"/>
                  </a:lnTo>
                  <a:lnTo>
                    <a:pt x="3435096" y="448056"/>
                  </a:lnTo>
                  <a:lnTo>
                    <a:pt x="3435324" y="449453"/>
                  </a:lnTo>
                  <a:lnTo>
                    <a:pt x="3436023" y="449453"/>
                  </a:lnTo>
                  <a:lnTo>
                    <a:pt x="3436721" y="449224"/>
                  </a:lnTo>
                  <a:lnTo>
                    <a:pt x="3437420" y="449224"/>
                  </a:lnTo>
                  <a:lnTo>
                    <a:pt x="3437661" y="447827"/>
                  </a:lnTo>
                  <a:lnTo>
                    <a:pt x="3437890" y="446189"/>
                  </a:lnTo>
                  <a:lnTo>
                    <a:pt x="3437890" y="444792"/>
                  </a:lnTo>
                  <a:lnTo>
                    <a:pt x="3438118" y="444550"/>
                  </a:lnTo>
                  <a:close/>
                </a:path>
                <a:path w="4483735" h="1932939">
                  <a:moveTo>
                    <a:pt x="3464966" y="14935"/>
                  </a:moveTo>
                  <a:lnTo>
                    <a:pt x="3464725" y="13296"/>
                  </a:lnTo>
                  <a:lnTo>
                    <a:pt x="3462629" y="10502"/>
                  </a:lnTo>
                  <a:lnTo>
                    <a:pt x="3460521" y="13296"/>
                  </a:lnTo>
                  <a:lnTo>
                    <a:pt x="3459594" y="15405"/>
                  </a:lnTo>
                  <a:lnTo>
                    <a:pt x="3463099" y="16802"/>
                  </a:lnTo>
                  <a:lnTo>
                    <a:pt x="3464966" y="14935"/>
                  </a:lnTo>
                  <a:close/>
                </a:path>
                <a:path w="4483735" h="1932939">
                  <a:moveTo>
                    <a:pt x="3635311" y="14935"/>
                  </a:moveTo>
                  <a:lnTo>
                    <a:pt x="3635083" y="13296"/>
                  </a:lnTo>
                  <a:lnTo>
                    <a:pt x="3632987" y="10502"/>
                  </a:lnTo>
                  <a:lnTo>
                    <a:pt x="3630879" y="13296"/>
                  </a:lnTo>
                  <a:lnTo>
                    <a:pt x="3629952" y="15405"/>
                  </a:lnTo>
                  <a:lnTo>
                    <a:pt x="3633444" y="16802"/>
                  </a:lnTo>
                  <a:lnTo>
                    <a:pt x="3635311" y="14935"/>
                  </a:lnTo>
                  <a:close/>
                </a:path>
                <a:path w="4483735" h="1932939">
                  <a:moveTo>
                    <a:pt x="3714191" y="19367"/>
                  </a:moveTo>
                  <a:lnTo>
                    <a:pt x="3711854" y="17272"/>
                  </a:lnTo>
                  <a:lnTo>
                    <a:pt x="3709530" y="19367"/>
                  </a:lnTo>
                  <a:lnTo>
                    <a:pt x="3709530" y="21704"/>
                  </a:lnTo>
                  <a:lnTo>
                    <a:pt x="3711854" y="23799"/>
                  </a:lnTo>
                  <a:lnTo>
                    <a:pt x="3714191" y="21463"/>
                  </a:lnTo>
                  <a:lnTo>
                    <a:pt x="3714191" y="19367"/>
                  </a:lnTo>
                  <a:close/>
                </a:path>
                <a:path w="4483735" h="1932939">
                  <a:moveTo>
                    <a:pt x="3720020" y="5372"/>
                  </a:moveTo>
                  <a:lnTo>
                    <a:pt x="3719093" y="4660"/>
                  </a:lnTo>
                  <a:lnTo>
                    <a:pt x="3718864" y="4660"/>
                  </a:lnTo>
                  <a:lnTo>
                    <a:pt x="3716756" y="5372"/>
                  </a:lnTo>
                  <a:lnTo>
                    <a:pt x="3716756" y="5829"/>
                  </a:lnTo>
                  <a:lnTo>
                    <a:pt x="3716528" y="7467"/>
                  </a:lnTo>
                  <a:lnTo>
                    <a:pt x="3716998" y="8864"/>
                  </a:lnTo>
                  <a:lnTo>
                    <a:pt x="3717226" y="10261"/>
                  </a:lnTo>
                  <a:lnTo>
                    <a:pt x="3717925" y="10261"/>
                  </a:lnTo>
                  <a:lnTo>
                    <a:pt x="3718623" y="10033"/>
                  </a:lnTo>
                  <a:lnTo>
                    <a:pt x="3719322" y="10033"/>
                  </a:lnTo>
                  <a:lnTo>
                    <a:pt x="3719563" y="8394"/>
                  </a:lnTo>
                  <a:lnTo>
                    <a:pt x="3719792" y="6997"/>
                  </a:lnTo>
                  <a:lnTo>
                    <a:pt x="3719792" y="5600"/>
                  </a:lnTo>
                  <a:lnTo>
                    <a:pt x="3720020" y="5372"/>
                  </a:lnTo>
                  <a:close/>
                </a:path>
                <a:path w="4483735" h="1932939">
                  <a:moveTo>
                    <a:pt x="3729825" y="2565"/>
                  </a:moveTo>
                  <a:lnTo>
                    <a:pt x="3727488" y="0"/>
                  </a:lnTo>
                  <a:lnTo>
                    <a:pt x="3725392" y="0"/>
                  </a:lnTo>
                  <a:lnTo>
                    <a:pt x="3723297" y="2565"/>
                  </a:lnTo>
                  <a:lnTo>
                    <a:pt x="3725392" y="4902"/>
                  </a:lnTo>
                  <a:lnTo>
                    <a:pt x="3727729" y="4902"/>
                  </a:lnTo>
                  <a:lnTo>
                    <a:pt x="3729825" y="2565"/>
                  </a:lnTo>
                  <a:close/>
                </a:path>
                <a:path w="4483735" h="1932939">
                  <a:moveTo>
                    <a:pt x="3932390" y="438023"/>
                  </a:moveTo>
                  <a:lnTo>
                    <a:pt x="3930523" y="436156"/>
                  </a:lnTo>
                  <a:lnTo>
                    <a:pt x="3928884" y="436384"/>
                  </a:lnTo>
                  <a:lnTo>
                    <a:pt x="3926090" y="438492"/>
                  </a:lnTo>
                  <a:lnTo>
                    <a:pt x="3929113" y="440588"/>
                  </a:lnTo>
                  <a:lnTo>
                    <a:pt x="3931221" y="441515"/>
                  </a:lnTo>
                  <a:lnTo>
                    <a:pt x="3932390" y="438023"/>
                  </a:lnTo>
                  <a:close/>
                </a:path>
                <a:path w="4483735" h="1932939">
                  <a:moveTo>
                    <a:pt x="3999128" y="923886"/>
                  </a:moveTo>
                  <a:lnTo>
                    <a:pt x="3996791" y="921778"/>
                  </a:lnTo>
                  <a:lnTo>
                    <a:pt x="3994454" y="924115"/>
                  </a:lnTo>
                  <a:lnTo>
                    <a:pt x="3994454" y="926211"/>
                  </a:lnTo>
                  <a:lnTo>
                    <a:pt x="3996791" y="928319"/>
                  </a:lnTo>
                  <a:lnTo>
                    <a:pt x="3999128" y="926211"/>
                  </a:lnTo>
                  <a:lnTo>
                    <a:pt x="3999128" y="923886"/>
                  </a:lnTo>
                  <a:close/>
                </a:path>
                <a:path w="4483735" h="1932939">
                  <a:moveTo>
                    <a:pt x="4126306" y="448284"/>
                  </a:moveTo>
                  <a:lnTo>
                    <a:pt x="4124210" y="445960"/>
                  </a:lnTo>
                  <a:lnTo>
                    <a:pt x="4121874" y="445960"/>
                  </a:lnTo>
                  <a:lnTo>
                    <a:pt x="4119778" y="448284"/>
                  </a:lnTo>
                  <a:lnTo>
                    <a:pt x="4121874" y="450621"/>
                  </a:lnTo>
                  <a:lnTo>
                    <a:pt x="4124210" y="450621"/>
                  </a:lnTo>
                  <a:lnTo>
                    <a:pt x="4126306" y="448284"/>
                  </a:lnTo>
                  <a:close/>
                </a:path>
                <a:path w="4483735" h="1932939">
                  <a:moveTo>
                    <a:pt x="4260266" y="927150"/>
                  </a:moveTo>
                  <a:lnTo>
                    <a:pt x="4259567" y="925042"/>
                  </a:lnTo>
                  <a:lnTo>
                    <a:pt x="4259097" y="925042"/>
                  </a:lnTo>
                  <a:lnTo>
                    <a:pt x="4257459" y="924814"/>
                  </a:lnTo>
                  <a:lnTo>
                    <a:pt x="4255833" y="925042"/>
                  </a:lnTo>
                  <a:lnTo>
                    <a:pt x="4254195" y="925042"/>
                  </a:lnTo>
                  <a:lnTo>
                    <a:pt x="4254195" y="928319"/>
                  </a:lnTo>
                  <a:lnTo>
                    <a:pt x="4255821" y="928319"/>
                  </a:lnTo>
                  <a:lnTo>
                    <a:pt x="4257459" y="928547"/>
                  </a:lnTo>
                  <a:lnTo>
                    <a:pt x="4259097" y="928077"/>
                  </a:lnTo>
                  <a:lnTo>
                    <a:pt x="4259567" y="928077"/>
                  </a:lnTo>
                  <a:lnTo>
                    <a:pt x="4260266" y="927379"/>
                  </a:lnTo>
                  <a:lnTo>
                    <a:pt x="4260266" y="927150"/>
                  </a:lnTo>
                  <a:close/>
                </a:path>
                <a:path w="4483735" h="1932939">
                  <a:moveTo>
                    <a:pt x="4402379" y="743724"/>
                  </a:moveTo>
                  <a:lnTo>
                    <a:pt x="4400042" y="741629"/>
                  </a:lnTo>
                  <a:lnTo>
                    <a:pt x="4397705" y="743724"/>
                  </a:lnTo>
                  <a:lnTo>
                    <a:pt x="4397705" y="746061"/>
                  </a:lnTo>
                  <a:lnTo>
                    <a:pt x="4400042" y="748157"/>
                  </a:lnTo>
                  <a:lnTo>
                    <a:pt x="4402379" y="745820"/>
                  </a:lnTo>
                  <a:lnTo>
                    <a:pt x="4402379" y="743724"/>
                  </a:lnTo>
                  <a:close/>
                </a:path>
                <a:path w="4483735" h="1932939">
                  <a:moveTo>
                    <a:pt x="4450918" y="744893"/>
                  </a:moveTo>
                  <a:lnTo>
                    <a:pt x="4449280" y="744893"/>
                  </a:lnTo>
                  <a:lnTo>
                    <a:pt x="4447654" y="744423"/>
                  </a:lnTo>
                  <a:lnTo>
                    <a:pt x="4446486" y="745121"/>
                  </a:lnTo>
                  <a:lnTo>
                    <a:pt x="4445546" y="745363"/>
                  </a:lnTo>
                  <a:lnTo>
                    <a:pt x="4445089" y="746988"/>
                  </a:lnTo>
                  <a:lnTo>
                    <a:pt x="4444377" y="748157"/>
                  </a:lnTo>
                  <a:lnTo>
                    <a:pt x="4446016" y="748157"/>
                  </a:lnTo>
                  <a:lnTo>
                    <a:pt x="4447654" y="748398"/>
                  </a:lnTo>
                  <a:lnTo>
                    <a:pt x="4448822" y="747928"/>
                  </a:lnTo>
                  <a:lnTo>
                    <a:pt x="4449750" y="747687"/>
                  </a:lnTo>
                  <a:lnTo>
                    <a:pt x="4450219" y="746061"/>
                  </a:lnTo>
                  <a:lnTo>
                    <a:pt x="4450918" y="744893"/>
                  </a:lnTo>
                  <a:close/>
                </a:path>
                <a:path w="4483735" h="1932939">
                  <a:moveTo>
                    <a:pt x="4473791" y="17272"/>
                  </a:moveTo>
                  <a:lnTo>
                    <a:pt x="4473321" y="15862"/>
                  </a:lnTo>
                  <a:lnTo>
                    <a:pt x="4473092" y="14465"/>
                  </a:lnTo>
                  <a:lnTo>
                    <a:pt x="4471682" y="14465"/>
                  </a:lnTo>
                  <a:lnTo>
                    <a:pt x="4470984" y="14706"/>
                  </a:lnTo>
                  <a:lnTo>
                    <a:pt x="4470755" y="16332"/>
                  </a:lnTo>
                  <a:lnTo>
                    <a:pt x="4470514" y="17729"/>
                  </a:lnTo>
                  <a:lnTo>
                    <a:pt x="4470514" y="19138"/>
                  </a:lnTo>
                  <a:lnTo>
                    <a:pt x="4470285" y="19367"/>
                  </a:lnTo>
                  <a:lnTo>
                    <a:pt x="4471225" y="20066"/>
                  </a:lnTo>
                  <a:lnTo>
                    <a:pt x="4471454" y="20066"/>
                  </a:lnTo>
                  <a:lnTo>
                    <a:pt x="4473549" y="19367"/>
                  </a:lnTo>
                  <a:lnTo>
                    <a:pt x="4473549" y="18897"/>
                  </a:lnTo>
                  <a:lnTo>
                    <a:pt x="4473791" y="17272"/>
                  </a:lnTo>
                  <a:close/>
                </a:path>
                <a:path w="4483735" h="1932939">
                  <a:moveTo>
                    <a:pt x="4474019" y="445020"/>
                  </a:moveTo>
                  <a:lnTo>
                    <a:pt x="4470984" y="442925"/>
                  </a:lnTo>
                  <a:lnTo>
                    <a:pt x="4468888" y="441756"/>
                  </a:lnTo>
                  <a:lnTo>
                    <a:pt x="4467491" y="445490"/>
                  </a:lnTo>
                  <a:lnTo>
                    <a:pt x="4469587" y="447357"/>
                  </a:lnTo>
                  <a:lnTo>
                    <a:pt x="4471225" y="447116"/>
                  </a:lnTo>
                  <a:lnTo>
                    <a:pt x="4474019" y="445020"/>
                  </a:lnTo>
                  <a:close/>
                </a:path>
                <a:path w="4483735" h="1932939">
                  <a:moveTo>
                    <a:pt x="4483354" y="444550"/>
                  </a:moveTo>
                  <a:lnTo>
                    <a:pt x="4481258" y="442683"/>
                  </a:lnTo>
                  <a:lnTo>
                    <a:pt x="4479620" y="442925"/>
                  </a:lnTo>
                  <a:lnTo>
                    <a:pt x="4476826" y="445020"/>
                  </a:lnTo>
                  <a:lnTo>
                    <a:pt x="4479849" y="447116"/>
                  </a:lnTo>
                  <a:lnTo>
                    <a:pt x="4481957" y="448056"/>
                  </a:lnTo>
                  <a:lnTo>
                    <a:pt x="4483354" y="444550"/>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89" name="object 89"/>
            <p:cNvSpPr/>
            <p:nvPr/>
          </p:nvSpPr>
          <p:spPr>
            <a:xfrm>
              <a:off x="1059815" y="3011156"/>
              <a:ext cx="4655185" cy="1960245"/>
            </a:xfrm>
            <a:custGeom>
              <a:avLst/>
              <a:gdLst/>
              <a:ahLst/>
              <a:cxnLst/>
              <a:rect l="l" t="t" r="r" b="b"/>
              <a:pathLst>
                <a:path w="4655185" h="1960245">
                  <a:moveTo>
                    <a:pt x="6299" y="5130"/>
                  </a:moveTo>
                  <a:lnTo>
                    <a:pt x="3263" y="3022"/>
                  </a:lnTo>
                  <a:lnTo>
                    <a:pt x="1397" y="2095"/>
                  </a:lnTo>
                  <a:lnTo>
                    <a:pt x="0" y="5600"/>
                  </a:lnTo>
                  <a:lnTo>
                    <a:pt x="1866" y="7467"/>
                  </a:lnTo>
                  <a:lnTo>
                    <a:pt x="3733" y="7226"/>
                  </a:lnTo>
                  <a:lnTo>
                    <a:pt x="6299" y="5130"/>
                  </a:lnTo>
                  <a:close/>
                </a:path>
                <a:path w="4655185" h="1960245">
                  <a:moveTo>
                    <a:pt x="8864" y="434047"/>
                  </a:moveTo>
                  <a:lnTo>
                    <a:pt x="8636" y="433349"/>
                  </a:lnTo>
                  <a:lnTo>
                    <a:pt x="7239" y="433120"/>
                  </a:lnTo>
                  <a:lnTo>
                    <a:pt x="5600" y="432879"/>
                  </a:lnTo>
                  <a:lnTo>
                    <a:pt x="4203" y="432879"/>
                  </a:lnTo>
                  <a:lnTo>
                    <a:pt x="3962" y="432650"/>
                  </a:lnTo>
                  <a:lnTo>
                    <a:pt x="3263" y="433578"/>
                  </a:lnTo>
                  <a:lnTo>
                    <a:pt x="3263" y="433819"/>
                  </a:lnTo>
                  <a:lnTo>
                    <a:pt x="3962" y="435914"/>
                  </a:lnTo>
                  <a:lnTo>
                    <a:pt x="4432" y="435914"/>
                  </a:lnTo>
                  <a:lnTo>
                    <a:pt x="6070" y="436143"/>
                  </a:lnTo>
                  <a:lnTo>
                    <a:pt x="7467" y="435686"/>
                  </a:lnTo>
                  <a:lnTo>
                    <a:pt x="8864" y="435444"/>
                  </a:lnTo>
                  <a:lnTo>
                    <a:pt x="8864" y="434047"/>
                  </a:lnTo>
                  <a:close/>
                </a:path>
                <a:path w="4655185" h="1960245">
                  <a:moveTo>
                    <a:pt x="81915" y="19824"/>
                  </a:moveTo>
                  <a:lnTo>
                    <a:pt x="81445" y="18669"/>
                  </a:lnTo>
                  <a:lnTo>
                    <a:pt x="80975" y="17729"/>
                  </a:lnTo>
                  <a:lnTo>
                    <a:pt x="79349" y="17259"/>
                  </a:lnTo>
                  <a:lnTo>
                    <a:pt x="78181" y="16560"/>
                  </a:lnTo>
                  <a:lnTo>
                    <a:pt x="78181" y="17957"/>
                  </a:lnTo>
                  <a:lnTo>
                    <a:pt x="77711" y="19596"/>
                  </a:lnTo>
                  <a:lnTo>
                    <a:pt x="78879" y="21932"/>
                  </a:lnTo>
                  <a:lnTo>
                    <a:pt x="80505" y="22402"/>
                  </a:lnTo>
                  <a:lnTo>
                    <a:pt x="81673" y="23101"/>
                  </a:lnTo>
                  <a:lnTo>
                    <a:pt x="81673" y="21463"/>
                  </a:lnTo>
                  <a:lnTo>
                    <a:pt x="81915" y="19824"/>
                  </a:lnTo>
                  <a:close/>
                </a:path>
                <a:path w="4655185" h="1960245">
                  <a:moveTo>
                    <a:pt x="180162" y="439420"/>
                  </a:moveTo>
                  <a:lnTo>
                    <a:pt x="179692" y="438251"/>
                  </a:lnTo>
                  <a:lnTo>
                    <a:pt x="179451" y="437311"/>
                  </a:lnTo>
                  <a:lnTo>
                    <a:pt x="177825" y="436854"/>
                  </a:lnTo>
                  <a:lnTo>
                    <a:pt x="176657" y="436143"/>
                  </a:lnTo>
                  <a:lnTo>
                    <a:pt x="176657" y="437781"/>
                  </a:lnTo>
                  <a:lnTo>
                    <a:pt x="176428" y="439420"/>
                  </a:lnTo>
                  <a:lnTo>
                    <a:pt x="176885" y="440588"/>
                  </a:lnTo>
                  <a:lnTo>
                    <a:pt x="177126" y="441515"/>
                  </a:lnTo>
                  <a:lnTo>
                    <a:pt x="178752" y="441985"/>
                  </a:lnTo>
                  <a:lnTo>
                    <a:pt x="179920" y="442683"/>
                  </a:lnTo>
                  <a:lnTo>
                    <a:pt x="179920" y="441286"/>
                  </a:lnTo>
                  <a:lnTo>
                    <a:pt x="180162" y="439420"/>
                  </a:lnTo>
                  <a:close/>
                </a:path>
                <a:path w="4655185" h="1960245">
                  <a:moveTo>
                    <a:pt x="182486" y="12357"/>
                  </a:moveTo>
                  <a:lnTo>
                    <a:pt x="181787" y="10261"/>
                  </a:lnTo>
                  <a:lnTo>
                    <a:pt x="181317" y="10261"/>
                  </a:lnTo>
                  <a:lnTo>
                    <a:pt x="179692" y="10033"/>
                  </a:lnTo>
                  <a:lnTo>
                    <a:pt x="178295" y="10490"/>
                  </a:lnTo>
                  <a:lnTo>
                    <a:pt x="176885" y="10731"/>
                  </a:lnTo>
                  <a:lnTo>
                    <a:pt x="177126" y="11430"/>
                  </a:lnTo>
                  <a:lnTo>
                    <a:pt x="177126" y="12827"/>
                  </a:lnTo>
                  <a:lnTo>
                    <a:pt x="178752" y="13068"/>
                  </a:lnTo>
                  <a:lnTo>
                    <a:pt x="180162" y="13296"/>
                  </a:lnTo>
                  <a:lnTo>
                    <a:pt x="181559" y="13296"/>
                  </a:lnTo>
                  <a:lnTo>
                    <a:pt x="181787" y="13525"/>
                  </a:lnTo>
                  <a:lnTo>
                    <a:pt x="182486" y="12598"/>
                  </a:lnTo>
                  <a:lnTo>
                    <a:pt x="182486" y="12357"/>
                  </a:lnTo>
                  <a:close/>
                </a:path>
                <a:path w="4655185" h="1960245">
                  <a:moveTo>
                    <a:pt x="304533" y="1750441"/>
                  </a:moveTo>
                  <a:lnTo>
                    <a:pt x="304076" y="1749044"/>
                  </a:lnTo>
                  <a:lnTo>
                    <a:pt x="303834" y="1747647"/>
                  </a:lnTo>
                  <a:lnTo>
                    <a:pt x="302437" y="1747647"/>
                  </a:lnTo>
                  <a:lnTo>
                    <a:pt x="301739" y="1747875"/>
                  </a:lnTo>
                  <a:lnTo>
                    <a:pt x="301510" y="1749285"/>
                  </a:lnTo>
                  <a:lnTo>
                    <a:pt x="301269" y="1750910"/>
                  </a:lnTo>
                  <a:lnTo>
                    <a:pt x="301269" y="1752307"/>
                  </a:lnTo>
                  <a:lnTo>
                    <a:pt x="301040" y="1752549"/>
                  </a:lnTo>
                  <a:lnTo>
                    <a:pt x="301967" y="1753247"/>
                  </a:lnTo>
                  <a:lnTo>
                    <a:pt x="302209" y="1753247"/>
                  </a:lnTo>
                  <a:lnTo>
                    <a:pt x="304304" y="1752549"/>
                  </a:lnTo>
                  <a:lnTo>
                    <a:pt x="304304" y="1752079"/>
                  </a:lnTo>
                  <a:lnTo>
                    <a:pt x="304533" y="1750441"/>
                  </a:lnTo>
                  <a:close/>
                </a:path>
                <a:path w="4655185" h="1960245">
                  <a:moveTo>
                    <a:pt x="642683" y="8864"/>
                  </a:moveTo>
                  <a:lnTo>
                    <a:pt x="640346" y="6756"/>
                  </a:lnTo>
                  <a:lnTo>
                    <a:pt x="638009" y="8864"/>
                  </a:lnTo>
                  <a:lnTo>
                    <a:pt x="638009" y="11201"/>
                  </a:lnTo>
                  <a:lnTo>
                    <a:pt x="640346" y="13296"/>
                  </a:lnTo>
                  <a:lnTo>
                    <a:pt x="642683" y="11201"/>
                  </a:lnTo>
                  <a:lnTo>
                    <a:pt x="642683" y="8864"/>
                  </a:lnTo>
                  <a:close/>
                </a:path>
                <a:path w="4655185" h="1960245">
                  <a:moveTo>
                    <a:pt x="655751" y="1647532"/>
                  </a:moveTo>
                  <a:lnTo>
                    <a:pt x="653415" y="1645437"/>
                  </a:lnTo>
                  <a:lnTo>
                    <a:pt x="651078" y="1647761"/>
                  </a:lnTo>
                  <a:lnTo>
                    <a:pt x="651078" y="1649869"/>
                  </a:lnTo>
                  <a:lnTo>
                    <a:pt x="653415" y="1651965"/>
                  </a:lnTo>
                  <a:lnTo>
                    <a:pt x="655751" y="1649869"/>
                  </a:lnTo>
                  <a:lnTo>
                    <a:pt x="655751" y="1647532"/>
                  </a:lnTo>
                  <a:close/>
                </a:path>
                <a:path w="4655185" h="1960245">
                  <a:moveTo>
                    <a:pt x="656450" y="431253"/>
                  </a:moveTo>
                  <a:lnTo>
                    <a:pt x="652945" y="430085"/>
                  </a:lnTo>
                  <a:lnTo>
                    <a:pt x="651078" y="431952"/>
                  </a:lnTo>
                  <a:lnTo>
                    <a:pt x="651319" y="433578"/>
                  </a:lnTo>
                  <a:lnTo>
                    <a:pt x="653415" y="436384"/>
                  </a:lnTo>
                  <a:lnTo>
                    <a:pt x="655510" y="433349"/>
                  </a:lnTo>
                  <a:lnTo>
                    <a:pt x="656450" y="431253"/>
                  </a:lnTo>
                  <a:close/>
                </a:path>
                <a:path w="4655185" h="1960245">
                  <a:moveTo>
                    <a:pt x="674179" y="1053388"/>
                  </a:moveTo>
                  <a:lnTo>
                    <a:pt x="672312" y="1051763"/>
                  </a:lnTo>
                  <a:lnTo>
                    <a:pt x="670445" y="1051763"/>
                  </a:lnTo>
                  <a:lnTo>
                    <a:pt x="668820" y="1054557"/>
                  </a:lnTo>
                  <a:lnTo>
                    <a:pt x="670445" y="1053858"/>
                  </a:lnTo>
                  <a:lnTo>
                    <a:pt x="673252" y="1057821"/>
                  </a:lnTo>
                  <a:lnTo>
                    <a:pt x="674179" y="1053388"/>
                  </a:lnTo>
                  <a:close/>
                </a:path>
                <a:path w="4655185" h="1960245">
                  <a:moveTo>
                    <a:pt x="681189" y="437781"/>
                  </a:moveTo>
                  <a:lnTo>
                    <a:pt x="679081" y="435444"/>
                  </a:lnTo>
                  <a:lnTo>
                    <a:pt x="676986" y="435444"/>
                  </a:lnTo>
                  <a:lnTo>
                    <a:pt x="674649" y="437781"/>
                  </a:lnTo>
                  <a:lnTo>
                    <a:pt x="676744" y="440118"/>
                  </a:lnTo>
                  <a:lnTo>
                    <a:pt x="679081" y="440118"/>
                  </a:lnTo>
                  <a:lnTo>
                    <a:pt x="681189" y="437781"/>
                  </a:lnTo>
                  <a:close/>
                </a:path>
                <a:path w="4655185" h="1960245">
                  <a:moveTo>
                    <a:pt x="690753" y="7696"/>
                  </a:moveTo>
                  <a:lnTo>
                    <a:pt x="688886" y="6057"/>
                  </a:lnTo>
                  <a:lnTo>
                    <a:pt x="687019" y="6057"/>
                  </a:lnTo>
                  <a:lnTo>
                    <a:pt x="685380" y="8864"/>
                  </a:lnTo>
                  <a:lnTo>
                    <a:pt x="686790" y="8394"/>
                  </a:lnTo>
                  <a:lnTo>
                    <a:pt x="689584" y="12128"/>
                  </a:lnTo>
                  <a:lnTo>
                    <a:pt x="690753" y="7696"/>
                  </a:lnTo>
                  <a:close/>
                </a:path>
                <a:path w="4655185" h="1960245">
                  <a:moveTo>
                    <a:pt x="700557" y="1646605"/>
                  </a:moveTo>
                  <a:lnTo>
                    <a:pt x="698690" y="1644967"/>
                  </a:lnTo>
                  <a:lnTo>
                    <a:pt x="696823" y="1644967"/>
                  </a:lnTo>
                  <a:lnTo>
                    <a:pt x="695185" y="1647761"/>
                  </a:lnTo>
                  <a:lnTo>
                    <a:pt x="696823" y="1647063"/>
                  </a:lnTo>
                  <a:lnTo>
                    <a:pt x="699389" y="1651038"/>
                  </a:lnTo>
                  <a:lnTo>
                    <a:pt x="700557" y="1646605"/>
                  </a:lnTo>
                  <a:close/>
                </a:path>
                <a:path w="4655185" h="1960245">
                  <a:moveTo>
                    <a:pt x="733221" y="14465"/>
                  </a:moveTo>
                  <a:lnTo>
                    <a:pt x="731354" y="12827"/>
                  </a:lnTo>
                  <a:lnTo>
                    <a:pt x="729488" y="12827"/>
                  </a:lnTo>
                  <a:lnTo>
                    <a:pt x="727862" y="15633"/>
                  </a:lnTo>
                  <a:lnTo>
                    <a:pt x="729488" y="14935"/>
                  </a:lnTo>
                  <a:lnTo>
                    <a:pt x="732053" y="18897"/>
                  </a:lnTo>
                  <a:lnTo>
                    <a:pt x="733221" y="14465"/>
                  </a:lnTo>
                  <a:close/>
                </a:path>
                <a:path w="4655185" h="1960245">
                  <a:moveTo>
                    <a:pt x="808596" y="736714"/>
                  </a:moveTo>
                  <a:lnTo>
                    <a:pt x="807897" y="734618"/>
                  </a:lnTo>
                  <a:lnTo>
                    <a:pt x="807427" y="734618"/>
                  </a:lnTo>
                  <a:lnTo>
                    <a:pt x="805802" y="734390"/>
                  </a:lnTo>
                  <a:lnTo>
                    <a:pt x="804405" y="734847"/>
                  </a:lnTo>
                  <a:lnTo>
                    <a:pt x="802995" y="735088"/>
                  </a:lnTo>
                  <a:lnTo>
                    <a:pt x="802995" y="736257"/>
                  </a:lnTo>
                  <a:lnTo>
                    <a:pt x="803236" y="737184"/>
                  </a:lnTo>
                  <a:lnTo>
                    <a:pt x="804633" y="737425"/>
                  </a:lnTo>
                  <a:lnTo>
                    <a:pt x="806272" y="737654"/>
                  </a:lnTo>
                  <a:lnTo>
                    <a:pt x="807669" y="737654"/>
                  </a:lnTo>
                  <a:lnTo>
                    <a:pt x="807897" y="737882"/>
                  </a:lnTo>
                  <a:lnTo>
                    <a:pt x="808596" y="736955"/>
                  </a:lnTo>
                  <a:lnTo>
                    <a:pt x="808596" y="736714"/>
                  </a:lnTo>
                  <a:close/>
                </a:path>
                <a:path w="4655185" h="1960245">
                  <a:moveTo>
                    <a:pt x="812330" y="437781"/>
                  </a:moveTo>
                  <a:lnTo>
                    <a:pt x="810234" y="435444"/>
                  </a:lnTo>
                  <a:lnTo>
                    <a:pt x="808139" y="435444"/>
                  </a:lnTo>
                  <a:lnTo>
                    <a:pt x="805802" y="437781"/>
                  </a:lnTo>
                  <a:lnTo>
                    <a:pt x="807897" y="440118"/>
                  </a:lnTo>
                  <a:lnTo>
                    <a:pt x="810234" y="440118"/>
                  </a:lnTo>
                  <a:lnTo>
                    <a:pt x="812330" y="437781"/>
                  </a:lnTo>
                  <a:close/>
                </a:path>
                <a:path w="4655185" h="1960245">
                  <a:moveTo>
                    <a:pt x="841502" y="441286"/>
                  </a:moveTo>
                  <a:lnTo>
                    <a:pt x="841273" y="440588"/>
                  </a:lnTo>
                  <a:lnTo>
                    <a:pt x="841273" y="439877"/>
                  </a:lnTo>
                  <a:lnTo>
                    <a:pt x="839635" y="439648"/>
                  </a:lnTo>
                  <a:lnTo>
                    <a:pt x="838238" y="439420"/>
                  </a:lnTo>
                  <a:lnTo>
                    <a:pt x="836841" y="439420"/>
                  </a:lnTo>
                  <a:lnTo>
                    <a:pt x="836599" y="439178"/>
                  </a:lnTo>
                  <a:lnTo>
                    <a:pt x="835901" y="440118"/>
                  </a:lnTo>
                  <a:lnTo>
                    <a:pt x="835901" y="440347"/>
                  </a:lnTo>
                  <a:lnTo>
                    <a:pt x="836599" y="442455"/>
                  </a:lnTo>
                  <a:lnTo>
                    <a:pt x="837069" y="442455"/>
                  </a:lnTo>
                  <a:lnTo>
                    <a:pt x="838708" y="442683"/>
                  </a:lnTo>
                  <a:lnTo>
                    <a:pt x="840105" y="442214"/>
                  </a:lnTo>
                  <a:lnTo>
                    <a:pt x="841502" y="441985"/>
                  </a:lnTo>
                  <a:lnTo>
                    <a:pt x="841502" y="441286"/>
                  </a:lnTo>
                  <a:close/>
                </a:path>
                <a:path w="4655185" h="1960245">
                  <a:moveTo>
                    <a:pt x="848042" y="735558"/>
                  </a:moveTo>
                  <a:lnTo>
                    <a:pt x="847801" y="734847"/>
                  </a:lnTo>
                  <a:lnTo>
                    <a:pt x="846404" y="734618"/>
                  </a:lnTo>
                  <a:lnTo>
                    <a:pt x="844778" y="734390"/>
                  </a:lnTo>
                  <a:lnTo>
                    <a:pt x="843368" y="734390"/>
                  </a:lnTo>
                  <a:lnTo>
                    <a:pt x="843140" y="734148"/>
                  </a:lnTo>
                  <a:lnTo>
                    <a:pt x="842441" y="735088"/>
                  </a:lnTo>
                  <a:lnTo>
                    <a:pt x="842441" y="735317"/>
                  </a:lnTo>
                  <a:lnTo>
                    <a:pt x="843140" y="737425"/>
                  </a:lnTo>
                  <a:lnTo>
                    <a:pt x="843610" y="737425"/>
                  </a:lnTo>
                  <a:lnTo>
                    <a:pt x="845235" y="737654"/>
                  </a:lnTo>
                  <a:lnTo>
                    <a:pt x="846632" y="737184"/>
                  </a:lnTo>
                  <a:lnTo>
                    <a:pt x="848042" y="736955"/>
                  </a:lnTo>
                  <a:lnTo>
                    <a:pt x="848042" y="735558"/>
                  </a:lnTo>
                  <a:close/>
                </a:path>
                <a:path w="4655185" h="1960245">
                  <a:moveTo>
                    <a:pt x="858304" y="731113"/>
                  </a:moveTo>
                  <a:lnTo>
                    <a:pt x="856437" y="727621"/>
                  </a:lnTo>
                  <a:lnTo>
                    <a:pt x="852004" y="729246"/>
                  </a:lnTo>
                  <a:lnTo>
                    <a:pt x="853173" y="732751"/>
                  </a:lnTo>
                  <a:lnTo>
                    <a:pt x="856208" y="730415"/>
                  </a:lnTo>
                  <a:lnTo>
                    <a:pt x="858304" y="731113"/>
                  </a:lnTo>
                  <a:close/>
                </a:path>
                <a:path w="4655185" h="1960245">
                  <a:moveTo>
                    <a:pt x="910348" y="18427"/>
                  </a:moveTo>
                  <a:lnTo>
                    <a:pt x="910107" y="17729"/>
                  </a:lnTo>
                  <a:lnTo>
                    <a:pt x="910120" y="17030"/>
                  </a:lnTo>
                  <a:lnTo>
                    <a:pt x="908481" y="16802"/>
                  </a:lnTo>
                  <a:lnTo>
                    <a:pt x="907084" y="16560"/>
                  </a:lnTo>
                  <a:lnTo>
                    <a:pt x="905675" y="16560"/>
                  </a:lnTo>
                  <a:lnTo>
                    <a:pt x="905446" y="16332"/>
                  </a:lnTo>
                  <a:lnTo>
                    <a:pt x="904748" y="17259"/>
                  </a:lnTo>
                  <a:lnTo>
                    <a:pt x="904748" y="17500"/>
                  </a:lnTo>
                  <a:lnTo>
                    <a:pt x="905446" y="19596"/>
                  </a:lnTo>
                  <a:lnTo>
                    <a:pt x="905916" y="19596"/>
                  </a:lnTo>
                  <a:lnTo>
                    <a:pt x="907542" y="19824"/>
                  </a:lnTo>
                  <a:lnTo>
                    <a:pt x="908951" y="19367"/>
                  </a:lnTo>
                  <a:lnTo>
                    <a:pt x="910348" y="19126"/>
                  </a:lnTo>
                  <a:lnTo>
                    <a:pt x="910348" y="18427"/>
                  </a:lnTo>
                  <a:close/>
                </a:path>
                <a:path w="4655185" h="1960245">
                  <a:moveTo>
                    <a:pt x="933221" y="912444"/>
                  </a:moveTo>
                  <a:lnTo>
                    <a:pt x="931354" y="910577"/>
                  </a:lnTo>
                  <a:lnTo>
                    <a:pt x="929716" y="910805"/>
                  </a:lnTo>
                  <a:lnTo>
                    <a:pt x="926909" y="912914"/>
                  </a:lnTo>
                  <a:lnTo>
                    <a:pt x="929716" y="915009"/>
                  </a:lnTo>
                  <a:lnTo>
                    <a:pt x="931811" y="915936"/>
                  </a:lnTo>
                  <a:lnTo>
                    <a:pt x="933221" y="912444"/>
                  </a:lnTo>
                  <a:close/>
                </a:path>
                <a:path w="4655185" h="1960245">
                  <a:moveTo>
                    <a:pt x="948156" y="736015"/>
                  </a:moveTo>
                  <a:lnTo>
                    <a:pt x="944651" y="734847"/>
                  </a:lnTo>
                  <a:lnTo>
                    <a:pt x="942784" y="736714"/>
                  </a:lnTo>
                  <a:lnTo>
                    <a:pt x="943013" y="738352"/>
                  </a:lnTo>
                  <a:lnTo>
                    <a:pt x="945121" y="741159"/>
                  </a:lnTo>
                  <a:lnTo>
                    <a:pt x="947216" y="738124"/>
                  </a:lnTo>
                  <a:lnTo>
                    <a:pt x="948156" y="736015"/>
                  </a:lnTo>
                  <a:close/>
                </a:path>
                <a:path w="4655185" h="1960245">
                  <a:moveTo>
                    <a:pt x="1012558" y="1309624"/>
                  </a:moveTo>
                  <a:lnTo>
                    <a:pt x="1009523" y="1307528"/>
                  </a:lnTo>
                  <a:lnTo>
                    <a:pt x="1007427" y="1306588"/>
                  </a:lnTo>
                  <a:lnTo>
                    <a:pt x="1006030" y="1310093"/>
                  </a:lnTo>
                  <a:lnTo>
                    <a:pt x="1008126" y="1311960"/>
                  </a:lnTo>
                  <a:lnTo>
                    <a:pt x="1009764" y="1311719"/>
                  </a:lnTo>
                  <a:lnTo>
                    <a:pt x="1012558" y="1309624"/>
                  </a:lnTo>
                  <a:close/>
                </a:path>
                <a:path w="4655185" h="1960245">
                  <a:moveTo>
                    <a:pt x="1044994" y="1303096"/>
                  </a:moveTo>
                  <a:lnTo>
                    <a:pt x="1042898" y="1300759"/>
                  </a:lnTo>
                  <a:lnTo>
                    <a:pt x="1040561" y="1300759"/>
                  </a:lnTo>
                  <a:lnTo>
                    <a:pt x="1038466" y="1303096"/>
                  </a:lnTo>
                  <a:lnTo>
                    <a:pt x="1040803" y="1305420"/>
                  </a:lnTo>
                  <a:lnTo>
                    <a:pt x="1042898" y="1305420"/>
                  </a:lnTo>
                  <a:lnTo>
                    <a:pt x="1044994" y="1303096"/>
                  </a:lnTo>
                  <a:close/>
                </a:path>
                <a:path w="4655185" h="1960245">
                  <a:moveTo>
                    <a:pt x="1065530" y="736485"/>
                  </a:moveTo>
                  <a:lnTo>
                    <a:pt x="1063205" y="734390"/>
                  </a:lnTo>
                  <a:lnTo>
                    <a:pt x="1060869" y="736485"/>
                  </a:lnTo>
                  <a:lnTo>
                    <a:pt x="1060869" y="738822"/>
                  </a:lnTo>
                  <a:lnTo>
                    <a:pt x="1063205" y="740918"/>
                  </a:lnTo>
                  <a:lnTo>
                    <a:pt x="1065530" y="738822"/>
                  </a:lnTo>
                  <a:lnTo>
                    <a:pt x="1065530" y="736485"/>
                  </a:lnTo>
                  <a:close/>
                </a:path>
                <a:path w="4655185" h="1960245">
                  <a:moveTo>
                    <a:pt x="1258760" y="1646364"/>
                  </a:moveTo>
                  <a:lnTo>
                    <a:pt x="1258519" y="1644738"/>
                  </a:lnTo>
                  <a:lnTo>
                    <a:pt x="1256423" y="1641932"/>
                  </a:lnTo>
                  <a:lnTo>
                    <a:pt x="1254328" y="1644967"/>
                  </a:lnTo>
                  <a:lnTo>
                    <a:pt x="1253388" y="1647063"/>
                  </a:lnTo>
                  <a:lnTo>
                    <a:pt x="1256893" y="1648231"/>
                  </a:lnTo>
                  <a:lnTo>
                    <a:pt x="1258760" y="1646364"/>
                  </a:lnTo>
                  <a:close/>
                </a:path>
                <a:path w="4655185" h="1960245">
                  <a:moveTo>
                    <a:pt x="1317104" y="23101"/>
                  </a:moveTo>
                  <a:lnTo>
                    <a:pt x="1315224" y="19824"/>
                  </a:lnTo>
                  <a:lnTo>
                    <a:pt x="1310792" y="21234"/>
                  </a:lnTo>
                  <a:lnTo>
                    <a:pt x="1311960" y="24726"/>
                  </a:lnTo>
                  <a:lnTo>
                    <a:pt x="1314996" y="22402"/>
                  </a:lnTo>
                  <a:lnTo>
                    <a:pt x="1317104" y="23101"/>
                  </a:lnTo>
                  <a:close/>
                </a:path>
                <a:path w="4655185" h="1960245">
                  <a:moveTo>
                    <a:pt x="1359331" y="732282"/>
                  </a:moveTo>
                  <a:lnTo>
                    <a:pt x="1359103" y="731583"/>
                  </a:lnTo>
                  <a:lnTo>
                    <a:pt x="1357706" y="731354"/>
                  </a:lnTo>
                  <a:lnTo>
                    <a:pt x="1356067" y="731113"/>
                  </a:lnTo>
                  <a:lnTo>
                    <a:pt x="1354670" y="731113"/>
                  </a:lnTo>
                  <a:lnTo>
                    <a:pt x="1354429" y="730885"/>
                  </a:lnTo>
                  <a:lnTo>
                    <a:pt x="1353731" y="731824"/>
                  </a:lnTo>
                  <a:lnTo>
                    <a:pt x="1353731" y="732053"/>
                  </a:lnTo>
                  <a:lnTo>
                    <a:pt x="1354429" y="734148"/>
                  </a:lnTo>
                  <a:lnTo>
                    <a:pt x="1354899" y="734148"/>
                  </a:lnTo>
                  <a:lnTo>
                    <a:pt x="1356537" y="734390"/>
                  </a:lnTo>
                  <a:lnTo>
                    <a:pt x="1357934" y="733920"/>
                  </a:lnTo>
                  <a:lnTo>
                    <a:pt x="1359331" y="733691"/>
                  </a:lnTo>
                  <a:lnTo>
                    <a:pt x="1359331" y="732282"/>
                  </a:lnTo>
                  <a:close/>
                </a:path>
                <a:path w="4655185" h="1960245">
                  <a:moveTo>
                    <a:pt x="1523619" y="1291424"/>
                  </a:moveTo>
                  <a:lnTo>
                    <a:pt x="1521523" y="1292123"/>
                  </a:lnTo>
                  <a:lnTo>
                    <a:pt x="1518488" y="1290027"/>
                  </a:lnTo>
                  <a:lnTo>
                    <a:pt x="1517319" y="1293291"/>
                  </a:lnTo>
                  <a:lnTo>
                    <a:pt x="1521752" y="1294688"/>
                  </a:lnTo>
                  <a:lnTo>
                    <a:pt x="1523225" y="1292123"/>
                  </a:lnTo>
                  <a:lnTo>
                    <a:pt x="1523619" y="1291424"/>
                  </a:lnTo>
                  <a:close/>
                </a:path>
                <a:path w="4655185" h="1960245">
                  <a:moveTo>
                    <a:pt x="1556054" y="912672"/>
                  </a:moveTo>
                  <a:lnTo>
                    <a:pt x="1551622" y="911275"/>
                  </a:lnTo>
                  <a:lnTo>
                    <a:pt x="1549755" y="914539"/>
                  </a:lnTo>
                  <a:lnTo>
                    <a:pt x="1551863" y="914069"/>
                  </a:lnTo>
                  <a:lnTo>
                    <a:pt x="1554899" y="916178"/>
                  </a:lnTo>
                  <a:lnTo>
                    <a:pt x="1555597" y="914069"/>
                  </a:lnTo>
                  <a:lnTo>
                    <a:pt x="1556054" y="912672"/>
                  </a:lnTo>
                  <a:close/>
                </a:path>
                <a:path w="4655185" h="1960245">
                  <a:moveTo>
                    <a:pt x="1775650" y="735558"/>
                  </a:moveTo>
                  <a:lnTo>
                    <a:pt x="1773555" y="733691"/>
                  </a:lnTo>
                  <a:lnTo>
                    <a:pt x="1771916" y="733920"/>
                  </a:lnTo>
                  <a:lnTo>
                    <a:pt x="1769122" y="736015"/>
                  </a:lnTo>
                  <a:lnTo>
                    <a:pt x="1772158" y="738124"/>
                  </a:lnTo>
                  <a:lnTo>
                    <a:pt x="1774253" y="739051"/>
                  </a:lnTo>
                  <a:lnTo>
                    <a:pt x="1775650" y="735558"/>
                  </a:lnTo>
                  <a:close/>
                </a:path>
                <a:path w="4655185" h="1960245">
                  <a:moveTo>
                    <a:pt x="1797824" y="434517"/>
                  </a:moveTo>
                  <a:lnTo>
                    <a:pt x="1793392" y="433349"/>
                  </a:lnTo>
                  <a:lnTo>
                    <a:pt x="1791754" y="435216"/>
                  </a:lnTo>
                  <a:lnTo>
                    <a:pt x="1791754" y="437083"/>
                  </a:lnTo>
                  <a:lnTo>
                    <a:pt x="1794560" y="438721"/>
                  </a:lnTo>
                  <a:lnTo>
                    <a:pt x="1793862" y="437083"/>
                  </a:lnTo>
                  <a:lnTo>
                    <a:pt x="1797824" y="434517"/>
                  </a:lnTo>
                  <a:close/>
                </a:path>
                <a:path w="4655185" h="1960245">
                  <a:moveTo>
                    <a:pt x="1838198" y="437781"/>
                  </a:moveTo>
                  <a:lnTo>
                    <a:pt x="1836102" y="435444"/>
                  </a:lnTo>
                  <a:lnTo>
                    <a:pt x="1833994" y="435444"/>
                  </a:lnTo>
                  <a:lnTo>
                    <a:pt x="1831657" y="437781"/>
                  </a:lnTo>
                  <a:lnTo>
                    <a:pt x="1833765" y="440118"/>
                  </a:lnTo>
                  <a:lnTo>
                    <a:pt x="1836102" y="440118"/>
                  </a:lnTo>
                  <a:lnTo>
                    <a:pt x="1838198" y="437781"/>
                  </a:lnTo>
                  <a:close/>
                </a:path>
                <a:path w="4655185" h="1960245">
                  <a:moveTo>
                    <a:pt x="1867369" y="736714"/>
                  </a:moveTo>
                  <a:lnTo>
                    <a:pt x="1866671" y="734618"/>
                  </a:lnTo>
                  <a:lnTo>
                    <a:pt x="1866201" y="734618"/>
                  </a:lnTo>
                  <a:lnTo>
                    <a:pt x="1864563" y="734390"/>
                  </a:lnTo>
                  <a:lnTo>
                    <a:pt x="1863166" y="734847"/>
                  </a:lnTo>
                  <a:lnTo>
                    <a:pt x="1861769" y="735088"/>
                  </a:lnTo>
                  <a:lnTo>
                    <a:pt x="1861769" y="736257"/>
                  </a:lnTo>
                  <a:lnTo>
                    <a:pt x="1861997" y="737184"/>
                  </a:lnTo>
                  <a:lnTo>
                    <a:pt x="1863394" y="737425"/>
                  </a:lnTo>
                  <a:lnTo>
                    <a:pt x="1865033" y="737654"/>
                  </a:lnTo>
                  <a:lnTo>
                    <a:pt x="1866430" y="737654"/>
                  </a:lnTo>
                  <a:lnTo>
                    <a:pt x="1866671" y="737882"/>
                  </a:lnTo>
                  <a:lnTo>
                    <a:pt x="1867369" y="736955"/>
                  </a:lnTo>
                  <a:lnTo>
                    <a:pt x="1867369" y="736714"/>
                  </a:lnTo>
                  <a:close/>
                </a:path>
                <a:path w="4655185" h="1960245">
                  <a:moveTo>
                    <a:pt x="1871560" y="431952"/>
                  </a:moveTo>
                  <a:lnTo>
                    <a:pt x="1868766" y="430314"/>
                  </a:lnTo>
                  <a:lnTo>
                    <a:pt x="1869465" y="431952"/>
                  </a:lnTo>
                  <a:lnTo>
                    <a:pt x="1865503" y="434517"/>
                  </a:lnTo>
                  <a:lnTo>
                    <a:pt x="1869935" y="435686"/>
                  </a:lnTo>
                  <a:lnTo>
                    <a:pt x="1871560" y="433819"/>
                  </a:lnTo>
                  <a:lnTo>
                    <a:pt x="1871560" y="431952"/>
                  </a:lnTo>
                  <a:close/>
                </a:path>
                <a:path w="4655185" h="1960245">
                  <a:moveTo>
                    <a:pt x="1897240" y="8394"/>
                  </a:moveTo>
                  <a:lnTo>
                    <a:pt x="1895132" y="6057"/>
                  </a:lnTo>
                  <a:lnTo>
                    <a:pt x="1892808" y="6057"/>
                  </a:lnTo>
                  <a:lnTo>
                    <a:pt x="1890699" y="8394"/>
                  </a:lnTo>
                  <a:lnTo>
                    <a:pt x="1892808" y="10731"/>
                  </a:lnTo>
                  <a:lnTo>
                    <a:pt x="1895132" y="10731"/>
                  </a:lnTo>
                  <a:lnTo>
                    <a:pt x="1897240" y="8394"/>
                  </a:lnTo>
                  <a:close/>
                </a:path>
                <a:path w="4655185" h="1960245">
                  <a:moveTo>
                    <a:pt x="1922907" y="910336"/>
                  </a:moveTo>
                  <a:lnTo>
                    <a:pt x="1922208" y="908240"/>
                  </a:lnTo>
                  <a:lnTo>
                    <a:pt x="1921738" y="908240"/>
                  </a:lnTo>
                  <a:lnTo>
                    <a:pt x="1920100" y="908011"/>
                  </a:lnTo>
                  <a:lnTo>
                    <a:pt x="1918703" y="908469"/>
                  </a:lnTo>
                  <a:lnTo>
                    <a:pt x="1917306" y="908710"/>
                  </a:lnTo>
                  <a:lnTo>
                    <a:pt x="1917306" y="909408"/>
                  </a:lnTo>
                  <a:lnTo>
                    <a:pt x="1917534" y="910107"/>
                  </a:lnTo>
                  <a:lnTo>
                    <a:pt x="1917534" y="910805"/>
                  </a:lnTo>
                  <a:lnTo>
                    <a:pt x="1918944" y="911047"/>
                  </a:lnTo>
                  <a:lnTo>
                    <a:pt x="1920570" y="911275"/>
                  </a:lnTo>
                  <a:lnTo>
                    <a:pt x="1921979" y="911275"/>
                  </a:lnTo>
                  <a:lnTo>
                    <a:pt x="1922208" y="911504"/>
                  </a:lnTo>
                  <a:lnTo>
                    <a:pt x="1922907" y="910577"/>
                  </a:lnTo>
                  <a:lnTo>
                    <a:pt x="1922907" y="910336"/>
                  </a:lnTo>
                  <a:close/>
                </a:path>
                <a:path w="4655185" h="1960245">
                  <a:moveTo>
                    <a:pt x="1966772" y="8864"/>
                  </a:moveTo>
                  <a:lnTo>
                    <a:pt x="1964448" y="6756"/>
                  </a:lnTo>
                  <a:lnTo>
                    <a:pt x="1962111" y="8864"/>
                  </a:lnTo>
                  <a:lnTo>
                    <a:pt x="1962111" y="11201"/>
                  </a:lnTo>
                  <a:lnTo>
                    <a:pt x="1964448" y="13296"/>
                  </a:lnTo>
                  <a:lnTo>
                    <a:pt x="1966772" y="11201"/>
                  </a:lnTo>
                  <a:lnTo>
                    <a:pt x="1966772" y="8864"/>
                  </a:lnTo>
                  <a:close/>
                </a:path>
                <a:path w="4655185" h="1960245">
                  <a:moveTo>
                    <a:pt x="1976107" y="432879"/>
                  </a:moveTo>
                  <a:lnTo>
                    <a:pt x="1975650" y="431482"/>
                  </a:lnTo>
                  <a:lnTo>
                    <a:pt x="1975408" y="430085"/>
                  </a:lnTo>
                  <a:lnTo>
                    <a:pt x="1974011" y="430085"/>
                  </a:lnTo>
                  <a:lnTo>
                    <a:pt x="1973313" y="430314"/>
                  </a:lnTo>
                  <a:lnTo>
                    <a:pt x="1973084" y="431711"/>
                  </a:lnTo>
                  <a:lnTo>
                    <a:pt x="1972843" y="433349"/>
                  </a:lnTo>
                  <a:lnTo>
                    <a:pt x="1972843" y="434746"/>
                  </a:lnTo>
                  <a:lnTo>
                    <a:pt x="1972614" y="434987"/>
                  </a:lnTo>
                  <a:lnTo>
                    <a:pt x="1973541" y="435686"/>
                  </a:lnTo>
                  <a:lnTo>
                    <a:pt x="1973783" y="435686"/>
                  </a:lnTo>
                  <a:lnTo>
                    <a:pt x="1975878" y="434987"/>
                  </a:lnTo>
                  <a:lnTo>
                    <a:pt x="1975878" y="434517"/>
                  </a:lnTo>
                  <a:lnTo>
                    <a:pt x="1976107" y="432879"/>
                  </a:lnTo>
                  <a:close/>
                </a:path>
                <a:path w="4655185" h="1960245">
                  <a:moveTo>
                    <a:pt x="1983117" y="1748116"/>
                  </a:moveTo>
                  <a:lnTo>
                    <a:pt x="1982876" y="1746478"/>
                  </a:lnTo>
                  <a:lnTo>
                    <a:pt x="1980780" y="1743684"/>
                  </a:lnTo>
                  <a:lnTo>
                    <a:pt x="1978685" y="1746478"/>
                  </a:lnTo>
                  <a:lnTo>
                    <a:pt x="1977745" y="1748574"/>
                  </a:lnTo>
                  <a:lnTo>
                    <a:pt x="1981250" y="1749983"/>
                  </a:lnTo>
                  <a:lnTo>
                    <a:pt x="1983117" y="1748116"/>
                  </a:lnTo>
                  <a:close/>
                </a:path>
                <a:path w="4655185" h="1960245">
                  <a:moveTo>
                    <a:pt x="2051253" y="1743913"/>
                  </a:moveTo>
                  <a:lnTo>
                    <a:pt x="2049157" y="1744383"/>
                  </a:lnTo>
                  <a:lnTo>
                    <a:pt x="2046351" y="1742274"/>
                  </a:lnTo>
                  <a:lnTo>
                    <a:pt x="2044954" y="1745780"/>
                  </a:lnTo>
                  <a:lnTo>
                    <a:pt x="2049386" y="1747177"/>
                  </a:lnTo>
                  <a:lnTo>
                    <a:pt x="2050986" y="1744383"/>
                  </a:lnTo>
                  <a:lnTo>
                    <a:pt x="2051253" y="1743913"/>
                  </a:lnTo>
                  <a:close/>
                </a:path>
                <a:path w="4655185" h="1960245">
                  <a:moveTo>
                    <a:pt x="2064321" y="432879"/>
                  </a:moveTo>
                  <a:lnTo>
                    <a:pt x="2062454" y="429387"/>
                  </a:lnTo>
                  <a:lnTo>
                    <a:pt x="2058022" y="431012"/>
                  </a:lnTo>
                  <a:lnTo>
                    <a:pt x="2059190" y="434517"/>
                  </a:lnTo>
                  <a:lnTo>
                    <a:pt x="2062226" y="432181"/>
                  </a:lnTo>
                  <a:lnTo>
                    <a:pt x="2064321" y="432879"/>
                  </a:lnTo>
                  <a:close/>
                </a:path>
                <a:path w="4655185" h="1960245">
                  <a:moveTo>
                    <a:pt x="2093722" y="1908898"/>
                  </a:moveTo>
                  <a:lnTo>
                    <a:pt x="2091626" y="1907032"/>
                  </a:lnTo>
                  <a:lnTo>
                    <a:pt x="2089988" y="1907260"/>
                  </a:lnTo>
                  <a:lnTo>
                    <a:pt x="2087194" y="1909368"/>
                  </a:lnTo>
                  <a:lnTo>
                    <a:pt x="2089988" y="1911464"/>
                  </a:lnTo>
                  <a:lnTo>
                    <a:pt x="2092096" y="1912404"/>
                  </a:lnTo>
                  <a:lnTo>
                    <a:pt x="2093722" y="1908898"/>
                  </a:lnTo>
                  <a:close/>
                </a:path>
                <a:path w="4655185" h="1960245">
                  <a:moveTo>
                    <a:pt x="2110295" y="8623"/>
                  </a:moveTo>
                  <a:lnTo>
                    <a:pt x="2107031" y="6756"/>
                  </a:lnTo>
                  <a:lnTo>
                    <a:pt x="2107730" y="8864"/>
                  </a:lnTo>
                  <a:lnTo>
                    <a:pt x="2105393" y="11899"/>
                  </a:lnTo>
                  <a:lnTo>
                    <a:pt x="2108898" y="13068"/>
                  </a:lnTo>
                  <a:lnTo>
                    <a:pt x="2110295" y="8623"/>
                  </a:lnTo>
                  <a:close/>
                </a:path>
                <a:path w="4655185" h="1960245">
                  <a:moveTo>
                    <a:pt x="2152307" y="7924"/>
                  </a:moveTo>
                  <a:lnTo>
                    <a:pt x="2150440" y="6057"/>
                  </a:lnTo>
                  <a:lnTo>
                    <a:pt x="2148802" y="6299"/>
                  </a:lnTo>
                  <a:lnTo>
                    <a:pt x="2145995" y="8394"/>
                  </a:lnTo>
                  <a:lnTo>
                    <a:pt x="2149030" y="10490"/>
                  </a:lnTo>
                  <a:lnTo>
                    <a:pt x="2151138" y="11430"/>
                  </a:lnTo>
                  <a:lnTo>
                    <a:pt x="2152307" y="7924"/>
                  </a:lnTo>
                  <a:close/>
                </a:path>
                <a:path w="4655185" h="1960245">
                  <a:moveTo>
                    <a:pt x="2193836" y="732980"/>
                  </a:moveTo>
                  <a:lnTo>
                    <a:pt x="2191512" y="729957"/>
                  </a:lnTo>
                  <a:lnTo>
                    <a:pt x="2192210" y="727849"/>
                  </a:lnTo>
                  <a:lnTo>
                    <a:pt x="2188934" y="729716"/>
                  </a:lnTo>
                  <a:lnTo>
                    <a:pt x="2190343" y="734148"/>
                  </a:lnTo>
                  <a:lnTo>
                    <a:pt x="2193836" y="732980"/>
                  </a:lnTo>
                  <a:close/>
                </a:path>
                <a:path w="4655185" h="1960245">
                  <a:moveTo>
                    <a:pt x="2205037" y="434276"/>
                  </a:moveTo>
                  <a:lnTo>
                    <a:pt x="2200605" y="432879"/>
                  </a:lnTo>
                  <a:lnTo>
                    <a:pt x="2198738" y="436143"/>
                  </a:lnTo>
                  <a:lnTo>
                    <a:pt x="2200846" y="435444"/>
                  </a:lnTo>
                  <a:lnTo>
                    <a:pt x="2203869" y="437781"/>
                  </a:lnTo>
                  <a:lnTo>
                    <a:pt x="2204656" y="435444"/>
                  </a:lnTo>
                  <a:lnTo>
                    <a:pt x="2205037" y="434276"/>
                  </a:lnTo>
                  <a:close/>
                </a:path>
                <a:path w="4655185" h="1960245">
                  <a:moveTo>
                    <a:pt x="2251481" y="437311"/>
                  </a:moveTo>
                  <a:lnTo>
                    <a:pt x="2250554" y="436613"/>
                  </a:lnTo>
                  <a:lnTo>
                    <a:pt x="2250313" y="436613"/>
                  </a:lnTo>
                  <a:lnTo>
                    <a:pt x="2248217" y="437311"/>
                  </a:lnTo>
                  <a:lnTo>
                    <a:pt x="2248217" y="437781"/>
                  </a:lnTo>
                  <a:lnTo>
                    <a:pt x="2247976" y="439420"/>
                  </a:lnTo>
                  <a:lnTo>
                    <a:pt x="2248446" y="440817"/>
                  </a:lnTo>
                  <a:lnTo>
                    <a:pt x="2248674" y="442214"/>
                  </a:lnTo>
                  <a:lnTo>
                    <a:pt x="2250084" y="442214"/>
                  </a:lnTo>
                  <a:lnTo>
                    <a:pt x="2250783" y="441985"/>
                  </a:lnTo>
                  <a:lnTo>
                    <a:pt x="2251011" y="440588"/>
                  </a:lnTo>
                  <a:lnTo>
                    <a:pt x="2251252" y="438950"/>
                  </a:lnTo>
                  <a:lnTo>
                    <a:pt x="2251252" y="437553"/>
                  </a:lnTo>
                  <a:lnTo>
                    <a:pt x="2251481" y="437311"/>
                  </a:lnTo>
                  <a:close/>
                </a:path>
                <a:path w="4655185" h="1960245">
                  <a:moveTo>
                    <a:pt x="2326856" y="7924"/>
                  </a:moveTo>
                  <a:lnTo>
                    <a:pt x="2325928" y="7226"/>
                  </a:lnTo>
                  <a:lnTo>
                    <a:pt x="2325687" y="7226"/>
                  </a:lnTo>
                  <a:lnTo>
                    <a:pt x="2323592" y="7924"/>
                  </a:lnTo>
                  <a:lnTo>
                    <a:pt x="2323592" y="8394"/>
                  </a:lnTo>
                  <a:lnTo>
                    <a:pt x="2323350" y="10033"/>
                  </a:lnTo>
                  <a:lnTo>
                    <a:pt x="2323820" y="11430"/>
                  </a:lnTo>
                  <a:lnTo>
                    <a:pt x="2324062" y="12827"/>
                  </a:lnTo>
                  <a:lnTo>
                    <a:pt x="2325459" y="12827"/>
                  </a:lnTo>
                  <a:lnTo>
                    <a:pt x="2326157" y="12598"/>
                  </a:lnTo>
                  <a:lnTo>
                    <a:pt x="2326386" y="11201"/>
                  </a:lnTo>
                  <a:lnTo>
                    <a:pt x="2326627" y="9563"/>
                  </a:lnTo>
                  <a:lnTo>
                    <a:pt x="2326627" y="8166"/>
                  </a:lnTo>
                  <a:lnTo>
                    <a:pt x="2326856" y="7924"/>
                  </a:lnTo>
                  <a:close/>
                </a:path>
                <a:path w="4655185" h="1960245">
                  <a:moveTo>
                    <a:pt x="2438171" y="2095"/>
                  </a:moveTo>
                  <a:lnTo>
                    <a:pt x="2437701" y="0"/>
                  </a:lnTo>
                  <a:lnTo>
                    <a:pt x="2434666" y="228"/>
                  </a:lnTo>
                  <a:lnTo>
                    <a:pt x="2434666" y="6756"/>
                  </a:lnTo>
                  <a:lnTo>
                    <a:pt x="2436774" y="6997"/>
                  </a:lnTo>
                  <a:lnTo>
                    <a:pt x="2437701" y="5829"/>
                  </a:lnTo>
                  <a:lnTo>
                    <a:pt x="2437942" y="4191"/>
                  </a:lnTo>
                  <a:lnTo>
                    <a:pt x="2438171" y="2095"/>
                  </a:lnTo>
                  <a:close/>
                </a:path>
                <a:path w="4655185" h="1960245">
                  <a:moveTo>
                    <a:pt x="2463838" y="14465"/>
                  </a:moveTo>
                  <a:lnTo>
                    <a:pt x="2461971" y="12598"/>
                  </a:lnTo>
                  <a:lnTo>
                    <a:pt x="2460345" y="12827"/>
                  </a:lnTo>
                  <a:lnTo>
                    <a:pt x="2457539" y="14935"/>
                  </a:lnTo>
                  <a:lnTo>
                    <a:pt x="2460345" y="17030"/>
                  </a:lnTo>
                  <a:lnTo>
                    <a:pt x="2462441" y="17957"/>
                  </a:lnTo>
                  <a:lnTo>
                    <a:pt x="2463838" y="14465"/>
                  </a:lnTo>
                  <a:close/>
                </a:path>
                <a:path w="4655185" h="1960245">
                  <a:moveTo>
                    <a:pt x="2614587" y="909180"/>
                  </a:moveTo>
                  <a:lnTo>
                    <a:pt x="2612720" y="907313"/>
                  </a:lnTo>
                  <a:lnTo>
                    <a:pt x="2611094" y="907542"/>
                  </a:lnTo>
                  <a:lnTo>
                    <a:pt x="2608288" y="909637"/>
                  </a:lnTo>
                  <a:lnTo>
                    <a:pt x="2611323" y="911745"/>
                  </a:lnTo>
                  <a:lnTo>
                    <a:pt x="2613190" y="912672"/>
                  </a:lnTo>
                  <a:lnTo>
                    <a:pt x="2614587" y="909180"/>
                  </a:lnTo>
                  <a:close/>
                </a:path>
                <a:path w="4655185" h="1960245">
                  <a:moveTo>
                    <a:pt x="2668028" y="431952"/>
                  </a:moveTo>
                  <a:lnTo>
                    <a:pt x="2665234" y="430314"/>
                  </a:lnTo>
                  <a:lnTo>
                    <a:pt x="2665933" y="431952"/>
                  </a:lnTo>
                  <a:lnTo>
                    <a:pt x="2661970" y="434517"/>
                  </a:lnTo>
                  <a:lnTo>
                    <a:pt x="2666403" y="435686"/>
                  </a:lnTo>
                  <a:lnTo>
                    <a:pt x="2668028" y="433819"/>
                  </a:lnTo>
                  <a:lnTo>
                    <a:pt x="2668028" y="431952"/>
                  </a:lnTo>
                  <a:close/>
                </a:path>
                <a:path w="4655185" h="1960245">
                  <a:moveTo>
                    <a:pt x="2690203" y="729716"/>
                  </a:moveTo>
                  <a:lnTo>
                    <a:pt x="2689034" y="726224"/>
                  </a:lnTo>
                  <a:lnTo>
                    <a:pt x="2685999" y="728548"/>
                  </a:lnTo>
                  <a:lnTo>
                    <a:pt x="2683903" y="727849"/>
                  </a:lnTo>
                  <a:lnTo>
                    <a:pt x="2685770" y="731113"/>
                  </a:lnTo>
                  <a:lnTo>
                    <a:pt x="2690203" y="729716"/>
                  </a:lnTo>
                  <a:close/>
                </a:path>
                <a:path w="4655185" h="1960245">
                  <a:moveTo>
                    <a:pt x="2700464" y="1643799"/>
                  </a:moveTo>
                  <a:lnTo>
                    <a:pt x="2697442" y="1641703"/>
                  </a:lnTo>
                  <a:lnTo>
                    <a:pt x="2695575" y="1640763"/>
                  </a:lnTo>
                  <a:lnTo>
                    <a:pt x="2694165" y="1644269"/>
                  </a:lnTo>
                  <a:lnTo>
                    <a:pt x="2696032" y="1646135"/>
                  </a:lnTo>
                  <a:lnTo>
                    <a:pt x="2697670" y="1645894"/>
                  </a:lnTo>
                  <a:lnTo>
                    <a:pt x="2700464" y="1643799"/>
                  </a:lnTo>
                  <a:close/>
                </a:path>
                <a:path w="4655185" h="1960245">
                  <a:moveTo>
                    <a:pt x="3184931" y="729018"/>
                  </a:moveTo>
                  <a:lnTo>
                    <a:pt x="3183064" y="727151"/>
                  </a:lnTo>
                  <a:lnTo>
                    <a:pt x="3181426" y="727379"/>
                  </a:lnTo>
                  <a:lnTo>
                    <a:pt x="3178632" y="729488"/>
                  </a:lnTo>
                  <a:lnTo>
                    <a:pt x="3181426" y="731583"/>
                  </a:lnTo>
                  <a:lnTo>
                    <a:pt x="3183534" y="732523"/>
                  </a:lnTo>
                  <a:lnTo>
                    <a:pt x="3184931" y="729018"/>
                  </a:lnTo>
                  <a:close/>
                </a:path>
                <a:path w="4655185" h="1960245">
                  <a:moveTo>
                    <a:pt x="3201733" y="6756"/>
                  </a:moveTo>
                  <a:lnTo>
                    <a:pt x="3201263" y="5359"/>
                  </a:lnTo>
                  <a:lnTo>
                    <a:pt x="3201035" y="3962"/>
                  </a:lnTo>
                  <a:lnTo>
                    <a:pt x="3199638" y="3962"/>
                  </a:lnTo>
                  <a:lnTo>
                    <a:pt x="3198939" y="4191"/>
                  </a:lnTo>
                  <a:lnTo>
                    <a:pt x="3198698" y="5600"/>
                  </a:lnTo>
                  <a:lnTo>
                    <a:pt x="3198469" y="7226"/>
                  </a:lnTo>
                  <a:lnTo>
                    <a:pt x="3198469" y="8623"/>
                  </a:lnTo>
                  <a:lnTo>
                    <a:pt x="3198228" y="8864"/>
                  </a:lnTo>
                  <a:lnTo>
                    <a:pt x="3199168" y="9563"/>
                  </a:lnTo>
                  <a:lnTo>
                    <a:pt x="3199396" y="9563"/>
                  </a:lnTo>
                  <a:lnTo>
                    <a:pt x="3201505" y="8864"/>
                  </a:lnTo>
                  <a:lnTo>
                    <a:pt x="3201505" y="8394"/>
                  </a:lnTo>
                  <a:lnTo>
                    <a:pt x="3201733" y="6756"/>
                  </a:lnTo>
                  <a:close/>
                </a:path>
                <a:path w="4655185" h="1960245">
                  <a:moveTo>
                    <a:pt x="3516541" y="14465"/>
                  </a:moveTo>
                  <a:lnTo>
                    <a:pt x="3515601" y="13766"/>
                  </a:lnTo>
                  <a:lnTo>
                    <a:pt x="3515372" y="13766"/>
                  </a:lnTo>
                  <a:lnTo>
                    <a:pt x="3513277" y="14465"/>
                  </a:lnTo>
                  <a:lnTo>
                    <a:pt x="3513277" y="14935"/>
                  </a:lnTo>
                  <a:lnTo>
                    <a:pt x="3513036" y="16560"/>
                  </a:lnTo>
                  <a:lnTo>
                    <a:pt x="3513505" y="17957"/>
                  </a:lnTo>
                  <a:lnTo>
                    <a:pt x="3513734" y="19367"/>
                  </a:lnTo>
                  <a:lnTo>
                    <a:pt x="3515144" y="19367"/>
                  </a:lnTo>
                  <a:lnTo>
                    <a:pt x="3515842" y="19126"/>
                  </a:lnTo>
                  <a:lnTo>
                    <a:pt x="3516071" y="17729"/>
                  </a:lnTo>
                  <a:lnTo>
                    <a:pt x="3516299" y="16090"/>
                  </a:lnTo>
                  <a:lnTo>
                    <a:pt x="3516299" y="14693"/>
                  </a:lnTo>
                  <a:lnTo>
                    <a:pt x="3516541" y="14465"/>
                  </a:lnTo>
                  <a:close/>
                </a:path>
                <a:path w="4655185" h="1960245">
                  <a:moveTo>
                    <a:pt x="3789108" y="431711"/>
                  </a:moveTo>
                  <a:lnTo>
                    <a:pt x="3786771" y="429615"/>
                  </a:lnTo>
                  <a:lnTo>
                    <a:pt x="3784435" y="431711"/>
                  </a:lnTo>
                  <a:lnTo>
                    <a:pt x="3784435" y="433819"/>
                  </a:lnTo>
                  <a:lnTo>
                    <a:pt x="3786771" y="436143"/>
                  </a:lnTo>
                  <a:lnTo>
                    <a:pt x="3789108" y="434047"/>
                  </a:lnTo>
                  <a:lnTo>
                    <a:pt x="3789108" y="431711"/>
                  </a:lnTo>
                  <a:close/>
                </a:path>
                <a:path w="4655185" h="1960245">
                  <a:moveTo>
                    <a:pt x="4126776" y="910336"/>
                  </a:moveTo>
                  <a:lnTo>
                    <a:pt x="4124452" y="908011"/>
                  </a:lnTo>
                  <a:lnTo>
                    <a:pt x="4122115" y="910107"/>
                  </a:lnTo>
                  <a:lnTo>
                    <a:pt x="4122115" y="912444"/>
                  </a:lnTo>
                  <a:lnTo>
                    <a:pt x="4124452" y="914539"/>
                  </a:lnTo>
                  <a:lnTo>
                    <a:pt x="4126776" y="912444"/>
                  </a:lnTo>
                  <a:lnTo>
                    <a:pt x="4126776" y="910336"/>
                  </a:lnTo>
                  <a:close/>
                </a:path>
                <a:path w="4655185" h="1960245">
                  <a:moveTo>
                    <a:pt x="4148950" y="11658"/>
                  </a:moveTo>
                  <a:lnTo>
                    <a:pt x="4146854" y="9334"/>
                  </a:lnTo>
                  <a:lnTo>
                    <a:pt x="4144518" y="9334"/>
                  </a:lnTo>
                  <a:lnTo>
                    <a:pt x="4142422" y="11658"/>
                  </a:lnTo>
                  <a:lnTo>
                    <a:pt x="4144518" y="13995"/>
                  </a:lnTo>
                  <a:lnTo>
                    <a:pt x="4146854" y="13995"/>
                  </a:lnTo>
                  <a:lnTo>
                    <a:pt x="4148950" y="11658"/>
                  </a:lnTo>
                  <a:close/>
                </a:path>
                <a:path w="4655185" h="1960245">
                  <a:moveTo>
                    <a:pt x="4152214" y="731113"/>
                  </a:moveTo>
                  <a:lnTo>
                    <a:pt x="4151757" y="729716"/>
                  </a:lnTo>
                  <a:lnTo>
                    <a:pt x="4151515" y="728319"/>
                  </a:lnTo>
                  <a:lnTo>
                    <a:pt x="4150118" y="728319"/>
                  </a:lnTo>
                  <a:lnTo>
                    <a:pt x="4149420" y="728548"/>
                  </a:lnTo>
                  <a:lnTo>
                    <a:pt x="4149191" y="729957"/>
                  </a:lnTo>
                  <a:lnTo>
                    <a:pt x="4148950" y="731583"/>
                  </a:lnTo>
                  <a:lnTo>
                    <a:pt x="4148950" y="732980"/>
                  </a:lnTo>
                  <a:lnTo>
                    <a:pt x="4148721" y="733221"/>
                  </a:lnTo>
                  <a:lnTo>
                    <a:pt x="4149648" y="733920"/>
                  </a:lnTo>
                  <a:lnTo>
                    <a:pt x="4149890" y="733920"/>
                  </a:lnTo>
                  <a:lnTo>
                    <a:pt x="4151985" y="733221"/>
                  </a:lnTo>
                  <a:lnTo>
                    <a:pt x="4151985" y="732751"/>
                  </a:lnTo>
                  <a:lnTo>
                    <a:pt x="4152214" y="731113"/>
                  </a:lnTo>
                  <a:close/>
                </a:path>
                <a:path w="4655185" h="1960245">
                  <a:moveTo>
                    <a:pt x="4169257" y="1955800"/>
                  </a:moveTo>
                  <a:lnTo>
                    <a:pt x="4166920" y="1953704"/>
                  </a:lnTo>
                  <a:lnTo>
                    <a:pt x="4164584" y="1955800"/>
                  </a:lnTo>
                  <a:lnTo>
                    <a:pt x="4164584" y="1958136"/>
                  </a:lnTo>
                  <a:lnTo>
                    <a:pt x="4166920" y="1960245"/>
                  </a:lnTo>
                  <a:lnTo>
                    <a:pt x="4169257" y="1957908"/>
                  </a:lnTo>
                  <a:lnTo>
                    <a:pt x="4169257" y="1955800"/>
                  </a:lnTo>
                  <a:close/>
                </a:path>
                <a:path w="4655185" h="1960245">
                  <a:moveTo>
                    <a:pt x="4286872" y="434047"/>
                  </a:moveTo>
                  <a:lnTo>
                    <a:pt x="4285932" y="433349"/>
                  </a:lnTo>
                  <a:lnTo>
                    <a:pt x="4285704" y="433349"/>
                  </a:lnTo>
                  <a:lnTo>
                    <a:pt x="4283595" y="434047"/>
                  </a:lnTo>
                  <a:lnTo>
                    <a:pt x="4283595" y="434517"/>
                  </a:lnTo>
                  <a:lnTo>
                    <a:pt x="4283367" y="436143"/>
                  </a:lnTo>
                  <a:lnTo>
                    <a:pt x="4283837" y="437553"/>
                  </a:lnTo>
                  <a:lnTo>
                    <a:pt x="4284065" y="438950"/>
                  </a:lnTo>
                  <a:lnTo>
                    <a:pt x="4285234" y="438950"/>
                  </a:lnTo>
                  <a:lnTo>
                    <a:pt x="4286174" y="438721"/>
                  </a:lnTo>
                  <a:lnTo>
                    <a:pt x="4286402" y="437311"/>
                  </a:lnTo>
                  <a:lnTo>
                    <a:pt x="4286631" y="435686"/>
                  </a:lnTo>
                  <a:lnTo>
                    <a:pt x="4286631" y="434276"/>
                  </a:lnTo>
                  <a:lnTo>
                    <a:pt x="4286872" y="434047"/>
                  </a:lnTo>
                  <a:close/>
                </a:path>
                <a:path w="4655185" h="1960245">
                  <a:moveTo>
                    <a:pt x="4385119" y="11430"/>
                  </a:moveTo>
                  <a:lnTo>
                    <a:pt x="4383481" y="6756"/>
                  </a:lnTo>
                  <a:lnTo>
                    <a:pt x="4380674" y="8394"/>
                  </a:lnTo>
                  <a:lnTo>
                    <a:pt x="4382084" y="11201"/>
                  </a:lnTo>
                  <a:lnTo>
                    <a:pt x="4381614" y="13296"/>
                  </a:lnTo>
                  <a:lnTo>
                    <a:pt x="4385119" y="11430"/>
                  </a:lnTo>
                  <a:close/>
                </a:path>
                <a:path w="4655185" h="1960245">
                  <a:moveTo>
                    <a:pt x="4394682" y="909637"/>
                  </a:moveTo>
                  <a:lnTo>
                    <a:pt x="4392587" y="907313"/>
                  </a:lnTo>
                  <a:lnTo>
                    <a:pt x="4390479" y="907313"/>
                  </a:lnTo>
                  <a:lnTo>
                    <a:pt x="4388142" y="909637"/>
                  </a:lnTo>
                  <a:lnTo>
                    <a:pt x="4390250" y="911974"/>
                  </a:lnTo>
                  <a:lnTo>
                    <a:pt x="4392587" y="911974"/>
                  </a:lnTo>
                  <a:lnTo>
                    <a:pt x="4394682" y="909637"/>
                  </a:lnTo>
                  <a:close/>
                </a:path>
                <a:path w="4655185" h="1960245">
                  <a:moveTo>
                    <a:pt x="4444149" y="912914"/>
                  </a:moveTo>
                  <a:lnTo>
                    <a:pt x="4441126" y="910805"/>
                  </a:lnTo>
                  <a:lnTo>
                    <a:pt x="4439018" y="909878"/>
                  </a:lnTo>
                  <a:lnTo>
                    <a:pt x="4437850" y="913371"/>
                  </a:lnTo>
                  <a:lnTo>
                    <a:pt x="4439717" y="915238"/>
                  </a:lnTo>
                  <a:lnTo>
                    <a:pt x="4441355" y="915009"/>
                  </a:lnTo>
                  <a:lnTo>
                    <a:pt x="4444149" y="912914"/>
                  </a:lnTo>
                  <a:close/>
                </a:path>
                <a:path w="4655185" h="1960245">
                  <a:moveTo>
                    <a:pt x="4456989" y="729488"/>
                  </a:moveTo>
                  <a:lnTo>
                    <a:pt x="4454893" y="727151"/>
                  </a:lnTo>
                  <a:lnTo>
                    <a:pt x="4452556" y="727151"/>
                  </a:lnTo>
                  <a:lnTo>
                    <a:pt x="4450461" y="729488"/>
                  </a:lnTo>
                  <a:lnTo>
                    <a:pt x="4452556" y="731824"/>
                  </a:lnTo>
                  <a:lnTo>
                    <a:pt x="4454893" y="731824"/>
                  </a:lnTo>
                  <a:lnTo>
                    <a:pt x="4456989" y="729488"/>
                  </a:lnTo>
                  <a:close/>
                </a:path>
                <a:path w="4655185" h="1960245">
                  <a:moveTo>
                    <a:pt x="4535170" y="909408"/>
                  </a:moveTo>
                  <a:lnTo>
                    <a:pt x="4534928" y="908710"/>
                  </a:lnTo>
                  <a:lnTo>
                    <a:pt x="4533531" y="908469"/>
                  </a:lnTo>
                  <a:lnTo>
                    <a:pt x="4531893" y="908240"/>
                  </a:lnTo>
                  <a:lnTo>
                    <a:pt x="4530496" y="908240"/>
                  </a:lnTo>
                  <a:lnTo>
                    <a:pt x="4530268" y="908011"/>
                  </a:lnTo>
                  <a:lnTo>
                    <a:pt x="4529569" y="908939"/>
                  </a:lnTo>
                  <a:lnTo>
                    <a:pt x="4529569" y="909180"/>
                  </a:lnTo>
                  <a:lnTo>
                    <a:pt x="4530268" y="911275"/>
                  </a:lnTo>
                  <a:lnTo>
                    <a:pt x="4530737" y="911275"/>
                  </a:lnTo>
                  <a:lnTo>
                    <a:pt x="4532363" y="911504"/>
                  </a:lnTo>
                  <a:lnTo>
                    <a:pt x="4533760" y="911047"/>
                  </a:lnTo>
                  <a:lnTo>
                    <a:pt x="4535170" y="910805"/>
                  </a:lnTo>
                  <a:lnTo>
                    <a:pt x="4535170" y="909408"/>
                  </a:lnTo>
                  <a:close/>
                </a:path>
                <a:path w="4655185" h="1960245">
                  <a:moveTo>
                    <a:pt x="4549165" y="14935"/>
                  </a:moveTo>
                  <a:lnTo>
                    <a:pt x="4546130" y="12827"/>
                  </a:lnTo>
                  <a:lnTo>
                    <a:pt x="4544034" y="11899"/>
                  </a:lnTo>
                  <a:lnTo>
                    <a:pt x="4542866" y="15392"/>
                  </a:lnTo>
                  <a:lnTo>
                    <a:pt x="4544733" y="17259"/>
                  </a:lnTo>
                  <a:lnTo>
                    <a:pt x="4546371" y="17030"/>
                  </a:lnTo>
                  <a:lnTo>
                    <a:pt x="4549165" y="14935"/>
                  </a:lnTo>
                  <a:close/>
                </a:path>
                <a:path w="4655185" h="1960245">
                  <a:moveTo>
                    <a:pt x="4654651" y="910577"/>
                  </a:moveTo>
                  <a:lnTo>
                    <a:pt x="4652086" y="908011"/>
                  </a:lnTo>
                  <a:lnTo>
                    <a:pt x="4649978" y="910805"/>
                  </a:lnTo>
                  <a:lnTo>
                    <a:pt x="4649051" y="912914"/>
                  </a:lnTo>
                  <a:lnTo>
                    <a:pt x="4653013" y="914539"/>
                  </a:lnTo>
                  <a:lnTo>
                    <a:pt x="4653953" y="912444"/>
                  </a:lnTo>
                  <a:lnTo>
                    <a:pt x="4654651" y="910577"/>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90" name="object 90"/>
            <p:cNvSpPr/>
            <p:nvPr/>
          </p:nvSpPr>
          <p:spPr>
            <a:xfrm>
              <a:off x="1059116" y="3033559"/>
              <a:ext cx="4537075" cy="1948814"/>
            </a:xfrm>
            <a:custGeom>
              <a:avLst/>
              <a:gdLst/>
              <a:ahLst/>
              <a:cxnLst/>
              <a:rect l="l" t="t" r="r" b="b"/>
              <a:pathLst>
                <a:path w="4537075" h="1948814">
                  <a:moveTo>
                    <a:pt x="3505" y="1731314"/>
                  </a:moveTo>
                  <a:lnTo>
                    <a:pt x="3035" y="1729905"/>
                  </a:lnTo>
                  <a:lnTo>
                    <a:pt x="2794" y="1728508"/>
                  </a:lnTo>
                  <a:lnTo>
                    <a:pt x="1638" y="1728508"/>
                  </a:lnTo>
                  <a:lnTo>
                    <a:pt x="698" y="1728749"/>
                  </a:lnTo>
                  <a:lnTo>
                    <a:pt x="469" y="1730146"/>
                  </a:lnTo>
                  <a:lnTo>
                    <a:pt x="228" y="1731772"/>
                  </a:lnTo>
                  <a:lnTo>
                    <a:pt x="228" y="1733181"/>
                  </a:lnTo>
                  <a:lnTo>
                    <a:pt x="0" y="1733410"/>
                  </a:lnTo>
                  <a:lnTo>
                    <a:pt x="927" y="1734108"/>
                  </a:lnTo>
                  <a:lnTo>
                    <a:pt x="1168" y="1734108"/>
                  </a:lnTo>
                  <a:lnTo>
                    <a:pt x="3263" y="1733410"/>
                  </a:lnTo>
                  <a:lnTo>
                    <a:pt x="3263" y="1732940"/>
                  </a:lnTo>
                  <a:lnTo>
                    <a:pt x="3505" y="1731314"/>
                  </a:lnTo>
                  <a:close/>
                </a:path>
                <a:path w="4537075" h="1948814">
                  <a:moveTo>
                    <a:pt x="92405" y="17259"/>
                  </a:moveTo>
                  <a:lnTo>
                    <a:pt x="91706" y="15862"/>
                  </a:lnTo>
                  <a:lnTo>
                    <a:pt x="91478" y="14935"/>
                  </a:lnTo>
                  <a:lnTo>
                    <a:pt x="89839" y="14465"/>
                  </a:lnTo>
                  <a:lnTo>
                    <a:pt x="88671" y="13766"/>
                  </a:lnTo>
                  <a:lnTo>
                    <a:pt x="88671" y="15392"/>
                  </a:lnTo>
                  <a:lnTo>
                    <a:pt x="88442" y="17030"/>
                  </a:lnTo>
                  <a:lnTo>
                    <a:pt x="88912" y="18199"/>
                  </a:lnTo>
                  <a:lnTo>
                    <a:pt x="89141" y="19126"/>
                  </a:lnTo>
                  <a:lnTo>
                    <a:pt x="90779" y="19596"/>
                  </a:lnTo>
                  <a:lnTo>
                    <a:pt x="91948" y="20294"/>
                  </a:lnTo>
                  <a:lnTo>
                    <a:pt x="91948" y="18897"/>
                  </a:lnTo>
                  <a:lnTo>
                    <a:pt x="92405" y="17259"/>
                  </a:lnTo>
                  <a:close/>
                </a:path>
                <a:path w="4537075" h="1948814">
                  <a:moveTo>
                    <a:pt x="112014" y="1936203"/>
                  </a:moveTo>
                  <a:lnTo>
                    <a:pt x="108978" y="1934108"/>
                  </a:lnTo>
                  <a:lnTo>
                    <a:pt x="106883" y="1932940"/>
                  </a:lnTo>
                  <a:lnTo>
                    <a:pt x="105473" y="1936673"/>
                  </a:lnTo>
                  <a:lnTo>
                    <a:pt x="107581" y="1938540"/>
                  </a:lnTo>
                  <a:lnTo>
                    <a:pt x="109207" y="1938299"/>
                  </a:lnTo>
                  <a:lnTo>
                    <a:pt x="112014" y="1936203"/>
                  </a:lnTo>
                  <a:close/>
                </a:path>
                <a:path w="4537075" h="1948814">
                  <a:moveTo>
                    <a:pt x="167322" y="13766"/>
                  </a:moveTo>
                  <a:lnTo>
                    <a:pt x="165214" y="14465"/>
                  </a:lnTo>
                  <a:lnTo>
                    <a:pt x="162420" y="12128"/>
                  </a:lnTo>
                  <a:lnTo>
                    <a:pt x="161023" y="15633"/>
                  </a:lnTo>
                  <a:lnTo>
                    <a:pt x="165455" y="17030"/>
                  </a:lnTo>
                  <a:lnTo>
                    <a:pt x="166916" y="14465"/>
                  </a:lnTo>
                  <a:lnTo>
                    <a:pt x="167322" y="13766"/>
                  </a:lnTo>
                  <a:close/>
                </a:path>
                <a:path w="4537075" h="1948814">
                  <a:moveTo>
                    <a:pt x="184124" y="423545"/>
                  </a:moveTo>
                  <a:lnTo>
                    <a:pt x="183654" y="422376"/>
                  </a:lnTo>
                  <a:lnTo>
                    <a:pt x="183426" y="421449"/>
                  </a:lnTo>
                  <a:lnTo>
                    <a:pt x="181787" y="420979"/>
                  </a:lnTo>
                  <a:lnTo>
                    <a:pt x="180619" y="420281"/>
                  </a:lnTo>
                  <a:lnTo>
                    <a:pt x="180619" y="421678"/>
                  </a:lnTo>
                  <a:lnTo>
                    <a:pt x="180149" y="423316"/>
                  </a:lnTo>
                  <a:lnTo>
                    <a:pt x="180860" y="424713"/>
                  </a:lnTo>
                  <a:lnTo>
                    <a:pt x="181089" y="425653"/>
                  </a:lnTo>
                  <a:lnTo>
                    <a:pt x="182727" y="426110"/>
                  </a:lnTo>
                  <a:lnTo>
                    <a:pt x="183883" y="426808"/>
                  </a:lnTo>
                  <a:lnTo>
                    <a:pt x="183883" y="425183"/>
                  </a:lnTo>
                  <a:lnTo>
                    <a:pt x="184124" y="423545"/>
                  </a:lnTo>
                  <a:close/>
                </a:path>
                <a:path w="4537075" h="1948814">
                  <a:moveTo>
                    <a:pt x="246659" y="19126"/>
                  </a:moveTo>
                  <a:lnTo>
                    <a:pt x="244335" y="17030"/>
                  </a:lnTo>
                  <a:lnTo>
                    <a:pt x="241998" y="19367"/>
                  </a:lnTo>
                  <a:lnTo>
                    <a:pt x="241998" y="21463"/>
                  </a:lnTo>
                  <a:lnTo>
                    <a:pt x="244335" y="23558"/>
                  </a:lnTo>
                  <a:lnTo>
                    <a:pt x="246659" y="21463"/>
                  </a:lnTo>
                  <a:lnTo>
                    <a:pt x="246659" y="19126"/>
                  </a:lnTo>
                  <a:close/>
                </a:path>
                <a:path w="4537075" h="1948814">
                  <a:moveTo>
                    <a:pt x="284937" y="5359"/>
                  </a:moveTo>
                  <a:lnTo>
                    <a:pt x="284695" y="4660"/>
                  </a:lnTo>
                  <a:lnTo>
                    <a:pt x="283298" y="4432"/>
                  </a:lnTo>
                  <a:lnTo>
                    <a:pt x="281673" y="4191"/>
                  </a:lnTo>
                  <a:lnTo>
                    <a:pt x="280263" y="4191"/>
                  </a:lnTo>
                  <a:lnTo>
                    <a:pt x="280035" y="3962"/>
                  </a:lnTo>
                  <a:lnTo>
                    <a:pt x="279336" y="4889"/>
                  </a:lnTo>
                  <a:lnTo>
                    <a:pt x="279336" y="5130"/>
                  </a:lnTo>
                  <a:lnTo>
                    <a:pt x="280035" y="7226"/>
                  </a:lnTo>
                  <a:lnTo>
                    <a:pt x="280504" y="7226"/>
                  </a:lnTo>
                  <a:lnTo>
                    <a:pt x="282130" y="7467"/>
                  </a:lnTo>
                  <a:lnTo>
                    <a:pt x="283540" y="6997"/>
                  </a:lnTo>
                  <a:lnTo>
                    <a:pt x="284937" y="6756"/>
                  </a:lnTo>
                  <a:lnTo>
                    <a:pt x="284937" y="5359"/>
                  </a:lnTo>
                  <a:close/>
                </a:path>
                <a:path w="4537075" h="1948814">
                  <a:moveTo>
                    <a:pt x="370344" y="11430"/>
                  </a:moveTo>
                  <a:lnTo>
                    <a:pt x="368249" y="10490"/>
                  </a:lnTo>
                  <a:lnTo>
                    <a:pt x="366382" y="9791"/>
                  </a:lnTo>
                  <a:lnTo>
                    <a:pt x="363816" y="12357"/>
                  </a:lnTo>
                  <a:lnTo>
                    <a:pt x="366839" y="14224"/>
                  </a:lnTo>
                  <a:lnTo>
                    <a:pt x="368947" y="15163"/>
                  </a:lnTo>
                  <a:lnTo>
                    <a:pt x="370344" y="11430"/>
                  </a:lnTo>
                  <a:close/>
                </a:path>
                <a:path w="4537075" h="1948814">
                  <a:moveTo>
                    <a:pt x="452488" y="1293761"/>
                  </a:moveTo>
                  <a:lnTo>
                    <a:pt x="450392" y="1291424"/>
                  </a:lnTo>
                  <a:lnTo>
                    <a:pt x="448056" y="1291424"/>
                  </a:lnTo>
                  <a:lnTo>
                    <a:pt x="445960" y="1293761"/>
                  </a:lnTo>
                  <a:lnTo>
                    <a:pt x="448284" y="1296085"/>
                  </a:lnTo>
                  <a:lnTo>
                    <a:pt x="450392" y="1296085"/>
                  </a:lnTo>
                  <a:lnTo>
                    <a:pt x="452488" y="1293761"/>
                  </a:lnTo>
                  <a:close/>
                </a:path>
                <a:path w="4537075" h="1948814">
                  <a:moveTo>
                    <a:pt x="461822" y="896810"/>
                  </a:moveTo>
                  <a:lnTo>
                    <a:pt x="461594" y="896112"/>
                  </a:lnTo>
                  <a:lnTo>
                    <a:pt x="460184" y="895870"/>
                  </a:lnTo>
                  <a:lnTo>
                    <a:pt x="458558" y="895642"/>
                  </a:lnTo>
                  <a:lnTo>
                    <a:pt x="457161" y="895642"/>
                  </a:lnTo>
                  <a:lnTo>
                    <a:pt x="456920" y="895400"/>
                  </a:lnTo>
                  <a:lnTo>
                    <a:pt x="456222" y="896340"/>
                  </a:lnTo>
                  <a:lnTo>
                    <a:pt x="456222" y="896569"/>
                  </a:lnTo>
                  <a:lnTo>
                    <a:pt x="456920" y="898677"/>
                  </a:lnTo>
                  <a:lnTo>
                    <a:pt x="457390" y="898677"/>
                  </a:lnTo>
                  <a:lnTo>
                    <a:pt x="459028" y="898906"/>
                  </a:lnTo>
                  <a:lnTo>
                    <a:pt x="460425" y="898436"/>
                  </a:lnTo>
                  <a:lnTo>
                    <a:pt x="461822" y="898207"/>
                  </a:lnTo>
                  <a:lnTo>
                    <a:pt x="461822" y="896810"/>
                  </a:lnTo>
                  <a:close/>
                </a:path>
                <a:path w="4537075" h="1948814">
                  <a:moveTo>
                    <a:pt x="599503" y="901001"/>
                  </a:moveTo>
                  <a:lnTo>
                    <a:pt x="598805" y="898906"/>
                  </a:lnTo>
                  <a:lnTo>
                    <a:pt x="598335" y="898906"/>
                  </a:lnTo>
                  <a:lnTo>
                    <a:pt x="596709" y="898677"/>
                  </a:lnTo>
                  <a:lnTo>
                    <a:pt x="595299" y="899134"/>
                  </a:lnTo>
                  <a:lnTo>
                    <a:pt x="593902" y="899375"/>
                  </a:lnTo>
                  <a:lnTo>
                    <a:pt x="593902" y="900772"/>
                  </a:lnTo>
                  <a:lnTo>
                    <a:pt x="594144" y="901471"/>
                  </a:lnTo>
                  <a:lnTo>
                    <a:pt x="595541" y="901712"/>
                  </a:lnTo>
                  <a:lnTo>
                    <a:pt x="597166" y="901941"/>
                  </a:lnTo>
                  <a:lnTo>
                    <a:pt x="598576" y="901941"/>
                  </a:lnTo>
                  <a:lnTo>
                    <a:pt x="598805" y="902169"/>
                  </a:lnTo>
                  <a:lnTo>
                    <a:pt x="599503" y="901242"/>
                  </a:lnTo>
                  <a:lnTo>
                    <a:pt x="599503" y="901001"/>
                  </a:lnTo>
                  <a:close/>
                </a:path>
                <a:path w="4537075" h="1948814">
                  <a:moveTo>
                    <a:pt x="638949" y="1627466"/>
                  </a:moveTo>
                  <a:lnTo>
                    <a:pt x="637082" y="1625828"/>
                  </a:lnTo>
                  <a:lnTo>
                    <a:pt x="635215" y="1625828"/>
                  </a:lnTo>
                  <a:lnTo>
                    <a:pt x="633577" y="1628635"/>
                  </a:lnTo>
                  <a:lnTo>
                    <a:pt x="635215" y="1627936"/>
                  </a:lnTo>
                  <a:lnTo>
                    <a:pt x="637781" y="1631899"/>
                  </a:lnTo>
                  <a:lnTo>
                    <a:pt x="638949" y="1627466"/>
                  </a:lnTo>
                  <a:close/>
                </a:path>
                <a:path w="4537075" h="1948814">
                  <a:moveTo>
                    <a:pt x="652475" y="900303"/>
                  </a:moveTo>
                  <a:lnTo>
                    <a:pt x="650379" y="897978"/>
                  </a:lnTo>
                  <a:lnTo>
                    <a:pt x="648042" y="897978"/>
                  </a:lnTo>
                  <a:lnTo>
                    <a:pt x="645947" y="900303"/>
                  </a:lnTo>
                  <a:lnTo>
                    <a:pt x="648042" y="902639"/>
                  </a:lnTo>
                  <a:lnTo>
                    <a:pt x="650379" y="902639"/>
                  </a:lnTo>
                  <a:lnTo>
                    <a:pt x="652475" y="900303"/>
                  </a:lnTo>
                  <a:close/>
                </a:path>
                <a:path w="4537075" h="1948814">
                  <a:moveTo>
                    <a:pt x="711060" y="717588"/>
                  </a:moveTo>
                  <a:lnTo>
                    <a:pt x="710349" y="715479"/>
                  </a:lnTo>
                  <a:lnTo>
                    <a:pt x="709891" y="715479"/>
                  </a:lnTo>
                  <a:lnTo>
                    <a:pt x="708253" y="715251"/>
                  </a:lnTo>
                  <a:lnTo>
                    <a:pt x="706856" y="715721"/>
                  </a:lnTo>
                  <a:lnTo>
                    <a:pt x="705459" y="715949"/>
                  </a:lnTo>
                  <a:lnTo>
                    <a:pt x="705459" y="717118"/>
                  </a:lnTo>
                  <a:lnTo>
                    <a:pt x="705688" y="718045"/>
                  </a:lnTo>
                  <a:lnTo>
                    <a:pt x="707085" y="718286"/>
                  </a:lnTo>
                  <a:lnTo>
                    <a:pt x="708723" y="718515"/>
                  </a:lnTo>
                  <a:lnTo>
                    <a:pt x="710120" y="718515"/>
                  </a:lnTo>
                  <a:lnTo>
                    <a:pt x="710349" y="718756"/>
                  </a:lnTo>
                  <a:lnTo>
                    <a:pt x="711060" y="717816"/>
                  </a:lnTo>
                  <a:lnTo>
                    <a:pt x="711060" y="717588"/>
                  </a:lnTo>
                  <a:close/>
                </a:path>
                <a:path w="4537075" h="1948814">
                  <a:moveTo>
                    <a:pt x="722020" y="2794"/>
                  </a:moveTo>
                  <a:lnTo>
                    <a:pt x="719683" y="698"/>
                  </a:lnTo>
                  <a:lnTo>
                    <a:pt x="717359" y="2794"/>
                  </a:lnTo>
                  <a:lnTo>
                    <a:pt x="717359" y="5130"/>
                  </a:lnTo>
                  <a:lnTo>
                    <a:pt x="719683" y="7226"/>
                  </a:lnTo>
                  <a:lnTo>
                    <a:pt x="722020" y="5130"/>
                  </a:lnTo>
                  <a:lnTo>
                    <a:pt x="722020" y="2794"/>
                  </a:lnTo>
                  <a:close/>
                </a:path>
                <a:path w="4537075" h="1948814">
                  <a:moveTo>
                    <a:pt x="744893" y="431012"/>
                  </a:moveTo>
                  <a:lnTo>
                    <a:pt x="744664" y="429387"/>
                  </a:lnTo>
                  <a:lnTo>
                    <a:pt x="742556" y="426580"/>
                  </a:lnTo>
                  <a:lnTo>
                    <a:pt x="740460" y="429615"/>
                  </a:lnTo>
                  <a:lnTo>
                    <a:pt x="739521" y="431711"/>
                  </a:lnTo>
                  <a:lnTo>
                    <a:pt x="743026" y="432879"/>
                  </a:lnTo>
                  <a:lnTo>
                    <a:pt x="744893" y="431012"/>
                  </a:lnTo>
                  <a:close/>
                </a:path>
                <a:path w="4537075" h="1948814">
                  <a:moveTo>
                    <a:pt x="780364" y="2324"/>
                  </a:moveTo>
                  <a:lnTo>
                    <a:pt x="778256" y="0"/>
                  </a:lnTo>
                  <a:lnTo>
                    <a:pt x="775931" y="0"/>
                  </a:lnTo>
                  <a:lnTo>
                    <a:pt x="773823" y="2324"/>
                  </a:lnTo>
                  <a:lnTo>
                    <a:pt x="775931" y="4660"/>
                  </a:lnTo>
                  <a:lnTo>
                    <a:pt x="778027" y="4660"/>
                  </a:lnTo>
                  <a:lnTo>
                    <a:pt x="780364" y="2324"/>
                  </a:lnTo>
                  <a:close/>
                </a:path>
                <a:path w="4537075" h="1948814">
                  <a:moveTo>
                    <a:pt x="784326" y="9334"/>
                  </a:moveTo>
                  <a:lnTo>
                    <a:pt x="781989" y="7226"/>
                  </a:lnTo>
                  <a:lnTo>
                    <a:pt x="779665" y="9563"/>
                  </a:lnTo>
                  <a:lnTo>
                    <a:pt x="779665" y="11658"/>
                  </a:lnTo>
                  <a:lnTo>
                    <a:pt x="781989" y="13766"/>
                  </a:lnTo>
                  <a:lnTo>
                    <a:pt x="784326" y="11658"/>
                  </a:lnTo>
                  <a:lnTo>
                    <a:pt x="784326" y="9334"/>
                  </a:lnTo>
                  <a:close/>
                </a:path>
                <a:path w="4537075" h="1948814">
                  <a:moveTo>
                    <a:pt x="822363" y="9563"/>
                  </a:moveTo>
                  <a:lnTo>
                    <a:pt x="821664" y="7467"/>
                  </a:lnTo>
                  <a:lnTo>
                    <a:pt x="821194" y="7467"/>
                  </a:lnTo>
                  <a:lnTo>
                    <a:pt x="819569" y="7226"/>
                  </a:lnTo>
                  <a:lnTo>
                    <a:pt x="818172" y="7696"/>
                  </a:lnTo>
                  <a:lnTo>
                    <a:pt x="816762" y="7924"/>
                  </a:lnTo>
                  <a:lnTo>
                    <a:pt x="816762" y="9334"/>
                  </a:lnTo>
                  <a:lnTo>
                    <a:pt x="817003" y="10033"/>
                  </a:lnTo>
                  <a:lnTo>
                    <a:pt x="818400" y="10261"/>
                  </a:lnTo>
                  <a:lnTo>
                    <a:pt x="820039" y="10490"/>
                  </a:lnTo>
                  <a:lnTo>
                    <a:pt x="821436" y="10490"/>
                  </a:lnTo>
                  <a:lnTo>
                    <a:pt x="821664" y="10731"/>
                  </a:lnTo>
                  <a:lnTo>
                    <a:pt x="822363" y="9791"/>
                  </a:lnTo>
                  <a:lnTo>
                    <a:pt x="822363" y="9563"/>
                  </a:lnTo>
                  <a:close/>
                </a:path>
                <a:path w="4537075" h="1948814">
                  <a:moveTo>
                    <a:pt x="829602" y="5130"/>
                  </a:moveTo>
                  <a:lnTo>
                    <a:pt x="828662" y="4432"/>
                  </a:lnTo>
                  <a:lnTo>
                    <a:pt x="828433" y="4432"/>
                  </a:lnTo>
                  <a:lnTo>
                    <a:pt x="826338" y="5130"/>
                  </a:lnTo>
                  <a:lnTo>
                    <a:pt x="826338" y="5600"/>
                  </a:lnTo>
                  <a:lnTo>
                    <a:pt x="826096" y="7226"/>
                  </a:lnTo>
                  <a:lnTo>
                    <a:pt x="826566" y="8623"/>
                  </a:lnTo>
                  <a:lnTo>
                    <a:pt x="826808" y="10033"/>
                  </a:lnTo>
                  <a:lnTo>
                    <a:pt x="828205" y="10033"/>
                  </a:lnTo>
                  <a:lnTo>
                    <a:pt x="828903" y="9791"/>
                  </a:lnTo>
                  <a:lnTo>
                    <a:pt x="829132" y="8394"/>
                  </a:lnTo>
                  <a:lnTo>
                    <a:pt x="829373" y="6756"/>
                  </a:lnTo>
                  <a:lnTo>
                    <a:pt x="829373" y="5359"/>
                  </a:lnTo>
                  <a:lnTo>
                    <a:pt x="829602" y="5130"/>
                  </a:lnTo>
                  <a:close/>
                </a:path>
                <a:path w="4537075" h="1948814">
                  <a:moveTo>
                    <a:pt x="839406" y="718515"/>
                  </a:moveTo>
                  <a:lnTo>
                    <a:pt x="838708" y="717346"/>
                  </a:lnTo>
                  <a:lnTo>
                    <a:pt x="838238" y="715721"/>
                  </a:lnTo>
                  <a:lnTo>
                    <a:pt x="837298" y="715479"/>
                  </a:lnTo>
                  <a:lnTo>
                    <a:pt x="835901" y="714781"/>
                  </a:lnTo>
                  <a:lnTo>
                    <a:pt x="834275" y="715251"/>
                  </a:lnTo>
                  <a:lnTo>
                    <a:pt x="832866" y="715251"/>
                  </a:lnTo>
                  <a:lnTo>
                    <a:pt x="833564" y="716178"/>
                  </a:lnTo>
                  <a:lnTo>
                    <a:pt x="834034" y="717816"/>
                  </a:lnTo>
                  <a:lnTo>
                    <a:pt x="836371" y="718985"/>
                  </a:lnTo>
                  <a:lnTo>
                    <a:pt x="837996" y="718515"/>
                  </a:lnTo>
                  <a:lnTo>
                    <a:pt x="839406" y="718515"/>
                  </a:lnTo>
                  <a:close/>
                </a:path>
                <a:path w="4537075" h="1948814">
                  <a:moveTo>
                    <a:pt x="842200" y="418884"/>
                  </a:moveTo>
                  <a:lnTo>
                    <a:pt x="841971" y="418185"/>
                  </a:lnTo>
                  <a:lnTo>
                    <a:pt x="841971" y="417474"/>
                  </a:lnTo>
                  <a:lnTo>
                    <a:pt x="840333" y="417245"/>
                  </a:lnTo>
                  <a:lnTo>
                    <a:pt x="838936" y="417017"/>
                  </a:lnTo>
                  <a:lnTo>
                    <a:pt x="837539" y="417017"/>
                  </a:lnTo>
                  <a:lnTo>
                    <a:pt x="837298" y="416775"/>
                  </a:lnTo>
                  <a:lnTo>
                    <a:pt x="836599" y="417715"/>
                  </a:lnTo>
                  <a:lnTo>
                    <a:pt x="836599" y="417944"/>
                  </a:lnTo>
                  <a:lnTo>
                    <a:pt x="837298" y="420052"/>
                  </a:lnTo>
                  <a:lnTo>
                    <a:pt x="837768" y="420052"/>
                  </a:lnTo>
                  <a:lnTo>
                    <a:pt x="839406" y="420281"/>
                  </a:lnTo>
                  <a:lnTo>
                    <a:pt x="840803" y="419811"/>
                  </a:lnTo>
                  <a:lnTo>
                    <a:pt x="842200" y="419582"/>
                  </a:lnTo>
                  <a:lnTo>
                    <a:pt x="842200" y="418884"/>
                  </a:lnTo>
                  <a:close/>
                </a:path>
                <a:path w="4537075" h="1948814">
                  <a:moveTo>
                    <a:pt x="855268" y="724115"/>
                  </a:moveTo>
                  <a:lnTo>
                    <a:pt x="854570" y="722020"/>
                  </a:lnTo>
                  <a:lnTo>
                    <a:pt x="854100" y="722020"/>
                  </a:lnTo>
                  <a:lnTo>
                    <a:pt x="852474" y="721779"/>
                  </a:lnTo>
                  <a:lnTo>
                    <a:pt x="851077" y="722249"/>
                  </a:lnTo>
                  <a:lnTo>
                    <a:pt x="849668" y="722490"/>
                  </a:lnTo>
                  <a:lnTo>
                    <a:pt x="849668" y="723887"/>
                  </a:lnTo>
                  <a:lnTo>
                    <a:pt x="849909" y="724585"/>
                  </a:lnTo>
                  <a:lnTo>
                    <a:pt x="851306" y="724814"/>
                  </a:lnTo>
                  <a:lnTo>
                    <a:pt x="852932" y="725055"/>
                  </a:lnTo>
                  <a:lnTo>
                    <a:pt x="854341" y="725055"/>
                  </a:lnTo>
                  <a:lnTo>
                    <a:pt x="854570" y="725284"/>
                  </a:lnTo>
                  <a:lnTo>
                    <a:pt x="855268" y="724357"/>
                  </a:lnTo>
                  <a:lnTo>
                    <a:pt x="855268" y="724115"/>
                  </a:lnTo>
                  <a:close/>
                </a:path>
                <a:path w="4537075" h="1948814">
                  <a:moveTo>
                    <a:pt x="1192949" y="897267"/>
                  </a:moveTo>
                  <a:lnTo>
                    <a:pt x="1191780" y="893775"/>
                  </a:lnTo>
                  <a:lnTo>
                    <a:pt x="1188745" y="896112"/>
                  </a:lnTo>
                  <a:lnTo>
                    <a:pt x="1186649" y="895400"/>
                  </a:lnTo>
                  <a:lnTo>
                    <a:pt x="1188745" y="898906"/>
                  </a:lnTo>
                  <a:lnTo>
                    <a:pt x="1192949" y="897267"/>
                  </a:lnTo>
                  <a:close/>
                </a:path>
                <a:path w="4537075" h="1948814">
                  <a:moveTo>
                    <a:pt x="1212786" y="896569"/>
                  </a:moveTo>
                  <a:lnTo>
                    <a:pt x="1210678" y="894702"/>
                  </a:lnTo>
                  <a:lnTo>
                    <a:pt x="1209052" y="894943"/>
                  </a:lnTo>
                  <a:lnTo>
                    <a:pt x="1206246" y="897039"/>
                  </a:lnTo>
                  <a:lnTo>
                    <a:pt x="1209052" y="899134"/>
                  </a:lnTo>
                  <a:lnTo>
                    <a:pt x="1211148" y="900303"/>
                  </a:lnTo>
                  <a:lnTo>
                    <a:pt x="1212786" y="896569"/>
                  </a:lnTo>
                  <a:close/>
                </a:path>
                <a:path w="4537075" h="1948814">
                  <a:moveTo>
                    <a:pt x="1291424" y="8623"/>
                  </a:moveTo>
                  <a:lnTo>
                    <a:pt x="1286992" y="7226"/>
                  </a:lnTo>
                  <a:lnTo>
                    <a:pt x="1285125" y="10490"/>
                  </a:lnTo>
                  <a:lnTo>
                    <a:pt x="1287221" y="10033"/>
                  </a:lnTo>
                  <a:lnTo>
                    <a:pt x="1290027" y="12128"/>
                  </a:lnTo>
                  <a:lnTo>
                    <a:pt x="1290866" y="10033"/>
                  </a:lnTo>
                  <a:lnTo>
                    <a:pt x="1291424" y="8623"/>
                  </a:lnTo>
                  <a:close/>
                </a:path>
                <a:path w="4537075" h="1948814">
                  <a:moveTo>
                    <a:pt x="1305661" y="13068"/>
                  </a:moveTo>
                  <a:lnTo>
                    <a:pt x="1303096" y="10490"/>
                  </a:lnTo>
                  <a:lnTo>
                    <a:pt x="1300988" y="13296"/>
                  </a:lnTo>
                  <a:lnTo>
                    <a:pt x="1300060" y="15392"/>
                  </a:lnTo>
                  <a:lnTo>
                    <a:pt x="1304023" y="17030"/>
                  </a:lnTo>
                  <a:lnTo>
                    <a:pt x="1304963" y="14935"/>
                  </a:lnTo>
                  <a:lnTo>
                    <a:pt x="1305661" y="13068"/>
                  </a:lnTo>
                  <a:close/>
                </a:path>
                <a:path w="4537075" h="1948814">
                  <a:moveTo>
                    <a:pt x="1426070" y="2324"/>
                  </a:moveTo>
                  <a:lnTo>
                    <a:pt x="1423974" y="0"/>
                  </a:lnTo>
                  <a:lnTo>
                    <a:pt x="1421638" y="0"/>
                  </a:lnTo>
                  <a:lnTo>
                    <a:pt x="1419542" y="2324"/>
                  </a:lnTo>
                  <a:lnTo>
                    <a:pt x="1421638" y="4660"/>
                  </a:lnTo>
                  <a:lnTo>
                    <a:pt x="1423746" y="4660"/>
                  </a:lnTo>
                  <a:lnTo>
                    <a:pt x="1426070" y="2324"/>
                  </a:lnTo>
                  <a:close/>
                </a:path>
                <a:path w="4537075" h="1948814">
                  <a:moveTo>
                    <a:pt x="1452206" y="426808"/>
                  </a:moveTo>
                  <a:lnTo>
                    <a:pt x="1451508" y="425653"/>
                  </a:lnTo>
                  <a:lnTo>
                    <a:pt x="1451051" y="424014"/>
                  </a:lnTo>
                  <a:lnTo>
                    <a:pt x="1450111" y="423786"/>
                  </a:lnTo>
                  <a:lnTo>
                    <a:pt x="1448714" y="423075"/>
                  </a:lnTo>
                  <a:lnTo>
                    <a:pt x="1447076" y="423545"/>
                  </a:lnTo>
                  <a:lnTo>
                    <a:pt x="1445679" y="423545"/>
                  </a:lnTo>
                  <a:lnTo>
                    <a:pt x="1446377" y="424484"/>
                  </a:lnTo>
                  <a:lnTo>
                    <a:pt x="1446847" y="426110"/>
                  </a:lnTo>
                  <a:lnTo>
                    <a:pt x="1449184" y="427278"/>
                  </a:lnTo>
                  <a:lnTo>
                    <a:pt x="1450809" y="426808"/>
                  </a:lnTo>
                  <a:lnTo>
                    <a:pt x="1452206" y="426808"/>
                  </a:lnTo>
                  <a:close/>
                </a:path>
                <a:path w="4537075" h="1948814">
                  <a:moveTo>
                    <a:pt x="1458518" y="428675"/>
                  </a:moveTo>
                  <a:lnTo>
                    <a:pt x="1457350" y="425183"/>
                  </a:lnTo>
                  <a:lnTo>
                    <a:pt x="1454315" y="427520"/>
                  </a:lnTo>
                  <a:lnTo>
                    <a:pt x="1452206" y="426808"/>
                  </a:lnTo>
                  <a:lnTo>
                    <a:pt x="1454086" y="430085"/>
                  </a:lnTo>
                  <a:lnTo>
                    <a:pt x="1458518" y="428675"/>
                  </a:lnTo>
                  <a:close/>
                </a:path>
                <a:path w="4537075" h="1948814">
                  <a:moveTo>
                    <a:pt x="1491653" y="723646"/>
                  </a:moveTo>
                  <a:lnTo>
                    <a:pt x="1491183" y="721550"/>
                  </a:lnTo>
                  <a:lnTo>
                    <a:pt x="1488147" y="721779"/>
                  </a:lnTo>
                  <a:lnTo>
                    <a:pt x="1488147" y="728319"/>
                  </a:lnTo>
                  <a:lnTo>
                    <a:pt x="1490256" y="728548"/>
                  </a:lnTo>
                  <a:lnTo>
                    <a:pt x="1491183" y="727379"/>
                  </a:lnTo>
                  <a:lnTo>
                    <a:pt x="1491411" y="725754"/>
                  </a:lnTo>
                  <a:lnTo>
                    <a:pt x="1491653" y="723646"/>
                  </a:lnTo>
                  <a:close/>
                </a:path>
                <a:path w="4537075" h="1948814">
                  <a:moveTo>
                    <a:pt x="1560487" y="1031227"/>
                  </a:moveTo>
                  <a:lnTo>
                    <a:pt x="1559560" y="1030528"/>
                  </a:lnTo>
                  <a:lnTo>
                    <a:pt x="1559331" y="1030528"/>
                  </a:lnTo>
                  <a:lnTo>
                    <a:pt x="1557223" y="1031227"/>
                  </a:lnTo>
                  <a:lnTo>
                    <a:pt x="1557223" y="1033094"/>
                  </a:lnTo>
                  <a:lnTo>
                    <a:pt x="1557693" y="1035888"/>
                  </a:lnTo>
                  <a:lnTo>
                    <a:pt x="1559788" y="1035888"/>
                  </a:lnTo>
                  <a:lnTo>
                    <a:pt x="1560029" y="1034491"/>
                  </a:lnTo>
                  <a:lnTo>
                    <a:pt x="1560258" y="1032852"/>
                  </a:lnTo>
                  <a:lnTo>
                    <a:pt x="1560258" y="1031455"/>
                  </a:lnTo>
                  <a:lnTo>
                    <a:pt x="1560487" y="1031227"/>
                  </a:lnTo>
                  <a:close/>
                </a:path>
                <a:path w="4537075" h="1948814">
                  <a:moveTo>
                    <a:pt x="1567256" y="418642"/>
                  </a:moveTo>
                  <a:lnTo>
                    <a:pt x="1564233" y="416547"/>
                  </a:lnTo>
                  <a:lnTo>
                    <a:pt x="1562125" y="415607"/>
                  </a:lnTo>
                  <a:lnTo>
                    <a:pt x="1560957" y="419112"/>
                  </a:lnTo>
                  <a:lnTo>
                    <a:pt x="1562823" y="420979"/>
                  </a:lnTo>
                  <a:lnTo>
                    <a:pt x="1564462" y="420751"/>
                  </a:lnTo>
                  <a:lnTo>
                    <a:pt x="1567256" y="418642"/>
                  </a:lnTo>
                  <a:close/>
                </a:path>
                <a:path w="4537075" h="1948814">
                  <a:moveTo>
                    <a:pt x="1573568" y="1030986"/>
                  </a:moveTo>
                  <a:lnTo>
                    <a:pt x="1572628" y="1030287"/>
                  </a:lnTo>
                  <a:lnTo>
                    <a:pt x="1572399" y="1030287"/>
                  </a:lnTo>
                  <a:lnTo>
                    <a:pt x="1570291" y="1030986"/>
                  </a:lnTo>
                  <a:lnTo>
                    <a:pt x="1570291" y="1031455"/>
                  </a:lnTo>
                  <a:lnTo>
                    <a:pt x="1570062" y="1033094"/>
                  </a:lnTo>
                  <a:lnTo>
                    <a:pt x="1570532" y="1034491"/>
                  </a:lnTo>
                  <a:lnTo>
                    <a:pt x="1570761" y="1035888"/>
                  </a:lnTo>
                  <a:lnTo>
                    <a:pt x="1572158" y="1035888"/>
                  </a:lnTo>
                  <a:lnTo>
                    <a:pt x="1572856" y="1035659"/>
                  </a:lnTo>
                  <a:lnTo>
                    <a:pt x="1573098" y="1034262"/>
                  </a:lnTo>
                  <a:lnTo>
                    <a:pt x="1573326" y="1032624"/>
                  </a:lnTo>
                  <a:lnTo>
                    <a:pt x="1573326" y="1031227"/>
                  </a:lnTo>
                  <a:lnTo>
                    <a:pt x="1573568" y="1030986"/>
                  </a:lnTo>
                  <a:close/>
                </a:path>
                <a:path w="4537075" h="1948814">
                  <a:moveTo>
                    <a:pt x="1669237" y="425653"/>
                  </a:moveTo>
                  <a:lnTo>
                    <a:pt x="1666900" y="423545"/>
                  </a:lnTo>
                  <a:lnTo>
                    <a:pt x="1664576" y="425653"/>
                  </a:lnTo>
                  <a:lnTo>
                    <a:pt x="1664576" y="427977"/>
                  </a:lnTo>
                  <a:lnTo>
                    <a:pt x="1666900" y="430085"/>
                  </a:lnTo>
                  <a:lnTo>
                    <a:pt x="1669237" y="427977"/>
                  </a:lnTo>
                  <a:lnTo>
                    <a:pt x="1669237" y="425653"/>
                  </a:lnTo>
                  <a:close/>
                </a:path>
                <a:path w="4537075" h="1948814">
                  <a:moveTo>
                    <a:pt x="1767484" y="717346"/>
                  </a:moveTo>
                  <a:lnTo>
                    <a:pt x="1765147" y="715251"/>
                  </a:lnTo>
                  <a:lnTo>
                    <a:pt x="1762823" y="717346"/>
                  </a:lnTo>
                  <a:lnTo>
                    <a:pt x="1762823" y="719683"/>
                  </a:lnTo>
                  <a:lnTo>
                    <a:pt x="1765147" y="721779"/>
                  </a:lnTo>
                  <a:lnTo>
                    <a:pt x="1767484" y="719683"/>
                  </a:lnTo>
                  <a:lnTo>
                    <a:pt x="1767484" y="717346"/>
                  </a:lnTo>
                  <a:close/>
                </a:path>
                <a:path w="4537075" h="1948814">
                  <a:moveTo>
                    <a:pt x="1911705" y="1032154"/>
                  </a:moveTo>
                  <a:lnTo>
                    <a:pt x="1909368" y="1029817"/>
                  </a:lnTo>
                  <a:lnTo>
                    <a:pt x="1907032" y="1031925"/>
                  </a:lnTo>
                  <a:lnTo>
                    <a:pt x="1907032" y="1034262"/>
                  </a:lnTo>
                  <a:lnTo>
                    <a:pt x="1909368" y="1036358"/>
                  </a:lnTo>
                  <a:lnTo>
                    <a:pt x="1911705" y="1034262"/>
                  </a:lnTo>
                  <a:lnTo>
                    <a:pt x="1911705" y="1032154"/>
                  </a:lnTo>
                  <a:close/>
                </a:path>
                <a:path w="4537075" h="1948814">
                  <a:moveTo>
                    <a:pt x="1934108" y="893775"/>
                  </a:moveTo>
                  <a:lnTo>
                    <a:pt x="1931771" y="891438"/>
                  </a:lnTo>
                  <a:lnTo>
                    <a:pt x="1929676" y="891438"/>
                  </a:lnTo>
                  <a:lnTo>
                    <a:pt x="1927567" y="893775"/>
                  </a:lnTo>
                  <a:lnTo>
                    <a:pt x="1929676" y="896112"/>
                  </a:lnTo>
                  <a:lnTo>
                    <a:pt x="1932012" y="896112"/>
                  </a:lnTo>
                  <a:lnTo>
                    <a:pt x="1934108" y="893775"/>
                  </a:lnTo>
                  <a:close/>
                </a:path>
                <a:path w="4537075" h="1948814">
                  <a:moveTo>
                    <a:pt x="1944611" y="1625358"/>
                  </a:moveTo>
                  <a:lnTo>
                    <a:pt x="1942274" y="1623034"/>
                  </a:lnTo>
                  <a:lnTo>
                    <a:pt x="1939937" y="1625130"/>
                  </a:lnTo>
                  <a:lnTo>
                    <a:pt x="1939937" y="1627466"/>
                  </a:lnTo>
                  <a:lnTo>
                    <a:pt x="1942274" y="1629562"/>
                  </a:lnTo>
                  <a:lnTo>
                    <a:pt x="1944611" y="1627466"/>
                  </a:lnTo>
                  <a:lnTo>
                    <a:pt x="1944611" y="1625358"/>
                  </a:lnTo>
                  <a:close/>
                </a:path>
                <a:path w="4537075" h="1948814">
                  <a:moveTo>
                    <a:pt x="1953247" y="422617"/>
                  </a:moveTo>
                  <a:lnTo>
                    <a:pt x="1952536" y="420509"/>
                  </a:lnTo>
                  <a:lnTo>
                    <a:pt x="1952078" y="420509"/>
                  </a:lnTo>
                  <a:lnTo>
                    <a:pt x="1950440" y="420281"/>
                  </a:lnTo>
                  <a:lnTo>
                    <a:pt x="1949043" y="420751"/>
                  </a:lnTo>
                  <a:lnTo>
                    <a:pt x="1947646" y="420979"/>
                  </a:lnTo>
                  <a:lnTo>
                    <a:pt x="1947646" y="422148"/>
                  </a:lnTo>
                  <a:lnTo>
                    <a:pt x="1947875" y="423075"/>
                  </a:lnTo>
                  <a:lnTo>
                    <a:pt x="1949272" y="423316"/>
                  </a:lnTo>
                  <a:lnTo>
                    <a:pt x="1950910" y="423545"/>
                  </a:lnTo>
                  <a:lnTo>
                    <a:pt x="1952307" y="423545"/>
                  </a:lnTo>
                  <a:lnTo>
                    <a:pt x="1952548" y="423786"/>
                  </a:lnTo>
                  <a:lnTo>
                    <a:pt x="1953247" y="422846"/>
                  </a:lnTo>
                  <a:lnTo>
                    <a:pt x="1953247" y="422617"/>
                  </a:lnTo>
                  <a:close/>
                </a:path>
                <a:path w="4537075" h="1948814">
                  <a:moveTo>
                    <a:pt x="1957679" y="1726882"/>
                  </a:moveTo>
                  <a:lnTo>
                    <a:pt x="1955342" y="1724774"/>
                  </a:lnTo>
                  <a:lnTo>
                    <a:pt x="1953006" y="1726882"/>
                  </a:lnTo>
                  <a:lnTo>
                    <a:pt x="1953006" y="1728978"/>
                  </a:lnTo>
                  <a:lnTo>
                    <a:pt x="1955342" y="1731314"/>
                  </a:lnTo>
                  <a:lnTo>
                    <a:pt x="1957679" y="1729206"/>
                  </a:lnTo>
                  <a:lnTo>
                    <a:pt x="1957679" y="1726882"/>
                  </a:lnTo>
                  <a:close/>
                </a:path>
                <a:path w="4537075" h="1948814">
                  <a:moveTo>
                    <a:pt x="1980539" y="9563"/>
                  </a:moveTo>
                  <a:lnTo>
                    <a:pt x="1978215" y="7226"/>
                  </a:lnTo>
                  <a:lnTo>
                    <a:pt x="1975878" y="9334"/>
                  </a:lnTo>
                  <a:lnTo>
                    <a:pt x="1975878" y="11658"/>
                  </a:lnTo>
                  <a:lnTo>
                    <a:pt x="1978215" y="13766"/>
                  </a:lnTo>
                  <a:lnTo>
                    <a:pt x="1980539" y="11658"/>
                  </a:lnTo>
                  <a:lnTo>
                    <a:pt x="1980539" y="9563"/>
                  </a:lnTo>
                  <a:close/>
                </a:path>
                <a:path w="4537075" h="1948814">
                  <a:moveTo>
                    <a:pt x="2003653" y="6299"/>
                  </a:moveTo>
                  <a:lnTo>
                    <a:pt x="2001316" y="3962"/>
                  </a:lnTo>
                  <a:lnTo>
                    <a:pt x="1998980" y="6057"/>
                  </a:lnTo>
                  <a:lnTo>
                    <a:pt x="1998980" y="8394"/>
                  </a:lnTo>
                  <a:lnTo>
                    <a:pt x="2001316" y="10490"/>
                  </a:lnTo>
                  <a:lnTo>
                    <a:pt x="2003653" y="8394"/>
                  </a:lnTo>
                  <a:lnTo>
                    <a:pt x="2003653" y="6299"/>
                  </a:lnTo>
                  <a:close/>
                </a:path>
                <a:path w="4537075" h="1948814">
                  <a:moveTo>
                    <a:pt x="2046122" y="9563"/>
                  </a:moveTo>
                  <a:lnTo>
                    <a:pt x="2043785" y="7226"/>
                  </a:lnTo>
                  <a:lnTo>
                    <a:pt x="2041448" y="9334"/>
                  </a:lnTo>
                  <a:lnTo>
                    <a:pt x="2041448" y="11658"/>
                  </a:lnTo>
                  <a:lnTo>
                    <a:pt x="2043785" y="13766"/>
                  </a:lnTo>
                  <a:lnTo>
                    <a:pt x="2046122" y="11658"/>
                  </a:lnTo>
                  <a:lnTo>
                    <a:pt x="2046122" y="9563"/>
                  </a:lnTo>
                  <a:close/>
                </a:path>
                <a:path w="4537075" h="1948814">
                  <a:moveTo>
                    <a:pt x="2068283" y="721779"/>
                  </a:moveTo>
                  <a:lnTo>
                    <a:pt x="2066417" y="718515"/>
                  </a:lnTo>
                  <a:lnTo>
                    <a:pt x="2061984" y="719912"/>
                  </a:lnTo>
                  <a:lnTo>
                    <a:pt x="2063153" y="723417"/>
                  </a:lnTo>
                  <a:lnTo>
                    <a:pt x="2066188" y="721080"/>
                  </a:lnTo>
                  <a:lnTo>
                    <a:pt x="2068283" y="721779"/>
                  </a:lnTo>
                  <a:close/>
                </a:path>
                <a:path w="4537075" h="1948814">
                  <a:moveTo>
                    <a:pt x="2068525" y="10490"/>
                  </a:moveTo>
                  <a:lnTo>
                    <a:pt x="2068055" y="9093"/>
                  </a:lnTo>
                  <a:lnTo>
                    <a:pt x="2067826" y="7696"/>
                  </a:lnTo>
                  <a:lnTo>
                    <a:pt x="2066417" y="7696"/>
                  </a:lnTo>
                  <a:lnTo>
                    <a:pt x="2065718" y="7924"/>
                  </a:lnTo>
                  <a:lnTo>
                    <a:pt x="2065489" y="9334"/>
                  </a:lnTo>
                  <a:lnTo>
                    <a:pt x="2065261" y="10960"/>
                  </a:lnTo>
                  <a:lnTo>
                    <a:pt x="2065261" y="12357"/>
                  </a:lnTo>
                  <a:lnTo>
                    <a:pt x="2065020" y="12598"/>
                  </a:lnTo>
                  <a:lnTo>
                    <a:pt x="2065959" y="13296"/>
                  </a:lnTo>
                  <a:lnTo>
                    <a:pt x="2066188" y="13296"/>
                  </a:lnTo>
                  <a:lnTo>
                    <a:pt x="2068283" y="12598"/>
                  </a:lnTo>
                  <a:lnTo>
                    <a:pt x="2068283" y="12128"/>
                  </a:lnTo>
                  <a:lnTo>
                    <a:pt x="2068525" y="10490"/>
                  </a:lnTo>
                  <a:close/>
                </a:path>
                <a:path w="4537075" h="1948814">
                  <a:moveTo>
                    <a:pt x="2078558" y="1624660"/>
                  </a:moveTo>
                  <a:lnTo>
                    <a:pt x="2075522" y="1622564"/>
                  </a:lnTo>
                  <a:lnTo>
                    <a:pt x="2073427" y="1621624"/>
                  </a:lnTo>
                  <a:lnTo>
                    <a:pt x="2072259" y="1625130"/>
                  </a:lnTo>
                  <a:lnTo>
                    <a:pt x="2074125" y="1626997"/>
                  </a:lnTo>
                  <a:lnTo>
                    <a:pt x="2075751" y="1626768"/>
                  </a:lnTo>
                  <a:lnTo>
                    <a:pt x="2078558" y="1624660"/>
                  </a:lnTo>
                  <a:close/>
                </a:path>
                <a:path w="4537075" h="1948814">
                  <a:moveTo>
                    <a:pt x="2157666" y="4889"/>
                  </a:moveTo>
                  <a:lnTo>
                    <a:pt x="2157438" y="3263"/>
                  </a:lnTo>
                  <a:lnTo>
                    <a:pt x="2155329" y="457"/>
                  </a:lnTo>
                  <a:lnTo>
                    <a:pt x="2153234" y="3492"/>
                  </a:lnTo>
                  <a:lnTo>
                    <a:pt x="2152065" y="5600"/>
                  </a:lnTo>
                  <a:lnTo>
                    <a:pt x="2155799" y="6756"/>
                  </a:lnTo>
                  <a:lnTo>
                    <a:pt x="2157666" y="4889"/>
                  </a:lnTo>
                  <a:close/>
                </a:path>
                <a:path w="4537075" h="1948814">
                  <a:moveTo>
                    <a:pt x="2173300" y="895400"/>
                  </a:moveTo>
                  <a:lnTo>
                    <a:pt x="2172843" y="894003"/>
                  </a:lnTo>
                  <a:lnTo>
                    <a:pt x="2172601" y="892606"/>
                  </a:lnTo>
                  <a:lnTo>
                    <a:pt x="2171903" y="892606"/>
                  </a:lnTo>
                  <a:lnTo>
                    <a:pt x="2171204" y="892835"/>
                  </a:lnTo>
                  <a:lnTo>
                    <a:pt x="2170506" y="892835"/>
                  </a:lnTo>
                  <a:lnTo>
                    <a:pt x="2170265" y="894245"/>
                  </a:lnTo>
                  <a:lnTo>
                    <a:pt x="2170036" y="895870"/>
                  </a:lnTo>
                  <a:lnTo>
                    <a:pt x="2170036" y="897267"/>
                  </a:lnTo>
                  <a:lnTo>
                    <a:pt x="2169807" y="897509"/>
                  </a:lnTo>
                  <a:lnTo>
                    <a:pt x="2170734" y="898207"/>
                  </a:lnTo>
                  <a:lnTo>
                    <a:pt x="2170963" y="898207"/>
                  </a:lnTo>
                  <a:lnTo>
                    <a:pt x="2173071" y="897509"/>
                  </a:lnTo>
                  <a:lnTo>
                    <a:pt x="2173071" y="897039"/>
                  </a:lnTo>
                  <a:lnTo>
                    <a:pt x="2173300" y="895400"/>
                  </a:lnTo>
                  <a:close/>
                </a:path>
                <a:path w="4537075" h="1948814">
                  <a:moveTo>
                    <a:pt x="2196401" y="426808"/>
                  </a:moveTo>
                  <a:lnTo>
                    <a:pt x="2195944" y="425411"/>
                  </a:lnTo>
                  <a:lnTo>
                    <a:pt x="2195703" y="424014"/>
                  </a:lnTo>
                  <a:lnTo>
                    <a:pt x="2194306" y="424014"/>
                  </a:lnTo>
                  <a:lnTo>
                    <a:pt x="2193607" y="424243"/>
                  </a:lnTo>
                  <a:lnTo>
                    <a:pt x="2193366" y="425653"/>
                  </a:lnTo>
                  <a:lnTo>
                    <a:pt x="2193137" y="427278"/>
                  </a:lnTo>
                  <a:lnTo>
                    <a:pt x="2193137" y="428675"/>
                  </a:lnTo>
                  <a:lnTo>
                    <a:pt x="2192909" y="428917"/>
                  </a:lnTo>
                  <a:lnTo>
                    <a:pt x="2193836" y="429615"/>
                  </a:lnTo>
                  <a:lnTo>
                    <a:pt x="2194077" y="429615"/>
                  </a:lnTo>
                  <a:lnTo>
                    <a:pt x="2196173" y="428917"/>
                  </a:lnTo>
                  <a:lnTo>
                    <a:pt x="2196173" y="428447"/>
                  </a:lnTo>
                  <a:lnTo>
                    <a:pt x="2196401" y="426808"/>
                  </a:lnTo>
                  <a:close/>
                </a:path>
                <a:path w="4537075" h="1948814">
                  <a:moveTo>
                    <a:pt x="2231872" y="3022"/>
                  </a:moveTo>
                  <a:lnTo>
                    <a:pt x="2231174" y="927"/>
                  </a:lnTo>
                  <a:lnTo>
                    <a:pt x="2230704" y="927"/>
                  </a:lnTo>
                  <a:lnTo>
                    <a:pt x="2229078" y="698"/>
                  </a:lnTo>
                  <a:lnTo>
                    <a:pt x="2227681" y="1155"/>
                  </a:lnTo>
                  <a:lnTo>
                    <a:pt x="2226272" y="1397"/>
                  </a:lnTo>
                  <a:lnTo>
                    <a:pt x="2226272" y="2794"/>
                  </a:lnTo>
                  <a:lnTo>
                    <a:pt x="2226513" y="3492"/>
                  </a:lnTo>
                  <a:lnTo>
                    <a:pt x="2227910" y="3733"/>
                  </a:lnTo>
                  <a:lnTo>
                    <a:pt x="2229548" y="3962"/>
                  </a:lnTo>
                  <a:lnTo>
                    <a:pt x="2230945" y="3962"/>
                  </a:lnTo>
                  <a:lnTo>
                    <a:pt x="2231174" y="4191"/>
                  </a:lnTo>
                  <a:lnTo>
                    <a:pt x="2231872" y="3263"/>
                  </a:lnTo>
                  <a:lnTo>
                    <a:pt x="2231872" y="3022"/>
                  </a:lnTo>
                  <a:close/>
                </a:path>
                <a:path w="4537075" h="1948814">
                  <a:moveTo>
                    <a:pt x="2275052" y="11658"/>
                  </a:moveTo>
                  <a:lnTo>
                    <a:pt x="2274112" y="10960"/>
                  </a:lnTo>
                  <a:lnTo>
                    <a:pt x="2273884" y="10960"/>
                  </a:lnTo>
                  <a:lnTo>
                    <a:pt x="2271776" y="11658"/>
                  </a:lnTo>
                  <a:lnTo>
                    <a:pt x="2271776" y="12128"/>
                  </a:lnTo>
                  <a:lnTo>
                    <a:pt x="2271547" y="13766"/>
                  </a:lnTo>
                  <a:lnTo>
                    <a:pt x="2272017" y="15163"/>
                  </a:lnTo>
                  <a:lnTo>
                    <a:pt x="2272246" y="16560"/>
                  </a:lnTo>
                  <a:lnTo>
                    <a:pt x="2273643" y="16560"/>
                  </a:lnTo>
                  <a:lnTo>
                    <a:pt x="2274354" y="16332"/>
                  </a:lnTo>
                  <a:lnTo>
                    <a:pt x="2274582" y="14935"/>
                  </a:lnTo>
                  <a:lnTo>
                    <a:pt x="2274811" y="13296"/>
                  </a:lnTo>
                  <a:lnTo>
                    <a:pt x="2274811" y="11899"/>
                  </a:lnTo>
                  <a:lnTo>
                    <a:pt x="2275052" y="11658"/>
                  </a:lnTo>
                  <a:close/>
                </a:path>
                <a:path w="4537075" h="1948814">
                  <a:moveTo>
                    <a:pt x="2355786" y="418642"/>
                  </a:moveTo>
                  <a:lnTo>
                    <a:pt x="2351354" y="417474"/>
                  </a:lnTo>
                  <a:lnTo>
                    <a:pt x="2349728" y="419341"/>
                  </a:lnTo>
                  <a:lnTo>
                    <a:pt x="2349728" y="421208"/>
                  </a:lnTo>
                  <a:lnTo>
                    <a:pt x="2352522" y="422846"/>
                  </a:lnTo>
                  <a:lnTo>
                    <a:pt x="2351824" y="421208"/>
                  </a:lnTo>
                  <a:lnTo>
                    <a:pt x="2355786" y="418642"/>
                  </a:lnTo>
                  <a:close/>
                </a:path>
                <a:path w="4537075" h="1948814">
                  <a:moveTo>
                    <a:pt x="2491371" y="1624431"/>
                  </a:moveTo>
                  <a:lnTo>
                    <a:pt x="2490444" y="1623733"/>
                  </a:lnTo>
                  <a:lnTo>
                    <a:pt x="2490203" y="1623733"/>
                  </a:lnTo>
                  <a:lnTo>
                    <a:pt x="2488107" y="1624431"/>
                  </a:lnTo>
                  <a:lnTo>
                    <a:pt x="2488107" y="1624901"/>
                  </a:lnTo>
                  <a:lnTo>
                    <a:pt x="2487879" y="1626527"/>
                  </a:lnTo>
                  <a:lnTo>
                    <a:pt x="2488336" y="1627936"/>
                  </a:lnTo>
                  <a:lnTo>
                    <a:pt x="2488577" y="1629333"/>
                  </a:lnTo>
                  <a:lnTo>
                    <a:pt x="2489276" y="1629092"/>
                  </a:lnTo>
                  <a:lnTo>
                    <a:pt x="2490673" y="1629092"/>
                  </a:lnTo>
                  <a:lnTo>
                    <a:pt x="2490914" y="1627466"/>
                  </a:lnTo>
                  <a:lnTo>
                    <a:pt x="2491143" y="1626069"/>
                  </a:lnTo>
                  <a:lnTo>
                    <a:pt x="2491143" y="1624660"/>
                  </a:lnTo>
                  <a:lnTo>
                    <a:pt x="2491371" y="1624431"/>
                  </a:lnTo>
                  <a:close/>
                </a:path>
                <a:path w="4537075" h="1948814">
                  <a:moveTo>
                    <a:pt x="2503741" y="424713"/>
                  </a:moveTo>
                  <a:lnTo>
                    <a:pt x="2503513" y="424014"/>
                  </a:lnTo>
                  <a:lnTo>
                    <a:pt x="2502116" y="423786"/>
                  </a:lnTo>
                  <a:lnTo>
                    <a:pt x="2500477" y="423545"/>
                  </a:lnTo>
                  <a:lnTo>
                    <a:pt x="2499080" y="423545"/>
                  </a:lnTo>
                  <a:lnTo>
                    <a:pt x="2498839" y="423316"/>
                  </a:lnTo>
                  <a:lnTo>
                    <a:pt x="2498140" y="424243"/>
                  </a:lnTo>
                  <a:lnTo>
                    <a:pt x="2498140" y="424484"/>
                  </a:lnTo>
                  <a:lnTo>
                    <a:pt x="2498839" y="426580"/>
                  </a:lnTo>
                  <a:lnTo>
                    <a:pt x="2499309" y="426580"/>
                  </a:lnTo>
                  <a:lnTo>
                    <a:pt x="2500947" y="426808"/>
                  </a:lnTo>
                  <a:lnTo>
                    <a:pt x="2502344" y="426351"/>
                  </a:lnTo>
                  <a:lnTo>
                    <a:pt x="2503741" y="426110"/>
                  </a:lnTo>
                  <a:lnTo>
                    <a:pt x="2503741" y="424713"/>
                  </a:lnTo>
                  <a:close/>
                </a:path>
                <a:path w="4537075" h="1948814">
                  <a:moveTo>
                    <a:pt x="2578658" y="425183"/>
                  </a:moveTo>
                  <a:lnTo>
                    <a:pt x="2574213" y="424014"/>
                  </a:lnTo>
                  <a:lnTo>
                    <a:pt x="2572588" y="425881"/>
                  </a:lnTo>
                  <a:lnTo>
                    <a:pt x="2572588" y="427748"/>
                  </a:lnTo>
                  <a:lnTo>
                    <a:pt x="2575382" y="429387"/>
                  </a:lnTo>
                  <a:lnTo>
                    <a:pt x="2574683" y="427748"/>
                  </a:lnTo>
                  <a:lnTo>
                    <a:pt x="2578658" y="425183"/>
                  </a:lnTo>
                  <a:close/>
                </a:path>
                <a:path w="4537075" h="1948814">
                  <a:moveTo>
                    <a:pt x="2868726" y="897737"/>
                  </a:moveTo>
                  <a:lnTo>
                    <a:pt x="2866390" y="895400"/>
                  </a:lnTo>
                  <a:lnTo>
                    <a:pt x="2864053" y="897509"/>
                  </a:lnTo>
                  <a:lnTo>
                    <a:pt x="2864053" y="899845"/>
                  </a:lnTo>
                  <a:lnTo>
                    <a:pt x="2866390" y="901941"/>
                  </a:lnTo>
                  <a:lnTo>
                    <a:pt x="2868726" y="899845"/>
                  </a:lnTo>
                  <a:lnTo>
                    <a:pt x="2868726" y="897737"/>
                  </a:lnTo>
                  <a:close/>
                </a:path>
                <a:path w="4537075" h="1948814">
                  <a:moveTo>
                    <a:pt x="2884830" y="1300289"/>
                  </a:moveTo>
                  <a:lnTo>
                    <a:pt x="2881795" y="1298194"/>
                  </a:lnTo>
                  <a:lnTo>
                    <a:pt x="2879687" y="1297254"/>
                  </a:lnTo>
                  <a:lnTo>
                    <a:pt x="2878290" y="1300759"/>
                  </a:lnTo>
                  <a:lnTo>
                    <a:pt x="2880385" y="1302626"/>
                  </a:lnTo>
                  <a:lnTo>
                    <a:pt x="2882023" y="1302385"/>
                  </a:lnTo>
                  <a:lnTo>
                    <a:pt x="2884830" y="1300289"/>
                  </a:lnTo>
                  <a:close/>
                </a:path>
                <a:path w="4537075" h="1948814">
                  <a:moveTo>
                    <a:pt x="2927997" y="897978"/>
                  </a:moveTo>
                  <a:lnTo>
                    <a:pt x="2925432" y="895400"/>
                  </a:lnTo>
                  <a:lnTo>
                    <a:pt x="2923324" y="898207"/>
                  </a:lnTo>
                  <a:lnTo>
                    <a:pt x="2922397" y="900303"/>
                  </a:lnTo>
                  <a:lnTo>
                    <a:pt x="2926359" y="901941"/>
                  </a:lnTo>
                  <a:lnTo>
                    <a:pt x="2927299" y="899845"/>
                  </a:lnTo>
                  <a:lnTo>
                    <a:pt x="2927997" y="897978"/>
                  </a:lnTo>
                  <a:close/>
                </a:path>
                <a:path w="4537075" h="1948814">
                  <a:moveTo>
                    <a:pt x="3023679" y="12357"/>
                  </a:moveTo>
                  <a:lnTo>
                    <a:pt x="3020174" y="10960"/>
                  </a:lnTo>
                  <a:lnTo>
                    <a:pt x="3018307" y="12827"/>
                  </a:lnTo>
                  <a:lnTo>
                    <a:pt x="3018548" y="14465"/>
                  </a:lnTo>
                  <a:lnTo>
                    <a:pt x="3020644" y="17259"/>
                  </a:lnTo>
                  <a:lnTo>
                    <a:pt x="3022739" y="14465"/>
                  </a:lnTo>
                  <a:lnTo>
                    <a:pt x="3023679" y="12357"/>
                  </a:lnTo>
                  <a:close/>
                </a:path>
                <a:path w="4537075" h="1948814">
                  <a:moveTo>
                    <a:pt x="3244672" y="15633"/>
                  </a:moveTo>
                  <a:lnTo>
                    <a:pt x="3243503" y="12128"/>
                  </a:lnTo>
                  <a:lnTo>
                    <a:pt x="3240468" y="14465"/>
                  </a:lnTo>
                  <a:lnTo>
                    <a:pt x="3238373" y="13766"/>
                  </a:lnTo>
                  <a:lnTo>
                    <a:pt x="3240468" y="17259"/>
                  </a:lnTo>
                  <a:lnTo>
                    <a:pt x="3244672" y="15633"/>
                  </a:lnTo>
                  <a:close/>
                </a:path>
                <a:path w="4537075" h="1948814">
                  <a:moveTo>
                    <a:pt x="3477336" y="1030986"/>
                  </a:moveTo>
                  <a:lnTo>
                    <a:pt x="3475469" y="1029119"/>
                  </a:lnTo>
                  <a:lnTo>
                    <a:pt x="3473831" y="1029360"/>
                  </a:lnTo>
                  <a:lnTo>
                    <a:pt x="3471037" y="1031455"/>
                  </a:lnTo>
                  <a:lnTo>
                    <a:pt x="3473831" y="1033551"/>
                  </a:lnTo>
                  <a:lnTo>
                    <a:pt x="3475926" y="1034491"/>
                  </a:lnTo>
                  <a:lnTo>
                    <a:pt x="3477336" y="1030986"/>
                  </a:lnTo>
                  <a:close/>
                </a:path>
                <a:path w="4537075" h="1948814">
                  <a:moveTo>
                    <a:pt x="3719792" y="11658"/>
                  </a:moveTo>
                  <a:lnTo>
                    <a:pt x="3717925" y="9791"/>
                  </a:lnTo>
                  <a:lnTo>
                    <a:pt x="3716299" y="10033"/>
                  </a:lnTo>
                  <a:lnTo>
                    <a:pt x="3713492" y="12128"/>
                  </a:lnTo>
                  <a:lnTo>
                    <a:pt x="3716528" y="14224"/>
                  </a:lnTo>
                  <a:lnTo>
                    <a:pt x="3718623" y="15163"/>
                  </a:lnTo>
                  <a:lnTo>
                    <a:pt x="3719792" y="11658"/>
                  </a:lnTo>
                  <a:close/>
                </a:path>
                <a:path w="4537075" h="1948814">
                  <a:moveTo>
                    <a:pt x="4031805" y="11658"/>
                  </a:moveTo>
                  <a:lnTo>
                    <a:pt x="4030865" y="10960"/>
                  </a:lnTo>
                  <a:lnTo>
                    <a:pt x="4030637" y="10960"/>
                  </a:lnTo>
                  <a:lnTo>
                    <a:pt x="4028529" y="11658"/>
                  </a:lnTo>
                  <a:lnTo>
                    <a:pt x="4028529" y="12128"/>
                  </a:lnTo>
                  <a:lnTo>
                    <a:pt x="4028300" y="13766"/>
                  </a:lnTo>
                  <a:lnTo>
                    <a:pt x="4028770" y="15163"/>
                  </a:lnTo>
                  <a:lnTo>
                    <a:pt x="4028998" y="16560"/>
                  </a:lnTo>
                  <a:lnTo>
                    <a:pt x="4030395" y="16560"/>
                  </a:lnTo>
                  <a:lnTo>
                    <a:pt x="4031107" y="16332"/>
                  </a:lnTo>
                  <a:lnTo>
                    <a:pt x="4031335" y="14935"/>
                  </a:lnTo>
                  <a:lnTo>
                    <a:pt x="4031564" y="13296"/>
                  </a:lnTo>
                  <a:lnTo>
                    <a:pt x="4031564" y="11899"/>
                  </a:lnTo>
                  <a:lnTo>
                    <a:pt x="4031805" y="11658"/>
                  </a:lnTo>
                  <a:close/>
                </a:path>
                <a:path w="4537075" h="1948814">
                  <a:moveTo>
                    <a:pt x="4169016" y="1030986"/>
                  </a:moveTo>
                  <a:lnTo>
                    <a:pt x="4166920" y="1029119"/>
                  </a:lnTo>
                  <a:lnTo>
                    <a:pt x="4165282" y="1029360"/>
                  </a:lnTo>
                  <a:lnTo>
                    <a:pt x="4162488" y="1031455"/>
                  </a:lnTo>
                  <a:lnTo>
                    <a:pt x="4165523" y="1033551"/>
                  </a:lnTo>
                  <a:lnTo>
                    <a:pt x="4167619" y="1034491"/>
                  </a:lnTo>
                  <a:lnTo>
                    <a:pt x="4169016" y="1030986"/>
                  </a:lnTo>
                  <a:close/>
                </a:path>
                <a:path w="4537075" h="1948814">
                  <a:moveTo>
                    <a:pt x="4195622" y="1624431"/>
                  </a:moveTo>
                  <a:lnTo>
                    <a:pt x="4194683" y="1623733"/>
                  </a:lnTo>
                  <a:lnTo>
                    <a:pt x="4194454" y="1623733"/>
                  </a:lnTo>
                  <a:lnTo>
                    <a:pt x="4192359" y="1624431"/>
                  </a:lnTo>
                  <a:lnTo>
                    <a:pt x="4192359" y="1624901"/>
                  </a:lnTo>
                  <a:lnTo>
                    <a:pt x="4192117" y="1626527"/>
                  </a:lnTo>
                  <a:lnTo>
                    <a:pt x="4192587" y="1627936"/>
                  </a:lnTo>
                  <a:lnTo>
                    <a:pt x="4192816" y="1629333"/>
                  </a:lnTo>
                  <a:lnTo>
                    <a:pt x="4193527" y="1629092"/>
                  </a:lnTo>
                  <a:lnTo>
                    <a:pt x="4194924" y="1629092"/>
                  </a:lnTo>
                  <a:lnTo>
                    <a:pt x="4195153" y="1627466"/>
                  </a:lnTo>
                  <a:lnTo>
                    <a:pt x="4195394" y="1626069"/>
                  </a:lnTo>
                  <a:lnTo>
                    <a:pt x="4195394" y="1624660"/>
                  </a:lnTo>
                  <a:lnTo>
                    <a:pt x="4195622" y="1624431"/>
                  </a:lnTo>
                  <a:close/>
                </a:path>
                <a:path w="4537075" h="1948814">
                  <a:moveTo>
                    <a:pt x="4208691" y="1946008"/>
                  </a:moveTo>
                  <a:lnTo>
                    <a:pt x="4206354" y="1943671"/>
                  </a:lnTo>
                  <a:lnTo>
                    <a:pt x="4204258" y="1943671"/>
                  </a:lnTo>
                  <a:lnTo>
                    <a:pt x="4202150" y="1946008"/>
                  </a:lnTo>
                  <a:lnTo>
                    <a:pt x="4204258" y="1948332"/>
                  </a:lnTo>
                  <a:lnTo>
                    <a:pt x="4206595" y="1948332"/>
                  </a:lnTo>
                  <a:lnTo>
                    <a:pt x="4208691" y="1946008"/>
                  </a:lnTo>
                  <a:close/>
                </a:path>
                <a:path w="4537075" h="1948814">
                  <a:moveTo>
                    <a:pt x="4320006" y="5600"/>
                  </a:moveTo>
                  <a:lnTo>
                    <a:pt x="4317898" y="3263"/>
                  </a:lnTo>
                  <a:lnTo>
                    <a:pt x="4315574" y="3263"/>
                  </a:lnTo>
                  <a:lnTo>
                    <a:pt x="4313466" y="5600"/>
                  </a:lnTo>
                  <a:lnTo>
                    <a:pt x="4315803" y="7924"/>
                  </a:lnTo>
                  <a:lnTo>
                    <a:pt x="4317898" y="7924"/>
                  </a:lnTo>
                  <a:lnTo>
                    <a:pt x="4320006" y="5600"/>
                  </a:lnTo>
                  <a:close/>
                </a:path>
                <a:path w="4537075" h="1948814">
                  <a:moveTo>
                    <a:pt x="4365510" y="716419"/>
                  </a:moveTo>
                  <a:lnTo>
                    <a:pt x="4365282" y="715721"/>
                  </a:lnTo>
                  <a:lnTo>
                    <a:pt x="4363872" y="715479"/>
                  </a:lnTo>
                  <a:lnTo>
                    <a:pt x="4362247" y="715251"/>
                  </a:lnTo>
                  <a:lnTo>
                    <a:pt x="4360837" y="715251"/>
                  </a:lnTo>
                  <a:lnTo>
                    <a:pt x="4360608" y="715022"/>
                  </a:lnTo>
                  <a:lnTo>
                    <a:pt x="4359910" y="715949"/>
                  </a:lnTo>
                  <a:lnTo>
                    <a:pt x="4359910" y="716178"/>
                  </a:lnTo>
                  <a:lnTo>
                    <a:pt x="4360608" y="718286"/>
                  </a:lnTo>
                  <a:lnTo>
                    <a:pt x="4361078" y="718286"/>
                  </a:lnTo>
                  <a:lnTo>
                    <a:pt x="4362704" y="718515"/>
                  </a:lnTo>
                  <a:lnTo>
                    <a:pt x="4364113" y="718045"/>
                  </a:lnTo>
                  <a:lnTo>
                    <a:pt x="4365510" y="717816"/>
                  </a:lnTo>
                  <a:lnTo>
                    <a:pt x="4365510" y="716419"/>
                  </a:lnTo>
                  <a:close/>
                </a:path>
                <a:path w="4537075" h="1948814">
                  <a:moveTo>
                    <a:pt x="4418254" y="894003"/>
                  </a:moveTo>
                  <a:lnTo>
                    <a:pt x="4416615" y="891209"/>
                  </a:lnTo>
                  <a:lnTo>
                    <a:pt x="4413821" y="892606"/>
                  </a:lnTo>
                  <a:lnTo>
                    <a:pt x="4411713" y="892136"/>
                  </a:lnTo>
                  <a:lnTo>
                    <a:pt x="4413821" y="895642"/>
                  </a:lnTo>
                  <a:lnTo>
                    <a:pt x="4418254" y="894003"/>
                  </a:lnTo>
                  <a:close/>
                </a:path>
                <a:path w="4537075" h="1948814">
                  <a:moveTo>
                    <a:pt x="4536567" y="5130"/>
                  </a:moveTo>
                  <a:lnTo>
                    <a:pt x="4535627" y="4432"/>
                  </a:lnTo>
                  <a:lnTo>
                    <a:pt x="4535398" y="4432"/>
                  </a:lnTo>
                  <a:lnTo>
                    <a:pt x="4533303" y="5130"/>
                  </a:lnTo>
                  <a:lnTo>
                    <a:pt x="4533303" y="5600"/>
                  </a:lnTo>
                  <a:lnTo>
                    <a:pt x="4533062" y="7226"/>
                  </a:lnTo>
                  <a:lnTo>
                    <a:pt x="4533531" y="8623"/>
                  </a:lnTo>
                  <a:lnTo>
                    <a:pt x="4533760" y="10033"/>
                  </a:lnTo>
                  <a:lnTo>
                    <a:pt x="4535170" y="10033"/>
                  </a:lnTo>
                  <a:lnTo>
                    <a:pt x="4535868" y="9791"/>
                  </a:lnTo>
                  <a:lnTo>
                    <a:pt x="4536097" y="8394"/>
                  </a:lnTo>
                  <a:lnTo>
                    <a:pt x="4536325" y="6756"/>
                  </a:lnTo>
                  <a:lnTo>
                    <a:pt x="4536325" y="5359"/>
                  </a:lnTo>
                  <a:lnTo>
                    <a:pt x="4536567" y="5130"/>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91" name="object 91"/>
            <p:cNvSpPr/>
            <p:nvPr/>
          </p:nvSpPr>
          <p:spPr>
            <a:xfrm>
              <a:off x="1154099" y="3050590"/>
              <a:ext cx="4563110" cy="1927860"/>
            </a:xfrm>
            <a:custGeom>
              <a:avLst/>
              <a:gdLst/>
              <a:ahLst/>
              <a:cxnLst/>
              <a:rect l="l" t="t" r="r" b="b"/>
              <a:pathLst>
                <a:path w="4563110" h="1927860">
                  <a:moveTo>
                    <a:pt x="3733" y="16573"/>
                  </a:moveTo>
                  <a:lnTo>
                    <a:pt x="3263" y="15405"/>
                  </a:lnTo>
                  <a:lnTo>
                    <a:pt x="3022" y="14465"/>
                  </a:lnTo>
                  <a:lnTo>
                    <a:pt x="1397" y="13995"/>
                  </a:lnTo>
                  <a:lnTo>
                    <a:pt x="228" y="13296"/>
                  </a:lnTo>
                  <a:lnTo>
                    <a:pt x="228" y="14706"/>
                  </a:lnTo>
                  <a:lnTo>
                    <a:pt x="0" y="16332"/>
                  </a:lnTo>
                  <a:lnTo>
                    <a:pt x="457" y="17729"/>
                  </a:lnTo>
                  <a:lnTo>
                    <a:pt x="698" y="18669"/>
                  </a:lnTo>
                  <a:lnTo>
                    <a:pt x="2324" y="19138"/>
                  </a:lnTo>
                  <a:lnTo>
                    <a:pt x="3492" y="19837"/>
                  </a:lnTo>
                  <a:lnTo>
                    <a:pt x="3492" y="18199"/>
                  </a:lnTo>
                  <a:lnTo>
                    <a:pt x="3733" y="16573"/>
                  </a:lnTo>
                  <a:close/>
                </a:path>
                <a:path w="4563110" h="1927860">
                  <a:moveTo>
                    <a:pt x="59499" y="1925701"/>
                  </a:moveTo>
                  <a:lnTo>
                    <a:pt x="56705" y="1923605"/>
                  </a:lnTo>
                  <a:lnTo>
                    <a:pt x="54597" y="1922678"/>
                  </a:lnTo>
                  <a:lnTo>
                    <a:pt x="53200" y="1926170"/>
                  </a:lnTo>
                  <a:lnTo>
                    <a:pt x="55067" y="1927809"/>
                  </a:lnTo>
                  <a:lnTo>
                    <a:pt x="56934" y="1927809"/>
                  </a:lnTo>
                  <a:lnTo>
                    <a:pt x="59499" y="1925701"/>
                  </a:lnTo>
                  <a:close/>
                </a:path>
                <a:path w="4563110" h="1927860">
                  <a:moveTo>
                    <a:pt x="95440" y="424014"/>
                  </a:moveTo>
                  <a:lnTo>
                    <a:pt x="94500" y="423316"/>
                  </a:lnTo>
                  <a:lnTo>
                    <a:pt x="94272" y="423316"/>
                  </a:lnTo>
                  <a:lnTo>
                    <a:pt x="92176" y="424014"/>
                  </a:lnTo>
                  <a:lnTo>
                    <a:pt x="92176" y="424484"/>
                  </a:lnTo>
                  <a:lnTo>
                    <a:pt x="91935" y="426123"/>
                  </a:lnTo>
                  <a:lnTo>
                    <a:pt x="92405" y="427520"/>
                  </a:lnTo>
                  <a:lnTo>
                    <a:pt x="92633" y="428917"/>
                  </a:lnTo>
                  <a:lnTo>
                    <a:pt x="94043" y="428917"/>
                  </a:lnTo>
                  <a:lnTo>
                    <a:pt x="94742" y="428688"/>
                  </a:lnTo>
                  <a:lnTo>
                    <a:pt x="94970" y="427291"/>
                  </a:lnTo>
                  <a:lnTo>
                    <a:pt x="95211" y="425653"/>
                  </a:lnTo>
                  <a:lnTo>
                    <a:pt x="95211" y="424256"/>
                  </a:lnTo>
                  <a:lnTo>
                    <a:pt x="95440" y="424014"/>
                  </a:lnTo>
                  <a:close/>
                </a:path>
                <a:path w="4563110" h="1927860">
                  <a:moveTo>
                    <a:pt x="108508" y="4902"/>
                  </a:moveTo>
                  <a:lnTo>
                    <a:pt x="106413" y="2565"/>
                  </a:lnTo>
                  <a:lnTo>
                    <a:pt x="104076" y="2565"/>
                  </a:lnTo>
                  <a:lnTo>
                    <a:pt x="101968" y="4902"/>
                  </a:lnTo>
                  <a:lnTo>
                    <a:pt x="104076" y="7239"/>
                  </a:lnTo>
                  <a:lnTo>
                    <a:pt x="106413" y="7239"/>
                  </a:lnTo>
                  <a:lnTo>
                    <a:pt x="108508" y="4902"/>
                  </a:lnTo>
                  <a:close/>
                </a:path>
                <a:path w="4563110" h="1927860">
                  <a:moveTo>
                    <a:pt x="254355" y="716191"/>
                  </a:moveTo>
                  <a:lnTo>
                    <a:pt x="250863" y="714794"/>
                  </a:lnTo>
                  <a:lnTo>
                    <a:pt x="249453" y="719226"/>
                  </a:lnTo>
                  <a:lnTo>
                    <a:pt x="252730" y="721093"/>
                  </a:lnTo>
                  <a:lnTo>
                    <a:pt x="252031" y="718985"/>
                  </a:lnTo>
                  <a:lnTo>
                    <a:pt x="254355" y="716191"/>
                  </a:lnTo>
                  <a:close/>
                </a:path>
                <a:path w="4563110" h="1927860">
                  <a:moveTo>
                    <a:pt x="272326" y="16332"/>
                  </a:moveTo>
                  <a:lnTo>
                    <a:pt x="271856" y="14935"/>
                  </a:lnTo>
                  <a:lnTo>
                    <a:pt x="271627" y="13538"/>
                  </a:lnTo>
                  <a:lnTo>
                    <a:pt x="270929" y="13766"/>
                  </a:lnTo>
                  <a:lnTo>
                    <a:pt x="269532" y="13766"/>
                  </a:lnTo>
                  <a:lnTo>
                    <a:pt x="269290" y="15163"/>
                  </a:lnTo>
                  <a:lnTo>
                    <a:pt x="269062" y="16802"/>
                  </a:lnTo>
                  <a:lnTo>
                    <a:pt x="269062" y="18199"/>
                  </a:lnTo>
                  <a:lnTo>
                    <a:pt x="268833" y="18440"/>
                  </a:lnTo>
                  <a:lnTo>
                    <a:pt x="269760" y="19138"/>
                  </a:lnTo>
                  <a:lnTo>
                    <a:pt x="269989" y="19138"/>
                  </a:lnTo>
                  <a:lnTo>
                    <a:pt x="272097" y="18440"/>
                  </a:lnTo>
                  <a:lnTo>
                    <a:pt x="272097" y="17970"/>
                  </a:lnTo>
                  <a:lnTo>
                    <a:pt x="272326" y="16332"/>
                  </a:lnTo>
                  <a:close/>
                </a:path>
                <a:path w="4563110" h="1927860">
                  <a:moveTo>
                    <a:pt x="281901" y="1276489"/>
                  </a:moveTo>
                  <a:lnTo>
                    <a:pt x="277456" y="1275092"/>
                  </a:lnTo>
                  <a:lnTo>
                    <a:pt x="275590" y="1278356"/>
                  </a:lnTo>
                  <a:lnTo>
                    <a:pt x="277698" y="1277658"/>
                  </a:lnTo>
                  <a:lnTo>
                    <a:pt x="280733" y="1279994"/>
                  </a:lnTo>
                  <a:lnTo>
                    <a:pt x="281508" y="1277658"/>
                  </a:lnTo>
                  <a:lnTo>
                    <a:pt x="281901" y="1276489"/>
                  </a:lnTo>
                  <a:close/>
                </a:path>
                <a:path w="4563110" h="1927860">
                  <a:moveTo>
                    <a:pt x="318300" y="709650"/>
                  </a:moveTo>
                  <a:lnTo>
                    <a:pt x="315506" y="707555"/>
                  </a:lnTo>
                  <a:lnTo>
                    <a:pt x="313397" y="706615"/>
                  </a:lnTo>
                  <a:lnTo>
                    <a:pt x="311772" y="710590"/>
                  </a:lnTo>
                  <a:lnTo>
                    <a:pt x="313867" y="711517"/>
                  </a:lnTo>
                  <a:lnTo>
                    <a:pt x="315734" y="712216"/>
                  </a:lnTo>
                  <a:lnTo>
                    <a:pt x="318300" y="709650"/>
                  </a:lnTo>
                  <a:close/>
                </a:path>
                <a:path w="4563110" h="1927860">
                  <a:moveTo>
                    <a:pt x="324840" y="711288"/>
                  </a:moveTo>
                  <a:lnTo>
                    <a:pt x="324370" y="709891"/>
                  </a:lnTo>
                  <a:lnTo>
                    <a:pt x="324129" y="708482"/>
                  </a:lnTo>
                  <a:lnTo>
                    <a:pt x="322732" y="708482"/>
                  </a:lnTo>
                  <a:lnTo>
                    <a:pt x="322033" y="708723"/>
                  </a:lnTo>
                  <a:lnTo>
                    <a:pt x="321805" y="710349"/>
                  </a:lnTo>
                  <a:lnTo>
                    <a:pt x="321564" y="711758"/>
                  </a:lnTo>
                  <a:lnTo>
                    <a:pt x="321564" y="713155"/>
                  </a:lnTo>
                  <a:lnTo>
                    <a:pt x="321335" y="713384"/>
                  </a:lnTo>
                  <a:lnTo>
                    <a:pt x="322262" y="714082"/>
                  </a:lnTo>
                  <a:lnTo>
                    <a:pt x="322503" y="714082"/>
                  </a:lnTo>
                  <a:lnTo>
                    <a:pt x="324599" y="713384"/>
                  </a:lnTo>
                  <a:lnTo>
                    <a:pt x="324599" y="712927"/>
                  </a:lnTo>
                  <a:lnTo>
                    <a:pt x="324840" y="711288"/>
                  </a:lnTo>
                  <a:close/>
                </a:path>
                <a:path w="4563110" h="1927860">
                  <a:moveTo>
                    <a:pt x="399503" y="1262951"/>
                  </a:moveTo>
                  <a:lnTo>
                    <a:pt x="397878" y="1263662"/>
                  </a:lnTo>
                  <a:lnTo>
                    <a:pt x="395312" y="1259687"/>
                  </a:lnTo>
                  <a:lnTo>
                    <a:pt x="394144" y="1264119"/>
                  </a:lnTo>
                  <a:lnTo>
                    <a:pt x="396011" y="1265758"/>
                  </a:lnTo>
                  <a:lnTo>
                    <a:pt x="397878" y="1265758"/>
                  </a:lnTo>
                  <a:lnTo>
                    <a:pt x="399503" y="1262951"/>
                  </a:lnTo>
                  <a:close/>
                </a:path>
                <a:path w="4563110" h="1927860">
                  <a:moveTo>
                    <a:pt x="557491" y="883272"/>
                  </a:moveTo>
                  <a:lnTo>
                    <a:pt x="555396" y="880948"/>
                  </a:lnTo>
                  <a:lnTo>
                    <a:pt x="553059" y="880948"/>
                  </a:lnTo>
                  <a:lnTo>
                    <a:pt x="550964" y="883272"/>
                  </a:lnTo>
                  <a:lnTo>
                    <a:pt x="553059" y="885609"/>
                  </a:lnTo>
                  <a:lnTo>
                    <a:pt x="555396" y="885609"/>
                  </a:lnTo>
                  <a:lnTo>
                    <a:pt x="557491" y="883272"/>
                  </a:lnTo>
                  <a:close/>
                </a:path>
                <a:path w="4563110" h="1927860">
                  <a:moveTo>
                    <a:pt x="573836" y="1873199"/>
                  </a:moveTo>
                  <a:lnTo>
                    <a:pt x="571728" y="1870862"/>
                  </a:lnTo>
                  <a:lnTo>
                    <a:pt x="569633" y="1870862"/>
                  </a:lnTo>
                  <a:lnTo>
                    <a:pt x="567296" y="1873199"/>
                  </a:lnTo>
                  <a:lnTo>
                    <a:pt x="569404" y="1875536"/>
                  </a:lnTo>
                  <a:lnTo>
                    <a:pt x="571728" y="1875536"/>
                  </a:lnTo>
                  <a:lnTo>
                    <a:pt x="573836" y="1873199"/>
                  </a:lnTo>
                  <a:close/>
                </a:path>
                <a:path w="4563110" h="1927860">
                  <a:moveTo>
                    <a:pt x="622604" y="712457"/>
                  </a:moveTo>
                  <a:lnTo>
                    <a:pt x="620737" y="710819"/>
                  </a:lnTo>
                  <a:lnTo>
                    <a:pt x="618871" y="710819"/>
                  </a:lnTo>
                  <a:lnTo>
                    <a:pt x="617232" y="713625"/>
                  </a:lnTo>
                  <a:lnTo>
                    <a:pt x="618871" y="712927"/>
                  </a:lnTo>
                  <a:lnTo>
                    <a:pt x="621436" y="716889"/>
                  </a:lnTo>
                  <a:lnTo>
                    <a:pt x="622604" y="712457"/>
                  </a:lnTo>
                  <a:close/>
                </a:path>
                <a:path w="4563110" h="1927860">
                  <a:moveTo>
                    <a:pt x="632866" y="891679"/>
                  </a:moveTo>
                  <a:lnTo>
                    <a:pt x="630999" y="888174"/>
                  </a:lnTo>
                  <a:lnTo>
                    <a:pt x="626567" y="889812"/>
                  </a:lnTo>
                  <a:lnTo>
                    <a:pt x="627735" y="893305"/>
                  </a:lnTo>
                  <a:lnTo>
                    <a:pt x="630770" y="890981"/>
                  </a:lnTo>
                  <a:lnTo>
                    <a:pt x="632866" y="891679"/>
                  </a:lnTo>
                  <a:close/>
                </a:path>
                <a:path w="4563110" h="1927860">
                  <a:moveTo>
                    <a:pt x="691210" y="14236"/>
                  </a:moveTo>
                  <a:lnTo>
                    <a:pt x="689584" y="14935"/>
                  </a:lnTo>
                  <a:lnTo>
                    <a:pt x="687006" y="10972"/>
                  </a:lnTo>
                  <a:lnTo>
                    <a:pt x="685850" y="15405"/>
                  </a:lnTo>
                  <a:lnTo>
                    <a:pt x="687717" y="17030"/>
                  </a:lnTo>
                  <a:lnTo>
                    <a:pt x="689584" y="17030"/>
                  </a:lnTo>
                  <a:lnTo>
                    <a:pt x="691210" y="14236"/>
                  </a:lnTo>
                  <a:close/>
                </a:path>
                <a:path w="4563110" h="1927860">
                  <a:moveTo>
                    <a:pt x="718045" y="716191"/>
                  </a:moveTo>
                  <a:lnTo>
                    <a:pt x="715949" y="713854"/>
                  </a:lnTo>
                  <a:lnTo>
                    <a:pt x="713613" y="713854"/>
                  </a:lnTo>
                  <a:lnTo>
                    <a:pt x="711517" y="716191"/>
                  </a:lnTo>
                  <a:lnTo>
                    <a:pt x="713854" y="718527"/>
                  </a:lnTo>
                  <a:lnTo>
                    <a:pt x="715949" y="718527"/>
                  </a:lnTo>
                  <a:lnTo>
                    <a:pt x="718045" y="716191"/>
                  </a:lnTo>
                  <a:close/>
                </a:path>
                <a:path w="4563110" h="1927860">
                  <a:moveTo>
                    <a:pt x="773823" y="711517"/>
                  </a:moveTo>
                  <a:lnTo>
                    <a:pt x="772185" y="711517"/>
                  </a:lnTo>
                  <a:lnTo>
                    <a:pt x="770559" y="711288"/>
                  </a:lnTo>
                  <a:lnTo>
                    <a:pt x="768921" y="711517"/>
                  </a:lnTo>
                  <a:lnTo>
                    <a:pt x="768451" y="711517"/>
                  </a:lnTo>
                  <a:lnTo>
                    <a:pt x="767753" y="712216"/>
                  </a:lnTo>
                  <a:lnTo>
                    <a:pt x="767753" y="712457"/>
                  </a:lnTo>
                  <a:lnTo>
                    <a:pt x="768451" y="714552"/>
                  </a:lnTo>
                  <a:lnTo>
                    <a:pt x="768921" y="714552"/>
                  </a:lnTo>
                  <a:lnTo>
                    <a:pt x="770559" y="714794"/>
                  </a:lnTo>
                  <a:lnTo>
                    <a:pt x="772185" y="714552"/>
                  </a:lnTo>
                  <a:lnTo>
                    <a:pt x="773823" y="714552"/>
                  </a:lnTo>
                  <a:lnTo>
                    <a:pt x="773823" y="711517"/>
                  </a:lnTo>
                  <a:close/>
                </a:path>
                <a:path w="4563110" h="1927860">
                  <a:moveTo>
                    <a:pt x="776617" y="21932"/>
                  </a:moveTo>
                  <a:lnTo>
                    <a:pt x="775919" y="19837"/>
                  </a:lnTo>
                  <a:lnTo>
                    <a:pt x="775462" y="19837"/>
                  </a:lnTo>
                  <a:lnTo>
                    <a:pt x="773823" y="19596"/>
                  </a:lnTo>
                  <a:lnTo>
                    <a:pt x="772426" y="20066"/>
                  </a:lnTo>
                  <a:lnTo>
                    <a:pt x="771029" y="20307"/>
                  </a:lnTo>
                  <a:lnTo>
                    <a:pt x="771029" y="21704"/>
                  </a:lnTo>
                  <a:lnTo>
                    <a:pt x="771258" y="22402"/>
                  </a:lnTo>
                  <a:lnTo>
                    <a:pt x="772883" y="22631"/>
                  </a:lnTo>
                  <a:lnTo>
                    <a:pt x="774293" y="22872"/>
                  </a:lnTo>
                  <a:lnTo>
                    <a:pt x="775690" y="22872"/>
                  </a:lnTo>
                  <a:lnTo>
                    <a:pt x="775919" y="23101"/>
                  </a:lnTo>
                  <a:lnTo>
                    <a:pt x="776617" y="22174"/>
                  </a:lnTo>
                  <a:lnTo>
                    <a:pt x="776617" y="21932"/>
                  </a:lnTo>
                  <a:close/>
                </a:path>
                <a:path w="4563110" h="1927860">
                  <a:moveTo>
                    <a:pt x="779894" y="8864"/>
                  </a:moveTo>
                  <a:lnTo>
                    <a:pt x="779195" y="6769"/>
                  </a:lnTo>
                  <a:lnTo>
                    <a:pt x="778725" y="6769"/>
                  </a:lnTo>
                  <a:lnTo>
                    <a:pt x="777087" y="6527"/>
                  </a:lnTo>
                  <a:lnTo>
                    <a:pt x="775690" y="6997"/>
                  </a:lnTo>
                  <a:lnTo>
                    <a:pt x="774293" y="7239"/>
                  </a:lnTo>
                  <a:lnTo>
                    <a:pt x="774293" y="8636"/>
                  </a:lnTo>
                  <a:lnTo>
                    <a:pt x="774522" y="9334"/>
                  </a:lnTo>
                  <a:lnTo>
                    <a:pt x="776160" y="9563"/>
                  </a:lnTo>
                  <a:lnTo>
                    <a:pt x="777557" y="9804"/>
                  </a:lnTo>
                  <a:lnTo>
                    <a:pt x="778954" y="9804"/>
                  </a:lnTo>
                  <a:lnTo>
                    <a:pt x="779195" y="10033"/>
                  </a:lnTo>
                  <a:lnTo>
                    <a:pt x="779894" y="9105"/>
                  </a:lnTo>
                  <a:lnTo>
                    <a:pt x="779894" y="8864"/>
                  </a:lnTo>
                  <a:close/>
                </a:path>
                <a:path w="4563110" h="1927860">
                  <a:moveTo>
                    <a:pt x="793661" y="883272"/>
                  </a:moveTo>
                  <a:lnTo>
                    <a:pt x="790854" y="881176"/>
                  </a:lnTo>
                  <a:lnTo>
                    <a:pt x="788758" y="880237"/>
                  </a:lnTo>
                  <a:lnTo>
                    <a:pt x="787361" y="883742"/>
                  </a:lnTo>
                  <a:lnTo>
                    <a:pt x="789228" y="885609"/>
                  </a:lnTo>
                  <a:lnTo>
                    <a:pt x="790854" y="885380"/>
                  </a:lnTo>
                  <a:lnTo>
                    <a:pt x="793661" y="883272"/>
                  </a:lnTo>
                  <a:close/>
                </a:path>
                <a:path w="4563110" h="1927860">
                  <a:moveTo>
                    <a:pt x="840092" y="885837"/>
                  </a:moveTo>
                  <a:lnTo>
                    <a:pt x="839863" y="884212"/>
                  </a:lnTo>
                  <a:lnTo>
                    <a:pt x="837768" y="881405"/>
                  </a:lnTo>
                  <a:lnTo>
                    <a:pt x="835660" y="884440"/>
                  </a:lnTo>
                  <a:lnTo>
                    <a:pt x="834732" y="886548"/>
                  </a:lnTo>
                  <a:lnTo>
                    <a:pt x="838238" y="887704"/>
                  </a:lnTo>
                  <a:lnTo>
                    <a:pt x="840092" y="885837"/>
                  </a:lnTo>
                  <a:close/>
                </a:path>
                <a:path w="4563110" h="1927860">
                  <a:moveTo>
                    <a:pt x="869505" y="710120"/>
                  </a:moveTo>
                  <a:lnTo>
                    <a:pt x="867168" y="708025"/>
                  </a:lnTo>
                  <a:lnTo>
                    <a:pt x="864831" y="710120"/>
                  </a:lnTo>
                  <a:lnTo>
                    <a:pt x="864831" y="712457"/>
                  </a:lnTo>
                  <a:lnTo>
                    <a:pt x="867168" y="714552"/>
                  </a:lnTo>
                  <a:lnTo>
                    <a:pt x="869505" y="712457"/>
                  </a:lnTo>
                  <a:lnTo>
                    <a:pt x="869505" y="710120"/>
                  </a:lnTo>
                  <a:close/>
                </a:path>
                <a:path w="4563110" h="1927860">
                  <a:moveTo>
                    <a:pt x="947674" y="890041"/>
                  </a:moveTo>
                  <a:lnTo>
                    <a:pt x="944880" y="887704"/>
                  </a:lnTo>
                  <a:lnTo>
                    <a:pt x="942784" y="886777"/>
                  </a:lnTo>
                  <a:lnTo>
                    <a:pt x="941374" y="890511"/>
                  </a:lnTo>
                  <a:lnTo>
                    <a:pt x="943241" y="892378"/>
                  </a:lnTo>
                  <a:lnTo>
                    <a:pt x="944880" y="892149"/>
                  </a:lnTo>
                  <a:lnTo>
                    <a:pt x="947674" y="890041"/>
                  </a:lnTo>
                  <a:close/>
                </a:path>
                <a:path w="4563110" h="1927860">
                  <a:moveTo>
                    <a:pt x="1006716" y="424484"/>
                  </a:moveTo>
                  <a:lnTo>
                    <a:pt x="1003922" y="422389"/>
                  </a:lnTo>
                  <a:lnTo>
                    <a:pt x="1001814" y="421449"/>
                  </a:lnTo>
                  <a:lnTo>
                    <a:pt x="1000417" y="424954"/>
                  </a:lnTo>
                  <a:lnTo>
                    <a:pt x="1002284" y="426821"/>
                  </a:lnTo>
                  <a:lnTo>
                    <a:pt x="1003922" y="426580"/>
                  </a:lnTo>
                  <a:lnTo>
                    <a:pt x="1006716" y="424484"/>
                  </a:lnTo>
                  <a:close/>
                </a:path>
                <a:path w="4563110" h="1927860">
                  <a:moveTo>
                    <a:pt x="1019086" y="882815"/>
                  </a:moveTo>
                  <a:lnTo>
                    <a:pt x="1017219" y="880948"/>
                  </a:lnTo>
                  <a:lnTo>
                    <a:pt x="1015593" y="881176"/>
                  </a:lnTo>
                  <a:lnTo>
                    <a:pt x="1012786" y="883272"/>
                  </a:lnTo>
                  <a:lnTo>
                    <a:pt x="1015822" y="885609"/>
                  </a:lnTo>
                  <a:lnTo>
                    <a:pt x="1017917" y="886548"/>
                  </a:lnTo>
                  <a:lnTo>
                    <a:pt x="1019086" y="882815"/>
                  </a:lnTo>
                  <a:close/>
                </a:path>
                <a:path w="4563110" h="1927860">
                  <a:moveTo>
                    <a:pt x="1071829" y="4432"/>
                  </a:moveTo>
                  <a:lnTo>
                    <a:pt x="1069721" y="2565"/>
                  </a:lnTo>
                  <a:lnTo>
                    <a:pt x="1068095" y="2794"/>
                  </a:lnTo>
                  <a:lnTo>
                    <a:pt x="1065288" y="4902"/>
                  </a:lnTo>
                  <a:lnTo>
                    <a:pt x="1068324" y="6997"/>
                  </a:lnTo>
                  <a:lnTo>
                    <a:pt x="1070432" y="8166"/>
                  </a:lnTo>
                  <a:lnTo>
                    <a:pt x="1071829" y="4432"/>
                  </a:lnTo>
                  <a:close/>
                </a:path>
                <a:path w="4563110" h="1927860">
                  <a:moveTo>
                    <a:pt x="1132497" y="716419"/>
                  </a:moveTo>
                  <a:lnTo>
                    <a:pt x="1129004" y="715022"/>
                  </a:lnTo>
                  <a:lnTo>
                    <a:pt x="1127137" y="716889"/>
                  </a:lnTo>
                  <a:lnTo>
                    <a:pt x="1127366" y="718527"/>
                  </a:lnTo>
                  <a:lnTo>
                    <a:pt x="1129474" y="721321"/>
                  </a:lnTo>
                  <a:lnTo>
                    <a:pt x="1131570" y="718527"/>
                  </a:lnTo>
                  <a:lnTo>
                    <a:pt x="1132497" y="716419"/>
                  </a:lnTo>
                  <a:close/>
                </a:path>
                <a:path w="4563110" h="1927860">
                  <a:moveTo>
                    <a:pt x="1177074" y="8166"/>
                  </a:moveTo>
                  <a:lnTo>
                    <a:pt x="1174737" y="5829"/>
                  </a:lnTo>
                  <a:lnTo>
                    <a:pt x="1172641" y="5829"/>
                  </a:lnTo>
                  <a:lnTo>
                    <a:pt x="1170533" y="8166"/>
                  </a:lnTo>
                  <a:lnTo>
                    <a:pt x="1172641" y="10502"/>
                  </a:lnTo>
                  <a:lnTo>
                    <a:pt x="1174978" y="10502"/>
                  </a:lnTo>
                  <a:lnTo>
                    <a:pt x="1177074" y="8166"/>
                  </a:lnTo>
                  <a:close/>
                </a:path>
                <a:path w="4563110" h="1927860">
                  <a:moveTo>
                    <a:pt x="1226781" y="1020254"/>
                  </a:moveTo>
                  <a:lnTo>
                    <a:pt x="1226553" y="1018628"/>
                  </a:lnTo>
                  <a:lnTo>
                    <a:pt x="1224445" y="1015822"/>
                  </a:lnTo>
                  <a:lnTo>
                    <a:pt x="1222349" y="1018857"/>
                  </a:lnTo>
                  <a:lnTo>
                    <a:pt x="1221409" y="1020965"/>
                  </a:lnTo>
                  <a:lnTo>
                    <a:pt x="1224915" y="1022362"/>
                  </a:lnTo>
                  <a:lnTo>
                    <a:pt x="1226781" y="1020254"/>
                  </a:lnTo>
                  <a:close/>
                </a:path>
                <a:path w="4563110" h="1927860">
                  <a:moveTo>
                    <a:pt x="1324787" y="4902"/>
                  </a:moveTo>
                  <a:lnTo>
                    <a:pt x="1321752" y="2794"/>
                  </a:lnTo>
                  <a:lnTo>
                    <a:pt x="1319657" y="1866"/>
                  </a:lnTo>
                  <a:lnTo>
                    <a:pt x="1318488" y="5372"/>
                  </a:lnTo>
                  <a:lnTo>
                    <a:pt x="1320355" y="7239"/>
                  </a:lnTo>
                  <a:lnTo>
                    <a:pt x="1321993" y="6997"/>
                  </a:lnTo>
                  <a:lnTo>
                    <a:pt x="1324787" y="4902"/>
                  </a:lnTo>
                  <a:close/>
                </a:path>
                <a:path w="4563110" h="1927860">
                  <a:moveTo>
                    <a:pt x="1389672" y="1844725"/>
                  </a:moveTo>
                  <a:lnTo>
                    <a:pt x="1389430" y="1844027"/>
                  </a:lnTo>
                  <a:lnTo>
                    <a:pt x="1389430" y="1842630"/>
                  </a:lnTo>
                  <a:lnTo>
                    <a:pt x="1388033" y="1842401"/>
                  </a:lnTo>
                  <a:lnTo>
                    <a:pt x="1386395" y="1842160"/>
                  </a:lnTo>
                  <a:lnTo>
                    <a:pt x="1384998" y="1842160"/>
                  </a:lnTo>
                  <a:lnTo>
                    <a:pt x="1384769" y="1841931"/>
                  </a:lnTo>
                  <a:lnTo>
                    <a:pt x="1384071" y="1842858"/>
                  </a:lnTo>
                  <a:lnTo>
                    <a:pt x="1384071" y="1843100"/>
                  </a:lnTo>
                  <a:lnTo>
                    <a:pt x="1384769" y="1845195"/>
                  </a:lnTo>
                  <a:lnTo>
                    <a:pt x="1385227" y="1845195"/>
                  </a:lnTo>
                  <a:lnTo>
                    <a:pt x="1386865" y="1845424"/>
                  </a:lnTo>
                  <a:lnTo>
                    <a:pt x="1388262" y="1844967"/>
                  </a:lnTo>
                  <a:lnTo>
                    <a:pt x="1389672" y="1844725"/>
                  </a:lnTo>
                  <a:close/>
                </a:path>
                <a:path w="4563110" h="1927860">
                  <a:moveTo>
                    <a:pt x="1510779" y="430784"/>
                  </a:moveTo>
                  <a:lnTo>
                    <a:pt x="1510550" y="430085"/>
                  </a:lnTo>
                  <a:lnTo>
                    <a:pt x="1508912" y="429856"/>
                  </a:lnTo>
                  <a:lnTo>
                    <a:pt x="1507515" y="429615"/>
                  </a:lnTo>
                  <a:lnTo>
                    <a:pt x="1506118" y="429615"/>
                  </a:lnTo>
                  <a:lnTo>
                    <a:pt x="1505877" y="429387"/>
                  </a:lnTo>
                  <a:lnTo>
                    <a:pt x="1505178" y="430314"/>
                  </a:lnTo>
                  <a:lnTo>
                    <a:pt x="1505178" y="430555"/>
                  </a:lnTo>
                  <a:lnTo>
                    <a:pt x="1505877" y="432650"/>
                  </a:lnTo>
                  <a:lnTo>
                    <a:pt x="1506347" y="432650"/>
                  </a:lnTo>
                  <a:lnTo>
                    <a:pt x="1507985" y="432892"/>
                  </a:lnTo>
                  <a:lnTo>
                    <a:pt x="1509382" y="432422"/>
                  </a:lnTo>
                  <a:lnTo>
                    <a:pt x="1510779" y="432181"/>
                  </a:lnTo>
                  <a:lnTo>
                    <a:pt x="1510779" y="430784"/>
                  </a:lnTo>
                  <a:close/>
                </a:path>
                <a:path w="4563110" h="1927860">
                  <a:moveTo>
                    <a:pt x="1551381" y="715492"/>
                  </a:moveTo>
                  <a:lnTo>
                    <a:pt x="1551152" y="713854"/>
                  </a:lnTo>
                  <a:lnTo>
                    <a:pt x="1549057" y="711060"/>
                  </a:lnTo>
                  <a:lnTo>
                    <a:pt x="1546948" y="714082"/>
                  </a:lnTo>
                  <a:lnTo>
                    <a:pt x="1545780" y="716191"/>
                  </a:lnTo>
                  <a:lnTo>
                    <a:pt x="1549514" y="717359"/>
                  </a:lnTo>
                  <a:lnTo>
                    <a:pt x="1551381" y="715492"/>
                  </a:lnTo>
                  <a:close/>
                </a:path>
                <a:path w="4563110" h="1927860">
                  <a:moveTo>
                    <a:pt x="1584058" y="431723"/>
                  </a:moveTo>
                  <a:lnTo>
                    <a:pt x="1581251" y="430085"/>
                  </a:lnTo>
                  <a:lnTo>
                    <a:pt x="1581721" y="431723"/>
                  </a:lnTo>
                  <a:lnTo>
                    <a:pt x="1577759" y="434289"/>
                  </a:lnTo>
                  <a:lnTo>
                    <a:pt x="1582420" y="435457"/>
                  </a:lnTo>
                  <a:lnTo>
                    <a:pt x="1584058" y="433590"/>
                  </a:lnTo>
                  <a:lnTo>
                    <a:pt x="1584058" y="431723"/>
                  </a:lnTo>
                  <a:close/>
                </a:path>
                <a:path w="4563110" h="1927860">
                  <a:moveTo>
                    <a:pt x="1632826" y="1317561"/>
                  </a:moveTo>
                  <a:lnTo>
                    <a:pt x="1632369" y="1316393"/>
                  </a:lnTo>
                  <a:lnTo>
                    <a:pt x="1632127" y="1315466"/>
                  </a:lnTo>
                  <a:lnTo>
                    <a:pt x="1630502" y="1314996"/>
                  </a:lnTo>
                  <a:lnTo>
                    <a:pt x="1629333" y="1314297"/>
                  </a:lnTo>
                  <a:lnTo>
                    <a:pt x="1629333" y="1315935"/>
                  </a:lnTo>
                  <a:lnTo>
                    <a:pt x="1628863" y="1317561"/>
                  </a:lnTo>
                  <a:lnTo>
                    <a:pt x="1629562" y="1318729"/>
                  </a:lnTo>
                  <a:lnTo>
                    <a:pt x="1629791" y="1319669"/>
                  </a:lnTo>
                  <a:lnTo>
                    <a:pt x="1631429" y="1320126"/>
                  </a:lnTo>
                  <a:lnTo>
                    <a:pt x="1632597" y="1320825"/>
                  </a:lnTo>
                  <a:lnTo>
                    <a:pt x="1632597" y="1319199"/>
                  </a:lnTo>
                  <a:lnTo>
                    <a:pt x="1632826" y="1317561"/>
                  </a:lnTo>
                  <a:close/>
                </a:path>
                <a:path w="4563110" h="1927860">
                  <a:moveTo>
                    <a:pt x="1690941" y="1618132"/>
                  </a:moveTo>
                  <a:lnTo>
                    <a:pt x="1690243" y="1616036"/>
                  </a:lnTo>
                  <a:lnTo>
                    <a:pt x="1689773" y="1616036"/>
                  </a:lnTo>
                  <a:lnTo>
                    <a:pt x="1688134" y="1615795"/>
                  </a:lnTo>
                  <a:lnTo>
                    <a:pt x="1686737" y="1616265"/>
                  </a:lnTo>
                  <a:lnTo>
                    <a:pt x="1685340" y="1616506"/>
                  </a:lnTo>
                  <a:lnTo>
                    <a:pt x="1685569" y="1617205"/>
                  </a:lnTo>
                  <a:lnTo>
                    <a:pt x="1685569" y="1618602"/>
                  </a:lnTo>
                  <a:lnTo>
                    <a:pt x="1687207" y="1618830"/>
                  </a:lnTo>
                  <a:lnTo>
                    <a:pt x="1688604" y="1619072"/>
                  </a:lnTo>
                  <a:lnTo>
                    <a:pt x="1690001" y="1619072"/>
                  </a:lnTo>
                  <a:lnTo>
                    <a:pt x="1690243" y="1619300"/>
                  </a:lnTo>
                  <a:lnTo>
                    <a:pt x="1690941" y="1618373"/>
                  </a:lnTo>
                  <a:lnTo>
                    <a:pt x="1690941" y="1618132"/>
                  </a:lnTo>
                  <a:close/>
                </a:path>
                <a:path w="4563110" h="1927860">
                  <a:moveTo>
                    <a:pt x="1743443" y="887247"/>
                  </a:moveTo>
                  <a:lnTo>
                    <a:pt x="1742744" y="885139"/>
                  </a:lnTo>
                  <a:lnTo>
                    <a:pt x="1742274" y="885139"/>
                  </a:lnTo>
                  <a:lnTo>
                    <a:pt x="1740649" y="884910"/>
                  </a:lnTo>
                  <a:lnTo>
                    <a:pt x="1739239" y="885380"/>
                  </a:lnTo>
                  <a:lnTo>
                    <a:pt x="1737842" y="885609"/>
                  </a:lnTo>
                  <a:lnTo>
                    <a:pt x="1737842" y="887006"/>
                  </a:lnTo>
                  <a:lnTo>
                    <a:pt x="1738071" y="887704"/>
                  </a:lnTo>
                  <a:lnTo>
                    <a:pt x="1739480" y="887945"/>
                  </a:lnTo>
                  <a:lnTo>
                    <a:pt x="1741106" y="888174"/>
                  </a:lnTo>
                  <a:lnTo>
                    <a:pt x="1742516" y="888174"/>
                  </a:lnTo>
                  <a:lnTo>
                    <a:pt x="1742744" y="888415"/>
                  </a:lnTo>
                  <a:lnTo>
                    <a:pt x="1743443" y="887476"/>
                  </a:lnTo>
                  <a:lnTo>
                    <a:pt x="1743443" y="887247"/>
                  </a:lnTo>
                  <a:close/>
                </a:path>
                <a:path w="4563110" h="1927860">
                  <a:moveTo>
                    <a:pt x="1746948" y="420751"/>
                  </a:moveTo>
                  <a:lnTo>
                    <a:pt x="1744840" y="418884"/>
                  </a:lnTo>
                  <a:lnTo>
                    <a:pt x="1743214" y="419112"/>
                  </a:lnTo>
                  <a:lnTo>
                    <a:pt x="1740408" y="421220"/>
                  </a:lnTo>
                  <a:lnTo>
                    <a:pt x="1743443" y="423316"/>
                  </a:lnTo>
                  <a:lnTo>
                    <a:pt x="1745538" y="424256"/>
                  </a:lnTo>
                  <a:lnTo>
                    <a:pt x="1746948" y="420751"/>
                  </a:lnTo>
                  <a:close/>
                </a:path>
                <a:path w="4563110" h="1927860">
                  <a:moveTo>
                    <a:pt x="1810181" y="8636"/>
                  </a:moveTo>
                  <a:lnTo>
                    <a:pt x="1807857" y="6527"/>
                  </a:lnTo>
                  <a:lnTo>
                    <a:pt x="1805520" y="8864"/>
                  </a:lnTo>
                  <a:lnTo>
                    <a:pt x="1805520" y="10972"/>
                  </a:lnTo>
                  <a:lnTo>
                    <a:pt x="1807857" y="13068"/>
                  </a:lnTo>
                  <a:lnTo>
                    <a:pt x="1810181" y="10972"/>
                  </a:lnTo>
                  <a:lnTo>
                    <a:pt x="1810181" y="8636"/>
                  </a:lnTo>
                  <a:close/>
                </a:path>
                <a:path w="4563110" h="1927860">
                  <a:moveTo>
                    <a:pt x="1855457" y="1718716"/>
                  </a:moveTo>
                  <a:lnTo>
                    <a:pt x="1854530" y="1718017"/>
                  </a:lnTo>
                  <a:lnTo>
                    <a:pt x="1854288" y="1718017"/>
                  </a:lnTo>
                  <a:lnTo>
                    <a:pt x="1852193" y="1718716"/>
                  </a:lnTo>
                  <a:lnTo>
                    <a:pt x="1852193" y="1719186"/>
                  </a:lnTo>
                  <a:lnTo>
                    <a:pt x="1851964" y="1720811"/>
                  </a:lnTo>
                  <a:lnTo>
                    <a:pt x="1852422" y="1722208"/>
                  </a:lnTo>
                  <a:lnTo>
                    <a:pt x="1852663" y="1723618"/>
                  </a:lnTo>
                  <a:lnTo>
                    <a:pt x="1854060" y="1723618"/>
                  </a:lnTo>
                  <a:lnTo>
                    <a:pt x="1854758" y="1723377"/>
                  </a:lnTo>
                  <a:lnTo>
                    <a:pt x="1854987" y="1721751"/>
                  </a:lnTo>
                  <a:lnTo>
                    <a:pt x="1855228" y="1720342"/>
                  </a:lnTo>
                  <a:lnTo>
                    <a:pt x="1855228" y="1718945"/>
                  </a:lnTo>
                  <a:lnTo>
                    <a:pt x="1855457" y="1718716"/>
                  </a:lnTo>
                  <a:close/>
                </a:path>
                <a:path w="4563110" h="1927860">
                  <a:moveTo>
                    <a:pt x="1898624" y="421690"/>
                  </a:moveTo>
                  <a:lnTo>
                    <a:pt x="1896300" y="419582"/>
                  </a:lnTo>
                  <a:lnTo>
                    <a:pt x="1893963" y="421690"/>
                  </a:lnTo>
                  <a:lnTo>
                    <a:pt x="1893963" y="424014"/>
                  </a:lnTo>
                  <a:lnTo>
                    <a:pt x="1896300" y="426123"/>
                  </a:lnTo>
                  <a:lnTo>
                    <a:pt x="1898624" y="424014"/>
                  </a:lnTo>
                  <a:lnTo>
                    <a:pt x="1898624" y="421690"/>
                  </a:lnTo>
                  <a:close/>
                </a:path>
                <a:path w="4563110" h="1927860">
                  <a:moveTo>
                    <a:pt x="1924304" y="4660"/>
                  </a:moveTo>
                  <a:lnTo>
                    <a:pt x="1923364" y="3962"/>
                  </a:lnTo>
                  <a:lnTo>
                    <a:pt x="1923135" y="3962"/>
                  </a:lnTo>
                  <a:lnTo>
                    <a:pt x="1921040" y="4660"/>
                  </a:lnTo>
                  <a:lnTo>
                    <a:pt x="1921040" y="5130"/>
                  </a:lnTo>
                  <a:lnTo>
                    <a:pt x="1920798" y="6769"/>
                  </a:lnTo>
                  <a:lnTo>
                    <a:pt x="1921268" y="8166"/>
                  </a:lnTo>
                  <a:lnTo>
                    <a:pt x="1921497" y="9563"/>
                  </a:lnTo>
                  <a:lnTo>
                    <a:pt x="1922195" y="9334"/>
                  </a:lnTo>
                  <a:lnTo>
                    <a:pt x="1923605" y="9334"/>
                  </a:lnTo>
                  <a:lnTo>
                    <a:pt x="1923834" y="7937"/>
                  </a:lnTo>
                  <a:lnTo>
                    <a:pt x="1924062" y="6299"/>
                  </a:lnTo>
                  <a:lnTo>
                    <a:pt x="1924062" y="4902"/>
                  </a:lnTo>
                  <a:lnTo>
                    <a:pt x="1924304" y="4660"/>
                  </a:lnTo>
                  <a:close/>
                </a:path>
                <a:path w="4563110" h="1927860">
                  <a:moveTo>
                    <a:pt x="1973300" y="1797824"/>
                  </a:moveTo>
                  <a:lnTo>
                    <a:pt x="1971205" y="1795487"/>
                  </a:lnTo>
                  <a:lnTo>
                    <a:pt x="1968868" y="1795487"/>
                  </a:lnTo>
                  <a:lnTo>
                    <a:pt x="1966772" y="1797824"/>
                  </a:lnTo>
                  <a:lnTo>
                    <a:pt x="1969109" y="1800161"/>
                  </a:lnTo>
                  <a:lnTo>
                    <a:pt x="1971205" y="1800161"/>
                  </a:lnTo>
                  <a:lnTo>
                    <a:pt x="1973300" y="1797824"/>
                  </a:lnTo>
                  <a:close/>
                </a:path>
                <a:path w="4563110" h="1927860">
                  <a:moveTo>
                    <a:pt x="2005037" y="414680"/>
                  </a:moveTo>
                  <a:lnTo>
                    <a:pt x="2000605" y="413512"/>
                  </a:lnTo>
                  <a:lnTo>
                    <a:pt x="1998980" y="415378"/>
                  </a:lnTo>
                  <a:lnTo>
                    <a:pt x="1998980" y="417245"/>
                  </a:lnTo>
                  <a:lnTo>
                    <a:pt x="2001774" y="418884"/>
                  </a:lnTo>
                  <a:lnTo>
                    <a:pt x="2001075" y="417245"/>
                  </a:lnTo>
                  <a:lnTo>
                    <a:pt x="2005037" y="414680"/>
                  </a:lnTo>
                  <a:close/>
                </a:path>
                <a:path w="4563110" h="1927860">
                  <a:moveTo>
                    <a:pt x="2042845" y="428447"/>
                  </a:moveTo>
                  <a:lnTo>
                    <a:pt x="2040051" y="426821"/>
                  </a:lnTo>
                  <a:lnTo>
                    <a:pt x="2040750" y="428447"/>
                  </a:lnTo>
                  <a:lnTo>
                    <a:pt x="2036775" y="431025"/>
                  </a:lnTo>
                  <a:lnTo>
                    <a:pt x="2041220" y="432181"/>
                  </a:lnTo>
                  <a:lnTo>
                    <a:pt x="2042845" y="430314"/>
                  </a:lnTo>
                  <a:lnTo>
                    <a:pt x="2042845" y="428447"/>
                  </a:lnTo>
                  <a:close/>
                </a:path>
                <a:path w="4563110" h="1927860">
                  <a:moveTo>
                    <a:pt x="2085086" y="8166"/>
                  </a:moveTo>
                  <a:lnTo>
                    <a:pt x="2082050" y="6070"/>
                  </a:lnTo>
                  <a:lnTo>
                    <a:pt x="2079955" y="5130"/>
                  </a:lnTo>
                  <a:lnTo>
                    <a:pt x="2078786" y="8636"/>
                  </a:lnTo>
                  <a:lnTo>
                    <a:pt x="2080653" y="10502"/>
                  </a:lnTo>
                  <a:lnTo>
                    <a:pt x="2082292" y="10261"/>
                  </a:lnTo>
                  <a:lnTo>
                    <a:pt x="2085086" y="8166"/>
                  </a:lnTo>
                  <a:close/>
                </a:path>
                <a:path w="4563110" h="1927860">
                  <a:moveTo>
                    <a:pt x="2087651" y="705916"/>
                  </a:moveTo>
                  <a:lnTo>
                    <a:pt x="2087422" y="705218"/>
                  </a:lnTo>
                  <a:lnTo>
                    <a:pt x="2086025" y="704989"/>
                  </a:lnTo>
                  <a:lnTo>
                    <a:pt x="2084387" y="704748"/>
                  </a:lnTo>
                  <a:lnTo>
                    <a:pt x="2082990" y="704748"/>
                  </a:lnTo>
                  <a:lnTo>
                    <a:pt x="2082749" y="704519"/>
                  </a:lnTo>
                  <a:lnTo>
                    <a:pt x="2082050" y="705459"/>
                  </a:lnTo>
                  <a:lnTo>
                    <a:pt x="2082050" y="705688"/>
                  </a:lnTo>
                  <a:lnTo>
                    <a:pt x="2082749" y="707783"/>
                  </a:lnTo>
                  <a:lnTo>
                    <a:pt x="2083219" y="707783"/>
                  </a:lnTo>
                  <a:lnTo>
                    <a:pt x="2084857" y="708025"/>
                  </a:lnTo>
                  <a:lnTo>
                    <a:pt x="2086254" y="707555"/>
                  </a:lnTo>
                  <a:lnTo>
                    <a:pt x="2087651" y="707326"/>
                  </a:lnTo>
                  <a:lnTo>
                    <a:pt x="2087651" y="705916"/>
                  </a:lnTo>
                  <a:close/>
                </a:path>
                <a:path w="4563110" h="1927860">
                  <a:moveTo>
                    <a:pt x="2205736" y="1021422"/>
                  </a:moveTo>
                  <a:lnTo>
                    <a:pt x="2205507" y="1020724"/>
                  </a:lnTo>
                  <a:lnTo>
                    <a:pt x="2205507" y="1020025"/>
                  </a:lnTo>
                  <a:lnTo>
                    <a:pt x="2204097" y="1019797"/>
                  </a:lnTo>
                  <a:lnTo>
                    <a:pt x="2202472" y="1019556"/>
                  </a:lnTo>
                  <a:lnTo>
                    <a:pt x="2201062" y="1019556"/>
                  </a:lnTo>
                  <a:lnTo>
                    <a:pt x="2200833" y="1019327"/>
                  </a:lnTo>
                  <a:lnTo>
                    <a:pt x="2200135" y="1020254"/>
                  </a:lnTo>
                  <a:lnTo>
                    <a:pt x="2200135" y="1020495"/>
                  </a:lnTo>
                  <a:lnTo>
                    <a:pt x="2200833" y="1022591"/>
                  </a:lnTo>
                  <a:lnTo>
                    <a:pt x="2201303" y="1022591"/>
                  </a:lnTo>
                  <a:lnTo>
                    <a:pt x="2202929" y="1022832"/>
                  </a:lnTo>
                  <a:lnTo>
                    <a:pt x="2204339" y="1022362"/>
                  </a:lnTo>
                  <a:lnTo>
                    <a:pt x="2205736" y="1022121"/>
                  </a:lnTo>
                  <a:lnTo>
                    <a:pt x="2205736" y="1021422"/>
                  </a:lnTo>
                  <a:close/>
                </a:path>
                <a:path w="4563110" h="1927860">
                  <a:moveTo>
                    <a:pt x="2209000" y="1397"/>
                  </a:moveTo>
                  <a:lnTo>
                    <a:pt x="2208771" y="698"/>
                  </a:lnTo>
                  <a:lnTo>
                    <a:pt x="2207374" y="469"/>
                  </a:lnTo>
                  <a:lnTo>
                    <a:pt x="2205736" y="228"/>
                  </a:lnTo>
                  <a:lnTo>
                    <a:pt x="2204339" y="228"/>
                  </a:lnTo>
                  <a:lnTo>
                    <a:pt x="2204097" y="0"/>
                  </a:lnTo>
                  <a:lnTo>
                    <a:pt x="2203399" y="927"/>
                  </a:lnTo>
                  <a:lnTo>
                    <a:pt x="2203399" y="1168"/>
                  </a:lnTo>
                  <a:lnTo>
                    <a:pt x="2204097" y="3263"/>
                  </a:lnTo>
                  <a:lnTo>
                    <a:pt x="2204567" y="3263"/>
                  </a:lnTo>
                  <a:lnTo>
                    <a:pt x="2206206" y="3505"/>
                  </a:lnTo>
                  <a:lnTo>
                    <a:pt x="2207603" y="3035"/>
                  </a:lnTo>
                  <a:lnTo>
                    <a:pt x="2209000" y="2794"/>
                  </a:lnTo>
                  <a:lnTo>
                    <a:pt x="2209000" y="1397"/>
                  </a:lnTo>
                  <a:close/>
                </a:path>
                <a:path w="4563110" h="1927860">
                  <a:moveTo>
                    <a:pt x="2254974" y="1614398"/>
                  </a:moveTo>
                  <a:lnTo>
                    <a:pt x="2253805" y="1610906"/>
                  </a:lnTo>
                  <a:lnTo>
                    <a:pt x="2250770" y="1613230"/>
                  </a:lnTo>
                  <a:lnTo>
                    <a:pt x="2248674" y="1612531"/>
                  </a:lnTo>
                  <a:lnTo>
                    <a:pt x="2250770" y="1616036"/>
                  </a:lnTo>
                  <a:lnTo>
                    <a:pt x="2254974" y="1614398"/>
                  </a:lnTo>
                  <a:close/>
                </a:path>
                <a:path w="4563110" h="1927860">
                  <a:moveTo>
                    <a:pt x="2298141" y="1617205"/>
                  </a:moveTo>
                  <a:lnTo>
                    <a:pt x="2297214" y="1616506"/>
                  </a:lnTo>
                  <a:lnTo>
                    <a:pt x="2296985" y="1616506"/>
                  </a:lnTo>
                  <a:lnTo>
                    <a:pt x="2294877" y="1617205"/>
                  </a:lnTo>
                  <a:lnTo>
                    <a:pt x="2294877" y="1617662"/>
                  </a:lnTo>
                  <a:lnTo>
                    <a:pt x="2294648" y="1619300"/>
                  </a:lnTo>
                  <a:lnTo>
                    <a:pt x="2295118" y="1620697"/>
                  </a:lnTo>
                  <a:lnTo>
                    <a:pt x="2295347" y="1622107"/>
                  </a:lnTo>
                  <a:lnTo>
                    <a:pt x="2295817" y="1621866"/>
                  </a:lnTo>
                  <a:lnTo>
                    <a:pt x="2297442" y="1621866"/>
                  </a:lnTo>
                  <a:lnTo>
                    <a:pt x="2297684" y="1620240"/>
                  </a:lnTo>
                  <a:lnTo>
                    <a:pt x="2297912" y="1618830"/>
                  </a:lnTo>
                  <a:lnTo>
                    <a:pt x="2297912" y="1617433"/>
                  </a:lnTo>
                  <a:lnTo>
                    <a:pt x="2298141" y="1617205"/>
                  </a:lnTo>
                  <a:close/>
                </a:path>
                <a:path w="4563110" h="1927860">
                  <a:moveTo>
                    <a:pt x="2340152" y="1720113"/>
                  </a:moveTo>
                  <a:lnTo>
                    <a:pt x="2339924" y="1719414"/>
                  </a:lnTo>
                  <a:lnTo>
                    <a:pt x="2339924" y="1718017"/>
                  </a:lnTo>
                  <a:lnTo>
                    <a:pt x="2338286" y="1717776"/>
                  </a:lnTo>
                  <a:lnTo>
                    <a:pt x="2336889" y="1717548"/>
                  </a:lnTo>
                  <a:lnTo>
                    <a:pt x="2335479" y="1717548"/>
                  </a:lnTo>
                  <a:lnTo>
                    <a:pt x="2335250" y="1717319"/>
                  </a:lnTo>
                  <a:lnTo>
                    <a:pt x="2334552" y="1718246"/>
                  </a:lnTo>
                  <a:lnTo>
                    <a:pt x="2334552" y="1718475"/>
                  </a:lnTo>
                  <a:lnTo>
                    <a:pt x="2335250" y="1720583"/>
                  </a:lnTo>
                  <a:lnTo>
                    <a:pt x="2335720" y="1720583"/>
                  </a:lnTo>
                  <a:lnTo>
                    <a:pt x="2337346" y="1720811"/>
                  </a:lnTo>
                  <a:lnTo>
                    <a:pt x="2338755" y="1720342"/>
                  </a:lnTo>
                  <a:lnTo>
                    <a:pt x="2340152" y="1720113"/>
                  </a:lnTo>
                  <a:close/>
                </a:path>
                <a:path w="4563110" h="1927860">
                  <a:moveTo>
                    <a:pt x="2340152" y="4660"/>
                  </a:moveTo>
                  <a:lnTo>
                    <a:pt x="2335720" y="3263"/>
                  </a:lnTo>
                  <a:lnTo>
                    <a:pt x="2333853" y="6527"/>
                  </a:lnTo>
                  <a:lnTo>
                    <a:pt x="2335949" y="6070"/>
                  </a:lnTo>
                  <a:lnTo>
                    <a:pt x="2338984" y="8166"/>
                  </a:lnTo>
                  <a:lnTo>
                    <a:pt x="2339683" y="6070"/>
                  </a:lnTo>
                  <a:lnTo>
                    <a:pt x="2340152" y="4660"/>
                  </a:lnTo>
                  <a:close/>
                </a:path>
                <a:path w="4563110" h="1927860">
                  <a:moveTo>
                    <a:pt x="2918891" y="18440"/>
                  </a:moveTo>
                  <a:lnTo>
                    <a:pt x="2916555" y="15405"/>
                  </a:lnTo>
                  <a:lnTo>
                    <a:pt x="2917253" y="13296"/>
                  </a:lnTo>
                  <a:lnTo>
                    <a:pt x="2913989" y="15163"/>
                  </a:lnTo>
                  <a:lnTo>
                    <a:pt x="2915386" y="19596"/>
                  </a:lnTo>
                  <a:lnTo>
                    <a:pt x="2918891" y="18440"/>
                  </a:lnTo>
                  <a:close/>
                </a:path>
                <a:path w="4563110" h="1927860">
                  <a:moveTo>
                    <a:pt x="2999638" y="1905876"/>
                  </a:moveTo>
                  <a:lnTo>
                    <a:pt x="2996603" y="1903768"/>
                  </a:lnTo>
                  <a:lnTo>
                    <a:pt x="2994495" y="1902841"/>
                  </a:lnTo>
                  <a:lnTo>
                    <a:pt x="2993339" y="1906333"/>
                  </a:lnTo>
                  <a:lnTo>
                    <a:pt x="2995206" y="1908200"/>
                  </a:lnTo>
                  <a:lnTo>
                    <a:pt x="2997073" y="1907971"/>
                  </a:lnTo>
                  <a:lnTo>
                    <a:pt x="2999638" y="1905876"/>
                  </a:lnTo>
                  <a:close/>
                </a:path>
                <a:path w="4563110" h="1927860">
                  <a:moveTo>
                    <a:pt x="3097187" y="1611604"/>
                  </a:moveTo>
                  <a:lnTo>
                    <a:pt x="3096476" y="1609496"/>
                  </a:lnTo>
                  <a:lnTo>
                    <a:pt x="3096018" y="1609496"/>
                  </a:lnTo>
                  <a:lnTo>
                    <a:pt x="3094380" y="1609267"/>
                  </a:lnTo>
                  <a:lnTo>
                    <a:pt x="3092983" y="1609737"/>
                  </a:lnTo>
                  <a:lnTo>
                    <a:pt x="3091586" y="1609966"/>
                  </a:lnTo>
                  <a:lnTo>
                    <a:pt x="3091586" y="1611363"/>
                  </a:lnTo>
                  <a:lnTo>
                    <a:pt x="3091815" y="1612061"/>
                  </a:lnTo>
                  <a:lnTo>
                    <a:pt x="3093453" y="1612303"/>
                  </a:lnTo>
                  <a:lnTo>
                    <a:pt x="3094850" y="1612531"/>
                  </a:lnTo>
                  <a:lnTo>
                    <a:pt x="3096247" y="1612531"/>
                  </a:lnTo>
                  <a:lnTo>
                    <a:pt x="3096476" y="1612773"/>
                  </a:lnTo>
                  <a:lnTo>
                    <a:pt x="3097187" y="1611833"/>
                  </a:lnTo>
                  <a:lnTo>
                    <a:pt x="3097187" y="1611604"/>
                  </a:lnTo>
                  <a:close/>
                </a:path>
                <a:path w="4563110" h="1927860">
                  <a:moveTo>
                    <a:pt x="3137547" y="1614639"/>
                  </a:moveTo>
                  <a:lnTo>
                    <a:pt x="3135223" y="1612531"/>
                  </a:lnTo>
                  <a:lnTo>
                    <a:pt x="3132886" y="1614868"/>
                  </a:lnTo>
                  <a:lnTo>
                    <a:pt x="3132886" y="1616964"/>
                  </a:lnTo>
                  <a:lnTo>
                    <a:pt x="3135223" y="1619072"/>
                  </a:lnTo>
                  <a:lnTo>
                    <a:pt x="3137547" y="1616964"/>
                  </a:lnTo>
                  <a:lnTo>
                    <a:pt x="3137547" y="1614639"/>
                  </a:lnTo>
                  <a:close/>
                </a:path>
                <a:path w="4563110" h="1927860">
                  <a:moveTo>
                    <a:pt x="3271507" y="1797354"/>
                  </a:moveTo>
                  <a:lnTo>
                    <a:pt x="3270567" y="1796656"/>
                  </a:lnTo>
                  <a:lnTo>
                    <a:pt x="3270339" y="1796656"/>
                  </a:lnTo>
                  <a:lnTo>
                    <a:pt x="3268230" y="1797354"/>
                  </a:lnTo>
                  <a:lnTo>
                    <a:pt x="3268230" y="1797824"/>
                  </a:lnTo>
                  <a:lnTo>
                    <a:pt x="3268002" y="1799463"/>
                  </a:lnTo>
                  <a:lnTo>
                    <a:pt x="3268472" y="1800860"/>
                  </a:lnTo>
                  <a:lnTo>
                    <a:pt x="3268700" y="1802257"/>
                  </a:lnTo>
                  <a:lnTo>
                    <a:pt x="3270097" y="1802257"/>
                  </a:lnTo>
                  <a:lnTo>
                    <a:pt x="3270796" y="1802028"/>
                  </a:lnTo>
                  <a:lnTo>
                    <a:pt x="3271037" y="1800390"/>
                  </a:lnTo>
                  <a:lnTo>
                    <a:pt x="3271266" y="1798993"/>
                  </a:lnTo>
                  <a:lnTo>
                    <a:pt x="3271266" y="1797596"/>
                  </a:lnTo>
                  <a:lnTo>
                    <a:pt x="3271507" y="1797354"/>
                  </a:lnTo>
                  <a:close/>
                </a:path>
                <a:path w="4563110" h="1927860">
                  <a:moveTo>
                    <a:pt x="3330537" y="704291"/>
                  </a:moveTo>
                  <a:lnTo>
                    <a:pt x="3328212" y="705459"/>
                  </a:lnTo>
                  <a:lnTo>
                    <a:pt x="3325406" y="703351"/>
                  </a:lnTo>
                  <a:lnTo>
                    <a:pt x="3324009" y="706615"/>
                  </a:lnTo>
                  <a:lnTo>
                    <a:pt x="3328441" y="708025"/>
                  </a:lnTo>
                  <a:lnTo>
                    <a:pt x="3329889" y="705459"/>
                  </a:lnTo>
                  <a:lnTo>
                    <a:pt x="3330537" y="704291"/>
                  </a:lnTo>
                  <a:close/>
                </a:path>
                <a:path w="4563110" h="1927860">
                  <a:moveTo>
                    <a:pt x="3359480" y="1905406"/>
                  </a:moveTo>
                  <a:lnTo>
                    <a:pt x="3357384" y="1903539"/>
                  </a:lnTo>
                  <a:lnTo>
                    <a:pt x="3355746" y="1903768"/>
                  </a:lnTo>
                  <a:lnTo>
                    <a:pt x="3352939" y="1905876"/>
                  </a:lnTo>
                  <a:lnTo>
                    <a:pt x="3355975" y="1908200"/>
                  </a:lnTo>
                  <a:lnTo>
                    <a:pt x="3358083" y="1909140"/>
                  </a:lnTo>
                  <a:lnTo>
                    <a:pt x="3359480" y="1905406"/>
                  </a:lnTo>
                  <a:close/>
                </a:path>
                <a:path w="4563110" h="1927860">
                  <a:moveTo>
                    <a:pt x="3570211" y="1870405"/>
                  </a:moveTo>
                  <a:lnTo>
                    <a:pt x="3567874" y="1868297"/>
                  </a:lnTo>
                  <a:lnTo>
                    <a:pt x="3565537" y="1870405"/>
                  </a:lnTo>
                  <a:lnTo>
                    <a:pt x="3565537" y="1872729"/>
                  </a:lnTo>
                  <a:lnTo>
                    <a:pt x="3567874" y="1874837"/>
                  </a:lnTo>
                  <a:lnTo>
                    <a:pt x="3570211" y="1872729"/>
                  </a:lnTo>
                  <a:lnTo>
                    <a:pt x="3570211" y="1870405"/>
                  </a:lnTo>
                  <a:close/>
                </a:path>
                <a:path w="4563110" h="1927860">
                  <a:moveTo>
                    <a:pt x="3887114" y="431723"/>
                  </a:moveTo>
                  <a:lnTo>
                    <a:pt x="3886416" y="429615"/>
                  </a:lnTo>
                  <a:lnTo>
                    <a:pt x="3885946" y="429615"/>
                  </a:lnTo>
                  <a:lnTo>
                    <a:pt x="3884307" y="429387"/>
                  </a:lnTo>
                  <a:lnTo>
                    <a:pt x="3882910" y="429856"/>
                  </a:lnTo>
                  <a:lnTo>
                    <a:pt x="3881513" y="430085"/>
                  </a:lnTo>
                  <a:lnTo>
                    <a:pt x="3881513" y="431482"/>
                  </a:lnTo>
                  <a:lnTo>
                    <a:pt x="3881742" y="432181"/>
                  </a:lnTo>
                  <a:lnTo>
                    <a:pt x="3883152" y="432422"/>
                  </a:lnTo>
                  <a:lnTo>
                    <a:pt x="3884777" y="432650"/>
                  </a:lnTo>
                  <a:lnTo>
                    <a:pt x="3886174" y="432650"/>
                  </a:lnTo>
                  <a:lnTo>
                    <a:pt x="3886416" y="432892"/>
                  </a:lnTo>
                  <a:lnTo>
                    <a:pt x="3887114" y="431952"/>
                  </a:lnTo>
                  <a:lnTo>
                    <a:pt x="3887114" y="431723"/>
                  </a:lnTo>
                  <a:close/>
                </a:path>
                <a:path w="4563110" h="1927860">
                  <a:moveTo>
                    <a:pt x="4170184" y="17272"/>
                  </a:moveTo>
                  <a:lnTo>
                    <a:pt x="4169943" y="15633"/>
                  </a:lnTo>
                  <a:lnTo>
                    <a:pt x="4167848" y="12839"/>
                  </a:lnTo>
                  <a:lnTo>
                    <a:pt x="4165511" y="15862"/>
                  </a:lnTo>
                  <a:lnTo>
                    <a:pt x="4164584" y="17970"/>
                  </a:lnTo>
                  <a:lnTo>
                    <a:pt x="4168317" y="19138"/>
                  </a:lnTo>
                  <a:lnTo>
                    <a:pt x="4170184" y="17272"/>
                  </a:lnTo>
                  <a:close/>
                </a:path>
                <a:path w="4563110" h="1927860">
                  <a:moveTo>
                    <a:pt x="4228287" y="8166"/>
                  </a:moveTo>
                  <a:lnTo>
                    <a:pt x="4226191" y="5829"/>
                  </a:lnTo>
                  <a:lnTo>
                    <a:pt x="4224083" y="5829"/>
                  </a:lnTo>
                  <a:lnTo>
                    <a:pt x="4221759" y="8166"/>
                  </a:lnTo>
                  <a:lnTo>
                    <a:pt x="4223855" y="10502"/>
                  </a:lnTo>
                  <a:lnTo>
                    <a:pt x="4226191" y="10502"/>
                  </a:lnTo>
                  <a:lnTo>
                    <a:pt x="4228287" y="8166"/>
                  </a:lnTo>
                  <a:close/>
                </a:path>
                <a:path w="4563110" h="1927860">
                  <a:moveTo>
                    <a:pt x="4240885" y="1798523"/>
                  </a:moveTo>
                  <a:lnTo>
                    <a:pt x="4240187" y="1796427"/>
                  </a:lnTo>
                  <a:lnTo>
                    <a:pt x="4239717" y="1796427"/>
                  </a:lnTo>
                  <a:lnTo>
                    <a:pt x="4238091" y="1796186"/>
                  </a:lnTo>
                  <a:lnTo>
                    <a:pt x="4236694" y="1796656"/>
                  </a:lnTo>
                  <a:lnTo>
                    <a:pt x="4235285" y="1796884"/>
                  </a:lnTo>
                  <a:lnTo>
                    <a:pt x="4235526" y="1797596"/>
                  </a:lnTo>
                  <a:lnTo>
                    <a:pt x="4235526" y="1798993"/>
                  </a:lnTo>
                  <a:lnTo>
                    <a:pt x="4237152" y="1799221"/>
                  </a:lnTo>
                  <a:lnTo>
                    <a:pt x="4238561" y="1799463"/>
                  </a:lnTo>
                  <a:lnTo>
                    <a:pt x="4239958" y="1799463"/>
                  </a:lnTo>
                  <a:lnTo>
                    <a:pt x="4240187" y="1799691"/>
                  </a:lnTo>
                  <a:lnTo>
                    <a:pt x="4240885" y="1798751"/>
                  </a:lnTo>
                  <a:lnTo>
                    <a:pt x="4240885" y="1798523"/>
                  </a:lnTo>
                  <a:close/>
                </a:path>
                <a:path w="4563110" h="1927860">
                  <a:moveTo>
                    <a:pt x="4252785" y="1840534"/>
                  </a:moveTo>
                  <a:lnTo>
                    <a:pt x="4249293" y="1839125"/>
                  </a:lnTo>
                  <a:lnTo>
                    <a:pt x="4247426" y="1841233"/>
                  </a:lnTo>
                  <a:lnTo>
                    <a:pt x="4247654" y="1842858"/>
                  </a:lnTo>
                  <a:lnTo>
                    <a:pt x="4249763" y="1845665"/>
                  </a:lnTo>
                  <a:lnTo>
                    <a:pt x="4251858" y="1842630"/>
                  </a:lnTo>
                  <a:lnTo>
                    <a:pt x="4252785" y="1840534"/>
                  </a:lnTo>
                  <a:close/>
                </a:path>
                <a:path w="4563110" h="1927860">
                  <a:moveTo>
                    <a:pt x="4379277" y="705916"/>
                  </a:moveTo>
                  <a:lnTo>
                    <a:pt x="4378337" y="705218"/>
                  </a:lnTo>
                  <a:lnTo>
                    <a:pt x="4378109" y="705218"/>
                  </a:lnTo>
                  <a:lnTo>
                    <a:pt x="4376001" y="705916"/>
                  </a:lnTo>
                  <a:lnTo>
                    <a:pt x="4376001" y="706386"/>
                  </a:lnTo>
                  <a:lnTo>
                    <a:pt x="4375772" y="708025"/>
                  </a:lnTo>
                  <a:lnTo>
                    <a:pt x="4376242" y="709422"/>
                  </a:lnTo>
                  <a:lnTo>
                    <a:pt x="4376471" y="710819"/>
                  </a:lnTo>
                  <a:lnTo>
                    <a:pt x="4377868" y="710819"/>
                  </a:lnTo>
                  <a:lnTo>
                    <a:pt x="4378579" y="710590"/>
                  </a:lnTo>
                  <a:lnTo>
                    <a:pt x="4378807" y="709193"/>
                  </a:lnTo>
                  <a:lnTo>
                    <a:pt x="4379036" y="707555"/>
                  </a:lnTo>
                  <a:lnTo>
                    <a:pt x="4379036" y="706158"/>
                  </a:lnTo>
                  <a:lnTo>
                    <a:pt x="4379277" y="705916"/>
                  </a:lnTo>
                  <a:close/>
                </a:path>
                <a:path w="4563110" h="1927860">
                  <a:moveTo>
                    <a:pt x="4379734" y="1795018"/>
                  </a:moveTo>
                  <a:lnTo>
                    <a:pt x="4377410" y="1792922"/>
                  </a:lnTo>
                  <a:lnTo>
                    <a:pt x="4375074" y="1795018"/>
                  </a:lnTo>
                  <a:lnTo>
                    <a:pt x="4375074" y="1797354"/>
                  </a:lnTo>
                  <a:lnTo>
                    <a:pt x="4377410" y="1799463"/>
                  </a:lnTo>
                  <a:lnTo>
                    <a:pt x="4379734" y="1797354"/>
                  </a:lnTo>
                  <a:lnTo>
                    <a:pt x="4379734" y="1795018"/>
                  </a:lnTo>
                  <a:close/>
                </a:path>
                <a:path w="4563110" h="1927860">
                  <a:moveTo>
                    <a:pt x="4441342" y="426123"/>
                  </a:moveTo>
                  <a:lnTo>
                    <a:pt x="4439475" y="422846"/>
                  </a:lnTo>
                  <a:lnTo>
                    <a:pt x="4434814" y="424256"/>
                  </a:lnTo>
                  <a:lnTo>
                    <a:pt x="4436453" y="427050"/>
                  </a:lnTo>
                  <a:lnTo>
                    <a:pt x="4439247" y="425653"/>
                  </a:lnTo>
                  <a:lnTo>
                    <a:pt x="4441342" y="426123"/>
                  </a:lnTo>
                  <a:close/>
                </a:path>
                <a:path w="4563110" h="1927860">
                  <a:moveTo>
                    <a:pt x="4503661" y="11430"/>
                  </a:moveTo>
                  <a:lnTo>
                    <a:pt x="4501553" y="9105"/>
                  </a:lnTo>
                  <a:lnTo>
                    <a:pt x="4499216" y="9105"/>
                  </a:lnTo>
                  <a:lnTo>
                    <a:pt x="4497121" y="11430"/>
                  </a:lnTo>
                  <a:lnTo>
                    <a:pt x="4499216" y="13766"/>
                  </a:lnTo>
                  <a:lnTo>
                    <a:pt x="4501553" y="13766"/>
                  </a:lnTo>
                  <a:lnTo>
                    <a:pt x="4503661" y="11430"/>
                  </a:lnTo>
                  <a:close/>
                </a:path>
                <a:path w="4563110" h="1927860">
                  <a:moveTo>
                    <a:pt x="4562932" y="11201"/>
                  </a:moveTo>
                  <a:lnTo>
                    <a:pt x="4561992" y="10502"/>
                  </a:lnTo>
                  <a:lnTo>
                    <a:pt x="4561764" y="10502"/>
                  </a:lnTo>
                  <a:lnTo>
                    <a:pt x="4559668" y="11201"/>
                  </a:lnTo>
                  <a:lnTo>
                    <a:pt x="4559668" y="11671"/>
                  </a:lnTo>
                  <a:lnTo>
                    <a:pt x="4559427" y="13296"/>
                  </a:lnTo>
                  <a:lnTo>
                    <a:pt x="4559897" y="14706"/>
                  </a:lnTo>
                  <a:lnTo>
                    <a:pt x="4560125" y="16103"/>
                  </a:lnTo>
                  <a:lnTo>
                    <a:pt x="4560824" y="15862"/>
                  </a:lnTo>
                  <a:lnTo>
                    <a:pt x="4562233" y="15862"/>
                  </a:lnTo>
                  <a:lnTo>
                    <a:pt x="4562462" y="14465"/>
                  </a:lnTo>
                  <a:lnTo>
                    <a:pt x="4562691" y="12839"/>
                  </a:lnTo>
                  <a:lnTo>
                    <a:pt x="4562691" y="11430"/>
                  </a:lnTo>
                  <a:lnTo>
                    <a:pt x="4562932" y="11201"/>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92" name="object 92"/>
            <p:cNvSpPr/>
            <p:nvPr/>
          </p:nvSpPr>
          <p:spPr>
            <a:xfrm>
              <a:off x="1091552" y="3069729"/>
              <a:ext cx="4589780" cy="1830070"/>
            </a:xfrm>
            <a:custGeom>
              <a:avLst/>
              <a:gdLst/>
              <a:ahLst/>
              <a:cxnLst/>
              <a:rect l="l" t="t" r="r" b="b"/>
              <a:pathLst>
                <a:path w="4589780" h="1830070">
                  <a:moveTo>
                    <a:pt x="4673" y="22402"/>
                  </a:moveTo>
                  <a:lnTo>
                    <a:pt x="2336" y="20294"/>
                  </a:lnTo>
                  <a:lnTo>
                    <a:pt x="0" y="22402"/>
                  </a:lnTo>
                  <a:lnTo>
                    <a:pt x="0" y="24726"/>
                  </a:lnTo>
                  <a:lnTo>
                    <a:pt x="2336" y="26835"/>
                  </a:lnTo>
                  <a:lnTo>
                    <a:pt x="4673" y="24726"/>
                  </a:lnTo>
                  <a:lnTo>
                    <a:pt x="4673" y="22402"/>
                  </a:lnTo>
                  <a:close/>
                </a:path>
                <a:path w="4589780" h="1830070">
                  <a:moveTo>
                    <a:pt x="26365" y="1707273"/>
                  </a:moveTo>
                  <a:lnTo>
                    <a:pt x="25666" y="1705178"/>
                  </a:lnTo>
                  <a:lnTo>
                    <a:pt x="25209" y="1705178"/>
                  </a:lnTo>
                  <a:lnTo>
                    <a:pt x="23571" y="1704936"/>
                  </a:lnTo>
                  <a:lnTo>
                    <a:pt x="22174" y="1705406"/>
                  </a:lnTo>
                  <a:lnTo>
                    <a:pt x="20764" y="1705648"/>
                  </a:lnTo>
                  <a:lnTo>
                    <a:pt x="20764" y="1707045"/>
                  </a:lnTo>
                  <a:lnTo>
                    <a:pt x="21005" y="1707743"/>
                  </a:lnTo>
                  <a:lnTo>
                    <a:pt x="22631" y="1707972"/>
                  </a:lnTo>
                  <a:lnTo>
                    <a:pt x="24041" y="1708213"/>
                  </a:lnTo>
                  <a:lnTo>
                    <a:pt x="25438" y="1708213"/>
                  </a:lnTo>
                  <a:lnTo>
                    <a:pt x="25666" y="1708442"/>
                  </a:lnTo>
                  <a:lnTo>
                    <a:pt x="26365" y="1707515"/>
                  </a:lnTo>
                  <a:lnTo>
                    <a:pt x="26365" y="1707273"/>
                  </a:lnTo>
                  <a:close/>
                </a:path>
                <a:path w="4589780" h="1830070">
                  <a:moveTo>
                    <a:pt x="53213" y="11658"/>
                  </a:moveTo>
                  <a:lnTo>
                    <a:pt x="52273" y="10960"/>
                  </a:lnTo>
                  <a:lnTo>
                    <a:pt x="52044" y="10960"/>
                  </a:lnTo>
                  <a:lnTo>
                    <a:pt x="49936" y="11658"/>
                  </a:lnTo>
                  <a:lnTo>
                    <a:pt x="49936" y="12128"/>
                  </a:lnTo>
                  <a:lnTo>
                    <a:pt x="49707" y="13766"/>
                  </a:lnTo>
                  <a:lnTo>
                    <a:pt x="50177" y="15163"/>
                  </a:lnTo>
                  <a:lnTo>
                    <a:pt x="50406" y="16560"/>
                  </a:lnTo>
                  <a:lnTo>
                    <a:pt x="51803" y="16560"/>
                  </a:lnTo>
                  <a:lnTo>
                    <a:pt x="52501" y="16332"/>
                  </a:lnTo>
                  <a:lnTo>
                    <a:pt x="52743" y="14935"/>
                  </a:lnTo>
                  <a:lnTo>
                    <a:pt x="52971" y="13296"/>
                  </a:lnTo>
                  <a:lnTo>
                    <a:pt x="52971" y="11899"/>
                  </a:lnTo>
                  <a:lnTo>
                    <a:pt x="53213" y="11658"/>
                  </a:lnTo>
                  <a:close/>
                </a:path>
                <a:path w="4589780" h="1830070">
                  <a:moveTo>
                    <a:pt x="114820" y="1784756"/>
                  </a:moveTo>
                  <a:lnTo>
                    <a:pt x="114579" y="1784057"/>
                  </a:lnTo>
                  <a:lnTo>
                    <a:pt x="112953" y="1783816"/>
                  </a:lnTo>
                  <a:lnTo>
                    <a:pt x="111544" y="1783588"/>
                  </a:lnTo>
                  <a:lnTo>
                    <a:pt x="110147" y="1783588"/>
                  </a:lnTo>
                  <a:lnTo>
                    <a:pt x="109918" y="1783346"/>
                  </a:lnTo>
                  <a:lnTo>
                    <a:pt x="109220" y="1784286"/>
                  </a:lnTo>
                  <a:lnTo>
                    <a:pt x="109220" y="1784515"/>
                  </a:lnTo>
                  <a:lnTo>
                    <a:pt x="109918" y="1786623"/>
                  </a:lnTo>
                  <a:lnTo>
                    <a:pt x="110375" y="1786623"/>
                  </a:lnTo>
                  <a:lnTo>
                    <a:pt x="112014" y="1786851"/>
                  </a:lnTo>
                  <a:lnTo>
                    <a:pt x="113411" y="1786382"/>
                  </a:lnTo>
                  <a:lnTo>
                    <a:pt x="114820" y="1786153"/>
                  </a:lnTo>
                  <a:lnTo>
                    <a:pt x="114820" y="1784756"/>
                  </a:lnTo>
                  <a:close/>
                </a:path>
                <a:path w="4589780" h="1830070">
                  <a:moveTo>
                    <a:pt x="292176" y="703580"/>
                  </a:moveTo>
                  <a:lnTo>
                    <a:pt x="290068" y="701255"/>
                  </a:lnTo>
                  <a:lnTo>
                    <a:pt x="287731" y="701255"/>
                  </a:lnTo>
                  <a:lnTo>
                    <a:pt x="285635" y="703580"/>
                  </a:lnTo>
                  <a:lnTo>
                    <a:pt x="287972" y="705916"/>
                  </a:lnTo>
                  <a:lnTo>
                    <a:pt x="290068" y="705916"/>
                  </a:lnTo>
                  <a:lnTo>
                    <a:pt x="292176" y="703580"/>
                  </a:lnTo>
                  <a:close/>
                </a:path>
                <a:path w="4589780" h="1830070">
                  <a:moveTo>
                    <a:pt x="305244" y="1251280"/>
                  </a:moveTo>
                  <a:lnTo>
                    <a:pt x="304076" y="1247787"/>
                  </a:lnTo>
                  <a:lnTo>
                    <a:pt x="301040" y="1250124"/>
                  </a:lnTo>
                  <a:lnTo>
                    <a:pt x="298932" y="1249413"/>
                  </a:lnTo>
                  <a:lnTo>
                    <a:pt x="300799" y="1252689"/>
                  </a:lnTo>
                  <a:lnTo>
                    <a:pt x="305244" y="1251280"/>
                  </a:lnTo>
                  <a:close/>
                </a:path>
                <a:path w="4589780" h="1830070">
                  <a:moveTo>
                    <a:pt x="639419" y="877671"/>
                  </a:moveTo>
                  <a:lnTo>
                    <a:pt x="638251" y="874166"/>
                  </a:lnTo>
                  <a:lnTo>
                    <a:pt x="635215" y="876503"/>
                  </a:lnTo>
                  <a:lnTo>
                    <a:pt x="633107" y="875804"/>
                  </a:lnTo>
                  <a:lnTo>
                    <a:pt x="635215" y="879068"/>
                  </a:lnTo>
                  <a:lnTo>
                    <a:pt x="639419" y="877671"/>
                  </a:lnTo>
                  <a:close/>
                </a:path>
                <a:path w="4589780" h="1830070">
                  <a:moveTo>
                    <a:pt x="681647" y="1004620"/>
                  </a:moveTo>
                  <a:lnTo>
                    <a:pt x="680021" y="1005319"/>
                  </a:lnTo>
                  <a:lnTo>
                    <a:pt x="677456" y="1001356"/>
                  </a:lnTo>
                  <a:lnTo>
                    <a:pt x="676287" y="1005789"/>
                  </a:lnTo>
                  <a:lnTo>
                    <a:pt x="678154" y="1007427"/>
                  </a:lnTo>
                  <a:lnTo>
                    <a:pt x="680021" y="1007427"/>
                  </a:lnTo>
                  <a:lnTo>
                    <a:pt x="681647" y="1004620"/>
                  </a:lnTo>
                  <a:close/>
                </a:path>
                <a:path w="4589780" h="1830070">
                  <a:moveTo>
                    <a:pt x="737654" y="1005789"/>
                  </a:moveTo>
                  <a:lnTo>
                    <a:pt x="736955" y="1003693"/>
                  </a:lnTo>
                  <a:lnTo>
                    <a:pt x="736485" y="1003693"/>
                  </a:lnTo>
                  <a:lnTo>
                    <a:pt x="734860" y="1003452"/>
                  </a:lnTo>
                  <a:lnTo>
                    <a:pt x="733463" y="1003922"/>
                  </a:lnTo>
                  <a:lnTo>
                    <a:pt x="732053" y="1004150"/>
                  </a:lnTo>
                  <a:lnTo>
                    <a:pt x="732053" y="1005560"/>
                  </a:lnTo>
                  <a:lnTo>
                    <a:pt x="732294" y="1006259"/>
                  </a:lnTo>
                  <a:lnTo>
                    <a:pt x="733691" y="1006487"/>
                  </a:lnTo>
                  <a:lnTo>
                    <a:pt x="735330" y="1006716"/>
                  </a:lnTo>
                  <a:lnTo>
                    <a:pt x="736727" y="1006716"/>
                  </a:lnTo>
                  <a:lnTo>
                    <a:pt x="736955" y="1006957"/>
                  </a:lnTo>
                  <a:lnTo>
                    <a:pt x="737654" y="1006017"/>
                  </a:lnTo>
                  <a:lnTo>
                    <a:pt x="737654" y="1005789"/>
                  </a:lnTo>
                  <a:close/>
                </a:path>
                <a:path w="4589780" h="1830070">
                  <a:moveTo>
                    <a:pt x="767067" y="15862"/>
                  </a:moveTo>
                  <a:lnTo>
                    <a:pt x="766368" y="13766"/>
                  </a:lnTo>
                  <a:lnTo>
                    <a:pt x="765898" y="13766"/>
                  </a:lnTo>
                  <a:lnTo>
                    <a:pt x="764260" y="13525"/>
                  </a:lnTo>
                  <a:lnTo>
                    <a:pt x="762863" y="13995"/>
                  </a:lnTo>
                  <a:lnTo>
                    <a:pt x="761466" y="14236"/>
                  </a:lnTo>
                  <a:lnTo>
                    <a:pt x="761466" y="15633"/>
                  </a:lnTo>
                  <a:lnTo>
                    <a:pt x="761695" y="16332"/>
                  </a:lnTo>
                  <a:lnTo>
                    <a:pt x="763092" y="16560"/>
                  </a:lnTo>
                  <a:lnTo>
                    <a:pt x="764730" y="16802"/>
                  </a:lnTo>
                  <a:lnTo>
                    <a:pt x="766127" y="16802"/>
                  </a:lnTo>
                  <a:lnTo>
                    <a:pt x="766368" y="17030"/>
                  </a:lnTo>
                  <a:lnTo>
                    <a:pt x="767067" y="16103"/>
                  </a:lnTo>
                  <a:lnTo>
                    <a:pt x="767067" y="15862"/>
                  </a:lnTo>
                  <a:close/>
                </a:path>
                <a:path w="4589780" h="1830070">
                  <a:moveTo>
                    <a:pt x="820039" y="13766"/>
                  </a:moveTo>
                  <a:lnTo>
                    <a:pt x="819797" y="12128"/>
                  </a:lnTo>
                  <a:lnTo>
                    <a:pt x="819797" y="11658"/>
                  </a:lnTo>
                  <a:lnTo>
                    <a:pt x="819099" y="10960"/>
                  </a:lnTo>
                  <a:lnTo>
                    <a:pt x="818870" y="10960"/>
                  </a:lnTo>
                  <a:lnTo>
                    <a:pt x="816762" y="11658"/>
                  </a:lnTo>
                  <a:lnTo>
                    <a:pt x="816762" y="12128"/>
                  </a:lnTo>
                  <a:lnTo>
                    <a:pt x="816533" y="13766"/>
                  </a:lnTo>
                  <a:lnTo>
                    <a:pt x="816762" y="15392"/>
                  </a:lnTo>
                  <a:lnTo>
                    <a:pt x="816762" y="17030"/>
                  </a:lnTo>
                  <a:lnTo>
                    <a:pt x="819797" y="17030"/>
                  </a:lnTo>
                  <a:lnTo>
                    <a:pt x="819797" y="15392"/>
                  </a:lnTo>
                  <a:lnTo>
                    <a:pt x="820039" y="13766"/>
                  </a:lnTo>
                  <a:close/>
                </a:path>
                <a:path w="4589780" h="1830070">
                  <a:moveTo>
                    <a:pt x="832866" y="1784286"/>
                  </a:moveTo>
                  <a:lnTo>
                    <a:pt x="830770" y="1783346"/>
                  </a:lnTo>
                  <a:lnTo>
                    <a:pt x="828903" y="1782648"/>
                  </a:lnTo>
                  <a:lnTo>
                    <a:pt x="826338" y="1785213"/>
                  </a:lnTo>
                  <a:lnTo>
                    <a:pt x="829373" y="1787321"/>
                  </a:lnTo>
                  <a:lnTo>
                    <a:pt x="831240" y="1788248"/>
                  </a:lnTo>
                  <a:lnTo>
                    <a:pt x="832866" y="1784286"/>
                  </a:lnTo>
                  <a:close/>
                </a:path>
                <a:path w="4589780" h="1830070">
                  <a:moveTo>
                    <a:pt x="869276" y="705218"/>
                  </a:moveTo>
                  <a:lnTo>
                    <a:pt x="868807" y="703821"/>
                  </a:lnTo>
                  <a:lnTo>
                    <a:pt x="868578" y="702411"/>
                  </a:lnTo>
                  <a:lnTo>
                    <a:pt x="867168" y="702411"/>
                  </a:lnTo>
                  <a:lnTo>
                    <a:pt x="866470" y="702652"/>
                  </a:lnTo>
                  <a:lnTo>
                    <a:pt x="866241" y="704049"/>
                  </a:lnTo>
                  <a:lnTo>
                    <a:pt x="866013" y="705688"/>
                  </a:lnTo>
                  <a:lnTo>
                    <a:pt x="866013" y="707085"/>
                  </a:lnTo>
                  <a:lnTo>
                    <a:pt x="865771" y="707313"/>
                  </a:lnTo>
                  <a:lnTo>
                    <a:pt x="866711" y="708012"/>
                  </a:lnTo>
                  <a:lnTo>
                    <a:pt x="866940" y="708012"/>
                  </a:lnTo>
                  <a:lnTo>
                    <a:pt x="869048" y="707313"/>
                  </a:lnTo>
                  <a:lnTo>
                    <a:pt x="869048" y="706856"/>
                  </a:lnTo>
                  <a:lnTo>
                    <a:pt x="869276" y="705218"/>
                  </a:lnTo>
                  <a:close/>
                </a:path>
                <a:path w="4589780" h="1830070">
                  <a:moveTo>
                    <a:pt x="871842" y="11658"/>
                  </a:moveTo>
                  <a:lnTo>
                    <a:pt x="869975" y="9791"/>
                  </a:lnTo>
                  <a:lnTo>
                    <a:pt x="868337" y="10033"/>
                  </a:lnTo>
                  <a:lnTo>
                    <a:pt x="865543" y="12128"/>
                  </a:lnTo>
                  <a:lnTo>
                    <a:pt x="868578" y="14236"/>
                  </a:lnTo>
                  <a:lnTo>
                    <a:pt x="870673" y="15163"/>
                  </a:lnTo>
                  <a:lnTo>
                    <a:pt x="871842" y="11658"/>
                  </a:lnTo>
                  <a:close/>
                </a:path>
                <a:path w="4589780" h="1830070">
                  <a:moveTo>
                    <a:pt x="875576" y="874166"/>
                  </a:moveTo>
                  <a:lnTo>
                    <a:pt x="873480" y="871842"/>
                  </a:lnTo>
                  <a:lnTo>
                    <a:pt x="871143" y="871842"/>
                  </a:lnTo>
                  <a:lnTo>
                    <a:pt x="869048" y="874166"/>
                  </a:lnTo>
                  <a:lnTo>
                    <a:pt x="871372" y="876503"/>
                  </a:lnTo>
                  <a:lnTo>
                    <a:pt x="873480" y="876503"/>
                  </a:lnTo>
                  <a:lnTo>
                    <a:pt x="875576" y="874166"/>
                  </a:lnTo>
                  <a:close/>
                </a:path>
                <a:path w="4589780" h="1830070">
                  <a:moveTo>
                    <a:pt x="930884" y="704278"/>
                  </a:moveTo>
                  <a:lnTo>
                    <a:pt x="930186" y="702183"/>
                  </a:lnTo>
                  <a:lnTo>
                    <a:pt x="929716" y="702183"/>
                  </a:lnTo>
                  <a:lnTo>
                    <a:pt x="928077" y="701954"/>
                  </a:lnTo>
                  <a:lnTo>
                    <a:pt x="926680" y="702411"/>
                  </a:lnTo>
                  <a:lnTo>
                    <a:pt x="925283" y="702652"/>
                  </a:lnTo>
                  <a:lnTo>
                    <a:pt x="925283" y="704049"/>
                  </a:lnTo>
                  <a:lnTo>
                    <a:pt x="925512" y="704748"/>
                  </a:lnTo>
                  <a:lnTo>
                    <a:pt x="926909" y="704989"/>
                  </a:lnTo>
                  <a:lnTo>
                    <a:pt x="928547" y="705218"/>
                  </a:lnTo>
                  <a:lnTo>
                    <a:pt x="929944" y="705218"/>
                  </a:lnTo>
                  <a:lnTo>
                    <a:pt x="930186" y="705446"/>
                  </a:lnTo>
                  <a:lnTo>
                    <a:pt x="930884" y="704519"/>
                  </a:lnTo>
                  <a:lnTo>
                    <a:pt x="930884" y="704278"/>
                  </a:lnTo>
                  <a:close/>
                </a:path>
                <a:path w="4589780" h="1830070">
                  <a:moveTo>
                    <a:pt x="1097965" y="701014"/>
                  </a:moveTo>
                  <a:lnTo>
                    <a:pt x="1097267" y="698919"/>
                  </a:lnTo>
                  <a:lnTo>
                    <a:pt x="1096797" y="698919"/>
                  </a:lnTo>
                  <a:lnTo>
                    <a:pt x="1095171" y="698677"/>
                  </a:lnTo>
                  <a:lnTo>
                    <a:pt x="1093774" y="699147"/>
                  </a:lnTo>
                  <a:lnTo>
                    <a:pt x="1092365" y="699389"/>
                  </a:lnTo>
                  <a:lnTo>
                    <a:pt x="1092606" y="700087"/>
                  </a:lnTo>
                  <a:lnTo>
                    <a:pt x="1092606" y="701484"/>
                  </a:lnTo>
                  <a:lnTo>
                    <a:pt x="1094003" y="701713"/>
                  </a:lnTo>
                  <a:lnTo>
                    <a:pt x="1095641" y="701954"/>
                  </a:lnTo>
                  <a:lnTo>
                    <a:pt x="1097038" y="701954"/>
                  </a:lnTo>
                  <a:lnTo>
                    <a:pt x="1097267" y="702183"/>
                  </a:lnTo>
                  <a:lnTo>
                    <a:pt x="1097965" y="701255"/>
                  </a:lnTo>
                  <a:lnTo>
                    <a:pt x="1097965" y="701014"/>
                  </a:lnTo>
                  <a:close/>
                </a:path>
                <a:path w="4589780" h="1830070">
                  <a:moveTo>
                    <a:pt x="1167511" y="17030"/>
                  </a:moveTo>
                  <a:lnTo>
                    <a:pt x="1167041" y="15633"/>
                  </a:lnTo>
                  <a:lnTo>
                    <a:pt x="1166812" y="14236"/>
                  </a:lnTo>
                  <a:lnTo>
                    <a:pt x="1165415" y="14236"/>
                  </a:lnTo>
                  <a:lnTo>
                    <a:pt x="1164717" y="14465"/>
                  </a:lnTo>
                  <a:lnTo>
                    <a:pt x="1164475" y="15862"/>
                  </a:lnTo>
                  <a:lnTo>
                    <a:pt x="1164247" y="17500"/>
                  </a:lnTo>
                  <a:lnTo>
                    <a:pt x="1164247" y="18897"/>
                  </a:lnTo>
                  <a:lnTo>
                    <a:pt x="1164005" y="19126"/>
                  </a:lnTo>
                  <a:lnTo>
                    <a:pt x="1164945" y="19837"/>
                  </a:lnTo>
                  <a:lnTo>
                    <a:pt x="1165174" y="19837"/>
                  </a:lnTo>
                  <a:lnTo>
                    <a:pt x="1167282" y="19126"/>
                  </a:lnTo>
                  <a:lnTo>
                    <a:pt x="1167282" y="18669"/>
                  </a:lnTo>
                  <a:lnTo>
                    <a:pt x="1167511" y="17030"/>
                  </a:lnTo>
                  <a:close/>
                </a:path>
                <a:path w="4589780" h="1830070">
                  <a:moveTo>
                    <a:pt x="1195044" y="697280"/>
                  </a:moveTo>
                  <a:lnTo>
                    <a:pt x="1191552" y="695883"/>
                  </a:lnTo>
                  <a:lnTo>
                    <a:pt x="1189685" y="697750"/>
                  </a:lnTo>
                  <a:lnTo>
                    <a:pt x="1189913" y="699389"/>
                  </a:lnTo>
                  <a:lnTo>
                    <a:pt x="1192022" y="702183"/>
                  </a:lnTo>
                  <a:lnTo>
                    <a:pt x="1194117" y="699389"/>
                  </a:lnTo>
                  <a:lnTo>
                    <a:pt x="1195044" y="697280"/>
                  </a:lnTo>
                  <a:close/>
                </a:path>
                <a:path w="4589780" h="1830070">
                  <a:moveTo>
                    <a:pt x="1272997" y="876503"/>
                  </a:moveTo>
                  <a:lnTo>
                    <a:pt x="1272755" y="874877"/>
                  </a:lnTo>
                  <a:lnTo>
                    <a:pt x="1270660" y="872070"/>
                  </a:lnTo>
                  <a:lnTo>
                    <a:pt x="1268552" y="875106"/>
                  </a:lnTo>
                  <a:lnTo>
                    <a:pt x="1267625" y="877201"/>
                  </a:lnTo>
                  <a:lnTo>
                    <a:pt x="1271130" y="878370"/>
                  </a:lnTo>
                  <a:lnTo>
                    <a:pt x="1272997" y="876503"/>
                  </a:lnTo>
                  <a:close/>
                </a:path>
                <a:path w="4589780" h="1830070">
                  <a:moveTo>
                    <a:pt x="1305191" y="1006716"/>
                  </a:moveTo>
                  <a:lnTo>
                    <a:pt x="1304734" y="1005319"/>
                  </a:lnTo>
                  <a:lnTo>
                    <a:pt x="1304493" y="1003922"/>
                  </a:lnTo>
                  <a:lnTo>
                    <a:pt x="1303794" y="1003922"/>
                  </a:lnTo>
                  <a:lnTo>
                    <a:pt x="1303096" y="1004150"/>
                  </a:lnTo>
                  <a:lnTo>
                    <a:pt x="1302397" y="1004150"/>
                  </a:lnTo>
                  <a:lnTo>
                    <a:pt x="1302156" y="1005560"/>
                  </a:lnTo>
                  <a:lnTo>
                    <a:pt x="1301927" y="1007186"/>
                  </a:lnTo>
                  <a:lnTo>
                    <a:pt x="1301927" y="1008583"/>
                  </a:lnTo>
                  <a:lnTo>
                    <a:pt x="1301699" y="1008824"/>
                  </a:lnTo>
                  <a:lnTo>
                    <a:pt x="1302626" y="1009523"/>
                  </a:lnTo>
                  <a:lnTo>
                    <a:pt x="1302867" y="1009523"/>
                  </a:lnTo>
                  <a:lnTo>
                    <a:pt x="1304963" y="1008824"/>
                  </a:lnTo>
                  <a:lnTo>
                    <a:pt x="1304963" y="1008354"/>
                  </a:lnTo>
                  <a:lnTo>
                    <a:pt x="1305191" y="1006716"/>
                  </a:lnTo>
                  <a:close/>
                </a:path>
                <a:path w="4589780" h="1830070">
                  <a:moveTo>
                    <a:pt x="1449641" y="417017"/>
                  </a:moveTo>
                  <a:lnTo>
                    <a:pt x="1448943" y="415620"/>
                  </a:lnTo>
                  <a:lnTo>
                    <a:pt x="1448714" y="414680"/>
                  </a:lnTo>
                  <a:lnTo>
                    <a:pt x="1447076" y="414210"/>
                  </a:lnTo>
                  <a:lnTo>
                    <a:pt x="1445907" y="413512"/>
                  </a:lnTo>
                  <a:lnTo>
                    <a:pt x="1445907" y="415150"/>
                  </a:lnTo>
                  <a:lnTo>
                    <a:pt x="1445679" y="416775"/>
                  </a:lnTo>
                  <a:lnTo>
                    <a:pt x="1446149" y="417944"/>
                  </a:lnTo>
                  <a:lnTo>
                    <a:pt x="1446377" y="418884"/>
                  </a:lnTo>
                  <a:lnTo>
                    <a:pt x="1448015" y="419354"/>
                  </a:lnTo>
                  <a:lnTo>
                    <a:pt x="1449184" y="420052"/>
                  </a:lnTo>
                  <a:lnTo>
                    <a:pt x="1449184" y="418642"/>
                  </a:lnTo>
                  <a:lnTo>
                    <a:pt x="1449641" y="417017"/>
                  </a:lnTo>
                  <a:close/>
                </a:path>
                <a:path w="4589780" h="1830070">
                  <a:moveTo>
                    <a:pt x="1465745" y="1703311"/>
                  </a:moveTo>
                  <a:lnTo>
                    <a:pt x="1463649" y="1700974"/>
                  </a:lnTo>
                  <a:lnTo>
                    <a:pt x="1461312" y="1700974"/>
                  </a:lnTo>
                  <a:lnTo>
                    <a:pt x="1459217" y="1703311"/>
                  </a:lnTo>
                  <a:lnTo>
                    <a:pt x="1461312" y="1705648"/>
                  </a:lnTo>
                  <a:lnTo>
                    <a:pt x="1463421" y="1705648"/>
                  </a:lnTo>
                  <a:lnTo>
                    <a:pt x="1465745" y="1703311"/>
                  </a:lnTo>
                  <a:close/>
                </a:path>
                <a:path w="4589780" h="1830070">
                  <a:moveTo>
                    <a:pt x="1475079" y="422376"/>
                  </a:moveTo>
                  <a:lnTo>
                    <a:pt x="1474381" y="420281"/>
                  </a:lnTo>
                  <a:lnTo>
                    <a:pt x="1473911" y="420281"/>
                  </a:lnTo>
                  <a:lnTo>
                    <a:pt x="1472285" y="420052"/>
                  </a:lnTo>
                  <a:lnTo>
                    <a:pt x="1470888" y="420509"/>
                  </a:lnTo>
                  <a:lnTo>
                    <a:pt x="1469478" y="420751"/>
                  </a:lnTo>
                  <a:lnTo>
                    <a:pt x="1469478" y="422148"/>
                  </a:lnTo>
                  <a:lnTo>
                    <a:pt x="1469720" y="422846"/>
                  </a:lnTo>
                  <a:lnTo>
                    <a:pt x="1471345" y="423087"/>
                  </a:lnTo>
                  <a:lnTo>
                    <a:pt x="1472755" y="423316"/>
                  </a:lnTo>
                  <a:lnTo>
                    <a:pt x="1474152" y="423316"/>
                  </a:lnTo>
                  <a:lnTo>
                    <a:pt x="1474381" y="423545"/>
                  </a:lnTo>
                  <a:lnTo>
                    <a:pt x="1475079" y="422617"/>
                  </a:lnTo>
                  <a:lnTo>
                    <a:pt x="1475079" y="422376"/>
                  </a:lnTo>
                  <a:close/>
                </a:path>
                <a:path w="4589780" h="1830070">
                  <a:moveTo>
                    <a:pt x="1486979" y="877201"/>
                  </a:moveTo>
                  <a:lnTo>
                    <a:pt x="1483487" y="876033"/>
                  </a:lnTo>
                  <a:lnTo>
                    <a:pt x="1482090" y="880478"/>
                  </a:lnTo>
                  <a:lnTo>
                    <a:pt x="1485353" y="882345"/>
                  </a:lnTo>
                  <a:lnTo>
                    <a:pt x="1484655" y="880237"/>
                  </a:lnTo>
                  <a:lnTo>
                    <a:pt x="1486979" y="877201"/>
                  </a:lnTo>
                  <a:close/>
                </a:path>
                <a:path w="4589780" h="1830070">
                  <a:moveTo>
                    <a:pt x="1593634" y="1702841"/>
                  </a:moveTo>
                  <a:lnTo>
                    <a:pt x="1592694" y="1702142"/>
                  </a:lnTo>
                  <a:lnTo>
                    <a:pt x="1592465" y="1702142"/>
                  </a:lnTo>
                  <a:lnTo>
                    <a:pt x="1590370" y="1702841"/>
                  </a:lnTo>
                  <a:lnTo>
                    <a:pt x="1590370" y="1703311"/>
                  </a:lnTo>
                  <a:lnTo>
                    <a:pt x="1590128" y="1704936"/>
                  </a:lnTo>
                  <a:lnTo>
                    <a:pt x="1590598" y="1706346"/>
                  </a:lnTo>
                  <a:lnTo>
                    <a:pt x="1590827" y="1707743"/>
                  </a:lnTo>
                  <a:lnTo>
                    <a:pt x="1592237" y="1707743"/>
                  </a:lnTo>
                  <a:lnTo>
                    <a:pt x="1592935" y="1707515"/>
                  </a:lnTo>
                  <a:lnTo>
                    <a:pt x="1593164" y="1706105"/>
                  </a:lnTo>
                  <a:lnTo>
                    <a:pt x="1593392" y="1704479"/>
                  </a:lnTo>
                  <a:lnTo>
                    <a:pt x="1593392" y="1703070"/>
                  </a:lnTo>
                  <a:lnTo>
                    <a:pt x="1593634" y="1702841"/>
                  </a:lnTo>
                  <a:close/>
                </a:path>
                <a:path w="4589780" h="1830070">
                  <a:moveTo>
                    <a:pt x="1613700" y="425653"/>
                  </a:moveTo>
                  <a:lnTo>
                    <a:pt x="1610906" y="424014"/>
                  </a:lnTo>
                  <a:lnTo>
                    <a:pt x="1611604" y="425653"/>
                  </a:lnTo>
                  <a:lnTo>
                    <a:pt x="1607629" y="428447"/>
                  </a:lnTo>
                  <a:lnTo>
                    <a:pt x="1612074" y="429387"/>
                  </a:lnTo>
                  <a:lnTo>
                    <a:pt x="1613700" y="427520"/>
                  </a:lnTo>
                  <a:lnTo>
                    <a:pt x="1613700" y="425653"/>
                  </a:lnTo>
                  <a:close/>
                </a:path>
                <a:path w="4589780" h="1830070">
                  <a:moveTo>
                    <a:pt x="1659204" y="12128"/>
                  </a:moveTo>
                  <a:lnTo>
                    <a:pt x="1656410" y="10033"/>
                  </a:lnTo>
                  <a:lnTo>
                    <a:pt x="1654302" y="9093"/>
                  </a:lnTo>
                  <a:lnTo>
                    <a:pt x="1652676" y="12598"/>
                  </a:lnTo>
                  <a:lnTo>
                    <a:pt x="1654771" y="14465"/>
                  </a:lnTo>
                  <a:lnTo>
                    <a:pt x="1656410" y="14236"/>
                  </a:lnTo>
                  <a:lnTo>
                    <a:pt x="1659204" y="12128"/>
                  </a:lnTo>
                  <a:close/>
                </a:path>
                <a:path w="4589780" h="1830070">
                  <a:moveTo>
                    <a:pt x="1750923" y="418414"/>
                  </a:moveTo>
                  <a:lnTo>
                    <a:pt x="1748586" y="416077"/>
                  </a:lnTo>
                  <a:lnTo>
                    <a:pt x="1746478" y="416077"/>
                  </a:lnTo>
                  <a:lnTo>
                    <a:pt x="1744383" y="418414"/>
                  </a:lnTo>
                  <a:lnTo>
                    <a:pt x="1746478" y="420751"/>
                  </a:lnTo>
                  <a:lnTo>
                    <a:pt x="1748815" y="420751"/>
                  </a:lnTo>
                  <a:lnTo>
                    <a:pt x="1750923" y="418414"/>
                  </a:lnTo>
                  <a:close/>
                </a:path>
                <a:path w="4589780" h="1830070">
                  <a:moveTo>
                    <a:pt x="1803196" y="421678"/>
                  </a:moveTo>
                  <a:lnTo>
                    <a:pt x="1801088" y="419354"/>
                  </a:lnTo>
                  <a:lnTo>
                    <a:pt x="1798751" y="419354"/>
                  </a:lnTo>
                  <a:lnTo>
                    <a:pt x="1796656" y="421678"/>
                  </a:lnTo>
                  <a:lnTo>
                    <a:pt x="1798993" y="424014"/>
                  </a:lnTo>
                  <a:lnTo>
                    <a:pt x="1801088" y="424014"/>
                  </a:lnTo>
                  <a:lnTo>
                    <a:pt x="1803196" y="421678"/>
                  </a:lnTo>
                  <a:close/>
                </a:path>
                <a:path w="4589780" h="1830070">
                  <a:moveTo>
                    <a:pt x="1805990" y="873709"/>
                  </a:moveTo>
                  <a:lnTo>
                    <a:pt x="1805762" y="873010"/>
                  </a:lnTo>
                  <a:lnTo>
                    <a:pt x="1804352" y="872769"/>
                  </a:lnTo>
                  <a:lnTo>
                    <a:pt x="1802726" y="872540"/>
                  </a:lnTo>
                  <a:lnTo>
                    <a:pt x="1801329" y="872540"/>
                  </a:lnTo>
                  <a:lnTo>
                    <a:pt x="1801088" y="872299"/>
                  </a:lnTo>
                  <a:lnTo>
                    <a:pt x="1800390" y="873239"/>
                  </a:lnTo>
                  <a:lnTo>
                    <a:pt x="1800390" y="873467"/>
                  </a:lnTo>
                  <a:lnTo>
                    <a:pt x="1801088" y="875576"/>
                  </a:lnTo>
                  <a:lnTo>
                    <a:pt x="1801558" y="875576"/>
                  </a:lnTo>
                  <a:lnTo>
                    <a:pt x="1803196" y="875804"/>
                  </a:lnTo>
                  <a:lnTo>
                    <a:pt x="1804593" y="875334"/>
                  </a:lnTo>
                  <a:lnTo>
                    <a:pt x="1805990" y="875106"/>
                  </a:lnTo>
                  <a:lnTo>
                    <a:pt x="1805990" y="873709"/>
                  </a:lnTo>
                  <a:close/>
                </a:path>
                <a:path w="4589780" h="1830070">
                  <a:moveTo>
                    <a:pt x="1823034" y="703122"/>
                  </a:moveTo>
                  <a:lnTo>
                    <a:pt x="1822094" y="702411"/>
                  </a:lnTo>
                  <a:lnTo>
                    <a:pt x="1821865" y="702411"/>
                  </a:lnTo>
                  <a:lnTo>
                    <a:pt x="1819757" y="703122"/>
                  </a:lnTo>
                  <a:lnTo>
                    <a:pt x="1819757" y="703580"/>
                  </a:lnTo>
                  <a:lnTo>
                    <a:pt x="1819529" y="705218"/>
                  </a:lnTo>
                  <a:lnTo>
                    <a:pt x="1819998" y="706615"/>
                  </a:lnTo>
                  <a:lnTo>
                    <a:pt x="1820227" y="708012"/>
                  </a:lnTo>
                  <a:lnTo>
                    <a:pt x="1821624" y="708012"/>
                  </a:lnTo>
                  <a:lnTo>
                    <a:pt x="1822323" y="707783"/>
                  </a:lnTo>
                  <a:lnTo>
                    <a:pt x="1822564" y="706386"/>
                  </a:lnTo>
                  <a:lnTo>
                    <a:pt x="1822792" y="704748"/>
                  </a:lnTo>
                  <a:lnTo>
                    <a:pt x="1822792" y="703351"/>
                  </a:lnTo>
                  <a:lnTo>
                    <a:pt x="1823034" y="703122"/>
                  </a:lnTo>
                  <a:close/>
                </a:path>
                <a:path w="4589780" h="1830070">
                  <a:moveTo>
                    <a:pt x="1884172" y="415150"/>
                  </a:moveTo>
                  <a:lnTo>
                    <a:pt x="1879739" y="413981"/>
                  </a:lnTo>
                  <a:lnTo>
                    <a:pt x="1878101" y="415848"/>
                  </a:lnTo>
                  <a:lnTo>
                    <a:pt x="1878101" y="417715"/>
                  </a:lnTo>
                  <a:lnTo>
                    <a:pt x="1880895" y="419354"/>
                  </a:lnTo>
                  <a:lnTo>
                    <a:pt x="1880196" y="417715"/>
                  </a:lnTo>
                  <a:lnTo>
                    <a:pt x="1884172" y="415150"/>
                  </a:lnTo>
                  <a:close/>
                </a:path>
                <a:path w="4589780" h="1830070">
                  <a:moveTo>
                    <a:pt x="1895830" y="1602257"/>
                  </a:moveTo>
                  <a:lnTo>
                    <a:pt x="1893265" y="1600161"/>
                  </a:lnTo>
                  <a:lnTo>
                    <a:pt x="1890941" y="1602257"/>
                  </a:lnTo>
                  <a:lnTo>
                    <a:pt x="1890941" y="1604594"/>
                  </a:lnTo>
                  <a:lnTo>
                    <a:pt x="1893265" y="1606702"/>
                  </a:lnTo>
                  <a:lnTo>
                    <a:pt x="1895830" y="1604365"/>
                  </a:lnTo>
                  <a:lnTo>
                    <a:pt x="1895830" y="1602257"/>
                  </a:lnTo>
                  <a:close/>
                </a:path>
                <a:path w="4589780" h="1830070">
                  <a:moveTo>
                    <a:pt x="1911477" y="698677"/>
                  </a:moveTo>
                  <a:lnTo>
                    <a:pt x="1909368" y="695413"/>
                  </a:lnTo>
                  <a:lnTo>
                    <a:pt x="1905165" y="696810"/>
                  </a:lnTo>
                  <a:lnTo>
                    <a:pt x="1906333" y="700316"/>
                  </a:lnTo>
                  <a:lnTo>
                    <a:pt x="1909368" y="697979"/>
                  </a:lnTo>
                  <a:lnTo>
                    <a:pt x="1911477" y="698677"/>
                  </a:lnTo>
                  <a:close/>
                </a:path>
                <a:path w="4589780" h="1830070">
                  <a:moveTo>
                    <a:pt x="1927809" y="870902"/>
                  </a:moveTo>
                  <a:lnTo>
                    <a:pt x="1925701" y="868337"/>
                  </a:lnTo>
                  <a:lnTo>
                    <a:pt x="1923376" y="868337"/>
                  </a:lnTo>
                  <a:lnTo>
                    <a:pt x="1921268" y="870902"/>
                  </a:lnTo>
                  <a:lnTo>
                    <a:pt x="1923376" y="873239"/>
                  </a:lnTo>
                  <a:lnTo>
                    <a:pt x="1925701" y="873239"/>
                  </a:lnTo>
                  <a:lnTo>
                    <a:pt x="1927809" y="870902"/>
                  </a:lnTo>
                  <a:close/>
                </a:path>
                <a:path w="4589780" h="1830070">
                  <a:moveTo>
                    <a:pt x="1937613" y="10502"/>
                  </a:moveTo>
                  <a:lnTo>
                    <a:pt x="1935746" y="6997"/>
                  </a:lnTo>
                  <a:lnTo>
                    <a:pt x="1931314" y="8636"/>
                  </a:lnTo>
                  <a:lnTo>
                    <a:pt x="1932470" y="12128"/>
                  </a:lnTo>
                  <a:lnTo>
                    <a:pt x="1935505" y="9791"/>
                  </a:lnTo>
                  <a:lnTo>
                    <a:pt x="1937613" y="10502"/>
                  </a:lnTo>
                  <a:close/>
                </a:path>
                <a:path w="4589780" h="1830070">
                  <a:moveTo>
                    <a:pt x="1972144" y="25438"/>
                  </a:moveTo>
                  <a:lnTo>
                    <a:pt x="1969808" y="22402"/>
                  </a:lnTo>
                  <a:lnTo>
                    <a:pt x="1970506" y="20294"/>
                  </a:lnTo>
                  <a:lnTo>
                    <a:pt x="1967014" y="22161"/>
                  </a:lnTo>
                  <a:lnTo>
                    <a:pt x="1968639" y="26593"/>
                  </a:lnTo>
                  <a:lnTo>
                    <a:pt x="1972144" y="25438"/>
                  </a:lnTo>
                  <a:close/>
                </a:path>
                <a:path w="4589780" h="1830070">
                  <a:moveTo>
                    <a:pt x="2019757" y="1601330"/>
                  </a:moveTo>
                  <a:lnTo>
                    <a:pt x="2018817" y="1600631"/>
                  </a:lnTo>
                  <a:lnTo>
                    <a:pt x="2018588" y="1600631"/>
                  </a:lnTo>
                  <a:lnTo>
                    <a:pt x="2016480" y="1601330"/>
                  </a:lnTo>
                  <a:lnTo>
                    <a:pt x="2016480" y="1601800"/>
                  </a:lnTo>
                  <a:lnTo>
                    <a:pt x="2016252" y="1603425"/>
                  </a:lnTo>
                  <a:lnTo>
                    <a:pt x="2016721" y="1604835"/>
                  </a:lnTo>
                  <a:lnTo>
                    <a:pt x="2016950" y="1606232"/>
                  </a:lnTo>
                  <a:lnTo>
                    <a:pt x="2017649" y="1606232"/>
                  </a:lnTo>
                  <a:lnTo>
                    <a:pt x="2018347" y="1605991"/>
                  </a:lnTo>
                  <a:lnTo>
                    <a:pt x="2019046" y="1605991"/>
                  </a:lnTo>
                  <a:lnTo>
                    <a:pt x="2019287" y="1604365"/>
                  </a:lnTo>
                  <a:lnTo>
                    <a:pt x="2019515" y="1602968"/>
                  </a:lnTo>
                  <a:lnTo>
                    <a:pt x="2019515" y="1601558"/>
                  </a:lnTo>
                  <a:lnTo>
                    <a:pt x="2019757" y="1601330"/>
                  </a:lnTo>
                  <a:close/>
                </a:path>
                <a:path w="4589780" h="1830070">
                  <a:moveTo>
                    <a:pt x="2068296" y="870432"/>
                  </a:moveTo>
                  <a:lnTo>
                    <a:pt x="2066429" y="868565"/>
                  </a:lnTo>
                  <a:lnTo>
                    <a:pt x="2064791" y="868807"/>
                  </a:lnTo>
                  <a:lnTo>
                    <a:pt x="2061984" y="870902"/>
                  </a:lnTo>
                  <a:lnTo>
                    <a:pt x="2064791" y="873010"/>
                  </a:lnTo>
                  <a:lnTo>
                    <a:pt x="2066886" y="873937"/>
                  </a:lnTo>
                  <a:lnTo>
                    <a:pt x="2068296" y="870432"/>
                  </a:lnTo>
                  <a:close/>
                </a:path>
                <a:path w="4589780" h="1830070">
                  <a:moveTo>
                    <a:pt x="2101430" y="872540"/>
                  </a:moveTo>
                  <a:lnTo>
                    <a:pt x="2099564" y="869035"/>
                  </a:lnTo>
                  <a:lnTo>
                    <a:pt x="2095131" y="870673"/>
                  </a:lnTo>
                  <a:lnTo>
                    <a:pt x="2096300" y="874166"/>
                  </a:lnTo>
                  <a:lnTo>
                    <a:pt x="2099322" y="871842"/>
                  </a:lnTo>
                  <a:lnTo>
                    <a:pt x="2101430" y="872540"/>
                  </a:lnTo>
                  <a:close/>
                </a:path>
                <a:path w="4589780" h="1830070">
                  <a:moveTo>
                    <a:pt x="2121268" y="421919"/>
                  </a:moveTo>
                  <a:lnTo>
                    <a:pt x="2117991" y="420052"/>
                  </a:lnTo>
                  <a:lnTo>
                    <a:pt x="2118461" y="422148"/>
                  </a:lnTo>
                  <a:lnTo>
                    <a:pt x="2116366" y="425183"/>
                  </a:lnTo>
                  <a:lnTo>
                    <a:pt x="2119858" y="426351"/>
                  </a:lnTo>
                  <a:lnTo>
                    <a:pt x="2121268" y="421919"/>
                  </a:lnTo>
                  <a:close/>
                </a:path>
                <a:path w="4589780" h="1830070">
                  <a:moveTo>
                    <a:pt x="2154631" y="12598"/>
                  </a:moveTo>
                  <a:lnTo>
                    <a:pt x="2152307" y="10502"/>
                  </a:lnTo>
                  <a:lnTo>
                    <a:pt x="2149970" y="12598"/>
                  </a:lnTo>
                  <a:lnTo>
                    <a:pt x="2149970" y="14935"/>
                  </a:lnTo>
                  <a:lnTo>
                    <a:pt x="2152307" y="17030"/>
                  </a:lnTo>
                  <a:lnTo>
                    <a:pt x="2154631" y="14693"/>
                  </a:lnTo>
                  <a:lnTo>
                    <a:pt x="2154631" y="12598"/>
                  </a:lnTo>
                  <a:close/>
                </a:path>
                <a:path w="4589780" h="1830070">
                  <a:moveTo>
                    <a:pt x="2163737" y="420052"/>
                  </a:moveTo>
                  <a:lnTo>
                    <a:pt x="2161641" y="420751"/>
                  </a:lnTo>
                  <a:lnTo>
                    <a:pt x="2158835" y="418642"/>
                  </a:lnTo>
                  <a:lnTo>
                    <a:pt x="2157438" y="421919"/>
                  </a:lnTo>
                  <a:lnTo>
                    <a:pt x="2161870" y="423316"/>
                  </a:lnTo>
                  <a:lnTo>
                    <a:pt x="2163330" y="420751"/>
                  </a:lnTo>
                  <a:lnTo>
                    <a:pt x="2163737" y="420052"/>
                  </a:lnTo>
                  <a:close/>
                </a:path>
                <a:path w="4589780" h="1830070">
                  <a:moveTo>
                    <a:pt x="2266886" y="424954"/>
                  </a:moveTo>
                  <a:lnTo>
                    <a:pt x="2263610" y="423545"/>
                  </a:lnTo>
                  <a:lnTo>
                    <a:pt x="2262213" y="427977"/>
                  </a:lnTo>
                  <a:lnTo>
                    <a:pt x="2265476" y="429844"/>
                  </a:lnTo>
                  <a:lnTo>
                    <a:pt x="2264778" y="427748"/>
                  </a:lnTo>
                  <a:lnTo>
                    <a:pt x="2266886" y="424954"/>
                  </a:lnTo>
                  <a:close/>
                </a:path>
                <a:path w="4589780" h="1830070">
                  <a:moveTo>
                    <a:pt x="2303056" y="703821"/>
                  </a:moveTo>
                  <a:lnTo>
                    <a:pt x="2300719" y="700786"/>
                  </a:lnTo>
                  <a:lnTo>
                    <a:pt x="2301417" y="698677"/>
                  </a:lnTo>
                  <a:lnTo>
                    <a:pt x="2298154" y="700544"/>
                  </a:lnTo>
                  <a:lnTo>
                    <a:pt x="2299551" y="704989"/>
                  </a:lnTo>
                  <a:lnTo>
                    <a:pt x="2303056" y="703821"/>
                  </a:lnTo>
                  <a:close/>
                </a:path>
                <a:path w="4589780" h="1830070">
                  <a:moveTo>
                    <a:pt x="2334323" y="872540"/>
                  </a:moveTo>
                  <a:lnTo>
                    <a:pt x="2332228" y="869035"/>
                  </a:lnTo>
                  <a:lnTo>
                    <a:pt x="2328024" y="870673"/>
                  </a:lnTo>
                  <a:lnTo>
                    <a:pt x="2329192" y="874166"/>
                  </a:lnTo>
                  <a:lnTo>
                    <a:pt x="2332228" y="871842"/>
                  </a:lnTo>
                  <a:lnTo>
                    <a:pt x="2334323" y="872540"/>
                  </a:lnTo>
                  <a:close/>
                </a:path>
                <a:path w="4589780" h="1830070">
                  <a:moveTo>
                    <a:pt x="2433269" y="1782419"/>
                  </a:moveTo>
                  <a:lnTo>
                    <a:pt x="2430932" y="1780324"/>
                  </a:lnTo>
                  <a:lnTo>
                    <a:pt x="2428608" y="1782419"/>
                  </a:lnTo>
                  <a:lnTo>
                    <a:pt x="2428608" y="1784756"/>
                  </a:lnTo>
                  <a:lnTo>
                    <a:pt x="2430932" y="1786851"/>
                  </a:lnTo>
                  <a:lnTo>
                    <a:pt x="2433269" y="1784756"/>
                  </a:lnTo>
                  <a:lnTo>
                    <a:pt x="2433269" y="1782419"/>
                  </a:lnTo>
                  <a:close/>
                </a:path>
                <a:path w="4589780" h="1830070">
                  <a:moveTo>
                    <a:pt x="2757640" y="1825129"/>
                  </a:moveTo>
                  <a:lnTo>
                    <a:pt x="2755315" y="1823021"/>
                  </a:lnTo>
                  <a:lnTo>
                    <a:pt x="2752979" y="1825129"/>
                  </a:lnTo>
                  <a:lnTo>
                    <a:pt x="2752979" y="1827225"/>
                  </a:lnTo>
                  <a:lnTo>
                    <a:pt x="2755315" y="1829562"/>
                  </a:lnTo>
                  <a:lnTo>
                    <a:pt x="2757640" y="1827453"/>
                  </a:lnTo>
                  <a:lnTo>
                    <a:pt x="2757640" y="1825129"/>
                  </a:lnTo>
                  <a:close/>
                </a:path>
                <a:path w="4589780" h="1830070">
                  <a:moveTo>
                    <a:pt x="2819019" y="417944"/>
                  </a:moveTo>
                  <a:lnTo>
                    <a:pt x="2816923" y="416077"/>
                  </a:lnTo>
                  <a:lnTo>
                    <a:pt x="2815285" y="416318"/>
                  </a:lnTo>
                  <a:lnTo>
                    <a:pt x="2812478" y="418414"/>
                  </a:lnTo>
                  <a:lnTo>
                    <a:pt x="2815513" y="420509"/>
                  </a:lnTo>
                  <a:lnTo>
                    <a:pt x="2817622" y="421449"/>
                  </a:lnTo>
                  <a:lnTo>
                    <a:pt x="2819019" y="417944"/>
                  </a:lnTo>
                  <a:close/>
                </a:path>
                <a:path w="4589780" h="1830070">
                  <a:moveTo>
                    <a:pt x="2871990" y="1601800"/>
                  </a:moveTo>
                  <a:lnTo>
                    <a:pt x="2868955" y="1599463"/>
                  </a:lnTo>
                  <a:lnTo>
                    <a:pt x="2866860" y="1598523"/>
                  </a:lnTo>
                  <a:lnTo>
                    <a:pt x="2865691" y="1602257"/>
                  </a:lnTo>
                  <a:lnTo>
                    <a:pt x="2867558" y="1604124"/>
                  </a:lnTo>
                  <a:lnTo>
                    <a:pt x="2869196" y="1603895"/>
                  </a:lnTo>
                  <a:lnTo>
                    <a:pt x="2871990" y="1601800"/>
                  </a:lnTo>
                  <a:close/>
                </a:path>
                <a:path w="4589780" h="1830070">
                  <a:moveTo>
                    <a:pt x="2881553" y="1780324"/>
                  </a:moveTo>
                  <a:lnTo>
                    <a:pt x="2879458" y="1781022"/>
                  </a:lnTo>
                  <a:lnTo>
                    <a:pt x="2876423" y="1778685"/>
                  </a:lnTo>
                  <a:lnTo>
                    <a:pt x="2875254" y="1782191"/>
                  </a:lnTo>
                  <a:lnTo>
                    <a:pt x="2879687" y="1783588"/>
                  </a:lnTo>
                  <a:lnTo>
                    <a:pt x="2881160" y="1781022"/>
                  </a:lnTo>
                  <a:lnTo>
                    <a:pt x="2881553" y="1780324"/>
                  </a:lnTo>
                  <a:close/>
                </a:path>
                <a:path w="4589780" h="1830070">
                  <a:moveTo>
                    <a:pt x="2918434" y="422148"/>
                  </a:moveTo>
                  <a:lnTo>
                    <a:pt x="2916097" y="420052"/>
                  </a:lnTo>
                  <a:lnTo>
                    <a:pt x="2913532" y="422376"/>
                  </a:lnTo>
                  <a:lnTo>
                    <a:pt x="2913532" y="424484"/>
                  </a:lnTo>
                  <a:lnTo>
                    <a:pt x="2916097" y="426580"/>
                  </a:lnTo>
                  <a:lnTo>
                    <a:pt x="2918434" y="424484"/>
                  </a:lnTo>
                  <a:lnTo>
                    <a:pt x="2918434" y="422148"/>
                  </a:lnTo>
                  <a:close/>
                </a:path>
                <a:path w="4589780" h="1830070">
                  <a:moveTo>
                    <a:pt x="2957169" y="421449"/>
                  </a:moveTo>
                  <a:lnTo>
                    <a:pt x="2956229" y="420751"/>
                  </a:lnTo>
                  <a:lnTo>
                    <a:pt x="2956001" y="420751"/>
                  </a:lnTo>
                  <a:lnTo>
                    <a:pt x="2953905" y="421449"/>
                  </a:lnTo>
                  <a:lnTo>
                    <a:pt x="2953905" y="421919"/>
                  </a:lnTo>
                  <a:lnTo>
                    <a:pt x="2953664" y="423545"/>
                  </a:lnTo>
                  <a:lnTo>
                    <a:pt x="2954134" y="424954"/>
                  </a:lnTo>
                  <a:lnTo>
                    <a:pt x="2954363" y="426351"/>
                  </a:lnTo>
                  <a:lnTo>
                    <a:pt x="2955074" y="426110"/>
                  </a:lnTo>
                  <a:lnTo>
                    <a:pt x="2956471" y="426110"/>
                  </a:lnTo>
                  <a:lnTo>
                    <a:pt x="2956699" y="424713"/>
                  </a:lnTo>
                  <a:lnTo>
                    <a:pt x="2956941" y="423087"/>
                  </a:lnTo>
                  <a:lnTo>
                    <a:pt x="2956941" y="421678"/>
                  </a:lnTo>
                  <a:lnTo>
                    <a:pt x="2957169" y="421449"/>
                  </a:lnTo>
                  <a:close/>
                </a:path>
                <a:path w="4589780" h="1830070">
                  <a:moveTo>
                    <a:pt x="3003143" y="8864"/>
                  </a:moveTo>
                  <a:lnTo>
                    <a:pt x="3000108" y="6769"/>
                  </a:lnTo>
                  <a:lnTo>
                    <a:pt x="2998012" y="5829"/>
                  </a:lnTo>
                  <a:lnTo>
                    <a:pt x="2996844" y="9334"/>
                  </a:lnTo>
                  <a:lnTo>
                    <a:pt x="2998711" y="11201"/>
                  </a:lnTo>
                  <a:lnTo>
                    <a:pt x="3000337" y="10960"/>
                  </a:lnTo>
                  <a:lnTo>
                    <a:pt x="3003143" y="8864"/>
                  </a:lnTo>
                  <a:close/>
                </a:path>
                <a:path w="4589780" h="1830070">
                  <a:moveTo>
                    <a:pt x="3495065" y="6057"/>
                  </a:moveTo>
                  <a:lnTo>
                    <a:pt x="3492741" y="3962"/>
                  </a:lnTo>
                  <a:lnTo>
                    <a:pt x="3490404" y="6057"/>
                  </a:lnTo>
                  <a:lnTo>
                    <a:pt x="3490404" y="8166"/>
                  </a:lnTo>
                  <a:lnTo>
                    <a:pt x="3492741" y="10502"/>
                  </a:lnTo>
                  <a:lnTo>
                    <a:pt x="3495065" y="8394"/>
                  </a:lnTo>
                  <a:lnTo>
                    <a:pt x="3495065" y="6057"/>
                  </a:lnTo>
                  <a:close/>
                </a:path>
                <a:path w="4589780" h="1830070">
                  <a:moveTo>
                    <a:pt x="3579545" y="1601800"/>
                  </a:moveTo>
                  <a:lnTo>
                    <a:pt x="3577450" y="1599463"/>
                  </a:lnTo>
                  <a:lnTo>
                    <a:pt x="3575113" y="1599463"/>
                  </a:lnTo>
                  <a:lnTo>
                    <a:pt x="3573018" y="1601800"/>
                  </a:lnTo>
                  <a:lnTo>
                    <a:pt x="3575342" y="1604124"/>
                  </a:lnTo>
                  <a:lnTo>
                    <a:pt x="3577450" y="1604124"/>
                  </a:lnTo>
                  <a:lnTo>
                    <a:pt x="3579545" y="1601800"/>
                  </a:lnTo>
                  <a:close/>
                </a:path>
                <a:path w="4589780" h="1830070">
                  <a:moveTo>
                    <a:pt x="3658425" y="1601330"/>
                  </a:moveTo>
                  <a:lnTo>
                    <a:pt x="3657485" y="1600631"/>
                  </a:lnTo>
                  <a:lnTo>
                    <a:pt x="3657257" y="1600631"/>
                  </a:lnTo>
                  <a:lnTo>
                    <a:pt x="3655161" y="1601330"/>
                  </a:lnTo>
                  <a:lnTo>
                    <a:pt x="3655161" y="1601800"/>
                  </a:lnTo>
                  <a:lnTo>
                    <a:pt x="3654920" y="1603425"/>
                  </a:lnTo>
                  <a:lnTo>
                    <a:pt x="3655390" y="1604835"/>
                  </a:lnTo>
                  <a:lnTo>
                    <a:pt x="3655618" y="1606232"/>
                  </a:lnTo>
                  <a:lnTo>
                    <a:pt x="3656317" y="1606232"/>
                  </a:lnTo>
                  <a:lnTo>
                    <a:pt x="3657028" y="1605991"/>
                  </a:lnTo>
                  <a:lnTo>
                    <a:pt x="3657727" y="1605991"/>
                  </a:lnTo>
                  <a:lnTo>
                    <a:pt x="3657955" y="1604365"/>
                  </a:lnTo>
                  <a:lnTo>
                    <a:pt x="3658184" y="1602968"/>
                  </a:lnTo>
                  <a:lnTo>
                    <a:pt x="3658184" y="1601558"/>
                  </a:lnTo>
                  <a:lnTo>
                    <a:pt x="3658425" y="1601330"/>
                  </a:lnTo>
                  <a:close/>
                </a:path>
                <a:path w="4589780" h="1830070">
                  <a:moveTo>
                    <a:pt x="4120019" y="1598066"/>
                  </a:moveTo>
                  <a:lnTo>
                    <a:pt x="4118152" y="1596199"/>
                  </a:lnTo>
                  <a:lnTo>
                    <a:pt x="4116514" y="1596428"/>
                  </a:lnTo>
                  <a:lnTo>
                    <a:pt x="4113707" y="1598523"/>
                  </a:lnTo>
                  <a:lnTo>
                    <a:pt x="4116743" y="1600631"/>
                  </a:lnTo>
                  <a:lnTo>
                    <a:pt x="4118851" y="1601558"/>
                  </a:lnTo>
                  <a:lnTo>
                    <a:pt x="4120019" y="1598066"/>
                  </a:lnTo>
                  <a:close/>
                </a:path>
                <a:path w="4589780" h="1830070">
                  <a:moveTo>
                    <a:pt x="4184192" y="5359"/>
                  </a:moveTo>
                  <a:lnTo>
                    <a:pt x="4180916" y="4191"/>
                  </a:lnTo>
                  <a:lnTo>
                    <a:pt x="4179519" y="8636"/>
                  </a:lnTo>
                  <a:lnTo>
                    <a:pt x="4183253" y="10731"/>
                  </a:lnTo>
                  <a:lnTo>
                    <a:pt x="4181856" y="8394"/>
                  </a:lnTo>
                  <a:lnTo>
                    <a:pt x="4184192" y="5359"/>
                  </a:lnTo>
                  <a:close/>
                </a:path>
                <a:path w="4589780" h="1830070">
                  <a:moveTo>
                    <a:pt x="4252328" y="6057"/>
                  </a:moveTo>
                  <a:lnTo>
                    <a:pt x="4249991" y="3962"/>
                  </a:lnTo>
                  <a:lnTo>
                    <a:pt x="4247667" y="6057"/>
                  </a:lnTo>
                  <a:lnTo>
                    <a:pt x="4247667" y="8394"/>
                  </a:lnTo>
                  <a:lnTo>
                    <a:pt x="4249991" y="10502"/>
                  </a:lnTo>
                  <a:lnTo>
                    <a:pt x="4252328" y="8166"/>
                  </a:lnTo>
                  <a:lnTo>
                    <a:pt x="4252328" y="6057"/>
                  </a:lnTo>
                  <a:close/>
                </a:path>
                <a:path w="4589780" h="1830070">
                  <a:moveTo>
                    <a:pt x="4362475" y="19126"/>
                  </a:moveTo>
                  <a:lnTo>
                    <a:pt x="4361777" y="17030"/>
                  </a:lnTo>
                  <a:lnTo>
                    <a:pt x="4361307" y="17030"/>
                  </a:lnTo>
                  <a:lnTo>
                    <a:pt x="4359681" y="16802"/>
                  </a:lnTo>
                  <a:lnTo>
                    <a:pt x="4358271" y="17259"/>
                  </a:lnTo>
                  <a:lnTo>
                    <a:pt x="4356874" y="17500"/>
                  </a:lnTo>
                  <a:lnTo>
                    <a:pt x="4356874" y="18897"/>
                  </a:lnTo>
                  <a:lnTo>
                    <a:pt x="4357116" y="19596"/>
                  </a:lnTo>
                  <a:lnTo>
                    <a:pt x="4358513" y="19837"/>
                  </a:lnTo>
                  <a:lnTo>
                    <a:pt x="4360151" y="20066"/>
                  </a:lnTo>
                  <a:lnTo>
                    <a:pt x="4361548" y="20066"/>
                  </a:lnTo>
                  <a:lnTo>
                    <a:pt x="4361777" y="20294"/>
                  </a:lnTo>
                  <a:lnTo>
                    <a:pt x="4362475" y="19367"/>
                  </a:lnTo>
                  <a:lnTo>
                    <a:pt x="4362475" y="19126"/>
                  </a:lnTo>
                  <a:close/>
                </a:path>
                <a:path w="4589780" h="1830070">
                  <a:moveTo>
                    <a:pt x="4418254" y="427977"/>
                  </a:moveTo>
                  <a:lnTo>
                    <a:pt x="4418012" y="427278"/>
                  </a:lnTo>
                  <a:lnTo>
                    <a:pt x="4416615" y="427050"/>
                  </a:lnTo>
                  <a:lnTo>
                    <a:pt x="4414990" y="426821"/>
                  </a:lnTo>
                  <a:lnTo>
                    <a:pt x="4413580" y="426821"/>
                  </a:lnTo>
                  <a:lnTo>
                    <a:pt x="4413351" y="426580"/>
                  </a:lnTo>
                  <a:lnTo>
                    <a:pt x="4412653" y="427520"/>
                  </a:lnTo>
                  <a:lnTo>
                    <a:pt x="4412653" y="427748"/>
                  </a:lnTo>
                  <a:lnTo>
                    <a:pt x="4413351" y="429844"/>
                  </a:lnTo>
                  <a:lnTo>
                    <a:pt x="4413821" y="429844"/>
                  </a:lnTo>
                  <a:lnTo>
                    <a:pt x="4415447" y="430085"/>
                  </a:lnTo>
                  <a:lnTo>
                    <a:pt x="4416857" y="429615"/>
                  </a:lnTo>
                  <a:lnTo>
                    <a:pt x="4418254" y="429387"/>
                  </a:lnTo>
                  <a:lnTo>
                    <a:pt x="4418254" y="427977"/>
                  </a:lnTo>
                  <a:close/>
                </a:path>
                <a:path w="4589780" h="1830070">
                  <a:moveTo>
                    <a:pt x="4457458" y="1702841"/>
                  </a:moveTo>
                  <a:lnTo>
                    <a:pt x="4455592" y="1700974"/>
                  </a:lnTo>
                  <a:lnTo>
                    <a:pt x="4453953" y="1701203"/>
                  </a:lnTo>
                  <a:lnTo>
                    <a:pt x="4451159" y="1703311"/>
                  </a:lnTo>
                  <a:lnTo>
                    <a:pt x="4454195" y="1705406"/>
                  </a:lnTo>
                  <a:lnTo>
                    <a:pt x="4456290" y="1706346"/>
                  </a:lnTo>
                  <a:lnTo>
                    <a:pt x="4457458" y="1702841"/>
                  </a:lnTo>
                  <a:close/>
                </a:path>
                <a:path w="4589780" h="1830070">
                  <a:moveTo>
                    <a:pt x="4488954" y="8864"/>
                  </a:moveTo>
                  <a:lnTo>
                    <a:pt x="4485462" y="7696"/>
                  </a:lnTo>
                  <a:lnTo>
                    <a:pt x="4483595" y="9563"/>
                  </a:lnTo>
                  <a:lnTo>
                    <a:pt x="4483824" y="11201"/>
                  </a:lnTo>
                  <a:lnTo>
                    <a:pt x="4485932" y="13995"/>
                  </a:lnTo>
                  <a:lnTo>
                    <a:pt x="4488027" y="10960"/>
                  </a:lnTo>
                  <a:lnTo>
                    <a:pt x="4488954" y="8864"/>
                  </a:lnTo>
                  <a:close/>
                </a:path>
                <a:path w="4589780" h="1830070">
                  <a:moveTo>
                    <a:pt x="4497362" y="1778685"/>
                  </a:moveTo>
                  <a:lnTo>
                    <a:pt x="4495266" y="1776349"/>
                  </a:lnTo>
                  <a:lnTo>
                    <a:pt x="4492930" y="1776349"/>
                  </a:lnTo>
                  <a:lnTo>
                    <a:pt x="4490821" y="1778685"/>
                  </a:lnTo>
                  <a:lnTo>
                    <a:pt x="4492930" y="1781022"/>
                  </a:lnTo>
                  <a:lnTo>
                    <a:pt x="4495266" y="1781022"/>
                  </a:lnTo>
                  <a:lnTo>
                    <a:pt x="4497362" y="1778685"/>
                  </a:lnTo>
                  <a:close/>
                </a:path>
                <a:path w="4589780" h="1830070">
                  <a:moveTo>
                    <a:pt x="4519765" y="1866"/>
                  </a:moveTo>
                  <a:lnTo>
                    <a:pt x="4517898" y="0"/>
                  </a:lnTo>
                  <a:lnTo>
                    <a:pt x="4516259" y="228"/>
                  </a:lnTo>
                  <a:lnTo>
                    <a:pt x="4513465" y="2324"/>
                  </a:lnTo>
                  <a:lnTo>
                    <a:pt x="4516501" y="4432"/>
                  </a:lnTo>
                  <a:lnTo>
                    <a:pt x="4518596" y="5359"/>
                  </a:lnTo>
                  <a:lnTo>
                    <a:pt x="4519765" y="1866"/>
                  </a:lnTo>
                  <a:close/>
                </a:path>
                <a:path w="4589780" h="1830070">
                  <a:moveTo>
                    <a:pt x="4527004" y="423316"/>
                  </a:moveTo>
                  <a:lnTo>
                    <a:pt x="4526292" y="422376"/>
                  </a:lnTo>
                  <a:lnTo>
                    <a:pt x="4525835" y="420751"/>
                  </a:lnTo>
                  <a:lnTo>
                    <a:pt x="4523498" y="419582"/>
                  </a:lnTo>
                  <a:lnTo>
                    <a:pt x="4521860" y="420052"/>
                  </a:lnTo>
                  <a:lnTo>
                    <a:pt x="4520463" y="420052"/>
                  </a:lnTo>
                  <a:lnTo>
                    <a:pt x="4521162" y="420979"/>
                  </a:lnTo>
                  <a:lnTo>
                    <a:pt x="4521632" y="422617"/>
                  </a:lnTo>
                  <a:lnTo>
                    <a:pt x="4523968" y="423786"/>
                  </a:lnTo>
                  <a:lnTo>
                    <a:pt x="4525594" y="423316"/>
                  </a:lnTo>
                  <a:lnTo>
                    <a:pt x="4527004" y="423316"/>
                  </a:lnTo>
                  <a:close/>
                </a:path>
                <a:path w="4589780" h="1830070">
                  <a:moveTo>
                    <a:pt x="4569003" y="419112"/>
                  </a:moveTo>
                  <a:lnTo>
                    <a:pt x="4568304" y="417017"/>
                  </a:lnTo>
                  <a:lnTo>
                    <a:pt x="4567834" y="417017"/>
                  </a:lnTo>
                  <a:lnTo>
                    <a:pt x="4566209" y="416775"/>
                  </a:lnTo>
                  <a:lnTo>
                    <a:pt x="4564799" y="417245"/>
                  </a:lnTo>
                  <a:lnTo>
                    <a:pt x="4563402" y="417487"/>
                  </a:lnTo>
                  <a:lnTo>
                    <a:pt x="4563402" y="418884"/>
                  </a:lnTo>
                  <a:lnTo>
                    <a:pt x="4563643" y="419582"/>
                  </a:lnTo>
                  <a:lnTo>
                    <a:pt x="4565040" y="419811"/>
                  </a:lnTo>
                  <a:lnTo>
                    <a:pt x="4566666" y="420052"/>
                  </a:lnTo>
                  <a:lnTo>
                    <a:pt x="4568075" y="420052"/>
                  </a:lnTo>
                  <a:lnTo>
                    <a:pt x="4568304" y="420281"/>
                  </a:lnTo>
                  <a:lnTo>
                    <a:pt x="4569003" y="419354"/>
                  </a:lnTo>
                  <a:lnTo>
                    <a:pt x="4569003" y="419112"/>
                  </a:lnTo>
                  <a:close/>
                </a:path>
                <a:path w="4589780" h="1830070">
                  <a:moveTo>
                    <a:pt x="4582541" y="423545"/>
                  </a:moveTo>
                  <a:lnTo>
                    <a:pt x="4580674" y="420052"/>
                  </a:lnTo>
                  <a:lnTo>
                    <a:pt x="4576000" y="421678"/>
                  </a:lnTo>
                  <a:lnTo>
                    <a:pt x="4577639" y="424484"/>
                  </a:lnTo>
                  <a:lnTo>
                    <a:pt x="4580433" y="423087"/>
                  </a:lnTo>
                  <a:lnTo>
                    <a:pt x="4582541" y="423545"/>
                  </a:lnTo>
                  <a:close/>
                </a:path>
                <a:path w="4589780" h="1830070">
                  <a:moveTo>
                    <a:pt x="4589538" y="697052"/>
                  </a:moveTo>
                  <a:lnTo>
                    <a:pt x="4586503" y="694944"/>
                  </a:lnTo>
                  <a:lnTo>
                    <a:pt x="4584408" y="694016"/>
                  </a:lnTo>
                  <a:lnTo>
                    <a:pt x="4583011" y="697522"/>
                  </a:lnTo>
                  <a:lnTo>
                    <a:pt x="4585106" y="699389"/>
                  </a:lnTo>
                  <a:lnTo>
                    <a:pt x="4586744" y="699147"/>
                  </a:lnTo>
                  <a:lnTo>
                    <a:pt x="4589538" y="69705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93" name="object 93"/>
            <p:cNvSpPr/>
            <p:nvPr/>
          </p:nvSpPr>
          <p:spPr>
            <a:xfrm>
              <a:off x="1144765" y="3089325"/>
              <a:ext cx="4549775" cy="1895475"/>
            </a:xfrm>
            <a:custGeom>
              <a:avLst/>
              <a:gdLst/>
              <a:ahLst/>
              <a:cxnLst/>
              <a:rect l="l" t="t" r="r" b="b"/>
              <a:pathLst>
                <a:path w="4549775" h="1895475">
                  <a:moveTo>
                    <a:pt x="6527" y="986663"/>
                  </a:moveTo>
                  <a:lnTo>
                    <a:pt x="4432" y="988060"/>
                  </a:lnTo>
                  <a:lnTo>
                    <a:pt x="1397" y="985723"/>
                  </a:lnTo>
                  <a:lnTo>
                    <a:pt x="0" y="988987"/>
                  </a:lnTo>
                  <a:lnTo>
                    <a:pt x="4432" y="990396"/>
                  </a:lnTo>
                  <a:lnTo>
                    <a:pt x="5740" y="988060"/>
                  </a:lnTo>
                  <a:lnTo>
                    <a:pt x="6527" y="986663"/>
                  </a:lnTo>
                  <a:close/>
                </a:path>
                <a:path w="4549775" h="1895475">
                  <a:moveTo>
                    <a:pt x="238721" y="1232395"/>
                  </a:moveTo>
                  <a:lnTo>
                    <a:pt x="238493" y="1231684"/>
                  </a:lnTo>
                  <a:lnTo>
                    <a:pt x="238493" y="1230287"/>
                  </a:lnTo>
                  <a:lnTo>
                    <a:pt x="237096" y="1230058"/>
                  </a:lnTo>
                  <a:lnTo>
                    <a:pt x="235458" y="1229817"/>
                  </a:lnTo>
                  <a:lnTo>
                    <a:pt x="234061" y="1229817"/>
                  </a:lnTo>
                  <a:lnTo>
                    <a:pt x="233819" y="1229588"/>
                  </a:lnTo>
                  <a:lnTo>
                    <a:pt x="233121" y="1230528"/>
                  </a:lnTo>
                  <a:lnTo>
                    <a:pt x="233121" y="1230757"/>
                  </a:lnTo>
                  <a:lnTo>
                    <a:pt x="233819" y="1232852"/>
                  </a:lnTo>
                  <a:lnTo>
                    <a:pt x="234289" y="1232852"/>
                  </a:lnTo>
                  <a:lnTo>
                    <a:pt x="235927" y="1233093"/>
                  </a:lnTo>
                  <a:lnTo>
                    <a:pt x="237324" y="1232623"/>
                  </a:lnTo>
                  <a:lnTo>
                    <a:pt x="238721" y="1232395"/>
                  </a:lnTo>
                  <a:close/>
                </a:path>
                <a:path w="4549775" h="1895475">
                  <a:moveTo>
                    <a:pt x="347002" y="867410"/>
                  </a:moveTo>
                  <a:lnTo>
                    <a:pt x="342569" y="866013"/>
                  </a:lnTo>
                  <a:lnTo>
                    <a:pt x="340702" y="869276"/>
                  </a:lnTo>
                  <a:lnTo>
                    <a:pt x="342798" y="868578"/>
                  </a:lnTo>
                  <a:lnTo>
                    <a:pt x="345833" y="870915"/>
                  </a:lnTo>
                  <a:lnTo>
                    <a:pt x="346621" y="868578"/>
                  </a:lnTo>
                  <a:lnTo>
                    <a:pt x="347002" y="867410"/>
                  </a:lnTo>
                  <a:close/>
                </a:path>
                <a:path w="4549775" h="1895475">
                  <a:moveTo>
                    <a:pt x="397179" y="1890699"/>
                  </a:moveTo>
                  <a:lnTo>
                    <a:pt x="394843" y="1888604"/>
                  </a:lnTo>
                  <a:lnTo>
                    <a:pt x="392506" y="1890699"/>
                  </a:lnTo>
                  <a:lnTo>
                    <a:pt x="392506" y="1892808"/>
                  </a:lnTo>
                  <a:lnTo>
                    <a:pt x="394843" y="1895144"/>
                  </a:lnTo>
                  <a:lnTo>
                    <a:pt x="397179" y="1893036"/>
                  </a:lnTo>
                  <a:lnTo>
                    <a:pt x="397179" y="1890699"/>
                  </a:lnTo>
                  <a:close/>
                </a:path>
                <a:path w="4549775" h="1895475">
                  <a:moveTo>
                    <a:pt x="517131" y="991565"/>
                  </a:moveTo>
                  <a:lnTo>
                    <a:pt x="515264" y="989926"/>
                  </a:lnTo>
                  <a:lnTo>
                    <a:pt x="513397" y="989926"/>
                  </a:lnTo>
                  <a:lnTo>
                    <a:pt x="511759" y="992720"/>
                  </a:lnTo>
                  <a:lnTo>
                    <a:pt x="513397" y="992022"/>
                  </a:lnTo>
                  <a:lnTo>
                    <a:pt x="516191" y="995997"/>
                  </a:lnTo>
                  <a:lnTo>
                    <a:pt x="517131" y="991565"/>
                  </a:lnTo>
                  <a:close/>
                </a:path>
                <a:path w="4549775" h="1895475">
                  <a:moveTo>
                    <a:pt x="639178" y="415391"/>
                  </a:moveTo>
                  <a:lnTo>
                    <a:pt x="636143" y="413054"/>
                  </a:lnTo>
                  <a:lnTo>
                    <a:pt x="634034" y="412115"/>
                  </a:lnTo>
                  <a:lnTo>
                    <a:pt x="632866" y="415848"/>
                  </a:lnTo>
                  <a:lnTo>
                    <a:pt x="634733" y="417715"/>
                  </a:lnTo>
                  <a:lnTo>
                    <a:pt x="636371" y="417487"/>
                  </a:lnTo>
                  <a:lnTo>
                    <a:pt x="639178" y="415391"/>
                  </a:lnTo>
                  <a:close/>
                </a:path>
                <a:path w="4549775" h="1895475">
                  <a:moveTo>
                    <a:pt x="642442" y="5130"/>
                  </a:moveTo>
                  <a:lnTo>
                    <a:pt x="641502" y="4432"/>
                  </a:lnTo>
                  <a:lnTo>
                    <a:pt x="641273" y="4432"/>
                  </a:lnTo>
                  <a:lnTo>
                    <a:pt x="639178" y="5130"/>
                  </a:lnTo>
                  <a:lnTo>
                    <a:pt x="639178" y="5600"/>
                  </a:lnTo>
                  <a:lnTo>
                    <a:pt x="638937" y="7239"/>
                  </a:lnTo>
                  <a:lnTo>
                    <a:pt x="639406" y="8636"/>
                  </a:lnTo>
                  <a:lnTo>
                    <a:pt x="639635" y="10033"/>
                  </a:lnTo>
                  <a:lnTo>
                    <a:pt x="641045" y="10033"/>
                  </a:lnTo>
                  <a:lnTo>
                    <a:pt x="641743" y="9804"/>
                  </a:lnTo>
                  <a:lnTo>
                    <a:pt x="641972" y="8407"/>
                  </a:lnTo>
                  <a:lnTo>
                    <a:pt x="642213" y="6769"/>
                  </a:lnTo>
                  <a:lnTo>
                    <a:pt x="642213" y="5372"/>
                  </a:lnTo>
                  <a:lnTo>
                    <a:pt x="642442" y="5130"/>
                  </a:lnTo>
                  <a:close/>
                </a:path>
                <a:path w="4549775" h="1895475">
                  <a:moveTo>
                    <a:pt x="763320" y="860640"/>
                  </a:moveTo>
                  <a:lnTo>
                    <a:pt x="761225" y="858774"/>
                  </a:lnTo>
                  <a:lnTo>
                    <a:pt x="759587" y="859015"/>
                  </a:lnTo>
                  <a:lnTo>
                    <a:pt x="756793" y="861110"/>
                  </a:lnTo>
                  <a:lnTo>
                    <a:pt x="759587" y="863206"/>
                  </a:lnTo>
                  <a:lnTo>
                    <a:pt x="761695" y="864146"/>
                  </a:lnTo>
                  <a:lnTo>
                    <a:pt x="763320" y="860640"/>
                  </a:lnTo>
                  <a:close/>
                </a:path>
                <a:path w="4549775" h="1895475">
                  <a:moveTo>
                    <a:pt x="911745" y="868108"/>
                  </a:moveTo>
                  <a:lnTo>
                    <a:pt x="909408" y="866013"/>
                  </a:lnTo>
                  <a:lnTo>
                    <a:pt x="907072" y="868108"/>
                  </a:lnTo>
                  <a:lnTo>
                    <a:pt x="907072" y="870216"/>
                  </a:lnTo>
                  <a:lnTo>
                    <a:pt x="909408" y="872540"/>
                  </a:lnTo>
                  <a:lnTo>
                    <a:pt x="911745" y="870445"/>
                  </a:lnTo>
                  <a:lnTo>
                    <a:pt x="911745" y="868108"/>
                  </a:lnTo>
                  <a:close/>
                </a:path>
                <a:path w="4549775" h="1895475">
                  <a:moveTo>
                    <a:pt x="921537" y="19138"/>
                  </a:moveTo>
                  <a:lnTo>
                    <a:pt x="919213" y="17043"/>
                  </a:lnTo>
                  <a:lnTo>
                    <a:pt x="916876" y="19138"/>
                  </a:lnTo>
                  <a:lnTo>
                    <a:pt x="916876" y="21475"/>
                  </a:lnTo>
                  <a:lnTo>
                    <a:pt x="919213" y="23571"/>
                  </a:lnTo>
                  <a:lnTo>
                    <a:pt x="921537" y="21475"/>
                  </a:lnTo>
                  <a:lnTo>
                    <a:pt x="921537" y="19138"/>
                  </a:lnTo>
                  <a:close/>
                </a:path>
                <a:path w="4549775" h="1895475">
                  <a:moveTo>
                    <a:pt x="939977" y="1585937"/>
                  </a:moveTo>
                  <a:lnTo>
                    <a:pt x="939279" y="1583829"/>
                  </a:lnTo>
                  <a:lnTo>
                    <a:pt x="938809" y="1583829"/>
                  </a:lnTo>
                  <a:lnTo>
                    <a:pt x="937171" y="1583601"/>
                  </a:lnTo>
                  <a:lnTo>
                    <a:pt x="935774" y="1584071"/>
                  </a:lnTo>
                  <a:lnTo>
                    <a:pt x="934377" y="1584299"/>
                  </a:lnTo>
                  <a:lnTo>
                    <a:pt x="934377" y="1585696"/>
                  </a:lnTo>
                  <a:lnTo>
                    <a:pt x="934605" y="1586395"/>
                  </a:lnTo>
                  <a:lnTo>
                    <a:pt x="936015" y="1586636"/>
                  </a:lnTo>
                  <a:lnTo>
                    <a:pt x="937641" y="1586865"/>
                  </a:lnTo>
                  <a:lnTo>
                    <a:pt x="939038" y="1586865"/>
                  </a:lnTo>
                  <a:lnTo>
                    <a:pt x="939279" y="1587106"/>
                  </a:lnTo>
                  <a:lnTo>
                    <a:pt x="939977" y="1586166"/>
                  </a:lnTo>
                  <a:lnTo>
                    <a:pt x="939977" y="1585937"/>
                  </a:lnTo>
                  <a:close/>
                </a:path>
                <a:path w="4549775" h="1895475">
                  <a:moveTo>
                    <a:pt x="1032383" y="866013"/>
                  </a:moveTo>
                  <a:lnTo>
                    <a:pt x="1031925" y="864616"/>
                  </a:lnTo>
                  <a:lnTo>
                    <a:pt x="1031684" y="863206"/>
                  </a:lnTo>
                  <a:lnTo>
                    <a:pt x="1030287" y="863206"/>
                  </a:lnTo>
                  <a:lnTo>
                    <a:pt x="1029589" y="863447"/>
                  </a:lnTo>
                  <a:lnTo>
                    <a:pt x="1029360" y="864844"/>
                  </a:lnTo>
                  <a:lnTo>
                    <a:pt x="1029119" y="866482"/>
                  </a:lnTo>
                  <a:lnTo>
                    <a:pt x="1029119" y="867879"/>
                  </a:lnTo>
                  <a:lnTo>
                    <a:pt x="1028890" y="868108"/>
                  </a:lnTo>
                  <a:lnTo>
                    <a:pt x="1029817" y="868807"/>
                  </a:lnTo>
                  <a:lnTo>
                    <a:pt x="1030058" y="868807"/>
                  </a:lnTo>
                  <a:lnTo>
                    <a:pt x="1032154" y="868108"/>
                  </a:lnTo>
                  <a:lnTo>
                    <a:pt x="1032154" y="867638"/>
                  </a:lnTo>
                  <a:lnTo>
                    <a:pt x="1032383" y="866013"/>
                  </a:lnTo>
                  <a:close/>
                </a:path>
                <a:path w="4549775" h="1895475">
                  <a:moveTo>
                    <a:pt x="1068565" y="425183"/>
                  </a:moveTo>
                  <a:lnTo>
                    <a:pt x="1065530" y="423087"/>
                  </a:lnTo>
                  <a:lnTo>
                    <a:pt x="1063421" y="422160"/>
                  </a:lnTo>
                  <a:lnTo>
                    <a:pt x="1062253" y="425653"/>
                  </a:lnTo>
                  <a:lnTo>
                    <a:pt x="1064133" y="427520"/>
                  </a:lnTo>
                  <a:lnTo>
                    <a:pt x="1065758" y="427291"/>
                  </a:lnTo>
                  <a:lnTo>
                    <a:pt x="1068565" y="425183"/>
                  </a:lnTo>
                  <a:close/>
                </a:path>
                <a:path w="4549775" h="1895475">
                  <a:moveTo>
                    <a:pt x="1114298" y="10502"/>
                  </a:moveTo>
                  <a:lnTo>
                    <a:pt x="1113828" y="9105"/>
                  </a:lnTo>
                  <a:lnTo>
                    <a:pt x="1113599" y="7708"/>
                  </a:lnTo>
                  <a:lnTo>
                    <a:pt x="1112202" y="7708"/>
                  </a:lnTo>
                  <a:lnTo>
                    <a:pt x="1111504" y="7937"/>
                  </a:lnTo>
                  <a:lnTo>
                    <a:pt x="1111262" y="9334"/>
                  </a:lnTo>
                  <a:lnTo>
                    <a:pt x="1111034" y="10972"/>
                  </a:lnTo>
                  <a:lnTo>
                    <a:pt x="1111034" y="12369"/>
                  </a:lnTo>
                  <a:lnTo>
                    <a:pt x="1110792" y="12598"/>
                  </a:lnTo>
                  <a:lnTo>
                    <a:pt x="1111732" y="13309"/>
                  </a:lnTo>
                  <a:lnTo>
                    <a:pt x="1111961" y="13309"/>
                  </a:lnTo>
                  <a:lnTo>
                    <a:pt x="1114069" y="12598"/>
                  </a:lnTo>
                  <a:lnTo>
                    <a:pt x="1114069" y="12141"/>
                  </a:lnTo>
                  <a:lnTo>
                    <a:pt x="1114298" y="10502"/>
                  </a:lnTo>
                  <a:close/>
                </a:path>
                <a:path w="4549775" h="1895475">
                  <a:moveTo>
                    <a:pt x="1184541" y="1244523"/>
                  </a:moveTo>
                  <a:lnTo>
                    <a:pt x="1180807" y="1243355"/>
                  </a:lnTo>
                  <a:lnTo>
                    <a:pt x="1178941" y="1245222"/>
                  </a:lnTo>
                  <a:lnTo>
                    <a:pt x="1179169" y="1246860"/>
                  </a:lnTo>
                  <a:lnTo>
                    <a:pt x="1181277" y="1249654"/>
                  </a:lnTo>
                  <a:lnTo>
                    <a:pt x="1183601" y="1246619"/>
                  </a:lnTo>
                  <a:lnTo>
                    <a:pt x="1184541" y="1244523"/>
                  </a:lnTo>
                  <a:close/>
                </a:path>
                <a:path w="4549775" h="1895475">
                  <a:moveTo>
                    <a:pt x="1189672" y="1808099"/>
                  </a:moveTo>
                  <a:lnTo>
                    <a:pt x="1186878" y="1806232"/>
                  </a:lnTo>
                  <a:lnTo>
                    <a:pt x="1184770" y="1805063"/>
                  </a:lnTo>
                  <a:lnTo>
                    <a:pt x="1183144" y="1809026"/>
                  </a:lnTo>
                  <a:lnTo>
                    <a:pt x="1185240" y="1809965"/>
                  </a:lnTo>
                  <a:lnTo>
                    <a:pt x="1187107" y="1810664"/>
                  </a:lnTo>
                  <a:lnTo>
                    <a:pt x="1189672" y="1808099"/>
                  </a:lnTo>
                  <a:close/>
                </a:path>
                <a:path w="4549775" h="1895475">
                  <a:moveTo>
                    <a:pt x="1209281" y="412115"/>
                  </a:moveTo>
                  <a:lnTo>
                    <a:pt x="1207173" y="409790"/>
                  </a:lnTo>
                  <a:lnTo>
                    <a:pt x="1204849" y="409790"/>
                  </a:lnTo>
                  <a:lnTo>
                    <a:pt x="1202740" y="412115"/>
                  </a:lnTo>
                  <a:lnTo>
                    <a:pt x="1204849" y="414451"/>
                  </a:lnTo>
                  <a:lnTo>
                    <a:pt x="1206944" y="414451"/>
                  </a:lnTo>
                  <a:lnTo>
                    <a:pt x="1209281" y="412115"/>
                  </a:lnTo>
                  <a:close/>
                </a:path>
                <a:path w="4549775" h="1895475">
                  <a:moveTo>
                    <a:pt x="1272286" y="6070"/>
                  </a:moveTo>
                  <a:lnTo>
                    <a:pt x="1269949" y="3975"/>
                  </a:lnTo>
                  <a:lnTo>
                    <a:pt x="1267612" y="6070"/>
                  </a:lnTo>
                  <a:lnTo>
                    <a:pt x="1267612" y="8407"/>
                  </a:lnTo>
                  <a:lnTo>
                    <a:pt x="1269949" y="10502"/>
                  </a:lnTo>
                  <a:lnTo>
                    <a:pt x="1272286" y="8407"/>
                  </a:lnTo>
                  <a:lnTo>
                    <a:pt x="1272286" y="6070"/>
                  </a:lnTo>
                  <a:close/>
                </a:path>
                <a:path w="4549775" h="1895475">
                  <a:moveTo>
                    <a:pt x="1331087" y="1687449"/>
                  </a:moveTo>
                  <a:lnTo>
                    <a:pt x="1328762" y="1685340"/>
                  </a:lnTo>
                  <a:lnTo>
                    <a:pt x="1326426" y="1687449"/>
                  </a:lnTo>
                  <a:lnTo>
                    <a:pt x="1326426" y="1689785"/>
                  </a:lnTo>
                  <a:lnTo>
                    <a:pt x="1328762" y="1691881"/>
                  </a:lnTo>
                  <a:lnTo>
                    <a:pt x="1331087" y="1689785"/>
                  </a:lnTo>
                  <a:lnTo>
                    <a:pt x="1331087" y="1687449"/>
                  </a:lnTo>
                  <a:close/>
                </a:path>
                <a:path w="4549775" h="1895475">
                  <a:moveTo>
                    <a:pt x="1395971" y="1833537"/>
                  </a:moveTo>
                  <a:lnTo>
                    <a:pt x="1393863" y="1832597"/>
                  </a:lnTo>
                  <a:lnTo>
                    <a:pt x="1391996" y="1831898"/>
                  </a:lnTo>
                  <a:lnTo>
                    <a:pt x="1389430" y="1834464"/>
                  </a:lnTo>
                  <a:lnTo>
                    <a:pt x="1392237" y="1836559"/>
                  </a:lnTo>
                  <a:lnTo>
                    <a:pt x="1394333" y="1837499"/>
                  </a:lnTo>
                  <a:lnTo>
                    <a:pt x="1395971" y="1833537"/>
                  </a:lnTo>
                  <a:close/>
                </a:path>
                <a:path w="4549775" h="1895475">
                  <a:moveTo>
                    <a:pt x="1406004" y="426821"/>
                  </a:moveTo>
                  <a:lnTo>
                    <a:pt x="1405534" y="425653"/>
                  </a:lnTo>
                  <a:lnTo>
                    <a:pt x="1405305" y="424726"/>
                  </a:lnTo>
                  <a:lnTo>
                    <a:pt x="1403667" y="424256"/>
                  </a:lnTo>
                  <a:lnTo>
                    <a:pt x="1402499" y="423557"/>
                  </a:lnTo>
                  <a:lnTo>
                    <a:pt x="1402499" y="424954"/>
                  </a:lnTo>
                  <a:lnTo>
                    <a:pt x="1402270" y="426593"/>
                  </a:lnTo>
                  <a:lnTo>
                    <a:pt x="1402740" y="427990"/>
                  </a:lnTo>
                  <a:lnTo>
                    <a:pt x="1402969" y="428917"/>
                  </a:lnTo>
                  <a:lnTo>
                    <a:pt x="1404607" y="429387"/>
                  </a:lnTo>
                  <a:lnTo>
                    <a:pt x="1405763" y="430085"/>
                  </a:lnTo>
                  <a:lnTo>
                    <a:pt x="1405763" y="428459"/>
                  </a:lnTo>
                  <a:lnTo>
                    <a:pt x="1406004" y="426821"/>
                  </a:lnTo>
                  <a:close/>
                </a:path>
                <a:path w="4549775" h="1895475">
                  <a:moveTo>
                    <a:pt x="1433766" y="857605"/>
                  </a:moveTo>
                  <a:lnTo>
                    <a:pt x="1430274" y="856437"/>
                  </a:lnTo>
                  <a:lnTo>
                    <a:pt x="1428877" y="860882"/>
                  </a:lnTo>
                  <a:lnTo>
                    <a:pt x="1432140" y="862749"/>
                  </a:lnTo>
                  <a:lnTo>
                    <a:pt x="1431442" y="860640"/>
                  </a:lnTo>
                  <a:lnTo>
                    <a:pt x="1433766" y="857605"/>
                  </a:lnTo>
                  <a:close/>
                </a:path>
                <a:path w="4549775" h="1895475">
                  <a:moveTo>
                    <a:pt x="1435404" y="1808556"/>
                  </a:moveTo>
                  <a:lnTo>
                    <a:pt x="1432140" y="1806689"/>
                  </a:lnTo>
                  <a:lnTo>
                    <a:pt x="1432610" y="1808797"/>
                  </a:lnTo>
                  <a:lnTo>
                    <a:pt x="1430502" y="1811591"/>
                  </a:lnTo>
                  <a:lnTo>
                    <a:pt x="1434007" y="1813001"/>
                  </a:lnTo>
                  <a:lnTo>
                    <a:pt x="1435404" y="1808556"/>
                  </a:lnTo>
                  <a:close/>
                </a:path>
                <a:path w="4549775" h="1895475">
                  <a:moveTo>
                    <a:pt x="1492580" y="687489"/>
                  </a:moveTo>
                  <a:lnTo>
                    <a:pt x="1489075" y="685850"/>
                  </a:lnTo>
                  <a:lnTo>
                    <a:pt x="1487208" y="687959"/>
                  </a:lnTo>
                  <a:lnTo>
                    <a:pt x="1487449" y="689584"/>
                  </a:lnTo>
                  <a:lnTo>
                    <a:pt x="1489544" y="692391"/>
                  </a:lnTo>
                  <a:lnTo>
                    <a:pt x="1491640" y="689584"/>
                  </a:lnTo>
                  <a:lnTo>
                    <a:pt x="1492580" y="687489"/>
                  </a:lnTo>
                  <a:close/>
                </a:path>
                <a:path w="4549775" h="1895475">
                  <a:moveTo>
                    <a:pt x="1504010" y="693559"/>
                  </a:moveTo>
                  <a:lnTo>
                    <a:pt x="1499577" y="692150"/>
                  </a:lnTo>
                  <a:lnTo>
                    <a:pt x="1497711" y="695426"/>
                  </a:lnTo>
                  <a:lnTo>
                    <a:pt x="1499819" y="694956"/>
                  </a:lnTo>
                  <a:lnTo>
                    <a:pt x="1502613" y="697052"/>
                  </a:lnTo>
                  <a:lnTo>
                    <a:pt x="1503451" y="694956"/>
                  </a:lnTo>
                  <a:lnTo>
                    <a:pt x="1504010" y="693559"/>
                  </a:lnTo>
                  <a:close/>
                </a:path>
                <a:path w="4549775" h="1895475">
                  <a:moveTo>
                    <a:pt x="1540421" y="1588503"/>
                  </a:moveTo>
                  <a:lnTo>
                    <a:pt x="1537614" y="1586636"/>
                  </a:lnTo>
                  <a:lnTo>
                    <a:pt x="1535518" y="1585468"/>
                  </a:lnTo>
                  <a:lnTo>
                    <a:pt x="1533880" y="1589430"/>
                  </a:lnTo>
                  <a:lnTo>
                    <a:pt x="1535988" y="1590370"/>
                  </a:lnTo>
                  <a:lnTo>
                    <a:pt x="1537855" y="1591068"/>
                  </a:lnTo>
                  <a:lnTo>
                    <a:pt x="1540421" y="1588503"/>
                  </a:lnTo>
                  <a:close/>
                </a:path>
                <a:path w="4549775" h="1895475">
                  <a:moveTo>
                    <a:pt x="1556753" y="1585239"/>
                  </a:moveTo>
                  <a:lnTo>
                    <a:pt x="1553959" y="1583131"/>
                  </a:lnTo>
                  <a:lnTo>
                    <a:pt x="1551851" y="1582204"/>
                  </a:lnTo>
                  <a:lnTo>
                    <a:pt x="1550225" y="1586166"/>
                  </a:lnTo>
                  <a:lnTo>
                    <a:pt x="1552321" y="1587106"/>
                  </a:lnTo>
                  <a:lnTo>
                    <a:pt x="1554187" y="1587804"/>
                  </a:lnTo>
                  <a:lnTo>
                    <a:pt x="1556753" y="1585239"/>
                  </a:lnTo>
                  <a:close/>
                </a:path>
                <a:path w="4549775" h="1895475">
                  <a:moveTo>
                    <a:pt x="1632127" y="12141"/>
                  </a:moveTo>
                  <a:lnTo>
                    <a:pt x="1630032" y="9804"/>
                  </a:lnTo>
                  <a:lnTo>
                    <a:pt x="1627695" y="9804"/>
                  </a:lnTo>
                  <a:lnTo>
                    <a:pt x="1625600" y="12141"/>
                  </a:lnTo>
                  <a:lnTo>
                    <a:pt x="1627695" y="14465"/>
                  </a:lnTo>
                  <a:lnTo>
                    <a:pt x="1629791" y="14465"/>
                  </a:lnTo>
                  <a:lnTo>
                    <a:pt x="1632127" y="12141"/>
                  </a:lnTo>
                  <a:close/>
                </a:path>
                <a:path w="4549775" h="1895475">
                  <a:moveTo>
                    <a:pt x="1725244" y="1588731"/>
                  </a:moveTo>
                  <a:lnTo>
                    <a:pt x="1721739" y="1587563"/>
                  </a:lnTo>
                  <a:lnTo>
                    <a:pt x="1719872" y="1589430"/>
                  </a:lnTo>
                  <a:lnTo>
                    <a:pt x="1720113" y="1591068"/>
                  </a:lnTo>
                  <a:lnTo>
                    <a:pt x="1722208" y="1593862"/>
                  </a:lnTo>
                  <a:lnTo>
                    <a:pt x="1724304" y="1590840"/>
                  </a:lnTo>
                  <a:lnTo>
                    <a:pt x="1725244" y="1588731"/>
                  </a:lnTo>
                  <a:close/>
                </a:path>
                <a:path w="4549775" h="1895475">
                  <a:moveTo>
                    <a:pt x="1771218" y="8864"/>
                  </a:moveTo>
                  <a:lnTo>
                    <a:pt x="1767713" y="7708"/>
                  </a:lnTo>
                  <a:lnTo>
                    <a:pt x="1765846" y="9575"/>
                  </a:lnTo>
                  <a:lnTo>
                    <a:pt x="1766087" y="11201"/>
                  </a:lnTo>
                  <a:lnTo>
                    <a:pt x="1768182" y="14008"/>
                  </a:lnTo>
                  <a:lnTo>
                    <a:pt x="1770278" y="10972"/>
                  </a:lnTo>
                  <a:lnTo>
                    <a:pt x="1771218" y="8864"/>
                  </a:lnTo>
                  <a:close/>
                </a:path>
                <a:path w="4549775" h="1895475">
                  <a:moveTo>
                    <a:pt x="1783588" y="8166"/>
                  </a:moveTo>
                  <a:lnTo>
                    <a:pt x="1783346" y="6540"/>
                  </a:lnTo>
                  <a:lnTo>
                    <a:pt x="1781251" y="3733"/>
                  </a:lnTo>
                  <a:lnTo>
                    <a:pt x="1779143" y="6769"/>
                  </a:lnTo>
                  <a:lnTo>
                    <a:pt x="1778215" y="8864"/>
                  </a:lnTo>
                  <a:lnTo>
                    <a:pt x="1781721" y="10033"/>
                  </a:lnTo>
                  <a:lnTo>
                    <a:pt x="1783588" y="8166"/>
                  </a:lnTo>
                  <a:close/>
                </a:path>
                <a:path w="4549775" h="1895475">
                  <a:moveTo>
                    <a:pt x="1812988" y="1591297"/>
                  </a:moveTo>
                  <a:lnTo>
                    <a:pt x="1812747" y="1589671"/>
                  </a:lnTo>
                  <a:lnTo>
                    <a:pt x="1810651" y="1586865"/>
                  </a:lnTo>
                  <a:lnTo>
                    <a:pt x="1808556" y="1589671"/>
                  </a:lnTo>
                  <a:lnTo>
                    <a:pt x="1807616" y="1591767"/>
                  </a:lnTo>
                  <a:lnTo>
                    <a:pt x="1811121" y="1593164"/>
                  </a:lnTo>
                  <a:lnTo>
                    <a:pt x="1812988" y="1591297"/>
                  </a:lnTo>
                  <a:close/>
                </a:path>
                <a:path w="4549775" h="1895475">
                  <a:moveTo>
                    <a:pt x="1963267" y="21704"/>
                  </a:moveTo>
                  <a:lnTo>
                    <a:pt x="1961642" y="17272"/>
                  </a:lnTo>
                  <a:lnTo>
                    <a:pt x="1958136" y="18440"/>
                  </a:lnTo>
                  <a:lnTo>
                    <a:pt x="1960473" y="21475"/>
                  </a:lnTo>
                  <a:lnTo>
                    <a:pt x="1959775" y="23571"/>
                  </a:lnTo>
                  <a:lnTo>
                    <a:pt x="1963267" y="21704"/>
                  </a:lnTo>
                  <a:close/>
                </a:path>
                <a:path w="4549775" h="1895475">
                  <a:moveTo>
                    <a:pt x="1982647" y="20307"/>
                  </a:moveTo>
                  <a:lnTo>
                    <a:pt x="1980539" y="21005"/>
                  </a:lnTo>
                  <a:lnTo>
                    <a:pt x="1977745" y="18669"/>
                  </a:lnTo>
                  <a:lnTo>
                    <a:pt x="1976335" y="22174"/>
                  </a:lnTo>
                  <a:lnTo>
                    <a:pt x="1980768" y="23571"/>
                  </a:lnTo>
                  <a:lnTo>
                    <a:pt x="1982241" y="21005"/>
                  </a:lnTo>
                  <a:lnTo>
                    <a:pt x="1982647" y="20307"/>
                  </a:lnTo>
                  <a:close/>
                </a:path>
                <a:path w="4549775" h="1895475">
                  <a:moveTo>
                    <a:pt x="1988705" y="1585937"/>
                  </a:moveTo>
                  <a:lnTo>
                    <a:pt x="1988007" y="1583829"/>
                  </a:lnTo>
                  <a:lnTo>
                    <a:pt x="1987537" y="1583829"/>
                  </a:lnTo>
                  <a:lnTo>
                    <a:pt x="1985911" y="1583601"/>
                  </a:lnTo>
                  <a:lnTo>
                    <a:pt x="1984502" y="1584071"/>
                  </a:lnTo>
                  <a:lnTo>
                    <a:pt x="1983105" y="1584299"/>
                  </a:lnTo>
                  <a:lnTo>
                    <a:pt x="1983346" y="1584998"/>
                  </a:lnTo>
                  <a:lnTo>
                    <a:pt x="1983346" y="1586395"/>
                  </a:lnTo>
                  <a:lnTo>
                    <a:pt x="1984971" y="1586636"/>
                  </a:lnTo>
                  <a:lnTo>
                    <a:pt x="1986381" y="1586865"/>
                  </a:lnTo>
                  <a:lnTo>
                    <a:pt x="1987778" y="1586865"/>
                  </a:lnTo>
                  <a:lnTo>
                    <a:pt x="1988007" y="1587106"/>
                  </a:lnTo>
                  <a:lnTo>
                    <a:pt x="1988705" y="1586166"/>
                  </a:lnTo>
                  <a:lnTo>
                    <a:pt x="1988705" y="1585937"/>
                  </a:lnTo>
                  <a:close/>
                </a:path>
                <a:path w="4549775" h="1895475">
                  <a:moveTo>
                    <a:pt x="2022081" y="988987"/>
                  </a:moveTo>
                  <a:lnTo>
                    <a:pt x="2018817" y="987120"/>
                  </a:lnTo>
                  <a:lnTo>
                    <a:pt x="2019515" y="989228"/>
                  </a:lnTo>
                  <a:lnTo>
                    <a:pt x="2017179" y="992263"/>
                  </a:lnTo>
                  <a:lnTo>
                    <a:pt x="2020684" y="993432"/>
                  </a:lnTo>
                  <a:lnTo>
                    <a:pt x="2022081" y="988987"/>
                  </a:lnTo>
                  <a:close/>
                </a:path>
                <a:path w="4549775" h="1895475">
                  <a:moveTo>
                    <a:pt x="2091626" y="419125"/>
                  </a:moveTo>
                  <a:lnTo>
                    <a:pt x="2089289" y="417017"/>
                  </a:lnTo>
                  <a:lnTo>
                    <a:pt x="2086952" y="419125"/>
                  </a:lnTo>
                  <a:lnTo>
                    <a:pt x="2086952" y="421449"/>
                  </a:lnTo>
                  <a:lnTo>
                    <a:pt x="2089289" y="423557"/>
                  </a:lnTo>
                  <a:lnTo>
                    <a:pt x="2091626" y="421220"/>
                  </a:lnTo>
                  <a:lnTo>
                    <a:pt x="2091626" y="419125"/>
                  </a:lnTo>
                  <a:close/>
                </a:path>
                <a:path w="4549775" h="1895475">
                  <a:moveTo>
                    <a:pt x="2137587" y="694258"/>
                  </a:moveTo>
                  <a:lnTo>
                    <a:pt x="2135263" y="692150"/>
                  </a:lnTo>
                  <a:lnTo>
                    <a:pt x="2132698" y="694486"/>
                  </a:lnTo>
                  <a:lnTo>
                    <a:pt x="2132698" y="696595"/>
                  </a:lnTo>
                  <a:lnTo>
                    <a:pt x="2135263" y="698690"/>
                  </a:lnTo>
                  <a:lnTo>
                    <a:pt x="2137587" y="696595"/>
                  </a:lnTo>
                  <a:lnTo>
                    <a:pt x="2137587" y="694258"/>
                  </a:lnTo>
                  <a:close/>
                </a:path>
                <a:path w="4549775" h="1895475">
                  <a:moveTo>
                    <a:pt x="2163495" y="416090"/>
                  </a:moveTo>
                  <a:lnTo>
                    <a:pt x="2160701" y="414451"/>
                  </a:lnTo>
                  <a:lnTo>
                    <a:pt x="2161400" y="415848"/>
                  </a:lnTo>
                  <a:lnTo>
                    <a:pt x="2157425" y="418655"/>
                  </a:lnTo>
                  <a:lnTo>
                    <a:pt x="2161857" y="419823"/>
                  </a:lnTo>
                  <a:lnTo>
                    <a:pt x="2163495" y="417957"/>
                  </a:lnTo>
                  <a:lnTo>
                    <a:pt x="2163495" y="416090"/>
                  </a:lnTo>
                  <a:close/>
                </a:path>
                <a:path w="4549775" h="1895475">
                  <a:moveTo>
                    <a:pt x="2212263" y="421449"/>
                  </a:moveTo>
                  <a:lnTo>
                    <a:pt x="2210866" y="417258"/>
                  </a:lnTo>
                  <a:lnTo>
                    <a:pt x="2207374" y="418426"/>
                  </a:lnTo>
                  <a:lnTo>
                    <a:pt x="2209698" y="421449"/>
                  </a:lnTo>
                  <a:lnTo>
                    <a:pt x="2209000" y="423557"/>
                  </a:lnTo>
                  <a:lnTo>
                    <a:pt x="2212263" y="421449"/>
                  </a:lnTo>
                  <a:close/>
                </a:path>
                <a:path w="4549775" h="1895475">
                  <a:moveTo>
                    <a:pt x="2395220" y="860640"/>
                  </a:moveTo>
                  <a:lnTo>
                    <a:pt x="2394991" y="859942"/>
                  </a:lnTo>
                  <a:lnTo>
                    <a:pt x="2393594" y="859713"/>
                  </a:lnTo>
                  <a:lnTo>
                    <a:pt x="2391956" y="859472"/>
                  </a:lnTo>
                  <a:lnTo>
                    <a:pt x="2390559" y="859472"/>
                  </a:lnTo>
                  <a:lnTo>
                    <a:pt x="2390330" y="859243"/>
                  </a:lnTo>
                  <a:lnTo>
                    <a:pt x="2389619" y="860171"/>
                  </a:lnTo>
                  <a:lnTo>
                    <a:pt x="2389619" y="860412"/>
                  </a:lnTo>
                  <a:lnTo>
                    <a:pt x="2390330" y="862507"/>
                  </a:lnTo>
                  <a:lnTo>
                    <a:pt x="2390787" y="862507"/>
                  </a:lnTo>
                  <a:lnTo>
                    <a:pt x="2392426" y="862749"/>
                  </a:lnTo>
                  <a:lnTo>
                    <a:pt x="2393823" y="862279"/>
                  </a:lnTo>
                  <a:lnTo>
                    <a:pt x="2395220" y="862037"/>
                  </a:lnTo>
                  <a:lnTo>
                    <a:pt x="2395220" y="860640"/>
                  </a:lnTo>
                  <a:close/>
                </a:path>
                <a:path w="4549775" h="1895475">
                  <a:moveTo>
                    <a:pt x="2445626" y="868108"/>
                  </a:moveTo>
                  <a:lnTo>
                    <a:pt x="2443302" y="866013"/>
                  </a:lnTo>
                  <a:lnTo>
                    <a:pt x="2440965" y="868108"/>
                  </a:lnTo>
                  <a:lnTo>
                    <a:pt x="2440965" y="870216"/>
                  </a:lnTo>
                  <a:lnTo>
                    <a:pt x="2443302" y="872540"/>
                  </a:lnTo>
                  <a:lnTo>
                    <a:pt x="2445626" y="870445"/>
                  </a:lnTo>
                  <a:lnTo>
                    <a:pt x="2445626" y="868108"/>
                  </a:lnTo>
                  <a:close/>
                </a:path>
                <a:path w="4549775" h="1895475">
                  <a:moveTo>
                    <a:pt x="2471763" y="412356"/>
                  </a:moveTo>
                  <a:lnTo>
                    <a:pt x="2469438" y="410248"/>
                  </a:lnTo>
                  <a:lnTo>
                    <a:pt x="2467102" y="412584"/>
                  </a:lnTo>
                  <a:lnTo>
                    <a:pt x="2467102" y="414693"/>
                  </a:lnTo>
                  <a:lnTo>
                    <a:pt x="2469438" y="416788"/>
                  </a:lnTo>
                  <a:lnTo>
                    <a:pt x="2471763" y="414693"/>
                  </a:lnTo>
                  <a:lnTo>
                    <a:pt x="2471763" y="412356"/>
                  </a:lnTo>
                  <a:close/>
                </a:path>
                <a:path w="4549775" h="1895475">
                  <a:moveTo>
                    <a:pt x="2493708" y="411886"/>
                  </a:moveTo>
                  <a:lnTo>
                    <a:pt x="2489276" y="410489"/>
                  </a:lnTo>
                  <a:lnTo>
                    <a:pt x="2487409" y="413753"/>
                  </a:lnTo>
                  <a:lnTo>
                    <a:pt x="2489504" y="413054"/>
                  </a:lnTo>
                  <a:lnTo>
                    <a:pt x="2492540" y="415150"/>
                  </a:lnTo>
                  <a:lnTo>
                    <a:pt x="2493289" y="413054"/>
                  </a:lnTo>
                  <a:lnTo>
                    <a:pt x="2493708" y="411886"/>
                  </a:lnTo>
                  <a:close/>
                </a:path>
                <a:path w="4549775" h="1895475">
                  <a:moveTo>
                    <a:pt x="2545981" y="411416"/>
                  </a:moveTo>
                  <a:lnTo>
                    <a:pt x="2544114" y="409549"/>
                  </a:lnTo>
                  <a:lnTo>
                    <a:pt x="2542476" y="409790"/>
                  </a:lnTo>
                  <a:lnTo>
                    <a:pt x="2539682" y="411886"/>
                  </a:lnTo>
                  <a:lnTo>
                    <a:pt x="2542705" y="414223"/>
                  </a:lnTo>
                  <a:lnTo>
                    <a:pt x="2544813" y="415150"/>
                  </a:lnTo>
                  <a:lnTo>
                    <a:pt x="2545981" y="411416"/>
                  </a:lnTo>
                  <a:close/>
                </a:path>
                <a:path w="4549775" h="1895475">
                  <a:moveTo>
                    <a:pt x="2689733" y="421690"/>
                  </a:moveTo>
                  <a:lnTo>
                    <a:pt x="2685300" y="420751"/>
                  </a:lnTo>
                  <a:lnTo>
                    <a:pt x="2683662" y="422617"/>
                  </a:lnTo>
                  <a:lnTo>
                    <a:pt x="2683662" y="424484"/>
                  </a:lnTo>
                  <a:lnTo>
                    <a:pt x="2686456" y="426123"/>
                  </a:lnTo>
                  <a:lnTo>
                    <a:pt x="2685758" y="424484"/>
                  </a:lnTo>
                  <a:lnTo>
                    <a:pt x="2689733" y="421690"/>
                  </a:lnTo>
                  <a:close/>
                </a:path>
                <a:path w="4549775" h="1895475">
                  <a:moveTo>
                    <a:pt x="2704427" y="17970"/>
                  </a:moveTo>
                  <a:lnTo>
                    <a:pt x="2704198" y="16332"/>
                  </a:lnTo>
                  <a:lnTo>
                    <a:pt x="2702102" y="13538"/>
                  </a:lnTo>
                  <a:lnTo>
                    <a:pt x="2699994" y="16573"/>
                  </a:lnTo>
                  <a:lnTo>
                    <a:pt x="2699067" y="18669"/>
                  </a:lnTo>
                  <a:lnTo>
                    <a:pt x="2702560" y="19837"/>
                  </a:lnTo>
                  <a:lnTo>
                    <a:pt x="2704427" y="17970"/>
                  </a:lnTo>
                  <a:close/>
                </a:path>
                <a:path w="4549775" h="1895475">
                  <a:moveTo>
                    <a:pt x="2791942" y="1805990"/>
                  </a:moveTo>
                  <a:lnTo>
                    <a:pt x="2791714" y="1805292"/>
                  </a:lnTo>
                  <a:lnTo>
                    <a:pt x="2791714" y="1803895"/>
                  </a:lnTo>
                  <a:lnTo>
                    <a:pt x="2790075" y="1803666"/>
                  </a:lnTo>
                  <a:lnTo>
                    <a:pt x="2788678" y="1803425"/>
                  </a:lnTo>
                  <a:lnTo>
                    <a:pt x="2787269" y="1803425"/>
                  </a:lnTo>
                  <a:lnTo>
                    <a:pt x="2787040" y="1803196"/>
                  </a:lnTo>
                  <a:lnTo>
                    <a:pt x="2786342" y="1804123"/>
                  </a:lnTo>
                  <a:lnTo>
                    <a:pt x="2786342" y="1804365"/>
                  </a:lnTo>
                  <a:lnTo>
                    <a:pt x="2787040" y="1806460"/>
                  </a:lnTo>
                  <a:lnTo>
                    <a:pt x="2787510" y="1806460"/>
                  </a:lnTo>
                  <a:lnTo>
                    <a:pt x="2789136" y="1806689"/>
                  </a:lnTo>
                  <a:lnTo>
                    <a:pt x="2790545" y="1806232"/>
                  </a:lnTo>
                  <a:lnTo>
                    <a:pt x="2791942" y="1805990"/>
                  </a:lnTo>
                  <a:close/>
                </a:path>
                <a:path w="4549775" h="1895475">
                  <a:moveTo>
                    <a:pt x="2906992" y="20307"/>
                  </a:moveTo>
                  <a:lnTo>
                    <a:pt x="2906522" y="18910"/>
                  </a:lnTo>
                  <a:lnTo>
                    <a:pt x="2906293" y="17500"/>
                  </a:lnTo>
                  <a:lnTo>
                    <a:pt x="2905125" y="17500"/>
                  </a:lnTo>
                  <a:lnTo>
                    <a:pt x="2904185" y="17741"/>
                  </a:lnTo>
                  <a:lnTo>
                    <a:pt x="2903956" y="19138"/>
                  </a:lnTo>
                  <a:lnTo>
                    <a:pt x="2903728" y="20777"/>
                  </a:lnTo>
                  <a:lnTo>
                    <a:pt x="2903728" y="22174"/>
                  </a:lnTo>
                  <a:lnTo>
                    <a:pt x="2903486" y="22402"/>
                  </a:lnTo>
                  <a:lnTo>
                    <a:pt x="2904426" y="23101"/>
                  </a:lnTo>
                  <a:lnTo>
                    <a:pt x="2904655" y="23101"/>
                  </a:lnTo>
                  <a:lnTo>
                    <a:pt x="2906750" y="22402"/>
                  </a:lnTo>
                  <a:lnTo>
                    <a:pt x="2906750" y="21932"/>
                  </a:lnTo>
                  <a:lnTo>
                    <a:pt x="2906992" y="20307"/>
                  </a:lnTo>
                  <a:close/>
                </a:path>
                <a:path w="4549775" h="1895475">
                  <a:moveTo>
                    <a:pt x="2923552" y="692150"/>
                  </a:moveTo>
                  <a:lnTo>
                    <a:pt x="2923095" y="690753"/>
                  </a:lnTo>
                  <a:lnTo>
                    <a:pt x="2922854" y="689356"/>
                  </a:lnTo>
                  <a:lnTo>
                    <a:pt x="2921457" y="689356"/>
                  </a:lnTo>
                  <a:lnTo>
                    <a:pt x="2920758" y="689584"/>
                  </a:lnTo>
                  <a:lnTo>
                    <a:pt x="2920530" y="690994"/>
                  </a:lnTo>
                  <a:lnTo>
                    <a:pt x="2920288" y="692619"/>
                  </a:lnTo>
                  <a:lnTo>
                    <a:pt x="2920288" y="694016"/>
                  </a:lnTo>
                  <a:lnTo>
                    <a:pt x="2920060" y="694258"/>
                  </a:lnTo>
                  <a:lnTo>
                    <a:pt x="2920987" y="694956"/>
                  </a:lnTo>
                  <a:lnTo>
                    <a:pt x="2921228" y="694956"/>
                  </a:lnTo>
                  <a:lnTo>
                    <a:pt x="2923324" y="694258"/>
                  </a:lnTo>
                  <a:lnTo>
                    <a:pt x="2923324" y="693788"/>
                  </a:lnTo>
                  <a:lnTo>
                    <a:pt x="2923552" y="692150"/>
                  </a:lnTo>
                  <a:close/>
                </a:path>
                <a:path w="4549775" h="1895475">
                  <a:moveTo>
                    <a:pt x="3035566" y="1687449"/>
                  </a:moveTo>
                  <a:lnTo>
                    <a:pt x="3033242" y="1685340"/>
                  </a:lnTo>
                  <a:lnTo>
                    <a:pt x="3030905" y="1687449"/>
                  </a:lnTo>
                  <a:lnTo>
                    <a:pt x="3030905" y="1689785"/>
                  </a:lnTo>
                  <a:lnTo>
                    <a:pt x="3033242" y="1691881"/>
                  </a:lnTo>
                  <a:lnTo>
                    <a:pt x="3035566" y="1689785"/>
                  </a:lnTo>
                  <a:lnTo>
                    <a:pt x="3035566" y="1687449"/>
                  </a:lnTo>
                  <a:close/>
                </a:path>
                <a:path w="4549775" h="1895475">
                  <a:moveTo>
                    <a:pt x="3060547" y="14935"/>
                  </a:moveTo>
                  <a:lnTo>
                    <a:pt x="3058680" y="13068"/>
                  </a:lnTo>
                  <a:lnTo>
                    <a:pt x="3057042" y="13309"/>
                  </a:lnTo>
                  <a:lnTo>
                    <a:pt x="3054248" y="15405"/>
                  </a:lnTo>
                  <a:lnTo>
                    <a:pt x="3057271" y="17500"/>
                  </a:lnTo>
                  <a:lnTo>
                    <a:pt x="3059379" y="18440"/>
                  </a:lnTo>
                  <a:lnTo>
                    <a:pt x="3060547" y="14935"/>
                  </a:lnTo>
                  <a:close/>
                </a:path>
                <a:path w="4549775" h="1895475">
                  <a:moveTo>
                    <a:pt x="3208731" y="420293"/>
                  </a:moveTo>
                  <a:lnTo>
                    <a:pt x="3208261" y="418884"/>
                  </a:lnTo>
                  <a:lnTo>
                    <a:pt x="3208032" y="417487"/>
                  </a:lnTo>
                  <a:lnTo>
                    <a:pt x="3206623" y="417487"/>
                  </a:lnTo>
                  <a:lnTo>
                    <a:pt x="3205924" y="417715"/>
                  </a:lnTo>
                  <a:lnTo>
                    <a:pt x="3205696" y="419125"/>
                  </a:lnTo>
                  <a:lnTo>
                    <a:pt x="3205467" y="420751"/>
                  </a:lnTo>
                  <a:lnTo>
                    <a:pt x="3205467" y="422160"/>
                  </a:lnTo>
                  <a:lnTo>
                    <a:pt x="3205226" y="422389"/>
                  </a:lnTo>
                  <a:lnTo>
                    <a:pt x="3206165" y="423087"/>
                  </a:lnTo>
                  <a:lnTo>
                    <a:pt x="3206394" y="423087"/>
                  </a:lnTo>
                  <a:lnTo>
                    <a:pt x="3208490" y="422389"/>
                  </a:lnTo>
                  <a:lnTo>
                    <a:pt x="3208490" y="421919"/>
                  </a:lnTo>
                  <a:lnTo>
                    <a:pt x="3208731" y="420293"/>
                  </a:lnTo>
                  <a:close/>
                </a:path>
                <a:path w="4549775" h="1895475">
                  <a:moveTo>
                    <a:pt x="3304413" y="684453"/>
                  </a:moveTo>
                  <a:lnTo>
                    <a:pt x="3302076" y="682358"/>
                  </a:lnTo>
                  <a:lnTo>
                    <a:pt x="3299510" y="684682"/>
                  </a:lnTo>
                  <a:lnTo>
                    <a:pt x="3299510" y="686790"/>
                  </a:lnTo>
                  <a:lnTo>
                    <a:pt x="3302076" y="688886"/>
                  </a:lnTo>
                  <a:lnTo>
                    <a:pt x="3304413" y="686790"/>
                  </a:lnTo>
                  <a:lnTo>
                    <a:pt x="3304413" y="684453"/>
                  </a:lnTo>
                  <a:close/>
                </a:path>
                <a:path w="4549775" h="1895475">
                  <a:moveTo>
                    <a:pt x="3427857" y="1866"/>
                  </a:moveTo>
                  <a:lnTo>
                    <a:pt x="3425748" y="0"/>
                  </a:lnTo>
                  <a:lnTo>
                    <a:pt x="3424123" y="241"/>
                  </a:lnTo>
                  <a:lnTo>
                    <a:pt x="3421316" y="2336"/>
                  </a:lnTo>
                  <a:lnTo>
                    <a:pt x="3424351" y="4432"/>
                  </a:lnTo>
                  <a:lnTo>
                    <a:pt x="3426460" y="5372"/>
                  </a:lnTo>
                  <a:lnTo>
                    <a:pt x="3427857" y="1866"/>
                  </a:lnTo>
                  <a:close/>
                </a:path>
                <a:path w="4549775" h="1895475">
                  <a:moveTo>
                    <a:pt x="3651643" y="12598"/>
                  </a:moveTo>
                  <a:lnTo>
                    <a:pt x="3649319" y="10502"/>
                  </a:lnTo>
                  <a:lnTo>
                    <a:pt x="3646982" y="12598"/>
                  </a:lnTo>
                  <a:lnTo>
                    <a:pt x="3646982" y="14935"/>
                  </a:lnTo>
                  <a:lnTo>
                    <a:pt x="3649319" y="17043"/>
                  </a:lnTo>
                  <a:lnTo>
                    <a:pt x="3651643" y="14935"/>
                  </a:lnTo>
                  <a:lnTo>
                    <a:pt x="3651643" y="12598"/>
                  </a:lnTo>
                  <a:close/>
                </a:path>
                <a:path w="4549775" h="1895475">
                  <a:moveTo>
                    <a:pt x="3732390" y="5130"/>
                  </a:moveTo>
                  <a:lnTo>
                    <a:pt x="3730523" y="3263"/>
                  </a:lnTo>
                  <a:lnTo>
                    <a:pt x="3728897" y="3505"/>
                  </a:lnTo>
                  <a:lnTo>
                    <a:pt x="3726091" y="5600"/>
                  </a:lnTo>
                  <a:lnTo>
                    <a:pt x="3729126" y="7708"/>
                  </a:lnTo>
                  <a:lnTo>
                    <a:pt x="3731222" y="8636"/>
                  </a:lnTo>
                  <a:lnTo>
                    <a:pt x="3732390" y="5130"/>
                  </a:lnTo>
                  <a:close/>
                </a:path>
                <a:path w="4549775" h="1895475">
                  <a:moveTo>
                    <a:pt x="4139615" y="1686979"/>
                  </a:moveTo>
                  <a:lnTo>
                    <a:pt x="4136580" y="1684883"/>
                  </a:lnTo>
                  <a:lnTo>
                    <a:pt x="4134472" y="1683943"/>
                  </a:lnTo>
                  <a:lnTo>
                    <a:pt x="4133304" y="1687449"/>
                  </a:lnTo>
                  <a:lnTo>
                    <a:pt x="4135170" y="1689315"/>
                  </a:lnTo>
                  <a:lnTo>
                    <a:pt x="4136809" y="1689074"/>
                  </a:lnTo>
                  <a:lnTo>
                    <a:pt x="4139615" y="1686979"/>
                  </a:lnTo>
                  <a:close/>
                </a:path>
                <a:path w="4549775" h="1895475">
                  <a:moveTo>
                    <a:pt x="4178579" y="1582204"/>
                  </a:moveTo>
                  <a:lnTo>
                    <a:pt x="4176484" y="1579867"/>
                  </a:lnTo>
                  <a:lnTo>
                    <a:pt x="4174147" y="1579867"/>
                  </a:lnTo>
                  <a:lnTo>
                    <a:pt x="4172051" y="1582204"/>
                  </a:lnTo>
                  <a:lnTo>
                    <a:pt x="4174388" y="1584528"/>
                  </a:lnTo>
                  <a:lnTo>
                    <a:pt x="4176484" y="1584528"/>
                  </a:lnTo>
                  <a:lnTo>
                    <a:pt x="4178579" y="1582204"/>
                  </a:lnTo>
                  <a:close/>
                </a:path>
                <a:path w="4549775" h="1895475">
                  <a:moveTo>
                    <a:pt x="4208221" y="988758"/>
                  </a:moveTo>
                  <a:lnTo>
                    <a:pt x="4206125" y="986421"/>
                  </a:lnTo>
                  <a:lnTo>
                    <a:pt x="4203789" y="986421"/>
                  </a:lnTo>
                  <a:lnTo>
                    <a:pt x="4201680" y="988758"/>
                  </a:lnTo>
                  <a:lnTo>
                    <a:pt x="4203789" y="991323"/>
                  </a:lnTo>
                  <a:lnTo>
                    <a:pt x="4206113" y="991323"/>
                  </a:lnTo>
                  <a:lnTo>
                    <a:pt x="4208221" y="988758"/>
                  </a:lnTo>
                  <a:close/>
                </a:path>
                <a:path w="4549775" h="1895475">
                  <a:moveTo>
                    <a:pt x="4214520" y="418426"/>
                  </a:moveTo>
                  <a:lnTo>
                    <a:pt x="4210088" y="417017"/>
                  </a:lnTo>
                  <a:lnTo>
                    <a:pt x="4207980" y="420751"/>
                  </a:lnTo>
                  <a:lnTo>
                    <a:pt x="4210316" y="419354"/>
                  </a:lnTo>
                  <a:lnTo>
                    <a:pt x="4213352" y="421690"/>
                  </a:lnTo>
                  <a:lnTo>
                    <a:pt x="4214190" y="419354"/>
                  </a:lnTo>
                  <a:lnTo>
                    <a:pt x="4214520" y="418426"/>
                  </a:lnTo>
                  <a:close/>
                </a:path>
                <a:path w="4549775" h="1895475">
                  <a:moveTo>
                    <a:pt x="4247654" y="17043"/>
                  </a:moveTo>
                  <a:lnTo>
                    <a:pt x="4247185" y="15633"/>
                  </a:lnTo>
                  <a:lnTo>
                    <a:pt x="4246956" y="14236"/>
                  </a:lnTo>
                  <a:lnTo>
                    <a:pt x="4245559" y="14236"/>
                  </a:lnTo>
                  <a:lnTo>
                    <a:pt x="4244860" y="14465"/>
                  </a:lnTo>
                  <a:lnTo>
                    <a:pt x="4244619" y="15875"/>
                  </a:lnTo>
                  <a:lnTo>
                    <a:pt x="4244391" y="17500"/>
                  </a:lnTo>
                  <a:lnTo>
                    <a:pt x="4244391" y="18910"/>
                  </a:lnTo>
                  <a:lnTo>
                    <a:pt x="4244162" y="19138"/>
                  </a:lnTo>
                  <a:lnTo>
                    <a:pt x="4245089" y="19837"/>
                  </a:lnTo>
                  <a:lnTo>
                    <a:pt x="4245318" y="19837"/>
                  </a:lnTo>
                  <a:lnTo>
                    <a:pt x="4247426" y="19138"/>
                  </a:lnTo>
                  <a:lnTo>
                    <a:pt x="4247426" y="18669"/>
                  </a:lnTo>
                  <a:lnTo>
                    <a:pt x="4247654" y="17043"/>
                  </a:lnTo>
                  <a:close/>
                </a:path>
                <a:path w="4549775" h="1895475">
                  <a:moveTo>
                    <a:pt x="4273321" y="414921"/>
                  </a:moveTo>
                  <a:lnTo>
                    <a:pt x="4273093" y="414223"/>
                  </a:lnTo>
                  <a:lnTo>
                    <a:pt x="4271696" y="413981"/>
                  </a:lnTo>
                  <a:lnTo>
                    <a:pt x="4270057" y="413753"/>
                  </a:lnTo>
                  <a:lnTo>
                    <a:pt x="4268660" y="413753"/>
                  </a:lnTo>
                  <a:lnTo>
                    <a:pt x="4268432" y="413524"/>
                  </a:lnTo>
                  <a:lnTo>
                    <a:pt x="4267720" y="414451"/>
                  </a:lnTo>
                  <a:lnTo>
                    <a:pt x="4267720" y="414693"/>
                  </a:lnTo>
                  <a:lnTo>
                    <a:pt x="4268432" y="416788"/>
                  </a:lnTo>
                  <a:lnTo>
                    <a:pt x="4268889" y="416788"/>
                  </a:lnTo>
                  <a:lnTo>
                    <a:pt x="4270527" y="417017"/>
                  </a:lnTo>
                  <a:lnTo>
                    <a:pt x="4271924" y="416560"/>
                  </a:lnTo>
                  <a:lnTo>
                    <a:pt x="4273321" y="416318"/>
                  </a:lnTo>
                  <a:lnTo>
                    <a:pt x="4273321" y="414921"/>
                  </a:lnTo>
                  <a:close/>
                </a:path>
                <a:path w="4549775" h="1895475">
                  <a:moveTo>
                    <a:pt x="4316501" y="13766"/>
                  </a:moveTo>
                  <a:lnTo>
                    <a:pt x="4316031" y="12369"/>
                  </a:lnTo>
                  <a:lnTo>
                    <a:pt x="4315803" y="10972"/>
                  </a:lnTo>
                  <a:lnTo>
                    <a:pt x="4314393" y="10972"/>
                  </a:lnTo>
                  <a:lnTo>
                    <a:pt x="4313694" y="11201"/>
                  </a:lnTo>
                  <a:lnTo>
                    <a:pt x="4313466" y="12598"/>
                  </a:lnTo>
                  <a:lnTo>
                    <a:pt x="4313237" y="14236"/>
                  </a:lnTo>
                  <a:lnTo>
                    <a:pt x="4313237" y="15633"/>
                  </a:lnTo>
                  <a:lnTo>
                    <a:pt x="4312996" y="15875"/>
                  </a:lnTo>
                  <a:lnTo>
                    <a:pt x="4313936" y="16573"/>
                  </a:lnTo>
                  <a:lnTo>
                    <a:pt x="4314164" y="16573"/>
                  </a:lnTo>
                  <a:lnTo>
                    <a:pt x="4316260" y="15875"/>
                  </a:lnTo>
                  <a:lnTo>
                    <a:pt x="4316260" y="15405"/>
                  </a:lnTo>
                  <a:lnTo>
                    <a:pt x="4316501" y="13766"/>
                  </a:lnTo>
                  <a:close/>
                </a:path>
                <a:path w="4549775" h="1895475">
                  <a:moveTo>
                    <a:pt x="4318597" y="418426"/>
                  </a:moveTo>
                  <a:lnTo>
                    <a:pt x="4314164" y="417487"/>
                  </a:lnTo>
                  <a:lnTo>
                    <a:pt x="4312526" y="419354"/>
                  </a:lnTo>
                  <a:lnTo>
                    <a:pt x="4312526" y="421220"/>
                  </a:lnTo>
                  <a:lnTo>
                    <a:pt x="4315333" y="422859"/>
                  </a:lnTo>
                  <a:lnTo>
                    <a:pt x="4314634" y="421220"/>
                  </a:lnTo>
                  <a:lnTo>
                    <a:pt x="4318597" y="418426"/>
                  </a:lnTo>
                  <a:close/>
                </a:path>
                <a:path w="4549775" h="1895475">
                  <a:moveTo>
                    <a:pt x="4319994" y="1277200"/>
                  </a:moveTo>
                  <a:lnTo>
                    <a:pt x="4316971" y="1275092"/>
                  </a:lnTo>
                  <a:lnTo>
                    <a:pt x="4314863" y="1274165"/>
                  </a:lnTo>
                  <a:lnTo>
                    <a:pt x="4313694" y="1277658"/>
                  </a:lnTo>
                  <a:lnTo>
                    <a:pt x="4315561" y="1279525"/>
                  </a:lnTo>
                  <a:lnTo>
                    <a:pt x="4317200" y="1279296"/>
                  </a:lnTo>
                  <a:lnTo>
                    <a:pt x="4319994" y="1277200"/>
                  </a:lnTo>
                  <a:close/>
                </a:path>
                <a:path w="4549775" h="1895475">
                  <a:moveTo>
                    <a:pt x="4352442" y="696823"/>
                  </a:moveTo>
                  <a:lnTo>
                    <a:pt x="4351032" y="692391"/>
                  </a:lnTo>
                  <a:lnTo>
                    <a:pt x="4347540" y="693559"/>
                  </a:lnTo>
                  <a:lnTo>
                    <a:pt x="4349864" y="696595"/>
                  </a:lnTo>
                  <a:lnTo>
                    <a:pt x="4349166" y="698690"/>
                  </a:lnTo>
                  <a:lnTo>
                    <a:pt x="4352442" y="696823"/>
                  </a:lnTo>
                  <a:close/>
                </a:path>
                <a:path w="4549775" h="1895475">
                  <a:moveTo>
                    <a:pt x="4421276" y="695426"/>
                  </a:moveTo>
                  <a:lnTo>
                    <a:pt x="4420806" y="694016"/>
                  </a:lnTo>
                  <a:lnTo>
                    <a:pt x="4420578" y="692619"/>
                  </a:lnTo>
                  <a:lnTo>
                    <a:pt x="4419879" y="692619"/>
                  </a:lnTo>
                  <a:lnTo>
                    <a:pt x="4419181" y="692861"/>
                  </a:lnTo>
                  <a:lnTo>
                    <a:pt x="4418482" y="692861"/>
                  </a:lnTo>
                  <a:lnTo>
                    <a:pt x="4418241" y="694258"/>
                  </a:lnTo>
                  <a:lnTo>
                    <a:pt x="4418012" y="695883"/>
                  </a:lnTo>
                  <a:lnTo>
                    <a:pt x="4418012" y="697293"/>
                  </a:lnTo>
                  <a:lnTo>
                    <a:pt x="4417784" y="697522"/>
                  </a:lnTo>
                  <a:lnTo>
                    <a:pt x="4418711" y="698220"/>
                  </a:lnTo>
                  <a:lnTo>
                    <a:pt x="4418939" y="698220"/>
                  </a:lnTo>
                  <a:lnTo>
                    <a:pt x="4421048" y="697522"/>
                  </a:lnTo>
                  <a:lnTo>
                    <a:pt x="4421048" y="697052"/>
                  </a:lnTo>
                  <a:lnTo>
                    <a:pt x="4421276" y="695426"/>
                  </a:lnTo>
                  <a:close/>
                </a:path>
                <a:path w="4549775" h="1895475">
                  <a:moveTo>
                    <a:pt x="4453483" y="986193"/>
                  </a:moveTo>
                  <a:lnTo>
                    <a:pt x="4452785" y="984097"/>
                  </a:lnTo>
                  <a:lnTo>
                    <a:pt x="4452315" y="984097"/>
                  </a:lnTo>
                  <a:lnTo>
                    <a:pt x="4450677" y="983856"/>
                  </a:lnTo>
                  <a:lnTo>
                    <a:pt x="4449280" y="984326"/>
                  </a:lnTo>
                  <a:lnTo>
                    <a:pt x="4447883" y="984554"/>
                  </a:lnTo>
                  <a:lnTo>
                    <a:pt x="4447883" y="985964"/>
                  </a:lnTo>
                  <a:lnTo>
                    <a:pt x="4448111" y="986663"/>
                  </a:lnTo>
                  <a:lnTo>
                    <a:pt x="4449521" y="986891"/>
                  </a:lnTo>
                  <a:lnTo>
                    <a:pt x="4451147" y="987120"/>
                  </a:lnTo>
                  <a:lnTo>
                    <a:pt x="4452544" y="987120"/>
                  </a:lnTo>
                  <a:lnTo>
                    <a:pt x="4452785" y="987361"/>
                  </a:lnTo>
                  <a:lnTo>
                    <a:pt x="4453483" y="986421"/>
                  </a:lnTo>
                  <a:lnTo>
                    <a:pt x="4453483" y="986193"/>
                  </a:lnTo>
                  <a:close/>
                </a:path>
                <a:path w="4549775" h="1895475">
                  <a:moveTo>
                    <a:pt x="4542625" y="410489"/>
                  </a:moveTo>
                  <a:lnTo>
                    <a:pt x="4540529" y="406984"/>
                  </a:lnTo>
                  <a:lnTo>
                    <a:pt x="4536097" y="408622"/>
                  </a:lnTo>
                  <a:lnTo>
                    <a:pt x="4537722" y="411416"/>
                  </a:lnTo>
                  <a:lnTo>
                    <a:pt x="4540529" y="410019"/>
                  </a:lnTo>
                  <a:lnTo>
                    <a:pt x="4542625" y="410489"/>
                  </a:lnTo>
                  <a:close/>
                </a:path>
                <a:path w="4549775" h="1895475">
                  <a:moveTo>
                    <a:pt x="4549165" y="413524"/>
                  </a:moveTo>
                  <a:lnTo>
                    <a:pt x="4548467" y="412584"/>
                  </a:lnTo>
                  <a:lnTo>
                    <a:pt x="4547997" y="410959"/>
                  </a:lnTo>
                  <a:lnTo>
                    <a:pt x="4545660" y="409790"/>
                  </a:lnTo>
                  <a:lnTo>
                    <a:pt x="4544022" y="410248"/>
                  </a:lnTo>
                  <a:lnTo>
                    <a:pt x="4542625" y="410248"/>
                  </a:lnTo>
                  <a:lnTo>
                    <a:pt x="4543323" y="411416"/>
                  </a:lnTo>
                  <a:lnTo>
                    <a:pt x="4543793" y="413054"/>
                  </a:lnTo>
                  <a:lnTo>
                    <a:pt x="4544733" y="413283"/>
                  </a:lnTo>
                  <a:lnTo>
                    <a:pt x="4546130" y="413981"/>
                  </a:lnTo>
                  <a:lnTo>
                    <a:pt x="4547755" y="413524"/>
                  </a:lnTo>
                  <a:lnTo>
                    <a:pt x="4549165" y="41352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94" name="object 94"/>
            <p:cNvSpPr/>
            <p:nvPr/>
          </p:nvSpPr>
          <p:spPr>
            <a:xfrm>
              <a:off x="1067511" y="3112197"/>
              <a:ext cx="4620260" cy="1866264"/>
            </a:xfrm>
            <a:custGeom>
              <a:avLst/>
              <a:gdLst/>
              <a:ahLst/>
              <a:cxnLst/>
              <a:rect l="l" t="t" r="r" b="b"/>
              <a:pathLst>
                <a:path w="4620260" h="1866264">
                  <a:moveTo>
                    <a:pt x="4902" y="2565"/>
                  </a:moveTo>
                  <a:lnTo>
                    <a:pt x="1638" y="698"/>
                  </a:lnTo>
                  <a:lnTo>
                    <a:pt x="2336" y="2794"/>
                  </a:lnTo>
                  <a:lnTo>
                    <a:pt x="0" y="5829"/>
                  </a:lnTo>
                  <a:lnTo>
                    <a:pt x="3505" y="6997"/>
                  </a:lnTo>
                  <a:lnTo>
                    <a:pt x="4902" y="2565"/>
                  </a:lnTo>
                  <a:close/>
                </a:path>
                <a:path w="4620260" h="1866264">
                  <a:moveTo>
                    <a:pt x="410959" y="1568665"/>
                  </a:moveTo>
                  <a:lnTo>
                    <a:pt x="410718" y="1567967"/>
                  </a:lnTo>
                  <a:lnTo>
                    <a:pt x="409321" y="1567726"/>
                  </a:lnTo>
                  <a:lnTo>
                    <a:pt x="407695" y="1567497"/>
                  </a:lnTo>
                  <a:lnTo>
                    <a:pt x="406285" y="1567497"/>
                  </a:lnTo>
                  <a:lnTo>
                    <a:pt x="406057" y="1567256"/>
                  </a:lnTo>
                  <a:lnTo>
                    <a:pt x="405358" y="1568196"/>
                  </a:lnTo>
                  <a:lnTo>
                    <a:pt x="405358" y="1568424"/>
                  </a:lnTo>
                  <a:lnTo>
                    <a:pt x="406057" y="1570532"/>
                  </a:lnTo>
                  <a:lnTo>
                    <a:pt x="406527" y="1570532"/>
                  </a:lnTo>
                  <a:lnTo>
                    <a:pt x="408152" y="1570761"/>
                  </a:lnTo>
                  <a:lnTo>
                    <a:pt x="409562" y="1570291"/>
                  </a:lnTo>
                  <a:lnTo>
                    <a:pt x="410959" y="1570062"/>
                  </a:lnTo>
                  <a:lnTo>
                    <a:pt x="410959" y="1568665"/>
                  </a:lnTo>
                  <a:close/>
                </a:path>
                <a:path w="4620260" h="1866264">
                  <a:moveTo>
                    <a:pt x="411429" y="680948"/>
                  </a:moveTo>
                  <a:lnTo>
                    <a:pt x="409321" y="678611"/>
                  </a:lnTo>
                  <a:lnTo>
                    <a:pt x="406984" y="678611"/>
                  </a:lnTo>
                  <a:lnTo>
                    <a:pt x="404888" y="680948"/>
                  </a:lnTo>
                  <a:lnTo>
                    <a:pt x="406984" y="683285"/>
                  </a:lnTo>
                  <a:lnTo>
                    <a:pt x="409092" y="683285"/>
                  </a:lnTo>
                  <a:lnTo>
                    <a:pt x="411429" y="680948"/>
                  </a:lnTo>
                  <a:close/>
                </a:path>
                <a:path w="4620260" h="1866264">
                  <a:moveTo>
                    <a:pt x="418655" y="686549"/>
                  </a:moveTo>
                  <a:lnTo>
                    <a:pt x="418426" y="684923"/>
                  </a:lnTo>
                  <a:lnTo>
                    <a:pt x="416318" y="682117"/>
                  </a:lnTo>
                  <a:lnTo>
                    <a:pt x="414223" y="685152"/>
                  </a:lnTo>
                  <a:lnTo>
                    <a:pt x="413296" y="687247"/>
                  </a:lnTo>
                  <a:lnTo>
                    <a:pt x="416788" y="688657"/>
                  </a:lnTo>
                  <a:lnTo>
                    <a:pt x="418655" y="686549"/>
                  </a:lnTo>
                  <a:close/>
                </a:path>
                <a:path w="4620260" h="1866264">
                  <a:moveTo>
                    <a:pt x="419595" y="851535"/>
                  </a:moveTo>
                  <a:lnTo>
                    <a:pt x="417258" y="848499"/>
                  </a:lnTo>
                  <a:lnTo>
                    <a:pt x="417957" y="846404"/>
                  </a:lnTo>
                  <a:lnTo>
                    <a:pt x="414693" y="848271"/>
                  </a:lnTo>
                  <a:lnTo>
                    <a:pt x="416090" y="852703"/>
                  </a:lnTo>
                  <a:lnTo>
                    <a:pt x="419595" y="851535"/>
                  </a:lnTo>
                  <a:close/>
                </a:path>
                <a:path w="4620260" h="1866264">
                  <a:moveTo>
                    <a:pt x="558914" y="972654"/>
                  </a:moveTo>
                  <a:lnTo>
                    <a:pt x="556806" y="970089"/>
                  </a:lnTo>
                  <a:lnTo>
                    <a:pt x="554469" y="970089"/>
                  </a:lnTo>
                  <a:lnTo>
                    <a:pt x="552373" y="972654"/>
                  </a:lnTo>
                  <a:lnTo>
                    <a:pt x="554469" y="974991"/>
                  </a:lnTo>
                  <a:lnTo>
                    <a:pt x="556806" y="974991"/>
                  </a:lnTo>
                  <a:lnTo>
                    <a:pt x="558914" y="972654"/>
                  </a:lnTo>
                  <a:close/>
                </a:path>
                <a:path w="4620260" h="1866264">
                  <a:moveTo>
                    <a:pt x="633590" y="1666913"/>
                  </a:moveTo>
                  <a:lnTo>
                    <a:pt x="631952" y="1667370"/>
                  </a:lnTo>
                  <a:lnTo>
                    <a:pt x="629386" y="1663407"/>
                  </a:lnTo>
                  <a:lnTo>
                    <a:pt x="628218" y="1668068"/>
                  </a:lnTo>
                  <a:lnTo>
                    <a:pt x="630085" y="1669707"/>
                  </a:lnTo>
                  <a:lnTo>
                    <a:pt x="631952" y="1669707"/>
                  </a:lnTo>
                  <a:lnTo>
                    <a:pt x="633590" y="1666913"/>
                  </a:lnTo>
                  <a:close/>
                </a:path>
                <a:path w="4620260" h="1866264">
                  <a:moveTo>
                    <a:pt x="653884" y="854570"/>
                  </a:moveTo>
                  <a:lnTo>
                    <a:pt x="651789" y="852233"/>
                  </a:lnTo>
                  <a:lnTo>
                    <a:pt x="649452" y="852233"/>
                  </a:lnTo>
                  <a:lnTo>
                    <a:pt x="647357" y="854570"/>
                  </a:lnTo>
                  <a:lnTo>
                    <a:pt x="649452" y="856907"/>
                  </a:lnTo>
                  <a:lnTo>
                    <a:pt x="651789" y="856907"/>
                  </a:lnTo>
                  <a:lnTo>
                    <a:pt x="653884" y="854570"/>
                  </a:lnTo>
                  <a:close/>
                </a:path>
                <a:path w="4620260" h="1866264">
                  <a:moveTo>
                    <a:pt x="837539" y="21704"/>
                  </a:moveTo>
                  <a:lnTo>
                    <a:pt x="836142" y="17272"/>
                  </a:lnTo>
                  <a:lnTo>
                    <a:pt x="832637" y="18440"/>
                  </a:lnTo>
                  <a:lnTo>
                    <a:pt x="834974" y="21463"/>
                  </a:lnTo>
                  <a:lnTo>
                    <a:pt x="834275" y="23571"/>
                  </a:lnTo>
                  <a:lnTo>
                    <a:pt x="837539" y="21704"/>
                  </a:lnTo>
                  <a:close/>
                </a:path>
                <a:path w="4620260" h="1866264">
                  <a:moveTo>
                    <a:pt x="843610" y="1864563"/>
                  </a:moveTo>
                  <a:lnTo>
                    <a:pt x="842911" y="1862467"/>
                  </a:lnTo>
                  <a:lnTo>
                    <a:pt x="842441" y="1862467"/>
                  </a:lnTo>
                  <a:lnTo>
                    <a:pt x="840803" y="1862226"/>
                  </a:lnTo>
                  <a:lnTo>
                    <a:pt x="839406" y="1862696"/>
                  </a:lnTo>
                  <a:lnTo>
                    <a:pt x="838009" y="1862937"/>
                  </a:lnTo>
                  <a:lnTo>
                    <a:pt x="838009" y="1864334"/>
                  </a:lnTo>
                  <a:lnTo>
                    <a:pt x="838238" y="1865033"/>
                  </a:lnTo>
                  <a:lnTo>
                    <a:pt x="839647" y="1865261"/>
                  </a:lnTo>
                  <a:lnTo>
                    <a:pt x="841273" y="1865503"/>
                  </a:lnTo>
                  <a:lnTo>
                    <a:pt x="842670" y="1865503"/>
                  </a:lnTo>
                  <a:lnTo>
                    <a:pt x="842911" y="1865731"/>
                  </a:lnTo>
                  <a:lnTo>
                    <a:pt x="843610" y="1864804"/>
                  </a:lnTo>
                  <a:lnTo>
                    <a:pt x="843610" y="1864563"/>
                  </a:lnTo>
                  <a:close/>
                </a:path>
                <a:path w="4620260" h="1866264">
                  <a:moveTo>
                    <a:pt x="853884" y="10502"/>
                  </a:moveTo>
                  <a:lnTo>
                    <a:pt x="852004" y="7239"/>
                  </a:lnTo>
                  <a:lnTo>
                    <a:pt x="847572" y="8636"/>
                  </a:lnTo>
                  <a:lnTo>
                    <a:pt x="848741" y="12128"/>
                  </a:lnTo>
                  <a:lnTo>
                    <a:pt x="851776" y="9804"/>
                  </a:lnTo>
                  <a:lnTo>
                    <a:pt x="853884" y="10502"/>
                  </a:lnTo>
                  <a:close/>
                </a:path>
                <a:path w="4620260" h="1866264">
                  <a:moveTo>
                    <a:pt x="876744" y="17030"/>
                  </a:moveTo>
                  <a:lnTo>
                    <a:pt x="874649" y="17729"/>
                  </a:lnTo>
                  <a:lnTo>
                    <a:pt x="871842" y="15633"/>
                  </a:lnTo>
                  <a:lnTo>
                    <a:pt x="870445" y="18897"/>
                  </a:lnTo>
                  <a:lnTo>
                    <a:pt x="874877" y="20307"/>
                  </a:lnTo>
                  <a:lnTo>
                    <a:pt x="876350" y="17729"/>
                  </a:lnTo>
                  <a:lnTo>
                    <a:pt x="876744" y="17030"/>
                  </a:lnTo>
                  <a:close/>
                </a:path>
                <a:path w="4620260" h="1866264">
                  <a:moveTo>
                    <a:pt x="962164" y="972185"/>
                  </a:moveTo>
                  <a:lnTo>
                    <a:pt x="961224" y="971486"/>
                  </a:lnTo>
                  <a:lnTo>
                    <a:pt x="960996" y="971486"/>
                  </a:lnTo>
                  <a:lnTo>
                    <a:pt x="958888" y="972185"/>
                  </a:lnTo>
                  <a:lnTo>
                    <a:pt x="958888" y="972654"/>
                  </a:lnTo>
                  <a:lnTo>
                    <a:pt x="958659" y="974293"/>
                  </a:lnTo>
                  <a:lnTo>
                    <a:pt x="959129" y="975690"/>
                  </a:lnTo>
                  <a:lnTo>
                    <a:pt x="959358" y="977087"/>
                  </a:lnTo>
                  <a:lnTo>
                    <a:pt x="960056" y="977087"/>
                  </a:lnTo>
                  <a:lnTo>
                    <a:pt x="960755" y="976858"/>
                  </a:lnTo>
                  <a:lnTo>
                    <a:pt x="961453" y="976858"/>
                  </a:lnTo>
                  <a:lnTo>
                    <a:pt x="961694" y="975448"/>
                  </a:lnTo>
                  <a:lnTo>
                    <a:pt x="961923" y="973823"/>
                  </a:lnTo>
                  <a:lnTo>
                    <a:pt x="961923" y="972426"/>
                  </a:lnTo>
                  <a:lnTo>
                    <a:pt x="962164" y="972185"/>
                  </a:lnTo>
                  <a:close/>
                </a:path>
                <a:path w="4620260" h="1866264">
                  <a:moveTo>
                    <a:pt x="1013968" y="9563"/>
                  </a:moveTo>
                  <a:lnTo>
                    <a:pt x="1013269" y="7467"/>
                  </a:lnTo>
                  <a:lnTo>
                    <a:pt x="1012799" y="7467"/>
                  </a:lnTo>
                  <a:lnTo>
                    <a:pt x="1011161" y="7239"/>
                  </a:lnTo>
                  <a:lnTo>
                    <a:pt x="1009764" y="7696"/>
                  </a:lnTo>
                  <a:lnTo>
                    <a:pt x="1008367" y="7937"/>
                  </a:lnTo>
                  <a:lnTo>
                    <a:pt x="1008367" y="9334"/>
                  </a:lnTo>
                  <a:lnTo>
                    <a:pt x="1008595" y="10033"/>
                  </a:lnTo>
                  <a:lnTo>
                    <a:pt x="1010234" y="10261"/>
                  </a:lnTo>
                  <a:lnTo>
                    <a:pt x="1011631" y="10502"/>
                  </a:lnTo>
                  <a:lnTo>
                    <a:pt x="1013028" y="10502"/>
                  </a:lnTo>
                  <a:lnTo>
                    <a:pt x="1013269" y="10731"/>
                  </a:lnTo>
                  <a:lnTo>
                    <a:pt x="1013968" y="9804"/>
                  </a:lnTo>
                  <a:lnTo>
                    <a:pt x="1013968" y="9563"/>
                  </a:lnTo>
                  <a:close/>
                </a:path>
                <a:path w="4620260" h="1866264">
                  <a:moveTo>
                    <a:pt x="1217917" y="684212"/>
                  </a:moveTo>
                  <a:lnTo>
                    <a:pt x="1214894" y="681888"/>
                  </a:lnTo>
                  <a:lnTo>
                    <a:pt x="1212786" y="680948"/>
                  </a:lnTo>
                  <a:lnTo>
                    <a:pt x="1211389" y="684682"/>
                  </a:lnTo>
                  <a:lnTo>
                    <a:pt x="1213485" y="686549"/>
                  </a:lnTo>
                  <a:lnTo>
                    <a:pt x="1215123" y="686320"/>
                  </a:lnTo>
                  <a:lnTo>
                    <a:pt x="1217917" y="684212"/>
                  </a:lnTo>
                  <a:close/>
                </a:path>
                <a:path w="4620260" h="1866264">
                  <a:moveTo>
                    <a:pt x="1483258" y="683755"/>
                  </a:moveTo>
                  <a:lnTo>
                    <a:pt x="1482318" y="683056"/>
                  </a:lnTo>
                  <a:lnTo>
                    <a:pt x="1482090" y="683056"/>
                  </a:lnTo>
                  <a:lnTo>
                    <a:pt x="1479994" y="683755"/>
                  </a:lnTo>
                  <a:lnTo>
                    <a:pt x="1479994" y="684212"/>
                  </a:lnTo>
                  <a:lnTo>
                    <a:pt x="1479753" y="685850"/>
                  </a:lnTo>
                  <a:lnTo>
                    <a:pt x="1480223" y="687247"/>
                  </a:lnTo>
                  <a:lnTo>
                    <a:pt x="1480451" y="688657"/>
                  </a:lnTo>
                  <a:lnTo>
                    <a:pt x="1481150" y="688657"/>
                  </a:lnTo>
                  <a:lnTo>
                    <a:pt x="1481861" y="688416"/>
                  </a:lnTo>
                  <a:lnTo>
                    <a:pt x="1482559" y="688416"/>
                  </a:lnTo>
                  <a:lnTo>
                    <a:pt x="1482788" y="687019"/>
                  </a:lnTo>
                  <a:lnTo>
                    <a:pt x="1483017" y="685380"/>
                  </a:lnTo>
                  <a:lnTo>
                    <a:pt x="1483017" y="683983"/>
                  </a:lnTo>
                  <a:lnTo>
                    <a:pt x="1483258" y="683755"/>
                  </a:lnTo>
                  <a:close/>
                </a:path>
                <a:path w="4620260" h="1866264">
                  <a:moveTo>
                    <a:pt x="1483258" y="403948"/>
                  </a:moveTo>
                  <a:lnTo>
                    <a:pt x="1482788" y="402780"/>
                  </a:lnTo>
                  <a:lnTo>
                    <a:pt x="1482559" y="401853"/>
                  </a:lnTo>
                  <a:lnTo>
                    <a:pt x="1480921" y="401383"/>
                  </a:lnTo>
                  <a:lnTo>
                    <a:pt x="1479753" y="400685"/>
                  </a:lnTo>
                  <a:lnTo>
                    <a:pt x="1479753" y="402082"/>
                  </a:lnTo>
                  <a:lnTo>
                    <a:pt x="1479524" y="403720"/>
                  </a:lnTo>
                  <a:lnTo>
                    <a:pt x="1479994" y="405117"/>
                  </a:lnTo>
                  <a:lnTo>
                    <a:pt x="1480223" y="406044"/>
                  </a:lnTo>
                  <a:lnTo>
                    <a:pt x="1481861" y="406514"/>
                  </a:lnTo>
                  <a:lnTo>
                    <a:pt x="1483017" y="407212"/>
                  </a:lnTo>
                  <a:lnTo>
                    <a:pt x="1483017" y="405587"/>
                  </a:lnTo>
                  <a:lnTo>
                    <a:pt x="1483258" y="403948"/>
                  </a:lnTo>
                  <a:close/>
                </a:path>
                <a:path w="4620260" h="1866264">
                  <a:moveTo>
                    <a:pt x="1484655" y="2565"/>
                  </a:moveTo>
                  <a:lnTo>
                    <a:pt x="1480693" y="927"/>
                  </a:lnTo>
                  <a:lnTo>
                    <a:pt x="1479753" y="3035"/>
                  </a:lnTo>
                  <a:lnTo>
                    <a:pt x="1479054" y="4902"/>
                  </a:lnTo>
                  <a:lnTo>
                    <a:pt x="1481620" y="7467"/>
                  </a:lnTo>
                  <a:lnTo>
                    <a:pt x="1483728" y="4660"/>
                  </a:lnTo>
                  <a:lnTo>
                    <a:pt x="1484655" y="2565"/>
                  </a:lnTo>
                  <a:close/>
                </a:path>
                <a:path w="4620260" h="1866264">
                  <a:moveTo>
                    <a:pt x="1541602" y="847572"/>
                  </a:moveTo>
                  <a:lnTo>
                    <a:pt x="1541360" y="846874"/>
                  </a:lnTo>
                  <a:lnTo>
                    <a:pt x="1539963" y="846632"/>
                  </a:lnTo>
                  <a:lnTo>
                    <a:pt x="1538325" y="846404"/>
                  </a:lnTo>
                  <a:lnTo>
                    <a:pt x="1536928" y="846404"/>
                  </a:lnTo>
                  <a:lnTo>
                    <a:pt x="1536700" y="846175"/>
                  </a:lnTo>
                  <a:lnTo>
                    <a:pt x="1536001" y="847102"/>
                  </a:lnTo>
                  <a:lnTo>
                    <a:pt x="1536001" y="847344"/>
                  </a:lnTo>
                  <a:lnTo>
                    <a:pt x="1536700" y="849439"/>
                  </a:lnTo>
                  <a:lnTo>
                    <a:pt x="1537157" y="849439"/>
                  </a:lnTo>
                  <a:lnTo>
                    <a:pt x="1538795" y="849668"/>
                  </a:lnTo>
                  <a:lnTo>
                    <a:pt x="1540192" y="849210"/>
                  </a:lnTo>
                  <a:lnTo>
                    <a:pt x="1541602" y="848969"/>
                  </a:lnTo>
                  <a:lnTo>
                    <a:pt x="1541602" y="847572"/>
                  </a:lnTo>
                  <a:close/>
                </a:path>
                <a:path w="4620260" h="1866264">
                  <a:moveTo>
                    <a:pt x="1542300" y="1670646"/>
                  </a:moveTo>
                  <a:lnTo>
                    <a:pt x="1539494" y="1668538"/>
                  </a:lnTo>
                  <a:lnTo>
                    <a:pt x="1537398" y="1667611"/>
                  </a:lnTo>
                  <a:lnTo>
                    <a:pt x="1535760" y="1671574"/>
                  </a:lnTo>
                  <a:lnTo>
                    <a:pt x="1537868" y="1672513"/>
                  </a:lnTo>
                  <a:lnTo>
                    <a:pt x="1539735" y="1673212"/>
                  </a:lnTo>
                  <a:lnTo>
                    <a:pt x="1542300" y="1670646"/>
                  </a:lnTo>
                  <a:close/>
                </a:path>
                <a:path w="4620260" h="1866264">
                  <a:moveTo>
                    <a:pt x="1545094" y="972654"/>
                  </a:moveTo>
                  <a:lnTo>
                    <a:pt x="1543926" y="969149"/>
                  </a:lnTo>
                  <a:lnTo>
                    <a:pt x="1540891" y="971486"/>
                  </a:lnTo>
                  <a:lnTo>
                    <a:pt x="1538795" y="970788"/>
                  </a:lnTo>
                  <a:lnTo>
                    <a:pt x="1540903" y="974293"/>
                  </a:lnTo>
                  <a:lnTo>
                    <a:pt x="1545094" y="972654"/>
                  </a:lnTo>
                  <a:close/>
                </a:path>
                <a:path w="4620260" h="1866264">
                  <a:moveTo>
                    <a:pt x="1641246" y="969619"/>
                  </a:moveTo>
                  <a:lnTo>
                    <a:pt x="1638909" y="967524"/>
                  </a:lnTo>
                  <a:lnTo>
                    <a:pt x="1636572" y="969848"/>
                  </a:lnTo>
                  <a:lnTo>
                    <a:pt x="1636572" y="971956"/>
                  </a:lnTo>
                  <a:lnTo>
                    <a:pt x="1638909" y="974051"/>
                  </a:lnTo>
                  <a:lnTo>
                    <a:pt x="1641246" y="971956"/>
                  </a:lnTo>
                  <a:lnTo>
                    <a:pt x="1641246" y="969619"/>
                  </a:lnTo>
                  <a:close/>
                </a:path>
                <a:path w="4620260" h="1866264">
                  <a:moveTo>
                    <a:pt x="1657578" y="1572856"/>
                  </a:moveTo>
                  <a:lnTo>
                    <a:pt x="1655241" y="1570761"/>
                  </a:lnTo>
                  <a:lnTo>
                    <a:pt x="1652905" y="1572856"/>
                  </a:lnTo>
                  <a:lnTo>
                    <a:pt x="1652905" y="1574965"/>
                  </a:lnTo>
                  <a:lnTo>
                    <a:pt x="1655241" y="1577301"/>
                  </a:lnTo>
                  <a:lnTo>
                    <a:pt x="1657578" y="1575193"/>
                  </a:lnTo>
                  <a:lnTo>
                    <a:pt x="1657578" y="1572856"/>
                  </a:lnTo>
                  <a:close/>
                </a:path>
                <a:path w="4620260" h="1866264">
                  <a:moveTo>
                    <a:pt x="1709381" y="969149"/>
                  </a:moveTo>
                  <a:lnTo>
                    <a:pt x="1707045" y="966825"/>
                  </a:lnTo>
                  <a:lnTo>
                    <a:pt x="1704949" y="966825"/>
                  </a:lnTo>
                  <a:lnTo>
                    <a:pt x="1702854" y="969149"/>
                  </a:lnTo>
                  <a:lnTo>
                    <a:pt x="1704949" y="971486"/>
                  </a:lnTo>
                  <a:lnTo>
                    <a:pt x="1707286" y="971486"/>
                  </a:lnTo>
                  <a:lnTo>
                    <a:pt x="1709381" y="969149"/>
                  </a:lnTo>
                  <a:close/>
                </a:path>
                <a:path w="4620260" h="1866264">
                  <a:moveTo>
                    <a:pt x="1750923" y="405587"/>
                  </a:moveTo>
                  <a:lnTo>
                    <a:pt x="1746491" y="404418"/>
                  </a:lnTo>
                  <a:lnTo>
                    <a:pt x="1744853" y="406285"/>
                  </a:lnTo>
                  <a:lnTo>
                    <a:pt x="1744853" y="408152"/>
                  </a:lnTo>
                  <a:lnTo>
                    <a:pt x="1747659" y="409778"/>
                  </a:lnTo>
                  <a:lnTo>
                    <a:pt x="1746961" y="408152"/>
                  </a:lnTo>
                  <a:lnTo>
                    <a:pt x="1750923" y="405587"/>
                  </a:lnTo>
                  <a:close/>
                </a:path>
                <a:path w="4620260" h="1866264">
                  <a:moveTo>
                    <a:pt x="1808327" y="8166"/>
                  </a:moveTo>
                  <a:lnTo>
                    <a:pt x="1808099" y="6527"/>
                  </a:lnTo>
                  <a:lnTo>
                    <a:pt x="1805990" y="3733"/>
                  </a:lnTo>
                  <a:lnTo>
                    <a:pt x="1803895" y="6769"/>
                  </a:lnTo>
                  <a:lnTo>
                    <a:pt x="1802968" y="8864"/>
                  </a:lnTo>
                  <a:lnTo>
                    <a:pt x="1806460" y="10033"/>
                  </a:lnTo>
                  <a:lnTo>
                    <a:pt x="1808327" y="8166"/>
                  </a:lnTo>
                  <a:close/>
                </a:path>
                <a:path w="4620260" h="1866264">
                  <a:moveTo>
                    <a:pt x="1846364" y="847572"/>
                  </a:moveTo>
                  <a:lnTo>
                    <a:pt x="1844497" y="845705"/>
                  </a:lnTo>
                  <a:lnTo>
                    <a:pt x="1842871" y="845934"/>
                  </a:lnTo>
                  <a:lnTo>
                    <a:pt x="1840064" y="848042"/>
                  </a:lnTo>
                  <a:lnTo>
                    <a:pt x="1843100" y="850138"/>
                  </a:lnTo>
                  <a:lnTo>
                    <a:pt x="1845195" y="851077"/>
                  </a:lnTo>
                  <a:lnTo>
                    <a:pt x="1846364" y="847572"/>
                  </a:lnTo>
                  <a:close/>
                </a:path>
                <a:path w="4620260" h="1866264">
                  <a:moveTo>
                    <a:pt x="1856168" y="8394"/>
                  </a:moveTo>
                  <a:lnTo>
                    <a:pt x="1854301" y="6527"/>
                  </a:lnTo>
                  <a:lnTo>
                    <a:pt x="1852434" y="6769"/>
                  </a:lnTo>
                  <a:lnTo>
                    <a:pt x="1849869" y="8864"/>
                  </a:lnTo>
                  <a:lnTo>
                    <a:pt x="1852904" y="10972"/>
                  </a:lnTo>
                  <a:lnTo>
                    <a:pt x="1855000" y="11899"/>
                  </a:lnTo>
                  <a:lnTo>
                    <a:pt x="1856168" y="8394"/>
                  </a:lnTo>
                  <a:close/>
                </a:path>
                <a:path w="4620260" h="1866264">
                  <a:moveTo>
                    <a:pt x="1902142" y="1785924"/>
                  </a:moveTo>
                  <a:lnTo>
                    <a:pt x="1901444" y="1783816"/>
                  </a:lnTo>
                  <a:lnTo>
                    <a:pt x="1900974" y="1783816"/>
                  </a:lnTo>
                  <a:lnTo>
                    <a:pt x="1899348" y="1783588"/>
                  </a:lnTo>
                  <a:lnTo>
                    <a:pt x="1897938" y="1784057"/>
                  </a:lnTo>
                  <a:lnTo>
                    <a:pt x="1896541" y="1784286"/>
                  </a:lnTo>
                  <a:lnTo>
                    <a:pt x="1896541" y="1785683"/>
                  </a:lnTo>
                  <a:lnTo>
                    <a:pt x="1896770" y="1786394"/>
                  </a:lnTo>
                  <a:lnTo>
                    <a:pt x="1898408" y="1786623"/>
                  </a:lnTo>
                  <a:lnTo>
                    <a:pt x="1899805" y="1786851"/>
                  </a:lnTo>
                  <a:lnTo>
                    <a:pt x="1901215" y="1786851"/>
                  </a:lnTo>
                  <a:lnTo>
                    <a:pt x="1901444" y="1787093"/>
                  </a:lnTo>
                  <a:lnTo>
                    <a:pt x="1902142" y="1786153"/>
                  </a:lnTo>
                  <a:lnTo>
                    <a:pt x="1902142" y="1785924"/>
                  </a:lnTo>
                  <a:close/>
                </a:path>
                <a:path w="4620260" h="1866264">
                  <a:moveTo>
                    <a:pt x="1902142" y="674878"/>
                  </a:moveTo>
                  <a:lnTo>
                    <a:pt x="1901444" y="672782"/>
                  </a:lnTo>
                  <a:lnTo>
                    <a:pt x="1900974" y="672782"/>
                  </a:lnTo>
                  <a:lnTo>
                    <a:pt x="1899348" y="672553"/>
                  </a:lnTo>
                  <a:lnTo>
                    <a:pt x="1897938" y="673011"/>
                  </a:lnTo>
                  <a:lnTo>
                    <a:pt x="1896541" y="673252"/>
                  </a:lnTo>
                  <a:lnTo>
                    <a:pt x="1896541" y="674649"/>
                  </a:lnTo>
                  <a:lnTo>
                    <a:pt x="1896770" y="675347"/>
                  </a:lnTo>
                  <a:lnTo>
                    <a:pt x="1898180" y="675589"/>
                  </a:lnTo>
                  <a:lnTo>
                    <a:pt x="1899805" y="675817"/>
                  </a:lnTo>
                  <a:lnTo>
                    <a:pt x="1901215" y="675817"/>
                  </a:lnTo>
                  <a:lnTo>
                    <a:pt x="1901444" y="676046"/>
                  </a:lnTo>
                  <a:lnTo>
                    <a:pt x="1902142" y="675119"/>
                  </a:lnTo>
                  <a:lnTo>
                    <a:pt x="1902142" y="674878"/>
                  </a:lnTo>
                  <a:close/>
                </a:path>
                <a:path w="4620260" h="1866264">
                  <a:moveTo>
                    <a:pt x="1938782" y="1667370"/>
                  </a:moveTo>
                  <a:lnTo>
                    <a:pt x="1936445" y="1665046"/>
                  </a:lnTo>
                  <a:lnTo>
                    <a:pt x="1934349" y="1665046"/>
                  </a:lnTo>
                  <a:lnTo>
                    <a:pt x="1932241" y="1667370"/>
                  </a:lnTo>
                  <a:lnTo>
                    <a:pt x="1934349" y="1669707"/>
                  </a:lnTo>
                  <a:lnTo>
                    <a:pt x="1936673" y="1669707"/>
                  </a:lnTo>
                  <a:lnTo>
                    <a:pt x="1938782" y="1667370"/>
                  </a:lnTo>
                  <a:close/>
                </a:path>
                <a:path w="4620260" h="1866264">
                  <a:moveTo>
                    <a:pt x="1948116" y="406044"/>
                  </a:moveTo>
                  <a:lnTo>
                    <a:pt x="1947418" y="403948"/>
                  </a:lnTo>
                  <a:lnTo>
                    <a:pt x="1946948" y="403948"/>
                  </a:lnTo>
                  <a:lnTo>
                    <a:pt x="1945309" y="403720"/>
                  </a:lnTo>
                  <a:lnTo>
                    <a:pt x="1943912" y="404177"/>
                  </a:lnTo>
                  <a:lnTo>
                    <a:pt x="1942515" y="404418"/>
                  </a:lnTo>
                  <a:lnTo>
                    <a:pt x="1942515" y="405815"/>
                  </a:lnTo>
                  <a:lnTo>
                    <a:pt x="1942744" y="406514"/>
                  </a:lnTo>
                  <a:lnTo>
                    <a:pt x="1944154" y="406755"/>
                  </a:lnTo>
                  <a:lnTo>
                    <a:pt x="1945779" y="406984"/>
                  </a:lnTo>
                  <a:lnTo>
                    <a:pt x="1947176" y="406984"/>
                  </a:lnTo>
                  <a:lnTo>
                    <a:pt x="1947418" y="407212"/>
                  </a:lnTo>
                  <a:lnTo>
                    <a:pt x="1948116" y="406285"/>
                  </a:lnTo>
                  <a:lnTo>
                    <a:pt x="1948116" y="406044"/>
                  </a:lnTo>
                  <a:close/>
                </a:path>
                <a:path w="4620260" h="1866264">
                  <a:moveTo>
                    <a:pt x="1971687" y="20307"/>
                  </a:moveTo>
                  <a:lnTo>
                    <a:pt x="1971217" y="18897"/>
                  </a:lnTo>
                  <a:lnTo>
                    <a:pt x="1970989" y="17500"/>
                  </a:lnTo>
                  <a:lnTo>
                    <a:pt x="1970278" y="17500"/>
                  </a:lnTo>
                  <a:lnTo>
                    <a:pt x="1969579" y="17729"/>
                  </a:lnTo>
                  <a:lnTo>
                    <a:pt x="1968881" y="17729"/>
                  </a:lnTo>
                  <a:lnTo>
                    <a:pt x="1968652" y="19138"/>
                  </a:lnTo>
                  <a:lnTo>
                    <a:pt x="1968411" y="20764"/>
                  </a:lnTo>
                  <a:lnTo>
                    <a:pt x="1968411" y="22174"/>
                  </a:lnTo>
                  <a:lnTo>
                    <a:pt x="1968182" y="22402"/>
                  </a:lnTo>
                  <a:lnTo>
                    <a:pt x="1969122" y="23101"/>
                  </a:lnTo>
                  <a:lnTo>
                    <a:pt x="1969350" y="23101"/>
                  </a:lnTo>
                  <a:lnTo>
                    <a:pt x="1971446" y="22402"/>
                  </a:lnTo>
                  <a:lnTo>
                    <a:pt x="1971446" y="21932"/>
                  </a:lnTo>
                  <a:lnTo>
                    <a:pt x="1971687" y="20307"/>
                  </a:lnTo>
                  <a:close/>
                </a:path>
                <a:path w="4620260" h="1866264">
                  <a:moveTo>
                    <a:pt x="2014156" y="851306"/>
                  </a:moveTo>
                  <a:lnTo>
                    <a:pt x="2011819" y="848969"/>
                  </a:lnTo>
                  <a:lnTo>
                    <a:pt x="2009724" y="848969"/>
                  </a:lnTo>
                  <a:lnTo>
                    <a:pt x="2007628" y="851306"/>
                  </a:lnTo>
                  <a:lnTo>
                    <a:pt x="2009724" y="853643"/>
                  </a:lnTo>
                  <a:lnTo>
                    <a:pt x="2012061" y="853643"/>
                  </a:lnTo>
                  <a:lnTo>
                    <a:pt x="2014156" y="851306"/>
                  </a:lnTo>
                  <a:close/>
                </a:path>
                <a:path w="4620260" h="1866264">
                  <a:moveTo>
                    <a:pt x="2056155" y="8394"/>
                  </a:moveTo>
                  <a:lnTo>
                    <a:pt x="2054301" y="6527"/>
                  </a:lnTo>
                  <a:lnTo>
                    <a:pt x="2052662" y="6769"/>
                  </a:lnTo>
                  <a:lnTo>
                    <a:pt x="2049856" y="8864"/>
                  </a:lnTo>
                  <a:lnTo>
                    <a:pt x="2052891" y="10972"/>
                  </a:lnTo>
                  <a:lnTo>
                    <a:pt x="2054999" y="11899"/>
                  </a:lnTo>
                  <a:lnTo>
                    <a:pt x="2056155" y="8394"/>
                  </a:lnTo>
                  <a:close/>
                </a:path>
                <a:path w="4620260" h="1866264">
                  <a:moveTo>
                    <a:pt x="2060600" y="19138"/>
                  </a:moveTo>
                  <a:lnTo>
                    <a:pt x="2058263" y="17030"/>
                  </a:lnTo>
                  <a:lnTo>
                    <a:pt x="2055926" y="19367"/>
                  </a:lnTo>
                  <a:lnTo>
                    <a:pt x="2055926" y="21463"/>
                  </a:lnTo>
                  <a:lnTo>
                    <a:pt x="2058263" y="23571"/>
                  </a:lnTo>
                  <a:lnTo>
                    <a:pt x="2060600" y="21463"/>
                  </a:lnTo>
                  <a:lnTo>
                    <a:pt x="2060600" y="19138"/>
                  </a:lnTo>
                  <a:close/>
                </a:path>
                <a:path w="4620260" h="1866264">
                  <a:moveTo>
                    <a:pt x="2099094" y="408381"/>
                  </a:moveTo>
                  <a:lnTo>
                    <a:pt x="2096998" y="406514"/>
                  </a:lnTo>
                  <a:lnTo>
                    <a:pt x="2095373" y="406755"/>
                  </a:lnTo>
                  <a:lnTo>
                    <a:pt x="2092566" y="408851"/>
                  </a:lnTo>
                  <a:lnTo>
                    <a:pt x="2095601" y="410946"/>
                  </a:lnTo>
                  <a:lnTo>
                    <a:pt x="2097697" y="411886"/>
                  </a:lnTo>
                  <a:lnTo>
                    <a:pt x="2099094" y="408381"/>
                  </a:lnTo>
                  <a:close/>
                </a:path>
                <a:path w="4620260" h="1866264">
                  <a:moveTo>
                    <a:pt x="2135035" y="409778"/>
                  </a:moveTo>
                  <a:lnTo>
                    <a:pt x="2134806" y="409079"/>
                  </a:lnTo>
                  <a:lnTo>
                    <a:pt x="2134806" y="407682"/>
                  </a:lnTo>
                  <a:lnTo>
                    <a:pt x="2133409" y="407454"/>
                  </a:lnTo>
                  <a:lnTo>
                    <a:pt x="2131771" y="407212"/>
                  </a:lnTo>
                  <a:lnTo>
                    <a:pt x="2130374" y="407212"/>
                  </a:lnTo>
                  <a:lnTo>
                    <a:pt x="2130133" y="406984"/>
                  </a:lnTo>
                  <a:lnTo>
                    <a:pt x="2129434" y="407911"/>
                  </a:lnTo>
                  <a:lnTo>
                    <a:pt x="2129434" y="408152"/>
                  </a:lnTo>
                  <a:lnTo>
                    <a:pt x="2130133" y="410248"/>
                  </a:lnTo>
                  <a:lnTo>
                    <a:pt x="2130602" y="410248"/>
                  </a:lnTo>
                  <a:lnTo>
                    <a:pt x="2132241" y="410489"/>
                  </a:lnTo>
                  <a:lnTo>
                    <a:pt x="2133638" y="410019"/>
                  </a:lnTo>
                  <a:lnTo>
                    <a:pt x="2135035" y="409778"/>
                  </a:lnTo>
                  <a:close/>
                </a:path>
                <a:path w="4620260" h="1866264">
                  <a:moveTo>
                    <a:pt x="2172144" y="19138"/>
                  </a:moveTo>
                  <a:lnTo>
                    <a:pt x="2169807" y="17030"/>
                  </a:lnTo>
                  <a:lnTo>
                    <a:pt x="2167471" y="19367"/>
                  </a:lnTo>
                  <a:lnTo>
                    <a:pt x="2167471" y="21463"/>
                  </a:lnTo>
                  <a:lnTo>
                    <a:pt x="2169807" y="23571"/>
                  </a:lnTo>
                  <a:lnTo>
                    <a:pt x="2172144" y="21463"/>
                  </a:lnTo>
                  <a:lnTo>
                    <a:pt x="2172144" y="19138"/>
                  </a:lnTo>
                  <a:close/>
                </a:path>
                <a:path w="4620260" h="1866264">
                  <a:moveTo>
                    <a:pt x="2188476" y="684682"/>
                  </a:moveTo>
                  <a:lnTo>
                    <a:pt x="2186140" y="682586"/>
                  </a:lnTo>
                  <a:lnTo>
                    <a:pt x="2183815" y="684682"/>
                  </a:lnTo>
                  <a:lnTo>
                    <a:pt x="2183815" y="687019"/>
                  </a:lnTo>
                  <a:lnTo>
                    <a:pt x="2186140" y="689114"/>
                  </a:lnTo>
                  <a:lnTo>
                    <a:pt x="2188476" y="686790"/>
                  </a:lnTo>
                  <a:lnTo>
                    <a:pt x="2188476" y="684682"/>
                  </a:lnTo>
                  <a:close/>
                </a:path>
                <a:path w="4620260" h="1866264">
                  <a:moveTo>
                    <a:pt x="2211349" y="1850097"/>
                  </a:moveTo>
                  <a:lnTo>
                    <a:pt x="2211108" y="1848459"/>
                  </a:lnTo>
                  <a:lnTo>
                    <a:pt x="2209012" y="1845665"/>
                  </a:lnTo>
                  <a:lnTo>
                    <a:pt x="2206917" y="1848700"/>
                  </a:lnTo>
                  <a:lnTo>
                    <a:pt x="2205977" y="1850796"/>
                  </a:lnTo>
                  <a:lnTo>
                    <a:pt x="2209482" y="1851964"/>
                  </a:lnTo>
                  <a:lnTo>
                    <a:pt x="2211349" y="1850097"/>
                  </a:lnTo>
                  <a:close/>
                </a:path>
                <a:path w="4620260" h="1866264">
                  <a:moveTo>
                    <a:pt x="2240521" y="412115"/>
                  </a:moveTo>
                  <a:lnTo>
                    <a:pt x="2237486" y="410019"/>
                  </a:lnTo>
                  <a:lnTo>
                    <a:pt x="2235377" y="409079"/>
                  </a:lnTo>
                  <a:lnTo>
                    <a:pt x="2233980" y="412584"/>
                  </a:lnTo>
                  <a:lnTo>
                    <a:pt x="2236089" y="414451"/>
                  </a:lnTo>
                  <a:lnTo>
                    <a:pt x="2237714" y="414223"/>
                  </a:lnTo>
                  <a:lnTo>
                    <a:pt x="2240521" y="412115"/>
                  </a:lnTo>
                  <a:close/>
                </a:path>
                <a:path w="4620260" h="1866264">
                  <a:moveTo>
                    <a:pt x="2258250" y="975918"/>
                  </a:moveTo>
                  <a:lnTo>
                    <a:pt x="2255913" y="972883"/>
                  </a:lnTo>
                  <a:lnTo>
                    <a:pt x="2256625" y="970788"/>
                  </a:lnTo>
                  <a:lnTo>
                    <a:pt x="2253348" y="972883"/>
                  </a:lnTo>
                  <a:lnTo>
                    <a:pt x="2254758" y="977087"/>
                  </a:lnTo>
                  <a:lnTo>
                    <a:pt x="2258250" y="975918"/>
                  </a:lnTo>
                  <a:close/>
                </a:path>
                <a:path w="4620260" h="1866264">
                  <a:moveTo>
                    <a:pt x="2348560" y="969149"/>
                  </a:moveTo>
                  <a:lnTo>
                    <a:pt x="2345766" y="967054"/>
                  </a:lnTo>
                  <a:lnTo>
                    <a:pt x="2343658" y="966114"/>
                  </a:lnTo>
                  <a:lnTo>
                    <a:pt x="2342261" y="969619"/>
                  </a:lnTo>
                  <a:lnTo>
                    <a:pt x="2344128" y="971486"/>
                  </a:lnTo>
                  <a:lnTo>
                    <a:pt x="2345766" y="971257"/>
                  </a:lnTo>
                  <a:lnTo>
                    <a:pt x="2348560" y="969149"/>
                  </a:lnTo>
                  <a:close/>
                </a:path>
                <a:path w="4620260" h="1866264">
                  <a:moveTo>
                    <a:pt x="2364663" y="677214"/>
                  </a:moveTo>
                  <a:lnTo>
                    <a:pt x="2360231" y="675817"/>
                  </a:lnTo>
                  <a:lnTo>
                    <a:pt x="2358364" y="679081"/>
                  </a:lnTo>
                  <a:lnTo>
                    <a:pt x="2360460" y="678611"/>
                  </a:lnTo>
                  <a:lnTo>
                    <a:pt x="2363266" y="680720"/>
                  </a:lnTo>
                  <a:lnTo>
                    <a:pt x="2364105" y="678611"/>
                  </a:lnTo>
                  <a:lnTo>
                    <a:pt x="2364663" y="677214"/>
                  </a:lnTo>
                  <a:close/>
                </a:path>
                <a:path w="4620260" h="1866264">
                  <a:moveTo>
                    <a:pt x="2386139" y="12369"/>
                  </a:moveTo>
                  <a:lnTo>
                    <a:pt x="2383802" y="9334"/>
                  </a:lnTo>
                  <a:lnTo>
                    <a:pt x="2384501" y="7239"/>
                  </a:lnTo>
                  <a:lnTo>
                    <a:pt x="2381237" y="9334"/>
                  </a:lnTo>
                  <a:lnTo>
                    <a:pt x="2382634" y="13538"/>
                  </a:lnTo>
                  <a:lnTo>
                    <a:pt x="2386139" y="12369"/>
                  </a:lnTo>
                  <a:close/>
                </a:path>
                <a:path w="4620260" h="1866264">
                  <a:moveTo>
                    <a:pt x="2427440" y="408851"/>
                  </a:moveTo>
                  <a:lnTo>
                    <a:pt x="2424404" y="406755"/>
                  </a:lnTo>
                  <a:lnTo>
                    <a:pt x="2422309" y="405815"/>
                  </a:lnTo>
                  <a:lnTo>
                    <a:pt x="2421140" y="409321"/>
                  </a:lnTo>
                  <a:lnTo>
                    <a:pt x="2423007" y="411187"/>
                  </a:lnTo>
                  <a:lnTo>
                    <a:pt x="2424646" y="410946"/>
                  </a:lnTo>
                  <a:lnTo>
                    <a:pt x="2427440" y="408851"/>
                  </a:lnTo>
                  <a:close/>
                </a:path>
                <a:path w="4620260" h="1866264">
                  <a:moveTo>
                    <a:pt x="2473642" y="16103"/>
                  </a:moveTo>
                  <a:lnTo>
                    <a:pt x="2471318" y="13766"/>
                  </a:lnTo>
                  <a:lnTo>
                    <a:pt x="2468981" y="15862"/>
                  </a:lnTo>
                  <a:lnTo>
                    <a:pt x="2468981" y="18199"/>
                  </a:lnTo>
                  <a:lnTo>
                    <a:pt x="2471318" y="20307"/>
                  </a:lnTo>
                  <a:lnTo>
                    <a:pt x="2473642" y="18199"/>
                  </a:lnTo>
                  <a:lnTo>
                    <a:pt x="2473642" y="16103"/>
                  </a:lnTo>
                  <a:close/>
                </a:path>
                <a:path w="4620260" h="1866264">
                  <a:moveTo>
                    <a:pt x="2484386" y="1785226"/>
                  </a:moveTo>
                  <a:lnTo>
                    <a:pt x="2480881" y="1784057"/>
                  </a:lnTo>
                  <a:lnTo>
                    <a:pt x="2479484" y="1788490"/>
                  </a:lnTo>
                  <a:lnTo>
                    <a:pt x="2482748" y="1790357"/>
                  </a:lnTo>
                  <a:lnTo>
                    <a:pt x="2482278" y="1788261"/>
                  </a:lnTo>
                  <a:lnTo>
                    <a:pt x="2484386" y="1785226"/>
                  </a:lnTo>
                  <a:close/>
                </a:path>
                <a:path w="4620260" h="1866264">
                  <a:moveTo>
                    <a:pt x="2532684" y="16103"/>
                  </a:moveTo>
                  <a:lnTo>
                    <a:pt x="2530348" y="13766"/>
                  </a:lnTo>
                  <a:lnTo>
                    <a:pt x="2528024" y="15862"/>
                  </a:lnTo>
                  <a:lnTo>
                    <a:pt x="2528024" y="18199"/>
                  </a:lnTo>
                  <a:lnTo>
                    <a:pt x="2530348" y="20307"/>
                  </a:lnTo>
                  <a:lnTo>
                    <a:pt x="2532684" y="18199"/>
                  </a:lnTo>
                  <a:lnTo>
                    <a:pt x="2532684" y="16103"/>
                  </a:lnTo>
                  <a:close/>
                </a:path>
                <a:path w="4620260" h="1866264">
                  <a:moveTo>
                    <a:pt x="2567457" y="406044"/>
                  </a:moveTo>
                  <a:lnTo>
                    <a:pt x="2566759" y="403948"/>
                  </a:lnTo>
                  <a:lnTo>
                    <a:pt x="2566289" y="403948"/>
                  </a:lnTo>
                  <a:lnTo>
                    <a:pt x="2564663" y="403720"/>
                  </a:lnTo>
                  <a:lnTo>
                    <a:pt x="2563253" y="404177"/>
                  </a:lnTo>
                  <a:lnTo>
                    <a:pt x="2561856" y="404418"/>
                  </a:lnTo>
                  <a:lnTo>
                    <a:pt x="2561856" y="405117"/>
                  </a:lnTo>
                  <a:lnTo>
                    <a:pt x="2562085" y="405815"/>
                  </a:lnTo>
                  <a:lnTo>
                    <a:pt x="2562098" y="406514"/>
                  </a:lnTo>
                  <a:lnTo>
                    <a:pt x="2563495" y="406755"/>
                  </a:lnTo>
                  <a:lnTo>
                    <a:pt x="2565120" y="406984"/>
                  </a:lnTo>
                  <a:lnTo>
                    <a:pt x="2566530" y="406984"/>
                  </a:lnTo>
                  <a:lnTo>
                    <a:pt x="2566759" y="407212"/>
                  </a:lnTo>
                  <a:lnTo>
                    <a:pt x="2567457" y="406285"/>
                  </a:lnTo>
                  <a:lnTo>
                    <a:pt x="2567457" y="406044"/>
                  </a:lnTo>
                  <a:close/>
                </a:path>
                <a:path w="4620260" h="1866264">
                  <a:moveTo>
                    <a:pt x="2718206" y="1566329"/>
                  </a:moveTo>
                  <a:lnTo>
                    <a:pt x="2717508" y="1564233"/>
                  </a:lnTo>
                  <a:lnTo>
                    <a:pt x="2717038" y="1564233"/>
                  </a:lnTo>
                  <a:lnTo>
                    <a:pt x="2715412" y="1563992"/>
                  </a:lnTo>
                  <a:lnTo>
                    <a:pt x="2714015" y="1564462"/>
                  </a:lnTo>
                  <a:lnTo>
                    <a:pt x="2712605" y="1564690"/>
                  </a:lnTo>
                  <a:lnTo>
                    <a:pt x="2712605" y="1565389"/>
                  </a:lnTo>
                  <a:lnTo>
                    <a:pt x="2712847" y="1566100"/>
                  </a:lnTo>
                  <a:lnTo>
                    <a:pt x="2712847" y="1566799"/>
                  </a:lnTo>
                  <a:lnTo>
                    <a:pt x="2714472" y="1567027"/>
                  </a:lnTo>
                  <a:lnTo>
                    <a:pt x="2715882" y="1567256"/>
                  </a:lnTo>
                  <a:lnTo>
                    <a:pt x="2717279" y="1567256"/>
                  </a:lnTo>
                  <a:lnTo>
                    <a:pt x="2717508" y="1567497"/>
                  </a:lnTo>
                  <a:lnTo>
                    <a:pt x="2718206" y="1566557"/>
                  </a:lnTo>
                  <a:lnTo>
                    <a:pt x="2718206" y="1566329"/>
                  </a:lnTo>
                  <a:close/>
                </a:path>
                <a:path w="4620260" h="1866264">
                  <a:moveTo>
                    <a:pt x="2770251" y="412115"/>
                  </a:moveTo>
                  <a:lnTo>
                    <a:pt x="2765818" y="410946"/>
                  </a:lnTo>
                  <a:lnTo>
                    <a:pt x="2764180" y="412813"/>
                  </a:lnTo>
                  <a:lnTo>
                    <a:pt x="2764180" y="414680"/>
                  </a:lnTo>
                  <a:lnTo>
                    <a:pt x="2766987" y="416318"/>
                  </a:lnTo>
                  <a:lnTo>
                    <a:pt x="2766288" y="414680"/>
                  </a:lnTo>
                  <a:lnTo>
                    <a:pt x="2770251" y="412115"/>
                  </a:lnTo>
                  <a:close/>
                </a:path>
                <a:path w="4620260" h="1866264">
                  <a:moveTo>
                    <a:pt x="2871063" y="844765"/>
                  </a:moveTo>
                  <a:lnTo>
                    <a:pt x="2867101" y="843140"/>
                  </a:lnTo>
                  <a:lnTo>
                    <a:pt x="2866161" y="845235"/>
                  </a:lnTo>
                  <a:lnTo>
                    <a:pt x="2865463" y="847102"/>
                  </a:lnTo>
                  <a:lnTo>
                    <a:pt x="2868028" y="849668"/>
                  </a:lnTo>
                  <a:lnTo>
                    <a:pt x="2870123" y="846874"/>
                  </a:lnTo>
                  <a:lnTo>
                    <a:pt x="2871063" y="844765"/>
                  </a:lnTo>
                  <a:close/>
                </a:path>
                <a:path w="4620260" h="1866264">
                  <a:moveTo>
                    <a:pt x="3331718" y="2336"/>
                  </a:moveTo>
                  <a:lnTo>
                    <a:pt x="3329622" y="0"/>
                  </a:lnTo>
                  <a:lnTo>
                    <a:pt x="3327285" y="0"/>
                  </a:lnTo>
                  <a:lnTo>
                    <a:pt x="3325190" y="2336"/>
                  </a:lnTo>
                  <a:lnTo>
                    <a:pt x="3327285" y="4660"/>
                  </a:lnTo>
                  <a:lnTo>
                    <a:pt x="3329622" y="4660"/>
                  </a:lnTo>
                  <a:lnTo>
                    <a:pt x="3331718" y="2336"/>
                  </a:lnTo>
                  <a:close/>
                </a:path>
                <a:path w="4620260" h="1866264">
                  <a:moveTo>
                    <a:pt x="3652596" y="1666913"/>
                  </a:moveTo>
                  <a:lnTo>
                    <a:pt x="3650488" y="1665046"/>
                  </a:lnTo>
                  <a:lnTo>
                    <a:pt x="3648862" y="1665274"/>
                  </a:lnTo>
                  <a:lnTo>
                    <a:pt x="3646055" y="1667370"/>
                  </a:lnTo>
                  <a:lnTo>
                    <a:pt x="3649091" y="1669478"/>
                  </a:lnTo>
                  <a:lnTo>
                    <a:pt x="3651199" y="1670405"/>
                  </a:lnTo>
                  <a:lnTo>
                    <a:pt x="3652596" y="1666913"/>
                  </a:lnTo>
                  <a:close/>
                </a:path>
                <a:path w="4620260" h="1866264">
                  <a:moveTo>
                    <a:pt x="3673360" y="409321"/>
                  </a:moveTo>
                  <a:lnTo>
                    <a:pt x="3671024" y="407212"/>
                  </a:lnTo>
                  <a:lnTo>
                    <a:pt x="3668458" y="409321"/>
                  </a:lnTo>
                  <a:lnTo>
                    <a:pt x="3668458" y="411416"/>
                  </a:lnTo>
                  <a:lnTo>
                    <a:pt x="3671024" y="413753"/>
                  </a:lnTo>
                  <a:lnTo>
                    <a:pt x="3673360" y="411645"/>
                  </a:lnTo>
                  <a:lnTo>
                    <a:pt x="3673360" y="409321"/>
                  </a:lnTo>
                  <a:close/>
                </a:path>
                <a:path w="4620260" h="1866264">
                  <a:moveTo>
                    <a:pt x="3832745" y="408381"/>
                  </a:moveTo>
                  <a:lnTo>
                    <a:pt x="3832517" y="407682"/>
                  </a:lnTo>
                  <a:lnTo>
                    <a:pt x="3831120" y="407454"/>
                  </a:lnTo>
                  <a:lnTo>
                    <a:pt x="3829481" y="407212"/>
                  </a:lnTo>
                  <a:lnTo>
                    <a:pt x="3828084" y="407212"/>
                  </a:lnTo>
                  <a:lnTo>
                    <a:pt x="3827843" y="406984"/>
                  </a:lnTo>
                  <a:lnTo>
                    <a:pt x="3827145" y="407911"/>
                  </a:lnTo>
                  <a:lnTo>
                    <a:pt x="3827145" y="408152"/>
                  </a:lnTo>
                  <a:lnTo>
                    <a:pt x="3827843" y="410248"/>
                  </a:lnTo>
                  <a:lnTo>
                    <a:pt x="3828313" y="410248"/>
                  </a:lnTo>
                  <a:lnTo>
                    <a:pt x="3829951" y="410489"/>
                  </a:lnTo>
                  <a:lnTo>
                    <a:pt x="3831348" y="410019"/>
                  </a:lnTo>
                  <a:lnTo>
                    <a:pt x="3832745" y="409778"/>
                  </a:lnTo>
                  <a:lnTo>
                    <a:pt x="3832745" y="408381"/>
                  </a:lnTo>
                  <a:close/>
                </a:path>
                <a:path w="4620260" h="1866264">
                  <a:moveTo>
                    <a:pt x="3863314" y="402780"/>
                  </a:moveTo>
                  <a:lnTo>
                    <a:pt x="3860990" y="400685"/>
                  </a:lnTo>
                  <a:lnTo>
                    <a:pt x="3858653" y="402780"/>
                  </a:lnTo>
                  <a:lnTo>
                    <a:pt x="3858653" y="405117"/>
                  </a:lnTo>
                  <a:lnTo>
                    <a:pt x="3860990" y="407212"/>
                  </a:lnTo>
                  <a:lnTo>
                    <a:pt x="3863314" y="404888"/>
                  </a:lnTo>
                  <a:lnTo>
                    <a:pt x="3863314" y="402780"/>
                  </a:lnTo>
                  <a:close/>
                </a:path>
                <a:path w="4620260" h="1866264">
                  <a:moveTo>
                    <a:pt x="3912565" y="677913"/>
                  </a:moveTo>
                  <a:lnTo>
                    <a:pt x="3910228" y="675817"/>
                  </a:lnTo>
                  <a:lnTo>
                    <a:pt x="3907891" y="678154"/>
                  </a:lnTo>
                  <a:lnTo>
                    <a:pt x="3907891" y="680250"/>
                  </a:lnTo>
                  <a:lnTo>
                    <a:pt x="3910228" y="682345"/>
                  </a:lnTo>
                  <a:lnTo>
                    <a:pt x="3912565" y="680250"/>
                  </a:lnTo>
                  <a:lnTo>
                    <a:pt x="3912565" y="677913"/>
                  </a:lnTo>
                  <a:close/>
                </a:path>
                <a:path w="4620260" h="1866264">
                  <a:moveTo>
                    <a:pt x="3955961" y="844765"/>
                  </a:moveTo>
                  <a:lnTo>
                    <a:pt x="3951998" y="843140"/>
                  </a:lnTo>
                  <a:lnTo>
                    <a:pt x="3951059" y="845235"/>
                  </a:lnTo>
                  <a:lnTo>
                    <a:pt x="3950360" y="847102"/>
                  </a:lnTo>
                  <a:lnTo>
                    <a:pt x="3952925" y="849668"/>
                  </a:lnTo>
                  <a:lnTo>
                    <a:pt x="3954805" y="846874"/>
                  </a:lnTo>
                  <a:lnTo>
                    <a:pt x="3955961" y="844765"/>
                  </a:lnTo>
                  <a:close/>
                </a:path>
                <a:path w="4620260" h="1866264">
                  <a:moveTo>
                    <a:pt x="4141254" y="408851"/>
                  </a:moveTo>
                  <a:lnTo>
                    <a:pt x="4139158" y="406514"/>
                  </a:lnTo>
                  <a:lnTo>
                    <a:pt x="4136821" y="406514"/>
                  </a:lnTo>
                  <a:lnTo>
                    <a:pt x="4134726" y="408851"/>
                  </a:lnTo>
                  <a:lnTo>
                    <a:pt x="4136821" y="411187"/>
                  </a:lnTo>
                  <a:lnTo>
                    <a:pt x="4139158" y="411187"/>
                  </a:lnTo>
                  <a:lnTo>
                    <a:pt x="4141254" y="408851"/>
                  </a:lnTo>
                  <a:close/>
                </a:path>
                <a:path w="4620260" h="1866264">
                  <a:moveTo>
                    <a:pt x="4239031" y="1742287"/>
                  </a:moveTo>
                  <a:lnTo>
                    <a:pt x="4238803" y="1741589"/>
                  </a:lnTo>
                  <a:lnTo>
                    <a:pt x="4237164" y="1741347"/>
                  </a:lnTo>
                  <a:lnTo>
                    <a:pt x="4235767" y="1741119"/>
                  </a:lnTo>
                  <a:lnTo>
                    <a:pt x="4234370" y="1741119"/>
                  </a:lnTo>
                  <a:lnTo>
                    <a:pt x="4234129" y="1740877"/>
                  </a:lnTo>
                  <a:lnTo>
                    <a:pt x="4233430" y="1741817"/>
                  </a:lnTo>
                  <a:lnTo>
                    <a:pt x="4233430" y="1742046"/>
                  </a:lnTo>
                  <a:lnTo>
                    <a:pt x="4234129" y="1744154"/>
                  </a:lnTo>
                  <a:lnTo>
                    <a:pt x="4234599" y="1744154"/>
                  </a:lnTo>
                  <a:lnTo>
                    <a:pt x="4236237" y="1744383"/>
                  </a:lnTo>
                  <a:lnTo>
                    <a:pt x="4237634" y="1743913"/>
                  </a:lnTo>
                  <a:lnTo>
                    <a:pt x="4239031" y="1743684"/>
                  </a:lnTo>
                  <a:lnTo>
                    <a:pt x="4239031" y="1742287"/>
                  </a:lnTo>
                  <a:close/>
                </a:path>
                <a:path w="4620260" h="1866264">
                  <a:moveTo>
                    <a:pt x="4311612" y="13766"/>
                  </a:moveTo>
                  <a:lnTo>
                    <a:pt x="4309745" y="10502"/>
                  </a:lnTo>
                  <a:lnTo>
                    <a:pt x="4305312" y="11899"/>
                  </a:lnTo>
                  <a:lnTo>
                    <a:pt x="4306481" y="15405"/>
                  </a:lnTo>
                  <a:lnTo>
                    <a:pt x="4309503" y="13068"/>
                  </a:lnTo>
                  <a:lnTo>
                    <a:pt x="4311612" y="13766"/>
                  </a:lnTo>
                  <a:close/>
                </a:path>
                <a:path w="4620260" h="1866264">
                  <a:moveTo>
                    <a:pt x="4321645" y="683755"/>
                  </a:moveTo>
                  <a:lnTo>
                    <a:pt x="4320006" y="679551"/>
                  </a:lnTo>
                  <a:lnTo>
                    <a:pt x="4316514" y="680720"/>
                  </a:lnTo>
                  <a:lnTo>
                    <a:pt x="4318838" y="683755"/>
                  </a:lnTo>
                  <a:lnTo>
                    <a:pt x="4318139" y="685850"/>
                  </a:lnTo>
                  <a:lnTo>
                    <a:pt x="4321645" y="683755"/>
                  </a:lnTo>
                  <a:close/>
                </a:path>
                <a:path w="4620260" h="1866264">
                  <a:moveTo>
                    <a:pt x="4418254" y="415620"/>
                  </a:moveTo>
                  <a:lnTo>
                    <a:pt x="4415917" y="412584"/>
                  </a:lnTo>
                  <a:lnTo>
                    <a:pt x="4416628" y="410489"/>
                  </a:lnTo>
                  <a:lnTo>
                    <a:pt x="4413123" y="412356"/>
                  </a:lnTo>
                  <a:lnTo>
                    <a:pt x="4414761" y="416788"/>
                  </a:lnTo>
                  <a:lnTo>
                    <a:pt x="4418254" y="415620"/>
                  </a:lnTo>
                  <a:close/>
                </a:path>
                <a:path w="4620260" h="1866264">
                  <a:moveTo>
                    <a:pt x="4426191" y="5130"/>
                  </a:moveTo>
                  <a:lnTo>
                    <a:pt x="4424096" y="3263"/>
                  </a:lnTo>
                  <a:lnTo>
                    <a:pt x="4422457" y="3505"/>
                  </a:lnTo>
                  <a:lnTo>
                    <a:pt x="4419651" y="5600"/>
                  </a:lnTo>
                  <a:lnTo>
                    <a:pt x="4422457" y="7696"/>
                  </a:lnTo>
                  <a:lnTo>
                    <a:pt x="4424553" y="8636"/>
                  </a:lnTo>
                  <a:lnTo>
                    <a:pt x="4426191" y="5130"/>
                  </a:lnTo>
                  <a:close/>
                </a:path>
                <a:path w="4620260" h="1866264">
                  <a:moveTo>
                    <a:pt x="4453255" y="6299"/>
                  </a:moveTo>
                  <a:lnTo>
                    <a:pt x="4450931" y="3962"/>
                  </a:lnTo>
                  <a:lnTo>
                    <a:pt x="4448594" y="6070"/>
                  </a:lnTo>
                  <a:lnTo>
                    <a:pt x="4448594" y="8394"/>
                  </a:lnTo>
                  <a:lnTo>
                    <a:pt x="4450931" y="10502"/>
                  </a:lnTo>
                  <a:lnTo>
                    <a:pt x="4453255" y="8394"/>
                  </a:lnTo>
                  <a:lnTo>
                    <a:pt x="4453255" y="6299"/>
                  </a:lnTo>
                  <a:close/>
                </a:path>
                <a:path w="4620260" h="1866264">
                  <a:moveTo>
                    <a:pt x="4524197" y="968921"/>
                  </a:moveTo>
                  <a:lnTo>
                    <a:pt x="4523968" y="968222"/>
                  </a:lnTo>
                  <a:lnTo>
                    <a:pt x="4522571" y="967981"/>
                  </a:lnTo>
                  <a:lnTo>
                    <a:pt x="4520933" y="967752"/>
                  </a:lnTo>
                  <a:lnTo>
                    <a:pt x="4519536" y="967752"/>
                  </a:lnTo>
                  <a:lnTo>
                    <a:pt x="4519307" y="967524"/>
                  </a:lnTo>
                  <a:lnTo>
                    <a:pt x="4518596" y="968451"/>
                  </a:lnTo>
                  <a:lnTo>
                    <a:pt x="4518596" y="968692"/>
                  </a:lnTo>
                  <a:lnTo>
                    <a:pt x="4519307" y="970788"/>
                  </a:lnTo>
                  <a:lnTo>
                    <a:pt x="4519765" y="970788"/>
                  </a:lnTo>
                  <a:lnTo>
                    <a:pt x="4521403" y="971016"/>
                  </a:lnTo>
                  <a:lnTo>
                    <a:pt x="4522800" y="970559"/>
                  </a:lnTo>
                  <a:lnTo>
                    <a:pt x="4524197" y="970318"/>
                  </a:lnTo>
                  <a:lnTo>
                    <a:pt x="4524197" y="968921"/>
                  </a:lnTo>
                  <a:close/>
                </a:path>
                <a:path w="4620260" h="1866264">
                  <a:moveTo>
                    <a:pt x="4570171" y="1204849"/>
                  </a:moveTo>
                  <a:lnTo>
                    <a:pt x="4569942" y="1204150"/>
                  </a:lnTo>
                  <a:lnTo>
                    <a:pt x="4568545" y="1203921"/>
                  </a:lnTo>
                  <a:lnTo>
                    <a:pt x="4566907" y="1203680"/>
                  </a:lnTo>
                  <a:lnTo>
                    <a:pt x="4565510" y="1203680"/>
                  </a:lnTo>
                  <a:lnTo>
                    <a:pt x="4565269" y="1203452"/>
                  </a:lnTo>
                  <a:lnTo>
                    <a:pt x="4564570" y="1204379"/>
                  </a:lnTo>
                  <a:lnTo>
                    <a:pt x="4564570" y="1204620"/>
                  </a:lnTo>
                  <a:lnTo>
                    <a:pt x="4565269" y="1206715"/>
                  </a:lnTo>
                  <a:lnTo>
                    <a:pt x="4565739" y="1206715"/>
                  </a:lnTo>
                  <a:lnTo>
                    <a:pt x="4567377" y="1206944"/>
                  </a:lnTo>
                  <a:lnTo>
                    <a:pt x="4568774" y="1206487"/>
                  </a:lnTo>
                  <a:lnTo>
                    <a:pt x="4570171" y="1206246"/>
                  </a:lnTo>
                  <a:lnTo>
                    <a:pt x="4570171" y="1204849"/>
                  </a:lnTo>
                  <a:close/>
                </a:path>
                <a:path w="4620260" h="1866264">
                  <a:moveTo>
                    <a:pt x="4619879" y="1204849"/>
                  </a:moveTo>
                  <a:lnTo>
                    <a:pt x="4618952" y="1204150"/>
                  </a:lnTo>
                  <a:lnTo>
                    <a:pt x="4618710" y="1204150"/>
                  </a:lnTo>
                  <a:lnTo>
                    <a:pt x="4616615" y="1204849"/>
                  </a:lnTo>
                  <a:lnTo>
                    <a:pt x="4616615" y="1205318"/>
                  </a:lnTo>
                  <a:lnTo>
                    <a:pt x="4616386" y="1206944"/>
                  </a:lnTo>
                  <a:lnTo>
                    <a:pt x="4616843" y="1208354"/>
                  </a:lnTo>
                  <a:lnTo>
                    <a:pt x="4617085" y="1209751"/>
                  </a:lnTo>
                  <a:lnTo>
                    <a:pt x="4618482" y="1209751"/>
                  </a:lnTo>
                  <a:lnTo>
                    <a:pt x="4619180" y="1209522"/>
                  </a:lnTo>
                  <a:lnTo>
                    <a:pt x="4619409" y="1208112"/>
                  </a:lnTo>
                  <a:lnTo>
                    <a:pt x="4619650" y="1206487"/>
                  </a:lnTo>
                  <a:lnTo>
                    <a:pt x="4619650" y="1205077"/>
                  </a:lnTo>
                  <a:lnTo>
                    <a:pt x="4619879" y="120484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95" name="object 95"/>
            <p:cNvSpPr/>
            <p:nvPr/>
          </p:nvSpPr>
          <p:spPr>
            <a:xfrm>
              <a:off x="1079423" y="3129228"/>
              <a:ext cx="4624705" cy="1773555"/>
            </a:xfrm>
            <a:custGeom>
              <a:avLst/>
              <a:gdLst/>
              <a:ahLst/>
              <a:cxnLst/>
              <a:rect l="l" t="t" r="r" b="b"/>
              <a:pathLst>
                <a:path w="4624705" h="1773554">
                  <a:moveTo>
                    <a:pt x="5600" y="405587"/>
                  </a:moveTo>
                  <a:lnTo>
                    <a:pt x="4889" y="403491"/>
                  </a:lnTo>
                  <a:lnTo>
                    <a:pt x="4432" y="403491"/>
                  </a:lnTo>
                  <a:lnTo>
                    <a:pt x="2794" y="403250"/>
                  </a:lnTo>
                  <a:lnTo>
                    <a:pt x="1397" y="403720"/>
                  </a:lnTo>
                  <a:lnTo>
                    <a:pt x="0" y="403948"/>
                  </a:lnTo>
                  <a:lnTo>
                    <a:pt x="0" y="404660"/>
                  </a:lnTo>
                  <a:lnTo>
                    <a:pt x="228" y="405358"/>
                  </a:lnTo>
                  <a:lnTo>
                    <a:pt x="228" y="406057"/>
                  </a:lnTo>
                  <a:lnTo>
                    <a:pt x="1625" y="406285"/>
                  </a:lnTo>
                  <a:lnTo>
                    <a:pt x="3263" y="406527"/>
                  </a:lnTo>
                  <a:lnTo>
                    <a:pt x="4660" y="406527"/>
                  </a:lnTo>
                  <a:lnTo>
                    <a:pt x="4889" y="406755"/>
                  </a:lnTo>
                  <a:lnTo>
                    <a:pt x="5600" y="405815"/>
                  </a:lnTo>
                  <a:lnTo>
                    <a:pt x="5600" y="405587"/>
                  </a:lnTo>
                  <a:close/>
                </a:path>
                <a:path w="4624705" h="1773554">
                  <a:moveTo>
                    <a:pt x="64630" y="674192"/>
                  </a:moveTo>
                  <a:lnTo>
                    <a:pt x="63931" y="672084"/>
                  </a:lnTo>
                  <a:lnTo>
                    <a:pt x="63474" y="672084"/>
                  </a:lnTo>
                  <a:lnTo>
                    <a:pt x="61836" y="671855"/>
                  </a:lnTo>
                  <a:lnTo>
                    <a:pt x="60439" y="672325"/>
                  </a:lnTo>
                  <a:lnTo>
                    <a:pt x="59029" y="672553"/>
                  </a:lnTo>
                  <a:lnTo>
                    <a:pt x="59029" y="673950"/>
                  </a:lnTo>
                  <a:lnTo>
                    <a:pt x="59270" y="674649"/>
                  </a:lnTo>
                  <a:lnTo>
                    <a:pt x="60667" y="674890"/>
                  </a:lnTo>
                  <a:lnTo>
                    <a:pt x="62306" y="675119"/>
                  </a:lnTo>
                  <a:lnTo>
                    <a:pt x="63703" y="675119"/>
                  </a:lnTo>
                  <a:lnTo>
                    <a:pt x="63931" y="675360"/>
                  </a:lnTo>
                  <a:lnTo>
                    <a:pt x="64630" y="674420"/>
                  </a:lnTo>
                  <a:lnTo>
                    <a:pt x="64630" y="674192"/>
                  </a:lnTo>
                  <a:close/>
                </a:path>
                <a:path w="4624705" h="1773554">
                  <a:moveTo>
                    <a:pt x="210019" y="1205090"/>
                  </a:moveTo>
                  <a:lnTo>
                    <a:pt x="207683" y="1202982"/>
                  </a:lnTo>
                  <a:lnTo>
                    <a:pt x="205359" y="1205090"/>
                  </a:lnTo>
                  <a:lnTo>
                    <a:pt x="205359" y="1207427"/>
                  </a:lnTo>
                  <a:lnTo>
                    <a:pt x="207683" y="1209522"/>
                  </a:lnTo>
                  <a:lnTo>
                    <a:pt x="210019" y="1207427"/>
                  </a:lnTo>
                  <a:lnTo>
                    <a:pt x="210019" y="1205090"/>
                  </a:lnTo>
                  <a:close/>
                </a:path>
                <a:path w="4624705" h="1773554">
                  <a:moveTo>
                    <a:pt x="246189" y="8877"/>
                  </a:moveTo>
                  <a:lnTo>
                    <a:pt x="243852" y="6769"/>
                  </a:lnTo>
                  <a:lnTo>
                    <a:pt x="241528" y="8877"/>
                  </a:lnTo>
                  <a:lnTo>
                    <a:pt x="241528" y="11201"/>
                  </a:lnTo>
                  <a:lnTo>
                    <a:pt x="243852" y="13309"/>
                  </a:lnTo>
                  <a:lnTo>
                    <a:pt x="246189" y="10972"/>
                  </a:lnTo>
                  <a:lnTo>
                    <a:pt x="246189" y="8877"/>
                  </a:lnTo>
                  <a:close/>
                </a:path>
                <a:path w="4624705" h="1773554">
                  <a:moveTo>
                    <a:pt x="374777" y="1181747"/>
                  </a:moveTo>
                  <a:lnTo>
                    <a:pt x="371043" y="1180579"/>
                  </a:lnTo>
                  <a:lnTo>
                    <a:pt x="369176" y="1182446"/>
                  </a:lnTo>
                  <a:lnTo>
                    <a:pt x="369404" y="1184084"/>
                  </a:lnTo>
                  <a:lnTo>
                    <a:pt x="371513" y="1186891"/>
                  </a:lnTo>
                  <a:lnTo>
                    <a:pt x="373837" y="1183855"/>
                  </a:lnTo>
                  <a:lnTo>
                    <a:pt x="374777" y="1181747"/>
                  </a:lnTo>
                  <a:close/>
                </a:path>
                <a:path w="4624705" h="1773554">
                  <a:moveTo>
                    <a:pt x="389242" y="1731784"/>
                  </a:moveTo>
                  <a:lnTo>
                    <a:pt x="387375" y="1729917"/>
                  </a:lnTo>
                  <a:lnTo>
                    <a:pt x="385737" y="1730159"/>
                  </a:lnTo>
                  <a:lnTo>
                    <a:pt x="382943" y="1732254"/>
                  </a:lnTo>
                  <a:lnTo>
                    <a:pt x="385737" y="1734350"/>
                  </a:lnTo>
                  <a:lnTo>
                    <a:pt x="387845" y="1735289"/>
                  </a:lnTo>
                  <a:lnTo>
                    <a:pt x="389242" y="1731784"/>
                  </a:lnTo>
                  <a:close/>
                </a:path>
                <a:path w="4624705" h="1773554">
                  <a:moveTo>
                    <a:pt x="404406" y="840574"/>
                  </a:moveTo>
                  <a:lnTo>
                    <a:pt x="400913" y="839406"/>
                  </a:lnTo>
                  <a:lnTo>
                    <a:pt x="399516" y="843838"/>
                  </a:lnTo>
                  <a:lnTo>
                    <a:pt x="402780" y="845705"/>
                  </a:lnTo>
                  <a:lnTo>
                    <a:pt x="402082" y="843610"/>
                  </a:lnTo>
                  <a:lnTo>
                    <a:pt x="404406" y="840574"/>
                  </a:lnTo>
                  <a:close/>
                </a:path>
                <a:path w="4624705" h="1773554">
                  <a:moveTo>
                    <a:pt x="504291" y="958888"/>
                  </a:moveTo>
                  <a:lnTo>
                    <a:pt x="502196" y="956551"/>
                  </a:lnTo>
                  <a:lnTo>
                    <a:pt x="499859" y="956551"/>
                  </a:lnTo>
                  <a:lnTo>
                    <a:pt x="497751" y="958888"/>
                  </a:lnTo>
                  <a:lnTo>
                    <a:pt x="500087" y="961224"/>
                  </a:lnTo>
                  <a:lnTo>
                    <a:pt x="502196" y="961224"/>
                  </a:lnTo>
                  <a:lnTo>
                    <a:pt x="504291" y="958888"/>
                  </a:lnTo>
                  <a:close/>
                </a:path>
                <a:path w="4624705" h="1773554">
                  <a:moveTo>
                    <a:pt x="570560" y="961224"/>
                  </a:moveTo>
                  <a:lnTo>
                    <a:pt x="570331" y="959586"/>
                  </a:lnTo>
                  <a:lnTo>
                    <a:pt x="568236" y="956792"/>
                  </a:lnTo>
                  <a:lnTo>
                    <a:pt x="566127" y="959827"/>
                  </a:lnTo>
                  <a:lnTo>
                    <a:pt x="565200" y="961923"/>
                  </a:lnTo>
                  <a:lnTo>
                    <a:pt x="568693" y="963320"/>
                  </a:lnTo>
                  <a:lnTo>
                    <a:pt x="570560" y="961224"/>
                  </a:lnTo>
                  <a:close/>
                </a:path>
                <a:path w="4624705" h="1773554">
                  <a:moveTo>
                    <a:pt x="649211" y="841273"/>
                  </a:moveTo>
                  <a:lnTo>
                    <a:pt x="646874" y="839177"/>
                  </a:lnTo>
                  <a:lnTo>
                    <a:pt x="644537" y="841273"/>
                  </a:lnTo>
                  <a:lnTo>
                    <a:pt x="644537" y="843610"/>
                  </a:lnTo>
                  <a:lnTo>
                    <a:pt x="646874" y="845705"/>
                  </a:lnTo>
                  <a:lnTo>
                    <a:pt x="649211" y="843610"/>
                  </a:lnTo>
                  <a:lnTo>
                    <a:pt x="649211" y="841273"/>
                  </a:lnTo>
                  <a:close/>
                </a:path>
                <a:path w="4624705" h="1773554">
                  <a:moveTo>
                    <a:pt x="695185" y="959358"/>
                  </a:moveTo>
                  <a:lnTo>
                    <a:pt x="692848" y="957262"/>
                  </a:lnTo>
                  <a:lnTo>
                    <a:pt x="690511" y="959358"/>
                  </a:lnTo>
                  <a:lnTo>
                    <a:pt x="690511" y="961694"/>
                  </a:lnTo>
                  <a:lnTo>
                    <a:pt x="692848" y="963790"/>
                  </a:lnTo>
                  <a:lnTo>
                    <a:pt x="695185" y="961453"/>
                  </a:lnTo>
                  <a:lnTo>
                    <a:pt x="695185" y="959358"/>
                  </a:lnTo>
                  <a:close/>
                </a:path>
                <a:path w="4624705" h="1773554">
                  <a:moveTo>
                    <a:pt x="750951" y="670915"/>
                  </a:moveTo>
                  <a:lnTo>
                    <a:pt x="748626" y="668820"/>
                  </a:lnTo>
                  <a:lnTo>
                    <a:pt x="746290" y="670915"/>
                  </a:lnTo>
                  <a:lnTo>
                    <a:pt x="746290" y="673023"/>
                  </a:lnTo>
                  <a:lnTo>
                    <a:pt x="748626" y="675360"/>
                  </a:lnTo>
                  <a:lnTo>
                    <a:pt x="750951" y="673252"/>
                  </a:lnTo>
                  <a:lnTo>
                    <a:pt x="750951" y="670915"/>
                  </a:lnTo>
                  <a:close/>
                </a:path>
                <a:path w="4624705" h="1773554">
                  <a:moveTo>
                    <a:pt x="765886" y="669759"/>
                  </a:moveTo>
                  <a:lnTo>
                    <a:pt x="764260" y="670458"/>
                  </a:lnTo>
                  <a:lnTo>
                    <a:pt x="761682" y="666483"/>
                  </a:lnTo>
                  <a:lnTo>
                    <a:pt x="760526" y="670915"/>
                  </a:lnTo>
                  <a:lnTo>
                    <a:pt x="762393" y="672553"/>
                  </a:lnTo>
                  <a:lnTo>
                    <a:pt x="764260" y="672553"/>
                  </a:lnTo>
                  <a:lnTo>
                    <a:pt x="765886" y="669759"/>
                  </a:lnTo>
                  <a:close/>
                </a:path>
                <a:path w="4624705" h="1773554">
                  <a:moveTo>
                    <a:pt x="819099" y="13309"/>
                  </a:moveTo>
                  <a:lnTo>
                    <a:pt x="816991" y="13766"/>
                  </a:lnTo>
                  <a:lnTo>
                    <a:pt x="813968" y="11671"/>
                  </a:lnTo>
                  <a:lnTo>
                    <a:pt x="812800" y="15176"/>
                  </a:lnTo>
                  <a:lnTo>
                    <a:pt x="817232" y="16573"/>
                  </a:lnTo>
                  <a:lnTo>
                    <a:pt x="818832" y="13766"/>
                  </a:lnTo>
                  <a:lnTo>
                    <a:pt x="819099" y="13309"/>
                  </a:lnTo>
                  <a:close/>
                </a:path>
                <a:path w="4624705" h="1773554">
                  <a:moveTo>
                    <a:pt x="820724" y="673950"/>
                  </a:moveTo>
                  <a:lnTo>
                    <a:pt x="818400" y="670915"/>
                  </a:lnTo>
                  <a:lnTo>
                    <a:pt x="819099" y="668820"/>
                  </a:lnTo>
                  <a:lnTo>
                    <a:pt x="815594" y="670687"/>
                  </a:lnTo>
                  <a:lnTo>
                    <a:pt x="817232" y="675119"/>
                  </a:lnTo>
                  <a:lnTo>
                    <a:pt x="820724" y="673950"/>
                  </a:lnTo>
                  <a:close/>
                </a:path>
                <a:path w="4624705" h="1773554">
                  <a:moveTo>
                    <a:pt x="884669" y="13068"/>
                  </a:moveTo>
                  <a:lnTo>
                    <a:pt x="884199" y="11671"/>
                  </a:lnTo>
                  <a:lnTo>
                    <a:pt x="883970" y="10274"/>
                  </a:lnTo>
                  <a:lnTo>
                    <a:pt x="883272" y="10502"/>
                  </a:lnTo>
                  <a:lnTo>
                    <a:pt x="881875" y="10502"/>
                  </a:lnTo>
                  <a:lnTo>
                    <a:pt x="881634" y="11899"/>
                  </a:lnTo>
                  <a:lnTo>
                    <a:pt x="881405" y="13538"/>
                  </a:lnTo>
                  <a:lnTo>
                    <a:pt x="881405" y="14935"/>
                  </a:lnTo>
                  <a:lnTo>
                    <a:pt x="881176" y="15176"/>
                  </a:lnTo>
                  <a:lnTo>
                    <a:pt x="882103" y="15875"/>
                  </a:lnTo>
                  <a:lnTo>
                    <a:pt x="882332" y="15875"/>
                  </a:lnTo>
                  <a:lnTo>
                    <a:pt x="884440" y="15176"/>
                  </a:lnTo>
                  <a:lnTo>
                    <a:pt x="884440" y="14706"/>
                  </a:lnTo>
                  <a:lnTo>
                    <a:pt x="884669" y="13068"/>
                  </a:lnTo>
                  <a:close/>
                </a:path>
                <a:path w="4624705" h="1773554">
                  <a:moveTo>
                    <a:pt x="927138" y="11671"/>
                  </a:moveTo>
                  <a:lnTo>
                    <a:pt x="925042" y="9334"/>
                  </a:lnTo>
                  <a:lnTo>
                    <a:pt x="922705" y="9334"/>
                  </a:lnTo>
                  <a:lnTo>
                    <a:pt x="920610" y="11671"/>
                  </a:lnTo>
                  <a:lnTo>
                    <a:pt x="922705" y="14008"/>
                  </a:lnTo>
                  <a:lnTo>
                    <a:pt x="925042" y="14008"/>
                  </a:lnTo>
                  <a:lnTo>
                    <a:pt x="927138" y="11671"/>
                  </a:lnTo>
                  <a:close/>
                </a:path>
                <a:path w="4624705" h="1773554">
                  <a:moveTo>
                    <a:pt x="939749" y="676516"/>
                  </a:moveTo>
                  <a:lnTo>
                    <a:pt x="939507" y="675817"/>
                  </a:lnTo>
                  <a:lnTo>
                    <a:pt x="938110" y="675589"/>
                  </a:lnTo>
                  <a:lnTo>
                    <a:pt x="936472" y="675360"/>
                  </a:lnTo>
                  <a:lnTo>
                    <a:pt x="935075" y="675360"/>
                  </a:lnTo>
                  <a:lnTo>
                    <a:pt x="934847" y="675119"/>
                  </a:lnTo>
                  <a:lnTo>
                    <a:pt x="934148" y="676059"/>
                  </a:lnTo>
                  <a:lnTo>
                    <a:pt x="934148" y="676287"/>
                  </a:lnTo>
                  <a:lnTo>
                    <a:pt x="934847" y="678383"/>
                  </a:lnTo>
                  <a:lnTo>
                    <a:pt x="935316" y="678383"/>
                  </a:lnTo>
                  <a:lnTo>
                    <a:pt x="936942" y="678624"/>
                  </a:lnTo>
                  <a:lnTo>
                    <a:pt x="938339" y="678154"/>
                  </a:lnTo>
                  <a:lnTo>
                    <a:pt x="939749" y="677926"/>
                  </a:lnTo>
                  <a:lnTo>
                    <a:pt x="939749" y="676516"/>
                  </a:lnTo>
                  <a:close/>
                </a:path>
                <a:path w="4624705" h="1773554">
                  <a:moveTo>
                    <a:pt x="962609" y="11201"/>
                  </a:moveTo>
                  <a:lnTo>
                    <a:pt x="960742" y="9334"/>
                  </a:lnTo>
                  <a:lnTo>
                    <a:pt x="959116" y="9575"/>
                  </a:lnTo>
                  <a:lnTo>
                    <a:pt x="956310" y="11671"/>
                  </a:lnTo>
                  <a:lnTo>
                    <a:pt x="959345" y="13766"/>
                  </a:lnTo>
                  <a:lnTo>
                    <a:pt x="961440" y="14706"/>
                  </a:lnTo>
                  <a:lnTo>
                    <a:pt x="962609" y="11201"/>
                  </a:lnTo>
                  <a:close/>
                </a:path>
                <a:path w="4624705" h="1773554">
                  <a:moveTo>
                    <a:pt x="1081392" y="845705"/>
                  </a:moveTo>
                  <a:lnTo>
                    <a:pt x="1080922" y="844308"/>
                  </a:lnTo>
                  <a:lnTo>
                    <a:pt x="1080693" y="842911"/>
                  </a:lnTo>
                  <a:lnTo>
                    <a:pt x="1079296" y="842911"/>
                  </a:lnTo>
                  <a:lnTo>
                    <a:pt x="1078598" y="843140"/>
                  </a:lnTo>
                  <a:lnTo>
                    <a:pt x="1078357" y="844537"/>
                  </a:lnTo>
                  <a:lnTo>
                    <a:pt x="1078128" y="846175"/>
                  </a:lnTo>
                  <a:lnTo>
                    <a:pt x="1078128" y="847572"/>
                  </a:lnTo>
                  <a:lnTo>
                    <a:pt x="1077899" y="847813"/>
                  </a:lnTo>
                  <a:lnTo>
                    <a:pt x="1078826" y="848512"/>
                  </a:lnTo>
                  <a:lnTo>
                    <a:pt x="1079068" y="848512"/>
                  </a:lnTo>
                  <a:lnTo>
                    <a:pt x="1081163" y="847813"/>
                  </a:lnTo>
                  <a:lnTo>
                    <a:pt x="1081163" y="847344"/>
                  </a:lnTo>
                  <a:lnTo>
                    <a:pt x="1081392" y="845705"/>
                  </a:lnTo>
                  <a:close/>
                </a:path>
                <a:path w="4624705" h="1773554">
                  <a:moveTo>
                    <a:pt x="1136472" y="11201"/>
                  </a:moveTo>
                  <a:lnTo>
                    <a:pt x="1136230" y="10502"/>
                  </a:lnTo>
                  <a:lnTo>
                    <a:pt x="1134605" y="10274"/>
                  </a:lnTo>
                  <a:lnTo>
                    <a:pt x="1133208" y="10033"/>
                  </a:lnTo>
                  <a:lnTo>
                    <a:pt x="1131798" y="10033"/>
                  </a:lnTo>
                  <a:lnTo>
                    <a:pt x="1131570" y="9804"/>
                  </a:lnTo>
                  <a:lnTo>
                    <a:pt x="1130871" y="10744"/>
                  </a:lnTo>
                  <a:lnTo>
                    <a:pt x="1130871" y="10972"/>
                  </a:lnTo>
                  <a:lnTo>
                    <a:pt x="1131570" y="13068"/>
                  </a:lnTo>
                  <a:lnTo>
                    <a:pt x="1132039" y="13068"/>
                  </a:lnTo>
                  <a:lnTo>
                    <a:pt x="1133665" y="13309"/>
                  </a:lnTo>
                  <a:lnTo>
                    <a:pt x="1135062" y="12839"/>
                  </a:lnTo>
                  <a:lnTo>
                    <a:pt x="1136472" y="12611"/>
                  </a:lnTo>
                  <a:lnTo>
                    <a:pt x="1136472" y="11201"/>
                  </a:lnTo>
                  <a:close/>
                </a:path>
                <a:path w="4624705" h="1773554">
                  <a:moveTo>
                    <a:pt x="1209738" y="12141"/>
                  </a:moveTo>
                  <a:lnTo>
                    <a:pt x="1207414" y="10033"/>
                  </a:lnTo>
                  <a:lnTo>
                    <a:pt x="1205077" y="12141"/>
                  </a:lnTo>
                  <a:lnTo>
                    <a:pt x="1205077" y="14236"/>
                  </a:lnTo>
                  <a:lnTo>
                    <a:pt x="1207414" y="16573"/>
                  </a:lnTo>
                  <a:lnTo>
                    <a:pt x="1209738" y="14478"/>
                  </a:lnTo>
                  <a:lnTo>
                    <a:pt x="1209738" y="12141"/>
                  </a:lnTo>
                  <a:close/>
                </a:path>
                <a:path w="4624705" h="1773554">
                  <a:moveTo>
                    <a:pt x="1255014" y="7937"/>
                  </a:moveTo>
                  <a:lnTo>
                    <a:pt x="1254086" y="7239"/>
                  </a:lnTo>
                  <a:lnTo>
                    <a:pt x="1253845" y="7239"/>
                  </a:lnTo>
                  <a:lnTo>
                    <a:pt x="1251750" y="7937"/>
                  </a:lnTo>
                  <a:lnTo>
                    <a:pt x="1251750" y="8407"/>
                  </a:lnTo>
                  <a:lnTo>
                    <a:pt x="1251521" y="10033"/>
                  </a:lnTo>
                  <a:lnTo>
                    <a:pt x="1251978" y="11442"/>
                  </a:lnTo>
                  <a:lnTo>
                    <a:pt x="1252220" y="12839"/>
                  </a:lnTo>
                  <a:lnTo>
                    <a:pt x="1252918" y="12839"/>
                  </a:lnTo>
                  <a:lnTo>
                    <a:pt x="1253617" y="12611"/>
                  </a:lnTo>
                  <a:lnTo>
                    <a:pt x="1254315" y="12611"/>
                  </a:lnTo>
                  <a:lnTo>
                    <a:pt x="1254556" y="11201"/>
                  </a:lnTo>
                  <a:lnTo>
                    <a:pt x="1254785" y="9575"/>
                  </a:lnTo>
                  <a:lnTo>
                    <a:pt x="1254785" y="8166"/>
                  </a:lnTo>
                  <a:lnTo>
                    <a:pt x="1255014" y="7937"/>
                  </a:lnTo>
                  <a:close/>
                </a:path>
                <a:path w="4624705" h="1773554">
                  <a:moveTo>
                    <a:pt x="1439138" y="5600"/>
                  </a:moveTo>
                  <a:lnTo>
                    <a:pt x="1436801" y="3505"/>
                  </a:lnTo>
                  <a:lnTo>
                    <a:pt x="1434477" y="5600"/>
                  </a:lnTo>
                  <a:lnTo>
                    <a:pt x="1434477" y="7937"/>
                  </a:lnTo>
                  <a:lnTo>
                    <a:pt x="1436801" y="10033"/>
                  </a:lnTo>
                  <a:lnTo>
                    <a:pt x="1439138" y="7708"/>
                  </a:lnTo>
                  <a:lnTo>
                    <a:pt x="1439138" y="5600"/>
                  </a:lnTo>
                  <a:close/>
                </a:path>
                <a:path w="4624705" h="1773554">
                  <a:moveTo>
                    <a:pt x="1454772" y="1656880"/>
                  </a:moveTo>
                  <a:lnTo>
                    <a:pt x="1452676" y="1654543"/>
                  </a:lnTo>
                  <a:lnTo>
                    <a:pt x="1450568" y="1654543"/>
                  </a:lnTo>
                  <a:lnTo>
                    <a:pt x="1448244" y="1656880"/>
                  </a:lnTo>
                  <a:lnTo>
                    <a:pt x="1450340" y="1659216"/>
                  </a:lnTo>
                  <a:lnTo>
                    <a:pt x="1452676" y="1659216"/>
                  </a:lnTo>
                  <a:lnTo>
                    <a:pt x="1454772" y="1656880"/>
                  </a:lnTo>
                  <a:close/>
                </a:path>
                <a:path w="4624705" h="1773554">
                  <a:moveTo>
                    <a:pt x="1503781" y="676757"/>
                  </a:moveTo>
                  <a:lnTo>
                    <a:pt x="1499349" y="675360"/>
                  </a:lnTo>
                  <a:lnTo>
                    <a:pt x="1497482" y="678624"/>
                  </a:lnTo>
                  <a:lnTo>
                    <a:pt x="1499577" y="677926"/>
                  </a:lnTo>
                  <a:lnTo>
                    <a:pt x="1502613" y="680021"/>
                  </a:lnTo>
                  <a:lnTo>
                    <a:pt x="1503362" y="677926"/>
                  </a:lnTo>
                  <a:lnTo>
                    <a:pt x="1503781" y="676757"/>
                  </a:lnTo>
                  <a:close/>
                </a:path>
                <a:path w="4624705" h="1773554">
                  <a:moveTo>
                    <a:pt x="1510779" y="14478"/>
                  </a:moveTo>
                  <a:lnTo>
                    <a:pt x="1509852" y="13766"/>
                  </a:lnTo>
                  <a:lnTo>
                    <a:pt x="1509610" y="13766"/>
                  </a:lnTo>
                  <a:lnTo>
                    <a:pt x="1507515" y="14478"/>
                  </a:lnTo>
                  <a:lnTo>
                    <a:pt x="1507515" y="14935"/>
                  </a:lnTo>
                  <a:lnTo>
                    <a:pt x="1507286" y="16573"/>
                  </a:lnTo>
                  <a:lnTo>
                    <a:pt x="1507744" y="17970"/>
                  </a:lnTo>
                  <a:lnTo>
                    <a:pt x="1507985" y="19367"/>
                  </a:lnTo>
                  <a:lnTo>
                    <a:pt x="1508683" y="19367"/>
                  </a:lnTo>
                  <a:lnTo>
                    <a:pt x="1509382" y="19138"/>
                  </a:lnTo>
                  <a:lnTo>
                    <a:pt x="1510080" y="19138"/>
                  </a:lnTo>
                  <a:lnTo>
                    <a:pt x="1510309" y="17741"/>
                  </a:lnTo>
                  <a:lnTo>
                    <a:pt x="1510550" y="16103"/>
                  </a:lnTo>
                  <a:lnTo>
                    <a:pt x="1510550" y="14706"/>
                  </a:lnTo>
                  <a:lnTo>
                    <a:pt x="1510779" y="14478"/>
                  </a:lnTo>
                  <a:close/>
                </a:path>
                <a:path w="4624705" h="1773554">
                  <a:moveTo>
                    <a:pt x="1514513" y="5600"/>
                  </a:moveTo>
                  <a:lnTo>
                    <a:pt x="1512176" y="3505"/>
                  </a:lnTo>
                  <a:lnTo>
                    <a:pt x="1509852" y="5600"/>
                  </a:lnTo>
                  <a:lnTo>
                    <a:pt x="1509852" y="7937"/>
                  </a:lnTo>
                  <a:lnTo>
                    <a:pt x="1512176" y="10033"/>
                  </a:lnTo>
                  <a:lnTo>
                    <a:pt x="1514513" y="7708"/>
                  </a:lnTo>
                  <a:lnTo>
                    <a:pt x="1514513" y="5600"/>
                  </a:lnTo>
                  <a:close/>
                </a:path>
                <a:path w="4624705" h="1773554">
                  <a:moveTo>
                    <a:pt x="1618830" y="1558163"/>
                  </a:moveTo>
                  <a:lnTo>
                    <a:pt x="1617891" y="1557464"/>
                  </a:lnTo>
                  <a:lnTo>
                    <a:pt x="1617662" y="1557464"/>
                  </a:lnTo>
                  <a:lnTo>
                    <a:pt x="1615567" y="1558163"/>
                  </a:lnTo>
                  <a:lnTo>
                    <a:pt x="1615567" y="1558632"/>
                  </a:lnTo>
                  <a:lnTo>
                    <a:pt x="1615325" y="1560271"/>
                  </a:lnTo>
                  <a:lnTo>
                    <a:pt x="1615795" y="1561668"/>
                  </a:lnTo>
                  <a:lnTo>
                    <a:pt x="1616024" y="1563065"/>
                  </a:lnTo>
                  <a:lnTo>
                    <a:pt x="1617433" y="1563065"/>
                  </a:lnTo>
                  <a:lnTo>
                    <a:pt x="1618132" y="1562836"/>
                  </a:lnTo>
                  <a:lnTo>
                    <a:pt x="1618361" y="1561426"/>
                  </a:lnTo>
                  <a:lnTo>
                    <a:pt x="1618589" y="1559801"/>
                  </a:lnTo>
                  <a:lnTo>
                    <a:pt x="1618589" y="1558404"/>
                  </a:lnTo>
                  <a:lnTo>
                    <a:pt x="1618830" y="1558163"/>
                  </a:lnTo>
                  <a:close/>
                </a:path>
                <a:path w="4624705" h="1773554">
                  <a:moveTo>
                    <a:pt x="1726869" y="404888"/>
                  </a:moveTo>
                  <a:lnTo>
                    <a:pt x="1724774" y="402551"/>
                  </a:lnTo>
                  <a:lnTo>
                    <a:pt x="1722437" y="402551"/>
                  </a:lnTo>
                  <a:lnTo>
                    <a:pt x="1720342" y="404888"/>
                  </a:lnTo>
                  <a:lnTo>
                    <a:pt x="1722437" y="407225"/>
                  </a:lnTo>
                  <a:lnTo>
                    <a:pt x="1724774" y="407225"/>
                  </a:lnTo>
                  <a:lnTo>
                    <a:pt x="1726869" y="404888"/>
                  </a:lnTo>
                  <a:close/>
                </a:path>
                <a:path w="4624705" h="1773554">
                  <a:moveTo>
                    <a:pt x="1822081" y="18211"/>
                  </a:moveTo>
                  <a:lnTo>
                    <a:pt x="1819287" y="16103"/>
                  </a:lnTo>
                  <a:lnTo>
                    <a:pt x="1817192" y="14935"/>
                  </a:lnTo>
                  <a:lnTo>
                    <a:pt x="1815553" y="18669"/>
                  </a:lnTo>
                  <a:lnTo>
                    <a:pt x="1817649" y="20535"/>
                  </a:lnTo>
                  <a:lnTo>
                    <a:pt x="1819287" y="20307"/>
                  </a:lnTo>
                  <a:lnTo>
                    <a:pt x="1822081" y="18211"/>
                  </a:lnTo>
                  <a:close/>
                </a:path>
                <a:path w="4624705" h="1773554">
                  <a:moveTo>
                    <a:pt x="1890699" y="840803"/>
                  </a:moveTo>
                  <a:lnTo>
                    <a:pt x="1888591" y="838479"/>
                  </a:lnTo>
                  <a:lnTo>
                    <a:pt x="1886496" y="838479"/>
                  </a:lnTo>
                  <a:lnTo>
                    <a:pt x="1884159" y="840803"/>
                  </a:lnTo>
                  <a:lnTo>
                    <a:pt x="1886267" y="843140"/>
                  </a:lnTo>
                  <a:lnTo>
                    <a:pt x="1888591" y="843140"/>
                  </a:lnTo>
                  <a:lnTo>
                    <a:pt x="1890699" y="840803"/>
                  </a:lnTo>
                  <a:close/>
                </a:path>
                <a:path w="4624705" h="1773554">
                  <a:moveTo>
                    <a:pt x="1953704" y="7467"/>
                  </a:moveTo>
                  <a:lnTo>
                    <a:pt x="1953475" y="5842"/>
                  </a:lnTo>
                  <a:lnTo>
                    <a:pt x="1951367" y="3035"/>
                  </a:lnTo>
                  <a:lnTo>
                    <a:pt x="1949272" y="6070"/>
                  </a:lnTo>
                  <a:lnTo>
                    <a:pt x="1948332" y="8166"/>
                  </a:lnTo>
                  <a:lnTo>
                    <a:pt x="1951837" y="9334"/>
                  </a:lnTo>
                  <a:lnTo>
                    <a:pt x="1953704" y="7467"/>
                  </a:lnTo>
                  <a:close/>
                </a:path>
                <a:path w="4624705" h="1773554">
                  <a:moveTo>
                    <a:pt x="2001774" y="5600"/>
                  </a:moveTo>
                  <a:lnTo>
                    <a:pt x="2001075" y="3505"/>
                  </a:lnTo>
                  <a:lnTo>
                    <a:pt x="2000605" y="3505"/>
                  </a:lnTo>
                  <a:lnTo>
                    <a:pt x="1998980" y="3276"/>
                  </a:lnTo>
                  <a:lnTo>
                    <a:pt x="1997570" y="3733"/>
                  </a:lnTo>
                  <a:lnTo>
                    <a:pt x="1996173" y="3975"/>
                  </a:lnTo>
                  <a:lnTo>
                    <a:pt x="1996173" y="5372"/>
                  </a:lnTo>
                  <a:lnTo>
                    <a:pt x="1996414" y="6070"/>
                  </a:lnTo>
                  <a:lnTo>
                    <a:pt x="1997811" y="6299"/>
                  </a:lnTo>
                  <a:lnTo>
                    <a:pt x="1999449" y="6540"/>
                  </a:lnTo>
                  <a:lnTo>
                    <a:pt x="2000846" y="6540"/>
                  </a:lnTo>
                  <a:lnTo>
                    <a:pt x="2001075" y="6769"/>
                  </a:lnTo>
                  <a:lnTo>
                    <a:pt x="2001774" y="5842"/>
                  </a:lnTo>
                  <a:lnTo>
                    <a:pt x="2001774" y="5600"/>
                  </a:lnTo>
                  <a:close/>
                </a:path>
                <a:path w="4624705" h="1773554">
                  <a:moveTo>
                    <a:pt x="2011578" y="4673"/>
                  </a:moveTo>
                  <a:lnTo>
                    <a:pt x="2011349" y="3975"/>
                  </a:lnTo>
                  <a:lnTo>
                    <a:pt x="2009940" y="3733"/>
                  </a:lnTo>
                  <a:lnTo>
                    <a:pt x="2008314" y="3505"/>
                  </a:lnTo>
                  <a:lnTo>
                    <a:pt x="2006904" y="3505"/>
                  </a:lnTo>
                  <a:lnTo>
                    <a:pt x="2006676" y="3276"/>
                  </a:lnTo>
                  <a:lnTo>
                    <a:pt x="2005977" y="4203"/>
                  </a:lnTo>
                  <a:lnTo>
                    <a:pt x="2005977" y="4432"/>
                  </a:lnTo>
                  <a:lnTo>
                    <a:pt x="2006676" y="6540"/>
                  </a:lnTo>
                  <a:lnTo>
                    <a:pt x="2007146" y="6540"/>
                  </a:lnTo>
                  <a:lnTo>
                    <a:pt x="2008771" y="6769"/>
                  </a:lnTo>
                  <a:lnTo>
                    <a:pt x="2010181" y="6299"/>
                  </a:lnTo>
                  <a:lnTo>
                    <a:pt x="2011578" y="6070"/>
                  </a:lnTo>
                  <a:lnTo>
                    <a:pt x="2011578" y="4673"/>
                  </a:lnTo>
                  <a:close/>
                </a:path>
                <a:path w="4624705" h="1773554">
                  <a:moveTo>
                    <a:pt x="2022551" y="5372"/>
                  </a:moveTo>
                  <a:lnTo>
                    <a:pt x="2020214" y="3276"/>
                  </a:lnTo>
                  <a:lnTo>
                    <a:pt x="2017877" y="5600"/>
                  </a:lnTo>
                  <a:lnTo>
                    <a:pt x="2017877" y="7708"/>
                  </a:lnTo>
                  <a:lnTo>
                    <a:pt x="2020214" y="9804"/>
                  </a:lnTo>
                  <a:lnTo>
                    <a:pt x="2022551" y="7708"/>
                  </a:lnTo>
                  <a:lnTo>
                    <a:pt x="2022551" y="5372"/>
                  </a:lnTo>
                  <a:close/>
                </a:path>
                <a:path w="4624705" h="1773554">
                  <a:moveTo>
                    <a:pt x="2113559" y="14935"/>
                  </a:moveTo>
                  <a:lnTo>
                    <a:pt x="2111451" y="12611"/>
                  </a:lnTo>
                  <a:lnTo>
                    <a:pt x="2109127" y="12611"/>
                  </a:lnTo>
                  <a:lnTo>
                    <a:pt x="2107019" y="14935"/>
                  </a:lnTo>
                  <a:lnTo>
                    <a:pt x="2109355" y="17272"/>
                  </a:lnTo>
                  <a:lnTo>
                    <a:pt x="2111451" y="17272"/>
                  </a:lnTo>
                  <a:lnTo>
                    <a:pt x="2113559" y="14935"/>
                  </a:lnTo>
                  <a:close/>
                </a:path>
                <a:path w="4624705" h="1773554">
                  <a:moveTo>
                    <a:pt x="2116823" y="4902"/>
                  </a:moveTo>
                  <a:lnTo>
                    <a:pt x="2114727" y="2565"/>
                  </a:lnTo>
                  <a:lnTo>
                    <a:pt x="2112619" y="2565"/>
                  </a:lnTo>
                  <a:lnTo>
                    <a:pt x="2110295" y="4902"/>
                  </a:lnTo>
                  <a:lnTo>
                    <a:pt x="2112391" y="7239"/>
                  </a:lnTo>
                  <a:lnTo>
                    <a:pt x="2114727" y="7239"/>
                  </a:lnTo>
                  <a:lnTo>
                    <a:pt x="2116823" y="4902"/>
                  </a:lnTo>
                  <a:close/>
                </a:path>
                <a:path w="4624705" h="1773554">
                  <a:moveTo>
                    <a:pt x="2131530" y="398119"/>
                  </a:moveTo>
                  <a:lnTo>
                    <a:pt x="2128253" y="396951"/>
                  </a:lnTo>
                  <a:lnTo>
                    <a:pt x="2126856" y="401383"/>
                  </a:lnTo>
                  <a:lnTo>
                    <a:pt x="2130120" y="403250"/>
                  </a:lnTo>
                  <a:lnTo>
                    <a:pt x="2129421" y="401154"/>
                  </a:lnTo>
                  <a:lnTo>
                    <a:pt x="2131530" y="398119"/>
                  </a:lnTo>
                  <a:close/>
                </a:path>
                <a:path w="4624705" h="1773554">
                  <a:moveTo>
                    <a:pt x="2152993" y="398348"/>
                  </a:moveTo>
                  <a:lnTo>
                    <a:pt x="2150897" y="396024"/>
                  </a:lnTo>
                  <a:lnTo>
                    <a:pt x="2148560" y="396024"/>
                  </a:lnTo>
                  <a:lnTo>
                    <a:pt x="2146465" y="398348"/>
                  </a:lnTo>
                  <a:lnTo>
                    <a:pt x="2148560" y="400685"/>
                  </a:lnTo>
                  <a:lnTo>
                    <a:pt x="2150897" y="400685"/>
                  </a:lnTo>
                  <a:lnTo>
                    <a:pt x="2152993" y="398348"/>
                  </a:lnTo>
                  <a:close/>
                </a:path>
                <a:path w="4624705" h="1773554">
                  <a:moveTo>
                    <a:pt x="2160232" y="2108"/>
                  </a:moveTo>
                  <a:lnTo>
                    <a:pt x="2157895" y="0"/>
                  </a:lnTo>
                  <a:lnTo>
                    <a:pt x="2155558" y="2336"/>
                  </a:lnTo>
                  <a:lnTo>
                    <a:pt x="2155558" y="4432"/>
                  </a:lnTo>
                  <a:lnTo>
                    <a:pt x="2157895" y="6540"/>
                  </a:lnTo>
                  <a:lnTo>
                    <a:pt x="2160232" y="4432"/>
                  </a:lnTo>
                  <a:lnTo>
                    <a:pt x="2160232" y="2108"/>
                  </a:lnTo>
                  <a:close/>
                </a:path>
                <a:path w="4624705" h="1773554">
                  <a:moveTo>
                    <a:pt x="2176094" y="6540"/>
                  </a:moveTo>
                  <a:lnTo>
                    <a:pt x="2175637" y="5143"/>
                  </a:lnTo>
                  <a:lnTo>
                    <a:pt x="2175395" y="3733"/>
                  </a:lnTo>
                  <a:lnTo>
                    <a:pt x="2174697" y="3975"/>
                  </a:lnTo>
                  <a:lnTo>
                    <a:pt x="2173300" y="3975"/>
                  </a:lnTo>
                  <a:lnTo>
                    <a:pt x="2173059" y="5372"/>
                  </a:lnTo>
                  <a:lnTo>
                    <a:pt x="2172830" y="7010"/>
                  </a:lnTo>
                  <a:lnTo>
                    <a:pt x="2172830" y="8407"/>
                  </a:lnTo>
                  <a:lnTo>
                    <a:pt x="2172601" y="8636"/>
                  </a:lnTo>
                  <a:lnTo>
                    <a:pt x="2173528" y="9334"/>
                  </a:lnTo>
                  <a:lnTo>
                    <a:pt x="2173770" y="9334"/>
                  </a:lnTo>
                  <a:lnTo>
                    <a:pt x="2175865" y="8636"/>
                  </a:lnTo>
                  <a:lnTo>
                    <a:pt x="2175865" y="8166"/>
                  </a:lnTo>
                  <a:lnTo>
                    <a:pt x="2176094" y="6540"/>
                  </a:lnTo>
                  <a:close/>
                </a:path>
                <a:path w="4624705" h="1773554">
                  <a:moveTo>
                    <a:pt x="2208771" y="676986"/>
                  </a:moveTo>
                  <a:lnTo>
                    <a:pt x="2206675" y="674649"/>
                  </a:lnTo>
                  <a:lnTo>
                    <a:pt x="2204339" y="674649"/>
                  </a:lnTo>
                  <a:lnTo>
                    <a:pt x="2202230" y="676986"/>
                  </a:lnTo>
                  <a:lnTo>
                    <a:pt x="2204339" y="679323"/>
                  </a:lnTo>
                  <a:lnTo>
                    <a:pt x="2206434" y="679323"/>
                  </a:lnTo>
                  <a:lnTo>
                    <a:pt x="2208771" y="676986"/>
                  </a:lnTo>
                  <a:close/>
                </a:path>
                <a:path w="4624705" h="1773554">
                  <a:moveTo>
                    <a:pt x="2261044" y="401853"/>
                  </a:moveTo>
                  <a:lnTo>
                    <a:pt x="2257780" y="399986"/>
                  </a:lnTo>
                  <a:lnTo>
                    <a:pt x="2258479" y="402082"/>
                  </a:lnTo>
                  <a:lnTo>
                    <a:pt x="2256371" y="405117"/>
                  </a:lnTo>
                  <a:lnTo>
                    <a:pt x="2259647" y="406285"/>
                  </a:lnTo>
                  <a:lnTo>
                    <a:pt x="2261044" y="401853"/>
                  </a:lnTo>
                  <a:close/>
                </a:path>
                <a:path w="4624705" h="1773554">
                  <a:moveTo>
                    <a:pt x="2264537" y="679792"/>
                  </a:moveTo>
                  <a:lnTo>
                    <a:pt x="2262911" y="675589"/>
                  </a:lnTo>
                  <a:lnTo>
                    <a:pt x="2259406" y="676757"/>
                  </a:lnTo>
                  <a:lnTo>
                    <a:pt x="2261743" y="679792"/>
                  </a:lnTo>
                  <a:lnTo>
                    <a:pt x="2261044" y="681888"/>
                  </a:lnTo>
                  <a:lnTo>
                    <a:pt x="2264537" y="679792"/>
                  </a:lnTo>
                  <a:close/>
                </a:path>
                <a:path w="4624705" h="1773554">
                  <a:moveTo>
                    <a:pt x="2375395" y="1728749"/>
                  </a:moveTo>
                  <a:lnTo>
                    <a:pt x="2375154" y="1727822"/>
                  </a:lnTo>
                  <a:lnTo>
                    <a:pt x="2373528" y="1727581"/>
                  </a:lnTo>
                  <a:lnTo>
                    <a:pt x="2372118" y="1727352"/>
                  </a:lnTo>
                  <a:lnTo>
                    <a:pt x="2370721" y="1727352"/>
                  </a:lnTo>
                  <a:lnTo>
                    <a:pt x="2370493" y="1727123"/>
                  </a:lnTo>
                  <a:lnTo>
                    <a:pt x="2369794" y="1728050"/>
                  </a:lnTo>
                  <a:lnTo>
                    <a:pt x="2369794" y="1728292"/>
                  </a:lnTo>
                  <a:lnTo>
                    <a:pt x="2370493" y="1730387"/>
                  </a:lnTo>
                  <a:lnTo>
                    <a:pt x="2370950" y="1730387"/>
                  </a:lnTo>
                  <a:lnTo>
                    <a:pt x="2372588" y="1730616"/>
                  </a:lnTo>
                  <a:lnTo>
                    <a:pt x="2373985" y="1730159"/>
                  </a:lnTo>
                  <a:lnTo>
                    <a:pt x="2375395" y="1729917"/>
                  </a:lnTo>
                  <a:lnTo>
                    <a:pt x="2375395" y="1728749"/>
                  </a:lnTo>
                  <a:close/>
                </a:path>
                <a:path w="4624705" h="1773554">
                  <a:moveTo>
                    <a:pt x="2428367" y="406527"/>
                  </a:moveTo>
                  <a:lnTo>
                    <a:pt x="2421826" y="406527"/>
                  </a:lnTo>
                  <a:lnTo>
                    <a:pt x="2422525" y="407682"/>
                  </a:lnTo>
                  <a:lnTo>
                    <a:pt x="2422995" y="409321"/>
                  </a:lnTo>
                  <a:lnTo>
                    <a:pt x="2423934" y="409549"/>
                  </a:lnTo>
                  <a:lnTo>
                    <a:pt x="2425331" y="410260"/>
                  </a:lnTo>
                  <a:lnTo>
                    <a:pt x="2426957" y="409790"/>
                  </a:lnTo>
                  <a:lnTo>
                    <a:pt x="2428367" y="409790"/>
                  </a:lnTo>
                  <a:lnTo>
                    <a:pt x="2428367" y="406527"/>
                  </a:lnTo>
                  <a:close/>
                </a:path>
                <a:path w="4624705" h="1773554">
                  <a:moveTo>
                    <a:pt x="2431631" y="404660"/>
                  </a:moveTo>
                  <a:lnTo>
                    <a:pt x="2430234" y="400215"/>
                  </a:lnTo>
                  <a:lnTo>
                    <a:pt x="2426728" y="401383"/>
                  </a:lnTo>
                  <a:lnTo>
                    <a:pt x="2429065" y="404418"/>
                  </a:lnTo>
                  <a:lnTo>
                    <a:pt x="2428367" y="406527"/>
                  </a:lnTo>
                  <a:lnTo>
                    <a:pt x="2431631" y="404660"/>
                  </a:lnTo>
                  <a:close/>
                </a:path>
                <a:path w="4624705" h="1773554">
                  <a:moveTo>
                    <a:pt x="2733840" y="8877"/>
                  </a:moveTo>
                  <a:lnTo>
                    <a:pt x="2731503" y="6769"/>
                  </a:lnTo>
                  <a:lnTo>
                    <a:pt x="2729166" y="8877"/>
                  </a:lnTo>
                  <a:lnTo>
                    <a:pt x="2729166" y="11201"/>
                  </a:lnTo>
                  <a:lnTo>
                    <a:pt x="2731503" y="13309"/>
                  </a:lnTo>
                  <a:lnTo>
                    <a:pt x="2733840" y="10972"/>
                  </a:lnTo>
                  <a:lnTo>
                    <a:pt x="2733840" y="8877"/>
                  </a:lnTo>
                  <a:close/>
                </a:path>
                <a:path w="4624705" h="1773554">
                  <a:moveTo>
                    <a:pt x="2795905" y="399059"/>
                  </a:moveTo>
                  <a:lnTo>
                    <a:pt x="2793111" y="397421"/>
                  </a:lnTo>
                  <a:lnTo>
                    <a:pt x="2793809" y="399059"/>
                  </a:lnTo>
                  <a:lnTo>
                    <a:pt x="2789847" y="401624"/>
                  </a:lnTo>
                  <a:lnTo>
                    <a:pt x="2794279" y="402793"/>
                  </a:lnTo>
                  <a:lnTo>
                    <a:pt x="2795905" y="400926"/>
                  </a:lnTo>
                  <a:lnTo>
                    <a:pt x="2795905" y="399059"/>
                  </a:lnTo>
                  <a:close/>
                </a:path>
                <a:path w="4624705" h="1773554">
                  <a:moveTo>
                    <a:pt x="2841409" y="839177"/>
                  </a:moveTo>
                  <a:lnTo>
                    <a:pt x="2840952" y="837780"/>
                  </a:lnTo>
                  <a:lnTo>
                    <a:pt x="2840710" y="836371"/>
                  </a:lnTo>
                  <a:lnTo>
                    <a:pt x="2839313" y="836371"/>
                  </a:lnTo>
                  <a:lnTo>
                    <a:pt x="2838615" y="836612"/>
                  </a:lnTo>
                  <a:lnTo>
                    <a:pt x="2838386" y="838009"/>
                  </a:lnTo>
                  <a:lnTo>
                    <a:pt x="2838145" y="839647"/>
                  </a:lnTo>
                  <a:lnTo>
                    <a:pt x="2838145" y="841044"/>
                  </a:lnTo>
                  <a:lnTo>
                    <a:pt x="2837916" y="841273"/>
                  </a:lnTo>
                  <a:lnTo>
                    <a:pt x="2838843" y="841971"/>
                  </a:lnTo>
                  <a:lnTo>
                    <a:pt x="2839085" y="841971"/>
                  </a:lnTo>
                  <a:lnTo>
                    <a:pt x="2841180" y="841273"/>
                  </a:lnTo>
                  <a:lnTo>
                    <a:pt x="2841180" y="840803"/>
                  </a:lnTo>
                  <a:lnTo>
                    <a:pt x="2841409" y="839177"/>
                  </a:lnTo>
                  <a:close/>
                </a:path>
                <a:path w="4624705" h="1773554">
                  <a:moveTo>
                    <a:pt x="2846082" y="1768424"/>
                  </a:moveTo>
                  <a:lnTo>
                    <a:pt x="2842349" y="1767027"/>
                  </a:lnTo>
                  <a:lnTo>
                    <a:pt x="2840482" y="1769122"/>
                  </a:lnTo>
                  <a:lnTo>
                    <a:pt x="2840710" y="1770761"/>
                  </a:lnTo>
                  <a:lnTo>
                    <a:pt x="2842818" y="1773555"/>
                  </a:lnTo>
                  <a:lnTo>
                    <a:pt x="2844914" y="1770519"/>
                  </a:lnTo>
                  <a:lnTo>
                    <a:pt x="2846082" y="1768424"/>
                  </a:lnTo>
                  <a:close/>
                </a:path>
                <a:path w="4624705" h="1773554">
                  <a:moveTo>
                    <a:pt x="2878747" y="1866"/>
                  </a:moveTo>
                  <a:lnTo>
                    <a:pt x="2875254" y="698"/>
                  </a:lnTo>
                  <a:lnTo>
                    <a:pt x="2873387" y="2565"/>
                  </a:lnTo>
                  <a:lnTo>
                    <a:pt x="2873616" y="4203"/>
                  </a:lnTo>
                  <a:lnTo>
                    <a:pt x="2875724" y="7010"/>
                  </a:lnTo>
                  <a:lnTo>
                    <a:pt x="2877820" y="3975"/>
                  </a:lnTo>
                  <a:lnTo>
                    <a:pt x="2878747" y="1866"/>
                  </a:lnTo>
                  <a:close/>
                </a:path>
                <a:path w="4624705" h="1773554">
                  <a:moveTo>
                    <a:pt x="2906522" y="1653844"/>
                  </a:moveTo>
                  <a:lnTo>
                    <a:pt x="2905353" y="1650339"/>
                  </a:lnTo>
                  <a:lnTo>
                    <a:pt x="2902318" y="1652676"/>
                  </a:lnTo>
                  <a:lnTo>
                    <a:pt x="2900222" y="1651977"/>
                  </a:lnTo>
                  <a:lnTo>
                    <a:pt x="2902089" y="1655241"/>
                  </a:lnTo>
                  <a:lnTo>
                    <a:pt x="2906522" y="1653844"/>
                  </a:lnTo>
                  <a:close/>
                </a:path>
                <a:path w="4624705" h="1773554">
                  <a:moveTo>
                    <a:pt x="3084576" y="405358"/>
                  </a:moveTo>
                  <a:lnTo>
                    <a:pt x="3082239" y="403250"/>
                  </a:lnTo>
                  <a:lnTo>
                    <a:pt x="3079915" y="405358"/>
                  </a:lnTo>
                  <a:lnTo>
                    <a:pt x="3079915" y="407682"/>
                  </a:lnTo>
                  <a:lnTo>
                    <a:pt x="3082239" y="409790"/>
                  </a:lnTo>
                  <a:lnTo>
                    <a:pt x="3084576" y="407682"/>
                  </a:lnTo>
                  <a:lnTo>
                    <a:pt x="3084576" y="405358"/>
                  </a:lnTo>
                  <a:close/>
                </a:path>
                <a:path w="4624705" h="1773554">
                  <a:moveTo>
                    <a:pt x="3099752" y="2336"/>
                  </a:moveTo>
                  <a:lnTo>
                    <a:pt x="3099041" y="241"/>
                  </a:lnTo>
                  <a:lnTo>
                    <a:pt x="3098584" y="241"/>
                  </a:lnTo>
                  <a:lnTo>
                    <a:pt x="3096945" y="0"/>
                  </a:lnTo>
                  <a:lnTo>
                    <a:pt x="3095548" y="469"/>
                  </a:lnTo>
                  <a:lnTo>
                    <a:pt x="3094151" y="698"/>
                  </a:lnTo>
                  <a:lnTo>
                    <a:pt x="3094151" y="2108"/>
                  </a:lnTo>
                  <a:lnTo>
                    <a:pt x="3094380" y="2806"/>
                  </a:lnTo>
                  <a:lnTo>
                    <a:pt x="3095777" y="3035"/>
                  </a:lnTo>
                  <a:lnTo>
                    <a:pt x="3097415" y="3276"/>
                  </a:lnTo>
                  <a:lnTo>
                    <a:pt x="3098812" y="3276"/>
                  </a:lnTo>
                  <a:lnTo>
                    <a:pt x="3099041" y="3505"/>
                  </a:lnTo>
                  <a:lnTo>
                    <a:pt x="3099752" y="2565"/>
                  </a:lnTo>
                  <a:lnTo>
                    <a:pt x="3099752" y="2336"/>
                  </a:lnTo>
                  <a:close/>
                </a:path>
                <a:path w="4624705" h="1773554">
                  <a:moveTo>
                    <a:pt x="3198698" y="1188288"/>
                  </a:moveTo>
                  <a:lnTo>
                    <a:pt x="3195891" y="1186180"/>
                  </a:lnTo>
                  <a:lnTo>
                    <a:pt x="3193796" y="1185252"/>
                  </a:lnTo>
                  <a:lnTo>
                    <a:pt x="3192386" y="1188758"/>
                  </a:lnTo>
                  <a:lnTo>
                    <a:pt x="3194253" y="1190625"/>
                  </a:lnTo>
                  <a:lnTo>
                    <a:pt x="3195891" y="1190383"/>
                  </a:lnTo>
                  <a:lnTo>
                    <a:pt x="3198698" y="1188288"/>
                  </a:lnTo>
                  <a:close/>
                </a:path>
                <a:path w="4624705" h="1773554">
                  <a:moveTo>
                    <a:pt x="3355276" y="8877"/>
                  </a:moveTo>
                  <a:lnTo>
                    <a:pt x="3354578" y="6769"/>
                  </a:lnTo>
                  <a:lnTo>
                    <a:pt x="3354108" y="6769"/>
                  </a:lnTo>
                  <a:lnTo>
                    <a:pt x="3352482" y="6540"/>
                  </a:lnTo>
                  <a:lnTo>
                    <a:pt x="3351072" y="7010"/>
                  </a:lnTo>
                  <a:lnTo>
                    <a:pt x="3349675" y="7239"/>
                  </a:lnTo>
                  <a:lnTo>
                    <a:pt x="3349675" y="8636"/>
                  </a:lnTo>
                  <a:lnTo>
                    <a:pt x="3349917" y="9334"/>
                  </a:lnTo>
                  <a:lnTo>
                    <a:pt x="3351314" y="9575"/>
                  </a:lnTo>
                  <a:lnTo>
                    <a:pt x="3352939" y="9804"/>
                  </a:lnTo>
                  <a:lnTo>
                    <a:pt x="3354349" y="9804"/>
                  </a:lnTo>
                  <a:lnTo>
                    <a:pt x="3354578" y="10033"/>
                  </a:lnTo>
                  <a:lnTo>
                    <a:pt x="3355276" y="9105"/>
                  </a:lnTo>
                  <a:lnTo>
                    <a:pt x="3355276" y="8877"/>
                  </a:lnTo>
                  <a:close/>
                </a:path>
                <a:path w="4624705" h="1773554">
                  <a:moveTo>
                    <a:pt x="3621316" y="844080"/>
                  </a:moveTo>
                  <a:lnTo>
                    <a:pt x="3619208" y="841743"/>
                  </a:lnTo>
                  <a:lnTo>
                    <a:pt x="3616883" y="841743"/>
                  </a:lnTo>
                  <a:lnTo>
                    <a:pt x="3614775" y="844080"/>
                  </a:lnTo>
                  <a:lnTo>
                    <a:pt x="3616883" y="846404"/>
                  </a:lnTo>
                  <a:lnTo>
                    <a:pt x="3619208" y="846404"/>
                  </a:lnTo>
                  <a:lnTo>
                    <a:pt x="3621316" y="844080"/>
                  </a:lnTo>
                  <a:close/>
                </a:path>
                <a:path w="4624705" h="1773554">
                  <a:moveTo>
                    <a:pt x="3638346" y="1257592"/>
                  </a:moveTo>
                  <a:lnTo>
                    <a:pt x="3636010" y="1255496"/>
                  </a:lnTo>
                  <a:lnTo>
                    <a:pt x="3633686" y="1257592"/>
                  </a:lnTo>
                  <a:lnTo>
                    <a:pt x="3633686" y="1259700"/>
                  </a:lnTo>
                  <a:lnTo>
                    <a:pt x="3636010" y="1262024"/>
                  </a:lnTo>
                  <a:lnTo>
                    <a:pt x="3638346" y="1259928"/>
                  </a:lnTo>
                  <a:lnTo>
                    <a:pt x="3638346" y="1257592"/>
                  </a:lnTo>
                  <a:close/>
                </a:path>
                <a:path w="4624705" h="1773554">
                  <a:moveTo>
                    <a:pt x="3861206" y="674192"/>
                  </a:moveTo>
                  <a:lnTo>
                    <a:pt x="3858869" y="672084"/>
                  </a:lnTo>
                  <a:lnTo>
                    <a:pt x="3856545" y="674192"/>
                  </a:lnTo>
                  <a:lnTo>
                    <a:pt x="3856545" y="676516"/>
                  </a:lnTo>
                  <a:lnTo>
                    <a:pt x="3858869" y="678624"/>
                  </a:lnTo>
                  <a:lnTo>
                    <a:pt x="3861206" y="676287"/>
                  </a:lnTo>
                  <a:lnTo>
                    <a:pt x="3861206" y="674192"/>
                  </a:lnTo>
                  <a:close/>
                </a:path>
                <a:path w="4624705" h="1773554">
                  <a:moveTo>
                    <a:pt x="3919778" y="1555369"/>
                  </a:moveTo>
                  <a:lnTo>
                    <a:pt x="3916743" y="1553260"/>
                  </a:lnTo>
                  <a:lnTo>
                    <a:pt x="3914876" y="1552333"/>
                  </a:lnTo>
                  <a:lnTo>
                    <a:pt x="3913479" y="1555826"/>
                  </a:lnTo>
                  <a:lnTo>
                    <a:pt x="3915346" y="1557693"/>
                  </a:lnTo>
                  <a:lnTo>
                    <a:pt x="3916984" y="1557464"/>
                  </a:lnTo>
                  <a:lnTo>
                    <a:pt x="3919778" y="1555369"/>
                  </a:lnTo>
                  <a:close/>
                </a:path>
                <a:path w="4624705" h="1773554">
                  <a:moveTo>
                    <a:pt x="4109745" y="11671"/>
                  </a:moveTo>
                  <a:lnTo>
                    <a:pt x="4107637" y="9334"/>
                  </a:lnTo>
                  <a:lnTo>
                    <a:pt x="4105300" y="9334"/>
                  </a:lnTo>
                  <a:lnTo>
                    <a:pt x="4103205" y="11671"/>
                  </a:lnTo>
                  <a:lnTo>
                    <a:pt x="4105300" y="14008"/>
                  </a:lnTo>
                  <a:lnTo>
                    <a:pt x="4107408" y="14008"/>
                  </a:lnTo>
                  <a:lnTo>
                    <a:pt x="4109745" y="11671"/>
                  </a:lnTo>
                  <a:close/>
                </a:path>
                <a:path w="4624705" h="1773554">
                  <a:moveTo>
                    <a:pt x="4178109" y="1237754"/>
                  </a:moveTo>
                  <a:lnTo>
                    <a:pt x="4177881" y="1237056"/>
                  </a:lnTo>
                  <a:lnTo>
                    <a:pt x="4177881" y="1236357"/>
                  </a:lnTo>
                  <a:lnTo>
                    <a:pt x="4176484" y="1236129"/>
                  </a:lnTo>
                  <a:lnTo>
                    <a:pt x="4174845" y="1235887"/>
                  </a:lnTo>
                  <a:lnTo>
                    <a:pt x="4173448" y="1235887"/>
                  </a:lnTo>
                  <a:lnTo>
                    <a:pt x="4173220" y="1235659"/>
                  </a:lnTo>
                  <a:lnTo>
                    <a:pt x="4172508" y="1236586"/>
                  </a:lnTo>
                  <a:lnTo>
                    <a:pt x="4172508" y="1236827"/>
                  </a:lnTo>
                  <a:lnTo>
                    <a:pt x="4173220" y="1238923"/>
                  </a:lnTo>
                  <a:lnTo>
                    <a:pt x="4173677" y="1238923"/>
                  </a:lnTo>
                  <a:lnTo>
                    <a:pt x="4175315" y="1239164"/>
                  </a:lnTo>
                  <a:lnTo>
                    <a:pt x="4176712" y="1238694"/>
                  </a:lnTo>
                  <a:lnTo>
                    <a:pt x="4178109" y="1238453"/>
                  </a:lnTo>
                  <a:lnTo>
                    <a:pt x="4178109" y="1237754"/>
                  </a:lnTo>
                  <a:close/>
                </a:path>
                <a:path w="4624705" h="1773554">
                  <a:moveTo>
                    <a:pt x="4253954" y="14935"/>
                  </a:moveTo>
                  <a:lnTo>
                    <a:pt x="4251630" y="12611"/>
                  </a:lnTo>
                  <a:lnTo>
                    <a:pt x="4249521" y="12611"/>
                  </a:lnTo>
                  <a:lnTo>
                    <a:pt x="4247426" y="14935"/>
                  </a:lnTo>
                  <a:lnTo>
                    <a:pt x="4249521" y="17272"/>
                  </a:lnTo>
                  <a:lnTo>
                    <a:pt x="4251858" y="17272"/>
                  </a:lnTo>
                  <a:lnTo>
                    <a:pt x="4253954" y="14935"/>
                  </a:lnTo>
                  <a:close/>
                </a:path>
                <a:path w="4624705" h="1773554">
                  <a:moveTo>
                    <a:pt x="4295965" y="5600"/>
                  </a:moveTo>
                  <a:lnTo>
                    <a:pt x="4295267" y="3505"/>
                  </a:lnTo>
                  <a:lnTo>
                    <a:pt x="4294797" y="3505"/>
                  </a:lnTo>
                  <a:lnTo>
                    <a:pt x="4293159" y="3276"/>
                  </a:lnTo>
                  <a:lnTo>
                    <a:pt x="4291762" y="3733"/>
                  </a:lnTo>
                  <a:lnTo>
                    <a:pt x="4290365" y="3975"/>
                  </a:lnTo>
                  <a:lnTo>
                    <a:pt x="4290365" y="5372"/>
                  </a:lnTo>
                  <a:lnTo>
                    <a:pt x="4290593" y="6070"/>
                  </a:lnTo>
                  <a:lnTo>
                    <a:pt x="4292003" y="6299"/>
                  </a:lnTo>
                  <a:lnTo>
                    <a:pt x="4293628" y="6540"/>
                  </a:lnTo>
                  <a:lnTo>
                    <a:pt x="4295025" y="6540"/>
                  </a:lnTo>
                  <a:lnTo>
                    <a:pt x="4295267" y="6769"/>
                  </a:lnTo>
                  <a:lnTo>
                    <a:pt x="4295965" y="5842"/>
                  </a:lnTo>
                  <a:lnTo>
                    <a:pt x="4295965" y="5600"/>
                  </a:lnTo>
                  <a:close/>
                </a:path>
                <a:path w="4624705" h="1773554">
                  <a:moveTo>
                    <a:pt x="4299229" y="837069"/>
                  </a:moveTo>
                  <a:lnTo>
                    <a:pt x="4297362" y="835202"/>
                  </a:lnTo>
                  <a:lnTo>
                    <a:pt x="4295724" y="835444"/>
                  </a:lnTo>
                  <a:lnTo>
                    <a:pt x="4292930" y="837539"/>
                  </a:lnTo>
                  <a:lnTo>
                    <a:pt x="4295965" y="839647"/>
                  </a:lnTo>
                  <a:lnTo>
                    <a:pt x="4298061" y="840574"/>
                  </a:lnTo>
                  <a:lnTo>
                    <a:pt x="4299229" y="837069"/>
                  </a:lnTo>
                  <a:close/>
                </a:path>
                <a:path w="4624705" h="1773554">
                  <a:moveTo>
                    <a:pt x="4303661" y="8636"/>
                  </a:moveTo>
                  <a:lnTo>
                    <a:pt x="4301337" y="6540"/>
                  </a:lnTo>
                  <a:lnTo>
                    <a:pt x="4299001" y="8877"/>
                  </a:lnTo>
                  <a:lnTo>
                    <a:pt x="4299001" y="10972"/>
                  </a:lnTo>
                  <a:lnTo>
                    <a:pt x="4301337" y="13068"/>
                  </a:lnTo>
                  <a:lnTo>
                    <a:pt x="4303661" y="10972"/>
                  </a:lnTo>
                  <a:lnTo>
                    <a:pt x="4303661" y="8636"/>
                  </a:lnTo>
                  <a:close/>
                </a:path>
                <a:path w="4624705" h="1773554">
                  <a:moveTo>
                    <a:pt x="4316273" y="676986"/>
                  </a:moveTo>
                  <a:lnTo>
                    <a:pt x="4313936" y="674649"/>
                  </a:lnTo>
                  <a:lnTo>
                    <a:pt x="4311828" y="674649"/>
                  </a:lnTo>
                  <a:lnTo>
                    <a:pt x="4309732" y="676986"/>
                  </a:lnTo>
                  <a:lnTo>
                    <a:pt x="4311828" y="679323"/>
                  </a:lnTo>
                  <a:lnTo>
                    <a:pt x="4314164" y="679323"/>
                  </a:lnTo>
                  <a:lnTo>
                    <a:pt x="4316273" y="676986"/>
                  </a:lnTo>
                  <a:close/>
                </a:path>
                <a:path w="4624705" h="1773554">
                  <a:moveTo>
                    <a:pt x="4497819" y="1201356"/>
                  </a:moveTo>
                  <a:lnTo>
                    <a:pt x="4493857" y="1199959"/>
                  </a:lnTo>
                  <a:lnTo>
                    <a:pt x="4492917" y="1202055"/>
                  </a:lnTo>
                  <a:lnTo>
                    <a:pt x="4492218" y="1203921"/>
                  </a:lnTo>
                  <a:lnTo>
                    <a:pt x="4494784" y="1206487"/>
                  </a:lnTo>
                  <a:lnTo>
                    <a:pt x="4496892" y="1203452"/>
                  </a:lnTo>
                  <a:lnTo>
                    <a:pt x="4497819" y="1201356"/>
                  </a:lnTo>
                  <a:close/>
                </a:path>
                <a:path w="4624705" h="1773554">
                  <a:moveTo>
                    <a:pt x="4624298" y="3276"/>
                  </a:moveTo>
                  <a:lnTo>
                    <a:pt x="4623841" y="1866"/>
                  </a:lnTo>
                  <a:lnTo>
                    <a:pt x="4623600" y="469"/>
                  </a:lnTo>
                  <a:lnTo>
                    <a:pt x="4622901" y="469"/>
                  </a:lnTo>
                  <a:lnTo>
                    <a:pt x="4622203" y="698"/>
                  </a:lnTo>
                  <a:lnTo>
                    <a:pt x="4621504" y="698"/>
                  </a:lnTo>
                  <a:lnTo>
                    <a:pt x="4621276" y="2108"/>
                  </a:lnTo>
                  <a:lnTo>
                    <a:pt x="4621034" y="3733"/>
                  </a:lnTo>
                  <a:lnTo>
                    <a:pt x="4621034" y="5143"/>
                  </a:lnTo>
                  <a:lnTo>
                    <a:pt x="4620806" y="5372"/>
                  </a:lnTo>
                  <a:lnTo>
                    <a:pt x="4621733" y="6070"/>
                  </a:lnTo>
                  <a:lnTo>
                    <a:pt x="4621974" y="6070"/>
                  </a:lnTo>
                  <a:lnTo>
                    <a:pt x="4624070" y="5372"/>
                  </a:lnTo>
                  <a:lnTo>
                    <a:pt x="4624070" y="4902"/>
                  </a:lnTo>
                  <a:lnTo>
                    <a:pt x="4624298" y="327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96" name="object 96"/>
            <p:cNvSpPr/>
            <p:nvPr/>
          </p:nvSpPr>
          <p:spPr>
            <a:xfrm>
              <a:off x="1210106" y="3148837"/>
              <a:ext cx="4487545" cy="1814195"/>
            </a:xfrm>
            <a:custGeom>
              <a:avLst/>
              <a:gdLst/>
              <a:ahLst/>
              <a:cxnLst/>
              <a:rect l="l" t="t" r="r" b="b"/>
              <a:pathLst>
                <a:path w="4487545" h="1814195">
                  <a:moveTo>
                    <a:pt x="4889" y="21704"/>
                  </a:moveTo>
                  <a:lnTo>
                    <a:pt x="2565" y="18669"/>
                  </a:lnTo>
                  <a:lnTo>
                    <a:pt x="3263" y="16560"/>
                  </a:lnTo>
                  <a:lnTo>
                    <a:pt x="0" y="18427"/>
                  </a:lnTo>
                  <a:lnTo>
                    <a:pt x="1397" y="22872"/>
                  </a:lnTo>
                  <a:lnTo>
                    <a:pt x="4889" y="21704"/>
                  </a:lnTo>
                  <a:close/>
                </a:path>
                <a:path w="4487545" h="1814195">
                  <a:moveTo>
                    <a:pt x="58801" y="411645"/>
                  </a:moveTo>
                  <a:lnTo>
                    <a:pt x="57632" y="408152"/>
                  </a:lnTo>
                  <a:lnTo>
                    <a:pt x="54597" y="410476"/>
                  </a:lnTo>
                  <a:lnTo>
                    <a:pt x="52501" y="409778"/>
                  </a:lnTo>
                  <a:lnTo>
                    <a:pt x="54368" y="413283"/>
                  </a:lnTo>
                  <a:lnTo>
                    <a:pt x="58801" y="411645"/>
                  </a:lnTo>
                  <a:close/>
                </a:path>
                <a:path w="4487545" h="1814195">
                  <a:moveTo>
                    <a:pt x="148183" y="8864"/>
                  </a:moveTo>
                  <a:lnTo>
                    <a:pt x="145846" y="6769"/>
                  </a:lnTo>
                  <a:lnTo>
                    <a:pt x="143510" y="8864"/>
                  </a:lnTo>
                  <a:lnTo>
                    <a:pt x="143510" y="11201"/>
                  </a:lnTo>
                  <a:lnTo>
                    <a:pt x="145846" y="13296"/>
                  </a:lnTo>
                  <a:lnTo>
                    <a:pt x="148183" y="10960"/>
                  </a:lnTo>
                  <a:lnTo>
                    <a:pt x="148183" y="8864"/>
                  </a:lnTo>
                  <a:close/>
                </a:path>
                <a:path w="4487545" h="1814195">
                  <a:moveTo>
                    <a:pt x="213283" y="1751622"/>
                  </a:moveTo>
                  <a:lnTo>
                    <a:pt x="212356" y="1750910"/>
                  </a:lnTo>
                  <a:lnTo>
                    <a:pt x="212115" y="1750910"/>
                  </a:lnTo>
                  <a:lnTo>
                    <a:pt x="210019" y="1751622"/>
                  </a:lnTo>
                  <a:lnTo>
                    <a:pt x="210019" y="1752079"/>
                  </a:lnTo>
                  <a:lnTo>
                    <a:pt x="209791" y="1753717"/>
                  </a:lnTo>
                  <a:lnTo>
                    <a:pt x="210248" y="1755114"/>
                  </a:lnTo>
                  <a:lnTo>
                    <a:pt x="210489" y="1756511"/>
                  </a:lnTo>
                  <a:lnTo>
                    <a:pt x="211886" y="1756511"/>
                  </a:lnTo>
                  <a:lnTo>
                    <a:pt x="212585" y="1756283"/>
                  </a:lnTo>
                  <a:lnTo>
                    <a:pt x="212826" y="1754886"/>
                  </a:lnTo>
                  <a:lnTo>
                    <a:pt x="213055" y="1753247"/>
                  </a:lnTo>
                  <a:lnTo>
                    <a:pt x="213055" y="1751850"/>
                  </a:lnTo>
                  <a:lnTo>
                    <a:pt x="213283" y="1751622"/>
                  </a:lnTo>
                  <a:close/>
                </a:path>
                <a:path w="4487545" h="1814195">
                  <a:moveTo>
                    <a:pt x="294259" y="827036"/>
                  </a:moveTo>
                  <a:lnTo>
                    <a:pt x="292633" y="827735"/>
                  </a:lnTo>
                  <a:lnTo>
                    <a:pt x="290068" y="823772"/>
                  </a:lnTo>
                  <a:lnTo>
                    <a:pt x="288899" y="828205"/>
                  </a:lnTo>
                  <a:lnTo>
                    <a:pt x="290766" y="829830"/>
                  </a:lnTo>
                  <a:lnTo>
                    <a:pt x="292633" y="829830"/>
                  </a:lnTo>
                  <a:lnTo>
                    <a:pt x="294259" y="827036"/>
                  </a:lnTo>
                  <a:close/>
                </a:path>
                <a:path w="4487545" h="1814195">
                  <a:moveTo>
                    <a:pt x="337667" y="942543"/>
                  </a:moveTo>
                  <a:lnTo>
                    <a:pt x="335330" y="940219"/>
                  </a:lnTo>
                  <a:lnTo>
                    <a:pt x="333235" y="940219"/>
                  </a:lnTo>
                  <a:lnTo>
                    <a:pt x="331139" y="942543"/>
                  </a:lnTo>
                  <a:lnTo>
                    <a:pt x="333235" y="944880"/>
                  </a:lnTo>
                  <a:lnTo>
                    <a:pt x="335572" y="944880"/>
                  </a:lnTo>
                  <a:lnTo>
                    <a:pt x="337667" y="942543"/>
                  </a:lnTo>
                  <a:close/>
                </a:path>
                <a:path w="4487545" h="1814195">
                  <a:moveTo>
                    <a:pt x="390169" y="666711"/>
                  </a:moveTo>
                  <a:lnTo>
                    <a:pt x="389242" y="666013"/>
                  </a:lnTo>
                  <a:lnTo>
                    <a:pt x="389013" y="666013"/>
                  </a:lnTo>
                  <a:lnTo>
                    <a:pt x="386905" y="666711"/>
                  </a:lnTo>
                  <a:lnTo>
                    <a:pt x="386905" y="667181"/>
                  </a:lnTo>
                  <a:lnTo>
                    <a:pt x="386676" y="668820"/>
                  </a:lnTo>
                  <a:lnTo>
                    <a:pt x="387146" y="670217"/>
                  </a:lnTo>
                  <a:lnTo>
                    <a:pt x="387375" y="671614"/>
                  </a:lnTo>
                  <a:lnTo>
                    <a:pt x="388772" y="671614"/>
                  </a:lnTo>
                  <a:lnTo>
                    <a:pt x="389470" y="671385"/>
                  </a:lnTo>
                  <a:lnTo>
                    <a:pt x="389712" y="669747"/>
                  </a:lnTo>
                  <a:lnTo>
                    <a:pt x="389940" y="668350"/>
                  </a:lnTo>
                  <a:lnTo>
                    <a:pt x="389940" y="666953"/>
                  </a:lnTo>
                  <a:lnTo>
                    <a:pt x="390169" y="666711"/>
                  </a:lnTo>
                  <a:close/>
                </a:path>
                <a:path w="4487545" h="1814195">
                  <a:moveTo>
                    <a:pt x="508025" y="944181"/>
                  </a:moveTo>
                  <a:lnTo>
                    <a:pt x="507555" y="942784"/>
                  </a:lnTo>
                  <a:lnTo>
                    <a:pt x="507326" y="941387"/>
                  </a:lnTo>
                  <a:lnTo>
                    <a:pt x="506158" y="941387"/>
                  </a:lnTo>
                  <a:lnTo>
                    <a:pt x="505218" y="941616"/>
                  </a:lnTo>
                  <a:lnTo>
                    <a:pt x="504990" y="943254"/>
                  </a:lnTo>
                  <a:lnTo>
                    <a:pt x="504761" y="944651"/>
                  </a:lnTo>
                  <a:lnTo>
                    <a:pt x="504761" y="946048"/>
                  </a:lnTo>
                  <a:lnTo>
                    <a:pt x="504520" y="946277"/>
                  </a:lnTo>
                  <a:lnTo>
                    <a:pt x="505460" y="946988"/>
                  </a:lnTo>
                  <a:lnTo>
                    <a:pt x="505688" y="946988"/>
                  </a:lnTo>
                  <a:lnTo>
                    <a:pt x="507796" y="946277"/>
                  </a:lnTo>
                  <a:lnTo>
                    <a:pt x="507796" y="945819"/>
                  </a:lnTo>
                  <a:lnTo>
                    <a:pt x="508025" y="944181"/>
                  </a:lnTo>
                  <a:close/>
                </a:path>
                <a:path w="4487545" h="1814195">
                  <a:moveTo>
                    <a:pt x="518058" y="662279"/>
                  </a:moveTo>
                  <a:lnTo>
                    <a:pt x="517588" y="660882"/>
                  </a:lnTo>
                  <a:lnTo>
                    <a:pt x="517359" y="659485"/>
                  </a:lnTo>
                  <a:lnTo>
                    <a:pt x="515962" y="659485"/>
                  </a:lnTo>
                  <a:lnTo>
                    <a:pt x="515264" y="659714"/>
                  </a:lnTo>
                  <a:lnTo>
                    <a:pt x="515023" y="661352"/>
                  </a:lnTo>
                  <a:lnTo>
                    <a:pt x="514794" y="662749"/>
                  </a:lnTo>
                  <a:lnTo>
                    <a:pt x="514794" y="664146"/>
                  </a:lnTo>
                  <a:lnTo>
                    <a:pt x="514553" y="664375"/>
                  </a:lnTo>
                  <a:lnTo>
                    <a:pt x="515493" y="665086"/>
                  </a:lnTo>
                  <a:lnTo>
                    <a:pt x="515721" y="665086"/>
                  </a:lnTo>
                  <a:lnTo>
                    <a:pt x="517829" y="664375"/>
                  </a:lnTo>
                  <a:lnTo>
                    <a:pt x="517829" y="663917"/>
                  </a:lnTo>
                  <a:lnTo>
                    <a:pt x="518058" y="662279"/>
                  </a:lnTo>
                  <a:close/>
                </a:path>
                <a:path w="4487545" h="1814195">
                  <a:moveTo>
                    <a:pt x="658304" y="404418"/>
                  </a:moveTo>
                  <a:lnTo>
                    <a:pt x="656437" y="402551"/>
                  </a:lnTo>
                  <a:lnTo>
                    <a:pt x="654812" y="402780"/>
                  </a:lnTo>
                  <a:lnTo>
                    <a:pt x="652005" y="404876"/>
                  </a:lnTo>
                  <a:lnTo>
                    <a:pt x="655040" y="406984"/>
                  </a:lnTo>
                  <a:lnTo>
                    <a:pt x="657148" y="407911"/>
                  </a:lnTo>
                  <a:lnTo>
                    <a:pt x="658304" y="404418"/>
                  </a:lnTo>
                  <a:close/>
                </a:path>
                <a:path w="4487545" h="1814195">
                  <a:moveTo>
                    <a:pt x="781761" y="21704"/>
                  </a:moveTo>
                  <a:lnTo>
                    <a:pt x="779424" y="18669"/>
                  </a:lnTo>
                  <a:lnTo>
                    <a:pt x="780122" y="16560"/>
                  </a:lnTo>
                  <a:lnTo>
                    <a:pt x="776617" y="18427"/>
                  </a:lnTo>
                  <a:lnTo>
                    <a:pt x="778256" y="22872"/>
                  </a:lnTo>
                  <a:lnTo>
                    <a:pt x="781761" y="21704"/>
                  </a:lnTo>
                  <a:close/>
                </a:path>
                <a:path w="4487545" h="1814195">
                  <a:moveTo>
                    <a:pt x="783628" y="660641"/>
                  </a:moveTo>
                  <a:lnTo>
                    <a:pt x="780592" y="658545"/>
                  </a:lnTo>
                  <a:lnTo>
                    <a:pt x="778484" y="657618"/>
                  </a:lnTo>
                  <a:lnTo>
                    <a:pt x="777087" y="661111"/>
                  </a:lnTo>
                  <a:lnTo>
                    <a:pt x="779195" y="662749"/>
                  </a:lnTo>
                  <a:lnTo>
                    <a:pt x="780821" y="662749"/>
                  </a:lnTo>
                  <a:lnTo>
                    <a:pt x="783628" y="660641"/>
                  </a:lnTo>
                  <a:close/>
                </a:path>
                <a:path w="4487545" h="1814195">
                  <a:moveTo>
                    <a:pt x="836358" y="408851"/>
                  </a:moveTo>
                  <a:lnTo>
                    <a:pt x="833564" y="407212"/>
                  </a:lnTo>
                  <a:lnTo>
                    <a:pt x="834263" y="408851"/>
                  </a:lnTo>
                  <a:lnTo>
                    <a:pt x="830300" y="411645"/>
                  </a:lnTo>
                  <a:lnTo>
                    <a:pt x="834732" y="412584"/>
                  </a:lnTo>
                  <a:lnTo>
                    <a:pt x="836358" y="410718"/>
                  </a:lnTo>
                  <a:lnTo>
                    <a:pt x="836358" y="408851"/>
                  </a:lnTo>
                  <a:close/>
                </a:path>
                <a:path w="4487545" h="1814195">
                  <a:moveTo>
                    <a:pt x="911974" y="2336"/>
                  </a:moveTo>
                  <a:lnTo>
                    <a:pt x="909637" y="228"/>
                  </a:lnTo>
                  <a:lnTo>
                    <a:pt x="907313" y="2336"/>
                  </a:lnTo>
                  <a:lnTo>
                    <a:pt x="907313" y="4660"/>
                  </a:lnTo>
                  <a:lnTo>
                    <a:pt x="909637" y="6769"/>
                  </a:lnTo>
                  <a:lnTo>
                    <a:pt x="911974" y="4432"/>
                  </a:lnTo>
                  <a:lnTo>
                    <a:pt x="911974" y="2336"/>
                  </a:lnTo>
                  <a:close/>
                </a:path>
                <a:path w="4487545" h="1814195">
                  <a:moveTo>
                    <a:pt x="954443" y="1218145"/>
                  </a:moveTo>
                  <a:lnTo>
                    <a:pt x="952119" y="1216050"/>
                  </a:lnTo>
                  <a:lnTo>
                    <a:pt x="949782" y="1218387"/>
                  </a:lnTo>
                  <a:lnTo>
                    <a:pt x="949782" y="1220482"/>
                  </a:lnTo>
                  <a:lnTo>
                    <a:pt x="952119" y="1222578"/>
                  </a:lnTo>
                  <a:lnTo>
                    <a:pt x="954443" y="1220482"/>
                  </a:lnTo>
                  <a:lnTo>
                    <a:pt x="954443" y="1218145"/>
                  </a:lnTo>
                  <a:close/>
                </a:path>
                <a:path w="4487545" h="1814195">
                  <a:moveTo>
                    <a:pt x="1082332" y="1542757"/>
                  </a:moveTo>
                  <a:lnTo>
                    <a:pt x="1079995" y="1540662"/>
                  </a:lnTo>
                  <a:lnTo>
                    <a:pt x="1077658" y="1542757"/>
                  </a:lnTo>
                  <a:lnTo>
                    <a:pt x="1077658" y="1545094"/>
                  </a:lnTo>
                  <a:lnTo>
                    <a:pt x="1079995" y="1547190"/>
                  </a:lnTo>
                  <a:lnTo>
                    <a:pt x="1082332" y="1545094"/>
                  </a:lnTo>
                  <a:lnTo>
                    <a:pt x="1082332" y="1542757"/>
                  </a:lnTo>
                  <a:close/>
                </a:path>
                <a:path w="4487545" h="1814195">
                  <a:moveTo>
                    <a:pt x="1294688" y="21234"/>
                  </a:moveTo>
                  <a:lnTo>
                    <a:pt x="1293291" y="16802"/>
                  </a:lnTo>
                  <a:lnTo>
                    <a:pt x="1289786" y="17970"/>
                  </a:lnTo>
                  <a:lnTo>
                    <a:pt x="1292123" y="21005"/>
                  </a:lnTo>
                  <a:lnTo>
                    <a:pt x="1291424" y="23101"/>
                  </a:lnTo>
                  <a:lnTo>
                    <a:pt x="1294688" y="21234"/>
                  </a:lnTo>
                  <a:close/>
                </a:path>
                <a:path w="4487545" h="1814195">
                  <a:moveTo>
                    <a:pt x="1300759" y="1169149"/>
                  </a:moveTo>
                  <a:lnTo>
                    <a:pt x="1300060" y="1167041"/>
                  </a:lnTo>
                  <a:lnTo>
                    <a:pt x="1299591" y="1167041"/>
                  </a:lnTo>
                  <a:lnTo>
                    <a:pt x="1297952" y="1166812"/>
                  </a:lnTo>
                  <a:lnTo>
                    <a:pt x="1296555" y="1167282"/>
                  </a:lnTo>
                  <a:lnTo>
                    <a:pt x="1295158" y="1167511"/>
                  </a:lnTo>
                  <a:lnTo>
                    <a:pt x="1295158" y="1168908"/>
                  </a:lnTo>
                  <a:lnTo>
                    <a:pt x="1295387" y="1169606"/>
                  </a:lnTo>
                  <a:lnTo>
                    <a:pt x="1296784" y="1169847"/>
                  </a:lnTo>
                  <a:lnTo>
                    <a:pt x="1298422" y="1170076"/>
                  </a:lnTo>
                  <a:lnTo>
                    <a:pt x="1299819" y="1170076"/>
                  </a:lnTo>
                  <a:lnTo>
                    <a:pt x="1300060" y="1170305"/>
                  </a:lnTo>
                  <a:lnTo>
                    <a:pt x="1300759" y="1169377"/>
                  </a:lnTo>
                  <a:lnTo>
                    <a:pt x="1300759" y="1169149"/>
                  </a:lnTo>
                  <a:close/>
                </a:path>
                <a:path w="4487545" h="1814195">
                  <a:moveTo>
                    <a:pt x="1396199" y="827963"/>
                  </a:moveTo>
                  <a:lnTo>
                    <a:pt x="1392936" y="826096"/>
                  </a:lnTo>
                  <a:lnTo>
                    <a:pt x="1393634" y="828205"/>
                  </a:lnTo>
                  <a:lnTo>
                    <a:pt x="1391297" y="831240"/>
                  </a:lnTo>
                  <a:lnTo>
                    <a:pt x="1394802" y="832396"/>
                  </a:lnTo>
                  <a:lnTo>
                    <a:pt x="1396199" y="827963"/>
                  </a:lnTo>
                  <a:close/>
                </a:path>
                <a:path w="4487545" h="1814195">
                  <a:moveTo>
                    <a:pt x="1403438" y="402310"/>
                  </a:moveTo>
                  <a:lnTo>
                    <a:pt x="1400632" y="400685"/>
                  </a:lnTo>
                  <a:lnTo>
                    <a:pt x="1401330" y="402310"/>
                  </a:lnTo>
                  <a:lnTo>
                    <a:pt x="1397368" y="404876"/>
                  </a:lnTo>
                  <a:lnTo>
                    <a:pt x="1401800" y="406044"/>
                  </a:lnTo>
                  <a:lnTo>
                    <a:pt x="1403438" y="404177"/>
                  </a:lnTo>
                  <a:lnTo>
                    <a:pt x="1403438" y="402310"/>
                  </a:lnTo>
                  <a:close/>
                </a:path>
                <a:path w="4487545" h="1814195">
                  <a:moveTo>
                    <a:pt x="1416037" y="410946"/>
                  </a:moveTo>
                  <a:lnTo>
                    <a:pt x="1415110" y="410248"/>
                  </a:lnTo>
                  <a:lnTo>
                    <a:pt x="1414868" y="410248"/>
                  </a:lnTo>
                  <a:lnTo>
                    <a:pt x="1412773" y="410946"/>
                  </a:lnTo>
                  <a:lnTo>
                    <a:pt x="1412773" y="411416"/>
                  </a:lnTo>
                  <a:lnTo>
                    <a:pt x="1412532" y="413054"/>
                  </a:lnTo>
                  <a:lnTo>
                    <a:pt x="1413002" y="414451"/>
                  </a:lnTo>
                  <a:lnTo>
                    <a:pt x="1413243" y="415848"/>
                  </a:lnTo>
                  <a:lnTo>
                    <a:pt x="1414640" y="415848"/>
                  </a:lnTo>
                  <a:lnTo>
                    <a:pt x="1415338" y="415620"/>
                  </a:lnTo>
                  <a:lnTo>
                    <a:pt x="1415567" y="414210"/>
                  </a:lnTo>
                  <a:lnTo>
                    <a:pt x="1415808" y="412584"/>
                  </a:lnTo>
                  <a:lnTo>
                    <a:pt x="1415808" y="411187"/>
                  </a:lnTo>
                  <a:lnTo>
                    <a:pt x="1416037" y="410946"/>
                  </a:lnTo>
                  <a:close/>
                </a:path>
                <a:path w="4487545" h="1814195">
                  <a:moveTo>
                    <a:pt x="1495374" y="1649641"/>
                  </a:moveTo>
                  <a:lnTo>
                    <a:pt x="1495145" y="1648002"/>
                  </a:lnTo>
                  <a:lnTo>
                    <a:pt x="1493050" y="1645208"/>
                  </a:lnTo>
                  <a:lnTo>
                    <a:pt x="1490941" y="1648231"/>
                  </a:lnTo>
                  <a:lnTo>
                    <a:pt x="1489773" y="1650339"/>
                  </a:lnTo>
                  <a:lnTo>
                    <a:pt x="1493507" y="1651508"/>
                  </a:lnTo>
                  <a:lnTo>
                    <a:pt x="1495374" y="1649641"/>
                  </a:lnTo>
                  <a:close/>
                </a:path>
                <a:path w="4487545" h="1814195">
                  <a:moveTo>
                    <a:pt x="1517548" y="6769"/>
                  </a:moveTo>
                  <a:lnTo>
                    <a:pt x="1517078" y="5359"/>
                  </a:lnTo>
                  <a:lnTo>
                    <a:pt x="1516849" y="3962"/>
                  </a:lnTo>
                  <a:lnTo>
                    <a:pt x="1515452" y="3962"/>
                  </a:lnTo>
                  <a:lnTo>
                    <a:pt x="1514754" y="4203"/>
                  </a:lnTo>
                  <a:lnTo>
                    <a:pt x="1514513" y="5600"/>
                  </a:lnTo>
                  <a:lnTo>
                    <a:pt x="1514284" y="7226"/>
                  </a:lnTo>
                  <a:lnTo>
                    <a:pt x="1514284" y="8636"/>
                  </a:lnTo>
                  <a:lnTo>
                    <a:pt x="1514043" y="8864"/>
                  </a:lnTo>
                  <a:lnTo>
                    <a:pt x="1514983" y="9563"/>
                  </a:lnTo>
                  <a:lnTo>
                    <a:pt x="1515211" y="9563"/>
                  </a:lnTo>
                  <a:lnTo>
                    <a:pt x="1517319" y="8864"/>
                  </a:lnTo>
                  <a:lnTo>
                    <a:pt x="1517319" y="8394"/>
                  </a:lnTo>
                  <a:lnTo>
                    <a:pt x="1517548" y="6769"/>
                  </a:lnTo>
                  <a:close/>
                </a:path>
                <a:path w="4487545" h="1814195">
                  <a:moveTo>
                    <a:pt x="1537385" y="1170305"/>
                  </a:moveTo>
                  <a:lnTo>
                    <a:pt x="1536915" y="1168908"/>
                  </a:lnTo>
                  <a:lnTo>
                    <a:pt x="1536687" y="1167511"/>
                  </a:lnTo>
                  <a:lnTo>
                    <a:pt x="1535290" y="1167511"/>
                  </a:lnTo>
                  <a:lnTo>
                    <a:pt x="1534579" y="1167739"/>
                  </a:lnTo>
                  <a:lnTo>
                    <a:pt x="1534350" y="1169149"/>
                  </a:lnTo>
                  <a:lnTo>
                    <a:pt x="1534121" y="1170774"/>
                  </a:lnTo>
                  <a:lnTo>
                    <a:pt x="1534121" y="1172171"/>
                  </a:lnTo>
                  <a:lnTo>
                    <a:pt x="1533880" y="1172413"/>
                  </a:lnTo>
                  <a:lnTo>
                    <a:pt x="1534820" y="1173111"/>
                  </a:lnTo>
                  <a:lnTo>
                    <a:pt x="1535049" y="1173111"/>
                  </a:lnTo>
                  <a:lnTo>
                    <a:pt x="1537157" y="1172413"/>
                  </a:lnTo>
                  <a:lnTo>
                    <a:pt x="1537157" y="1171943"/>
                  </a:lnTo>
                  <a:lnTo>
                    <a:pt x="1537385" y="1170305"/>
                  </a:lnTo>
                  <a:close/>
                </a:path>
                <a:path w="4487545" h="1814195">
                  <a:moveTo>
                    <a:pt x="1553248" y="1168438"/>
                  </a:moveTo>
                  <a:lnTo>
                    <a:pt x="1548815" y="1167041"/>
                  </a:lnTo>
                  <a:lnTo>
                    <a:pt x="1546948" y="1170305"/>
                  </a:lnTo>
                  <a:lnTo>
                    <a:pt x="1549057" y="1169606"/>
                  </a:lnTo>
                  <a:lnTo>
                    <a:pt x="1552092" y="1171943"/>
                  </a:lnTo>
                  <a:lnTo>
                    <a:pt x="1552867" y="1169606"/>
                  </a:lnTo>
                  <a:lnTo>
                    <a:pt x="1553248" y="1168438"/>
                  </a:lnTo>
                  <a:close/>
                </a:path>
                <a:path w="4487545" h="1814195">
                  <a:moveTo>
                    <a:pt x="1570062" y="663448"/>
                  </a:moveTo>
                  <a:lnTo>
                    <a:pt x="1569123" y="662749"/>
                  </a:lnTo>
                  <a:lnTo>
                    <a:pt x="1568894" y="662749"/>
                  </a:lnTo>
                  <a:lnTo>
                    <a:pt x="1566786" y="663448"/>
                  </a:lnTo>
                  <a:lnTo>
                    <a:pt x="1566786" y="663917"/>
                  </a:lnTo>
                  <a:lnTo>
                    <a:pt x="1566557" y="665543"/>
                  </a:lnTo>
                  <a:lnTo>
                    <a:pt x="1567027" y="666953"/>
                  </a:lnTo>
                  <a:lnTo>
                    <a:pt x="1567256" y="668350"/>
                  </a:lnTo>
                  <a:lnTo>
                    <a:pt x="1568653" y="668350"/>
                  </a:lnTo>
                  <a:lnTo>
                    <a:pt x="1569351" y="668108"/>
                  </a:lnTo>
                  <a:lnTo>
                    <a:pt x="1569593" y="666711"/>
                  </a:lnTo>
                  <a:lnTo>
                    <a:pt x="1569821" y="665086"/>
                  </a:lnTo>
                  <a:lnTo>
                    <a:pt x="1569821" y="663676"/>
                  </a:lnTo>
                  <a:lnTo>
                    <a:pt x="1570062" y="663448"/>
                  </a:lnTo>
                  <a:close/>
                </a:path>
                <a:path w="4487545" h="1814195">
                  <a:moveTo>
                    <a:pt x="1587792" y="667181"/>
                  </a:moveTo>
                  <a:lnTo>
                    <a:pt x="1583829" y="665784"/>
                  </a:lnTo>
                  <a:lnTo>
                    <a:pt x="1582889" y="667880"/>
                  </a:lnTo>
                  <a:lnTo>
                    <a:pt x="1582191" y="669747"/>
                  </a:lnTo>
                  <a:lnTo>
                    <a:pt x="1584756" y="672312"/>
                  </a:lnTo>
                  <a:lnTo>
                    <a:pt x="1586852" y="669277"/>
                  </a:lnTo>
                  <a:lnTo>
                    <a:pt x="1587792" y="667181"/>
                  </a:lnTo>
                  <a:close/>
                </a:path>
                <a:path w="4487545" h="1814195">
                  <a:moveTo>
                    <a:pt x="1616494" y="1713115"/>
                  </a:moveTo>
                  <a:lnTo>
                    <a:pt x="1614157" y="1711007"/>
                  </a:lnTo>
                  <a:lnTo>
                    <a:pt x="1611833" y="1713115"/>
                  </a:lnTo>
                  <a:lnTo>
                    <a:pt x="1611833" y="1715439"/>
                  </a:lnTo>
                  <a:lnTo>
                    <a:pt x="1614157" y="1717548"/>
                  </a:lnTo>
                  <a:lnTo>
                    <a:pt x="1616494" y="1715439"/>
                  </a:lnTo>
                  <a:lnTo>
                    <a:pt x="1616494" y="1713115"/>
                  </a:lnTo>
                  <a:close/>
                </a:path>
                <a:path w="4487545" h="1814195">
                  <a:moveTo>
                    <a:pt x="1687436" y="1713344"/>
                  </a:moveTo>
                  <a:lnTo>
                    <a:pt x="1686737" y="1711248"/>
                  </a:lnTo>
                  <a:lnTo>
                    <a:pt x="1686267" y="1711248"/>
                  </a:lnTo>
                  <a:lnTo>
                    <a:pt x="1684642" y="1711007"/>
                  </a:lnTo>
                  <a:lnTo>
                    <a:pt x="1683232" y="1711477"/>
                  </a:lnTo>
                  <a:lnTo>
                    <a:pt x="1681835" y="1711706"/>
                  </a:lnTo>
                  <a:lnTo>
                    <a:pt x="1681835" y="1713115"/>
                  </a:lnTo>
                  <a:lnTo>
                    <a:pt x="1682064" y="1713814"/>
                  </a:lnTo>
                  <a:lnTo>
                    <a:pt x="1683702" y="1714042"/>
                  </a:lnTo>
                  <a:lnTo>
                    <a:pt x="1685099" y="1714284"/>
                  </a:lnTo>
                  <a:lnTo>
                    <a:pt x="1686509" y="1714284"/>
                  </a:lnTo>
                  <a:lnTo>
                    <a:pt x="1686737" y="1714512"/>
                  </a:lnTo>
                  <a:lnTo>
                    <a:pt x="1687436" y="1713572"/>
                  </a:lnTo>
                  <a:lnTo>
                    <a:pt x="1687436" y="1713344"/>
                  </a:lnTo>
                  <a:close/>
                </a:path>
                <a:path w="4487545" h="1814195">
                  <a:moveTo>
                    <a:pt x="1688134" y="1647075"/>
                  </a:moveTo>
                  <a:lnTo>
                    <a:pt x="1685340" y="1644967"/>
                  </a:lnTo>
                  <a:lnTo>
                    <a:pt x="1683232" y="1644040"/>
                  </a:lnTo>
                  <a:lnTo>
                    <a:pt x="1681835" y="1647532"/>
                  </a:lnTo>
                  <a:lnTo>
                    <a:pt x="1683702" y="1649399"/>
                  </a:lnTo>
                  <a:lnTo>
                    <a:pt x="1685340" y="1649171"/>
                  </a:lnTo>
                  <a:lnTo>
                    <a:pt x="1688134" y="1647075"/>
                  </a:lnTo>
                  <a:close/>
                </a:path>
                <a:path w="4487545" h="1814195">
                  <a:moveTo>
                    <a:pt x="1707045" y="1644497"/>
                  </a:moveTo>
                  <a:lnTo>
                    <a:pt x="1706333" y="1642402"/>
                  </a:lnTo>
                  <a:lnTo>
                    <a:pt x="1705876" y="1642402"/>
                  </a:lnTo>
                  <a:lnTo>
                    <a:pt x="1704238" y="1642173"/>
                  </a:lnTo>
                  <a:lnTo>
                    <a:pt x="1702841" y="1642630"/>
                  </a:lnTo>
                  <a:lnTo>
                    <a:pt x="1701444" y="1642872"/>
                  </a:lnTo>
                  <a:lnTo>
                    <a:pt x="1701673" y="1643570"/>
                  </a:lnTo>
                  <a:lnTo>
                    <a:pt x="1701673" y="1644967"/>
                  </a:lnTo>
                  <a:lnTo>
                    <a:pt x="1703311" y="1645208"/>
                  </a:lnTo>
                  <a:lnTo>
                    <a:pt x="1704708" y="1645437"/>
                  </a:lnTo>
                  <a:lnTo>
                    <a:pt x="1706105" y="1645437"/>
                  </a:lnTo>
                  <a:lnTo>
                    <a:pt x="1706346" y="1645666"/>
                  </a:lnTo>
                  <a:lnTo>
                    <a:pt x="1707045" y="1644738"/>
                  </a:lnTo>
                  <a:lnTo>
                    <a:pt x="1707045" y="1644497"/>
                  </a:lnTo>
                  <a:close/>
                </a:path>
                <a:path w="4487545" h="1814195">
                  <a:moveTo>
                    <a:pt x="1730603" y="1547190"/>
                  </a:moveTo>
                  <a:lnTo>
                    <a:pt x="1730146" y="1545793"/>
                  </a:lnTo>
                  <a:lnTo>
                    <a:pt x="1729905" y="1544396"/>
                  </a:lnTo>
                  <a:lnTo>
                    <a:pt x="1728508" y="1544396"/>
                  </a:lnTo>
                  <a:lnTo>
                    <a:pt x="1727809" y="1544624"/>
                  </a:lnTo>
                  <a:lnTo>
                    <a:pt x="1727581" y="1546263"/>
                  </a:lnTo>
                  <a:lnTo>
                    <a:pt x="1727339" y="1547660"/>
                  </a:lnTo>
                  <a:lnTo>
                    <a:pt x="1727339" y="1549057"/>
                  </a:lnTo>
                  <a:lnTo>
                    <a:pt x="1727111" y="1549285"/>
                  </a:lnTo>
                  <a:lnTo>
                    <a:pt x="1728038" y="1549996"/>
                  </a:lnTo>
                  <a:lnTo>
                    <a:pt x="1728279" y="1549996"/>
                  </a:lnTo>
                  <a:lnTo>
                    <a:pt x="1730375" y="1549285"/>
                  </a:lnTo>
                  <a:lnTo>
                    <a:pt x="1730375" y="1548828"/>
                  </a:lnTo>
                  <a:lnTo>
                    <a:pt x="1730603" y="1547190"/>
                  </a:lnTo>
                  <a:close/>
                </a:path>
                <a:path w="4487545" h="1814195">
                  <a:moveTo>
                    <a:pt x="1739938" y="827265"/>
                  </a:moveTo>
                  <a:lnTo>
                    <a:pt x="1738071" y="825398"/>
                  </a:lnTo>
                  <a:lnTo>
                    <a:pt x="1736204" y="825639"/>
                  </a:lnTo>
                  <a:lnTo>
                    <a:pt x="1733638" y="827735"/>
                  </a:lnTo>
                  <a:lnTo>
                    <a:pt x="1736674" y="829830"/>
                  </a:lnTo>
                  <a:lnTo>
                    <a:pt x="1738782" y="830770"/>
                  </a:lnTo>
                  <a:lnTo>
                    <a:pt x="1739938" y="827265"/>
                  </a:lnTo>
                  <a:close/>
                </a:path>
                <a:path w="4487545" h="1814195">
                  <a:moveTo>
                    <a:pt x="1776120" y="664845"/>
                  </a:moveTo>
                  <a:lnTo>
                    <a:pt x="1775879" y="664146"/>
                  </a:lnTo>
                  <a:lnTo>
                    <a:pt x="1775879" y="662749"/>
                  </a:lnTo>
                  <a:lnTo>
                    <a:pt x="1774482" y="662508"/>
                  </a:lnTo>
                  <a:lnTo>
                    <a:pt x="1772843" y="662279"/>
                  </a:lnTo>
                  <a:lnTo>
                    <a:pt x="1771446" y="662279"/>
                  </a:lnTo>
                  <a:lnTo>
                    <a:pt x="1771218" y="662051"/>
                  </a:lnTo>
                  <a:lnTo>
                    <a:pt x="1770519" y="662978"/>
                  </a:lnTo>
                  <a:lnTo>
                    <a:pt x="1770519" y="663219"/>
                  </a:lnTo>
                  <a:lnTo>
                    <a:pt x="1771218" y="665314"/>
                  </a:lnTo>
                  <a:lnTo>
                    <a:pt x="1771675" y="665314"/>
                  </a:lnTo>
                  <a:lnTo>
                    <a:pt x="1773313" y="665543"/>
                  </a:lnTo>
                  <a:lnTo>
                    <a:pt x="1774710" y="665086"/>
                  </a:lnTo>
                  <a:lnTo>
                    <a:pt x="1776120" y="664845"/>
                  </a:lnTo>
                  <a:close/>
                </a:path>
                <a:path w="4487545" h="1814195">
                  <a:moveTo>
                    <a:pt x="1781251" y="1542288"/>
                  </a:moveTo>
                  <a:lnTo>
                    <a:pt x="1777746" y="1540891"/>
                  </a:lnTo>
                  <a:lnTo>
                    <a:pt x="1775879" y="1542986"/>
                  </a:lnTo>
                  <a:lnTo>
                    <a:pt x="1776120" y="1544624"/>
                  </a:lnTo>
                  <a:lnTo>
                    <a:pt x="1778215" y="1547418"/>
                  </a:lnTo>
                  <a:lnTo>
                    <a:pt x="1780311" y="1544396"/>
                  </a:lnTo>
                  <a:lnTo>
                    <a:pt x="1781251" y="1542288"/>
                  </a:lnTo>
                  <a:close/>
                </a:path>
                <a:path w="4487545" h="1814195">
                  <a:moveTo>
                    <a:pt x="1808086" y="401612"/>
                  </a:moveTo>
                  <a:lnTo>
                    <a:pt x="1803654" y="400443"/>
                  </a:lnTo>
                  <a:lnTo>
                    <a:pt x="1802015" y="402310"/>
                  </a:lnTo>
                  <a:lnTo>
                    <a:pt x="1802015" y="404177"/>
                  </a:lnTo>
                  <a:lnTo>
                    <a:pt x="1804822" y="405815"/>
                  </a:lnTo>
                  <a:lnTo>
                    <a:pt x="1804352" y="404177"/>
                  </a:lnTo>
                  <a:lnTo>
                    <a:pt x="1808086" y="401612"/>
                  </a:lnTo>
                  <a:close/>
                </a:path>
                <a:path w="4487545" h="1814195">
                  <a:moveTo>
                    <a:pt x="1887893" y="11671"/>
                  </a:moveTo>
                  <a:lnTo>
                    <a:pt x="1885797" y="9334"/>
                  </a:lnTo>
                  <a:lnTo>
                    <a:pt x="1883460" y="9334"/>
                  </a:lnTo>
                  <a:lnTo>
                    <a:pt x="1881365" y="11671"/>
                  </a:lnTo>
                  <a:lnTo>
                    <a:pt x="1883460" y="13995"/>
                  </a:lnTo>
                  <a:lnTo>
                    <a:pt x="1885797" y="13995"/>
                  </a:lnTo>
                  <a:lnTo>
                    <a:pt x="1887893" y="11671"/>
                  </a:lnTo>
                  <a:close/>
                </a:path>
                <a:path w="4487545" h="1814195">
                  <a:moveTo>
                    <a:pt x="2013216" y="661111"/>
                  </a:moveTo>
                  <a:lnTo>
                    <a:pt x="2010879" y="659015"/>
                  </a:lnTo>
                  <a:lnTo>
                    <a:pt x="2008543" y="661111"/>
                  </a:lnTo>
                  <a:lnTo>
                    <a:pt x="2008543" y="663448"/>
                  </a:lnTo>
                  <a:lnTo>
                    <a:pt x="2010879" y="665543"/>
                  </a:lnTo>
                  <a:lnTo>
                    <a:pt x="2013216" y="663219"/>
                  </a:lnTo>
                  <a:lnTo>
                    <a:pt x="2013216" y="661111"/>
                  </a:lnTo>
                  <a:close/>
                </a:path>
                <a:path w="4487545" h="1814195">
                  <a:moveTo>
                    <a:pt x="2038883" y="391807"/>
                  </a:moveTo>
                  <a:lnTo>
                    <a:pt x="2035848" y="389712"/>
                  </a:lnTo>
                  <a:lnTo>
                    <a:pt x="2033981" y="388785"/>
                  </a:lnTo>
                  <a:lnTo>
                    <a:pt x="2032584" y="392277"/>
                  </a:lnTo>
                  <a:lnTo>
                    <a:pt x="2034451" y="394144"/>
                  </a:lnTo>
                  <a:lnTo>
                    <a:pt x="2036076" y="393915"/>
                  </a:lnTo>
                  <a:lnTo>
                    <a:pt x="2038883" y="391807"/>
                  </a:lnTo>
                  <a:close/>
                </a:path>
                <a:path w="4487545" h="1814195">
                  <a:moveTo>
                    <a:pt x="2041918" y="398348"/>
                  </a:moveTo>
                  <a:lnTo>
                    <a:pt x="2039810" y="396011"/>
                  </a:lnTo>
                  <a:lnTo>
                    <a:pt x="2037486" y="396011"/>
                  </a:lnTo>
                  <a:lnTo>
                    <a:pt x="2035378" y="398348"/>
                  </a:lnTo>
                  <a:lnTo>
                    <a:pt x="2037486" y="400685"/>
                  </a:lnTo>
                  <a:lnTo>
                    <a:pt x="2039810" y="400685"/>
                  </a:lnTo>
                  <a:lnTo>
                    <a:pt x="2041918" y="398348"/>
                  </a:lnTo>
                  <a:close/>
                </a:path>
                <a:path w="4487545" h="1814195">
                  <a:moveTo>
                    <a:pt x="2048446" y="6769"/>
                  </a:moveTo>
                  <a:lnTo>
                    <a:pt x="2046579" y="3263"/>
                  </a:lnTo>
                  <a:lnTo>
                    <a:pt x="2042147" y="4902"/>
                  </a:lnTo>
                  <a:lnTo>
                    <a:pt x="2043315" y="8394"/>
                  </a:lnTo>
                  <a:lnTo>
                    <a:pt x="2046351" y="6070"/>
                  </a:lnTo>
                  <a:lnTo>
                    <a:pt x="2048446" y="6769"/>
                  </a:lnTo>
                  <a:close/>
                </a:path>
                <a:path w="4487545" h="1814195">
                  <a:moveTo>
                    <a:pt x="2103755" y="5600"/>
                  </a:moveTo>
                  <a:lnTo>
                    <a:pt x="2103056" y="3492"/>
                  </a:lnTo>
                  <a:lnTo>
                    <a:pt x="2102586" y="3492"/>
                  </a:lnTo>
                  <a:lnTo>
                    <a:pt x="2100961" y="3263"/>
                  </a:lnTo>
                  <a:lnTo>
                    <a:pt x="2099551" y="3733"/>
                  </a:lnTo>
                  <a:lnTo>
                    <a:pt x="2098154" y="3962"/>
                  </a:lnTo>
                  <a:lnTo>
                    <a:pt x="2098154" y="5359"/>
                  </a:lnTo>
                  <a:lnTo>
                    <a:pt x="2098382" y="6070"/>
                  </a:lnTo>
                  <a:lnTo>
                    <a:pt x="2099792" y="6299"/>
                  </a:lnTo>
                  <a:lnTo>
                    <a:pt x="2101418" y="6527"/>
                  </a:lnTo>
                  <a:lnTo>
                    <a:pt x="2102827" y="6527"/>
                  </a:lnTo>
                  <a:lnTo>
                    <a:pt x="2103056" y="6769"/>
                  </a:lnTo>
                  <a:lnTo>
                    <a:pt x="2103755" y="5829"/>
                  </a:lnTo>
                  <a:lnTo>
                    <a:pt x="2103755" y="5600"/>
                  </a:lnTo>
                  <a:close/>
                </a:path>
                <a:path w="4487545" h="1814195">
                  <a:moveTo>
                    <a:pt x="2126627" y="1810651"/>
                  </a:moveTo>
                  <a:lnTo>
                    <a:pt x="2124760" y="1808784"/>
                  </a:lnTo>
                  <a:lnTo>
                    <a:pt x="2123122" y="1809026"/>
                  </a:lnTo>
                  <a:lnTo>
                    <a:pt x="2120328" y="1811121"/>
                  </a:lnTo>
                  <a:lnTo>
                    <a:pt x="2123363" y="1813229"/>
                  </a:lnTo>
                  <a:lnTo>
                    <a:pt x="2125459" y="1814156"/>
                  </a:lnTo>
                  <a:lnTo>
                    <a:pt x="2126627" y="1810651"/>
                  </a:lnTo>
                  <a:close/>
                </a:path>
                <a:path w="4487545" h="1814195">
                  <a:moveTo>
                    <a:pt x="2153462" y="393446"/>
                  </a:moveTo>
                  <a:lnTo>
                    <a:pt x="2151367" y="390182"/>
                  </a:lnTo>
                  <a:lnTo>
                    <a:pt x="2147163" y="391579"/>
                  </a:lnTo>
                  <a:lnTo>
                    <a:pt x="2148332" y="395084"/>
                  </a:lnTo>
                  <a:lnTo>
                    <a:pt x="2151367" y="392747"/>
                  </a:lnTo>
                  <a:lnTo>
                    <a:pt x="2153462" y="393446"/>
                  </a:lnTo>
                  <a:close/>
                </a:path>
                <a:path w="4487545" h="1814195">
                  <a:moveTo>
                    <a:pt x="2209000" y="406514"/>
                  </a:moveTo>
                  <a:lnTo>
                    <a:pt x="2207133" y="403250"/>
                  </a:lnTo>
                  <a:lnTo>
                    <a:pt x="2202700" y="404647"/>
                  </a:lnTo>
                  <a:lnTo>
                    <a:pt x="2203869" y="408152"/>
                  </a:lnTo>
                  <a:lnTo>
                    <a:pt x="2206904" y="405815"/>
                  </a:lnTo>
                  <a:lnTo>
                    <a:pt x="2209000" y="406514"/>
                  </a:lnTo>
                  <a:close/>
                </a:path>
                <a:path w="4487545" h="1814195">
                  <a:moveTo>
                    <a:pt x="2215299" y="408381"/>
                  </a:moveTo>
                  <a:lnTo>
                    <a:pt x="2214130" y="404876"/>
                  </a:lnTo>
                  <a:lnTo>
                    <a:pt x="2211108" y="407212"/>
                  </a:lnTo>
                  <a:lnTo>
                    <a:pt x="2209000" y="406514"/>
                  </a:lnTo>
                  <a:lnTo>
                    <a:pt x="2211108" y="410019"/>
                  </a:lnTo>
                  <a:lnTo>
                    <a:pt x="2215299" y="408381"/>
                  </a:lnTo>
                  <a:close/>
                </a:path>
                <a:path w="4487545" h="1814195">
                  <a:moveTo>
                    <a:pt x="2297684" y="386918"/>
                  </a:moveTo>
                  <a:lnTo>
                    <a:pt x="2291143" y="386918"/>
                  </a:lnTo>
                  <a:lnTo>
                    <a:pt x="2291842" y="388073"/>
                  </a:lnTo>
                  <a:lnTo>
                    <a:pt x="2292312" y="389712"/>
                  </a:lnTo>
                  <a:lnTo>
                    <a:pt x="2293251" y="389940"/>
                  </a:lnTo>
                  <a:lnTo>
                    <a:pt x="2294648" y="390652"/>
                  </a:lnTo>
                  <a:lnTo>
                    <a:pt x="2296274" y="390182"/>
                  </a:lnTo>
                  <a:lnTo>
                    <a:pt x="2297684" y="390182"/>
                  </a:lnTo>
                  <a:lnTo>
                    <a:pt x="2297684" y="386918"/>
                  </a:lnTo>
                  <a:close/>
                </a:path>
                <a:path w="4487545" h="1814195">
                  <a:moveTo>
                    <a:pt x="2428125" y="12128"/>
                  </a:moveTo>
                  <a:lnTo>
                    <a:pt x="2427427" y="10033"/>
                  </a:lnTo>
                  <a:lnTo>
                    <a:pt x="2426970" y="10033"/>
                  </a:lnTo>
                  <a:lnTo>
                    <a:pt x="2425331" y="9804"/>
                  </a:lnTo>
                  <a:lnTo>
                    <a:pt x="2423934" y="10261"/>
                  </a:lnTo>
                  <a:lnTo>
                    <a:pt x="2422525" y="10502"/>
                  </a:lnTo>
                  <a:lnTo>
                    <a:pt x="2422525" y="11201"/>
                  </a:lnTo>
                  <a:lnTo>
                    <a:pt x="2422766" y="11899"/>
                  </a:lnTo>
                  <a:lnTo>
                    <a:pt x="2422766" y="12598"/>
                  </a:lnTo>
                  <a:lnTo>
                    <a:pt x="2424163" y="12827"/>
                  </a:lnTo>
                  <a:lnTo>
                    <a:pt x="2425801" y="13068"/>
                  </a:lnTo>
                  <a:lnTo>
                    <a:pt x="2427198" y="13068"/>
                  </a:lnTo>
                  <a:lnTo>
                    <a:pt x="2427427" y="13296"/>
                  </a:lnTo>
                  <a:lnTo>
                    <a:pt x="2428125" y="12369"/>
                  </a:lnTo>
                  <a:lnTo>
                    <a:pt x="2428125" y="12128"/>
                  </a:lnTo>
                  <a:close/>
                </a:path>
                <a:path w="4487545" h="1814195">
                  <a:moveTo>
                    <a:pt x="2481338" y="1712645"/>
                  </a:moveTo>
                  <a:lnTo>
                    <a:pt x="2478303" y="1710550"/>
                  </a:lnTo>
                  <a:lnTo>
                    <a:pt x="2476436" y="1709610"/>
                  </a:lnTo>
                  <a:lnTo>
                    <a:pt x="2474798" y="1713115"/>
                  </a:lnTo>
                  <a:lnTo>
                    <a:pt x="2476906" y="1714982"/>
                  </a:lnTo>
                  <a:lnTo>
                    <a:pt x="2478532" y="1714741"/>
                  </a:lnTo>
                  <a:lnTo>
                    <a:pt x="2481338" y="1712645"/>
                  </a:lnTo>
                  <a:close/>
                </a:path>
                <a:path w="4487545" h="1814195">
                  <a:moveTo>
                    <a:pt x="2491600" y="8864"/>
                  </a:moveTo>
                  <a:lnTo>
                    <a:pt x="2489276" y="6769"/>
                  </a:lnTo>
                  <a:lnTo>
                    <a:pt x="2486939" y="8864"/>
                  </a:lnTo>
                  <a:lnTo>
                    <a:pt x="2486939" y="10960"/>
                  </a:lnTo>
                  <a:lnTo>
                    <a:pt x="2489276" y="13296"/>
                  </a:lnTo>
                  <a:lnTo>
                    <a:pt x="2491600" y="11201"/>
                  </a:lnTo>
                  <a:lnTo>
                    <a:pt x="2491600" y="8864"/>
                  </a:lnTo>
                  <a:close/>
                </a:path>
                <a:path w="4487545" h="1814195">
                  <a:moveTo>
                    <a:pt x="2531046" y="4432"/>
                  </a:moveTo>
                  <a:lnTo>
                    <a:pt x="2530805" y="2794"/>
                  </a:lnTo>
                  <a:lnTo>
                    <a:pt x="2528709" y="0"/>
                  </a:lnTo>
                  <a:lnTo>
                    <a:pt x="2526614" y="2794"/>
                  </a:lnTo>
                  <a:lnTo>
                    <a:pt x="2525674" y="4902"/>
                  </a:lnTo>
                  <a:lnTo>
                    <a:pt x="2529179" y="6299"/>
                  </a:lnTo>
                  <a:lnTo>
                    <a:pt x="2531046" y="4432"/>
                  </a:lnTo>
                  <a:close/>
                </a:path>
                <a:path w="4487545" h="1814195">
                  <a:moveTo>
                    <a:pt x="2645626" y="405345"/>
                  </a:moveTo>
                  <a:lnTo>
                    <a:pt x="2643289" y="403250"/>
                  </a:lnTo>
                  <a:lnTo>
                    <a:pt x="2640952" y="405587"/>
                  </a:lnTo>
                  <a:lnTo>
                    <a:pt x="2640952" y="407682"/>
                  </a:lnTo>
                  <a:lnTo>
                    <a:pt x="2643289" y="409778"/>
                  </a:lnTo>
                  <a:lnTo>
                    <a:pt x="2645626" y="407682"/>
                  </a:lnTo>
                  <a:lnTo>
                    <a:pt x="2645626" y="405345"/>
                  </a:lnTo>
                  <a:close/>
                </a:path>
                <a:path w="4487545" h="1814195">
                  <a:moveTo>
                    <a:pt x="2916555" y="827265"/>
                  </a:moveTo>
                  <a:lnTo>
                    <a:pt x="2916326" y="826566"/>
                  </a:lnTo>
                  <a:lnTo>
                    <a:pt x="2914929" y="826338"/>
                  </a:lnTo>
                  <a:lnTo>
                    <a:pt x="2913291" y="826096"/>
                  </a:lnTo>
                  <a:lnTo>
                    <a:pt x="2911894" y="826096"/>
                  </a:lnTo>
                  <a:lnTo>
                    <a:pt x="2911652" y="825868"/>
                  </a:lnTo>
                  <a:lnTo>
                    <a:pt x="2910954" y="826795"/>
                  </a:lnTo>
                  <a:lnTo>
                    <a:pt x="2910954" y="827036"/>
                  </a:lnTo>
                  <a:lnTo>
                    <a:pt x="2911652" y="829132"/>
                  </a:lnTo>
                  <a:lnTo>
                    <a:pt x="2912122" y="829132"/>
                  </a:lnTo>
                  <a:lnTo>
                    <a:pt x="2913761" y="829373"/>
                  </a:lnTo>
                  <a:lnTo>
                    <a:pt x="2915158" y="828903"/>
                  </a:lnTo>
                  <a:lnTo>
                    <a:pt x="2916555" y="828662"/>
                  </a:lnTo>
                  <a:lnTo>
                    <a:pt x="2916555" y="827265"/>
                  </a:lnTo>
                  <a:close/>
                </a:path>
                <a:path w="4487545" h="1814195">
                  <a:moveTo>
                    <a:pt x="2949689" y="4902"/>
                  </a:moveTo>
                  <a:lnTo>
                    <a:pt x="2945257" y="3492"/>
                  </a:lnTo>
                  <a:lnTo>
                    <a:pt x="2943390" y="6769"/>
                  </a:lnTo>
                  <a:lnTo>
                    <a:pt x="2945498" y="6070"/>
                  </a:lnTo>
                  <a:lnTo>
                    <a:pt x="2948292" y="8394"/>
                  </a:lnTo>
                  <a:lnTo>
                    <a:pt x="2949232" y="6070"/>
                  </a:lnTo>
                  <a:lnTo>
                    <a:pt x="2949689" y="4902"/>
                  </a:lnTo>
                  <a:close/>
                </a:path>
                <a:path w="4487545" h="1814195">
                  <a:moveTo>
                    <a:pt x="3079216" y="18199"/>
                  </a:moveTo>
                  <a:lnTo>
                    <a:pt x="3075482" y="17030"/>
                  </a:lnTo>
                  <a:lnTo>
                    <a:pt x="3073616" y="18897"/>
                  </a:lnTo>
                  <a:lnTo>
                    <a:pt x="3073844" y="20535"/>
                  </a:lnTo>
                  <a:lnTo>
                    <a:pt x="3075940" y="23329"/>
                  </a:lnTo>
                  <a:lnTo>
                    <a:pt x="3078048" y="20294"/>
                  </a:lnTo>
                  <a:lnTo>
                    <a:pt x="3079216" y="18199"/>
                  </a:lnTo>
                  <a:close/>
                </a:path>
                <a:path w="4487545" h="1814195">
                  <a:moveTo>
                    <a:pt x="3382810" y="18199"/>
                  </a:moveTo>
                  <a:lnTo>
                    <a:pt x="3379787" y="16103"/>
                  </a:lnTo>
                  <a:lnTo>
                    <a:pt x="3377679" y="15163"/>
                  </a:lnTo>
                  <a:lnTo>
                    <a:pt x="3376282" y="18669"/>
                  </a:lnTo>
                  <a:lnTo>
                    <a:pt x="3378377" y="20535"/>
                  </a:lnTo>
                  <a:lnTo>
                    <a:pt x="3380016" y="20294"/>
                  </a:lnTo>
                  <a:lnTo>
                    <a:pt x="3382810" y="18199"/>
                  </a:lnTo>
                  <a:close/>
                </a:path>
                <a:path w="4487545" h="1814195">
                  <a:moveTo>
                    <a:pt x="3396348" y="661111"/>
                  </a:moveTo>
                  <a:lnTo>
                    <a:pt x="3394011" y="659015"/>
                  </a:lnTo>
                  <a:lnTo>
                    <a:pt x="3391687" y="661111"/>
                  </a:lnTo>
                  <a:lnTo>
                    <a:pt x="3391687" y="663448"/>
                  </a:lnTo>
                  <a:lnTo>
                    <a:pt x="3394011" y="665543"/>
                  </a:lnTo>
                  <a:lnTo>
                    <a:pt x="3396348" y="663219"/>
                  </a:lnTo>
                  <a:lnTo>
                    <a:pt x="3396348" y="661111"/>
                  </a:lnTo>
                  <a:close/>
                </a:path>
                <a:path w="4487545" h="1814195">
                  <a:moveTo>
                    <a:pt x="3589109" y="1176845"/>
                  </a:moveTo>
                  <a:lnTo>
                    <a:pt x="3588639" y="1175448"/>
                  </a:lnTo>
                  <a:lnTo>
                    <a:pt x="3588410" y="1174038"/>
                  </a:lnTo>
                  <a:lnTo>
                    <a:pt x="3587013" y="1174038"/>
                  </a:lnTo>
                  <a:lnTo>
                    <a:pt x="3586315" y="1174280"/>
                  </a:lnTo>
                  <a:lnTo>
                    <a:pt x="3586073" y="1175677"/>
                  </a:lnTo>
                  <a:lnTo>
                    <a:pt x="3585845" y="1177315"/>
                  </a:lnTo>
                  <a:lnTo>
                    <a:pt x="3585845" y="1178712"/>
                  </a:lnTo>
                  <a:lnTo>
                    <a:pt x="3585603" y="1178941"/>
                  </a:lnTo>
                  <a:lnTo>
                    <a:pt x="3586543" y="1179639"/>
                  </a:lnTo>
                  <a:lnTo>
                    <a:pt x="3586772" y="1179639"/>
                  </a:lnTo>
                  <a:lnTo>
                    <a:pt x="3588880" y="1178941"/>
                  </a:lnTo>
                  <a:lnTo>
                    <a:pt x="3588880" y="1178483"/>
                  </a:lnTo>
                  <a:lnTo>
                    <a:pt x="3589109" y="1176845"/>
                  </a:lnTo>
                  <a:close/>
                </a:path>
                <a:path w="4487545" h="1814195">
                  <a:moveTo>
                    <a:pt x="3765994" y="393446"/>
                  </a:moveTo>
                  <a:lnTo>
                    <a:pt x="3765524" y="392049"/>
                  </a:lnTo>
                  <a:lnTo>
                    <a:pt x="3765296" y="390652"/>
                  </a:lnTo>
                  <a:lnTo>
                    <a:pt x="3763899" y="390652"/>
                  </a:lnTo>
                  <a:lnTo>
                    <a:pt x="3763200" y="390880"/>
                  </a:lnTo>
                  <a:lnTo>
                    <a:pt x="3762959" y="392277"/>
                  </a:lnTo>
                  <a:lnTo>
                    <a:pt x="3762730" y="393915"/>
                  </a:lnTo>
                  <a:lnTo>
                    <a:pt x="3762730" y="395312"/>
                  </a:lnTo>
                  <a:lnTo>
                    <a:pt x="3762502" y="395541"/>
                  </a:lnTo>
                  <a:lnTo>
                    <a:pt x="3763429" y="396252"/>
                  </a:lnTo>
                  <a:lnTo>
                    <a:pt x="3763657" y="396252"/>
                  </a:lnTo>
                  <a:lnTo>
                    <a:pt x="3765766" y="395541"/>
                  </a:lnTo>
                  <a:lnTo>
                    <a:pt x="3765766" y="395084"/>
                  </a:lnTo>
                  <a:lnTo>
                    <a:pt x="3765994" y="393446"/>
                  </a:lnTo>
                  <a:close/>
                </a:path>
                <a:path w="4487545" h="1814195">
                  <a:moveTo>
                    <a:pt x="3850703" y="661111"/>
                  </a:moveTo>
                  <a:lnTo>
                    <a:pt x="3850005" y="659015"/>
                  </a:lnTo>
                  <a:lnTo>
                    <a:pt x="3849535" y="659015"/>
                  </a:lnTo>
                  <a:lnTo>
                    <a:pt x="3847909" y="658774"/>
                  </a:lnTo>
                  <a:lnTo>
                    <a:pt x="3846512" y="659244"/>
                  </a:lnTo>
                  <a:lnTo>
                    <a:pt x="3845102" y="659485"/>
                  </a:lnTo>
                  <a:lnTo>
                    <a:pt x="3845102" y="660882"/>
                  </a:lnTo>
                  <a:lnTo>
                    <a:pt x="3845344" y="661581"/>
                  </a:lnTo>
                  <a:lnTo>
                    <a:pt x="3846741" y="661809"/>
                  </a:lnTo>
                  <a:lnTo>
                    <a:pt x="3848379" y="662051"/>
                  </a:lnTo>
                  <a:lnTo>
                    <a:pt x="3849776" y="662051"/>
                  </a:lnTo>
                  <a:lnTo>
                    <a:pt x="3850005" y="662279"/>
                  </a:lnTo>
                  <a:lnTo>
                    <a:pt x="3850703" y="661352"/>
                  </a:lnTo>
                  <a:lnTo>
                    <a:pt x="3850703" y="661111"/>
                  </a:lnTo>
                  <a:close/>
                </a:path>
                <a:path w="4487545" h="1814195">
                  <a:moveTo>
                    <a:pt x="3858641" y="661352"/>
                  </a:moveTo>
                  <a:lnTo>
                    <a:pt x="3856075" y="658774"/>
                  </a:lnTo>
                  <a:lnTo>
                    <a:pt x="3853980" y="661581"/>
                  </a:lnTo>
                  <a:lnTo>
                    <a:pt x="3853040" y="663676"/>
                  </a:lnTo>
                  <a:lnTo>
                    <a:pt x="3857002" y="665314"/>
                  </a:lnTo>
                  <a:lnTo>
                    <a:pt x="3857942" y="663219"/>
                  </a:lnTo>
                  <a:lnTo>
                    <a:pt x="3858641" y="661352"/>
                  </a:lnTo>
                  <a:close/>
                </a:path>
                <a:path w="4487545" h="1814195">
                  <a:moveTo>
                    <a:pt x="3893883" y="1640065"/>
                  </a:moveTo>
                  <a:lnTo>
                    <a:pt x="3892943" y="1639366"/>
                  </a:lnTo>
                  <a:lnTo>
                    <a:pt x="3892715" y="1639366"/>
                  </a:lnTo>
                  <a:lnTo>
                    <a:pt x="3890607" y="1640065"/>
                  </a:lnTo>
                  <a:lnTo>
                    <a:pt x="3890607" y="1640535"/>
                  </a:lnTo>
                  <a:lnTo>
                    <a:pt x="3890378" y="1642173"/>
                  </a:lnTo>
                  <a:lnTo>
                    <a:pt x="3890848" y="1643570"/>
                  </a:lnTo>
                  <a:lnTo>
                    <a:pt x="3891076" y="1644967"/>
                  </a:lnTo>
                  <a:lnTo>
                    <a:pt x="3892473" y="1644967"/>
                  </a:lnTo>
                  <a:lnTo>
                    <a:pt x="3893185" y="1644738"/>
                  </a:lnTo>
                  <a:lnTo>
                    <a:pt x="3893413" y="1643100"/>
                  </a:lnTo>
                  <a:lnTo>
                    <a:pt x="3893642" y="1641703"/>
                  </a:lnTo>
                  <a:lnTo>
                    <a:pt x="3893642" y="1640306"/>
                  </a:lnTo>
                  <a:lnTo>
                    <a:pt x="3893883" y="1640065"/>
                  </a:lnTo>
                  <a:close/>
                </a:path>
                <a:path w="4487545" h="1814195">
                  <a:moveTo>
                    <a:pt x="4107180" y="1173111"/>
                  </a:moveTo>
                  <a:lnTo>
                    <a:pt x="4104843" y="1174280"/>
                  </a:lnTo>
                  <a:lnTo>
                    <a:pt x="4101808" y="1171943"/>
                  </a:lnTo>
                  <a:lnTo>
                    <a:pt x="4100639" y="1175448"/>
                  </a:lnTo>
                  <a:lnTo>
                    <a:pt x="4105071" y="1176845"/>
                  </a:lnTo>
                  <a:lnTo>
                    <a:pt x="4106519" y="1174280"/>
                  </a:lnTo>
                  <a:lnTo>
                    <a:pt x="4107180" y="1173111"/>
                  </a:lnTo>
                  <a:close/>
                </a:path>
                <a:path w="4487545" h="1814195">
                  <a:moveTo>
                    <a:pt x="4127246" y="402082"/>
                  </a:moveTo>
                  <a:lnTo>
                    <a:pt x="4124909" y="399986"/>
                  </a:lnTo>
                  <a:lnTo>
                    <a:pt x="4122572" y="402310"/>
                  </a:lnTo>
                  <a:lnTo>
                    <a:pt x="4122572" y="404418"/>
                  </a:lnTo>
                  <a:lnTo>
                    <a:pt x="4124909" y="406514"/>
                  </a:lnTo>
                  <a:lnTo>
                    <a:pt x="4127246" y="404418"/>
                  </a:lnTo>
                  <a:lnTo>
                    <a:pt x="4127246" y="402082"/>
                  </a:lnTo>
                  <a:close/>
                </a:path>
                <a:path w="4487545" h="1814195">
                  <a:moveTo>
                    <a:pt x="4162018" y="391350"/>
                  </a:moveTo>
                  <a:lnTo>
                    <a:pt x="4160151" y="389483"/>
                  </a:lnTo>
                  <a:lnTo>
                    <a:pt x="4158513" y="389712"/>
                  </a:lnTo>
                  <a:lnTo>
                    <a:pt x="4155719" y="391807"/>
                  </a:lnTo>
                  <a:lnTo>
                    <a:pt x="4158742" y="393915"/>
                  </a:lnTo>
                  <a:lnTo>
                    <a:pt x="4160850" y="394843"/>
                  </a:lnTo>
                  <a:lnTo>
                    <a:pt x="4162018" y="391350"/>
                  </a:lnTo>
                  <a:close/>
                </a:path>
                <a:path w="4487545" h="1814195">
                  <a:moveTo>
                    <a:pt x="4221048" y="942086"/>
                  </a:moveTo>
                  <a:lnTo>
                    <a:pt x="4220819" y="941387"/>
                  </a:lnTo>
                  <a:lnTo>
                    <a:pt x="4219422" y="941146"/>
                  </a:lnTo>
                  <a:lnTo>
                    <a:pt x="4217784" y="940917"/>
                  </a:lnTo>
                  <a:lnTo>
                    <a:pt x="4216387" y="940917"/>
                  </a:lnTo>
                  <a:lnTo>
                    <a:pt x="4216158" y="940676"/>
                  </a:lnTo>
                  <a:lnTo>
                    <a:pt x="4215447" y="941616"/>
                  </a:lnTo>
                  <a:lnTo>
                    <a:pt x="4215447" y="941844"/>
                  </a:lnTo>
                  <a:lnTo>
                    <a:pt x="4216158" y="943952"/>
                  </a:lnTo>
                  <a:lnTo>
                    <a:pt x="4216616" y="943952"/>
                  </a:lnTo>
                  <a:lnTo>
                    <a:pt x="4218254" y="944181"/>
                  </a:lnTo>
                  <a:lnTo>
                    <a:pt x="4219651" y="943711"/>
                  </a:lnTo>
                  <a:lnTo>
                    <a:pt x="4221048" y="943483"/>
                  </a:lnTo>
                  <a:lnTo>
                    <a:pt x="4221048" y="942086"/>
                  </a:lnTo>
                  <a:close/>
                </a:path>
                <a:path w="4487545" h="1814195">
                  <a:moveTo>
                    <a:pt x="4228058" y="660641"/>
                  </a:moveTo>
                  <a:lnTo>
                    <a:pt x="4225950" y="658317"/>
                  </a:lnTo>
                  <a:lnTo>
                    <a:pt x="4223626" y="658317"/>
                  </a:lnTo>
                  <a:lnTo>
                    <a:pt x="4221518" y="660641"/>
                  </a:lnTo>
                  <a:lnTo>
                    <a:pt x="4223626" y="662978"/>
                  </a:lnTo>
                  <a:lnTo>
                    <a:pt x="4225950" y="662978"/>
                  </a:lnTo>
                  <a:lnTo>
                    <a:pt x="4228058" y="660641"/>
                  </a:lnTo>
                  <a:close/>
                </a:path>
                <a:path w="4487545" h="1814195">
                  <a:moveTo>
                    <a:pt x="4237850" y="660641"/>
                  </a:moveTo>
                  <a:lnTo>
                    <a:pt x="4235755" y="658317"/>
                  </a:lnTo>
                  <a:lnTo>
                    <a:pt x="4233659" y="658317"/>
                  </a:lnTo>
                  <a:lnTo>
                    <a:pt x="4231322" y="660641"/>
                  </a:lnTo>
                  <a:lnTo>
                    <a:pt x="4233418" y="662978"/>
                  </a:lnTo>
                  <a:lnTo>
                    <a:pt x="4235755" y="662978"/>
                  </a:lnTo>
                  <a:lnTo>
                    <a:pt x="4237850" y="660641"/>
                  </a:lnTo>
                  <a:close/>
                </a:path>
                <a:path w="4487545" h="1814195">
                  <a:moveTo>
                    <a:pt x="4332605" y="11899"/>
                  </a:moveTo>
                  <a:lnTo>
                    <a:pt x="4332363" y="11201"/>
                  </a:lnTo>
                  <a:lnTo>
                    <a:pt x="4332363" y="10502"/>
                  </a:lnTo>
                  <a:lnTo>
                    <a:pt x="4330966" y="10261"/>
                  </a:lnTo>
                  <a:lnTo>
                    <a:pt x="4329328" y="10033"/>
                  </a:lnTo>
                  <a:lnTo>
                    <a:pt x="4327931" y="10033"/>
                  </a:lnTo>
                  <a:lnTo>
                    <a:pt x="4327703" y="9804"/>
                  </a:lnTo>
                  <a:lnTo>
                    <a:pt x="4327004" y="10731"/>
                  </a:lnTo>
                  <a:lnTo>
                    <a:pt x="4327004" y="10960"/>
                  </a:lnTo>
                  <a:lnTo>
                    <a:pt x="4327703" y="13068"/>
                  </a:lnTo>
                  <a:lnTo>
                    <a:pt x="4328172" y="13068"/>
                  </a:lnTo>
                  <a:lnTo>
                    <a:pt x="4329798" y="13296"/>
                  </a:lnTo>
                  <a:lnTo>
                    <a:pt x="4331195" y="12827"/>
                  </a:lnTo>
                  <a:lnTo>
                    <a:pt x="4332605" y="12598"/>
                  </a:lnTo>
                  <a:lnTo>
                    <a:pt x="4332605" y="11899"/>
                  </a:lnTo>
                  <a:close/>
                </a:path>
                <a:path w="4487545" h="1814195">
                  <a:moveTo>
                    <a:pt x="4470057" y="8864"/>
                  </a:moveTo>
                  <a:lnTo>
                    <a:pt x="4469346" y="6769"/>
                  </a:lnTo>
                  <a:lnTo>
                    <a:pt x="4468888" y="6769"/>
                  </a:lnTo>
                  <a:lnTo>
                    <a:pt x="4467250" y="6527"/>
                  </a:lnTo>
                  <a:lnTo>
                    <a:pt x="4465853" y="6997"/>
                  </a:lnTo>
                  <a:lnTo>
                    <a:pt x="4464456" y="7226"/>
                  </a:lnTo>
                  <a:lnTo>
                    <a:pt x="4464456" y="7937"/>
                  </a:lnTo>
                  <a:lnTo>
                    <a:pt x="4464685" y="8636"/>
                  </a:lnTo>
                  <a:lnTo>
                    <a:pt x="4464685" y="9334"/>
                  </a:lnTo>
                  <a:lnTo>
                    <a:pt x="4466082" y="9563"/>
                  </a:lnTo>
                  <a:lnTo>
                    <a:pt x="4467720" y="9804"/>
                  </a:lnTo>
                  <a:lnTo>
                    <a:pt x="4469117" y="9804"/>
                  </a:lnTo>
                  <a:lnTo>
                    <a:pt x="4469346" y="10033"/>
                  </a:lnTo>
                  <a:lnTo>
                    <a:pt x="4470057" y="9093"/>
                  </a:lnTo>
                  <a:lnTo>
                    <a:pt x="4470057" y="8864"/>
                  </a:lnTo>
                  <a:close/>
                </a:path>
                <a:path w="4487545" h="1814195">
                  <a:moveTo>
                    <a:pt x="4487088" y="1748345"/>
                  </a:moveTo>
                  <a:lnTo>
                    <a:pt x="4486148" y="1747647"/>
                  </a:lnTo>
                  <a:lnTo>
                    <a:pt x="4485919" y="1747647"/>
                  </a:lnTo>
                  <a:lnTo>
                    <a:pt x="4483824" y="1748345"/>
                  </a:lnTo>
                  <a:lnTo>
                    <a:pt x="4483824" y="1748815"/>
                  </a:lnTo>
                  <a:lnTo>
                    <a:pt x="4483582" y="1750453"/>
                  </a:lnTo>
                  <a:lnTo>
                    <a:pt x="4484052" y="1751850"/>
                  </a:lnTo>
                  <a:lnTo>
                    <a:pt x="4484281" y="1753247"/>
                  </a:lnTo>
                  <a:lnTo>
                    <a:pt x="4484992" y="1753247"/>
                  </a:lnTo>
                  <a:lnTo>
                    <a:pt x="4485691" y="1753019"/>
                  </a:lnTo>
                  <a:lnTo>
                    <a:pt x="4486389" y="1753019"/>
                  </a:lnTo>
                  <a:lnTo>
                    <a:pt x="4486618" y="1751380"/>
                  </a:lnTo>
                  <a:lnTo>
                    <a:pt x="4486859" y="1749983"/>
                  </a:lnTo>
                  <a:lnTo>
                    <a:pt x="4486859" y="1748586"/>
                  </a:lnTo>
                  <a:lnTo>
                    <a:pt x="4487088" y="174834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97" name="object 97"/>
            <p:cNvSpPr/>
            <p:nvPr/>
          </p:nvSpPr>
          <p:spPr>
            <a:xfrm>
              <a:off x="1069619" y="3167976"/>
              <a:ext cx="4592320" cy="1816735"/>
            </a:xfrm>
            <a:custGeom>
              <a:avLst/>
              <a:gdLst/>
              <a:ahLst/>
              <a:cxnLst/>
              <a:rect l="l" t="t" r="r" b="b"/>
              <a:pathLst>
                <a:path w="4592320" h="1816735">
                  <a:moveTo>
                    <a:pt x="5600" y="16090"/>
                  </a:moveTo>
                  <a:lnTo>
                    <a:pt x="4902" y="13995"/>
                  </a:lnTo>
                  <a:lnTo>
                    <a:pt x="4432" y="13995"/>
                  </a:lnTo>
                  <a:lnTo>
                    <a:pt x="2794" y="13766"/>
                  </a:lnTo>
                  <a:lnTo>
                    <a:pt x="1397" y="14224"/>
                  </a:lnTo>
                  <a:lnTo>
                    <a:pt x="0" y="14465"/>
                  </a:lnTo>
                  <a:lnTo>
                    <a:pt x="0" y="15862"/>
                  </a:lnTo>
                  <a:lnTo>
                    <a:pt x="228" y="16560"/>
                  </a:lnTo>
                  <a:lnTo>
                    <a:pt x="1625" y="16802"/>
                  </a:lnTo>
                  <a:lnTo>
                    <a:pt x="3263" y="17030"/>
                  </a:lnTo>
                  <a:lnTo>
                    <a:pt x="4660" y="17030"/>
                  </a:lnTo>
                  <a:lnTo>
                    <a:pt x="4902" y="17259"/>
                  </a:lnTo>
                  <a:lnTo>
                    <a:pt x="5600" y="16332"/>
                  </a:lnTo>
                  <a:lnTo>
                    <a:pt x="5600" y="16090"/>
                  </a:lnTo>
                  <a:close/>
                </a:path>
                <a:path w="4592320" h="1816735">
                  <a:moveTo>
                    <a:pt x="90779" y="395071"/>
                  </a:moveTo>
                  <a:lnTo>
                    <a:pt x="88912" y="393204"/>
                  </a:lnTo>
                  <a:lnTo>
                    <a:pt x="87045" y="393446"/>
                  </a:lnTo>
                  <a:lnTo>
                    <a:pt x="84480" y="395541"/>
                  </a:lnTo>
                  <a:lnTo>
                    <a:pt x="87503" y="397649"/>
                  </a:lnTo>
                  <a:lnTo>
                    <a:pt x="89611" y="398805"/>
                  </a:lnTo>
                  <a:lnTo>
                    <a:pt x="90779" y="395071"/>
                  </a:lnTo>
                  <a:close/>
                </a:path>
                <a:path w="4592320" h="1816735">
                  <a:moveTo>
                    <a:pt x="97307" y="929474"/>
                  </a:moveTo>
                  <a:lnTo>
                    <a:pt x="95440" y="927608"/>
                  </a:lnTo>
                  <a:lnTo>
                    <a:pt x="93573" y="927849"/>
                  </a:lnTo>
                  <a:lnTo>
                    <a:pt x="91008" y="929944"/>
                  </a:lnTo>
                  <a:lnTo>
                    <a:pt x="94043" y="932040"/>
                  </a:lnTo>
                  <a:lnTo>
                    <a:pt x="96139" y="932980"/>
                  </a:lnTo>
                  <a:lnTo>
                    <a:pt x="97307" y="929474"/>
                  </a:lnTo>
                  <a:close/>
                </a:path>
                <a:path w="4592320" h="1816735">
                  <a:moveTo>
                    <a:pt x="192519" y="1815325"/>
                  </a:moveTo>
                  <a:lnTo>
                    <a:pt x="191820" y="1813217"/>
                  </a:lnTo>
                  <a:lnTo>
                    <a:pt x="191350" y="1813217"/>
                  </a:lnTo>
                  <a:lnTo>
                    <a:pt x="189725" y="1812988"/>
                  </a:lnTo>
                  <a:lnTo>
                    <a:pt x="188315" y="1813458"/>
                  </a:lnTo>
                  <a:lnTo>
                    <a:pt x="186918" y="1813687"/>
                  </a:lnTo>
                  <a:lnTo>
                    <a:pt x="186918" y="1815084"/>
                  </a:lnTo>
                  <a:lnTo>
                    <a:pt x="187159" y="1815782"/>
                  </a:lnTo>
                  <a:lnTo>
                    <a:pt x="188785" y="1816023"/>
                  </a:lnTo>
                  <a:lnTo>
                    <a:pt x="190182" y="1816252"/>
                  </a:lnTo>
                  <a:lnTo>
                    <a:pt x="191592" y="1816252"/>
                  </a:lnTo>
                  <a:lnTo>
                    <a:pt x="191820" y="1816493"/>
                  </a:lnTo>
                  <a:lnTo>
                    <a:pt x="192519" y="1815553"/>
                  </a:lnTo>
                  <a:lnTo>
                    <a:pt x="192519" y="1815325"/>
                  </a:lnTo>
                  <a:close/>
                </a:path>
                <a:path w="4592320" h="1816735">
                  <a:moveTo>
                    <a:pt x="212585" y="409079"/>
                  </a:moveTo>
                  <a:lnTo>
                    <a:pt x="209321" y="407212"/>
                  </a:lnTo>
                  <a:lnTo>
                    <a:pt x="210019" y="409308"/>
                  </a:lnTo>
                  <a:lnTo>
                    <a:pt x="207695" y="412115"/>
                  </a:lnTo>
                  <a:lnTo>
                    <a:pt x="211188" y="413512"/>
                  </a:lnTo>
                  <a:lnTo>
                    <a:pt x="212585" y="409079"/>
                  </a:lnTo>
                  <a:close/>
                </a:path>
                <a:path w="4592320" h="1816735">
                  <a:moveTo>
                    <a:pt x="346544" y="1759775"/>
                  </a:moveTo>
                  <a:lnTo>
                    <a:pt x="345846" y="1757680"/>
                  </a:lnTo>
                  <a:lnTo>
                    <a:pt x="345376" y="1757680"/>
                  </a:lnTo>
                  <a:lnTo>
                    <a:pt x="343738" y="1757451"/>
                  </a:lnTo>
                  <a:lnTo>
                    <a:pt x="342341" y="1757908"/>
                  </a:lnTo>
                  <a:lnTo>
                    <a:pt x="340944" y="1758149"/>
                  </a:lnTo>
                  <a:lnTo>
                    <a:pt x="340944" y="1759546"/>
                  </a:lnTo>
                  <a:lnTo>
                    <a:pt x="341172" y="1760245"/>
                  </a:lnTo>
                  <a:lnTo>
                    <a:pt x="342569" y="1760486"/>
                  </a:lnTo>
                  <a:lnTo>
                    <a:pt x="344208" y="1760715"/>
                  </a:lnTo>
                  <a:lnTo>
                    <a:pt x="345605" y="1760715"/>
                  </a:lnTo>
                  <a:lnTo>
                    <a:pt x="345846" y="1760943"/>
                  </a:lnTo>
                  <a:lnTo>
                    <a:pt x="346544" y="1760016"/>
                  </a:lnTo>
                  <a:lnTo>
                    <a:pt x="346544" y="1759775"/>
                  </a:lnTo>
                  <a:close/>
                </a:path>
                <a:path w="4592320" h="1816735">
                  <a:moveTo>
                    <a:pt x="385978" y="1733880"/>
                  </a:moveTo>
                  <a:lnTo>
                    <a:pt x="385749" y="1733181"/>
                  </a:lnTo>
                  <a:lnTo>
                    <a:pt x="385749" y="1731772"/>
                  </a:lnTo>
                  <a:lnTo>
                    <a:pt x="384340" y="1731543"/>
                  </a:lnTo>
                  <a:lnTo>
                    <a:pt x="382714" y="1731314"/>
                  </a:lnTo>
                  <a:lnTo>
                    <a:pt x="381317" y="1731314"/>
                  </a:lnTo>
                  <a:lnTo>
                    <a:pt x="381076" y="1731073"/>
                  </a:lnTo>
                  <a:lnTo>
                    <a:pt x="380377" y="1732013"/>
                  </a:lnTo>
                  <a:lnTo>
                    <a:pt x="380377" y="1732241"/>
                  </a:lnTo>
                  <a:lnTo>
                    <a:pt x="381076" y="1734350"/>
                  </a:lnTo>
                  <a:lnTo>
                    <a:pt x="381546" y="1734350"/>
                  </a:lnTo>
                  <a:lnTo>
                    <a:pt x="383184" y="1734578"/>
                  </a:lnTo>
                  <a:lnTo>
                    <a:pt x="384581" y="1734108"/>
                  </a:lnTo>
                  <a:lnTo>
                    <a:pt x="385978" y="1733880"/>
                  </a:lnTo>
                  <a:close/>
                </a:path>
                <a:path w="4592320" h="1816735">
                  <a:moveTo>
                    <a:pt x="411886" y="1758619"/>
                  </a:moveTo>
                  <a:lnTo>
                    <a:pt x="410248" y="1759077"/>
                  </a:lnTo>
                  <a:lnTo>
                    <a:pt x="407682" y="1755114"/>
                  </a:lnTo>
                  <a:lnTo>
                    <a:pt x="406514" y="1759775"/>
                  </a:lnTo>
                  <a:lnTo>
                    <a:pt x="408381" y="1761413"/>
                  </a:lnTo>
                  <a:lnTo>
                    <a:pt x="410248" y="1761413"/>
                  </a:lnTo>
                  <a:lnTo>
                    <a:pt x="411886" y="1758619"/>
                  </a:lnTo>
                  <a:close/>
                </a:path>
                <a:path w="4592320" h="1816735">
                  <a:moveTo>
                    <a:pt x="504990" y="655040"/>
                  </a:moveTo>
                  <a:lnTo>
                    <a:pt x="502666" y="652945"/>
                  </a:lnTo>
                  <a:lnTo>
                    <a:pt x="500329" y="655040"/>
                  </a:lnTo>
                  <a:lnTo>
                    <a:pt x="500329" y="657377"/>
                  </a:lnTo>
                  <a:lnTo>
                    <a:pt x="502666" y="659472"/>
                  </a:lnTo>
                  <a:lnTo>
                    <a:pt x="504990" y="657377"/>
                  </a:lnTo>
                  <a:lnTo>
                    <a:pt x="504990" y="655040"/>
                  </a:lnTo>
                  <a:close/>
                </a:path>
                <a:path w="4592320" h="1816735">
                  <a:moveTo>
                    <a:pt x="569163" y="1528991"/>
                  </a:moveTo>
                  <a:lnTo>
                    <a:pt x="567537" y="1529689"/>
                  </a:lnTo>
                  <a:lnTo>
                    <a:pt x="564972" y="1525714"/>
                  </a:lnTo>
                  <a:lnTo>
                    <a:pt x="563803" y="1530146"/>
                  </a:lnTo>
                  <a:lnTo>
                    <a:pt x="565670" y="1531785"/>
                  </a:lnTo>
                  <a:lnTo>
                    <a:pt x="567537" y="1531785"/>
                  </a:lnTo>
                  <a:lnTo>
                    <a:pt x="569163" y="1528991"/>
                  </a:lnTo>
                  <a:close/>
                </a:path>
                <a:path w="4592320" h="1816735">
                  <a:moveTo>
                    <a:pt x="648512" y="407212"/>
                  </a:moveTo>
                  <a:lnTo>
                    <a:pt x="646417" y="407682"/>
                  </a:lnTo>
                  <a:lnTo>
                    <a:pt x="643382" y="405574"/>
                  </a:lnTo>
                  <a:lnTo>
                    <a:pt x="642213" y="409079"/>
                  </a:lnTo>
                  <a:lnTo>
                    <a:pt x="646645" y="410476"/>
                  </a:lnTo>
                  <a:lnTo>
                    <a:pt x="648246" y="407682"/>
                  </a:lnTo>
                  <a:lnTo>
                    <a:pt x="648512" y="407212"/>
                  </a:lnTo>
                  <a:close/>
                </a:path>
                <a:path w="4592320" h="1816735">
                  <a:moveTo>
                    <a:pt x="736485" y="811390"/>
                  </a:moveTo>
                  <a:lnTo>
                    <a:pt x="736257" y="810691"/>
                  </a:lnTo>
                  <a:lnTo>
                    <a:pt x="734860" y="810463"/>
                  </a:lnTo>
                  <a:lnTo>
                    <a:pt x="733221" y="810234"/>
                  </a:lnTo>
                  <a:lnTo>
                    <a:pt x="731824" y="810234"/>
                  </a:lnTo>
                  <a:lnTo>
                    <a:pt x="731583" y="809993"/>
                  </a:lnTo>
                  <a:lnTo>
                    <a:pt x="730885" y="810933"/>
                  </a:lnTo>
                  <a:lnTo>
                    <a:pt x="730885" y="811161"/>
                  </a:lnTo>
                  <a:lnTo>
                    <a:pt x="731583" y="813257"/>
                  </a:lnTo>
                  <a:lnTo>
                    <a:pt x="732053" y="813257"/>
                  </a:lnTo>
                  <a:lnTo>
                    <a:pt x="733691" y="813498"/>
                  </a:lnTo>
                  <a:lnTo>
                    <a:pt x="735088" y="813028"/>
                  </a:lnTo>
                  <a:lnTo>
                    <a:pt x="736485" y="812800"/>
                  </a:lnTo>
                  <a:lnTo>
                    <a:pt x="736485" y="811390"/>
                  </a:lnTo>
                  <a:close/>
                </a:path>
                <a:path w="4592320" h="1816735">
                  <a:moveTo>
                    <a:pt x="743724" y="8394"/>
                  </a:moveTo>
                  <a:lnTo>
                    <a:pt x="742784" y="7696"/>
                  </a:lnTo>
                  <a:lnTo>
                    <a:pt x="742556" y="7696"/>
                  </a:lnTo>
                  <a:lnTo>
                    <a:pt x="740460" y="8394"/>
                  </a:lnTo>
                  <a:lnTo>
                    <a:pt x="740460" y="8864"/>
                  </a:lnTo>
                  <a:lnTo>
                    <a:pt x="740219" y="10490"/>
                  </a:lnTo>
                  <a:lnTo>
                    <a:pt x="740689" y="11899"/>
                  </a:lnTo>
                  <a:lnTo>
                    <a:pt x="740918" y="13296"/>
                  </a:lnTo>
                  <a:lnTo>
                    <a:pt x="742327" y="13296"/>
                  </a:lnTo>
                  <a:lnTo>
                    <a:pt x="743026" y="13068"/>
                  </a:lnTo>
                  <a:lnTo>
                    <a:pt x="743254" y="11658"/>
                  </a:lnTo>
                  <a:lnTo>
                    <a:pt x="743496" y="10033"/>
                  </a:lnTo>
                  <a:lnTo>
                    <a:pt x="743496" y="8623"/>
                  </a:lnTo>
                  <a:lnTo>
                    <a:pt x="743724" y="8394"/>
                  </a:lnTo>
                  <a:close/>
                </a:path>
                <a:path w="4592320" h="1816735">
                  <a:moveTo>
                    <a:pt x="772655" y="406044"/>
                  </a:moveTo>
                  <a:lnTo>
                    <a:pt x="771956" y="403948"/>
                  </a:lnTo>
                  <a:lnTo>
                    <a:pt x="771486" y="403948"/>
                  </a:lnTo>
                  <a:lnTo>
                    <a:pt x="769861" y="403707"/>
                  </a:lnTo>
                  <a:lnTo>
                    <a:pt x="768464" y="404177"/>
                  </a:lnTo>
                  <a:lnTo>
                    <a:pt x="767054" y="404406"/>
                  </a:lnTo>
                  <a:lnTo>
                    <a:pt x="767054" y="405815"/>
                  </a:lnTo>
                  <a:lnTo>
                    <a:pt x="767295" y="406514"/>
                  </a:lnTo>
                  <a:lnTo>
                    <a:pt x="768692" y="406742"/>
                  </a:lnTo>
                  <a:lnTo>
                    <a:pt x="770331" y="406984"/>
                  </a:lnTo>
                  <a:lnTo>
                    <a:pt x="771728" y="406984"/>
                  </a:lnTo>
                  <a:lnTo>
                    <a:pt x="771956" y="407212"/>
                  </a:lnTo>
                  <a:lnTo>
                    <a:pt x="772655" y="406273"/>
                  </a:lnTo>
                  <a:lnTo>
                    <a:pt x="772655" y="406044"/>
                  </a:lnTo>
                  <a:close/>
                </a:path>
                <a:path w="4592320" h="1816735">
                  <a:moveTo>
                    <a:pt x="891908" y="12827"/>
                  </a:moveTo>
                  <a:lnTo>
                    <a:pt x="889342" y="10261"/>
                  </a:lnTo>
                  <a:lnTo>
                    <a:pt x="887247" y="13296"/>
                  </a:lnTo>
                  <a:lnTo>
                    <a:pt x="886307" y="15392"/>
                  </a:lnTo>
                  <a:lnTo>
                    <a:pt x="890270" y="16802"/>
                  </a:lnTo>
                  <a:lnTo>
                    <a:pt x="891209" y="14693"/>
                  </a:lnTo>
                  <a:lnTo>
                    <a:pt x="891908" y="12827"/>
                  </a:lnTo>
                  <a:close/>
                </a:path>
                <a:path w="4592320" h="1816735">
                  <a:moveTo>
                    <a:pt x="956551" y="9093"/>
                  </a:moveTo>
                  <a:lnTo>
                    <a:pt x="953287" y="7226"/>
                  </a:lnTo>
                  <a:lnTo>
                    <a:pt x="953985" y="9334"/>
                  </a:lnTo>
                  <a:lnTo>
                    <a:pt x="951877" y="12357"/>
                  </a:lnTo>
                  <a:lnTo>
                    <a:pt x="955154" y="13525"/>
                  </a:lnTo>
                  <a:lnTo>
                    <a:pt x="956551" y="9093"/>
                  </a:lnTo>
                  <a:close/>
                </a:path>
                <a:path w="4592320" h="1816735">
                  <a:moveTo>
                    <a:pt x="982916" y="1155611"/>
                  </a:moveTo>
                  <a:lnTo>
                    <a:pt x="981989" y="1154899"/>
                  </a:lnTo>
                  <a:lnTo>
                    <a:pt x="981748" y="1154899"/>
                  </a:lnTo>
                  <a:lnTo>
                    <a:pt x="979652" y="1155611"/>
                  </a:lnTo>
                  <a:lnTo>
                    <a:pt x="979652" y="1156068"/>
                  </a:lnTo>
                  <a:lnTo>
                    <a:pt x="979424" y="1157706"/>
                  </a:lnTo>
                  <a:lnTo>
                    <a:pt x="979881" y="1159103"/>
                  </a:lnTo>
                  <a:lnTo>
                    <a:pt x="980122" y="1160500"/>
                  </a:lnTo>
                  <a:lnTo>
                    <a:pt x="981519" y="1160500"/>
                  </a:lnTo>
                  <a:lnTo>
                    <a:pt x="982218" y="1160272"/>
                  </a:lnTo>
                  <a:lnTo>
                    <a:pt x="982459" y="1158875"/>
                  </a:lnTo>
                  <a:lnTo>
                    <a:pt x="982687" y="1157236"/>
                  </a:lnTo>
                  <a:lnTo>
                    <a:pt x="982687" y="1155839"/>
                  </a:lnTo>
                  <a:lnTo>
                    <a:pt x="982916" y="1155611"/>
                  </a:lnTo>
                  <a:close/>
                </a:path>
                <a:path w="4592320" h="1816735">
                  <a:moveTo>
                    <a:pt x="986180" y="652945"/>
                  </a:moveTo>
                  <a:lnTo>
                    <a:pt x="984084" y="649681"/>
                  </a:lnTo>
                  <a:lnTo>
                    <a:pt x="979881" y="651078"/>
                  </a:lnTo>
                  <a:lnTo>
                    <a:pt x="981049" y="654570"/>
                  </a:lnTo>
                  <a:lnTo>
                    <a:pt x="984084" y="652246"/>
                  </a:lnTo>
                  <a:lnTo>
                    <a:pt x="986180" y="652945"/>
                  </a:lnTo>
                  <a:close/>
                </a:path>
                <a:path w="4592320" h="1816735">
                  <a:moveTo>
                    <a:pt x="989685" y="656209"/>
                  </a:moveTo>
                  <a:lnTo>
                    <a:pt x="989215" y="655040"/>
                  </a:lnTo>
                  <a:lnTo>
                    <a:pt x="988987" y="654113"/>
                  </a:lnTo>
                  <a:lnTo>
                    <a:pt x="987348" y="653643"/>
                  </a:lnTo>
                  <a:lnTo>
                    <a:pt x="986180" y="652945"/>
                  </a:lnTo>
                  <a:lnTo>
                    <a:pt x="986180" y="654342"/>
                  </a:lnTo>
                  <a:lnTo>
                    <a:pt x="985723" y="655980"/>
                  </a:lnTo>
                  <a:lnTo>
                    <a:pt x="986421" y="657377"/>
                  </a:lnTo>
                  <a:lnTo>
                    <a:pt x="986650" y="658304"/>
                  </a:lnTo>
                  <a:lnTo>
                    <a:pt x="988288" y="658774"/>
                  </a:lnTo>
                  <a:lnTo>
                    <a:pt x="989457" y="659472"/>
                  </a:lnTo>
                  <a:lnTo>
                    <a:pt x="989457" y="657847"/>
                  </a:lnTo>
                  <a:lnTo>
                    <a:pt x="989685" y="656209"/>
                  </a:lnTo>
                  <a:close/>
                </a:path>
                <a:path w="4592320" h="1816735">
                  <a:moveTo>
                    <a:pt x="1093762" y="1697469"/>
                  </a:moveTo>
                  <a:lnTo>
                    <a:pt x="1093063" y="1695373"/>
                  </a:lnTo>
                  <a:lnTo>
                    <a:pt x="1092593" y="1695373"/>
                  </a:lnTo>
                  <a:lnTo>
                    <a:pt x="1090968" y="1695145"/>
                  </a:lnTo>
                  <a:lnTo>
                    <a:pt x="1089571" y="1695602"/>
                  </a:lnTo>
                  <a:lnTo>
                    <a:pt x="1088161" y="1695843"/>
                  </a:lnTo>
                  <a:lnTo>
                    <a:pt x="1088161" y="1697240"/>
                  </a:lnTo>
                  <a:lnTo>
                    <a:pt x="1088402" y="1697939"/>
                  </a:lnTo>
                  <a:lnTo>
                    <a:pt x="1089799" y="1698167"/>
                  </a:lnTo>
                  <a:lnTo>
                    <a:pt x="1091438" y="1698409"/>
                  </a:lnTo>
                  <a:lnTo>
                    <a:pt x="1092835" y="1698409"/>
                  </a:lnTo>
                  <a:lnTo>
                    <a:pt x="1093063" y="1698637"/>
                  </a:lnTo>
                  <a:lnTo>
                    <a:pt x="1093762" y="1697710"/>
                  </a:lnTo>
                  <a:lnTo>
                    <a:pt x="1093762" y="1697469"/>
                  </a:lnTo>
                  <a:close/>
                </a:path>
                <a:path w="4592320" h="1816735">
                  <a:moveTo>
                    <a:pt x="1100302" y="811390"/>
                  </a:moveTo>
                  <a:lnTo>
                    <a:pt x="1098435" y="809523"/>
                  </a:lnTo>
                  <a:lnTo>
                    <a:pt x="1096797" y="809764"/>
                  </a:lnTo>
                  <a:lnTo>
                    <a:pt x="1094003" y="811860"/>
                  </a:lnTo>
                  <a:lnTo>
                    <a:pt x="1097038" y="813968"/>
                  </a:lnTo>
                  <a:lnTo>
                    <a:pt x="1099134" y="814895"/>
                  </a:lnTo>
                  <a:lnTo>
                    <a:pt x="1100302" y="811390"/>
                  </a:lnTo>
                  <a:close/>
                </a:path>
                <a:path w="4592320" h="1816735">
                  <a:moveTo>
                    <a:pt x="1122006" y="12357"/>
                  </a:moveTo>
                  <a:lnTo>
                    <a:pt x="1118031" y="10731"/>
                  </a:lnTo>
                  <a:lnTo>
                    <a:pt x="1117104" y="12827"/>
                  </a:lnTo>
                  <a:lnTo>
                    <a:pt x="1116406" y="14693"/>
                  </a:lnTo>
                  <a:lnTo>
                    <a:pt x="1118971" y="17259"/>
                  </a:lnTo>
                  <a:lnTo>
                    <a:pt x="1121067" y="14224"/>
                  </a:lnTo>
                  <a:lnTo>
                    <a:pt x="1122006" y="12357"/>
                  </a:lnTo>
                  <a:close/>
                </a:path>
                <a:path w="4592320" h="1816735">
                  <a:moveTo>
                    <a:pt x="1207414" y="815124"/>
                  </a:moveTo>
                  <a:lnTo>
                    <a:pt x="1203909" y="813727"/>
                  </a:lnTo>
                  <a:lnTo>
                    <a:pt x="1202512" y="818159"/>
                  </a:lnTo>
                  <a:lnTo>
                    <a:pt x="1205776" y="820026"/>
                  </a:lnTo>
                  <a:lnTo>
                    <a:pt x="1205077" y="817930"/>
                  </a:lnTo>
                  <a:lnTo>
                    <a:pt x="1207414" y="815124"/>
                  </a:lnTo>
                  <a:close/>
                </a:path>
                <a:path w="4592320" h="1816735">
                  <a:moveTo>
                    <a:pt x="1218387" y="654113"/>
                  </a:moveTo>
                  <a:lnTo>
                    <a:pt x="1216520" y="652246"/>
                  </a:lnTo>
                  <a:lnTo>
                    <a:pt x="1214882" y="652475"/>
                  </a:lnTo>
                  <a:lnTo>
                    <a:pt x="1212075" y="654570"/>
                  </a:lnTo>
                  <a:lnTo>
                    <a:pt x="1215110" y="656678"/>
                  </a:lnTo>
                  <a:lnTo>
                    <a:pt x="1216977" y="657606"/>
                  </a:lnTo>
                  <a:lnTo>
                    <a:pt x="1218387" y="654113"/>
                  </a:lnTo>
                  <a:close/>
                </a:path>
                <a:path w="4592320" h="1816735">
                  <a:moveTo>
                    <a:pt x="1258049" y="1156309"/>
                  </a:moveTo>
                  <a:lnTo>
                    <a:pt x="1254785" y="1154442"/>
                  </a:lnTo>
                  <a:lnTo>
                    <a:pt x="1255483" y="1156538"/>
                  </a:lnTo>
                  <a:lnTo>
                    <a:pt x="1253388" y="1159344"/>
                  </a:lnTo>
                  <a:lnTo>
                    <a:pt x="1256652" y="1160741"/>
                  </a:lnTo>
                  <a:lnTo>
                    <a:pt x="1258049" y="1156309"/>
                  </a:lnTo>
                  <a:close/>
                </a:path>
                <a:path w="4592320" h="1816735">
                  <a:moveTo>
                    <a:pt x="1276019" y="5359"/>
                  </a:moveTo>
                  <a:lnTo>
                    <a:pt x="1272755" y="4191"/>
                  </a:lnTo>
                  <a:lnTo>
                    <a:pt x="1271358" y="8623"/>
                  </a:lnTo>
                  <a:lnTo>
                    <a:pt x="1274622" y="10490"/>
                  </a:lnTo>
                  <a:lnTo>
                    <a:pt x="1273924" y="8394"/>
                  </a:lnTo>
                  <a:lnTo>
                    <a:pt x="1276019" y="5359"/>
                  </a:lnTo>
                  <a:close/>
                </a:path>
                <a:path w="4592320" h="1816735">
                  <a:moveTo>
                    <a:pt x="1293761" y="1759775"/>
                  </a:moveTo>
                  <a:lnTo>
                    <a:pt x="1293063" y="1757680"/>
                  </a:lnTo>
                  <a:lnTo>
                    <a:pt x="1292593" y="1757680"/>
                  </a:lnTo>
                  <a:lnTo>
                    <a:pt x="1290955" y="1757451"/>
                  </a:lnTo>
                  <a:lnTo>
                    <a:pt x="1289558" y="1757908"/>
                  </a:lnTo>
                  <a:lnTo>
                    <a:pt x="1288161" y="1758149"/>
                  </a:lnTo>
                  <a:lnTo>
                    <a:pt x="1288161" y="1759546"/>
                  </a:lnTo>
                  <a:lnTo>
                    <a:pt x="1288389" y="1760245"/>
                  </a:lnTo>
                  <a:lnTo>
                    <a:pt x="1289786" y="1760486"/>
                  </a:lnTo>
                  <a:lnTo>
                    <a:pt x="1291424" y="1760715"/>
                  </a:lnTo>
                  <a:lnTo>
                    <a:pt x="1292821" y="1760715"/>
                  </a:lnTo>
                  <a:lnTo>
                    <a:pt x="1293063" y="1760943"/>
                  </a:lnTo>
                  <a:lnTo>
                    <a:pt x="1293761" y="1760016"/>
                  </a:lnTo>
                  <a:lnTo>
                    <a:pt x="1293761" y="1759775"/>
                  </a:lnTo>
                  <a:close/>
                </a:path>
                <a:path w="4592320" h="1816735">
                  <a:moveTo>
                    <a:pt x="1406232" y="1156538"/>
                  </a:moveTo>
                  <a:lnTo>
                    <a:pt x="1403908" y="1154442"/>
                  </a:lnTo>
                  <a:lnTo>
                    <a:pt x="1401572" y="1156538"/>
                  </a:lnTo>
                  <a:lnTo>
                    <a:pt x="1401572" y="1158633"/>
                  </a:lnTo>
                  <a:lnTo>
                    <a:pt x="1403908" y="1160970"/>
                  </a:lnTo>
                  <a:lnTo>
                    <a:pt x="1406232" y="1158875"/>
                  </a:lnTo>
                  <a:lnTo>
                    <a:pt x="1406232" y="1156538"/>
                  </a:lnTo>
                  <a:close/>
                </a:path>
                <a:path w="4592320" h="1816735">
                  <a:moveTo>
                    <a:pt x="1442415" y="2794"/>
                  </a:moveTo>
                  <a:lnTo>
                    <a:pt x="1440078" y="698"/>
                  </a:lnTo>
                  <a:lnTo>
                    <a:pt x="1437741" y="2794"/>
                  </a:lnTo>
                  <a:lnTo>
                    <a:pt x="1437741" y="5130"/>
                  </a:lnTo>
                  <a:lnTo>
                    <a:pt x="1440078" y="7226"/>
                  </a:lnTo>
                  <a:lnTo>
                    <a:pt x="1442415" y="5130"/>
                  </a:lnTo>
                  <a:lnTo>
                    <a:pt x="1442415" y="2794"/>
                  </a:lnTo>
                  <a:close/>
                </a:path>
                <a:path w="4592320" h="1816735">
                  <a:moveTo>
                    <a:pt x="1513586" y="1156309"/>
                  </a:moveTo>
                  <a:lnTo>
                    <a:pt x="1512417" y="1152804"/>
                  </a:lnTo>
                  <a:lnTo>
                    <a:pt x="1509382" y="1155141"/>
                  </a:lnTo>
                  <a:lnTo>
                    <a:pt x="1507286" y="1154442"/>
                  </a:lnTo>
                  <a:lnTo>
                    <a:pt x="1509153" y="1157706"/>
                  </a:lnTo>
                  <a:lnTo>
                    <a:pt x="1513586" y="1156309"/>
                  </a:lnTo>
                  <a:close/>
                </a:path>
                <a:path w="4592320" h="1816735">
                  <a:moveTo>
                    <a:pt x="1546021" y="8394"/>
                  </a:moveTo>
                  <a:lnTo>
                    <a:pt x="1545793" y="7696"/>
                  </a:lnTo>
                  <a:lnTo>
                    <a:pt x="1544154" y="7467"/>
                  </a:lnTo>
                  <a:lnTo>
                    <a:pt x="1542757" y="7226"/>
                  </a:lnTo>
                  <a:lnTo>
                    <a:pt x="1541360" y="7226"/>
                  </a:lnTo>
                  <a:lnTo>
                    <a:pt x="1541119" y="6997"/>
                  </a:lnTo>
                  <a:lnTo>
                    <a:pt x="1540421" y="7924"/>
                  </a:lnTo>
                  <a:lnTo>
                    <a:pt x="1540421" y="8166"/>
                  </a:lnTo>
                  <a:lnTo>
                    <a:pt x="1541119" y="10261"/>
                  </a:lnTo>
                  <a:lnTo>
                    <a:pt x="1541589" y="10261"/>
                  </a:lnTo>
                  <a:lnTo>
                    <a:pt x="1543227" y="10490"/>
                  </a:lnTo>
                  <a:lnTo>
                    <a:pt x="1544624" y="10033"/>
                  </a:lnTo>
                  <a:lnTo>
                    <a:pt x="1546021" y="9791"/>
                  </a:lnTo>
                  <a:lnTo>
                    <a:pt x="1546021" y="8394"/>
                  </a:lnTo>
                  <a:close/>
                </a:path>
                <a:path w="4592320" h="1816735">
                  <a:moveTo>
                    <a:pt x="1546250" y="929716"/>
                  </a:moveTo>
                  <a:lnTo>
                    <a:pt x="1541818" y="928306"/>
                  </a:lnTo>
                  <a:lnTo>
                    <a:pt x="1539951" y="931583"/>
                  </a:lnTo>
                  <a:lnTo>
                    <a:pt x="1542059" y="930871"/>
                  </a:lnTo>
                  <a:lnTo>
                    <a:pt x="1545094" y="932980"/>
                  </a:lnTo>
                  <a:lnTo>
                    <a:pt x="1545844" y="930871"/>
                  </a:lnTo>
                  <a:lnTo>
                    <a:pt x="1546250" y="929716"/>
                  </a:lnTo>
                  <a:close/>
                </a:path>
                <a:path w="4592320" h="1816735">
                  <a:moveTo>
                    <a:pt x="1595729" y="1227709"/>
                  </a:moveTo>
                  <a:lnTo>
                    <a:pt x="1594332" y="1223518"/>
                  </a:lnTo>
                  <a:lnTo>
                    <a:pt x="1590827" y="1224686"/>
                  </a:lnTo>
                  <a:lnTo>
                    <a:pt x="1593164" y="1227709"/>
                  </a:lnTo>
                  <a:lnTo>
                    <a:pt x="1592465" y="1229817"/>
                  </a:lnTo>
                  <a:lnTo>
                    <a:pt x="1595729" y="1227709"/>
                  </a:lnTo>
                  <a:close/>
                </a:path>
                <a:path w="4592320" h="1816735">
                  <a:moveTo>
                    <a:pt x="1612303" y="1224915"/>
                  </a:moveTo>
                  <a:lnTo>
                    <a:pt x="1609496" y="1222819"/>
                  </a:lnTo>
                  <a:lnTo>
                    <a:pt x="1607400" y="1221879"/>
                  </a:lnTo>
                  <a:lnTo>
                    <a:pt x="1605991" y="1225384"/>
                  </a:lnTo>
                  <a:lnTo>
                    <a:pt x="1607870" y="1227010"/>
                  </a:lnTo>
                  <a:lnTo>
                    <a:pt x="1609725" y="1227010"/>
                  </a:lnTo>
                  <a:lnTo>
                    <a:pt x="1612303" y="1224915"/>
                  </a:lnTo>
                  <a:close/>
                </a:path>
                <a:path w="4592320" h="1816735">
                  <a:moveTo>
                    <a:pt x="1728279" y="648042"/>
                  </a:moveTo>
                  <a:lnTo>
                    <a:pt x="1724317" y="646645"/>
                  </a:lnTo>
                  <a:lnTo>
                    <a:pt x="1723377" y="648741"/>
                  </a:lnTo>
                  <a:lnTo>
                    <a:pt x="1722678" y="650608"/>
                  </a:lnTo>
                  <a:lnTo>
                    <a:pt x="1725244" y="653173"/>
                  </a:lnTo>
                  <a:lnTo>
                    <a:pt x="1727339" y="650138"/>
                  </a:lnTo>
                  <a:lnTo>
                    <a:pt x="1728279" y="648042"/>
                  </a:lnTo>
                  <a:close/>
                </a:path>
                <a:path w="4592320" h="1816735">
                  <a:moveTo>
                    <a:pt x="1777746" y="930173"/>
                  </a:moveTo>
                  <a:lnTo>
                    <a:pt x="1775421" y="927138"/>
                  </a:lnTo>
                  <a:lnTo>
                    <a:pt x="1776120" y="925042"/>
                  </a:lnTo>
                  <a:lnTo>
                    <a:pt x="1772615" y="926909"/>
                  </a:lnTo>
                  <a:lnTo>
                    <a:pt x="1774253" y="931341"/>
                  </a:lnTo>
                  <a:lnTo>
                    <a:pt x="1777746" y="930173"/>
                  </a:lnTo>
                  <a:close/>
                </a:path>
                <a:path w="4592320" h="1816735">
                  <a:moveTo>
                    <a:pt x="1790814" y="654812"/>
                  </a:moveTo>
                  <a:lnTo>
                    <a:pt x="1788490" y="651776"/>
                  </a:lnTo>
                  <a:lnTo>
                    <a:pt x="1789188" y="649681"/>
                  </a:lnTo>
                  <a:lnTo>
                    <a:pt x="1785683" y="651548"/>
                  </a:lnTo>
                  <a:lnTo>
                    <a:pt x="1787321" y="655980"/>
                  </a:lnTo>
                  <a:lnTo>
                    <a:pt x="1790814" y="654812"/>
                  </a:lnTo>
                  <a:close/>
                </a:path>
                <a:path w="4592320" h="1816735">
                  <a:moveTo>
                    <a:pt x="1796415" y="406044"/>
                  </a:moveTo>
                  <a:lnTo>
                    <a:pt x="1794090" y="403948"/>
                  </a:lnTo>
                  <a:lnTo>
                    <a:pt x="1791754" y="406044"/>
                  </a:lnTo>
                  <a:lnTo>
                    <a:pt x="1791754" y="408381"/>
                  </a:lnTo>
                  <a:lnTo>
                    <a:pt x="1794090" y="410476"/>
                  </a:lnTo>
                  <a:lnTo>
                    <a:pt x="1796415" y="408139"/>
                  </a:lnTo>
                  <a:lnTo>
                    <a:pt x="1796415" y="406044"/>
                  </a:lnTo>
                  <a:close/>
                </a:path>
                <a:path w="4592320" h="1816735">
                  <a:moveTo>
                    <a:pt x="1880895" y="398805"/>
                  </a:moveTo>
                  <a:lnTo>
                    <a:pt x="1878799" y="396481"/>
                  </a:lnTo>
                  <a:lnTo>
                    <a:pt x="1876463" y="396481"/>
                  </a:lnTo>
                  <a:lnTo>
                    <a:pt x="1874367" y="398805"/>
                  </a:lnTo>
                  <a:lnTo>
                    <a:pt x="1876463" y="401142"/>
                  </a:lnTo>
                  <a:lnTo>
                    <a:pt x="1878799" y="401142"/>
                  </a:lnTo>
                  <a:lnTo>
                    <a:pt x="1880895" y="398805"/>
                  </a:lnTo>
                  <a:close/>
                </a:path>
                <a:path w="4592320" h="1816735">
                  <a:moveTo>
                    <a:pt x="1907730" y="812330"/>
                  </a:moveTo>
                  <a:lnTo>
                    <a:pt x="1905406" y="810234"/>
                  </a:lnTo>
                  <a:lnTo>
                    <a:pt x="1903069" y="812330"/>
                  </a:lnTo>
                  <a:lnTo>
                    <a:pt x="1903069" y="814666"/>
                  </a:lnTo>
                  <a:lnTo>
                    <a:pt x="1905406" y="816762"/>
                  </a:lnTo>
                  <a:lnTo>
                    <a:pt x="1907730" y="814666"/>
                  </a:lnTo>
                  <a:lnTo>
                    <a:pt x="1907730" y="812330"/>
                  </a:lnTo>
                  <a:close/>
                </a:path>
                <a:path w="4592320" h="1816735">
                  <a:moveTo>
                    <a:pt x="1949970" y="1696300"/>
                  </a:moveTo>
                  <a:lnTo>
                    <a:pt x="1949043" y="1695602"/>
                  </a:lnTo>
                  <a:lnTo>
                    <a:pt x="1948802" y="1695602"/>
                  </a:lnTo>
                  <a:lnTo>
                    <a:pt x="1946706" y="1696300"/>
                  </a:lnTo>
                  <a:lnTo>
                    <a:pt x="1946706" y="1696770"/>
                  </a:lnTo>
                  <a:lnTo>
                    <a:pt x="1946478" y="1698409"/>
                  </a:lnTo>
                  <a:lnTo>
                    <a:pt x="1946935" y="1699806"/>
                  </a:lnTo>
                  <a:lnTo>
                    <a:pt x="1947176" y="1701203"/>
                  </a:lnTo>
                  <a:lnTo>
                    <a:pt x="1948573" y="1701203"/>
                  </a:lnTo>
                  <a:lnTo>
                    <a:pt x="1949272" y="1700974"/>
                  </a:lnTo>
                  <a:lnTo>
                    <a:pt x="1949500" y="1699336"/>
                  </a:lnTo>
                  <a:lnTo>
                    <a:pt x="1949742" y="1697939"/>
                  </a:lnTo>
                  <a:lnTo>
                    <a:pt x="1949742" y="1696542"/>
                  </a:lnTo>
                  <a:lnTo>
                    <a:pt x="1949970" y="1696300"/>
                  </a:lnTo>
                  <a:close/>
                </a:path>
                <a:path w="4592320" h="1816735">
                  <a:moveTo>
                    <a:pt x="1990572" y="1529448"/>
                  </a:moveTo>
                  <a:lnTo>
                    <a:pt x="1987308" y="1528279"/>
                  </a:lnTo>
                  <a:lnTo>
                    <a:pt x="1985911" y="1532724"/>
                  </a:lnTo>
                  <a:lnTo>
                    <a:pt x="1989175" y="1534591"/>
                  </a:lnTo>
                  <a:lnTo>
                    <a:pt x="1988477" y="1532483"/>
                  </a:lnTo>
                  <a:lnTo>
                    <a:pt x="1990572" y="1529448"/>
                  </a:lnTo>
                  <a:close/>
                </a:path>
                <a:path w="4592320" h="1816735">
                  <a:moveTo>
                    <a:pt x="2077618" y="2324"/>
                  </a:moveTo>
                  <a:lnTo>
                    <a:pt x="2075522" y="0"/>
                  </a:lnTo>
                  <a:lnTo>
                    <a:pt x="2073186" y="0"/>
                  </a:lnTo>
                  <a:lnTo>
                    <a:pt x="2071090" y="2324"/>
                  </a:lnTo>
                  <a:lnTo>
                    <a:pt x="2073186" y="4660"/>
                  </a:lnTo>
                  <a:lnTo>
                    <a:pt x="2075294" y="4660"/>
                  </a:lnTo>
                  <a:lnTo>
                    <a:pt x="2077618" y="2324"/>
                  </a:lnTo>
                  <a:close/>
                </a:path>
                <a:path w="4592320" h="1816735">
                  <a:moveTo>
                    <a:pt x="2113089" y="8394"/>
                  </a:moveTo>
                  <a:lnTo>
                    <a:pt x="2111222" y="6527"/>
                  </a:lnTo>
                  <a:lnTo>
                    <a:pt x="2109597" y="6756"/>
                  </a:lnTo>
                  <a:lnTo>
                    <a:pt x="2106790" y="8864"/>
                  </a:lnTo>
                  <a:lnTo>
                    <a:pt x="2109825" y="10960"/>
                  </a:lnTo>
                  <a:lnTo>
                    <a:pt x="2111921" y="11899"/>
                  </a:lnTo>
                  <a:lnTo>
                    <a:pt x="2113089" y="8394"/>
                  </a:lnTo>
                  <a:close/>
                </a:path>
                <a:path w="4592320" h="1816735">
                  <a:moveTo>
                    <a:pt x="2224646" y="408381"/>
                  </a:moveTo>
                  <a:lnTo>
                    <a:pt x="2222779" y="406514"/>
                  </a:lnTo>
                  <a:lnTo>
                    <a:pt x="2221141" y="406742"/>
                  </a:lnTo>
                  <a:lnTo>
                    <a:pt x="2218334" y="408851"/>
                  </a:lnTo>
                  <a:lnTo>
                    <a:pt x="2221141" y="410946"/>
                  </a:lnTo>
                  <a:lnTo>
                    <a:pt x="2223236" y="411873"/>
                  </a:lnTo>
                  <a:lnTo>
                    <a:pt x="2224646" y="408381"/>
                  </a:lnTo>
                  <a:close/>
                </a:path>
                <a:path w="4592320" h="1816735">
                  <a:moveTo>
                    <a:pt x="2241448" y="651548"/>
                  </a:moveTo>
                  <a:lnTo>
                    <a:pt x="2238171" y="649681"/>
                  </a:lnTo>
                  <a:lnTo>
                    <a:pt x="2238641" y="651776"/>
                  </a:lnTo>
                  <a:lnTo>
                    <a:pt x="2236546" y="654812"/>
                  </a:lnTo>
                  <a:lnTo>
                    <a:pt x="2240038" y="655980"/>
                  </a:lnTo>
                  <a:lnTo>
                    <a:pt x="2241448" y="651548"/>
                  </a:lnTo>
                  <a:close/>
                </a:path>
                <a:path w="4592320" h="1816735">
                  <a:moveTo>
                    <a:pt x="2247506" y="5130"/>
                  </a:moveTo>
                  <a:lnTo>
                    <a:pt x="2245639" y="3263"/>
                  </a:lnTo>
                  <a:lnTo>
                    <a:pt x="2244013" y="3492"/>
                  </a:lnTo>
                  <a:lnTo>
                    <a:pt x="2241207" y="5600"/>
                  </a:lnTo>
                  <a:lnTo>
                    <a:pt x="2244242" y="7696"/>
                  </a:lnTo>
                  <a:lnTo>
                    <a:pt x="2246338" y="8623"/>
                  </a:lnTo>
                  <a:lnTo>
                    <a:pt x="2247506" y="5130"/>
                  </a:lnTo>
                  <a:close/>
                </a:path>
                <a:path w="4592320" h="1816735">
                  <a:moveTo>
                    <a:pt x="2257780" y="410476"/>
                  </a:moveTo>
                  <a:lnTo>
                    <a:pt x="2257082" y="409549"/>
                  </a:lnTo>
                  <a:lnTo>
                    <a:pt x="2256612" y="407911"/>
                  </a:lnTo>
                  <a:lnTo>
                    <a:pt x="2254275" y="406742"/>
                  </a:lnTo>
                  <a:lnTo>
                    <a:pt x="2252649" y="407212"/>
                  </a:lnTo>
                  <a:lnTo>
                    <a:pt x="2251240" y="407212"/>
                  </a:lnTo>
                  <a:lnTo>
                    <a:pt x="2251938" y="408139"/>
                  </a:lnTo>
                  <a:lnTo>
                    <a:pt x="2252408" y="409778"/>
                  </a:lnTo>
                  <a:lnTo>
                    <a:pt x="2254745" y="410946"/>
                  </a:lnTo>
                  <a:lnTo>
                    <a:pt x="2256383" y="410476"/>
                  </a:lnTo>
                  <a:lnTo>
                    <a:pt x="2257780" y="410476"/>
                  </a:lnTo>
                  <a:close/>
                </a:path>
                <a:path w="4592320" h="1816735">
                  <a:moveTo>
                    <a:pt x="2267585" y="395541"/>
                  </a:moveTo>
                  <a:lnTo>
                    <a:pt x="2265476" y="393204"/>
                  </a:lnTo>
                  <a:lnTo>
                    <a:pt x="2263140" y="393204"/>
                  </a:lnTo>
                  <a:lnTo>
                    <a:pt x="2261044" y="395541"/>
                  </a:lnTo>
                  <a:lnTo>
                    <a:pt x="2263381" y="397878"/>
                  </a:lnTo>
                  <a:lnTo>
                    <a:pt x="2265476" y="397878"/>
                  </a:lnTo>
                  <a:lnTo>
                    <a:pt x="2267585" y="395541"/>
                  </a:lnTo>
                  <a:close/>
                </a:path>
                <a:path w="4592320" h="1816735">
                  <a:moveTo>
                    <a:pt x="2267813" y="11899"/>
                  </a:moveTo>
                  <a:lnTo>
                    <a:pt x="2266175" y="7467"/>
                  </a:lnTo>
                  <a:lnTo>
                    <a:pt x="2262682" y="8623"/>
                  </a:lnTo>
                  <a:lnTo>
                    <a:pt x="2265007" y="11658"/>
                  </a:lnTo>
                  <a:lnTo>
                    <a:pt x="2264308" y="13766"/>
                  </a:lnTo>
                  <a:lnTo>
                    <a:pt x="2267813" y="11899"/>
                  </a:lnTo>
                  <a:close/>
                </a:path>
                <a:path w="4592320" h="1816735">
                  <a:moveTo>
                    <a:pt x="2277376" y="405345"/>
                  </a:moveTo>
                  <a:lnTo>
                    <a:pt x="2275281" y="403009"/>
                  </a:lnTo>
                  <a:lnTo>
                    <a:pt x="2273185" y="403009"/>
                  </a:lnTo>
                  <a:lnTo>
                    <a:pt x="2270849" y="405345"/>
                  </a:lnTo>
                  <a:lnTo>
                    <a:pt x="2272944" y="407682"/>
                  </a:lnTo>
                  <a:lnTo>
                    <a:pt x="2275281" y="407682"/>
                  </a:lnTo>
                  <a:lnTo>
                    <a:pt x="2277376" y="405345"/>
                  </a:lnTo>
                  <a:close/>
                </a:path>
                <a:path w="4592320" h="1816735">
                  <a:moveTo>
                    <a:pt x="2280882" y="2324"/>
                  </a:moveTo>
                  <a:lnTo>
                    <a:pt x="2278545" y="0"/>
                  </a:lnTo>
                  <a:lnTo>
                    <a:pt x="2276449" y="0"/>
                  </a:lnTo>
                  <a:lnTo>
                    <a:pt x="2274341" y="2324"/>
                  </a:lnTo>
                  <a:lnTo>
                    <a:pt x="2276449" y="4660"/>
                  </a:lnTo>
                  <a:lnTo>
                    <a:pt x="2278786" y="4660"/>
                  </a:lnTo>
                  <a:lnTo>
                    <a:pt x="2280882" y="2324"/>
                  </a:lnTo>
                  <a:close/>
                </a:path>
                <a:path w="4592320" h="1816735">
                  <a:moveTo>
                    <a:pt x="2355786" y="11658"/>
                  </a:moveTo>
                  <a:lnTo>
                    <a:pt x="2353691" y="9791"/>
                  </a:lnTo>
                  <a:lnTo>
                    <a:pt x="2352052" y="10033"/>
                  </a:lnTo>
                  <a:lnTo>
                    <a:pt x="2349258" y="12128"/>
                  </a:lnTo>
                  <a:lnTo>
                    <a:pt x="2352294" y="14224"/>
                  </a:lnTo>
                  <a:lnTo>
                    <a:pt x="2354389" y="15163"/>
                  </a:lnTo>
                  <a:lnTo>
                    <a:pt x="2355786" y="11658"/>
                  </a:lnTo>
                  <a:close/>
                </a:path>
                <a:path w="4592320" h="1816735">
                  <a:moveTo>
                    <a:pt x="2408758" y="811860"/>
                  </a:moveTo>
                  <a:lnTo>
                    <a:pt x="2405964" y="809764"/>
                  </a:lnTo>
                  <a:lnTo>
                    <a:pt x="2403868" y="808824"/>
                  </a:lnTo>
                  <a:lnTo>
                    <a:pt x="2402459" y="812330"/>
                  </a:lnTo>
                  <a:lnTo>
                    <a:pt x="2404326" y="814197"/>
                  </a:lnTo>
                  <a:lnTo>
                    <a:pt x="2405964" y="813968"/>
                  </a:lnTo>
                  <a:lnTo>
                    <a:pt x="2408758" y="811860"/>
                  </a:lnTo>
                  <a:close/>
                </a:path>
                <a:path w="4592320" h="1816735">
                  <a:moveTo>
                    <a:pt x="2474099" y="932738"/>
                  </a:moveTo>
                  <a:lnTo>
                    <a:pt x="2472702" y="928547"/>
                  </a:lnTo>
                  <a:lnTo>
                    <a:pt x="2469210" y="929716"/>
                  </a:lnTo>
                  <a:lnTo>
                    <a:pt x="2471534" y="932738"/>
                  </a:lnTo>
                  <a:lnTo>
                    <a:pt x="2470835" y="934847"/>
                  </a:lnTo>
                  <a:lnTo>
                    <a:pt x="2474099" y="932738"/>
                  </a:lnTo>
                  <a:close/>
                </a:path>
                <a:path w="4592320" h="1816735">
                  <a:moveTo>
                    <a:pt x="2520772" y="2794"/>
                  </a:moveTo>
                  <a:lnTo>
                    <a:pt x="2518448" y="698"/>
                  </a:lnTo>
                  <a:lnTo>
                    <a:pt x="2516111" y="2794"/>
                  </a:lnTo>
                  <a:lnTo>
                    <a:pt x="2516111" y="5130"/>
                  </a:lnTo>
                  <a:lnTo>
                    <a:pt x="2518448" y="7226"/>
                  </a:lnTo>
                  <a:lnTo>
                    <a:pt x="2520772" y="5130"/>
                  </a:lnTo>
                  <a:lnTo>
                    <a:pt x="2520772" y="2794"/>
                  </a:lnTo>
                  <a:close/>
                </a:path>
                <a:path w="4592320" h="1816735">
                  <a:moveTo>
                    <a:pt x="2710040" y="398805"/>
                  </a:moveTo>
                  <a:lnTo>
                    <a:pt x="2707932" y="396481"/>
                  </a:lnTo>
                  <a:lnTo>
                    <a:pt x="2705836" y="396481"/>
                  </a:lnTo>
                  <a:lnTo>
                    <a:pt x="2703499" y="398805"/>
                  </a:lnTo>
                  <a:lnTo>
                    <a:pt x="2705595" y="401142"/>
                  </a:lnTo>
                  <a:lnTo>
                    <a:pt x="2707932" y="401142"/>
                  </a:lnTo>
                  <a:lnTo>
                    <a:pt x="2710040" y="398805"/>
                  </a:lnTo>
                  <a:close/>
                </a:path>
                <a:path w="4592320" h="1816735">
                  <a:moveTo>
                    <a:pt x="2710269" y="14935"/>
                  </a:moveTo>
                  <a:lnTo>
                    <a:pt x="2709329" y="14224"/>
                  </a:lnTo>
                  <a:lnTo>
                    <a:pt x="2709100" y="14224"/>
                  </a:lnTo>
                  <a:lnTo>
                    <a:pt x="2707005" y="14935"/>
                  </a:lnTo>
                  <a:lnTo>
                    <a:pt x="2707005" y="15392"/>
                  </a:lnTo>
                  <a:lnTo>
                    <a:pt x="2706763" y="17030"/>
                  </a:lnTo>
                  <a:lnTo>
                    <a:pt x="2707233" y="18427"/>
                  </a:lnTo>
                  <a:lnTo>
                    <a:pt x="2707462" y="19824"/>
                  </a:lnTo>
                  <a:lnTo>
                    <a:pt x="2708872" y="19824"/>
                  </a:lnTo>
                  <a:lnTo>
                    <a:pt x="2709570" y="19596"/>
                  </a:lnTo>
                  <a:lnTo>
                    <a:pt x="2709799" y="18199"/>
                  </a:lnTo>
                  <a:lnTo>
                    <a:pt x="2710040" y="16560"/>
                  </a:lnTo>
                  <a:lnTo>
                    <a:pt x="2710040" y="15163"/>
                  </a:lnTo>
                  <a:lnTo>
                    <a:pt x="2710269" y="14935"/>
                  </a:lnTo>
                  <a:close/>
                </a:path>
                <a:path w="4592320" h="1816735">
                  <a:moveTo>
                    <a:pt x="2727299" y="6057"/>
                  </a:moveTo>
                  <a:lnTo>
                    <a:pt x="2724975" y="3962"/>
                  </a:lnTo>
                  <a:lnTo>
                    <a:pt x="2722638" y="6057"/>
                  </a:lnTo>
                  <a:lnTo>
                    <a:pt x="2722638" y="8394"/>
                  </a:lnTo>
                  <a:lnTo>
                    <a:pt x="2724975" y="10490"/>
                  </a:lnTo>
                  <a:lnTo>
                    <a:pt x="2727299" y="8394"/>
                  </a:lnTo>
                  <a:lnTo>
                    <a:pt x="2727299" y="6057"/>
                  </a:lnTo>
                  <a:close/>
                </a:path>
                <a:path w="4592320" h="1816735">
                  <a:moveTo>
                    <a:pt x="2756243" y="392277"/>
                  </a:moveTo>
                  <a:lnTo>
                    <a:pt x="2753207" y="390182"/>
                  </a:lnTo>
                  <a:lnTo>
                    <a:pt x="2751112" y="389242"/>
                  </a:lnTo>
                  <a:lnTo>
                    <a:pt x="2749943" y="392747"/>
                  </a:lnTo>
                  <a:lnTo>
                    <a:pt x="2751810" y="394614"/>
                  </a:lnTo>
                  <a:lnTo>
                    <a:pt x="2753436" y="394373"/>
                  </a:lnTo>
                  <a:lnTo>
                    <a:pt x="2756243" y="392277"/>
                  </a:lnTo>
                  <a:close/>
                </a:path>
                <a:path w="4592320" h="1816735">
                  <a:moveTo>
                    <a:pt x="2887395" y="1162608"/>
                  </a:moveTo>
                  <a:lnTo>
                    <a:pt x="2884360" y="1160500"/>
                  </a:lnTo>
                  <a:lnTo>
                    <a:pt x="2882252" y="1159573"/>
                  </a:lnTo>
                  <a:lnTo>
                    <a:pt x="2881084" y="1163078"/>
                  </a:lnTo>
                  <a:lnTo>
                    <a:pt x="2882950" y="1164945"/>
                  </a:lnTo>
                  <a:lnTo>
                    <a:pt x="2884589" y="1164704"/>
                  </a:lnTo>
                  <a:lnTo>
                    <a:pt x="2887395" y="1162608"/>
                  </a:lnTo>
                  <a:close/>
                </a:path>
                <a:path w="4592320" h="1816735">
                  <a:moveTo>
                    <a:pt x="3234169" y="2565"/>
                  </a:moveTo>
                  <a:lnTo>
                    <a:pt x="3233928" y="1866"/>
                  </a:lnTo>
                  <a:lnTo>
                    <a:pt x="3233928" y="1155"/>
                  </a:lnTo>
                  <a:lnTo>
                    <a:pt x="3232531" y="927"/>
                  </a:lnTo>
                  <a:lnTo>
                    <a:pt x="3230905" y="698"/>
                  </a:lnTo>
                  <a:lnTo>
                    <a:pt x="3229495" y="698"/>
                  </a:lnTo>
                  <a:lnTo>
                    <a:pt x="3229267" y="457"/>
                  </a:lnTo>
                  <a:lnTo>
                    <a:pt x="3228568" y="1397"/>
                  </a:lnTo>
                  <a:lnTo>
                    <a:pt x="3228568" y="1625"/>
                  </a:lnTo>
                  <a:lnTo>
                    <a:pt x="3229267" y="3733"/>
                  </a:lnTo>
                  <a:lnTo>
                    <a:pt x="3229737" y="3733"/>
                  </a:lnTo>
                  <a:lnTo>
                    <a:pt x="3231362" y="3962"/>
                  </a:lnTo>
                  <a:lnTo>
                    <a:pt x="3232772" y="3492"/>
                  </a:lnTo>
                  <a:lnTo>
                    <a:pt x="3234169" y="3263"/>
                  </a:lnTo>
                  <a:lnTo>
                    <a:pt x="3234169" y="2565"/>
                  </a:lnTo>
                  <a:close/>
                </a:path>
                <a:path w="4592320" h="1816735">
                  <a:moveTo>
                    <a:pt x="3590048" y="15633"/>
                  </a:moveTo>
                  <a:lnTo>
                    <a:pt x="3586315" y="14224"/>
                  </a:lnTo>
                  <a:lnTo>
                    <a:pt x="3584448" y="16090"/>
                  </a:lnTo>
                  <a:lnTo>
                    <a:pt x="3584676" y="17729"/>
                  </a:lnTo>
                  <a:lnTo>
                    <a:pt x="3586772" y="20535"/>
                  </a:lnTo>
                  <a:lnTo>
                    <a:pt x="3589109" y="17729"/>
                  </a:lnTo>
                  <a:lnTo>
                    <a:pt x="3590048" y="15633"/>
                  </a:lnTo>
                  <a:close/>
                </a:path>
                <a:path w="4592320" h="1816735">
                  <a:moveTo>
                    <a:pt x="3713962" y="15392"/>
                  </a:moveTo>
                  <a:lnTo>
                    <a:pt x="3712565" y="12598"/>
                  </a:lnTo>
                  <a:lnTo>
                    <a:pt x="3713022" y="10490"/>
                  </a:lnTo>
                  <a:lnTo>
                    <a:pt x="3709759" y="12357"/>
                  </a:lnTo>
                  <a:lnTo>
                    <a:pt x="3711156" y="17030"/>
                  </a:lnTo>
                  <a:lnTo>
                    <a:pt x="3713962" y="15392"/>
                  </a:lnTo>
                  <a:close/>
                </a:path>
                <a:path w="4592320" h="1816735">
                  <a:moveTo>
                    <a:pt x="4214050" y="647573"/>
                  </a:moveTo>
                  <a:lnTo>
                    <a:pt x="4213822" y="646874"/>
                  </a:lnTo>
                  <a:lnTo>
                    <a:pt x="4212425" y="646645"/>
                  </a:lnTo>
                  <a:lnTo>
                    <a:pt x="4210786" y="646404"/>
                  </a:lnTo>
                  <a:lnTo>
                    <a:pt x="4209389" y="646404"/>
                  </a:lnTo>
                  <a:lnTo>
                    <a:pt x="4209161" y="646176"/>
                  </a:lnTo>
                  <a:lnTo>
                    <a:pt x="4208449" y="647103"/>
                  </a:lnTo>
                  <a:lnTo>
                    <a:pt x="4208449" y="647344"/>
                  </a:lnTo>
                  <a:lnTo>
                    <a:pt x="4209161" y="649439"/>
                  </a:lnTo>
                  <a:lnTo>
                    <a:pt x="4209618" y="649439"/>
                  </a:lnTo>
                  <a:lnTo>
                    <a:pt x="4211256" y="649681"/>
                  </a:lnTo>
                  <a:lnTo>
                    <a:pt x="4212653" y="649211"/>
                  </a:lnTo>
                  <a:lnTo>
                    <a:pt x="4214050" y="648970"/>
                  </a:lnTo>
                  <a:lnTo>
                    <a:pt x="4214050" y="647573"/>
                  </a:lnTo>
                  <a:close/>
                </a:path>
                <a:path w="4592320" h="1816735">
                  <a:moveTo>
                    <a:pt x="4260964" y="392976"/>
                  </a:moveTo>
                  <a:lnTo>
                    <a:pt x="4258157" y="391337"/>
                  </a:lnTo>
                  <a:lnTo>
                    <a:pt x="4258856" y="392976"/>
                  </a:lnTo>
                  <a:lnTo>
                    <a:pt x="4254893" y="395782"/>
                  </a:lnTo>
                  <a:lnTo>
                    <a:pt x="4259326" y="396709"/>
                  </a:lnTo>
                  <a:lnTo>
                    <a:pt x="4260964" y="394843"/>
                  </a:lnTo>
                  <a:lnTo>
                    <a:pt x="4260964" y="392976"/>
                  </a:lnTo>
                  <a:close/>
                </a:path>
                <a:path w="4592320" h="1816735">
                  <a:moveTo>
                    <a:pt x="4280801" y="15862"/>
                  </a:moveTo>
                  <a:lnTo>
                    <a:pt x="4278465" y="13766"/>
                  </a:lnTo>
                  <a:lnTo>
                    <a:pt x="4276128" y="15862"/>
                  </a:lnTo>
                  <a:lnTo>
                    <a:pt x="4276128" y="18199"/>
                  </a:lnTo>
                  <a:lnTo>
                    <a:pt x="4278465" y="20294"/>
                  </a:lnTo>
                  <a:lnTo>
                    <a:pt x="4280801" y="18199"/>
                  </a:lnTo>
                  <a:lnTo>
                    <a:pt x="4280801" y="15862"/>
                  </a:lnTo>
                  <a:close/>
                </a:path>
                <a:path w="4592320" h="1816735">
                  <a:moveTo>
                    <a:pt x="4358271" y="396011"/>
                  </a:moveTo>
                  <a:lnTo>
                    <a:pt x="4357573" y="393915"/>
                  </a:lnTo>
                  <a:lnTo>
                    <a:pt x="4357103" y="393915"/>
                  </a:lnTo>
                  <a:lnTo>
                    <a:pt x="4355477" y="393674"/>
                  </a:lnTo>
                  <a:lnTo>
                    <a:pt x="4353839" y="393915"/>
                  </a:lnTo>
                  <a:lnTo>
                    <a:pt x="4352201" y="393915"/>
                  </a:lnTo>
                  <a:lnTo>
                    <a:pt x="4352201" y="396938"/>
                  </a:lnTo>
                  <a:lnTo>
                    <a:pt x="4353839" y="396938"/>
                  </a:lnTo>
                  <a:lnTo>
                    <a:pt x="4355477" y="397179"/>
                  </a:lnTo>
                  <a:lnTo>
                    <a:pt x="4357103" y="396938"/>
                  </a:lnTo>
                  <a:lnTo>
                    <a:pt x="4357573" y="396938"/>
                  </a:lnTo>
                  <a:lnTo>
                    <a:pt x="4358271" y="396240"/>
                  </a:lnTo>
                  <a:lnTo>
                    <a:pt x="4358271" y="396011"/>
                  </a:lnTo>
                  <a:close/>
                </a:path>
                <a:path w="4592320" h="1816735">
                  <a:moveTo>
                    <a:pt x="4388383" y="651306"/>
                  </a:moveTo>
                  <a:lnTo>
                    <a:pt x="4385576" y="649211"/>
                  </a:lnTo>
                  <a:lnTo>
                    <a:pt x="4383481" y="648271"/>
                  </a:lnTo>
                  <a:lnTo>
                    <a:pt x="4382071" y="651776"/>
                  </a:lnTo>
                  <a:lnTo>
                    <a:pt x="4383938" y="653643"/>
                  </a:lnTo>
                  <a:lnTo>
                    <a:pt x="4385576" y="653415"/>
                  </a:lnTo>
                  <a:lnTo>
                    <a:pt x="4388383" y="651306"/>
                  </a:lnTo>
                  <a:close/>
                </a:path>
                <a:path w="4592320" h="1816735">
                  <a:moveTo>
                    <a:pt x="4568063" y="391807"/>
                  </a:moveTo>
                  <a:lnTo>
                    <a:pt x="4566196" y="389940"/>
                  </a:lnTo>
                  <a:lnTo>
                    <a:pt x="4564570" y="390182"/>
                  </a:lnTo>
                  <a:lnTo>
                    <a:pt x="4561764" y="392277"/>
                  </a:lnTo>
                  <a:lnTo>
                    <a:pt x="4564570" y="394373"/>
                  </a:lnTo>
                  <a:lnTo>
                    <a:pt x="4566666" y="395312"/>
                  </a:lnTo>
                  <a:lnTo>
                    <a:pt x="4568063" y="391807"/>
                  </a:lnTo>
                  <a:close/>
                </a:path>
                <a:path w="4592320" h="1816735">
                  <a:moveTo>
                    <a:pt x="4592104" y="396011"/>
                  </a:moveTo>
                  <a:lnTo>
                    <a:pt x="4589767" y="393915"/>
                  </a:lnTo>
                  <a:lnTo>
                    <a:pt x="4587430" y="396240"/>
                  </a:lnTo>
                  <a:lnTo>
                    <a:pt x="4587430" y="398348"/>
                  </a:lnTo>
                  <a:lnTo>
                    <a:pt x="4589767" y="400443"/>
                  </a:lnTo>
                  <a:lnTo>
                    <a:pt x="4592104" y="398348"/>
                  </a:lnTo>
                  <a:lnTo>
                    <a:pt x="4592104" y="396011"/>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98" name="object 98"/>
            <p:cNvSpPr/>
            <p:nvPr/>
          </p:nvSpPr>
          <p:spPr>
            <a:xfrm>
              <a:off x="1108583" y="3181743"/>
              <a:ext cx="4601845" cy="1804035"/>
            </a:xfrm>
            <a:custGeom>
              <a:avLst/>
              <a:gdLst/>
              <a:ahLst/>
              <a:cxnLst/>
              <a:rect l="l" t="t" r="r" b="b"/>
              <a:pathLst>
                <a:path w="4601845" h="1804035">
                  <a:moveTo>
                    <a:pt x="6540" y="1214412"/>
                  </a:moveTo>
                  <a:lnTo>
                    <a:pt x="4445" y="1212075"/>
                  </a:lnTo>
                  <a:lnTo>
                    <a:pt x="2108" y="1212075"/>
                  </a:lnTo>
                  <a:lnTo>
                    <a:pt x="0" y="1214412"/>
                  </a:lnTo>
                  <a:lnTo>
                    <a:pt x="2108" y="1216748"/>
                  </a:lnTo>
                  <a:lnTo>
                    <a:pt x="4203" y="1216748"/>
                  </a:lnTo>
                  <a:lnTo>
                    <a:pt x="6540" y="1214412"/>
                  </a:lnTo>
                  <a:close/>
                </a:path>
                <a:path w="4601845" h="1804035">
                  <a:moveTo>
                    <a:pt x="48082" y="8166"/>
                  </a:moveTo>
                  <a:lnTo>
                    <a:pt x="43649" y="6997"/>
                  </a:lnTo>
                  <a:lnTo>
                    <a:pt x="42011" y="8864"/>
                  </a:lnTo>
                  <a:lnTo>
                    <a:pt x="42011" y="10731"/>
                  </a:lnTo>
                  <a:lnTo>
                    <a:pt x="44805" y="12369"/>
                  </a:lnTo>
                  <a:lnTo>
                    <a:pt x="44107" y="10731"/>
                  </a:lnTo>
                  <a:lnTo>
                    <a:pt x="48082" y="8166"/>
                  </a:lnTo>
                  <a:close/>
                </a:path>
                <a:path w="4601845" h="1804035">
                  <a:moveTo>
                    <a:pt x="74917" y="804392"/>
                  </a:moveTo>
                  <a:lnTo>
                    <a:pt x="74676" y="803694"/>
                  </a:lnTo>
                  <a:lnTo>
                    <a:pt x="73279" y="803465"/>
                  </a:lnTo>
                  <a:lnTo>
                    <a:pt x="71653" y="803224"/>
                  </a:lnTo>
                  <a:lnTo>
                    <a:pt x="70243" y="803224"/>
                  </a:lnTo>
                  <a:lnTo>
                    <a:pt x="70015" y="802995"/>
                  </a:lnTo>
                  <a:lnTo>
                    <a:pt x="69316" y="803935"/>
                  </a:lnTo>
                  <a:lnTo>
                    <a:pt x="69316" y="804164"/>
                  </a:lnTo>
                  <a:lnTo>
                    <a:pt x="70015" y="806259"/>
                  </a:lnTo>
                  <a:lnTo>
                    <a:pt x="70485" y="806259"/>
                  </a:lnTo>
                  <a:lnTo>
                    <a:pt x="72110" y="806500"/>
                  </a:lnTo>
                  <a:lnTo>
                    <a:pt x="73520" y="806030"/>
                  </a:lnTo>
                  <a:lnTo>
                    <a:pt x="74917" y="805802"/>
                  </a:lnTo>
                  <a:lnTo>
                    <a:pt x="74917" y="804392"/>
                  </a:lnTo>
                  <a:close/>
                </a:path>
                <a:path w="4601845" h="1804035">
                  <a:moveTo>
                    <a:pt x="91719" y="644080"/>
                  </a:moveTo>
                  <a:lnTo>
                    <a:pt x="89611" y="641743"/>
                  </a:lnTo>
                  <a:lnTo>
                    <a:pt x="87287" y="641743"/>
                  </a:lnTo>
                  <a:lnTo>
                    <a:pt x="85178" y="644080"/>
                  </a:lnTo>
                  <a:lnTo>
                    <a:pt x="87287" y="646404"/>
                  </a:lnTo>
                  <a:lnTo>
                    <a:pt x="89611" y="646404"/>
                  </a:lnTo>
                  <a:lnTo>
                    <a:pt x="91719" y="644080"/>
                  </a:lnTo>
                  <a:close/>
                </a:path>
                <a:path w="4601845" h="1804035">
                  <a:moveTo>
                    <a:pt x="177596" y="405574"/>
                  </a:moveTo>
                  <a:lnTo>
                    <a:pt x="174790" y="403948"/>
                  </a:lnTo>
                  <a:lnTo>
                    <a:pt x="175488" y="405574"/>
                  </a:lnTo>
                  <a:lnTo>
                    <a:pt x="171526" y="408152"/>
                  </a:lnTo>
                  <a:lnTo>
                    <a:pt x="175958" y="409308"/>
                  </a:lnTo>
                  <a:lnTo>
                    <a:pt x="177596" y="407441"/>
                  </a:lnTo>
                  <a:lnTo>
                    <a:pt x="177596" y="405574"/>
                  </a:lnTo>
                  <a:close/>
                </a:path>
                <a:path w="4601845" h="1804035">
                  <a:moveTo>
                    <a:pt x="389953" y="644080"/>
                  </a:moveTo>
                  <a:lnTo>
                    <a:pt x="387858" y="641743"/>
                  </a:lnTo>
                  <a:lnTo>
                    <a:pt x="385521" y="641743"/>
                  </a:lnTo>
                  <a:lnTo>
                    <a:pt x="383425" y="644080"/>
                  </a:lnTo>
                  <a:lnTo>
                    <a:pt x="385521" y="646404"/>
                  </a:lnTo>
                  <a:lnTo>
                    <a:pt x="387858" y="646404"/>
                  </a:lnTo>
                  <a:lnTo>
                    <a:pt x="389953" y="644080"/>
                  </a:lnTo>
                  <a:close/>
                </a:path>
                <a:path w="4601845" h="1804035">
                  <a:moveTo>
                    <a:pt x="417029" y="805091"/>
                  </a:moveTo>
                  <a:lnTo>
                    <a:pt x="414451" y="802995"/>
                  </a:lnTo>
                  <a:lnTo>
                    <a:pt x="412127" y="805091"/>
                  </a:lnTo>
                  <a:lnTo>
                    <a:pt x="412127" y="807427"/>
                  </a:lnTo>
                  <a:lnTo>
                    <a:pt x="414451" y="809536"/>
                  </a:lnTo>
                  <a:lnTo>
                    <a:pt x="417029" y="807427"/>
                  </a:lnTo>
                  <a:lnTo>
                    <a:pt x="417029" y="805091"/>
                  </a:lnTo>
                  <a:close/>
                </a:path>
                <a:path w="4601845" h="1804035">
                  <a:moveTo>
                    <a:pt x="445020" y="643382"/>
                  </a:moveTo>
                  <a:lnTo>
                    <a:pt x="443395" y="644080"/>
                  </a:lnTo>
                  <a:lnTo>
                    <a:pt x="440829" y="640105"/>
                  </a:lnTo>
                  <a:lnTo>
                    <a:pt x="439661" y="644537"/>
                  </a:lnTo>
                  <a:lnTo>
                    <a:pt x="441528" y="646176"/>
                  </a:lnTo>
                  <a:lnTo>
                    <a:pt x="443395" y="646176"/>
                  </a:lnTo>
                  <a:lnTo>
                    <a:pt x="445020" y="643382"/>
                  </a:lnTo>
                  <a:close/>
                </a:path>
                <a:path w="4601845" h="1804035">
                  <a:moveTo>
                    <a:pt x="704062" y="1141844"/>
                  </a:moveTo>
                  <a:lnTo>
                    <a:pt x="703821" y="1141133"/>
                  </a:lnTo>
                  <a:lnTo>
                    <a:pt x="702424" y="1140904"/>
                  </a:lnTo>
                  <a:lnTo>
                    <a:pt x="700798" y="1140675"/>
                  </a:lnTo>
                  <a:lnTo>
                    <a:pt x="699389" y="1140675"/>
                  </a:lnTo>
                  <a:lnTo>
                    <a:pt x="699160" y="1140434"/>
                  </a:lnTo>
                  <a:lnTo>
                    <a:pt x="698461" y="1141374"/>
                  </a:lnTo>
                  <a:lnTo>
                    <a:pt x="698461" y="1141603"/>
                  </a:lnTo>
                  <a:lnTo>
                    <a:pt x="699160" y="1143711"/>
                  </a:lnTo>
                  <a:lnTo>
                    <a:pt x="699630" y="1143711"/>
                  </a:lnTo>
                  <a:lnTo>
                    <a:pt x="701255" y="1143939"/>
                  </a:lnTo>
                  <a:lnTo>
                    <a:pt x="702665" y="1143469"/>
                  </a:lnTo>
                  <a:lnTo>
                    <a:pt x="704062" y="1143241"/>
                  </a:lnTo>
                  <a:lnTo>
                    <a:pt x="704062" y="1141844"/>
                  </a:lnTo>
                  <a:close/>
                </a:path>
                <a:path w="4601845" h="1804035">
                  <a:moveTo>
                    <a:pt x="721791" y="11899"/>
                  </a:moveTo>
                  <a:lnTo>
                    <a:pt x="719467" y="9791"/>
                  </a:lnTo>
                  <a:lnTo>
                    <a:pt x="717130" y="12128"/>
                  </a:lnTo>
                  <a:lnTo>
                    <a:pt x="717130" y="14236"/>
                  </a:lnTo>
                  <a:lnTo>
                    <a:pt x="719467" y="16332"/>
                  </a:lnTo>
                  <a:lnTo>
                    <a:pt x="721791" y="14236"/>
                  </a:lnTo>
                  <a:lnTo>
                    <a:pt x="721791" y="11899"/>
                  </a:lnTo>
                  <a:close/>
                </a:path>
                <a:path w="4601845" h="1804035">
                  <a:moveTo>
                    <a:pt x="796467" y="20993"/>
                  </a:moveTo>
                  <a:lnTo>
                    <a:pt x="795540" y="20294"/>
                  </a:lnTo>
                  <a:lnTo>
                    <a:pt x="795299" y="20294"/>
                  </a:lnTo>
                  <a:lnTo>
                    <a:pt x="793203" y="20993"/>
                  </a:lnTo>
                  <a:lnTo>
                    <a:pt x="793203" y="21463"/>
                  </a:lnTo>
                  <a:lnTo>
                    <a:pt x="792975" y="23101"/>
                  </a:lnTo>
                  <a:lnTo>
                    <a:pt x="793432" y="24498"/>
                  </a:lnTo>
                  <a:lnTo>
                    <a:pt x="793673" y="25895"/>
                  </a:lnTo>
                  <a:lnTo>
                    <a:pt x="794372" y="25666"/>
                  </a:lnTo>
                  <a:lnTo>
                    <a:pt x="795769" y="25666"/>
                  </a:lnTo>
                  <a:lnTo>
                    <a:pt x="796010" y="24269"/>
                  </a:lnTo>
                  <a:lnTo>
                    <a:pt x="796239" y="22631"/>
                  </a:lnTo>
                  <a:lnTo>
                    <a:pt x="796239" y="21234"/>
                  </a:lnTo>
                  <a:lnTo>
                    <a:pt x="796467" y="20993"/>
                  </a:lnTo>
                  <a:close/>
                </a:path>
                <a:path w="4601845" h="1804035">
                  <a:moveTo>
                    <a:pt x="904049" y="17729"/>
                  </a:moveTo>
                  <a:lnTo>
                    <a:pt x="903820" y="17030"/>
                  </a:lnTo>
                  <a:lnTo>
                    <a:pt x="902182" y="16802"/>
                  </a:lnTo>
                  <a:lnTo>
                    <a:pt x="900785" y="16560"/>
                  </a:lnTo>
                  <a:lnTo>
                    <a:pt x="899388" y="16560"/>
                  </a:lnTo>
                  <a:lnTo>
                    <a:pt x="899147" y="16332"/>
                  </a:lnTo>
                  <a:lnTo>
                    <a:pt x="898448" y="17259"/>
                  </a:lnTo>
                  <a:lnTo>
                    <a:pt x="898448" y="17500"/>
                  </a:lnTo>
                  <a:lnTo>
                    <a:pt x="899147" y="19596"/>
                  </a:lnTo>
                  <a:lnTo>
                    <a:pt x="899617" y="19596"/>
                  </a:lnTo>
                  <a:lnTo>
                    <a:pt x="901255" y="19837"/>
                  </a:lnTo>
                  <a:lnTo>
                    <a:pt x="902652" y="19367"/>
                  </a:lnTo>
                  <a:lnTo>
                    <a:pt x="904049" y="19126"/>
                  </a:lnTo>
                  <a:lnTo>
                    <a:pt x="904049" y="17729"/>
                  </a:lnTo>
                  <a:close/>
                </a:path>
                <a:path w="4601845" h="1804035">
                  <a:moveTo>
                    <a:pt x="904519" y="1801088"/>
                  </a:moveTo>
                  <a:lnTo>
                    <a:pt x="902411" y="1798751"/>
                  </a:lnTo>
                  <a:lnTo>
                    <a:pt x="900087" y="1798751"/>
                  </a:lnTo>
                  <a:lnTo>
                    <a:pt x="897978" y="1801088"/>
                  </a:lnTo>
                  <a:lnTo>
                    <a:pt x="900087" y="1803425"/>
                  </a:lnTo>
                  <a:lnTo>
                    <a:pt x="902423" y="1803425"/>
                  </a:lnTo>
                  <a:lnTo>
                    <a:pt x="904519" y="1801088"/>
                  </a:lnTo>
                  <a:close/>
                </a:path>
                <a:path w="4601845" h="1804035">
                  <a:moveTo>
                    <a:pt x="913853" y="643610"/>
                  </a:moveTo>
                  <a:lnTo>
                    <a:pt x="911987" y="641743"/>
                  </a:lnTo>
                  <a:lnTo>
                    <a:pt x="910348" y="641972"/>
                  </a:lnTo>
                  <a:lnTo>
                    <a:pt x="907554" y="644080"/>
                  </a:lnTo>
                  <a:lnTo>
                    <a:pt x="910590" y="646176"/>
                  </a:lnTo>
                  <a:lnTo>
                    <a:pt x="912685" y="647115"/>
                  </a:lnTo>
                  <a:lnTo>
                    <a:pt x="913853" y="643610"/>
                  </a:lnTo>
                  <a:close/>
                </a:path>
                <a:path w="4601845" h="1804035">
                  <a:moveTo>
                    <a:pt x="956792" y="647573"/>
                  </a:moveTo>
                  <a:lnTo>
                    <a:pt x="955624" y="644080"/>
                  </a:lnTo>
                  <a:lnTo>
                    <a:pt x="952588" y="646404"/>
                  </a:lnTo>
                  <a:lnTo>
                    <a:pt x="950493" y="645706"/>
                  </a:lnTo>
                  <a:lnTo>
                    <a:pt x="952360" y="648982"/>
                  </a:lnTo>
                  <a:lnTo>
                    <a:pt x="956792" y="647573"/>
                  </a:lnTo>
                  <a:close/>
                </a:path>
                <a:path w="4601845" h="1804035">
                  <a:moveTo>
                    <a:pt x="979893" y="919441"/>
                  </a:moveTo>
                  <a:lnTo>
                    <a:pt x="977798" y="917105"/>
                  </a:lnTo>
                  <a:lnTo>
                    <a:pt x="975461" y="917105"/>
                  </a:lnTo>
                  <a:lnTo>
                    <a:pt x="973353" y="919441"/>
                  </a:lnTo>
                  <a:lnTo>
                    <a:pt x="975461" y="921778"/>
                  </a:lnTo>
                  <a:lnTo>
                    <a:pt x="977798" y="921778"/>
                  </a:lnTo>
                  <a:lnTo>
                    <a:pt x="979893" y="919441"/>
                  </a:lnTo>
                  <a:close/>
                </a:path>
                <a:path w="4601845" h="1804035">
                  <a:moveTo>
                    <a:pt x="992962" y="644080"/>
                  </a:moveTo>
                  <a:lnTo>
                    <a:pt x="990866" y="641743"/>
                  </a:lnTo>
                  <a:lnTo>
                    <a:pt x="988758" y="641743"/>
                  </a:lnTo>
                  <a:lnTo>
                    <a:pt x="986421" y="644080"/>
                  </a:lnTo>
                  <a:lnTo>
                    <a:pt x="988529" y="646404"/>
                  </a:lnTo>
                  <a:lnTo>
                    <a:pt x="990866" y="646404"/>
                  </a:lnTo>
                  <a:lnTo>
                    <a:pt x="992962" y="644080"/>
                  </a:lnTo>
                  <a:close/>
                </a:path>
                <a:path w="4601845" h="1804035">
                  <a:moveTo>
                    <a:pt x="1090269" y="404647"/>
                  </a:moveTo>
                  <a:lnTo>
                    <a:pt x="1085837" y="403707"/>
                  </a:lnTo>
                  <a:lnTo>
                    <a:pt x="1084211" y="405574"/>
                  </a:lnTo>
                  <a:lnTo>
                    <a:pt x="1084211" y="407441"/>
                  </a:lnTo>
                  <a:lnTo>
                    <a:pt x="1087005" y="409079"/>
                  </a:lnTo>
                  <a:lnTo>
                    <a:pt x="1086307" y="407441"/>
                  </a:lnTo>
                  <a:lnTo>
                    <a:pt x="1090269" y="404647"/>
                  </a:lnTo>
                  <a:close/>
                </a:path>
                <a:path w="4601845" h="1804035">
                  <a:moveTo>
                    <a:pt x="1170787" y="398818"/>
                  </a:moveTo>
                  <a:lnTo>
                    <a:pt x="1168450" y="396709"/>
                  </a:lnTo>
                  <a:lnTo>
                    <a:pt x="1166114" y="398818"/>
                  </a:lnTo>
                  <a:lnTo>
                    <a:pt x="1166114" y="401142"/>
                  </a:lnTo>
                  <a:lnTo>
                    <a:pt x="1168450" y="403250"/>
                  </a:lnTo>
                  <a:lnTo>
                    <a:pt x="1170787" y="400913"/>
                  </a:lnTo>
                  <a:lnTo>
                    <a:pt x="1170787" y="398818"/>
                  </a:lnTo>
                  <a:close/>
                </a:path>
                <a:path w="4601845" h="1804035">
                  <a:moveTo>
                    <a:pt x="1255966" y="1627936"/>
                  </a:moveTo>
                  <a:lnTo>
                    <a:pt x="1253629" y="1625828"/>
                  </a:lnTo>
                  <a:lnTo>
                    <a:pt x="1251292" y="1627936"/>
                  </a:lnTo>
                  <a:lnTo>
                    <a:pt x="1251292" y="1630260"/>
                  </a:lnTo>
                  <a:lnTo>
                    <a:pt x="1253629" y="1632369"/>
                  </a:lnTo>
                  <a:lnTo>
                    <a:pt x="1255966" y="1630032"/>
                  </a:lnTo>
                  <a:lnTo>
                    <a:pt x="1255966" y="1627936"/>
                  </a:lnTo>
                  <a:close/>
                </a:path>
                <a:path w="4601845" h="1804035">
                  <a:moveTo>
                    <a:pt x="1313840" y="18669"/>
                  </a:moveTo>
                  <a:lnTo>
                    <a:pt x="1313129" y="16560"/>
                  </a:lnTo>
                  <a:lnTo>
                    <a:pt x="1312672" y="16560"/>
                  </a:lnTo>
                  <a:lnTo>
                    <a:pt x="1311033" y="16332"/>
                  </a:lnTo>
                  <a:lnTo>
                    <a:pt x="1309636" y="16802"/>
                  </a:lnTo>
                  <a:lnTo>
                    <a:pt x="1308239" y="17030"/>
                  </a:lnTo>
                  <a:lnTo>
                    <a:pt x="1308239" y="18427"/>
                  </a:lnTo>
                  <a:lnTo>
                    <a:pt x="1308468" y="19126"/>
                  </a:lnTo>
                  <a:lnTo>
                    <a:pt x="1310106" y="19367"/>
                  </a:lnTo>
                  <a:lnTo>
                    <a:pt x="1311503" y="19596"/>
                  </a:lnTo>
                  <a:lnTo>
                    <a:pt x="1312900" y="19596"/>
                  </a:lnTo>
                  <a:lnTo>
                    <a:pt x="1313129" y="19837"/>
                  </a:lnTo>
                  <a:lnTo>
                    <a:pt x="1313840" y="18897"/>
                  </a:lnTo>
                  <a:lnTo>
                    <a:pt x="1313840" y="18669"/>
                  </a:lnTo>
                  <a:close/>
                </a:path>
                <a:path w="4601845" h="1804035">
                  <a:moveTo>
                    <a:pt x="1422577" y="404876"/>
                  </a:moveTo>
                  <a:lnTo>
                    <a:pt x="1419783" y="402780"/>
                  </a:lnTo>
                  <a:lnTo>
                    <a:pt x="1417675" y="401612"/>
                  </a:lnTo>
                  <a:lnTo>
                    <a:pt x="1416278" y="405345"/>
                  </a:lnTo>
                  <a:lnTo>
                    <a:pt x="1418145" y="407212"/>
                  </a:lnTo>
                  <a:lnTo>
                    <a:pt x="1419783" y="406984"/>
                  </a:lnTo>
                  <a:lnTo>
                    <a:pt x="1422577" y="404876"/>
                  </a:lnTo>
                  <a:close/>
                </a:path>
                <a:path w="4601845" h="1804035">
                  <a:moveTo>
                    <a:pt x="1432852" y="644537"/>
                  </a:moveTo>
                  <a:lnTo>
                    <a:pt x="1430515" y="642442"/>
                  </a:lnTo>
                  <a:lnTo>
                    <a:pt x="1428178" y="644537"/>
                  </a:lnTo>
                  <a:lnTo>
                    <a:pt x="1428178" y="646874"/>
                  </a:lnTo>
                  <a:lnTo>
                    <a:pt x="1430515" y="648982"/>
                  </a:lnTo>
                  <a:lnTo>
                    <a:pt x="1432852" y="646874"/>
                  </a:lnTo>
                  <a:lnTo>
                    <a:pt x="1432852" y="644537"/>
                  </a:lnTo>
                  <a:close/>
                </a:path>
                <a:path w="4601845" h="1804035">
                  <a:moveTo>
                    <a:pt x="1657807" y="1798281"/>
                  </a:moveTo>
                  <a:lnTo>
                    <a:pt x="1657108" y="1796186"/>
                  </a:lnTo>
                  <a:lnTo>
                    <a:pt x="1656651" y="1796186"/>
                  </a:lnTo>
                  <a:lnTo>
                    <a:pt x="1655013" y="1795957"/>
                  </a:lnTo>
                  <a:lnTo>
                    <a:pt x="1653616" y="1796415"/>
                  </a:lnTo>
                  <a:lnTo>
                    <a:pt x="1652206" y="1796656"/>
                  </a:lnTo>
                  <a:lnTo>
                    <a:pt x="1652206" y="1797354"/>
                  </a:lnTo>
                  <a:lnTo>
                    <a:pt x="1652447" y="1798053"/>
                  </a:lnTo>
                  <a:lnTo>
                    <a:pt x="1652447" y="1798751"/>
                  </a:lnTo>
                  <a:lnTo>
                    <a:pt x="1654073" y="1798993"/>
                  </a:lnTo>
                  <a:lnTo>
                    <a:pt x="1655483" y="1799221"/>
                  </a:lnTo>
                  <a:lnTo>
                    <a:pt x="1656880" y="1799221"/>
                  </a:lnTo>
                  <a:lnTo>
                    <a:pt x="1657108" y="1799450"/>
                  </a:lnTo>
                  <a:lnTo>
                    <a:pt x="1657807" y="1798523"/>
                  </a:lnTo>
                  <a:lnTo>
                    <a:pt x="1657807" y="1798281"/>
                  </a:lnTo>
                  <a:close/>
                </a:path>
                <a:path w="4601845" h="1804035">
                  <a:moveTo>
                    <a:pt x="1665744" y="919911"/>
                  </a:moveTo>
                  <a:lnTo>
                    <a:pt x="1663407" y="917816"/>
                  </a:lnTo>
                  <a:lnTo>
                    <a:pt x="1660842" y="919911"/>
                  </a:lnTo>
                  <a:lnTo>
                    <a:pt x="1660842" y="922007"/>
                  </a:lnTo>
                  <a:lnTo>
                    <a:pt x="1663407" y="924344"/>
                  </a:lnTo>
                  <a:lnTo>
                    <a:pt x="1665744" y="922248"/>
                  </a:lnTo>
                  <a:lnTo>
                    <a:pt x="1665744" y="919911"/>
                  </a:lnTo>
                  <a:close/>
                </a:path>
                <a:path w="4601845" h="1804035">
                  <a:moveTo>
                    <a:pt x="1773796" y="18427"/>
                  </a:moveTo>
                  <a:lnTo>
                    <a:pt x="1771459" y="16332"/>
                  </a:lnTo>
                  <a:lnTo>
                    <a:pt x="1769122" y="18669"/>
                  </a:lnTo>
                  <a:lnTo>
                    <a:pt x="1769122" y="20764"/>
                  </a:lnTo>
                  <a:lnTo>
                    <a:pt x="1771459" y="22860"/>
                  </a:lnTo>
                  <a:lnTo>
                    <a:pt x="1773796" y="20764"/>
                  </a:lnTo>
                  <a:lnTo>
                    <a:pt x="1773796" y="18427"/>
                  </a:lnTo>
                  <a:close/>
                </a:path>
                <a:path w="4601845" h="1804035">
                  <a:moveTo>
                    <a:pt x="1805292" y="20764"/>
                  </a:moveTo>
                  <a:lnTo>
                    <a:pt x="1803425" y="18897"/>
                  </a:lnTo>
                  <a:lnTo>
                    <a:pt x="1801799" y="19126"/>
                  </a:lnTo>
                  <a:lnTo>
                    <a:pt x="1798993" y="21234"/>
                  </a:lnTo>
                  <a:lnTo>
                    <a:pt x="1802028" y="23571"/>
                  </a:lnTo>
                  <a:lnTo>
                    <a:pt x="1804123" y="24498"/>
                  </a:lnTo>
                  <a:lnTo>
                    <a:pt x="1805292" y="20764"/>
                  </a:lnTo>
                  <a:close/>
                </a:path>
                <a:path w="4601845" h="1804035">
                  <a:moveTo>
                    <a:pt x="1954187" y="805561"/>
                  </a:moveTo>
                  <a:lnTo>
                    <a:pt x="1951609" y="802995"/>
                  </a:lnTo>
                  <a:lnTo>
                    <a:pt x="1949513" y="805802"/>
                  </a:lnTo>
                  <a:lnTo>
                    <a:pt x="1948586" y="807897"/>
                  </a:lnTo>
                  <a:lnTo>
                    <a:pt x="1952548" y="809536"/>
                  </a:lnTo>
                  <a:lnTo>
                    <a:pt x="1953475" y="807427"/>
                  </a:lnTo>
                  <a:lnTo>
                    <a:pt x="1954187" y="805561"/>
                  </a:lnTo>
                  <a:close/>
                </a:path>
                <a:path w="4601845" h="1804035">
                  <a:moveTo>
                    <a:pt x="1967953" y="644080"/>
                  </a:moveTo>
                  <a:lnTo>
                    <a:pt x="1963978" y="642670"/>
                  </a:lnTo>
                  <a:lnTo>
                    <a:pt x="1963051" y="644779"/>
                  </a:lnTo>
                  <a:lnTo>
                    <a:pt x="1962353" y="646645"/>
                  </a:lnTo>
                  <a:lnTo>
                    <a:pt x="1964918" y="649211"/>
                  </a:lnTo>
                  <a:lnTo>
                    <a:pt x="1967014" y="646176"/>
                  </a:lnTo>
                  <a:lnTo>
                    <a:pt x="1967953" y="644080"/>
                  </a:lnTo>
                  <a:close/>
                </a:path>
                <a:path w="4601845" h="1804035">
                  <a:moveTo>
                    <a:pt x="2038197" y="398818"/>
                  </a:moveTo>
                  <a:lnTo>
                    <a:pt x="2037486" y="396709"/>
                  </a:lnTo>
                  <a:lnTo>
                    <a:pt x="2037029" y="396709"/>
                  </a:lnTo>
                  <a:lnTo>
                    <a:pt x="2035390" y="396481"/>
                  </a:lnTo>
                  <a:lnTo>
                    <a:pt x="2033993" y="396951"/>
                  </a:lnTo>
                  <a:lnTo>
                    <a:pt x="2032596" y="397179"/>
                  </a:lnTo>
                  <a:lnTo>
                    <a:pt x="2032596" y="398576"/>
                  </a:lnTo>
                  <a:lnTo>
                    <a:pt x="2032825" y="399275"/>
                  </a:lnTo>
                  <a:lnTo>
                    <a:pt x="2034222" y="399516"/>
                  </a:lnTo>
                  <a:lnTo>
                    <a:pt x="2035860" y="399745"/>
                  </a:lnTo>
                  <a:lnTo>
                    <a:pt x="2037257" y="399745"/>
                  </a:lnTo>
                  <a:lnTo>
                    <a:pt x="2037499" y="399973"/>
                  </a:lnTo>
                  <a:lnTo>
                    <a:pt x="2038197" y="399046"/>
                  </a:lnTo>
                  <a:lnTo>
                    <a:pt x="2038197" y="398818"/>
                  </a:lnTo>
                  <a:close/>
                </a:path>
                <a:path w="4601845" h="1804035">
                  <a:moveTo>
                    <a:pt x="2045893" y="10731"/>
                  </a:moveTo>
                  <a:lnTo>
                    <a:pt x="2045665" y="9093"/>
                  </a:lnTo>
                  <a:lnTo>
                    <a:pt x="2043557" y="6299"/>
                  </a:lnTo>
                  <a:lnTo>
                    <a:pt x="2041461" y="9334"/>
                  </a:lnTo>
                  <a:lnTo>
                    <a:pt x="2040521" y="11430"/>
                  </a:lnTo>
                  <a:lnTo>
                    <a:pt x="2044026" y="12598"/>
                  </a:lnTo>
                  <a:lnTo>
                    <a:pt x="2045893" y="10731"/>
                  </a:lnTo>
                  <a:close/>
                </a:path>
                <a:path w="4601845" h="1804035">
                  <a:moveTo>
                    <a:pt x="2059901" y="407911"/>
                  </a:moveTo>
                  <a:lnTo>
                    <a:pt x="2056396" y="406742"/>
                  </a:lnTo>
                  <a:lnTo>
                    <a:pt x="2054999" y="411175"/>
                  </a:lnTo>
                  <a:lnTo>
                    <a:pt x="2058263" y="413042"/>
                  </a:lnTo>
                  <a:lnTo>
                    <a:pt x="2057565" y="410946"/>
                  </a:lnTo>
                  <a:lnTo>
                    <a:pt x="2059901" y="407911"/>
                  </a:lnTo>
                  <a:close/>
                </a:path>
                <a:path w="4601845" h="1804035">
                  <a:moveTo>
                    <a:pt x="2081364" y="643610"/>
                  </a:moveTo>
                  <a:lnTo>
                    <a:pt x="2080425" y="642912"/>
                  </a:lnTo>
                  <a:lnTo>
                    <a:pt x="2080196" y="642912"/>
                  </a:lnTo>
                  <a:lnTo>
                    <a:pt x="2078101" y="643610"/>
                  </a:lnTo>
                  <a:lnTo>
                    <a:pt x="2078101" y="644080"/>
                  </a:lnTo>
                  <a:lnTo>
                    <a:pt x="2077859" y="645706"/>
                  </a:lnTo>
                  <a:lnTo>
                    <a:pt x="2078329" y="647115"/>
                  </a:lnTo>
                  <a:lnTo>
                    <a:pt x="2078558" y="648512"/>
                  </a:lnTo>
                  <a:lnTo>
                    <a:pt x="2079967" y="648512"/>
                  </a:lnTo>
                  <a:lnTo>
                    <a:pt x="2080666" y="648271"/>
                  </a:lnTo>
                  <a:lnTo>
                    <a:pt x="2080895" y="646874"/>
                  </a:lnTo>
                  <a:lnTo>
                    <a:pt x="2081136" y="645248"/>
                  </a:lnTo>
                  <a:lnTo>
                    <a:pt x="2081136" y="643839"/>
                  </a:lnTo>
                  <a:lnTo>
                    <a:pt x="2081364" y="643610"/>
                  </a:lnTo>
                  <a:close/>
                </a:path>
                <a:path w="4601845" h="1804035">
                  <a:moveTo>
                    <a:pt x="2141804" y="407911"/>
                  </a:moveTo>
                  <a:lnTo>
                    <a:pt x="2138299" y="406742"/>
                  </a:lnTo>
                  <a:lnTo>
                    <a:pt x="2136902" y="411175"/>
                  </a:lnTo>
                  <a:lnTo>
                    <a:pt x="2140166" y="413042"/>
                  </a:lnTo>
                  <a:lnTo>
                    <a:pt x="2139708" y="410946"/>
                  </a:lnTo>
                  <a:lnTo>
                    <a:pt x="2141804" y="407911"/>
                  </a:lnTo>
                  <a:close/>
                </a:path>
                <a:path w="4601845" h="1804035">
                  <a:moveTo>
                    <a:pt x="2323833" y="19596"/>
                  </a:moveTo>
                  <a:lnTo>
                    <a:pt x="2323363" y="18199"/>
                  </a:lnTo>
                  <a:lnTo>
                    <a:pt x="2323122" y="16802"/>
                  </a:lnTo>
                  <a:lnTo>
                    <a:pt x="2322423" y="16802"/>
                  </a:lnTo>
                  <a:lnTo>
                    <a:pt x="2321725" y="17030"/>
                  </a:lnTo>
                  <a:lnTo>
                    <a:pt x="2321026" y="17030"/>
                  </a:lnTo>
                  <a:lnTo>
                    <a:pt x="2320798" y="18427"/>
                  </a:lnTo>
                  <a:lnTo>
                    <a:pt x="2320556" y="20066"/>
                  </a:lnTo>
                  <a:lnTo>
                    <a:pt x="2320556" y="21463"/>
                  </a:lnTo>
                  <a:lnTo>
                    <a:pt x="2320328" y="21704"/>
                  </a:lnTo>
                  <a:lnTo>
                    <a:pt x="2321255" y="22402"/>
                  </a:lnTo>
                  <a:lnTo>
                    <a:pt x="2321496" y="22402"/>
                  </a:lnTo>
                  <a:lnTo>
                    <a:pt x="2323592" y="21704"/>
                  </a:lnTo>
                  <a:lnTo>
                    <a:pt x="2323592" y="21234"/>
                  </a:lnTo>
                  <a:lnTo>
                    <a:pt x="2323833" y="19596"/>
                  </a:lnTo>
                  <a:close/>
                </a:path>
                <a:path w="4601845" h="1804035">
                  <a:moveTo>
                    <a:pt x="2448217" y="14935"/>
                  </a:moveTo>
                  <a:lnTo>
                    <a:pt x="2444940" y="13068"/>
                  </a:lnTo>
                  <a:lnTo>
                    <a:pt x="2445639" y="15163"/>
                  </a:lnTo>
                  <a:lnTo>
                    <a:pt x="2443543" y="18199"/>
                  </a:lnTo>
                  <a:lnTo>
                    <a:pt x="2446807" y="19367"/>
                  </a:lnTo>
                  <a:lnTo>
                    <a:pt x="2448217" y="14935"/>
                  </a:lnTo>
                  <a:close/>
                </a:path>
                <a:path w="4601845" h="1804035">
                  <a:moveTo>
                    <a:pt x="2448445" y="401142"/>
                  </a:moveTo>
                  <a:lnTo>
                    <a:pt x="2447506" y="400443"/>
                  </a:lnTo>
                  <a:lnTo>
                    <a:pt x="2447277" y="400443"/>
                  </a:lnTo>
                  <a:lnTo>
                    <a:pt x="2445181" y="401142"/>
                  </a:lnTo>
                  <a:lnTo>
                    <a:pt x="2445181" y="401612"/>
                  </a:lnTo>
                  <a:lnTo>
                    <a:pt x="2444940" y="403250"/>
                  </a:lnTo>
                  <a:lnTo>
                    <a:pt x="2445410" y="404647"/>
                  </a:lnTo>
                  <a:lnTo>
                    <a:pt x="2445639" y="406044"/>
                  </a:lnTo>
                  <a:lnTo>
                    <a:pt x="2447048" y="406044"/>
                  </a:lnTo>
                  <a:lnTo>
                    <a:pt x="2447747" y="405815"/>
                  </a:lnTo>
                  <a:lnTo>
                    <a:pt x="2447975" y="404418"/>
                  </a:lnTo>
                  <a:lnTo>
                    <a:pt x="2448204" y="402780"/>
                  </a:lnTo>
                  <a:lnTo>
                    <a:pt x="2448204" y="401383"/>
                  </a:lnTo>
                  <a:lnTo>
                    <a:pt x="2448445" y="401142"/>
                  </a:lnTo>
                  <a:close/>
                </a:path>
                <a:path w="4601845" h="1804035">
                  <a:moveTo>
                    <a:pt x="2467813" y="4902"/>
                  </a:moveTo>
                  <a:lnTo>
                    <a:pt x="2465717" y="2565"/>
                  </a:lnTo>
                  <a:lnTo>
                    <a:pt x="2463381" y="2565"/>
                  </a:lnTo>
                  <a:lnTo>
                    <a:pt x="2461272" y="4902"/>
                  </a:lnTo>
                  <a:lnTo>
                    <a:pt x="2463609" y="7226"/>
                  </a:lnTo>
                  <a:lnTo>
                    <a:pt x="2465717" y="7226"/>
                  </a:lnTo>
                  <a:lnTo>
                    <a:pt x="2467813" y="4902"/>
                  </a:lnTo>
                  <a:close/>
                </a:path>
                <a:path w="4601845" h="1804035">
                  <a:moveTo>
                    <a:pt x="2553220" y="1789658"/>
                  </a:moveTo>
                  <a:lnTo>
                    <a:pt x="2551125" y="1786153"/>
                  </a:lnTo>
                  <a:lnTo>
                    <a:pt x="2546921" y="1787791"/>
                  </a:lnTo>
                  <a:lnTo>
                    <a:pt x="2548090" y="1791284"/>
                  </a:lnTo>
                  <a:lnTo>
                    <a:pt x="2551125" y="1788947"/>
                  </a:lnTo>
                  <a:lnTo>
                    <a:pt x="2553220" y="1789658"/>
                  </a:lnTo>
                  <a:close/>
                </a:path>
                <a:path w="4601845" h="1804035">
                  <a:moveTo>
                    <a:pt x="2710510" y="13068"/>
                  </a:moveTo>
                  <a:lnTo>
                    <a:pt x="2710040" y="11658"/>
                  </a:lnTo>
                  <a:lnTo>
                    <a:pt x="2709811" y="10261"/>
                  </a:lnTo>
                  <a:lnTo>
                    <a:pt x="2708414" y="10261"/>
                  </a:lnTo>
                  <a:lnTo>
                    <a:pt x="2707703" y="10502"/>
                  </a:lnTo>
                  <a:lnTo>
                    <a:pt x="2707475" y="11899"/>
                  </a:lnTo>
                  <a:lnTo>
                    <a:pt x="2707246" y="13525"/>
                  </a:lnTo>
                  <a:lnTo>
                    <a:pt x="2707246" y="14935"/>
                  </a:lnTo>
                  <a:lnTo>
                    <a:pt x="2707005" y="15163"/>
                  </a:lnTo>
                  <a:lnTo>
                    <a:pt x="2707944" y="15862"/>
                  </a:lnTo>
                  <a:lnTo>
                    <a:pt x="2708173" y="15862"/>
                  </a:lnTo>
                  <a:lnTo>
                    <a:pt x="2710281" y="15163"/>
                  </a:lnTo>
                  <a:lnTo>
                    <a:pt x="2710281" y="14693"/>
                  </a:lnTo>
                  <a:lnTo>
                    <a:pt x="2710510" y="13068"/>
                  </a:lnTo>
                  <a:close/>
                </a:path>
                <a:path w="4601845" h="1804035">
                  <a:moveTo>
                    <a:pt x="2814828" y="1682775"/>
                  </a:moveTo>
                  <a:lnTo>
                    <a:pt x="2814586" y="1682076"/>
                  </a:lnTo>
                  <a:lnTo>
                    <a:pt x="2812961" y="1681835"/>
                  </a:lnTo>
                  <a:lnTo>
                    <a:pt x="2811551" y="1681607"/>
                  </a:lnTo>
                  <a:lnTo>
                    <a:pt x="2810154" y="1681607"/>
                  </a:lnTo>
                  <a:lnTo>
                    <a:pt x="2809925" y="1681378"/>
                  </a:lnTo>
                  <a:lnTo>
                    <a:pt x="2809227" y="1682305"/>
                  </a:lnTo>
                  <a:lnTo>
                    <a:pt x="2809227" y="1682534"/>
                  </a:lnTo>
                  <a:lnTo>
                    <a:pt x="2809925" y="1684642"/>
                  </a:lnTo>
                  <a:lnTo>
                    <a:pt x="2810383" y="1684642"/>
                  </a:lnTo>
                  <a:lnTo>
                    <a:pt x="2812021" y="1684870"/>
                  </a:lnTo>
                  <a:lnTo>
                    <a:pt x="2813418" y="1684401"/>
                  </a:lnTo>
                  <a:lnTo>
                    <a:pt x="2814828" y="1684172"/>
                  </a:lnTo>
                  <a:lnTo>
                    <a:pt x="2814828" y="1682775"/>
                  </a:lnTo>
                  <a:close/>
                </a:path>
                <a:path w="4601845" h="1804035">
                  <a:moveTo>
                    <a:pt x="2979343" y="1524088"/>
                  </a:moveTo>
                  <a:lnTo>
                    <a:pt x="2978874" y="1522691"/>
                  </a:lnTo>
                  <a:lnTo>
                    <a:pt x="2978645" y="1521282"/>
                  </a:lnTo>
                  <a:lnTo>
                    <a:pt x="2977248" y="1521282"/>
                  </a:lnTo>
                  <a:lnTo>
                    <a:pt x="2976549" y="1521523"/>
                  </a:lnTo>
                  <a:lnTo>
                    <a:pt x="2976308" y="1523149"/>
                  </a:lnTo>
                  <a:lnTo>
                    <a:pt x="2976080" y="1524558"/>
                  </a:lnTo>
                  <a:lnTo>
                    <a:pt x="2976080" y="1525955"/>
                  </a:lnTo>
                  <a:lnTo>
                    <a:pt x="2975838" y="1526184"/>
                  </a:lnTo>
                  <a:lnTo>
                    <a:pt x="2976778" y="1526882"/>
                  </a:lnTo>
                  <a:lnTo>
                    <a:pt x="2977007" y="1526882"/>
                  </a:lnTo>
                  <a:lnTo>
                    <a:pt x="2979115" y="1526184"/>
                  </a:lnTo>
                  <a:lnTo>
                    <a:pt x="2979115" y="1525714"/>
                  </a:lnTo>
                  <a:lnTo>
                    <a:pt x="2979343" y="1524088"/>
                  </a:lnTo>
                  <a:close/>
                </a:path>
                <a:path w="4601845" h="1804035">
                  <a:moveTo>
                    <a:pt x="3409200" y="1626527"/>
                  </a:moveTo>
                  <a:lnTo>
                    <a:pt x="3408959" y="1624901"/>
                  </a:lnTo>
                  <a:lnTo>
                    <a:pt x="3406864" y="1622094"/>
                  </a:lnTo>
                  <a:lnTo>
                    <a:pt x="3404768" y="1625130"/>
                  </a:lnTo>
                  <a:lnTo>
                    <a:pt x="3403828" y="1627238"/>
                  </a:lnTo>
                  <a:lnTo>
                    <a:pt x="3407333" y="1628635"/>
                  </a:lnTo>
                  <a:lnTo>
                    <a:pt x="3409200" y="1626527"/>
                  </a:lnTo>
                  <a:close/>
                </a:path>
                <a:path w="4601845" h="1804035">
                  <a:moveTo>
                    <a:pt x="3423196" y="801598"/>
                  </a:moveTo>
                  <a:lnTo>
                    <a:pt x="3419233" y="799960"/>
                  </a:lnTo>
                  <a:lnTo>
                    <a:pt x="3418294" y="802068"/>
                  </a:lnTo>
                  <a:lnTo>
                    <a:pt x="3417595" y="803935"/>
                  </a:lnTo>
                  <a:lnTo>
                    <a:pt x="3420160" y="806500"/>
                  </a:lnTo>
                  <a:lnTo>
                    <a:pt x="3422269" y="803465"/>
                  </a:lnTo>
                  <a:lnTo>
                    <a:pt x="3423196" y="801598"/>
                  </a:lnTo>
                  <a:close/>
                </a:path>
                <a:path w="4601845" h="1804035">
                  <a:moveTo>
                    <a:pt x="3447935" y="6527"/>
                  </a:moveTo>
                  <a:lnTo>
                    <a:pt x="3447465" y="5130"/>
                  </a:lnTo>
                  <a:lnTo>
                    <a:pt x="3447237" y="3733"/>
                  </a:lnTo>
                  <a:lnTo>
                    <a:pt x="3445840" y="3733"/>
                  </a:lnTo>
                  <a:lnTo>
                    <a:pt x="3445141" y="3962"/>
                  </a:lnTo>
                  <a:lnTo>
                    <a:pt x="3444900" y="5359"/>
                  </a:lnTo>
                  <a:lnTo>
                    <a:pt x="3444671" y="6997"/>
                  </a:lnTo>
                  <a:lnTo>
                    <a:pt x="3444671" y="8394"/>
                  </a:lnTo>
                  <a:lnTo>
                    <a:pt x="3444430" y="8636"/>
                  </a:lnTo>
                  <a:lnTo>
                    <a:pt x="3445370" y="9334"/>
                  </a:lnTo>
                  <a:lnTo>
                    <a:pt x="3445599" y="9334"/>
                  </a:lnTo>
                  <a:lnTo>
                    <a:pt x="3447707" y="8636"/>
                  </a:lnTo>
                  <a:lnTo>
                    <a:pt x="3447707" y="8166"/>
                  </a:lnTo>
                  <a:lnTo>
                    <a:pt x="3447935" y="6527"/>
                  </a:lnTo>
                  <a:close/>
                </a:path>
                <a:path w="4601845" h="1804035">
                  <a:moveTo>
                    <a:pt x="3457740" y="13068"/>
                  </a:moveTo>
                  <a:lnTo>
                    <a:pt x="3455632" y="13766"/>
                  </a:lnTo>
                  <a:lnTo>
                    <a:pt x="3452838" y="11658"/>
                  </a:lnTo>
                  <a:lnTo>
                    <a:pt x="3451441" y="14935"/>
                  </a:lnTo>
                  <a:lnTo>
                    <a:pt x="3455873" y="16332"/>
                  </a:lnTo>
                  <a:lnTo>
                    <a:pt x="3457333" y="13766"/>
                  </a:lnTo>
                  <a:lnTo>
                    <a:pt x="3457740" y="13068"/>
                  </a:lnTo>
                  <a:close/>
                </a:path>
                <a:path w="4601845" h="1804035">
                  <a:moveTo>
                    <a:pt x="3478034" y="7467"/>
                  </a:moveTo>
                  <a:lnTo>
                    <a:pt x="3477806" y="5829"/>
                  </a:lnTo>
                  <a:lnTo>
                    <a:pt x="3475710" y="3035"/>
                  </a:lnTo>
                  <a:lnTo>
                    <a:pt x="3473602" y="6057"/>
                  </a:lnTo>
                  <a:lnTo>
                    <a:pt x="3472675" y="8166"/>
                  </a:lnTo>
                  <a:lnTo>
                    <a:pt x="3476167" y="9334"/>
                  </a:lnTo>
                  <a:lnTo>
                    <a:pt x="3478034" y="7467"/>
                  </a:lnTo>
                  <a:close/>
                </a:path>
                <a:path w="4601845" h="1804035">
                  <a:moveTo>
                    <a:pt x="3585616" y="801357"/>
                  </a:moveTo>
                  <a:lnTo>
                    <a:pt x="3583521" y="799033"/>
                  </a:lnTo>
                  <a:lnTo>
                    <a:pt x="3581184" y="799033"/>
                  </a:lnTo>
                  <a:lnTo>
                    <a:pt x="3579088" y="801357"/>
                  </a:lnTo>
                  <a:lnTo>
                    <a:pt x="3581184" y="803694"/>
                  </a:lnTo>
                  <a:lnTo>
                    <a:pt x="3583521" y="803694"/>
                  </a:lnTo>
                  <a:lnTo>
                    <a:pt x="3585616" y="801357"/>
                  </a:lnTo>
                  <a:close/>
                </a:path>
                <a:path w="4601845" h="1804035">
                  <a:moveTo>
                    <a:pt x="3713505" y="401612"/>
                  </a:moveTo>
                  <a:lnTo>
                    <a:pt x="3711397" y="399275"/>
                  </a:lnTo>
                  <a:lnTo>
                    <a:pt x="3709073" y="399275"/>
                  </a:lnTo>
                  <a:lnTo>
                    <a:pt x="3706965" y="401612"/>
                  </a:lnTo>
                  <a:lnTo>
                    <a:pt x="3709073" y="403948"/>
                  </a:lnTo>
                  <a:lnTo>
                    <a:pt x="3711168" y="403948"/>
                  </a:lnTo>
                  <a:lnTo>
                    <a:pt x="3713505" y="401612"/>
                  </a:lnTo>
                  <a:close/>
                </a:path>
                <a:path w="4601845" h="1804035">
                  <a:moveTo>
                    <a:pt x="3893896" y="4902"/>
                  </a:moveTo>
                  <a:lnTo>
                    <a:pt x="3890861" y="2794"/>
                  </a:lnTo>
                  <a:lnTo>
                    <a:pt x="3888994" y="1866"/>
                  </a:lnTo>
                  <a:lnTo>
                    <a:pt x="3887355" y="5359"/>
                  </a:lnTo>
                  <a:lnTo>
                    <a:pt x="3889451" y="7226"/>
                  </a:lnTo>
                  <a:lnTo>
                    <a:pt x="3891089" y="6997"/>
                  </a:lnTo>
                  <a:lnTo>
                    <a:pt x="3893896" y="4902"/>
                  </a:lnTo>
                  <a:close/>
                </a:path>
                <a:path w="4601845" h="1804035">
                  <a:moveTo>
                    <a:pt x="3913962" y="1765388"/>
                  </a:moveTo>
                  <a:lnTo>
                    <a:pt x="3911625" y="1763280"/>
                  </a:lnTo>
                  <a:lnTo>
                    <a:pt x="3909288" y="1765617"/>
                  </a:lnTo>
                  <a:lnTo>
                    <a:pt x="3909288" y="1767713"/>
                  </a:lnTo>
                  <a:lnTo>
                    <a:pt x="3911625" y="1769821"/>
                  </a:lnTo>
                  <a:lnTo>
                    <a:pt x="3913962" y="1767713"/>
                  </a:lnTo>
                  <a:lnTo>
                    <a:pt x="3913962" y="1765388"/>
                  </a:lnTo>
                  <a:close/>
                </a:path>
                <a:path w="4601845" h="1804035">
                  <a:moveTo>
                    <a:pt x="3946868" y="805091"/>
                  </a:moveTo>
                  <a:lnTo>
                    <a:pt x="3944531" y="802995"/>
                  </a:lnTo>
                  <a:lnTo>
                    <a:pt x="3942194" y="805091"/>
                  </a:lnTo>
                  <a:lnTo>
                    <a:pt x="3942194" y="807427"/>
                  </a:lnTo>
                  <a:lnTo>
                    <a:pt x="3944531" y="809536"/>
                  </a:lnTo>
                  <a:lnTo>
                    <a:pt x="3946868" y="807427"/>
                  </a:lnTo>
                  <a:lnTo>
                    <a:pt x="3946868" y="805091"/>
                  </a:lnTo>
                  <a:close/>
                </a:path>
                <a:path w="4601845" h="1804035">
                  <a:moveTo>
                    <a:pt x="4049077" y="8394"/>
                  </a:moveTo>
                  <a:lnTo>
                    <a:pt x="4045572" y="6997"/>
                  </a:lnTo>
                  <a:lnTo>
                    <a:pt x="4043705" y="8864"/>
                  </a:lnTo>
                  <a:lnTo>
                    <a:pt x="4043946" y="10502"/>
                  </a:lnTo>
                  <a:lnTo>
                    <a:pt x="4046042" y="13296"/>
                  </a:lnTo>
                  <a:lnTo>
                    <a:pt x="4048137" y="10502"/>
                  </a:lnTo>
                  <a:lnTo>
                    <a:pt x="4049077" y="8394"/>
                  </a:lnTo>
                  <a:close/>
                </a:path>
                <a:path w="4601845" h="1804035">
                  <a:moveTo>
                    <a:pt x="4135653" y="395541"/>
                  </a:moveTo>
                  <a:lnTo>
                    <a:pt x="4134955" y="393446"/>
                  </a:lnTo>
                  <a:lnTo>
                    <a:pt x="4134485" y="393446"/>
                  </a:lnTo>
                  <a:lnTo>
                    <a:pt x="4132859" y="393217"/>
                  </a:lnTo>
                  <a:lnTo>
                    <a:pt x="4131449" y="393674"/>
                  </a:lnTo>
                  <a:lnTo>
                    <a:pt x="4130052" y="393915"/>
                  </a:lnTo>
                  <a:lnTo>
                    <a:pt x="4130052" y="394614"/>
                  </a:lnTo>
                  <a:lnTo>
                    <a:pt x="4130281" y="395312"/>
                  </a:lnTo>
                  <a:lnTo>
                    <a:pt x="4130281" y="396011"/>
                  </a:lnTo>
                  <a:lnTo>
                    <a:pt x="4131691" y="396240"/>
                  </a:lnTo>
                  <a:lnTo>
                    <a:pt x="4133316" y="396481"/>
                  </a:lnTo>
                  <a:lnTo>
                    <a:pt x="4134726" y="396481"/>
                  </a:lnTo>
                  <a:lnTo>
                    <a:pt x="4134955" y="396709"/>
                  </a:lnTo>
                  <a:lnTo>
                    <a:pt x="4135653" y="395782"/>
                  </a:lnTo>
                  <a:lnTo>
                    <a:pt x="4135653" y="395541"/>
                  </a:lnTo>
                  <a:close/>
                </a:path>
                <a:path w="4601845" h="1804035">
                  <a:moveTo>
                    <a:pt x="4181627" y="1764677"/>
                  </a:moveTo>
                  <a:lnTo>
                    <a:pt x="4181398" y="1763979"/>
                  </a:lnTo>
                  <a:lnTo>
                    <a:pt x="4179760" y="1763750"/>
                  </a:lnTo>
                  <a:lnTo>
                    <a:pt x="4178363" y="1763522"/>
                  </a:lnTo>
                  <a:lnTo>
                    <a:pt x="4176953" y="1763522"/>
                  </a:lnTo>
                  <a:lnTo>
                    <a:pt x="4176725" y="1763280"/>
                  </a:lnTo>
                  <a:lnTo>
                    <a:pt x="4176026" y="1764220"/>
                  </a:lnTo>
                  <a:lnTo>
                    <a:pt x="4176026" y="1764449"/>
                  </a:lnTo>
                  <a:lnTo>
                    <a:pt x="4176725" y="1766544"/>
                  </a:lnTo>
                  <a:lnTo>
                    <a:pt x="4177195" y="1766544"/>
                  </a:lnTo>
                  <a:lnTo>
                    <a:pt x="4178833" y="1766785"/>
                  </a:lnTo>
                  <a:lnTo>
                    <a:pt x="4180230" y="1766316"/>
                  </a:lnTo>
                  <a:lnTo>
                    <a:pt x="4181627" y="1766087"/>
                  </a:lnTo>
                  <a:lnTo>
                    <a:pt x="4181627" y="1764677"/>
                  </a:lnTo>
                  <a:close/>
                </a:path>
                <a:path w="4601845" h="1804035">
                  <a:moveTo>
                    <a:pt x="4241838" y="2095"/>
                  </a:moveTo>
                  <a:lnTo>
                    <a:pt x="4239501" y="0"/>
                  </a:lnTo>
                  <a:lnTo>
                    <a:pt x="4237164" y="2095"/>
                  </a:lnTo>
                  <a:lnTo>
                    <a:pt x="4237164" y="4432"/>
                  </a:lnTo>
                  <a:lnTo>
                    <a:pt x="4239501" y="6527"/>
                  </a:lnTo>
                  <a:lnTo>
                    <a:pt x="4241838" y="4432"/>
                  </a:lnTo>
                  <a:lnTo>
                    <a:pt x="4241838" y="2095"/>
                  </a:lnTo>
                  <a:close/>
                </a:path>
                <a:path w="4601845" h="1804035">
                  <a:moveTo>
                    <a:pt x="4253738" y="402082"/>
                  </a:moveTo>
                  <a:lnTo>
                    <a:pt x="4253039" y="399973"/>
                  </a:lnTo>
                  <a:lnTo>
                    <a:pt x="4252569" y="399973"/>
                  </a:lnTo>
                  <a:lnTo>
                    <a:pt x="4250931" y="399745"/>
                  </a:lnTo>
                  <a:lnTo>
                    <a:pt x="4249534" y="400215"/>
                  </a:lnTo>
                  <a:lnTo>
                    <a:pt x="4248137" y="400443"/>
                  </a:lnTo>
                  <a:lnTo>
                    <a:pt x="4248137" y="401840"/>
                  </a:lnTo>
                  <a:lnTo>
                    <a:pt x="4248366" y="402551"/>
                  </a:lnTo>
                  <a:lnTo>
                    <a:pt x="4249763" y="402780"/>
                  </a:lnTo>
                  <a:lnTo>
                    <a:pt x="4251401" y="403009"/>
                  </a:lnTo>
                  <a:lnTo>
                    <a:pt x="4252798" y="403009"/>
                  </a:lnTo>
                  <a:lnTo>
                    <a:pt x="4253039" y="403250"/>
                  </a:lnTo>
                  <a:lnTo>
                    <a:pt x="4253738" y="402310"/>
                  </a:lnTo>
                  <a:lnTo>
                    <a:pt x="4253738" y="402082"/>
                  </a:lnTo>
                  <a:close/>
                </a:path>
                <a:path w="4601845" h="1804035">
                  <a:moveTo>
                    <a:pt x="4261434" y="13995"/>
                  </a:moveTo>
                  <a:lnTo>
                    <a:pt x="4261205" y="12369"/>
                  </a:lnTo>
                  <a:lnTo>
                    <a:pt x="4259097" y="9563"/>
                  </a:lnTo>
                  <a:lnTo>
                    <a:pt x="4257002" y="12598"/>
                  </a:lnTo>
                  <a:lnTo>
                    <a:pt x="4256075" y="14693"/>
                  </a:lnTo>
                  <a:lnTo>
                    <a:pt x="4259567" y="16103"/>
                  </a:lnTo>
                  <a:lnTo>
                    <a:pt x="4261434" y="13995"/>
                  </a:lnTo>
                  <a:close/>
                </a:path>
                <a:path w="4601845" h="1804035">
                  <a:moveTo>
                    <a:pt x="4263542" y="915708"/>
                  </a:moveTo>
                  <a:lnTo>
                    <a:pt x="4263301" y="915009"/>
                  </a:lnTo>
                  <a:lnTo>
                    <a:pt x="4261904" y="914781"/>
                  </a:lnTo>
                  <a:lnTo>
                    <a:pt x="4260266" y="914539"/>
                  </a:lnTo>
                  <a:lnTo>
                    <a:pt x="4258869" y="914539"/>
                  </a:lnTo>
                  <a:lnTo>
                    <a:pt x="4258640" y="914311"/>
                  </a:lnTo>
                  <a:lnTo>
                    <a:pt x="4257941" y="915238"/>
                  </a:lnTo>
                  <a:lnTo>
                    <a:pt x="4257941" y="915479"/>
                  </a:lnTo>
                  <a:lnTo>
                    <a:pt x="4258640" y="917575"/>
                  </a:lnTo>
                  <a:lnTo>
                    <a:pt x="4259097" y="917575"/>
                  </a:lnTo>
                  <a:lnTo>
                    <a:pt x="4260735" y="917816"/>
                  </a:lnTo>
                  <a:lnTo>
                    <a:pt x="4262132" y="917346"/>
                  </a:lnTo>
                  <a:lnTo>
                    <a:pt x="4263542" y="917105"/>
                  </a:lnTo>
                  <a:lnTo>
                    <a:pt x="4263542" y="915708"/>
                  </a:lnTo>
                  <a:close/>
                </a:path>
                <a:path w="4601845" h="1804035">
                  <a:moveTo>
                    <a:pt x="4264241" y="397878"/>
                  </a:moveTo>
                  <a:lnTo>
                    <a:pt x="4263301" y="397179"/>
                  </a:lnTo>
                  <a:lnTo>
                    <a:pt x="4263072" y="397179"/>
                  </a:lnTo>
                  <a:lnTo>
                    <a:pt x="4260964" y="397878"/>
                  </a:lnTo>
                  <a:lnTo>
                    <a:pt x="4260964" y="398348"/>
                  </a:lnTo>
                  <a:lnTo>
                    <a:pt x="4260735" y="399973"/>
                  </a:lnTo>
                  <a:lnTo>
                    <a:pt x="4261205" y="401383"/>
                  </a:lnTo>
                  <a:lnTo>
                    <a:pt x="4261434" y="402780"/>
                  </a:lnTo>
                  <a:lnTo>
                    <a:pt x="4262132" y="402780"/>
                  </a:lnTo>
                  <a:lnTo>
                    <a:pt x="4262831" y="402551"/>
                  </a:lnTo>
                  <a:lnTo>
                    <a:pt x="4263542" y="402551"/>
                  </a:lnTo>
                  <a:lnTo>
                    <a:pt x="4263771" y="401142"/>
                  </a:lnTo>
                  <a:lnTo>
                    <a:pt x="4263999" y="399516"/>
                  </a:lnTo>
                  <a:lnTo>
                    <a:pt x="4263999" y="398106"/>
                  </a:lnTo>
                  <a:lnTo>
                    <a:pt x="4264241" y="397878"/>
                  </a:lnTo>
                  <a:close/>
                </a:path>
                <a:path w="4601845" h="1804035">
                  <a:moveTo>
                    <a:pt x="4308106" y="644080"/>
                  </a:moveTo>
                  <a:lnTo>
                    <a:pt x="4304144" y="642670"/>
                  </a:lnTo>
                  <a:lnTo>
                    <a:pt x="4303204" y="644779"/>
                  </a:lnTo>
                  <a:lnTo>
                    <a:pt x="4302506" y="646645"/>
                  </a:lnTo>
                  <a:lnTo>
                    <a:pt x="4305071" y="649211"/>
                  </a:lnTo>
                  <a:lnTo>
                    <a:pt x="4307179" y="646176"/>
                  </a:lnTo>
                  <a:lnTo>
                    <a:pt x="4308106" y="644080"/>
                  </a:lnTo>
                  <a:close/>
                </a:path>
                <a:path w="4601845" h="1804035">
                  <a:moveTo>
                    <a:pt x="4309745" y="7924"/>
                  </a:moveTo>
                  <a:lnTo>
                    <a:pt x="4305312" y="6527"/>
                  </a:lnTo>
                  <a:lnTo>
                    <a:pt x="4303446" y="9791"/>
                  </a:lnTo>
                  <a:lnTo>
                    <a:pt x="4305541" y="9334"/>
                  </a:lnTo>
                  <a:lnTo>
                    <a:pt x="4308348" y="11430"/>
                  </a:lnTo>
                  <a:lnTo>
                    <a:pt x="4309186" y="9334"/>
                  </a:lnTo>
                  <a:lnTo>
                    <a:pt x="4309745" y="7924"/>
                  </a:lnTo>
                  <a:close/>
                </a:path>
                <a:path w="4601845" h="1804035">
                  <a:moveTo>
                    <a:pt x="4375086" y="402082"/>
                  </a:moveTo>
                  <a:lnTo>
                    <a:pt x="4374388" y="399973"/>
                  </a:lnTo>
                  <a:lnTo>
                    <a:pt x="4373918" y="399973"/>
                  </a:lnTo>
                  <a:lnTo>
                    <a:pt x="4372280" y="399745"/>
                  </a:lnTo>
                  <a:lnTo>
                    <a:pt x="4370883" y="400215"/>
                  </a:lnTo>
                  <a:lnTo>
                    <a:pt x="4369486" y="400443"/>
                  </a:lnTo>
                  <a:lnTo>
                    <a:pt x="4369486" y="401840"/>
                  </a:lnTo>
                  <a:lnTo>
                    <a:pt x="4369714" y="402551"/>
                  </a:lnTo>
                  <a:lnTo>
                    <a:pt x="4371111" y="402780"/>
                  </a:lnTo>
                  <a:lnTo>
                    <a:pt x="4372749" y="403009"/>
                  </a:lnTo>
                  <a:lnTo>
                    <a:pt x="4374146" y="403009"/>
                  </a:lnTo>
                  <a:lnTo>
                    <a:pt x="4374388" y="403250"/>
                  </a:lnTo>
                  <a:lnTo>
                    <a:pt x="4375086" y="402310"/>
                  </a:lnTo>
                  <a:lnTo>
                    <a:pt x="4375086" y="402082"/>
                  </a:lnTo>
                  <a:close/>
                </a:path>
                <a:path w="4601845" h="1804035">
                  <a:moveTo>
                    <a:pt x="4383722" y="405117"/>
                  </a:moveTo>
                  <a:lnTo>
                    <a:pt x="4381385" y="402082"/>
                  </a:lnTo>
                  <a:lnTo>
                    <a:pt x="4382084" y="399973"/>
                  </a:lnTo>
                  <a:lnTo>
                    <a:pt x="4378579" y="401840"/>
                  </a:lnTo>
                  <a:lnTo>
                    <a:pt x="4380217" y="406285"/>
                  </a:lnTo>
                  <a:lnTo>
                    <a:pt x="4383722" y="405117"/>
                  </a:lnTo>
                  <a:close/>
                </a:path>
                <a:path w="4601845" h="1804035">
                  <a:moveTo>
                    <a:pt x="4396791" y="640575"/>
                  </a:moveTo>
                  <a:lnTo>
                    <a:pt x="4393285" y="639406"/>
                  </a:lnTo>
                  <a:lnTo>
                    <a:pt x="4391888" y="643839"/>
                  </a:lnTo>
                  <a:lnTo>
                    <a:pt x="4395152" y="645706"/>
                  </a:lnTo>
                  <a:lnTo>
                    <a:pt x="4394454" y="643610"/>
                  </a:lnTo>
                  <a:lnTo>
                    <a:pt x="4396791" y="640575"/>
                  </a:lnTo>
                  <a:close/>
                </a:path>
                <a:path w="4601845" h="1804035">
                  <a:moveTo>
                    <a:pt x="4432020" y="398818"/>
                  </a:moveTo>
                  <a:lnTo>
                    <a:pt x="4429696" y="396709"/>
                  </a:lnTo>
                  <a:lnTo>
                    <a:pt x="4427118" y="398818"/>
                  </a:lnTo>
                  <a:lnTo>
                    <a:pt x="4427118" y="400913"/>
                  </a:lnTo>
                  <a:lnTo>
                    <a:pt x="4429696" y="403250"/>
                  </a:lnTo>
                  <a:lnTo>
                    <a:pt x="4432020" y="401142"/>
                  </a:lnTo>
                  <a:lnTo>
                    <a:pt x="4432020" y="398818"/>
                  </a:lnTo>
                  <a:close/>
                </a:path>
                <a:path w="4601845" h="1804035">
                  <a:moveTo>
                    <a:pt x="4477994" y="644779"/>
                  </a:moveTo>
                  <a:lnTo>
                    <a:pt x="4475429" y="642213"/>
                  </a:lnTo>
                  <a:lnTo>
                    <a:pt x="4473333" y="645248"/>
                  </a:lnTo>
                  <a:lnTo>
                    <a:pt x="4472394" y="647344"/>
                  </a:lnTo>
                  <a:lnTo>
                    <a:pt x="4476369" y="648741"/>
                  </a:lnTo>
                  <a:lnTo>
                    <a:pt x="4477296" y="646645"/>
                  </a:lnTo>
                  <a:lnTo>
                    <a:pt x="4477994" y="644779"/>
                  </a:lnTo>
                  <a:close/>
                </a:path>
                <a:path w="4601845" h="1804035">
                  <a:moveTo>
                    <a:pt x="4512538" y="916647"/>
                  </a:moveTo>
                  <a:lnTo>
                    <a:pt x="4511840" y="914539"/>
                  </a:lnTo>
                  <a:lnTo>
                    <a:pt x="4511370" y="914539"/>
                  </a:lnTo>
                  <a:lnTo>
                    <a:pt x="4509732" y="914311"/>
                  </a:lnTo>
                  <a:lnTo>
                    <a:pt x="4508335" y="914781"/>
                  </a:lnTo>
                  <a:lnTo>
                    <a:pt x="4506938" y="915009"/>
                  </a:lnTo>
                  <a:lnTo>
                    <a:pt x="4507166" y="915708"/>
                  </a:lnTo>
                  <a:lnTo>
                    <a:pt x="4507166" y="917105"/>
                  </a:lnTo>
                  <a:lnTo>
                    <a:pt x="4508563" y="917346"/>
                  </a:lnTo>
                  <a:lnTo>
                    <a:pt x="4510202" y="917575"/>
                  </a:lnTo>
                  <a:lnTo>
                    <a:pt x="4511599" y="917575"/>
                  </a:lnTo>
                  <a:lnTo>
                    <a:pt x="4511840" y="917816"/>
                  </a:lnTo>
                  <a:lnTo>
                    <a:pt x="4512538" y="916876"/>
                  </a:lnTo>
                  <a:lnTo>
                    <a:pt x="4512538" y="916647"/>
                  </a:lnTo>
                  <a:close/>
                </a:path>
                <a:path w="4601845" h="1804035">
                  <a:moveTo>
                    <a:pt x="4553140" y="641273"/>
                  </a:moveTo>
                  <a:lnTo>
                    <a:pt x="4550803" y="639178"/>
                  </a:lnTo>
                  <a:lnTo>
                    <a:pt x="4548467" y="641273"/>
                  </a:lnTo>
                  <a:lnTo>
                    <a:pt x="4548467" y="643610"/>
                  </a:lnTo>
                  <a:lnTo>
                    <a:pt x="4550803" y="645706"/>
                  </a:lnTo>
                  <a:lnTo>
                    <a:pt x="4553140" y="643610"/>
                  </a:lnTo>
                  <a:lnTo>
                    <a:pt x="4553140" y="641273"/>
                  </a:lnTo>
                  <a:close/>
                </a:path>
                <a:path w="4601845" h="1804035">
                  <a:moveTo>
                    <a:pt x="4572508" y="8166"/>
                  </a:moveTo>
                  <a:lnTo>
                    <a:pt x="4569472" y="6057"/>
                  </a:lnTo>
                  <a:lnTo>
                    <a:pt x="4567377" y="5130"/>
                  </a:lnTo>
                  <a:lnTo>
                    <a:pt x="4565980" y="8636"/>
                  </a:lnTo>
                  <a:lnTo>
                    <a:pt x="4568075" y="10502"/>
                  </a:lnTo>
                  <a:lnTo>
                    <a:pt x="4569714" y="10261"/>
                  </a:lnTo>
                  <a:lnTo>
                    <a:pt x="4572508" y="8166"/>
                  </a:lnTo>
                  <a:close/>
                </a:path>
                <a:path w="4601845" h="1804035">
                  <a:moveTo>
                    <a:pt x="4601680" y="14693"/>
                  </a:moveTo>
                  <a:lnTo>
                    <a:pt x="4599584" y="12369"/>
                  </a:lnTo>
                  <a:lnTo>
                    <a:pt x="4597247" y="12369"/>
                  </a:lnTo>
                  <a:lnTo>
                    <a:pt x="4595139" y="14693"/>
                  </a:lnTo>
                  <a:lnTo>
                    <a:pt x="4597247" y="17030"/>
                  </a:lnTo>
                  <a:lnTo>
                    <a:pt x="4599584" y="17030"/>
                  </a:lnTo>
                  <a:lnTo>
                    <a:pt x="4601680" y="1469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99" name="object 99"/>
            <p:cNvSpPr/>
            <p:nvPr/>
          </p:nvSpPr>
          <p:spPr>
            <a:xfrm>
              <a:off x="1317917" y="3201110"/>
              <a:ext cx="4356735" cy="1784350"/>
            </a:xfrm>
            <a:custGeom>
              <a:avLst/>
              <a:gdLst/>
              <a:ahLst/>
              <a:cxnLst/>
              <a:rect l="l" t="t" r="r" b="b"/>
              <a:pathLst>
                <a:path w="4356735" h="1784350">
                  <a:moveTo>
                    <a:pt x="3962" y="406742"/>
                  </a:moveTo>
                  <a:lnTo>
                    <a:pt x="3492" y="405587"/>
                  </a:lnTo>
                  <a:lnTo>
                    <a:pt x="3263" y="404647"/>
                  </a:lnTo>
                  <a:lnTo>
                    <a:pt x="1625" y="404177"/>
                  </a:lnTo>
                  <a:lnTo>
                    <a:pt x="469" y="403479"/>
                  </a:lnTo>
                  <a:lnTo>
                    <a:pt x="469" y="404876"/>
                  </a:lnTo>
                  <a:lnTo>
                    <a:pt x="0" y="406514"/>
                  </a:lnTo>
                  <a:lnTo>
                    <a:pt x="698" y="407911"/>
                  </a:lnTo>
                  <a:lnTo>
                    <a:pt x="927" y="408851"/>
                  </a:lnTo>
                  <a:lnTo>
                    <a:pt x="2565" y="409321"/>
                  </a:lnTo>
                  <a:lnTo>
                    <a:pt x="3733" y="410019"/>
                  </a:lnTo>
                  <a:lnTo>
                    <a:pt x="3733" y="408381"/>
                  </a:lnTo>
                  <a:lnTo>
                    <a:pt x="3962" y="406742"/>
                  </a:lnTo>
                  <a:close/>
                </a:path>
                <a:path w="4356735" h="1784350">
                  <a:moveTo>
                    <a:pt x="88442" y="1771446"/>
                  </a:moveTo>
                  <a:lnTo>
                    <a:pt x="88214" y="1770748"/>
                  </a:lnTo>
                  <a:lnTo>
                    <a:pt x="86804" y="1770519"/>
                  </a:lnTo>
                  <a:lnTo>
                    <a:pt x="85178" y="1770291"/>
                  </a:lnTo>
                  <a:lnTo>
                    <a:pt x="83769" y="1770291"/>
                  </a:lnTo>
                  <a:lnTo>
                    <a:pt x="83540" y="1770049"/>
                  </a:lnTo>
                  <a:lnTo>
                    <a:pt x="82842" y="1770989"/>
                  </a:lnTo>
                  <a:lnTo>
                    <a:pt x="82842" y="1771218"/>
                  </a:lnTo>
                  <a:lnTo>
                    <a:pt x="83540" y="1773313"/>
                  </a:lnTo>
                  <a:lnTo>
                    <a:pt x="84010" y="1773313"/>
                  </a:lnTo>
                  <a:lnTo>
                    <a:pt x="85636" y="1773555"/>
                  </a:lnTo>
                  <a:lnTo>
                    <a:pt x="87045" y="1773085"/>
                  </a:lnTo>
                  <a:lnTo>
                    <a:pt x="88442" y="1772856"/>
                  </a:lnTo>
                  <a:lnTo>
                    <a:pt x="88442" y="1771446"/>
                  </a:lnTo>
                  <a:close/>
                </a:path>
                <a:path w="4356735" h="1784350">
                  <a:moveTo>
                    <a:pt x="189953" y="792492"/>
                  </a:moveTo>
                  <a:lnTo>
                    <a:pt x="189255" y="790397"/>
                  </a:lnTo>
                  <a:lnTo>
                    <a:pt x="188785" y="790397"/>
                  </a:lnTo>
                  <a:lnTo>
                    <a:pt x="187159" y="790168"/>
                  </a:lnTo>
                  <a:lnTo>
                    <a:pt x="185750" y="790625"/>
                  </a:lnTo>
                  <a:lnTo>
                    <a:pt x="184353" y="790867"/>
                  </a:lnTo>
                  <a:lnTo>
                    <a:pt x="184353" y="792264"/>
                  </a:lnTo>
                  <a:lnTo>
                    <a:pt x="184581" y="792962"/>
                  </a:lnTo>
                  <a:lnTo>
                    <a:pt x="185991" y="793191"/>
                  </a:lnTo>
                  <a:lnTo>
                    <a:pt x="187617" y="793432"/>
                  </a:lnTo>
                  <a:lnTo>
                    <a:pt x="189026" y="793432"/>
                  </a:lnTo>
                  <a:lnTo>
                    <a:pt x="189255" y="793661"/>
                  </a:lnTo>
                  <a:lnTo>
                    <a:pt x="189953" y="792734"/>
                  </a:lnTo>
                  <a:lnTo>
                    <a:pt x="189953" y="792492"/>
                  </a:lnTo>
                  <a:close/>
                </a:path>
                <a:path w="4356735" h="1784350">
                  <a:moveTo>
                    <a:pt x="223329" y="1168679"/>
                  </a:moveTo>
                  <a:lnTo>
                    <a:pt x="220992" y="1166342"/>
                  </a:lnTo>
                  <a:lnTo>
                    <a:pt x="218897" y="1166342"/>
                  </a:lnTo>
                  <a:lnTo>
                    <a:pt x="216789" y="1168679"/>
                  </a:lnTo>
                  <a:lnTo>
                    <a:pt x="218897" y="1171016"/>
                  </a:lnTo>
                  <a:lnTo>
                    <a:pt x="221221" y="1171016"/>
                  </a:lnTo>
                  <a:lnTo>
                    <a:pt x="223329" y="1168679"/>
                  </a:lnTo>
                  <a:close/>
                </a:path>
                <a:path w="4356735" h="1784350">
                  <a:moveTo>
                    <a:pt x="275132" y="795769"/>
                  </a:moveTo>
                  <a:lnTo>
                    <a:pt x="274434" y="793661"/>
                  </a:lnTo>
                  <a:lnTo>
                    <a:pt x="273964" y="793661"/>
                  </a:lnTo>
                  <a:lnTo>
                    <a:pt x="272326" y="793432"/>
                  </a:lnTo>
                  <a:lnTo>
                    <a:pt x="270929" y="793902"/>
                  </a:lnTo>
                  <a:lnTo>
                    <a:pt x="269532" y="794131"/>
                  </a:lnTo>
                  <a:lnTo>
                    <a:pt x="269532" y="794829"/>
                  </a:lnTo>
                  <a:lnTo>
                    <a:pt x="269760" y="795528"/>
                  </a:lnTo>
                  <a:lnTo>
                    <a:pt x="269760" y="796226"/>
                  </a:lnTo>
                  <a:lnTo>
                    <a:pt x="271170" y="796467"/>
                  </a:lnTo>
                  <a:lnTo>
                    <a:pt x="272796" y="796696"/>
                  </a:lnTo>
                  <a:lnTo>
                    <a:pt x="274193" y="796696"/>
                  </a:lnTo>
                  <a:lnTo>
                    <a:pt x="274434" y="796925"/>
                  </a:lnTo>
                  <a:lnTo>
                    <a:pt x="275132" y="795997"/>
                  </a:lnTo>
                  <a:lnTo>
                    <a:pt x="275132" y="795769"/>
                  </a:lnTo>
                  <a:close/>
                </a:path>
                <a:path w="4356735" h="1784350">
                  <a:moveTo>
                    <a:pt x="440347" y="1512189"/>
                  </a:moveTo>
                  <a:lnTo>
                    <a:pt x="440118" y="1510550"/>
                  </a:lnTo>
                  <a:lnTo>
                    <a:pt x="438023" y="1507756"/>
                  </a:lnTo>
                  <a:lnTo>
                    <a:pt x="435914" y="1510792"/>
                  </a:lnTo>
                  <a:lnTo>
                    <a:pt x="434746" y="1512887"/>
                  </a:lnTo>
                  <a:lnTo>
                    <a:pt x="438480" y="1514055"/>
                  </a:lnTo>
                  <a:lnTo>
                    <a:pt x="440347" y="1512189"/>
                  </a:lnTo>
                  <a:close/>
                </a:path>
                <a:path w="4356735" h="1784350">
                  <a:moveTo>
                    <a:pt x="517601" y="630770"/>
                  </a:moveTo>
                  <a:lnTo>
                    <a:pt x="515962" y="631240"/>
                  </a:lnTo>
                  <a:lnTo>
                    <a:pt x="513156" y="627278"/>
                  </a:lnTo>
                  <a:lnTo>
                    <a:pt x="512229" y="631939"/>
                  </a:lnTo>
                  <a:lnTo>
                    <a:pt x="514096" y="633577"/>
                  </a:lnTo>
                  <a:lnTo>
                    <a:pt x="515962" y="633577"/>
                  </a:lnTo>
                  <a:lnTo>
                    <a:pt x="517601" y="630770"/>
                  </a:lnTo>
                  <a:close/>
                </a:path>
                <a:path w="4356735" h="1784350">
                  <a:moveTo>
                    <a:pt x="587133" y="788530"/>
                  </a:moveTo>
                  <a:lnTo>
                    <a:pt x="585038" y="786193"/>
                  </a:lnTo>
                  <a:lnTo>
                    <a:pt x="582701" y="786193"/>
                  </a:lnTo>
                  <a:lnTo>
                    <a:pt x="580605" y="788530"/>
                  </a:lnTo>
                  <a:lnTo>
                    <a:pt x="582701" y="790867"/>
                  </a:lnTo>
                  <a:lnTo>
                    <a:pt x="584796" y="790867"/>
                  </a:lnTo>
                  <a:lnTo>
                    <a:pt x="587133" y="788530"/>
                  </a:lnTo>
                  <a:close/>
                </a:path>
                <a:path w="4356735" h="1784350">
                  <a:moveTo>
                    <a:pt x="697979" y="401383"/>
                  </a:moveTo>
                  <a:lnTo>
                    <a:pt x="697750" y="400685"/>
                  </a:lnTo>
                  <a:lnTo>
                    <a:pt x="696112" y="400443"/>
                  </a:lnTo>
                  <a:lnTo>
                    <a:pt x="694715" y="400215"/>
                  </a:lnTo>
                  <a:lnTo>
                    <a:pt x="693318" y="400215"/>
                  </a:lnTo>
                  <a:lnTo>
                    <a:pt x="693089" y="399986"/>
                  </a:lnTo>
                  <a:lnTo>
                    <a:pt x="692378" y="400913"/>
                  </a:lnTo>
                  <a:lnTo>
                    <a:pt x="692378" y="401142"/>
                  </a:lnTo>
                  <a:lnTo>
                    <a:pt x="693089" y="403250"/>
                  </a:lnTo>
                  <a:lnTo>
                    <a:pt x="693547" y="403250"/>
                  </a:lnTo>
                  <a:lnTo>
                    <a:pt x="695185" y="403479"/>
                  </a:lnTo>
                  <a:lnTo>
                    <a:pt x="696582" y="403009"/>
                  </a:lnTo>
                  <a:lnTo>
                    <a:pt x="697979" y="402780"/>
                  </a:lnTo>
                  <a:lnTo>
                    <a:pt x="697979" y="401383"/>
                  </a:lnTo>
                  <a:close/>
                </a:path>
                <a:path w="4356735" h="1784350">
                  <a:moveTo>
                    <a:pt x="737882" y="23329"/>
                  </a:moveTo>
                  <a:lnTo>
                    <a:pt x="735787" y="19837"/>
                  </a:lnTo>
                  <a:lnTo>
                    <a:pt x="731583" y="21463"/>
                  </a:lnTo>
                  <a:lnTo>
                    <a:pt x="732751" y="24968"/>
                  </a:lnTo>
                  <a:lnTo>
                    <a:pt x="735787" y="22631"/>
                  </a:lnTo>
                  <a:lnTo>
                    <a:pt x="737882" y="23329"/>
                  </a:lnTo>
                  <a:close/>
                </a:path>
                <a:path w="4356735" h="1784350">
                  <a:moveTo>
                    <a:pt x="738593" y="395782"/>
                  </a:moveTo>
                  <a:lnTo>
                    <a:pt x="736257" y="393674"/>
                  </a:lnTo>
                  <a:lnTo>
                    <a:pt x="733920" y="395782"/>
                  </a:lnTo>
                  <a:lnTo>
                    <a:pt x="733920" y="398119"/>
                  </a:lnTo>
                  <a:lnTo>
                    <a:pt x="736257" y="400215"/>
                  </a:lnTo>
                  <a:lnTo>
                    <a:pt x="738593" y="398119"/>
                  </a:lnTo>
                  <a:lnTo>
                    <a:pt x="738593" y="395782"/>
                  </a:lnTo>
                  <a:close/>
                </a:path>
                <a:path w="4356735" h="1784350">
                  <a:moveTo>
                    <a:pt x="747458" y="628205"/>
                  </a:moveTo>
                  <a:lnTo>
                    <a:pt x="746290" y="624713"/>
                  </a:lnTo>
                  <a:lnTo>
                    <a:pt x="743254" y="627037"/>
                  </a:lnTo>
                  <a:lnTo>
                    <a:pt x="741159" y="626338"/>
                  </a:lnTo>
                  <a:lnTo>
                    <a:pt x="743026" y="629615"/>
                  </a:lnTo>
                  <a:lnTo>
                    <a:pt x="747458" y="628205"/>
                  </a:lnTo>
                  <a:close/>
                </a:path>
                <a:path w="4356735" h="1784350">
                  <a:moveTo>
                    <a:pt x="839406" y="398576"/>
                  </a:moveTo>
                  <a:lnTo>
                    <a:pt x="837298" y="396252"/>
                  </a:lnTo>
                  <a:lnTo>
                    <a:pt x="834961" y="396252"/>
                  </a:lnTo>
                  <a:lnTo>
                    <a:pt x="832866" y="398576"/>
                  </a:lnTo>
                  <a:lnTo>
                    <a:pt x="834961" y="400913"/>
                  </a:lnTo>
                  <a:lnTo>
                    <a:pt x="837298" y="400913"/>
                  </a:lnTo>
                  <a:lnTo>
                    <a:pt x="839406" y="398576"/>
                  </a:lnTo>
                  <a:close/>
                </a:path>
                <a:path w="4356735" h="1784350">
                  <a:moveTo>
                    <a:pt x="848741" y="1611833"/>
                  </a:moveTo>
                  <a:lnTo>
                    <a:pt x="848042" y="1609737"/>
                  </a:lnTo>
                  <a:lnTo>
                    <a:pt x="847572" y="1609737"/>
                  </a:lnTo>
                  <a:lnTo>
                    <a:pt x="845934" y="1609496"/>
                  </a:lnTo>
                  <a:lnTo>
                    <a:pt x="844537" y="1609966"/>
                  </a:lnTo>
                  <a:lnTo>
                    <a:pt x="843140" y="1610194"/>
                  </a:lnTo>
                  <a:lnTo>
                    <a:pt x="843140" y="1611604"/>
                  </a:lnTo>
                  <a:lnTo>
                    <a:pt x="843368" y="1612303"/>
                  </a:lnTo>
                  <a:lnTo>
                    <a:pt x="844765" y="1612531"/>
                  </a:lnTo>
                  <a:lnTo>
                    <a:pt x="846404" y="1612760"/>
                  </a:lnTo>
                  <a:lnTo>
                    <a:pt x="847801" y="1612760"/>
                  </a:lnTo>
                  <a:lnTo>
                    <a:pt x="848042" y="1613001"/>
                  </a:lnTo>
                  <a:lnTo>
                    <a:pt x="848741" y="1612061"/>
                  </a:lnTo>
                  <a:lnTo>
                    <a:pt x="848741" y="1611833"/>
                  </a:lnTo>
                  <a:close/>
                </a:path>
                <a:path w="4356735" h="1784350">
                  <a:moveTo>
                    <a:pt x="903109" y="788758"/>
                  </a:moveTo>
                  <a:lnTo>
                    <a:pt x="899604" y="787133"/>
                  </a:lnTo>
                  <a:lnTo>
                    <a:pt x="897737" y="789228"/>
                  </a:lnTo>
                  <a:lnTo>
                    <a:pt x="897978" y="790867"/>
                  </a:lnTo>
                  <a:lnTo>
                    <a:pt x="900074" y="793661"/>
                  </a:lnTo>
                  <a:lnTo>
                    <a:pt x="902169" y="790867"/>
                  </a:lnTo>
                  <a:lnTo>
                    <a:pt x="903109" y="788758"/>
                  </a:lnTo>
                  <a:close/>
                </a:path>
                <a:path w="4356735" h="1784350">
                  <a:moveTo>
                    <a:pt x="943952" y="402082"/>
                  </a:moveTo>
                  <a:lnTo>
                    <a:pt x="943711" y="401383"/>
                  </a:lnTo>
                  <a:lnTo>
                    <a:pt x="943711" y="400685"/>
                  </a:lnTo>
                  <a:lnTo>
                    <a:pt x="942086" y="400443"/>
                  </a:lnTo>
                  <a:lnTo>
                    <a:pt x="940676" y="400215"/>
                  </a:lnTo>
                  <a:lnTo>
                    <a:pt x="939279" y="400215"/>
                  </a:lnTo>
                  <a:lnTo>
                    <a:pt x="939050" y="399986"/>
                  </a:lnTo>
                  <a:lnTo>
                    <a:pt x="938352" y="400913"/>
                  </a:lnTo>
                  <a:lnTo>
                    <a:pt x="938352" y="401142"/>
                  </a:lnTo>
                  <a:lnTo>
                    <a:pt x="939050" y="403250"/>
                  </a:lnTo>
                  <a:lnTo>
                    <a:pt x="939520" y="403250"/>
                  </a:lnTo>
                  <a:lnTo>
                    <a:pt x="941146" y="403479"/>
                  </a:lnTo>
                  <a:lnTo>
                    <a:pt x="942543" y="403009"/>
                  </a:lnTo>
                  <a:lnTo>
                    <a:pt x="943952" y="402780"/>
                  </a:lnTo>
                  <a:lnTo>
                    <a:pt x="943952" y="402082"/>
                  </a:lnTo>
                  <a:close/>
                </a:path>
                <a:path w="4356735" h="1784350">
                  <a:moveTo>
                    <a:pt x="1006716" y="1761883"/>
                  </a:moveTo>
                  <a:lnTo>
                    <a:pt x="1003922" y="1759788"/>
                  </a:lnTo>
                  <a:lnTo>
                    <a:pt x="1001826" y="1758848"/>
                  </a:lnTo>
                  <a:lnTo>
                    <a:pt x="1000188" y="1762823"/>
                  </a:lnTo>
                  <a:lnTo>
                    <a:pt x="1002284" y="1763750"/>
                  </a:lnTo>
                  <a:lnTo>
                    <a:pt x="1004150" y="1764449"/>
                  </a:lnTo>
                  <a:lnTo>
                    <a:pt x="1006716" y="1761883"/>
                  </a:lnTo>
                  <a:close/>
                </a:path>
                <a:path w="4356735" h="1784350">
                  <a:moveTo>
                    <a:pt x="1032852" y="1670177"/>
                  </a:moveTo>
                  <a:lnTo>
                    <a:pt x="1030757" y="1667840"/>
                  </a:lnTo>
                  <a:lnTo>
                    <a:pt x="1028420" y="1667840"/>
                  </a:lnTo>
                  <a:lnTo>
                    <a:pt x="1026325" y="1670177"/>
                  </a:lnTo>
                  <a:lnTo>
                    <a:pt x="1028420" y="1672501"/>
                  </a:lnTo>
                  <a:lnTo>
                    <a:pt x="1030528" y="1672501"/>
                  </a:lnTo>
                  <a:lnTo>
                    <a:pt x="1032852" y="1670177"/>
                  </a:lnTo>
                  <a:close/>
                </a:path>
                <a:path w="4356735" h="1784350">
                  <a:moveTo>
                    <a:pt x="1036586" y="25666"/>
                  </a:moveTo>
                  <a:lnTo>
                    <a:pt x="1033792" y="24028"/>
                  </a:lnTo>
                  <a:lnTo>
                    <a:pt x="1034491" y="25666"/>
                  </a:lnTo>
                  <a:lnTo>
                    <a:pt x="1030528" y="28232"/>
                  </a:lnTo>
                  <a:lnTo>
                    <a:pt x="1034961" y="29400"/>
                  </a:lnTo>
                  <a:lnTo>
                    <a:pt x="1036586" y="27533"/>
                  </a:lnTo>
                  <a:lnTo>
                    <a:pt x="1036586" y="25666"/>
                  </a:lnTo>
                  <a:close/>
                </a:path>
                <a:path w="4356735" h="1784350">
                  <a:moveTo>
                    <a:pt x="1054100" y="634746"/>
                  </a:moveTo>
                  <a:lnTo>
                    <a:pt x="1051763" y="631710"/>
                  </a:lnTo>
                  <a:lnTo>
                    <a:pt x="1052461" y="629615"/>
                  </a:lnTo>
                  <a:lnTo>
                    <a:pt x="1049197" y="631482"/>
                  </a:lnTo>
                  <a:lnTo>
                    <a:pt x="1050594" y="635914"/>
                  </a:lnTo>
                  <a:lnTo>
                    <a:pt x="1054100" y="634746"/>
                  </a:lnTo>
                  <a:close/>
                </a:path>
                <a:path w="4356735" h="1784350">
                  <a:moveTo>
                    <a:pt x="1058760" y="627748"/>
                  </a:moveTo>
                  <a:lnTo>
                    <a:pt x="1054328" y="626338"/>
                  </a:lnTo>
                  <a:lnTo>
                    <a:pt x="1052461" y="629615"/>
                  </a:lnTo>
                  <a:lnTo>
                    <a:pt x="1054557" y="628904"/>
                  </a:lnTo>
                  <a:lnTo>
                    <a:pt x="1057592" y="631240"/>
                  </a:lnTo>
                  <a:lnTo>
                    <a:pt x="1058367" y="628904"/>
                  </a:lnTo>
                  <a:lnTo>
                    <a:pt x="1058760" y="627748"/>
                  </a:lnTo>
                  <a:close/>
                </a:path>
                <a:path w="4356735" h="1784350">
                  <a:moveTo>
                    <a:pt x="1133906" y="18897"/>
                  </a:moveTo>
                  <a:lnTo>
                    <a:pt x="1133208" y="16802"/>
                  </a:lnTo>
                  <a:lnTo>
                    <a:pt x="1132738" y="16802"/>
                  </a:lnTo>
                  <a:lnTo>
                    <a:pt x="1131100" y="16560"/>
                  </a:lnTo>
                  <a:lnTo>
                    <a:pt x="1129703" y="17030"/>
                  </a:lnTo>
                  <a:lnTo>
                    <a:pt x="1128306" y="17272"/>
                  </a:lnTo>
                  <a:lnTo>
                    <a:pt x="1128306" y="18669"/>
                  </a:lnTo>
                  <a:lnTo>
                    <a:pt x="1128534" y="19367"/>
                  </a:lnTo>
                  <a:lnTo>
                    <a:pt x="1130173" y="19596"/>
                  </a:lnTo>
                  <a:lnTo>
                    <a:pt x="1131570" y="19837"/>
                  </a:lnTo>
                  <a:lnTo>
                    <a:pt x="1132967" y="19837"/>
                  </a:lnTo>
                  <a:lnTo>
                    <a:pt x="1133208" y="20066"/>
                  </a:lnTo>
                  <a:lnTo>
                    <a:pt x="1133906" y="19138"/>
                  </a:lnTo>
                  <a:lnTo>
                    <a:pt x="1133906" y="18897"/>
                  </a:lnTo>
                  <a:close/>
                </a:path>
                <a:path w="4356735" h="1784350">
                  <a:moveTo>
                    <a:pt x="1213015" y="18427"/>
                  </a:moveTo>
                  <a:lnTo>
                    <a:pt x="1210919" y="16103"/>
                  </a:lnTo>
                  <a:lnTo>
                    <a:pt x="1208811" y="16103"/>
                  </a:lnTo>
                  <a:lnTo>
                    <a:pt x="1206474" y="18427"/>
                  </a:lnTo>
                  <a:lnTo>
                    <a:pt x="1208582" y="20764"/>
                  </a:lnTo>
                  <a:lnTo>
                    <a:pt x="1210919" y="20764"/>
                  </a:lnTo>
                  <a:lnTo>
                    <a:pt x="1213015" y="18427"/>
                  </a:lnTo>
                  <a:close/>
                </a:path>
                <a:path w="4356735" h="1784350">
                  <a:moveTo>
                    <a:pt x="1213713" y="25438"/>
                  </a:moveTo>
                  <a:lnTo>
                    <a:pt x="1211376" y="23329"/>
                  </a:lnTo>
                  <a:lnTo>
                    <a:pt x="1209052" y="25438"/>
                  </a:lnTo>
                  <a:lnTo>
                    <a:pt x="1209052" y="27762"/>
                  </a:lnTo>
                  <a:lnTo>
                    <a:pt x="1211376" y="29870"/>
                  </a:lnTo>
                  <a:lnTo>
                    <a:pt x="1213713" y="27533"/>
                  </a:lnTo>
                  <a:lnTo>
                    <a:pt x="1213713" y="25438"/>
                  </a:lnTo>
                  <a:close/>
                </a:path>
                <a:path w="4356735" h="1784350">
                  <a:moveTo>
                    <a:pt x="1308925" y="1670875"/>
                  </a:moveTo>
                  <a:lnTo>
                    <a:pt x="1306588" y="1668538"/>
                  </a:lnTo>
                  <a:lnTo>
                    <a:pt x="1304264" y="1670634"/>
                  </a:lnTo>
                  <a:lnTo>
                    <a:pt x="1304264" y="1672971"/>
                  </a:lnTo>
                  <a:lnTo>
                    <a:pt x="1306588" y="1675079"/>
                  </a:lnTo>
                  <a:lnTo>
                    <a:pt x="1308925" y="1672971"/>
                  </a:lnTo>
                  <a:lnTo>
                    <a:pt x="1308925" y="1670875"/>
                  </a:lnTo>
                  <a:close/>
                </a:path>
                <a:path w="4356735" h="1784350">
                  <a:moveTo>
                    <a:pt x="1352105" y="1362367"/>
                  </a:moveTo>
                  <a:lnTo>
                    <a:pt x="1348600" y="1360970"/>
                  </a:lnTo>
                  <a:lnTo>
                    <a:pt x="1346733" y="1362837"/>
                  </a:lnTo>
                  <a:lnTo>
                    <a:pt x="1346962" y="1364462"/>
                  </a:lnTo>
                  <a:lnTo>
                    <a:pt x="1349070" y="1367269"/>
                  </a:lnTo>
                  <a:lnTo>
                    <a:pt x="1351165" y="1364234"/>
                  </a:lnTo>
                  <a:lnTo>
                    <a:pt x="1352105" y="1362367"/>
                  </a:lnTo>
                  <a:close/>
                </a:path>
                <a:path w="4356735" h="1784350">
                  <a:moveTo>
                    <a:pt x="1357464" y="1607870"/>
                  </a:moveTo>
                  <a:lnTo>
                    <a:pt x="1354670" y="1605762"/>
                  </a:lnTo>
                  <a:lnTo>
                    <a:pt x="1352562" y="1604835"/>
                  </a:lnTo>
                  <a:lnTo>
                    <a:pt x="1350937" y="1608797"/>
                  </a:lnTo>
                  <a:lnTo>
                    <a:pt x="1353032" y="1609737"/>
                  </a:lnTo>
                  <a:lnTo>
                    <a:pt x="1354899" y="1610436"/>
                  </a:lnTo>
                  <a:lnTo>
                    <a:pt x="1357464" y="1607870"/>
                  </a:lnTo>
                  <a:close/>
                </a:path>
                <a:path w="4356735" h="1784350">
                  <a:moveTo>
                    <a:pt x="1495145" y="1506347"/>
                  </a:moveTo>
                  <a:lnTo>
                    <a:pt x="1492123" y="1504251"/>
                  </a:lnTo>
                  <a:lnTo>
                    <a:pt x="1490243" y="1503324"/>
                  </a:lnTo>
                  <a:lnTo>
                    <a:pt x="1488846" y="1506816"/>
                  </a:lnTo>
                  <a:lnTo>
                    <a:pt x="1490713" y="1508683"/>
                  </a:lnTo>
                  <a:lnTo>
                    <a:pt x="1492351" y="1508455"/>
                  </a:lnTo>
                  <a:lnTo>
                    <a:pt x="1495145" y="1506347"/>
                  </a:lnTo>
                  <a:close/>
                </a:path>
                <a:path w="4356735" h="1784350">
                  <a:moveTo>
                    <a:pt x="1557921" y="631710"/>
                  </a:moveTo>
                  <a:lnTo>
                    <a:pt x="1555584" y="629615"/>
                  </a:lnTo>
                  <a:lnTo>
                    <a:pt x="1553260" y="631710"/>
                  </a:lnTo>
                  <a:lnTo>
                    <a:pt x="1553260" y="634047"/>
                  </a:lnTo>
                  <a:lnTo>
                    <a:pt x="1555584" y="636143"/>
                  </a:lnTo>
                  <a:lnTo>
                    <a:pt x="1557921" y="634047"/>
                  </a:lnTo>
                  <a:lnTo>
                    <a:pt x="1557921" y="631710"/>
                  </a:lnTo>
                  <a:close/>
                </a:path>
                <a:path w="4356735" h="1784350">
                  <a:moveTo>
                    <a:pt x="1586166" y="14693"/>
                  </a:moveTo>
                  <a:lnTo>
                    <a:pt x="1585925" y="13995"/>
                  </a:lnTo>
                  <a:lnTo>
                    <a:pt x="1584528" y="13766"/>
                  </a:lnTo>
                  <a:lnTo>
                    <a:pt x="1582889" y="13538"/>
                  </a:lnTo>
                  <a:lnTo>
                    <a:pt x="1581492" y="13538"/>
                  </a:lnTo>
                  <a:lnTo>
                    <a:pt x="1581264" y="13296"/>
                  </a:lnTo>
                  <a:lnTo>
                    <a:pt x="1580565" y="14236"/>
                  </a:lnTo>
                  <a:lnTo>
                    <a:pt x="1580565" y="14465"/>
                  </a:lnTo>
                  <a:lnTo>
                    <a:pt x="1581264" y="16560"/>
                  </a:lnTo>
                  <a:lnTo>
                    <a:pt x="1581721" y="16560"/>
                  </a:lnTo>
                  <a:lnTo>
                    <a:pt x="1583359" y="16802"/>
                  </a:lnTo>
                  <a:lnTo>
                    <a:pt x="1584756" y="16332"/>
                  </a:lnTo>
                  <a:lnTo>
                    <a:pt x="1586166" y="16103"/>
                  </a:lnTo>
                  <a:lnTo>
                    <a:pt x="1586166" y="14693"/>
                  </a:lnTo>
                  <a:close/>
                </a:path>
                <a:path w="4356735" h="1784350">
                  <a:moveTo>
                    <a:pt x="1695145" y="8636"/>
                  </a:moveTo>
                  <a:lnTo>
                    <a:pt x="1692109" y="6299"/>
                  </a:lnTo>
                  <a:lnTo>
                    <a:pt x="1690001" y="5359"/>
                  </a:lnTo>
                  <a:lnTo>
                    <a:pt x="1688846" y="9093"/>
                  </a:lnTo>
                  <a:lnTo>
                    <a:pt x="1690712" y="10960"/>
                  </a:lnTo>
                  <a:lnTo>
                    <a:pt x="1692338" y="10731"/>
                  </a:lnTo>
                  <a:lnTo>
                    <a:pt x="1695145" y="8636"/>
                  </a:lnTo>
                  <a:close/>
                </a:path>
                <a:path w="4356735" h="1784350">
                  <a:moveTo>
                    <a:pt x="1710778" y="401383"/>
                  </a:moveTo>
                  <a:lnTo>
                    <a:pt x="1710537" y="400685"/>
                  </a:lnTo>
                  <a:lnTo>
                    <a:pt x="1709140" y="400443"/>
                  </a:lnTo>
                  <a:lnTo>
                    <a:pt x="1707515" y="400215"/>
                  </a:lnTo>
                  <a:lnTo>
                    <a:pt x="1706105" y="400215"/>
                  </a:lnTo>
                  <a:lnTo>
                    <a:pt x="1705876" y="399986"/>
                  </a:lnTo>
                  <a:lnTo>
                    <a:pt x="1705178" y="400913"/>
                  </a:lnTo>
                  <a:lnTo>
                    <a:pt x="1705178" y="401142"/>
                  </a:lnTo>
                  <a:lnTo>
                    <a:pt x="1705876" y="403250"/>
                  </a:lnTo>
                  <a:lnTo>
                    <a:pt x="1706346" y="403250"/>
                  </a:lnTo>
                  <a:lnTo>
                    <a:pt x="1707972" y="403479"/>
                  </a:lnTo>
                  <a:lnTo>
                    <a:pt x="1709381" y="403009"/>
                  </a:lnTo>
                  <a:lnTo>
                    <a:pt x="1710778" y="402780"/>
                  </a:lnTo>
                  <a:lnTo>
                    <a:pt x="1710778" y="401383"/>
                  </a:lnTo>
                  <a:close/>
                </a:path>
                <a:path w="4356735" h="1784350">
                  <a:moveTo>
                    <a:pt x="1793151" y="627976"/>
                  </a:moveTo>
                  <a:lnTo>
                    <a:pt x="1791055" y="625640"/>
                  </a:lnTo>
                  <a:lnTo>
                    <a:pt x="1788718" y="625640"/>
                  </a:lnTo>
                  <a:lnTo>
                    <a:pt x="1786623" y="627976"/>
                  </a:lnTo>
                  <a:lnTo>
                    <a:pt x="1788718" y="630313"/>
                  </a:lnTo>
                  <a:lnTo>
                    <a:pt x="1791055" y="630313"/>
                  </a:lnTo>
                  <a:lnTo>
                    <a:pt x="1793151" y="627976"/>
                  </a:lnTo>
                  <a:close/>
                </a:path>
                <a:path w="4356735" h="1784350">
                  <a:moveTo>
                    <a:pt x="1964436" y="792492"/>
                  </a:moveTo>
                  <a:lnTo>
                    <a:pt x="1962111" y="790168"/>
                  </a:lnTo>
                  <a:lnTo>
                    <a:pt x="1959775" y="792264"/>
                  </a:lnTo>
                  <a:lnTo>
                    <a:pt x="1959775" y="794600"/>
                  </a:lnTo>
                  <a:lnTo>
                    <a:pt x="1962111" y="796696"/>
                  </a:lnTo>
                  <a:lnTo>
                    <a:pt x="1964436" y="794600"/>
                  </a:lnTo>
                  <a:lnTo>
                    <a:pt x="1964436" y="792492"/>
                  </a:lnTo>
                  <a:close/>
                </a:path>
                <a:path w="4356735" h="1784350">
                  <a:moveTo>
                    <a:pt x="1980082" y="228"/>
                  </a:moveTo>
                  <a:lnTo>
                    <a:pt x="1977974" y="0"/>
                  </a:lnTo>
                  <a:lnTo>
                    <a:pt x="1977047" y="1168"/>
                  </a:lnTo>
                  <a:lnTo>
                    <a:pt x="1976805" y="2794"/>
                  </a:lnTo>
                  <a:lnTo>
                    <a:pt x="1976577" y="4902"/>
                  </a:lnTo>
                  <a:lnTo>
                    <a:pt x="1977047" y="6997"/>
                  </a:lnTo>
                  <a:lnTo>
                    <a:pt x="1980082" y="6769"/>
                  </a:lnTo>
                  <a:lnTo>
                    <a:pt x="1980082" y="228"/>
                  </a:lnTo>
                  <a:close/>
                </a:path>
                <a:path w="4356735" h="1784350">
                  <a:moveTo>
                    <a:pt x="2027453" y="1667141"/>
                  </a:moveTo>
                  <a:lnTo>
                    <a:pt x="2023719" y="1665744"/>
                  </a:lnTo>
                  <a:lnTo>
                    <a:pt x="2021852" y="1667611"/>
                  </a:lnTo>
                  <a:lnTo>
                    <a:pt x="2022081" y="1669237"/>
                  </a:lnTo>
                  <a:lnTo>
                    <a:pt x="2024176" y="1672043"/>
                  </a:lnTo>
                  <a:lnTo>
                    <a:pt x="2026285" y="1669237"/>
                  </a:lnTo>
                  <a:lnTo>
                    <a:pt x="2027453" y="1667141"/>
                  </a:lnTo>
                  <a:close/>
                </a:path>
                <a:path w="4356735" h="1784350">
                  <a:moveTo>
                    <a:pt x="2124291" y="1368666"/>
                  </a:moveTo>
                  <a:lnTo>
                    <a:pt x="2121966" y="1366329"/>
                  </a:lnTo>
                  <a:lnTo>
                    <a:pt x="2119858" y="1366329"/>
                  </a:lnTo>
                  <a:lnTo>
                    <a:pt x="2117763" y="1368666"/>
                  </a:lnTo>
                  <a:lnTo>
                    <a:pt x="2119858" y="1371003"/>
                  </a:lnTo>
                  <a:lnTo>
                    <a:pt x="2122195" y="1371003"/>
                  </a:lnTo>
                  <a:lnTo>
                    <a:pt x="2124291" y="1368666"/>
                  </a:lnTo>
                  <a:close/>
                </a:path>
                <a:path w="4356735" h="1784350">
                  <a:moveTo>
                    <a:pt x="2156498" y="1368196"/>
                  </a:moveTo>
                  <a:lnTo>
                    <a:pt x="2154631" y="1366329"/>
                  </a:lnTo>
                  <a:lnTo>
                    <a:pt x="2152993" y="1366570"/>
                  </a:lnTo>
                  <a:lnTo>
                    <a:pt x="2150199" y="1368666"/>
                  </a:lnTo>
                  <a:lnTo>
                    <a:pt x="2153234" y="1370774"/>
                  </a:lnTo>
                  <a:lnTo>
                    <a:pt x="2155329" y="1371701"/>
                  </a:lnTo>
                  <a:lnTo>
                    <a:pt x="2156498" y="1368196"/>
                  </a:lnTo>
                  <a:close/>
                </a:path>
                <a:path w="4356735" h="1784350">
                  <a:moveTo>
                    <a:pt x="2163495" y="1509623"/>
                  </a:moveTo>
                  <a:lnTo>
                    <a:pt x="2161400" y="1507286"/>
                  </a:lnTo>
                  <a:lnTo>
                    <a:pt x="2159063" y="1507286"/>
                  </a:lnTo>
                  <a:lnTo>
                    <a:pt x="2156968" y="1509623"/>
                  </a:lnTo>
                  <a:lnTo>
                    <a:pt x="2159304" y="1511947"/>
                  </a:lnTo>
                  <a:lnTo>
                    <a:pt x="2161400" y="1511947"/>
                  </a:lnTo>
                  <a:lnTo>
                    <a:pt x="2163495" y="1509623"/>
                  </a:lnTo>
                  <a:close/>
                </a:path>
                <a:path w="4356735" h="1784350">
                  <a:moveTo>
                    <a:pt x="2229307" y="1370304"/>
                  </a:moveTo>
                  <a:lnTo>
                    <a:pt x="2228837" y="1368907"/>
                  </a:lnTo>
                  <a:lnTo>
                    <a:pt x="2228608" y="1367497"/>
                  </a:lnTo>
                  <a:lnTo>
                    <a:pt x="2227211" y="1367497"/>
                  </a:lnTo>
                  <a:lnTo>
                    <a:pt x="2226513" y="1367739"/>
                  </a:lnTo>
                  <a:lnTo>
                    <a:pt x="2226272" y="1369364"/>
                  </a:lnTo>
                  <a:lnTo>
                    <a:pt x="2226043" y="1370774"/>
                  </a:lnTo>
                  <a:lnTo>
                    <a:pt x="2226043" y="1372171"/>
                  </a:lnTo>
                  <a:lnTo>
                    <a:pt x="2225802" y="1372400"/>
                  </a:lnTo>
                  <a:lnTo>
                    <a:pt x="2226741" y="1373098"/>
                  </a:lnTo>
                  <a:lnTo>
                    <a:pt x="2226970" y="1373098"/>
                  </a:lnTo>
                  <a:lnTo>
                    <a:pt x="2229078" y="1372400"/>
                  </a:lnTo>
                  <a:lnTo>
                    <a:pt x="2229078" y="1371930"/>
                  </a:lnTo>
                  <a:lnTo>
                    <a:pt x="2229307" y="1370304"/>
                  </a:lnTo>
                  <a:close/>
                </a:path>
                <a:path w="4356735" h="1784350">
                  <a:moveTo>
                    <a:pt x="2279015" y="21005"/>
                  </a:moveTo>
                  <a:lnTo>
                    <a:pt x="2278786" y="19367"/>
                  </a:lnTo>
                  <a:lnTo>
                    <a:pt x="2276678" y="16560"/>
                  </a:lnTo>
                  <a:lnTo>
                    <a:pt x="2274582" y="19367"/>
                  </a:lnTo>
                  <a:lnTo>
                    <a:pt x="2273643" y="21463"/>
                  </a:lnTo>
                  <a:lnTo>
                    <a:pt x="2277148" y="22872"/>
                  </a:lnTo>
                  <a:lnTo>
                    <a:pt x="2279015" y="21005"/>
                  </a:lnTo>
                  <a:close/>
                </a:path>
                <a:path w="4356735" h="1784350">
                  <a:moveTo>
                    <a:pt x="2292083" y="2565"/>
                  </a:moveTo>
                  <a:lnTo>
                    <a:pt x="2289746" y="469"/>
                  </a:lnTo>
                  <a:lnTo>
                    <a:pt x="2287422" y="2565"/>
                  </a:lnTo>
                  <a:lnTo>
                    <a:pt x="2287422" y="4902"/>
                  </a:lnTo>
                  <a:lnTo>
                    <a:pt x="2289746" y="6997"/>
                  </a:lnTo>
                  <a:lnTo>
                    <a:pt x="2292083" y="4660"/>
                  </a:lnTo>
                  <a:lnTo>
                    <a:pt x="2292083" y="2565"/>
                  </a:lnTo>
                  <a:close/>
                </a:path>
                <a:path w="4356735" h="1784350">
                  <a:moveTo>
                    <a:pt x="2458707" y="8166"/>
                  </a:moveTo>
                  <a:lnTo>
                    <a:pt x="2457767" y="7467"/>
                  </a:lnTo>
                  <a:lnTo>
                    <a:pt x="2457539" y="7467"/>
                  </a:lnTo>
                  <a:lnTo>
                    <a:pt x="2455430" y="8166"/>
                  </a:lnTo>
                  <a:lnTo>
                    <a:pt x="2455430" y="8636"/>
                  </a:lnTo>
                  <a:lnTo>
                    <a:pt x="2455202" y="10261"/>
                  </a:lnTo>
                  <a:lnTo>
                    <a:pt x="2455672" y="11671"/>
                  </a:lnTo>
                  <a:lnTo>
                    <a:pt x="2455900" y="13068"/>
                  </a:lnTo>
                  <a:lnTo>
                    <a:pt x="2456599" y="13068"/>
                  </a:lnTo>
                  <a:lnTo>
                    <a:pt x="2457297" y="12827"/>
                  </a:lnTo>
                  <a:lnTo>
                    <a:pt x="2458008" y="12827"/>
                  </a:lnTo>
                  <a:lnTo>
                    <a:pt x="2458237" y="11430"/>
                  </a:lnTo>
                  <a:lnTo>
                    <a:pt x="2458466" y="9804"/>
                  </a:lnTo>
                  <a:lnTo>
                    <a:pt x="2458466" y="8394"/>
                  </a:lnTo>
                  <a:lnTo>
                    <a:pt x="2458707" y="8166"/>
                  </a:lnTo>
                  <a:close/>
                </a:path>
                <a:path w="4356735" h="1784350">
                  <a:moveTo>
                    <a:pt x="2488336" y="15163"/>
                  </a:moveTo>
                  <a:lnTo>
                    <a:pt x="2485301" y="13068"/>
                  </a:lnTo>
                  <a:lnTo>
                    <a:pt x="2483205" y="11899"/>
                  </a:lnTo>
                  <a:lnTo>
                    <a:pt x="2482037" y="15633"/>
                  </a:lnTo>
                  <a:lnTo>
                    <a:pt x="2483904" y="17500"/>
                  </a:lnTo>
                  <a:lnTo>
                    <a:pt x="2485542" y="17272"/>
                  </a:lnTo>
                  <a:lnTo>
                    <a:pt x="2488336" y="15163"/>
                  </a:lnTo>
                  <a:close/>
                </a:path>
                <a:path w="4356735" h="1784350">
                  <a:moveTo>
                    <a:pt x="2723565" y="12369"/>
                  </a:moveTo>
                  <a:lnTo>
                    <a:pt x="2722867" y="10261"/>
                  </a:lnTo>
                  <a:lnTo>
                    <a:pt x="2722397" y="10261"/>
                  </a:lnTo>
                  <a:lnTo>
                    <a:pt x="2720771" y="10033"/>
                  </a:lnTo>
                  <a:lnTo>
                    <a:pt x="2719374" y="10502"/>
                  </a:lnTo>
                  <a:lnTo>
                    <a:pt x="2717965" y="10731"/>
                  </a:lnTo>
                  <a:lnTo>
                    <a:pt x="2717965" y="12128"/>
                  </a:lnTo>
                  <a:lnTo>
                    <a:pt x="2718206" y="12827"/>
                  </a:lnTo>
                  <a:lnTo>
                    <a:pt x="2719603" y="13068"/>
                  </a:lnTo>
                  <a:lnTo>
                    <a:pt x="2721241" y="13296"/>
                  </a:lnTo>
                  <a:lnTo>
                    <a:pt x="2722638" y="13296"/>
                  </a:lnTo>
                  <a:lnTo>
                    <a:pt x="2722867" y="13538"/>
                  </a:lnTo>
                  <a:lnTo>
                    <a:pt x="2723565" y="12598"/>
                  </a:lnTo>
                  <a:lnTo>
                    <a:pt x="2723565" y="12369"/>
                  </a:lnTo>
                  <a:close/>
                </a:path>
                <a:path w="4356735" h="1784350">
                  <a:moveTo>
                    <a:pt x="2802674" y="13296"/>
                  </a:moveTo>
                  <a:lnTo>
                    <a:pt x="2802217" y="11899"/>
                  </a:lnTo>
                  <a:lnTo>
                    <a:pt x="2801975" y="10502"/>
                  </a:lnTo>
                  <a:lnTo>
                    <a:pt x="2801277" y="10731"/>
                  </a:lnTo>
                  <a:lnTo>
                    <a:pt x="2799880" y="10731"/>
                  </a:lnTo>
                  <a:lnTo>
                    <a:pt x="2799651" y="12128"/>
                  </a:lnTo>
                  <a:lnTo>
                    <a:pt x="2799410" y="13766"/>
                  </a:lnTo>
                  <a:lnTo>
                    <a:pt x="2799410" y="15163"/>
                  </a:lnTo>
                  <a:lnTo>
                    <a:pt x="2799181" y="15405"/>
                  </a:lnTo>
                  <a:lnTo>
                    <a:pt x="2800108" y="16103"/>
                  </a:lnTo>
                  <a:lnTo>
                    <a:pt x="2800350" y="16103"/>
                  </a:lnTo>
                  <a:lnTo>
                    <a:pt x="2802445" y="15405"/>
                  </a:lnTo>
                  <a:lnTo>
                    <a:pt x="2802445" y="14935"/>
                  </a:lnTo>
                  <a:lnTo>
                    <a:pt x="2802674" y="13296"/>
                  </a:lnTo>
                  <a:close/>
                </a:path>
                <a:path w="4356735" h="1784350">
                  <a:moveTo>
                    <a:pt x="2808744" y="1748345"/>
                  </a:moveTo>
                  <a:lnTo>
                    <a:pt x="2806877" y="1746478"/>
                  </a:lnTo>
                  <a:lnTo>
                    <a:pt x="2805252" y="1746719"/>
                  </a:lnTo>
                  <a:lnTo>
                    <a:pt x="2802445" y="1748815"/>
                  </a:lnTo>
                  <a:lnTo>
                    <a:pt x="2805480" y="1750910"/>
                  </a:lnTo>
                  <a:lnTo>
                    <a:pt x="2807576" y="1752079"/>
                  </a:lnTo>
                  <a:lnTo>
                    <a:pt x="2808744" y="1748345"/>
                  </a:lnTo>
                  <a:close/>
                </a:path>
                <a:path w="4356735" h="1784350">
                  <a:moveTo>
                    <a:pt x="2894622" y="391579"/>
                  </a:moveTo>
                  <a:lnTo>
                    <a:pt x="2893695" y="390880"/>
                  </a:lnTo>
                  <a:lnTo>
                    <a:pt x="2893453" y="390880"/>
                  </a:lnTo>
                  <a:lnTo>
                    <a:pt x="2891358" y="391579"/>
                  </a:lnTo>
                  <a:lnTo>
                    <a:pt x="2891358" y="392049"/>
                  </a:lnTo>
                  <a:lnTo>
                    <a:pt x="2891129" y="393674"/>
                  </a:lnTo>
                  <a:lnTo>
                    <a:pt x="2891586" y="395084"/>
                  </a:lnTo>
                  <a:lnTo>
                    <a:pt x="2891828" y="396481"/>
                  </a:lnTo>
                  <a:lnTo>
                    <a:pt x="2893225" y="396481"/>
                  </a:lnTo>
                  <a:lnTo>
                    <a:pt x="2893923" y="396252"/>
                  </a:lnTo>
                  <a:lnTo>
                    <a:pt x="2894152" y="394843"/>
                  </a:lnTo>
                  <a:lnTo>
                    <a:pt x="2894393" y="393217"/>
                  </a:lnTo>
                  <a:lnTo>
                    <a:pt x="2894393" y="391807"/>
                  </a:lnTo>
                  <a:lnTo>
                    <a:pt x="2894622" y="391579"/>
                  </a:lnTo>
                  <a:close/>
                </a:path>
                <a:path w="4356735" h="1784350">
                  <a:moveTo>
                    <a:pt x="2966034" y="401383"/>
                  </a:moveTo>
                  <a:lnTo>
                    <a:pt x="2965805" y="400685"/>
                  </a:lnTo>
                  <a:lnTo>
                    <a:pt x="2964396" y="400443"/>
                  </a:lnTo>
                  <a:lnTo>
                    <a:pt x="2962770" y="400215"/>
                  </a:lnTo>
                  <a:lnTo>
                    <a:pt x="2961360" y="400215"/>
                  </a:lnTo>
                  <a:lnTo>
                    <a:pt x="2961132" y="399986"/>
                  </a:lnTo>
                  <a:lnTo>
                    <a:pt x="2960433" y="400913"/>
                  </a:lnTo>
                  <a:lnTo>
                    <a:pt x="2960433" y="401142"/>
                  </a:lnTo>
                  <a:lnTo>
                    <a:pt x="2961132" y="403250"/>
                  </a:lnTo>
                  <a:lnTo>
                    <a:pt x="2961602" y="403250"/>
                  </a:lnTo>
                  <a:lnTo>
                    <a:pt x="2963240" y="403479"/>
                  </a:lnTo>
                  <a:lnTo>
                    <a:pt x="2964637" y="403009"/>
                  </a:lnTo>
                  <a:lnTo>
                    <a:pt x="2966034" y="402780"/>
                  </a:lnTo>
                  <a:lnTo>
                    <a:pt x="2966034" y="401383"/>
                  </a:lnTo>
                  <a:close/>
                </a:path>
                <a:path w="4356735" h="1784350">
                  <a:moveTo>
                    <a:pt x="2971406" y="2095"/>
                  </a:moveTo>
                  <a:lnTo>
                    <a:pt x="2967672" y="927"/>
                  </a:lnTo>
                  <a:lnTo>
                    <a:pt x="2965805" y="2794"/>
                  </a:lnTo>
                  <a:lnTo>
                    <a:pt x="2966034" y="4432"/>
                  </a:lnTo>
                  <a:lnTo>
                    <a:pt x="2968129" y="7226"/>
                  </a:lnTo>
                  <a:lnTo>
                    <a:pt x="2970238" y="4203"/>
                  </a:lnTo>
                  <a:lnTo>
                    <a:pt x="2971406" y="2095"/>
                  </a:lnTo>
                  <a:close/>
                </a:path>
                <a:path w="4356735" h="1784350">
                  <a:moveTo>
                    <a:pt x="3405225" y="791324"/>
                  </a:moveTo>
                  <a:lnTo>
                    <a:pt x="3403358" y="789457"/>
                  </a:lnTo>
                  <a:lnTo>
                    <a:pt x="3401720" y="789698"/>
                  </a:lnTo>
                  <a:lnTo>
                    <a:pt x="3398926" y="791794"/>
                  </a:lnTo>
                  <a:lnTo>
                    <a:pt x="3401949" y="793902"/>
                  </a:lnTo>
                  <a:lnTo>
                    <a:pt x="3404057" y="794829"/>
                  </a:lnTo>
                  <a:lnTo>
                    <a:pt x="3405225" y="791324"/>
                  </a:lnTo>
                  <a:close/>
                </a:path>
                <a:path w="4356735" h="1784350">
                  <a:moveTo>
                    <a:pt x="3415258" y="22631"/>
                  </a:moveTo>
                  <a:lnTo>
                    <a:pt x="3415017" y="21932"/>
                  </a:lnTo>
                  <a:lnTo>
                    <a:pt x="3415017" y="20535"/>
                  </a:lnTo>
                  <a:lnTo>
                    <a:pt x="3413620" y="20294"/>
                  </a:lnTo>
                  <a:lnTo>
                    <a:pt x="3411994" y="20066"/>
                  </a:lnTo>
                  <a:lnTo>
                    <a:pt x="3410585" y="20066"/>
                  </a:lnTo>
                  <a:lnTo>
                    <a:pt x="3410356" y="19837"/>
                  </a:lnTo>
                  <a:lnTo>
                    <a:pt x="3409658" y="20764"/>
                  </a:lnTo>
                  <a:lnTo>
                    <a:pt x="3409658" y="21005"/>
                  </a:lnTo>
                  <a:lnTo>
                    <a:pt x="3410356" y="23101"/>
                  </a:lnTo>
                  <a:lnTo>
                    <a:pt x="3410826" y="23101"/>
                  </a:lnTo>
                  <a:lnTo>
                    <a:pt x="3412452" y="23329"/>
                  </a:lnTo>
                  <a:lnTo>
                    <a:pt x="3413861" y="22872"/>
                  </a:lnTo>
                  <a:lnTo>
                    <a:pt x="3415258" y="22631"/>
                  </a:lnTo>
                  <a:close/>
                </a:path>
                <a:path w="4356735" h="1784350">
                  <a:moveTo>
                    <a:pt x="3500894" y="1781721"/>
                  </a:moveTo>
                  <a:lnTo>
                    <a:pt x="3498570" y="1779384"/>
                  </a:lnTo>
                  <a:lnTo>
                    <a:pt x="3496462" y="1779384"/>
                  </a:lnTo>
                  <a:lnTo>
                    <a:pt x="3494367" y="1781721"/>
                  </a:lnTo>
                  <a:lnTo>
                    <a:pt x="3496462" y="1784057"/>
                  </a:lnTo>
                  <a:lnTo>
                    <a:pt x="3498799" y="1784057"/>
                  </a:lnTo>
                  <a:lnTo>
                    <a:pt x="3500894" y="1781721"/>
                  </a:lnTo>
                  <a:close/>
                </a:path>
                <a:path w="4356735" h="1784350">
                  <a:moveTo>
                    <a:pt x="3511397" y="395782"/>
                  </a:moveTo>
                  <a:lnTo>
                    <a:pt x="3509073" y="393674"/>
                  </a:lnTo>
                  <a:lnTo>
                    <a:pt x="3506736" y="395782"/>
                  </a:lnTo>
                  <a:lnTo>
                    <a:pt x="3506736" y="398119"/>
                  </a:lnTo>
                  <a:lnTo>
                    <a:pt x="3509073" y="400215"/>
                  </a:lnTo>
                  <a:lnTo>
                    <a:pt x="3511397" y="398119"/>
                  </a:lnTo>
                  <a:lnTo>
                    <a:pt x="3511397" y="395782"/>
                  </a:lnTo>
                  <a:close/>
                </a:path>
                <a:path w="4356735" h="1784350">
                  <a:moveTo>
                    <a:pt x="3514674" y="1143241"/>
                  </a:moveTo>
                  <a:lnTo>
                    <a:pt x="3512096" y="1140675"/>
                  </a:lnTo>
                  <a:lnTo>
                    <a:pt x="3510229" y="1143711"/>
                  </a:lnTo>
                  <a:lnTo>
                    <a:pt x="3509302" y="1145806"/>
                  </a:lnTo>
                  <a:lnTo>
                    <a:pt x="3513036" y="1147203"/>
                  </a:lnTo>
                  <a:lnTo>
                    <a:pt x="3513963" y="1145108"/>
                  </a:lnTo>
                  <a:lnTo>
                    <a:pt x="3514674" y="1143241"/>
                  </a:lnTo>
                  <a:close/>
                </a:path>
                <a:path w="4356735" h="1784350">
                  <a:moveTo>
                    <a:pt x="3556444" y="1607870"/>
                  </a:moveTo>
                  <a:lnTo>
                    <a:pt x="3554336" y="1605534"/>
                  </a:lnTo>
                  <a:lnTo>
                    <a:pt x="3552240" y="1605534"/>
                  </a:lnTo>
                  <a:lnTo>
                    <a:pt x="3549904" y="1607870"/>
                  </a:lnTo>
                  <a:lnTo>
                    <a:pt x="3552012" y="1610194"/>
                  </a:lnTo>
                  <a:lnTo>
                    <a:pt x="3554336" y="1610194"/>
                  </a:lnTo>
                  <a:lnTo>
                    <a:pt x="3556444" y="1607870"/>
                  </a:lnTo>
                  <a:close/>
                </a:path>
                <a:path w="4356735" h="1784350">
                  <a:moveTo>
                    <a:pt x="3612451" y="1142542"/>
                  </a:moveTo>
                  <a:lnTo>
                    <a:pt x="3609416" y="1140434"/>
                  </a:lnTo>
                  <a:lnTo>
                    <a:pt x="3607549" y="1139507"/>
                  </a:lnTo>
                  <a:lnTo>
                    <a:pt x="3606152" y="1143012"/>
                  </a:lnTo>
                  <a:lnTo>
                    <a:pt x="3608019" y="1144879"/>
                  </a:lnTo>
                  <a:lnTo>
                    <a:pt x="3609644" y="1144638"/>
                  </a:lnTo>
                  <a:lnTo>
                    <a:pt x="3612451" y="1142542"/>
                  </a:lnTo>
                  <a:close/>
                </a:path>
                <a:path w="4356735" h="1784350">
                  <a:moveTo>
                    <a:pt x="3618280" y="401383"/>
                  </a:moveTo>
                  <a:lnTo>
                    <a:pt x="3618052" y="400685"/>
                  </a:lnTo>
                  <a:lnTo>
                    <a:pt x="3616642" y="400443"/>
                  </a:lnTo>
                  <a:lnTo>
                    <a:pt x="3615017" y="400215"/>
                  </a:lnTo>
                  <a:lnTo>
                    <a:pt x="3613620" y="400215"/>
                  </a:lnTo>
                  <a:lnTo>
                    <a:pt x="3613378" y="399986"/>
                  </a:lnTo>
                  <a:lnTo>
                    <a:pt x="3612680" y="400913"/>
                  </a:lnTo>
                  <a:lnTo>
                    <a:pt x="3612680" y="401142"/>
                  </a:lnTo>
                  <a:lnTo>
                    <a:pt x="3613378" y="403250"/>
                  </a:lnTo>
                  <a:lnTo>
                    <a:pt x="3613848" y="403250"/>
                  </a:lnTo>
                  <a:lnTo>
                    <a:pt x="3615486" y="403479"/>
                  </a:lnTo>
                  <a:lnTo>
                    <a:pt x="3616883" y="403009"/>
                  </a:lnTo>
                  <a:lnTo>
                    <a:pt x="3618280" y="402780"/>
                  </a:lnTo>
                  <a:lnTo>
                    <a:pt x="3618280" y="401383"/>
                  </a:lnTo>
                  <a:close/>
                </a:path>
                <a:path w="4356735" h="1784350">
                  <a:moveTo>
                    <a:pt x="3641852" y="794600"/>
                  </a:moveTo>
                  <a:lnTo>
                    <a:pt x="3640912" y="793902"/>
                  </a:lnTo>
                  <a:lnTo>
                    <a:pt x="3640683" y="793902"/>
                  </a:lnTo>
                  <a:lnTo>
                    <a:pt x="3638588" y="794600"/>
                  </a:lnTo>
                  <a:lnTo>
                    <a:pt x="3638588" y="795058"/>
                  </a:lnTo>
                  <a:lnTo>
                    <a:pt x="3638346" y="796696"/>
                  </a:lnTo>
                  <a:lnTo>
                    <a:pt x="3638816" y="798093"/>
                  </a:lnTo>
                  <a:lnTo>
                    <a:pt x="3639045" y="799503"/>
                  </a:lnTo>
                  <a:lnTo>
                    <a:pt x="3640455" y="799503"/>
                  </a:lnTo>
                  <a:lnTo>
                    <a:pt x="3641153" y="799261"/>
                  </a:lnTo>
                  <a:lnTo>
                    <a:pt x="3641382" y="797864"/>
                  </a:lnTo>
                  <a:lnTo>
                    <a:pt x="3641623" y="796226"/>
                  </a:lnTo>
                  <a:lnTo>
                    <a:pt x="3641623" y="794829"/>
                  </a:lnTo>
                  <a:lnTo>
                    <a:pt x="3641852" y="794600"/>
                  </a:lnTo>
                  <a:close/>
                </a:path>
                <a:path w="4356735" h="1784350">
                  <a:moveTo>
                    <a:pt x="3874516" y="21704"/>
                  </a:moveTo>
                  <a:lnTo>
                    <a:pt x="3872179" y="19367"/>
                  </a:lnTo>
                  <a:lnTo>
                    <a:pt x="3870083" y="19367"/>
                  </a:lnTo>
                  <a:lnTo>
                    <a:pt x="3867975" y="21704"/>
                  </a:lnTo>
                  <a:lnTo>
                    <a:pt x="3870083" y="24028"/>
                  </a:lnTo>
                  <a:lnTo>
                    <a:pt x="3872407" y="24028"/>
                  </a:lnTo>
                  <a:lnTo>
                    <a:pt x="3874516" y="21704"/>
                  </a:lnTo>
                  <a:close/>
                </a:path>
                <a:path w="4356735" h="1784350">
                  <a:moveTo>
                    <a:pt x="3979291" y="1140904"/>
                  </a:moveTo>
                  <a:lnTo>
                    <a:pt x="3977894" y="1140904"/>
                  </a:lnTo>
                  <a:lnTo>
                    <a:pt x="3976255" y="1140434"/>
                  </a:lnTo>
                  <a:lnTo>
                    <a:pt x="3974858" y="1141145"/>
                  </a:lnTo>
                  <a:lnTo>
                    <a:pt x="3973931" y="1141374"/>
                  </a:lnTo>
                  <a:lnTo>
                    <a:pt x="3973461" y="1143012"/>
                  </a:lnTo>
                  <a:lnTo>
                    <a:pt x="3972763" y="1144168"/>
                  </a:lnTo>
                  <a:lnTo>
                    <a:pt x="3974388" y="1144168"/>
                  </a:lnTo>
                  <a:lnTo>
                    <a:pt x="3976027" y="1144409"/>
                  </a:lnTo>
                  <a:lnTo>
                    <a:pt x="3977195" y="1143939"/>
                  </a:lnTo>
                  <a:lnTo>
                    <a:pt x="3978122" y="1143711"/>
                  </a:lnTo>
                  <a:lnTo>
                    <a:pt x="3978592" y="1142072"/>
                  </a:lnTo>
                  <a:lnTo>
                    <a:pt x="3979291" y="1140904"/>
                  </a:lnTo>
                  <a:close/>
                </a:path>
                <a:path w="4356735" h="1784350">
                  <a:moveTo>
                    <a:pt x="3995864" y="784796"/>
                  </a:moveTo>
                  <a:lnTo>
                    <a:pt x="3994924" y="784098"/>
                  </a:lnTo>
                  <a:lnTo>
                    <a:pt x="3994696" y="784098"/>
                  </a:lnTo>
                  <a:lnTo>
                    <a:pt x="3992600" y="784796"/>
                  </a:lnTo>
                  <a:lnTo>
                    <a:pt x="3992600" y="785266"/>
                  </a:lnTo>
                  <a:lnTo>
                    <a:pt x="3992359" y="786892"/>
                  </a:lnTo>
                  <a:lnTo>
                    <a:pt x="3992829" y="788301"/>
                  </a:lnTo>
                  <a:lnTo>
                    <a:pt x="3993057" y="789698"/>
                  </a:lnTo>
                  <a:lnTo>
                    <a:pt x="3994467" y="789698"/>
                  </a:lnTo>
                  <a:lnTo>
                    <a:pt x="3995166" y="789457"/>
                  </a:lnTo>
                  <a:lnTo>
                    <a:pt x="3995394" y="788060"/>
                  </a:lnTo>
                  <a:lnTo>
                    <a:pt x="3995623" y="786434"/>
                  </a:lnTo>
                  <a:lnTo>
                    <a:pt x="3995623" y="785025"/>
                  </a:lnTo>
                  <a:lnTo>
                    <a:pt x="3995864" y="784796"/>
                  </a:lnTo>
                  <a:close/>
                </a:path>
                <a:path w="4356735" h="1784350">
                  <a:moveTo>
                    <a:pt x="4002862" y="1667370"/>
                  </a:moveTo>
                  <a:lnTo>
                    <a:pt x="4000525" y="1665274"/>
                  </a:lnTo>
                  <a:lnTo>
                    <a:pt x="3998201" y="1667611"/>
                  </a:lnTo>
                  <a:lnTo>
                    <a:pt x="3998201" y="1669707"/>
                  </a:lnTo>
                  <a:lnTo>
                    <a:pt x="4000525" y="1671802"/>
                  </a:lnTo>
                  <a:lnTo>
                    <a:pt x="4002862" y="1669707"/>
                  </a:lnTo>
                  <a:lnTo>
                    <a:pt x="4002862" y="1667370"/>
                  </a:lnTo>
                  <a:close/>
                </a:path>
                <a:path w="4356735" h="1784350">
                  <a:moveTo>
                    <a:pt x="4113707" y="395312"/>
                  </a:moveTo>
                  <a:lnTo>
                    <a:pt x="4111612" y="392976"/>
                  </a:lnTo>
                  <a:lnTo>
                    <a:pt x="4109275" y="392976"/>
                  </a:lnTo>
                  <a:lnTo>
                    <a:pt x="4107180" y="395312"/>
                  </a:lnTo>
                  <a:lnTo>
                    <a:pt x="4109275" y="397649"/>
                  </a:lnTo>
                  <a:lnTo>
                    <a:pt x="4111612" y="397649"/>
                  </a:lnTo>
                  <a:lnTo>
                    <a:pt x="4113707" y="395312"/>
                  </a:lnTo>
                  <a:close/>
                </a:path>
                <a:path w="4356735" h="1784350">
                  <a:moveTo>
                    <a:pt x="4161777" y="395312"/>
                  </a:moveTo>
                  <a:lnTo>
                    <a:pt x="4157345" y="394144"/>
                  </a:lnTo>
                  <a:lnTo>
                    <a:pt x="4155719" y="396011"/>
                  </a:lnTo>
                  <a:lnTo>
                    <a:pt x="4155719" y="397878"/>
                  </a:lnTo>
                  <a:lnTo>
                    <a:pt x="4158513" y="399516"/>
                  </a:lnTo>
                  <a:lnTo>
                    <a:pt x="4157815" y="397878"/>
                  </a:lnTo>
                  <a:lnTo>
                    <a:pt x="4161777" y="395312"/>
                  </a:lnTo>
                  <a:close/>
                </a:path>
                <a:path w="4356735" h="1784350">
                  <a:moveTo>
                    <a:pt x="4189323" y="785266"/>
                  </a:moveTo>
                  <a:lnTo>
                    <a:pt x="4186288" y="783158"/>
                  </a:lnTo>
                  <a:lnTo>
                    <a:pt x="4184180" y="782231"/>
                  </a:lnTo>
                  <a:lnTo>
                    <a:pt x="4182783" y="785723"/>
                  </a:lnTo>
                  <a:lnTo>
                    <a:pt x="4184891" y="787590"/>
                  </a:lnTo>
                  <a:lnTo>
                    <a:pt x="4186517" y="787361"/>
                  </a:lnTo>
                  <a:lnTo>
                    <a:pt x="4189323" y="785266"/>
                  </a:lnTo>
                  <a:close/>
                </a:path>
                <a:path w="4356735" h="1784350">
                  <a:moveTo>
                    <a:pt x="4274959" y="5829"/>
                  </a:moveTo>
                  <a:lnTo>
                    <a:pt x="4272635" y="3733"/>
                  </a:lnTo>
                  <a:lnTo>
                    <a:pt x="4270299" y="5829"/>
                  </a:lnTo>
                  <a:lnTo>
                    <a:pt x="4270299" y="8166"/>
                  </a:lnTo>
                  <a:lnTo>
                    <a:pt x="4272635" y="10261"/>
                  </a:lnTo>
                  <a:lnTo>
                    <a:pt x="4274959" y="7937"/>
                  </a:lnTo>
                  <a:lnTo>
                    <a:pt x="4274959" y="5829"/>
                  </a:lnTo>
                  <a:close/>
                </a:path>
                <a:path w="4356735" h="1784350">
                  <a:moveTo>
                    <a:pt x="4302036" y="401612"/>
                  </a:moveTo>
                  <a:lnTo>
                    <a:pt x="4298772" y="400443"/>
                  </a:lnTo>
                  <a:lnTo>
                    <a:pt x="4297362" y="404876"/>
                  </a:lnTo>
                  <a:lnTo>
                    <a:pt x="4300639" y="406742"/>
                  </a:lnTo>
                  <a:lnTo>
                    <a:pt x="4299928" y="404647"/>
                  </a:lnTo>
                  <a:lnTo>
                    <a:pt x="4302036" y="401612"/>
                  </a:lnTo>
                  <a:close/>
                </a:path>
                <a:path w="4356735" h="1784350">
                  <a:moveTo>
                    <a:pt x="4326306" y="627507"/>
                  </a:moveTo>
                  <a:lnTo>
                    <a:pt x="4324439" y="625640"/>
                  </a:lnTo>
                  <a:lnTo>
                    <a:pt x="4322800" y="625881"/>
                  </a:lnTo>
                  <a:lnTo>
                    <a:pt x="4320006" y="627976"/>
                  </a:lnTo>
                  <a:lnTo>
                    <a:pt x="4323042" y="630072"/>
                  </a:lnTo>
                  <a:lnTo>
                    <a:pt x="4324909" y="631012"/>
                  </a:lnTo>
                  <a:lnTo>
                    <a:pt x="4326306" y="627507"/>
                  </a:lnTo>
                  <a:close/>
                </a:path>
                <a:path w="4356735" h="1784350">
                  <a:moveTo>
                    <a:pt x="4346600" y="785266"/>
                  </a:moveTo>
                  <a:lnTo>
                    <a:pt x="4343806" y="783158"/>
                  </a:lnTo>
                  <a:lnTo>
                    <a:pt x="4341711" y="782231"/>
                  </a:lnTo>
                  <a:lnTo>
                    <a:pt x="4340301" y="785723"/>
                  </a:lnTo>
                  <a:lnTo>
                    <a:pt x="4342168" y="787590"/>
                  </a:lnTo>
                  <a:lnTo>
                    <a:pt x="4343806" y="787361"/>
                  </a:lnTo>
                  <a:lnTo>
                    <a:pt x="4346600" y="785266"/>
                  </a:lnTo>
                  <a:close/>
                </a:path>
                <a:path w="4356735" h="1784350">
                  <a:moveTo>
                    <a:pt x="4356405" y="629615"/>
                  </a:moveTo>
                  <a:lnTo>
                    <a:pt x="4355935" y="628205"/>
                  </a:lnTo>
                  <a:lnTo>
                    <a:pt x="4355706" y="626808"/>
                  </a:lnTo>
                  <a:lnTo>
                    <a:pt x="4354309" y="626808"/>
                  </a:lnTo>
                  <a:lnTo>
                    <a:pt x="4353611" y="627037"/>
                  </a:lnTo>
                  <a:lnTo>
                    <a:pt x="4353369" y="628446"/>
                  </a:lnTo>
                  <a:lnTo>
                    <a:pt x="4353141" y="630072"/>
                  </a:lnTo>
                  <a:lnTo>
                    <a:pt x="4353141" y="631482"/>
                  </a:lnTo>
                  <a:lnTo>
                    <a:pt x="4352912" y="631710"/>
                  </a:lnTo>
                  <a:lnTo>
                    <a:pt x="4353839" y="632409"/>
                  </a:lnTo>
                  <a:lnTo>
                    <a:pt x="4354068" y="632409"/>
                  </a:lnTo>
                  <a:lnTo>
                    <a:pt x="4356176" y="631710"/>
                  </a:lnTo>
                  <a:lnTo>
                    <a:pt x="4356176" y="631240"/>
                  </a:lnTo>
                  <a:lnTo>
                    <a:pt x="4356405" y="62961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00" name="object 100"/>
            <p:cNvSpPr/>
            <p:nvPr/>
          </p:nvSpPr>
          <p:spPr>
            <a:xfrm>
              <a:off x="1144993" y="3223742"/>
              <a:ext cx="4562475" cy="1731645"/>
            </a:xfrm>
            <a:custGeom>
              <a:avLst/>
              <a:gdLst/>
              <a:ahLst/>
              <a:cxnLst/>
              <a:rect l="l" t="t" r="r" b="b"/>
              <a:pathLst>
                <a:path w="4562475" h="1731645">
                  <a:moveTo>
                    <a:pt x="5600" y="12839"/>
                  </a:moveTo>
                  <a:lnTo>
                    <a:pt x="4902" y="10731"/>
                  </a:lnTo>
                  <a:lnTo>
                    <a:pt x="4432" y="10731"/>
                  </a:lnTo>
                  <a:lnTo>
                    <a:pt x="2794" y="10502"/>
                  </a:lnTo>
                  <a:lnTo>
                    <a:pt x="1397" y="10972"/>
                  </a:lnTo>
                  <a:lnTo>
                    <a:pt x="0" y="11201"/>
                  </a:lnTo>
                  <a:lnTo>
                    <a:pt x="0" y="12369"/>
                  </a:lnTo>
                  <a:lnTo>
                    <a:pt x="228" y="13309"/>
                  </a:lnTo>
                  <a:lnTo>
                    <a:pt x="1866" y="13538"/>
                  </a:lnTo>
                  <a:lnTo>
                    <a:pt x="3263" y="13766"/>
                  </a:lnTo>
                  <a:lnTo>
                    <a:pt x="4660" y="13766"/>
                  </a:lnTo>
                  <a:lnTo>
                    <a:pt x="4902" y="14008"/>
                  </a:lnTo>
                  <a:lnTo>
                    <a:pt x="5600" y="13068"/>
                  </a:lnTo>
                  <a:lnTo>
                    <a:pt x="5600" y="12839"/>
                  </a:lnTo>
                  <a:close/>
                </a:path>
                <a:path w="4562475" h="1731645">
                  <a:moveTo>
                    <a:pt x="28702" y="12839"/>
                  </a:moveTo>
                  <a:lnTo>
                    <a:pt x="28003" y="10731"/>
                  </a:lnTo>
                  <a:lnTo>
                    <a:pt x="27533" y="10731"/>
                  </a:lnTo>
                  <a:lnTo>
                    <a:pt x="25908" y="10502"/>
                  </a:lnTo>
                  <a:lnTo>
                    <a:pt x="24498" y="10972"/>
                  </a:lnTo>
                  <a:lnTo>
                    <a:pt x="23101" y="11201"/>
                  </a:lnTo>
                  <a:lnTo>
                    <a:pt x="23101" y="12369"/>
                  </a:lnTo>
                  <a:lnTo>
                    <a:pt x="23329" y="13309"/>
                  </a:lnTo>
                  <a:lnTo>
                    <a:pt x="24968" y="13538"/>
                  </a:lnTo>
                  <a:lnTo>
                    <a:pt x="26365" y="13766"/>
                  </a:lnTo>
                  <a:lnTo>
                    <a:pt x="27774" y="13766"/>
                  </a:lnTo>
                  <a:lnTo>
                    <a:pt x="28003" y="14008"/>
                  </a:lnTo>
                  <a:lnTo>
                    <a:pt x="28702" y="13068"/>
                  </a:lnTo>
                  <a:lnTo>
                    <a:pt x="28702" y="12839"/>
                  </a:lnTo>
                  <a:close/>
                </a:path>
                <a:path w="4562475" h="1731645">
                  <a:moveTo>
                    <a:pt x="127419" y="385749"/>
                  </a:moveTo>
                  <a:lnTo>
                    <a:pt x="125310" y="383413"/>
                  </a:lnTo>
                  <a:lnTo>
                    <a:pt x="122986" y="383413"/>
                  </a:lnTo>
                  <a:lnTo>
                    <a:pt x="120878" y="385749"/>
                  </a:lnTo>
                  <a:lnTo>
                    <a:pt x="122986" y="388086"/>
                  </a:lnTo>
                  <a:lnTo>
                    <a:pt x="125310" y="388086"/>
                  </a:lnTo>
                  <a:lnTo>
                    <a:pt x="127419" y="385749"/>
                  </a:lnTo>
                  <a:close/>
                </a:path>
                <a:path w="4562475" h="1731645">
                  <a:moveTo>
                    <a:pt x="238734" y="1493520"/>
                  </a:moveTo>
                  <a:lnTo>
                    <a:pt x="236626" y="1491183"/>
                  </a:lnTo>
                  <a:lnTo>
                    <a:pt x="234289" y="1491183"/>
                  </a:lnTo>
                  <a:lnTo>
                    <a:pt x="232194" y="1493520"/>
                  </a:lnTo>
                  <a:lnTo>
                    <a:pt x="234530" y="1495856"/>
                  </a:lnTo>
                  <a:lnTo>
                    <a:pt x="236626" y="1495856"/>
                  </a:lnTo>
                  <a:lnTo>
                    <a:pt x="238734" y="1493520"/>
                  </a:lnTo>
                  <a:close/>
                </a:path>
                <a:path w="4562475" h="1731645">
                  <a:moveTo>
                    <a:pt x="314109" y="775004"/>
                  </a:moveTo>
                  <a:lnTo>
                    <a:pt x="312000" y="774065"/>
                  </a:lnTo>
                  <a:lnTo>
                    <a:pt x="310134" y="773366"/>
                  </a:lnTo>
                  <a:lnTo>
                    <a:pt x="307568" y="775931"/>
                  </a:lnTo>
                  <a:lnTo>
                    <a:pt x="310375" y="777798"/>
                  </a:lnTo>
                  <a:lnTo>
                    <a:pt x="312470" y="778967"/>
                  </a:lnTo>
                  <a:lnTo>
                    <a:pt x="314109" y="775004"/>
                  </a:lnTo>
                  <a:close/>
                </a:path>
                <a:path w="4562475" h="1731645">
                  <a:moveTo>
                    <a:pt x="392976" y="1706118"/>
                  </a:moveTo>
                  <a:lnTo>
                    <a:pt x="392049" y="1705419"/>
                  </a:lnTo>
                  <a:lnTo>
                    <a:pt x="391820" y="1705419"/>
                  </a:lnTo>
                  <a:lnTo>
                    <a:pt x="389712" y="1706118"/>
                  </a:lnTo>
                  <a:lnTo>
                    <a:pt x="389712" y="1706587"/>
                  </a:lnTo>
                  <a:lnTo>
                    <a:pt x="389483" y="1708213"/>
                  </a:lnTo>
                  <a:lnTo>
                    <a:pt x="389953" y="1709610"/>
                  </a:lnTo>
                  <a:lnTo>
                    <a:pt x="390182" y="1711020"/>
                  </a:lnTo>
                  <a:lnTo>
                    <a:pt x="391579" y="1711020"/>
                  </a:lnTo>
                  <a:lnTo>
                    <a:pt x="392277" y="1710778"/>
                  </a:lnTo>
                  <a:lnTo>
                    <a:pt x="392518" y="1709381"/>
                  </a:lnTo>
                  <a:lnTo>
                    <a:pt x="392747" y="1707743"/>
                  </a:lnTo>
                  <a:lnTo>
                    <a:pt x="392747" y="1706346"/>
                  </a:lnTo>
                  <a:lnTo>
                    <a:pt x="392976" y="1706118"/>
                  </a:lnTo>
                  <a:close/>
                </a:path>
                <a:path w="4562475" h="1731645">
                  <a:moveTo>
                    <a:pt x="413283" y="619112"/>
                  </a:moveTo>
                  <a:lnTo>
                    <a:pt x="410946" y="616775"/>
                  </a:lnTo>
                  <a:lnTo>
                    <a:pt x="408609" y="618883"/>
                  </a:lnTo>
                  <a:lnTo>
                    <a:pt x="408609" y="621207"/>
                  </a:lnTo>
                  <a:lnTo>
                    <a:pt x="410946" y="623316"/>
                  </a:lnTo>
                  <a:lnTo>
                    <a:pt x="413283" y="621207"/>
                  </a:lnTo>
                  <a:lnTo>
                    <a:pt x="413283" y="619112"/>
                  </a:lnTo>
                  <a:close/>
                </a:path>
                <a:path w="4562475" h="1731645">
                  <a:moveTo>
                    <a:pt x="491464" y="8864"/>
                  </a:moveTo>
                  <a:lnTo>
                    <a:pt x="488429" y="6769"/>
                  </a:lnTo>
                  <a:lnTo>
                    <a:pt x="486321" y="5842"/>
                  </a:lnTo>
                  <a:lnTo>
                    <a:pt x="485165" y="9334"/>
                  </a:lnTo>
                  <a:lnTo>
                    <a:pt x="487032" y="11201"/>
                  </a:lnTo>
                  <a:lnTo>
                    <a:pt x="488657" y="10972"/>
                  </a:lnTo>
                  <a:lnTo>
                    <a:pt x="491464" y="8864"/>
                  </a:lnTo>
                  <a:close/>
                </a:path>
                <a:path w="4562475" h="1731645">
                  <a:moveTo>
                    <a:pt x="556107" y="1489786"/>
                  </a:moveTo>
                  <a:lnTo>
                    <a:pt x="554469" y="1490256"/>
                  </a:lnTo>
                  <a:lnTo>
                    <a:pt x="551903" y="1486522"/>
                  </a:lnTo>
                  <a:lnTo>
                    <a:pt x="550735" y="1490954"/>
                  </a:lnTo>
                  <a:lnTo>
                    <a:pt x="552602" y="1492592"/>
                  </a:lnTo>
                  <a:lnTo>
                    <a:pt x="554469" y="1492592"/>
                  </a:lnTo>
                  <a:lnTo>
                    <a:pt x="556107" y="1489786"/>
                  </a:lnTo>
                  <a:close/>
                </a:path>
                <a:path w="4562475" h="1731645">
                  <a:moveTo>
                    <a:pt x="566140" y="1490027"/>
                  </a:moveTo>
                  <a:lnTo>
                    <a:pt x="565899" y="1489087"/>
                  </a:lnTo>
                  <a:lnTo>
                    <a:pt x="564502" y="1488859"/>
                  </a:lnTo>
                  <a:lnTo>
                    <a:pt x="562864" y="1488617"/>
                  </a:lnTo>
                  <a:lnTo>
                    <a:pt x="561467" y="1488617"/>
                  </a:lnTo>
                  <a:lnTo>
                    <a:pt x="561238" y="1488389"/>
                  </a:lnTo>
                  <a:lnTo>
                    <a:pt x="560539" y="1489316"/>
                  </a:lnTo>
                  <a:lnTo>
                    <a:pt x="560539" y="1489557"/>
                  </a:lnTo>
                  <a:lnTo>
                    <a:pt x="561238" y="1491653"/>
                  </a:lnTo>
                  <a:lnTo>
                    <a:pt x="561695" y="1491653"/>
                  </a:lnTo>
                  <a:lnTo>
                    <a:pt x="563333" y="1491894"/>
                  </a:lnTo>
                  <a:lnTo>
                    <a:pt x="564730" y="1491424"/>
                  </a:lnTo>
                  <a:lnTo>
                    <a:pt x="566140" y="1491183"/>
                  </a:lnTo>
                  <a:lnTo>
                    <a:pt x="566140" y="1490027"/>
                  </a:lnTo>
                  <a:close/>
                </a:path>
                <a:path w="4562475" h="1731645">
                  <a:moveTo>
                    <a:pt x="671385" y="618413"/>
                  </a:moveTo>
                  <a:lnTo>
                    <a:pt x="669277" y="616077"/>
                  </a:lnTo>
                  <a:lnTo>
                    <a:pt x="667181" y="616077"/>
                  </a:lnTo>
                  <a:lnTo>
                    <a:pt x="664845" y="618413"/>
                  </a:lnTo>
                  <a:lnTo>
                    <a:pt x="666953" y="620750"/>
                  </a:lnTo>
                  <a:lnTo>
                    <a:pt x="669277" y="620750"/>
                  </a:lnTo>
                  <a:lnTo>
                    <a:pt x="671385" y="618413"/>
                  </a:lnTo>
                  <a:close/>
                </a:path>
                <a:path w="4562475" h="1731645">
                  <a:moveTo>
                    <a:pt x="716889" y="778738"/>
                  </a:moveTo>
                  <a:lnTo>
                    <a:pt x="716661" y="778027"/>
                  </a:lnTo>
                  <a:lnTo>
                    <a:pt x="715251" y="777798"/>
                  </a:lnTo>
                  <a:lnTo>
                    <a:pt x="713625" y="777570"/>
                  </a:lnTo>
                  <a:lnTo>
                    <a:pt x="712216" y="777570"/>
                  </a:lnTo>
                  <a:lnTo>
                    <a:pt x="711987" y="777328"/>
                  </a:lnTo>
                  <a:lnTo>
                    <a:pt x="711288" y="778268"/>
                  </a:lnTo>
                  <a:lnTo>
                    <a:pt x="711288" y="778497"/>
                  </a:lnTo>
                  <a:lnTo>
                    <a:pt x="711987" y="780605"/>
                  </a:lnTo>
                  <a:lnTo>
                    <a:pt x="712457" y="780605"/>
                  </a:lnTo>
                  <a:lnTo>
                    <a:pt x="714082" y="780834"/>
                  </a:lnTo>
                  <a:lnTo>
                    <a:pt x="715492" y="780364"/>
                  </a:lnTo>
                  <a:lnTo>
                    <a:pt x="716889" y="780135"/>
                  </a:lnTo>
                  <a:lnTo>
                    <a:pt x="716889" y="778738"/>
                  </a:lnTo>
                  <a:close/>
                </a:path>
                <a:path w="4562475" h="1731645">
                  <a:moveTo>
                    <a:pt x="739762" y="398589"/>
                  </a:moveTo>
                  <a:lnTo>
                    <a:pt x="739521" y="397891"/>
                  </a:lnTo>
                  <a:lnTo>
                    <a:pt x="738124" y="397649"/>
                  </a:lnTo>
                  <a:lnTo>
                    <a:pt x="736485" y="397421"/>
                  </a:lnTo>
                  <a:lnTo>
                    <a:pt x="735088" y="397421"/>
                  </a:lnTo>
                  <a:lnTo>
                    <a:pt x="734860" y="397179"/>
                  </a:lnTo>
                  <a:lnTo>
                    <a:pt x="734161" y="398119"/>
                  </a:lnTo>
                  <a:lnTo>
                    <a:pt x="734161" y="398348"/>
                  </a:lnTo>
                  <a:lnTo>
                    <a:pt x="734860" y="400456"/>
                  </a:lnTo>
                  <a:lnTo>
                    <a:pt x="735330" y="400456"/>
                  </a:lnTo>
                  <a:lnTo>
                    <a:pt x="736955" y="400685"/>
                  </a:lnTo>
                  <a:lnTo>
                    <a:pt x="738352" y="400215"/>
                  </a:lnTo>
                  <a:lnTo>
                    <a:pt x="739762" y="399986"/>
                  </a:lnTo>
                  <a:lnTo>
                    <a:pt x="739762" y="398589"/>
                  </a:lnTo>
                  <a:close/>
                </a:path>
                <a:path w="4562475" h="1731645">
                  <a:moveTo>
                    <a:pt x="832167" y="7239"/>
                  </a:moveTo>
                  <a:lnTo>
                    <a:pt x="831697" y="5842"/>
                  </a:lnTo>
                  <a:lnTo>
                    <a:pt x="831469" y="4432"/>
                  </a:lnTo>
                  <a:lnTo>
                    <a:pt x="830072" y="4432"/>
                  </a:lnTo>
                  <a:lnTo>
                    <a:pt x="829373" y="4673"/>
                  </a:lnTo>
                  <a:lnTo>
                    <a:pt x="829132" y="6070"/>
                  </a:lnTo>
                  <a:lnTo>
                    <a:pt x="828903" y="7708"/>
                  </a:lnTo>
                  <a:lnTo>
                    <a:pt x="828903" y="9105"/>
                  </a:lnTo>
                  <a:lnTo>
                    <a:pt x="828675" y="9334"/>
                  </a:lnTo>
                  <a:lnTo>
                    <a:pt x="829602" y="10033"/>
                  </a:lnTo>
                  <a:lnTo>
                    <a:pt x="829830" y="10033"/>
                  </a:lnTo>
                  <a:lnTo>
                    <a:pt x="831938" y="9334"/>
                  </a:lnTo>
                  <a:lnTo>
                    <a:pt x="831938" y="8864"/>
                  </a:lnTo>
                  <a:lnTo>
                    <a:pt x="832167" y="7239"/>
                  </a:lnTo>
                  <a:close/>
                </a:path>
                <a:path w="4562475" h="1731645">
                  <a:moveTo>
                    <a:pt x="924585" y="19138"/>
                  </a:moveTo>
                  <a:lnTo>
                    <a:pt x="922248" y="17043"/>
                  </a:lnTo>
                  <a:lnTo>
                    <a:pt x="919911" y="19138"/>
                  </a:lnTo>
                  <a:lnTo>
                    <a:pt x="919911" y="21475"/>
                  </a:lnTo>
                  <a:lnTo>
                    <a:pt x="922248" y="23571"/>
                  </a:lnTo>
                  <a:lnTo>
                    <a:pt x="924585" y="21475"/>
                  </a:lnTo>
                  <a:lnTo>
                    <a:pt x="924585" y="19138"/>
                  </a:lnTo>
                  <a:close/>
                </a:path>
                <a:path w="4562475" h="1731645">
                  <a:moveTo>
                    <a:pt x="994359" y="611644"/>
                  </a:moveTo>
                  <a:lnTo>
                    <a:pt x="990854" y="610476"/>
                  </a:lnTo>
                  <a:lnTo>
                    <a:pt x="989457" y="614908"/>
                  </a:lnTo>
                  <a:lnTo>
                    <a:pt x="992720" y="616775"/>
                  </a:lnTo>
                  <a:lnTo>
                    <a:pt x="992022" y="614680"/>
                  </a:lnTo>
                  <a:lnTo>
                    <a:pt x="994359" y="611644"/>
                  </a:lnTo>
                  <a:close/>
                </a:path>
                <a:path w="4562475" h="1731645">
                  <a:moveTo>
                    <a:pt x="1058760" y="399516"/>
                  </a:moveTo>
                  <a:lnTo>
                    <a:pt x="1055966" y="397891"/>
                  </a:lnTo>
                  <a:lnTo>
                    <a:pt x="1056665" y="399516"/>
                  </a:lnTo>
                  <a:lnTo>
                    <a:pt x="1052703" y="402082"/>
                  </a:lnTo>
                  <a:lnTo>
                    <a:pt x="1057135" y="403250"/>
                  </a:lnTo>
                  <a:lnTo>
                    <a:pt x="1058760" y="401383"/>
                  </a:lnTo>
                  <a:lnTo>
                    <a:pt x="1058760" y="399516"/>
                  </a:lnTo>
                  <a:close/>
                </a:path>
                <a:path w="4562475" h="1731645">
                  <a:moveTo>
                    <a:pt x="1107541" y="1588503"/>
                  </a:moveTo>
                  <a:lnTo>
                    <a:pt x="1104734" y="1586395"/>
                  </a:lnTo>
                  <a:lnTo>
                    <a:pt x="1102639" y="1585468"/>
                  </a:lnTo>
                  <a:lnTo>
                    <a:pt x="1101001" y="1589430"/>
                  </a:lnTo>
                  <a:lnTo>
                    <a:pt x="1103096" y="1590370"/>
                  </a:lnTo>
                  <a:lnTo>
                    <a:pt x="1104963" y="1591068"/>
                  </a:lnTo>
                  <a:lnTo>
                    <a:pt x="1107541" y="1588503"/>
                  </a:lnTo>
                  <a:close/>
                </a:path>
                <a:path w="4562475" h="1731645">
                  <a:moveTo>
                    <a:pt x="1386636" y="2806"/>
                  </a:moveTo>
                  <a:lnTo>
                    <a:pt x="1384300" y="698"/>
                  </a:lnTo>
                  <a:lnTo>
                    <a:pt x="1381975" y="2806"/>
                  </a:lnTo>
                  <a:lnTo>
                    <a:pt x="1381975" y="5130"/>
                  </a:lnTo>
                  <a:lnTo>
                    <a:pt x="1384300" y="7239"/>
                  </a:lnTo>
                  <a:lnTo>
                    <a:pt x="1386636" y="4902"/>
                  </a:lnTo>
                  <a:lnTo>
                    <a:pt x="1386636" y="2806"/>
                  </a:lnTo>
                  <a:close/>
                </a:path>
                <a:path w="4562475" h="1731645">
                  <a:moveTo>
                    <a:pt x="1395272" y="6070"/>
                  </a:moveTo>
                  <a:lnTo>
                    <a:pt x="1394574" y="3975"/>
                  </a:lnTo>
                  <a:lnTo>
                    <a:pt x="1394104" y="3975"/>
                  </a:lnTo>
                  <a:lnTo>
                    <a:pt x="1392466" y="3733"/>
                  </a:lnTo>
                  <a:lnTo>
                    <a:pt x="1391069" y="4203"/>
                  </a:lnTo>
                  <a:lnTo>
                    <a:pt x="1389672" y="4432"/>
                  </a:lnTo>
                  <a:lnTo>
                    <a:pt x="1389672" y="5130"/>
                  </a:lnTo>
                  <a:lnTo>
                    <a:pt x="1389900" y="5842"/>
                  </a:lnTo>
                  <a:lnTo>
                    <a:pt x="1389900" y="6540"/>
                  </a:lnTo>
                  <a:lnTo>
                    <a:pt x="1391539" y="6769"/>
                  </a:lnTo>
                  <a:lnTo>
                    <a:pt x="1392936" y="6997"/>
                  </a:lnTo>
                  <a:lnTo>
                    <a:pt x="1394333" y="6997"/>
                  </a:lnTo>
                  <a:lnTo>
                    <a:pt x="1394574" y="7239"/>
                  </a:lnTo>
                  <a:lnTo>
                    <a:pt x="1395272" y="6299"/>
                  </a:lnTo>
                  <a:lnTo>
                    <a:pt x="1395272" y="6070"/>
                  </a:lnTo>
                  <a:close/>
                </a:path>
                <a:path w="4562475" h="1731645">
                  <a:moveTo>
                    <a:pt x="1461312" y="1588503"/>
                  </a:moveTo>
                  <a:lnTo>
                    <a:pt x="1459217" y="1586166"/>
                  </a:lnTo>
                  <a:lnTo>
                    <a:pt x="1456880" y="1586166"/>
                  </a:lnTo>
                  <a:lnTo>
                    <a:pt x="1454785" y="1588503"/>
                  </a:lnTo>
                  <a:lnTo>
                    <a:pt x="1457109" y="1591068"/>
                  </a:lnTo>
                  <a:lnTo>
                    <a:pt x="1459217" y="1591068"/>
                  </a:lnTo>
                  <a:lnTo>
                    <a:pt x="1461312" y="1588503"/>
                  </a:lnTo>
                  <a:close/>
                </a:path>
                <a:path w="4562475" h="1731645">
                  <a:moveTo>
                    <a:pt x="1578927" y="1490027"/>
                  </a:moveTo>
                  <a:lnTo>
                    <a:pt x="1578698" y="1489087"/>
                  </a:lnTo>
                  <a:lnTo>
                    <a:pt x="1577289" y="1488859"/>
                  </a:lnTo>
                  <a:lnTo>
                    <a:pt x="1575663" y="1488617"/>
                  </a:lnTo>
                  <a:lnTo>
                    <a:pt x="1574266" y="1488617"/>
                  </a:lnTo>
                  <a:lnTo>
                    <a:pt x="1574025" y="1488389"/>
                  </a:lnTo>
                  <a:lnTo>
                    <a:pt x="1573326" y="1489316"/>
                  </a:lnTo>
                  <a:lnTo>
                    <a:pt x="1573326" y="1489557"/>
                  </a:lnTo>
                  <a:lnTo>
                    <a:pt x="1574025" y="1491653"/>
                  </a:lnTo>
                  <a:lnTo>
                    <a:pt x="1574495" y="1491653"/>
                  </a:lnTo>
                  <a:lnTo>
                    <a:pt x="1576133" y="1491894"/>
                  </a:lnTo>
                  <a:lnTo>
                    <a:pt x="1577530" y="1491424"/>
                  </a:lnTo>
                  <a:lnTo>
                    <a:pt x="1578927" y="1491183"/>
                  </a:lnTo>
                  <a:lnTo>
                    <a:pt x="1578927" y="1490027"/>
                  </a:lnTo>
                  <a:close/>
                </a:path>
                <a:path w="4562475" h="1731645">
                  <a:moveTo>
                    <a:pt x="1612760" y="19138"/>
                  </a:moveTo>
                  <a:lnTo>
                    <a:pt x="1610436" y="17043"/>
                  </a:lnTo>
                  <a:lnTo>
                    <a:pt x="1608099" y="19138"/>
                  </a:lnTo>
                  <a:lnTo>
                    <a:pt x="1608099" y="21475"/>
                  </a:lnTo>
                  <a:lnTo>
                    <a:pt x="1610436" y="23571"/>
                  </a:lnTo>
                  <a:lnTo>
                    <a:pt x="1612760" y="21475"/>
                  </a:lnTo>
                  <a:lnTo>
                    <a:pt x="1612760" y="19138"/>
                  </a:lnTo>
                  <a:close/>
                </a:path>
                <a:path w="4562475" h="1731645">
                  <a:moveTo>
                    <a:pt x="1648231" y="1490256"/>
                  </a:moveTo>
                  <a:lnTo>
                    <a:pt x="1646135" y="1487919"/>
                  </a:lnTo>
                  <a:lnTo>
                    <a:pt x="1643799" y="1487919"/>
                  </a:lnTo>
                  <a:lnTo>
                    <a:pt x="1641703" y="1490256"/>
                  </a:lnTo>
                  <a:lnTo>
                    <a:pt x="1643799" y="1492592"/>
                  </a:lnTo>
                  <a:lnTo>
                    <a:pt x="1646135" y="1492592"/>
                  </a:lnTo>
                  <a:lnTo>
                    <a:pt x="1648231" y="1490256"/>
                  </a:lnTo>
                  <a:close/>
                </a:path>
                <a:path w="4562475" h="1731645">
                  <a:moveTo>
                    <a:pt x="1664576" y="1491894"/>
                  </a:moveTo>
                  <a:lnTo>
                    <a:pt x="1662709" y="1488617"/>
                  </a:lnTo>
                  <a:lnTo>
                    <a:pt x="1658277" y="1490027"/>
                  </a:lnTo>
                  <a:lnTo>
                    <a:pt x="1659432" y="1493520"/>
                  </a:lnTo>
                  <a:lnTo>
                    <a:pt x="1662468" y="1491183"/>
                  </a:lnTo>
                  <a:lnTo>
                    <a:pt x="1664576" y="1491894"/>
                  </a:lnTo>
                  <a:close/>
                </a:path>
                <a:path w="4562475" h="1731645">
                  <a:moveTo>
                    <a:pt x="1730844" y="386219"/>
                  </a:moveTo>
                  <a:lnTo>
                    <a:pt x="1728508" y="384111"/>
                  </a:lnTo>
                  <a:lnTo>
                    <a:pt x="1726184" y="386219"/>
                  </a:lnTo>
                  <a:lnTo>
                    <a:pt x="1726184" y="388556"/>
                  </a:lnTo>
                  <a:lnTo>
                    <a:pt x="1728508" y="390652"/>
                  </a:lnTo>
                  <a:lnTo>
                    <a:pt x="1730844" y="388556"/>
                  </a:lnTo>
                  <a:lnTo>
                    <a:pt x="1730844" y="386219"/>
                  </a:lnTo>
                  <a:close/>
                </a:path>
                <a:path w="4562475" h="1731645">
                  <a:moveTo>
                    <a:pt x="1743214" y="18669"/>
                  </a:moveTo>
                  <a:lnTo>
                    <a:pt x="1741119" y="16332"/>
                  </a:lnTo>
                  <a:lnTo>
                    <a:pt x="1738782" y="16332"/>
                  </a:lnTo>
                  <a:lnTo>
                    <a:pt x="1736686" y="18669"/>
                  </a:lnTo>
                  <a:lnTo>
                    <a:pt x="1738782" y="21005"/>
                  </a:lnTo>
                  <a:lnTo>
                    <a:pt x="1741119" y="21005"/>
                  </a:lnTo>
                  <a:lnTo>
                    <a:pt x="1743214" y="18669"/>
                  </a:lnTo>
                  <a:close/>
                </a:path>
                <a:path w="4562475" h="1731645">
                  <a:moveTo>
                    <a:pt x="1793151" y="612343"/>
                  </a:moveTo>
                  <a:lnTo>
                    <a:pt x="1790827" y="610247"/>
                  </a:lnTo>
                  <a:lnTo>
                    <a:pt x="1788490" y="612343"/>
                  </a:lnTo>
                  <a:lnTo>
                    <a:pt x="1788490" y="614680"/>
                  </a:lnTo>
                  <a:lnTo>
                    <a:pt x="1790827" y="616775"/>
                  </a:lnTo>
                  <a:lnTo>
                    <a:pt x="1793151" y="614680"/>
                  </a:lnTo>
                  <a:lnTo>
                    <a:pt x="1793151" y="612343"/>
                  </a:lnTo>
                  <a:close/>
                </a:path>
                <a:path w="4562475" h="1731645">
                  <a:moveTo>
                    <a:pt x="1824189" y="15405"/>
                  </a:moveTo>
                  <a:lnTo>
                    <a:pt x="1819757" y="14236"/>
                  </a:lnTo>
                  <a:lnTo>
                    <a:pt x="1818119" y="16103"/>
                  </a:lnTo>
                  <a:lnTo>
                    <a:pt x="1818119" y="17970"/>
                  </a:lnTo>
                  <a:lnTo>
                    <a:pt x="1820926" y="19608"/>
                  </a:lnTo>
                  <a:lnTo>
                    <a:pt x="1820227" y="17970"/>
                  </a:lnTo>
                  <a:lnTo>
                    <a:pt x="1824189" y="15405"/>
                  </a:lnTo>
                  <a:close/>
                </a:path>
                <a:path w="4562475" h="1731645">
                  <a:moveTo>
                    <a:pt x="1837258" y="12141"/>
                  </a:moveTo>
                  <a:lnTo>
                    <a:pt x="1832825" y="10972"/>
                  </a:lnTo>
                  <a:lnTo>
                    <a:pt x="1831187" y="12839"/>
                  </a:lnTo>
                  <a:lnTo>
                    <a:pt x="1831187" y="14706"/>
                  </a:lnTo>
                  <a:lnTo>
                    <a:pt x="1833994" y="16332"/>
                  </a:lnTo>
                  <a:lnTo>
                    <a:pt x="1833295" y="14706"/>
                  </a:lnTo>
                  <a:lnTo>
                    <a:pt x="1837258" y="12141"/>
                  </a:lnTo>
                  <a:close/>
                </a:path>
                <a:path w="4562475" h="1731645">
                  <a:moveTo>
                    <a:pt x="1939480" y="779665"/>
                  </a:moveTo>
                  <a:lnTo>
                    <a:pt x="1938769" y="777570"/>
                  </a:lnTo>
                  <a:lnTo>
                    <a:pt x="1938312" y="777570"/>
                  </a:lnTo>
                  <a:lnTo>
                    <a:pt x="1936673" y="777328"/>
                  </a:lnTo>
                  <a:lnTo>
                    <a:pt x="1935276" y="777798"/>
                  </a:lnTo>
                  <a:lnTo>
                    <a:pt x="1933867" y="778027"/>
                  </a:lnTo>
                  <a:lnTo>
                    <a:pt x="1933867" y="779437"/>
                  </a:lnTo>
                  <a:lnTo>
                    <a:pt x="1934108" y="780135"/>
                  </a:lnTo>
                  <a:lnTo>
                    <a:pt x="1935505" y="780364"/>
                  </a:lnTo>
                  <a:lnTo>
                    <a:pt x="1937143" y="780605"/>
                  </a:lnTo>
                  <a:lnTo>
                    <a:pt x="1938540" y="780605"/>
                  </a:lnTo>
                  <a:lnTo>
                    <a:pt x="1938769" y="780834"/>
                  </a:lnTo>
                  <a:lnTo>
                    <a:pt x="1939480" y="779894"/>
                  </a:lnTo>
                  <a:lnTo>
                    <a:pt x="1939480" y="779665"/>
                  </a:lnTo>
                  <a:close/>
                </a:path>
                <a:path w="4562475" h="1731645">
                  <a:moveTo>
                    <a:pt x="1988718" y="1588731"/>
                  </a:moveTo>
                  <a:lnTo>
                    <a:pt x="1987550" y="1585239"/>
                  </a:lnTo>
                  <a:lnTo>
                    <a:pt x="1984514" y="1587563"/>
                  </a:lnTo>
                  <a:lnTo>
                    <a:pt x="1982406" y="1586865"/>
                  </a:lnTo>
                  <a:lnTo>
                    <a:pt x="1984514" y="1590370"/>
                  </a:lnTo>
                  <a:lnTo>
                    <a:pt x="1988718" y="1588731"/>
                  </a:lnTo>
                  <a:close/>
                </a:path>
                <a:path w="4562475" h="1731645">
                  <a:moveTo>
                    <a:pt x="2034921" y="2565"/>
                  </a:moveTo>
                  <a:lnTo>
                    <a:pt x="2031657" y="698"/>
                  </a:lnTo>
                  <a:lnTo>
                    <a:pt x="2032355" y="2806"/>
                  </a:lnTo>
                  <a:lnTo>
                    <a:pt x="2030018" y="5600"/>
                  </a:lnTo>
                  <a:lnTo>
                    <a:pt x="2033524" y="6997"/>
                  </a:lnTo>
                  <a:lnTo>
                    <a:pt x="2034921" y="2565"/>
                  </a:lnTo>
                  <a:close/>
                </a:path>
                <a:path w="4562475" h="1731645">
                  <a:moveTo>
                    <a:pt x="2071789" y="392747"/>
                  </a:moveTo>
                  <a:lnTo>
                    <a:pt x="2069452" y="390652"/>
                  </a:lnTo>
                  <a:lnTo>
                    <a:pt x="2067128" y="392747"/>
                  </a:lnTo>
                  <a:lnTo>
                    <a:pt x="2067128" y="395084"/>
                  </a:lnTo>
                  <a:lnTo>
                    <a:pt x="2069452" y="397179"/>
                  </a:lnTo>
                  <a:lnTo>
                    <a:pt x="2071789" y="395084"/>
                  </a:lnTo>
                  <a:lnTo>
                    <a:pt x="2071789" y="392747"/>
                  </a:lnTo>
                  <a:close/>
                </a:path>
                <a:path w="4562475" h="1731645">
                  <a:moveTo>
                    <a:pt x="2168868" y="6070"/>
                  </a:moveTo>
                  <a:lnTo>
                    <a:pt x="2168169" y="3975"/>
                  </a:lnTo>
                  <a:lnTo>
                    <a:pt x="2167699" y="3975"/>
                  </a:lnTo>
                  <a:lnTo>
                    <a:pt x="2166074" y="3733"/>
                  </a:lnTo>
                  <a:lnTo>
                    <a:pt x="2164664" y="4203"/>
                  </a:lnTo>
                  <a:lnTo>
                    <a:pt x="2163267" y="4432"/>
                  </a:lnTo>
                  <a:lnTo>
                    <a:pt x="2163267" y="5842"/>
                  </a:lnTo>
                  <a:lnTo>
                    <a:pt x="2163495" y="6540"/>
                  </a:lnTo>
                  <a:lnTo>
                    <a:pt x="2164905" y="6769"/>
                  </a:lnTo>
                  <a:lnTo>
                    <a:pt x="2166531" y="6997"/>
                  </a:lnTo>
                  <a:lnTo>
                    <a:pt x="2167940" y="6997"/>
                  </a:lnTo>
                  <a:lnTo>
                    <a:pt x="2168169" y="7239"/>
                  </a:lnTo>
                  <a:lnTo>
                    <a:pt x="2168868" y="6299"/>
                  </a:lnTo>
                  <a:lnTo>
                    <a:pt x="2168868" y="6070"/>
                  </a:lnTo>
                  <a:close/>
                </a:path>
                <a:path w="4562475" h="1731645">
                  <a:moveTo>
                    <a:pt x="2175408" y="615848"/>
                  </a:moveTo>
                  <a:lnTo>
                    <a:pt x="2174697" y="613740"/>
                  </a:lnTo>
                  <a:lnTo>
                    <a:pt x="2174240" y="613740"/>
                  </a:lnTo>
                  <a:lnTo>
                    <a:pt x="2172601" y="613511"/>
                  </a:lnTo>
                  <a:lnTo>
                    <a:pt x="2171204" y="613981"/>
                  </a:lnTo>
                  <a:lnTo>
                    <a:pt x="2169807" y="614210"/>
                  </a:lnTo>
                  <a:lnTo>
                    <a:pt x="2169807" y="615607"/>
                  </a:lnTo>
                  <a:lnTo>
                    <a:pt x="2170036" y="616318"/>
                  </a:lnTo>
                  <a:lnTo>
                    <a:pt x="2171433" y="616546"/>
                  </a:lnTo>
                  <a:lnTo>
                    <a:pt x="2173071" y="616775"/>
                  </a:lnTo>
                  <a:lnTo>
                    <a:pt x="2174468" y="616775"/>
                  </a:lnTo>
                  <a:lnTo>
                    <a:pt x="2174710" y="617016"/>
                  </a:lnTo>
                  <a:lnTo>
                    <a:pt x="2175408" y="616077"/>
                  </a:lnTo>
                  <a:lnTo>
                    <a:pt x="2175408" y="615848"/>
                  </a:lnTo>
                  <a:close/>
                </a:path>
                <a:path w="4562475" h="1731645">
                  <a:moveTo>
                    <a:pt x="2241448" y="387388"/>
                  </a:moveTo>
                  <a:lnTo>
                    <a:pt x="2240978" y="385978"/>
                  </a:lnTo>
                  <a:lnTo>
                    <a:pt x="2240750" y="384581"/>
                  </a:lnTo>
                  <a:lnTo>
                    <a:pt x="2239340" y="384581"/>
                  </a:lnTo>
                  <a:lnTo>
                    <a:pt x="2238641" y="384822"/>
                  </a:lnTo>
                  <a:lnTo>
                    <a:pt x="2238413" y="386219"/>
                  </a:lnTo>
                  <a:lnTo>
                    <a:pt x="2238171" y="387845"/>
                  </a:lnTo>
                  <a:lnTo>
                    <a:pt x="2238171" y="389255"/>
                  </a:lnTo>
                  <a:lnTo>
                    <a:pt x="2237943" y="389483"/>
                  </a:lnTo>
                  <a:lnTo>
                    <a:pt x="2238883" y="390182"/>
                  </a:lnTo>
                  <a:lnTo>
                    <a:pt x="2239111" y="390182"/>
                  </a:lnTo>
                  <a:lnTo>
                    <a:pt x="2241207" y="389483"/>
                  </a:lnTo>
                  <a:lnTo>
                    <a:pt x="2241207" y="389013"/>
                  </a:lnTo>
                  <a:lnTo>
                    <a:pt x="2241448" y="387388"/>
                  </a:lnTo>
                  <a:close/>
                </a:path>
                <a:path w="4562475" h="1731645">
                  <a:moveTo>
                    <a:pt x="2290686" y="13766"/>
                  </a:moveTo>
                  <a:lnTo>
                    <a:pt x="2290216" y="12369"/>
                  </a:lnTo>
                  <a:lnTo>
                    <a:pt x="2289987" y="10972"/>
                  </a:lnTo>
                  <a:lnTo>
                    <a:pt x="2288578" y="10972"/>
                  </a:lnTo>
                  <a:lnTo>
                    <a:pt x="2287879" y="11201"/>
                  </a:lnTo>
                  <a:lnTo>
                    <a:pt x="2287651" y="12598"/>
                  </a:lnTo>
                  <a:lnTo>
                    <a:pt x="2287422" y="14236"/>
                  </a:lnTo>
                  <a:lnTo>
                    <a:pt x="2287422" y="15633"/>
                  </a:lnTo>
                  <a:lnTo>
                    <a:pt x="2287181" y="15875"/>
                  </a:lnTo>
                  <a:lnTo>
                    <a:pt x="2288121" y="16573"/>
                  </a:lnTo>
                  <a:lnTo>
                    <a:pt x="2288349" y="16573"/>
                  </a:lnTo>
                  <a:lnTo>
                    <a:pt x="2290445" y="15875"/>
                  </a:lnTo>
                  <a:lnTo>
                    <a:pt x="2290445" y="15405"/>
                  </a:lnTo>
                  <a:lnTo>
                    <a:pt x="2290686" y="13766"/>
                  </a:lnTo>
                  <a:close/>
                </a:path>
                <a:path w="4562475" h="1731645">
                  <a:moveTo>
                    <a:pt x="2326386" y="12369"/>
                  </a:moveTo>
                  <a:lnTo>
                    <a:pt x="2325217" y="8864"/>
                  </a:lnTo>
                  <a:lnTo>
                    <a:pt x="2322182" y="11201"/>
                  </a:lnTo>
                  <a:lnTo>
                    <a:pt x="2320086" y="10502"/>
                  </a:lnTo>
                  <a:lnTo>
                    <a:pt x="2321953" y="13766"/>
                  </a:lnTo>
                  <a:lnTo>
                    <a:pt x="2326386" y="12369"/>
                  </a:lnTo>
                  <a:close/>
                </a:path>
                <a:path w="4562475" h="1731645">
                  <a:moveTo>
                    <a:pt x="2428595" y="397179"/>
                  </a:moveTo>
                  <a:lnTo>
                    <a:pt x="2428367" y="395554"/>
                  </a:lnTo>
                  <a:lnTo>
                    <a:pt x="2428367" y="393915"/>
                  </a:lnTo>
                  <a:lnTo>
                    <a:pt x="2425331" y="393915"/>
                  </a:lnTo>
                  <a:lnTo>
                    <a:pt x="2425331" y="395554"/>
                  </a:lnTo>
                  <a:lnTo>
                    <a:pt x="2425103" y="397179"/>
                  </a:lnTo>
                  <a:lnTo>
                    <a:pt x="2425331" y="398818"/>
                  </a:lnTo>
                  <a:lnTo>
                    <a:pt x="2425331" y="399288"/>
                  </a:lnTo>
                  <a:lnTo>
                    <a:pt x="2426030" y="399986"/>
                  </a:lnTo>
                  <a:lnTo>
                    <a:pt x="2426271" y="399986"/>
                  </a:lnTo>
                  <a:lnTo>
                    <a:pt x="2428367" y="399288"/>
                  </a:lnTo>
                  <a:lnTo>
                    <a:pt x="2428367" y="398818"/>
                  </a:lnTo>
                  <a:lnTo>
                    <a:pt x="2428595" y="397179"/>
                  </a:lnTo>
                  <a:close/>
                </a:path>
                <a:path w="4562475" h="1731645">
                  <a:moveTo>
                    <a:pt x="2434666" y="392049"/>
                  </a:moveTo>
                  <a:lnTo>
                    <a:pt x="2430234" y="390652"/>
                  </a:lnTo>
                  <a:lnTo>
                    <a:pt x="2428367" y="393915"/>
                  </a:lnTo>
                  <a:lnTo>
                    <a:pt x="2430462" y="393446"/>
                  </a:lnTo>
                  <a:lnTo>
                    <a:pt x="2433269" y="395554"/>
                  </a:lnTo>
                  <a:lnTo>
                    <a:pt x="2434107" y="393446"/>
                  </a:lnTo>
                  <a:lnTo>
                    <a:pt x="2434666" y="392049"/>
                  </a:lnTo>
                  <a:close/>
                </a:path>
                <a:path w="4562475" h="1731645">
                  <a:moveTo>
                    <a:pt x="2463838" y="11671"/>
                  </a:moveTo>
                  <a:lnTo>
                    <a:pt x="2461971" y="9804"/>
                  </a:lnTo>
                  <a:lnTo>
                    <a:pt x="2460345" y="10033"/>
                  </a:lnTo>
                  <a:lnTo>
                    <a:pt x="2457539" y="12141"/>
                  </a:lnTo>
                  <a:lnTo>
                    <a:pt x="2460574" y="14236"/>
                  </a:lnTo>
                  <a:lnTo>
                    <a:pt x="2462669" y="15176"/>
                  </a:lnTo>
                  <a:lnTo>
                    <a:pt x="2463838" y="11671"/>
                  </a:lnTo>
                  <a:close/>
                </a:path>
                <a:path w="4562475" h="1731645">
                  <a:moveTo>
                    <a:pt x="2471534" y="6299"/>
                  </a:moveTo>
                  <a:lnTo>
                    <a:pt x="2468740" y="4673"/>
                  </a:lnTo>
                  <a:lnTo>
                    <a:pt x="2469210" y="6299"/>
                  </a:lnTo>
                  <a:lnTo>
                    <a:pt x="2465476" y="8864"/>
                  </a:lnTo>
                  <a:lnTo>
                    <a:pt x="2469908" y="10033"/>
                  </a:lnTo>
                  <a:lnTo>
                    <a:pt x="2471534" y="8166"/>
                  </a:lnTo>
                  <a:lnTo>
                    <a:pt x="2471534" y="6299"/>
                  </a:lnTo>
                  <a:close/>
                </a:path>
                <a:path w="4562475" h="1731645">
                  <a:moveTo>
                    <a:pt x="2487879" y="6070"/>
                  </a:moveTo>
                  <a:lnTo>
                    <a:pt x="2485542" y="3975"/>
                  </a:lnTo>
                  <a:lnTo>
                    <a:pt x="2483205" y="6070"/>
                  </a:lnTo>
                  <a:lnTo>
                    <a:pt x="2483205" y="8166"/>
                  </a:lnTo>
                  <a:lnTo>
                    <a:pt x="2485542" y="10502"/>
                  </a:lnTo>
                  <a:lnTo>
                    <a:pt x="2487879" y="8407"/>
                  </a:lnTo>
                  <a:lnTo>
                    <a:pt x="2487879" y="6070"/>
                  </a:lnTo>
                  <a:close/>
                </a:path>
                <a:path w="4562475" h="1731645">
                  <a:moveTo>
                    <a:pt x="2654033" y="5842"/>
                  </a:moveTo>
                  <a:lnTo>
                    <a:pt x="2653792" y="5130"/>
                  </a:lnTo>
                  <a:lnTo>
                    <a:pt x="2653792" y="4432"/>
                  </a:lnTo>
                  <a:lnTo>
                    <a:pt x="2652395" y="4203"/>
                  </a:lnTo>
                  <a:lnTo>
                    <a:pt x="2650756" y="3975"/>
                  </a:lnTo>
                  <a:lnTo>
                    <a:pt x="2649359" y="3975"/>
                  </a:lnTo>
                  <a:lnTo>
                    <a:pt x="2649131" y="3733"/>
                  </a:lnTo>
                  <a:lnTo>
                    <a:pt x="2648432" y="4673"/>
                  </a:lnTo>
                  <a:lnTo>
                    <a:pt x="2648432" y="4902"/>
                  </a:lnTo>
                  <a:lnTo>
                    <a:pt x="2649131" y="6997"/>
                  </a:lnTo>
                  <a:lnTo>
                    <a:pt x="2649601" y="6997"/>
                  </a:lnTo>
                  <a:lnTo>
                    <a:pt x="2651226" y="7239"/>
                  </a:lnTo>
                  <a:lnTo>
                    <a:pt x="2652623" y="6769"/>
                  </a:lnTo>
                  <a:lnTo>
                    <a:pt x="2654033" y="6540"/>
                  </a:lnTo>
                  <a:lnTo>
                    <a:pt x="2654033" y="5842"/>
                  </a:lnTo>
                  <a:close/>
                </a:path>
                <a:path w="4562475" h="1731645">
                  <a:moveTo>
                    <a:pt x="2687167" y="8864"/>
                  </a:moveTo>
                  <a:lnTo>
                    <a:pt x="2685072" y="6540"/>
                  </a:lnTo>
                  <a:lnTo>
                    <a:pt x="2682735" y="6540"/>
                  </a:lnTo>
                  <a:lnTo>
                    <a:pt x="2680627" y="8864"/>
                  </a:lnTo>
                  <a:lnTo>
                    <a:pt x="2682735" y="11201"/>
                  </a:lnTo>
                  <a:lnTo>
                    <a:pt x="2685072" y="11201"/>
                  </a:lnTo>
                  <a:lnTo>
                    <a:pt x="2687167" y="8864"/>
                  </a:lnTo>
                  <a:close/>
                </a:path>
                <a:path w="4562475" h="1731645">
                  <a:moveTo>
                    <a:pt x="2729877" y="1488617"/>
                  </a:moveTo>
                  <a:lnTo>
                    <a:pt x="2729407" y="1487220"/>
                  </a:lnTo>
                  <a:lnTo>
                    <a:pt x="2729166" y="1485823"/>
                  </a:lnTo>
                  <a:lnTo>
                    <a:pt x="2727769" y="1485823"/>
                  </a:lnTo>
                  <a:lnTo>
                    <a:pt x="2727071" y="1486052"/>
                  </a:lnTo>
                  <a:lnTo>
                    <a:pt x="2726842" y="1487690"/>
                  </a:lnTo>
                  <a:lnTo>
                    <a:pt x="2726601" y="1489087"/>
                  </a:lnTo>
                  <a:lnTo>
                    <a:pt x="2726601" y="1490484"/>
                  </a:lnTo>
                  <a:lnTo>
                    <a:pt x="2726372" y="1490726"/>
                  </a:lnTo>
                  <a:lnTo>
                    <a:pt x="2727299" y="1491424"/>
                  </a:lnTo>
                  <a:lnTo>
                    <a:pt x="2727541" y="1491424"/>
                  </a:lnTo>
                  <a:lnTo>
                    <a:pt x="2729636" y="1490726"/>
                  </a:lnTo>
                  <a:lnTo>
                    <a:pt x="2729636" y="1490256"/>
                  </a:lnTo>
                  <a:lnTo>
                    <a:pt x="2729877" y="1488617"/>
                  </a:lnTo>
                  <a:close/>
                </a:path>
                <a:path w="4562475" h="1731645">
                  <a:moveTo>
                    <a:pt x="2801975" y="395554"/>
                  </a:moveTo>
                  <a:lnTo>
                    <a:pt x="2799651" y="393217"/>
                  </a:lnTo>
                  <a:lnTo>
                    <a:pt x="2797543" y="393217"/>
                  </a:lnTo>
                  <a:lnTo>
                    <a:pt x="2795447" y="395554"/>
                  </a:lnTo>
                  <a:lnTo>
                    <a:pt x="2797543" y="397891"/>
                  </a:lnTo>
                  <a:lnTo>
                    <a:pt x="2799880" y="397891"/>
                  </a:lnTo>
                  <a:lnTo>
                    <a:pt x="2801975" y="395554"/>
                  </a:lnTo>
                  <a:close/>
                </a:path>
                <a:path w="4562475" h="1731645">
                  <a:moveTo>
                    <a:pt x="2828823" y="1487449"/>
                  </a:moveTo>
                  <a:lnTo>
                    <a:pt x="2826486" y="1485353"/>
                  </a:lnTo>
                  <a:lnTo>
                    <a:pt x="2824149" y="1487449"/>
                  </a:lnTo>
                  <a:lnTo>
                    <a:pt x="2824149" y="1489786"/>
                  </a:lnTo>
                  <a:lnTo>
                    <a:pt x="2826486" y="1491894"/>
                  </a:lnTo>
                  <a:lnTo>
                    <a:pt x="2828823" y="1489786"/>
                  </a:lnTo>
                  <a:lnTo>
                    <a:pt x="2828823" y="1487449"/>
                  </a:lnTo>
                  <a:close/>
                </a:path>
                <a:path w="4562475" h="1731645">
                  <a:moveTo>
                    <a:pt x="2834182" y="18199"/>
                  </a:moveTo>
                  <a:lnTo>
                    <a:pt x="2832316" y="16332"/>
                  </a:lnTo>
                  <a:lnTo>
                    <a:pt x="2830690" y="16573"/>
                  </a:lnTo>
                  <a:lnTo>
                    <a:pt x="2827883" y="18669"/>
                  </a:lnTo>
                  <a:lnTo>
                    <a:pt x="2830919" y="20777"/>
                  </a:lnTo>
                  <a:lnTo>
                    <a:pt x="2833014" y="21704"/>
                  </a:lnTo>
                  <a:lnTo>
                    <a:pt x="2834182" y="18199"/>
                  </a:lnTo>
                  <a:close/>
                </a:path>
                <a:path w="4562475" h="1731645">
                  <a:moveTo>
                    <a:pt x="2896959" y="392290"/>
                  </a:moveTo>
                  <a:lnTo>
                    <a:pt x="2894863" y="389953"/>
                  </a:lnTo>
                  <a:lnTo>
                    <a:pt x="2892526" y="389953"/>
                  </a:lnTo>
                  <a:lnTo>
                    <a:pt x="2890431" y="392290"/>
                  </a:lnTo>
                  <a:lnTo>
                    <a:pt x="2892526" y="394614"/>
                  </a:lnTo>
                  <a:lnTo>
                    <a:pt x="2894863" y="394614"/>
                  </a:lnTo>
                  <a:lnTo>
                    <a:pt x="2896959" y="392290"/>
                  </a:lnTo>
                  <a:close/>
                </a:path>
                <a:path w="4562475" h="1731645">
                  <a:moveTo>
                    <a:pt x="2906763" y="2336"/>
                  </a:moveTo>
                  <a:lnTo>
                    <a:pt x="2904655" y="0"/>
                  </a:lnTo>
                  <a:lnTo>
                    <a:pt x="2902331" y="0"/>
                  </a:lnTo>
                  <a:lnTo>
                    <a:pt x="2900222" y="2336"/>
                  </a:lnTo>
                  <a:lnTo>
                    <a:pt x="2902331" y="4673"/>
                  </a:lnTo>
                  <a:lnTo>
                    <a:pt x="2904655" y="4673"/>
                  </a:lnTo>
                  <a:lnTo>
                    <a:pt x="2906763" y="2336"/>
                  </a:lnTo>
                  <a:close/>
                </a:path>
                <a:path w="4562475" h="1731645">
                  <a:moveTo>
                    <a:pt x="3067545" y="1352575"/>
                  </a:moveTo>
                  <a:lnTo>
                    <a:pt x="3064751" y="1350467"/>
                  </a:lnTo>
                  <a:lnTo>
                    <a:pt x="3062643" y="1349540"/>
                  </a:lnTo>
                  <a:lnTo>
                    <a:pt x="3061246" y="1353032"/>
                  </a:lnTo>
                  <a:lnTo>
                    <a:pt x="3063113" y="1354899"/>
                  </a:lnTo>
                  <a:lnTo>
                    <a:pt x="3064751" y="1354670"/>
                  </a:lnTo>
                  <a:lnTo>
                    <a:pt x="3067545" y="1352575"/>
                  </a:lnTo>
                  <a:close/>
                </a:path>
                <a:path w="4562475" h="1731645">
                  <a:moveTo>
                    <a:pt x="3355289" y="1486522"/>
                  </a:moveTo>
                  <a:lnTo>
                    <a:pt x="3353422" y="1484655"/>
                  </a:lnTo>
                  <a:lnTo>
                    <a:pt x="3351784" y="1484884"/>
                  </a:lnTo>
                  <a:lnTo>
                    <a:pt x="3348977" y="1486992"/>
                  </a:lnTo>
                  <a:lnTo>
                    <a:pt x="3352012" y="1489087"/>
                  </a:lnTo>
                  <a:lnTo>
                    <a:pt x="3354120" y="1490027"/>
                  </a:lnTo>
                  <a:lnTo>
                    <a:pt x="3355289" y="1486522"/>
                  </a:lnTo>
                  <a:close/>
                </a:path>
                <a:path w="4562475" h="1731645">
                  <a:moveTo>
                    <a:pt x="3386785" y="612114"/>
                  </a:moveTo>
                  <a:lnTo>
                    <a:pt x="3382822" y="610476"/>
                  </a:lnTo>
                  <a:lnTo>
                    <a:pt x="3381883" y="612584"/>
                  </a:lnTo>
                  <a:lnTo>
                    <a:pt x="3381184" y="614451"/>
                  </a:lnTo>
                  <a:lnTo>
                    <a:pt x="3383750" y="617016"/>
                  </a:lnTo>
                  <a:lnTo>
                    <a:pt x="3385858" y="613981"/>
                  </a:lnTo>
                  <a:lnTo>
                    <a:pt x="3386785" y="612114"/>
                  </a:lnTo>
                  <a:close/>
                </a:path>
                <a:path w="4562475" h="1731645">
                  <a:moveTo>
                    <a:pt x="3559708" y="1726653"/>
                  </a:moveTo>
                  <a:lnTo>
                    <a:pt x="3557371" y="1724545"/>
                  </a:lnTo>
                  <a:lnTo>
                    <a:pt x="3555047" y="1726882"/>
                  </a:lnTo>
                  <a:lnTo>
                    <a:pt x="3555047" y="1728990"/>
                  </a:lnTo>
                  <a:lnTo>
                    <a:pt x="3557371" y="1731086"/>
                  </a:lnTo>
                  <a:lnTo>
                    <a:pt x="3559708" y="1728990"/>
                  </a:lnTo>
                  <a:lnTo>
                    <a:pt x="3559708" y="1726653"/>
                  </a:lnTo>
                  <a:close/>
                </a:path>
                <a:path w="4562475" h="1731645">
                  <a:moveTo>
                    <a:pt x="3561804" y="778497"/>
                  </a:moveTo>
                  <a:lnTo>
                    <a:pt x="3559937" y="776630"/>
                  </a:lnTo>
                  <a:lnTo>
                    <a:pt x="3558311" y="776871"/>
                  </a:lnTo>
                  <a:lnTo>
                    <a:pt x="3555504" y="778967"/>
                  </a:lnTo>
                  <a:lnTo>
                    <a:pt x="3558540" y="781062"/>
                  </a:lnTo>
                  <a:lnTo>
                    <a:pt x="3560648" y="782231"/>
                  </a:lnTo>
                  <a:lnTo>
                    <a:pt x="3561804" y="778497"/>
                  </a:lnTo>
                  <a:close/>
                </a:path>
                <a:path w="4562475" h="1731645">
                  <a:moveTo>
                    <a:pt x="3582111" y="1355839"/>
                  </a:moveTo>
                  <a:lnTo>
                    <a:pt x="3579317" y="1353743"/>
                  </a:lnTo>
                  <a:lnTo>
                    <a:pt x="3577209" y="1352804"/>
                  </a:lnTo>
                  <a:lnTo>
                    <a:pt x="3575812" y="1356309"/>
                  </a:lnTo>
                  <a:lnTo>
                    <a:pt x="3577679" y="1358176"/>
                  </a:lnTo>
                  <a:lnTo>
                    <a:pt x="3579317" y="1357934"/>
                  </a:lnTo>
                  <a:lnTo>
                    <a:pt x="3582111" y="1355839"/>
                  </a:lnTo>
                  <a:close/>
                </a:path>
                <a:path w="4562475" h="1731645">
                  <a:moveTo>
                    <a:pt x="3716299" y="611873"/>
                  </a:moveTo>
                  <a:lnTo>
                    <a:pt x="3714191" y="609549"/>
                  </a:lnTo>
                  <a:lnTo>
                    <a:pt x="3711867" y="609549"/>
                  </a:lnTo>
                  <a:lnTo>
                    <a:pt x="3709759" y="611873"/>
                  </a:lnTo>
                  <a:lnTo>
                    <a:pt x="3711867" y="614210"/>
                  </a:lnTo>
                  <a:lnTo>
                    <a:pt x="3714191" y="614210"/>
                  </a:lnTo>
                  <a:lnTo>
                    <a:pt x="3716299" y="611873"/>
                  </a:lnTo>
                  <a:close/>
                </a:path>
                <a:path w="4562475" h="1731645">
                  <a:moveTo>
                    <a:pt x="4004272" y="9334"/>
                  </a:moveTo>
                  <a:lnTo>
                    <a:pt x="4003560" y="7239"/>
                  </a:lnTo>
                  <a:lnTo>
                    <a:pt x="4003103" y="7239"/>
                  </a:lnTo>
                  <a:lnTo>
                    <a:pt x="4001465" y="6997"/>
                  </a:lnTo>
                  <a:lnTo>
                    <a:pt x="4000068" y="7467"/>
                  </a:lnTo>
                  <a:lnTo>
                    <a:pt x="3998658" y="7708"/>
                  </a:lnTo>
                  <a:lnTo>
                    <a:pt x="3998658" y="9105"/>
                  </a:lnTo>
                  <a:lnTo>
                    <a:pt x="3998899" y="9804"/>
                  </a:lnTo>
                  <a:lnTo>
                    <a:pt x="4000296" y="10033"/>
                  </a:lnTo>
                  <a:lnTo>
                    <a:pt x="4001935" y="10274"/>
                  </a:lnTo>
                  <a:lnTo>
                    <a:pt x="4003332" y="10274"/>
                  </a:lnTo>
                  <a:lnTo>
                    <a:pt x="4003560" y="10502"/>
                  </a:lnTo>
                  <a:lnTo>
                    <a:pt x="4004272" y="9575"/>
                  </a:lnTo>
                  <a:lnTo>
                    <a:pt x="4004272" y="9334"/>
                  </a:lnTo>
                  <a:close/>
                </a:path>
                <a:path w="4562475" h="1731645">
                  <a:moveTo>
                    <a:pt x="4024795" y="1352575"/>
                  </a:moveTo>
                  <a:lnTo>
                    <a:pt x="4021772" y="1350467"/>
                  </a:lnTo>
                  <a:lnTo>
                    <a:pt x="4019664" y="1349540"/>
                  </a:lnTo>
                  <a:lnTo>
                    <a:pt x="4018496" y="1353032"/>
                  </a:lnTo>
                  <a:lnTo>
                    <a:pt x="4020362" y="1354899"/>
                  </a:lnTo>
                  <a:lnTo>
                    <a:pt x="4022001" y="1354670"/>
                  </a:lnTo>
                  <a:lnTo>
                    <a:pt x="4024795" y="1352575"/>
                  </a:lnTo>
                  <a:close/>
                </a:path>
                <a:path w="4562475" h="1731645">
                  <a:moveTo>
                    <a:pt x="4053509" y="6070"/>
                  </a:moveTo>
                  <a:lnTo>
                    <a:pt x="4052811" y="3975"/>
                  </a:lnTo>
                  <a:lnTo>
                    <a:pt x="4052341" y="3975"/>
                  </a:lnTo>
                  <a:lnTo>
                    <a:pt x="4050703" y="3733"/>
                  </a:lnTo>
                  <a:lnTo>
                    <a:pt x="4049306" y="4203"/>
                  </a:lnTo>
                  <a:lnTo>
                    <a:pt x="4047909" y="4432"/>
                  </a:lnTo>
                  <a:lnTo>
                    <a:pt x="4047909" y="5842"/>
                  </a:lnTo>
                  <a:lnTo>
                    <a:pt x="4048137" y="6540"/>
                  </a:lnTo>
                  <a:lnTo>
                    <a:pt x="4049534" y="6769"/>
                  </a:lnTo>
                  <a:lnTo>
                    <a:pt x="4051173" y="6997"/>
                  </a:lnTo>
                  <a:lnTo>
                    <a:pt x="4052570" y="6997"/>
                  </a:lnTo>
                  <a:lnTo>
                    <a:pt x="4052811" y="7239"/>
                  </a:lnTo>
                  <a:lnTo>
                    <a:pt x="4053509" y="6299"/>
                  </a:lnTo>
                  <a:lnTo>
                    <a:pt x="4053509" y="6070"/>
                  </a:lnTo>
                  <a:close/>
                </a:path>
                <a:path w="4562475" h="1731645">
                  <a:moveTo>
                    <a:pt x="4096207" y="19608"/>
                  </a:moveTo>
                  <a:lnTo>
                    <a:pt x="4095978" y="18910"/>
                  </a:lnTo>
                  <a:lnTo>
                    <a:pt x="4095978" y="17500"/>
                  </a:lnTo>
                  <a:lnTo>
                    <a:pt x="4094581" y="17272"/>
                  </a:lnTo>
                  <a:lnTo>
                    <a:pt x="4092943" y="17043"/>
                  </a:lnTo>
                  <a:lnTo>
                    <a:pt x="4091546" y="17043"/>
                  </a:lnTo>
                  <a:lnTo>
                    <a:pt x="4091305" y="16802"/>
                  </a:lnTo>
                  <a:lnTo>
                    <a:pt x="4090606" y="17741"/>
                  </a:lnTo>
                  <a:lnTo>
                    <a:pt x="4090606" y="17970"/>
                  </a:lnTo>
                  <a:lnTo>
                    <a:pt x="4091305" y="20066"/>
                  </a:lnTo>
                  <a:lnTo>
                    <a:pt x="4091775" y="20066"/>
                  </a:lnTo>
                  <a:lnTo>
                    <a:pt x="4093413" y="20307"/>
                  </a:lnTo>
                  <a:lnTo>
                    <a:pt x="4094810" y="19837"/>
                  </a:lnTo>
                  <a:lnTo>
                    <a:pt x="4096207" y="19608"/>
                  </a:lnTo>
                  <a:close/>
                </a:path>
                <a:path w="4562475" h="1731645">
                  <a:moveTo>
                    <a:pt x="4151744" y="775462"/>
                  </a:moveTo>
                  <a:lnTo>
                    <a:pt x="4151515" y="774763"/>
                  </a:lnTo>
                  <a:lnTo>
                    <a:pt x="4150118" y="774534"/>
                  </a:lnTo>
                  <a:lnTo>
                    <a:pt x="4148480" y="774293"/>
                  </a:lnTo>
                  <a:lnTo>
                    <a:pt x="4147083" y="774293"/>
                  </a:lnTo>
                  <a:lnTo>
                    <a:pt x="4146854" y="774065"/>
                  </a:lnTo>
                  <a:lnTo>
                    <a:pt x="4146143" y="775004"/>
                  </a:lnTo>
                  <a:lnTo>
                    <a:pt x="4146143" y="775233"/>
                  </a:lnTo>
                  <a:lnTo>
                    <a:pt x="4146854" y="777328"/>
                  </a:lnTo>
                  <a:lnTo>
                    <a:pt x="4147312" y="777328"/>
                  </a:lnTo>
                  <a:lnTo>
                    <a:pt x="4148950" y="777570"/>
                  </a:lnTo>
                  <a:lnTo>
                    <a:pt x="4150347" y="777100"/>
                  </a:lnTo>
                  <a:lnTo>
                    <a:pt x="4151744" y="776871"/>
                  </a:lnTo>
                  <a:lnTo>
                    <a:pt x="4151744" y="775462"/>
                  </a:lnTo>
                  <a:close/>
                </a:path>
                <a:path w="4562475" h="1731645">
                  <a:moveTo>
                    <a:pt x="4198886" y="615848"/>
                  </a:moveTo>
                  <a:lnTo>
                    <a:pt x="4196321" y="613283"/>
                  </a:lnTo>
                  <a:lnTo>
                    <a:pt x="4194454" y="616318"/>
                  </a:lnTo>
                  <a:lnTo>
                    <a:pt x="4193527" y="618413"/>
                  </a:lnTo>
                  <a:lnTo>
                    <a:pt x="4197261" y="619810"/>
                  </a:lnTo>
                  <a:lnTo>
                    <a:pt x="4198188" y="617715"/>
                  </a:lnTo>
                  <a:lnTo>
                    <a:pt x="4198886" y="615848"/>
                  </a:lnTo>
                  <a:close/>
                </a:path>
                <a:path w="4562475" h="1731645">
                  <a:moveTo>
                    <a:pt x="4220591" y="612584"/>
                  </a:moveTo>
                  <a:lnTo>
                    <a:pt x="4219892" y="610476"/>
                  </a:lnTo>
                  <a:lnTo>
                    <a:pt x="4219422" y="610476"/>
                  </a:lnTo>
                  <a:lnTo>
                    <a:pt x="4217797" y="610247"/>
                  </a:lnTo>
                  <a:lnTo>
                    <a:pt x="4216387" y="610717"/>
                  </a:lnTo>
                  <a:lnTo>
                    <a:pt x="4214990" y="610946"/>
                  </a:lnTo>
                  <a:lnTo>
                    <a:pt x="4214990" y="612343"/>
                  </a:lnTo>
                  <a:lnTo>
                    <a:pt x="4215231" y="613041"/>
                  </a:lnTo>
                  <a:lnTo>
                    <a:pt x="4216628" y="613283"/>
                  </a:lnTo>
                  <a:lnTo>
                    <a:pt x="4218254" y="613511"/>
                  </a:lnTo>
                  <a:lnTo>
                    <a:pt x="4219664" y="613511"/>
                  </a:lnTo>
                  <a:lnTo>
                    <a:pt x="4219892" y="613740"/>
                  </a:lnTo>
                  <a:lnTo>
                    <a:pt x="4220591" y="612813"/>
                  </a:lnTo>
                  <a:lnTo>
                    <a:pt x="4220591" y="612584"/>
                  </a:lnTo>
                  <a:close/>
                </a:path>
                <a:path w="4562475" h="1731645">
                  <a:moveTo>
                    <a:pt x="4267035" y="385749"/>
                  </a:moveTo>
                  <a:lnTo>
                    <a:pt x="4264698" y="383413"/>
                  </a:lnTo>
                  <a:lnTo>
                    <a:pt x="4262602" y="383413"/>
                  </a:lnTo>
                  <a:lnTo>
                    <a:pt x="4260494" y="385749"/>
                  </a:lnTo>
                  <a:lnTo>
                    <a:pt x="4262602" y="388086"/>
                  </a:lnTo>
                  <a:lnTo>
                    <a:pt x="4264926" y="388086"/>
                  </a:lnTo>
                  <a:lnTo>
                    <a:pt x="4267035" y="385749"/>
                  </a:lnTo>
                  <a:close/>
                </a:path>
                <a:path w="4562475" h="1731645">
                  <a:moveTo>
                    <a:pt x="4283367" y="778967"/>
                  </a:moveTo>
                  <a:lnTo>
                    <a:pt x="4281271" y="776630"/>
                  </a:lnTo>
                  <a:lnTo>
                    <a:pt x="4278935" y="776630"/>
                  </a:lnTo>
                  <a:lnTo>
                    <a:pt x="4276826" y="778967"/>
                  </a:lnTo>
                  <a:lnTo>
                    <a:pt x="4278935" y="781304"/>
                  </a:lnTo>
                  <a:lnTo>
                    <a:pt x="4281271" y="781304"/>
                  </a:lnTo>
                  <a:lnTo>
                    <a:pt x="4283367" y="778967"/>
                  </a:lnTo>
                  <a:close/>
                </a:path>
                <a:path w="4562475" h="1731645">
                  <a:moveTo>
                    <a:pt x="4302506" y="16103"/>
                  </a:moveTo>
                  <a:lnTo>
                    <a:pt x="4301807" y="14008"/>
                  </a:lnTo>
                  <a:lnTo>
                    <a:pt x="4301337" y="14008"/>
                  </a:lnTo>
                  <a:lnTo>
                    <a:pt x="4299699" y="13766"/>
                  </a:lnTo>
                  <a:lnTo>
                    <a:pt x="4298302" y="14236"/>
                  </a:lnTo>
                  <a:lnTo>
                    <a:pt x="4296905" y="14465"/>
                  </a:lnTo>
                  <a:lnTo>
                    <a:pt x="4296905" y="15633"/>
                  </a:lnTo>
                  <a:lnTo>
                    <a:pt x="4297134" y="16573"/>
                  </a:lnTo>
                  <a:lnTo>
                    <a:pt x="4298531" y="16802"/>
                  </a:lnTo>
                  <a:lnTo>
                    <a:pt x="4300169" y="17043"/>
                  </a:lnTo>
                  <a:lnTo>
                    <a:pt x="4301566" y="17043"/>
                  </a:lnTo>
                  <a:lnTo>
                    <a:pt x="4301807" y="17272"/>
                  </a:lnTo>
                  <a:lnTo>
                    <a:pt x="4302506" y="16332"/>
                  </a:lnTo>
                  <a:lnTo>
                    <a:pt x="4302506" y="16103"/>
                  </a:lnTo>
                  <a:close/>
                </a:path>
                <a:path w="4562475" h="1731645">
                  <a:moveTo>
                    <a:pt x="4555464" y="611873"/>
                  </a:moveTo>
                  <a:lnTo>
                    <a:pt x="4553128" y="609549"/>
                  </a:lnTo>
                  <a:lnTo>
                    <a:pt x="4551032" y="609549"/>
                  </a:lnTo>
                  <a:lnTo>
                    <a:pt x="4548937" y="611873"/>
                  </a:lnTo>
                  <a:lnTo>
                    <a:pt x="4551032" y="614210"/>
                  </a:lnTo>
                  <a:lnTo>
                    <a:pt x="4553369" y="614210"/>
                  </a:lnTo>
                  <a:lnTo>
                    <a:pt x="4555464" y="611873"/>
                  </a:lnTo>
                  <a:close/>
                </a:path>
                <a:path w="4562475" h="1731645">
                  <a:moveTo>
                    <a:pt x="4562462" y="9575"/>
                  </a:moveTo>
                  <a:lnTo>
                    <a:pt x="4559668" y="7937"/>
                  </a:lnTo>
                  <a:lnTo>
                    <a:pt x="4560367" y="9575"/>
                  </a:lnTo>
                  <a:lnTo>
                    <a:pt x="4556404" y="12141"/>
                  </a:lnTo>
                  <a:lnTo>
                    <a:pt x="4560836" y="13309"/>
                  </a:lnTo>
                  <a:lnTo>
                    <a:pt x="4562462" y="11442"/>
                  </a:lnTo>
                  <a:lnTo>
                    <a:pt x="4562462" y="957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01" name="object 101"/>
            <p:cNvSpPr/>
            <p:nvPr/>
          </p:nvSpPr>
          <p:spPr>
            <a:xfrm>
              <a:off x="1069619" y="3240544"/>
              <a:ext cx="4640580" cy="1737995"/>
            </a:xfrm>
            <a:custGeom>
              <a:avLst/>
              <a:gdLst/>
              <a:ahLst/>
              <a:cxnLst/>
              <a:rect l="l" t="t" r="r" b="b"/>
              <a:pathLst>
                <a:path w="4640580" h="1737995">
                  <a:moveTo>
                    <a:pt x="6299" y="1348841"/>
                  </a:moveTo>
                  <a:lnTo>
                    <a:pt x="3492" y="1346733"/>
                  </a:lnTo>
                  <a:lnTo>
                    <a:pt x="1397" y="1345806"/>
                  </a:lnTo>
                  <a:lnTo>
                    <a:pt x="0" y="1349298"/>
                  </a:lnTo>
                  <a:lnTo>
                    <a:pt x="1866" y="1351165"/>
                  </a:lnTo>
                  <a:lnTo>
                    <a:pt x="3492" y="1350937"/>
                  </a:lnTo>
                  <a:lnTo>
                    <a:pt x="6299" y="1348841"/>
                  </a:lnTo>
                  <a:close/>
                </a:path>
                <a:path w="4640580" h="1737995">
                  <a:moveTo>
                    <a:pt x="12598" y="1479981"/>
                  </a:moveTo>
                  <a:lnTo>
                    <a:pt x="10502" y="1477657"/>
                  </a:lnTo>
                  <a:lnTo>
                    <a:pt x="8166" y="1477657"/>
                  </a:lnTo>
                  <a:lnTo>
                    <a:pt x="6070" y="1479981"/>
                  </a:lnTo>
                  <a:lnTo>
                    <a:pt x="8394" y="1482318"/>
                  </a:lnTo>
                  <a:lnTo>
                    <a:pt x="10502" y="1482318"/>
                  </a:lnTo>
                  <a:lnTo>
                    <a:pt x="12598" y="1479981"/>
                  </a:lnTo>
                  <a:close/>
                </a:path>
                <a:path w="4640580" h="1737995">
                  <a:moveTo>
                    <a:pt x="25196" y="17741"/>
                  </a:moveTo>
                  <a:lnTo>
                    <a:pt x="23329" y="15875"/>
                  </a:lnTo>
                  <a:lnTo>
                    <a:pt x="21704" y="16103"/>
                  </a:lnTo>
                  <a:lnTo>
                    <a:pt x="18897" y="18199"/>
                  </a:lnTo>
                  <a:lnTo>
                    <a:pt x="21932" y="20307"/>
                  </a:lnTo>
                  <a:lnTo>
                    <a:pt x="24028" y="21234"/>
                  </a:lnTo>
                  <a:lnTo>
                    <a:pt x="25196" y="17741"/>
                  </a:lnTo>
                  <a:close/>
                </a:path>
                <a:path w="4640580" h="1737995">
                  <a:moveTo>
                    <a:pt x="113880" y="771728"/>
                  </a:moveTo>
                  <a:lnTo>
                    <a:pt x="113639" y="771029"/>
                  </a:lnTo>
                  <a:lnTo>
                    <a:pt x="112242" y="770801"/>
                  </a:lnTo>
                  <a:lnTo>
                    <a:pt x="110617" y="770559"/>
                  </a:lnTo>
                  <a:lnTo>
                    <a:pt x="109207" y="770559"/>
                  </a:lnTo>
                  <a:lnTo>
                    <a:pt x="108978" y="770331"/>
                  </a:lnTo>
                  <a:lnTo>
                    <a:pt x="108280" y="771271"/>
                  </a:lnTo>
                  <a:lnTo>
                    <a:pt x="108280" y="771499"/>
                  </a:lnTo>
                  <a:lnTo>
                    <a:pt x="108978" y="773595"/>
                  </a:lnTo>
                  <a:lnTo>
                    <a:pt x="109448" y="773595"/>
                  </a:lnTo>
                  <a:lnTo>
                    <a:pt x="111074" y="773836"/>
                  </a:lnTo>
                  <a:lnTo>
                    <a:pt x="112483" y="773366"/>
                  </a:lnTo>
                  <a:lnTo>
                    <a:pt x="113880" y="773137"/>
                  </a:lnTo>
                  <a:lnTo>
                    <a:pt x="113880" y="771728"/>
                  </a:lnTo>
                  <a:close/>
                </a:path>
                <a:path w="4640580" h="1737995">
                  <a:moveTo>
                    <a:pt x="120878" y="6769"/>
                  </a:moveTo>
                  <a:lnTo>
                    <a:pt x="120408" y="5372"/>
                  </a:lnTo>
                  <a:lnTo>
                    <a:pt x="120180" y="3975"/>
                  </a:lnTo>
                  <a:lnTo>
                    <a:pt x="118783" y="3975"/>
                  </a:lnTo>
                  <a:lnTo>
                    <a:pt x="118084" y="4203"/>
                  </a:lnTo>
                  <a:lnTo>
                    <a:pt x="117843" y="5600"/>
                  </a:lnTo>
                  <a:lnTo>
                    <a:pt x="117614" y="7239"/>
                  </a:lnTo>
                  <a:lnTo>
                    <a:pt x="117614" y="8636"/>
                  </a:lnTo>
                  <a:lnTo>
                    <a:pt x="117373" y="8864"/>
                  </a:lnTo>
                  <a:lnTo>
                    <a:pt x="118313" y="9575"/>
                  </a:lnTo>
                  <a:lnTo>
                    <a:pt x="118541" y="9575"/>
                  </a:lnTo>
                  <a:lnTo>
                    <a:pt x="120650" y="8864"/>
                  </a:lnTo>
                  <a:lnTo>
                    <a:pt x="120650" y="8407"/>
                  </a:lnTo>
                  <a:lnTo>
                    <a:pt x="120878" y="6769"/>
                  </a:lnTo>
                  <a:close/>
                </a:path>
                <a:path w="4640580" h="1737995">
                  <a:moveTo>
                    <a:pt x="169887" y="1714512"/>
                  </a:moveTo>
                  <a:lnTo>
                    <a:pt x="169646" y="1713115"/>
                  </a:lnTo>
                  <a:lnTo>
                    <a:pt x="169418" y="1711477"/>
                  </a:lnTo>
                  <a:lnTo>
                    <a:pt x="168719" y="1711477"/>
                  </a:lnTo>
                  <a:lnTo>
                    <a:pt x="168021" y="1711718"/>
                  </a:lnTo>
                  <a:lnTo>
                    <a:pt x="167322" y="1711718"/>
                  </a:lnTo>
                  <a:lnTo>
                    <a:pt x="167081" y="1713115"/>
                  </a:lnTo>
                  <a:lnTo>
                    <a:pt x="166852" y="1714754"/>
                  </a:lnTo>
                  <a:lnTo>
                    <a:pt x="166852" y="1716151"/>
                  </a:lnTo>
                  <a:lnTo>
                    <a:pt x="166624" y="1716379"/>
                  </a:lnTo>
                  <a:lnTo>
                    <a:pt x="167551" y="1717078"/>
                  </a:lnTo>
                  <a:lnTo>
                    <a:pt x="167779" y="1717078"/>
                  </a:lnTo>
                  <a:lnTo>
                    <a:pt x="169887" y="1716379"/>
                  </a:lnTo>
                  <a:lnTo>
                    <a:pt x="169887" y="1714512"/>
                  </a:lnTo>
                  <a:close/>
                </a:path>
                <a:path w="4640580" h="1737995">
                  <a:moveTo>
                    <a:pt x="245262" y="1083500"/>
                  </a:moveTo>
                  <a:lnTo>
                    <a:pt x="243166" y="1081176"/>
                  </a:lnTo>
                  <a:lnTo>
                    <a:pt x="240830" y="1081176"/>
                  </a:lnTo>
                  <a:lnTo>
                    <a:pt x="238721" y="1083500"/>
                  </a:lnTo>
                  <a:lnTo>
                    <a:pt x="241058" y="1085837"/>
                  </a:lnTo>
                  <a:lnTo>
                    <a:pt x="243166" y="1085837"/>
                  </a:lnTo>
                  <a:lnTo>
                    <a:pt x="245262" y="1083500"/>
                  </a:lnTo>
                  <a:close/>
                </a:path>
                <a:path w="4640580" h="1737995">
                  <a:moveTo>
                    <a:pt x="371271" y="1732483"/>
                  </a:moveTo>
                  <a:lnTo>
                    <a:pt x="367779" y="1731314"/>
                  </a:lnTo>
                  <a:lnTo>
                    <a:pt x="365912" y="1733181"/>
                  </a:lnTo>
                  <a:lnTo>
                    <a:pt x="366141" y="1734820"/>
                  </a:lnTo>
                  <a:lnTo>
                    <a:pt x="368249" y="1737614"/>
                  </a:lnTo>
                  <a:lnTo>
                    <a:pt x="370344" y="1734591"/>
                  </a:lnTo>
                  <a:lnTo>
                    <a:pt x="371271" y="1732483"/>
                  </a:lnTo>
                  <a:close/>
                </a:path>
                <a:path w="4640580" h="1737995">
                  <a:moveTo>
                    <a:pt x="376415" y="605116"/>
                  </a:moveTo>
                  <a:lnTo>
                    <a:pt x="373138" y="603250"/>
                  </a:lnTo>
                  <a:lnTo>
                    <a:pt x="373849" y="605345"/>
                  </a:lnTo>
                  <a:lnTo>
                    <a:pt x="371741" y="608380"/>
                  </a:lnTo>
                  <a:lnTo>
                    <a:pt x="375005" y="609549"/>
                  </a:lnTo>
                  <a:lnTo>
                    <a:pt x="376415" y="605116"/>
                  </a:lnTo>
                  <a:close/>
                </a:path>
                <a:path w="4640580" h="1737995">
                  <a:moveTo>
                    <a:pt x="453415" y="1102868"/>
                  </a:moveTo>
                  <a:lnTo>
                    <a:pt x="449922" y="1101712"/>
                  </a:lnTo>
                  <a:lnTo>
                    <a:pt x="448525" y="1106144"/>
                  </a:lnTo>
                  <a:lnTo>
                    <a:pt x="451789" y="1108011"/>
                  </a:lnTo>
                  <a:lnTo>
                    <a:pt x="451319" y="1105903"/>
                  </a:lnTo>
                  <a:lnTo>
                    <a:pt x="453415" y="1102868"/>
                  </a:lnTo>
                  <a:close/>
                </a:path>
                <a:path w="4640580" h="1737995">
                  <a:moveTo>
                    <a:pt x="495198" y="610717"/>
                  </a:moveTo>
                  <a:lnTo>
                    <a:pt x="494957" y="609079"/>
                  </a:lnTo>
                  <a:lnTo>
                    <a:pt x="492861" y="606272"/>
                  </a:lnTo>
                  <a:lnTo>
                    <a:pt x="490753" y="609307"/>
                  </a:lnTo>
                  <a:lnTo>
                    <a:pt x="489826" y="611416"/>
                  </a:lnTo>
                  <a:lnTo>
                    <a:pt x="493331" y="612584"/>
                  </a:lnTo>
                  <a:lnTo>
                    <a:pt x="495198" y="610717"/>
                  </a:lnTo>
                  <a:close/>
                </a:path>
                <a:path w="4640580" h="1737995">
                  <a:moveTo>
                    <a:pt x="526694" y="1477416"/>
                  </a:moveTo>
                  <a:lnTo>
                    <a:pt x="525995" y="1475320"/>
                  </a:lnTo>
                  <a:lnTo>
                    <a:pt x="525526" y="1475320"/>
                  </a:lnTo>
                  <a:lnTo>
                    <a:pt x="523900" y="1475092"/>
                  </a:lnTo>
                  <a:lnTo>
                    <a:pt x="522490" y="1475549"/>
                  </a:lnTo>
                  <a:lnTo>
                    <a:pt x="521093" y="1475790"/>
                  </a:lnTo>
                  <a:lnTo>
                    <a:pt x="521093" y="1476489"/>
                  </a:lnTo>
                  <a:lnTo>
                    <a:pt x="521322" y="1477187"/>
                  </a:lnTo>
                  <a:lnTo>
                    <a:pt x="521322" y="1477886"/>
                  </a:lnTo>
                  <a:lnTo>
                    <a:pt x="522732" y="1478114"/>
                  </a:lnTo>
                  <a:lnTo>
                    <a:pt x="524357" y="1478356"/>
                  </a:lnTo>
                  <a:lnTo>
                    <a:pt x="525767" y="1478356"/>
                  </a:lnTo>
                  <a:lnTo>
                    <a:pt x="525995" y="1478584"/>
                  </a:lnTo>
                  <a:lnTo>
                    <a:pt x="526694" y="1477657"/>
                  </a:lnTo>
                  <a:lnTo>
                    <a:pt x="526694" y="1477416"/>
                  </a:lnTo>
                  <a:close/>
                </a:path>
                <a:path w="4640580" h="1737995">
                  <a:moveTo>
                    <a:pt x="787590" y="385521"/>
                  </a:moveTo>
                  <a:lnTo>
                    <a:pt x="784098" y="384111"/>
                  </a:lnTo>
                  <a:lnTo>
                    <a:pt x="782231" y="385978"/>
                  </a:lnTo>
                  <a:lnTo>
                    <a:pt x="782459" y="387616"/>
                  </a:lnTo>
                  <a:lnTo>
                    <a:pt x="784567" y="390423"/>
                  </a:lnTo>
                  <a:lnTo>
                    <a:pt x="786663" y="387616"/>
                  </a:lnTo>
                  <a:lnTo>
                    <a:pt x="787590" y="385521"/>
                  </a:lnTo>
                  <a:close/>
                </a:path>
                <a:path w="4640580" h="1737995">
                  <a:moveTo>
                    <a:pt x="811860" y="604647"/>
                  </a:moveTo>
                  <a:lnTo>
                    <a:pt x="811631" y="603948"/>
                  </a:lnTo>
                  <a:lnTo>
                    <a:pt x="810234" y="603707"/>
                  </a:lnTo>
                  <a:lnTo>
                    <a:pt x="808596" y="603478"/>
                  </a:lnTo>
                  <a:lnTo>
                    <a:pt x="807199" y="603478"/>
                  </a:lnTo>
                  <a:lnTo>
                    <a:pt x="806958" y="603250"/>
                  </a:lnTo>
                  <a:lnTo>
                    <a:pt x="806259" y="604177"/>
                  </a:lnTo>
                  <a:lnTo>
                    <a:pt x="806259" y="604405"/>
                  </a:lnTo>
                  <a:lnTo>
                    <a:pt x="806958" y="606513"/>
                  </a:lnTo>
                  <a:lnTo>
                    <a:pt x="807427" y="606513"/>
                  </a:lnTo>
                  <a:lnTo>
                    <a:pt x="809066" y="606742"/>
                  </a:lnTo>
                  <a:lnTo>
                    <a:pt x="810463" y="606272"/>
                  </a:lnTo>
                  <a:lnTo>
                    <a:pt x="811860" y="606044"/>
                  </a:lnTo>
                  <a:lnTo>
                    <a:pt x="811860" y="604647"/>
                  </a:lnTo>
                  <a:close/>
                </a:path>
                <a:path w="4640580" h="1737995">
                  <a:moveTo>
                    <a:pt x="818870" y="768692"/>
                  </a:moveTo>
                  <a:lnTo>
                    <a:pt x="816762" y="766368"/>
                  </a:lnTo>
                  <a:lnTo>
                    <a:pt x="814425" y="766368"/>
                  </a:lnTo>
                  <a:lnTo>
                    <a:pt x="812330" y="768692"/>
                  </a:lnTo>
                  <a:lnTo>
                    <a:pt x="814666" y="771271"/>
                  </a:lnTo>
                  <a:lnTo>
                    <a:pt x="816762" y="771271"/>
                  </a:lnTo>
                  <a:lnTo>
                    <a:pt x="818870" y="768692"/>
                  </a:lnTo>
                  <a:close/>
                </a:path>
                <a:path w="4640580" h="1737995">
                  <a:moveTo>
                    <a:pt x="835202" y="608380"/>
                  </a:moveTo>
                  <a:lnTo>
                    <a:pt x="834034" y="604875"/>
                  </a:lnTo>
                  <a:lnTo>
                    <a:pt x="830999" y="607212"/>
                  </a:lnTo>
                  <a:lnTo>
                    <a:pt x="828903" y="606513"/>
                  </a:lnTo>
                  <a:lnTo>
                    <a:pt x="830770" y="610006"/>
                  </a:lnTo>
                  <a:lnTo>
                    <a:pt x="835202" y="608380"/>
                  </a:lnTo>
                  <a:close/>
                </a:path>
                <a:path w="4640580" h="1737995">
                  <a:moveTo>
                    <a:pt x="1071359" y="6769"/>
                  </a:moveTo>
                  <a:lnTo>
                    <a:pt x="1070902" y="5372"/>
                  </a:lnTo>
                  <a:lnTo>
                    <a:pt x="1070660" y="3975"/>
                  </a:lnTo>
                  <a:lnTo>
                    <a:pt x="1069263" y="3975"/>
                  </a:lnTo>
                  <a:lnTo>
                    <a:pt x="1068565" y="4203"/>
                  </a:lnTo>
                  <a:lnTo>
                    <a:pt x="1068324" y="5600"/>
                  </a:lnTo>
                  <a:lnTo>
                    <a:pt x="1068095" y="7239"/>
                  </a:lnTo>
                  <a:lnTo>
                    <a:pt x="1068095" y="8636"/>
                  </a:lnTo>
                  <a:lnTo>
                    <a:pt x="1067866" y="8864"/>
                  </a:lnTo>
                  <a:lnTo>
                    <a:pt x="1068793" y="9575"/>
                  </a:lnTo>
                  <a:lnTo>
                    <a:pt x="1069035" y="9575"/>
                  </a:lnTo>
                  <a:lnTo>
                    <a:pt x="1071130" y="8864"/>
                  </a:lnTo>
                  <a:lnTo>
                    <a:pt x="1071130" y="8407"/>
                  </a:lnTo>
                  <a:lnTo>
                    <a:pt x="1071359" y="6769"/>
                  </a:lnTo>
                  <a:close/>
                </a:path>
                <a:path w="4640580" h="1737995">
                  <a:moveTo>
                    <a:pt x="1180109" y="771271"/>
                  </a:moveTo>
                  <a:lnTo>
                    <a:pt x="1179880" y="769632"/>
                  </a:lnTo>
                  <a:lnTo>
                    <a:pt x="1177772" y="766826"/>
                  </a:lnTo>
                  <a:lnTo>
                    <a:pt x="1175677" y="769861"/>
                  </a:lnTo>
                  <a:lnTo>
                    <a:pt x="1174737" y="771969"/>
                  </a:lnTo>
                  <a:lnTo>
                    <a:pt x="1178242" y="773366"/>
                  </a:lnTo>
                  <a:lnTo>
                    <a:pt x="1180109" y="771271"/>
                  </a:lnTo>
                  <a:close/>
                </a:path>
                <a:path w="4640580" h="1737995">
                  <a:moveTo>
                    <a:pt x="1270889" y="608609"/>
                  </a:moveTo>
                  <a:lnTo>
                    <a:pt x="1270660" y="607910"/>
                  </a:lnTo>
                  <a:lnTo>
                    <a:pt x="1270660" y="607212"/>
                  </a:lnTo>
                  <a:lnTo>
                    <a:pt x="1269250" y="606983"/>
                  </a:lnTo>
                  <a:lnTo>
                    <a:pt x="1267625" y="606742"/>
                  </a:lnTo>
                  <a:lnTo>
                    <a:pt x="1266228" y="606742"/>
                  </a:lnTo>
                  <a:lnTo>
                    <a:pt x="1265986" y="606513"/>
                  </a:lnTo>
                  <a:lnTo>
                    <a:pt x="1265288" y="607441"/>
                  </a:lnTo>
                  <a:lnTo>
                    <a:pt x="1265288" y="607682"/>
                  </a:lnTo>
                  <a:lnTo>
                    <a:pt x="1265986" y="609777"/>
                  </a:lnTo>
                  <a:lnTo>
                    <a:pt x="1266456" y="609777"/>
                  </a:lnTo>
                  <a:lnTo>
                    <a:pt x="1268082" y="610006"/>
                  </a:lnTo>
                  <a:lnTo>
                    <a:pt x="1269492" y="609549"/>
                  </a:lnTo>
                  <a:lnTo>
                    <a:pt x="1270889" y="609307"/>
                  </a:lnTo>
                  <a:lnTo>
                    <a:pt x="1270889" y="608609"/>
                  </a:lnTo>
                  <a:close/>
                </a:path>
                <a:path w="4640580" h="1737995">
                  <a:moveTo>
                    <a:pt x="1307528" y="11201"/>
                  </a:moveTo>
                  <a:lnTo>
                    <a:pt x="1306588" y="10502"/>
                  </a:lnTo>
                  <a:lnTo>
                    <a:pt x="1306360" y="10502"/>
                  </a:lnTo>
                  <a:lnTo>
                    <a:pt x="1304264" y="11201"/>
                  </a:lnTo>
                  <a:lnTo>
                    <a:pt x="1304264" y="11671"/>
                  </a:lnTo>
                  <a:lnTo>
                    <a:pt x="1304023" y="13309"/>
                  </a:lnTo>
                  <a:lnTo>
                    <a:pt x="1304493" y="14706"/>
                  </a:lnTo>
                  <a:lnTo>
                    <a:pt x="1304721" y="16103"/>
                  </a:lnTo>
                  <a:lnTo>
                    <a:pt x="1306131" y="16103"/>
                  </a:lnTo>
                  <a:lnTo>
                    <a:pt x="1306830" y="15875"/>
                  </a:lnTo>
                  <a:lnTo>
                    <a:pt x="1307058" y="14465"/>
                  </a:lnTo>
                  <a:lnTo>
                    <a:pt x="1307299" y="12839"/>
                  </a:lnTo>
                  <a:lnTo>
                    <a:pt x="1307299" y="11442"/>
                  </a:lnTo>
                  <a:lnTo>
                    <a:pt x="1307528" y="11201"/>
                  </a:lnTo>
                  <a:close/>
                </a:path>
                <a:path w="4640580" h="1737995">
                  <a:moveTo>
                    <a:pt x="1661071" y="1126210"/>
                  </a:moveTo>
                  <a:lnTo>
                    <a:pt x="1659902" y="1122705"/>
                  </a:lnTo>
                  <a:lnTo>
                    <a:pt x="1656867" y="1125042"/>
                  </a:lnTo>
                  <a:lnTo>
                    <a:pt x="1654771" y="1124343"/>
                  </a:lnTo>
                  <a:lnTo>
                    <a:pt x="1656638" y="1127848"/>
                  </a:lnTo>
                  <a:lnTo>
                    <a:pt x="1661071" y="1126210"/>
                  </a:lnTo>
                  <a:close/>
                </a:path>
                <a:path w="4640580" h="1737995">
                  <a:moveTo>
                    <a:pt x="1664576" y="601611"/>
                  </a:moveTo>
                  <a:lnTo>
                    <a:pt x="1662468" y="599274"/>
                  </a:lnTo>
                  <a:lnTo>
                    <a:pt x="1660131" y="599274"/>
                  </a:lnTo>
                  <a:lnTo>
                    <a:pt x="1658035" y="601611"/>
                  </a:lnTo>
                  <a:lnTo>
                    <a:pt x="1660131" y="603948"/>
                  </a:lnTo>
                  <a:lnTo>
                    <a:pt x="1662468" y="603948"/>
                  </a:lnTo>
                  <a:lnTo>
                    <a:pt x="1664576" y="601611"/>
                  </a:lnTo>
                  <a:close/>
                </a:path>
                <a:path w="4640580" h="1737995">
                  <a:moveTo>
                    <a:pt x="1692338" y="1476959"/>
                  </a:moveTo>
                  <a:lnTo>
                    <a:pt x="1688604" y="1475549"/>
                  </a:lnTo>
                  <a:lnTo>
                    <a:pt x="1686737" y="1477416"/>
                  </a:lnTo>
                  <a:lnTo>
                    <a:pt x="1686979" y="1479283"/>
                  </a:lnTo>
                  <a:lnTo>
                    <a:pt x="1689074" y="1481848"/>
                  </a:lnTo>
                  <a:lnTo>
                    <a:pt x="1691170" y="1479054"/>
                  </a:lnTo>
                  <a:lnTo>
                    <a:pt x="1692338" y="1476959"/>
                  </a:lnTo>
                  <a:close/>
                </a:path>
                <a:path w="4640580" h="1737995">
                  <a:moveTo>
                    <a:pt x="1710778" y="601611"/>
                  </a:moveTo>
                  <a:lnTo>
                    <a:pt x="1707743" y="599516"/>
                  </a:lnTo>
                  <a:lnTo>
                    <a:pt x="1705648" y="598576"/>
                  </a:lnTo>
                  <a:lnTo>
                    <a:pt x="1704479" y="602081"/>
                  </a:lnTo>
                  <a:lnTo>
                    <a:pt x="1706346" y="603948"/>
                  </a:lnTo>
                  <a:lnTo>
                    <a:pt x="1707972" y="603707"/>
                  </a:lnTo>
                  <a:lnTo>
                    <a:pt x="1710778" y="601611"/>
                  </a:lnTo>
                  <a:close/>
                </a:path>
                <a:path w="4640580" h="1737995">
                  <a:moveTo>
                    <a:pt x="1721040" y="766368"/>
                  </a:moveTo>
                  <a:lnTo>
                    <a:pt x="1718475" y="763803"/>
                  </a:lnTo>
                  <a:lnTo>
                    <a:pt x="1716608" y="766597"/>
                  </a:lnTo>
                  <a:lnTo>
                    <a:pt x="1715681" y="768692"/>
                  </a:lnTo>
                  <a:lnTo>
                    <a:pt x="1719414" y="770331"/>
                  </a:lnTo>
                  <a:lnTo>
                    <a:pt x="1720342" y="768235"/>
                  </a:lnTo>
                  <a:lnTo>
                    <a:pt x="1721040" y="766368"/>
                  </a:lnTo>
                  <a:close/>
                </a:path>
                <a:path w="4640580" h="1737995">
                  <a:moveTo>
                    <a:pt x="1772856" y="1634007"/>
                  </a:moveTo>
                  <a:lnTo>
                    <a:pt x="1770519" y="1631670"/>
                  </a:lnTo>
                  <a:lnTo>
                    <a:pt x="1768411" y="1631670"/>
                  </a:lnTo>
                  <a:lnTo>
                    <a:pt x="1766316" y="1634007"/>
                  </a:lnTo>
                  <a:lnTo>
                    <a:pt x="1768411" y="1636344"/>
                  </a:lnTo>
                  <a:lnTo>
                    <a:pt x="1770748" y="1636344"/>
                  </a:lnTo>
                  <a:lnTo>
                    <a:pt x="1772856" y="1634007"/>
                  </a:lnTo>
                  <a:close/>
                </a:path>
                <a:path w="4640580" h="1737995">
                  <a:moveTo>
                    <a:pt x="1802485" y="14935"/>
                  </a:moveTo>
                  <a:lnTo>
                    <a:pt x="1799450" y="12839"/>
                  </a:lnTo>
                  <a:lnTo>
                    <a:pt x="1797354" y="11899"/>
                  </a:lnTo>
                  <a:lnTo>
                    <a:pt x="1796186" y="15405"/>
                  </a:lnTo>
                  <a:lnTo>
                    <a:pt x="1798053" y="17272"/>
                  </a:lnTo>
                  <a:lnTo>
                    <a:pt x="1799691" y="17043"/>
                  </a:lnTo>
                  <a:lnTo>
                    <a:pt x="1802485" y="14935"/>
                  </a:lnTo>
                  <a:close/>
                </a:path>
                <a:path w="4640580" h="1737995">
                  <a:moveTo>
                    <a:pt x="1820227" y="21704"/>
                  </a:moveTo>
                  <a:lnTo>
                    <a:pt x="1817890" y="18669"/>
                  </a:lnTo>
                  <a:lnTo>
                    <a:pt x="1818589" y="16573"/>
                  </a:lnTo>
                  <a:lnTo>
                    <a:pt x="1815325" y="18440"/>
                  </a:lnTo>
                  <a:lnTo>
                    <a:pt x="1816722" y="22872"/>
                  </a:lnTo>
                  <a:lnTo>
                    <a:pt x="1820227" y="21704"/>
                  </a:lnTo>
                  <a:close/>
                </a:path>
                <a:path w="4640580" h="1737995">
                  <a:moveTo>
                    <a:pt x="1824888" y="14706"/>
                  </a:moveTo>
                  <a:lnTo>
                    <a:pt x="1820456" y="13309"/>
                  </a:lnTo>
                  <a:lnTo>
                    <a:pt x="1818589" y="16573"/>
                  </a:lnTo>
                  <a:lnTo>
                    <a:pt x="1820684" y="16103"/>
                  </a:lnTo>
                  <a:lnTo>
                    <a:pt x="1823720" y="18199"/>
                  </a:lnTo>
                  <a:lnTo>
                    <a:pt x="1824418" y="16103"/>
                  </a:lnTo>
                  <a:lnTo>
                    <a:pt x="1824888" y="14706"/>
                  </a:lnTo>
                  <a:close/>
                </a:path>
                <a:path w="4640580" h="1737995">
                  <a:moveTo>
                    <a:pt x="1827453" y="5130"/>
                  </a:moveTo>
                  <a:lnTo>
                    <a:pt x="1823021" y="3975"/>
                  </a:lnTo>
                  <a:lnTo>
                    <a:pt x="1821395" y="5842"/>
                  </a:lnTo>
                  <a:lnTo>
                    <a:pt x="1821395" y="7708"/>
                  </a:lnTo>
                  <a:lnTo>
                    <a:pt x="1824189" y="9334"/>
                  </a:lnTo>
                  <a:lnTo>
                    <a:pt x="1823491" y="7708"/>
                  </a:lnTo>
                  <a:lnTo>
                    <a:pt x="1827453" y="5130"/>
                  </a:lnTo>
                  <a:close/>
                </a:path>
                <a:path w="4640580" h="1737995">
                  <a:moveTo>
                    <a:pt x="1861527" y="1149083"/>
                  </a:moveTo>
                  <a:lnTo>
                    <a:pt x="1858492" y="1146975"/>
                  </a:lnTo>
                  <a:lnTo>
                    <a:pt x="1856397" y="1146048"/>
                  </a:lnTo>
                  <a:lnTo>
                    <a:pt x="1855228" y="1149540"/>
                  </a:lnTo>
                  <a:lnTo>
                    <a:pt x="1857095" y="1151407"/>
                  </a:lnTo>
                  <a:lnTo>
                    <a:pt x="1858733" y="1151178"/>
                  </a:lnTo>
                  <a:lnTo>
                    <a:pt x="1861527" y="1149083"/>
                  </a:lnTo>
                  <a:close/>
                </a:path>
                <a:path w="4640580" h="1737995">
                  <a:moveTo>
                    <a:pt x="1876691" y="8407"/>
                  </a:moveTo>
                  <a:lnTo>
                    <a:pt x="1872030" y="7239"/>
                  </a:lnTo>
                  <a:lnTo>
                    <a:pt x="1870392" y="9105"/>
                  </a:lnTo>
                  <a:lnTo>
                    <a:pt x="1870392" y="10972"/>
                  </a:lnTo>
                  <a:lnTo>
                    <a:pt x="1873199" y="12598"/>
                  </a:lnTo>
                  <a:lnTo>
                    <a:pt x="1872729" y="10972"/>
                  </a:lnTo>
                  <a:lnTo>
                    <a:pt x="1876691" y="8407"/>
                  </a:lnTo>
                  <a:close/>
                </a:path>
                <a:path w="4640580" h="1737995">
                  <a:moveTo>
                    <a:pt x="1885569" y="1476959"/>
                  </a:moveTo>
                  <a:lnTo>
                    <a:pt x="1882063" y="1475549"/>
                  </a:lnTo>
                  <a:lnTo>
                    <a:pt x="1880196" y="1477416"/>
                  </a:lnTo>
                  <a:lnTo>
                    <a:pt x="1880425" y="1479283"/>
                  </a:lnTo>
                  <a:lnTo>
                    <a:pt x="1882533" y="1481848"/>
                  </a:lnTo>
                  <a:lnTo>
                    <a:pt x="1884629" y="1479054"/>
                  </a:lnTo>
                  <a:lnTo>
                    <a:pt x="1885569" y="1476959"/>
                  </a:lnTo>
                  <a:close/>
                </a:path>
                <a:path w="4640580" h="1737995">
                  <a:moveTo>
                    <a:pt x="1965604" y="1690484"/>
                  </a:moveTo>
                  <a:lnTo>
                    <a:pt x="1964905" y="1688376"/>
                  </a:lnTo>
                  <a:lnTo>
                    <a:pt x="1964436" y="1688376"/>
                  </a:lnTo>
                  <a:lnTo>
                    <a:pt x="1962810" y="1688147"/>
                  </a:lnTo>
                  <a:lnTo>
                    <a:pt x="1961413" y="1688617"/>
                  </a:lnTo>
                  <a:lnTo>
                    <a:pt x="1960003" y="1688846"/>
                  </a:lnTo>
                  <a:lnTo>
                    <a:pt x="1960003" y="1690243"/>
                  </a:lnTo>
                  <a:lnTo>
                    <a:pt x="1960245" y="1690941"/>
                  </a:lnTo>
                  <a:lnTo>
                    <a:pt x="1961870" y="1691182"/>
                  </a:lnTo>
                  <a:lnTo>
                    <a:pt x="1963280" y="1691411"/>
                  </a:lnTo>
                  <a:lnTo>
                    <a:pt x="1964677" y="1691411"/>
                  </a:lnTo>
                  <a:lnTo>
                    <a:pt x="1964905" y="1691652"/>
                  </a:lnTo>
                  <a:lnTo>
                    <a:pt x="1965604" y="1690712"/>
                  </a:lnTo>
                  <a:lnTo>
                    <a:pt x="1965604" y="1690484"/>
                  </a:lnTo>
                  <a:close/>
                </a:path>
                <a:path w="4640580" h="1737995">
                  <a:moveTo>
                    <a:pt x="2155799" y="391350"/>
                  </a:moveTo>
                  <a:lnTo>
                    <a:pt x="2153932" y="389483"/>
                  </a:lnTo>
                  <a:lnTo>
                    <a:pt x="2152294" y="389712"/>
                  </a:lnTo>
                  <a:lnTo>
                    <a:pt x="2149500" y="391820"/>
                  </a:lnTo>
                  <a:lnTo>
                    <a:pt x="2152294" y="393915"/>
                  </a:lnTo>
                  <a:lnTo>
                    <a:pt x="2154402" y="394855"/>
                  </a:lnTo>
                  <a:lnTo>
                    <a:pt x="2155799" y="391350"/>
                  </a:lnTo>
                  <a:close/>
                </a:path>
                <a:path w="4640580" h="1737995">
                  <a:moveTo>
                    <a:pt x="2169807" y="392518"/>
                  </a:moveTo>
                  <a:lnTo>
                    <a:pt x="2167001" y="390880"/>
                  </a:lnTo>
                  <a:lnTo>
                    <a:pt x="2167699" y="392518"/>
                  </a:lnTo>
                  <a:lnTo>
                    <a:pt x="2163737" y="395312"/>
                  </a:lnTo>
                  <a:lnTo>
                    <a:pt x="2168169" y="396252"/>
                  </a:lnTo>
                  <a:lnTo>
                    <a:pt x="2169807" y="394385"/>
                  </a:lnTo>
                  <a:lnTo>
                    <a:pt x="2169807" y="392518"/>
                  </a:lnTo>
                  <a:close/>
                </a:path>
                <a:path w="4640580" h="1737995">
                  <a:moveTo>
                    <a:pt x="2191969" y="14706"/>
                  </a:moveTo>
                  <a:lnTo>
                    <a:pt x="2187537" y="13309"/>
                  </a:lnTo>
                  <a:lnTo>
                    <a:pt x="2185670" y="16573"/>
                  </a:lnTo>
                  <a:lnTo>
                    <a:pt x="2187765" y="16103"/>
                  </a:lnTo>
                  <a:lnTo>
                    <a:pt x="2190800" y="18199"/>
                  </a:lnTo>
                  <a:lnTo>
                    <a:pt x="2191499" y="16103"/>
                  </a:lnTo>
                  <a:lnTo>
                    <a:pt x="2191969" y="14706"/>
                  </a:lnTo>
                  <a:close/>
                </a:path>
                <a:path w="4640580" h="1737995">
                  <a:moveTo>
                    <a:pt x="2228380" y="19837"/>
                  </a:moveTo>
                  <a:lnTo>
                    <a:pt x="2227910" y="18440"/>
                  </a:lnTo>
                  <a:lnTo>
                    <a:pt x="2227669" y="17043"/>
                  </a:lnTo>
                  <a:lnTo>
                    <a:pt x="2226272" y="17043"/>
                  </a:lnTo>
                  <a:lnTo>
                    <a:pt x="2225573" y="17272"/>
                  </a:lnTo>
                  <a:lnTo>
                    <a:pt x="2225344" y="18669"/>
                  </a:lnTo>
                  <a:lnTo>
                    <a:pt x="2225103" y="20307"/>
                  </a:lnTo>
                  <a:lnTo>
                    <a:pt x="2225103" y="21704"/>
                  </a:lnTo>
                  <a:lnTo>
                    <a:pt x="2224875" y="21932"/>
                  </a:lnTo>
                  <a:lnTo>
                    <a:pt x="2225802" y="22644"/>
                  </a:lnTo>
                  <a:lnTo>
                    <a:pt x="2226043" y="22644"/>
                  </a:lnTo>
                  <a:lnTo>
                    <a:pt x="2228138" y="21932"/>
                  </a:lnTo>
                  <a:lnTo>
                    <a:pt x="2228138" y="21475"/>
                  </a:lnTo>
                  <a:lnTo>
                    <a:pt x="2228380" y="19837"/>
                  </a:lnTo>
                  <a:close/>
                </a:path>
                <a:path w="4640580" h="1737995">
                  <a:moveTo>
                    <a:pt x="2254046" y="11442"/>
                  </a:moveTo>
                  <a:lnTo>
                    <a:pt x="2253805" y="10502"/>
                  </a:lnTo>
                  <a:lnTo>
                    <a:pt x="2252408" y="10274"/>
                  </a:lnTo>
                  <a:lnTo>
                    <a:pt x="2250783" y="10033"/>
                  </a:lnTo>
                  <a:lnTo>
                    <a:pt x="2249373" y="10033"/>
                  </a:lnTo>
                  <a:lnTo>
                    <a:pt x="2249144" y="9804"/>
                  </a:lnTo>
                  <a:lnTo>
                    <a:pt x="2248446" y="10731"/>
                  </a:lnTo>
                  <a:lnTo>
                    <a:pt x="2248446" y="10972"/>
                  </a:lnTo>
                  <a:lnTo>
                    <a:pt x="2249144" y="13068"/>
                  </a:lnTo>
                  <a:lnTo>
                    <a:pt x="2249614" y="13068"/>
                  </a:lnTo>
                  <a:lnTo>
                    <a:pt x="2251240" y="13309"/>
                  </a:lnTo>
                  <a:lnTo>
                    <a:pt x="2252649" y="12839"/>
                  </a:lnTo>
                  <a:lnTo>
                    <a:pt x="2254046" y="12598"/>
                  </a:lnTo>
                  <a:lnTo>
                    <a:pt x="2254046" y="11442"/>
                  </a:lnTo>
                  <a:close/>
                </a:path>
                <a:path w="4640580" h="1737995">
                  <a:moveTo>
                    <a:pt x="2264549" y="11201"/>
                  </a:moveTo>
                  <a:lnTo>
                    <a:pt x="2263610" y="10502"/>
                  </a:lnTo>
                  <a:lnTo>
                    <a:pt x="2263381" y="10502"/>
                  </a:lnTo>
                  <a:lnTo>
                    <a:pt x="2261273" y="11201"/>
                  </a:lnTo>
                  <a:lnTo>
                    <a:pt x="2261273" y="11671"/>
                  </a:lnTo>
                  <a:lnTo>
                    <a:pt x="2261044" y="13309"/>
                  </a:lnTo>
                  <a:lnTo>
                    <a:pt x="2261514" y="14706"/>
                  </a:lnTo>
                  <a:lnTo>
                    <a:pt x="2261743" y="16103"/>
                  </a:lnTo>
                  <a:lnTo>
                    <a:pt x="2263140" y="16103"/>
                  </a:lnTo>
                  <a:lnTo>
                    <a:pt x="2263851" y="15875"/>
                  </a:lnTo>
                  <a:lnTo>
                    <a:pt x="2264079" y="14465"/>
                  </a:lnTo>
                  <a:lnTo>
                    <a:pt x="2264308" y="12839"/>
                  </a:lnTo>
                  <a:lnTo>
                    <a:pt x="2264308" y="11442"/>
                  </a:lnTo>
                  <a:lnTo>
                    <a:pt x="2264549" y="11201"/>
                  </a:lnTo>
                  <a:close/>
                </a:path>
                <a:path w="4640580" h="1737995">
                  <a:moveTo>
                    <a:pt x="2281110" y="8407"/>
                  </a:moveTo>
                  <a:lnTo>
                    <a:pt x="2278075" y="6299"/>
                  </a:lnTo>
                  <a:lnTo>
                    <a:pt x="2275979" y="5372"/>
                  </a:lnTo>
                  <a:lnTo>
                    <a:pt x="2274811" y="8864"/>
                  </a:lnTo>
                  <a:lnTo>
                    <a:pt x="2276678" y="10731"/>
                  </a:lnTo>
                  <a:lnTo>
                    <a:pt x="2278316" y="10502"/>
                  </a:lnTo>
                  <a:lnTo>
                    <a:pt x="2281110" y="8407"/>
                  </a:lnTo>
                  <a:close/>
                </a:path>
                <a:path w="4640580" h="1737995">
                  <a:moveTo>
                    <a:pt x="2304453" y="12141"/>
                  </a:moveTo>
                  <a:lnTo>
                    <a:pt x="2302116" y="10033"/>
                  </a:lnTo>
                  <a:lnTo>
                    <a:pt x="2299779" y="12141"/>
                  </a:lnTo>
                  <a:lnTo>
                    <a:pt x="2299779" y="14465"/>
                  </a:lnTo>
                  <a:lnTo>
                    <a:pt x="2302116" y="16573"/>
                  </a:lnTo>
                  <a:lnTo>
                    <a:pt x="2304453" y="14465"/>
                  </a:lnTo>
                  <a:lnTo>
                    <a:pt x="2304453" y="12141"/>
                  </a:lnTo>
                  <a:close/>
                </a:path>
                <a:path w="4640580" h="1737995">
                  <a:moveTo>
                    <a:pt x="2322880" y="385978"/>
                  </a:moveTo>
                  <a:lnTo>
                    <a:pt x="2322182" y="383882"/>
                  </a:lnTo>
                  <a:lnTo>
                    <a:pt x="2321725" y="383882"/>
                  </a:lnTo>
                  <a:lnTo>
                    <a:pt x="2320086" y="383654"/>
                  </a:lnTo>
                  <a:lnTo>
                    <a:pt x="2318689" y="384111"/>
                  </a:lnTo>
                  <a:lnTo>
                    <a:pt x="2317280" y="384352"/>
                  </a:lnTo>
                  <a:lnTo>
                    <a:pt x="2317280" y="385749"/>
                  </a:lnTo>
                  <a:lnTo>
                    <a:pt x="2317521" y="386448"/>
                  </a:lnTo>
                  <a:lnTo>
                    <a:pt x="2318918" y="386689"/>
                  </a:lnTo>
                  <a:lnTo>
                    <a:pt x="2320556" y="386918"/>
                  </a:lnTo>
                  <a:lnTo>
                    <a:pt x="2321953" y="386918"/>
                  </a:lnTo>
                  <a:lnTo>
                    <a:pt x="2322182" y="387146"/>
                  </a:lnTo>
                  <a:lnTo>
                    <a:pt x="2322880" y="386219"/>
                  </a:lnTo>
                  <a:lnTo>
                    <a:pt x="2322880" y="385978"/>
                  </a:lnTo>
                  <a:close/>
                </a:path>
                <a:path w="4640580" h="1737995">
                  <a:moveTo>
                    <a:pt x="2332926" y="1690014"/>
                  </a:moveTo>
                  <a:lnTo>
                    <a:pt x="2331758" y="1686509"/>
                  </a:lnTo>
                  <a:lnTo>
                    <a:pt x="2328722" y="1688846"/>
                  </a:lnTo>
                  <a:lnTo>
                    <a:pt x="2326614" y="1688147"/>
                  </a:lnTo>
                  <a:lnTo>
                    <a:pt x="2328481" y="1691411"/>
                  </a:lnTo>
                  <a:lnTo>
                    <a:pt x="2332926" y="1690014"/>
                  </a:lnTo>
                  <a:close/>
                </a:path>
                <a:path w="4640580" h="1737995">
                  <a:moveTo>
                    <a:pt x="2336419" y="1634007"/>
                  </a:moveTo>
                  <a:lnTo>
                    <a:pt x="2334323" y="1631670"/>
                  </a:lnTo>
                  <a:lnTo>
                    <a:pt x="2331986" y="1631670"/>
                  </a:lnTo>
                  <a:lnTo>
                    <a:pt x="2329891" y="1634007"/>
                  </a:lnTo>
                  <a:lnTo>
                    <a:pt x="2332215" y="1636344"/>
                  </a:lnTo>
                  <a:lnTo>
                    <a:pt x="2334323" y="1636344"/>
                  </a:lnTo>
                  <a:lnTo>
                    <a:pt x="2336419" y="1634007"/>
                  </a:lnTo>
                  <a:close/>
                </a:path>
                <a:path w="4640580" h="1737995">
                  <a:moveTo>
                    <a:pt x="2339225" y="607910"/>
                  </a:moveTo>
                  <a:lnTo>
                    <a:pt x="2338984" y="607212"/>
                  </a:lnTo>
                  <a:lnTo>
                    <a:pt x="2337587" y="606983"/>
                  </a:lnTo>
                  <a:lnTo>
                    <a:pt x="2335949" y="606742"/>
                  </a:lnTo>
                  <a:lnTo>
                    <a:pt x="2334552" y="606742"/>
                  </a:lnTo>
                  <a:lnTo>
                    <a:pt x="2334323" y="606513"/>
                  </a:lnTo>
                  <a:lnTo>
                    <a:pt x="2333625" y="607441"/>
                  </a:lnTo>
                  <a:lnTo>
                    <a:pt x="2333625" y="607682"/>
                  </a:lnTo>
                  <a:lnTo>
                    <a:pt x="2334323" y="609777"/>
                  </a:lnTo>
                  <a:lnTo>
                    <a:pt x="2334793" y="609777"/>
                  </a:lnTo>
                  <a:lnTo>
                    <a:pt x="2336419" y="610006"/>
                  </a:lnTo>
                  <a:lnTo>
                    <a:pt x="2337816" y="609549"/>
                  </a:lnTo>
                  <a:lnTo>
                    <a:pt x="2339225" y="609307"/>
                  </a:lnTo>
                  <a:lnTo>
                    <a:pt x="2339225" y="607910"/>
                  </a:lnTo>
                  <a:close/>
                </a:path>
                <a:path w="4640580" h="1737995">
                  <a:moveTo>
                    <a:pt x="2352294" y="385978"/>
                  </a:moveTo>
                  <a:lnTo>
                    <a:pt x="2351595" y="383882"/>
                  </a:lnTo>
                  <a:lnTo>
                    <a:pt x="2351125" y="383882"/>
                  </a:lnTo>
                  <a:lnTo>
                    <a:pt x="2349487" y="383654"/>
                  </a:lnTo>
                  <a:lnTo>
                    <a:pt x="2348090" y="384111"/>
                  </a:lnTo>
                  <a:lnTo>
                    <a:pt x="2346693" y="384352"/>
                  </a:lnTo>
                  <a:lnTo>
                    <a:pt x="2346693" y="385051"/>
                  </a:lnTo>
                  <a:lnTo>
                    <a:pt x="2346922" y="385749"/>
                  </a:lnTo>
                  <a:lnTo>
                    <a:pt x="2346922" y="386448"/>
                  </a:lnTo>
                  <a:lnTo>
                    <a:pt x="2348319" y="386689"/>
                  </a:lnTo>
                  <a:lnTo>
                    <a:pt x="2349957" y="386918"/>
                  </a:lnTo>
                  <a:lnTo>
                    <a:pt x="2351354" y="386918"/>
                  </a:lnTo>
                  <a:lnTo>
                    <a:pt x="2351595" y="387146"/>
                  </a:lnTo>
                  <a:lnTo>
                    <a:pt x="2352294" y="386219"/>
                  </a:lnTo>
                  <a:lnTo>
                    <a:pt x="2352294" y="385978"/>
                  </a:lnTo>
                  <a:close/>
                </a:path>
                <a:path w="4640580" h="1737995">
                  <a:moveTo>
                    <a:pt x="2448674" y="5600"/>
                  </a:moveTo>
                  <a:lnTo>
                    <a:pt x="2446337" y="3505"/>
                  </a:lnTo>
                  <a:lnTo>
                    <a:pt x="2444000" y="5600"/>
                  </a:lnTo>
                  <a:lnTo>
                    <a:pt x="2444000" y="7937"/>
                  </a:lnTo>
                  <a:lnTo>
                    <a:pt x="2446337" y="10033"/>
                  </a:lnTo>
                  <a:lnTo>
                    <a:pt x="2448674" y="7937"/>
                  </a:lnTo>
                  <a:lnTo>
                    <a:pt x="2448674" y="5600"/>
                  </a:lnTo>
                  <a:close/>
                </a:path>
                <a:path w="4640580" h="1737995">
                  <a:moveTo>
                    <a:pt x="2462669" y="391820"/>
                  </a:moveTo>
                  <a:lnTo>
                    <a:pt x="2459164" y="390423"/>
                  </a:lnTo>
                  <a:lnTo>
                    <a:pt x="2457767" y="394855"/>
                  </a:lnTo>
                  <a:lnTo>
                    <a:pt x="2461031" y="396722"/>
                  </a:lnTo>
                  <a:lnTo>
                    <a:pt x="2460333" y="394614"/>
                  </a:lnTo>
                  <a:lnTo>
                    <a:pt x="2462669" y="391820"/>
                  </a:lnTo>
                  <a:close/>
                </a:path>
                <a:path w="4640580" h="1737995">
                  <a:moveTo>
                    <a:pt x="2468270" y="5842"/>
                  </a:moveTo>
                  <a:lnTo>
                    <a:pt x="2465476" y="4203"/>
                  </a:lnTo>
                  <a:lnTo>
                    <a:pt x="2465933" y="5842"/>
                  </a:lnTo>
                  <a:lnTo>
                    <a:pt x="2461971" y="8407"/>
                  </a:lnTo>
                  <a:lnTo>
                    <a:pt x="2466644" y="9575"/>
                  </a:lnTo>
                  <a:lnTo>
                    <a:pt x="2468270" y="7708"/>
                  </a:lnTo>
                  <a:lnTo>
                    <a:pt x="2468270" y="5842"/>
                  </a:lnTo>
                  <a:close/>
                </a:path>
                <a:path w="4640580" h="1737995">
                  <a:moveTo>
                    <a:pt x="2483675" y="765200"/>
                  </a:moveTo>
                  <a:lnTo>
                    <a:pt x="2479243" y="763803"/>
                  </a:lnTo>
                  <a:lnTo>
                    <a:pt x="2477376" y="767067"/>
                  </a:lnTo>
                  <a:lnTo>
                    <a:pt x="2479471" y="766597"/>
                  </a:lnTo>
                  <a:lnTo>
                    <a:pt x="2482507" y="768692"/>
                  </a:lnTo>
                  <a:lnTo>
                    <a:pt x="2483205" y="766597"/>
                  </a:lnTo>
                  <a:lnTo>
                    <a:pt x="2483675" y="765200"/>
                  </a:lnTo>
                  <a:close/>
                </a:path>
                <a:path w="4640580" h="1737995">
                  <a:moveTo>
                    <a:pt x="2503271" y="388785"/>
                  </a:moveTo>
                  <a:lnTo>
                    <a:pt x="2502103" y="385279"/>
                  </a:lnTo>
                  <a:lnTo>
                    <a:pt x="2499080" y="387616"/>
                  </a:lnTo>
                  <a:lnTo>
                    <a:pt x="2496972" y="386918"/>
                  </a:lnTo>
                  <a:lnTo>
                    <a:pt x="2499080" y="390423"/>
                  </a:lnTo>
                  <a:lnTo>
                    <a:pt x="2503271" y="388785"/>
                  </a:lnTo>
                  <a:close/>
                </a:path>
                <a:path w="4640580" h="1737995">
                  <a:moveTo>
                    <a:pt x="2533142" y="388556"/>
                  </a:moveTo>
                  <a:lnTo>
                    <a:pt x="2531046" y="386219"/>
                  </a:lnTo>
                  <a:lnTo>
                    <a:pt x="2528709" y="386219"/>
                  </a:lnTo>
                  <a:lnTo>
                    <a:pt x="2526614" y="388556"/>
                  </a:lnTo>
                  <a:lnTo>
                    <a:pt x="2528709" y="390880"/>
                  </a:lnTo>
                  <a:lnTo>
                    <a:pt x="2531046" y="390880"/>
                  </a:lnTo>
                  <a:lnTo>
                    <a:pt x="2533142" y="388556"/>
                  </a:lnTo>
                  <a:close/>
                </a:path>
                <a:path w="4640580" h="1737995">
                  <a:moveTo>
                    <a:pt x="2533840" y="769404"/>
                  </a:moveTo>
                  <a:lnTo>
                    <a:pt x="2531516" y="767295"/>
                  </a:lnTo>
                  <a:lnTo>
                    <a:pt x="2529179" y="769404"/>
                  </a:lnTo>
                  <a:lnTo>
                    <a:pt x="2529179" y="771728"/>
                  </a:lnTo>
                  <a:lnTo>
                    <a:pt x="2531516" y="773836"/>
                  </a:lnTo>
                  <a:lnTo>
                    <a:pt x="2533840" y="771499"/>
                  </a:lnTo>
                  <a:lnTo>
                    <a:pt x="2533840" y="769404"/>
                  </a:lnTo>
                  <a:close/>
                </a:path>
                <a:path w="4640580" h="1737995">
                  <a:moveTo>
                    <a:pt x="2571889" y="768235"/>
                  </a:moveTo>
                  <a:lnTo>
                    <a:pt x="2570022" y="766368"/>
                  </a:lnTo>
                  <a:lnTo>
                    <a:pt x="2568384" y="766597"/>
                  </a:lnTo>
                  <a:lnTo>
                    <a:pt x="2565577" y="768692"/>
                  </a:lnTo>
                  <a:lnTo>
                    <a:pt x="2568613" y="771029"/>
                  </a:lnTo>
                  <a:lnTo>
                    <a:pt x="2570721" y="771969"/>
                  </a:lnTo>
                  <a:lnTo>
                    <a:pt x="2571889" y="768235"/>
                  </a:lnTo>
                  <a:close/>
                </a:path>
                <a:path w="4640580" h="1737995">
                  <a:moveTo>
                    <a:pt x="2868257" y="1664106"/>
                  </a:moveTo>
                  <a:lnTo>
                    <a:pt x="2865920" y="1662010"/>
                  </a:lnTo>
                  <a:lnTo>
                    <a:pt x="2863354" y="1664106"/>
                  </a:lnTo>
                  <a:lnTo>
                    <a:pt x="2863354" y="1666214"/>
                  </a:lnTo>
                  <a:lnTo>
                    <a:pt x="2865920" y="1668538"/>
                  </a:lnTo>
                  <a:lnTo>
                    <a:pt x="2868257" y="1666443"/>
                  </a:lnTo>
                  <a:lnTo>
                    <a:pt x="2868257" y="1664106"/>
                  </a:lnTo>
                  <a:close/>
                </a:path>
                <a:path w="4640580" h="1737995">
                  <a:moveTo>
                    <a:pt x="2887624" y="15633"/>
                  </a:moveTo>
                  <a:lnTo>
                    <a:pt x="2884817" y="14008"/>
                  </a:lnTo>
                  <a:lnTo>
                    <a:pt x="2885529" y="15633"/>
                  </a:lnTo>
                  <a:lnTo>
                    <a:pt x="2881553" y="18199"/>
                  </a:lnTo>
                  <a:lnTo>
                    <a:pt x="2885986" y="19367"/>
                  </a:lnTo>
                  <a:lnTo>
                    <a:pt x="2887624" y="17500"/>
                  </a:lnTo>
                  <a:lnTo>
                    <a:pt x="2887624" y="15633"/>
                  </a:lnTo>
                  <a:close/>
                </a:path>
                <a:path w="4640580" h="1737995">
                  <a:moveTo>
                    <a:pt x="3749903" y="382485"/>
                  </a:moveTo>
                  <a:lnTo>
                    <a:pt x="3747566" y="380377"/>
                  </a:lnTo>
                  <a:lnTo>
                    <a:pt x="3745230" y="382714"/>
                  </a:lnTo>
                  <a:lnTo>
                    <a:pt x="3745230" y="384822"/>
                  </a:lnTo>
                  <a:lnTo>
                    <a:pt x="3747566" y="386918"/>
                  </a:lnTo>
                  <a:lnTo>
                    <a:pt x="3749903" y="384822"/>
                  </a:lnTo>
                  <a:lnTo>
                    <a:pt x="3749903" y="382485"/>
                  </a:lnTo>
                  <a:close/>
                </a:path>
                <a:path w="4640580" h="1737995">
                  <a:moveTo>
                    <a:pt x="4171581" y="2806"/>
                  </a:moveTo>
                  <a:lnTo>
                    <a:pt x="4171353" y="2108"/>
                  </a:lnTo>
                  <a:lnTo>
                    <a:pt x="4171353" y="698"/>
                  </a:lnTo>
                  <a:lnTo>
                    <a:pt x="4169956" y="469"/>
                  </a:lnTo>
                  <a:lnTo>
                    <a:pt x="4168317" y="241"/>
                  </a:lnTo>
                  <a:lnTo>
                    <a:pt x="4166920" y="241"/>
                  </a:lnTo>
                  <a:lnTo>
                    <a:pt x="4166679" y="0"/>
                  </a:lnTo>
                  <a:lnTo>
                    <a:pt x="4165981" y="939"/>
                  </a:lnTo>
                  <a:lnTo>
                    <a:pt x="4165981" y="1168"/>
                  </a:lnTo>
                  <a:lnTo>
                    <a:pt x="4166679" y="3263"/>
                  </a:lnTo>
                  <a:lnTo>
                    <a:pt x="4167149" y="3263"/>
                  </a:lnTo>
                  <a:lnTo>
                    <a:pt x="4168787" y="3505"/>
                  </a:lnTo>
                  <a:lnTo>
                    <a:pt x="4170184" y="3035"/>
                  </a:lnTo>
                  <a:lnTo>
                    <a:pt x="4171581" y="2806"/>
                  </a:lnTo>
                  <a:close/>
                </a:path>
                <a:path w="4640580" h="1737995">
                  <a:moveTo>
                    <a:pt x="4234129" y="1571701"/>
                  </a:moveTo>
                  <a:lnTo>
                    <a:pt x="4232021" y="1569364"/>
                  </a:lnTo>
                  <a:lnTo>
                    <a:pt x="4229697" y="1569364"/>
                  </a:lnTo>
                  <a:lnTo>
                    <a:pt x="4227588" y="1571701"/>
                  </a:lnTo>
                  <a:lnTo>
                    <a:pt x="4229925" y="1574266"/>
                  </a:lnTo>
                  <a:lnTo>
                    <a:pt x="4232021" y="1574266"/>
                  </a:lnTo>
                  <a:lnTo>
                    <a:pt x="4234129" y="1571701"/>
                  </a:lnTo>
                  <a:close/>
                </a:path>
                <a:path w="4640580" h="1737995">
                  <a:moveTo>
                    <a:pt x="4292701" y="605574"/>
                  </a:moveTo>
                  <a:lnTo>
                    <a:pt x="4292003" y="603478"/>
                  </a:lnTo>
                  <a:lnTo>
                    <a:pt x="4291533" y="603478"/>
                  </a:lnTo>
                  <a:lnTo>
                    <a:pt x="4289895" y="603250"/>
                  </a:lnTo>
                  <a:lnTo>
                    <a:pt x="4288498" y="603707"/>
                  </a:lnTo>
                  <a:lnTo>
                    <a:pt x="4287101" y="603948"/>
                  </a:lnTo>
                  <a:lnTo>
                    <a:pt x="4287101" y="605345"/>
                  </a:lnTo>
                  <a:lnTo>
                    <a:pt x="4287329" y="606044"/>
                  </a:lnTo>
                  <a:lnTo>
                    <a:pt x="4288726" y="606272"/>
                  </a:lnTo>
                  <a:lnTo>
                    <a:pt x="4290365" y="606513"/>
                  </a:lnTo>
                  <a:lnTo>
                    <a:pt x="4291762" y="606513"/>
                  </a:lnTo>
                  <a:lnTo>
                    <a:pt x="4292003" y="606742"/>
                  </a:lnTo>
                  <a:lnTo>
                    <a:pt x="4292701" y="605815"/>
                  </a:lnTo>
                  <a:lnTo>
                    <a:pt x="4292701" y="605574"/>
                  </a:lnTo>
                  <a:close/>
                </a:path>
                <a:path w="4640580" h="1737995">
                  <a:moveTo>
                    <a:pt x="4314406" y="392049"/>
                  </a:moveTo>
                  <a:lnTo>
                    <a:pt x="4312069" y="389013"/>
                  </a:lnTo>
                  <a:lnTo>
                    <a:pt x="4312767" y="386918"/>
                  </a:lnTo>
                  <a:lnTo>
                    <a:pt x="4309503" y="389013"/>
                  </a:lnTo>
                  <a:lnTo>
                    <a:pt x="4310900" y="393217"/>
                  </a:lnTo>
                  <a:lnTo>
                    <a:pt x="4314406" y="392049"/>
                  </a:lnTo>
                  <a:close/>
                </a:path>
                <a:path w="4640580" h="1737995">
                  <a:moveTo>
                    <a:pt x="4322330" y="381787"/>
                  </a:moveTo>
                  <a:lnTo>
                    <a:pt x="4317898" y="380377"/>
                  </a:lnTo>
                  <a:lnTo>
                    <a:pt x="4315803" y="384111"/>
                  </a:lnTo>
                  <a:lnTo>
                    <a:pt x="4318139" y="382955"/>
                  </a:lnTo>
                  <a:lnTo>
                    <a:pt x="4321175" y="385279"/>
                  </a:lnTo>
                  <a:lnTo>
                    <a:pt x="4321949" y="382955"/>
                  </a:lnTo>
                  <a:lnTo>
                    <a:pt x="4322330" y="381787"/>
                  </a:lnTo>
                  <a:close/>
                </a:path>
                <a:path w="4640580" h="1737995">
                  <a:moveTo>
                    <a:pt x="4342168" y="611174"/>
                  </a:moveTo>
                  <a:lnTo>
                    <a:pt x="4337736" y="609777"/>
                  </a:lnTo>
                  <a:lnTo>
                    <a:pt x="4335640" y="613511"/>
                  </a:lnTo>
                  <a:lnTo>
                    <a:pt x="4337736" y="612343"/>
                  </a:lnTo>
                  <a:lnTo>
                    <a:pt x="4340771" y="614680"/>
                  </a:lnTo>
                  <a:lnTo>
                    <a:pt x="4341711" y="612343"/>
                  </a:lnTo>
                  <a:lnTo>
                    <a:pt x="4342168" y="611174"/>
                  </a:lnTo>
                  <a:close/>
                </a:path>
                <a:path w="4640580" h="1737995">
                  <a:moveTo>
                    <a:pt x="4437151" y="381546"/>
                  </a:moveTo>
                  <a:lnTo>
                    <a:pt x="4435056" y="379679"/>
                  </a:lnTo>
                  <a:lnTo>
                    <a:pt x="4433417" y="379920"/>
                  </a:lnTo>
                  <a:lnTo>
                    <a:pt x="4430611" y="382016"/>
                  </a:lnTo>
                  <a:lnTo>
                    <a:pt x="4433646" y="384111"/>
                  </a:lnTo>
                  <a:lnTo>
                    <a:pt x="4435754" y="385051"/>
                  </a:lnTo>
                  <a:lnTo>
                    <a:pt x="4437151" y="381546"/>
                  </a:lnTo>
                  <a:close/>
                </a:path>
                <a:path w="4640580" h="1737995">
                  <a:moveTo>
                    <a:pt x="4540529" y="1099845"/>
                  </a:moveTo>
                  <a:lnTo>
                    <a:pt x="4536567" y="1098435"/>
                  </a:lnTo>
                  <a:lnTo>
                    <a:pt x="4535627" y="1100543"/>
                  </a:lnTo>
                  <a:lnTo>
                    <a:pt x="4534928" y="1102410"/>
                  </a:lnTo>
                  <a:lnTo>
                    <a:pt x="4537494" y="1104976"/>
                  </a:lnTo>
                  <a:lnTo>
                    <a:pt x="4539602" y="1101940"/>
                  </a:lnTo>
                  <a:lnTo>
                    <a:pt x="4540529" y="1099845"/>
                  </a:lnTo>
                  <a:close/>
                </a:path>
                <a:path w="4640580" h="1737995">
                  <a:moveTo>
                    <a:pt x="4574603" y="391579"/>
                  </a:moveTo>
                  <a:lnTo>
                    <a:pt x="4574362" y="390880"/>
                  </a:lnTo>
                  <a:lnTo>
                    <a:pt x="4572965" y="390652"/>
                  </a:lnTo>
                  <a:lnTo>
                    <a:pt x="4571339" y="390423"/>
                  </a:lnTo>
                  <a:lnTo>
                    <a:pt x="4569930" y="390423"/>
                  </a:lnTo>
                  <a:lnTo>
                    <a:pt x="4569701" y="390182"/>
                  </a:lnTo>
                  <a:lnTo>
                    <a:pt x="4569003" y="391121"/>
                  </a:lnTo>
                  <a:lnTo>
                    <a:pt x="4569003" y="391350"/>
                  </a:lnTo>
                  <a:lnTo>
                    <a:pt x="4569701" y="393446"/>
                  </a:lnTo>
                  <a:lnTo>
                    <a:pt x="4570171" y="393446"/>
                  </a:lnTo>
                  <a:lnTo>
                    <a:pt x="4571797" y="393687"/>
                  </a:lnTo>
                  <a:lnTo>
                    <a:pt x="4573206" y="393217"/>
                  </a:lnTo>
                  <a:lnTo>
                    <a:pt x="4574603" y="392988"/>
                  </a:lnTo>
                  <a:lnTo>
                    <a:pt x="4574603" y="391579"/>
                  </a:lnTo>
                  <a:close/>
                </a:path>
                <a:path w="4640580" h="1737995">
                  <a:moveTo>
                    <a:pt x="4575302" y="601611"/>
                  </a:moveTo>
                  <a:lnTo>
                    <a:pt x="4572266" y="599516"/>
                  </a:lnTo>
                  <a:lnTo>
                    <a:pt x="4570171" y="598576"/>
                  </a:lnTo>
                  <a:lnTo>
                    <a:pt x="4569003" y="602081"/>
                  </a:lnTo>
                  <a:lnTo>
                    <a:pt x="4570869" y="603948"/>
                  </a:lnTo>
                  <a:lnTo>
                    <a:pt x="4572495" y="603707"/>
                  </a:lnTo>
                  <a:lnTo>
                    <a:pt x="4575302" y="601611"/>
                  </a:lnTo>
                  <a:close/>
                </a:path>
                <a:path w="4640580" h="1737995">
                  <a:moveTo>
                    <a:pt x="4630369" y="11442"/>
                  </a:moveTo>
                  <a:lnTo>
                    <a:pt x="4630140" y="10502"/>
                  </a:lnTo>
                  <a:lnTo>
                    <a:pt x="4628743" y="10274"/>
                  </a:lnTo>
                  <a:lnTo>
                    <a:pt x="4627105" y="10033"/>
                  </a:lnTo>
                  <a:lnTo>
                    <a:pt x="4625708" y="10033"/>
                  </a:lnTo>
                  <a:lnTo>
                    <a:pt x="4625479" y="9804"/>
                  </a:lnTo>
                  <a:lnTo>
                    <a:pt x="4624768" y="10731"/>
                  </a:lnTo>
                  <a:lnTo>
                    <a:pt x="4624768" y="10972"/>
                  </a:lnTo>
                  <a:lnTo>
                    <a:pt x="4625479" y="13068"/>
                  </a:lnTo>
                  <a:lnTo>
                    <a:pt x="4625937" y="13068"/>
                  </a:lnTo>
                  <a:lnTo>
                    <a:pt x="4627575" y="13309"/>
                  </a:lnTo>
                  <a:lnTo>
                    <a:pt x="4628972" y="12839"/>
                  </a:lnTo>
                  <a:lnTo>
                    <a:pt x="4630369" y="12598"/>
                  </a:lnTo>
                  <a:lnTo>
                    <a:pt x="4630369" y="11442"/>
                  </a:lnTo>
                  <a:close/>
                </a:path>
                <a:path w="4640580" h="1737995">
                  <a:moveTo>
                    <a:pt x="4637379" y="603250"/>
                  </a:moveTo>
                  <a:lnTo>
                    <a:pt x="4636909" y="601840"/>
                  </a:lnTo>
                  <a:lnTo>
                    <a:pt x="4636681" y="600443"/>
                  </a:lnTo>
                  <a:lnTo>
                    <a:pt x="4635271" y="600443"/>
                  </a:lnTo>
                  <a:lnTo>
                    <a:pt x="4634573" y="600671"/>
                  </a:lnTo>
                  <a:lnTo>
                    <a:pt x="4634344" y="602081"/>
                  </a:lnTo>
                  <a:lnTo>
                    <a:pt x="4634115" y="603707"/>
                  </a:lnTo>
                  <a:lnTo>
                    <a:pt x="4634115" y="605116"/>
                  </a:lnTo>
                  <a:lnTo>
                    <a:pt x="4633874" y="605345"/>
                  </a:lnTo>
                  <a:lnTo>
                    <a:pt x="4634814" y="606044"/>
                  </a:lnTo>
                  <a:lnTo>
                    <a:pt x="4635043" y="606044"/>
                  </a:lnTo>
                  <a:lnTo>
                    <a:pt x="4637138" y="605345"/>
                  </a:lnTo>
                  <a:lnTo>
                    <a:pt x="4637138" y="604875"/>
                  </a:lnTo>
                  <a:lnTo>
                    <a:pt x="4637379" y="603250"/>
                  </a:lnTo>
                  <a:close/>
                </a:path>
                <a:path w="4640580" h="1737995">
                  <a:moveTo>
                    <a:pt x="4640173" y="7937"/>
                  </a:moveTo>
                  <a:lnTo>
                    <a:pt x="4638306" y="6070"/>
                  </a:lnTo>
                  <a:lnTo>
                    <a:pt x="4636681" y="6299"/>
                  </a:lnTo>
                  <a:lnTo>
                    <a:pt x="4633874" y="8407"/>
                  </a:lnTo>
                  <a:lnTo>
                    <a:pt x="4636681" y="10502"/>
                  </a:lnTo>
                  <a:lnTo>
                    <a:pt x="4638776" y="11442"/>
                  </a:lnTo>
                  <a:lnTo>
                    <a:pt x="4640173" y="7937"/>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02" name="object 102"/>
            <p:cNvSpPr/>
            <p:nvPr/>
          </p:nvSpPr>
          <p:spPr>
            <a:xfrm>
              <a:off x="1224800" y="3258743"/>
              <a:ext cx="4426585" cy="1746885"/>
            </a:xfrm>
            <a:custGeom>
              <a:avLst/>
              <a:gdLst/>
              <a:ahLst/>
              <a:cxnLst/>
              <a:rect l="l" t="t" r="r" b="b"/>
              <a:pathLst>
                <a:path w="4426585" h="1746885">
                  <a:moveTo>
                    <a:pt x="5130" y="1110805"/>
                  </a:moveTo>
                  <a:lnTo>
                    <a:pt x="3505" y="1106373"/>
                  </a:lnTo>
                  <a:lnTo>
                    <a:pt x="0" y="1107541"/>
                  </a:lnTo>
                  <a:lnTo>
                    <a:pt x="2336" y="1110576"/>
                  </a:lnTo>
                  <a:lnTo>
                    <a:pt x="1638" y="1112672"/>
                  </a:lnTo>
                  <a:lnTo>
                    <a:pt x="5130" y="1110805"/>
                  </a:lnTo>
                  <a:close/>
                </a:path>
                <a:path w="4426585" h="1746885">
                  <a:moveTo>
                    <a:pt x="172923" y="1074407"/>
                  </a:moveTo>
                  <a:lnTo>
                    <a:pt x="172694" y="1072769"/>
                  </a:lnTo>
                  <a:lnTo>
                    <a:pt x="170586" y="1069975"/>
                  </a:lnTo>
                  <a:lnTo>
                    <a:pt x="168490" y="1073010"/>
                  </a:lnTo>
                  <a:lnTo>
                    <a:pt x="167551" y="1074877"/>
                  </a:lnTo>
                  <a:lnTo>
                    <a:pt x="171056" y="1076274"/>
                  </a:lnTo>
                  <a:lnTo>
                    <a:pt x="172923" y="1074407"/>
                  </a:lnTo>
                  <a:close/>
                </a:path>
                <a:path w="4426585" h="1746885">
                  <a:moveTo>
                    <a:pt x="188556" y="757262"/>
                  </a:moveTo>
                  <a:lnTo>
                    <a:pt x="186461" y="754938"/>
                  </a:lnTo>
                  <a:lnTo>
                    <a:pt x="184124" y="754938"/>
                  </a:lnTo>
                  <a:lnTo>
                    <a:pt x="182029" y="757262"/>
                  </a:lnTo>
                  <a:lnTo>
                    <a:pt x="184124" y="759599"/>
                  </a:lnTo>
                  <a:lnTo>
                    <a:pt x="186461" y="759599"/>
                  </a:lnTo>
                  <a:lnTo>
                    <a:pt x="188556" y="757262"/>
                  </a:lnTo>
                  <a:close/>
                </a:path>
                <a:path w="4426585" h="1746885">
                  <a:moveTo>
                    <a:pt x="208165" y="1130884"/>
                  </a:moveTo>
                  <a:lnTo>
                    <a:pt x="206057" y="1128547"/>
                  </a:lnTo>
                  <a:lnTo>
                    <a:pt x="203733" y="1128547"/>
                  </a:lnTo>
                  <a:lnTo>
                    <a:pt x="201625" y="1130884"/>
                  </a:lnTo>
                  <a:lnTo>
                    <a:pt x="203733" y="1133208"/>
                  </a:lnTo>
                  <a:lnTo>
                    <a:pt x="206057" y="1133208"/>
                  </a:lnTo>
                  <a:lnTo>
                    <a:pt x="208165" y="1130884"/>
                  </a:lnTo>
                  <a:close/>
                </a:path>
                <a:path w="4426585" h="1746885">
                  <a:moveTo>
                    <a:pt x="214693" y="596480"/>
                  </a:moveTo>
                  <a:lnTo>
                    <a:pt x="212598" y="594144"/>
                  </a:lnTo>
                  <a:lnTo>
                    <a:pt x="210261" y="594144"/>
                  </a:lnTo>
                  <a:lnTo>
                    <a:pt x="208165" y="596480"/>
                  </a:lnTo>
                  <a:lnTo>
                    <a:pt x="210489" y="598817"/>
                  </a:lnTo>
                  <a:lnTo>
                    <a:pt x="212598" y="598817"/>
                  </a:lnTo>
                  <a:lnTo>
                    <a:pt x="214693" y="596480"/>
                  </a:lnTo>
                  <a:close/>
                </a:path>
                <a:path w="4426585" h="1746885">
                  <a:moveTo>
                    <a:pt x="219367" y="1694688"/>
                  </a:moveTo>
                  <a:lnTo>
                    <a:pt x="215861" y="1693519"/>
                  </a:lnTo>
                  <a:lnTo>
                    <a:pt x="213995" y="1695386"/>
                  </a:lnTo>
                  <a:lnTo>
                    <a:pt x="214223" y="1697012"/>
                  </a:lnTo>
                  <a:lnTo>
                    <a:pt x="216331" y="1699818"/>
                  </a:lnTo>
                  <a:lnTo>
                    <a:pt x="218427" y="1696783"/>
                  </a:lnTo>
                  <a:lnTo>
                    <a:pt x="219367" y="1694688"/>
                  </a:lnTo>
                  <a:close/>
                </a:path>
                <a:path w="4426585" h="1746885">
                  <a:moveTo>
                    <a:pt x="263931" y="1045705"/>
                  </a:moveTo>
                  <a:lnTo>
                    <a:pt x="261835" y="1043139"/>
                  </a:lnTo>
                  <a:lnTo>
                    <a:pt x="259499" y="1043139"/>
                  </a:lnTo>
                  <a:lnTo>
                    <a:pt x="257403" y="1045705"/>
                  </a:lnTo>
                  <a:lnTo>
                    <a:pt x="259499" y="1048042"/>
                  </a:lnTo>
                  <a:lnTo>
                    <a:pt x="261835" y="1048042"/>
                  </a:lnTo>
                  <a:lnTo>
                    <a:pt x="263931" y="1045705"/>
                  </a:lnTo>
                  <a:close/>
                </a:path>
                <a:path w="4426585" h="1746885">
                  <a:moveTo>
                    <a:pt x="276542" y="1734591"/>
                  </a:moveTo>
                  <a:lnTo>
                    <a:pt x="275831" y="1732483"/>
                  </a:lnTo>
                  <a:lnTo>
                    <a:pt x="275374" y="1732483"/>
                  </a:lnTo>
                  <a:lnTo>
                    <a:pt x="273735" y="1732254"/>
                  </a:lnTo>
                  <a:lnTo>
                    <a:pt x="272338" y="1732724"/>
                  </a:lnTo>
                  <a:lnTo>
                    <a:pt x="270941" y="1732953"/>
                  </a:lnTo>
                  <a:lnTo>
                    <a:pt x="270941" y="1734350"/>
                  </a:lnTo>
                  <a:lnTo>
                    <a:pt x="271170" y="1735061"/>
                  </a:lnTo>
                  <a:lnTo>
                    <a:pt x="272567" y="1735289"/>
                  </a:lnTo>
                  <a:lnTo>
                    <a:pt x="274205" y="1735518"/>
                  </a:lnTo>
                  <a:lnTo>
                    <a:pt x="275602" y="1735518"/>
                  </a:lnTo>
                  <a:lnTo>
                    <a:pt x="275831" y="1735759"/>
                  </a:lnTo>
                  <a:lnTo>
                    <a:pt x="276542" y="1734820"/>
                  </a:lnTo>
                  <a:lnTo>
                    <a:pt x="276542" y="1734591"/>
                  </a:lnTo>
                  <a:close/>
                </a:path>
                <a:path w="4426585" h="1746885">
                  <a:moveTo>
                    <a:pt x="280276" y="1047330"/>
                  </a:moveTo>
                  <a:lnTo>
                    <a:pt x="278409" y="1043838"/>
                  </a:lnTo>
                  <a:lnTo>
                    <a:pt x="273964" y="1045464"/>
                  </a:lnTo>
                  <a:lnTo>
                    <a:pt x="275132" y="1048969"/>
                  </a:lnTo>
                  <a:lnTo>
                    <a:pt x="278168" y="1046632"/>
                  </a:lnTo>
                  <a:lnTo>
                    <a:pt x="280276" y="1047330"/>
                  </a:lnTo>
                  <a:close/>
                </a:path>
                <a:path w="4426585" h="1746885">
                  <a:moveTo>
                    <a:pt x="338848" y="1733423"/>
                  </a:moveTo>
                  <a:lnTo>
                    <a:pt x="338607" y="1732724"/>
                  </a:lnTo>
                  <a:lnTo>
                    <a:pt x="337210" y="1732483"/>
                  </a:lnTo>
                  <a:lnTo>
                    <a:pt x="335572" y="1732254"/>
                  </a:lnTo>
                  <a:lnTo>
                    <a:pt x="334175" y="1732254"/>
                  </a:lnTo>
                  <a:lnTo>
                    <a:pt x="333946" y="1732026"/>
                  </a:lnTo>
                  <a:lnTo>
                    <a:pt x="333248" y="1732953"/>
                  </a:lnTo>
                  <a:lnTo>
                    <a:pt x="333248" y="1733194"/>
                  </a:lnTo>
                  <a:lnTo>
                    <a:pt x="333946" y="1735289"/>
                  </a:lnTo>
                  <a:lnTo>
                    <a:pt x="334403" y="1735289"/>
                  </a:lnTo>
                  <a:lnTo>
                    <a:pt x="336042" y="1735518"/>
                  </a:lnTo>
                  <a:lnTo>
                    <a:pt x="337439" y="1735061"/>
                  </a:lnTo>
                  <a:lnTo>
                    <a:pt x="338848" y="1734820"/>
                  </a:lnTo>
                  <a:lnTo>
                    <a:pt x="338848" y="1733423"/>
                  </a:lnTo>
                  <a:close/>
                </a:path>
                <a:path w="4426585" h="1746885">
                  <a:moveTo>
                    <a:pt x="345376" y="753300"/>
                  </a:moveTo>
                  <a:lnTo>
                    <a:pt x="343509" y="751662"/>
                  </a:lnTo>
                  <a:lnTo>
                    <a:pt x="341642" y="751662"/>
                  </a:lnTo>
                  <a:lnTo>
                    <a:pt x="340017" y="754468"/>
                  </a:lnTo>
                  <a:lnTo>
                    <a:pt x="341642" y="753770"/>
                  </a:lnTo>
                  <a:lnTo>
                    <a:pt x="344208" y="757732"/>
                  </a:lnTo>
                  <a:lnTo>
                    <a:pt x="345376" y="753300"/>
                  </a:lnTo>
                  <a:close/>
                </a:path>
                <a:path w="4426585" h="1746885">
                  <a:moveTo>
                    <a:pt x="370344" y="757034"/>
                  </a:moveTo>
                  <a:lnTo>
                    <a:pt x="366852" y="755865"/>
                  </a:lnTo>
                  <a:lnTo>
                    <a:pt x="365442" y="760298"/>
                  </a:lnTo>
                  <a:lnTo>
                    <a:pt x="368719" y="762165"/>
                  </a:lnTo>
                  <a:lnTo>
                    <a:pt x="368249" y="760069"/>
                  </a:lnTo>
                  <a:lnTo>
                    <a:pt x="370344" y="757034"/>
                  </a:lnTo>
                  <a:close/>
                </a:path>
                <a:path w="4426585" h="1746885">
                  <a:moveTo>
                    <a:pt x="391820" y="9334"/>
                  </a:moveTo>
                  <a:lnTo>
                    <a:pt x="390880" y="8636"/>
                  </a:lnTo>
                  <a:lnTo>
                    <a:pt x="390652" y="8636"/>
                  </a:lnTo>
                  <a:lnTo>
                    <a:pt x="388556" y="9334"/>
                  </a:lnTo>
                  <a:lnTo>
                    <a:pt x="388556" y="9804"/>
                  </a:lnTo>
                  <a:lnTo>
                    <a:pt x="388315" y="11442"/>
                  </a:lnTo>
                  <a:lnTo>
                    <a:pt x="388785" y="12839"/>
                  </a:lnTo>
                  <a:lnTo>
                    <a:pt x="389013" y="14236"/>
                  </a:lnTo>
                  <a:lnTo>
                    <a:pt x="390423" y="14236"/>
                  </a:lnTo>
                  <a:lnTo>
                    <a:pt x="391121" y="14008"/>
                  </a:lnTo>
                  <a:lnTo>
                    <a:pt x="391350" y="12611"/>
                  </a:lnTo>
                  <a:lnTo>
                    <a:pt x="391579" y="10972"/>
                  </a:lnTo>
                  <a:lnTo>
                    <a:pt x="391579" y="9575"/>
                  </a:lnTo>
                  <a:lnTo>
                    <a:pt x="391820" y="9334"/>
                  </a:lnTo>
                  <a:close/>
                </a:path>
                <a:path w="4426585" h="1746885">
                  <a:moveTo>
                    <a:pt x="440359" y="9575"/>
                  </a:moveTo>
                  <a:lnTo>
                    <a:pt x="440118" y="8877"/>
                  </a:lnTo>
                  <a:lnTo>
                    <a:pt x="438721" y="8636"/>
                  </a:lnTo>
                  <a:lnTo>
                    <a:pt x="437095" y="8407"/>
                  </a:lnTo>
                  <a:lnTo>
                    <a:pt x="435686" y="8407"/>
                  </a:lnTo>
                  <a:lnTo>
                    <a:pt x="435457" y="8178"/>
                  </a:lnTo>
                  <a:lnTo>
                    <a:pt x="434759" y="9105"/>
                  </a:lnTo>
                  <a:lnTo>
                    <a:pt x="434759" y="9334"/>
                  </a:lnTo>
                  <a:lnTo>
                    <a:pt x="435457" y="11442"/>
                  </a:lnTo>
                  <a:lnTo>
                    <a:pt x="435927" y="11442"/>
                  </a:lnTo>
                  <a:lnTo>
                    <a:pt x="437553" y="11671"/>
                  </a:lnTo>
                  <a:lnTo>
                    <a:pt x="438962" y="11201"/>
                  </a:lnTo>
                  <a:lnTo>
                    <a:pt x="440359" y="10972"/>
                  </a:lnTo>
                  <a:lnTo>
                    <a:pt x="440359" y="9575"/>
                  </a:lnTo>
                  <a:close/>
                </a:path>
                <a:path w="4426585" h="1746885">
                  <a:moveTo>
                    <a:pt x="516902" y="1143254"/>
                  </a:moveTo>
                  <a:lnTo>
                    <a:pt x="516661" y="1141615"/>
                  </a:lnTo>
                  <a:lnTo>
                    <a:pt x="514565" y="1138809"/>
                  </a:lnTo>
                  <a:lnTo>
                    <a:pt x="512470" y="1141615"/>
                  </a:lnTo>
                  <a:lnTo>
                    <a:pt x="511530" y="1143711"/>
                  </a:lnTo>
                  <a:lnTo>
                    <a:pt x="515035" y="1145120"/>
                  </a:lnTo>
                  <a:lnTo>
                    <a:pt x="516902" y="1143254"/>
                  </a:lnTo>
                  <a:close/>
                </a:path>
                <a:path w="4426585" h="1746885">
                  <a:moveTo>
                    <a:pt x="571500" y="386219"/>
                  </a:moveTo>
                  <a:lnTo>
                    <a:pt x="569633" y="384581"/>
                  </a:lnTo>
                  <a:lnTo>
                    <a:pt x="567766" y="384581"/>
                  </a:lnTo>
                  <a:lnTo>
                    <a:pt x="566140" y="387388"/>
                  </a:lnTo>
                  <a:lnTo>
                    <a:pt x="567778" y="386689"/>
                  </a:lnTo>
                  <a:lnTo>
                    <a:pt x="570344" y="390652"/>
                  </a:lnTo>
                  <a:lnTo>
                    <a:pt x="571500" y="386219"/>
                  </a:lnTo>
                  <a:close/>
                </a:path>
                <a:path w="4426585" h="1746885">
                  <a:moveTo>
                    <a:pt x="581774" y="599744"/>
                  </a:moveTo>
                  <a:lnTo>
                    <a:pt x="579678" y="597408"/>
                  </a:lnTo>
                  <a:lnTo>
                    <a:pt x="577570" y="597408"/>
                  </a:lnTo>
                  <a:lnTo>
                    <a:pt x="575246" y="599744"/>
                  </a:lnTo>
                  <a:lnTo>
                    <a:pt x="577342" y="602081"/>
                  </a:lnTo>
                  <a:lnTo>
                    <a:pt x="579678" y="602081"/>
                  </a:lnTo>
                  <a:lnTo>
                    <a:pt x="581774" y="599744"/>
                  </a:lnTo>
                  <a:close/>
                </a:path>
                <a:path w="4426585" h="1746885">
                  <a:moveTo>
                    <a:pt x="614210" y="1045235"/>
                  </a:moveTo>
                  <a:lnTo>
                    <a:pt x="613981" y="1044536"/>
                  </a:lnTo>
                  <a:lnTo>
                    <a:pt x="612584" y="1044308"/>
                  </a:lnTo>
                  <a:lnTo>
                    <a:pt x="610946" y="1044067"/>
                  </a:lnTo>
                  <a:lnTo>
                    <a:pt x="609549" y="1044067"/>
                  </a:lnTo>
                  <a:lnTo>
                    <a:pt x="609307" y="1043838"/>
                  </a:lnTo>
                  <a:lnTo>
                    <a:pt x="608609" y="1044765"/>
                  </a:lnTo>
                  <a:lnTo>
                    <a:pt x="608609" y="1045006"/>
                  </a:lnTo>
                  <a:lnTo>
                    <a:pt x="609307" y="1047102"/>
                  </a:lnTo>
                  <a:lnTo>
                    <a:pt x="609777" y="1047102"/>
                  </a:lnTo>
                  <a:lnTo>
                    <a:pt x="611416" y="1047330"/>
                  </a:lnTo>
                  <a:lnTo>
                    <a:pt x="612813" y="1046873"/>
                  </a:lnTo>
                  <a:lnTo>
                    <a:pt x="614210" y="1046632"/>
                  </a:lnTo>
                  <a:lnTo>
                    <a:pt x="614210" y="1045235"/>
                  </a:lnTo>
                  <a:close/>
                </a:path>
                <a:path w="4426585" h="1746885">
                  <a:moveTo>
                    <a:pt x="625881" y="383654"/>
                  </a:moveTo>
                  <a:lnTo>
                    <a:pt x="622376" y="382485"/>
                  </a:lnTo>
                  <a:lnTo>
                    <a:pt x="620509" y="384352"/>
                  </a:lnTo>
                  <a:lnTo>
                    <a:pt x="620750" y="385991"/>
                  </a:lnTo>
                  <a:lnTo>
                    <a:pt x="622846" y="388785"/>
                  </a:lnTo>
                  <a:lnTo>
                    <a:pt x="624941" y="385749"/>
                  </a:lnTo>
                  <a:lnTo>
                    <a:pt x="625881" y="383654"/>
                  </a:lnTo>
                  <a:close/>
                </a:path>
                <a:path w="4426585" h="1746885">
                  <a:moveTo>
                    <a:pt x="709650" y="1043838"/>
                  </a:moveTo>
                  <a:lnTo>
                    <a:pt x="707555" y="1044536"/>
                  </a:lnTo>
                  <a:lnTo>
                    <a:pt x="704519" y="1042441"/>
                  </a:lnTo>
                  <a:lnTo>
                    <a:pt x="703351" y="1045705"/>
                  </a:lnTo>
                  <a:lnTo>
                    <a:pt x="707783" y="1047102"/>
                  </a:lnTo>
                  <a:lnTo>
                    <a:pt x="709256" y="1044536"/>
                  </a:lnTo>
                  <a:lnTo>
                    <a:pt x="709650" y="1043838"/>
                  </a:lnTo>
                  <a:close/>
                </a:path>
                <a:path w="4426585" h="1746885">
                  <a:moveTo>
                    <a:pt x="755624" y="8178"/>
                  </a:moveTo>
                  <a:lnTo>
                    <a:pt x="755167" y="6769"/>
                  </a:lnTo>
                  <a:lnTo>
                    <a:pt x="754926" y="5372"/>
                  </a:lnTo>
                  <a:lnTo>
                    <a:pt x="753529" y="5372"/>
                  </a:lnTo>
                  <a:lnTo>
                    <a:pt x="752830" y="5600"/>
                  </a:lnTo>
                  <a:lnTo>
                    <a:pt x="752589" y="7010"/>
                  </a:lnTo>
                  <a:lnTo>
                    <a:pt x="752360" y="8636"/>
                  </a:lnTo>
                  <a:lnTo>
                    <a:pt x="752360" y="10045"/>
                  </a:lnTo>
                  <a:lnTo>
                    <a:pt x="752132" y="10274"/>
                  </a:lnTo>
                  <a:lnTo>
                    <a:pt x="753059" y="10972"/>
                  </a:lnTo>
                  <a:lnTo>
                    <a:pt x="753300" y="10972"/>
                  </a:lnTo>
                  <a:lnTo>
                    <a:pt x="755396" y="10274"/>
                  </a:lnTo>
                  <a:lnTo>
                    <a:pt x="755396" y="9804"/>
                  </a:lnTo>
                  <a:lnTo>
                    <a:pt x="755624" y="8178"/>
                  </a:lnTo>
                  <a:close/>
                </a:path>
                <a:path w="4426585" h="1746885">
                  <a:moveTo>
                    <a:pt x="782002" y="389724"/>
                  </a:moveTo>
                  <a:lnTo>
                    <a:pt x="781062" y="389026"/>
                  </a:lnTo>
                  <a:lnTo>
                    <a:pt x="780834" y="389026"/>
                  </a:lnTo>
                  <a:lnTo>
                    <a:pt x="778725" y="389724"/>
                  </a:lnTo>
                  <a:lnTo>
                    <a:pt x="778725" y="390182"/>
                  </a:lnTo>
                  <a:lnTo>
                    <a:pt x="778497" y="391820"/>
                  </a:lnTo>
                  <a:lnTo>
                    <a:pt x="778967" y="393217"/>
                  </a:lnTo>
                  <a:lnTo>
                    <a:pt x="779195" y="394627"/>
                  </a:lnTo>
                  <a:lnTo>
                    <a:pt x="779894" y="394627"/>
                  </a:lnTo>
                  <a:lnTo>
                    <a:pt x="780592" y="394385"/>
                  </a:lnTo>
                  <a:lnTo>
                    <a:pt x="781304" y="394385"/>
                  </a:lnTo>
                  <a:lnTo>
                    <a:pt x="781532" y="392988"/>
                  </a:lnTo>
                  <a:lnTo>
                    <a:pt x="781761" y="391350"/>
                  </a:lnTo>
                  <a:lnTo>
                    <a:pt x="781761" y="389953"/>
                  </a:lnTo>
                  <a:lnTo>
                    <a:pt x="782002" y="389724"/>
                  </a:lnTo>
                  <a:close/>
                </a:path>
                <a:path w="4426585" h="1746885">
                  <a:moveTo>
                    <a:pt x="804164" y="9334"/>
                  </a:moveTo>
                  <a:lnTo>
                    <a:pt x="802297" y="7467"/>
                  </a:lnTo>
                  <a:lnTo>
                    <a:pt x="800671" y="7708"/>
                  </a:lnTo>
                  <a:lnTo>
                    <a:pt x="797864" y="9804"/>
                  </a:lnTo>
                  <a:lnTo>
                    <a:pt x="800900" y="11912"/>
                  </a:lnTo>
                  <a:lnTo>
                    <a:pt x="802995" y="12839"/>
                  </a:lnTo>
                  <a:lnTo>
                    <a:pt x="804164" y="9334"/>
                  </a:lnTo>
                  <a:close/>
                </a:path>
                <a:path w="4426585" h="1746885">
                  <a:moveTo>
                    <a:pt x="915720" y="753529"/>
                  </a:moveTo>
                  <a:lnTo>
                    <a:pt x="915479" y="752830"/>
                  </a:lnTo>
                  <a:lnTo>
                    <a:pt x="914082" y="752602"/>
                  </a:lnTo>
                  <a:lnTo>
                    <a:pt x="912444" y="752360"/>
                  </a:lnTo>
                  <a:lnTo>
                    <a:pt x="911047" y="752360"/>
                  </a:lnTo>
                  <a:lnTo>
                    <a:pt x="910818" y="752132"/>
                  </a:lnTo>
                  <a:lnTo>
                    <a:pt x="910120" y="753071"/>
                  </a:lnTo>
                  <a:lnTo>
                    <a:pt x="910120" y="753300"/>
                  </a:lnTo>
                  <a:lnTo>
                    <a:pt x="910818" y="755396"/>
                  </a:lnTo>
                  <a:lnTo>
                    <a:pt x="911288" y="755396"/>
                  </a:lnTo>
                  <a:lnTo>
                    <a:pt x="912914" y="755637"/>
                  </a:lnTo>
                  <a:lnTo>
                    <a:pt x="914311" y="755167"/>
                  </a:lnTo>
                  <a:lnTo>
                    <a:pt x="915720" y="754938"/>
                  </a:lnTo>
                  <a:lnTo>
                    <a:pt x="915720" y="753529"/>
                  </a:lnTo>
                  <a:close/>
                </a:path>
                <a:path w="4426585" h="1746885">
                  <a:moveTo>
                    <a:pt x="970089" y="1140675"/>
                  </a:moveTo>
                  <a:lnTo>
                    <a:pt x="966584" y="1139278"/>
                  </a:lnTo>
                  <a:lnTo>
                    <a:pt x="964717" y="1141387"/>
                  </a:lnTo>
                  <a:lnTo>
                    <a:pt x="964958" y="1143012"/>
                  </a:lnTo>
                  <a:lnTo>
                    <a:pt x="967054" y="1145819"/>
                  </a:lnTo>
                  <a:lnTo>
                    <a:pt x="969162" y="1142784"/>
                  </a:lnTo>
                  <a:lnTo>
                    <a:pt x="970089" y="1140675"/>
                  </a:lnTo>
                  <a:close/>
                </a:path>
                <a:path w="4426585" h="1746885">
                  <a:moveTo>
                    <a:pt x="1025867" y="1733892"/>
                  </a:moveTo>
                  <a:lnTo>
                    <a:pt x="1022134" y="1732724"/>
                  </a:lnTo>
                  <a:lnTo>
                    <a:pt x="1020267" y="1734591"/>
                  </a:lnTo>
                  <a:lnTo>
                    <a:pt x="1020495" y="1736217"/>
                  </a:lnTo>
                  <a:lnTo>
                    <a:pt x="1022591" y="1739023"/>
                  </a:lnTo>
                  <a:lnTo>
                    <a:pt x="1024699" y="1735988"/>
                  </a:lnTo>
                  <a:lnTo>
                    <a:pt x="1025867" y="1733892"/>
                  </a:lnTo>
                  <a:close/>
                </a:path>
                <a:path w="4426585" h="1746885">
                  <a:moveTo>
                    <a:pt x="1061796" y="1045705"/>
                  </a:moveTo>
                  <a:lnTo>
                    <a:pt x="1058303" y="1044536"/>
                  </a:lnTo>
                  <a:lnTo>
                    <a:pt x="1056436" y="1046403"/>
                  </a:lnTo>
                  <a:lnTo>
                    <a:pt x="1056665" y="1048042"/>
                  </a:lnTo>
                  <a:lnTo>
                    <a:pt x="1058773" y="1050836"/>
                  </a:lnTo>
                  <a:lnTo>
                    <a:pt x="1060869" y="1047800"/>
                  </a:lnTo>
                  <a:lnTo>
                    <a:pt x="1061796" y="1045705"/>
                  </a:lnTo>
                  <a:close/>
                </a:path>
                <a:path w="4426585" h="1746885">
                  <a:moveTo>
                    <a:pt x="1063904" y="1124343"/>
                  </a:moveTo>
                  <a:lnTo>
                    <a:pt x="1060869" y="1122006"/>
                  </a:lnTo>
                  <a:lnTo>
                    <a:pt x="1058773" y="1121079"/>
                  </a:lnTo>
                  <a:lnTo>
                    <a:pt x="1057605" y="1124813"/>
                  </a:lnTo>
                  <a:lnTo>
                    <a:pt x="1059472" y="1126680"/>
                  </a:lnTo>
                  <a:lnTo>
                    <a:pt x="1061097" y="1126451"/>
                  </a:lnTo>
                  <a:lnTo>
                    <a:pt x="1063904" y="1124343"/>
                  </a:lnTo>
                  <a:close/>
                </a:path>
                <a:path w="4426585" h="1746885">
                  <a:moveTo>
                    <a:pt x="1133208" y="1733194"/>
                  </a:moveTo>
                  <a:lnTo>
                    <a:pt x="1132979" y="1731556"/>
                  </a:lnTo>
                  <a:lnTo>
                    <a:pt x="1130871" y="1728749"/>
                  </a:lnTo>
                  <a:lnTo>
                    <a:pt x="1128776" y="1731784"/>
                  </a:lnTo>
                  <a:lnTo>
                    <a:pt x="1127836" y="1733651"/>
                  </a:lnTo>
                  <a:lnTo>
                    <a:pt x="1131341" y="1735061"/>
                  </a:lnTo>
                  <a:lnTo>
                    <a:pt x="1133208" y="1733194"/>
                  </a:lnTo>
                  <a:close/>
                </a:path>
                <a:path w="4426585" h="1746885">
                  <a:moveTo>
                    <a:pt x="1136015" y="599744"/>
                  </a:moveTo>
                  <a:lnTo>
                    <a:pt x="1132979" y="597649"/>
                  </a:lnTo>
                  <a:lnTo>
                    <a:pt x="1130871" y="596709"/>
                  </a:lnTo>
                  <a:lnTo>
                    <a:pt x="1129703" y="600214"/>
                  </a:lnTo>
                  <a:lnTo>
                    <a:pt x="1131570" y="602081"/>
                  </a:lnTo>
                  <a:lnTo>
                    <a:pt x="1133208" y="601853"/>
                  </a:lnTo>
                  <a:lnTo>
                    <a:pt x="1136015" y="599744"/>
                  </a:lnTo>
                  <a:close/>
                </a:path>
                <a:path w="4426585" h="1746885">
                  <a:moveTo>
                    <a:pt x="1237983" y="1045933"/>
                  </a:moveTo>
                  <a:lnTo>
                    <a:pt x="1235659" y="1043838"/>
                  </a:lnTo>
                  <a:lnTo>
                    <a:pt x="1233322" y="1046175"/>
                  </a:lnTo>
                  <a:lnTo>
                    <a:pt x="1233322" y="1048270"/>
                  </a:lnTo>
                  <a:lnTo>
                    <a:pt x="1235659" y="1050366"/>
                  </a:lnTo>
                  <a:lnTo>
                    <a:pt x="1237983" y="1048270"/>
                  </a:lnTo>
                  <a:lnTo>
                    <a:pt x="1237983" y="1045933"/>
                  </a:lnTo>
                  <a:close/>
                </a:path>
                <a:path w="4426585" h="1746885">
                  <a:moveTo>
                    <a:pt x="1312900" y="1743684"/>
                  </a:moveTo>
                  <a:lnTo>
                    <a:pt x="1310093" y="1741589"/>
                  </a:lnTo>
                  <a:lnTo>
                    <a:pt x="1307998" y="1740662"/>
                  </a:lnTo>
                  <a:lnTo>
                    <a:pt x="1306360" y="1744624"/>
                  </a:lnTo>
                  <a:lnTo>
                    <a:pt x="1308468" y="1745551"/>
                  </a:lnTo>
                  <a:lnTo>
                    <a:pt x="1310335" y="1746262"/>
                  </a:lnTo>
                  <a:lnTo>
                    <a:pt x="1312900" y="1743684"/>
                  </a:lnTo>
                  <a:close/>
                </a:path>
                <a:path w="4426585" h="1746885">
                  <a:moveTo>
                    <a:pt x="1368437" y="14706"/>
                  </a:moveTo>
                  <a:lnTo>
                    <a:pt x="1367967" y="13309"/>
                  </a:lnTo>
                  <a:lnTo>
                    <a:pt x="1367739" y="11912"/>
                  </a:lnTo>
                  <a:lnTo>
                    <a:pt x="1367040" y="11912"/>
                  </a:lnTo>
                  <a:lnTo>
                    <a:pt x="1366570" y="12141"/>
                  </a:lnTo>
                  <a:lnTo>
                    <a:pt x="1365643" y="12141"/>
                  </a:lnTo>
                  <a:lnTo>
                    <a:pt x="1365402" y="13538"/>
                  </a:lnTo>
                  <a:lnTo>
                    <a:pt x="1365173" y="15176"/>
                  </a:lnTo>
                  <a:lnTo>
                    <a:pt x="1365173" y="16573"/>
                  </a:lnTo>
                  <a:lnTo>
                    <a:pt x="1364932" y="16802"/>
                  </a:lnTo>
                  <a:lnTo>
                    <a:pt x="1365872" y="17513"/>
                  </a:lnTo>
                  <a:lnTo>
                    <a:pt x="1366100" y="17513"/>
                  </a:lnTo>
                  <a:lnTo>
                    <a:pt x="1368209" y="16802"/>
                  </a:lnTo>
                  <a:lnTo>
                    <a:pt x="1368209" y="16344"/>
                  </a:lnTo>
                  <a:lnTo>
                    <a:pt x="1368437" y="14706"/>
                  </a:lnTo>
                  <a:close/>
                </a:path>
                <a:path w="4426585" h="1746885">
                  <a:moveTo>
                    <a:pt x="1388046" y="383425"/>
                  </a:moveTo>
                  <a:lnTo>
                    <a:pt x="1385938" y="381088"/>
                  </a:lnTo>
                  <a:lnTo>
                    <a:pt x="1383842" y="381088"/>
                  </a:lnTo>
                  <a:lnTo>
                    <a:pt x="1381506" y="383425"/>
                  </a:lnTo>
                  <a:lnTo>
                    <a:pt x="1383601" y="385749"/>
                  </a:lnTo>
                  <a:lnTo>
                    <a:pt x="1385938" y="385749"/>
                  </a:lnTo>
                  <a:lnTo>
                    <a:pt x="1388046" y="383425"/>
                  </a:lnTo>
                  <a:close/>
                </a:path>
                <a:path w="4426585" h="1746885">
                  <a:moveTo>
                    <a:pt x="1486052" y="1733423"/>
                  </a:moveTo>
                  <a:lnTo>
                    <a:pt x="1485823" y="1732724"/>
                  </a:lnTo>
                  <a:lnTo>
                    <a:pt x="1484414" y="1732483"/>
                  </a:lnTo>
                  <a:lnTo>
                    <a:pt x="1482788" y="1732254"/>
                  </a:lnTo>
                  <a:lnTo>
                    <a:pt x="1481391" y="1732254"/>
                  </a:lnTo>
                  <a:lnTo>
                    <a:pt x="1481150" y="1732026"/>
                  </a:lnTo>
                  <a:lnTo>
                    <a:pt x="1480451" y="1732953"/>
                  </a:lnTo>
                  <a:lnTo>
                    <a:pt x="1480451" y="1733194"/>
                  </a:lnTo>
                  <a:lnTo>
                    <a:pt x="1481150" y="1735289"/>
                  </a:lnTo>
                  <a:lnTo>
                    <a:pt x="1481620" y="1735289"/>
                  </a:lnTo>
                  <a:lnTo>
                    <a:pt x="1483258" y="1735518"/>
                  </a:lnTo>
                  <a:lnTo>
                    <a:pt x="1484655" y="1735061"/>
                  </a:lnTo>
                  <a:lnTo>
                    <a:pt x="1486052" y="1734820"/>
                  </a:lnTo>
                  <a:lnTo>
                    <a:pt x="1486052" y="1733423"/>
                  </a:lnTo>
                  <a:close/>
                </a:path>
                <a:path w="4426585" h="1746885">
                  <a:moveTo>
                    <a:pt x="1591995" y="1341145"/>
                  </a:moveTo>
                  <a:lnTo>
                    <a:pt x="1589671" y="1339037"/>
                  </a:lnTo>
                  <a:lnTo>
                    <a:pt x="1587334" y="1341145"/>
                  </a:lnTo>
                  <a:lnTo>
                    <a:pt x="1587334" y="1343469"/>
                  </a:lnTo>
                  <a:lnTo>
                    <a:pt x="1589671" y="1345577"/>
                  </a:lnTo>
                  <a:lnTo>
                    <a:pt x="1591995" y="1343240"/>
                  </a:lnTo>
                  <a:lnTo>
                    <a:pt x="1591995" y="1341145"/>
                  </a:lnTo>
                  <a:close/>
                </a:path>
                <a:path w="4426585" h="1746885">
                  <a:moveTo>
                    <a:pt x="1741589" y="387388"/>
                  </a:moveTo>
                  <a:lnTo>
                    <a:pt x="1740890" y="385292"/>
                  </a:lnTo>
                  <a:lnTo>
                    <a:pt x="1740420" y="385292"/>
                  </a:lnTo>
                  <a:lnTo>
                    <a:pt x="1738782" y="385051"/>
                  </a:lnTo>
                  <a:lnTo>
                    <a:pt x="1737385" y="385521"/>
                  </a:lnTo>
                  <a:lnTo>
                    <a:pt x="1735988" y="385749"/>
                  </a:lnTo>
                  <a:lnTo>
                    <a:pt x="1735988" y="387159"/>
                  </a:lnTo>
                  <a:lnTo>
                    <a:pt x="1736217" y="387858"/>
                  </a:lnTo>
                  <a:lnTo>
                    <a:pt x="1737614" y="388086"/>
                  </a:lnTo>
                  <a:lnTo>
                    <a:pt x="1739252" y="388315"/>
                  </a:lnTo>
                  <a:lnTo>
                    <a:pt x="1740649" y="388315"/>
                  </a:lnTo>
                  <a:lnTo>
                    <a:pt x="1740890" y="388556"/>
                  </a:lnTo>
                  <a:lnTo>
                    <a:pt x="1741589" y="387616"/>
                  </a:lnTo>
                  <a:lnTo>
                    <a:pt x="1741589" y="387388"/>
                  </a:lnTo>
                  <a:close/>
                </a:path>
                <a:path w="4426585" h="1746885">
                  <a:moveTo>
                    <a:pt x="1745551" y="2806"/>
                  </a:moveTo>
                  <a:lnTo>
                    <a:pt x="1744624" y="2108"/>
                  </a:lnTo>
                  <a:lnTo>
                    <a:pt x="1744383" y="2108"/>
                  </a:lnTo>
                  <a:lnTo>
                    <a:pt x="1742287" y="2806"/>
                  </a:lnTo>
                  <a:lnTo>
                    <a:pt x="1742287" y="3276"/>
                  </a:lnTo>
                  <a:lnTo>
                    <a:pt x="1742059" y="4902"/>
                  </a:lnTo>
                  <a:lnTo>
                    <a:pt x="1742516" y="6311"/>
                  </a:lnTo>
                  <a:lnTo>
                    <a:pt x="1742757" y="7708"/>
                  </a:lnTo>
                  <a:lnTo>
                    <a:pt x="1744154" y="7708"/>
                  </a:lnTo>
                  <a:lnTo>
                    <a:pt x="1744853" y="7467"/>
                  </a:lnTo>
                  <a:lnTo>
                    <a:pt x="1745081" y="6070"/>
                  </a:lnTo>
                  <a:lnTo>
                    <a:pt x="1745322" y="4445"/>
                  </a:lnTo>
                  <a:lnTo>
                    <a:pt x="1745322" y="3035"/>
                  </a:lnTo>
                  <a:lnTo>
                    <a:pt x="1745551" y="2806"/>
                  </a:lnTo>
                  <a:close/>
                </a:path>
                <a:path w="4426585" h="1746885">
                  <a:moveTo>
                    <a:pt x="1902612" y="1638"/>
                  </a:moveTo>
                  <a:lnTo>
                    <a:pt x="1900504" y="2336"/>
                  </a:lnTo>
                  <a:lnTo>
                    <a:pt x="1897710" y="0"/>
                  </a:lnTo>
                  <a:lnTo>
                    <a:pt x="1896300" y="3505"/>
                  </a:lnTo>
                  <a:lnTo>
                    <a:pt x="1900732" y="4902"/>
                  </a:lnTo>
                  <a:lnTo>
                    <a:pt x="1902206" y="2336"/>
                  </a:lnTo>
                  <a:lnTo>
                    <a:pt x="1902612" y="1638"/>
                  </a:lnTo>
                  <a:close/>
                </a:path>
                <a:path w="4426585" h="1746885">
                  <a:moveTo>
                    <a:pt x="1948573" y="14706"/>
                  </a:moveTo>
                  <a:lnTo>
                    <a:pt x="1948116" y="13309"/>
                  </a:lnTo>
                  <a:lnTo>
                    <a:pt x="1947875" y="11912"/>
                  </a:lnTo>
                  <a:lnTo>
                    <a:pt x="1947176" y="11912"/>
                  </a:lnTo>
                  <a:lnTo>
                    <a:pt x="1946478" y="12141"/>
                  </a:lnTo>
                  <a:lnTo>
                    <a:pt x="1945779" y="12141"/>
                  </a:lnTo>
                  <a:lnTo>
                    <a:pt x="1945538" y="13538"/>
                  </a:lnTo>
                  <a:lnTo>
                    <a:pt x="1945309" y="15176"/>
                  </a:lnTo>
                  <a:lnTo>
                    <a:pt x="1945309" y="16573"/>
                  </a:lnTo>
                  <a:lnTo>
                    <a:pt x="1945081" y="16802"/>
                  </a:lnTo>
                  <a:lnTo>
                    <a:pt x="1946008" y="17513"/>
                  </a:lnTo>
                  <a:lnTo>
                    <a:pt x="1946249" y="17513"/>
                  </a:lnTo>
                  <a:lnTo>
                    <a:pt x="1948345" y="16802"/>
                  </a:lnTo>
                  <a:lnTo>
                    <a:pt x="1948345" y="16344"/>
                  </a:lnTo>
                  <a:lnTo>
                    <a:pt x="1948573" y="14706"/>
                  </a:lnTo>
                  <a:close/>
                </a:path>
                <a:path w="4426585" h="1746885">
                  <a:moveTo>
                    <a:pt x="2027224" y="11442"/>
                  </a:moveTo>
                  <a:lnTo>
                    <a:pt x="2025357" y="8178"/>
                  </a:lnTo>
                  <a:lnTo>
                    <a:pt x="2020925" y="9575"/>
                  </a:lnTo>
                  <a:lnTo>
                    <a:pt x="2022081" y="13068"/>
                  </a:lnTo>
                  <a:lnTo>
                    <a:pt x="2025116" y="10744"/>
                  </a:lnTo>
                  <a:lnTo>
                    <a:pt x="2027224" y="11442"/>
                  </a:lnTo>
                  <a:close/>
                </a:path>
                <a:path w="4426585" h="1746885">
                  <a:moveTo>
                    <a:pt x="2027224" y="1638"/>
                  </a:moveTo>
                  <a:lnTo>
                    <a:pt x="2025116" y="2336"/>
                  </a:lnTo>
                  <a:lnTo>
                    <a:pt x="2022081" y="0"/>
                  </a:lnTo>
                  <a:lnTo>
                    <a:pt x="2020925" y="3505"/>
                  </a:lnTo>
                  <a:lnTo>
                    <a:pt x="2025357" y="4902"/>
                  </a:lnTo>
                  <a:lnTo>
                    <a:pt x="2026818" y="2336"/>
                  </a:lnTo>
                  <a:lnTo>
                    <a:pt x="2027224" y="1638"/>
                  </a:lnTo>
                  <a:close/>
                </a:path>
                <a:path w="4426585" h="1746885">
                  <a:moveTo>
                    <a:pt x="2039823" y="6070"/>
                  </a:moveTo>
                  <a:lnTo>
                    <a:pt x="2037956" y="4203"/>
                  </a:lnTo>
                  <a:lnTo>
                    <a:pt x="2036318" y="4445"/>
                  </a:lnTo>
                  <a:lnTo>
                    <a:pt x="2033524" y="6540"/>
                  </a:lnTo>
                  <a:lnTo>
                    <a:pt x="2036559" y="8636"/>
                  </a:lnTo>
                  <a:lnTo>
                    <a:pt x="2038654" y="9575"/>
                  </a:lnTo>
                  <a:lnTo>
                    <a:pt x="2039823" y="6070"/>
                  </a:lnTo>
                  <a:close/>
                </a:path>
                <a:path w="4426585" h="1746885">
                  <a:moveTo>
                    <a:pt x="2122894" y="1737626"/>
                  </a:moveTo>
                  <a:lnTo>
                    <a:pt x="2120569" y="1735518"/>
                  </a:lnTo>
                  <a:lnTo>
                    <a:pt x="2118233" y="1737626"/>
                  </a:lnTo>
                  <a:lnTo>
                    <a:pt x="2118233" y="1739950"/>
                  </a:lnTo>
                  <a:lnTo>
                    <a:pt x="2120569" y="1742059"/>
                  </a:lnTo>
                  <a:lnTo>
                    <a:pt x="2122894" y="1739950"/>
                  </a:lnTo>
                  <a:lnTo>
                    <a:pt x="2122894" y="1737626"/>
                  </a:lnTo>
                  <a:close/>
                </a:path>
                <a:path w="4426585" h="1746885">
                  <a:moveTo>
                    <a:pt x="2292324" y="1559801"/>
                  </a:moveTo>
                  <a:lnTo>
                    <a:pt x="2292083" y="1559102"/>
                  </a:lnTo>
                  <a:lnTo>
                    <a:pt x="2290457" y="1558861"/>
                  </a:lnTo>
                  <a:lnTo>
                    <a:pt x="2289048" y="1558632"/>
                  </a:lnTo>
                  <a:lnTo>
                    <a:pt x="2287651" y="1558632"/>
                  </a:lnTo>
                  <a:lnTo>
                    <a:pt x="2287422" y="1558404"/>
                  </a:lnTo>
                  <a:lnTo>
                    <a:pt x="2286724" y="1559331"/>
                  </a:lnTo>
                  <a:lnTo>
                    <a:pt x="2286724" y="1559572"/>
                  </a:lnTo>
                  <a:lnTo>
                    <a:pt x="2287422" y="1561668"/>
                  </a:lnTo>
                  <a:lnTo>
                    <a:pt x="2287892" y="1561668"/>
                  </a:lnTo>
                  <a:lnTo>
                    <a:pt x="2289518" y="1561896"/>
                  </a:lnTo>
                  <a:lnTo>
                    <a:pt x="2290915" y="1561439"/>
                  </a:lnTo>
                  <a:lnTo>
                    <a:pt x="2292324" y="1561198"/>
                  </a:lnTo>
                  <a:lnTo>
                    <a:pt x="2292324" y="1559801"/>
                  </a:lnTo>
                  <a:close/>
                </a:path>
                <a:path w="4426585" h="1746885">
                  <a:moveTo>
                    <a:pt x="2312162" y="380390"/>
                  </a:moveTo>
                  <a:lnTo>
                    <a:pt x="2310993" y="376885"/>
                  </a:lnTo>
                  <a:lnTo>
                    <a:pt x="2307958" y="379222"/>
                  </a:lnTo>
                  <a:lnTo>
                    <a:pt x="2305850" y="378523"/>
                  </a:lnTo>
                  <a:lnTo>
                    <a:pt x="2307717" y="382016"/>
                  </a:lnTo>
                  <a:lnTo>
                    <a:pt x="2312162" y="380390"/>
                  </a:lnTo>
                  <a:close/>
                </a:path>
                <a:path w="4426585" h="1746885">
                  <a:moveTo>
                    <a:pt x="2512377" y="1043838"/>
                  </a:moveTo>
                  <a:lnTo>
                    <a:pt x="2510282" y="1044536"/>
                  </a:lnTo>
                  <a:lnTo>
                    <a:pt x="2507246" y="1042441"/>
                  </a:lnTo>
                  <a:lnTo>
                    <a:pt x="2506078" y="1045705"/>
                  </a:lnTo>
                  <a:lnTo>
                    <a:pt x="2510510" y="1047102"/>
                  </a:lnTo>
                  <a:lnTo>
                    <a:pt x="2511983" y="1044536"/>
                  </a:lnTo>
                  <a:lnTo>
                    <a:pt x="2512377" y="1043838"/>
                  </a:lnTo>
                  <a:close/>
                </a:path>
                <a:path w="4426585" h="1746885">
                  <a:moveTo>
                    <a:pt x="2607360" y="9804"/>
                  </a:moveTo>
                  <a:lnTo>
                    <a:pt x="2605265" y="7467"/>
                  </a:lnTo>
                  <a:lnTo>
                    <a:pt x="2602928" y="7467"/>
                  </a:lnTo>
                  <a:lnTo>
                    <a:pt x="2600820" y="9804"/>
                  </a:lnTo>
                  <a:lnTo>
                    <a:pt x="2602928" y="12141"/>
                  </a:lnTo>
                  <a:lnTo>
                    <a:pt x="2605265" y="12141"/>
                  </a:lnTo>
                  <a:lnTo>
                    <a:pt x="2607360" y="9804"/>
                  </a:lnTo>
                  <a:close/>
                </a:path>
                <a:path w="4426585" h="1746885">
                  <a:moveTo>
                    <a:pt x="2676906" y="1739722"/>
                  </a:moveTo>
                  <a:lnTo>
                    <a:pt x="2676664" y="1738083"/>
                  </a:lnTo>
                  <a:lnTo>
                    <a:pt x="2674569" y="1735289"/>
                  </a:lnTo>
                  <a:lnTo>
                    <a:pt x="2672473" y="1738325"/>
                  </a:lnTo>
                  <a:lnTo>
                    <a:pt x="2671534" y="1740420"/>
                  </a:lnTo>
                  <a:lnTo>
                    <a:pt x="2675039" y="1741589"/>
                  </a:lnTo>
                  <a:lnTo>
                    <a:pt x="2676906" y="1739722"/>
                  </a:lnTo>
                  <a:close/>
                </a:path>
                <a:path w="4426585" h="1746885">
                  <a:moveTo>
                    <a:pt x="2789847" y="6540"/>
                  </a:moveTo>
                  <a:lnTo>
                    <a:pt x="2785414" y="5372"/>
                  </a:lnTo>
                  <a:lnTo>
                    <a:pt x="2783776" y="7239"/>
                  </a:lnTo>
                  <a:lnTo>
                    <a:pt x="2783776" y="9105"/>
                  </a:lnTo>
                  <a:lnTo>
                    <a:pt x="2786583" y="10744"/>
                  </a:lnTo>
                  <a:lnTo>
                    <a:pt x="2785884" y="9105"/>
                  </a:lnTo>
                  <a:lnTo>
                    <a:pt x="2789847" y="6540"/>
                  </a:lnTo>
                  <a:close/>
                </a:path>
                <a:path w="4426585" h="1746885">
                  <a:moveTo>
                    <a:pt x="2921470" y="384124"/>
                  </a:moveTo>
                  <a:lnTo>
                    <a:pt x="2920771" y="382016"/>
                  </a:lnTo>
                  <a:lnTo>
                    <a:pt x="2920301" y="382016"/>
                  </a:lnTo>
                  <a:lnTo>
                    <a:pt x="2918663" y="381787"/>
                  </a:lnTo>
                  <a:lnTo>
                    <a:pt x="2917266" y="382257"/>
                  </a:lnTo>
                  <a:lnTo>
                    <a:pt x="2915869" y="382485"/>
                  </a:lnTo>
                  <a:lnTo>
                    <a:pt x="2915869" y="383184"/>
                  </a:lnTo>
                  <a:lnTo>
                    <a:pt x="2916097" y="383882"/>
                  </a:lnTo>
                  <a:lnTo>
                    <a:pt x="2916097" y="384581"/>
                  </a:lnTo>
                  <a:lnTo>
                    <a:pt x="2917494" y="384822"/>
                  </a:lnTo>
                  <a:lnTo>
                    <a:pt x="2919133" y="385051"/>
                  </a:lnTo>
                  <a:lnTo>
                    <a:pt x="2920530" y="385051"/>
                  </a:lnTo>
                  <a:lnTo>
                    <a:pt x="2920771" y="385292"/>
                  </a:lnTo>
                  <a:lnTo>
                    <a:pt x="2921470" y="384352"/>
                  </a:lnTo>
                  <a:lnTo>
                    <a:pt x="2921470" y="384124"/>
                  </a:lnTo>
                  <a:close/>
                </a:path>
                <a:path w="4426585" h="1746885">
                  <a:moveTo>
                    <a:pt x="3220174" y="1730616"/>
                  </a:moveTo>
                  <a:lnTo>
                    <a:pt x="3218065" y="1728292"/>
                  </a:lnTo>
                  <a:lnTo>
                    <a:pt x="3215741" y="1728292"/>
                  </a:lnTo>
                  <a:lnTo>
                    <a:pt x="3213633" y="1730616"/>
                  </a:lnTo>
                  <a:lnTo>
                    <a:pt x="3215970" y="1732953"/>
                  </a:lnTo>
                  <a:lnTo>
                    <a:pt x="3218065" y="1732953"/>
                  </a:lnTo>
                  <a:lnTo>
                    <a:pt x="3220174" y="1730616"/>
                  </a:lnTo>
                  <a:close/>
                </a:path>
                <a:path w="4426585" h="1746885">
                  <a:moveTo>
                    <a:pt x="3384461" y="1337411"/>
                  </a:moveTo>
                  <a:lnTo>
                    <a:pt x="3381425" y="1335074"/>
                  </a:lnTo>
                  <a:lnTo>
                    <a:pt x="3379317" y="1334135"/>
                  </a:lnTo>
                  <a:lnTo>
                    <a:pt x="3378162" y="1337868"/>
                  </a:lnTo>
                  <a:lnTo>
                    <a:pt x="3380028" y="1339735"/>
                  </a:lnTo>
                  <a:lnTo>
                    <a:pt x="3381654" y="1339507"/>
                  </a:lnTo>
                  <a:lnTo>
                    <a:pt x="3384461" y="1337411"/>
                  </a:lnTo>
                  <a:close/>
                </a:path>
                <a:path w="4426585" h="1746885">
                  <a:moveTo>
                    <a:pt x="3774173" y="8178"/>
                  </a:moveTo>
                  <a:lnTo>
                    <a:pt x="3773703" y="6769"/>
                  </a:lnTo>
                  <a:lnTo>
                    <a:pt x="3773474" y="5372"/>
                  </a:lnTo>
                  <a:lnTo>
                    <a:pt x="3772306" y="5372"/>
                  </a:lnTo>
                  <a:lnTo>
                    <a:pt x="3771379" y="5600"/>
                  </a:lnTo>
                  <a:lnTo>
                    <a:pt x="3771138" y="7010"/>
                  </a:lnTo>
                  <a:lnTo>
                    <a:pt x="3770909" y="8636"/>
                  </a:lnTo>
                  <a:lnTo>
                    <a:pt x="3770909" y="10045"/>
                  </a:lnTo>
                  <a:lnTo>
                    <a:pt x="3770668" y="10274"/>
                  </a:lnTo>
                  <a:lnTo>
                    <a:pt x="3771608" y="10972"/>
                  </a:lnTo>
                  <a:lnTo>
                    <a:pt x="3771836" y="10972"/>
                  </a:lnTo>
                  <a:lnTo>
                    <a:pt x="3773944" y="10274"/>
                  </a:lnTo>
                  <a:lnTo>
                    <a:pt x="3773944" y="9804"/>
                  </a:lnTo>
                  <a:lnTo>
                    <a:pt x="3774173" y="8178"/>
                  </a:lnTo>
                  <a:close/>
                </a:path>
                <a:path w="4426585" h="1746885">
                  <a:moveTo>
                    <a:pt x="3810343" y="11442"/>
                  </a:moveTo>
                  <a:lnTo>
                    <a:pt x="3809873" y="10045"/>
                  </a:lnTo>
                  <a:lnTo>
                    <a:pt x="3809644" y="8636"/>
                  </a:lnTo>
                  <a:lnTo>
                    <a:pt x="3808247" y="8636"/>
                  </a:lnTo>
                  <a:lnTo>
                    <a:pt x="3807549" y="8877"/>
                  </a:lnTo>
                  <a:lnTo>
                    <a:pt x="3807307" y="10274"/>
                  </a:lnTo>
                  <a:lnTo>
                    <a:pt x="3807079" y="11912"/>
                  </a:lnTo>
                  <a:lnTo>
                    <a:pt x="3807079" y="13309"/>
                  </a:lnTo>
                  <a:lnTo>
                    <a:pt x="3806837" y="13538"/>
                  </a:lnTo>
                  <a:lnTo>
                    <a:pt x="3807777" y="14236"/>
                  </a:lnTo>
                  <a:lnTo>
                    <a:pt x="3808006" y="14236"/>
                  </a:lnTo>
                  <a:lnTo>
                    <a:pt x="3810114" y="13538"/>
                  </a:lnTo>
                  <a:lnTo>
                    <a:pt x="3810114" y="13068"/>
                  </a:lnTo>
                  <a:lnTo>
                    <a:pt x="3810343" y="11442"/>
                  </a:lnTo>
                  <a:close/>
                </a:path>
                <a:path w="4426585" h="1746885">
                  <a:moveTo>
                    <a:pt x="3961092" y="755396"/>
                  </a:moveTo>
                  <a:lnTo>
                    <a:pt x="3960634" y="753999"/>
                  </a:lnTo>
                  <a:lnTo>
                    <a:pt x="3960393" y="752602"/>
                  </a:lnTo>
                  <a:lnTo>
                    <a:pt x="3959695" y="752830"/>
                  </a:lnTo>
                  <a:lnTo>
                    <a:pt x="3958298" y="752830"/>
                  </a:lnTo>
                  <a:lnTo>
                    <a:pt x="3958069" y="754227"/>
                  </a:lnTo>
                  <a:lnTo>
                    <a:pt x="3957828" y="755865"/>
                  </a:lnTo>
                  <a:lnTo>
                    <a:pt x="3957828" y="757262"/>
                  </a:lnTo>
                  <a:lnTo>
                    <a:pt x="3957599" y="757504"/>
                  </a:lnTo>
                  <a:lnTo>
                    <a:pt x="3958526" y="758202"/>
                  </a:lnTo>
                  <a:lnTo>
                    <a:pt x="3958767" y="758202"/>
                  </a:lnTo>
                  <a:lnTo>
                    <a:pt x="3960863" y="757504"/>
                  </a:lnTo>
                  <a:lnTo>
                    <a:pt x="3960863" y="757034"/>
                  </a:lnTo>
                  <a:lnTo>
                    <a:pt x="3961092" y="755396"/>
                  </a:lnTo>
                  <a:close/>
                </a:path>
                <a:path w="4426585" h="1746885">
                  <a:moveTo>
                    <a:pt x="3987228" y="1724088"/>
                  </a:moveTo>
                  <a:lnTo>
                    <a:pt x="3985133" y="1721751"/>
                  </a:lnTo>
                  <a:lnTo>
                    <a:pt x="3982796" y="1721751"/>
                  </a:lnTo>
                  <a:lnTo>
                    <a:pt x="3980700" y="1724088"/>
                  </a:lnTo>
                  <a:lnTo>
                    <a:pt x="3982796" y="1726425"/>
                  </a:lnTo>
                  <a:lnTo>
                    <a:pt x="3985133" y="1726425"/>
                  </a:lnTo>
                  <a:lnTo>
                    <a:pt x="3987228" y="1724088"/>
                  </a:lnTo>
                  <a:close/>
                </a:path>
                <a:path w="4426585" h="1746885">
                  <a:moveTo>
                    <a:pt x="4032732" y="596950"/>
                  </a:moveTo>
                  <a:lnTo>
                    <a:pt x="4032504" y="596252"/>
                  </a:lnTo>
                  <a:lnTo>
                    <a:pt x="4032504" y="595541"/>
                  </a:lnTo>
                  <a:lnTo>
                    <a:pt x="4031107" y="595312"/>
                  </a:lnTo>
                  <a:lnTo>
                    <a:pt x="4029468" y="595083"/>
                  </a:lnTo>
                  <a:lnTo>
                    <a:pt x="4028071" y="595083"/>
                  </a:lnTo>
                  <a:lnTo>
                    <a:pt x="4027843" y="594842"/>
                  </a:lnTo>
                  <a:lnTo>
                    <a:pt x="4027132" y="595782"/>
                  </a:lnTo>
                  <a:lnTo>
                    <a:pt x="4027132" y="596011"/>
                  </a:lnTo>
                  <a:lnTo>
                    <a:pt x="4027843" y="598119"/>
                  </a:lnTo>
                  <a:lnTo>
                    <a:pt x="4028300" y="598119"/>
                  </a:lnTo>
                  <a:lnTo>
                    <a:pt x="4029938" y="598347"/>
                  </a:lnTo>
                  <a:lnTo>
                    <a:pt x="4031335" y="597877"/>
                  </a:lnTo>
                  <a:lnTo>
                    <a:pt x="4032732" y="597649"/>
                  </a:lnTo>
                  <a:lnTo>
                    <a:pt x="4032732" y="596950"/>
                  </a:lnTo>
                  <a:close/>
                </a:path>
                <a:path w="4426585" h="1746885">
                  <a:moveTo>
                    <a:pt x="4078478" y="7239"/>
                  </a:moveTo>
                  <a:lnTo>
                    <a:pt x="4077779" y="5143"/>
                  </a:lnTo>
                  <a:lnTo>
                    <a:pt x="4077309" y="5143"/>
                  </a:lnTo>
                  <a:lnTo>
                    <a:pt x="4075671" y="4902"/>
                  </a:lnTo>
                  <a:lnTo>
                    <a:pt x="4074274" y="5372"/>
                  </a:lnTo>
                  <a:lnTo>
                    <a:pt x="4072877" y="5600"/>
                  </a:lnTo>
                  <a:lnTo>
                    <a:pt x="4072877" y="7010"/>
                  </a:lnTo>
                  <a:lnTo>
                    <a:pt x="4073106" y="7708"/>
                  </a:lnTo>
                  <a:lnTo>
                    <a:pt x="4074515" y="7937"/>
                  </a:lnTo>
                  <a:lnTo>
                    <a:pt x="4076141" y="8178"/>
                  </a:lnTo>
                  <a:lnTo>
                    <a:pt x="4077551" y="8178"/>
                  </a:lnTo>
                  <a:lnTo>
                    <a:pt x="4077779" y="8407"/>
                  </a:lnTo>
                  <a:lnTo>
                    <a:pt x="4078478" y="7467"/>
                  </a:lnTo>
                  <a:lnTo>
                    <a:pt x="4078478" y="7239"/>
                  </a:lnTo>
                  <a:close/>
                </a:path>
                <a:path w="4426585" h="1746885">
                  <a:moveTo>
                    <a:pt x="4085717" y="1053871"/>
                  </a:moveTo>
                  <a:lnTo>
                    <a:pt x="4085247" y="1052474"/>
                  </a:lnTo>
                  <a:lnTo>
                    <a:pt x="4085005" y="1051064"/>
                  </a:lnTo>
                  <a:lnTo>
                    <a:pt x="4083608" y="1051064"/>
                  </a:lnTo>
                  <a:lnTo>
                    <a:pt x="4082910" y="1051306"/>
                  </a:lnTo>
                  <a:lnTo>
                    <a:pt x="4082681" y="1052703"/>
                  </a:lnTo>
                  <a:lnTo>
                    <a:pt x="4082440" y="1054341"/>
                  </a:lnTo>
                  <a:lnTo>
                    <a:pt x="4082440" y="1055738"/>
                  </a:lnTo>
                  <a:lnTo>
                    <a:pt x="4082211" y="1055966"/>
                  </a:lnTo>
                  <a:lnTo>
                    <a:pt x="4083151" y="1056665"/>
                  </a:lnTo>
                  <a:lnTo>
                    <a:pt x="4083380" y="1056665"/>
                  </a:lnTo>
                  <a:lnTo>
                    <a:pt x="4085475" y="1055966"/>
                  </a:lnTo>
                  <a:lnTo>
                    <a:pt x="4085475" y="1055509"/>
                  </a:lnTo>
                  <a:lnTo>
                    <a:pt x="4085717" y="1053871"/>
                  </a:lnTo>
                  <a:close/>
                </a:path>
                <a:path w="4426585" h="1746885">
                  <a:moveTo>
                    <a:pt x="4092244" y="1081646"/>
                  </a:moveTo>
                  <a:lnTo>
                    <a:pt x="4089908" y="1079309"/>
                  </a:lnTo>
                  <a:lnTo>
                    <a:pt x="4087812" y="1079309"/>
                  </a:lnTo>
                  <a:lnTo>
                    <a:pt x="4085717" y="1081646"/>
                  </a:lnTo>
                  <a:lnTo>
                    <a:pt x="4087812" y="1083970"/>
                  </a:lnTo>
                  <a:lnTo>
                    <a:pt x="4090149" y="1083970"/>
                  </a:lnTo>
                  <a:lnTo>
                    <a:pt x="4092244" y="1081646"/>
                  </a:lnTo>
                  <a:close/>
                </a:path>
                <a:path w="4426585" h="1746885">
                  <a:moveTo>
                    <a:pt x="4115117" y="1730616"/>
                  </a:moveTo>
                  <a:lnTo>
                    <a:pt x="4112780" y="1728292"/>
                  </a:lnTo>
                  <a:lnTo>
                    <a:pt x="4110685" y="1728292"/>
                  </a:lnTo>
                  <a:lnTo>
                    <a:pt x="4108577" y="1730616"/>
                  </a:lnTo>
                  <a:lnTo>
                    <a:pt x="4110685" y="1732953"/>
                  </a:lnTo>
                  <a:lnTo>
                    <a:pt x="4113022" y="1732953"/>
                  </a:lnTo>
                  <a:lnTo>
                    <a:pt x="4115117" y="1730616"/>
                  </a:lnTo>
                  <a:close/>
                </a:path>
                <a:path w="4426585" h="1746885">
                  <a:moveTo>
                    <a:pt x="4145216" y="1731086"/>
                  </a:moveTo>
                  <a:lnTo>
                    <a:pt x="4142879" y="1728990"/>
                  </a:lnTo>
                  <a:lnTo>
                    <a:pt x="4140555" y="1731086"/>
                  </a:lnTo>
                  <a:lnTo>
                    <a:pt x="4140555" y="1733423"/>
                  </a:lnTo>
                  <a:lnTo>
                    <a:pt x="4142879" y="1735518"/>
                  </a:lnTo>
                  <a:lnTo>
                    <a:pt x="4145216" y="1733423"/>
                  </a:lnTo>
                  <a:lnTo>
                    <a:pt x="4145216" y="1731086"/>
                  </a:lnTo>
                  <a:close/>
                </a:path>
                <a:path w="4426585" h="1746885">
                  <a:moveTo>
                    <a:pt x="4180687" y="594842"/>
                  </a:moveTo>
                  <a:lnTo>
                    <a:pt x="4178592" y="594614"/>
                  </a:lnTo>
                  <a:lnTo>
                    <a:pt x="4177652" y="595782"/>
                  </a:lnTo>
                  <a:lnTo>
                    <a:pt x="4177423" y="597408"/>
                  </a:lnTo>
                  <a:lnTo>
                    <a:pt x="4177195" y="599516"/>
                  </a:lnTo>
                  <a:lnTo>
                    <a:pt x="4177652" y="601611"/>
                  </a:lnTo>
                  <a:lnTo>
                    <a:pt x="4180687" y="601383"/>
                  </a:lnTo>
                  <a:lnTo>
                    <a:pt x="4180687" y="594842"/>
                  </a:lnTo>
                  <a:close/>
                </a:path>
                <a:path w="4426585" h="1746885">
                  <a:moveTo>
                    <a:pt x="4210799" y="754227"/>
                  </a:moveTo>
                  <a:lnTo>
                    <a:pt x="4208462" y="752132"/>
                  </a:lnTo>
                  <a:lnTo>
                    <a:pt x="4206125" y="754468"/>
                  </a:lnTo>
                  <a:lnTo>
                    <a:pt x="4206125" y="756564"/>
                  </a:lnTo>
                  <a:lnTo>
                    <a:pt x="4208462" y="758672"/>
                  </a:lnTo>
                  <a:lnTo>
                    <a:pt x="4210799" y="756564"/>
                  </a:lnTo>
                  <a:lnTo>
                    <a:pt x="4210799" y="754227"/>
                  </a:lnTo>
                  <a:close/>
                </a:path>
                <a:path w="4426585" h="1746885">
                  <a:moveTo>
                    <a:pt x="4262602" y="13309"/>
                  </a:moveTo>
                  <a:lnTo>
                    <a:pt x="4259338" y="11442"/>
                  </a:lnTo>
                  <a:lnTo>
                    <a:pt x="4259796" y="13538"/>
                  </a:lnTo>
                  <a:lnTo>
                    <a:pt x="4257700" y="16573"/>
                  </a:lnTo>
                  <a:lnTo>
                    <a:pt x="4261205" y="17741"/>
                  </a:lnTo>
                  <a:lnTo>
                    <a:pt x="4262602" y="13309"/>
                  </a:lnTo>
                  <a:close/>
                </a:path>
                <a:path w="4426585" h="1746885">
                  <a:moveTo>
                    <a:pt x="4275671" y="376885"/>
                  </a:moveTo>
                  <a:lnTo>
                    <a:pt x="4273562" y="374548"/>
                  </a:lnTo>
                  <a:lnTo>
                    <a:pt x="4271238" y="374548"/>
                  </a:lnTo>
                  <a:lnTo>
                    <a:pt x="4269130" y="376885"/>
                  </a:lnTo>
                  <a:lnTo>
                    <a:pt x="4271238" y="379222"/>
                  </a:lnTo>
                  <a:lnTo>
                    <a:pt x="4273562" y="379222"/>
                  </a:lnTo>
                  <a:lnTo>
                    <a:pt x="4275671" y="376885"/>
                  </a:lnTo>
                  <a:close/>
                </a:path>
                <a:path w="4426585" h="1746885">
                  <a:moveTo>
                    <a:pt x="4285475" y="1130884"/>
                  </a:moveTo>
                  <a:lnTo>
                    <a:pt x="4283367" y="1128547"/>
                  </a:lnTo>
                  <a:lnTo>
                    <a:pt x="4281030" y="1128547"/>
                  </a:lnTo>
                  <a:lnTo>
                    <a:pt x="4278935" y="1130884"/>
                  </a:lnTo>
                  <a:lnTo>
                    <a:pt x="4281030" y="1133208"/>
                  </a:lnTo>
                  <a:lnTo>
                    <a:pt x="4283367" y="1133208"/>
                  </a:lnTo>
                  <a:lnTo>
                    <a:pt x="4285475" y="1130884"/>
                  </a:lnTo>
                  <a:close/>
                </a:path>
                <a:path w="4426585" h="1746885">
                  <a:moveTo>
                    <a:pt x="4301337" y="1333436"/>
                  </a:moveTo>
                  <a:lnTo>
                    <a:pt x="4299470" y="1331569"/>
                  </a:lnTo>
                  <a:lnTo>
                    <a:pt x="4297832" y="1331810"/>
                  </a:lnTo>
                  <a:lnTo>
                    <a:pt x="4295038" y="1333906"/>
                  </a:lnTo>
                  <a:lnTo>
                    <a:pt x="4298073" y="1336243"/>
                  </a:lnTo>
                  <a:lnTo>
                    <a:pt x="4300169" y="1337170"/>
                  </a:lnTo>
                  <a:lnTo>
                    <a:pt x="4301337" y="1333436"/>
                  </a:lnTo>
                  <a:close/>
                </a:path>
                <a:path w="4426585" h="1746885">
                  <a:moveTo>
                    <a:pt x="4385348" y="1081646"/>
                  </a:moveTo>
                  <a:lnTo>
                    <a:pt x="4381385" y="1080236"/>
                  </a:lnTo>
                  <a:lnTo>
                    <a:pt x="4380446" y="1082344"/>
                  </a:lnTo>
                  <a:lnTo>
                    <a:pt x="4379747" y="1084211"/>
                  </a:lnTo>
                  <a:lnTo>
                    <a:pt x="4382313" y="1086777"/>
                  </a:lnTo>
                  <a:lnTo>
                    <a:pt x="4384421" y="1083741"/>
                  </a:lnTo>
                  <a:lnTo>
                    <a:pt x="4385348" y="1081646"/>
                  </a:lnTo>
                  <a:close/>
                </a:path>
                <a:path w="4426585" h="1746885">
                  <a:moveTo>
                    <a:pt x="4426420" y="383425"/>
                  </a:moveTo>
                  <a:lnTo>
                    <a:pt x="4424324" y="381088"/>
                  </a:lnTo>
                  <a:lnTo>
                    <a:pt x="4421987" y="381088"/>
                  </a:lnTo>
                  <a:lnTo>
                    <a:pt x="4419892" y="383425"/>
                  </a:lnTo>
                  <a:lnTo>
                    <a:pt x="4421987" y="385991"/>
                  </a:lnTo>
                  <a:lnTo>
                    <a:pt x="4424324" y="385991"/>
                  </a:lnTo>
                  <a:lnTo>
                    <a:pt x="4426420" y="38342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03" name="object 103"/>
            <p:cNvSpPr/>
            <p:nvPr/>
          </p:nvSpPr>
          <p:spPr>
            <a:xfrm>
              <a:off x="1121892" y="4291380"/>
              <a:ext cx="4404360" cy="796290"/>
            </a:xfrm>
            <a:custGeom>
              <a:avLst/>
              <a:gdLst/>
              <a:ahLst/>
              <a:cxnLst/>
              <a:rect l="l" t="t" r="r" b="b"/>
              <a:pathLst>
                <a:path w="4404360" h="796289">
                  <a:moveTo>
                    <a:pt x="6527" y="9563"/>
                  </a:moveTo>
                  <a:lnTo>
                    <a:pt x="3492" y="7467"/>
                  </a:lnTo>
                  <a:lnTo>
                    <a:pt x="1397" y="6527"/>
                  </a:lnTo>
                  <a:lnTo>
                    <a:pt x="0" y="10502"/>
                  </a:lnTo>
                  <a:lnTo>
                    <a:pt x="2095" y="11430"/>
                  </a:lnTo>
                  <a:lnTo>
                    <a:pt x="3962" y="12128"/>
                  </a:lnTo>
                  <a:lnTo>
                    <a:pt x="6527" y="9563"/>
                  </a:lnTo>
                  <a:close/>
                </a:path>
                <a:path w="4404360" h="796289">
                  <a:moveTo>
                    <a:pt x="136982" y="759828"/>
                  </a:moveTo>
                  <a:lnTo>
                    <a:pt x="135115" y="757961"/>
                  </a:lnTo>
                  <a:lnTo>
                    <a:pt x="133477" y="758190"/>
                  </a:lnTo>
                  <a:lnTo>
                    <a:pt x="130683" y="760298"/>
                  </a:lnTo>
                  <a:lnTo>
                    <a:pt x="133477" y="762393"/>
                  </a:lnTo>
                  <a:lnTo>
                    <a:pt x="135585" y="763320"/>
                  </a:lnTo>
                  <a:lnTo>
                    <a:pt x="136982" y="759828"/>
                  </a:lnTo>
                  <a:close/>
                </a:path>
                <a:path w="4404360" h="796289">
                  <a:moveTo>
                    <a:pt x="209092" y="717118"/>
                  </a:moveTo>
                  <a:lnTo>
                    <a:pt x="207225" y="715251"/>
                  </a:lnTo>
                  <a:lnTo>
                    <a:pt x="205587" y="715492"/>
                  </a:lnTo>
                  <a:lnTo>
                    <a:pt x="202793" y="717588"/>
                  </a:lnTo>
                  <a:lnTo>
                    <a:pt x="205587" y="719683"/>
                  </a:lnTo>
                  <a:lnTo>
                    <a:pt x="207695" y="720623"/>
                  </a:lnTo>
                  <a:lnTo>
                    <a:pt x="209092" y="717118"/>
                  </a:lnTo>
                  <a:close/>
                </a:path>
                <a:path w="4404360" h="796289">
                  <a:moveTo>
                    <a:pt x="218897" y="739990"/>
                  </a:moveTo>
                  <a:lnTo>
                    <a:pt x="217030" y="738124"/>
                  </a:lnTo>
                  <a:lnTo>
                    <a:pt x="215392" y="738352"/>
                  </a:lnTo>
                  <a:lnTo>
                    <a:pt x="212585" y="740460"/>
                  </a:lnTo>
                  <a:lnTo>
                    <a:pt x="215620" y="742784"/>
                  </a:lnTo>
                  <a:lnTo>
                    <a:pt x="217487" y="743724"/>
                  </a:lnTo>
                  <a:lnTo>
                    <a:pt x="218897" y="739990"/>
                  </a:lnTo>
                  <a:close/>
                </a:path>
                <a:path w="4404360" h="796289">
                  <a:moveTo>
                    <a:pt x="248297" y="718286"/>
                  </a:moveTo>
                  <a:lnTo>
                    <a:pt x="247599" y="716191"/>
                  </a:lnTo>
                  <a:lnTo>
                    <a:pt x="247129" y="716191"/>
                  </a:lnTo>
                  <a:lnTo>
                    <a:pt x="245491" y="715949"/>
                  </a:lnTo>
                  <a:lnTo>
                    <a:pt x="244094" y="716419"/>
                  </a:lnTo>
                  <a:lnTo>
                    <a:pt x="242697" y="716648"/>
                  </a:lnTo>
                  <a:lnTo>
                    <a:pt x="242697" y="718058"/>
                  </a:lnTo>
                  <a:lnTo>
                    <a:pt x="242925" y="718756"/>
                  </a:lnTo>
                  <a:lnTo>
                    <a:pt x="244322" y="718985"/>
                  </a:lnTo>
                  <a:lnTo>
                    <a:pt x="245960" y="719226"/>
                  </a:lnTo>
                  <a:lnTo>
                    <a:pt x="247357" y="719226"/>
                  </a:lnTo>
                  <a:lnTo>
                    <a:pt x="247599" y="719455"/>
                  </a:lnTo>
                  <a:lnTo>
                    <a:pt x="248297" y="718515"/>
                  </a:lnTo>
                  <a:lnTo>
                    <a:pt x="248297" y="718286"/>
                  </a:lnTo>
                  <a:close/>
                </a:path>
                <a:path w="4404360" h="796289">
                  <a:moveTo>
                    <a:pt x="258330" y="784098"/>
                  </a:moveTo>
                  <a:lnTo>
                    <a:pt x="258102" y="783399"/>
                  </a:lnTo>
                  <a:lnTo>
                    <a:pt x="258102" y="781989"/>
                  </a:lnTo>
                  <a:lnTo>
                    <a:pt x="256692" y="781761"/>
                  </a:lnTo>
                  <a:lnTo>
                    <a:pt x="255066" y="781532"/>
                  </a:lnTo>
                  <a:lnTo>
                    <a:pt x="253657" y="781532"/>
                  </a:lnTo>
                  <a:lnTo>
                    <a:pt x="253428" y="781291"/>
                  </a:lnTo>
                  <a:lnTo>
                    <a:pt x="252730" y="782231"/>
                  </a:lnTo>
                  <a:lnTo>
                    <a:pt x="252730" y="782459"/>
                  </a:lnTo>
                  <a:lnTo>
                    <a:pt x="253428" y="784567"/>
                  </a:lnTo>
                  <a:lnTo>
                    <a:pt x="253898" y="784567"/>
                  </a:lnTo>
                  <a:lnTo>
                    <a:pt x="255524" y="784796"/>
                  </a:lnTo>
                  <a:lnTo>
                    <a:pt x="256933" y="784326"/>
                  </a:lnTo>
                  <a:lnTo>
                    <a:pt x="258330" y="784098"/>
                  </a:lnTo>
                  <a:close/>
                </a:path>
                <a:path w="4404360" h="796289">
                  <a:moveTo>
                    <a:pt x="274662" y="792492"/>
                  </a:moveTo>
                  <a:lnTo>
                    <a:pt x="272796" y="790625"/>
                  </a:lnTo>
                  <a:lnTo>
                    <a:pt x="271170" y="790867"/>
                  </a:lnTo>
                  <a:lnTo>
                    <a:pt x="268363" y="792962"/>
                  </a:lnTo>
                  <a:lnTo>
                    <a:pt x="271170" y="795058"/>
                  </a:lnTo>
                  <a:lnTo>
                    <a:pt x="273265" y="795997"/>
                  </a:lnTo>
                  <a:lnTo>
                    <a:pt x="274662" y="792492"/>
                  </a:lnTo>
                  <a:close/>
                </a:path>
                <a:path w="4404360" h="796289">
                  <a:moveTo>
                    <a:pt x="275831" y="6997"/>
                  </a:moveTo>
                  <a:lnTo>
                    <a:pt x="273494" y="4902"/>
                  </a:lnTo>
                  <a:lnTo>
                    <a:pt x="271170" y="6997"/>
                  </a:lnTo>
                  <a:lnTo>
                    <a:pt x="271170" y="9334"/>
                  </a:lnTo>
                  <a:lnTo>
                    <a:pt x="273494" y="11430"/>
                  </a:lnTo>
                  <a:lnTo>
                    <a:pt x="275831" y="9093"/>
                  </a:lnTo>
                  <a:lnTo>
                    <a:pt x="275831" y="6997"/>
                  </a:lnTo>
                  <a:close/>
                </a:path>
                <a:path w="4404360" h="796289">
                  <a:moveTo>
                    <a:pt x="291465" y="773366"/>
                  </a:moveTo>
                  <a:lnTo>
                    <a:pt x="289369" y="771029"/>
                  </a:lnTo>
                  <a:lnTo>
                    <a:pt x="287032" y="771029"/>
                  </a:lnTo>
                  <a:lnTo>
                    <a:pt x="284937" y="773366"/>
                  </a:lnTo>
                  <a:lnTo>
                    <a:pt x="287032" y="775690"/>
                  </a:lnTo>
                  <a:lnTo>
                    <a:pt x="289369" y="775690"/>
                  </a:lnTo>
                  <a:lnTo>
                    <a:pt x="291465" y="773366"/>
                  </a:lnTo>
                  <a:close/>
                </a:path>
                <a:path w="4404360" h="796289">
                  <a:moveTo>
                    <a:pt x="324142" y="750493"/>
                  </a:moveTo>
                  <a:lnTo>
                    <a:pt x="322033" y="748157"/>
                  </a:lnTo>
                  <a:lnTo>
                    <a:pt x="319709" y="748157"/>
                  </a:lnTo>
                  <a:lnTo>
                    <a:pt x="317601" y="750493"/>
                  </a:lnTo>
                  <a:lnTo>
                    <a:pt x="319938" y="752830"/>
                  </a:lnTo>
                  <a:lnTo>
                    <a:pt x="322033" y="752830"/>
                  </a:lnTo>
                  <a:lnTo>
                    <a:pt x="324142" y="750493"/>
                  </a:lnTo>
                  <a:close/>
                </a:path>
                <a:path w="4404360" h="796289">
                  <a:moveTo>
                    <a:pt x="366839" y="13068"/>
                  </a:moveTo>
                  <a:lnTo>
                    <a:pt x="364744" y="10502"/>
                  </a:lnTo>
                  <a:lnTo>
                    <a:pt x="362407" y="10502"/>
                  </a:lnTo>
                  <a:lnTo>
                    <a:pt x="360311" y="13068"/>
                  </a:lnTo>
                  <a:lnTo>
                    <a:pt x="362407" y="15405"/>
                  </a:lnTo>
                  <a:lnTo>
                    <a:pt x="364744" y="15405"/>
                  </a:lnTo>
                  <a:lnTo>
                    <a:pt x="366839" y="13068"/>
                  </a:lnTo>
                  <a:close/>
                </a:path>
                <a:path w="4404360" h="796289">
                  <a:moveTo>
                    <a:pt x="369646" y="763092"/>
                  </a:moveTo>
                  <a:lnTo>
                    <a:pt x="369404" y="762393"/>
                  </a:lnTo>
                  <a:lnTo>
                    <a:pt x="368007" y="762165"/>
                  </a:lnTo>
                  <a:lnTo>
                    <a:pt x="366382" y="761923"/>
                  </a:lnTo>
                  <a:lnTo>
                    <a:pt x="364972" y="761923"/>
                  </a:lnTo>
                  <a:lnTo>
                    <a:pt x="364744" y="761695"/>
                  </a:lnTo>
                  <a:lnTo>
                    <a:pt x="364045" y="762622"/>
                  </a:lnTo>
                  <a:lnTo>
                    <a:pt x="364045" y="762863"/>
                  </a:lnTo>
                  <a:lnTo>
                    <a:pt x="364744" y="764959"/>
                  </a:lnTo>
                  <a:lnTo>
                    <a:pt x="365213" y="764959"/>
                  </a:lnTo>
                  <a:lnTo>
                    <a:pt x="366839" y="765187"/>
                  </a:lnTo>
                  <a:lnTo>
                    <a:pt x="368249" y="764730"/>
                  </a:lnTo>
                  <a:lnTo>
                    <a:pt x="369646" y="764489"/>
                  </a:lnTo>
                  <a:lnTo>
                    <a:pt x="369646" y="763092"/>
                  </a:lnTo>
                  <a:close/>
                </a:path>
                <a:path w="4404360" h="796289">
                  <a:moveTo>
                    <a:pt x="379907" y="729018"/>
                  </a:moveTo>
                  <a:lnTo>
                    <a:pt x="379450" y="727621"/>
                  </a:lnTo>
                  <a:lnTo>
                    <a:pt x="379209" y="726224"/>
                  </a:lnTo>
                  <a:lnTo>
                    <a:pt x="378040" y="726224"/>
                  </a:lnTo>
                  <a:lnTo>
                    <a:pt x="377113" y="726452"/>
                  </a:lnTo>
                  <a:lnTo>
                    <a:pt x="376872" y="727849"/>
                  </a:lnTo>
                  <a:lnTo>
                    <a:pt x="376643" y="729488"/>
                  </a:lnTo>
                  <a:lnTo>
                    <a:pt x="376643" y="730885"/>
                  </a:lnTo>
                  <a:lnTo>
                    <a:pt x="376415" y="731126"/>
                  </a:lnTo>
                  <a:lnTo>
                    <a:pt x="377342" y="731824"/>
                  </a:lnTo>
                  <a:lnTo>
                    <a:pt x="377583" y="731824"/>
                  </a:lnTo>
                  <a:lnTo>
                    <a:pt x="379679" y="731126"/>
                  </a:lnTo>
                  <a:lnTo>
                    <a:pt x="379679" y="730656"/>
                  </a:lnTo>
                  <a:lnTo>
                    <a:pt x="379907" y="729018"/>
                  </a:lnTo>
                  <a:close/>
                </a:path>
                <a:path w="4404360" h="796289">
                  <a:moveTo>
                    <a:pt x="382714" y="747687"/>
                  </a:moveTo>
                  <a:lnTo>
                    <a:pt x="382016" y="745591"/>
                  </a:lnTo>
                  <a:lnTo>
                    <a:pt x="381546" y="745591"/>
                  </a:lnTo>
                  <a:lnTo>
                    <a:pt x="379907" y="745363"/>
                  </a:lnTo>
                  <a:lnTo>
                    <a:pt x="378510" y="745820"/>
                  </a:lnTo>
                  <a:lnTo>
                    <a:pt x="377113" y="746061"/>
                  </a:lnTo>
                  <a:lnTo>
                    <a:pt x="377113" y="747458"/>
                  </a:lnTo>
                  <a:lnTo>
                    <a:pt x="377342" y="748157"/>
                  </a:lnTo>
                  <a:lnTo>
                    <a:pt x="378739" y="748385"/>
                  </a:lnTo>
                  <a:lnTo>
                    <a:pt x="380377" y="748626"/>
                  </a:lnTo>
                  <a:lnTo>
                    <a:pt x="381774" y="748626"/>
                  </a:lnTo>
                  <a:lnTo>
                    <a:pt x="382016" y="748855"/>
                  </a:lnTo>
                  <a:lnTo>
                    <a:pt x="382714" y="747928"/>
                  </a:lnTo>
                  <a:lnTo>
                    <a:pt x="382714" y="747687"/>
                  </a:lnTo>
                  <a:close/>
                </a:path>
                <a:path w="4404360" h="796289">
                  <a:moveTo>
                    <a:pt x="389712" y="763562"/>
                  </a:moveTo>
                  <a:lnTo>
                    <a:pt x="387616" y="761225"/>
                  </a:lnTo>
                  <a:lnTo>
                    <a:pt x="385279" y="761225"/>
                  </a:lnTo>
                  <a:lnTo>
                    <a:pt x="383184" y="763562"/>
                  </a:lnTo>
                  <a:lnTo>
                    <a:pt x="385508" y="765898"/>
                  </a:lnTo>
                  <a:lnTo>
                    <a:pt x="387616" y="765898"/>
                  </a:lnTo>
                  <a:lnTo>
                    <a:pt x="389712" y="763562"/>
                  </a:lnTo>
                  <a:close/>
                </a:path>
                <a:path w="4404360" h="796289">
                  <a:moveTo>
                    <a:pt x="393217" y="748626"/>
                  </a:moveTo>
                  <a:lnTo>
                    <a:pt x="392747" y="747229"/>
                  </a:lnTo>
                  <a:lnTo>
                    <a:pt x="392518" y="745820"/>
                  </a:lnTo>
                  <a:lnTo>
                    <a:pt x="391807" y="746061"/>
                  </a:lnTo>
                  <a:lnTo>
                    <a:pt x="390410" y="746061"/>
                  </a:lnTo>
                  <a:lnTo>
                    <a:pt x="390182" y="747458"/>
                  </a:lnTo>
                  <a:lnTo>
                    <a:pt x="389940" y="749096"/>
                  </a:lnTo>
                  <a:lnTo>
                    <a:pt x="389940" y="750493"/>
                  </a:lnTo>
                  <a:lnTo>
                    <a:pt x="389712" y="750722"/>
                  </a:lnTo>
                  <a:lnTo>
                    <a:pt x="390652" y="751420"/>
                  </a:lnTo>
                  <a:lnTo>
                    <a:pt x="390880" y="751420"/>
                  </a:lnTo>
                  <a:lnTo>
                    <a:pt x="392976" y="750722"/>
                  </a:lnTo>
                  <a:lnTo>
                    <a:pt x="392976" y="750252"/>
                  </a:lnTo>
                  <a:lnTo>
                    <a:pt x="393217" y="748626"/>
                  </a:lnTo>
                  <a:close/>
                </a:path>
                <a:path w="4404360" h="796289">
                  <a:moveTo>
                    <a:pt x="409549" y="742556"/>
                  </a:moveTo>
                  <a:lnTo>
                    <a:pt x="407911" y="742556"/>
                  </a:lnTo>
                  <a:lnTo>
                    <a:pt x="406285" y="742327"/>
                  </a:lnTo>
                  <a:lnTo>
                    <a:pt x="404647" y="742556"/>
                  </a:lnTo>
                  <a:lnTo>
                    <a:pt x="404177" y="742556"/>
                  </a:lnTo>
                  <a:lnTo>
                    <a:pt x="403479" y="743254"/>
                  </a:lnTo>
                  <a:lnTo>
                    <a:pt x="403479" y="743496"/>
                  </a:lnTo>
                  <a:lnTo>
                    <a:pt x="404177" y="745591"/>
                  </a:lnTo>
                  <a:lnTo>
                    <a:pt x="404647" y="745591"/>
                  </a:lnTo>
                  <a:lnTo>
                    <a:pt x="406285" y="745820"/>
                  </a:lnTo>
                  <a:lnTo>
                    <a:pt x="407911" y="745591"/>
                  </a:lnTo>
                  <a:lnTo>
                    <a:pt x="409549" y="745591"/>
                  </a:lnTo>
                  <a:lnTo>
                    <a:pt x="409549" y="742556"/>
                  </a:lnTo>
                  <a:close/>
                </a:path>
                <a:path w="4404360" h="796289">
                  <a:moveTo>
                    <a:pt x="460184" y="111074"/>
                  </a:moveTo>
                  <a:lnTo>
                    <a:pt x="456692" y="109905"/>
                  </a:lnTo>
                  <a:lnTo>
                    <a:pt x="455282" y="114350"/>
                  </a:lnTo>
                  <a:lnTo>
                    <a:pt x="458558" y="116217"/>
                  </a:lnTo>
                  <a:lnTo>
                    <a:pt x="458089" y="114109"/>
                  </a:lnTo>
                  <a:lnTo>
                    <a:pt x="460184" y="111074"/>
                  </a:lnTo>
                  <a:close/>
                </a:path>
                <a:path w="4404360" h="796289">
                  <a:moveTo>
                    <a:pt x="513867" y="736727"/>
                  </a:moveTo>
                  <a:lnTo>
                    <a:pt x="512000" y="735088"/>
                  </a:lnTo>
                  <a:lnTo>
                    <a:pt x="510133" y="735088"/>
                  </a:lnTo>
                  <a:lnTo>
                    <a:pt x="508495" y="737895"/>
                  </a:lnTo>
                  <a:lnTo>
                    <a:pt x="510133" y="737184"/>
                  </a:lnTo>
                  <a:lnTo>
                    <a:pt x="512699" y="741159"/>
                  </a:lnTo>
                  <a:lnTo>
                    <a:pt x="513867" y="736727"/>
                  </a:lnTo>
                  <a:close/>
                </a:path>
                <a:path w="4404360" h="796289">
                  <a:moveTo>
                    <a:pt x="524357" y="720382"/>
                  </a:moveTo>
                  <a:lnTo>
                    <a:pt x="523430" y="719683"/>
                  </a:lnTo>
                  <a:lnTo>
                    <a:pt x="523189" y="719683"/>
                  </a:lnTo>
                  <a:lnTo>
                    <a:pt x="521093" y="720382"/>
                  </a:lnTo>
                  <a:lnTo>
                    <a:pt x="521093" y="720852"/>
                  </a:lnTo>
                  <a:lnTo>
                    <a:pt x="520865" y="722490"/>
                  </a:lnTo>
                  <a:lnTo>
                    <a:pt x="521322" y="723887"/>
                  </a:lnTo>
                  <a:lnTo>
                    <a:pt x="521563" y="725284"/>
                  </a:lnTo>
                  <a:lnTo>
                    <a:pt x="522960" y="725284"/>
                  </a:lnTo>
                  <a:lnTo>
                    <a:pt x="523659" y="725055"/>
                  </a:lnTo>
                  <a:lnTo>
                    <a:pt x="523900" y="723658"/>
                  </a:lnTo>
                  <a:lnTo>
                    <a:pt x="524129" y="722020"/>
                  </a:lnTo>
                  <a:lnTo>
                    <a:pt x="524129" y="720623"/>
                  </a:lnTo>
                  <a:lnTo>
                    <a:pt x="524357" y="720382"/>
                  </a:lnTo>
                  <a:close/>
                </a:path>
                <a:path w="4404360" h="796289">
                  <a:moveTo>
                    <a:pt x="608609" y="749795"/>
                  </a:moveTo>
                  <a:lnTo>
                    <a:pt x="606971" y="750493"/>
                  </a:lnTo>
                  <a:lnTo>
                    <a:pt x="604405" y="746518"/>
                  </a:lnTo>
                  <a:lnTo>
                    <a:pt x="603237" y="750963"/>
                  </a:lnTo>
                  <a:lnTo>
                    <a:pt x="605104" y="752589"/>
                  </a:lnTo>
                  <a:lnTo>
                    <a:pt x="606971" y="752589"/>
                  </a:lnTo>
                  <a:lnTo>
                    <a:pt x="608609" y="749795"/>
                  </a:lnTo>
                  <a:close/>
                </a:path>
                <a:path w="4404360" h="796289">
                  <a:moveTo>
                    <a:pt x="648741" y="766826"/>
                  </a:moveTo>
                  <a:lnTo>
                    <a:pt x="646645" y="764489"/>
                  </a:lnTo>
                  <a:lnTo>
                    <a:pt x="644309" y="764489"/>
                  </a:lnTo>
                  <a:lnTo>
                    <a:pt x="642213" y="766826"/>
                  </a:lnTo>
                  <a:lnTo>
                    <a:pt x="644309" y="769162"/>
                  </a:lnTo>
                  <a:lnTo>
                    <a:pt x="646417" y="769162"/>
                  </a:lnTo>
                  <a:lnTo>
                    <a:pt x="648741" y="766826"/>
                  </a:lnTo>
                  <a:close/>
                </a:path>
                <a:path w="4404360" h="796289">
                  <a:moveTo>
                    <a:pt x="806030" y="740460"/>
                  </a:moveTo>
                  <a:lnTo>
                    <a:pt x="803935" y="738124"/>
                  </a:lnTo>
                  <a:lnTo>
                    <a:pt x="801598" y="738124"/>
                  </a:lnTo>
                  <a:lnTo>
                    <a:pt x="799503" y="740460"/>
                  </a:lnTo>
                  <a:lnTo>
                    <a:pt x="801598" y="742784"/>
                  </a:lnTo>
                  <a:lnTo>
                    <a:pt x="803935" y="742784"/>
                  </a:lnTo>
                  <a:lnTo>
                    <a:pt x="806030" y="740460"/>
                  </a:lnTo>
                  <a:close/>
                </a:path>
                <a:path w="4404360" h="796289">
                  <a:moveTo>
                    <a:pt x="944410" y="757491"/>
                  </a:moveTo>
                  <a:lnTo>
                    <a:pt x="942086" y="755396"/>
                  </a:lnTo>
                  <a:lnTo>
                    <a:pt x="939749" y="757491"/>
                  </a:lnTo>
                  <a:lnTo>
                    <a:pt x="939749" y="759587"/>
                  </a:lnTo>
                  <a:lnTo>
                    <a:pt x="942086" y="761923"/>
                  </a:lnTo>
                  <a:lnTo>
                    <a:pt x="944410" y="759828"/>
                  </a:lnTo>
                  <a:lnTo>
                    <a:pt x="944410" y="757491"/>
                  </a:lnTo>
                  <a:close/>
                </a:path>
                <a:path w="4404360" h="796289">
                  <a:moveTo>
                    <a:pt x="1029131" y="783158"/>
                  </a:moveTo>
                  <a:lnTo>
                    <a:pt x="1026096" y="781062"/>
                  </a:lnTo>
                  <a:lnTo>
                    <a:pt x="1023988" y="780122"/>
                  </a:lnTo>
                  <a:lnTo>
                    <a:pt x="1022591" y="784098"/>
                  </a:lnTo>
                  <a:lnTo>
                    <a:pt x="1024686" y="785025"/>
                  </a:lnTo>
                  <a:lnTo>
                    <a:pt x="1026553" y="785723"/>
                  </a:lnTo>
                  <a:lnTo>
                    <a:pt x="1029131" y="783158"/>
                  </a:lnTo>
                  <a:close/>
                </a:path>
                <a:path w="4404360" h="796289">
                  <a:moveTo>
                    <a:pt x="1058062" y="7467"/>
                  </a:moveTo>
                  <a:lnTo>
                    <a:pt x="1057833" y="6769"/>
                  </a:lnTo>
                  <a:lnTo>
                    <a:pt x="1057833" y="5359"/>
                  </a:lnTo>
                  <a:lnTo>
                    <a:pt x="1056424" y="5130"/>
                  </a:lnTo>
                  <a:lnTo>
                    <a:pt x="1054798" y="4902"/>
                  </a:lnTo>
                  <a:lnTo>
                    <a:pt x="1053401" y="4902"/>
                  </a:lnTo>
                  <a:lnTo>
                    <a:pt x="1053160" y="4660"/>
                  </a:lnTo>
                  <a:lnTo>
                    <a:pt x="1052461" y="5600"/>
                  </a:lnTo>
                  <a:lnTo>
                    <a:pt x="1052461" y="5829"/>
                  </a:lnTo>
                  <a:lnTo>
                    <a:pt x="1053160" y="7937"/>
                  </a:lnTo>
                  <a:lnTo>
                    <a:pt x="1053630" y="7937"/>
                  </a:lnTo>
                  <a:lnTo>
                    <a:pt x="1055255" y="8166"/>
                  </a:lnTo>
                  <a:lnTo>
                    <a:pt x="1056665" y="7696"/>
                  </a:lnTo>
                  <a:lnTo>
                    <a:pt x="1058062" y="7467"/>
                  </a:lnTo>
                  <a:close/>
                </a:path>
                <a:path w="4404360" h="796289">
                  <a:moveTo>
                    <a:pt x="1071600" y="735558"/>
                  </a:moveTo>
                  <a:lnTo>
                    <a:pt x="1071130" y="734161"/>
                  </a:lnTo>
                  <a:lnTo>
                    <a:pt x="1070902" y="732751"/>
                  </a:lnTo>
                  <a:lnTo>
                    <a:pt x="1070190" y="732751"/>
                  </a:lnTo>
                  <a:lnTo>
                    <a:pt x="1069492" y="732993"/>
                  </a:lnTo>
                  <a:lnTo>
                    <a:pt x="1068793" y="732993"/>
                  </a:lnTo>
                  <a:lnTo>
                    <a:pt x="1068565" y="734390"/>
                  </a:lnTo>
                  <a:lnTo>
                    <a:pt x="1068324" y="736028"/>
                  </a:lnTo>
                  <a:lnTo>
                    <a:pt x="1068324" y="737425"/>
                  </a:lnTo>
                  <a:lnTo>
                    <a:pt x="1068095" y="737654"/>
                  </a:lnTo>
                  <a:lnTo>
                    <a:pt x="1069035" y="738352"/>
                  </a:lnTo>
                  <a:lnTo>
                    <a:pt x="1069263" y="738352"/>
                  </a:lnTo>
                  <a:lnTo>
                    <a:pt x="1071359" y="737654"/>
                  </a:lnTo>
                  <a:lnTo>
                    <a:pt x="1071359" y="737184"/>
                  </a:lnTo>
                  <a:lnTo>
                    <a:pt x="1071600" y="735558"/>
                  </a:lnTo>
                  <a:close/>
                </a:path>
                <a:path w="4404360" h="796289">
                  <a:moveTo>
                    <a:pt x="1141133" y="726694"/>
                  </a:moveTo>
                  <a:lnTo>
                    <a:pt x="1140904" y="725055"/>
                  </a:lnTo>
                  <a:lnTo>
                    <a:pt x="1138809" y="722249"/>
                  </a:lnTo>
                  <a:lnTo>
                    <a:pt x="1136472" y="725284"/>
                  </a:lnTo>
                  <a:lnTo>
                    <a:pt x="1135532" y="727392"/>
                  </a:lnTo>
                  <a:lnTo>
                    <a:pt x="1139266" y="728560"/>
                  </a:lnTo>
                  <a:lnTo>
                    <a:pt x="1141133" y="726694"/>
                  </a:lnTo>
                  <a:close/>
                </a:path>
                <a:path w="4404360" h="796289">
                  <a:moveTo>
                    <a:pt x="1147673" y="754227"/>
                  </a:moveTo>
                  <a:lnTo>
                    <a:pt x="1145336" y="752119"/>
                  </a:lnTo>
                  <a:lnTo>
                    <a:pt x="1143000" y="754227"/>
                  </a:lnTo>
                  <a:lnTo>
                    <a:pt x="1143000" y="756323"/>
                  </a:lnTo>
                  <a:lnTo>
                    <a:pt x="1145336" y="758659"/>
                  </a:lnTo>
                  <a:lnTo>
                    <a:pt x="1147673" y="756564"/>
                  </a:lnTo>
                  <a:lnTo>
                    <a:pt x="1147673" y="754227"/>
                  </a:lnTo>
                  <a:close/>
                </a:path>
                <a:path w="4404360" h="796289">
                  <a:moveTo>
                    <a:pt x="1236814" y="766826"/>
                  </a:moveTo>
                  <a:lnTo>
                    <a:pt x="1233322" y="765429"/>
                  </a:lnTo>
                  <a:lnTo>
                    <a:pt x="1231455" y="767524"/>
                  </a:lnTo>
                  <a:lnTo>
                    <a:pt x="1231684" y="769162"/>
                  </a:lnTo>
                  <a:lnTo>
                    <a:pt x="1233779" y="771956"/>
                  </a:lnTo>
                  <a:lnTo>
                    <a:pt x="1235887" y="768921"/>
                  </a:lnTo>
                  <a:lnTo>
                    <a:pt x="1236814" y="766826"/>
                  </a:lnTo>
                  <a:close/>
                </a:path>
                <a:path w="4404360" h="796289">
                  <a:moveTo>
                    <a:pt x="1261783" y="763320"/>
                  </a:moveTo>
                  <a:lnTo>
                    <a:pt x="1258989" y="761453"/>
                  </a:lnTo>
                  <a:lnTo>
                    <a:pt x="1256880" y="760526"/>
                  </a:lnTo>
                  <a:lnTo>
                    <a:pt x="1255255" y="764260"/>
                  </a:lnTo>
                  <a:lnTo>
                    <a:pt x="1257350" y="765187"/>
                  </a:lnTo>
                  <a:lnTo>
                    <a:pt x="1259217" y="765898"/>
                  </a:lnTo>
                  <a:lnTo>
                    <a:pt x="1261783" y="763320"/>
                  </a:lnTo>
                  <a:close/>
                </a:path>
                <a:path w="4404360" h="796289">
                  <a:moveTo>
                    <a:pt x="1314056" y="789698"/>
                  </a:moveTo>
                  <a:lnTo>
                    <a:pt x="1311960" y="787361"/>
                  </a:lnTo>
                  <a:lnTo>
                    <a:pt x="1309624" y="787361"/>
                  </a:lnTo>
                  <a:lnTo>
                    <a:pt x="1307528" y="789698"/>
                  </a:lnTo>
                  <a:lnTo>
                    <a:pt x="1309624" y="792035"/>
                  </a:lnTo>
                  <a:lnTo>
                    <a:pt x="1311960" y="792035"/>
                  </a:lnTo>
                  <a:lnTo>
                    <a:pt x="1314056" y="789698"/>
                  </a:lnTo>
                  <a:close/>
                </a:path>
                <a:path w="4404360" h="796289">
                  <a:moveTo>
                    <a:pt x="1438211" y="734390"/>
                  </a:moveTo>
                  <a:lnTo>
                    <a:pt x="1437982" y="733691"/>
                  </a:lnTo>
                  <a:lnTo>
                    <a:pt x="1437970" y="732993"/>
                  </a:lnTo>
                  <a:lnTo>
                    <a:pt x="1436573" y="732751"/>
                  </a:lnTo>
                  <a:lnTo>
                    <a:pt x="1434947" y="732523"/>
                  </a:lnTo>
                  <a:lnTo>
                    <a:pt x="1433537" y="732523"/>
                  </a:lnTo>
                  <a:lnTo>
                    <a:pt x="1433309" y="732294"/>
                  </a:lnTo>
                  <a:lnTo>
                    <a:pt x="1432610" y="733221"/>
                  </a:lnTo>
                  <a:lnTo>
                    <a:pt x="1432610" y="733450"/>
                  </a:lnTo>
                  <a:lnTo>
                    <a:pt x="1433309" y="735558"/>
                  </a:lnTo>
                  <a:lnTo>
                    <a:pt x="1433779" y="735558"/>
                  </a:lnTo>
                  <a:lnTo>
                    <a:pt x="1435404" y="735787"/>
                  </a:lnTo>
                  <a:lnTo>
                    <a:pt x="1436814" y="735317"/>
                  </a:lnTo>
                  <a:lnTo>
                    <a:pt x="1438211" y="735088"/>
                  </a:lnTo>
                  <a:lnTo>
                    <a:pt x="1438211" y="734390"/>
                  </a:lnTo>
                  <a:close/>
                </a:path>
                <a:path w="4404360" h="796289">
                  <a:moveTo>
                    <a:pt x="1448244" y="762622"/>
                  </a:moveTo>
                  <a:lnTo>
                    <a:pt x="1446149" y="761695"/>
                  </a:lnTo>
                  <a:lnTo>
                    <a:pt x="1444282" y="760996"/>
                  </a:lnTo>
                  <a:lnTo>
                    <a:pt x="1441704" y="763562"/>
                  </a:lnTo>
                  <a:lnTo>
                    <a:pt x="1444510" y="765657"/>
                  </a:lnTo>
                  <a:lnTo>
                    <a:pt x="1446606" y="766597"/>
                  </a:lnTo>
                  <a:lnTo>
                    <a:pt x="1448244" y="762622"/>
                  </a:lnTo>
                  <a:close/>
                </a:path>
                <a:path w="4404360" h="796289">
                  <a:moveTo>
                    <a:pt x="1474851" y="732294"/>
                  </a:moveTo>
                  <a:lnTo>
                    <a:pt x="1474381" y="730885"/>
                  </a:lnTo>
                  <a:lnTo>
                    <a:pt x="1474152" y="729488"/>
                  </a:lnTo>
                  <a:lnTo>
                    <a:pt x="1473441" y="729488"/>
                  </a:lnTo>
                  <a:lnTo>
                    <a:pt x="1472742" y="729716"/>
                  </a:lnTo>
                  <a:lnTo>
                    <a:pt x="1472044" y="729716"/>
                  </a:lnTo>
                  <a:lnTo>
                    <a:pt x="1471815" y="731126"/>
                  </a:lnTo>
                  <a:lnTo>
                    <a:pt x="1471574" y="732751"/>
                  </a:lnTo>
                  <a:lnTo>
                    <a:pt x="1471574" y="734161"/>
                  </a:lnTo>
                  <a:lnTo>
                    <a:pt x="1471345" y="734390"/>
                  </a:lnTo>
                  <a:lnTo>
                    <a:pt x="1472285" y="735088"/>
                  </a:lnTo>
                  <a:lnTo>
                    <a:pt x="1472514" y="735088"/>
                  </a:lnTo>
                  <a:lnTo>
                    <a:pt x="1474609" y="734390"/>
                  </a:lnTo>
                  <a:lnTo>
                    <a:pt x="1474609" y="733920"/>
                  </a:lnTo>
                  <a:lnTo>
                    <a:pt x="1474851" y="732294"/>
                  </a:lnTo>
                  <a:close/>
                </a:path>
                <a:path w="4404360" h="796289">
                  <a:moveTo>
                    <a:pt x="1500987" y="756793"/>
                  </a:moveTo>
                  <a:lnTo>
                    <a:pt x="1498180" y="754926"/>
                  </a:lnTo>
                  <a:lnTo>
                    <a:pt x="1496085" y="753986"/>
                  </a:lnTo>
                  <a:lnTo>
                    <a:pt x="1494447" y="757720"/>
                  </a:lnTo>
                  <a:lnTo>
                    <a:pt x="1496555" y="758659"/>
                  </a:lnTo>
                  <a:lnTo>
                    <a:pt x="1498422" y="759358"/>
                  </a:lnTo>
                  <a:lnTo>
                    <a:pt x="1500987" y="756793"/>
                  </a:lnTo>
                  <a:close/>
                </a:path>
                <a:path w="4404360" h="796289">
                  <a:moveTo>
                    <a:pt x="1590827" y="763562"/>
                  </a:moveTo>
                  <a:lnTo>
                    <a:pt x="1587334" y="762393"/>
                  </a:lnTo>
                  <a:lnTo>
                    <a:pt x="1585455" y="764260"/>
                  </a:lnTo>
                  <a:lnTo>
                    <a:pt x="1585696" y="765898"/>
                  </a:lnTo>
                  <a:lnTo>
                    <a:pt x="1587792" y="768692"/>
                  </a:lnTo>
                  <a:lnTo>
                    <a:pt x="1589900" y="765657"/>
                  </a:lnTo>
                  <a:lnTo>
                    <a:pt x="1590827" y="763562"/>
                  </a:lnTo>
                  <a:close/>
                </a:path>
                <a:path w="4404360" h="796289">
                  <a:moveTo>
                    <a:pt x="1633537" y="75374"/>
                  </a:moveTo>
                  <a:lnTo>
                    <a:pt x="1631200" y="72339"/>
                  </a:lnTo>
                  <a:lnTo>
                    <a:pt x="1631899" y="70243"/>
                  </a:lnTo>
                  <a:lnTo>
                    <a:pt x="1628635" y="72339"/>
                  </a:lnTo>
                  <a:lnTo>
                    <a:pt x="1630032" y="76542"/>
                  </a:lnTo>
                  <a:lnTo>
                    <a:pt x="1633537" y="75374"/>
                  </a:lnTo>
                  <a:close/>
                </a:path>
                <a:path w="4404360" h="796289">
                  <a:moveTo>
                    <a:pt x="1753247" y="3035"/>
                  </a:moveTo>
                  <a:lnTo>
                    <a:pt x="1751152" y="698"/>
                  </a:lnTo>
                  <a:lnTo>
                    <a:pt x="1748815" y="698"/>
                  </a:lnTo>
                  <a:lnTo>
                    <a:pt x="1746719" y="3035"/>
                  </a:lnTo>
                  <a:lnTo>
                    <a:pt x="1748815" y="5359"/>
                  </a:lnTo>
                  <a:lnTo>
                    <a:pt x="1751152" y="5359"/>
                  </a:lnTo>
                  <a:lnTo>
                    <a:pt x="1753247" y="3035"/>
                  </a:lnTo>
                  <a:close/>
                </a:path>
                <a:path w="4404360" h="796289">
                  <a:moveTo>
                    <a:pt x="1795259" y="730186"/>
                  </a:moveTo>
                  <a:lnTo>
                    <a:pt x="1793392" y="728319"/>
                  </a:lnTo>
                  <a:lnTo>
                    <a:pt x="1791525" y="728560"/>
                  </a:lnTo>
                  <a:lnTo>
                    <a:pt x="1788960" y="730656"/>
                  </a:lnTo>
                  <a:lnTo>
                    <a:pt x="1791982" y="732751"/>
                  </a:lnTo>
                  <a:lnTo>
                    <a:pt x="1794090" y="733920"/>
                  </a:lnTo>
                  <a:lnTo>
                    <a:pt x="1795259" y="730186"/>
                  </a:lnTo>
                  <a:close/>
                </a:path>
                <a:path w="4404360" h="796289">
                  <a:moveTo>
                    <a:pt x="1855457" y="780364"/>
                  </a:moveTo>
                  <a:lnTo>
                    <a:pt x="1853133" y="778256"/>
                  </a:lnTo>
                  <a:lnTo>
                    <a:pt x="1850796" y="780364"/>
                  </a:lnTo>
                  <a:lnTo>
                    <a:pt x="1850796" y="782701"/>
                  </a:lnTo>
                  <a:lnTo>
                    <a:pt x="1853133" y="784796"/>
                  </a:lnTo>
                  <a:lnTo>
                    <a:pt x="1855457" y="782701"/>
                  </a:lnTo>
                  <a:lnTo>
                    <a:pt x="1855457" y="780364"/>
                  </a:lnTo>
                  <a:close/>
                </a:path>
                <a:path w="4404360" h="796289">
                  <a:moveTo>
                    <a:pt x="1903539" y="759828"/>
                  </a:moveTo>
                  <a:lnTo>
                    <a:pt x="1901672" y="757961"/>
                  </a:lnTo>
                  <a:lnTo>
                    <a:pt x="1900034" y="758190"/>
                  </a:lnTo>
                  <a:lnTo>
                    <a:pt x="1897227" y="760298"/>
                  </a:lnTo>
                  <a:lnTo>
                    <a:pt x="1900262" y="762393"/>
                  </a:lnTo>
                  <a:lnTo>
                    <a:pt x="1902371" y="763320"/>
                  </a:lnTo>
                  <a:lnTo>
                    <a:pt x="1903539" y="759828"/>
                  </a:lnTo>
                  <a:close/>
                </a:path>
                <a:path w="4404360" h="796289">
                  <a:moveTo>
                    <a:pt x="1919871" y="723887"/>
                  </a:moveTo>
                  <a:lnTo>
                    <a:pt x="1919630" y="723188"/>
                  </a:lnTo>
                  <a:lnTo>
                    <a:pt x="1918004" y="722960"/>
                  </a:lnTo>
                  <a:lnTo>
                    <a:pt x="1916607" y="722718"/>
                  </a:lnTo>
                  <a:lnTo>
                    <a:pt x="1915198" y="722718"/>
                  </a:lnTo>
                  <a:lnTo>
                    <a:pt x="1914969" y="722490"/>
                  </a:lnTo>
                  <a:lnTo>
                    <a:pt x="1914271" y="723417"/>
                  </a:lnTo>
                  <a:lnTo>
                    <a:pt x="1914271" y="723658"/>
                  </a:lnTo>
                  <a:lnTo>
                    <a:pt x="1914969" y="725754"/>
                  </a:lnTo>
                  <a:lnTo>
                    <a:pt x="1915439" y="725754"/>
                  </a:lnTo>
                  <a:lnTo>
                    <a:pt x="1917065" y="725982"/>
                  </a:lnTo>
                  <a:lnTo>
                    <a:pt x="1918474" y="725525"/>
                  </a:lnTo>
                  <a:lnTo>
                    <a:pt x="1919871" y="725284"/>
                  </a:lnTo>
                  <a:lnTo>
                    <a:pt x="1919871" y="723887"/>
                  </a:lnTo>
                  <a:close/>
                </a:path>
                <a:path w="4404360" h="796289">
                  <a:moveTo>
                    <a:pt x="1920570" y="717588"/>
                  </a:moveTo>
                  <a:lnTo>
                    <a:pt x="1917763" y="715492"/>
                  </a:lnTo>
                  <a:lnTo>
                    <a:pt x="1915668" y="714552"/>
                  </a:lnTo>
                  <a:lnTo>
                    <a:pt x="1914029" y="718058"/>
                  </a:lnTo>
                  <a:lnTo>
                    <a:pt x="1916137" y="719924"/>
                  </a:lnTo>
                  <a:lnTo>
                    <a:pt x="1917763" y="719683"/>
                  </a:lnTo>
                  <a:lnTo>
                    <a:pt x="1920570" y="717588"/>
                  </a:lnTo>
                  <a:close/>
                </a:path>
                <a:path w="4404360" h="796289">
                  <a:moveTo>
                    <a:pt x="1956041" y="770788"/>
                  </a:moveTo>
                  <a:lnTo>
                    <a:pt x="1955342" y="768692"/>
                  </a:lnTo>
                  <a:lnTo>
                    <a:pt x="1954872" y="768692"/>
                  </a:lnTo>
                  <a:lnTo>
                    <a:pt x="1953247" y="768464"/>
                  </a:lnTo>
                  <a:lnTo>
                    <a:pt x="1951837" y="768921"/>
                  </a:lnTo>
                  <a:lnTo>
                    <a:pt x="1950440" y="769162"/>
                  </a:lnTo>
                  <a:lnTo>
                    <a:pt x="1950440" y="770331"/>
                  </a:lnTo>
                  <a:lnTo>
                    <a:pt x="1950669" y="771258"/>
                  </a:lnTo>
                  <a:lnTo>
                    <a:pt x="1952307" y="771499"/>
                  </a:lnTo>
                  <a:lnTo>
                    <a:pt x="1953704" y="771728"/>
                  </a:lnTo>
                  <a:lnTo>
                    <a:pt x="1955114" y="771728"/>
                  </a:lnTo>
                  <a:lnTo>
                    <a:pt x="1955342" y="771956"/>
                  </a:lnTo>
                  <a:lnTo>
                    <a:pt x="1956041" y="771029"/>
                  </a:lnTo>
                  <a:lnTo>
                    <a:pt x="1956041" y="770788"/>
                  </a:lnTo>
                  <a:close/>
                </a:path>
                <a:path w="4404360" h="796289">
                  <a:moveTo>
                    <a:pt x="1983346" y="737654"/>
                  </a:moveTo>
                  <a:lnTo>
                    <a:pt x="1981009" y="735558"/>
                  </a:lnTo>
                  <a:lnTo>
                    <a:pt x="1978672" y="737895"/>
                  </a:lnTo>
                  <a:lnTo>
                    <a:pt x="1978672" y="739990"/>
                  </a:lnTo>
                  <a:lnTo>
                    <a:pt x="1981009" y="742086"/>
                  </a:lnTo>
                  <a:lnTo>
                    <a:pt x="1983346" y="739990"/>
                  </a:lnTo>
                  <a:lnTo>
                    <a:pt x="1983346" y="737654"/>
                  </a:lnTo>
                  <a:close/>
                </a:path>
                <a:path w="4404360" h="796289">
                  <a:moveTo>
                    <a:pt x="2028621" y="740219"/>
                  </a:moveTo>
                  <a:lnTo>
                    <a:pt x="2027682" y="739521"/>
                  </a:lnTo>
                  <a:lnTo>
                    <a:pt x="2027453" y="739521"/>
                  </a:lnTo>
                  <a:lnTo>
                    <a:pt x="2025345" y="740219"/>
                  </a:lnTo>
                  <a:lnTo>
                    <a:pt x="2025345" y="740689"/>
                  </a:lnTo>
                  <a:lnTo>
                    <a:pt x="2025116" y="742327"/>
                  </a:lnTo>
                  <a:lnTo>
                    <a:pt x="2025586" y="743724"/>
                  </a:lnTo>
                  <a:lnTo>
                    <a:pt x="2025815" y="745121"/>
                  </a:lnTo>
                  <a:lnTo>
                    <a:pt x="2026513" y="744893"/>
                  </a:lnTo>
                  <a:lnTo>
                    <a:pt x="2027910" y="744893"/>
                  </a:lnTo>
                  <a:lnTo>
                    <a:pt x="2028151" y="743254"/>
                  </a:lnTo>
                  <a:lnTo>
                    <a:pt x="2028380" y="741857"/>
                  </a:lnTo>
                  <a:lnTo>
                    <a:pt x="2028380" y="740460"/>
                  </a:lnTo>
                  <a:lnTo>
                    <a:pt x="2028621" y="740219"/>
                  </a:lnTo>
                  <a:close/>
                </a:path>
                <a:path w="4404360" h="796289">
                  <a:moveTo>
                    <a:pt x="2098154" y="718058"/>
                  </a:moveTo>
                  <a:lnTo>
                    <a:pt x="2095830" y="715949"/>
                  </a:lnTo>
                  <a:lnTo>
                    <a:pt x="2093493" y="718286"/>
                  </a:lnTo>
                  <a:lnTo>
                    <a:pt x="2093493" y="720382"/>
                  </a:lnTo>
                  <a:lnTo>
                    <a:pt x="2095830" y="722490"/>
                  </a:lnTo>
                  <a:lnTo>
                    <a:pt x="2098154" y="720382"/>
                  </a:lnTo>
                  <a:lnTo>
                    <a:pt x="2098154" y="718058"/>
                  </a:lnTo>
                  <a:close/>
                </a:path>
                <a:path w="4404360" h="796289">
                  <a:moveTo>
                    <a:pt x="2189403" y="714324"/>
                  </a:moveTo>
                  <a:lnTo>
                    <a:pt x="2186368" y="712216"/>
                  </a:lnTo>
                  <a:lnTo>
                    <a:pt x="2184273" y="711288"/>
                  </a:lnTo>
                  <a:lnTo>
                    <a:pt x="2183104" y="714781"/>
                  </a:lnTo>
                  <a:lnTo>
                    <a:pt x="2184971" y="716648"/>
                  </a:lnTo>
                  <a:lnTo>
                    <a:pt x="2186597" y="716419"/>
                  </a:lnTo>
                  <a:lnTo>
                    <a:pt x="2189403" y="714324"/>
                  </a:lnTo>
                  <a:close/>
                </a:path>
                <a:path w="4404360" h="796289">
                  <a:moveTo>
                    <a:pt x="2251710" y="760526"/>
                  </a:moveTo>
                  <a:lnTo>
                    <a:pt x="2251240" y="758431"/>
                  </a:lnTo>
                  <a:lnTo>
                    <a:pt x="2248204" y="758659"/>
                  </a:lnTo>
                  <a:lnTo>
                    <a:pt x="2248204" y="765187"/>
                  </a:lnTo>
                  <a:lnTo>
                    <a:pt x="2250313" y="765429"/>
                  </a:lnTo>
                  <a:lnTo>
                    <a:pt x="2251240" y="764260"/>
                  </a:lnTo>
                  <a:lnTo>
                    <a:pt x="2251481" y="762622"/>
                  </a:lnTo>
                  <a:lnTo>
                    <a:pt x="2251710" y="760526"/>
                  </a:lnTo>
                  <a:close/>
                </a:path>
                <a:path w="4404360" h="796289">
                  <a:moveTo>
                    <a:pt x="2318689" y="789927"/>
                  </a:moveTo>
                  <a:lnTo>
                    <a:pt x="2316353" y="786892"/>
                  </a:lnTo>
                  <a:lnTo>
                    <a:pt x="2317051" y="784796"/>
                  </a:lnTo>
                  <a:lnTo>
                    <a:pt x="2313546" y="786663"/>
                  </a:lnTo>
                  <a:lnTo>
                    <a:pt x="2315184" y="791095"/>
                  </a:lnTo>
                  <a:lnTo>
                    <a:pt x="2318689" y="789927"/>
                  </a:lnTo>
                  <a:close/>
                </a:path>
                <a:path w="4404360" h="796289">
                  <a:moveTo>
                    <a:pt x="2323350" y="782929"/>
                  </a:moveTo>
                  <a:lnTo>
                    <a:pt x="2318918" y="781532"/>
                  </a:lnTo>
                  <a:lnTo>
                    <a:pt x="2317051" y="784796"/>
                  </a:lnTo>
                  <a:lnTo>
                    <a:pt x="2319147" y="784326"/>
                  </a:lnTo>
                  <a:lnTo>
                    <a:pt x="2321953" y="786434"/>
                  </a:lnTo>
                  <a:lnTo>
                    <a:pt x="2322792" y="784326"/>
                  </a:lnTo>
                  <a:lnTo>
                    <a:pt x="2323350" y="782929"/>
                  </a:lnTo>
                  <a:close/>
                </a:path>
                <a:path w="4404360" h="796289">
                  <a:moveTo>
                    <a:pt x="2332926" y="750023"/>
                  </a:moveTo>
                  <a:lnTo>
                    <a:pt x="2331059" y="748157"/>
                  </a:lnTo>
                  <a:lnTo>
                    <a:pt x="2329421" y="748385"/>
                  </a:lnTo>
                  <a:lnTo>
                    <a:pt x="2326614" y="750493"/>
                  </a:lnTo>
                  <a:lnTo>
                    <a:pt x="2329650" y="752589"/>
                  </a:lnTo>
                  <a:lnTo>
                    <a:pt x="2331516" y="753529"/>
                  </a:lnTo>
                  <a:lnTo>
                    <a:pt x="2332926" y="750023"/>
                  </a:lnTo>
                  <a:close/>
                </a:path>
                <a:path w="4404360" h="796289">
                  <a:moveTo>
                    <a:pt x="2340152" y="783158"/>
                  </a:moveTo>
                  <a:lnTo>
                    <a:pt x="2337117" y="781062"/>
                  </a:lnTo>
                  <a:lnTo>
                    <a:pt x="2335022" y="780122"/>
                  </a:lnTo>
                  <a:lnTo>
                    <a:pt x="2333853" y="783628"/>
                  </a:lnTo>
                  <a:lnTo>
                    <a:pt x="2335720" y="785495"/>
                  </a:lnTo>
                  <a:lnTo>
                    <a:pt x="2337358" y="785266"/>
                  </a:lnTo>
                  <a:lnTo>
                    <a:pt x="2340152" y="783158"/>
                  </a:lnTo>
                  <a:close/>
                </a:path>
                <a:path w="4404360" h="796289">
                  <a:moveTo>
                    <a:pt x="2447506" y="108508"/>
                  </a:moveTo>
                  <a:lnTo>
                    <a:pt x="2446807" y="106413"/>
                  </a:lnTo>
                  <a:lnTo>
                    <a:pt x="2446337" y="106413"/>
                  </a:lnTo>
                  <a:lnTo>
                    <a:pt x="2444699" y="106172"/>
                  </a:lnTo>
                  <a:lnTo>
                    <a:pt x="2443302" y="106641"/>
                  </a:lnTo>
                  <a:lnTo>
                    <a:pt x="2441905" y="106883"/>
                  </a:lnTo>
                  <a:lnTo>
                    <a:pt x="2441905" y="107581"/>
                  </a:lnTo>
                  <a:lnTo>
                    <a:pt x="2442133" y="108280"/>
                  </a:lnTo>
                  <a:lnTo>
                    <a:pt x="2442133" y="108978"/>
                  </a:lnTo>
                  <a:lnTo>
                    <a:pt x="2443530" y="109207"/>
                  </a:lnTo>
                  <a:lnTo>
                    <a:pt x="2445169" y="109448"/>
                  </a:lnTo>
                  <a:lnTo>
                    <a:pt x="2446566" y="109448"/>
                  </a:lnTo>
                  <a:lnTo>
                    <a:pt x="2446807" y="109677"/>
                  </a:lnTo>
                  <a:lnTo>
                    <a:pt x="2447506" y="108750"/>
                  </a:lnTo>
                  <a:lnTo>
                    <a:pt x="2447506" y="108508"/>
                  </a:lnTo>
                  <a:close/>
                </a:path>
                <a:path w="4404360" h="796289">
                  <a:moveTo>
                    <a:pt x="2559748" y="2794"/>
                  </a:moveTo>
                  <a:lnTo>
                    <a:pt x="2558821" y="2095"/>
                  </a:lnTo>
                  <a:lnTo>
                    <a:pt x="2558580" y="2095"/>
                  </a:lnTo>
                  <a:lnTo>
                    <a:pt x="2556484" y="2794"/>
                  </a:lnTo>
                  <a:lnTo>
                    <a:pt x="2556484" y="3263"/>
                  </a:lnTo>
                  <a:lnTo>
                    <a:pt x="2556243" y="4902"/>
                  </a:lnTo>
                  <a:lnTo>
                    <a:pt x="2556713" y="6299"/>
                  </a:lnTo>
                  <a:lnTo>
                    <a:pt x="2556954" y="7696"/>
                  </a:lnTo>
                  <a:lnTo>
                    <a:pt x="2557653" y="7467"/>
                  </a:lnTo>
                  <a:lnTo>
                    <a:pt x="2559050" y="7467"/>
                  </a:lnTo>
                  <a:lnTo>
                    <a:pt x="2559278" y="6070"/>
                  </a:lnTo>
                  <a:lnTo>
                    <a:pt x="2559520" y="4432"/>
                  </a:lnTo>
                  <a:lnTo>
                    <a:pt x="2559520" y="3035"/>
                  </a:lnTo>
                  <a:lnTo>
                    <a:pt x="2559748" y="2794"/>
                  </a:lnTo>
                  <a:close/>
                </a:path>
                <a:path w="4404360" h="796289">
                  <a:moveTo>
                    <a:pt x="2569553" y="781532"/>
                  </a:moveTo>
                  <a:lnTo>
                    <a:pt x="2569083" y="780122"/>
                  </a:lnTo>
                  <a:lnTo>
                    <a:pt x="2568854" y="778725"/>
                  </a:lnTo>
                  <a:lnTo>
                    <a:pt x="2567444" y="778725"/>
                  </a:lnTo>
                  <a:lnTo>
                    <a:pt x="2566746" y="778967"/>
                  </a:lnTo>
                  <a:lnTo>
                    <a:pt x="2566517" y="780592"/>
                  </a:lnTo>
                  <a:lnTo>
                    <a:pt x="2566289" y="781989"/>
                  </a:lnTo>
                  <a:lnTo>
                    <a:pt x="2566289" y="783399"/>
                  </a:lnTo>
                  <a:lnTo>
                    <a:pt x="2566047" y="783628"/>
                  </a:lnTo>
                  <a:lnTo>
                    <a:pt x="2566987" y="784326"/>
                  </a:lnTo>
                  <a:lnTo>
                    <a:pt x="2567216" y="784326"/>
                  </a:lnTo>
                  <a:lnTo>
                    <a:pt x="2569311" y="783628"/>
                  </a:lnTo>
                  <a:lnTo>
                    <a:pt x="2569311" y="783158"/>
                  </a:lnTo>
                  <a:lnTo>
                    <a:pt x="2569553" y="781532"/>
                  </a:lnTo>
                  <a:close/>
                </a:path>
                <a:path w="4404360" h="796289">
                  <a:moveTo>
                    <a:pt x="2602458" y="753757"/>
                  </a:moveTo>
                  <a:lnTo>
                    <a:pt x="2599423" y="751662"/>
                  </a:lnTo>
                  <a:lnTo>
                    <a:pt x="2597315" y="750493"/>
                  </a:lnTo>
                  <a:lnTo>
                    <a:pt x="2596159" y="754227"/>
                  </a:lnTo>
                  <a:lnTo>
                    <a:pt x="2598026" y="756094"/>
                  </a:lnTo>
                  <a:lnTo>
                    <a:pt x="2599652" y="755853"/>
                  </a:lnTo>
                  <a:lnTo>
                    <a:pt x="2602458" y="753757"/>
                  </a:lnTo>
                  <a:close/>
                </a:path>
                <a:path w="4404360" h="796289">
                  <a:moveTo>
                    <a:pt x="2776080" y="720852"/>
                  </a:moveTo>
                  <a:lnTo>
                    <a:pt x="2773045" y="718756"/>
                  </a:lnTo>
                  <a:lnTo>
                    <a:pt x="2770936" y="717816"/>
                  </a:lnTo>
                  <a:lnTo>
                    <a:pt x="2769539" y="721321"/>
                  </a:lnTo>
                  <a:lnTo>
                    <a:pt x="2771648" y="723188"/>
                  </a:lnTo>
                  <a:lnTo>
                    <a:pt x="2773273" y="722960"/>
                  </a:lnTo>
                  <a:lnTo>
                    <a:pt x="2776080" y="720852"/>
                  </a:lnTo>
                  <a:close/>
                </a:path>
                <a:path w="4404360" h="796289">
                  <a:moveTo>
                    <a:pt x="2955531" y="767524"/>
                  </a:moveTo>
                  <a:lnTo>
                    <a:pt x="2954832" y="765429"/>
                  </a:lnTo>
                  <a:lnTo>
                    <a:pt x="2954363" y="765429"/>
                  </a:lnTo>
                  <a:lnTo>
                    <a:pt x="2952737" y="765187"/>
                  </a:lnTo>
                  <a:lnTo>
                    <a:pt x="2951327" y="765657"/>
                  </a:lnTo>
                  <a:lnTo>
                    <a:pt x="2949930" y="765898"/>
                  </a:lnTo>
                  <a:lnTo>
                    <a:pt x="2949930" y="766356"/>
                  </a:lnTo>
                  <a:lnTo>
                    <a:pt x="2950159" y="767054"/>
                  </a:lnTo>
                  <a:lnTo>
                    <a:pt x="2950159" y="767994"/>
                  </a:lnTo>
                  <a:lnTo>
                    <a:pt x="2951797" y="768223"/>
                  </a:lnTo>
                  <a:lnTo>
                    <a:pt x="2953194" y="768464"/>
                  </a:lnTo>
                  <a:lnTo>
                    <a:pt x="2954604" y="768464"/>
                  </a:lnTo>
                  <a:lnTo>
                    <a:pt x="2954832" y="768692"/>
                  </a:lnTo>
                  <a:lnTo>
                    <a:pt x="2955531" y="767765"/>
                  </a:lnTo>
                  <a:lnTo>
                    <a:pt x="2955531" y="767524"/>
                  </a:lnTo>
                  <a:close/>
                </a:path>
                <a:path w="4404360" h="796289">
                  <a:moveTo>
                    <a:pt x="3257740" y="784796"/>
                  </a:moveTo>
                  <a:lnTo>
                    <a:pt x="3257270" y="783399"/>
                  </a:lnTo>
                  <a:lnTo>
                    <a:pt x="3257042" y="781989"/>
                  </a:lnTo>
                  <a:lnTo>
                    <a:pt x="3255632" y="781989"/>
                  </a:lnTo>
                  <a:lnTo>
                    <a:pt x="3254933" y="782231"/>
                  </a:lnTo>
                  <a:lnTo>
                    <a:pt x="3254705" y="783856"/>
                  </a:lnTo>
                  <a:lnTo>
                    <a:pt x="3254476" y="785266"/>
                  </a:lnTo>
                  <a:lnTo>
                    <a:pt x="3254476" y="786663"/>
                  </a:lnTo>
                  <a:lnTo>
                    <a:pt x="3254235" y="786892"/>
                  </a:lnTo>
                  <a:lnTo>
                    <a:pt x="3255175" y="787590"/>
                  </a:lnTo>
                  <a:lnTo>
                    <a:pt x="3255403" y="787590"/>
                  </a:lnTo>
                  <a:lnTo>
                    <a:pt x="3257499" y="786892"/>
                  </a:lnTo>
                  <a:lnTo>
                    <a:pt x="3257499" y="786434"/>
                  </a:lnTo>
                  <a:lnTo>
                    <a:pt x="3257740" y="784796"/>
                  </a:lnTo>
                  <a:close/>
                </a:path>
                <a:path w="4404360" h="796289">
                  <a:moveTo>
                    <a:pt x="3453765" y="779424"/>
                  </a:moveTo>
                  <a:lnTo>
                    <a:pt x="3453523" y="778725"/>
                  </a:lnTo>
                  <a:lnTo>
                    <a:pt x="3451898" y="778497"/>
                  </a:lnTo>
                  <a:lnTo>
                    <a:pt x="3450488" y="778256"/>
                  </a:lnTo>
                  <a:lnTo>
                    <a:pt x="3449091" y="778256"/>
                  </a:lnTo>
                  <a:lnTo>
                    <a:pt x="3448862" y="778027"/>
                  </a:lnTo>
                  <a:lnTo>
                    <a:pt x="3448164" y="778967"/>
                  </a:lnTo>
                  <a:lnTo>
                    <a:pt x="3448164" y="779195"/>
                  </a:lnTo>
                  <a:lnTo>
                    <a:pt x="3448862" y="781291"/>
                  </a:lnTo>
                  <a:lnTo>
                    <a:pt x="3449332" y="781291"/>
                  </a:lnTo>
                  <a:lnTo>
                    <a:pt x="3450958" y="781532"/>
                  </a:lnTo>
                  <a:lnTo>
                    <a:pt x="3452368" y="781062"/>
                  </a:lnTo>
                  <a:lnTo>
                    <a:pt x="3453765" y="780834"/>
                  </a:lnTo>
                  <a:lnTo>
                    <a:pt x="3453765" y="779424"/>
                  </a:lnTo>
                  <a:close/>
                </a:path>
                <a:path w="4404360" h="796289">
                  <a:moveTo>
                    <a:pt x="3484562" y="744423"/>
                  </a:moveTo>
                  <a:lnTo>
                    <a:pt x="3482225" y="742327"/>
                  </a:lnTo>
                  <a:lnTo>
                    <a:pt x="3479901" y="744423"/>
                  </a:lnTo>
                  <a:lnTo>
                    <a:pt x="3479901" y="746760"/>
                  </a:lnTo>
                  <a:lnTo>
                    <a:pt x="3482225" y="748855"/>
                  </a:lnTo>
                  <a:lnTo>
                    <a:pt x="3484562" y="746518"/>
                  </a:lnTo>
                  <a:lnTo>
                    <a:pt x="3484562" y="744423"/>
                  </a:lnTo>
                  <a:close/>
                </a:path>
                <a:path w="4404360" h="796289">
                  <a:moveTo>
                    <a:pt x="3729596" y="747229"/>
                  </a:moveTo>
                  <a:lnTo>
                    <a:pt x="3727500" y="744651"/>
                  </a:lnTo>
                  <a:lnTo>
                    <a:pt x="3725164" y="744651"/>
                  </a:lnTo>
                  <a:lnTo>
                    <a:pt x="3723055" y="747229"/>
                  </a:lnTo>
                  <a:lnTo>
                    <a:pt x="3725164" y="749554"/>
                  </a:lnTo>
                  <a:lnTo>
                    <a:pt x="3727500" y="749554"/>
                  </a:lnTo>
                  <a:lnTo>
                    <a:pt x="3729596" y="747229"/>
                  </a:lnTo>
                  <a:close/>
                </a:path>
                <a:path w="4404360" h="796289">
                  <a:moveTo>
                    <a:pt x="3804970" y="757021"/>
                  </a:moveTo>
                  <a:lnTo>
                    <a:pt x="3802875" y="754697"/>
                  </a:lnTo>
                  <a:lnTo>
                    <a:pt x="3800538" y="754697"/>
                  </a:lnTo>
                  <a:lnTo>
                    <a:pt x="3798443" y="757021"/>
                  </a:lnTo>
                  <a:lnTo>
                    <a:pt x="3800538" y="759358"/>
                  </a:lnTo>
                  <a:lnTo>
                    <a:pt x="3802875" y="759358"/>
                  </a:lnTo>
                  <a:lnTo>
                    <a:pt x="3804970" y="757021"/>
                  </a:lnTo>
                  <a:close/>
                </a:path>
                <a:path w="4404360" h="796289">
                  <a:moveTo>
                    <a:pt x="4040898" y="786434"/>
                  </a:moveTo>
                  <a:lnTo>
                    <a:pt x="4038803" y="784098"/>
                  </a:lnTo>
                  <a:lnTo>
                    <a:pt x="4036695" y="784098"/>
                  </a:lnTo>
                  <a:lnTo>
                    <a:pt x="4034371" y="786434"/>
                  </a:lnTo>
                  <a:lnTo>
                    <a:pt x="4036466" y="788758"/>
                  </a:lnTo>
                  <a:lnTo>
                    <a:pt x="4038803" y="788758"/>
                  </a:lnTo>
                  <a:lnTo>
                    <a:pt x="4040898" y="786434"/>
                  </a:lnTo>
                  <a:close/>
                </a:path>
                <a:path w="4404360" h="796289">
                  <a:moveTo>
                    <a:pt x="4139374" y="737184"/>
                  </a:moveTo>
                  <a:lnTo>
                    <a:pt x="4137279" y="734860"/>
                  </a:lnTo>
                  <a:lnTo>
                    <a:pt x="4134942" y="734860"/>
                  </a:lnTo>
                  <a:lnTo>
                    <a:pt x="4132846" y="737184"/>
                  </a:lnTo>
                  <a:lnTo>
                    <a:pt x="4134942" y="739762"/>
                  </a:lnTo>
                  <a:lnTo>
                    <a:pt x="4137050" y="739762"/>
                  </a:lnTo>
                  <a:lnTo>
                    <a:pt x="4139374" y="737184"/>
                  </a:lnTo>
                  <a:close/>
                </a:path>
                <a:path w="4404360" h="796289">
                  <a:moveTo>
                    <a:pt x="4201922" y="711047"/>
                  </a:moveTo>
                  <a:lnTo>
                    <a:pt x="4198886" y="708952"/>
                  </a:lnTo>
                  <a:lnTo>
                    <a:pt x="4196791" y="708025"/>
                  </a:lnTo>
                  <a:lnTo>
                    <a:pt x="4195622" y="711517"/>
                  </a:lnTo>
                  <a:lnTo>
                    <a:pt x="4197489" y="713384"/>
                  </a:lnTo>
                  <a:lnTo>
                    <a:pt x="4199128" y="713155"/>
                  </a:lnTo>
                  <a:lnTo>
                    <a:pt x="4201922" y="711047"/>
                  </a:lnTo>
                  <a:close/>
                </a:path>
                <a:path w="4404360" h="796289">
                  <a:moveTo>
                    <a:pt x="4214990" y="927"/>
                  </a:moveTo>
                  <a:lnTo>
                    <a:pt x="4212653" y="2336"/>
                  </a:lnTo>
                  <a:lnTo>
                    <a:pt x="4209618" y="0"/>
                  </a:lnTo>
                  <a:lnTo>
                    <a:pt x="4208449" y="3263"/>
                  </a:lnTo>
                  <a:lnTo>
                    <a:pt x="4212895" y="4660"/>
                  </a:lnTo>
                  <a:lnTo>
                    <a:pt x="4214203" y="2336"/>
                  </a:lnTo>
                  <a:lnTo>
                    <a:pt x="4214990" y="927"/>
                  </a:lnTo>
                  <a:close/>
                </a:path>
                <a:path w="4404360" h="796289">
                  <a:moveTo>
                    <a:pt x="4336110" y="740460"/>
                  </a:moveTo>
                  <a:lnTo>
                    <a:pt x="4333303" y="738352"/>
                  </a:lnTo>
                  <a:lnTo>
                    <a:pt x="4331208" y="737425"/>
                  </a:lnTo>
                  <a:lnTo>
                    <a:pt x="4329798" y="740918"/>
                  </a:lnTo>
                  <a:lnTo>
                    <a:pt x="4331665" y="742784"/>
                  </a:lnTo>
                  <a:lnTo>
                    <a:pt x="4333303" y="742556"/>
                  </a:lnTo>
                  <a:lnTo>
                    <a:pt x="4336110" y="740460"/>
                  </a:lnTo>
                  <a:close/>
                </a:path>
                <a:path w="4404360" h="796289">
                  <a:moveTo>
                    <a:pt x="4404245" y="759828"/>
                  </a:moveTo>
                  <a:lnTo>
                    <a:pt x="4402379" y="757961"/>
                  </a:lnTo>
                  <a:lnTo>
                    <a:pt x="4400740" y="758190"/>
                  </a:lnTo>
                  <a:lnTo>
                    <a:pt x="4397946" y="760298"/>
                  </a:lnTo>
                  <a:lnTo>
                    <a:pt x="4400982" y="762393"/>
                  </a:lnTo>
                  <a:lnTo>
                    <a:pt x="4403077" y="763320"/>
                  </a:lnTo>
                  <a:lnTo>
                    <a:pt x="4404245" y="75982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04" name="object 104"/>
            <p:cNvSpPr/>
            <p:nvPr/>
          </p:nvSpPr>
          <p:spPr>
            <a:xfrm>
              <a:off x="1263078" y="4285538"/>
              <a:ext cx="4267200" cy="873125"/>
            </a:xfrm>
            <a:custGeom>
              <a:avLst/>
              <a:gdLst/>
              <a:ahLst/>
              <a:cxnLst/>
              <a:rect l="l" t="t" r="r" b="b"/>
              <a:pathLst>
                <a:path w="4267200" h="873125">
                  <a:moveTo>
                    <a:pt x="6299" y="815136"/>
                  </a:moveTo>
                  <a:lnTo>
                    <a:pt x="3263" y="813041"/>
                  </a:lnTo>
                  <a:lnTo>
                    <a:pt x="1168" y="812101"/>
                  </a:lnTo>
                  <a:lnTo>
                    <a:pt x="0" y="815606"/>
                  </a:lnTo>
                  <a:lnTo>
                    <a:pt x="1866" y="817473"/>
                  </a:lnTo>
                  <a:lnTo>
                    <a:pt x="3492" y="817245"/>
                  </a:lnTo>
                  <a:lnTo>
                    <a:pt x="6299" y="815136"/>
                  </a:lnTo>
                  <a:close/>
                </a:path>
                <a:path w="4267200" h="873125">
                  <a:moveTo>
                    <a:pt x="8864" y="801839"/>
                  </a:moveTo>
                  <a:lnTo>
                    <a:pt x="8636" y="801141"/>
                  </a:lnTo>
                  <a:lnTo>
                    <a:pt x="7226" y="800900"/>
                  </a:lnTo>
                  <a:lnTo>
                    <a:pt x="5600" y="800671"/>
                  </a:lnTo>
                  <a:lnTo>
                    <a:pt x="4191" y="800671"/>
                  </a:lnTo>
                  <a:lnTo>
                    <a:pt x="3962" y="800442"/>
                  </a:lnTo>
                  <a:lnTo>
                    <a:pt x="3263" y="801370"/>
                  </a:lnTo>
                  <a:lnTo>
                    <a:pt x="3263" y="801611"/>
                  </a:lnTo>
                  <a:lnTo>
                    <a:pt x="3962" y="803706"/>
                  </a:lnTo>
                  <a:lnTo>
                    <a:pt x="4432" y="803706"/>
                  </a:lnTo>
                  <a:lnTo>
                    <a:pt x="6057" y="803935"/>
                  </a:lnTo>
                  <a:lnTo>
                    <a:pt x="7467" y="803478"/>
                  </a:lnTo>
                  <a:lnTo>
                    <a:pt x="8864" y="803236"/>
                  </a:lnTo>
                  <a:lnTo>
                    <a:pt x="8864" y="801839"/>
                  </a:lnTo>
                  <a:close/>
                </a:path>
                <a:path w="4267200" h="873125">
                  <a:moveTo>
                    <a:pt x="29171" y="851306"/>
                  </a:moveTo>
                  <a:lnTo>
                    <a:pt x="26365" y="849210"/>
                  </a:lnTo>
                  <a:lnTo>
                    <a:pt x="24269" y="848283"/>
                  </a:lnTo>
                  <a:lnTo>
                    <a:pt x="22860" y="851776"/>
                  </a:lnTo>
                  <a:lnTo>
                    <a:pt x="24726" y="853643"/>
                  </a:lnTo>
                  <a:lnTo>
                    <a:pt x="26365" y="853414"/>
                  </a:lnTo>
                  <a:lnTo>
                    <a:pt x="29171" y="851306"/>
                  </a:lnTo>
                  <a:close/>
                </a:path>
                <a:path w="4267200" h="873125">
                  <a:moveTo>
                    <a:pt x="31737" y="860640"/>
                  </a:moveTo>
                  <a:lnTo>
                    <a:pt x="29870" y="858774"/>
                  </a:lnTo>
                  <a:lnTo>
                    <a:pt x="28232" y="859015"/>
                  </a:lnTo>
                  <a:lnTo>
                    <a:pt x="25438" y="861110"/>
                  </a:lnTo>
                  <a:lnTo>
                    <a:pt x="28460" y="863219"/>
                  </a:lnTo>
                  <a:lnTo>
                    <a:pt x="30568" y="864146"/>
                  </a:lnTo>
                  <a:lnTo>
                    <a:pt x="31737" y="860640"/>
                  </a:lnTo>
                  <a:close/>
                </a:path>
                <a:path w="4267200" h="873125">
                  <a:moveTo>
                    <a:pt x="41998" y="831710"/>
                  </a:moveTo>
                  <a:lnTo>
                    <a:pt x="39903" y="829373"/>
                  </a:lnTo>
                  <a:lnTo>
                    <a:pt x="37795" y="829373"/>
                  </a:lnTo>
                  <a:lnTo>
                    <a:pt x="35471" y="831710"/>
                  </a:lnTo>
                  <a:lnTo>
                    <a:pt x="37566" y="834047"/>
                  </a:lnTo>
                  <a:lnTo>
                    <a:pt x="39903" y="834047"/>
                  </a:lnTo>
                  <a:lnTo>
                    <a:pt x="41998" y="831710"/>
                  </a:lnTo>
                  <a:close/>
                </a:path>
                <a:path w="4267200" h="873125">
                  <a:moveTo>
                    <a:pt x="68376" y="843140"/>
                  </a:moveTo>
                  <a:lnTo>
                    <a:pt x="66268" y="843610"/>
                  </a:lnTo>
                  <a:lnTo>
                    <a:pt x="63233" y="841514"/>
                  </a:lnTo>
                  <a:lnTo>
                    <a:pt x="62064" y="845007"/>
                  </a:lnTo>
                  <a:lnTo>
                    <a:pt x="66509" y="846416"/>
                  </a:lnTo>
                  <a:lnTo>
                    <a:pt x="68110" y="843610"/>
                  </a:lnTo>
                  <a:lnTo>
                    <a:pt x="68376" y="843140"/>
                  </a:lnTo>
                  <a:close/>
                </a:path>
                <a:path w="4267200" h="873125">
                  <a:moveTo>
                    <a:pt x="74434" y="827976"/>
                  </a:moveTo>
                  <a:lnTo>
                    <a:pt x="74206" y="827278"/>
                  </a:lnTo>
                  <a:lnTo>
                    <a:pt x="72809" y="827036"/>
                  </a:lnTo>
                  <a:lnTo>
                    <a:pt x="71170" y="826808"/>
                  </a:lnTo>
                  <a:lnTo>
                    <a:pt x="69773" y="826808"/>
                  </a:lnTo>
                  <a:lnTo>
                    <a:pt x="69532" y="826579"/>
                  </a:lnTo>
                  <a:lnTo>
                    <a:pt x="68834" y="827506"/>
                  </a:lnTo>
                  <a:lnTo>
                    <a:pt x="68834" y="827747"/>
                  </a:lnTo>
                  <a:lnTo>
                    <a:pt x="69532" y="829843"/>
                  </a:lnTo>
                  <a:lnTo>
                    <a:pt x="70002" y="829843"/>
                  </a:lnTo>
                  <a:lnTo>
                    <a:pt x="71640" y="830072"/>
                  </a:lnTo>
                  <a:lnTo>
                    <a:pt x="73037" y="829614"/>
                  </a:lnTo>
                  <a:lnTo>
                    <a:pt x="74434" y="829373"/>
                  </a:lnTo>
                  <a:lnTo>
                    <a:pt x="74434" y="827976"/>
                  </a:lnTo>
                  <a:close/>
                </a:path>
                <a:path w="4267200" h="873125">
                  <a:moveTo>
                    <a:pt x="94742" y="861110"/>
                  </a:moveTo>
                  <a:lnTo>
                    <a:pt x="91706" y="859015"/>
                  </a:lnTo>
                  <a:lnTo>
                    <a:pt x="89839" y="858075"/>
                  </a:lnTo>
                  <a:lnTo>
                    <a:pt x="88442" y="861580"/>
                  </a:lnTo>
                  <a:lnTo>
                    <a:pt x="90309" y="863447"/>
                  </a:lnTo>
                  <a:lnTo>
                    <a:pt x="91935" y="863219"/>
                  </a:lnTo>
                  <a:lnTo>
                    <a:pt x="94742" y="861110"/>
                  </a:lnTo>
                  <a:close/>
                </a:path>
                <a:path w="4267200" h="873125">
                  <a:moveTo>
                    <a:pt x="160782" y="802767"/>
                  </a:moveTo>
                  <a:lnTo>
                    <a:pt x="158445" y="800442"/>
                  </a:lnTo>
                  <a:lnTo>
                    <a:pt x="156121" y="802538"/>
                  </a:lnTo>
                  <a:lnTo>
                    <a:pt x="156121" y="804875"/>
                  </a:lnTo>
                  <a:lnTo>
                    <a:pt x="158445" y="806970"/>
                  </a:lnTo>
                  <a:lnTo>
                    <a:pt x="160782" y="804875"/>
                  </a:lnTo>
                  <a:lnTo>
                    <a:pt x="160782" y="802767"/>
                  </a:lnTo>
                  <a:close/>
                </a:path>
                <a:path w="4267200" h="873125">
                  <a:moveTo>
                    <a:pt x="173151" y="813511"/>
                  </a:moveTo>
                  <a:lnTo>
                    <a:pt x="171284" y="810234"/>
                  </a:lnTo>
                  <a:lnTo>
                    <a:pt x="166852" y="811644"/>
                  </a:lnTo>
                  <a:lnTo>
                    <a:pt x="168021" y="815136"/>
                  </a:lnTo>
                  <a:lnTo>
                    <a:pt x="171056" y="812812"/>
                  </a:lnTo>
                  <a:lnTo>
                    <a:pt x="173151" y="813511"/>
                  </a:lnTo>
                  <a:close/>
                </a:path>
                <a:path w="4267200" h="873125">
                  <a:moveTo>
                    <a:pt x="176657" y="848042"/>
                  </a:moveTo>
                  <a:lnTo>
                    <a:pt x="173850" y="845947"/>
                  </a:lnTo>
                  <a:lnTo>
                    <a:pt x="171754" y="845007"/>
                  </a:lnTo>
                  <a:lnTo>
                    <a:pt x="170345" y="848512"/>
                  </a:lnTo>
                  <a:lnTo>
                    <a:pt x="172212" y="850379"/>
                  </a:lnTo>
                  <a:lnTo>
                    <a:pt x="173850" y="850150"/>
                  </a:lnTo>
                  <a:lnTo>
                    <a:pt x="176657" y="848042"/>
                  </a:lnTo>
                  <a:close/>
                </a:path>
                <a:path w="4267200" h="873125">
                  <a:moveTo>
                    <a:pt x="196951" y="120891"/>
                  </a:moveTo>
                  <a:lnTo>
                    <a:pt x="194614" y="118783"/>
                  </a:lnTo>
                  <a:lnTo>
                    <a:pt x="192290" y="120891"/>
                  </a:lnTo>
                  <a:lnTo>
                    <a:pt x="192290" y="123215"/>
                  </a:lnTo>
                  <a:lnTo>
                    <a:pt x="194614" y="125323"/>
                  </a:lnTo>
                  <a:lnTo>
                    <a:pt x="196951" y="123215"/>
                  </a:lnTo>
                  <a:lnTo>
                    <a:pt x="196951" y="120891"/>
                  </a:lnTo>
                  <a:close/>
                </a:path>
                <a:path w="4267200" h="873125">
                  <a:moveTo>
                    <a:pt x="255066" y="122059"/>
                  </a:moveTo>
                  <a:lnTo>
                    <a:pt x="253199" y="118783"/>
                  </a:lnTo>
                  <a:lnTo>
                    <a:pt x="248754" y="120192"/>
                  </a:lnTo>
                  <a:lnTo>
                    <a:pt x="249923" y="123685"/>
                  </a:lnTo>
                  <a:lnTo>
                    <a:pt x="252958" y="121348"/>
                  </a:lnTo>
                  <a:lnTo>
                    <a:pt x="255066" y="122059"/>
                  </a:lnTo>
                  <a:close/>
                </a:path>
                <a:path w="4267200" h="873125">
                  <a:moveTo>
                    <a:pt x="359613" y="809307"/>
                  </a:moveTo>
                  <a:lnTo>
                    <a:pt x="358902" y="807212"/>
                  </a:lnTo>
                  <a:lnTo>
                    <a:pt x="358444" y="807212"/>
                  </a:lnTo>
                  <a:lnTo>
                    <a:pt x="356806" y="806970"/>
                  </a:lnTo>
                  <a:lnTo>
                    <a:pt x="355409" y="807440"/>
                  </a:lnTo>
                  <a:lnTo>
                    <a:pt x="354012" y="807669"/>
                  </a:lnTo>
                  <a:lnTo>
                    <a:pt x="354012" y="809078"/>
                  </a:lnTo>
                  <a:lnTo>
                    <a:pt x="354241" y="809777"/>
                  </a:lnTo>
                  <a:lnTo>
                    <a:pt x="355638" y="810006"/>
                  </a:lnTo>
                  <a:lnTo>
                    <a:pt x="357276" y="810234"/>
                  </a:lnTo>
                  <a:lnTo>
                    <a:pt x="358673" y="810234"/>
                  </a:lnTo>
                  <a:lnTo>
                    <a:pt x="358902" y="810475"/>
                  </a:lnTo>
                  <a:lnTo>
                    <a:pt x="359613" y="809536"/>
                  </a:lnTo>
                  <a:lnTo>
                    <a:pt x="359613" y="809307"/>
                  </a:lnTo>
                  <a:close/>
                </a:path>
                <a:path w="4267200" h="873125">
                  <a:moveTo>
                    <a:pt x="359613" y="116687"/>
                  </a:moveTo>
                  <a:lnTo>
                    <a:pt x="359371" y="115989"/>
                  </a:lnTo>
                  <a:lnTo>
                    <a:pt x="357974" y="115747"/>
                  </a:lnTo>
                  <a:lnTo>
                    <a:pt x="356336" y="115519"/>
                  </a:lnTo>
                  <a:lnTo>
                    <a:pt x="354939" y="115519"/>
                  </a:lnTo>
                  <a:lnTo>
                    <a:pt x="354711" y="115290"/>
                  </a:lnTo>
                  <a:lnTo>
                    <a:pt x="354012" y="116217"/>
                  </a:lnTo>
                  <a:lnTo>
                    <a:pt x="354012" y="116459"/>
                  </a:lnTo>
                  <a:lnTo>
                    <a:pt x="354711" y="118554"/>
                  </a:lnTo>
                  <a:lnTo>
                    <a:pt x="355168" y="118554"/>
                  </a:lnTo>
                  <a:lnTo>
                    <a:pt x="356806" y="118783"/>
                  </a:lnTo>
                  <a:lnTo>
                    <a:pt x="358203" y="118325"/>
                  </a:lnTo>
                  <a:lnTo>
                    <a:pt x="359613" y="118084"/>
                  </a:lnTo>
                  <a:lnTo>
                    <a:pt x="359613" y="116687"/>
                  </a:lnTo>
                  <a:close/>
                </a:path>
                <a:path w="4267200" h="873125">
                  <a:moveTo>
                    <a:pt x="434987" y="822375"/>
                  </a:moveTo>
                  <a:lnTo>
                    <a:pt x="434289" y="820280"/>
                  </a:lnTo>
                  <a:lnTo>
                    <a:pt x="433819" y="820280"/>
                  </a:lnTo>
                  <a:lnTo>
                    <a:pt x="432181" y="820039"/>
                  </a:lnTo>
                  <a:lnTo>
                    <a:pt x="430784" y="820508"/>
                  </a:lnTo>
                  <a:lnTo>
                    <a:pt x="429387" y="820737"/>
                  </a:lnTo>
                  <a:lnTo>
                    <a:pt x="429387" y="822147"/>
                  </a:lnTo>
                  <a:lnTo>
                    <a:pt x="429615" y="822845"/>
                  </a:lnTo>
                  <a:lnTo>
                    <a:pt x="431012" y="823074"/>
                  </a:lnTo>
                  <a:lnTo>
                    <a:pt x="432650" y="823302"/>
                  </a:lnTo>
                  <a:lnTo>
                    <a:pt x="434047" y="823302"/>
                  </a:lnTo>
                  <a:lnTo>
                    <a:pt x="434276" y="823544"/>
                  </a:lnTo>
                  <a:lnTo>
                    <a:pt x="434987" y="822604"/>
                  </a:lnTo>
                  <a:lnTo>
                    <a:pt x="434987" y="822375"/>
                  </a:lnTo>
                  <a:close/>
                </a:path>
                <a:path w="4267200" h="873125">
                  <a:moveTo>
                    <a:pt x="454583" y="847344"/>
                  </a:moveTo>
                  <a:lnTo>
                    <a:pt x="452716" y="845705"/>
                  </a:lnTo>
                  <a:lnTo>
                    <a:pt x="450850" y="845705"/>
                  </a:lnTo>
                  <a:lnTo>
                    <a:pt x="449224" y="848512"/>
                  </a:lnTo>
                  <a:lnTo>
                    <a:pt x="450850" y="848042"/>
                  </a:lnTo>
                  <a:lnTo>
                    <a:pt x="453415" y="851776"/>
                  </a:lnTo>
                  <a:lnTo>
                    <a:pt x="454583" y="847344"/>
                  </a:lnTo>
                  <a:close/>
                </a:path>
                <a:path w="4267200" h="873125">
                  <a:moveTo>
                    <a:pt x="454583" y="811403"/>
                  </a:moveTo>
                  <a:lnTo>
                    <a:pt x="452716" y="809777"/>
                  </a:lnTo>
                  <a:lnTo>
                    <a:pt x="450850" y="809777"/>
                  </a:lnTo>
                  <a:lnTo>
                    <a:pt x="449224" y="812571"/>
                  </a:lnTo>
                  <a:lnTo>
                    <a:pt x="450850" y="811872"/>
                  </a:lnTo>
                  <a:lnTo>
                    <a:pt x="453415" y="815835"/>
                  </a:lnTo>
                  <a:lnTo>
                    <a:pt x="454583" y="811403"/>
                  </a:lnTo>
                  <a:close/>
                </a:path>
                <a:path w="4267200" h="873125">
                  <a:moveTo>
                    <a:pt x="550265" y="836612"/>
                  </a:moveTo>
                  <a:lnTo>
                    <a:pt x="549795" y="835215"/>
                  </a:lnTo>
                  <a:lnTo>
                    <a:pt x="549567" y="833805"/>
                  </a:lnTo>
                  <a:lnTo>
                    <a:pt x="548170" y="833805"/>
                  </a:lnTo>
                  <a:lnTo>
                    <a:pt x="547458" y="834047"/>
                  </a:lnTo>
                  <a:lnTo>
                    <a:pt x="547230" y="835444"/>
                  </a:lnTo>
                  <a:lnTo>
                    <a:pt x="547001" y="837082"/>
                  </a:lnTo>
                  <a:lnTo>
                    <a:pt x="547001" y="838479"/>
                  </a:lnTo>
                  <a:lnTo>
                    <a:pt x="546760" y="838708"/>
                  </a:lnTo>
                  <a:lnTo>
                    <a:pt x="547700" y="839406"/>
                  </a:lnTo>
                  <a:lnTo>
                    <a:pt x="547928" y="839406"/>
                  </a:lnTo>
                  <a:lnTo>
                    <a:pt x="550037" y="838708"/>
                  </a:lnTo>
                  <a:lnTo>
                    <a:pt x="550037" y="838238"/>
                  </a:lnTo>
                  <a:lnTo>
                    <a:pt x="550265" y="836612"/>
                  </a:lnTo>
                  <a:close/>
                </a:path>
                <a:path w="4267200" h="873125">
                  <a:moveTo>
                    <a:pt x="562635" y="841971"/>
                  </a:moveTo>
                  <a:lnTo>
                    <a:pt x="561936" y="839876"/>
                  </a:lnTo>
                  <a:lnTo>
                    <a:pt x="561467" y="839876"/>
                  </a:lnTo>
                  <a:lnTo>
                    <a:pt x="559828" y="839647"/>
                  </a:lnTo>
                  <a:lnTo>
                    <a:pt x="558431" y="840105"/>
                  </a:lnTo>
                  <a:lnTo>
                    <a:pt x="557034" y="840346"/>
                  </a:lnTo>
                  <a:lnTo>
                    <a:pt x="557263" y="841044"/>
                  </a:lnTo>
                  <a:lnTo>
                    <a:pt x="557263" y="842441"/>
                  </a:lnTo>
                  <a:lnTo>
                    <a:pt x="558660" y="842683"/>
                  </a:lnTo>
                  <a:lnTo>
                    <a:pt x="560298" y="842911"/>
                  </a:lnTo>
                  <a:lnTo>
                    <a:pt x="561695" y="842911"/>
                  </a:lnTo>
                  <a:lnTo>
                    <a:pt x="561936" y="843140"/>
                  </a:lnTo>
                  <a:lnTo>
                    <a:pt x="562635" y="842213"/>
                  </a:lnTo>
                  <a:lnTo>
                    <a:pt x="562635" y="841971"/>
                  </a:lnTo>
                  <a:close/>
                </a:path>
                <a:path w="4267200" h="873125">
                  <a:moveTo>
                    <a:pt x="644779" y="825639"/>
                  </a:moveTo>
                  <a:lnTo>
                    <a:pt x="644080" y="823544"/>
                  </a:lnTo>
                  <a:lnTo>
                    <a:pt x="643610" y="823544"/>
                  </a:lnTo>
                  <a:lnTo>
                    <a:pt x="641972" y="823302"/>
                  </a:lnTo>
                  <a:lnTo>
                    <a:pt x="640575" y="823772"/>
                  </a:lnTo>
                  <a:lnTo>
                    <a:pt x="639178" y="824014"/>
                  </a:lnTo>
                  <a:lnTo>
                    <a:pt x="639178" y="825411"/>
                  </a:lnTo>
                  <a:lnTo>
                    <a:pt x="639406" y="826109"/>
                  </a:lnTo>
                  <a:lnTo>
                    <a:pt x="640803" y="826338"/>
                  </a:lnTo>
                  <a:lnTo>
                    <a:pt x="642442" y="826579"/>
                  </a:lnTo>
                  <a:lnTo>
                    <a:pt x="643839" y="826579"/>
                  </a:lnTo>
                  <a:lnTo>
                    <a:pt x="644080" y="826808"/>
                  </a:lnTo>
                  <a:lnTo>
                    <a:pt x="644779" y="825881"/>
                  </a:lnTo>
                  <a:lnTo>
                    <a:pt x="644779" y="825639"/>
                  </a:lnTo>
                  <a:close/>
                </a:path>
                <a:path w="4267200" h="873125">
                  <a:moveTo>
                    <a:pt x="765886" y="827976"/>
                  </a:moveTo>
                  <a:lnTo>
                    <a:pt x="765657" y="827278"/>
                  </a:lnTo>
                  <a:lnTo>
                    <a:pt x="764260" y="827036"/>
                  </a:lnTo>
                  <a:lnTo>
                    <a:pt x="762622" y="826808"/>
                  </a:lnTo>
                  <a:lnTo>
                    <a:pt x="761225" y="826808"/>
                  </a:lnTo>
                  <a:lnTo>
                    <a:pt x="760996" y="826579"/>
                  </a:lnTo>
                  <a:lnTo>
                    <a:pt x="760285" y="827506"/>
                  </a:lnTo>
                  <a:lnTo>
                    <a:pt x="760285" y="827747"/>
                  </a:lnTo>
                  <a:lnTo>
                    <a:pt x="760996" y="829843"/>
                  </a:lnTo>
                  <a:lnTo>
                    <a:pt x="761453" y="829843"/>
                  </a:lnTo>
                  <a:lnTo>
                    <a:pt x="763092" y="830072"/>
                  </a:lnTo>
                  <a:lnTo>
                    <a:pt x="764489" y="829614"/>
                  </a:lnTo>
                  <a:lnTo>
                    <a:pt x="765886" y="829373"/>
                  </a:lnTo>
                  <a:lnTo>
                    <a:pt x="765886" y="827976"/>
                  </a:lnTo>
                  <a:close/>
                </a:path>
                <a:path w="4267200" h="873125">
                  <a:moveTo>
                    <a:pt x="913841" y="854583"/>
                  </a:moveTo>
                  <a:lnTo>
                    <a:pt x="911745" y="852246"/>
                  </a:lnTo>
                  <a:lnTo>
                    <a:pt x="909408" y="852246"/>
                  </a:lnTo>
                  <a:lnTo>
                    <a:pt x="907313" y="854583"/>
                  </a:lnTo>
                  <a:lnTo>
                    <a:pt x="909637" y="856907"/>
                  </a:lnTo>
                  <a:lnTo>
                    <a:pt x="911745" y="856907"/>
                  </a:lnTo>
                  <a:lnTo>
                    <a:pt x="913841" y="854583"/>
                  </a:lnTo>
                  <a:close/>
                </a:path>
                <a:path w="4267200" h="873125">
                  <a:moveTo>
                    <a:pt x="940206" y="122059"/>
                  </a:moveTo>
                  <a:lnTo>
                    <a:pt x="939749" y="120650"/>
                  </a:lnTo>
                  <a:lnTo>
                    <a:pt x="939507" y="119253"/>
                  </a:lnTo>
                  <a:lnTo>
                    <a:pt x="938110" y="119253"/>
                  </a:lnTo>
                  <a:lnTo>
                    <a:pt x="937412" y="119481"/>
                  </a:lnTo>
                  <a:lnTo>
                    <a:pt x="937183" y="120891"/>
                  </a:lnTo>
                  <a:lnTo>
                    <a:pt x="936942" y="122516"/>
                  </a:lnTo>
                  <a:lnTo>
                    <a:pt x="936942" y="123926"/>
                  </a:lnTo>
                  <a:lnTo>
                    <a:pt x="936713" y="124155"/>
                  </a:lnTo>
                  <a:lnTo>
                    <a:pt x="937641" y="124853"/>
                  </a:lnTo>
                  <a:lnTo>
                    <a:pt x="937882" y="124853"/>
                  </a:lnTo>
                  <a:lnTo>
                    <a:pt x="939977" y="124155"/>
                  </a:lnTo>
                  <a:lnTo>
                    <a:pt x="939977" y="123685"/>
                  </a:lnTo>
                  <a:lnTo>
                    <a:pt x="940206" y="122059"/>
                  </a:lnTo>
                  <a:close/>
                </a:path>
                <a:path w="4267200" h="873125">
                  <a:moveTo>
                    <a:pt x="1021651" y="78409"/>
                  </a:moveTo>
                  <a:lnTo>
                    <a:pt x="1020953" y="76314"/>
                  </a:lnTo>
                  <a:lnTo>
                    <a:pt x="1020483" y="76314"/>
                  </a:lnTo>
                  <a:lnTo>
                    <a:pt x="1018857" y="76085"/>
                  </a:lnTo>
                  <a:lnTo>
                    <a:pt x="1017460" y="76542"/>
                  </a:lnTo>
                  <a:lnTo>
                    <a:pt x="1016050" y="76784"/>
                  </a:lnTo>
                  <a:lnTo>
                    <a:pt x="1016050" y="78181"/>
                  </a:lnTo>
                  <a:lnTo>
                    <a:pt x="1016292" y="78879"/>
                  </a:lnTo>
                  <a:lnTo>
                    <a:pt x="1017689" y="79121"/>
                  </a:lnTo>
                  <a:lnTo>
                    <a:pt x="1019327" y="79349"/>
                  </a:lnTo>
                  <a:lnTo>
                    <a:pt x="1020724" y="79349"/>
                  </a:lnTo>
                  <a:lnTo>
                    <a:pt x="1020953" y="79578"/>
                  </a:lnTo>
                  <a:lnTo>
                    <a:pt x="1021651" y="78651"/>
                  </a:lnTo>
                  <a:lnTo>
                    <a:pt x="1021651" y="78409"/>
                  </a:lnTo>
                  <a:close/>
                </a:path>
                <a:path w="4267200" h="873125">
                  <a:moveTo>
                    <a:pt x="1048258" y="840574"/>
                  </a:moveTo>
                  <a:lnTo>
                    <a:pt x="1046162" y="839647"/>
                  </a:lnTo>
                  <a:lnTo>
                    <a:pt x="1044295" y="838949"/>
                  </a:lnTo>
                  <a:lnTo>
                    <a:pt x="1041730" y="841514"/>
                  </a:lnTo>
                  <a:lnTo>
                    <a:pt x="1044524" y="843610"/>
                  </a:lnTo>
                  <a:lnTo>
                    <a:pt x="1046619" y="844550"/>
                  </a:lnTo>
                  <a:lnTo>
                    <a:pt x="1048258" y="840574"/>
                  </a:lnTo>
                  <a:close/>
                </a:path>
                <a:path w="4267200" h="873125">
                  <a:moveTo>
                    <a:pt x="1274622" y="848042"/>
                  </a:moveTo>
                  <a:lnTo>
                    <a:pt x="1271816" y="845947"/>
                  </a:lnTo>
                  <a:lnTo>
                    <a:pt x="1269720" y="845007"/>
                  </a:lnTo>
                  <a:lnTo>
                    <a:pt x="1268082" y="848982"/>
                  </a:lnTo>
                  <a:lnTo>
                    <a:pt x="1270190" y="849909"/>
                  </a:lnTo>
                  <a:lnTo>
                    <a:pt x="1272057" y="850607"/>
                  </a:lnTo>
                  <a:lnTo>
                    <a:pt x="1274622" y="848042"/>
                  </a:lnTo>
                  <a:close/>
                </a:path>
                <a:path w="4267200" h="873125">
                  <a:moveTo>
                    <a:pt x="1366329" y="8636"/>
                  </a:moveTo>
                  <a:lnTo>
                    <a:pt x="1365402" y="7937"/>
                  </a:lnTo>
                  <a:lnTo>
                    <a:pt x="1365161" y="7937"/>
                  </a:lnTo>
                  <a:lnTo>
                    <a:pt x="1363065" y="8636"/>
                  </a:lnTo>
                  <a:lnTo>
                    <a:pt x="1363065" y="9105"/>
                  </a:lnTo>
                  <a:lnTo>
                    <a:pt x="1362837" y="10744"/>
                  </a:lnTo>
                  <a:lnTo>
                    <a:pt x="1363294" y="12141"/>
                  </a:lnTo>
                  <a:lnTo>
                    <a:pt x="1363535" y="13538"/>
                  </a:lnTo>
                  <a:lnTo>
                    <a:pt x="1364234" y="13309"/>
                  </a:lnTo>
                  <a:lnTo>
                    <a:pt x="1365631" y="13309"/>
                  </a:lnTo>
                  <a:lnTo>
                    <a:pt x="1365859" y="11912"/>
                  </a:lnTo>
                  <a:lnTo>
                    <a:pt x="1366100" y="10274"/>
                  </a:lnTo>
                  <a:lnTo>
                    <a:pt x="1366100" y="8877"/>
                  </a:lnTo>
                  <a:lnTo>
                    <a:pt x="1366329" y="8636"/>
                  </a:lnTo>
                  <a:close/>
                </a:path>
                <a:path w="4267200" h="873125">
                  <a:moveTo>
                    <a:pt x="1375664" y="848741"/>
                  </a:moveTo>
                  <a:lnTo>
                    <a:pt x="1374965" y="846645"/>
                  </a:lnTo>
                  <a:lnTo>
                    <a:pt x="1374495" y="846645"/>
                  </a:lnTo>
                  <a:lnTo>
                    <a:pt x="1372870" y="846416"/>
                  </a:lnTo>
                  <a:lnTo>
                    <a:pt x="1371460" y="846874"/>
                  </a:lnTo>
                  <a:lnTo>
                    <a:pt x="1370063" y="847115"/>
                  </a:lnTo>
                  <a:lnTo>
                    <a:pt x="1370063" y="848283"/>
                  </a:lnTo>
                  <a:lnTo>
                    <a:pt x="1370304" y="849210"/>
                  </a:lnTo>
                  <a:lnTo>
                    <a:pt x="1371701" y="849439"/>
                  </a:lnTo>
                  <a:lnTo>
                    <a:pt x="1373339" y="849680"/>
                  </a:lnTo>
                  <a:lnTo>
                    <a:pt x="1374736" y="849680"/>
                  </a:lnTo>
                  <a:lnTo>
                    <a:pt x="1374965" y="849909"/>
                  </a:lnTo>
                  <a:lnTo>
                    <a:pt x="1375664" y="848982"/>
                  </a:lnTo>
                  <a:lnTo>
                    <a:pt x="1375664" y="848741"/>
                  </a:lnTo>
                  <a:close/>
                </a:path>
                <a:path w="4267200" h="873125">
                  <a:moveTo>
                    <a:pt x="1376362" y="120421"/>
                  </a:moveTo>
                  <a:lnTo>
                    <a:pt x="1373327" y="118325"/>
                  </a:lnTo>
                  <a:lnTo>
                    <a:pt x="1371231" y="117386"/>
                  </a:lnTo>
                  <a:lnTo>
                    <a:pt x="1370063" y="120891"/>
                  </a:lnTo>
                  <a:lnTo>
                    <a:pt x="1371930" y="122758"/>
                  </a:lnTo>
                  <a:lnTo>
                    <a:pt x="1373568" y="122516"/>
                  </a:lnTo>
                  <a:lnTo>
                    <a:pt x="1376362" y="120421"/>
                  </a:lnTo>
                  <a:close/>
                </a:path>
                <a:path w="4267200" h="873125">
                  <a:moveTo>
                    <a:pt x="1513344" y="854113"/>
                  </a:moveTo>
                  <a:lnTo>
                    <a:pt x="1511249" y="852246"/>
                  </a:lnTo>
                  <a:lnTo>
                    <a:pt x="1509623" y="852474"/>
                  </a:lnTo>
                  <a:lnTo>
                    <a:pt x="1506816" y="854583"/>
                  </a:lnTo>
                  <a:lnTo>
                    <a:pt x="1509852" y="856678"/>
                  </a:lnTo>
                  <a:lnTo>
                    <a:pt x="1511947" y="857618"/>
                  </a:lnTo>
                  <a:lnTo>
                    <a:pt x="1513344" y="854113"/>
                  </a:lnTo>
                  <a:close/>
                </a:path>
                <a:path w="4267200" h="873125">
                  <a:moveTo>
                    <a:pt x="1566786" y="864844"/>
                  </a:moveTo>
                  <a:lnTo>
                    <a:pt x="1564462" y="862749"/>
                  </a:lnTo>
                  <a:lnTo>
                    <a:pt x="1562125" y="864844"/>
                  </a:lnTo>
                  <a:lnTo>
                    <a:pt x="1562125" y="867181"/>
                  </a:lnTo>
                  <a:lnTo>
                    <a:pt x="1564462" y="869276"/>
                  </a:lnTo>
                  <a:lnTo>
                    <a:pt x="1566786" y="867181"/>
                  </a:lnTo>
                  <a:lnTo>
                    <a:pt x="1566786" y="864844"/>
                  </a:lnTo>
                  <a:close/>
                </a:path>
                <a:path w="4267200" h="873125">
                  <a:moveTo>
                    <a:pt x="1612061" y="8877"/>
                  </a:moveTo>
                  <a:lnTo>
                    <a:pt x="1609966" y="6540"/>
                  </a:lnTo>
                  <a:lnTo>
                    <a:pt x="1607629" y="6540"/>
                  </a:lnTo>
                  <a:lnTo>
                    <a:pt x="1605534" y="8877"/>
                  </a:lnTo>
                  <a:lnTo>
                    <a:pt x="1607629" y="11201"/>
                  </a:lnTo>
                  <a:lnTo>
                    <a:pt x="1609966" y="11201"/>
                  </a:lnTo>
                  <a:lnTo>
                    <a:pt x="1612061" y="8877"/>
                  </a:lnTo>
                  <a:close/>
                </a:path>
                <a:path w="4267200" h="873125">
                  <a:moveTo>
                    <a:pt x="1615325" y="818413"/>
                  </a:moveTo>
                  <a:lnTo>
                    <a:pt x="1613230" y="816076"/>
                  </a:lnTo>
                  <a:lnTo>
                    <a:pt x="1610893" y="816076"/>
                  </a:lnTo>
                  <a:lnTo>
                    <a:pt x="1608797" y="818413"/>
                  </a:lnTo>
                  <a:lnTo>
                    <a:pt x="1610893" y="820737"/>
                  </a:lnTo>
                  <a:lnTo>
                    <a:pt x="1613230" y="820737"/>
                  </a:lnTo>
                  <a:lnTo>
                    <a:pt x="1615325" y="818413"/>
                  </a:lnTo>
                  <a:close/>
                </a:path>
                <a:path w="4267200" h="873125">
                  <a:moveTo>
                    <a:pt x="1677174" y="848741"/>
                  </a:moveTo>
                  <a:lnTo>
                    <a:pt x="1676476" y="846645"/>
                  </a:lnTo>
                  <a:lnTo>
                    <a:pt x="1676006" y="846645"/>
                  </a:lnTo>
                  <a:lnTo>
                    <a:pt x="1674368" y="846416"/>
                  </a:lnTo>
                  <a:lnTo>
                    <a:pt x="1672971" y="846874"/>
                  </a:lnTo>
                  <a:lnTo>
                    <a:pt x="1671574" y="847115"/>
                  </a:lnTo>
                  <a:lnTo>
                    <a:pt x="1671574" y="848283"/>
                  </a:lnTo>
                  <a:lnTo>
                    <a:pt x="1671802" y="849210"/>
                  </a:lnTo>
                  <a:lnTo>
                    <a:pt x="1673440" y="849439"/>
                  </a:lnTo>
                  <a:lnTo>
                    <a:pt x="1674837" y="849680"/>
                  </a:lnTo>
                  <a:lnTo>
                    <a:pt x="1676234" y="849680"/>
                  </a:lnTo>
                  <a:lnTo>
                    <a:pt x="1676476" y="849909"/>
                  </a:lnTo>
                  <a:lnTo>
                    <a:pt x="1677174" y="848982"/>
                  </a:lnTo>
                  <a:lnTo>
                    <a:pt x="1677174" y="848741"/>
                  </a:lnTo>
                  <a:close/>
                </a:path>
                <a:path w="4267200" h="873125">
                  <a:moveTo>
                    <a:pt x="1687436" y="857846"/>
                  </a:moveTo>
                  <a:lnTo>
                    <a:pt x="1685340" y="855510"/>
                  </a:lnTo>
                  <a:lnTo>
                    <a:pt x="1683004" y="855510"/>
                  </a:lnTo>
                  <a:lnTo>
                    <a:pt x="1680908" y="857846"/>
                  </a:lnTo>
                  <a:lnTo>
                    <a:pt x="1683004" y="860183"/>
                  </a:lnTo>
                  <a:lnTo>
                    <a:pt x="1685340" y="860183"/>
                  </a:lnTo>
                  <a:lnTo>
                    <a:pt x="1687436" y="857846"/>
                  </a:lnTo>
                  <a:close/>
                </a:path>
                <a:path w="4267200" h="873125">
                  <a:moveTo>
                    <a:pt x="1696770" y="850849"/>
                  </a:moveTo>
                  <a:lnTo>
                    <a:pt x="1696542" y="850150"/>
                  </a:lnTo>
                  <a:lnTo>
                    <a:pt x="1694903" y="849909"/>
                  </a:lnTo>
                  <a:lnTo>
                    <a:pt x="1693506" y="849680"/>
                  </a:lnTo>
                  <a:lnTo>
                    <a:pt x="1692109" y="849680"/>
                  </a:lnTo>
                  <a:lnTo>
                    <a:pt x="1691868" y="849439"/>
                  </a:lnTo>
                  <a:lnTo>
                    <a:pt x="1691170" y="850379"/>
                  </a:lnTo>
                  <a:lnTo>
                    <a:pt x="1691170" y="850607"/>
                  </a:lnTo>
                  <a:lnTo>
                    <a:pt x="1691868" y="852716"/>
                  </a:lnTo>
                  <a:lnTo>
                    <a:pt x="1692338" y="852716"/>
                  </a:lnTo>
                  <a:lnTo>
                    <a:pt x="1693976" y="852944"/>
                  </a:lnTo>
                  <a:lnTo>
                    <a:pt x="1695373" y="852474"/>
                  </a:lnTo>
                  <a:lnTo>
                    <a:pt x="1696770" y="852246"/>
                  </a:lnTo>
                  <a:lnTo>
                    <a:pt x="1696770" y="850849"/>
                  </a:lnTo>
                  <a:close/>
                </a:path>
                <a:path w="4267200" h="873125">
                  <a:moveTo>
                    <a:pt x="1739950" y="861110"/>
                  </a:moveTo>
                  <a:lnTo>
                    <a:pt x="1737842" y="858774"/>
                  </a:lnTo>
                  <a:lnTo>
                    <a:pt x="1735505" y="858774"/>
                  </a:lnTo>
                  <a:lnTo>
                    <a:pt x="1733410" y="861110"/>
                  </a:lnTo>
                  <a:lnTo>
                    <a:pt x="1735505" y="863447"/>
                  </a:lnTo>
                  <a:lnTo>
                    <a:pt x="1737614" y="863447"/>
                  </a:lnTo>
                  <a:lnTo>
                    <a:pt x="1739950" y="861110"/>
                  </a:lnTo>
                  <a:close/>
                </a:path>
                <a:path w="4267200" h="873125">
                  <a:moveTo>
                    <a:pt x="1759546" y="848042"/>
                  </a:moveTo>
                  <a:lnTo>
                    <a:pt x="1757451" y="845705"/>
                  </a:lnTo>
                  <a:lnTo>
                    <a:pt x="1755114" y="845705"/>
                  </a:lnTo>
                  <a:lnTo>
                    <a:pt x="1753019" y="848042"/>
                  </a:lnTo>
                  <a:lnTo>
                    <a:pt x="1755114" y="850379"/>
                  </a:lnTo>
                  <a:lnTo>
                    <a:pt x="1757451" y="850379"/>
                  </a:lnTo>
                  <a:lnTo>
                    <a:pt x="1759546" y="848042"/>
                  </a:lnTo>
                  <a:close/>
                </a:path>
                <a:path w="4267200" h="873125">
                  <a:moveTo>
                    <a:pt x="1809026" y="838238"/>
                  </a:moveTo>
                  <a:lnTo>
                    <a:pt x="1805990" y="836142"/>
                  </a:lnTo>
                  <a:lnTo>
                    <a:pt x="1803882" y="835215"/>
                  </a:lnTo>
                  <a:lnTo>
                    <a:pt x="1802714" y="838708"/>
                  </a:lnTo>
                  <a:lnTo>
                    <a:pt x="1804581" y="840574"/>
                  </a:lnTo>
                  <a:lnTo>
                    <a:pt x="1806219" y="840346"/>
                  </a:lnTo>
                  <a:lnTo>
                    <a:pt x="1809026" y="838238"/>
                  </a:lnTo>
                  <a:close/>
                </a:path>
                <a:path w="4267200" h="873125">
                  <a:moveTo>
                    <a:pt x="1834921" y="808609"/>
                  </a:moveTo>
                  <a:lnTo>
                    <a:pt x="1832825" y="806272"/>
                  </a:lnTo>
                  <a:lnTo>
                    <a:pt x="1830489" y="806272"/>
                  </a:lnTo>
                  <a:lnTo>
                    <a:pt x="1828393" y="808609"/>
                  </a:lnTo>
                  <a:lnTo>
                    <a:pt x="1830489" y="810945"/>
                  </a:lnTo>
                  <a:lnTo>
                    <a:pt x="1832825" y="810945"/>
                  </a:lnTo>
                  <a:lnTo>
                    <a:pt x="1834921" y="808609"/>
                  </a:lnTo>
                  <a:close/>
                </a:path>
                <a:path w="4267200" h="873125">
                  <a:moveTo>
                    <a:pt x="1894192" y="84251"/>
                  </a:moveTo>
                  <a:lnTo>
                    <a:pt x="1891169" y="82143"/>
                  </a:lnTo>
                  <a:lnTo>
                    <a:pt x="1889061" y="81216"/>
                  </a:lnTo>
                  <a:lnTo>
                    <a:pt x="1887893" y="84721"/>
                  </a:lnTo>
                  <a:lnTo>
                    <a:pt x="1889760" y="86588"/>
                  </a:lnTo>
                  <a:lnTo>
                    <a:pt x="1891398" y="86347"/>
                  </a:lnTo>
                  <a:lnTo>
                    <a:pt x="1894192" y="84251"/>
                  </a:lnTo>
                  <a:close/>
                </a:path>
                <a:path w="4267200" h="873125">
                  <a:moveTo>
                    <a:pt x="1905165" y="864616"/>
                  </a:moveTo>
                  <a:lnTo>
                    <a:pt x="1901659" y="862977"/>
                  </a:lnTo>
                  <a:lnTo>
                    <a:pt x="1899793" y="865085"/>
                  </a:lnTo>
                  <a:lnTo>
                    <a:pt x="1900034" y="866711"/>
                  </a:lnTo>
                  <a:lnTo>
                    <a:pt x="1902129" y="869518"/>
                  </a:lnTo>
                  <a:lnTo>
                    <a:pt x="1904238" y="866482"/>
                  </a:lnTo>
                  <a:lnTo>
                    <a:pt x="1905165" y="864616"/>
                  </a:lnTo>
                  <a:close/>
                </a:path>
                <a:path w="4267200" h="873125">
                  <a:moveTo>
                    <a:pt x="1982647" y="821905"/>
                  </a:moveTo>
                  <a:lnTo>
                    <a:pt x="1979612" y="819569"/>
                  </a:lnTo>
                  <a:lnTo>
                    <a:pt x="1977504" y="818642"/>
                  </a:lnTo>
                  <a:lnTo>
                    <a:pt x="1976348" y="822375"/>
                  </a:lnTo>
                  <a:lnTo>
                    <a:pt x="1978202" y="824242"/>
                  </a:lnTo>
                  <a:lnTo>
                    <a:pt x="1979841" y="824014"/>
                  </a:lnTo>
                  <a:lnTo>
                    <a:pt x="1982647" y="821905"/>
                  </a:lnTo>
                  <a:close/>
                </a:path>
                <a:path w="4267200" h="873125">
                  <a:moveTo>
                    <a:pt x="2024418" y="819111"/>
                  </a:moveTo>
                  <a:lnTo>
                    <a:pt x="2023719" y="817003"/>
                  </a:lnTo>
                  <a:lnTo>
                    <a:pt x="2023249" y="817003"/>
                  </a:lnTo>
                  <a:lnTo>
                    <a:pt x="2021611" y="816775"/>
                  </a:lnTo>
                  <a:lnTo>
                    <a:pt x="2020214" y="817245"/>
                  </a:lnTo>
                  <a:lnTo>
                    <a:pt x="2018817" y="817473"/>
                  </a:lnTo>
                  <a:lnTo>
                    <a:pt x="2019046" y="818172"/>
                  </a:lnTo>
                  <a:lnTo>
                    <a:pt x="2019046" y="819569"/>
                  </a:lnTo>
                  <a:lnTo>
                    <a:pt x="2020684" y="819810"/>
                  </a:lnTo>
                  <a:lnTo>
                    <a:pt x="2022081" y="820039"/>
                  </a:lnTo>
                  <a:lnTo>
                    <a:pt x="2023478" y="820039"/>
                  </a:lnTo>
                  <a:lnTo>
                    <a:pt x="2023719" y="820280"/>
                  </a:lnTo>
                  <a:lnTo>
                    <a:pt x="2024418" y="819340"/>
                  </a:lnTo>
                  <a:lnTo>
                    <a:pt x="2024418" y="819111"/>
                  </a:lnTo>
                  <a:close/>
                </a:path>
                <a:path w="4267200" h="873125">
                  <a:moveTo>
                    <a:pt x="2041220" y="87744"/>
                  </a:moveTo>
                  <a:lnTo>
                    <a:pt x="2040051" y="84251"/>
                  </a:lnTo>
                  <a:lnTo>
                    <a:pt x="2037016" y="86588"/>
                  </a:lnTo>
                  <a:lnTo>
                    <a:pt x="2034921" y="85877"/>
                  </a:lnTo>
                  <a:lnTo>
                    <a:pt x="2036787" y="89382"/>
                  </a:lnTo>
                  <a:lnTo>
                    <a:pt x="2041220" y="87744"/>
                  </a:lnTo>
                  <a:close/>
                </a:path>
                <a:path w="4267200" h="873125">
                  <a:moveTo>
                    <a:pt x="2047989" y="856208"/>
                  </a:moveTo>
                  <a:lnTo>
                    <a:pt x="2046122" y="852944"/>
                  </a:lnTo>
                  <a:lnTo>
                    <a:pt x="2041677" y="854341"/>
                  </a:lnTo>
                  <a:lnTo>
                    <a:pt x="2042845" y="857846"/>
                  </a:lnTo>
                  <a:lnTo>
                    <a:pt x="2045881" y="855510"/>
                  </a:lnTo>
                  <a:lnTo>
                    <a:pt x="2047989" y="856208"/>
                  </a:lnTo>
                  <a:close/>
                </a:path>
                <a:path w="4267200" h="873125">
                  <a:moveTo>
                    <a:pt x="2054288" y="858075"/>
                  </a:moveTo>
                  <a:lnTo>
                    <a:pt x="2053120" y="854583"/>
                  </a:lnTo>
                  <a:lnTo>
                    <a:pt x="2050084" y="856907"/>
                  </a:lnTo>
                  <a:lnTo>
                    <a:pt x="2047989" y="856208"/>
                  </a:lnTo>
                  <a:lnTo>
                    <a:pt x="2049856" y="859485"/>
                  </a:lnTo>
                  <a:lnTo>
                    <a:pt x="2054288" y="858075"/>
                  </a:lnTo>
                  <a:close/>
                </a:path>
                <a:path w="4267200" h="873125">
                  <a:moveTo>
                    <a:pt x="2064321" y="841514"/>
                  </a:moveTo>
                  <a:lnTo>
                    <a:pt x="2062226" y="839177"/>
                  </a:lnTo>
                  <a:lnTo>
                    <a:pt x="2059889" y="839177"/>
                  </a:lnTo>
                  <a:lnTo>
                    <a:pt x="2057781" y="841514"/>
                  </a:lnTo>
                  <a:lnTo>
                    <a:pt x="2059889" y="843838"/>
                  </a:lnTo>
                  <a:lnTo>
                    <a:pt x="2062213" y="843838"/>
                  </a:lnTo>
                  <a:lnTo>
                    <a:pt x="2064321" y="841514"/>
                  </a:lnTo>
                  <a:close/>
                </a:path>
                <a:path w="4267200" h="873125">
                  <a:moveTo>
                    <a:pt x="2080882" y="844778"/>
                  </a:moveTo>
                  <a:lnTo>
                    <a:pt x="2078088" y="842683"/>
                  </a:lnTo>
                  <a:lnTo>
                    <a:pt x="2075992" y="841743"/>
                  </a:lnTo>
                  <a:lnTo>
                    <a:pt x="2074583" y="845248"/>
                  </a:lnTo>
                  <a:lnTo>
                    <a:pt x="2076450" y="847115"/>
                  </a:lnTo>
                  <a:lnTo>
                    <a:pt x="2078088" y="846874"/>
                  </a:lnTo>
                  <a:lnTo>
                    <a:pt x="2080882" y="844778"/>
                  </a:lnTo>
                  <a:close/>
                </a:path>
                <a:path w="4267200" h="873125">
                  <a:moveTo>
                    <a:pt x="2143658" y="840816"/>
                  </a:moveTo>
                  <a:lnTo>
                    <a:pt x="2143429" y="839177"/>
                  </a:lnTo>
                  <a:lnTo>
                    <a:pt x="2141334" y="836371"/>
                  </a:lnTo>
                  <a:lnTo>
                    <a:pt x="2139226" y="839177"/>
                  </a:lnTo>
                  <a:lnTo>
                    <a:pt x="2138299" y="841273"/>
                  </a:lnTo>
                  <a:lnTo>
                    <a:pt x="2141791" y="842911"/>
                  </a:lnTo>
                  <a:lnTo>
                    <a:pt x="2143658" y="840816"/>
                  </a:lnTo>
                  <a:close/>
                </a:path>
                <a:path w="4267200" h="873125">
                  <a:moveTo>
                    <a:pt x="2205507" y="798334"/>
                  </a:moveTo>
                  <a:lnTo>
                    <a:pt x="2204567" y="797636"/>
                  </a:lnTo>
                  <a:lnTo>
                    <a:pt x="2204339" y="797636"/>
                  </a:lnTo>
                  <a:lnTo>
                    <a:pt x="2202243" y="798334"/>
                  </a:lnTo>
                  <a:lnTo>
                    <a:pt x="2202243" y="798804"/>
                  </a:lnTo>
                  <a:lnTo>
                    <a:pt x="2202002" y="800442"/>
                  </a:lnTo>
                  <a:lnTo>
                    <a:pt x="2202472" y="801839"/>
                  </a:lnTo>
                  <a:lnTo>
                    <a:pt x="2202700" y="803236"/>
                  </a:lnTo>
                  <a:lnTo>
                    <a:pt x="2204097" y="803236"/>
                  </a:lnTo>
                  <a:lnTo>
                    <a:pt x="2204809" y="803008"/>
                  </a:lnTo>
                  <a:lnTo>
                    <a:pt x="2205037" y="801370"/>
                  </a:lnTo>
                  <a:lnTo>
                    <a:pt x="2205266" y="799973"/>
                  </a:lnTo>
                  <a:lnTo>
                    <a:pt x="2205266" y="798576"/>
                  </a:lnTo>
                  <a:lnTo>
                    <a:pt x="2205507" y="798334"/>
                  </a:lnTo>
                  <a:close/>
                </a:path>
                <a:path w="4267200" h="873125">
                  <a:moveTo>
                    <a:pt x="2222309" y="868108"/>
                  </a:moveTo>
                  <a:lnTo>
                    <a:pt x="2219972" y="866013"/>
                  </a:lnTo>
                  <a:lnTo>
                    <a:pt x="2217636" y="868108"/>
                  </a:lnTo>
                  <a:lnTo>
                    <a:pt x="2217636" y="870445"/>
                  </a:lnTo>
                  <a:lnTo>
                    <a:pt x="2219972" y="872553"/>
                  </a:lnTo>
                  <a:lnTo>
                    <a:pt x="2222309" y="870445"/>
                  </a:lnTo>
                  <a:lnTo>
                    <a:pt x="2222309" y="868108"/>
                  </a:lnTo>
                  <a:close/>
                </a:path>
                <a:path w="4267200" h="873125">
                  <a:moveTo>
                    <a:pt x="2228837" y="857148"/>
                  </a:moveTo>
                  <a:lnTo>
                    <a:pt x="2228608" y="855510"/>
                  </a:lnTo>
                  <a:lnTo>
                    <a:pt x="2226500" y="852716"/>
                  </a:lnTo>
                  <a:lnTo>
                    <a:pt x="2224405" y="855751"/>
                  </a:lnTo>
                  <a:lnTo>
                    <a:pt x="2223478" y="857846"/>
                  </a:lnTo>
                  <a:lnTo>
                    <a:pt x="2226970" y="859015"/>
                  </a:lnTo>
                  <a:lnTo>
                    <a:pt x="2228837" y="857148"/>
                  </a:lnTo>
                  <a:close/>
                </a:path>
                <a:path w="4267200" h="873125">
                  <a:moveTo>
                    <a:pt x="2274112" y="838238"/>
                  </a:moveTo>
                  <a:lnTo>
                    <a:pt x="2272017" y="835914"/>
                  </a:lnTo>
                  <a:lnTo>
                    <a:pt x="2269680" y="835914"/>
                  </a:lnTo>
                  <a:lnTo>
                    <a:pt x="2267572" y="838238"/>
                  </a:lnTo>
                  <a:lnTo>
                    <a:pt x="2269680" y="840574"/>
                  </a:lnTo>
                  <a:lnTo>
                    <a:pt x="2272017" y="840574"/>
                  </a:lnTo>
                  <a:lnTo>
                    <a:pt x="2274112" y="838238"/>
                  </a:lnTo>
                  <a:close/>
                </a:path>
                <a:path w="4267200" h="873125">
                  <a:moveTo>
                    <a:pt x="2392197" y="818172"/>
                  </a:moveTo>
                  <a:lnTo>
                    <a:pt x="2391257" y="817473"/>
                  </a:lnTo>
                  <a:lnTo>
                    <a:pt x="2391029" y="817473"/>
                  </a:lnTo>
                  <a:lnTo>
                    <a:pt x="2388920" y="818172"/>
                  </a:lnTo>
                  <a:lnTo>
                    <a:pt x="2388920" y="818642"/>
                  </a:lnTo>
                  <a:lnTo>
                    <a:pt x="2388692" y="820280"/>
                  </a:lnTo>
                  <a:lnTo>
                    <a:pt x="2389162" y="821677"/>
                  </a:lnTo>
                  <a:lnTo>
                    <a:pt x="2389390" y="823074"/>
                  </a:lnTo>
                  <a:lnTo>
                    <a:pt x="2390089" y="822845"/>
                  </a:lnTo>
                  <a:lnTo>
                    <a:pt x="2391499" y="822845"/>
                  </a:lnTo>
                  <a:lnTo>
                    <a:pt x="2391727" y="821207"/>
                  </a:lnTo>
                  <a:lnTo>
                    <a:pt x="2391956" y="819810"/>
                  </a:lnTo>
                  <a:lnTo>
                    <a:pt x="2391956" y="818413"/>
                  </a:lnTo>
                  <a:lnTo>
                    <a:pt x="2392197" y="818172"/>
                  </a:lnTo>
                  <a:close/>
                </a:path>
                <a:path w="4267200" h="873125">
                  <a:moveTo>
                    <a:pt x="2586113" y="817702"/>
                  </a:moveTo>
                  <a:lnTo>
                    <a:pt x="2585885" y="816076"/>
                  </a:lnTo>
                  <a:lnTo>
                    <a:pt x="2583789" y="813269"/>
                  </a:lnTo>
                  <a:lnTo>
                    <a:pt x="2581681" y="816305"/>
                  </a:lnTo>
                  <a:lnTo>
                    <a:pt x="2580754" y="818413"/>
                  </a:lnTo>
                  <a:lnTo>
                    <a:pt x="2584246" y="819569"/>
                  </a:lnTo>
                  <a:lnTo>
                    <a:pt x="2586113" y="817702"/>
                  </a:lnTo>
                  <a:close/>
                </a:path>
                <a:path w="4267200" h="873125">
                  <a:moveTo>
                    <a:pt x="2627655" y="858545"/>
                  </a:moveTo>
                  <a:lnTo>
                    <a:pt x="2626957" y="856449"/>
                  </a:lnTo>
                  <a:lnTo>
                    <a:pt x="2626487" y="856449"/>
                  </a:lnTo>
                  <a:lnTo>
                    <a:pt x="2624861" y="856208"/>
                  </a:lnTo>
                  <a:lnTo>
                    <a:pt x="2623451" y="856678"/>
                  </a:lnTo>
                  <a:lnTo>
                    <a:pt x="2622054" y="856907"/>
                  </a:lnTo>
                  <a:lnTo>
                    <a:pt x="2622054" y="858316"/>
                  </a:lnTo>
                  <a:lnTo>
                    <a:pt x="2622283" y="859015"/>
                  </a:lnTo>
                  <a:lnTo>
                    <a:pt x="2623921" y="859243"/>
                  </a:lnTo>
                  <a:lnTo>
                    <a:pt x="2625318" y="859485"/>
                  </a:lnTo>
                  <a:lnTo>
                    <a:pt x="2626728" y="859485"/>
                  </a:lnTo>
                  <a:lnTo>
                    <a:pt x="2626957" y="859713"/>
                  </a:lnTo>
                  <a:lnTo>
                    <a:pt x="2627655" y="858774"/>
                  </a:lnTo>
                  <a:lnTo>
                    <a:pt x="2627655" y="858545"/>
                  </a:lnTo>
                  <a:close/>
                </a:path>
                <a:path w="4267200" h="873125">
                  <a:moveTo>
                    <a:pt x="2667089" y="844308"/>
                  </a:moveTo>
                  <a:lnTo>
                    <a:pt x="2664993" y="842441"/>
                  </a:lnTo>
                  <a:lnTo>
                    <a:pt x="2663355" y="842683"/>
                  </a:lnTo>
                  <a:lnTo>
                    <a:pt x="2660561" y="844778"/>
                  </a:lnTo>
                  <a:lnTo>
                    <a:pt x="2663596" y="846874"/>
                  </a:lnTo>
                  <a:lnTo>
                    <a:pt x="2665692" y="847813"/>
                  </a:lnTo>
                  <a:lnTo>
                    <a:pt x="2667089" y="844308"/>
                  </a:lnTo>
                  <a:close/>
                </a:path>
                <a:path w="4267200" h="873125">
                  <a:moveTo>
                    <a:pt x="2722638" y="835444"/>
                  </a:moveTo>
                  <a:lnTo>
                    <a:pt x="2721940" y="833348"/>
                  </a:lnTo>
                  <a:lnTo>
                    <a:pt x="2721470" y="833348"/>
                  </a:lnTo>
                  <a:lnTo>
                    <a:pt x="2719832" y="833107"/>
                  </a:lnTo>
                  <a:lnTo>
                    <a:pt x="2718435" y="833577"/>
                  </a:lnTo>
                  <a:lnTo>
                    <a:pt x="2717038" y="833805"/>
                  </a:lnTo>
                  <a:lnTo>
                    <a:pt x="2717038" y="835215"/>
                  </a:lnTo>
                  <a:lnTo>
                    <a:pt x="2717266" y="835914"/>
                  </a:lnTo>
                  <a:lnTo>
                    <a:pt x="2718905" y="836142"/>
                  </a:lnTo>
                  <a:lnTo>
                    <a:pt x="2720302" y="836371"/>
                  </a:lnTo>
                  <a:lnTo>
                    <a:pt x="2721699" y="836371"/>
                  </a:lnTo>
                  <a:lnTo>
                    <a:pt x="2721940" y="836612"/>
                  </a:lnTo>
                  <a:lnTo>
                    <a:pt x="2722638" y="835672"/>
                  </a:lnTo>
                  <a:lnTo>
                    <a:pt x="2722638" y="835444"/>
                  </a:lnTo>
                  <a:close/>
                </a:path>
                <a:path w="4267200" h="873125">
                  <a:moveTo>
                    <a:pt x="2733141" y="846416"/>
                  </a:moveTo>
                  <a:lnTo>
                    <a:pt x="2732671" y="845007"/>
                  </a:lnTo>
                  <a:lnTo>
                    <a:pt x="2732430" y="843610"/>
                  </a:lnTo>
                  <a:lnTo>
                    <a:pt x="2731033" y="843610"/>
                  </a:lnTo>
                  <a:lnTo>
                    <a:pt x="2730335" y="843838"/>
                  </a:lnTo>
                  <a:lnTo>
                    <a:pt x="2730106" y="845477"/>
                  </a:lnTo>
                  <a:lnTo>
                    <a:pt x="2729865" y="846874"/>
                  </a:lnTo>
                  <a:lnTo>
                    <a:pt x="2729865" y="848283"/>
                  </a:lnTo>
                  <a:lnTo>
                    <a:pt x="2729636" y="848512"/>
                  </a:lnTo>
                  <a:lnTo>
                    <a:pt x="2730563" y="849210"/>
                  </a:lnTo>
                  <a:lnTo>
                    <a:pt x="2730804" y="849210"/>
                  </a:lnTo>
                  <a:lnTo>
                    <a:pt x="2732900" y="848512"/>
                  </a:lnTo>
                  <a:lnTo>
                    <a:pt x="2732900" y="848042"/>
                  </a:lnTo>
                  <a:lnTo>
                    <a:pt x="2733141" y="846416"/>
                  </a:lnTo>
                  <a:close/>
                </a:path>
                <a:path w="4267200" h="873125">
                  <a:moveTo>
                    <a:pt x="2830919" y="812571"/>
                  </a:moveTo>
                  <a:lnTo>
                    <a:pt x="2830220" y="810475"/>
                  </a:lnTo>
                  <a:lnTo>
                    <a:pt x="2829750" y="810475"/>
                  </a:lnTo>
                  <a:lnTo>
                    <a:pt x="2828112" y="810234"/>
                  </a:lnTo>
                  <a:lnTo>
                    <a:pt x="2826715" y="810704"/>
                  </a:lnTo>
                  <a:lnTo>
                    <a:pt x="2825318" y="810945"/>
                  </a:lnTo>
                  <a:lnTo>
                    <a:pt x="2825318" y="812342"/>
                  </a:lnTo>
                  <a:lnTo>
                    <a:pt x="2825546" y="813041"/>
                  </a:lnTo>
                  <a:lnTo>
                    <a:pt x="2827185" y="813269"/>
                  </a:lnTo>
                  <a:lnTo>
                    <a:pt x="2828582" y="813511"/>
                  </a:lnTo>
                  <a:lnTo>
                    <a:pt x="2829979" y="813511"/>
                  </a:lnTo>
                  <a:lnTo>
                    <a:pt x="2830220" y="813739"/>
                  </a:lnTo>
                  <a:lnTo>
                    <a:pt x="2830919" y="812812"/>
                  </a:lnTo>
                  <a:lnTo>
                    <a:pt x="2830919" y="812571"/>
                  </a:lnTo>
                  <a:close/>
                </a:path>
                <a:path w="4267200" h="873125">
                  <a:moveTo>
                    <a:pt x="3090176" y="2336"/>
                  </a:moveTo>
                  <a:lnTo>
                    <a:pt x="3088081" y="0"/>
                  </a:lnTo>
                  <a:lnTo>
                    <a:pt x="3085744" y="0"/>
                  </a:lnTo>
                  <a:lnTo>
                    <a:pt x="3083649" y="2336"/>
                  </a:lnTo>
                  <a:lnTo>
                    <a:pt x="3085985" y="4673"/>
                  </a:lnTo>
                  <a:lnTo>
                    <a:pt x="3088081" y="4673"/>
                  </a:lnTo>
                  <a:lnTo>
                    <a:pt x="3090176" y="2336"/>
                  </a:lnTo>
                  <a:close/>
                </a:path>
                <a:path w="4267200" h="873125">
                  <a:moveTo>
                    <a:pt x="3483864" y="854583"/>
                  </a:moveTo>
                  <a:lnTo>
                    <a:pt x="3480828" y="852474"/>
                  </a:lnTo>
                  <a:lnTo>
                    <a:pt x="3478733" y="851547"/>
                  </a:lnTo>
                  <a:lnTo>
                    <a:pt x="3477564" y="855040"/>
                  </a:lnTo>
                  <a:lnTo>
                    <a:pt x="3479431" y="856907"/>
                  </a:lnTo>
                  <a:lnTo>
                    <a:pt x="3481057" y="856678"/>
                  </a:lnTo>
                  <a:lnTo>
                    <a:pt x="3483864" y="854583"/>
                  </a:lnTo>
                  <a:close/>
                </a:path>
                <a:path w="4267200" h="873125">
                  <a:moveTo>
                    <a:pt x="3821074" y="844778"/>
                  </a:moveTo>
                  <a:lnTo>
                    <a:pt x="3818966" y="842441"/>
                  </a:lnTo>
                  <a:lnTo>
                    <a:pt x="3816870" y="842441"/>
                  </a:lnTo>
                  <a:lnTo>
                    <a:pt x="3814534" y="844778"/>
                  </a:lnTo>
                  <a:lnTo>
                    <a:pt x="3816642" y="847115"/>
                  </a:lnTo>
                  <a:lnTo>
                    <a:pt x="3818966" y="847115"/>
                  </a:lnTo>
                  <a:lnTo>
                    <a:pt x="3821074" y="844778"/>
                  </a:lnTo>
                  <a:close/>
                </a:path>
                <a:path w="4267200" h="873125">
                  <a:moveTo>
                    <a:pt x="3892715" y="809307"/>
                  </a:moveTo>
                  <a:lnTo>
                    <a:pt x="3892016" y="807212"/>
                  </a:lnTo>
                  <a:lnTo>
                    <a:pt x="3891546" y="807212"/>
                  </a:lnTo>
                  <a:lnTo>
                    <a:pt x="3889908" y="806970"/>
                  </a:lnTo>
                  <a:lnTo>
                    <a:pt x="3888511" y="807440"/>
                  </a:lnTo>
                  <a:lnTo>
                    <a:pt x="3887114" y="807669"/>
                  </a:lnTo>
                  <a:lnTo>
                    <a:pt x="3887114" y="809078"/>
                  </a:lnTo>
                  <a:lnTo>
                    <a:pt x="3887343" y="809777"/>
                  </a:lnTo>
                  <a:lnTo>
                    <a:pt x="3888981" y="810006"/>
                  </a:lnTo>
                  <a:lnTo>
                    <a:pt x="3890378" y="810234"/>
                  </a:lnTo>
                  <a:lnTo>
                    <a:pt x="3891788" y="810234"/>
                  </a:lnTo>
                  <a:lnTo>
                    <a:pt x="3892016" y="810475"/>
                  </a:lnTo>
                  <a:lnTo>
                    <a:pt x="3892715" y="809536"/>
                  </a:lnTo>
                  <a:lnTo>
                    <a:pt x="3892715" y="809307"/>
                  </a:lnTo>
                  <a:close/>
                </a:path>
                <a:path w="4267200" h="873125">
                  <a:moveTo>
                    <a:pt x="3936123" y="854583"/>
                  </a:moveTo>
                  <a:lnTo>
                    <a:pt x="3933088" y="852474"/>
                  </a:lnTo>
                  <a:lnTo>
                    <a:pt x="3930993" y="851547"/>
                  </a:lnTo>
                  <a:lnTo>
                    <a:pt x="3929824" y="855040"/>
                  </a:lnTo>
                  <a:lnTo>
                    <a:pt x="3931691" y="856907"/>
                  </a:lnTo>
                  <a:lnTo>
                    <a:pt x="3933317" y="856678"/>
                  </a:lnTo>
                  <a:lnTo>
                    <a:pt x="3936123" y="854583"/>
                  </a:lnTo>
                  <a:close/>
                </a:path>
                <a:path w="4267200" h="873125">
                  <a:moveTo>
                    <a:pt x="4001465" y="838238"/>
                  </a:moveTo>
                  <a:lnTo>
                    <a:pt x="3999128" y="835914"/>
                  </a:lnTo>
                  <a:lnTo>
                    <a:pt x="3997033" y="835914"/>
                  </a:lnTo>
                  <a:lnTo>
                    <a:pt x="3994924" y="838238"/>
                  </a:lnTo>
                  <a:lnTo>
                    <a:pt x="3997033" y="840574"/>
                  </a:lnTo>
                  <a:lnTo>
                    <a:pt x="3999357" y="840574"/>
                  </a:lnTo>
                  <a:lnTo>
                    <a:pt x="4001465" y="838238"/>
                  </a:lnTo>
                  <a:close/>
                </a:path>
                <a:path w="4267200" h="873125">
                  <a:moveTo>
                    <a:pt x="4008234" y="818413"/>
                  </a:moveTo>
                  <a:lnTo>
                    <a:pt x="4005199" y="816305"/>
                  </a:lnTo>
                  <a:lnTo>
                    <a:pt x="4003090" y="815378"/>
                  </a:lnTo>
                  <a:lnTo>
                    <a:pt x="4001922" y="818870"/>
                  </a:lnTo>
                  <a:lnTo>
                    <a:pt x="4003789" y="820737"/>
                  </a:lnTo>
                  <a:lnTo>
                    <a:pt x="4005427" y="820508"/>
                  </a:lnTo>
                  <a:lnTo>
                    <a:pt x="4008234" y="818413"/>
                  </a:lnTo>
                  <a:close/>
                </a:path>
                <a:path w="4267200" h="873125">
                  <a:moveTo>
                    <a:pt x="4142409" y="3975"/>
                  </a:moveTo>
                  <a:lnTo>
                    <a:pt x="4141940" y="2578"/>
                  </a:lnTo>
                  <a:lnTo>
                    <a:pt x="4141711" y="1168"/>
                  </a:lnTo>
                  <a:lnTo>
                    <a:pt x="4140314" y="1168"/>
                  </a:lnTo>
                  <a:lnTo>
                    <a:pt x="4139615" y="1409"/>
                  </a:lnTo>
                  <a:lnTo>
                    <a:pt x="4139374" y="2806"/>
                  </a:lnTo>
                  <a:lnTo>
                    <a:pt x="4139146" y="4445"/>
                  </a:lnTo>
                  <a:lnTo>
                    <a:pt x="4139146" y="5842"/>
                  </a:lnTo>
                  <a:lnTo>
                    <a:pt x="4138917" y="6070"/>
                  </a:lnTo>
                  <a:lnTo>
                    <a:pt x="4139844" y="6769"/>
                  </a:lnTo>
                  <a:lnTo>
                    <a:pt x="4140073" y="6769"/>
                  </a:lnTo>
                  <a:lnTo>
                    <a:pt x="4142181" y="6070"/>
                  </a:lnTo>
                  <a:lnTo>
                    <a:pt x="4142181" y="5600"/>
                  </a:lnTo>
                  <a:lnTo>
                    <a:pt x="4142409" y="3975"/>
                  </a:lnTo>
                  <a:close/>
                </a:path>
                <a:path w="4267200" h="873125">
                  <a:moveTo>
                    <a:pt x="4266793" y="828446"/>
                  </a:moveTo>
                  <a:lnTo>
                    <a:pt x="4264698" y="826109"/>
                  </a:lnTo>
                  <a:lnTo>
                    <a:pt x="4262361" y="826109"/>
                  </a:lnTo>
                  <a:lnTo>
                    <a:pt x="4260266" y="828446"/>
                  </a:lnTo>
                  <a:lnTo>
                    <a:pt x="4262590" y="830770"/>
                  </a:lnTo>
                  <a:lnTo>
                    <a:pt x="4264698" y="830770"/>
                  </a:lnTo>
                  <a:lnTo>
                    <a:pt x="4266793" y="82844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05" name="object 105"/>
            <p:cNvSpPr/>
            <p:nvPr/>
          </p:nvSpPr>
          <p:spPr>
            <a:xfrm>
              <a:off x="1095514" y="4279708"/>
              <a:ext cx="4578350" cy="937894"/>
            </a:xfrm>
            <a:custGeom>
              <a:avLst/>
              <a:gdLst/>
              <a:ahLst/>
              <a:cxnLst/>
              <a:rect l="l" t="t" r="r" b="b"/>
              <a:pathLst>
                <a:path w="4578350" h="937895">
                  <a:moveTo>
                    <a:pt x="6540" y="925982"/>
                  </a:moveTo>
                  <a:lnTo>
                    <a:pt x="4445" y="923645"/>
                  </a:lnTo>
                  <a:lnTo>
                    <a:pt x="2108" y="923645"/>
                  </a:lnTo>
                  <a:lnTo>
                    <a:pt x="0" y="925982"/>
                  </a:lnTo>
                  <a:lnTo>
                    <a:pt x="2108" y="928319"/>
                  </a:lnTo>
                  <a:lnTo>
                    <a:pt x="4203" y="928319"/>
                  </a:lnTo>
                  <a:lnTo>
                    <a:pt x="6540" y="925982"/>
                  </a:lnTo>
                  <a:close/>
                </a:path>
                <a:path w="4578350" h="937895">
                  <a:moveTo>
                    <a:pt x="26136" y="925982"/>
                  </a:moveTo>
                  <a:lnTo>
                    <a:pt x="24041" y="923645"/>
                  </a:lnTo>
                  <a:lnTo>
                    <a:pt x="21704" y="923645"/>
                  </a:lnTo>
                  <a:lnTo>
                    <a:pt x="19608" y="925982"/>
                  </a:lnTo>
                  <a:lnTo>
                    <a:pt x="21704" y="928319"/>
                  </a:lnTo>
                  <a:lnTo>
                    <a:pt x="24041" y="928319"/>
                  </a:lnTo>
                  <a:lnTo>
                    <a:pt x="26136" y="925982"/>
                  </a:lnTo>
                  <a:close/>
                </a:path>
                <a:path w="4578350" h="937895">
                  <a:moveTo>
                    <a:pt x="32207" y="936485"/>
                  </a:moveTo>
                  <a:lnTo>
                    <a:pt x="31508" y="934389"/>
                  </a:lnTo>
                  <a:lnTo>
                    <a:pt x="31038" y="934389"/>
                  </a:lnTo>
                  <a:lnTo>
                    <a:pt x="29413" y="934148"/>
                  </a:lnTo>
                  <a:lnTo>
                    <a:pt x="28003" y="934618"/>
                  </a:lnTo>
                  <a:lnTo>
                    <a:pt x="26606" y="934847"/>
                  </a:lnTo>
                  <a:lnTo>
                    <a:pt x="26606" y="936256"/>
                  </a:lnTo>
                  <a:lnTo>
                    <a:pt x="26847" y="936955"/>
                  </a:lnTo>
                  <a:lnTo>
                    <a:pt x="28473" y="937183"/>
                  </a:lnTo>
                  <a:lnTo>
                    <a:pt x="29870" y="937412"/>
                  </a:lnTo>
                  <a:lnTo>
                    <a:pt x="31280" y="937412"/>
                  </a:lnTo>
                  <a:lnTo>
                    <a:pt x="31508" y="937653"/>
                  </a:lnTo>
                  <a:lnTo>
                    <a:pt x="32207" y="936713"/>
                  </a:lnTo>
                  <a:lnTo>
                    <a:pt x="32207" y="936485"/>
                  </a:lnTo>
                  <a:close/>
                </a:path>
                <a:path w="4578350" h="937895">
                  <a:moveTo>
                    <a:pt x="94513" y="886079"/>
                  </a:moveTo>
                  <a:lnTo>
                    <a:pt x="92646" y="884212"/>
                  </a:lnTo>
                  <a:lnTo>
                    <a:pt x="91020" y="884440"/>
                  </a:lnTo>
                  <a:lnTo>
                    <a:pt x="88214" y="886548"/>
                  </a:lnTo>
                  <a:lnTo>
                    <a:pt x="91020" y="888644"/>
                  </a:lnTo>
                  <a:lnTo>
                    <a:pt x="93116" y="889812"/>
                  </a:lnTo>
                  <a:lnTo>
                    <a:pt x="94513" y="886079"/>
                  </a:lnTo>
                  <a:close/>
                </a:path>
                <a:path w="4578350" h="937895">
                  <a:moveTo>
                    <a:pt x="137452" y="889812"/>
                  </a:moveTo>
                  <a:lnTo>
                    <a:pt x="135356" y="887476"/>
                  </a:lnTo>
                  <a:lnTo>
                    <a:pt x="133261" y="887476"/>
                  </a:lnTo>
                  <a:lnTo>
                    <a:pt x="130924" y="889812"/>
                  </a:lnTo>
                  <a:lnTo>
                    <a:pt x="133019" y="892149"/>
                  </a:lnTo>
                  <a:lnTo>
                    <a:pt x="135356" y="892149"/>
                  </a:lnTo>
                  <a:lnTo>
                    <a:pt x="137452" y="889812"/>
                  </a:lnTo>
                  <a:close/>
                </a:path>
                <a:path w="4578350" h="937895">
                  <a:moveTo>
                    <a:pt x="153555" y="915720"/>
                  </a:moveTo>
                  <a:lnTo>
                    <a:pt x="151688" y="913853"/>
                  </a:lnTo>
                  <a:lnTo>
                    <a:pt x="150063" y="914082"/>
                  </a:lnTo>
                  <a:lnTo>
                    <a:pt x="147256" y="916178"/>
                  </a:lnTo>
                  <a:lnTo>
                    <a:pt x="150063" y="918286"/>
                  </a:lnTo>
                  <a:lnTo>
                    <a:pt x="152158" y="919213"/>
                  </a:lnTo>
                  <a:lnTo>
                    <a:pt x="153555" y="915720"/>
                  </a:lnTo>
                  <a:close/>
                </a:path>
                <a:path w="4578350" h="937895">
                  <a:moveTo>
                    <a:pt x="154025" y="925982"/>
                  </a:moveTo>
                  <a:lnTo>
                    <a:pt x="151688" y="923645"/>
                  </a:lnTo>
                  <a:lnTo>
                    <a:pt x="149593" y="923645"/>
                  </a:lnTo>
                  <a:lnTo>
                    <a:pt x="147485" y="925982"/>
                  </a:lnTo>
                  <a:lnTo>
                    <a:pt x="149593" y="928319"/>
                  </a:lnTo>
                  <a:lnTo>
                    <a:pt x="151930" y="928319"/>
                  </a:lnTo>
                  <a:lnTo>
                    <a:pt x="154025" y="925982"/>
                  </a:lnTo>
                  <a:close/>
                </a:path>
                <a:path w="4578350" h="937895">
                  <a:moveTo>
                    <a:pt x="197192" y="905446"/>
                  </a:moveTo>
                  <a:lnTo>
                    <a:pt x="196964" y="903808"/>
                  </a:lnTo>
                  <a:lnTo>
                    <a:pt x="194868" y="901014"/>
                  </a:lnTo>
                  <a:lnTo>
                    <a:pt x="192760" y="904049"/>
                  </a:lnTo>
                  <a:lnTo>
                    <a:pt x="191833" y="906145"/>
                  </a:lnTo>
                  <a:lnTo>
                    <a:pt x="195326" y="907313"/>
                  </a:lnTo>
                  <a:lnTo>
                    <a:pt x="197192" y="905446"/>
                  </a:lnTo>
                  <a:close/>
                </a:path>
                <a:path w="4578350" h="937895">
                  <a:moveTo>
                    <a:pt x="219367" y="906386"/>
                  </a:moveTo>
                  <a:lnTo>
                    <a:pt x="217271" y="904049"/>
                  </a:lnTo>
                  <a:lnTo>
                    <a:pt x="214934" y="904049"/>
                  </a:lnTo>
                  <a:lnTo>
                    <a:pt x="212826" y="906386"/>
                  </a:lnTo>
                  <a:lnTo>
                    <a:pt x="215163" y="908710"/>
                  </a:lnTo>
                  <a:lnTo>
                    <a:pt x="217271" y="908710"/>
                  </a:lnTo>
                  <a:lnTo>
                    <a:pt x="219367" y="906386"/>
                  </a:lnTo>
                  <a:close/>
                </a:path>
                <a:path w="4578350" h="937895">
                  <a:moveTo>
                    <a:pt x="222161" y="913384"/>
                  </a:moveTo>
                  <a:lnTo>
                    <a:pt x="221462" y="911275"/>
                  </a:lnTo>
                  <a:lnTo>
                    <a:pt x="221005" y="911275"/>
                  </a:lnTo>
                  <a:lnTo>
                    <a:pt x="219367" y="911047"/>
                  </a:lnTo>
                  <a:lnTo>
                    <a:pt x="217970" y="911517"/>
                  </a:lnTo>
                  <a:lnTo>
                    <a:pt x="216560" y="911745"/>
                  </a:lnTo>
                  <a:lnTo>
                    <a:pt x="216801" y="912444"/>
                  </a:lnTo>
                  <a:lnTo>
                    <a:pt x="216801" y="913853"/>
                  </a:lnTo>
                  <a:lnTo>
                    <a:pt x="218198" y="914082"/>
                  </a:lnTo>
                  <a:lnTo>
                    <a:pt x="219837" y="914311"/>
                  </a:lnTo>
                  <a:lnTo>
                    <a:pt x="221234" y="914311"/>
                  </a:lnTo>
                  <a:lnTo>
                    <a:pt x="221462" y="914552"/>
                  </a:lnTo>
                  <a:lnTo>
                    <a:pt x="222161" y="913612"/>
                  </a:lnTo>
                  <a:lnTo>
                    <a:pt x="222161" y="913384"/>
                  </a:lnTo>
                  <a:close/>
                </a:path>
                <a:path w="4578350" h="937895">
                  <a:moveTo>
                    <a:pt x="281673" y="7467"/>
                  </a:moveTo>
                  <a:lnTo>
                    <a:pt x="279577" y="6540"/>
                  </a:lnTo>
                  <a:lnTo>
                    <a:pt x="277710" y="5829"/>
                  </a:lnTo>
                  <a:lnTo>
                    <a:pt x="275145" y="8407"/>
                  </a:lnTo>
                  <a:lnTo>
                    <a:pt x="277939" y="10274"/>
                  </a:lnTo>
                  <a:lnTo>
                    <a:pt x="280035" y="11201"/>
                  </a:lnTo>
                  <a:lnTo>
                    <a:pt x="281673" y="7467"/>
                  </a:lnTo>
                  <a:close/>
                </a:path>
                <a:path w="4578350" h="937895">
                  <a:moveTo>
                    <a:pt x="291706" y="878382"/>
                  </a:moveTo>
                  <a:lnTo>
                    <a:pt x="289610" y="875106"/>
                  </a:lnTo>
                  <a:lnTo>
                    <a:pt x="285407" y="876515"/>
                  </a:lnTo>
                  <a:lnTo>
                    <a:pt x="286575" y="880008"/>
                  </a:lnTo>
                  <a:lnTo>
                    <a:pt x="289610" y="877671"/>
                  </a:lnTo>
                  <a:lnTo>
                    <a:pt x="291706" y="878382"/>
                  </a:lnTo>
                  <a:close/>
                </a:path>
                <a:path w="4578350" h="937895">
                  <a:moveTo>
                    <a:pt x="294970" y="6540"/>
                  </a:moveTo>
                  <a:lnTo>
                    <a:pt x="292874" y="3263"/>
                  </a:lnTo>
                  <a:lnTo>
                    <a:pt x="288671" y="4673"/>
                  </a:lnTo>
                  <a:lnTo>
                    <a:pt x="289839" y="8166"/>
                  </a:lnTo>
                  <a:lnTo>
                    <a:pt x="292874" y="5829"/>
                  </a:lnTo>
                  <a:lnTo>
                    <a:pt x="294970" y="6540"/>
                  </a:lnTo>
                  <a:close/>
                </a:path>
                <a:path w="4578350" h="937895">
                  <a:moveTo>
                    <a:pt x="321106" y="927620"/>
                  </a:moveTo>
                  <a:lnTo>
                    <a:pt x="320649" y="926211"/>
                  </a:lnTo>
                  <a:lnTo>
                    <a:pt x="320408" y="924814"/>
                  </a:lnTo>
                  <a:lnTo>
                    <a:pt x="319011" y="924814"/>
                  </a:lnTo>
                  <a:lnTo>
                    <a:pt x="318312" y="925055"/>
                  </a:lnTo>
                  <a:lnTo>
                    <a:pt x="318084" y="926452"/>
                  </a:lnTo>
                  <a:lnTo>
                    <a:pt x="317842" y="928077"/>
                  </a:lnTo>
                  <a:lnTo>
                    <a:pt x="317842" y="929487"/>
                  </a:lnTo>
                  <a:lnTo>
                    <a:pt x="317614" y="929716"/>
                  </a:lnTo>
                  <a:lnTo>
                    <a:pt x="318541" y="930414"/>
                  </a:lnTo>
                  <a:lnTo>
                    <a:pt x="318782" y="930414"/>
                  </a:lnTo>
                  <a:lnTo>
                    <a:pt x="320878" y="929716"/>
                  </a:lnTo>
                  <a:lnTo>
                    <a:pt x="320878" y="929246"/>
                  </a:lnTo>
                  <a:lnTo>
                    <a:pt x="321106" y="927620"/>
                  </a:lnTo>
                  <a:close/>
                </a:path>
                <a:path w="4578350" h="937895">
                  <a:moveTo>
                    <a:pt x="426593" y="932980"/>
                  </a:moveTo>
                  <a:lnTo>
                    <a:pt x="424256" y="930884"/>
                  </a:lnTo>
                  <a:lnTo>
                    <a:pt x="421919" y="932980"/>
                  </a:lnTo>
                  <a:lnTo>
                    <a:pt x="421919" y="935316"/>
                  </a:lnTo>
                  <a:lnTo>
                    <a:pt x="424256" y="937412"/>
                  </a:lnTo>
                  <a:lnTo>
                    <a:pt x="426593" y="935316"/>
                  </a:lnTo>
                  <a:lnTo>
                    <a:pt x="426593" y="932980"/>
                  </a:lnTo>
                  <a:close/>
                </a:path>
                <a:path w="4578350" h="937895">
                  <a:moveTo>
                    <a:pt x="472567" y="919911"/>
                  </a:moveTo>
                  <a:lnTo>
                    <a:pt x="470230" y="917816"/>
                  </a:lnTo>
                  <a:lnTo>
                    <a:pt x="467893" y="919911"/>
                  </a:lnTo>
                  <a:lnTo>
                    <a:pt x="467893" y="922248"/>
                  </a:lnTo>
                  <a:lnTo>
                    <a:pt x="470230" y="924344"/>
                  </a:lnTo>
                  <a:lnTo>
                    <a:pt x="472567" y="922020"/>
                  </a:lnTo>
                  <a:lnTo>
                    <a:pt x="472567" y="919911"/>
                  </a:lnTo>
                  <a:close/>
                </a:path>
                <a:path w="4578350" h="937895">
                  <a:moveTo>
                    <a:pt x="475132" y="9804"/>
                  </a:moveTo>
                  <a:lnTo>
                    <a:pt x="474662" y="8407"/>
                  </a:lnTo>
                  <a:lnTo>
                    <a:pt x="474433" y="6997"/>
                  </a:lnTo>
                  <a:lnTo>
                    <a:pt x="473735" y="6997"/>
                  </a:lnTo>
                  <a:lnTo>
                    <a:pt x="473036" y="7239"/>
                  </a:lnTo>
                  <a:lnTo>
                    <a:pt x="472325" y="7239"/>
                  </a:lnTo>
                  <a:lnTo>
                    <a:pt x="472097" y="8864"/>
                  </a:lnTo>
                  <a:lnTo>
                    <a:pt x="471868" y="10274"/>
                  </a:lnTo>
                  <a:lnTo>
                    <a:pt x="471868" y="11671"/>
                  </a:lnTo>
                  <a:lnTo>
                    <a:pt x="471627" y="11899"/>
                  </a:lnTo>
                  <a:lnTo>
                    <a:pt x="472567" y="12598"/>
                  </a:lnTo>
                  <a:lnTo>
                    <a:pt x="472795" y="12598"/>
                  </a:lnTo>
                  <a:lnTo>
                    <a:pt x="474903" y="11899"/>
                  </a:lnTo>
                  <a:lnTo>
                    <a:pt x="474903" y="11430"/>
                  </a:lnTo>
                  <a:lnTo>
                    <a:pt x="475132" y="9804"/>
                  </a:lnTo>
                  <a:close/>
                </a:path>
                <a:path w="4578350" h="937895">
                  <a:moveTo>
                    <a:pt x="504774" y="904519"/>
                  </a:moveTo>
                  <a:lnTo>
                    <a:pt x="504304" y="903109"/>
                  </a:lnTo>
                  <a:lnTo>
                    <a:pt x="504063" y="901712"/>
                  </a:lnTo>
                  <a:lnTo>
                    <a:pt x="503364" y="901941"/>
                  </a:lnTo>
                  <a:lnTo>
                    <a:pt x="501967" y="901941"/>
                  </a:lnTo>
                  <a:lnTo>
                    <a:pt x="501738" y="903351"/>
                  </a:lnTo>
                  <a:lnTo>
                    <a:pt x="501497" y="904976"/>
                  </a:lnTo>
                  <a:lnTo>
                    <a:pt x="501497" y="906386"/>
                  </a:lnTo>
                  <a:lnTo>
                    <a:pt x="501269" y="906614"/>
                  </a:lnTo>
                  <a:lnTo>
                    <a:pt x="502196" y="907313"/>
                  </a:lnTo>
                  <a:lnTo>
                    <a:pt x="502437" y="907313"/>
                  </a:lnTo>
                  <a:lnTo>
                    <a:pt x="504532" y="906614"/>
                  </a:lnTo>
                  <a:lnTo>
                    <a:pt x="504532" y="906145"/>
                  </a:lnTo>
                  <a:lnTo>
                    <a:pt x="504774" y="904519"/>
                  </a:lnTo>
                  <a:close/>
                </a:path>
                <a:path w="4578350" h="937895">
                  <a:moveTo>
                    <a:pt x="536968" y="129044"/>
                  </a:moveTo>
                  <a:lnTo>
                    <a:pt x="536740" y="128346"/>
                  </a:lnTo>
                  <a:lnTo>
                    <a:pt x="535343" y="128117"/>
                  </a:lnTo>
                  <a:lnTo>
                    <a:pt x="533704" y="127889"/>
                  </a:lnTo>
                  <a:lnTo>
                    <a:pt x="532307" y="127889"/>
                  </a:lnTo>
                  <a:lnTo>
                    <a:pt x="532066" y="127647"/>
                  </a:lnTo>
                  <a:lnTo>
                    <a:pt x="531368" y="128587"/>
                  </a:lnTo>
                  <a:lnTo>
                    <a:pt x="531368" y="128816"/>
                  </a:lnTo>
                  <a:lnTo>
                    <a:pt x="532066" y="130911"/>
                  </a:lnTo>
                  <a:lnTo>
                    <a:pt x="532536" y="130911"/>
                  </a:lnTo>
                  <a:lnTo>
                    <a:pt x="534174" y="131152"/>
                  </a:lnTo>
                  <a:lnTo>
                    <a:pt x="535571" y="130683"/>
                  </a:lnTo>
                  <a:lnTo>
                    <a:pt x="536968" y="130454"/>
                  </a:lnTo>
                  <a:lnTo>
                    <a:pt x="536968" y="129044"/>
                  </a:lnTo>
                  <a:close/>
                </a:path>
                <a:path w="4578350" h="937895">
                  <a:moveTo>
                    <a:pt x="544207" y="889584"/>
                  </a:moveTo>
                  <a:lnTo>
                    <a:pt x="543267" y="888873"/>
                  </a:lnTo>
                  <a:lnTo>
                    <a:pt x="543039" y="888873"/>
                  </a:lnTo>
                  <a:lnTo>
                    <a:pt x="540943" y="889584"/>
                  </a:lnTo>
                  <a:lnTo>
                    <a:pt x="540943" y="890041"/>
                  </a:lnTo>
                  <a:lnTo>
                    <a:pt x="540702" y="891679"/>
                  </a:lnTo>
                  <a:lnTo>
                    <a:pt x="541172" y="893076"/>
                  </a:lnTo>
                  <a:lnTo>
                    <a:pt x="541401" y="894473"/>
                  </a:lnTo>
                  <a:lnTo>
                    <a:pt x="542099" y="894245"/>
                  </a:lnTo>
                  <a:lnTo>
                    <a:pt x="543509" y="894245"/>
                  </a:lnTo>
                  <a:lnTo>
                    <a:pt x="543737" y="892848"/>
                  </a:lnTo>
                  <a:lnTo>
                    <a:pt x="543979" y="891209"/>
                  </a:lnTo>
                  <a:lnTo>
                    <a:pt x="543979" y="889812"/>
                  </a:lnTo>
                  <a:lnTo>
                    <a:pt x="544207" y="889584"/>
                  </a:lnTo>
                  <a:close/>
                </a:path>
                <a:path w="4578350" h="937895">
                  <a:moveTo>
                    <a:pt x="583184" y="883272"/>
                  </a:moveTo>
                  <a:lnTo>
                    <a:pt x="581075" y="880948"/>
                  </a:lnTo>
                  <a:lnTo>
                    <a:pt x="578739" y="880948"/>
                  </a:lnTo>
                  <a:lnTo>
                    <a:pt x="576643" y="883272"/>
                  </a:lnTo>
                  <a:lnTo>
                    <a:pt x="578980" y="885609"/>
                  </a:lnTo>
                  <a:lnTo>
                    <a:pt x="581075" y="885609"/>
                  </a:lnTo>
                  <a:lnTo>
                    <a:pt x="583184" y="883272"/>
                  </a:lnTo>
                  <a:close/>
                </a:path>
                <a:path w="4578350" h="937895">
                  <a:moveTo>
                    <a:pt x="619353" y="886548"/>
                  </a:moveTo>
                  <a:lnTo>
                    <a:pt x="617245" y="884212"/>
                  </a:lnTo>
                  <a:lnTo>
                    <a:pt x="614921" y="884212"/>
                  </a:lnTo>
                  <a:lnTo>
                    <a:pt x="612813" y="886548"/>
                  </a:lnTo>
                  <a:lnTo>
                    <a:pt x="614921" y="888873"/>
                  </a:lnTo>
                  <a:lnTo>
                    <a:pt x="617245" y="888873"/>
                  </a:lnTo>
                  <a:lnTo>
                    <a:pt x="619353" y="886548"/>
                  </a:lnTo>
                  <a:close/>
                </a:path>
                <a:path w="4578350" h="937895">
                  <a:moveTo>
                    <a:pt x="647115" y="912685"/>
                  </a:moveTo>
                  <a:lnTo>
                    <a:pt x="643623" y="911517"/>
                  </a:lnTo>
                  <a:lnTo>
                    <a:pt x="642213" y="915949"/>
                  </a:lnTo>
                  <a:lnTo>
                    <a:pt x="645490" y="917816"/>
                  </a:lnTo>
                  <a:lnTo>
                    <a:pt x="645020" y="915720"/>
                  </a:lnTo>
                  <a:lnTo>
                    <a:pt x="647115" y="912685"/>
                  </a:lnTo>
                  <a:close/>
                </a:path>
                <a:path w="4578350" h="937895">
                  <a:moveTo>
                    <a:pt x="649224" y="129044"/>
                  </a:moveTo>
                  <a:lnTo>
                    <a:pt x="648055" y="128117"/>
                  </a:lnTo>
                  <a:lnTo>
                    <a:pt x="646188" y="127889"/>
                  </a:lnTo>
                  <a:lnTo>
                    <a:pt x="644080" y="127647"/>
                  </a:lnTo>
                  <a:lnTo>
                    <a:pt x="641985" y="128117"/>
                  </a:lnTo>
                  <a:lnTo>
                    <a:pt x="642213" y="131152"/>
                  </a:lnTo>
                  <a:lnTo>
                    <a:pt x="648754" y="131152"/>
                  </a:lnTo>
                  <a:lnTo>
                    <a:pt x="649224" y="129044"/>
                  </a:lnTo>
                  <a:close/>
                </a:path>
                <a:path w="4578350" h="937895">
                  <a:moveTo>
                    <a:pt x="662051" y="909650"/>
                  </a:moveTo>
                  <a:lnTo>
                    <a:pt x="659726" y="907313"/>
                  </a:lnTo>
                  <a:lnTo>
                    <a:pt x="657618" y="907313"/>
                  </a:lnTo>
                  <a:lnTo>
                    <a:pt x="655523" y="909650"/>
                  </a:lnTo>
                  <a:lnTo>
                    <a:pt x="657618" y="911987"/>
                  </a:lnTo>
                  <a:lnTo>
                    <a:pt x="659955" y="911987"/>
                  </a:lnTo>
                  <a:lnTo>
                    <a:pt x="662051" y="909650"/>
                  </a:lnTo>
                  <a:close/>
                </a:path>
                <a:path w="4578350" h="937895">
                  <a:moveTo>
                    <a:pt x="671385" y="879538"/>
                  </a:moveTo>
                  <a:lnTo>
                    <a:pt x="669518" y="877912"/>
                  </a:lnTo>
                  <a:lnTo>
                    <a:pt x="667651" y="877912"/>
                  </a:lnTo>
                  <a:lnTo>
                    <a:pt x="666026" y="880706"/>
                  </a:lnTo>
                  <a:lnTo>
                    <a:pt x="667651" y="880008"/>
                  </a:lnTo>
                  <a:lnTo>
                    <a:pt x="670217" y="883983"/>
                  </a:lnTo>
                  <a:lnTo>
                    <a:pt x="671385" y="879538"/>
                  </a:lnTo>
                  <a:close/>
                </a:path>
                <a:path w="4578350" h="937895">
                  <a:moveTo>
                    <a:pt x="776173" y="925512"/>
                  </a:moveTo>
                  <a:lnTo>
                    <a:pt x="775931" y="924814"/>
                  </a:lnTo>
                  <a:lnTo>
                    <a:pt x="774534" y="924585"/>
                  </a:lnTo>
                  <a:lnTo>
                    <a:pt x="772896" y="924344"/>
                  </a:lnTo>
                  <a:lnTo>
                    <a:pt x="771499" y="924344"/>
                  </a:lnTo>
                  <a:lnTo>
                    <a:pt x="771271" y="924115"/>
                  </a:lnTo>
                  <a:lnTo>
                    <a:pt x="770572" y="925055"/>
                  </a:lnTo>
                  <a:lnTo>
                    <a:pt x="770572" y="925283"/>
                  </a:lnTo>
                  <a:lnTo>
                    <a:pt x="771271" y="927379"/>
                  </a:lnTo>
                  <a:lnTo>
                    <a:pt x="771740" y="927379"/>
                  </a:lnTo>
                  <a:lnTo>
                    <a:pt x="773366" y="927620"/>
                  </a:lnTo>
                  <a:lnTo>
                    <a:pt x="774763" y="927150"/>
                  </a:lnTo>
                  <a:lnTo>
                    <a:pt x="776173" y="926922"/>
                  </a:lnTo>
                  <a:lnTo>
                    <a:pt x="776173" y="925512"/>
                  </a:lnTo>
                  <a:close/>
                </a:path>
                <a:path w="4578350" h="937895">
                  <a:moveTo>
                    <a:pt x="819340" y="876744"/>
                  </a:moveTo>
                  <a:lnTo>
                    <a:pt x="816533" y="874649"/>
                  </a:lnTo>
                  <a:lnTo>
                    <a:pt x="814438" y="873709"/>
                  </a:lnTo>
                  <a:lnTo>
                    <a:pt x="812800" y="877671"/>
                  </a:lnTo>
                  <a:lnTo>
                    <a:pt x="814908" y="878611"/>
                  </a:lnTo>
                  <a:lnTo>
                    <a:pt x="816775" y="879309"/>
                  </a:lnTo>
                  <a:lnTo>
                    <a:pt x="819340" y="876744"/>
                  </a:lnTo>
                  <a:close/>
                </a:path>
                <a:path w="4578350" h="937895">
                  <a:moveTo>
                    <a:pt x="1009294" y="903109"/>
                  </a:moveTo>
                  <a:lnTo>
                    <a:pt x="1007198" y="900544"/>
                  </a:lnTo>
                  <a:lnTo>
                    <a:pt x="1005103" y="900544"/>
                  </a:lnTo>
                  <a:lnTo>
                    <a:pt x="1002766" y="903109"/>
                  </a:lnTo>
                  <a:lnTo>
                    <a:pt x="1004862" y="905446"/>
                  </a:lnTo>
                  <a:lnTo>
                    <a:pt x="1007198" y="905446"/>
                  </a:lnTo>
                  <a:lnTo>
                    <a:pt x="1009294" y="903109"/>
                  </a:lnTo>
                  <a:close/>
                </a:path>
                <a:path w="4578350" h="937895">
                  <a:moveTo>
                    <a:pt x="1012101" y="130213"/>
                  </a:moveTo>
                  <a:lnTo>
                    <a:pt x="1011402" y="128117"/>
                  </a:lnTo>
                  <a:lnTo>
                    <a:pt x="1010932" y="128117"/>
                  </a:lnTo>
                  <a:lnTo>
                    <a:pt x="1009294" y="127889"/>
                  </a:lnTo>
                  <a:lnTo>
                    <a:pt x="1007897" y="128346"/>
                  </a:lnTo>
                  <a:lnTo>
                    <a:pt x="1006500" y="128587"/>
                  </a:lnTo>
                  <a:lnTo>
                    <a:pt x="1006500" y="129286"/>
                  </a:lnTo>
                  <a:lnTo>
                    <a:pt x="1006729" y="129984"/>
                  </a:lnTo>
                  <a:lnTo>
                    <a:pt x="1006729" y="130683"/>
                  </a:lnTo>
                  <a:lnTo>
                    <a:pt x="1008126" y="130911"/>
                  </a:lnTo>
                  <a:lnTo>
                    <a:pt x="1009764" y="131152"/>
                  </a:lnTo>
                  <a:lnTo>
                    <a:pt x="1011161" y="131152"/>
                  </a:lnTo>
                  <a:lnTo>
                    <a:pt x="1011402" y="131381"/>
                  </a:lnTo>
                  <a:lnTo>
                    <a:pt x="1012101" y="130454"/>
                  </a:lnTo>
                  <a:lnTo>
                    <a:pt x="1012101" y="130213"/>
                  </a:lnTo>
                  <a:close/>
                </a:path>
                <a:path w="4578350" h="937895">
                  <a:moveTo>
                    <a:pt x="1222590" y="912685"/>
                  </a:moveTo>
                  <a:lnTo>
                    <a:pt x="1219784" y="910818"/>
                  </a:lnTo>
                  <a:lnTo>
                    <a:pt x="1217688" y="909878"/>
                  </a:lnTo>
                  <a:lnTo>
                    <a:pt x="1216063" y="913612"/>
                  </a:lnTo>
                  <a:lnTo>
                    <a:pt x="1218158" y="914552"/>
                  </a:lnTo>
                  <a:lnTo>
                    <a:pt x="1220025" y="915250"/>
                  </a:lnTo>
                  <a:lnTo>
                    <a:pt x="1222590" y="912685"/>
                  </a:lnTo>
                  <a:close/>
                </a:path>
                <a:path w="4578350" h="937895">
                  <a:moveTo>
                    <a:pt x="1281404" y="899845"/>
                  </a:moveTo>
                  <a:lnTo>
                    <a:pt x="1279296" y="897280"/>
                  </a:lnTo>
                  <a:lnTo>
                    <a:pt x="1276959" y="897280"/>
                  </a:lnTo>
                  <a:lnTo>
                    <a:pt x="1274864" y="899845"/>
                  </a:lnTo>
                  <a:lnTo>
                    <a:pt x="1276959" y="902182"/>
                  </a:lnTo>
                  <a:lnTo>
                    <a:pt x="1279296" y="902182"/>
                  </a:lnTo>
                  <a:lnTo>
                    <a:pt x="1281404" y="899845"/>
                  </a:lnTo>
                  <a:close/>
                </a:path>
                <a:path w="4578350" h="937895">
                  <a:moveTo>
                    <a:pt x="1284897" y="8166"/>
                  </a:moveTo>
                  <a:lnTo>
                    <a:pt x="1282103" y="6070"/>
                  </a:lnTo>
                  <a:lnTo>
                    <a:pt x="1279994" y="5130"/>
                  </a:lnTo>
                  <a:lnTo>
                    <a:pt x="1278597" y="8636"/>
                  </a:lnTo>
                  <a:lnTo>
                    <a:pt x="1280464" y="10502"/>
                  </a:lnTo>
                  <a:lnTo>
                    <a:pt x="1282103" y="10274"/>
                  </a:lnTo>
                  <a:lnTo>
                    <a:pt x="1284897" y="8166"/>
                  </a:lnTo>
                  <a:close/>
                </a:path>
                <a:path w="4578350" h="937895">
                  <a:moveTo>
                    <a:pt x="1294701" y="896340"/>
                  </a:moveTo>
                  <a:lnTo>
                    <a:pt x="1291894" y="894245"/>
                  </a:lnTo>
                  <a:lnTo>
                    <a:pt x="1289799" y="893318"/>
                  </a:lnTo>
                  <a:lnTo>
                    <a:pt x="1288161" y="897280"/>
                  </a:lnTo>
                  <a:lnTo>
                    <a:pt x="1290269" y="898207"/>
                  </a:lnTo>
                  <a:lnTo>
                    <a:pt x="1292136" y="898918"/>
                  </a:lnTo>
                  <a:lnTo>
                    <a:pt x="1294701" y="896340"/>
                  </a:lnTo>
                  <a:close/>
                </a:path>
                <a:path w="4578350" h="937895">
                  <a:moveTo>
                    <a:pt x="1366113" y="890511"/>
                  </a:moveTo>
                  <a:lnTo>
                    <a:pt x="1365402" y="888415"/>
                  </a:lnTo>
                  <a:lnTo>
                    <a:pt x="1364945" y="888415"/>
                  </a:lnTo>
                  <a:lnTo>
                    <a:pt x="1363306" y="888174"/>
                  </a:lnTo>
                  <a:lnTo>
                    <a:pt x="1361909" y="888644"/>
                  </a:lnTo>
                  <a:lnTo>
                    <a:pt x="1360512" y="888873"/>
                  </a:lnTo>
                  <a:lnTo>
                    <a:pt x="1360512" y="890282"/>
                  </a:lnTo>
                  <a:lnTo>
                    <a:pt x="1360741" y="890981"/>
                  </a:lnTo>
                  <a:lnTo>
                    <a:pt x="1362138" y="891209"/>
                  </a:lnTo>
                  <a:lnTo>
                    <a:pt x="1363776" y="891451"/>
                  </a:lnTo>
                  <a:lnTo>
                    <a:pt x="1365173" y="891451"/>
                  </a:lnTo>
                  <a:lnTo>
                    <a:pt x="1365402" y="891679"/>
                  </a:lnTo>
                  <a:lnTo>
                    <a:pt x="1366113" y="890739"/>
                  </a:lnTo>
                  <a:lnTo>
                    <a:pt x="1366113" y="890511"/>
                  </a:lnTo>
                  <a:close/>
                </a:path>
                <a:path w="4578350" h="937895">
                  <a:moveTo>
                    <a:pt x="1366812" y="925982"/>
                  </a:moveTo>
                  <a:lnTo>
                    <a:pt x="1364005" y="923886"/>
                  </a:lnTo>
                  <a:lnTo>
                    <a:pt x="1361909" y="922947"/>
                  </a:lnTo>
                  <a:lnTo>
                    <a:pt x="1360271" y="926922"/>
                  </a:lnTo>
                  <a:lnTo>
                    <a:pt x="1362379" y="927849"/>
                  </a:lnTo>
                  <a:lnTo>
                    <a:pt x="1364246" y="928547"/>
                  </a:lnTo>
                  <a:lnTo>
                    <a:pt x="1366812" y="925982"/>
                  </a:lnTo>
                  <a:close/>
                </a:path>
                <a:path w="4578350" h="937895">
                  <a:moveTo>
                    <a:pt x="1399476" y="891451"/>
                  </a:moveTo>
                  <a:lnTo>
                    <a:pt x="1397381" y="892149"/>
                  </a:lnTo>
                  <a:lnTo>
                    <a:pt x="1394345" y="890041"/>
                  </a:lnTo>
                  <a:lnTo>
                    <a:pt x="1393177" y="893318"/>
                  </a:lnTo>
                  <a:lnTo>
                    <a:pt x="1397609" y="894715"/>
                  </a:lnTo>
                  <a:lnTo>
                    <a:pt x="1399082" y="892149"/>
                  </a:lnTo>
                  <a:lnTo>
                    <a:pt x="1399476" y="891451"/>
                  </a:lnTo>
                  <a:close/>
                </a:path>
                <a:path w="4578350" h="937895">
                  <a:moveTo>
                    <a:pt x="1523860" y="876744"/>
                  </a:moveTo>
                  <a:lnTo>
                    <a:pt x="1521764" y="874407"/>
                  </a:lnTo>
                  <a:lnTo>
                    <a:pt x="1519428" y="874407"/>
                  </a:lnTo>
                  <a:lnTo>
                    <a:pt x="1517332" y="876744"/>
                  </a:lnTo>
                  <a:lnTo>
                    <a:pt x="1519656" y="879081"/>
                  </a:lnTo>
                  <a:lnTo>
                    <a:pt x="1521764" y="879081"/>
                  </a:lnTo>
                  <a:lnTo>
                    <a:pt x="1523860" y="876744"/>
                  </a:lnTo>
                  <a:close/>
                </a:path>
                <a:path w="4578350" h="937895">
                  <a:moveTo>
                    <a:pt x="1595742" y="2806"/>
                  </a:moveTo>
                  <a:lnTo>
                    <a:pt x="1595501" y="2095"/>
                  </a:lnTo>
                  <a:lnTo>
                    <a:pt x="1595501" y="698"/>
                  </a:lnTo>
                  <a:lnTo>
                    <a:pt x="1594104" y="469"/>
                  </a:lnTo>
                  <a:lnTo>
                    <a:pt x="1592465" y="228"/>
                  </a:lnTo>
                  <a:lnTo>
                    <a:pt x="1591068" y="228"/>
                  </a:lnTo>
                  <a:lnTo>
                    <a:pt x="1590840" y="0"/>
                  </a:lnTo>
                  <a:lnTo>
                    <a:pt x="1590141" y="939"/>
                  </a:lnTo>
                  <a:lnTo>
                    <a:pt x="1590141" y="1168"/>
                  </a:lnTo>
                  <a:lnTo>
                    <a:pt x="1590840" y="3263"/>
                  </a:lnTo>
                  <a:lnTo>
                    <a:pt x="1591297" y="3263"/>
                  </a:lnTo>
                  <a:lnTo>
                    <a:pt x="1592935" y="3505"/>
                  </a:lnTo>
                  <a:lnTo>
                    <a:pt x="1594332" y="3035"/>
                  </a:lnTo>
                  <a:lnTo>
                    <a:pt x="1595742" y="2806"/>
                  </a:lnTo>
                  <a:close/>
                </a:path>
                <a:path w="4578350" h="937895">
                  <a:moveTo>
                    <a:pt x="1602740" y="899845"/>
                  </a:moveTo>
                  <a:lnTo>
                    <a:pt x="1600403" y="897280"/>
                  </a:lnTo>
                  <a:lnTo>
                    <a:pt x="1598307" y="897280"/>
                  </a:lnTo>
                  <a:lnTo>
                    <a:pt x="1596199" y="899845"/>
                  </a:lnTo>
                  <a:lnTo>
                    <a:pt x="1598307" y="902182"/>
                  </a:lnTo>
                  <a:lnTo>
                    <a:pt x="1600644" y="902182"/>
                  </a:lnTo>
                  <a:lnTo>
                    <a:pt x="1602740" y="899845"/>
                  </a:lnTo>
                  <a:close/>
                </a:path>
                <a:path w="4578350" h="937895">
                  <a:moveTo>
                    <a:pt x="1619072" y="8166"/>
                  </a:moveTo>
                  <a:lnTo>
                    <a:pt x="1616735" y="5829"/>
                  </a:lnTo>
                  <a:lnTo>
                    <a:pt x="1614639" y="5829"/>
                  </a:lnTo>
                  <a:lnTo>
                    <a:pt x="1612544" y="8166"/>
                  </a:lnTo>
                  <a:lnTo>
                    <a:pt x="1614639" y="10502"/>
                  </a:lnTo>
                  <a:lnTo>
                    <a:pt x="1616976" y="10502"/>
                  </a:lnTo>
                  <a:lnTo>
                    <a:pt x="1619072" y="8166"/>
                  </a:lnTo>
                  <a:close/>
                </a:path>
                <a:path w="4578350" h="937895">
                  <a:moveTo>
                    <a:pt x="1757451" y="2565"/>
                  </a:moveTo>
                  <a:lnTo>
                    <a:pt x="1754886" y="0"/>
                  </a:lnTo>
                  <a:lnTo>
                    <a:pt x="1753019" y="2806"/>
                  </a:lnTo>
                  <a:lnTo>
                    <a:pt x="1751850" y="4902"/>
                  </a:lnTo>
                  <a:lnTo>
                    <a:pt x="1755825" y="6540"/>
                  </a:lnTo>
                  <a:lnTo>
                    <a:pt x="1756752" y="4432"/>
                  </a:lnTo>
                  <a:lnTo>
                    <a:pt x="1757451" y="2565"/>
                  </a:lnTo>
                  <a:close/>
                </a:path>
                <a:path w="4578350" h="937895">
                  <a:moveTo>
                    <a:pt x="1786394" y="925982"/>
                  </a:moveTo>
                  <a:lnTo>
                    <a:pt x="1783359" y="923886"/>
                  </a:lnTo>
                  <a:lnTo>
                    <a:pt x="1781263" y="922947"/>
                  </a:lnTo>
                  <a:lnTo>
                    <a:pt x="1779854" y="926452"/>
                  </a:lnTo>
                  <a:lnTo>
                    <a:pt x="1781962" y="928319"/>
                  </a:lnTo>
                  <a:lnTo>
                    <a:pt x="1783588" y="928077"/>
                  </a:lnTo>
                  <a:lnTo>
                    <a:pt x="1786394" y="925982"/>
                  </a:lnTo>
                  <a:close/>
                </a:path>
                <a:path w="4578350" h="937895">
                  <a:moveTo>
                    <a:pt x="1806460" y="913384"/>
                  </a:moveTo>
                  <a:lnTo>
                    <a:pt x="1804123" y="911275"/>
                  </a:lnTo>
                  <a:lnTo>
                    <a:pt x="1801799" y="913384"/>
                  </a:lnTo>
                  <a:lnTo>
                    <a:pt x="1801799" y="915720"/>
                  </a:lnTo>
                  <a:lnTo>
                    <a:pt x="1804123" y="917816"/>
                  </a:lnTo>
                  <a:lnTo>
                    <a:pt x="1806460" y="915479"/>
                  </a:lnTo>
                  <a:lnTo>
                    <a:pt x="1806460" y="913384"/>
                  </a:lnTo>
                  <a:close/>
                </a:path>
                <a:path w="4578350" h="937895">
                  <a:moveTo>
                    <a:pt x="1809724" y="129984"/>
                  </a:moveTo>
                  <a:lnTo>
                    <a:pt x="1807400" y="127889"/>
                  </a:lnTo>
                  <a:lnTo>
                    <a:pt x="1805063" y="129984"/>
                  </a:lnTo>
                  <a:lnTo>
                    <a:pt x="1805063" y="132321"/>
                  </a:lnTo>
                  <a:lnTo>
                    <a:pt x="1807400" y="134416"/>
                  </a:lnTo>
                  <a:lnTo>
                    <a:pt x="1809724" y="132321"/>
                  </a:lnTo>
                  <a:lnTo>
                    <a:pt x="1809724" y="129984"/>
                  </a:lnTo>
                  <a:close/>
                </a:path>
                <a:path w="4578350" h="937895">
                  <a:moveTo>
                    <a:pt x="1828863" y="934148"/>
                  </a:moveTo>
                  <a:lnTo>
                    <a:pt x="1828393" y="932751"/>
                  </a:lnTo>
                  <a:lnTo>
                    <a:pt x="1828165" y="931354"/>
                  </a:lnTo>
                  <a:lnTo>
                    <a:pt x="1826768" y="931354"/>
                  </a:lnTo>
                  <a:lnTo>
                    <a:pt x="1826069" y="931583"/>
                  </a:lnTo>
                  <a:lnTo>
                    <a:pt x="1825828" y="933221"/>
                  </a:lnTo>
                  <a:lnTo>
                    <a:pt x="1825599" y="934618"/>
                  </a:lnTo>
                  <a:lnTo>
                    <a:pt x="1825599" y="936015"/>
                  </a:lnTo>
                  <a:lnTo>
                    <a:pt x="1825371" y="936256"/>
                  </a:lnTo>
                  <a:lnTo>
                    <a:pt x="1826298" y="936955"/>
                  </a:lnTo>
                  <a:lnTo>
                    <a:pt x="1826526" y="936955"/>
                  </a:lnTo>
                  <a:lnTo>
                    <a:pt x="1828634" y="936256"/>
                  </a:lnTo>
                  <a:lnTo>
                    <a:pt x="1828634" y="935786"/>
                  </a:lnTo>
                  <a:lnTo>
                    <a:pt x="1828863" y="934148"/>
                  </a:lnTo>
                  <a:close/>
                </a:path>
                <a:path w="4578350" h="937895">
                  <a:moveTo>
                    <a:pt x="1907044" y="879538"/>
                  </a:moveTo>
                  <a:lnTo>
                    <a:pt x="1905177" y="877671"/>
                  </a:lnTo>
                  <a:lnTo>
                    <a:pt x="1903539" y="877912"/>
                  </a:lnTo>
                  <a:lnTo>
                    <a:pt x="1900745" y="880008"/>
                  </a:lnTo>
                  <a:lnTo>
                    <a:pt x="1903539" y="882116"/>
                  </a:lnTo>
                  <a:lnTo>
                    <a:pt x="1905647" y="883043"/>
                  </a:lnTo>
                  <a:lnTo>
                    <a:pt x="1907044" y="879538"/>
                  </a:lnTo>
                  <a:close/>
                </a:path>
                <a:path w="4578350" h="937895">
                  <a:moveTo>
                    <a:pt x="2097227" y="876274"/>
                  </a:moveTo>
                  <a:lnTo>
                    <a:pt x="2095131" y="874407"/>
                  </a:lnTo>
                  <a:lnTo>
                    <a:pt x="2093493" y="874649"/>
                  </a:lnTo>
                  <a:lnTo>
                    <a:pt x="2090699" y="876744"/>
                  </a:lnTo>
                  <a:lnTo>
                    <a:pt x="2093734" y="878840"/>
                  </a:lnTo>
                  <a:lnTo>
                    <a:pt x="2095830" y="879779"/>
                  </a:lnTo>
                  <a:lnTo>
                    <a:pt x="2097227" y="876274"/>
                  </a:lnTo>
                  <a:close/>
                </a:path>
                <a:path w="4578350" h="937895">
                  <a:moveTo>
                    <a:pt x="2100262" y="895883"/>
                  </a:moveTo>
                  <a:lnTo>
                    <a:pt x="2098395" y="894016"/>
                  </a:lnTo>
                  <a:lnTo>
                    <a:pt x="2096770" y="894245"/>
                  </a:lnTo>
                  <a:lnTo>
                    <a:pt x="2093963" y="896340"/>
                  </a:lnTo>
                  <a:lnTo>
                    <a:pt x="2096998" y="898677"/>
                  </a:lnTo>
                  <a:lnTo>
                    <a:pt x="2099094" y="899617"/>
                  </a:lnTo>
                  <a:lnTo>
                    <a:pt x="2100262" y="895883"/>
                  </a:lnTo>
                  <a:close/>
                </a:path>
                <a:path w="4578350" h="937895">
                  <a:moveTo>
                    <a:pt x="2199208" y="909650"/>
                  </a:moveTo>
                  <a:lnTo>
                    <a:pt x="2196884" y="907313"/>
                  </a:lnTo>
                  <a:lnTo>
                    <a:pt x="2194776" y="907313"/>
                  </a:lnTo>
                  <a:lnTo>
                    <a:pt x="2192680" y="909650"/>
                  </a:lnTo>
                  <a:lnTo>
                    <a:pt x="2194776" y="911987"/>
                  </a:lnTo>
                  <a:lnTo>
                    <a:pt x="2197112" y="911987"/>
                  </a:lnTo>
                  <a:lnTo>
                    <a:pt x="2199208" y="909650"/>
                  </a:lnTo>
                  <a:close/>
                </a:path>
                <a:path w="4578350" h="937895">
                  <a:moveTo>
                    <a:pt x="2232812" y="9105"/>
                  </a:moveTo>
                  <a:lnTo>
                    <a:pt x="2230247" y="6540"/>
                  </a:lnTo>
                  <a:lnTo>
                    <a:pt x="2228151" y="9334"/>
                  </a:lnTo>
                  <a:lnTo>
                    <a:pt x="2227211" y="11430"/>
                  </a:lnTo>
                  <a:lnTo>
                    <a:pt x="2231186" y="13068"/>
                  </a:lnTo>
                  <a:lnTo>
                    <a:pt x="2232114" y="10972"/>
                  </a:lnTo>
                  <a:lnTo>
                    <a:pt x="2232812" y="9105"/>
                  </a:lnTo>
                  <a:close/>
                </a:path>
                <a:path w="4578350" h="937895">
                  <a:moveTo>
                    <a:pt x="2248916" y="889114"/>
                  </a:moveTo>
                  <a:lnTo>
                    <a:pt x="2248687" y="887476"/>
                  </a:lnTo>
                  <a:lnTo>
                    <a:pt x="2246579" y="884682"/>
                  </a:lnTo>
                  <a:lnTo>
                    <a:pt x="2244483" y="887717"/>
                  </a:lnTo>
                  <a:lnTo>
                    <a:pt x="2243556" y="889812"/>
                  </a:lnTo>
                  <a:lnTo>
                    <a:pt x="2247049" y="890981"/>
                  </a:lnTo>
                  <a:lnTo>
                    <a:pt x="2248916" y="889114"/>
                  </a:lnTo>
                  <a:close/>
                </a:path>
                <a:path w="4578350" h="937895">
                  <a:moveTo>
                    <a:pt x="2402471" y="922718"/>
                  </a:moveTo>
                  <a:lnTo>
                    <a:pt x="2400135" y="920381"/>
                  </a:lnTo>
                  <a:lnTo>
                    <a:pt x="2398039" y="920381"/>
                  </a:lnTo>
                  <a:lnTo>
                    <a:pt x="2395931" y="922718"/>
                  </a:lnTo>
                  <a:lnTo>
                    <a:pt x="2398039" y="925055"/>
                  </a:lnTo>
                  <a:lnTo>
                    <a:pt x="2400376" y="925055"/>
                  </a:lnTo>
                  <a:lnTo>
                    <a:pt x="2402471" y="922718"/>
                  </a:lnTo>
                  <a:close/>
                </a:path>
                <a:path w="4578350" h="937895">
                  <a:moveTo>
                    <a:pt x="2409710" y="889114"/>
                  </a:moveTo>
                  <a:lnTo>
                    <a:pt x="2409469" y="887476"/>
                  </a:lnTo>
                  <a:lnTo>
                    <a:pt x="2407374" y="884682"/>
                  </a:lnTo>
                  <a:lnTo>
                    <a:pt x="2405037" y="887717"/>
                  </a:lnTo>
                  <a:lnTo>
                    <a:pt x="2404110" y="889812"/>
                  </a:lnTo>
                  <a:lnTo>
                    <a:pt x="2407843" y="890981"/>
                  </a:lnTo>
                  <a:lnTo>
                    <a:pt x="2409710" y="889114"/>
                  </a:lnTo>
                  <a:close/>
                </a:path>
                <a:path w="4578350" h="937895">
                  <a:moveTo>
                    <a:pt x="2717749" y="885850"/>
                  </a:moveTo>
                  <a:lnTo>
                    <a:pt x="2717508" y="884212"/>
                  </a:lnTo>
                  <a:lnTo>
                    <a:pt x="2715412" y="881405"/>
                  </a:lnTo>
                  <a:lnTo>
                    <a:pt x="2713304" y="884440"/>
                  </a:lnTo>
                  <a:lnTo>
                    <a:pt x="2712377" y="886548"/>
                  </a:lnTo>
                  <a:lnTo>
                    <a:pt x="2715882" y="887945"/>
                  </a:lnTo>
                  <a:lnTo>
                    <a:pt x="2717749" y="885850"/>
                  </a:lnTo>
                  <a:close/>
                </a:path>
                <a:path w="4578350" h="937895">
                  <a:moveTo>
                    <a:pt x="2732913" y="926680"/>
                  </a:moveTo>
                  <a:lnTo>
                    <a:pt x="2732214" y="924585"/>
                  </a:lnTo>
                  <a:lnTo>
                    <a:pt x="2731744" y="924585"/>
                  </a:lnTo>
                  <a:lnTo>
                    <a:pt x="2730106" y="924344"/>
                  </a:lnTo>
                  <a:lnTo>
                    <a:pt x="2728709" y="924814"/>
                  </a:lnTo>
                  <a:lnTo>
                    <a:pt x="2727312" y="925055"/>
                  </a:lnTo>
                  <a:lnTo>
                    <a:pt x="2727312" y="926211"/>
                  </a:lnTo>
                  <a:lnTo>
                    <a:pt x="2727541" y="927150"/>
                  </a:lnTo>
                  <a:lnTo>
                    <a:pt x="2729179" y="927379"/>
                  </a:lnTo>
                  <a:lnTo>
                    <a:pt x="2730576" y="927620"/>
                  </a:lnTo>
                  <a:lnTo>
                    <a:pt x="2731973" y="927620"/>
                  </a:lnTo>
                  <a:lnTo>
                    <a:pt x="2732214" y="927849"/>
                  </a:lnTo>
                  <a:lnTo>
                    <a:pt x="2732913" y="926922"/>
                  </a:lnTo>
                  <a:lnTo>
                    <a:pt x="2732913" y="926680"/>
                  </a:lnTo>
                  <a:close/>
                </a:path>
                <a:path w="4578350" h="937895">
                  <a:moveTo>
                    <a:pt x="2778887" y="900074"/>
                  </a:moveTo>
                  <a:lnTo>
                    <a:pt x="2778645" y="899375"/>
                  </a:lnTo>
                  <a:lnTo>
                    <a:pt x="2778645" y="898677"/>
                  </a:lnTo>
                  <a:lnTo>
                    <a:pt x="2777020" y="898448"/>
                  </a:lnTo>
                  <a:lnTo>
                    <a:pt x="2775623" y="898207"/>
                  </a:lnTo>
                  <a:lnTo>
                    <a:pt x="2774213" y="898207"/>
                  </a:lnTo>
                  <a:lnTo>
                    <a:pt x="2773984" y="897978"/>
                  </a:lnTo>
                  <a:lnTo>
                    <a:pt x="2773286" y="898918"/>
                  </a:lnTo>
                  <a:lnTo>
                    <a:pt x="2773286" y="899147"/>
                  </a:lnTo>
                  <a:lnTo>
                    <a:pt x="2773984" y="901242"/>
                  </a:lnTo>
                  <a:lnTo>
                    <a:pt x="2774454" y="901242"/>
                  </a:lnTo>
                  <a:lnTo>
                    <a:pt x="2776080" y="901484"/>
                  </a:lnTo>
                  <a:lnTo>
                    <a:pt x="2777490" y="901014"/>
                  </a:lnTo>
                  <a:lnTo>
                    <a:pt x="2778887" y="900785"/>
                  </a:lnTo>
                  <a:lnTo>
                    <a:pt x="2778887" y="900074"/>
                  </a:lnTo>
                  <a:close/>
                </a:path>
                <a:path w="4578350" h="937895">
                  <a:moveTo>
                    <a:pt x="2821825" y="917816"/>
                  </a:moveTo>
                  <a:lnTo>
                    <a:pt x="2819717" y="917587"/>
                  </a:lnTo>
                  <a:lnTo>
                    <a:pt x="2818790" y="918743"/>
                  </a:lnTo>
                  <a:lnTo>
                    <a:pt x="2818561" y="920381"/>
                  </a:lnTo>
                  <a:lnTo>
                    <a:pt x="2818320" y="922477"/>
                  </a:lnTo>
                  <a:lnTo>
                    <a:pt x="2818790" y="924585"/>
                  </a:lnTo>
                  <a:lnTo>
                    <a:pt x="2821825" y="924344"/>
                  </a:lnTo>
                  <a:lnTo>
                    <a:pt x="2821825" y="917816"/>
                  </a:lnTo>
                  <a:close/>
                </a:path>
                <a:path w="4578350" h="937895">
                  <a:moveTo>
                    <a:pt x="2880626" y="932281"/>
                  </a:moveTo>
                  <a:lnTo>
                    <a:pt x="2876194" y="930884"/>
                  </a:lnTo>
                  <a:lnTo>
                    <a:pt x="2874327" y="934148"/>
                  </a:lnTo>
                  <a:lnTo>
                    <a:pt x="2876435" y="933450"/>
                  </a:lnTo>
                  <a:lnTo>
                    <a:pt x="2879458" y="935786"/>
                  </a:lnTo>
                  <a:lnTo>
                    <a:pt x="2880245" y="933450"/>
                  </a:lnTo>
                  <a:lnTo>
                    <a:pt x="2880626" y="932281"/>
                  </a:lnTo>
                  <a:close/>
                </a:path>
                <a:path w="4578350" h="937895">
                  <a:moveTo>
                    <a:pt x="2903969" y="889584"/>
                  </a:moveTo>
                  <a:lnTo>
                    <a:pt x="2903029" y="888873"/>
                  </a:lnTo>
                  <a:lnTo>
                    <a:pt x="2902801" y="888873"/>
                  </a:lnTo>
                  <a:lnTo>
                    <a:pt x="2900705" y="889584"/>
                  </a:lnTo>
                  <a:lnTo>
                    <a:pt x="2900705" y="890041"/>
                  </a:lnTo>
                  <a:lnTo>
                    <a:pt x="2900464" y="891679"/>
                  </a:lnTo>
                  <a:lnTo>
                    <a:pt x="2900934" y="893076"/>
                  </a:lnTo>
                  <a:lnTo>
                    <a:pt x="2901162" y="894473"/>
                  </a:lnTo>
                  <a:lnTo>
                    <a:pt x="2901861" y="894245"/>
                  </a:lnTo>
                  <a:lnTo>
                    <a:pt x="2903270" y="894245"/>
                  </a:lnTo>
                  <a:lnTo>
                    <a:pt x="2903499" y="892606"/>
                  </a:lnTo>
                  <a:lnTo>
                    <a:pt x="2903728" y="891209"/>
                  </a:lnTo>
                  <a:lnTo>
                    <a:pt x="2903728" y="889812"/>
                  </a:lnTo>
                  <a:lnTo>
                    <a:pt x="2903969" y="889584"/>
                  </a:lnTo>
                  <a:close/>
                </a:path>
                <a:path w="4578350" h="937895">
                  <a:moveTo>
                    <a:pt x="2980740" y="919454"/>
                  </a:moveTo>
                  <a:lnTo>
                    <a:pt x="2977007" y="918286"/>
                  </a:lnTo>
                  <a:lnTo>
                    <a:pt x="2975140" y="920153"/>
                  </a:lnTo>
                  <a:lnTo>
                    <a:pt x="2975381" y="921778"/>
                  </a:lnTo>
                  <a:lnTo>
                    <a:pt x="2977477" y="924585"/>
                  </a:lnTo>
                  <a:lnTo>
                    <a:pt x="2979813" y="921550"/>
                  </a:lnTo>
                  <a:lnTo>
                    <a:pt x="2980740" y="919454"/>
                  </a:lnTo>
                  <a:close/>
                </a:path>
                <a:path w="4578350" h="937895">
                  <a:moveTo>
                    <a:pt x="3119590" y="912444"/>
                  </a:moveTo>
                  <a:lnTo>
                    <a:pt x="3117723" y="910577"/>
                  </a:lnTo>
                  <a:lnTo>
                    <a:pt x="3116097" y="910818"/>
                  </a:lnTo>
                  <a:lnTo>
                    <a:pt x="3113290" y="912914"/>
                  </a:lnTo>
                  <a:lnTo>
                    <a:pt x="3116326" y="915009"/>
                  </a:lnTo>
                  <a:lnTo>
                    <a:pt x="3118434" y="915949"/>
                  </a:lnTo>
                  <a:lnTo>
                    <a:pt x="3119590" y="912444"/>
                  </a:lnTo>
                  <a:close/>
                </a:path>
                <a:path w="4578350" h="937895">
                  <a:moveTo>
                    <a:pt x="3238144" y="932522"/>
                  </a:moveTo>
                  <a:lnTo>
                    <a:pt x="3236036" y="930186"/>
                  </a:lnTo>
                  <a:lnTo>
                    <a:pt x="3233712" y="930186"/>
                  </a:lnTo>
                  <a:lnTo>
                    <a:pt x="3231604" y="932522"/>
                  </a:lnTo>
                  <a:lnTo>
                    <a:pt x="3233712" y="934847"/>
                  </a:lnTo>
                  <a:lnTo>
                    <a:pt x="3236036" y="934847"/>
                  </a:lnTo>
                  <a:lnTo>
                    <a:pt x="3238144" y="932522"/>
                  </a:lnTo>
                  <a:close/>
                </a:path>
                <a:path w="4578350" h="937895">
                  <a:moveTo>
                    <a:pt x="3257740" y="8166"/>
                  </a:moveTo>
                  <a:lnTo>
                    <a:pt x="3255645" y="5829"/>
                  </a:lnTo>
                  <a:lnTo>
                    <a:pt x="3253308" y="5829"/>
                  </a:lnTo>
                  <a:lnTo>
                    <a:pt x="3251212" y="8166"/>
                  </a:lnTo>
                  <a:lnTo>
                    <a:pt x="3253549" y="10502"/>
                  </a:lnTo>
                  <a:lnTo>
                    <a:pt x="3255645" y="10502"/>
                  </a:lnTo>
                  <a:lnTo>
                    <a:pt x="3257740" y="8166"/>
                  </a:lnTo>
                  <a:close/>
                </a:path>
                <a:path w="4578350" h="937895">
                  <a:moveTo>
                    <a:pt x="3421329" y="904049"/>
                  </a:moveTo>
                  <a:lnTo>
                    <a:pt x="3421100" y="903351"/>
                  </a:lnTo>
                  <a:lnTo>
                    <a:pt x="3421100" y="901941"/>
                  </a:lnTo>
                  <a:lnTo>
                    <a:pt x="3419462" y="901712"/>
                  </a:lnTo>
                  <a:lnTo>
                    <a:pt x="3418065" y="901484"/>
                  </a:lnTo>
                  <a:lnTo>
                    <a:pt x="3416668" y="901484"/>
                  </a:lnTo>
                  <a:lnTo>
                    <a:pt x="3416427" y="901242"/>
                  </a:lnTo>
                  <a:lnTo>
                    <a:pt x="3415728" y="902182"/>
                  </a:lnTo>
                  <a:lnTo>
                    <a:pt x="3415728" y="902411"/>
                  </a:lnTo>
                  <a:lnTo>
                    <a:pt x="3416427" y="904519"/>
                  </a:lnTo>
                  <a:lnTo>
                    <a:pt x="3416897" y="904519"/>
                  </a:lnTo>
                  <a:lnTo>
                    <a:pt x="3418535" y="904748"/>
                  </a:lnTo>
                  <a:lnTo>
                    <a:pt x="3419932" y="904278"/>
                  </a:lnTo>
                  <a:lnTo>
                    <a:pt x="3421329" y="904049"/>
                  </a:lnTo>
                  <a:close/>
                </a:path>
                <a:path w="4578350" h="937895">
                  <a:moveTo>
                    <a:pt x="3663797" y="918984"/>
                  </a:moveTo>
                  <a:lnTo>
                    <a:pt x="3663556" y="918286"/>
                  </a:lnTo>
                  <a:lnTo>
                    <a:pt x="3661930" y="918044"/>
                  </a:lnTo>
                  <a:lnTo>
                    <a:pt x="3660533" y="917816"/>
                  </a:lnTo>
                  <a:lnTo>
                    <a:pt x="3659124" y="917816"/>
                  </a:lnTo>
                  <a:lnTo>
                    <a:pt x="3658895" y="917587"/>
                  </a:lnTo>
                  <a:lnTo>
                    <a:pt x="3658197" y="918514"/>
                  </a:lnTo>
                  <a:lnTo>
                    <a:pt x="3658197" y="918743"/>
                  </a:lnTo>
                  <a:lnTo>
                    <a:pt x="3658895" y="920851"/>
                  </a:lnTo>
                  <a:lnTo>
                    <a:pt x="3659365" y="920851"/>
                  </a:lnTo>
                  <a:lnTo>
                    <a:pt x="3660991" y="921080"/>
                  </a:lnTo>
                  <a:lnTo>
                    <a:pt x="3662400" y="920610"/>
                  </a:lnTo>
                  <a:lnTo>
                    <a:pt x="3663797" y="920381"/>
                  </a:lnTo>
                  <a:lnTo>
                    <a:pt x="3663797" y="918984"/>
                  </a:lnTo>
                  <a:close/>
                </a:path>
                <a:path w="4578350" h="937895">
                  <a:moveTo>
                    <a:pt x="3821544" y="896340"/>
                  </a:moveTo>
                  <a:lnTo>
                    <a:pt x="3819448" y="894016"/>
                  </a:lnTo>
                  <a:lnTo>
                    <a:pt x="3817112" y="894016"/>
                  </a:lnTo>
                  <a:lnTo>
                    <a:pt x="3815016" y="896340"/>
                  </a:lnTo>
                  <a:lnTo>
                    <a:pt x="3817112" y="898918"/>
                  </a:lnTo>
                  <a:lnTo>
                    <a:pt x="3819448" y="898918"/>
                  </a:lnTo>
                  <a:lnTo>
                    <a:pt x="3821544" y="896340"/>
                  </a:lnTo>
                  <a:close/>
                </a:path>
                <a:path w="4578350" h="937895">
                  <a:moveTo>
                    <a:pt x="3962031" y="897051"/>
                  </a:moveTo>
                  <a:lnTo>
                    <a:pt x="3961333" y="894943"/>
                  </a:lnTo>
                  <a:lnTo>
                    <a:pt x="3960863" y="894943"/>
                  </a:lnTo>
                  <a:lnTo>
                    <a:pt x="3959237" y="894715"/>
                  </a:lnTo>
                  <a:lnTo>
                    <a:pt x="3957828" y="895184"/>
                  </a:lnTo>
                  <a:lnTo>
                    <a:pt x="3956431" y="895413"/>
                  </a:lnTo>
                  <a:lnTo>
                    <a:pt x="3956431" y="896810"/>
                  </a:lnTo>
                  <a:lnTo>
                    <a:pt x="3956659" y="897509"/>
                  </a:lnTo>
                  <a:lnTo>
                    <a:pt x="3958298" y="897750"/>
                  </a:lnTo>
                  <a:lnTo>
                    <a:pt x="3959695" y="897978"/>
                  </a:lnTo>
                  <a:lnTo>
                    <a:pt x="3961104" y="897978"/>
                  </a:lnTo>
                  <a:lnTo>
                    <a:pt x="3961333" y="898207"/>
                  </a:lnTo>
                  <a:lnTo>
                    <a:pt x="3962031" y="897280"/>
                  </a:lnTo>
                  <a:lnTo>
                    <a:pt x="3962031" y="897051"/>
                  </a:lnTo>
                  <a:close/>
                </a:path>
                <a:path w="4578350" h="937895">
                  <a:moveTo>
                    <a:pt x="4181627" y="902652"/>
                  </a:moveTo>
                  <a:lnTo>
                    <a:pt x="4179760" y="900785"/>
                  </a:lnTo>
                  <a:lnTo>
                    <a:pt x="4178122" y="901014"/>
                  </a:lnTo>
                  <a:lnTo>
                    <a:pt x="4175328" y="903109"/>
                  </a:lnTo>
                  <a:lnTo>
                    <a:pt x="4178363" y="905217"/>
                  </a:lnTo>
                  <a:lnTo>
                    <a:pt x="4180230" y="906145"/>
                  </a:lnTo>
                  <a:lnTo>
                    <a:pt x="4181627" y="902652"/>
                  </a:lnTo>
                  <a:close/>
                </a:path>
                <a:path w="4578350" h="937895">
                  <a:moveTo>
                    <a:pt x="4182097" y="876744"/>
                  </a:moveTo>
                  <a:lnTo>
                    <a:pt x="4179989" y="874407"/>
                  </a:lnTo>
                  <a:lnTo>
                    <a:pt x="4177665" y="874407"/>
                  </a:lnTo>
                  <a:lnTo>
                    <a:pt x="4175556" y="876744"/>
                  </a:lnTo>
                  <a:lnTo>
                    <a:pt x="4177665" y="879081"/>
                  </a:lnTo>
                  <a:lnTo>
                    <a:pt x="4179989" y="879081"/>
                  </a:lnTo>
                  <a:lnTo>
                    <a:pt x="4182097" y="876744"/>
                  </a:lnTo>
                  <a:close/>
                </a:path>
                <a:path w="4578350" h="937895">
                  <a:moveTo>
                    <a:pt x="4578108" y="80975"/>
                  </a:moveTo>
                  <a:lnTo>
                    <a:pt x="4577410" y="78879"/>
                  </a:lnTo>
                  <a:lnTo>
                    <a:pt x="4576940" y="78879"/>
                  </a:lnTo>
                  <a:lnTo>
                    <a:pt x="4575314" y="78638"/>
                  </a:lnTo>
                  <a:lnTo>
                    <a:pt x="4573905" y="79108"/>
                  </a:lnTo>
                  <a:lnTo>
                    <a:pt x="4572508" y="79349"/>
                  </a:lnTo>
                  <a:lnTo>
                    <a:pt x="4572508" y="80746"/>
                  </a:lnTo>
                  <a:lnTo>
                    <a:pt x="4572736" y="81445"/>
                  </a:lnTo>
                  <a:lnTo>
                    <a:pt x="4574146" y="81673"/>
                  </a:lnTo>
                  <a:lnTo>
                    <a:pt x="4575772" y="81915"/>
                  </a:lnTo>
                  <a:lnTo>
                    <a:pt x="4577181" y="81915"/>
                  </a:lnTo>
                  <a:lnTo>
                    <a:pt x="4577410" y="82143"/>
                  </a:lnTo>
                  <a:lnTo>
                    <a:pt x="4578108" y="81216"/>
                  </a:lnTo>
                  <a:lnTo>
                    <a:pt x="4578108" y="8097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06" name="object 106"/>
            <p:cNvSpPr/>
            <p:nvPr/>
          </p:nvSpPr>
          <p:spPr>
            <a:xfrm>
              <a:off x="1122121" y="4272469"/>
              <a:ext cx="4591050" cy="1017269"/>
            </a:xfrm>
            <a:custGeom>
              <a:avLst/>
              <a:gdLst/>
              <a:ahLst/>
              <a:cxnLst/>
              <a:rect l="l" t="t" r="r" b="b"/>
              <a:pathLst>
                <a:path w="4591050" h="1017270">
                  <a:moveTo>
                    <a:pt x="5600" y="943724"/>
                  </a:moveTo>
                  <a:lnTo>
                    <a:pt x="4902" y="941628"/>
                  </a:lnTo>
                  <a:lnTo>
                    <a:pt x="4432" y="941628"/>
                  </a:lnTo>
                  <a:lnTo>
                    <a:pt x="2806" y="941387"/>
                  </a:lnTo>
                  <a:lnTo>
                    <a:pt x="1397" y="941857"/>
                  </a:lnTo>
                  <a:lnTo>
                    <a:pt x="0" y="942086"/>
                  </a:lnTo>
                  <a:lnTo>
                    <a:pt x="0" y="943495"/>
                  </a:lnTo>
                  <a:lnTo>
                    <a:pt x="241" y="944194"/>
                  </a:lnTo>
                  <a:lnTo>
                    <a:pt x="1866" y="944422"/>
                  </a:lnTo>
                  <a:lnTo>
                    <a:pt x="3263" y="944651"/>
                  </a:lnTo>
                  <a:lnTo>
                    <a:pt x="4673" y="944651"/>
                  </a:lnTo>
                  <a:lnTo>
                    <a:pt x="4902" y="944892"/>
                  </a:lnTo>
                  <a:lnTo>
                    <a:pt x="5600" y="943952"/>
                  </a:lnTo>
                  <a:lnTo>
                    <a:pt x="5600" y="943724"/>
                  </a:lnTo>
                  <a:close/>
                </a:path>
                <a:path w="4591050" h="1017270">
                  <a:moveTo>
                    <a:pt x="25209" y="982929"/>
                  </a:moveTo>
                  <a:lnTo>
                    <a:pt x="24511" y="980833"/>
                  </a:lnTo>
                  <a:lnTo>
                    <a:pt x="24041" y="980833"/>
                  </a:lnTo>
                  <a:lnTo>
                    <a:pt x="22402" y="980592"/>
                  </a:lnTo>
                  <a:lnTo>
                    <a:pt x="21005" y="981062"/>
                  </a:lnTo>
                  <a:lnTo>
                    <a:pt x="19608" y="981290"/>
                  </a:lnTo>
                  <a:lnTo>
                    <a:pt x="19608" y="982700"/>
                  </a:lnTo>
                  <a:lnTo>
                    <a:pt x="19837" y="983399"/>
                  </a:lnTo>
                  <a:lnTo>
                    <a:pt x="21475" y="983627"/>
                  </a:lnTo>
                  <a:lnTo>
                    <a:pt x="22872" y="983856"/>
                  </a:lnTo>
                  <a:lnTo>
                    <a:pt x="24269" y="983856"/>
                  </a:lnTo>
                  <a:lnTo>
                    <a:pt x="24511" y="984097"/>
                  </a:lnTo>
                  <a:lnTo>
                    <a:pt x="25209" y="983157"/>
                  </a:lnTo>
                  <a:lnTo>
                    <a:pt x="25209" y="982929"/>
                  </a:lnTo>
                  <a:close/>
                </a:path>
                <a:path w="4591050" h="1017270">
                  <a:moveTo>
                    <a:pt x="39204" y="1002068"/>
                  </a:moveTo>
                  <a:lnTo>
                    <a:pt x="36169" y="999959"/>
                  </a:lnTo>
                  <a:lnTo>
                    <a:pt x="34074" y="999032"/>
                  </a:lnTo>
                  <a:lnTo>
                    <a:pt x="32905" y="1002525"/>
                  </a:lnTo>
                  <a:lnTo>
                    <a:pt x="34772" y="1004392"/>
                  </a:lnTo>
                  <a:lnTo>
                    <a:pt x="36410" y="1004163"/>
                  </a:lnTo>
                  <a:lnTo>
                    <a:pt x="39204" y="1002068"/>
                  </a:lnTo>
                  <a:close/>
                </a:path>
                <a:path w="4591050" h="1017270">
                  <a:moveTo>
                    <a:pt x="238734" y="959586"/>
                  </a:moveTo>
                  <a:lnTo>
                    <a:pt x="235470" y="957719"/>
                  </a:lnTo>
                  <a:lnTo>
                    <a:pt x="236169" y="959827"/>
                  </a:lnTo>
                  <a:lnTo>
                    <a:pt x="233832" y="962863"/>
                  </a:lnTo>
                  <a:lnTo>
                    <a:pt x="237337" y="964031"/>
                  </a:lnTo>
                  <a:lnTo>
                    <a:pt x="238734" y="959586"/>
                  </a:lnTo>
                  <a:close/>
                </a:path>
                <a:path w="4591050" h="1017270">
                  <a:moveTo>
                    <a:pt x="251333" y="998334"/>
                  </a:moveTo>
                  <a:lnTo>
                    <a:pt x="249466" y="996467"/>
                  </a:lnTo>
                  <a:lnTo>
                    <a:pt x="247827" y="996696"/>
                  </a:lnTo>
                  <a:lnTo>
                    <a:pt x="245033" y="998791"/>
                  </a:lnTo>
                  <a:lnTo>
                    <a:pt x="248069" y="1000899"/>
                  </a:lnTo>
                  <a:lnTo>
                    <a:pt x="250164" y="1001826"/>
                  </a:lnTo>
                  <a:lnTo>
                    <a:pt x="251333" y="998334"/>
                  </a:lnTo>
                  <a:close/>
                </a:path>
                <a:path w="4591050" h="1017270">
                  <a:moveTo>
                    <a:pt x="321348" y="1012329"/>
                  </a:moveTo>
                  <a:lnTo>
                    <a:pt x="319011" y="1010234"/>
                  </a:lnTo>
                  <a:lnTo>
                    <a:pt x="316674" y="1012329"/>
                  </a:lnTo>
                  <a:lnTo>
                    <a:pt x="316674" y="1014666"/>
                  </a:lnTo>
                  <a:lnTo>
                    <a:pt x="319011" y="1016762"/>
                  </a:lnTo>
                  <a:lnTo>
                    <a:pt x="321348" y="1014666"/>
                  </a:lnTo>
                  <a:lnTo>
                    <a:pt x="321348" y="1012329"/>
                  </a:lnTo>
                  <a:close/>
                </a:path>
                <a:path w="4591050" h="1017270">
                  <a:moveTo>
                    <a:pt x="441528" y="982929"/>
                  </a:moveTo>
                  <a:lnTo>
                    <a:pt x="440829" y="980833"/>
                  </a:lnTo>
                  <a:lnTo>
                    <a:pt x="440359" y="980833"/>
                  </a:lnTo>
                  <a:lnTo>
                    <a:pt x="438721" y="980592"/>
                  </a:lnTo>
                  <a:lnTo>
                    <a:pt x="437324" y="981062"/>
                  </a:lnTo>
                  <a:lnTo>
                    <a:pt x="435927" y="981290"/>
                  </a:lnTo>
                  <a:lnTo>
                    <a:pt x="435927" y="982700"/>
                  </a:lnTo>
                  <a:lnTo>
                    <a:pt x="436156" y="983399"/>
                  </a:lnTo>
                  <a:lnTo>
                    <a:pt x="437553" y="983627"/>
                  </a:lnTo>
                  <a:lnTo>
                    <a:pt x="439191" y="983856"/>
                  </a:lnTo>
                  <a:lnTo>
                    <a:pt x="440588" y="983856"/>
                  </a:lnTo>
                  <a:lnTo>
                    <a:pt x="440817" y="984097"/>
                  </a:lnTo>
                  <a:lnTo>
                    <a:pt x="441528" y="983157"/>
                  </a:lnTo>
                  <a:lnTo>
                    <a:pt x="441528" y="982929"/>
                  </a:lnTo>
                  <a:close/>
                </a:path>
                <a:path w="4591050" h="1017270">
                  <a:moveTo>
                    <a:pt x="468122" y="1002068"/>
                  </a:moveTo>
                  <a:lnTo>
                    <a:pt x="466026" y="999731"/>
                  </a:lnTo>
                  <a:lnTo>
                    <a:pt x="463931" y="999731"/>
                  </a:lnTo>
                  <a:lnTo>
                    <a:pt x="461594" y="1002068"/>
                  </a:lnTo>
                  <a:lnTo>
                    <a:pt x="463689" y="1004392"/>
                  </a:lnTo>
                  <a:lnTo>
                    <a:pt x="466026" y="1004392"/>
                  </a:lnTo>
                  <a:lnTo>
                    <a:pt x="468122" y="1002068"/>
                  </a:lnTo>
                  <a:close/>
                </a:path>
                <a:path w="4591050" h="1017270">
                  <a:moveTo>
                    <a:pt x="608609" y="968921"/>
                  </a:moveTo>
                  <a:lnTo>
                    <a:pt x="608380" y="968222"/>
                  </a:lnTo>
                  <a:lnTo>
                    <a:pt x="606983" y="967994"/>
                  </a:lnTo>
                  <a:lnTo>
                    <a:pt x="605345" y="967765"/>
                  </a:lnTo>
                  <a:lnTo>
                    <a:pt x="603948" y="967765"/>
                  </a:lnTo>
                  <a:lnTo>
                    <a:pt x="603707" y="967524"/>
                  </a:lnTo>
                  <a:lnTo>
                    <a:pt x="603008" y="968463"/>
                  </a:lnTo>
                  <a:lnTo>
                    <a:pt x="603008" y="968692"/>
                  </a:lnTo>
                  <a:lnTo>
                    <a:pt x="603707" y="970788"/>
                  </a:lnTo>
                  <a:lnTo>
                    <a:pt x="604177" y="970788"/>
                  </a:lnTo>
                  <a:lnTo>
                    <a:pt x="605815" y="971029"/>
                  </a:lnTo>
                  <a:lnTo>
                    <a:pt x="607212" y="970559"/>
                  </a:lnTo>
                  <a:lnTo>
                    <a:pt x="608609" y="970330"/>
                  </a:lnTo>
                  <a:lnTo>
                    <a:pt x="608609" y="968921"/>
                  </a:lnTo>
                  <a:close/>
                </a:path>
                <a:path w="4591050" h="1017270">
                  <a:moveTo>
                    <a:pt x="617245" y="143522"/>
                  </a:moveTo>
                  <a:lnTo>
                    <a:pt x="614908" y="140487"/>
                  </a:lnTo>
                  <a:lnTo>
                    <a:pt x="615607" y="138391"/>
                  </a:lnTo>
                  <a:lnTo>
                    <a:pt x="612343" y="140258"/>
                  </a:lnTo>
                  <a:lnTo>
                    <a:pt x="613740" y="144691"/>
                  </a:lnTo>
                  <a:lnTo>
                    <a:pt x="617245" y="143522"/>
                  </a:lnTo>
                  <a:close/>
                </a:path>
                <a:path w="4591050" h="1017270">
                  <a:moveTo>
                    <a:pt x="647814" y="978496"/>
                  </a:moveTo>
                  <a:lnTo>
                    <a:pt x="646188" y="979195"/>
                  </a:lnTo>
                  <a:lnTo>
                    <a:pt x="643610" y="975233"/>
                  </a:lnTo>
                  <a:lnTo>
                    <a:pt x="642454" y="979665"/>
                  </a:lnTo>
                  <a:lnTo>
                    <a:pt x="644321" y="981290"/>
                  </a:lnTo>
                  <a:lnTo>
                    <a:pt x="646188" y="981290"/>
                  </a:lnTo>
                  <a:lnTo>
                    <a:pt x="647814" y="978496"/>
                  </a:lnTo>
                  <a:close/>
                </a:path>
                <a:path w="4591050" h="1017270">
                  <a:moveTo>
                    <a:pt x="651789" y="965898"/>
                  </a:moveTo>
                  <a:lnTo>
                    <a:pt x="649681" y="963561"/>
                  </a:lnTo>
                  <a:lnTo>
                    <a:pt x="647344" y="963561"/>
                  </a:lnTo>
                  <a:lnTo>
                    <a:pt x="645248" y="965898"/>
                  </a:lnTo>
                  <a:lnTo>
                    <a:pt x="647344" y="968222"/>
                  </a:lnTo>
                  <a:lnTo>
                    <a:pt x="649681" y="968222"/>
                  </a:lnTo>
                  <a:lnTo>
                    <a:pt x="651789" y="965898"/>
                  </a:lnTo>
                  <a:close/>
                </a:path>
                <a:path w="4591050" h="1017270">
                  <a:moveTo>
                    <a:pt x="739990" y="5842"/>
                  </a:moveTo>
                  <a:lnTo>
                    <a:pt x="738822" y="2336"/>
                  </a:lnTo>
                  <a:lnTo>
                    <a:pt x="735799" y="4673"/>
                  </a:lnTo>
                  <a:lnTo>
                    <a:pt x="733691" y="3975"/>
                  </a:lnTo>
                  <a:lnTo>
                    <a:pt x="735558" y="7467"/>
                  </a:lnTo>
                  <a:lnTo>
                    <a:pt x="739990" y="5842"/>
                  </a:lnTo>
                  <a:close/>
                </a:path>
                <a:path w="4591050" h="1017270">
                  <a:moveTo>
                    <a:pt x="1034732" y="989457"/>
                  </a:moveTo>
                  <a:lnTo>
                    <a:pt x="1034034" y="987361"/>
                  </a:lnTo>
                  <a:lnTo>
                    <a:pt x="1033564" y="987361"/>
                  </a:lnTo>
                  <a:lnTo>
                    <a:pt x="1031925" y="987132"/>
                  </a:lnTo>
                  <a:lnTo>
                    <a:pt x="1030528" y="987590"/>
                  </a:lnTo>
                  <a:lnTo>
                    <a:pt x="1029131" y="987831"/>
                  </a:lnTo>
                  <a:lnTo>
                    <a:pt x="1029131" y="989228"/>
                  </a:lnTo>
                  <a:lnTo>
                    <a:pt x="1029360" y="989926"/>
                  </a:lnTo>
                  <a:lnTo>
                    <a:pt x="1030757" y="990168"/>
                  </a:lnTo>
                  <a:lnTo>
                    <a:pt x="1032395" y="990396"/>
                  </a:lnTo>
                  <a:lnTo>
                    <a:pt x="1033792" y="990396"/>
                  </a:lnTo>
                  <a:lnTo>
                    <a:pt x="1034034" y="990625"/>
                  </a:lnTo>
                  <a:lnTo>
                    <a:pt x="1034732" y="989698"/>
                  </a:lnTo>
                  <a:lnTo>
                    <a:pt x="1034732" y="989457"/>
                  </a:lnTo>
                  <a:close/>
                </a:path>
                <a:path w="4591050" h="1017270">
                  <a:moveTo>
                    <a:pt x="1041730" y="1005332"/>
                  </a:moveTo>
                  <a:lnTo>
                    <a:pt x="1039634" y="1002995"/>
                  </a:lnTo>
                  <a:lnTo>
                    <a:pt x="1037526" y="1002995"/>
                  </a:lnTo>
                  <a:lnTo>
                    <a:pt x="1035202" y="1005332"/>
                  </a:lnTo>
                  <a:lnTo>
                    <a:pt x="1037297" y="1007668"/>
                  </a:lnTo>
                  <a:lnTo>
                    <a:pt x="1039634" y="1007668"/>
                  </a:lnTo>
                  <a:lnTo>
                    <a:pt x="1041730" y="1005332"/>
                  </a:lnTo>
                  <a:close/>
                </a:path>
                <a:path w="4591050" h="1017270">
                  <a:moveTo>
                    <a:pt x="1203921" y="2578"/>
                  </a:moveTo>
                  <a:lnTo>
                    <a:pt x="1200188" y="939"/>
                  </a:lnTo>
                  <a:lnTo>
                    <a:pt x="1198321" y="3035"/>
                  </a:lnTo>
                  <a:lnTo>
                    <a:pt x="1198549" y="4673"/>
                  </a:lnTo>
                  <a:lnTo>
                    <a:pt x="1200645" y="7467"/>
                  </a:lnTo>
                  <a:lnTo>
                    <a:pt x="1202982" y="4445"/>
                  </a:lnTo>
                  <a:lnTo>
                    <a:pt x="1203921" y="2578"/>
                  </a:lnTo>
                  <a:close/>
                </a:path>
                <a:path w="4591050" h="1017270">
                  <a:moveTo>
                    <a:pt x="1484414" y="998334"/>
                  </a:moveTo>
                  <a:lnTo>
                    <a:pt x="1483487" y="997635"/>
                  </a:lnTo>
                  <a:lnTo>
                    <a:pt x="1483258" y="997635"/>
                  </a:lnTo>
                  <a:lnTo>
                    <a:pt x="1481150" y="998334"/>
                  </a:lnTo>
                  <a:lnTo>
                    <a:pt x="1481150" y="998791"/>
                  </a:lnTo>
                  <a:lnTo>
                    <a:pt x="1480921" y="1000429"/>
                  </a:lnTo>
                  <a:lnTo>
                    <a:pt x="1481391" y="1001826"/>
                  </a:lnTo>
                  <a:lnTo>
                    <a:pt x="1481620" y="1003236"/>
                  </a:lnTo>
                  <a:lnTo>
                    <a:pt x="1483017" y="1003236"/>
                  </a:lnTo>
                  <a:lnTo>
                    <a:pt x="1483715" y="1002995"/>
                  </a:lnTo>
                  <a:lnTo>
                    <a:pt x="1483956" y="1001598"/>
                  </a:lnTo>
                  <a:lnTo>
                    <a:pt x="1484185" y="999959"/>
                  </a:lnTo>
                  <a:lnTo>
                    <a:pt x="1484185" y="998562"/>
                  </a:lnTo>
                  <a:lnTo>
                    <a:pt x="1484414" y="998334"/>
                  </a:lnTo>
                  <a:close/>
                </a:path>
                <a:path w="4591050" h="1017270">
                  <a:moveTo>
                    <a:pt x="1510550" y="943025"/>
                  </a:moveTo>
                  <a:lnTo>
                    <a:pt x="1508226" y="940689"/>
                  </a:lnTo>
                  <a:lnTo>
                    <a:pt x="1506118" y="940689"/>
                  </a:lnTo>
                  <a:lnTo>
                    <a:pt x="1504022" y="943025"/>
                  </a:lnTo>
                  <a:lnTo>
                    <a:pt x="1506118" y="945362"/>
                  </a:lnTo>
                  <a:lnTo>
                    <a:pt x="1508455" y="945362"/>
                  </a:lnTo>
                  <a:lnTo>
                    <a:pt x="1510550" y="943025"/>
                  </a:lnTo>
                  <a:close/>
                </a:path>
                <a:path w="4591050" h="1017270">
                  <a:moveTo>
                    <a:pt x="1528292" y="5842"/>
                  </a:moveTo>
                  <a:lnTo>
                    <a:pt x="1524787" y="4445"/>
                  </a:lnTo>
                  <a:lnTo>
                    <a:pt x="1522920" y="6311"/>
                  </a:lnTo>
                  <a:lnTo>
                    <a:pt x="1523161" y="7937"/>
                  </a:lnTo>
                  <a:lnTo>
                    <a:pt x="1525257" y="10744"/>
                  </a:lnTo>
                  <a:lnTo>
                    <a:pt x="1527352" y="7937"/>
                  </a:lnTo>
                  <a:lnTo>
                    <a:pt x="1528292" y="5842"/>
                  </a:lnTo>
                  <a:close/>
                </a:path>
                <a:path w="4591050" h="1017270">
                  <a:moveTo>
                    <a:pt x="1599006" y="964260"/>
                  </a:moveTo>
                  <a:lnTo>
                    <a:pt x="1598536" y="962863"/>
                  </a:lnTo>
                  <a:lnTo>
                    <a:pt x="1598295" y="961453"/>
                  </a:lnTo>
                  <a:lnTo>
                    <a:pt x="1596898" y="961453"/>
                  </a:lnTo>
                  <a:lnTo>
                    <a:pt x="1596199" y="961694"/>
                  </a:lnTo>
                  <a:lnTo>
                    <a:pt x="1595970" y="963091"/>
                  </a:lnTo>
                  <a:lnTo>
                    <a:pt x="1595729" y="964730"/>
                  </a:lnTo>
                  <a:lnTo>
                    <a:pt x="1595729" y="966127"/>
                  </a:lnTo>
                  <a:lnTo>
                    <a:pt x="1595501" y="966355"/>
                  </a:lnTo>
                  <a:lnTo>
                    <a:pt x="1596428" y="967054"/>
                  </a:lnTo>
                  <a:lnTo>
                    <a:pt x="1596669" y="967054"/>
                  </a:lnTo>
                  <a:lnTo>
                    <a:pt x="1598764" y="966355"/>
                  </a:lnTo>
                  <a:lnTo>
                    <a:pt x="1598764" y="965898"/>
                  </a:lnTo>
                  <a:lnTo>
                    <a:pt x="1599006" y="964260"/>
                  </a:lnTo>
                  <a:close/>
                </a:path>
                <a:path w="4591050" h="1017270">
                  <a:moveTo>
                    <a:pt x="1599704" y="991565"/>
                  </a:moveTo>
                  <a:lnTo>
                    <a:pt x="1599463" y="989926"/>
                  </a:lnTo>
                  <a:lnTo>
                    <a:pt x="1597367" y="987132"/>
                  </a:lnTo>
                  <a:lnTo>
                    <a:pt x="1595272" y="989926"/>
                  </a:lnTo>
                  <a:lnTo>
                    <a:pt x="1594332" y="992035"/>
                  </a:lnTo>
                  <a:lnTo>
                    <a:pt x="1597837" y="993432"/>
                  </a:lnTo>
                  <a:lnTo>
                    <a:pt x="1599704" y="991565"/>
                  </a:lnTo>
                  <a:close/>
                </a:path>
                <a:path w="4591050" h="1017270">
                  <a:moveTo>
                    <a:pt x="1667611" y="971956"/>
                  </a:moveTo>
                  <a:lnTo>
                    <a:pt x="1665516" y="970089"/>
                  </a:lnTo>
                  <a:lnTo>
                    <a:pt x="1663877" y="970330"/>
                  </a:lnTo>
                  <a:lnTo>
                    <a:pt x="1661071" y="972426"/>
                  </a:lnTo>
                  <a:lnTo>
                    <a:pt x="1663877" y="974763"/>
                  </a:lnTo>
                  <a:lnTo>
                    <a:pt x="1665973" y="975690"/>
                  </a:lnTo>
                  <a:lnTo>
                    <a:pt x="1667611" y="971956"/>
                  </a:lnTo>
                  <a:close/>
                </a:path>
                <a:path w="4591050" h="1017270">
                  <a:moveTo>
                    <a:pt x="1727581" y="982929"/>
                  </a:moveTo>
                  <a:lnTo>
                    <a:pt x="1725244" y="980833"/>
                  </a:lnTo>
                  <a:lnTo>
                    <a:pt x="1722920" y="982929"/>
                  </a:lnTo>
                  <a:lnTo>
                    <a:pt x="1722920" y="985266"/>
                  </a:lnTo>
                  <a:lnTo>
                    <a:pt x="1725244" y="987361"/>
                  </a:lnTo>
                  <a:lnTo>
                    <a:pt x="1727581" y="985024"/>
                  </a:lnTo>
                  <a:lnTo>
                    <a:pt x="1727581" y="982929"/>
                  </a:lnTo>
                  <a:close/>
                </a:path>
                <a:path w="4591050" h="1017270">
                  <a:moveTo>
                    <a:pt x="1732953" y="966597"/>
                  </a:moveTo>
                  <a:lnTo>
                    <a:pt x="1732254" y="964488"/>
                  </a:lnTo>
                  <a:lnTo>
                    <a:pt x="1731784" y="964488"/>
                  </a:lnTo>
                  <a:lnTo>
                    <a:pt x="1730146" y="964260"/>
                  </a:lnTo>
                  <a:lnTo>
                    <a:pt x="1728749" y="964730"/>
                  </a:lnTo>
                  <a:lnTo>
                    <a:pt x="1727352" y="964958"/>
                  </a:lnTo>
                  <a:lnTo>
                    <a:pt x="1727352" y="966355"/>
                  </a:lnTo>
                  <a:lnTo>
                    <a:pt x="1727581" y="967054"/>
                  </a:lnTo>
                  <a:lnTo>
                    <a:pt x="1729219" y="967295"/>
                  </a:lnTo>
                  <a:lnTo>
                    <a:pt x="1730616" y="967524"/>
                  </a:lnTo>
                  <a:lnTo>
                    <a:pt x="1732013" y="967524"/>
                  </a:lnTo>
                  <a:lnTo>
                    <a:pt x="1732254" y="967765"/>
                  </a:lnTo>
                  <a:lnTo>
                    <a:pt x="1732953" y="966825"/>
                  </a:lnTo>
                  <a:lnTo>
                    <a:pt x="1732953" y="966597"/>
                  </a:lnTo>
                  <a:close/>
                </a:path>
                <a:path w="4591050" h="1017270">
                  <a:moveTo>
                    <a:pt x="1818132" y="946988"/>
                  </a:moveTo>
                  <a:lnTo>
                    <a:pt x="1817433" y="944892"/>
                  </a:lnTo>
                  <a:lnTo>
                    <a:pt x="1816963" y="944892"/>
                  </a:lnTo>
                  <a:lnTo>
                    <a:pt x="1815325" y="944651"/>
                  </a:lnTo>
                  <a:lnTo>
                    <a:pt x="1813928" y="945121"/>
                  </a:lnTo>
                  <a:lnTo>
                    <a:pt x="1812531" y="945362"/>
                  </a:lnTo>
                  <a:lnTo>
                    <a:pt x="1812531" y="946759"/>
                  </a:lnTo>
                  <a:lnTo>
                    <a:pt x="1812759" y="947458"/>
                  </a:lnTo>
                  <a:lnTo>
                    <a:pt x="1814398" y="947686"/>
                  </a:lnTo>
                  <a:lnTo>
                    <a:pt x="1815795" y="947928"/>
                  </a:lnTo>
                  <a:lnTo>
                    <a:pt x="1817192" y="947928"/>
                  </a:lnTo>
                  <a:lnTo>
                    <a:pt x="1817433" y="948156"/>
                  </a:lnTo>
                  <a:lnTo>
                    <a:pt x="1818132" y="947229"/>
                  </a:lnTo>
                  <a:lnTo>
                    <a:pt x="1818132" y="946988"/>
                  </a:lnTo>
                  <a:close/>
                </a:path>
                <a:path w="4591050" h="1017270">
                  <a:moveTo>
                    <a:pt x="1826768" y="5842"/>
                  </a:moveTo>
                  <a:lnTo>
                    <a:pt x="1824431" y="2806"/>
                  </a:lnTo>
                  <a:lnTo>
                    <a:pt x="1825129" y="711"/>
                  </a:lnTo>
                  <a:lnTo>
                    <a:pt x="1821865" y="2578"/>
                  </a:lnTo>
                  <a:lnTo>
                    <a:pt x="1823262" y="7010"/>
                  </a:lnTo>
                  <a:lnTo>
                    <a:pt x="1826768" y="5842"/>
                  </a:lnTo>
                  <a:close/>
                </a:path>
                <a:path w="4591050" h="1017270">
                  <a:moveTo>
                    <a:pt x="1848700" y="994829"/>
                  </a:moveTo>
                  <a:lnTo>
                    <a:pt x="1848459" y="992962"/>
                  </a:lnTo>
                  <a:lnTo>
                    <a:pt x="1846364" y="990396"/>
                  </a:lnTo>
                  <a:lnTo>
                    <a:pt x="1844268" y="993190"/>
                  </a:lnTo>
                  <a:lnTo>
                    <a:pt x="1843328" y="995299"/>
                  </a:lnTo>
                  <a:lnTo>
                    <a:pt x="1846834" y="996696"/>
                  </a:lnTo>
                  <a:lnTo>
                    <a:pt x="1848700" y="994829"/>
                  </a:lnTo>
                  <a:close/>
                </a:path>
                <a:path w="4591050" h="1017270">
                  <a:moveTo>
                    <a:pt x="1879041" y="975931"/>
                  </a:moveTo>
                  <a:lnTo>
                    <a:pt x="1875536" y="974521"/>
                  </a:lnTo>
                  <a:lnTo>
                    <a:pt x="1873669" y="976630"/>
                  </a:lnTo>
                  <a:lnTo>
                    <a:pt x="1873897" y="978255"/>
                  </a:lnTo>
                  <a:lnTo>
                    <a:pt x="1876005" y="981062"/>
                  </a:lnTo>
                  <a:lnTo>
                    <a:pt x="1878101" y="978027"/>
                  </a:lnTo>
                  <a:lnTo>
                    <a:pt x="1879041" y="975931"/>
                  </a:lnTo>
                  <a:close/>
                </a:path>
                <a:path w="4591050" h="1017270">
                  <a:moveTo>
                    <a:pt x="1985683" y="2336"/>
                  </a:moveTo>
                  <a:lnTo>
                    <a:pt x="1983587" y="0"/>
                  </a:lnTo>
                  <a:lnTo>
                    <a:pt x="1981250" y="0"/>
                  </a:lnTo>
                  <a:lnTo>
                    <a:pt x="1979142" y="2336"/>
                  </a:lnTo>
                  <a:lnTo>
                    <a:pt x="1981250" y="4673"/>
                  </a:lnTo>
                  <a:lnTo>
                    <a:pt x="1983587" y="4673"/>
                  </a:lnTo>
                  <a:lnTo>
                    <a:pt x="1985683" y="2336"/>
                  </a:lnTo>
                  <a:close/>
                </a:path>
                <a:path w="4591050" h="1017270">
                  <a:moveTo>
                    <a:pt x="1998522" y="971956"/>
                  </a:moveTo>
                  <a:lnTo>
                    <a:pt x="1996414" y="970089"/>
                  </a:lnTo>
                  <a:lnTo>
                    <a:pt x="1994789" y="970330"/>
                  </a:lnTo>
                  <a:lnTo>
                    <a:pt x="1991982" y="972426"/>
                  </a:lnTo>
                  <a:lnTo>
                    <a:pt x="1995017" y="974763"/>
                  </a:lnTo>
                  <a:lnTo>
                    <a:pt x="1997113" y="975690"/>
                  </a:lnTo>
                  <a:lnTo>
                    <a:pt x="1998522" y="971956"/>
                  </a:lnTo>
                  <a:close/>
                </a:path>
                <a:path w="4591050" h="1017270">
                  <a:moveTo>
                    <a:pt x="2018588" y="957719"/>
                  </a:moveTo>
                  <a:lnTo>
                    <a:pt x="2018118" y="956322"/>
                  </a:lnTo>
                  <a:lnTo>
                    <a:pt x="2017890" y="954925"/>
                  </a:lnTo>
                  <a:lnTo>
                    <a:pt x="2016480" y="954925"/>
                  </a:lnTo>
                  <a:lnTo>
                    <a:pt x="2015782" y="955154"/>
                  </a:lnTo>
                  <a:lnTo>
                    <a:pt x="2015553" y="956792"/>
                  </a:lnTo>
                  <a:lnTo>
                    <a:pt x="2015324" y="958189"/>
                  </a:lnTo>
                  <a:lnTo>
                    <a:pt x="2015324" y="959586"/>
                  </a:lnTo>
                  <a:lnTo>
                    <a:pt x="2015083" y="959827"/>
                  </a:lnTo>
                  <a:lnTo>
                    <a:pt x="2016023" y="960526"/>
                  </a:lnTo>
                  <a:lnTo>
                    <a:pt x="2016252" y="960526"/>
                  </a:lnTo>
                  <a:lnTo>
                    <a:pt x="2018347" y="959827"/>
                  </a:lnTo>
                  <a:lnTo>
                    <a:pt x="2018347" y="959358"/>
                  </a:lnTo>
                  <a:lnTo>
                    <a:pt x="2018588" y="957719"/>
                  </a:lnTo>
                  <a:close/>
                </a:path>
                <a:path w="4591050" h="1017270">
                  <a:moveTo>
                    <a:pt x="2254046" y="942555"/>
                  </a:moveTo>
                  <a:lnTo>
                    <a:pt x="2253818" y="941857"/>
                  </a:lnTo>
                  <a:lnTo>
                    <a:pt x="2252180" y="941628"/>
                  </a:lnTo>
                  <a:lnTo>
                    <a:pt x="2250783" y="941387"/>
                  </a:lnTo>
                  <a:lnTo>
                    <a:pt x="2249386" y="941387"/>
                  </a:lnTo>
                  <a:lnTo>
                    <a:pt x="2249144" y="941158"/>
                  </a:lnTo>
                  <a:lnTo>
                    <a:pt x="2248446" y="942086"/>
                  </a:lnTo>
                  <a:lnTo>
                    <a:pt x="2248446" y="942327"/>
                  </a:lnTo>
                  <a:lnTo>
                    <a:pt x="2249144" y="944422"/>
                  </a:lnTo>
                  <a:lnTo>
                    <a:pt x="2249614" y="944422"/>
                  </a:lnTo>
                  <a:lnTo>
                    <a:pt x="2251252" y="944651"/>
                  </a:lnTo>
                  <a:lnTo>
                    <a:pt x="2252649" y="944194"/>
                  </a:lnTo>
                  <a:lnTo>
                    <a:pt x="2254046" y="943952"/>
                  </a:lnTo>
                  <a:lnTo>
                    <a:pt x="2254046" y="942555"/>
                  </a:lnTo>
                  <a:close/>
                </a:path>
                <a:path w="4591050" h="1017270">
                  <a:moveTo>
                    <a:pt x="2274112" y="984097"/>
                  </a:moveTo>
                  <a:lnTo>
                    <a:pt x="2272246" y="980592"/>
                  </a:lnTo>
                  <a:lnTo>
                    <a:pt x="2267813" y="982230"/>
                  </a:lnTo>
                  <a:lnTo>
                    <a:pt x="2268982" y="985723"/>
                  </a:lnTo>
                  <a:lnTo>
                    <a:pt x="2272017" y="983399"/>
                  </a:lnTo>
                  <a:lnTo>
                    <a:pt x="2274112" y="984097"/>
                  </a:lnTo>
                  <a:close/>
                </a:path>
                <a:path w="4591050" h="1017270">
                  <a:moveTo>
                    <a:pt x="2274112" y="5600"/>
                  </a:moveTo>
                  <a:lnTo>
                    <a:pt x="2272017" y="3276"/>
                  </a:lnTo>
                  <a:lnTo>
                    <a:pt x="2269680" y="3276"/>
                  </a:lnTo>
                  <a:lnTo>
                    <a:pt x="2267585" y="5600"/>
                  </a:lnTo>
                  <a:lnTo>
                    <a:pt x="2269680" y="7937"/>
                  </a:lnTo>
                  <a:lnTo>
                    <a:pt x="2272017" y="7937"/>
                  </a:lnTo>
                  <a:lnTo>
                    <a:pt x="2274112" y="5600"/>
                  </a:lnTo>
                  <a:close/>
                </a:path>
                <a:path w="4591050" h="1017270">
                  <a:moveTo>
                    <a:pt x="2299792" y="976388"/>
                  </a:moveTo>
                  <a:lnTo>
                    <a:pt x="2299093" y="974293"/>
                  </a:lnTo>
                  <a:lnTo>
                    <a:pt x="2298623" y="974293"/>
                  </a:lnTo>
                  <a:lnTo>
                    <a:pt x="2296985" y="974064"/>
                  </a:lnTo>
                  <a:lnTo>
                    <a:pt x="2295588" y="974521"/>
                  </a:lnTo>
                  <a:lnTo>
                    <a:pt x="2294191" y="974763"/>
                  </a:lnTo>
                  <a:lnTo>
                    <a:pt x="2294191" y="975461"/>
                  </a:lnTo>
                  <a:lnTo>
                    <a:pt x="2294420" y="976160"/>
                  </a:lnTo>
                  <a:lnTo>
                    <a:pt x="2294420" y="976858"/>
                  </a:lnTo>
                  <a:lnTo>
                    <a:pt x="2296058" y="977099"/>
                  </a:lnTo>
                  <a:lnTo>
                    <a:pt x="2297455" y="977328"/>
                  </a:lnTo>
                  <a:lnTo>
                    <a:pt x="2298852" y="977328"/>
                  </a:lnTo>
                  <a:lnTo>
                    <a:pt x="2299093" y="977557"/>
                  </a:lnTo>
                  <a:lnTo>
                    <a:pt x="2299792" y="976630"/>
                  </a:lnTo>
                  <a:lnTo>
                    <a:pt x="2299792" y="976388"/>
                  </a:lnTo>
                  <a:close/>
                </a:path>
                <a:path w="4591050" h="1017270">
                  <a:moveTo>
                    <a:pt x="2309584" y="950252"/>
                  </a:moveTo>
                  <a:lnTo>
                    <a:pt x="2308885" y="948156"/>
                  </a:lnTo>
                  <a:lnTo>
                    <a:pt x="2308428" y="948156"/>
                  </a:lnTo>
                  <a:lnTo>
                    <a:pt x="2306790" y="947928"/>
                  </a:lnTo>
                  <a:lnTo>
                    <a:pt x="2305393" y="948385"/>
                  </a:lnTo>
                  <a:lnTo>
                    <a:pt x="2303983" y="948626"/>
                  </a:lnTo>
                  <a:lnTo>
                    <a:pt x="2304224" y="949325"/>
                  </a:lnTo>
                  <a:lnTo>
                    <a:pt x="2304224" y="950722"/>
                  </a:lnTo>
                  <a:lnTo>
                    <a:pt x="2305850" y="950963"/>
                  </a:lnTo>
                  <a:lnTo>
                    <a:pt x="2307259" y="951191"/>
                  </a:lnTo>
                  <a:lnTo>
                    <a:pt x="2308656" y="951191"/>
                  </a:lnTo>
                  <a:lnTo>
                    <a:pt x="2308885" y="951420"/>
                  </a:lnTo>
                  <a:lnTo>
                    <a:pt x="2309584" y="950493"/>
                  </a:lnTo>
                  <a:lnTo>
                    <a:pt x="2309584" y="950252"/>
                  </a:lnTo>
                  <a:close/>
                </a:path>
                <a:path w="4591050" h="1017270">
                  <a:moveTo>
                    <a:pt x="2313559" y="990625"/>
                  </a:moveTo>
                  <a:lnTo>
                    <a:pt x="2313089" y="989228"/>
                  </a:lnTo>
                  <a:lnTo>
                    <a:pt x="2312860" y="987831"/>
                  </a:lnTo>
                  <a:lnTo>
                    <a:pt x="2311450" y="987831"/>
                  </a:lnTo>
                  <a:lnTo>
                    <a:pt x="2310752" y="988060"/>
                  </a:lnTo>
                  <a:lnTo>
                    <a:pt x="2310523" y="989698"/>
                  </a:lnTo>
                  <a:lnTo>
                    <a:pt x="2310295" y="991095"/>
                  </a:lnTo>
                  <a:lnTo>
                    <a:pt x="2310295" y="992492"/>
                  </a:lnTo>
                  <a:lnTo>
                    <a:pt x="2310053" y="992733"/>
                  </a:lnTo>
                  <a:lnTo>
                    <a:pt x="2310993" y="993432"/>
                  </a:lnTo>
                  <a:lnTo>
                    <a:pt x="2311222" y="993432"/>
                  </a:lnTo>
                  <a:lnTo>
                    <a:pt x="2313317" y="992733"/>
                  </a:lnTo>
                  <a:lnTo>
                    <a:pt x="2313317" y="992263"/>
                  </a:lnTo>
                  <a:lnTo>
                    <a:pt x="2313559" y="990625"/>
                  </a:lnTo>
                  <a:close/>
                </a:path>
                <a:path w="4591050" h="1017270">
                  <a:moveTo>
                    <a:pt x="2314257" y="1012329"/>
                  </a:moveTo>
                  <a:lnTo>
                    <a:pt x="2311920" y="1010234"/>
                  </a:lnTo>
                  <a:lnTo>
                    <a:pt x="2309584" y="1012329"/>
                  </a:lnTo>
                  <a:lnTo>
                    <a:pt x="2309584" y="1014666"/>
                  </a:lnTo>
                  <a:lnTo>
                    <a:pt x="2311920" y="1016762"/>
                  </a:lnTo>
                  <a:lnTo>
                    <a:pt x="2314257" y="1014666"/>
                  </a:lnTo>
                  <a:lnTo>
                    <a:pt x="2314257" y="1012329"/>
                  </a:lnTo>
                  <a:close/>
                </a:path>
                <a:path w="4591050" h="1017270">
                  <a:moveTo>
                    <a:pt x="2319629" y="949096"/>
                  </a:moveTo>
                  <a:lnTo>
                    <a:pt x="2317762" y="947229"/>
                  </a:lnTo>
                  <a:lnTo>
                    <a:pt x="2316124" y="947458"/>
                  </a:lnTo>
                  <a:lnTo>
                    <a:pt x="2313317" y="949553"/>
                  </a:lnTo>
                  <a:lnTo>
                    <a:pt x="2316124" y="951661"/>
                  </a:lnTo>
                  <a:lnTo>
                    <a:pt x="2318220" y="952588"/>
                  </a:lnTo>
                  <a:lnTo>
                    <a:pt x="2319629" y="949096"/>
                  </a:lnTo>
                  <a:close/>
                </a:path>
                <a:path w="4591050" h="1017270">
                  <a:moveTo>
                    <a:pt x="2324760" y="982459"/>
                  </a:moveTo>
                  <a:lnTo>
                    <a:pt x="2321255" y="981062"/>
                  </a:lnTo>
                  <a:lnTo>
                    <a:pt x="2319388" y="983157"/>
                  </a:lnTo>
                  <a:lnTo>
                    <a:pt x="2319629" y="984796"/>
                  </a:lnTo>
                  <a:lnTo>
                    <a:pt x="2321725" y="987590"/>
                  </a:lnTo>
                  <a:lnTo>
                    <a:pt x="2323820" y="984567"/>
                  </a:lnTo>
                  <a:lnTo>
                    <a:pt x="2324760" y="982459"/>
                  </a:lnTo>
                  <a:close/>
                </a:path>
                <a:path w="4591050" h="1017270">
                  <a:moveTo>
                    <a:pt x="2326157" y="137452"/>
                  </a:moveTo>
                  <a:lnTo>
                    <a:pt x="2325459" y="135356"/>
                  </a:lnTo>
                  <a:lnTo>
                    <a:pt x="2324989" y="135356"/>
                  </a:lnTo>
                  <a:lnTo>
                    <a:pt x="2323363" y="135128"/>
                  </a:lnTo>
                  <a:lnTo>
                    <a:pt x="2321953" y="135585"/>
                  </a:lnTo>
                  <a:lnTo>
                    <a:pt x="2320556" y="135826"/>
                  </a:lnTo>
                  <a:lnTo>
                    <a:pt x="2320556" y="137223"/>
                  </a:lnTo>
                  <a:lnTo>
                    <a:pt x="2320798" y="137922"/>
                  </a:lnTo>
                  <a:lnTo>
                    <a:pt x="2322195" y="138150"/>
                  </a:lnTo>
                  <a:lnTo>
                    <a:pt x="2323820" y="138391"/>
                  </a:lnTo>
                  <a:lnTo>
                    <a:pt x="2325230" y="138391"/>
                  </a:lnTo>
                  <a:lnTo>
                    <a:pt x="2325459" y="138620"/>
                  </a:lnTo>
                  <a:lnTo>
                    <a:pt x="2326157" y="137693"/>
                  </a:lnTo>
                  <a:lnTo>
                    <a:pt x="2326157" y="137452"/>
                  </a:lnTo>
                  <a:close/>
                </a:path>
                <a:path w="4591050" h="1017270">
                  <a:moveTo>
                    <a:pt x="2383104" y="6070"/>
                  </a:moveTo>
                  <a:lnTo>
                    <a:pt x="2380767" y="3975"/>
                  </a:lnTo>
                  <a:lnTo>
                    <a:pt x="2378430" y="6070"/>
                  </a:lnTo>
                  <a:lnTo>
                    <a:pt x="2378430" y="8407"/>
                  </a:lnTo>
                  <a:lnTo>
                    <a:pt x="2380767" y="10502"/>
                  </a:lnTo>
                  <a:lnTo>
                    <a:pt x="2383104" y="8407"/>
                  </a:lnTo>
                  <a:lnTo>
                    <a:pt x="2383104" y="6070"/>
                  </a:lnTo>
                  <a:close/>
                </a:path>
                <a:path w="4591050" h="1017270">
                  <a:moveTo>
                    <a:pt x="2683903" y="988529"/>
                  </a:moveTo>
                  <a:lnTo>
                    <a:pt x="2682964" y="987831"/>
                  </a:lnTo>
                  <a:lnTo>
                    <a:pt x="2682735" y="987831"/>
                  </a:lnTo>
                  <a:lnTo>
                    <a:pt x="2680639" y="988529"/>
                  </a:lnTo>
                  <a:lnTo>
                    <a:pt x="2680639" y="988999"/>
                  </a:lnTo>
                  <a:lnTo>
                    <a:pt x="2680398" y="990625"/>
                  </a:lnTo>
                  <a:lnTo>
                    <a:pt x="2680868" y="992035"/>
                  </a:lnTo>
                  <a:lnTo>
                    <a:pt x="2681097" y="993432"/>
                  </a:lnTo>
                  <a:lnTo>
                    <a:pt x="2681808" y="993432"/>
                  </a:lnTo>
                  <a:lnTo>
                    <a:pt x="2682506" y="993190"/>
                  </a:lnTo>
                  <a:lnTo>
                    <a:pt x="2683205" y="993190"/>
                  </a:lnTo>
                  <a:lnTo>
                    <a:pt x="2683433" y="991565"/>
                  </a:lnTo>
                  <a:lnTo>
                    <a:pt x="2683675" y="990168"/>
                  </a:lnTo>
                  <a:lnTo>
                    <a:pt x="2683675" y="988758"/>
                  </a:lnTo>
                  <a:lnTo>
                    <a:pt x="2683903" y="988529"/>
                  </a:lnTo>
                  <a:close/>
                </a:path>
                <a:path w="4591050" h="1017270">
                  <a:moveTo>
                    <a:pt x="2717977" y="1011859"/>
                  </a:moveTo>
                  <a:lnTo>
                    <a:pt x="2714472" y="1010704"/>
                  </a:lnTo>
                  <a:lnTo>
                    <a:pt x="2712605" y="1012571"/>
                  </a:lnTo>
                  <a:lnTo>
                    <a:pt x="2712834" y="1014196"/>
                  </a:lnTo>
                  <a:lnTo>
                    <a:pt x="2714942" y="1017003"/>
                  </a:lnTo>
                  <a:lnTo>
                    <a:pt x="2717038" y="1013968"/>
                  </a:lnTo>
                  <a:lnTo>
                    <a:pt x="2717977" y="1011859"/>
                  </a:lnTo>
                  <a:close/>
                </a:path>
                <a:path w="4591050" h="1017270">
                  <a:moveTo>
                    <a:pt x="2732913" y="1008595"/>
                  </a:moveTo>
                  <a:lnTo>
                    <a:pt x="2730804" y="1006259"/>
                  </a:lnTo>
                  <a:lnTo>
                    <a:pt x="2728709" y="1006259"/>
                  </a:lnTo>
                  <a:lnTo>
                    <a:pt x="2726372" y="1008595"/>
                  </a:lnTo>
                  <a:lnTo>
                    <a:pt x="2728480" y="1010932"/>
                  </a:lnTo>
                  <a:lnTo>
                    <a:pt x="2730804" y="1010932"/>
                  </a:lnTo>
                  <a:lnTo>
                    <a:pt x="2732913" y="1008595"/>
                  </a:lnTo>
                  <a:close/>
                </a:path>
                <a:path w="4591050" h="1017270">
                  <a:moveTo>
                    <a:pt x="2741079" y="1011859"/>
                  </a:moveTo>
                  <a:lnTo>
                    <a:pt x="2737345" y="1010704"/>
                  </a:lnTo>
                  <a:lnTo>
                    <a:pt x="2735478" y="1012571"/>
                  </a:lnTo>
                  <a:lnTo>
                    <a:pt x="2735707" y="1014196"/>
                  </a:lnTo>
                  <a:lnTo>
                    <a:pt x="2737815" y="1017003"/>
                  </a:lnTo>
                  <a:lnTo>
                    <a:pt x="2740139" y="1013968"/>
                  </a:lnTo>
                  <a:lnTo>
                    <a:pt x="2741079" y="1011859"/>
                  </a:lnTo>
                  <a:close/>
                </a:path>
                <a:path w="4591050" h="1017270">
                  <a:moveTo>
                    <a:pt x="2748775" y="989457"/>
                  </a:moveTo>
                  <a:lnTo>
                    <a:pt x="2748076" y="987361"/>
                  </a:lnTo>
                  <a:lnTo>
                    <a:pt x="2747607" y="987361"/>
                  </a:lnTo>
                  <a:lnTo>
                    <a:pt x="2745981" y="987132"/>
                  </a:lnTo>
                  <a:lnTo>
                    <a:pt x="2744571" y="987590"/>
                  </a:lnTo>
                  <a:lnTo>
                    <a:pt x="2743174" y="987831"/>
                  </a:lnTo>
                  <a:lnTo>
                    <a:pt x="2743416" y="988529"/>
                  </a:lnTo>
                  <a:lnTo>
                    <a:pt x="2743416" y="989926"/>
                  </a:lnTo>
                  <a:lnTo>
                    <a:pt x="2745041" y="990168"/>
                  </a:lnTo>
                  <a:lnTo>
                    <a:pt x="2746438" y="990396"/>
                  </a:lnTo>
                  <a:lnTo>
                    <a:pt x="2747848" y="990396"/>
                  </a:lnTo>
                  <a:lnTo>
                    <a:pt x="2748076" y="990625"/>
                  </a:lnTo>
                  <a:lnTo>
                    <a:pt x="2748775" y="989698"/>
                  </a:lnTo>
                  <a:lnTo>
                    <a:pt x="2748775" y="989457"/>
                  </a:lnTo>
                  <a:close/>
                </a:path>
                <a:path w="4591050" h="1017270">
                  <a:moveTo>
                    <a:pt x="2781681" y="965657"/>
                  </a:moveTo>
                  <a:lnTo>
                    <a:pt x="2781452" y="964958"/>
                  </a:lnTo>
                  <a:lnTo>
                    <a:pt x="2779814" y="964730"/>
                  </a:lnTo>
                  <a:lnTo>
                    <a:pt x="2778417" y="964488"/>
                  </a:lnTo>
                  <a:lnTo>
                    <a:pt x="2777020" y="964488"/>
                  </a:lnTo>
                  <a:lnTo>
                    <a:pt x="2776778" y="964260"/>
                  </a:lnTo>
                  <a:lnTo>
                    <a:pt x="2776080" y="965187"/>
                  </a:lnTo>
                  <a:lnTo>
                    <a:pt x="2776080" y="965428"/>
                  </a:lnTo>
                  <a:lnTo>
                    <a:pt x="2776778" y="967524"/>
                  </a:lnTo>
                  <a:lnTo>
                    <a:pt x="2777248" y="967524"/>
                  </a:lnTo>
                  <a:lnTo>
                    <a:pt x="2778887" y="967765"/>
                  </a:lnTo>
                  <a:lnTo>
                    <a:pt x="2780284" y="967295"/>
                  </a:lnTo>
                  <a:lnTo>
                    <a:pt x="2781681" y="967054"/>
                  </a:lnTo>
                  <a:lnTo>
                    <a:pt x="2781681" y="965657"/>
                  </a:lnTo>
                  <a:close/>
                </a:path>
                <a:path w="4591050" h="1017270">
                  <a:moveTo>
                    <a:pt x="2781909" y="981989"/>
                  </a:moveTo>
                  <a:lnTo>
                    <a:pt x="2779814" y="980122"/>
                  </a:lnTo>
                  <a:lnTo>
                    <a:pt x="2778175" y="980363"/>
                  </a:lnTo>
                  <a:lnTo>
                    <a:pt x="2775381" y="982459"/>
                  </a:lnTo>
                  <a:lnTo>
                    <a:pt x="2778417" y="984567"/>
                  </a:lnTo>
                  <a:lnTo>
                    <a:pt x="2780512" y="985494"/>
                  </a:lnTo>
                  <a:lnTo>
                    <a:pt x="2781909" y="981989"/>
                  </a:lnTo>
                  <a:close/>
                </a:path>
                <a:path w="4591050" h="1017270">
                  <a:moveTo>
                    <a:pt x="2785414" y="951191"/>
                  </a:moveTo>
                  <a:lnTo>
                    <a:pt x="2783548" y="947928"/>
                  </a:lnTo>
                  <a:lnTo>
                    <a:pt x="2779115" y="949325"/>
                  </a:lnTo>
                  <a:lnTo>
                    <a:pt x="2780284" y="952830"/>
                  </a:lnTo>
                  <a:lnTo>
                    <a:pt x="2783319" y="950493"/>
                  </a:lnTo>
                  <a:lnTo>
                    <a:pt x="2785414" y="951191"/>
                  </a:lnTo>
                  <a:close/>
                </a:path>
                <a:path w="4591050" h="1017270">
                  <a:moveTo>
                    <a:pt x="2815056" y="967524"/>
                  </a:moveTo>
                  <a:lnTo>
                    <a:pt x="2812948" y="964260"/>
                  </a:lnTo>
                  <a:lnTo>
                    <a:pt x="2808757" y="965657"/>
                  </a:lnTo>
                  <a:lnTo>
                    <a:pt x="2809913" y="969162"/>
                  </a:lnTo>
                  <a:lnTo>
                    <a:pt x="2812948" y="966825"/>
                  </a:lnTo>
                  <a:lnTo>
                    <a:pt x="2815056" y="967524"/>
                  </a:lnTo>
                  <a:close/>
                </a:path>
                <a:path w="4591050" h="1017270">
                  <a:moveTo>
                    <a:pt x="2818320" y="1008595"/>
                  </a:moveTo>
                  <a:lnTo>
                    <a:pt x="2815983" y="1006259"/>
                  </a:lnTo>
                  <a:lnTo>
                    <a:pt x="2813888" y="1006259"/>
                  </a:lnTo>
                  <a:lnTo>
                    <a:pt x="2811780" y="1008595"/>
                  </a:lnTo>
                  <a:lnTo>
                    <a:pt x="2813888" y="1010932"/>
                  </a:lnTo>
                  <a:lnTo>
                    <a:pt x="2816225" y="1010932"/>
                  </a:lnTo>
                  <a:lnTo>
                    <a:pt x="2818320" y="1008595"/>
                  </a:lnTo>
                  <a:close/>
                </a:path>
                <a:path w="4591050" h="1017270">
                  <a:moveTo>
                    <a:pt x="2855658" y="972654"/>
                  </a:moveTo>
                  <a:lnTo>
                    <a:pt x="2852153" y="971499"/>
                  </a:lnTo>
                  <a:lnTo>
                    <a:pt x="2850286" y="973366"/>
                  </a:lnTo>
                  <a:lnTo>
                    <a:pt x="2850527" y="974991"/>
                  </a:lnTo>
                  <a:lnTo>
                    <a:pt x="2852623" y="977798"/>
                  </a:lnTo>
                  <a:lnTo>
                    <a:pt x="2854718" y="974763"/>
                  </a:lnTo>
                  <a:lnTo>
                    <a:pt x="2855658" y="972654"/>
                  </a:lnTo>
                  <a:close/>
                </a:path>
                <a:path w="4591050" h="1017270">
                  <a:moveTo>
                    <a:pt x="2861030" y="954455"/>
                  </a:moveTo>
                  <a:lnTo>
                    <a:pt x="2860560" y="953058"/>
                  </a:lnTo>
                  <a:lnTo>
                    <a:pt x="2860319" y="951661"/>
                  </a:lnTo>
                  <a:lnTo>
                    <a:pt x="2858922" y="951661"/>
                  </a:lnTo>
                  <a:lnTo>
                    <a:pt x="2858224" y="951890"/>
                  </a:lnTo>
                  <a:lnTo>
                    <a:pt x="2857995" y="953528"/>
                  </a:lnTo>
                  <a:lnTo>
                    <a:pt x="2857754" y="954925"/>
                  </a:lnTo>
                  <a:lnTo>
                    <a:pt x="2857754" y="956322"/>
                  </a:lnTo>
                  <a:lnTo>
                    <a:pt x="2857525" y="956564"/>
                  </a:lnTo>
                  <a:lnTo>
                    <a:pt x="2858452" y="957262"/>
                  </a:lnTo>
                  <a:lnTo>
                    <a:pt x="2858693" y="957262"/>
                  </a:lnTo>
                  <a:lnTo>
                    <a:pt x="2860789" y="956564"/>
                  </a:lnTo>
                  <a:lnTo>
                    <a:pt x="2860789" y="956094"/>
                  </a:lnTo>
                  <a:lnTo>
                    <a:pt x="2861030" y="954455"/>
                  </a:lnTo>
                  <a:close/>
                </a:path>
                <a:path w="4591050" h="1017270">
                  <a:moveTo>
                    <a:pt x="2896501" y="975233"/>
                  </a:moveTo>
                  <a:lnTo>
                    <a:pt x="2894634" y="973366"/>
                  </a:lnTo>
                  <a:lnTo>
                    <a:pt x="2892996" y="973594"/>
                  </a:lnTo>
                  <a:lnTo>
                    <a:pt x="2890189" y="975690"/>
                  </a:lnTo>
                  <a:lnTo>
                    <a:pt x="2892996" y="978027"/>
                  </a:lnTo>
                  <a:lnTo>
                    <a:pt x="2895092" y="978966"/>
                  </a:lnTo>
                  <a:lnTo>
                    <a:pt x="2896501" y="975233"/>
                  </a:lnTo>
                  <a:close/>
                </a:path>
                <a:path w="4591050" h="1017270">
                  <a:moveTo>
                    <a:pt x="2909798" y="1001826"/>
                  </a:moveTo>
                  <a:lnTo>
                    <a:pt x="2905366" y="1000429"/>
                  </a:lnTo>
                  <a:lnTo>
                    <a:pt x="2903499" y="1003693"/>
                  </a:lnTo>
                  <a:lnTo>
                    <a:pt x="2905595" y="1002995"/>
                  </a:lnTo>
                  <a:lnTo>
                    <a:pt x="2908401" y="1005332"/>
                  </a:lnTo>
                  <a:lnTo>
                    <a:pt x="2909328" y="1002995"/>
                  </a:lnTo>
                  <a:lnTo>
                    <a:pt x="2909798" y="1001826"/>
                  </a:lnTo>
                  <a:close/>
                </a:path>
                <a:path w="4591050" h="1017270">
                  <a:moveTo>
                    <a:pt x="2929864" y="1002068"/>
                  </a:moveTo>
                  <a:lnTo>
                    <a:pt x="2926829" y="999959"/>
                  </a:lnTo>
                  <a:lnTo>
                    <a:pt x="2924962" y="999032"/>
                  </a:lnTo>
                  <a:lnTo>
                    <a:pt x="2923565" y="1002525"/>
                  </a:lnTo>
                  <a:lnTo>
                    <a:pt x="2925432" y="1004392"/>
                  </a:lnTo>
                  <a:lnTo>
                    <a:pt x="2927070" y="1004163"/>
                  </a:lnTo>
                  <a:lnTo>
                    <a:pt x="2929864" y="1002068"/>
                  </a:lnTo>
                  <a:close/>
                </a:path>
                <a:path w="4591050" h="1017270">
                  <a:moveTo>
                    <a:pt x="2972333" y="5143"/>
                  </a:moveTo>
                  <a:lnTo>
                    <a:pt x="2971406" y="4445"/>
                  </a:lnTo>
                  <a:lnTo>
                    <a:pt x="2971177" y="4445"/>
                  </a:lnTo>
                  <a:lnTo>
                    <a:pt x="2969069" y="5143"/>
                  </a:lnTo>
                  <a:lnTo>
                    <a:pt x="2969069" y="5600"/>
                  </a:lnTo>
                  <a:lnTo>
                    <a:pt x="2968841" y="7239"/>
                  </a:lnTo>
                  <a:lnTo>
                    <a:pt x="2969310" y="8636"/>
                  </a:lnTo>
                  <a:lnTo>
                    <a:pt x="2969539" y="10045"/>
                  </a:lnTo>
                  <a:lnTo>
                    <a:pt x="2970936" y="10045"/>
                  </a:lnTo>
                  <a:lnTo>
                    <a:pt x="2971635" y="9804"/>
                  </a:lnTo>
                  <a:lnTo>
                    <a:pt x="2971876" y="8407"/>
                  </a:lnTo>
                  <a:lnTo>
                    <a:pt x="2972104" y="6769"/>
                  </a:lnTo>
                  <a:lnTo>
                    <a:pt x="2972104" y="5372"/>
                  </a:lnTo>
                  <a:lnTo>
                    <a:pt x="2972333" y="5143"/>
                  </a:lnTo>
                  <a:close/>
                </a:path>
                <a:path w="4591050" h="1017270">
                  <a:moveTo>
                    <a:pt x="3123793" y="960056"/>
                  </a:moveTo>
                  <a:lnTo>
                    <a:pt x="3121456" y="957719"/>
                  </a:lnTo>
                  <a:lnTo>
                    <a:pt x="3119120" y="959827"/>
                  </a:lnTo>
                  <a:lnTo>
                    <a:pt x="3119120" y="962164"/>
                  </a:lnTo>
                  <a:lnTo>
                    <a:pt x="3121456" y="964260"/>
                  </a:lnTo>
                  <a:lnTo>
                    <a:pt x="3123793" y="962164"/>
                  </a:lnTo>
                  <a:lnTo>
                    <a:pt x="3123793" y="960056"/>
                  </a:lnTo>
                  <a:close/>
                </a:path>
                <a:path w="4591050" h="1017270">
                  <a:moveTo>
                    <a:pt x="3197999" y="960056"/>
                  </a:moveTo>
                  <a:lnTo>
                    <a:pt x="3197301" y="957961"/>
                  </a:lnTo>
                  <a:lnTo>
                    <a:pt x="3196831" y="957961"/>
                  </a:lnTo>
                  <a:lnTo>
                    <a:pt x="3195205" y="957719"/>
                  </a:lnTo>
                  <a:lnTo>
                    <a:pt x="3193796" y="958189"/>
                  </a:lnTo>
                  <a:lnTo>
                    <a:pt x="3192399" y="958430"/>
                  </a:lnTo>
                  <a:lnTo>
                    <a:pt x="3192399" y="959827"/>
                  </a:lnTo>
                  <a:lnTo>
                    <a:pt x="3192640" y="960526"/>
                  </a:lnTo>
                  <a:lnTo>
                    <a:pt x="3194266" y="960755"/>
                  </a:lnTo>
                  <a:lnTo>
                    <a:pt x="3195663" y="960996"/>
                  </a:lnTo>
                  <a:lnTo>
                    <a:pt x="3197072" y="960996"/>
                  </a:lnTo>
                  <a:lnTo>
                    <a:pt x="3197301" y="961224"/>
                  </a:lnTo>
                  <a:lnTo>
                    <a:pt x="3197999" y="960297"/>
                  </a:lnTo>
                  <a:lnTo>
                    <a:pt x="3197999" y="960056"/>
                  </a:lnTo>
                  <a:close/>
                </a:path>
                <a:path w="4591050" h="1017270">
                  <a:moveTo>
                    <a:pt x="3381425" y="978725"/>
                  </a:moveTo>
                  <a:lnTo>
                    <a:pt x="3381184" y="978027"/>
                  </a:lnTo>
                  <a:lnTo>
                    <a:pt x="3379559" y="977798"/>
                  </a:lnTo>
                  <a:lnTo>
                    <a:pt x="3378162" y="977557"/>
                  </a:lnTo>
                  <a:lnTo>
                    <a:pt x="3376752" y="977557"/>
                  </a:lnTo>
                  <a:lnTo>
                    <a:pt x="3376523" y="977328"/>
                  </a:lnTo>
                  <a:lnTo>
                    <a:pt x="3375825" y="978255"/>
                  </a:lnTo>
                  <a:lnTo>
                    <a:pt x="3375825" y="978496"/>
                  </a:lnTo>
                  <a:lnTo>
                    <a:pt x="3376523" y="980592"/>
                  </a:lnTo>
                  <a:lnTo>
                    <a:pt x="3376993" y="980592"/>
                  </a:lnTo>
                  <a:lnTo>
                    <a:pt x="3378619" y="980833"/>
                  </a:lnTo>
                  <a:lnTo>
                    <a:pt x="3380028" y="980363"/>
                  </a:lnTo>
                  <a:lnTo>
                    <a:pt x="3381425" y="980122"/>
                  </a:lnTo>
                  <a:lnTo>
                    <a:pt x="3381425" y="978725"/>
                  </a:lnTo>
                  <a:close/>
                </a:path>
                <a:path w="4591050" h="1017270">
                  <a:moveTo>
                    <a:pt x="3701364" y="1008595"/>
                  </a:moveTo>
                  <a:lnTo>
                    <a:pt x="3697859" y="1007198"/>
                  </a:lnTo>
                  <a:lnTo>
                    <a:pt x="3695992" y="1009294"/>
                  </a:lnTo>
                  <a:lnTo>
                    <a:pt x="3696233" y="1010932"/>
                  </a:lnTo>
                  <a:lnTo>
                    <a:pt x="3698329" y="1013726"/>
                  </a:lnTo>
                  <a:lnTo>
                    <a:pt x="3700424" y="1010704"/>
                  </a:lnTo>
                  <a:lnTo>
                    <a:pt x="3701364" y="1008595"/>
                  </a:lnTo>
                  <a:close/>
                </a:path>
                <a:path w="4591050" h="1017270">
                  <a:moveTo>
                    <a:pt x="3762273" y="990625"/>
                  </a:moveTo>
                  <a:lnTo>
                    <a:pt x="3760165" y="987132"/>
                  </a:lnTo>
                  <a:lnTo>
                    <a:pt x="3755733" y="988758"/>
                  </a:lnTo>
                  <a:lnTo>
                    <a:pt x="3757371" y="991565"/>
                  </a:lnTo>
                  <a:lnTo>
                    <a:pt x="3760165" y="990168"/>
                  </a:lnTo>
                  <a:lnTo>
                    <a:pt x="3762273" y="990625"/>
                  </a:lnTo>
                  <a:close/>
                </a:path>
                <a:path w="4591050" h="1017270">
                  <a:moveTo>
                    <a:pt x="4141952" y="955852"/>
                  </a:moveTo>
                  <a:lnTo>
                    <a:pt x="4141724" y="955154"/>
                  </a:lnTo>
                  <a:lnTo>
                    <a:pt x="4140085" y="954925"/>
                  </a:lnTo>
                  <a:lnTo>
                    <a:pt x="4138688" y="954697"/>
                  </a:lnTo>
                  <a:lnTo>
                    <a:pt x="4137279" y="954697"/>
                  </a:lnTo>
                  <a:lnTo>
                    <a:pt x="4137050" y="954455"/>
                  </a:lnTo>
                  <a:lnTo>
                    <a:pt x="4136352" y="955395"/>
                  </a:lnTo>
                  <a:lnTo>
                    <a:pt x="4136352" y="955624"/>
                  </a:lnTo>
                  <a:lnTo>
                    <a:pt x="4137050" y="957719"/>
                  </a:lnTo>
                  <a:lnTo>
                    <a:pt x="4137520" y="957719"/>
                  </a:lnTo>
                  <a:lnTo>
                    <a:pt x="4139158" y="957961"/>
                  </a:lnTo>
                  <a:lnTo>
                    <a:pt x="4140555" y="957491"/>
                  </a:lnTo>
                  <a:lnTo>
                    <a:pt x="4141952" y="957262"/>
                  </a:lnTo>
                  <a:lnTo>
                    <a:pt x="4141952" y="955852"/>
                  </a:lnTo>
                  <a:close/>
                </a:path>
                <a:path w="4591050" h="1017270">
                  <a:moveTo>
                    <a:pt x="4145686" y="951191"/>
                  </a:moveTo>
                  <a:lnTo>
                    <a:pt x="4143591" y="947928"/>
                  </a:lnTo>
                  <a:lnTo>
                    <a:pt x="4139146" y="949325"/>
                  </a:lnTo>
                  <a:lnTo>
                    <a:pt x="4140784" y="952119"/>
                  </a:lnTo>
                  <a:lnTo>
                    <a:pt x="4143591" y="950722"/>
                  </a:lnTo>
                  <a:lnTo>
                    <a:pt x="4145686" y="951191"/>
                  </a:lnTo>
                  <a:close/>
                </a:path>
                <a:path w="4591050" h="1017270">
                  <a:moveTo>
                    <a:pt x="4214761" y="982459"/>
                  </a:moveTo>
                  <a:lnTo>
                    <a:pt x="4211726" y="980122"/>
                  </a:lnTo>
                  <a:lnTo>
                    <a:pt x="4209631" y="979195"/>
                  </a:lnTo>
                  <a:lnTo>
                    <a:pt x="4208462" y="982929"/>
                  </a:lnTo>
                  <a:lnTo>
                    <a:pt x="4210329" y="984796"/>
                  </a:lnTo>
                  <a:lnTo>
                    <a:pt x="4211967" y="984567"/>
                  </a:lnTo>
                  <a:lnTo>
                    <a:pt x="4214761" y="982459"/>
                  </a:lnTo>
                  <a:close/>
                </a:path>
                <a:path w="4591050" h="1017270">
                  <a:moveTo>
                    <a:pt x="4319536" y="136283"/>
                  </a:moveTo>
                  <a:lnTo>
                    <a:pt x="4318609" y="135585"/>
                  </a:lnTo>
                  <a:lnTo>
                    <a:pt x="4318368" y="135585"/>
                  </a:lnTo>
                  <a:lnTo>
                    <a:pt x="4316273" y="136283"/>
                  </a:lnTo>
                  <a:lnTo>
                    <a:pt x="4316273" y="136753"/>
                  </a:lnTo>
                  <a:lnTo>
                    <a:pt x="4316044" y="138391"/>
                  </a:lnTo>
                  <a:lnTo>
                    <a:pt x="4316501" y="139788"/>
                  </a:lnTo>
                  <a:lnTo>
                    <a:pt x="4316742" y="141185"/>
                  </a:lnTo>
                  <a:lnTo>
                    <a:pt x="4318139" y="141185"/>
                  </a:lnTo>
                  <a:lnTo>
                    <a:pt x="4318838" y="140957"/>
                  </a:lnTo>
                  <a:lnTo>
                    <a:pt x="4319079" y="139560"/>
                  </a:lnTo>
                  <a:lnTo>
                    <a:pt x="4319308" y="137922"/>
                  </a:lnTo>
                  <a:lnTo>
                    <a:pt x="4319308" y="136525"/>
                  </a:lnTo>
                  <a:lnTo>
                    <a:pt x="4319536" y="136283"/>
                  </a:lnTo>
                  <a:close/>
                </a:path>
                <a:path w="4591050" h="1017270">
                  <a:moveTo>
                    <a:pt x="4358284" y="989457"/>
                  </a:moveTo>
                  <a:lnTo>
                    <a:pt x="4357573" y="987361"/>
                  </a:lnTo>
                  <a:lnTo>
                    <a:pt x="4357116" y="987361"/>
                  </a:lnTo>
                  <a:lnTo>
                    <a:pt x="4355477" y="987132"/>
                  </a:lnTo>
                  <a:lnTo>
                    <a:pt x="4354080" y="987590"/>
                  </a:lnTo>
                  <a:lnTo>
                    <a:pt x="4352683" y="987831"/>
                  </a:lnTo>
                  <a:lnTo>
                    <a:pt x="4352683" y="989228"/>
                  </a:lnTo>
                  <a:lnTo>
                    <a:pt x="4352912" y="989926"/>
                  </a:lnTo>
                  <a:lnTo>
                    <a:pt x="4354550" y="990168"/>
                  </a:lnTo>
                  <a:lnTo>
                    <a:pt x="4355947" y="990396"/>
                  </a:lnTo>
                  <a:lnTo>
                    <a:pt x="4357344" y="990396"/>
                  </a:lnTo>
                  <a:lnTo>
                    <a:pt x="4357573" y="990625"/>
                  </a:lnTo>
                  <a:lnTo>
                    <a:pt x="4358284" y="989698"/>
                  </a:lnTo>
                  <a:lnTo>
                    <a:pt x="4358284" y="989457"/>
                  </a:lnTo>
                  <a:close/>
                </a:path>
                <a:path w="4591050" h="1017270">
                  <a:moveTo>
                    <a:pt x="4466323" y="5143"/>
                  </a:moveTo>
                  <a:lnTo>
                    <a:pt x="4464456" y="3276"/>
                  </a:lnTo>
                  <a:lnTo>
                    <a:pt x="4462589" y="3505"/>
                  </a:lnTo>
                  <a:lnTo>
                    <a:pt x="4460024" y="5600"/>
                  </a:lnTo>
                  <a:lnTo>
                    <a:pt x="4463059" y="7708"/>
                  </a:lnTo>
                  <a:lnTo>
                    <a:pt x="4465155" y="8636"/>
                  </a:lnTo>
                  <a:lnTo>
                    <a:pt x="4466323" y="5143"/>
                  </a:lnTo>
                  <a:close/>
                </a:path>
                <a:path w="4591050" h="1017270">
                  <a:moveTo>
                    <a:pt x="4565967" y="976388"/>
                  </a:moveTo>
                  <a:lnTo>
                    <a:pt x="4563643" y="974293"/>
                  </a:lnTo>
                  <a:lnTo>
                    <a:pt x="4561306" y="976388"/>
                  </a:lnTo>
                  <a:lnTo>
                    <a:pt x="4561306" y="978725"/>
                  </a:lnTo>
                  <a:lnTo>
                    <a:pt x="4563643" y="980833"/>
                  </a:lnTo>
                  <a:lnTo>
                    <a:pt x="4565967" y="978496"/>
                  </a:lnTo>
                  <a:lnTo>
                    <a:pt x="4565967" y="976388"/>
                  </a:lnTo>
                  <a:close/>
                </a:path>
                <a:path w="4591050" h="1017270">
                  <a:moveTo>
                    <a:pt x="4590935" y="1008126"/>
                  </a:moveTo>
                  <a:lnTo>
                    <a:pt x="4590707" y="1007427"/>
                  </a:lnTo>
                  <a:lnTo>
                    <a:pt x="4589069" y="1007198"/>
                  </a:lnTo>
                  <a:lnTo>
                    <a:pt x="4587672" y="1006970"/>
                  </a:lnTo>
                  <a:lnTo>
                    <a:pt x="4586275" y="1006970"/>
                  </a:lnTo>
                  <a:lnTo>
                    <a:pt x="4586046" y="1006729"/>
                  </a:lnTo>
                  <a:lnTo>
                    <a:pt x="4585335" y="1007668"/>
                  </a:lnTo>
                  <a:lnTo>
                    <a:pt x="4585335" y="1007897"/>
                  </a:lnTo>
                  <a:lnTo>
                    <a:pt x="4586046" y="1009992"/>
                  </a:lnTo>
                  <a:lnTo>
                    <a:pt x="4586503" y="1009992"/>
                  </a:lnTo>
                  <a:lnTo>
                    <a:pt x="4588141" y="1010234"/>
                  </a:lnTo>
                  <a:lnTo>
                    <a:pt x="4589538" y="1009764"/>
                  </a:lnTo>
                  <a:lnTo>
                    <a:pt x="4590935" y="1009535"/>
                  </a:lnTo>
                  <a:lnTo>
                    <a:pt x="4590935" y="100812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07" name="object 107"/>
            <p:cNvSpPr/>
            <p:nvPr/>
          </p:nvSpPr>
          <p:spPr>
            <a:xfrm>
              <a:off x="1138224" y="4262678"/>
              <a:ext cx="4497070" cy="1093470"/>
            </a:xfrm>
            <a:custGeom>
              <a:avLst/>
              <a:gdLst/>
              <a:ahLst/>
              <a:cxnLst/>
              <a:rect l="l" t="t" r="r" b="b"/>
              <a:pathLst>
                <a:path w="4497070" h="1093470">
                  <a:moveTo>
                    <a:pt x="6540" y="8864"/>
                  </a:moveTo>
                  <a:lnTo>
                    <a:pt x="3733" y="6769"/>
                  </a:lnTo>
                  <a:lnTo>
                    <a:pt x="1638" y="5829"/>
                  </a:lnTo>
                  <a:lnTo>
                    <a:pt x="0" y="9791"/>
                  </a:lnTo>
                  <a:lnTo>
                    <a:pt x="2095" y="10731"/>
                  </a:lnTo>
                  <a:lnTo>
                    <a:pt x="3962" y="11430"/>
                  </a:lnTo>
                  <a:lnTo>
                    <a:pt x="6540" y="8864"/>
                  </a:lnTo>
                  <a:close/>
                </a:path>
                <a:path w="4497070" h="1093470">
                  <a:moveTo>
                    <a:pt x="127647" y="1051064"/>
                  </a:moveTo>
                  <a:lnTo>
                    <a:pt x="125552" y="1048727"/>
                  </a:lnTo>
                  <a:lnTo>
                    <a:pt x="123215" y="1048727"/>
                  </a:lnTo>
                  <a:lnTo>
                    <a:pt x="121119" y="1051064"/>
                  </a:lnTo>
                  <a:lnTo>
                    <a:pt x="123215" y="1053388"/>
                  </a:lnTo>
                  <a:lnTo>
                    <a:pt x="125552" y="1053388"/>
                  </a:lnTo>
                  <a:lnTo>
                    <a:pt x="127647" y="1051064"/>
                  </a:lnTo>
                  <a:close/>
                </a:path>
                <a:path w="4497070" h="1093470">
                  <a:moveTo>
                    <a:pt x="134886" y="1025385"/>
                  </a:moveTo>
                  <a:lnTo>
                    <a:pt x="132549" y="1023289"/>
                  </a:lnTo>
                  <a:lnTo>
                    <a:pt x="130213" y="1025385"/>
                  </a:lnTo>
                  <a:lnTo>
                    <a:pt x="130213" y="1027722"/>
                  </a:lnTo>
                  <a:lnTo>
                    <a:pt x="132549" y="1029830"/>
                  </a:lnTo>
                  <a:lnTo>
                    <a:pt x="134886" y="1027722"/>
                  </a:lnTo>
                  <a:lnTo>
                    <a:pt x="134886" y="1025385"/>
                  </a:lnTo>
                  <a:close/>
                </a:path>
                <a:path w="4497070" h="1093470">
                  <a:moveTo>
                    <a:pt x="140487" y="11201"/>
                  </a:moveTo>
                  <a:lnTo>
                    <a:pt x="138379" y="10261"/>
                  </a:lnTo>
                  <a:lnTo>
                    <a:pt x="136512" y="9563"/>
                  </a:lnTo>
                  <a:lnTo>
                    <a:pt x="133946" y="12128"/>
                  </a:lnTo>
                  <a:lnTo>
                    <a:pt x="136982" y="14236"/>
                  </a:lnTo>
                  <a:lnTo>
                    <a:pt x="139090" y="15163"/>
                  </a:lnTo>
                  <a:lnTo>
                    <a:pt x="140487" y="11201"/>
                  </a:lnTo>
                  <a:close/>
                </a:path>
                <a:path w="4497070" h="1093470">
                  <a:moveTo>
                    <a:pt x="222161" y="1051763"/>
                  </a:moveTo>
                  <a:lnTo>
                    <a:pt x="221462" y="1049655"/>
                  </a:lnTo>
                  <a:lnTo>
                    <a:pt x="220992" y="1049655"/>
                  </a:lnTo>
                  <a:lnTo>
                    <a:pt x="219367" y="1049426"/>
                  </a:lnTo>
                  <a:lnTo>
                    <a:pt x="217957" y="1049896"/>
                  </a:lnTo>
                  <a:lnTo>
                    <a:pt x="216560" y="1050124"/>
                  </a:lnTo>
                  <a:lnTo>
                    <a:pt x="216560" y="1051521"/>
                  </a:lnTo>
                  <a:lnTo>
                    <a:pt x="216789" y="1052233"/>
                  </a:lnTo>
                  <a:lnTo>
                    <a:pt x="218198" y="1052461"/>
                  </a:lnTo>
                  <a:lnTo>
                    <a:pt x="219824" y="1052690"/>
                  </a:lnTo>
                  <a:lnTo>
                    <a:pt x="221234" y="1052690"/>
                  </a:lnTo>
                  <a:lnTo>
                    <a:pt x="221462" y="1052931"/>
                  </a:lnTo>
                  <a:lnTo>
                    <a:pt x="222161" y="1051991"/>
                  </a:lnTo>
                  <a:lnTo>
                    <a:pt x="222161" y="1051763"/>
                  </a:lnTo>
                  <a:close/>
                </a:path>
                <a:path w="4497070" h="1093470">
                  <a:moveTo>
                    <a:pt x="327647" y="5600"/>
                  </a:moveTo>
                  <a:lnTo>
                    <a:pt x="325539" y="3263"/>
                  </a:lnTo>
                  <a:lnTo>
                    <a:pt x="323202" y="3263"/>
                  </a:lnTo>
                  <a:lnTo>
                    <a:pt x="321106" y="5600"/>
                  </a:lnTo>
                  <a:lnTo>
                    <a:pt x="323202" y="7924"/>
                  </a:lnTo>
                  <a:lnTo>
                    <a:pt x="325310" y="7924"/>
                  </a:lnTo>
                  <a:lnTo>
                    <a:pt x="327647" y="5600"/>
                  </a:lnTo>
                  <a:close/>
                </a:path>
                <a:path w="4497070" h="1093470">
                  <a:moveTo>
                    <a:pt x="405815" y="1031227"/>
                  </a:moveTo>
                  <a:lnTo>
                    <a:pt x="405587" y="1030287"/>
                  </a:lnTo>
                  <a:lnTo>
                    <a:pt x="404190" y="1030058"/>
                  </a:lnTo>
                  <a:lnTo>
                    <a:pt x="402551" y="1029830"/>
                  </a:lnTo>
                  <a:lnTo>
                    <a:pt x="401154" y="1029830"/>
                  </a:lnTo>
                  <a:lnTo>
                    <a:pt x="400913" y="1029589"/>
                  </a:lnTo>
                  <a:lnTo>
                    <a:pt x="400215" y="1030528"/>
                  </a:lnTo>
                  <a:lnTo>
                    <a:pt x="400215" y="1030757"/>
                  </a:lnTo>
                  <a:lnTo>
                    <a:pt x="400913" y="1032852"/>
                  </a:lnTo>
                  <a:lnTo>
                    <a:pt x="401383" y="1032852"/>
                  </a:lnTo>
                  <a:lnTo>
                    <a:pt x="403021" y="1033094"/>
                  </a:lnTo>
                  <a:lnTo>
                    <a:pt x="404418" y="1032624"/>
                  </a:lnTo>
                  <a:lnTo>
                    <a:pt x="405815" y="1032395"/>
                  </a:lnTo>
                  <a:lnTo>
                    <a:pt x="405815" y="1031227"/>
                  </a:lnTo>
                  <a:close/>
                </a:path>
                <a:path w="4497070" h="1093470">
                  <a:moveTo>
                    <a:pt x="406285" y="12128"/>
                  </a:moveTo>
                  <a:lnTo>
                    <a:pt x="403948" y="9791"/>
                  </a:lnTo>
                  <a:lnTo>
                    <a:pt x="401853" y="9791"/>
                  </a:lnTo>
                  <a:lnTo>
                    <a:pt x="399745" y="12128"/>
                  </a:lnTo>
                  <a:lnTo>
                    <a:pt x="401853" y="14465"/>
                  </a:lnTo>
                  <a:lnTo>
                    <a:pt x="404190" y="14465"/>
                  </a:lnTo>
                  <a:lnTo>
                    <a:pt x="406285" y="12128"/>
                  </a:lnTo>
                  <a:close/>
                </a:path>
                <a:path w="4497070" h="1093470">
                  <a:moveTo>
                    <a:pt x="471855" y="97307"/>
                  </a:moveTo>
                  <a:lnTo>
                    <a:pt x="469760" y="94970"/>
                  </a:lnTo>
                  <a:lnTo>
                    <a:pt x="467423" y="94970"/>
                  </a:lnTo>
                  <a:lnTo>
                    <a:pt x="465328" y="97307"/>
                  </a:lnTo>
                  <a:lnTo>
                    <a:pt x="467423" y="99644"/>
                  </a:lnTo>
                  <a:lnTo>
                    <a:pt x="469531" y="99644"/>
                  </a:lnTo>
                  <a:lnTo>
                    <a:pt x="471855" y="97307"/>
                  </a:lnTo>
                  <a:close/>
                </a:path>
                <a:path w="4497070" h="1093470">
                  <a:moveTo>
                    <a:pt x="556806" y="113639"/>
                  </a:moveTo>
                  <a:lnTo>
                    <a:pt x="552373" y="112242"/>
                  </a:lnTo>
                  <a:lnTo>
                    <a:pt x="550506" y="115506"/>
                  </a:lnTo>
                  <a:lnTo>
                    <a:pt x="552602" y="114808"/>
                  </a:lnTo>
                  <a:lnTo>
                    <a:pt x="555409" y="116916"/>
                  </a:lnTo>
                  <a:lnTo>
                    <a:pt x="556298" y="114808"/>
                  </a:lnTo>
                  <a:lnTo>
                    <a:pt x="556806" y="113639"/>
                  </a:lnTo>
                  <a:close/>
                </a:path>
                <a:path w="4497070" h="1093470">
                  <a:moveTo>
                    <a:pt x="651548" y="11899"/>
                  </a:moveTo>
                  <a:lnTo>
                    <a:pt x="651319" y="10960"/>
                  </a:lnTo>
                  <a:lnTo>
                    <a:pt x="649909" y="10731"/>
                  </a:lnTo>
                  <a:lnTo>
                    <a:pt x="648284" y="10502"/>
                  </a:lnTo>
                  <a:lnTo>
                    <a:pt x="646887" y="10502"/>
                  </a:lnTo>
                  <a:lnTo>
                    <a:pt x="646645" y="10261"/>
                  </a:lnTo>
                  <a:lnTo>
                    <a:pt x="645947" y="11201"/>
                  </a:lnTo>
                  <a:lnTo>
                    <a:pt x="645947" y="11430"/>
                  </a:lnTo>
                  <a:lnTo>
                    <a:pt x="646645" y="13525"/>
                  </a:lnTo>
                  <a:lnTo>
                    <a:pt x="647115" y="13525"/>
                  </a:lnTo>
                  <a:lnTo>
                    <a:pt x="648741" y="13766"/>
                  </a:lnTo>
                  <a:lnTo>
                    <a:pt x="650151" y="13296"/>
                  </a:lnTo>
                  <a:lnTo>
                    <a:pt x="651548" y="13068"/>
                  </a:lnTo>
                  <a:lnTo>
                    <a:pt x="651548" y="11899"/>
                  </a:lnTo>
                  <a:close/>
                </a:path>
                <a:path w="4497070" h="1093470">
                  <a:moveTo>
                    <a:pt x="667880" y="1066927"/>
                  </a:moveTo>
                  <a:lnTo>
                    <a:pt x="666013" y="1065301"/>
                  </a:lnTo>
                  <a:lnTo>
                    <a:pt x="664146" y="1065301"/>
                  </a:lnTo>
                  <a:lnTo>
                    <a:pt x="662520" y="1068095"/>
                  </a:lnTo>
                  <a:lnTo>
                    <a:pt x="664146" y="1067396"/>
                  </a:lnTo>
                  <a:lnTo>
                    <a:pt x="666953" y="1071359"/>
                  </a:lnTo>
                  <a:lnTo>
                    <a:pt x="667880" y="1066927"/>
                  </a:lnTo>
                  <a:close/>
                </a:path>
                <a:path w="4497070" h="1093470">
                  <a:moveTo>
                    <a:pt x="760996" y="9334"/>
                  </a:moveTo>
                  <a:lnTo>
                    <a:pt x="758659" y="7226"/>
                  </a:lnTo>
                  <a:lnTo>
                    <a:pt x="756323" y="9334"/>
                  </a:lnTo>
                  <a:lnTo>
                    <a:pt x="756323" y="11658"/>
                  </a:lnTo>
                  <a:lnTo>
                    <a:pt x="758659" y="13766"/>
                  </a:lnTo>
                  <a:lnTo>
                    <a:pt x="760996" y="11658"/>
                  </a:lnTo>
                  <a:lnTo>
                    <a:pt x="760996" y="9334"/>
                  </a:lnTo>
                  <a:close/>
                </a:path>
                <a:path w="4497070" h="1093470">
                  <a:moveTo>
                    <a:pt x="830541" y="97536"/>
                  </a:moveTo>
                  <a:lnTo>
                    <a:pt x="827036" y="95910"/>
                  </a:lnTo>
                  <a:lnTo>
                    <a:pt x="825169" y="98005"/>
                  </a:lnTo>
                  <a:lnTo>
                    <a:pt x="825398" y="99644"/>
                  </a:lnTo>
                  <a:lnTo>
                    <a:pt x="827506" y="102438"/>
                  </a:lnTo>
                  <a:lnTo>
                    <a:pt x="829602" y="99644"/>
                  </a:lnTo>
                  <a:lnTo>
                    <a:pt x="830541" y="97536"/>
                  </a:lnTo>
                  <a:close/>
                </a:path>
                <a:path w="4497070" h="1093470">
                  <a:moveTo>
                    <a:pt x="999718" y="5600"/>
                  </a:moveTo>
                  <a:lnTo>
                    <a:pt x="996696" y="3492"/>
                  </a:lnTo>
                  <a:lnTo>
                    <a:pt x="994587" y="2565"/>
                  </a:lnTo>
                  <a:lnTo>
                    <a:pt x="993419" y="6057"/>
                  </a:lnTo>
                  <a:lnTo>
                    <a:pt x="995286" y="7924"/>
                  </a:lnTo>
                  <a:lnTo>
                    <a:pt x="996924" y="7696"/>
                  </a:lnTo>
                  <a:lnTo>
                    <a:pt x="999718" y="5600"/>
                  </a:lnTo>
                  <a:close/>
                </a:path>
                <a:path w="4497070" h="1093470">
                  <a:moveTo>
                    <a:pt x="1021892" y="8394"/>
                  </a:moveTo>
                  <a:lnTo>
                    <a:pt x="1021664" y="7696"/>
                  </a:lnTo>
                  <a:lnTo>
                    <a:pt x="1020267" y="7467"/>
                  </a:lnTo>
                  <a:lnTo>
                    <a:pt x="1018628" y="7226"/>
                  </a:lnTo>
                  <a:lnTo>
                    <a:pt x="1017231" y="7226"/>
                  </a:lnTo>
                  <a:lnTo>
                    <a:pt x="1016990" y="6997"/>
                  </a:lnTo>
                  <a:lnTo>
                    <a:pt x="1016292" y="7924"/>
                  </a:lnTo>
                  <a:lnTo>
                    <a:pt x="1016292" y="8166"/>
                  </a:lnTo>
                  <a:lnTo>
                    <a:pt x="1016990" y="10261"/>
                  </a:lnTo>
                  <a:lnTo>
                    <a:pt x="1017460" y="10261"/>
                  </a:lnTo>
                  <a:lnTo>
                    <a:pt x="1019098" y="10502"/>
                  </a:lnTo>
                  <a:lnTo>
                    <a:pt x="1020495" y="10033"/>
                  </a:lnTo>
                  <a:lnTo>
                    <a:pt x="1021892" y="9791"/>
                  </a:lnTo>
                  <a:lnTo>
                    <a:pt x="1021892" y="8394"/>
                  </a:lnTo>
                  <a:close/>
                </a:path>
                <a:path w="4497070" h="1093470">
                  <a:moveTo>
                    <a:pt x="1032395" y="1090498"/>
                  </a:moveTo>
                  <a:lnTo>
                    <a:pt x="1029589" y="1088402"/>
                  </a:lnTo>
                  <a:lnTo>
                    <a:pt x="1027493" y="1087462"/>
                  </a:lnTo>
                  <a:lnTo>
                    <a:pt x="1025867" y="1091438"/>
                  </a:lnTo>
                  <a:lnTo>
                    <a:pt x="1027963" y="1092365"/>
                  </a:lnTo>
                  <a:lnTo>
                    <a:pt x="1029830" y="1093063"/>
                  </a:lnTo>
                  <a:lnTo>
                    <a:pt x="1032395" y="1090498"/>
                  </a:lnTo>
                  <a:close/>
                </a:path>
                <a:path w="4497070" h="1093470">
                  <a:moveTo>
                    <a:pt x="1065771" y="6057"/>
                  </a:moveTo>
                  <a:lnTo>
                    <a:pt x="1063434" y="3962"/>
                  </a:lnTo>
                  <a:lnTo>
                    <a:pt x="1061097" y="6057"/>
                  </a:lnTo>
                  <a:lnTo>
                    <a:pt x="1061097" y="8394"/>
                  </a:lnTo>
                  <a:lnTo>
                    <a:pt x="1063434" y="10502"/>
                  </a:lnTo>
                  <a:lnTo>
                    <a:pt x="1065771" y="8394"/>
                  </a:lnTo>
                  <a:lnTo>
                    <a:pt x="1065771" y="6057"/>
                  </a:lnTo>
                  <a:close/>
                </a:path>
                <a:path w="4497070" h="1093470">
                  <a:moveTo>
                    <a:pt x="1077671" y="9563"/>
                  </a:moveTo>
                  <a:lnTo>
                    <a:pt x="1076972" y="7467"/>
                  </a:lnTo>
                  <a:lnTo>
                    <a:pt x="1076502" y="7467"/>
                  </a:lnTo>
                  <a:lnTo>
                    <a:pt x="1074864" y="7226"/>
                  </a:lnTo>
                  <a:lnTo>
                    <a:pt x="1073467" y="7696"/>
                  </a:lnTo>
                  <a:lnTo>
                    <a:pt x="1072070" y="7924"/>
                  </a:lnTo>
                  <a:lnTo>
                    <a:pt x="1072070" y="9334"/>
                  </a:lnTo>
                  <a:lnTo>
                    <a:pt x="1072299" y="10033"/>
                  </a:lnTo>
                  <a:lnTo>
                    <a:pt x="1073696" y="10261"/>
                  </a:lnTo>
                  <a:lnTo>
                    <a:pt x="1075334" y="10502"/>
                  </a:lnTo>
                  <a:lnTo>
                    <a:pt x="1076731" y="10502"/>
                  </a:lnTo>
                  <a:lnTo>
                    <a:pt x="1076972" y="10731"/>
                  </a:lnTo>
                  <a:lnTo>
                    <a:pt x="1077671" y="9791"/>
                  </a:lnTo>
                  <a:lnTo>
                    <a:pt x="1077671" y="9563"/>
                  </a:lnTo>
                  <a:close/>
                </a:path>
                <a:path w="4497070" h="1093470">
                  <a:moveTo>
                    <a:pt x="1087932" y="1060856"/>
                  </a:moveTo>
                  <a:lnTo>
                    <a:pt x="1085837" y="1058532"/>
                  </a:lnTo>
                  <a:lnTo>
                    <a:pt x="1083500" y="1058532"/>
                  </a:lnTo>
                  <a:lnTo>
                    <a:pt x="1081405" y="1060856"/>
                  </a:lnTo>
                  <a:lnTo>
                    <a:pt x="1083500" y="1063434"/>
                  </a:lnTo>
                  <a:lnTo>
                    <a:pt x="1085837" y="1063434"/>
                  </a:lnTo>
                  <a:lnTo>
                    <a:pt x="1087932" y="1060856"/>
                  </a:lnTo>
                  <a:close/>
                </a:path>
                <a:path w="4497070" h="1093470">
                  <a:moveTo>
                    <a:pt x="1225854" y="1067396"/>
                  </a:moveTo>
                  <a:lnTo>
                    <a:pt x="1222819" y="1065301"/>
                  </a:lnTo>
                  <a:lnTo>
                    <a:pt x="1220724" y="1064361"/>
                  </a:lnTo>
                  <a:lnTo>
                    <a:pt x="1219314" y="1068324"/>
                  </a:lnTo>
                  <a:lnTo>
                    <a:pt x="1221422" y="1069263"/>
                  </a:lnTo>
                  <a:lnTo>
                    <a:pt x="1223289" y="1069962"/>
                  </a:lnTo>
                  <a:lnTo>
                    <a:pt x="1225854" y="1067396"/>
                  </a:lnTo>
                  <a:close/>
                </a:path>
                <a:path w="4497070" h="1093470">
                  <a:moveTo>
                    <a:pt x="1292593" y="9093"/>
                  </a:moveTo>
                  <a:lnTo>
                    <a:pt x="1289088" y="7696"/>
                  </a:lnTo>
                  <a:lnTo>
                    <a:pt x="1287221" y="9563"/>
                  </a:lnTo>
                  <a:lnTo>
                    <a:pt x="1287462" y="11201"/>
                  </a:lnTo>
                  <a:lnTo>
                    <a:pt x="1289558" y="13995"/>
                  </a:lnTo>
                  <a:lnTo>
                    <a:pt x="1291666" y="10960"/>
                  </a:lnTo>
                  <a:lnTo>
                    <a:pt x="1292593" y="9093"/>
                  </a:lnTo>
                  <a:close/>
                </a:path>
                <a:path w="4497070" h="1093470">
                  <a:moveTo>
                    <a:pt x="1313599" y="8394"/>
                  </a:moveTo>
                  <a:lnTo>
                    <a:pt x="1311732" y="6527"/>
                  </a:lnTo>
                  <a:lnTo>
                    <a:pt x="1310093" y="6769"/>
                  </a:lnTo>
                  <a:lnTo>
                    <a:pt x="1307299" y="8864"/>
                  </a:lnTo>
                  <a:lnTo>
                    <a:pt x="1310335" y="10960"/>
                  </a:lnTo>
                  <a:lnTo>
                    <a:pt x="1312430" y="11899"/>
                  </a:lnTo>
                  <a:lnTo>
                    <a:pt x="1313599" y="8394"/>
                  </a:lnTo>
                  <a:close/>
                </a:path>
                <a:path w="4497070" h="1093470">
                  <a:moveTo>
                    <a:pt x="1337170" y="97307"/>
                  </a:moveTo>
                  <a:lnTo>
                    <a:pt x="1334833" y="94970"/>
                  </a:lnTo>
                  <a:lnTo>
                    <a:pt x="1332738" y="94970"/>
                  </a:lnTo>
                  <a:lnTo>
                    <a:pt x="1330629" y="97307"/>
                  </a:lnTo>
                  <a:lnTo>
                    <a:pt x="1332738" y="99644"/>
                  </a:lnTo>
                  <a:lnTo>
                    <a:pt x="1335062" y="99644"/>
                  </a:lnTo>
                  <a:lnTo>
                    <a:pt x="1337170" y="97307"/>
                  </a:lnTo>
                  <a:close/>
                </a:path>
                <a:path w="4497070" h="1093470">
                  <a:moveTo>
                    <a:pt x="1448714" y="1044524"/>
                  </a:moveTo>
                  <a:lnTo>
                    <a:pt x="1445679" y="1042428"/>
                  </a:lnTo>
                  <a:lnTo>
                    <a:pt x="1443583" y="1041488"/>
                  </a:lnTo>
                  <a:lnTo>
                    <a:pt x="1442173" y="1045464"/>
                  </a:lnTo>
                  <a:lnTo>
                    <a:pt x="1444282" y="1046391"/>
                  </a:lnTo>
                  <a:lnTo>
                    <a:pt x="1446149" y="1047089"/>
                  </a:lnTo>
                  <a:lnTo>
                    <a:pt x="1448714" y="1044524"/>
                  </a:lnTo>
                  <a:close/>
                </a:path>
                <a:path w="4497070" h="1093470">
                  <a:moveTo>
                    <a:pt x="1477886" y="153085"/>
                  </a:moveTo>
                  <a:lnTo>
                    <a:pt x="1475778" y="150749"/>
                  </a:lnTo>
                  <a:lnTo>
                    <a:pt x="1473454" y="150749"/>
                  </a:lnTo>
                  <a:lnTo>
                    <a:pt x="1471345" y="153085"/>
                  </a:lnTo>
                  <a:lnTo>
                    <a:pt x="1473682" y="155409"/>
                  </a:lnTo>
                  <a:lnTo>
                    <a:pt x="1475778" y="155409"/>
                  </a:lnTo>
                  <a:lnTo>
                    <a:pt x="1477886" y="153085"/>
                  </a:lnTo>
                  <a:close/>
                </a:path>
                <a:path w="4497070" h="1093470">
                  <a:moveTo>
                    <a:pt x="1746719" y="5829"/>
                  </a:moveTo>
                  <a:lnTo>
                    <a:pt x="1743456" y="3962"/>
                  </a:lnTo>
                  <a:lnTo>
                    <a:pt x="1744154" y="6057"/>
                  </a:lnTo>
                  <a:lnTo>
                    <a:pt x="1741817" y="9093"/>
                  </a:lnTo>
                  <a:lnTo>
                    <a:pt x="1745322" y="10261"/>
                  </a:lnTo>
                  <a:lnTo>
                    <a:pt x="1746719" y="5829"/>
                  </a:lnTo>
                  <a:close/>
                </a:path>
                <a:path w="4497070" h="1093470">
                  <a:moveTo>
                    <a:pt x="1982876" y="8864"/>
                  </a:moveTo>
                  <a:lnTo>
                    <a:pt x="1980082" y="6769"/>
                  </a:lnTo>
                  <a:lnTo>
                    <a:pt x="1977974" y="5829"/>
                  </a:lnTo>
                  <a:lnTo>
                    <a:pt x="1976348" y="9334"/>
                  </a:lnTo>
                  <a:lnTo>
                    <a:pt x="1978444" y="11201"/>
                  </a:lnTo>
                  <a:lnTo>
                    <a:pt x="1980082" y="10960"/>
                  </a:lnTo>
                  <a:lnTo>
                    <a:pt x="1982876" y="8864"/>
                  </a:lnTo>
                  <a:close/>
                </a:path>
                <a:path w="4497070" h="1093470">
                  <a:moveTo>
                    <a:pt x="2117991" y="150520"/>
                  </a:moveTo>
                  <a:lnTo>
                    <a:pt x="2115426" y="147942"/>
                  </a:lnTo>
                  <a:lnTo>
                    <a:pt x="2113330" y="150977"/>
                  </a:lnTo>
                  <a:lnTo>
                    <a:pt x="2112391" y="153085"/>
                  </a:lnTo>
                  <a:lnTo>
                    <a:pt x="2116366" y="154482"/>
                  </a:lnTo>
                  <a:lnTo>
                    <a:pt x="2117293" y="152387"/>
                  </a:lnTo>
                  <a:lnTo>
                    <a:pt x="2117991" y="150520"/>
                  </a:lnTo>
                  <a:close/>
                </a:path>
                <a:path w="4497070" h="1093470">
                  <a:moveTo>
                    <a:pt x="2140635" y="1081163"/>
                  </a:moveTo>
                  <a:lnTo>
                    <a:pt x="2138299" y="1079068"/>
                  </a:lnTo>
                  <a:lnTo>
                    <a:pt x="2135962" y="1081163"/>
                  </a:lnTo>
                  <a:lnTo>
                    <a:pt x="2135962" y="1083259"/>
                  </a:lnTo>
                  <a:lnTo>
                    <a:pt x="2138299" y="1085596"/>
                  </a:lnTo>
                  <a:lnTo>
                    <a:pt x="2140635" y="1083500"/>
                  </a:lnTo>
                  <a:lnTo>
                    <a:pt x="2140635" y="1081163"/>
                  </a:lnTo>
                  <a:close/>
                </a:path>
                <a:path w="4497070" h="1093470">
                  <a:moveTo>
                    <a:pt x="2146465" y="1041260"/>
                  </a:moveTo>
                  <a:lnTo>
                    <a:pt x="2144369" y="1038923"/>
                  </a:lnTo>
                  <a:lnTo>
                    <a:pt x="2142032" y="1038923"/>
                  </a:lnTo>
                  <a:lnTo>
                    <a:pt x="2139937" y="1041260"/>
                  </a:lnTo>
                  <a:lnTo>
                    <a:pt x="2142261" y="1043597"/>
                  </a:lnTo>
                  <a:lnTo>
                    <a:pt x="2144369" y="1043597"/>
                  </a:lnTo>
                  <a:lnTo>
                    <a:pt x="2146465" y="1041260"/>
                  </a:lnTo>
                  <a:close/>
                </a:path>
                <a:path w="4497070" h="1093470">
                  <a:moveTo>
                    <a:pt x="2251011" y="1037526"/>
                  </a:moveTo>
                  <a:lnTo>
                    <a:pt x="2249144" y="1035659"/>
                  </a:lnTo>
                  <a:lnTo>
                    <a:pt x="2247519" y="1035888"/>
                  </a:lnTo>
                  <a:lnTo>
                    <a:pt x="2244712" y="1037996"/>
                  </a:lnTo>
                  <a:lnTo>
                    <a:pt x="2247747" y="1040091"/>
                  </a:lnTo>
                  <a:lnTo>
                    <a:pt x="2249843" y="1041031"/>
                  </a:lnTo>
                  <a:lnTo>
                    <a:pt x="2251011" y="1037526"/>
                  </a:lnTo>
                  <a:close/>
                </a:path>
                <a:path w="4497070" h="1093470">
                  <a:moveTo>
                    <a:pt x="2418562" y="1024928"/>
                  </a:moveTo>
                  <a:lnTo>
                    <a:pt x="2416467" y="1022591"/>
                  </a:lnTo>
                  <a:lnTo>
                    <a:pt x="2414371" y="1022591"/>
                  </a:lnTo>
                  <a:lnTo>
                    <a:pt x="2412034" y="1024928"/>
                  </a:lnTo>
                  <a:lnTo>
                    <a:pt x="2414130" y="1027252"/>
                  </a:lnTo>
                  <a:lnTo>
                    <a:pt x="2416467" y="1027252"/>
                  </a:lnTo>
                  <a:lnTo>
                    <a:pt x="2418562" y="1024928"/>
                  </a:lnTo>
                  <a:close/>
                </a:path>
                <a:path w="4497070" h="1093470">
                  <a:moveTo>
                    <a:pt x="2562783" y="1042898"/>
                  </a:moveTo>
                  <a:lnTo>
                    <a:pt x="2560688" y="1043597"/>
                  </a:lnTo>
                  <a:lnTo>
                    <a:pt x="2557881" y="1041260"/>
                  </a:lnTo>
                  <a:lnTo>
                    <a:pt x="2556484" y="1044765"/>
                  </a:lnTo>
                  <a:lnTo>
                    <a:pt x="2560917" y="1046162"/>
                  </a:lnTo>
                  <a:lnTo>
                    <a:pt x="2562390" y="1043597"/>
                  </a:lnTo>
                  <a:lnTo>
                    <a:pt x="2562783" y="1042898"/>
                  </a:lnTo>
                  <a:close/>
                </a:path>
                <a:path w="4497070" h="1093470">
                  <a:moveTo>
                    <a:pt x="2584018" y="1054328"/>
                  </a:moveTo>
                  <a:lnTo>
                    <a:pt x="2580754" y="1052931"/>
                  </a:lnTo>
                  <a:lnTo>
                    <a:pt x="2579357" y="1057363"/>
                  </a:lnTo>
                  <a:lnTo>
                    <a:pt x="2582621" y="1059230"/>
                  </a:lnTo>
                  <a:lnTo>
                    <a:pt x="2581922" y="1057122"/>
                  </a:lnTo>
                  <a:lnTo>
                    <a:pt x="2584018" y="1054328"/>
                  </a:lnTo>
                  <a:close/>
                </a:path>
                <a:path w="4497070" h="1093470">
                  <a:moveTo>
                    <a:pt x="2614828" y="1076960"/>
                  </a:moveTo>
                  <a:lnTo>
                    <a:pt x="2612961" y="1075093"/>
                  </a:lnTo>
                  <a:lnTo>
                    <a:pt x="2611323" y="1075334"/>
                  </a:lnTo>
                  <a:lnTo>
                    <a:pt x="2608529" y="1077429"/>
                  </a:lnTo>
                  <a:lnTo>
                    <a:pt x="2611564" y="1079525"/>
                  </a:lnTo>
                  <a:lnTo>
                    <a:pt x="2613660" y="1080465"/>
                  </a:lnTo>
                  <a:lnTo>
                    <a:pt x="2614828" y="1076960"/>
                  </a:lnTo>
                  <a:close/>
                </a:path>
                <a:path w="4497070" h="1093470">
                  <a:moveTo>
                    <a:pt x="2628366" y="1042898"/>
                  </a:moveTo>
                  <a:lnTo>
                    <a:pt x="2627655" y="1041958"/>
                  </a:lnTo>
                  <a:lnTo>
                    <a:pt x="2627198" y="1040320"/>
                  </a:lnTo>
                  <a:lnTo>
                    <a:pt x="2624861" y="1039164"/>
                  </a:lnTo>
                  <a:lnTo>
                    <a:pt x="2623223" y="1039622"/>
                  </a:lnTo>
                  <a:lnTo>
                    <a:pt x="2621826" y="1039622"/>
                  </a:lnTo>
                  <a:lnTo>
                    <a:pt x="2622524" y="1040790"/>
                  </a:lnTo>
                  <a:lnTo>
                    <a:pt x="2622994" y="1042428"/>
                  </a:lnTo>
                  <a:lnTo>
                    <a:pt x="2623921" y="1042657"/>
                  </a:lnTo>
                  <a:lnTo>
                    <a:pt x="2625331" y="1043355"/>
                  </a:lnTo>
                  <a:lnTo>
                    <a:pt x="2626957" y="1042898"/>
                  </a:lnTo>
                  <a:lnTo>
                    <a:pt x="2628366" y="1042898"/>
                  </a:lnTo>
                  <a:close/>
                </a:path>
                <a:path w="4497070" h="1093470">
                  <a:moveTo>
                    <a:pt x="2637701" y="1091196"/>
                  </a:moveTo>
                  <a:lnTo>
                    <a:pt x="2636990" y="1089101"/>
                  </a:lnTo>
                  <a:lnTo>
                    <a:pt x="2636532" y="1089101"/>
                  </a:lnTo>
                  <a:lnTo>
                    <a:pt x="2634894" y="1088859"/>
                  </a:lnTo>
                  <a:lnTo>
                    <a:pt x="2633497" y="1089329"/>
                  </a:lnTo>
                  <a:lnTo>
                    <a:pt x="2632100" y="1089571"/>
                  </a:lnTo>
                  <a:lnTo>
                    <a:pt x="2632100" y="1090269"/>
                  </a:lnTo>
                  <a:lnTo>
                    <a:pt x="2632329" y="1090726"/>
                  </a:lnTo>
                  <a:lnTo>
                    <a:pt x="2632329" y="1091666"/>
                  </a:lnTo>
                  <a:lnTo>
                    <a:pt x="2633967" y="1091895"/>
                  </a:lnTo>
                  <a:lnTo>
                    <a:pt x="2635364" y="1092136"/>
                  </a:lnTo>
                  <a:lnTo>
                    <a:pt x="2636761" y="1092136"/>
                  </a:lnTo>
                  <a:lnTo>
                    <a:pt x="2636990" y="1092365"/>
                  </a:lnTo>
                  <a:lnTo>
                    <a:pt x="2637701" y="1091438"/>
                  </a:lnTo>
                  <a:lnTo>
                    <a:pt x="2637701" y="1091196"/>
                  </a:lnTo>
                  <a:close/>
                </a:path>
                <a:path w="4497070" h="1093470">
                  <a:moveTo>
                    <a:pt x="2641193" y="1064590"/>
                  </a:moveTo>
                  <a:lnTo>
                    <a:pt x="2640025" y="1061097"/>
                  </a:lnTo>
                  <a:lnTo>
                    <a:pt x="2636990" y="1063434"/>
                  </a:lnTo>
                  <a:lnTo>
                    <a:pt x="2634894" y="1062723"/>
                  </a:lnTo>
                  <a:lnTo>
                    <a:pt x="2636990" y="1065999"/>
                  </a:lnTo>
                  <a:lnTo>
                    <a:pt x="2641193" y="1064590"/>
                  </a:lnTo>
                  <a:close/>
                </a:path>
                <a:path w="4497070" h="1093470">
                  <a:moveTo>
                    <a:pt x="2645397" y="1028661"/>
                  </a:moveTo>
                  <a:lnTo>
                    <a:pt x="2643060" y="1026553"/>
                  </a:lnTo>
                  <a:lnTo>
                    <a:pt x="2640723" y="1028661"/>
                  </a:lnTo>
                  <a:lnTo>
                    <a:pt x="2640723" y="1030986"/>
                  </a:lnTo>
                  <a:lnTo>
                    <a:pt x="2643060" y="1033094"/>
                  </a:lnTo>
                  <a:lnTo>
                    <a:pt x="2645397" y="1030986"/>
                  </a:lnTo>
                  <a:lnTo>
                    <a:pt x="2645397" y="1028661"/>
                  </a:lnTo>
                  <a:close/>
                </a:path>
                <a:path w="4497070" h="1093470">
                  <a:moveTo>
                    <a:pt x="2661031" y="1074394"/>
                  </a:moveTo>
                  <a:lnTo>
                    <a:pt x="2659862" y="1070902"/>
                  </a:lnTo>
                  <a:lnTo>
                    <a:pt x="2656827" y="1073226"/>
                  </a:lnTo>
                  <a:lnTo>
                    <a:pt x="2654731" y="1072527"/>
                  </a:lnTo>
                  <a:lnTo>
                    <a:pt x="2656598" y="1075791"/>
                  </a:lnTo>
                  <a:lnTo>
                    <a:pt x="2661031" y="1074394"/>
                  </a:lnTo>
                  <a:close/>
                </a:path>
                <a:path w="4497070" h="1093470">
                  <a:moveTo>
                    <a:pt x="2661259" y="152615"/>
                  </a:moveTo>
                  <a:lnTo>
                    <a:pt x="2660332" y="151917"/>
                  </a:lnTo>
                  <a:lnTo>
                    <a:pt x="2660104" y="151917"/>
                  </a:lnTo>
                  <a:lnTo>
                    <a:pt x="2657995" y="152615"/>
                  </a:lnTo>
                  <a:lnTo>
                    <a:pt x="2657995" y="153085"/>
                  </a:lnTo>
                  <a:lnTo>
                    <a:pt x="2657767" y="154711"/>
                  </a:lnTo>
                  <a:lnTo>
                    <a:pt x="2658237" y="156121"/>
                  </a:lnTo>
                  <a:lnTo>
                    <a:pt x="2658465" y="157518"/>
                  </a:lnTo>
                  <a:lnTo>
                    <a:pt x="2659862" y="157518"/>
                  </a:lnTo>
                  <a:lnTo>
                    <a:pt x="2660561" y="157276"/>
                  </a:lnTo>
                  <a:lnTo>
                    <a:pt x="2660802" y="155879"/>
                  </a:lnTo>
                  <a:lnTo>
                    <a:pt x="2661031" y="154254"/>
                  </a:lnTo>
                  <a:lnTo>
                    <a:pt x="2661031" y="152844"/>
                  </a:lnTo>
                  <a:lnTo>
                    <a:pt x="2661259" y="152615"/>
                  </a:lnTo>
                  <a:close/>
                </a:path>
                <a:path w="4497070" h="1093470">
                  <a:moveTo>
                    <a:pt x="2673870" y="152615"/>
                  </a:moveTo>
                  <a:lnTo>
                    <a:pt x="2673629" y="151917"/>
                  </a:lnTo>
                  <a:lnTo>
                    <a:pt x="2672232" y="151676"/>
                  </a:lnTo>
                  <a:lnTo>
                    <a:pt x="2670594" y="151447"/>
                  </a:lnTo>
                  <a:lnTo>
                    <a:pt x="2669197" y="151447"/>
                  </a:lnTo>
                  <a:lnTo>
                    <a:pt x="2668968" y="151218"/>
                  </a:lnTo>
                  <a:lnTo>
                    <a:pt x="2668270" y="152146"/>
                  </a:lnTo>
                  <a:lnTo>
                    <a:pt x="2668270" y="152387"/>
                  </a:lnTo>
                  <a:lnTo>
                    <a:pt x="2668968" y="154482"/>
                  </a:lnTo>
                  <a:lnTo>
                    <a:pt x="2669438" y="154482"/>
                  </a:lnTo>
                  <a:lnTo>
                    <a:pt x="2671064" y="154711"/>
                  </a:lnTo>
                  <a:lnTo>
                    <a:pt x="2672461" y="154254"/>
                  </a:lnTo>
                  <a:lnTo>
                    <a:pt x="2673870" y="154012"/>
                  </a:lnTo>
                  <a:lnTo>
                    <a:pt x="2673870" y="152615"/>
                  </a:lnTo>
                  <a:close/>
                </a:path>
                <a:path w="4497070" h="1093470">
                  <a:moveTo>
                    <a:pt x="2684132" y="1083729"/>
                  </a:moveTo>
                  <a:lnTo>
                    <a:pt x="2682735" y="1079296"/>
                  </a:lnTo>
                  <a:lnTo>
                    <a:pt x="2679230" y="1080465"/>
                  </a:lnTo>
                  <a:lnTo>
                    <a:pt x="2681567" y="1083500"/>
                  </a:lnTo>
                  <a:lnTo>
                    <a:pt x="2680868" y="1085596"/>
                  </a:lnTo>
                  <a:lnTo>
                    <a:pt x="2684132" y="1083729"/>
                  </a:lnTo>
                  <a:close/>
                </a:path>
                <a:path w="4497070" h="1093470">
                  <a:moveTo>
                    <a:pt x="2693466" y="1047330"/>
                  </a:moveTo>
                  <a:lnTo>
                    <a:pt x="2691600" y="1045464"/>
                  </a:lnTo>
                  <a:lnTo>
                    <a:pt x="2689974" y="1045692"/>
                  </a:lnTo>
                  <a:lnTo>
                    <a:pt x="2687167" y="1047788"/>
                  </a:lnTo>
                  <a:lnTo>
                    <a:pt x="2690203" y="1049896"/>
                  </a:lnTo>
                  <a:lnTo>
                    <a:pt x="2692298" y="1050823"/>
                  </a:lnTo>
                  <a:lnTo>
                    <a:pt x="2693466" y="1047330"/>
                  </a:lnTo>
                  <a:close/>
                </a:path>
                <a:path w="4497070" h="1093470">
                  <a:moveTo>
                    <a:pt x="2724975" y="1021651"/>
                  </a:moveTo>
                  <a:lnTo>
                    <a:pt x="2721241" y="1020495"/>
                  </a:lnTo>
                  <a:lnTo>
                    <a:pt x="2719374" y="1022362"/>
                  </a:lnTo>
                  <a:lnTo>
                    <a:pt x="2719603" y="1023988"/>
                  </a:lnTo>
                  <a:lnTo>
                    <a:pt x="2721711" y="1026795"/>
                  </a:lnTo>
                  <a:lnTo>
                    <a:pt x="2724035" y="1023759"/>
                  </a:lnTo>
                  <a:lnTo>
                    <a:pt x="2724975" y="1021651"/>
                  </a:lnTo>
                  <a:close/>
                </a:path>
                <a:path w="4497070" h="1093470">
                  <a:moveTo>
                    <a:pt x="2773273" y="1068095"/>
                  </a:moveTo>
                  <a:lnTo>
                    <a:pt x="2770949" y="1065999"/>
                  </a:lnTo>
                  <a:lnTo>
                    <a:pt x="2768612" y="1068095"/>
                  </a:lnTo>
                  <a:lnTo>
                    <a:pt x="2768612" y="1070190"/>
                  </a:lnTo>
                  <a:lnTo>
                    <a:pt x="2770949" y="1072527"/>
                  </a:lnTo>
                  <a:lnTo>
                    <a:pt x="2773273" y="1070432"/>
                  </a:lnTo>
                  <a:lnTo>
                    <a:pt x="2773273" y="1068095"/>
                  </a:lnTo>
                  <a:close/>
                </a:path>
                <a:path w="4497070" h="1093470">
                  <a:moveTo>
                    <a:pt x="2802217" y="1034262"/>
                  </a:moveTo>
                  <a:lnTo>
                    <a:pt x="2801277" y="1033564"/>
                  </a:lnTo>
                  <a:lnTo>
                    <a:pt x="2801048" y="1033564"/>
                  </a:lnTo>
                  <a:lnTo>
                    <a:pt x="2798953" y="1034262"/>
                  </a:lnTo>
                  <a:lnTo>
                    <a:pt x="2798953" y="1034719"/>
                  </a:lnTo>
                  <a:lnTo>
                    <a:pt x="2798711" y="1036358"/>
                  </a:lnTo>
                  <a:lnTo>
                    <a:pt x="2799181" y="1037755"/>
                  </a:lnTo>
                  <a:lnTo>
                    <a:pt x="2799410" y="1039164"/>
                  </a:lnTo>
                  <a:lnTo>
                    <a:pt x="2800820" y="1039164"/>
                  </a:lnTo>
                  <a:lnTo>
                    <a:pt x="2801518" y="1038923"/>
                  </a:lnTo>
                  <a:lnTo>
                    <a:pt x="2801747" y="1037297"/>
                  </a:lnTo>
                  <a:lnTo>
                    <a:pt x="2801988" y="1035888"/>
                  </a:lnTo>
                  <a:lnTo>
                    <a:pt x="2801988" y="1034491"/>
                  </a:lnTo>
                  <a:lnTo>
                    <a:pt x="2802217" y="1034262"/>
                  </a:lnTo>
                  <a:close/>
                </a:path>
                <a:path w="4497070" h="1093470">
                  <a:moveTo>
                    <a:pt x="2805480" y="1026553"/>
                  </a:moveTo>
                  <a:lnTo>
                    <a:pt x="2803385" y="1023289"/>
                  </a:lnTo>
                  <a:lnTo>
                    <a:pt x="2799181" y="1024686"/>
                  </a:lnTo>
                  <a:lnTo>
                    <a:pt x="2800350" y="1028192"/>
                  </a:lnTo>
                  <a:lnTo>
                    <a:pt x="2803385" y="1025855"/>
                  </a:lnTo>
                  <a:lnTo>
                    <a:pt x="2805480" y="1026553"/>
                  </a:lnTo>
                  <a:close/>
                </a:path>
                <a:path w="4497070" h="1093470">
                  <a:moveTo>
                    <a:pt x="2834652" y="1021422"/>
                  </a:moveTo>
                  <a:lnTo>
                    <a:pt x="2830220" y="1020025"/>
                  </a:lnTo>
                  <a:lnTo>
                    <a:pt x="2828353" y="1023289"/>
                  </a:lnTo>
                  <a:lnTo>
                    <a:pt x="2830449" y="1022591"/>
                  </a:lnTo>
                  <a:lnTo>
                    <a:pt x="2833484" y="1024928"/>
                  </a:lnTo>
                  <a:lnTo>
                    <a:pt x="2834259" y="1022591"/>
                  </a:lnTo>
                  <a:lnTo>
                    <a:pt x="2834652" y="1021422"/>
                  </a:lnTo>
                  <a:close/>
                </a:path>
                <a:path w="4497070" h="1093470">
                  <a:moveTo>
                    <a:pt x="2850756" y="1031227"/>
                  </a:moveTo>
                  <a:lnTo>
                    <a:pt x="2850527" y="1030287"/>
                  </a:lnTo>
                  <a:lnTo>
                    <a:pt x="2848889" y="1030058"/>
                  </a:lnTo>
                  <a:lnTo>
                    <a:pt x="2847492" y="1029830"/>
                  </a:lnTo>
                  <a:lnTo>
                    <a:pt x="2846082" y="1029830"/>
                  </a:lnTo>
                  <a:lnTo>
                    <a:pt x="2845854" y="1029589"/>
                  </a:lnTo>
                  <a:lnTo>
                    <a:pt x="2845155" y="1030528"/>
                  </a:lnTo>
                  <a:lnTo>
                    <a:pt x="2845155" y="1030757"/>
                  </a:lnTo>
                  <a:lnTo>
                    <a:pt x="2845854" y="1032852"/>
                  </a:lnTo>
                  <a:lnTo>
                    <a:pt x="2846324" y="1032852"/>
                  </a:lnTo>
                  <a:lnTo>
                    <a:pt x="2847949" y="1033094"/>
                  </a:lnTo>
                  <a:lnTo>
                    <a:pt x="2849359" y="1032624"/>
                  </a:lnTo>
                  <a:lnTo>
                    <a:pt x="2850756" y="1032395"/>
                  </a:lnTo>
                  <a:lnTo>
                    <a:pt x="2850756" y="1031227"/>
                  </a:lnTo>
                  <a:close/>
                </a:path>
                <a:path w="4497070" h="1093470">
                  <a:moveTo>
                    <a:pt x="2860789" y="5359"/>
                  </a:moveTo>
                  <a:lnTo>
                    <a:pt x="2856357" y="3962"/>
                  </a:lnTo>
                  <a:lnTo>
                    <a:pt x="2854490" y="7226"/>
                  </a:lnTo>
                  <a:lnTo>
                    <a:pt x="2856585" y="6527"/>
                  </a:lnTo>
                  <a:lnTo>
                    <a:pt x="2859621" y="8864"/>
                  </a:lnTo>
                  <a:lnTo>
                    <a:pt x="2860395" y="6527"/>
                  </a:lnTo>
                  <a:lnTo>
                    <a:pt x="2860789" y="5359"/>
                  </a:lnTo>
                  <a:close/>
                </a:path>
                <a:path w="4497070" h="1093470">
                  <a:moveTo>
                    <a:pt x="2901162" y="6057"/>
                  </a:moveTo>
                  <a:lnTo>
                    <a:pt x="2898825" y="3962"/>
                  </a:lnTo>
                  <a:lnTo>
                    <a:pt x="2896489" y="6057"/>
                  </a:lnTo>
                  <a:lnTo>
                    <a:pt x="2896489" y="8394"/>
                  </a:lnTo>
                  <a:lnTo>
                    <a:pt x="2898825" y="10502"/>
                  </a:lnTo>
                  <a:lnTo>
                    <a:pt x="2901162" y="8394"/>
                  </a:lnTo>
                  <a:lnTo>
                    <a:pt x="2901162" y="6057"/>
                  </a:lnTo>
                  <a:close/>
                </a:path>
                <a:path w="4497070" h="1093470">
                  <a:moveTo>
                    <a:pt x="2909798" y="1080236"/>
                  </a:moveTo>
                  <a:lnTo>
                    <a:pt x="2909557" y="1079525"/>
                  </a:lnTo>
                  <a:lnTo>
                    <a:pt x="2907931" y="1079296"/>
                  </a:lnTo>
                  <a:lnTo>
                    <a:pt x="2906534" y="1079068"/>
                  </a:lnTo>
                  <a:lnTo>
                    <a:pt x="2905125" y="1079068"/>
                  </a:lnTo>
                  <a:lnTo>
                    <a:pt x="2904896" y="1078826"/>
                  </a:lnTo>
                  <a:lnTo>
                    <a:pt x="2904198" y="1079766"/>
                  </a:lnTo>
                  <a:lnTo>
                    <a:pt x="2904198" y="1079995"/>
                  </a:lnTo>
                  <a:lnTo>
                    <a:pt x="2904896" y="1082103"/>
                  </a:lnTo>
                  <a:lnTo>
                    <a:pt x="2905366" y="1082103"/>
                  </a:lnTo>
                  <a:lnTo>
                    <a:pt x="2906992" y="1082332"/>
                  </a:lnTo>
                  <a:lnTo>
                    <a:pt x="2908401" y="1081862"/>
                  </a:lnTo>
                  <a:lnTo>
                    <a:pt x="2909798" y="1081633"/>
                  </a:lnTo>
                  <a:lnTo>
                    <a:pt x="2909798" y="1080236"/>
                  </a:lnTo>
                  <a:close/>
                </a:path>
                <a:path w="4497070" h="1093470">
                  <a:moveTo>
                    <a:pt x="3047479" y="1032154"/>
                  </a:moveTo>
                  <a:lnTo>
                    <a:pt x="3046780" y="1030058"/>
                  </a:lnTo>
                  <a:lnTo>
                    <a:pt x="3046311" y="1030058"/>
                  </a:lnTo>
                  <a:lnTo>
                    <a:pt x="3044685" y="1029830"/>
                  </a:lnTo>
                  <a:lnTo>
                    <a:pt x="3043275" y="1030287"/>
                  </a:lnTo>
                  <a:lnTo>
                    <a:pt x="3041878" y="1030528"/>
                  </a:lnTo>
                  <a:lnTo>
                    <a:pt x="3041878" y="1031925"/>
                  </a:lnTo>
                  <a:lnTo>
                    <a:pt x="3042107" y="1032624"/>
                  </a:lnTo>
                  <a:lnTo>
                    <a:pt x="3043745" y="1032852"/>
                  </a:lnTo>
                  <a:lnTo>
                    <a:pt x="3045142" y="1033094"/>
                  </a:lnTo>
                  <a:lnTo>
                    <a:pt x="3046552" y="1033094"/>
                  </a:lnTo>
                  <a:lnTo>
                    <a:pt x="3046780" y="1033322"/>
                  </a:lnTo>
                  <a:lnTo>
                    <a:pt x="3047479" y="1032395"/>
                  </a:lnTo>
                  <a:lnTo>
                    <a:pt x="3047479" y="1032154"/>
                  </a:lnTo>
                  <a:close/>
                </a:path>
                <a:path w="4497070" h="1093470">
                  <a:moveTo>
                    <a:pt x="3113049" y="1041031"/>
                  </a:moveTo>
                  <a:lnTo>
                    <a:pt x="3112820" y="1040320"/>
                  </a:lnTo>
                  <a:lnTo>
                    <a:pt x="3111182" y="1040091"/>
                  </a:lnTo>
                  <a:lnTo>
                    <a:pt x="3109785" y="1039863"/>
                  </a:lnTo>
                  <a:lnTo>
                    <a:pt x="3108388" y="1039863"/>
                  </a:lnTo>
                  <a:lnTo>
                    <a:pt x="3108160" y="1039622"/>
                  </a:lnTo>
                  <a:lnTo>
                    <a:pt x="3107448" y="1040561"/>
                  </a:lnTo>
                  <a:lnTo>
                    <a:pt x="3107448" y="1040790"/>
                  </a:lnTo>
                  <a:lnTo>
                    <a:pt x="3108160" y="1042898"/>
                  </a:lnTo>
                  <a:lnTo>
                    <a:pt x="3108617" y="1042898"/>
                  </a:lnTo>
                  <a:lnTo>
                    <a:pt x="3110255" y="1043127"/>
                  </a:lnTo>
                  <a:lnTo>
                    <a:pt x="3111652" y="1042657"/>
                  </a:lnTo>
                  <a:lnTo>
                    <a:pt x="3113049" y="1042428"/>
                  </a:lnTo>
                  <a:lnTo>
                    <a:pt x="3113049" y="1041031"/>
                  </a:lnTo>
                  <a:close/>
                </a:path>
                <a:path w="4497070" h="1093470">
                  <a:moveTo>
                    <a:pt x="3245370" y="1084427"/>
                  </a:moveTo>
                  <a:lnTo>
                    <a:pt x="3243034" y="1082332"/>
                  </a:lnTo>
                  <a:lnTo>
                    <a:pt x="3240709" y="1084427"/>
                  </a:lnTo>
                  <a:lnTo>
                    <a:pt x="3240709" y="1086764"/>
                  </a:lnTo>
                  <a:lnTo>
                    <a:pt x="3243034" y="1088859"/>
                  </a:lnTo>
                  <a:lnTo>
                    <a:pt x="3245370" y="1086764"/>
                  </a:lnTo>
                  <a:lnTo>
                    <a:pt x="3245370" y="1084427"/>
                  </a:lnTo>
                  <a:close/>
                </a:path>
                <a:path w="4497070" h="1093470">
                  <a:moveTo>
                    <a:pt x="3252609" y="1044765"/>
                  </a:moveTo>
                  <a:lnTo>
                    <a:pt x="3249104" y="1043355"/>
                  </a:lnTo>
                  <a:lnTo>
                    <a:pt x="3247237" y="1045222"/>
                  </a:lnTo>
                  <a:lnTo>
                    <a:pt x="3247466" y="1047089"/>
                  </a:lnTo>
                  <a:lnTo>
                    <a:pt x="3249574" y="1049655"/>
                  </a:lnTo>
                  <a:lnTo>
                    <a:pt x="3251670" y="1046861"/>
                  </a:lnTo>
                  <a:lnTo>
                    <a:pt x="3252609" y="1044765"/>
                  </a:lnTo>
                  <a:close/>
                </a:path>
                <a:path w="4497070" h="1093470">
                  <a:moveTo>
                    <a:pt x="3316084" y="1027722"/>
                  </a:moveTo>
                  <a:lnTo>
                    <a:pt x="3314217" y="1025855"/>
                  </a:lnTo>
                  <a:lnTo>
                    <a:pt x="3312579" y="1026096"/>
                  </a:lnTo>
                  <a:lnTo>
                    <a:pt x="3309785" y="1028192"/>
                  </a:lnTo>
                  <a:lnTo>
                    <a:pt x="3312807" y="1030287"/>
                  </a:lnTo>
                  <a:lnTo>
                    <a:pt x="3314916" y="1031227"/>
                  </a:lnTo>
                  <a:lnTo>
                    <a:pt x="3316084" y="1027722"/>
                  </a:lnTo>
                  <a:close/>
                </a:path>
                <a:path w="4497070" h="1093470">
                  <a:moveTo>
                    <a:pt x="3693655" y="7226"/>
                  </a:moveTo>
                  <a:lnTo>
                    <a:pt x="3693198" y="5829"/>
                  </a:lnTo>
                  <a:lnTo>
                    <a:pt x="3692956" y="4432"/>
                  </a:lnTo>
                  <a:lnTo>
                    <a:pt x="3691559" y="4432"/>
                  </a:lnTo>
                  <a:lnTo>
                    <a:pt x="3690861" y="4660"/>
                  </a:lnTo>
                  <a:lnTo>
                    <a:pt x="3690632" y="6057"/>
                  </a:lnTo>
                  <a:lnTo>
                    <a:pt x="3690391" y="7696"/>
                  </a:lnTo>
                  <a:lnTo>
                    <a:pt x="3690391" y="9093"/>
                  </a:lnTo>
                  <a:lnTo>
                    <a:pt x="3690162" y="9334"/>
                  </a:lnTo>
                  <a:lnTo>
                    <a:pt x="3691090" y="10033"/>
                  </a:lnTo>
                  <a:lnTo>
                    <a:pt x="3691331" y="10033"/>
                  </a:lnTo>
                  <a:lnTo>
                    <a:pt x="3693426" y="9334"/>
                  </a:lnTo>
                  <a:lnTo>
                    <a:pt x="3693426" y="8864"/>
                  </a:lnTo>
                  <a:lnTo>
                    <a:pt x="3693655" y="7226"/>
                  </a:lnTo>
                  <a:close/>
                </a:path>
                <a:path w="4497070" h="1093470">
                  <a:moveTo>
                    <a:pt x="4028071" y="1047788"/>
                  </a:moveTo>
                  <a:lnTo>
                    <a:pt x="4025265" y="1045692"/>
                  </a:lnTo>
                  <a:lnTo>
                    <a:pt x="4023169" y="1044765"/>
                  </a:lnTo>
                  <a:lnTo>
                    <a:pt x="4021772" y="1048258"/>
                  </a:lnTo>
                  <a:lnTo>
                    <a:pt x="4023639" y="1050124"/>
                  </a:lnTo>
                  <a:lnTo>
                    <a:pt x="4025265" y="1049896"/>
                  </a:lnTo>
                  <a:lnTo>
                    <a:pt x="4028071" y="1047788"/>
                  </a:lnTo>
                  <a:close/>
                </a:path>
                <a:path w="4497070" h="1093470">
                  <a:moveTo>
                    <a:pt x="4040441" y="107810"/>
                  </a:moveTo>
                  <a:lnTo>
                    <a:pt x="4039743" y="105714"/>
                  </a:lnTo>
                  <a:lnTo>
                    <a:pt x="4039273" y="105714"/>
                  </a:lnTo>
                  <a:lnTo>
                    <a:pt x="4037634" y="105473"/>
                  </a:lnTo>
                  <a:lnTo>
                    <a:pt x="4036237" y="105943"/>
                  </a:lnTo>
                  <a:lnTo>
                    <a:pt x="4034840" y="106172"/>
                  </a:lnTo>
                  <a:lnTo>
                    <a:pt x="4035069" y="106870"/>
                  </a:lnTo>
                  <a:lnTo>
                    <a:pt x="4035069" y="108280"/>
                  </a:lnTo>
                  <a:lnTo>
                    <a:pt x="4036466" y="108508"/>
                  </a:lnTo>
                  <a:lnTo>
                    <a:pt x="4038104" y="108737"/>
                  </a:lnTo>
                  <a:lnTo>
                    <a:pt x="4039501" y="108737"/>
                  </a:lnTo>
                  <a:lnTo>
                    <a:pt x="4039743" y="108978"/>
                  </a:lnTo>
                  <a:lnTo>
                    <a:pt x="4040441" y="108038"/>
                  </a:lnTo>
                  <a:lnTo>
                    <a:pt x="4040441" y="107810"/>
                  </a:lnTo>
                  <a:close/>
                </a:path>
                <a:path w="4497070" h="1093470">
                  <a:moveTo>
                    <a:pt x="4083837" y="1080693"/>
                  </a:moveTo>
                  <a:lnTo>
                    <a:pt x="4080814" y="1078598"/>
                  </a:lnTo>
                  <a:lnTo>
                    <a:pt x="4078948" y="1077658"/>
                  </a:lnTo>
                  <a:lnTo>
                    <a:pt x="4077538" y="1081163"/>
                  </a:lnTo>
                  <a:lnTo>
                    <a:pt x="4079405" y="1083030"/>
                  </a:lnTo>
                  <a:lnTo>
                    <a:pt x="4081043" y="1082802"/>
                  </a:lnTo>
                  <a:lnTo>
                    <a:pt x="4083837" y="1080693"/>
                  </a:lnTo>
                  <a:close/>
                </a:path>
                <a:path w="4497070" h="1093470">
                  <a:moveTo>
                    <a:pt x="4136821" y="1081163"/>
                  </a:moveTo>
                  <a:lnTo>
                    <a:pt x="4134485" y="1079068"/>
                  </a:lnTo>
                  <a:lnTo>
                    <a:pt x="4132148" y="1081163"/>
                  </a:lnTo>
                  <a:lnTo>
                    <a:pt x="4132148" y="1083500"/>
                  </a:lnTo>
                  <a:lnTo>
                    <a:pt x="4134485" y="1085596"/>
                  </a:lnTo>
                  <a:lnTo>
                    <a:pt x="4136821" y="1083259"/>
                  </a:lnTo>
                  <a:lnTo>
                    <a:pt x="4136821" y="1081163"/>
                  </a:lnTo>
                  <a:close/>
                </a:path>
                <a:path w="4497070" h="1093470">
                  <a:moveTo>
                    <a:pt x="4182084" y="110147"/>
                  </a:moveTo>
                  <a:lnTo>
                    <a:pt x="4181157" y="109448"/>
                  </a:lnTo>
                  <a:lnTo>
                    <a:pt x="4180916" y="109448"/>
                  </a:lnTo>
                  <a:lnTo>
                    <a:pt x="4178820" y="110147"/>
                  </a:lnTo>
                  <a:lnTo>
                    <a:pt x="4178820" y="110604"/>
                  </a:lnTo>
                  <a:lnTo>
                    <a:pt x="4178592" y="112242"/>
                  </a:lnTo>
                  <a:lnTo>
                    <a:pt x="4179062" y="113639"/>
                  </a:lnTo>
                  <a:lnTo>
                    <a:pt x="4179290" y="115049"/>
                  </a:lnTo>
                  <a:lnTo>
                    <a:pt x="4179989" y="114808"/>
                  </a:lnTo>
                  <a:lnTo>
                    <a:pt x="4181386" y="114808"/>
                  </a:lnTo>
                  <a:lnTo>
                    <a:pt x="4181627" y="113411"/>
                  </a:lnTo>
                  <a:lnTo>
                    <a:pt x="4181856" y="111772"/>
                  </a:lnTo>
                  <a:lnTo>
                    <a:pt x="4181856" y="110375"/>
                  </a:lnTo>
                  <a:lnTo>
                    <a:pt x="4182084" y="110147"/>
                  </a:lnTo>
                  <a:close/>
                </a:path>
                <a:path w="4497070" h="1093470">
                  <a:moveTo>
                    <a:pt x="4191190" y="1866"/>
                  </a:moveTo>
                  <a:lnTo>
                    <a:pt x="4189323" y="0"/>
                  </a:lnTo>
                  <a:lnTo>
                    <a:pt x="4187685" y="228"/>
                  </a:lnTo>
                  <a:lnTo>
                    <a:pt x="4184891" y="2324"/>
                  </a:lnTo>
                  <a:lnTo>
                    <a:pt x="4187926" y="4432"/>
                  </a:lnTo>
                  <a:lnTo>
                    <a:pt x="4190022" y="5359"/>
                  </a:lnTo>
                  <a:lnTo>
                    <a:pt x="4191190" y="1866"/>
                  </a:lnTo>
                  <a:close/>
                </a:path>
                <a:path w="4497070" h="1093470">
                  <a:moveTo>
                    <a:pt x="4233900" y="1866"/>
                  </a:moveTo>
                  <a:lnTo>
                    <a:pt x="4233659" y="1168"/>
                  </a:lnTo>
                  <a:lnTo>
                    <a:pt x="4232262" y="927"/>
                  </a:lnTo>
                  <a:lnTo>
                    <a:pt x="4230624" y="698"/>
                  </a:lnTo>
                  <a:lnTo>
                    <a:pt x="4229227" y="698"/>
                  </a:lnTo>
                  <a:lnTo>
                    <a:pt x="4228998" y="457"/>
                  </a:lnTo>
                  <a:lnTo>
                    <a:pt x="4228300" y="1397"/>
                  </a:lnTo>
                  <a:lnTo>
                    <a:pt x="4228300" y="1625"/>
                  </a:lnTo>
                  <a:lnTo>
                    <a:pt x="4228998" y="3733"/>
                  </a:lnTo>
                  <a:lnTo>
                    <a:pt x="4229455" y="3733"/>
                  </a:lnTo>
                  <a:lnTo>
                    <a:pt x="4231094" y="3962"/>
                  </a:lnTo>
                  <a:lnTo>
                    <a:pt x="4232491" y="3492"/>
                  </a:lnTo>
                  <a:lnTo>
                    <a:pt x="4233900" y="3263"/>
                  </a:lnTo>
                  <a:lnTo>
                    <a:pt x="4233900" y="1866"/>
                  </a:lnTo>
                  <a:close/>
                </a:path>
                <a:path w="4497070" h="1093470">
                  <a:moveTo>
                    <a:pt x="4257459" y="1067168"/>
                  </a:moveTo>
                  <a:lnTo>
                    <a:pt x="4256532" y="1066457"/>
                  </a:lnTo>
                  <a:lnTo>
                    <a:pt x="4256303" y="1066457"/>
                  </a:lnTo>
                  <a:lnTo>
                    <a:pt x="4254195" y="1067168"/>
                  </a:lnTo>
                  <a:lnTo>
                    <a:pt x="4254195" y="1067625"/>
                  </a:lnTo>
                  <a:lnTo>
                    <a:pt x="4253966" y="1069263"/>
                  </a:lnTo>
                  <a:lnTo>
                    <a:pt x="4254436" y="1070660"/>
                  </a:lnTo>
                  <a:lnTo>
                    <a:pt x="4254665" y="1072057"/>
                  </a:lnTo>
                  <a:lnTo>
                    <a:pt x="4255363" y="1072057"/>
                  </a:lnTo>
                  <a:lnTo>
                    <a:pt x="4256062" y="1071829"/>
                  </a:lnTo>
                  <a:lnTo>
                    <a:pt x="4256760" y="1071829"/>
                  </a:lnTo>
                  <a:lnTo>
                    <a:pt x="4257002" y="1070190"/>
                  </a:lnTo>
                  <a:lnTo>
                    <a:pt x="4257230" y="1068793"/>
                  </a:lnTo>
                  <a:lnTo>
                    <a:pt x="4257230" y="1067396"/>
                  </a:lnTo>
                  <a:lnTo>
                    <a:pt x="4257459" y="1067168"/>
                  </a:lnTo>
                  <a:close/>
                </a:path>
                <a:path w="4497070" h="1093470">
                  <a:moveTo>
                    <a:pt x="4283367" y="2095"/>
                  </a:moveTo>
                  <a:lnTo>
                    <a:pt x="4278935" y="698"/>
                  </a:lnTo>
                  <a:lnTo>
                    <a:pt x="4276839" y="4432"/>
                  </a:lnTo>
                  <a:lnTo>
                    <a:pt x="4279163" y="3263"/>
                  </a:lnTo>
                  <a:lnTo>
                    <a:pt x="4281970" y="5359"/>
                  </a:lnTo>
                  <a:lnTo>
                    <a:pt x="4282872" y="3263"/>
                  </a:lnTo>
                  <a:lnTo>
                    <a:pt x="4283367" y="2095"/>
                  </a:lnTo>
                  <a:close/>
                </a:path>
                <a:path w="4497070" h="1093470">
                  <a:moveTo>
                    <a:pt x="4401451" y="5600"/>
                  </a:moveTo>
                  <a:lnTo>
                    <a:pt x="4399343" y="3263"/>
                  </a:lnTo>
                  <a:lnTo>
                    <a:pt x="4397019" y="3263"/>
                  </a:lnTo>
                  <a:lnTo>
                    <a:pt x="4394911" y="5600"/>
                  </a:lnTo>
                  <a:lnTo>
                    <a:pt x="4397248" y="7924"/>
                  </a:lnTo>
                  <a:lnTo>
                    <a:pt x="4399343" y="7924"/>
                  </a:lnTo>
                  <a:lnTo>
                    <a:pt x="4401451" y="5600"/>
                  </a:lnTo>
                  <a:close/>
                </a:path>
                <a:path w="4497070" h="1093470">
                  <a:moveTo>
                    <a:pt x="4496892" y="1031455"/>
                  </a:moveTo>
                  <a:lnTo>
                    <a:pt x="4493857" y="1029360"/>
                  </a:lnTo>
                  <a:lnTo>
                    <a:pt x="4491761" y="1028420"/>
                  </a:lnTo>
                  <a:lnTo>
                    <a:pt x="4490593" y="1031925"/>
                  </a:lnTo>
                  <a:lnTo>
                    <a:pt x="4492460" y="1033792"/>
                  </a:lnTo>
                  <a:lnTo>
                    <a:pt x="4494098" y="1033564"/>
                  </a:lnTo>
                  <a:lnTo>
                    <a:pt x="4496892" y="103145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08" name="object 108"/>
            <p:cNvSpPr/>
            <p:nvPr/>
          </p:nvSpPr>
          <p:spPr>
            <a:xfrm>
              <a:off x="1243469" y="4256137"/>
              <a:ext cx="4424045" cy="1171575"/>
            </a:xfrm>
            <a:custGeom>
              <a:avLst/>
              <a:gdLst/>
              <a:ahLst/>
              <a:cxnLst/>
              <a:rect l="l" t="t" r="r" b="b"/>
              <a:pathLst>
                <a:path w="4424045" h="1171575">
                  <a:moveTo>
                    <a:pt x="5600" y="1153274"/>
                  </a:moveTo>
                  <a:lnTo>
                    <a:pt x="4902" y="1151178"/>
                  </a:lnTo>
                  <a:lnTo>
                    <a:pt x="4432" y="1151178"/>
                  </a:lnTo>
                  <a:lnTo>
                    <a:pt x="2806" y="1150950"/>
                  </a:lnTo>
                  <a:lnTo>
                    <a:pt x="1397" y="1151407"/>
                  </a:lnTo>
                  <a:lnTo>
                    <a:pt x="0" y="1151648"/>
                  </a:lnTo>
                  <a:lnTo>
                    <a:pt x="0" y="1153045"/>
                  </a:lnTo>
                  <a:lnTo>
                    <a:pt x="241" y="1153744"/>
                  </a:lnTo>
                  <a:lnTo>
                    <a:pt x="1866" y="1153985"/>
                  </a:lnTo>
                  <a:lnTo>
                    <a:pt x="3263" y="1154214"/>
                  </a:lnTo>
                  <a:lnTo>
                    <a:pt x="4673" y="1154214"/>
                  </a:lnTo>
                  <a:lnTo>
                    <a:pt x="4902" y="1154442"/>
                  </a:lnTo>
                  <a:lnTo>
                    <a:pt x="5600" y="1153515"/>
                  </a:lnTo>
                  <a:lnTo>
                    <a:pt x="5600" y="1153274"/>
                  </a:lnTo>
                  <a:close/>
                </a:path>
                <a:path w="4424045" h="1171575">
                  <a:moveTo>
                    <a:pt x="115747" y="12369"/>
                  </a:moveTo>
                  <a:lnTo>
                    <a:pt x="113411" y="9334"/>
                  </a:lnTo>
                  <a:lnTo>
                    <a:pt x="114122" y="7239"/>
                  </a:lnTo>
                  <a:lnTo>
                    <a:pt x="110845" y="9105"/>
                  </a:lnTo>
                  <a:lnTo>
                    <a:pt x="112255" y="13538"/>
                  </a:lnTo>
                  <a:lnTo>
                    <a:pt x="115747" y="12369"/>
                  </a:lnTo>
                  <a:close/>
                </a:path>
                <a:path w="4424045" h="1171575">
                  <a:moveTo>
                    <a:pt x="160083" y="8864"/>
                  </a:moveTo>
                  <a:lnTo>
                    <a:pt x="157988" y="6540"/>
                  </a:lnTo>
                  <a:lnTo>
                    <a:pt x="155651" y="6540"/>
                  </a:lnTo>
                  <a:lnTo>
                    <a:pt x="153555" y="8864"/>
                  </a:lnTo>
                  <a:lnTo>
                    <a:pt x="155651" y="11201"/>
                  </a:lnTo>
                  <a:lnTo>
                    <a:pt x="157759" y="11201"/>
                  </a:lnTo>
                  <a:lnTo>
                    <a:pt x="160083" y="8864"/>
                  </a:lnTo>
                  <a:close/>
                </a:path>
                <a:path w="4424045" h="1171575">
                  <a:moveTo>
                    <a:pt x="265099" y="165684"/>
                  </a:moveTo>
                  <a:lnTo>
                    <a:pt x="264172" y="164985"/>
                  </a:lnTo>
                  <a:lnTo>
                    <a:pt x="263931" y="164985"/>
                  </a:lnTo>
                  <a:lnTo>
                    <a:pt x="261835" y="165684"/>
                  </a:lnTo>
                  <a:lnTo>
                    <a:pt x="261835" y="166154"/>
                  </a:lnTo>
                  <a:lnTo>
                    <a:pt x="261607" y="167792"/>
                  </a:lnTo>
                  <a:lnTo>
                    <a:pt x="262064" y="169189"/>
                  </a:lnTo>
                  <a:lnTo>
                    <a:pt x="262305" y="170586"/>
                  </a:lnTo>
                  <a:lnTo>
                    <a:pt x="263702" y="170586"/>
                  </a:lnTo>
                  <a:lnTo>
                    <a:pt x="264401" y="170357"/>
                  </a:lnTo>
                  <a:lnTo>
                    <a:pt x="264629" y="168719"/>
                  </a:lnTo>
                  <a:lnTo>
                    <a:pt x="264871" y="167322"/>
                  </a:lnTo>
                  <a:lnTo>
                    <a:pt x="264871" y="165925"/>
                  </a:lnTo>
                  <a:lnTo>
                    <a:pt x="265099" y="165684"/>
                  </a:lnTo>
                  <a:close/>
                </a:path>
                <a:path w="4424045" h="1171575">
                  <a:moveTo>
                    <a:pt x="317373" y="1129715"/>
                  </a:moveTo>
                  <a:lnTo>
                    <a:pt x="315277" y="1127379"/>
                  </a:lnTo>
                  <a:lnTo>
                    <a:pt x="312940" y="1127379"/>
                  </a:lnTo>
                  <a:lnTo>
                    <a:pt x="310845" y="1129715"/>
                  </a:lnTo>
                  <a:lnTo>
                    <a:pt x="312940" y="1132039"/>
                  </a:lnTo>
                  <a:lnTo>
                    <a:pt x="315277" y="1132039"/>
                  </a:lnTo>
                  <a:lnTo>
                    <a:pt x="317373" y="1129715"/>
                  </a:lnTo>
                  <a:close/>
                </a:path>
                <a:path w="4424045" h="1171575">
                  <a:moveTo>
                    <a:pt x="369887" y="166154"/>
                  </a:moveTo>
                  <a:lnTo>
                    <a:pt x="367550" y="163817"/>
                  </a:lnTo>
                  <a:lnTo>
                    <a:pt x="365442" y="163817"/>
                  </a:lnTo>
                  <a:lnTo>
                    <a:pt x="363347" y="166154"/>
                  </a:lnTo>
                  <a:lnTo>
                    <a:pt x="365442" y="168490"/>
                  </a:lnTo>
                  <a:lnTo>
                    <a:pt x="367779" y="168490"/>
                  </a:lnTo>
                  <a:lnTo>
                    <a:pt x="369887" y="166154"/>
                  </a:lnTo>
                  <a:close/>
                </a:path>
                <a:path w="4424045" h="1171575">
                  <a:moveTo>
                    <a:pt x="373151" y="10502"/>
                  </a:moveTo>
                  <a:lnTo>
                    <a:pt x="372681" y="9105"/>
                  </a:lnTo>
                  <a:lnTo>
                    <a:pt x="372452" y="7708"/>
                  </a:lnTo>
                  <a:lnTo>
                    <a:pt x="371043" y="7708"/>
                  </a:lnTo>
                  <a:lnTo>
                    <a:pt x="370344" y="7937"/>
                  </a:lnTo>
                  <a:lnTo>
                    <a:pt x="370116" y="9575"/>
                  </a:lnTo>
                  <a:lnTo>
                    <a:pt x="369874" y="10972"/>
                  </a:lnTo>
                  <a:lnTo>
                    <a:pt x="369874" y="12369"/>
                  </a:lnTo>
                  <a:lnTo>
                    <a:pt x="369646" y="12598"/>
                  </a:lnTo>
                  <a:lnTo>
                    <a:pt x="370586" y="13309"/>
                  </a:lnTo>
                  <a:lnTo>
                    <a:pt x="370814" y="13309"/>
                  </a:lnTo>
                  <a:lnTo>
                    <a:pt x="372910" y="12598"/>
                  </a:lnTo>
                  <a:lnTo>
                    <a:pt x="372910" y="12141"/>
                  </a:lnTo>
                  <a:lnTo>
                    <a:pt x="373151" y="10502"/>
                  </a:lnTo>
                  <a:close/>
                </a:path>
                <a:path w="4424045" h="1171575">
                  <a:moveTo>
                    <a:pt x="375945" y="1133678"/>
                  </a:moveTo>
                  <a:lnTo>
                    <a:pt x="375246" y="1131582"/>
                  </a:lnTo>
                  <a:lnTo>
                    <a:pt x="374777" y="1131582"/>
                  </a:lnTo>
                  <a:lnTo>
                    <a:pt x="373151" y="1131341"/>
                  </a:lnTo>
                  <a:lnTo>
                    <a:pt x="371754" y="1131811"/>
                  </a:lnTo>
                  <a:lnTo>
                    <a:pt x="370344" y="1132039"/>
                  </a:lnTo>
                  <a:lnTo>
                    <a:pt x="370344" y="1133449"/>
                  </a:lnTo>
                  <a:lnTo>
                    <a:pt x="370586" y="1134148"/>
                  </a:lnTo>
                  <a:lnTo>
                    <a:pt x="371983" y="1134376"/>
                  </a:lnTo>
                  <a:lnTo>
                    <a:pt x="373621" y="1134605"/>
                  </a:lnTo>
                  <a:lnTo>
                    <a:pt x="375018" y="1134605"/>
                  </a:lnTo>
                  <a:lnTo>
                    <a:pt x="375246" y="1134846"/>
                  </a:lnTo>
                  <a:lnTo>
                    <a:pt x="375945" y="1133906"/>
                  </a:lnTo>
                  <a:lnTo>
                    <a:pt x="375945" y="1133678"/>
                  </a:lnTo>
                  <a:close/>
                </a:path>
                <a:path w="4424045" h="1171575">
                  <a:moveTo>
                    <a:pt x="422160" y="1169149"/>
                  </a:moveTo>
                  <a:lnTo>
                    <a:pt x="420052" y="1166812"/>
                  </a:lnTo>
                  <a:lnTo>
                    <a:pt x="417715" y="1166812"/>
                  </a:lnTo>
                  <a:lnTo>
                    <a:pt x="415620" y="1169149"/>
                  </a:lnTo>
                  <a:lnTo>
                    <a:pt x="417957" y="1171486"/>
                  </a:lnTo>
                  <a:lnTo>
                    <a:pt x="420052" y="1171486"/>
                  </a:lnTo>
                  <a:lnTo>
                    <a:pt x="422160" y="1169149"/>
                  </a:lnTo>
                  <a:close/>
                </a:path>
                <a:path w="4424045" h="1171575">
                  <a:moveTo>
                    <a:pt x="438721" y="1156081"/>
                  </a:moveTo>
                  <a:lnTo>
                    <a:pt x="436384" y="1153744"/>
                  </a:lnTo>
                  <a:lnTo>
                    <a:pt x="434289" y="1153744"/>
                  </a:lnTo>
                  <a:lnTo>
                    <a:pt x="432193" y="1156081"/>
                  </a:lnTo>
                  <a:lnTo>
                    <a:pt x="434289" y="1158417"/>
                  </a:lnTo>
                  <a:lnTo>
                    <a:pt x="436626" y="1158417"/>
                  </a:lnTo>
                  <a:lnTo>
                    <a:pt x="438721" y="1156081"/>
                  </a:lnTo>
                  <a:close/>
                </a:path>
                <a:path w="4424045" h="1171575">
                  <a:moveTo>
                    <a:pt x="457631" y="1139050"/>
                  </a:moveTo>
                  <a:lnTo>
                    <a:pt x="455993" y="1139748"/>
                  </a:lnTo>
                  <a:lnTo>
                    <a:pt x="453428" y="1135773"/>
                  </a:lnTo>
                  <a:lnTo>
                    <a:pt x="452259" y="1140206"/>
                  </a:lnTo>
                  <a:lnTo>
                    <a:pt x="454126" y="1141844"/>
                  </a:lnTo>
                  <a:lnTo>
                    <a:pt x="455993" y="1141844"/>
                  </a:lnTo>
                  <a:lnTo>
                    <a:pt x="457631" y="1139050"/>
                  </a:lnTo>
                  <a:close/>
                </a:path>
                <a:path w="4424045" h="1171575">
                  <a:moveTo>
                    <a:pt x="483997" y="1156550"/>
                  </a:moveTo>
                  <a:lnTo>
                    <a:pt x="483298" y="1154442"/>
                  </a:lnTo>
                  <a:lnTo>
                    <a:pt x="482828" y="1154442"/>
                  </a:lnTo>
                  <a:lnTo>
                    <a:pt x="481190" y="1154214"/>
                  </a:lnTo>
                  <a:lnTo>
                    <a:pt x="479793" y="1154684"/>
                  </a:lnTo>
                  <a:lnTo>
                    <a:pt x="478396" y="1154912"/>
                  </a:lnTo>
                  <a:lnTo>
                    <a:pt x="478396" y="1156309"/>
                  </a:lnTo>
                  <a:lnTo>
                    <a:pt x="478624" y="1157008"/>
                  </a:lnTo>
                  <a:lnTo>
                    <a:pt x="480034" y="1157249"/>
                  </a:lnTo>
                  <a:lnTo>
                    <a:pt x="481660" y="1157478"/>
                  </a:lnTo>
                  <a:lnTo>
                    <a:pt x="483057" y="1157478"/>
                  </a:lnTo>
                  <a:lnTo>
                    <a:pt x="483298" y="1157719"/>
                  </a:lnTo>
                  <a:lnTo>
                    <a:pt x="483997" y="1156779"/>
                  </a:lnTo>
                  <a:lnTo>
                    <a:pt x="483997" y="1156550"/>
                  </a:lnTo>
                  <a:close/>
                </a:path>
                <a:path w="4424045" h="1171575">
                  <a:moveTo>
                    <a:pt x="493801" y="1136942"/>
                  </a:moveTo>
                  <a:lnTo>
                    <a:pt x="493102" y="1134846"/>
                  </a:lnTo>
                  <a:lnTo>
                    <a:pt x="492633" y="1134846"/>
                  </a:lnTo>
                  <a:lnTo>
                    <a:pt x="490994" y="1134605"/>
                  </a:lnTo>
                  <a:lnTo>
                    <a:pt x="489597" y="1135075"/>
                  </a:lnTo>
                  <a:lnTo>
                    <a:pt x="488200" y="1135316"/>
                  </a:lnTo>
                  <a:lnTo>
                    <a:pt x="488200" y="1136713"/>
                  </a:lnTo>
                  <a:lnTo>
                    <a:pt x="488429" y="1137412"/>
                  </a:lnTo>
                  <a:lnTo>
                    <a:pt x="489826" y="1137640"/>
                  </a:lnTo>
                  <a:lnTo>
                    <a:pt x="491464" y="1137881"/>
                  </a:lnTo>
                  <a:lnTo>
                    <a:pt x="492861" y="1137881"/>
                  </a:lnTo>
                  <a:lnTo>
                    <a:pt x="493090" y="1138110"/>
                  </a:lnTo>
                  <a:lnTo>
                    <a:pt x="493801" y="1137183"/>
                  </a:lnTo>
                  <a:lnTo>
                    <a:pt x="493801" y="1136942"/>
                  </a:lnTo>
                  <a:close/>
                </a:path>
                <a:path w="4424045" h="1171575">
                  <a:moveTo>
                    <a:pt x="497065" y="1158646"/>
                  </a:moveTo>
                  <a:lnTo>
                    <a:pt x="495198" y="1157008"/>
                  </a:lnTo>
                  <a:lnTo>
                    <a:pt x="493331" y="1157008"/>
                  </a:lnTo>
                  <a:lnTo>
                    <a:pt x="491693" y="1159814"/>
                  </a:lnTo>
                  <a:lnTo>
                    <a:pt x="493331" y="1159116"/>
                  </a:lnTo>
                  <a:lnTo>
                    <a:pt x="496125" y="1163078"/>
                  </a:lnTo>
                  <a:lnTo>
                    <a:pt x="497065" y="1158646"/>
                  </a:lnTo>
                  <a:close/>
                </a:path>
                <a:path w="4424045" h="1171575">
                  <a:moveTo>
                    <a:pt x="497535" y="1116647"/>
                  </a:moveTo>
                  <a:lnTo>
                    <a:pt x="495427" y="1114310"/>
                  </a:lnTo>
                  <a:lnTo>
                    <a:pt x="493331" y="1114310"/>
                  </a:lnTo>
                  <a:lnTo>
                    <a:pt x="490994" y="1116647"/>
                  </a:lnTo>
                  <a:lnTo>
                    <a:pt x="493090" y="1118971"/>
                  </a:lnTo>
                  <a:lnTo>
                    <a:pt x="495427" y="1118971"/>
                  </a:lnTo>
                  <a:lnTo>
                    <a:pt x="497535" y="1116647"/>
                  </a:lnTo>
                  <a:close/>
                </a:path>
                <a:path w="4424045" h="1171575">
                  <a:moveTo>
                    <a:pt x="516902" y="165684"/>
                  </a:moveTo>
                  <a:lnTo>
                    <a:pt x="515035" y="164058"/>
                  </a:lnTo>
                  <a:lnTo>
                    <a:pt x="513168" y="164058"/>
                  </a:lnTo>
                  <a:lnTo>
                    <a:pt x="511530" y="166852"/>
                  </a:lnTo>
                  <a:lnTo>
                    <a:pt x="513168" y="166154"/>
                  </a:lnTo>
                  <a:lnTo>
                    <a:pt x="515734" y="170129"/>
                  </a:lnTo>
                  <a:lnTo>
                    <a:pt x="516902" y="165684"/>
                  </a:lnTo>
                  <a:close/>
                </a:path>
                <a:path w="4424045" h="1171575">
                  <a:moveTo>
                    <a:pt x="520166" y="1142542"/>
                  </a:moveTo>
                  <a:lnTo>
                    <a:pt x="519938" y="1141844"/>
                  </a:lnTo>
                  <a:lnTo>
                    <a:pt x="518528" y="1141615"/>
                  </a:lnTo>
                  <a:lnTo>
                    <a:pt x="516902" y="1141374"/>
                  </a:lnTo>
                  <a:lnTo>
                    <a:pt x="515505" y="1141374"/>
                  </a:lnTo>
                  <a:lnTo>
                    <a:pt x="515264" y="1141145"/>
                  </a:lnTo>
                  <a:lnTo>
                    <a:pt x="514565" y="1142072"/>
                  </a:lnTo>
                  <a:lnTo>
                    <a:pt x="514565" y="1142314"/>
                  </a:lnTo>
                  <a:lnTo>
                    <a:pt x="515264" y="1144409"/>
                  </a:lnTo>
                  <a:lnTo>
                    <a:pt x="515734" y="1144409"/>
                  </a:lnTo>
                  <a:lnTo>
                    <a:pt x="517359" y="1144651"/>
                  </a:lnTo>
                  <a:lnTo>
                    <a:pt x="518769" y="1144181"/>
                  </a:lnTo>
                  <a:lnTo>
                    <a:pt x="520166" y="1143939"/>
                  </a:lnTo>
                  <a:lnTo>
                    <a:pt x="520166" y="1142542"/>
                  </a:lnTo>
                  <a:close/>
                </a:path>
                <a:path w="4424045" h="1171575">
                  <a:moveTo>
                    <a:pt x="522262" y="1113612"/>
                  </a:moveTo>
                  <a:lnTo>
                    <a:pt x="519938" y="1110576"/>
                  </a:lnTo>
                  <a:lnTo>
                    <a:pt x="520636" y="1108468"/>
                  </a:lnTo>
                  <a:lnTo>
                    <a:pt x="517131" y="1110335"/>
                  </a:lnTo>
                  <a:lnTo>
                    <a:pt x="518769" y="1114780"/>
                  </a:lnTo>
                  <a:lnTo>
                    <a:pt x="522262" y="1113612"/>
                  </a:lnTo>
                  <a:close/>
                </a:path>
                <a:path w="4424045" h="1171575">
                  <a:moveTo>
                    <a:pt x="542798" y="1132509"/>
                  </a:moveTo>
                  <a:lnTo>
                    <a:pt x="541172" y="1133208"/>
                  </a:lnTo>
                  <a:lnTo>
                    <a:pt x="538607" y="1129245"/>
                  </a:lnTo>
                  <a:lnTo>
                    <a:pt x="537438" y="1133678"/>
                  </a:lnTo>
                  <a:lnTo>
                    <a:pt x="539305" y="1135316"/>
                  </a:lnTo>
                  <a:lnTo>
                    <a:pt x="541172" y="1135316"/>
                  </a:lnTo>
                  <a:lnTo>
                    <a:pt x="542798" y="1132509"/>
                  </a:lnTo>
                  <a:close/>
                </a:path>
                <a:path w="4424045" h="1171575">
                  <a:moveTo>
                    <a:pt x="543039" y="1116406"/>
                  </a:moveTo>
                  <a:lnTo>
                    <a:pt x="542798" y="1115707"/>
                  </a:lnTo>
                  <a:lnTo>
                    <a:pt x="541401" y="1115479"/>
                  </a:lnTo>
                  <a:lnTo>
                    <a:pt x="539775" y="1115237"/>
                  </a:lnTo>
                  <a:lnTo>
                    <a:pt x="538365" y="1115237"/>
                  </a:lnTo>
                  <a:lnTo>
                    <a:pt x="538137" y="1115009"/>
                  </a:lnTo>
                  <a:lnTo>
                    <a:pt x="537438" y="1115936"/>
                  </a:lnTo>
                  <a:lnTo>
                    <a:pt x="537438" y="1116177"/>
                  </a:lnTo>
                  <a:lnTo>
                    <a:pt x="538137" y="1118273"/>
                  </a:lnTo>
                  <a:lnTo>
                    <a:pt x="538607" y="1118273"/>
                  </a:lnTo>
                  <a:lnTo>
                    <a:pt x="540232" y="1118514"/>
                  </a:lnTo>
                  <a:lnTo>
                    <a:pt x="541642" y="1118044"/>
                  </a:lnTo>
                  <a:lnTo>
                    <a:pt x="543039" y="1117803"/>
                  </a:lnTo>
                  <a:lnTo>
                    <a:pt x="543039" y="1116406"/>
                  </a:lnTo>
                  <a:close/>
                </a:path>
                <a:path w="4424045" h="1171575">
                  <a:moveTo>
                    <a:pt x="561238" y="1116876"/>
                  </a:moveTo>
                  <a:lnTo>
                    <a:pt x="557733" y="1115479"/>
                  </a:lnTo>
                  <a:lnTo>
                    <a:pt x="555866" y="1117346"/>
                  </a:lnTo>
                  <a:lnTo>
                    <a:pt x="556107" y="1118971"/>
                  </a:lnTo>
                  <a:lnTo>
                    <a:pt x="558203" y="1121778"/>
                  </a:lnTo>
                  <a:lnTo>
                    <a:pt x="560311" y="1118971"/>
                  </a:lnTo>
                  <a:lnTo>
                    <a:pt x="561238" y="1116876"/>
                  </a:lnTo>
                  <a:close/>
                </a:path>
                <a:path w="4424045" h="1171575">
                  <a:moveTo>
                    <a:pt x="641286" y="1165186"/>
                  </a:moveTo>
                  <a:lnTo>
                    <a:pt x="639419" y="1163548"/>
                  </a:lnTo>
                  <a:lnTo>
                    <a:pt x="637552" y="1163548"/>
                  </a:lnTo>
                  <a:lnTo>
                    <a:pt x="635914" y="1166342"/>
                  </a:lnTo>
                  <a:lnTo>
                    <a:pt x="637552" y="1165644"/>
                  </a:lnTo>
                  <a:lnTo>
                    <a:pt x="640346" y="1169619"/>
                  </a:lnTo>
                  <a:lnTo>
                    <a:pt x="641286" y="1165186"/>
                  </a:lnTo>
                  <a:close/>
                </a:path>
                <a:path w="4424045" h="1171575">
                  <a:moveTo>
                    <a:pt x="932980" y="1106373"/>
                  </a:moveTo>
                  <a:lnTo>
                    <a:pt x="932751" y="1105674"/>
                  </a:lnTo>
                  <a:lnTo>
                    <a:pt x="931354" y="1105446"/>
                  </a:lnTo>
                  <a:lnTo>
                    <a:pt x="929716" y="1105204"/>
                  </a:lnTo>
                  <a:lnTo>
                    <a:pt x="928319" y="1105204"/>
                  </a:lnTo>
                  <a:lnTo>
                    <a:pt x="928090" y="1104976"/>
                  </a:lnTo>
                  <a:lnTo>
                    <a:pt x="927379" y="1105903"/>
                  </a:lnTo>
                  <a:lnTo>
                    <a:pt x="927379" y="1106144"/>
                  </a:lnTo>
                  <a:lnTo>
                    <a:pt x="928090" y="1108240"/>
                  </a:lnTo>
                  <a:lnTo>
                    <a:pt x="928547" y="1108240"/>
                  </a:lnTo>
                  <a:lnTo>
                    <a:pt x="930186" y="1108468"/>
                  </a:lnTo>
                  <a:lnTo>
                    <a:pt x="931583" y="1108011"/>
                  </a:lnTo>
                  <a:lnTo>
                    <a:pt x="932980" y="1107770"/>
                  </a:lnTo>
                  <a:lnTo>
                    <a:pt x="932980" y="1106373"/>
                  </a:lnTo>
                  <a:close/>
                </a:path>
                <a:path w="4424045" h="1171575">
                  <a:moveTo>
                    <a:pt x="1301457" y="1113840"/>
                  </a:moveTo>
                  <a:lnTo>
                    <a:pt x="1298892" y="1111745"/>
                  </a:lnTo>
                  <a:lnTo>
                    <a:pt x="1296568" y="1113840"/>
                  </a:lnTo>
                  <a:lnTo>
                    <a:pt x="1296568" y="1116177"/>
                  </a:lnTo>
                  <a:lnTo>
                    <a:pt x="1298892" y="1118273"/>
                  </a:lnTo>
                  <a:lnTo>
                    <a:pt x="1301457" y="1116177"/>
                  </a:lnTo>
                  <a:lnTo>
                    <a:pt x="1301457" y="1113840"/>
                  </a:lnTo>
                  <a:close/>
                </a:path>
                <a:path w="4424045" h="1171575">
                  <a:moveTo>
                    <a:pt x="1303566" y="1170076"/>
                  </a:moveTo>
                  <a:lnTo>
                    <a:pt x="1303324" y="1169377"/>
                  </a:lnTo>
                  <a:lnTo>
                    <a:pt x="1303337" y="1167980"/>
                  </a:lnTo>
                  <a:lnTo>
                    <a:pt x="1301927" y="1167752"/>
                  </a:lnTo>
                  <a:lnTo>
                    <a:pt x="1300302" y="1167511"/>
                  </a:lnTo>
                  <a:lnTo>
                    <a:pt x="1298892" y="1167511"/>
                  </a:lnTo>
                  <a:lnTo>
                    <a:pt x="1298663" y="1167282"/>
                  </a:lnTo>
                  <a:lnTo>
                    <a:pt x="1297965" y="1168209"/>
                  </a:lnTo>
                  <a:lnTo>
                    <a:pt x="1297965" y="1168450"/>
                  </a:lnTo>
                  <a:lnTo>
                    <a:pt x="1298663" y="1170546"/>
                  </a:lnTo>
                  <a:lnTo>
                    <a:pt x="1299133" y="1170546"/>
                  </a:lnTo>
                  <a:lnTo>
                    <a:pt x="1300759" y="1170787"/>
                  </a:lnTo>
                  <a:lnTo>
                    <a:pt x="1302169" y="1170317"/>
                  </a:lnTo>
                  <a:lnTo>
                    <a:pt x="1303566" y="1170076"/>
                  </a:lnTo>
                  <a:close/>
                </a:path>
                <a:path w="4424045" h="1171575">
                  <a:moveTo>
                    <a:pt x="1336700" y="1162608"/>
                  </a:moveTo>
                  <a:lnTo>
                    <a:pt x="1334604" y="1160284"/>
                  </a:lnTo>
                  <a:lnTo>
                    <a:pt x="1332268" y="1160284"/>
                  </a:lnTo>
                  <a:lnTo>
                    <a:pt x="1330172" y="1162608"/>
                  </a:lnTo>
                  <a:lnTo>
                    <a:pt x="1332268" y="1164945"/>
                  </a:lnTo>
                  <a:lnTo>
                    <a:pt x="1334604" y="1164945"/>
                  </a:lnTo>
                  <a:lnTo>
                    <a:pt x="1336700" y="1162608"/>
                  </a:lnTo>
                  <a:close/>
                </a:path>
                <a:path w="4424045" h="1171575">
                  <a:moveTo>
                    <a:pt x="1346504" y="167792"/>
                  </a:moveTo>
                  <a:lnTo>
                    <a:pt x="1346034" y="166395"/>
                  </a:lnTo>
                  <a:lnTo>
                    <a:pt x="1345806" y="164985"/>
                  </a:lnTo>
                  <a:lnTo>
                    <a:pt x="1344396" y="164985"/>
                  </a:lnTo>
                  <a:lnTo>
                    <a:pt x="1343698" y="165227"/>
                  </a:lnTo>
                  <a:lnTo>
                    <a:pt x="1343469" y="166624"/>
                  </a:lnTo>
                  <a:lnTo>
                    <a:pt x="1343240" y="168262"/>
                  </a:lnTo>
                  <a:lnTo>
                    <a:pt x="1343240" y="169659"/>
                  </a:lnTo>
                  <a:lnTo>
                    <a:pt x="1342999" y="169887"/>
                  </a:lnTo>
                  <a:lnTo>
                    <a:pt x="1343939" y="170586"/>
                  </a:lnTo>
                  <a:lnTo>
                    <a:pt x="1344168" y="170586"/>
                  </a:lnTo>
                  <a:lnTo>
                    <a:pt x="1346263" y="169887"/>
                  </a:lnTo>
                  <a:lnTo>
                    <a:pt x="1346263" y="169418"/>
                  </a:lnTo>
                  <a:lnTo>
                    <a:pt x="1346504" y="167792"/>
                  </a:lnTo>
                  <a:close/>
                </a:path>
                <a:path w="4424045" h="1171575">
                  <a:moveTo>
                    <a:pt x="1356537" y="162890"/>
                  </a:moveTo>
                  <a:lnTo>
                    <a:pt x="1353731" y="160794"/>
                  </a:lnTo>
                  <a:lnTo>
                    <a:pt x="1351635" y="159854"/>
                  </a:lnTo>
                  <a:lnTo>
                    <a:pt x="1350238" y="163360"/>
                  </a:lnTo>
                  <a:lnTo>
                    <a:pt x="1352105" y="165227"/>
                  </a:lnTo>
                  <a:lnTo>
                    <a:pt x="1353731" y="164985"/>
                  </a:lnTo>
                  <a:lnTo>
                    <a:pt x="1356537" y="162890"/>
                  </a:lnTo>
                  <a:close/>
                </a:path>
                <a:path w="4424045" h="1171575">
                  <a:moveTo>
                    <a:pt x="1424914" y="1145349"/>
                  </a:moveTo>
                  <a:lnTo>
                    <a:pt x="1422806" y="1144409"/>
                  </a:lnTo>
                  <a:lnTo>
                    <a:pt x="1420939" y="1143711"/>
                  </a:lnTo>
                  <a:lnTo>
                    <a:pt x="1418374" y="1146276"/>
                  </a:lnTo>
                  <a:lnTo>
                    <a:pt x="1421409" y="1148384"/>
                  </a:lnTo>
                  <a:lnTo>
                    <a:pt x="1423517" y="1149311"/>
                  </a:lnTo>
                  <a:lnTo>
                    <a:pt x="1424914" y="1145349"/>
                  </a:lnTo>
                  <a:close/>
                </a:path>
                <a:path w="4424045" h="1171575">
                  <a:moveTo>
                    <a:pt x="1751152" y="5600"/>
                  </a:moveTo>
                  <a:lnTo>
                    <a:pt x="1747189" y="4203"/>
                  </a:lnTo>
                  <a:lnTo>
                    <a:pt x="1746250" y="6299"/>
                  </a:lnTo>
                  <a:lnTo>
                    <a:pt x="1745551" y="8166"/>
                  </a:lnTo>
                  <a:lnTo>
                    <a:pt x="1748116" y="10731"/>
                  </a:lnTo>
                  <a:lnTo>
                    <a:pt x="1750225" y="7708"/>
                  </a:lnTo>
                  <a:lnTo>
                    <a:pt x="1751152" y="5600"/>
                  </a:lnTo>
                  <a:close/>
                </a:path>
                <a:path w="4424045" h="1171575">
                  <a:moveTo>
                    <a:pt x="1786394" y="1139977"/>
                  </a:moveTo>
                  <a:lnTo>
                    <a:pt x="1784057" y="1137881"/>
                  </a:lnTo>
                  <a:lnTo>
                    <a:pt x="1781721" y="1140206"/>
                  </a:lnTo>
                  <a:lnTo>
                    <a:pt x="1781721" y="1142314"/>
                  </a:lnTo>
                  <a:lnTo>
                    <a:pt x="1784057" y="1144409"/>
                  </a:lnTo>
                  <a:lnTo>
                    <a:pt x="1786394" y="1142314"/>
                  </a:lnTo>
                  <a:lnTo>
                    <a:pt x="1786394" y="1139977"/>
                  </a:lnTo>
                  <a:close/>
                </a:path>
                <a:path w="4424045" h="1171575">
                  <a:moveTo>
                    <a:pt x="1861299" y="1103579"/>
                  </a:moveTo>
                  <a:lnTo>
                    <a:pt x="1858264" y="1101471"/>
                  </a:lnTo>
                  <a:lnTo>
                    <a:pt x="1856397" y="1100543"/>
                  </a:lnTo>
                  <a:lnTo>
                    <a:pt x="1855000" y="1104036"/>
                  </a:lnTo>
                  <a:lnTo>
                    <a:pt x="1856867" y="1105903"/>
                  </a:lnTo>
                  <a:lnTo>
                    <a:pt x="1858505" y="1105674"/>
                  </a:lnTo>
                  <a:lnTo>
                    <a:pt x="1861299" y="1103579"/>
                  </a:lnTo>
                  <a:close/>
                </a:path>
                <a:path w="4424045" h="1171575">
                  <a:moveTo>
                    <a:pt x="1868297" y="1120609"/>
                  </a:moveTo>
                  <a:lnTo>
                    <a:pt x="1865972" y="1118273"/>
                  </a:lnTo>
                  <a:lnTo>
                    <a:pt x="1863636" y="1120381"/>
                  </a:lnTo>
                  <a:lnTo>
                    <a:pt x="1863636" y="1122705"/>
                  </a:lnTo>
                  <a:lnTo>
                    <a:pt x="1865972" y="1124813"/>
                  </a:lnTo>
                  <a:lnTo>
                    <a:pt x="1868297" y="1122705"/>
                  </a:lnTo>
                  <a:lnTo>
                    <a:pt x="1868297" y="1120609"/>
                  </a:lnTo>
                  <a:close/>
                </a:path>
                <a:path w="4424045" h="1171575">
                  <a:moveTo>
                    <a:pt x="1868995" y="8864"/>
                  </a:moveTo>
                  <a:lnTo>
                    <a:pt x="1865261" y="7467"/>
                  </a:lnTo>
                  <a:lnTo>
                    <a:pt x="1864334" y="9575"/>
                  </a:lnTo>
                  <a:lnTo>
                    <a:pt x="1863636" y="11442"/>
                  </a:lnTo>
                  <a:lnTo>
                    <a:pt x="1866201" y="14008"/>
                  </a:lnTo>
                  <a:lnTo>
                    <a:pt x="1868068" y="10972"/>
                  </a:lnTo>
                  <a:lnTo>
                    <a:pt x="1868995" y="8864"/>
                  </a:lnTo>
                  <a:close/>
                </a:path>
                <a:path w="4424045" h="1171575">
                  <a:moveTo>
                    <a:pt x="1887207" y="1132979"/>
                  </a:moveTo>
                  <a:lnTo>
                    <a:pt x="1885099" y="1130642"/>
                  </a:lnTo>
                  <a:lnTo>
                    <a:pt x="1882775" y="1130642"/>
                  </a:lnTo>
                  <a:lnTo>
                    <a:pt x="1880666" y="1132979"/>
                  </a:lnTo>
                  <a:lnTo>
                    <a:pt x="1883003" y="1135316"/>
                  </a:lnTo>
                  <a:lnTo>
                    <a:pt x="1885099" y="1135316"/>
                  </a:lnTo>
                  <a:lnTo>
                    <a:pt x="1887207" y="1132979"/>
                  </a:lnTo>
                  <a:close/>
                </a:path>
                <a:path w="4424045" h="1171575">
                  <a:moveTo>
                    <a:pt x="1942973" y="1129715"/>
                  </a:moveTo>
                  <a:lnTo>
                    <a:pt x="1940877" y="1127379"/>
                  </a:lnTo>
                  <a:lnTo>
                    <a:pt x="1938782" y="1127379"/>
                  </a:lnTo>
                  <a:lnTo>
                    <a:pt x="1936445" y="1129715"/>
                  </a:lnTo>
                  <a:lnTo>
                    <a:pt x="1938540" y="1132039"/>
                  </a:lnTo>
                  <a:lnTo>
                    <a:pt x="1940877" y="1132039"/>
                  </a:lnTo>
                  <a:lnTo>
                    <a:pt x="1942973" y="1129715"/>
                  </a:lnTo>
                  <a:close/>
                </a:path>
                <a:path w="4424045" h="1171575">
                  <a:moveTo>
                    <a:pt x="1946478" y="1139507"/>
                  </a:moveTo>
                  <a:lnTo>
                    <a:pt x="1943671" y="1137412"/>
                  </a:lnTo>
                  <a:lnTo>
                    <a:pt x="1941576" y="1136472"/>
                  </a:lnTo>
                  <a:lnTo>
                    <a:pt x="1940179" y="1139977"/>
                  </a:lnTo>
                  <a:lnTo>
                    <a:pt x="1942045" y="1141844"/>
                  </a:lnTo>
                  <a:lnTo>
                    <a:pt x="1943671" y="1141615"/>
                  </a:lnTo>
                  <a:lnTo>
                    <a:pt x="1946478" y="1139507"/>
                  </a:lnTo>
                  <a:close/>
                </a:path>
                <a:path w="4424045" h="1171575">
                  <a:moveTo>
                    <a:pt x="2025586" y="1106144"/>
                  </a:moveTo>
                  <a:lnTo>
                    <a:pt x="2025357" y="1104506"/>
                  </a:lnTo>
                  <a:lnTo>
                    <a:pt x="2023249" y="1101712"/>
                  </a:lnTo>
                  <a:lnTo>
                    <a:pt x="2021154" y="1104734"/>
                  </a:lnTo>
                  <a:lnTo>
                    <a:pt x="2020214" y="1106843"/>
                  </a:lnTo>
                  <a:lnTo>
                    <a:pt x="2023719" y="1108011"/>
                  </a:lnTo>
                  <a:lnTo>
                    <a:pt x="2025586" y="1106144"/>
                  </a:lnTo>
                  <a:close/>
                </a:path>
                <a:path w="4424045" h="1171575">
                  <a:moveTo>
                    <a:pt x="2037727" y="1132509"/>
                  </a:moveTo>
                  <a:lnTo>
                    <a:pt x="2035619" y="1130642"/>
                  </a:lnTo>
                  <a:lnTo>
                    <a:pt x="2033993" y="1130871"/>
                  </a:lnTo>
                  <a:lnTo>
                    <a:pt x="2031187" y="1132979"/>
                  </a:lnTo>
                  <a:lnTo>
                    <a:pt x="2034222" y="1135075"/>
                  </a:lnTo>
                  <a:lnTo>
                    <a:pt x="2036318" y="1136243"/>
                  </a:lnTo>
                  <a:lnTo>
                    <a:pt x="2037727" y="1132509"/>
                  </a:lnTo>
                  <a:close/>
                </a:path>
                <a:path w="4424045" h="1171575">
                  <a:moveTo>
                    <a:pt x="2129663" y="5130"/>
                  </a:moveTo>
                  <a:lnTo>
                    <a:pt x="2127567" y="3263"/>
                  </a:lnTo>
                  <a:lnTo>
                    <a:pt x="2125929" y="3505"/>
                  </a:lnTo>
                  <a:lnTo>
                    <a:pt x="2123135" y="5600"/>
                  </a:lnTo>
                  <a:lnTo>
                    <a:pt x="2125929" y="7708"/>
                  </a:lnTo>
                  <a:lnTo>
                    <a:pt x="2128037" y="8636"/>
                  </a:lnTo>
                  <a:lnTo>
                    <a:pt x="2129663" y="5130"/>
                  </a:lnTo>
                  <a:close/>
                </a:path>
                <a:path w="4424045" h="1171575">
                  <a:moveTo>
                    <a:pt x="2130602" y="1126909"/>
                  </a:moveTo>
                  <a:lnTo>
                    <a:pt x="2128266" y="1124813"/>
                  </a:lnTo>
                  <a:lnTo>
                    <a:pt x="2125929" y="1127137"/>
                  </a:lnTo>
                  <a:lnTo>
                    <a:pt x="2125929" y="1129245"/>
                  </a:lnTo>
                  <a:lnTo>
                    <a:pt x="2128266" y="1131341"/>
                  </a:lnTo>
                  <a:lnTo>
                    <a:pt x="2130602" y="1129245"/>
                  </a:lnTo>
                  <a:lnTo>
                    <a:pt x="2130602" y="1126909"/>
                  </a:lnTo>
                  <a:close/>
                </a:path>
                <a:path w="4424045" h="1171575">
                  <a:moveTo>
                    <a:pt x="2181936" y="1132509"/>
                  </a:moveTo>
                  <a:lnTo>
                    <a:pt x="2179840" y="1130642"/>
                  </a:lnTo>
                  <a:lnTo>
                    <a:pt x="2178202" y="1130871"/>
                  </a:lnTo>
                  <a:lnTo>
                    <a:pt x="2175408" y="1132979"/>
                  </a:lnTo>
                  <a:lnTo>
                    <a:pt x="2178443" y="1135075"/>
                  </a:lnTo>
                  <a:lnTo>
                    <a:pt x="2180539" y="1136243"/>
                  </a:lnTo>
                  <a:lnTo>
                    <a:pt x="2181936" y="1132509"/>
                  </a:lnTo>
                  <a:close/>
                </a:path>
                <a:path w="4424045" h="1171575">
                  <a:moveTo>
                    <a:pt x="2183104" y="1115936"/>
                  </a:moveTo>
                  <a:lnTo>
                    <a:pt x="2182876" y="1114310"/>
                  </a:lnTo>
                  <a:lnTo>
                    <a:pt x="2180767" y="1111504"/>
                  </a:lnTo>
                  <a:lnTo>
                    <a:pt x="2178443" y="1114539"/>
                  </a:lnTo>
                  <a:lnTo>
                    <a:pt x="2177504" y="1116647"/>
                  </a:lnTo>
                  <a:lnTo>
                    <a:pt x="2181237" y="1117803"/>
                  </a:lnTo>
                  <a:lnTo>
                    <a:pt x="2183104" y="1115936"/>
                  </a:lnTo>
                  <a:close/>
                </a:path>
                <a:path w="4424045" h="1171575">
                  <a:moveTo>
                    <a:pt x="2280653" y="1147914"/>
                  </a:moveTo>
                  <a:lnTo>
                    <a:pt x="2278557" y="1148384"/>
                  </a:lnTo>
                  <a:lnTo>
                    <a:pt x="2275522" y="1146276"/>
                  </a:lnTo>
                  <a:lnTo>
                    <a:pt x="2274354" y="1149781"/>
                  </a:lnTo>
                  <a:lnTo>
                    <a:pt x="2278786" y="1151178"/>
                  </a:lnTo>
                  <a:lnTo>
                    <a:pt x="2280386" y="1148384"/>
                  </a:lnTo>
                  <a:lnTo>
                    <a:pt x="2280653" y="1147914"/>
                  </a:lnTo>
                  <a:close/>
                </a:path>
                <a:path w="4424045" h="1171575">
                  <a:moveTo>
                    <a:pt x="2282291" y="1123175"/>
                  </a:moveTo>
                  <a:lnTo>
                    <a:pt x="2278786" y="1121778"/>
                  </a:lnTo>
                  <a:lnTo>
                    <a:pt x="2277389" y="1126210"/>
                  </a:lnTo>
                  <a:lnTo>
                    <a:pt x="2280653" y="1128077"/>
                  </a:lnTo>
                  <a:lnTo>
                    <a:pt x="2279954" y="1125982"/>
                  </a:lnTo>
                  <a:lnTo>
                    <a:pt x="2282291" y="1123175"/>
                  </a:lnTo>
                  <a:close/>
                </a:path>
                <a:path w="4424045" h="1171575">
                  <a:moveTo>
                    <a:pt x="2418575" y="1132979"/>
                  </a:moveTo>
                  <a:lnTo>
                    <a:pt x="2415540" y="1130871"/>
                  </a:lnTo>
                  <a:lnTo>
                    <a:pt x="2413431" y="1129944"/>
                  </a:lnTo>
                  <a:lnTo>
                    <a:pt x="2412263" y="1133449"/>
                  </a:lnTo>
                  <a:lnTo>
                    <a:pt x="2414130" y="1135316"/>
                  </a:lnTo>
                  <a:lnTo>
                    <a:pt x="2415768" y="1135075"/>
                  </a:lnTo>
                  <a:lnTo>
                    <a:pt x="2418575" y="1132979"/>
                  </a:lnTo>
                  <a:close/>
                </a:path>
                <a:path w="4424045" h="1171575">
                  <a:moveTo>
                    <a:pt x="2422309" y="1120609"/>
                  </a:moveTo>
                  <a:lnTo>
                    <a:pt x="2419972" y="1118273"/>
                  </a:lnTo>
                  <a:lnTo>
                    <a:pt x="2417635" y="1120381"/>
                  </a:lnTo>
                  <a:lnTo>
                    <a:pt x="2417635" y="1122705"/>
                  </a:lnTo>
                  <a:lnTo>
                    <a:pt x="2419972" y="1124813"/>
                  </a:lnTo>
                  <a:lnTo>
                    <a:pt x="2422309" y="1122705"/>
                  </a:lnTo>
                  <a:lnTo>
                    <a:pt x="2422309" y="1120609"/>
                  </a:lnTo>
                  <a:close/>
                </a:path>
                <a:path w="4424045" h="1171575">
                  <a:moveTo>
                    <a:pt x="2441905" y="1159814"/>
                  </a:moveTo>
                  <a:lnTo>
                    <a:pt x="2439568" y="1157719"/>
                  </a:lnTo>
                  <a:lnTo>
                    <a:pt x="2437244" y="1159814"/>
                  </a:lnTo>
                  <a:lnTo>
                    <a:pt x="2437244" y="1162151"/>
                  </a:lnTo>
                  <a:lnTo>
                    <a:pt x="2439568" y="1164247"/>
                  </a:lnTo>
                  <a:lnTo>
                    <a:pt x="2441905" y="1161910"/>
                  </a:lnTo>
                  <a:lnTo>
                    <a:pt x="2441905" y="1159814"/>
                  </a:lnTo>
                  <a:close/>
                </a:path>
                <a:path w="4424045" h="1171575">
                  <a:moveTo>
                    <a:pt x="2477376" y="1142542"/>
                  </a:moveTo>
                  <a:lnTo>
                    <a:pt x="2476449" y="1141844"/>
                  </a:lnTo>
                  <a:lnTo>
                    <a:pt x="2476208" y="1141844"/>
                  </a:lnTo>
                  <a:lnTo>
                    <a:pt x="2474112" y="1142542"/>
                  </a:lnTo>
                  <a:lnTo>
                    <a:pt x="2474112" y="1143012"/>
                  </a:lnTo>
                  <a:lnTo>
                    <a:pt x="2473871" y="1144651"/>
                  </a:lnTo>
                  <a:lnTo>
                    <a:pt x="2474341" y="1146048"/>
                  </a:lnTo>
                  <a:lnTo>
                    <a:pt x="2474582" y="1147445"/>
                  </a:lnTo>
                  <a:lnTo>
                    <a:pt x="2475280" y="1147445"/>
                  </a:lnTo>
                  <a:lnTo>
                    <a:pt x="2475979" y="1147216"/>
                  </a:lnTo>
                  <a:lnTo>
                    <a:pt x="2476677" y="1147216"/>
                  </a:lnTo>
                  <a:lnTo>
                    <a:pt x="2476906" y="1145578"/>
                  </a:lnTo>
                  <a:lnTo>
                    <a:pt x="2477147" y="1144181"/>
                  </a:lnTo>
                  <a:lnTo>
                    <a:pt x="2477147" y="1142784"/>
                  </a:lnTo>
                  <a:lnTo>
                    <a:pt x="2477376" y="1142542"/>
                  </a:lnTo>
                  <a:close/>
                </a:path>
                <a:path w="4424045" h="1171575">
                  <a:moveTo>
                    <a:pt x="2477605" y="1106843"/>
                  </a:moveTo>
                  <a:lnTo>
                    <a:pt x="2474582" y="1104734"/>
                  </a:lnTo>
                  <a:lnTo>
                    <a:pt x="2472474" y="1103807"/>
                  </a:lnTo>
                  <a:lnTo>
                    <a:pt x="2471305" y="1107313"/>
                  </a:lnTo>
                  <a:lnTo>
                    <a:pt x="2473172" y="1109179"/>
                  </a:lnTo>
                  <a:lnTo>
                    <a:pt x="2474811" y="1108938"/>
                  </a:lnTo>
                  <a:lnTo>
                    <a:pt x="2477605" y="1106843"/>
                  </a:lnTo>
                  <a:close/>
                </a:path>
                <a:path w="4424045" h="1171575">
                  <a:moveTo>
                    <a:pt x="2510053" y="1113370"/>
                  </a:moveTo>
                  <a:lnTo>
                    <a:pt x="2507945" y="1111046"/>
                  </a:lnTo>
                  <a:lnTo>
                    <a:pt x="2505608" y="1111046"/>
                  </a:lnTo>
                  <a:lnTo>
                    <a:pt x="2503513" y="1113370"/>
                  </a:lnTo>
                  <a:lnTo>
                    <a:pt x="2505608" y="1115707"/>
                  </a:lnTo>
                  <a:lnTo>
                    <a:pt x="2507945" y="1115707"/>
                  </a:lnTo>
                  <a:lnTo>
                    <a:pt x="2510053" y="1113370"/>
                  </a:lnTo>
                  <a:close/>
                </a:path>
                <a:path w="4424045" h="1171575">
                  <a:moveTo>
                    <a:pt x="2522651" y="1125982"/>
                  </a:moveTo>
                  <a:lnTo>
                    <a:pt x="2520785" y="1124115"/>
                  </a:lnTo>
                  <a:lnTo>
                    <a:pt x="2519146" y="1124343"/>
                  </a:lnTo>
                  <a:lnTo>
                    <a:pt x="2516352" y="1126439"/>
                  </a:lnTo>
                  <a:lnTo>
                    <a:pt x="2519388" y="1128547"/>
                  </a:lnTo>
                  <a:lnTo>
                    <a:pt x="2521483" y="1129474"/>
                  </a:lnTo>
                  <a:lnTo>
                    <a:pt x="2522651" y="1125982"/>
                  </a:lnTo>
                  <a:close/>
                </a:path>
                <a:path w="4424045" h="1171575">
                  <a:moveTo>
                    <a:pt x="2532456" y="1097737"/>
                  </a:moveTo>
                  <a:lnTo>
                    <a:pt x="2531745" y="1095641"/>
                  </a:lnTo>
                  <a:lnTo>
                    <a:pt x="2531287" y="1095641"/>
                  </a:lnTo>
                  <a:lnTo>
                    <a:pt x="2529649" y="1095400"/>
                  </a:lnTo>
                  <a:lnTo>
                    <a:pt x="2528252" y="1095870"/>
                  </a:lnTo>
                  <a:lnTo>
                    <a:pt x="2526855" y="1096111"/>
                  </a:lnTo>
                  <a:lnTo>
                    <a:pt x="2526855" y="1096810"/>
                  </a:lnTo>
                  <a:lnTo>
                    <a:pt x="2527084" y="1097267"/>
                  </a:lnTo>
                  <a:lnTo>
                    <a:pt x="2527084" y="1098207"/>
                  </a:lnTo>
                  <a:lnTo>
                    <a:pt x="2528722" y="1098435"/>
                  </a:lnTo>
                  <a:lnTo>
                    <a:pt x="2530119" y="1098677"/>
                  </a:lnTo>
                  <a:lnTo>
                    <a:pt x="2531516" y="1098677"/>
                  </a:lnTo>
                  <a:lnTo>
                    <a:pt x="2531745" y="1098905"/>
                  </a:lnTo>
                  <a:lnTo>
                    <a:pt x="2532456" y="1097978"/>
                  </a:lnTo>
                  <a:lnTo>
                    <a:pt x="2532456" y="1097737"/>
                  </a:lnTo>
                  <a:close/>
                </a:path>
                <a:path w="4424045" h="1171575">
                  <a:moveTo>
                    <a:pt x="2594991" y="1132509"/>
                  </a:moveTo>
                  <a:lnTo>
                    <a:pt x="2592895" y="1130642"/>
                  </a:lnTo>
                  <a:lnTo>
                    <a:pt x="2591257" y="1130871"/>
                  </a:lnTo>
                  <a:lnTo>
                    <a:pt x="2588463" y="1132979"/>
                  </a:lnTo>
                  <a:lnTo>
                    <a:pt x="2591485" y="1135075"/>
                  </a:lnTo>
                  <a:lnTo>
                    <a:pt x="2593594" y="1136243"/>
                  </a:lnTo>
                  <a:lnTo>
                    <a:pt x="2594991" y="1132509"/>
                  </a:lnTo>
                  <a:close/>
                </a:path>
                <a:path w="4424045" h="1171575">
                  <a:moveTo>
                    <a:pt x="2784945" y="3035"/>
                  </a:moveTo>
                  <a:lnTo>
                    <a:pt x="2784246" y="939"/>
                  </a:lnTo>
                  <a:lnTo>
                    <a:pt x="2783776" y="939"/>
                  </a:lnTo>
                  <a:lnTo>
                    <a:pt x="2782151" y="698"/>
                  </a:lnTo>
                  <a:lnTo>
                    <a:pt x="2780754" y="1168"/>
                  </a:lnTo>
                  <a:lnTo>
                    <a:pt x="2779344" y="1397"/>
                  </a:lnTo>
                  <a:lnTo>
                    <a:pt x="2779344" y="2565"/>
                  </a:lnTo>
                  <a:lnTo>
                    <a:pt x="2779585" y="3505"/>
                  </a:lnTo>
                  <a:lnTo>
                    <a:pt x="2780982" y="3733"/>
                  </a:lnTo>
                  <a:lnTo>
                    <a:pt x="2782620" y="3975"/>
                  </a:lnTo>
                  <a:lnTo>
                    <a:pt x="2784017" y="3975"/>
                  </a:lnTo>
                  <a:lnTo>
                    <a:pt x="2784246" y="4203"/>
                  </a:lnTo>
                  <a:lnTo>
                    <a:pt x="2784945" y="3263"/>
                  </a:lnTo>
                  <a:lnTo>
                    <a:pt x="2784945" y="3035"/>
                  </a:lnTo>
                  <a:close/>
                </a:path>
                <a:path w="4424045" h="1171575">
                  <a:moveTo>
                    <a:pt x="2804782" y="1120140"/>
                  </a:moveTo>
                  <a:lnTo>
                    <a:pt x="2803614" y="1116647"/>
                  </a:lnTo>
                  <a:lnTo>
                    <a:pt x="2800578" y="1118971"/>
                  </a:lnTo>
                  <a:lnTo>
                    <a:pt x="2798483" y="1118273"/>
                  </a:lnTo>
                  <a:lnTo>
                    <a:pt x="2800350" y="1121778"/>
                  </a:lnTo>
                  <a:lnTo>
                    <a:pt x="2804782" y="1120140"/>
                  </a:lnTo>
                  <a:close/>
                </a:path>
                <a:path w="4424045" h="1171575">
                  <a:moveTo>
                    <a:pt x="3022041" y="1145349"/>
                  </a:moveTo>
                  <a:lnTo>
                    <a:pt x="3021812" y="1143711"/>
                  </a:lnTo>
                  <a:lnTo>
                    <a:pt x="3019717" y="1140917"/>
                  </a:lnTo>
                  <a:lnTo>
                    <a:pt x="3017609" y="1143939"/>
                  </a:lnTo>
                  <a:lnTo>
                    <a:pt x="3016681" y="1146048"/>
                  </a:lnTo>
                  <a:lnTo>
                    <a:pt x="3020174" y="1147216"/>
                  </a:lnTo>
                  <a:lnTo>
                    <a:pt x="3022041" y="1145349"/>
                  </a:lnTo>
                  <a:close/>
                </a:path>
                <a:path w="4424045" h="1171575">
                  <a:moveTo>
                    <a:pt x="3064751" y="9334"/>
                  </a:moveTo>
                  <a:lnTo>
                    <a:pt x="3062414" y="7239"/>
                  </a:lnTo>
                  <a:lnTo>
                    <a:pt x="3060077" y="9334"/>
                  </a:lnTo>
                  <a:lnTo>
                    <a:pt x="3060077" y="11671"/>
                  </a:lnTo>
                  <a:lnTo>
                    <a:pt x="3062414" y="13766"/>
                  </a:lnTo>
                  <a:lnTo>
                    <a:pt x="3064751" y="11671"/>
                  </a:lnTo>
                  <a:lnTo>
                    <a:pt x="3064751" y="9334"/>
                  </a:lnTo>
                  <a:close/>
                </a:path>
                <a:path w="4424045" h="1171575">
                  <a:moveTo>
                    <a:pt x="3073857" y="1165415"/>
                  </a:moveTo>
                  <a:lnTo>
                    <a:pt x="3072917" y="1164717"/>
                  </a:lnTo>
                  <a:lnTo>
                    <a:pt x="3072688" y="1164717"/>
                  </a:lnTo>
                  <a:lnTo>
                    <a:pt x="3070580" y="1165415"/>
                  </a:lnTo>
                  <a:lnTo>
                    <a:pt x="3070580" y="1165885"/>
                  </a:lnTo>
                  <a:lnTo>
                    <a:pt x="3070352" y="1167511"/>
                  </a:lnTo>
                  <a:lnTo>
                    <a:pt x="3070822" y="1168920"/>
                  </a:lnTo>
                  <a:lnTo>
                    <a:pt x="3071050" y="1170317"/>
                  </a:lnTo>
                  <a:lnTo>
                    <a:pt x="3072447" y="1170317"/>
                  </a:lnTo>
                  <a:lnTo>
                    <a:pt x="3073146" y="1170076"/>
                  </a:lnTo>
                  <a:lnTo>
                    <a:pt x="3073387" y="1168450"/>
                  </a:lnTo>
                  <a:lnTo>
                    <a:pt x="3073616" y="1167053"/>
                  </a:lnTo>
                  <a:lnTo>
                    <a:pt x="3073616" y="1165644"/>
                  </a:lnTo>
                  <a:lnTo>
                    <a:pt x="3073857" y="1165415"/>
                  </a:lnTo>
                  <a:close/>
                </a:path>
                <a:path w="4424045" h="1171575">
                  <a:moveTo>
                    <a:pt x="3233940" y="1142542"/>
                  </a:moveTo>
                  <a:lnTo>
                    <a:pt x="3232073" y="1140675"/>
                  </a:lnTo>
                  <a:lnTo>
                    <a:pt x="3230435" y="1140917"/>
                  </a:lnTo>
                  <a:lnTo>
                    <a:pt x="3227641" y="1143012"/>
                  </a:lnTo>
                  <a:lnTo>
                    <a:pt x="3230676" y="1145108"/>
                  </a:lnTo>
                  <a:lnTo>
                    <a:pt x="3232543" y="1146048"/>
                  </a:lnTo>
                  <a:lnTo>
                    <a:pt x="3233940" y="1142542"/>
                  </a:lnTo>
                  <a:close/>
                </a:path>
                <a:path w="4424045" h="1171575">
                  <a:moveTo>
                    <a:pt x="3241637" y="1097508"/>
                  </a:moveTo>
                  <a:lnTo>
                    <a:pt x="3239300" y="1095400"/>
                  </a:lnTo>
                  <a:lnTo>
                    <a:pt x="3236976" y="1097508"/>
                  </a:lnTo>
                  <a:lnTo>
                    <a:pt x="3236976" y="1099845"/>
                  </a:lnTo>
                  <a:lnTo>
                    <a:pt x="3239300" y="1101940"/>
                  </a:lnTo>
                  <a:lnTo>
                    <a:pt x="3241637" y="1099845"/>
                  </a:lnTo>
                  <a:lnTo>
                    <a:pt x="3241637" y="1097508"/>
                  </a:lnTo>
                  <a:close/>
                </a:path>
                <a:path w="4424045" h="1171575">
                  <a:moveTo>
                    <a:pt x="3359721" y="1102868"/>
                  </a:moveTo>
                  <a:lnTo>
                    <a:pt x="3359493" y="1101242"/>
                  </a:lnTo>
                  <a:lnTo>
                    <a:pt x="3357384" y="1098435"/>
                  </a:lnTo>
                  <a:lnTo>
                    <a:pt x="3355289" y="1101471"/>
                  </a:lnTo>
                  <a:lnTo>
                    <a:pt x="3354120" y="1103579"/>
                  </a:lnTo>
                  <a:lnTo>
                    <a:pt x="3357854" y="1104976"/>
                  </a:lnTo>
                  <a:lnTo>
                    <a:pt x="3359721" y="1102868"/>
                  </a:lnTo>
                  <a:close/>
                </a:path>
                <a:path w="4424045" h="1171575">
                  <a:moveTo>
                    <a:pt x="3433927" y="1133449"/>
                  </a:moveTo>
                  <a:lnTo>
                    <a:pt x="3433699" y="1132738"/>
                  </a:lnTo>
                  <a:lnTo>
                    <a:pt x="3433699" y="1132039"/>
                  </a:lnTo>
                  <a:lnTo>
                    <a:pt x="3432060" y="1131811"/>
                  </a:lnTo>
                  <a:lnTo>
                    <a:pt x="3430663" y="1131582"/>
                  </a:lnTo>
                  <a:lnTo>
                    <a:pt x="3429266" y="1131582"/>
                  </a:lnTo>
                  <a:lnTo>
                    <a:pt x="3429025" y="1131341"/>
                  </a:lnTo>
                  <a:lnTo>
                    <a:pt x="3428327" y="1132281"/>
                  </a:lnTo>
                  <a:lnTo>
                    <a:pt x="3428327" y="1132509"/>
                  </a:lnTo>
                  <a:lnTo>
                    <a:pt x="3429025" y="1134605"/>
                  </a:lnTo>
                  <a:lnTo>
                    <a:pt x="3429495" y="1134605"/>
                  </a:lnTo>
                  <a:lnTo>
                    <a:pt x="3431133" y="1134846"/>
                  </a:lnTo>
                  <a:lnTo>
                    <a:pt x="3432530" y="1134376"/>
                  </a:lnTo>
                  <a:lnTo>
                    <a:pt x="3433927" y="1134148"/>
                  </a:lnTo>
                  <a:lnTo>
                    <a:pt x="3433927" y="1133449"/>
                  </a:lnTo>
                  <a:close/>
                </a:path>
                <a:path w="4424045" h="1171575">
                  <a:moveTo>
                    <a:pt x="3755733" y="1158875"/>
                  </a:moveTo>
                  <a:lnTo>
                    <a:pt x="3754805" y="1158176"/>
                  </a:lnTo>
                  <a:lnTo>
                    <a:pt x="3754564" y="1158176"/>
                  </a:lnTo>
                  <a:lnTo>
                    <a:pt x="3752469" y="1158875"/>
                  </a:lnTo>
                  <a:lnTo>
                    <a:pt x="3752469" y="1159344"/>
                  </a:lnTo>
                  <a:lnTo>
                    <a:pt x="3752240" y="1160983"/>
                  </a:lnTo>
                  <a:lnTo>
                    <a:pt x="3752710" y="1162380"/>
                  </a:lnTo>
                  <a:lnTo>
                    <a:pt x="3752939" y="1163777"/>
                  </a:lnTo>
                  <a:lnTo>
                    <a:pt x="3754336" y="1163777"/>
                  </a:lnTo>
                  <a:lnTo>
                    <a:pt x="3755034" y="1163548"/>
                  </a:lnTo>
                  <a:lnTo>
                    <a:pt x="3755275" y="1161910"/>
                  </a:lnTo>
                  <a:lnTo>
                    <a:pt x="3755504" y="1160513"/>
                  </a:lnTo>
                  <a:lnTo>
                    <a:pt x="3755504" y="1159116"/>
                  </a:lnTo>
                  <a:lnTo>
                    <a:pt x="3755733" y="1158875"/>
                  </a:lnTo>
                  <a:close/>
                </a:path>
                <a:path w="4424045" h="1171575">
                  <a:moveTo>
                    <a:pt x="3823881" y="6299"/>
                  </a:moveTo>
                  <a:lnTo>
                    <a:pt x="3823182" y="4203"/>
                  </a:lnTo>
                  <a:lnTo>
                    <a:pt x="3822712" y="4203"/>
                  </a:lnTo>
                  <a:lnTo>
                    <a:pt x="3821074" y="3975"/>
                  </a:lnTo>
                  <a:lnTo>
                    <a:pt x="3819677" y="4432"/>
                  </a:lnTo>
                  <a:lnTo>
                    <a:pt x="3818280" y="4673"/>
                  </a:lnTo>
                  <a:lnTo>
                    <a:pt x="3818280" y="6070"/>
                  </a:lnTo>
                  <a:lnTo>
                    <a:pt x="3818509" y="6769"/>
                  </a:lnTo>
                  <a:lnTo>
                    <a:pt x="3819906" y="6997"/>
                  </a:lnTo>
                  <a:lnTo>
                    <a:pt x="3821544" y="7239"/>
                  </a:lnTo>
                  <a:lnTo>
                    <a:pt x="3822941" y="7239"/>
                  </a:lnTo>
                  <a:lnTo>
                    <a:pt x="3823182" y="7467"/>
                  </a:lnTo>
                  <a:lnTo>
                    <a:pt x="3823881" y="6540"/>
                  </a:lnTo>
                  <a:lnTo>
                    <a:pt x="3823881" y="6299"/>
                  </a:lnTo>
                  <a:close/>
                </a:path>
                <a:path w="4424045" h="1171575">
                  <a:moveTo>
                    <a:pt x="3850716" y="1136243"/>
                  </a:moveTo>
                  <a:lnTo>
                    <a:pt x="3847909" y="1134148"/>
                  </a:lnTo>
                  <a:lnTo>
                    <a:pt x="3845814" y="1133208"/>
                  </a:lnTo>
                  <a:lnTo>
                    <a:pt x="3844417" y="1136713"/>
                  </a:lnTo>
                  <a:lnTo>
                    <a:pt x="3846284" y="1138580"/>
                  </a:lnTo>
                  <a:lnTo>
                    <a:pt x="3847909" y="1138339"/>
                  </a:lnTo>
                  <a:lnTo>
                    <a:pt x="3850716" y="1136243"/>
                  </a:lnTo>
                  <a:close/>
                </a:path>
                <a:path w="4424045" h="1171575">
                  <a:moveTo>
                    <a:pt x="3994937" y="1123175"/>
                  </a:moveTo>
                  <a:lnTo>
                    <a:pt x="3992130" y="1121079"/>
                  </a:lnTo>
                  <a:lnTo>
                    <a:pt x="3990035" y="1120140"/>
                  </a:lnTo>
                  <a:lnTo>
                    <a:pt x="3988638" y="1123645"/>
                  </a:lnTo>
                  <a:lnTo>
                    <a:pt x="3990505" y="1125512"/>
                  </a:lnTo>
                  <a:lnTo>
                    <a:pt x="3992130" y="1125270"/>
                  </a:lnTo>
                  <a:lnTo>
                    <a:pt x="3994937" y="1123175"/>
                  </a:lnTo>
                  <a:close/>
                </a:path>
                <a:path w="4424045" h="1171575">
                  <a:moveTo>
                    <a:pt x="4093883" y="6070"/>
                  </a:moveTo>
                  <a:lnTo>
                    <a:pt x="4091546" y="3975"/>
                  </a:lnTo>
                  <a:lnTo>
                    <a:pt x="4089209" y="6070"/>
                  </a:lnTo>
                  <a:lnTo>
                    <a:pt x="4089209" y="8407"/>
                  </a:lnTo>
                  <a:lnTo>
                    <a:pt x="4091546" y="10502"/>
                  </a:lnTo>
                  <a:lnTo>
                    <a:pt x="4093883" y="8407"/>
                  </a:lnTo>
                  <a:lnTo>
                    <a:pt x="4093883" y="6070"/>
                  </a:lnTo>
                  <a:close/>
                </a:path>
                <a:path w="4424045" h="1171575">
                  <a:moveTo>
                    <a:pt x="4217555" y="2336"/>
                  </a:moveTo>
                  <a:lnTo>
                    <a:pt x="4215460" y="0"/>
                  </a:lnTo>
                  <a:lnTo>
                    <a:pt x="4213123" y="0"/>
                  </a:lnTo>
                  <a:lnTo>
                    <a:pt x="4211028" y="2336"/>
                  </a:lnTo>
                  <a:lnTo>
                    <a:pt x="4213364" y="4673"/>
                  </a:lnTo>
                  <a:lnTo>
                    <a:pt x="4215460" y="4673"/>
                  </a:lnTo>
                  <a:lnTo>
                    <a:pt x="4217555" y="2336"/>
                  </a:lnTo>
                  <a:close/>
                </a:path>
                <a:path w="4424045" h="1171575">
                  <a:moveTo>
                    <a:pt x="4388155" y="98945"/>
                  </a:moveTo>
                  <a:lnTo>
                    <a:pt x="4386516" y="98945"/>
                  </a:lnTo>
                  <a:lnTo>
                    <a:pt x="4384878" y="98717"/>
                  </a:lnTo>
                  <a:lnTo>
                    <a:pt x="4383710" y="99187"/>
                  </a:lnTo>
                  <a:lnTo>
                    <a:pt x="4382782" y="99415"/>
                  </a:lnTo>
                  <a:lnTo>
                    <a:pt x="4382313" y="101053"/>
                  </a:lnTo>
                  <a:lnTo>
                    <a:pt x="4381614" y="102209"/>
                  </a:lnTo>
                  <a:lnTo>
                    <a:pt x="4388155" y="102209"/>
                  </a:lnTo>
                  <a:lnTo>
                    <a:pt x="4388155" y="98945"/>
                  </a:lnTo>
                  <a:close/>
                </a:path>
                <a:path w="4424045" h="1171575">
                  <a:moveTo>
                    <a:pt x="4423626" y="1106373"/>
                  </a:moveTo>
                  <a:lnTo>
                    <a:pt x="4421759" y="1104506"/>
                  </a:lnTo>
                  <a:lnTo>
                    <a:pt x="4420120" y="1104734"/>
                  </a:lnTo>
                  <a:lnTo>
                    <a:pt x="4417314" y="1106843"/>
                  </a:lnTo>
                  <a:lnTo>
                    <a:pt x="4420349" y="1108938"/>
                  </a:lnTo>
                  <a:lnTo>
                    <a:pt x="4422457" y="1109878"/>
                  </a:lnTo>
                  <a:lnTo>
                    <a:pt x="4423626" y="110637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09" name="object 109"/>
            <p:cNvSpPr/>
            <p:nvPr/>
          </p:nvSpPr>
          <p:spPr>
            <a:xfrm>
              <a:off x="1144993" y="4248911"/>
              <a:ext cx="4493260" cy="1276985"/>
            </a:xfrm>
            <a:custGeom>
              <a:avLst/>
              <a:gdLst/>
              <a:ahLst/>
              <a:cxnLst/>
              <a:rect l="l" t="t" r="r" b="b"/>
              <a:pathLst>
                <a:path w="4493260" h="1276985">
                  <a:moveTo>
                    <a:pt x="5600" y="1257820"/>
                  </a:moveTo>
                  <a:lnTo>
                    <a:pt x="5372" y="1257122"/>
                  </a:lnTo>
                  <a:lnTo>
                    <a:pt x="3733" y="1256880"/>
                  </a:lnTo>
                  <a:lnTo>
                    <a:pt x="2336" y="1256652"/>
                  </a:lnTo>
                  <a:lnTo>
                    <a:pt x="927" y="1256652"/>
                  </a:lnTo>
                  <a:lnTo>
                    <a:pt x="698" y="1256423"/>
                  </a:lnTo>
                  <a:lnTo>
                    <a:pt x="0" y="1257350"/>
                  </a:lnTo>
                  <a:lnTo>
                    <a:pt x="0" y="1257579"/>
                  </a:lnTo>
                  <a:lnTo>
                    <a:pt x="698" y="1259687"/>
                  </a:lnTo>
                  <a:lnTo>
                    <a:pt x="1168" y="1259687"/>
                  </a:lnTo>
                  <a:lnTo>
                    <a:pt x="2794" y="1259916"/>
                  </a:lnTo>
                  <a:lnTo>
                    <a:pt x="4203" y="1259446"/>
                  </a:lnTo>
                  <a:lnTo>
                    <a:pt x="5600" y="1259217"/>
                  </a:lnTo>
                  <a:lnTo>
                    <a:pt x="5600" y="1257820"/>
                  </a:lnTo>
                  <a:close/>
                </a:path>
                <a:path w="4493260" h="1276985">
                  <a:moveTo>
                    <a:pt x="147015" y="1222349"/>
                  </a:moveTo>
                  <a:lnTo>
                    <a:pt x="144919" y="1220012"/>
                  </a:lnTo>
                  <a:lnTo>
                    <a:pt x="142582" y="1220012"/>
                  </a:lnTo>
                  <a:lnTo>
                    <a:pt x="140487" y="1222349"/>
                  </a:lnTo>
                  <a:lnTo>
                    <a:pt x="142811" y="1224686"/>
                  </a:lnTo>
                  <a:lnTo>
                    <a:pt x="144919" y="1224686"/>
                  </a:lnTo>
                  <a:lnTo>
                    <a:pt x="147015" y="1222349"/>
                  </a:lnTo>
                  <a:close/>
                </a:path>
                <a:path w="4493260" h="1276985">
                  <a:moveTo>
                    <a:pt x="327406" y="1213942"/>
                  </a:moveTo>
                  <a:lnTo>
                    <a:pt x="326936" y="1212545"/>
                  </a:lnTo>
                  <a:lnTo>
                    <a:pt x="326707" y="1211148"/>
                  </a:lnTo>
                  <a:lnTo>
                    <a:pt x="326009" y="1211148"/>
                  </a:lnTo>
                  <a:lnTo>
                    <a:pt x="325310" y="1211376"/>
                  </a:lnTo>
                  <a:lnTo>
                    <a:pt x="324612" y="1211376"/>
                  </a:lnTo>
                  <a:lnTo>
                    <a:pt x="324370" y="1212773"/>
                  </a:lnTo>
                  <a:lnTo>
                    <a:pt x="324142" y="1214412"/>
                  </a:lnTo>
                  <a:lnTo>
                    <a:pt x="324142" y="1215809"/>
                  </a:lnTo>
                  <a:lnTo>
                    <a:pt x="323900" y="1216050"/>
                  </a:lnTo>
                  <a:lnTo>
                    <a:pt x="324840" y="1216748"/>
                  </a:lnTo>
                  <a:lnTo>
                    <a:pt x="325069" y="1216748"/>
                  </a:lnTo>
                  <a:lnTo>
                    <a:pt x="327177" y="1216050"/>
                  </a:lnTo>
                  <a:lnTo>
                    <a:pt x="327177" y="1215580"/>
                  </a:lnTo>
                  <a:lnTo>
                    <a:pt x="327406" y="1213942"/>
                  </a:lnTo>
                  <a:close/>
                </a:path>
                <a:path w="4493260" h="1276985">
                  <a:moveTo>
                    <a:pt x="375945" y="6756"/>
                  </a:moveTo>
                  <a:lnTo>
                    <a:pt x="375246" y="4660"/>
                  </a:lnTo>
                  <a:lnTo>
                    <a:pt x="374777" y="4660"/>
                  </a:lnTo>
                  <a:lnTo>
                    <a:pt x="373151" y="4432"/>
                  </a:lnTo>
                  <a:lnTo>
                    <a:pt x="371513" y="4660"/>
                  </a:lnTo>
                  <a:lnTo>
                    <a:pt x="369874" y="4660"/>
                  </a:lnTo>
                  <a:lnTo>
                    <a:pt x="369874" y="7924"/>
                  </a:lnTo>
                  <a:lnTo>
                    <a:pt x="373151" y="7924"/>
                  </a:lnTo>
                  <a:lnTo>
                    <a:pt x="374777" y="7696"/>
                  </a:lnTo>
                  <a:lnTo>
                    <a:pt x="375246" y="7696"/>
                  </a:lnTo>
                  <a:lnTo>
                    <a:pt x="375945" y="6997"/>
                  </a:lnTo>
                  <a:lnTo>
                    <a:pt x="375945" y="6756"/>
                  </a:lnTo>
                  <a:close/>
                </a:path>
                <a:path w="4493260" h="1276985">
                  <a:moveTo>
                    <a:pt x="409321" y="179920"/>
                  </a:moveTo>
                  <a:lnTo>
                    <a:pt x="407212" y="177584"/>
                  </a:lnTo>
                  <a:lnTo>
                    <a:pt x="404876" y="177584"/>
                  </a:lnTo>
                  <a:lnTo>
                    <a:pt x="402780" y="179920"/>
                  </a:lnTo>
                  <a:lnTo>
                    <a:pt x="404876" y="182245"/>
                  </a:lnTo>
                  <a:lnTo>
                    <a:pt x="407212" y="182245"/>
                  </a:lnTo>
                  <a:lnTo>
                    <a:pt x="409321" y="179920"/>
                  </a:lnTo>
                  <a:close/>
                </a:path>
                <a:path w="4493260" h="1276985">
                  <a:moveTo>
                    <a:pt x="480961" y="1234948"/>
                  </a:moveTo>
                  <a:lnTo>
                    <a:pt x="480720" y="1234249"/>
                  </a:lnTo>
                  <a:lnTo>
                    <a:pt x="479323" y="1234020"/>
                  </a:lnTo>
                  <a:lnTo>
                    <a:pt x="477697" y="1233779"/>
                  </a:lnTo>
                  <a:lnTo>
                    <a:pt x="476288" y="1233779"/>
                  </a:lnTo>
                  <a:lnTo>
                    <a:pt x="476059" y="1233551"/>
                  </a:lnTo>
                  <a:lnTo>
                    <a:pt x="475361" y="1234478"/>
                  </a:lnTo>
                  <a:lnTo>
                    <a:pt x="475361" y="1234719"/>
                  </a:lnTo>
                  <a:lnTo>
                    <a:pt x="476059" y="1236814"/>
                  </a:lnTo>
                  <a:lnTo>
                    <a:pt x="476529" y="1236814"/>
                  </a:lnTo>
                  <a:lnTo>
                    <a:pt x="478155" y="1237043"/>
                  </a:lnTo>
                  <a:lnTo>
                    <a:pt x="479564" y="1236586"/>
                  </a:lnTo>
                  <a:lnTo>
                    <a:pt x="480961" y="1236345"/>
                  </a:lnTo>
                  <a:lnTo>
                    <a:pt x="480961" y="1234948"/>
                  </a:lnTo>
                  <a:close/>
                </a:path>
                <a:path w="4493260" h="1276985">
                  <a:moveTo>
                    <a:pt x="497065" y="1247787"/>
                  </a:moveTo>
                  <a:lnTo>
                    <a:pt x="495427" y="1248486"/>
                  </a:lnTo>
                  <a:lnTo>
                    <a:pt x="492861" y="1244511"/>
                  </a:lnTo>
                  <a:lnTo>
                    <a:pt x="491693" y="1248956"/>
                  </a:lnTo>
                  <a:lnTo>
                    <a:pt x="493560" y="1250581"/>
                  </a:lnTo>
                  <a:lnTo>
                    <a:pt x="495427" y="1250581"/>
                  </a:lnTo>
                  <a:lnTo>
                    <a:pt x="497065" y="1247787"/>
                  </a:lnTo>
                  <a:close/>
                </a:path>
                <a:path w="4493260" h="1276985">
                  <a:moveTo>
                    <a:pt x="516902" y="123672"/>
                  </a:moveTo>
                  <a:lnTo>
                    <a:pt x="515035" y="122047"/>
                  </a:lnTo>
                  <a:lnTo>
                    <a:pt x="513168" y="122047"/>
                  </a:lnTo>
                  <a:lnTo>
                    <a:pt x="511530" y="124841"/>
                  </a:lnTo>
                  <a:lnTo>
                    <a:pt x="513168" y="124142"/>
                  </a:lnTo>
                  <a:lnTo>
                    <a:pt x="515962" y="128104"/>
                  </a:lnTo>
                  <a:lnTo>
                    <a:pt x="516902" y="123672"/>
                  </a:lnTo>
                  <a:close/>
                </a:path>
                <a:path w="4493260" h="1276985">
                  <a:moveTo>
                    <a:pt x="590867" y="1222349"/>
                  </a:moveTo>
                  <a:lnTo>
                    <a:pt x="587375" y="1221181"/>
                  </a:lnTo>
                  <a:lnTo>
                    <a:pt x="585508" y="1223048"/>
                  </a:lnTo>
                  <a:lnTo>
                    <a:pt x="585736" y="1224686"/>
                  </a:lnTo>
                  <a:lnTo>
                    <a:pt x="587832" y="1227480"/>
                  </a:lnTo>
                  <a:lnTo>
                    <a:pt x="589940" y="1224445"/>
                  </a:lnTo>
                  <a:lnTo>
                    <a:pt x="590867" y="1222349"/>
                  </a:lnTo>
                  <a:close/>
                </a:path>
                <a:path w="4493260" h="1276985">
                  <a:moveTo>
                    <a:pt x="599503" y="1267625"/>
                  </a:moveTo>
                  <a:lnTo>
                    <a:pt x="598576" y="1266913"/>
                  </a:lnTo>
                  <a:lnTo>
                    <a:pt x="598335" y="1266913"/>
                  </a:lnTo>
                  <a:lnTo>
                    <a:pt x="596239" y="1267625"/>
                  </a:lnTo>
                  <a:lnTo>
                    <a:pt x="596239" y="1268082"/>
                  </a:lnTo>
                  <a:lnTo>
                    <a:pt x="596011" y="1269720"/>
                  </a:lnTo>
                  <a:lnTo>
                    <a:pt x="596468" y="1271117"/>
                  </a:lnTo>
                  <a:lnTo>
                    <a:pt x="596709" y="1272514"/>
                  </a:lnTo>
                  <a:lnTo>
                    <a:pt x="598106" y="1272514"/>
                  </a:lnTo>
                  <a:lnTo>
                    <a:pt x="598805" y="1272286"/>
                  </a:lnTo>
                  <a:lnTo>
                    <a:pt x="599046" y="1270889"/>
                  </a:lnTo>
                  <a:lnTo>
                    <a:pt x="599274" y="1269250"/>
                  </a:lnTo>
                  <a:lnTo>
                    <a:pt x="599274" y="1267853"/>
                  </a:lnTo>
                  <a:lnTo>
                    <a:pt x="599503" y="1267625"/>
                  </a:lnTo>
                  <a:close/>
                </a:path>
                <a:path w="4493260" h="1276985">
                  <a:moveTo>
                    <a:pt x="723417" y="8864"/>
                  </a:moveTo>
                  <a:lnTo>
                    <a:pt x="721550" y="7226"/>
                  </a:lnTo>
                  <a:lnTo>
                    <a:pt x="719683" y="7226"/>
                  </a:lnTo>
                  <a:lnTo>
                    <a:pt x="718058" y="10033"/>
                  </a:lnTo>
                  <a:lnTo>
                    <a:pt x="719683" y="9563"/>
                  </a:lnTo>
                  <a:lnTo>
                    <a:pt x="722261" y="13296"/>
                  </a:lnTo>
                  <a:lnTo>
                    <a:pt x="723417" y="8864"/>
                  </a:lnTo>
                  <a:close/>
                </a:path>
                <a:path w="4493260" h="1276985">
                  <a:moveTo>
                    <a:pt x="1048029" y="177114"/>
                  </a:moveTo>
                  <a:lnTo>
                    <a:pt x="1047800" y="176415"/>
                  </a:lnTo>
                  <a:lnTo>
                    <a:pt x="1047800" y="175717"/>
                  </a:lnTo>
                  <a:lnTo>
                    <a:pt x="1046391" y="175488"/>
                  </a:lnTo>
                  <a:lnTo>
                    <a:pt x="1044765" y="175247"/>
                  </a:lnTo>
                  <a:lnTo>
                    <a:pt x="1043368" y="175247"/>
                  </a:lnTo>
                  <a:lnTo>
                    <a:pt x="1043127" y="175018"/>
                  </a:lnTo>
                  <a:lnTo>
                    <a:pt x="1042428" y="175945"/>
                  </a:lnTo>
                  <a:lnTo>
                    <a:pt x="1042428" y="176187"/>
                  </a:lnTo>
                  <a:lnTo>
                    <a:pt x="1043127" y="178282"/>
                  </a:lnTo>
                  <a:lnTo>
                    <a:pt x="1043597" y="178282"/>
                  </a:lnTo>
                  <a:lnTo>
                    <a:pt x="1045235" y="178511"/>
                  </a:lnTo>
                  <a:lnTo>
                    <a:pt x="1046632" y="178054"/>
                  </a:lnTo>
                  <a:lnTo>
                    <a:pt x="1048029" y="177812"/>
                  </a:lnTo>
                  <a:lnTo>
                    <a:pt x="1048029" y="177114"/>
                  </a:lnTo>
                  <a:close/>
                </a:path>
                <a:path w="4493260" h="1276985">
                  <a:moveTo>
                    <a:pt x="1179182" y="6527"/>
                  </a:moveTo>
                  <a:lnTo>
                    <a:pt x="1178013" y="3022"/>
                  </a:lnTo>
                  <a:lnTo>
                    <a:pt x="1174978" y="5359"/>
                  </a:lnTo>
                  <a:lnTo>
                    <a:pt x="1172883" y="4660"/>
                  </a:lnTo>
                  <a:lnTo>
                    <a:pt x="1174978" y="7924"/>
                  </a:lnTo>
                  <a:lnTo>
                    <a:pt x="1179182" y="6527"/>
                  </a:lnTo>
                  <a:close/>
                </a:path>
                <a:path w="4493260" h="1276985">
                  <a:moveTo>
                    <a:pt x="1215821" y="1225384"/>
                  </a:moveTo>
                  <a:lnTo>
                    <a:pt x="1212786" y="1223276"/>
                  </a:lnTo>
                  <a:lnTo>
                    <a:pt x="1210678" y="1222349"/>
                  </a:lnTo>
                  <a:lnTo>
                    <a:pt x="1209281" y="1226312"/>
                  </a:lnTo>
                  <a:lnTo>
                    <a:pt x="1211376" y="1227251"/>
                  </a:lnTo>
                  <a:lnTo>
                    <a:pt x="1213243" y="1227950"/>
                  </a:lnTo>
                  <a:lnTo>
                    <a:pt x="1215821" y="1225384"/>
                  </a:lnTo>
                  <a:close/>
                </a:path>
                <a:path w="4493260" h="1276985">
                  <a:moveTo>
                    <a:pt x="1336929" y="179451"/>
                  </a:moveTo>
                  <a:lnTo>
                    <a:pt x="1336001" y="178752"/>
                  </a:lnTo>
                  <a:lnTo>
                    <a:pt x="1335760" y="178752"/>
                  </a:lnTo>
                  <a:lnTo>
                    <a:pt x="1333665" y="179451"/>
                  </a:lnTo>
                  <a:lnTo>
                    <a:pt x="1333665" y="179920"/>
                  </a:lnTo>
                  <a:lnTo>
                    <a:pt x="1333436" y="181546"/>
                  </a:lnTo>
                  <a:lnTo>
                    <a:pt x="1333893" y="182956"/>
                  </a:lnTo>
                  <a:lnTo>
                    <a:pt x="1334135" y="184353"/>
                  </a:lnTo>
                  <a:lnTo>
                    <a:pt x="1335532" y="184353"/>
                  </a:lnTo>
                  <a:lnTo>
                    <a:pt x="1336230" y="184111"/>
                  </a:lnTo>
                  <a:lnTo>
                    <a:pt x="1336459" y="182714"/>
                  </a:lnTo>
                  <a:lnTo>
                    <a:pt x="1336700" y="181089"/>
                  </a:lnTo>
                  <a:lnTo>
                    <a:pt x="1336700" y="179679"/>
                  </a:lnTo>
                  <a:lnTo>
                    <a:pt x="1336929" y="179451"/>
                  </a:lnTo>
                  <a:close/>
                </a:path>
                <a:path w="4493260" h="1276985">
                  <a:moveTo>
                    <a:pt x="1399476" y="176644"/>
                  </a:moveTo>
                  <a:lnTo>
                    <a:pt x="1396441" y="174548"/>
                  </a:lnTo>
                  <a:lnTo>
                    <a:pt x="1394333" y="173621"/>
                  </a:lnTo>
                  <a:lnTo>
                    <a:pt x="1392936" y="177114"/>
                  </a:lnTo>
                  <a:lnTo>
                    <a:pt x="1395044" y="178981"/>
                  </a:lnTo>
                  <a:lnTo>
                    <a:pt x="1396669" y="178752"/>
                  </a:lnTo>
                  <a:lnTo>
                    <a:pt x="1399476" y="176644"/>
                  </a:lnTo>
                  <a:close/>
                </a:path>
                <a:path w="4493260" h="1276985">
                  <a:moveTo>
                    <a:pt x="1402041" y="1177302"/>
                  </a:moveTo>
                  <a:lnTo>
                    <a:pt x="1401800" y="1176604"/>
                  </a:lnTo>
                  <a:lnTo>
                    <a:pt x="1401813" y="1175207"/>
                  </a:lnTo>
                  <a:lnTo>
                    <a:pt x="1400403" y="1174978"/>
                  </a:lnTo>
                  <a:lnTo>
                    <a:pt x="1398778" y="1174737"/>
                  </a:lnTo>
                  <a:lnTo>
                    <a:pt x="1397368" y="1174737"/>
                  </a:lnTo>
                  <a:lnTo>
                    <a:pt x="1397139" y="1174508"/>
                  </a:lnTo>
                  <a:lnTo>
                    <a:pt x="1396441" y="1175435"/>
                  </a:lnTo>
                  <a:lnTo>
                    <a:pt x="1396441" y="1175677"/>
                  </a:lnTo>
                  <a:lnTo>
                    <a:pt x="1397139" y="1177772"/>
                  </a:lnTo>
                  <a:lnTo>
                    <a:pt x="1397609" y="1177772"/>
                  </a:lnTo>
                  <a:lnTo>
                    <a:pt x="1399235" y="1178013"/>
                  </a:lnTo>
                  <a:lnTo>
                    <a:pt x="1400644" y="1177544"/>
                  </a:lnTo>
                  <a:lnTo>
                    <a:pt x="1402041" y="1177302"/>
                  </a:lnTo>
                  <a:close/>
                </a:path>
                <a:path w="4493260" h="1276985">
                  <a:moveTo>
                    <a:pt x="1485823" y="1225613"/>
                  </a:moveTo>
                  <a:lnTo>
                    <a:pt x="1482318" y="1224216"/>
                  </a:lnTo>
                  <a:lnTo>
                    <a:pt x="1480451" y="1226312"/>
                  </a:lnTo>
                  <a:lnTo>
                    <a:pt x="1480680" y="1227950"/>
                  </a:lnTo>
                  <a:lnTo>
                    <a:pt x="1482788" y="1230744"/>
                  </a:lnTo>
                  <a:lnTo>
                    <a:pt x="1484884" y="1227709"/>
                  </a:lnTo>
                  <a:lnTo>
                    <a:pt x="1485823" y="1225613"/>
                  </a:lnTo>
                  <a:close/>
                </a:path>
                <a:path w="4493260" h="1276985">
                  <a:moveTo>
                    <a:pt x="1494218" y="1222349"/>
                  </a:moveTo>
                  <a:lnTo>
                    <a:pt x="1492123" y="1220012"/>
                  </a:lnTo>
                  <a:lnTo>
                    <a:pt x="1489786" y="1220012"/>
                  </a:lnTo>
                  <a:lnTo>
                    <a:pt x="1487678" y="1222349"/>
                  </a:lnTo>
                  <a:lnTo>
                    <a:pt x="1489786" y="1224686"/>
                  </a:lnTo>
                  <a:lnTo>
                    <a:pt x="1491881" y="1224686"/>
                  </a:lnTo>
                  <a:lnTo>
                    <a:pt x="1494218" y="1222349"/>
                  </a:lnTo>
                  <a:close/>
                </a:path>
                <a:path w="4493260" h="1276985">
                  <a:moveTo>
                    <a:pt x="1625371" y="107340"/>
                  </a:moveTo>
                  <a:lnTo>
                    <a:pt x="1624431" y="106641"/>
                  </a:lnTo>
                  <a:lnTo>
                    <a:pt x="1624203" y="106641"/>
                  </a:lnTo>
                  <a:lnTo>
                    <a:pt x="1622107" y="107340"/>
                  </a:lnTo>
                  <a:lnTo>
                    <a:pt x="1622107" y="107810"/>
                  </a:lnTo>
                  <a:lnTo>
                    <a:pt x="1621866" y="109435"/>
                  </a:lnTo>
                  <a:lnTo>
                    <a:pt x="1622336" y="110845"/>
                  </a:lnTo>
                  <a:lnTo>
                    <a:pt x="1622564" y="112242"/>
                  </a:lnTo>
                  <a:lnTo>
                    <a:pt x="1623961" y="112242"/>
                  </a:lnTo>
                  <a:lnTo>
                    <a:pt x="1624672" y="112014"/>
                  </a:lnTo>
                  <a:lnTo>
                    <a:pt x="1624901" y="110604"/>
                  </a:lnTo>
                  <a:lnTo>
                    <a:pt x="1625130" y="108978"/>
                  </a:lnTo>
                  <a:lnTo>
                    <a:pt x="1625130" y="107569"/>
                  </a:lnTo>
                  <a:lnTo>
                    <a:pt x="1625371" y="107340"/>
                  </a:lnTo>
                  <a:close/>
                </a:path>
                <a:path w="4493260" h="1276985">
                  <a:moveTo>
                    <a:pt x="1720342" y="130441"/>
                  </a:moveTo>
                  <a:lnTo>
                    <a:pt x="1718945" y="126238"/>
                  </a:lnTo>
                  <a:lnTo>
                    <a:pt x="1715439" y="127406"/>
                  </a:lnTo>
                  <a:lnTo>
                    <a:pt x="1717776" y="130441"/>
                  </a:lnTo>
                  <a:lnTo>
                    <a:pt x="1717078" y="132549"/>
                  </a:lnTo>
                  <a:lnTo>
                    <a:pt x="1720342" y="130441"/>
                  </a:lnTo>
                  <a:close/>
                </a:path>
                <a:path w="4493260" h="1276985">
                  <a:moveTo>
                    <a:pt x="1723847" y="3022"/>
                  </a:moveTo>
                  <a:lnTo>
                    <a:pt x="1720811" y="927"/>
                  </a:lnTo>
                  <a:lnTo>
                    <a:pt x="1718716" y="0"/>
                  </a:lnTo>
                  <a:lnTo>
                    <a:pt x="1717306" y="3492"/>
                  </a:lnTo>
                  <a:lnTo>
                    <a:pt x="1719414" y="5359"/>
                  </a:lnTo>
                  <a:lnTo>
                    <a:pt x="1721040" y="5130"/>
                  </a:lnTo>
                  <a:lnTo>
                    <a:pt x="1723847" y="3022"/>
                  </a:lnTo>
                  <a:close/>
                </a:path>
                <a:path w="4493260" h="1276985">
                  <a:moveTo>
                    <a:pt x="1824888" y="9093"/>
                  </a:moveTo>
                  <a:lnTo>
                    <a:pt x="1822792" y="7226"/>
                  </a:lnTo>
                  <a:lnTo>
                    <a:pt x="1821154" y="7467"/>
                  </a:lnTo>
                  <a:lnTo>
                    <a:pt x="1818360" y="9563"/>
                  </a:lnTo>
                  <a:lnTo>
                    <a:pt x="1821395" y="11658"/>
                  </a:lnTo>
                  <a:lnTo>
                    <a:pt x="1823491" y="12598"/>
                  </a:lnTo>
                  <a:lnTo>
                    <a:pt x="1824888" y="9093"/>
                  </a:lnTo>
                  <a:close/>
                </a:path>
                <a:path w="4493260" h="1276985">
                  <a:moveTo>
                    <a:pt x="1834921" y="1251750"/>
                  </a:moveTo>
                  <a:lnTo>
                    <a:pt x="1832825" y="1249413"/>
                  </a:lnTo>
                  <a:lnTo>
                    <a:pt x="1830730" y="1249413"/>
                  </a:lnTo>
                  <a:lnTo>
                    <a:pt x="1828393" y="1251750"/>
                  </a:lnTo>
                  <a:lnTo>
                    <a:pt x="1830489" y="1254086"/>
                  </a:lnTo>
                  <a:lnTo>
                    <a:pt x="1832825" y="1254086"/>
                  </a:lnTo>
                  <a:lnTo>
                    <a:pt x="1834921" y="1251750"/>
                  </a:lnTo>
                  <a:close/>
                </a:path>
                <a:path w="4493260" h="1276985">
                  <a:moveTo>
                    <a:pt x="1884870" y="1213015"/>
                  </a:moveTo>
                  <a:lnTo>
                    <a:pt x="1882533" y="1210678"/>
                  </a:lnTo>
                  <a:lnTo>
                    <a:pt x="1880196" y="1212773"/>
                  </a:lnTo>
                  <a:lnTo>
                    <a:pt x="1880196" y="1215110"/>
                  </a:lnTo>
                  <a:lnTo>
                    <a:pt x="1882533" y="1217218"/>
                  </a:lnTo>
                  <a:lnTo>
                    <a:pt x="1884870" y="1215110"/>
                  </a:lnTo>
                  <a:lnTo>
                    <a:pt x="1884870" y="1213015"/>
                  </a:lnTo>
                  <a:close/>
                </a:path>
                <a:path w="4493260" h="1276985">
                  <a:moveTo>
                    <a:pt x="1898637" y="1235417"/>
                  </a:moveTo>
                  <a:lnTo>
                    <a:pt x="1895132" y="1234249"/>
                  </a:lnTo>
                  <a:lnTo>
                    <a:pt x="1893265" y="1236116"/>
                  </a:lnTo>
                  <a:lnTo>
                    <a:pt x="1893506" y="1237754"/>
                  </a:lnTo>
                  <a:lnTo>
                    <a:pt x="1895602" y="1240548"/>
                  </a:lnTo>
                  <a:lnTo>
                    <a:pt x="1897697" y="1237513"/>
                  </a:lnTo>
                  <a:lnTo>
                    <a:pt x="1898637" y="1235417"/>
                  </a:lnTo>
                  <a:close/>
                </a:path>
                <a:path w="4493260" h="1276985">
                  <a:moveTo>
                    <a:pt x="1903539" y="2794"/>
                  </a:moveTo>
                  <a:lnTo>
                    <a:pt x="1899107" y="1397"/>
                  </a:lnTo>
                  <a:lnTo>
                    <a:pt x="1897240" y="4660"/>
                  </a:lnTo>
                  <a:lnTo>
                    <a:pt x="1899335" y="3962"/>
                  </a:lnTo>
                  <a:lnTo>
                    <a:pt x="1902371" y="6299"/>
                  </a:lnTo>
                  <a:lnTo>
                    <a:pt x="1903145" y="3962"/>
                  </a:lnTo>
                  <a:lnTo>
                    <a:pt x="1903539" y="2794"/>
                  </a:lnTo>
                  <a:close/>
                </a:path>
                <a:path w="4493260" h="1276985">
                  <a:moveTo>
                    <a:pt x="1910537" y="9093"/>
                  </a:moveTo>
                  <a:lnTo>
                    <a:pt x="1909597" y="8394"/>
                  </a:lnTo>
                  <a:lnTo>
                    <a:pt x="1909368" y="8394"/>
                  </a:lnTo>
                  <a:lnTo>
                    <a:pt x="1907273" y="9093"/>
                  </a:lnTo>
                  <a:lnTo>
                    <a:pt x="1907273" y="9563"/>
                  </a:lnTo>
                  <a:lnTo>
                    <a:pt x="1907032" y="11201"/>
                  </a:lnTo>
                  <a:lnTo>
                    <a:pt x="1907501" y="12598"/>
                  </a:lnTo>
                  <a:lnTo>
                    <a:pt x="1907730" y="13995"/>
                  </a:lnTo>
                  <a:lnTo>
                    <a:pt x="1909140" y="13995"/>
                  </a:lnTo>
                  <a:lnTo>
                    <a:pt x="1909838" y="13766"/>
                  </a:lnTo>
                  <a:lnTo>
                    <a:pt x="1910067" y="12357"/>
                  </a:lnTo>
                  <a:lnTo>
                    <a:pt x="1910308" y="10731"/>
                  </a:lnTo>
                  <a:lnTo>
                    <a:pt x="1910308" y="9334"/>
                  </a:lnTo>
                  <a:lnTo>
                    <a:pt x="1910537" y="9093"/>
                  </a:lnTo>
                  <a:close/>
                </a:path>
                <a:path w="4493260" h="1276985">
                  <a:moveTo>
                    <a:pt x="1929676" y="1239151"/>
                  </a:moveTo>
                  <a:lnTo>
                    <a:pt x="1928977" y="1237043"/>
                  </a:lnTo>
                  <a:lnTo>
                    <a:pt x="1928507" y="1237043"/>
                  </a:lnTo>
                  <a:lnTo>
                    <a:pt x="1926869" y="1236814"/>
                  </a:lnTo>
                  <a:lnTo>
                    <a:pt x="1925472" y="1237284"/>
                  </a:lnTo>
                  <a:lnTo>
                    <a:pt x="1924075" y="1237513"/>
                  </a:lnTo>
                  <a:lnTo>
                    <a:pt x="1924075" y="1238910"/>
                  </a:lnTo>
                  <a:lnTo>
                    <a:pt x="1924304" y="1239621"/>
                  </a:lnTo>
                  <a:lnTo>
                    <a:pt x="1925942" y="1239850"/>
                  </a:lnTo>
                  <a:lnTo>
                    <a:pt x="1927339" y="1240078"/>
                  </a:lnTo>
                  <a:lnTo>
                    <a:pt x="1928736" y="1240078"/>
                  </a:lnTo>
                  <a:lnTo>
                    <a:pt x="1928977" y="1240320"/>
                  </a:lnTo>
                  <a:lnTo>
                    <a:pt x="1929676" y="1239380"/>
                  </a:lnTo>
                  <a:lnTo>
                    <a:pt x="1929676" y="1239151"/>
                  </a:lnTo>
                  <a:close/>
                </a:path>
                <a:path w="4493260" h="1276985">
                  <a:moveTo>
                    <a:pt x="1956269" y="1264818"/>
                  </a:moveTo>
                  <a:lnTo>
                    <a:pt x="1954174" y="1262481"/>
                  </a:lnTo>
                  <a:lnTo>
                    <a:pt x="1951837" y="1262481"/>
                  </a:lnTo>
                  <a:lnTo>
                    <a:pt x="1949742" y="1264818"/>
                  </a:lnTo>
                  <a:lnTo>
                    <a:pt x="1951837" y="1267155"/>
                  </a:lnTo>
                  <a:lnTo>
                    <a:pt x="1954174" y="1267155"/>
                  </a:lnTo>
                  <a:lnTo>
                    <a:pt x="1956269" y="1264818"/>
                  </a:lnTo>
                  <a:close/>
                </a:path>
                <a:path w="4493260" h="1276985">
                  <a:moveTo>
                    <a:pt x="2002243" y="1261084"/>
                  </a:moveTo>
                  <a:lnTo>
                    <a:pt x="2001316" y="1260386"/>
                  </a:lnTo>
                  <a:lnTo>
                    <a:pt x="2001075" y="1260386"/>
                  </a:lnTo>
                  <a:lnTo>
                    <a:pt x="1998980" y="1261084"/>
                  </a:lnTo>
                  <a:lnTo>
                    <a:pt x="1998980" y="1261554"/>
                  </a:lnTo>
                  <a:lnTo>
                    <a:pt x="1998751" y="1263180"/>
                  </a:lnTo>
                  <a:lnTo>
                    <a:pt x="1999208" y="1264589"/>
                  </a:lnTo>
                  <a:lnTo>
                    <a:pt x="1999449" y="1265986"/>
                  </a:lnTo>
                  <a:lnTo>
                    <a:pt x="2000846" y="1265986"/>
                  </a:lnTo>
                  <a:lnTo>
                    <a:pt x="2001545" y="1265758"/>
                  </a:lnTo>
                  <a:lnTo>
                    <a:pt x="2001786" y="1264119"/>
                  </a:lnTo>
                  <a:lnTo>
                    <a:pt x="2002015" y="1262722"/>
                  </a:lnTo>
                  <a:lnTo>
                    <a:pt x="2002015" y="1261313"/>
                  </a:lnTo>
                  <a:lnTo>
                    <a:pt x="2002243" y="1261084"/>
                  </a:lnTo>
                  <a:close/>
                </a:path>
                <a:path w="4493260" h="1276985">
                  <a:moveTo>
                    <a:pt x="2005520" y="1212075"/>
                  </a:moveTo>
                  <a:lnTo>
                    <a:pt x="2004110" y="1207643"/>
                  </a:lnTo>
                  <a:lnTo>
                    <a:pt x="2000618" y="1208811"/>
                  </a:lnTo>
                  <a:lnTo>
                    <a:pt x="2002942" y="1211846"/>
                  </a:lnTo>
                  <a:lnTo>
                    <a:pt x="2002243" y="1213942"/>
                  </a:lnTo>
                  <a:lnTo>
                    <a:pt x="2005520" y="1212075"/>
                  </a:lnTo>
                  <a:close/>
                </a:path>
                <a:path w="4493260" h="1276985">
                  <a:moveTo>
                    <a:pt x="2091397" y="1196441"/>
                  </a:moveTo>
                  <a:lnTo>
                    <a:pt x="2089061" y="1194346"/>
                  </a:lnTo>
                  <a:lnTo>
                    <a:pt x="2086724" y="1196441"/>
                  </a:lnTo>
                  <a:lnTo>
                    <a:pt x="2086724" y="1198778"/>
                  </a:lnTo>
                  <a:lnTo>
                    <a:pt x="2089061" y="1200873"/>
                  </a:lnTo>
                  <a:lnTo>
                    <a:pt x="2091397" y="1198778"/>
                  </a:lnTo>
                  <a:lnTo>
                    <a:pt x="2091397" y="1196441"/>
                  </a:lnTo>
                  <a:close/>
                </a:path>
                <a:path w="4493260" h="1276985">
                  <a:moveTo>
                    <a:pt x="2251951" y="1214882"/>
                  </a:moveTo>
                  <a:lnTo>
                    <a:pt x="2251710" y="1213243"/>
                  </a:lnTo>
                  <a:lnTo>
                    <a:pt x="2249614" y="1210449"/>
                  </a:lnTo>
                  <a:lnTo>
                    <a:pt x="2247506" y="1213485"/>
                  </a:lnTo>
                  <a:lnTo>
                    <a:pt x="2246579" y="1215580"/>
                  </a:lnTo>
                  <a:lnTo>
                    <a:pt x="2250084" y="1216977"/>
                  </a:lnTo>
                  <a:lnTo>
                    <a:pt x="2251951" y="1214882"/>
                  </a:lnTo>
                  <a:close/>
                </a:path>
                <a:path w="4493260" h="1276985">
                  <a:moveTo>
                    <a:pt x="2274354" y="1227010"/>
                  </a:moveTo>
                  <a:lnTo>
                    <a:pt x="2274112" y="1223975"/>
                  </a:lnTo>
                  <a:lnTo>
                    <a:pt x="2267585" y="1223975"/>
                  </a:lnTo>
                  <a:lnTo>
                    <a:pt x="2267343" y="1225842"/>
                  </a:lnTo>
                  <a:lnTo>
                    <a:pt x="2268512" y="1227010"/>
                  </a:lnTo>
                  <a:lnTo>
                    <a:pt x="2270150" y="1227251"/>
                  </a:lnTo>
                  <a:lnTo>
                    <a:pt x="2272246" y="1227480"/>
                  </a:lnTo>
                  <a:lnTo>
                    <a:pt x="2274354" y="1227010"/>
                  </a:lnTo>
                  <a:close/>
                </a:path>
                <a:path w="4493260" h="1276985">
                  <a:moveTo>
                    <a:pt x="2290686" y="175018"/>
                  </a:moveTo>
                  <a:lnTo>
                    <a:pt x="2290216" y="173621"/>
                  </a:lnTo>
                  <a:lnTo>
                    <a:pt x="2289987" y="172212"/>
                  </a:lnTo>
                  <a:lnTo>
                    <a:pt x="2288578" y="172212"/>
                  </a:lnTo>
                  <a:lnTo>
                    <a:pt x="2287879" y="172453"/>
                  </a:lnTo>
                  <a:lnTo>
                    <a:pt x="2287651" y="173850"/>
                  </a:lnTo>
                  <a:lnTo>
                    <a:pt x="2287422" y="175488"/>
                  </a:lnTo>
                  <a:lnTo>
                    <a:pt x="2287422" y="176885"/>
                  </a:lnTo>
                  <a:lnTo>
                    <a:pt x="2287181" y="177114"/>
                  </a:lnTo>
                  <a:lnTo>
                    <a:pt x="2288121" y="177812"/>
                  </a:lnTo>
                  <a:lnTo>
                    <a:pt x="2288349" y="177812"/>
                  </a:lnTo>
                  <a:lnTo>
                    <a:pt x="2290445" y="177114"/>
                  </a:lnTo>
                  <a:lnTo>
                    <a:pt x="2290445" y="176644"/>
                  </a:lnTo>
                  <a:lnTo>
                    <a:pt x="2290686" y="175018"/>
                  </a:lnTo>
                  <a:close/>
                </a:path>
                <a:path w="4493260" h="1276985">
                  <a:moveTo>
                    <a:pt x="2310282" y="1186180"/>
                  </a:moveTo>
                  <a:lnTo>
                    <a:pt x="2308187" y="1183843"/>
                  </a:lnTo>
                  <a:lnTo>
                    <a:pt x="2305850" y="1183843"/>
                  </a:lnTo>
                  <a:lnTo>
                    <a:pt x="2303754" y="1186180"/>
                  </a:lnTo>
                  <a:lnTo>
                    <a:pt x="2305850" y="1188504"/>
                  </a:lnTo>
                  <a:lnTo>
                    <a:pt x="2308187" y="1188504"/>
                  </a:lnTo>
                  <a:lnTo>
                    <a:pt x="2310282" y="1186180"/>
                  </a:lnTo>
                  <a:close/>
                </a:path>
                <a:path w="4493260" h="1276985">
                  <a:moveTo>
                    <a:pt x="2418334" y="1243584"/>
                  </a:moveTo>
                  <a:lnTo>
                    <a:pt x="2416238" y="1244053"/>
                  </a:lnTo>
                  <a:lnTo>
                    <a:pt x="2413431" y="1241945"/>
                  </a:lnTo>
                  <a:lnTo>
                    <a:pt x="2412034" y="1245450"/>
                  </a:lnTo>
                  <a:lnTo>
                    <a:pt x="2416467" y="1246847"/>
                  </a:lnTo>
                  <a:lnTo>
                    <a:pt x="2418067" y="1244053"/>
                  </a:lnTo>
                  <a:lnTo>
                    <a:pt x="2418334" y="1243584"/>
                  </a:lnTo>
                  <a:close/>
                </a:path>
                <a:path w="4493260" h="1276985">
                  <a:moveTo>
                    <a:pt x="2441435" y="1191082"/>
                  </a:moveTo>
                  <a:lnTo>
                    <a:pt x="2439339" y="1191780"/>
                  </a:lnTo>
                  <a:lnTo>
                    <a:pt x="2436304" y="1189443"/>
                  </a:lnTo>
                  <a:lnTo>
                    <a:pt x="2435136" y="1192949"/>
                  </a:lnTo>
                  <a:lnTo>
                    <a:pt x="2439568" y="1194346"/>
                  </a:lnTo>
                  <a:lnTo>
                    <a:pt x="2441041" y="1191780"/>
                  </a:lnTo>
                  <a:lnTo>
                    <a:pt x="2441435" y="1191082"/>
                  </a:lnTo>
                  <a:close/>
                </a:path>
                <a:path w="4493260" h="1276985">
                  <a:moveTo>
                    <a:pt x="2480868" y="1272984"/>
                  </a:moveTo>
                  <a:lnTo>
                    <a:pt x="2480411" y="1271587"/>
                  </a:lnTo>
                  <a:lnTo>
                    <a:pt x="2480170" y="1270190"/>
                  </a:lnTo>
                  <a:lnTo>
                    <a:pt x="2478773" y="1270190"/>
                  </a:lnTo>
                  <a:lnTo>
                    <a:pt x="2478074" y="1270419"/>
                  </a:lnTo>
                  <a:lnTo>
                    <a:pt x="2477846" y="1272057"/>
                  </a:lnTo>
                  <a:lnTo>
                    <a:pt x="2477605" y="1273454"/>
                  </a:lnTo>
                  <a:lnTo>
                    <a:pt x="2477605" y="1274851"/>
                  </a:lnTo>
                  <a:lnTo>
                    <a:pt x="2477376" y="1275092"/>
                  </a:lnTo>
                  <a:lnTo>
                    <a:pt x="2478303" y="1275791"/>
                  </a:lnTo>
                  <a:lnTo>
                    <a:pt x="2478544" y="1275791"/>
                  </a:lnTo>
                  <a:lnTo>
                    <a:pt x="2480640" y="1275092"/>
                  </a:lnTo>
                  <a:lnTo>
                    <a:pt x="2480640" y="1274622"/>
                  </a:lnTo>
                  <a:lnTo>
                    <a:pt x="2480868" y="1272984"/>
                  </a:lnTo>
                  <a:close/>
                </a:path>
                <a:path w="4493260" h="1276985">
                  <a:moveTo>
                    <a:pt x="2490673" y="1210678"/>
                  </a:moveTo>
                  <a:lnTo>
                    <a:pt x="2490203" y="1209281"/>
                  </a:lnTo>
                  <a:lnTo>
                    <a:pt x="2489974" y="1207884"/>
                  </a:lnTo>
                  <a:lnTo>
                    <a:pt x="2489276" y="1207884"/>
                  </a:lnTo>
                  <a:lnTo>
                    <a:pt x="2488577" y="1208112"/>
                  </a:lnTo>
                  <a:lnTo>
                    <a:pt x="2487879" y="1208112"/>
                  </a:lnTo>
                  <a:lnTo>
                    <a:pt x="2487638" y="1209751"/>
                  </a:lnTo>
                  <a:lnTo>
                    <a:pt x="2487409" y="1211148"/>
                  </a:lnTo>
                  <a:lnTo>
                    <a:pt x="2487409" y="1212545"/>
                  </a:lnTo>
                  <a:lnTo>
                    <a:pt x="2487180" y="1212773"/>
                  </a:lnTo>
                  <a:lnTo>
                    <a:pt x="2488107" y="1213485"/>
                  </a:lnTo>
                  <a:lnTo>
                    <a:pt x="2488336" y="1213485"/>
                  </a:lnTo>
                  <a:lnTo>
                    <a:pt x="2490444" y="1212773"/>
                  </a:lnTo>
                  <a:lnTo>
                    <a:pt x="2490444" y="1212316"/>
                  </a:lnTo>
                  <a:lnTo>
                    <a:pt x="2490673" y="1210678"/>
                  </a:lnTo>
                  <a:close/>
                </a:path>
                <a:path w="4493260" h="1276985">
                  <a:moveTo>
                    <a:pt x="2549245" y="1271117"/>
                  </a:moveTo>
                  <a:lnTo>
                    <a:pt x="2544813" y="1269720"/>
                  </a:lnTo>
                  <a:lnTo>
                    <a:pt x="2542946" y="1272984"/>
                  </a:lnTo>
                  <a:lnTo>
                    <a:pt x="2545054" y="1272514"/>
                  </a:lnTo>
                  <a:lnTo>
                    <a:pt x="2548077" y="1274622"/>
                  </a:lnTo>
                  <a:lnTo>
                    <a:pt x="2548788" y="1272514"/>
                  </a:lnTo>
                  <a:lnTo>
                    <a:pt x="2549245" y="1271117"/>
                  </a:lnTo>
                  <a:close/>
                </a:path>
                <a:path w="4493260" h="1276985">
                  <a:moveTo>
                    <a:pt x="2552522" y="173151"/>
                  </a:moveTo>
                  <a:lnTo>
                    <a:pt x="2548077" y="171754"/>
                  </a:lnTo>
                  <a:lnTo>
                    <a:pt x="2546210" y="175018"/>
                  </a:lnTo>
                  <a:lnTo>
                    <a:pt x="2548318" y="174548"/>
                  </a:lnTo>
                  <a:lnTo>
                    <a:pt x="2551353" y="176644"/>
                  </a:lnTo>
                  <a:lnTo>
                    <a:pt x="2552052" y="174548"/>
                  </a:lnTo>
                  <a:lnTo>
                    <a:pt x="2552522" y="173151"/>
                  </a:lnTo>
                  <a:close/>
                </a:path>
                <a:path w="4493260" h="1276985">
                  <a:moveTo>
                    <a:pt x="2613190" y="1271587"/>
                  </a:moveTo>
                  <a:lnTo>
                    <a:pt x="2609697" y="1269949"/>
                  </a:lnTo>
                  <a:lnTo>
                    <a:pt x="2607818" y="1272057"/>
                  </a:lnTo>
                  <a:lnTo>
                    <a:pt x="2608059" y="1273683"/>
                  </a:lnTo>
                  <a:lnTo>
                    <a:pt x="2610154" y="1276489"/>
                  </a:lnTo>
                  <a:lnTo>
                    <a:pt x="2612263" y="1273683"/>
                  </a:lnTo>
                  <a:lnTo>
                    <a:pt x="2613190" y="1271587"/>
                  </a:lnTo>
                  <a:close/>
                </a:path>
                <a:path w="4493260" h="1276985">
                  <a:moveTo>
                    <a:pt x="2621597" y="1205776"/>
                  </a:moveTo>
                  <a:lnTo>
                    <a:pt x="2619489" y="1203439"/>
                  </a:lnTo>
                  <a:lnTo>
                    <a:pt x="2617152" y="1203439"/>
                  </a:lnTo>
                  <a:lnTo>
                    <a:pt x="2615057" y="1205776"/>
                  </a:lnTo>
                  <a:lnTo>
                    <a:pt x="2617152" y="1208112"/>
                  </a:lnTo>
                  <a:lnTo>
                    <a:pt x="2619489" y="1208112"/>
                  </a:lnTo>
                  <a:lnTo>
                    <a:pt x="2621597" y="1205776"/>
                  </a:lnTo>
                  <a:close/>
                </a:path>
                <a:path w="4493260" h="1276985">
                  <a:moveTo>
                    <a:pt x="2664295" y="1253388"/>
                  </a:moveTo>
                  <a:lnTo>
                    <a:pt x="2663825" y="1251978"/>
                  </a:lnTo>
                  <a:lnTo>
                    <a:pt x="2663596" y="1250581"/>
                  </a:lnTo>
                  <a:lnTo>
                    <a:pt x="2662199" y="1250581"/>
                  </a:lnTo>
                  <a:lnTo>
                    <a:pt x="2661501" y="1250823"/>
                  </a:lnTo>
                  <a:lnTo>
                    <a:pt x="2661259" y="1252448"/>
                  </a:lnTo>
                  <a:lnTo>
                    <a:pt x="2661031" y="1253845"/>
                  </a:lnTo>
                  <a:lnTo>
                    <a:pt x="2661031" y="1255255"/>
                  </a:lnTo>
                  <a:lnTo>
                    <a:pt x="2660802" y="1255483"/>
                  </a:lnTo>
                  <a:lnTo>
                    <a:pt x="2661729" y="1256182"/>
                  </a:lnTo>
                  <a:lnTo>
                    <a:pt x="2661958" y="1256182"/>
                  </a:lnTo>
                  <a:lnTo>
                    <a:pt x="2664066" y="1255483"/>
                  </a:lnTo>
                  <a:lnTo>
                    <a:pt x="2664066" y="1255014"/>
                  </a:lnTo>
                  <a:lnTo>
                    <a:pt x="2664295" y="1253388"/>
                  </a:lnTo>
                  <a:close/>
                </a:path>
                <a:path w="4493260" h="1276985">
                  <a:moveTo>
                    <a:pt x="2670835" y="1176375"/>
                  </a:moveTo>
                  <a:lnTo>
                    <a:pt x="2668727" y="1174038"/>
                  </a:lnTo>
                  <a:lnTo>
                    <a:pt x="2666403" y="1174038"/>
                  </a:lnTo>
                  <a:lnTo>
                    <a:pt x="2664295" y="1176375"/>
                  </a:lnTo>
                  <a:lnTo>
                    <a:pt x="2666403" y="1178712"/>
                  </a:lnTo>
                  <a:lnTo>
                    <a:pt x="2668727" y="1178712"/>
                  </a:lnTo>
                  <a:lnTo>
                    <a:pt x="2670835" y="1176375"/>
                  </a:lnTo>
                  <a:close/>
                </a:path>
                <a:path w="4493260" h="1276985">
                  <a:moveTo>
                    <a:pt x="2735935" y="1239151"/>
                  </a:moveTo>
                  <a:lnTo>
                    <a:pt x="2735237" y="1237043"/>
                  </a:lnTo>
                  <a:lnTo>
                    <a:pt x="2734767" y="1237043"/>
                  </a:lnTo>
                  <a:lnTo>
                    <a:pt x="2733141" y="1236814"/>
                  </a:lnTo>
                  <a:lnTo>
                    <a:pt x="2731744" y="1237284"/>
                  </a:lnTo>
                  <a:lnTo>
                    <a:pt x="2730335" y="1237513"/>
                  </a:lnTo>
                  <a:lnTo>
                    <a:pt x="2730335" y="1238910"/>
                  </a:lnTo>
                  <a:lnTo>
                    <a:pt x="2730576" y="1239621"/>
                  </a:lnTo>
                  <a:lnTo>
                    <a:pt x="2732201" y="1239850"/>
                  </a:lnTo>
                  <a:lnTo>
                    <a:pt x="2733611" y="1240078"/>
                  </a:lnTo>
                  <a:lnTo>
                    <a:pt x="2735008" y="1240078"/>
                  </a:lnTo>
                  <a:lnTo>
                    <a:pt x="2735237" y="1240320"/>
                  </a:lnTo>
                  <a:lnTo>
                    <a:pt x="2735935" y="1239380"/>
                  </a:lnTo>
                  <a:lnTo>
                    <a:pt x="2735935" y="1239151"/>
                  </a:lnTo>
                  <a:close/>
                </a:path>
                <a:path w="4493260" h="1276985">
                  <a:moveTo>
                    <a:pt x="3096945" y="1182446"/>
                  </a:moveTo>
                  <a:lnTo>
                    <a:pt x="3096018" y="1181747"/>
                  </a:lnTo>
                  <a:lnTo>
                    <a:pt x="3095790" y="1181747"/>
                  </a:lnTo>
                  <a:lnTo>
                    <a:pt x="3093682" y="1182446"/>
                  </a:lnTo>
                  <a:lnTo>
                    <a:pt x="3093682" y="1182903"/>
                  </a:lnTo>
                  <a:lnTo>
                    <a:pt x="3093453" y="1184541"/>
                  </a:lnTo>
                  <a:lnTo>
                    <a:pt x="3093923" y="1185938"/>
                  </a:lnTo>
                  <a:lnTo>
                    <a:pt x="3094151" y="1187348"/>
                  </a:lnTo>
                  <a:lnTo>
                    <a:pt x="3095548" y="1187348"/>
                  </a:lnTo>
                  <a:lnTo>
                    <a:pt x="3096247" y="1187107"/>
                  </a:lnTo>
                  <a:lnTo>
                    <a:pt x="3096488" y="1185481"/>
                  </a:lnTo>
                  <a:lnTo>
                    <a:pt x="3096717" y="1184071"/>
                  </a:lnTo>
                  <a:lnTo>
                    <a:pt x="3096717" y="1182674"/>
                  </a:lnTo>
                  <a:lnTo>
                    <a:pt x="3096945" y="1182446"/>
                  </a:lnTo>
                  <a:close/>
                </a:path>
                <a:path w="4493260" h="1276985">
                  <a:moveTo>
                    <a:pt x="3139656" y="1264818"/>
                  </a:moveTo>
                  <a:lnTo>
                    <a:pt x="3136862" y="1262722"/>
                  </a:lnTo>
                  <a:lnTo>
                    <a:pt x="3134753" y="1261783"/>
                  </a:lnTo>
                  <a:lnTo>
                    <a:pt x="3133356" y="1265288"/>
                  </a:lnTo>
                  <a:lnTo>
                    <a:pt x="3135223" y="1267155"/>
                  </a:lnTo>
                  <a:lnTo>
                    <a:pt x="3136862" y="1266913"/>
                  </a:lnTo>
                  <a:lnTo>
                    <a:pt x="3139656" y="1264818"/>
                  </a:lnTo>
                  <a:close/>
                </a:path>
                <a:path w="4493260" h="1276985">
                  <a:moveTo>
                    <a:pt x="3243973" y="1241488"/>
                  </a:moveTo>
                  <a:lnTo>
                    <a:pt x="3243732" y="1240777"/>
                  </a:lnTo>
                  <a:lnTo>
                    <a:pt x="3242106" y="1240548"/>
                  </a:lnTo>
                  <a:lnTo>
                    <a:pt x="3240697" y="1240320"/>
                  </a:lnTo>
                  <a:lnTo>
                    <a:pt x="3239300" y="1240320"/>
                  </a:lnTo>
                  <a:lnTo>
                    <a:pt x="3239071" y="1240078"/>
                  </a:lnTo>
                  <a:lnTo>
                    <a:pt x="3238373" y="1241018"/>
                  </a:lnTo>
                  <a:lnTo>
                    <a:pt x="3238373" y="1241247"/>
                  </a:lnTo>
                  <a:lnTo>
                    <a:pt x="3239071" y="1243355"/>
                  </a:lnTo>
                  <a:lnTo>
                    <a:pt x="3239541" y="1243355"/>
                  </a:lnTo>
                  <a:lnTo>
                    <a:pt x="3241167" y="1243584"/>
                  </a:lnTo>
                  <a:lnTo>
                    <a:pt x="3242576" y="1243114"/>
                  </a:lnTo>
                  <a:lnTo>
                    <a:pt x="3243973" y="1242885"/>
                  </a:lnTo>
                  <a:lnTo>
                    <a:pt x="3243973" y="1241488"/>
                  </a:lnTo>
                  <a:close/>
                </a:path>
                <a:path w="4493260" h="1276985">
                  <a:moveTo>
                    <a:pt x="3322612" y="1213015"/>
                  </a:moveTo>
                  <a:lnTo>
                    <a:pt x="3321913" y="1210906"/>
                  </a:lnTo>
                  <a:lnTo>
                    <a:pt x="3321443" y="1210906"/>
                  </a:lnTo>
                  <a:lnTo>
                    <a:pt x="3319818" y="1210678"/>
                  </a:lnTo>
                  <a:lnTo>
                    <a:pt x="3318408" y="1211148"/>
                  </a:lnTo>
                  <a:lnTo>
                    <a:pt x="3317011" y="1211376"/>
                  </a:lnTo>
                  <a:lnTo>
                    <a:pt x="3317011" y="1212773"/>
                  </a:lnTo>
                  <a:lnTo>
                    <a:pt x="3317240" y="1213485"/>
                  </a:lnTo>
                  <a:lnTo>
                    <a:pt x="3318878" y="1213713"/>
                  </a:lnTo>
                  <a:lnTo>
                    <a:pt x="3320275" y="1213942"/>
                  </a:lnTo>
                  <a:lnTo>
                    <a:pt x="3321685" y="1213942"/>
                  </a:lnTo>
                  <a:lnTo>
                    <a:pt x="3321913" y="1214183"/>
                  </a:lnTo>
                  <a:lnTo>
                    <a:pt x="3322612" y="1213243"/>
                  </a:lnTo>
                  <a:lnTo>
                    <a:pt x="3322612" y="1213015"/>
                  </a:lnTo>
                  <a:close/>
                </a:path>
                <a:path w="4493260" h="1276985">
                  <a:moveTo>
                    <a:pt x="3323310" y="1261554"/>
                  </a:moveTo>
                  <a:lnTo>
                    <a:pt x="3320275" y="1259446"/>
                  </a:lnTo>
                  <a:lnTo>
                    <a:pt x="3318179" y="1258519"/>
                  </a:lnTo>
                  <a:lnTo>
                    <a:pt x="3317011" y="1262024"/>
                  </a:lnTo>
                  <a:lnTo>
                    <a:pt x="3318878" y="1263891"/>
                  </a:lnTo>
                  <a:lnTo>
                    <a:pt x="3320516" y="1263650"/>
                  </a:lnTo>
                  <a:lnTo>
                    <a:pt x="3323310" y="1261554"/>
                  </a:lnTo>
                  <a:close/>
                </a:path>
                <a:path w="4493260" h="1276985">
                  <a:moveTo>
                    <a:pt x="3371621" y="1177074"/>
                  </a:moveTo>
                  <a:lnTo>
                    <a:pt x="3370923" y="1174978"/>
                  </a:lnTo>
                  <a:lnTo>
                    <a:pt x="3370453" y="1174978"/>
                  </a:lnTo>
                  <a:lnTo>
                    <a:pt x="3368814" y="1174737"/>
                  </a:lnTo>
                  <a:lnTo>
                    <a:pt x="3367417" y="1175207"/>
                  </a:lnTo>
                  <a:lnTo>
                    <a:pt x="3366020" y="1175435"/>
                  </a:lnTo>
                  <a:lnTo>
                    <a:pt x="3366249" y="1176147"/>
                  </a:lnTo>
                  <a:lnTo>
                    <a:pt x="3366249" y="1177544"/>
                  </a:lnTo>
                  <a:lnTo>
                    <a:pt x="3367887" y="1177772"/>
                  </a:lnTo>
                  <a:lnTo>
                    <a:pt x="3369284" y="1178013"/>
                  </a:lnTo>
                  <a:lnTo>
                    <a:pt x="3370681" y="1178013"/>
                  </a:lnTo>
                  <a:lnTo>
                    <a:pt x="3370923" y="1178242"/>
                  </a:lnTo>
                  <a:lnTo>
                    <a:pt x="3371621" y="1177302"/>
                  </a:lnTo>
                  <a:lnTo>
                    <a:pt x="3371621" y="1177074"/>
                  </a:lnTo>
                  <a:close/>
                </a:path>
                <a:path w="4493260" h="1276985">
                  <a:moveTo>
                    <a:pt x="3411524" y="1199248"/>
                  </a:moveTo>
                  <a:lnTo>
                    <a:pt x="3409429" y="1196911"/>
                  </a:lnTo>
                  <a:lnTo>
                    <a:pt x="3407092" y="1196911"/>
                  </a:lnTo>
                  <a:lnTo>
                    <a:pt x="3404984" y="1199248"/>
                  </a:lnTo>
                  <a:lnTo>
                    <a:pt x="3407092" y="1201572"/>
                  </a:lnTo>
                  <a:lnTo>
                    <a:pt x="3409429" y="1201572"/>
                  </a:lnTo>
                  <a:lnTo>
                    <a:pt x="3411524" y="1199248"/>
                  </a:lnTo>
                  <a:close/>
                </a:path>
                <a:path w="4493260" h="1276985">
                  <a:moveTo>
                    <a:pt x="3529838" y="1199248"/>
                  </a:moveTo>
                  <a:lnTo>
                    <a:pt x="3526802" y="1197140"/>
                  </a:lnTo>
                  <a:lnTo>
                    <a:pt x="3524707" y="1196213"/>
                  </a:lnTo>
                  <a:lnTo>
                    <a:pt x="3523538" y="1199705"/>
                  </a:lnTo>
                  <a:lnTo>
                    <a:pt x="3525405" y="1201572"/>
                  </a:lnTo>
                  <a:lnTo>
                    <a:pt x="3527044" y="1201343"/>
                  </a:lnTo>
                  <a:lnTo>
                    <a:pt x="3529838" y="1199248"/>
                  </a:lnTo>
                  <a:close/>
                </a:path>
                <a:path w="4493260" h="1276985">
                  <a:moveTo>
                    <a:pt x="3680587" y="6299"/>
                  </a:moveTo>
                  <a:lnTo>
                    <a:pt x="3677551" y="4191"/>
                  </a:lnTo>
                  <a:lnTo>
                    <a:pt x="3675456" y="3263"/>
                  </a:lnTo>
                  <a:lnTo>
                    <a:pt x="3674287" y="6756"/>
                  </a:lnTo>
                  <a:lnTo>
                    <a:pt x="3676154" y="8623"/>
                  </a:lnTo>
                  <a:lnTo>
                    <a:pt x="3677793" y="8394"/>
                  </a:lnTo>
                  <a:lnTo>
                    <a:pt x="3680587" y="6299"/>
                  </a:lnTo>
                  <a:close/>
                </a:path>
                <a:path w="4493260" h="1276985">
                  <a:moveTo>
                    <a:pt x="3719093" y="1261084"/>
                  </a:moveTo>
                  <a:lnTo>
                    <a:pt x="3718864" y="1260386"/>
                  </a:lnTo>
                  <a:lnTo>
                    <a:pt x="3717226" y="1260157"/>
                  </a:lnTo>
                  <a:lnTo>
                    <a:pt x="3715829" y="1259916"/>
                  </a:lnTo>
                  <a:lnTo>
                    <a:pt x="3714432" y="1259916"/>
                  </a:lnTo>
                  <a:lnTo>
                    <a:pt x="3714191" y="1259687"/>
                  </a:lnTo>
                  <a:lnTo>
                    <a:pt x="3713492" y="1260614"/>
                  </a:lnTo>
                  <a:lnTo>
                    <a:pt x="3713492" y="1260856"/>
                  </a:lnTo>
                  <a:lnTo>
                    <a:pt x="3714191" y="1262951"/>
                  </a:lnTo>
                  <a:lnTo>
                    <a:pt x="3714661" y="1262951"/>
                  </a:lnTo>
                  <a:lnTo>
                    <a:pt x="3716299" y="1263180"/>
                  </a:lnTo>
                  <a:lnTo>
                    <a:pt x="3717696" y="1262722"/>
                  </a:lnTo>
                  <a:lnTo>
                    <a:pt x="3719093" y="1262481"/>
                  </a:lnTo>
                  <a:lnTo>
                    <a:pt x="3719093" y="1261084"/>
                  </a:lnTo>
                  <a:close/>
                </a:path>
                <a:path w="4493260" h="1276985">
                  <a:moveTo>
                    <a:pt x="3725634" y="1186878"/>
                  </a:moveTo>
                  <a:lnTo>
                    <a:pt x="3724935" y="1184770"/>
                  </a:lnTo>
                  <a:lnTo>
                    <a:pt x="3724465" y="1184770"/>
                  </a:lnTo>
                  <a:lnTo>
                    <a:pt x="3722827" y="1184541"/>
                  </a:lnTo>
                  <a:lnTo>
                    <a:pt x="3721430" y="1185011"/>
                  </a:lnTo>
                  <a:lnTo>
                    <a:pt x="3720033" y="1185240"/>
                  </a:lnTo>
                  <a:lnTo>
                    <a:pt x="3720033" y="1185938"/>
                  </a:lnTo>
                  <a:lnTo>
                    <a:pt x="3720261" y="1186637"/>
                  </a:lnTo>
                  <a:lnTo>
                    <a:pt x="3720261" y="1187348"/>
                  </a:lnTo>
                  <a:lnTo>
                    <a:pt x="3721900" y="1187577"/>
                  </a:lnTo>
                  <a:lnTo>
                    <a:pt x="3723297" y="1187805"/>
                  </a:lnTo>
                  <a:lnTo>
                    <a:pt x="3724694" y="1187805"/>
                  </a:lnTo>
                  <a:lnTo>
                    <a:pt x="3724935" y="1188046"/>
                  </a:lnTo>
                  <a:lnTo>
                    <a:pt x="3725634" y="1187107"/>
                  </a:lnTo>
                  <a:lnTo>
                    <a:pt x="3725634" y="1186878"/>
                  </a:lnTo>
                  <a:close/>
                </a:path>
                <a:path w="4493260" h="1276985">
                  <a:moveTo>
                    <a:pt x="3856774" y="1213015"/>
                  </a:moveTo>
                  <a:lnTo>
                    <a:pt x="3856075" y="1210906"/>
                  </a:lnTo>
                  <a:lnTo>
                    <a:pt x="3855618" y="1210906"/>
                  </a:lnTo>
                  <a:lnTo>
                    <a:pt x="3853980" y="1210678"/>
                  </a:lnTo>
                  <a:lnTo>
                    <a:pt x="3852583" y="1211148"/>
                  </a:lnTo>
                  <a:lnTo>
                    <a:pt x="3851173" y="1211376"/>
                  </a:lnTo>
                  <a:lnTo>
                    <a:pt x="3851173" y="1212773"/>
                  </a:lnTo>
                  <a:lnTo>
                    <a:pt x="3851414" y="1213485"/>
                  </a:lnTo>
                  <a:lnTo>
                    <a:pt x="3853053" y="1213713"/>
                  </a:lnTo>
                  <a:lnTo>
                    <a:pt x="3854450" y="1213942"/>
                  </a:lnTo>
                  <a:lnTo>
                    <a:pt x="3855847" y="1213942"/>
                  </a:lnTo>
                  <a:lnTo>
                    <a:pt x="3856075" y="1214183"/>
                  </a:lnTo>
                  <a:lnTo>
                    <a:pt x="3856774" y="1213243"/>
                  </a:lnTo>
                  <a:lnTo>
                    <a:pt x="3856774" y="1213015"/>
                  </a:lnTo>
                  <a:close/>
                </a:path>
                <a:path w="4493260" h="1276985">
                  <a:moveTo>
                    <a:pt x="4046969" y="1215351"/>
                  </a:moveTo>
                  <a:lnTo>
                    <a:pt x="4046740" y="1214640"/>
                  </a:lnTo>
                  <a:lnTo>
                    <a:pt x="4045102" y="1214412"/>
                  </a:lnTo>
                  <a:lnTo>
                    <a:pt x="4043705" y="1214183"/>
                  </a:lnTo>
                  <a:lnTo>
                    <a:pt x="4042308" y="1214183"/>
                  </a:lnTo>
                  <a:lnTo>
                    <a:pt x="4042067" y="1213942"/>
                  </a:lnTo>
                  <a:lnTo>
                    <a:pt x="4041368" y="1214882"/>
                  </a:lnTo>
                  <a:lnTo>
                    <a:pt x="4041368" y="1215110"/>
                  </a:lnTo>
                  <a:lnTo>
                    <a:pt x="4042067" y="1217218"/>
                  </a:lnTo>
                  <a:lnTo>
                    <a:pt x="4042537" y="1217218"/>
                  </a:lnTo>
                  <a:lnTo>
                    <a:pt x="4044175" y="1217447"/>
                  </a:lnTo>
                  <a:lnTo>
                    <a:pt x="4045572" y="1216977"/>
                  </a:lnTo>
                  <a:lnTo>
                    <a:pt x="4046969" y="1216748"/>
                  </a:lnTo>
                  <a:lnTo>
                    <a:pt x="4046969" y="1215351"/>
                  </a:lnTo>
                  <a:close/>
                </a:path>
                <a:path w="4493260" h="1276985">
                  <a:moveTo>
                    <a:pt x="4053509" y="1239151"/>
                  </a:moveTo>
                  <a:lnTo>
                    <a:pt x="4052811" y="1237043"/>
                  </a:lnTo>
                  <a:lnTo>
                    <a:pt x="4052341" y="1237043"/>
                  </a:lnTo>
                  <a:lnTo>
                    <a:pt x="4050703" y="1236814"/>
                  </a:lnTo>
                  <a:lnTo>
                    <a:pt x="4049306" y="1237284"/>
                  </a:lnTo>
                  <a:lnTo>
                    <a:pt x="4047909" y="1237513"/>
                  </a:lnTo>
                  <a:lnTo>
                    <a:pt x="4047909" y="1238910"/>
                  </a:lnTo>
                  <a:lnTo>
                    <a:pt x="4048137" y="1239621"/>
                  </a:lnTo>
                  <a:lnTo>
                    <a:pt x="4049776" y="1239850"/>
                  </a:lnTo>
                  <a:lnTo>
                    <a:pt x="4051173" y="1240078"/>
                  </a:lnTo>
                  <a:lnTo>
                    <a:pt x="4052570" y="1240078"/>
                  </a:lnTo>
                  <a:lnTo>
                    <a:pt x="4052811" y="1240320"/>
                  </a:lnTo>
                  <a:lnTo>
                    <a:pt x="4053509" y="1239380"/>
                  </a:lnTo>
                  <a:lnTo>
                    <a:pt x="4053509" y="1239151"/>
                  </a:lnTo>
                  <a:close/>
                </a:path>
                <a:path w="4493260" h="1276985">
                  <a:moveTo>
                    <a:pt x="4135882" y="1264818"/>
                  </a:moveTo>
                  <a:lnTo>
                    <a:pt x="4133786" y="1262481"/>
                  </a:lnTo>
                  <a:lnTo>
                    <a:pt x="4131449" y="1262481"/>
                  </a:lnTo>
                  <a:lnTo>
                    <a:pt x="4129341" y="1264818"/>
                  </a:lnTo>
                  <a:lnTo>
                    <a:pt x="4131449" y="1267155"/>
                  </a:lnTo>
                  <a:lnTo>
                    <a:pt x="4133786" y="1267155"/>
                  </a:lnTo>
                  <a:lnTo>
                    <a:pt x="4135882" y="1264818"/>
                  </a:lnTo>
                  <a:close/>
                </a:path>
                <a:path w="4493260" h="1276985">
                  <a:moveTo>
                    <a:pt x="4151744" y="1185710"/>
                  </a:moveTo>
                  <a:lnTo>
                    <a:pt x="4151515" y="1185011"/>
                  </a:lnTo>
                  <a:lnTo>
                    <a:pt x="4149877" y="1184770"/>
                  </a:lnTo>
                  <a:lnTo>
                    <a:pt x="4148480" y="1184541"/>
                  </a:lnTo>
                  <a:lnTo>
                    <a:pt x="4147083" y="1184541"/>
                  </a:lnTo>
                  <a:lnTo>
                    <a:pt x="4146854" y="1184313"/>
                  </a:lnTo>
                  <a:lnTo>
                    <a:pt x="4146143" y="1185240"/>
                  </a:lnTo>
                  <a:lnTo>
                    <a:pt x="4146143" y="1185481"/>
                  </a:lnTo>
                  <a:lnTo>
                    <a:pt x="4146854" y="1187577"/>
                  </a:lnTo>
                  <a:lnTo>
                    <a:pt x="4147312" y="1187577"/>
                  </a:lnTo>
                  <a:lnTo>
                    <a:pt x="4148950" y="1187805"/>
                  </a:lnTo>
                  <a:lnTo>
                    <a:pt x="4150347" y="1187348"/>
                  </a:lnTo>
                  <a:lnTo>
                    <a:pt x="4151744" y="1187107"/>
                  </a:lnTo>
                  <a:lnTo>
                    <a:pt x="4151744" y="1185710"/>
                  </a:lnTo>
                  <a:close/>
                </a:path>
                <a:path w="4493260" h="1276985">
                  <a:moveTo>
                    <a:pt x="4194454" y="1229347"/>
                  </a:moveTo>
                  <a:lnTo>
                    <a:pt x="4193756" y="1227251"/>
                  </a:lnTo>
                  <a:lnTo>
                    <a:pt x="4193286" y="1227251"/>
                  </a:lnTo>
                  <a:lnTo>
                    <a:pt x="4191660" y="1227010"/>
                  </a:lnTo>
                  <a:lnTo>
                    <a:pt x="4190250" y="1227480"/>
                  </a:lnTo>
                  <a:lnTo>
                    <a:pt x="4188853" y="1227709"/>
                  </a:lnTo>
                  <a:lnTo>
                    <a:pt x="4188853" y="1229118"/>
                  </a:lnTo>
                  <a:lnTo>
                    <a:pt x="4189095" y="1229817"/>
                  </a:lnTo>
                  <a:lnTo>
                    <a:pt x="4190720" y="1230045"/>
                  </a:lnTo>
                  <a:lnTo>
                    <a:pt x="4192117" y="1230287"/>
                  </a:lnTo>
                  <a:lnTo>
                    <a:pt x="4193527" y="1230287"/>
                  </a:lnTo>
                  <a:lnTo>
                    <a:pt x="4193756" y="1230515"/>
                  </a:lnTo>
                  <a:lnTo>
                    <a:pt x="4194454" y="1229575"/>
                  </a:lnTo>
                  <a:lnTo>
                    <a:pt x="4194454" y="1229347"/>
                  </a:lnTo>
                  <a:close/>
                </a:path>
                <a:path w="4493260" h="1276985">
                  <a:moveTo>
                    <a:pt x="4223855" y="1215351"/>
                  </a:moveTo>
                  <a:lnTo>
                    <a:pt x="4223626" y="1214640"/>
                  </a:lnTo>
                  <a:lnTo>
                    <a:pt x="4221988" y="1214412"/>
                  </a:lnTo>
                  <a:lnTo>
                    <a:pt x="4220591" y="1214183"/>
                  </a:lnTo>
                  <a:lnTo>
                    <a:pt x="4219194" y="1214183"/>
                  </a:lnTo>
                  <a:lnTo>
                    <a:pt x="4218952" y="1213942"/>
                  </a:lnTo>
                  <a:lnTo>
                    <a:pt x="4218254" y="1214882"/>
                  </a:lnTo>
                  <a:lnTo>
                    <a:pt x="4218254" y="1215110"/>
                  </a:lnTo>
                  <a:lnTo>
                    <a:pt x="4218952" y="1217218"/>
                  </a:lnTo>
                  <a:lnTo>
                    <a:pt x="4219422" y="1217218"/>
                  </a:lnTo>
                  <a:lnTo>
                    <a:pt x="4221061" y="1217447"/>
                  </a:lnTo>
                  <a:lnTo>
                    <a:pt x="4222458" y="1216977"/>
                  </a:lnTo>
                  <a:lnTo>
                    <a:pt x="4223855" y="1216748"/>
                  </a:lnTo>
                  <a:lnTo>
                    <a:pt x="4223855" y="1215351"/>
                  </a:lnTo>
                  <a:close/>
                </a:path>
                <a:path w="4493260" h="1276985">
                  <a:moveTo>
                    <a:pt x="4283595" y="178054"/>
                  </a:moveTo>
                  <a:lnTo>
                    <a:pt x="4283367" y="175018"/>
                  </a:lnTo>
                  <a:lnTo>
                    <a:pt x="4276826" y="175018"/>
                  </a:lnTo>
                  <a:lnTo>
                    <a:pt x="4276598" y="177114"/>
                  </a:lnTo>
                  <a:lnTo>
                    <a:pt x="4277766" y="178054"/>
                  </a:lnTo>
                  <a:lnTo>
                    <a:pt x="4279404" y="178282"/>
                  </a:lnTo>
                  <a:lnTo>
                    <a:pt x="4281500" y="178511"/>
                  </a:lnTo>
                  <a:lnTo>
                    <a:pt x="4283595" y="178054"/>
                  </a:lnTo>
                  <a:close/>
                </a:path>
                <a:path w="4493260" h="1276985">
                  <a:moveTo>
                    <a:pt x="4289437" y="1175905"/>
                  </a:moveTo>
                  <a:lnTo>
                    <a:pt x="4289196" y="1175207"/>
                  </a:lnTo>
                  <a:lnTo>
                    <a:pt x="4287571" y="1174978"/>
                  </a:lnTo>
                  <a:lnTo>
                    <a:pt x="4286161" y="1174737"/>
                  </a:lnTo>
                  <a:lnTo>
                    <a:pt x="4284764" y="1174737"/>
                  </a:lnTo>
                  <a:lnTo>
                    <a:pt x="4284535" y="1174508"/>
                  </a:lnTo>
                  <a:lnTo>
                    <a:pt x="4283837" y="1175435"/>
                  </a:lnTo>
                  <a:lnTo>
                    <a:pt x="4283837" y="1175677"/>
                  </a:lnTo>
                  <a:lnTo>
                    <a:pt x="4284535" y="1177772"/>
                  </a:lnTo>
                  <a:lnTo>
                    <a:pt x="4285005" y="1177772"/>
                  </a:lnTo>
                  <a:lnTo>
                    <a:pt x="4286631" y="1178013"/>
                  </a:lnTo>
                  <a:lnTo>
                    <a:pt x="4288028" y="1177544"/>
                  </a:lnTo>
                  <a:lnTo>
                    <a:pt x="4289437" y="1177302"/>
                  </a:lnTo>
                  <a:lnTo>
                    <a:pt x="4289437" y="1175905"/>
                  </a:lnTo>
                  <a:close/>
                </a:path>
                <a:path w="4493260" h="1276985">
                  <a:moveTo>
                    <a:pt x="4303204" y="1255014"/>
                  </a:moveTo>
                  <a:lnTo>
                    <a:pt x="4300398" y="1252918"/>
                  </a:lnTo>
                  <a:lnTo>
                    <a:pt x="4298302" y="1251978"/>
                  </a:lnTo>
                  <a:lnTo>
                    <a:pt x="4296905" y="1255483"/>
                  </a:lnTo>
                  <a:lnTo>
                    <a:pt x="4298772" y="1257350"/>
                  </a:lnTo>
                  <a:lnTo>
                    <a:pt x="4300398" y="1257122"/>
                  </a:lnTo>
                  <a:lnTo>
                    <a:pt x="4303204" y="1255014"/>
                  </a:lnTo>
                  <a:close/>
                </a:path>
                <a:path w="4493260" h="1276985">
                  <a:moveTo>
                    <a:pt x="4490123" y="1264818"/>
                  </a:moveTo>
                  <a:lnTo>
                    <a:pt x="4487088" y="1262722"/>
                  </a:lnTo>
                  <a:lnTo>
                    <a:pt x="4484992" y="1261783"/>
                  </a:lnTo>
                  <a:lnTo>
                    <a:pt x="4483824" y="1265288"/>
                  </a:lnTo>
                  <a:lnTo>
                    <a:pt x="4485691" y="1267155"/>
                  </a:lnTo>
                  <a:lnTo>
                    <a:pt x="4487329" y="1266913"/>
                  </a:lnTo>
                  <a:lnTo>
                    <a:pt x="4490123" y="1264818"/>
                  </a:lnTo>
                  <a:close/>
                </a:path>
                <a:path w="4493260" h="1276985">
                  <a:moveTo>
                    <a:pt x="4492688" y="1216279"/>
                  </a:moveTo>
                  <a:lnTo>
                    <a:pt x="4491990" y="1214183"/>
                  </a:lnTo>
                  <a:lnTo>
                    <a:pt x="4491520" y="1214183"/>
                  </a:lnTo>
                  <a:lnTo>
                    <a:pt x="4489894" y="1213942"/>
                  </a:lnTo>
                  <a:lnTo>
                    <a:pt x="4488497" y="1214412"/>
                  </a:lnTo>
                  <a:lnTo>
                    <a:pt x="4487088" y="1214640"/>
                  </a:lnTo>
                  <a:lnTo>
                    <a:pt x="4487088" y="1216050"/>
                  </a:lnTo>
                  <a:lnTo>
                    <a:pt x="4487329" y="1216748"/>
                  </a:lnTo>
                  <a:lnTo>
                    <a:pt x="4488954" y="1216977"/>
                  </a:lnTo>
                  <a:lnTo>
                    <a:pt x="4490364" y="1217218"/>
                  </a:lnTo>
                  <a:lnTo>
                    <a:pt x="4491761" y="1217218"/>
                  </a:lnTo>
                  <a:lnTo>
                    <a:pt x="4491990" y="1217447"/>
                  </a:lnTo>
                  <a:lnTo>
                    <a:pt x="4492688" y="1216507"/>
                  </a:lnTo>
                  <a:lnTo>
                    <a:pt x="4492688" y="121627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10" name="object 110"/>
            <p:cNvSpPr/>
            <p:nvPr/>
          </p:nvSpPr>
          <p:spPr>
            <a:xfrm>
              <a:off x="1095514" y="4243069"/>
              <a:ext cx="4598670" cy="1367790"/>
            </a:xfrm>
            <a:custGeom>
              <a:avLst/>
              <a:gdLst/>
              <a:ahLst/>
              <a:cxnLst/>
              <a:rect l="l" t="t" r="r" b="b"/>
              <a:pathLst>
                <a:path w="4598670" h="1367789">
                  <a:moveTo>
                    <a:pt x="6540" y="1326438"/>
                  </a:moveTo>
                  <a:lnTo>
                    <a:pt x="4203" y="1324102"/>
                  </a:lnTo>
                  <a:lnTo>
                    <a:pt x="2108" y="1324102"/>
                  </a:lnTo>
                  <a:lnTo>
                    <a:pt x="0" y="1326438"/>
                  </a:lnTo>
                  <a:lnTo>
                    <a:pt x="2108" y="1328762"/>
                  </a:lnTo>
                  <a:lnTo>
                    <a:pt x="4445" y="1328762"/>
                  </a:lnTo>
                  <a:lnTo>
                    <a:pt x="6540" y="1326438"/>
                  </a:lnTo>
                  <a:close/>
                </a:path>
                <a:path w="4598670" h="1367789">
                  <a:moveTo>
                    <a:pt x="12611" y="1361909"/>
                  </a:moveTo>
                  <a:lnTo>
                    <a:pt x="10744" y="1360043"/>
                  </a:lnTo>
                  <a:lnTo>
                    <a:pt x="9105" y="1360271"/>
                  </a:lnTo>
                  <a:lnTo>
                    <a:pt x="6311" y="1362367"/>
                  </a:lnTo>
                  <a:lnTo>
                    <a:pt x="9105" y="1364475"/>
                  </a:lnTo>
                  <a:lnTo>
                    <a:pt x="11201" y="1365643"/>
                  </a:lnTo>
                  <a:lnTo>
                    <a:pt x="12611" y="1361909"/>
                  </a:lnTo>
                  <a:close/>
                </a:path>
                <a:path w="4598670" h="1367789">
                  <a:moveTo>
                    <a:pt x="42240" y="1339037"/>
                  </a:moveTo>
                  <a:lnTo>
                    <a:pt x="40144" y="1337170"/>
                  </a:lnTo>
                  <a:lnTo>
                    <a:pt x="38506" y="1337398"/>
                  </a:lnTo>
                  <a:lnTo>
                    <a:pt x="35712" y="1339507"/>
                  </a:lnTo>
                  <a:lnTo>
                    <a:pt x="38747" y="1341602"/>
                  </a:lnTo>
                  <a:lnTo>
                    <a:pt x="40843" y="1342542"/>
                  </a:lnTo>
                  <a:lnTo>
                    <a:pt x="42240" y="1339037"/>
                  </a:lnTo>
                  <a:close/>
                </a:path>
                <a:path w="4598670" h="1367789">
                  <a:moveTo>
                    <a:pt x="48539" y="1323632"/>
                  </a:moveTo>
                  <a:lnTo>
                    <a:pt x="47840" y="1321536"/>
                  </a:lnTo>
                  <a:lnTo>
                    <a:pt x="47383" y="1321536"/>
                  </a:lnTo>
                  <a:lnTo>
                    <a:pt x="45745" y="1321295"/>
                  </a:lnTo>
                  <a:lnTo>
                    <a:pt x="44348" y="1321765"/>
                  </a:lnTo>
                  <a:lnTo>
                    <a:pt x="42938" y="1322006"/>
                  </a:lnTo>
                  <a:lnTo>
                    <a:pt x="42938" y="1323403"/>
                  </a:lnTo>
                  <a:lnTo>
                    <a:pt x="43180" y="1324102"/>
                  </a:lnTo>
                  <a:lnTo>
                    <a:pt x="44805" y="1324330"/>
                  </a:lnTo>
                  <a:lnTo>
                    <a:pt x="46215" y="1324571"/>
                  </a:lnTo>
                  <a:lnTo>
                    <a:pt x="47612" y="1324571"/>
                  </a:lnTo>
                  <a:lnTo>
                    <a:pt x="47840" y="1324800"/>
                  </a:lnTo>
                  <a:lnTo>
                    <a:pt x="48539" y="1323873"/>
                  </a:lnTo>
                  <a:lnTo>
                    <a:pt x="48539" y="1323632"/>
                  </a:lnTo>
                  <a:close/>
                </a:path>
                <a:path w="4598670" h="1367789">
                  <a:moveTo>
                    <a:pt x="265569" y="1352575"/>
                  </a:moveTo>
                  <a:lnTo>
                    <a:pt x="262775" y="1350467"/>
                  </a:lnTo>
                  <a:lnTo>
                    <a:pt x="260667" y="1349540"/>
                  </a:lnTo>
                  <a:lnTo>
                    <a:pt x="259270" y="1353032"/>
                  </a:lnTo>
                  <a:lnTo>
                    <a:pt x="261137" y="1354899"/>
                  </a:lnTo>
                  <a:lnTo>
                    <a:pt x="262775" y="1354670"/>
                  </a:lnTo>
                  <a:lnTo>
                    <a:pt x="265569" y="1352575"/>
                  </a:lnTo>
                  <a:close/>
                </a:path>
                <a:path w="4598670" h="1367789">
                  <a:moveTo>
                    <a:pt x="378523" y="195795"/>
                  </a:moveTo>
                  <a:lnTo>
                    <a:pt x="376186" y="192760"/>
                  </a:lnTo>
                  <a:lnTo>
                    <a:pt x="376885" y="190665"/>
                  </a:lnTo>
                  <a:lnTo>
                    <a:pt x="373380" y="192760"/>
                  </a:lnTo>
                  <a:lnTo>
                    <a:pt x="375018" y="196964"/>
                  </a:lnTo>
                  <a:lnTo>
                    <a:pt x="378523" y="195795"/>
                  </a:lnTo>
                  <a:close/>
                </a:path>
                <a:path w="4598670" h="1367789">
                  <a:moveTo>
                    <a:pt x="422630" y="190665"/>
                  </a:moveTo>
                  <a:lnTo>
                    <a:pt x="420522" y="191363"/>
                  </a:lnTo>
                  <a:lnTo>
                    <a:pt x="417728" y="189255"/>
                  </a:lnTo>
                  <a:lnTo>
                    <a:pt x="416318" y="192532"/>
                  </a:lnTo>
                  <a:lnTo>
                    <a:pt x="420763" y="193929"/>
                  </a:lnTo>
                  <a:lnTo>
                    <a:pt x="422224" y="191363"/>
                  </a:lnTo>
                  <a:lnTo>
                    <a:pt x="422630" y="190665"/>
                  </a:lnTo>
                  <a:close/>
                </a:path>
                <a:path w="4598670" h="1367789">
                  <a:moveTo>
                    <a:pt x="439191" y="1280464"/>
                  </a:moveTo>
                  <a:lnTo>
                    <a:pt x="436854" y="1278128"/>
                  </a:lnTo>
                  <a:lnTo>
                    <a:pt x="434759" y="1278128"/>
                  </a:lnTo>
                  <a:lnTo>
                    <a:pt x="432663" y="1280464"/>
                  </a:lnTo>
                  <a:lnTo>
                    <a:pt x="434759" y="1282801"/>
                  </a:lnTo>
                  <a:lnTo>
                    <a:pt x="437095" y="1282801"/>
                  </a:lnTo>
                  <a:lnTo>
                    <a:pt x="439191" y="1280464"/>
                  </a:lnTo>
                  <a:close/>
                </a:path>
                <a:path w="4598670" h="1367789">
                  <a:moveTo>
                    <a:pt x="550037" y="1306131"/>
                  </a:moveTo>
                  <a:lnTo>
                    <a:pt x="548170" y="1304493"/>
                  </a:lnTo>
                  <a:lnTo>
                    <a:pt x="546303" y="1304493"/>
                  </a:lnTo>
                  <a:lnTo>
                    <a:pt x="544677" y="1307299"/>
                  </a:lnTo>
                  <a:lnTo>
                    <a:pt x="546303" y="1306601"/>
                  </a:lnTo>
                  <a:lnTo>
                    <a:pt x="548868" y="1310563"/>
                  </a:lnTo>
                  <a:lnTo>
                    <a:pt x="550037" y="1306131"/>
                  </a:lnTo>
                  <a:close/>
                </a:path>
                <a:path w="4598670" h="1367789">
                  <a:moveTo>
                    <a:pt x="671626" y="9105"/>
                  </a:moveTo>
                  <a:lnTo>
                    <a:pt x="670458" y="5600"/>
                  </a:lnTo>
                  <a:lnTo>
                    <a:pt x="667423" y="7937"/>
                  </a:lnTo>
                  <a:lnTo>
                    <a:pt x="665327" y="7239"/>
                  </a:lnTo>
                  <a:lnTo>
                    <a:pt x="667194" y="10502"/>
                  </a:lnTo>
                  <a:lnTo>
                    <a:pt x="671626" y="9105"/>
                  </a:lnTo>
                  <a:close/>
                </a:path>
                <a:path w="4598670" h="1367789">
                  <a:moveTo>
                    <a:pt x="941158" y="8166"/>
                  </a:moveTo>
                  <a:lnTo>
                    <a:pt x="940917" y="6540"/>
                  </a:lnTo>
                  <a:lnTo>
                    <a:pt x="938822" y="3733"/>
                  </a:lnTo>
                  <a:lnTo>
                    <a:pt x="936726" y="6540"/>
                  </a:lnTo>
                  <a:lnTo>
                    <a:pt x="935786" y="8636"/>
                  </a:lnTo>
                  <a:lnTo>
                    <a:pt x="939292" y="10274"/>
                  </a:lnTo>
                  <a:lnTo>
                    <a:pt x="941158" y="8166"/>
                  </a:lnTo>
                  <a:close/>
                </a:path>
                <a:path w="4598670" h="1367789">
                  <a:moveTo>
                    <a:pt x="996467" y="1342301"/>
                  </a:moveTo>
                  <a:lnTo>
                    <a:pt x="995527" y="1341602"/>
                  </a:lnTo>
                  <a:lnTo>
                    <a:pt x="995299" y="1341602"/>
                  </a:lnTo>
                  <a:lnTo>
                    <a:pt x="993190" y="1342301"/>
                  </a:lnTo>
                  <a:lnTo>
                    <a:pt x="993190" y="1342771"/>
                  </a:lnTo>
                  <a:lnTo>
                    <a:pt x="992962" y="1344409"/>
                  </a:lnTo>
                  <a:lnTo>
                    <a:pt x="993432" y="1345806"/>
                  </a:lnTo>
                  <a:lnTo>
                    <a:pt x="993660" y="1347203"/>
                  </a:lnTo>
                  <a:lnTo>
                    <a:pt x="995057" y="1347203"/>
                  </a:lnTo>
                  <a:lnTo>
                    <a:pt x="995756" y="1346974"/>
                  </a:lnTo>
                  <a:lnTo>
                    <a:pt x="995997" y="1345565"/>
                  </a:lnTo>
                  <a:lnTo>
                    <a:pt x="996226" y="1343939"/>
                  </a:lnTo>
                  <a:lnTo>
                    <a:pt x="996226" y="1342542"/>
                  </a:lnTo>
                  <a:lnTo>
                    <a:pt x="996467" y="1342301"/>
                  </a:lnTo>
                  <a:close/>
                </a:path>
                <a:path w="4598670" h="1367789">
                  <a:moveTo>
                    <a:pt x="1192491" y="1866"/>
                  </a:moveTo>
                  <a:lnTo>
                    <a:pt x="1192250" y="1168"/>
                  </a:lnTo>
                  <a:lnTo>
                    <a:pt x="1190853" y="939"/>
                  </a:lnTo>
                  <a:lnTo>
                    <a:pt x="1189215" y="698"/>
                  </a:lnTo>
                  <a:lnTo>
                    <a:pt x="1187818" y="698"/>
                  </a:lnTo>
                  <a:lnTo>
                    <a:pt x="1187589" y="469"/>
                  </a:lnTo>
                  <a:lnTo>
                    <a:pt x="1186891" y="1397"/>
                  </a:lnTo>
                  <a:lnTo>
                    <a:pt x="1186891" y="1638"/>
                  </a:lnTo>
                  <a:lnTo>
                    <a:pt x="1187589" y="3733"/>
                  </a:lnTo>
                  <a:lnTo>
                    <a:pt x="1188059" y="3733"/>
                  </a:lnTo>
                  <a:lnTo>
                    <a:pt x="1189685" y="3975"/>
                  </a:lnTo>
                  <a:lnTo>
                    <a:pt x="1191082" y="3505"/>
                  </a:lnTo>
                  <a:lnTo>
                    <a:pt x="1192491" y="3263"/>
                  </a:lnTo>
                  <a:lnTo>
                    <a:pt x="1192491" y="1866"/>
                  </a:lnTo>
                  <a:close/>
                </a:path>
                <a:path w="4598670" h="1367789">
                  <a:moveTo>
                    <a:pt x="1216050" y="1293533"/>
                  </a:moveTo>
                  <a:lnTo>
                    <a:pt x="1213256" y="1291424"/>
                  </a:lnTo>
                  <a:lnTo>
                    <a:pt x="1211160" y="1290497"/>
                  </a:lnTo>
                  <a:lnTo>
                    <a:pt x="1209522" y="1294460"/>
                  </a:lnTo>
                  <a:lnTo>
                    <a:pt x="1211618" y="1295400"/>
                  </a:lnTo>
                  <a:lnTo>
                    <a:pt x="1213485" y="1296098"/>
                  </a:lnTo>
                  <a:lnTo>
                    <a:pt x="1216050" y="1293533"/>
                  </a:lnTo>
                  <a:close/>
                </a:path>
                <a:path w="4598670" h="1367789">
                  <a:moveTo>
                    <a:pt x="1311033" y="1339037"/>
                  </a:moveTo>
                  <a:lnTo>
                    <a:pt x="1310106" y="1338338"/>
                  </a:lnTo>
                  <a:lnTo>
                    <a:pt x="1309865" y="1338338"/>
                  </a:lnTo>
                  <a:lnTo>
                    <a:pt x="1307769" y="1339037"/>
                  </a:lnTo>
                  <a:lnTo>
                    <a:pt x="1307769" y="1339507"/>
                  </a:lnTo>
                  <a:lnTo>
                    <a:pt x="1307528" y="1341132"/>
                  </a:lnTo>
                  <a:lnTo>
                    <a:pt x="1307998" y="1342542"/>
                  </a:lnTo>
                  <a:lnTo>
                    <a:pt x="1308239" y="1343939"/>
                  </a:lnTo>
                  <a:lnTo>
                    <a:pt x="1309636" y="1343939"/>
                  </a:lnTo>
                  <a:lnTo>
                    <a:pt x="1310335" y="1343698"/>
                  </a:lnTo>
                  <a:lnTo>
                    <a:pt x="1310563" y="1342301"/>
                  </a:lnTo>
                  <a:lnTo>
                    <a:pt x="1310805" y="1340675"/>
                  </a:lnTo>
                  <a:lnTo>
                    <a:pt x="1310805" y="1339265"/>
                  </a:lnTo>
                  <a:lnTo>
                    <a:pt x="1311033" y="1339037"/>
                  </a:lnTo>
                  <a:close/>
                </a:path>
                <a:path w="4598670" h="1367789">
                  <a:moveTo>
                    <a:pt x="1320368" y="5130"/>
                  </a:moveTo>
                  <a:lnTo>
                    <a:pt x="1318501" y="3263"/>
                  </a:lnTo>
                  <a:lnTo>
                    <a:pt x="1316863" y="3505"/>
                  </a:lnTo>
                  <a:lnTo>
                    <a:pt x="1314069" y="5600"/>
                  </a:lnTo>
                  <a:lnTo>
                    <a:pt x="1316863" y="7708"/>
                  </a:lnTo>
                  <a:lnTo>
                    <a:pt x="1318971" y="8636"/>
                  </a:lnTo>
                  <a:lnTo>
                    <a:pt x="1320368" y="5130"/>
                  </a:lnTo>
                  <a:close/>
                </a:path>
                <a:path w="4598670" h="1367789">
                  <a:moveTo>
                    <a:pt x="1341843" y="2336"/>
                  </a:moveTo>
                  <a:lnTo>
                    <a:pt x="1338338" y="1168"/>
                  </a:lnTo>
                  <a:lnTo>
                    <a:pt x="1336471" y="3035"/>
                  </a:lnTo>
                  <a:lnTo>
                    <a:pt x="1336700" y="4673"/>
                  </a:lnTo>
                  <a:lnTo>
                    <a:pt x="1338808" y="7467"/>
                  </a:lnTo>
                  <a:lnTo>
                    <a:pt x="1340904" y="4432"/>
                  </a:lnTo>
                  <a:lnTo>
                    <a:pt x="1341843" y="2336"/>
                  </a:lnTo>
                  <a:close/>
                </a:path>
                <a:path w="4598670" h="1367789">
                  <a:moveTo>
                    <a:pt x="1343710" y="1313370"/>
                  </a:moveTo>
                  <a:lnTo>
                    <a:pt x="1341602" y="1311033"/>
                  </a:lnTo>
                  <a:lnTo>
                    <a:pt x="1339265" y="1311033"/>
                  </a:lnTo>
                  <a:lnTo>
                    <a:pt x="1337170" y="1313370"/>
                  </a:lnTo>
                  <a:lnTo>
                    <a:pt x="1339265" y="1315694"/>
                  </a:lnTo>
                  <a:lnTo>
                    <a:pt x="1341602" y="1315694"/>
                  </a:lnTo>
                  <a:lnTo>
                    <a:pt x="1343710" y="1313370"/>
                  </a:lnTo>
                  <a:close/>
                </a:path>
                <a:path w="4598670" h="1367789">
                  <a:moveTo>
                    <a:pt x="1707057" y="1362138"/>
                  </a:moveTo>
                  <a:lnTo>
                    <a:pt x="1706816" y="1361440"/>
                  </a:lnTo>
                  <a:lnTo>
                    <a:pt x="1705178" y="1361211"/>
                  </a:lnTo>
                  <a:lnTo>
                    <a:pt x="1703781" y="1360970"/>
                  </a:lnTo>
                  <a:lnTo>
                    <a:pt x="1702384" y="1360970"/>
                  </a:lnTo>
                  <a:lnTo>
                    <a:pt x="1702155" y="1360741"/>
                  </a:lnTo>
                  <a:lnTo>
                    <a:pt x="1701444" y="1361668"/>
                  </a:lnTo>
                  <a:lnTo>
                    <a:pt x="1701444" y="1361909"/>
                  </a:lnTo>
                  <a:lnTo>
                    <a:pt x="1702155" y="1364005"/>
                  </a:lnTo>
                  <a:lnTo>
                    <a:pt x="1702612" y="1364005"/>
                  </a:lnTo>
                  <a:lnTo>
                    <a:pt x="1704251" y="1364234"/>
                  </a:lnTo>
                  <a:lnTo>
                    <a:pt x="1705648" y="1363776"/>
                  </a:lnTo>
                  <a:lnTo>
                    <a:pt x="1707057" y="1363535"/>
                  </a:lnTo>
                  <a:lnTo>
                    <a:pt x="1707057" y="1362138"/>
                  </a:lnTo>
                  <a:close/>
                </a:path>
                <a:path w="4598670" h="1367789">
                  <a:moveTo>
                    <a:pt x="1756752" y="1336230"/>
                  </a:moveTo>
                  <a:lnTo>
                    <a:pt x="1754428" y="1333906"/>
                  </a:lnTo>
                  <a:lnTo>
                    <a:pt x="1752320" y="1333906"/>
                  </a:lnTo>
                  <a:lnTo>
                    <a:pt x="1750225" y="1336230"/>
                  </a:lnTo>
                  <a:lnTo>
                    <a:pt x="1752320" y="1338567"/>
                  </a:lnTo>
                  <a:lnTo>
                    <a:pt x="1754657" y="1338567"/>
                  </a:lnTo>
                  <a:lnTo>
                    <a:pt x="1756752" y="1336230"/>
                  </a:lnTo>
                  <a:close/>
                </a:path>
                <a:path w="4598670" h="1367789">
                  <a:moveTo>
                    <a:pt x="1761426" y="189255"/>
                  </a:moveTo>
                  <a:lnTo>
                    <a:pt x="1757451" y="187629"/>
                  </a:lnTo>
                  <a:lnTo>
                    <a:pt x="1756524" y="189725"/>
                  </a:lnTo>
                  <a:lnTo>
                    <a:pt x="1755825" y="191592"/>
                  </a:lnTo>
                  <a:lnTo>
                    <a:pt x="1758391" y="194157"/>
                  </a:lnTo>
                  <a:lnTo>
                    <a:pt x="1760486" y="191363"/>
                  </a:lnTo>
                  <a:lnTo>
                    <a:pt x="1761426" y="189255"/>
                  </a:lnTo>
                  <a:close/>
                </a:path>
                <a:path w="4598670" h="1367789">
                  <a:moveTo>
                    <a:pt x="1783130" y="5600"/>
                  </a:moveTo>
                  <a:lnTo>
                    <a:pt x="1780095" y="3505"/>
                  </a:lnTo>
                  <a:lnTo>
                    <a:pt x="1777987" y="2565"/>
                  </a:lnTo>
                  <a:lnTo>
                    <a:pt x="1776831" y="6070"/>
                  </a:lnTo>
                  <a:lnTo>
                    <a:pt x="1778698" y="7937"/>
                  </a:lnTo>
                  <a:lnTo>
                    <a:pt x="1780324" y="7708"/>
                  </a:lnTo>
                  <a:lnTo>
                    <a:pt x="1783130" y="5600"/>
                  </a:lnTo>
                  <a:close/>
                </a:path>
                <a:path w="4598670" h="1367789">
                  <a:moveTo>
                    <a:pt x="1861070" y="1358874"/>
                  </a:moveTo>
                  <a:lnTo>
                    <a:pt x="1860842" y="1358176"/>
                  </a:lnTo>
                  <a:lnTo>
                    <a:pt x="1859203" y="1357934"/>
                  </a:lnTo>
                  <a:lnTo>
                    <a:pt x="1857806" y="1357706"/>
                  </a:lnTo>
                  <a:lnTo>
                    <a:pt x="1856397" y="1357706"/>
                  </a:lnTo>
                  <a:lnTo>
                    <a:pt x="1856168" y="1357477"/>
                  </a:lnTo>
                  <a:lnTo>
                    <a:pt x="1855470" y="1358404"/>
                  </a:lnTo>
                  <a:lnTo>
                    <a:pt x="1855470" y="1358633"/>
                  </a:lnTo>
                  <a:lnTo>
                    <a:pt x="1856168" y="1360741"/>
                  </a:lnTo>
                  <a:lnTo>
                    <a:pt x="1856638" y="1360741"/>
                  </a:lnTo>
                  <a:lnTo>
                    <a:pt x="1858264" y="1360970"/>
                  </a:lnTo>
                  <a:lnTo>
                    <a:pt x="1859673" y="1360500"/>
                  </a:lnTo>
                  <a:lnTo>
                    <a:pt x="1861070" y="1360271"/>
                  </a:lnTo>
                  <a:lnTo>
                    <a:pt x="1861070" y="1358874"/>
                  </a:lnTo>
                  <a:close/>
                </a:path>
                <a:path w="4598670" h="1367789">
                  <a:moveTo>
                    <a:pt x="1874367" y="1866"/>
                  </a:moveTo>
                  <a:lnTo>
                    <a:pt x="1872272" y="0"/>
                  </a:lnTo>
                  <a:lnTo>
                    <a:pt x="1870633" y="241"/>
                  </a:lnTo>
                  <a:lnTo>
                    <a:pt x="1867839" y="2336"/>
                  </a:lnTo>
                  <a:lnTo>
                    <a:pt x="1870875" y="4432"/>
                  </a:lnTo>
                  <a:lnTo>
                    <a:pt x="1872970" y="5372"/>
                  </a:lnTo>
                  <a:lnTo>
                    <a:pt x="1874367" y="1866"/>
                  </a:lnTo>
                  <a:close/>
                </a:path>
                <a:path w="4598670" h="1367789">
                  <a:moveTo>
                    <a:pt x="1883943" y="188556"/>
                  </a:moveTo>
                  <a:lnTo>
                    <a:pt x="1882076" y="186690"/>
                  </a:lnTo>
                  <a:lnTo>
                    <a:pt x="1880438" y="186931"/>
                  </a:lnTo>
                  <a:lnTo>
                    <a:pt x="1877644" y="189026"/>
                  </a:lnTo>
                  <a:lnTo>
                    <a:pt x="1880666" y="191122"/>
                  </a:lnTo>
                  <a:lnTo>
                    <a:pt x="1882775" y="192062"/>
                  </a:lnTo>
                  <a:lnTo>
                    <a:pt x="1883943" y="188556"/>
                  </a:lnTo>
                  <a:close/>
                </a:path>
                <a:path w="4598670" h="1367789">
                  <a:moveTo>
                    <a:pt x="1904238" y="3975"/>
                  </a:moveTo>
                  <a:lnTo>
                    <a:pt x="1902142" y="469"/>
                  </a:lnTo>
                  <a:lnTo>
                    <a:pt x="1897938" y="2108"/>
                  </a:lnTo>
                  <a:lnTo>
                    <a:pt x="1899107" y="5600"/>
                  </a:lnTo>
                  <a:lnTo>
                    <a:pt x="1902142" y="3263"/>
                  </a:lnTo>
                  <a:lnTo>
                    <a:pt x="1904238" y="3975"/>
                  </a:lnTo>
                  <a:close/>
                </a:path>
                <a:path w="4598670" h="1367789">
                  <a:moveTo>
                    <a:pt x="1911477" y="1280934"/>
                  </a:moveTo>
                  <a:lnTo>
                    <a:pt x="1909140" y="1278826"/>
                  </a:lnTo>
                  <a:lnTo>
                    <a:pt x="1906803" y="1281163"/>
                  </a:lnTo>
                  <a:lnTo>
                    <a:pt x="1906803" y="1283258"/>
                  </a:lnTo>
                  <a:lnTo>
                    <a:pt x="1909140" y="1285367"/>
                  </a:lnTo>
                  <a:lnTo>
                    <a:pt x="1911477" y="1283258"/>
                  </a:lnTo>
                  <a:lnTo>
                    <a:pt x="1911477" y="1280934"/>
                  </a:lnTo>
                  <a:close/>
                </a:path>
                <a:path w="4598670" h="1367789">
                  <a:moveTo>
                    <a:pt x="1986153" y="1286992"/>
                  </a:moveTo>
                  <a:lnTo>
                    <a:pt x="1983816" y="1284668"/>
                  </a:lnTo>
                  <a:lnTo>
                    <a:pt x="1981720" y="1284668"/>
                  </a:lnTo>
                  <a:lnTo>
                    <a:pt x="1979625" y="1286992"/>
                  </a:lnTo>
                  <a:lnTo>
                    <a:pt x="1981720" y="1289329"/>
                  </a:lnTo>
                  <a:lnTo>
                    <a:pt x="1984057" y="1289329"/>
                  </a:lnTo>
                  <a:lnTo>
                    <a:pt x="1986153" y="1286992"/>
                  </a:lnTo>
                  <a:close/>
                </a:path>
                <a:path w="4598670" h="1367789">
                  <a:moveTo>
                    <a:pt x="1993392" y="1323632"/>
                  </a:moveTo>
                  <a:lnTo>
                    <a:pt x="1991055" y="1321536"/>
                  </a:lnTo>
                  <a:lnTo>
                    <a:pt x="1988718" y="1323632"/>
                  </a:lnTo>
                  <a:lnTo>
                    <a:pt x="1988718" y="1325968"/>
                  </a:lnTo>
                  <a:lnTo>
                    <a:pt x="1991055" y="1328064"/>
                  </a:lnTo>
                  <a:lnTo>
                    <a:pt x="1993392" y="1325968"/>
                  </a:lnTo>
                  <a:lnTo>
                    <a:pt x="1993392" y="1323632"/>
                  </a:lnTo>
                  <a:close/>
                </a:path>
                <a:path w="4598670" h="1367789">
                  <a:moveTo>
                    <a:pt x="2003183" y="1309166"/>
                  </a:moveTo>
                  <a:lnTo>
                    <a:pt x="2002955" y="1307299"/>
                  </a:lnTo>
                  <a:lnTo>
                    <a:pt x="2000859" y="1304734"/>
                  </a:lnTo>
                  <a:lnTo>
                    <a:pt x="1998751" y="1307769"/>
                  </a:lnTo>
                  <a:lnTo>
                    <a:pt x="1997824" y="1309865"/>
                  </a:lnTo>
                  <a:lnTo>
                    <a:pt x="2001316" y="1311033"/>
                  </a:lnTo>
                  <a:lnTo>
                    <a:pt x="2003183" y="1309166"/>
                  </a:lnTo>
                  <a:close/>
                </a:path>
                <a:path w="4598670" h="1367789">
                  <a:moveTo>
                    <a:pt x="2087194" y="1325968"/>
                  </a:moveTo>
                  <a:lnTo>
                    <a:pt x="2085327" y="1324102"/>
                  </a:lnTo>
                  <a:lnTo>
                    <a:pt x="2083701" y="1324330"/>
                  </a:lnTo>
                  <a:lnTo>
                    <a:pt x="2080895" y="1326438"/>
                  </a:lnTo>
                  <a:lnTo>
                    <a:pt x="2083930" y="1328534"/>
                  </a:lnTo>
                  <a:lnTo>
                    <a:pt x="2086025" y="1329474"/>
                  </a:lnTo>
                  <a:lnTo>
                    <a:pt x="2087194" y="1325968"/>
                  </a:lnTo>
                  <a:close/>
                </a:path>
                <a:path w="4598670" h="1367789">
                  <a:moveTo>
                    <a:pt x="2104694" y="1313827"/>
                  </a:moveTo>
                  <a:lnTo>
                    <a:pt x="2102370" y="1311732"/>
                  </a:lnTo>
                  <a:lnTo>
                    <a:pt x="2100033" y="1313827"/>
                  </a:lnTo>
                  <a:lnTo>
                    <a:pt x="2100033" y="1315935"/>
                  </a:lnTo>
                  <a:lnTo>
                    <a:pt x="2102370" y="1318272"/>
                  </a:lnTo>
                  <a:lnTo>
                    <a:pt x="2104694" y="1316164"/>
                  </a:lnTo>
                  <a:lnTo>
                    <a:pt x="2104694" y="1313827"/>
                  </a:lnTo>
                  <a:close/>
                </a:path>
                <a:path w="4598670" h="1367789">
                  <a:moveTo>
                    <a:pt x="2117306" y="1303566"/>
                  </a:moveTo>
                  <a:lnTo>
                    <a:pt x="2114969" y="1301000"/>
                  </a:lnTo>
                  <a:lnTo>
                    <a:pt x="2112873" y="1301000"/>
                  </a:lnTo>
                  <a:lnTo>
                    <a:pt x="2110765" y="1303566"/>
                  </a:lnTo>
                  <a:lnTo>
                    <a:pt x="2112873" y="1305902"/>
                  </a:lnTo>
                  <a:lnTo>
                    <a:pt x="2115197" y="1305902"/>
                  </a:lnTo>
                  <a:lnTo>
                    <a:pt x="2117306" y="1303566"/>
                  </a:lnTo>
                  <a:close/>
                </a:path>
                <a:path w="4598670" h="1367789">
                  <a:moveTo>
                    <a:pt x="2156510" y="1365402"/>
                  </a:moveTo>
                  <a:lnTo>
                    <a:pt x="2155101" y="1360970"/>
                  </a:lnTo>
                  <a:lnTo>
                    <a:pt x="2151608" y="1362138"/>
                  </a:lnTo>
                  <a:lnTo>
                    <a:pt x="2153945" y="1365173"/>
                  </a:lnTo>
                  <a:lnTo>
                    <a:pt x="2153234" y="1367269"/>
                  </a:lnTo>
                  <a:lnTo>
                    <a:pt x="2156510" y="1365402"/>
                  </a:lnTo>
                  <a:close/>
                </a:path>
                <a:path w="4598670" h="1367789">
                  <a:moveTo>
                    <a:pt x="2304694" y="1300759"/>
                  </a:moveTo>
                  <a:lnTo>
                    <a:pt x="2302357" y="1298663"/>
                  </a:lnTo>
                  <a:lnTo>
                    <a:pt x="2300020" y="1300759"/>
                  </a:lnTo>
                  <a:lnTo>
                    <a:pt x="2300020" y="1303096"/>
                  </a:lnTo>
                  <a:lnTo>
                    <a:pt x="2302357" y="1305204"/>
                  </a:lnTo>
                  <a:lnTo>
                    <a:pt x="2304694" y="1302867"/>
                  </a:lnTo>
                  <a:lnTo>
                    <a:pt x="2304694" y="1300759"/>
                  </a:lnTo>
                  <a:close/>
                </a:path>
                <a:path w="4598670" h="1367789">
                  <a:moveTo>
                    <a:pt x="2313787" y="1352575"/>
                  </a:moveTo>
                  <a:lnTo>
                    <a:pt x="2311692" y="1350238"/>
                  </a:lnTo>
                  <a:lnTo>
                    <a:pt x="2309355" y="1350238"/>
                  </a:lnTo>
                  <a:lnTo>
                    <a:pt x="2307259" y="1352575"/>
                  </a:lnTo>
                  <a:lnTo>
                    <a:pt x="2309596" y="1354899"/>
                  </a:lnTo>
                  <a:lnTo>
                    <a:pt x="2311692" y="1354899"/>
                  </a:lnTo>
                  <a:lnTo>
                    <a:pt x="2313787" y="1352575"/>
                  </a:lnTo>
                  <a:close/>
                </a:path>
                <a:path w="4598670" h="1367789">
                  <a:moveTo>
                    <a:pt x="2376335" y="1347673"/>
                  </a:moveTo>
                  <a:lnTo>
                    <a:pt x="2375865" y="1346276"/>
                  </a:lnTo>
                  <a:lnTo>
                    <a:pt x="2375636" y="1344866"/>
                  </a:lnTo>
                  <a:lnTo>
                    <a:pt x="2374239" y="1344866"/>
                  </a:lnTo>
                  <a:lnTo>
                    <a:pt x="2373528" y="1345107"/>
                  </a:lnTo>
                  <a:lnTo>
                    <a:pt x="2373299" y="1346733"/>
                  </a:lnTo>
                  <a:lnTo>
                    <a:pt x="2373071" y="1348143"/>
                  </a:lnTo>
                  <a:lnTo>
                    <a:pt x="2373071" y="1349540"/>
                  </a:lnTo>
                  <a:lnTo>
                    <a:pt x="2372830" y="1349768"/>
                  </a:lnTo>
                  <a:lnTo>
                    <a:pt x="2373769" y="1350467"/>
                  </a:lnTo>
                  <a:lnTo>
                    <a:pt x="2373998" y="1350467"/>
                  </a:lnTo>
                  <a:lnTo>
                    <a:pt x="2376106" y="1349768"/>
                  </a:lnTo>
                  <a:lnTo>
                    <a:pt x="2376106" y="1349298"/>
                  </a:lnTo>
                  <a:lnTo>
                    <a:pt x="2376335" y="1347673"/>
                  </a:lnTo>
                  <a:close/>
                </a:path>
                <a:path w="4598670" h="1367789">
                  <a:moveTo>
                    <a:pt x="2411577" y="1342301"/>
                  </a:moveTo>
                  <a:lnTo>
                    <a:pt x="2409710" y="1340434"/>
                  </a:lnTo>
                  <a:lnTo>
                    <a:pt x="2407843" y="1340675"/>
                  </a:lnTo>
                  <a:lnTo>
                    <a:pt x="2405265" y="1342771"/>
                  </a:lnTo>
                  <a:lnTo>
                    <a:pt x="2408301" y="1344866"/>
                  </a:lnTo>
                  <a:lnTo>
                    <a:pt x="2410409" y="1345806"/>
                  </a:lnTo>
                  <a:lnTo>
                    <a:pt x="2411577" y="1342301"/>
                  </a:lnTo>
                  <a:close/>
                </a:path>
                <a:path w="4598670" h="1367789">
                  <a:moveTo>
                    <a:pt x="2434679" y="1284427"/>
                  </a:moveTo>
                  <a:lnTo>
                    <a:pt x="2433980" y="1282331"/>
                  </a:lnTo>
                  <a:lnTo>
                    <a:pt x="2433510" y="1282331"/>
                  </a:lnTo>
                  <a:lnTo>
                    <a:pt x="2431872" y="1282090"/>
                  </a:lnTo>
                  <a:lnTo>
                    <a:pt x="2430475" y="1282560"/>
                  </a:lnTo>
                  <a:lnTo>
                    <a:pt x="2429078" y="1282801"/>
                  </a:lnTo>
                  <a:lnTo>
                    <a:pt x="2429078" y="1284198"/>
                  </a:lnTo>
                  <a:lnTo>
                    <a:pt x="2429306" y="1284897"/>
                  </a:lnTo>
                  <a:lnTo>
                    <a:pt x="2430945" y="1285125"/>
                  </a:lnTo>
                  <a:lnTo>
                    <a:pt x="2432342" y="1285367"/>
                  </a:lnTo>
                  <a:lnTo>
                    <a:pt x="2433739" y="1285367"/>
                  </a:lnTo>
                  <a:lnTo>
                    <a:pt x="2433980" y="1285595"/>
                  </a:lnTo>
                  <a:lnTo>
                    <a:pt x="2434679" y="1284668"/>
                  </a:lnTo>
                  <a:lnTo>
                    <a:pt x="2434679" y="1284427"/>
                  </a:lnTo>
                  <a:close/>
                </a:path>
                <a:path w="4598670" h="1367789">
                  <a:moveTo>
                    <a:pt x="2451011" y="6070"/>
                  </a:moveTo>
                  <a:lnTo>
                    <a:pt x="2450312" y="3975"/>
                  </a:lnTo>
                  <a:lnTo>
                    <a:pt x="2449842" y="3975"/>
                  </a:lnTo>
                  <a:lnTo>
                    <a:pt x="2448217" y="3733"/>
                  </a:lnTo>
                  <a:lnTo>
                    <a:pt x="2446807" y="4203"/>
                  </a:lnTo>
                  <a:lnTo>
                    <a:pt x="2445410" y="4432"/>
                  </a:lnTo>
                  <a:lnTo>
                    <a:pt x="2445410" y="5842"/>
                  </a:lnTo>
                  <a:lnTo>
                    <a:pt x="2445639" y="6540"/>
                  </a:lnTo>
                  <a:lnTo>
                    <a:pt x="2447048" y="6769"/>
                  </a:lnTo>
                  <a:lnTo>
                    <a:pt x="2448674" y="6997"/>
                  </a:lnTo>
                  <a:lnTo>
                    <a:pt x="2450084" y="6997"/>
                  </a:lnTo>
                  <a:lnTo>
                    <a:pt x="2450312" y="7239"/>
                  </a:lnTo>
                  <a:lnTo>
                    <a:pt x="2451011" y="6299"/>
                  </a:lnTo>
                  <a:lnTo>
                    <a:pt x="2451011" y="6070"/>
                  </a:lnTo>
                  <a:close/>
                </a:path>
                <a:path w="4598670" h="1367789">
                  <a:moveTo>
                    <a:pt x="2510523" y="1357477"/>
                  </a:moveTo>
                  <a:lnTo>
                    <a:pt x="2510053" y="1356067"/>
                  </a:lnTo>
                  <a:lnTo>
                    <a:pt x="2509812" y="1354670"/>
                  </a:lnTo>
                  <a:lnTo>
                    <a:pt x="2508415" y="1354670"/>
                  </a:lnTo>
                  <a:lnTo>
                    <a:pt x="2507716" y="1354899"/>
                  </a:lnTo>
                  <a:lnTo>
                    <a:pt x="2507488" y="1356537"/>
                  </a:lnTo>
                  <a:lnTo>
                    <a:pt x="2507246" y="1357934"/>
                  </a:lnTo>
                  <a:lnTo>
                    <a:pt x="2507246" y="1359344"/>
                  </a:lnTo>
                  <a:lnTo>
                    <a:pt x="2507018" y="1359573"/>
                  </a:lnTo>
                  <a:lnTo>
                    <a:pt x="2507945" y="1360271"/>
                  </a:lnTo>
                  <a:lnTo>
                    <a:pt x="2508186" y="1360271"/>
                  </a:lnTo>
                  <a:lnTo>
                    <a:pt x="2510282" y="1359573"/>
                  </a:lnTo>
                  <a:lnTo>
                    <a:pt x="2510282" y="1359103"/>
                  </a:lnTo>
                  <a:lnTo>
                    <a:pt x="2510523" y="1357477"/>
                  </a:lnTo>
                  <a:close/>
                </a:path>
                <a:path w="4598670" h="1367789">
                  <a:moveTo>
                    <a:pt x="2514485" y="1313827"/>
                  </a:moveTo>
                  <a:lnTo>
                    <a:pt x="2512149" y="1311732"/>
                  </a:lnTo>
                  <a:lnTo>
                    <a:pt x="2509812" y="1313827"/>
                  </a:lnTo>
                  <a:lnTo>
                    <a:pt x="2509812" y="1315935"/>
                  </a:lnTo>
                  <a:lnTo>
                    <a:pt x="2512149" y="1318272"/>
                  </a:lnTo>
                  <a:lnTo>
                    <a:pt x="2514485" y="1316164"/>
                  </a:lnTo>
                  <a:lnTo>
                    <a:pt x="2514485" y="1313827"/>
                  </a:lnTo>
                  <a:close/>
                </a:path>
                <a:path w="4598670" h="1367789">
                  <a:moveTo>
                    <a:pt x="2530818" y="1290726"/>
                  </a:moveTo>
                  <a:lnTo>
                    <a:pt x="2528481" y="1288630"/>
                  </a:lnTo>
                  <a:lnTo>
                    <a:pt x="2526157" y="1290967"/>
                  </a:lnTo>
                  <a:lnTo>
                    <a:pt x="2526157" y="1293063"/>
                  </a:lnTo>
                  <a:lnTo>
                    <a:pt x="2528481" y="1295158"/>
                  </a:lnTo>
                  <a:lnTo>
                    <a:pt x="2530818" y="1293063"/>
                  </a:lnTo>
                  <a:lnTo>
                    <a:pt x="2530818" y="1290726"/>
                  </a:lnTo>
                  <a:close/>
                </a:path>
                <a:path w="4598670" h="1367789">
                  <a:moveTo>
                    <a:pt x="2553462" y="1342771"/>
                  </a:moveTo>
                  <a:lnTo>
                    <a:pt x="2550426" y="1340675"/>
                  </a:lnTo>
                  <a:lnTo>
                    <a:pt x="2548318" y="1339735"/>
                  </a:lnTo>
                  <a:lnTo>
                    <a:pt x="2547150" y="1343240"/>
                  </a:lnTo>
                  <a:lnTo>
                    <a:pt x="2549017" y="1345107"/>
                  </a:lnTo>
                  <a:lnTo>
                    <a:pt x="2550655" y="1344866"/>
                  </a:lnTo>
                  <a:lnTo>
                    <a:pt x="2553462" y="1342771"/>
                  </a:lnTo>
                  <a:close/>
                </a:path>
                <a:path w="4598670" h="1367789">
                  <a:moveTo>
                    <a:pt x="2566530" y="1332966"/>
                  </a:moveTo>
                  <a:lnTo>
                    <a:pt x="2563495" y="1330871"/>
                  </a:lnTo>
                  <a:lnTo>
                    <a:pt x="2561386" y="1329931"/>
                  </a:lnTo>
                  <a:lnTo>
                    <a:pt x="2560218" y="1333436"/>
                  </a:lnTo>
                  <a:lnTo>
                    <a:pt x="2562085" y="1335303"/>
                  </a:lnTo>
                  <a:lnTo>
                    <a:pt x="2563723" y="1335074"/>
                  </a:lnTo>
                  <a:lnTo>
                    <a:pt x="2566530" y="1332966"/>
                  </a:lnTo>
                  <a:close/>
                </a:path>
                <a:path w="4598670" h="1367789">
                  <a:moveTo>
                    <a:pt x="2569553" y="1306830"/>
                  </a:moveTo>
                  <a:lnTo>
                    <a:pt x="2567228" y="1304493"/>
                  </a:lnTo>
                  <a:lnTo>
                    <a:pt x="2565120" y="1304493"/>
                  </a:lnTo>
                  <a:lnTo>
                    <a:pt x="2563025" y="1306830"/>
                  </a:lnTo>
                  <a:lnTo>
                    <a:pt x="2565120" y="1309166"/>
                  </a:lnTo>
                  <a:lnTo>
                    <a:pt x="2567457" y="1309166"/>
                  </a:lnTo>
                  <a:lnTo>
                    <a:pt x="2569553" y="1306830"/>
                  </a:lnTo>
                  <a:close/>
                </a:path>
                <a:path w="4598670" h="1367789">
                  <a:moveTo>
                    <a:pt x="2612263" y="1329232"/>
                  </a:moveTo>
                  <a:lnTo>
                    <a:pt x="2611094" y="1328305"/>
                  </a:lnTo>
                  <a:lnTo>
                    <a:pt x="2609469" y="1328064"/>
                  </a:lnTo>
                  <a:lnTo>
                    <a:pt x="2607360" y="1327835"/>
                  </a:lnTo>
                  <a:lnTo>
                    <a:pt x="2605265" y="1328305"/>
                  </a:lnTo>
                  <a:lnTo>
                    <a:pt x="2605494" y="1331341"/>
                  </a:lnTo>
                  <a:lnTo>
                    <a:pt x="2612034" y="1331341"/>
                  </a:lnTo>
                  <a:lnTo>
                    <a:pt x="2612263" y="1329232"/>
                  </a:lnTo>
                  <a:close/>
                </a:path>
                <a:path w="4598670" h="1367789">
                  <a:moveTo>
                    <a:pt x="2662669" y="1277429"/>
                  </a:moveTo>
                  <a:lnTo>
                    <a:pt x="2659176" y="1275791"/>
                  </a:lnTo>
                  <a:lnTo>
                    <a:pt x="2657297" y="1277899"/>
                  </a:lnTo>
                  <a:lnTo>
                    <a:pt x="2657538" y="1279525"/>
                  </a:lnTo>
                  <a:lnTo>
                    <a:pt x="2659634" y="1282331"/>
                  </a:lnTo>
                  <a:lnTo>
                    <a:pt x="2661742" y="1279525"/>
                  </a:lnTo>
                  <a:lnTo>
                    <a:pt x="2662669" y="1277429"/>
                  </a:lnTo>
                  <a:close/>
                </a:path>
                <a:path w="4598670" h="1367789">
                  <a:moveTo>
                    <a:pt x="2805023" y="1283500"/>
                  </a:moveTo>
                  <a:lnTo>
                    <a:pt x="2804782" y="1282801"/>
                  </a:lnTo>
                  <a:lnTo>
                    <a:pt x="2803156" y="1282560"/>
                  </a:lnTo>
                  <a:lnTo>
                    <a:pt x="2801759" y="1282331"/>
                  </a:lnTo>
                  <a:lnTo>
                    <a:pt x="2800350" y="1282331"/>
                  </a:lnTo>
                  <a:lnTo>
                    <a:pt x="2800121" y="1282090"/>
                  </a:lnTo>
                  <a:lnTo>
                    <a:pt x="2799423" y="1283030"/>
                  </a:lnTo>
                  <a:lnTo>
                    <a:pt x="2799423" y="1283258"/>
                  </a:lnTo>
                  <a:lnTo>
                    <a:pt x="2800121" y="1285367"/>
                  </a:lnTo>
                  <a:lnTo>
                    <a:pt x="2800591" y="1285367"/>
                  </a:lnTo>
                  <a:lnTo>
                    <a:pt x="2802217" y="1285595"/>
                  </a:lnTo>
                  <a:lnTo>
                    <a:pt x="2803626" y="1285125"/>
                  </a:lnTo>
                  <a:lnTo>
                    <a:pt x="2805023" y="1284897"/>
                  </a:lnTo>
                  <a:lnTo>
                    <a:pt x="2805023" y="1283500"/>
                  </a:lnTo>
                  <a:close/>
                </a:path>
                <a:path w="4598670" h="1367789">
                  <a:moveTo>
                    <a:pt x="3280143" y="1317104"/>
                  </a:moveTo>
                  <a:lnTo>
                    <a:pt x="3279444" y="1314996"/>
                  </a:lnTo>
                  <a:lnTo>
                    <a:pt x="3278975" y="1314996"/>
                  </a:lnTo>
                  <a:lnTo>
                    <a:pt x="3277349" y="1314767"/>
                  </a:lnTo>
                  <a:lnTo>
                    <a:pt x="3275952" y="1315237"/>
                  </a:lnTo>
                  <a:lnTo>
                    <a:pt x="3274542" y="1315466"/>
                  </a:lnTo>
                  <a:lnTo>
                    <a:pt x="3274784" y="1316164"/>
                  </a:lnTo>
                  <a:lnTo>
                    <a:pt x="3274784" y="1317561"/>
                  </a:lnTo>
                  <a:lnTo>
                    <a:pt x="3276409" y="1317802"/>
                  </a:lnTo>
                  <a:lnTo>
                    <a:pt x="3277819" y="1318031"/>
                  </a:lnTo>
                  <a:lnTo>
                    <a:pt x="3279216" y="1318031"/>
                  </a:lnTo>
                  <a:lnTo>
                    <a:pt x="3279444" y="1318272"/>
                  </a:lnTo>
                  <a:lnTo>
                    <a:pt x="3280143" y="1317332"/>
                  </a:lnTo>
                  <a:lnTo>
                    <a:pt x="3280143" y="1317104"/>
                  </a:lnTo>
                  <a:close/>
                </a:path>
                <a:path w="4598670" h="1367789">
                  <a:moveTo>
                    <a:pt x="3335921" y="1279994"/>
                  </a:moveTo>
                  <a:lnTo>
                    <a:pt x="3334054" y="1278128"/>
                  </a:lnTo>
                  <a:lnTo>
                    <a:pt x="3332416" y="1278356"/>
                  </a:lnTo>
                  <a:lnTo>
                    <a:pt x="3329622" y="1280464"/>
                  </a:lnTo>
                  <a:lnTo>
                    <a:pt x="3332657" y="1282560"/>
                  </a:lnTo>
                  <a:lnTo>
                    <a:pt x="3334753" y="1283500"/>
                  </a:lnTo>
                  <a:lnTo>
                    <a:pt x="3335921" y="1279994"/>
                  </a:lnTo>
                  <a:close/>
                </a:path>
                <a:path w="4598670" h="1367789">
                  <a:moveTo>
                    <a:pt x="3379089" y="1303566"/>
                  </a:moveTo>
                  <a:lnTo>
                    <a:pt x="3376993" y="1301000"/>
                  </a:lnTo>
                  <a:lnTo>
                    <a:pt x="3374656" y="1301000"/>
                  </a:lnTo>
                  <a:lnTo>
                    <a:pt x="3372561" y="1303566"/>
                  </a:lnTo>
                  <a:lnTo>
                    <a:pt x="3374656" y="1305902"/>
                  </a:lnTo>
                  <a:lnTo>
                    <a:pt x="3376993" y="1305902"/>
                  </a:lnTo>
                  <a:lnTo>
                    <a:pt x="3379089" y="1303566"/>
                  </a:lnTo>
                  <a:close/>
                </a:path>
                <a:path w="4598670" h="1367789">
                  <a:moveTo>
                    <a:pt x="3408502" y="1313599"/>
                  </a:moveTo>
                  <a:lnTo>
                    <a:pt x="3406864" y="1310805"/>
                  </a:lnTo>
                  <a:lnTo>
                    <a:pt x="3404057" y="1312202"/>
                  </a:lnTo>
                  <a:lnTo>
                    <a:pt x="3401961" y="1311732"/>
                  </a:lnTo>
                  <a:lnTo>
                    <a:pt x="3404057" y="1314996"/>
                  </a:lnTo>
                  <a:lnTo>
                    <a:pt x="3408502" y="1313599"/>
                  </a:lnTo>
                  <a:close/>
                </a:path>
                <a:path w="4598670" h="1367789">
                  <a:moveTo>
                    <a:pt x="3588880" y="1322705"/>
                  </a:moveTo>
                  <a:lnTo>
                    <a:pt x="3587953" y="1322006"/>
                  </a:lnTo>
                  <a:lnTo>
                    <a:pt x="3587724" y="1322006"/>
                  </a:lnTo>
                  <a:lnTo>
                    <a:pt x="3585616" y="1322705"/>
                  </a:lnTo>
                  <a:lnTo>
                    <a:pt x="3585616" y="1323162"/>
                  </a:lnTo>
                  <a:lnTo>
                    <a:pt x="3585387" y="1324800"/>
                  </a:lnTo>
                  <a:lnTo>
                    <a:pt x="3585857" y="1326197"/>
                  </a:lnTo>
                  <a:lnTo>
                    <a:pt x="3586086" y="1327607"/>
                  </a:lnTo>
                  <a:lnTo>
                    <a:pt x="3587483" y="1327607"/>
                  </a:lnTo>
                  <a:lnTo>
                    <a:pt x="3588181" y="1327365"/>
                  </a:lnTo>
                  <a:lnTo>
                    <a:pt x="3588423" y="1325740"/>
                  </a:lnTo>
                  <a:lnTo>
                    <a:pt x="3588651" y="1324330"/>
                  </a:lnTo>
                  <a:lnTo>
                    <a:pt x="3588651" y="1322933"/>
                  </a:lnTo>
                  <a:lnTo>
                    <a:pt x="3588880" y="1322705"/>
                  </a:lnTo>
                  <a:close/>
                </a:path>
                <a:path w="4598670" h="1367789">
                  <a:moveTo>
                    <a:pt x="3683863" y="1344409"/>
                  </a:moveTo>
                  <a:lnTo>
                    <a:pt x="3683393" y="1342999"/>
                  </a:lnTo>
                  <a:lnTo>
                    <a:pt x="3683165" y="1341602"/>
                  </a:lnTo>
                  <a:lnTo>
                    <a:pt x="3681768" y="1341602"/>
                  </a:lnTo>
                  <a:lnTo>
                    <a:pt x="3681069" y="1341831"/>
                  </a:lnTo>
                  <a:lnTo>
                    <a:pt x="3680828" y="1343469"/>
                  </a:lnTo>
                  <a:lnTo>
                    <a:pt x="3680599" y="1344866"/>
                  </a:lnTo>
                  <a:lnTo>
                    <a:pt x="3680599" y="1346276"/>
                  </a:lnTo>
                  <a:lnTo>
                    <a:pt x="3680371" y="1346504"/>
                  </a:lnTo>
                  <a:lnTo>
                    <a:pt x="3681298" y="1347203"/>
                  </a:lnTo>
                  <a:lnTo>
                    <a:pt x="3681526" y="1347203"/>
                  </a:lnTo>
                  <a:lnTo>
                    <a:pt x="3683635" y="1346504"/>
                  </a:lnTo>
                  <a:lnTo>
                    <a:pt x="3683635" y="1346034"/>
                  </a:lnTo>
                  <a:lnTo>
                    <a:pt x="3683863" y="1344409"/>
                  </a:lnTo>
                  <a:close/>
                </a:path>
                <a:path w="4598670" h="1367789">
                  <a:moveTo>
                    <a:pt x="3792842" y="186461"/>
                  </a:moveTo>
                  <a:lnTo>
                    <a:pt x="3790505" y="184124"/>
                  </a:lnTo>
                  <a:lnTo>
                    <a:pt x="3788181" y="186220"/>
                  </a:lnTo>
                  <a:lnTo>
                    <a:pt x="3788181" y="188556"/>
                  </a:lnTo>
                  <a:lnTo>
                    <a:pt x="3790505" y="190665"/>
                  </a:lnTo>
                  <a:lnTo>
                    <a:pt x="3792842" y="188556"/>
                  </a:lnTo>
                  <a:lnTo>
                    <a:pt x="3792842" y="186461"/>
                  </a:lnTo>
                  <a:close/>
                </a:path>
                <a:path w="4598670" h="1367789">
                  <a:moveTo>
                    <a:pt x="4004741" y="1362138"/>
                  </a:moveTo>
                  <a:lnTo>
                    <a:pt x="4000309" y="1360741"/>
                  </a:lnTo>
                  <a:lnTo>
                    <a:pt x="3998201" y="1364475"/>
                  </a:lnTo>
                  <a:lnTo>
                    <a:pt x="4000538" y="1363306"/>
                  </a:lnTo>
                  <a:lnTo>
                    <a:pt x="4003573" y="1365643"/>
                  </a:lnTo>
                  <a:lnTo>
                    <a:pt x="4004348" y="1363306"/>
                  </a:lnTo>
                  <a:lnTo>
                    <a:pt x="4004741" y="1362138"/>
                  </a:lnTo>
                  <a:close/>
                </a:path>
                <a:path w="4598670" h="1367789">
                  <a:moveTo>
                    <a:pt x="4074515" y="1349768"/>
                  </a:moveTo>
                  <a:lnTo>
                    <a:pt x="4072178" y="1347673"/>
                  </a:lnTo>
                  <a:lnTo>
                    <a:pt x="4069842" y="1350010"/>
                  </a:lnTo>
                  <a:lnTo>
                    <a:pt x="4069842" y="1352105"/>
                  </a:lnTo>
                  <a:lnTo>
                    <a:pt x="4072178" y="1354201"/>
                  </a:lnTo>
                  <a:lnTo>
                    <a:pt x="4074515" y="1352105"/>
                  </a:lnTo>
                  <a:lnTo>
                    <a:pt x="4074515" y="1349768"/>
                  </a:lnTo>
                  <a:close/>
                </a:path>
                <a:path w="4598670" h="1367789">
                  <a:moveTo>
                    <a:pt x="4076852" y="1288161"/>
                  </a:moveTo>
                  <a:lnTo>
                    <a:pt x="4076611" y="1287462"/>
                  </a:lnTo>
                  <a:lnTo>
                    <a:pt x="4076611" y="1286065"/>
                  </a:lnTo>
                  <a:lnTo>
                    <a:pt x="4074985" y="1285824"/>
                  </a:lnTo>
                  <a:lnTo>
                    <a:pt x="4073575" y="1285595"/>
                  </a:lnTo>
                  <a:lnTo>
                    <a:pt x="4072178" y="1285595"/>
                  </a:lnTo>
                  <a:lnTo>
                    <a:pt x="4071950" y="1285367"/>
                  </a:lnTo>
                  <a:lnTo>
                    <a:pt x="4071251" y="1286294"/>
                  </a:lnTo>
                  <a:lnTo>
                    <a:pt x="4071251" y="1286535"/>
                  </a:lnTo>
                  <a:lnTo>
                    <a:pt x="4071950" y="1288630"/>
                  </a:lnTo>
                  <a:lnTo>
                    <a:pt x="4072407" y="1288630"/>
                  </a:lnTo>
                  <a:lnTo>
                    <a:pt x="4074045" y="1288859"/>
                  </a:lnTo>
                  <a:lnTo>
                    <a:pt x="4075442" y="1288402"/>
                  </a:lnTo>
                  <a:lnTo>
                    <a:pt x="4076852" y="1288161"/>
                  </a:lnTo>
                  <a:close/>
                </a:path>
                <a:path w="4598670" h="1367789">
                  <a:moveTo>
                    <a:pt x="4081284" y="1349768"/>
                  </a:moveTo>
                  <a:lnTo>
                    <a:pt x="4078948" y="1347673"/>
                  </a:lnTo>
                  <a:lnTo>
                    <a:pt x="4076382" y="1350010"/>
                  </a:lnTo>
                  <a:lnTo>
                    <a:pt x="4076382" y="1352105"/>
                  </a:lnTo>
                  <a:lnTo>
                    <a:pt x="4078948" y="1354201"/>
                  </a:lnTo>
                  <a:lnTo>
                    <a:pt x="4081284" y="1352105"/>
                  </a:lnTo>
                  <a:lnTo>
                    <a:pt x="4081284" y="1349768"/>
                  </a:lnTo>
                  <a:close/>
                </a:path>
                <a:path w="4598670" h="1367789">
                  <a:moveTo>
                    <a:pt x="4109986" y="1355610"/>
                  </a:moveTo>
                  <a:lnTo>
                    <a:pt x="4108589" y="1351165"/>
                  </a:lnTo>
                  <a:lnTo>
                    <a:pt x="4105084" y="1352334"/>
                  </a:lnTo>
                  <a:lnTo>
                    <a:pt x="4107421" y="1355369"/>
                  </a:lnTo>
                  <a:lnTo>
                    <a:pt x="4106722" y="1357477"/>
                  </a:lnTo>
                  <a:lnTo>
                    <a:pt x="4109986" y="1355610"/>
                  </a:lnTo>
                  <a:close/>
                </a:path>
                <a:path w="4598670" h="1367789">
                  <a:moveTo>
                    <a:pt x="4116514" y="1328064"/>
                  </a:moveTo>
                  <a:lnTo>
                    <a:pt x="4114647" y="1324800"/>
                  </a:lnTo>
                  <a:lnTo>
                    <a:pt x="4109986" y="1326197"/>
                  </a:lnTo>
                  <a:lnTo>
                    <a:pt x="4111612" y="1329004"/>
                  </a:lnTo>
                  <a:lnTo>
                    <a:pt x="4114419" y="1327607"/>
                  </a:lnTo>
                  <a:lnTo>
                    <a:pt x="4116514" y="1328064"/>
                  </a:lnTo>
                  <a:close/>
                </a:path>
                <a:path w="4598670" h="1367789">
                  <a:moveTo>
                    <a:pt x="4129125" y="1358874"/>
                  </a:moveTo>
                  <a:lnTo>
                    <a:pt x="4128884" y="1358176"/>
                  </a:lnTo>
                  <a:lnTo>
                    <a:pt x="4127258" y="1357934"/>
                  </a:lnTo>
                  <a:lnTo>
                    <a:pt x="4125849" y="1357706"/>
                  </a:lnTo>
                  <a:lnTo>
                    <a:pt x="4124452" y="1357706"/>
                  </a:lnTo>
                  <a:lnTo>
                    <a:pt x="4124223" y="1357477"/>
                  </a:lnTo>
                  <a:lnTo>
                    <a:pt x="4123525" y="1358404"/>
                  </a:lnTo>
                  <a:lnTo>
                    <a:pt x="4123525" y="1358633"/>
                  </a:lnTo>
                  <a:lnTo>
                    <a:pt x="4124223" y="1360741"/>
                  </a:lnTo>
                  <a:lnTo>
                    <a:pt x="4124680" y="1360741"/>
                  </a:lnTo>
                  <a:lnTo>
                    <a:pt x="4126319" y="1360970"/>
                  </a:lnTo>
                  <a:lnTo>
                    <a:pt x="4127716" y="1360500"/>
                  </a:lnTo>
                  <a:lnTo>
                    <a:pt x="4129125" y="1360271"/>
                  </a:lnTo>
                  <a:lnTo>
                    <a:pt x="4129125" y="1358874"/>
                  </a:lnTo>
                  <a:close/>
                </a:path>
                <a:path w="4598670" h="1367789">
                  <a:moveTo>
                    <a:pt x="4243933" y="1299832"/>
                  </a:moveTo>
                  <a:lnTo>
                    <a:pt x="4242066" y="1297965"/>
                  </a:lnTo>
                  <a:lnTo>
                    <a:pt x="4240428" y="1298194"/>
                  </a:lnTo>
                  <a:lnTo>
                    <a:pt x="4237634" y="1300302"/>
                  </a:lnTo>
                  <a:lnTo>
                    <a:pt x="4240428" y="1302397"/>
                  </a:lnTo>
                  <a:lnTo>
                    <a:pt x="4242536" y="1303337"/>
                  </a:lnTo>
                  <a:lnTo>
                    <a:pt x="4243933" y="1299832"/>
                  </a:lnTo>
                  <a:close/>
                </a:path>
                <a:path w="4598670" h="1367789">
                  <a:moveTo>
                    <a:pt x="4276610" y="188556"/>
                  </a:moveTo>
                  <a:lnTo>
                    <a:pt x="4274744" y="186690"/>
                  </a:lnTo>
                  <a:lnTo>
                    <a:pt x="4273105" y="186931"/>
                  </a:lnTo>
                  <a:lnTo>
                    <a:pt x="4270311" y="189026"/>
                  </a:lnTo>
                  <a:lnTo>
                    <a:pt x="4273334" y="191122"/>
                  </a:lnTo>
                  <a:lnTo>
                    <a:pt x="4275442" y="192062"/>
                  </a:lnTo>
                  <a:lnTo>
                    <a:pt x="4276610" y="188556"/>
                  </a:lnTo>
                  <a:close/>
                </a:path>
                <a:path w="4598670" h="1367789">
                  <a:moveTo>
                    <a:pt x="4334243" y="189255"/>
                  </a:moveTo>
                  <a:lnTo>
                    <a:pt x="4330281" y="187629"/>
                  </a:lnTo>
                  <a:lnTo>
                    <a:pt x="4329341" y="189725"/>
                  </a:lnTo>
                  <a:lnTo>
                    <a:pt x="4328642" y="191592"/>
                  </a:lnTo>
                  <a:lnTo>
                    <a:pt x="4331208" y="194157"/>
                  </a:lnTo>
                  <a:lnTo>
                    <a:pt x="4333316" y="191363"/>
                  </a:lnTo>
                  <a:lnTo>
                    <a:pt x="4334243" y="189255"/>
                  </a:lnTo>
                  <a:close/>
                </a:path>
                <a:path w="4598670" h="1367789">
                  <a:moveTo>
                    <a:pt x="4411726" y="1299832"/>
                  </a:moveTo>
                  <a:lnTo>
                    <a:pt x="4410786" y="1299133"/>
                  </a:lnTo>
                  <a:lnTo>
                    <a:pt x="4410557" y="1299133"/>
                  </a:lnTo>
                  <a:lnTo>
                    <a:pt x="4408449" y="1299832"/>
                  </a:lnTo>
                  <a:lnTo>
                    <a:pt x="4408449" y="1300302"/>
                  </a:lnTo>
                  <a:lnTo>
                    <a:pt x="4408221" y="1301927"/>
                  </a:lnTo>
                  <a:lnTo>
                    <a:pt x="4408690" y="1303337"/>
                  </a:lnTo>
                  <a:lnTo>
                    <a:pt x="4408919" y="1304734"/>
                  </a:lnTo>
                  <a:lnTo>
                    <a:pt x="4409618" y="1304493"/>
                  </a:lnTo>
                  <a:lnTo>
                    <a:pt x="4411027" y="1304493"/>
                  </a:lnTo>
                  <a:lnTo>
                    <a:pt x="4411256" y="1302867"/>
                  </a:lnTo>
                  <a:lnTo>
                    <a:pt x="4411484" y="1301470"/>
                  </a:lnTo>
                  <a:lnTo>
                    <a:pt x="4411484" y="1300060"/>
                  </a:lnTo>
                  <a:lnTo>
                    <a:pt x="4411726" y="1299832"/>
                  </a:lnTo>
                  <a:close/>
                </a:path>
                <a:path w="4598670" h="1367789">
                  <a:moveTo>
                    <a:pt x="4450931" y="1329702"/>
                  </a:moveTo>
                  <a:lnTo>
                    <a:pt x="4448594" y="1327365"/>
                  </a:lnTo>
                  <a:lnTo>
                    <a:pt x="4446498" y="1327365"/>
                  </a:lnTo>
                  <a:lnTo>
                    <a:pt x="4444390" y="1329702"/>
                  </a:lnTo>
                  <a:lnTo>
                    <a:pt x="4446498" y="1332039"/>
                  </a:lnTo>
                  <a:lnTo>
                    <a:pt x="4448822" y="1332039"/>
                  </a:lnTo>
                  <a:lnTo>
                    <a:pt x="4450931" y="1329702"/>
                  </a:lnTo>
                  <a:close/>
                </a:path>
                <a:path w="4598670" h="1367789">
                  <a:moveTo>
                    <a:pt x="4470057" y="1313827"/>
                  </a:moveTo>
                  <a:lnTo>
                    <a:pt x="4469358" y="1311732"/>
                  </a:lnTo>
                  <a:lnTo>
                    <a:pt x="4468901" y="1311732"/>
                  </a:lnTo>
                  <a:lnTo>
                    <a:pt x="4467263" y="1311503"/>
                  </a:lnTo>
                  <a:lnTo>
                    <a:pt x="4465866" y="1311960"/>
                  </a:lnTo>
                  <a:lnTo>
                    <a:pt x="4464456" y="1312202"/>
                  </a:lnTo>
                  <a:lnTo>
                    <a:pt x="4464456" y="1313599"/>
                  </a:lnTo>
                  <a:lnTo>
                    <a:pt x="4464697" y="1314297"/>
                  </a:lnTo>
                  <a:lnTo>
                    <a:pt x="4466336" y="1314538"/>
                  </a:lnTo>
                  <a:lnTo>
                    <a:pt x="4467733" y="1314767"/>
                  </a:lnTo>
                  <a:lnTo>
                    <a:pt x="4469130" y="1314767"/>
                  </a:lnTo>
                  <a:lnTo>
                    <a:pt x="4469358" y="1314996"/>
                  </a:lnTo>
                  <a:lnTo>
                    <a:pt x="4470057" y="1314069"/>
                  </a:lnTo>
                  <a:lnTo>
                    <a:pt x="4470057" y="1313827"/>
                  </a:lnTo>
                  <a:close/>
                </a:path>
                <a:path w="4598670" h="1367789">
                  <a:moveTo>
                    <a:pt x="4568304" y="1349070"/>
                  </a:moveTo>
                  <a:lnTo>
                    <a:pt x="4568075" y="1348371"/>
                  </a:lnTo>
                  <a:lnTo>
                    <a:pt x="4566437" y="1348143"/>
                  </a:lnTo>
                  <a:lnTo>
                    <a:pt x="4565040" y="1347901"/>
                  </a:lnTo>
                  <a:lnTo>
                    <a:pt x="4563643" y="1347901"/>
                  </a:lnTo>
                  <a:lnTo>
                    <a:pt x="4563402" y="1347673"/>
                  </a:lnTo>
                  <a:lnTo>
                    <a:pt x="4562703" y="1348600"/>
                  </a:lnTo>
                  <a:lnTo>
                    <a:pt x="4562703" y="1348841"/>
                  </a:lnTo>
                  <a:lnTo>
                    <a:pt x="4563402" y="1350937"/>
                  </a:lnTo>
                  <a:lnTo>
                    <a:pt x="4563872" y="1350937"/>
                  </a:lnTo>
                  <a:lnTo>
                    <a:pt x="4565510" y="1351165"/>
                  </a:lnTo>
                  <a:lnTo>
                    <a:pt x="4566907" y="1350708"/>
                  </a:lnTo>
                  <a:lnTo>
                    <a:pt x="4568304" y="1350467"/>
                  </a:lnTo>
                  <a:lnTo>
                    <a:pt x="4568304" y="1349070"/>
                  </a:lnTo>
                  <a:close/>
                </a:path>
                <a:path w="4598670" h="1367789">
                  <a:moveTo>
                    <a:pt x="4598644" y="1332966"/>
                  </a:moveTo>
                  <a:lnTo>
                    <a:pt x="4595609" y="1330871"/>
                  </a:lnTo>
                  <a:lnTo>
                    <a:pt x="4593514" y="1329931"/>
                  </a:lnTo>
                  <a:lnTo>
                    <a:pt x="4592117" y="1333436"/>
                  </a:lnTo>
                  <a:lnTo>
                    <a:pt x="4594212" y="1335303"/>
                  </a:lnTo>
                  <a:lnTo>
                    <a:pt x="4595850" y="1335074"/>
                  </a:lnTo>
                  <a:lnTo>
                    <a:pt x="4598644" y="133296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11" name="object 111"/>
            <p:cNvSpPr/>
            <p:nvPr/>
          </p:nvSpPr>
          <p:spPr>
            <a:xfrm>
              <a:off x="1282674" y="4235601"/>
              <a:ext cx="4384675" cy="1441450"/>
            </a:xfrm>
            <a:custGeom>
              <a:avLst/>
              <a:gdLst/>
              <a:ahLst/>
              <a:cxnLst/>
              <a:rect l="l" t="t" r="r" b="b"/>
              <a:pathLst>
                <a:path w="4384675" h="1441450">
                  <a:moveTo>
                    <a:pt x="6299" y="1396212"/>
                  </a:moveTo>
                  <a:lnTo>
                    <a:pt x="3505" y="1394104"/>
                  </a:lnTo>
                  <a:lnTo>
                    <a:pt x="1397" y="1393177"/>
                  </a:lnTo>
                  <a:lnTo>
                    <a:pt x="0" y="1396682"/>
                  </a:lnTo>
                  <a:lnTo>
                    <a:pt x="1866" y="1398549"/>
                  </a:lnTo>
                  <a:lnTo>
                    <a:pt x="3505" y="1398308"/>
                  </a:lnTo>
                  <a:lnTo>
                    <a:pt x="6299" y="1396212"/>
                  </a:lnTo>
                  <a:close/>
                </a:path>
                <a:path w="4384675" h="1441450">
                  <a:moveTo>
                    <a:pt x="41770" y="1372870"/>
                  </a:moveTo>
                  <a:lnTo>
                    <a:pt x="41541" y="1372171"/>
                  </a:lnTo>
                  <a:lnTo>
                    <a:pt x="40144" y="1371942"/>
                  </a:lnTo>
                  <a:lnTo>
                    <a:pt x="38506" y="1371701"/>
                  </a:lnTo>
                  <a:lnTo>
                    <a:pt x="37109" y="1371701"/>
                  </a:lnTo>
                  <a:lnTo>
                    <a:pt x="36868" y="1371473"/>
                  </a:lnTo>
                  <a:lnTo>
                    <a:pt x="36169" y="1372412"/>
                  </a:lnTo>
                  <a:lnTo>
                    <a:pt x="36169" y="1372641"/>
                  </a:lnTo>
                  <a:lnTo>
                    <a:pt x="36868" y="1374736"/>
                  </a:lnTo>
                  <a:lnTo>
                    <a:pt x="37338" y="1374736"/>
                  </a:lnTo>
                  <a:lnTo>
                    <a:pt x="38976" y="1374978"/>
                  </a:lnTo>
                  <a:lnTo>
                    <a:pt x="40373" y="1374508"/>
                  </a:lnTo>
                  <a:lnTo>
                    <a:pt x="41770" y="1374279"/>
                  </a:lnTo>
                  <a:lnTo>
                    <a:pt x="41770" y="1372870"/>
                  </a:lnTo>
                  <a:close/>
                </a:path>
                <a:path w="4384675" h="1441450">
                  <a:moveTo>
                    <a:pt x="134188" y="203022"/>
                  </a:moveTo>
                  <a:lnTo>
                    <a:pt x="131152" y="200926"/>
                  </a:lnTo>
                  <a:lnTo>
                    <a:pt x="129057" y="199999"/>
                  </a:lnTo>
                  <a:lnTo>
                    <a:pt x="127647" y="203962"/>
                  </a:lnTo>
                  <a:lnTo>
                    <a:pt x="129755" y="204889"/>
                  </a:lnTo>
                  <a:lnTo>
                    <a:pt x="131622" y="205600"/>
                  </a:lnTo>
                  <a:lnTo>
                    <a:pt x="134188" y="203022"/>
                  </a:lnTo>
                  <a:close/>
                </a:path>
                <a:path w="4384675" h="1441450">
                  <a:moveTo>
                    <a:pt x="274904" y="203022"/>
                  </a:moveTo>
                  <a:lnTo>
                    <a:pt x="272808" y="200698"/>
                  </a:lnTo>
                  <a:lnTo>
                    <a:pt x="270471" y="200698"/>
                  </a:lnTo>
                  <a:lnTo>
                    <a:pt x="268363" y="203022"/>
                  </a:lnTo>
                  <a:lnTo>
                    <a:pt x="270471" y="205359"/>
                  </a:lnTo>
                  <a:lnTo>
                    <a:pt x="272808" y="205359"/>
                  </a:lnTo>
                  <a:lnTo>
                    <a:pt x="274904" y="203022"/>
                  </a:lnTo>
                  <a:close/>
                </a:path>
                <a:path w="4384675" h="1441450">
                  <a:moveTo>
                    <a:pt x="297776" y="1638"/>
                  </a:moveTo>
                  <a:lnTo>
                    <a:pt x="295668" y="2108"/>
                  </a:lnTo>
                  <a:lnTo>
                    <a:pt x="292874" y="0"/>
                  </a:lnTo>
                  <a:lnTo>
                    <a:pt x="291477" y="3505"/>
                  </a:lnTo>
                  <a:lnTo>
                    <a:pt x="295910" y="4902"/>
                  </a:lnTo>
                  <a:lnTo>
                    <a:pt x="297510" y="2108"/>
                  </a:lnTo>
                  <a:lnTo>
                    <a:pt x="297776" y="1638"/>
                  </a:lnTo>
                  <a:close/>
                </a:path>
                <a:path w="4384675" h="1441450">
                  <a:moveTo>
                    <a:pt x="508266" y="3733"/>
                  </a:moveTo>
                  <a:lnTo>
                    <a:pt x="505929" y="1638"/>
                  </a:lnTo>
                  <a:lnTo>
                    <a:pt x="503593" y="3733"/>
                  </a:lnTo>
                  <a:lnTo>
                    <a:pt x="503593" y="5842"/>
                  </a:lnTo>
                  <a:lnTo>
                    <a:pt x="505929" y="8166"/>
                  </a:lnTo>
                  <a:lnTo>
                    <a:pt x="508266" y="6070"/>
                  </a:lnTo>
                  <a:lnTo>
                    <a:pt x="508266" y="3733"/>
                  </a:lnTo>
                  <a:close/>
                </a:path>
                <a:path w="4384675" h="1441450">
                  <a:moveTo>
                    <a:pt x="517372" y="1409280"/>
                  </a:moveTo>
                  <a:lnTo>
                    <a:pt x="515264" y="1406944"/>
                  </a:lnTo>
                  <a:lnTo>
                    <a:pt x="513168" y="1406944"/>
                  </a:lnTo>
                  <a:lnTo>
                    <a:pt x="510832" y="1409280"/>
                  </a:lnTo>
                  <a:lnTo>
                    <a:pt x="512927" y="1411617"/>
                  </a:lnTo>
                  <a:lnTo>
                    <a:pt x="515264" y="1411617"/>
                  </a:lnTo>
                  <a:lnTo>
                    <a:pt x="517372" y="1409280"/>
                  </a:lnTo>
                  <a:close/>
                </a:path>
                <a:path w="4384675" h="1441450">
                  <a:moveTo>
                    <a:pt x="549567" y="1405305"/>
                  </a:moveTo>
                  <a:lnTo>
                    <a:pt x="547941" y="1406017"/>
                  </a:lnTo>
                  <a:lnTo>
                    <a:pt x="545134" y="1402041"/>
                  </a:lnTo>
                  <a:lnTo>
                    <a:pt x="544207" y="1406474"/>
                  </a:lnTo>
                  <a:lnTo>
                    <a:pt x="546074" y="1408112"/>
                  </a:lnTo>
                  <a:lnTo>
                    <a:pt x="547941" y="1408112"/>
                  </a:lnTo>
                  <a:lnTo>
                    <a:pt x="549567" y="1405305"/>
                  </a:lnTo>
                  <a:close/>
                </a:path>
                <a:path w="4384675" h="1441450">
                  <a:moveTo>
                    <a:pt x="586447" y="11442"/>
                  </a:moveTo>
                  <a:lnTo>
                    <a:pt x="585978" y="10033"/>
                  </a:lnTo>
                  <a:lnTo>
                    <a:pt x="585736" y="8636"/>
                  </a:lnTo>
                  <a:lnTo>
                    <a:pt x="584339" y="8636"/>
                  </a:lnTo>
                  <a:lnTo>
                    <a:pt x="583641" y="8864"/>
                  </a:lnTo>
                  <a:lnTo>
                    <a:pt x="583412" y="10502"/>
                  </a:lnTo>
                  <a:lnTo>
                    <a:pt x="583171" y="11899"/>
                  </a:lnTo>
                  <a:lnTo>
                    <a:pt x="583171" y="13309"/>
                  </a:lnTo>
                  <a:lnTo>
                    <a:pt x="582942" y="13538"/>
                  </a:lnTo>
                  <a:lnTo>
                    <a:pt x="583869" y="14236"/>
                  </a:lnTo>
                  <a:lnTo>
                    <a:pt x="584111" y="14236"/>
                  </a:lnTo>
                  <a:lnTo>
                    <a:pt x="586206" y="13538"/>
                  </a:lnTo>
                  <a:lnTo>
                    <a:pt x="586206" y="13068"/>
                  </a:lnTo>
                  <a:lnTo>
                    <a:pt x="586447" y="11442"/>
                  </a:lnTo>
                  <a:close/>
                </a:path>
                <a:path w="4384675" h="1441450">
                  <a:moveTo>
                    <a:pt x="625411" y="1388745"/>
                  </a:moveTo>
                  <a:lnTo>
                    <a:pt x="623316" y="1387805"/>
                  </a:lnTo>
                  <a:lnTo>
                    <a:pt x="621449" y="1387106"/>
                  </a:lnTo>
                  <a:lnTo>
                    <a:pt x="618883" y="1389672"/>
                  </a:lnTo>
                  <a:lnTo>
                    <a:pt x="621677" y="1391780"/>
                  </a:lnTo>
                  <a:lnTo>
                    <a:pt x="623785" y="1392707"/>
                  </a:lnTo>
                  <a:lnTo>
                    <a:pt x="625411" y="1388745"/>
                  </a:lnTo>
                  <a:close/>
                </a:path>
                <a:path w="4384675" h="1441450">
                  <a:moveTo>
                    <a:pt x="829602" y="1393405"/>
                  </a:moveTo>
                  <a:lnTo>
                    <a:pt x="827036" y="1391310"/>
                  </a:lnTo>
                  <a:lnTo>
                    <a:pt x="824699" y="1393405"/>
                  </a:lnTo>
                  <a:lnTo>
                    <a:pt x="824699" y="1395742"/>
                  </a:lnTo>
                  <a:lnTo>
                    <a:pt x="827036" y="1397838"/>
                  </a:lnTo>
                  <a:lnTo>
                    <a:pt x="829602" y="1395514"/>
                  </a:lnTo>
                  <a:lnTo>
                    <a:pt x="829602" y="1393405"/>
                  </a:lnTo>
                  <a:close/>
                </a:path>
                <a:path w="4384675" h="1441450">
                  <a:moveTo>
                    <a:pt x="861110" y="1418615"/>
                  </a:moveTo>
                  <a:lnTo>
                    <a:pt x="860882" y="1417916"/>
                  </a:lnTo>
                  <a:lnTo>
                    <a:pt x="859472" y="1417675"/>
                  </a:lnTo>
                  <a:lnTo>
                    <a:pt x="857846" y="1417447"/>
                  </a:lnTo>
                  <a:lnTo>
                    <a:pt x="856437" y="1417447"/>
                  </a:lnTo>
                  <a:lnTo>
                    <a:pt x="856208" y="1417218"/>
                  </a:lnTo>
                  <a:lnTo>
                    <a:pt x="855510" y="1418145"/>
                  </a:lnTo>
                  <a:lnTo>
                    <a:pt x="855510" y="1418374"/>
                  </a:lnTo>
                  <a:lnTo>
                    <a:pt x="856208" y="1420482"/>
                  </a:lnTo>
                  <a:lnTo>
                    <a:pt x="856678" y="1420482"/>
                  </a:lnTo>
                  <a:lnTo>
                    <a:pt x="858304" y="1420710"/>
                  </a:lnTo>
                  <a:lnTo>
                    <a:pt x="859713" y="1420241"/>
                  </a:lnTo>
                  <a:lnTo>
                    <a:pt x="861110" y="1420012"/>
                  </a:lnTo>
                  <a:lnTo>
                    <a:pt x="861110" y="1418615"/>
                  </a:lnTo>
                  <a:close/>
                </a:path>
                <a:path w="4384675" h="1441450">
                  <a:moveTo>
                    <a:pt x="887247" y="1379410"/>
                  </a:moveTo>
                  <a:lnTo>
                    <a:pt x="887018" y="1378712"/>
                  </a:lnTo>
                  <a:lnTo>
                    <a:pt x="885609" y="1378470"/>
                  </a:lnTo>
                  <a:lnTo>
                    <a:pt x="883983" y="1378242"/>
                  </a:lnTo>
                  <a:lnTo>
                    <a:pt x="882573" y="1378242"/>
                  </a:lnTo>
                  <a:lnTo>
                    <a:pt x="882345" y="1378013"/>
                  </a:lnTo>
                  <a:lnTo>
                    <a:pt x="881646" y="1378940"/>
                  </a:lnTo>
                  <a:lnTo>
                    <a:pt x="881646" y="1379169"/>
                  </a:lnTo>
                  <a:lnTo>
                    <a:pt x="882345" y="1381277"/>
                  </a:lnTo>
                  <a:lnTo>
                    <a:pt x="882815" y="1381277"/>
                  </a:lnTo>
                  <a:lnTo>
                    <a:pt x="884440" y="1381506"/>
                  </a:lnTo>
                  <a:lnTo>
                    <a:pt x="885850" y="1381036"/>
                  </a:lnTo>
                  <a:lnTo>
                    <a:pt x="887247" y="1380807"/>
                  </a:lnTo>
                  <a:lnTo>
                    <a:pt x="887247" y="1379410"/>
                  </a:lnTo>
                  <a:close/>
                </a:path>
                <a:path w="4384675" h="1441450">
                  <a:moveTo>
                    <a:pt x="897750" y="1409280"/>
                  </a:moveTo>
                  <a:lnTo>
                    <a:pt x="894943" y="1407172"/>
                  </a:lnTo>
                  <a:lnTo>
                    <a:pt x="892848" y="1406245"/>
                  </a:lnTo>
                  <a:lnTo>
                    <a:pt x="891209" y="1410208"/>
                  </a:lnTo>
                  <a:lnTo>
                    <a:pt x="893318" y="1411147"/>
                  </a:lnTo>
                  <a:lnTo>
                    <a:pt x="895184" y="1411846"/>
                  </a:lnTo>
                  <a:lnTo>
                    <a:pt x="897750" y="1409280"/>
                  </a:lnTo>
                  <a:close/>
                </a:path>
                <a:path w="4384675" h="1441450">
                  <a:moveTo>
                    <a:pt x="939990" y="1398549"/>
                  </a:moveTo>
                  <a:lnTo>
                    <a:pt x="937882" y="1397609"/>
                  </a:lnTo>
                  <a:lnTo>
                    <a:pt x="936015" y="1396911"/>
                  </a:lnTo>
                  <a:lnTo>
                    <a:pt x="933450" y="1399476"/>
                  </a:lnTo>
                  <a:lnTo>
                    <a:pt x="936485" y="1401572"/>
                  </a:lnTo>
                  <a:lnTo>
                    <a:pt x="938580" y="1402511"/>
                  </a:lnTo>
                  <a:lnTo>
                    <a:pt x="939990" y="1398549"/>
                  </a:lnTo>
                  <a:close/>
                </a:path>
                <a:path w="4384675" h="1441450">
                  <a:moveTo>
                    <a:pt x="963320" y="1428419"/>
                  </a:moveTo>
                  <a:lnTo>
                    <a:pt x="962393" y="1427708"/>
                  </a:lnTo>
                  <a:lnTo>
                    <a:pt x="962152" y="1427708"/>
                  </a:lnTo>
                  <a:lnTo>
                    <a:pt x="960056" y="1428419"/>
                  </a:lnTo>
                  <a:lnTo>
                    <a:pt x="960056" y="1428877"/>
                  </a:lnTo>
                  <a:lnTo>
                    <a:pt x="959815" y="1430515"/>
                  </a:lnTo>
                  <a:lnTo>
                    <a:pt x="960285" y="1431912"/>
                  </a:lnTo>
                  <a:lnTo>
                    <a:pt x="960526" y="1433309"/>
                  </a:lnTo>
                  <a:lnTo>
                    <a:pt x="961923" y="1433309"/>
                  </a:lnTo>
                  <a:lnTo>
                    <a:pt x="962621" y="1433080"/>
                  </a:lnTo>
                  <a:lnTo>
                    <a:pt x="962850" y="1431683"/>
                  </a:lnTo>
                  <a:lnTo>
                    <a:pt x="963091" y="1430045"/>
                  </a:lnTo>
                  <a:lnTo>
                    <a:pt x="963091" y="1428648"/>
                  </a:lnTo>
                  <a:lnTo>
                    <a:pt x="963320" y="1428419"/>
                  </a:lnTo>
                  <a:close/>
                </a:path>
                <a:path w="4384675" h="1441450">
                  <a:moveTo>
                    <a:pt x="1048499" y="1435417"/>
                  </a:moveTo>
                  <a:lnTo>
                    <a:pt x="1046162" y="1433080"/>
                  </a:lnTo>
                  <a:lnTo>
                    <a:pt x="1044067" y="1433080"/>
                  </a:lnTo>
                  <a:lnTo>
                    <a:pt x="1041958" y="1435417"/>
                  </a:lnTo>
                  <a:lnTo>
                    <a:pt x="1044067" y="1437754"/>
                  </a:lnTo>
                  <a:lnTo>
                    <a:pt x="1046403" y="1437754"/>
                  </a:lnTo>
                  <a:lnTo>
                    <a:pt x="1048499" y="1435417"/>
                  </a:lnTo>
                  <a:close/>
                </a:path>
                <a:path w="4384675" h="1441450">
                  <a:moveTo>
                    <a:pt x="1085138" y="1408582"/>
                  </a:moveTo>
                  <a:lnTo>
                    <a:pt x="1084897" y="1406944"/>
                  </a:lnTo>
                  <a:lnTo>
                    <a:pt x="1082802" y="1404150"/>
                  </a:lnTo>
                  <a:lnTo>
                    <a:pt x="1080706" y="1407172"/>
                  </a:lnTo>
                  <a:lnTo>
                    <a:pt x="1079766" y="1409039"/>
                  </a:lnTo>
                  <a:lnTo>
                    <a:pt x="1083271" y="1410677"/>
                  </a:lnTo>
                  <a:lnTo>
                    <a:pt x="1085138" y="1408582"/>
                  </a:lnTo>
                  <a:close/>
                </a:path>
                <a:path w="4384675" h="1441450">
                  <a:moveTo>
                    <a:pt x="1169619" y="1389672"/>
                  </a:moveTo>
                  <a:lnTo>
                    <a:pt x="1167511" y="1387348"/>
                  </a:lnTo>
                  <a:lnTo>
                    <a:pt x="1165174" y="1387348"/>
                  </a:lnTo>
                  <a:lnTo>
                    <a:pt x="1163078" y="1389672"/>
                  </a:lnTo>
                  <a:lnTo>
                    <a:pt x="1165186" y="1392008"/>
                  </a:lnTo>
                  <a:lnTo>
                    <a:pt x="1167511" y="1392008"/>
                  </a:lnTo>
                  <a:lnTo>
                    <a:pt x="1169619" y="1389672"/>
                  </a:lnTo>
                  <a:close/>
                </a:path>
                <a:path w="4384675" h="1441450">
                  <a:moveTo>
                    <a:pt x="1376375" y="1402283"/>
                  </a:moveTo>
                  <a:lnTo>
                    <a:pt x="1375435" y="1401572"/>
                  </a:lnTo>
                  <a:lnTo>
                    <a:pt x="1375206" y="1401572"/>
                  </a:lnTo>
                  <a:lnTo>
                    <a:pt x="1373111" y="1402283"/>
                  </a:lnTo>
                  <a:lnTo>
                    <a:pt x="1373111" y="1402740"/>
                  </a:lnTo>
                  <a:lnTo>
                    <a:pt x="1372870" y="1404378"/>
                  </a:lnTo>
                  <a:lnTo>
                    <a:pt x="1373339" y="1405775"/>
                  </a:lnTo>
                  <a:lnTo>
                    <a:pt x="1373568" y="1407172"/>
                  </a:lnTo>
                  <a:lnTo>
                    <a:pt x="1374978" y="1407172"/>
                  </a:lnTo>
                  <a:lnTo>
                    <a:pt x="1375676" y="1406944"/>
                  </a:lnTo>
                  <a:lnTo>
                    <a:pt x="1375905" y="1405547"/>
                  </a:lnTo>
                  <a:lnTo>
                    <a:pt x="1376133" y="1403908"/>
                  </a:lnTo>
                  <a:lnTo>
                    <a:pt x="1376133" y="1402511"/>
                  </a:lnTo>
                  <a:lnTo>
                    <a:pt x="1376375" y="1402283"/>
                  </a:lnTo>
                  <a:close/>
                </a:path>
                <a:path w="4384675" h="1441450">
                  <a:moveTo>
                    <a:pt x="1379410" y="6769"/>
                  </a:moveTo>
                  <a:lnTo>
                    <a:pt x="1376133" y="4902"/>
                  </a:lnTo>
                  <a:lnTo>
                    <a:pt x="1376845" y="6997"/>
                  </a:lnTo>
                  <a:lnTo>
                    <a:pt x="1374508" y="9804"/>
                  </a:lnTo>
                  <a:lnTo>
                    <a:pt x="1378013" y="11201"/>
                  </a:lnTo>
                  <a:lnTo>
                    <a:pt x="1379410" y="6769"/>
                  </a:lnTo>
                  <a:close/>
                </a:path>
                <a:path w="4384675" h="1441450">
                  <a:moveTo>
                    <a:pt x="1549298" y="2806"/>
                  </a:moveTo>
                  <a:lnTo>
                    <a:pt x="1547431" y="939"/>
                  </a:lnTo>
                  <a:lnTo>
                    <a:pt x="1545793" y="1168"/>
                  </a:lnTo>
                  <a:lnTo>
                    <a:pt x="1542999" y="3263"/>
                  </a:lnTo>
                  <a:lnTo>
                    <a:pt x="1546021" y="5372"/>
                  </a:lnTo>
                  <a:lnTo>
                    <a:pt x="1548130" y="6299"/>
                  </a:lnTo>
                  <a:lnTo>
                    <a:pt x="1549298" y="2806"/>
                  </a:lnTo>
                  <a:close/>
                </a:path>
                <a:path w="4384675" h="1441450">
                  <a:moveTo>
                    <a:pt x="1599933" y="3975"/>
                  </a:moveTo>
                  <a:lnTo>
                    <a:pt x="1597367" y="1397"/>
                  </a:lnTo>
                  <a:lnTo>
                    <a:pt x="1595272" y="4203"/>
                  </a:lnTo>
                  <a:lnTo>
                    <a:pt x="1594332" y="6299"/>
                  </a:lnTo>
                  <a:lnTo>
                    <a:pt x="1598307" y="7937"/>
                  </a:lnTo>
                  <a:lnTo>
                    <a:pt x="1599234" y="5842"/>
                  </a:lnTo>
                  <a:lnTo>
                    <a:pt x="1599933" y="3975"/>
                  </a:lnTo>
                  <a:close/>
                </a:path>
                <a:path w="4384675" h="1441450">
                  <a:moveTo>
                    <a:pt x="1605305" y="1418615"/>
                  </a:moveTo>
                  <a:lnTo>
                    <a:pt x="1603197" y="1416748"/>
                  </a:lnTo>
                  <a:lnTo>
                    <a:pt x="1601571" y="1416977"/>
                  </a:lnTo>
                  <a:lnTo>
                    <a:pt x="1598764" y="1419085"/>
                  </a:lnTo>
                  <a:lnTo>
                    <a:pt x="1601800" y="1421180"/>
                  </a:lnTo>
                  <a:lnTo>
                    <a:pt x="1603895" y="1422107"/>
                  </a:lnTo>
                  <a:lnTo>
                    <a:pt x="1605305" y="1418615"/>
                  </a:lnTo>
                  <a:close/>
                </a:path>
                <a:path w="4384675" h="1441450">
                  <a:moveTo>
                    <a:pt x="1654771" y="2806"/>
                  </a:moveTo>
                  <a:lnTo>
                    <a:pt x="1653844" y="2108"/>
                  </a:lnTo>
                  <a:lnTo>
                    <a:pt x="1653603" y="2108"/>
                  </a:lnTo>
                  <a:lnTo>
                    <a:pt x="1651508" y="2806"/>
                  </a:lnTo>
                  <a:lnTo>
                    <a:pt x="1651508" y="3263"/>
                  </a:lnTo>
                  <a:lnTo>
                    <a:pt x="1651279" y="4902"/>
                  </a:lnTo>
                  <a:lnTo>
                    <a:pt x="1651736" y="6299"/>
                  </a:lnTo>
                  <a:lnTo>
                    <a:pt x="1651977" y="7708"/>
                  </a:lnTo>
                  <a:lnTo>
                    <a:pt x="1652676" y="7708"/>
                  </a:lnTo>
                  <a:lnTo>
                    <a:pt x="1653374" y="7467"/>
                  </a:lnTo>
                  <a:lnTo>
                    <a:pt x="1654073" y="7467"/>
                  </a:lnTo>
                  <a:lnTo>
                    <a:pt x="1654302" y="6070"/>
                  </a:lnTo>
                  <a:lnTo>
                    <a:pt x="1654543" y="4432"/>
                  </a:lnTo>
                  <a:lnTo>
                    <a:pt x="1654543" y="3035"/>
                  </a:lnTo>
                  <a:lnTo>
                    <a:pt x="1654771" y="2806"/>
                  </a:lnTo>
                  <a:close/>
                </a:path>
                <a:path w="4384675" h="1441450">
                  <a:moveTo>
                    <a:pt x="1707984" y="1422819"/>
                  </a:moveTo>
                  <a:lnTo>
                    <a:pt x="1705648" y="1420710"/>
                  </a:lnTo>
                  <a:lnTo>
                    <a:pt x="1703311" y="1422819"/>
                  </a:lnTo>
                  <a:lnTo>
                    <a:pt x="1703311" y="1425143"/>
                  </a:lnTo>
                  <a:lnTo>
                    <a:pt x="1705648" y="1427251"/>
                  </a:lnTo>
                  <a:lnTo>
                    <a:pt x="1707984" y="1425143"/>
                  </a:lnTo>
                  <a:lnTo>
                    <a:pt x="1707984" y="1422819"/>
                  </a:lnTo>
                  <a:close/>
                </a:path>
                <a:path w="4384675" h="1441450">
                  <a:moveTo>
                    <a:pt x="1726412" y="1382674"/>
                  </a:moveTo>
                  <a:lnTo>
                    <a:pt x="1726184" y="1381975"/>
                  </a:lnTo>
                  <a:lnTo>
                    <a:pt x="1724545" y="1381747"/>
                  </a:lnTo>
                  <a:lnTo>
                    <a:pt x="1723148" y="1381506"/>
                  </a:lnTo>
                  <a:lnTo>
                    <a:pt x="1721751" y="1381506"/>
                  </a:lnTo>
                  <a:lnTo>
                    <a:pt x="1721510" y="1381277"/>
                  </a:lnTo>
                  <a:lnTo>
                    <a:pt x="1720811" y="1382204"/>
                  </a:lnTo>
                  <a:lnTo>
                    <a:pt x="1720811" y="1382445"/>
                  </a:lnTo>
                  <a:lnTo>
                    <a:pt x="1721510" y="1384541"/>
                  </a:lnTo>
                  <a:lnTo>
                    <a:pt x="1721980" y="1384541"/>
                  </a:lnTo>
                  <a:lnTo>
                    <a:pt x="1723618" y="1384769"/>
                  </a:lnTo>
                  <a:lnTo>
                    <a:pt x="1725015" y="1384312"/>
                  </a:lnTo>
                  <a:lnTo>
                    <a:pt x="1726412" y="1384071"/>
                  </a:lnTo>
                  <a:lnTo>
                    <a:pt x="1726412" y="1382674"/>
                  </a:lnTo>
                  <a:close/>
                </a:path>
                <a:path w="4384675" h="1441450">
                  <a:moveTo>
                    <a:pt x="1773326" y="1373568"/>
                  </a:moveTo>
                  <a:lnTo>
                    <a:pt x="1770989" y="1371473"/>
                  </a:lnTo>
                  <a:lnTo>
                    <a:pt x="1768652" y="1373809"/>
                  </a:lnTo>
                  <a:lnTo>
                    <a:pt x="1768652" y="1375905"/>
                  </a:lnTo>
                  <a:lnTo>
                    <a:pt x="1770989" y="1378013"/>
                  </a:lnTo>
                  <a:lnTo>
                    <a:pt x="1773326" y="1375905"/>
                  </a:lnTo>
                  <a:lnTo>
                    <a:pt x="1773326" y="1373568"/>
                  </a:lnTo>
                  <a:close/>
                </a:path>
                <a:path w="4384675" h="1441450">
                  <a:moveTo>
                    <a:pt x="1867839" y="1435417"/>
                  </a:moveTo>
                  <a:lnTo>
                    <a:pt x="1865503" y="1433080"/>
                  </a:lnTo>
                  <a:lnTo>
                    <a:pt x="1863394" y="1433080"/>
                  </a:lnTo>
                  <a:lnTo>
                    <a:pt x="1861299" y="1435417"/>
                  </a:lnTo>
                  <a:lnTo>
                    <a:pt x="1863394" y="1437754"/>
                  </a:lnTo>
                  <a:lnTo>
                    <a:pt x="1865731" y="1437754"/>
                  </a:lnTo>
                  <a:lnTo>
                    <a:pt x="1867839" y="1435417"/>
                  </a:lnTo>
                  <a:close/>
                </a:path>
                <a:path w="4384675" h="1441450">
                  <a:moveTo>
                    <a:pt x="1913572" y="1420710"/>
                  </a:moveTo>
                  <a:lnTo>
                    <a:pt x="1911705" y="1417447"/>
                  </a:lnTo>
                  <a:lnTo>
                    <a:pt x="1907273" y="1418844"/>
                  </a:lnTo>
                  <a:lnTo>
                    <a:pt x="1908441" y="1422349"/>
                  </a:lnTo>
                  <a:lnTo>
                    <a:pt x="1911477" y="1420012"/>
                  </a:lnTo>
                  <a:lnTo>
                    <a:pt x="1913572" y="1420710"/>
                  </a:lnTo>
                  <a:close/>
                </a:path>
                <a:path w="4384675" h="1441450">
                  <a:moveTo>
                    <a:pt x="1920113" y="1373111"/>
                  </a:moveTo>
                  <a:lnTo>
                    <a:pt x="1918004" y="1370774"/>
                  </a:lnTo>
                  <a:lnTo>
                    <a:pt x="1915668" y="1370774"/>
                  </a:lnTo>
                  <a:lnTo>
                    <a:pt x="1913572" y="1373111"/>
                  </a:lnTo>
                  <a:lnTo>
                    <a:pt x="1915909" y="1375435"/>
                  </a:lnTo>
                  <a:lnTo>
                    <a:pt x="1918004" y="1375435"/>
                  </a:lnTo>
                  <a:lnTo>
                    <a:pt x="1920113" y="1373111"/>
                  </a:lnTo>
                  <a:close/>
                </a:path>
                <a:path w="4384675" h="1441450">
                  <a:moveTo>
                    <a:pt x="1998980" y="6540"/>
                  </a:moveTo>
                  <a:lnTo>
                    <a:pt x="1996655" y="4203"/>
                  </a:lnTo>
                  <a:lnTo>
                    <a:pt x="1994547" y="4203"/>
                  </a:lnTo>
                  <a:lnTo>
                    <a:pt x="1992452" y="6540"/>
                  </a:lnTo>
                  <a:lnTo>
                    <a:pt x="1994547" y="8864"/>
                  </a:lnTo>
                  <a:lnTo>
                    <a:pt x="1996884" y="8864"/>
                  </a:lnTo>
                  <a:lnTo>
                    <a:pt x="1998980" y="6540"/>
                  </a:lnTo>
                  <a:close/>
                </a:path>
                <a:path w="4384675" h="1441450">
                  <a:moveTo>
                    <a:pt x="2068525" y="1426083"/>
                  </a:moveTo>
                  <a:lnTo>
                    <a:pt x="2065959" y="1423974"/>
                  </a:lnTo>
                  <a:lnTo>
                    <a:pt x="2063623" y="1426083"/>
                  </a:lnTo>
                  <a:lnTo>
                    <a:pt x="2063623" y="1428419"/>
                  </a:lnTo>
                  <a:lnTo>
                    <a:pt x="2065959" y="1430515"/>
                  </a:lnTo>
                  <a:lnTo>
                    <a:pt x="2068525" y="1428419"/>
                  </a:lnTo>
                  <a:lnTo>
                    <a:pt x="2068525" y="1426083"/>
                  </a:lnTo>
                  <a:close/>
                </a:path>
                <a:path w="4384675" h="1441450">
                  <a:moveTo>
                    <a:pt x="2070862" y="1383144"/>
                  </a:moveTo>
                  <a:lnTo>
                    <a:pt x="2068753" y="1380807"/>
                  </a:lnTo>
                  <a:lnTo>
                    <a:pt x="2066429" y="1380807"/>
                  </a:lnTo>
                  <a:lnTo>
                    <a:pt x="2064321" y="1383144"/>
                  </a:lnTo>
                  <a:lnTo>
                    <a:pt x="2066658" y="1385481"/>
                  </a:lnTo>
                  <a:lnTo>
                    <a:pt x="2068753" y="1385481"/>
                  </a:lnTo>
                  <a:lnTo>
                    <a:pt x="2070862" y="1383144"/>
                  </a:lnTo>
                  <a:close/>
                </a:path>
                <a:path w="4384675" h="1441450">
                  <a:moveTo>
                    <a:pt x="2103767" y="1402740"/>
                  </a:moveTo>
                  <a:lnTo>
                    <a:pt x="2101659" y="1400416"/>
                  </a:lnTo>
                  <a:lnTo>
                    <a:pt x="2099335" y="1400416"/>
                  </a:lnTo>
                  <a:lnTo>
                    <a:pt x="2097227" y="1402740"/>
                  </a:lnTo>
                  <a:lnTo>
                    <a:pt x="2099335" y="1405077"/>
                  </a:lnTo>
                  <a:lnTo>
                    <a:pt x="2101659" y="1405077"/>
                  </a:lnTo>
                  <a:lnTo>
                    <a:pt x="2103767" y="1402740"/>
                  </a:lnTo>
                  <a:close/>
                </a:path>
                <a:path w="4384675" h="1441450">
                  <a:moveTo>
                    <a:pt x="2106561" y="1412074"/>
                  </a:moveTo>
                  <a:lnTo>
                    <a:pt x="2106333" y="1411376"/>
                  </a:lnTo>
                  <a:lnTo>
                    <a:pt x="2104694" y="1411147"/>
                  </a:lnTo>
                  <a:lnTo>
                    <a:pt x="2103297" y="1410906"/>
                  </a:lnTo>
                  <a:lnTo>
                    <a:pt x="2101900" y="1410906"/>
                  </a:lnTo>
                  <a:lnTo>
                    <a:pt x="2101659" y="1410677"/>
                  </a:lnTo>
                  <a:lnTo>
                    <a:pt x="2100961" y="1411617"/>
                  </a:lnTo>
                  <a:lnTo>
                    <a:pt x="2100961" y="1411846"/>
                  </a:lnTo>
                  <a:lnTo>
                    <a:pt x="2101659" y="1413941"/>
                  </a:lnTo>
                  <a:lnTo>
                    <a:pt x="2102129" y="1413941"/>
                  </a:lnTo>
                  <a:lnTo>
                    <a:pt x="2103767" y="1414183"/>
                  </a:lnTo>
                  <a:lnTo>
                    <a:pt x="2105164" y="1413713"/>
                  </a:lnTo>
                  <a:lnTo>
                    <a:pt x="2106561" y="1413484"/>
                  </a:lnTo>
                  <a:lnTo>
                    <a:pt x="2106561" y="1412074"/>
                  </a:lnTo>
                  <a:close/>
                </a:path>
                <a:path w="4384675" h="1441450">
                  <a:moveTo>
                    <a:pt x="2128266" y="1409039"/>
                  </a:moveTo>
                  <a:lnTo>
                    <a:pt x="2124760" y="1407883"/>
                  </a:lnTo>
                  <a:lnTo>
                    <a:pt x="2123363" y="1412316"/>
                  </a:lnTo>
                  <a:lnTo>
                    <a:pt x="2126627" y="1414183"/>
                  </a:lnTo>
                  <a:lnTo>
                    <a:pt x="2126170" y="1412074"/>
                  </a:lnTo>
                  <a:lnTo>
                    <a:pt x="2128266" y="1409039"/>
                  </a:lnTo>
                  <a:close/>
                </a:path>
                <a:path w="4384675" h="1441450">
                  <a:moveTo>
                    <a:pt x="2132698" y="1416278"/>
                  </a:moveTo>
                  <a:lnTo>
                    <a:pt x="2131999" y="1414183"/>
                  </a:lnTo>
                  <a:lnTo>
                    <a:pt x="2131530" y="1414183"/>
                  </a:lnTo>
                  <a:lnTo>
                    <a:pt x="2129904" y="1413941"/>
                  </a:lnTo>
                  <a:lnTo>
                    <a:pt x="2128266" y="1414183"/>
                  </a:lnTo>
                  <a:lnTo>
                    <a:pt x="2126640" y="1414183"/>
                  </a:lnTo>
                  <a:lnTo>
                    <a:pt x="2126627" y="1417447"/>
                  </a:lnTo>
                  <a:lnTo>
                    <a:pt x="2129904" y="1417447"/>
                  </a:lnTo>
                  <a:lnTo>
                    <a:pt x="2131530" y="1417218"/>
                  </a:lnTo>
                  <a:lnTo>
                    <a:pt x="2131999" y="1417218"/>
                  </a:lnTo>
                  <a:lnTo>
                    <a:pt x="2132698" y="1416507"/>
                  </a:lnTo>
                  <a:lnTo>
                    <a:pt x="2132698" y="1416278"/>
                  </a:lnTo>
                  <a:close/>
                </a:path>
                <a:path w="4384675" h="1441450">
                  <a:moveTo>
                    <a:pt x="2162340" y="1377073"/>
                  </a:moveTo>
                  <a:lnTo>
                    <a:pt x="2161641" y="1374978"/>
                  </a:lnTo>
                  <a:lnTo>
                    <a:pt x="2161171" y="1374978"/>
                  </a:lnTo>
                  <a:lnTo>
                    <a:pt x="2159533" y="1374736"/>
                  </a:lnTo>
                  <a:lnTo>
                    <a:pt x="2158136" y="1375206"/>
                  </a:lnTo>
                  <a:lnTo>
                    <a:pt x="2156739" y="1375435"/>
                  </a:lnTo>
                  <a:lnTo>
                    <a:pt x="2156739" y="1376845"/>
                  </a:lnTo>
                  <a:lnTo>
                    <a:pt x="2156968" y="1377543"/>
                  </a:lnTo>
                  <a:lnTo>
                    <a:pt x="2158606" y="1377772"/>
                  </a:lnTo>
                  <a:lnTo>
                    <a:pt x="2160003" y="1378013"/>
                  </a:lnTo>
                  <a:lnTo>
                    <a:pt x="2161400" y="1378013"/>
                  </a:lnTo>
                  <a:lnTo>
                    <a:pt x="2161641" y="1378242"/>
                  </a:lnTo>
                  <a:lnTo>
                    <a:pt x="2162340" y="1377302"/>
                  </a:lnTo>
                  <a:lnTo>
                    <a:pt x="2162340" y="1377073"/>
                  </a:lnTo>
                  <a:close/>
                </a:path>
                <a:path w="4384675" h="1441450">
                  <a:moveTo>
                    <a:pt x="2174240" y="1418844"/>
                  </a:moveTo>
                  <a:lnTo>
                    <a:pt x="2170734" y="1417675"/>
                  </a:lnTo>
                  <a:lnTo>
                    <a:pt x="2169337" y="1422107"/>
                  </a:lnTo>
                  <a:lnTo>
                    <a:pt x="2172601" y="1423974"/>
                  </a:lnTo>
                  <a:lnTo>
                    <a:pt x="2171903" y="1421879"/>
                  </a:lnTo>
                  <a:lnTo>
                    <a:pt x="2174240" y="1418844"/>
                  </a:lnTo>
                  <a:close/>
                </a:path>
                <a:path w="4384675" h="1441450">
                  <a:moveTo>
                    <a:pt x="2182406" y="1419085"/>
                  </a:moveTo>
                  <a:lnTo>
                    <a:pt x="2180310" y="1416748"/>
                  </a:lnTo>
                  <a:lnTo>
                    <a:pt x="2177973" y="1416748"/>
                  </a:lnTo>
                  <a:lnTo>
                    <a:pt x="2175878" y="1419085"/>
                  </a:lnTo>
                  <a:lnTo>
                    <a:pt x="2177973" y="1421409"/>
                  </a:lnTo>
                  <a:lnTo>
                    <a:pt x="2180310" y="1421409"/>
                  </a:lnTo>
                  <a:lnTo>
                    <a:pt x="2182406" y="1419085"/>
                  </a:lnTo>
                  <a:close/>
                </a:path>
                <a:path w="4384675" h="1441450">
                  <a:moveTo>
                    <a:pt x="2254046" y="1399006"/>
                  </a:moveTo>
                  <a:lnTo>
                    <a:pt x="2253818" y="1398308"/>
                  </a:lnTo>
                  <a:lnTo>
                    <a:pt x="2252180" y="1398079"/>
                  </a:lnTo>
                  <a:lnTo>
                    <a:pt x="2250783" y="1397838"/>
                  </a:lnTo>
                  <a:lnTo>
                    <a:pt x="2249386" y="1397838"/>
                  </a:lnTo>
                  <a:lnTo>
                    <a:pt x="2249144" y="1397609"/>
                  </a:lnTo>
                  <a:lnTo>
                    <a:pt x="2248446" y="1398549"/>
                  </a:lnTo>
                  <a:lnTo>
                    <a:pt x="2248446" y="1398778"/>
                  </a:lnTo>
                  <a:lnTo>
                    <a:pt x="2249144" y="1400873"/>
                  </a:lnTo>
                  <a:lnTo>
                    <a:pt x="2249614" y="1400873"/>
                  </a:lnTo>
                  <a:lnTo>
                    <a:pt x="2251252" y="1401114"/>
                  </a:lnTo>
                  <a:lnTo>
                    <a:pt x="2252649" y="1400644"/>
                  </a:lnTo>
                  <a:lnTo>
                    <a:pt x="2254046" y="1400416"/>
                  </a:lnTo>
                  <a:lnTo>
                    <a:pt x="2254046" y="1399006"/>
                  </a:lnTo>
                  <a:close/>
                </a:path>
                <a:path w="4384675" h="1441450">
                  <a:moveTo>
                    <a:pt x="2267585" y="1384769"/>
                  </a:moveTo>
                  <a:lnTo>
                    <a:pt x="2265718" y="1381277"/>
                  </a:lnTo>
                  <a:lnTo>
                    <a:pt x="2261285" y="1382903"/>
                  </a:lnTo>
                  <a:lnTo>
                    <a:pt x="2262454" y="1386408"/>
                  </a:lnTo>
                  <a:lnTo>
                    <a:pt x="2265489" y="1384071"/>
                  </a:lnTo>
                  <a:lnTo>
                    <a:pt x="2267585" y="1384769"/>
                  </a:lnTo>
                  <a:close/>
                </a:path>
                <a:path w="4384675" h="1441450">
                  <a:moveTo>
                    <a:pt x="2270849" y="1386636"/>
                  </a:moveTo>
                  <a:lnTo>
                    <a:pt x="2267585" y="1384769"/>
                  </a:lnTo>
                  <a:lnTo>
                    <a:pt x="2268283" y="1386878"/>
                  </a:lnTo>
                  <a:lnTo>
                    <a:pt x="2265946" y="1389672"/>
                  </a:lnTo>
                  <a:lnTo>
                    <a:pt x="2269452" y="1391081"/>
                  </a:lnTo>
                  <a:lnTo>
                    <a:pt x="2270849" y="1386636"/>
                  </a:lnTo>
                  <a:close/>
                </a:path>
                <a:path w="4384675" h="1441450">
                  <a:moveTo>
                    <a:pt x="2277389" y="1376375"/>
                  </a:moveTo>
                  <a:lnTo>
                    <a:pt x="2275281" y="1374038"/>
                  </a:lnTo>
                  <a:lnTo>
                    <a:pt x="2273185" y="1374038"/>
                  </a:lnTo>
                  <a:lnTo>
                    <a:pt x="2270849" y="1376375"/>
                  </a:lnTo>
                  <a:lnTo>
                    <a:pt x="2272957" y="1378712"/>
                  </a:lnTo>
                  <a:lnTo>
                    <a:pt x="2275281" y="1378712"/>
                  </a:lnTo>
                  <a:lnTo>
                    <a:pt x="2277389" y="1376375"/>
                  </a:lnTo>
                  <a:close/>
                </a:path>
                <a:path w="4384675" h="1441450">
                  <a:moveTo>
                    <a:pt x="2332926" y="1379639"/>
                  </a:moveTo>
                  <a:lnTo>
                    <a:pt x="2328494" y="1378242"/>
                  </a:lnTo>
                  <a:lnTo>
                    <a:pt x="2326627" y="1381506"/>
                  </a:lnTo>
                  <a:lnTo>
                    <a:pt x="2328722" y="1380807"/>
                  </a:lnTo>
                  <a:lnTo>
                    <a:pt x="2331758" y="1382903"/>
                  </a:lnTo>
                  <a:lnTo>
                    <a:pt x="2332507" y="1380807"/>
                  </a:lnTo>
                  <a:lnTo>
                    <a:pt x="2332926" y="1379639"/>
                  </a:lnTo>
                  <a:close/>
                </a:path>
                <a:path w="4384675" h="1441450">
                  <a:moveTo>
                    <a:pt x="2364435" y="1376603"/>
                  </a:moveTo>
                  <a:lnTo>
                    <a:pt x="2362098" y="1373568"/>
                  </a:lnTo>
                  <a:lnTo>
                    <a:pt x="2362797" y="1371473"/>
                  </a:lnTo>
                  <a:lnTo>
                    <a:pt x="2359291" y="1373568"/>
                  </a:lnTo>
                  <a:lnTo>
                    <a:pt x="2360930" y="1377772"/>
                  </a:lnTo>
                  <a:lnTo>
                    <a:pt x="2364435" y="1376603"/>
                  </a:lnTo>
                  <a:close/>
                </a:path>
                <a:path w="4384675" h="1441450">
                  <a:moveTo>
                    <a:pt x="2559291" y="3263"/>
                  </a:moveTo>
                  <a:lnTo>
                    <a:pt x="2557183" y="939"/>
                  </a:lnTo>
                  <a:lnTo>
                    <a:pt x="2555087" y="939"/>
                  </a:lnTo>
                  <a:lnTo>
                    <a:pt x="2552750" y="3263"/>
                  </a:lnTo>
                  <a:lnTo>
                    <a:pt x="2554859" y="5600"/>
                  </a:lnTo>
                  <a:lnTo>
                    <a:pt x="2557183" y="5600"/>
                  </a:lnTo>
                  <a:lnTo>
                    <a:pt x="2559291" y="3263"/>
                  </a:lnTo>
                  <a:close/>
                </a:path>
                <a:path w="4384675" h="1441450">
                  <a:moveTo>
                    <a:pt x="2651468" y="1428877"/>
                  </a:moveTo>
                  <a:lnTo>
                    <a:pt x="2648432" y="1426781"/>
                  </a:lnTo>
                  <a:lnTo>
                    <a:pt x="2646337" y="1425841"/>
                  </a:lnTo>
                  <a:lnTo>
                    <a:pt x="2645168" y="1429346"/>
                  </a:lnTo>
                  <a:lnTo>
                    <a:pt x="2647035" y="1431213"/>
                  </a:lnTo>
                  <a:lnTo>
                    <a:pt x="2648661" y="1430985"/>
                  </a:lnTo>
                  <a:lnTo>
                    <a:pt x="2651468" y="1428877"/>
                  </a:lnTo>
                  <a:close/>
                </a:path>
                <a:path w="4384675" h="1441450">
                  <a:moveTo>
                    <a:pt x="2969069" y="199999"/>
                  </a:moveTo>
                  <a:lnTo>
                    <a:pt x="2965805" y="198132"/>
                  </a:lnTo>
                  <a:lnTo>
                    <a:pt x="2966275" y="200228"/>
                  </a:lnTo>
                  <a:lnTo>
                    <a:pt x="2964167" y="203263"/>
                  </a:lnTo>
                  <a:lnTo>
                    <a:pt x="2967672" y="204431"/>
                  </a:lnTo>
                  <a:lnTo>
                    <a:pt x="2969069" y="199999"/>
                  </a:lnTo>
                  <a:close/>
                </a:path>
                <a:path w="4384675" h="1441450">
                  <a:moveTo>
                    <a:pt x="3050984" y="1425613"/>
                  </a:moveTo>
                  <a:lnTo>
                    <a:pt x="3048876" y="1423276"/>
                  </a:lnTo>
                  <a:lnTo>
                    <a:pt x="3046552" y="1423276"/>
                  </a:lnTo>
                  <a:lnTo>
                    <a:pt x="3044444" y="1425613"/>
                  </a:lnTo>
                  <a:lnTo>
                    <a:pt x="3046552" y="1427949"/>
                  </a:lnTo>
                  <a:lnTo>
                    <a:pt x="3048876" y="1427949"/>
                  </a:lnTo>
                  <a:lnTo>
                    <a:pt x="3050984" y="1425613"/>
                  </a:lnTo>
                  <a:close/>
                </a:path>
                <a:path w="4384675" h="1441450">
                  <a:moveTo>
                    <a:pt x="3313519" y="1422349"/>
                  </a:moveTo>
                  <a:lnTo>
                    <a:pt x="3310483" y="1420241"/>
                  </a:lnTo>
                  <a:lnTo>
                    <a:pt x="3308375" y="1419313"/>
                  </a:lnTo>
                  <a:lnTo>
                    <a:pt x="3307219" y="1422819"/>
                  </a:lnTo>
                  <a:lnTo>
                    <a:pt x="3309086" y="1424686"/>
                  </a:lnTo>
                  <a:lnTo>
                    <a:pt x="3310712" y="1424444"/>
                  </a:lnTo>
                  <a:lnTo>
                    <a:pt x="3313519" y="1422349"/>
                  </a:lnTo>
                  <a:close/>
                </a:path>
                <a:path w="4384675" h="1441450">
                  <a:moveTo>
                    <a:pt x="3366249" y="1380337"/>
                  </a:moveTo>
                  <a:lnTo>
                    <a:pt x="3363925" y="1378242"/>
                  </a:lnTo>
                  <a:lnTo>
                    <a:pt x="3361588" y="1380337"/>
                  </a:lnTo>
                  <a:lnTo>
                    <a:pt x="3361588" y="1382674"/>
                  </a:lnTo>
                  <a:lnTo>
                    <a:pt x="3363925" y="1384769"/>
                  </a:lnTo>
                  <a:lnTo>
                    <a:pt x="3366249" y="1382445"/>
                  </a:lnTo>
                  <a:lnTo>
                    <a:pt x="3366249" y="1380337"/>
                  </a:lnTo>
                  <a:close/>
                </a:path>
                <a:path w="4384675" h="1441450">
                  <a:moveTo>
                    <a:pt x="3401961" y="1406017"/>
                  </a:moveTo>
                  <a:lnTo>
                    <a:pt x="3398926" y="1403908"/>
                  </a:lnTo>
                  <a:lnTo>
                    <a:pt x="3396831" y="1402981"/>
                  </a:lnTo>
                  <a:lnTo>
                    <a:pt x="3395662" y="1406474"/>
                  </a:lnTo>
                  <a:lnTo>
                    <a:pt x="3397529" y="1408341"/>
                  </a:lnTo>
                  <a:lnTo>
                    <a:pt x="3399155" y="1408112"/>
                  </a:lnTo>
                  <a:lnTo>
                    <a:pt x="3401961" y="1406017"/>
                  </a:lnTo>
                  <a:close/>
                </a:path>
                <a:path w="4384675" h="1441450">
                  <a:moveTo>
                    <a:pt x="3414331" y="1428419"/>
                  </a:moveTo>
                  <a:lnTo>
                    <a:pt x="3412464" y="1426552"/>
                  </a:lnTo>
                  <a:lnTo>
                    <a:pt x="3410826" y="1426781"/>
                  </a:lnTo>
                  <a:lnTo>
                    <a:pt x="3408032" y="1428877"/>
                  </a:lnTo>
                  <a:lnTo>
                    <a:pt x="3411055" y="1430985"/>
                  </a:lnTo>
                  <a:lnTo>
                    <a:pt x="3412921" y="1431912"/>
                  </a:lnTo>
                  <a:lnTo>
                    <a:pt x="3414331" y="1428419"/>
                  </a:lnTo>
                  <a:close/>
                </a:path>
                <a:path w="4384675" h="1441450">
                  <a:moveTo>
                    <a:pt x="3448164" y="1428178"/>
                  </a:moveTo>
                  <a:lnTo>
                    <a:pt x="3447935" y="1426552"/>
                  </a:lnTo>
                  <a:lnTo>
                    <a:pt x="3445827" y="1423746"/>
                  </a:lnTo>
                  <a:lnTo>
                    <a:pt x="3443732" y="1426781"/>
                  </a:lnTo>
                  <a:lnTo>
                    <a:pt x="3442792" y="1428877"/>
                  </a:lnTo>
                  <a:lnTo>
                    <a:pt x="3446297" y="1430286"/>
                  </a:lnTo>
                  <a:lnTo>
                    <a:pt x="3448164" y="1428178"/>
                  </a:lnTo>
                  <a:close/>
                </a:path>
                <a:path w="4384675" h="1441450">
                  <a:moveTo>
                    <a:pt x="3787940" y="1405547"/>
                  </a:moveTo>
                  <a:lnTo>
                    <a:pt x="3786073" y="1403680"/>
                  </a:lnTo>
                  <a:lnTo>
                    <a:pt x="3784435" y="1403908"/>
                  </a:lnTo>
                  <a:lnTo>
                    <a:pt x="3781641" y="1406017"/>
                  </a:lnTo>
                  <a:lnTo>
                    <a:pt x="3784676" y="1408112"/>
                  </a:lnTo>
                  <a:lnTo>
                    <a:pt x="3786771" y="1409039"/>
                  </a:lnTo>
                  <a:lnTo>
                    <a:pt x="3787940" y="1405547"/>
                  </a:lnTo>
                  <a:close/>
                </a:path>
                <a:path w="4384675" h="1441450">
                  <a:moveTo>
                    <a:pt x="3817582" y="1369606"/>
                  </a:moveTo>
                  <a:lnTo>
                    <a:pt x="3813149" y="1368209"/>
                  </a:lnTo>
                  <a:lnTo>
                    <a:pt x="3811041" y="1371942"/>
                  </a:lnTo>
                  <a:lnTo>
                    <a:pt x="3813378" y="1370774"/>
                  </a:lnTo>
                  <a:lnTo>
                    <a:pt x="3816413" y="1373111"/>
                  </a:lnTo>
                  <a:lnTo>
                    <a:pt x="3817188" y="1370774"/>
                  </a:lnTo>
                  <a:lnTo>
                    <a:pt x="3817582" y="1369606"/>
                  </a:lnTo>
                  <a:close/>
                </a:path>
                <a:path w="4384675" h="1441450">
                  <a:moveTo>
                    <a:pt x="3906024" y="3733"/>
                  </a:moveTo>
                  <a:lnTo>
                    <a:pt x="3905326" y="1638"/>
                  </a:lnTo>
                  <a:lnTo>
                    <a:pt x="3904856" y="1638"/>
                  </a:lnTo>
                  <a:lnTo>
                    <a:pt x="3903218" y="1397"/>
                  </a:lnTo>
                  <a:lnTo>
                    <a:pt x="3901821" y="1866"/>
                  </a:lnTo>
                  <a:lnTo>
                    <a:pt x="3900424" y="2108"/>
                  </a:lnTo>
                  <a:lnTo>
                    <a:pt x="3900424" y="3505"/>
                  </a:lnTo>
                  <a:lnTo>
                    <a:pt x="3900652" y="4203"/>
                  </a:lnTo>
                  <a:lnTo>
                    <a:pt x="3902062" y="4432"/>
                  </a:lnTo>
                  <a:lnTo>
                    <a:pt x="3903688" y="4673"/>
                  </a:lnTo>
                  <a:lnTo>
                    <a:pt x="3905085" y="4673"/>
                  </a:lnTo>
                  <a:lnTo>
                    <a:pt x="3905326" y="4902"/>
                  </a:lnTo>
                  <a:lnTo>
                    <a:pt x="3906024" y="3975"/>
                  </a:lnTo>
                  <a:lnTo>
                    <a:pt x="3906024" y="3733"/>
                  </a:lnTo>
                  <a:close/>
                </a:path>
                <a:path w="4384675" h="1441450">
                  <a:moveTo>
                    <a:pt x="3940556" y="1392948"/>
                  </a:moveTo>
                  <a:lnTo>
                    <a:pt x="3937063" y="1391780"/>
                  </a:lnTo>
                  <a:lnTo>
                    <a:pt x="3935196" y="1393647"/>
                  </a:lnTo>
                  <a:lnTo>
                    <a:pt x="3935425" y="1395272"/>
                  </a:lnTo>
                  <a:lnTo>
                    <a:pt x="3937520" y="1398079"/>
                  </a:lnTo>
                  <a:lnTo>
                    <a:pt x="3939629" y="1395044"/>
                  </a:lnTo>
                  <a:lnTo>
                    <a:pt x="3940556" y="1392948"/>
                  </a:lnTo>
                  <a:close/>
                </a:path>
                <a:path w="4384675" h="1441450">
                  <a:moveTo>
                    <a:pt x="3955034" y="1377073"/>
                  </a:moveTo>
                  <a:lnTo>
                    <a:pt x="3954322" y="1374978"/>
                  </a:lnTo>
                  <a:lnTo>
                    <a:pt x="3953865" y="1374978"/>
                  </a:lnTo>
                  <a:lnTo>
                    <a:pt x="3952227" y="1374736"/>
                  </a:lnTo>
                  <a:lnTo>
                    <a:pt x="3950830" y="1375206"/>
                  </a:lnTo>
                  <a:lnTo>
                    <a:pt x="3949433" y="1375435"/>
                  </a:lnTo>
                  <a:lnTo>
                    <a:pt x="3949433" y="1376146"/>
                  </a:lnTo>
                  <a:lnTo>
                    <a:pt x="3949662" y="1376845"/>
                  </a:lnTo>
                  <a:lnTo>
                    <a:pt x="3949662" y="1377543"/>
                  </a:lnTo>
                  <a:lnTo>
                    <a:pt x="3951300" y="1377772"/>
                  </a:lnTo>
                  <a:lnTo>
                    <a:pt x="3952697" y="1378013"/>
                  </a:lnTo>
                  <a:lnTo>
                    <a:pt x="3954094" y="1378013"/>
                  </a:lnTo>
                  <a:lnTo>
                    <a:pt x="3954322" y="1378242"/>
                  </a:lnTo>
                  <a:lnTo>
                    <a:pt x="3955034" y="1377302"/>
                  </a:lnTo>
                  <a:lnTo>
                    <a:pt x="3955034" y="1377073"/>
                  </a:lnTo>
                  <a:close/>
                </a:path>
                <a:path w="4384675" h="1441450">
                  <a:moveTo>
                    <a:pt x="4046969" y="141185"/>
                  </a:moveTo>
                  <a:lnTo>
                    <a:pt x="4046740" y="140487"/>
                  </a:lnTo>
                  <a:lnTo>
                    <a:pt x="4046740" y="139788"/>
                  </a:lnTo>
                  <a:lnTo>
                    <a:pt x="4045343" y="139547"/>
                  </a:lnTo>
                  <a:lnTo>
                    <a:pt x="4043705" y="139319"/>
                  </a:lnTo>
                  <a:lnTo>
                    <a:pt x="4042308" y="139319"/>
                  </a:lnTo>
                  <a:lnTo>
                    <a:pt x="4042067" y="139090"/>
                  </a:lnTo>
                  <a:lnTo>
                    <a:pt x="4041368" y="140017"/>
                  </a:lnTo>
                  <a:lnTo>
                    <a:pt x="4041368" y="140258"/>
                  </a:lnTo>
                  <a:lnTo>
                    <a:pt x="4042067" y="142354"/>
                  </a:lnTo>
                  <a:lnTo>
                    <a:pt x="4042537" y="142354"/>
                  </a:lnTo>
                  <a:lnTo>
                    <a:pt x="4044175" y="142582"/>
                  </a:lnTo>
                  <a:lnTo>
                    <a:pt x="4045572" y="142125"/>
                  </a:lnTo>
                  <a:lnTo>
                    <a:pt x="4046969" y="141884"/>
                  </a:lnTo>
                  <a:lnTo>
                    <a:pt x="4046969" y="141185"/>
                  </a:lnTo>
                  <a:close/>
                </a:path>
                <a:path w="4384675" h="1441450">
                  <a:moveTo>
                    <a:pt x="4168559" y="1438681"/>
                  </a:moveTo>
                  <a:lnTo>
                    <a:pt x="4166451" y="1436344"/>
                  </a:lnTo>
                  <a:lnTo>
                    <a:pt x="4164126" y="1436344"/>
                  </a:lnTo>
                  <a:lnTo>
                    <a:pt x="4162018" y="1438681"/>
                  </a:lnTo>
                  <a:lnTo>
                    <a:pt x="4164355" y="1441018"/>
                  </a:lnTo>
                  <a:lnTo>
                    <a:pt x="4166451" y="1441018"/>
                  </a:lnTo>
                  <a:lnTo>
                    <a:pt x="4168559" y="1438681"/>
                  </a:lnTo>
                  <a:close/>
                </a:path>
                <a:path w="4384675" h="1441450">
                  <a:moveTo>
                    <a:pt x="4200995" y="1370545"/>
                  </a:moveTo>
                  <a:lnTo>
                    <a:pt x="4200296" y="1368437"/>
                  </a:lnTo>
                  <a:lnTo>
                    <a:pt x="4199826" y="1368437"/>
                  </a:lnTo>
                  <a:lnTo>
                    <a:pt x="4198188" y="1368209"/>
                  </a:lnTo>
                  <a:lnTo>
                    <a:pt x="4196791" y="1368679"/>
                  </a:lnTo>
                  <a:lnTo>
                    <a:pt x="4195394" y="1368907"/>
                  </a:lnTo>
                  <a:lnTo>
                    <a:pt x="4195394" y="1370304"/>
                  </a:lnTo>
                  <a:lnTo>
                    <a:pt x="4195622" y="1371003"/>
                  </a:lnTo>
                  <a:lnTo>
                    <a:pt x="4197261" y="1371244"/>
                  </a:lnTo>
                  <a:lnTo>
                    <a:pt x="4198658" y="1371473"/>
                  </a:lnTo>
                  <a:lnTo>
                    <a:pt x="4200055" y="1371473"/>
                  </a:lnTo>
                  <a:lnTo>
                    <a:pt x="4200296" y="1371701"/>
                  </a:lnTo>
                  <a:lnTo>
                    <a:pt x="4200995" y="1370774"/>
                  </a:lnTo>
                  <a:lnTo>
                    <a:pt x="4200995" y="1370545"/>
                  </a:lnTo>
                  <a:close/>
                </a:path>
                <a:path w="4384675" h="1441450">
                  <a:moveTo>
                    <a:pt x="4241368" y="1406474"/>
                  </a:moveTo>
                  <a:lnTo>
                    <a:pt x="4239031" y="1404378"/>
                  </a:lnTo>
                  <a:lnTo>
                    <a:pt x="4236694" y="1406474"/>
                  </a:lnTo>
                  <a:lnTo>
                    <a:pt x="4236694" y="1408811"/>
                  </a:lnTo>
                  <a:lnTo>
                    <a:pt x="4239031" y="1410906"/>
                  </a:lnTo>
                  <a:lnTo>
                    <a:pt x="4241368" y="1408811"/>
                  </a:lnTo>
                  <a:lnTo>
                    <a:pt x="4241368" y="1406474"/>
                  </a:lnTo>
                  <a:close/>
                </a:path>
                <a:path w="4384675" h="1441450">
                  <a:moveTo>
                    <a:pt x="4273804" y="1432153"/>
                  </a:moveTo>
                  <a:lnTo>
                    <a:pt x="4270768" y="1430045"/>
                  </a:lnTo>
                  <a:lnTo>
                    <a:pt x="4268673" y="1429118"/>
                  </a:lnTo>
                  <a:lnTo>
                    <a:pt x="4267505" y="1432610"/>
                  </a:lnTo>
                  <a:lnTo>
                    <a:pt x="4269371" y="1434477"/>
                  </a:lnTo>
                  <a:lnTo>
                    <a:pt x="4270997" y="1434249"/>
                  </a:lnTo>
                  <a:lnTo>
                    <a:pt x="4273804" y="1432153"/>
                  </a:lnTo>
                  <a:close/>
                </a:path>
                <a:path w="4384675" h="1441450">
                  <a:moveTo>
                    <a:pt x="4286174" y="1396682"/>
                  </a:moveTo>
                  <a:lnTo>
                    <a:pt x="4285475" y="1394574"/>
                  </a:lnTo>
                  <a:lnTo>
                    <a:pt x="4285005" y="1394574"/>
                  </a:lnTo>
                  <a:lnTo>
                    <a:pt x="4283367" y="1394345"/>
                  </a:lnTo>
                  <a:lnTo>
                    <a:pt x="4281970" y="1394815"/>
                  </a:lnTo>
                  <a:lnTo>
                    <a:pt x="4280573" y="1395044"/>
                  </a:lnTo>
                  <a:lnTo>
                    <a:pt x="4280573" y="1396441"/>
                  </a:lnTo>
                  <a:lnTo>
                    <a:pt x="4280801" y="1397139"/>
                  </a:lnTo>
                  <a:lnTo>
                    <a:pt x="4282440" y="1397381"/>
                  </a:lnTo>
                  <a:lnTo>
                    <a:pt x="4283837" y="1397609"/>
                  </a:lnTo>
                  <a:lnTo>
                    <a:pt x="4285234" y="1397609"/>
                  </a:lnTo>
                  <a:lnTo>
                    <a:pt x="4285475" y="1397838"/>
                  </a:lnTo>
                  <a:lnTo>
                    <a:pt x="4286174" y="1396911"/>
                  </a:lnTo>
                  <a:lnTo>
                    <a:pt x="4286174" y="1396682"/>
                  </a:lnTo>
                  <a:close/>
                </a:path>
                <a:path w="4384675" h="1441450">
                  <a:moveTo>
                    <a:pt x="4296435" y="117856"/>
                  </a:moveTo>
                  <a:lnTo>
                    <a:pt x="4294340" y="115519"/>
                  </a:lnTo>
                  <a:lnTo>
                    <a:pt x="4292003" y="115519"/>
                  </a:lnTo>
                  <a:lnTo>
                    <a:pt x="4289907" y="117856"/>
                  </a:lnTo>
                  <a:lnTo>
                    <a:pt x="4292003" y="120180"/>
                  </a:lnTo>
                  <a:lnTo>
                    <a:pt x="4294340" y="120180"/>
                  </a:lnTo>
                  <a:lnTo>
                    <a:pt x="4296435" y="117856"/>
                  </a:lnTo>
                  <a:close/>
                </a:path>
                <a:path w="4384675" h="1441450">
                  <a:moveTo>
                    <a:pt x="4332376" y="117856"/>
                  </a:moveTo>
                  <a:lnTo>
                    <a:pt x="4330281" y="115519"/>
                  </a:lnTo>
                  <a:lnTo>
                    <a:pt x="4327944" y="115519"/>
                  </a:lnTo>
                  <a:lnTo>
                    <a:pt x="4325836" y="117856"/>
                  </a:lnTo>
                  <a:lnTo>
                    <a:pt x="4328172" y="120180"/>
                  </a:lnTo>
                  <a:lnTo>
                    <a:pt x="4330281" y="120180"/>
                  </a:lnTo>
                  <a:lnTo>
                    <a:pt x="4332376" y="117856"/>
                  </a:lnTo>
                  <a:close/>
                </a:path>
                <a:path w="4384675" h="1441450">
                  <a:moveTo>
                    <a:pt x="4341939" y="1412316"/>
                  </a:moveTo>
                  <a:lnTo>
                    <a:pt x="4337507" y="1410906"/>
                  </a:lnTo>
                  <a:lnTo>
                    <a:pt x="4335411" y="1414640"/>
                  </a:lnTo>
                  <a:lnTo>
                    <a:pt x="4337748" y="1413484"/>
                  </a:lnTo>
                  <a:lnTo>
                    <a:pt x="4340771" y="1415580"/>
                  </a:lnTo>
                  <a:lnTo>
                    <a:pt x="4341533" y="1413484"/>
                  </a:lnTo>
                  <a:lnTo>
                    <a:pt x="4341939" y="1412316"/>
                  </a:lnTo>
                  <a:close/>
                </a:path>
                <a:path w="4384675" h="1441450">
                  <a:moveTo>
                    <a:pt x="4384421" y="1382674"/>
                  </a:moveTo>
                  <a:lnTo>
                    <a:pt x="4382554" y="1380807"/>
                  </a:lnTo>
                  <a:lnTo>
                    <a:pt x="4380916" y="1381036"/>
                  </a:lnTo>
                  <a:lnTo>
                    <a:pt x="4378109" y="1383144"/>
                  </a:lnTo>
                  <a:lnTo>
                    <a:pt x="4381144" y="1385239"/>
                  </a:lnTo>
                  <a:lnTo>
                    <a:pt x="4383252" y="1386179"/>
                  </a:lnTo>
                  <a:lnTo>
                    <a:pt x="4384421" y="138267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12" name="object 112"/>
            <p:cNvSpPr/>
            <p:nvPr/>
          </p:nvSpPr>
          <p:spPr>
            <a:xfrm>
              <a:off x="1400060" y="4225568"/>
              <a:ext cx="4293870" cy="1563370"/>
            </a:xfrm>
            <a:custGeom>
              <a:avLst/>
              <a:gdLst/>
              <a:ahLst/>
              <a:cxnLst/>
              <a:rect l="l" t="t" r="r" b="b"/>
              <a:pathLst>
                <a:path w="4293870" h="1563370">
                  <a:moveTo>
                    <a:pt x="3492" y="1532255"/>
                  </a:moveTo>
                  <a:lnTo>
                    <a:pt x="3035" y="1530858"/>
                  </a:lnTo>
                  <a:lnTo>
                    <a:pt x="2794" y="1529461"/>
                  </a:lnTo>
                  <a:lnTo>
                    <a:pt x="2095" y="1529461"/>
                  </a:lnTo>
                  <a:lnTo>
                    <a:pt x="1397" y="1529689"/>
                  </a:lnTo>
                  <a:lnTo>
                    <a:pt x="698" y="1529689"/>
                  </a:lnTo>
                  <a:lnTo>
                    <a:pt x="469" y="1531086"/>
                  </a:lnTo>
                  <a:lnTo>
                    <a:pt x="228" y="1532724"/>
                  </a:lnTo>
                  <a:lnTo>
                    <a:pt x="228" y="1534121"/>
                  </a:lnTo>
                  <a:lnTo>
                    <a:pt x="0" y="1534363"/>
                  </a:lnTo>
                  <a:lnTo>
                    <a:pt x="927" y="1535061"/>
                  </a:lnTo>
                  <a:lnTo>
                    <a:pt x="1168" y="1535061"/>
                  </a:lnTo>
                  <a:lnTo>
                    <a:pt x="3263" y="1534363"/>
                  </a:lnTo>
                  <a:lnTo>
                    <a:pt x="3263" y="1533893"/>
                  </a:lnTo>
                  <a:lnTo>
                    <a:pt x="3492" y="1532255"/>
                  </a:lnTo>
                  <a:close/>
                </a:path>
                <a:path w="4293870" h="1563370">
                  <a:moveTo>
                    <a:pt x="35699" y="1536928"/>
                  </a:moveTo>
                  <a:lnTo>
                    <a:pt x="35471" y="1536230"/>
                  </a:lnTo>
                  <a:lnTo>
                    <a:pt x="34074" y="1535988"/>
                  </a:lnTo>
                  <a:lnTo>
                    <a:pt x="32435" y="1535760"/>
                  </a:lnTo>
                  <a:lnTo>
                    <a:pt x="31038" y="1535760"/>
                  </a:lnTo>
                  <a:lnTo>
                    <a:pt x="30797" y="1535531"/>
                  </a:lnTo>
                  <a:lnTo>
                    <a:pt x="30099" y="1536458"/>
                  </a:lnTo>
                  <a:lnTo>
                    <a:pt x="30099" y="1536687"/>
                  </a:lnTo>
                  <a:lnTo>
                    <a:pt x="30797" y="1538795"/>
                  </a:lnTo>
                  <a:lnTo>
                    <a:pt x="31267" y="1538795"/>
                  </a:lnTo>
                  <a:lnTo>
                    <a:pt x="32905" y="1539024"/>
                  </a:lnTo>
                  <a:lnTo>
                    <a:pt x="34302" y="1538554"/>
                  </a:lnTo>
                  <a:lnTo>
                    <a:pt x="35699" y="1538325"/>
                  </a:lnTo>
                  <a:lnTo>
                    <a:pt x="35699" y="1536928"/>
                  </a:lnTo>
                  <a:close/>
                </a:path>
                <a:path w="4293870" h="1563370">
                  <a:moveTo>
                    <a:pt x="100114" y="3263"/>
                  </a:moveTo>
                  <a:lnTo>
                    <a:pt x="96608" y="2095"/>
                  </a:lnTo>
                  <a:lnTo>
                    <a:pt x="95211" y="6540"/>
                  </a:lnTo>
                  <a:lnTo>
                    <a:pt x="98475" y="8407"/>
                  </a:lnTo>
                  <a:lnTo>
                    <a:pt x="98005" y="6299"/>
                  </a:lnTo>
                  <a:lnTo>
                    <a:pt x="100114" y="3263"/>
                  </a:lnTo>
                  <a:close/>
                </a:path>
                <a:path w="4293870" h="1563370">
                  <a:moveTo>
                    <a:pt x="112242" y="6997"/>
                  </a:moveTo>
                  <a:lnTo>
                    <a:pt x="109905" y="4902"/>
                  </a:lnTo>
                  <a:lnTo>
                    <a:pt x="107581" y="7239"/>
                  </a:lnTo>
                  <a:lnTo>
                    <a:pt x="107581" y="9334"/>
                  </a:lnTo>
                  <a:lnTo>
                    <a:pt x="109905" y="11430"/>
                  </a:lnTo>
                  <a:lnTo>
                    <a:pt x="112242" y="9334"/>
                  </a:lnTo>
                  <a:lnTo>
                    <a:pt x="112242" y="6997"/>
                  </a:lnTo>
                  <a:close/>
                </a:path>
                <a:path w="4293870" h="1563370">
                  <a:moveTo>
                    <a:pt x="121348" y="8636"/>
                  </a:moveTo>
                  <a:lnTo>
                    <a:pt x="119710" y="8636"/>
                  </a:lnTo>
                  <a:lnTo>
                    <a:pt x="118084" y="8407"/>
                  </a:lnTo>
                  <a:lnTo>
                    <a:pt x="116446" y="8636"/>
                  </a:lnTo>
                  <a:lnTo>
                    <a:pt x="115976" y="8636"/>
                  </a:lnTo>
                  <a:lnTo>
                    <a:pt x="115277" y="9334"/>
                  </a:lnTo>
                  <a:lnTo>
                    <a:pt x="115277" y="9563"/>
                  </a:lnTo>
                  <a:lnTo>
                    <a:pt x="115976" y="11671"/>
                  </a:lnTo>
                  <a:lnTo>
                    <a:pt x="116446" y="11671"/>
                  </a:lnTo>
                  <a:lnTo>
                    <a:pt x="118084" y="11899"/>
                  </a:lnTo>
                  <a:lnTo>
                    <a:pt x="119710" y="11671"/>
                  </a:lnTo>
                  <a:lnTo>
                    <a:pt x="121348" y="11671"/>
                  </a:lnTo>
                  <a:lnTo>
                    <a:pt x="121348" y="8636"/>
                  </a:lnTo>
                  <a:close/>
                </a:path>
                <a:path w="4293870" h="1563370">
                  <a:moveTo>
                    <a:pt x="127647" y="6540"/>
                  </a:moveTo>
                  <a:lnTo>
                    <a:pt x="123215" y="5130"/>
                  </a:lnTo>
                  <a:lnTo>
                    <a:pt x="121348" y="8407"/>
                  </a:lnTo>
                  <a:lnTo>
                    <a:pt x="123444" y="7696"/>
                  </a:lnTo>
                  <a:lnTo>
                    <a:pt x="126479" y="9804"/>
                  </a:lnTo>
                  <a:lnTo>
                    <a:pt x="127228" y="7696"/>
                  </a:lnTo>
                  <a:lnTo>
                    <a:pt x="127647" y="6540"/>
                  </a:lnTo>
                  <a:close/>
                </a:path>
                <a:path w="4293870" h="1563370">
                  <a:moveTo>
                    <a:pt x="133946" y="12598"/>
                  </a:moveTo>
                  <a:lnTo>
                    <a:pt x="132308" y="13296"/>
                  </a:lnTo>
                  <a:lnTo>
                    <a:pt x="129514" y="9334"/>
                  </a:lnTo>
                  <a:lnTo>
                    <a:pt x="128574" y="13766"/>
                  </a:lnTo>
                  <a:lnTo>
                    <a:pt x="130441" y="15405"/>
                  </a:lnTo>
                  <a:lnTo>
                    <a:pt x="132308" y="15405"/>
                  </a:lnTo>
                  <a:lnTo>
                    <a:pt x="133946" y="12598"/>
                  </a:lnTo>
                  <a:close/>
                </a:path>
                <a:path w="4293870" h="1563370">
                  <a:moveTo>
                    <a:pt x="140716" y="6299"/>
                  </a:moveTo>
                  <a:lnTo>
                    <a:pt x="140487" y="5600"/>
                  </a:lnTo>
                  <a:lnTo>
                    <a:pt x="139077" y="5372"/>
                  </a:lnTo>
                  <a:lnTo>
                    <a:pt x="137452" y="5130"/>
                  </a:lnTo>
                  <a:lnTo>
                    <a:pt x="136042" y="5130"/>
                  </a:lnTo>
                  <a:lnTo>
                    <a:pt x="135813" y="4902"/>
                  </a:lnTo>
                  <a:lnTo>
                    <a:pt x="135115" y="5829"/>
                  </a:lnTo>
                  <a:lnTo>
                    <a:pt x="135115" y="6070"/>
                  </a:lnTo>
                  <a:lnTo>
                    <a:pt x="135813" y="8166"/>
                  </a:lnTo>
                  <a:lnTo>
                    <a:pt x="136283" y="8166"/>
                  </a:lnTo>
                  <a:lnTo>
                    <a:pt x="137909" y="8407"/>
                  </a:lnTo>
                  <a:lnTo>
                    <a:pt x="139319" y="7937"/>
                  </a:lnTo>
                  <a:lnTo>
                    <a:pt x="140716" y="7696"/>
                  </a:lnTo>
                  <a:lnTo>
                    <a:pt x="140716" y="6299"/>
                  </a:lnTo>
                  <a:close/>
                </a:path>
                <a:path w="4293870" h="1563370">
                  <a:moveTo>
                    <a:pt x="180390" y="216331"/>
                  </a:moveTo>
                  <a:lnTo>
                    <a:pt x="178282" y="213995"/>
                  </a:lnTo>
                  <a:lnTo>
                    <a:pt x="175958" y="213995"/>
                  </a:lnTo>
                  <a:lnTo>
                    <a:pt x="173850" y="216331"/>
                  </a:lnTo>
                  <a:lnTo>
                    <a:pt x="176187" y="218655"/>
                  </a:lnTo>
                  <a:lnTo>
                    <a:pt x="178282" y="218655"/>
                  </a:lnTo>
                  <a:lnTo>
                    <a:pt x="180390" y="216331"/>
                  </a:lnTo>
                  <a:close/>
                </a:path>
                <a:path w="4293870" h="1563370">
                  <a:moveTo>
                    <a:pt x="402780" y="1521523"/>
                  </a:moveTo>
                  <a:lnTo>
                    <a:pt x="402082" y="1519428"/>
                  </a:lnTo>
                  <a:lnTo>
                    <a:pt x="401612" y="1519428"/>
                  </a:lnTo>
                  <a:lnTo>
                    <a:pt x="399986" y="1519186"/>
                  </a:lnTo>
                  <a:lnTo>
                    <a:pt x="398576" y="1519656"/>
                  </a:lnTo>
                  <a:lnTo>
                    <a:pt x="397179" y="1519885"/>
                  </a:lnTo>
                  <a:lnTo>
                    <a:pt x="397179" y="1521294"/>
                  </a:lnTo>
                  <a:lnTo>
                    <a:pt x="397408" y="1521993"/>
                  </a:lnTo>
                  <a:lnTo>
                    <a:pt x="398818" y="1522222"/>
                  </a:lnTo>
                  <a:lnTo>
                    <a:pt x="400443" y="1522463"/>
                  </a:lnTo>
                  <a:lnTo>
                    <a:pt x="401840" y="1522463"/>
                  </a:lnTo>
                  <a:lnTo>
                    <a:pt x="402082" y="1522691"/>
                  </a:lnTo>
                  <a:lnTo>
                    <a:pt x="402780" y="1521752"/>
                  </a:lnTo>
                  <a:lnTo>
                    <a:pt x="402780" y="1521523"/>
                  </a:lnTo>
                  <a:close/>
                </a:path>
                <a:path w="4293870" h="1563370">
                  <a:moveTo>
                    <a:pt x="583641" y="1519186"/>
                  </a:moveTo>
                  <a:lnTo>
                    <a:pt x="583171" y="1517789"/>
                  </a:lnTo>
                  <a:lnTo>
                    <a:pt x="582942" y="1516392"/>
                  </a:lnTo>
                  <a:lnTo>
                    <a:pt x="581533" y="1516392"/>
                  </a:lnTo>
                  <a:lnTo>
                    <a:pt x="580834" y="1516621"/>
                  </a:lnTo>
                  <a:lnTo>
                    <a:pt x="580605" y="1518018"/>
                  </a:lnTo>
                  <a:lnTo>
                    <a:pt x="580364" y="1519656"/>
                  </a:lnTo>
                  <a:lnTo>
                    <a:pt x="580364" y="1521053"/>
                  </a:lnTo>
                  <a:lnTo>
                    <a:pt x="580136" y="1521294"/>
                  </a:lnTo>
                  <a:lnTo>
                    <a:pt x="581075" y="1521993"/>
                  </a:lnTo>
                  <a:lnTo>
                    <a:pt x="581304" y="1521993"/>
                  </a:lnTo>
                  <a:lnTo>
                    <a:pt x="583399" y="1521294"/>
                  </a:lnTo>
                  <a:lnTo>
                    <a:pt x="583399" y="1520825"/>
                  </a:lnTo>
                  <a:lnTo>
                    <a:pt x="583641" y="1519186"/>
                  </a:lnTo>
                  <a:close/>
                </a:path>
                <a:path w="4293870" h="1563370">
                  <a:moveTo>
                    <a:pt x="633107" y="3263"/>
                  </a:moveTo>
                  <a:lnTo>
                    <a:pt x="630072" y="1168"/>
                  </a:lnTo>
                  <a:lnTo>
                    <a:pt x="627976" y="228"/>
                  </a:lnTo>
                  <a:lnTo>
                    <a:pt x="626579" y="3733"/>
                  </a:lnTo>
                  <a:lnTo>
                    <a:pt x="628675" y="5600"/>
                  </a:lnTo>
                  <a:lnTo>
                    <a:pt x="630313" y="5372"/>
                  </a:lnTo>
                  <a:lnTo>
                    <a:pt x="633107" y="3263"/>
                  </a:lnTo>
                  <a:close/>
                </a:path>
                <a:path w="4293870" h="1563370">
                  <a:moveTo>
                    <a:pt x="763320" y="3962"/>
                  </a:moveTo>
                  <a:lnTo>
                    <a:pt x="762622" y="1866"/>
                  </a:lnTo>
                  <a:lnTo>
                    <a:pt x="762152" y="1866"/>
                  </a:lnTo>
                  <a:lnTo>
                    <a:pt x="760526" y="1638"/>
                  </a:lnTo>
                  <a:lnTo>
                    <a:pt x="759129" y="2095"/>
                  </a:lnTo>
                  <a:lnTo>
                    <a:pt x="757720" y="2336"/>
                  </a:lnTo>
                  <a:lnTo>
                    <a:pt x="757720" y="3733"/>
                  </a:lnTo>
                  <a:lnTo>
                    <a:pt x="757961" y="4432"/>
                  </a:lnTo>
                  <a:lnTo>
                    <a:pt x="759358" y="4673"/>
                  </a:lnTo>
                  <a:lnTo>
                    <a:pt x="760996" y="4902"/>
                  </a:lnTo>
                  <a:lnTo>
                    <a:pt x="762393" y="4902"/>
                  </a:lnTo>
                  <a:lnTo>
                    <a:pt x="762622" y="5130"/>
                  </a:lnTo>
                  <a:lnTo>
                    <a:pt x="763320" y="4203"/>
                  </a:lnTo>
                  <a:lnTo>
                    <a:pt x="763320" y="3962"/>
                  </a:lnTo>
                  <a:close/>
                </a:path>
                <a:path w="4293870" h="1563370">
                  <a:moveTo>
                    <a:pt x="855738" y="1494688"/>
                  </a:moveTo>
                  <a:lnTo>
                    <a:pt x="852932" y="1492592"/>
                  </a:lnTo>
                  <a:lnTo>
                    <a:pt x="850836" y="1491653"/>
                  </a:lnTo>
                  <a:lnTo>
                    <a:pt x="849198" y="1495615"/>
                  </a:lnTo>
                  <a:lnTo>
                    <a:pt x="851306" y="1496555"/>
                  </a:lnTo>
                  <a:lnTo>
                    <a:pt x="853173" y="1497253"/>
                  </a:lnTo>
                  <a:lnTo>
                    <a:pt x="855738" y="1494688"/>
                  </a:lnTo>
                  <a:close/>
                </a:path>
                <a:path w="4293870" h="1563370">
                  <a:moveTo>
                    <a:pt x="892378" y="1469021"/>
                  </a:moveTo>
                  <a:lnTo>
                    <a:pt x="890041" y="1466913"/>
                  </a:lnTo>
                  <a:lnTo>
                    <a:pt x="887704" y="1469021"/>
                  </a:lnTo>
                  <a:lnTo>
                    <a:pt x="887704" y="1471117"/>
                  </a:lnTo>
                  <a:lnTo>
                    <a:pt x="890041" y="1473454"/>
                  </a:lnTo>
                  <a:lnTo>
                    <a:pt x="892378" y="1471345"/>
                  </a:lnTo>
                  <a:lnTo>
                    <a:pt x="892378" y="1469021"/>
                  </a:lnTo>
                  <a:close/>
                </a:path>
                <a:path w="4293870" h="1563370">
                  <a:moveTo>
                    <a:pt x="927150" y="215861"/>
                  </a:moveTo>
                  <a:lnTo>
                    <a:pt x="925283" y="213995"/>
                  </a:lnTo>
                  <a:lnTo>
                    <a:pt x="923645" y="214223"/>
                  </a:lnTo>
                  <a:lnTo>
                    <a:pt x="920838" y="216331"/>
                  </a:lnTo>
                  <a:lnTo>
                    <a:pt x="923874" y="218655"/>
                  </a:lnTo>
                  <a:lnTo>
                    <a:pt x="925982" y="219595"/>
                  </a:lnTo>
                  <a:lnTo>
                    <a:pt x="927150" y="215861"/>
                  </a:lnTo>
                  <a:close/>
                </a:path>
                <a:path w="4293870" h="1563370">
                  <a:moveTo>
                    <a:pt x="1002982" y="1461782"/>
                  </a:moveTo>
                  <a:lnTo>
                    <a:pt x="1000887" y="1459445"/>
                  </a:lnTo>
                  <a:lnTo>
                    <a:pt x="998550" y="1459445"/>
                  </a:lnTo>
                  <a:lnTo>
                    <a:pt x="996454" y="1461782"/>
                  </a:lnTo>
                  <a:lnTo>
                    <a:pt x="998791" y="1464348"/>
                  </a:lnTo>
                  <a:lnTo>
                    <a:pt x="1000887" y="1464348"/>
                  </a:lnTo>
                  <a:lnTo>
                    <a:pt x="1002982" y="1461782"/>
                  </a:lnTo>
                  <a:close/>
                </a:path>
                <a:path w="4293870" h="1563370">
                  <a:moveTo>
                    <a:pt x="1042428" y="10033"/>
                  </a:moveTo>
                  <a:lnTo>
                    <a:pt x="1040320" y="7467"/>
                  </a:lnTo>
                  <a:lnTo>
                    <a:pt x="1037996" y="7467"/>
                  </a:lnTo>
                  <a:lnTo>
                    <a:pt x="1035888" y="10033"/>
                  </a:lnTo>
                  <a:lnTo>
                    <a:pt x="1037996" y="12369"/>
                  </a:lnTo>
                  <a:lnTo>
                    <a:pt x="1040320" y="12369"/>
                  </a:lnTo>
                  <a:lnTo>
                    <a:pt x="1042428" y="10033"/>
                  </a:lnTo>
                  <a:close/>
                </a:path>
                <a:path w="4293870" h="1563370">
                  <a:moveTo>
                    <a:pt x="1068324" y="3505"/>
                  </a:moveTo>
                  <a:lnTo>
                    <a:pt x="1067168" y="0"/>
                  </a:lnTo>
                  <a:lnTo>
                    <a:pt x="1064133" y="2336"/>
                  </a:lnTo>
                  <a:lnTo>
                    <a:pt x="1062024" y="1638"/>
                  </a:lnTo>
                  <a:lnTo>
                    <a:pt x="1064133" y="5130"/>
                  </a:lnTo>
                  <a:lnTo>
                    <a:pt x="1068324" y="3505"/>
                  </a:lnTo>
                  <a:close/>
                </a:path>
                <a:path w="4293870" h="1563370">
                  <a:moveTo>
                    <a:pt x="1102868" y="3505"/>
                  </a:moveTo>
                  <a:lnTo>
                    <a:pt x="1099362" y="2095"/>
                  </a:lnTo>
                  <a:lnTo>
                    <a:pt x="1097495" y="4203"/>
                  </a:lnTo>
                  <a:lnTo>
                    <a:pt x="1097737" y="5829"/>
                  </a:lnTo>
                  <a:lnTo>
                    <a:pt x="1099832" y="8636"/>
                  </a:lnTo>
                  <a:lnTo>
                    <a:pt x="1101928" y="5600"/>
                  </a:lnTo>
                  <a:lnTo>
                    <a:pt x="1102868" y="3505"/>
                  </a:lnTo>
                  <a:close/>
                </a:path>
                <a:path w="4293870" h="1563370">
                  <a:moveTo>
                    <a:pt x="1157935" y="1539722"/>
                  </a:moveTo>
                  <a:lnTo>
                    <a:pt x="1157706" y="1538097"/>
                  </a:lnTo>
                  <a:lnTo>
                    <a:pt x="1155611" y="1535290"/>
                  </a:lnTo>
                  <a:lnTo>
                    <a:pt x="1153502" y="1538325"/>
                  </a:lnTo>
                  <a:lnTo>
                    <a:pt x="1152347" y="1540421"/>
                  </a:lnTo>
                  <a:lnTo>
                    <a:pt x="1156068" y="1541589"/>
                  </a:lnTo>
                  <a:lnTo>
                    <a:pt x="1157935" y="1539722"/>
                  </a:lnTo>
                  <a:close/>
                </a:path>
                <a:path w="4293870" h="1563370">
                  <a:moveTo>
                    <a:pt x="1260386" y="9804"/>
                  </a:moveTo>
                  <a:lnTo>
                    <a:pt x="1256880" y="8636"/>
                  </a:lnTo>
                  <a:lnTo>
                    <a:pt x="1255483" y="13068"/>
                  </a:lnTo>
                  <a:lnTo>
                    <a:pt x="1258747" y="14935"/>
                  </a:lnTo>
                  <a:lnTo>
                    <a:pt x="1258049" y="12839"/>
                  </a:lnTo>
                  <a:lnTo>
                    <a:pt x="1260386" y="9804"/>
                  </a:lnTo>
                  <a:close/>
                </a:path>
                <a:path w="4293870" h="1563370">
                  <a:moveTo>
                    <a:pt x="1310792" y="1527124"/>
                  </a:moveTo>
                  <a:lnTo>
                    <a:pt x="1310563" y="1526425"/>
                  </a:lnTo>
                  <a:lnTo>
                    <a:pt x="1309154" y="1526197"/>
                  </a:lnTo>
                  <a:lnTo>
                    <a:pt x="1307528" y="1525955"/>
                  </a:lnTo>
                  <a:lnTo>
                    <a:pt x="1306131" y="1525955"/>
                  </a:lnTo>
                  <a:lnTo>
                    <a:pt x="1305890" y="1525727"/>
                  </a:lnTo>
                  <a:lnTo>
                    <a:pt x="1305191" y="1526654"/>
                  </a:lnTo>
                  <a:lnTo>
                    <a:pt x="1305191" y="1526895"/>
                  </a:lnTo>
                  <a:lnTo>
                    <a:pt x="1305890" y="1528991"/>
                  </a:lnTo>
                  <a:lnTo>
                    <a:pt x="1306360" y="1528991"/>
                  </a:lnTo>
                  <a:lnTo>
                    <a:pt x="1307998" y="1529219"/>
                  </a:lnTo>
                  <a:lnTo>
                    <a:pt x="1309395" y="1528762"/>
                  </a:lnTo>
                  <a:lnTo>
                    <a:pt x="1310792" y="1528521"/>
                  </a:lnTo>
                  <a:lnTo>
                    <a:pt x="1310792" y="1527124"/>
                  </a:lnTo>
                  <a:close/>
                </a:path>
                <a:path w="4293870" h="1563370">
                  <a:moveTo>
                    <a:pt x="1346733" y="1553260"/>
                  </a:moveTo>
                  <a:lnTo>
                    <a:pt x="1344866" y="1551393"/>
                  </a:lnTo>
                  <a:lnTo>
                    <a:pt x="1343228" y="1551622"/>
                  </a:lnTo>
                  <a:lnTo>
                    <a:pt x="1340434" y="1553730"/>
                  </a:lnTo>
                  <a:lnTo>
                    <a:pt x="1343469" y="1555826"/>
                  </a:lnTo>
                  <a:lnTo>
                    <a:pt x="1345565" y="1556766"/>
                  </a:lnTo>
                  <a:lnTo>
                    <a:pt x="1346733" y="1553260"/>
                  </a:lnTo>
                  <a:close/>
                </a:path>
                <a:path w="4293870" h="1563370">
                  <a:moveTo>
                    <a:pt x="1370533" y="213055"/>
                  </a:moveTo>
                  <a:lnTo>
                    <a:pt x="1367497" y="210959"/>
                  </a:lnTo>
                  <a:lnTo>
                    <a:pt x="1365402" y="210032"/>
                  </a:lnTo>
                  <a:lnTo>
                    <a:pt x="1364005" y="213525"/>
                  </a:lnTo>
                  <a:lnTo>
                    <a:pt x="1366100" y="215392"/>
                  </a:lnTo>
                  <a:lnTo>
                    <a:pt x="1367739" y="215163"/>
                  </a:lnTo>
                  <a:lnTo>
                    <a:pt x="1370533" y="213055"/>
                  </a:lnTo>
                  <a:close/>
                </a:path>
                <a:path w="4293870" h="1563370">
                  <a:moveTo>
                    <a:pt x="1450340" y="1497952"/>
                  </a:moveTo>
                  <a:lnTo>
                    <a:pt x="1446847" y="1496783"/>
                  </a:lnTo>
                  <a:lnTo>
                    <a:pt x="1444980" y="1498650"/>
                  </a:lnTo>
                  <a:lnTo>
                    <a:pt x="1445209" y="1500289"/>
                  </a:lnTo>
                  <a:lnTo>
                    <a:pt x="1447304" y="1503083"/>
                  </a:lnTo>
                  <a:lnTo>
                    <a:pt x="1449412" y="1500060"/>
                  </a:lnTo>
                  <a:lnTo>
                    <a:pt x="1450340" y="1497952"/>
                  </a:lnTo>
                  <a:close/>
                </a:path>
                <a:path w="4293870" h="1563370">
                  <a:moveTo>
                    <a:pt x="1569593" y="1465745"/>
                  </a:moveTo>
                  <a:lnTo>
                    <a:pt x="1568894" y="1463649"/>
                  </a:lnTo>
                  <a:lnTo>
                    <a:pt x="1568424" y="1463649"/>
                  </a:lnTo>
                  <a:lnTo>
                    <a:pt x="1566799" y="1463421"/>
                  </a:lnTo>
                  <a:lnTo>
                    <a:pt x="1565389" y="1463878"/>
                  </a:lnTo>
                  <a:lnTo>
                    <a:pt x="1563992" y="1464119"/>
                  </a:lnTo>
                  <a:lnTo>
                    <a:pt x="1563992" y="1465516"/>
                  </a:lnTo>
                  <a:lnTo>
                    <a:pt x="1564220" y="1466215"/>
                  </a:lnTo>
                  <a:lnTo>
                    <a:pt x="1565859" y="1466456"/>
                  </a:lnTo>
                  <a:lnTo>
                    <a:pt x="1567256" y="1466684"/>
                  </a:lnTo>
                  <a:lnTo>
                    <a:pt x="1568665" y="1466684"/>
                  </a:lnTo>
                  <a:lnTo>
                    <a:pt x="1568894" y="1466913"/>
                  </a:lnTo>
                  <a:lnTo>
                    <a:pt x="1569593" y="1465986"/>
                  </a:lnTo>
                  <a:lnTo>
                    <a:pt x="1569593" y="1465745"/>
                  </a:lnTo>
                  <a:close/>
                </a:path>
                <a:path w="4293870" h="1563370">
                  <a:moveTo>
                    <a:pt x="1704479" y="1560258"/>
                  </a:moveTo>
                  <a:lnTo>
                    <a:pt x="1702371" y="1557934"/>
                  </a:lnTo>
                  <a:lnTo>
                    <a:pt x="1700047" y="1557934"/>
                  </a:lnTo>
                  <a:lnTo>
                    <a:pt x="1697939" y="1560258"/>
                  </a:lnTo>
                  <a:lnTo>
                    <a:pt x="1700047" y="1562595"/>
                  </a:lnTo>
                  <a:lnTo>
                    <a:pt x="1702371" y="1562595"/>
                  </a:lnTo>
                  <a:lnTo>
                    <a:pt x="1704479" y="1560258"/>
                  </a:lnTo>
                  <a:close/>
                </a:path>
                <a:path w="4293870" h="1563370">
                  <a:moveTo>
                    <a:pt x="1728978" y="1553730"/>
                  </a:moveTo>
                  <a:lnTo>
                    <a:pt x="1725244" y="1552333"/>
                  </a:lnTo>
                  <a:lnTo>
                    <a:pt x="1723377" y="1554429"/>
                  </a:lnTo>
                  <a:lnTo>
                    <a:pt x="1723618" y="1556067"/>
                  </a:lnTo>
                  <a:lnTo>
                    <a:pt x="1725714" y="1558861"/>
                  </a:lnTo>
                  <a:lnTo>
                    <a:pt x="1728050" y="1555826"/>
                  </a:lnTo>
                  <a:lnTo>
                    <a:pt x="1728978" y="1553730"/>
                  </a:lnTo>
                  <a:close/>
                </a:path>
                <a:path w="4293870" h="1563370">
                  <a:moveTo>
                    <a:pt x="1789658" y="1527352"/>
                  </a:moveTo>
                  <a:lnTo>
                    <a:pt x="1787550" y="1525028"/>
                  </a:lnTo>
                  <a:lnTo>
                    <a:pt x="1785454" y="1525028"/>
                  </a:lnTo>
                  <a:lnTo>
                    <a:pt x="1783118" y="1527352"/>
                  </a:lnTo>
                  <a:lnTo>
                    <a:pt x="1785213" y="1529689"/>
                  </a:lnTo>
                  <a:lnTo>
                    <a:pt x="1787550" y="1529689"/>
                  </a:lnTo>
                  <a:lnTo>
                    <a:pt x="1789658" y="1527352"/>
                  </a:lnTo>
                  <a:close/>
                </a:path>
                <a:path w="4293870" h="1563370">
                  <a:moveTo>
                    <a:pt x="2061286" y="1458277"/>
                  </a:moveTo>
                  <a:lnTo>
                    <a:pt x="2061057" y="1457579"/>
                  </a:lnTo>
                  <a:lnTo>
                    <a:pt x="2059419" y="1457350"/>
                  </a:lnTo>
                  <a:lnTo>
                    <a:pt x="2058022" y="1457121"/>
                  </a:lnTo>
                  <a:lnTo>
                    <a:pt x="2056625" y="1457121"/>
                  </a:lnTo>
                  <a:lnTo>
                    <a:pt x="2056384" y="1456880"/>
                  </a:lnTo>
                  <a:lnTo>
                    <a:pt x="2055685" y="1457820"/>
                  </a:lnTo>
                  <a:lnTo>
                    <a:pt x="2055685" y="1458048"/>
                  </a:lnTo>
                  <a:lnTo>
                    <a:pt x="2056384" y="1460144"/>
                  </a:lnTo>
                  <a:lnTo>
                    <a:pt x="2056853" y="1460144"/>
                  </a:lnTo>
                  <a:lnTo>
                    <a:pt x="2058492" y="1460385"/>
                  </a:lnTo>
                  <a:lnTo>
                    <a:pt x="2059889" y="1459915"/>
                  </a:lnTo>
                  <a:lnTo>
                    <a:pt x="2061286" y="1459687"/>
                  </a:lnTo>
                  <a:lnTo>
                    <a:pt x="2061286" y="1458277"/>
                  </a:lnTo>
                  <a:close/>
                </a:path>
                <a:path w="4293870" h="1563370">
                  <a:moveTo>
                    <a:pt x="2137130" y="1514284"/>
                  </a:moveTo>
                  <a:lnTo>
                    <a:pt x="2135035" y="1511960"/>
                  </a:lnTo>
                  <a:lnTo>
                    <a:pt x="2132698" y="1511960"/>
                  </a:lnTo>
                  <a:lnTo>
                    <a:pt x="2130590" y="1514284"/>
                  </a:lnTo>
                  <a:lnTo>
                    <a:pt x="2132698" y="1516621"/>
                  </a:lnTo>
                  <a:lnTo>
                    <a:pt x="2135035" y="1516621"/>
                  </a:lnTo>
                  <a:lnTo>
                    <a:pt x="2137130" y="1514284"/>
                  </a:lnTo>
                  <a:close/>
                </a:path>
                <a:path w="4293870" h="1563370">
                  <a:moveTo>
                    <a:pt x="2141791" y="1504721"/>
                  </a:moveTo>
                  <a:lnTo>
                    <a:pt x="2138299" y="1503324"/>
                  </a:lnTo>
                  <a:lnTo>
                    <a:pt x="2136432" y="1505191"/>
                  </a:lnTo>
                  <a:lnTo>
                    <a:pt x="2136660" y="1506816"/>
                  </a:lnTo>
                  <a:lnTo>
                    <a:pt x="2138769" y="1509623"/>
                  </a:lnTo>
                  <a:lnTo>
                    <a:pt x="2140864" y="1506588"/>
                  </a:lnTo>
                  <a:lnTo>
                    <a:pt x="2141791" y="1504721"/>
                  </a:lnTo>
                  <a:close/>
                </a:path>
                <a:path w="4293870" h="1563370">
                  <a:moveTo>
                    <a:pt x="2291384" y="1548599"/>
                  </a:moveTo>
                  <a:lnTo>
                    <a:pt x="2291143" y="1545564"/>
                  </a:lnTo>
                  <a:lnTo>
                    <a:pt x="2284615" y="1545564"/>
                  </a:lnTo>
                  <a:lnTo>
                    <a:pt x="2284387" y="1547660"/>
                  </a:lnTo>
                  <a:lnTo>
                    <a:pt x="2285542" y="1548599"/>
                  </a:lnTo>
                  <a:lnTo>
                    <a:pt x="2287181" y="1548828"/>
                  </a:lnTo>
                  <a:lnTo>
                    <a:pt x="2289276" y="1549057"/>
                  </a:lnTo>
                  <a:lnTo>
                    <a:pt x="2291384" y="1548599"/>
                  </a:lnTo>
                  <a:close/>
                </a:path>
                <a:path w="4293870" h="1563370">
                  <a:moveTo>
                    <a:pt x="2308187" y="1488617"/>
                  </a:moveTo>
                  <a:lnTo>
                    <a:pt x="2305850" y="1486522"/>
                  </a:lnTo>
                  <a:lnTo>
                    <a:pt x="2303513" y="1488617"/>
                  </a:lnTo>
                  <a:lnTo>
                    <a:pt x="2303513" y="1490954"/>
                  </a:lnTo>
                  <a:lnTo>
                    <a:pt x="2305850" y="1493050"/>
                  </a:lnTo>
                  <a:lnTo>
                    <a:pt x="2308187" y="1490954"/>
                  </a:lnTo>
                  <a:lnTo>
                    <a:pt x="2308187" y="1488617"/>
                  </a:lnTo>
                  <a:close/>
                </a:path>
                <a:path w="4293870" h="1563370">
                  <a:moveTo>
                    <a:pt x="2335250" y="1540662"/>
                  </a:moveTo>
                  <a:lnTo>
                    <a:pt x="2331758" y="1539265"/>
                  </a:lnTo>
                  <a:lnTo>
                    <a:pt x="2329891" y="1541360"/>
                  </a:lnTo>
                  <a:lnTo>
                    <a:pt x="2330119" y="1542999"/>
                  </a:lnTo>
                  <a:lnTo>
                    <a:pt x="2332215" y="1545793"/>
                  </a:lnTo>
                  <a:lnTo>
                    <a:pt x="2334323" y="1542757"/>
                  </a:lnTo>
                  <a:lnTo>
                    <a:pt x="2335250" y="1540662"/>
                  </a:lnTo>
                  <a:close/>
                </a:path>
                <a:path w="4293870" h="1563370">
                  <a:moveTo>
                    <a:pt x="2402459" y="1451749"/>
                  </a:moveTo>
                  <a:lnTo>
                    <a:pt x="2398026" y="1450352"/>
                  </a:lnTo>
                  <a:lnTo>
                    <a:pt x="2396159" y="1453616"/>
                  </a:lnTo>
                  <a:lnTo>
                    <a:pt x="2398268" y="1453146"/>
                  </a:lnTo>
                  <a:lnTo>
                    <a:pt x="2401062" y="1455254"/>
                  </a:lnTo>
                  <a:lnTo>
                    <a:pt x="2401900" y="1453146"/>
                  </a:lnTo>
                  <a:lnTo>
                    <a:pt x="2402459" y="1451749"/>
                  </a:lnTo>
                  <a:close/>
                </a:path>
                <a:path w="4293870" h="1563370">
                  <a:moveTo>
                    <a:pt x="2445397" y="1535531"/>
                  </a:moveTo>
                  <a:lnTo>
                    <a:pt x="2444940" y="1534121"/>
                  </a:lnTo>
                  <a:lnTo>
                    <a:pt x="2444699" y="1532724"/>
                  </a:lnTo>
                  <a:lnTo>
                    <a:pt x="2444000" y="1532953"/>
                  </a:lnTo>
                  <a:lnTo>
                    <a:pt x="2442603" y="1532953"/>
                  </a:lnTo>
                  <a:lnTo>
                    <a:pt x="2442362" y="1534591"/>
                  </a:lnTo>
                  <a:lnTo>
                    <a:pt x="2442133" y="1535988"/>
                  </a:lnTo>
                  <a:lnTo>
                    <a:pt x="2442133" y="1537398"/>
                  </a:lnTo>
                  <a:lnTo>
                    <a:pt x="2441905" y="1537627"/>
                  </a:lnTo>
                  <a:lnTo>
                    <a:pt x="2442832" y="1538325"/>
                  </a:lnTo>
                  <a:lnTo>
                    <a:pt x="2443073" y="1538325"/>
                  </a:lnTo>
                  <a:lnTo>
                    <a:pt x="2445169" y="1537627"/>
                  </a:lnTo>
                  <a:lnTo>
                    <a:pt x="2445169" y="1537157"/>
                  </a:lnTo>
                  <a:lnTo>
                    <a:pt x="2445397" y="1535531"/>
                  </a:lnTo>
                  <a:close/>
                </a:path>
                <a:path w="4293870" h="1563370">
                  <a:moveTo>
                    <a:pt x="2563253" y="1455254"/>
                  </a:moveTo>
                  <a:lnTo>
                    <a:pt x="2561145" y="1452918"/>
                  </a:lnTo>
                  <a:lnTo>
                    <a:pt x="2558821" y="1452918"/>
                  </a:lnTo>
                  <a:lnTo>
                    <a:pt x="2556713" y="1455254"/>
                  </a:lnTo>
                  <a:lnTo>
                    <a:pt x="2558821" y="1457579"/>
                  </a:lnTo>
                  <a:lnTo>
                    <a:pt x="2561145" y="1457579"/>
                  </a:lnTo>
                  <a:lnTo>
                    <a:pt x="2563253" y="1455254"/>
                  </a:lnTo>
                  <a:close/>
                </a:path>
                <a:path w="4293870" h="1563370">
                  <a:moveTo>
                    <a:pt x="2711437" y="1462481"/>
                  </a:moveTo>
                  <a:lnTo>
                    <a:pt x="2709100" y="1460385"/>
                  </a:lnTo>
                  <a:lnTo>
                    <a:pt x="2706763" y="1462481"/>
                  </a:lnTo>
                  <a:lnTo>
                    <a:pt x="2706763" y="1464818"/>
                  </a:lnTo>
                  <a:lnTo>
                    <a:pt x="2709100" y="1466913"/>
                  </a:lnTo>
                  <a:lnTo>
                    <a:pt x="2711437" y="1464589"/>
                  </a:lnTo>
                  <a:lnTo>
                    <a:pt x="2711437" y="1462481"/>
                  </a:lnTo>
                  <a:close/>
                </a:path>
                <a:path w="4293870" h="1563370">
                  <a:moveTo>
                    <a:pt x="2749473" y="1559801"/>
                  </a:moveTo>
                  <a:lnTo>
                    <a:pt x="2747607" y="1557934"/>
                  </a:lnTo>
                  <a:lnTo>
                    <a:pt x="2745968" y="1558163"/>
                  </a:lnTo>
                  <a:lnTo>
                    <a:pt x="2743174" y="1560258"/>
                  </a:lnTo>
                  <a:lnTo>
                    <a:pt x="2746210" y="1562366"/>
                  </a:lnTo>
                  <a:lnTo>
                    <a:pt x="2748305" y="1563293"/>
                  </a:lnTo>
                  <a:lnTo>
                    <a:pt x="2749473" y="1559801"/>
                  </a:lnTo>
                  <a:close/>
                </a:path>
                <a:path w="4293870" h="1563370">
                  <a:moveTo>
                    <a:pt x="2780271" y="1547660"/>
                  </a:moveTo>
                  <a:lnTo>
                    <a:pt x="2777947" y="1545564"/>
                  </a:lnTo>
                  <a:lnTo>
                    <a:pt x="2775610" y="1547660"/>
                  </a:lnTo>
                  <a:lnTo>
                    <a:pt x="2775610" y="1549755"/>
                  </a:lnTo>
                  <a:lnTo>
                    <a:pt x="2777947" y="1552092"/>
                  </a:lnTo>
                  <a:lnTo>
                    <a:pt x="2780271" y="1549996"/>
                  </a:lnTo>
                  <a:lnTo>
                    <a:pt x="2780271" y="1547660"/>
                  </a:lnTo>
                  <a:close/>
                </a:path>
                <a:path w="4293870" h="1563370">
                  <a:moveTo>
                    <a:pt x="2859621" y="1507985"/>
                  </a:moveTo>
                  <a:lnTo>
                    <a:pt x="2856115" y="1506359"/>
                  </a:lnTo>
                  <a:lnTo>
                    <a:pt x="2854248" y="1508455"/>
                  </a:lnTo>
                  <a:lnTo>
                    <a:pt x="2854490" y="1510093"/>
                  </a:lnTo>
                  <a:lnTo>
                    <a:pt x="2856585" y="1512887"/>
                  </a:lnTo>
                  <a:lnTo>
                    <a:pt x="2858681" y="1509852"/>
                  </a:lnTo>
                  <a:lnTo>
                    <a:pt x="2859621" y="1507985"/>
                  </a:lnTo>
                  <a:close/>
                </a:path>
                <a:path w="4293870" h="1563370">
                  <a:moveTo>
                    <a:pt x="2861487" y="1465287"/>
                  </a:moveTo>
                  <a:lnTo>
                    <a:pt x="2859392" y="1462722"/>
                  </a:lnTo>
                  <a:lnTo>
                    <a:pt x="2857055" y="1462722"/>
                  </a:lnTo>
                  <a:lnTo>
                    <a:pt x="2854947" y="1465287"/>
                  </a:lnTo>
                  <a:lnTo>
                    <a:pt x="2857055" y="1467612"/>
                  </a:lnTo>
                  <a:lnTo>
                    <a:pt x="2859392" y="1467612"/>
                  </a:lnTo>
                  <a:lnTo>
                    <a:pt x="2861487" y="1465287"/>
                  </a:lnTo>
                  <a:close/>
                </a:path>
                <a:path w="4293870" h="1563370">
                  <a:moveTo>
                    <a:pt x="2936862" y="1555356"/>
                  </a:moveTo>
                  <a:lnTo>
                    <a:pt x="2934995" y="1551863"/>
                  </a:lnTo>
                  <a:lnTo>
                    <a:pt x="2930563" y="1553489"/>
                  </a:lnTo>
                  <a:lnTo>
                    <a:pt x="2931731" y="1556994"/>
                  </a:lnTo>
                  <a:lnTo>
                    <a:pt x="2934766" y="1554657"/>
                  </a:lnTo>
                  <a:lnTo>
                    <a:pt x="2936862" y="1555356"/>
                  </a:lnTo>
                  <a:close/>
                </a:path>
                <a:path w="4293870" h="1563370">
                  <a:moveTo>
                    <a:pt x="2940126" y="1557223"/>
                  </a:moveTo>
                  <a:lnTo>
                    <a:pt x="2936862" y="1555356"/>
                  </a:lnTo>
                  <a:lnTo>
                    <a:pt x="2937560" y="1557464"/>
                  </a:lnTo>
                  <a:lnTo>
                    <a:pt x="2935236" y="1560258"/>
                  </a:lnTo>
                  <a:lnTo>
                    <a:pt x="2938729" y="1561668"/>
                  </a:lnTo>
                  <a:lnTo>
                    <a:pt x="2940126" y="1557223"/>
                  </a:lnTo>
                  <a:close/>
                </a:path>
                <a:path w="4293870" h="1563370">
                  <a:moveTo>
                    <a:pt x="3224834" y="1490954"/>
                  </a:moveTo>
                  <a:lnTo>
                    <a:pt x="3224593" y="1490256"/>
                  </a:lnTo>
                  <a:lnTo>
                    <a:pt x="3222968" y="1490014"/>
                  </a:lnTo>
                  <a:lnTo>
                    <a:pt x="3221571" y="1489786"/>
                  </a:lnTo>
                  <a:lnTo>
                    <a:pt x="3220161" y="1489786"/>
                  </a:lnTo>
                  <a:lnTo>
                    <a:pt x="3219932" y="1489557"/>
                  </a:lnTo>
                  <a:lnTo>
                    <a:pt x="3219234" y="1490484"/>
                  </a:lnTo>
                  <a:lnTo>
                    <a:pt x="3219234" y="1490726"/>
                  </a:lnTo>
                  <a:lnTo>
                    <a:pt x="3219932" y="1492821"/>
                  </a:lnTo>
                  <a:lnTo>
                    <a:pt x="3220402" y="1492821"/>
                  </a:lnTo>
                  <a:lnTo>
                    <a:pt x="3222028" y="1493050"/>
                  </a:lnTo>
                  <a:lnTo>
                    <a:pt x="3223437" y="1492592"/>
                  </a:lnTo>
                  <a:lnTo>
                    <a:pt x="3224834" y="1492351"/>
                  </a:lnTo>
                  <a:lnTo>
                    <a:pt x="3224834" y="1490954"/>
                  </a:lnTo>
                  <a:close/>
                </a:path>
                <a:path w="4293870" h="1563370">
                  <a:moveTo>
                    <a:pt x="3235337" y="1471815"/>
                  </a:moveTo>
                  <a:lnTo>
                    <a:pt x="3232302" y="1469720"/>
                  </a:lnTo>
                  <a:lnTo>
                    <a:pt x="3230435" y="1468551"/>
                  </a:lnTo>
                  <a:lnTo>
                    <a:pt x="3229038" y="1472285"/>
                  </a:lnTo>
                  <a:lnTo>
                    <a:pt x="3230905" y="1474152"/>
                  </a:lnTo>
                  <a:lnTo>
                    <a:pt x="3232531" y="1473923"/>
                  </a:lnTo>
                  <a:lnTo>
                    <a:pt x="3235337" y="1471815"/>
                  </a:lnTo>
                  <a:close/>
                </a:path>
                <a:path w="4293870" h="1563370">
                  <a:moveTo>
                    <a:pt x="3281311" y="1543926"/>
                  </a:moveTo>
                  <a:lnTo>
                    <a:pt x="3278276" y="1541830"/>
                  </a:lnTo>
                  <a:lnTo>
                    <a:pt x="3276168" y="1540662"/>
                  </a:lnTo>
                  <a:lnTo>
                    <a:pt x="3274999" y="1544396"/>
                  </a:lnTo>
                  <a:lnTo>
                    <a:pt x="3276866" y="1546263"/>
                  </a:lnTo>
                  <a:lnTo>
                    <a:pt x="3278505" y="1546021"/>
                  </a:lnTo>
                  <a:lnTo>
                    <a:pt x="3281311" y="1543926"/>
                  </a:lnTo>
                  <a:close/>
                </a:path>
                <a:path w="4293870" h="1563370">
                  <a:moveTo>
                    <a:pt x="3375583" y="1451521"/>
                  </a:moveTo>
                  <a:lnTo>
                    <a:pt x="3373717" y="1449654"/>
                  </a:lnTo>
                  <a:lnTo>
                    <a:pt x="3372078" y="1449882"/>
                  </a:lnTo>
                  <a:lnTo>
                    <a:pt x="3369284" y="1451978"/>
                  </a:lnTo>
                  <a:lnTo>
                    <a:pt x="3372320" y="1454086"/>
                  </a:lnTo>
                  <a:lnTo>
                    <a:pt x="3374415" y="1455254"/>
                  </a:lnTo>
                  <a:lnTo>
                    <a:pt x="3375583" y="1451521"/>
                  </a:lnTo>
                  <a:close/>
                </a:path>
                <a:path w="4293870" h="1563370">
                  <a:moveTo>
                    <a:pt x="3464026" y="6299"/>
                  </a:moveTo>
                  <a:lnTo>
                    <a:pt x="3463798" y="5600"/>
                  </a:lnTo>
                  <a:lnTo>
                    <a:pt x="3462401" y="5372"/>
                  </a:lnTo>
                  <a:lnTo>
                    <a:pt x="3460762" y="5130"/>
                  </a:lnTo>
                  <a:lnTo>
                    <a:pt x="3459365" y="5130"/>
                  </a:lnTo>
                  <a:lnTo>
                    <a:pt x="3459124" y="4902"/>
                  </a:lnTo>
                  <a:lnTo>
                    <a:pt x="3458426" y="5829"/>
                  </a:lnTo>
                  <a:lnTo>
                    <a:pt x="3458426" y="6070"/>
                  </a:lnTo>
                  <a:lnTo>
                    <a:pt x="3459124" y="8166"/>
                  </a:lnTo>
                  <a:lnTo>
                    <a:pt x="3459594" y="8166"/>
                  </a:lnTo>
                  <a:lnTo>
                    <a:pt x="3461232" y="8407"/>
                  </a:lnTo>
                  <a:lnTo>
                    <a:pt x="3462629" y="7937"/>
                  </a:lnTo>
                  <a:lnTo>
                    <a:pt x="3464026" y="7696"/>
                  </a:lnTo>
                  <a:lnTo>
                    <a:pt x="3464026" y="6299"/>
                  </a:lnTo>
                  <a:close/>
                </a:path>
                <a:path w="4293870" h="1563370">
                  <a:moveTo>
                    <a:pt x="3631577" y="3263"/>
                  </a:moveTo>
                  <a:lnTo>
                    <a:pt x="3629482" y="939"/>
                  </a:lnTo>
                  <a:lnTo>
                    <a:pt x="3627145" y="939"/>
                  </a:lnTo>
                  <a:lnTo>
                    <a:pt x="3625050" y="3263"/>
                  </a:lnTo>
                  <a:lnTo>
                    <a:pt x="3627386" y="5829"/>
                  </a:lnTo>
                  <a:lnTo>
                    <a:pt x="3629482" y="5829"/>
                  </a:lnTo>
                  <a:lnTo>
                    <a:pt x="3631577" y="3263"/>
                  </a:lnTo>
                  <a:close/>
                </a:path>
                <a:path w="4293870" h="1563370">
                  <a:moveTo>
                    <a:pt x="3785832" y="1478584"/>
                  </a:moveTo>
                  <a:lnTo>
                    <a:pt x="3782568" y="1476717"/>
                  </a:lnTo>
                  <a:lnTo>
                    <a:pt x="3783038" y="1478813"/>
                  </a:lnTo>
                  <a:lnTo>
                    <a:pt x="3780929" y="1481620"/>
                  </a:lnTo>
                  <a:lnTo>
                    <a:pt x="3784435" y="1483017"/>
                  </a:lnTo>
                  <a:lnTo>
                    <a:pt x="3785832" y="1478584"/>
                  </a:lnTo>
                  <a:close/>
                </a:path>
                <a:path w="4293870" h="1563370">
                  <a:moveTo>
                    <a:pt x="3795166" y="212826"/>
                  </a:moveTo>
                  <a:lnTo>
                    <a:pt x="3794937" y="212128"/>
                  </a:lnTo>
                  <a:lnTo>
                    <a:pt x="3793540" y="211899"/>
                  </a:lnTo>
                  <a:lnTo>
                    <a:pt x="3791902" y="211658"/>
                  </a:lnTo>
                  <a:lnTo>
                    <a:pt x="3790505" y="211658"/>
                  </a:lnTo>
                  <a:lnTo>
                    <a:pt x="3790264" y="211429"/>
                  </a:lnTo>
                  <a:lnTo>
                    <a:pt x="3789565" y="212356"/>
                  </a:lnTo>
                  <a:lnTo>
                    <a:pt x="3789565" y="212598"/>
                  </a:lnTo>
                  <a:lnTo>
                    <a:pt x="3790264" y="214693"/>
                  </a:lnTo>
                  <a:lnTo>
                    <a:pt x="3790734" y="214693"/>
                  </a:lnTo>
                  <a:lnTo>
                    <a:pt x="3792372" y="214922"/>
                  </a:lnTo>
                  <a:lnTo>
                    <a:pt x="3793769" y="214464"/>
                  </a:lnTo>
                  <a:lnTo>
                    <a:pt x="3795166" y="214223"/>
                  </a:lnTo>
                  <a:lnTo>
                    <a:pt x="3795166" y="212826"/>
                  </a:lnTo>
                  <a:close/>
                </a:path>
                <a:path w="4293870" h="1563370">
                  <a:moveTo>
                    <a:pt x="3829012" y="1472285"/>
                  </a:moveTo>
                  <a:lnTo>
                    <a:pt x="3826675" y="1470190"/>
                  </a:lnTo>
                  <a:lnTo>
                    <a:pt x="3824338" y="1472285"/>
                  </a:lnTo>
                  <a:lnTo>
                    <a:pt x="3824338" y="1474622"/>
                  </a:lnTo>
                  <a:lnTo>
                    <a:pt x="3826675" y="1476717"/>
                  </a:lnTo>
                  <a:lnTo>
                    <a:pt x="3829012" y="1474381"/>
                  </a:lnTo>
                  <a:lnTo>
                    <a:pt x="3829012" y="1472285"/>
                  </a:lnTo>
                  <a:close/>
                </a:path>
                <a:path w="4293870" h="1563370">
                  <a:moveTo>
                    <a:pt x="3832275" y="1524787"/>
                  </a:moveTo>
                  <a:lnTo>
                    <a:pt x="3829939" y="1522463"/>
                  </a:lnTo>
                  <a:lnTo>
                    <a:pt x="3827602" y="1524558"/>
                  </a:lnTo>
                  <a:lnTo>
                    <a:pt x="3827602" y="1526895"/>
                  </a:lnTo>
                  <a:lnTo>
                    <a:pt x="3829939" y="1528991"/>
                  </a:lnTo>
                  <a:lnTo>
                    <a:pt x="3832275" y="1526895"/>
                  </a:lnTo>
                  <a:lnTo>
                    <a:pt x="3832275" y="1524787"/>
                  </a:lnTo>
                  <a:close/>
                </a:path>
                <a:path w="4293870" h="1563370">
                  <a:moveTo>
                    <a:pt x="3836479" y="1468780"/>
                  </a:moveTo>
                  <a:lnTo>
                    <a:pt x="3834142" y="1465745"/>
                  </a:lnTo>
                  <a:lnTo>
                    <a:pt x="3834841" y="1463649"/>
                  </a:lnTo>
                  <a:lnTo>
                    <a:pt x="3831577" y="1465516"/>
                  </a:lnTo>
                  <a:lnTo>
                    <a:pt x="3832974" y="1469948"/>
                  </a:lnTo>
                  <a:lnTo>
                    <a:pt x="3836479" y="1468780"/>
                  </a:lnTo>
                  <a:close/>
                </a:path>
                <a:path w="4293870" h="1563370">
                  <a:moveTo>
                    <a:pt x="3851643" y="1518729"/>
                  </a:moveTo>
                  <a:lnTo>
                    <a:pt x="3849306" y="1520126"/>
                  </a:lnTo>
                  <a:lnTo>
                    <a:pt x="3846271" y="1517789"/>
                  </a:lnTo>
                  <a:lnTo>
                    <a:pt x="3845115" y="1521053"/>
                  </a:lnTo>
                  <a:lnTo>
                    <a:pt x="3849547" y="1522463"/>
                  </a:lnTo>
                  <a:lnTo>
                    <a:pt x="3850856" y="1520126"/>
                  </a:lnTo>
                  <a:lnTo>
                    <a:pt x="3851643" y="1518729"/>
                  </a:lnTo>
                  <a:close/>
                </a:path>
                <a:path w="4293870" h="1563370">
                  <a:moveTo>
                    <a:pt x="3867277" y="1494218"/>
                  </a:moveTo>
                  <a:lnTo>
                    <a:pt x="3867048" y="1493520"/>
                  </a:lnTo>
                  <a:lnTo>
                    <a:pt x="3865410" y="1493291"/>
                  </a:lnTo>
                  <a:lnTo>
                    <a:pt x="3864013" y="1493050"/>
                  </a:lnTo>
                  <a:lnTo>
                    <a:pt x="3862616" y="1493050"/>
                  </a:lnTo>
                  <a:lnTo>
                    <a:pt x="3862374" y="1492821"/>
                  </a:lnTo>
                  <a:lnTo>
                    <a:pt x="3861676" y="1493748"/>
                  </a:lnTo>
                  <a:lnTo>
                    <a:pt x="3861676" y="1493989"/>
                  </a:lnTo>
                  <a:lnTo>
                    <a:pt x="3862374" y="1496085"/>
                  </a:lnTo>
                  <a:lnTo>
                    <a:pt x="3862844" y="1496085"/>
                  </a:lnTo>
                  <a:lnTo>
                    <a:pt x="3864483" y="1496326"/>
                  </a:lnTo>
                  <a:lnTo>
                    <a:pt x="3865880" y="1495856"/>
                  </a:lnTo>
                  <a:lnTo>
                    <a:pt x="3867277" y="1495615"/>
                  </a:lnTo>
                  <a:lnTo>
                    <a:pt x="3867277" y="1494218"/>
                  </a:lnTo>
                  <a:close/>
                </a:path>
                <a:path w="4293870" h="1563370">
                  <a:moveTo>
                    <a:pt x="3952925" y="1533893"/>
                  </a:moveTo>
                  <a:lnTo>
                    <a:pt x="3950817" y="1531556"/>
                  </a:lnTo>
                  <a:lnTo>
                    <a:pt x="3948493" y="1531556"/>
                  </a:lnTo>
                  <a:lnTo>
                    <a:pt x="3946385" y="1533893"/>
                  </a:lnTo>
                  <a:lnTo>
                    <a:pt x="3948493" y="1536230"/>
                  </a:lnTo>
                  <a:lnTo>
                    <a:pt x="3950830" y="1536230"/>
                  </a:lnTo>
                  <a:lnTo>
                    <a:pt x="3952925" y="1533893"/>
                  </a:lnTo>
                  <a:close/>
                </a:path>
                <a:path w="4293870" h="1563370">
                  <a:moveTo>
                    <a:pt x="4015003" y="1454785"/>
                  </a:moveTo>
                  <a:lnTo>
                    <a:pt x="4012895" y="1452918"/>
                  </a:lnTo>
                  <a:lnTo>
                    <a:pt x="4011269" y="1453146"/>
                  </a:lnTo>
                  <a:lnTo>
                    <a:pt x="4008463" y="1455254"/>
                  </a:lnTo>
                  <a:lnTo>
                    <a:pt x="4011269" y="1457350"/>
                  </a:lnTo>
                  <a:lnTo>
                    <a:pt x="4013365" y="1458518"/>
                  </a:lnTo>
                  <a:lnTo>
                    <a:pt x="4015003" y="1454785"/>
                  </a:lnTo>
                  <a:close/>
                </a:path>
                <a:path w="4293870" h="1563370">
                  <a:moveTo>
                    <a:pt x="4031564" y="1475079"/>
                  </a:moveTo>
                  <a:lnTo>
                    <a:pt x="4029468" y="1472755"/>
                  </a:lnTo>
                  <a:lnTo>
                    <a:pt x="4027132" y="1472755"/>
                  </a:lnTo>
                  <a:lnTo>
                    <a:pt x="4025036" y="1475079"/>
                  </a:lnTo>
                  <a:lnTo>
                    <a:pt x="4027132" y="1477416"/>
                  </a:lnTo>
                  <a:lnTo>
                    <a:pt x="4029468" y="1477416"/>
                  </a:lnTo>
                  <a:lnTo>
                    <a:pt x="4031564" y="1475079"/>
                  </a:lnTo>
                  <a:close/>
                </a:path>
                <a:path w="4293870" h="1563370">
                  <a:moveTo>
                    <a:pt x="4051173" y="1448714"/>
                  </a:moveTo>
                  <a:lnTo>
                    <a:pt x="4049064" y="1446377"/>
                  </a:lnTo>
                  <a:lnTo>
                    <a:pt x="4046740" y="1446377"/>
                  </a:lnTo>
                  <a:lnTo>
                    <a:pt x="4044632" y="1448714"/>
                  </a:lnTo>
                  <a:lnTo>
                    <a:pt x="4046969" y="1451051"/>
                  </a:lnTo>
                  <a:lnTo>
                    <a:pt x="4049064" y="1451051"/>
                  </a:lnTo>
                  <a:lnTo>
                    <a:pt x="4051173" y="1448714"/>
                  </a:lnTo>
                  <a:close/>
                </a:path>
                <a:path w="4293870" h="1563370">
                  <a:moveTo>
                    <a:pt x="4084078" y="1556994"/>
                  </a:moveTo>
                  <a:lnTo>
                    <a:pt x="4081742" y="1554657"/>
                  </a:lnTo>
                  <a:lnTo>
                    <a:pt x="4079633" y="1554657"/>
                  </a:lnTo>
                  <a:lnTo>
                    <a:pt x="4077538" y="1556994"/>
                  </a:lnTo>
                  <a:lnTo>
                    <a:pt x="4079633" y="1559331"/>
                  </a:lnTo>
                  <a:lnTo>
                    <a:pt x="4081970" y="1559331"/>
                  </a:lnTo>
                  <a:lnTo>
                    <a:pt x="4084078" y="1556994"/>
                  </a:lnTo>
                  <a:close/>
                </a:path>
                <a:path w="4293870" h="1563370">
                  <a:moveTo>
                    <a:pt x="4093413" y="7239"/>
                  </a:moveTo>
                  <a:lnTo>
                    <a:pt x="4092702" y="5130"/>
                  </a:lnTo>
                  <a:lnTo>
                    <a:pt x="4092244" y="5130"/>
                  </a:lnTo>
                  <a:lnTo>
                    <a:pt x="4090606" y="4902"/>
                  </a:lnTo>
                  <a:lnTo>
                    <a:pt x="4089209" y="5372"/>
                  </a:lnTo>
                  <a:lnTo>
                    <a:pt x="4087812" y="5600"/>
                  </a:lnTo>
                  <a:lnTo>
                    <a:pt x="4087812" y="6997"/>
                  </a:lnTo>
                  <a:lnTo>
                    <a:pt x="4088041" y="7696"/>
                  </a:lnTo>
                  <a:lnTo>
                    <a:pt x="4089438" y="7937"/>
                  </a:lnTo>
                  <a:lnTo>
                    <a:pt x="4091076" y="8166"/>
                  </a:lnTo>
                  <a:lnTo>
                    <a:pt x="4092473" y="8166"/>
                  </a:lnTo>
                  <a:lnTo>
                    <a:pt x="4092702" y="8407"/>
                  </a:lnTo>
                  <a:lnTo>
                    <a:pt x="4093413" y="7467"/>
                  </a:lnTo>
                  <a:lnTo>
                    <a:pt x="4093413" y="7239"/>
                  </a:lnTo>
                  <a:close/>
                </a:path>
                <a:path w="4293870" h="1563370">
                  <a:moveTo>
                    <a:pt x="4123283" y="1520825"/>
                  </a:moveTo>
                  <a:lnTo>
                    <a:pt x="4121175" y="1518488"/>
                  </a:lnTo>
                  <a:lnTo>
                    <a:pt x="4118838" y="1518488"/>
                  </a:lnTo>
                  <a:lnTo>
                    <a:pt x="4116743" y="1520825"/>
                  </a:lnTo>
                  <a:lnTo>
                    <a:pt x="4119080" y="1523161"/>
                  </a:lnTo>
                  <a:lnTo>
                    <a:pt x="4121175" y="1523161"/>
                  </a:lnTo>
                  <a:lnTo>
                    <a:pt x="4123283" y="1520825"/>
                  </a:lnTo>
                  <a:close/>
                </a:path>
                <a:path w="4293870" h="1563370">
                  <a:moveTo>
                    <a:pt x="4123512" y="150990"/>
                  </a:moveTo>
                  <a:lnTo>
                    <a:pt x="4120705" y="148653"/>
                  </a:lnTo>
                  <a:lnTo>
                    <a:pt x="4118610" y="147713"/>
                  </a:lnTo>
                  <a:lnTo>
                    <a:pt x="4117213" y="151447"/>
                  </a:lnTo>
                  <a:lnTo>
                    <a:pt x="4119080" y="153314"/>
                  </a:lnTo>
                  <a:lnTo>
                    <a:pt x="4120705" y="153085"/>
                  </a:lnTo>
                  <a:lnTo>
                    <a:pt x="4123512" y="150990"/>
                  </a:lnTo>
                  <a:close/>
                </a:path>
                <a:path w="4293870" h="1563370">
                  <a:moveTo>
                    <a:pt x="4130510" y="1470888"/>
                  </a:moveTo>
                  <a:lnTo>
                    <a:pt x="4130281" y="1469250"/>
                  </a:lnTo>
                  <a:lnTo>
                    <a:pt x="4128173" y="1466456"/>
                  </a:lnTo>
                  <a:lnTo>
                    <a:pt x="4126077" y="1469478"/>
                  </a:lnTo>
                  <a:lnTo>
                    <a:pt x="4125150" y="1471587"/>
                  </a:lnTo>
                  <a:lnTo>
                    <a:pt x="4128643" y="1472984"/>
                  </a:lnTo>
                  <a:lnTo>
                    <a:pt x="4130510" y="1470888"/>
                  </a:lnTo>
                  <a:close/>
                </a:path>
                <a:path w="4293870" h="1563370">
                  <a:moveTo>
                    <a:pt x="4152442" y="1462481"/>
                  </a:moveTo>
                  <a:lnTo>
                    <a:pt x="4151744" y="1460385"/>
                  </a:lnTo>
                  <a:lnTo>
                    <a:pt x="4151287" y="1460385"/>
                  </a:lnTo>
                  <a:lnTo>
                    <a:pt x="4149648" y="1460144"/>
                  </a:lnTo>
                  <a:lnTo>
                    <a:pt x="4148251" y="1460614"/>
                  </a:lnTo>
                  <a:lnTo>
                    <a:pt x="4146842" y="1460855"/>
                  </a:lnTo>
                  <a:lnTo>
                    <a:pt x="4146842" y="1462252"/>
                  </a:lnTo>
                  <a:lnTo>
                    <a:pt x="4147083" y="1462951"/>
                  </a:lnTo>
                  <a:lnTo>
                    <a:pt x="4148721" y="1463179"/>
                  </a:lnTo>
                  <a:lnTo>
                    <a:pt x="4150118" y="1463421"/>
                  </a:lnTo>
                  <a:lnTo>
                    <a:pt x="4151515" y="1463421"/>
                  </a:lnTo>
                  <a:lnTo>
                    <a:pt x="4151744" y="1463649"/>
                  </a:lnTo>
                  <a:lnTo>
                    <a:pt x="4152442" y="1462722"/>
                  </a:lnTo>
                  <a:lnTo>
                    <a:pt x="4152442" y="1462481"/>
                  </a:lnTo>
                  <a:close/>
                </a:path>
                <a:path w="4293870" h="1563370">
                  <a:moveTo>
                    <a:pt x="4162488" y="1478114"/>
                  </a:moveTo>
                  <a:lnTo>
                    <a:pt x="4158043" y="1476717"/>
                  </a:lnTo>
                  <a:lnTo>
                    <a:pt x="4155948" y="1480451"/>
                  </a:lnTo>
                  <a:lnTo>
                    <a:pt x="4158284" y="1479054"/>
                  </a:lnTo>
                  <a:lnTo>
                    <a:pt x="4161078" y="1481391"/>
                  </a:lnTo>
                  <a:lnTo>
                    <a:pt x="4162082" y="1479054"/>
                  </a:lnTo>
                  <a:lnTo>
                    <a:pt x="4162488" y="1478114"/>
                  </a:lnTo>
                  <a:close/>
                </a:path>
                <a:path w="4293870" h="1563370">
                  <a:moveTo>
                    <a:pt x="4293870" y="1511020"/>
                  </a:moveTo>
                  <a:lnTo>
                    <a:pt x="4291762" y="1508683"/>
                  </a:lnTo>
                  <a:lnTo>
                    <a:pt x="4289437" y="1508683"/>
                  </a:lnTo>
                  <a:lnTo>
                    <a:pt x="4287329" y="1511020"/>
                  </a:lnTo>
                  <a:lnTo>
                    <a:pt x="4289437" y="1513357"/>
                  </a:lnTo>
                  <a:lnTo>
                    <a:pt x="4291533" y="1513357"/>
                  </a:lnTo>
                  <a:lnTo>
                    <a:pt x="4293870" y="1511020"/>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13" name="object 113"/>
            <p:cNvSpPr/>
            <p:nvPr/>
          </p:nvSpPr>
          <p:spPr>
            <a:xfrm>
              <a:off x="1144295" y="4219968"/>
              <a:ext cx="4572635" cy="1679575"/>
            </a:xfrm>
            <a:custGeom>
              <a:avLst/>
              <a:gdLst/>
              <a:ahLst/>
              <a:cxnLst/>
              <a:rect l="l" t="t" r="r" b="b"/>
              <a:pathLst>
                <a:path w="4572635" h="1679575">
                  <a:moveTo>
                    <a:pt x="6527" y="1588262"/>
                  </a:moveTo>
                  <a:lnTo>
                    <a:pt x="4432" y="1586395"/>
                  </a:lnTo>
                  <a:lnTo>
                    <a:pt x="2794" y="1586636"/>
                  </a:lnTo>
                  <a:lnTo>
                    <a:pt x="0" y="1588731"/>
                  </a:lnTo>
                  <a:lnTo>
                    <a:pt x="3035" y="1590827"/>
                  </a:lnTo>
                  <a:lnTo>
                    <a:pt x="5130" y="1591767"/>
                  </a:lnTo>
                  <a:lnTo>
                    <a:pt x="6527" y="1588262"/>
                  </a:lnTo>
                  <a:close/>
                </a:path>
                <a:path w="4572635" h="1679575">
                  <a:moveTo>
                    <a:pt x="16103" y="1604606"/>
                  </a:moveTo>
                  <a:lnTo>
                    <a:pt x="14236" y="1602740"/>
                  </a:lnTo>
                  <a:lnTo>
                    <a:pt x="12598" y="1602968"/>
                  </a:lnTo>
                  <a:lnTo>
                    <a:pt x="9804" y="1605064"/>
                  </a:lnTo>
                  <a:lnTo>
                    <a:pt x="12827" y="1607172"/>
                  </a:lnTo>
                  <a:lnTo>
                    <a:pt x="14935" y="1608340"/>
                  </a:lnTo>
                  <a:lnTo>
                    <a:pt x="16103" y="1604606"/>
                  </a:lnTo>
                  <a:close/>
                </a:path>
                <a:path w="4572635" h="1679575">
                  <a:moveTo>
                    <a:pt x="327634" y="225894"/>
                  </a:moveTo>
                  <a:lnTo>
                    <a:pt x="326936" y="223799"/>
                  </a:lnTo>
                  <a:lnTo>
                    <a:pt x="326466" y="223799"/>
                  </a:lnTo>
                  <a:lnTo>
                    <a:pt x="324840" y="223558"/>
                  </a:lnTo>
                  <a:lnTo>
                    <a:pt x="323443" y="224028"/>
                  </a:lnTo>
                  <a:lnTo>
                    <a:pt x="322033" y="224256"/>
                  </a:lnTo>
                  <a:lnTo>
                    <a:pt x="322033" y="225666"/>
                  </a:lnTo>
                  <a:lnTo>
                    <a:pt x="322275" y="226364"/>
                  </a:lnTo>
                  <a:lnTo>
                    <a:pt x="323672" y="226593"/>
                  </a:lnTo>
                  <a:lnTo>
                    <a:pt x="325310" y="226834"/>
                  </a:lnTo>
                  <a:lnTo>
                    <a:pt x="326707" y="226834"/>
                  </a:lnTo>
                  <a:lnTo>
                    <a:pt x="326936" y="227063"/>
                  </a:lnTo>
                  <a:lnTo>
                    <a:pt x="327634" y="226123"/>
                  </a:lnTo>
                  <a:lnTo>
                    <a:pt x="327634" y="225894"/>
                  </a:lnTo>
                  <a:close/>
                </a:path>
                <a:path w="4572635" h="1679575">
                  <a:moveTo>
                    <a:pt x="389712" y="1655013"/>
                  </a:moveTo>
                  <a:lnTo>
                    <a:pt x="389013" y="1652905"/>
                  </a:lnTo>
                  <a:lnTo>
                    <a:pt x="388543" y="1652905"/>
                  </a:lnTo>
                  <a:lnTo>
                    <a:pt x="386918" y="1652676"/>
                  </a:lnTo>
                  <a:lnTo>
                    <a:pt x="385508" y="1653146"/>
                  </a:lnTo>
                  <a:lnTo>
                    <a:pt x="384111" y="1653374"/>
                  </a:lnTo>
                  <a:lnTo>
                    <a:pt x="384340" y="1654073"/>
                  </a:lnTo>
                  <a:lnTo>
                    <a:pt x="384340" y="1655470"/>
                  </a:lnTo>
                  <a:lnTo>
                    <a:pt x="385749" y="1655711"/>
                  </a:lnTo>
                  <a:lnTo>
                    <a:pt x="387375" y="1655940"/>
                  </a:lnTo>
                  <a:lnTo>
                    <a:pt x="388772" y="1655940"/>
                  </a:lnTo>
                  <a:lnTo>
                    <a:pt x="389013" y="1656168"/>
                  </a:lnTo>
                  <a:lnTo>
                    <a:pt x="389712" y="1655241"/>
                  </a:lnTo>
                  <a:lnTo>
                    <a:pt x="389712" y="1655013"/>
                  </a:lnTo>
                  <a:close/>
                </a:path>
                <a:path w="4572635" h="1679575">
                  <a:moveTo>
                    <a:pt x="406742" y="2336"/>
                  </a:moveTo>
                  <a:lnTo>
                    <a:pt x="404647" y="0"/>
                  </a:lnTo>
                  <a:lnTo>
                    <a:pt x="402310" y="0"/>
                  </a:lnTo>
                  <a:lnTo>
                    <a:pt x="400215" y="2336"/>
                  </a:lnTo>
                  <a:lnTo>
                    <a:pt x="402310" y="4673"/>
                  </a:lnTo>
                  <a:lnTo>
                    <a:pt x="404418" y="4673"/>
                  </a:lnTo>
                  <a:lnTo>
                    <a:pt x="406742" y="2336"/>
                  </a:lnTo>
                  <a:close/>
                </a:path>
                <a:path w="4572635" h="1679575">
                  <a:moveTo>
                    <a:pt x="471855" y="6299"/>
                  </a:moveTo>
                  <a:lnTo>
                    <a:pt x="471157" y="4203"/>
                  </a:lnTo>
                  <a:lnTo>
                    <a:pt x="470687" y="4203"/>
                  </a:lnTo>
                  <a:lnTo>
                    <a:pt x="469061" y="3962"/>
                  </a:lnTo>
                  <a:lnTo>
                    <a:pt x="467652" y="4432"/>
                  </a:lnTo>
                  <a:lnTo>
                    <a:pt x="466255" y="4673"/>
                  </a:lnTo>
                  <a:lnTo>
                    <a:pt x="466255" y="6070"/>
                  </a:lnTo>
                  <a:lnTo>
                    <a:pt x="466483" y="6769"/>
                  </a:lnTo>
                  <a:lnTo>
                    <a:pt x="467893" y="6997"/>
                  </a:lnTo>
                  <a:lnTo>
                    <a:pt x="469519" y="7239"/>
                  </a:lnTo>
                  <a:lnTo>
                    <a:pt x="470916" y="7239"/>
                  </a:lnTo>
                  <a:lnTo>
                    <a:pt x="471157" y="7467"/>
                  </a:lnTo>
                  <a:lnTo>
                    <a:pt x="471855" y="6540"/>
                  </a:lnTo>
                  <a:lnTo>
                    <a:pt x="471855" y="6299"/>
                  </a:lnTo>
                  <a:close/>
                </a:path>
                <a:path w="4572635" h="1679575">
                  <a:moveTo>
                    <a:pt x="482130" y="2336"/>
                  </a:moveTo>
                  <a:lnTo>
                    <a:pt x="480021" y="0"/>
                  </a:lnTo>
                  <a:lnTo>
                    <a:pt x="477685" y="0"/>
                  </a:lnTo>
                  <a:lnTo>
                    <a:pt x="475589" y="2336"/>
                  </a:lnTo>
                  <a:lnTo>
                    <a:pt x="477685" y="4673"/>
                  </a:lnTo>
                  <a:lnTo>
                    <a:pt x="480021" y="4673"/>
                  </a:lnTo>
                  <a:lnTo>
                    <a:pt x="482130" y="2336"/>
                  </a:lnTo>
                  <a:close/>
                </a:path>
                <a:path w="4572635" h="1679575">
                  <a:moveTo>
                    <a:pt x="649211" y="5600"/>
                  </a:moveTo>
                  <a:lnTo>
                    <a:pt x="647115" y="3263"/>
                  </a:lnTo>
                  <a:lnTo>
                    <a:pt x="644779" y="3263"/>
                  </a:lnTo>
                  <a:lnTo>
                    <a:pt x="642670" y="5600"/>
                  </a:lnTo>
                  <a:lnTo>
                    <a:pt x="644779" y="8166"/>
                  </a:lnTo>
                  <a:lnTo>
                    <a:pt x="647115" y="8166"/>
                  </a:lnTo>
                  <a:lnTo>
                    <a:pt x="649211" y="5600"/>
                  </a:lnTo>
                  <a:close/>
                </a:path>
                <a:path w="4572635" h="1679575">
                  <a:moveTo>
                    <a:pt x="725284" y="1588033"/>
                  </a:moveTo>
                  <a:lnTo>
                    <a:pt x="725055" y="1586395"/>
                  </a:lnTo>
                  <a:lnTo>
                    <a:pt x="722960" y="1583601"/>
                  </a:lnTo>
                  <a:lnTo>
                    <a:pt x="720852" y="1586636"/>
                  </a:lnTo>
                  <a:lnTo>
                    <a:pt x="719924" y="1588731"/>
                  </a:lnTo>
                  <a:lnTo>
                    <a:pt x="723417" y="1589900"/>
                  </a:lnTo>
                  <a:lnTo>
                    <a:pt x="725284" y="1588033"/>
                  </a:lnTo>
                  <a:close/>
                </a:path>
                <a:path w="4572635" h="1679575">
                  <a:moveTo>
                    <a:pt x="859002" y="5600"/>
                  </a:moveTo>
                  <a:lnTo>
                    <a:pt x="856907" y="3263"/>
                  </a:lnTo>
                  <a:lnTo>
                    <a:pt x="854570" y="3263"/>
                  </a:lnTo>
                  <a:lnTo>
                    <a:pt x="852474" y="5600"/>
                  </a:lnTo>
                  <a:lnTo>
                    <a:pt x="854570" y="8166"/>
                  </a:lnTo>
                  <a:lnTo>
                    <a:pt x="856907" y="8166"/>
                  </a:lnTo>
                  <a:lnTo>
                    <a:pt x="859002" y="5600"/>
                  </a:lnTo>
                  <a:close/>
                </a:path>
                <a:path w="4572635" h="1679575">
                  <a:moveTo>
                    <a:pt x="1393164" y="221932"/>
                  </a:moveTo>
                  <a:lnTo>
                    <a:pt x="1391069" y="219595"/>
                  </a:lnTo>
                  <a:lnTo>
                    <a:pt x="1388973" y="219595"/>
                  </a:lnTo>
                  <a:lnTo>
                    <a:pt x="1386636" y="221932"/>
                  </a:lnTo>
                  <a:lnTo>
                    <a:pt x="1388732" y="224256"/>
                  </a:lnTo>
                  <a:lnTo>
                    <a:pt x="1391069" y="224256"/>
                  </a:lnTo>
                  <a:lnTo>
                    <a:pt x="1393164" y="221932"/>
                  </a:lnTo>
                  <a:close/>
                </a:path>
                <a:path w="4572635" h="1679575">
                  <a:moveTo>
                    <a:pt x="1525016" y="1663407"/>
                  </a:moveTo>
                  <a:lnTo>
                    <a:pt x="1524787" y="1661769"/>
                  </a:lnTo>
                  <a:lnTo>
                    <a:pt x="1522691" y="1658975"/>
                  </a:lnTo>
                  <a:lnTo>
                    <a:pt x="1520583" y="1662010"/>
                  </a:lnTo>
                  <a:lnTo>
                    <a:pt x="1519656" y="1664106"/>
                  </a:lnTo>
                  <a:lnTo>
                    <a:pt x="1523149" y="1665274"/>
                  </a:lnTo>
                  <a:lnTo>
                    <a:pt x="1525016" y="1663407"/>
                  </a:lnTo>
                  <a:close/>
                </a:path>
                <a:path w="4572635" h="1679575">
                  <a:moveTo>
                    <a:pt x="1537385" y="225196"/>
                  </a:moveTo>
                  <a:lnTo>
                    <a:pt x="1535290" y="222859"/>
                  </a:lnTo>
                  <a:lnTo>
                    <a:pt x="1532953" y="222859"/>
                  </a:lnTo>
                  <a:lnTo>
                    <a:pt x="1530858" y="225196"/>
                  </a:lnTo>
                  <a:lnTo>
                    <a:pt x="1533194" y="227761"/>
                  </a:lnTo>
                  <a:lnTo>
                    <a:pt x="1535290" y="227761"/>
                  </a:lnTo>
                  <a:lnTo>
                    <a:pt x="1537385" y="225196"/>
                  </a:lnTo>
                  <a:close/>
                </a:path>
                <a:path w="4572635" h="1679575">
                  <a:moveTo>
                    <a:pt x="1602498" y="150520"/>
                  </a:moveTo>
                  <a:lnTo>
                    <a:pt x="1601800" y="148424"/>
                  </a:lnTo>
                  <a:lnTo>
                    <a:pt x="1601330" y="148424"/>
                  </a:lnTo>
                  <a:lnTo>
                    <a:pt x="1599692" y="148183"/>
                  </a:lnTo>
                  <a:lnTo>
                    <a:pt x="1598295" y="148653"/>
                  </a:lnTo>
                  <a:lnTo>
                    <a:pt x="1596898" y="148882"/>
                  </a:lnTo>
                  <a:lnTo>
                    <a:pt x="1596898" y="150291"/>
                  </a:lnTo>
                  <a:lnTo>
                    <a:pt x="1597126" y="150990"/>
                  </a:lnTo>
                  <a:lnTo>
                    <a:pt x="1598536" y="151218"/>
                  </a:lnTo>
                  <a:lnTo>
                    <a:pt x="1600161" y="151447"/>
                  </a:lnTo>
                  <a:lnTo>
                    <a:pt x="1601558" y="151447"/>
                  </a:lnTo>
                  <a:lnTo>
                    <a:pt x="1601800" y="151688"/>
                  </a:lnTo>
                  <a:lnTo>
                    <a:pt x="1602498" y="150749"/>
                  </a:lnTo>
                  <a:lnTo>
                    <a:pt x="1602498" y="150520"/>
                  </a:lnTo>
                  <a:close/>
                </a:path>
                <a:path w="4572635" h="1679575">
                  <a:moveTo>
                    <a:pt x="1897938" y="5600"/>
                  </a:moveTo>
                  <a:lnTo>
                    <a:pt x="1895830" y="3263"/>
                  </a:lnTo>
                  <a:lnTo>
                    <a:pt x="1893735" y="3263"/>
                  </a:lnTo>
                  <a:lnTo>
                    <a:pt x="1891398" y="5600"/>
                  </a:lnTo>
                  <a:lnTo>
                    <a:pt x="1893493" y="7937"/>
                  </a:lnTo>
                  <a:lnTo>
                    <a:pt x="1895830" y="7937"/>
                  </a:lnTo>
                  <a:lnTo>
                    <a:pt x="1897938" y="5600"/>
                  </a:lnTo>
                  <a:close/>
                </a:path>
                <a:path w="4572635" h="1679575">
                  <a:moveTo>
                    <a:pt x="1920798" y="1660842"/>
                  </a:moveTo>
                  <a:lnTo>
                    <a:pt x="1918703" y="1658505"/>
                  </a:lnTo>
                  <a:lnTo>
                    <a:pt x="1916366" y="1658505"/>
                  </a:lnTo>
                  <a:lnTo>
                    <a:pt x="1914271" y="1660842"/>
                  </a:lnTo>
                  <a:lnTo>
                    <a:pt x="1916607" y="1663179"/>
                  </a:lnTo>
                  <a:lnTo>
                    <a:pt x="1918703" y="1663179"/>
                  </a:lnTo>
                  <a:lnTo>
                    <a:pt x="1920798" y="1660842"/>
                  </a:lnTo>
                  <a:close/>
                </a:path>
                <a:path w="4572635" h="1679575">
                  <a:moveTo>
                    <a:pt x="1964207" y="1654771"/>
                  </a:moveTo>
                  <a:lnTo>
                    <a:pt x="1961870" y="1652676"/>
                  </a:lnTo>
                  <a:lnTo>
                    <a:pt x="1959546" y="1654771"/>
                  </a:lnTo>
                  <a:lnTo>
                    <a:pt x="1959546" y="1657108"/>
                  </a:lnTo>
                  <a:lnTo>
                    <a:pt x="1961870" y="1659204"/>
                  </a:lnTo>
                  <a:lnTo>
                    <a:pt x="1964207" y="1657108"/>
                  </a:lnTo>
                  <a:lnTo>
                    <a:pt x="1964207" y="1654771"/>
                  </a:lnTo>
                  <a:close/>
                </a:path>
                <a:path w="4572635" h="1679575">
                  <a:moveTo>
                    <a:pt x="1977275" y="134188"/>
                  </a:moveTo>
                  <a:lnTo>
                    <a:pt x="1974938" y="131851"/>
                  </a:lnTo>
                  <a:lnTo>
                    <a:pt x="1972614" y="133946"/>
                  </a:lnTo>
                  <a:lnTo>
                    <a:pt x="1972614" y="136283"/>
                  </a:lnTo>
                  <a:lnTo>
                    <a:pt x="1974938" y="138379"/>
                  </a:lnTo>
                  <a:lnTo>
                    <a:pt x="1977275" y="136283"/>
                  </a:lnTo>
                  <a:lnTo>
                    <a:pt x="1977275" y="134188"/>
                  </a:lnTo>
                  <a:close/>
                </a:path>
                <a:path w="4572635" h="1679575">
                  <a:moveTo>
                    <a:pt x="2045881" y="223799"/>
                  </a:moveTo>
                  <a:lnTo>
                    <a:pt x="2045182" y="222389"/>
                  </a:lnTo>
                  <a:lnTo>
                    <a:pt x="2044954" y="221462"/>
                  </a:lnTo>
                  <a:lnTo>
                    <a:pt x="2043315" y="220992"/>
                  </a:lnTo>
                  <a:lnTo>
                    <a:pt x="2042147" y="220294"/>
                  </a:lnTo>
                  <a:lnTo>
                    <a:pt x="2042147" y="221932"/>
                  </a:lnTo>
                  <a:lnTo>
                    <a:pt x="2041918" y="223558"/>
                  </a:lnTo>
                  <a:lnTo>
                    <a:pt x="2042388" y="224726"/>
                  </a:lnTo>
                  <a:lnTo>
                    <a:pt x="2042617" y="225666"/>
                  </a:lnTo>
                  <a:lnTo>
                    <a:pt x="2044255" y="226123"/>
                  </a:lnTo>
                  <a:lnTo>
                    <a:pt x="2045423" y="226834"/>
                  </a:lnTo>
                  <a:lnTo>
                    <a:pt x="2045423" y="225425"/>
                  </a:lnTo>
                  <a:lnTo>
                    <a:pt x="2045881" y="223799"/>
                  </a:lnTo>
                  <a:close/>
                </a:path>
                <a:path w="4572635" h="1679575">
                  <a:moveTo>
                    <a:pt x="2068525" y="1613230"/>
                  </a:moveTo>
                  <a:lnTo>
                    <a:pt x="2068055" y="1611833"/>
                  </a:lnTo>
                  <a:lnTo>
                    <a:pt x="2067826" y="1610436"/>
                  </a:lnTo>
                  <a:lnTo>
                    <a:pt x="2067115" y="1610664"/>
                  </a:lnTo>
                  <a:lnTo>
                    <a:pt x="2065718" y="1610664"/>
                  </a:lnTo>
                  <a:lnTo>
                    <a:pt x="2065489" y="1612303"/>
                  </a:lnTo>
                  <a:lnTo>
                    <a:pt x="2065248" y="1613700"/>
                  </a:lnTo>
                  <a:lnTo>
                    <a:pt x="2065248" y="1615097"/>
                  </a:lnTo>
                  <a:lnTo>
                    <a:pt x="2065020" y="1615338"/>
                  </a:lnTo>
                  <a:lnTo>
                    <a:pt x="2065959" y="1616036"/>
                  </a:lnTo>
                  <a:lnTo>
                    <a:pt x="2066188" y="1616036"/>
                  </a:lnTo>
                  <a:lnTo>
                    <a:pt x="2068283" y="1615338"/>
                  </a:lnTo>
                  <a:lnTo>
                    <a:pt x="2068283" y="1614868"/>
                  </a:lnTo>
                  <a:lnTo>
                    <a:pt x="2068525" y="1613230"/>
                  </a:lnTo>
                  <a:close/>
                </a:path>
                <a:path w="4572635" h="1679575">
                  <a:moveTo>
                    <a:pt x="2164194" y="1658035"/>
                  </a:moveTo>
                  <a:lnTo>
                    <a:pt x="2161870" y="1655940"/>
                  </a:lnTo>
                  <a:lnTo>
                    <a:pt x="2159533" y="1658035"/>
                  </a:lnTo>
                  <a:lnTo>
                    <a:pt x="2159533" y="1660372"/>
                  </a:lnTo>
                  <a:lnTo>
                    <a:pt x="2161870" y="1662480"/>
                  </a:lnTo>
                  <a:lnTo>
                    <a:pt x="2164194" y="1660372"/>
                  </a:lnTo>
                  <a:lnTo>
                    <a:pt x="2164194" y="1658035"/>
                  </a:lnTo>
                  <a:close/>
                </a:path>
                <a:path w="4572635" h="1679575">
                  <a:moveTo>
                    <a:pt x="2180069" y="1584998"/>
                  </a:moveTo>
                  <a:lnTo>
                    <a:pt x="2179129" y="1584299"/>
                  </a:lnTo>
                  <a:lnTo>
                    <a:pt x="2178901" y="1584299"/>
                  </a:lnTo>
                  <a:lnTo>
                    <a:pt x="2176805" y="1584998"/>
                  </a:lnTo>
                  <a:lnTo>
                    <a:pt x="2176805" y="1585468"/>
                  </a:lnTo>
                  <a:lnTo>
                    <a:pt x="2176564" y="1587093"/>
                  </a:lnTo>
                  <a:lnTo>
                    <a:pt x="2177034" y="1588503"/>
                  </a:lnTo>
                  <a:lnTo>
                    <a:pt x="2177262" y="1589900"/>
                  </a:lnTo>
                  <a:lnTo>
                    <a:pt x="2178672" y="1589900"/>
                  </a:lnTo>
                  <a:lnTo>
                    <a:pt x="2179370" y="1589671"/>
                  </a:lnTo>
                  <a:lnTo>
                    <a:pt x="2179599" y="1588033"/>
                  </a:lnTo>
                  <a:lnTo>
                    <a:pt x="2179840" y="1586636"/>
                  </a:lnTo>
                  <a:lnTo>
                    <a:pt x="2179840" y="1585226"/>
                  </a:lnTo>
                  <a:lnTo>
                    <a:pt x="2180069" y="1584998"/>
                  </a:lnTo>
                  <a:close/>
                </a:path>
                <a:path w="4572635" h="1679575">
                  <a:moveTo>
                    <a:pt x="2229078" y="220294"/>
                  </a:moveTo>
                  <a:lnTo>
                    <a:pt x="2226970" y="220992"/>
                  </a:lnTo>
                  <a:lnTo>
                    <a:pt x="2223935" y="218897"/>
                  </a:lnTo>
                  <a:lnTo>
                    <a:pt x="2222779" y="222161"/>
                  </a:lnTo>
                  <a:lnTo>
                    <a:pt x="2227211" y="223558"/>
                  </a:lnTo>
                  <a:lnTo>
                    <a:pt x="2228672" y="220992"/>
                  </a:lnTo>
                  <a:lnTo>
                    <a:pt x="2229078" y="220294"/>
                  </a:lnTo>
                  <a:close/>
                </a:path>
                <a:path w="4572635" h="1679575">
                  <a:moveTo>
                    <a:pt x="2243544" y="1602028"/>
                  </a:moveTo>
                  <a:lnTo>
                    <a:pt x="2240038" y="1600631"/>
                  </a:lnTo>
                  <a:lnTo>
                    <a:pt x="2238171" y="1602498"/>
                  </a:lnTo>
                  <a:lnTo>
                    <a:pt x="2238413" y="1604137"/>
                  </a:lnTo>
                  <a:lnTo>
                    <a:pt x="2240508" y="1606931"/>
                  </a:lnTo>
                  <a:lnTo>
                    <a:pt x="2242604" y="1604137"/>
                  </a:lnTo>
                  <a:lnTo>
                    <a:pt x="2243544" y="1602028"/>
                  </a:lnTo>
                  <a:close/>
                </a:path>
                <a:path w="4572635" h="1679575">
                  <a:moveTo>
                    <a:pt x="2268283" y="1615097"/>
                  </a:moveTo>
                  <a:lnTo>
                    <a:pt x="2265019" y="1613230"/>
                  </a:lnTo>
                  <a:lnTo>
                    <a:pt x="2265718" y="1615567"/>
                  </a:lnTo>
                  <a:lnTo>
                    <a:pt x="2263610" y="1618373"/>
                  </a:lnTo>
                  <a:lnTo>
                    <a:pt x="2266886" y="1619542"/>
                  </a:lnTo>
                  <a:lnTo>
                    <a:pt x="2268283" y="1615097"/>
                  </a:lnTo>
                  <a:close/>
                </a:path>
                <a:path w="4572635" h="1679575">
                  <a:moveTo>
                    <a:pt x="2281809" y="1575663"/>
                  </a:moveTo>
                  <a:lnTo>
                    <a:pt x="2278786" y="1573568"/>
                  </a:lnTo>
                  <a:lnTo>
                    <a:pt x="2276678" y="1572628"/>
                  </a:lnTo>
                  <a:lnTo>
                    <a:pt x="2275509" y="1576133"/>
                  </a:lnTo>
                  <a:lnTo>
                    <a:pt x="2277376" y="1578000"/>
                  </a:lnTo>
                  <a:lnTo>
                    <a:pt x="2279015" y="1577759"/>
                  </a:lnTo>
                  <a:lnTo>
                    <a:pt x="2281809" y="1575663"/>
                  </a:lnTo>
                  <a:close/>
                </a:path>
                <a:path w="4572635" h="1679575">
                  <a:moveTo>
                    <a:pt x="2282977" y="1654073"/>
                  </a:moveTo>
                  <a:lnTo>
                    <a:pt x="2279713" y="1652905"/>
                  </a:lnTo>
                  <a:lnTo>
                    <a:pt x="2278316" y="1657337"/>
                  </a:lnTo>
                  <a:lnTo>
                    <a:pt x="2281580" y="1659204"/>
                  </a:lnTo>
                  <a:lnTo>
                    <a:pt x="2280882" y="1657108"/>
                  </a:lnTo>
                  <a:lnTo>
                    <a:pt x="2282977" y="1654073"/>
                  </a:lnTo>
                  <a:close/>
                </a:path>
                <a:path w="4572635" h="1679575">
                  <a:moveTo>
                    <a:pt x="2377960" y="1585696"/>
                  </a:moveTo>
                  <a:lnTo>
                    <a:pt x="2374455" y="1584299"/>
                  </a:lnTo>
                  <a:lnTo>
                    <a:pt x="2372588" y="1586166"/>
                  </a:lnTo>
                  <a:lnTo>
                    <a:pt x="2372830" y="1587804"/>
                  </a:lnTo>
                  <a:lnTo>
                    <a:pt x="2374925" y="1590598"/>
                  </a:lnTo>
                  <a:lnTo>
                    <a:pt x="2377021" y="1587563"/>
                  </a:lnTo>
                  <a:lnTo>
                    <a:pt x="2377960" y="1585696"/>
                  </a:lnTo>
                  <a:close/>
                </a:path>
                <a:path w="4572635" h="1679575">
                  <a:moveTo>
                    <a:pt x="2379357" y="1644040"/>
                  </a:moveTo>
                  <a:lnTo>
                    <a:pt x="2377490" y="1642173"/>
                  </a:lnTo>
                  <a:lnTo>
                    <a:pt x="2375865" y="1642402"/>
                  </a:lnTo>
                  <a:lnTo>
                    <a:pt x="2373058" y="1644510"/>
                  </a:lnTo>
                  <a:lnTo>
                    <a:pt x="2375865" y="1646605"/>
                  </a:lnTo>
                  <a:lnTo>
                    <a:pt x="2377960" y="1647545"/>
                  </a:lnTo>
                  <a:lnTo>
                    <a:pt x="2379357" y="1644040"/>
                  </a:lnTo>
                  <a:close/>
                </a:path>
                <a:path w="4572635" h="1679575">
                  <a:moveTo>
                    <a:pt x="2386355" y="1659204"/>
                  </a:moveTo>
                  <a:lnTo>
                    <a:pt x="2384488" y="1655940"/>
                  </a:lnTo>
                  <a:lnTo>
                    <a:pt x="2380056" y="1657337"/>
                  </a:lnTo>
                  <a:lnTo>
                    <a:pt x="2381224" y="1660842"/>
                  </a:lnTo>
                  <a:lnTo>
                    <a:pt x="2384260" y="1658505"/>
                  </a:lnTo>
                  <a:lnTo>
                    <a:pt x="2386355" y="1659204"/>
                  </a:lnTo>
                  <a:close/>
                </a:path>
                <a:path w="4572635" h="1679575">
                  <a:moveTo>
                    <a:pt x="2643530" y="1674139"/>
                  </a:moveTo>
                  <a:lnTo>
                    <a:pt x="2639796" y="1672742"/>
                  </a:lnTo>
                  <a:lnTo>
                    <a:pt x="2637929" y="1674609"/>
                  </a:lnTo>
                  <a:lnTo>
                    <a:pt x="2638158" y="1676247"/>
                  </a:lnTo>
                  <a:lnTo>
                    <a:pt x="2640253" y="1679041"/>
                  </a:lnTo>
                  <a:lnTo>
                    <a:pt x="2642590" y="1676247"/>
                  </a:lnTo>
                  <a:lnTo>
                    <a:pt x="2643530" y="1674139"/>
                  </a:lnTo>
                  <a:close/>
                </a:path>
                <a:path w="4572635" h="1679575">
                  <a:moveTo>
                    <a:pt x="2700705" y="1575193"/>
                  </a:moveTo>
                  <a:lnTo>
                    <a:pt x="2698597" y="1573326"/>
                  </a:lnTo>
                  <a:lnTo>
                    <a:pt x="2696972" y="1573568"/>
                  </a:lnTo>
                  <a:lnTo>
                    <a:pt x="2694165" y="1575663"/>
                  </a:lnTo>
                  <a:lnTo>
                    <a:pt x="2697200" y="1577759"/>
                  </a:lnTo>
                  <a:lnTo>
                    <a:pt x="2699296" y="1578698"/>
                  </a:lnTo>
                  <a:lnTo>
                    <a:pt x="2700705" y="1575193"/>
                  </a:lnTo>
                  <a:close/>
                </a:path>
                <a:path w="4572635" h="1679575">
                  <a:moveTo>
                    <a:pt x="2963938" y="1579397"/>
                  </a:moveTo>
                  <a:lnTo>
                    <a:pt x="2961602" y="1577301"/>
                  </a:lnTo>
                  <a:lnTo>
                    <a:pt x="2959265" y="1579397"/>
                  </a:lnTo>
                  <a:lnTo>
                    <a:pt x="2959265" y="1581734"/>
                  </a:lnTo>
                  <a:lnTo>
                    <a:pt x="2961602" y="1583829"/>
                  </a:lnTo>
                  <a:lnTo>
                    <a:pt x="2963938" y="1581734"/>
                  </a:lnTo>
                  <a:lnTo>
                    <a:pt x="2963938" y="1579397"/>
                  </a:lnTo>
                  <a:close/>
                </a:path>
                <a:path w="4572635" h="1679575">
                  <a:moveTo>
                    <a:pt x="3005239" y="1565402"/>
                  </a:moveTo>
                  <a:lnTo>
                    <a:pt x="3003372" y="1563535"/>
                  </a:lnTo>
                  <a:lnTo>
                    <a:pt x="3001734" y="1563763"/>
                  </a:lnTo>
                  <a:lnTo>
                    <a:pt x="2998940" y="1565859"/>
                  </a:lnTo>
                  <a:lnTo>
                    <a:pt x="3001975" y="1567967"/>
                  </a:lnTo>
                  <a:lnTo>
                    <a:pt x="3004070" y="1568894"/>
                  </a:lnTo>
                  <a:lnTo>
                    <a:pt x="3005239" y="1565402"/>
                  </a:lnTo>
                  <a:close/>
                </a:path>
                <a:path w="4572635" h="1679575">
                  <a:moveTo>
                    <a:pt x="3113519" y="1598295"/>
                  </a:moveTo>
                  <a:lnTo>
                    <a:pt x="3113290" y="1597596"/>
                  </a:lnTo>
                  <a:lnTo>
                    <a:pt x="3111652" y="1597367"/>
                  </a:lnTo>
                  <a:lnTo>
                    <a:pt x="3110255" y="1597139"/>
                  </a:lnTo>
                  <a:lnTo>
                    <a:pt x="3108845" y="1597139"/>
                  </a:lnTo>
                  <a:lnTo>
                    <a:pt x="3108617" y="1596898"/>
                  </a:lnTo>
                  <a:lnTo>
                    <a:pt x="3107918" y="1597837"/>
                  </a:lnTo>
                  <a:lnTo>
                    <a:pt x="3107918" y="1598066"/>
                  </a:lnTo>
                  <a:lnTo>
                    <a:pt x="3108617" y="1600161"/>
                  </a:lnTo>
                  <a:lnTo>
                    <a:pt x="3109087" y="1600161"/>
                  </a:lnTo>
                  <a:lnTo>
                    <a:pt x="3110712" y="1600403"/>
                  </a:lnTo>
                  <a:lnTo>
                    <a:pt x="3112122" y="1599933"/>
                  </a:lnTo>
                  <a:lnTo>
                    <a:pt x="3113519" y="1599704"/>
                  </a:lnTo>
                  <a:lnTo>
                    <a:pt x="3113519" y="1598295"/>
                  </a:lnTo>
                  <a:close/>
                </a:path>
                <a:path w="4572635" h="1679575">
                  <a:moveTo>
                    <a:pt x="3120517" y="1637741"/>
                  </a:moveTo>
                  <a:lnTo>
                    <a:pt x="3119120" y="1633308"/>
                  </a:lnTo>
                  <a:lnTo>
                    <a:pt x="3115614" y="1634477"/>
                  </a:lnTo>
                  <a:lnTo>
                    <a:pt x="3117951" y="1637499"/>
                  </a:lnTo>
                  <a:lnTo>
                    <a:pt x="3117253" y="1639608"/>
                  </a:lnTo>
                  <a:lnTo>
                    <a:pt x="3120517" y="1637741"/>
                  </a:lnTo>
                  <a:close/>
                </a:path>
                <a:path w="4572635" h="1679575">
                  <a:moveTo>
                    <a:pt x="3140125" y="1654302"/>
                  </a:moveTo>
                  <a:lnTo>
                    <a:pt x="3138017" y="1651977"/>
                  </a:lnTo>
                  <a:lnTo>
                    <a:pt x="3135922" y="1651977"/>
                  </a:lnTo>
                  <a:lnTo>
                    <a:pt x="3133585" y="1654302"/>
                  </a:lnTo>
                  <a:lnTo>
                    <a:pt x="3135693" y="1656638"/>
                  </a:lnTo>
                  <a:lnTo>
                    <a:pt x="3138017" y="1656638"/>
                  </a:lnTo>
                  <a:lnTo>
                    <a:pt x="3140125" y="1654302"/>
                  </a:lnTo>
                  <a:close/>
                </a:path>
                <a:path w="4572635" h="1679575">
                  <a:moveTo>
                    <a:pt x="3144088" y="1599006"/>
                  </a:moveTo>
                  <a:lnTo>
                    <a:pt x="3141751" y="1596898"/>
                  </a:lnTo>
                  <a:lnTo>
                    <a:pt x="3139427" y="1599234"/>
                  </a:lnTo>
                  <a:lnTo>
                    <a:pt x="3139427" y="1601330"/>
                  </a:lnTo>
                  <a:lnTo>
                    <a:pt x="3141751" y="1603438"/>
                  </a:lnTo>
                  <a:lnTo>
                    <a:pt x="3144088" y="1601330"/>
                  </a:lnTo>
                  <a:lnTo>
                    <a:pt x="3144088" y="1599006"/>
                  </a:lnTo>
                  <a:close/>
                </a:path>
                <a:path w="4572635" h="1679575">
                  <a:moveTo>
                    <a:pt x="3208731" y="1611134"/>
                  </a:moveTo>
                  <a:lnTo>
                    <a:pt x="3206635" y="1609267"/>
                  </a:lnTo>
                  <a:lnTo>
                    <a:pt x="3204997" y="1609496"/>
                  </a:lnTo>
                  <a:lnTo>
                    <a:pt x="3202190" y="1611604"/>
                  </a:lnTo>
                  <a:lnTo>
                    <a:pt x="3205226" y="1613941"/>
                  </a:lnTo>
                  <a:lnTo>
                    <a:pt x="3207334" y="1614868"/>
                  </a:lnTo>
                  <a:lnTo>
                    <a:pt x="3208731" y="1611134"/>
                  </a:lnTo>
                  <a:close/>
                </a:path>
                <a:path w="4572635" h="1679575">
                  <a:moveTo>
                    <a:pt x="3211766" y="1578470"/>
                  </a:moveTo>
                  <a:lnTo>
                    <a:pt x="3211525" y="1577759"/>
                  </a:lnTo>
                  <a:lnTo>
                    <a:pt x="3209899" y="1577530"/>
                  </a:lnTo>
                  <a:lnTo>
                    <a:pt x="3208502" y="1577301"/>
                  </a:lnTo>
                  <a:lnTo>
                    <a:pt x="3207093" y="1577301"/>
                  </a:lnTo>
                  <a:lnTo>
                    <a:pt x="3206864" y="1577060"/>
                  </a:lnTo>
                  <a:lnTo>
                    <a:pt x="3206165" y="1578000"/>
                  </a:lnTo>
                  <a:lnTo>
                    <a:pt x="3206165" y="1578229"/>
                  </a:lnTo>
                  <a:lnTo>
                    <a:pt x="3206864" y="1580337"/>
                  </a:lnTo>
                  <a:lnTo>
                    <a:pt x="3207334" y="1580337"/>
                  </a:lnTo>
                  <a:lnTo>
                    <a:pt x="3208959" y="1580565"/>
                  </a:lnTo>
                  <a:lnTo>
                    <a:pt x="3210369" y="1580095"/>
                  </a:lnTo>
                  <a:lnTo>
                    <a:pt x="3211766" y="1579867"/>
                  </a:lnTo>
                  <a:lnTo>
                    <a:pt x="3211766" y="1578470"/>
                  </a:lnTo>
                  <a:close/>
                </a:path>
                <a:path w="4572635" h="1679575">
                  <a:moveTo>
                    <a:pt x="3245370" y="1615097"/>
                  </a:moveTo>
                  <a:lnTo>
                    <a:pt x="3242335" y="1612773"/>
                  </a:lnTo>
                  <a:lnTo>
                    <a:pt x="3240240" y="1611833"/>
                  </a:lnTo>
                  <a:lnTo>
                    <a:pt x="3239071" y="1615567"/>
                  </a:lnTo>
                  <a:lnTo>
                    <a:pt x="3240938" y="1617433"/>
                  </a:lnTo>
                  <a:lnTo>
                    <a:pt x="3242564" y="1617205"/>
                  </a:lnTo>
                  <a:lnTo>
                    <a:pt x="3245370" y="1615097"/>
                  </a:lnTo>
                  <a:close/>
                </a:path>
                <a:path w="4572635" h="1679575">
                  <a:moveTo>
                    <a:pt x="3291103" y="1641233"/>
                  </a:moveTo>
                  <a:lnTo>
                    <a:pt x="3288309" y="1639138"/>
                  </a:lnTo>
                  <a:lnTo>
                    <a:pt x="3286201" y="1638211"/>
                  </a:lnTo>
                  <a:lnTo>
                    <a:pt x="3284804" y="1641703"/>
                  </a:lnTo>
                  <a:lnTo>
                    <a:pt x="3286671" y="1643570"/>
                  </a:lnTo>
                  <a:lnTo>
                    <a:pt x="3288309" y="1643341"/>
                  </a:lnTo>
                  <a:lnTo>
                    <a:pt x="3291103" y="1641233"/>
                  </a:lnTo>
                  <a:close/>
                </a:path>
                <a:path w="4572635" h="1679575">
                  <a:moveTo>
                    <a:pt x="3329851" y="1666913"/>
                  </a:moveTo>
                  <a:lnTo>
                    <a:pt x="3327984" y="1665046"/>
                  </a:lnTo>
                  <a:lnTo>
                    <a:pt x="3326346" y="1665274"/>
                  </a:lnTo>
                  <a:lnTo>
                    <a:pt x="3323539" y="1667370"/>
                  </a:lnTo>
                  <a:lnTo>
                    <a:pt x="3326574" y="1669478"/>
                  </a:lnTo>
                  <a:lnTo>
                    <a:pt x="3328441" y="1670405"/>
                  </a:lnTo>
                  <a:lnTo>
                    <a:pt x="3329851" y="1666913"/>
                  </a:lnTo>
                  <a:close/>
                </a:path>
                <a:path w="4572635" h="1679575">
                  <a:moveTo>
                    <a:pt x="3671951" y="1592694"/>
                  </a:moveTo>
                  <a:lnTo>
                    <a:pt x="3669627" y="1590370"/>
                  </a:lnTo>
                  <a:lnTo>
                    <a:pt x="3667290" y="1592465"/>
                  </a:lnTo>
                  <a:lnTo>
                    <a:pt x="3667290" y="1594802"/>
                  </a:lnTo>
                  <a:lnTo>
                    <a:pt x="3669627" y="1596898"/>
                  </a:lnTo>
                  <a:lnTo>
                    <a:pt x="3671951" y="1594802"/>
                  </a:lnTo>
                  <a:lnTo>
                    <a:pt x="3671951" y="1592694"/>
                  </a:lnTo>
                  <a:close/>
                </a:path>
                <a:path w="4572635" h="1679575">
                  <a:moveTo>
                    <a:pt x="3746627" y="1636344"/>
                  </a:moveTo>
                  <a:lnTo>
                    <a:pt x="3746169" y="1634934"/>
                  </a:lnTo>
                  <a:lnTo>
                    <a:pt x="3745928" y="1633537"/>
                  </a:lnTo>
                  <a:lnTo>
                    <a:pt x="3744531" y="1633537"/>
                  </a:lnTo>
                  <a:lnTo>
                    <a:pt x="3743833" y="1633766"/>
                  </a:lnTo>
                  <a:lnTo>
                    <a:pt x="3743604" y="1635404"/>
                  </a:lnTo>
                  <a:lnTo>
                    <a:pt x="3743363" y="1636801"/>
                  </a:lnTo>
                  <a:lnTo>
                    <a:pt x="3743363" y="1638211"/>
                  </a:lnTo>
                  <a:lnTo>
                    <a:pt x="3743134" y="1638439"/>
                  </a:lnTo>
                  <a:lnTo>
                    <a:pt x="3744061" y="1639138"/>
                  </a:lnTo>
                  <a:lnTo>
                    <a:pt x="3744303" y="1639138"/>
                  </a:lnTo>
                  <a:lnTo>
                    <a:pt x="3746398" y="1638439"/>
                  </a:lnTo>
                  <a:lnTo>
                    <a:pt x="3746398" y="1637969"/>
                  </a:lnTo>
                  <a:lnTo>
                    <a:pt x="3746627" y="1636344"/>
                  </a:lnTo>
                  <a:close/>
                </a:path>
                <a:path w="4572635" h="1679575">
                  <a:moveTo>
                    <a:pt x="3769499" y="1616506"/>
                  </a:moveTo>
                  <a:lnTo>
                    <a:pt x="3769029" y="1615097"/>
                  </a:lnTo>
                  <a:lnTo>
                    <a:pt x="3768801" y="1613700"/>
                  </a:lnTo>
                  <a:lnTo>
                    <a:pt x="3768102" y="1613941"/>
                  </a:lnTo>
                  <a:lnTo>
                    <a:pt x="3766705" y="1613941"/>
                  </a:lnTo>
                  <a:lnTo>
                    <a:pt x="3766464" y="1615567"/>
                  </a:lnTo>
                  <a:lnTo>
                    <a:pt x="3766235" y="1616964"/>
                  </a:lnTo>
                  <a:lnTo>
                    <a:pt x="3766235" y="1618373"/>
                  </a:lnTo>
                  <a:lnTo>
                    <a:pt x="3765994" y="1618602"/>
                  </a:lnTo>
                  <a:lnTo>
                    <a:pt x="3766934" y="1619300"/>
                  </a:lnTo>
                  <a:lnTo>
                    <a:pt x="3767163" y="1619300"/>
                  </a:lnTo>
                  <a:lnTo>
                    <a:pt x="3769271" y="1618602"/>
                  </a:lnTo>
                  <a:lnTo>
                    <a:pt x="3769271" y="1618132"/>
                  </a:lnTo>
                  <a:lnTo>
                    <a:pt x="3769499" y="1616506"/>
                  </a:lnTo>
                  <a:close/>
                </a:path>
                <a:path w="4572635" h="1679575">
                  <a:moveTo>
                    <a:pt x="3776268" y="1650568"/>
                  </a:moveTo>
                  <a:lnTo>
                    <a:pt x="3775329" y="1649869"/>
                  </a:lnTo>
                  <a:lnTo>
                    <a:pt x="3775100" y="1649869"/>
                  </a:lnTo>
                  <a:lnTo>
                    <a:pt x="3773005" y="1650568"/>
                  </a:lnTo>
                  <a:lnTo>
                    <a:pt x="3773005" y="1651038"/>
                  </a:lnTo>
                  <a:lnTo>
                    <a:pt x="3772763" y="1652676"/>
                  </a:lnTo>
                  <a:lnTo>
                    <a:pt x="3773233" y="1654073"/>
                  </a:lnTo>
                  <a:lnTo>
                    <a:pt x="3773462" y="1655470"/>
                  </a:lnTo>
                  <a:lnTo>
                    <a:pt x="3774871" y="1655470"/>
                  </a:lnTo>
                  <a:lnTo>
                    <a:pt x="3775570" y="1655241"/>
                  </a:lnTo>
                  <a:lnTo>
                    <a:pt x="3775799" y="1653603"/>
                  </a:lnTo>
                  <a:lnTo>
                    <a:pt x="3776040" y="1652206"/>
                  </a:lnTo>
                  <a:lnTo>
                    <a:pt x="3776040" y="1650809"/>
                  </a:lnTo>
                  <a:lnTo>
                    <a:pt x="3776268" y="1650568"/>
                  </a:lnTo>
                  <a:close/>
                </a:path>
                <a:path w="4572635" h="1679575">
                  <a:moveTo>
                    <a:pt x="3831806" y="1598536"/>
                  </a:moveTo>
                  <a:lnTo>
                    <a:pt x="3829710" y="1596199"/>
                  </a:lnTo>
                  <a:lnTo>
                    <a:pt x="3827373" y="1596199"/>
                  </a:lnTo>
                  <a:lnTo>
                    <a:pt x="3825278" y="1598536"/>
                  </a:lnTo>
                  <a:lnTo>
                    <a:pt x="3827373" y="1600873"/>
                  </a:lnTo>
                  <a:lnTo>
                    <a:pt x="3829469" y="1600873"/>
                  </a:lnTo>
                  <a:lnTo>
                    <a:pt x="3831806" y="1598536"/>
                  </a:lnTo>
                  <a:close/>
                </a:path>
                <a:path w="4572635" h="1679575">
                  <a:moveTo>
                    <a:pt x="3928186" y="2565"/>
                  </a:moveTo>
                  <a:lnTo>
                    <a:pt x="3924223" y="939"/>
                  </a:lnTo>
                  <a:lnTo>
                    <a:pt x="3923284" y="3035"/>
                  </a:lnTo>
                  <a:lnTo>
                    <a:pt x="3922585" y="4902"/>
                  </a:lnTo>
                  <a:lnTo>
                    <a:pt x="3925151" y="7467"/>
                  </a:lnTo>
                  <a:lnTo>
                    <a:pt x="3927259" y="4673"/>
                  </a:lnTo>
                  <a:lnTo>
                    <a:pt x="3928186" y="2565"/>
                  </a:lnTo>
                  <a:close/>
                </a:path>
                <a:path w="4572635" h="1679575">
                  <a:moveTo>
                    <a:pt x="3955961" y="3505"/>
                  </a:moveTo>
                  <a:lnTo>
                    <a:pt x="3955719" y="2806"/>
                  </a:lnTo>
                  <a:lnTo>
                    <a:pt x="3955719" y="1397"/>
                  </a:lnTo>
                  <a:lnTo>
                    <a:pt x="3954322" y="1168"/>
                  </a:lnTo>
                  <a:lnTo>
                    <a:pt x="3952684" y="939"/>
                  </a:lnTo>
                  <a:lnTo>
                    <a:pt x="3951287" y="939"/>
                  </a:lnTo>
                  <a:lnTo>
                    <a:pt x="3951059" y="698"/>
                  </a:lnTo>
                  <a:lnTo>
                    <a:pt x="3950360" y="1638"/>
                  </a:lnTo>
                  <a:lnTo>
                    <a:pt x="3950360" y="1866"/>
                  </a:lnTo>
                  <a:lnTo>
                    <a:pt x="3951059" y="3962"/>
                  </a:lnTo>
                  <a:lnTo>
                    <a:pt x="3951528" y="3962"/>
                  </a:lnTo>
                  <a:lnTo>
                    <a:pt x="3953154" y="4203"/>
                  </a:lnTo>
                  <a:lnTo>
                    <a:pt x="3954551" y="3733"/>
                  </a:lnTo>
                  <a:lnTo>
                    <a:pt x="3955961" y="3505"/>
                  </a:lnTo>
                  <a:close/>
                </a:path>
                <a:path w="4572635" h="1679575">
                  <a:moveTo>
                    <a:pt x="4048137" y="1664347"/>
                  </a:moveTo>
                  <a:lnTo>
                    <a:pt x="4046499" y="1661541"/>
                  </a:lnTo>
                  <a:lnTo>
                    <a:pt x="4043705" y="1662938"/>
                  </a:lnTo>
                  <a:lnTo>
                    <a:pt x="4041597" y="1662480"/>
                  </a:lnTo>
                  <a:lnTo>
                    <a:pt x="4043464" y="1665973"/>
                  </a:lnTo>
                  <a:lnTo>
                    <a:pt x="4048137" y="1664347"/>
                  </a:lnTo>
                  <a:close/>
                </a:path>
                <a:path w="4572635" h="1679575">
                  <a:moveTo>
                    <a:pt x="4113707" y="1631442"/>
                  </a:moveTo>
                  <a:lnTo>
                    <a:pt x="4111612" y="1629105"/>
                  </a:lnTo>
                  <a:lnTo>
                    <a:pt x="4109275" y="1629105"/>
                  </a:lnTo>
                  <a:lnTo>
                    <a:pt x="4107180" y="1631442"/>
                  </a:lnTo>
                  <a:lnTo>
                    <a:pt x="4109275" y="1633766"/>
                  </a:lnTo>
                  <a:lnTo>
                    <a:pt x="4111383" y="1633766"/>
                  </a:lnTo>
                  <a:lnTo>
                    <a:pt x="4113707" y="1631442"/>
                  </a:lnTo>
                  <a:close/>
                </a:path>
                <a:path w="4572635" h="1679575">
                  <a:moveTo>
                    <a:pt x="4143121" y="135115"/>
                  </a:moveTo>
                  <a:lnTo>
                    <a:pt x="4141241" y="131851"/>
                  </a:lnTo>
                  <a:lnTo>
                    <a:pt x="4136580" y="133248"/>
                  </a:lnTo>
                  <a:lnTo>
                    <a:pt x="4138218" y="136055"/>
                  </a:lnTo>
                  <a:lnTo>
                    <a:pt x="4141012" y="134645"/>
                  </a:lnTo>
                  <a:lnTo>
                    <a:pt x="4143121" y="135115"/>
                  </a:lnTo>
                  <a:close/>
                </a:path>
                <a:path w="4572635" h="1679575">
                  <a:moveTo>
                    <a:pt x="4185348" y="1654543"/>
                  </a:moveTo>
                  <a:lnTo>
                    <a:pt x="4185120" y="1653844"/>
                  </a:lnTo>
                  <a:lnTo>
                    <a:pt x="4185120" y="1653146"/>
                  </a:lnTo>
                  <a:lnTo>
                    <a:pt x="4183481" y="1652905"/>
                  </a:lnTo>
                  <a:lnTo>
                    <a:pt x="4182084" y="1652676"/>
                  </a:lnTo>
                  <a:lnTo>
                    <a:pt x="4180687" y="1652676"/>
                  </a:lnTo>
                  <a:lnTo>
                    <a:pt x="4180446" y="1652435"/>
                  </a:lnTo>
                  <a:lnTo>
                    <a:pt x="4179747" y="1653374"/>
                  </a:lnTo>
                  <a:lnTo>
                    <a:pt x="4179747" y="1653603"/>
                  </a:lnTo>
                  <a:lnTo>
                    <a:pt x="4180446" y="1655711"/>
                  </a:lnTo>
                  <a:lnTo>
                    <a:pt x="4180916" y="1655711"/>
                  </a:lnTo>
                  <a:lnTo>
                    <a:pt x="4182554" y="1655940"/>
                  </a:lnTo>
                  <a:lnTo>
                    <a:pt x="4183951" y="1655470"/>
                  </a:lnTo>
                  <a:lnTo>
                    <a:pt x="4185348" y="1655241"/>
                  </a:lnTo>
                  <a:lnTo>
                    <a:pt x="4185348" y="1654543"/>
                  </a:lnTo>
                  <a:close/>
                </a:path>
                <a:path w="4572635" h="1679575">
                  <a:moveTo>
                    <a:pt x="4198658" y="5372"/>
                  </a:moveTo>
                  <a:lnTo>
                    <a:pt x="4194225" y="3962"/>
                  </a:lnTo>
                  <a:lnTo>
                    <a:pt x="4192117" y="7696"/>
                  </a:lnTo>
                  <a:lnTo>
                    <a:pt x="4194225" y="6540"/>
                  </a:lnTo>
                  <a:lnTo>
                    <a:pt x="4197248" y="8864"/>
                  </a:lnTo>
                  <a:lnTo>
                    <a:pt x="4198188" y="6540"/>
                  </a:lnTo>
                  <a:lnTo>
                    <a:pt x="4198658" y="5372"/>
                  </a:lnTo>
                  <a:close/>
                </a:path>
                <a:path w="4572635" h="1679575">
                  <a:moveTo>
                    <a:pt x="4218495" y="2336"/>
                  </a:moveTo>
                  <a:lnTo>
                    <a:pt x="4216387" y="0"/>
                  </a:lnTo>
                  <a:lnTo>
                    <a:pt x="4214050" y="0"/>
                  </a:lnTo>
                  <a:lnTo>
                    <a:pt x="4211955" y="2336"/>
                  </a:lnTo>
                  <a:lnTo>
                    <a:pt x="4214050" y="4673"/>
                  </a:lnTo>
                  <a:lnTo>
                    <a:pt x="4216387" y="4673"/>
                  </a:lnTo>
                  <a:lnTo>
                    <a:pt x="4218495" y="2336"/>
                  </a:lnTo>
                  <a:close/>
                </a:path>
                <a:path w="4572635" h="1679575">
                  <a:moveTo>
                    <a:pt x="4231564" y="1575663"/>
                  </a:moveTo>
                  <a:lnTo>
                    <a:pt x="4229455" y="1573326"/>
                  </a:lnTo>
                  <a:lnTo>
                    <a:pt x="4227360" y="1573326"/>
                  </a:lnTo>
                  <a:lnTo>
                    <a:pt x="4225023" y="1575663"/>
                  </a:lnTo>
                  <a:lnTo>
                    <a:pt x="4227119" y="1578000"/>
                  </a:lnTo>
                  <a:lnTo>
                    <a:pt x="4229455" y="1578000"/>
                  </a:lnTo>
                  <a:lnTo>
                    <a:pt x="4231564" y="1575663"/>
                  </a:lnTo>
                  <a:close/>
                </a:path>
                <a:path w="4572635" h="1679575">
                  <a:moveTo>
                    <a:pt x="4237621" y="224726"/>
                  </a:moveTo>
                  <a:lnTo>
                    <a:pt x="4235755" y="222859"/>
                  </a:lnTo>
                  <a:lnTo>
                    <a:pt x="4234129" y="223100"/>
                  </a:lnTo>
                  <a:lnTo>
                    <a:pt x="4231322" y="225196"/>
                  </a:lnTo>
                  <a:lnTo>
                    <a:pt x="4234358" y="227533"/>
                  </a:lnTo>
                  <a:lnTo>
                    <a:pt x="4236466" y="228460"/>
                  </a:lnTo>
                  <a:lnTo>
                    <a:pt x="4237621" y="224726"/>
                  </a:lnTo>
                  <a:close/>
                </a:path>
                <a:path w="4572635" h="1679575">
                  <a:moveTo>
                    <a:pt x="4296664" y="1866"/>
                  </a:moveTo>
                  <a:lnTo>
                    <a:pt x="4294797" y="0"/>
                  </a:lnTo>
                  <a:lnTo>
                    <a:pt x="4293171" y="228"/>
                  </a:lnTo>
                  <a:lnTo>
                    <a:pt x="4290365" y="2336"/>
                  </a:lnTo>
                  <a:lnTo>
                    <a:pt x="4293400" y="4432"/>
                  </a:lnTo>
                  <a:lnTo>
                    <a:pt x="4295495" y="5600"/>
                  </a:lnTo>
                  <a:lnTo>
                    <a:pt x="4296664" y="1866"/>
                  </a:lnTo>
                  <a:close/>
                </a:path>
                <a:path w="4572635" h="1679575">
                  <a:moveTo>
                    <a:pt x="4320235" y="1628165"/>
                  </a:moveTo>
                  <a:lnTo>
                    <a:pt x="4317898" y="1625841"/>
                  </a:lnTo>
                  <a:lnTo>
                    <a:pt x="4315803" y="1625841"/>
                  </a:lnTo>
                  <a:lnTo>
                    <a:pt x="4313707" y="1628165"/>
                  </a:lnTo>
                  <a:lnTo>
                    <a:pt x="4315803" y="1630502"/>
                  </a:lnTo>
                  <a:lnTo>
                    <a:pt x="4318139" y="1630502"/>
                  </a:lnTo>
                  <a:lnTo>
                    <a:pt x="4320235" y="1628165"/>
                  </a:lnTo>
                  <a:close/>
                </a:path>
                <a:path w="4572635" h="1679575">
                  <a:moveTo>
                    <a:pt x="4343336" y="1634705"/>
                  </a:moveTo>
                  <a:lnTo>
                    <a:pt x="4340301" y="1632610"/>
                  </a:lnTo>
                  <a:lnTo>
                    <a:pt x="4338205" y="1631670"/>
                  </a:lnTo>
                  <a:lnTo>
                    <a:pt x="4336808" y="1635175"/>
                  </a:lnTo>
                  <a:lnTo>
                    <a:pt x="4338904" y="1637042"/>
                  </a:lnTo>
                  <a:lnTo>
                    <a:pt x="4340542" y="1636801"/>
                  </a:lnTo>
                  <a:lnTo>
                    <a:pt x="4343336" y="1634705"/>
                  </a:lnTo>
                  <a:close/>
                </a:path>
                <a:path w="4572635" h="1679575">
                  <a:moveTo>
                    <a:pt x="4349407" y="1607870"/>
                  </a:moveTo>
                  <a:lnTo>
                    <a:pt x="4347311" y="1606003"/>
                  </a:lnTo>
                  <a:lnTo>
                    <a:pt x="4345673" y="1606232"/>
                  </a:lnTo>
                  <a:lnTo>
                    <a:pt x="4342866" y="1608340"/>
                  </a:lnTo>
                  <a:lnTo>
                    <a:pt x="4345673" y="1610664"/>
                  </a:lnTo>
                  <a:lnTo>
                    <a:pt x="4347769" y="1611604"/>
                  </a:lnTo>
                  <a:lnTo>
                    <a:pt x="4349407" y="1607870"/>
                  </a:lnTo>
                  <a:close/>
                </a:path>
                <a:path w="4572635" h="1679575">
                  <a:moveTo>
                    <a:pt x="4362247" y="1650568"/>
                  </a:moveTo>
                  <a:lnTo>
                    <a:pt x="4362005" y="1649869"/>
                  </a:lnTo>
                  <a:lnTo>
                    <a:pt x="4360380" y="1649641"/>
                  </a:lnTo>
                  <a:lnTo>
                    <a:pt x="4358970" y="1649412"/>
                  </a:lnTo>
                  <a:lnTo>
                    <a:pt x="4357573" y="1649412"/>
                  </a:lnTo>
                  <a:lnTo>
                    <a:pt x="4357344" y="1649171"/>
                  </a:lnTo>
                  <a:lnTo>
                    <a:pt x="4356646" y="1650111"/>
                  </a:lnTo>
                  <a:lnTo>
                    <a:pt x="4356646" y="1650339"/>
                  </a:lnTo>
                  <a:lnTo>
                    <a:pt x="4357344" y="1652435"/>
                  </a:lnTo>
                  <a:lnTo>
                    <a:pt x="4357802" y="1652435"/>
                  </a:lnTo>
                  <a:lnTo>
                    <a:pt x="4359440" y="1652676"/>
                  </a:lnTo>
                  <a:lnTo>
                    <a:pt x="4360837" y="1652206"/>
                  </a:lnTo>
                  <a:lnTo>
                    <a:pt x="4362247" y="1651977"/>
                  </a:lnTo>
                  <a:lnTo>
                    <a:pt x="4362247" y="1650568"/>
                  </a:lnTo>
                  <a:close/>
                </a:path>
                <a:path w="4572635" h="1679575">
                  <a:moveTo>
                    <a:pt x="4365510" y="1598295"/>
                  </a:moveTo>
                  <a:lnTo>
                    <a:pt x="4365269" y="1597596"/>
                  </a:lnTo>
                  <a:lnTo>
                    <a:pt x="4363644" y="1597367"/>
                  </a:lnTo>
                  <a:lnTo>
                    <a:pt x="4362247" y="1597139"/>
                  </a:lnTo>
                  <a:lnTo>
                    <a:pt x="4360837" y="1597139"/>
                  </a:lnTo>
                  <a:lnTo>
                    <a:pt x="4360608" y="1596898"/>
                  </a:lnTo>
                  <a:lnTo>
                    <a:pt x="4359910" y="1597837"/>
                  </a:lnTo>
                  <a:lnTo>
                    <a:pt x="4359910" y="1598066"/>
                  </a:lnTo>
                  <a:lnTo>
                    <a:pt x="4360608" y="1600161"/>
                  </a:lnTo>
                  <a:lnTo>
                    <a:pt x="4361078" y="1600161"/>
                  </a:lnTo>
                  <a:lnTo>
                    <a:pt x="4362704" y="1600403"/>
                  </a:lnTo>
                  <a:lnTo>
                    <a:pt x="4364113" y="1599933"/>
                  </a:lnTo>
                  <a:lnTo>
                    <a:pt x="4365510" y="1599704"/>
                  </a:lnTo>
                  <a:lnTo>
                    <a:pt x="4365510" y="1598295"/>
                  </a:lnTo>
                  <a:close/>
                </a:path>
                <a:path w="4572635" h="1679575">
                  <a:moveTo>
                    <a:pt x="4365980" y="1641233"/>
                  </a:moveTo>
                  <a:lnTo>
                    <a:pt x="4363872" y="1638909"/>
                  </a:lnTo>
                  <a:lnTo>
                    <a:pt x="4361535" y="1638909"/>
                  </a:lnTo>
                  <a:lnTo>
                    <a:pt x="4359440" y="1641233"/>
                  </a:lnTo>
                  <a:lnTo>
                    <a:pt x="4361535" y="1643570"/>
                  </a:lnTo>
                  <a:lnTo>
                    <a:pt x="4363872" y="1643570"/>
                  </a:lnTo>
                  <a:lnTo>
                    <a:pt x="4365980" y="1641233"/>
                  </a:lnTo>
                  <a:close/>
                </a:path>
                <a:path w="4572635" h="1679575">
                  <a:moveTo>
                    <a:pt x="4372737" y="1571929"/>
                  </a:moveTo>
                  <a:lnTo>
                    <a:pt x="4371810" y="1571231"/>
                  </a:lnTo>
                  <a:lnTo>
                    <a:pt x="4371581" y="1571231"/>
                  </a:lnTo>
                  <a:lnTo>
                    <a:pt x="4369473" y="1571929"/>
                  </a:lnTo>
                  <a:lnTo>
                    <a:pt x="4369473" y="1572399"/>
                  </a:lnTo>
                  <a:lnTo>
                    <a:pt x="4369244" y="1574025"/>
                  </a:lnTo>
                  <a:lnTo>
                    <a:pt x="4369714" y="1575435"/>
                  </a:lnTo>
                  <a:lnTo>
                    <a:pt x="4369943" y="1576832"/>
                  </a:lnTo>
                  <a:lnTo>
                    <a:pt x="4371340" y="1576832"/>
                  </a:lnTo>
                  <a:lnTo>
                    <a:pt x="4372038" y="1576603"/>
                  </a:lnTo>
                  <a:lnTo>
                    <a:pt x="4372280" y="1574965"/>
                  </a:lnTo>
                  <a:lnTo>
                    <a:pt x="4372508" y="1573568"/>
                  </a:lnTo>
                  <a:lnTo>
                    <a:pt x="4372508" y="1572158"/>
                  </a:lnTo>
                  <a:lnTo>
                    <a:pt x="4372737" y="1571929"/>
                  </a:lnTo>
                  <a:close/>
                </a:path>
                <a:path w="4572635" h="1679575">
                  <a:moveTo>
                    <a:pt x="4395609" y="1651038"/>
                  </a:moveTo>
                  <a:lnTo>
                    <a:pt x="4393273" y="1648701"/>
                  </a:lnTo>
                  <a:lnTo>
                    <a:pt x="4391177" y="1648701"/>
                  </a:lnTo>
                  <a:lnTo>
                    <a:pt x="4389082" y="1651038"/>
                  </a:lnTo>
                  <a:lnTo>
                    <a:pt x="4391177" y="1653374"/>
                  </a:lnTo>
                  <a:lnTo>
                    <a:pt x="4393514" y="1653374"/>
                  </a:lnTo>
                  <a:lnTo>
                    <a:pt x="4395609" y="1651038"/>
                  </a:lnTo>
                  <a:close/>
                </a:path>
                <a:path w="4572635" h="1679575">
                  <a:moveTo>
                    <a:pt x="4418012" y="1644040"/>
                  </a:moveTo>
                  <a:lnTo>
                    <a:pt x="4417784" y="1643341"/>
                  </a:lnTo>
                  <a:lnTo>
                    <a:pt x="4416145" y="1643100"/>
                  </a:lnTo>
                  <a:lnTo>
                    <a:pt x="4414748" y="1642872"/>
                  </a:lnTo>
                  <a:lnTo>
                    <a:pt x="4413351" y="1642872"/>
                  </a:lnTo>
                  <a:lnTo>
                    <a:pt x="4413110" y="1642643"/>
                  </a:lnTo>
                  <a:lnTo>
                    <a:pt x="4412412" y="1643570"/>
                  </a:lnTo>
                  <a:lnTo>
                    <a:pt x="4412412" y="1643811"/>
                  </a:lnTo>
                  <a:lnTo>
                    <a:pt x="4413110" y="1645907"/>
                  </a:lnTo>
                  <a:lnTo>
                    <a:pt x="4413580" y="1645907"/>
                  </a:lnTo>
                  <a:lnTo>
                    <a:pt x="4415218" y="1646135"/>
                  </a:lnTo>
                  <a:lnTo>
                    <a:pt x="4416615" y="1645678"/>
                  </a:lnTo>
                  <a:lnTo>
                    <a:pt x="4418012" y="1645437"/>
                  </a:lnTo>
                  <a:lnTo>
                    <a:pt x="4418012" y="1644040"/>
                  </a:lnTo>
                  <a:close/>
                </a:path>
                <a:path w="4572635" h="1679575">
                  <a:moveTo>
                    <a:pt x="4421746" y="1615097"/>
                  </a:moveTo>
                  <a:lnTo>
                    <a:pt x="4419651" y="1612531"/>
                  </a:lnTo>
                  <a:lnTo>
                    <a:pt x="4417314" y="1612531"/>
                  </a:lnTo>
                  <a:lnTo>
                    <a:pt x="4415218" y="1615097"/>
                  </a:lnTo>
                  <a:lnTo>
                    <a:pt x="4417314" y="1617433"/>
                  </a:lnTo>
                  <a:lnTo>
                    <a:pt x="4419651" y="1617433"/>
                  </a:lnTo>
                  <a:lnTo>
                    <a:pt x="4421746" y="1615097"/>
                  </a:lnTo>
                  <a:close/>
                </a:path>
                <a:path w="4572635" h="1679575">
                  <a:moveTo>
                    <a:pt x="4549165" y="1657108"/>
                  </a:moveTo>
                  <a:lnTo>
                    <a:pt x="4547070" y="1655241"/>
                  </a:lnTo>
                  <a:lnTo>
                    <a:pt x="4545431" y="1655470"/>
                  </a:lnTo>
                  <a:lnTo>
                    <a:pt x="4542625" y="1657578"/>
                  </a:lnTo>
                  <a:lnTo>
                    <a:pt x="4545660" y="1659674"/>
                  </a:lnTo>
                  <a:lnTo>
                    <a:pt x="4547768" y="1660613"/>
                  </a:lnTo>
                  <a:lnTo>
                    <a:pt x="4549165" y="1657108"/>
                  </a:lnTo>
                  <a:close/>
                </a:path>
                <a:path w="4572635" h="1679575">
                  <a:moveTo>
                    <a:pt x="4572038" y="1663636"/>
                  </a:moveTo>
                  <a:lnTo>
                    <a:pt x="4570171" y="1661769"/>
                  </a:lnTo>
                  <a:lnTo>
                    <a:pt x="4568533" y="1662010"/>
                  </a:lnTo>
                  <a:lnTo>
                    <a:pt x="4565739" y="1664106"/>
                  </a:lnTo>
                  <a:lnTo>
                    <a:pt x="4568761" y="1666214"/>
                  </a:lnTo>
                  <a:lnTo>
                    <a:pt x="4570628" y="1667141"/>
                  </a:lnTo>
                  <a:lnTo>
                    <a:pt x="4572038" y="166363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14" name="object 114"/>
            <p:cNvSpPr/>
            <p:nvPr/>
          </p:nvSpPr>
          <p:spPr>
            <a:xfrm>
              <a:off x="1144524" y="4214138"/>
              <a:ext cx="4549775" cy="1806575"/>
            </a:xfrm>
            <a:custGeom>
              <a:avLst/>
              <a:gdLst/>
              <a:ahLst/>
              <a:cxnLst/>
              <a:rect l="l" t="t" r="r" b="b"/>
              <a:pathLst>
                <a:path w="4549775" h="1806575">
                  <a:moveTo>
                    <a:pt x="6540" y="4191"/>
                  </a:moveTo>
                  <a:lnTo>
                    <a:pt x="4432" y="3263"/>
                  </a:lnTo>
                  <a:lnTo>
                    <a:pt x="2565" y="2565"/>
                  </a:lnTo>
                  <a:lnTo>
                    <a:pt x="0" y="5130"/>
                  </a:lnTo>
                  <a:lnTo>
                    <a:pt x="2806" y="6997"/>
                  </a:lnTo>
                  <a:lnTo>
                    <a:pt x="4902" y="8166"/>
                  </a:lnTo>
                  <a:lnTo>
                    <a:pt x="6540" y="4191"/>
                  </a:lnTo>
                  <a:close/>
                </a:path>
                <a:path w="4549775" h="1806575">
                  <a:moveTo>
                    <a:pt x="23101" y="8166"/>
                  </a:moveTo>
                  <a:lnTo>
                    <a:pt x="20777" y="5829"/>
                  </a:lnTo>
                  <a:lnTo>
                    <a:pt x="18669" y="5829"/>
                  </a:lnTo>
                  <a:lnTo>
                    <a:pt x="16573" y="8166"/>
                  </a:lnTo>
                  <a:lnTo>
                    <a:pt x="18669" y="10502"/>
                  </a:lnTo>
                  <a:lnTo>
                    <a:pt x="21005" y="10502"/>
                  </a:lnTo>
                  <a:lnTo>
                    <a:pt x="23101" y="8166"/>
                  </a:lnTo>
                  <a:close/>
                </a:path>
                <a:path w="4549775" h="1806575">
                  <a:moveTo>
                    <a:pt x="305473" y="1686737"/>
                  </a:moveTo>
                  <a:lnTo>
                    <a:pt x="303136" y="1684642"/>
                  </a:lnTo>
                  <a:lnTo>
                    <a:pt x="300812" y="1686979"/>
                  </a:lnTo>
                  <a:lnTo>
                    <a:pt x="300812" y="1689074"/>
                  </a:lnTo>
                  <a:lnTo>
                    <a:pt x="303136" y="1691170"/>
                  </a:lnTo>
                  <a:lnTo>
                    <a:pt x="305473" y="1689074"/>
                  </a:lnTo>
                  <a:lnTo>
                    <a:pt x="305473" y="1686737"/>
                  </a:lnTo>
                  <a:close/>
                </a:path>
                <a:path w="4549775" h="1806575">
                  <a:moveTo>
                    <a:pt x="356577" y="1790585"/>
                  </a:moveTo>
                  <a:lnTo>
                    <a:pt x="354952" y="1791284"/>
                  </a:lnTo>
                  <a:lnTo>
                    <a:pt x="352374" y="1787321"/>
                  </a:lnTo>
                  <a:lnTo>
                    <a:pt x="351218" y="1791754"/>
                  </a:lnTo>
                  <a:lnTo>
                    <a:pt x="353085" y="1793392"/>
                  </a:lnTo>
                  <a:lnTo>
                    <a:pt x="354952" y="1793392"/>
                  </a:lnTo>
                  <a:lnTo>
                    <a:pt x="356577" y="1790585"/>
                  </a:lnTo>
                  <a:close/>
                </a:path>
                <a:path w="4549775" h="1806575">
                  <a:moveTo>
                    <a:pt x="376415" y="1746008"/>
                  </a:moveTo>
                  <a:lnTo>
                    <a:pt x="375716" y="1743913"/>
                  </a:lnTo>
                  <a:lnTo>
                    <a:pt x="375246" y="1743913"/>
                  </a:lnTo>
                  <a:lnTo>
                    <a:pt x="373621" y="1743684"/>
                  </a:lnTo>
                  <a:lnTo>
                    <a:pt x="372211" y="1744141"/>
                  </a:lnTo>
                  <a:lnTo>
                    <a:pt x="370814" y="1744383"/>
                  </a:lnTo>
                  <a:lnTo>
                    <a:pt x="370814" y="1745081"/>
                  </a:lnTo>
                  <a:lnTo>
                    <a:pt x="371043" y="1745780"/>
                  </a:lnTo>
                  <a:lnTo>
                    <a:pt x="371043" y="1746478"/>
                  </a:lnTo>
                  <a:lnTo>
                    <a:pt x="372452" y="1746719"/>
                  </a:lnTo>
                  <a:lnTo>
                    <a:pt x="374078" y="1746948"/>
                  </a:lnTo>
                  <a:lnTo>
                    <a:pt x="375488" y="1746948"/>
                  </a:lnTo>
                  <a:lnTo>
                    <a:pt x="375716" y="1747177"/>
                  </a:lnTo>
                  <a:lnTo>
                    <a:pt x="376415" y="1746250"/>
                  </a:lnTo>
                  <a:lnTo>
                    <a:pt x="376415" y="1746008"/>
                  </a:lnTo>
                  <a:close/>
                </a:path>
                <a:path w="4549775" h="1806575">
                  <a:moveTo>
                    <a:pt x="422389" y="1751609"/>
                  </a:moveTo>
                  <a:lnTo>
                    <a:pt x="422160" y="1750910"/>
                  </a:lnTo>
                  <a:lnTo>
                    <a:pt x="420751" y="1750682"/>
                  </a:lnTo>
                  <a:lnTo>
                    <a:pt x="419125" y="1750453"/>
                  </a:lnTo>
                  <a:lnTo>
                    <a:pt x="417715" y="1750453"/>
                  </a:lnTo>
                  <a:lnTo>
                    <a:pt x="417487" y="1750212"/>
                  </a:lnTo>
                  <a:lnTo>
                    <a:pt x="416788" y="1751152"/>
                  </a:lnTo>
                  <a:lnTo>
                    <a:pt x="416788" y="1751380"/>
                  </a:lnTo>
                  <a:lnTo>
                    <a:pt x="417487" y="1753476"/>
                  </a:lnTo>
                  <a:lnTo>
                    <a:pt x="417957" y="1753476"/>
                  </a:lnTo>
                  <a:lnTo>
                    <a:pt x="419582" y="1753717"/>
                  </a:lnTo>
                  <a:lnTo>
                    <a:pt x="420992" y="1753247"/>
                  </a:lnTo>
                  <a:lnTo>
                    <a:pt x="422389" y="1753019"/>
                  </a:lnTo>
                  <a:lnTo>
                    <a:pt x="422389" y="1751609"/>
                  </a:lnTo>
                  <a:close/>
                </a:path>
                <a:path w="4549775" h="1806575">
                  <a:moveTo>
                    <a:pt x="432650" y="237794"/>
                  </a:moveTo>
                  <a:lnTo>
                    <a:pt x="430555" y="235229"/>
                  </a:lnTo>
                  <a:lnTo>
                    <a:pt x="428218" y="235229"/>
                  </a:lnTo>
                  <a:lnTo>
                    <a:pt x="426123" y="237794"/>
                  </a:lnTo>
                  <a:lnTo>
                    <a:pt x="428218" y="240131"/>
                  </a:lnTo>
                  <a:lnTo>
                    <a:pt x="430555" y="240131"/>
                  </a:lnTo>
                  <a:lnTo>
                    <a:pt x="432650" y="237794"/>
                  </a:lnTo>
                  <a:close/>
                </a:path>
                <a:path w="4549775" h="1806575">
                  <a:moveTo>
                    <a:pt x="458787" y="1706105"/>
                  </a:moveTo>
                  <a:lnTo>
                    <a:pt x="456692" y="1703781"/>
                  </a:lnTo>
                  <a:lnTo>
                    <a:pt x="454355" y="1703781"/>
                  </a:lnTo>
                  <a:lnTo>
                    <a:pt x="452259" y="1706105"/>
                  </a:lnTo>
                  <a:lnTo>
                    <a:pt x="454596" y="1708442"/>
                  </a:lnTo>
                  <a:lnTo>
                    <a:pt x="456692" y="1708442"/>
                  </a:lnTo>
                  <a:lnTo>
                    <a:pt x="458787" y="1706105"/>
                  </a:lnTo>
                  <a:close/>
                </a:path>
                <a:path w="4549775" h="1806575">
                  <a:moveTo>
                    <a:pt x="582714" y="1774253"/>
                  </a:moveTo>
                  <a:lnTo>
                    <a:pt x="581075" y="1774952"/>
                  </a:lnTo>
                  <a:lnTo>
                    <a:pt x="578510" y="1770989"/>
                  </a:lnTo>
                  <a:lnTo>
                    <a:pt x="577342" y="1775421"/>
                  </a:lnTo>
                  <a:lnTo>
                    <a:pt x="579208" y="1777047"/>
                  </a:lnTo>
                  <a:lnTo>
                    <a:pt x="581075" y="1777047"/>
                  </a:lnTo>
                  <a:lnTo>
                    <a:pt x="582714" y="1774253"/>
                  </a:lnTo>
                  <a:close/>
                </a:path>
                <a:path w="4549775" h="1806575">
                  <a:moveTo>
                    <a:pt x="582942" y="233819"/>
                  </a:moveTo>
                  <a:lnTo>
                    <a:pt x="581075" y="232194"/>
                  </a:lnTo>
                  <a:lnTo>
                    <a:pt x="579208" y="232194"/>
                  </a:lnTo>
                  <a:lnTo>
                    <a:pt x="577570" y="234988"/>
                  </a:lnTo>
                  <a:lnTo>
                    <a:pt x="579208" y="234289"/>
                  </a:lnTo>
                  <a:lnTo>
                    <a:pt x="581774" y="238264"/>
                  </a:lnTo>
                  <a:lnTo>
                    <a:pt x="582942" y="233819"/>
                  </a:lnTo>
                  <a:close/>
                </a:path>
                <a:path w="4549775" h="1806575">
                  <a:moveTo>
                    <a:pt x="672782" y="1693506"/>
                  </a:moveTo>
                  <a:lnTo>
                    <a:pt x="670217" y="1691411"/>
                  </a:lnTo>
                  <a:lnTo>
                    <a:pt x="667880" y="1693506"/>
                  </a:lnTo>
                  <a:lnTo>
                    <a:pt x="667880" y="1695843"/>
                  </a:lnTo>
                  <a:lnTo>
                    <a:pt x="670217" y="1697939"/>
                  </a:lnTo>
                  <a:lnTo>
                    <a:pt x="672782" y="1695602"/>
                  </a:lnTo>
                  <a:lnTo>
                    <a:pt x="672782" y="1693506"/>
                  </a:lnTo>
                  <a:close/>
                </a:path>
                <a:path w="4549775" h="1806575">
                  <a:moveTo>
                    <a:pt x="1232623" y="1790814"/>
                  </a:moveTo>
                  <a:lnTo>
                    <a:pt x="1231684" y="1790115"/>
                  </a:lnTo>
                  <a:lnTo>
                    <a:pt x="1231455" y="1790115"/>
                  </a:lnTo>
                  <a:lnTo>
                    <a:pt x="1229360" y="1790814"/>
                  </a:lnTo>
                  <a:lnTo>
                    <a:pt x="1229360" y="1791284"/>
                  </a:lnTo>
                  <a:lnTo>
                    <a:pt x="1229118" y="1792922"/>
                  </a:lnTo>
                  <a:lnTo>
                    <a:pt x="1229588" y="1794319"/>
                  </a:lnTo>
                  <a:lnTo>
                    <a:pt x="1229817" y="1795716"/>
                  </a:lnTo>
                  <a:lnTo>
                    <a:pt x="1231226" y="1795716"/>
                  </a:lnTo>
                  <a:lnTo>
                    <a:pt x="1231925" y="1795487"/>
                  </a:lnTo>
                  <a:lnTo>
                    <a:pt x="1232154" y="1794090"/>
                  </a:lnTo>
                  <a:lnTo>
                    <a:pt x="1232395" y="1792452"/>
                  </a:lnTo>
                  <a:lnTo>
                    <a:pt x="1232395" y="1791055"/>
                  </a:lnTo>
                  <a:lnTo>
                    <a:pt x="1232623" y="1790814"/>
                  </a:lnTo>
                  <a:close/>
                </a:path>
                <a:path w="4549775" h="1806575">
                  <a:moveTo>
                    <a:pt x="1371473" y="237794"/>
                  </a:moveTo>
                  <a:lnTo>
                    <a:pt x="1367967" y="236626"/>
                  </a:lnTo>
                  <a:lnTo>
                    <a:pt x="1366100" y="238493"/>
                  </a:lnTo>
                  <a:lnTo>
                    <a:pt x="1366342" y="240131"/>
                  </a:lnTo>
                  <a:lnTo>
                    <a:pt x="1368437" y="242925"/>
                  </a:lnTo>
                  <a:lnTo>
                    <a:pt x="1370533" y="239890"/>
                  </a:lnTo>
                  <a:lnTo>
                    <a:pt x="1371473" y="237794"/>
                  </a:lnTo>
                  <a:close/>
                </a:path>
                <a:path w="4549775" h="1806575">
                  <a:moveTo>
                    <a:pt x="1392478" y="1765617"/>
                  </a:moveTo>
                  <a:lnTo>
                    <a:pt x="1391780" y="1763522"/>
                  </a:lnTo>
                  <a:lnTo>
                    <a:pt x="1391310" y="1763522"/>
                  </a:lnTo>
                  <a:lnTo>
                    <a:pt x="1389672" y="1763280"/>
                  </a:lnTo>
                  <a:lnTo>
                    <a:pt x="1388275" y="1763750"/>
                  </a:lnTo>
                  <a:lnTo>
                    <a:pt x="1386878" y="1763979"/>
                  </a:lnTo>
                  <a:lnTo>
                    <a:pt x="1386878" y="1765388"/>
                  </a:lnTo>
                  <a:lnTo>
                    <a:pt x="1387106" y="1766087"/>
                  </a:lnTo>
                  <a:lnTo>
                    <a:pt x="1388503" y="1766316"/>
                  </a:lnTo>
                  <a:lnTo>
                    <a:pt x="1390142" y="1766544"/>
                  </a:lnTo>
                  <a:lnTo>
                    <a:pt x="1391539" y="1766544"/>
                  </a:lnTo>
                  <a:lnTo>
                    <a:pt x="1391780" y="1766785"/>
                  </a:lnTo>
                  <a:lnTo>
                    <a:pt x="1392478" y="1765846"/>
                  </a:lnTo>
                  <a:lnTo>
                    <a:pt x="1392478" y="1765617"/>
                  </a:lnTo>
                  <a:close/>
                </a:path>
                <a:path w="4549775" h="1806575">
                  <a:moveTo>
                    <a:pt x="1420012" y="1768652"/>
                  </a:moveTo>
                  <a:lnTo>
                    <a:pt x="1417675" y="1766544"/>
                  </a:lnTo>
                  <a:lnTo>
                    <a:pt x="1415351" y="1768881"/>
                  </a:lnTo>
                  <a:lnTo>
                    <a:pt x="1415351" y="1770989"/>
                  </a:lnTo>
                  <a:lnTo>
                    <a:pt x="1417675" y="1773085"/>
                  </a:lnTo>
                  <a:lnTo>
                    <a:pt x="1420012" y="1770989"/>
                  </a:lnTo>
                  <a:lnTo>
                    <a:pt x="1420012" y="1768652"/>
                  </a:lnTo>
                  <a:close/>
                </a:path>
                <a:path w="4549775" h="1806575">
                  <a:moveTo>
                    <a:pt x="1497495" y="1700047"/>
                  </a:moveTo>
                  <a:lnTo>
                    <a:pt x="1496783" y="1697939"/>
                  </a:lnTo>
                  <a:lnTo>
                    <a:pt x="1496326" y="1697939"/>
                  </a:lnTo>
                  <a:lnTo>
                    <a:pt x="1494688" y="1697710"/>
                  </a:lnTo>
                  <a:lnTo>
                    <a:pt x="1493291" y="1698180"/>
                  </a:lnTo>
                  <a:lnTo>
                    <a:pt x="1491881" y="1698409"/>
                  </a:lnTo>
                  <a:lnTo>
                    <a:pt x="1491881" y="1699806"/>
                  </a:lnTo>
                  <a:lnTo>
                    <a:pt x="1492123" y="1700504"/>
                  </a:lnTo>
                  <a:lnTo>
                    <a:pt x="1493520" y="1700745"/>
                  </a:lnTo>
                  <a:lnTo>
                    <a:pt x="1495158" y="1700974"/>
                  </a:lnTo>
                  <a:lnTo>
                    <a:pt x="1496555" y="1700974"/>
                  </a:lnTo>
                  <a:lnTo>
                    <a:pt x="1496783" y="1701203"/>
                  </a:lnTo>
                  <a:lnTo>
                    <a:pt x="1497495" y="1700276"/>
                  </a:lnTo>
                  <a:lnTo>
                    <a:pt x="1497495" y="1700047"/>
                  </a:lnTo>
                  <a:close/>
                </a:path>
                <a:path w="4549775" h="1806575">
                  <a:moveTo>
                    <a:pt x="1524787" y="1801558"/>
                  </a:moveTo>
                  <a:lnTo>
                    <a:pt x="1522463" y="1799450"/>
                  </a:lnTo>
                  <a:lnTo>
                    <a:pt x="1520126" y="1801558"/>
                  </a:lnTo>
                  <a:lnTo>
                    <a:pt x="1520126" y="1803882"/>
                  </a:lnTo>
                  <a:lnTo>
                    <a:pt x="1522463" y="1805990"/>
                  </a:lnTo>
                  <a:lnTo>
                    <a:pt x="1524787" y="1803882"/>
                  </a:lnTo>
                  <a:lnTo>
                    <a:pt x="1524787" y="1801558"/>
                  </a:lnTo>
                  <a:close/>
                </a:path>
                <a:path w="4549775" h="1806575">
                  <a:moveTo>
                    <a:pt x="1609267" y="140944"/>
                  </a:moveTo>
                  <a:lnTo>
                    <a:pt x="1608569" y="140017"/>
                  </a:lnTo>
                  <a:lnTo>
                    <a:pt x="1608099" y="138379"/>
                  </a:lnTo>
                  <a:lnTo>
                    <a:pt x="1605762" y="137210"/>
                  </a:lnTo>
                  <a:lnTo>
                    <a:pt x="1604137" y="137680"/>
                  </a:lnTo>
                  <a:lnTo>
                    <a:pt x="1602740" y="137680"/>
                  </a:lnTo>
                  <a:lnTo>
                    <a:pt x="1603438" y="138849"/>
                  </a:lnTo>
                  <a:lnTo>
                    <a:pt x="1603908" y="140474"/>
                  </a:lnTo>
                  <a:lnTo>
                    <a:pt x="1604835" y="140716"/>
                  </a:lnTo>
                  <a:lnTo>
                    <a:pt x="1606232" y="141414"/>
                  </a:lnTo>
                  <a:lnTo>
                    <a:pt x="1607870" y="140944"/>
                  </a:lnTo>
                  <a:lnTo>
                    <a:pt x="1609267" y="140944"/>
                  </a:lnTo>
                  <a:close/>
                </a:path>
                <a:path w="4549775" h="1806575">
                  <a:moveTo>
                    <a:pt x="1655940" y="234988"/>
                  </a:moveTo>
                  <a:lnTo>
                    <a:pt x="1653603" y="232892"/>
                  </a:lnTo>
                  <a:lnTo>
                    <a:pt x="1651279" y="234988"/>
                  </a:lnTo>
                  <a:lnTo>
                    <a:pt x="1651279" y="237324"/>
                  </a:lnTo>
                  <a:lnTo>
                    <a:pt x="1653603" y="239420"/>
                  </a:lnTo>
                  <a:lnTo>
                    <a:pt x="1655940" y="237096"/>
                  </a:lnTo>
                  <a:lnTo>
                    <a:pt x="1655940" y="234988"/>
                  </a:lnTo>
                  <a:close/>
                </a:path>
                <a:path w="4549775" h="1806575">
                  <a:moveTo>
                    <a:pt x="1747888" y="2565"/>
                  </a:moveTo>
                  <a:lnTo>
                    <a:pt x="1745322" y="0"/>
                  </a:lnTo>
                  <a:lnTo>
                    <a:pt x="1743214" y="2794"/>
                  </a:lnTo>
                  <a:lnTo>
                    <a:pt x="1742287" y="4902"/>
                  </a:lnTo>
                  <a:lnTo>
                    <a:pt x="1746250" y="6527"/>
                  </a:lnTo>
                  <a:lnTo>
                    <a:pt x="1747189" y="4432"/>
                  </a:lnTo>
                  <a:lnTo>
                    <a:pt x="1747888" y="2565"/>
                  </a:lnTo>
                  <a:close/>
                </a:path>
                <a:path w="4549775" h="1806575">
                  <a:moveTo>
                    <a:pt x="1836102" y="1800390"/>
                  </a:moveTo>
                  <a:lnTo>
                    <a:pt x="1835861" y="1798751"/>
                  </a:lnTo>
                  <a:lnTo>
                    <a:pt x="1833765" y="1795957"/>
                  </a:lnTo>
                  <a:lnTo>
                    <a:pt x="1831657" y="1798993"/>
                  </a:lnTo>
                  <a:lnTo>
                    <a:pt x="1830730" y="1801088"/>
                  </a:lnTo>
                  <a:lnTo>
                    <a:pt x="1834235" y="1802257"/>
                  </a:lnTo>
                  <a:lnTo>
                    <a:pt x="1836102" y="1800390"/>
                  </a:lnTo>
                  <a:close/>
                </a:path>
                <a:path w="4549775" h="1806575">
                  <a:moveTo>
                    <a:pt x="1963280" y="1686509"/>
                  </a:moveTo>
                  <a:lnTo>
                    <a:pt x="1960016" y="1684642"/>
                  </a:lnTo>
                  <a:lnTo>
                    <a:pt x="1960714" y="1686737"/>
                  </a:lnTo>
                  <a:lnTo>
                    <a:pt x="1958378" y="1689773"/>
                  </a:lnTo>
                  <a:lnTo>
                    <a:pt x="1961883" y="1690941"/>
                  </a:lnTo>
                  <a:lnTo>
                    <a:pt x="1963280" y="1686509"/>
                  </a:lnTo>
                  <a:close/>
                </a:path>
                <a:path w="4549775" h="1806575">
                  <a:moveTo>
                    <a:pt x="2005990" y="234289"/>
                  </a:moveTo>
                  <a:lnTo>
                    <a:pt x="2003882" y="231952"/>
                  </a:lnTo>
                  <a:lnTo>
                    <a:pt x="2001545" y="231952"/>
                  </a:lnTo>
                  <a:lnTo>
                    <a:pt x="1999449" y="234289"/>
                  </a:lnTo>
                  <a:lnTo>
                    <a:pt x="2001545" y="236855"/>
                  </a:lnTo>
                  <a:lnTo>
                    <a:pt x="2003653" y="236855"/>
                  </a:lnTo>
                  <a:lnTo>
                    <a:pt x="2005990" y="234289"/>
                  </a:lnTo>
                  <a:close/>
                </a:path>
                <a:path w="4549775" h="1806575">
                  <a:moveTo>
                    <a:pt x="2049157" y="1738083"/>
                  </a:moveTo>
                  <a:lnTo>
                    <a:pt x="2048929" y="1736445"/>
                  </a:lnTo>
                  <a:lnTo>
                    <a:pt x="2046820" y="1733651"/>
                  </a:lnTo>
                  <a:lnTo>
                    <a:pt x="2044725" y="1736674"/>
                  </a:lnTo>
                  <a:lnTo>
                    <a:pt x="2043785" y="1738782"/>
                  </a:lnTo>
                  <a:lnTo>
                    <a:pt x="2047290" y="1739950"/>
                  </a:lnTo>
                  <a:lnTo>
                    <a:pt x="2049157" y="1738083"/>
                  </a:lnTo>
                  <a:close/>
                </a:path>
                <a:path w="4549775" h="1806575">
                  <a:moveTo>
                    <a:pt x="2051494" y="234530"/>
                  </a:moveTo>
                  <a:lnTo>
                    <a:pt x="2050326" y="231025"/>
                  </a:lnTo>
                  <a:lnTo>
                    <a:pt x="2047290" y="233362"/>
                  </a:lnTo>
                  <a:lnTo>
                    <a:pt x="2045195" y="232664"/>
                  </a:lnTo>
                  <a:lnTo>
                    <a:pt x="2047290" y="236156"/>
                  </a:lnTo>
                  <a:lnTo>
                    <a:pt x="2051494" y="234530"/>
                  </a:lnTo>
                  <a:close/>
                </a:path>
                <a:path w="4549775" h="1806575">
                  <a:moveTo>
                    <a:pt x="2085327" y="1800390"/>
                  </a:moveTo>
                  <a:lnTo>
                    <a:pt x="2085098" y="1798751"/>
                  </a:lnTo>
                  <a:lnTo>
                    <a:pt x="2082990" y="1795957"/>
                  </a:lnTo>
                  <a:lnTo>
                    <a:pt x="2080895" y="1798993"/>
                  </a:lnTo>
                  <a:lnTo>
                    <a:pt x="2079955" y="1801088"/>
                  </a:lnTo>
                  <a:lnTo>
                    <a:pt x="2083460" y="1802257"/>
                  </a:lnTo>
                  <a:lnTo>
                    <a:pt x="2085327" y="1800390"/>
                  </a:lnTo>
                  <a:close/>
                </a:path>
                <a:path w="4549775" h="1806575">
                  <a:moveTo>
                    <a:pt x="2123605" y="234530"/>
                  </a:moveTo>
                  <a:lnTo>
                    <a:pt x="2122436" y="231025"/>
                  </a:lnTo>
                  <a:lnTo>
                    <a:pt x="2119401" y="233362"/>
                  </a:lnTo>
                  <a:lnTo>
                    <a:pt x="2117306" y="232664"/>
                  </a:lnTo>
                  <a:lnTo>
                    <a:pt x="2119401" y="236156"/>
                  </a:lnTo>
                  <a:lnTo>
                    <a:pt x="2123605" y="234530"/>
                  </a:lnTo>
                  <a:close/>
                </a:path>
                <a:path w="4549775" h="1806575">
                  <a:moveTo>
                    <a:pt x="2162810" y="1700047"/>
                  </a:moveTo>
                  <a:lnTo>
                    <a:pt x="2162098" y="1697939"/>
                  </a:lnTo>
                  <a:lnTo>
                    <a:pt x="2161641" y="1697939"/>
                  </a:lnTo>
                  <a:lnTo>
                    <a:pt x="2160003" y="1697710"/>
                  </a:lnTo>
                  <a:lnTo>
                    <a:pt x="2158606" y="1698180"/>
                  </a:lnTo>
                  <a:lnTo>
                    <a:pt x="2157209" y="1698409"/>
                  </a:lnTo>
                  <a:lnTo>
                    <a:pt x="2157209" y="1699806"/>
                  </a:lnTo>
                  <a:lnTo>
                    <a:pt x="2157438" y="1700504"/>
                  </a:lnTo>
                  <a:lnTo>
                    <a:pt x="2159076" y="1700745"/>
                  </a:lnTo>
                  <a:lnTo>
                    <a:pt x="2160473" y="1700974"/>
                  </a:lnTo>
                  <a:lnTo>
                    <a:pt x="2161870" y="1700974"/>
                  </a:lnTo>
                  <a:lnTo>
                    <a:pt x="2162111" y="1701203"/>
                  </a:lnTo>
                  <a:lnTo>
                    <a:pt x="2162810" y="1700276"/>
                  </a:lnTo>
                  <a:lnTo>
                    <a:pt x="2162810" y="1700047"/>
                  </a:lnTo>
                  <a:close/>
                </a:path>
                <a:path w="4549775" h="1806575">
                  <a:moveTo>
                    <a:pt x="2241677" y="1794319"/>
                  </a:moveTo>
                  <a:lnTo>
                    <a:pt x="2237244" y="1792922"/>
                  </a:lnTo>
                  <a:lnTo>
                    <a:pt x="2235377" y="1796186"/>
                  </a:lnTo>
                  <a:lnTo>
                    <a:pt x="2237486" y="1795487"/>
                  </a:lnTo>
                  <a:lnTo>
                    <a:pt x="2240508" y="1797824"/>
                  </a:lnTo>
                  <a:lnTo>
                    <a:pt x="2241296" y="1795487"/>
                  </a:lnTo>
                  <a:lnTo>
                    <a:pt x="2241677" y="1794319"/>
                  </a:lnTo>
                  <a:close/>
                </a:path>
                <a:path w="4549775" h="1806575">
                  <a:moveTo>
                    <a:pt x="2294191" y="1715681"/>
                  </a:moveTo>
                  <a:lnTo>
                    <a:pt x="2289759" y="1714271"/>
                  </a:lnTo>
                  <a:lnTo>
                    <a:pt x="2287892" y="1717548"/>
                  </a:lnTo>
                  <a:lnTo>
                    <a:pt x="2289987" y="1716849"/>
                  </a:lnTo>
                  <a:lnTo>
                    <a:pt x="2292781" y="1719173"/>
                  </a:lnTo>
                  <a:lnTo>
                    <a:pt x="2293721" y="1716849"/>
                  </a:lnTo>
                  <a:lnTo>
                    <a:pt x="2294191" y="1715681"/>
                  </a:lnTo>
                  <a:close/>
                </a:path>
                <a:path w="4549775" h="1806575">
                  <a:moveTo>
                    <a:pt x="2299093" y="1778215"/>
                  </a:moveTo>
                  <a:lnTo>
                    <a:pt x="2295588" y="1777047"/>
                  </a:lnTo>
                  <a:lnTo>
                    <a:pt x="2293721" y="1778914"/>
                  </a:lnTo>
                  <a:lnTo>
                    <a:pt x="2293950" y="1780552"/>
                  </a:lnTo>
                  <a:lnTo>
                    <a:pt x="2296058" y="1783346"/>
                  </a:lnTo>
                  <a:lnTo>
                    <a:pt x="2298154" y="1780324"/>
                  </a:lnTo>
                  <a:lnTo>
                    <a:pt x="2299093" y="1778215"/>
                  </a:lnTo>
                  <a:close/>
                </a:path>
                <a:path w="4549775" h="1806575">
                  <a:moveTo>
                    <a:pt x="2366060" y="1705648"/>
                  </a:moveTo>
                  <a:lnTo>
                    <a:pt x="2364194" y="1703781"/>
                  </a:lnTo>
                  <a:lnTo>
                    <a:pt x="2362568" y="1704009"/>
                  </a:lnTo>
                  <a:lnTo>
                    <a:pt x="2359761" y="1706105"/>
                  </a:lnTo>
                  <a:lnTo>
                    <a:pt x="2362568" y="1708213"/>
                  </a:lnTo>
                  <a:lnTo>
                    <a:pt x="2364663" y="1709140"/>
                  </a:lnTo>
                  <a:lnTo>
                    <a:pt x="2366060" y="1705648"/>
                  </a:lnTo>
                  <a:close/>
                </a:path>
                <a:path w="4549775" h="1806575">
                  <a:moveTo>
                    <a:pt x="2494407" y="1761413"/>
                  </a:moveTo>
                  <a:lnTo>
                    <a:pt x="2493480" y="1760715"/>
                  </a:lnTo>
                  <a:lnTo>
                    <a:pt x="2493251" y="1760715"/>
                  </a:lnTo>
                  <a:lnTo>
                    <a:pt x="2491143" y="1761413"/>
                  </a:lnTo>
                  <a:lnTo>
                    <a:pt x="2491143" y="1761883"/>
                  </a:lnTo>
                  <a:lnTo>
                    <a:pt x="2490914" y="1763522"/>
                  </a:lnTo>
                  <a:lnTo>
                    <a:pt x="2491384" y="1764919"/>
                  </a:lnTo>
                  <a:lnTo>
                    <a:pt x="2491613" y="1766316"/>
                  </a:lnTo>
                  <a:lnTo>
                    <a:pt x="2492311" y="1766087"/>
                  </a:lnTo>
                  <a:lnTo>
                    <a:pt x="2493708" y="1766087"/>
                  </a:lnTo>
                  <a:lnTo>
                    <a:pt x="2493949" y="1764449"/>
                  </a:lnTo>
                  <a:lnTo>
                    <a:pt x="2494178" y="1763052"/>
                  </a:lnTo>
                  <a:lnTo>
                    <a:pt x="2494178" y="1761655"/>
                  </a:lnTo>
                  <a:lnTo>
                    <a:pt x="2494407" y="1761413"/>
                  </a:lnTo>
                  <a:close/>
                </a:path>
                <a:path w="4549775" h="1806575">
                  <a:moveTo>
                    <a:pt x="2503513" y="1685810"/>
                  </a:moveTo>
                  <a:lnTo>
                    <a:pt x="2501646" y="1683943"/>
                  </a:lnTo>
                  <a:lnTo>
                    <a:pt x="2500007" y="1684172"/>
                  </a:lnTo>
                  <a:lnTo>
                    <a:pt x="2497213" y="1686267"/>
                  </a:lnTo>
                  <a:lnTo>
                    <a:pt x="2500249" y="1688376"/>
                  </a:lnTo>
                  <a:lnTo>
                    <a:pt x="2502344" y="1689544"/>
                  </a:lnTo>
                  <a:lnTo>
                    <a:pt x="2503513" y="1685810"/>
                  </a:lnTo>
                  <a:close/>
                </a:path>
                <a:path w="4549775" h="1806575">
                  <a:moveTo>
                    <a:pt x="2507475" y="1715681"/>
                  </a:moveTo>
                  <a:lnTo>
                    <a:pt x="2506078" y="1711248"/>
                  </a:lnTo>
                  <a:lnTo>
                    <a:pt x="2502585" y="1712404"/>
                  </a:lnTo>
                  <a:lnTo>
                    <a:pt x="2504910" y="1715439"/>
                  </a:lnTo>
                  <a:lnTo>
                    <a:pt x="2504211" y="1717548"/>
                  </a:lnTo>
                  <a:lnTo>
                    <a:pt x="2507475" y="1715681"/>
                  </a:lnTo>
                  <a:close/>
                </a:path>
                <a:path w="4549775" h="1806575">
                  <a:moveTo>
                    <a:pt x="2510752" y="1753476"/>
                  </a:moveTo>
                  <a:lnTo>
                    <a:pt x="2508643" y="1750212"/>
                  </a:lnTo>
                  <a:lnTo>
                    <a:pt x="2504452" y="1751609"/>
                  </a:lnTo>
                  <a:lnTo>
                    <a:pt x="2505608" y="1755114"/>
                  </a:lnTo>
                  <a:lnTo>
                    <a:pt x="2508643" y="1752777"/>
                  </a:lnTo>
                  <a:lnTo>
                    <a:pt x="2510752" y="1753476"/>
                  </a:lnTo>
                  <a:close/>
                </a:path>
                <a:path w="4549775" h="1806575">
                  <a:moveTo>
                    <a:pt x="2517051" y="1755343"/>
                  </a:moveTo>
                  <a:lnTo>
                    <a:pt x="2515882" y="1751850"/>
                  </a:lnTo>
                  <a:lnTo>
                    <a:pt x="2512847" y="1754187"/>
                  </a:lnTo>
                  <a:lnTo>
                    <a:pt x="2510752" y="1753476"/>
                  </a:lnTo>
                  <a:lnTo>
                    <a:pt x="2512618" y="1756981"/>
                  </a:lnTo>
                  <a:lnTo>
                    <a:pt x="2517051" y="1755343"/>
                  </a:lnTo>
                  <a:close/>
                </a:path>
                <a:path w="4549775" h="1806575">
                  <a:moveTo>
                    <a:pt x="2590787" y="1693037"/>
                  </a:moveTo>
                  <a:lnTo>
                    <a:pt x="2587294" y="1691868"/>
                  </a:lnTo>
                  <a:lnTo>
                    <a:pt x="2585428" y="1693735"/>
                  </a:lnTo>
                  <a:lnTo>
                    <a:pt x="2585656" y="1695373"/>
                  </a:lnTo>
                  <a:lnTo>
                    <a:pt x="2587752" y="1698180"/>
                  </a:lnTo>
                  <a:lnTo>
                    <a:pt x="2589860" y="1695145"/>
                  </a:lnTo>
                  <a:lnTo>
                    <a:pt x="2590787" y="1693037"/>
                  </a:lnTo>
                  <a:close/>
                </a:path>
                <a:path w="4549775" h="1806575">
                  <a:moveTo>
                    <a:pt x="2643301" y="1679968"/>
                  </a:moveTo>
                  <a:lnTo>
                    <a:pt x="2639568" y="1678571"/>
                  </a:lnTo>
                  <a:lnTo>
                    <a:pt x="2637701" y="1680438"/>
                  </a:lnTo>
                  <a:lnTo>
                    <a:pt x="2637929" y="1682076"/>
                  </a:lnTo>
                  <a:lnTo>
                    <a:pt x="2640025" y="1684870"/>
                  </a:lnTo>
                  <a:lnTo>
                    <a:pt x="2642362" y="1682076"/>
                  </a:lnTo>
                  <a:lnTo>
                    <a:pt x="2643301" y="1679968"/>
                  </a:lnTo>
                  <a:close/>
                </a:path>
                <a:path w="4549775" h="1806575">
                  <a:moveTo>
                    <a:pt x="2661031" y="1755813"/>
                  </a:moveTo>
                  <a:lnTo>
                    <a:pt x="2660332" y="1753717"/>
                  </a:lnTo>
                  <a:lnTo>
                    <a:pt x="2659862" y="1753717"/>
                  </a:lnTo>
                  <a:lnTo>
                    <a:pt x="2658237" y="1753476"/>
                  </a:lnTo>
                  <a:lnTo>
                    <a:pt x="2656827" y="1753946"/>
                  </a:lnTo>
                  <a:lnTo>
                    <a:pt x="2655430" y="1754187"/>
                  </a:lnTo>
                  <a:lnTo>
                    <a:pt x="2655430" y="1755584"/>
                  </a:lnTo>
                  <a:lnTo>
                    <a:pt x="2655671" y="1756283"/>
                  </a:lnTo>
                  <a:lnTo>
                    <a:pt x="2657297" y="1756511"/>
                  </a:lnTo>
                  <a:lnTo>
                    <a:pt x="2658707" y="1756752"/>
                  </a:lnTo>
                  <a:lnTo>
                    <a:pt x="2660104" y="1756752"/>
                  </a:lnTo>
                  <a:lnTo>
                    <a:pt x="2660332" y="1756981"/>
                  </a:lnTo>
                  <a:lnTo>
                    <a:pt x="2661031" y="1756041"/>
                  </a:lnTo>
                  <a:lnTo>
                    <a:pt x="2661031" y="1755813"/>
                  </a:lnTo>
                  <a:close/>
                </a:path>
                <a:path w="4549775" h="1806575">
                  <a:moveTo>
                    <a:pt x="2707944" y="1696542"/>
                  </a:moveTo>
                  <a:lnTo>
                    <a:pt x="2705608" y="1694446"/>
                  </a:lnTo>
                  <a:lnTo>
                    <a:pt x="2703271" y="1696770"/>
                  </a:lnTo>
                  <a:lnTo>
                    <a:pt x="2703271" y="1698879"/>
                  </a:lnTo>
                  <a:lnTo>
                    <a:pt x="2705608" y="1700974"/>
                  </a:lnTo>
                  <a:lnTo>
                    <a:pt x="2707944" y="1698879"/>
                  </a:lnTo>
                  <a:lnTo>
                    <a:pt x="2707944" y="1696542"/>
                  </a:lnTo>
                  <a:close/>
                </a:path>
                <a:path w="4549775" h="1806575">
                  <a:moveTo>
                    <a:pt x="2815513" y="1697710"/>
                  </a:moveTo>
                  <a:lnTo>
                    <a:pt x="2815056" y="1696313"/>
                  </a:lnTo>
                  <a:lnTo>
                    <a:pt x="2814815" y="1694903"/>
                  </a:lnTo>
                  <a:lnTo>
                    <a:pt x="2814116" y="1695145"/>
                  </a:lnTo>
                  <a:lnTo>
                    <a:pt x="2812719" y="1695145"/>
                  </a:lnTo>
                  <a:lnTo>
                    <a:pt x="2812491" y="1696770"/>
                  </a:lnTo>
                  <a:lnTo>
                    <a:pt x="2812250" y="1698180"/>
                  </a:lnTo>
                  <a:lnTo>
                    <a:pt x="2812250" y="1699577"/>
                  </a:lnTo>
                  <a:lnTo>
                    <a:pt x="2812021" y="1699806"/>
                  </a:lnTo>
                  <a:lnTo>
                    <a:pt x="2812948" y="1700504"/>
                  </a:lnTo>
                  <a:lnTo>
                    <a:pt x="2813189" y="1700504"/>
                  </a:lnTo>
                  <a:lnTo>
                    <a:pt x="2815285" y="1699806"/>
                  </a:lnTo>
                  <a:lnTo>
                    <a:pt x="2815285" y="1699336"/>
                  </a:lnTo>
                  <a:lnTo>
                    <a:pt x="2815513" y="1697710"/>
                  </a:lnTo>
                  <a:close/>
                </a:path>
                <a:path w="4549775" h="1806575">
                  <a:moveTo>
                    <a:pt x="2822752" y="1739252"/>
                  </a:moveTo>
                  <a:lnTo>
                    <a:pt x="2820416" y="1737144"/>
                  </a:lnTo>
                  <a:lnTo>
                    <a:pt x="2818092" y="1739252"/>
                  </a:lnTo>
                  <a:lnTo>
                    <a:pt x="2818092" y="1741576"/>
                  </a:lnTo>
                  <a:lnTo>
                    <a:pt x="2820416" y="1743684"/>
                  </a:lnTo>
                  <a:lnTo>
                    <a:pt x="2822752" y="1741576"/>
                  </a:lnTo>
                  <a:lnTo>
                    <a:pt x="2822752" y="1739252"/>
                  </a:lnTo>
                  <a:close/>
                </a:path>
                <a:path w="4549775" h="1806575">
                  <a:moveTo>
                    <a:pt x="2844457" y="1781949"/>
                  </a:moveTo>
                  <a:lnTo>
                    <a:pt x="2843758" y="1779854"/>
                  </a:lnTo>
                  <a:lnTo>
                    <a:pt x="2843288" y="1779854"/>
                  </a:lnTo>
                  <a:lnTo>
                    <a:pt x="2841650" y="1779612"/>
                  </a:lnTo>
                  <a:lnTo>
                    <a:pt x="2840253" y="1780082"/>
                  </a:lnTo>
                  <a:lnTo>
                    <a:pt x="2838856" y="1780324"/>
                  </a:lnTo>
                  <a:lnTo>
                    <a:pt x="2838856" y="1781721"/>
                  </a:lnTo>
                  <a:lnTo>
                    <a:pt x="2839085" y="1782419"/>
                  </a:lnTo>
                  <a:lnTo>
                    <a:pt x="2840723" y="1782648"/>
                  </a:lnTo>
                  <a:lnTo>
                    <a:pt x="2842120" y="1782889"/>
                  </a:lnTo>
                  <a:lnTo>
                    <a:pt x="2843530" y="1782889"/>
                  </a:lnTo>
                  <a:lnTo>
                    <a:pt x="2843758" y="1783118"/>
                  </a:lnTo>
                  <a:lnTo>
                    <a:pt x="2844457" y="1782178"/>
                  </a:lnTo>
                  <a:lnTo>
                    <a:pt x="2844457" y="1781949"/>
                  </a:lnTo>
                  <a:close/>
                </a:path>
                <a:path w="4549775" h="1806575">
                  <a:moveTo>
                    <a:pt x="2992170" y="1705648"/>
                  </a:moveTo>
                  <a:lnTo>
                    <a:pt x="2990075" y="1703781"/>
                  </a:lnTo>
                  <a:lnTo>
                    <a:pt x="2988437" y="1704009"/>
                  </a:lnTo>
                  <a:lnTo>
                    <a:pt x="2985643" y="1706105"/>
                  </a:lnTo>
                  <a:lnTo>
                    <a:pt x="2988678" y="1708213"/>
                  </a:lnTo>
                  <a:lnTo>
                    <a:pt x="2990773" y="1709140"/>
                  </a:lnTo>
                  <a:lnTo>
                    <a:pt x="2992170" y="1705648"/>
                  </a:lnTo>
                  <a:close/>
                </a:path>
                <a:path w="4549775" h="1806575">
                  <a:moveTo>
                    <a:pt x="3136862" y="1705648"/>
                  </a:moveTo>
                  <a:lnTo>
                    <a:pt x="3135922" y="1704936"/>
                  </a:lnTo>
                  <a:lnTo>
                    <a:pt x="3135693" y="1704936"/>
                  </a:lnTo>
                  <a:lnTo>
                    <a:pt x="3133598" y="1705648"/>
                  </a:lnTo>
                  <a:lnTo>
                    <a:pt x="3133598" y="1706105"/>
                  </a:lnTo>
                  <a:lnTo>
                    <a:pt x="3133356" y="1707743"/>
                  </a:lnTo>
                  <a:lnTo>
                    <a:pt x="3133826" y="1709140"/>
                  </a:lnTo>
                  <a:lnTo>
                    <a:pt x="3134055" y="1710537"/>
                  </a:lnTo>
                  <a:lnTo>
                    <a:pt x="3134753" y="1710537"/>
                  </a:lnTo>
                  <a:lnTo>
                    <a:pt x="3135465" y="1710309"/>
                  </a:lnTo>
                  <a:lnTo>
                    <a:pt x="3136163" y="1710309"/>
                  </a:lnTo>
                  <a:lnTo>
                    <a:pt x="3136392" y="1708670"/>
                  </a:lnTo>
                  <a:lnTo>
                    <a:pt x="3136620" y="1707273"/>
                  </a:lnTo>
                  <a:lnTo>
                    <a:pt x="3136620" y="1705876"/>
                  </a:lnTo>
                  <a:lnTo>
                    <a:pt x="3136862" y="1705648"/>
                  </a:lnTo>
                  <a:close/>
                </a:path>
                <a:path w="4549775" h="1806575">
                  <a:moveTo>
                    <a:pt x="3145955" y="1686039"/>
                  </a:moveTo>
                  <a:lnTo>
                    <a:pt x="3145726" y="1685340"/>
                  </a:lnTo>
                  <a:lnTo>
                    <a:pt x="3144088" y="1685112"/>
                  </a:lnTo>
                  <a:lnTo>
                    <a:pt x="3142691" y="1684870"/>
                  </a:lnTo>
                  <a:lnTo>
                    <a:pt x="3141294" y="1684870"/>
                  </a:lnTo>
                  <a:lnTo>
                    <a:pt x="3141065" y="1684642"/>
                  </a:lnTo>
                  <a:lnTo>
                    <a:pt x="3140354" y="1685569"/>
                  </a:lnTo>
                  <a:lnTo>
                    <a:pt x="3140354" y="1685810"/>
                  </a:lnTo>
                  <a:lnTo>
                    <a:pt x="3141065" y="1687906"/>
                  </a:lnTo>
                  <a:lnTo>
                    <a:pt x="3141522" y="1687906"/>
                  </a:lnTo>
                  <a:lnTo>
                    <a:pt x="3143161" y="1688134"/>
                  </a:lnTo>
                  <a:lnTo>
                    <a:pt x="3144558" y="1687677"/>
                  </a:lnTo>
                  <a:lnTo>
                    <a:pt x="3145955" y="1687436"/>
                  </a:lnTo>
                  <a:lnTo>
                    <a:pt x="3145955" y="1686039"/>
                  </a:lnTo>
                  <a:close/>
                </a:path>
                <a:path w="4549775" h="1806575">
                  <a:moveTo>
                    <a:pt x="3146425" y="1715909"/>
                  </a:moveTo>
                  <a:lnTo>
                    <a:pt x="3144329" y="1713572"/>
                  </a:lnTo>
                  <a:lnTo>
                    <a:pt x="3142221" y="1713572"/>
                  </a:lnTo>
                  <a:lnTo>
                    <a:pt x="3139897" y="1715909"/>
                  </a:lnTo>
                  <a:lnTo>
                    <a:pt x="3141992" y="1718246"/>
                  </a:lnTo>
                  <a:lnTo>
                    <a:pt x="3144329" y="1718246"/>
                  </a:lnTo>
                  <a:lnTo>
                    <a:pt x="3146425" y="1715909"/>
                  </a:lnTo>
                  <a:close/>
                </a:path>
                <a:path w="4549775" h="1806575">
                  <a:moveTo>
                    <a:pt x="3186569" y="1767484"/>
                  </a:moveTo>
                  <a:lnTo>
                    <a:pt x="3186328" y="1765846"/>
                  </a:lnTo>
                  <a:lnTo>
                    <a:pt x="3184233" y="1763052"/>
                  </a:lnTo>
                  <a:lnTo>
                    <a:pt x="3182137" y="1766087"/>
                  </a:lnTo>
                  <a:lnTo>
                    <a:pt x="3181197" y="1768182"/>
                  </a:lnTo>
                  <a:lnTo>
                    <a:pt x="3184702" y="1769579"/>
                  </a:lnTo>
                  <a:lnTo>
                    <a:pt x="3186569" y="1767484"/>
                  </a:lnTo>
                  <a:close/>
                </a:path>
                <a:path w="4549775" h="1806575">
                  <a:moveTo>
                    <a:pt x="3248876" y="1739252"/>
                  </a:moveTo>
                  <a:lnTo>
                    <a:pt x="3246539" y="1737144"/>
                  </a:lnTo>
                  <a:lnTo>
                    <a:pt x="3244202" y="1739252"/>
                  </a:lnTo>
                  <a:lnTo>
                    <a:pt x="3244202" y="1741576"/>
                  </a:lnTo>
                  <a:lnTo>
                    <a:pt x="3246539" y="1743684"/>
                  </a:lnTo>
                  <a:lnTo>
                    <a:pt x="3248876" y="1741576"/>
                  </a:lnTo>
                  <a:lnTo>
                    <a:pt x="3248876" y="1739252"/>
                  </a:lnTo>
                  <a:close/>
                </a:path>
                <a:path w="4549775" h="1806575">
                  <a:moveTo>
                    <a:pt x="3356914" y="1798281"/>
                  </a:moveTo>
                  <a:lnTo>
                    <a:pt x="3354590" y="1796186"/>
                  </a:lnTo>
                  <a:lnTo>
                    <a:pt x="3352254" y="1798281"/>
                  </a:lnTo>
                  <a:lnTo>
                    <a:pt x="3352254" y="1800618"/>
                  </a:lnTo>
                  <a:lnTo>
                    <a:pt x="3354590" y="1802726"/>
                  </a:lnTo>
                  <a:lnTo>
                    <a:pt x="3356914" y="1800618"/>
                  </a:lnTo>
                  <a:lnTo>
                    <a:pt x="3356914" y="1798281"/>
                  </a:lnTo>
                  <a:close/>
                </a:path>
                <a:path w="4549775" h="1806575">
                  <a:moveTo>
                    <a:pt x="3359023" y="1790814"/>
                  </a:moveTo>
                  <a:lnTo>
                    <a:pt x="3358781" y="1790115"/>
                  </a:lnTo>
                  <a:lnTo>
                    <a:pt x="3357156" y="1789887"/>
                  </a:lnTo>
                  <a:lnTo>
                    <a:pt x="3355759" y="1789658"/>
                  </a:lnTo>
                  <a:lnTo>
                    <a:pt x="3354349" y="1789658"/>
                  </a:lnTo>
                  <a:lnTo>
                    <a:pt x="3354120" y="1789417"/>
                  </a:lnTo>
                  <a:lnTo>
                    <a:pt x="3353422" y="1790357"/>
                  </a:lnTo>
                  <a:lnTo>
                    <a:pt x="3353422" y="1790585"/>
                  </a:lnTo>
                  <a:lnTo>
                    <a:pt x="3354120" y="1792681"/>
                  </a:lnTo>
                  <a:lnTo>
                    <a:pt x="3354590" y="1792681"/>
                  </a:lnTo>
                  <a:lnTo>
                    <a:pt x="3356216" y="1792922"/>
                  </a:lnTo>
                  <a:lnTo>
                    <a:pt x="3357626" y="1792452"/>
                  </a:lnTo>
                  <a:lnTo>
                    <a:pt x="3359023" y="1792224"/>
                  </a:lnTo>
                  <a:lnTo>
                    <a:pt x="3359023" y="1790814"/>
                  </a:lnTo>
                  <a:close/>
                </a:path>
                <a:path w="4549775" h="1806575">
                  <a:moveTo>
                    <a:pt x="3375583" y="1774482"/>
                  </a:moveTo>
                  <a:lnTo>
                    <a:pt x="3373488" y="1772615"/>
                  </a:lnTo>
                  <a:lnTo>
                    <a:pt x="3371850" y="1772856"/>
                  </a:lnTo>
                  <a:lnTo>
                    <a:pt x="3369056" y="1774952"/>
                  </a:lnTo>
                  <a:lnTo>
                    <a:pt x="3372091" y="1777047"/>
                  </a:lnTo>
                  <a:lnTo>
                    <a:pt x="3374186" y="1777987"/>
                  </a:lnTo>
                  <a:lnTo>
                    <a:pt x="3375583" y="1774482"/>
                  </a:lnTo>
                  <a:close/>
                </a:path>
                <a:path w="4549775" h="1806575">
                  <a:moveTo>
                    <a:pt x="3478974" y="5130"/>
                  </a:moveTo>
                  <a:lnTo>
                    <a:pt x="3474999" y="3492"/>
                  </a:lnTo>
                  <a:lnTo>
                    <a:pt x="3474072" y="5600"/>
                  </a:lnTo>
                  <a:lnTo>
                    <a:pt x="3473373" y="7467"/>
                  </a:lnTo>
                  <a:lnTo>
                    <a:pt x="3475939" y="10033"/>
                  </a:lnTo>
                  <a:lnTo>
                    <a:pt x="3478034" y="7226"/>
                  </a:lnTo>
                  <a:lnTo>
                    <a:pt x="3478974" y="5130"/>
                  </a:lnTo>
                  <a:close/>
                </a:path>
                <a:path w="4549775" h="1806575">
                  <a:moveTo>
                    <a:pt x="3487369" y="1788020"/>
                  </a:moveTo>
                  <a:lnTo>
                    <a:pt x="3485273" y="1785683"/>
                  </a:lnTo>
                  <a:lnTo>
                    <a:pt x="3482937" y="1785683"/>
                  </a:lnTo>
                  <a:lnTo>
                    <a:pt x="3480841" y="1788020"/>
                  </a:lnTo>
                  <a:lnTo>
                    <a:pt x="3482937" y="1790357"/>
                  </a:lnTo>
                  <a:lnTo>
                    <a:pt x="3485273" y="1790357"/>
                  </a:lnTo>
                  <a:lnTo>
                    <a:pt x="3487369" y="1788020"/>
                  </a:lnTo>
                  <a:close/>
                </a:path>
                <a:path w="4549775" h="1806575">
                  <a:moveTo>
                    <a:pt x="3598913" y="1760016"/>
                  </a:moveTo>
                  <a:lnTo>
                    <a:pt x="3598456" y="1758619"/>
                  </a:lnTo>
                  <a:lnTo>
                    <a:pt x="3598214" y="1757210"/>
                  </a:lnTo>
                  <a:lnTo>
                    <a:pt x="3597516" y="1757210"/>
                  </a:lnTo>
                  <a:lnTo>
                    <a:pt x="3596817" y="1757451"/>
                  </a:lnTo>
                  <a:lnTo>
                    <a:pt x="3596119" y="1757451"/>
                  </a:lnTo>
                  <a:lnTo>
                    <a:pt x="3595878" y="1759077"/>
                  </a:lnTo>
                  <a:lnTo>
                    <a:pt x="3595649" y="1760486"/>
                  </a:lnTo>
                  <a:lnTo>
                    <a:pt x="3595649" y="1761883"/>
                  </a:lnTo>
                  <a:lnTo>
                    <a:pt x="3595420" y="1762112"/>
                  </a:lnTo>
                  <a:lnTo>
                    <a:pt x="3596348" y="1762810"/>
                  </a:lnTo>
                  <a:lnTo>
                    <a:pt x="3596589" y="1762810"/>
                  </a:lnTo>
                  <a:lnTo>
                    <a:pt x="3598684" y="1762112"/>
                  </a:lnTo>
                  <a:lnTo>
                    <a:pt x="3598684" y="1761655"/>
                  </a:lnTo>
                  <a:lnTo>
                    <a:pt x="3598913" y="1760016"/>
                  </a:lnTo>
                  <a:close/>
                </a:path>
                <a:path w="4549775" h="1806575">
                  <a:moveTo>
                    <a:pt x="3834841" y="4902"/>
                  </a:moveTo>
                  <a:lnTo>
                    <a:pt x="3832745" y="2565"/>
                  </a:lnTo>
                  <a:lnTo>
                    <a:pt x="3830409" y="2565"/>
                  </a:lnTo>
                  <a:lnTo>
                    <a:pt x="3828313" y="4902"/>
                  </a:lnTo>
                  <a:lnTo>
                    <a:pt x="3830409" y="7226"/>
                  </a:lnTo>
                  <a:lnTo>
                    <a:pt x="3832517" y="7226"/>
                  </a:lnTo>
                  <a:lnTo>
                    <a:pt x="3834841" y="4902"/>
                  </a:lnTo>
                  <a:close/>
                </a:path>
                <a:path w="4549775" h="1806575">
                  <a:moveTo>
                    <a:pt x="3857714" y="1794548"/>
                  </a:moveTo>
                  <a:lnTo>
                    <a:pt x="3855618" y="1792224"/>
                  </a:lnTo>
                  <a:lnTo>
                    <a:pt x="3853281" y="1792224"/>
                  </a:lnTo>
                  <a:lnTo>
                    <a:pt x="3851186" y="1794548"/>
                  </a:lnTo>
                  <a:lnTo>
                    <a:pt x="3853281" y="1796884"/>
                  </a:lnTo>
                  <a:lnTo>
                    <a:pt x="3855618" y="1796884"/>
                  </a:lnTo>
                  <a:lnTo>
                    <a:pt x="3857714" y="1794548"/>
                  </a:lnTo>
                  <a:close/>
                </a:path>
                <a:path w="4549775" h="1806575">
                  <a:moveTo>
                    <a:pt x="4074744" y="1781949"/>
                  </a:moveTo>
                  <a:lnTo>
                    <a:pt x="4072407" y="1779854"/>
                  </a:lnTo>
                  <a:lnTo>
                    <a:pt x="4070070" y="1781949"/>
                  </a:lnTo>
                  <a:lnTo>
                    <a:pt x="4070070" y="1784286"/>
                  </a:lnTo>
                  <a:lnTo>
                    <a:pt x="4072407" y="1786382"/>
                  </a:lnTo>
                  <a:lnTo>
                    <a:pt x="4074744" y="1784057"/>
                  </a:lnTo>
                  <a:lnTo>
                    <a:pt x="4074744" y="1781949"/>
                  </a:lnTo>
                  <a:close/>
                </a:path>
                <a:path w="4549775" h="1806575">
                  <a:moveTo>
                    <a:pt x="4103674" y="1761655"/>
                  </a:moveTo>
                  <a:lnTo>
                    <a:pt x="4101350" y="1759318"/>
                  </a:lnTo>
                  <a:lnTo>
                    <a:pt x="4099242" y="1759318"/>
                  </a:lnTo>
                  <a:lnTo>
                    <a:pt x="4097147" y="1761655"/>
                  </a:lnTo>
                  <a:lnTo>
                    <a:pt x="4099242" y="1763979"/>
                  </a:lnTo>
                  <a:lnTo>
                    <a:pt x="4101579" y="1763979"/>
                  </a:lnTo>
                  <a:lnTo>
                    <a:pt x="4103674" y="1761655"/>
                  </a:lnTo>
                  <a:close/>
                </a:path>
                <a:path w="4549775" h="1806575">
                  <a:moveTo>
                    <a:pt x="4156659" y="1774012"/>
                  </a:moveTo>
                  <a:lnTo>
                    <a:pt x="4156418" y="1772386"/>
                  </a:lnTo>
                  <a:lnTo>
                    <a:pt x="4154322" y="1769579"/>
                  </a:lnTo>
                  <a:lnTo>
                    <a:pt x="4152214" y="1772615"/>
                  </a:lnTo>
                  <a:lnTo>
                    <a:pt x="4151287" y="1774723"/>
                  </a:lnTo>
                  <a:lnTo>
                    <a:pt x="4154792" y="1775879"/>
                  </a:lnTo>
                  <a:lnTo>
                    <a:pt x="4156659" y="1774012"/>
                  </a:lnTo>
                  <a:close/>
                </a:path>
                <a:path w="4549775" h="1806575">
                  <a:moveTo>
                    <a:pt x="4162488" y="1722450"/>
                  </a:moveTo>
                  <a:lnTo>
                    <a:pt x="4160393" y="1720113"/>
                  </a:lnTo>
                  <a:lnTo>
                    <a:pt x="4158056" y="1720113"/>
                  </a:lnTo>
                  <a:lnTo>
                    <a:pt x="4155948" y="1722450"/>
                  </a:lnTo>
                  <a:lnTo>
                    <a:pt x="4158284" y="1724774"/>
                  </a:lnTo>
                  <a:lnTo>
                    <a:pt x="4160393" y="1724774"/>
                  </a:lnTo>
                  <a:lnTo>
                    <a:pt x="4162488" y="1722450"/>
                  </a:lnTo>
                  <a:close/>
                </a:path>
                <a:path w="4549775" h="1806575">
                  <a:moveTo>
                    <a:pt x="4313936" y="1778685"/>
                  </a:moveTo>
                  <a:lnTo>
                    <a:pt x="4311612" y="1776590"/>
                  </a:lnTo>
                  <a:lnTo>
                    <a:pt x="4309275" y="1778685"/>
                  </a:lnTo>
                  <a:lnTo>
                    <a:pt x="4309275" y="1780781"/>
                  </a:lnTo>
                  <a:lnTo>
                    <a:pt x="4311612" y="1783118"/>
                  </a:lnTo>
                  <a:lnTo>
                    <a:pt x="4313936" y="1781022"/>
                  </a:lnTo>
                  <a:lnTo>
                    <a:pt x="4313936" y="1778685"/>
                  </a:lnTo>
                  <a:close/>
                </a:path>
                <a:path w="4549775" h="1806575">
                  <a:moveTo>
                    <a:pt x="4329811" y="1706105"/>
                  </a:moveTo>
                  <a:lnTo>
                    <a:pt x="4327474" y="1703781"/>
                  </a:lnTo>
                  <a:lnTo>
                    <a:pt x="4325378" y="1703781"/>
                  </a:lnTo>
                  <a:lnTo>
                    <a:pt x="4323270" y="1706105"/>
                  </a:lnTo>
                  <a:lnTo>
                    <a:pt x="4325378" y="1708442"/>
                  </a:lnTo>
                  <a:lnTo>
                    <a:pt x="4327703" y="1708442"/>
                  </a:lnTo>
                  <a:lnTo>
                    <a:pt x="4329811" y="1706105"/>
                  </a:lnTo>
                  <a:close/>
                </a:path>
                <a:path w="4549775" h="1806575">
                  <a:moveTo>
                    <a:pt x="4369244" y="1689544"/>
                  </a:moveTo>
                  <a:lnTo>
                    <a:pt x="4366209" y="1687436"/>
                  </a:lnTo>
                  <a:lnTo>
                    <a:pt x="4364342" y="1686509"/>
                  </a:lnTo>
                  <a:lnTo>
                    <a:pt x="4362945" y="1690001"/>
                  </a:lnTo>
                  <a:lnTo>
                    <a:pt x="4364812" y="1691868"/>
                  </a:lnTo>
                  <a:lnTo>
                    <a:pt x="4366450" y="1691640"/>
                  </a:lnTo>
                  <a:lnTo>
                    <a:pt x="4369244" y="1689544"/>
                  </a:lnTo>
                  <a:close/>
                </a:path>
                <a:path w="4549775" h="1806575">
                  <a:moveTo>
                    <a:pt x="4378350" y="1728508"/>
                  </a:moveTo>
                  <a:lnTo>
                    <a:pt x="4376483" y="1726641"/>
                  </a:lnTo>
                  <a:lnTo>
                    <a:pt x="4374845" y="1726882"/>
                  </a:lnTo>
                  <a:lnTo>
                    <a:pt x="4372051" y="1728978"/>
                  </a:lnTo>
                  <a:lnTo>
                    <a:pt x="4375086" y="1731073"/>
                  </a:lnTo>
                  <a:lnTo>
                    <a:pt x="4377182" y="1732013"/>
                  </a:lnTo>
                  <a:lnTo>
                    <a:pt x="4378350" y="1728508"/>
                  </a:lnTo>
                  <a:close/>
                </a:path>
                <a:path w="4549775" h="1806575">
                  <a:moveTo>
                    <a:pt x="4400054" y="1742274"/>
                  </a:moveTo>
                  <a:lnTo>
                    <a:pt x="4396549" y="1740877"/>
                  </a:lnTo>
                  <a:lnTo>
                    <a:pt x="4394682" y="1742744"/>
                  </a:lnTo>
                  <a:lnTo>
                    <a:pt x="4394911" y="1744383"/>
                  </a:lnTo>
                  <a:lnTo>
                    <a:pt x="4397019" y="1747177"/>
                  </a:lnTo>
                  <a:lnTo>
                    <a:pt x="4399115" y="1744383"/>
                  </a:lnTo>
                  <a:lnTo>
                    <a:pt x="4400054" y="1742274"/>
                  </a:lnTo>
                  <a:close/>
                </a:path>
                <a:path w="4549775" h="1806575">
                  <a:moveTo>
                    <a:pt x="4415218" y="1706105"/>
                  </a:moveTo>
                  <a:lnTo>
                    <a:pt x="4412183" y="1704009"/>
                  </a:lnTo>
                  <a:lnTo>
                    <a:pt x="4410087" y="1703070"/>
                  </a:lnTo>
                  <a:lnTo>
                    <a:pt x="4408919" y="1706575"/>
                  </a:lnTo>
                  <a:lnTo>
                    <a:pt x="4410786" y="1708442"/>
                  </a:lnTo>
                  <a:lnTo>
                    <a:pt x="4412424" y="1708213"/>
                  </a:lnTo>
                  <a:lnTo>
                    <a:pt x="4415218" y="1706105"/>
                  </a:lnTo>
                  <a:close/>
                </a:path>
                <a:path w="4549775" h="1806575">
                  <a:moveTo>
                    <a:pt x="4456989" y="1762353"/>
                  </a:moveTo>
                  <a:lnTo>
                    <a:pt x="4456290" y="1760245"/>
                  </a:lnTo>
                  <a:lnTo>
                    <a:pt x="4455820" y="1760245"/>
                  </a:lnTo>
                  <a:lnTo>
                    <a:pt x="4454195" y="1760016"/>
                  </a:lnTo>
                  <a:lnTo>
                    <a:pt x="4452785" y="1760486"/>
                  </a:lnTo>
                  <a:lnTo>
                    <a:pt x="4451388" y="1760715"/>
                  </a:lnTo>
                  <a:lnTo>
                    <a:pt x="4451388" y="1761413"/>
                  </a:lnTo>
                  <a:lnTo>
                    <a:pt x="4451629" y="1762112"/>
                  </a:lnTo>
                  <a:lnTo>
                    <a:pt x="4451629" y="1762810"/>
                  </a:lnTo>
                  <a:lnTo>
                    <a:pt x="4453255" y="1763052"/>
                  </a:lnTo>
                  <a:lnTo>
                    <a:pt x="4454652" y="1763280"/>
                  </a:lnTo>
                  <a:lnTo>
                    <a:pt x="4456061" y="1763280"/>
                  </a:lnTo>
                  <a:lnTo>
                    <a:pt x="4456290" y="1763522"/>
                  </a:lnTo>
                  <a:lnTo>
                    <a:pt x="4456989" y="1762582"/>
                  </a:lnTo>
                  <a:lnTo>
                    <a:pt x="4456989" y="1762353"/>
                  </a:lnTo>
                  <a:close/>
                </a:path>
                <a:path w="4549775" h="1806575">
                  <a:moveTo>
                    <a:pt x="4540072" y="1692109"/>
                  </a:moveTo>
                  <a:lnTo>
                    <a:pt x="4539831" y="1690471"/>
                  </a:lnTo>
                  <a:lnTo>
                    <a:pt x="4537735" y="1687677"/>
                  </a:lnTo>
                  <a:lnTo>
                    <a:pt x="4535640" y="1690712"/>
                  </a:lnTo>
                  <a:lnTo>
                    <a:pt x="4534700" y="1692808"/>
                  </a:lnTo>
                  <a:lnTo>
                    <a:pt x="4538205" y="1693976"/>
                  </a:lnTo>
                  <a:lnTo>
                    <a:pt x="4540072" y="1692109"/>
                  </a:lnTo>
                  <a:close/>
                </a:path>
                <a:path w="4549775" h="1806575">
                  <a:moveTo>
                    <a:pt x="4549406" y="1725714"/>
                  </a:moveTo>
                  <a:lnTo>
                    <a:pt x="4547298" y="1723377"/>
                  </a:lnTo>
                  <a:lnTo>
                    <a:pt x="4544974" y="1723377"/>
                  </a:lnTo>
                  <a:lnTo>
                    <a:pt x="4542866" y="1725714"/>
                  </a:lnTo>
                  <a:lnTo>
                    <a:pt x="4544974" y="1728050"/>
                  </a:lnTo>
                  <a:lnTo>
                    <a:pt x="4547070" y="1728050"/>
                  </a:lnTo>
                  <a:lnTo>
                    <a:pt x="4549406" y="172571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15" name="object 115"/>
            <p:cNvSpPr/>
            <p:nvPr/>
          </p:nvSpPr>
          <p:spPr>
            <a:xfrm>
              <a:off x="1068920" y="4206201"/>
              <a:ext cx="4634865" cy="1879600"/>
            </a:xfrm>
            <a:custGeom>
              <a:avLst/>
              <a:gdLst/>
              <a:ahLst/>
              <a:cxnLst/>
              <a:rect l="l" t="t" r="r" b="b"/>
              <a:pathLst>
                <a:path w="4634865" h="1879600">
                  <a:moveTo>
                    <a:pt x="6527" y="1858035"/>
                  </a:moveTo>
                  <a:lnTo>
                    <a:pt x="2095" y="1856625"/>
                  </a:lnTo>
                  <a:lnTo>
                    <a:pt x="0" y="1860359"/>
                  </a:lnTo>
                  <a:lnTo>
                    <a:pt x="2324" y="1858962"/>
                  </a:lnTo>
                  <a:lnTo>
                    <a:pt x="5359" y="1861299"/>
                  </a:lnTo>
                  <a:lnTo>
                    <a:pt x="6197" y="1858962"/>
                  </a:lnTo>
                  <a:lnTo>
                    <a:pt x="6527" y="1858035"/>
                  </a:lnTo>
                  <a:close/>
                </a:path>
                <a:path w="4634865" h="1879600">
                  <a:moveTo>
                    <a:pt x="94970" y="1824888"/>
                  </a:moveTo>
                  <a:lnTo>
                    <a:pt x="92875" y="1823021"/>
                  </a:lnTo>
                  <a:lnTo>
                    <a:pt x="91236" y="1823262"/>
                  </a:lnTo>
                  <a:lnTo>
                    <a:pt x="88442" y="1825358"/>
                  </a:lnTo>
                  <a:lnTo>
                    <a:pt x="91478" y="1827466"/>
                  </a:lnTo>
                  <a:lnTo>
                    <a:pt x="93573" y="1828393"/>
                  </a:lnTo>
                  <a:lnTo>
                    <a:pt x="94970" y="1824888"/>
                  </a:lnTo>
                  <a:close/>
                </a:path>
                <a:path w="4634865" h="1879600">
                  <a:moveTo>
                    <a:pt x="143979" y="1868538"/>
                  </a:moveTo>
                  <a:lnTo>
                    <a:pt x="143281" y="1866430"/>
                  </a:lnTo>
                  <a:lnTo>
                    <a:pt x="142811" y="1866430"/>
                  </a:lnTo>
                  <a:lnTo>
                    <a:pt x="141185" y="1866201"/>
                  </a:lnTo>
                  <a:lnTo>
                    <a:pt x="139776" y="1866671"/>
                  </a:lnTo>
                  <a:lnTo>
                    <a:pt x="138379" y="1866900"/>
                  </a:lnTo>
                  <a:lnTo>
                    <a:pt x="138379" y="1868297"/>
                  </a:lnTo>
                  <a:lnTo>
                    <a:pt x="138607" y="1868995"/>
                  </a:lnTo>
                  <a:lnTo>
                    <a:pt x="140246" y="1869236"/>
                  </a:lnTo>
                  <a:lnTo>
                    <a:pt x="141643" y="1869465"/>
                  </a:lnTo>
                  <a:lnTo>
                    <a:pt x="143052" y="1869465"/>
                  </a:lnTo>
                  <a:lnTo>
                    <a:pt x="143281" y="1869694"/>
                  </a:lnTo>
                  <a:lnTo>
                    <a:pt x="143979" y="1868766"/>
                  </a:lnTo>
                  <a:lnTo>
                    <a:pt x="143979" y="1868538"/>
                  </a:lnTo>
                  <a:close/>
                </a:path>
                <a:path w="4634865" h="1879600">
                  <a:moveTo>
                    <a:pt x="189953" y="6997"/>
                  </a:moveTo>
                  <a:lnTo>
                    <a:pt x="189255" y="4902"/>
                  </a:lnTo>
                  <a:lnTo>
                    <a:pt x="188785" y="4902"/>
                  </a:lnTo>
                  <a:lnTo>
                    <a:pt x="187147" y="4660"/>
                  </a:lnTo>
                  <a:lnTo>
                    <a:pt x="185750" y="5130"/>
                  </a:lnTo>
                  <a:lnTo>
                    <a:pt x="184353" y="5372"/>
                  </a:lnTo>
                  <a:lnTo>
                    <a:pt x="184353" y="6769"/>
                  </a:lnTo>
                  <a:lnTo>
                    <a:pt x="184581" y="7467"/>
                  </a:lnTo>
                  <a:lnTo>
                    <a:pt x="185991" y="7696"/>
                  </a:lnTo>
                  <a:lnTo>
                    <a:pt x="187617" y="7937"/>
                  </a:lnTo>
                  <a:lnTo>
                    <a:pt x="189014" y="7937"/>
                  </a:lnTo>
                  <a:lnTo>
                    <a:pt x="189255" y="8166"/>
                  </a:lnTo>
                  <a:lnTo>
                    <a:pt x="189953" y="7239"/>
                  </a:lnTo>
                  <a:lnTo>
                    <a:pt x="189953" y="6997"/>
                  </a:lnTo>
                  <a:close/>
                </a:path>
                <a:path w="4634865" h="1879600">
                  <a:moveTo>
                    <a:pt x="200456" y="9563"/>
                  </a:moveTo>
                  <a:lnTo>
                    <a:pt x="197421" y="7467"/>
                  </a:lnTo>
                  <a:lnTo>
                    <a:pt x="195326" y="6527"/>
                  </a:lnTo>
                  <a:lnTo>
                    <a:pt x="193916" y="10502"/>
                  </a:lnTo>
                  <a:lnTo>
                    <a:pt x="196024" y="11430"/>
                  </a:lnTo>
                  <a:lnTo>
                    <a:pt x="197891" y="12128"/>
                  </a:lnTo>
                  <a:lnTo>
                    <a:pt x="200456" y="9563"/>
                  </a:lnTo>
                  <a:close/>
                </a:path>
                <a:path w="4634865" h="1879600">
                  <a:moveTo>
                    <a:pt x="242455" y="1855927"/>
                  </a:moveTo>
                  <a:lnTo>
                    <a:pt x="242227" y="1855228"/>
                  </a:lnTo>
                  <a:lnTo>
                    <a:pt x="242227" y="1853831"/>
                  </a:lnTo>
                  <a:lnTo>
                    <a:pt x="240830" y="1853603"/>
                  </a:lnTo>
                  <a:lnTo>
                    <a:pt x="239191" y="1853361"/>
                  </a:lnTo>
                  <a:lnTo>
                    <a:pt x="237794" y="1853361"/>
                  </a:lnTo>
                  <a:lnTo>
                    <a:pt x="237553" y="1853133"/>
                  </a:lnTo>
                  <a:lnTo>
                    <a:pt x="236855" y="1854060"/>
                  </a:lnTo>
                  <a:lnTo>
                    <a:pt x="236855" y="1854301"/>
                  </a:lnTo>
                  <a:lnTo>
                    <a:pt x="237553" y="1856397"/>
                  </a:lnTo>
                  <a:lnTo>
                    <a:pt x="238023" y="1856397"/>
                  </a:lnTo>
                  <a:lnTo>
                    <a:pt x="239661" y="1856625"/>
                  </a:lnTo>
                  <a:lnTo>
                    <a:pt x="241058" y="1856168"/>
                  </a:lnTo>
                  <a:lnTo>
                    <a:pt x="242455" y="1855927"/>
                  </a:lnTo>
                  <a:close/>
                </a:path>
                <a:path w="4634865" h="1879600">
                  <a:moveTo>
                    <a:pt x="321564" y="6299"/>
                  </a:moveTo>
                  <a:lnTo>
                    <a:pt x="319239" y="3962"/>
                  </a:lnTo>
                  <a:lnTo>
                    <a:pt x="317131" y="3962"/>
                  </a:lnTo>
                  <a:lnTo>
                    <a:pt x="315036" y="6299"/>
                  </a:lnTo>
                  <a:lnTo>
                    <a:pt x="317131" y="8636"/>
                  </a:lnTo>
                  <a:lnTo>
                    <a:pt x="319468" y="8636"/>
                  </a:lnTo>
                  <a:lnTo>
                    <a:pt x="321564" y="6299"/>
                  </a:lnTo>
                  <a:close/>
                </a:path>
                <a:path w="4634865" h="1879600">
                  <a:moveTo>
                    <a:pt x="334175" y="1818360"/>
                  </a:moveTo>
                  <a:lnTo>
                    <a:pt x="332308" y="1816493"/>
                  </a:lnTo>
                  <a:lnTo>
                    <a:pt x="330669" y="1816722"/>
                  </a:lnTo>
                  <a:lnTo>
                    <a:pt x="327875" y="1818830"/>
                  </a:lnTo>
                  <a:lnTo>
                    <a:pt x="330669" y="1820926"/>
                  </a:lnTo>
                  <a:lnTo>
                    <a:pt x="332765" y="1821865"/>
                  </a:lnTo>
                  <a:lnTo>
                    <a:pt x="334175" y="1818360"/>
                  </a:lnTo>
                  <a:close/>
                </a:path>
                <a:path w="4634865" h="1879600">
                  <a:moveTo>
                    <a:pt x="410718" y="1834464"/>
                  </a:moveTo>
                  <a:lnTo>
                    <a:pt x="410476" y="1832825"/>
                  </a:lnTo>
                  <a:lnTo>
                    <a:pt x="408381" y="1830031"/>
                  </a:lnTo>
                  <a:lnTo>
                    <a:pt x="406285" y="1833067"/>
                  </a:lnTo>
                  <a:lnTo>
                    <a:pt x="405345" y="1835162"/>
                  </a:lnTo>
                  <a:lnTo>
                    <a:pt x="408851" y="1836331"/>
                  </a:lnTo>
                  <a:lnTo>
                    <a:pt x="410718" y="1834464"/>
                  </a:lnTo>
                  <a:close/>
                </a:path>
                <a:path w="4634865" h="1879600">
                  <a:moveTo>
                    <a:pt x="419811" y="1835162"/>
                  </a:moveTo>
                  <a:lnTo>
                    <a:pt x="417715" y="1832825"/>
                  </a:lnTo>
                  <a:lnTo>
                    <a:pt x="415378" y="1832825"/>
                  </a:lnTo>
                  <a:lnTo>
                    <a:pt x="413283" y="1835162"/>
                  </a:lnTo>
                  <a:lnTo>
                    <a:pt x="415378" y="1837499"/>
                  </a:lnTo>
                  <a:lnTo>
                    <a:pt x="417715" y="1837499"/>
                  </a:lnTo>
                  <a:lnTo>
                    <a:pt x="419811" y="1835162"/>
                  </a:lnTo>
                  <a:close/>
                </a:path>
                <a:path w="4634865" h="1879600">
                  <a:moveTo>
                    <a:pt x="535330" y="1855470"/>
                  </a:moveTo>
                  <a:lnTo>
                    <a:pt x="532993" y="1853361"/>
                  </a:lnTo>
                  <a:lnTo>
                    <a:pt x="530428" y="1855470"/>
                  </a:lnTo>
                  <a:lnTo>
                    <a:pt x="530428" y="1857565"/>
                  </a:lnTo>
                  <a:lnTo>
                    <a:pt x="532993" y="1859902"/>
                  </a:lnTo>
                  <a:lnTo>
                    <a:pt x="535330" y="1857794"/>
                  </a:lnTo>
                  <a:lnTo>
                    <a:pt x="535330" y="1855470"/>
                  </a:lnTo>
                  <a:close/>
                </a:path>
                <a:path w="4634865" h="1879600">
                  <a:moveTo>
                    <a:pt x="547700" y="145618"/>
                  </a:moveTo>
                  <a:lnTo>
                    <a:pt x="545592" y="146316"/>
                  </a:lnTo>
                  <a:lnTo>
                    <a:pt x="542569" y="143979"/>
                  </a:lnTo>
                  <a:lnTo>
                    <a:pt x="541401" y="147485"/>
                  </a:lnTo>
                  <a:lnTo>
                    <a:pt x="545833" y="148882"/>
                  </a:lnTo>
                  <a:lnTo>
                    <a:pt x="547293" y="146316"/>
                  </a:lnTo>
                  <a:lnTo>
                    <a:pt x="547700" y="145618"/>
                  </a:lnTo>
                  <a:close/>
                </a:path>
                <a:path w="4634865" h="1879600">
                  <a:moveTo>
                    <a:pt x="701713" y="1831898"/>
                  </a:moveTo>
                  <a:lnTo>
                    <a:pt x="699617" y="1829562"/>
                  </a:lnTo>
                  <a:lnTo>
                    <a:pt x="697280" y="1829562"/>
                  </a:lnTo>
                  <a:lnTo>
                    <a:pt x="695185" y="1831898"/>
                  </a:lnTo>
                  <a:lnTo>
                    <a:pt x="697280" y="1834222"/>
                  </a:lnTo>
                  <a:lnTo>
                    <a:pt x="699389" y="1834222"/>
                  </a:lnTo>
                  <a:lnTo>
                    <a:pt x="701713" y="1831898"/>
                  </a:lnTo>
                  <a:close/>
                </a:path>
                <a:path w="4634865" h="1879600">
                  <a:moveTo>
                    <a:pt x="786422" y="1868538"/>
                  </a:moveTo>
                  <a:lnTo>
                    <a:pt x="785723" y="1866430"/>
                  </a:lnTo>
                  <a:lnTo>
                    <a:pt x="785266" y="1866430"/>
                  </a:lnTo>
                  <a:lnTo>
                    <a:pt x="783628" y="1866201"/>
                  </a:lnTo>
                  <a:lnTo>
                    <a:pt x="782231" y="1866671"/>
                  </a:lnTo>
                  <a:lnTo>
                    <a:pt x="780821" y="1866900"/>
                  </a:lnTo>
                  <a:lnTo>
                    <a:pt x="780821" y="1868297"/>
                  </a:lnTo>
                  <a:lnTo>
                    <a:pt x="781062" y="1868995"/>
                  </a:lnTo>
                  <a:lnTo>
                    <a:pt x="782459" y="1869236"/>
                  </a:lnTo>
                  <a:lnTo>
                    <a:pt x="784098" y="1869465"/>
                  </a:lnTo>
                  <a:lnTo>
                    <a:pt x="785495" y="1869465"/>
                  </a:lnTo>
                  <a:lnTo>
                    <a:pt x="785723" y="1869694"/>
                  </a:lnTo>
                  <a:lnTo>
                    <a:pt x="786422" y="1868766"/>
                  </a:lnTo>
                  <a:lnTo>
                    <a:pt x="786422" y="1868538"/>
                  </a:lnTo>
                  <a:close/>
                </a:path>
                <a:path w="4634865" h="1879600">
                  <a:moveTo>
                    <a:pt x="848969" y="1860600"/>
                  </a:moveTo>
                  <a:lnTo>
                    <a:pt x="846861" y="1859661"/>
                  </a:lnTo>
                  <a:lnTo>
                    <a:pt x="845007" y="1858962"/>
                  </a:lnTo>
                  <a:lnTo>
                    <a:pt x="842429" y="1861527"/>
                  </a:lnTo>
                  <a:lnTo>
                    <a:pt x="845235" y="1863636"/>
                  </a:lnTo>
                  <a:lnTo>
                    <a:pt x="847331" y="1864563"/>
                  </a:lnTo>
                  <a:lnTo>
                    <a:pt x="848969" y="1860600"/>
                  </a:lnTo>
                  <a:close/>
                </a:path>
                <a:path w="4634865" h="1879600">
                  <a:moveTo>
                    <a:pt x="1055255" y="147955"/>
                  </a:moveTo>
                  <a:lnTo>
                    <a:pt x="1054557" y="145846"/>
                  </a:lnTo>
                  <a:lnTo>
                    <a:pt x="1054087" y="145846"/>
                  </a:lnTo>
                  <a:lnTo>
                    <a:pt x="1052461" y="145618"/>
                  </a:lnTo>
                  <a:lnTo>
                    <a:pt x="1051064" y="146088"/>
                  </a:lnTo>
                  <a:lnTo>
                    <a:pt x="1049655" y="146316"/>
                  </a:lnTo>
                  <a:lnTo>
                    <a:pt x="1049655" y="147713"/>
                  </a:lnTo>
                  <a:lnTo>
                    <a:pt x="1049896" y="148412"/>
                  </a:lnTo>
                  <a:lnTo>
                    <a:pt x="1051293" y="148653"/>
                  </a:lnTo>
                  <a:lnTo>
                    <a:pt x="1052931" y="148882"/>
                  </a:lnTo>
                  <a:lnTo>
                    <a:pt x="1054328" y="148882"/>
                  </a:lnTo>
                  <a:lnTo>
                    <a:pt x="1054557" y="149123"/>
                  </a:lnTo>
                  <a:lnTo>
                    <a:pt x="1055255" y="148183"/>
                  </a:lnTo>
                  <a:lnTo>
                    <a:pt x="1055255" y="147955"/>
                  </a:lnTo>
                  <a:close/>
                </a:path>
                <a:path w="4634865" h="1879600">
                  <a:moveTo>
                    <a:pt x="1187348" y="1842160"/>
                  </a:moveTo>
                  <a:lnTo>
                    <a:pt x="1185011" y="1840064"/>
                  </a:lnTo>
                  <a:lnTo>
                    <a:pt x="1182674" y="1842401"/>
                  </a:lnTo>
                  <a:lnTo>
                    <a:pt x="1182674" y="1844497"/>
                  </a:lnTo>
                  <a:lnTo>
                    <a:pt x="1185011" y="1846592"/>
                  </a:lnTo>
                  <a:lnTo>
                    <a:pt x="1187348" y="1844497"/>
                  </a:lnTo>
                  <a:lnTo>
                    <a:pt x="1187348" y="1842160"/>
                  </a:lnTo>
                  <a:close/>
                </a:path>
                <a:path w="4634865" h="1879600">
                  <a:moveTo>
                    <a:pt x="1229575" y="1864563"/>
                  </a:moveTo>
                  <a:lnTo>
                    <a:pt x="1226553" y="1862696"/>
                  </a:lnTo>
                  <a:lnTo>
                    <a:pt x="1224445" y="1861769"/>
                  </a:lnTo>
                  <a:lnTo>
                    <a:pt x="1223048" y="1865503"/>
                  </a:lnTo>
                  <a:lnTo>
                    <a:pt x="1225143" y="1866430"/>
                  </a:lnTo>
                  <a:lnTo>
                    <a:pt x="1227010" y="1867128"/>
                  </a:lnTo>
                  <a:lnTo>
                    <a:pt x="1229575" y="1864563"/>
                  </a:lnTo>
                  <a:close/>
                </a:path>
                <a:path w="4634865" h="1879600">
                  <a:moveTo>
                    <a:pt x="1242415" y="1863166"/>
                  </a:moveTo>
                  <a:lnTo>
                    <a:pt x="1240320" y="1863636"/>
                  </a:lnTo>
                  <a:lnTo>
                    <a:pt x="1237513" y="1861527"/>
                  </a:lnTo>
                  <a:lnTo>
                    <a:pt x="1236116" y="1865033"/>
                  </a:lnTo>
                  <a:lnTo>
                    <a:pt x="1240548" y="1866430"/>
                  </a:lnTo>
                  <a:lnTo>
                    <a:pt x="1242148" y="1863636"/>
                  </a:lnTo>
                  <a:lnTo>
                    <a:pt x="1242415" y="1863166"/>
                  </a:lnTo>
                  <a:close/>
                </a:path>
                <a:path w="4634865" h="1879600">
                  <a:moveTo>
                    <a:pt x="1246378" y="3505"/>
                  </a:moveTo>
                  <a:lnTo>
                    <a:pt x="1244053" y="1397"/>
                  </a:lnTo>
                  <a:lnTo>
                    <a:pt x="1241717" y="3733"/>
                  </a:lnTo>
                  <a:lnTo>
                    <a:pt x="1241717" y="5829"/>
                  </a:lnTo>
                  <a:lnTo>
                    <a:pt x="1244053" y="7937"/>
                  </a:lnTo>
                  <a:lnTo>
                    <a:pt x="1246378" y="5829"/>
                  </a:lnTo>
                  <a:lnTo>
                    <a:pt x="1246378" y="3505"/>
                  </a:lnTo>
                  <a:close/>
                </a:path>
                <a:path w="4634865" h="1879600">
                  <a:moveTo>
                    <a:pt x="1279982" y="1835391"/>
                  </a:moveTo>
                  <a:lnTo>
                    <a:pt x="1276489" y="1833994"/>
                  </a:lnTo>
                  <a:lnTo>
                    <a:pt x="1274622" y="1835861"/>
                  </a:lnTo>
                  <a:lnTo>
                    <a:pt x="1274851" y="1837499"/>
                  </a:lnTo>
                  <a:lnTo>
                    <a:pt x="1276959" y="1840293"/>
                  </a:lnTo>
                  <a:lnTo>
                    <a:pt x="1279055" y="1837499"/>
                  </a:lnTo>
                  <a:lnTo>
                    <a:pt x="1279982" y="1835391"/>
                  </a:lnTo>
                  <a:close/>
                </a:path>
                <a:path w="4634865" h="1879600">
                  <a:moveTo>
                    <a:pt x="1380096" y="250634"/>
                  </a:moveTo>
                  <a:lnTo>
                    <a:pt x="1379639" y="249224"/>
                  </a:lnTo>
                  <a:lnTo>
                    <a:pt x="1379397" y="247827"/>
                  </a:lnTo>
                  <a:lnTo>
                    <a:pt x="1378229" y="247827"/>
                  </a:lnTo>
                  <a:lnTo>
                    <a:pt x="1377302" y="248069"/>
                  </a:lnTo>
                  <a:lnTo>
                    <a:pt x="1377061" y="249466"/>
                  </a:lnTo>
                  <a:lnTo>
                    <a:pt x="1376832" y="251091"/>
                  </a:lnTo>
                  <a:lnTo>
                    <a:pt x="1376832" y="252501"/>
                  </a:lnTo>
                  <a:lnTo>
                    <a:pt x="1376603" y="252730"/>
                  </a:lnTo>
                  <a:lnTo>
                    <a:pt x="1377530" y="253428"/>
                  </a:lnTo>
                  <a:lnTo>
                    <a:pt x="1377772" y="253428"/>
                  </a:lnTo>
                  <a:lnTo>
                    <a:pt x="1379867" y="252730"/>
                  </a:lnTo>
                  <a:lnTo>
                    <a:pt x="1379867" y="252260"/>
                  </a:lnTo>
                  <a:lnTo>
                    <a:pt x="1380096" y="250634"/>
                  </a:lnTo>
                  <a:close/>
                </a:path>
                <a:path w="4634865" h="1879600">
                  <a:moveTo>
                    <a:pt x="1383131" y="1860600"/>
                  </a:moveTo>
                  <a:lnTo>
                    <a:pt x="1381036" y="1859661"/>
                  </a:lnTo>
                  <a:lnTo>
                    <a:pt x="1379169" y="1858962"/>
                  </a:lnTo>
                  <a:lnTo>
                    <a:pt x="1376603" y="1861527"/>
                  </a:lnTo>
                  <a:lnTo>
                    <a:pt x="1379639" y="1863636"/>
                  </a:lnTo>
                  <a:lnTo>
                    <a:pt x="1381734" y="1864563"/>
                  </a:lnTo>
                  <a:lnTo>
                    <a:pt x="1383131" y="1860600"/>
                  </a:lnTo>
                  <a:close/>
                </a:path>
                <a:path w="4634865" h="1879600">
                  <a:moveTo>
                    <a:pt x="1426070" y="1864804"/>
                  </a:moveTo>
                  <a:lnTo>
                    <a:pt x="1423733" y="1862467"/>
                  </a:lnTo>
                  <a:lnTo>
                    <a:pt x="1421638" y="1862467"/>
                  </a:lnTo>
                  <a:lnTo>
                    <a:pt x="1419542" y="1864804"/>
                  </a:lnTo>
                  <a:lnTo>
                    <a:pt x="1421638" y="1867128"/>
                  </a:lnTo>
                  <a:lnTo>
                    <a:pt x="1423974" y="1867128"/>
                  </a:lnTo>
                  <a:lnTo>
                    <a:pt x="1426070" y="1864804"/>
                  </a:lnTo>
                  <a:close/>
                </a:path>
                <a:path w="4634865" h="1879600">
                  <a:moveTo>
                    <a:pt x="1432610" y="1831898"/>
                  </a:moveTo>
                  <a:lnTo>
                    <a:pt x="1429804" y="1829790"/>
                  </a:lnTo>
                  <a:lnTo>
                    <a:pt x="1427708" y="1828863"/>
                  </a:lnTo>
                  <a:lnTo>
                    <a:pt x="1426070" y="1832825"/>
                  </a:lnTo>
                  <a:lnTo>
                    <a:pt x="1428178" y="1833765"/>
                  </a:lnTo>
                  <a:lnTo>
                    <a:pt x="1430045" y="1834464"/>
                  </a:lnTo>
                  <a:lnTo>
                    <a:pt x="1432610" y="1831898"/>
                  </a:lnTo>
                  <a:close/>
                </a:path>
                <a:path w="4634865" h="1879600">
                  <a:moveTo>
                    <a:pt x="1435874" y="166624"/>
                  </a:moveTo>
                  <a:lnTo>
                    <a:pt x="1434477" y="162191"/>
                  </a:lnTo>
                  <a:lnTo>
                    <a:pt x="1430972" y="163347"/>
                  </a:lnTo>
                  <a:lnTo>
                    <a:pt x="1433309" y="166382"/>
                  </a:lnTo>
                  <a:lnTo>
                    <a:pt x="1432610" y="168490"/>
                  </a:lnTo>
                  <a:lnTo>
                    <a:pt x="1435874" y="166624"/>
                  </a:lnTo>
                  <a:close/>
                </a:path>
                <a:path w="4634865" h="1879600">
                  <a:moveTo>
                    <a:pt x="1439379" y="3035"/>
                  </a:moveTo>
                  <a:lnTo>
                    <a:pt x="1436344" y="927"/>
                  </a:lnTo>
                  <a:lnTo>
                    <a:pt x="1434236" y="0"/>
                  </a:lnTo>
                  <a:lnTo>
                    <a:pt x="1433068" y="3505"/>
                  </a:lnTo>
                  <a:lnTo>
                    <a:pt x="1434934" y="5372"/>
                  </a:lnTo>
                  <a:lnTo>
                    <a:pt x="1436573" y="5130"/>
                  </a:lnTo>
                  <a:lnTo>
                    <a:pt x="1439379" y="3035"/>
                  </a:lnTo>
                  <a:close/>
                </a:path>
                <a:path w="4634865" h="1879600">
                  <a:moveTo>
                    <a:pt x="1475308" y="1812290"/>
                  </a:moveTo>
                  <a:lnTo>
                    <a:pt x="1472514" y="1810194"/>
                  </a:lnTo>
                  <a:lnTo>
                    <a:pt x="1470406" y="1809254"/>
                  </a:lnTo>
                  <a:lnTo>
                    <a:pt x="1468780" y="1813229"/>
                  </a:lnTo>
                  <a:lnTo>
                    <a:pt x="1470875" y="1814156"/>
                  </a:lnTo>
                  <a:lnTo>
                    <a:pt x="1472742" y="1814855"/>
                  </a:lnTo>
                  <a:lnTo>
                    <a:pt x="1475308" y="1812290"/>
                  </a:lnTo>
                  <a:close/>
                </a:path>
                <a:path w="4634865" h="1879600">
                  <a:moveTo>
                    <a:pt x="1528279" y="1875066"/>
                  </a:moveTo>
                  <a:lnTo>
                    <a:pt x="1525955" y="1872970"/>
                  </a:lnTo>
                  <a:lnTo>
                    <a:pt x="1523619" y="1875066"/>
                  </a:lnTo>
                  <a:lnTo>
                    <a:pt x="1523619" y="1877402"/>
                  </a:lnTo>
                  <a:lnTo>
                    <a:pt x="1525955" y="1879498"/>
                  </a:lnTo>
                  <a:lnTo>
                    <a:pt x="1528279" y="1877402"/>
                  </a:lnTo>
                  <a:lnTo>
                    <a:pt x="1528279" y="1875066"/>
                  </a:lnTo>
                  <a:close/>
                </a:path>
                <a:path w="4634865" h="1879600">
                  <a:moveTo>
                    <a:pt x="1584756" y="248996"/>
                  </a:moveTo>
                  <a:lnTo>
                    <a:pt x="1581264" y="247599"/>
                  </a:lnTo>
                  <a:lnTo>
                    <a:pt x="1579397" y="249694"/>
                  </a:lnTo>
                  <a:lnTo>
                    <a:pt x="1579626" y="251333"/>
                  </a:lnTo>
                  <a:lnTo>
                    <a:pt x="1581721" y="254127"/>
                  </a:lnTo>
                  <a:lnTo>
                    <a:pt x="1583829" y="251091"/>
                  </a:lnTo>
                  <a:lnTo>
                    <a:pt x="1584756" y="248996"/>
                  </a:lnTo>
                  <a:close/>
                </a:path>
                <a:path w="4634865" h="1879600">
                  <a:moveTo>
                    <a:pt x="1642402" y="1851494"/>
                  </a:moveTo>
                  <a:lnTo>
                    <a:pt x="1639595" y="1849399"/>
                  </a:lnTo>
                  <a:lnTo>
                    <a:pt x="1637499" y="1848459"/>
                  </a:lnTo>
                  <a:lnTo>
                    <a:pt x="1635861" y="1852434"/>
                  </a:lnTo>
                  <a:lnTo>
                    <a:pt x="1637969" y="1853361"/>
                  </a:lnTo>
                  <a:lnTo>
                    <a:pt x="1639836" y="1854060"/>
                  </a:lnTo>
                  <a:lnTo>
                    <a:pt x="1642402" y="1851494"/>
                  </a:lnTo>
                  <a:close/>
                </a:path>
                <a:path w="4634865" h="1879600">
                  <a:moveTo>
                    <a:pt x="1727809" y="1870862"/>
                  </a:moveTo>
                  <a:lnTo>
                    <a:pt x="1726882" y="1870163"/>
                  </a:lnTo>
                  <a:lnTo>
                    <a:pt x="1726641" y="1870163"/>
                  </a:lnTo>
                  <a:lnTo>
                    <a:pt x="1724545" y="1870862"/>
                  </a:lnTo>
                  <a:lnTo>
                    <a:pt x="1724545" y="1871332"/>
                  </a:lnTo>
                  <a:lnTo>
                    <a:pt x="1724304" y="1872970"/>
                  </a:lnTo>
                  <a:lnTo>
                    <a:pt x="1724774" y="1874367"/>
                  </a:lnTo>
                  <a:lnTo>
                    <a:pt x="1725015" y="1875764"/>
                  </a:lnTo>
                  <a:lnTo>
                    <a:pt x="1726184" y="1875764"/>
                  </a:lnTo>
                  <a:lnTo>
                    <a:pt x="1727111" y="1875536"/>
                  </a:lnTo>
                  <a:lnTo>
                    <a:pt x="1727339" y="1873897"/>
                  </a:lnTo>
                  <a:lnTo>
                    <a:pt x="1727581" y="1872500"/>
                  </a:lnTo>
                  <a:lnTo>
                    <a:pt x="1727581" y="1871103"/>
                  </a:lnTo>
                  <a:lnTo>
                    <a:pt x="1727809" y="1870862"/>
                  </a:lnTo>
                  <a:close/>
                </a:path>
                <a:path w="4634865" h="1879600">
                  <a:moveTo>
                    <a:pt x="1823491" y="10502"/>
                  </a:moveTo>
                  <a:lnTo>
                    <a:pt x="1820926" y="7937"/>
                  </a:lnTo>
                  <a:lnTo>
                    <a:pt x="1818817" y="10731"/>
                  </a:lnTo>
                  <a:lnTo>
                    <a:pt x="1817890" y="12839"/>
                  </a:lnTo>
                  <a:lnTo>
                    <a:pt x="1821853" y="14465"/>
                  </a:lnTo>
                  <a:lnTo>
                    <a:pt x="1822792" y="12369"/>
                  </a:lnTo>
                  <a:lnTo>
                    <a:pt x="1823491" y="10502"/>
                  </a:lnTo>
                  <a:close/>
                </a:path>
                <a:path w="4634865" h="1879600">
                  <a:moveTo>
                    <a:pt x="1855457" y="1851736"/>
                  </a:moveTo>
                  <a:lnTo>
                    <a:pt x="1853361" y="1849399"/>
                  </a:lnTo>
                  <a:lnTo>
                    <a:pt x="1851025" y="1849399"/>
                  </a:lnTo>
                  <a:lnTo>
                    <a:pt x="1848929" y="1851736"/>
                  </a:lnTo>
                  <a:lnTo>
                    <a:pt x="1851025" y="1854060"/>
                  </a:lnTo>
                  <a:lnTo>
                    <a:pt x="1853120" y="1854060"/>
                  </a:lnTo>
                  <a:lnTo>
                    <a:pt x="1855457" y="1851736"/>
                  </a:lnTo>
                  <a:close/>
                </a:path>
                <a:path w="4634865" h="1879600">
                  <a:moveTo>
                    <a:pt x="1872030" y="1858264"/>
                  </a:moveTo>
                  <a:lnTo>
                    <a:pt x="1868995" y="1856168"/>
                  </a:lnTo>
                  <a:lnTo>
                    <a:pt x="1866900" y="1855000"/>
                  </a:lnTo>
                  <a:lnTo>
                    <a:pt x="1865490" y="1858733"/>
                  </a:lnTo>
                  <a:lnTo>
                    <a:pt x="1867598" y="1860600"/>
                  </a:lnTo>
                  <a:lnTo>
                    <a:pt x="1869224" y="1860359"/>
                  </a:lnTo>
                  <a:lnTo>
                    <a:pt x="1872030" y="1858264"/>
                  </a:lnTo>
                  <a:close/>
                </a:path>
                <a:path w="4634865" h="1879600">
                  <a:moveTo>
                    <a:pt x="1901202" y="248996"/>
                  </a:moveTo>
                  <a:lnTo>
                    <a:pt x="1899094" y="246430"/>
                  </a:lnTo>
                  <a:lnTo>
                    <a:pt x="1896999" y="246430"/>
                  </a:lnTo>
                  <a:lnTo>
                    <a:pt x="1894662" y="248996"/>
                  </a:lnTo>
                  <a:lnTo>
                    <a:pt x="1896770" y="251333"/>
                  </a:lnTo>
                  <a:lnTo>
                    <a:pt x="1899094" y="251333"/>
                  </a:lnTo>
                  <a:lnTo>
                    <a:pt x="1901202" y="248996"/>
                  </a:lnTo>
                  <a:close/>
                </a:path>
                <a:path w="4634865" h="1879600">
                  <a:moveTo>
                    <a:pt x="2055215" y="1874837"/>
                  </a:moveTo>
                  <a:lnTo>
                    <a:pt x="2051951" y="1872970"/>
                  </a:lnTo>
                  <a:lnTo>
                    <a:pt x="2052650" y="1875066"/>
                  </a:lnTo>
                  <a:lnTo>
                    <a:pt x="2050554" y="1878101"/>
                  </a:lnTo>
                  <a:lnTo>
                    <a:pt x="2053818" y="1879269"/>
                  </a:lnTo>
                  <a:lnTo>
                    <a:pt x="2055215" y="1874837"/>
                  </a:lnTo>
                  <a:close/>
                </a:path>
                <a:path w="4634865" h="1879600">
                  <a:moveTo>
                    <a:pt x="2107958" y="1855000"/>
                  </a:moveTo>
                  <a:lnTo>
                    <a:pt x="2104923" y="1852891"/>
                  </a:lnTo>
                  <a:lnTo>
                    <a:pt x="2103056" y="1851736"/>
                  </a:lnTo>
                  <a:lnTo>
                    <a:pt x="2101659" y="1855470"/>
                  </a:lnTo>
                  <a:lnTo>
                    <a:pt x="2103526" y="1857336"/>
                  </a:lnTo>
                  <a:lnTo>
                    <a:pt x="2105152" y="1857095"/>
                  </a:lnTo>
                  <a:lnTo>
                    <a:pt x="2107958" y="1855000"/>
                  </a:lnTo>
                  <a:close/>
                </a:path>
                <a:path w="4634865" h="1879600">
                  <a:moveTo>
                    <a:pt x="2114486" y="1867598"/>
                  </a:moveTo>
                  <a:lnTo>
                    <a:pt x="2113559" y="1866900"/>
                  </a:lnTo>
                  <a:lnTo>
                    <a:pt x="2113330" y="1866900"/>
                  </a:lnTo>
                  <a:lnTo>
                    <a:pt x="2111222" y="1867598"/>
                  </a:lnTo>
                  <a:lnTo>
                    <a:pt x="2111222" y="1868068"/>
                  </a:lnTo>
                  <a:lnTo>
                    <a:pt x="2110994" y="1869694"/>
                  </a:lnTo>
                  <a:lnTo>
                    <a:pt x="2111464" y="1871103"/>
                  </a:lnTo>
                  <a:lnTo>
                    <a:pt x="2111692" y="1872500"/>
                  </a:lnTo>
                  <a:lnTo>
                    <a:pt x="2113089" y="1872500"/>
                  </a:lnTo>
                  <a:lnTo>
                    <a:pt x="2113788" y="1872259"/>
                  </a:lnTo>
                  <a:lnTo>
                    <a:pt x="2114029" y="1870633"/>
                  </a:lnTo>
                  <a:lnTo>
                    <a:pt x="2114258" y="1869236"/>
                  </a:lnTo>
                  <a:lnTo>
                    <a:pt x="2114258" y="1867827"/>
                  </a:lnTo>
                  <a:lnTo>
                    <a:pt x="2114486" y="1867598"/>
                  </a:lnTo>
                  <a:close/>
                </a:path>
                <a:path w="4634865" h="1879600">
                  <a:moveTo>
                    <a:pt x="2118461" y="249694"/>
                  </a:moveTo>
                  <a:lnTo>
                    <a:pt x="2115896" y="247129"/>
                  </a:lnTo>
                  <a:lnTo>
                    <a:pt x="2113788" y="249936"/>
                  </a:lnTo>
                  <a:lnTo>
                    <a:pt x="2112861" y="252031"/>
                  </a:lnTo>
                  <a:lnTo>
                    <a:pt x="2116823" y="253669"/>
                  </a:lnTo>
                  <a:lnTo>
                    <a:pt x="2117763" y="251561"/>
                  </a:lnTo>
                  <a:lnTo>
                    <a:pt x="2118461" y="249694"/>
                  </a:lnTo>
                  <a:close/>
                </a:path>
                <a:path w="4634865" h="1879600">
                  <a:moveTo>
                    <a:pt x="2358352" y="3263"/>
                  </a:moveTo>
                  <a:lnTo>
                    <a:pt x="2354389" y="1638"/>
                  </a:lnTo>
                  <a:lnTo>
                    <a:pt x="2353449" y="3733"/>
                  </a:lnTo>
                  <a:lnTo>
                    <a:pt x="2352751" y="5600"/>
                  </a:lnTo>
                  <a:lnTo>
                    <a:pt x="2355316" y="8166"/>
                  </a:lnTo>
                  <a:lnTo>
                    <a:pt x="2357424" y="5372"/>
                  </a:lnTo>
                  <a:lnTo>
                    <a:pt x="2358352" y="3263"/>
                  </a:lnTo>
                  <a:close/>
                </a:path>
                <a:path w="4634865" h="1879600">
                  <a:moveTo>
                    <a:pt x="2379357" y="1812988"/>
                  </a:moveTo>
                  <a:lnTo>
                    <a:pt x="2378659" y="1810893"/>
                  </a:lnTo>
                  <a:lnTo>
                    <a:pt x="2378189" y="1810893"/>
                  </a:lnTo>
                  <a:lnTo>
                    <a:pt x="2376563" y="1810664"/>
                  </a:lnTo>
                  <a:lnTo>
                    <a:pt x="2375154" y="1811121"/>
                  </a:lnTo>
                  <a:lnTo>
                    <a:pt x="2373757" y="1811362"/>
                  </a:lnTo>
                  <a:lnTo>
                    <a:pt x="2373757" y="1812759"/>
                  </a:lnTo>
                  <a:lnTo>
                    <a:pt x="2373998" y="1813458"/>
                  </a:lnTo>
                  <a:lnTo>
                    <a:pt x="2375624" y="1813687"/>
                  </a:lnTo>
                  <a:lnTo>
                    <a:pt x="2377021" y="1813928"/>
                  </a:lnTo>
                  <a:lnTo>
                    <a:pt x="2378430" y="1813928"/>
                  </a:lnTo>
                  <a:lnTo>
                    <a:pt x="2378659" y="1814156"/>
                  </a:lnTo>
                  <a:lnTo>
                    <a:pt x="2379357" y="1813229"/>
                  </a:lnTo>
                  <a:lnTo>
                    <a:pt x="2379357" y="1812988"/>
                  </a:lnTo>
                  <a:close/>
                </a:path>
                <a:path w="4634865" h="1879600">
                  <a:moveTo>
                    <a:pt x="2449372" y="1871802"/>
                  </a:moveTo>
                  <a:lnTo>
                    <a:pt x="2447036" y="1869694"/>
                  </a:lnTo>
                  <a:lnTo>
                    <a:pt x="2444699" y="1871802"/>
                  </a:lnTo>
                  <a:lnTo>
                    <a:pt x="2444699" y="1874139"/>
                  </a:lnTo>
                  <a:lnTo>
                    <a:pt x="2447036" y="1876234"/>
                  </a:lnTo>
                  <a:lnTo>
                    <a:pt x="2449372" y="1874139"/>
                  </a:lnTo>
                  <a:lnTo>
                    <a:pt x="2449372" y="1871802"/>
                  </a:lnTo>
                  <a:close/>
                </a:path>
                <a:path w="4634865" h="1879600">
                  <a:moveTo>
                    <a:pt x="2455900" y="1871802"/>
                  </a:moveTo>
                  <a:lnTo>
                    <a:pt x="2453563" y="1869694"/>
                  </a:lnTo>
                  <a:lnTo>
                    <a:pt x="2451239" y="1871802"/>
                  </a:lnTo>
                  <a:lnTo>
                    <a:pt x="2451239" y="1874139"/>
                  </a:lnTo>
                  <a:lnTo>
                    <a:pt x="2453563" y="1876234"/>
                  </a:lnTo>
                  <a:lnTo>
                    <a:pt x="2455900" y="1874139"/>
                  </a:lnTo>
                  <a:lnTo>
                    <a:pt x="2455900" y="1871802"/>
                  </a:lnTo>
                  <a:close/>
                </a:path>
                <a:path w="4634865" h="1879600">
                  <a:moveTo>
                    <a:pt x="2471775" y="1841690"/>
                  </a:moveTo>
                  <a:lnTo>
                    <a:pt x="2468740" y="1839595"/>
                  </a:lnTo>
                  <a:lnTo>
                    <a:pt x="2466873" y="1838667"/>
                  </a:lnTo>
                  <a:lnTo>
                    <a:pt x="2465463" y="1842160"/>
                  </a:lnTo>
                  <a:lnTo>
                    <a:pt x="2467330" y="1844027"/>
                  </a:lnTo>
                  <a:lnTo>
                    <a:pt x="2468969" y="1843798"/>
                  </a:lnTo>
                  <a:lnTo>
                    <a:pt x="2471775" y="1841690"/>
                  </a:lnTo>
                  <a:close/>
                </a:path>
                <a:path w="4634865" h="1879600">
                  <a:moveTo>
                    <a:pt x="2514003" y="1848231"/>
                  </a:moveTo>
                  <a:lnTo>
                    <a:pt x="2509570" y="1846834"/>
                  </a:lnTo>
                  <a:lnTo>
                    <a:pt x="2507704" y="1850097"/>
                  </a:lnTo>
                  <a:lnTo>
                    <a:pt x="2509812" y="1849399"/>
                  </a:lnTo>
                  <a:lnTo>
                    <a:pt x="2512606" y="1851494"/>
                  </a:lnTo>
                  <a:lnTo>
                    <a:pt x="2513507" y="1849399"/>
                  </a:lnTo>
                  <a:lnTo>
                    <a:pt x="2514003" y="1848231"/>
                  </a:lnTo>
                  <a:close/>
                </a:path>
                <a:path w="4634865" h="1879600">
                  <a:moveTo>
                    <a:pt x="2572816" y="1815325"/>
                  </a:moveTo>
                  <a:lnTo>
                    <a:pt x="2568384" y="1813928"/>
                  </a:lnTo>
                  <a:lnTo>
                    <a:pt x="2566517" y="1817192"/>
                  </a:lnTo>
                  <a:lnTo>
                    <a:pt x="2568613" y="1816722"/>
                  </a:lnTo>
                  <a:lnTo>
                    <a:pt x="2571648" y="1818830"/>
                  </a:lnTo>
                  <a:lnTo>
                    <a:pt x="2572347" y="1816722"/>
                  </a:lnTo>
                  <a:lnTo>
                    <a:pt x="2572816" y="1815325"/>
                  </a:lnTo>
                  <a:close/>
                </a:path>
                <a:path w="4634865" h="1879600">
                  <a:moveTo>
                    <a:pt x="2644927" y="1828393"/>
                  </a:moveTo>
                  <a:lnTo>
                    <a:pt x="2640495" y="1826996"/>
                  </a:lnTo>
                  <a:lnTo>
                    <a:pt x="2638628" y="1830260"/>
                  </a:lnTo>
                  <a:lnTo>
                    <a:pt x="2640723" y="1829790"/>
                  </a:lnTo>
                  <a:lnTo>
                    <a:pt x="2643759" y="1831898"/>
                  </a:lnTo>
                  <a:lnTo>
                    <a:pt x="2644457" y="1829790"/>
                  </a:lnTo>
                  <a:lnTo>
                    <a:pt x="2644927" y="1828393"/>
                  </a:lnTo>
                  <a:close/>
                </a:path>
                <a:path w="4634865" h="1879600">
                  <a:moveTo>
                    <a:pt x="2710967" y="1863166"/>
                  </a:moveTo>
                  <a:lnTo>
                    <a:pt x="2710497" y="1861769"/>
                  </a:lnTo>
                  <a:lnTo>
                    <a:pt x="2710269" y="1860359"/>
                  </a:lnTo>
                  <a:lnTo>
                    <a:pt x="2708872" y="1860359"/>
                  </a:lnTo>
                  <a:lnTo>
                    <a:pt x="2708160" y="1860600"/>
                  </a:lnTo>
                  <a:lnTo>
                    <a:pt x="2707932" y="1862226"/>
                  </a:lnTo>
                  <a:lnTo>
                    <a:pt x="2707703" y="1863636"/>
                  </a:lnTo>
                  <a:lnTo>
                    <a:pt x="2707703" y="1865033"/>
                  </a:lnTo>
                  <a:lnTo>
                    <a:pt x="2707462" y="1865261"/>
                  </a:lnTo>
                  <a:lnTo>
                    <a:pt x="2708402" y="1865960"/>
                  </a:lnTo>
                  <a:lnTo>
                    <a:pt x="2708630" y="1865960"/>
                  </a:lnTo>
                  <a:lnTo>
                    <a:pt x="2710738" y="1865261"/>
                  </a:lnTo>
                  <a:lnTo>
                    <a:pt x="2710738" y="1864804"/>
                  </a:lnTo>
                  <a:lnTo>
                    <a:pt x="2710967" y="1863166"/>
                  </a:lnTo>
                  <a:close/>
                </a:path>
                <a:path w="4634865" h="1879600">
                  <a:moveTo>
                    <a:pt x="3075241" y="1871802"/>
                  </a:moveTo>
                  <a:lnTo>
                    <a:pt x="3072917" y="1869694"/>
                  </a:lnTo>
                  <a:lnTo>
                    <a:pt x="3070580" y="1871802"/>
                  </a:lnTo>
                  <a:lnTo>
                    <a:pt x="3070580" y="1874139"/>
                  </a:lnTo>
                  <a:lnTo>
                    <a:pt x="3072917" y="1876234"/>
                  </a:lnTo>
                  <a:lnTo>
                    <a:pt x="3075241" y="1874139"/>
                  </a:lnTo>
                  <a:lnTo>
                    <a:pt x="3075241" y="1871802"/>
                  </a:lnTo>
                  <a:close/>
                </a:path>
                <a:path w="4634865" h="1879600">
                  <a:moveTo>
                    <a:pt x="3165792" y="1845665"/>
                  </a:moveTo>
                  <a:lnTo>
                    <a:pt x="3165094" y="1843557"/>
                  </a:lnTo>
                  <a:lnTo>
                    <a:pt x="3164624" y="1843557"/>
                  </a:lnTo>
                  <a:lnTo>
                    <a:pt x="3162985" y="1843328"/>
                  </a:lnTo>
                  <a:lnTo>
                    <a:pt x="3161588" y="1843798"/>
                  </a:lnTo>
                  <a:lnTo>
                    <a:pt x="3160191" y="1844027"/>
                  </a:lnTo>
                  <a:lnTo>
                    <a:pt x="3160420" y="1844725"/>
                  </a:lnTo>
                  <a:lnTo>
                    <a:pt x="3160420" y="1846122"/>
                  </a:lnTo>
                  <a:lnTo>
                    <a:pt x="3162058" y="1846364"/>
                  </a:lnTo>
                  <a:lnTo>
                    <a:pt x="3163455" y="1846592"/>
                  </a:lnTo>
                  <a:lnTo>
                    <a:pt x="3164852" y="1846592"/>
                  </a:lnTo>
                  <a:lnTo>
                    <a:pt x="3165094" y="1846834"/>
                  </a:lnTo>
                  <a:lnTo>
                    <a:pt x="3165792" y="1845894"/>
                  </a:lnTo>
                  <a:lnTo>
                    <a:pt x="3165792" y="1845665"/>
                  </a:lnTo>
                  <a:close/>
                </a:path>
                <a:path w="4634865" h="1879600">
                  <a:moveTo>
                    <a:pt x="3199155" y="1840064"/>
                  </a:moveTo>
                  <a:lnTo>
                    <a:pt x="3198698" y="1838667"/>
                  </a:lnTo>
                  <a:lnTo>
                    <a:pt x="3198457" y="1837258"/>
                  </a:lnTo>
                  <a:lnTo>
                    <a:pt x="3197758" y="1837258"/>
                  </a:lnTo>
                  <a:lnTo>
                    <a:pt x="3197060" y="1837499"/>
                  </a:lnTo>
                  <a:lnTo>
                    <a:pt x="3196361" y="1837499"/>
                  </a:lnTo>
                  <a:lnTo>
                    <a:pt x="3196132" y="1839125"/>
                  </a:lnTo>
                  <a:lnTo>
                    <a:pt x="3195891" y="1840534"/>
                  </a:lnTo>
                  <a:lnTo>
                    <a:pt x="3195891" y="1841931"/>
                  </a:lnTo>
                  <a:lnTo>
                    <a:pt x="3195663" y="1842160"/>
                  </a:lnTo>
                  <a:lnTo>
                    <a:pt x="3196590" y="1842858"/>
                  </a:lnTo>
                  <a:lnTo>
                    <a:pt x="3196831" y="1842858"/>
                  </a:lnTo>
                  <a:lnTo>
                    <a:pt x="3198926" y="1842160"/>
                  </a:lnTo>
                  <a:lnTo>
                    <a:pt x="3198926" y="1841690"/>
                  </a:lnTo>
                  <a:lnTo>
                    <a:pt x="3199155" y="1840064"/>
                  </a:lnTo>
                  <a:close/>
                </a:path>
                <a:path w="4634865" h="1879600">
                  <a:moveTo>
                    <a:pt x="3218992" y="1841461"/>
                  </a:moveTo>
                  <a:lnTo>
                    <a:pt x="3218065" y="1840763"/>
                  </a:lnTo>
                  <a:lnTo>
                    <a:pt x="3217824" y="1840763"/>
                  </a:lnTo>
                  <a:lnTo>
                    <a:pt x="3215729" y="1841461"/>
                  </a:lnTo>
                  <a:lnTo>
                    <a:pt x="3215729" y="1841931"/>
                  </a:lnTo>
                  <a:lnTo>
                    <a:pt x="3215500" y="1843557"/>
                  </a:lnTo>
                  <a:lnTo>
                    <a:pt x="3215957" y="1844967"/>
                  </a:lnTo>
                  <a:lnTo>
                    <a:pt x="3216198" y="1846364"/>
                  </a:lnTo>
                  <a:lnTo>
                    <a:pt x="3216897" y="1846135"/>
                  </a:lnTo>
                  <a:lnTo>
                    <a:pt x="3218294" y="1846135"/>
                  </a:lnTo>
                  <a:lnTo>
                    <a:pt x="3218535" y="1844497"/>
                  </a:lnTo>
                  <a:lnTo>
                    <a:pt x="3218764" y="1843100"/>
                  </a:lnTo>
                  <a:lnTo>
                    <a:pt x="3218764" y="1841690"/>
                  </a:lnTo>
                  <a:lnTo>
                    <a:pt x="3218992" y="1841461"/>
                  </a:lnTo>
                  <a:close/>
                </a:path>
                <a:path w="4634865" h="1879600">
                  <a:moveTo>
                    <a:pt x="3412223" y="245732"/>
                  </a:moveTo>
                  <a:lnTo>
                    <a:pt x="3410115" y="243166"/>
                  </a:lnTo>
                  <a:lnTo>
                    <a:pt x="3407791" y="243166"/>
                  </a:lnTo>
                  <a:lnTo>
                    <a:pt x="3405682" y="245732"/>
                  </a:lnTo>
                  <a:lnTo>
                    <a:pt x="3407791" y="248069"/>
                  </a:lnTo>
                  <a:lnTo>
                    <a:pt x="3410115" y="248069"/>
                  </a:lnTo>
                  <a:lnTo>
                    <a:pt x="3412223" y="245732"/>
                  </a:lnTo>
                  <a:close/>
                </a:path>
                <a:path w="4634865" h="1879600">
                  <a:moveTo>
                    <a:pt x="3439058" y="6769"/>
                  </a:moveTo>
                  <a:lnTo>
                    <a:pt x="3436721" y="4660"/>
                  </a:lnTo>
                  <a:lnTo>
                    <a:pt x="3434384" y="6997"/>
                  </a:lnTo>
                  <a:lnTo>
                    <a:pt x="3434384" y="9105"/>
                  </a:lnTo>
                  <a:lnTo>
                    <a:pt x="3436721" y="11201"/>
                  </a:lnTo>
                  <a:lnTo>
                    <a:pt x="3439058" y="9105"/>
                  </a:lnTo>
                  <a:lnTo>
                    <a:pt x="3439058" y="6769"/>
                  </a:lnTo>
                  <a:close/>
                </a:path>
                <a:path w="4634865" h="1879600">
                  <a:moveTo>
                    <a:pt x="3448164" y="1864804"/>
                  </a:moveTo>
                  <a:lnTo>
                    <a:pt x="3446056" y="1862467"/>
                  </a:lnTo>
                  <a:lnTo>
                    <a:pt x="3443719" y="1862467"/>
                  </a:lnTo>
                  <a:lnTo>
                    <a:pt x="3441623" y="1864804"/>
                  </a:lnTo>
                  <a:lnTo>
                    <a:pt x="3443960" y="1867128"/>
                  </a:lnTo>
                  <a:lnTo>
                    <a:pt x="3446056" y="1867128"/>
                  </a:lnTo>
                  <a:lnTo>
                    <a:pt x="3448164" y="1864804"/>
                  </a:lnTo>
                  <a:close/>
                </a:path>
                <a:path w="4634865" h="1879600">
                  <a:moveTo>
                    <a:pt x="3906723" y="3733"/>
                  </a:moveTo>
                  <a:lnTo>
                    <a:pt x="3906012" y="1638"/>
                  </a:lnTo>
                  <a:lnTo>
                    <a:pt x="3905554" y="1638"/>
                  </a:lnTo>
                  <a:lnTo>
                    <a:pt x="3903916" y="1397"/>
                  </a:lnTo>
                  <a:lnTo>
                    <a:pt x="3902519" y="1866"/>
                  </a:lnTo>
                  <a:lnTo>
                    <a:pt x="3901109" y="2095"/>
                  </a:lnTo>
                  <a:lnTo>
                    <a:pt x="3901109" y="3505"/>
                  </a:lnTo>
                  <a:lnTo>
                    <a:pt x="3901351" y="4203"/>
                  </a:lnTo>
                  <a:lnTo>
                    <a:pt x="3902748" y="4432"/>
                  </a:lnTo>
                  <a:lnTo>
                    <a:pt x="3904386" y="4660"/>
                  </a:lnTo>
                  <a:lnTo>
                    <a:pt x="3905783" y="4660"/>
                  </a:lnTo>
                  <a:lnTo>
                    <a:pt x="3906012" y="4902"/>
                  </a:lnTo>
                  <a:lnTo>
                    <a:pt x="3906723" y="3962"/>
                  </a:lnTo>
                  <a:lnTo>
                    <a:pt x="3906723" y="3733"/>
                  </a:lnTo>
                  <a:close/>
                </a:path>
                <a:path w="4634865" h="1879600">
                  <a:moveTo>
                    <a:pt x="3913721" y="1866430"/>
                  </a:moveTo>
                  <a:lnTo>
                    <a:pt x="3911854" y="1862937"/>
                  </a:lnTo>
                  <a:lnTo>
                    <a:pt x="3907180" y="1864563"/>
                  </a:lnTo>
                  <a:lnTo>
                    <a:pt x="3908818" y="1867369"/>
                  </a:lnTo>
                  <a:lnTo>
                    <a:pt x="3911612" y="1865960"/>
                  </a:lnTo>
                  <a:lnTo>
                    <a:pt x="3913721" y="1866430"/>
                  </a:lnTo>
                  <a:close/>
                </a:path>
                <a:path w="4634865" h="1879600">
                  <a:moveTo>
                    <a:pt x="3976027" y="3035"/>
                  </a:moveTo>
                  <a:lnTo>
                    <a:pt x="3973919" y="698"/>
                  </a:lnTo>
                  <a:lnTo>
                    <a:pt x="3971594" y="698"/>
                  </a:lnTo>
                  <a:lnTo>
                    <a:pt x="3969486" y="3035"/>
                  </a:lnTo>
                  <a:lnTo>
                    <a:pt x="3971594" y="5372"/>
                  </a:lnTo>
                  <a:lnTo>
                    <a:pt x="3973690" y="5372"/>
                  </a:lnTo>
                  <a:lnTo>
                    <a:pt x="3976027" y="3035"/>
                  </a:lnTo>
                  <a:close/>
                </a:path>
                <a:path w="4634865" h="1879600">
                  <a:moveTo>
                    <a:pt x="4133316" y="1848459"/>
                  </a:moveTo>
                  <a:lnTo>
                    <a:pt x="4131208" y="1845894"/>
                  </a:lnTo>
                  <a:lnTo>
                    <a:pt x="4128871" y="1845894"/>
                  </a:lnTo>
                  <a:lnTo>
                    <a:pt x="4126776" y="1848459"/>
                  </a:lnTo>
                  <a:lnTo>
                    <a:pt x="4128871" y="1850796"/>
                  </a:lnTo>
                  <a:lnTo>
                    <a:pt x="4131208" y="1850796"/>
                  </a:lnTo>
                  <a:lnTo>
                    <a:pt x="4133316" y="1848459"/>
                  </a:lnTo>
                  <a:close/>
                </a:path>
                <a:path w="4634865" h="1879600">
                  <a:moveTo>
                    <a:pt x="4149179" y="1825129"/>
                  </a:moveTo>
                  <a:lnTo>
                    <a:pt x="4148950" y="1824431"/>
                  </a:lnTo>
                  <a:lnTo>
                    <a:pt x="4147312" y="1824189"/>
                  </a:lnTo>
                  <a:lnTo>
                    <a:pt x="4145915" y="1823961"/>
                  </a:lnTo>
                  <a:lnTo>
                    <a:pt x="4144518" y="1823961"/>
                  </a:lnTo>
                  <a:lnTo>
                    <a:pt x="4144276" y="1823732"/>
                  </a:lnTo>
                  <a:lnTo>
                    <a:pt x="4143578" y="1824659"/>
                  </a:lnTo>
                  <a:lnTo>
                    <a:pt x="4143578" y="1824888"/>
                  </a:lnTo>
                  <a:lnTo>
                    <a:pt x="4144276" y="1826996"/>
                  </a:lnTo>
                  <a:lnTo>
                    <a:pt x="4144746" y="1826996"/>
                  </a:lnTo>
                  <a:lnTo>
                    <a:pt x="4146385" y="1827225"/>
                  </a:lnTo>
                  <a:lnTo>
                    <a:pt x="4147782" y="1826755"/>
                  </a:lnTo>
                  <a:lnTo>
                    <a:pt x="4149179" y="1826526"/>
                  </a:lnTo>
                  <a:lnTo>
                    <a:pt x="4149179" y="1825129"/>
                  </a:lnTo>
                  <a:close/>
                </a:path>
                <a:path w="4634865" h="1879600">
                  <a:moveTo>
                    <a:pt x="4195153" y="1812988"/>
                  </a:moveTo>
                  <a:lnTo>
                    <a:pt x="4194454" y="1810893"/>
                  </a:lnTo>
                  <a:lnTo>
                    <a:pt x="4193984" y="1810893"/>
                  </a:lnTo>
                  <a:lnTo>
                    <a:pt x="4192346" y="1810664"/>
                  </a:lnTo>
                  <a:lnTo>
                    <a:pt x="4190949" y="1811121"/>
                  </a:lnTo>
                  <a:lnTo>
                    <a:pt x="4189552" y="1811362"/>
                  </a:lnTo>
                  <a:lnTo>
                    <a:pt x="4189552" y="1812759"/>
                  </a:lnTo>
                  <a:lnTo>
                    <a:pt x="4189780" y="1813458"/>
                  </a:lnTo>
                  <a:lnTo>
                    <a:pt x="4191419" y="1813687"/>
                  </a:lnTo>
                  <a:lnTo>
                    <a:pt x="4192816" y="1813928"/>
                  </a:lnTo>
                  <a:lnTo>
                    <a:pt x="4194225" y="1813928"/>
                  </a:lnTo>
                  <a:lnTo>
                    <a:pt x="4194454" y="1814156"/>
                  </a:lnTo>
                  <a:lnTo>
                    <a:pt x="4195153" y="1813229"/>
                  </a:lnTo>
                  <a:lnTo>
                    <a:pt x="4195153" y="1812988"/>
                  </a:lnTo>
                  <a:close/>
                </a:path>
                <a:path w="4634865" h="1879600">
                  <a:moveTo>
                    <a:pt x="4205655" y="1859432"/>
                  </a:moveTo>
                  <a:lnTo>
                    <a:pt x="4203319" y="1860600"/>
                  </a:lnTo>
                  <a:lnTo>
                    <a:pt x="4200283" y="1858264"/>
                  </a:lnTo>
                  <a:lnTo>
                    <a:pt x="4199115" y="1861769"/>
                  </a:lnTo>
                  <a:lnTo>
                    <a:pt x="4203560" y="1863166"/>
                  </a:lnTo>
                  <a:lnTo>
                    <a:pt x="4204995" y="1860600"/>
                  </a:lnTo>
                  <a:lnTo>
                    <a:pt x="4205655" y="1859432"/>
                  </a:lnTo>
                  <a:close/>
                </a:path>
                <a:path w="4634865" h="1879600">
                  <a:moveTo>
                    <a:pt x="4306468" y="1842389"/>
                  </a:moveTo>
                  <a:lnTo>
                    <a:pt x="4305770" y="1840293"/>
                  </a:lnTo>
                  <a:lnTo>
                    <a:pt x="4305300" y="1840293"/>
                  </a:lnTo>
                  <a:lnTo>
                    <a:pt x="4303661" y="1840064"/>
                  </a:lnTo>
                  <a:lnTo>
                    <a:pt x="4302264" y="1840534"/>
                  </a:lnTo>
                  <a:lnTo>
                    <a:pt x="4300867" y="1840763"/>
                  </a:lnTo>
                  <a:lnTo>
                    <a:pt x="4300867" y="1842160"/>
                  </a:lnTo>
                  <a:lnTo>
                    <a:pt x="4301096" y="1842858"/>
                  </a:lnTo>
                  <a:lnTo>
                    <a:pt x="4302734" y="1843100"/>
                  </a:lnTo>
                  <a:lnTo>
                    <a:pt x="4304131" y="1843328"/>
                  </a:lnTo>
                  <a:lnTo>
                    <a:pt x="4305528" y="1843328"/>
                  </a:lnTo>
                  <a:lnTo>
                    <a:pt x="4305770" y="1843557"/>
                  </a:lnTo>
                  <a:lnTo>
                    <a:pt x="4306468" y="1842630"/>
                  </a:lnTo>
                  <a:lnTo>
                    <a:pt x="4306468" y="1842389"/>
                  </a:lnTo>
                  <a:close/>
                </a:path>
                <a:path w="4634865" h="1879600">
                  <a:moveTo>
                    <a:pt x="4333303" y="1851736"/>
                  </a:moveTo>
                  <a:lnTo>
                    <a:pt x="4331208" y="1849399"/>
                  </a:lnTo>
                  <a:lnTo>
                    <a:pt x="4328871" y="1849399"/>
                  </a:lnTo>
                  <a:lnTo>
                    <a:pt x="4326775" y="1851736"/>
                  </a:lnTo>
                  <a:lnTo>
                    <a:pt x="4328871" y="1854060"/>
                  </a:lnTo>
                  <a:lnTo>
                    <a:pt x="4330966" y="1854060"/>
                  </a:lnTo>
                  <a:lnTo>
                    <a:pt x="4333303" y="1851736"/>
                  </a:lnTo>
                  <a:close/>
                </a:path>
                <a:path w="4634865" h="1879600">
                  <a:moveTo>
                    <a:pt x="4385107" y="1808556"/>
                  </a:moveTo>
                  <a:lnTo>
                    <a:pt x="4384878" y="1807857"/>
                  </a:lnTo>
                  <a:lnTo>
                    <a:pt x="4383240" y="1807629"/>
                  </a:lnTo>
                  <a:lnTo>
                    <a:pt x="4381843" y="1807387"/>
                  </a:lnTo>
                  <a:lnTo>
                    <a:pt x="4380446" y="1807387"/>
                  </a:lnTo>
                  <a:lnTo>
                    <a:pt x="4380204" y="1807159"/>
                  </a:lnTo>
                  <a:lnTo>
                    <a:pt x="4379506" y="1808086"/>
                  </a:lnTo>
                  <a:lnTo>
                    <a:pt x="4379506" y="1808327"/>
                  </a:lnTo>
                  <a:lnTo>
                    <a:pt x="4380204" y="1810423"/>
                  </a:lnTo>
                  <a:lnTo>
                    <a:pt x="4380674" y="1810423"/>
                  </a:lnTo>
                  <a:lnTo>
                    <a:pt x="4382313" y="1810664"/>
                  </a:lnTo>
                  <a:lnTo>
                    <a:pt x="4383710" y="1810194"/>
                  </a:lnTo>
                  <a:lnTo>
                    <a:pt x="4385107" y="1809953"/>
                  </a:lnTo>
                  <a:lnTo>
                    <a:pt x="4385107" y="1808556"/>
                  </a:lnTo>
                  <a:close/>
                </a:path>
                <a:path w="4634865" h="1879600">
                  <a:moveTo>
                    <a:pt x="4388840" y="1825358"/>
                  </a:moveTo>
                  <a:lnTo>
                    <a:pt x="4386745" y="1823021"/>
                  </a:lnTo>
                  <a:lnTo>
                    <a:pt x="4384408" y="1823021"/>
                  </a:lnTo>
                  <a:lnTo>
                    <a:pt x="4382313" y="1825358"/>
                  </a:lnTo>
                  <a:lnTo>
                    <a:pt x="4384637" y="1827695"/>
                  </a:lnTo>
                  <a:lnTo>
                    <a:pt x="4386745" y="1827695"/>
                  </a:lnTo>
                  <a:lnTo>
                    <a:pt x="4388840" y="1825358"/>
                  </a:lnTo>
                  <a:close/>
                </a:path>
                <a:path w="4634865" h="1879600">
                  <a:moveTo>
                    <a:pt x="4529328" y="6070"/>
                  </a:moveTo>
                  <a:lnTo>
                    <a:pt x="4529099" y="5372"/>
                  </a:lnTo>
                  <a:lnTo>
                    <a:pt x="4527689" y="5130"/>
                  </a:lnTo>
                  <a:lnTo>
                    <a:pt x="4526064" y="4902"/>
                  </a:lnTo>
                  <a:lnTo>
                    <a:pt x="4524654" y="4902"/>
                  </a:lnTo>
                  <a:lnTo>
                    <a:pt x="4524426" y="4660"/>
                  </a:lnTo>
                  <a:lnTo>
                    <a:pt x="4523727" y="5600"/>
                  </a:lnTo>
                  <a:lnTo>
                    <a:pt x="4523727" y="5829"/>
                  </a:lnTo>
                  <a:lnTo>
                    <a:pt x="4524426" y="7937"/>
                  </a:lnTo>
                  <a:lnTo>
                    <a:pt x="4524895" y="7937"/>
                  </a:lnTo>
                  <a:lnTo>
                    <a:pt x="4526521" y="8166"/>
                  </a:lnTo>
                  <a:lnTo>
                    <a:pt x="4527931" y="7696"/>
                  </a:lnTo>
                  <a:lnTo>
                    <a:pt x="4529328" y="7467"/>
                  </a:lnTo>
                  <a:lnTo>
                    <a:pt x="4529328" y="6070"/>
                  </a:lnTo>
                  <a:close/>
                </a:path>
                <a:path w="4634865" h="1879600">
                  <a:moveTo>
                    <a:pt x="4540059" y="3035"/>
                  </a:moveTo>
                  <a:lnTo>
                    <a:pt x="4537024" y="927"/>
                  </a:lnTo>
                  <a:lnTo>
                    <a:pt x="4534928" y="0"/>
                  </a:lnTo>
                  <a:lnTo>
                    <a:pt x="4533760" y="3505"/>
                  </a:lnTo>
                  <a:lnTo>
                    <a:pt x="4535627" y="5372"/>
                  </a:lnTo>
                  <a:lnTo>
                    <a:pt x="4537265" y="5130"/>
                  </a:lnTo>
                  <a:lnTo>
                    <a:pt x="4540059" y="3035"/>
                  </a:lnTo>
                  <a:close/>
                </a:path>
                <a:path w="4634865" h="1879600">
                  <a:moveTo>
                    <a:pt x="4625010" y="1844967"/>
                  </a:moveTo>
                  <a:lnTo>
                    <a:pt x="4622901" y="1842630"/>
                  </a:lnTo>
                  <a:lnTo>
                    <a:pt x="4620577" y="1842630"/>
                  </a:lnTo>
                  <a:lnTo>
                    <a:pt x="4618469" y="1844967"/>
                  </a:lnTo>
                  <a:lnTo>
                    <a:pt x="4620577" y="1847532"/>
                  </a:lnTo>
                  <a:lnTo>
                    <a:pt x="4622673" y="1847532"/>
                  </a:lnTo>
                  <a:lnTo>
                    <a:pt x="4625010" y="1844967"/>
                  </a:lnTo>
                  <a:close/>
                </a:path>
                <a:path w="4634865" h="1879600">
                  <a:moveTo>
                    <a:pt x="4634801" y="168490"/>
                  </a:moveTo>
                  <a:lnTo>
                    <a:pt x="4633176" y="168490"/>
                  </a:lnTo>
                  <a:lnTo>
                    <a:pt x="4631537" y="168249"/>
                  </a:lnTo>
                  <a:lnTo>
                    <a:pt x="4630369" y="168719"/>
                  </a:lnTo>
                  <a:lnTo>
                    <a:pt x="4629442" y="168948"/>
                  </a:lnTo>
                  <a:lnTo>
                    <a:pt x="4628972" y="170586"/>
                  </a:lnTo>
                  <a:lnTo>
                    <a:pt x="4628273" y="171754"/>
                  </a:lnTo>
                  <a:lnTo>
                    <a:pt x="4629912" y="171754"/>
                  </a:lnTo>
                  <a:lnTo>
                    <a:pt x="4631537" y="171983"/>
                  </a:lnTo>
                  <a:lnTo>
                    <a:pt x="4632706" y="171526"/>
                  </a:lnTo>
                  <a:lnTo>
                    <a:pt x="4633646" y="171284"/>
                  </a:lnTo>
                  <a:lnTo>
                    <a:pt x="4634103" y="169659"/>
                  </a:lnTo>
                  <a:lnTo>
                    <a:pt x="4634801" y="168490"/>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16" name="object 116"/>
            <p:cNvSpPr/>
            <p:nvPr/>
          </p:nvSpPr>
          <p:spPr>
            <a:xfrm>
              <a:off x="1068920" y="4197095"/>
              <a:ext cx="4605020" cy="1932939"/>
            </a:xfrm>
            <a:custGeom>
              <a:avLst/>
              <a:gdLst/>
              <a:ahLst/>
              <a:cxnLst/>
              <a:rect l="l" t="t" r="r" b="b"/>
              <a:pathLst>
                <a:path w="4605020" h="1932939">
                  <a:moveTo>
                    <a:pt x="6527" y="1916137"/>
                  </a:moveTo>
                  <a:lnTo>
                    <a:pt x="2095" y="1914740"/>
                  </a:lnTo>
                  <a:lnTo>
                    <a:pt x="0" y="1918474"/>
                  </a:lnTo>
                  <a:lnTo>
                    <a:pt x="2324" y="1917306"/>
                  </a:lnTo>
                  <a:lnTo>
                    <a:pt x="5359" y="1919643"/>
                  </a:lnTo>
                  <a:lnTo>
                    <a:pt x="6146" y="1917306"/>
                  </a:lnTo>
                  <a:lnTo>
                    <a:pt x="6527" y="1916137"/>
                  </a:lnTo>
                  <a:close/>
                </a:path>
                <a:path w="4605020" h="1932939">
                  <a:moveTo>
                    <a:pt x="154254" y="5600"/>
                  </a:moveTo>
                  <a:lnTo>
                    <a:pt x="152146" y="3276"/>
                  </a:lnTo>
                  <a:lnTo>
                    <a:pt x="149809" y="3276"/>
                  </a:lnTo>
                  <a:lnTo>
                    <a:pt x="147713" y="5600"/>
                  </a:lnTo>
                  <a:lnTo>
                    <a:pt x="150050" y="7937"/>
                  </a:lnTo>
                  <a:lnTo>
                    <a:pt x="152146" y="7937"/>
                  </a:lnTo>
                  <a:lnTo>
                    <a:pt x="154254" y="5600"/>
                  </a:lnTo>
                  <a:close/>
                </a:path>
                <a:path w="4605020" h="1932939">
                  <a:moveTo>
                    <a:pt x="236156" y="1893506"/>
                  </a:moveTo>
                  <a:lnTo>
                    <a:pt x="234061" y="1891169"/>
                  </a:lnTo>
                  <a:lnTo>
                    <a:pt x="231724" y="1891169"/>
                  </a:lnTo>
                  <a:lnTo>
                    <a:pt x="229628" y="1893506"/>
                  </a:lnTo>
                  <a:lnTo>
                    <a:pt x="231952" y="1895843"/>
                  </a:lnTo>
                  <a:lnTo>
                    <a:pt x="234061" y="1895843"/>
                  </a:lnTo>
                  <a:lnTo>
                    <a:pt x="236156" y="1893506"/>
                  </a:lnTo>
                  <a:close/>
                </a:path>
                <a:path w="4605020" h="1932939">
                  <a:moveTo>
                    <a:pt x="268592" y="1906104"/>
                  </a:moveTo>
                  <a:lnTo>
                    <a:pt x="266725" y="1904238"/>
                  </a:lnTo>
                  <a:lnTo>
                    <a:pt x="265099" y="1904479"/>
                  </a:lnTo>
                  <a:lnTo>
                    <a:pt x="262293" y="1906574"/>
                  </a:lnTo>
                  <a:lnTo>
                    <a:pt x="265328" y="1908670"/>
                  </a:lnTo>
                  <a:lnTo>
                    <a:pt x="267195" y="1909610"/>
                  </a:lnTo>
                  <a:lnTo>
                    <a:pt x="268592" y="1906104"/>
                  </a:lnTo>
                  <a:close/>
                </a:path>
                <a:path w="4605020" h="1932939">
                  <a:moveTo>
                    <a:pt x="324370" y="157060"/>
                  </a:moveTo>
                  <a:lnTo>
                    <a:pt x="323672" y="154952"/>
                  </a:lnTo>
                  <a:lnTo>
                    <a:pt x="323202" y="154952"/>
                  </a:lnTo>
                  <a:lnTo>
                    <a:pt x="321564" y="154724"/>
                  </a:lnTo>
                  <a:lnTo>
                    <a:pt x="320167" y="155194"/>
                  </a:lnTo>
                  <a:lnTo>
                    <a:pt x="318770" y="155422"/>
                  </a:lnTo>
                  <a:lnTo>
                    <a:pt x="318770" y="156819"/>
                  </a:lnTo>
                  <a:lnTo>
                    <a:pt x="318998" y="157518"/>
                  </a:lnTo>
                  <a:lnTo>
                    <a:pt x="320408" y="157759"/>
                  </a:lnTo>
                  <a:lnTo>
                    <a:pt x="322033" y="157988"/>
                  </a:lnTo>
                  <a:lnTo>
                    <a:pt x="323430" y="157988"/>
                  </a:lnTo>
                  <a:lnTo>
                    <a:pt x="323672" y="158229"/>
                  </a:lnTo>
                  <a:lnTo>
                    <a:pt x="324370" y="157289"/>
                  </a:lnTo>
                  <a:lnTo>
                    <a:pt x="324370" y="157060"/>
                  </a:lnTo>
                  <a:close/>
                </a:path>
                <a:path w="4605020" h="1932939">
                  <a:moveTo>
                    <a:pt x="416775" y="269303"/>
                  </a:moveTo>
                  <a:lnTo>
                    <a:pt x="416547" y="266268"/>
                  </a:lnTo>
                  <a:lnTo>
                    <a:pt x="410019" y="266268"/>
                  </a:lnTo>
                  <a:lnTo>
                    <a:pt x="409778" y="268376"/>
                  </a:lnTo>
                  <a:lnTo>
                    <a:pt x="410946" y="269303"/>
                  </a:lnTo>
                  <a:lnTo>
                    <a:pt x="412584" y="269532"/>
                  </a:lnTo>
                  <a:lnTo>
                    <a:pt x="414680" y="269773"/>
                  </a:lnTo>
                  <a:lnTo>
                    <a:pt x="416775" y="269303"/>
                  </a:lnTo>
                  <a:close/>
                </a:path>
                <a:path w="4605020" h="1932939">
                  <a:moveTo>
                    <a:pt x="710819" y="263931"/>
                  </a:moveTo>
                  <a:lnTo>
                    <a:pt x="709180" y="264642"/>
                  </a:lnTo>
                  <a:lnTo>
                    <a:pt x="706615" y="260667"/>
                  </a:lnTo>
                  <a:lnTo>
                    <a:pt x="705446" y="265099"/>
                  </a:lnTo>
                  <a:lnTo>
                    <a:pt x="707313" y="266738"/>
                  </a:lnTo>
                  <a:lnTo>
                    <a:pt x="709180" y="266738"/>
                  </a:lnTo>
                  <a:lnTo>
                    <a:pt x="710819" y="263931"/>
                  </a:lnTo>
                  <a:close/>
                </a:path>
                <a:path w="4605020" h="1932939">
                  <a:moveTo>
                    <a:pt x="764019" y="1922907"/>
                  </a:moveTo>
                  <a:lnTo>
                    <a:pt x="761695" y="1920582"/>
                  </a:lnTo>
                  <a:lnTo>
                    <a:pt x="759587" y="1920582"/>
                  </a:lnTo>
                  <a:lnTo>
                    <a:pt x="757491" y="1922907"/>
                  </a:lnTo>
                  <a:lnTo>
                    <a:pt x="759587" y="1925243"/>
                  </a:lnTo>
                  <a:lnTo>
                    <a:pt x="761923" y="1925243"/>
                  </a:lnTo>
                  <a:lnTo>
                    <a:pt x="764019" y="1922907"/>
                  </a:lnTo>
                  <a:close/>
                </a:path>
                <a:path w="4605020" h="1932939">
                  <a:moveTo>
                    <a:pt x="859701" y="1892808"/>
                  </a:moveTo>
                  <a:lnTo>
                    <a:pt x="859472" y="1891169"/>
                  </a:lnTo>
                  <a:lnTo>
                    <a:pt x="857364" y="1888375"/>
                  </a:lnTo>
                  <a:lnTo>
                    <a:pt x="855268" y="1891411"/>
                  </a:lnTo>
                  <a:lnTo>
                    <a:pt x="854329" y="1893506"/>
                  </a:lnTo>
                  <a:lnTo>
                    <a:pt x="857834" y="1894674"/>
                  </a:lnTo>
                  <a:lnTo>
                    <a:pt x="859701" y="1892808"/>
                  </a:lnTo>
                  <a:close/>
                </a:path>
                <a:path w="4605020" h="1932939">
                  <a:moveTo>
                    <a:pt x="931113" y="3975"/>
                  </a:moveTo>
                  <a:lnTo>
                    <a:pt x="929246" y="698"/>
                  </a:lnTo>
                  <a:lnTo>
                    <a:pt x="924814" y="2108"/>
                  </a:lnTo>
                  <a:lnTo>
                    <a:pt x="925982" y="5600"/>
                  </a:lnTo>
                  <a:lnTo>
                    <a:pt x="929005" y="3276"/>
                  </a:lnTo>
                  <a:lnTo>
                    <a:pt x="931113" y="3975"/>
                  </a:lnTo>
                  <a:close/>
                </a:path>
                <a:path w="4605020" h="1932939">
                  <a:moveTo>
                    <a:pt x="986650" y="1897011"/>
                  </a:moveTo>
                  <a:lnTo>
                    <a:pt x="985481" y="1893506"/>
                  </a:lnTo>
                  <a:lnTo>
                    <a:pt x="982446" y="1895843"/>
                  </a:lnTo>
                  <a:lnTo>
                    <a:pt x="980351" y="1895144"/>
                  </a:lnTo>
                  <a:lnTo>
                    <a:pt x="982218" y="1898408"/>
                  </a:lnTo>
                  <a:lnTo>
                    <a:pt x="986650" y="1897011"/>
                  </a:lnTo>
                  <a:close/>
                </a:path>
                <a:path w="4605020" h="1932939">
                  <a:moveTo>
                    <a:pt x="1058989" y="1916379"/>
                  </a:moveTo>
                  <a:lnTo>
                    <a:pt x="1056894" y="1914042"/>
                  </a:lnTo>
                  <a:lnTo>
                    <a:pt x="1054557" y="1914042"/>
                  </a:lnTo>
                  <a:lnTo>
                    <a:pt x="1052461" y="1916379"/>
                  </a:lnTo>
                  <a:lnTo>
                    <a:pt x="1054557" y="1918716"/>
                  </a:lnTo>
                  <a:lnTo>
                    <a:pt x="1056665" y="1918716"/>
                  </a:lnTo>
                  <a:lnTo>
                    <a:pt x="1058989" y="1916379"/>
                  </a:lnTo>
                  <a:close/>
                </a:path>
                <a:path w="4605020" h="1932939">
                  <a:moveTo>
                    <a:pt x="1169835" y="1919414"/>
                  </a:moveTo>
                  <a:lnTo>
                    <a:pt x="1169606" y="1918716"/>
                  </a:lnTo>
                  <a:lnTo>
                    <a:pt x="1168209" y="1918474"/>
                  </a:lnTo>
                  <a:lnTo>
                    <a:pt x="1166571" y="1918246"/>
                  </a:lnTo>
                  <a:lnTo>
                    <a:pt x="1165174" y="1918246"/>
                  </a:lnTo>
                  <a:lnTo>
                    <a:pt x="1164945" y="1918004"/>
                  </a:lnTo>
                  <a:lnTo>
                    <a:pt x="1164247" y="1918944"/>
                  </a:lnTo>
                  <a:lnTo>
                    <a:pt x="1164247" y="1919173"/>
                  </a:lnTo>
                  <a:lnTo>
                    <a:pt x="1164945" y="1921281"/>
                  </a:lnTo>
                  <a:lnTo>
                    <a:pt x="1165402" y="1921281"/>
                  </a:lnTo>
                  <a:lnTo>
                    <a:pt x="1167041" y="1921510"/>
                  </a:lnTo>
                  <a:lnTo>
                    <a:pt x="1168438" y="1921040"/>
                  </a:lnTo>
                  <a:lnTo>
                    <a:pt x="1169835" y="1920811"/>
                  </a:lnTo>
                  <a:lnTo>
                    <a:pt x="1169835" y="1919414"/>
                  </a:lnTo>
                  <a:close/>
                </a:path>
                <a:path w="4605020" h="1932939">
                  <a:moveTo>
                    <a:pt x="1176375" y="1912874"/>
                  </a:moveTo>
                  <a:lnTo>
                    <a:pt x="1176147" y="1912175"/>
                  </a:lnTo>
                  <a:lnTo>
                    <a:pt x="1174737" y="1911946"/>
                  </a:lnTo>
                  <a:lnTo>
                    <a:pt x="1173111" y="1911705"/>
                  </a:lnTo>
                  <a:lnTo>
                    <a:pt x="1171714" y="1911705"/>
                  </a:lnTo>
                  <a:lnTo>
                    <a:pt x="1171473" y="1911477"/>
                  </a:lnTo>
                  <a:lnTo>
                    <a:pt x="1170774" y="1912404"/>
                  </a:lnTo>
                  <a:lnTo>
                    <a:pt x="1170774" y="1912645"/>
                  </a:lnTo>
                  <a:lnTo>
                    <a:pt x="1171473" y="1914740"/>
                  </a:lnTo>
                  <a:lnTo>
                    <a:pt x="1171943" y="1914740"/>
                  </a:lnTo>
                  <a:lnTo>
                    <a:pt x="1173568" y="1914982"/>
                  </a:lnTo>
                  <a:lnTo>
                    <a:pt x="1174978" y="1914512"/>
                  </a:lnTo>
                  <a:lnTo>
                    <a:pt x="1176375" y="1914271"/>
                  </a:lnTo>
                  <a:lnTo>
                    <a:pt x="1176375" y="1912874"/>
                  </a:lnTo>
                  <a:close/>
                </a:path>
                <a:path w="4605020" h="1932939">
                  <a:moveTo>
                    <a:pt x="1226781" y="1925472"/>
                  </a:moveTo>
                  <a:lnTo>
                    <a:pt x="1226553" y="1923605"/>
                  </a:lnTo>
                  <a:lnTo>
                    <a:pt x="1224445" y="1921040"/>
                  </a:lnTo>
                  <a:lnTo>
                    <a:pt x="1222349" y="1924075"/>
                  </a:lnTo>
                  <a:lnTo>
                    <a:pt x="1221409" y="1926183"/>
                  </a:lnTo>
                  <a:lnTo>
                    <a:pt x="1224915" y="1927339"/>
                  </a:lnTo>
                  <a:lnTo>
                    <a:pt x="1226781" y="1925472"/>
                  </a:lnTo>
                  <a:close/>
                </a:path>
                <a:path w="4605020" h="1932939">
                  <a:moveTo>
                    <a:pt x="1353731" y="1909140"/>
                  </a:moveTo>
                  <a:lnTo>
                    <a:pt x="1351635" y="1908213"/>
                  </a:lnTo>
                  <a:lnTo>
                    <a:pt x="1349768" y="1907514"/>
                  </a:lnTo>
                  <a:lnTo>
                    <a:pt x="1347190" y="1910080"/>
                  </a:lnTo>
                  <a:lnTo>
                    <a:pt x="1349997" y="1911946"/>
                  </a:lnTo>
                  <a:lnTo>
                    <a:pt x="1352092" y="1912874"/>
                  </a:lnTo>
                  <a:lnTo>
                    <a:pt x="1353731" y="1909140"/>
                  </a:lnTo>
                  <a:close/>
                </a:path>
                <a:path w="4605020" h="1932939">
                  <a:moveTo>
                    <a:pt x="1386408" y="1910080"/>
                  </a:moveTo>
                  <a:lnTo>
                    <a:pt x="1385239" y="1906574"/>
                  </a:lnTo>
                  <a:lnTo>
                    <a:pt x="1382204" y="1908911"/>
                  </a:lnTo>
                  <a:lnTo>
                    <a:pt x="1380096" y="1908213"/>
                  </a:lnTo>
                  <a:lnTo>
                    <a:pt x="1381963" y="1911705"/>
                  </a:lnTo>
                  <a:lnTo>
                    <a:pt x="1386408" y="1910080"/>
                  </a:lnTo>
                  <a:close/>
                </a:path>
                <a:path w="4605020" h="1932939">
                  <a:moveTo>
                    <a:pt x="1399235" y="1929206"/>
                  </a:moveTo>
                  <a:lnTo>
                    <a:pt x="1399006" y="1928507"/>
                  </a:lnTo>
                  <a:lnTo>
                    <a:pt x="1397609" y="1928279"/>
                  </a:lnTo>
                  <a:lnTo>
                    <a:pt x="1395971" y="1928050"/>
                  </a:lnTo>
                  <a:lnTo>
                    <a:pt x="1394574" y="1928050"/>
                  </a:lnTo>
                  <a:lnTo>
                    <a:pt x="1394333" y="1927809"/>
                  </a:lnTo>
                  <a:lnTo>
                    <a:pt x="1393634" y="1928749"/>
                  </a:lnTo>
                  <a:lnTo>
                    <a:pt x="1393634" y="1928977"/>
                  </a:lnTo>
                  <a:lnTo>
                    <a:pt x="1394333" y="1931073"/>
                  </a:lnTo>
                  <a:lnTo>
                    <a:pt x="1394802" y="1931073"/>
                  </a:lnTo>
                  <a:lnTo>
                    <a:pt x="1396441" y="1931314"/>
                  </a:lnTo>
                  <a:lnTo>
                    <a:pt x="1397838" y="1930844"/>
                  </a:lnTo>
                  <a:lnTo>
                    <a:pt x="1399235" y="1930615"/>
                  </a:lnTo>
                  <a:lnTo>
                    <a:pt x="1399235" y="1929206"/>
                  </a:lnTo>
                  <a:close/>
                </a:path>
                <a:path w="4605020" h="1932939">
                  <a:moveTo>
                    <a:pt x="1419542" y="1921281"/>
                  </a:moveTo>
                  <a:lnTo>
                    <a:pt x="1419072" y="1919871"/>
                  </a:lnTo>
                  <a:lnTo>
                    <a:pt x="1418844" y="1918474"/>
                  </a:lnTo>
                  <a:lnTo>
                    <a:pt x="1418132" y="1918474"/>
                  </a:lnTo>
                  <a:lnTo>
                    <a:pt x="1417434" y="1918716"/>
                  </a:lnTo>
                  <a:lnTo>
                    <a:pt x="1416735" y="1918716"/>
                  </a:lnTo>
                  <a:lnTo>
                    <a:pt x="1416507" y="1920113"/>
                  </a:lnTo>
                  <a:lnTo>
                    <a:pt x="1416265" y="1921738"/>
                  </a:lnTo>
                  <a:lnTo>
                    <a:pt x="1416265" y="1923148"/>
                  </a:lnTo>
                  <a:lnTo>
                    <a:pt x="1416037" y="1923376"/>
                  </a:lnTo>
                  <a:lnTo>
                    <a:pt x="1416977" y="1924075"/>
                  </a:lnTo>
                  <a:lnTo>
                    <a:pt x="1417205" y="1924075"/>
                  </a:lnTo>
                  <a:lnTo>
                    <a:pt x="1419301" y="1923376"/>
                  </a:lnTo>
                  <a:lnTo>
                    <a:pt x="1419301" y="1922907"/>
                  </a:lnTo>
                  <a:lnTo>
                    <a:pt x="1419542" y="1921281"/>
                  </a:lnTo>
                  <a:close/>
                </a:path>
                <a:path w="4605020" h="1932939">
                  <a:moveTo>
                    <a:pt x="1438910" y="1890001"/>
                  </a:moveTo>
                  <a:lnTo>
                    <a:pt x="1434477" y="1888604"/>
                  </a:lnTo>
                  <a:lnTo>
                    <a:pt x="1432610" y="1891868"/>
                  </a:lnTo>
                  <a:lnTo>
                    <a:pt x="1434706" y="1891169"/>
                  </a:lnTo>
                  <a:lnTo>
                    <a:pt x="1437741" y="1893506"/>
                  </a:lnTo>
                  <a:lnTo>
                    <a:pt x="1438516" y="1891169"/>
                  </a:lnTo>
                  <a:lnTo>
                    <a:pt x="1438910" y="1890001"/>
                  </a:lnTo>
                  <a:close/>
                </a:path>
                <a:path w="4605020" h="1932939">
                  <a:moveTo>
                    <a:pt x="1455470" y="1921281"/>
                  </a:moveTo>
                  <a:lnTo>
                    <a:pt x="1453603" y="1918004"/>
                  </a:lnTo>
                  <a:lnTo>
                    <a:pt x="1449171" y="1919414"/>
                  </a:lnTo>
                  <a:lnTo>
                    <a:pt x="1450340" y="1922907"/>
                  </a:lnTo>
                  <a:lnTo>
                    <a:pt x="1453375" y="1920582"/>
                  </a:lnTo>
                  <a:lnTo>
                    <a:pt x="1455470" y="1921281"/>
                  </a:lnTo>
                  <a:close/>
                </a:path>
                <a:path w="4605020" h="1932939">
                  <a:moveTo>
                    <a:pt x="1468081" y="1899805"/>
                  </a:moveTo>
                  <a:lnTo>
                    <a:pt x="1467840" y="1898878"/>
                  </a:lnTo>
                  <a:lnTo>
                    <a:pt x="1466443" y="1898637"/>
                  </a:lnTo>
                  <a:lnTo>
                    <a:pt x="1464818" y="1898408"/>
                  </a:lnTo>
                  <a:lnTo>
                    <a:pt x="1463408" y="1898408"/>
                  </a:lnTo>
                  <a:lnTo>
                    <a:pt x="1463179" y="1898180"/>
                  </a:lnTo>
                  <a:lnTo>
                    <a:pt x="1462481" y="1899107"/>
                  </a:lnTo>
                  <a:lnTo>
                    <a:pt x="1462481" y="1899335"/>
                  </a:lnTo>
                  <a:lnTo>
                    <a:pt x="1463179" y="1901444"/>
                  </a:lnTo>
                  <a:lnTo>
                    <a:pt x="1463649" y="1901444"/>
                  </a:lnTo>
                  <a:lnTo>
                    <a:pt x="1465275" y="1901672"/>
                  </a:lnTo>
                  <a:lnTo>
                    <a:pt x="1466672" y="1901202"/>
                  </a:lnTo>
                  <a:lnTo>
                    <a:pt x="1468081" y="1900974"/>
                  </a:lnTo>
                  <a:lnTo>
                    <a:pt x="1468081" y="1899805"/>
                  </a:lnTo>
                  <a:close/>
                </a:path>
                <a:path w="4605020" h="1932939">
                  <a:moveTo>
                    <a:pt x="1468539" y="1916379"/>
                  </a:moveTo>
                  <a:lnTo>
                    <a:pt x="1466443" y="1914042"/>
                  </a:lnTo>
                  <a:lnTo>
                    <a:pt x="1464348" y="1914042"/>
                  </a:lnTo>
                  <a:lnTo>
                    <a:pt x="1462011" y="1916379"/>
                  </a:lnTo>
                  <a:lnTo>
                    <a:pt x="1464106" y="1918716"/>
                  </a:lnTo>
                  <a:lnTo>
                    <a:pt x="1466443" y="1918716"/>
                  </a:lnTo>
                  <a:lnTo>
                    <a:pt x="1468539" y="1916379"/>
                  </a:lnTo>
                  <a:close/>
                </a:path>
                <a:path w="4605020" h="1932939">
                  <a:moveTo>
                    <a:pt x="1540192" y="1916137"/>
                  </a:moveTo>
                  <a:lnTo>
                    <a:pt x="1539951" y="1915439"/>
                  </a:lnTo>
                  <a:lnTo>
                    <a:pt x="1538554" y="1915210"/>
                  </a:lnTo>
                  <a:lnTo>
                    <a:pt x="1536915" y="1914982"/>
                  </a:lnTo>
                  <a:lnTo>
                    <a:pt x="1535518" y="1914982"/>
                  </a:lnTo>
                  <a:lnTo>
                    <a:pt x="1535290" y="1914740"/>
                  </a:lnTo>
                  <a:lnTo>
                    <a:pt x="1534591" y="1915680"/>
                  </a:lnTo>
                  <a:lnTo>
                    <a:pt x="1534591" y="1915909"/>
                  </a:lnTo>
                  <a:lnTo>
                    <a:pt x="1535290" y="1918004"/>
                  </a:lnTo>
                  <a:lnTo>
                    <a:pt x="1535747" y="1918004"/>
                  </a:lnTo>
                  <a:lnTo>
                    <a:pt x="1537385" y="1918246"/>
                  </a:lnTo>
                  <a:lnTo>
                    <a:pt x="1538782" y="1917776"/>
                  </a:lnTo>
                  <a:lnTo>
                    <a:pt x="1540192" y="1917547"/>
                  </a:lnTo>
                  <a:lnTo>
                    <a:pt x="1540192" y="1916137"/>
                  </a:lnTo>
                  <a:close/>
                </a:path>
                <a:path w="4605020" h="1932939">
                  <a:moveTo>
                    <a:pt x="1602498" y="5372"/>
                  </a:moveTo>
                  <a:lnTo>
                    <a:pt x="1602257" y="4432"/>
                  </a:lnTo>
                  <a:lnTo>
                    <a:pt x="1600860" y="4203"/>
                  </a:lnTo>
                  <a:lnTo>
                    <a:pt x="1599222" y="3975"/>
                  </a:lnTo>
                  <a:lnTo>
                    <a:pt x="1597825" y="3975"/>
                  </a:lnTo>
                  <a:lnTo>
                    <a:pt x="1597596" y="3733"/>
                  </a:lnTo>
                  <a:lnTo>
                    <a:pt x="1596898" y="4673"/>
                  </a:lnTo>
                  <a:lnTo>
                    <a:pt x="1596898" y="4902"/>
                  </a:lnTo>
                  <a:lnTo>
                    <a:pt x="1597596" y="7010"/>
                  </a:lnTo>
                  <a:lnTo>
                    <a:pt x="1598066" y="7010"/>
                  </a:lnTo>
                  <a:lnTo>
                    <a:pt x="1599692" y="7239"/>
                  </a:lnTo>
                  <a:lnTo>
                    <a:pt x="1601101" y="6769"/>
                  </a:lnTo>
                  <a:lnTo>
                    <a:pt x="1602498" y="6540"/>
                  </a:lnTo>
                  <a:lnTo>
                    <a:pt x="1602498" y="5372"/>
                  </a:lnTo>
                  <a:close/>
                </a:path>
                <a:path w="4605020" h="1932939">
                  <a:moveTo>
                    <a:pt x="1626069" y="1931314"/>
                  </a:moveTo>
                  <a:lnTo>
                    <a:pt x="1625130" y="1930146"/>
                  </a:lnTo>
                  <a:lnTo>
                    <a:pt x="1624660" y="1928507"/>
                  </a:lnTo>
                  <a:lnTo>
                    <a:pt x="1623961" y="1928279"/>
                  </a:lnTo>
                  <a:lnTo>
                    <a:pt x="1622564" y="1927580"/>
                  </a:lnTo>
                  <a:lnTo>
                    <a:pt x="1620926" y="1928050"/>
                  </a:lnTo>
                  <a:lnTo>
                    <a:pt x="1619529" y="1928050"/>
                  </a:lnTo>
                  <a:lnTo>
                    <a:pt x="1620227" y="1928977"/>
                  </a:lnTo>
                  <a:lnTo>
                    <a:pt x="1620697" y="1930615"/>
                  </a:lnTo>
                  <a:lnTo>
                    <a:pt x="1623034" y="1931784"/>
                  </a:lnTo>
                  <a:lnTo>
                    <a:pt x="1624660" y="1931314"/>
                  </a:lnTo>
                  <a:lnTo>
                    <a:pt x="1626069" y="1931314"/>
                  </a:lnTo>
                  <a:close/>
                </a:path>
                <a:path w="4605020" h="1932939">
                  <a:moveTo>
                    <a:pt x="1652206" y="1919643"/>
                  </a:moveTo>
                  <a:lnTo>
                    <a:pt x="1650098" y="1917306"/>
                  </a:lnTo>
                  <a:lnTo>
                    <a:pt x="1647774" y="1917306"/>
                  </a:lnTo>
                  <a:lnTo>
                    <a:pt x="1645666" y="1919643"/>
                  </a:lnTo>
                  <a:lnTo>
                    <a:pt x="1647761" y="1921979"/>
                  </a:lnTo>
                  <a:lnTo>
                    <a:pt x="1650098" y="1921979"/>
                  </a:lnTo>
                  <a:lnTo>
                    <a:pt x="1652206" y="1919643"/>
                  </a:lnTo>
                  <a:close/>
                </a:path>
                <a:path w="4605020" h="1932939">
                  <a:moveTo>
                    <a:pt x="1766544" y="1929447"/>
                  </a:moveTo>
                  <a:lnTo>
                    <a:pt x="1762112" y="1928050"/>
                  </a:lnTo>
                  <a:lnTo>
                    <a:pt x="1760245" y="1931314"/>
                  </a:lnTo>
                  <a:lnTo>
                    <a:pt x="1762353" y="1930615"/>
                  </a:lnTo>
                  <a:lnTo>
                    <a:pt x="1765376" y="1932711"/>
                  </a:lnTo>
                  <a:lnTo>
                    <a:pt x="1766138" y="1930615"/>
                  </a:lnTo>
                  <a:lnTo>
                    <a:pt x="1766544" y="1929447"/>
                  </a:lnTo>
                  <a:close/>
                </a:path>
                <a:path w="4605020" h="1932939">
                  <a:moveTo>
                    <a:pt x="1774253" y="1900504"/>
                  </a:moveTo>
                  <a:lnTo>
                    <a:pt x="1771916" y="1898408"/>
                  </a:lnTo>
                  <a:lnTo>
                    <a:pt x="1769579" y="1900504"/>
                  </a:lnTo>
                  <a:lnTo>
                    <a:pt x="1769579" y="1902841"/>
                  </a:lnTo>
                  <a:lnTo>
                    <a:pt x="1771916" y="1904936"/>
                  </a:lnTo>
                  <a:lnTo>
                    <a:pt x="1774253" y="1902841"/>
                  </a:lnTo>
                  <a:lnTo>
                    <a:pt x="1774253" y="1900504"/>
                  </a:lnTo>
                  <a:close/>
                </a:path>
                <a:path w="4605020" h="1932939">
                  <a:moveTo>
                    <a:pt x="1872030" y="1899577"/>
                  </a:moveTo>
                  <a:lnTo>
                    <a:pt x="1871091" y="1898878"/>
                  </a:lnTo>
                  <a:lnTo>
                    <a:pt x="1870862" y="1898878"/>
                  </a:lnTo>
                  <a:lnTo>
                    <a:pt x="1868766" y="1899577"/>
                  </a:lnTo>
                  <a:lnTo>
                    <a:pt x="1868766" y="1900047"/>
                  </a:lnTo>
                  <a:lnTo>
                    <a:pt x="1868525" y="1901672"/>
                  </a:lnTo>
                  <a:lnTo>
                    <a:pt x="1868995" y="1903069"/>
                  </a:lnTo>
                  <a:lnTo>
                    <a:pt x="1869224" y="1904479"/>
                  </a:lnTo>
                  <a:lnTo>
                    <a:pt x="1870392" y="1904479"/>
                  </a:lnTo>
                  <a:lnTo>
                    <a:pt x="1871332" y="1904238"/>
                  </a:lnTo>
                  <a:lnTo>
                    <a:pt x="1871560" y="1902612"/>
                  </a:lnTo>
                  <a:lnTo>
                    <a:pt x="1871789" y="1901202"/>
                  </a:lnTo>
                  <a:lnTo>
                    <a:pt x="1871789" y="1899805"/>
                  </a:lnTo>
                  <a:lnTo>
                    <a:pt x="1872030" y="1899577"/>
                  </a:lnTo>
                  <a:close/>
                </a:path>
                <a:path w="4605020" h="1932939">
                  <a:moveTo>
                    <a:pt x="1878330" y="1893506"/>
                  </a:moveTo>
                  <a:lnTo>
                    <a:pt x="1876234" y="1891169"/>
                  </a:lnTo>
                  <a:lnTo>
                    <a:pt x="1873897" y="1891169"/>
                  </a:lnTo>
                  <a:lnTo>
                    <a:pt x="1871789" y="1893506"/>
                  </a:lnTo>
                  <a:lnTo>
                    <a:pt x="1873897" y="1895843"/>
                  </a:lnTo>
                  <a:lnTo>
                    <a:pt x="1876234" y="1895843"/>
                  </a:lnTo>
                  <a:lnTo>
                    <a:pt x="1878330" y="1893506"/>
                  </a:lnTo>
                  <a:close/>
                </a:path>
                <a:path w="4605020" h="1932939">
                  <a:moveTo>
                    <a:pt x="1919173" y="9105"/>
                  </a:moveTo>
                  <a:lnTo>
                    <a:pt x="1915198" y="7467"/>
                  </a:lnTo>
                  <a:lnTo>
                    <a:pt x="1914271" y="9575"/>
                  </a:lnTo>
                  <a:lnTo>
                    <a:pt x="1913572" y="11442"/>
                  </a:lnTo>
                  <a:lnTo>
                    <a:pt x="1916137" y="14008"/>
                  </a:lnTo>
                  <a:lnTo>
                    <a:pt x="1918233" y="11201"/>
                  </a:lnTo>
                  <a:lnTo>
                    <a:pt x="1919173" y="9105"/>
                  </a:lnTo>
                  <a:close/>
                </a:path>
                <a:path w="4605020" h="1932939">
                  <a:moveTo>
                    <a:pt x="1950669" y="1866"/>
                  </a:moveTo>
                  <a:lnTo>
                    <a:pt x="1949742" y="1168"/>
                  </a:lnTo>
                  <a:lnTo>
                    <a:pt x="1949500" y="1168"/>
                  </a:lnTo>
                  <a:lnTo>
                    <a:pt x="1947405" y="1866"/>
                  </a:lnTo>
                  <a:lnTo>
                    <a:pt x="1947405" y="2336"/>
                  </a:lnTo>
                  <a:lnTo>
                    <a:pt x="1947176" y="3975"/>
                  </a:lnTo>
                  <a:lnTo>
                    <a:pt x="1947633" y="5372"/>
                  </a:lnTo>
                  <a:lnTo>
                    <a:pt x="1947875" y="6769"/>
                  </a:lnTo>
                  <a:lnTo>
                    <a:pt x="1949272" y="6769"/>
                  </a:lnTo>
                  <a:lnTo>
                    <a:pt x="1949970" y="6540"/>
                  </a:lnTo>
                  <a:lnTo>
                    <a:pt x="1950199" y="5143"/>
                  </a:lnTo>
                  <a:lnTo>
                    <a:pt x="1950440" y="3505"/>
                  </a:lnTo>
                  <a:lnTo>
                    <a:pt x="1950440" y="2108"/>
                  </a:lnTo>
                  <a:lnTo>
                    <a:pt x="1950669" y="1866"/>
                  </a:lnTo>
                  <a:close/>
                </a:path>
                <a:path w="4605020" h="1932939">
                  <a:moveTo>
                    <a:pt x="1967712" y="6299"/>
                  </a:moveTo>
                  <a:lnTo>
                    <a:pt x="1965134" y="3733"/>
                  </a:lnTo>
                  <a:lnTo>
                    <a:pt x="1963039" y="6769"/>
                  </a:lnTo>
                  <a:lnTo>
                    <a:pt x="1962111" y="8877"/>
                  </a:lnTo>
                  <a:lnTo>
                    <a:pt x="1966074" y="10274"/>
                  </a:lnTo>
                  <a:lnTo>
                    <a:pt x="1967001" y="8166"/>
                  </a:lnTo>
                  <a:lnTo>
                    <a:pt x="1967712" y="6299"/>
                  </a:lnTo>
                  <a:close/>
                </a:path>
                <a:path w="4605020" h="1932939">
                  <a:moveTo>
                    <a:pt x="2022551" y="8636"/>
                  </a:moveTo>
                  <a:lnTo>
                    <a:pt x="2021141" y="4203"/>
                  </a:lnTo>
                  <a:lnTo>
                    <a:pt x="2017649" y="5372"/>
                  </a:lnTo>
                  <a:lnTo>
                    <a:pt x="2019985" y="8407"/>
                  </a:lnTo>
                  <a:lnTo>
                    <a:pt x="2019274" y="10502"/>
                  </a:lnTo>
                  <a:lnTo>
                    <a:pt x="2022551" y="8636"/>
                  </a:lnTo>
                  <a:close/>
                </a:path>
                <a:path w="4605020" h="1932939">
                  <a:moveTo>
                    <a:pt x="2032342" y="2336"/>
                  </a:moveTo>
                  <a:lnTo>
                    <a:pt x="2030247" y="0"/>
                  </a:lnTo>
                  <a:lnTo>
                    <a:pt x="2027910" y="0"/>
                  </a:lnTo>
                  <a:lnTo>
                    <a:pt x="2025815" y="2336"/>
                  </a:lnTo>
                  <a:lnTo>
                    <a:pt x="2027910" y="4673"/>
                  </a:lnTo>
                  <a:lnTo>
                    <a:pt x="2030247" y="4673"/>
                  </a:lnTo>
                  <a:lnTo>
                    <a:pt x="2032342" y="2336"/>
                  </a:lnTo>
                  <a:close/>
                </a:path>
                <a:path w="4605020" h="1932939">
                  <a:moveTo>
                    <a:pt x="2055215" y="1883943"/>
                  </a:moveTo>
                  <a:lnTo>
                    <a:pt x="2051951" y="1882076"/>
                  </a:lnTo>
                  <a:lnTo>
                    <a:pt x="2052650" y="1884172"/>
                  </a:lnTo>
                  <a:lnTo>
                    <a:pt x="2050554" y="1887207"/>
                  </a:lnTo>
                  <a:lnTo>
                    <a:pt x="2053818" y="1888375"/>
                  </a:lnTo>
                  <a:lnTo>
                    <a:pt x="2055215" y="1883943"/>
                  </a:lnTo>
                  <a:close/>
                </a:path>
                <a:path w="4605020" h="1932939">
                  <a:moveTo>
                    <a:pt x="2111692" y="1893976"/>
                  </a:moveTo>
                  <a:lnTo>
                    <a:pt x="2109355" y="1891868"/>
                  </a:lnTo>
                  <a:lnTo>
                    <a:pt x="2107019" y="1893976"/>
                  </a:lnTo>
                  <a:lnTo>
                    <a:pt x="2107019" y="1896313"/>
                  </a:lnTo>
                  <a:lnTo>
                    <a:pt x="2109355" y="1898408"/>
                  </a:lnTo>
                  <a:lnTo>
                    <a:pt x="2111692" y="1896313"/>
                  </a:lnTo>
                  <a:lnTo>
                    <a:pt x="2111692" y="1893976"/>
                  </a:lnTo>
                  <a:close/>
                </a:path>
                <a:path w="4605020" h="1932939">
                  <a:moveTo>
                    <a:pt x="2284844" y="1901672"/>
                  </a:moveTo>
                  <a:lnTo>
                    <a:pt x="2284374" y="1900275"/>
                  </a:lnTo>
                  <a:lnTo>
                    <a:pt x="2284145" y="1898878"/>
                  </a:lnTo>
                  <a:lnTo>
                    <a:pt x="2282748" y="1898878"/>
                  </a:lnTo>
                  <a:lnTo>
                    <a:pt x="2282050" y="1899107"/>
                  </a:lnTo>
                  <a:lnTo>
                    <a:pt x="2281809" y="1900745"/>
                  </a:lnTo>
                  <a:lnTo>
                    <a:pt x="2281580" y="1902142"/>
                  </a:lnTo>
                  <a:lnTo>
                    <a:pt x="2281580" y="1903539"/>
                  </a:lnTo>
                  <a:lnTo>
                    <a:pt x="2281351" y="1903780"/>
                  </a:lnTo>
                  <a:lnTo>
                    <a:pt x="2282279" y="1904479"/>
                  </a:lnTo>
                  <a:lnTo>
                    <a:pt x="2282507" y="1904479"/>
                  </a:lnTo>
                  <a:lnTo>
                    <a:pt x="2284615" y="1903780"/>
                  </a:lnTo>
                  <a:lnTo>
                    <a:pt x="2284615" y="1903310"/>
                  </a:lnTo>
                  <a:lnTo>
                    <a:pt x="2284844" y="1901672"/>
                  </a:lnTo>
                  <a:close/>
                </a:path>
                <a:path w="4605020" h="1932939">
                  <a:moveTo>
                    <a:pt x="2300719" y="261835"/>
                  </a:moveTo>
                  <a:lnTo>
                    <a:pt x="2300020" y="259740"/>
                  </a:lnTo>
                  <a:lnTo>
                    <a:pt x="2299551" y="259740"/>
                  </a:lnTo>
                  <a:lnTo>
                    <a:pt x="2297912" y="259499"/>
                  </a:lnTo>
                  <a:lnTo>
                    <a:pt x="2296515" y="259969"/>
                  </a:lnTo>
                  <a:lnTo>
                    <a:pt x="2295118" y="260197"/>
                  </a:lnTo>
                  <a:lnTo>
                    <a:pt x="2295118" y="261607"/>
                  </a:lnTo>
                  <a:lnTo>
                    <a:pt x="2295347" y="262305"/>
                  </a:lnTo>
                  <a:lnTo>
                    <a:pt x="2296744" y="262534"/>
                  </a:lnTo>
                  <a:lnTo>
                    <a:pt x="2298382" y="262775"/>
                  </a:lnTo>
                  <a:lnTo>
                    <a:pt x="2299779" y="262775"/>
                  </a:lnTo>
                  <a:lnTo>
                    <a:pt x="2300020" y="263004"/>
                  </a:lnTo>
                  <a:lnTo>
                    <a:pt x="2300719" y="262064"/>
                  </a:lnTo>
                  <a:lnTo>
                    <a:pt x="2300719" y="261835"/>
                  </a:lnTo>
                  <a:close/>
                </a:path>
                <a:path w="4605020" h="1932939">
                  <a:moveTo>
                    <a:pt x="2315654" y="1886978"/>
                  </a:moveTo>
                  <a:lnTo>
                    <a:pt x="2312149" y="1885810"/>
                  </a:lnTo>
                  <a:lnTo>
                    <a:pt x="2310282" y="1887677"/>
                  </a:lnTo>
                  <a:lnTo>
                    <a:pt x="2310523" y="1889302"/>
                  </a:lnTo>
                  <a:lnTo>
                    <a:pt x="2312619" y="1892109"/>
                  </a:lnTo>
                  <a:lnTo>
                    <a:pt x="2314714" y="1889074"/>
                  </a:lnTo>
                  <a:lnTo>
                    <a:pt x="2315654" y="1886978"/>
                  </a:lnTo>
                  <a:close/>
                </a:path>
                <a:path w="4605020" h="1932939">
                  <a:moveTo>
                    <a:pt x="2317521" y="1913115"/>
                  </a:moveTo>
                  <a:lnTo>
                    <a:pt x="2315413" y="1910778"/>
                  </a:lnTo>
                  <a:lnTo>
                    <a:pt x="2313089" y="1910778"/>
                  </a:lnTo>
                  <a:lnTo>
                    <a:pt x="2310981" y="1913115"/>
                  </a:lnTo>
                  <a:lnTo>
                    <a:pt x="2313089" y="1915439"/>
                  </a:lnTo>
                  <a:lnTo>
                    <a:pt x="2315413" y="1915439"/>
                  </a:lnTo>
                  <a:lnTo>
                    <a:pt x="2317521" y="1913115"/>
                  </a:lnTo>
                  <a:close/>
                </a:path>
                <a:path w="4605020" h="1932939">
                  <a:moveTo>
                    <a:pt x="2334552" y="1884172"/>
                  </a:moveTo>
                  <a:lnTo>
                    <a:pt x="2332215" y="1882076"/>
                  </a:lnTo>
                  <a:lnTo>
                    <a:pt x="2329891" y="1884172"/>
                  </a:lnTo>
                  <a:lnTo>
                    <a:pt x="2329891" y="1886508"/>
                  </a:lnTo>
                  <a:lnTo>
                    <a:pt x="2332215" y="1888604"/>
                  </a:lnTo>
                  <a:lnTo>
                    <a:pt x="2334552" y="1886508"/>
                  </a:lnTo>
                  <a:lnTo>
                    <a:pt x="2334552" y="1884172"/>
                  </a:lnTo>
                  <a:close/>
                </a:path>
                <a:path w="4605020" h="1932939">
                  <a:moveTo>
                    <a:pt x="2338514" y="1900275"/>
                  </a:moveTo>
                  <a:lnTo>
                    <a:pt x="2335022" y="1898878"/>
                  </a:lnTo>
                  <a:lnTo>
                    <a:pt x="2333155" y="1900745"/>
                  </a:lnTo>
                  <a:lnTo>
                    <a:pt x="2333383" y="1902371"/>
                  </a:lnTo>
                  <a:lnTo>
                    <a:pt x="2335492" y="1905177"/>
                  </a:lnTo>
                  <a:lnTo>
                    <a:pt x="2337587" y="1902142"/>
                  </a:lnTo>
                  <a:lnTo>
                    <a:pt x="2338514" y="1900275"/>
                  </a:lnTo>
                  <a:close/>
                </a:path>
                <a:path w="4605020" h="1932939">
                  <a:moveTo>
                    <a:pt x="2661958" y="8877"/>
                  </a:moveTo>
                  <a:lnTo>
                    <a:pt x="2658922" y="6769"/>
                  </a:lnTo>
                  <a:lnTo>
                    <a:pt x="2656827" y="5842"/>
                  </a:lnTo>
                  <a:lnTo>
                    <a:pt x="2655430" y="9334"/>
                  </a:lnTo>
                  <a:lnTo>
                    <a:pt x="2657525" y="11201"/>
                  </a:lnTo>
                  <a:lnTo>
                    <a:pt x="2659164" y="10972"/>
                  </a:lnTo>
                  <a:lnTo>
                    <a:pt x="2661958" y="8877"/>
                  </a:lnTo>
                  <a:close/>
                </a:path>
                <a:path w="4605020" h="1932939">
                  <a:moveTo>
                    <a:pt x="2688564" y="1890712"/>
                  </a:moveTo>
                  <a:lnTo>
                    <a:pt x="2686227" y="1888604"/>
                  </a:lnTo>
                  <a:lnTo>
                    <a:pt x="2683891" y="1890712"/>
                  </a:lnTo>
                  <a:lnTo>
                    <a:pt x="2683891" y="1893036"/>
                  </a:lnTo>
                  <a:lnTo>
                    <a:pt x="2686227" y="1895144"/>
                  </a:lnTo>
                  <a:lnTo>
                    <a:pt x="2688564" y="1893036"/>
                  </a:lnTo>
                  <a:lnTo>
                    <a:pt x="2688564" y="1890712"/>
                  </a:lnTo>
                  <a:close/>
                </a:path>
                <a:path w="4605020" h="1932939">
                  <a:moveTo>
                    <a:pt x="2783078" y="1915909"/>
                  </a:moveTo>
                  <a:lnTo>
                    <a:pt x="2782138" y="1915210"/>
                  </a:lnTo>
                  <a:lnTo>
                    <a:pt x="2781909" y="1915210"/>
                  </a:lnTo>
                  <a:lnTo>
                    <a:pt x="2779814" y="1915909"/>
                  </a:lnTo>
                  <a:lnTo>
                    <a:pt x="2779814" y="1916379"/>
                  </a:lnTo>
                  <a:lnTo>
                    <a:pt x="2779572" y="1918004"/>
                  </a:lnTo>
                  <a:lnTo>
                    <a:pt x="2780042" y="1919414"/>
                  </a:lnTo>
                  <a:lnTo>
                    <a:pt x="2780271" y="1920811"/>
                  </a:lnTo>
                  <a:lnTo>
                    <a:pt x="2781681" y="1920811"/>
                  </a:lnTo>
                  <a:lnTo>
                    <a:pt x="2782379" y="1920582"/>
                  </a:lnTo>
                  <a:lnTo>
                    <a:pt x="2782608" y="1918944"/>
                  </a:lnTo>
                  <a:lnTo>
                    <a:pt x="2782836" y="1917547"/>
                  </a:lnTo>
                  <a:lnTo>
                    <a:pt x="2782836" y="1916137"/>
                  </a:lnTo>
                  <a:lnTo>
                    <a:pt x="2783078" y="1915909"/>
                  </a:lnTo>
                  <a:close/>
                </a:path>
                <a:path w="4605020" h="1932939">
                  <a:moveTo>
                    <a:pt x="2914688" y="2806"/>
                  </a:moveTo>
                  <a:lnTo>
                    <a:pt x="2912364" y="698"/>
                  </a:lnTo>
                  <a:lnTo>
                    <a:pt x="2910027" y="2806"/>
                  </a:lnTo>
                  <a:lnTo>
                    <a:pt x="2910027" y="5143"/>
                  </a:lnTo>
                  <a:lnTo>
                    <a:pt x="2912364" y="7239"/>
                  </a:lnTo>
                  <a:lnTo>
                    <a:pt x="2914688" y="5143"/>
                  </a:lnTo>
                  <a:lnTo>
                    <a:pt x="2914688" y="2806"/>
                  </a:lnTo>
                  <a:close/>
                </a:path>
                <a:path w="4605020" h="1932939">
                  <a:moveTo>
                    <a:pt x="3012706" y="1896770"/>
                  </a:moveTo>
                  <a:lnTo>
                    <a:pt x="3009671" y="1894674"/>
                  </a:lnTo>
                  <a:lnTo>
                    <a:pt x="3007576" y="1893735"/>
                  </a:lnTo>
                  <a:lnTo>
                    <a:pt x="3006407" y="1897240"/>
                  </a:lnTo>
                  <a:lnTo>
                    <a:pt x="3008274" y="1899107"/>
                  </a:lnTo>
                  <a:lnTo>
                    <a:pt x="3009900" y="1898878"/>
                  </a:lnTo>
                  <a:lnTo>
                    <a:pt x="3012706" y="1896770"/>
                  </a:lnTo>
                  <a:close/>
                </a:path>
                <a:path w="4605020" h="1932939">
                  <a:moveTo>
                    <a:pt x="3099282" y="1910080"/>
                  </a:moveTo>
                  <a:lnTo>
                    <a:pt x="3096945" y="1907044"/>
                  </a:lnTo>
                  <a:lnTo>
                    <a:pt x="3097644" y="1904936"/>
                  </a:lnTo>
                  <a:lnTo>
                    <a:pt x="3094151" y="1906803"/>
                  </a:lnTo>
                  <a:lnTo>
                    <a:pt x="3095777" y="1911248"/>
                  </a:lnTo>
                  <a:lnTo>
                    <a:pt x="3099282" y="1910080"/>
                  </a:lnTo>
                  <a:close/>
                </a:path>
                <a:path w="4605020" h="1932939">
                  <a:moveTo>
                    <a:pt x="3127057" y="1909838"/>
                  </a:moveTo>
                  <a:lnTo>
                    <a:pt x="3124949" y="1907514"/>
                  </a:lnTo>
                  <a:lnTo>
                    <a:pt x="3122612" y="1907514"/>
                  </a:lnTo>
                  <a:lnTo>
                    <a:pt x="3120517" y="1909838"/>
                  </a:lnTo>
                  <a:lnTo>
                    <a:pt x="3122612" y="1912175"/>
                  </a:lnTo>
                  <a:lnTo>
                    <a:pt x="3124949" y="1912175"/>
                  </a:lnTo>
                  <a:lnTo>
                    <a:pt x="3127057" y="1909838"/>
                  </a:lnTo>
                  <a:close/>
                </a:path>
                <a:path w="4605020" h="1932939">
                  <a:moveTo>
                    <a:pt x="3251670" y="1910080"/>
                  </a:moveTo>
                  <a:lnTo>
                    <a:pt x="3248406" y="1908213"/>
                  </a:lnTo>
                  <a:lnTo>
                    <a:pt x="3248863" y="1910308"/>
                  </a:lnTo>
                  <a:lnTo>
                    <a:pt x="3246767" y="1913343"/>
                  </a:lnTo>
                  <a:lnTo>
                    <a:pt x="3250273" y="1914512"/>
                  </a:lnTo>
                  <a:lnTo>
                    <a:pt x="3251670" y="1910080"/>
                  </a:lnTo>
                  <a:close/>
                </a:path>
                <a:path w="4605020" h="1932939">
                  <a:moveTo>
                    <a:pt x="3271266" y="1916379"/>
                  </a:moveTo>
                  <a:lnTo>
                    <a:pt x="3269170" y="1914042"/>
                  </a:lnTo>
                  <a:lnTo>
                    <a:pt x="3266833" y="1914042"/>
                  </a:lnTo>
                  <a:lnTo>
                    <a:pt x="3264738" y="1916379"/>
                  </a:lnTo>
                  <a:lnTo>
                    <a:pt x="3266833" y="1918716"/>
                  </a:lnTo>
                  <a:lnTo>
                    <a:pt x="3269170" y="1918716"/>
                  </a:lnTo>
                  <a:lnTo>
                    <a:pt x="3271266" y="1916379"/>
                  </a:lnTo>
                  <a:close/>
                </a:path>
                <a:path w="4605020" h="1932939">
                  <a:moveTo>
                    <a:pt x="3362515" y="1886508"/>
                  </a:moveTo>
                  <a:lnTo>
                    <a:pt x="3360648" y="1884641"/>
                  </a:lnTo>
                  <a:lnTo>
                    <a:pt x="3359010" y="1884870"/>
                  </a:lnTo>
                  <a:lnTo>
                    <a:pt x="3356216" y="1886978"/>
                  </a:lnTo>
                  <a:lnTo>
                    <a:pt x="3359251" y="1889074"/>
                  </a:lnTo>
                  <a:lnTo>
                    <a:pt x="3361347" y="1890001"/>
                  </a:lnTo>
                  <a:lnTo>
                    <a:pt x="3362515" y="1886508"/>
                  </a:lnTo>
                  <a:close/>
                </a:path>
                <a:path w="4605020" h="1932939">
                  <a:moveTo>
                    <a:pt x="3435096" y="1918004"/>
                  </a:moveTo>
                  <a:lnTo>
                    <a:pt x="3433229" y="1914740"/>
                  </a:lnTo>
                  <a:lnTo>
                    <a:pt x="3428555" y="1916137"/>
                  </a:lnTo>
                  <a:lnTo>
                    <a:pt x="3430193" y="1918944"/>
                  </a:lnTo>
                  <a:lnTo>
                    <a:pt x="3432987" y="1917547"/>
                  </a:lnTo>
                  <a:lnTo>
                    <a:pt x="3435096" y="1918004"/>
                  </a:lnTo>
                  <a:close/>
                </a:path>
                <a:path w="4605020" h="1932939">
                  <a:moveTo>
                    <a:pt x="3441623" y="1919871"/>
                  </a:moveTo>
                  <a:lnTo>
                    <a:pt x="3439985" y="1917077"/>
                  </a:lnTo>
                  <a:lnTo>
                    <a:pt x="3437191" y="1918474"/>
                  </a:lnTo>
                  <a:lnTo>
                    <a:pt x="3435096" y="1918004"/>
                  </a:lnTo>
                  <a:lnTo>
                    <a:pt x="3437191" y="1921510"/>
                  </a:lnTo>
                  <a:lnTo>
                    <a:pt x="3441623" y="1919871"/>
                  </a:lnTo>
                  <a:close/>
                </a:path>
                <a:path w="4605020" h="1932939">
                  <a:moveTo>
                    <a:pt x="3483864" y="5372"/>
                  </a:moveTo>
                  <a:lnTo>
                    <a:pt x="3483635" y="4432"/>
                  </a:lnTo>
                  <a:lnTo>
                    <a:pt x="3482225" y="4203"/>
                  </a:lnTo>
                  <a:lnTo>
                    <a:pt x="3480600" y="3975"/>
                  </a:lnTo>
                  <a:lnTo>
                    <a:pt x="3479190" y="3975"/>
                  </a:lnTo>
                  <a:lnTo>
                    <a:pt x="3478961" y="3733"/>
                  </a:lnTo>
                  <a:lnTo>
                    <a:pt x="3478263" y="4673"/>
                  </a:lnTo>
                  <a:lnTo>
                    <a:pt x="3478263" y="4902"/>
                  </a:lnTo>
                  <a:lnTo>
                    <a:pt x="3478961" y="7010"/>
                  </a:lnTo>
                  <a:lnTo>
                    <a:pt x="3479431" y="7010"/>
                  </a:lnTo>
                  <a:lnTo>
                    <a:pt x="3481057" y="7239"/>
                  </a:lnTo>
                  <a:lnTo>
                    <a:pt x="3482467" y="6769"/>
                  </a:lnTo>
                  <a:lnTo>
                    <a:pt x="3483864" y="6540"/>
                  </a:lnTo>
                  <a:lnTo>
                    <a:pt x="3483864" y="5372"/>
                  </a:lnTo>
                  <a:close/>
                </a:path>
                <a:path w="4605020" h="1932939">
                  <a:moveTo>
                    <a:pt x="3592614" y="261366"/>
                  </a:moveTo>
                  <a:lnTo>
                    <a:pt x="3590277" y="259041"/>
                  </a:lnTo>
                  <a:lnTo>
                    <a:pt x="3588181" y="259041"/>
                  </a:lnTo>
                  <a:lnTo>
                    <a:pt x="3586073" y="261366"/>
                  </a:lnTo>
                  <a:lnTo>
                    <a:pt x="3588181" y="263702"/>
                  </a:lnTo>
                  <a:lnTo>
                    <a:pt x="3590506" y="263702"/>
                  </a:lnTo>
                  <a:lnTo>
                    <a:pt x="3592614" y="261366"/>
                  </a:lnTo>
                  <a:close/>
                </a:path>
                <a:path w="4605020" h="1932939">
                  <a:moveTo>
                    <a:pt x="3644887" y="1926412"/>
                  </a:moveTo>
                  <a:lnTo>
                    <a:pt x="3643249" y="1923605"/>
                  </a:lnTo>
                  <a:lnTo>
                    <a:pt x="3640455" y="1925015"/>
                  </a:lnTo>
                  <a:lnTo>
                    <a:pt x="3638346" y="1924545"/>
                  </a:lnTo>
                  <a:lnTo>
                    <a:pt x="3640213" y="1928050"/>
                  </a:lnTo>
                  <a:lnTo>
                    <a:pt x="3644887" y="1926412"/>
                  </a:lnTo>
                  <a:close/>
                </a:path>
                <a:path w="4605020" h="1932939">
                  <a:moveTo>
                    <a:pt x="3824808" y="1883473"/>
                  </a:moveTo>
                  <a:lnTo>
                    <a:pt x="3820376" y="1882076"/>
                  </a:lnTo>
                  <a:lnTo>
                    <a:pt x="3818267" y="1885810"/>
                  </a:lnTo>
                  <a:lnTo>
                    <a:pt x="3820604" y="1884400"/>
                  </a:lnTo>
                  <a:lnTo>
                    <a:pt x="3823639" y="1886737"/>
                  </a:lnTo>
                  <a:lnTo>
                    <a:pt x="3824478" y="1884400"/>
                  </a:lnTo>
                  <a:lnTo>
                    <a:pt x="3824808" y="1883473"/>
                  </a:lnTo>
                  <a:close/>
                </a:path>
                <a:path w="4605020" h="1932939">
                  <a:moveTo>
                    <a:pt x="4009390" y="1897240"/>
                  </a:moveTo>
                  <a:lnTo>
                    <a:pt x="4007066" y="1895144"/>
                  </a:lnTo>
                  <a:lnTo>
                    <a:pt x="4004729" y="1897240"/>
                  </a:lnTo>
                  <a:lnTo>
                    <a:pt x="4004729" y="1899577"/>
                  </a:lnTo>
                  <a:lnTo>
                    <a:pt x="4007066" y="1901672"/>
                  </a:lnTo>
                  <a:lnTo>
                    <a:pt x="4009390" y="1899577"/>
                  </a:lnTo>
                  <a:lnTo>
                    <a:pt x="4009390" y="1897240"/>
                  </a:lnTo>
                  <a:close/>
                </a:path>
                <a:path w="4605020" h="1932939">
                  <a:moveTo>
                    <a:pt x="4126776" y="1886978"/>
                  </a:moveTo>
                  <a:lnTo>
                    <a:pt x="4124439" y="1884641"/>
                  </a:lnTo>
                  <a:lnTo>
                    <a:pt x="4122343" y="1884641"/>
                  </a:lnTo>
                  <a:lnTo>
                    <a:pt x="4120248" y="1886978"/>
                  </a:lnTo>
                  <a:lnTo>
                    <a:pt x="4122343" y="1889302"/>
                  </a:lnTo>
                  <a:lnTo>
                    <a:pt x="4124680" y="1889302"/>
                  </a:lnTo>
                  <a:lnTo>
                    <a:pt x="4126776" y="1886978"/>
                  </a:lnTo>
                  <a:close/>
                </a:path>
                <a:path w="4605020" h="1932939">
                  <a:moveTo>
                    <a:pt x="4136580" y="256463"/>
                  </a:moveTo>
                  <a:lnTo>
                    <a:pt x="4134942" y="256463"/>
                  </a:lnTo>
                  <a:lnTo>
                    <a:pt x="4133316" y="256235"/>
                  </a:lnTo>
                  <a:lnTo>
                    <a:pt x="4132148" y="256705"/>
                  </a:lnTo>
                  <a:lnTo>
                    <a:pt x="4131208" y="256933"/>
                  </a:lnTo>
                  <a:lnTo>
                    <a:pt x="4130738" y="258572"/>
                  </a:lnTo>
                  <a:lnTo>
                    <a:pt x="4130040" y="259740"/>
                  </a:lnTo>
                  <a:lnTo>
                    <a:pt x="4131449" y="259740"/>
                  </a:lnTo>
                  <a:lnTo>
                    <a:pt x="4133075" y="259969"/>
                  </a:lnTo>
                  <a:lnTo>
                    <a:pt x="4134472" y="259499"/>
                  </a:lnTo>
                  <a:lnTo>
                    <a:pt x="4135412" y="259270"/>
                  </a:lnTo>
                  <a:lnTo>
                    <a:pt x="4135882" y="257632"/>
                  </a:lnTo>
                  <a:lnTo>
                    <a:pt x="4136580" y="256463"/>
                  </a:lnTo>
                  <a:close/>
                </a:path>
                <a:path w="4605020" h="1932939">
                  <a:moveTo>
                    <a:pt x="4178579" y="1910537"/>
                  </a:moveTo>
                  <a:lnTo>
                    <a:pt x="4177881" y="1908441"/>
                  </a:lnTo>
                  <a:lnTo>
                    <a:pt x="4177411" y="1908441"/>
                  </a:lnTo>
                  <a:lnTo>
                    <a:pt x="4175785" y="1908213"/>
                  </a:lnTo>
                  <a:lnTo>
                    <a:pt x="4174388" y="1908670"/>
                  </a:lnTo>
                  <a:lnTo>
                    <a:pt x="4172978" y="1908911"/>
                  </a:lnTo>
                  <a:lnTo>
                    <a:pt x="4173220" y="1909610"/>
                  </a:lnTo>
                  <a:lnTo>
                    <a:pt x="4173220" y="1911007"/>
                  </a:lnTo>
                  <a:lnTo>
                    <a:pt x="4174845" y="1911248"/>
                  </a:lnTo>
                  <a:lnTo>
                    <a:pt x="4176255" y="1911477"/>
                  </a:lnTo>
                  <a:lnTo>
                    <a:pt x="4177652" y="1911477"/>
                  </a:lnTo>
                  <a:lnTo>
                    <a:pt x="4177881" y="1911705"/>
                  </a:lnTo>
                  <a:lnTo>
                    <a:pt x="4178579" y="1910778"/>
                  </a:lnTo>
                  <a:lnTo>
                    <a:pt x="4178579" y="1910537"/>
                  </a:lnTo>
                  <a:close/>
                </a:path>
                <a:path w="4605020" h="1932939">
                  <a:moveTo>
                    <a:pt x="4178820" y="1897710"/>
                  </a:moveTo>
                  <a:lnTo>
                    <a:pt x="4178579" y="1897011"/>
                  </a:lnTo>
                  <a:lnTo>
                    <a:pt x="4178579" y="1895602"/>
                  </a:lnTo>
                  <a:lnTo>
                    <a:pt x="4176953" y="1895373"/>
                  </a:lnTo>
                  <a:lnTo>
                    <a:pt x="4175544" y="1895144"/>
                  </a:lnTo>
                  <a:lnTo>
                    <a:pt x="4174147" y="1895144"/>
                  </a:lnTo>
                  <a:lnTo>
                    <a:pt x="4173918" y="1894903"/>
                  </a:lnTo>
                  <a:lnTo>
                    <a:pt x="4173220" y="1895843"/>
                  </a:lnTo>
                  <a:lnTo>
                    <a:pt x="4173220" y="1896071"/>
                  </a:lnTo>
                  <a:lnTo>
                    <a:pt x="4173918" y="1898180"/>
                  </a:lnTo>
                  <a:lnTo>
                    <a:pt x="4174388" y="1898180"/>
                  </a:lnTo>
                  <a:lnTo>
                    <a:pt x="4176014" y="1898408"/>
                  </a:lnTo>
                  <a:lnTo>
                    <a:pt x="4177411" y="1897938"/>
                  </a:lnTo>
                  <a:lnTo>
                    <a:pt x="4178820" y="1897710"/>
                  </a:lnTo>
                  <a:close/>
                </a:path>
                <a:path w="4605020" h="1932939">
                  <a:moveTo>
                    <a:pt x="4192346" y="1918004"/>
                  </a:moveTo>
                  <a:lnTo>
                    <a:pt x="4191889" y="1916607"/>
                  </a:lnTo>
                  <a:lnTo>
                    <a:pt x="4191647" y="1915210"/>
                  </a:lnTo>
                  <a:lnTo>
                    <a:pt x="4190949" y="1915210"/>
                  </a:lnTo>
                  <a:lnTo>
                    <a:pt x="4190250" y="1915439"/>
                  </a:lnTo>
                  <a:lnTo>
                    <a:pt x="4189552" y="1915439"/>
                  </a:lnTo>
                  <a:lnTo>
                    <a:pt x="4189323" y="1917077"/>
                  </a:lnTo>
                  <a:lnTo>
                    <a:pt x="4189082" y="1918474"/>
                  </a:lnTo>
                  <a:lnTo>
                    <a:pt x="4189082" y="1919871"/>
                  </a:lnTo>
                  <a:lnTo>
                    <a:pt x="4188853" y="1920113"/>
                  </a:lnTo>
                  <a:lnTo>
                    <a:pt x="4189780" y="1920811"/>
                  </a:lnTo>
                  <a:lnTo>
                    <a:pt x="4190022" y="1920811"/>
                  </a:lnTo>
                  <a:lnTo>
                    <a:pt x="4192117" y="1920113"/>
                  </a:lnTo>
                  <a:lnTo>
                    <a:pt x="4192117" y="1919643"/>
                  </a:lnTo>
                  <a:lnTo>
                    <a:pt x="4192346" y="1918004"/>
                  </a:lnTo>
                  <a:close/>
                </a:path>
                <a:path w="4605020" h="1932939">
                  <a:moveTo>
                    <a:pt x="4365968" y="3975"/>
                  </a:moveTo>
                  <a:lnTo>
                    <a:pt x="4365510" y="2565"/>
                  </a:lnTo>
                  <a:lnTo>
                    <a:pt x="4365269" y="1168"/>
                  </a:lnTo>
                  <a:lnTo>
                    <a:pt x="4364101" y="1168"/>
                  </a:lnTo>
                  <a:lnTo>
                    <a:pt x="4363174" y="1409"/>
                  </a:lnTo>
                  <a:lnTo>
                    <a:pt x="4362945" y="2806"/>
                  </a:lnTo>
                  <a:lnTo>
                    <a:pt x="4362704" y="4432"/>
                  </a:lnTo>
                  <a:lnTo>
                    <a:pt x="4362704" y="5842"/>
                  </a:lnTo>
                  <a:lnTo>
                    <a:pt x="4362475" y="6070"/>
                  </a:lnTo>
                  <a:lnTo>
                    <a:pt x="4363402" y="6769"/>
                  </a:lnTo>
                  <a:lnTo>
                    <a:pt x="4363644" y="6769"/>
                  </a:lnTo>
                  <a:lnTo>
                    <a:pt x="4365739" y="6070"/>
                  </a:lnTo>
                  <a:lnTo>
                    <a:pt x="4365739" y="5600"/>
                  </a:lnTo>
                  <a:lnTo>
                    <a:pt x="4365968" y="3975"/>
                  </a:lnTo>
                  <a:close/>
                </a:path>
                <a:path w="4605020" h="1932939">
                  <a:moveTo>
                    <a:pt x="4418482" y="1909838"/>
                  </a:moveTo>
                  <a:lnTo>
                    <a:pt x="4416145" y="1907514"/>
                  </a:lnTo>
                  <a:lnTo>
                    <a:pt x="4414050" y="1907514"/>
                  </a:lnTo>
                  <a:lnTo>
                    <a:pt x="4411942" y="1909838"/>
                  </a:lnTo>
                  <a:lnTo>
                    <a:pt x="4414050" y="1912175"/>
                  </a:lnTo>
                  <a:lnTo>
                    <a:pt x="4416374" y="1912175"/>
                  </a:lnTo>
                  <a:lnTo>
                    <a:pt x="4418482" y="1909838"/>
                  </a:lnTo>
                  <a:close/>
                </a:path>
                <a:path w="4605020" h="1932939">
                  <a:moveTo>
                    <a:pt x="4536325" y="1883702"/>
                  </a:moveTo>
                  <a:lnTo>
                    <a:pt x="4534230" y="1881378"/>
                  </a:lnTo>
                  <a:lnTo>
                    <a:pt x="4531893" y="1881378"/>
                  </a:lnTo>
                  <a:lnTo>
                    <a:pt x="4529798" y="1883702"/>
                  </a:lnTo>
                  <a:lnTo>
                    <a:pt x="4532122" y="1886038"/>
                  </a:lnTo>
                  <a:lnTo>
                    <a:pt x="4534230" y="1886038"/>
                  </a:lnTo>
                  <a:lnTo>
                    <a:pt x="4536325" y="1883702"/>
                  </a:lnTo>
                  <a:close/>
                </a:path>
                <a:path w="4605020" h="1932939">
                  <a:moveTo>
                    <a:pt x="4591634" y="1910537"/>
                  </a:moveTo>
                  <a:lnTo>
                    <a:pt x="4590935" y="1908441"/>
                  </a:lnTo>
                  <a:lnTo>
                    <a:pt x="4590466" y="1908441"/>
                  </a:lnTo>
                  <a:lnTo>
                    <a:pt x="4588840" y="1908213"/>
                  </a:lnTo>
                  <a:lnTo>
                    <a:pt x="4587430" y="1908670"/>
                  </a:lnTo>
                  <a:lnTo>
                    <a:pt x="4586033" y="1908911"/>
                  </a:lnTo>
                  <a:lnTo>
                    <a:pt x="4586033" y="1910308"/>
                  </a:lnTo>
                  <a:lnTo>
                    <a:pt x="4586275" y="1911007"/>
                  </a:lnTo>
                  <a:lnTo>
                    <a:pt x="4587900" y="1911248"/>
                  </a:lnTo>
                  <a:lnTo>
                    <a:pt x="4589297" y="1911477"/>
                  </a:lnTo>
                  <a:lnTo>
                    <a:pt x="4590707" y="1911477"/>
                  </a:lnTo>
                  <a:lnTo>
                    <a:pt x="4590935" y="1911705"/>
                  </a:lnTo>
                  <a:lnTo>
                    <a:pt x="4591634" y="1910778"/>
                  </a:lnTo>
                  <a:lnTo>
                    <a:pt x="4591634" y="1910537"/>
                  </a:lnTo>
                  <a:close/>
                </a:path>
                <a:path w="4605020" h="1932939">
                  <a:moveTo>
                    <a:pt x="4604702" y="1896313"/>
                  </a:moveTo>
                  <a:lnTo>
                    <a:pt x="4604474" y="1895602"/>
                  </a:lnTo>
                  <a:lnTo>
                    <a:pt x="4602835" y="1895373"/>
                  </a:lnTo>
                  <a:lnTo>
                    <a:pt x="4601438" y="1895144"/>
                  </a:lnTo>
                  <a:lnTo>
                    <a:pt x="4600041" y="1895144"/>
                  </a:lnTo>
                  <a:lnTo>
                    <a:pt x="4599800" y="1894903"/>
                  </a:lnTo>
                  <a:lnTo>
                    <a:pt x="4599102" y="1895843"/>
                  </a:lnTo>
                  <a:lnTo>
                    <a:pt x="4599102" y="1896071"/>
                  </a:lnTo>
                  <a:lnTo>
                    <a:pt x="4599800" y="1898180"/>
                  </a:lnTo>
                  <a:lnTo>
                    <a:pt x="4600270" y="1898180"/>
                  </a:lnTo>
                  <a:lnTo>
                    <a:pt x="4601908" y="1898408"/>
                  </a:lnTo>
                  <a:lnTo>
                    <a:pt x="4603305" y="1897938"/>
                  </a:lnTo>
                  <a:lnTo>
                    <a:pt x="4604702" y="1897710"/>
                  </a:lnTo>
                  <a:lnTo>
                    <a:pt x="4604702" y="189631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17" name="object 117"/>
            <p:cNvSpPr/>
            <p:nvPr/>
          </p:nvSpPr>
          <p:spPr>
            <a:xfrm>
              <a:off x="1424800" y="4187761"/>
              <a:ext cx="4157345" cy="1983739"/>
            </a:xfrm>
            <a:custGeom>
              <a:avLst/>
              <a:gdLst/>
              <a:ahLst/>
              <a:cxnLst/>
              <a:rect l="l" t="t" r="r" b="b"/>
              <a:pathLst>
                <a:path w="4157345" h="1983739">
                  <a:moveTo>
                    <a:pt x="4889" y="8636"/>
                  </a:moveTo>
                  <a:lnTo>
                    <a:pt x="1625" y="6769"/>
                  </a:lnTo>
                  <a:lnTo>
                    <a:pt x="2324" y="8877"/>
                  </a:lnTo>
                  <a:lnTo>
                    <a:pt x="0" y="11899"/>
                  </a:lnTo>
                  <a:lnTo>
                    <a:pt x="3492" y="13068"/>
                  </a:lnTo>
                  <a:lnTo>
                    <a:pt x="4889" y="8636"/>
                  </a:lnTo>
                  <a:close/>
                </a:path>
                <a:path w="4157345" h="1983739">
                  <a:moveTo>
                    <a:pt x="21234" y="10033"/>
                  </a:moveTo>
                  <a:lnTo>
                    <a:pt x="19126" y="10744"/>
                  </a:lnTo>
                  <a:lnTo>
                    <a:pt x="16332" y="8407"/>
                  </a:lnTo>
                  <a:lnTo>
                    <a:pt x="14935" y="11899"/>
                  </a:lnTo>
                  <a:lnTo>
                    <a:pt x="19367" y="13309"/>
                  </a:lnTo>
                  <a:lnTo>
                    <a:pt x="20828" y="10744"/>
                  </a:lnTo>
                  <a:lnTo>
                    <a:pt x="21234" y="10033"/>
                  </a:lnTo>
                  <a:close/>
                </a:path>
                <a:path w="4157345" h="1983739">
                  <a:moveTo>
                    <a:pt x="37096" y="1946008"/>
                  </a:moveTo>
                  <a:lnTo>
                    <a:pt x="36398" y="1943912"/>
                  </a:lnTo>
                  <a:lnTo>
                    <a:pt x="35928" y="1943912"/>
                  </a:lnTo>
                  <a:lnTo>
                    <a:pt x="34302" y="1943684"/>
                  </a:lnTo>
                  <a:lnTo>
                    <a:pt x="32893" y="1944141"/>
                  </a:lnTo>
                  <a:lnTo>
                    <a:pt x="31496" y="1944382"/>
                  </a:lnTo>
                  <a:lnTo>
                    <a:pt x="31737" y="1945081"/>
                  </a:lnTo>
                  <a:lnTo>
                    <a:pt x="31737" y="1946478"/>
                  </a:lnTo>
                  <a:lnTo>
                    <a:pt x="33134" y="1946719"/>
                  </a:lnTo>
                  <a:lnTo>
                    <a:pt x="34759" y="1946948"/>
                  </a:lnTo>
                  <a:lnTo>
                    <a:pt x="36169" y="1946948"/>
                  </a:lnTo>
                  <a:lnTo>
                    <a:pt x="36398" y="1947176"/>
                  </a:lnTo>
                  <a:lnTo>
                    <a:pt x="37096" y="1946249"/>
                  </a:lnTo>
                  <a:lnTo>
                    <a:pt x="37096" y="1946008"/>
                  </a:lnTo>
                  <a:close/>
                </a:path>
                <a:path w="4157345" h="1983739">
                  <a:moveTo>
                    <a:pt x="41770" y="1959076"/>
                  </a:moveTo>
                  <a:lnTo>
                    <a:pt x="39433" y="1956981"/>
                  </a:lnTo>
                  <a:lnTo>
                    <a:pt x="37096" y="1959076"/>
                  </a:lnTo>
                  <a:lnTo>
                    <a:pt x="37096" y="1961413"/>
                  </a:lnTo>
                  <a:lnTo>
                    <a:pt x="39433" y="1963521"/>
                  </a:lnTo>
                  <a:lnTo>
                    <a:pt x="41770" y="1961184"/>
                  </a:lnTo>
                  <a:lnTo>
                    <a:pt x="41770" y="1959076"/>
                  </a:lnTo>
                  <a:close/>
                </a:path>
                <a:path w="4157345" h="1983739">
                  <a:moveTo>
                    <a:pt x="76542" y="1981250"/>
                  </a:moveTo>
                  <a:lnTo>
                    <a:pt x="76301" y="1980323"/>
                  </a:lnTo>
                  <a:lnTo>
                    <a:pt x="74904" y="1980082"/>
                  </a:lnTo>
                  <a:lnTo>
                    <a:pt x="73266" y="1979853"/>
                  </a:lnTo>
                  <a:lnTo>
                    <a:pt x="71869" y="1979853"/>
                  </a:lnTo>
                  <a:lnTo>
                    <a:pt x="71640" y="1979612"/>
                  </a:lnTo>
                  <a:lnTo>
                    <a:pt x="70942" y="1980552"/>
                  </a:lnTo>
                  <a:lnTo>
                    <a:pt x="70942" y="1980780"/>
                  </a:lnTo>
                  <a:lnTo>
                    <a:pt x="71640" y="1982889"/>
                  </a:lnTo>
                  <a:lnTo>
                    <a:pt x="72097" y="1982889"/>
                  </a:lnTo>
                  <a:lnTo>
                    <a:pt x="73736" y="1983117"/>
                  </a:lnTo>
                  <a:lnTo>
                    <a:pt x="75133" y="1982647"/>
                  </a:lnTo>
                  <a:lnTo>
                    <a:pt x="76542" y="1982419"/>
                  </a:lnTo>
                  <a:lnTo>
                    <a:pt x="76542" y="1981250"/>
                  </a:lnTo>
                  <a:close/>
                </a:path>
                <a:path w="4157345" h="1983739">
                  <a:moveTo>
                    <a:pt x="88442" y="284010"/>
                  </a:moveTo>
                  <a:lnTo>
                    <a:pt x="86106" y="280974"/>
                  </a:lnTo>
                  <a:lnTo>
                    <a:pt x="86804" y="278866"/>
                  </a:lnTo>
                  <a:lnTo>
                    <a:pt x="83540" y="280733"/>
                  </a:lnTo>
                  <a:lnTo>
                    <a:pt x="84937" y="285178"/>
                  </a:lnTo>
                  <a:lnTo>
                    <a:pt x="88442" y="284010"/>
                  </a:lnTo>
                  <a:close/>
                </a:path>
                <a:path w="4157345" h="1983739">
                  <a:moveTo>
                    <a:pt x="141884" y="1951380"/>
                  </a:moveTo>
                  <a:lnTo>
                    <a:pt x="140246" y="1952078"/>
                  </a:lnTo>
                  <a:lnTo>
                    <a:pt x="137680" y="1948116"/>
                  </a:lnTo>
                  <a:lnTo>
                    <a:pt x="136512" y="1952548"/>
                  </a:lnTo>
                  <a:lnTo>
                    <a:pt x="138379" y="1954187"/>
                  </a:lnTo>
                  <a:lnTo>
                    <a:pt x="140246" y="1954187"/>
                  </a:lnTo>
                  <a:lnTo>
                    <a:pt x="141884" y="1951380"/>
                  </a:lnTo>
                  <a:close/>
                </a:path>
                <a:path w="4157345" h="1983739">
                  <a:moveTo>
                    <a:pt x="165684" y="278866"/>
                  </a:moveTo>
                  <a:lnTo>
                    <a:pt x="165214" y="277469"/>
                  </a:lnTo>
                  <a:lnTo>
                    <a:pt x="164985" y="276072"/>
                  </a:lnTo>
                  <a:lnTo>
                    <a:pt x="163576" y="276072"/>
                  </a:lnTo>
                  <a:lnTo>
                    <a:pt x="162877" y="276301"/>
                  </a:lnTo>
                  <a:lnTo>
                    <a:pt x="162648" y="277939"/>
                  </a:lnTo>
                  <a:lnTo>
                    <a:pt x="162420" y="279336"/>
                  </a:lnTo>
                  <a:lnTo>
                    <a:pt x="162420" y="280733"/>
                  </a:lnTo>
                  <a:lnTo>
                    <a:pt x="162179" y="280974"/>
                  </a:lnTo>
                  <a:lnTo>
                    <a:pt x="163118" y="281673"/>
                  </a:lnTo>
                  <a:lnTo>
                    <a:pt x="163347" y="281673"/>
                  </a:lnTo>
                  <a:lnTo>
                    <a:pt x="165442" y="280974"/>
                  </a:lnTo>
                  <a:lnTo>
                    <a:pt x="165442" y="280504"/>
                  </a:lnTo>
                  <a:lnTo>
                    <a:pt x="165684" y="278866"/>
                  </a:lnTo>
                  <a:close/>
                </a:path>
                <a:path w="4157345" h="1983739">
                  <a:moveTo>
                    <a:pt x="168249" y="7937"/>
                  </a:moveTo>
                  <a:lnTo>
                    <a:pt x="168021" y="7239"/>
                  </a:lnTo>
                  <a:lnTo>
                    <a:pt x="166611" y="7010"/>
                  </a:lnTo>
                  <a:lnTo>
                    <a:pt x="164985" y="6769"/>
                  </a:lnTo>
                  <a:lnTo>
                    <a:pt x="163576" y="6769"/>
                  </a:lnTo>
                  <a:lnTo>
                    <a:pt x="163347" y="6540"/>
                  </a:lnTo>
                  <a:lnTo>
                    <a:pt x="162648" y="7467"/>
                  </a:lnTo>
                  <a:lnTo>
                    <a:pt x="162648" y="7708"/>
                  </a:lnTo>
                  <a:lnTo>
                    <a:pt x="163347" y="9804"/>
                  </a:lnTo>
                  <a:lnTo>
                    <a:pt x="163817" y="9804"/>
                  </a:lnTo>
                  <a:lnTo>
                    <a:pt x="165442" y="10033"/>
                  </a:lnTo>
                  <a:lnTo>
                    <a:pt x="166852" y="9575"/>
                  </a:lnTo>
                  <a:lnTo>
                    <a:pt x="168249" y="9334"/>
                  </a:lnTo>
                  <a:lnTo>
                    <a:pt x="168249" y="7937"/>
                  </a:lnTo>
                  <a:close/>
                </a:path>
                <a:path w="4157345" h="1983739">
                  <a:moveTo>
                    <a:pt x="217258" y="1961184"/>
                  </a:moveTo>
                  <a:lnTo>
                    <a:pt x="215620" y="1961883"/>
                  </a:lnTo>
                  <a:lnTo>
                    <a:pt x="213055" y="1957920"/>
                  </a:lnTo>
                  <a:lnTo>
                    <a:pt x="211886" y="1962353"/>
                  </a:lnTo>
                  <a:lnTo>
                    <a:pt x="213753" y="1963978"/>
                  </a:lnTo>
                  <a:lnTo>
                    <a:pt x="215620" y="1963978"/>
                  </a:lnTo>
                  <a:lnTo>
                    <a:pt x="217258" y="1961184"/>
                  </a:lnTo>
                  <a:close/>
                </a:path>
                <a:path w="4157345" h="1983739">
                  <a:moveTo>
                    <a:pt x="225183" y="1972144"/>
                  </a:moveTo>
                  <a:lnTo>
                    <a:pt x="222859" y="1970049"/>
                  </a:lnTo>
                  <a:lnTo>
                    <a:pt x="220522" y="1972144"/>
                  </a:lnTo>
                  <a:lnTo>
                    <a:pt x="220522" y="1974481"/>
                  </a:lnTo>
                  <a:lnTo>
                    <a:pt x="222859" y="1976589"/>
                  </a:lnTo>
                  <a:lnTo>
                    <a:pt x="225183" y="1974481"/>
                  </a:lnTo>
                  <a:lnTo>
                    <a:pt x="225183" y="1972144"/>
                  </a:lnTo>
                  <a:close/>
                </a:path>
                <a:path w="4157345" h="1983739">
                  <a:moveTo>
                    <a:pt x="360299" y="280504"/>
                  </a:moveTo>
                  <a:lnTo>
                    <a:pt x="356806" y="279336"/>
                  </a:lnTo>
                  <a:lnTo>
                    <a:pt x="354939" y="281203"/>
                  </a:lnTo>
                  <a:lnTo>
                    <a:pt x="355168" y="282841"/>
                  </a:lnTo>
                  <a:lnTo>
                    <a:pt x="357276" y="285635"/>
                  </a:lnTo>
                  <a:lnTo>
                    <a:pt x="359371" y="282600"/>
                  </a:lnTo>
                  <a:lnTo>
                    <a:pt x="360299" y="280504"/>
                  </a:lnTo>
                  <a:close/>
                </a:path>
                <a:path w="4157345" h="1983739">
                  <a:moveTo>
                    <a:pt x="710349" y="1962353"/>
                  </a:moveTo>
                  <a:lnTo>
                    <a:pt x="708012" y="1960245"/>
                  </a:lnTo>
                  <a:lnTo>
                    <a:pt x="705675" y="1962353"/>
                  </a:lnTo>
                  <a:lnTo>
                    <a:pt x="705675" y="1964677"/>
                  </a:lnTo>
                  <a:lnTo>
                    <a:pt x="708012" y="1966785"/>
                  </a:lnTo>
                  <a:lnTo>
                    <a:pt x="710349" y="1964677"/>
                  </a:lnTo>
                  <a:lnTo>
                    <a:pt x="710349" y="1962353"/>
                  </a:lnTo>
                  <a:close/>
                </a:path>
                <a:path w="4157345" h="1983739">
                  <a:moveTo>
                    <a:pt x="722718" y="10033"/>
                  </a:moveTo>
                  <a:lnTo>
                    <a:pt x="722249" y="8636"/>
                  </a:lnTo>
                  <a:lnTo>
                    <a:pt x="722020" y="7239"/>
                  </a:lnTo>
                  <a:lnTo>
                    <a:pt x="720610" y="7239"/>
                  </a:lnTo>
                  <a:lnTo>
                    <a:pt x="719912" y="7467"/>
                  </a:lnTo>
                  <a:lnTo>
                    <a:pt x="719683" y="8877"/>
                  </a:lnTo>
                  <a:lnTo>
                    <a:pt x="719455" y="10502"/>
                  </a:lnTo>
                  <a:lnTo>
                    <a:pt x="719455" y="11899"/>
                  </a:lnTo>
                  <a:lnTo>
                    <a:pt x="719213" y="12141"/>
                  </a:lnTo>
                  <a:lnTo>
                    <a:pt x="720153" y="12839"/>
                  </a:lnTo>
                  <a:lnTo>
                    <a:pt x="720382" y="12839"/>
                  </a:lnTo>
                  <a:lnTo>
                    <a:pt x="722490" y="12141"/>
                  </a:lnTo>
                  <a:lnTo>
                    <a:pt x="722490" y="11671"/>
                  </a:lnTo>
                  <a:lnTo>
                    <a:pt x="722718" y="10033"/>
                  </a:lnTo>
                  <a:close/>
                </a:path>
                <a:path w="4157345" h="1983739">
                  <a:moveTo>
                    <a:pt x="758190" y="1969109"/>
                  </a:moveTo>
                  <a:lnTo>
                    <a:pt x="757491" y="1967014"/>
                  </a:lnTo>
                  <a:lnTo>
                    <a:pt x="757021" y="1967014"/>
                  </a:lnTo>
                  <a:lnTo>
                    <a:pt x="755383" y="1966785"/>
                  </a:lnTo>
                  <a:lnTo>
                    <a:pt x="753986" y="1967255"/>
                  </a:lnTo>
                  <a:lnTo>
                    <a:pt x="752589" y="1967484"/>
                  </a:lnTo>
                  <a:lnTo>
                    <a:pt x="752589" y="1968182"/>
                  </a:lnTo>
                  <a:lnTo>
                    <a:pt x="752817" y="1968652"/>
                  </a:lnTo>
                  <a:lnTo>
                    <a:pt x="752817" y="1969579"/>
                  </a:lnTo>
                  <a:lnTo>
                    <a:pt x="754214" y="1969820"/>
                  </a:lnTo>
                  <a:lnTo>
                    <a:pt x="755853" y="1970049"/>
                  </a:lnTo>
                  <a:lnTo>
                    <a:pt x="757250" y="1970049"/>
                  </a:lnTo>
                  <a:lnTo>
                    <a:pt x="757491" y="1970278"/>
                  </a:lnTo>
                  <a:lnTo>
                    <a:pt x="758190" y="1969350"/>
                  </a:lnTo>
                  <a:lnTo>
                    <a:pt x="758190" y="1969109"/>
                  </a:lnTo>
                  <a:close/>
                </a:path>
                <a:path w="4157345" h="1983739">
                  <a:moveTo>
                    <a:pt x="768451" y="1945309"/>
                  </a:moveTo>
                  <a:lnTo>
                    <a:pt x="764019" y="1943912"/>
                  </a:lnTo>
                  <a:lnTo>
                    <a:pt x="762152" y="1947176"/>
                  </a:lnTo>
                  <a:lnTo>
                    <a:pt x="764260" y="1946478"/>
                  </a:lnTo>
                  <a:lnTo>
                    <a:pt x="767054" y="1948586"/>
                  </a:lnTo>
                  <a:lnTo>
                    <a:pt x="767956" y="1946478"/>
                  </a:lnTo>
                  <a:lnTo>
                    <a:pt x="768451" y="1945309"/>
                  </a:lnTo>
                  <a:close/>
                </a:path>
                <a:path w="4157345" h="1983739">
                  <a:moveTo>
                    <a:pt x="778484" y="1942045"/>
                  </a:moveTo>
                  <a:lnTo>
                    <a:pt x="775690" y="1939950"/>
                  </a:lnTo>
                  <a:lnTo>
                    <a:pt x="773595" y="1939010"/>
                  </a:lnTo>
                  <a:lnTo>
                    <a:pt x="771956" y="1942985"/>
                  </a:lnTo>
                  <a:lnTo>
                    <a:pt x="774052" y="1943912"/>
                  </a:lnTo>
                  <a:lnTo>
                    <a:pt x="775919" y="1944611"/>
                  </a:lnTo>
                  <a:lnTo>
                    <a:pt x="778484" y="1942045"/>
                  </a:lnTo>
                  <a:close/>
                </a:path>
                <a:path w="4157345" h="1983739">
                  <a:moveTo>
                    <a:pt x="830770" y="5372"/>
                  </a:moveTo>
                  <a:lnTo>
                    <a:pt x="827493" y="3505"/>
                  </a:lnTo>
                  <a:lnTo>
                    <a:pt x="828192" y="5600"/>
                  </a:lnTo>
                  <a:lnTo>
                    <a:pt x="826096" y="8636"/>
                  </a:lnTo>
                  <a:lnTo>
                    <a:pt x="829360" y="9804"/>
                  </a:lnTo>
                  <a:lnTo>
                    <a:pt x="830770" y="5372"/>
                  </a:lnTo>
                  <a:close/>
                </a:path>
                <a:path w="4157345" h="1983739">
                  <a:moveTo>
                    <a:pt x="1047318" y="1967953"/>
                  </a:moveTo>
                  <a:lnTo>
                    <a:pt x="1046391" y="1967255"/>
                  </a:lnTo>
                  <a:lnTo>
                    <a:pt x="1046162" y="1967255"/>
                  </a:lnTo>
                  <a:lnTo>
                    <a:pt x="1044054" y="1967953"/>
                  </a:lnTo>
                  <a:lnTo>
                    <a:pt x="1044054" y="1968411"/>
                  </a:lnTo>
                  <a:lnTo>
                    <a:pt x="1043825" y="1970049"/>
                  </a:lnTo>
                  <a:lnTo>
                    <a:pt x="1044295" y="1971446"/>
                  </a:lnTo>
                  <a:lnTo>
                    <a:pt x="1044524" y="1972856"/>
                  </a:lnTo>
                  <a:lnTo>
                    <a:pt x="1045921" y="1972856"/>
                  </a:lnTo>
                  <a:lnTo>
                    <a:pt x="1046619" y="1972614"/>
                  </a:lnTo>
                  <a:lnTo>
                    <a:pt x="1046861" y="1971217"/>
                  </a:lnTo>
                  <a:lnTo>
                    <a:pt x="1047089" y="1969579"/>
                  </a:lnTo>
                  <a:lnTo>
                    <a:pt x="1047089" y="1968182"/>
                  </a:lnTo>
                  <a:lnTo>
                    <a:pt x="1047318" y="1967953"/>
                  </a:lnTo>
                  <a:close/>
                </a:path>
                <a:path w="4157345" h="1983739">
                  <a:moveTo>
                    <a:pt x="1057122" y="1956981"/>
                  </a:moveTo>
                  <a:lnTo>
                    <a:pt x="1055027" y="1953475"/>
                  </a:lnTo>
                  <a:lnTo>
                    <a:pt x="1050823" y="1955114"/>
                  </a:lnTo>
                  <a:lnTo>
                    <a:pt x="1051991" y="1958619"/>
                  </a:lnTo>
                  <a:lnTo>
                    <a:pt x="1055027" y="1956282"/>
                  </a:lnTo>
                  <a:lnTo>
                    <a:pt x="1057122" y="1956981"/>
                  </a:lnTo>
                  <a:close/>
                </a:path>
                <a:path w="4157345" h="1983739">
                  <a:moveTo>
                    <a:pt x="1175677" y="1949284"/>
                  </a:moveTo>
                  <a:lnTo>
                    <a:pt x="1173340" y="1947176"/>
                  </a:lnTo>
                  <a:lnTo>
                    <a:pt x="1171003" y="1949284"/>
                  </a:lnTo>
                  <a:lnTo>
                    <a:pt x="1171003" y="1951609"/>
                  </a:lnTo>
                  <a:lnTo>
                    <a:pt x="1173340" y="1953717"/>
                  </a:lnTo>
                  <a:lnTo>
                    <a:pt x="1175677" y="1951380"/>
                  </a:lnTo>
                  <a:lnTo>
                    <a:pt x="1175677" y="1949284"/>
                  </a:lnTo>
                  <a:close/>
                </a:path>
                <a:path w="4157345" h="1983739">
                  <a:moveTo>
                    <a:pt x="1181506" y="8407"/>
                  </a:moveTo>
                  <a:lnTo>
                    <a:pt x="1179410" y="6070"/>
                  </a:lnTo>
                  <a:lnTo>
                    <a:pt x="1177074" y="6070"/>
                  </a:lnTo>
                  <a:lnTo>
                    <a:pt x="1174978" y="8407"/>
                  </a:lnTo>
                  <a:lnTo>
                    <a:pt x="1177302" y="10744"/>
                  </a:lnTo>
                  <a:lnTo>
                    <a:pt x="1179410" y="10744"/>
                  </a:lnTo>
                  <a:lnTo>
                    <a:pt x="1181506" y="8407"/>
                  </a:lnTo>
                  <a:close/>
                </a:path>
                <a:path w="4157345" h="1983739">
                  <a:moveTo>
                    <a:pt x="1190840" y="1959076"/>
                  </a:moveTo>
                  <a:lnTo>
                    <a:pt x="1190142" y="1956981"/>
                  </a:lnTo>
                  <a:lnTo>
                    <a:pt x="1189672" y="1956981"/>
                  </a:lnTo>
                  <a:lnTo>
                    <a:pt x="1188046" y="1956752"/>
                  </a:lnTo>
                  <a:lnTo>
                    <a:pt x="1186637" y="1957209"/>
                  </a:lnTo>
                  <a:lnTo>
                    <a:pt x="1185240" y="1957451"/>
                  </a:lnTo>
                  <a:lnTo>
                    <a:pt x="1185240" y="1958149"/>
                  </a:lnTo>
                  <a:lnTo>
                    <a:pt x="1185468" y="1958848"/>
                  </a:lnTo>
                  <a:lnTo>
                    <a:pt x="1185481" y="1959546"/>
                  </a:lnTo>
                  <a:lnTo>
                    <a:pt x="1186878" y="1959787"/>
                  </a:lnTo>
                  <a:lnTo>
                    <a:pt x="1188504" y="1960016"/>
                  </a:lnTo>
                  <a:lnTo>
                    <a:pt x="1189913" y="1960016"/>
                  </a:lnTo>
                  <a:lnTo>
                    <a:pt x="1190142" y="1960245"/>
                  </a:lnTo>
                  <a:lnTo>
                    <a:pt x="1190840" y="1959317"/>
                  </a:lnTo>
                  <a:lnTo>
                    <a:pt x="1190840" y="1959076"/>
                  </a:lnTo>
                  <a:close/>
                </a:path>
                <a:path w="4157345" h="1983739">
                  <a:moveTo>
                    <a:pt x="1293050" y="1948815"/>
                  </a:moveTo>
                  <a:lnTo>
                    <a:pt x="1290726" y="1946478"/>
                  </a:lnTo>
                  <a:lnTo>
                    <a:pt x="1288618" y="1946478"/>
                  </a:lnTo>
                  <a:lnTo>
                    <a:pt x="1286522" y="1948815"/>
                  </a:lnTo>
                  <a:lnTo>
                    <a:pt x="1288618" y="1951151"/>
                  </a:lnTo>
                  <a:lnTo>
                    <a:pt x="1290955" y="1951151"/>
                  </a:lnTo>
                  <a:lnTo>
                    <a:pt x="1293050" y="1948815"/>
                  </a:lnTo>
                  <a:close/>
                </a:path>
                <a:path w="4157345" h="1983739">
                  <a:moveTo>
                    <a:pt x="1296085" y="1965388"/>
                  </a:moveTo>
                  <a:lnTo>
                    <a:pt x="1294917" y="1961883"/>
                  </a:lnTo>
                  <a:lnTo>
                    <a:pt x="1291882" y="1964220"/>
                  </a:lnTo>
                  <a:lnTo>
                    <a:pt x="1289786" y="1963521"/>
                  </a:lnTo>
                  <a:lnTo>
                    <a:pt x="1291653" y="1966785"/>
                  </a:lnTo>
                  <a:lnTo>
                    <a:pt x="1296085" y="1965388"/>
                  </a:lnTo>
                  <a:close/>
                </a:path>
                <a:path w="4157345" h="1983739">
                  <a:moveTo>
                    <a:pt x="1376362" y="5143"/>
                  </a:moveTo>
                  <a:lnTo>
                    <a:pt x="1372400" y="3733"/>
                  </a:lnTo>
                  <a:lnTo>
                    <a:pt x="1371460" y="5842"/>
                  </a:lnTo>
                  <a:lnTo>
                    <a:pt x="1370761" y="7708"/>
                  </a:lnTo>
                  <a:lnTo>
                    <a:pt x="1373327" y="10274"/>
                  </a:lnTo>
                  <a:lnTo>
                    <a:pt x="1375435" y="7239"/>
                  </a:lnTo>
                  <a:lnTo>
                    <a:pt x="1376362" y="5143"/>
                  </a:lnTo>
                  <a:close/>
                </a:path>
                <a:path w="4157345" h="1983739">
                  <a:moveTo>
                    <a:pt x="1382204" y="1946008"/>
                  </a:moveTo>
                  <a:lnTo>
                    <a:pt x="1379867" y="1943912"/>
                  </a:lnTo>
                  <a:lnTo>
                    <a:pt x="1377530" y="1946008"/>
                  </a:lnTo>
                  <a:lnTo>
                    <a:pt x="1377530" y="1948345"/>
                  </a:lnTo>
                  <a:lnTo>
                    <a:pt x="1379867" y="1950453"/>
                  </a:lnTo>
                  <a:lnTo>
                    <a:pt x="1382204" y="1948116"/>
                  </a:lnTo>
                  <a:lnTo>
                    <a:pt x="1382204" y="1946008"/>
                  </a:lnTo>
                  <a:close/>
                </a:path>
                <a:path w="4157345" h="1983739">
                  <a:moveTo>
                    <a:pt x="1391539" y="1948815"/>
                  </a:moveTo>
                  <a:lnTo>
                    <a:pt x="1388503" y="1946719"/>
                  </a:lnTo>
                  <a:lnTo>
                    <a:pt x="1386636" y="1945551"/>
                  </a:lnTo>
                  <a:lnTo>
                    <a:pt x="1384998" y="1949284"/>
                  </a:lnTo>
                  <a:lnTo>
                    <a:pt x="1387094" y="1951151"/>
                  </a:lnTo>
                  <a:lnTo>
                    <a:pt x="1388732" y="1950910"/>
                  </a:lnTo>
                  <a:lnTo>
                    <a:pt x="1391539" y="1948815"/>
                  </a:lnTo>
                  <a:close/>
                </a:path>
                <a:path w="4157345" h="1983739">
                  <a:moveTo>
                    <a:pt x="1406004" y="1945779"/>
                  </a:moveTo>
                  <a:lnTo>
                    <a:pt x="1403667" y="1942744"/>
                  </a:lnTo>
                  <a:lnTo>
                    <a:pt x="1404366" y="1940648"/>
                  </a:lnTo>
                  <a:lnTo>
                    <a:pt x="1401102" y="1942515"/>
                  </a:lnTo>
                  <a:lnTo>
                    <a:pt x="1402499" y="1946948"/>
                  </a:lnTo>
                  <a:lnTo>
                    <a:pt x="1406004" y="1945779"/>
                  </a:lnTo>
                  <a:close/>
                </a:path>
                <a:path w="4157345" h="1983739">
                  <a:moveTo>
                    <a:pt x="1410665" y="1938782"/>
                  </a:moveTo>
                  <a:lnTo>
                    <a:pt x="1406232" y="1937385"/>
                  </a:lnTo>
                  <a:lnTo>
                    <a:pt x="1404366" y="1940648"/>
                  </a:lnTo>
                  <a:lnTo>
                    <a:pt x="1406474" y="1939950"/>
                  </a:lnTo>
                  <a:lnTo>
                    <a:pt x="1409496" y="1942045"/>
                  </a:lnTo>
                  <a:lnTo>
                    <a:pt x="1410258" y="1939950"/>
                  </a:lnTo>
                  <a:lnTo>
                    <a:pt x="1410665" y="1938782"/>
                  </a:lnTo>
                  <a:close/>
                </a:path>
                <a:path w="4157345" h="1983739">
                  <a:moveTo>
                    <a:pt x="1532255" y="277241"/>
                  </a:moveTo>
                  <a:lnTo>
                    <a:pt x="1530146" y="274904"/>
                  </a:lnTo>
                  <a:lnTo>
                    <a:pt x="1527822" y="274904"/>
                  </a:lnTo>
                  <a:lnTo>
                    <a:pt x="1525714" y="277241"/>
                  </a:lnTo>
                  <a:lnTo>
                    <a:pt x="1527822" y="279577"/>
                  </a:lnTo>
                  <a:lnTo>
                    <a:pt x="1530146" y="279577"/>
                  </a:lnTo>
                  <a:lnTo>
                    <a:pt x="1532255" y="277241"/>
                  </a:lnTo>
                  <a:close/>
                </a:path>
                <a:path w="4157345" h="1983739">
                  <a:moveTo>
                    <a:pt x="1673898" y="1952548"/>
                  </a:moveTo>
                  <a:lnTo>
                    <a:pt x="1671574" y="1950453"/>
                  </a:lnTo>
                  <a:lnTo>
                    <a:pt x="1669237" y="1952548"/>
                  </a:lnTo>
                  <a:lnTo>
                    <a:pt x="1669237" y="1954885"/>
                  </a:lnTo>
                  <a:lnTo>
                    <a:pt x="1671574" y="1956981"/>
                  </a:lnTo>
                  <a:lnTo>
                    <a:pt x="1673898" y="1954644"/>
                  </a:lnTo>
                  <a:lnTo>
                    <a:pt x="1673898" y="1952548"/>
                  </a:lnTo>
                  <a:close/>
                </a:path>
                <a:path w="4157345" h="1983739">
                  <a:moveTo>
                    <a:pt x="1711934" y="1971217"/>
                  </a:moveTo>
                  <a:lnTo>
                    <a:pt x="1710067" y="1969350"/>
                  </a:lnTo>
                  <a:lnTo>
                    <a:pt x="1708442" y="1969579"/>
                  </a:lnTo>
                  <a:lnTo>
                    <a:pt x="1705635" y="1971687"/>
                  </a:lnTo>
                  <a:lnTo>
                    <a:pt x="1708670" y="1973783"/>
                  </a:lnTo>
                  <a:lnTo>
                    <a:pt x="1710778" y="1974723"/>
                  </a:lnTo>
                  <a:lnTo>
                    <a:pt x="1711934" y="1971217"/>
                  </a:lnTo>
                  <a:close/>
                </a:path>
                <a:path w="4157345" h="1983739">
                  <a:moveTo>
                    <a:pt x="1729206" y="5143"/>
                  </a:moveTo>
                  <a:lnTo>
                    <a:pt x="1726171" y="3035"/>
                  </a:lnTo>
                  <a:lnTo>
                    <a:pt x="1724075" y="2108"/>
                  </a:lnTo>
                  <a:lnTo>
                    <a:pt x="1722678" y="5600"/>
                  </a:lnTo>
                  <a:lnTo>
                    <a:pt x="1724774" y="7467"/>
                  </a:lnTo>
                  <a:lnTo>
                    <a:pt x="1726412" y="7239"/>
                  </a:lnTo>
                  <a:lnTo>
                    <a:pt x="1729206" y="5143"/>
                  </a:lnTo>
                  <a:close/>
                </a:path>
                <a:path w="4157345" h="1983739">
                  <a:moveTo>
                    <a:pt x="1764449" y="1974481"/>
                  </a:moveTo>
                  <a:lnTo>
                    <a:pt x="1762582" y="1972614"/>
                  </a:lnTo>
                  <a:lnTo>
                    <a:pt x="1760943" y="1972856"/>
                  </a:lnTo>
                  <a:lnTo>
                    <a:pt x="1758149" y="1974951"/>
                  </a:lnTo>
                  <a:lnTo>
                    <a:pt x="1761185" y="1977047"/>
                  </a:lnTo>
                  <a:lnTo>
                    <a:pt x="1763280" y="1977986"/>
                  </a:lnTo>
                  <a:lnTo>
                    <a:pt x="1764449" y="1974481"/>
                  </a:lnTo>
                  <a:close/>
                </a:path>
                <a:path w="4157345" h="1983739">
                  <a:moveTo>
                    <a:pt x="1817649" y="1978215"/>
                  </a:moveTo>
                  <a:lnTo>
                    <a:pt x="1814614" y="1976120"/>
                  </a:lnTo>
                  <a:lnTo>
                    <a:pt x="1812518" y="1975180"/>
                  </a:lnTo>
                  <a:lnTo>
                    <a:pt x="1811350" y="1978685"/>
                  </a:lnTo>
                  <a:lnTo>
                    <a:pt x="1813217" y="1980552"/>
                  </a:lnTo>
                  <a:lnTo>
                    <a:pt x="1814855" y="1980323"/>
                  </a:lnTo>
                  <a:lnTo>
                    <a:pt x="1817649" y="1978215"/>
                  </a:lnTo>
                  <a:close/>
                </a:path>
                <a:path w="4157345" h="1983739">
                  <a:moveTo>
                    <a:pt x="1840992" y="1974253"/>
                  </a:moveTo>
                  <a:lnTo>
                    <a:pt x="1840750" y="1972614"/>
                  </a:lnTo>
                  <a:lnTo>
                    <a:pt x="1838655" y="1969820"/>
                  </a:lnTo>
                  <a:lnTo>
                    <a:pt x="1836559" y="1972856"/>
                  </a:lnTo>
                  <a:lnTo>
                    <a:pt x="1835619" y="1974951"/>
                  </a:lnTo>
                  <a:lnTo>
                    <a:pt x="1839125" y="1976120"/>
                  </a:lnTo>
                  <a:lnTo>
                    <a:pt x="1840992" y="1974253"/>
                  </a:lnTo>
                  <a:close/>
                </a:path>
                <a:path w="4157345" h="1983739">
                  <a:moveTo>
                    <a:pt x="1892325" y="1974481"/>
                  </a:moveTo>
                  <a:lnTo>
                    <a:pt x="1892096" y="1973783"/>
                  </a:lnTo>
                  <a:lnTo>
                    <a:pt x="1890458" y="1973554"/>
                  </a:lnTo>
                  <a:lnTo>
                    <a:pt x="1889061" y="1973313"/>
                  </a:lnTo>
                  <a:lnTo>
                    <a:pt x="1887664" y="1973313"/>
                  </a:lnTo>
                  <a:lnTo>
                    <a:pt x="1887423" y="1973084"/>
                  </a:lnTo>
                  <a:lnTo>
                    <a:pt x="1886724" y="1974011"/>
                  </a:lnTo>
                  <a:lnTo>
                    <a:pt x="1886724" y="1974253"/>
                  </a:lnTo>
                  <a:lnTo>
                    <a:pt x="1887423" y="1976348"/>
                  </a:lnTo>
                  <a:lnTo>
                    <a:pt x="1887893" y="1976348"/>
                  </a:lnTo>
                  <a:lnTo>
                    <a:pt x="1889531" y="1976589"/>
                  </a:lnTo>
                  <a:lnTo>
                    <a:pt x="1890928" y="1976120"/>
                  </a:lnTo>
                  <a:lnTo>
                    <a:pt x="1892325" y="1975878"/>
                  </a:lnTo>
                  <a:lnTo>
                    <a:pt x="1892325" y="1974481"/>
                  </a:lnTo>
                  <a:close/>
                </a:path>
                <a:path w="4157345" h="1983739">
                  <a:moveTo>
                    <a:pt x="1897697" y="1955114"/>
                  </a:moveTo>
                  <a:lnTo>
                    <a:pt x="1894192" y="1953945"/>
                  </a:lnTo>
                  <a:lnTo>
                    <a:pt x="1892795" y="1958378"/>
                  </a:lnTo>
                  <a:lnTo>
                    <a:pt x="1896059" y="1960245"/>
                  </a:lnTo>
                  <a:lnTo>
                    <a:pt x="1895602" y="1958149"/>
                  </a:lnTo>
                  <a:lnTo>
                    <a:pt x="1897697" y="1955114"/>
                  </a:lnTo>
                  <a:close/>
                </a:path>
                <a:path w="4157345" h="1983739">
                  <a:moveTo>
                    <a:pt x="1985213" y="1946008"/>
                  </a:moveTo>
                  <a:lnTo>
                    <a:pt x="1982876" y="1943912"/>
                  </a:lnTo>
                  <a:lnTo>
                    <a:pt x="1980539" y="1946008"/>
                  </a:lnTo>
                  <a:lnTo>
                    <a:pt x="1980539" y="1948345"/>
                  </a:lnTo>
                  <a:lnTo>
                    <a:pt x="1982876" y="1950453"/>
                  </a:lnTo>
                  <a:lnTo>
                    <a:pt x="1985213" y="1948116"/>
                  </a:lnTo>
                  <a:lnTo>
                    <a:pt x="1985213" y="1946008"/>
                  </a:lnTo>
                  <a:close/>
                </a:path>
                <a:path w="4157345" h="1983739">
                  <a:moveTo>
                    <a:pt x="1998510" y="1949284"/>
                  </a:moveTo>
                  <a:lnTo>
                    <a:pt x="1995944" y="1947176"/>
                  </a:lnTo>
                  <a:lnTo>
                    <a:pt x="1993607" y="1949284"/>
                  </a:lnTo>
                  <a:lnTo>
                    <a:pt x="1993607" y="1951609"/>
                  </a:lnTo>
                  <a:lnTo>
                    <a:pt x="1995944" y="1953717"/>
                  </a:lnTo>
                  <a:lnTo>
                    <a:pt x="1998510" y="1951380"/>
                  </a:lnTo>
                  <a:lnTo>
                    <a:pt x="1998510" y="1949284"/>
                  </a:lnTo>
                  <a:close/>
                </a:path>
                <a:path w="4157345" h="1983739">
                  <a:moveTo>
                    <a:pt x="2003640" y="1978914"/>
                  </a:moveTo>
                  <a:lnTo>
                    <a:pt x="2002942" y="1976818"/>
                  </a:lnTo>
                  <a:lnTo>
                    <a:pt x="2002472" y="1976818"/>
                  </a:lnTo>
                  <a:lnTo>
                    <a:pt x="2000846" y="1976589"/>
                  </a:lnTo>
                  <a:lnTo>
                    <a:pt x="1999437" y="1977047"/>
                  </a:lnTo>
                  <a:lnTo>
                    <a:pt x="1998040" y="1977288"/>
                  </a:lnTo>
                  <a:lnTo>
                    <a:pt x="1998281" y="1977986"/>
                  </a:lnTo>
                  <a:lnTo>
                    <a:pt x="1998281" y="1979383"/>
                  </a:lnTo>
                  <a:lnTo>
                    <a:pt x="1999907" y="1979612"/>
                  </a:lnTo>
                  <a:lnTo>
                    <a:pt x="2001316" y="1979853"/>
                  </a:lnTo>
                  <a:lnTo>
                    <a:pt x="2002713" y="1979853"/>
                  </a:lnTo>
                  <a:lnTo>
                    <a:pt x="2002942" y="1980082"/>
                  </a:lnTo>
                  <a:lnTo>
                    <a:pt x="2003640" y="1979155"/>
                  </a:lnTo>
                  <a:lnTo>
                    <a:pt x="2003640" y="1978914"/>
                  </a:lnTo>
                  <a:close/>
                </a:path>
                <a:path w="4157345" h="1983739">
                  <a:moveTo>
                    <a:pt x="2053577" y="1945551"/>
                  </a:moveTo>
                  <a:lnTo>
                    <a:pt x="2050783" y="1943442"/>
                  </a:lnTo>
                  <a:lnTo>
                    <a:pt x="2048687" y="1942274"/>
                  </a:lnTo>
                  <a:lnTo>
                    <a:pt x="2047278" y="1946008"/>
                  </a:lnTo>
                  <a:lnTo>
                    <a:pt x="2049145" y="1947875"/>
                  </a:lnTo>
                  <a:lnTo>
                    <a:pt x="2050783" y="1947646"/>
                  </a:lnTo>
                  <a:lnTo>
                    <a:pt x="2053577" y="1945551"/>
                  </a:lnTo>
                  <a:close/>
                </a:path>
                <a:path w="4157345" h="1983739">
                  <a:moveTo>
                    <a:pt x="2072487" y="1959076"/>
                  </a:moveTo>
                  <a:lnTo>
                    <a:pt x="2071789" y="1956981"/>
                  </a:lnTo>
                  <a:lnTo>
                    <a:pt x="2071319" y="1956981"/>
                  </a:lnTo>
                  <a:lnTo>
                    <a:pt x="2069680" y="1956752"/>
                  </a:lnTo>
                  <a:lnTo>
                    <a:pt x="2068283" y="1957209"/>
                  </a:lnTo>
                  <a:lnTo>
                    <a:pt x="2066886" y="1957451"/>
                  </a:lnTo>
                  <a:lnTo>
                    <a:pt x="2067115" y="1958149"/>
                  </a:lnTo>
                  <a:lnTo>
                    <a:pt x="2067115" y="1959546"/>
                  </a:lnTo>
                  <a:lnTo>
                    <a:pt x="2068753" y="1959787"/>
                  </a:lnTo>
                  <a:lnTo>
                    <a:pt x="2070150" y="1960016"/>
                  </a:lnTo>
                  <a:lnTo>
                    <a:pt x="2071547" y="1960016"/>
                  </a:lnTo>
                  <a:lnTo>
                    <a:pt x="2071789" y="1960245"/>
                  </a:lnTo>
                  <a:lnTo>
                    <a:pt x="2072487" y="1959317"/>
                  </a:lnTo>
                  <a:lnTo>
                    <a:pt x="2072487" y="1959076"/>
                  </a:lnTo>
                  <a:close/>
                </a:path>
                <a:path w="4157345" h="1983739">
                  <a:moveTo>
                    <a:pt x="2073884" y="5600"/>
                  </a:moveTo>
                  <a:lnTo>
                    <a:pt x="2071547" y="3505"/>
                  </a:lnTo>
                  <a:lnTo>
                    <a:pt x="2069223" y="5600"/>
                  </a:lnTo>
                  <a:lnTo>
                    <a:pt x="2069223" y="7937"/>
                  </a:lnTo>
                  <a:lnTo>
                    <a:pt x="2071547" y="10033"/>
                  </a:lnTo>
                  <a:lnTo>
                    <a:pt x="2073884" y="7937"/>
                  </a:lnTo>
                  <a:lnTo>
                    <a:pt x="2073884" y="5600"/>
                  </a:lnTo>
                  <a:close/>
                </a:path>
                <a:path w="4157345" h="1983739">
                  <a:moveTo>
                    <a:pt x="2095588" y="1945081"/>
                  </a:moveTo>
                  <a:lnTo>
                    <a:pt x="2093722" y="1943214"/>
                  </a:lnTo>
                  <a:lnTo>
                    <a:pt x="2092083" y="1943442"/>
                  </a:lnTo>
                  <a:lnTo>
                    <a:pt x="2089289" y="1945551"/>
                  </a:lnTo>
                  <a:lnTo>
                    <a:pt x="2092083" y="1947646"/>
                  </a:lnTo>
                  <a:lnTo>
                    <a:pt x="2094191" y="1948586"/>
                  </a:lnTo>
                  <a:lnTo>
                    <a:pt x="2095588" y="1945081"/>
                  </a:lnTo>
                  <a:close/>
                </a:path>
                <a:path w="4157345" h="1983739">
                  <a:moveTo>
                    <a:pt x="2181466" y="1965147"/>
                  </a:moveTo>
                  <a:lnTo>
                    <a:pt x="2178431" y="1963051"/>
                  </a:lnTo>
                  <a:lnTo>
                    <a:pt x="2176335" y="1962111"/>
                  </a:lnTo>
                  <a:lnTo>
                    <a:pt x="2174925" y="1965617"/>
                  </a:lnTo>
                  <a:lnTo>
                    <a:pt x="2177034" y="1967484"/>
                  </a:lnTo>
                  <a:lnTo>
                    <a:pt x="2178659" y="1967255"/>
                  </a:lnTo>
                  <a:lnTo>
                    <a:pt x="2181466" y="1965147"/>
                  </a:lnTo>
                  <a:close/>
                </a:path>
                <a:path w="4157345" h="1983739">
                  <a:moveTo>
                    <a:pt x="2220671" y="1977986"/>
                  </a:moveTo>
                  <a:lnTo>
                    <a:pt x="2219033" y="1973313"/>
                  </a:lnTo>
                  <a:lnTo>
                    <a:pt x="2216239" y="1974951"/>
                  </a:lnTo>
                  <a:lnTo>
                    <a:pt x="2217636" y="1977745"/>
                  </a:lnTo>
                  <a:lnTo>
                    <a:pt x="2217166" y="1979853"/>
                  </a:lnTo>
                  <a:lnTo>
                    <a:pt x="2220671" y="1977986"/>
                  </a:lnTo>
                  <a:close/>
                </a:path>
                <a:path w="4157345" h="1983739">
                  <a:moveTo>
                    <a:pt x="2294178" y="1948815"/>
                  </a:moveTo>
                  <a:lnTo>
                    <a:pt x="2290686" y="1947418"/>
                  </a:lnTo>
                  <a:lnTo>
                    <a:pt x="2288806" y="1949513"/>
                  </a:lnTo>
                  <a:lnTo>
                    <a:pt x="2289048" y="1951151"/>
                  </a:lnTo>
                  <a:lnTo>
                    <a:pt x="2291143" y="1953945"/>
                  </a:lnTo>
                  <a:lnTo>
                    <a:pt x="2293251" y="1950910"/>
                  </a:lnTo>
                  <a:lnTo>
                    <a:pt x="2294178" y="1948815"/>
                  </a:lnTo>
                  <a:close/>
                </a:path>
                <a:path w="4157345" h="1983739">
                  <a:moveTo>
                    <a:pt x="2305380" y="1962353"/>
                  </a:moveTo>
                  <a:lnTo>
                    <a:pt x="2304681" y="1960245"/>
                  </a:lnTo>
                  <a:lnTo>
                    <a:pt x="2304211" y="1960245"/>
                  </a:lnTo>
                  <a:lnTo>
                    <a:pt x="2302586" y="1960016"/>
                  </a:lnTo>
                  <a:lnTo>
                    <a:pt x="2301176" y="1960486"/>
                  </a:lnTo>
                  <a:lnTo>
                    <a:pt x="2299779" y="1960714"/>
                  </a:lnTo>
                  <a:lnTo>
                    <a:pt x="2299779" y="1962111"/>
                  </a:lnTo>
                  <a:lnTo>
                    <a:pt x="2300008" y="1962810"/>
                  </a:lnTo>
                  <a:lnTo>
                    <a:pt x="2301646" y="1963051"/>
                  </a:lnTo>
                  <a:lnTo>
                    <a:pt x="2303043" y="1963280"/>
                  </a:lnTo>
                  <a:lnTo>
                    <a:pt x="2304453" y="1963280"/>
                  </a:lnTo>
                  <a:lnTo>
                    <a:pt x="2304681" y="1963521"/>
                  </a:lnTo>
                  <a:lnTo>
                    <a:pt x="2305380" y="1962581"/>
                  </a:lnTo>
                  <a:lnTo>
                    <a:pt x="2305380" y="1962353"/>
                  </a:lnTo>
                  <a:close/>
                </a:path>
                <a:path w="4157345" h="1983739">
                  <a:moveTo>
                    <a:pt x="2410625" y="1943912"/>
                  </a:moveTo>
                  <a:lnTo>
                    <a:pt x="2408758" y="1940407"/>
                  </a:lnTo>
                  <a:lnTo>
                    <a:pt x="2404326" y="1942045"/>
                  </a:lnTo>
                  <a:lnTo>
                    <a:pt x="2405494" y="1945551"/>
                  </a:lnTo>
                  <a:lnTo>
                    <a:pt x="2408529" y="1943214"/>
                  </a:lnTo>
                  <a:lnTo>
                    <a:pt x="2410625" y="1943912"/>
                  </a:lnTo>
                  <a:close/>
                </a:path>
                <a:path w="4157345" h="1983739">
                  <a:moveTo>
                    <a:pt x="2410866" y="8407"/>
                  </a:moveTo>
                  <a:lnTo>
                    <a:pt x="2407831" y="6299"/>
                  </a:lnTo>
                  <a:lnTo>
                    <a:pt x="2405964" y="5372"/>
                  </a:lnTo>
                  <a:lnTo>
                    <a:pt x="2404554" y="8877"/>
                  </a:lnTo>
                  <a:lnTo>
                    <a:pt x="2406421" y="10744"/>
                  </a:lnTo>
                  <a:lnTo>
                    <a:pt x="2408288" y="10502"/>
                  </a:lnTo>
                  <a:lnTo>
                    <a:pt x="2410866" y="8407"/>
                  </a:lnTo>
                  <a:close/>
                </a:path>
                <a:path w="4157345" h="1983739">
                  <a:moveTo>
                    <a:pt x="2571178" y="1966785"/>
                  </a:moveTo>
                  <a:lnTo>
                    <a:pt x="2569311" y="1963521"/>
                  </a:lnTo>
                  <a:lnTo>
                    <a:pt x="2564879" y="1964918"/>
                  </a:lnTo>
                  <a:lnTo>
                    <a:pt x="2566047" y="1968411"/>
                  </a:lnTo>
                  <a:lnTo>
                    <a:pt x="2569083" y="1966087"/>
                  </a:lnTo>
                  <a:lnTo>
                    <a:pt x="2571178" y="1966785"/>
                  </a:lnTo>
                  <a:close/>
                </a:path>
                <a:path w="4157345" h="1983739">
                  <a:moveTo>
                    <a:pt x="2593822" y="277469"/>
                  </a:moveTo>
                  <a:lnTo>
                    <a:pt x="2593581" y="276771"/>
                  </a:lnTo>
                  <a:lnTo>
                    <a:pt x="2593581" y="276072"/>
                  </a:lnTo>
                  <a:lnTo>
                    <a:pt x="2592184" y="275844"/>
                  </a:lnTo>
                  <a:lnTo>
                    <a:pt x="2590546" y="275602"/>
                  </a:lnTo>
                  <a:lnTo>
                    <a:pt x="2589149" y="275602"/>
                  </a:lnTo>
                  <a:lnTo>
                    <a:pt x="2588920" y="275374"/>
                  </a:lnTo>
                  <a:lnTo>
                    <a:pt x="2588222" y="276301"/>
                  </a:lnTo>
                  <a:lnTo>
                    <a:pt x="2588222" y="276542"/>
                  </a:lnTo>
                  <a:lnTo>
                    <a:pt x="2588920" y="278638"/>
                  </a:lnTo>
                  <a:lnTo>
                    <a:pt x="2589377" y="278638"/>
                  </a:lnTo>
                  <a:lnTo>
                    <a:pt x="2591016" y="278866"/>
                  </a:lnTo>
                  <a:lnTo>
                    <a:pt x="2592413" y="278409"/>
                  </a:lnTo>
                  <a:lnTo>
                    <a:pt x="2593822" y="278168"/>
                  </a:lnTo>
                  <a:lnTo>
                    <a:pt x="2593822" y="277469"/>
                  </a:lnTo>
                  <a:close/>
                </a:path>
                <a:path w="4157345" h="1983739">
                  <a:moveTo>
                    <a:pt x="2636291" y="1938540"/>
                  </a:moveTo>
                  <a:lnTo>
                    <a:pt x="2636050" y="1937842"/>
                  </a:lnTo>
                  <a:lnTo>
                    <a:pt x="2634424" y="1937613"/>
                  </a:lnTo>
                  <a:lnTo>
                    <a:pt x="2633027" y="1937385"/>
                  </a:lnTo>
                  <a:lnTo>
                    <a:pt x="2631617" y="1937385"/>
                  </a:lnTo>
                  <a:lnTo>
                    <a:pt x="2631389" y="1937143"/>
                  </a:lnTo>
                  <a:lnTo>
                    <a:pt x="2630690" y="1938083"/>
                  </a:lnTo>
                  <a:lnTo>
                    <a:pt x="2630690" y="1938312"/>
                  </a:lnTo>
                  <a:lnTo>
                    <a:pt x="2631389" y="1940407"/>
                  </a:lnTo>
                  <a:lnTo>
                    <a:pt x="2631859" y="1940407"/>
                  </a:lnTo>
                  <a:lnTo>
                    <a:pt x="2633484" y="1940648"/>
                  </a:lnTo>
                  <a:lnTo>
                    <a:pt x="2634894" y="1940179"/>
                  </a:lnTo>
                  <a:lnTo>
                    <a:pt x="2636291" y="1939950"/>
                  </a:lnTo>
                  <a:lnTo>
                    <a:pt x="2636291" y="1938540"/>
                  </a:lnTo>
                  <a:close/>
                </a:path>
                <a:path w="4157345" h="1983739">
                  <a:moveTo>
                    <a:pt x="2702331" y="1979853"/>
                  </a:moveTo>
                  <a:lnTo>
                    <a:pt x="2701861" y="1978456"/>
                  </a:lnTo>
                  <a:lnTo>
                    <a:pt x="2701633" y="1977047"/>
                  </a:lnTo>
                  <a:lnTo>
                    <a:pt x="2700464" y="1977047"/>
                  </a:lnTo>
                  <a:lnTo>
                    <a:pt x="2699537" y="1977288"/>
                  </a:lnTo>
                  <a:lnTo>
                    <a:pt x="2699296" y="1978914"/>
                  </a:lnTo>
                  <a:lnTo>
                    <a:pt x="2699067" y="1980323"/>
                  </a:lnTo>
                  <a:lnTo>
                    <a:pt x="2699067" y="1981720"/>
                  </a:lnTo>
                  <a:lnTo>
                    <a:pt x="2698826" y="1981949"/>
                  </a:lnTo>
                  <a:lnTo>
                    <a:pt x="2699766" y="1982647"/>
                  </a:lnTo>
                  <a:lnTo>
                    <a:pt x="2699994" y="1982647"/>
                  </a:lnTo>
                  <a:lnTo>
                    <a:pt x="2702102" y="1981949"/>
                  </a:lnTo>
                  <a:lnTo>
                    <a:pt x="2702102" y="1981479"/>
                  </a:lnTo>
                  <a:lnTo>
                    <a:pt x="2702331" y="1979853"/>
                  </a:lnTo>
                  <a:close/>
                </a:path>
                <a:path w="4157345" h="1983739">
                  <a:moveTo>
                    <a:pt x="2708402" y="1958149"/>
                  </a:moveTo>
                  <a:lnTo>
                    <a:pt x="2708160" y="1957451"/>
                  </a:lnTo>
                  <a:lnTo>
                    <a:pt x="2706535" y="1957209"/>
                  </a:lnTo>
                  <a:lnTo>
                    <a:pt x="2705125" y="1956981"/>
                  </a:lnTo>
                  <a:lnTo>
                    <a:pt x="2703728" y="1956981"/>
                  </a:lnTo>
                  <a:lnTo>
                    <a:pt x="2703499" y="1956752"/>
                  </a:lnTo>
                  <a:lnTo>
                    <a:pt x="2702801" y="1957679"/>
                  </a:lnTo>
                  <a:lnTo>
                    <a:pt x="2702801" y="1957920"/>
                  </a:lnTo>
                  <a:lnTo>
                    <a:pt x="2703499" y="1960016"/>
                  </a:lnTo>
                  <a:lnTo>
                    <a:pt x="2703969" y="1960016"/>
                  </a:lnTo>
                  <a:lnTo>
                    <a:pt x="2705595" y="1960245"/>
                  </a:lnTo>
                  <a:lnTo>
                    <a:pt x="2706992" y="1959787"/>
                  </a:lnTo>
                  <a:lnTo>
                    <a:pt x="2708402" y="1959546"/>
                  </a:lnTo>
                  <a:lnTo>
                    <a:pt x="2708402" y="1958149"/>
                  </a:lnTo>
                  <a:close/>
                </a:path>
                <a:path w="4157345" h="1983739">
                  <a:moveTo>
                    <a:pt x="2846552" y="1956981"/>
                  </a:moveTo>
                  <a:lnTo>
                    <a:pt x="2844685" y="1953475"/>
                  </a:lnTo>
                  <a:lnTo>
                    <a:pt x="2840253" y="1955114"/>
                  </a:lnTo>
                  <a:lnTo>
                    <a:pt x="2841409" y="1958619"/>
                  </a:lnTo>
                  <a:lnTo>
                    <a:pt x="2844444" y="1956282"/>
                  </a:lnTo>
                  <a:lnTo>
                    <a:pt x="2846552" y="1956981"/>
                  </a:lnTo>
                  <a:close/>
                </a:path>
                <a:path w="4157345" h="1983739">
                  <a:moveTo>
                    <a:pt x="2964865" y="1942274"/>
                  </a:moveTo>
                  <a:lnTo>
                    <a:pt x="2961830" y="1939950"/>
                  </a:lnTo>
                  <a:lnTo>
                    <a:pt x="2959735" y="1939010"/>
                  </a:lnTo>
                  <a:lnTo>
                    <a:pt x="2958566" y="1942744"/>
                  </a:lnTo>
                  <a:lnTo>
                    <a:pt x="2960433" y="1944611"/>
                  </a:lnTo>
                  <a:lnTo>
                    <a:pt x="2962059" y="1944382"/>
                  </a:lnTo>
                  <a:lnTo>
                    <a:pt x="2964865" y="1942274"/>
                  </a:lnTo>
                  <a:close/>
                </a:path>
                <a:path w="4157345" h="1983739">
                  <a:moveTo>
                    <a:pt x="3092983" y="1951380"/>
                  </a:moveTo>
                  <a:lnTo>
                    <a:pt x="3092742" y="1949742"/>
                  </a:lnTo>
                  <a:lnTo>
                    <a:pt x="3090646" y="1946948"/>
                  </a:lnTo>
                  <a:lnTo>
                    <a:pt x="3088551" y="1949742"/>
                  </a:lnTo>
                  <a:lnTo>
                    <a:pt x="3087611" y="1951850"/>
                  </a:lnTo>
                  <a:lnTo>
                    <a:pt x="3091116" y="1953247"/>
                  </a:lnTo>
                  <a:lnTo>
                    <a:pt x="3092983" y="1951380"/>
                  </a:lnTo>
                  <a:close/>
                </a:path>
                <a:path w="4157345" h="1983739">
                  <a:moveTo>
                    <a:pt x="3279203" y="1953717"/>
                  </a:moveTo>
                  <a:lnTo>
                    <a:pt x="3278733" y="1952320"/>
                  </a:lnTo>
                  <a:lnTo>
                    <a:pt x="3278505" y="1950910"/>
                  </a:lnTo>
                  <a:lnTo>
                    <a:pt x="3277108" y="1950910"/>
                  </a:lnTo>
                  <a:lnTo>
                    <a:pt x="3276409" y="1951151"/>
                  </a:lnTo>
                  <a:lnTo>
                    <a:pt x="3276168" y="1952777"/>
                  </a:lnTo>
                  <a:lnTo>
                    <a:pt x="3275939" y="1954187"/>
                  </a:lnTo>
                  <a:lnTo>
                    <a:pt x="3275939" y="1955584"/>
                  </a:lnTo>
                  <a:lnTo>
                    <a:pt x="3275698" y="1955812"/>
                  </a:lnTo>
                  <a:lnTo>
                    <a:pt x="3276638" y="1956511"/>
                  </a:lnTo>
                  <a:lnTo>
                    <a:pt x="3276866" y="1956511"/>
                  </a:lnTo>
                  <a:lnTo>
                    <a:pt x="3278975" y="1955812"/>
                  </a:lnTo>
                  <a:lnTo>
                    <a:pt x="3278975" y="1955342"/>
                  </a:lnTo>
                  <a:lnTo>
                    <a:pt x="3279203" y="1953717"/>
                  </a:lnTo>
                  <a:close/>
                </a:path>
                <a:path w="4157345" h="1983739">
                  <a:moveTo>
                    <a:pt x="3331248" y="1972386"/>
                  </a:moveTo>
                  <a:lnTo>
                    <a:pt x="3330537" y="1970278"/>
                  </a:lnTo>
                  <a:lnTo>
                    <a:pt x="3330079" y="1970278"/>
                  </a:lnTo>
                  <a:lnTo>
                    <a:pt x="3328441" y="1970049"/>
                  </a:lnTo>
                  <a:lnTo>
                    <a:pt x="3327044" y="1970519"/>
                  </a:lnTo>
                  <a:lnTo>
                    <a:pt x="3325647" y="1970747"/>
                  </a:lnTo>
                  <a:lnTo>
                    <a:pt x="3325647" y="1972144"/>
                  </a:lnTo>
                  <a:lnTo>
                    <a:pt x="3325876" y="1972843"/>
                  </a:lnTo>
                  <a:lnTo>
                    <a:pt x="3327514" y="1973084"/>
                  </a:lnTo>
                  <a:lnTo>
                    <a:pt x="3328911" y="1973313"/>
                  </a:lnTo>
                  <a:lnTo>
                    <a:pt x="3330308" y="1973313"/>
                  </a:lnTo>
                  <a:lnTo>
                    <a:pt x="3330537" y="1973554"/>
                  </a:lnTo>
                  <a:lnTo>
                    <a:pt x="3331248" y="1972614"/>
                  </a:lnTo>
                  <a:lnTo>
                    <a:pt x="3331248" y="1972386"/>
                  </a:lnTo>
                  <a:close/>
                </a:path>
                <a:path w="4157345" h="1983739">
                  <a:moveTo>
                    <a:pt x="3557371" y="1974481"/>
                  </a:moveTo>
                  <a:lnTo>
                    <a:pt x="3557143" y="1973783"/>
                  </a:lnTo>
                  <a:lnTo>
                    <a:pt x="3555504" y="1973554"/>
                  </a:lnTo>
                  <a:lnTo>
                    <a:pt x="3554107" y="1973313"/>
                  </a:lnTo>
                  <a:lnTo>
                    <a:pt x="3552698" y="1973313"/>
                  </a:lnTo>
                  <a:lnTo>
                    <a:pt x="3552469" y="1973084"/>
                  </a:lnTo>
                  <a:lnTo>
                    <a:pt x="3551771" y="1974011"/>
                  </a:lnTo>
                  <a:lnTo>
                    <a:pt x="3551771" y="1974253"/>
                  </a:lnTo>
                  <a:lnTo>
                    <a:pt x="3552469" y="1976348"/>
                  </a:lnTo>
                  <a:lnTo>
                    <a:pt x="3552939" y="1976348"/>
                  </a:lnTo>
                  <a:lnTo>
                    <a:pt x="3554577" y="1976589"/>
                  </a:lnTo>
                  <a:lnTo>
                    <a:pt x="3555974" y="1976120"/>
                  </a:lnTo>
                  <a:lnTo>
                    <a:pt x="3557371" y="1975878"/>
                  </a:lnTo>
                  <a:lnTo>
                    <a:pt x="3557371" y="1974481"/>
                  </a:lnTo>
                  <a:close/>
                </a:path>
                <a:path w="4157345" h="1983739">
                  <a:moveTo>
                    <a:pt x="3580473" y="1951609"/>
                  </a:moveTo>
                  <a:lnTo>
                    <a:pt x="3578377" y="1949742"/>
                  </a:lnTo>
                  <a:lnTo>
                    <a:pt x="3576739" y="1949983"/>
                  </a:lnTo>
                  <a:lnTo>
                    <a:pt x="3573945" y="1952078"/>
                  </a:lnTo>
                  <a:lnTo>
                    <a:pt x="3576967" y="1954187"/>
                  </a:lnTo>
                  <a:lnTo>
                    <a:pt x="3579076" y="1955114"/>
                  </a:lnTo>
                  <a:lnTo>
                    <a:pt x="3580473" y="1951609"/>
                  </a:lnTo>
                  <a:close/>
                </a:path>
                <a:path w="4157345" h="1983739">
                  <a:moveTo>
                    <a:pt x="3639286" y="1971217"/>
                  </a:moveTo>
                  <a:lnTo>
                    <a:pt x="3637419" y="1969350"/>
                  </a:lnTo>
                  <a:lnTo>
                    <a:pt x="3635781" y="1969579"/>
                  </a:lnTo>
                  <a:lnTo>
                    <a:pt x="3632974" y="1971687"/>
                  </a:lnTo>
                  <a:lnTo>
                    <a:pt x="3636010" y="1973783"/>
                  </a:lnTo>
                  <a:lnTo>
                    <a:pt x="3638118" y="1974723"/>
                  </a:lnTo>
                  <a:lnTo>
                    <a:pt x="3639286" y="1971217"/>
                  </a:lnTo>
                  <a:close/>
                </a:path>
                <a:path w="4157345" h="1983739">
                  <a:moveTo>
                    <a:pt x="3682225" y="1974951"/>
                  </a:moveTo>
                  <a:lnTo>
                    <a:pt x="3680117" y="1972614"/>
                  </a:lnTo>
                  <a:lnTo>
                    <a:pt x="3677780" y="1972614"/>
                  </a:lnTo>
                  <a:lnTo>
                    <a:pt x="3675684" y="1974951"/>
                  </a:lnTo>
                  <a:lnTo>
                    <a:pt x="3678021" y="1977288"/>
                  </a:lnTo>
                  <a:lnTo>
                    <a:pt x="3680117" y="1977288"/>
                  </a:lnTo>
                  <a:lnTo>
                    <a:pt x="3682225" y="1974951"/>
                  </a:lnTo>
                  <a:close/>
                </a:path>
                <a:path w="4157345" h="1983739">
                  <a:moveTo>
                    <a:pt x="3822941" y="2806"/>
                  </a:moveTo>
                  <a:lnTo>
                    <a:pt x="3822700" y="2108"/>
                  </a:lnTo>
                  <a:lnTo>
                    <a:pt x="3822700" y="698"/>
                  </a:lnTo>
                  <a:lnTo>
                    <a:pt x="3821303" y="469"/>
                  </a:lnTo>
                  <a:lnTo>
                    <a:pt x="3819664" y="241"/>
                  </a:lnTo>
                  <a:lnTo>
                    <a:pt x="3818267" y="241"/>
                  </a:lnTo>
                  <a:lnTo>
                    <a:pt x="3818039" y="0"/>
                  </a:lnTo>
                  <a:lnTo>
                    <a:pt x="3817340" y="939"/>
                  </a:lnTo>
                  <a:lnTo>
                    <a:pt x="3817340" y="1168"/>
                  </a:lnTo>
                  <a:lnTo>
                    <a:pt x="3818039" y="3276"/>
                  </a:lnTo>
                  <a:lnTo>
                    <a:pt x="3818509" y="3276"/>
                  </a:lnTo>
                  <a:lnTo>
                    <a:pt x="3820134" y="3505"/>
                  </a:lnTo>
                  <a:lnTo>
                    <a:pt x="3821531" y="3035"/>
                  </a:lnTo>
                  <a:lnTo>
                    <a:pt x="3822941" y="2806"/>
                  </a:lnTo>
                  <a:close/>
                </a:path>
                <a:path w="4157345" h="1983739">
                  <a:moveTo>
                    <a:pt x="3934714" y="5143"/>
                  </a:moveTo>
                  <a:lnTo>
                    <a:pt x="3932618" y="2806"/>
                  </a:lnTo>
                  <a:lnTo>
                    <a:pt x="3930281" y="2806"/>
                  </a:lnTo>
                  <a:lnTo>
                    <a:pt x="3928186" y="5143"/>
                  </a:lnTo>
                  <a:lnTo>
                    <a:pt x="3930281" y="7467"/>
                  </a:lnTo>
                  <a:lnTo>
                    <a:pt x="3932618" y="7467"/>
                  </a:lnTo>
                  <a:lnTo>
                    <a:pt x="3934714" y="5143"/>
                  </a:lnTo>
                  <a:close/>
                </a:path>
                <a:path w="4157345" h="1983739">
                  <a:moveTo>
                    <a:pt x="3998430" y="1968411"/>
                  </a:moveTo>
                  <a:lnTo>
                    <a:pt x="3994924" y="1967014"/>
                  </a:lnTo>
                  <a:lnTo>
                    <a:pt x="3993057" y="1969122"/>
                  </a:lnTo>
                  <a:lnTo>
                    <a:pt x="3993286" y="1970747"/>
                  </a:lnTo>
                  <a:lnTo>
                    <a:pt x="3995394" y="1973554"/>
                  </a:lnTo>
                  <a:lnTo>
                    <a:pt x="3997490" y="1970519"/>
                  </a:lnTo>
                  <a:lnTo>
                    <a:pt x="3998430" y="1968411"/>
                  </a:lnTo>
                  <a:close/>
                </a:path>
                <a:path w="4157345" h="1983739">
                  <a:moveTo>
                    <a:pt x="4062133" y="1974481"/>
                  </a:moveTo>
                  <a:lnTo>
                    <a:pt x="4060266" y="1972614"/>
                  </a:lnTo>
                  <a:lnTo>
                    <a:pt x="4058628" y="1972856"/>
                  </a:lnTo>
                  <a:lnTo>
                    <a:pt x="4055834" y="1974951"/>
                  </a:lnTo>
                  <a:lnTo>
                    <a:pt x="4058628" y="1977047"/>
                  </a:lnTo>
                  <a:lnTo>
                    <a:pt x="4060736" y="1977986"/>
                  </a:lnTo>
                  <a:lnTo>
                    <a:pt x="4062133" y="1974481"/>
                  </a:lnTo>
                  <a:close/>
                </a:path>
                <a:path w="4157345" h="1983739">
                  <a:moveTo>
                    <a:pt x="4157345" y="1941817"/>
                  </a:moveTo>
                  <a:lnTo>
                    <a:pt x="4155249" y="1939950"/>
                  </a:lnTo>
                  <a:lnTo>
                    <a:pt x="4153611" y="1940179"/>
                  </a:lnTo>
                  <a:lnTo>
                    <a:pt x="4150817" y="1942274"/>
                  </a:lnTo>
                  <a:lnTo>
                    <a:pt x="4153839" y="1944382"/>
                  </a:lnTo>
                  <a:lnTo>
                    <a:pt x="4155948" y="1945309"/>
                  </a:lnTo>
                  <a:lnTo>
                    <a:pt x="4157345" y="1941817"/>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18" name="object 118"/>
            <p:cNvSpPr/>
            <p:nvPr/>
          </p:nvSpPr>
          <p:spPr>
            <a:xfrm>
              <a:off x="1068920" y="4177969"/>
              <a:ext cx="4559300" cy="2029460"/>
            </a:xfrm>
            <a:custGeom>
              <a:avLst/>
              <a:gdLst/>
              <a:ahLst/>
              <a:cxnLst/>
              <a:rect l="l" t="t" r="r" b="b"/>
              <a:pathLst>
                <a:path w="4559300" h="2029460">
                  <a:moveTo>
                    <a:pt x="6299" y="2010410"/>
                  </a:moveTo>
                  <a:lnTo>
                    <a:pt x="4432" y="2008543"/>
                  </a:lnTo>
                  <a:lnTo>
                    <a:pt x="2794" y="2008784"/>
                  </a:lnTo>
                  <a:lnTo>
                    <a:pt x="0" y="2010879"/>
                  </a:lnTo>
                  <a:lnTo>
                    <a:pt x="3035" y="2012975"/>
                  </a:lnTo>
                  <a:lnTo>
                    <a:pt x="5130" y="2014143"/>
                  </a:lnTo>
                  <a:lnTo>
                    <a:pt x="6299" y="2010410"/>
                  </a:lnTo>
                  <a:close/>
                </a:path>
                <a:path w="4559300" h="2029460">
                  <a:moveTo>
                    <a:pt x="304533" y="2013673"/>
                  </a:moveTo>
                  <a:lnTo>
                    <a:pt x="302666" y="2011807"/>
                  </a:lnTo>
                  <a:lnTo>
                    <a:pt x="301028" y="2012048"/>
                  </a:lnTo>
                  <a:lnTo>
                    <a:pt x="298234" y="2014143"/>
                  </a:lnTo>
                  <a:lnTo>
                    <a:pt x="301269" y="2016252"/>
                  </a:lnTo>
                  <a:lnTo>
                    <a:pt x="303364" y="2017407"/>
                  </a:lnTo>
                  <a:lnTo>
                    <a:pt x="304533" y="2013673"/>
                  </a:lnTo>
                  <a:close/>
                </a:path>
                <a:path w="4559300" h="2029460">
                  <a:moveTo>
                    <a:pt x="320865" y="9093"/>
                  </a:moveTo>
                  <a:lnTo>
                    <a:pt x="320167" y="6997"/>
                  </a:lnTo>
                  <a:lnTo>
                    <a:pt x="319697" y="6997"/>
                  </a:lnTo>
                  <a:lnTo>
                    <a:pt x="318071" y="6756"/>
                  </a:lnTo>
                  <a:lnTo>
                    <a:pt x="316674" y="7226"/>
                  </a:lnTo>
                  <a:lnTo>
                    <a:pt x="315264" y="7467"/>
                  </a:lnTo>
                  <a:lnTo>
                    <a:pt x="315506" y="8166"/>
                  </a:lnTo>
                  <a:lnTo>
                    <a:pt x="315506" y="9563"/>
                  </a:lnTo>
                  <a:lnTo>
                    <a:pt x="316903" y="9791"/>
                  </a:lnTo>
                  <a:lnTo>
                    <a:pt x="318541" y="10033"/>
                  </a:lnTo>
                  <a:lnTo>
                    <a:pt x="319938" y="10033"/>
                  </a:lnTo>
                  <a:lnTo>
                    <a:pt x="320167" y="10261"/>
                  </a:lnTo>
                  <a:lnTo>
                    <a:pt x="320865" y="9334"/>
                  </a:lnTo>
                  <a:lnTo>
                    <a:pt x="320865" y="9093"/>
                  </a:lnTo>
                  <a:close/>
                </a:path>
                <a:path w="4559300" h="2029460">
                  <a:moveTo>
                    <a:pt x="340702" y="2010410"/>
                  </a:moveTo>
                  <a:lnTo>
                    <a:pt x="338836" y="2008543"/>
                  </a:lnTo>
                  <a:lnTo>
                    <a:pt x="337210" y="2008784"/>
                  </a:lnTo>
                  <a:lnTo>
                    <a:pt x="334403" y="2010879"/>
                  </a:lnTo>
                  <a:lnTo>
                    <a:pt x="337210" y="2012975"/>
                  </a:lnTo>
                  <a:lnTo>
                    <a:pt x="339305" y="2014143"/>
                  </a:lnTo>
                  <a:lnTo>
                    <a:pt x="340702" y="2010410"/>
                  </a:lnTo>
                  <a:close/>
                </a:path>
                <a:path w="4559300" h="2029460">
                  <a:moveTo>
                    <a:pt x="432422" y="1991042"/>
                  </a:moveTo>
                  <a:lnTo>
                    <a:pt x="432181" y="1990115"/>
                  </a:lnTo>
                  <a:lnTo>
                    <a:pt x="430784" y="1989874"/>
                  </a:lnTo>
                  <a:lnTo>
                    <a:pt x="429145" y="1989645"/>
                  </a:lnTo>
                  <a:lnTo>
                    <a:pt x="427748" y="1989645"/>
                  </a:lnTo>
                  <a:lnTo>
                    <a:pt x="427520" y="1989404"/>
                  </a:lnTo>
                  <a:lnTo>
                    <a:pt x="426821" y="1990344"/>
                  </a:lnTo>
                  <a:lnTo>
                    <a:pt x="426821" y="1990572"/>
                  </a:lnTo>
                  <a:lnTo>
                    <a:pt x="427520" y="1992680"/>
                  </a:lnTo>
                  <a:lnTo>
                    <a:pt x="427977" y="1992680"/>
                  </a:lnTo>
                  <a:lnTo>
                    <a:pt x="429615" y="1992909"/>
                  </a:lnTo>
                  <a:lnTo>
                    <a:pt x="431012" y="1992439"/>
                  </a:lnTo>
                  <a:lnTo>
                    <a:pt x="432422" y="1992210"/>
                  </a:lnTo>
                  <a:lnTo>
                    <a:pt x="432422" y="1991042"/>
                  </a:lnTo>
                  <a:close/>
                </a:path>
                <a:path w="4559300" h="2029460">
                  <a:moveTo>
                    <a:pt x="484682" y="7696"/>
                  </a:moveTo>
                  <a:lnTo>
                    <a:pt x="483057" y="8394"/>
                  </a:lnTo>
                  <a:lnTo>
                    <a:pt x="480491" y="4432"/>
                  </a:lnTo>
                  <a:lnTo>
                    <a:pt x="479323" y="8864"/>
                  </a:lnTo>
                  <a:lnTo>
                    <a:pt x="481190" y="10490"/>
                  </a:lnTo>
                  <a:lnTo>
                    <a:pt x="483057" y="10490"/>
                  </a:lnTo>
                  <a:lnTo>
                    <a:pt x="484682" y="7696"/>
                  </a:lnTo>
                  <a:close/>
                </a:path>
                <a:path w="4559300" h="2029460">
                  <a:moveTo>
                    <a:pt x="527862" y="2007616"/>
                  </a:moveTo>
                  <a:lnTo>
                    <a:pt x="525767" y="2005279"/>
                  </a:lnTo>
                  <a:lnTo>
                    <a:pt x="523430" y="2005279"/>
                  </a:lnTo>
                  <a:lnTo>
                    <a:pt x="521322" y="2007616"/>
                  </a:lnTo>
                  <a:lnTo>
                    <a:pt x="523659" y="2009940"/>
                  </a:lnTo>
                  <a:lnTo>
                    <a:pt x="525754" y="2009940"/>
                  </a:lnTo>
                  <a:lnTo>
                    <a:pt x="527862" y="2007616"/>
                  </a:lnTo>
                  <a:close/>
                </a:path>
                <a:path w="4559300" h="2029460">
                  <a:moveTo>
                    <a:pt x="740448" y="2018118"/>
                  </a:moveTo>
                  <a:lnTo>
                    <a:pt x="739749" y="2016010"/>
                  </a:lnTo>
                  <a:lnTo>
                    <a:pt x="739292" y="2016010"/>
                  </a:lnTo>
                  <a:lnTo>
                    <a:pt x="737654" y="2015782"/>
                  </a:lnTo>
                  <a:lnTo>
                    <a:pt x="736257" y="2016252"/>
                  </a:lnTo>
                  <a:lnTo>
                    <a:pt x="734860" y="2016480"/>
                  </a:lnTo>
                  <a:lnTo>
                    <a:pt x="734860" y="2017877"/>
                  </a:lnTo>
                  <a:lnTo>
                    <a:pt x="735088" y="2018576"/>
                  </a:lnTo>
                  <a:lnTo>
                    <a:pt x="736485" y="2018817"/>
                  </a:lnTo>
                  <a:lnTo>
                    <a:pt x="738124" y="2019046"/>
                  </a:lnTo>
                  <a:lnTo>
                    <a:pt x="739521" y="2019046"/>
                  </a:lnTo>
                  <a:lnTo>
                    <a:pt x="739749" y="2019274"/>
                  </a:lnTo>
                  <a:lnTo>
                    <a:pt x="740448" y="2018347"/>
                  </a:lnTo>
                  <a:lnTo>
                    <a:pt x="740448" y="2018118"/>
                  </a:lnTo>
                  <a:close/>
                </a:path>
                <a:path w="4559300" h="2029460">
                  <a:moveTo>
                    <a:pt x="789927" y="2011108"/>
                  </a:moveTo>
                  <a:lnTo>
                    <a:pt x="788758" y="2007616"/>
                  </a:lnTo>
                  <a:lnTo>
                    <a:pt x="785723" y="2009940"/>
                  </a:lnTo>
                  <a:lnTo>
                    <a:pt x="783628" y="2009241"/>
                  </a:lnTo>
                  <a:lnTo>
                    <a:pt x="785495" y="2012746"/>
                  </a:lnTo>
                  <a:lnTo>
                    <a:pt x="789927" y="2011108"/>
                  </a:lnTo>
                  <a:close/>
                </a:path>
                <a:path w="4559300" h="2029460">
                  <a:moveTo>
                    <a:pt x="836129" y="5130"/>
                  </a:moveTo>
                  <a:lnTo>
                    <a:pt x="834034" y="2794"/>
                  </a:lnTo>
                  <a:lnTo>
                    <a:pt x="831697" y="2794"/>
                  </a:lnTo>
                  <a:lnTo>
                    <a:pt x="829602" y="5130"/>
                  </a:lnTo>
                  <a:lnTo>
                    <a:pt x="831697" y="7467"/>
                  </a:lnTo>
                  <a:lnTo>
                    <a:pt x="833793" y="7467"/>
                  </a:lnTo>
                  <a:lnTo>
                    <a:pt x="836129" y="5130"/>
                  </a:lnTo>
                  <a:close/>
                </a:path>
                <a:path w="4559300" h="2029460">
                  <a:moveTo>
                    <a:pt x="1094930" y="201853"/>
                  </a:moveTo>
                  <a:lnTo>
                    <a:pt x="1092835" y="199517"/>
                  </a:lnTo>
                  <a:lnTo>
                    <a:pt x="1090498" y="199517"/>
                  </a:lnTo>
                  <a:lnTo>
                    <a:pt x="1088402" y="201853"/>
                  </a:lnTo>
                  <a:lnTo>
                    <a:pt x="1090726" y="204190"/>
                  </a:lnTo>
                  <a:lnTo>
                    <a:pt x="1092835" y="204190"/>
                  </a:lnTo>
                  <a:lnTo>
                    <a:pt x="1094930" y="201853"/>
                  </a:lnTo>
                  <a:close/>
                </a:path>
                <a:path w="4559300" h="2029460">
                  <a:moveTo>
                    <a:pt x="1256423" y="294030"/>
                  </a:moveTo>
                  <a:lnTo>
                    <a:pt x="1253845" y="291934"/>
                  </a:lnTo>
                  <a:lnTo>
                    <a:pt x="1251521" y="294030"/>
                  </a:lnTo>
                  <a:lnTo>
                    <a:pt x="1251521" y="296367"/>
                  </a:lnTo>
                  <a:lnTo>
                    <a:pt x="1253845" y="298462"/>
                  </a:lnTo>
                  <a:lnTo>
                    <a:pt x="1256423" y="296367"/>
                  </a:lnTo>
                  <a:lnTo>
                    <a:pt x="1256423" y="294030"/>
                  </a:lnTo>
                  <a:close/>
                </a:path>
                <a:path w="4559300" h="2029460">
                  <a:moveTo>
                    <a:pt x="1266215" y="1997113"/>
                  </a:moveTo>
                  <a:lnTo>
                    <a:pt x="1265986" y="1995474"/>
                  </a:lnTo>
                  <a:lnTo>
                    <a:pt x="1263891" y="1992680"/>
                  </a:lnTo>
                  <a:lnTo>
                    <a:pt x="1261554" y="1995716"/>
                  </a:lnTo>
                  <a:lnTo>
                    <a:pt x="1260614" y="1997811"/>
                  </a:lnTo>
                  <a:lnTo>
                    <a:pt x="1264348" y="1998980"/>
                  </a:lnTo>
                  <a:lnTo>
                    <a:pt x="1266215" y="1997113"/>
                  </a:lnTo>
                  <a:close/>
                </a:path>
                <a:path w="4559300" h="2029460">
                  <a:moveTo>
                    <a:pt x="1406474" y="2020443"/>
                  </a:moveTo>
                  <a:lnTo>
                    <a:pt x="1404835" y="2016010"/>
                  </a:lnTo>
                  <a:lnTo>
                    <a:pt x="1402041" y="2017649"/>
                  </a:lnTo>
                  <a:lnTo>
                    <a:pt x="1403438" y="2020443"/>
                  </a:lnTo>
                  <a:lnTo>
                    <a:pt x="1402969" y="2022551"/>
                  </a:lnTo>
                  <a:lnTo>
                    <a:pt x="1406474" y="2020443"/>
                  </a:lnTo>
                  <a:close/>
                </a:path>
                <a:path w="4559300" h="2029460">
                  <a:moveTo>
                    <a:pt x="1442402" y="2007616"/>
                  </a:moveTo>
                  <a:lnTo>
                    <a:pt x="1440307" y="2005279"/>
                  </a:lnTo>
                  <a:lnTo>
                    <a:pt x="1437970" y="2005279"/>
                  </a:lnTo>
                  <a:lnTo>
                    <a:pt x="1435874" y="2007616"/>
                  </a:lnTo>
                  <a:lnTo>
                    <a:pt x="1437970" y="2009940"/>
                  </a:lnTo>
                  <a:lnTo>
                    <a:pt x="1440307" y="2009940"/>
                  </a:lnTo>
                  <a:lnTo>
                    <a:pt x="1442402" y="2007616"/>
                  </a:lnTo>
                  <a:close/>
                </a:path>
                <a:path w="4559300" h="2029460">
                  <a:moveTo>
                    <a:pt x="1573555" y="13296"/>
                  </a:moveTo>
                  <a:lnTo>
                    <a:pt x="1571459" y="10033"/>
                  </a:lnTo>
                  <a:lnTo>
                    <a:pt x="1567256" y="11430"/>
                  </a:lnTo>
                  <a:lnTo>
                    <a:pt x="1568424" y="14935"/>
                  </a:lnTo>
                  <a:lnTo>
                    <a:pt x="1571459" y="12598"/>
                  </a:lnTo>
                  <a:lnTo>
                    <a:pt x="1573555" y="13296"/>
                  </a:lnTo>
                  <a:close/>
                </a:path>
                <a:path w="4559300" h="2029460">
                  <a:moveTo>
                    <a:pt x="1737614" y="293560"/>
                  </a:moveTo>
                  <a:lnTo>
                    <a:pt x="1734578" y="291465"/>
                  </a:lnTo>
                  <a:lnTo>
                    <a:pt x="1732483" y="290525"/>
                  </a:lnTo>
                  <a:lnTo>
                    <a:pt x="1731314" y="294030"/>
                  </a:lnTo>
                  <a:lnTo>
                    <a:pt x="1733181" y="295897"/>
                  </a:lnTo>
                  <a:lnTo>
                    <a:pt x="1734807" y="295668"/>
                  </a:lnTo>
                  <a:lnTo>
                    <a:pt x="1737614" y="293560"/>
                  </a:lnTo>
                  <a:close/>
                </a:path>
                <a:path w="4559300" h="2029460">
                  <a:moveTo>
                    <a:pt x="1838896" y="296837"/>
                  </a:moveTo>
                  <a:lnTo>
                    <a:pt x="1836788" y="294500"/>
                  </a:lnTo>
                  <a:lnTo>
                    <a:pt x="1834692" y="294500"/>
                  </a:lnTo>
                  <a:lnTo>
                    <a:pt x="1832356" y="296837"/>
                  </a:lnTo>
                  <a:lnTo>
                    <a:pt x="1834451" y="299161"/>
                  </a:lnTo>
                  <a:lnTo>
                    <a:pt x="1836788" y="299161"/>
                  </a:lnTo>
                  <a:lnTo>
                    <a:pt x="1838896" y="296837"/>
                  </a:lnTo>
                  <a:close/>
                </a:path>
                <a:path w="4559300" h="2029460">
                  <a:moveTo>
                    <a:pt x="2067814" y="11201"/>
                  </a:moveTo>
                  <a:lnTo>
                    <a:pt x="2065947" y="9334"/>
                  </a:lnTo>
                  <a:lnTo>
                    <a:pt x="2064321" y="9563"/>
                  </a:lnTo>
                  <a:lnTo>
                    <a:pt x="2061514" y="11658"/>
                  </a:lnTo>
                  <a:lnTo>
                    <a:pt x="2064550" y="13766"/>
                  </a:lnTo>
                  <a:lnTo>
                    <a:pt x="2066658" y="14693"/>
                  </a:lnTo>
                  <a:lnTo>
                    <a:pt x="2067814" y="11201"/>
                  </a:lnTo>
                  <a:close/>
                </a:path>
                <a:path w="4559300" h="2029460">
                  <a:moveTo>
                    <a:pt x="2192909" y="2017407"/>
                  </a:moveTo>
                  <a:lnTo>
                    <a:pt x="2190800" y="2015083"/>
                  </a:lnTo>
                  <a:lnTo>
                    <a:pt x="2188705" y="2015083"/>
                  </a:lnTo>
                  <a:lnTo>
                    <a:pt x="2186368" y="2017407"/>
                  </a:lnTo>
                  <a:lnTo>
                    <a:pt x="2188464" y="2019744"/>
                  </a:lnTo>
                  <a:lnTo>
                    <a:pt x="2190800" y="2019744"/>
                  </a:lnTo>
                  <a:lnTo>
                    <a:pt x="2192909" y="2017407"/>
                  </a:lnTo>
                  <a:close/>
                </a:path>
                <a:path w="4559300" h="2029460">
                  <a:moveTo>
                    <a:pt x="2222538" y="5130"/>
                  </a:moveTo>
                  <a:lnTo>
                    <a:pt x="2220201" y="2794"/>
                  </a:lnTo>
                  <a:lnTo>
                    <a:pt x="2218105" y="2794"/>
                  </a:lnTo>
                  <a:lnTo>
                    <a:pt x="2216010" y="5130"/>
                  </a:lnTo>
                  <a:lnTo>
                    <a:pt x="2218105" y="7467"/>
                  </a:lnTo>
                  <a:lnTo>
                    <a:pt x="2220442" y="7467"/>
                  </a:lnTo>
                  <a:lnTo>
                    <a:pt x="2222538" y="5130"/>
                  </a:lnTo>
                  <a:close/>
                </a:path>
                <a:path w="4559300" h="2029460">
                  <a:moveTo>
                    <a:pt x="2226043" y="293560"/>
                  </a:moveTo>
                  <a:lnTo>
                    <a:pt x="2223008" y="291465"/>
                  </a:lnTo>
                  <a:lnTo>
                    <a:pt x="2220899" y="290525"/>
                  </a:lnTo>
                  <a:lnTo>
                    <a:pt x="2219744" y="294030"/>
                  </a:lnTo>
                  <a:lnTo>
                    <a:pt x="2221611" y="295897"/>
                  </a:lnTo>
                  <a:lnTo>
                    <a:pt x="2223236" y="295668"/>
                  </a:lnTo>
                  <a:lnTo>
                    <a:pt x="2226043" y="293560"/>
                  </a:lnTo>
                  <a:close/>
                </a:path>
                <a:path w="4559300" h="2029460">
                  <a:moveTo>
                    <a:pt x="2246109" y="2026513"/>
                  </a:moveTo>
                  <a:lnTo>
                    <a:pt x="2245880" y="2024875"/>
                  </a:lnTo>
                  <a:lnTo>
                    <a:pt x="2243772" y="2022081"/>
                  </a:lnTo>
                  <a:lnTo>
                    <a:pt x="2241677" y="2025116"/>
                  </a:lnTo>
                  <a:lnTo>
                    <a:pt x="2240737" y="2027212"/>
                  </a:lnTo>
                  <a:lnTo>
                    <a:pt x="2244242" y="2028380"/>
                  </a:lnTo>
                  <a:lnTo>
                    <a:pt x="2246109" y="2026513"/>
                  </a:lnTo>
                  <a:close/>
                </a:path>
                <a:path w="4559300" h="2029460">
                  <a:moveTo>
                    <a:pt x="2372830" y="2023719"/>
                  </a:moveTo>
                  <a:lnTo>
                    <a:pt x="2372588" y="2023008"/>
                  </a:lnTo>
                  <a:lnTo>
                    <a:pt x="2370963" y="2022779"/>
                  </a:lnTo>
                  <a:lnTo>
                    <a:pt x="2369553" y="2022551"/>
                  </a:lnTo>
                  <a:lnTo>
                    <a:pt x="2368156" y="2022551"/>
                  </a:lnTo>
                  <a:lnTo>
                    <a:pt x="2367927" y="2022309"/>
                  </a:lnTo>
                  <a:lnTo>
                    <a:pt x="2367229" y="2023249"/>
                  </a:lnTo>
                  <a:lnTo>
                    <a:pt x="2367229" y="2023478"/>
                  </a:lnTo>
                  <a:lnTo>
                    <a:pt x="2367927" y="2025586"/>
                  </a:lnTo>
                  <a:lnTo>
                    <a:pt x="2368385" y="2025586"/>
                  </a:lnTo>
                  <a:lnTo>
                    <a:pt x="2370023" y="2025815"/>
                  </a:lnTo>
                  <a:lnTo>
                    <a:pt x="2371420" y="2025345"/>
                  </a:lnTo>
                  <a:lnTo>
                    <a:pt x="2372830" y="2025116"/>
                  </a:lnTo>
                  <a:lnTo>
                    <a:pt x="2372830" y="2023719"/>
                  </a:lnTo>
                  <a:close/>
                </a:path>
                <a:path w="4559300" h="2029460">
                  <a:moveTo>
                    <a:pt x="2373058" y="1994776"/>
                  </a:moveTo>
                  <a:lnTo>
                    <a:pt x="2371890" y="1991271"/>
                  </a:lnTo>
                  <a:lnTo>
                    <a:pt x="2368854" y="1993607"/>
                  </a:lnTo>
                  <a:lnTo>
                    <a:pt x="2366759" y="1992909"/>
                  </a:lnTo>
                  <a:lnTo>
                    <a:pt x="2368626" y="1996173"/>
                  </a:lnTo>
                  <a:lnTo>
                    <a:pt x="2373058" y="1994776"/>
                  </a:lnTo>
                  <a:close/>
                </a:path>
                <a:path w="4559300" h="2029460">
                  <a:moveTo>
                    <a:pt x="2412492" y="2001316"/>
                  </a:moveTo>
                  <a:lnTo>
                    <a:pt x="2408758" y="1999208"/>
                  </a:lnTo>
                  <a:lnTo>
                    <a:pt x="2410168" y="2001545"/>
                  </a:lnTo>
                  <a:lnTo>
                    <a:pt x="2407831" y="2004580"/>
                  </a:lnTo>
                  <a:lnTo>
                    <a:pt x="2411095" y="2005749"/>
                  </a:lnTo>
                  <a:lnTo>
                    <a:pt x="2412492" y="2001316"/>
                  </a:lnTo>
                  <a:close/>
                </a:path>
                <a:path w="4559300" h="2029460">
                  <a:moveTo>
                    <a:pt x="2523807" y="2024418"/>
                  </a:moveTo>
                  <a:lnTo>
                    <a:pt x="2522639" y="2020912"/>
                  </a:lnTo>
                  <a:lnTo>
                    <a:pt x="2519603" y="2023249"/>
                  </a:lnTo>
                  <a:lnTo>
                    <a:pt x="2517508" y="2022551"/>
                  </a:lnTo>
                  <a:lnTo>
                    <a:pt x="2519375" y="2025815"/>
                  </a:lnTo>
                  <a:lnTo>
                    <a:pt x="2523807" y="2024418"/>
                  </a:lnTo>
                  <a:close/>
                </a:path>
                <a:path w="4559300" h="2029460">
                  <a:moveTo>
                    <a:pt x="2549944" y="2016950"/>
                  </a:moveTo>
                  <a:lnTo>
                    <a:pt x="2547848" y="2015083"/>
                  </a:lnTo>
                  <a:lnTo>
                    <a:pt x="2546210" y="2015312"/>
                  </a:lnTo>
                  <a:lnTo>
                    <a:pt x="2543416" y="2017407"/>
                  </a:lnTo>
                  <a:lnTo>
                    <a:pt x="2546451" y="2019744"/>
                  </a:lnTo>
                  <a:lnTo>
                    <a:pt x="2548547" y="2020684"/>
                  </a:lnTo>
                  <a:lnTo>
                    <a:pt x="2549944" y="2016950"/>
                  </a:lnTo>
                  <a:close/>
                </a:path>
                <a:path w="4559300" h="2029460">
                  <a:moveTo>
                    <a:pt x="2622283" y="1997811"/>
                  </a:moveTo>
                  <a:lnTo>
                    <a:pt x="2620187" y="1995474"/>
                  </a:lnTo>
                  <a:lnTo>
                    <a:pt x="2617851" y="1995474"/>
                  </a:lnTo>
                  <a:lnTo>
                    <a:pt x="2615755" y="1997811"/>
                  </a:lnTo>
                  <a:lnTo>
                    <a:pt x="2617851" y="2000148"/>
                  </a:lnTo>
                  <a:lnTo>
                    <a:pt x="2620187" y="2000148"/>
                  </a:lnTo>
                  <a:lnTo>
                    <a:pt x="2622283" y="1997811"/>
                  </a:lnTo>
                  <a:close/>
                </a:path>
                <a:path w="4559300" h="2029460">
                  <a:moveTo>
                    <a:pt x="2658224" y="2004110"/>
                  </a:moveTo>
                  <a:lnTo>
                    <a:pt x="2653792" y="2002713"/>
                  </a:lnTo>
                  <a:lnTo>
                    <a:pt x="2651925" y="2005977"/>
                  </a:lnTo>
                  <a:lnTo>
                    <a:pt x="2654020" y="2005507"/>
                  </a:lnTo>
                  <a:lnTo>
                    <a:pt x="2656827" y="2007616"/>
                  </a:lnTo>
                  <a:lnTo>
                    <a:pt x="2657665" y="2005507"/>
                  </a:lnTo>
                  <a:lnTo>
                    <a:pt x="2658224" y="2004110"/>
                  </a:lnTo>
                  <a:close/>
                </a:path>
                <a:path w="4559300" h="2029460">
                  <a:moveTo>
                    <a:pt x="2690660" y="2020214"/>
                  </a:moveTo>
                  <a:lnTo>
                    <a:pt x="2688793" y="2018347"/>
                  </a:lnTo>
                  <a:lnTo>
                    <a:pt x="2687167" y="2018576"/>
                  </a:lnTo>
                  <a:lnTo>
                    <a:pt x="2684361" y="2020684"/>
                  </a:lnTo>
                  <a:lnTo>
                    <a:pt x="2687396" y="2023008"/>
                  </a:lnTo>
                  <a:lnTo>
                    <a:pt x="2689491" y="2023948"/>
                  </a:lnTo>
                  <a:lnTo>
                    <a:pt x="2690660" y="2020214"/>
                  </a:lnTo>
                  <a:close/>
                </a:path>
                <a:path w="4559300" h="2029460">
                  <a:moveTo>
                    <a:pt x="2717495" y="2005977"/>
                  </a:moveTo>
                  <a:lnTo>
                    <a:pt x="2717038" y="2004580"/>
                  </a:lnTo>
                  <a:lnTo>
                    <a:pt x="2716796" y="2003183"/>
                  </a:lnTo>
                  <a:lnTo>
                    <a:pt x="2715399" y="2003183"/>
                  </a:lnTo>
                  <a:lnTo>
                    <a:pt x="2714701" y="2003412"/>
                  </a:lnTo>
                  <a:lnTo>
                    <a:pt x="2714472" y="2005050"/>
                  </a:lnTo>
                  <a:lnTo>
                    <a:pt x="2714231" y="2006447"/>
                  </a:lnTo>
                  <a:lnTo>
                    <a:pt x="2714231" y="2007844"/>
                  </a:lnTo>
                  <a:lnTo>
                    <a:pt x="2714002" y="2008073"/>
                  </a:lnTo>
                  <a:lnTo>
                    <a:pt x="2714929" y="2008784"/>
                  </a:lnTo>
                  <a:lnTo>
                    <a:pt x="2715171" y="2008784"/>
                  </a:lnTo>
                  <a:lnTo>
                    <a:pt x="2717266" y="2008073"/>
                  </a:lnTo>
                  <a:lnTo>
                    <a:pt x="2717266" y="2007616"/>
                  </a:lnTo>
                  <a:lnTo>
                    <a:pt x="2717495" y="2005977"/>
                  </a:lnTo>
                  <a:close/>
                </a:path>
                <a:path w="4559300" h="2029460">
                  <a:moveTo>
                    <a:pt x="2739910" y="2005050"/>
                  </a:moveTo>
                  <a:lnTo>
                    <a:pt x="2739199" y="2002942"/>
                  </a:lnTo>
                  <a:lnTo>
                    <a:pt x="2738742" y="2002942"/>
                  </a:lnTo>
                  <a:lnTo>
                    <a:pt x="2737104" y="2002713"/>
                  </a:lnTo>
                  <a:lnTo>
                    <a:pt x="2735707" y="2003183"/>
                  </a:lnTo>
                  <a:lnTo>
                    <a:pt x="2734297" y="2003412"/>
                  </a:lnTo>
                  <a:lnTo>
                    <a:pt x="2734297" y="2004809"/>
                  </a:lnTo>
                  <a:lnTo>
                    <a:pt x="2734538" y="2005507"/>
                  </a:lnTo>
                  <a:lnTo>
                    <a:pt x="2736164" y="2005749"/>
                  </a:lnTo>
                  <a:lnTo>
                    <a:pt x="2737574" y="2005977"/>
                  </a:lnTo>
                  <a:lnTo>
                    <a:pt x="2738971" y="2005977"/>
                  </a:lnTo>
                  <a:lnTo>
                    <a:pt x="2739199" y="2006206"/>
                  </a:lnTo>
                  <a:lnTo>
                    <a:pt x="2739910" y="2005279"/>
                  </a:lnTo>
                  <a:lnTo>
                    <a:pt x="2739910" y="2005050"/>
                  </a:lnTo>
                  <a:close/>
                </a:path>
                <a:path w="4559300" h="2029460">
                  <a:moveTo>
                    <a:pt x="2756243" y="2020443"/>
                  </a:moveTo>
                  <a:lnTo>
                    <a:pt x="2756001" y="2019744"/>
                  </a:lnTo>
                  <a:lnTo>
                    <a:pt x="2754376" y="2019515"/>
                  </a:lnTo>
                  <a:lnTo>
                    <a:pt x="2752966" y="2019274"/>
                  </a:lnTo>
                  <a:lnTo>
                    <a:pt x="2751569" y="2019274"/>
                  </a:lnTo>
                  <a:lnTo>
                    <a:pt x="2751340" y="2019046"/>
                  </a:lnTo>
                  <a:lnTo>
                    <a:pt x="2750642" y="2019985"/>
                  </a:lnTo>
                  <a:lnTo>
                    <a:pt x="2750642" y="2020214"/>
                  </a:lnTo>
                  <a:lnTo>
                    <a:pt x="2751340" y="2022309"/>
                  </a:lnTo>
                  <a:lnTo>
                    <a:pt x="2751810" y="2022309"/>
                  </a:lnTo>
                  <a:lnTo>
                    <a:pt x="2753436" y="2022551"/>
                  </a:lnTo>
                  <a:lnTo>
                    <a:pt x="2754833" y="2022081"/>
                  </a:lnTo>
                  <a:lnTo>
                    <a:pt x="2756243" y="2021852"/>
                  </a:lnTo>
                  <a:lnTo>
                    <a:pt x="2756243" y="2020443"/>
                  </a:lnTo>
                  <a:close/>
                </a:path>
                <a:path w="4559300" h="2029460">
                  <a:moveTo>
                    <a:pt x="2773045" y="2020684"/>
                  </a:moveTo>
                  <a:lnTo>
                    <a:pt x="2770936" y="2018347"/>
                  </a:lnTo>
                  <a:lnTo>
                    <a:pt x="2768841" y="2018347"/>
                  </a:lnTo>
                  <a:lnTo>
                    <a:pt x="2766504" y="2020684"/>
                  </a:lnTo>
                  <a:lnTo>
                    <a:pt x="2768612" y="2023008"/>
                  </a:lnTo>
                  <a:lnTo>
                    <a:pt x="2770936" y="2023008"/>
                  </a:lnTo>
                  <a:lnTo>
                    <a:pt x="2773045" y="2020684"/>
                  </a:lnTo>
                  <a:close/>
                </a:path>
                <a:path w="4559300" h="2029460">
                  <a:moveTo>
                    <a:pt x="2795676" y="2024418"/>
                  </a:moveTo>
                  <a:lnTo>
                    <a:pt x="2794508" y="2020912"/>
                  </a:lnTo>
                  <a:lnTo>
                    <a:pt x="2791472" y="2023249"/>
                  </a:lnTo>
                  <a:lnTo>
                    <a:pt x="2789377" y="2022551"/>
                  </a:lnTo>
                  <a:lnTo>
                    <a:pt x="2791472" y="2025815"/>
                  </a:lnTo>
                  <a:lnTo>
                    <a:pt x="2795676" y="2024418"/>
                  </a:lnTo>
                  <a:close/>
                </a:path>
                <a:path w="4559300" h="2029460">
                  <a:moveTo>
                    <a:pt x="2854718" y="1994077"/>
                  </a:moveTo>
                  <a:lnTo>
                    <a:pt x="2852623" y="1992210"/>
                  </a:lnTo>
                  <a:lnTo>
                    <a:pt x="2850985" y="1992439"/>
                  </a:lnTo>
                  <a:lnTo>
                    <a:pt x="2848178" y="1994547"/>
                  </a:lnTo>
                  <a:lnTo>
                    <a:pt x="2851213" y="1996643"/>
                  </a:lnTo>
                  <a:lnTo>
                    <a:pt x="2853321" y="1997583"/>
                  </a:lnTo>
                  <a:lnTo>
                    <a:pt x="2854718" y="1994077"/>
                  </a:lnTo>
                  <a:close/>
                </a:path>
                <a:path w="4559300" h="2029460">
                  <a:moveTo>
                    <a:pt x="2921228" y="5600"/>
                  </a:moveTo>
                  <a:lnTo>
                    <a:pt x="2918891" y="3492"/>
                  </a:lnTo>
                  <a:lnTo>
                    <a:pt x="2916555" y="5600"/>
                  </a:lnTo>
                  <a:lnTo>
                    <a:pt x="2916555" y="7924"/>
                  </a:lnTo>
                  <a:lnTo>
                    <a:pt x="2918891" y="10033"/>
                  </a:lnTo>
                  <a:lnTo>
                    <a:pt x="2921228" y="7924"/>
                  </a:lnTo>
                  <a:lnTo>
                    <a:pt x="2921228" y="5600"/>
                  </a:lnTo>
                  <a:close/>
                </a:path>
                <a:path w="4559300" h="2029460">
                  <a:moveTo>
                    <a:pt x="3056344" y="2014385"/>
                  </a:moveTo>
                  <a:lnTo>
                    <a:pt x="3052838" y="2013216"/>
                  </a:lnTo>
                  <a:lnTo>
                    <a:pt x="3050971" y="2015083"/>
                  </a:lnTo>
                  <a:lnTo>
                    <a:pt x="3051213" y="2016709"/>
                  </a:lnTo>
                  <a:lnTo>
                    <a:pt x="3053308" y="2019515"/>
                  </a:lnTo>
                  <a:lnTo>
                    <a:pt x="3055404" y="2016480"/>
                  </a:lnTo>
                  <a:lnTo>
                    <a:pt x="3056344" y="2014385"/>
                  </a:lnTo>
                  <a:close/>
                </a:path>
                <a:path w="4559300" h="2029460">
                  <a:moveTo>
                    <a:pt x="3093682" y="2001774"/>
                  </a:moveTo>
                  <a:lnTo>
                    <a:pt x="3092983" y="1999678"/>
                  </a:lnTo>
                  <a:lnTo>
                    <a:pt x="3092513" y="1999678"/>
                  </a:lnTo>
                  <a:lnTo>
                    <a:pt x="3090875" y="1999449"/>
                  </a:lnTo>
                  <a:lnTo>
                    <a:pt x="3089478" y="1999907"/>
                  </a:lnTo>
                  <a:lnTo>
                    <a:pt x="3088081" y="2000148"/>
                  </a:lnTo>
                  <a:lnTo>
                    <a:pt x="3088309" y="2000846"/>
                  </a:lnTo>
                  <a:lnTo>
                    <a:pt x="3088309" y="2002243"/>
                  </a:lnTo>
                  <a:lnTo>
                    <a:pt x="3089948" y="2002472"/>
                  </a:lnTo>
                  <a:lnTo>
                    <a:pt x="3091345" y="2002713"/>
                  </a:lnTo>
                  <a:lnTo>
                    <a:pt x="3092754" y="2002713"/>
                  </a:lnTo>
                  <a:lnTo>
                    <a:pt x="3092983" y="2002942"/>
                  </a:lnTo>
                  <a:lnTo>
                    <a:pt x="3093682" y="2002015"/>
                  </a:lnTo>
                  <a:lnTo>
                    <a:pt x="3093682" y="2001774"/>
                  </a:lnTo>
                  <a:close/>
                </a:path>
                <a:path w="4559300" h="2029460">
                  <a:moveTo>
                    <a:pt x="3139884" y="2011108"/>
                  </a:moveTo>
                  <a:lnTo>
                    <a:pt x="3138716" y="2007616"/>
                  </a:lnTo>
                  <a:lnTo>
                    <a:pt x="3135680" y="2009940"/>
                  </a:lnTo>
                  <a:lnTo>
                    <a:pt x="3133585" y="2009241"/>
                  </a:lnTo>
                  <a:lnTo>
                    <a:pt x="3135452" y="2012746"/>
                  </a:lnTo>
                  <a:lnTo>
                    <a:pt x="3139884" y="2011108"/>
                  </a:lnTo>
                  <a:close/>
                </a:path>
                <a:path w="4559300" h="2029460">
                  <a:moveTo>
                    <a:pt x="3183521" y="2004809"/>
                  </a:moveTo>
                  <a:lnTo>
                    <a:pt x="3181197" y="2002713"/>
                  </a:lnTo>
                  <a:lnTo>
                    <a:pt x="3178860" y="2005050"/>
                  </a:lnTo>
                  <a:lnTo>
                    <a:pt x="3178860" y="2007146"/>
                  </a:lnTo>
                  <a:lnTo>
                    <a:pt x="3181197" y="2009241"/>
                  </a:lnTo>
                  <a:lnTo>
                    <a:pt x="3183521" y="2007146"/>
                  </a:lnTo>
                  <a:lnTo>
                    <a:pt x="3183521" y="2004809"/>
                  </a:lnTo>
                  <a:close/>
                </a:path>
                <a:path w="4559300" h="2029460">
                  <a:moveTo>
                    <a:pt x="3363684" y="2013445"/>
                  </a:moveTo>
                  <a:lnTo>
                    <a:pt x="3363442" y="2011807"/>
                  </a:lnTo>
                  <a:lnTo>
                    <a:pt x="3361347" y="2009013"/>
                  </a:lnTo>
                  <a:lnTo>
                    <a:pt x="3359251" y="2012048"/>
                  </a:lnTo>
                  <a:lnTo>
                    <a:pt x="3358311" y="2014143"/>
                  </a:lnTo>
                  <a:lnTo>
                    <a:pt x="3361817" y="2015312"/>
                  </a:lnTo>
                  <a:lnTo>
                    <a:pt x="3363684" y="2013445"/>
                  </a:lnTo>
                  <a:close/>
                </a:path>
                <a:path w="4559300" h="2029460">
                  <a:moveTo>
                    <a:pt x="3412921" y="172681"/>
                  </a:moveTo>
                  <a:lnTo>
                    <a:pt x="3410585" y="170586"/>
                  </a:lnTo>
                  <a:lnTo>
                    <a:pt x="3408248" y="172681"/>
                  </a:lnTo>
                  <a:lnTo>
                    <a:pt x="3408248" y="175018"/>
                  </a:lnTo>
                  <a:lnTo>
                    <a:pt x="3410585" y="177114"/>
                  </a:lnTo>
                  <a:lnTo>
                    <a:pt x="3412921" y="175018"/>
                  </a:lnTo>
                  <a:lnTo>
                    <a:pt x="3412921" y="172681"/>
                  </a:lnTo>
                  <a:close/>
                </a:path>
                <a:path w="4559300" h="2029460">
                  <a:moveTo>
                    <a:pt x="3433229" y="2014385"/>
                  </a:moveTo>
                  <a:lnTo>
                    <a:pt x="3429724" y="2013216"/>
                  </a:lnTo>
                  <a:lnTo>
                    <a:pt x="3427857" y="2015083"/>
                  </a:lnTo>
                  <a:lnTo>
                    <a:pt x="3428085" y="2016709"/>
                  </a:lnTo>
                  <a:lnTo>
                    <a:pt x="3430193" y="2019515"/>
                  </a:lnTo>
                  <a:lnTo>
                    <a:pt x="3432289" y="2016480"/>
                  </a:lnTo>
                  <a:lnTo>
                    <a:pt x="3433229" y="2014385"/>
                  </a:lnTo>
                  <a:close/>
                </a:path>
                <a:path w="4559300" h="2029460">
                  <a:moveTo>
                    <a:pt x="3477793" y="1994547"/>
                  </a:moveTo>
                  <a:lnTo>
                    <a:pt x="3475698" y="1992210"/>
                  </a:lnTo>
                  <a:lnTo>
                    <a:pt x="3473361" y="1992210"/>
                  </a:lnTo>
                  <a:lnTo>
                    <a:pt x="3471265" y="1994547"/>
                  </a:lnTo>
                  <a:lnTo>
                    <a:pt x="3473361" y="1996871"/>
                  </a:lnTo>
                  <a:lnTo>
                    <a:pt x="3475698" y="1996871"/>
                  </a:lnTo>
                  <a:lnTo>
                    <a:pt x="3477793" y="1994547"/>
                  </a:lnTo>
                  <a:close/>
                </a:path>
                <a:path w="4559300" h="2029460">
                  <a:moveTo>
                    <a:pt x="3505327" y="2024176"/>
                  </a:moveTo>
                  <a:lnTo>
                    <a:pt x="3501834" y="2023008"/>
                  </a:lnTo>
                  <a:lnTo>
                    <a:pt x="3499967" y="2024875"/>
                  </a:lnTo>
                  <a:lnTo>
                    <a:pt x="3500196" y="2026513"/>
                  </a:lnTo>
                  <a:lnTo>
                    <a:pt x="3502304" y="2029320"/>
                  </a:lnTo>
                  <a:lnTo>
                    <a:pt x="3504400" y="2026285"/>
                  </a:lnTo>
                  <a:lnTo>
                    <a:pt x="3505327" y="2024176"/>
                  </a:lnTo>
                  <a:close/>
                </a:path>
                <a:path w="4559300" h="2029460">
                  <a:moveTo>
                    <a:pt x="3563670" y="1997113"/>
                  </a:moveTo>
                  <a:lnTo>
                    <a:pt x="3563442" y="1995474"/>
                  </a:lnTo>
                  <a:lnTo>
                    <a:pt x="3561334" y="1992680"/>
                  </a:lnTo>
                  <a:lnTo>
                    <a:pt x="3559238" y="1995716"/>
                  </a:lnTo>
                  <a:lnTo>
                    <a:pt x="3558311" y="1997811"/>
                  </a:lnTo>
                  <a:lnTo>
                    <a:pt x="3561804" y="1998980"/>
                  </a:lnTo>
                  <a:lnTo>
                    <a:pt x="3563670" y="1997113"/>
                  </a:lnTo>
                  <a:close/>
                </a:path>
                <a:path w="4559300" h="2029460">
                  <a:moveTo>
                    <a:pt x="3572306" y="2007374"/>
                  </a:moveTo>
                  <a:lnTo>
                    <a:pt x="3572078" y="2006676"/>
                  </a:lnTo>
                  <a:lnTo>
                    <a:pt x="3570440" y="2006447"/>
                  </a:lnTo>
                  <a:lnTo>
                    <a:pt x="3569043" y="2006206"/>
                  </a:lnTo>
                  <a:lnTo>
                    <a:pt x="3567646" y="2006206"/>
                  </a:lnTo>
                  <a:lnTo>
                    <a:pt x="3567404" y="2005977"/>
                  </a:lnTo>
                  <a:lnTo>
                    <a:pt x="3566706" y="2006917"/>
                  </a:lnTo>
                  <a:lnTo>
                    <a:pt x="3566706" y="2007146"/>
                  </a:lnTo>
                  <a:lnTo>
                    <a:pt x="3567404" y="2009241"/>
                  </a:lnTo>
                  <a:lnTo>
                    <a:pt x="3567874" y="2009241"/>
                  </a:lnTo>
                  <a:lnTo>
                    <a:pt x="3569512" y="2009482"/>
                  </a:lnTo>
                  <a:lnTo>
                    <a:pt x="3570909" y="2009013"/>
                  </a:lnTo>
                  <a:lnTo>
                    <a:pt x="3572306" y="2008784"/>
                  </a:lnTo>
                  <a:lnTo>
                    <a:pt x="3572306" y="2007374"/>
                  </a:lnTo>
                  <a:close/>
                </a:path>
                <a:path w="4559300" h="2029460">
                  <a:moveTo>
                    <a:pt x="3690861" y="2007844"/>
                  </a:moveTo>
                  <a:lnTo>
                    <a:pt x="3689223" y="2005050"/>
                  </a:lnTo>
                  <a:lnTo>
                    <a:pt x="3686416" y="2006447"/>
                  </a:lnTo>
                  <a:lnTo>
                    <a:pt x="3684320" y="2005977"/>
                  </a:lnTo>
                  <a:lnTo>
                    <a:pt x="3686187" y="2009482"/>
                  </a:lnTo>
                  <a:lnTo>
                    <a:pt x="3690861" y="2007844"/>
                  </a:lnTo>
                  <a:close/>
                </a:path>
                <a:path w="4559300" h="2029460">
                  <a:moveTo>
                    <a:pt x="3706723" y="1994306"/>
                  </a:moveTo>
                  <a:lnTo>
                    <a:pt x="3706495" y="1993379"/>
                  </a:lnTo>
                  <a:lnTo>
                    <a:pt x="3704856" y="1993138"/>
                  </a:lnTo>
                  <a:lnTo>
                    <a:pt x="3703459" y="1992909"/>
                  </a:lnTo>
                  <a:lnTo>
                    <a:pt x="3702062" y="1992909"/>
                  </a:lnTo>
                  <a:lnTo>
                    <a:pt x="3701821" y="1992680"/>
                  </a:lnTo>
                  <a:lnTo>
                    <a:pt x="3701123" y="1993607"/>
                  </a:lnTo>
                  <a:lnTo>
                    <a:pt x="3701123" y="1993849"/>
                  </a:lnTo>
                  <a:lnTo>
                    <a:pt x="3701821" y="1995944"/>
                  </a:lnTo>
                  <a:lnTo>
                    <a:pt x="3702291" y="1995944"/>
                  </a:lnTo>
                  <a:lnTo>
                    <a:pt x="3703929" y="1996173"/>
                  </a:lnTo>
                  <a:lnTo>
                    <a:pt x="3705326" y="1995716"/>
                  </a:lnTo>
                  <a:lnTo>
                    <a:pt x="3706723" y="1995474"/>
                  </a:lnTo>
                  <a:lnTo>
                    <a:pt x="3706723" y="1994306"/>
                  </a:lnTo>
                  <a:close/>
                </a:path>
                <a:path w="4559300" h="2029460">
                  <a:moveTo>
                    <a:pt x="3857472" y="2001774"/>
                  </a:moveTo>
                  <a:lnTo>
                    <a:pt x="3856774" y="1999678"/>
                  </a:lnTo>
                  <a:lnTo>
                    <a:pt x="3856304" y="1999678"/>
                  </a:lnTo>
                  <a:lnTo>
                    <a:pt x="3854678" y="1999449"/>
                  </a:lnTo>
                  <a:lnTo>
                    <a:pt x="3853281" y="1999907"/>
                  </a:lnTo>
                  <a:lnTo>
                    <a:pt x="3851872" y="2000148"/>
                  </a:lnTo>
                  <a:lnTo>
                    <a:pt x="3851872" y="2001545"/>
                  </a:lnTo>
                  <a:lnTo>
                    <a:pt x="3852113" y="2002243"/>
                  </a:lnTo>
                  <a:lnTo>
                    <a:pt x="3853738" y="2002472"/>
                  </a:lnTo>
                  <a:lnTo>
                    <a:pt x="3855148" y="2002713"/>
                  </a:lnTo>
                  <a:lnTo>
                    <a:pt x="3856545" y="2002713"/>
                  </a:lnTo>
                  <a:lnTo>
                    <a:pt x="3856774" y="2002942"/>
                  </a:lnTo>
                  <a:lnTo>
                    <a:pt x="3857472" y="2002015"/>
                  </a:lnTo>
                  <a:lnTo>
                    <a:pt x="3857472" y="2001774"/>
                  </a:lnTo>
                  <a:close/>
                </a:path>
                <a:path w="4559300" h="2029460">
                  <a:moveTo>
                    <a:pt x="3893642" y="2001545"/>
                  </a:moveTo>
                  <a:lnTo>
                    <a:pt x="3893413" y="2000846"/>
                  </a:lnTo>
                  <a:lnTo>
                    <a:pt x="3893413" y="2000148"/>
                  </a:lnTo>
                  <a:lnTo>
                    <a:pt x="3891775" y="1999907"/>
                  </a:lnTo>
                  <a:lnTo>
                    <a:pt x="3890378" y="1999678"/>
                  </a:lnTo>
                  <a:lnTo>
                    <a:pt x="3888981" y="1999678"/>
                  </a:lnTo>
                  <a:lnTo>
                    <a:pt x="3888752" y="1999449"/>
                  </a:lnTo>
                  <a:lnTo>
                    <a:pt x="3888041" y="2000377"/>
                  </a:lnTo>
                  <a:lnTo>
                    <a:pt x="3888041" y="2000605"/>
                  </a:lnTo>
                  <a:lnTo>
                    <a:pt x="3888752" y="2002713"/>
                  </a:lnTo>
                  <a:lnTo>
                    <a:pt x="3889210" y="2002713"/>
                  </a:lnTo>
                  <a:lnTo>
                    <a:pt x="3890848" y="2002942"/>
                  </a:lnTo>
                  <a:lnTo>
                    <a:pt x="3892245" y="2002472"/>
                  </a:lnTo>
                  <a:lnTo>
                    <a:pt x="3893642" y="2002243"/>
                  </a:lnTo>
                  <a:lnTo>
                    <a:pt x="3893642" y="2001545"/>
                  </a:lnTo>
                  <a:close/>
                </a:path>
                <a:path w="4559300" h="2029460">
                  <a:moveTo>
                    <a:pt x="3998430" y="171983"/>
                  </a:moveTo>
                  <a:lnTo>
                    <a:pt x="3998188" y="171284"/>
                  </a:lnTo>
                  <a:lnTo>
                    <a:pt x="3996791" y="171043"/>
                  </a:lnTo>
                  <a:lnTo>
                    <a:pt x="3995166" y="170815"/>
                  </a:lnTo>
                  <a:lnTo>
                    <a:pt x="3993756" y="170815"/>
                  </a:lnTo>
                  <a:lnTo>
                    <a:pt x="3993527" y="170586"/>
                  </a:lnTo>
                  <a:lnTo>
                    <a:pt x="3992829" y="171513"/>
                  </a:lnTo>
                  <a:lnTo>
                    <a:pt x="3992829" y="171754"/>
                  </a:lnTo>
                  <a:lnTo>
                    <a:pt x="3993527" y="173850"/>
                  </a:lnTo>
                  <a:lnTo>
                    <a:pt x="3993997" y="173850"/>
                  </a:lnTo>
                  <a:lnTo>
                    <a:pt x="3995623" y="174078"/>
                  </a:lnTo>
                  <a:lnTo>
                    <a:pt x="3997033" y="173621"/>
                  </a:lnTo>
                  <a:lnTo>
                    <a:pt x="3998430" y="173380"/>
                  </a:lnTo>
                  <a:lnTo>
                    <a:pt x="3998430" y="171983"/>
                  </a:lnTo>
                  <a:close/>
                </a:path>
                <a:path w="4559300" h="2029460">
                  <a:moveTo>
                    <a:pt x="4021302" y="2003882"/>
                  </a:moveTo>
                  <a:lnTo>
                    <a:pt x="4019435" y="2002015"/>
                  </a:lnTo>
                  <a:lnTo>
                    <a:pt x="4017797" y="2002243"/>
                  </a:lnTo>
                  <a:lnTo>
                    <a:pt x="4015003" y="2004339"/>
                  </a:lnTo>
                  <a:lnTo>
                    <a:pt x="4018026" y="2006447"/>
                  </a:lnTo>
                  <a:lnTo>
                    <a:pt x="4020134" y="2007374"/>
                  </a:lnTo>
                  <a:lnTo>
                    <a:pt x="4021302" y="2003882"/>
                  </a:lnTo>
                  <a:close/>
                </a:path>
                <a:path w="4559300" h="2029460">
                  <a:moveTo>
                    <a:pt x="4064000" y="2008314"/>
                  </a:moveTo>
                  <a:lnTo>
                    <a:pt x="4063301" y="2006206"/>
                  </a:lnTo>
                  <a:lnTo>
                    <a:pt x="4062831" y="2006206"/>
                  </a:lnTo>
                  <a:lnTo>
                    <a:pt x="4061206" y="2005977"/>
                  </a:lnTo>
                  <a:lnTo>
                    <a:pt x="4059796" y="2006447"/>
                  </a:lnTo>
                  <a:lnTo>
                    <a:pt x="4058399" y="2006676"/>
                  </a:lnTo>
                  <a:lnTo>
                    <a:pt x="4058399" y="2008073"/>
                  </a:lnTo>
                  <a:lnTo>
                    <a:pt x="4058640" y="2008771"/>
                  </a:lnTo>
                  <a:lnTo>
                    <a:pt x="4060266" y="2009013"/>
                  </a:lnTo>
                  <a:lnTo>
                    <a:pt x="4061676" y="2009241"/>
                  </a:lnTo>
                  <a:lnTo>
                    <a:pt x="4063073" y="2009241"/>
                  </a:lnTo>
                  <a:lnTo>
                    <a:pt x="4063301" y="2009482"/>
                  </a:lnTo>
                  <a:lnTo>
                    <a:pt x="4064000" y="2008543"/>
                  </a:lnTo>
                  <a:lnTo>
                    <a:pt x="4064000" y="2008314"/>
                  </a:lnTo>
                  <a:close/>
                </a:path>
                <a:path w="4559300" h="2029460">
                  <a:moveTo>
                    <a:pt x="4156418" y="2002243"/>
                  </a:moveTo>
                  <a:lnTo>
                    <a:pt x="4154081" y="2003640"/>
                  </a:lnTo>
                  <a:lnTo>
                    <a:pt x="4151274" y="2001316"/>
                  </a:lnTo>
                  <a:lnTo>
                    <a:pt x="4149877" y="2004580"/>
                  </a:lnTo>
                  <a:lnTo>
                    <a:pt x="4154309" y="2005977"/>
                  </a:lnTo>
                  <a:lnTo>
                    <a:pt x="4155630" y="2003640"/>
                  </a:lnTo>
                  <a:lnTo>
                    <a:pt x="4156418" y="2002243"/>
                  </a:lnTo>
                  <a:close/>
                </a:path>
                <a:path w="4559300" h="2029460">
                  <a:moveTo>
                    <a:pt x="4193057" y="2001774"/>
                  </a:moveTo>
                  <a:lnTo>
                    <a:pt x="4190720" y="1999449"/>
                  </a:lnTo>
                  <a:lnTo>
                    <a:pt x="4188383" y="2001545"/>
                  </a:lnTo>
                  <a:lnTo>
                    <a:pt x="4188383" y="2003882"/>
                  </a:lnTo>
                  <a:lnTo>
                    <a:pt x="4190720" y="2005977"/>
                  </a:lnTo>
                  <a:lnTo>
                    <a:pt x="4193057" y="2003882"/>
                  </a:lnTo>
                  <a:lnTo>
                    <a:pt x="4193057" y="2001774"/>
                  </a:lnTo>
                  <a:close/>
                </a:path>
                <a:path w="4559300" h="2029460">
                  <a:moveTo>
                    <a:pt x="4283595" y="7924"/>
                  </a:moveTo>
                  <a:lnTo>
                    <a:pt x="4281729" y="6057"/>
                  </a:lnTo>
                  <a:lnTo>
                    <a:pt x="4280090" y="6299"/>
                  </a:lnTo>
                  <a:lnTo>
                    <a:pt x="4277296" y="8394"/>
                  </a:lnTo>
                  <a:lnTo>
                    <a:pt x="4280332" y="10490"/>
                  </a:lnTo>
                  <a:lnTo>
                    <a:pt x="4282198" y="11430"/>
                  </a:lnTo>
                  <a:lnTo>
                    <a:pt x="4283595" y="7924"/>
                  </a:lnTo>
                  <a:close/>
                </a:path>
                <a:path w="4559300" h="2029460">
                  <a:moveTo>
                    <a:pt x="4284294" y="2020684"/>
                  </a:moveTo>
                  <a:lnTo>
                    <a:pt x="4281259" y="2018576"/>
                  </a:lnTo>
                  <a:lnTo>
                    <a:pt x="4279163" y="2017649"/>
                  </a:lnTo>
                  <a:lnTo>
                    <a:pt x="4277995" y="2021141"/>
                  </a:lnTo>
                  <a:lnTo>
                    <a:pt x="4279862" y="2023008"/>
                  </a:lnTo>
                  <a:lnTo>
                    <a:pt x="4281500" y="2022779"/>
                  </a:lnTo>
                  <a:lnTo>
                    <a:pt x="4284294" y="2020684"/>
                  </a:lnTo>
                  <a:close/>
                </a:path>
                <a:path w="4559300" h="2029460">
                  <a:moveTo>
                    <a:pt x="4284294" y="296367"/>
                  </a:moveTo>
                  <a:lnTo>
                    <a:pt x="4283367" y="295668"/>
                  </a:lnTo>
                  <a:lnTo>
                    <a:pt x="4283126" y="295668"/>
                  </a:lnTo>
                  <a:lnTo>
                    <a:pt x="4281030" y="296367"/>
                  </a:lnTo>
                  <a:lnTo>
                    <a:pt x="4281030" y="296837"/>
                  </a:lnTo>
                  <a:lnTo>
                    <a:pt x="4280801" y="298462"/>
                  </a:lnTo>
                  <a:lnTo>
                    <a:pt x="4281259" y="299859"/>
                  </a:lnTo>
                  <a:lnTo>
                    <a:pt x="4281500" y="301269"/>
                  </a:lnTo>
                  <a:lnTo>
                    <a:pt x="4282897" y="301269"/>
                  </a:lnTo>
                  <a:lnTo>
                    <a:pt x="4283595" y="301028"/>
                  </a:lnTo>
                  <a:lnTo>
                    <a:pt x="4283824" y="299631"/>
                  </a:lnTo>
                  <a:lnTo>
                    <a:pt x="4284065" y="297992"/>
                  </a:lnTo>
                  <a:lnTo>
                    <a:pt x="4284065" y="296595"/>
                  </a:lnTo>
                  <a:lnTo>
                    <a:pt x="4284294" y="296367"/>
                  </a:lnTo>
                  <a:close/>
                </a:path>
                <a:path w="4559300" h="2029460">
                  <a:moveTo>
                    <a:pt x="4293870" y="5130"/>
                  </a:moveTo>
                  <a:lnTo>
                    <a:pt x="4291762" y="2794"/>
                  </a:lnTo>
                  <a:lnTo>
                    <a:pt x="4289425" y="2794"/>
                  </a:lnTo>
                  <a:lnTo>
                    <a:pt x="4287329" y="5130"/>
                  </a:lnTo>
                  <a:lnTo>
                    <a:pt x="4289425" y="7467"/>
                  </a:lnTo>
                  <a:lnTo>
                    <a:pt x="4291762" y="7467"/>
                  </a:lnTo>
                  <a:lnTo>
                    <a:pt x="4293870" y="5130"/>
                  </a:lnTo>
                  <a:close/>
                </a:path>
                <a:path w="4559300" h="2029460">
                  <a:moveTo>
                    <a:pt x="4297832" y="2014842"/>
                  </a:moveTo>
                  <a:lnTo>
                    <a:pt x="4295495" y="2012746"/>
                  </a:lnTo>
                  <a:lnTo>
                    <a:pt x="4293159" y="2014842"/>
                  </a:lnTo>
                  <a:lnTo>
                    <a:pt x="4293159" y="2017179"/>
                  </a:lnTo>
                  <a:lnTo>
                    <a:pt x="4295495" y="2019274"/>
                  </a:lnTo>
                  <a:lnTo>
                    <a:pt x="4297832" y="2016950"/>
                  </a:lnTo>
                  <a:lnTo>
                    <a:pt x="4297832" y="2014842"/>
                  </a:lnTo>
                  <a:close/>
                </a:path>
                <a:path w="4559300" h="2029460">
                  <a:moveTo>
                    <a:pt x="4306468" y="2324"/>
                  </a:moveTo>
                  <a:lnTo>
                    <a:pt x="4305770" y="228"/>
                  </a:lnTo>
                  <a:lnTo>
                    <a:pt x="4305300" y="228"/>
                  </a:lnTo>
                  <a:lnTo>
                    <a:pt x="4303661" y="0"/>
                  </a:lnTo>
                  <a:lnTo>
                    <a:pt x="4302036" y="228"/>
                  </a:lnTo>
                  <a:lnTo>
                    <a:pt x="4300398" y="228"/>
                  </a:lnTo>
                  <a:lnTo>
                    <a:pt x="4300398" y="3492"/>
                  </a:lnTo>
                  <a:lnTo>
                    <a:pt x="4303661" y="3492"/>
                  </a:lnTo>
                  <a:lnTo>
                    <a:pt x="4305300" y="3263"/>
                  </a:lnTo>
                  <a:lnTo>
                    <a:pt x="4305770" y="3263"/>
                  </a:lnTo>
                  <a:lnTo>
                    <a:pt x="4306468" y="2565"/>
                  </a:lnTo>
                  <a:lnTo>
                    <a:pt x="4306468" y="2324"/>
                  </a:lnTo>
                  <a:close/>
                </a:path>
                <a:path w="4559300" h="2029460">
                  <a:moveTo>
                    <a:pt x="4326064" y="2021382"/>
                  </a:moveTo>
                  <a:lnTo>
                    <a:pt x="4325366" y="2019274"/>
                  </a:lnTo>
                  <a:lnTo>
                    <a:pt x="4324896" y="2019274"/>
                  </a:lnTo>
                  <a:lnTo>
                    <a:pt x="4323270" y="2019046"/>
                  </a:lnTo>
                  <a:lnTo>
                    <a:pt x="4321873" y="2019515"/>
                  </a:lnTo>
                  <a:lnTo>
                    <a:pt x="4320464" y="2019744"/>
                  </a:lnTo>
                  <a:lnTo>
                    <a:pt x="4320705" y="2020443"/>
                  </a:lnTo>
                  <a:lnTo>
                    <a:pt x="4320705" y="2021840"/>
                  </a:lnTo>
                  <a:lnTo>
                    <a:pt x="4322330" y="2022081"/>
                  </a:lnTo>
                  <a:lnTo>
                    <a:pt x="4323740" y="2022309"/>
                  </a:lnTo>
                  <a:lnTo>
                    <a:pt x="4325137" y="2022309"/>
                  </a:lnTo>
                  <a:lnTo>
                    <a:pt x="4325366" y="2022551"/>
                  </a:lnTo>
                  <a:lnTo>
                    <a:pt x="4326064" y="2021611"/>
                  </a:lnTo>
                  <a:lnTo>
                    <a:pt x="4326064" y="2021382"/>
                  </a:lnTo>
                  <a:close/>
                </a:path>
                <a:path w="4559300" h="2029460">
                  <a:moveTo>
                    <a:pt x="4395609" y="8394"/>
                  </a:moveTo>
                  <a:lnTo>
                    <a:pt x="4393273" y="6057"/>
                  </a:lnTo>
                  <a:lnTo>
                    <a:pt x="4391177" y="6057"/>
                  </a:lnTo>
                  <a:lnTo>
                    <a:pt x="4389082" y="8394"/>
                  </a:lnTo>
                  <a:lnTo>
                    <a:pt x="4391177" y="10731"/>
                  </a:lnTo>
                  <a:lnTo>
                    <a:pt x="4393514" y="10731"/>
                  </a:lnTo>
                  <a:lnTo>
                    <a:pt x="4395609" y="8394"/>
                  </a:lnTo>
                  <a:close/>
                </a:path>
                <a:path w="4559300" h="2029460">
                  <a:moveTo>
                    <a:pt x="4398175" y="2007146"/>
                  </a:moveTo>
                  <a:lnTo>
                    <a:pt x="4396308" y="2005279"/>
                  </a:lnTo>
                  <a:lnTo>
                    <a:pt x="4394682" y="2005507"/>
                  </a:lnTo>
                  <a:lnTo>
                    <a:pt x="4391876" y="2007616"/>
                  </a:lnTo>
                  <a:lnTo>
                    <a:pt x="4394911" y="2009711"/>
                  </a:lnTo>
                  <a:lnTo>
                    <a:pt x="4397006" y="2010651"/>
                  </a:lnTo>
                  <a:lnTo>
                    <a:pt x="4398175" y="2007146"/>
                  </a:lnTo>
                  <a:close/>
                </a:path>
                <a:path w="4559300" h="2029460">
                  <a:moveTo>
                    <a:pt x="4428985" y="2324"/>
                  </a:moveTo>
                  <a:lnTo>
                    <a:pt x="4426648" y="228"/>
                  </a:lnTo>
                  <a:lnTo>
                    <a:pt x="4424311" y="2324"/>
                  </a:lnTo>
                  <a:lnTo>
                    <a:pt x="4424311" y="4660"/>
                  </a:lnTo>
                  <a:lnTo>
                    <a:pt x="4426648" y="6756"/>
                  </a:lnTo>
                  <a:lnTo>
                    <a:pt x="4428985" y="4660"/>
                  </a:lnTo>
                  <a:lnTo>
                    <a:pt x="4428985" y="2324"/>
                  </a:lnTo>
                  <a:close/>
                </a:path>
                <a:path w="4559300" h="2029460">
                  <a:moveTo>
                    <a:pt x="4457916" y="2007146"/>
                  </a:moveTo>
                  <a:lnTo>
                    <a:pt x="4456989" y="2006447"/>
                  </a:lnTo>
                  <a:lnTo>
                    <a:pt x="4456747" y="2006447"/>
                  </a:lnTo>
                  <a:lnTo>
                    <a:pt x="4454652" y="2007146"/>
                  </a:lnTo>
                  <a:lnTo>
                    <a:pt x="4454652" y="2007616"/>
                  </a:lnTo>
                  <a:lnTo>
                    <a:pt x="4454423" y="2009241"/>
                  </a:lnTo>
                  <a:lnTo>
                    <a:pt x="4454880" y="2010651"/>
                  </a:lnTo>
                  <a:lnTo>
                    <a:pt x="4455122" y="2012048"/>
                  </a:lnTo>
                  <a:lnTo>
                    <a:pt x="4456519" y="2012048"/>
                  </a:lnTo>
                  <a:lnTo>
                    <a:pt x="4457217" y="2011807"/>
                  </a:lnTo>
                  <a:lnTo>
                    <a:pt x="4457446" y="2010181"/>
                  </a:lnTo>
                  <a:lnTo>
                    <a:pt x="4457687" y="2008771"/>
                  </a:lnTo>
                  <a:lnTo>
                    <a:pt x="4457687" y="2007374"/>
                  </a:lnTo>
                  <a:lnTo>
                    <a:pt x="4457916" y="2007146"/>
                  </a:lnTo>
                  <a:close/>
                </a:path>
                <a:path w="4559300" h="2029460">
                  <a:moveTo>
                    <a:pt x="4493857" y="173850"/>
                  </a:moveTo>
                  <a:lnTo>
                    <a:pt x="4493387" y="172453"/>
                  </a:lnTo>
                  <a:lnTo>
                    <a:pt x="4493158" y="171043"/>
                  </a:lnTo>
                  <a:lnTo>
                    <a:pt x="4491761" y="171043"/>
                  </a:lnTo>
                  <a:lnTo>
                    <a:pt x="4491050" y="171284"/>
                  </a:lnTo>
                  <a:lnTo>
                    <a:pt x="4490821" y="172681"/>
                  </a:lnTo>
                  <a:lnTo>
                    <a:pt x="4490593" y="174320"/>
                  </a:lnTo>
                  <a:lnTo>
                    <a:pt x="4490593" y="175717"/>
                  </a:lnTo>
                  <a:lnTo>
                    <a:pt x="4490351" y="175945"/>
                  </a:lnTo>
                  <a:lnTo>
                    <a:pt x="4491291" y="176644"/>
                  </a:lnTo>
                  <a:lnTo>
                    <a:pt x="4491520" y="176644"/>
                  </a:lnTo>
                  <a:lnTo>
                    <a:pt x="4493628" y="175945"/>
                  </a:lnTo>
                  <a:lnTo>
                    <a:pt x="4493628" y="175488"/>
                  </a:lnTo>
                  <a:lnTo>
                    <a:pt x="4493857" y="173850"/>
                  </a:lnTo>
                  <a:close/>
                </a:path>
                <a:path w="4559300" h="2029460">
                  <a:moveTo>
                    <a:pt x="4558970" y="2010410"/>
                  </a:moveTo>
                  <a:lnTo>
                    <a:pt x="4557103" y="2008543"/>
                  </a:lnTo>
                  <a:lnTo>
                    <a:pt x="4555464" y="2008784"/>
                  </a:lnTo>
                  <a:lnTo>
                    <a:pt x="4552658" y="2010879"/>
                  </a:lnTo>
                  <a:lnTo>
                    <a:pt x="4555464" y="2012975"/>
                  </a:lnTo>
                  <a:lnTo>
                    <a:pt x="4557560" y="2014143"/>
                  </a:lnTo>
                  <a:lnTo>
                    <a:pt x="4558970" y="2010410"/>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19" name="object 119"/>
            <p:cNvSpPr/>
            <p:nvPr/>
          </p:nvSpPr>
          <p:spPr>
            <a:xfrm>
              <a:off x="1315110" y="4167694"/>
              <a:ext cx="4365625" cy="2085339"/>
            </a:xfrm>
            <a:custGeom>
              <a:avLst/>
              <a:gdLst/>
              <a:ahLst/>
              <a:cxnLst/>
              <a:rect l="l" t="t" r="r" b="b"/>
              <a:pathLst>
                <a:path w="4365625" h="2085339">
                  <a:moveTo>
                    <a:pt x="6540" y="2040991"/>
                  </a:moveTo>
                  <a:lnTo>
                    <a:pt x="4432" y="2038654"/>
                  </a:lnTo>
                  <a:lnTo>
                    <a:pt x="2108" y="2038654"/>
                  </a:lnTo>
                  <a:lnTo>
                    <a:pt x="0" y="2040991"/>
                  </a:lnTo>
                  <a:lnTo>
                    <a:pt x="2108" y="2043328"/>
                  </a:lnTo>
                  <a:lnTo>
                    <a:pt x="4203" y="2043328"/>
                  </a:lnTo>
                  <a:lnTo>
                    <a:pt x="6540" y="2040991"/>
                  </a:lnTo>
                  <a:close/>
                </a:path>
                <a:path w="4365625" h="2085339">
                  <a:moveTo>
                    <a:pt x="117856" y="12141"/>
                  </a:moveTo>
                  <a:lnTo>
                    <a:pt x="115747" y="9804"/>
                  </a:lnTo>
                  <a:lnTo>
                    <a:pt x="113423" y="9804"/>
                  </a:lnTo>
                  <a:lnTo>
                    <a:pt x="111315" y="12141"/>
                  </a:lnTo>
                  <a:lnTo>
                    <a:pt x="113423" y="14465"/>
                  </a:lnTo>
                  <a:lnTo>
                    <a:pt x="115747" y="14465"/>
                  </a:lnTo>
                  <a:lnTo>
                    <a:pt x="117856" y="12141"/>
                  </a:lnTo>
                  <a:close/>
                </a:path>
                <a:path w="4365625" h="2085339">
                  <a:moveTo>
                    <a:pt x="230098" y="11430"/>
                  </a:moveTo>
                  <a:lnTo>
                    <a:pt x="229870" y="9804"/>
                  </a:lnTo>
                  <a:lnTo>
                    <a:pt x="227761" y="6997"/>
                  </a:lnTo>
                  <a:lnTo>
                    <a:pt x="225666" y="9804"/>
                  </a:lnTo>
                  <a:lnTo>
                    <a:pt x="224726" y="11899"/>
                  </a:lnTo>
                  <a:lnTo>
                    <a:pt x="228231" y="13538"/>
                  </a:lnTo>
                  <a:lnTo>
                    <a:pt x="230098" y="11430"/>
                  </a:lnTo>
                  <a:close/>
                </a:path>
                <a:path w="4365625" h="2085339">
                  <a:moveTo>
                    <a:pt x="248996" y="2037727"/>
                  </a:moveTo>
                  <a:lnTo>
                    <a:pt x="246900" y="2035390"/>
                  </a:lnTo>
                  <a:lnTo>
                    <a:pt x="244563" y="2035390"/>
                  </a:lnTo>
                  <a:lnTo>
                    <a:pt x="242468" y="2037727"/>
                  </a:lnTo>
                  <a:lnTo>
                    <a:pt x="244563" y="2040051"/>
                  </a:lnTo>
                  <a:lnTo>
                    <a:pt x="246900" y="2040051"/>
                  </a:lnTo>
                  <a:lnTo>
                    <a:pt x="248996" y="2037727"/>
                  </a:lnTo>
                  <a:close/>
                </a:path>
                <a:path w="4365625" h="2085339">
                  <a:moveTo>
                    <a:pt x="268605" y="2045893"/>
                  </a:moveTo>
                  <a:lnTo>
                    <a:pt x="267208" y="2045893"/>
                  </a:lnTo>
                  <a:lnTo>
                    <a:pt x="265569" y="2045423"/>
                  </a:lnTo>
                  <a:lnTo>
                    <a:pt x="264172" y="2046122"/>
                  </a:lnTo>
                  <a:lnTo>
                    <a:pt x="263232" y="2046351"/>
                  </a:lnTo>
                  <a:lnTo>
                    <a:pt x="262775" y="2047989"/>
                  </a:lnTo>
                  <a:lnTo>
                    <a:pt x="262064" y="2049157"/>
                  </a:lnTo>
                  <a:lnTo>
                    <a:pt x="263702" y="2049157"/>
                  </a:lnTo>
                  <a:lnTo>
                    <a:pt x="265341" y="2049386"/>
                  </a:lnTo>
                  <a:lnTo>
                    <a:pt x="266509" y="2048929"/>
                  </a:lnTo>
                  <a:lnTo>
                    <a:pt x="267436" y="2048687"/>
                  </a:lnTo>
                  <a:lnTo>
                    <a:pt x="267906" y="2047062"/>
                  </a:lnTo>
                  <a:lnTo>
                    <a:pt x="268605" y="2045893"/>
                  </a:lnTo>
                  <a:close/>
                </a:path>
                <a:path w="4365625" h="2085339">
                  <a:moveTo>
                    <a:pt x="291007" y="12598"/>
                  </a:moveTo>
                  <a:lnTo>
                    <a:pt x="290309" y="10502"/>
                  </a:lnTo>
                  <a:lnTo>
                    <a:pt x="289839" y="10502"/>
                  </a:lnTo>
                  <a:lnTo>
                    <a:pt x="288201" y="10274"/>
                  </a:lnTo>
                  <a:lnTo>
                    <a:pt x="286804" y="10731"/>
                  </a:lnTo>
                  <a:lnTo>
                    <a:pt x="285407" y="10972"/>
                  </a:lnTo>
                  <a:lnTo>
                    <a:pt x="285635" y="11671"/>
                  </a:lnTo>
                  <a:lnTo>
                    <a:pt x="285635" y="13068"/>
                  </a:lnTo>
                  <a:lnTo>
                    <a:pt x="287032" y="13296"/>
                  </a:lnTo>
                  <a:lnTo>
                    <a:pt x="288671" y="13538"/>
                  </a:lnTo>
                  <a:lnTo>
                    <a:pt x="290068" y="13538"/>
                  </a:lnTo>
                  <a:lnTo>
                    <a:pt x="290309" y="13766"/>
                  </a:lnTo>
                  <a:lnTo>
                    <a:pt x="291007" y="12839"/>
                  </a:lnTo>
                  <a:lnTo>
                    <a:pt x="291007" y="12598"/>
                  </a:lnTo>
                  <a:close/>
                </a:path>
                <a:path w="4365625" h="2085339">
                  <a:moveTo>
                    <a:pt x="533704" y="313169"/>
                  </a:moveTo>
                  <a:lnTo>
                    <a:pt x="533476" y="312470"/>
                  </a:lnTo>
                  <a:lnTo>
                    <a:pt x="532066" y="312242"/>
                  </a:lnTo>
                  <a:lnTo>
                    <a:pt x="530440" y="312000"/>
                  </a:lnTo>
                  <a:lnTo>
                    <a:pt x="529031" y="312000"/>
                  </a:lnTo>
                  <a:lnTo>
                    <a:pt x="528802" y="311772"/>
                  </a:lnTo>
                  <a:lnTo>
                    <a:pt x="528104" y="312712"/>
                  </a:lnTo>
                  <a:lnTo>
                    <a:pt x="528104" y="312940"/>
                  </a:lnTo>
                  <a:lnTo>
                    <a:pt x="528802" y="315036"/>
                  </a:lnTo>
                  <a:lnTo>
                    <a:pt x="529272" y="315036"/>
                  </a:lnTo>
                  <a:lnTo>
                    <a:pt x="530898" y="315277"/>
                  </a:lnTo>
                  <a:lnTo>
                    <a:pt x="532307" y="314807"/>
                  </a:lnTo>
                  <a:lnTo>
                    <a:pt x="533704" y="314579"/>
                  </a:lnTo>
                  <a:lnTo>
                    <a:pt x="533704" y="313169"/>
                  </a:lnTo>
                  <a:close/>
                </a:path>
                <a:path w="4365625" h="2085339">
                  <a:moveTo>
                    <a:pt x="584111" y="2041461"/>
                  </a:moveTo>
                  <a:lnTo>
                    <a:pt x="581774" y="2039353"/>
                  </a:lnTo>
                  <a:lnTo>
                    <a:pt x="579208" y="2041461"/>
                  </a:lnTo>
                  <a:lnTo>
                    <a:pt x="579208" y="2043557"/>
                  </a:lnTo>
                  <a:lnTo>
                    <a:pt x="581774" y="2045893"/>
                  </a:lnTo>
                  <a:lnTo>
                    <a:pt x="584111" y="2043785"/>
                  </a:lnTo>
                  <a:lnTo>
                    <a:pt x="584111" y="2041461"/>
                  </a:lnTo>
                  <a:close/>
                </a:path>
                <a:path w="4365625" h="2085339">
                  <a:moveTo>
                    <a:pt x="668121" y="11671"/>
                  </a:moveTo>
                  <a:lnTo>
                    <a:pt x="666254" y="9804"/>
                  </a:lnTo>
                  <a:lnTo>
                    <a:pt x="664616" y="10033"/>
                  </a:lnTo>
                  <a:lnTo>
                    <a:pt x="661822" y="12141"/>
                  </a:lnTo>
                  <a:lnTo>
                    <a:pt x="664616" y="14236"/>
                  </a:lnTo>
                  <a:lnTo>
                    <a:pt x="666724" y="15163"/>
                  </a:lnTo>
                  <a:lnTo>
                    <a:pt x="668121" y="11671"/>
                  </a:lnTo>
                  <a:close/>
                </a:path>
                <a:path w="4365625" h="2085339">
                  <a:moveTo>
                    <a:pt x="848271" y="2056853"/>
                  </a:moveTo>
                  <a:lnTo>
                    <a:pt x="848042" y="2056155"/>
                  </a:lnTo>
                  <a:lnTo>
                    <a:pt x="846645" y="2055926"/>
                  </a:lnTo>
                  <a:lnTo>
                    <a:pt x="845007" y="2055685"/>
                  </a:lnTo>
                  <a:lnTo>
                    <a:pt x="843610" y="2055685"/>
                  </a:lnTo>
                  <a:lnTo>
                    <a:pt x="843381" y="2055456"/>
                  </a:lnTo>
                  <a:lnTo>
                    <a:pt x="842670" y="2056396"/>
                  </a:lnTo>
                  <a:lnTo>
                    <a:pt x="842670" y="2056625"/>
                  </a:lnTo>
                  <a:lnTo>
                    <a:pt x="843381" y="2058720"/>
                  </a:lnTo>
                  <a:lnTo>
                    <a:pt x="843838" y="2058720"/>
                  </a:lnTo>
                  <a:lnTo>
                    <a:pt x="845477" y="2058962"/>
                  </a:lnTo>
                  <a:lnTo>
                    <a:pt x="846874" y="2058492"/>
                  </a:lnTo>
                  <a:lnTo>
                    <a:pt x="848271" y="2058263"/>
                  </a:lnTo>
                  <a:lnTo>
                    <a:pt x="848271" y="2056853"/>
                  </a:lnTo>
                  <a:close/>
                </a:path>
                <a:path w="4365625" h="2085339">
                  <a:moveTo>
                    <a:pt x="917816" y="2076462"/>
                  </a:moveTo>
                  <a:lnTo>
                    <a:pt x="916889" y="2075764"/>
                  </a:lnTo>
                  <a:lnTo>
                    <a:pt x="916647" y="2075764"/>
                  </a:lnTo>
                  <a:lnTo>
                    <a:pt x="914552" y="2076462"/>
                  </a:lnTo>
                  <a:lnTo>
                    <a:pt x="914552" y="2076932"/>
                  </a:lnTo>
                  <a:lnTo>
                    <a:pt x="914323" y="2078558"/>
                  </a:lnTo>
                  <a:lnTo>
                    <a:pt x="914781" y="2079955"/>
                  </a:lnTo>
                  <a:lnTo>
                    <a:pt x="915022" y="2081364"/>
                  </a:lnTo>
                  <a:lnTo>
                    <a:pt x="916419" y="2081364"/>
                  </a:lnTo>
                  <a:lnTo>
                    <a:pt x="917117" y="2081123"/>
                  </a:lnTo>
                  <a:lnTo>
                    <a:pt x="917346" y="2079726"/>
                  </a:lnTo>
                  <a:lnTo>
                    <a:pt x="917587" y="2078088"/>
                  </a:lnTo>
                  <a:lnTo>
                    <a:pt x="917587" y="2076691"/>
                  </a:lnTo>
                  <a:lnTo>
                    <a:pt x="917816" y="2076462"/>
                  </a:lnTo>
                  <a:close/>
                </a:path>
                <a:path w="4365625" h="2085339">
                  <a:moveTo>
                    <a:pt x="946518" y="2061286"/>
                  </a:moveTo>
                  <a:lnTo>
                    <a:pt x="945819" y="2059190"/>
                  </a:lnTo>
                  <a:lnTo>
                    <a:pt x="945349" y="2059190"/>
                  </a:lnTo>
                  <a:lnTo>
                    <a:pt x="943724" y="2058962"/>
                  </a:lnTo>
                  <a:lnTo>
                    <a:pt x="942327" y="2059419"/>
                  </a:lnTo>
                  <a:lnTo>
                    <a:pt x="940917" y="2059660"/>
                  </a:lnTo>
                  <a:lnTo>
                    <a:pt x="941158" y="2060359"/>
                  </a:lnTo>
                  <a:lnTo>
                    <a:pt x="941158" y="2061756"/>
                  </a:lnTo>
                  <a:lnTo>
                    <a:pt x="942555" y="2061997"/>
                  </a:lnTo>
                  <a:lnTo>
                    <a:pt x="944181" y="2062226"/>
                  </a:lnTo>
                  <a:lnTo>
                    <a:pt x="945591" y="2062226"/>
                  </a:lnTo>
                  <a:lnTo>
                    <a:pt x="945819" y="2062454"/>
                  </a:lnTo>
                  <a:lnTo>
                    <a:pt x="946518" y="2061527"/>
                  </a:lnTo>
                  <a:lnTo>
                    <a:pt x="946518" y="2061286"/>
                  </a:lnTo>
                  <a:close/>
                </a:path>
                <a:path w="4365625" h="2085339">
                  <a:moveTo>
                    <a:pt x="956792" y="309905"/>
                  </a:moveTo>
                  <a:lnTo>
                    <a:pt x="954684" y="308038"/>
                  </a:lnTo>
                  <a:lnTo>
                    <a:pt x="953058" y="308267"/>
                  </a:lnTo>
                  <a:lnTo>
                    <a:pt x="950252" y="310375"/>
                  </a:lnTo>
                  <a:lnTo>
                    <a:pt x="953058" y="312470"/>
                  </a:lnTo>
                  <a:lnTo>
                    <a:pt x="955154" y="313410"/>
                  </a:lnTo>
                  <a:lnTo>
                    <a:pt x="956792" y="309905"/>
                  </a:lnTo>
                  <a:close/>
                </a:path>
                <a:path w="4365625" h="2085339">
                  <a:moveTo>
                    <a:pt x="999490" y="2080196"/>
                  </a:moveTo>
                  <a:lnTo>
                    <a:pt x="997394" y="2077859"/>
                  </a:lnTo>
                  <a:lnTo>
                    <a:pt x="995057" y="2077859"/>
                  </a:lnTo>
                  <a:lnTo>
                    <a:pt x="992962" y="2080196"/>
                  </a:lnTo>
                  <a:lnTo>
                    <a:pt x="995299" y="2082533"/>
                  </a:lnTo>
                  <a:lnTo>
                    <a:pt x="997394" y="2082533"/>
                  </a:lnTo>
                  <a:lnTo>
                    <a:pt x="999490" y="2080196"/>
                  </a:lnTo>
                  <a:close/>
                </a:path>
                <a:path w="4365625" h="2085339">
                  <a:moveTo>
                    <a:pt x="1121537" y="310845"/>
                  </a:moveTo>
                  <a:lnTo>
                    <a:pt x="1119212" y="308737"/>
                  </a:lnTo>
                  <a:lnTo>
                    <a:pt x="1116876" y="310845"/>
                  </a:lnTo>
                  <a:lnTo>
                    <a:pt x="1116876" y="313169"/>
                  </a:lnTo>
                  <a:lnTo>
                    <a:pt x="1119212" y="315277"/>
                  </a:lnTo>
                  <a:lnTo>
                    <a:pt x="1121537" y="313169"/>
                  </a:lnTo>
                  <a:lnTo>
                    <a:pt x="1121537" y="310845"/>
                  </a:lnTo>
                  <a:close/>
                </a:path>
                <a:path w="4365625" h="2085339">
                  <a:moveTo>
                    <a:pt x="1131341" y="14706"/>
                  </a:moveTo>
                  <a:lnTo>
                    <a:pt x="1131112" y="13068"/>
                  </a:lnTo>
                  <a:lnTo>
                    <a:pt x="1129004" y="10274"/>
                  </a:lnTo>
                  <a:lnTo>
                    <a:pt x="1126909" y="13068"/>
                  </a:lnTo>
                  <a:lnTo>
                    <a:pt x="1125982" y="15163"/>
                  </a:lnTo>
                  <a:lnTo>
                    <a:pt x="1129474" y="16573"/>
                  </a:lnTo>
                  <a:lnTo>
                    <a:pt x="1131341" y="14706"/>
                  </a:lnTo>
                  <a:close/>
                </a:path>
                <a:path w="4365625" h="2085339">
                  <a:moveTo>
                    <a:pt x="1140675" y="2040750"/>
                  </a:moveTo>
                  <a:lnTo>
                    <a:pt x="1137881" y="2038883"/>
                  </a:lnTo>
                  <a:lnTo>
                    <a:pt x="1135773" y="2037727"/>
                  </a:lnTo>
                  <a:lnTo>
                    <a:pt x="1134148" y="2041690"/>
                  </a:lnTo>
                  <a:lnTo>
                    <a:pt x="1136243" y="2042617"/>
                  </a:lnTo>
                  <a:lnTo>
                    <a:pt x="1138110" y="2043328"/>
                  </a:lnTo>
                  <a:lnTo>
                    <a:pt x="1140675" y="2040750"/>
                  </a:lnTo>
                  <a:close/>
                </a:path>
                <a:path w="4365625" h="2085339">
                  <a:moveTo>
                    <a:pt x="1252689" y="2054529"/>
                  </a:moveTo>
                  <a:lnTo>
                    <a:pt x="1250353" y="2052421"/>
                  </a:lnTo>
                  <a:lnTo>
                    <a:pt x="1248029" y="2054529"/>
                  </a:lnTo>
                  <a:lnTo>
                    <a:pt x="1248029" y="2056853"/>
                  </a:lnTo>
                  <a:lnTo>
                    <a:pt x="1250353" y="2058962"/>
                  </a:lnTo>
                  <a:lnTo>
                    <a:pt x="1252689" y="2056853"/>
                  </a:lnTo>
                  <a:lnTo>
                    <a:pt x="1252689" y="2054529"/>
                  </a:lnTo>
                  <a:close/>
                </a:path>
                <a:path w="4365625" h="2085339">
                  <a:moveTo>
                    <a:pt x="1412544" y="10502"/>
                  </a:moveTo>
                  <a:lnTo>
                    <a:pt x="1410677" y="6997"/>
                  </a:lnTo>
                  <a:lnTo>
                    <a:pt x="1406245" y="8636"/>
                  </a:lnTo>
                  <a:lnTo>
                    <a:pt x="1407414" y="12141"/>
                  </a:lnTo>
                  <a:lnTo>
                    <a:pt x="1410449" y="9804"/>
                  </a:lnTo>
                  <a:lnTo>
                    <a:pt x="1412544" y="10502"/>
                  </a:lnTo>
                  <a:close/>
                </a:path>
                <a:path w="4365625" h="2085339">
                  <a:moveTo>
                    <a:pt x="1464589" y="5130"/>
                  </a:moveTo>
                  <a:lnTo>
                    <a:pt x="1464348" y="4432"/>
                  </a:lnTo>
                  <a:lnTo>
                    <a:pt x="1462951" y="4203"/>
                  </a:lnTo>
                  <a:lnTo>
                    <a:pt x="1461312" y="3962"/>
                  </a:lnTo>
                  <a:lnTo>
                    <a:pt x="1459915" y="3962"/>
                  </a:lnTo>
                  <a:lnTo>
                    <a:pt x="1459687" y="3733"/>
                  </a:lnTo>
                  <a:lnTo>
                    <a:pt x="1458988" y="4673"/>
                  </a:lnTo>
                  <a:lnTo>
                    <a:pt x="1458988" y="4902"/>
                  </a:lnTo>
                  <a:lnTo>
                    <a:pt x="1459687" y="6997"/>
                  </a:lnTo>
                  <a:lnTo>
                    <a:pt x="1460157" y="6997"/>
                  </a:lnTo>
                  <a:lnTo>
                    <a:pt x="1461782" y="7239"/>
                  </a:lnTo>
                  <a:lnTo>
                    <a:pt x="1463179" y="6769"/>
                  </a:lnTo>
                  <a:lnTo>
                    <a:pt x="1464589" y="6540"/>
                  </a:lnTo>
                  <a:lnTo>
                    <a:pt x="1464589" y="5130"/>
                  </a:lnTo>
                  <a:close/>
                </a:path>
                <a:path w="4365625" h="2085339">
                  <a:moveTo>
                    <a:pt x="1478114" y="2080196"/>
                  </a:moveTo>
                  <a:lnTo>
                    <a:pt x="1476019" y="2077859"/>
                  </a:lnTo>
                  <a:lnTo>
                    <a:pt x="1473682" y="2077859"/>
                  </a:lnTo>
                  <a:lnTo>
                    <a:pt x="1471587" y="2080196"/>
                  </a:lnTo>
                  <a:lnTo>
                    <a:pt x="1473682" y="2082533"/>
                  </a:lnTo>
                  <a:lnTo>
                    <a:pt x="1476019" y="2082533"/>
                  </a:lnTo>
                  <a:lnTo>
                    <a:pt x="1478114" y="2080196"/>
                  </a:lnTo>
                  <a:close/>
                </a:path>
                <a:path w="4365625" h="2085339">
                  <a:moveTo>
                    <a:pt x="1560728" y="12598"/>
                  </a:moveTo>
                  <a:lnTo>
                    <a:pt x="1558391" y="10502"/>
                  </a:lnTo>
                  <a:lnTo>
                    <a:pt x="1556067" y="12598"/>
                  </a:lnTo>
                  <a:lnTo>
                    <a:pt x="1556067" y="14935"/>
                  </a:lnTo>
                  <a:lnTo>
                    <a:pt x="1558391" y="17030"/>
                  </a:lnTo>
                  <a:lnTo>
                    <a:pt x="1560728" y="14935"/>
                  </a:lnTo>
                  <a:lnTo>
                    <a:pt x="1560728" y="12598"/>
                  </a:lnTo>
                  <a:close/>
                </a:path>
                <a:path w="4365625" h="2085339">
                  <a:moveTo>
                    <a:pt x="1822335" y="3962"/>
                  </a:moveTo>
                  <a:lnTo>
                    <a:pt x="1821865" y="2565"/>
                  </a:lnTo>
                  <a:lnTo>
                    <a:pt x="1821624" y="1168"/>
                  </a:lnTo>
                  <a:lnTo>
                    <a:pt x="1820227" y="1168"/>
                  </a:lnTo>
                  <a:lnTo>
                    <a:pt x="1819529" y="1397"/>
                  </a:lnTo>
                  <a:lnTo>
                    <a:pt x="1819300" y="2806"/>
                  </a:lnTo>
                  <a:lnTo>
                    <a:pt x="1819059" y="4432"/>
                  </a:lnTo>
                  <a:lnTo>
                    <a:pt x="1819059" y="5829"/>
                  </a:lnTo>
                  <a:lnTo>
                    <a:pt x="1818830" y="6070"/>
                  </a:lnTo>
                  <a:lnTo>
                    <a:pt x="1819757" y="6769"/>
                  </a:lnTo>
                  <a:lnTo>
                    <a:pt x="1819998" y="6769"/>
                  </a:lnTo>
                  <a:lnTo>
                    <a:pt x="1822094" y="6070"/>
                  </a:lnTo>
                  <a:lnTo>
                    <a:pt x="1822094" y="5600"/>
                  </a:lnTo>
                  <a:lnTo>
                    <a:pt x="1822335" y="3962"/>
                  </a:lnTo>
                  <a:close/>
                </a:path>
                <a:path w="4365625" h="2085339">
                  <a:moveTo>
                    <a:pt x="1883943" y="309905"/>
                  </a:moveTo>
                  <a:lnTo>
                    <a:pt x="1882076" y="308038"/>
                  </a:lnTo>
                  <a:lnTo>
                    <a:pt x="1880438" y="308267"/>
                  </a:lnTo>
                  <a:lnTo>
                    <a:pt x="1877631" y="310375"/>
                  </a:lnTo>
                  <a:lnTo>
                    <a:pt x="1880666" y="312470"/>
                  </a:lnTo>
                  <a:lnTo>
                    <a:pt x="1882775" y="313410"/>
                  </a:lnTo>
                  <a:lnTo>
                    <a:pt x="1883943" y="309905"/>
                  </a:lnTo>
                  <a:close/>
                </a:path>
                <a:path w="4365625" h="2085339">
                  <a:moveTo>
                    <a:pt x="1967242" y="6299"/>
                  </a:moveTo>
                  <a:lnTo>
                    <a:pt x="1964677" y="3733"/>
                  </a:lnTo>
                  <a:lnTo>
                    <a:pt x="1962581" y="6540"/>
                  </a:lnTo>
                  <a:lnTo>
                    <a:pt x="1961642" y="8636"/>
                  </a:lnTo>
                  <a:lnTo>
                    <a:pt x="1965617" y="10274"/>
                  </a:lnTo>
                  <a:lnTo>
                    <a:pt x="1966544" y="8166"/>
                  </a:lnTo>
                  <a:lnTo>
                    <a:pt x="1967242" y="6299"/>
                  </a:lnTo>
                  <a:close/>
                </a:path>
                <a:path w="4365625" h="2085339">
                  <a:moveTo>
                    <a:pt x="1989188" y="5372"/>
                  </a:moveTo>
                  <a:lnTo>
                    <a:pt x="1984756" y="3962"/>
                  </a:lnTo>
                  <a:lnTo>
                    <a:pt x="1982889" y="7239"/>
                  </a:lnTo>
                  <a:lnTo>
                    <a:pt x="1984984" y="6540"/>
                  </a:lnTo>
                  <a:lnTo>
                    <a:pt x="1987778" y="8864"/>
                  </a:lnTo>
                  <a:lnTo>
                    <a:pt x="1988718" y="6540"/>
                  </a:lnTo>
                  <a:lnTo>
                    <a:pt x="1989188" y="5372"/>
                  </a:lnTo>
                  <a:close/>
                </a:path>
                <a:path w="4365625" h="2085339">
                  <a:moveTo>
                    <a:pt x="1997354" y="2080425"/>
                  </a:moveTo>
                  <a:lnTo>
                    <a:pt x="1993849" y="2079028"/>
                  </a:lnTo>
                  <a:lnTo>
                    <a:pt x="1991982" y="2080895"/>
                  </a:lnTo>
                  <a:lnTo>
                    <a:pt x="1992223" y="2082533"/>
                  </a:lnTo>
                  <a:lnTo>
                    <a:pt x="1994319" y="2085327"/>
                  </a:lnTo>
                  <a:lnTo>
                    <a:pt x="1996414" y="2082533"/>
                  </a:lnTo>
                  <a:lnTo>
                    <a:pt x="1997354" y="2080425"/>
                  </a:lnTo>
                  <a:close/>
                </a:path>
                <a:path w="4365625" h="2085339">
                  <a:moveTo>
                    <a:pt x="2015782" y="2079726"/>
                  </a:moveTo>
                  <a:lnTo>
                    <a:pt x="2014855" y="2079028"/>
                  </a:lnTo>
                  <a:lnTo>
                    <a:pt x="2014626" y="2079028"/>
                  </a:lnTo>
                  <a:lnTo>
                    <a:pt x="2012518" y="2079726"/>
                  </a:lnTo>
                  <a:lnTo>
                    <a:pt x="2012518" y="2080196"/>
                  </a:lnTo>
                  <a:lnTo>
                    <a:pt x="2012289" y="2081822"/>
                  </a:lnTo>
                  <a:lnTo>
                    <a:pt x="2012759" y="2083231"/>
                  </a:lnTo>
                  <a:lnTo>
                    <a:pt x="2012988" y="2084628"/>
                  </a:lnTo>
                  <a:lnTo>
                    <a:pt x="2014385" y="2084628"/>
                  </a:lnTo>
                  <a:lnTo>
                    <a:pt x="2015083" y="2084387"/>
                  </a:lnTo>
                  <a:lnTo>
                    <a:pt x="2015324" y="2082761"/>
                  </a:lnTo>
                  <a:lnTo>
                    <a:pt x="2015553" y="2081364"/>
                  </a:lnTo>
                  <a:lnTo>
                    <a:pt x="2015553" y="2079955"/>
                  </a:lnTo>
                  <a:lnTo>
                    <a:pt x="2015782" y="2079726"/>
                  </a:lnTo>
                  <a:close/>
                </a:path>
                <a:path w="4365625" h="2085339">
                  <a:moveTo>
                    <a:pt x="2100262" y="2043785"/>
                  </a:moveTo>
                  <a:lnTo>
                    <a:pt x="2098395" y="2041918"/>
                  </a:lnTo>
                  <a:lnTo>
                    <a:pt x="2096770" y="2042160"/>
                  </a:lnTo>
                  <a:lnTo>
                    <a:pt x="2093963" y="2044255"/>
                  </a:lnTo>
                  <a:lnTo>
                    <a:pt x="2096998" y="2046351"/>
                  </a:lnTo>
                  <a:lnTo>
                    <a:pt x="2099094" y="2047290"/>
                  </a:lnTo>
                  <a:lnTo>
                    <a:pt x="2100262" y="2043785"/>
                  </a:lnTo>
                  <a:close/>
                </a:path>
                <a:path w="4365625" h="2085339">
                  <a:moveTo>
                    <a:pt x="2120100" y="2073897"/>
                  </a:moveTo>
                  <a:lnTo>
                    <a:pt x="2119871" y="2073198"/>
                  </a:lnTo>
                  <a:lnTo>
                    <a:pt x="2119871" y="2072487"/>
                  </a:lnTo>
                  <a:lnTo>
                    <a:pt x="2118233" y="2072259"/>
                  </a:lnTo>
                  <a:lnTo>
                    <a:pt x="2116836" y="2072030"/>
                  </a:lnTo>
                  <a:lnTo>
                    <a:pt x="2115439" y="2072030"/>
                  </a:lnTo>
                  <a:lnTo>
                    <a:pt x="2115197" y="2071789"/>
                  </a:lnTo>
                  <a:lnTo>
                    <a:pt x="2114499" y="2072728"/>
                  </a:lnTo>
                  <a:lnTo>
                    <a:pt x="2114499" y="2072957"/>
                  </a:lnTo>
                  <a:lnTo>
                    <a:pt x="2115197" y="2075065"/>
                  </a:lnTo>
                  <a:lnTo>
                    <a:pt x="2115667" y="2075065"/>
                  </a:lnTo>
                  <a:lnTo>
                    <a:pt x="2117306" y="2075294"/>
                  </a:lnTo>
                  <a:lnTo>
                    <a:pt x="2118703" y="2074824"/>
                  </a:lnTo>
                  <a:lnTo>
                    <a:pt x="2120100" y="2074595"/>
                  </a:lnTo>
                  <a:lnTo>
                    <a:pt x="2120100" y="2073897"/>
                  </a:lnTo>
                  <a:close/>
                </a:path>
                <a:path w="4365625" h="2085339">
                  <a:moveTo>
                    <a:pt x="2176335" y="2070163"/>
                  </a:moveTo>
                  <a:lnTo>
                    <a:pt x="2174710" y="2065489"/>
                  </a:lnTo>
                  <a:lnTo>
                    <a:pt x="2171903" y="2067128"/>
                  </a:lnTo>
                  <a:lnTo>
                    <a:pt x="2173313" y="2069922"/>
                  </a:lnTo>
                  <a:lnTo>
                    <a:pt x="2172843" y="2072030"/>
                  </a:lnTo>
                  <a:lnTo>
                    <a:pt x="2176335" y="2070163"/>
                  </a:lnTo>
                  <a:close/>
                </a:path>
                <a:path w="4365625" h="2085339">
                  <a:moveTo>
                    <a:pt x="2180310" y="2041461"/>
                  </a:moveTo>
                  <a:lnTo>
                    <a:pt x="2177745" y="2039353"/>
                  </a:lnTo>
                  <a:lnTo>
                    <a:pt x="2175408" y="2041461"/>
                  </a:lnTo>
                  <a:lnTo>
                    <a:pt x="2175408" y="2043785"/>
                  </a:lnTo>
                  <a:lnTo>
                    <a:pt x="2177745" y="2045893"/>
                  </a:lnTo>
                  <a:lnTo>
                    <a:pt x="2180310" y="2043557"/>
                  </a:lnTo>
                  <a:lnTo>
                    <a:pt x="2180310" y="2041461"/>
                  </a:lnTo>
                  <a:close/>
                </a:path>
                <a:path w="4365625" h="2085339">
                  <a:moveTo>
                    <a:pt x="2251951" y="8864"/>
                  </a:moveTo>
                  <a:lnTo>
                    <a:pt x="2248916" y="6769"/>
                  </a:lnTo>
                  <a:lnTo>
                    <a:pt x="2246820" y="5829"/>
                  </a:lnTo>
                  <a:lnTo>
                    <a:pt x="2245652" y="9334"/>
                  </a:lnTo>
                  <a:lnTo>
                    <a:pt x="2247519" y="11201"/>
                  </a:lnTo>
                  <a:lnTo>
                    <a:pt x="2249144" y="10972"/>
                  </a:lnTo>
                  <a:lnTo>
                    <a:pt x="2251951" y="8864"/>
                  </a:lnTo>
                  <a:close/>
                </a:path>
                <a:path w="4365625" h="2085339">
                  <a:moveTo>
                    <a:pt x="2261514" y="11671"/>
                  </a:moveTo>
                  <a:lnTo>
                    <a:pt x="2260587" y="10972"/>
                  </a:lnTo>
                  <a:lnTo>
                    <a:pt x="2260346" y="10972"/>
                  </a:lnTo>
                  <a:lnTo>
                    <a:pt x="2258250" y="11671"/>
                  </a:lnTo>
                  <a:lnTo>
                    <a:pt x="2258250" y="12141"/>
                  </a:lnTo>
                  <a:lnTo>
                    <a:pt x="2258022" y="13766"/>
                  </a:lnTo>
                  <a:lnTo>
                    <a:pt x="2258479" y="15163"/>
                  </a:lnTo>
                  <a:lnTo>
                    <a:pt x="2258720" y="16573"/>
                  </a:lnTo>
                  <a:lnTo>
                    <a:pt x="2260117" y="16573"/>
                  </a:lnTo>
                  <a:lnTo>
                    <a:pt x="2260816" y="16332"/>
                  </a:lnTo>
                  <a:lnTo>
                    <a:pt x="2261057" y="14935"/>
                  </a:lnTo>
                  <a:lnTo>
                    <a:pt x="2261285" y="13296"/>
                  </a:lnTo>
                  <a:lnTo>
                    <a:pt x="2261285" y="11899"/>
                  </a:lnTo>
                  <a:lnTo>
                    <a:pt x="2261514" y="11671"/>
                  </a:lnTo>
                  <a:close/>
                </a:path>
                <a:path w="4365625" h="2085339">
                  <a:moveTo>
                    <a:pt x="2542959" y="2063623"/>
                  </a:moveTo>
                  <a:lnTo>
                    <a:pt x="2538526" y="2062226"/>
                  </a:lnTo>
                  <a:lnTo>
                    <a:pt x="2536647" y="2065489"/>
                  </a:lnTo>
                  <a:lnTo>
                    <a:pt x="2538755" y="2064791"/>
                  </a:lnTo>
                  <a:lnTo>
                    <a:pt x="2541790" y="2067128"/>
                  </a:lnTo>
                  <a:lnTo>
                    <a:pt x="2542565" y="2064791"/>
                  </a:lnTo>
                  <a:lnTo>
                    <a:pt x="2542959" y="2063623"/>
                  </a:lnTo>
                  <a:close/>
                </a:path>
                <a:path w="4365625" h="2085339">
                  <a:moveTo>
                    <a:pt x="2556484" y="2050326"/>
                  </a:moveTo>
                  <a:lnTo>
                    <a:pt x="2555557" y="2049627"/>
                  </a:lnTo>
                  <a:lnTo>
                    <a:pt x="2555316" y="2049627"/>
                  </a:lnTo>
                  <a:lnTo>
                    <a:pt x="2553220" y="2050326"/>
                  </a:lnTo>
                  <a:lnTo>
                    <a:pt x="2553220" y="2050796"/>
                  </a:lnTo>
                  <a:lnTo>
                    <a:pt x="2552992" y="2052421"/>
                  </a:lnTo>
                  <a:lnTo>
                    <a:pt x="2553449" y="2053818"/>
                  </a:lnTo>
                  <a:lnTo>
                    <a:pt x="2553690" y="2055228"/>
                  </a:lnTo>
                  <a:lnTo>
                    <a:pt x="2555087" y="2055228"/>
                  </a:lnTo>
                  <a:lnTo>
                    <a:pt x="2555786" y="2054987"/>
                  </a:lnTo>
                  <a:lnTo>
                    <a:pt x="2556027" y="2053361"/>
                  </a:lnTo>
                  <a:lnTo>
                    <a:pt x="2556256" y="2051951"/>
                  </a:lnTo>
                  <a:lnTo>
                    <a:pt x="2556256" y="2050554"/>
                  </a:lnTo>
                  <a:lnTo>
                    <a:pt x="2556484" y="2050326"/>
                  </a:lnTo>
                  <a:close/>
                </a:path>
                <a:path w="4365625" h="2085339">
                  <a:moveTo>
                    <a:pt x="2559291" y="2037956"/>
                  </a:moveTo>
                  <a:lnTo>
                    <a:pt x="2559050" y="2037257"/>
                  </a:lnTo>
                  <a:lnTo>
                    <a:pt x="2559050" y="2036559"/>
                  </a:lnTo>
                  <a:lnTo>
                    <a:pt x="2557424" y="2036318"/>
                  </a:lnTo>
                  <a:lnTo>
                    <a:pt x="2556027" y="2036089"/>
                  </a:lnTo>
                  <a:lnTo>
                    <a:pt x="2554617" y="2036089"/>
                  </a:lnTo>
                  <a:lnTo>
                    <a:pt x="2554389" y="2035860"/>
                  </a:lnTo>
                  <a:lnTo>
                    <a:pt x="2553690" y="2036787"/>
                  </a:lnTo>
                  <a:lnTo>
                    <a:pt x="2553690" y="2037016"/>
                  </a:lnTo>
                  <a:lnTo>
                    <a:pt x="2554389" y="2039124"/>
                  </a:lnTo>
                  <a:lnTo>
                    <a:pt x="2554859" y="2039124"/>
                  </a:lnTo>
                  <a:lnTo>
                    <a:pt x="2556484" y="2039353"/>
                  </a:lnTo>
                  <a:lnTo>
                    <a:pt x="2557894" y="2038883"/>
                  </a:lnTo>
                  <a:lnTo>
                    <a:pt x="2559291" y="2038654"/>
                  </a:lnTo>
                  <a:lnTo>
                    <a:pt x="2559291" y="2037956"/>
                  </a:lnTo>
                  <a:close/>
                </a:path>
                <a:path w="4365625" h="2085339">
                  <a:moveTo>
                    <a:pt x="2618333" y="2053818"/>
                  </a:moveTo>
                  <a:lnTo>
                    <a:pt x="2613901" y="2052421"/>
                  </a:lnTo>
                  <a:lnTo>
                    <a:pt x="2612034" y="2055685"/>
                  </a:lnTo>
                  <a:lnTo>
                    <a:pt x="2614130" y="2054987"/>
                  </a:lnTo>
                  <a:lnTo>
                    <a:pt x="2617165" y="2057323"/>
                  </a:lnTo>
                  <a:lnTo>
                    <a:pt x="2617940" y="2054987"/>
                  </a:lnTo>
                  <a:lnTo>
                    <a:pt x="2618333" y="2053818"/>
                  </a:lnTo>
                  <a:close/>
                </a:path>
                <a:path w="4365625" h="2085339">
                  <a:moveTo>
                    <a:pt x="2655430" y="2038184"/>
                  </a:moveTo>
                  <a:lnTo>
                    <a:pt x="2653106" y="2036089"/>
                  </a:lnTo>
                  <a:lnTo>
                    <a:pt x="2650769" y="2038184"/>
                  </a:lnTo>
                  <a:lnTo>
                    <a:pt x="2650769" y="2040293"/>
                  </a:lnTo>
                  <a:lnTo>
                    <a:pt x="2653106" y="2042617"/>
                  </a:lnTo>
                  <a:lnTo>
                    <a:pt x="2655430" y="2040521"/>
                  </a:lnTo>
                  <a:lnTo>
                    <a:pt x="2655430" y="2038184"/>
                  </a:lnTo>
                  <a:close/>
                </a:path>
                <a:path w="4365625" h="2085339">
                  <a:moveTo>
                    <a:pt x="2713774" y="2043785"/>
                  </a:moveTo>
                  <a:lnTo>
                    <a:pt x="2712847" y="2043087"/>
                  </a:lnTo>
                  <a:lnTo>
                    <a:pt x="2712605" y="2043087"/>
                  </a:lnTo>
                  <a:lnTo>
                    <a:pt x="2710510" y="2043785"/>
                  </a:lnTo>
                  <a:lnTo>
                    <a:pt x="2710510" y="2044255"/>
                  </a:lnTo>
                  <a:lnTo>
                    <a:pt x="2710269" y="2045893"/>
                  </a:lnTo>
                  <a:lnTo>
                    <a:pt x="2710738" y="2047290"/>
                  </a:lnTo>
                  <a:lnTo>
                    <a:pt x="2710980" y="2048687"/>
                  </a:lnTo>
                  <a:lnTo>
                    <a:pt x="2711678" y="2048687"/>
                  </a:lnTo>
                  <a:lnTo>
                    <a:pt x="2712377" y="2048459"/>
                  </a:lnTo>
                  <a:lnTo>
                    <a:pt x="2713075" y="2048459"/>
                  </a:lnTo>
                  <a:lnTo>
                    <a:pt x="2713304" y="2046820"/>
                  </a:lnTo>
                  <a:lnTo>
                    <a:pt x="2713545" y="2045423"/>
                  </a:lnTo>
                  <a:lnTo>
                    <a:pt x="2713545" y="2044026"/>
                  </a:lnTo>
                  <a:lnTo>
                    <a:pt x="2713774" y="2043785"/>
                  </a:lnTo>
                  <a:close/>
                </a:path>
                <a:path w="4365625" h="2085339">
                  <a:moveTo>
                    <a:pt x="2738043" y="2040991"/>
                  </a:moveTo>
                  <a:lnTo>
                    <a:pt x="2734538" y="2039823"/>
                  </a:lnTo>
                  <a:lnTo>
                    <a:pt x="2732671" y="2041690"/>
                  </a:lnTo>
                  <a:lnTo>
                    <a:pt x="2732913" y="2043328"/>
                  </a:lnTo>
                  <a:lnTo>
                    <a:pt x="2735008" y="2046122"/>
                  </a:lnTo>
                  <a:lnTo>
                    <a:pt x="2737116" y="2043087"/>
                  </a:lnTo>
                  <a:lnTo>
                    <a:pt x="2738043" y="2040991"/>
                  </a:lnTo>
                  <a:close/>
                </a:path>
                <a:path w="4365625" h="2085339">
                  <a:moveTo>
                    <a:pt x="2765818" y="2068055"/>
                  </a:moveTo>
                  <a:lnTo>
                    <a:pt x="2765577" y="2067356"/>
                  </a:lnTo>
                  <a:lnTo>
                    <a:pt x="2765577" y="2065959"/>
                  </a:lnTo>
                  <a:lnTo>
                    <a:pt x="2763951" y="2065731"/>
                  </a:lnTo>
                  <a:lnTo>
                    <a:pt x="2762542" y="2065489"/>
                  </a:lnTo>
                  <a:lnTo>
                    <a:pt x="2761145" y="2065489"/>
                  </a:lnTo>
                  <a:lnTo>
                    <a:pt x="2760916" y="2065261"/>
                  </a:lnTo>
                  <a:lnTo>
                    <a:pt x="2760218" y="2066188"/>
                  </a:lnTo>
                  <a:lnTo>
                    <a:pt x="2760218" y="2066429"/>
                  </a:lnTo>
                  <a:lnTo>
                    <a:pt x="2760916" y="2068525"/>
                  </a:lnTo>
                  <a:lnTo>
                    <a:pt x="2761386" y="2068525"/>
                  </a:lnTo>
                  <a:lnTo>
                    <a:pt x="2763012" y="2068753"/>
                  </a:lnTo>
                  <a:lnTo>
                    <a:pt x="2764409" y="2068296"/>
                  </a:lnTo>
                  <a:lnTo>
                    <a:pt x="2765818" y="2068055"/>
                  </a:lnTo>
                  <a:close/>
                </a:path>
                <a:path w="4365625" h="2085339">
                  <a:moveTo>
                    <a:pt x="2789148" y="2062226"/>
                  </a:moveTo>
                  <a:lnTo>
                    <a:pt x="2787281" y="2058962"/>
                  </a:lnTo>
                  <a:lnTo>
                    <a:pt x="2782849" y="2060359"/>
                  </a:lnTo>
                  <a:lnTo>
                    <a:pt x="2784017" y="2063864"/>
                  </a:lnTo>
                  <a:lnTo>
                    <a:pt x="2787053" y="2061527"/>
                  </a:lnTo>
                  <a:lnTo>
                    <a:pt x="2789148" y="2062226"/>
                  </a:lnTo>
                  <a:close/>
                </a:path>
                <a:path w="4365625" h="2085339">
                  <a:moveTo>
                    <a:pt x="2803626" y="2050554"/>
                  </a:moveTo>
                  <a:lnTo>
                    <a:pt x="2800350" y="2049386"/>
                  </a:lnTo>
                  <a:lnTo>
                    <a:pt x="2798953" y="2053818"/>
                  </a:lnTo>
                  <a:lnTo>
                    <a:pt x="2802686" y="2055926"/>
                  </a:lnTo>
                  <a:lnTo>
                    <a:pt x="2801518" y="2053590"/>
                  </a:lnTo>
                  <a:lnTo>
                    <a:pt x="2803626" y="2050554"/>
                  </a:lnTo>
                  <a:close/>
                </a:path>
                <a:path w="4365625" h="2085339">
                  <a:moveTo>
                    <a:pt x="2805493" y="2057552"/>
                  </a:moveTo>
                  <a:lnTo>
                    <a:pt x="2801747" y="2055456"/>
                  </a:lnTo>
                  <a:lnTo>
                    <a:pt x="2802915" y="2057793"/>
                  </a:lnTo>
                  <a:lnTo>
                    <a:pt x="2800820" y="2060587"/>
                  </a:lnTo>
                  <a:lnTo>
                    <a:pt x="2804083" y="2061997"/>
                  </a:lnTo>
                  <a:lnTo>
                    <a:pt x="2805493" y="2057552"/>
                  </a:lnTo>
                  <a:close/>
                </a:path>
                <a:path w="4365625" h="2085339">
                  <a:moveTo>
                    <a:pt x="2834652" y="2054288"/>
                  </a:moveTo>
                  <a:lnTo>
                    <a:pt x="2833484" y="2050796"/>
                  </a:lnTo>
                  <a:lnTo>
                    <a:pt x="2830461" y="2053120"/>
                  </a:lnTo>
                  <a:lnTo>
                    <a:pt x="2828353" y="2052421"/>
                  </a:lnTo>
                  <a:lnTo>
                    <a:pt x="2830461" y="2055685"/>
                  </a:lnTo>
                  <a:lnTo>
                    <a:pt x="2834652" y="2054288"/>
                  </a:lnTo>
                  <a:close/>
                </a:path>
                <a:path w="4365625" h="2085339">
                  <a:moveTo>
                    <a:pt x="2845155" y="2044255"/>
                  </a:moveTo>
                  <a:lnTo>
                    <a:pt x="2842120" y="2042160"/>
                  </a:lnTo>
                  <a:lnTo>
                    <a:pt x="2840024" y="2041220"/>
                  </a:lnTo>
                  <a:lnTo>
                    <a:pt x="2838856" y="2044725"/>
                  </a:lnTo>
                  <a:lnTo>
                    <a:pt x="2840723" y="2046592"/>
                  </a:lnTo>
                  <a:lnTo>
                    <a:pt x="2842590" y="2046351"/>
                  </a:lnTo>
                  <a:lnTo>
                    <a:pt x="2845155" y="2044255"/>
                  </a:lnTo>
                  <a:close/>
                </a:path>
                <a:path w="4365625" h="2085339">
                  <a:moveTo>
                    <a:pt x="2996374" y="2074125"/>
                  </a:moveTo>
                  <a:lnTo>
                    <a:pt x="2994037" y="2072030"/>
                  </a:lnTo>
                  <a:lnTo>
                    <a:pt x="2991713" y="2074125"/>
                  </a:lnTo>
                  <a:lnTo>
                    <a:pt x="2991713" y="2076462"/>
                  </a:lnTo>
                  <a:lnTo>
                    <a:pt x="2994037" y="2078558"/>
                  </a:lnTo>
                  <a:lnTo>
                    <a:pt x="2996374" y="2076462"/>
                  </a:lnTo>
                  <a:lnTo>
                    <a:pt x="2996374" y="2074125"/>
                  </a:lnTo>
                  <a:close/>
                </a:path>
                <a:path w="4365625" h="2085339">
                  <a:moveTo>
                    <a:pt x="3084118" y="8864"/>
                  </a:moveTo>
                  <a:lnTo>
                    <a:pt x="3082023" y="6540"/>
                  </a:lnTo>
                  <a:lnTo>
                    <a:pt x="3079686" y="6540"/>
                  </a:lnTo>
                  <a:lnTo>
                    <a:pt x="3077591" y="8864"/>
                  </a:lnTo>
                  <a:lnTo>
                    <a:pt x="3079686" y="11201"/>
                  </a:lnTo>
                  <a:lnTo>
                    <a:pt x="3082023" y="11201"/>
                  </a:lnTo>
                  <a:lnTo>
                    <a:pt x="3084118" y="8864"/>
                  </a:lnTo>
                  <a:close/>
                </a:path>
                <a:path w="4365625" h="2085339">
                  <a:moveTo>
                    <a:pt x="3313519" y="2070392"/>
                  </a:moveTo>
                  <a:lnTo>
                    <a:pt x="3311410" y="2068055"/>
                  </a:lnTo>
                  <a:lnTo>
                    <a:pt x="3309086" y="2068055"/>
                  </a:lnTo>
                  <a:lnTo>
                    <a:pt x="3306978" y="2070392"/>
                  </a:lnTo>
                  <a:lnTo>
                    <a:pt x="3309086" y="2072728"/>
                  </a:lnTo>
                  <a:lnTo>
                    <a:pt x="3311410" y="2072728"/>
                  </a:lnTo>
                  <a:lnTo>
                    <a:pt x="3313519" y="2070392"/>
                  </a:lnTo>
                  <a:close/>
                </a:path>
                <a:path w="4365625" h="2085339">
                  <a:moveTo>
                    <a:pt x="3429025" y="310845"/>
                  </a:moveTo>
                  <a:lnTo>
                    <a:pt x="3426701" y="308737"/>
                  </a:lnTo>
                  <a:lnTo>
                    <a:pt x="3424364" y="310845"/>
                  </a:lnTo>
                  <a:lnTo>
                    <a:pt x="3424364" y="313169"/>
                  </a:lnTo>
                  <a:lnTo>
                    <a:pt x="3426701" y="315277"/>
                  </a:lnTo>
                  <a:lnTo>
                    <a:pt x="3429025" y="313169"/>
                  </a:lnTo>
                  <a:lnTo>
                    <a:pt x="3429025" y="310845"/>
                  </a:lnTo>
                  <a:close/>
                </a:path>
                <a:path w="4365625" h="2085339">
                  <a:moveTo>
                    <a:pt x="3745700" y="2054517"/>
                  </a:moveTo>
                  <a:lnTo>
                    <a:pt x="3745001" y="2052421"/>
                  </a:lnTo>
                  <a:lnTo>
                    <a:pt x="3744531" y="2052421"/>
                  </a:lnTo>
                  <a:lnTo>
                    <a:pt x="3742906" y="2052193"/>
                  </a:lnTo>
                  <a:lnTo>
                    <a:pt x="3741509" y="2052662"/>
                  </a:lnTo>
                  <a:lnTo>
                    <a:pt x="3740099" y="2052891"/>
                  </a:lnTo>
                  <a:lnTo>
                    <a:pt x="3740099" y="2054288"/>
                  </a:lnTo>
                  <a:lnTo>
                    <a:pt x="3740340" y="2054987"/>
                  </a:lnTo>
                  <a:lnTo>
                    <a:pt x="3741966" y="2055228"/>
                  </a:lnTo>
                  <a:lnTo>
                    <a:pt x="3743375" y="2055456"/>
                  </a:lnTo>
                  <a:lnTo>
                    <a:pt x="3744772" y="2055456"/>
                  </a:lnTo>
                  <a:lnTo>
                    <a:pt x="3745001" y="2055685"/>
                  </a:lnTo>
                  <a:lnTo>
                    <a:pt x="3745700" y="2054758"/>
                  </a:lnTo>
                  <a:lnTo>
                    <a:pt x="3745700" y="2054517"/>
                  </a:lnTo>
                  <a:close/>
                </a:path>
                <a:path w="4365625" h="2085339">
                  <a:moveTo>
                    <a:pt x="3886885" y="2076462"/>
                  </a:moveTo>
                  <a:lnTo>
                    <a:pt x="3884790" y="2074595"/>
                  </a:lnTo>
                  <a:lnTo>
                    <a:pt x="3883152" y="2074824"/>
                  </a:lnTo>
                  <a:lnTo>
                    <a:pt x="3880358" y="2076932"/>
                  </a:lnTo>
                  <a:lnTo>
                    <a:pt x="3883152" y="2079028"/>
                  </a:lnTo>
                  <a:lnTo>
                    <a:pt x="3885260" y="2079955"/>
                  </a:lnTo>
                  <a:lnTo>
                    <a:pt x="3886885" y="2076462"/>
                  </a:lnTo>
                  <a:close/>
                </a:path>
                <a:path w="4365625" h="2085339">
                  <a:moveTo>
                    <a:pt x="3888054" y="2050796"/>
                  </a:moveTo>
                  <a:lnTo>
                    <a:pt x="3886657" y="2047989"/>
                  </a:lnTo>
                  <a:lnTo>
                    <a:pt x="3887127" y="2045893"/>
                  </a:lnTo>
                  <a:lnTo>
                    <a:pt x="3883850" y="2047760"/>
                  </a:lnTo>
                  <a:lnTo>
                    <a:pt x="3885260" y="2052421"/>
                  </a:lnTo>
                  <a:lnTo>
                    <a:pt x="3888054" y="2050796"/>
                  </a:lnTo>
                  <a:close/>
                </a:path>
                <a:path w="4365625" h="2085339">
                  <a:moveTo>
                    <a:pt x="3896918" y="2039353"/>
                  </a:moveTo>
                  <a:lnTo>
                    <a:pt x="3895293" y="2039353"/>
                  </a:lnTo>
                  <a:lnTo>
                    <a:pt x="3893655" y="2039124"/>
                  </a:lnTo>
                  <a:lnTo>
                    <a:pt x="3892486" y="2039581"/>
                  </a:lnTo>
                  <a:lnTo>
                    <a:pt x="3891559" y="2039823"/>
                  </a:lnTo>
                  <a:lnTo>
                    <a:pt x="3891089" y="2041461"/>
                  </a:lnTo>
                  <a:lnTo>
                    <a:pt x="3890391" y="2042617"/>
                  </a:lnTo>
                  <a:lnTo>
                    <a:pt x="3891788" y="2042617"/>
                  </a:lnTo>
                  <a:lnTo>
                    <a:pt x="3893426" y="2042858"/>
                  </a:lnTo>
                  <a:lnTo>
                    <a:pt x="3894823" y="2042388"/>
                  </a:lnTo>
                  <a:lnTo>
                    <a:pt x="3895750" y="2042160"/>
                  </a:lnTo>
                  <a:lnTo>
                    <a:pt x="3896220" y="2040521"/>
                  </a:lnTo>
                  <a:lnTo>
                    <a:pt x="3896918" y="2039353"/>
                  </a:lnTo>
                  <a:close/>
                </a:path>
                <a:path w="4365625" h="2085339">
                  <a:moveTo>
                    <a:pt x="3926789" y="2040991"/>
                  </a:moveTo>
                  <a:lnTo>
                    <a:pt x="3923754" y="2038883"/>
                  </a:lnTo>
                  <a:lnTo>
                    <a:pt x="3921658" y="2037727"/>
                  </a:lnTo>
                  <a:lnTo>
                    <a:pt x="3920490" y="2041461"/>
                  </a:lnTo>
                  <a:lnTo>
                    <a:pt x="3922357" y="2043328"/>
                  </a:lnTo>
                  <a:lnTo>
                    <a:pt x="3923995" y="2043087"/>
                  </a:lnTo>
                  <a:lnTo>
                    <a:pt x="3926789" y="2040991"/>
                  </a:lnTo>
                  <a:close/>
                </a:path>
                <a:path w="4365625" h="2085339">
                  <a:moveTo>
                    <a:pt x="3933329" y="2045423"/>
                  </a:moveTo>
                  <a:lnTo>
                    <a:pt x="3930993" y="2046592"/>
                  </a:lnTo>
                  <a:lnTo>
                    <a:pt x="3927957" y="2044255"/>
                  </a:lnTo>
                  <a:lnTo>
                    <a:pt x="3926789" y="2047760"/>
                  </a:lnTo>
                  <a:lnTo>
                    <a:pt x="3931221" y="2049157"/>
                  </a:lnTo>
                  <a:lnTo>
                    <a:pt x="3932669" y="2046592"/>
                  </a:lnTo>
                  <a:lnTo>
                    <a:pt x="3933329" y="2045423"/>
                  </a:lnTo>
                  <a:close/>
                </a:path>
                <a:path w="4365625" h="2085339">
                  <a:moveTo>
                    <a:pt x="3952697" y="2063864"/>
                  </a:moveTo>
                  <a:lnTo>
                    <a:pt x="3950360" y="2061527"/>
                  </a:lnTo>
                  <a:lnTo>
                    <a:pt x="3948265" y="2061527"/>
                  </a:lnTo>
                  <a:lnTo>
                    <a:pt x="3946156" y="2063864"/>
                  </a:lnTo>
                  <a:lnTo>
                    <a:pt x="3948265" y="2066188"/>
                  </a:lnTo>
                  <a:lnTo>
                    <a:pt x="3950601" y="2066188"/>
                  </a:lnTo>
                  <a:lnTo>
                    <a:pt x="3952697" y="2063864"/>
                  </a:lnTo>
                  <a:close/>
                </a:path>
                <a:path w="4365625" h="2085339">
                  <a:moveTo>
                    <a:pt x="3962501" y="2044255"/>
                  </a:moveTo>
                  <a:lnTo>
                    <a:pt x="3960393" y="2041918"/>
                  </a:lnTo>
                  <a:lnTo>
                    <a:pt x="3958069" y="2041918"/>
                  </a:lnTo>
                  <a:lnTo>
                    <a:pt x="3955961" y="2044255"/>
                  </a:lnTo>
                  <a:lnTo>
                    <a:pt x="3958069" y="2046592"/>
                  </a:lnTo>
                  <a:lnTo>
                    <a:pt x="3960393" y="2046592"/>
                  </a:lnTo>
                  <a:lnTo>
                    <a:pt x="3962501" y="2044255"/>
                  </a:lnTo>
                  <a:close/>
                </a:path>
                <a:path w="4365625" h="2085339">
                  <a:moveTo>
                    <a:pt x="3973004" y="2038184"/>
                  </a:moveTo>
                  <a:lnTo>
                    <a:pt x="3970667" y="2036089"/>
                  </a:lnTo>
                  <a:lnTo>
                    <a:pt x="3968331" y="2038184"/>
                  </a:lnTo>
                  <a:lnTo>
                    <a:pt x="3968331" y="2040521"/>
                  </a:lnTo>
                  <a:lnTo>
                    <a:pt x="3970667" y="2042617"/>
                  </a:lnTo>
                  <a:lnTo>
                    <a:pt x="3973004" y="2040293"/>
                  </a:lnTo>
                  <a:lnTo>
                    <a:pt x="3973004" y="2038184"/>
                  </a:lnTo>
                  <a:close/>
                </a:path>
                <a:path w="4365625" h="2085339">
                  <a:moveTo>
                    <a:pt x="3979532" y="2066429"/>
                  </a:moveTo>
                  <a:lnTo>
                    <a:pt x="3979303" y="2064791"/>
                  </a:lnTo>
                  <a:lnTo>
                    <a:pt x="3977195" y="2061997"/>
                  </a:lnTo>
                  <a:lnTo>
                    <a:pt x="3975100" y="2065020"/>
                  </a:lnTo>
                  <a:lnTo>
                    <a:pt x="3974160" y="2067128"/>
                  </a:lnTo>
                  <a:lnTo>
                    <a:pt x="3977665" y="2068296"/>
                  </a:lnTo>
                  <a:lnTo>
                    <a:pt x="3979532" y="2066429"/>
                  </a:lnTo>
                  <a:close/>
                </a:path>
                <a:path w="4365625" h="2085339">
                  <a:moveTo>
                    <a:pt x="4053738" y="1866"/>
                  </a:moveTo>
                  <a:lnTo>
                    <a:pt x="4051871" y="0"/>
                  </a:lnTo>
                  <a:lnTo>
                    <a:pt x="4050246" y="228"/>
                  </a:lnTo>
                  <a:lnTo>
                    <a:pt x="4047439" y="2336"/>
                  </a:lnTo>
                  <a:lnTo>
                    <a:pt x="4050474" y="4432"/>
                  </a:lnTo>
                  <a:lnTo>
                    <a:pt x="4052570" y="5372"/>
                  </a:lnTo>
                  <a:lnTo>
                    <a:pt x="4053738" y="1866"/>
                  </a:lnTo>
                  <a:close/>
                </a:path>
                <a:path w="4365625" h="2085339">
                  <a:moveTo>
                    <a:pt x="4054208" y="10502"/>
                  </a:moveTo>
                  <a:lnTo>
                    <a:pt x="4052341" y="6997"/>
                  </a:lnTo>
                  <a:lnTo>
                    <a:pt x="4047680" y="8636"/>
                  </a:lnTo>
                  <a:lnTo>
                    <a:pt x="4049306" y="11430"/>
                  </a:lnTo>
                  <a:lnTo>
                    <a:pt x="4052112" y="10033"/>
                  </a:lnTo>
                  <a:lnTo>
                    <a:pt x="4054208" y="10502"/>
                  </a:lnTo>
                  <a:close/>
                </a:path>
                <a:path w="4365625" h="2085339">
                  <a:moveTo>
                    <a:pt x="4060279" y="12598"/>
                  </a:moveTo>
                  <a:lnTo>
                    <a:pt x="4059580" y="10502"/>
                  </a:lnTo>
                  <a:lnTo>
                    <a:pt x="4059110" y="10502"/>
                  </a:lnTo>
                  <a:lnTo>
                    <a:pt x="4057472" y="10274"/>
                  </a:lnTo>
                  <a:lnTo>
                    <a:pt x="4055846" y="10502"/>
                  </a:lnTo>
                  <a:lnTo>
                    <a:pt x="4054208" y="10502"/>
                  </a:lnTo>
                  <a:lnTo>
                    <a:pt x="4054208" y="13766"/>
                  </a:lnTo>
                  <a:lnTo>
                    <a:pt x="4057472" y="13766"/>
                  </a:lnTo>
                  <a:lnTo>
                    <a:pt x="4059110" y="13538"/>
                  </a:lnTo>
                  <a:lnTo>
                    <a:pt x="4059580" y="13538"/>
                  </a:lnTo>
                  <a:lnTo>
                    <a:pt x="4060279" y="12839"/>
                  </a:lnTo>
                  <a:lnTo>
                    <a:pt x="4060279" y="12598"/>
                  </a:lnTo>
                  <a:close/>
                </a:path>
                <a:path w="4365625" h="2085339">
                  <a:moveTo>
                    <a:pt x="4106951" y="2037727"/>
                  </a:moveTo>
                  <a:lnTo>
                    <a:pt x="4103916" y="2035390"/>
                  </a:lnTo>
                  <a:lnTo>
                    <a:pt x="4101820" y="2034451"/>
                  </a:lnTo>
                  <a:lnTo>
                    <a:pt x="4100652" y="2038184"/>
                  </a:lnTo>
                  <a:lnTo>
                    <a:pt x="4102519" y="2040051"/>
                  </a:lnTo>
                  <a:lnTo>
                    <a:pt x="4104144" y="2039823"/>
                  </a:lnTo>
                  <a:lnTo>
                    <a:pt x="4106951" y="2037727"/>
                  </a:lnTo>
                  <a:close/>
                </a:path>
                <a:path w="4365625" h="2085339">
                  <a:moveTo>
                    <a:pt x="4116514" y="3962"/>
                  </a:moveTo>
                  <a:lnTo>
                    <a:pt x="4114889" y="3962"/>
                  </a:lnTo>
                  <a:lnTo>
                    <a:pt x="4113250" y="3733"/>
                  </a:lnTo>
                  <a:lnTo>
                    <a:pt x="4112082" y="4203"/>
                  </a:lnTo>
                  <a:lnTo>
                    <a:pt x="4111155" y="4432"/>
                  </a:lnTo>
                  <a:lnTo>
                    <a:pt x="4110685" y="6070"/>
                  </a:lnTo>
                  <a:lnTo>
                    <a:pt x="4109986" y="7239"/>
                  </a:lnTo>
                  <a:lnTo>
                    <a:pt x="4111383" y="7239"/>
                  </a:lnTo>
                  <a:lnTo>
                    <a:pt x="4113022" y="7696"/>
                  </a:lnTo>
                  <a:lnTo>
                    <a:pt x="4114419" y="6997"/>
                  </a:lnTo>
                  <a:lnTo>
                    <a:pt x="4115346" y="6769"/>
                  </a:lnTo>
                  <a:lnTo>
                    <a:pt x="4115816" y="5130"/>
                  </a:lnTo>
                  <a:lnTo>
                    <a:pt x="4116514" y="3962"/>
                  </a:lnTo>
                  <a:close/>
                </a:path>
                <a:path w="4365625" h="2085339">
                  <a:moveTo>
                    <a:pt x="4148721" y="2041461"/>
                  </a:moveTo>
                  <a:lnTo>
                    <a:pt x="4148023" y="2039353"/>
                  </a:lnTo>
                  <a:lnTo>
                    <a:pt x="4147553" y="2039353"/>
                  </a:lnTo>
                  <a:lnTo>
                    <a:pt x="4145915" y="2039124"/>
                  </a:lnTo>
                  <a:lnTo>
                    <a:pt x="4144518" y="2039594"/>
                  </a:lnTo>
                  <a:lnTo>
                    <a:pt x="4143121" y="2039823"/>
                  </a:lnTo>
                  <a:lnTo>
                    <a:pt x="4143121" y="2040521"/>
                  </a:lnTo>
                  <a:lnTo>
                    <a:pt x="4143349" y="2041220"/>
                  </a:lnTo>
                  <a:lnTo>
                    <a:pt x="4143349" y="2041918"/>
                  </a:lnTo>
                  <a:lnTo>
                    <a:pt x="4144988" y="2042160"/>
                  </a:lnTo>
                  <a:lnTo>
                    <a:pt x="4146385" y="2042388"/>
                  </a:lnTo>
                  <a:lnTo>
                    <a:pt x="4147782" y="2042388"/>
                  </a:lnTo>
                  <a:lnTo>
                    <a:pt x="4148023" y="2042617"/>
                  </a:lnTo>
                  <a:lnTo>
                    <a:pt x="4148721" y="2041690"/>
                  </a:lnTo>
                  <a:lnTo>
                    <a:pt x="4148721" y="2041461"/>
                  </a:lnTo>
                  <a:close/>
                </a:path>
                <a:path w="4365625" h="2085339">
                  <a:moveTo>
                    <a:pt x="4165752" y="2070392"/>
                  </a:moveTo>
                  <a:lnTo>
                    <a:pt x="4163657" y="2068055"/>
                  </a:lnTo>
                  <a:lnTo>
                    <a:pt x="4161320" y="2068055"/>
                  </a:lnTo>
                  <a:lnTo>
                    <a:pt x="4159224" y="2070392"/>
                  </a:lnTo>
                  <a:lnTo>
                    <a:pt x="4161320" y="2072728"/>
                  </a:lnTo>
                  <a:lnTo>
                    <a:pt x="4163428" y="2072728"/>
                  </a:lnTo>
                  <a:lnTo>
                    <a:pt x="4165752" y="2070392"/>
                  </a:lnTo>
                  <a:close/>
                </a:path>
                <a:path w="4365625" h="2085339">
                  <a:moveTo>
                    <a:pt x="4206367" y="8864"/>
                  </a:moveTo>
                  <a:lnTo>
                    <a:pt x="4202633" y="7239"/>
                  </a:lnTo>
                  <a:lnTo>
                    <a:pt x="4201693" y="9334"/>
                  </a:lnTo>
                  <a:lnTo>
                    <a:pt x="4200995" y="11201"/>
                  </a:lnTo>
                  <a:lnTo>
                    <a:pt x="4203560" y="13766"/>
                  </a:lnTo>
                  <a:lnTo>
                    <a:pt x="4205427" y="10972"/>
                  </a:lnTo>
                  <a:lnTo>
                    <a:pt x="4206367" y="8864"/>
                  </a:lnTo>
                  <a:close/>
                </a:path>
                <a:path w="4365625" h="2085339">
                  <a:moveTo>
                    <a:pt x="4293641" y="2072030"/>
                  </a:moveTo>
                  <a:lnTo>
                    <a:pt x="4293171" y="2070620"/>
                  </a:lnTo>
                  <a:lnTo>
                    <a:pt x="4292943" y="2069223"/>
                  </a:lnTo>
                  <a:lnTo>
                    <a:pt x="4291533" y="2069223"/>
                  </a:lnTo>
                  <a:lnTo>
                    <a:pt x="4290834" y="2069465"/>
                  </a:lnTo>
                  <a:lnTo>
                    <a:pt x="4290606" y="2071090"/>
                  </a:lnTo>
                  <a:lnTo>
                    <a:pt x="4290377" y="2072487"/>
                  </a:lnTo>
                  <a:lnTo>
                    <a:pt x="4290377" y="2073897"/>
                  </a:lnTo>
                  <a:lnTo>
                    <a:pt x="4290136" y="2074125"/>
                  </a:lnTo>
                  <a:lnTo>
                    <a:pt x="4291076" y="2074824"/>
                  </a:lnTo>
                  <a:lnTo>
                    <a:pt x="4291304" y="2074824"/>
                  </a:lnTo>
                  <a:lnTo>
                    <a:pt x="4293400" y="2074125"/>
                  </a:lnTo>
                  <a:lnTo>
                    <a:pt x="4293400" y="2073656"/>
                  </a:lnTo>
                  <a:lnTo>
                    <a:pt x="4293641" y="2072030"/>
                  </a:lnTo>
                  <a:close/>
                </a:path>
                <a:path w="4365625" h="2085339">
                  <a:moveTo>
                    <a:pt x="4365510" y="2047519"/>
                  </a:moveTo>
                  <a:lnTo>
                    <a:pt x="4363415" y="2045195"/>
                  </a:lnTo>
                  <a:lnTo>
                    <a:pt x="4361319" y="2045195"/>
                  </a:lnTo>
                  <a:lnTo>
                    <a:pt x="4358983" y="2047519"/>
                  </a:lnTo>
                  <a:lnTo>
                    <a:pt x="4361078" y="2049856"/>
                  </a:lnTo>
                  <a:lnTo>
                    <a:pt x="4363415" y="2049856"/>
                  </a:lnTo>
                  <a:lnTo>
                    <a:pt x="4365510" y="204751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20" name="object 120"/>
            <p:cNvSpPr/>
            <p:nvPr/>
          </p:nvSpPr>
          <p:spPr>
            <a:xfrm>
              <a:off x="1102525" y="4160925"/>
              <a:ext cx="4601210" cy="2169160"/>
            </a:xfrm>
            <a:custGeom>
              <a:avLst/>
              <a:gdLst/>
              <a:ahLst/>
              <a:cxnLst/>
              <a:rect l="l" t="t" r="r" b="b"/>
              <a:pathLst>
                <a:path w="4601210" h="2169160">
                  <a:moveTo>
                    <a:pt x="5600" y="9575"/>
                  </a:moveTo>
                  <a:lnTo>
                    <a:pt x="4902" y="7467"/>
                  </a:lnTo>
                  <a:lnTo>
                    <a:pt x="4432" y="7467"/>
                  </a:lnTo>
                  <a:lnTo>
                    <a:pt x="2794" y="7239"/>
                  </a:lnTo>
                  <a:lnTo>
                    <a:pt x="1397" y="7708"/>
                  </a:lnTo>
                  <a:lnTo>
                    <a:pt x="0" y="7937"/>
                  </a:lnTo>
                  <a:lnTo>
                    <a:pt x="0" y="9334"/>
                  </a:lnTo>
                  <a:lnTo>
                    <a:pt x="228" y="10033"/>
                  </a:lnTo>
                  <a:lnTo>
                    <a:pt x="1625" y="10274"/>
                  </a:lnTo>
                  <a:lnTo>
                    <a:pt x="3263" y="10502"/>
                  </a:lnTo>
                  <a:lnTo>
                    <a:pt x="4660" y="10502"/>
                  </a:lnTo>
                  <a:lnTo>
                    <a:pt x="4902" y="10731"/>
                  </a:lnTo>
                  <a:lnTo>
                    <a:pt x="5600" y="9804"/>
                  </a:lnTo>
                  <a:lnTo>
                    <a:pt x="5600" y="9575"/>
                  </a:lnTo>
                  <a:close/>
                </a:path>
                <a:path w="4601210" h="2169160">
                  <a:moveTo>
                    <a:pt x="222389" y="2113330"/>
                  </a:moveTo>
                  <a:lnTo>
                    <a:pt x="220052" y="2110765"/>
                  </a:lnTo>
                  <a:lnTo>
                    <a:pt x="217957" y="2110765"/>
                  </a:lnTo>
                  <a:lnTo>
                    <a:pt x="215861" y="2113330"/>
                  </a:lnTo>
                  <a:lnTo>
                    <a:pt x="217957" y="2115667"/>
                  </a:lnTo>
                  <a:lnTo>
                    <a:pt x="220294" y="2115667"/>
                  </a:lnTo>
                  <a:lnTo>
                    <a:pt x="222389" y="2113330"/>
                  </a:lnTo>
                  <a:close/>
                </a:path>
                <a:path w="4601210" h="2169160">
                  <a:moveTo>
                    <a:pt x="278168" y="7467"/>
                  </a:moveTo>
                  <a:lnTo>
                    <a:pt x="277698" y="6070"/>
                  </a:lnTo>
                  <a:lnTo>
                    <a:pt x="277469" y="4673"/>
                  </a:lnTo>
                  <a:lnTo>
                    <a:pt x="276059" y="4673"/>
                  </a:lnTo>
                  <a:lnTo>
                    <a:pt x="275361" y="4902"/>
                  </a:lnTo>
                  <a:lnTo>
                    <a:pt x="275132" y="6540"/>
                  </a:lnTo>
                  <a:lnTo>
                    <a:pt x="274891" y="7937"/>
                  </a:lnTo>
                  <a:lnTo>
                    <a:pt x="274891" y="9334"/>
                  </a:lnTo>
                  <a:lnTo>
                    <a:pt x="274662" y="9575"/>
                  </a:lnTo>
                  <a:lnTo>
                    <a:pt x="275602" y="10274"/>
                  </a:lnTo>
                  <a:lnTo>
                    <a:pt x="275831" y="10274"/>
                  </a:lnTo>
                  <a:lnTo>
                    <a:pt x="277926" y="9575"/>
                  </a:lnTo>
                  <a:lnTo>
                    <a:pt x="277926" y="9105"/>
                  </a:lnTo>
                  <a:lnTo>
                    <a:pt x="278168" y="7467"/>
                  </a:lnTo>
                  <a:close/>
                </a:path>
                <a:path w="4601210" h="2169160">
                  <a:moveTo>
                    <a:pt x="320167" y="2100732"/>
                  </a:moveTo>
                  <a:lnTo>
                    <a:pt x="319468" y="2098636"/>
                  </a:lnTo>
                  <a:lnTo>
                    <a:pt x="318998" y="2098636"/>
                  </a:lnTo>
                  <a:lnTo>
                    <a:pt x="317373" y="2098395"/>
                  </a:lnTo>
                  <a:lnTo>
                    <a:pt x="315963" y="2098865"/>
                  </a:lnTo>
                  <a:lnTo>
                    <a:pt x="314566" y="2099094"/>
                  </a:lnTo>
                  <a:lnTo>
                    <a:pt x="314566" y="2100503"/>
                  </a:lnTo>
                  <a:lnTo>
                    <a:pt x="314807" y="2101202"/>
                  </a:lnTo>
                  <a:lnTo>
                    <a:pt x="316204" y="2101430"/>
                  </a:lnTo>
                  <a:lnTo>
                    <a:pt x="317830" y="2101659"/>
                  </a:lnTo>
                  <a:lnTo>
                    <a:pt x="319239" y="2101659"/>
                  </a:lnTo>
                  <a:lnTo>
                    <a:pt x="319468" y="2101900"/>
                  </a:lnTo>
                  <a:lnTo>
                    <a:pt x="320167" y="2100961"/>
                  </a:lnTo>
                  <a:lnTo>
                    <a:pt x="320167" y="2100732"/>
                  </a:lnTo>
                  <a:close/>
                </a:path>
                <a:path w="4601210" h="2169160">
                  <a:moveTo>
                    <a:pt x="353542" y="2096770"/>
                  </a:moveTo>
                  <a:lnTo>
                    <a:pt x="351205" y="2094433"/>
                  </a:lnTo>
                  <a:lnTo>
                    <a:pt x="349110" y="2094433"/>
                  </a:lnTo>
                  <a:lnTo>
                    <a:pt x="347002" y="2096770"/>
                  </a:lnTo>
                  <a:lnTo>
                    <a:pt x="349110" y="2099094"/>
                  </a:lnTo>
                  <a:lnTo>
                    <a:pt x="351434" y="2099094"/>
                  </a:lnTo>
                  <a:lnTo>
                    <a:pt x="353542" y="2096770"/>
                  </a:lnTo>
                  <a:close/>
                </a:path>
                <a:path w="4601210" h="2169160">
                  <a:moveTo>
                    <a:pt x="403250" y="2146465"/>
                  </a:moveTo>
                  <a:lnTo>
                    <a:pt x="400913" y="2144369"/>
                  </a:lnTo>
                  <a:lnTo>
                    <a:pt x="398576" y="2146465"/>
                  </a:lnTo>
                  <a:lnTo>
                    <a:pt x="398576" y="2148802"/>
                  </a:lnTo>
                  <a:lnTo>
                    <a:pt x="400913" y="2150910"/>
                  </a:lnTo>
                  <a:lnTo>
                    <a:pt x="403250" y="2148802"/>
                  </a:lnTo>
                  <a:lnTo>
                    <a:pt x="403250" y="2146465"/>
                  </a:lnTo>
                  <a:close/>
                </a:path>
                <a:path w="4601210" h="2169160">
                  <a:moveTo>
                    <a:pt x="418414" y="2090000"/>
                  </a:moveTo>
                  <a:lnTo>
                    <a:pt x="418185" y="2089302"/>
                  </a:lnTo>
                  <a:lnTo>
                    <a:pt x="416775" y="2089061"/>
                  </a:lnTo>
                  <a:lnTo>
                    <a:pt x="415150" y="2088832"/>
                  </a:lnTo>
                  <a:lnTo>
                    <a:pt x="413753" y="2088832"/>
                  </a:lnTo>
                  <a:lnTo>
                    <a:pt x="413512" y="2088591"/>
                  </a:lnTo>
                  <a:lnTo>
                    <a:pt x="412813" y="2089531"/>
                  </a:lnTo>
                  <a:lnTo>
                    <a:pt x="412813" y="2089759"/>
                  </a:lnTo>
                  <a:lnTo>
                    <a:pt x="413512" y="2091867"/>
                  </a:lnTo>
                  <a:lnTo>
                    <a:pt x="413981" y="2091867"/>
                  </a:lnTo>
                  <a:lnTo>
                    <a:pt x="415620" y="2092096"/>
                  </a:lnTo>
                  <a:lnTo>
                    <a:pt x="417017" y="2091626"/>
                  </a:lnTo>
                  <a:lnTo>
                    <a:pt x="418414" y="2091397"/>
                  </a:lnTo>
                  <a:lnTo>
                    <a:pt x="418414" y="2090000"/>
                  </a:lnTo>
                  <a:close/>
                </a:path>
                <a:path w="4601210" h="2169160">
                  <a:moveTo>
                    <a:pt x="451319" y="8407"/>
                  </a:moveTo>
                  <a:lnTo>
                    <a:pt x="449453" y="6769"/>
                  </a:lnTo>
                  <a:lnTo>
                    <a:pt x="447586" y="6769"/>
                  </a:lnTo>
                  <a:lnTo>
                    <a:pt x="445947" y="9575"/>
                  </a:lnTo>
                  <a:lnTo>
                    <a:pt x="447586" y="8864"/>
                  </a:lnTo>
                  <a:lnTo>
                    <a:pt x="450151" y="12839"/>
                  </a:lnTo>
                  <a:lnTo>
                    <a:pt x="451319" y="8407"/>
                  </a:lnTo>
                  <a:close/>
                </a:path>
                <a:path w="4601210" h="2169160">
                  <a:moveTo>
                    <a:pt x="458317" y="2132939"/>
                  </a:moveTo>
                  <a:lnTo>
                    <a:pt x="456222" y="2130602"/>
                  </a:lnTo>
                  <a:lnTo>
                    <a:pt x="453885" y="2130602"/>
                  </a:lnTo>
                  <a:lnTo>
                    <a:pt x="451789" y="2132939"/>
                  </a:lnTo>
                  <a:lnTo>
                    <a:pt x="453885" y="2135263"/>
                  </a:lnTo>
                  <a:lnTo>
                    <a:pt x="456222" y="2135263"/>
                  </a:lnTo>
                  <a:lnTo>
                    <a:pt x="458317" y="2132939"/>
                  </a:lnTo>
                  <a:close/>
                </a:path>
                <a:path w="4601210" h="2169160">
                  <a:moveTo>
                    <a:pt x="531825" y="2142731"/>
                  </a:moveTo>
                  <a:lnTo>
                    <a:pt x="528332" y="2141575"/>
                  </a:lnTo>
                  <a:lnTo>
                    <a:pt x="526465" y="2143442"/>
                  </a:lnTo>
                  <a:lnTo>
                    <a:pt x="526694" y="2145068"/>
                  </a:lnTo>
                  <a:lnTo>
                    <a:pt x="528789" y="2147874"/>
                  </a:lnTo>
                  <a:lnTo>
                    <a:pt x="530898" y="2144839"/>
                  </a:lnTo>
                  <a:lnTo>
                    <a:pt x="531825" y="2142731"/>
                  </a:lnTo>
                  <a:close/>
                </a:path>
                <a:path w="4601210" h="2169160">
                  <a:moveTo>
                    <a:pt x="575932" y="2166074"/>
                  </a:moveTo>
                  <a:lnTo>
                    <a:pt x="575703" y="2165375"/>
                  </a:lnTo>
                  <a:lnTo>
                    <a:pt x="575703" y="2164677"/>
                  </a:lnTo>
                  <a:lnTo>
                    <a:pt x="574306" y="2164435"/>
                  </a:lnTo>
                  <a:lnTo>
                    <a:pt x="572668" y="2164207"/>
                  </a:lnTo>
                  <a:lnTo>
                    <a:pt x="571271" y="2164207"/>
                  </a:lnTo>
                  <a:lnTo>
                    <a:pt x="571030" y="2163978"/>
                  </a:lnTo>
                  <a:lnTo>
                    <a:pt x="570331" y="2164905"/>
                  </a:lnTo>
                  <a:lnTo>
                    <a:pt x="570331" y="2165134"/>
                  </a:lnTo>
                  <a:lnTo>
                    <a:pt x="571030" y="2167242"/>
                  </a:lnTo>
                  <a:lnTo>
                    <a:pt x="571500" y="2167242"/>
                  </a:lnTo>
                  <a:lnTo>
                    <a:pt x="573138" y="2167471"/>
                  </a:lnTo>
                  <a:lnTo>
                    <a:pt x="574535" y="2167001"/>
                  </a:lnTo>
                  <a:lnTo>
                    <a:pt x="575932" y="2166772"/>
                  </a:lnTo>
                  <a:lnTo>
                    <a:pt x="575932" y="2166074"/>
                  </a:lnTo>
                  <a:close/>
                </a:path>
                <a:path w="4601210" h="2169160">
                  <a:moveTo>
                    <a:pt x="589470" y="326948"/>
                  </a:moveTo>
                  <a:lnTo>
                    <a:pt x="587133" y="324612"/>
                  </a:lnTo>
                  <a:lnTo>
                    <a:pt x="585038" y="324612"/>
                  </a:lnTo>
                  <a:lnTo>
                    <a:pt x="582930" y="326948"/>
                  </a:lnTo>
                  <a:lnTo>
                    <a:pt x="585038" y="329272"/>
                  </a:lnTo>
                  <a:lnTo>
                    <a:pt x="587362" y="329272"/>
                  </a:lnTo>
                  <a:lnTo>
                    <a:pt x="589470" y="326948"/>
                  </a:lnTo>
                  <a:close/>
                </a:path>
                <a:path w="4601210" h="2169160">
                  <a:moveTo>
                    <a:pt x="605802" y="323672"/>
                  </a:moveTo>
                  <a:lnTo>
                    <a:pt x="603707" y="321348"/>
                  </a:lnTo>
                  <a:lnTo>
                    <a:pt x="601370" y="321348"/>
                  </a:lnTo>
                  <a:lnTo>
                    <a:pt x="599274" y="323672"/>
                  </a:lnTo>
                  <a:lnTo>
                    <a:pt x="601370" y="326009"/>
                  </a:lnTo>
                  <a:lnTo>
                    <a:pt x="603707" y="326009"/>
                  </a:lnTo>
                  <a:lnTo>
                    <a:pt x="605802" y="323672"/>
                  </a:lnTo>
                  <a:close/>
                </a:path>
                <a:path w="4601210" h="2169160">
                  <a:moveTo>
                    <a:pt x="615607" y="328574"/>
                  </a:moveTo>
                  <a:lnTo>
                    <a:pt x="613740" y="325310"/>
                  </a:lnTo>
                  <a:lnTo>
                    <a:pt x="609307" y="326707"/>
                  </a:lnTo>
                  <a:lnTo>
                    <a:pt x="610476" y="330212"/>
                  </a:lnTo>
                  <a:lnTo>
                    <a:pt x="613511" y="327875"/>
                  </a:lnTo>
                  <a:lnTo>
                    <a:pt x="615607" y="328574"/>
                  </a:lnTo>
                  <a:close/>
                </a:path>
                <a:path w="4601210" h="2169160">
                  <a:moveTo>
                    <a:pt x="628446" y="2155571"/>
                  </a:moveTo>
                  <a:lnTo>
                    <a:pt x="624001" y="2154174"/>
                  </a:lnTo>
                  <a:lnTo>
                    <a:pt x="622134" y="2157438"/>
                  </a:lnTo>
                  <a:lnTo>
                    <a:pt x="624243" y="2156968"/>
                  </a:lnTo>
                  <a:lnTo>
                    <a:pt x="627278" y="2159076"/>
                  </a:lnTo>
                  <a:lnTo>
                    <a:pt x="627976" y="2156968"/>
                  </a:lnTo>
                  <a:lnTo>
                    <a:pt x="628446" y="2155571"/>
                  </a:lnTo>
                  <a:close/>
                </a:path>
                <a:path w="4601210" h="2169160">
                  <a:moveTo>
                    <a:pt x="628675" y="4203"/>
                  </a:moveTo>
                  <a:lnTo>
                    <a:pt x="626808" y="698"/>
                  </a:lnTo>
                  <a:lnTo>
                    <a:pt x="622376" y="2336"/>
                  </a:lnTo>
                  <a:lnTo>
                    <a:pt x="623544" y="5842"/>
                  </a:lnTo>
                  <a:lnTo>
                    <a:pt x="626579" y="3505"/>
                  </a:lnTo>
                  <a:lnTo>
                    <a:pt x="628675" y="4203"/>
                  </a:lnTo>
                  <a:close/>
                </a:path>
                <a:path w="4601210" h="2169160">
                  <a:moveTo>
                    <a:pt x="629373" y="189725"/>
                  </a:moveTo>
                  <a:lnTo>
                    <a:pt x="627037" y="187629"/>
                  </a:lnTo>
                  <a:lnTo>
                    <a:pt x="624713" y="189725"/>
                  </a:lnTo>
                  <a:lnTo>
                    <a:pt x="624713" y="192062"/>
                  </a:lnTo>
                  <a:lnTo>
                    <a:pt x="627037" y="194157"/>
                  </a:lnTo>
                  <a:lnTo>
                    <a:pt x="629373" y="192062"/>
                  </a:lnTo>
                  <a:lnTo>
                    <a:pt x="629373" y="189725"/>
                  </a:lnTo>
                  <a:close/>
                </a:path>
                <a:path w="4601210" h="2169160">
                  <a:moveTo>
                    <a:pt x="693775" y="188798"/>
                  </a:moveTo>
                  <a:lnTo>
                    <a:pt x="691908" y="187159"/>
                  </a:lnTo>
                  <a:lnTo>
                    <a:pt x="690041" y="187159"/>
                  </a:lnTo>
                  <a:lnTo>
                    <a:pt x="688416" y="189953"/>
                  </a:lnTo>
                  <a:lnTo>
                    <a:pt x="690054" y="189255"/>
                  </a:lnTo>
                  <a:lnTo>
                    <a:pt x="692619" y="193230"/>
                  </a:lnTo>
                  <a:lnTo>
                    <a:pt x="693775" y="188798"/>
                  </a:lnTo>
                  <a:close/>
                </a:path>
                <a:path w="4601210" h="2169160">
                  <a:moveTo>
                    <a:pt x="694245" y="2091867"/>
                  </a:moveTo>
                  <a:lnTo>
                    <a:pt x="692848" y="2091867"/>
                  </a:lnTo>
                  <a:lnTo>
                    <a:pt x="691210" y="2091397"/>
                  </a:lnTo>
                  <a:lnTo>
                    <a:pt x="689813" y="2092096"/>
                  </a:lnTo>
                  <a:lnTo>
                    <a:pt x="688886" y="2092325"/>
                  </a:lnTo>
                  <a:lnTo>
                    <a:pt x="688416" y="2093963"/>
                  </a:lnTo>
                  <a:lnTo>
                    <a:pt x="687717" y="2095131"/>
                  </a:lnTo>
                  <a:lnTo>
                    <a:pt x="689343" y="2095131"/>
                  </a:lnTo>
                  <a:lnTo>
                    <a:pt x="690981" y="2095360"/>
                  </a:lnTo>
                  <a:lnTo>
                    <a:pt x="692150" y="2094903"/>
                  </a:lnTo>
                  <a:lnTo>
                    <a:pt x="693077" y="2094661"/>
                  </a:lnTo>
                  <a:lnTo>
                    <a:pt x="693547" y="2093036"/>
                  </a:lnTo>
                  <a:lnTo>
                    <a:pt x="694245" y="2091867"/>
                  </a:lnTo>
                  <a:close/>
                </a:path>
                <a:path w="4601210" h="2169160">
                  <a:moveTo>
                    <a:pt x="695883" y="330441"/>
                  </a:moveTo>
                  <a:lnTo>
                    <a:pt x="693547" y="327406"/>
                  </a:lnTo>
                  <a:lnTo>
                    <a:pt x="694245" y="325310"/>
                  </a:lnTo>
                  <a:lnTo>
                    <a:pt x="690981" y="327177"/>
                  </a:lnTo>
                  <a:lnTo>
                    <a:pt x="692378" y="331609"/>
                  </a:lnTo>
                  <a:lnTo>
                    <a:pt x="695883" y="330441"/>
                  </a:lnTo>
                  <a:close/>
                </a:path>
                <a:path w="4601210" h="2169160">
                  <a:moveTo>
                    <a:pt x="989914" y="329514"/>
                  </a:moveTo>
                  <a:lnTo>
                    <a:pt x="989685" y="327875"/>
                  </a:lnTo>
                  <a:lnTo>
                    <a:pt x="987590" y="325081"/>
                  </a:lnTo>
                  <a:lnTo>
                    <a:pt x="985481" y="328104"/>
                  </a:lnTo>
                  <a:lnTo>
                    <a:pt x="984554" y="330212"/>
                  </a:lnTo>
                  <a:lnTo>
                    <a:pt x="988047" y="331381"/>
                  </a:lnTo>
                  <a:lnTo>
                    <a:pt x="989914" y="329514"/>
                  </a:lnTo>
                  <a:close/>
                </a:path>
                <a:path w="4601210" h="2169160">
                  <a:moveTo>
                    <a:pt x="1022121" y="2565"/>
                  </a:moveTo>
                  <a:lnTo>
                    <a:pt x="1019784" y="0"/>
                  </a:lnTo>
                  <a:lnTo>
                    <a:pt x="1017689" y="0"/>
                  </a:lnTo>
                  <a:lnTo>
                    <a:pt x="1015593" y="2565"/>
                  </a:lnTo>
                  <a:lnTo>
                    <a:pt x="1017689" y="4902"/>
                  </a:lnTo>
                  <a:lnTo>
                    <a:pt x="1020025" y="4902"/>
                  </a:lnTo>
                  <a:lnTo>
                    <a:pt x="1022121" y="2565"/>
                  </a:lnTo>
                  <a:close/>
                </a:path>
                <a:path w="4601210" h="2169160">
                  <a:moveTo>
                    <a:pt x="1139507" y="2100732"/>
                  </a:moveTo>
                  <a:lnTo>
                    <a:pt x="1138809" y="2098636"/>
                  </a:lnTo>
                  <a:lnTo>
                    <a:pt x="1138339" y="2098636"/>
                  </a:lnTo>
                  <a:lnTo>
                    <a:pt x="1136700" y="2098395"/>
                  </a:lnTo>
                  <a:lnTo>
                    <a:pt x="1135303" y="2098865"/>
                  </a:lnTo>
                  <a:lnTo>
                    <a:pt x="1133906" y="2099094"/>
                  </a:lnTo>
                  <a:lnTo>
                    <a:pt x="1133906" y="2100503"/>
                  </a:lnTo>
                  <a:lnTo>
                    <a:pt x="1134135" y="2101202"/>
                  </a:lnTo>
                  <a:lnTo>
                    <a:pt x="1135532" y="2101430"/>
                  </a:lnTo>
                  <a:lnTo>
                    <a:pt x="1137170" y="2101659"/>
                  </a:lnTo>
                  <a:lnTo>
                    <a:pt x="1138567" y="2101659"/>
                  </a:lnTo>
                  <a:lnTo>
                    <a:pt x="1138809" y="2101900"/>
                  </a:lnTo>
                  <a:lnTo>
                    <a:pt x="1139507" y="2100961"/>
                  </a:lnTo>
                  <a:lnTo>
                    <a:pt x="1139507" y="2100732"/>
                  </a:lnTo>
                  <a:close/>
                </a:path>
                <a:path w="4601210" h="2169160">
                  <a:moveTo>
                    <a:pt x="1320355" y="2109838"/>
                  </a:moveTo>
                  <a:lnTo>
                    <a:pt x="1318260" y="2107501"/>
                  </a:lnTo>
                  <a:lnTo>
                    <a:pt x="1315923" y="2107501"/>
                  </a:lnTo>
                  <a:lnTo>
                    <a:pt x="1313827" y="2109838"/>
                  </a:lnTo>
                  <a:lnTo>
                    <a:pt x="1315923" y="2112403"/>
                  </a:lnTo>
                  <a:lnTo>
                    <a:pt x="1318031" y="2112403"/>
                  </a:lnTo>
                  <a:lnTo>
                    <a:pt x="1320355" y="2109838"/>
                  </a:lnTo>
                  <a:close/>
                </a:path>
                <a:path w="4601210" h="2169160">
                  <a:moveTo>
                    <a:pt x="1327124" y="5842"/>
                  </a:moveTo>
                  <a:lnTo>
                    <a:pt x="1324089" y="3733"/>
                  </a:lnTo>
                  <a:lnTo>
                    <a:pt x="1321993" y="2565"/>
                  </a:lnTo>
                  <a:lnTo>
                    <a:pt x="1320825" y="6299"/>
                  </a:lnTo>
                  <a:lnTo>
                    <a:pt x="1322692" y="8166"/>
                  </a:lnTo>
                  <a:lnTo>
                    <a:pt x="1324330" y="7937"/>
                  </a:lnTo>
                  <a:lnTo>
                    <a:pt x="1327124" y="5842"/>
                  </a:lnTo>
                  <a:close/>
                </a:path>
                <a:path w="4601210" h="2169160">
                  <a:moveTo>
                    <a:pt x="1378927" y="2126640"/>
                  </a:moveTo>
                  <a:lnTo>
                    <a:pt x="1378699" y="2125929"/>
                  </a:lnTo>
                  <a:lnTo>
                    <a:pt x="1378699" y="2125230"/>
                  </a:lnTo>
                  <a:lnTo>
                    <a:pt x="1377302" y="2125002"/>
                  </a:lnTo>
                  <a:lnTo>
                    <a:pt x="1375664" y="2124773"/>
                  </a:lnTo>
                  <a:lnTo>
                    <a:pt x="1374267" y="2124773"/>
                  </a:lnTo>
                  <a:lnTo>
                    <a:pt x="1374038" y="2124532"/>
                  </a:lnTo>
                  <a:lnTo>
                    <a:pt x="1373339" y="2125472"/>
                  </a:lnTo>
                  <a:lnTo>
                    <a:pt x="1373339" y="2125700"/>
                  </a:lnTo>
                  <a:lnTo>
                    <a:pt x="1374038" y="2127796"/>
                  </a:lnTo>
                  <a:lnTo>
                    <a:pt x="1374495" y="2127796"/>
                  </a:lnTo>
                  <a:lnTo>
                    <a:pt x="1376133" y="2128037"/>
                  </a:lnTo>
                  <a:lnTo>
                    <a:pt x="1377530" y="2127567"/>
                  </a:lnTo>
                  <a:lnTo>
                    <a:pt x="1378927" y="2127339"/>
                  </a:lnTo>
                  <a:lnTo>
                    <a:pt x="1378927" y="2126640"/>
                  </a:lnTo>
                  <a:close/>
                </a:path>
                <a:path w="4601210" h="2169160">
                  <a:moveTo>
                    <a:pt x="1441704" y="2132469"/>
                  </a:moveTo>
                  <a:lnTo>
                    <a:pt x="1440776" y="2131771"/>
                  </a:lnTo>
                  <a:lnTo>
                    <a:pt x="1440535" y="2131771"/>
                  </a:lnTo>
                  <a:lnTo>
                    <a:pt x="1438440" y="2132469"/>
                  </a:lnTo>
                  <a:lnTo>
                    <a:pt x="1438440" y="2132939"/>
                  </a:lnTo>
                  <a:lnTo>
                    <a:pt x="1438211" y="2134565"/>
                  </a:lnTo>
                  <a:lnTo>
                    <a:pt x="1438681" y="2135975"/>
                  </a:lnTo>
                  <a:lnTo>
                    <a:pt x="1438910" y="2137372"/>
                  </a:lnTo>
                  <a:lnTo>
                    <a:pt x="1440307" y="2137372"/>
                  </a:lnTo>
                  <a:lnTo>
                    <a:pt x="1441005" y="2137130"/>
                  </a:lnTo>
                  <a:lnTo>
                    <a:pt x="1441246" y="2135733"/>
                  </a:lnTo>
                  <a:lnTo>
                    <a:pt x="1441475" y="2134095"/>
                  </a:lnTo>
                  <a:lnTo>
                    <a:pt x="1441475" y="2132698"/>
                  </a:lnTo>
                  <a:lnTo>
                    <a:pt x="1441704" y="2132469"/>
                  </a:lnTo>
                  <a:close/>
                </a:path>
                <a:path w="4601210" h="2169160">
                  <a:moveTo>
                    <a:pt x="1537385" y="191820"/>
                  </a:moveTo>
                  <a:lnTo>
                    <a:pt x="1537157" y="190195"/>
                  </a:lnTo>
                  <a:lnTo>
                    <a:pt x="1535049" y="187388"/>
                  </a:lnTo>
                  <a:lnTo>
                    <a:pt x="1532953" y="190423"/>
                  </a:lnTo>
                  <a:lnTo>
                    <a:pt x="1532013" y="192532"/>
                  </a:lnTo>
                  <a:lnTo>
                    <a:pt x="1535518" y="193687"/>
                  </a:lnTo>
                  <a:lnTo>
                    <a:pt x="1537385" y="191820"/>
                  </a:lnTo>
                  <a:close/>
                </a:path>
                <a:path w="4601210" h="2169160">
                  <a:moveTo>
                    <a:pt x="1543926" y="2112403"/>
                  </a:moveTo>
                  <a:lnTo>
                    <a:pt x="1543685" y="2110765"/>
                  </a:lnTo>
                  <a:lnTo>
                    <a:pt x="1541589" y="2107971"/>
                  </a:lnTo>
                  <a:lnTo>
                    <a:pt x="1539481" y="2110994"/>
                  </a:lnTo>
                  <a:lnTo>
                    <a:pt x="1538554" y="2113102"/>
                  </a:lnTo>
                  <a:lnTo>
                    <a:pt x="1542059" y="2114499"/>
                  </a:lnTo>
                  <a:lnTo>
                    <a:pt x="1543926" y="2112403"/>
                  </a:lnTo>
                  <a:close/>
                </a:path>
                <a:path w="4601210" h="2169160">
                  <a:moveTo>
                    <a:pt x="1575892" y="2159076"/>
                  </a:moveTo>
                  <a:lnTo>
                    <a:pt x="1573796" y="2156739"/>
                  </a:lnTo>
                  <a:lnTo>
                    <a:pt x="1571459" y="2156739"/>
                  </a:lnTo>
                  <a:lnTo>
                    <a:pt x="1569351" y="2159076"/>
                  </a:lnTo>
                  <a:lnTo>
                    <a:pt x="1571688" y="2161400"/>
                  </a:lnTo>
                  <a:lnTo>
                    <a:pt x="1573796" y="2161400"/>
                  </a:lnTo>
                  <a:lnTo>
                    <a:pt x="1575892" y="2159076"/>
                  </a:lnTo>
                  <a:close/>
                </a:path>
                <a:path w="4601210" h="2169160">
                  <a:moveTo>
                    <a:pt x="1796884" y="5842"/>
                  </a:moveTo>
                  <a:lnTo>
                    <a:pt x="1793151" y="4203"/>
                  </a:lnTo>
                  <a:lnTo>
                    <a:pt x="1792224" y="6299"/>
                  </a:lnTo>
                  <a:lnTo>
                    <a:pt x="1791512" y="8166"/>
                  </a:lnTo>
                  <a:lnTo>
                    <a:pt x="1794090" y="10731"/>
                  </a:lnTo>
                  <a:lnTo>
                    <a:pt x="1795957" y="7937"/>
                  </a:lnTo>
                  <a:lnTo>
                    <a:pt x="1796884" y="5842"/>
                  </a:lnTo>
                  <a:close/>
                </a:path>
                <a:path w="4601210" h="2169160">
                  <a:moveTo>
                    <a:pt x="1883702" y="3505"/>
                  </a:moveTo>
                  <a:lnTo>
                    <a:pt x="1883460" y="2806"/>
                  </a:lnTo>
                  <a:lnTo>
                    <a:pt x="1883460" y="1397"/>
                  </a:lnTo>
                  <a:lnTo>
                    <a:pt x="1882063" y="1168"/>
                  </a:lnTo>
                  <a:lnTo>
                    <a:pt x="1880425" y="939"/>
                  </a:lnTo>
                  <a:lnTo>
                    <a:pt x="1879028" y="939"/>
                  </a:lnTo>
                  <a:lnTo>
                    <a:pt x="1878799" y="698"/>
                  </a:lnTo>
                  <a:lnTo>
                    <a:pt x="1878101" y="1638"/>
                  </a:lnTo>
                  <a:lnTo>
                    <a:pt x="1878101" y="1866"/>
                  </a:lnTo>
                  <a:lnTo>
                    <a:pt x="1878799" y="3975"/>
                  </a:lnTo>
                  <a:lnTo>
                    <a:pt x="1879257" y="3975"/>
                  </a:lnTo>
                  <a:lnTo>
                    <a:pt x="1880895" y="4203"/>
                  </a:lnTo>
                  <a:lnTo>
                    <a:pt x="1882292" y="3733"/>
                  </a:lnTo>
                  <a:lnTo>
                    <a:pt x="1883702" y="3505"/>
                  </a:lnTo>
                  <a:close/>
                </a:path>
                <a:path w="4601210" h="2169160">
                  <a:moveTo>
                    <a:pt x="1900504" y="7467"/>
                  </a:moveTo>
                  <a:lnTo>
                    <a:pt x="1900034" y="6070"/>
                  </a:lnTo>
                  <a:lnTo>
                    <a:pt x="1899793" y="4673"/>
                  </a:lnTo>
                  <a:lnTo>
                    <a:pt x="1898396" y="4673"/>
                  </a:lnTo>
                  <a:lnTo>
                    <a:pt x="1897697" y="4902"/>
                  </a:lnTo>
                  <a:lnTo>
                    <a:pt x="1897468" y="6299"/>
                  </a:lnTo>
                  <a:lnTo>
                    <a:pt x="1897227" y="7937"/>
                  </a:lnTo>
                  <a:lnTo>
                    <a:pt x="1897227" y="9334"/>
                  </a:lnTo>
                  <a:lnTo>
                    <a:pt x="1896999" y="9575"/>
                  </a:lnTo>
                  <a:lnTo>
                    <a:pt x="1897926" y="10274"/>
                  </a:lnTo>
                  <a:lnTo>
                    <a:pt x="1898167" y="10274"/>
                  </a:lnTo>
                  <a:lnTo>
                    <a:pt x="1900262" y="9575"/>
                  </a:lnTo>
                  <a:lnTo>
                    <a:pt x="1900262" y="9105"/>
                  </a:lnTo>
                  <a:lnTo>
                    <a:pt x="1900504" y="7467"/>
                  </a:lnTo>
                  <a:close/>
                </a:path>
                <a:path w="4601210" h="2169160">
                  <a:moveTo>
                    <a:pt x="1906562" y="324370"/>
                  </a:moveTo>
                  <a:lnTo>
                    <a:pt x="1905863" y="322275"/>
                  </a:lnTo>
                  <a:lnTo>
                    <a:pt x="1905393" y="322275"/>
                  </a:lnTo>
                  <a:lnTo>
                    <a:pt x="1903768" y="322046"/>
                  </a:lnTo>
                  <a:lnTo>
                    <a:pt x="1902371" y="322503"/>
                  </a:lnTo>
                  <a:lnTo>
                    <a:pt x="1900961" y="322745"/>
                  </a:lnTo>
                  <a:lnTo>
                    <a:pt x="1900961" y="324142"/>
                  </a:lnTo>
                  <a:lnTo>
                    <a:pt x="1901202" y="324840"/>
                  </a:lnTo>
                  <a:lnTo>
                    <a:pt x="1902828" y="325081"/>
                  </a:lnTo>
                  <a:lnTo>
                    <a:pt x="1904238" y="325310"/>
                  </a:lnTo>
                  <a:lnTo>
                    <a:pt x="1905635" y="325310"/>
                  </a:lnTo>
                  <a:lnTo>
                    <a:pt x="1905863" y="325539"/>
                  </a:lnTo>
                  <a:lnTo>
                    <a:pt x="1906562" y="324612"/>
                  </a:lnTo>
                  <a:lnTo>
                    <a:pt x="1906562" y="324370"/>
                  </a:lnTo>
                  <a:close/>
                </a:path>
                <a:path w="4601210" h="2169160">
                  <a:moveTo>
                    <a:pt x="2228367" y="2086495"/>
                  </a:moveTo>
                  <a:lnTo>
                    <a:pt x="2227440" y="2085797"/>
                  </a:lnTo>
                  <a:lnTo>
                    <a:pt x="2227211" y="2085797"/>
                  </a:lnTo>
                  <a:lnTo>
                    <a:pt x="2225103" y="2086495"/>
                  </a:lnTo>
                  <a:lnTo>
                    <a:pt x="2225103" y="2086965"/>
                  </a:lnTo>
                  <a:lnTo>
                    <a:pt x="2224875" y="2088591"/>
                  </a:lnTo>
                  <a:lnTo>
                    <a:pt x="2225344" y="2090000"/>
                  </a:lnTo>
                  <a:lnTo>
                    <a:pt x="2225573" y="2091397"/>
                  </a:lnTo>
                  <a:lnTo>
                    <a:pt x="2226970" y="2091397"/>
                  </a:lnTo>
                  <a:lnTo>
                    <a:pt x="2227669" y="2091156"/>
                  </a:lnTo>
                  <a:lnTo>
                    <a:pt x="2227910" y="2089531"/>
                  </a:lnTo>
                  <a:lnTo>
                    <a:pt x="2228138" y="2088134"/>
                  </a:lnTo>
                  <a:lnTo>
                    <a:pt x="2228138" y="2086724"/>
                  </a:lnTo>
                  <a:lnTo>
                    <a:pt x="2228367" y="2086495"/>
                  </a:lnTo>
                  <a:close/>
                </a:path>
                <a:path w="4601210" h="2169160">
                  <a:moveTo>
                    <a:pt x="2234908" y="2138997"/>
                  </a:moveTo>
                  <a:lnTo>
                    <a:pt x="2233968" y="2138299"/>
                  </a:lnTo>
                  <a:lnTo>
                    <a:pt x="2233739" y="2138299"/>
                  </a:lnTo>
                  <a:lnTo>
                    <a:pt x="2231644" y="2138997"/>
                  </a:lnTo>
                  <a:lnTo>
                    <a:pt x="2231644" y="2139467"/>
                  </a:lnTo>
                  <a:lnTo>
                    <a:pt x="2231402" y="2141105"/>
                  </a:lnTo>
                  <a:lnTo>
                    <a:pt x="2231872" y="2142502"/>
                  </a:lnTo>
                  <a:lnTo>
                    <a:pt x="2232101" y="2143899"/>
                  </a:lnTo>
                  <a:lnTo>
                    <a:pt x="2233511" y="2143899"/>
                  </a:lnTo>
                  <a:lnTo>
                    <a:pt x="2234209" y="2143671"/>
                  </a:lnTo>
                  <a:lnTo>
                    <a:pt x="2234438" y="2142032"/>
                  </a:lnTo>
                  <a:lnTo>
                    <a:pt x="2234679" y="2140635"/>
                  </a:lnTo>
                  <a:lnTo>
                    <a:pt x="2234679" y="2139238"/>
                  </a:lnTo>
                  <a:lnTo>
                    <a:pt x="2234908" y="2138997"/>
                  </a:lnTo>
                  <a:close/>
                </a:path>
                <a:path w="4601210" h="2169160">
                  <a:moveTo>
                    <a:pt x="2280183" y="5372"/>
                  </a:moveTo>
                  <a:lnTo>
                    <a:pt x="2278316" y="3505"/>
                  </a:lnTo>
                  <a:lnTo>
                    <a:pt x="2276678" y="3733"/>
                  </a:lnTo>
                  <a:lnTo>
                    <a:pt x="2273884" y="5842"/>
                  </a:lnTo>
                  <a:lnTo>
                    <a:pt x="2276906" y="7937"/>
                  </a:lnTo>
                  <a:lnTo>
                    <a:pt x="2278773" y="8864"/>
                  </a:lnTo>
                  <a:lnTo>
                    <a:pt x="2280183" y="5372"/>
                  </a:lnTo>
                  <a:close/>
                </a:path>
                <a:path w="4601210" h="2169160">
                  <a:moveTo>
                    <a:pt x="2299779" y="2108"/>
                  </a:moveTo>
                  <a:lnTo>
                    <a:pt x="2297912" y="241"/>
                  </a:lnTo>
                  <a:lnTo>
                    <a:pt x="2296287" y="469"/>
                  </a:lnTo>
                  <a:lnTo>
                    <a:pt x="2293480" y="2565"/>
                  </a:lnTo>
                  <a:lnTo>
                    <a:pt x="2296515" y="4673"/>
                  </a:lnTo>
                  <a:lnTo>
                    <a:pt x="2298611" y="5600"/>
                  </a:lnTo>
                  <a:lnTo>
                    <a:pt x="2299779" y="2108"/>
                  </a:lnTo>
                  <a:close/>
                </a:path>
                <a:path w="4601210" h="2169160">
                  <a:moveTo>
                    <a:pt x="2314016" y="2087664"/>
                  </a:moveTo>
                  <a:lnTo>
                    <a:pt x="2311679" y="2085327"/>
                  </a:lnTo>
                  <a:lnTo>
                    <a:pt x="2309355" y="2087435"/>
                  </a:lnTo>
                  <a:lnTo>
                    <a:pt x="2309355" y="2089759"/>
                  </a:lnTo>
                  <a:lnTo>
                    <a:pt x="2311679" y="2091867"/>
                  </a:lnTo>
                  <a:lnTo>
                    <a:pt x="2314016" y="2089759"/>
                  </a:lnTo>
                  <a:lnTo>
                    <a:pt x="2314016" y="2087664"/>
                  </a:lnTo>
                  <a:close/>
                </a:path>
                <a:path w="4601210" h="2169160">
                  <a:moveTo>
                    <a:pt x="2329891" y="2103297"/>
                  </a:moveTo>
                  <a:lnTo>
                    <a:pt x="2327783" y="2100961"/>
                  </a:lnTo>
                  <a:lnTo>
                    <a:pt x="2325446" y="2100961"/>
                  </a:lnTo>
                  <a:lnTo>
                    <a:pt x="2323350" y="2103297"/>
                  </a:lnTo>
                  <a:lnTo>
                    <a:pt x="2325446" y="2105634"/>
                  </a:lnTo>
                  <a:lnTo>
                    <a:pt x="2327554" y="2105634"/>
                  </a:lnTo>
                  <a:lnTo>
                    <a:pt x="2329891" y="2103297"/>
                  </a:lnTo>
                  <a:close/>
                </a:path>
                <a:path w="4601210" h="2169160">
                  <a:moveTo>
                    <a:pt x="2367229" y="2156041"/>
                  </a:moveTo>
                  <a:lnTo>
                    <a:pt x="2363724" y="2154402"/>
                  </a:lnTo>
                  <a:lnTo>
                    <a:pt x="2361857" y="2156510"/>
                  </a:lnTo>
                  <a:lnTo>
                    <a:pt x="2362085" y="2158136"/>
                  </a:lnTo>
                  <a:lnTo>
                    <a:pt x="2364194" y="2160943"/>
                  </a:lnTo>
                  <a:lnTo>
                    <a:pt x="2366289" y="2158136"/>
                  </a:lnTo>
                  <a:lnTo>
                    <a:pt x="2367229" y="2156041"/>
                  </a:lnTo>
                  <a:close/>
                </a:path>
                <a:path w="4601210" h="2169160">
                  <a:moveTo>
                    <a:pt x="2372360" y="2144369"/>
                  </a:moveTo>
                  <a:lnTo>
                    <a:pt x="2370493" y="2141105"/>
                  </a:lnTo>
                  <a:lnTo>
                    <a:pt x="2366060" y="2142502"/>
                  </a:lnTo>
                  <a:lnTo>
                    <a:pt x="2367229" y="2146008"/>
                  </a:lnTo>
                  <a:lnTo>
                    <a:pt x="2370264" y="2143671"/>
                  </a:lnTo>
                  <a:lnTo>
                    <a:pt x="2372360" y="2144369"/>
                  </a:lnTo>
                  <a:close/>
                </a:path>
                <a:path w="4601210" h="2169160">
                  <a:moveTo>
                    <a:pt x="2389390" y="2126869"/>
                  </a:moveTo>
                  <a:lnTo>
                    <a:pt x="2387054" y="2124773"/>
                  </a:lnTo>
                  <a:lnTo>
                    <a:pt x="2384729" y="2126869"/>
                  </a:lnTo>
                  <a:lnTo>
                    <a:pt x="2384729" y="2128964"/>
                  </a:lnTo>
                  <a:lnTo>
                    <a:pt x="2387054" y="2131301"/>
                  </a:lnTo>
                  <a:lnTo>
                    <a:pt x="2389390" y="2129205"/>
                  </a:lnTo>
                  <a:lnTo>
                    <a:pt x="2389390" y="2126869"/>
                  </a:lnTo>
                  <a:close/>
                </a:path>
                <a:path w="4601210" h="2169160">
                  <a:moveTo>
                    <a:pt x="2401760" y="2087194"/>
                  </a:moveTo>
                  <a:lnTo>
                    <a:pt x="2400592" y="2083701"/>
                  </a:lnTo>
                  <a:lnTo>
                    <a:pt x="2397556" y="2086025"/>
                  </a:lnTo>
                  <a:lnTo>
                    <a:pt x="2395461" y="2085327"/>
                  </a:lnTo>
                  <a:lnTo>
                    <a:pt x="2397328" y="2088832"/>
                  </a:lnTo>
                  <a:lnTo>
                    <a:pt x="2401760" y="2087194"/>
                  </a:lnTo>
                  <a:close/>
                </a:path>
                <a:path w="4601210" h="2169160">
                  <a:moveTo>
                    <a:pt x="2408529" y="2104936"/>
                  </a:moveTo>
                  <a:lnTo>
                    <a:pt x="2406434" y="2101659"/>
                  </a:lnTo>
                  <a:lnTo>
                    <a:pt x="2402230" y="2103069"/>
                  </a:lnTo>
                  <a:lnTo>
                    <a:pt x="2403398" y="2106561"/>
                  </a:lnTo>
                  <a:lnTo>
                    <a:pt x="2406434" y="2104237"/>
                  </a:lnTo>
                  <a:lnTo>
                    <a:pt x="2408529" y="2104936"/>
                  </a:lnTo>
                  <a:close/>
                </a:path>
                <a:path w="4601210" h="2169160">
                  <a:moveTo>
                    <a:pt x="2529408" y="2106104"/>
                  </a:moveTo>
                  <a:lnTo>
                    <a:pt x="2527312" y="2104237"/>
                  </a:lnTo>
                  <a:lnTo>
                    <a:pt x="2525674" y="2104466"/>
                  </a:lnTo>
                  <a:lnTo>
                    <a:pt x="2522880" y="2106561"/>
                  </a:lnTo>
                  <a:lnTo>
                    <a:pt x="2525915" y="2108898"/>
                  </a:lnTo>
                  <a:lnTo>
                    <a:pt x="2528011" y="2109838"/>
                  </a:lnTo>
                  <a:lnTo>
                    <a:pt x="2529408" y="2106104"/>
                  </a:lnTo>
                  <a:close/>
                </a:path>
                <a:path w="4601210" h="2169160">
                  <a:moveTo>
                    <a:pt x="2661031" y="2116137"/>
                  </a:moveTo>
                  <a:lnTo>
                    <a:pt x="2660091" y="2115439"/>
                  </a:lnTo>
                  <a:lnTo>
                    <a:pt x="2659862" y="2115439"/>
                  </a:lnTo>
                  <a:lnTo>
                    <a:pt x="2657754" y="2116137"/>
                  </a:lnTo>
                  <a:lnTo>
                    <a:pt x="2657754" y="2116594"/>
                  </a:lnTo>
                  <a:lnTo>
                    <a:pt x="2657525" y="2118233"/>
                  </a:lnTo>
                  <a:lnTo>
                    <a:pt x="2657995" y="2119630"/>
                  </a:lnTo>
                  <a:lnTo>
                    <a:pt x="2658224" y="2121039"/>
                  </a:lnTo>
                  <a:lnTo>
                    <a:pt x="2658922" y="2121039"/>
                  </a:lnTo>
                  <a:lnTo>
                    <a:pt x="2659621" y="2120798"/>
                  </a:lnTo>
                  <a:lnTo>
                    <a:pt x="2660332" y="2120798"/>
                  </a:lnTo>
                  <a:lnTo>
                    <a:pt x="2660561" y="2119160"/>
                  </a:lnTo>
                  <a:lnTo>
                    <a:pt x="2660789" y="2117763"/>
                  </a:lnTo>
                  <a:lnTo>
                    <a:pt x="2660789" y="2116366"/>
                  </a:lnTo>
                  <a:lnTo>
                    <a:pt x="2661031" y="2116137"/>
                  </a:lnTo>
                  <a:close/>
                </a:path>
                <a:path w="4601210" h="2169160">
                  <a:moveTo>
                    <a:pt x="2680398" y="2111705"/>
                  </a:moveTo>
                  <a:lnTo>
                    <a:pt x="2679700" y="2110536"/>
                  </a:lnTo>
                  <a:lnTo>
                    <a:pt x="2679230" y="2108898"/>
                  </a:lnTo>
                  <a:lnTo>
                    <a:pt x="2678290" y="2108670"/>
                  </a:lnTo>
                  <a:lnTo>
                    <a:pt x="2676893" y="2107971"/>
                  </a:lnTo>
                  <a:lnTo>
                    <a:pt x="2675267" y="2108428"/>
                  </a:lnTo>
                  <a:lnTo>
                    <a:pt x="2673858" y="2108428"/>
                  </a:lnTo>
                  <a:lnTo>
                    <a:pt x="2674556" y="2109368"/>
                  </a:lnTo>
                  <a:lnTo>
                    <a:pt x="2675026" y="2110994"/>
                  </a:lnTo>
                  <a:lnTo>
                    <a:pt x="2677363" y="2112162"/>
                  </a:lnTo>
                  <a:lnTo>
                    <a:pt x="2679001" y="2111705"/>
                  </a:lnTo>
                  <a:lnTo>
                    <a:pt x="2680398" y="2111705"/>
                  </a:lnTo>
                  <a:close/>
                </a:path>
                <a:path w="4601210" h="2169160">
                  <a:moveTo>
                    <a:pt x="2735935" y="2125929"/>
                  </a:moveTo>
                  <a:lnTo>
                    <a:pt x="2733840" y="2124062"/>
                  </a:lnTo>
                  <a:lnTo>
                    <a:pt x="2732201" y="2124303"/>
                  </a:lnTo>
                  <a:lnTo>
                    <a:pt x="2729407" y="2126399"/>
                  </a:lnTo>
                  <a:lnTo>
                    <a:pt x="2732430" y="2128507"/>
                  </a:lnTo>
                  <a:lnTo>
                    <a:pt x="2734538" y="2129434"/>
                  </a:lnTo>
                  <a:lnTo>
                    <a:pt x="2735935" y="2125929"/>
                  </a:lnTo>
                  <a:close/>
                </a:path>
                <a:path w="4601210" h="2169160">
                  <a:moveTo>
                    <a:pt x="2765806" y="2106561"/>
                  </a:moveTo>
                  <a:lnTo>
                    <a:pt x="2763469" y="2104237"/>
                  </a:lnTo>
                  <a:lnTo>
                    <a:pt x="2761373" y="2104237"/>
                  </a:lnTo>
                  <a:lnTo>
                    <a:pt x="2759278" y="2106561"/>
                  </a:lnTo>
                  <a:lnTo>
                    <a:pt x="2761373" y="2108898"/>
                  </a:lnTo>
                  <a:lnTo>
                    <a:pt x="2763710" y="2108898"/>
                  </a:lnTo>
                  <a:lnTo>
                    <a:pt x="2765806" y="2106561"/>
                  </a:lnTo>
                  <a:close/>
                </a:path>
                <a:path w="4601210" h="2169160">
                  <a:moveTo>
                    <a:pt x="2780271" y="2087194"/>
                  </a:moveTo>
                  <a:lnTo>
                    <a:pt x="2776778" y="2085797"/>
                  </a:lnTo>
                  <a:lnTo>
                    <a:pt x="2774912" y="2087664"/>
                  </a:lnTo>
                  <a:lnTo>
                    <a:pt x="2775140" y="2089302"/>
                  </a:lnTo>
                  <a:lnTo>
                    <a:pt x="2777236" y="2092096"/>
                  </a:lnTo>
                  <a:lnTo>
                    <a:pt x="2779344" y="2089302"/>
                  </a:lnTo>
                  <a:lnTo>
                    <a:pt x="2780271" y="2087194"/>
                  </a:lnTo>
                  <a:close/>
                </a:path>
                <a:path w="4601210" h="2169160">
                  <a:moveTo>
                    <a:pt x="2916555" y="2142731"/>
                  </a:moveTo>
                  <a:lnTo>
                    <a:pt x="2914231" y="2140407"/>
                  </a:lnTo>
                  <a:lnTo>
                    <a:pt x="2912122" y="2140407"/>
                  </a:lnTo>
                  <a:lnTo>
                    <a:pt x="2910027" y="2142731"/>
                  </a:lnTo>
                  <a:lnTo>
                    <a:pt x="2912122" y="2145068"/>
                  </a:lnTo>
                  <a:lnTo>
                    <a:pt x="2914459" y="2145068"/>
                  </a:lnTo>
                  <a:lnTo>
                    <a:pt x="2916555" y="2142731"/>
                  </a:lnTo>
                  <a:close/>
                </a:path>
                <a:path w="4601210" h="2169160">
                  <a:moveTo>
                    <a:pt x="2921228" y="2100262"/>
                  </a:moveTo>
                  <a:lnTo>
                    <a:pt x="2917723" y="2098865"/>
                  </a:lnTo>
                  <a:lnTo>
                    <a:pt x="2915856" y="2100732"/>
                  </a:lnTo>
                  <a:lnTo>
                    <a:pt x="2916097" y="2102370"/>
                  </a:lnTo>
                  <a:lnTo>
                    <a:pt x="2918193" y="2105164"/>
                  </a:lnTo>
                  <a:lnTo>
                    <a:pt x="2920288" y="2102370"/>
                  </a:lnTo>
                  <a:lnTo>
                    <a:pt x="2921228" y="2100262"/>
                  </a:lnTo>
                  <a:close/>
                </a:path>
                <a:path w="4601210" h="2169160">
                  <a:moveTo>
                    <a:pt x="2933827" y="321106"/>
                  </a:moveTo>
                  <a:lnTo>
                    <a:pt x="2931261" y="318541"/>
                  </a:lnTo>
                  <a:lnTo>
                    <a:pt x="2929166" y="321576"/>
                  </a:lnTo>
                  <a:lnTo>
                    <a:pt x="2928226" y="323672"/>
                  </a:lnTo>
                  <a:lnTo>
                    <a:pt x="2932188" y="325081"/>
                  </a:lnTo>
                  <a:lnTo>
                    <a:pt x="2933128" y="322973"/>
                  </a:lnTo>
                  <a:lnTo>
                    <a:pt x="2933827" y="321106"/>
                  </a:lnTo>
                  <a:close/>
                </a:path>
                <a:path w="4601210" h="2169160">
                  <a:moveTo>
                    <a:pt x="2940824" y="2116594"/>
                  </a:moveTo>
                  <a:lnTo>
                    <a:pt x="2937332" y="2115439"/>
                  </a:lnTo>
                  <a:lnTo>
                    <a:pt x="2935465" y="2117306"/>
                  </a:lnTo>
                  <a:lnTo>
                    <a:pt x="2935694" y="2118931"/>
                  </a:lnTo>
                  <a:lnTo>
                    <a:pt x="2937789" y="2121738"/>
                  </a:lnTo>
                  <a:lnTo>
                    <a:pt x="2939897" y="2118703"/>
                  </a:lnTo>
                  <a:lnTo>
                    <a:pt x="2940824" y="2116594"/>
                  </a:lnTo>
                  <a:close/>
                </a:path>
                <a:path w="4601210" h="2169160">
                  <a:moveTo>
                    <a:pt x="3021571" y="2132939"/>
                  </a:moveTo>
                  <a:lnTo>
                    <a:pt x="3018536" y="2130831"/>
                  </a:lnTo>
                  <a:lnTo>
                    <a:pt x="3016669" y="2129904"/>
                  </a:lnTo>
                  <a:lnTo>
                    <a:pt x="3015272" y="2133396"/>
                  </a:lnTo>
                  <a:lnTo>
                    <a:pt x="3017139" y="2135263"/>
                  </a:lnTo>
                  <a:lnTo>
                    <a:pt x="3018777" y="2135035"/>
                  </a:lnTo>
                  <a:lnTo>
                    <a:pt x="3021571" y="2132939"/>
                  </a:lnTo>
                  <a:close/>
                </a:path>
                <a:path w="4601210" h="2169160">
                  <a:moveTo>
                    <a:pt x="3260534" y="2113330"/>
                  </a:moveTo>
                  <a:lnTo>
                    <a:pt x="3258439" y="2110765"/>
                  </a:lnTo>
                  <a:lnTo>
                    <a:pt x="3256330" y="2110765"/>
                  </a:lnTo>
                  <a:lnTo>
                    <a:pt x="3254006" y="2113330"/>
                  </a:lnTo>
                  <a:lnTo>
                    <a:pt x="3256102" y="2115667"/>
                  </a:lnTo>
                  <a:lnTo>
                    <a:pt x="3258439" y="2115667"/>
                  </a:lnTo>
                  <a:lnTo>
                    <a:pt x="3260534" y="2113330"/>
                  </a:lnTo>
                  <a:close/>
                </a:path>
                <a:path w="4601210" h="2169160">
                  <a:moveTo>
                    <a:pt x="3454692" y="2090928"/>
                  </a:moveTo>
                  <a:lnTo>
                    <a:pt x="3452355" y="2088591"/>
                  </a:lnTo>
                  <a:lnTo>
                    <a:pt x="3450031" y="2090699"/>
                  </a:lnTo>
                  <a:lnTo>
                    <a:pt x="3450031" y="2093036"/>
                  </a:lnTo>
                  <a:lnTo>
                    <a:pt x="3452355" y="2095131"/>
                  </a:lnTo>
                  <a:lnTo>
                    <a:pt x="3454692" y="2093036"/>
                  </a:lnTo>
                  <a:lnTo>
                    <a:pt x="3454692" y="2090928"/>
                  </a:lnTo>
                  <a:close/>
                </a:path>
                <a:path w="4601210" h="2169160">
                  <a:moveTo>
                    <a:pt x="3490163" y="2155342"/>
                  </a:moveTo>
                  <a:lnTo>
                    <a:pt x="3489236" y="2154631"/>
                  </a:lnTo>
                  <a:lnTo>
                    <a:pt x="3488994" y="2154631"/>
                  </a:lnTo>
                  <a:lnTo>
                    <a:pt x="3486899" y="2155342"/>
                  </a:lnTo>
                  <a:lnTo>
                    <a:pt x="3486899" y="2155799"/>
                  </a:lnTo>
                  <a:lnTo>
                    <a:pt x="3486670" y="2157438"/>
                  </a:lnTo>
                  <a:lnTo>
                    <a:pt x="3487128" y="2158835"/>
                  </a:lnTo>
                  <a:lnTo>
                    <a:pt x="3487369" y="2160244"/>
                  </a:lnTo>
                  <a:lnTo>
                    <a:pt x="3488766" y="2160244"/>
                  </a:lnTo>
                  <a:lnTo>
                    <a:pt x="3489464" y="2160003"/>
                  </a:lnTo>
                  <a:lnTo>
                    <a:pt x="3489693" y="2158365"/>
                  </a:lnTo>
                  <a:lnTo>
                    <a:pt x="3489934" y="2156968"/>
                  </a:lnTo>
                  <a:lnTo>
                    <a:pt x="3489934" y="2155571"/>
                  </a:lnTo>
                  <a:lnTo>
                    <a:pt x="3490163" y="2155342"/>
                  </a:lnTo>
                  <a:close/>
                </a:path>
                <a:path w="4601210" h="2169160">
                  <a:moveTo>
                    <a:pt x="3585845" y="2120328"/>
                  </a:moveTo>
                  <a:lnTo>
                    <a:pt x="3583508" y="2118233"/>
                  </a:lnTo>
                  <a:lnTo>
                    <a:pt x="3581171" y="2120328"/>
                  </a:lnTo>
                  <a:lnTo>
                    <a:pt x="3581171" y="2122665"/>
                  </a:lnTo>
                  <a:lnTo>
                    <a:pt x="3583508" y="2124773"/>
                  </a:lnTo>
                  <a:lnTo>
                    <a:pt x="3585845" y="2122436"/>
                  </a:lnTo>
                  <a:lnTo>
                    <a:pt x="3585845" y="2120328"/>
                  </a:lnTo>
                  <a:close/>
                </a:path>
                <a:path w="4601210" h="2169160">
                  <a:moveTo>
                    <a:pt x="3618509" y="2155101"/>
                  </a:moveTo>
                  <a:lnTo>
                    <a:pt x="3618280" y="2153475"/>
                  </a:lnTo>
                  <a:lnTo>
                    <a:pt x="3616185" y="2150668"/>
                  </a:lnTo>
                  <a:lnTo>
                    <a:pt x="3614077" y="2153704"/>
                  </a:lnTo>
                  <a:lnTo>
                    <a:pt x="3613150" y="2155799"/>
                  </a:lnTo>
                  <a:lnTo>
                    <a:pt x="3616642" y="2156968"/>
                  </a:lnTo>
                  <a:lnTo>
                    <a:pt x="3618509" y="2155101"/>
                  </a:lnTo>
                  <a:close/>
                </a:path>
                <a:path w="4601210" h="2169160">
                  <a:moveTo>
                    <a:pt x="3824338" y="2131301"/>
                  </a:moveTo>
                  <a:lnTo>
                    <a:pt x="3823868" y="2129904"/>
                  </a:lnTo>
                  <a:lnTo>
                    <a:pt x="3823639" y="2128507"/>
                  </a:lnTo>
                  <a:lnTo>
                    <a:pt x="3822471" y="2128507"/>
                  </a:lnTo>
                  <a:lnTo>
                    <a:pt x="3821544" y="2128736"/>
                  </a:lnTo>
                  <a:lnTo>
                    <a:pt x="3821303" y="2130374"/>
                  </a:lnTo>
                  <a:lnTo>
                    <a:pt x="3821074" y="2131771"/>
                  </a:lnTo>
                  <a:lnTo>
                    <a:pt x="3821074" y="2133168"/>
                  </a:lnTo>
                  <a:lnTo>
                    <a:pt x="3820833" y="2133396"/>
                  </a:lnTo>
                  <a:lnTo>
                    <a:pt x="3821773" y="2134108"/>
                  </a:lnTo>
                  <a:lnTo>
                    <a:pt x="3822001" y="2134108"/>
                  </a:lnTo>
                  <a:lnTo>
                    <a:pt x="3824109" y="2133396"/>
                  </a:lnTo>
                  <a:lnTo>
                    <a:pt x="3824109" y="2132939"/>
                  </a:lnTo>
                  <a:lnTo>
                    <a:pt x="3824338" y="2131301"/>
                  </a:lnTo>
                  <a:close/>
                </a:path>
                <a:path w="4601210" h="2169160">
                  <a:moveTo>
                    <a:pt x="3948493" y="2165134"/>
                  </a:moveTo>
                  <a:lnTo>
                    <a:pt x="3946626" y="2163267"/>
                  </a:lnTo>
                  <a:lnTo>
                    <a:pt x="3944988" y="2163508"/>
                  </a:lnTo>
                  <a:lnTo>
                    <a:pt x="3942181" y="2165604"/>
                  </a:lnTo>
                  <a:lnTo>
                    <a:pt x="3944988" y="2167712"/>
                  </a:lnTo>
                  <a:lnTo>
                    <a:pt x="3947083" y="2168639"/>
                  </a:lnTo>
                  <a:lnTo>
                    <a:pt x="3948493" y="2165134"/>
                  </a:lnTo>
                  <a:close/>
                </a:path>
                <a:path w="4601210" h="2169160">
                  <a:moveTo>
                    <a:pt x="4115574" y="2129205"/>
                  </a:moveTo>
                  <a:lnTo>
                    <a:pt x="4115346" y="2128507"/>
                  </a:lnTo>
                  <a:lnTo>
                    <a:pt x="4113707" y="2128266"/>
                  </a:lnTo>
                  <a:lnTo>
                    <a:pt x="4112310" y="2128037"/>
                  </a:lnTo>
                  <a:lnTo>
                    <a:pt x="4110913" y="2128037"/>
                  </a:lnTo>
                  <a:lnTo>
                    <a:pt x="4110672" y="2127796"/>
                  </a:lnTo>
                  <a:lnTo>
                    <a:pt x="4109974" y="2128736"/>
                  </a:lnTo>
                  <a:lnTo>
                    <a:pt x="4109974" y="2128964"/>
                  </a:lnTo>
                  <a:lnTo>
                    <a:pt x="4110672" y="2131072"/>
                  </a:lnTo>
                  <a:lnTo>
                    <a:pt x="4111142" y="2131072"/>
                  </a:lnTo>
                  <a:lnTo>
                    <a:pt x="4112780" y="2131301"/>
                  </a:lnTo>
                  <a:lnTo>
                    <a:pt x="4114177" y="2130831"/>
                  </a:lnTo>
                  <a:lnTo>
                    <a:pt x="4115574" y="2130602"/>
                  </a:lnTo>
                  <a:lnTo>
                    <a:pt x="4115574" y="2129205"/>
                  </a:lnTo>
                  <a:close/>
                </a:path>
                <a:path w="4601210" h="2169160">
                  <a:moveTo>
                    <a:pt x="4132605" y="2093493"/>
                  </a:moveTo>
                  <a:lnTo>
                    <a:pt x="4129811" y="2091397"/>
                  </a:lnTo>
                  <a:lnTo>
                    <a:pt x="4127716" y="2090458"/>
                  </a:lnTo>
                  <a:lnTo>
                    <a:pt x="4126306" y="2093963"/>
                  </a:lnTo>
                  <a:lnTo>
                    <a:pt x="4128173" y="2095830"/>
                  </a:lnTo>
                  <a:lnTo>
                    <a:pt x="4129811" y="2095601"/>
                  </a:lnTo>
                  <a:lnTo>
                    <a:pt x="4132605" y="2093493"/>
                  </a:lnTo>
                  <a:close/>
                </a:path>
                <a:path w="4601210" h="2169160">
                  <a:moveTo>
                    <a:pt x="4142409" y="2103297"/>
                  </a:moveTo>
                  <a:lnTo>
                    <a:pt x="4140073" y="2100961"/>
                  </a:lnTo>
                  <a:lnTo>
                    <a:pt x="4137977" y="2100961"/>
                  </a:lnTo>
                  <a:lnTo>
                    <a:pt x="4135882" y="2103297"/>
                  </a:lnTo>
                  <a:lnTo>
                    <a:pt x="4137977" y="2105634"/>
                  </a:lnTo>
                  <a:lnTo>
                    <a:pt x="4140314" y="2105634"/>
                  </a:lnTo>
                  <a:lnTo>
                    <a:pt x="4142409" y="2103297"/>
                  </a:lnTo>
                  <a:close/>
                </a:path>
                <a:path w="4601210" h="2169160">
                  <a:moveTo>
                    <a:pt x="4299699" y="2565"/>
                  </a:moveTo>
                  <a:lnTo>
                    <a:pt x="4297362" y="0"/>
                  </a:lnTo>
                  <a:lnTo>
                    <a:pt x="4295267" y="0"/>
                  </a:lnTo>
                  <a:lnTo>
                    <a:pt x="4293171" y="2565"/>
                  </a:lnTo>
                  <a:lnTo>
                    <a:pt x="4295267" y="4902"/>
                  </a:lnTo>
                  <a:lnTo>
                    <a:pt x="4297604" y="4902"/>
                  </a:lnTo>
                  <a:lnTo>
                    <a:pt x="4299699" y="2565"/>
                  </a:lnTo>
                  <a:close/>
                </a:path>
                <a:path w="4601210" h="2169160">
                  <a:moveTo>
                    <a:pt x="4424083" y="2165604"/>
                  </a:moveTo>
                  <a:lnTo>
                    <a:pt x="4421975" y="2163267"/>
                  </a:lnTo>
                  <a:lnTo>
                    <a:pt x="4419879" y="2163267"/>
                  </a:lnTo>
                  <a:lnTo>
                    <a:pt x="4417542" y="2165604"/>
                  </a:lnTo>
                  <a:lnTo>
                    <a:pt x="4419651" y="2167940"/>
                  </a:lnTo>
                  <a:lnTo>
                    <a:pt x="4421975" y="2167940"/>
                  </a:lnTo>
                  <a:lnTo>
                    <a:pt x="4424083" y="2165604"/>
                  </a:lnTo>
                  <a:close/>
                </a:path>
                <a:path w="4601210" h="2169160">
                  <a:moveTo>
                    <a:pt x="4522559" y="2159076"/>
                  </a:moveTo>
                  <a:lnTo>
                    <a:pt x="4520463" y="2156739"/>
                  </a:lnTo>
                  <a:lnTo>
                    <a:pt x="4518126" y="2156739"/>
                  </a:lnTo>
                  <a:lnTo>
                    <a:pt x="4516031" y="2159076"/>
                  </a:lnTo>
                  <a:lnTo>
                    <a:pt x="4518126" y="2161400"/>
                  </a:lnTo>
                  <a:lnTo>
                    <a:pt x="4520222" y="2161400"/>
                  </a:lnTo>
                  <a:lnTo>
                    <a:pt x="4522559" y="2159076"/>
                  </a:lnTo>
                  <a:close/>
                </a:path>
                <a:path w="4601210" h="2169160">
                  <a:moveTo>
                    <a:pt x="4532363" y="2128037"/>
                  </a:moveTo>
                  <a:lnTo>
                    <a:pt x="4531893" y="2126640"/>
                  </a:lnTo>
                  <a:lnTo>
                    <a:pt x="4531665" y="2125230"/>
                  </a:lnTo>
                  <a:lnTo>
                    <a:pt x="4530255" y="2125230"/>
                  </a:lnTo>
                  <a:lnTo>
                    <a:pt x="4529556" y="2125472"/>
                  </a:lnTo>
                  <a:lnTo>
                    <a:pt x="4529328" y="2127097"/>
                  </a:lnTo>
                  <a:lnTo>
                    <a:pt x="4529099" y="2128507"/>
                  </a:lnTo>
                  <a:lnTo>
                    <a:pt x="4529099" y="2129904"/>
                  </a:lnTo>
                  <a:lnTo>
                    <a:pt x="4528858" y="2130133"/>
                  </a:lnTo>
                  <a:lnTo>
                    <a:pt x="4529798" y="2130831"/>
                  </a:lnTo>
                  <a:lnTo>
                    <a:pt x="4530026" y="2130831"/>
                  </a:lnTo>
                  <a:lnTo>
                    <a:pt x="4532122" y="2130133"/>
                  </a:lnTo>
                  <a:lnTo>
                    <a:pt x="4532122" y="2129663"/>
                  </a:lnTo>
                  <a:lnTo>
                    <a:pt x="4532363" y="2128037"/>
                  </a:lnTo>
                  <a:close/>
                </a:path>
                <a:path w="4601210" h="2169160">
                  <a:moveTo>
                    <a:pt x="4600740" y="2110536"/>
                  </a:moveTo>
                  <a:lnTo>
                    <a:pt x="4600041" y="2108428"/>
                  </a:lnTo>
                  <a:lnTo>
                    <a:pt x="4599571" y="2108428"/>
                  </a:lnTo>
                  <a:lnTo>
                    <a:pt x="4597933" y="2108200"/>
                  </a:lnTo>
                  <a:lnTo>
                    <a:pt x="4596536" y="2108670"/>
                  </a:lnTo>
                  <a:lnTo>
                    <a:pt x="4595139" y="2108898"/>
                  </a:lnTo>
                  <a:lnTo>
                    <a:pt x="4595139" y="2110295"/>
                  </a:lnTo>
                  <a:lnTo>
                    <a:pt x="4595368" y="2110994"/>
                  </a:lnTo>
                  <a:lnTo>
                    <a:pt x="4597006" y="2111235"/>
                  </a:lnTo>
                  <a:lnTo>
                    <a:pt x="4598403" y="2111464"/>
                  </a:lnTo>
                  <a:lnTo>
                    <a:pt x="4599800" y="2111464"/>
                  </a:lnTo>
                  <a:lnTo>
                    <a:pt x="4600041" y="2111705"/>
                  </a:lnTo>
                  <a:lnTo>
                    <a:pt x="4600740" y="2110765"/>
                  </a:lnTo>
                  <a:lnTo>
                    <a:pt x="4600740" y="211053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21" name="object 121"/>
            <p:cNvSpPr/>
            <p:nvPr/>
          </p:nvSpPr>
          <p:spPr>
            <a:xfrm>
              <a:off x="1085481" y="4154855"/>
              <a:ext cx="4605020" cy="2279650"/>
            </a:xfrm>
            <a:custGeom>
              <a:avLst/>
              <a:gdLst/>
              <a:ahLst/>
              <a:cxnLst/>
              <a:rect l="l" t="t" r="r" b="b"/>
              <a:pathLst>
                <a:path w="4605020" h="2279650">
                  <a:moveTo>
                    <a:pt x="6540" y="2253589"/>
                  </a:moveTo>
                  <a:lnTo>
                    <a:pt x="4432" y="2251252"/>
                  </a:lnTo>
                  <a:lnTo>
                    <a:pt x="2108" y="2251252"/>
                  </a:lnTo>
                  <a:lnTo>
                    <a:pt x="0" y="2253589"/>
                  </a:lnTo>
                  <a:lnTo>
                    <a:pt x="2336" y="2255926"/>
                  </a:lnTo>
                  <a:lnTo>
                    <a:pt x="4432" y="2255926"/>
                  </a:lnTo>
                  <a:lnTo>
                    <a:pt x="6540" y="2253589"/>
                  </a:lnTo>
                  <a:close/>
                </a:path>
                <a:path w="4605020" h="2279650">
                  <a:moveTo>
                    <a:pt x="16103" y="2264092"/>
                  </a:moveTo>
                  <a:lnTo>
                    <a:pt x="15405" y="2261984"/>
                  </a:lnTo>
                  <a:lnTo>
                    <a:pt x="14935" y="2261984"/>
                  </a:lnTo>
                  <a:lnTo>
                    <a:pt x="13309" y="2261755"/>
                  </a:lnTo>
                  <a:lnTo>
                    <a:pt x="11899" y="2262225"/>
                  </a:lnTo>
                  <a:lnTo>
                    <a:pt x="10502" y="2262454"/>
                  </a:lnTo>
                  <a:lnTo>
                    <a:pt x="10502" y="2263851"/>
                  </a:lnTo>
                  <a:lnTo>
                    <a:pt x="10744" y="2264549"/>
                  </a:lnTo>
                  <a:lnTo>
                    <a:pt x="12369" y="2264791"/>
                  </a:lnTo>
                  <a:lnTo>
                    <a:pt x="13766" y="2265019"/>
                  </a:lnTo>
                  <a:lnTo>
                    <a:pt x="15176" y="2265019"/>
                  </a:lnTo>
                  <a:lnTo>
                    <a:pt x="15405" y="2265261"/>
                  </a:lnTo>
                  <a:lnTo>
                    <a:pt x="16103" y="2264321"/>
                  </a:lnTo>
                  <a:lnTo>
                    <a:pt x="16103" y="2264092"/>
                  </a:lnTo>
                  <a:close/>
                </a:path>
                <a:path w="4605020" h="2279650">
                  <a:moveTo>
                    <a:pt x="160794" y="195326"/>
                  </a:moveTo>
                  <a:lnTo>
                    <a:pt x="158686" y="193001"/>
                  </a:lnTo>
                  <a:lnTo>
                    <a:pt x="156362" y="193001"/>
                  </a:lnTo>
                  <a:lnTo>
                    <a:pt x="154254" y="195326"/>
                  </a:lnTo>
                  <a:lnTo>
                    <a:pt x="156362" y="197662"/>
                  </a:lnTo>
                  <a:lnTo>
                    <a:pt x="158457" y="197662"/>
                  </a:lnTo>
                  <a:lnTo>
                    <a:pt x="160794" y="195326"/>
                  </a:lnTo>
                  <a:close/>
                </a:path>
                <a:path w="4605020" h="2279650">
                  <a:moveTo>
                    <a:pt x="373621" y="7708"/>
                  </a:moveTo>
                  <a:lnTo>
                    <a:pt x="371513" y="6769"/>
                  </a:lnTo>
                  <a:lnTo>
                    <a:pt x="369646" y="6070"/>
                  </a:lnTo>
                  <a:lnTo>
                    <a:pt x="367080" y="8636"/>
                  </a:lnTo>
                  <a:lnTo>
                    <a:pt x="369887" y="10744"/>
                  </a:lnTo>
                  <a:lnTo>
                    <a:pt x="371983" y="11671"/>
                  </a:lnTo>
                  <a:lnTo>
                    <a:pt x="373621" y="7708"/>
                  </a:lnTo>
                  <a:close/>
                </a:path>
                <a:path w="4605020" h="2279650">
                  <a:moveTo>
                    <a:pt x="442226" y="195567"/>
                  </a:moveTo>
                  <a:lnTo>
                    <a:pt x="441058" y="192062"/>
                  </a:lnTo>
                  <a:lnTo>
                    <a:pt x="438023" y="194398"/>
                  </a:lnTo>
                  <a:lnTo>
                    <a:pt x="435927" y="193700"/>
                  </a:lnTo>
                  <a:lnTo>
                    <a:pt x="438023" y="196964"/>
                  </a:lnTo>
                  <a:lnTo>
                    <a:pt x="442226" y="195567"/>
                  </a:lnTo>
                  <a:close/>
                </a:path>
                <a:path w="4605020" h="2279650">
                  <a:moveTo>
                    <a:pt x="514794" y="2207844"/>
                  </a:moveTo>
                  <a:lnTo>
                    <a:pt x="512470" y="2205520"/>
                  </a:lnTo>
                  <a:lnTo>
                    <a:pt x="510362" y="2205520"/>
                  </a:lnTo>
                  <a:lnTo>
                    <a:pt x="508266" y="2207844"/>
                  </a:lnTo>
                  <a:lnTo>
                    <a:pt x="510362" y="2210181"/>
                  </a:lnTo>
                  <a:lnTo>
                    <a:pt x="512699" y="2210181"/>
                  </a:lnTo>
                  <a:lnTo>
                    <a:pt x="514794" y="2207844"/>
                  </a:lnTo>
                  <a:close/>
                </a:path>
                <a:path w="4605020" h="2279650">
                  <a:moveTo>
                    <a:pt x="537908" y="194868"/>
                  </a:moveTo>
                  <a:lnTo>
                    <a:pt x="536740" y="193929"/>
                  </a:lnTo>
                  <a:lnTo>
                    <a:pt x="535101" y="193700"/>
                  </a:lnTo>
                  <a:lnTo>
                    <a:pt x="533006" y="193459"/>
                  </a:lnTo>
                  <a:lnTo>
                    <a:pt x="530898" y="193929"/>
                  </a:lnTo>
                  <a:lnTo>
                    <a:pt x="531139" y="196964"/>
                  </a:lnTo>
                  <a:lnTo>
                    <a:pt x="537667" y="196964"/>
                  </a:lnTo>
                  <a:lnTo>
                    <a:pt x="537908" y="194868"/>
                  </a:lnTo>
                  <a:close/>
                </a:path>
                <a:path w="4605020" h="2279650">
                  <a:moveTo>
                    <a:pt x="560768" y="2272957"/>
                  </a:moveTo>
                  <a:lnTo>
                    <a:pt x="559841" y="2272258"/>
                  </a:lnTo>
                  <a:lnTo>
                    <a:pt x="559600" y="2272258"/>
                  </a:lnTo>
                  <a:lnTo>
                    <a:pt x="557504" y="2272957"/>
                  </a:lnTo>
                  <a:lnTo>
                    <a:pt x="557504" y="2273427"/>
                  </a:lnTo>
                  <a:lnTo>
                    <a:pt x="557276" y="2275052"/>
                  </a:lnTo>
                  <a:lnTo>
                    <a:pt x="557733" y="2276462"/>
                  </a:lnTo>
                  <a:lnTo>
                    <a:pt x="557974" y="2277859"/>
                  </a:lnTo>
                  <a:lnTo>
                    <a:pt x="559371" y="2277859"/>
                  </a:lnTo>
                  <a:lnTo>
                    <a:pt x="560070" y="2277618"/>
                  </a:lnTo>
                  <a:lnTo>
                    <a:pt x="560311" y="2276221"/>
                  </a:lnTo>
                  <a:lnTo>
                    <a:pt x="560539" y="2274595"/>
                  </a:lnTo>
                  <a:lnTo>
                    <a:pt x="560539" y="2273185"/>
                  </a:lnTo>
                  <a:lnTo>
                    <a:pt x="560768" y="2272957"/>
                  </a:lnTo>
                  <a:close/>
                </a:path>
                <a:path w="4605020" h="2279650">
                  <a:moveTo>
                    <a:pt x="599973" y="2226983"/>
                  </a:moveTo>
                  <a:lnTo>
                    <a:pt x="599046" y="2226284"/>
                  </a:lnTo>
                  <a:lnTo>
                    <a:pt x="598805" y="2226284"/>
                  </a:lnTo>
                  <a:lnTo>
                    <a:pt x="596709" y="2226983"/>
                  </a:lnTo>
                  <a:lnTo>
                    <a:pt x="596709" y="2227453"/>
                  </a:lnTo>
                  <a:lnTo>
                    <a:pt x="596480" y="2229078"/>
                  </a:lnTo>
                  <a:lnTo>
                    <a:pt x="596950" y="2230488"/>
                  </a:lnTo>
                  <a:lnTo>
                    <a:pt x="597179" y="2231885"/>
                  </a:lnTo>
                  <a:lnTo>
                    <a:pt x="598576" y="2231885"/>
                  </a:lnTo>
                  <a:lnTo>
                    <a:pt x="599274" y="2231656"/>
                  </a:lnTo>
                  <a:lnTo>
                    <a:pt x="599516" y="2230247"/>
                  </a:lnTo>
                  <a:lnTo>
                    <a:pt x="599744" y="2228621"/>
                  </a:lnTo>
                  <a:lnTo>
                    <a:pt x="599744" y="2227211"/>
                  </a:lnTo>
                  <a:lnTo>
                    <a:pt x="599973" y="2226983"/>
                  </a:lnTo>
                  <a:close/>
                </a:path>
                <a:path w="4605020" h="2279650">
                  <a:moveTo>
                    <a:pt x="613041" y="2243785"/>
                  </a:moveTo>
                  <a:lnTo>
                    <a:pt x="610717" y="2241448"/>
                  </a:lnTo>
                  <a:lnTo>
                    <a:pt x="608609" y="2241448"/>
                  </a:lnTo>
                  <a:lnTo>
                    <a:pt x="606513" y="2243785"/>
                  </a:lnTo>
                  <a:lnTo>
                    <a:pt x="608609" y="2246122"/>
                  </a:lnTo>
                  <a:lnTo>
                    <a:pt x="610946" y="2246122"/>
                  </a:lnTo>
                  <a:lnTo>
                    <a:pt x="613041" y="2243785"/>
                  </a:lnTo>
                  <a:close/>
                </a:path>
                <a:path w="4605020" h="2279650">
                  <a:moveTo>
                    <a:pt x="620280" y="2246350"/>
                  </a:moveTo>
                  <a:lnTo>
                    <a:pt x="620052" y="2244725"/>
                  </a:lnTo>
                  <a:lnTo>
                    <a:pt x="617943" y="2241918"/>
                  </a:lnTo>
                  <a:lnTo>
                    <a:pt x="615848" y="2244953"/>
                  </a:lnTo>
                  <a:lnTo>
                    <a:pt x="614908" y="2247049"/>
                  </a:lnTo>
                  <a:lnTo>
                    <a:pt x="618413" y="2248217"/>
                  </a:lnTo>
                  <a:lnTo>
                    <a:pt x="620280" y="2246350"/>
                  </a:lnTo>
                  <a:close/>
                </a:path>
                <a:path w="4605020" h="2279650">
                  <a:moveTo>
                    <a:pt x="620979" y="8636"/>
                  </a:moveTo>
                  <a:lnTo>
                    <a:pt x="617474" y="7467"/>
                  </a:lnTo>
                  <a:lnTo>
                    <a:pt x="615607" y="9334"/>
                  </a:lnTo>
                  <a:lnTo>
                    <a:pt x="615848" y="10972"/>
                  </a:lnTo>
                  <a:lnTo>
                    <a:pt x="617943" y="13779"/>
                  </a:lnTo>
                  <a:lnTo>
                    <a:pt x="620052" y="10744"/>
                  </a:lnTo>
                  <a:lnTo>
                    <a:pt x="620979" y="8636"/>
                  </a:lnTo>
                  <a:close/>
                </a:path>
                <a:path w="4605020" h="2279650">
                  <a:moveTo>
                    <a:pt x="645718" y="2217648"/>
                  </a:moveTo>
                  <a:lnTo>
                    <a:pt x="643623" y="2215311"/>
                  </a:lnTo>
                  <a:lnTo>
                    <a:pt x="641515" y="2215311"/>
                  </a:lnTo>
                  <a:lnTo>
                    <a:pt x="639178" y="2217648"/>
                  </a:lnTo>
                  <a:lnTo>
                    <a:pt x="641286" y="2219985"/>
                  </a:lnTo>
                  <a:lnTo>
                    <a:pt x="643623" y="2219985"/>
                  </a:lnTo>
                  <a:lnTo>
                    <a:pt x="645718" y="2217648"/>
                  </a:lnTo>
                  <a:close/>
                </a:path>
                <a:path w="4605020" h="2279650">
                  <a:moveTo>
                    <a:pt x="645718" y="10274"/>
                  </a:moveTo>
                  <a:lnTo>
                    <a:pt x="643851" y="6769"/>
                  </a:lnTo>
                  <a:lnTo>
                    <a:pt x="639419" y="8407"/>
                  </a:lnTo>
                  <a:lnTo>
                    <a:pt x="640588" y="11912"/>
                  </a:lnTo>
                  <a:lnTo>
                    <a:pt x="643623" y="9575"/>
                  </a:lnTo>
                  <a:lnTo>
                    <a:pt x="645718" y="10274"/>
                  </a:lnTo>
                  <a:close/>
                </a:path>
                <a:path w="4605020" h="2279650">
                  <a:moveTo>
                    <a:pt x="652246" y="2232355"/>
                  </a:moveTo>
                  <a:lnTo>
                    <a:pt x="650151" y="2233053"/>
                  </a:lnTo>
                  <a:lnTo>
                    <a:pt x="647357" y="2230717"/>
                  </a:lnTo>
                  <a:lnTo>
                    <a:pt x="645947" y="2234222"/>
                  </a:lnTo>
                  <a:lnTo>
                    <a:pt x="650379" y="2235619"/>
                  </a:lnTo>
                  <a:lnTo>
                    <a:pt x="651852" y="2233053"/>
                  </a:lnTo>
                  <a:lnTo>
                    <a:pt x="652246" y="2232355"/>
                  </a:lnTo>
                  <a:close/>
                </a:path>
                <a:path w="4605020" h="2279650">
                  <a:moveTo>
                    <a:pt x="658317" y="2270620"/>
                  </a:moveTo>
                  <a:lnTo>
                    <a:pt x="657618" y="2268524"/>
                  </a:lnTo>
                  <a:lnTo>
                    <a:pt x="657148" y="2268524"/>
                  </a:lnTo>
                  <a:lnTo>
                    <a:pt x="655523" y="2268283"/>
                  </a:lnTo>
                  <a:lnTo>
                    <a:pt x="654113" y="2268753"/>
                  </a:lnTo>
                  <a:lnTo>
                    <a:pt x="652716" y="2268994"/>
                  </a:lnTo>
                  <a:lnTo>
                    <a:pt x="652716" y="2269693"/>
                  </a:lnTo>
                  <a:lnTo>
                    <a:pt x="652945" y="2270391"/>
                  </a:lnTo>
                  <a:lnTo>
                    <a:pt x="652945" y="2271090"/>
                  </a:lnTo>
                  <a:lnTo>
                    <a:pt x="654354" y="2271318"/>
                  </a:lnTo>
                  <a:lnTo>
                    <a:pt x="655980" y="2271560"/>
                  </a:lnTo>
                  <a:lnTo>
                    <a:pt x="657390" y="2271560"/>
                  </a:lnTo>
                  <a:lnTo>
                    <a:pt x="657618" y="2271788"/>
                  </a:lnTo>
                  <a:lnTo>
                    <a:pt x="658317" y="2270849"/>
                  </a:lnTo>
                  <a:lnTo>
                    <a:pt x="658317" y="2270620"/>
                  </a:lnTo>
                  <a:close/>
                </a:path>
                <a:path w="4605020" h="2279650">
                  <a:moveTo>
                    <a:pt x="658558" y="2230488"/>
                  </a:moveTo>
                  <a:lnTo>
                    <a:pt x="654113" y="2229078"/>
                  </a:lnTo>
                  <a:lnTo>
                    <a:pt x="652246" y="2232355"/>
                  </a:lnTo>
                  <a:lnTo>
                    <a:pt x="654354" y="2231885"/>
                  </a:lnTo>
                  <a:lnTo>
                    <a:pt x="657390" y="2233980"/>
                  </a:lnTo>
                  <a:lnTo>
                    <a:pt x="658088" y="2231885"/>
                  </a:lnTo>
                  <a:lnTo>
                    <a:pt x="658558" y="2230488"/>
                  </a:lnTo>
                  <a:close/>
                </a:path>
                <a:path w="4605020" h="2279650">
                  <a:moveTo>
                    <a:pt x="773595" y="2217648"/>
                  </a:moveTo>
                  <a:lnTo>
                    <a:pt x="771499" y="2215311"/>
                  </a:lnTo>
                  <a:lnTo>
                    <a:pt x="769162" y="2215311"/>
                  </a:lnTo>
                  <a:lnTo>
                    <a:pt x="767067" y="2217648"/>
                  </a:lnTo>
                  <a:lnTo>
                    <a:pt x="769162" y="2219985"/>
                  </a:lnTo>
                  <a:lnTo>
                    <a:pt x="771499" y="2219985"/>
                  </a:lnTo>
                  <a:lnTo>
                    <a:pt x="773595" y="2217648"/>
                  </a:lnTo>
                  <a:close/>
                </a:path>
                <a:path w="4605020" h="2279650">
                  <a:moveTo>
                    <a:pt x="1000429" y="2336"/>
                  </a:moveTo>
                  <a:lnTo>
                    <a:pt x="998093" y="241"/>
                  </a:lnTo>
                  <a:lnTo>
                    <a:pt x="995756" y="2578"/>
                  </a:lnTo>
                  <a:lnTo>
                    <a:pt x="995756" y="4673"/>
                  </a:lnTo>
                  <a:lnTo>
                    <a:pt x="998093" y="6769"/>
                  </a:lnTo>
                  <a:lnTo>
                    <a:pt x="1000429" y="4673"/>
                  </a:lnTo>
                  <a:lnTo>
                    <a:pt x="1000429" y="2336"/>
                  </a:lnTo>
                  <a:close/>
                </a:path>
                <a:path w="4605020" h="2279650">
                  <a:moveTo>
                    <a:pt x="1209052" y="2237956"/>
                  </a:moveTo>
                  <a:lnTo>
                    <a:pt x="1208354" y="2235847"/>
                  </a:lnTo>
                  <a:lnTo>
                    <a:pt x="1207884" y="2235847"/>
                  </a:lnTo>
                  <a:lnTo>
                    <a:pt x="1206258" y="2235619"/>
                  </a:lnTo>
                  <a:lnTo>
                    <a:pt x="1204849" y="2236089"/>
                  </a:lnTo>
                  <a:lnTo>
                    <a:pt x="1203452" y="2236317"/>
                  </a:lnTo>
                  <a:lnTo>
                    <a:pt x="1203452" y="2237714"/>
                  </a:lnTo>
                  <a:lnTo>
                    <a:pt x="1203680" y="2238413"/>
                  </a:lnTo>
                  <a:lnTo>
                    <a:pt x="1205090" y="2238654"/>
                  </a:lnTo>
                  <a:lnTo>
                    <a:pt x="1206715" y="2238883"/>
                  </a:lnTo>
                  <a:lnTo>
                    <a:pt x="1208125" y="2238883"/>
                  </a:lnTo>
                  <a:lnTo>
                    <a:pt x="1208354" y="2239111"/>
                  </a:lnTo>
                  <a:lnTo>
                    <a:pt x="1209052" y="2238184"/>
                  </a:lnTo>
                  <a:lnTo>
                    <a:pt x="1209052" y="2237956"/>
                  </a:lnTo>
                  <a:close/>
                </a:path>
                <a:path w="4605020" h="2279650">
                  <a:moveTo>
                    <a:pt x="1252931" y="5600"/>
                  </a:moveTo>
                  <a:lnTo>
                    <a:pt x="1250594" y="3505"/>
                  </a:lnTo>
                  <a:lnTo>
                    <a:pt x="1248257" y="5842"/>
                  </a:lnTo>
                  <a:lnTo>
                    <a:pt x="1248257" y="7937"/>
                  </a:lnTo>
                  <a:lnTo>
                    <a:pt x="1250594" y="10045"/>
                  </a:lnTo>
                  <a:lnTo>
                    <a:pt x="1252931" y="7937"/>
                  </a:lnTo>
                  <a:lnTo>
                    <a:pt x="1252931" y="5600"/>
                  </a:lnTo>
                  <a:close/>
                </a:path>
                <a:path w="4605020" h="2279650">
                  <a:moveTo>
                    <a:pt x="1488859" y="4445"/>
                  </a:moveTo>
                  <a:lnTo>
                    <a:pt x="1488617" y="2806"/>
                  </a:lnTo>
                  <a:lnTo>
                    <a:pt x="1486522" y="0"/>
                  </a:lnTo>
                  <a:lnTo>
                    <a:pt x="1484426" y="3035"/>
                  </a:lnTo>
                  <a:lnTo>
                    <a:pt x="1483487" y="5143"/>
                  </a:lnTo>
                  <a:lnTo>
                    <a:pt x="1486992" y="6311"/>
                  </a:lnTo>
                  <a:lnTo>
                    <a:pt x="1488859" y="4445"/>
                  </a:lnTo>
                  <a:close/>
                </a:path>
                <a:path w="4605020" h="2279650">
                  <a:moveTo>
                    <a:pt x="1491424" y="2276691"/>
                  </a:moveTo>
                  <a:lnTo>
                    <a:pt x="1489316" y="2274354"/>
                  </a:lnTo>
                  <a:lnTo>
                    <a:pt x="1486992" y="2274354"/>
                  </a:lnTo>
                  <a:lnTo>
                    <a:pt x="1484884" y="2276691"/>
                  </a:lnTo>
                  <a:lnTo>
                    <a:pt x="1486992" y="2279027"/>
                  </a:lnTo>
                  <a:lnTo>
                    <a:pt x="1489316" y="2279027"/>
                  </a:lnTo>
                  <a:lnTo>
                    <a:pt x="1491424" y="2276691"/>
                  </a:lnTo>
                  <a:close/>
                </a:path>
                <a:path w="4605020" h="2279650">
                  <a:moveTo>
                    <a:pt x="1530629" y="2233980"/>
                  </a:moveTo>
                  <a:lnTo>
                    <a:pt x="1528521" y="2231656"/>
                  </a:lnTo>
                  <a:lnTo>
                    <a:pt x="1526425" y="2231656"/>
                  </a:lnTo>
                  <a:lnTo>
                    <a:pt x="1524088" y="2233980"/>
                  </a:lnTo>
                  <a:lnTo>
                    <a:pt x="1526197" y="2236317"/>
                  </a:lnTo>
                  <a:lnTo>
                    <a:pt x="1528521" y="2236317"/>
                  </a:lnTo>
                  <a:lnTo>
                    <a:pt x="1530629" y="2233980"/>
                  </a:lnTo>
                  <a:close/>
                </a:path>
                <a:path w="4605020" h="2279650">
                  <a:moveTo>
                    <a:pt x="1606702" y="2236546"/>
                  </a:moveTo>
                  <a:lnTo>
                    <a:pt x="1606473" y="2234920"/>
                  </a:lnTo>
                  <a:lnTo>
                    <a:pt x="1604365" y="2232114"/>
                  </a:lnTo>
                  <a:lnTo>
                    <a:pt x="1602270" y="2235149"/>
                  </a:lnTo>
                  <a:lnTo>
                    <a:pt x="1601330" y="2237257"/>
                  </a:lnTo>
                  <a:lnTo>
                    <a:pt x="1604835" y="2238413"/>
                  </a:lnTo>
                  <a:lnTo>
                    <a:pt x="1606702" y="2236546"/>
                  </a:lnTo>
                  <a:close/>
                </a:path>
                <a:path w="4605020" h="2279650">
                  <a:moveTo>
                    <a:pt x="1642173" y="2273427"/>
                  </a:moveTo>
                  <a:lnTo>
                    <a:pt x="1640078" y="2271090"/>
                  </a:lnTo>
                  <a:lnTo>
                    <a:pt x="1637741" y="2271090"/>
                  </a:lnTo>
                  <a:lnTo>
                    <a:pt x="1635645" y="2273427"/>
                  </a:lnTo>
                  <a:lnTo>
                    <a:pt x="1637741" y="2275751"/>
                  </a:lnTo>
                  <a:lnTo>
                    <a:pt x="1640078" y="2275751"/>
                  </a:lnTo>
                  <a:lnTo>
                    <a:pt x="1642173" y="2273427"/>
                  </a:lnTo>
                  <a:close/>
                </a:path>
                <a:path w="4605020" h="2279650">
                  <a:moveTo>
                    <a:pt x="1727352" y="342811"/>
                  </a:moveTo>
                  <a:lnTo>
                    <a:pt x="1725256" y="340487"/>
                  </a:lnTo>
                  <a:lnTo>
                    <a:pt x="1722920" y="340487"/>
                  </a:lnTo>
                  <a:lnTo>
                    <a:pt x="1720811" y="342811"/>
                  </a:lnTo>
                  <a:lnTo>
                    <a:pt x="1722920" y="345147"/>
                  </a:lnTo>
                  <a:lnTo>
                    <a:pt x="1725256" y="345147"/>
                  </a:lnTo>
                  <a:lnTo>
                    <a:pt x="1727352" y="342811"/>
                  </a:lnTo>
                  <a:close/>
                </a:path>
                <a:path w="4605020" h="2279650">
                  <a:moveTo>
                    <a:pt x="1749983" y="3035"/>
                  </a:moveTo>
                  <a:lnTo>
                    <a:pt x="1749755" y="2336"/>
                  </a:lnTo>
                  <a:lnTo>
                    <a:pt x="1749755" y="939"/>
                  </a:lnTo>
                  <a:lnTo>
                    <a:pt x="1748358" y="711"/>
                  </a:lnTo>
                  <a:lnTo>
                    <a:pt x="1746719" y="469"/>
                  </a:lnTo>
                  <a:lnTo>
                    <a:pt x="1745322" y="469"/>
                  </a:lnTo>
                  <a:lnTo>
                    <a:pt x="1745081" y="241"/>
                  </a:lnTo>
                  <a:lnTo>
                    <a:pt x="1744383" y="1168"/>
                  </a:lnTo>
                  <a:lnTo>
                    <a:pt x="1744383" y="1409"/>
                  </a:lnTo>
                  <a:lnTo>
                    <a:pt x="1745081" y="3505"/>
                  </a:lnTo>
                  <a:lnTo>
                    <a:pt x="1745551" y="3505"/>
                  </a:lnTo>
                  <a:lnTo>
                    <a:pt x="1747189" y="3733"/>
                  </a:lnTo>
                  <a:lnTo>
                    <a:pt x="1748586" y="3276"/>
                  </a:lnTo>
                  <a:lnTo>
                    <a:pt x="1749983" y="3035"/>
                  </a:lnTo>
                  <a:close/>
                </a:path>
                <a:path w="4605020" h="2279650">
                  <a:moveTo>
                    <a:pt x="1852663" y="336753"/>
                  </a:moveTo>
                  <a:lnTo>
                    <a:pt x="1850339" y="334645"/>
                  </a:lnTo>
                  <a:lnTo>
                    <a:pt x="1848002" y="336753"/>
                  </a:lnTo>
                  <a:lnTo>
                    <a:pt x="1848002" y="339077"/>
                  </a:lnTo>
                  <a:lnTo>
                    <a:pt x="1850339" y="341185"/>
                  </a:lnTo>
                  <a:lnTo>
                    <a:pt x="1852663" y="339077"/>
                  </a:lnTo>
                  <a:lnTo>
                    <a:pt x="1852663" y="336753"/>
                  </a:lnTo>
                  <a:close/>
                </a:path>
                <a:path w="4605020" h="2279650">
                  <a:moveTo>
                    <a:pt x="2052662" y="2264092"/>
                  </a:moveTo>
                  <a:lnTo>
                    <a:pt x="2050326" y="2261984"/>
                  </a:lnTo>
                  <a:lnTo>
                    <a:pt x="2047989" y="2264092"/>
                  </a:lnTo>
                  <a:lnTo>
                    <a:pt x="2047989" y="2266416"/>
                  </a:lnTo>
                  <a:lnTo>
                    <a:pt x="2050326" y="2268524"/>
                  </a:lnTo>
                  <a:lnTo>
                    <a:pt x="2052662" y="2266188"/>
                  </a:lnTo>
                  <a:lnTo>
                    <a:pt x="2052662" y="2264092"/>
                  </a:lnTo>
                  <a:close/>
                </a:path>
                <a:path w="4605020" h="2279650">
                  <a:moveTo>
                    <a:pt x="2110295" y="332549"/>
                  </a:moveTo>
                  <a:lnTo>
                    <a:pt x="2108428" y="330682"/>
                  </a:lnTo>
                  <a:lnTo>
                    <a:pt x="2106803" y="330911"/>
                  </a:lnTo>
                  <a:lnTo>
                    <a:pt x="2103996" y="333019"/>
                  </a:lnTo>
                  <a:lnTo>
                    <a:pt x="2107031" y="335114"/>
                  </a:lnTo>
                  <a:lnTo>
                    <a:pt x="2109127" y="336042"/>
                  </a:lnTo>
                  <a:lnTo>
                    <a:pt x="2110295" y="332549"/>
                  </a:lnTo>
                  <a:close/>
                </a:path>
                <a:path w="4605020" h="2279650">
                  <a:moveTo>
                    <a:pt x="2134565" y="2251024"/>
                  </a:moveTo>
                  <a:lnTo>
                    <a:pt x="2132241" y="2248687"/>
                  </a:lnTo>
                  <a:lnTo>
                    <a:pt x="2129904" y="2250783"/>
                  </a:lnTo>
                  <a:lnTo>
                    <a:pt x="2129904" y="2253119"/>
                  </a:lnTo>
                  <a:lnTo>
                    <a:pt x="2132241" y="2255215"/>
                  </a:lnTo>
                  <a:lnTo>
                    <a:pt x="2134565" y="2253119"/>
                  </a:lnTo>
                  <a:lnTo>
                    <a:pt x="2134565" y="2251024"/>
                  </a:lnTo>
                  <a:close/>
                </a:path>
                <a:path w="4605020" h="2279650">
                  <a:moveTo>
                    <a:pt x="2218575" y="2228151"/>
                  </a:moveTo>
                  <a:lnTo>
                    <a:pt x="2217877" y="2226056"/>
                  </a:lnTo>
                  <a:lnTo>
                    <a:pt x="2217420" y="2226056"/>
                  </a:lnTo>
                  <a:lnTo>
                    <a:pt x="2215781" y="2225814"/>
                  </a:lnTo>
                  <a:lnTo>
                    <a:pt x="2214384" y="2226284"/>
                  </a:lnTo>
                  <a:lnTo>
                    <a:pt x="2212975" y="2226513"/>
                  </a:lnTo>
                  <a:lnTo>
                    <a:pt x="2212975" y="2227923"/>
                  </a:lnTo>
                  <a:lnTo>
                    <a:pt x="2213216" y="2228621"/>
                  </a:lnTo>
                  <a:lnTo>
                    <a:pt x="2214842" y="2228850"/>
                  </a:lnTo>
                  <a:lnTo>
                    <a:pt x="2216251" y="2229078"/>
                  </a:lnTo>
                  <a:lnTo>
                    <a:pt x="2217648" y="2229078"/>
                  </a:lnTo>
                  <a:lnTo>
                    <a:pt x="2217877" y="2229320"/>
                  </a:lnTo>
                  <a:lnTo>
                    <a:pt x="2218575" y="2228380"/>
                  </a:lnTo>
                  <a:lnTo>
                    <a:pt x="2218575" y="2228151"/>
                  </a:lnTo>
                  <a:close/>
                </a:path>
                <a:path w="4605020" h="2279650">
                  <a:moveTo>
                    <a:pt x="2241677" y="2217178"/>
                  </a:moveTo>
                  <a:lnTo>
                    <a:pt x="2239581" y="2215311"/>
                  </a:lnTo>
                  <a:lnTo>
                    <a:pt x="2237943" y="2215553"/>
                  </a:lnTo>
                  <a:lnTo>
                    <a:pt x="2235149" y="2217648"/>
                  </a:lnTo>
                  <a:lnTo>
                    <a:pt x="2238184" y="2219744"/>
                  </a:lnTo>
                  <a:lnTo>
                    <a:pt x="2240280" y="2220684"/>
                  </a:lnTo>
                  <a:lnTo>
                    <a:pt x="2241677" y="2217178"/>
                  </a:lnTo>
                  <a:close/>
                </a:path>
                <a:path w="4605020" h="2279650">
                  <a:moveTo>
                    <a:pt x="2249144" y="2269223"/>
                  </a:moveTo>
                  <a:lnTo>
                    <a:pt x="2248916" y="2267585"/>
                  </a:lnTo>
                  <a:lnTo>
                    <a:pt x="2246820" y="2264791"/>
                  </a:lnTo>
                  <a:lnTo>
                    <a:pt x="2244712" y="2267826"/>
                  </a:lnTo>
                  <a:lnTo>
                    <a:pt x="2243785" y="2269921"/>
                  </a:lnTo>
                  <a:lnTo>
                    <a:pt x="2247277" y="2271090"/>
                  </a:lnTo>
                  <a:lnTo>
                    <a:pt x="2249144" y="2269223"/>
                  </a:lnTo>
                  <a:close/>
                </a:path>
                <a:path w="4605020" h="2279650">
                  <a:moveTo>
                    <a:pt x="2254986" y="2212746"/>
                  </a:moveTo>
                  <a:lnTo>
                    <a:pt x="2253119" y="2209254"/>
                  </a:lnTo>
                  <a:lnTo>
                    <a:pt x="2248687" y="2210879"/>
                  </a:lnTo>
                  <a:lnTo>
                    <a:pt x="2249855" y="2214384"/>
                  </a:lnTo>
                  <a:lnTo>
                    <a:pt x="2252878" y="2212048"/>
                  </a:lnTo>
                  <a:lnTo>
                    <a:pt x="2254986" y="2212746"/>
                  </a:lnTo>
                  <a:close/>
                </a:path>
                <a:path w="4605020" h="2279650">
                  <a:moveTo>
                    <a:pt x="2327795" y="2200618"/>
                  </a:moveTo>
                  <a:lnTo>
                    <a:pt x="2327554" y="2198979"/>
                  </a:lnTo>
                  <a:lnTo>
                    <a:pt x="2325459" y="2196185"/>
                  </a:lnTo>
                  <a:lnTo>
                    <a:pt x="2323363" y="2198979"/>
                  </a:lnTo>
                  <a:lnTo>
                    <a:pt x="2322423" y="2201075"/>
                  </a:lnTo>
                  <a:lnTo>
                    <a:pt x="2325928" y="2202484"/>
                  </a:lnTo>
                  <a:lnTo>
                    <a:pt x="2327795" y="2200618"/>
                  </a:lnTo>
                  <a:close/>
                </a:path>
                <a:path w="4605020" h="2279650">
                  <a:moveTo>
                    <a:pt x="2331059" y="2251024"/>
                  </a:moveTo>
                  <a:lnTo>
                    <a:pt x="2328722" y="2248687"/>
                  </a:lnTo>
                  <a:lnTo>
                    <a:pt x="2326398" y="2250783"/>
                  </a:lnTo>
                  <a:lnTo>
                    <a:pt x="2326398" y="2253119"/>
                  </a:lnTo>
                  <a:lnTo>
                    <a:pt x="2328722" y="2255215"/>
                  </a:lnTo>
                  <a:lnTo>
                    <a:pt x="2331059" y="2253119"/>
                  </a:lnTo>
                  <a:lnTo>
                    <a:pt x="2331059" y="2251024"/>
                  </a:lnTo>
                  <a:close/>
                </a:path>
                <a:path w="4605020" h="2279650">
                  <a:moveTo>
                    <a:pt x="2420442" y="2191512"/>
                  </a:moveTo>
                  <a:lnTo>
                    <a:pt x="2416937" y="2190343"/>
                  </a:lnTo>
                  <a:lnTo>
                    <a:pt x="2415070" y="2192210"/>
                  </a:lnTo>
                  <a:lnTo>
                    <a:pt x="2415298" y="2193848"/>
                  </a:lnTo>
                  <a:lnTo>
                    <a:pt x="2417407" y="2196642"/>
                  </a:lnTo>
                  <a:lnTo>
                    <a:pt x="2419502" y="2193607"/>
                  </a:lnTo>
                  <a:lnTo>
                    <a:pt x="2420442" y="2191512"/>
                  </a:lnTo>
                  <a:close/>
                </a:path>
                <a:path w="4605020" h="2279650">
                  <a:moveTo>
                    <a:pt x="2495118" y="2208314"/>
                  </a:moveTo>
                  <a:lnTo>
                    <a:pt x="2492781" y="2206218"/>
                  </a:lnTo>
                  <a:lnTo>
                    <a:pt x="2490444" y="2208314"/>
                  </a:lnTo>
                  <a:lnTo>
                    <a:pt x="2490444" y="2210651"/>
                  </a:lnTo>
                  <a:lnTo>
                    <a:pt x="2492781" y="2212746"/>
                  </a:lnTo>
                  <a:lnTo>
                    <a:pt x="2495118" y="2210409"/>
                  </a:lnTo>
                  <a:lnTo>
                    <a:pt x="2495118" y="2208314"/>
                  </a:lnTo>
                  <a:close/>
                </a:path>
                <a:path w="4605020" h="2279650">
                  <a:moveTo>
                    <a:pt x="2524518" y="2246350"/>
                  </a:moveTo>
                  <a:lnTo>
                    <a:pt x="2524290" y="2244725"/>
                  </a:lnTo>
                  <a:lnTo>
                    <a:pt x="2522182" y="2241918"/>
                  </a:lnTo>
                  <a:lnTo>
                    <a:pt x="2520086" y="2244953"/>
                  </a:lnTo>
                  <a:lnTo>
                    <a:pt x="2519146" y="2247049"/>
                  </a:lnTo>
                  <a:lnTo>
                    <a:pt x="2522651" y="2248217"/>
                  </a:lnTo>
                  <a:lnTo>
                    <a:pt x="2524518" y="2246350"/>
                  </a:lnTo>
                  <a:close/>
                </a:path>
                <a:path w="4605020" h="2279650">
                  <a:moveTo>
                    <a:pt x="2685072" y="2203881"/>
                  </a:moveTo>
                  <a:lnTo>
                    <a:pt x="2684843" y="2202243"/>
                  </a:lnTo>
                  <a:lnTo>
                    <a:pt x="2682735" y="2199449"/>
                  </a:lnTo>
                  <a:lnTo>
                    <a:pt x="2680639" y="2202243"/>
                  </a:lnTo>
                  <a:lnTo>
                    <a:pt x="2679700" y="2204351"/>
                  </a:lnTo>
                  <a:lnTo>
                    <a:pt x="2683205" y="2205977"/>
                  </a:lnTo>
                  <a:lnTo>
                    <a:pt x="2685072" y="2203881"/>
                  </a:lnTo>
                  <a:close/>
                </a:path>
                <a:path w="4605020" h="2279650">
                  <a:moveTo>
                    <a:pt x="2760446" y="2237714"/>
                  </a:moveTo>
                  <a:lnTo>
                    <a:pt x="2758109" y="2235619"/>
                  </a:lnTo>
                  <a:lnTo>
                    <a:pt x="2755785" y="2237714"/>
                  </a:lnTo>
                  <a:lnTo>
                    <a:pt x="2755785" y="2240051"/>
                  </a:lnTo>
                  <a:lnTo>
                    <a:pt x="2758109" y="2242147"/>
                  </a:lnTo>
                  <a:lnTo>
                    <a:pt x="2760446" y="2240051"/>
                  </a:lnTo>
                  <a:lnTo>
                    <a:pt x="2760446" y="2237714"/>
                  </a:lnTo>
                  <a:close/>
                </a:path>
                <a:path w="4605020" h="2279650">
                  <a:moveTo>
                    <a:pt x="2763253" y="2194318"/>
                  </a:moveTo>
                  <a:lnTo>
                    <a:pt x="2762313" y="2193607"/>
                  </a:lnTo>
                  <a:lnTo>
                    <a:pt x="2762085" y="2193607"/>
                  </a:lnTo>
                  <a:lnTo>
                    <a:pt x="2759976" y="2194318"/>
                  </a:lnTo>
                  <a:lnTo>
                    <a:pt x="2759976" y="2194776"/>
                  </a:lnTo>
                  <a:lnTo>
                    <a:pt x="2759748" y="2196414"/>
                  </a:lnTo>
                  <a:lnTo>
                    <a:pt x="2760218" y="2197811"/>
                  </a:lnTo>
                  <a:lnTo>
                    <a:pt x="2760446" y="2199208"/>
                  </a:lnTo>
                  <a:lnTo>
                    <a:pt x="2761145" y="2199208"/>
                  </a:lnTo>
                  <a:lnTo>
                    <a:pt x="2761843" y="2198979"/>
                  </a:lnTo>
                  <a:lnTo>
                    <a:pt x="2762554" y="2198979"/>
                  </a:lnTo>
                  <a:lnTo>
                    <a:pt x="2762783" y="2197341"/>
                  </a:lnTo>
                  <a:lnTo>
                    <a:pt x="2763012" y="2195944"/>
                  </a:lnTo>
                  <a:lnTo>
                    <a:pt x="2763012" y="2194547"/>
                  </a:lnTo>
                  <a:lnTo>
                    <a:pt x="2763253" y="2194318"/>
                  </a:lnTo>
                  <a:close/>
                </a:path>
                <a:path w="4605020" h="2279650">
                  <a:moveTo>
                    <a:pt x="2798953" y="2197811"/>
                  </a:moveTo>
                  <a:lnTo>
                    <a:pt x="2794520" y="2196414"/>
                  </a:lnTo>
                  <a:lnTo>
                    <a:pt x="2792653" y="2199678"/>
                  </a:lnTo>
                  <a:lnTo>
                    <a:pt x="2794749" y="2198979"/>
                  </a:lnTo>
                  <a:lnTo>
                    <a:pt x="2797556" y="2201075"/>
                  </a:lnTo>
                  <a:lnTo>
                    <a:pt x="2798457" y="2198979"/>
                  </a:lnTo>
                  <a:lnTo>
                    <a:pt x="2798953" y="2197811"/>
                  </a:lnTo>
                  <a:close/>
                </a:path>
                <a:path w="4605020" h="2279650">
                  <a:moveTo>
                    <a:pt x="2858224" y="2276691"/>
                  </a:moveTo>
                  <a:lnTo>
                    <a:pt x="2856128" y="2274354"/>
                  </a:lnTo>
                  <a:lnTo>
                    <a:pt x="2853791" y="2274354"/>
                  </a:lnTo>
                  <a:lnTo>
                    <a:pt x="2851696" y="2276691"/>
                  </a:lnTo>
                  <a:lnTo>
                    <a:pt x="2853791" y="2279027"/>
                  </a:lnTo>
                  <a:lnTo>
                    <a:pt x="2855887" y="2279027"/>
                  </a:lnTo>
                  <a:lnTo>
                    <a:pt x="2858224" y="2276691"/>
                  </a:lnTo>
                  <a:close/>
                </a:path>
                <a:path w="4605020" h="2279650">
                  <a:moveTo>
                    <a:pt x="2940139" y="2256853"/>
                  </a:moveTo>
                  <a:lnTo>
                    <a:pt x="2938030" y="2254516"/>
                  </a:lnTo>
                  <a:lnTo>
                    <a:pt x="2935706" y="2254516"/>
                  </a:lnTo>
                  <a:lnTo>
                    <a:pt x="2933598" y="2256853"/>
                  </a:lnTo>
                  <a:lnTo>
                    <a:pt x="2935706" y="2259190"/>
                  </a:lnTo>
                  <a:lnTo>
                    <a:pt x="2937802" y="2259190"/>
                  </a:lnTo>
                  <a:lnTo>
                    <a:pt x="2940139" y="2256853"/>
                  </a:lnTo>
                  <a:close/>
                </a:path>
                <a:path w="4605020" h="2279650">
                  <a:moveTo>
                    <a:pt x="2946666" y="2211120"/>
                  </a:moveTo>
                  <a:lnTo>
                    <a:pt x="2944571" y="2208784"/>
                  </a:lnTo>
                  <a:lnTo>
                    <a:pt x="2942234" y="2208784"/>
                  </a:lnTo>
                  <a:lnTo>
                    <a:pt x="2940139" y="2211120"/>
                  </a:lnTo>
                  <a:lnTo>
                    <a:pt x="2942234" y="2213445"/>
                  </a:lnTo>
                  <a:lnTo>
                    <a:pt x="2944342" y="2213445"/>
                  </a:lnTo>
                  <a:lnTo>
                    <a:pt x="2946666" y="2211120"/>
                  </a:lnTo>
                  <a:close/>
                </a:path>
                <a:path w="4605020" h="2279650">
                  <a:moveTo>
                    <a:pt x="2956242" y="2233752"/>
                  </a:moveTo>
                  <a:lnTo>
                    <a:pt x="2951810" y="2232355"/>
                  </a:lnTo>
                  <a:lnTo>
                    <a:pt x="2949943" y="2235619"/>
                  </a:lnTo>
                  <a:lnTo>
                    <a:pt x="2952038" y="2235149"/>
                  </a:lnTo>
                  <a:lnTo>
                    <a:pt x="2955074" y="2237257"/>
                  </a:lnTo>
                  <a:lnTo>
                    <a:pt x="2955772" y="2235149"/>
                  </a:lnTo>
                  <a:lnTo>
                    <a:pt x="2956242" y="2233752"/>
                  </a:lnTo>
                  <a:close/>
                </a:path>
                <a:path w="4605020" h="2279650">
                  <a:moveTo>
                    <a:pt x="2966034" y="2194547"/>
                  </a:moveTo>
                  <a:lnTo>
                    <a:pt x="2961602" y="2193150"/>
                  </a:lnTo>
                  <a:lnTo>
                    <a:pt x="2959735" y="2196414"/>
                  </a:lnTo>
                  <a:lnTo>
                    <a:pt x="2961843" y="2195715"/>
                  </a:lnTo>
                  <a:lnTo>
                    <a:pt x="2964878" y="2197811"/>
                  </a:lnTo>
                  <a:lnTo>
                    <a:pt x="2965627" y="2195715"/>
                  </a:lnTo>
                  <a:lnTo>
                    <a:pt x="2966034" y="2194547"/>
                  </a:lnTo>
                  <a:close/>
                </a:path>
                <a:path w="4605020" h="2279650">
                  <a:moveTo>
                    <a:pt x="3110496" y="2188006"/>
                  </a:moveTo>
                  <a:lnTo>
                    <a:pt x="3108388" y="2185682"/>
                  </a:lnTo>
                  <a:lnTo>
                    <a:pt x="3106051" y="2185682"/>
                  </a:lnTo>
                  <a:lnTo>
                    <a:pt x="3103956" y="2188006"/>
                  </a:lnTo>
                  <a:lnTo>
                    <a:pt x="3106051" y="2190585"/>
                  </a:lnTo>
                  <a:lnTo>
                    <a:pt x="3108388" y="2190585"/>
                  </a:lnTo>
                  <a:lnTo>
                    <a:pt x="3110496" y="2188006"/>
                  </a:lnTo>
                  <a:close/>
                </a:path>
                <a:path w="4605020" h="2279650">
                  <a:moveTo>
                    <a:pt x="3123793" y="2260117"/>
                  </a:moveTo>
                  <a:lnTo>
                    <a:pt x="3120987" y="2258022"/>
                  </a:lnTo>
                  <a:lnTo>
                    <a:pt x="3118891" y="2257082"/>
                  </a:lnTo>
                  <a:lnTo>
                    <a:pt x="3117253" y="2260587"/>
                  </a:lnTo>
                  <a:lnTo>
                    <a:pt x="3119361" y="2262454"/>
                  </a:lnTo>
                  <a:lnTo>
                    <a:pt x="3120987" y="2262225"/>
                  </a:lnTo>
                  <a:lnTo>
                    <a:pt x="3123793" y="2260117"/>
                  </a:lnTo>
                  <a:close/>
                </a:path>
                <a:path w="4605020" h="2279650">
                  <a:moveTo>
                    <a:pt x="3159963" y="2224189"/>
                  </a:moveTo>
                  <a:lnTo>
                    <a:pt x="3156928" y="2222081"/>
                  </a:lnTo>
                  <a:lnTo>
                    <a:pt x="3154832" y="2221153"/>
                  </a:lnTo>
                  <a:lnTo>
                    <a:pt x="3153664" y="2224646"/>
                  </a:lnTo>
                  <a:lnTo>
                    <a:pt x="3155531" y="2226513"/>
                  </a:lnTo>
                  <a:lnTo>
                    <a:pt x="3157169" y="2226284"/>
                  </a:lnTo>
                  <a:lnTo>
                    <a:pt x="3159963" y="2224189"/>
                  </a:lnTo>
                  <a:close/>
                </a:path>
                <a:path w="4605020" h="2279650">
                  <a:moveTo>
                    <a:pt x="3185871" y="5372"/>
                  </a:moveTo>
                  <a:lnTo>
                    <a:pt x="3183763" y="2806"/>
                  </a:lnTo>
                  <a:lnTo>
                    <a:pt x="3181439" y="2806"/>
                  </a:lnTo>
                  <a:lnTo>
                    <a:pt x="3179330" y="5372"/>
                  </a:lnTo>
                  <a:lnTo>
                    <a:pt x="3181439" y="7708"/>
                  </a:lnTo>
                  <a:lnTo>
                    <a:pt x="3183763" y="7708"/>
                  </a:lnTo>
                  <a:lnTo>
                    <a:pt x="3185871" y="5372"/>
                  </a:lnTo>
                  <a:close/>
                </a:path>
                <a:path w="4605020" h="2279650">
                  <a:moveTo>
                    <a:pt x="3268014" y="2249855"/>
                  </a:moveTo>
                  <a:lnTo>
                    <a:pt x="3267075" y="2249157"/>
                  </a:lnTo>
                  <a:lnTo>
                    <a:pt x="3266846" y="2249157"/>
                  </a:lnTo>
                  <a:lnTo>
                    <a:pt x="3264738" y="2249855"/>
                  </a:lnTo>
                  <a:lnTo>
                    <a:pt x="3264738" y="2250325"/>
                  </a:lnTo>
                  <a:lnTo>
                    <a:pt x="3264509" y="2251951"/>
                  </a:lnTo>
                  <a:lnTo>
                    <a:pt x="3264979" y="2253348"/>
                  </a:lnTo>
                  <a:lnTo>
                    <a:pt x="3265208" y="2254758"/>
                  </a:lnTo>
                  <a:lnTo>
                    <a:pt x="3266605" y="2254758"/>
                  </a:lnTo>
                  <a:lnTo>
                    <a:pt x="3267316" y="2254516"/>
                  </a:lnTo>
                  <a:lnTo>
                    <a:pt x="3267545" y="2252891"/>
                  </a:lnTo>
                  <a:lnTo>
                    <a:pt x="3267773" y="2251481"/>
                  </a:lnTo>
                  <a:lnTo>
                    <a:pt x="3267773" y="2250084"/>
                  </a:lnTo>
                  <a:lnTo>
                    <a:pt x="3268014" y="2249855"/>
                  </a:lnTo>
                  <a:close/>
                </a:path>
                <a:path w="4605020" h="2279650">
                  <a:moveTo>
                    <a:pt x="3281540" y="340017"/>
                  </a:moveTo>
                  <a:lnTo>
                    <a:pt x="3279216" y="337908"/>
                  </a:lnTo>
                  <a:lnTo>
                    <a:pt x="3276879" y="340017"/>
                  </a:lnTo>
                  <a:lnTo>
                    <a:pt x="3276879" y="342353"/>
                  </a:lnTo>
                  <a:lnTo>
                    <a:pt x="3279216" y="344449"/>
                  </a:lnTo>
                  <a:lnTo>
                    <a:pt x="3281540" y="342353"/>
                  </a:lnTo>
                  <a:lnTo>
                    <a:pt x="3281540" y="340017"/>
                  </a:lnTo>
                  <a:close/>
                </a:path>
                <a:path w="4605020" h="2279650">
                  <a:moveTo>
                    <a:pt x="3572319" y="2218588"/>
                  </a:moveTo>
                  <a:lnTo>
                    <a:pt x="3572078" y="2217877"/>
                  </a:lnTo>
                  <a:lnTo>
                    <a:pt x="3572078" y="2216480"/>
                  </a:lnTo>
                  <a:lnTo>
                    <a:pt x="3570452" y="2216251"/>
                  </a:lnTo>
                  <a:lnTo>
                    <a:pt x="3569043" y="2216010"/>
                  </a:lnTo>
                  <a:lnTo>
                    <a:pt x="3567646" y="2216010"/>
                  </a:lnTo>
                  <a:lnTo>
                    <a:pt x="3567417" y="2215781"/>
                  </a:lnTo>
                  <a:lnTo>
                    <a:pt x="3566718" y="2216721"/>
                  </a:lnTo>
                  <a:lnTo>
                    <a:pt x="3566718" y="2216950"/>
                  </a:lnTo>
                  <a:lnTo>
                    <a:pt x="3567417" y="2219045"/>
                  </a:lnTo>
                  <a:lnTo>
                    <a:pt x="3567887" y="2219045"/>
                  </a:lnTo>
                  <a:lnTo>
                    <a:pt x="3569512" y="2219287"/>
                  </a:lnTo>
                  <a:lnTo>
                    <a:pt x="3570909" y="2218817"/>
                  </a:lnTo>
                  <a:lnTo>
                    <a:pt x="3572319" y="2218588"/>
                  </a:lnTo>
                  <a:close/>
                </a:path>
                <a:path w="4605020" h="2279650">
                  <a:moveTo>
                    <a:pt x="3642093" y="2230018"/>
                  </a:moveTo>
                  <a:lnTo>
                    <a:pt x="3641852" y="2228380"/>
                  </a:lnTo>
                  <a:lnTo>
                    <a:pt x="3639756" y="2225586"/>
                  </a:lnTo>
                  <a:lnTo>
                    <a:pt x="3637661" y="2228621"/>
                  </a:lnTo>
                  <a:lnTo>
                    <a:pt x="3636721" y="2230717"/>
                  </a:lnTo>
                  <a:lnTo>
                    <a:pt x="3640226" y="2231885"/>
                  </a:lnTo>
                  <a:lnTo>
                    <a:pt x="3642093" y="2230018"/>
                  </a:lnTo>
                  <a:close/>
                </a:path>
                <a:path w="4605020" h="2279650">
                  <a:moveTo>
                    <a:pt x="3654920" y="2276691"/>
                  </a:moveTo>
                  <a:lnTo>
                    <a:pt x="3651897" y="2274595"/>
                  </a:lnTo>
                  <a:lnTo>
                    <a:pt x="3649789" y="2273655"/>
                  </a:lnTo>
                  <a:lnTo>
                    <a:pt x="3648621" y="2277160"/>
                  </a:lnTo>
                  <a:lnTo>
                    <a:pt x="3650488" y="2279027"/>
                  </a:lnTo>
                  <a:lnTo>
                    <a:pt x="3652126" y="2278786"/>
                  </a:lnTo>
                  <a:lnTo>
                    <a:pt x="3654920" y="2276691"/>
                  </a:lnTo>
                  <a:close/>
                </a:path>
                <a:path w="4605020" h="2279650">
                  <a:moveTo>
                    <a:pt x="3662629" y="2237257"/>
                  </a:moveTo>
                  <a:lnTo>
                    <a:pt x="3659365" y="2235847"/>
                  </a:lnTo>
                  <a:lnTo>
                    <a:pt x="3657955" y="2240280"/>
                  </a:lnTo>
                  <a:lnTo>
                    <a:pt x="3661689" y="2242388"/>
                  </a:lnTo>
                  <a:lnTo>
                    <a:pt x="3660292" y="2240051"/>
                  </a:lnTo>
                  <a:lnTo>
                    <a:pt x="3662629" y="2237257"/>
                  </a:lnTo>
                  <a:close/>
                </a:path>
                <a:path w="4605020" h="2279650">
                  <a:moveTo>
                    <a:pt x="3736606" y="2263622"/>
                  </a:moveTo>
                  <a:lnTo>
                    <a:pt x="3734270" y="2261057"/>
                  </a:lnTo>
                  <a:lnTo>
                    <a:pt x="3732174" y="2261057"/>
                  </a:lnTo>
                  <a:lnTo>
                    <a:pt x="3730066" y="2263622"/>
                  </a:lnTo>
                  <a:lnTo>
                    <a:pt x="3732174" y="2265959"/>
                  </a:lnTo>
                  <a:lnTo>
                    <a:pt x="3734498" y="2265959"/>
                  </a:lnTo>
                  <a:lnTo>
                    <a:pt x="3736606" y="2263622"/>
                  </a:lnTo>
                  <a:close/>
                </a:path>
                <a:path w="4605020" h="2279650">
                  <a:moveTo>
                    <a:pt x="4123982" y="2175649"/>
                  </a:moveTo>
                  <a:lnTo>
                    <a:pt x="4121645" y="2173313"/>
                  </a:lnTo>
                  <a:lnTo>
                    <a:pt x="4119321" y="2175408"/>
                  </a:lnTo>
                  <a:lnTo>
                    <a:pt x="4119321" y="2177745"/>
                  </a:lnTo>
                  <a:lnTo>
                    <a:pt x="4121645" y="2179840"/>
                  </a:lnTo>
                  <a:lnTo>
                    <a:pt x="4123982" y="2177745"/>
                  </a:lnTo>
                  <a:lnTo>
                    <a:pt x="4123982" y="2175649"/>
                  </a:lnTo>
                  <a:close/>
                </a:path>
                <a:path w="4605020" h="2279650">
                  <a:moveTo>
                    <a:pt x="4372280" y="2263622"/>
                  </a:moveTo>
                  <a:lnTo>
                    <a:pt x="4370184" y="2261285"/>
                  </a:lnTo>
                  <a:lnTo>
                    <a:pt x="4367847" y="2261285"/>
                  </a:lnTo>
                  <a:lnTo>
                    <a:pt x="4365752" y="2263622"/>
                  </a:lnTo>
                  <a:lnTo>
                    <a:pt x="4368076" y="2265959"/>
                  </a:lnTo>
                  <a:lnTo>
                    <a:pt x="4370184" y="2265959"/>
                  </a:lnTo>
                  <a:lnTo>
                    <a:pt x="4372280" y="2263622"/>
                  </a:lnTo>
                  <a:close/>
                </a:path>
                <a:path w="4605020" h="2279650">
                  <a:moveTo>
                    <a:pt x="4378350" y="2243315"/>
                  </a:moveTo>
                  <a:lnTo>
                    <a:pt x="4376483" y="2241448"/>
                  </a:lnTo>
                  <a:lnTo>
                    <a:pt x="4374845" y="2241689"/>
                  </a:lnTo>
                  <a:lnTo>
                    <a:pt x="4372051" y="2243785"/>
                  </a:lnTo>
                  <a:lnTo>
                    <a:pt x="4375086" y="2245880"/>
                  </a:lnTo>
                  <a:lnTo>
                    <a:pt x="4377182" y="2246820"/>
                  </a:lnTo>
                  <a:lnTo>
                    <a:pt x="4378350" y="2243315"/>
                  </a:lnTo>
                  <a:close/>
                </a:path>
                <a:path w="4605020" h="2279650">
                  <a:moveTo>
                    <a:pt x="4529798" y="2220912"/>
                  </a:moveTo>
                  <a:lnTo>
                    <a:pt x="4527474" y="2218588"/>
                  </a:lnTo>
                  <a:lnTo>
                    <a:pt x="4525365" y="2218588"/>
                  </a:lnTo>
                  <a:lnTo>
                    <a:pt x="4523270" y="2220912"/>
                  </a:lnTo>
                  <a:lnTo>
                    <a:pt x="4525365" y="2223249"/>
                  </a:lnTo>
                  <a:lnTo>
                    <a:pt x="4527702" y="2223249"/>
                  </a:lnTo>
                  <a:lnTo>
                    <a:pt x="4529798" y="2220912"/>
                  </a:lnTo>
                  <a:close/>
                </a:path>
                <a:path w="4605020" h="2279650">
                  <a:moveTo>
                    <a:pt x="4535640" y="2249855"/>
                  </a:moveTo>
                  <a:lnTo>
                    <a:pt x="4533773" y="2247989"/>
                  </a:lnTo>
                  <a:lnTo>
                    <a:pt x="4532134" y="2248217"/>
                  </a:lnTo>
                  <a:lnTo>
                    <a:pt x="4529340" y="2250325"/>
                  </a:lnTo>
                  <a:lnTo>
                    <a:pt x="4532363" y="2252421"/>
                  </a:lnTo>
                  <a:lnTo>
                    <a:pt x="4534471" y="2253348"/>
                  </a:lnTo>
                  <a:lnTo>
                    <a:pt x="4535640" y="2249855"/>
                  </a:lnTo>
                  <a:close/>
                </a:path>
                <a:path w="4605020" h="2279650">
                  <a:moveTo>
                    <a:pt x="4542409" y="2217178"/>
                  </a:moveTo>
                  <a:lnTo>
                    <a:pt x="4540542" y="2215311"/>
                  </a:lnTo>
                  <a:lnTo>
                    <a:pt x="4538904" y="2215553"/>
                  </a:lnTo>
                  <a:lnTo>
                    <a:pt x="4536097" y="2217648"/>
                  </a:lnTo>
                  <a:lnTo>
                    <a:pt x="4538904" y="2219744"/>
                  </a:lnTo>
                  <a:lnTo>
                    <a:pt x="4540999" y="2220684"/>
                  </a:lnTo>
                  <a:lnTo>
                    <a:pt x="4542409" y="2217178"/>
                  </a:lnTo>
                  <a:close/>
                </a:path>
                <a:path w="4605020" h="2279650">
                  <a:moveTo>
                    <a:pt x="4548937" y="2210651"/>
                  </a:moveTo>
                  <a:lnTo>
                    <a:pt x="4548708" y="2209952"/>
                  </a:lnTo>
                  <a:lnTo>
                    <a:pt x="4547070" y="2209711"/>
                  </a:lnTo>
                  <a:lnTo>
                    <a:pt x="4545673" y="2209482"/>
                  </a:lnTo>
                  <a:lnTo>
                    <a:pt x="4544276" y="2209482"/>
                  </a:lnTo>
                  <a:lnTo>
                    <a:pt x="4544034" y="2209254"/>
                  </a:lnTo>
                  <a:lnTo>
                    <a:pt x="4543336" y="2210181"/>
                  </a:lnTo>
                  <a:lnTo>
                    <a:pt x="4543336" y="2210409"/>
                  </a:lnTo>
                  <a:lnTo>
                    <a:pt x="4544034" y="2212517"/>
                  </a:lnTo>
                  <a:lnTo>
                    <a:pt x="4544504" y="2212517"/>
                  </a:lnTo>
                  <a:lnTo>
                    <a:pt x="4546143" y="2212746"/>
                  </a:lnTo>
                  <a:lnTo>
                    <a:pt x="4547540" y="2212276"/>
                  </a:lnTo>
                  <a:lnTo>
                    <a:pt x="4548937" y="2212048"/>
                  </a:lnTo>
                  <a:lnTo>
                    <a:pt x="4548937" y="2210651"/>
                  </a:lnTo>
                  <a:close/>
                </a:path>
                <a:path w="4605020" h="2279650">
                  <a:moveTo>
                    <a:pt x="4566209" y="2210651"/>
                  </a:moveTo>
                  <a:lnTo>
                    <a:pt x="4564812" y="2209711"/>
                  </a:lnTo>
                  <a:lnTo>
                    <a:pt x="4563173" y="2209482"/>
                  </a:lnTo>
                  <a:lnTo>
                    <a:pt x="4561078" y="2209254"/>
                  </a:lnTo>
                  <a:lnTo>
                    <a:pt x="4558970" y="2209711"/>
                  </a:lnTo>
                  <a:lnTo>
                    <a:pt x="4559173" y="2212416"/>
                  </a:lnTo>
                  <a:lnTo>
                    <a:pt x="4557103" y="2213445"/>
                  </a:lnTo>
                  <a:lnTo>
                    <a:pt x="4554067" y="2211120"/>
                  </a:lnTo>
                  <a:lnTo>
                    <a:pt x="4552899" y="2214613"/>
                  </a:lnTo>
                  <a:lnTo>
                    <a:pt x="4557344" y="2216010"/>
                  </a:lnTo>
                  <a:lnTo>
                    <a:pt x="4558779" y="2213445"/>
                  </a:lnTo>
                  <a:lnTo>
                    <a:pt x="4559198" y="2212695"/>
                  </a:lnTo>
                  <a:lnTo>
                    <a:pt x="4565739" y="2212746"/>
                  </a:lnTo>
                  <a:lnTo>
                    <a:pt x="4566209" y="2210651"/>
                  </a:lnTo>
                  <a:close/>
                </a:path>
                <a:path w="4605020" h="2279650">
                  <a:moveTo>
                    <a:pt x="4604715" y="343281"/>
                  </a:moveTo>
                  <a:lnTo>
                    <a:pt x="4604474" y="342582"/>
                  </a:lnTo>
                  <a:lnTo>
                    <a:pt x="4604474" y="341884"/>
                  </a:lnTo>
                  <a:lnTo>
                    <a:pt x="4602848" y="341642"/>
                  </a:lnTo>
                  <a:lnTo>
                    <a:pt x="4601438" y="341414"/>
                  </a:lnTo>
                  <a:lnTo>
                    <a:pt x="4600041" y="341414"/>
                  </a:lnTo>
                  <a:lnTo>
                    <a:pt x="4599813" y="341185"/>
                  </a:lnTo>
                  <a:lnTo>
                    <a:pt x="4599114" y="342112"/>
                  </a:lnTo>
                  <a:lnTo>
                    <a:pt x="4599114" y="342353"/>
                  </a:lnTo>
                  <a:lnTo>
                    <a:pt x="4599813" y="344449"/>
                  </a:lnTo>
                  <a:lnTo>
                    <a:pt x="4600283" y="344449"/>
                  </a:lnTo>
                  <a:lnTo>
                    <a:pt x="4601908" y="344678"/>
                  </a:lnTo>
                  <a:lnTo>
                    <a:pt x="4603305" y="344220"/>
                  </a:lnTo>
                  <a:lnTo>
                    <a:pt x="4604715" y="343979"/>
                  </a:lnTo>
                  <a:lnTo>
                    <a:pt x="4604715" y="343281"/>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22" name="object 122"/>
            <p:cNvSpPr/>
            <p:nvPr/>
          </p:nvSpPr>
          <p:spPr>
            <a:xfrm>
              <a:off x="1104620" y="4143895"/>
              <a:ext cx="4570095" cy="2404745"/>
            </a:xfrm>
            <a:custGeom>
              <a:avLst/>
              <a:gdLst/>
              <a:ahLst/>
              <a:cxnLst/>
              <a:rect l="l" t="t" r="r" b="b"/>
              <a:pathLst>
                <a:path w="4570095" h="2404745">
                  <a:moveTo>
                    <a:pt x="5372" y="2336889"/>
                  </a:moveTo>
                  <a:lnTo>
                    <a:pt x="1866" y="2335720"/>
                  </a:lnTo>
                  <a:lnTo>
                    <a:pt x="0" y="2337587"/>
                  </a:lnTo>
                  <a:lnTo>
                    <a:pt x="228" y="2339225"/>
                  </a:lnTo>
                  <a:lnTo>
                    <a:pt x="2336" y="2342019"/>
                  </a:lnTo>
                  <a:lnTo>
                    <a:pt x="4432" y="2338984"/>
                  </a:lnTo>
                  <a:lnTo>
                    <a:pt x="5372" y="2336889"/>
                  </a:lnTo>
                  <a:close/>
                </a:path>
                <a:path w="4570095" h="2404745">
                  <a:moveTo>
                    <a:pt x="115049" y="2332926"/>
                  </a:moveTo>
                  <a:lnTo>
                    <a:pt x="112953" y="2331059"/>
                  </a:lnTo>
                  <a:lnTo>
                    <a:pt x="111315" y="2331288"/>
                  </a:lnTo>
                  <a:lnTo>
                    <a:pt x="108508" y="2333383"/>
                  </a:lnTo>
                  <a:lnTo>
                    <a:pt x="111544" y="2335492"/>
                  </a:lnTo>
                  <a:lnTo>
                    <a:pt x="113652" y="2336419"/>
                  </a:lnTo>
                  <a:lnTo>
                    <a:pt x="115049" y="2332926"/>
                  </a:lnTo>
                  <a:close/>
                </a:path>
                <a:path w="4570095" h="2404745">
                  <a:moveTo>
                    <a:pt x="210489" y="359841"/>
                  </a:moveTo>
                  <a:lnTo>
                    <a:pt x="209562" y="359143"/>
                  </a:lnTo>
                  <a:lnTo>
                    <a:pt x="209321" y="359143"/>
                  </a:lnTo>
                  <a:lnTo>
                    <a:pt x="207225" y="359841"/>
                  </a:lnTo>
                  <a:lnTo>
                    <a:pt x="207225" y="360311"/>
                  </a:lnTo>
                  <a:lnTo>
                    <a:pt x="206997" y="361937"/>
                  </a:lnTo>
                  <a:lnTo>
                    <a:pt x="207454" y="363347"/>
                  </a:lnTo>
                  <a:lnTo>
                    <a:pt x="207695" y="364744"/>
                  </a:lnTo>
                  <a:lnTo>
                    <a:pt x="209092" y="364744"/>
                  </a:lnTo>
                  <a:lnTo>
                    <a:pt x="209791" y="364515"/>
                  </a:lnTo>
                  <a:lnTo>
                    <a:pt x="210032" y="363105"/>
                  </a:lnTo>
                  <a:lnTo>
                    <a:pt x="210261" y="361480"/>
                  </a:lnTo>
                  <a:lnTo>
                    <a:pt x="210261" y="360070"/>
                  </a:lnTo>
                  <a:lnTo>
                    <a:pt x="210489" y="359841"/>
                  </a:lnTo>
                  <a:close/>
                </a:path>
                <a:path w="4570095" h="2404745">
                  <a:moveTo>
                    <a:pt x="236626" y="2297455"/>
                  </a:moveTo>
                  <a:lnTo>
                    <a:pt x="234530" y="2295118"/>
                  </a:lnTo>
                  <a:lnTo>
                    <a:pt x="232194" y="2295118"/>
                  </a:lnTo>
                  <a:lnTo>
                    <a:pt x="230098" y="2297455"/>
                  </a:lnTo>
                  <a:lnTo>
                    <a:pt x="232194" y="2299779"/>
                  </a:lnTo>
                  <a:lnTo>
                    <a:pt x="234530" y="2299779"/>
                  </a:lnTo>
                  <a:lnTo>
                    <a:pt x="236626" y="2297455"/>
                  </a:lnTo>
                  <a:close/>
                </a:path>
                <a:path w="4570095" h="2404745">
                  <a:moveTo>
                    <a:pt x="263461" y="13296"/>
                  </a:moveTo>
                  <a:lnTo>
                    <a:pt x="261137" y="11201"/>
                  </a:lnTo>
                  <a:lnTo>
                    <a:pt x="258800" y="13538"/>
                  </a:lnTo>
                  <a:lnTo>
                    <a:pt x="258800" y="15633"/>
                  </a:lnTo>
                  <a:lnTo>
                    <a:pt x="261137" y="17729"/>
                  </a:lnTo>
                  <a:lnTo>
                    <a:pt x="263461" y="15633"/>
                  </a:lnTo>
                  <a:lnTo>
                    <a:pt x="263461" y="13296"/>
                  </a:lnTo>
                  <a:close/>
                </a:path>
                <a:path w="4570095" h="2404745">
                  <a:moveTo>
                    <a:pt x="308978" y="2382634"/>
                  </a:moveTo>
                  <a:lnTo>
                    <a:pt x="305943" y="2380526"/>
                  </a:lnTo>
                  <a:lnTo>
                    <a:pt x="303834" y="2379599"/>
                  </a:lnTo>
                  <a:lnTo>
                    <a:pt x="302666" y="2383091"/>
                  </a:lnTo>
                  <a:lnTo>
                    <a:pt x="304533" y="2384958"/>
                  </a:lnTo>
                  <a:lnTo>
                    <a:pt x="306171" y="2384729"/>
                  </a:lnTo>
                  <a:lnTo>
                    <a:pt x="308978" y="2382634"/>
                  </a:lnTo>
                  <a:close/>
                </a:path>
                <a:path w="4570095" h="2404745">
                  <a:moveTo>
                    <a:pt x="377583" y="2346452"/>
                  </a:moveTo>
                  <a:lnTo>
                    <a:pt x="375475" y="2344128"/>
                  </a:lnTo>
                  <a:lnTo>
                    <a:pt x="373151" y="2344128"/>
                  </a:lnTo>
                  <a:lnTo>
                    <a:pt x="371043" y="2346452"/>
                  </a:lnTo>
                  <a:lnTo>
                    <a:pt x="373151" y="2349030"/>
                  </a:lnTo>
                  <a:lnTo>
                    <a:pt x="375475" y="2349030"/>
                  </a:lnTo>
                  <a:lnTo>
                    <a:pt x="377583" y="2346452"/>
                  </a:lnTo>
                  <a:close/>
                </a:path>
                <a:path w="4570095" h="2404745">
                  <a:moveTo>
                    <a:pt x="407682" y="2332685"/>
                  </a:moveTo>
                  <a:lnTo>
                    <a:pt x="407454" y="2331059"/>
                  </a:lnTo>
                  <a:lnTo>
                    <a:pt x="405345" y="2328253"/>
                  </a:lnTo>
                  <a:lnTo>
                    <a:pt x="403250" y="2331288"/>
                  </a:lnTo>
                  <a:lnTo>
                    <a:pt x="402323" y="2333383"/>
                  </a:lnTo>
                  <a:lnTo>
                    <a:pt x="405815" y="2334552"/>
                  </a:lnTo>
                  <a:lnTo>
                    <a:pt x="407682" y="2332685"/>
                  </a:lnTo>
                  <a:close/>
                </a:path>
                <a:path w="4570095" h="2404745">
                  <a:moveTo>
                    <a:pt x="439889" y="358673"/>
                  </a:moveTo>
                  <a:lnTo>
                    <a:pt x="439420" y="357276"/>
                  </a:lnTo>
                  <a:lnTo>
                    <a:pt x="439191" y="355879"/>
                  </a:lnTo>
                  <a:lnTo>
                    <a:pt x="437794" y="355879"/>
                  </a:lnTo>
                  <a:lnTo>
                    <a:pt x="437083" y="356108"/>
                  </a:lnTo>
                  <a:lnTo>
                    <a:pt x="436854" y="357505"/>
                  </a:lnTo>
                  <a:lnTo>
                    <a:pt x="436626" y="359143"/>
                  </a:lnTo>
                  <a:lnTo>
                    <a:pt x="436626" y="360540"/>
                  </a:lnTo>
                  <a:lnTo>
                    <a:pt x="436384" y="360781"/>
                  </a:lnTo>
                  <a:lnTo>
                    <a:pt x="437324" y="361480"/>
                  </a:lnTo>
                  <a:lnTo>
                    <a:pt x="437553" y="361480"/>
                  </a:lnTo>
                  <a:lnTo>
                    <a:pt x="439661" y="360781"/>
                  </a:lnTo>
                  <a:lnTo>
                    <a:pt x="439661" y="360311"/>
                  </a:lnTo>
                  <a:lnTo>
                    <a:pt x="439889" y="358673"/>
                  </a:lnTo>
                  <a:close/>
                </a:path>
                <a:path w="4570095" h="2404745">
                  <a:moveTo>
                    <a:pt x="456222" y="9563"/>
                  </a:moveTo>
                  <a:lnTo>
                    <a:pt x="454126" y="7226"/>
                  </a:lnTo>
                  <a:lnTo>
                    <a:pt x="451789" y="7226"/>
                  </a:lnTo>
                  <a:lnTo>
                    <a:pt x="449694" y="9563"/>
                  </a:lnTo>
                  <a:lnTo>
                    <a:pt x="451789" y="11899"/>
                  </a:lnTo>
                  <a:lnTo>
                    <a:pt x="454126" y="11899"/>
                  </a:lnTo>
                  <a:lnTo>
                    <a:pt x="456222" y="9563"/>
                  </a:lnTo>
                  <a:close/>
                </a:path>
                <a:path w="4570095" h="2404745">
                  <a:moveTo>
                    <a:pt x="478866" y="13068"/>
                  </a:moveTo>
                  <a:lnTo>
                    <a:pt x="477697" y="9563"/>
                  </a:lnTo>
                  <a:lnTo>
                    <a:pt x="474662" y="11899"/>
                  </a:lnTo>
                  <a:lnTo>
                    <a:pt x="472554" y="11201"/>
                  </a:lnTo>
                  <a:lnTo>
                    <a:pt x="474662" y="14693"/>
                  </a:lnTo>
                  <a:lnTo>
                    <a:pt x="478866" y="13068"/>
                  </a:lnTo>
                  <a:close/>
                </a:path>
                <a:path w="4570095" h="2404745">
                  <a:moveTo>
                    <a:pt x="616077" y="2372131"/>
                  </a:moveTo>
                  <a:lnTo>
                    <a:pt x="614438" y="2372830"/>
                  </a:lnTo>
                  <a:lnTo>
                    <a:pt x="611873" y="2368854"/>
                  </a:lnTo>
                  <a:lnTo>
                    <a:pt x="610704" y="2373299"/>
                  </a:lnTo>
                  <a:lnTo>
                    <a:pt x="612571" y="2374925"/>
                  </a:lnTo>
                  <a:lnTo>
                    <a:pt x="614438" y="2374925"/>
                  </a:lnTo>
                  <a:lnTo>
                    <a:pt x="616077" y="2372131"/>
                  </a:lnTo>
                  <a:close/>
                </a:path>
                <a:path w="4570095" h="2404745">
                  <a:moveTo>
                    <a:pt x="666711" y="2386368"/>
                  </a:moveTo>
                  <a:lnTo>
                    <a:pt x="664387" y="2384260"/>
                  </a:lnTo>
                  <a:lnTo>
                    <a:pt x="662051" y="2386368"/>
                  </a:lnTo>
                  <a:lnTo>
                    <a:pt x="662051" y="2388692"/>
                  </a:lnTo>
                  <a:lnTo>
                    <a:pt x="664387" y="2390800"/>
                  </a:lnTo>
                  <a:lnTo>
                    <a:pt x="666711" y="2388692"/>
                  </a:lnTo>
                  <a:lnTo>
                    <a:pt x="666711" y="2386368"/>
                  </a:lnTo>
                  <a:close/>
                </a:path>
                <a:path w="4570095" h="2404745">
                  <a:moveTo>
                    <a:pt x="691692" y="6997"/>
                  </a:moveTo>
                  <a:lnTo>
                    <a:pt x="690981" y="4902"/>
                  </a:lnTo>
                  <a:lnTo>
                    <a:pt x="690524" y="4902"/>
                  </a:lnTo>
                  <a:lnTo>
                    <a:pt x="688886" y="4660"/>
                  </a:lnTo>
                  <a:lnTo>
                    <a:pt x="687489" y="5130"/>
                  </a:lnTo>
                  <a:lnTo>
                    <a:pt x="686092" y="5359"/>
                  </a:lnTo>
                  <a:lnTo>
                    <a:pt x="686092" y="6769"/>
                  </a:lnTo>
                  <a:lnTo>
                    <a:pt x="686320" y="7467"/>
                  </a:lnTo>
                  <a:lnTo>
                    <a:pt x="687717" y="7696"/>
                  </a:lnTo>
                  <a:lnTo>
                    <a:pt x="689356" y="7937"/>
                  </a:lnTo>
                  <a:lnTo>
                    <a:pt x="690753" y="7937"/>
                  </a:lnTo>
                  <a:lnTo>
                    <a:pt x="690981" y="8166"/>
                  </a:lnTo>
                  <a:lnTo>
                    <a:pt x="691692" y="7226"/>
                  </a:lnTo>
                  <a:lnTo>
                    <a:pt x="691692" y="6997"/>
                  </a:lnTo>
                  <a:close/>
                </a:path>
                <a:path w="4570095" h="2404745">
                  <a:moveTo>
                    <a:pt x="711758" y="2392426"/>
                  </a:moveTo>
                  <a:lnTo>
                    <a:pt x="709650" y="2390089"/>
                  </a:lnTo>
                  <a:lnTo>
                    <a:pt x="707326" y="2390089"/>
                  </a:lnTo>
                  <a:lnTo>
                    <a:pt x="705218" y="2392426"/>
                  </a:lnTo>
                  <a:lnTo>
                    <a:pt x="707555" y="2394762"/>
                  </a:lnTo>
                  <a:lnTo>
                    <a:pt x="709650" y="2394762"/>
                  </a:lnTo>
                  <a:lnTo>
                    <a:pt x="711758" y="2392426"/>
                  </a:lnTo>
                  <a:close/>
                </a:path>
                <a:path w="4570095" h="2404745">
                  <a:moveTo>
                    <a:pt x="715721" y="2306548"/>
                  </a:moveTo>
                  <a:lnTo>
                    <a:pt x="715492" y="2304923"/>
                  </a:lnTo>
                  <a:lnTo>
                    <a:pt x="713384" y="2302116"/>
                  </a:lnTo>
                  <a:lnTo>
                    <a:pt x="711288" y="2305151"/>
                  </a:lnTo>
                  <a:lnTo>
                    <a:pt x="710361" y="2307018"/>
                  </a:lnTo>
                  <a:lnTo>
                    <a:pt x="713854" y="2308415"/>
                  </a:lnTo>
                  <a:lnTo>
                    <a:pt x="715721" y="2306548"/>
                  </a:lnTo>
                  <a:close/>
                </a:path>
                <a:path w="4570095" h="2404745">
                  <a:moveTo>
                    <a:pt x="806500" y="360070"/>
                  </a:moveTo>
                  <a:lnTo>
                    <a:pt x="806272" y="359371"/>
                  </a:lnTo>
                  <a:lnTo>
                    <a:pt x="804862" y="359143"/>
                  </a:lnTo>
                  <a:lnTo>
                    <a:pt x="803236" y="358914"/>
                  </a:lnTo>
                  <a:lnTo>
                    <a:pt x="801839" y="358914"/>
                  </a:lnTo>
                  <a:lnTo>
                    <a:pt x="801598" y="358673"/>
                  </a:lnTo>
                  <a:lnTo>
                    <a:pt x="800900" y="359613"/>
                  </a:lnTo>
                  <a:lnTo>
                    <a:pt x="800900" y="359841"/>
                  </a:lnTo>
                  <a:lnTo>
                    <a:pt x="801598" y="361937"/>
                  </a:lnTo>
                  <a:lnTo>
                    <a:pt x="802068" y="361937"/>
                  </a:lnTo>
                  <a:lnTo>
                    <a:pt x="803694" y="362178"/>
                  </a:lnTo>
                  <a:lnTo>
                    <a:pt x="805103" y="361708"/>
                  </a:lnTo>
                  <a:lnTo>
                    <a:pt x="806500" y="361480"/>
                  </a:lnTo>
                  <a:lnTo>
                    <a:pt x="806500" y="360070"/>
                  </a:lnTo>
                  <a:close/>
                </a:path>
                <a:path w="4570095" h="2404745">
                  <a:moveTo>
                    <a:pt x="944651" y="2349957"/>
                  </a:moveTo>
                  <a:lnTo>
                    <a:pt x="942555" y="2347620"/>
                  </a:lnTo>
                  <a:lnTo>
                    <a:pt x="940219" y="2347620"/>
                  </a:lnTo>
                  <a:lnTo>
                    <a:pt x="938110" y="2349957"/>
                  </a:lnTo>
                  <a:lnTo>
                    <a:pt x="940219" y="2352294"/>
                  </a:lnTo>
                  <a:lnTo>
                    <a:pt x="942314" y="2352294"/>
                  </a:lnTo>
                  <a:lnTo>
                    <a:pt x="944651" y="2349957"/>
                  </a:lnTo>
                  <a:close/>
                </a:path>
                <a:path w="4570095" h="2404745">
                  <a:moveTo>
                    <a:pt x="983627" y="2365362"/>
                  </a:moveTo>
                  <a:lnTo>
                    <a:pt x="981519" y="2364422"/>
                  </a:lnTo>
                  <a:lnTo>
                    <a:pt x="979652" y="2363724"/>
                  </a:lnTo>
                  <a:lnTo>
                    <a:pt x="977087" y="2366289"/>
                  </a:lnTo>
                  <a:lnTo>
                    <a:pt x="980122" y="2368397"/>
                  </a:lnTo>
                  <a:lnTo>
                    <a:pt x="982218" y="2369324"/>
                  </a:lnTo>
                  <a:lnTo>
                    <a:pt x="983627" y="2365362"/>
                  </a:lnTo>
                  <a:close/>
                </a:path>
                <a:path w="4570095" h="2404745">
                  <a:moveTo>
                    <a:pt x="1445907" y="360311"/>
                  </a:moveTo>
                  <a:lnTo>
                    <a:pt x="1443812" y="357974"/>
                  </a:lnTo>
                  <a:lnTo>
                    <a:pt x="1441475" y="357974"/>
                  </a:lnTo>
                  <a:lnTo>
                    <a:pt x="1439379" y="360311"/>
                  </a:lnTo>
                  <a:lnTo>
                    <a:pt x="1441716" y="362648"/>
                  </a:lnTo>
                  <a:lnTo>
                    <a:pt x="1443812" y="362648"/>
                  </a:lnTo>
                  <a:lnTo>
                    <a:pt x="1445907" y="360311"/>
                  </a:lnTo>
                  <a:close/>
                </a:path>
                <a:path w="4570095" h="2404745">
                  <a:moveTo>
                    <a:pt x="1594332" y="2346922"/>
                  </a:moveTo>
                  <a:lnTo>
                    <a:pt x="1591995" y="2344826"/>
                  </a:lnTo>
                  <a:lnTo>
                    <a:pt x="1589430" y="2347163"/>
                  </a:lnTo>
                  <a:lnTo>
                    <a:pt x="1589430" y="2349258"/>
                  </a:lnTo>
                  <a:lnTo>
                    <a:pt x="1591995" y="2351354"/>
                  </a:lnTo>
                  <a:lnTo>
                    <a:pt x="1594332" y="2349258"/>
                  </a:lnTo>
                  <a:lnTo>
                    <a:pt x="1594332" y="2346922"/>
                  </a:lnTo>
                  <a:close/>
                </a:path>
                <a:path w="4570095" h="2404745">
                  <a:moveTo>
                    <a:pt x="1603438" y="2349728"/>
                  </a:moveTo>
                  <a:lnTo>
                    <a:pt x="1600631" y="2347620"/>
                  </a:lnTo>
                  <a:lnTo>
                    <a:pt x="1598536" y="2346693"/>
                  </a:lnTo>
                  <a:lnTo>
                    <a:pt x="1596898" y="2350655"/>
                  </a:lnTo>
                  <a:lnTo>
                    <a:pt x="1598993" y="2351595"/>
                  </a:lnTo>
                  <a:lnTo>
                    <a:pt x="1600860" y="2352294"/>
                  </a:lnTo>
                  <a:lnTo>
                    <a:pt x="1603438" y="2349728"/>
                  </a:lnTo>
                  <a:close/>
                </a:path>
                <a:path w="4570095" h="2404745">
                  <a:moveTo>
                    <a:pt x="2219045" y="356806"/>
                  </a:moveTo>
                  <a:lnTo>
                    <a:pt x="2218804" y="356108"/>
                  </a:lnTo>
                  <a:lnTo>
                    <a:pt x="2217178" y="355879"/>
                  </a:lnTo>
                  <a:lnTo>
                    <a:pt x="2215781" y="355638"/>
                  </a:lnTo>
                  <a:lnTo>
                    <a:pt x="2214372" y="355638"/>
                  </a:lnTo>
                  <a:lnTo>
                    <a:pt x="2214143" y="355409"/>
                  </a:lnTo>
                  <a:lnTo>
                    <a:pt x="2213445" y="356336"/>
                  </a:lnTo>
                  <a:lnTo>
                    <a:pt x="2213445" y="356577"/>
                  </a:lnTo>
                  <a:lnTo>
                    <a:pt x="2214143" y="358673"/>
                  </a:lnTo>
                  <a:lnTo>
                    <a:pt x="2214613" y="358673"/>
                  </a:lnTo>
                  <a:lnTo>
                    <a:pt x="2216239" y="358914"/>
                  </a:lnTo>
                  <a:lnTo>
                    <a:pt x="2217648" y="358444"/>
                  </a:lnTo>
                  <a:lnTo>
                    <a:pt x="2219045" y="358203"/>
                  </a:lnTo>
                  <a:lnTo>
                    <a:pt x="2219045" y="356806"/>
                  </a:lnTo>
                  <a:close/>
                </a:path>
                <a:path w="4570095" h="2404745">
                  <a:moveTo>
                    <a:pt x="2318461" y="2343658"/>
                  </a:moveTo>
                  <a:lnTo>
                    <a:pt x="2316124" y="2341562"/>
                  </a:lnTo>
                  <a:lnTo>
                    <a:pt x="2313787" y="2343886"/>
                  </a:lnTo>
                  <a:lnTo>
                    <a:pt x="2313787" y="2345994"/>
                  </a:lnTo>
                  <a:lnTo>
                    <a:pt x="2316124" y="2348090"/>
                  </a:lnTo>
                  <a:lnTo>
                    <a:pt x="2318461" y="2345994"/>
                  </a:lnTo>
                  <a:lnTo>
                    <a:pt x="2318461" y="2343658"/>
                  </a:lnTo>
                  <a:close/>
                </a:path>
                <a:path w="4570095" h="2404745">
                  <a:moveTo>
                    <a:pt x="2324760" y="2300719"/>
                  </a:moveTo>
                  <a:lnTo>
                    <a:pt x="2321725" y="2298623"/>
                  </a:lnTo>
                  <a:lnTo>
                    <a:pt x="2319617" y="2297684"/>
                  </a:lnTo>
                  <a:lnTo>
                    <a:pt x="2318461" y="2301189"/>
                  </a:lnTo>
                  <a:lnTo>
                    <a:pt x="2320328" y="2303056"/>
                  </a:lnTo>
                  <a:lnTo>
                    <a:pt x="2321953" y="2302814"/>
                  </a:lnTo>
                  <a:lnTo>
                    <a:pt x="2324760" y="2300719"/>
                  </a:lnTo>
                  <a:close/>
                </a:path>
                <a:path w="4570095" h="2404745">
                  <a:moveTo>
                    <a:pt x="2367000" y="2376093"/>
                  </a:moveTo>
                  <a:lnTo>
                    <a:pt x="2364892" y="2373757"/>
                  </a:lnTo>
                  <a:lnTo>
                    <a:pt x="2362555" y="2373757"/>
                  </a:lnTo>
                  <a:lnTo>
                    <a:pt x="2360460" y="2376093"/>
                  </a:lnTo>
                  <a:lnTo>
                    <a:pt x="2362555" y="2378430"/>
                  </a:lnTo>
                  <a:lnTo>
                    <a:pt x="2364892" y="2378430"/>
                  </a:lnTo>
                  <a:lnTo>
                    <a:pt x="2367000" y="2376093"/>
                  </a:lnTo>
                  <a:close/>
                </a:path>
                <a:path w="4570095" h="2404745">
                  <a:moveTo>
                    <a:pt x="2377490" y="2342489"/>
                  </a:moveTo>
                  <a:lnTo>
                    <a:pt x="2377262" y="2340851"/>
                  </a:lnTo>
                  <a:lnTo>
                    <a:pt x="2375166" y="2338057"/>
                  </a:lnTo>
                  <a:lnTo>
                    <a:pt x="2373058" y="2341092"/>
                  </a:lnTo>
                  <a:lnTo>
                    <a:pt x="2372131" y="2343188"/>
                  </a:lnTo>
                  <a:lnTo>
                    <a:pt x="2375624" y="2344356"/>
                  </a:lnTo>
                  <a:lnTo>
                    <a:pt x="2377490" y="2342489"/>
                  </a:lnTo>
                  <a:close/>
                </a:path>
                <a:path w="4570095" h="2404745">
                  <a:moveTo>
                    <a:pt x="2400604" y="2356955"/>
                  </a:moveTo>
                  <a:lnTo>
                    <a:pt x="2398268" y="2354859"/>
                  </a:lnTo>
                  <a:lnTo>
                    <a:pt x="2395931" y="2356955"/>
                  </a:lnTo>
                  <a:lnTo>
                    <a:pt x="2395931" y="2359291"/>
                  </a:lnTo>
                  <a:lnTo>
                    <a:pt x="2398268" y="2361387"/>
                  </a:lnTo>
                  <a:lnTo>
                    <a:pt x="2400604" y="2359063"/>
                  </a:lnTo>
                  <a:lnTo>
                    <a:pt x="2400604" y="2356955"/>
                  </a:lnTo>
                  <a:close/>
                </a:path>
                <a:path w="4570095" h="2404745">
                  <a:moveTo>
                    <a:pt x="2459405" y="2368854"/>
                  </a:moveTo>
                  <a:lnTo>
                    <a:pt x="2459177" y="2367229"/>
                  </a:lnTo>
                  <a:lnTo>
                    <a:pt x="2457069" y="2364422"/>
                  </a:lnTo>
                  <a:lnTo>
                    <a:pt x="2454973" y="2367229"/>
                  </a:lnTo>
                  <a:lnTo>
                    <a:pt x="2454033" y="2369324"/>
                  </a:lnTo>
                  <a:lnTo>
                    <a:pt x="2457539" y="2370721"/>
                  </a:lnTo>
                  <a:lnTo>
                    <a:pt x="2459405" y="2368854"/>
                  </a:lnTo>
                  <a:close/>
                </a:path>
                <a:path w="4570095" h="2404745">
                  <a:moveTo>
                    <a:pt x="2473414" y="2307247"/>
                  </a:moveTo>
                  <a:lnTo>
                    <a:pt x="2469908" y="2306091"/>
                  </a:lnTo>
                  <a:lnTo>
                    <a:pt x="2468041" y="2307958"/>
                  </a:lnTo>
                  <a:lnTo>
                    <a:pt x="2468270" y="2309584"/>
                  </a:lnTo>
                  <a:lnTo>
                    <a:pt x="2470378" y="2312390"/>
                  </a:lnTo>
                  <a:lnTo>
                    <a:pt x="2472474" y="2309355"/>
                  </a:lnTo>
                  <a:lnTo>
                    <a:pt x="2473414" y="2307247"/>
                  </a:lnTo>
                  <a:close/>
                </a:path>
                <a:path w="4570095" h="2404745">
                  <a:moveTo>
                    <a:pt x="2504681" y="2315426"/>
                  </a:moveTo>
                  <a:lnTo>
                    <a:pt x="2504211" y="2314016"/>
                  </a:lnTo>
                  <a:lnTo>
                    <a:pt x="2503982" y="2312619"/>
                  </a:lnTo>
                  <a:lnTo>
                    <a:pt x="2502573" y="2312619"/>
                  </a:lnTo>
                  <a:lnTo>
                    <a:pt x="2501874" y="2312847"/>
                  </a:lnTo>
                  <a:lnTo>
                    <a:pt x="2501646" y="2314486"/>
                  </a:lnTo>
                  <a:lnTo>
                    <a:pt x="2501417" y="2315883"/>
                  </a:lnTo>
                  <a:lnTo>
                    <a:pt x="2501417" y="2317292"/>
                  </a:lnTo>
                  <a:lnTo>
                    <a:pt x="2501176" y="2317521"/>
                  </a:lnTo>
                  <a:lnTo>
                    <a:pt x="2502116" y="2318220"/>
                  </a:lnTo>
                  <a:lnTo>
                    <a:pt x="2502344" y="2318220"/>
                  </a:lnTo>
                  <a:lnTo>
                    <a:pt x="2504440" y="2317521"/>
                  </a:lnTo>
                  <a:lnTo>
                    <a:pt x="2504440" y="2317051"/>
                  </a:lnTo>
                  <a:lnTo>
                    <a:pt x="2504681" y="2315426"/>
                  </a:lnTo>
                  <a:close/>
                </a:path>
                <a:path w="4570095" h="2404745">
                  <a:moveTo>
                    <a:pt x="2612961" y="2395702"/>
                  </a:moveTo>
                  <a:lnTo>
                    <a:pt x="2610624" y="2393365"/>
                  </a:lnTo>
                  <a:lnTo>
                    <a:pt x="2608529" y="2393365"/>
                  </a:lnTo>
                  <a:lnTo>
                    <a:pt x="2606421" y="2395702"/>
                  </a:lnTo>
                  <a:lnTo>
                    <a:pt x="2608529" y="2398026"/>
                  </a:lnTo>
                  <a:lnTo>
                    <a:pt x="2610866" y="2398026"/>
                  </a:lnTo>
                  <a:lnTo>
                    <a:pt x="2612961" y="2395702"/>
                  </a:lnTo>
                  <a:close/>
                </a:path>
                <a:path w="4570095" h="2404745">
                  <a:moveTo>
                    <a:pt x="2905595" y="2326856"/>
                  </a:moveTo>
                  <a:lnTo>
                    <a:pt x="2904198" y="2324049"/>
                  </a:lnTo>
                  <a:lnTo>
                    <a:pt x="2904667" y="2321953"/>
                  </a:lnTo>
                  <a:lnTo>
                    <a:pt x="2901162" y="2323820"/>
                  </a:lnTo>
                  <a:lnTo>
                    <a:pt x="2902801" y="2328494"/>
                  </a:lnTo>
                  <a:lnTo>
                    <a:pt x="2905595" y="2326856"/>
                  </a:lnTo>
                  <a:close/>
                </a:path>
                <a:path w="4570095" h="2404745">
                  <a:moveTo>
                    <a:pt x="2911894" y="2313089"/>
                  </a:moveTo>
                  <a:lnTo>
                    <a:pt x="2911665" y="2311450"/>
                  </a:lnTo>
                  <a:lnTo>
                    <a:pt x="2909557" y="2308656"/>
                  </a:lnTo>
                  <a:lnTo>
                    <a:pt x="2907461" y="2311692"/>
                  </a:lnTo>
                  <a:lnTo>
                    <a:pt x="2906293" y="2313787"/>
                  </a:lnTo>
                  <a:lnTo>
                    <a:pt x="2910027" y="2314956"/>
                  </a:lnTo>
                  <a:lnTo>
                    <a:pt x="2911894" y="2313089"/>
                  </a:lnTo>
                  <a:close/>
                </a:path>
                <a:path w="4570095" h="2404745">
                  <a:moveTo>
                    <a:pt x="2951099" y="2366759"/>
                  </a:moveTo>
                  <a:lnTo>
                    <a:pt x="2948762" y="2364663"/>
                  </a:lnTo>
                  <a:lnTo>
                    <a:pt x="2946438" y="2366759"/>
                  </a:lnTo>
                  <a:lnTo>
                    <a:pt x="2946438" y="2369096"/>
                  </a:lnTo>
                  <a:lnTo>
                    <a:pt x="2948762" y="2371191"/>
                  </a:lnTo>
                  <a:lnTo>
                    <a:pt x="2951099" y="2368854"/>
                  </a:lnTo>
                  <a:lnTo>
                    <a:pt x="2951099" y="2366759"/>
                  </a:lnTo>
                  <a:close/>
                </a:path>
                <a:path w="4570095" h="2404745">
                  <a:moveTo>
                    <a:pt x="2954375" y="2376563"/>
                  </a:moveTo>
                  <a:lnTo>
                    <a:pt x="2952038" y="2374455"/>
                  </a:lnTo>
                  <a:lnTo>
                    <a:pt x="2949702" y="2376563"/>
                  </a:lnTo>
                  <a:lnTo>
                    <a:pt x="2949702" y="2378900"/>
                  </a:lnTo>
                  <a:lnTo>
                    <a:pt x="2952038" y="2380996"/>
                  </a:lnTo>
                  <a:lnTo>
                    <a:pt x="2954375" y="2378900"/>
                  </a:lnTo>
                  <a:lnTo>
                    <a:pt x="2954375" y="2376563"/>
                  </a:lnTo>
                  <a:close/>
                </a:path>
                <a:path w="4570095" h="2404745">
                  <a:moveTo>
                    <a:pt x="2967431" y="2350185"/>
                  </a:moveTo>
                  <a:lnTo>
                    <a:pt x="2965107" y="2348090"/>
                  </a:lnTo>
                  <a:lnTo>
                    <a:pt x="2962770" y="2350427"/>
                  </a:lnTo>
                  <a:lnTo>
                    <a:pt x="2962770" y="2352522"/>
                  </a:lnTo>
                  <a:lnTo>
                    <a:pt x="2965107" y="2354630"/>
                  </a:lnTo>
                  <a:lnTo>
                    <a:pt x="2967431" y="2352522"/>
                  </a:lnTo>
                  <a:lnTo>
                    <a:pt x="2967431" y="2350185"/>
                  </a:lnTo>
                  <a:close/>
                </a:path>
                <a:path w="4570095" h="2404745">
                  <a:moveTo>
                    <a:pt x="2976537" y="2333383"/>
                  </a:moveTo>
                  <a:lnTo>
                    <a:pt x="2974441" y="2331059"/>
                  </a:lnTo>
                  <a:lnTo>
                    <a:pt x="2972104" y="2331059"/>
                  </a:lnTo>
                  <a:lnTo>
                    <a:pt x="2970009" y="2333383"/>
                  </a:lnTo>
                  <a:lnTo>
                    <a:pt x="2972333" y="2335720"/>
                  </a:lnTo>
                  <a:lnTo>
                    <a:pt x="2974441" y="2335720"/>
                  </a:lnTo>
                  <a:lnTo>
                    <a:pt x="2976537" y="2333383"/>
                  </a:lnTo>
                  <a:close/>
                </a:path>
                <a:path w="4570095" h="2404745">
                  <a:moveTo>
                    <a:pt x="2980042" y="2361387"/>
                  </a:moveTo>
                  <a:lnTo>
                    <a:pt x="2979572" y="2359990"/>
                  </a:lnTo>
                  <a:lnTo>
                    <a:pt x="2979343" y="2358593"/>
                  </a:lnTo>
                  <a:lnTo>
                    <a:pt x="2977934" y="2358593"/>
                  </a:lnTo>
                  <a:lnTo>
                    <a:pt x="2977235" y="2358821"/>
                  </a:lnTo>
                  <a:lnTo>
                    <a:pt x="2977007" y="2360460"/>
                  </a:lnTo>
                  <a:lnTo>
                    <a:pt x="2976778" y="2361857"/>
                  </a:lnTo>
                  <a:lnTo>
                    <a:pt x="2976778" y="2363254"/>
                  </a:lnTo>
                  <a:lnTo>
                    <a:pt x="2976537" y="2363495"/>
                  </a:lnTo>
                  <a:lnTo>
                    <a:pt x="2977477" y="2364194"/>
                  </a:lnTo>
                  <a:lnTo>
                    <a:pt x="2977705" y="2364194"/>
                  </a:lnTo>
                  <a:lnTo>
                    <a:pt x="2979801" y="2363495"/>
                  </a:lnTo>
                  <a:lnTo>
                    <a:pt x="2979801" y="2363025"/>
                  </a:lnTo>
                  <a:lnTo>
                    <a:pt x="2980042" y="2361387"/>
                  </a:lnTo>
                  <a:close/>
                </a:path>
                <a:path w="4570095" h="2404745">
                  <a:moveTo>
                    <a:pt x="3022511" y="2394064"/>
                  </a:moveTo>
                  <a:lnTo>
                    <a:pt x="3022041" y="2392667"/>
                  </a:lnTo>
                  <a:lnTo>
                    <a:pt x="3021812" y="2391257"/>
                  </a:lnTo>
                  <a:lnTo>
                    <a:pt x="3020644" y="2391257"/>
                  </a:lnTo>
                  <a:lnTo>
                    <a:pt x="3019717" y="2391499"/>
                  </a:lnTo>
                  <a:lnTo>
                    <a:pt x="3019475" y="2393124"/>
                  </a:lnTo>
                  <a:lnTo>
                    <a:pt x="3019247" y="2394534"/>
                  </a:lnTo>
                  <a:lnTo>
                    <a:pt x="3019247" y="2395931"/>
                  </a:lnTo>
                  <a:lnTo>
                    <a:pt x="3019006" y="2396159"/>
                  </a:lnTo>
                  <a:lnTo>
                    <a:pt x="3019945" y="2396858"/>
                  </a:lnTo>
                  <a:lnTo>
                    <a:pt x="3020174" y="2396858"/>
                  </a:lnTo>
                  <a:lnTo>
                    <a:pt x="3022282" y="2396159"/>
                  </a:lnTo>
                  <a:lnTo>
                    <a:pt x="3022282" y="2395702"/>
                  </a:lnTo>
                  <a:lnTo>
                    <a:pt x="3022511" y="2394064"/>
                  </a:lnTo>
                  <a:close/>
                </a:path>
                <a:path w="4570095" h="2404745">
                  <a:moveTo>
                    <a:pt x="3097415" y="2339454"/>
                  </a:moveTo>
                  <a:lnTo>
                    <a:pt x="3095548" y="2337587"/>
                  </a:lnTo>
                  <a:lnTo>
                    <a:pt x="3093923" y="2337828"/>
                  </a:lnTo>
                  <a:lnTo>
                    <a:pt x="3091116" y="2339924"/>
                  </a:lnTo>
                  <a:lnTo>
                    <a:pt x="3094151" y="2342019"/>
                  </a:lnTo>
                  <a:lnTo>
                    <a:pt x="3096247" y="2343188"/>
                  </a:lnTo>
                  <a:lnTo>
                    <a:pt x="3097415" y="2339454"/>
                  </a:lnTo>
                  <a:close/>
                </a:path>
                <a:path w="4570095" h="2404745">
                  <a:moveTo>
                    <a:pt x="3218764" y="2378900"/>
                  </a:moveTo>
                  <a:lnTo>
                    <a:pt x="3216897" y="2377033"/>
                  </a:lnTo>
                  <a:lnTo>
                    <a:pt x="3215271" y="2377262"/>
                  </a:lnTo>
                  <a:lnTo>
                    <a:pt x="3212465" y="2379357"/>
                  </a:lnTo>
                  <a:lnTo>
                    <a:pt x="3215271" y="2381466"/>
                  </a:lnTo>
                  <a:lnTo>
                    <a:pt x="3217367" y="2382393"/>
                  </a:lnTo>
                  <a:lnTo>
                    <a:pt x="3218764" y="2378900"/>
                  </a:lnTo>
                  <a:close/>
                </a:path>
                <a:path w="4570095" h="2404745">
                  <a:moveTo>
                    <a:pt x="3318179" y="2370023"/>
                  </a:moveTo>
                  <a:lnTo>
                    <a:pt x="3315843" y="2367927"/>
                  </a:lnTo>
                  <a:lnTo>
                    <a:pt x="3313519" y="2370023"/>
                  </a:lnTo>
                  <a:lnTo>
                    <a:pt x="3313519" y="2372360"/>
                  </a:lnTo>
                  <a:lnTo>
                    <a:pt x="3315843" y="2374455"/>
                  </a:lnTo>
                  <a:lnTo>
                    <a:pt x="3318179" y="2372360"/>
                  </a:lnTo>
                  <a:lnTo>
                    <a:pt x="3318179" y="2370023"/>
                  </a:lnTo>
                  <a:close/>
                </a:path>
                <a:path w="4570095" h="2404745">
                  <a:moveTo>
                    <a:pt x="3400094" y="2309825"/>
                  </a:moveTo>
                  <a:lnTo>
                    <a:pt x="3399853" y="2308187"/>
                  </a:lnTo>
                  <a:lnTo>
                    <a:pt x="3397758" y="2305380"/>
                  </a:lnTo>
                  <a:lnTo>
                    <a:pt x="3395662" y="2308415"/>
                  </a:lnTo>
                  <a:lnTo>
                    <a:pt x="3394722" y="2310523"/>
                  </a:lnTo>
                  <a:lnTo>
                    <a:pt x="3398228" y="2311920"/>
                  </a:lnTo>
                  <a:lnTo>
                    <a:pt x="3400094" y="2309825"/>
                  </a:lnTo>
                  <a:close/>
                </a:path>
                <a:path w="4570095" h="2404745">
                  <a:moveTo>
                    <a:pt x="3521443" y="2301189"/>
                  </a:moveTo>
                  <a:lnTo>
                    <a:pt x="3519106" y="2299081"/>
                  </a:lnTo>
                  <a:lnTo>
                    <a:pt x="3516769" y="2301189"/>
                  </a:lnTo>
                  <a:lnTo>
                    <a:pt x="3516769" y="2303513"/>
                  </a:lnTo>
                  <a:lnTo>
                    <a:pt x="3519106" y="2305621"/>
                  </a:lnTo>
                  <a:lnTo>
                    <a:pt x="3521443" y="2303513"/>
                  </a:lnTo>
                  <a:lnTo>
                    <a:pt x="3521443" y="2301189"/>
                  </a:lnTo>
                  <a:close/>
                </a:path>
                <a:path w="4570095" h="2404745">
                  <a:moveTo>
                    <a:pt x="3635781" y="2287651"/>
                  </a:moveTo>
                  <a:lnTo>
                    <a:pt x="3632758" y="2285555"/>
                  </a:lnTo>
                  <a:lnTo>
                    <a:pt x="3630650" y="2284615"/>
                  </a:lnTo>
                  <a:lnTo>
                    <a:pt x="3629482" y="2288121"/>
                  </a:lnTo>
                  <a:lnTo>
                    <a:pt x="3631349" y="2289987"/>
                  </a:lnTo>
                  <a:lnTo>
                    <a:pt x="3632987" y="2289746"/>
                  </a:lnTo>
                  <a:lnTo>
                    <a:pt x="3635781" y="2287651"/>
                  </a:lnTo>
                  <a:close/>
                </a:path>
                <a:path w="4570095" h="2404745">
                  <a:moveTo>
                    <a:pt x="3841851" y="2392426"/>
                  </a:moveTo>
                  <a:lnTo>
                    <a:pt x="3839743" y="2390102"/>
                  </a:lnTo>
                  <a:lnTo>
                    <a:pt x="3837648" y="2390102"/>
                  </a:lnTo>
                  <a:lnTo>
                    <a:pt x="3835311" y="2392426"/>
                  </a:lnTo>
                  <a:lnTo>
                    <a:pt x="3837406" y="2394762"/>
                  </a:lnTo>
                  <a:lnTo>
                    <a:pt x="3839743" y="2394762"/>
                  </a:lnTo>
                  <a:lnTo>
                    <a:pt x="3841851" y="2392426"/>
                  </a:lnTo>
                  <a:close/>
                </a:path>
                <a:path w="4570095" h="2404745">
                  <a:moveTo>
                    <a:pt x="3868216" y="2307247"/>
                  </a:moveTo>
                  <a:lnTo>
                    <a:pt x="3865880" y="2304923"/>
                  </a:lnTo>
                  <a:lnTo>
                    <a:pt x="3863784" y="2304923"/>
                  </a:lnTo>
                  <a:lnTo>
                    <a:pt x="3861676" y="2307247"/>
                  </a:lnTo>
                  <a:lnTo>
                    <a:pt x="3863784" y="2309584"/>
                  </a:lnTo>
                  <a:lnTo>
                    <a:pt x="3866121" y="2309584"/>
                  </a:lnTo>
                  <a:lnTo>
                    <a:pt x="3868216" y="2307247"/>
                  </a:lnTo>
                  <a:close/>
                </a:path>
                <a:path w="4570095" h="2404745">
                  <a:moveTo>
                    <a:pt x="4036009" y="2290216"/>
                  </a:moveTo>
                  <a:lnTo>
                    <a:pt x="4035768" y="2288578"/>
                  </a:lnTo>
                  <a:lnTo>
                    <a:pt x="4033672" y="2285784"/>
                  </a:lnTo>
                  <a:lnTo>
                    <a:pt x="4031564" y="2288578"/>
                  </a:lnTo>
                  <a:lnTo>
                    <a:pt x="4030637" y="2290686"/>
                  </a:lnTo>
                  <a:lnTo>
                    <a:pt x="4034142" y="2292312"/>
                  </a:lnTo>
                  <a:lnTo>
                    <a:pt x="4036009" y="2290216"/>
                  </a:lnTo>
                  <a:close/>
                </a:path>
                <a:path w="4570095" h="2404745">
                  <a:moveTo>
                    <a:pt x="4104144" y="2295817"/>
                  </a:moveTo>
                  <a:lnTo>
                    <a:pt x="4103674" y="2294420"/>
                  </a:lnTo>
                  <a:lnTo>
                    <a:pt x="4103446" y="2293023"/>
                  </a:lnTo>
                  <a:lnTo>
                    <a:pt x="4102049" y="2293023"/>
                  </a:lnTo>
                  <a:lnTo>
                    <a:pt x="4101350" y="2293251"/>
                  </a:lnTo>
                  <a:lnTo>
                    <a:pt x="4101109" y="2294890"/>
                  </a:lnTo>
                  <a:lnTo>
                    <a:pt x="4100880" y="2296287"/>
                  </a:lnTo>
                  <a:lnTo>
                    <a:pt x="4100880" y="2297684"/>
                  </a:lnTo>
                  <a:lnTo>
                    <a:pt x="4100639" y="2297912"/>
                  </a:lnTo>
                  <a:lnTo>
                    <a:pt x="4101579" y="2298623"/>
                  </a:lnTo>
                  <a:lnTo>
                    <a:pt x="4101808" y="2298623"/>
                  </a:lnTo>
                  <a:lnTo>
                    <a:pt x="4103916" y="2297912"/>
                  </a:lnTo>
                  <a:lnTo>
                    <a:pt x="4103916" y="2297455"/>
                  </a:lnTo>
                  <a:lnTo>
                    <a:pt x="4104144" y="2295817"/>
                  </a:lnTo>
                  <a:close/>
                </a:path>
                <a:path w="4570095" h="2404745">
                  <a:moveTo>
                    <a:pt x="4104843" y="2360231"/>
                  </a:moveTo>
                  <a:lnTo>
                    <a:pt x="4102506" y="2358123"/>
                  </a:lnTo>
                  <a:lnTo>
                    <a:pt x="4100182" y="2360231"/>
                  </a:lnTo>
                  <a:lnTo>
                    <a:pt x="4100182" y="2362327"/>
                  </a:lnTo>
                  <a:lnTo>
                    <a:pt x="4102506" y="2364663"/>
                  </a:lnTo>
                  <a:lnTo>
                    <a:pt x="4104843" y="2362555"/>
                  </a:lnTo>
                  <a:lnTo>
                    <a:pt x="4104843" y="2360231"/>
                  </a:lnTo>
                  <a:close/>
                </a:path>
                <a:path w="4570095" h="2404745">
                  <a:moveTo>
                    <a:pt x="4108119" y="2349030"/>
                  </a:moveTo>
                  <a:lnTo>
                    <a:pt x="4107878" y="2347391"/>
                  </a:lnTo>
                  <a:lnTo>
                    <a:pt x="4105783" y="2344585"/>
                  </a:lnTo>
                  <a:lnTo>
                    <a:pt x="4103674" y="2347620"/>
                  </a:lnTo>
                  <a:lnTo>
                    <a:pt x="4102747" y="2349728"/>
                  </a:lnTo>
                  <a:lnTo>
                    <a:pt x="4106253" y="2350897"/>
                  </a:lnTo>
                  <a:lnTo>
                    <a:pt x="4108119" y="2349030"/>
                  </a:lnTo>
                  <a:close/>
                </a:path>
                <a:path w="4570095" h="2404745">
                  <a:moveTo>
                    <a:pt x="4117213" y="2353221"/>
                  </a:moveTo>
                  <a:lnTo>
                    <a:pt x="4115117" y="2350897"/>
                  </a:lnTo>
                  <a:lnTo>
                    <a:pt x="4112780" y="2350897"/>
                  </a:lnTo>
                  <a:lnTo>
                    <a:pt x="4110685" y="2353221"/>
                  </a:lnTo>
                  <a:lnTo>
                    <a:pt x="4112780" y="2355558"/>
                  </a:lnTo>
                  <a:lnTo>
                    <a:pt x="4115117" y="2355558"/>
                  </a:lnTo>
                  <a:lnTo>
                    <a:pt x="4117213" y="2353221"/>
                  </a:lnTo>
                  <a:close/>
                </a:path>
                <a:path w="4570095" h="2404745">
                  <a:moveTo>
                    <a:pt x="4199128" y="201383"/>
                  </a:moveTo>
                  <a:lnTo>
                    <a:pt x="4197261" y="200926"/>
                  </a:lnTo>
                  <a:lnTo>
                    <a:pt x="4196092" y="202323"/>
                  </a:lnTo>
                  <a:lnTo>
                    <a:pt x="4195851" y="203962"/>
                  </a:lnTo>
                  <a:lnTo>
                    <a:pt x="4195622" y="206057"/>
                  </a:lnTo>
                  <a:lnTo>
                    <a:pt x="4196092" y="208153"/>
                  </a:lnTo>
                  <a:lnTo>
                    <a:pt x="4199128" y="207924"/>
                  </a:lnTo>
                  <a:lnTo>
                    <a:pt x="4199128" y="201383"/>
                  </a:lnTo>
                  <a:close/>
                </a:path>
                <a:path w="4570095" h="2404745">
                  <a:moveTo>
                    <a:pt x="4229468" y="10502"/>
                  </a:moveTo>
                  <a:lnTo>
                    <a:pt x="4226890" y="7937"/>
                  </a:lnTo>
                  <a:lnTo>
                    <a:pt x="4225023" y="10731"/>
                  </a:lnTo>
                  <a:lnTo>
                    <a:pt x="4224096" y="12827"/>
                  </a:lnTo>
                  <a:lnTo>
                    <a:pt x="4227830" y="14465"/>
                  </a:lnTo>
                  <a:lnTo>
                    <a:pt x="4228757" y="12369"/>
                  </a:lnTo>
                  <a:lnTo>
                    <a:pt x="4229468" y="10502"/>
                  </a:lnTo>
                  <a:close/>
                </a:path>
                <a:path w="4570095" h="2404745">
                  <a:moveTo>
                    <a:pt x="4238790" y="357047"/>
                  </a:moveTo>
                  <a:lnTo>
                    <a:pt x="4235767" y="354939"/>
                  </a:lnTo>
                  <a:lnTo>
                    <a:pt x="4233659" y="354012"/>
                  </a:lnTo>
                  <a:lnTo>
                    <a:pt x="4232491" y="357505"/>
                  </a:lnTo>
                  <a:lnTo>
                    <a:pt x="4234358" y="359371"/>
                  </a:lnTo>
                  <a:lnTo>
                    <a:pt x="4235996" y="359143"/>
                  </a:lnTo>
                  <a:lnTo>
                    <a:pt x="4238790" y="357047"/>
                  </a:lnTo>
                  <a:close/>
                </a:path>
                <a:path w="4570095" h="2404745">
                  <a:moveTo>
                    <a:pt x="4251630" y="2308885"/>
                  </a:moveTo>
                  <a:lnTo>
                    <a:pt x="4251160" y="2307488"/>
                  </a:lnTo>
                  <a:lnTo>
                    <a:pt x="4250931" y="2306091"/>
                  </a:lnTo>
                  <a:lnTo>
                    <a:pt x="4249534" y="2306091"/>
                  </a:lnTo>
                  <a:lnTo>
                    <a:pt x="4248836" y="2306320"/>
                  </a:lnTo>
                  <a:lnTo>
                    <a:pt x="4248594" y="2307958"/>
                  </a:lnTo>
                  <a:lnTo>
                    <a:pt x="4248366" y="2309355"/>
                  </a:lnTo>
                  <a:lnTo>
                    <a:pt x="4248366" y="2310752"/>
                  </a:lnTo>
                  <a:lnTo>
                    <a:pt x="4248137" y="2310981"/>
                  </a:lnTo>
                  <a:lnTo>
                    <a:pt x="4249064" y="2311692"/>
                  </a:lnTo>
                  <a:lnTo>
                    <a:pt x="4249293" y="2311692"/>
                  </a:lnTo>
                  <a:lnTo>
                    <a:pt x="4251401" y="2310981"/>
                  </a:lnTo>
                  <a:lnTo>
                    <a:pt x="4251401" y="2310523"/>
                  </a:lnTo>
                  <a:lnTo>
                    <a:pt x="4251630" y="2308885"/>
                  </a:lnTo>
                  <a:close/>
                </a:path>
                <a:path w="4570095" h="2404745">
                  <a:moveTo>
                    <a:pt x="4262132" y="2383091"/>
                  </a:moveTo>
                  <a:lnTo>
                    <a:pt x="4259796" y="2380996"/>
                  </a:lnTo>
                  <a:lnTo>
                    <a:pt x="4257459" y="2383091"/>
                  </a:lnTo>
                  <a:lnTo>
                    <a:pt x="4257459" y="2385428"/>
                  </a:lnTo>
                  <a:lnTo>
                    <a:pt x="4259796" y="2387523"/>
                  </a:lnTo>
                  <a:lnTo>
                    <a:pt x="4262132" y="2385428"/>
                  </a:lnTo>
                  <a:lnTo>
                    <a:pt x="4262132" y="2383091"/>
                  </a:lnTo>
                  <a:close/>
                </a:path>
                <a:path w="4570095" h="2404745">
                  <a:moveTo>
                    <a:pt x="4274502" y="2333383"/>
                  </a:moveTo>
                  <a:lnTo>
                    <a:pt x="4272394" y="2331059"/>
                  </a:lnTo>
                  <a:lnTo>
                    <a:pt x="4270070" y="2331059"/>
                  </a:lnTo>
                  <a:lnTo>
                    <a:pt x="4267962" y="2333383"/>
                  </a:lnTo>
                  <a:lnTo>
                    <a:pt x="4270299" y="2335720"/>
                  </a:lnTo>
                  <a:lnTo>
                    <a:pt x="4272394" y="2335720"/>
                  </a:lnTo>
                  <a:lnTo>
                    <a:pt x="4274502" y="2333383"/>
                  </a:lnTo>
                  <a:close/>
                </a:path>
                <a:path w="4570095" h="2404745">
                  <a:moveTo>
                    <a:pt x="4311370" y="2381923"/>
                  </a:moveTo>
                  <a:lnTo>
                    <a:pt x="4311142" y="2380297"/>
                  </a:lnTo>
                  <a:lnTo>
                    <a:pt x="4309034" y="2377490"/>
                  </a:lnTo>
                  <a:lnTo>
                    <a:pt x="4306938" y="2380526"/>
                  </a:lnTo>
                  <a:lnTo>
                    <a:pt x="4305998" y="2382634"/>
                  </a:lnTo>
                  <a:lnTo>
                    <a:pt x="4309503" y="2383790"/>
                  </a:lnTo>
                  <a:lnTo>
                    <a:pt x="4311370" y="2381923"/>
                  </a:lnTo>
                  <a:close/>
                </a:path>
                <a:path w="4570095" h="2404745">
                  <a:moveTo>
                    <a:pt x="4323969" y="3035"/>
                  </a:moveTo>
                  <a:lnTo>
                    <a:pt x="4320933" y="927"/>
                  </a:lnTo>
                  <a:lnTo>
                    <a:pt x="4318838" y="0"/>
                  </a:lnTo>
                  <a:lnTo>
                    <a:pt x="4317670" y="3492"/>
                  </a:lnTo>
                  <a:lnTo>
                    <a:pt x="4319536" y="5359"/>
                  </a:lnTo>
                  <a:lnTo>
                    <a:pt x="4321175" y="5130"/>
                  </a:lnTo>
                  <a:lnTo>
                    <a:pt x="4323969" y="3035"/>
                  </a:lnTo>
                  <a:close/>
                </a:path>
                <a:path w="4570095" h="2404745">
                  <a:moveTo>
                    <a:pt x="4337507" y="2339225"/>
                  </a:moveTo>
                  <a:lnTo>
                    <a:pt x="4337278" y="2337587"/>
                  </a:lnTo>
                  <a:lnTo>
                    <a:pt x="4335170" y="2334793"/>
                  </a:lnTo>
                  <a:lnTo>
                    <a:pt x="4333075" y="2337828"/>
                  </a:lnTo>
                  <a:lnTo>
                    <a:pt x="4332135" y="2339924"/>
                  </a:lnTo>
                  <a:lnTo>
                    <a:pt x="4335640" y="2341092"/>
                  </a:lnTo>
                  <a:lnTo>
                    <a:pt x="4337507" y="2339225"/>
                  </a:lnTo>
                  <a:close/>
                </a:path>
                <a:path w="4570095" h="2404745">
                  <a:moveTo>
                    <a:pt x="4405185" y="2402001"/>
                  </a:moveTo>
                  <a:lnTo>
                    <a:pt x="4404944" y="2401303"/>
                  </a:lnTo>
                  <a:lnTo>
                    <a:pt x="4403318" y="2401062"/>
                  </a:lnTo>
                  <a:lnTo>
                    <a:pt x="4401921" y="2400833"/>
                  </a:lnTo>
                  <a:lnTo>
                    <a:pt x="4400512" y="2400833"/>
                  </a:lnTo>
                  <a:lnTo>
                    <a:pt x="4400283" y="2400592"/>
                  </a:lnTo>
                  <a:lnTo>
                    <a:pt x="4399585" y="2401532"/>
                  </a:lnTo>
                  <a:lnTo>
                    <a:pt x="4399585" y="2401760"/>
                  </a:lnTo>
                  <a:lnTo>
                    <a:pt x="4400283" y="2403868"/>
                  </a:lnTo>
                  <a:lnTo>
                    <a:pt x="4400753" y="2403868"/>
                  </a:lnTo>
                  <a:lnTo>
                    <a:pt x="4402379" y="2404097"/>
                  </a:lnTo>
                  <a:lnTo>
                    <a:pt x="4403788" y="2403627"/>
                  </a:lnTo>
                  <a:lnTo>
                    <a:pt x="4405185" y="2403398"/>
                  </a:lnTo>
                  <a:lnTo>
                    <a:pt x="4405185" y="2402001"/>
                  </a:lnTo>
                  <a:close/>
                </a:path>
                <a:path w="4570095" h="2404745">
                  <a:moveTo>
                    <a:pt x="4418254" y="2342959"/>
                  </a:moveTo>
                  <a:lnTo>
                    <a:pt x="4418012" y="2342261"/>
                  </a:lnTo>
                  <a:lnTo>
                    <a:pt x="4416387" y="2342019"/>
                  </a:lnTo>
                  <a:lnTo>
                    <a:pt x="4414990" y="2341791"/>
                  </a:lnTo>
                  <a:lnTo>
                    <a:pt x="4413580" y="2341791"/>
                  </a:lnTo>
                  <a:lnTo>
                    <a:pt x="4413351" y="2341562"/>
                  </a:lnTo>
                  <a:lnTo>
                    <a:pt x="4412653" y="2342489"/>
                  </a:lnTo>
                  <a:lnTo>
                    <a:pt x="4412653" y="2342718"/>
                  </a:lnTo>
                  <a:lnTo>
                    <a:pt x="4413351" y="2344826"/>
                  </a:lnTo>
                  <a:lnTo>
                    <a:pt x="4413821" y="2344826"/>
                  </a:lnTo>
                  <a:lnTo>
                    <a:pt x="4415447" y="2345055"/>
                  </a:lnTo>
                  <a:lnTo>
                    <a:pt x="4416857" y="2344585"/>
                  </a:lnTo>
                  <a:lnTo>
                    <a:pt x="4418254" y="2344356"/>
                  </a:lnTo>
                  <a:lnTo>
                    <a:pt x="4418254" y="2342959"/>
                  </a:lnTo>
                  <a:close/>
                </a:path>
                <a:path w="4570095" h="2404745">
                  <a:moveTo>
                    <a:pt x="4444390" y="2336190"/>
                  </a:moveTo>
                  <a:lnTo>
                    <a:pt x="4442523" y="2334323"/>
                  </a:lnTo>
                  <a:lnTo>
                    <a:pt x="4440885" y="2334552"/>
                  </a:lnTo>
                  <a:lnTo>
                    <a:pt x="4438091" y="2336660"/>
                  </a:lnTo>
                  <a:lnTo>
                    <a:pt x="4441126" y="2338755"/>
                  </a:lnTo>
                  <a:lnTo>
                    <a:pt x="4443222" y="2339924"/>
                  </a:lnTo>
                  <a:lnTo>
                    <a:pt x="4444390" y="2336190"/>
                  </a:lnTo>
                  <a:close/>
                </a:path>
                <a:path w="4570095" h="2404745">
                  <a:moveTo>
                    <a:pt x="4484522" y="2402230"/>
                  </a:moveTo>
                  <a:lnTo>
                    <a:pt x="4481728" y="2400135"/>
                  </a:lnTo>
                  <a:lnTo>
                    <a:pt x="4479620" y="2399195"/>
                  </a:lnTo>
                  <a:lnTo>
                    <a:pt x="4478223" y="2402700"/>
                  </a:lnTo>
                  <a:lnTo>
                    <a:pt x="4480090" y="2404567"/>
                  </a:lnTo>
                  <a:lnTo>
                    <a:pt x="4481728" y="2404326"/>
                  </a:lnTo>
                  <a:lnTo>
                    <a:pt x="4484522" y="2402230"/>
                  </a:lnTo>
                  <a:close/>
                </a:path>
                <a:path w="4570095" h="2404745">
                  <a:moveTo>
                    <a:pt x="4513465" y="2376322"/>
                  </a:moveTo>
                  <a:lnTo>
                    <a:pt x="4513224" y="2375624"/>
                  </a:lnTo>
                  <a:lnTo>
                    <a:pt x="4513224" y="2374925"/>
                  </a:lnTo>
                  <a:lnTo>
                    <a:pt x="4511599" y="2374696"/>
                  </a:lnTo>
                  <a:lnTo>
                    <a:pt x="4510202" y="2374455"/>
                  </a:lnTo>
                  <a:lnTo>
                    <a:pt x="4508792" y="2374455"/>
                  </a:lnTo>
                  <a:lnTo>
                    <a:pt x="4508563" y="2374227"/>
                  </a:lnTo>
                  <a:lnTo>
                    <a:pt x="4507865" y="2375166"/>
                  </a:lnTo>
                  <a:lnTo>
                    <a:pt x="4507865" y="2375395"/>
                  </a:lnTo>
                  <a:lnTo>
                    <a:pt x="4508563" y="2377490"/>
                  </a:lnTo>
                  <a:lnTo>
                    <a:pt x="4509033" y="2377490"/>
                  </a:lnTo>
                  <a:lnTo>
                    <a:pt x="4510659" y="2377732"/>
                  </a:lnTo>
                  <a:lnTo>
                    <a:pt x="4512068" y="2377262"/>
                  </a:lnTo>
                  <a:lnTo>
                    <a:pt x="4513465" y="2377033"/>
                  </a:lnTo>
                  <a:lnTo>
                    <a:pt x="4513465" y="2376322"/>
                  </a:lnTo>
                  <a:close/>
                </a:path>
                <a:path w="4570095" h="2404745">
                  <a:moveTo>
                    <a:pt x="4527702" y="2401532"/>
                  </a:moveTo>
                  <a:lnTo>
                    <a:pt x="4527461" y="2399893"/>
                  </a:lnTo>
                  <a:lnTo>
                    <a:pt x="4525365" y="2397099"/>
                  </a:lnTo>
                  <a:lnTo>
                    <a:pt x="4523270" y="2400135"/>
                  </a:lnTo>
                  <a:lnTo>
                    <a:pt x="4522330" y="2402230"/>
                  </a:lnTo>
                  <a:lnTo>
                    <a:pt x="4525835" y="2403627"/>
                  </a:lnTo>
                  <a:lnTo>
                    <a:pt x="4527702" y="2401532"/>
                  </a:lnTo>
                  <a:close/>
                </a:path>
                <a:path w="4570095" h="2404745">
                  <a:moveTo>
                    <a:pt x="4527702" y="2389632"/>
                  </a:moveTo>
                  <a:lnTo>
                    <a:pt x="4525365" y="2387523"/>
                  </a:lnTo>
                  <a:lnTo>
                    <a:pt x="4523029" y="2389632"/>
                  </a:lnTo>
                  <a:lnTo>
                    <a:pt x="4523029" y="2391968"/>
                  </a:lnTo>
                  <a:lnTo>
                    <a:pt x="4525365" y="2394064"/>
                  </a:lnTo>
                  <a:lnTo>
                    <a:pt x="4527702" y="2391968"/>
                  </a:lnTo>
                  <a:lnTo>
                    <a:pt x="4527702" y="2389632"/>
                  </a:lnTo>
                  <a:close/>
                </a:path>
                <a:path w="4570095" h="2404745">
                  <a:moveTo>
                    <a:pt x="4546130" y="2316581"/>
                  </a:moveTo>
                  <a:lnTo>
                    <a:pt x="4544263" y="2314714"/>
                  </a:lnTo>
                  <a:lnTo>
                    <a:pt x="4542637" y="2314956"/>
                  </a:lnTo>
                  <a:lnTo>
                    <a:pt x="4539831" y="2317051"/>
                  </a:lnTo>
                  <a:lnTo>
                    <a:pt x="4542866" y="2319159"/>
                  </a:lnTo>
                  <a:lnTo>
                    <a:pt x="4544961" y="2320086"/>
                  </a:lnTo>
                  <a:lnTo>
                    <a:pt x="4546130" y="2316581"/>
                  </a:lnTo>
                  <a:close/>
                </a:path>
                <a:path w="4570095" h="2404745">
                  <a:moveTo>
                    <a:pt x="4569701" y="2341562"/>
                  </a:moveTo>
                  <a:lnTo>
                    <a:pt x="4569231" y="2340152"/>
                  </a:lnTo>
                  <a:lnTo>
                    <a:pt x="4569003" y="2338755"/>
                  </a:lnTo>
                  <a:lnTo>
                    <a:pt x="4568304" y="2338755"/>
                  </a:lnTo>
                  <a:lnTo>
                    <a:pt x="4567606" y="2338984"/>
                  </a:lnTo>
                  <a:lnTo>
                    <a:pt x="4566907" y="2338984"/>
                  </a:lnTo>
                  <a:lnTo>
                    <a:pt x="4566666" y="2340622"/>
                  </a:lnTo>
                  <a:lnTo>
                    <a:pt x="4566437" y="2342019"/>
                  </a:lnTo>
                  <a:lnTo>
                    <a:pt x="4566437" y="2343429"/>
                  </a:lnTo>
                  <a:lnTo>
                    <a:pt x="4566209" y="2343658"/>
                  </a:lnTo>
                  <a:lnTo>
                    <a:pt x="4567136" y="2344356"/>
                  </a:lnTo>
                  <a:lnTo>
                    <a:pt x="4567364" y="2344356"/>
                  </a:lnTo>
                  <a:lnTo>
                    <a:pt x="4569472" y="2343658"/>
                  </a:lnTo>
                  <a:lnTo>
                    <a:pt x="4569472" y="2343188"/>
                  </a:lnTo>
                  <a:lnTo>
                    <a:pt x="4569701" y="234156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23" name="object 123"/>
            <p:cNvSpPr/>
            <p:nvPr/>
          </p:nvSpPr>
          <p:spPr>
            <a:xfrm>
              <a:off x="1492008" y="4137126"/>
              <a:ext cx="4205605" cy="2504440"/>
            </a:xfrm>
            <a:custGeom>
              <a:avLst/>
              <a:gdLst/>
              <a:ahLst/>
              <a:cxnLst/>
              <a:rect l="l" t="t" r="r" b="b"/>
              <a:pathLst>
                <a:path w="4205605" h="2504440">
                  <a:moveTo>
                    <a:pt x="3492" y="6070"/>
                  </a:moveTo>
                  <a:lnTo>
                    <a:pt x="2565" y="5372"/>
                  </a:lnTo>
                  <a:lnTo>
                    <a:pt x="2324" y="5372"/>
                  </a:lnTo>
                  <a:lnTo>
                    <a:pt x="228" y="6070"/>
                  </a:lnTo>
                  <a:lnTo>
                    <a:pt x="228" y="6527"/>
                  </a:lnTo>
                  <a:lnTo>
                    <a:pt x="0" y="8166"/>
                  </a:lnTo>
                  <a:lnTo>
                    <a:pt x="457" y="9563"/>
                  </a:lnTo>
                  <a:lnTo>
                    <a:pt x="698" y="10972"/>
                  </a:lnTo>
                  <a:lnTo>
                    <a:pt x="2095" y="10972"/>
                  </a:lnTo>
                  <a:lnTo>
                    <a:pt x="2794" y="10731"/>
                  </a:lnTo>
                  <a:lnTo>
                    <a:pt x="3022" y="9105"/>
                  </a:lnTo>
                  <a:lnTo>
                    <a:pt x="3263" y="7696"/>
                  </a:lnTo>
                  <a:lnTo>
                    <a:pt x="3263" y="6299"/>
                  </a:lnTo>
                  <a:lnTo>
                    <a:pt x="3492" y="6070"/>
                  </a:lnTo>
                  <a:close/>
                </a:path>
                <a:path w="4205605" h="2504440">
                  <a:moveTo>
                    <a:pt x="32664" y="8166"/>
                  </a:moveTo>
                  <a:lnTo>
                    <a:pt x="30797" y="4902"/>
                  </a:lnTo>
                  <a:lnTo>
                    <a:pt x="26365" y="6299"/>
                  </a:lnTo>
                  <a:lnTo>
                    <a:pt x="27533" y="9804"/>
                  </a:lnTo>
                  <a:lnTo>
                    <a:pt x="30568" y="7467"/>
                  </a:lnTo>
                  <a:lnTo>
                    <a:pt x="32664" y="8166"/>
                  </a:lnTo>
                  <a:close/>
                </a:path>
                <a:path w="4205605" h="2504440">
                  <a:moveTo>
                    <a:pt x="38963" y="10033"/>
                  </a:moveTo>
                  <a:lnTo>
                    <a:pt x="37795" y="6527"/>
                  </a:lnTo>
                  <a:lnTo>
                    <a:pt x="34759" y="8864"/>
                  </a:lnTo>
                  <a:lnTo>
                    <a:pt x="32664" y="8166"/>
                  </a:lnTo>
                  <a:lnTo>
                    <a:pt x="34759" y="11671"/>
                  </a:lnTo>
                  <a:lnTo>
                    <a:pt x="38963" y="10033"/>
                  </a:lnTo>
                  <a:close/>
                </a:path>
                <a:path w="4205605" h="2504440">
                  <a:moveTo>
                    <a:pt x="83540" y="9804"/>
                  </a:moveTo>
                  <a:lnTo>
                    <a:pt x="80035" y="8394"/>
                  </a:lnTo>
                  <a:lnTo>
                    <a:pt x="78638" y="12839"/>
                  </a:lnTo>
                  <a:lnTo>
                    <a:pt x="81902" y="14706"/>
                  </a:lnTo>
                  <a:lnTo>
                    <a:pt x="81432" y="12598"/>
                  </a:lnTo>
                  <a:lnTo>
                    <a:pt x="83540" y="9804"/>
                  </a:lnTo>
                  <a:close/>
                </a:path>
                <a:path w="4205605" h="2504440">
                  <a:moveTo>
                    <a:pt x="144208" y="1638"/>
                  </a:moveTo>
                  <a:lnTo>
                    <a:pt x="142113" y="2336"/>
                  </a:lnTo>
                  <a:lnTo>
                    <a:pt x="139077" y="0"/>
                  </a:lnTo>
                  <a:lnTo>
                    <a:pt x="137909" y="3505"/>
                  </a:lnTo>
                  <a:lnTo>
                    <a:pt x="142341" y="4902"/>
                  </a:lnTo>
                  <a:lnTo>
                    <a:pt x="143814" y="2336"/>
                  </a:lnTo>
                  <a:lnTo>
                    <a:pt x="144208" y="1638"/>
                  </a:lnTo>
                  <a:close/>
                </a:path>
                <a:path w="4205605" h="2504440">
                  <a:moveTo>
                    <a:pt x="514096" y="2484145"/>
                  </a:moveTo>
                  <a:lnTo>
                    <a:pt x="513854" y="2483447"/>
                  </a:lnTo>
                  <a:lnTo>
                    <a:pt x="512457" y="2483205"/>
                  </a:lnTo>
                  <a:lnTo>
                    <a:pt x="510819" y="2482977"/>
                  </a:lnTo>
                  <a:lnTo>
                    <a:pt x="509422" y="2482977"/>
                  </a:lnTo>
                  <a:lnTo>
                    <a:pt x="509193" y="2482748"/>
                  </a:lnTo>
                  <a:lnTo>
                    <a:pt x="508495" y="2483675"/>
                  </a:lnTo>
                  <a:lnTo>
                    <a:pt x="508495" y="2483904"/>
                  </a:lnTo>
                  <a:lnTo>
                    <a:pt x="509193" y="2486012"/>
                  </a:lnTo>
                  <a:lnTo>
                    <a:pt x="509651" y="2486012"/>
                  </a:lnTo>
                  <a:lnTo>
                    <a:pt x="511289" y="2486241"/>
                  </a:lnTo>
                  <a:lnTo>
                    <a:pt x="512686" y="2485771"/>
                  </a:lnTo>
                  <a:lnTo>
                    <a:pt x="514096" y="2485542"/>
                  </a:lnTo>
                  <a:lnTo>
                    <a:pt x="514096" y="2484145"/>
                  </a:lnTo>
                  <a:close/>
                </a:path>
                <a:path w="4205605" h="2504440">
                  <a:moveTo>
                    <a:pt x="576402" y="376643"/>
                  </a:moveTo>
                  <a:lnTo>
                    <a:pt x="576160" y="375945"/>
                  </a:lnTo>
                  <a:lnTo>
                    <a:pt x="574763" y="375716"/>
                  </a:lnTo>
                  <a:lnTo>
                    <a:pt x="573138" y="375475"/>
                  </a:lnTo>
                  <a:lnTo>
                    <a:pt x="571728" y="375475"/>
                  </a:lnTo>
                  <a:lnTo>
                    <a:pt x="571500" y="375246"/>
                  </a:lnTo>
                  <a:lnTo>
                    <a:pt x="570801" y="376174"/>
                  </a:lnTo>
                  <a:lnTo>
                    <a:pt x="570801" y="376415"/>
                  </a:lnTo>
                  <a:lnTo>
                    <a:pt x="571500" y="378510"/>
                  </a:lnTo>
                  <a:lnTo>
                    <a:pt x="571969" y="378510"/>
                  </a:lnTo>
                  <a:lnTo>
                    <a:pt x="573595" y="378752"/>
                  </a:lnTo>
                  <a:lnTo>
                    <a:pt x="574992" y="378282"/>
                  </a:lnTo>
                  <a:lnTo>
                    <a:pt x="576402" y="378040"/>
                  </a:lnTo>
                  <a:lnTo>
                    <a:pt x="576402" y="376643"/>
                  </a:lnTo>
                  <a:close/>
                </a:path>
                <a:path w="4205605" h="2504440">
                  <a:moveTo>
                    <a:pt x="577570" y="2475039"/>
                  </a:moveTo>
                  <a:lnTo>
                    <a:pt x="575233" y="2472944"/>
                  </a:lnTo>
                  <a:lnTo>
                    <a:pt x="572897" y="2475039"/>
                  </a:lnTo>
                  <a:lnTo>
                    <a:pt x="572897" y="2477376"/>
                  </a:lnTo>
                  <a:lnTo>
                    <a:pt x="575233" y="2479471"/>
                  </a:lnTo>
                  <a:lnTo>
                    <a:pt x="577570" y="2477376"/>
                  </a:lnTo>
                  <a:lnTo>
                    <a:pt x="577570" y="2475039"/>
                  </a:lnTo>
                  <a:close/>
                </a:path>
                <a:path w="4205605" h="2504440">
                  <a:moveTo>
                    <a:pt x="685139" y="2481110"/>
                  </a:moveTo>
                  <a:lnTo>
                    <a:pt x="682345" y="2479014"/>
                  </a:lnTo>
                  <a:lnTo>
                    <a:pt x="680250" y="2478074"/>
                  </a:lnTo>
                  <a:lnTo>
                    <a:pt x="678611" y="2482037"/>
                  </a:lnTo>
                  <a:lnTo>
                    <a:pt x="680707" y="2482977"/>
                  </a:lnTo>
                  <a:lnTo>
                    <a:pt x="682574" y="2483675"/>
                  </a:lnTo>
                  <a:lnTo>
                    <a:pt x="685139" y="2481110"/>
                  </a:lnTo>
                  <a:close/>
                </a:path>
                <a:path w="4205605" h="2504440">
                  <a:moveTo>
                    <a:pt x="1032383" y="373608"/>
                  </a:moveTo>
                  <a:lnTo>
                    <a:pt x="1030287" y="371284"/>
                  </a:lnTo>
                  <a:lnTo>
                    <a:pt x="1027950" y="371284"/>
                  </a:lnTo>
                  <a:lnTo>
                    <a:pt x="1025855" y="373608"/>
                  </a:lnTo>
                  <a:lnTo>
                    <a:pt x="1027950" y="375945"/>
                  </a:lnTo>
                  <a:lnTo>
                    <a:pt x="1030287" y="375945"/>
                  </a:lnTo>
                  <a:lnTo>
                    <a:pt x="1032383" y="373608"/>
                  </a:lnTo>
                  <a:close/>
                </a:path>
                <a:path w="4205605" h="2504440">
                  <a:moveTo>
                    <a:pt x="1130871" y="376885"/>
                  </a:moveTo>
                  <a:lnTo>
                    <a:pt x="1128534" y="374548"/>
                  </a:lnTo>
                  <a:lnTo>
                    <a:pt x="1126439" y="374548"/>
                  </a:lnTo>
                  <a:lnTo>
                    <a:pt x="1124331" y="376885"/>
                  </a:lnTo>
                  <a:lnTo>
                    <a:pt x="1126439" y="379209"/>
                  </a:lnTo>
                  <a:lnTo>
                    <a:pt x="1128763" y="379209"/>
                  </a:lnTo>
                  <a:lnTo>
                    <a:pt x="1130871" y="376885"/>
                  </a:lnTo>
                  <a:close/>
                </a:path>
                <a:path w="4205605" h="2504440">
                  <a:moveTo>
                    <a:pt x="1347889" y="10731"/>
                  </a:moveTo>
                  <a:lnTo>
                    <a:pt x="1345323" y="8166"/>
                  </a:lnTo>
                  <a:lnTo>
                    <a:pt x="1343228" y="10972"/>
                  </a:lnTo>
                  <a:lnTo>
                    <a:pt x="1342288" y="13068"/>
                  </a:lnTo>
                  <a:lnTo>
                    <a:pt x="1346263" y="14706"/>
                  </a:lnTo>
                  <a:lnTo>
                    <a:pt x="1347190" y="12598"/>
                  </a:lnTo>
                  <a:lnTo>
                    <a:pt x="1347889" y="10731"/>
                  </a:lnTo>
                  <a:close/>
                </a:path>
                <a:path w="4205605" h="2504440">
                  <a:moveTo>
                    <a:pt x="1386395" y="242697"/>
                  </a:moveTo>
                  <a:lnTo>
                    <a:pt x="1384300" y="240131"/>
                  </a:lnTo>
                  <a:lnTo>
                    <a:pt x="1381963" y="240131"/>
                  </a:lnTo>
                  <a:lnTo>
                    <a:pt x="1379867" y="242697"/>
                  </a:lnTo>
                  <a:lnTo>
                    <a:pt x="1381963" y="245033"/>
                  </a:lnTo>
                  <a:lnTo>
                    <a:pt x="1384300" y="245033"/>
                  </a:lnTo>
                  <a:lnTo>
                    <a:pt x="1386395" y="242697"/>
                  </a:lnTo>
                  <a:close/>
                </a:path>
                <a:path w="4205605" h="2504440">
                  <a:moveTo>
                    <a:pt x="1520812" y="2451709"/>
                  </a:moveTo>
                  <a:lnTo>
                    <a:pt x="1518716" y="2449372"/>
                  </a:lnTo>
                  <a:lnTo>
                    <a:pt x="1516380" y="2449372"/>
                  </a:lnTo>
                  <a:lnTo>
                    <a:pt x="1514284" y="2451709"/>
                  </a:lnTo>
                  <a:lnTo>
                    <a:pt x="1516380" y="2454033"/>
                  </a:lnTo>
                  <a:lnTo>
                    <a:pt x="1518716" y="2454033"/>
                  </a:lnTo>
                  <a:lnTo>
                    <a:pt x="1520812" y="2451709"/>
                  </a:lnTo>
                  <a:close/>
                </a:path>
                <a:path w="4205605" h="2504440">
                  <a:moveTo>
                    <a:pt x="1553718" y="378510"/>
                  </a:moveTo>
                  <a:lnTo>
                    <a:pt x="1553260" y="377113"/>
                  </a:lnTo>
                  <a:lnTo>
                    <a:pt x="1553019" y="375716"/>
                  </a:lnTo>
                  <a:lnTo>
                    <a:pt x="1552321" y="375716"/>
                  </a:lnTo>
                  <a:lnTo>
                    <a:pt x="1551622" y="375945"/>
                  </a:lnTo>
                  <a:lnTo>
                    <a:pt x="1550924" y="375945"/>
                  </a:lnTo>
                  <a:lnTo>
                    <a:pt x="1550682" y="377583"/>
                  </a:lnTo>
                  <a:lnTo>
                    <a:pt x="1550454" y="378980"/>
                  </a:lnTo>
                  <a:lnTo>
                    <a:pt x="1550454" y="380377"/>
                  </a:lnTo>
                  <a:lnTo>
                    <a:pt x="1550225" y="380619"/>
                  </a:lnTo>
                  <a:lnTo>
                    <a:pt x="1551152" y="381317"/>
                  </a:lnTo>
                  <a:lnTo>
                    <a:pt x="1551381" y="381317"/>
                  </a:lnTo>
                  <a:lnTo>
                    <a:pt x="1553489" y="380619"/>
                  </a:lnTo>
                  <a:lnTo>
                    <a:pt x="1553489" y="380149"/>
                  </a:lnTo>
                  <a:lnTo>
                    <a:pt x="1553718" y="378510"/>
                  </a:lnTo>
                  <a:close/>
                </a:path>
                <a:path w="4205605" h="2504440">
                  <a:moveTo>
                    <a:pt x="1556981" y="2428367"/>
                  </a:moveTo>
                  <a:lnTo>
                    <a:pt x="1556054" y="2427668"/>
                  </a:lnTo>
                  <a:lnTo>
                    <a:pt x="1555826" y="2427668"/>
                  </a:lnTo>
                  <a:lnTo>
                    <a:pt x="1553718" y="2428367"/>
                  </a:lnTo>
                  <a:lnTo>
                    <a:pt x="1553718" y="2428837"/>
                  </a:lnTo>
                  <a:lnTo>
                    <a:pt x="1553489" y="2430475"/>
                  </a:lnTo>
                  <a:lnTo>
                    <a:pt x="1553959" y="2431872"/>
                  </a:lnTo>
                  <a:lnTo>
                    <a:pt x="1554187" y="2433269"/>
                  </a:lnTo>
                  <a:lnTo>
                    <a:pt x="1554886" y="2433269"/>
                  </a:lnTo>
                  <a:lnTo>
                    <a:pt x="1555584" y="2433040"/>
                  </a:lnTo>
                  <a:lnTo>
                    <a:pt x="1556283" y="2433040"/>
                  </a:lnTo>
                  <a:lnTo>
                    <a:pt x="1556524" y="2431402"/>
                  </a:lnTo>
                  <a:lnTo>
                    <a:pt x="1556753" y="2430005"/>
                  </a:lnTo>
                  <a:lnTo>
                    <a:pt x="1556753" y="2428595"/>
                  </a:lnTo>
                  <a:lnTo>
                    <a:pt x="1556981" y="2428367"/>
                  </a:lnTo>
                  <a:close/>
                </a:path>
                <a:path w="4205605" h="2504440">
                  <a:moveTo>
                    <a:pt x="1577289" y="2441206"/>
                  </a:moveTo>
                  <a:lnTo>
                    <a:pt x="1577060" y="2439568"/>
                  </a:lnTo>
                  <a:lnTo>
                    <a:pt x="1574952" y="2436774"/>
                  </a:lnTo>
                  <a:lnTo>
                    <a:pt x="1572856" y="2439568"/>
                  </a:lnTo>
                  <a:lnTo>
                    <a:pt x="1571688" y="2441676"/>
                  </a:lnTo>
                  <a:lnTo>
                    <a:pt x="1575422" y="2443073"/>
                  </a:lnTo>
                  <a:lnTo>
                    <a:pt x="1577289" y="2441206"/>
                  </a:lnTo>
                  <a:close/>
                </a:path>
                <a:path w="4205605" h="2504440">
                  <a:moveTo>
                    <a:pt x="1589659" y="2448433"/>
                  </a:moveTo>
                  <a:lnTo>
                    <a:pt x="1587322" y="2446109"/>
                  </a:lnTo>
                  <a:lnTo>
                    <a:pt x="1585226" y="2446109"/>
                  </a:lnTo>
                  <a:lnTo>
                    <a:pt x="1583131" y="2448433"/>
                  </a:lnTo>
                  <a:lnTo>
                    <a:pt x="1585226" y="2450769"/>
                  </a:lnTo>
                  <a:lnTo>
                    <a:pt x="1587563" y="2450769"/>
                  </a:lnTo>
                  <a:lnTo>
                    <a:pt x="1589659" y="2448433"/>
                  </a:lnTo>
                  <a:close/>
                </a:path>
                <a:path w="4205605" h="2504440">
                  <a:moveTo>
                    <a:pt x="1629092" y="2487180"/>
                  </a:moveTo>
                  <a:lnTo>
                    <a:pt x="1628165" y="2486482"/>
                  </a:lnTo>
                  <a:lnTo>
                    <a:pt x="1627924" y="2486482"/>
                  </a:lnTo>
                  <a:lnTo>
                    <a:pt x="1625828" y="2487180"/>
                  </a:lnTo>
                  <a:lnTo>
                    <a:pt x="1625828" y="2487638"/>
                  </a:lnTo>
                  <a:lnTo>
                    <a:pt x="1625600" y="2489276"/>
                  </a:lnTo>
                  <a:lnTo>
                    <a:pt x="1626057" y="2490673"/>
                  </a:lnTo>
                  <a:lnTo>
                    <a:pt x="1626298" y="2492083"/>
                  </a:lnTo>
                  <a:lnTo>
                    <a:pt x="1627695" y="2492083"/>
                  </a:lnTo>
                  <a:lnTo>
                    <a:pt x="1628394" y="2491841"/>
                  </a:lnTo>
                  <a:lnTo>
                    <a:pt x="1628635" y="2490203"/>
                  </a:lnTo>
                  <a:lnTo>
                    <a:pt x="1628863" y="2488806"/>
                  </a:lnTo>
                  <a:lnTo>
                    <a:pt x="1628863" y="2487409"/>
                  </a:lnTo>
                  <a:lnTo>
                    <a:pt x="1629092" y="2487180"/>
                  </a:lnTo>
                  <a:close/>
                </a:path>
                <a:path w="4205605" h="2504440">
                  <a:moveTo>
                    <a:pt x="1668995" y="2467343"/>
                  </a:moveTo>
                  <a:lnTo>
                    <a:pt x="1668767" y="2465705"/>
                  </a:lnTo>
                  <a:lnTo>
                    <a:pt x="1666671" y="2462911"/>
                  </a:lnTo>
                  <a:lnTo>
                    <a:pt x="1664563" y="2465946"/>
                  </a:lnTo>
                  <a:lnTo>
                    <a:pt x="1663636" y="2468041"/>
                  </a:lnTo>
                  <a:lnTo>
                    <a:pt x="1667129" y="2469210"/>
                  </a:lnTo>
                  <a:lnTo>
                    <a:pt x="1668995" y="2467343"/>
                  </a:lnTo>
                  <a:close/>
                </a:path>
                <a:path w="4205605" h="2504440">
                  <a:moveTo>
                    <a:pt x="1773783" y="2490216"/>
                  </a:moveTo>
                  <a:lnTo>
                    <a:pt x="1773542" y="2488577"/>
                  </a:lnTo>
                  <a:lnTo>
                    <a:pt x="1771446" y="2485771"/>
                  </a:lnTo>
                  <a:lnTo>
                    <a:pt x="1769351" y="2488806"/>
                  </a:lnTo>
                  <a:lnTo>
                    <a:pt x="1768411" y="2490914"/>
                  </a:lnTo>
                  <a:lnTo>
                    <a:pt x="1771916" y="2492083"/>
                  </a:lnTo>
                  <a:lnTo>
                    <a:pt x="1773783" y="2490216"/>
                  </a:lnTo>
                  <a:close/>
                </a:path>
                <a:path w="4205605" h="2504440">
                  <a:moveTo>
                    <a:pt x="1854758" y="7696"/>
                  </a:moveTo>
                  <a:lnTo>
                    <a:pt x="1854530" y="6997"/>
                  </a:lnTo>
                  <a:lnTo>
                    <a:pt x="1854530" y="5600"/>
                  </a:lnTo>
                  <a:lnTo>
                    <a:pt x="1853120" y="5372"/>
                  </a:lnTo>
                  <a:lnTo>
                    <a:pt x="1851494" y="5130"/>
                  </a:lnTo>
                  <a:lnTo>
                    <a:pt x="1850085" y="5130"/>
                  </a:lnTo>
                  <a:lnTo>
                    <a:pt x="1849856" y="4902"/>
                  </a:lnTo>
                  <a:lnTo>
                    <a:pt x="1849158" y="5829"/>
                  </a:lnTo>
                  <a:lnTo>
                    <a:pt x="1849158" y="6070"/>
                  </a:lnTo>
                  <a:lnTo>
                    <a:pt x="1849856" y="8166"/>
                  </a:lnTo>
                  <a:lnTo>
                    <a:pt x="1850326" y="8166"/>
                  </a:lnTo>
                  <a:lnTo>
                    <a:pt x="1851952" y="8394"/>
                  </a:lnTo>
                  <a:lnTo>
                    <a:pt x="1853361" y="7937"/>
                  </a:lnTo>
                  <a:lnTo>
                    <a:pt x="1854758" y="7696"/>
                  </a:lnTo>
                  <a:close/>
                </a:path>
                <a:path w="4205605" h="2504440">
                  <a:moveTo>
                    <a:pt x="2006676" y="2448903"/>
                  </a:moveTo>
                  <a:lnTo>
                    <a:pt x="2004339" y="2446807"/>
                  </a:lnTo>
                  <a:lnTo>
                    <a:pt x="2002015" y="2448903"/>
                  </a:lnTo>
                  <a:lnTo>
                    <a:pt x="2002015" y="2451239"/>
                  </a:lnTo>
                  <a:lnTo>
                    <a:pt x="2004339" y="2453335"/>
                  </a:lnTo>
                  <a:lnTo>
                    <a:pt x="2006676" y="2451239"/>
                  </a:lnTo>
                  <a:lnTo>
                    <a:pt x="2006676" y="2448903"/>
                  </a:lnTo>
                  <a:close/>
                </a:path>
                <a:path w="4205605" h="2504440">
                  <a:moveTo>
                    <a:pt x="2022309" y="2459875"/>
                  </a:moveTo>
                  <a:lnTo>
                    <a:pt x="2021840" y="2458478"/>
                  </a:lnTo>
                  <a:lnTo>
                    <a:pt x="2021611" y="2457069"/>
                  </a:lnTo>
                  <a:lnTo>
                    <a:pt x="2020214" y="2457069"/>
                  </a:lnTo>
                  <a:lnTo>
                    <a:pt x="2019515" y="2457310"/>
                  </a:lnTo>
                  <a:lnTo>
                    <a:pt x="2019274" y="2458936"/>
                  </a:lnTo>
                  <a:lnTo>
                    <a:pt x="2019046" y="2460345"/>
                  </a:lnTo>
                  <a:lnTo>
                    <a:pt x="2019046" y="2461742"/>
                  </a:lnTo>
                  <a:lnTo>
                    <a:pt x="2018817" y="2461971"/>
                  </a:lnTo>
                  <a:lnTo>
                    <a:pt x="2019744" y="2462669"/>
                  </a:lnTo>
                  <a:lnTo>
                    <a:pt x="2019973" y="2462669"/>
                  </a:lnTo>
                  <a:lnTo>
                    <a:pt x="2022081" y="2461971"/>
                  </a:lnTo>
                  <a:lnTo>
                    <a:pt x="2022081" y="2461501"/>
                  </a:lnTo>
                  <a:lnTo>
                    <a:pt x="2022309" y="2459875"/>
                  </a:lnTo>
                  <a:close/>
                </a:path>
                <a:path w="4205605" h="2504440">
                  <a:moveTo>
                    <a:pt x="2038184" y="2500477"/>
                  </a:moveTo>
                  <a:lnTo>
                    <a:pt x="2036318" y="2498610"/>
                  </a:lnTo>
                  <a:lnTo>
                    <a:pt x="2034679" y="2498839"/>
                  </a:lnTo>
                  <a:lnTo>
                    <a:pt x="2031885" y="2500947"/>
                  </a:lnTo>
                  <a:lnTo>
                    <a:pt x="2034908" y="2503043"/>
                  </a:lnTo>
                  <a:lnTo>
                    <a:pt x="2036775" y="2503982"/>
                  </a:lnTo>
                  <a:lnTo>
                    <a:pt x="2038184" y="2500477"/>
                  </a:lnTo>
                  <a:close/>
                </a:path>
                <a:path w="4205605" h="2504440">
                  <a:moveTo>
                    <a:pt x="2062213" y="2460802"/>
                  </a:moveTo>
                  <a:lnTo>
                    <a:pt x="2061984" y="2459177"/>
                  </a:lnTo>
                  <a:lnTo>
                    <a:pt x="2059889" y="2456370"/>
                  </a:lnTo>
                  <a:lnTo>
                    <a:pt x="2057781" y="2459405"/>
                  </a:lnTo>
                  <a:lnTo>
                    <a:pt x="2056853" y="2461501"/>
                  </a:lnTo>
                  <a:lnTo>
                    <a:pt x="2060346" y="2462669"/>
                  </a:lnTo>
                  <a:lnTo>
                    <a:pt x="2062213" y="2460802"/>
                  </a:lnTo>
                  <a:close/>
                </a:path>
                <a:path w="4205605" h="2504440">
                  <a:moveTo>
                    <a:pt x="2166531" y="2420429"/>
                  </a:moveTo>
                  <a:lnTo>
                    <a:pt x="2166061" y="2419032"/>
                  </a:lnTo>
                  <a:lnTo>
                    <a:pt x="2165832" y="2417635"/>
                  </a:lnTo>
                  <a:lnTo>
                    <a:pt x="2165134" y="2417635"/>
                  </a:lnTo>
                  <a:lnTo>
                    <a:pt x="2164435" y="2417864"/>
                  </a:lnTo>
                  <a:lnTo>
                    <a:pt x="2163724" y="2417864"/>
                  </a:lnTo>
                  <a:lnTo>
                    <a:pt x="2163495" y="2419502"/>
                  </a:lnTo>
                  <a:lnTo>
                    <a:pt x="2163267" y="2420899"/>
                  </a:lnTo>
                  <a:lnTo>
                    <a:pt x="2163267" y="2422296"/>
                  </a:lnTo>
                  <a:lnTo>
                    <a:pt x="2163026" y="2422537"/>
                  </a:lnTo>
                  <a:lnTo>
                    <a:pt x="2163965" y="2423236"/>
                  </a:lnTo>
                  <a:lnTo>
                    <a:pt x="2164194" y="2423236"/>
                  </a:lnTo>
                  <a:lnTo>
                    <a:pt x="2166302" y="2422537"/>
                  </a:lnTo>
                  <a:lnTo>
                    <a:pt x="2166302" y="2422067"/>
                  </a:lnTo>
                  <a:lnTo>
                    <a:pt x="2166531" y="2420429"/>
                  </a:lnTo>
                  <a:close/>
                </a:path>
                <a:path w="4205605" h="2504440">
                  <a:moveTo>
                    <a:pt x="2242604" y="2478303"/>
                  </a:moveTo>
                  <a:lnTo>
                    <a:pt x="2240267" y="2476208"/>
                  </a:lnTo>
                  <a:lnTo>
                    <a:pt x="2237943" y="2478544"/>
                  </a:lnTo>
                  <a:lnTo>
                    <a:pt x="2237943" y="2480640"/>
                  </a:lnTo>
                  <a:lnTo>
                    <a:pt x="2240267" y="2482748"/>
                  </a:lnTo>
                  <a:lnTo>
                    <a:pt x="2242604" y="2480640"/>
                  </a:lnTo>
                  <a:lnTo>
                    <a:pt x="2242604" y="2478303"/>
                  </a:lnTo>
                  <a:close/>
                </a:path>
                <a:path w="4205605" h="2504440">
                  <a:moveTo>
                    <a:pt x="2349487" y="3962"/>
                  </a:moveTo>
                  <a:lnTo>
                    <a:pt x="2348788" y="1866"/>
                  </a:lnTo>
                  <a:lnTo>
                    <a:pt x="2348319" y="1866"/>
                  </a:lnTo>
                  <a:lnTo>
                    <a:pt x="2346680" y="1638"/>
                  </a:lnTo>
                  <a:lnTo>
                    <a:pt x="2345283" y="2095"/>
                  </a:lnTo>
                  <a:lnTo>
                    <a:pt x="2343886" y="2336"/>
                  </a:lnTo>
                  <a:lnTo>
                    <a:pt x="2343886" y="3733"/>
                  </a:lnTo>
                  <a:lnTo>
                    <a:pt x="2344115" y="4432"/>
                  </a:lnTo>
                  <a:lnTo>
                    <a:pt x="2345525" y="4660"/>
                  </a:lnTo>
                  <a:lnTo>
                    <a:pt x="2347150" y="4902"/>
                  </a:lnTo>
                  <a:lnTo>
                    <a:pt x="2348560" y="4902"/>
                  </a:lnTo>
                  <a:lnTo>
                    <a:pt x="2348788" y="5130"/>
                  </a:lnTo>
                  <a:lnTo>
                    <a:pt x="2349487" y="4203"/>
                  </a:lnTo>
                  <a:lnTo>
                    <a:pt x="2349487" y="3962"/>
                  </a:lnTo>
                  <a:close/>
                </a:path>
                <a:path w="4205605" h="2504440">
                  <a:moveTo>
                    <a:pt x="2520772" y="2471305"/>
                  </a:moveTo>
                  <a:lnTo>
                    <a:pt x="2517737" y="2469210"/>
                  </a:lnTo>
                  <a:lnTo>
                    <a:pt x="2515641" y="2468270"/>
                  </a:lnTo>
                  <a:lnTo>
                    <a:pt x="2514473" y="2471775"/>
                  </a:lnTo>
                  <a:lnTo>
                    <a:pt x="2516340" y="2473642"/>
                  </a:lnTo>
                  <a:lnTo>
                    <a:pt x="2517978" y="2473414"/>
                  </a:lnTo>
                  <a:lnTo>
                    <a:pt x="2520772" y="2471305"/>
                  </a:lnTo>
                  <a:close/>
                </a:path>
                <a:path w="4205605" h="2504440">
                  <a:moveTo>
                    <a:pt x="2566987" y="2478303"/>
                  </a:moveTo>
                  <a:lnTo>
                    <a:pt x="2564650" y="2476208"/>
                  </a:lnTo>
                  <a:lnTo>
                    <a:pt x="2562314" y="2478544"/>
                  </a:lnTo>
                  <a:lnTo>
                    <a:pt x="2562314" y="2480640"/>
                  </a:lnTo>
                  <a:lnTo>
                    <a:pt x="2564650" y="2482748"/>
                  </a:lnTo>
                  <a:lnTo>
                    <a:pt x="2566987" y="2480640"/>
                  </a:lnTo>
                  <a:lnTo>
                    <a:pt x="2566987" y="2478303"/>
                  </a:lnTo>
                  <a:close/>
                </a:path>
                <a:path w="4205605" h="2504440">
                  <a:moveTo>
                    <a:pt x="2572816" y="2458237"/>
                  </a:moveTo>
                  <a:lnTo>
                    <a:pt x="2570708" y="2455900"/>
                  </a:lnTo>
                  <a:lnTo>
                    <a:pt x="2568613" y="2455900"/>
                  </a:lnTo>
                  <a:lnTo>
                    <a:pt x="2566276" y="2458237"/>
                  </a:lnTo>
                  <a:lnTo>
                    <a:pt x="2568384" y="2460574"/>
                  </a:lnTo>
                  <a:lnTo>
                    <a:pt x="2570721" y="2460574"/>
                  </a:lnTo>
                  <a:lnTo>
                    <a:pt x="2572816" y="2458237"/>
                  </a:lnTo>
                  <a:close/>
                </a:path>
                <a:path w="4205605" h="2504440">
                  <a:moveTo>
                    <a:pt x="2585885" y="2417165"/>
                  </a:moveTo>
                  <a:lnTo>
                    <a:pt x="2584488" y="2417165"/>
                  </a:lnTo>
                  <a:lnTo>
                    <a:pt x="2582849" y="2416937"/>
                  </a:lnTo>
                  <a:lnTo>
                    <a:pt x="2581452" y="2417407"/>
                  </a:lnTo>
                  <a:lnTo>
                    <a:pt x="2580513" y="2417635"/>
                  </a:lnTo>
                  <a:lnTo>
                    <a:pt x="2580043" y="2419273"/>
                  </a:lnTo>
                  <a:lnTo>
                    <a:pt x="2579344" y="2420429"/>
                  </a:lnTo>
                  <a:lnTo>
                    <a:pt x="2580983" y="2420429"/>
                  </a:lnTo>
                  <a:lnTo>
                    <a:pt x="2582621" y="2420670"/>
                  </a:lnTo>
                  <a:lnTo>
                    <a:pt x="2583789" y="2420201"/>
                  </a:lnTo>
                  <a:lnTo>
                    <a:pt x="2584716" y="2419972"/>
                  </a:lnTo>
                  <a:lnTo>
                    <a:pt x="2585186" y="2418334"/>
                  </a:lnTo>
                  <a:lnTo>
                    <a:pt x="2585885" y="2417165"/>
                  </a:lnTo>
                  <a:close/>
                </a:path>
                <a:path w="4205605" h="2504440">
                  <a:moveTo>
                    <a:pt x="2595918" y="2437003"/>
                  </a:moveTo>
                  <a:lnTo>
                    <a:pt x="2593822" y="2433497"/>
                  </a:lnTo>
                  <a:lnTo>
                    <a:pt x="2589619" y="2435136"/>
                  </a:lnTo>
                  <a:lnTo>
                    <a:pt x="2590787" y="2438641"/>
                  </a:lnTo>
                  <a:lnTo>
                    <a:pt x="2593822" y="2436304"/>
                  </a:lnTo>
                  <a:lnTo>
                    <a:pt x="2595918" y="2437003"/>
                  </a:lnTo>
                  <a:close/>
                </a:path>
                <a:path w="4205605" h="2504440">
                  <a:moveTo>
                    <a:pt x="2602446" y="2458237"/>
                  </a:moveTo>
                  <a:lnTo>
                    <a:pt x="2600350" y="2455900"/>
                  </a:lnTo>
                  <a:lnTo>
                    <a:pt x="2598013" y="2455900"/>
                  </a:lnTo>
                  <a:lnTo>
                    <a:pt x="2595918" y="2458237"/>
                  </a:lnTo>
                  <a:lnTo>
                    <a:pt x="2598013" y="2460574"/>
                  </a:lnTo>
                  <a:lnTo>
                    <a:pt x="2600121" y="2460574"/>
                  </a:lnTo>
                  <a:lnTo>
                    <a:pt x="2602446" y="2458237"/>
                  </a:lnTo>
                  <a:close/>
                </a:path>
                <a:path w="4205605" h="2504440">
                  <a:moveTo>
                    <a:pt x="2696959" y="2461044"/>
                  </a:moveTo>
                  <a:lnTo>
                    <a:pt x="2695092" y="2459177"/>
                  </a:lnTo>
                  <a:lnTo>
                    <a:pt x="2693466" y="2459405"/>
                  </a:lnTo>
                  <a:lnTo>
                    <a:pt x="2690660" y="2461501"/>
                  </a:lnTo>
                  <a:lnTo>
                    <a:pt x="2693695" y="2463609"/>
                  </a:lnTo>
                  <a:lnTo>
                    <a:pt x="2695791" y="2464536"/>
                  </a:lnTo>
                  <a:lnTo>
                    <a:pt x="2696959" y="2461044"/>
                  </a:lnTo>
                  <a:close/>
                </a:path>
                <a:path w="4205605" h="2504440">
                  <a:moveTo>
                    <a:pt x="2766504" y="2438641"/>
                  </a:moveTo>
                  <a:lnTo>
                    <a:pt x="2763469" y="2436533"/>
                  </a:lnTo>
                  <a:lnTo>
                    <a:pt x="2761373" y="2435364"/>
                  </a:lnTo>
                  <a:lnTo>
                    <a:pt x="2760205" y="2439098"/>
                  </a:lnTo>
                  <a:lnTo>
                    <a:pt x="2762072" y="2440965"/>
                  </a:lnTo>
                  <a:lnTo>
                    <a:pt x="2763710" y="2440736"/>
                  </a:lnTo>
                  <a:lnTo>
                    <a:pt x="2766504" y="2438641"/>
                  </a:lnTo>
                  <a:close/>
                </a:path>
                <a:path w="4205605" h="2504440">
                  <a:moveTo>
                    <a:pt x="2861945" y="2448903"/>
                  </a:moveTo>
                  <a:lnTo>
                    <a:pt x="2859621" y="2446807"/>
                  </a:lnTo>
                  <a:lnTo>
                    <a:pt x="2857284" y="2448903"/>
                  </a:lnTo>
                  <a:lnTo>
                    <a:pt x="2857284" y="2451239"/>
                  </a:lnTo>
                  <a:lnTo>
                    <a:pt x="2859621" y="2453335"/>
                  </a:lnTo>
                  <a:lnTo>
                    <a:pt x="2861945" y="2451239"/>
                  </a:lnTo>
                  <a:lnTo>
                    <a:pt x="2861945" y="2448903"/>
                  </a:lnTo>
                  <a:close/>
                </a:path>
                <a:path w="4205605" h="2504440">
                  <a:moveTo>
                    <a:pt x="2884347" y="2479471"/>
                  </a:moveTo>
                  <a:lnTo>
                    <a:pt x="2883890" y="2478074"/>
                  </a:lnTo>
                  <a:lnTo>
                    <a:pt x="2883649" y="2476677"/>
                  </a:lnTo>
                  <a:lnTo>
                    <a:pt x="2882252" y="2476677"/>
                  </a:lnTo>
                  <a:lnTo>
                    <a:pt x="2881553" y="2476906"/>
                  </a:lnTo>
                  <a:lnTo>
                    <a:pt x="2881325" y="2478544"/>
                  </a:lnTo>
                  <a:lnTo>
                    <a:pt x="2881084" y="2479941"/>
                  </a:lnTo>
                  <a:lnTo>
                    <a:pt x="2881084" y="2481338"/>
                  </a:lnTo>
                  <a:lnTo>
                    <a:pt x="2880855" y="2481580"/>
                  </a:lnTo>
                  <a:lnTo>
                    <a:pt x="2881782" y="2482278"/>
                  </a:lnTo>
                  <a:lnTo>
                    <a:pt x="2882023" y="2482278"/>
                  </a:lnTo>
                  <a:lnTo>
                    <a:pt x="2884119" y="2481580"/>
                  </a:lnTo>
                  <a:lnTo>
                    <a:pt x="2884119" y="2481110"/>
                  </a:lnTo>
                  <a:lnTo>
                    <a:pt x="2884347" y="2479471"/>
                  </a:lnTo>
                  <a:close/>
                </a:path>
                <a:path w="4205605" h="2504440">
                  <a:moveTo>
                    <a:pt x="2949930" y="375246"/>
                  </a:moveTo>
                  <a:lnTo>
                    <a:pt x="2949460" y="373849"/>
                  </a:lnTo>
                  <a:lnTo>
                    <a:pt x="2949232" y="372440"/>
                  </a:lnTo>
                  <a:lnTo>
                    <a:pt x="2948533" y="372440"/>
                  </a:lnTo>
                  <a:lnTo>
                    <a:pt x="2947822" y="372681"/>
                  </a:lnTo>
                  <a:lnTo>
                    <a:pt x="2947124" y="372681"/>
                  </a:lnTo>
                  <a:lnTo>
                    <a:pt x="2946895" y="374307"/>
                  </a:lnTo>
                  <a:lnTo>
                    <a:pt x="2946666" y="375716"/>
                  </a:lnTo>
                  <a:lnTo>
                    <a:pt x="2946666" y="377113"/>
                  </a:lnTo>
                  <a:lnTo>
                    <a:pt x="2946425" y="377342"/>
                  </a:lnTo>
                  <a:lnTo>
                    <a:pt x="2947365" y="378040"/>
                  </a:lnTo>
                  <a:lnTo>
                    <a:pt x="2947593" y="378040"/>
                  </a:lnTo>
                  <a:lnTo>
                    <a:pt x="2949689" y="377342"/>
                  </a:lnTo>
                  <a:lnTo>
                    <a:pt x="2949689" y="376885"/>
                  </a:lnTo>
                  <a:lnTo>
                    <a:pt x="2949930" y="375246"/>
                  </a:lnTo>
                  <a:close/>
                </a:path>
                <a:path w="4205605" h="2504440">
                  <a:moveTo>
                    <a:pt x="3048177" y="2464308"/>
                  </a:moveTo>
                  <a:lnTo>
                    <a:pt x="3047238" y="2463609"/>
                  </a:lnTo>
                  <a:lnTo>
                    <a:pt x="3047009" y="2463609"/>
                  </a:lnTo>
                  <a:lnTo>
                    <a:pt x="3044901" y="2464308"/>
                  </a:lnTo>
                  <a:lnTo>
                    <a:pt x="3044901" y="2464778"/>
                  </a:lnTo>
                  <a:lnTo>
                    <a:pt x="3044672" y="2466403"/>
                  </a:lnTo>
                  <a:lnTo>
                    <a:pt x="3045142" y="2467813"/>
                  </a:lnTo>
                  <a:lnTo>
                    <a:pt x="3045371" y="2469210"/>
                  </a:lnTo>
                  <a:lnTo>
                    <a:pt x="3046768" y="2469210"/>
                  </a:lnTo>
                  <a:lnTo>
                    <a:pt x="3047479" y="2468969"/>
                  </a:lnTo>
                  <a:lnTo>
                    <a:pt x="3047708" y="2467343"/>
                  </a:lnTo>
                  <a:lnTo>
                    <a:pt x="3047936" y="2465933"/>
                  </a:lnTo>
                  <a:lnTo>
                    <a:pt x="3047936" y="2464536"/>
                  </a:lnTo>
                  <a:lnTo>
                    <a:pt x="3048177" y="2464308"/>
                  </a:lnTo>
                  <a:close/>
                </a:path>
                <a:path w="4205605" h="2504440">
                  <a:moveTo>
                    <a:pt x="3166719" y="2483675"/>
                  </a:moveTo>
                  <a:lnTo>
                    <a:pt x="3166491" y="2482037"/>
                  </a:lnTo>
                  <a:lnTo>
                    <a:pt x="3164382" y="2479243"/>
                  </a:lnTo>
                  <a:lnTo>
                    <a:pt x="3162287" y="2482278"/>
                  </a:lnTo>
                  <a:lnTo>
                    <a:pt x="3161360" y="2484374"/>
                  </a:lnTo>
                  <a:lnTo>
                    <a:pt x="3164852" y="2485542"/>
                  </a:lnTo>
                  <a:lnTo>
                    <a:pt x="3166719" y="2483675"/>
                  </a:lnTo>
                  <a:close/>
                </a:path>
                <a:path w="4205605" h="2504440">
                  <a:moveTo>
                    <a:pt x="3293440" y="369874"/>
                  </a:moveTo>
                  <a:lnTo>
                    <a:pt x="3291573" y="368007"/>
                  </a:lnTo>
                  <a:lnTo>
                    <a:pt x="3289935" y="368249"/>
                  </a:lnTo>
                  <a:lnTo>
                    <a:pt x="3287141" y="370344"/>
                  </a:lnTo>
                  <a:lnTo>
                    <a:pt x="3290176" y="372440"/>
                  </a:lnTo>
                  <a:lnTo>
                    <a:pt x="3292271" y="373380"/>
                  </a:lnTo>
                  <a:lnTo>
                    <a:pt x="3293440" y="369874"/>
                  </a:lnTo>
                  <a:close/>
                </a:path>
                <a:path w="4205605" h="2504440">
                  <a:moveTo>
                    <a:pt x="3380244" y="2494178"/>
                  </a:moveTo>
                  <a:lnTo>
                    <a:pt x="3378847" y="2491371"/>
                  </a:lnTo>
                  <a:lnTo>
                    <a:pt x="3379317" y="2489276"/>
                  </a:lnTo>
                  <a:lnTo>
                    <a:pt x="3375812" y="2491371"/>
                  </a:lnTo>
                  <a:lnTo>
                    <a:pt x="3377450" y="2495816"/>
                  </a:lnTo>
                  <a:lnTo>
                    <a:pt x="3380244" y="2494178"/>
                  </a:lnTo>
                  <a:close/>
                </a:path>
                <a:path w="4205605" h="2504440">
                  <a:moveTo>
                    <a:pt x="3408946" y="373608"/>
                  </a:moveTo>
                  <a:lnTo>
                    <a:pt x="3405924" y="371513"/>
                  </a:lnTo>
                  <a:lnTo>
                    <a:pt x="3403816" y="370573"/>
                  </a:lnTo>
                  <a:lnTo>
                    <a:pt x="3402647" y="374078"/>
                  </a:lnTo>
                  <a:lnTo>
                    <a:pt x="3404514" y="375945"/>
                  </a:lnTo>
                  <a:lnTo>
                    <a:pt x="3406152" y="375716"/>
                  </a:lnTo>
                  <a:lnTo>
                    <a:pt x="3408946" y="373608"/>
                  </a:lnTo>
                  <a:close/>
                </a:path>
                <a:path w="4205605" h="2504440">
                  <a:moveTo>
                    <a:pt x="3798900" y="207695"/>
                  </a:moveTo>
                  <a:lnTo>
                    <a:pt x="3796563" y="209092"/>
                  </a:lnTo>
                  <a:lnTo>
                    <a:pt x="3793769" y="206756"/>
                  </a:lnTo>
                  <a:lnTo>
                    <a:pt x="3792372" y="210019"/>
                  </a:lnTo>
                  <a:lnTo>
                    <a:pt x="3796804" y="211429"/>
                  </a:lnTo>
                  <a:lnTo>
                    <a:pt x="3798112" y="209092"/>
                  </a:lnTo>
                  <a:lnTo>
                    <a:pt x="3798900" y="207695"/>
                  </a:lnTo>
                  <a:close/>
                </a:path>
                <a:path w="4205605" h="2504440">
                  <a:moveTo>
                    <a:pt x="3805898" y="2471775"/>
                  </a:moveTo>
                  <a:lnTo>
                    <a:pt x="3803573" y="2469680"/>
                  </a:lnTo>
                  <a:lnTo>
                    <a:pt x="3801237" y="2471775"/>
                  </a:lnTo>
                  <a:lnTo>
                    <a:pt x="3801237" y="2474112"/>
                  </a:lnTo>
                  <a:lnTo>
                    <a:pt x="3803573" y="2476208"/>
                  </a:lnTo>
                  <a:lnTo>
                    <a:pt x="3805898" y="2474112"/>
                  </a:lnTo>
                  <a:lnTo>
                    <a:pt x="3805898" y="2471775"/>
                  </a:lnTo>
                  <a:close/>
                </a:path>
                <a:path w="4205605" h="2504440">
                  <a:moveTo>
                    <a:pt x="3815003" y="2418804"/>
                  </a:moveTo>
                  <a:lnTo>
                    <a:pt x="3812908" y="2416467"/>
                  </a:lnTo>
                  <a:lnTo>
                    <a:pt x="3810800" y="2416467"/>
                  </a:lnTo>
                  <a:lnTo>
                    <a:pt x="3808463" y="2418804"/>
                  </a:lnTo>
                  <a:lnTo>
                    <a:pt x="3810571" y="2421140"/>
                  </a:lnTo>
                  <a:lnTo>
                    <a:pt x="3812908" y="2421140"/>
                  </a:lnTo>
                  <a:lnTo>
                    <a:pt x="3815003" y="2418804"/>
                  </a:lnTo>
                  <a:close/>
                </a:path>
                <a:path w="4205605" h="2504440">
                  <a:moveTo>
                    <a:pt x="3827602" y="2481580"/>
                  </a:moveTo>
                  <a:lnTo>
                    <a:pt x="3826903" y="2479471"/>
                  </a:lnTo>
                  <a:lnTo>
                    <a:pt x="3826433" y="2479471"/>
                  </a:lnTo>
                  <a:lnTo>
                    <a:pt x="3824808" y="2479243"/>
                  </a:lnTo>
                  <a:lnTo>
                    <a:pt x="3823170" y="2479471"/>
                  </a:lnTo>
                  <a:lnTo>
                    <a:pt x="3821531" y="2479471"/>
                  </a:lnTo>
                  <a:lnTo>
                    <a:pt x="3821531" y="2482507"/>
                  </a:lnTo>
                  <a:lnTo>
                    <a:pt x="3819664" y="2483675"/>
                  </a:lnTo>
                  <a:lnTo>
                    <a:pt x="3816642" y="2481338"/>
                  </a:lnTo>
                  <a:lnTo>
                    <a:pt x="3815473" y="2484615"/>
                  </a:lnTo>
                  <a:lnTo>
                    <a:pt x="3819906" y="2486012"/>
                  </a:lnTo>
                  <a:lnTo>
                    <a:pt x="3821214" y="2483675"/>
                  </a:lnTo>
                  <a:lnTo>
                    <a:pt x="3821861" y="2482507"/>
                  </a:lnTo>
                  <a:lnTo>
                    <a:pt x="3823170" y="2482507"/>
                  </a:lnTo>
                  <a:lnTo>
                    <a:pt x="3824808" y="2482735"/>
                  </a:lnTo>
                  <a:lnTo>
                    <a:pt x="3826433" y="2482507"/>
                  </a:lnTo>
                  <a:lnTo>
                    <a:pt x="3826903" y="2482507"/>
                  </a:lnTo>
                  <a:lnTo>
                    <a:pt x="3827602" y="2481808"/>
                  </a:lnTo>
                  <a:lnTo>
                    <a:pt x="3827602" y="2481580"/>
                  </a:lnTo>
                  <a:close/>
                </a:path>
                <a:path w="4205605" h="2504440">
                  <a:moveTo>
                    <a:pt x="3851173" y="2412263"/>
                  </a:moveTo>
                  <a:lnTo>
                    <a:pt x="3848836" y="2409939"/>
                  </a:lnTo>
                  <a:lnTo>
                    <a:pt x="3846741" y="2409939"/>
                  </a:lnTo>
                  <a:lnTo>
                    <a:pt x="3844645" y="2412263"/>
                  </a:lnTo>
                  <a:lnTo>
                    <a:pt x="3846741" y="2414600"/>
                  </a:lnTo>
                  <a:lnTo>
                    <a:pt x="3849078" y="2414600"/>
                  </a:lnTo>
                  <a:lnTo>
                    <a:pt x="3851173" y="2412263"/>
                  </a:lnTo>
                  <a:close/>
                </a:path>
                <a:path w="4205605" h="2504440">
                  <a:moveTo>
                    <a:pt x="3883850" y="2412504"/>
                  </a:moveTo>
                  <a:lnTo>
                    <a:pt x="3882212" y="2409698"/>
                  </a:lnTo>
                  <a:lnTo>
                    <a:pt x="3879405" y="2411095"/>
                  </a:lnTo>
                  <a:lnTo>
                    <a:pt x="3877310" y="2410637"/>
                  </a:lnTo>
                  <a:lnTo>
                    <a:pt x="3879177" y="2414130"/>
                  </a:lnTo>
                  <a:lnTo>
                    <a:pt x="3883850" y="2412504"/>
                  </a:lnTo>
                  <a:close/>
                </a:path>
                <a:path w="4205605" h="2504440">
                  <a:moveTo>
                    <a:pt x="3899941" y="2439568"/>
                  </a:moveTo>
                  <a:lnTo>
                    <a:pt x="3899712" y="2438870"/>
                  </a:lnTo>
                  <a:lnTo>
                    <a:pt x="3899712" y="2437473"/>
                  </a:lnTo>
                  <a:lnTo>
                    <a:pt x="3898074" y="2437231"/>
                  </a:lnTo>
                  <a:lnTo>
                    <a:pt x="3896677" y="2437003"/>
                  </a:lnTo>
                  <a:lnTo>
                    <a:pt x="3895280" y="2437003"/>
                  </a:lnTo>
                  <a:lnTo>
                    <a:pt x="3895052" y="2436774"/>
                  </a:lnTo>
                  <a:lnTo>
                    <a:pt x="3894340" y="2437701"/>
                  </a:lnTo>
                  <a:lnTo>
                    <a:pt x="3894340" y="2437942"/>
                  </a:lnTo>
                  <a:lnTo>
                    <a:pt x="3895052" y="2440038"/>
                  </a:lnTo>
                  <a:lnTo>
                    <a:pt x="3895509" y="2440038"/>
                  </a:lnTo>
                  <a:lnTo>
                    <a:pt x="3897147" y="2440267"/>
                  </a:lnTo>
                  <a:lnTo>
                    <a:pt x="3898544" y="2439809"/>
                  </a:lnTo>
                  <a:lnTo>
                    <a:pt x="3899941" y="2439568"/>
                  </a:lnTo>
                  <a:close/>
                </a:path>
                <a:path w="4205605" h="2504440">
                  <a:moveTo>
                    <a:pt x="3900182" y="2430475"/>
                  </a:moveTo>
                  <a:lnTo>
                    <a:pt x="3899484" y="2429535"/>
                  </a:lnTo>
                  <a:lnTo>
                    <a:pt x="3899014" y="2427897"/>
                  </a:lnTo>
                  <a:lnTo>
                    <a:pt x="3896677" y="2426741"/>
                  </a:lnTo>
                  <a:lnTo>
                    <a:pt x="3895052" y="2427198"/>
                  </a:lnTo>
                  <a:lnTo>
                    <a:pt x="3893642" y="2427198"/>
                  </a:lnTo>
                  <a:lnTo>
                    <a:pt x="3893642" y="2430475"/>
                  </a:lnTo>
                  <a:lnTo>
                    <a:pt x="3900182" y="2430475"/>
                  </a:lnTo>
                  <a:close/>
                </a:path>
                <a:path w="4205605" h="2504440">
                  <a:moveTo>
                    <a:pt x="3919550" y="2442375"/>
                  </a:moveTo>
                  <a:lnTo>
                    <a:pt x="3918851" y="2440267"/>
                  </a:lnTo>
                  <a:lnTo>
                    <a:pt x="3918381" y="2440267"/>
                  </a:lnTo>
                  <a:lnTo>
                    <a:pt x="3916743" y="2440038"/>
                  </a:lnTo>
                  <a:lnTo>
                    <a:pt x="3915346" y="2440508"/>
                  </a:lnTo>
                  <a:lnTo>
                    <a:pt x="3913949" y="2440736"/>
                  </a:lnTo>
                  <a:lnTo>
                    <a:pt x="3913949" y="2442133"/>
                  </a:lnTo>
                  <a:lnTo>
                    <a:pt x="3914178" y="2442832"/>
                  </a:lnTo>
                  <a:lnTo>
                    <a:pt x="3915816" y="2443073"/>
                  </a:lnTo>
                  <a:lnTo>
                    <a:pt x="3917213" y="2443302"/>
                  </a:lnTo>
                  <a:lnTo>
                    <a:pt x="3918610" y="2443302"/>
                  </a:lnTo>
                  <a:lnTo>
                    <a:pt x="3918851" y="2443530"/>
                  </a:lnTo>
                  <a:lnTo>
                    <a:pt x="3919550" y="2442603"/>
                  </a:lnTo>
                  <a:lnTo>
                    <a:pt x="3919550" y="2442375"/>
                  </a:lnTo>
                  <a:close/>
                </a:path>
                <a:path w="4205605" h="2504440">
                  <a:moveTo>
                    <a:pt x="3936581" y="2461501"/>
                  </a:moveTo>
                  <a:lnTo>
                    <a:pt x="3933545" y="2459405"/>
                  </a:lnTo>
                  <a:lnTo>
                    <a:pt x="3931450" y="2458478"/>
                  </a:lnTo>
                  <a:lnTo>
                    <a:pt x="3930281" y="2461971"/>
                  </a:lnTo>
                  <a:lnTo>
                    <a:pt x="3932148" y="2463838"/>
                  </a:lnTo>
                  <a:lnTo>
                    <a:pt x="3933787" y="2463609"/>
                  </a:lnTo>
                  <a:lnTo>
                    <a:pt x="3936581" y="2461501"/>
                  </a:lnTo>
                  <a:close/>
                </a:path>
                <a:path w="4205605" h="2504440">
                  <a:moveTo>
                    <a:pt x="3973461" y="2458237"/>
                  </a:moveTo>
                  <a:lnTo>
                    <a:pt x="3972052" y="2455443"/>
                  </a:lnTo>
                  <a:lnTo>
                    <a:pt x="3972522" y="2453335"/>
                  </a:lnTo>
                  <a:lnTo>
                    <a:pt x="3969016" y="2455202"/>
                  </a:lnTo>
                  <a:lnTo>
                    <a:pt x="3970655" y="2459875"/>
                  </a:lnTo>
                  <a:lnTo>
                    <a:pt x="3973461" y="2458237"/>
                  </a:lnTo>
                  <a:close/>
                </a:path>
                <a:path w="4205605" h="2504440">
                  <a:moveTo>
                    <a:pt x="3975785" y="2451468"/>
                  </a:moveTo>
                  <a:lnTo>
                    <a:pt x="3974160" y="2446807"/>
                  </a:lnTo>
                  <a:lnTo>
                    <a:pt x="3971353" y="2448433"/>
                  </a:lnTo>
                  <a:lnTo>
                    <a:pt x="3972750" y="2451239"/>
                  </a:lnTo>
                  <a:lnTo>
                    <a:pt x="3972293" y="2453335"/>
                  </a:lnTo>
                  <a:lnTo>
                    <a:pt x="3975785" y="2451468"/>
                  </a:lnTo>
                  <a:close/>
                </a:path>
                <a:path w="4205605" h="2504440">
                  <a:moveTo>
                    <a:pt x="3985818" y="373608"/>
                  </a:moveTo>
                  <a:lnTo>
                    <a:pt x="3982796" y="371513"/>
                  </a:lnTo>
                  <a:lnTo>
                    <a:pt x="3980688" y="370573"/>
                  </a:lnTo>
                  <a:lnTo>
                    <a:pt x="3979519" y="374078"/>
                  </a:lnTo>
                  <a:lnTo>
                    <a:pt x="3981386" y="375945"/>
                  </a:lnTo>
                  <a:lnTo>
                    <a:pt x="3983024" y="375716"/>
                  </a:lnTo>
                  <a:lnTo>
                    <a:pt x="3985818" y="373608"/>
                  </a:lnTo>
                  <a:close/>
                </a:path>
                <a:path w="4205605" h="2504440">
                  <a:moveTo>
                    <a:pt x="3991889" y="2415298"/>
                  </a:moveTo>
                  <a:lnTo>
                    <a:pt x="3987457" y="2413901"/>
                  </a:lnTo>
                  <a:lnTo>
                    <a:pt x="3985361" y="2417635"/>
                  </a:lnTo>
                  <a:lnTo>
                    <a:pt x="3987457" y="2416467"/>
                  </a:lnTo>
                  <a:lnTo>
                    <a:pt x="3990492" y="2418804"/>
                  </a:lnTo>
                  <a:lnTo>
                    <a:pt x="3991419" y="2416467"/>
                  </a:lnTo>
                  <a:lnTo>
                    <a:pt x="3991889" y="2415298"/>
                  </a:lnTo>
                  <a:close/>
                </a:path>
                <a:path w="4205605" h="2504440">
                  <a:moveTo>
                    <a:pt x="4029468" y="2428837"/>
                  </a:moveTo>
                  <a:lnTo>
                    <a:pt x="4025963" y="2427668"/>
                  </a:lnTo>
                  <a:lnTo>
                    <a:pt x="4024096" y="2429535"/>
                  </a:lnTo>
                  <a:lnTo>
                    <a:pt x="4024325" y="2431173"/>
                  </a:lnTo>
                  <a:lnTo>
                    <a:pt x="4026433" y="2433967"/>
                  </a:lnTo>
                  <a:lnTo>
                    <a:pt x="4028529" y="2430932"/>
                  </a:lnTo>
                  <a:lnTo>
                    <a:pt x="4029468" y="2428837"/>
                  </a:lnTo>
                  <a:close/>
                </a:path>
                <a:path w="4205605" h="2504440">
                  <a:moveTo>
                    <a:pt x="4057700" y="2484374"/>
                  </a:moveTo>
                  <a:lnTo>
                    <a:pt x="4055364" y="2482037"/>
                  </a:lnTo>
                  <a:lnTo>
                    <a:pt x="4053268" y="2482037"/>
                  </a:lnTo>
                  <a:lnTo>
                    <a:pt x="4051160" y="2484374"/>
                  </a:lnTo>
                  <a:lnTo>
                    <a:pt x="4053268" y="2486710"/>
                  </a:lnTo>
                  <a:lnTo>
                    <a:pt x="4055605" y="2486710"/>
                  </a:lnTo>
                  <a:lnTo>
                    <a:pt x="4057700" y="2484374"/>
                  </a:lnTo>
                  <a:close/>
                </a:path>
                <a:path w="4205605" h="2504440">
                  <a:moveTo>
                    <a:pt x="4097134" y="2408999"/>
                  </a:moveTo>
                  <a:lnTo>
                    <a:pt x="4094340" y="2406904"/>
                  </a:lnTo>
                  <a:lnTo>
                    <a:pt x="4092232" y="2405964"/>
                  </a:lnTo>
                  <a:lnTo>
                    <a:pt x="4090835" y="2409469"/>
                  </a:lnTo>
                  <a:lnTo>
                    <a:pt x="4092702" y="2411336"/>
                  </a:lnTo>
                  <a:lnTo>
                    <a:pt x="4094340" y="2411095"/>
                  </a:lnTo>
                  <a:lnTo>
                    <a:pt x="4097134" y="2408999"/>
                  </a:lnTo>
                  <a:close/>
                </a:path>
                <a:path w="4205605" h="2504440">
                  <a:moveTo>
                    <a:pt x="4113238" y="2408999"/>
                  </a:moveTo>
                  <a:lnTo>
                    <a:pt x="4111142" y="2406662"/>
                  </a:lnTo>
                  <a:lnTo>
                    <a:pt x="4109034" y="2406662"/>
                  </a:lnTo>
                  <a:lnTo>
                    <a:pt x="4106710" y="2408999"/>
                  </a:lnTo>
                  <a:lnTo>
                    <a:pt x="4108805" y="2411336"/>
                  </a:lnTo>
                  <a:lnTo>
                    <a:pt x="4111142" y="2411336"/>
                  </a:lnTo>
                  <a:lnTo>
                    <a:pt x="4113238" y="2408999"/>
                  </a:lnTo>
                  <a:close/>
                </a:path>
                <a:path w="4205605" h="2504440">
                  <a:moveTo>
                    <a:pt x="4120007" y="2418334"/>
                  </a:moveTo>
                  <a:lnTo>
                    <a:pt x="4118838" y="2417407"/>
                  </a:lnTo>
                  <a:lnTo>
                    <a:pt x="4117213" y="2417165"/>
                  </a:lnTo>
                  <a:lnTo>
                    <a:pt x="4115104" y="2416937"/>
                  </a:lnTo>
                  <a:lnTo>
                    <a:pt x="4113009" y="2417407"/>
                  </a:lnTo>
                  <a:lnTo>
                    <a:pt x="4113238" y="2420429"/>
                  </a:lnTo>
                  <a:lnTo>
                    <a:pt x="4119778" y="2420429"/>
                  </a:lnTo>
                  <a:lnTo>
                    <a:pt x="4120007" y="2418334"/>
                  </a:lnTo>
                  <a:close/>
                </a:path>
                <a:path w="4205605" h="2504440">
                  <a:moveTo>
                    <a:pt x="4130738" y="2441905"/>
                  </a:moveTo>
                  <a:lnTo>
                    <a:pt x="4129341" y="2439098"/>
                  </a:lnTo>
                  <a:lnTo>
                    <a:pt x="4129811" y="2437003"/>
                  </a:lnTo>
                  <a:lnTo>
                    <a:pt x="4126306" y="2438870"/>
                  </a:lnTo>
                  <a:lnTo>
                    <a:pt x="4127944" y="2443543"/>
                  </a:lnTo>
                  <a:lnTo>
                    <a:pt x="4130738" y="2441905"/>
                  </a:lnTo>
                  <a:close/>
                </a:path>
                <a:path w="4205605" h="2504440">
                  <a:moveTo>
                    <a:pt x="4139615" y="2464308"/>
                  </a:moveTo>
                  <a:lnTo>
                    <a:pt x="4138676" y="2463609"/>
                  </a:lnTo>
                  <a:lnTo>
                    <a:pt x="4138447" y="2463609"/>
                  </a:lnTo>
                  <a:lnTo>
                    <a:pt x="4136339" y="2464308"/>
                  </a:lnTo>
                  <a:lnTo>
                    <a:pt x="4136339" y="2464778"/>
                  </a:lnTo>
                  <a:lnTo>
                    <a:pt x="4136110" y="2466403"/>
                  </a:lnTo>
                  <a:lnTo>
                    <a:pt x="4136580" y="2467813"/>
                  </a:lnTo>
                  <a:lnTo>
                    <a:pt x="4136809" y="2469210"/>
                  </a:lnTo>
                  <a:lnTo>
                    <a:pt x="4138206" y="2469210"/>
                  </a:lnTo>
                  <a:lnTo>
                    <a:pt x="4138904" y="2468969"/>
                  </a:lnTo>
                  <a:lnTo>
                    <a:pt x="4139146" y="2467343"/>
                  </a:lnTo>
                  <a:lnTo>
                    <a:pt x="4139374" y="2465933"/>
                  </a:lnTo>
                  <a:lnTo>
                    <a:pt x="4139374" y="2464536"/>
                  </a:lnTo>
                  <a:lnTo>
                    <a:pt x="4139615" y="2464308"/>
                  </a:lnTo>
                  <a:close/>
                </a:path>
                <a:path w="4205605" h="2504440">
                  <a:moveTo>
                    <a:pt x="4146842" y="2419273"/>
                  </a:moveTo>
                  <a:lnTo>
                    <a:pt x="4144505" y="2417165"/>
                  </a:lnTo>
                  <a:lnTo>
                    <a:pt x="4142181" y="2419502"/>
                  </a:lnTo>
                  <a:lnTo>
                    <a:pt x="4142181" y="2421598"/>
                  </a:lnTo>
                  <a:lnTo>
                    <a:pt x="4144505" y="2423706"/>
                  </a:lnTo>
                  <a:lnTo>
                    <a:pt x="4146842" y="2421598"/>
                  </a:lnTo>
                  <a:lnTo>
                    <a:pt x="4146842" y="2419273"/>
                  </a:lnTo>
                  <a:close/>
                </a:path>
                <a:path w="4205605" h="2504440">
                  <a:moveTo>
                    <a:pt x="4182313" y="371983"/>
                  </a:moveTo>
                  <a:lnTo>
                    <a:pt x="4181843" y="370573"/>
                  </a:lnTo>
                  <a:lnTo>
                    <a:pt x="4181614" y="369176"/>
                  </a:lnTo>
                  <a:lnTo>
                    <a:pt x="4180916" y="369176"/>
                  </a:lnTo>
                  <a:lnTo>
                    <a:pt x="4180217" y="369417"/>
                  </a:lnTo>
                  <a:lnTo>
                    <a:pt x="4179519" y="369417"/>
                  </a:lnTo>
                  <a:lnTo>
                    <a:pt x="4179278" y="371043"/>
                  </a:lnTo>
                  <a:lnTo>
                    <a:pt x="4179049" y="372440"/>
                  </a:lnTo>
                  <a:lnTo>
                    <a:pt x="4179049" y="373849"/>
                  </a:lnTo>
                  <a:lnTo>
                    <a:pt x="4178820" y="374078"/>
                  </a:lnTo>
                  <a:lnTo>
                    <a:pt x="4179747" y="374777"/>
                  </a:lnTo>
                  <a:lnTo>
                    <a:pt x="4179976" y="374777"/>
                  </a:lnTo>
                  <a:lnTo>
                    <a:pt x="4182084" y="374078"/>
                  </a:lnTo>
                  <a:lnTo>
                    <a:pt x="4182084" y="373608"/>
                  </a:lnTo>
                  <a:lnTo>
                    <a:pt x="4182313" y="371983"/>
                  </a:lnTo>
                  <a:close/>
                </a:path>
                <a:path w="4205605" h="2504440">
                  <a:moveTo>
                    <a:pt x="4182783" y="2445639"/>
                  </a:moveTo>
                  <a:lnTo>
                    <a:pt x="4180446" y="2443543"/>
                  </a:lnTo>
                  <a:lnTo>
                    <a:pt x="4178109" y="2445639"/>
                  </a:lnTo>
                  <a:lnTo>
                    <a:pt x="4178109" y="2447975"/>
                  </a:lnTo>
                  <a:lnTo>
                    <a:pt x="4180446" y="2450071"/>
                  </a:lnTo>
                  <a:lnTo>
                    <a:pt x="4182783" y="2447734"/>
                  </a:lnTo>
                  <a:lnTo>
                    <a:pt x="4182783" y="2445639"/>
                  </a:lnTo>
                  <a:close/>
                </a:path>
                <a:path w="4205605" h="2504440">
                  <a:moveTo>
                    <a:pt x="4205414" y="2490914"/>
                  </a:moveTo>
                  <a:lnTo>
                    <a:pt x="4202379" y="2488806"/>
                  </a:lnTo>
                  <a:lnTo>
                    <a:pt x="4200283" y="2487879"/>
                  </a:lnTo>
                  <a:lnTo>
                    <a:pt x="4199115" y="2491371"/>
                  </a:lnTo>
                  <a:lnTo>
                    <a:pt x="4200982" y="2493238"/>
                  </a:lnTo>
                  <a:lnTo>
                    <a:pt x="4202620" y="2493010"/>
                  </a:lnTo>
                  <a:lnTo>
                    <a:pt x="4205414" y="249091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24" name="object 124"/>
            <p:cNvSpPr/>
            <p:nvPr/>
          </p:nvSpPr>
          <p:spPr>
            <a:xfrm>
              <a:off x="1134719" y="4128718"/>
              <a:ext cx="4552315" cy="2635885"/>
            </a:xfrm>
            <a:custGeom>
              <a:avLst/>
              <a:gdLst/>
              <a:ahLst/>
              <a:cxnLst/>
              <a:rect l="l" t="t" r="r" b="b"/>
              <a:pathLst>
                <a:path w="4552315" h="2635884">
                  <a:moveTo>
                    <a:pt x="6540" y="2601061"/>
                  </a:moveTo>
                  <a:lnTo>
                    <a:pt x="4445" y="2598724"/>
                  </a:lnTo>
                  <a:lnTo>
                    <a:pt x="2108" y="2598724"/>
                  </a:lnTo>
                  <a:lnTo>
                    <a:pt x="0" y="2601061"/>
                  </a:lnTo>
                  <a:lnTo>
                    <a:pt x="2108" y="2603398"/>
                  </a:lnTo>
                  <a:lnTo>
                    <a:pt x="4445" y="2603398"/>
                  </a:lnTo>
                  <a:lnTo>
                    <a:pt x="6540" y="2601061"/>
                  </a:lnTo>
                  <a:close/>
                </a:path>
                <a:path w="4552315" h="2635884">
                  <a:moveTo>
                    <a:pt x="209334" y="392518"/>
                  </a:moveTo>
                  <a:lnTo>
                    <a:pt x="208635" y="390423"/>
                  </a:lnTo>
                  <a:lnTo>
                    <a:pt x="208165" y="390423"/>
                  </a:lnTo>
                  <a:lnTo>
                    <a:pt x="206527" y="390182"/>
                  </a:lnTo>
                  <a:lnTo>
                    <a:pt x="205130" y="390652"/>
                  </a:lnTo>
                  <a:lnTo>
                    <a:pt x="203733" y="390893"/>
                  </a:lnTo>
                  <a:lnTo>
                    <a:pt x="203733" y="392290"/>
                  </a:lnTo>
                  <a:lnTo>
                    <a:pt x="203962" y="392988"/>
                  </a:lnTo>
                  <a:lnTo>
                    <a:pt x="205359" y="393217"/>
                  </a:lnTo>
                  <a:lnTo>
                    <a:pt x="206997" y="393458"/>
                  </a:lnTo>
                  <a:lnTo>
                    <a:pt x="208394" y="393458"/>
                  </a:lnTo>
                  <a:lnTo>
                    <a:pt x="208635" y="393687"/>
                  </a:lnTo>
                  <a:lnTo>
                    <a:pt x="209334" y="392760"/>
                  </a:lnTo>
                  <a:lnTo>
                    <a:pt x="209334" y="392518"/>
                  </a:lnTo>
                  <a:close/>
                </a:path>
                <a:path w="4552315" h="2635884">
                  <a:moveTo>
                    <a:pt x="291706" y="8407"/>
                  </a:moveTo>
                  <a:lnTo>
                    <a:pt x="289610" y="6070"/>
                  </a:lnTo>
                  <a:lnTo>
                    <a:pt x="287274" y="6070"/>
                  </a:lnTo>
                  <a:lnTo>
                    <a:pt x="285178" y="8407"/>
                  </a:lnTo>
                  <a:lnTo>
                    <a:pt x="287274" y="10744"/>
                  </a:lnTo>
                  <a:lnTo>
                    <a:pt x="289610" y="10744"/>
                  </a:lnTo>
                  <a:lnTo>
                    <a:pt x="291706" y="8407"/>
                  </a:lnTo>
                  <a:close/>
                </a:path>
                <a:path w="4552315" h="2635884">
                  <a:moveTo>
                    <a:pt x="404660" y="2552052"/>
                  </a:moveTo>
                  <a:lnTo>
                    <a:pt x="401154" y="2550655"/>
                  </a:lnTo>
                  <a:lnTo>
                    <a:pt x="399288" y="2552522"/>
                  </a:lnTo>
                  <a:lnTo>
                    <a:pt x="399516" y="2554160"/>
                  </a:lnTo>
                  <a:lnTo>
                    <a:pt x="401624" y="2556954"/>
                  </a:lnTo>
                  <a:lnTo>
                    <a:pt x="403720" y="2553919"/>
                  </a:lnTo>
                  <a:lnTo>
                    <a:pt x="404660" y="2552052"/>
                  </a:lnTo>
                  <a:close/>
                </a:path>
                <a:path w="4552315" h="2635884">
                  <a:moveTo>
                    <a:pt x="432193" y="11201"/>
                  </a:moveTo>
                  <a:lnTo>
                    <a:pt x="430326" y="9575"/>
                  </a:lnTo>
                  <a:lnTo>
                    <a:pt x="428459" y="9575"/>
                  </a:lnTo>
                  <a:lnTo>
                    <a:pt x="426821" y="12369"/>
                  </a:lnTo>
                  <a:lnTo>
                    <a:pt x="428459" y="11671"/>
                  </a:lnTo>
                  <a:lnTo>
                    <a:pt x="431025" y="15646"/>
                  </a:lnTo>
                  <a:lnTo>
                    <a:pt x="432193" y="11201"/>
                  </a:lnTo>
                  <a:close/>
                </a:path>
                <a:path w="4552315" h="2635884">
                  <a:moveTo>
                    <a:pt x="481901" y="242697"/>
                  </a:moveTo>
                  <a:lnTo>
                    <a:pt x="479793" y="239433"/>
                  </a:lnTo>
                  <a:lnTo>
                    <a:pt x="475602" y="240830"/>
                  </a:lnTo>
                  <a:lnTo>
                    <a:pt x="476770" y="244335"/>
                  </a:lnTo>
                  <a:lnTo>
                    <a:pt x="479793" y="241998"/>
                  </a:lnTo>
                  <a:lnTo>
                    <a:pt x="481901" y="242697"/>
                  </a:lnTo>
                  <a:close/>
                </a:path>
                <a:path w="4552315" h="2635884">
                  <a:moveTo>
                    <a:pt x="577113" y="4673"/>
                  </a:moveTo>
                  <a:lnTo>
                    <a:pt x="575945" y="3733"/>
                  </a:lnTo>
                  <a:lnTo>
                    <a:pt x="574306" y="3505"/>
                  </a:lnTo>
                  <a:lnTo>
                    <a:pt x="572211" y="3276"/>
                  </a:lnTo>
                  <a:lnTo>
                    <a:pt x="570115" y="3733"/>
                  </a:lnTo>
                  <a:lnTo>
                    <a:pt x="570344" y="6769"/>
                  </a:lnTo>
                  <a:lnTo>
                    <a:pt x="576872" y="6769"/>
                  </a:lnTo>
                  <a:lnTo>
                    <a:pt x="577113" y="4673"/>
                  </a:lnTo>
                  <a:close/>
                </a:path>
                <a:path w="4552315" h="2635884">
                  <a:moveTo>
                    <a:pt x="582942" y="8877"/>
                  </a:moveTo>
                  <a:lnTo>
                    <a:pt x="582244" y="6769"/>
                  </a:lnTo>
                  <a:lnTo>
                    <a:pt x="581774" y="6769"/>
                  </a:lnTo>
                  <a:lnTo>
                    <a:pt x="580148" y="6540"/>
                  </a:lnTo>
                  <a:lnTo>
                    <a:pt x="578510" y="6769"/>
                  </a:lnTo>
                  <a:lnTo>
                    <a:pt x="576872" y="6769"/>
                  </a:lnTo>
                  <a:lnTo>
                    <a:pt x="576872" y="9804"/>
                  </a:lnTo>
                  <a:lnTo>
                    <a:pt x="578510" y="9804"/>
                  </a:lnTo>
                  <a:lnTo>
                    <a:pt x="580148" y="10045"/>
                  </a:lnTo>
                  <a:lnTo>
                    <a:pt x="581774" y="9804"/>
                  </a:lnTo>
                  <a:lnTo>
                    <a:pt x="582244" y="9804"/>
                  </a:lnTo>
                  <a:lnTo>
                    <a:pt x="582942" y="9105"/>
                  </a:lnTo>
                  <a:lnTo>
                    <a:pt x="582942" y="8877"/>
                  </a:lnTo>
                  <a:close/>
                </a:path>
                <a:path w="4552315" h="2635884">
                  <a:moveTo>
                    <a:pt x="635457" y="2544826"/>
                  </a:moveTo>
                  <a:lnTo>
                    <a:pt x="635215" y="2544127"/>
                  </a:lnTo>
                  <a:lnTo>
                    <a:pt x="633818" y="2543886"/>
                  </a:lnTo>
                  <a:lnTo>
                    <a:pt x="632180" y="2543657"/>
                  </a:lnTo>
                  <a:lnTo>
                    <a:pt x="630783" y="2543657"/>
                  </a:lnTo>
                  <a:lnTo>
                    <a:pt x="630555" y="2543429"/>
                  </a:lnTo>
                  <a:lnTo>
                    <a:pt x="629856" y="2544356"/>
                  </a:lnTo>
                  <a:lnTo>
                    <a:pt x="629856" y="2544584"/>
                  </a:lnTo>
                  <a:lnTo>
                    <a:pt x="630555" y="2546693"/>
                  </a:lnTo>
                  <a:lnTo>
                    <a:pt x="631012" y="2546693"/>
                  </a:lnTo>
                  <a:lnTo>
                    <a:pt x="632650" y="2546921"/>
                  </a:lnTo>
                  <a:lnTo>
                    <a:pt x="634047" y="2546451"/>
                  </a:lnTo>
                  <a:lnTo>
                    <a:pt x="635457" y="2546223"/>
                  </a:lnTo>
                  <a:lnTo>
                    <a:pt x="635457" y="2544826"/>
                  </a:lnTo>
                  <a:close/>
                </a:path>
                <a:path w="4552315" h="2635884">
                  <a:moveTo>
                    <a:pt x="637324" y="5372"/>
                  </a:moveTo>
                  <a:lnTo>
                    <a:pt x="633818" y="3975"/>
                  </a:lnTo>
                  <a:lnTo>
                    <a:pt x="631952" y="5842"/>
                  </a:lnTo>
                  <a:lnTo>
                    <a:pt x="632180" y="7467"/>
                  </a:lnTo>
                  <a:lnTo>
                    <a:pt x="634288" y="10274"/>
                  </a:lnTo>
                  <a:lnTo>
                    <a:pt x="636384" y="7467"/>
                  </a:lnTo>
                  <a:lnTo>
                    <a:pt x="637324" y="5372"/>
                  </a:lnTo>
                  <a:close/>
                </a:path>
                <a:path w="4552315" h="2635884">
                  <a:moveTo>
                    <a:pt x="638721" y="2587523"/>
                  </a:moveTo>
                  <a:lnTo>
                    <a:pt x="638479" y="2586825"/>
                  </a:lnTo>
                  <a:lnTo>
                    <a:pt x="637082" y="2586596"/>
                  </a:lnTo>
                  <a:lnTo>
                    <a:pt x="635457" y="2586367"/>
                  </a:lnTo>
                  <a:lnTo>
                    <a:pt x="634047" y="2586367"/>
                  </a:lnTo>
                  <a:lnTo>
                    <a:pt x="633818" y="2586126"/>
                  </a:lnTo>
                  <a:lnTo>
                    <a:pt x="633120" y="2587066"/>
                  </a:lnTo>
                  <a:lnTo>
                    <a:pt x="633120" y="2587294"/>
                  </a:lnTo>
                  <a:lnTo>
                    <a:pt x="633818" y="2589390"/>
                  </a:lnTo>
                  <a:lnTo>
                    <a:pt x="634288" y="2589390"/>
                  </a:lnTo>
                  <a:lnTo>
                    <a:pt x="635914" y="2589631"/>
                  </a:lnTo>
                  <a:lnTo>
                    <a:pt x="637324" y="2589161"/>
                  </a:lnTo>
                  <a:lnTo>
                    <a:pt x="638721" y="2588933"/>
                  </a:lnTo>
                  <a:lnTo>
                    <a:pt x="638721" y="2587523"/>
                  </a:lnTo>
                  <a:close/>
                </a:path>
                <a:path w="4552315" h="2635884">
                  <a:moveTo>
                    <a:pt x="702195" y="2619972"/>
                  </a:moveTo>
                  <a:lnTo>
                    <a:pt x="701954" y="2618333"/>
                  </a:lnTo>
                  <a:lnTo>
                    <a:pt x="699858" y="2615527"/>
                  </a:lnTo>
                  <a:lnTo>
                    <a:pt x="697763" y="2618562"/>
                  </a:lnTo>
                  <a:lnTo>
                    <a:pt x="696823" y="2620670"/>
                  </a:lnTo>
                  <a:lnTo>
                    <a:pt x="700328" y="2621838"/>
                  </a:lnTo>
                  <a:lnTo>
                    <a:pt x="702195" y="2619972"/>
                  </a:lnTo>
                  <a:close/>
                </a:path>
                <a:path w="4552315" h="2635884">
                  <a:moveTo>
                    <a:pt x="776871" y="2555087"/>
                  </a:moveTo>
                  <a:lnTo>
                    <a:pt x="774534" y="2552763"/>
                  </a:lnTo>
                  <a:lnTo>
                    <a:pt x="772439" y="2552763"/>
                  </a:lnTo>
                  <a:lnTo>
                    <a:pt x="770331" y="2555087"/>
                  </a:lnTo>
                  <a:lnTo>
                    <a:pt x="772439" y="2557424"/>
                  </a:lnTo>
                  <a:lnTo>
                    <a:pt x="774763" y="2557424"/>
                  </a:lnTo>
                  <a:lnTo>
                    <a:pt x="776871" y="2555087"/>
                  </a:lnTo>
                  <a:close/>
                </a:path>
                <a:path w="4552315" h="2635884">
                  <a:moveTo>
                    <a:pt x="869276" y="2621127"/>
                  </a:moveTo>
                  <a:lnTo>
                    <a:pt x="866940" y="2619032"/>
                  </a:lnTo>
                  <a:lnTo>
                    <a:pt x="864616" y="2621127"/>
                  </a:lnTo>
                  <a:lnTo>
                    <a:pt x="864616" y="2623464"/>
                  </a:lnTo>
                  <a:lnTo>
                    <a:pt x="866940" y="2625572"/>
                  </a:lnTo>
                  <a:lnTo>
                    <a:pt x="869276" y="2623464"/>
                  </a:lnTo>
                  <a:lnTo>
                    <a:pt x="869276" y="2621127"/>
                  </a:lnTo>
                  <a:close/>
                </a:path>
                <a:path w="4552315" h="2635884">
                  <a:moveTo>
                    <a:pt x="1048969" y="2540393"/>
                  </a:moveTo>
                  <a:lnTo>
                    <a:pt x="1048499" y="2538984"/>
                  </a:lnTo>
                  <a:lnTo>
                    <a:pt x="1048270" y="2537587"/>
                  </a:lnTo>
                  <a:lnTo>
                    <a:pt x="1046873" y="2537587"/>
                  </a:lnTo>
                  <a:lnTo>
                    <a:pt x="1046162" y="2537828"/>
                  </a:lnTo>
                  <a:lnTo>
                    <a:pt x="1045933" y="2539225"/>
                  </a:lnTo>
                  <a:lnTo>
                    <a:pt x="1045705" y="2540851"/>
                  </a:lnTo>
                  <a:lnTo>
                    <a:pt x="1045705" y="2542260"/>
                  </a:lnTo>
                  <a:lnTo>
                    <a:pt x="1045464" y="2542489"/>
                  </a:lnTo>
                  <a:lnTo>
                    <a:pt x="1046403" y="2543187"/>
                  </a:lnTo>
                  <a:lnTo>
                    <a:pt x="1046632" y="2543187"/>
                  </a:lnTo>
                  <a:lnTo>
                    <a:pt x="1048740" y="2542489"/>
                  </a:lnTo>
                  <a:lnTo>
                    <a:pt x="1048740" y="2542019"/>
                  </a:lnTo>
                  <a:lnTo>
                    <a:pt x="1048969" y="2540393"/>
                  </a:lnTo>
                  <a:close/>
                </a:path>
                <a:path w="4552315" h="2635884">
                  <a:moveTo>
                    <a:pt x="1104036" y="4902"/>
                  </a:moveTo>
                  <a:lnTo>
                    <a:pt x="1103807" y="4203"/>
                  </a:lnTo>
                  <a:lnTo>
                    <a:pt x="1102410" y="3975"/>
                  </a:lnTo>
                  <a:lnTo>
                    <a:pt x="1100772" y="3733"/>
                  </a:lnTo>
                  <a:lnTo>
                    <a:pt x="1099375" y="3733"/>
                  </a:lnTo>
                  <a:lnTo>
                    <a:pt x="1099146" y="3505"/>
                  </a:lnTo>
                  <a:lnTo>
                    <a:pt x="1098448" y="4445"/>
                  </a:lnTo>
                  <a:lnTo>
                    <a:pt x="1098448" y="4673"/>
                  </a:lnTo>
                  <a:lnTo>
                    <a:pt x="1099146" y="6769"/>
                  </a:lnTo>
                  <a:lnTo>
                    <a:pt x="1099604" y="6769"/>
                  </a:lnTo>
                  <a:lnTo>
                    <a:pt x="1101242" y="7010"/>
                  </a:lnTo>
                  <a:lnTo>
                    <a:pt x="1102639" y="6540"/>
                  </a:lnTo>
                  <a:lnTo>
                    <a:pt x="1104036" y="6311"/>
                  </a:lnTo>
                  <a:lnTo>
                    <a:pt x="1104036" y="4902"/>
                  </a:lnTo>
                  <a:close/>
                </a:path>
                <a:path w="4552315" h="2635884">
                  <a:moveTo>
                    <a:pt x="1134148" y="2607602"/>
                  </a:moveTo>
                  <a:lnTo>
                    <a:pt x="1131811" y="2605265"/>
                  </a:lnTo>
                  <a:lnTo>
                    <a:pt x="1129715" y="2605265"/>
                  </a:lnTo>
                  <a:lnTo>
                    <a:pt x="1127607" y="2607602"/>
                  </a:lnTo>
                  <a:lnTo>
                    <a:pt x="1129715" y="2609926"/>
                  </a:lnTo>
                  <a:lnTo>
                    <a:pt x="1132039" y="2609926"/>
                  </a:lnTo>
                  <a:lnTo>
                    <a:pt x="1134148" y="2607602"/>
                  </a:lnTo>
                  <a:close/>
                </a:path>
                <a:path w="4552315" h="2635884">
                  <a:moveTo>
                    <a:pt x="1205788" y="2581922"/>
                  </a:moveTo>
                  <a:lnTo>
                    <a:pt x="1205090" y="2579827"/>
                  </a:lnTo>
                  <a:lnTo>
                    <a:pt x="1204620" y="2579827"/>
                  </a:lnTo>
                  <a:lnTo>
                    <a:pt x="1202982" y="2579598"/>
                  </a:lnTo>
                  <a:lnTo>
                    <a:pt x="1201585" y="2580055"/>
                  </a:lnTo>
                  <a:lnTo>
                    <a:pt x="1200188" y="2580297"/>
                  </a:lnTo>
                  <a:lnTo>
                    <a:pt x="1200188" y="2581694"/>
                  </a:lnTo>
                  <a:lnTo>
                    <a:pt x="1200416" y="2582392"/>
                  </a:lnTo>
                  <a:lnTo>
                    <a:pt x="1201826" y="2582634"/>
                  </a:lnTo>
                  <a:lnTo>
                    <a:pt x="1203452" y="2582862"/>
                  </a:lnTo>
                  <a:lnTo>
                    <a:pt x="1204849" y="2582862"/>
                  </a:lnTo>
                  <a:lnTo>
                    <a:pt x="1205090" y="2583091"/>
                  </a:lnTo>
                  <a:lnTo>
                    <a:pt x="1205788" y="2582164"/>
                  </a:lnTo>
                  <a:lnTo>
                    <a:pt x="1205788" y="2581922"/>
                  </a:lnTo>
                  <a:close/>
                </a:path>
                <a:path w="4552315" h="2635884">
                  <a:moveTo>
                    <a:pt x="1347901" y="2336"/>
                  </a:moveTo>
                  <a:lnTo>
                    <a:pt x="1345577" y="241"/>
                  </a:lnTo>
                  <a:lnTo>
                    <a:pt x="1343240" y="2336"/>
                  </a:lnTo>
                  <a:lnTo>
                    <a:pt x="1343240" y="4673"/>
                  </a:lnTo>
                  <a:lnTo>
                    <a:pt x="1345577" y="6769"/>
                  </a:lnTo>
                  <a:lnTo>
                    <a:pt x="1347901" y="4673"/>
                  </a:lnTo>
                  <a:lnTo>
                    <a:pt x="1347901" y="2336"/>
                  </a:lnTo>
                  <a:close/>
                </a:path>
                <a:path w="4552315" h="2635884">
                  <a:moveTo>
                    <a:pt x="1363535" y="395084"/>
                  </a:moveTo>
                  <a:lnTo>
                    <a:pt x="1360741" y="392988"/>
                  </a:lnTo>
                  <a:lnTo>
                    <a:pt x="1358646" y="392049"/>
                  </a:lnTo>
                  <a:lnTo>
                    <a:pt x="1357007" y="396024"/>
                  </a:lnTo>
                  <a:lnTo>
                    <a:pt x="1359103" y="396951"/>
                  </a:lnTo>
                  <a:lnTo>
                    <a:pt x="1360970" y="397649"/>
                  </a:lnTo>
                  <a:lnTo>
                    <a:pt x="1363535" y="395084"/>
                  </a:lnTo>
                  <a:close/>
                </a:path>
                <a:path w="4552315" h="2635884">
                  <a:moveTo>
                    <a:pt x="1390383" y="2555557"/>
                  </a:moveTo>
                  <a:lnTo>
                    <a:pt x="1388046" y="2553462"/>
                  </a:lnTo>
                  <a:lnTo>
                    <a:pt x="1385709" y="2555557"/>
                  </a:lnTo>
                  <a:lnTo>
                    <a:pt x="1385709" y="2557894"/>
                  </a:lnTo>
                  <a:lnTo>
                    <a:pt x="1388046" y="2559989"/>
                  </a:lnTo>
                  <a:lnTo>
                    <a:pt x="1390383" y="2557894"/>
                  </a:lnTo>
                  <a:lnTo>
                    <a:pt x="1390383" y="2555557"/>
                  </a:lnTo>
                  <a:close/>
                </a:path>
                <a:path w="4552315" h="2635884">
                  <a:moveTo>
                    <a:pt x="1649412" y="2627668"/>
                  </a:moveTo>
                  <a:lnTo>
                    <a:pt x="1647075" y="2625572"/>
                  </a:lnTo>
                  <a:lnTo>
                    <a:pt x="1644738" y="2627668"/>
                  </a:lnTo>
                  <a:lnTo>
                    <a:pt x="1644738" y="2630005"/>
                  </a:lnTo>
                  <a:lnTo>
                    <a:pt x="1647075" y="2632100"/>
                  </a:lnTo>
                  <a:lnTo>
                    <a:pt x="1649412" y="2630005"/>
                  </a:lnTo>
                  <a:lnTo>
                    <a:pt x="1649412" y="2627668"/>
                  </a:lnTo>
                  <a:close/>
                </a:path>
                <a:path w="4552315" h="2635884">
                  <a:moveTo>
                    <a:pt x="1697723" y="5372"/>
                  </a:moveTo>
                  <a:lnTo>
                    <a:pt x="1694446" y="3505"/>
                  </a:lnTo>
                  <a:lnTo>
                    <a:pt x="1695145" y="5600"/>
                  </a:lnTo>
                  <a:lnTo>
                    <a:pt x="1693049" y="8636"/>
                  </a:lnTo>
                  <a:lnTo>
                    <a:pt x="1696313" y="9804"/>
                  </a:lnTo>
                  <a:lnTo>
                    <a:pt x="1697723" y="5372"/>
                  </a:lnTo>
                  <a:close/>
                </a:path>
                <a:path w="4552315" h="2635884">
                  <a:moveTo>
                    <a:pt x="1711718" y="2617863"/>
                  </a:moveTo>
                  <a:lnTo>
                    <a:pt x="1709381" y="2615768"/>
                  </a:lnTo>
                  <a:lnTo>
                    <a:pt x="1706816" y="2617863"/>
                  </a:lnTo>
                  <a:lnTo>
                    <a:pt x="1706816" y="2620200"/>
                  </a:lnTo>
                  <a:lnTo>
                    <a:pt x="1709381" y="2622296"/>
                  </a:lnTo>
                  <a:lnTo>
                    <a:pt x="1711718" y="2620200"/>
                  </a:lnTo>
                  <a:lnTo>
                    <a:pt x="1711718" y="2617863"/>
                  </a:lnTo>
                  <a:close/>
                </a:path>
                <a:path w="4552315" h="2635884">
                  <a:moveTo>
                    <a:pt x="1904238" y="2548559"/>
                  </a:moveTo>
                  <a:lnTo>
                    <a:pt x="1902142" y="2546223"/>
                  </a:lnTo>
                  <a:lnTo>
                    <a:pt x="1900047" y="2546223"/>
                  </a:lnTo>
                  <a:lnTo>
                    <a:pt x="1897710" y="2548559"/>
                  </a:lnTo>
                  <a:lnTo>
                    <a:pt x="1899805" y="2550896"/>
                  </a:lnTo>
                  <a:lnTo>
                    <a:pt x="1902142" y="2550896"/>
                  </a:lnTo>
                  <a:lnTo>
                    <a:pt x="1904238" y="2548559"/>
                  </a:lnTo>
                  <a:close/>
                </a:path>
                <a:path w="4552315" h="2635884">
                  <a:moveTo>
                    <a:pt x="1918246" y="2578"/>
                  </a:moveTo>
                  <a:lnTo>
                    <a:pt x="1915680" y="0"/>
                  </a:lnTo>
                  <a:lnTo>
                    <a:pt x="1913572" y="3035"/>
                  </a:lnTo>
                  <a:lnTo>
                    <a:pt x="1912645" y="5143"/>
                  </a:lnTo>
                  <a:lnTo>
                    <a:pt x="1916607" y="6540"/>
                  </a:lnTo>
                  <a:lnTo>
                    <a:pt x="1917547" y="4445"/>
                  </a:lnTo>
                  <a:lnTo>
                    <a:pt x="1918246" y="2578"/>
                  </a:lnTo>
                  <a:close/>
                </a:path>
                <a:path w="4552315" h="2635884">
                  <a:moveTo>
                    <a:pt x="1993392" y="8877"/>
                  </a:moveTo>
                  <a:lnTo>
                    <a:pt x="1991055" y="6769"/>
                  </a:lnTo>
                  <a:lnTo>
                    <a:pt x="1988718" y="9105"/>
                  </a:lnTo>
                  <a:lnTo>
                    <a:pt x="1988718" y="11201"/>
                  </a:lnTo>
                  <a:lnTo>
                    <a:pt x="1991055" y="13309"/>
                  </a:lnTo>
                  <a:lnTo>
                    <a:pt x="1993392" y="11201"/>
                  </a:lnTo>
                  <a:lnTo>
                    <a:pt x="1993392" y="8877"/>
                  </a:lnTo>
                  <a:close/>
                </a:path>
                <a:path w="4552315" h="2635884">
                  <a:moveTo>
                    <a:pt x="2100732" y="2545054"/>
                  </a:moveTo>
                  <a:lnTo>
                    <a:pt x="2096300" y="2543657"/>
                  </a:lnTo>
                  <a:lnTo>
                    <a:pt x="2094433" y="2546921"/>
                  </a:lnTo>
                  <a:lnTo>
                    <a:pt x="2096528" y="2546223"/>
                  </a:lnTo>
                  <a:lnTo>
                    <a:pt x="2099564" y="2548559"/>
                  </a:lnTo>
                  <a:lnTo>
                    <a:pt x="2100338" y="2546223"/>
                  </a:lnTo>
                  <a:lnTo>
                    <a:pt x="2100732" y="2545054"/>
                  </a:lnTo>
                  <a:close/>
                </a:path>
                <a:path w="4552315" h="2635884">
                  <a:moveTo>
                    <a:pt x="2238413" y="2607132"/>
                  </a:moveTo>
                  <a:lnTo>
                    <a:pt x="2236317" y="2605265"/>
                  </a:lnTo>
                  <a:lnTo>
                    <a:pt x="2234679" y="2605494"/>
                  </a:lnTo>
                  <a:lnTo>
                    <a:pt x="2231885" y="2607602"/>
                  </a:lnTo>
                  <a:lnTo>
                    <a:pt x="2234679" y="2609697"/>
                  </a:lnTo>
                  <a:lnTo>
                    <a:pt x="2236787" y="2610637"/>
                  </a:lnTo>
                  <a:lnTo>
                    <a:pt x="2238413" y="2607132"/>
                  </a:lnTo>
                  <a:close/>
                </a:path>
                <a:path w="4552315" h="2635884">
                  <a:moveTo>
                    <a:pt x="2265489" y="2532684"/>
                  </a:moveTo>
                  <a:lnTo>
                    <a:pt x="2263152" y="2530589"/>
                  </a:lnTo>
                  <a:lnTo>
                    <a:pt x="2260816" y="2532684"/>
                  </a:lnTo>
                  <a:lnTo>
                    <a:pt x="2260816" y="2535021"/>
                  </a:lnTo>
                  <a:lnTo>
                    <a:pt x="2263152" y="2537117"/>
                  </a:lnTo>
                  <a:lnTo>
                    <a:pt x="2265489" y="2535021"/>
                  </a:lnTo>
                  <a:lnTo>
                    <a:pt x="2265489" y="2532684"/>
                  </a:lnTo>
                  <a:close/>
                </a:path>
                <a:path w="4552315" h="2635884">
                  <a:moveTo>
                    <a:pt x="2291854" y="2611336"/>
                  </a:moveTo>
                  <a:lnTo>
                    <a:pt x="2289518" y="2609227"/>
                  </a:lnTo>
                  <a:lnTo>
                    <a:pt x="2286952" y="2611336"/>
                  </a:lnTo>
                  <a:lnTo>
                    <a:pt x="2286952" y="2613660"/>
                  </a:lnTo>
                  <a:lnTo>
                    <a:pt x="2289518" y="2615768"/>
                  </a:lnTo>
                  <a:lnTo>
                    <a:pt x="2291854" y="2613660"/>
                  </a:lnTo>
                  <a:lnTo>
                    <a:pt x="2291854" y="2611336"/>
                  </a:lnTo>
                  <a:close/>
                </a:path>
                <a:path w="4552315" h="2635884">
                  <a:moveTo>
                    <a:pt x="2301659" y="2531516"/>
                  </a:moveTo>
                  <a:lnTo>
                    <a:pt x="2301430" y="2529890"/>
                  </a:lnTo>
                  <a:lnTo>
                    <a:pt x="2299322" y="2527084"/>
                  </a:lnTo>
                  <a:lnTo>
                    <a:pt x="2297226" y="2529890"/>
                  </a:lnTo>
                  <a:lnTo>
                    <a:pt x="2296058" y="2531986"/>
                  </a:lnTo>
                  <a:lnTo>
                    <a:pt x="2299792" y="2533383"/>
                  </a:lnTo>
                  <a:lnTo>
                    <a:pt x="2301659" y="2531516"/>
                  </a:lnTo>
                  <a:close/>
                </a:path>
                <a:path w="4552315" h="2635884">
                  <a:moveTo>
                    <a:pt x="2304224" y="385292"/>
                  </a:moveTo>
                  <a:lnTo>
                    <a:pt x="2301887" y="382955"/>
                  </a:lnTo>
                  <a:lnTo>
                    <a:pt x="2299792" y="382955"/>
                  </a:lnTo>
                  <a:lnTo>
                    <a:pt x="2297696" y="385292"/>
                  </a:lnTo>
                  <a:lnTo>
                    <a:pt x="2299792" y="387616"/>
                  </a:lnTo>
                  <a:lnTo>
                    <a:pt x="2302129" y="387616"/>
                  </a:lnTo>
                  <a:lnTo>
                    <a:pt x="2304224" y="385292"/>
                  </a:lnTo>
                  <a:close/>
                </a:path>
                <a:path w="4552315" h="2635884">
                  <a:moveTo>
                    <a:pt x="2383574" y="2526157"/>
                  </a:moveTo>
                  <a:lnTo>
                    <a:pt x="2381237" y="2524048"/>
                  </a:lnTo>
                  <a:lnTo>
                    <a:pt x="2378900" y="2526157"/>
                  </a:lnTo>
                  <a:lnTo>
                    <a:pt x="2378900" y="2528493"/>
                  </a:lnTo>
                  <a:lnTo>
                    <a:pt x="2381237" y="2530589"/>
                  </a:lnTo>
                  <a:lnTo>
                    <a:pt x="2383574" y="2528252"/>
                  </a:lnTo>
                  <a:lnTo>
                    <a:pt x="2383574" y="2526157"/>
                  </a:lnTo>
                  <a:close/>
                </a:path>
                <a:path w="4552315" h="2635884">
                  <a:moveTo>
                    <a:pt x="2395474" y="2508885"/>
                  </a:moveTo>
                  <a:lnTo>
                    <a:pt x="2393607" y="2507018"/>
                  </a:lnTo>
                  <a:lnTo>
                    <a:pt x="2391968" y="2507246"/>
                  </a:lnTo>
                  <a:lnTo>
                    <a:pt x="2389174" y="2509355"/>
                  </a:lnTo>
                  <a:lnTo>
                    <a:pt x="2392197" y="2511450"/>
                  </a:lnTo>
                  <a:lnTo>
                    <a:pt x="2394064" y="2512390"/>
                  </a:lnTo>
                  <a:lnTo>
                    <a:pt x="2395474" y="2508885"/>
                  </a:lnTo>
                  <a:close/>
                </a:path>
                <a:path w="4552315" h="2635884">
                  <a:moveTo>
                    <a:pt x="2409240" y="2545296"/>
                  </a:moveTo>
                  <a:lnTo>
                    <a:pt x="2406205" y="2543187"/>
                  </a:lnTo>
                  <a:lnTo>
                    <a:pt x="2404338" y="2542260"/>
                  </a:lnTo>
                  <a:lnTo>
                    <a:pt x="2402941" y="2545753"/>
                  </a:lnTo>
                  <a:lnTo>
                    <a:pt x="2404808" y="2547620"/>
                  </a:lnTo>
                  <a:lnTo>
                    <a:pt x="2406675" y="2547391"/>
                  </a:lnTo>
                  <a:lnTo>
                    <a:pt x="2409240" y="2545296"/>
                  </a:lnTo>
                  <a:close/>
                </a:path>
                <a:path w="4552315" h="2635884">
                  <a:moveTo>
                    <a:pt x="2410409" y="2607602"/>
                  </a:moveTo>
                  <a:lnTo>
                    <a:pt x="2406904" y="2606433"/>
                  </a:lnTo>
                  <a:lnTo>
                    <a:pt x="2405037" y="2608300"/>
                  </a:lnTo>
                  <a:lnTo>
                    <a:pt x="2405265" y="2609926"/>
                  </a:lnTo>
                  <a:lnTo>
                    <a:pt x="2407374" y="2612733"/>
                  </a:lnTo>
                  <a:lnTo>
                    <a:pt x="2409469" y="2609697"/>
                  </a:lnTo>
                  <a:lnTo>
                    <a:pt x="2410409" y="2607602"/>
                  </a:lnTo>
                  <a:close/>
                </a:path>
                <a:path w="4552315" h="2635884">
                  <a:moveTo>
                    <a:pt x="2421610" y="2555786"/>
                  </a:moveTo>
                  <a:lnTo>
                    <a:pt x="2420912" y="2553690"/>
                  </a:lnTo>
                  <a:lnTo>
                    <a:pt x="2420442" y="2553690"/>
                  </a:lnTo>
                  <a:lnTo>
                    <a:pt x="2418804" y="2553462"/>
                  </a:lnTo>
                  <a:lnTo>
                    <a:pt x="2417407" y="2553919"/>
                  </a:lnTo>
                  <a:lnTo>
                    <a:pt x="2416010" y="2554160"/>
                  </a:lnTo>
                  <a:lnTo>
                    <a:pt x="2416010" y="2555557"/>
                  </a:lnTo>
                  <a:lnTo>
                    <a:pt x="2416238" y="2556256"/>
                  </a:lnTo>
                  <a:lnTo>
                    <a:pt x="2417876" y="2556484"/>
                  </a:lnTo>
                  <a:lnTo>
                    <a:pt x="2419273" y="2556726"/>
                  </a:lnTo>
                  <a:lnTo>
                    <a:pt x="2420670" y="2556726"/>
                  </a:lnTo>
                  <a:lnTo>
                    <a:pt x="2420912" y="2556954"/>
                  </a:lnTo>
                  <a:lnTo>
                    <a:pt x="2421610" y="2556027"/>
                  </a:lnTo>
                  <a:lnTo>
                    <a:pt x="2421610" y="2555786"/>
                  </a:lnTo>
                  <a:close/>
                </a:path>
                <a:path w="4552315" h="2635884">
                  <a:moveTo>
                    <a:pt x="2431643" y="2584500"/>
                  </a:moveTo>
                  <a:lnTo>
                    <a:pt x="2427211" y="2583091"/>
                  </a:lnTo>
                  <a:lnTo>
                    <a:pt x="2425433" y="2586215"/>
                  </a:lnTo>
                  <a:lnTo>
                    <a:pt x="2422067" y="2588234"/>
                  </a:lnTo>
                  <a:lnTo>
                    <a:pt x="2423706" y="2592667"/>
                  </a:lnTo>
                  <a:lnTo>
                    <a:pt x="2426512" y="2591028"/>
                  </a:lnTo>
                  <a:lnTo>
                    <a:pt x="2425103" y="2588234"/>
                  </a:lnTo>
                  <a:lnTo>
                    <a:pt x="2425522" y="2586304"/>
                  </a:lnTo>
                  <a:lnTo>
                    <a:pt x="2427440" y="2585656"/>
                  </a:lnTo>
                  <a:lnTo>
                    <a:pt x="2430475" y="2587764"/>
                  </a:lnTo>
                  <a:lnTo>
                    <a:pt x="2431224" y="2585656"/>
                  </a:lnTo>
                  <a:lnTo>
                    <a:pt x="2431643" y="2584500"/>
                  </a:lnTo>
                  <a:close/>
                </a:path>
                <a:path w="4552315" h="2635884">
                  <a:moveTo>
                    <a:pt x="2585428" y="2567698"/>
                  </a:moveTo>
                  <a:lnTo>
                    <a:pt x="2583561" y="2565831"/>
                  </a:lnTo>
                  <a:lnTo>
                    <a:pt x="2581922" y="2566060"/>
                  </a:lnTo>
                  <a:lnTo>
                    <a:pt x="2579128" y="2568156"/>
                  </a:lnTo>
                  <a:lnTo>
                    <a:pt x="2582164" y="2570264"/>
                  </a:lnTo>
                  <a:lnTo>
                    <a:pt x="2584259" y="2571191"/>
                  </a:lnTo>
                  <a:lnTo>
                    <a:pt x="2585428" y="2567698"/>
                  </a:lnTo>
                  <a:close/>
                </a:path>
                <a:path w="4552315" h="2635884">
                  <a:moveTo>
                    <a:pt x="2585897" y="2601061"/>
                  </a:moveTo>
                  <a:lnTo>
                    <a:pt x="2583789" y="2598724"/>
                  </a:lnTo>
                  <a:lnTo>
                    <a:pt x="2581465" y="2598724"/>
                  </a:lnTo>
                  <a:lnTo>
                    <a:pt x="2579357" y="2601061"/>
                  </a:lnTo>
                  <a:lnTo>
                    <a:pt x="2581694" y="2603398"/>
                  </a:lnTo>
                  <a:lnTo>
                    <a:pt x="2583789" y="2603398"/>
                  </a:lnTo>
                  <a:lnTo>
                    <a:pt x="2585897" y="2601061"/>
                  </a:lnTo>
                  <a:close/>
                </a:path>
                <a:path w="4552315" h="2635884">
                  <a:moveTo>
                    <a:pt x="2717279" y="2604325"/>
                  </a:moveTo>
                  <a:lnTo>
                    <a:pt x="2714472" y="2602230"/>
                  </a:lnTo>
                  <a:lnTo>
                    <a:pt x="2712377" y="2601303"/>
                  </a:lnTo>
                  <a:lnTo>
                    <a:pt x="2710980" y="2604795"/>
                  </a:lnTo>
                  <a:lnTo>
                    <a:pt x="2712847" y="2606662"/>
                  </a:lnTo>
                  <a:lnTo>
                    <a:pt x="2714472" y="2606433"/>
                  </a:lnTo>
                  <a:lnTo>
                    <a:pt x="2717279" y="2604325"/>
                  </a:lnTo>
                  <a:close/>
                </a:path>
                <a:path w="4552315" h="2635884">
                  <a:moveTo>
                    <a:pt x="2719844" y="2590800"/>
                  </a:moveTo>
                  <a:lnTo>
                    <a:pt x="2719616" y="2590101"/>
                  </a:lnTo>
                  <a:lnTo>
                    <a:pt x="2717977" y="2589860"/>
                  </a:lnTo>
                  <a:lnTo>
                    <a:pt x="2716580" y="2589631"/>
                  </a:lnTo>
                  <a:lnTo>
                    <a:pt x="2715171" y="2589631"/>
                  </a:lnTo>
                  <a:lnTo>
                    <a:pt x="2714942" y="2589390"/>
                  </a:lnTo>
                  <a:lnTo>
                    <a:pt x="2714244" y="2590330"/>
                  </a:lnTo>
                  <a:lnTo>
                    <a:pt x="2714244" y="2590558"/>
                  </a:lnTo>
                  <a:lnTo>
                    <a:pt x="2714942" y="2592667"/>
                  </a:lnTo>
                  <a:lnTo>
                    <a:pt x="2715412" y="2592667"/>
                  </a:lnTo>
                  <a:lnTo>
                    <a:pt x="2717038" y="2592895"/>
                  </a:lnTo>
                  <a:lnTo>
                    <a:pt x="2718447" y="2592425"/>
                  </a:lnTo>
                  <a:lnTo>
                    <a:pt x="2719844" y="2592197"/>
                  </a:lnTo>
                  <a:lnTo>
                    <a:pt x="2719844" y="2590800"/>
                  </a:lnTo>
                  <a:close/>
                </a:path>
                <a:path w="4552315" h="2635884">
                  <a:moveTo>
                    <a:pt x="2735008" y="2630703"/>
                  </a:moveTo>
                  <a:lnTo>
                    <a:pt x="2731516" y="2629293"/>
                  </a:lnTo>
                  <a:lnTo>
                    <a:pt x="2729649" y="2631173"/>
                  </a:lnTo>
                  <a:lnTo>
                    <a:pt x="2729877" y="2632799"/>
                  </a:lnTo>
                  <a:lnTo>
                    <a:pt x="2731973" y="2635605"/>
                  </a:lnTo>
                  <a:lnTo>
                    <a:pt x="2734081" y="2632799"/>
                  </a:lnTo>
                  <a:lnTo>
                    <a:pt x="2735008" y="2630703"/>
                  </a:lnTo>
                  <a:close/>
                </a:path>
                <a:path w="4552315" h="2635884">
                  <a:moveTo>
                    <a:pt x="2809227" y="2509355"/>
                  </a:moveTo>
                  <a:lnTo>
                    <a:pt x="2806192" y="2507018"/>
                  </a:lnTo>
                  <a:lnTo>
                    <a:pt x="2804083" y="2506091"/>
                  </a:lnTo>
                  <a:lnTo>
                    <a:pt x="2802686" y="2509824"/>
                  </a:lnTo>
                  <a:lnTo>
                    <a:pt x="2804782" y="2511691"/>
                  </a:lnTo>
                  <a:lnTo>
                    <a:pt x="2806420" y="2511450"/>
                  </a:lnTo>
                  <a:lnTo>
                    <a:pt x="2809227" y="2509355"/>
                  </a:lnTo>
                  <a:close/>
                </a:path>
                <a:path w="4552315" h="2635884">
                  <a:moveTo>
                    <a:pt x="2864066" y="2574226"/>
                  </a:moveTo>
                  <a:lnTo>
                    <a:pt x="2862199" y="2572359"/>
                  </a:lnTo>
                  <a:lnTo>
                    <a:pt x="2860560" y="2572588"/>
                  </a:lnTo>
                  <a:lnTo>
                    <a:pt x="2857766" y="2574696"/>
                  </a:lnTo>
                  <a:lnTo>
                    <a:pt x="2860789" y="2577033"/>
                  </a:lnTo>
                  <a:lnTo>
                    <a:pt x="2862897" y="2577960"/>
                  </a:lnTo>
                  <a:lnTo>
                    <a:pt x="2864066" y="2574226"/>
                  </a:lnTo>
                  <a:close/>
                </a:path>
                <a:path w="4552315" h="2635884">
                  <a:moveTo>
                    <a:pt x="2867799" y="2551823"/>
                  </a:moveTo>
                  <a:lnTo>
                    <a:pt x="2865691" y="2549487"/>
                  </a:lnTo>
                  <a:lnTo>
                    <a:pt x="2863596" y="2549487"/>
                  </a:lnTo>
                  <a:lnTo>
                    <a:pt x="2861259" y="2551823"/>
                  </a:lnTo>
                  <a:lnTo>
                    <a:pt x="2863367" y="2554160"/>
                  </a:lnTo>
                  <a:lnTo>
                    <a:pt x="2865691" y="2554160"/>
                  </a:lnTo>
                  <a:lnTo>
                    <a:pt x="2867799" y="2551823"/>
                  </a:lnTo>
                  <a:close/>
                </a:path>
                <a:path w="4552315" h="2635884">
                  <a:moveTo>
                    <a:pt x="2867799" y="2532227"/>
                  </a:moveTo>
                  <a:lnTo>
                    <a:pt x="2865691" y="2529890"/>
                  </a:lnTo>
                  <a:lnTo>
                    <a:pt x="2863367" y="2529890"/>
                  </a:lnTo>
                  <a:lnTo>
                    <a:pt x="2861259" y="2532227"/>
                  </a:lnTo>
                  <a:lnTo>
                    <a:pt x="2863596" y="2534551"/>
                  </a:lnTo>
                  <a:lnTo>
                    <a:pt x="2865691" y="2534551"/>
                  </a:lnTo>
                  <a:lnTo>
                    <a:pt x="2867799" y="2532227"/>
                  </a:lnTo>
                  <a:close/>
                </a:path>
                <a:path w="4552315" h="2635884">
                  <a:moveTo>
                    <a:pt x="2881325" y="2509355"/>
                  </a:moveTo>
                  <a:lnTo>
                    <a:pt x="2878302" y="2507018"/>
                  </a:lnTo>
                  <a:lnTo>
                    <a:pt x="2876194" y="2506091"/>
                  </a:lnTo>
                  <a:lnTo>
                    <a:pt x="2875026" y="2509824"/>
                  </a:lnTo>
                  <a:lnTo>
                    <a:pt x="2876893" y="2511691"/>
                  </a:lnTo>
                  <a:lnTo>
                    <a:pt x="2878531" y="2511450"/>
                  </a:lnTo>
                  <a:lnTo>
                    <a:pt x="2881325" y="2509355"/>
                  </a:lnTo>
                  <a:close/>
                </a:path>
                <a:path w="4552315" h="2635884">
                  <a:moveTo>
                    <a:pt x="2887167" y="2516124"/>
                  </a:moveTo>
                  <a:lnTo>
                    <a:pt x="2886926" y="2515425"/>
                  </a:lnTo>
                  <a:lnTo>
                    <a:pt x="2886926" y="2514714"/>
                  </a:lnTo>
                  <a:lnTo>
                    <a:pt x="2885300" y="2514485"/>
                  </a:lnTo>
                  <a:lnTo>
                    <a:pt x="2883903" y="2514257"/>
                  </a:lnTo>
                  <a:lnTo>
                    <a:pt x="2882493" y="2514257"/>
                  </a:lnTo>
                  <a:lnTo>
                    <a:pt x="2882265" y="2514015"/>
                  </a:lnTo>
                  <a:lnTo>
                    <a:pt x="2881566" y="2514955"/>
                  </a:lnTo>
                  <a:lnTo>
                    <a:pt x="2881566" y="2515184"/>
                  </a:lnTo>
                  <a:lnTo>
                    <a:pt x="2882265" y="2517292"/>
                  </a:lnTo>
                  <a:lnTo>
                    <a:pt x="2882735" y="2517292"/>
                  </a:lnTo>
                  <a:lnTo>
                    <a:pt x="2884360" y="2517521"/>
                  </a:lnTo>
                  <a:lnTo>
                    <a:pt x="2885770" y="2517051"/>
                  </a:lnTo>
                  <a:lnTo>
                    <a:pt x="2887167" y="2516822"/>
                  </a:lnTo>
                  <a:lnTo>
                    <a:pt x="2887167" y="2516124"/>
                  </a:lnTo>
                  <a:close/>
                </a:path>
                <a:path w="4552315" h="2635884">
                  <a:moveTo>
                    <a:pt x="2949943" y="2617393"/>
                  </a:moveTo>
                  <a:lnTo>
                    <a:pt x="2947606" y="2615069"/>
                  </a:lnTo>
                  <a:lnTo>
                    <a:pt x="2945511" y="2615069"/>
                  </a:lnTo>
                  <a:lnTo>
                    <a:pt x="2943402" y="2617393"/>
                  </a:lnTo>
                  <a:lnTo>
                    <a:pt x="2945511" y="2619730"/>
                  </a:lnTo>
                  <a:lnTo>
                    <a:pt x="2947835" y="2619730"/>
                  </a:lnTo>
                  <a:lnTo>
                    <a:pt x="2949943" y="2617393"/>
                  </a:lnTo>
                  <a:close/>
                </a:path>
                <a:path w="4552315" h="2635884">
                  <a:moveTo>
                    <a:pt x="2970238" y="2631173"/>
                  </a:moveTo>
                  <a:lnTo>
                    <a:pt x="2967913" y="2628836"/>
                  </a:lnTo>
                  <a:lnTo>
                    <a:pt x="2965577" y="2630932"/>
                  </a:lnTo>
                  <a:lnTo>
                    <a:pt x="2965577" y="2633268"/>
                  </a:lnTo>
                  <a:lnTo>
                    <a:pt x="2967913" y="2635364"/>
                  </a:lnTo>
                  <a:lnTo>
                    <a:pt x="2970238" y="2633268"/>
                  </a:lnTo>
                  <a:lnTo>
                    <a:pt x="2970238" y="2631173"/>
                  </a:lnTo>
                  <a:close/>
                </a:path>
                <a:path w="4552315" h="2635884">
                  <a:moveTo>
                    <a:pt x="2998482" y="2601531"/>
                  </a:moveTo>
                  <a:lnTo>
                    <a:pt x="2997784" y="2599436"/>
                  </a:lnTo>
                  <a:lnTo>
                    <a:pt x="2997314" y="2599436"/>
                  </a:lnTo>
                  <a:lnTo>
                    <a:pt x="2995676" y="2599194"/>
                  </a:lnTo>
                  <a:lnTo>
                    <a:pt x="2994279" y="2599664"/>
                  </a:lnTo>
                  <a:lnTo>
                    <a:pt x="2992882" y="2599893"/>
                  </a:lnTo>
                  <a:lnTo>
                    <a:pt x="2992882" y="2601303"/>
                  </a:lnTo>
                  <a:lnTo>
                    <a:pt x="2993110" y="2602001"/>
                  </a:lnTo>
                  <a:lnTo>
                    <a:pt x="2994749" y="2602230"/>
                  </a:lnTo>
                  <a:lnTo>
                    <a:pt x="2996146" y="2602458"/>
                  </a:lnTo>
                  <a:lnTo>
                    <a:pt x="2997543" y="2602458"/>
                  </a:lnTo>
                  <a:lnTo>
                    <a:pt x="2997784" y="2602700"/>
                  </a:lnTo>
                  <a:lnTo>
                    <a:pt x="2998482" y="2601760"/>
                  </a:lnTo>
                  <a:lnTo>
                    <a:pt x="2998482" y="2601531"/>
                  </a:lnTo>
                  <a:close/>
                </a:path>
                <a:path w="4552315" h="2635884">
                  <a:moveTo>
                    <a:pt x="3075025" y="2629763"/>
                  </a:moveTo>
                  <a:lnTo>
                    <a:pt x="3074784" y="2628138"/>
                  </a:lnTo>
                  <a:lnTo>
                    <a:pt x="3072688" y="2625331"/>
                  </a:lnTo>
                  <a:lnTo>
                    <a:pt x="3070593" y="2628366"/>
                  </a:lnTo>
                  <a:lnTo>
                    <a:pt x="3069653" y="2630462"/>
                  </a:lnTo>
                  <a:lnTo>
                    <a:pt x="3073158" y="2631871"/>
                  </a:lnTo>
                  <a:lnTo>
                    <a:pt x="3075025" y="2629763"/>
                  </a:lnTo>
                  <a:close/>
                </a:path>
                <a:path w="4552315" h="2635884">
                  <a:moveTo>
                    <a:pt x="3166262" y="2620200"/>
                  </a:moveTo>
                  <a:lnTo>
                    <a:pt x="3165335" y="2619502"/>
                  </a:lnTo>
                  <a:lnTo>
                    <a:pt x="3165094" y="2619502"/>
                  </a:lnTo>
                  <a:lnTo>
                    <a:pt x="3162998" y="2620200"/>
                  </a:lnTo>
                  <a:lnTo>
                    <a:pt x="3162998" y="2620670"/>
                  </a:lnTo>
                  <a:lnTo>
                    <a:pt x="3162770" y="2622296"/>
                  </a:lnTo>
                  <a:lnTo>
                    <a:pt x="3163239" y="2623705"/>
                  </a:lnTo>
                  <a:lnTo>
                    <a:pt x="3163468" y="2625102"/>
                  </a:lnTo>
                  <a:lnTo>
                    <a:pt x="3164865" y="2625102"/>
                  </a:lnTo>
                  <a:lnTo>
                    <a:pt x="3165564" y="2624861"/>
                  </a:lnTo>
                  <a:lnTo>
                    <a:pt x="3165805" y="2623235"/>
                  </a:lnTo>
                  <a:lnTo>
                    <a:pt x="3166033" y="2621826"/>
                  </a:lnTo>
                  <a:lnTo>
                    <a:pt x="3166033" y="2620429"/>
                  </a:lnTo>
                  <a:lnTo>
                    <a:pt x="3166262" y="2620200"/>
                  </a:lnTo>
                  <a:close/>
                </a:path>
                <a:path w="4552315" h="2635884">
                  <a:moveTo>
                    <a:pt x="3222510" y="2624404"/>
                  </a:moveTo>
                  <a:lnTo>
                    <a:pt x="3220174" y="2622296"/>
                  </a:lnTo>
                  <a:lnTo>
                    <a:pt x="3217837" y="2624404"/>
                  </a:lnTo>
                  <a:lnTo>
                    <a:pt x="3217837" y="2626728"/>
                  </a:lnTo>
                  <a:lnTo>
                    <a:pt x="3220174" y="2628836"/>
                  </a:lnTo>
                  <a:lnTo>
                    <a:pt x="3222510" y="2626728"/>
                  </a:lnTo>
                  <a:lnTo>
                    <a:pt x="3222510" y="2624404"/>
                  </a:lnTo>
                  <a:close/>
                </a:path>
                <a:path w="4552315" h="2635884">
                  <a:moveTo>
                    <a:pt x="3773246" y="2557653"/>
                  </a:moveTo>
                  <a:lnTo>
                    <a:pt x="3773005" y="2556027"/>
                  </a:lnTo>
                  <a:lnTo>
                    <a:pt x="3770909" y="2553220"/>
                  </a:lnTo>
                  <a:lnTo>
                    <a:pt x="3768814" y="2556256"/>
                  </a:lnTo>
                  <a:lnTo>
                    <a:pt x="3767874" y="2558364"/>
                  </a:lnTo>
                  <a:lnTo>
                    <a:pt x="3771379" y="2559520"/>
                  </a:lnTo>
                  <a:lnTo>
                    <a:pt x="3773246" y="2557653"/>
                  </a:lnTo>
                  <a:close/>
                </a:path>
                <a:path w="4552315" h="2635884">
                  <a:moveTo>
                    <a:pt x="3835552" y="6070"/>
                  </a:moveTo>
                  <a:lnTo>
                    <a:pt x="3832987" y="3505"/>
                  </a:lnTo>
                  <a:lnTo>
                    <a:pt x="3831120" y="6311"/>
                  </a:lnTo>
                  <a:lnTo>
                    <a:pt x="3830180" y="8407"/>
                  </a:lnTo>
                  <a:lnTo>
                    <a:pt x="3833914" y="10045"/>
                  </a:lnTo>
                  <a:lnTo>
                    <a:pt x="3834854" y="7937"/>
                  </a:lnTo>
                  <a:lnTo>
                    <a:pt x="3835552" y="6070"/>
                  </a:lnTo>
                  <a:close/>
                </a:path>
                <a:path w="4552315" h="2635884">
                  <a:moveTo>
                    <a:pt x="3936365" y="2587993"/>
                  </a:moveTo>
                  <a:lnTo>
                    <a:pt x="3934269" y="2585656"/>
                  </a:lnTo>
                  <a:lnTo>
                    <a:pt x="3931932" y="2585656"/>
                  </a:lnTo>
                  <a:lnTo>
                    <a:pt x="3929824" y="2587993"/>
                  </a:lnTo>
                  <a:lnTo>
                    <a:pt x="3931932" y="2590330"/>
                  </a:lnTo>
                  <a:lnTo>
                    <a:pt x="3934269" y="2590330"/>
                  </a:lnTo>
                  <a:lnTo>
                    <a:pt x="3936365" y="2587993"/>
                  </a:lnTo>
                  <a:close/>
                </a:path>
                <a:path w="4552315" h="2635884">
                  <a:moveTo>
                    <a:pt x="4028541" y="2598966"/>
                  </a:moveTo>
                  <a:lnTo>
                    <a:pt x="4026204" y="2600134"/>
                  </a:lnTo>
                  <a:lnTo>
                    <a:pt x="4023169" y="2597797"/>
                  </a:lnTo>
                  <a:lnTo>
                    <a:pt x="4022001" y="2601303"/>
                  </a:lnTo>
                  <a:lnTo>
                    <a:pt x="4026446" y="2602700"/>
                  </a:lnTo>
                  <a:lnTo>
                    <a:pt x="4027881" y="2600134"/>
                  </a:lnTo>
                  <a:lnTo>
                    <a:pt x="4028541" y="2598966"/>
                  </a:lnTo>
                  <a:close/>
                </a:path>
                <a:path w="4552315" h="2635884">
                  <a:moveTo>
                    <a:pt x="4129824" y="2563253"/>
                  </a:moveTo>
                  <a:lnTo>
                    <a:pt x="4129125" y="2562326"/>
                  </a:lnTo>
                  <a:lnTo>
                    <a:pt x="4128655" y="2560688"/>
                  </a:lnTo>
                  <a:lnTo>
                    <a:pt x="4126319" y="2559520"/>
                  </a:lnTo>
                  <a:lnTo>
                    <a:pt x="4124680" y="2559989"/>
                  </a:lnTo>
                  <a:lnTo>
                    <a:pt x="4123283" y="2559989"/>
                  </a:lnTo>
                  <a:lnTo>
                    <a:pt x="4123982" y="2561158"/>
                  </a:lnTo>
                  <a:lnTo>
                    <a:pt x="4124452" y="2562796"/>
                  </a:lnTo>
                  <a:lnTo>
                    <a:pt x="4125391" y="2563025"/>
                  </a:lnTo>
                  <a:lnTo>
                    <a:pt x="4126788" y="2563723"/>
                  </a:lnTo>
                  <a:lnTo>
                    <a:pt x="4128414" y="2563253"/>
                  </a:lnTo>
                  <a:lnTo>
                    <a:pt x="4129824" y="2563253"/>
                  </a:lnTo>
                  <a:close/>
                </a:path>
                <a:path w="4552315" h="2635884">
                  <a:moveTo>
                    <a:pt x="4142892" y="2558364"/>
                  </a:moveTo>
                  <a:lnTo>
                    <a:pt x="4140784" y="2556027"/>
                  </a:lnTo>
                  <a:lnTo>
                    <a:pt x="4138460" y="2556027"/>
                  </a:lnTo>
                  <a:lnTo>
                    <a:pt x="4136352" y="2558364"/>
                  </a:lnTo>
                  <a:lnTo>
                    <a:pt x="4138460" y="2560688"/>
                  </a:lnTo>
                  <a:lnTo>
                    <a:pt x="4140784" y="2560688"/>
                  </a:lnTo>
                  <a:lnTo>
                    <a:pt x="4142892" y="2558364"/>
                  </a:lnTo>
                  <a:close/>
                </a:path>
                <a:path w="4552315" h="2635884">
                  <a:moveTo>
                    <a:pt x="4277309" y="2573299"/>
                  </a:moveTo>
                  <a:lnTo>
                    <a:pt x="4275201" y="2569794"/>
                  </a:lnTo>
                  <a:lnTo>
                    <a:pt x="4270768" y="2571432"/>
                  </a:lnTo>
                  <a:lnTo>
                    <a:pt x="4272407" y="2574226"/>
                  </a:lnTo>
                  <a:lnTo>
                    <a:pt x="4275201" y="2572829"/>
                  </a:lnTo>
                  <a:lnTo>
                    <a:pt x="4277309" y="2573299"/>
                  </a:lnTo>
                  <a:close/>
                </a:path>
                <a:path w="4552315" h="2635884">
                  <a:moveTo>
                    <a:pt x="4283837" y="2576322"/>
                  </a:moveTo>
                  <a:lnTo>
                    <a:pt x="4283138" y="2575395"/>
                  </a:lnTo>
                  <a:lnTo>
                    <a:pt x="4282668" y="2573756"/>
                  </a:lnTo>
                  <a:lnTo>
                    <a:pt x="4280344" y="2572588"/>
                  </a:lnTo>
                  <a:lnTo>
                    <a:pt x="4278706" y="2573058"/>
                  </a:lnTo>
                  <a:lnTo>
                    <a:pt x="4277309" y="2573058"/>
                  </a:lnTo>
                  <a:lnTo>
                    <a:pt x="4278007" y="2574226"/>
                  </a:lnTo>
                  <a:lnTo>
                    <a:pt x="4278477" y="2575864"/>
                  </a:lnTo>
                  <a:lnTo>
                    <a:pt x="4279404" y="2576093"/>
                  </a:lnTo>
                  <a:lnTo>
                    <a:pt x="4280801" y="2576792"/>
                  </a:lnTo>
                  <a:lnTo>
                    <a:pt x="4282440" y="2576322"/>
                  </a:lnTo>
                  <a:lnTo>
                    <a:pt x="4283837" y="2576322"/>
                  </a:lnTo>
                  <a:close/>
                </a:path>
                <a:path w="4552315" h="2635884">
                  <a:moveTo>
                    <a:pt x="4329811" y="2584729"/>
                  </a:moveTo>
                  <a:lnTo>
                    <a:pt x="4327474" y="2582164"/>
                  </a:lnTo>
                  <a:lnTo>
                    <a:pt x="4325378" y="2582164"/>
                  </a:lnTo>
                  <a:lnTo>
                    <a:pt x="4323283" y="2584729"/>
                  </a:lnTo>
                  <a:lnTo>
                    <a:pt x="4325378" y="2587066"/>
                  </a:lnTo>
                  <a:lnTo>
                    <a:pt x="4327715" y="2587066"/>
                  </a:lnTo>
                  <a:lnTo>
                    <a:pt x="4329811" y="2584729"/>
                  </a:lnTo>
                  <a:close/>
                </a:path>
                <a:path w="4552315" h="2635884">
                  <a:moveTo>
                    <a:pt x="4405884" y="2529421"/>
                  </a:moveTo>
                  <a:lnTo>
                    <a:pt x="4403560" y="2527325"/>
                  </a:lnTo>
                  <a:lnTo>
                    <a:pt x="4400982" y="2529421"/>
                  </a:lnTo>
                  <a:lnTo>
                    <a:pt x="4400982" y="2531516"/>
                  </a:lnTo>
                  <a:lnTo>
                    <a:pt x="4403560" y="2533853"/>
                  </a:lnTo>
                  <a:lnTo>
                    <a:pt x="4405884" y="2531757"/>
                  </a:lnTo>
                  <a:lnTo>
                    <a:pt x="4405884" y="2529421"/>
                  </a:lnTo>
                  <a:close/>
                </a:path>
                <a:path w="4552315" h="2635884">
                  <a:moveTo>
                    <a:pt x="4425493" y="2519616"/>
                  </a:moveTo>
                  <a:lnTo>
                    <a:pt x="4423156" y="2517521"/>
                  </a:lnTo>
                  <a:lnTo>
                    <a:pt x="4420819" y="2519616"/>
                  </a:lnTo>
                  <a:lnTo>
                    <a:pt x="4420819" y="2521724"/>
                  </a:lnTo>
                  <a:lnTo>
                    <a:pt x="4423156" y="2524048"/>
                  </a:lnTo>
                  <a:lnTo>
                    <a:pt x="4425493" y="2521953"/>
                  </a:lnTo>
                  <a:lnTo>
                    <a:pt x="4425493" y="2519616"/>
                  </a:lnTo>
                  <a:close/>
                </a:path>
                <a:path w="4552315" h="2635884">
                  <a:moveTo>
                    <a:pt x="4483595" y="2601061"/>
                  </a:moveTo>
                  <a:lnTo>
                    <a:pt x="4481500" y="2598724"/>
                  </a:lnTo>
                  <a:lnTo>
                    <a:pt x="4479163" y="2598724"/>
                  </a:lnTo>
                  <a:lnTo>
                    <a:pt x="4477067" y="2601061"/>
                  </a:lnTo>
                  <a:lnTo>
                    <a:pt x="4479391" y="2603398"/>
                  </a:lnTo>
                  <a:lnTo>
                    <a:pt x="4481500" y="2603398"/>
                  </a:lnTo>
                  <a:lnTo>
                    <a:pt x="4483595" y="2601061"/>
                  </a:lnTo>
                  <a:close/>
                </a:path>
                <a:path w="4552315" h="2635884">
                  <a:moveTo>
                    <a:pt x="4496905" y="2598026"/>
                  </a:moveTo>
                  <a:lnTo>
                    <a:pt x="4495266" y="2595232"/>
                  </a:lnTo>
                  <a:lnTo>
                    <a:pt x="4492460" y="2596629"/>
                  </a:lnTo>
                  <a:lnTo>
                    <a:pt x="4490364" y="2596159"/>
                  </a:lnTo>
                  <a:lnTo>
                    <a:pt x="4492231" y="2599436"/>
                  </a:lnTo>
                  <a:lnTo>
                    <a:pt x="4496905" y="2598026"/>
                  </a:lnTo>
                  <a:close/>
                </a:path>
                <a:path w="4552315" h="2635884">
                  <a:moveTo>
                    <a:pt x="4551972" y="392518"/>
                  </a:moveTo>
                  <a:lnTo>
                    <a:pt x="4551273" y="390423"/>
                  </a:lnTo>
                  <a:lnTo>
                    <a:pt x="4550803" y="390423"/>
                  </a:lnTo>
                  <a:lnTo>
                    <a:pt x="4549178" y="390182"/>
                  </a:lnTo>
                  <a:lnTo>
                    <a:pt x="4547768" y="390652"/>
                  </a:lnTo>
                  <a:lnTo>
                    <a:pt x="4546371" y="390893"/>
                  </a:lnTo>
                  <a:lnTo>
                    <a:pt x="4546600" y="391591"/>
                  </a:lnTo>
                  <a:lnTo>
                    <a:pt x="4546600" y="392988"/>
                  </a:lnTo>
                  <a:lnTo>
                    <a:pt x="4548238" y="393217"/>
                  </a:lnTo>
                  <a:lnTo>
                    <a:pt x="4549635" y="393458"/>
                  </a:lnTo>
                  <a:lnTo>
                    <a:pt x="4551045" y="393458"/>
                  </a:lnTo>
                  <a:lnTo>
                    <a:pt x="4551273" y="393687"/>
                  </a:lnTo>
                  <a:lnTo>
                    <a:pt x="4551972" y="392760"/>
                  </a:lnTo>
                  <a:lnTo>
                    <a:pt x="4551972" y="39251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25" name="object 125"/>
            <p:cNvSpPr/>
            <p:nvPr/>
          </p:nvSpPr>
          <p:spPr>
            <a:xfrm>
              <a:off x="1514170" y="4122191"/>
              <a:ext cx="4196715" cy="2799715"/>
            </a:xfrm>
            <a:custGeom>
              <a:avLst/>
              <a:gdLst/>
              <a:ahLst/>
              <a:cxnLst/>
              <a:rect l="l" t="t" r="r" b="b"/>
              <a:pathLst>
                <a:path w="4196715" h="2799715">
                  <a:moveTo>
                    <a:pt x="4673" y="2752280"/>
                  </a:moveTo>
                  <a:lnTo>
                    <a:pt x="2336" y="2750172"/>
                  </a:lnTo>
                  <a:lnTo>
                    <a:pt x="0" y="2752280"/>
                  </a:lnTo>
                  <a:lnTo>
                    <a:pt x="0" y="2754604"/>
                  </a:lnTo>
                  <a:lnTo>
                    <a:pt x="2336" y="2756712"/>
                  </a:lnTo>
                  <a:lnTo>
                    <a:pt x="4673" y="2754376"/>
                  </a:lnTo>
                  <a:lnTo>
                    <a:pt x="4673" y="2752280"/>
                  </a:lnTo>
                  <a:close/>
                </a:path>
                <a:path w="4196715" h="2799715">
                  <a:moveTo>
                    <a:pt x="105714" y="2694406"/>
                  </a:moveTo>
                  <a:lnTo>
                    <a:pt x="103619" y="2695105"/>
                  </a:lnTo>
                  <a:lnTo>
                    <a:pt x="100584" y="2692768"/>
                  </a:lnTo>
                  <a:lnTo>
                    <a:pt x="99415" y="2696273"/>
                  </a:lnTo>
                  <a:lnTo>
                    <a:pt x="103847" y="2697670"/>
                  </a:lnTo>
                  <a:lnTo>
                    <a:pt x="105321" y="2695105"/>
                  </a:lnTo>
                  <a:lnTo>
                    <a:pt x="105714" y="2694406"/>
                  </a:lnTo>
                  <a:close/>
                </a:path>
                <a:path w="4196715" h="2799715">
                  <a:moveTo>
                    <a:pt x="112014" y="2692539"/>
                  </a:moveTo>
                  <a:lnTo>
                    <a:pt x="107581" y="2691130"/>
                  </a:lnTo>
                  <a:lnTo>
                    <a:pt x="105714" y="2694406"/>
                  </a:lnTo>
                  <a:lnTo>
                    <a:pt x="107810" y="2693708"/>
                  </a:lnTo>
                  <a:lnTo>
                    <a:pt x="110617" y="2696032"/>
                  </a:lnTo>
                  <a:lnTo>
                    <a:pt x="111544" y="2693708"/>
                  </a:lnTo>
                  <a:lnTo>
                    <a:pt x="112014" y="2692539"/>
                  </a:lnTo>
                  <a:close/>
                </a:path>
                <a:path w="4196715" h="2799715">
                  <a:moveTo>
                    <a:pt x="254596" y="2791244"/>
                  </a:moveTo>
                  <a:lnTo>
                    <a:pt x="251104" y="2789618"/>
                  </a:lnTo>
                  <a:lnTo>
                    <a:pt x="249237" y="2791714"/>
                  </a:lnTo>
                  <a:lnTo>
                    <a:pt x="249466" y="2793352"/>
                  </a:lnTo>
                  <a:lnTo>
                    <a:pt x="251561" y="2796146"/>
                  </a:lnTo>
                  <a:lnTo>
                    <a:pt x="253669" y="2793352"/>
                  </a:lnTo>
                  <a:lnTo>
                    <a:pt x="254596" y="2791244"/>
                  </a:lnTo>
                  <a:close/>
                </a:path>
                <a:path w="4196715" h="2799715">
                  <a:moveTo>
                    <a:pt x="394144" y="2761615"/>
                  </a:moveTo>
                  <a:lnTo>
                    <a:pt x="392049" y="2759278"/>
                  </a:lnTo>
                  <a:lnTo>
                    <a:pt x="389712" y="2759278"/>
                  </a:lnTo>
                  <a:lnTo>
                    <a:pt x="387616" y="2761615"/>
                  </a:lnTo>
                  <a:lnTo>
                    <a:pt x="389712" y="2763939"/>
                  </a:lnTo>
                  <a:lnTo>
                    <a:pt x="391820" y="2763939"/>
                  </a:lnTo>
                  <a:lnTo>
                    <a:pt x="394144" y="2761615"/>
                  </a:lnTo>
                  <a:close/>
                </a:path>
                <a:path w="4196715" h="2799715">
                  <a:moveTo>
                    <a:pt x="573836" y="2686939"/>
                  </a:moveTo>
                  <a:lnTo>
                    <a:pt x="573138" y="2684830"/>
                  </a:lnTo>
                  <a:lnTo>
                    <a:pt x="572668" y="2684830"/>
                  </a:lnTo>
                  <a:lnTo>
                    <a:pt x="571042" y="2684602"/>
                  </a:lnTo>
                  <a:lnTo>
                    <a:pt x="569633" y="2685072"/>
                  </a:lnTo>
                  <a:lnTo>
                    <a:pt x="568236" y="2685300"/>
                  </a:lnTo>
                  <a:lnTo>
                    <a:pt x="568236" y="2686469"/>
                  </a:lnTo>
                  <a:lnTo>
                    <a:pt x="568477" y="2687396"/>
                  </a:lnTo>
                  <a:lnTo>
                    <a:pt x="569874" y="2687637"/>
                  </a:lnTo>
                  <a:lnTo>
                    <a:pt x="571500" y="2687866"/>
                  </a:lnTo>
                  <a:lnTo>
                    <a:pt x="572909" y="2687866"/>
                  </a:lnTo>
                  <a:lnTo>
                    <a:pt x="573138" y="2688107"/>
                  </a:lnTo>
                  <a:lnTo>
                    <a:pt x="573836" y="2687167"/>
                  </a:lnTo>
                  <a:lnTo>
                    <a:pt x="573836" y="2686939"/>
                  </a:lnTo>
                  <a:close/>
                </a:path>
                <a:path w="4196715" h="2799715">
                  <a:moveTo>
                    <a:pt x="732294" y="2640723"/>
                  </a:moveTo>
                  <a:lnTo>
                    <a:pt x="729957" y="2638628"/>
                  </a:lnTo>
                  <a:lnTo>
                    <a:pt x="727621" y="2640965"/>
                  </a:lnTo>
                  <a:lnTo>
                    <a:pt x="727621" y="2643060"/>
                  </a:lnTo>
                  <a:lnTo>
                    <a:pt x="729957" y="2645168"/>
                  </a:lnTo>
                  <a:lnTo>
                    <a:pt x="732294" y="2643060"/>
                  </a:lnTo>
                  <a:lnTo>
                    <a:pt x="732294" y="2640723"/>
                  </a:lnTo>
                  <a:close/>
                </a:path>
                <a:path w="4196715" h="2799715">
                  <a:moveTo>
                    <a:pt x="750963" y="2689733"/>
                  </a:moveTo>
                  <a:lnTo>
                    <a:pt x="750722" y="2689034"/>
                  </a:lnTo>
                  <a:lnTo>
                    <a:pt x="750735" y="2688336"/>
                  </a:lnTo>
                  <a:lnTo>
                    <a:pt x="749325" y="2688107"/>
                  </a:lnTo>
                  <a:lnTo>
                    <a:pt x="747699" y="2687866"/>
                  </a:lnTo>
                  <a:lnTo>
                    <a:pt x="746290" y="2687866"/>
                  </a:lnTo>
                  <a:lnTo>
                    <a:pt x="746061" y="2687637"/>
                  </a:lnTo>
                  <a:lnTo>
                    <a:pt x="745363" y="2688564"/>
                  </a:lnTo>
                  <a:lnTo>
                    <a:pt x="745363" y="2688806"/>
                  </a:lnTo>
                  <a:lnTo>
                    <a:pt x="746061" y="2690901"/>
                  </a:lnTo>
                  <a:lnTo>
                    <a:pt x="746531" y="2690901"/>
                  </a:lnTo>
                  <a:lnTo>
                    <a:pt x="748157" y="2691130"/>
                  </a:lnTo>
                  <a:lnTo>
                    <a:pt x="749566" y="2690672"/>
                  </a:lnTo>
                  <a:lnTo>
                    <a:pt x="750963" y="2690431"/>
                  </a:lnTo>
                  <a:lnTo>
                    <a:pt x="750963" y="2689733"/>
                  </a:lnTo>
                  <a:close/>
                </a:path>
                <a:path w="4196715" h="2799715">
                  <a:moveTo>
                    <a:pt x="824242" y="2673629"/>
                  </a:moveTo>
                  <a:lnTo>
                    <a:pt x="821905" y="2671534"/>
                  </a:lnTo>
                  <a:lnTo>
                    <a:pt x="819569" y="2673629"/>
                  </a:lnTo>
                  <a:lnTo>
                    <a:pt x="819569" y="2675966"/>
                  </a:lnTo>
                  <a:lnTo>
                    <a:pt x="821905" y="2678061"/>
                  </a:lnTo>
                  <a:lnTo>
                    <a:pt x="824242" y="2675737"/>
                  </a:lnTo>
                  <a:lnTo>
                    <a:pt x="824242" y="2673629"/>
                  </a:lnTo>
                  <a:close/>
                </a:path>
                <a:path w="4196715" h="2799715">
                  <a:moveTo>
                    <a:pt x="1101940" y="224955"/>
                  </a:moveTo>
                  <a:lnTo>
                    <a:pt x="1098677" y="223088"/>
                  </a:lnTo>
                  <a:lnTo>
                    <a:pt x="1099375" y="225196"/>
                  </a:lnTo>
                  <a:lnTo>
                    <a:pt x="1097267" y="228231"/>
                  </a:lnTo>
                  <a:lnTo>
                    <a:pt x="1100543" y="229400"/>
                  </a:lnTo>
                  <a:lnTo>
                    <a:pt x="1101940" y="224955"/>
                  </a:lnTo>
                  <a:close/>
                </a:path>
                <a:path w="4196715" h="2799715">
                  <a:moveTo>
                    <a:pt x="1108710" y="407911"/>
                  </a:moveTo>
                  <a:lnTo>
                    <a:pt x="1107770" y="407212"/>
                  </a:lnTo>
                  <a:lnTo>
                    <a:pt x="1107541" y="407212"/>
                  </a:lnTo>
                  <a:lnTo>
                    <a:pt x="1105446" y="407911"/>
                  </a:lnTo>
                  <a:lnTo>
                    <a:pt x="1105446" y="408381"/>
                  </a:lnTo>
                  <a:lnTo>
                    <a:pt x="1105204" y="410019"/>
                  </a:lnTo>
                  <a:lnTo>
                    <a:pt x="1105674" y="411416"/>
                  </a:lnTo>
                  <a:lnTo>
                    <a:pt x="1105903" y="412813"/>
                  </a:lnTo>
                  <a:lnTo>
                    <a:pt x="1107300" y="412813"/>
                  </a:lnTo>
                  <a:lnTo>
                    <a:pt x="1108011" y="412584"/>
                  </a:lnTo>
                  <a:lnTo>
                    <a:pt x="1108240" y="411187"/>
                  </a:lnTo>
                  <a:lnTo>
                    <a:pt x="1108468" y="409549"/>
                  </a:lnTo>
                  <a:lnTo>
                    <a:pt x="1108468" y="408152"/>
                  </a:lnTo>
                  <a:lnTo>
                    <a:pt x="1108710" y="407911"/>
                  </a:lnTo>
                  <a:close/>
                </a:path>
                <a:path w="4196715" h="2799715">
                  <a:moveTo>
                    <a:pt x="1136243" y="224955"/>
                  </a:moveTo>
                  <a:lnTo>
                    <a:pt x="1132738" y="223329"/>
                  </a:lnTo>
                  <a:lnTo>
                    <a:pt x="1130871" y="225425"/>
                  </a:lnTo>
                  <a:lnTo>
                    <a:pt x="1131112" y="227063"/>
                  </a:lnTo>
                  <a:lnTo>
                    <a:pt x="1133208" y="229857"/>
                  </a:lnTo>
                  <a:lnTo>
                    <a:pt x="1135303" y="226822"/>
                  </a:lnTo>
                  <a:lnTo>
                    <a:pt x="1136243" y="224955"/>
                  </a:lnTo>
                  <a:close/>
                </a:path>
                <a:path w="4196715" h="2799715">
                  <a:moveTo>
                    <a:pt x="1206715" y="2665704"/>
                  </a:moveTo>
                  <a:lnTo>
                    <a:pt x="1204620" y="2664764"/>
                  </a:lnTo>
                  <a:lnTo>
                    <a:pt x="1202753" y="2664066"/>
                  </a:lnTo>
                  <a:lnTo>
                    <a:pt x="1200188" y="2666631"/>
                  </a:lnTo>
                  <a:lnTo>
                    <a:pt x="1202982" y="2668727"/>
                  </a:lnTo>
                  <a:lnTo>
                    <a:pt x="1205090" y="2669667"/>
                  </a:lnTo>
                  <a:lnTo>
                    <a:pt x="1206715" y="2665704"/>
                  </a:lnTo>
                  <a:close/>
                </a:path>
                <a:path w="4196715" h="2799715">
                  <a:moveTo>
                    <a:pt x="1275562" y="4660"/>
                  </a:moveTo>
                  <a:lnTo>
                    <a:pt x="1273467" y="2794"/>
                  </a:lnTo>
                  <a:lnTo>
                    <a:pt x="1271828" y="3035"/>
                  </a:lnTo>
                  <a:lnTo>
                    <a:pt x="1269022" y="5130"/>
                  </a:lnTo>
                  <a:lnTo>
                    <a:pt x="1271828" y="7239"/>
                  </a:lnTo>
                  <a:lnTo>
                    <a:pt x="1273924" y="8166"/>
                  </a:lnTo>
                  <a:lnTo>
                    <a:pt x="1275562" y="4660"/>
                  </a:lnTo>
                  <a:close/>
                </a:path>
                <a:path w="4196715" h="2799715">
                  <a:moveTo>
                    <a:pt x="1429346" y="224497"/>
                  </a:moveTo>
                  <a:lnTo>
                    <a:pt x="1429118" y="223558"/>
                  </a:lnTo>
                  <a:lnTo>
                    <a:pt x="1427708" y="223329"/>
                  </a:lnTo>
                  <a:lnTo>
                    <a:pt x="1426083" y="223088"/>
                  </a:lnTo>
                  <a:lnTo>
                    <a:pt x="1424673" y="223088"/>
                  </a:lnTo>
                  <a:lnTo>
                    <a:pt x="1424444" y="222859"/>
                  </a:lnTo>
                  <a:lnTo>
                    <a:pt x="1423746" y="223799"/>
                  </a:lnTo>
                  <a:lnTo>
                    <a:pt x="1423746" y="224028"/>
                  </a:lnTo>
                  <a:lnTo>
                    <a:pt x="1424444" y="226123"/>
                  </a:lnTo>
                  <a:lnTo>
                    <a:pt x="1424914" y="226123"/>
                  </a:lnTo>
                  <a:lnTo>
                    <a:pt x="1426540" y="226364"/>
                  </a:lnTo>
                  <a:lnTo>
                    <a:pt x="1427949" y="225894"/>
                  </a:lnTo>
                  <a:lnTo>
                    <a:pt x="1429346" y="225666"/>
                  </a:lnTo>
                  <a:lnTo>
                    <a:pt x="1429346" y="224497"/>
                  </a:lnTo>
                  <a:close/>
                </a:path>
                <a:path w="4196715" h="2799715">
                  <a:moveTo>
                    <a:pt x="1623974" y="2682265"/>
                  </a:moveTo>
                  <a:lnTo>
                    <a:pt x="1623733" y="2680627"/>
                  </a:lnTo>
                  <a:lnTo>
                    <a:pt x="1621637" y="2677833"/>
                  </a:lnTo>
                  <a:lnTo>
                    <a:pt x="1619300" y="2680627"/>
                  </a:lnTo>
                  <a:lnTo>
                    <a:pt x="1618373" y="2682735"/>
                  </a:lnTo>
                  <a:lnTo>
                    <a:pt x="1622107" y="2684132"/>
                  </a:lnTo>
                  <a:lnTo>
                    <a:pt x="1623974" y="2682265"/>
                  </a:lnTo>
                  <a:close/>
                </a:path>
                <a:path w="4196715" h="2799715">
                  <a:moveTo>
                    <a:pt x="1629575" y="2653093"/>
                  </a:moveTo>
                  <a:lnTo>
                    <a:pt x="1625142" y="2651696"/>
                  </a:lnTo>
                  <a:lnTo>
                    <a:pt x="1623275" y="2654960"/>
                  </a:lnTo>
                  <a:lnTo>
                    <a:pt x="1625371" y="2654503"/>
                  </a:lnTo>
                  <a:lnTo>
                    <a:pt x="1628165" y="2656598"/>
                  </a:lnTo>
                  <a:lnTo>
                    <a:pt x="1629016" y="2654503"/>
                  </a:lnTo>
                  <a:lnTo>
                    <a:pt x="1629575" y="2653093"/>
                  </a:lnTo>
                  <a:close/>
                </a:path>
                <a:path w="4196715" h="2799715">
                  <a:moveTo>
                    <a:pt x="1655940" y="5130"/>
                  </a:moveTo>
                  <a:lnTo>
                    <a:pt x="1653844" y="2794"/>
                  </a:lnTo>
                  <a:lnTo>
                    <a:pt x="1651508" y="2794"/>
                  </a:lnTo>
                  <a:lnTo>
                    <a:pt x="1649412" y="5130"/>
                  </a:lnTo>
                  <a:lnTo>
                    <a:pt x="1651508" y="7467"/>
                  </a:lnTo>
                  <a:lnTo>
                    <a:pt x="1653844" y="7467"/>
                  </a:lnTo>
                  <a:lnTo>
                    <a:pt x="1655940" y="5130"/>
                  </a:lnTo>
                  <a:close/>
                </a:path>
                <a:path w="4196715" h="2799715">
                  <a:moveTo>
                    <a:pt x="1662480" y="2792653"/>
                  </a:moveTo>
                  <a:lnTo>
                    <a:pt x="1662010" y="2791244"/>
                  </a:lnTo>
                  <a:lnTo>
                    <a:pt x="1661769" y="2789847"/>
                  </a:lnTo>
                  <a:lnTo>
                    <a:pt x="1661071" y="2789847"/>
                  </a:lnTo>
                  <a:lnTo>
                    <a:pt x="1660613" y="2790075"/>
                  </a:lnTo>
                  <a:lnTo>
                    <a:pt x="1659674" y="2790075"/>
                  </a:lnTo>
                  <a:lnTo>
                    <a:pt x="1659445" y="2791714"/>
                  </a:lnTo>
                  <a:lnTo>
                    <a:pt x="1659204" y="2793111"/>
                  </a:lnTo>
                  <a:lnTo>
                    <a:pt x="1659204" y="2794520"/>
                  </a:lnTo>
                  <a:lnTo>
                    <a:pt x="1658975" y="2794749"/>
                  </a:lnTo>
                  <a:lnTo>
                    <a:pt x="1659902" y="2795447"/>
                  </a:lnTo>
                  <a:lnTo>
                    <a:pt x="1660144" y="2795447"/>
                  </a:lnTo>
                  <a:lnTo>
                    <a:pt x="1662239" y="2794749"/>
                  </a:lnTo>
                  <a:lnTo>
                    <a:pt x="1662239" y="2794279"/>
                  </a:lnTo>
                  <a:lnTo>
                    <a:pt x="1662480" y="2792653"/>
                  </a:lnTo>
                  <a:close/>
                </a:path>
                <a:path w="4196715" h="2799715">
                  <a:moveTo>
                    <a:pt x="1662480" y="2641892"/>
                  </a:moveTo>
                  <a:lnTo>
                    <a:pt x="1662010" y="2640495"/>
                  </a:lnTo>
                  <a:lnTo>
                    <a:pt x="1661769" y="2639098"/>
                  </a:lnTo>
                  <a:lnTo>
                    <a:pt x="1660613" y="2639098"/>
                  </a:lnTo>
                  <a:lnTo>
                    <a:pt x="1659674" y="2639326"/>
                  </a:lnTo>
                  <a:lnTo>
                    <a:pt x="1659445" y="2640965"/>
                  </a:lnTo>
                  <a:lnTo>
                    <a:pt x="1659204" y="2642362"/>
                  </a:lnTo>
                  <a:lnTo>
                    <a:pt x="1659204" y="2643759"/>
                  </a:lnTo>
                  <a:lnTo>
                    <a:pt x="1658975" y="2644000"/>
                  </a:lnTo>
                  <a:lnTo>
                    <a:pt x="1659902" y="2644698"/>
                  </a:lnTo>
                  <a:lnTo>
                    <a:pt x="1660144" y="2644698"/>
                  </a:lnTo>
                  <a:lnTo>
                    <a:pt x="1662239" y="2644000"/>
                  </a:lnTo>
                  <a:lnTo>
                    <a:pt x="1662239" y="2643530"/>
                  </a:lnTo>
                  <a:lnTo>
                    <a:pt x="1662480" y="2641892"/>
                  </a:lnTo>
                  <a:close/>
                </a:path>
                <a:path w="4196715" h="2799715">
                  <a:moveTo>
                    <a:pt x="1797596" y="2706306"/>
                  </a:moveTo>
                  <a:lnTo>
                    <a:pt x="1795259" y="2704198"/>
                  </a:lnTo>
                  <a:lnTo>
                    <a:pt x="1792922" y="2706306"/>
                  </a:lnTo>
                  <a:lnTo>
                    <a:pt x="1792922" y="2708643"/>
                  </a:lnTo>
                  <a:lnTo>
                    <a:pt x="1795259" y="2710738"/>
                  </a:lnTo>
                  <a:lnTo>
                    <a:pt x="1797596" y="2708643"/>
                  </a:lnTo>
                  <a:lnTo>
                    <a:pt x="1797596" y="2706306"/>
                  </a:lnTo>
                  <a:close/>
                </a:path>
                <a:path w="4196715" h="2799715">
                  <a:moveTo>
                    <a:pt x="1886038" y="2667101"/>
                  </a:moveTo>
                  <a:lnTo>
                    <a:pt x="1883702" y="2664993"/>
                  </a:lnTo>
                  <a:lnTo>
                    <a:pt x="1881365" y="2667101"/>
                  </a:lnTo>
                  <a:lnTo>
                    <a:pt x="1881365" y="2669197"/>
                  </a:lnTo>
                  <a:lnTo>
                    <a:pt x="1883702" y="2671534"/>
                  </a:lnTo>
                  <a:lnTo>
                    <a:pt x="1886038" y="2669438"/>
                  </a:lnTo>
                  <a:lnTo>
                    <a:pt x="1886038" y="2667101"/>
                  </a:lnTo>
                  <a:close/>
                </a:path>
                <a:path w="4196715" h="2799715">
                  <a:moveTo>
                    <a:pt x="1967484" y="2781211"/>
                  </a:moveTo>
                  <a:lnTo>
                    <a:pt x="1964677" y="2779115"/>
                  </a:lnTo>
                  <a:lnTo>
                    <a:pt x="1962581" y="2778175"/>
                  </a:lnTo>
                  <a:lnTo>
                    <a:pt x="1961184" y="2781681"/>
                  </a:lnTo>
                  <a:lnTo>
                    <a:pt x="1963051" y="2783548"/>
                  </a:lnTo>
                  <a:lnTo>
                    <a:pt x="1964677" y="2783319"/>
                  </a:lnTo>
                  <a:lnTo>
                    <a:pt x="1967484" y="2781211"/>
                  </a:lnTo>
                  <a:close/>
                </a:path>
                <a:path w="4196715" h="2799715">
                  <a:moveTo>
                    <a:pt x="1974481" y="2794749"/>
                  </a:moveTo>
                  <a:lnTo>
                    <a:pt x="1972144" y="2792653"/>
                  </a:lnTo>
                  <a:lnTo>
                    <a:pt x="1969808" y="2794978"/>
                  </a:lnTo>
                  <a:lnTo>
                    <a:pt x="1969808" y="2797086"/>
                  </a:lnTo>
                  <a:lnTo>
                    <a:pt x="1972144" y="2799181"/>
                  </a:lnTo>
                  <a:lnTo>
                    <a:pt x="1974481" y="2797086"/>
                  </a:lnTo>
                  <a:lnTo>
                    <a:pt x="1974481" y="2794749"/>
                  </a:lnTo>
                  <a:close/>
                </a:path>
                <a:path w="4196715" h="2799715">
                  <a:moveTo>
                    <a:pt x="1977745" y="2762072"/>
                  </a:moveTo>
                  <a:lnTo>
                    <a:pt x="1975408" y="2759976"/>
                  </a:lnTo>
                  <a:lnTo>
                    <a:pt x="1973084" y="2762072"/>
                  </a:lnTo>
                  <a:lnTo>
                    <a:pt x="1973084" y="2764409"/>
                  </a:lnTo>
                  <a:lnTo>
                    <a:pt x="1975408" y="2766517"/>
                  </a:lnTo>
                  <a:lnTo>
                    <a:pt x="1977745" y="2764409"/>
                  </a:lnTo>
                  <a:lnTo>
                    <a:pt x="1977745" y="2762072"/>
                  </a:lnTo>
                  <a:close/>
                </a:path>
                <a:path w="4196715" h="2799715">
                  <a:moveTo>
                    <a:pt x="2088134" y="2666161"/>
                  </a:moveTo>
                  <a:lnTo>
                    <a:pt x="2086267" y="2664295"/>
                  </a:lnTo>
                  <a:lnTo>
                    <a:pt x="2084628" y="2664536"/>
                  </a:lnTo>
                  <a:lnTo>
                    <a:pt x="2081822" y="2666631"/>
                  </a:lnTo>
                  <a:lnTo>
                    <a:pt x="2084857" y="2668727"/>
                  </a:lnTo>
                  <a:lnTo>
                    <a:pt x="2086724" y="2669667"/>
                  </a:lnTo>
                  <a:lnTo>
                    <a:pt x="2088134" y="2666161"/>
                  </a:lnTo>
                  <a:close/>
                </a:path>
                <a:path w="4196715" h="2799715">
                  <a:moveTo>
                    <a:pt x="2130602" y="2646324"/>
                  </a:moveTo>
                  <a:lnTo>
                    <a:pt x="2128736" y="2644457"/>
                  </a:lnTo>
                  <a:lnTo>
                    <a:pt x="2127097" y="2644698"/>
                  </a:lnTo>
                  <a:lnTo>
                    <a:pt x="2124303" y="2646794"/>
                  </a:lnTo>
                  <a:lnTo>
                    <a:pt x="2127339" y="2648902"/>
                  </a:lnTo>
                  <a:lnTo>
                    <a:pt x="2129434" y="2649829"/>
                  </a:lnTo>
                  <a:lnTo>
                    <a:pt x="2130602" y="2646324"/>
                  </a:lnTo>
                  <a:close/>
                </a:path>
                <a:path w="4196715" h="2799715">
                  <a:moveTo>
                    <a:pt x="2130831" y="2778874"/>
                  </a:moveTo>
                  <a:lnTo>
                    <a:pt x="2130602" y="2778417"/>
                  </a:lnTo>
                  <a:lnTo>
                    <a:pt x="2130602" y="2776778"/>
                  </a:lnTo>
                  <a:lnTo>
                    <a:pt x="2128964" y="2776550"/>
                  </a:lnTo>
                  <a:lnTo>
                    <a:pt x="2127567" y="2776309"/>
                  </a:lnTo>
                  <a:lnTo>
                    <a:pt x="2126170" y="2776309"/>
                  </a:lnTo>
                  <a:lnTo>
                    <a:pt x="2125929" y="2776080"/>
                  </a:lnTo>
                  <a:lnTo>
                    <a:pt x="2125230" y="2777007"/>
                  </a:lnTo>
                  <a:lnTo>
                    <a:pt x="2125230" y="2777248"/>
                  </a:lnTo>
                  <a:lnTo>
                    <a:pt x="2125929" y="2779344"/>
                  </a:lnTo>
                  <a:lnTo>
                    <a:pt x="2126399" y="2779344"/>
                  </a:lnTo>
                  <a:lnTo>
                    <a:pt x="2128037" y="2779585"/>
                  </a:lnTo>
                  <a:lnTo>
                    <a:pt x="2129434" y="2779115"/>
                  </a:lnTo>
                  <a:lnTo>
                    <a:pt x="2130831" y="2778874"/>
                  </a:lnTo>
                  <a:close/>
                </a:path>
                <a:path w="4196715" h="2799715">
                  <a:moveTo>
                    <a:pt x="2249386" y="6769"/>
                  </a:moveTo>
                  <a:lnTo>
                    <a:pt x="2248916" y="5372"/>
                  </a:lnTo>
                  <a:lnTo>
                    <a:pt x="2248687" y="3962"/>
                  </a:lnTo>
                  <a:lnTo>
                    <a:pt x="2247277" y="3962"/>
                  </a:lnTo>
                  <a:lnTo>
                    <a:pt x="2246579" y="4203"/>
                  </a:lnTo>
                  <a:lnTo>
                    <a:pt x="2246350" y="5600"/>
                  </a:lnTo>
                  <a:lnTo>
                    <a:pt x="2246109" y="7239"/>
                  </a:lnTo>
                  <a:lnTo>
                    <a:pt x="2246109" y="8636"/>
                  </a:lnTo>
                  <a:lnTo>
                    <a:pt x="2245880" y="8864"/>
                  </a:lnTo>
                  <a:lnTo>
                    <a:pt x="2246820" y="9563"/>
                  </a:lnTo>
                  <a:lnTo>
                    <a:pt x="2247049" y="9563"/>
                  </a:lnTo>
                  <a:lnTo>
                    <a:pt x="2249144" y="8864"/>
                  </a:lnTo>
                  <a:lnTo>
                    <a:pt x="2249144" y="8394"/>
                  </a:lnTo>
                  <a:lnTo>
                    <a:pt x="2249386" y="6769"/>
                  </a:lnTo>
                  <a:close/>
                </a:path>
                <a:path w="4196715" h="2799715">
                  <a:moveTo>
                    <a:pt x="2284615" y="2675966"/>
                  </a:moveTo>
                  <a:lnTo>
                    <a:pt x="2282748" y="2674099"/>
                  </a:lnTo>
                  <a:lnTo>
                    <a:pt x="2280882" y="2674328"/>
                  </a:lnTo>
                  <a:lnTo>
                    <a:pt x="2278316" y="2676436"/>
                  </a:lnTo>
                  <a:lnTo>
                    <a:pt x="2281351" y="2678531"/>
                  </a:lnTo>
                  <a:lnTo>
                    <a:pt x="2283447" y="2679471"/>
                  </a:lnTo>
                  <a:lnTo>
                    <a:pt x="2284615" y="2675966"/>
                  </a:lnTo>
                  <a:close/>
                </a:path>
                <a:path w="4196715" h="2799715">
                  <a:moveTo>
                    <a:pt x="2289987" y="2748546"/>
                  </a:moveTo>
                  <a:lnTo>
                    <a:pt x="2286482" y="2747378"/>
                  </a:lnTo>
                  <a:lnTo>
                    <a:pt x="2284615" y="2749245"/>
                  </a:lnTo>
                  <a:lnTo>
                    <a:pt x="2284857" y="2750870"/>
                  </a:lnTo>
                  <a:lnTo>
                    <a:pt x="2286952" y="2753677"/>
                  </a:lnTo>
                  <a:lnTo>
                    <a:pt x="2289048" y="2750642"/>
                  </a:lnTo>
                  <a:lnTo>
                    <a:pt x="2289987" y="2748546"/>
                  </a:lnTo>
                  <a:close/>
                </a:path>
                <a:path w="4196715" h="2799715">
                  <a:moveTo>
                    <a:pt x="2482507" y="2705138"/>
                  </a:moveTo>
                  <a:lnTo>
                    <a:pt x="2482278" y="2703499"/>
                  </a:lnTo>
                  <a:lnTo>
                    <a:pt x="2480183" y="2700705"/>
                  </a:lnTo>
                  <a:lnTo>
                    <a:pt x="2478074" y="2703741"/>
                  </a:lnTo>
                  <a:lnTo>
                    <a:pt x="2477147" y="2705836"/>
                  </a:lnTo>
                  <a:lnTo>
                    <a:pt x="2480640" y="2707005"/>
                  </a:lnTo>
                  <a:lnTo>
                    <a:pt x="2482507" y="2705138"/>
                  </a:lnTo>
                  <a:close/>
                </a:path>
                <a:path w="4196715" h="2799715">
                  <a:moveTo>
                    <a:pt x="2518676" y="2647264"/>
                  </a:moveTo>
                  <a:lnTo>
                    <a:pt x="2516352" y="2645168"/>
                  </a:lnTo>
                  <a:lnTo>
                    <a:pt x="2514015" y="2647492"/>
                  </a:lnTo>
                  <a:lnTo>
                    <a:pt x="2514015" y="2649601"/>
                  </a:lnTo>
                  <a:lnTo>
                    <a:pt x="2516352" y="2651696"/>
                  </a:lnTo>
                  <a:lnTo>
                    <a:pt x="2518676" y="2649601"/>
                  </a:lnTo>
                  <a:lnTo>
                    <a:pt x="2518676" y="2647264"/>
                  </a:lnTo>
                  <a:close/>
                </a:path>
                <a:path w="4196715" h="2799715">
                  <a:moveTo>
                    <a:pt x="2544356" y="2691130"/>
                  </a:moveTo>
                  <a:lnTo>
                    <a:pt x="2543886" y="2689733"/>
                  </a:lnTo>
                  <a:lnTo>
                    <a:pt x="2543657" y="2688336"/>
                  </a:lnTo>
                  <a:lnTo>
                    <a:pt x="2542248" y="2688336"/>
                  </a:lnTo>
                  <a:lnTo>
                    <a:pt x="2541549" y="2688564"/>
                  </a:lnTo>
                  <a:lnTo>
                    <a:pt x="2541320" y="2690203"/>
                  </a:lnTo>
                  <a:lnTo>
                    <a:pt x="2541092" y="2691600"/>
                  </a:lnTo>
                  <a:lnTo>
                    <a:pt x="2541092" y="2692997"/>
                  </a:lnTo>
                  <a:lnTo>
                    <a:pt x="2540851" y="2693238"/>
                  </a:lnTo>
                  <a:lnTo>
                    <a:pt x="2541790" y="2693936"/>
                  </a:lnTo>
                  <a:lnTo>
                    <a:pt x="2542019" y="2693936"/>
                  </a:lnTo>
                  <a:lnTo>
                    <a:pt x="2544114" y="2693238"/>
                  </a:lnTo>
                  <a:lnTo>
                    <a:pt x="2544114" y="2692768"/>
                  </a:lnTo>
                  <a:lnTo>
                    <a:pt x="2544356" y="2691130"/>
                  </a:lnTo>
                  <a:close/>
                </a:path>
                <a:path w="4196715" h="2799715">
                  <a:moveTo>
                    <a:pt x="2577719" y="2644229"/>
                  </a:moveTo>
                  <a:lnTo>
                    <a:pt x="2575395" y="2641892"/>
                  </a:lnTo>
                  <a:lnTo>
                    <a:pt x="2573058" y="2644000"/>
                  </a:lnTo>
                  <a:lnTo>
                    <a:pt x="2573058" y="2646324"/>
                  </a:lnTo>
                  <a:lnTo>
                    <a:pt x="2575395" y="2648432"/>
                  </a:lnTo>
                  <a:lnTo>
                    <a:pt x="2577719" y="2646324"/>
                  </a:lnTo>
                  <a:lnTo>
                    <a:pt x="2577719" y="2644229"/>
                  </a:lnTo>
                  <a:close/>
                </a:path>
                <a:path w="4196715" h="2799715">
                  <a:moveTo>
                    <a:pt x="2590088" y="2792653"/>
                  </a:moveTo>
                  <a:lnTo>
                    <a:pt x="2589619" y="2791244"/>
                  </a:lnTo>
                  <a:lnTo>
                    <a:pt x="2589390" y="2789847"/>
                  </a:lnTo>
                  <a:lnTo>
                    <a:pt x="2588691" y="2789847"/>
                  </a:lnTo>
                  <a:lnTo>
                    <a:pt x="2587993" y="2790075"/>
                  </a:lnTo>
                  <a:lnTo>
                    <a:pt x="2587294" y="2790075"/>
                  </a:lnTo>
                  <a:lnTo>
                    <a:pt x="2587053" y="2791714"/>
                  </a:lnTo>
                  <a:lnTo>
                    <a:pt x="2586825" y="2793111"/>
                  </a:lnTo>
                  <a:lnTo>
                    <a:pt x="2586825" y="2794520"/>
                  </a:lnTo>
                  <a:lnTo>
                    <a:pt x="2586596" y="2794749"/>
                  </a:lnTo>
                  <a:lnTo>
                    <a:pt x="2587523" y="2795447"/>
                  </a:lnTo>
                  <a:lnTo>
                    <a:pt x="2587752" y="2795447"/>
                  </a:lnTo>
                  <a:lnTo>
                    <a:pt x="2589860" y="2794749"/>
                  </a:lnTo>
                  <a:lnTo>
                    <a:pt x="2589860" y="2794279"/>
                  </a:lnTo>
                  <a:lnTo>
                    <a:pt x="2590088" y="2792653"/>
                  </a:lnTo>
                  <a:close/>
                </a:path>
                <a:path w="4196715" h="2799715">
                  <a:moveTo>
                    <a:pt x="2590787" y="2637701"/>
                  </a:moveTo>
                  <a:lnTo>
                    <a:pt x="2588463" y="2635364"/>
                  </a:lnTo>
                  <a:lnTo>
                    <a:pt x="2586126" y="2637459"/>
                  </a:lnTo>
                  <a:lnTo>
                    <a:pt x="2586126" y="2639796"/>
                  </a:lnTo>
                  <a:lnTo>
                    <a:pt x="2588463" y="2641892"/>
                  </a:lnTo>
                  <a:lnTo>
                    <a:pt x="2590787" y="2639796"/>
                  </a:lnTo>
                  <a:lnTo>
                    <a:pt x="2590787" y="2637701"/>
                  </a:lnTo>
                  <a:close/>
                </a:path>
                <a:path w="4196715" h="2799715">
                  <a:moveTo>
                    <a:pt x="2609926" y="2650058"/>
                  </a:moveTo>
                  <a:lnTo>
                    <a:pt x="2606891" y="2647962"/>
                  </a:lnTo>
                  <a:lnTo>
                    <a:pt x="2605024" y="2647035"/>
                  </a:lnTo>
                  <a:lnTo>
                    <a:pt x="2603627" y="2650528"/>
                  </a:lnTo>
                  <a:lnTo>
                    <a:pt x="2605494" y="2652395"/>
                  </a:lnTo>
                  <a:lnTo>
                    <a:pt x="2607132" y="2652166"/>
                  </a:lnTo>
                  <a:lnTo>
                    <a:pt x="2609926" y="2650058"/>
                  </a:lnTo>
                  <a:close/>
                </a:path>
                <a:path w="4196715" h="2799715">
                  <a:moveTo>
                    <a:pt x="2658465" y="2669438"/>
                  </a:moveTo>
                  <a:lnTo>
                    <a:pt x="2658237" y="2668727"/>
                  </a:lnTo>
                  <a:lnTo>
                    <a:pt x="2656598" y="2668498"/>
                  </a:lnTo>
                  <a:lnTo>
                    <a:pt x="2655201" y="2668270"/>
                  </a:lnTo>
                  <a:lnTo>
                    <a:pt x="2653804" y="2668270"/>
                  </a:lnTo>
                  <a:lnTo>
                    <a:pt x="2653563" y="2668028"/>
                  </a:lnTo>
                  <a:lnTo>
                    <a:pt x="2652865" y="2668968"/>
                  </a:lnTo>
                  <a:lnTo>
                    <a:pt x="2652865" y="2669197"/>
                  </a:lnTo>
                  <a:lnTo>
                    <a:pt x="2653563" y="2671305"/>
                  </a:lnTo>
                  <a:lnTo>
                    <a:pt x="2654033" y="2671305"/>
                  </a:lnTo>
                  <a:lnTo>
                    <a:pt x="2655671" y="2671534"/>
                  </a:lnTo>
                  <a:lnTo>
                    <a:pt x="2657068" y="2671064"/>
                  </a:lnTo>
                  <a:lnTo>
                    <a:pt x="2658465" y="2670835"/>
                  </a:lnTo>
                  <a:lnTo>
                    <a:pt x="2658465" y="2669438"/>
                  </a:lnTo>
                  <a:close/>
                </a:path>
                <a:path w="4196715" h="2799715">
                  <a:moveTo>
                    <a:pt x="2707703" y="2667571"/>
                  </a:moveTo>
                  <a:lnTo>
                    <a:pt x="2707475" y="2666860"/>
                  </a:lnTo>
                  <a:lnTo>
                    <a:pt x="2707475" y="2665463"/>
                  </a:lnTo>
                  <a:lnTo>
                    <a:pt x="2705836" y="2665234"/>
                  </a:lnTo>
                  <a:lnTo>
                    <a:pt x="2704439" y="2664993"/>
                  </a:lnTo>
                  <a:lnTo>
                    <a:pt x="2703042" y="2664993"/>
                  </a:lnTo>
                  <a:lnTo>
                    <a:pt x="2702801" y="2664764"/>
                  </a:lnTo>
                  <a:lnTo>
                    <a:pt x="2702102" y="2665704"/>
                  </a:lnTo>
                  <a:lnTo>
                    <a:pt x="2702102" y="2665933"/>
                  </a:lnTo>
                  <a:lnTo>
                    <a:pt x="2702801" y="2668028"/>
                  </a:lnTo>
                  <a:lnTo>
                    <a:pt x="2703271" y="2668028"/>
                  </a:lnTo>
                  <a:lnTo>
                    <a:pt x="2704909" y="2668270"/>
                  </a:lnTo>
                  <a:lnTo>
                    <a:pt x="2706306" y="2667800"/>
                  </a:lnTo>
                  <a:lnTo>
                    <a:pt x="2707703" y="2667571"/>
                  </a:lnTo>
                  <a:close/>
                </a:path>
                <a:path w="4196715" h="2799715">
                  <a:moveTo>
                    <a:pt x="2822752" y="2787751"/>
                  </a:moveTo>
                  <a:lnTo>
                    <a:pt x="2820657" y="2785414"/>
                  </a:lnTo>
                  <a:lnTo>
                    <a:pt x="2818320" y="2785414"/>
                  </a:lnTo>
                  <a:lnTo>
                    <a:pt x="2816225" y="2787751"/>
                  </a:lnTo>
                  <a:lnTo>
                    <a:pt x="2818320" y="2790075"/>
                  </a:lnTo>
                  <a:lnTo>
                    <a:pt x="2820657" y="2790075"/>
                  </a:lnTo>
                  <a:lnTo>
                    <a:pt x="2822752" y="2787751"/>
                  </a:lnTo>
                  <a:close/>
                </a:path>
                <a:path w="4196715" h="2799715">
                  <a:moveTo>
                    <a:pt x="2836519" y="2673629"/>
                  </a:moveTo>
                  <a:lnTo>
                    <a:pt x="2834182" y="2671534"/>
                  </a:lnTo>
                  <a:lnTo>
                    <a:pt x="2831858" y="2673629"/>
                  </a:lnTo>
                  <a:lnTo>
                    <a:pt x="2831858" y="2675737"/>
                  </a:lnTo>
                  <a:lnTo>
                    <a:pt x="2834182" y="2678061"/>
                  </a:lnTo>
                  <a:lnTo>
                    <a:pt x="2836519" y="2675966"/>
                  </a:lnTo>
                  <a:lnTo>
                    <a:pt x="2836519" y="2673629"/>
                  </a:lnTo>
                  <a:close/>
                </a:path>
                <a:path w="4196715" h="2799715">
                  <a:moveTo>
                    <a:pt x="2843758" y="2778175"/>
                  </a:moveTo>
                  <a:lnTo>
                    <a:pt x="2840253" y="2776778"/>
                  </a:lnTo>
                  <a:lnTo>
                    <a:pt x="2838386" y="2778645"/>
                  </a:lnTo>
                  <a:lnTo>
                    <a:pt x="2838627" y="2780284"/>
                  </a:lnTo>
                  <a:lnTo>
                    <a:pt x="2840723" y="2783078"/>
                  </a:lnTo>
                  <a:lnTo>
                    <a:pt x="2842818" y="2780284"/>
                  </a:lnTo>
                  <a:lnTo>
                    <a:pt x="2843758" y="2778175"/>
                  </a:lnTo>
                  <a:close/>
                </a:path>
                <a:path w="4196715" h="2799715">
                  <a:moveTo>
                    <a:pt x="2845854" y="2661501"/>
                  </a:moveTo>
                  <a:lnTo>
                    <a:pt x="2845384" y="2660104"/>
                  </a:lnTo>
                  <a:lnTo>
                    <a:pt x="2845155" y="2658694"/>
                  </a:lnTo>
                  <a:lnTo>
                    <a:pt x="2844457" y="2658935"/>
                  </a:lnTo>
                  <a:lnTo>
                    <a:pt x="2843060" y="2658935"/>
                  </a:lnTo>
                  <a:lnTo>
                    <a:pt x="2842818" y="2660561"/>
                  </a:lnTo>
                  <a:lnTo>
                    <a:pt x="2842590" y="2661970"/>
                  </a:lnTo>
                  <a:lnTo>
                    <a:pt x="2842590" y="2663367"/>
                  </a:lnTo>
                  <a:lnTo>
                    <a:pt x="2842361" y="2663596"/>
                  </a:lnTo>
                  <a:lnTo>
                    <a:pt x="2843288" y="2664295"/>
                  </a:lnTo>
                  <a:lnTo>
                    <a:pt x="2843530" y="2664295"/>
                  </a:lnTo>
                  <a:lnTo>
                    <a:pt x="2845625" y="2663596"/>
                  </a:lnTo>
                  <a:lnTo>
                    <a:pt x="2845625" y="2663126"/>
                  </a:lnTo>
                  <a:lnTo>
                    <a:pt x="2845854" y="2661501"/>
                  </a:lnTo>
                  <a:close/>
                </a:path>
                <a:path w="4196715" h="2799715">
                  <a:moveTo>
                    <a:pt x="2855658" y="2787281"/>
                  </a:moveTo>
                  <a:lnTo>
                    <a:pt x="2854718" y="2786583"/>
                  </a:lnTo>
                  <a:lnTo>
                    <a:pt x="2854490" y="2786583"/>
                  </a:lnTo>
                  <a:lnTo>
                    <a:pt x="2852394" y="2787281"/>
                  </a:lnTo>
                  <a:lnTo>
                    <a:pt x="2852394" y="2787751"/>
                  </a:lnTo>
                  <a:lnTo>
                    <a:pt x="2852153" y="2789377"/>
                  </a:lnTo>
                  <a:lnTo>
                    <a:pt x="2852623" y="2790787"/>
                  </a:lnTo>
                  <a:lnTo>
                    <a:pt x="2852851" y="2792184"/>
                  </a:lnTo>
                  <a:lnTo>
                    <a:pt x="2854261" y="2792184"/>
                  </a:lnTo>
                  <a:lnTo>
                    <a:pt x="2854960" y="2791942"/>
                  </a:lnTo>
                  <a:lnTo>
                    <a:pt x="2855188" y="2790317"/>
                  </a:lnTo>
                  <a:lnTo>
                    <a:pt x="2855430" y="2788907"/>
                  </a:lnTo>
                  <a:lnTo>
                    <a:pt x="2855430" y="2787510"/>
                  </a:lnTo>
                  <a:lnTo>
                    <a:pt x="2855658" y="2787281"/>
                  </a:lnTo>
                  <a:close/>
                </a:path>
                <a:path w="4196715" h="2799715">
                  <a:moveTo>
                    <a:pt x="2917964" y="2689034"/>
                  </a:moveTo>
                  <a:lnTo>
                    <a:pt x="2917037" y="2688336"/>
                  </a:lnTo>
                  <a:lnTo>
                    <a:pt x="2916796" y="2688336"/>
                  </a:lnTo>
                  <a:lnTo>
                    <a:pt x="2914700" y="2689034"/>
                  </a:lnTo>
                  <a:lnTo>
                    <a:pt x="2914700" y="2689504"/>
                  </a:lnTo>
                  <a:lnTo>
                    <a:pt x="2914459" y="2691130"/>
                  </a:lnTo>
                  <a:lnTo>
                    <a:pt x="2914929" y="2692539"/>
                  </a:lnTo>
                  <a:lnTo>
                    <a:pt x="2915170" y="2693936"/>
                  </a:lnTo>
                  <a:lnTo>
                    <a:pt x="2916567" y="2693936"/>
                  </a:lnTo>
                  <a:lnTo>
                    <a:pt x="2917266" y="2693695"/>
                  </a:lnTo>
                  <a:lnTo>
                    <a:pt x="2917494" y="2692069"/>
                  </a:lnTo>
                  <a:lnTo>
                    <a:pt x="2917736" y="2690672"/>
                  </a:lnTo>
                  <a:lnTo>
                    <a:pt x="2917736" y="2689263"/>
                  </a:lnTo>
                  <a:lnTo>
                    <a:pt x="2917964" y="2689034"/>
                  </a:lnTo>
                  <a:close/>
                </a:path>
                <a:path w="4196715" h="2799715">
                  <a:moveTo>
                    <a:pt x="2974200" y="405587"/>
                  </a:moveTo>
                  <a:lnTo>
                    <a:pt x="2971876" y="403479"/>
                  </a:lnTo>
                  <a:lnTo>
                    <a:pt x="2969539" y="405587"/>
                  </a:lnTo>
                  <a:lnTo>
                    <a:pt x="2969539" y="407911"/>
                  </a:lnTo>
                  <a:lnTo>
                    <a:pt x="2971876" y="410019"/>
                  </a:lnTo>
                  <a:lnTo>
                    <a:pt x="2974200" y="407682"/>
                  </a:lnTo>
                  <a:lnTo>
                    <a:pt x="2974200" y="405587"/>
                  </a:lnTo>
                  <a:close/>
                </a:path>
                <a:path w="4196715" h="2799715">
                  <a:moveTo>
                    <a:pt x="3006179" y="2646794"/>
                  </a:moveTo>
                  <a:lnTo>
                    <a:pt x="3004070" y="2644457"/>
                  </a:lnTo>
                  <a:lnTo>
                    <a:pt x="3001746" y="2644457"/>
                  </a:lnTo>
                  <a:lnTo>
                    <a:pt x="2999638" y="2646794"/>
                  </a:lnTo>
                  <a:lnTo>
                    <a:pt x="3001975" y="2649131"/>
                  </a:lnTo>
                  <a:lnTo>
                    <a:pt x="3004070" y="2649131"/>
                  </a:lnTo>
                  <a:lnTo>
                    <a:pt x="3006179" y="2646794"/>
                  </a:lnTo>
                  <a:close/>
                </a:path>
                <a:path w="4196715" h="2799715">
                  <a:moveTo>
                    <a:pt x="3123793" y="2672702"/>
                  </a:moveTo>
                  <a:lnTo>
                    <a:pt x="3123552" y="2672003"/>
                  </a:lnTo>
                  <a:lnTo>
                    <a:pt x="3121926" y="2671762"/>
                  </a:lnTo>
                  <a:lnTo>
                    <a:pt x="3120529" y="2671534"/>
                  </a:lnTo>
                  <a:lnTo>
                    <a:pt x="3119120" y="2671534"/>
                  </a:lnTo>
                  <a:lnTo>
                    <a:pt x="3118891" y="2671305"/>
                  </a:lnTo>
                  <a:lnTo>
                    <a:pt x="3118193" y="2672232"/>
                  </a:lnTo>
                  <a:lnTo>
                    <a:pt x="3118193" y="2672461"/>
                  </a:lnTo>
                  <a:lnTo>
                    <a:pt x="3118891" y="2674569"/>
                  </a:lnTo>
                  <a:lnTo>
                    <a:pt x="3119361" y="2674569"/>
                  </a:lnTo>
                  <a:lnTo>
                    <a:pt x="3120987" y="2674797"/>
                  </a:lnTo>
                  <a:lnTo>
                    <a:pt x="3122396" y="2674328"/>
                  </a:lnTo>
                  <a:lnTo>
                    <a:pt x="3123793" y="2674099"/>
                  </a:lnTo>
                  <a:lnTo>
                    <a:pt x="3123793" y="2672702"/>
                  </a:lnTo>
                  <a:close/>
                </a:path>
                <a:path w="4196715" h="2799715">
                  <a:moveTo>
                    <a:pt x="3402888" y="2774683"/>
                  </a:moveTo>
                  <a:lnTo>
                    <a:pt x="3400793" y="2772346"/>
                  </a:lnTo>
                  <a:lnTo>
                    <a:pt x="3398456" y="2772346"/>
                  </a:lnTo>
                  <a:lnTo>
                    <a:pt x="3396361" y="2774683"/>
                  </a:lnTo>
                  <a:lnTo>
                    <a:pt x="3398456" y="2777007"/>
                  </a:lnTo>
                  <a:lnTo>
                    <a:pt x="3400793" y="2777007"/>
                  </a:lnTo>
                  <a:lnTo>
                    <a:pt x="3402888" y="2774683"/>
                  </a:lnTo>
                  <a:close/>
                </a:path>
                <a:path w="4196715" h="2799715">
                  <a:moveTo>
                    <a:pt x="3520973" y="2751810"/>
                  </a:moveTo>
                  <a:lnTo>
                    <a:pt x="3518636" y="2749473"/>
                  </a:lnTo>
                  <a:lnTo>
                    <a:pt x="3516541" y="2749473"/>
                  </a:lnTo>
                  <a:lnTo>
                    <a:pt x="3514445" y="2751810"/>
                  </a:lnTo>
                  <a:lnTo>
                    <a:pt x="3516541" y="2754147"/>
                  </a:lnTo>
                  <a:lnTo>
                    <a:pt x="3518878" y="2754147"/>
                  </a:lnTo>
                  <a:lnTo>
                    <a:pt x="3520973" y="2751810"/>
                  </a:lnTo>
                  <a:close/>
                </a:path>
                <a:path w="4196715" h="2799715">
                  <a:moveTo>
                    <a:pt x="3546640" y="5829"/>
                  </a:moveTo>
                  <a:lnTo>
                    <a:pt x="3545941" y="3733"/>
                  </a:lnTo>
                  <a:lnTo>
                    <a:pt x="3545471" y="3733"/>
                  </a:lnTo>
                  <a:lnTo>
                    <a:pt x="3543846" y="3505"/>
                  </a:lnTo>
                  <a:lnTo>
                    <a:pt x="3542449" y="3962"/>
                  </a:lnTo>
                  <a:lnTo>
                    <a:pt x="3541039" y="4203"/>
                  </a:lnTo>
                  <a:lnTo>
                    <a:pt x="3541039" y="5600"/>
                  </a:lnTo>
                  <a:lnTo>
                    <a:pt x="3541280" y="6299"/>
                  </a:lnTo>
                  <a:lnTo>
                    <a:pt x="3542677" y="6527"/>
                  </a:lnTo>
                  <a:lnTo>
                    <a:pt x="3544316" y="6769"/>
                  </a:lnTo>
                  <a:lnTo>
                    <a:pt x="3545713" y="6769"/>
                  </a:lnTo>
                  <a:lnTo>
                    <a:pt x="3545941" y="6997"/>
                  </a:lnTo>
                  <a:lnTo>
                    <a:pt x="3546640" y="6070"/>
                  </a:lnTo>
                  <a:lnTo>
                    <a:pt x="3546640" y="5829"/>
                  </a:lnTo>
                  <a:close/>
                </a:path>
                <a:path w="4196715" h="2799715">
                  <a:moveTo>
                    <a:pt x="3779774" y="2776309"/>
                  </a:moveTo>
                  <a:lnTo>
                    <a:pt x="3779304" y="2774912"/>
                  </a:lnTo>
                  <a:lnTo>
                    <a:pt x="3779075" y="2773515"/>
                  </a:lnTo>
                  <a:lnTo>
                    <a:pt x="3777907" y="2773515"/>
                  </a:lnTo>
                  <a:lnTo>
                    <a:pt x="3776980" y="2773743"/>
                  </a:lnTo>
                  <a:lnTo>
                    <a:pt x="3776738" y="2775381"/>
                  </a:lnTo>
                  <a:lnTo>
                    <a:pt x="3776510" y="2776778"/>
                  </a:lnTo>
                  <a:lnTo>
                    <a:pt x="3776510" y="2778175"/>
                  </a:lnTo>
                  <a:lnTo>
                    <a:pt x="3776268" y="2778417"/>
                  </a:lnTo>
                  <a:lnTo>
                    <a:pt x="3777208" y="2779115"/>
                  </a:lnTo>
                  <a:lnTo>
                    <a:pt x="3777437" y="2779115"/>
                  </a:lnTo>
                  <a:lnTo>
                    <a:pt x="3779545" y="2778417"/>
                  </a:lnTo>
                  <a:lnTo>
                    <a:pt x="3779545" y="2777947"/>
                  </a:lnTo>
                  <a:lnTo>
                    <a:pt x="3779774" y="2776309"/>
                  </a:lnTo>
                  <a:close/>
                </a:path>
                <a:path w="4196715" h="2799715">
                  <a:moveTo>
                    <a:pt x="3796106" y="2792653"/>
                  </a:moveTo>
                  <a:lnTo>
                    <a:pt x="3794239" y="2789377"/>
                  </a:lnTo>
                  <a:lnTo>
                    <a:pt x="3789578" y="2790774"/>
                  </a:lnTo>
                  <a:lnTo>
                    <a:pt x="3791204" y="2793581"/>
                  </a:lnTo>
                  <a:lnTo>
                    <a:pt x="3794010" y="2792184"/>
                  </a:lnTo>
                  <a:lnTo>
                    <a:pt x="3796106" y="2792653"/>
                  </a:lnTo>
                  <a:close/>
                </a:path>
                <a:path w="4196715" h="2799715">
                  <a:moveTo>
                    <a:pt x="3798913" y="2764409"/>
                  </a:moveTo>
                  <a:lnTo>
                    <a:pt x="3797046" y="2762542"/>
                  </a:lnTo>
                  <a:lnTo>
                    <a:pt x="3795407" y="2762783"/>
                  </a:lnTo>
                  <a:lnTo>
                    <a:pt x="3792613" y="2764879"/>
                  </a:lnTo>
                  <a:lnTo>
                    <a:pt x="3795636" y="2766974"/>
                  </a:lnTo>
                  <a:lnTo>
                    <a:pt x="3797744" y="2767914"/>
                  </a:lnTo>
                  <a:lnTo>
                    <a:pt x="3798913" y="2764409"/>
                  </a:lnTo>
                  <a:close/>
                </a:path>
                <a:path w="4196715" h="2799715">
                  <a:moveTo>
                    <a:pt x="3816642" y="2683433"/>
                  </a:moveTo>
                  <a:lnTo>
                    <a:pt x="3814305" y="2681338"/>
                  </a:lnTo>
                  <a:lnTo>
                    <a:pt x="3811981" y="2683433"/>
                  </a:lnTo>
                  <a:lnTo>
                    <a:pt x="3811981" y="2685770"/>
                  </a:lnTo>
                  <a:lnTo>
                    <a:pt x="3814305" y="2687866"/>
                  </a:lnTo>
                  <a:lnTo>
                    <a:pt x="3816642" y="2685770"/>
                  </a:lnTo>
                  <a:lnTo>
                    <a:pt x="3816642" y="2683433"/>
                  </a:lnTo>
                  <a:close/>
                </a:path>
                <a:path w="4196715" h="2799715">
                  <a:moveTo>
                    <a:pt x="3829240" y="2680868"/>
                  </a:moveTo>
                  <a:lnTo>
                    <a:pt x="3826916" y="2682036"/>
                  </a:lnTo>
                  <a:lnTo>
                    <a:pt x="3823881" y="2679700"/>
                  </a:lnTo>
                  <a:lnTo>
                    <a:pt x="3822712" y="2683205"/>
                  </a:lnTo>
                  <a:lnTo>
                    <a:pt x="3827145" y="2684602"/>
                  </a:lnTo>
                  <a:lnTo>
                    <a:pt x="3828592" y="2682036"/>
                  </a:lnTo>
                  <a:lnTo>
                    <a:pt x="3829240" y="2680868"/>
                  </a:lnTo>
                  <a:close/>
                </a:path>
                <a:path w="4196715" h="2799715">
                  <a:moveTo>
                    <a:pt x="3848620" y="2720543"/>
                  </a:moveTo>
                  <a:lnTo>
                    <a:pt x="3847909" y="2719603"/>
                  </a:lnTo>
                  <a:lnTo>
                    <a:pt x="3847452" y="2717977"/>
                  </a:lnTo>
                  <a:lnTo>
                    <a:pt x="3845115" y="2716809"/>
                  </a:lnTo>
                  <a:lnTo>
                    <a:pt x="3843477" y="2717266"/>
                  </a:lnTo>
                  <a:lnTo>
                    <a:pt x="3842080" y="2717266"/>
                  </a:lnTo>
                  <a:lnTo>
                    <a:pt x="3842778" y="2718206"/>
                  </a:lnTo>
                  <a:lnTo>
                    <a:pt x="3843248" y="2719844"/>
                  </a:lnTo>
                  <a:lnTo>
                    <a:pt x="3845585" y="2721000"/>
                  </a:lnTo>
                  <a:lnTo>
                    <a:pt x="3847211" y="2720543"/>
                  </a:lnTo>
                  <a:lnTo>
                    <a:pt x="3848620" y="2720543"/>
                  </a:lnTo>
                  <a:close/>
                </a:path>
                <a:path w="4196715" h="2799715">
                  <a:moveTo>
                    <a:pt x="3857955" y="2715399"/>
                  </a:moveTo>
                  <a:lnTo>
                    <a:pt x="3857714" y="2714701"/>
                  </a:lnTo>
                  <a:lnTo>
                    <a:pt x="3856088" y="2714472"/>
                  </a:lnTo>
                  <a:lnTo>
                    <a:pt x="3854678" y="2714244"/>
                  </a:lnTo>
                  <a:lnTo>
                    <a:pt x="3853281" y="2714244"/>
                  </a:lnTo>
                  <a:lnTo>
                    <a:pt x="3853053" y="2714002"/>
                  </a:lnTo>
                  <a:lnTo>
                    <a:pt x="3852354" y="2714942"/>
                  </a:lnTo>
                  <a:lnTo>
                    <a:pt x="3852354" y="2715171"/>
                  </a:lnTo>
                  <a:lnTo>
                    <a:pt x="3853053" y="2717266"/>
                  </a:lnTo>
                  <a:lnTo>
                    <a:pt x="3853510" y="2717266"/>
                  </a:lnTo>
                  <a:lnTo>
                    <a:pt x="3855148" y="2717508"/>
                  </a:lnTo>
                  <a:lnTo>
                    <a:pt x="3856545" y="2717038"/>
                  </a:lnTo>
                  <a:lnTo>
                    <a:pt x="3857955" y="2716809"/>
                  </a:lnTo>
                  <a:lnTo>
                    <a:pt x="3857955" y="2715399"/>
                  </a:lnTo>
                  <a:close/>
                </a:path>
                <a:path w="4196715" h="2799715">
                  <a:moveTo>
                    <a:pt x="3858412" y="2694406"/>
                  </a:moveTo>
                  <a:lnTo>
                    <a:pt x="3856786" y="2694406"/>
                  </a:lnTo>
                  <a:lnTo>
                    <a:pt x="3855148" y="2694165"/>
                  </a:lnTo>
                  <a:lnTo>
                    <a:pt x="3853980" y="2694635"/>
                  </a:lnTo>
                  <a:lnTo>
                    <a:pt x="3853053" y="2694863"/>
                  </a:lnTo>
                  <a:lnTo>
                    <a:pt x="3852583" y="2696502"/>
                  </a:lnTo>
                  <a:lnTo>
                    <a:pt x="3851884" y="2697670"/>
                  </a:lnTo>
                  <a:lnTo>
                    <a:pt x="3858412" y="2697670"/>
                  </a:lnTo>
                  <a:lnTo>
                    <a:pt x="3858412" y="2694406"/>
                  </a:lnTo>
                  <a:close/>
                </a:path>
                <a:path w="4196715" h="2799715">
                  <a:moveTo>
                    <a:pt x="3966692" y="2722168"/>
                  </a:moveTo>
                  <a:lnTo>
                    <a:pt x="3964368" y="2719844"/>
                  </a:lnTo>
                  <a:lnTo>
                    <a:pt x="3962260" y="2719844"/>
                  </a:lnTo>
                  <a:lnTo>
                    <a:pt x="3960164" y="2722168"/>
                  </a:lnTo>
                  <a:lnTo>
                    <a:pt x="3962260" y="2724505"/>
                  </a:lnTo>
                  <a:lnTo>
                    <a:pt x="3964597" y="2724505"/>
                  </a:lnTo>
                  <a:lnTo>
                    <a:pt x="3966692" y="2722168"/>
                  </a:lnTo>
                  <a:close/>
                </a:path>
                <a:path w="4196715" h="2799715">
                  <a:moveTo>
                    <a:pt x="3986530" y="2699308"/>
                  </a:moveTo>
                  <a:lnTo>
                    <a:pt x="3983494" y="2697200"/>
                  </a:lnTo>
                  <a:lnTo>
                    <a:pt x="3981399" y="2696273"/>
                  </a:lnTo>
                  <a:lnTo>
                    <a:pt x="3980002" y="2699766"/>
                  </a:lnTo>
                  <a:lnTo>
                    <a:pt x="3982097" y="2701633"/>
                  </a:lnTo>
                  <a:lnTo>
                    <a:pt x="3983736" y="2701404"/>
                  </a:lnTo>
                  <a:lnTo>
                    <a:pt x="3986530" y="2699308"/>
                  </a:lnTo>
                  <a:close/>
                </a:path>
                <a:path w="4196715" h="2799715">
                  <a:moveTo>
                    <a:pt x="4039044" y="2751810"/>
                  </a:moveTo>
                  <a:lnTo>
                    <a:pt x="4036009" y="2749715"/>
                  </a:lnTo>
                  <a:lnTo>
                    <a:pt x="4033901" y="2748775"/>
                  </a:lnTo>
                  <a:lnTo>
                    <a:pt x="4032732" y="2752280"/>
                  </a:lnTo>
                  <a:lnTo>
                    <a:pt x="4034599" y="2754147"/>
                  </a:lnTo>
                  <a:lnTo>
                    <a:pt x="4036237" y="2753906"/>
                  </a:lnTo>
                  <a:lnTo>
                    <a:pt x="4039044" y="2751810"/>
                  </a:lnTo>
                  <a:close/>
                </a:path>
                <a:path w="4196715" h="2799715">
                  <a:moveTo>
                    <a:pt x="4064939" y="2689504"/>
                  </a:moveTo>
                  <a:lnTo>
                    <a:pt x="4062844" y="2687167"/>
                  </a:lnTo>
                  <a:lnTo>
                    <a:pt x="4060507" y="2687167"/>
                  </a:lnTo>
                  <a:lnTo>
                    <a:pt x="4058412" y="2689504"/>
                  </a:lnTo>
                  <a:lnTo>
                    <a:pt x="4060507" y="2691841"/>
                  </a:lnTo>
                  <a:lnTo>
                    <a:pt x="4062844" y="2691841"/>
                  </a:lnTo>
                  <a:lnTo>
                    <a:pt x="4064939" y="2689504"/>
                  </a:lnTo>
                  <a:close/>
                </a:path>
                <a:path w="4196715" h="2799715">
                  <a:moveTo>
                    <a:pt x="4068203" y="2725445"/>
                  </a:moveTo>
                  <a:lnTo>
                    <a:pt x="4066108" y="2723108"/>
                  </a:lnTo>
                  <a:lnTo>
                    <a:pt x="4063771" y="2723108"/>
                  </a:lnTo>
                  <a:lnTo>
                    <a:pt x="4061676" y="2725445"/>
                  </a:lnTo>
                  <a:lnTo>
                    <a:pt x="4063771" y="2727769"/>
                  </a:lnTo>
                  <a:lnTo>
                    <a:pt x="4066108" y="2727769"/>
                  </a:lnTo>
                  <a:lnTo>
                    <a:pt x="4068203" y="2725445"/>
                  </a:lnTo>
                  <a:close/>
                </a:path>
                <a:path w="4196715" h="2799715">
                  <a:moveTo>
                    <a:pt x="4076382" y="2774683"/>
                  </a:moveTo>
                  <a:lnTo>
                    <a:pt x="4072877" y="2773273"/>
                  </a:lnTo>
                  <a:lnTo>
                    <a:pt x="4071480" y="2777718"/>
                  </a:lnTo>
                  <a:lnTo>
                    <a:pt x="4075214" y="2779814"/>
                  </a:lnTo>
                  <a:lnTo>
                    <a:pt x="4074045" y="2777477"/>
                  </a:lnTo>
                  <a:lnTo>
                    <a:pt x="4076382" y="2774683"/>
                  </a:lnTo>
                  <a:close/>
                </a:path>
                <a:path w="4196715" h="2799715">
                  <a:moveTo>
                    <a:pt x="4091076" y="2731973"/>
                  </a:moveTo>
                  <a:lnTo>
                    <a:pt x="4088981" y="2729636"/>
                  </a:lnTo>
                  <a:lnTo>
                    <a:pt x="4086872" y="2729636"/>
                  </a:lnTo>
                  <a:lnTo>
                    <a:pt x="4084548" y="2731973"/>
                  </a:lnTo>
                  <a:lnTo>
                    <a:pt x="4086644" y="2734310"/>
                  </a:lnTo>
                  <a:lnTo>
                    <a:pt x="4088981" y="2734310"/>
                  </a:lnTo>
                  <a:lnTo>
                    <a:pt x="4091076" y="2731973"/>
                  </a:lnTo>
                  <a:close/>
                </a:path>
                <a:path w="4196715" h="2799715">
                  <a:moveTo>
                    <a:pt x="4123512" y="1397"/>
                  </a:moveTo>
                  <a:lnTo>
                    <a:pt x="4123283" y="698"/>
                  </a:lnTo>
                  <a:lnTo>
                    <a:pt x="4121886" y="469"/>
                  </a:lnTo>
                  <a:lnTo>
                    <a:pt x="4120248" y="228"/>
                  </a:lnTo>
                  <a:lnTo>
                    <a:pt x="4118851" y="228"/>
                  </a:lnTo>
                  <a:lnTo>
                    <a:pt x="4118610" y="0"/>
                  </a:lnTo>
                  <a:lnTo>
                    <a:pt x="4117911" y="927"/>
                  </a:lnTo>
                  <a:lnTo>
                    <a:pt x="4117911" y="1168"/>
                  </a:lnTo>
                  <a:lnTo>
                    <a:pt x="4118610" y="3263"/>
                  </a:lnTo>
                  <a:lnTo>
                    <a:pt x="4119080" y="3263"/>
                  </a:lnTo>
                  <a:lnTo>
                    <a:pt x="4120718" y="3505"/>
                  </a:lnTo>
                  <a:lnTo>
                    <a:pt x="4122115" y="3035"/>
                  </a:lnTo>
                  <a:lnTo>
                    <a:pt x="4123512" y="2794"/>
                  </a:lnTo>
                  <a:lnTo>
                    <a:pt x="4123512" y="1397"/>
                  </a:lnTo>
                  <a:close/>
                </a:path>
                <a:path w="4196715" h="2799715">
                  <a:moveTo>
                    <a:pt x="4153624" y="2751810"/>
                  </a:moveTo>
                  <a:lnTo>
                    <a:pt x="4150817" y="2749715"/>
                  </a:lnTo>
                  <a:lnTo>
                    <a:pt x="4148721" y="2748775"/>
                  </a:lnTo>
                  <a:lnTo>
                    <a:pt x="4147083" y="2752280"/>
                  </a:lnTo>
                  <a:lnTo>
                    <a:pt x="4149191" y="2754147"/>
                  </a:lnTo>
                  <a:lnTo>
                    <a:pt x="4150817" y="2753906"/>
                  </a:lnTo>
                  <a:lnTo>
                    <a:pt x="4153624" y="2751810"/>
                  </a:lnTo>
                  <a:close/>
                </a:path>
                <a:path w="4196715" h="2799715">
                  <a:moveTo>
                    <a:pt x="4153624" y="401853"/>
                  </a:moveTo>
                  <a:lnTo>
                    <a:pt x="4150817" y="399516"/>
                  </a:lnTo>
                  <a:lnTo>
                    <a:pt x="4148721" y="398576"/>
                  </a:lnTo>
                  <a:lnTo>
                    <a:pt x="4147083" y="402310"/>
                  </a:lnTo>
                  <a:lnTo>
                    <a:pt x="4149191" y="404177"/>
                  </a:lnTo>
                  <a:lnTo>
                    <a:pt x="4150817" y="403948"/>
                  </a:lnTo>
                  <a:lnTo>
                    <a:pt x="4153624" y="401853"/>
                  </a:lnTo>
                  <a:close/>
                </a:path>
                <a:path w="4196715" h="2799715">
                  <a:moveTo>
                    <a:pt x="4196092" y="408381"/>
                  </a:moveTo>
                  <a:lnTo>
                    <a:pt x="4193997" y="406044"/>
                  </a:lnTo>
                  <a:lnTo>
                    <a:pt x="4191660" y="406044"/>
                  </a:lnTo>
                  <a:lnTo>
                    <a:pt x="4189552" y="408381"/>
                  </a:lnTo>
                  <a:lnTo>
                    <a:pt x="4191660" y="410718"/>
                  </a:lnTo>
                  <a:lnTo>
                    <a:pt x="4193997" y="410718"/>
                  </a:lnTo>
                  <a:lnTo>
                    <a:pt x="4196092" y="408381"/>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26" name="object 126"/>
            <p:cNvSpPr/>
            <p:nvPr/>
          </p:nvSpPr>
          <p:spPr>
            <a:xfrm>
              <a:off x="1067511" y="4117758"/>
              <a:ext cx="4634230" cy="2955925"/>
            </a:xfrm>
            <a:custGeom>
              <a:avLst/>
              <a:gdLst/>
              <a:ahLst/>
              <a:cxnLst/>
              <a:rect l="l" t="t" r="r" b="b"/>
              <a:pathLst>
                <a:path w="4634230" h="2955925">
                  <a:moveTo>
                    <a:pt x="4902" y="2936633"/>
                  </a:moveTo>
                  <a:lnTo>
                    <a:pt x="1638" y="2934766"/>
                  </a:lnTo>
                  <a:lnTo>
                    <a:pt x="2336" y="2936862"/>
                  </a:lnTo>
                  <a:lnTo>
                    <a:pt x="0" y="2939897"/>
                  </a:lnTo>
                  <a:lnTo>
                    <a:pt x="3505" y="2941066"/>
                  </a:lnTo>
                  <a:lnTo>
                    <a:pt x="4902" y="2936633"/>
                  </a:lnTo>
                  <a:close/>
                </a:path>
                <a:path w="4634230" h="2955925">
                  <a:moveTo>
                    <a:pt x="21247" y="2864294"/>
                  </a:moveTo>
                  <a:lnTo>
                    <a:pt x="19138" y="2861957"/>
                  </a:lnTo>
                  <a:lnTo>
                    <a:pt x="16802" y="2861957"/>
                  </a:lnTo>
                  <a:lnTo>
                    <a:pt x="14706" y="2864294"/>
                  </a:lnTo>
                  <a:lnTo>
                    <a:pt x="17043" y="2866618"/>
                  </a:lnTo>
                  <a:lnTo>
                    <a:pt x="19138" y="2866618"/>
                  </a:lnTo>
                  <a:lnTo>
                    <a:pt x="21247" y="2864294"/>
                  </a:lnTo>
                  <a:close/>
                </a:path>
                <a:path w="4634230" h="2955925">
                  <a:moveTo>
                    <a:pt x="466966" y="2926600"/>
                  </a:moveTo>
                  <a:lnTo>
                    <a:pt x="464858" y="2924264"/>
                  </a:lnTo>
                  <a:lnTo>
                    <a:pt x="462534" y="2924264"/>
                  </a:lnTo>
                  <a:lnTo>
                    <a:pt x="460425" y="2926600"/>
                  </a:lnTo>
                  <a:lnTo>
                    <a:pt x="462762" y="2928924"/>
                  </a:lnTo>
                  <a:lnTo>
                    <a:pt x="464858" y="2928924"/>
                  </a:lnTo>
                  <a:lnTo>
                    <a:pt x="466966" y="2926600"/>
                  </a:lnTo>
                  <a:close/>
                </a:path>
                <a:path w="4634230" h="2955925">
                  <a:moveTo>
                    <a:pt x="545846" y="7937"/>
                  </a:moveTo>
                  <a:lnTo>
                    <a:pt x="545376" y="6527"/>
                  </a:lnTo>
                  <a:lnTo>
                    <a:pt x="545134" y="5130"/>
                  </a:lnTo>
                  <a:lnTo>
                    <a:pt x="543737" y="5130"/>
                  </a:lnTo>
                  <a:lnTo>
                    <a:pt x="543039" y="5359"/>
                  </a:lnTo>
                  <a:lnTo>
                    <a:pt x="542810" y="6997"/>
                  </a:lnTo>
                  <a:lnTo>
                    <a:pt x="542569" y="8394"/>
                  </a:lnTo>
                  <a:lnTo>
                    <a:pt x="542569" y="9804"/>
                  </a:lnTo>
                  <a:lnTo>
                    <a:pt x="542340" y="10033"/>
                  </a:lnTo>
                  <a:lnTo>
                    <a:pt x="543267" y="10731"/>
                  </a:lnTo>
                  <a:lnTo>
                    <a:pt x="543509" y="10731"/>
                  </a:lnTo>
                  <a:lnTo>
                    <a:pt x="545604" y="10033"/>
                  </a:lnTo>
                  <a:lnTo>
                    <a:pt x="545604" y="9563"/>
                  </a:lnTo>
                  <a:lnTo>
                    <a:pt x="545846" y="7937"/>
                  </a:lnTo>
                  <a:close/>
                </a:path>
                <a:path w="4634230" h="2955925">
                  <a:moveTo>
                    <a:pt x="604647" y="422617"/>
                  </a:moveTo>
                  <a:lnTo>
                    <a:pt x="602551" y="420281"/>
                  </a:lnTo>
                  <a:lnTo>
                    <a:pt x="600214" y="420281"/>
                  </a:lnTo>
                  <a:lnTo>
                    <a:pt x="598119" y="422617"/>
                  </a:lnTo>
                  <a:lnTo>
                    <a:pt x="600443" y="424954"/>
                  </a:lnTo>
                  <a:lnTo>
                    <a:pt x="602551" y="424954"/>
                  </a:lnTo>
                  <a:lnTo>
                    <a:pt x="604647" y="422617"/>
                  </a:lnTo>
                  <a:close/>
                </a:path>
                <a:path w="4634230" h="2955925">
                  <a:moveTo>
                    <a:pt x="656920" y="6527"/>
                  </a:moveTo>
                  <a:lnTo>
                    <a:pt x="655751" y="3035"/>
                  </a:lnTo>
                  <a:lnTo>
                    <a:pt x="652716" y="5359"/>
                  </a:lnTo>
                  <a:lnTo>
                    <a:pt x="650621" y="4660"/>
                  </a:lnTo>
                  <a:lnTo>
                    <a:pt x="652487" y="7937"/>
                  </a:lnTo>
                  <a:lnTo>
                    <a:pt x="656920" y="6527"/>
                  </a:lnTo>
                  <a:close/>
                </a:path>
                <a:path w="4634230" h="2955925">
                  <a:moveTo>
                    <a:pt x="720864" y="2847949"/>
                  </a:moveTo>
                  <a:lnTo>
                    <a:pt x="717359" y="2846781"/>
                  </a:lnTo>
                  <a:lnTo>
                    <a:pt x="715492" y="2848648"/>
                  </a:lnTo>
                  <a:lnTo>
                    <a:pt x="715721" y="2850286"/>
                  </a:lnTo>
                  <a:lnTo>
                    <a:pt x="717829" y="2853093"/>
                  </a:lnTo>
                  <a:lnTo>
                    <a:pt x="719924" y="2850057"/>
                  </a:lnTo>
                  <a:lnTo>
                    <a:pt x="720864" y="2847949"/>
                  </a:lnTo>
                  <a:close/>
                </a:path>
                <a:path w="4634230" h="2955925">
                  <a:moveTo>
                    <a:pt x="762863" y="2808986"/>
                  </a:moveTo>
                  <a:lnTo>
                    <a:pt x="760539" y="2806877"/>
                  </a:lnTo>
                  <a:lnTo>
                    <a:pt x="758202" y="2809214"/>
                  </a:lnTo>
                  <a:lnTo>
                    <a:pt x="758202" y="2811310"/>
                  </a:lnTo>
                  <a:lnTo>
                    <a:pt x="760539" y="2813418"/>
                  </a:lnTo>
                  <a:lnTo>
                    <a:pt x="762863" y="2811310"/>
                  </a:lnTo>
                  <a:lnTo>
                    <a:pt x="762863" y="2808986"/>
                  </a:lnTo>
                  <a:close/>
                </a:path>
                <a:path w="4634230" h="2955925">
                  <a:moveTo>
                    <a:pt x="811403" y="2820187"/>
                  </a:moveTo>
                  <a:lnTo>
                    <a:pt x="810933" y="2818777"/>
                  </a:lnTo>
                  <a:lnTo>
                    <a:pt x="810704" y="2817380"/>
                  </a:lnTo>
                  <a:lnTo>
                    <a:pt x="809307" y="2817380"/>
                  </a:lnTo>
                  <a:lnTo>
                    <a:pt x="808609" y="2817622"/>
                  </a:lnTo>
                  <a:lnTo>
                    <a:pt x="808367" y="2819019"/>
                  </a:lnTo>
                  <a:lnTo>
                    <a:pt x="808139" y="2820644"/>
                  </a:lnTo>
                  <a:lnTo>
                    <a:pt x="808139" y="2822054"/>
                  </a:lnTo>
                  <a:lnTo>
                    <a:pt x="807910" y="2822283"/>
                  </a:lnTo>
                  <a:lnTo>
                    <a:pt x="808837" y="2822981"/>
                  </a:lnTo>
                  <a:lnTo>
                    <a:pt x="809066" y="2822981"/>
                  </a:lnTo>
                  <a:lnTo>
                    <a:pt x="811174" y="2822283"/>
                  </a:lnTo>
                  <a:lnTo>
                    <a:pt x="811174" y="2821813"/>
                  </a:lnTo>
                  <a:lnTo>
                    <a:pt x="811403" y="2820187"/>
                  </a:lnTo>
                  <a:close/>
                </a:path>
                <a:path w="4634230" h="2955925">
                  <a:moveTo>
                    <a:pt x="965187" y="2851226"/>
                  </a:moveTo>
                  <a:lnTo>
                    <a:pt x="963091" y="2848889"/>
                  </a:lnTo>
                  <a:lnTo>
                    <a:pt x="960996" y="2848889"/>
                  </a:lnTo>
                  <a:lnTo>
                    <a:pt x="958659" y="2851226"/>
                  </a:lnTo>
                  <a:lnTo>
                    <a:pt x="960755" y="2853550"/>
                  </a:lnTo>
                  <a:lnTo>
                    <a:pt x="963091" y="2853550"/>
                  </a:lnTo>
                  <a:lnTo>
                    <a:pt x="965187" y="2851226"/>
                  </a:lnTo>
                  <a:close/>
                </a:path>
                <a:path w="4634230" h="2955925">
                  <a:moveTo>
                    <a:pt x="1011161" y="2906992"/>
                  </a:moveTo>
                  <a:lnTo>
                    <a:pt x="1009065" y="2904655"/>
                  </a:lnTo>
                  <a:lnTo>
                    <a:pt x="1006729" y="2904655"/>
                  </a:lnTo>
                  <a:lnTo>
                    <a:pt x="1004633" y="2906992"/>
                  </a:lnTo>
                  <a:lnTo>
                    <a:pt x="1006729" y="2909328"/>
                  </a:lnTo>
                  <a:lnTo>
                    <a:pt x="1009065" y="2909328"/>
                  </a:lnTo>
                  <a:lnTo>
                    <a:pt x="1011161" y="2906992"/>
                  </a:lnTo>
                  <a:close/>
                </a:path>
                <a:path w="4634230" h="2955925">
                  <a:moveTo>
                    <a:pt x="1178255" y="2814345"/>
                  </a:moveTo>
                  <a:lnTo>
                    <a:pt x="1176147" y="2813418"/>
                  </a:lnTo>
                  <a:lnTo>
                    <a:pt x="1174280" y="2812719"/>
                  </a:lnTo>
                  <a:lnTo>
                    <a:pt x="1171714" y="2815285"/>
                  </a:lnTo>
                  <a:lnTo>
                    <a:pt x="1174521" y="2817380"/>
                  </a:lnTo>
                  <a:lnTo>
                    <a:pt x="1176616" y="2818320"/>
                  </a:lnTo>
                  <a:lnTo>
                    <a:pt x="1178255" y="2814345"/>
                  </a:lnTo>
                  <a:close/>
                </a:path>
                <a:path w="4634230" h="2955925">
                  <a:moveTo>
                    <a:pt x="1221651" y="428447"/>
                  </a:moveTo>
                  <a:lnTo>
                    <a:pt x="1221422" y="426821"/>
                  </a:lnTo>
                  <a:lnTo>
                    <a:pt x="1219327" y="424014"/>
                  </a:lnTo>
                  <a:lnTo>
                    <a:pt x="1217218" y="426821"/>
                  </a:lnTo>
                  <a:lnTo>
                    <a:pt x="1216291" y="428917"/>
                  </a:lnTo>
                  <a:lnTo>
                    <a:pt x="1219796" y="430314"/>
                  </a:lnTo>
                  <a:lnTo>
                    <a:pt x="1221651" y="428447"/>
                  </a:lnTo>
                  <a:close/>
                </a:path>
                <a:path w="4634230" h="2955925">
                  <a:moveTo>
                    <a:pt x="1270190" y="2854490"/>
                  </a:moveTo>
                  <a:lnTo>
                    <a:pt x="1267396" y="2852382"/>
                  </a:lnTo>
                  <a:lnTo>
                    <a:pt x="1265301" y="2851454"/>
                  </a:lnTo>
                  <a:lnTo>
                    <a:pt x="1263662" y="2855417"/>
                  </a:lnTo>
                  <a:lnTo>
                    <a:pt x="1265758" y="2856357"/>
                  </a:lnTo>
                  <a:lnTo>
                    <a:pt x="1267625" y="2857055"/>
                  </a:lnTo>
                  <a:lnTo>
                    <a:pt x="1270190" y="2854490"/>
                  </a:lnTo>
                  <a:close/>
                </a:path>
                <a:path w="4634230" h="2955925">
                  <a:moveTo>
                    <a:pt x="1348841" y="9334"/>
                  </a:moveTo>
                  <a:lnTo>
                    <a:pt x="1347444" y="4902"/>
                  </a:lnTo>
                  <a:lnTo>
                    <a:pt x="1343939" y="6070"/>
                  </a:lnTo>
                  <a:lnTo>
                    <a:pt x="1346276" y="9093"/>
                  </a:lnTo>
                  <a:lnTo>
                    <a:pt x="1345577" y="11201"/>
                  </a:lnTo>
                  <a:lnTo>
                    <a:pt x="1348841" y="9334"/>
                  </a:lnTo>
                  <a:close/>
                </a:path>
                <a:path w="4634230" h="2955925">
                  <a:moveTo>
                    <a:pt x="1368437" y="7937"/>
                  </a:moveTo>
                  <a:lnTo>
                    <a:pt x="1367980" y="6527"/>
                  </a:lnTo>
                  <a:lnTo>
                    <a:pt x="1367739" y="5130"/>
                  </a:lnTo>
                  <a:lnTo>
                    <a:pt x="1366342" y="5130"/>
                  </a:lnTo>
                  <a:lnTo>
                    <a:pt x="1365643" y="5359"/>
                  </a:lnTo>
                  <a:lnTo>
                    <a:pt x="1365402" y="6769"/>
                  </a:lnTo>
                  <a:lnTo>
                    <a:pt x="1365173" y="8394"/>
                  </a:lnTo>
                  <a:lnTo>
                    <a:pt x="1365173" y="9804"/>
                  </a:lnTo>
                  <a:lnTo>
                    <a:pt x="1364945" y="10033"/>
                  </a:lnTo>
                  <a:lnTo>
                    <a:pt x="1365872" y="10731"/>
                  </a:lnTo>
                  <a:lnTo>
                    <a:pt x="1366113" y="10731"/>
                  </a:lnTo>
                  <a:lnTo>
                    <a:pt x="1368209" y="10033"/>
                  </a:lnTo>
                  <a:lnTo>
                    <a:pt x="1368209" y="9563"/>
                  </a:lnTo>
                  <a:lnTo>
                    <a:pt x="1368437" y="7937"/>
                  </a:lnTo>
                  <a:close/>
                </a:path>
                <a:path w="4634230" h="2955925">
                  <a:moveTo>
                    <a:pt x="1371473" y="228688"/>
                  </a:moveTo>
                  <a:lnTo>
                    <a:pt x="1369377" y="226822"/>
                  </a:lnTo>
                  <a:lnTo>
                    <a:pt x="1367739" y="227063"/>
                  </a:lnTo>
                  <a:lnTo>
                    <a:pt x="1364945" y="229158"/>
                  </a:lnTo>
                  <a:lnTo>
                    <a:pt x="1367980" y="231254"/>
                  </a:lnTo>
                  <a:lnTo>
                    <a:pt x="1370076" y="232194"/>
                  </a:lnTo>
                  <a:lnTo>
                    <a:pt x="1371473" y="228688"/>
                  </a:lnTo>
                  <a:close/>
                </a:path>
                <a:path w="4634230" h="2955925">
                  <a:moveTo>
                    <a:pt x="1388275" y="6299"/>
                  </a:moveTo>
                  <a:lnTo>
                    <a:pt x="1385481" y="4203"/>
                  </a:lnTo>
                  <a:lnTo>
                    <a:pt x="1383372" y="3263"/>
                  </a:lnTo>
                  <a:lnTo>
                    <a:pt x="1381975" y="6769"/>
                  </a:lnTo>
                  <a:lnTo>
                    <a:pt x="1383842" y="8636"/>
                  </a:lnTo>
                  <a:lnTo>
                    <a:pt x="1385481" y="8394"/>
                  </a:lnTo>
                  <a:lnTo>
                    <a:pt x="1388275" y="6299"/>
                  </a:lnTo>
                  <a:close/>
                </a:path>
                <a:path w="4634230" h="2955925">
                  <a:moveTo>
                    <a:pt x="1431455" y="2917266"/>
                  </a:moveTo>
                  <a:lnTo>
                    <a:pt x="1429118" y="2915158"/>
                  </a:lnTo>
                  <a:lnTo>
                    <a:pt x="1426781" y="2917266"/>
                  </a:lnTo>
                  <a:lnTo>
                    <a:pt x="1426781" y="2919590"/>
                  </a:lnTo>
                  <a:lnTo>
                    <a:pt x="1429118" y="2921698"/>
                  </a:lnTo>
                  <a:lnTo>
                    <a:pt x="1431455" y="2919590"/>
                  </a:lnTo>
                  <a:lnTo>
                    <a:pt x="1431455" y="2917266"/>
                  </a:lnTo>
                  <a:close/>
                </a:path>
                <a:path w="4634230" h="2955925">
                  <a:moveTo>
                    <a:pt x="1620939" y="2818079"/>
                  </a:moveTo>
                  <a:lnTo>
                    <a:pt x="1620012" y="2817380"/>
                  </a:lnTo>
                  <a:lnTo>
                    <a:pt x="1619770" y="2817380"/>
                  </a:lnTo>
                  <a:lnTo>
                    <a:pt x="1617675" y="2818079"/>
                  </a:lnTo>
                  <a:lnTo>
                    <a:pt x="1617675" y="2818549"/>
                  </a:lnTo>
                  <a:lnTo>
                    <a:pt x="1617433" y="2820187"/>
                  </a:lnTo>
                  <a:lnTo>
                    <a:pt x="1617903" y="2821584"/>
                  </a:lnTo>
                  <a:lnTo>
                    <a:pt x="1618145" y="2822981"/>
                  </a:lnTo>
                  <a:lnTo>
                    <a:pt x="1618843" y="2822981"/>
                  </a:lnTo>
                  <a:lnTo>
                    <a:pt x="1619542" y="2822752"/>
                  </a:lnTo>
                  <a:lnTo>
                    <a:pt x="1620240" y="2822752"/>
                  </a:lnTo>
                  <a:lnTo>
                    <a:pt x="1620469" y="2821343"/>
                  </a:lnTo>
                  <a:lnTo>
                    <a:pt x="1620710" y="2819717"/>
                  </a:lnTo>
                  <a:lnTo>
                    <a:pt x="1620710" y="2818320"/>
                  </a:lnTo>
                  <a:lnTo>
                    <a:pt x="1620939" y="2818079"/>
                  </a:lnTo>
                  <a:close/>
                </a:path>
                <a:path w="4634230" h="2955925">
                  <a:moveTo>
                    <a:pt x="1719186" y="416077"/>
                  </a:moveTo>
                  <a:lnTo>
                    <a:pt x="1717090" y="413753"/>
                  </a:lnTo>
                  <a:lnTo>
                    <a:pt x="1714754" y="413753"/>
                  </a:lnTo>
                  <a:lnTo>
                    <a:pt x="1712645" y="416077"/>
                  </a:lnTo>
                  <a:lnTo>
                    <a:pt x="1714754" y="418414"/>
                  </a:lnTo>
                  <a:lnTo>
                    <a:pt x="1716849" y="418414"/>
                  </a:lnTo>
                  <a:lnTo>
                    <a:pt x="1719186" y="416077"/>
                  </a:lnTo>
                  <a:close/>
                </a:path>
                <a:path w="4634230" h="2955925">
                  <a:moveTo>
                    <a:pt x="1735518" y="4660"/>
                  </a:moveTo>
                  <a:lnTo>
                    <a:pt x="1734121" y="4660"/>
                  </a:lnTo>
                  <a:lnTo>
                    <a:pt x="1732483" y="4203"/>
                  </a:lnTo>
                  <a:lnTo>
                    <a:pt x="1731086" y="4902"/>
                  </a:lnTo>
                  <a:lnTo>
                    <a:pt x="1730159" y="5130"/>
                  </a:lnTo>
                  <a:lnTo>
                    <a:pt x="1729689" y="6769"/>
                  </a:lnTo>
                  <a:lnTo>
                    <a:pt x="1728990" y="7937"/>
                  </a:lnTo>
                  <a:lnTo>
                    <a:pt x="1730616" y="7937"/>
                  </a:lnTo>
                  <a:lnTo>
                    <a:pt x="1732254" y="8166"/>
                  </a:lnTo>
                  <a:lnTo>
                    <a:pt x="1733423" y="7696"/>
                  </a:lnTo>
                  <a:lnTo>
                    <a:pt x="1734350" y="7467"/>
                  </a:lnTo>
                  <a:lnTo>
                    <a:pt x="1734820" y="5829"/>
                  </a:lnTo>
                  <a:lnTo>
                    <a:pt x="1735518" y="4660"/>
                  </a:lnTo>
                  <a:close/>
                </a:path>
                <a:path w="4634230" h="2955925">
                  <a:moveTo>
                    <a:pt x="1782191" y="2919361"/>
                  </a:moveTo>
                  <a:lnTo>
                    <a:pt x="1781962" y="2917723"/>
                  </a:lnTo>
                  <a:lnTo>
                    <a:pt x="1779854" y="2914929"/>
                  </a:lnTo>
                  <a:lnTo>
                    <a:pt x="1777758" y="2917964"/>
                  </a:lnTo>
                  <a:lnTo>
                    <a:pt x="1776590" y="2920060"/>
                  </a:lnTo>
                  <a:lnTo>
                    <a:pt x="1780324" y="2921457"/>
                  </a:lnTo>
                  <a:lnTo>
                    <a:pt x="1782191" y="2919361"/>
                  </a:lnTo>
                  <a:close/>
                </a:path>
                <a:path w="4634230" h="2955925">
                  <a:moveTo>
                    <a:pt x="1860130" y="2918422"/>
                  </a:moveTo>
                  <a:lnTo>
                    <a:pt x="1859673" y="2917025"/>
                  </a:lnTo>
                  <a:lnTo>
                    <a:pt x="1859432" y="2915628"/>
                  </a:lnTo>
                  <a:lnTo>
                    <a:pt x="1858035" y="2915628"/>
                  </a:lnTo>
                  <a:lnTo>
                    <a:pt x="1857336" y="2915856"/>
                  </a:lnTo>
                  <a:lnTo>
                    <a:pt x="1857108" y="2917494"/>
                  </a:lnTo>
                  <a:lnTo>
                    <a:pt x="1856867" y="2918891"/>
                  </a:lnTo>
                  <a:lnTo>
                    <a:pt x="1856867" y="2920301"/>
                  </a:lnTo>
                  <a:lnTo>
                    <a:pt x="1856638" y="2920530"/>
                  </a:lnTo>
                  <a:lnTo>
                    <a:pt x="1857565" y="2921228"/>
                  </a:lnTo>
                  <a:lnTo>
                    <a:pt x="1857806" y="2921228"/>
                  </a:lnTo>
                  <a:lnTo>
                    <a:pt x="1859902" y="2920530"/>
                  </a:lnTo>
                  <a:lnTo>
                    <a:pt x="1859902" y="2920060"/>
                  </a:lnTo>
                  <a:lnTo>
                    <a:pt x="1860130" y="2918422"/>
                  </a:lnTo>
                  <a:close/>
                </a:path>
                <a:path w="4634230" h="2955925">
                  <a:moveTo>
                    <a:pt x="1908911" y="2825318"/>
                  </a:moveTo>
                  <a:lnTo>
                    <a:pt x="1907743" y="2821813"/>
                  </a:lnTo>
                  <a:lnTo>
                    <a:pt x="1904707" y="2824149"/>
                  </a:lnTo>
                  <a:lnTo>
                    <a:pt x="1902612" y="2823451"/>
                  </a:lnTo>
                  <a:lnTo>
                    <a:pt x="1904707" y="2826715"/>
                  </a:lnTo>
                  <a:lnTo>
                    <a:pt x="1908911" y="2825318"/>
                  </a:lnTo>
                  <a:close/>
                </a:path>
                <a:path w="4634230" h="2955925">
                  <a:moveTo>
                    <a:pt x="1909838" y="3492"/>
                  </a:moveTo>
                  <a:lnTo>
                    <a:pt x="1907514" y="1397"/>
                  </a:lnTo>
                  <a:lnTo>
                    <a:pt x="1905177" y="3492"/>
                  </a:lnTo>
                  <a:lnTo>
                    <a:pt x="1905177" y="5829"/>
                  </a:lnTo>
                  <a:lnTo>
                    <a:pt x="1907514" y="7937"/>
                  </a:lnTo>
                  <a:lnTo>
                    <a:pt x="1909838" y="5829"/>
                  </a:lnTo>
                  <a:lnTo>
                    <a:pt x="1909838" y="3492"/>
                  </a:lnTo>
                  <a:close/>
                </a:path>
                <a:path w="4634230" h="2955925">
                  <a:moveTo>
                    <a:pt x="1931784" y="2845384"/>
                  </a:moveTo>
                  <a:lnTo>
                    <a:pt x="1931073" y="2843288"/>
                  </a:lnTo>
                  <a:lnTo>
                    <a:pt x="1930615" y="2843288"/>
                  </a:lnTo>
                  <a:lnTo>
                    <a:pt x="1928977" y="2843047"/>
                  </a:lnTo>
                  <a:lnTo>
                    <a:pt x="1927580" y="2843517"/>
                  </a:lnTo>
                  <a:lnTo>
                    <a:pt x="1926183" y="2843758"/>
                  </a:lnTo>
                  <a:lnTo>
                    <a:pt x="1926183" y="2845155"/>
                  </a:lnTo>
                  <a:lnTo>
                    <a:pt x="1926412" y="2845854"/>
                  </a:lnTo>
                  <a:lnTo>
                    <a:pt x="1928050" y="2846082"/>
                  </a:lnTo>
                  <a:lnTo>
                    <a:pt x="1929447" y="2846324"/>
                  </a:lnTo>
                  <a:lnTo>
                    <a:pt x="1930844" y="2846324"/>
                  </a:lnTo>
                  <a:lnTo>
                    <a:pt x="1931085" y="2846552"/>
                  </a:lnTo>
                  <a:lnTo>
                    <a:pt x="1931784" y="2845612"/>
                  </a:lnTo>
                  <a:lnTo>
                    <a:pt x="1931784" y="2845384"/>
                  </a:lnTo>
                  <a:close/>
                </a:path>
                <a:path w="4634230" h="2955925">
                  <a:moveTo>
                    <a:pt x="2089061" y="2847492"/>
                  </a:moveTo>
                  <a:lnTo>
                    <a:pt x="2087194" y="2845625"/>
                  </a:lnTo>
                  <a:lnTo>
                    <a:pt x="2085568" y="2845854"/>
                  </a:lnTo>
                  <a:lnTo>
                    <a:pt x="2082761" y="2847949"/>
                  </a:lnTo>
                  <a:lnTo>
                    <a:pt x="2085568" y="2850057"/>
                  </a:lnTo>
                  <a:lnTo>
                    <a:pt x="2087664" y="2850985"/>
                  </a:lnTo>
                  <a:lnTo>
                    <a:pt x="2089061" y="2847492"/>
                  </a:lnTo>
                  <a:close/>
                </a:path>
                <a:path w="4634230" h="2955925">
                  <a:moveTo>
                    <a:pt x="2338057" y="2893453"/>
                  </a:moveTo>
                  <a:lnTo>
                    <a:pt x="2336203" y="2891586"/>
                  </a:lnTo>
                  <a:lnTo>
                    <a:pt x="2334564" y="2891828"/>
                  </a:lnTo>
                  <a:lnTo>
                    <a:pt x="2331758" y="2893923"/>
                  </a:lnTo>
                  <a:lnTo>
                    <a:pt x="2334793" y="2896031"/>
                  </a:lnTo>
                  <a:lnTo>
                    <a:pt x="2336901" y="2896959"/>
                  </a:lnTo>
                  <a:lnTo>
                    <a:pt x="2338057" y="2893453"/>
                  </a:lnTo>
                  <a:close/>
                </a:path>
                <a:path w="4634230" h="2955925">
                  <a:moveTo>
                    <a:pt x="2351595" y="2916796"/>
                  </a:moveTo>
                  <a:lnTo>
                    <a:pt x="2349500" y="2914459"/>
                  </a:lnTo>
                  <a:lnTo>
                    <a:pt x="2347163" y="2914459"/>
                  </a:lnTo>
                  <a:lnTo>
                    <a:pt x="2345067" y="2916796"/>
                  </a:lnTo>
                  <a:lnTo>
                    <a:pt x="2347391" y="2919133"/>
                  </a:lnTo>
                  <a:lnTo>
                    <a:pt x="2349500" y="2919133"/>
                  </a:lnTo>
                  <a:lnTo>
                    <a:pt x="2351595" y="2916796"/>
                  </a:lnTo>
                  <a:close/>
                </a:path>
                <a:path w="4634230" h="2955925">
                  <a:moveTo>
                    <a:pt x="2358136" y="2884119"/>
                  </a:moveTo>
                  <a:lnTo>
                    <a:pt x="2356027" y="2881795"/>
                  </a:lnTo>
                  <a:lnTo>
                    <a:pt x="2353703" y="2881795"/>
                  </a:lnTo>
                  <a:lnTo>
                    <a:pt x="2351595" y="2884119"/>
                  </a:lnTo>
                  <a:lnTo>
                    <a:pt x="2353932" y="2886456"/>
                  </a:lnTo>
                  <a:lnTo>
                    <a:pt x="2356027" y="2886456"/>
                  </a:lnTo>
                  <a:lnTo>
                    <a:pt x="2358136" y="2884119"/>
                  </a:lnTo>
                  <a:close/>
                </a:path>
                <a:path w="4634230" h="2955925">
                  <a:moveTo>
                    <a:pt x="2361628" y="2838158"/>
                  </a:moveTo>
                  <a:lnTo>
                    <a:pt x="2359304" y="2835821"/>
                  </a:lnTo>
                  <a:lnTo>
                    <a:pt x="2357196" y="2835821"/>
                  </a:lnTo>
                  <a:lnTo>
                    <a:pt x="2355100" y="2838158"/>
                  </a:lnTo>
                  <a:lnTo>
                    <a:pt x="2357196" y="2840482"/>
                  </a:lnTo>
                  <a:lnTo>
                    <a:pt x="2359533" y="2840482"/>
                  </a:lnTo>
                  <a:lnTo>
                    <a:pt x="2361628" y="2838158"/>
                  </a:lnTo>
                  <a:close/>
                </a:path>
                <a:path w="4634230" h="2955925">
                  <a:moveTo>
                    <a:pt x="2421140" y="2799181"/>
                  </a:moveTo>
                  <a:lnTo>
                    <a:pt x="2418804" y="2797086"/>
                  </a:lnTo>
                  <a:lnTo>
                    <a:pt x="2416467" y="2799410"/>
                  </a:lnTo>
                  <a:lnTo>
                    <a:pt x="2416467" y="2801518"/>
                  </a:lnTo>
                  <a:lnTo>
                    <a:pt x="2418804" y="2803614"/>
                  </a:lnTo>
                  <a:lnTo>
                    <a:pt x="2421140" y="2801518"/>
                  </a:lnTo>
                  <a:lnTo>
                    <a:pt x="2421140" y="2799181"/>
                  </a:lnTo>
                  <a:close/>
                </a:path>
                <a:path w="4634230" h="2955925">
                  <a:moveTo>
                    <a:pt x="2427668" y="2949930"/>
                  </a:moveTo>
                  <a:lnTo>
                    <a:pt x="2425344" y="2947835"/>
                  </a:lnTo>
                  <a:lnTo>
                    <a:pt x="2423007" y="2950159"/>
                  </a:lnTo>
                  <a:lnTo>
                    <a:pt x="2423007" y="2952267"/>
                  </a:lnTo>
                  <a:lnTo>
                    <a:pt x="2425344" y="2954363"/>
                  </a:lnTo>
                  <a:lnTo>
                    <a:pt x="2427668" y="2952267"/>
                  </a:lnTo>
                  <a:lnTo>
                    <a:pt x="2427668" y="2949930"/>
                  </a:lnTo>
                  <a:close/>
                </a:path>
                <a:path w="4634230" h="2955925">
                  <a:moveTo>
                    <a:pt x="2435148" y="2798711"/>
                  </a:moveTo>
                  <a:lnTo>
                    <a:pt x="2431872" y="2797543"/>
                  </a:lnTo>
                  <a:lnTo>
                    <a:pt x="2430475" y="2801975"/>
                  </a:lnTo>
                  <a:lnTo>
                    <a:pt x="2434209" y="2804083"/>
                  </a:lnTo>
                  <a:lnTo>
                    <a:pt x="2432812" y="2801747"/>
                  </a:lnTo>
                  <a:lnTo>
                    <a:pt x="2435148" y="2798711"/>
                  </a:lnTo>
                  <a:close/>
                </a:path>
                <a:path w="4634230" h="2955925">
                  <a:moveTo>
                    <a:pt x="2602230" y="2877591"/>
                  </a:moveTo>
                  <a:lnTo>
                    <a:pt x="2598724" y="2876423"/>
                  </a:lnTo>
                  <a:lnTo>
                    <a:pt x="2596858" y="2878290"/>
                  </a:lnTo>
                  <a:lnTo>
                    <a:pt x="2597099" y="2879928"/>
                  </a:lnTo>
                  <a:lnTo>
                    <a:pt x="2599194" y="2882722"/>
                  </a:lnTo>
                  <a:lnTo>
                    <a:pt x="2601290" y="2879687"/>
                  </a:lnTo>
                  <a:lnTo>
                    <a:pt x="2602230" y="2877591"/>
                  </a:lnTo>
                  <a:close/>
                </a:path>
                <a:path w="4634230" h="2955925">
                  <a:moveTo>
                    <a:pt x="2745041" y="2859392"/>
                  </a:moveTo>
                  <a:lnTo>
                    <a:pt x="2744584" y="2857982"/>
                  </a:lnTo>
                  <a:lnTo>
                    <a:pt x="2744343" y="2856585"/>
                  </a:lnTo>
                  <a:lnTo>
                    <a:pt x="2742946" y="2856585"/>
                  </a:lnTo>
                  <a:lnTo>
                    <a:pt x="2742247" y="2856827"/>
                  </a:lnTo>
                  <a:lnTo>
                    <a:pt x="2742019" y="2858452"/>
                  </a:lnTo>
                  <a:lnTo>
                    <a:pt x="2741777" y="2859849"/>
                  </a:lnTo>
                  <a:lnTo>
                    <a:pt x="2741777" y="2861259"/>
                  </a:lnTo>
                  <a:lnTo>
                    <a:pt x="2741549" y="2861487"/>
                  </a:lnTo>
                  <a:lnTo>
                    <a:pt x="2742476" y="2862186"/>
                  </a:lnTo>
                  <a:lnTo>
                    <a:pt x="2742717" y="2862186"/>
                  </a:lnTo>
                  <a:lnTo>
                    <a:pt x="2744813" y="2861487"/>
                  </a:lnTo>
                  <a:lnTo>
                    <a:pt x="2744813" y="2861018"/>
                  </a:lnTo>
                  <a:lnTo>
                    <a:pt x="2745041" y="2859392"/>
                  </a:lnTo>
                  <a:close/>
                </a:path>
                <a:path w="4634230" h="2955925">
                  <a:moveTo>
                    <a:pt x="2787523" y="2926600"/>
                  </a:moveTo>
                  <a:lnTo>
                    <a:pt x="2785414" y="2924264"/>
                  </a:lnTo>
                  <a:lnTo>
                    <a:pt x="2783090" y="2924264"/>
                  </a:lnTo>
                  <a:lnTo>
                    <a:pt x="2780982" y="2926600"/>
                  </a:lnTo>
                  <a:lnTo>
                    <a:pt x="2783319" y="2928924"/>
                  </a:lnTo>
                  <a:lnTo>
                    <a:pt x="2785414" y="2928924"/>
                  </a:lnTo>
                  <a:lnTo>
                    <a:pt x="2787523" y="2926600"/>
                  </a:lnTo>
                  <a:close/>
                </a:path>
                <a:path w="4634230" h="2955925">
                  <a:moveTo>
                    <a:pt x="2951810" y="2867558"/>
                  </a:moveTo>
                  <a:lnTo>
                    <a:pt x="2948775" y="2865450"/>
                  </a:lnTo>
                  <a:lnTo>
                    <a:pt x="2946666" y="2864523"/>
                  </a:lnTo>
                  <a:lnTo>
                    <a:pt x="2945511" y="2868028"/>
                  </a:lnTo>
                  <a:lnTo>
                    <a:pt x="2947378" y="2869895"/>
                  </a:lnTo>
                  <a:lnTo>
                    <a:pt x="2949003" y="2869654"/>
                  </a:lnTo>
                  <a:lnTo>
                    <a:pt x="2951810" y="2867558"/>
                  </a:lnTo>
                  <a:close/>
                </a:path>
                <a:path w="4634230" h="2955925">
                  <a:moveTo>
                    <a:pt x="2955074" y="3035"/>
                  </a:moveTo>
                  <a:lnTo>
                    <a:pt x="2952038" y="927"/>
                  </a:lnTo>
                  <a:lnTo>
                    <a:pt x="2949943" y="0"/>
                  </a:lnTo>
                  <a:lnTo>
                    <a:pt x="2948533" y="3492"/>
                  </a:lnTo>
                  <a:lnTo>
                    <a:pt x="2950641" y="5359"/>
                  </a:lnTo>
                  <a:lnTo>
                    <a:pt x="2952267" y="5130"/>
                  </a:lnTo>
                  <a:lnTo>
                    <a:pt x="2955074" y="3035"/>
                  </a:lnTo>
                  <a:close/>
                </a:path>
                <a:path w="4634230" h="2955925">
                  <a:moveTo>
                    <a:pt x="3237446" y="2920530"/>
                  </a:moveTo>
                  <a:lnTo>
                    <a:pt x="3235109" y="2918422"/>
                  </a:lnTo>
                  <a:lnTo>
                    <a:pt x="3232543" y="2920530"/>
                  </a:lnTo>
                  <a:lnTo>
                    <a:pt x="3232543" y="2922867"/>
                  </a:lnTo>
                  <a:lnTo>
                    <a:pt x="3235109" y="2924962"/>
                  </a:lnTo>
                  <a:lnTo>
                    <a:pt x="3237446" y="2922867"/>
                  </a:lnTo>
                  <a:lnTo>
                    <a:pt x="3237446" y="2920530"/>
                  </a:lnTo>
                  <a:close/>
                </a:path>
                <a:path w="4634230" h="2955925">
                  <a:moveTo>
                    <a:pt x="3292513" y="2864294"/>
                  </a:moveTo>
                  <a:lnTo>
                    <a:pt x="3289719" y="2862186"/>
                  </a:lnTo>
                  <a:lnTo>
                    <a:pt x="3287611" y="2861259"/>
                  </a:lnTo>
                  <a:lnTo>
                    <a:pt x="3286214" y="2864751"/>
                  </a:lnTo>
                  <a:lnTo>
                    <a:pt x="3288080" y="2866618"/>
                  </a:lnTo>
                  <a:lnTo>
                    <a:pt x="3289719" y="2866390"/>
                  </a:lnTo>
                  <a:lnTo>
                    <a:pt x="3292513" y="2864294"/>
                  </a:lnTo>
                  <a:close/>
                </a:path>
                <a:path w="4634230" h="2955925">
                  <a:moveTo>
                    <a:pt x="3296247" y="2945498"/>
                  </a:moveTo>
                  <a:lnTo>
                    <a:pt x="3296018" y="2943860"/>
                  </a:lnTo>
                  <a:lnTo>
                    <a:pt x="3293910" y="2941066"/>
                  </a:lnTo>
                  <a:lnTo>
                    <a:pt x="3291814" y="2944101"/>
                  </a:lnTo>
                  <a:lnTo>
                    <a:pt x="3290887" y="2946196"/>
                  </a:lnTo>
                  <a:lnTo>
                    <a:pt x="3294380" y="2947365"/>
                  </a:lnTo>
                  <a:lnTo>
                    <a:pt x="3296247" y="2945498"/>
                  </a:lnTo>
                  <a:close/>
                </a:path>
                <a:path w="4634230" h="2955925">
                  <a:moveTo>
                    <a:pt x="3308388" y="2917723"/>
                  </a:moveTo>
                  <a:lnTo>
                    <a:pt x="3308146" y="2917025"/>
                  </a:lnTo>
                  <a:lnTo>
                    <a:pt x="3308146" y="2915628"/>
                  </a:lnTo>
                  <a:lnTo>
                    <a:pt x="3306521" y="2915399"/>
                  </a:lnTo>
                  <a:lnTo>
                    <a:pt x="3305111" y="2915158"/>
                  </a:lnTo>
                  <a:lnTo>
                    <a:pt x="3303714" y="2915158"/>
                  </a:lnTo>
                  <a:lnTo>
                    <a:pt x="3303486" y="2914929"/>
                  </a:lnTo>
                  <a:lnTo>
                    <a:pt x="3302787" y="2915856"/>
                  </a:lnTo>
                  <a:lnTo>
                    <a:pt x="3302787" y="2916097"/>
                  </a:lnTo>
                  <a:lnTo>
                    <a:pt x="3303486" y="2918193"/>
                  </a:lnTo>
                  <a:lnTo>
                    <a:pt x="3303955" y="2918193"/>
                  </a:lnTo>
                  <a:lnTo>
                    <a:pt x="3305581" y="2918422"/>
                  </a:lnTo>
                  <a:lnTo>
                    <a:pt x="3306978" y="2917964"/>
                  </a:lnTo>
                  <a:lnTo>
                    <a:pt x="3308388" y="2917723"/>
                  </a:lnTo>
                  <a:close/>
                </a:path>
                <a:path w="4634230" h="2955925">
                  <a:moveTo>
                    <a:pt x="3348761" y="2837446"/>
                  </a:moveTo>
                  <a:lnTo>
                    <a:pt x="3348520" y="2835821"/>
                  </a:lnTo>
                  <a:lnTo>
                    <a:pt x="3346424" y="2833014"/>
                  </a:lnTo>
                  <a:lnTo>
                    <a:pt x="3344316" y="2835821"/>
                  </a:lnTo>
                  <a:lnTo>
                    <a:pt x="3343389" y="2837916"/>
                  </a:lnTo>
                  <a:lnTo>
                    <a:pt x="3346894" y="2839555"/>
                  </a:lnTo>
                  <a:lnTo>
                    <a:pt x="3348761" y="2837446"/>
                  </a:lnTo>
                  <a:close/>
                </a:path>
                <a:path w="4634230" h="2955925">
                  <a:moveTo>
                    <a:pt x="3450272" y="2917266"/>
                  </a:moveTo>
                  <a:lnTo>
                    <a:pt x="3447935" y="2915158"/>
                  </a:lnTo>
                  <a:lnTo>
                    <a:pt x="3445599" y="2917266"/>
                  </a:lnTo>
                  <a:lnTo>
                    <a:pt x="3445599" y="2919590"/>
                  </a:lnTo>
                  <a:lnTo>
                    <a:pt x="3447935" y="2921698"/>
                  </a:lnTo>
                  <a:lnTo>
                    <a:pt x="3450272" y="2919590"/>
                  </a:lnTo>
                  <a:lnTo>
                    <a:pt x="3450272" y="2917266"/>
                  </a:lnTo>
                  <a:close/>
                </a:path>
                <a:path w="4634230" h="2955925">
                  <a:moveTo>
                    <a:pt x="3567646" y="2907233"/>
                  </a:moveTo>
                  <a:lnTo>
                    <a:pt x="3566020" y="2904426"/>
                  </a:lnTo>
                  <a:lnTo>
                    <a:pt x="3563213" y="2905823"/>
                  </a:lnTo>
                  <a:lnTo>
                    <a:pt x="3561118" y="2905366"/>
                  </a:lnTo>
                  <a:lnTo>
                    <a:pt x="3562985" y="2908630"/>
                  </a:lnTo>
                  <a:lnTo>
                    <a:pt x="3567646" y="2907233"/>
                  </a:lnTo>
                  <a:close/>
                </a:path>
                <a:path w="4634230" h="2955925">
                  <a:moveTo>
                    <a:pt x="3646055" y="2876893"/>
                  </a:moveTo>
                  <a:lnTo>
                    <a:pt x="3643960" y="2875026"/>
                  </a:lnTo>
                  <a:lnTo>
                    <a:pt x="3642322" y="2875254"/>
                  </a:lnTo>
                  <a:lnTo>
                    <a:pt x="3639528" y="2877362"/>
                  </a:lnTo>
                  <a:lnTo>
                    <a:pt x="3642563" y="2879687"/>
                  </a:lnTo>
                  <a:lnTo>
                    <a:pt x="3644658" y="2880626"/>
                  </a:lnTo>
                  <a:lnTo>
                    <a:pt x="3646055" y="2876893"/>
                  </a:lnTo>
                  <a:close/>
                </a:path>
                <a:path w="4634230" h="2955925">
                  <a:moveTo>
                    <a:pt x="3745471" y="2940367"/>
                  </a:moveTo>
                  <a:lnTo>
                    <a:pt x="3743134" y="2938030"/>
                  </a:lnTo>
                  <a:lnTo>
                    <a:pt x="3740810" y="2940126"/>
                  </a:lnTo>
                  <a:lnTo>
                    <a:pt x="3740810" y="2942463"/>
                  </a:lnTo>
                  <a:lnTo>
                    <a:pt x="3743134" y="2944571"/>
                  </a:lnTo>
                  <a:lnTo>
                    <a:pt x="3745471" y="2942463"/>
                  </a:lnTo>
                  <a:lnTo>
                    <a:pt x="3745471" y="2940367"/>
                  </a:lnTo>
                  <a:close/>
                </a:path>
                <a:path w="4634230" h="2955925">
                  <a:moveTo>
                    <a:pt x="3803573" y="416077"/>
                  </a:moveTo>
                  <a:lnTo>
                    <a:pt x="3801478" y="413753"/>
                  </a:lnTo>
                  <a:lnTo>
                    <a:pt x="3799141" y="413753"/>
                  </a:lnTo>
                  <a:lnTo>
                    <a:pt x="3797046" y="416077"/>
                  </a:lnTo>
                  <a:lnTo>
                    <a:pt x="3799382" y="418414"/>
                  </a:lnTo>
                  <a:lnTo>
                    <a:pt x="3801478" y="418414"/>
                  </a:lnTo>
                  <a:lnTo>
                    <a:pt x="3803573" y="416077"/>
                  </a:lnTo>
                  <a:close/>
                </a:path>
                <a:path w="4634230" h="2955925">
                  <a:moveTo>
                    <a:pt x="3912095" y="2910255"/>
                  </a:moveTo>
                  <a:lnTo>
                    <a:pt x="3909060" y="2908160"/>
                  </a:lnTo>
                  <a:lnTo>
                    <a:pt x="3906964" y="2907233"/>
                  </a:lnTo>
                  <a:lnTo>
                    <a:pt x="3905796" y="2910725"/>
                  </a:lnTo>
                  <a:lnTo>
                    <a:pt x="3907663" y="2912592"/>
                  </a:lnTo>
                  <a:lnTo>
                    <a:pt x="3909288" y="2912364"/>
                  </a:lnTo>
                  <a:lnTo>
                    <a:pt x="3912095" y="2910255"/>
                  </a:lnTo>
                  <a:close/>
                </a:path>
                <a:path w="4634230" h="2955925">
                  <a:moveTo>
                    <a:pt x="4157129" y="2873616"/>
                  </a:moveTo>
                  <a:lnTo>
                    <a:pt x="4155262" y="2871749"/>
                  </a:lnTo>
                  <a:lnTo>
                    <a:pt x="4153624" y="2871990"/>
                  </a:lnTo>
                  <a:lnTo>
                    <a:pt x="4150817" y="2874086"/>
                  </a:lnTo>
                  <a:lnTo>
                    <a:pt x="4153852" y="2876194"/>
                  </a:lnTo>
                  <a:lnTo>
                    <a:pt x="4155960" y="2877362"/>
                  </a:lnTo>
                  <a:lnTo>
                    <a:pt x="4157129" y="2873616"/>
                  </a:lnTo>
                  <a:close/>
                </a:path>
                <a:path w="4634230" h="2955925">
                  <a:moveTo>
                    <a:pt x="4164355" y="2906522"/>
                  </a:moveTo>
                  <a:lnTo>
                    <a:pt x="4163428" y="2905823"/>
                  </a:lnTo>
                  <a:lnTo>
                    <a:pt x="4163187" y="2905823"/>
                  </a:lnTo>
                  <a:lnTo>
                    <a:pt x="4161091" y="2906522"/>
                  </a:lnTo>
                  <a:lnTo>
                    <a:pt x="4161091" y="2906992"/>
                  </a:lnTo>
                  <a:lnTo>
                    <a:pt x="4160863" y="2908630"/>
                  </a:lnTo>
                  <a:lnTo>
                    <a:pt x="4161320" y="2910027"/>
                  </a:lnTo>
                  <a:lnTo>
                    <a:pt x="4161561" y="2911424"/>
                  </a:lnTo>
                  <a:lnTo>
                    <a:pt x="4162958" y="2911424"/>
                  </a:lnTo>
                  <a:lnTo>
                    <a:pt x="4163657" y="2911195"/>
                  </a:lnTo>
                  <a:lnTo>
                    <a:pt x="4163885" y="2909557"/>
                  </a:lnTo>
                  <a:lnTo>
                    <a:pt x="4164126" y="2908160"/>
                  </a:lnTo>
                  <a:lnTo>
                    <a:pt x="4164126" y="2906763"/>
                  </a:lnTo>
                  <a:lnTo>
                    <a:pt x="4164355" y="2906522"/>
                  </a:lnTo>
                  <a:close/>
                </a:path>
                <a:path w="4634230" h="2955925">
                  <a:moveTo>
                    <a:pt x="4180459" y="2952737"/>
                  </a:moveTo>
                  <a:lnTo>
                    <a:pt x="4178363" y="2950400"/>
                  </a:lnTo>
                  <a:lnTo>
                    <a:pt x="4176026" y="2950400"/>
                  </a:lnTo>
                  <a:lnTo>
                    <a:pt x="4173931" y="2952737"/>
                  </a:lnTo>
                  <a:lnTo>
                    <a:pt x="4176255" y="2955302"/>
                  </a:lnTo>
                  <a:lnTo>
                    <a:pt x="4178363" y="2955302"/>
                  </a:lnTo>
                  <a:lnTo>
                    <a:pt x="4180459" y="2952737"/>
                  </a:lnTo>
                  <a:close/>
                </a:path>
                <a:path w="4634230" h="2955925">
                  <a:moveTo>
                    <a:pt x="4258640" y="2821343"/>
                  </a:moveTo>
                  <a:lnTo>
                    <a:pt x="4256773" y="2819476"/>
                  </a:lnTo>
                  <a:lnTo>
                    <a:pt x="4255135" y="2819717"/>
                  </a:lnTo>
                  <a:lnTo>
                    <a:pt x="4252341" y="2821813"/>
                  </a:lnTo>
                  <a:lnTo>
                    <a:pt x="4255363" y="2823921"/>
                  </a:lnTo>
                  <a:lnTo>
                    <a:pt x="4257472" y="2824848"/>
                  </a:lnTo>
                  <a:lnTo>
                    <a:pt x="4258640" y="2821343"/>
                  </a:lnTo>
                  <a:close/>
                </a:path>
                <a:path w="4634230" h="2955925">
                  <a:moveTo>
                    <a:pt x="4262602" y="2936633"/>
                  </a:moveTo>
                  <a:lnTo>
                    <a:pt x="4258869" y="2934525"/>
                  </a:lnTo>
                  <a:lnTo>
                    <a:pt x="4260037" y="2936862"/>
                  </a:lnTo>
                  <a:lnTo>
                    <a:pt x="4257700" y="2939897"/>
                  </a:lnTo>
                  <a:lnTo>
                    <a:pt x="4261205" y="2941066"/>
                  </a:lnTo>
                  <a:lnTo>
                    <a:pt x="4262602" y="2936633"/>
                  </a:lnTo>
                  <a:close/>
                </a:path>
                <a:path w="4634230" h="2955925">
                  <a:moveTo>
                    <a:pt x="4286174" y="2945498"/>
                  </a:moveTo>
                  <a:lnTo>
                    <a:pt x="4285945" y="2943860"/>
                  </a:lnTo>
                  <a:lnTo>
                    <a:pt x="4283837" y="2941066"/>
                  </a:lnTo>
                  <a:lnTo>
                    <a:pt x="4281741" y="2944101"/>
                  </a:lnTo>
                  <a:lnTo>
                    <a:pt x="4280801" y="2946196"/>
                  </a:lnTo>
                  <a:lnTo>
                    <a:pt x="4284307" y="2947365"/>
                  </a:lnTo>
                  <a:lnTo>
                    <a:pt x="4286174" y="2945498"/>
                  </a:lnTo>
                  <a:close/>
                </a:path>
                <a:path w="4634230" h="2955925">
                  <a:moveTo>
                    <a:pt x="4295508" y="2565"/>
                  </a:moveTo>
                  <a:lnTo>
                    <a:pt x="4294568" y="1866"/>
                  </a:lnTo>
                  <a:lnTo>
                    <a:pt x="4294340" y="1866"/>
                  </a:lnTo>
                  <a:lnTo>
                    <a:pt x="4292244" y="2565"/>
                  </a:lnTo>
                  <a:lnTo>
                    <a:pt x="4292244" y="3035"/>
                  </a:lnTo>
                  <a:lnTo>
                    <a:pt x="4292003" y="4660"/>
                  </a:lnTo>
                  <a:lnTo>
                    <a:pt x="4292473" y="6070"/>
                  </a:lnTo>
                  <a:lnTo>
                    <a:pt x="4292701" y="7467"/>
                  </a:lnTo>
                  <a:lnTo>
                    <a:pt x="4294111" y="7467"/>
                  </a:lnTo>
                  <a:lnTo>
                    <a:pt x="4294810" y="7226"/>
                  </a:lnTo>
                  <a:lnTo>
                    <a:pt x="4295038" y="5829"/>
                  </a:lnTo>
                  <a:lnTo>
                    <a:pt x="4295279" y="4203"/>
                  </a:lnTo>
                  <a:lnTo>
                    <a:pt x="4295279" y="2794"/>
                  </a:lnTo>
                  <a:lnTo>
                    <a:pt x="4295508" y="2565"/>
                  </a:lnTo>
                  <a:close/>
                </a:path>
                <a:path w="4634230" h="2955925">
                  <a:moveTo>
                    <a:pt x="4347311" y="2831147"/>
                  </a:moveTo>
                  <a:lnTo>
                    <a:pt x="4347083" y="2830449"/>
                  </a:lnTo>
                  <a:lnTo>
                    <a:pt x="4345444" y="2830220"/>
                  </a:lnTo>
                  <a:lnTo>
                    <a:pt x="4344047" y="2829979"/>
                  </a:lnTo>
                  <a:lnTo>
                    <a:pt x="4342650" y="2829979"/>
                  </a:lnTo>
                  <a:lnTo>
                    <a:pt x="4342409" y="2829750"/>
                  </a:lnTo>
                  <a:lnTo>
                    <a:pt x="4341711" y="2830690"/>
                  </a:lnTo>
                  <a:lnTo>
                    <a:pt x="4341711" y="2830919"/>
                  </a:lnTo>
                  <a:lnTo>
                    <a:pt x="4342409" y="2833014"/>
                  </a:lnTo>
                  <a:lnTo>
                    <a:pt x="4342879" y="2833014"/>
                  </a:lnTo>
                  <a:lnTo>
                    <a:pt x="4344517" y="2833255"/>
                  </a:lnTo>
                  <a:lnTo>
                    <a:pt x="4345914" y="2832785"/>
                  </a:lnTo>
                  <a:lnTo>
                    <a:pt x="4347311" y="2832557"/>
                  </a:lnTo>
                  <a:lnTo>
                    <a:pt x="4347311" y="2831147"/>
                  </a:lnTo>
                  <a:close/>
                </a:path>
                <a:path w="4634230" h="2955925">
                  <a:moveTo>
                    <a:pt x="4367377" y="2859392"/>
                  </a:moveTo>
                  <a:lnTo>
                    <a:pt x="4365510" y="2856115"/>
                  </a:lnTo>
                  <a:lnTo>
                    <a:pt x="4360850" y="2857525"/>
                  </a:lnTo>
                  <a:lnTo>
                    <a:pt x="4362488" y="2860319"/>
                  </a:lnTo>
                  <a:lnTo>
                    <a:pt x="4365282" y="2858922"/>
                  </a:lnTo>
                  <a:lnTo>
                    <a:pt x="4367377" y="2859392"/>
                  </a:lnTo>
                  <a:close/>
                </a:path>
                <a:path w="4634230" h="2955925">
                  <a:moveTo>
                    <a:pt x="4387215" y="2831617"/>
                  </a:moveTo>
                  <a:lnTo>
                    <a:pt x="4384421" y="2829522"/>
                  </a:lnTo>
                  <a:lnTo>
                    <a:pt x="4382313" y="2828582"/>
                  </a:lnTo>
                  <a:lnTo>
                    <a:pt x="4380916" y="2832087"/>
                  </a:lnTo>
                  <a:lnTo>
                    <a:pt x="4382782" y="2833954"/>
                  </a:lnTo>
                  <a:lnTo>
                    <a:pt x="4384421" y="2833713"/>
                  </a:lnTo>
                  <a:lnTo>
                    <a:pt x="4387215" y="2831617"/>
                  </a:lnTo>
                  <a:close/>
                </a:path>
                <a:path w="4634230" h="2955925">
                  <a:moveTo>
                    <a:pt x="4390250" y="4660"/>
                  </a:moveTo>
                  <a:lnTo>
                    <a:pt x="4388383" y="1397"/>
                  </a:lnTo>
                  <a:lnTo>
                    <a:pt x="4383722" y="2794"/>
                  </a:lnTo>
                  <a:lnTo>
                    <a:pt x="4385348" y="5600"/>
                  </a:lnTo>
                  <a:lnTo>
                    <a:pt x="4388155" y="4203"/>
                  </a:lnTo>
                  <a:lnTo>
                    <a:pt x="4390250" y="4660"/>
                  </a:lnTo>
                  <a:close/>
                </a:path>
                <a:path w="4634230" h="2955925">
                  <a:moveTo>
                    <a:pt x="4416158" y="2831147"/>
                  </a:moveTo>
                  <a:lnTo>
                    <a:pt x="4415917" y="2830449"/>
                  </a:lnTo>
                  <a:lnTo>
                    <a:pt x="4414291" y="2830220"/>
                  </a:lnTo>
                  <a:lnTo>
                    <a:pt x="4412894" y="2829979"/>
                  </a:lnTo>
                  <a:lnTo>
                    <a:pt x="4411484" y="2829979"/>
                  </a:lnTo>
                  <a:lnTo>
                    <a:pt x="4411256" y="2829750"/>
                  </a:lnTo>
                  <a:lnTo>
                    <a:pt x="4410557" y="2830690"/>
                  </a:lnTo>
                  <a:lnTo>
                    <a:pt x="4410557" y="2830919"/>
                  </a:lnTo>
                  <a:lnTo>
                    <a:pt x="4411256" y="2833014"/>
                  </a:lnTo>
                  <a:lnTo>
                    <a:pt x="4411726" y="2833014"/>
                  </a:lnTo>
                  <a:lnTo>
                    <a:pt x="4413351" y="2833255"/>
                  </a:lnTo>
                  <a:lnTo>
                    <a:pt x="4414761" y="2832785"/>
                  </a:lnTo>
                  <a:lnTo>
                    <a:pt x="4416158" y="2832557"/>
                  </a:lnTo>
                  <a:lnTo>
                    <a:pt x="4416158" y="2831147"/>
                  </a:lnTo>
                  <a:close/>
                </a:path>
                <a:path w="4634230" h="2955925">
                  <a:moveTo>
                    <a:pt x="4420590" y="2868015"/>
                  </a:moveTo>
                  <a:lnTo>
                    <a:pt x="4418254" y="2865920"/>
                  </a:lnTo>
                  <a:lnTo>
                    <a:pt x="4415917" y="2868257"/>
                  </a:lnTo>
                  <a:lnTo>
                    <a:pt x="4415917" y="2870352"/>
                  </a:lnTo>
                  <a:lnTo>
                    <a:pt x="4418254" y="2872460"/>
                  </a:lnTo>
                  <a:lnTo>
                    <a:pt x="4420590" y="2870352"/>
                  </a:lnTo>
                  <a:lnTo>
                    <a:pt x="4420590" y="2868015"/>
                  </a:lnTo>
                  <a:close/>
                </a:path>
                <a:path w="4634230" h="2955925">
                  <a:moveTo>
                    <a:pt x="4455833" y="2841421"/>
                  </a:moveTo>
                  <a:lnTo>
                    <a:pt x="4453725" y="2839085"/>
                  </a:lnTo>
                  <a:lnTo>
                    <a:pt x="4451388" y="2839085"/>
                  </a:lnTo>
                  <a:lnTo>
                    <a:pt x="4449292" y="2841421"/>
                  </a:lnTo>
                  <a:lnTo>
                    <a:pt x="4451629" y="2843758"/>
                  </a:lnTo>
                  <a:lnTo>
                    <a:pt x="4453725" y="2843758"/>
                  </a:lnTo>
                  <a:lnTo>
                    <a:pt x="4455833" y="2841421"/>
                  </a:lnTo>
                  <a:close/>
                </a:path>
                <a:path w="4634230" h="2955925">
                  <a:moveTo>
                    <a:pt x="4478693" y="2798711"/>
                  </a:moveTo>
                  <a:lnTo>
                    <a:pt x="4476597" y="2796375"/>
                  </a:lnTo>
                  <a:lnTo>
                    <a:pt x="4474261" y="2796375"/>
                  </a:lnTo>
                  <a:lnTo>
                    <a:pt x="4472165" y="2798711"/>
                  </a:lnTo>
                  <a:lnTo>
                    <a:pt x="4474502" y="2801048"/>
                  </a:lnTo>
                  <a:lnTo>
                    <a:pt x="4476597" y="2801048"/>
                  </a:lnTo>
                  <a:lnTo>
                    <a:pt x="4478693" y="2798711"/>
                  </a:lnTo>
                  <a:close/>
                </a:path>
                <a:path w="4634230" h="2955925">
                  <a:moveTo>
                    <a:pt x="4557103" y="2812478"/>
                  </a:moveTo>
                  <a:lnTo>
                    <a:pt x="4556404" y="2810383"/>
                  </a:lnTo>
                  <a:lnTo>
                    <a:pt x="4555934" y="2810383"/>
                  </a:lnTo>
                  <a:lnTo>
                    <a:pt x="4554309" y="2810154"/>
                  </a:lnTo>
                  <a:lnTo>
                    <a:pt x="4552912" y="2810611"/>
                  </a:lnTo>
                  <a:lnTo>
                    <a:pt x="4551502" y="2810853"/>
                  </a:lnTo>
                  <a:lnTo>
                    <a:pt x="4551502" y="2812250"/>
                  </a:lnTo>
                  <a:lnTo>
                    <a:pt x="4551743" y="2812948"/>
                  </a:lnTo>
                  <a:lnTo>
                    <a:pt x="4553369" y="2813177"/>
                  </a:lnTo>
                  <a:lnTo>
                    <a:pt x="4554779" y="2813418"/>
                  </a:lnTo>
                  <a:lnTo>
                    <a:pt x="4556176" y="2813418"/>
                  </a:lnTo>
                  <a:lnTo>
                    <a:pt x="4556404" y="2813647"/>
                  </a:lnTo>
                  <a:lnTo>
                    <a:pt x="4557103" y="2812719"/>
                  </a:lnTo>
                  <a:lnTo>
                    <a:pt x="4557103" y="2812478"/>
                  </a:lnTo>
                  <a:close/>
                </a:path>
                <a:path w="4634230" h="2955925">
                  <a:moveTo>
                    <a:pt x="4583709" y="2831846"/>
                  </a:moveTo>
                  <a:lnTo>
                    <a:pt x="4579975" y="2829750"/>
                  </a:lnTo>
                  <a:lnTo>
                    <a:pt x="4581144" y="2832087"/>
                  </a:lnTo>
                  <a:lnTo>
                    <a:pt x="4579048" y="2834881"/>
                  </a:lnTo>
                  <a:lnTo>
                    <a:pt x="4582312" y="2836291"/>
                  </a:lnTo>
                  <a:lnTo>
                    <a:pt x="4583709" y="2831846"/>
                  </a:lnTo>
                  <a:close/>
                </a:path>
                <a:path w="4634230" h="2955925">
                  <a:moveTo>
                    <a:pt x="4606582" y="2852851"/>
                  </a:moveTo>
                  <a:lnTo>
                    <a:pt x="4604715" y="2849588"/>
                  </a:lnTo>
                  <a:lnTo>
                    <a:pt x="4600041" y="2850985"/>
                  </a:lnTo>
                  <a:lnTo>
                    <a:pt x="4601680" y="2853791"/>
                  </a:lnTo>
                  <a:lnTo>
                    <a:pt x="4604474" y="2852382"/>
                  </a:lnTo>
                  <a:lnTo>
                    <a:pt x="4606582" y="2852851"/>
                  </a:lnTo>
                  <a:close/>
                </a:path>
                <a:path w="4634230" h="2955925">
                  <a:moveTo>
                    <a:pt x="4610544" y="2871292"/>
                  </a:moveTo>
                  <a:lnTo>
                    <a:pt x="4608207" y="2869184"/>
                  </a:lnTo>
                  <a:lnTo>
                    <a:pt x="4605883" y="2871520"/>
                  </a:lnTo>
                  <a:lnTo>
                    <a:pt x="4605883" y="2873616"/>
                  </a:lnTo>
                  <a:lnTo>
                    <a:pt x="4608207" y="2875724"/>
                  </a:lnTo>
                  <a:lnTo>
                    <a:pt x="4610544" y="2873629"/>
                  </a:lnTo>
                  <a:lnTo>
                    <a:pt x="4610544" y="2871292"/>
                  </a:lnTo>
                  <a:close/>
                </a:path>
                <a:path w="4634230" h="2955925">
                  <a:moveTo>
                    <a:pt x="4633646" y="2877820"/>
                  </a:moveTo>
                  <a:lnTo>
                    <a:pt x="4631321" y="2875724"/>
                  </a:lnTo>
                  <a:lnTo>
                    <a:pt x="4628985" y="2878061"/>
                  </a:lnTo>
                  <a:lnTo>
                    <a:pt x="4628985" y="2880156"/>
                  </a:lnTo>
                  <a:lnTo>
                    <a:pt x="4631321" y="2882252"/>
                  </a:lnTo>
                  <a:lnTo>
                    <a:pt x="4633646" y="2880156"/>
                  </a:lnTo>
                  <a:lnTo>
                    <a:pt x="4633646" y="2877820"/>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27" name="object 127"/>
            <p:cNvSpPr/>
            <p:nvPr/>
          </p:nvSpPr>
          <p:spPr>
            <a:xfrm>
              <a:off x="1492465" y="4108652"/>
              <a:ext cx="4195445" cy="3138170"/>
            </a:xfrm>
            <a:custGeom>
              <a:avLst/>
              <a:gdLst/>
              <a:ahLst/>
              <a:cxnLst/>
              <a:rect l="l" t="t" r="r" b="b"/>
              <a:pathLst>
                <a:path w="4195445" h="3138170">
                  <a:moveTo>
                    <a:pt x="5600" y="6299"/>
                  </a:moveTo>
                  <a:lnTo>
                    <a:pt x="4902" y="4203"/>
                  </a:lnTo>
                  <a:lnTo>
                    <a:pt x="4432" y="4203"/>
                  </a:lnTo>
                  <a:lnTo>
                    <a:pt x="2806" y="3975"/>
                  </a:lnTo>
                  <a:lnTo>
                    <a:pt x="1409" y="4432"/>
                  </a:lnTo>
                  <a:lnTo>
                    <a:pt x="0" y="4673"/>
                  </a:lnTo>
                  <a:lnTo>
                    <a:pt x="0" y="5842"/>
                  </a:lnTo>
                  <a:lnTo>
                    <a:pt x="241" y="6769"/>
                  </a:lnTo>
                  <a:lnTo>
                    <a:pt x="1638" y="6997"/>
                  </a:lnTo>
                  <a:lnTo>
                    <a:pt x="3276" y="7239"/>
                  </a:lnTo>
                  <a:lnTo>
                    <a:pt x="4673" y="7239"/>
                  </a:lnTo>
                  <a:lnTo>
                    <a:pt x="4902" y="7467"/>
                  </a:lnTo>
                  <a:lnTo>
                    <a:pt x="5600" y="6540"/>
                  </a:lnTo>
                  <a:lnTo>
                    <a:pt x="5600" y="6299"/>
                  </a:lnTo>
                  <a:close/>
                </a:path>
                <a:path w="4195445" h="3138170">
                  <a:moveTo>
                    <a:pt x="35471" y="3017609"/>
                  </a:moveTo>
                  <a:lnTo>
                    <a:pt x="33375" y="3015272"/>
                  </a:lnTo>
                  <a:lnTo>
                    <a:pt x="31038" y="3015272"/>
                  </a:lnTo>
                  <a:lnTo>
                    <a:pt x="28943" y="3017609"/>
                  </a:lnTo>
                  <a:lnTo>
                    <a:pt x="31280" y="3019945"/>
                  </a:lnTo>
                  <a:lnTo>
                    <a:pt x="33375" y="3019945"/>
                  </a:lnTo>
                  <a:lnTo>
                    <a:pt x="35471" y="3017609"/>
                  </a:lnTo>
                  <a:close/>
                </a:path>
                <a:path w="4195445" h="3138170">
                  <a:moveTo>
                    <a:pt x="46215" y="3106763"/>
                  </a:moveTo>
                  <a:lnTo>
                    <a:pt x="43878" y="3104654"/>
                  </a:lnTo>
                  <a:lnTo>
                    <a:pt x="41541" y="3106763"/>
                  </a:lnTo>
                  <a:lnTo>
                    <a:pt x="41541" y="3109087"/>
                  </a:lnTo>
                  <a:lnTo>
                    <a:pt x="43878" y="3111195"/>
                  </a:lnTo>
                  <a:lnTo>
                    <a:pt x="46215" y="3108858"/>
                  </a:lnTo>
                  <a:lnTo>
                    <a:pt x="46215" y="3106763"/>
                  </a:lnTo>
                  <a:close/>
                </a:path>
                <a:path w="4195445" h="3138170">
                  <a:moveTo>
                    <a:pt x="107581" y="12141"/>
                  </a:moveTo>
                  <a:lnTo>
                    <a:pt x="105486" y="9804"/>
                  </a:lnTo>
                  <a:lnTo>
                    <a:pt x="103149" y="9804"/>
                  </a:lnTo>
                  <a:lnTo>
                    <a:pt x="101053" y="12141"/>
                  </a:lnTo>
                  <a:lnTo>
                    <a:pt x="103378" y="14465"/>
                  </a:lnTo>
                  <a:lnTo>
                    <a:pt x="105486" y="14465"/>
                  </a:lnTo>
                  <a:lnTo>
                    <a:pt x="107581" y="12141"/>
                  </a:lnTo>
                  <a:close/>
                </a:path>
                <a:path w="4195445" h="3138170">
                  <a:moveTo>
                    <a:pt x="112483" y="3070123"/>
                  </a:moveTo>
                  <a:lnTo>
                    <a:pt x="108978" y="3068955"/>
                  </a:lnTo>
                  <a:lnTo>
                    <a:pt x="107111" y="3070822"/>
                  </a:lnTo>
                  <a:lnTo>
                    <a:pt x="107353" y="3072447"/>
                  </a:lnTo>
                  <a:lnTo>
                    <a:pt x="109448" y="3075254"/>
                  </a:lnTo>
                  <a:lnTo>
                    <a:pt x="111556" y="3072219"/>
                  </a:lnTo>
                  <a:lnTo>
                    <a:pt x="112483" y="3070123"/>
                  </a:lnTo>
                  <a:close/>
                </a:path>
                <a:path w="4195445" h="3138170">
                  <a:moveTo>
                    <a:pt x="216560" y="3123095"/>
                  </a:moveTo>
                  <a:lnTo>
                    <a:pt x="214236" y="3120987"/>
                  </a:lnTo>
                  <a:lnTo>
                    <a:pt x="211899" y="3123095"/>
                  </a:lnTo>
                  <a:lnTo>
                    <a:pt x="211899" y="3125190"/>
                  </a:lnTo>
                  <a:lnTo>
                    <a:pt x="214236" y="3127527"/>
                  </a:lnTo>
                  <a:lnTo>
                    <a:pt x="216560" y="3125432"/>
                  </a:lnTo>
                  <a:lnTo>
                    <a:pt x="216560" y="3123095"/>
                  </a:lnTo>
                  <a:close/>
                </a:path>
                <a:path w="4195445" h="3138170">
                  <a:moveTo>
                    <a:pt x="235000" y="3043517"/>
                  </a:moveTo>
                  <a:lnTo>
                    <a:pt x="234772" y="3042818"/>
                  </a:lnTo>
                  <a:lnTo>
                    <a:pt x="233362" y="3042577"/>
                  </a:lnTo>
                  <a:lnTo>
                    <a:pt x="231736" y="3042348"/>
                  </a:lnTo>
                  <a:lnTo>
                    <a:pt x="230327" y="3042348"/>
                  </a:lnTo>
                  <a:lnTo>
                    <a:pt x="230098" y="3042120"/>
                  </a:lnTo>
                  <a:lnTo>
                    <a:pt x="229400" y="3043047"/>
                  </a:lnTo>
                  <a:lnTo>
                    <a:pt x="229400" y="3043288"/>
                  </a:lnTo>
                  <a:lnTo>
                    <a:pt x="230098" y="3045383"/>
                  </a:lnTo>
                  <a:lnTo>
                    <a:pt x="230568" y="3045383"/>
                  </a:lnTo>
                  <a:lnTo>
                    <a:pt x="232194" y="3045612"/>
                  </a:lnTo>
                  <a:lnTo>
                    <a:pt x="233603" y="3045155"/>
                  </a:lnTo>
                  <a:lnTo>
                    <a:pt x="235000" y="3044914"/>
                  </a:lnTo>
                  <a:lnTo>
                    <a:pt x="235000" y="3043517"/>
                  </a:lnTo>
                  <a:close/>
                </a:path>
                <a:path w="4195445" h="3138170">
                  <a:moveTo>
                    <a:pt x="271640" y="12141"/>
                  </a:moveTo>
                  <a:lnTo>
                    <a:pt x="269532" y="9804"/>
                  </a:lnTo>
                  <a:lnTo>
                    <a:pt x="267208" y="9804"/>
                  </a:lnTo>
                  <a:lnTo>
                    <a:pt x="265099" y="12141"/>
                  </a:lnTo>
                  <a:lnTo>
                    <a:pt x="267208" y="14465"/>
                  </a:lnTo>
                  <a:lnTo>
                    <a:pt x="269303" y="14465"/>
                  </a:lnTo>
                  <a:lnTo>
                    <a:pt x="271640" y="12141"/>
                  </a:lnTo>
                  <a:close/>
                </a:path>
                <a:path w="4195445" h="3138170">
                  <a:moveTo>
                    <a:pt x="341172" y="3070580"/>
                  </a:moveTo>
                  <a:lnTo>
                    <a:pt x="338848" y="3068485"/>
                  </a:lnTo>
                  <a:lnTo>
                    <a:pt x="336511" y="3070580"/>
                  </a:lnTo>
                  <a:lnTo>
                    <a:pt x="336511" y="3072917"/>
                  </a:lnTo>
                  <a:lnTo>
                    <a:pt x="338848" y="3075025"/>
                  </a:lnTo>
                  <a:lnTo>
                    <a:pt x="341172" y="3072917"/>
                  </a:lnTo>
                  <a:lnTo>
                    <a:pt x="341172" y="3070580"/>
                  </a:lnTo>
                  <a:close/>
                </a:path>
                <a:path w="4195445" h="3138170">
                  <a:moveTo>
                    <a:pt x="344449" y="3106763"/>
                  </a:moveTo>
                  <a:lnTo>
                    <a:pt x="342112" y="3104654"/>
                  </a:lnTo>
                  <a:lnTo>
                    <a:pt x="339775" y="3106763"/>
                  </a:lnTo>
                  <a:lnTo>
                    <a:pt x="339775" y="3109087"/>
                  </a:lnTo>
                  <a:lnTo>
                    <a:pt x="342112" y="3111195"/>
                  </a:lnTo>
                  <a:lnTo>
                    <a:pt x="344449" y="3108858"/>
                  </a:lnTo>
                  <a:lnTo>
                    <a:pt x="344449" y="3106763"/>
                  </a:lnTo>
                  <a:close/>
                </a:path>
                <a:path w="4195445" h="3138170">
                  <a:moveTo>
                    <a:pt x="504304" y="12141"/>
                  </a:moveTo>
                  <a:lnTo>
                    <a:pt x="502196" y="9804"/>
                  </a:lnTo>
                  <a:lnTo>
                    <a:pt x="499859" y="9804"/>
                  </a:lnTo>
                  <a:lnTo>
                    <a:pt x="497763" y="12141"/>
                  </a:lnTo>
                  <a:lnTo>
                    <a:pt x="499872" y="14465"/>
                  </a:lnTo>
                  <a:lnTo>
                    <a:pt x="502196" y="14465"/>
                  </a:lnTo>
                  <a:lnTo>
                    <a:pt x="504304" y="12141"/>
                  </a:lnTo>
                  <a:close/>
                </a:path>
                <a:path w="4195445" h="3138170">
                  <a:moveTo>
                    <a:pt x="562876" y="3054248"/>
                  </a:moveTo>
                  <a:lnTo>
                    <a:pt x="562178" y="3052153"/>
                  </a:lnTo>
                  <a:lnTo>
                    <a:pt x="561708" y="3052153"/>
                  </a:lnTo>
                  <a:lnTo>
                    <a:pt x="560070" y="3051911"/>
                  </a:lnTo>
                  <a:lnTo>
                    <a:pt x="558673" y="3052381"/>
                  </a:lnTo>
                  <a:lnTo>
                    <a:pt x="557276" y="3052610"/>
                  </a:lnTo>
                  <a:lnTo>
                    <a:pt x="557276" y="3054019"/>
                  </a:lnTo>
                  <a:lnTo>
                    <a:pt x="557504" y="3054718"/>
                  </a:lnTo>
                  <a:lnTo>
                    <a:pt x="558901" y="3054947"/>
                  </a:lnTo>
                  <a:lnTo>
                    <a:pt x="560539" y="3055188"/>
                  </a:lnTo>
                  <a:lnTo>
                    <a:pt x="561936" y="3055188"/>
                  </a:lnTo>
                  <a:lnTo>
                    <a:pt x="562178" y="3055416"/>
                  </a:lnTo>
                  <a:lnTo>
                    <a:pt x="562876" y="3054477"/>
                  </a:lnTo>
                  <a:lnTo>
                    <a:pt x="562876" y="3054248"/>
                  </a:lnTo>
                  <a:close/>
                </a:path>
                <a:path w="4195445" h="3138170">
                  <a:moveTo>
                    <a:pt x="592747" y="3129165"/>
                  </a:moveTo>
                  <a:lnTo>
                    <a:pt x="590638" y="3126829"/>
                  </a:lnTo>
                  <a:lnTo>
                    <a:pt x="588314" y="3126829"/>
                  </a:lnTo>
                  <a:lnTo>
                    <a:pt x="586206" y="3129165"/>
                  </a:lnTo>
                  <a:lnTo>
                    <a:pt x="588314" y="3131489"/>
                  </a:lnTo>
                  <a:lnTo>
                    <a:pt x="590638" y="3131489"/>
                  </a:lnTo>
                  <a:lnTo>
                    <a:pt x="592747" y="3129165"/>
                  </a:lnTo>
                  <a:close/>
                </a:path>
                <a:path w="4195445" h="3138170">
                  <a:moveTo>
                    <a:pt x="631710" y="2997543"/>
                  </a:moveTo>
                  <a:lnTo>
                    <a:pt x="631482" y="2996844"/>
                  </a:lnTo>
                  <a:lnTo>
                    <a:pt x="630085" y="2996615"/>
                  </a:lnTo>
                  <a:lnTo>
                    <a:pt x="628446" y="2996374"/>
                  </a:lnTo>
                  <a:lnTo>
                    <a:pt x="627049" y="2996374"/>
                  </a:lnTo>
                  <a:lnTo>
                    <a:pt x="626821" y="2996146"/>
                  </a:lnTo>
                  <a:lnTo>
                    <a:pt x="626110" y="2997073"/>
                  </a:lnTo>
                  <a:lnTo>
                    <a:pt x="626110" y="2997314"/>
                  </a:lnTo>
                  <a:lnTo>
                    <a:pt x="626821" y="2999409"/>
                  </a:lnTo>
                  <a:lnTo>
                    <a:pt x="627278" y="2999409"/>
                  </a:lnTo>
                  <a:lnTo>
                    <a:pt x="628916" y="2999638"/>
                  </a:lnTo>
                  <a:lnTo>
                    <a:pt x="630313" y="2999181"/>
                  </a:lnTo>
                  <a:lnTo>
                    <a:pt x="631710" y="2998940"/>
                  </a:lnTo>
                  <a:lnTo>
                    <a:pt x="631710" y="2997543"/>
                  </a:lnTo>
                  <a:close/>
                </a:path>
                <a:path w="4195445" h="3138170">
                  <a:moveTo>
                    <a:pt x="672084" y="2988678"/>
                  </a:moveTo>
                  <a:lnTo>
                    <a:pt x="669759" y="2986570"/>
                  </a:lnTo>
                  <a:lnTo>
                    <a:pt x="667423" y="2988678"/>
                  </a:lnTo>
                  <a:lnTo>
                    <a:pt x="667423" y="2991002"/>
                  </a:lnTo>
                  <a:lnTo>
                    <a:pt x="669759" y="2993110"/>
                  </a:lnTo>
                  <a:lnTo>
                    <a:pt x="672084" y="2991015"/>
                  </a:lnTo>
                  <a:lnTo>
                    <a:pt x="672084" y="2988678"/>
                  </a:lnTo>
                  <a:close/>
                </a:path>
                <a:path w="4195445" h="3138170">
                  <a:moveTo>
                    <a:pt x="675347" y="3026714"/>
                  </a:moveTo>
                  <a:lnTo>
                    <a:pt x="675119" y="3025076"/>
                  </a:lnTo>
                  <a:lnTo>
                    <a:pt x="673023" y="3022282"/>
                  </a:lnTo>
                  <a:lnTo>
                    <a:pt x="670915" y="3025317"/>
                  </a:lnTo>
                  <a:lnTo>
                    <a:pt x="669988" y="3027413"/>
                  </a:lnTo>
                  <a:lnTo>
                    <a:pt x="673493" y="3028581"/>
                  </a:lnTo>
                  <a:lnTo>
                    <a:pt x="675347" y="3026714"/>
                  </a:lnTo>
                  <a:close/>
                </a:path>
                <a:path w="4195445" h="3138170">
                  <a:moveTo>
                    <a:pt x="743496" y="238264"/>
                  </a:moveTo>
                  <a:lnTo>
                    <a:pt x="741400" y="235927"/>
                  </a:lnTo>
                  <a:lnTo>
                    <a:pt x="739063" y="235927"/>
                  </a:lnTo>
                  <a:lnTo>
                    <a:pt x="736955" y="238264"/>
                  </a:lnTo>
                  <a:lnTo>
                    <a:pt x="739063" y="240601"/>
                  </a:lnTo>
                  <a:lnTo>
                    <a:pt x="741400" y="240601"/>
                  </a:lnTo>
                  <a:lnTo>
                    <a:pt x="743496" y="238264"/>
                  </a:lnTo>
                  <a:close/>
                </a:path>
                <a:path w="4195445" h="3138170">
                  <a:moveTo>
                    <a:pt x="789698" y="238264"/>
                  </a:moveTo>
                  <a:lnTo>
                    <a:pt x="786663" y="236169"/>
                  </a:lnTo>
                  <a:lnTo>
                    <a:pt x="784567" y="235229"/>
                  </a:lnTo>
                  <a:lnTo>
                    <a:pt x="783399" y="238734"/>
                  </a:lnTo>
                  <a:lnTo>
                    <a:pt x="785266" y="240601"/>
                  </a:lnTo>
                  <a:lnTo>
                    <a:pt x="786904" y="240360"/>
                  </a:lnTo>
                  <a:lnTo>
                    <a:pt x="789698" y="238264"/>
                  </a:lnTo>
                  <a:close/>
                </a:path>
                <a:path w="4195445" h="3138170">
                  <a:moveTo>
                    <a:pt x="944892" y="3096488"/>
                  </a:moveTo>
                  <a:lnTo>
                    <a:pt x="941387" y="3094850"/>
                  </a:lnTo>
                  <a:lnTo>
                    <a:pt x="939520" y="3096958"/>
                  </a:lnTo>
                  <a:lnTo>
                    <a:pt x="939749" y="3098584"/>
                  </a:lnTo>
                  <a:lnTo>
                    <a:pt x="941857" y="3101390"/>
                  </a:lnTo>
                  <a:lnTo>
                    <a:pt x="943952" y="3098584"/>
                  </a:lnTo>
                  <a:lnTo>
                    <a:pt x="944892" y="3096488"/>
                  </a:lnTo>
                  <a:close/>
                </a:path>
                <a:path w="4195445" h="3138170">
                  <a:moveTo>
                    <a:pt x="1077899" y="12141"/>
                  </a:moveTo>
                  <a:lnTo>
                    <a:pt x="1075575" y="9804"/>
                  </a:lnTo>
                  <a:lnTo>
                    <a:pt x="1073467" y="9804"/>
                  </a:lnTo>
                  <a:lnTo>
                    <a:pt x="1071372" y="12141"/>
                  </a:lnTo>
                  <a:lnTo>
                    <a:pt x="1073467" y="14465"/>
                  </a:lnTo>
                  <a:lnTo>
                    <a:pt x="1075804" y="14465"/>
                  </a:lnTo>
                  <a:lnTo>
                    <a:pt x="1077899" y="12141"/>
                  </a:lnTo>
                  <a:close/>
                </a:path>
                <a:path w="4195445" h="3138170">
                  <a:moveTo>
                    <a:pt x="1195984" y="3122155"/>
                  </a:moveTo>
                  <a:lnTo>
                    <a:pt x="1195057" y="3121456"/>
                  </a:lnTo>
                  <a:lnTo>
                    <a:pt x="1194816" y="3121456"/>
                  </a:lnTo>
                  <a:lnTo>
                    <a:pt x="1192720" y="3122155"/>
                  </a:lnTo>
                  <a:lnTo>
                    <a:pt x="1192720" y="3122625"/>
                  </a:lnTo>
                  <a:lnTo>
                    <a:pt x="1192479" y="3124263"/>
                  </a:lnTo>
                  <a:lnTo>
                    <a:pt x="1192949" y="3125660"/>
                  </a:lnTo>
                  <a:lnTo>
                    <a:pt x="1193190" y="3127057"/>
                  </a:lnTo>
                  <a:lnTo>
                    <a:pt x="1194587" y="3127057"/>
                  </a:lnTo>
                  <a:lnTo>
                    <a:pt x="1195285" y="3126829"/>
                  </a:lnTo>
                  <a:lnTo>
                    <a:pt x="1195514" y="3125419"/>
                  </a:lnTo>
                  <a:lnTo>
                    <a:pt x="1195755" y="3123793"/>
                  </a:lnTo>
                  <a:lnTo>
                    <a:pt x="1195755" y="3122396"/>
                  </a:lnTo>
                  <a:lnTo>
                    <a:pt x="1195984" y="3122155"/>
                  </a:lnTo>
                  <a:close/>
                </a:path>
                <a:path w="4195445" h="3138170">
                  <a:moveTo>
                    <a:pt x="1224927" y="435457"/>
                  </a:moveTo>
                  <a:lnTo>
                    <a:pt x="1224216" y="433362"/>
                  </a:lnTo>
                  <a:lnTo>
                    <a:pt x="1223759" y="433362"/>
                  </a:lnTo>
                  <a:lnTo>
                    <a:pt x="1222121" y="433120"/>
                  </a:lnTo>
                  <a:lnTo>
                    <a:pt x="1220724" y="433590"/>
                  </a:lnTo>
                  <a:lnTo>
                    <a:pt x="1219327" y="433819"/>
                  </a:lnTo>
                  <a:lnTo>
                    <a:pt x="1219327" y="435229"/>
                  </a:lnTo>
                  <a:lnTo>
                    <a:pt x="1219555" y="435927"/>
                  </a:lnTo>
                  <a:lnTo>
                    <a:pt x="1220952" y="436156"/>
                  </a:lnTo>
                  <a:lnTo>
                    <a:pt x="1222590" y="436384"/>
                  </a:lnTo>
                  <a:lnTo>
                    <a:pt x="1223987" y="436384"/>
                  </a:lnTo>
                  <a:lnTo>
                    <a:pt x="1224229" y="436626"/>
                  </a:lnTo>
                  <a:lnTo>
                    <a:pt x="1224927" y="435686"/>
                  </a:lnTo>
                  <a:lnTo>
                    <a:pt x="1224927" y="435457"/>
                  </a:lnTo>
                  <a:close/>
                </a:path>
                <a:path w="4195445" h="3138170">
                  <a:moveTo>
                    <a:pt x="1239862" y="3066846"/>
                  </a:moveTo>
                  <a:lnTo>
                    <a:pt x="1236357" y="3065678"/>
                  </a:lnTo>
                  <a:lnTo>
                    <a:pt x="1234490" y="3067545"/>
                  </a:lnTo>
                  <a:lnTo>
                    <a:pt x="1234719" y="3069183"/>
                  </a:lnTo>
                  <a:lnTo>
                    <a:pt x="1236827" y="3071990"/>
                  </a:lnTo>
                  <a:lnTo>
                    <a:pt x="1238923" y="3068955"/>
                  </a:lnTo>
                  <a:lnTo>
                    <a:pt x="1239862" y="3066846"/>
                  </a:lnTo>
                  <a:close/>
                </a:path>
                <a:path w="4195445" h="3138170">
                  <a:moveTo>
                    <a:pt x="1262024" y="3073857"/>
                  </a:moveTo>
                  <a:lnTo>
                    <a:pt x="1259687" y="3071749"/>
                  </a:lnTo>
                  <a:lnTo>
                    <a:pt x="1257363" y="3073857"/>
                  </a:lnTo>
                  <a:lnTo>
                    <a:pt x="1257363" y="3076181"/>
                  </a:lnTo>
                  <a:lnTo>
                    <a:pt x="1259687" y="3078289"/>
                  </a:lnTo>
                  <a:lnTo>
                    <a:pt x="1262024" y="3076181"/>
                  </a:lnTo>
                  <a:lnTo>
                    <a:pt x="1262024" y="3073857"/>
                  </a:lnTo>
                  <a:close/>
                </a:path>
                <a:path w="4195445" h="3138170">
                  <a:moveTo>
                    <a:pt x="1277899" y="2994279"/>
                  </a:moveTo>
                  <a:lnTo>
                    <a:pt x="1276959" y="2993580"/>
                  </a:lnTo>
                  <a:lnTo>
                    <a:pt x="1276731" y="2993580"/>
                  </a:lnTo>
                  <a:lnTo>
                    <a:pt x="1274635" y="2994279"/>
                  </a:lnTo>
                  <a:lnTo>
                    <a:pt x="1274635" y="2994749"/>
                  </a:lnTo>
                  <a:lnTo>
                    <a:pt x="1274394" y="2996374"/>
                  </a:lnTo>
                  <a:lnTo>
                    <a:pt x="1274864" y="2997771"/>
                  </a:lnTo>
                  <a:lnTo>
                    <a:pt x="1275092" y="2999181"/>
                  </a:lnTo>
                  <a:lnTo>
                    <a:pt x="1276489" y="2999181"/>
                  </a:lnTo>
                  <a:lnTo>
                    <a:pt x="1277200" y="2998940"/>
                  </a:lnTo>
                  <a:lnTo>
                    <a:pt x="1277429" y="2997314"/>
                  </a:lnTo>
                  <a:lnTo>
                    <a:pt x="1277658" y="2995904"/>
                  </a:lnTo>
                  <a:lnTo>
                    <a:pt x="1277658" y="2994507"/>
                  </a:lnTo>
                  <a:lnTo>
                    <a:pt x="1277899" y="2994279"/>
                  </a:lnTo>
                  <a:close/>
                </a:path>
                <a:path w="4195445" h="3138170">
                  <a:moveTo>
                    <a:pt x="1360741" y="2978404"/>
                  </a:moveTo>
                  <a:lnTo>
                    <a:pt x="1359344" y="2975610"/>
                  </a:lnTo>
                  <a:lnTo>
                    <a:pt x="1359801" y="2973501"/>
                  </a:lnTo>
                  <a:lnTo>
                    <a:pt x="1356309" y="2975368"/>
                  </a:lnTo>
                  <a:lnTo>
                    <a:pt x="1357934" y="2980042"/>
                  </a:lnTo>
                  <a:lnTo>
                    <a:pt x="1360741" y="2978404"/>
                  </a:lnTo>
                  <a:close/>
                </a:path>
                <a:path w="4195445" h="3138170">
                  <a:moveTo>
                    <a:pt x="1386636" y="3043047"/>
                  </a:moveTo>
                  <a:lnTo>
                    <a:pt x="1386408" y="3041421"/>
                  </a:lnTo>
                  <a:lnTo>
                    <a:pt x="1384312" y="3038614"/>
                  </a:lnTo>
                  <a:lnTo>
                    <a:pt x="1382204" y="3041650"/>
                  </a:lnTo>
                  <a:lnTo>
                    <a:pt x="1381277" y="3043745"/>
                  </a:lnTo>
                  <a:lnTo>
                    <a:pt x="1384769" y="3044914"/>
                  </a:lnTo>
                  <a:lnTo>
                    <a:pt x="1386636" y="3043047"/>
                  </a:lnTo>
                  <a:close/>
                </a:path>
                <a:path w="4195445" h="3138170">
                  <a:moveTo>
                    <a:pt x="1405775" y="3122155"/>
                  </a:moveTo>
                  <a:lnTo>
                    <a:pt x="1404848" y="3121456"/>
                  </a:lnTo>
                  <a:lnTo>
                    <a:pt x="1404607" y="3121456"/>
                  </a:lnTo>
                  <a:lnTo>
                    <a:pt x="1402511" y="3122155"/>
                  </a:lnTo>
                  <a:lnTo>
                    <a:pt x="1402511" y="3122625"/>
                  </a:lnTo>
                  <a:lnTo>
                    <a:pt x="1402283" y="3124263"/>
                  </a:lnTo>
                  <a:lnTo>
                    <a:pt x="1402740" y="3125660"/>
                  </a:lnTo>
                  <a:lnTo>
                    <a:pt x="1402981" y="3127057"/>
                  </a:lnTo>
                  <a:lnTo>
                    <a:pt x="1403680" y="3127057"/>
                  </a:lnTo>
                  <a:lnTo>
                    <a:pt x="1404378" y="3126829"/>
                  </a:lnTo>
                  <a:lnTo>
                    <a:pt x="1405077" y="3126829"/>
                  </a:lnTo>
                  <a:lnTo>
                    <a:pt x="1405305" y="3125190"/>
                  </a:lnTo>
                  <a:lnTo>
                    <a:pt x="1405547" y="3123793"/>
                  </a:lnTo>
                  <a:lnTo>
                    <a:pt x="1405547" y="3122396"/>
                  </a:lnTo>
                  <a:lnTo>
                    <a:pt x="1405775" y="3122155"/>
                  </a:lnTo>
                  <a:close/>
                </a:path>
                <a:path w="4195445" h="3138170">
                  <a:moveTo>
                    <a:pt x="1484884" y="12598"/>
                  </a:moveTo>
                  <a:lnTo>
                    <a:pt x="1482559" y="10502"/>
                  </a:lnTo>
                  <a:lnTo>
                    <a:pt x="1480223" y="12598"/>
                  </a:lnTo>
                  <a:lnTo>
                    <a:pt x="1480223" y="14935"/>
                  </a:lnTo>
                  <a:lnTo>
                    <a:pt x="1482559" y="17043"/>
                  </a:lnTo>
                  <a:lnTo>
                    <a:pt x="1484884" y="14935"/>
                  </a:lnTo>
                  <a:lnTo>
                    <a:pt x="1484884" y="12598"/>
                  </a:lnTo>
                  <a:close/>
                </a:path>
                <a:path w="4195445" h="3138170">
                  <a:moveTo>
                    <a:pt x="1504022" y="1866"/>
                  </a:moveTo>
                  <a:lnTo>
                    <a:pt x="1503095" y="1168"/>
                  </a:lnTo>
                  <a:lnTo>
                    <a:pt x="1502854" y="1168"/>
                  </a:lnTo>
                  <a:lnTo>
                    <a:pt x="1500759" y="1866"/>
                  </a:lnTo>
                  <a:lnTo>
                    <a:pt x="1500759" y="2336"/>
                  </a:lnTo>
                  <a:lnTo>
                    <a:pt x="1500517" y="3975"/>
                  </a:lnTo>
                  <a:lnTo>
                    <a:pt x="1500987" y="5372"/>
                  </a:lnTo>
                  <a:lnTo>
                    <a:pt x="1501228" y="6769"/>
                  </a:lnTo>
                  <a:lnTo>
                    <a:pt x="1502625" y="6769"/>
                  </a:lnTo>
                  <a:lnTo>
                    <a:pt x="1503324" y="6540"/>
                  </a:lnTo>
                  <a:lnTo>
                    <a:pt x="1503553" y="5130"/>
                  </a:lnTo>
                  <a:lnTo>
                    <a:pt x="1503794" y="3505"/>
                  </a:lnTo>
                  <a:lnTo>
                    <a:pt x="1503794" y="2108"/>
                  </a:lnTo>
                  <a:lnTo>
                    <a:pt x="1504022" y="1866"/>
                  </a:lnTo>
                  <a:close/>
                </a:path>
                <a:path w="4195445" h="3138170">
                  <a:moveTo>
                    <a:pt x="1517091" y="3055416"/>
                  </a:moveTo>
                  <a:lnTo>
                    <a:pt x="1516621" y="3054019"/>
                  </a:lnTo>
                  <a:lnTo>
                    <a:pt x="1516392" y="3052610"/>
                  </a:lnTo>
                  <a:lnTo>
                    <a:pt x="1514995" y="3052610"/>
                  </a:lnTo>
                  <a:lnTo>
                    <a:pt x="1514297" y="3052851"/>
                  </a:lnTo>
                  <a:lnTo>
                    <a:pt x="1514055" y="3054489"/>
                  </a:lnTo>
                  <a:lnTo>
                    <a:pt x="1513827" y="3055886"/>
                  </a:lnTo>
                  <a:lnTo>
                    <a:pt x="1513827" y="3057283"/>
                  </a:lnTo>
                  <a:lnTo>
                    <a:pt x="1513586" y="3057512"/>
                  </a:lnTo>
                  <a:lnTo>
                    <a:pt x="1514525" y="3058223"/>
                  </a:lnTo>
                  <a:lnTo>
                    <a:pt x="1514754" y="3058223"/>
                  </a:lnTo>
                  <a:lnTo>
                    <a:pt x="1516862" y="3057512"/>
                  </a:lnTo>
                  <a:lnTo>
                    <a:pt x="1516862" y="3057055"/>
                  </a:lnTo>
                  <a:lnTo>
                    <a:pt x="1517091" y="3055416"/>
                  </a:lnTo>
                  <a:close/>
                </a:path>
                <a:path w="4195445" h="3138170">
                  <a:moveTo>
                    <a:pt x="1774024" y="434987"/>
                  </a:moveTo>
                  <a:lnTo>
                    <a:pt x="1770519" y="433819"/>
                  </a:lnTo>
                  <a:lnTo>
                    <a:pt x="1768652" y="435686"/>
                  </a:lnTo>
                  <a:lnTo>
                    <a:pt x="1768894" y="437324"/>
                  </a:lnTo>
                  <a:lnTo>
                    <a:pt x="1770989" y="440118"/>
                  </a:lnTo>
                  <a:lnTo>
                    <a:pt x="1773085" y="437095"/>
                  </a:lnTo>
                  <a:lnTo>
                    <a:pt x="1774024" y="434987"/>
                  </a:lnTo>
                  <a:close/>
                </a:path>
                <a:path w="4195445" h="3138170">
                  <a:moveTo>
                    <a:pt x="1900504" y="3122625"/>
                  </a:moveTo>
                  <a:lnTo>
                    <a:pt x="1898408" y="3120288"/>
                  </a:lnTo>
                  <a:lnTo>
                    <a:pt x="1896071" y="3120288"/>
                  </a:lnTo>
                  <a:lnTo>
                    <a:pt x="1893976" y="3122625"/>
                  </a:lnTo>
                  <a:lnTo>
                    <a:pt x="1896071" y="3124962"/>
                  </a:lnTo>
                  <a:lnTo>
                    <a:pt x="1898408" y="3124962"/>
                  </a:lnTo>
                  <a:lnTo>
                    <a:pt x="1900504" y="3122625"/>
                  </a:lnTo>
                  <a:close/>
                </a:path>
                <a:path w="4195445" h="3138170">
                  <a:moveTo>
                    <a:pt x="1933409" y="3004540"/>
                  </a:moveTo>
                  <a:lnTo>
                    <a:pt x="1931073" y="3002216"/>
                  </a:lnTo>
                  <a:lnTo>
                    <a:pt x="1928977" y="3002216"/>
                  </a:lnTo>
                  <a:lnTo>
                    <a:pt x="1926882" y="3004540"/>
                  </a:lnTo>
                  <a:lnTo>
                    <a:pt x="1928977" y="3006877"/>
                  </a:lnTo>
                  <a:lnTo>
                    <a:pt x="1931314" y="3006877"/>
                  </a:lnTo>
                  <a:lnTo>
                    <a:pt x="1933409" y="3004540"/>
                  </a:lnTo>
                  <a:close/>
                </a:path>
                <a:path w="4195445" h="3138170">
                  <a:moveTo>
                    <a:pt x="1941347" y="3080156"/>
                  </a:moveTo>
                  <a:lnTo>
                    <a:pt x="1937842" y="3078746"/>
                  </a:lnTo>
                  <a:lnTo>
                    <a:pt x="1935975" y="3080613"/>
                  </a:lnTo>
                  <a:lnTo>
                    <a:pt x="1936216" y="3082252"/>
                  </a:lnTo>
                  <a:lnTo>
                    <a:pt x="1938312" y="3085058"/>
                  </a:lnTo>
                  <a:lnTo>
                    <a:pt x="1940407" y="3082023"/>
                  </a:lnTo>
                  <a:lnTo>
                    <a:pt x="1941347" y="3080156"/>
                  </a:lnTo>
                  <a:close/>
                </a:path>
                <a:path w="4195445" h="3138170">
                  <a:moveTo>
                    <a:pt x="1952548" y="3074085"/>
                  </a:moveTo>
                  <a:lnTo>
                    <a:pt x="1951850" y="3071990"/>
                  </a:lnTo>
                  <a:lnTo>
                    <a:pt x="1951380" y="3071990"/>
                  </a:lnTo>
                  <a:lnTo>
                    <a:pt x="1949742" y="3071749"/>
                  </a:lnTo>
                  <a:lnTo>
                    <a:pt x="1948345" y="3072219"/>
                  </a:lnTo>
                  <a:lnTo>
                    <a:pt x="1946948" y="3072447"/>
                  </a:lnTo>
                  <a:lnTo>
                    <a:pt x="1946948" y="3073857"/>
                  </a:lnTo>
                  <a:lnTo>
                    <a:pt x="1947176" y="3074555"/>
                  </a:lnTo>
                  <a:lnTo>
                    <a:pt x="1948815" y="3074784"/>
                  </a:lnTo>
                  <a:lnTo>
                    <a:pt x="1950212" y="3075013"/>
                  </a:lnTo>
                  <a:lnTo>
                    <a:pt x="1951609" y="3075013"/>
                  </a:lnTo>
                  <a:lnTo>
                    <a:pt x="1951850" y="3075254"/>
                  </a:lnTo>
                  <a:lnTo>
                    <a:pt x="1952548" y="3074314"/>
                  </a:lnTo>
                  <a:lnTo>
                    <a:pt x="1952548" y="3074085"/>
                  </a:lnTo>
                  <a:close/>
                </a:path>
                <a:path w="4195445" h="3138170">
                  <a:moveTo>
                    <a:pt x="1975878" y="3084817"/>
                  </a:moveTo>
                  <a:lnTo>
                    <a:pt x="1972614" y="3084817"/>
                  </a:lnTo>
                  <a:lnTo>
                    <a:pt x="1970976" y="3085058"/>
                  </a:lnTo>
                  <a:lnTo>
                    <a:pt x="1970519" y="3085058"/>
                  </a:lnTo>
                  <a:lnTo>
                    <a:pt x="1969820" y="3085757"/>
                  </a:lnTo>
                  <a:lnTo>
                    <a:pt x="1969820" y="3085985"/>
                  </a:lnTo>
                  <a:lnTo>
                    <a:pt x="1970519" y="3088094"/>
                  </a:lnTo>
                  <a:lnTo>
                    <a:pt x="1970976" y="3088094"/>
                  </a:lnTo>
                  <a:lnTo>
                    <a:pt x="1972614" y="3088322"/>
                  </a:lnTo>
                  <a:lnTo>
                    <a:pt x="1974253" y="3088094"/>
                  </a:lnTo>
                  <a:lnTo>
                    <a:pt x="1975878" y="3088094"/>
                  </a:lnTo>
                  <a:lnTo>
                    <a:pt x="1975878" y="3084817"/>
                  </a:lnTo>
                  <a:close/>
                </a:path>
                <a:path w="4195445" h="3138170">
                  <a:moveTo>
                    <a:pt x="1976577" y="3010382"/>
                  </a:moveTo>
                  <a:lnTo>
                    <a:pt x="1976348" y="3008744"/>
                  </a:lnTo>
                  <a:lnTo>
                    <a:pt x="1974253" y="3005937"/>
                  </a:lnTo>
                  <a:lnTo>
                    <a:pt x="1972144" y="3008973"/>
                  </a:lnTo>
                  <a:lnTo>
                    <a:pt x="1971217" y="3011081"/>
                  </a:lnTo>
                  <a:lnTo>
                    <a:pt x="1974710" y="3012249"/>
                  </a:lnTo>
                  <a:lnTo>
                    <a:pt x="1976577" y="3010382"/>
                  </a:lnTo>
                  <a:close/>
                </a:path>
                <a:path w="4195445" h="3138170">
                  <a:moveTo>
                    <a:pt x="1992922" y="3050984"/>
                  </a:moveTo>
                  <a:lnTo>
                    <a:pt x="1990585" y="3048889"/>
                  </a:lnTo>
                  <a:lnTo>
                    <a:pt x="1988248" y="3050984"/>
                  </a:lnTo>
                  <a:lnTo>
                    <a:pt x="1988248" y="3053321"/>
                  </a:lnTo>
                  <a:lnTo>
                    <a:pt x="1990585" y="3055416"/>
                  </a:lnTo>
                  <a:lnTo>
                    <a:pt x="1992922" y="3053080"/>
                  </a:lnTo>
                  <a:lnTo>
                    <a:pt x="1992922" y="3050984"/>
                  </a:lnTo>
                  <a:close/>
                </a:path>
                <a:path w="4195445" h="3138170">
                  <a:moveTo>
                    <a:pt x="2006219" y="2994037"/>
                  </a:moveTo>
                  <a:lnTo>
                    <a:pt x="2005990" y="2992412"/>
                  </a:lnTo>
                  <a:lnTo>
                    <a:pt x="2003882" y="2989605"/>
                  </a:lnTo>
                  <a:lnTo>
                    <a:pt x="2001558" y="2992640"/>
                  </a:lnTo>
                  <a:lnTo>
                    <a:pt x="2000618" y="2994507"/>
                  </a:lnTo>
                  <a:lnTo>
                    <a:pt x="2004352" y="2995904"/>
                  </a:lnTo>
                  <a:lnTo>
                    <a:pt x="2006219" y="2994037"/>
                  </a:lnTo>
                  <a:close/>
                </a:path>
                <a:path w="4195445" h="3138170">
                  <a:moveTo>
                    <a:pt x="2141334" y="3132429"/>
                  </a:moveTo>
                  <a:lnTo>
                    <a:pt x="2137600" y="3131261"/>
                  </a:lnTo>
                  <a:lnTo>
                    <a:pt x="2135733" y="3133128"/>
                  </a:lnTo>
                  <a:lnTo>
                    <a:pt x="2135975" y="3134766"/>
                  </a:lnTo>
                  <a:lnTo>
                    <a:pt x="2138070" y="3137560"/>
                  </a:lnTo>
                  <a:lnTo>
                    <a:pt x="2140166" y="3134525"/>
                  </a:lnTo>
                  <a:lnTo>
                    <a:pt x="2141334" y="3132429"/>
                  </a:lnTo>
                  <a:close/>
                </a:path>
                <a:path w="4195445" h="3138170">
                  <a:moveTo>
                    <a:pt x="2528024" y="3060319"/>
                  </a:moveTo>
                  <a:lnTo>
                    <a:pt x="2524518" y="3059150"/>
                  </a:lnTo>
                  <a:lnTo>
                    <a:pt x="2522651" y="3061017"/>
                  </a:lnTo>
                  <a:lnTo>
                    <a:pt x="2522880" y="3062655"/>
                  </a:lnTo>
                  <a:lnTo>
                    <a:pt x="2524988" y="3065449"/>
                  </a:lnTo>
                  <a:lnTo>
                    <a:pt x="2527084" y="3062414"/>
                  </a:lnTo>
                  <a:lnTo>
                    <a:pt x="2528024" y="3060319"/>
                  </a:lnTo>
                  <a:close/>
                </a:path>
                <a:path w="4195445" h="3138170">
                  <a:moveTo>
                    <a:pt x="2677376" y="3068485"/>
                  </a:moveTo>
                  <a:lnTo>
                    <a:pt x="2676906" y="3067088"/>
                  </a:lnTo>
                  <a:lnTo>
                    <a:pt x="2676664" y="3065691"/>
                  </a:lnTo>
                  <a:lnTo>
                    <a:pt x="2675267" y="3065691"/>
                  </a:lnTo>
                  <a:lnTo>
                    <a:pt x="2674569" y="3065919"/>
                  </a:lnTo>
                  <a:lnTo>
                    <a:pt x="2674340" y="3067558"/>
                  </a:lnTo>
                  <a:lnTo>
                    <a:pt x="2674099" y="3068955"/>
                  </a:lnTo>
                  <a:lnTo>
                    <a:pt x="2674099" y="3070352"/>
                  </a:lnTo>
                  <a:lnTo>
                    <a:pt x="2673870" y="3070580"/>
                  </a:lnTo>
                  <a:lnTo>
                    <a:pt x="2674810" y="3071291"/>
                  </a:lnTo>
                  <a:lnTo>
                    <a:pt x="2675039" y="3071291"/>
                  </a:lnTo>
                  <a:lnTo>
                    <a:pt x="2677134" y="3070580"/>
                  </a:lnTo>
                  <a:lnTo>
                    <a:pt x="2677134" y="3070123"/>
                  </a:lnTo>
                  <a:lnTo>
                    <a:pt x="2677376" y="3068485"/>
                  </a:lnTo>
                  <a:close/>
                </a:path>
                <a:path w="4195445" h="3138170">
                  <a:moveTo>
                    <a:pt x="2742247" y="3024848"/>
                  </a:moveTo>
                  <a:lnTo>
                    <a:pt x="2741549" y="3022739"/>
                  </a:lnTo>
                  <a:lnTo>
                    <a:pt x="2741079" y="3022739"/>
                  </a:lnTo>
                  <a:lnTo>
                    <a:pt x="2739440" y="3022511"/>
                  </a:lnTo>
                  <a:lnTo>
                    <a:pt x="2738043" y="3022981"/>
                  </a:lnTo>
                  <a:lnTo>
                    <a:pt x="2736646" y="3023209"/>
                  </a:lnTo>
                  <a:lnTo>
                    <a:pt x="2736875" y="3023908"/>
                  </a:lnTo>
                  <a:lnTo>
                    <a:pt x="2736875" y="3025317"/>
                  </a:lnTo>
                  <a:lnTo>
                    <a:pt x="2738513" y="3025546"/>
                  </a:lnTo>
                  <a:lnTo>
                    <a:pt x="2739910" y="3025775"/>
                  </a:lnTo>
                  <a:lnTo>
                    <a:pt x="2741307" y="3025775"/>
                  </a:lnTo>
                  <a:lnTo>
                    <a:pt x="2741549" y="3026016"/>
                  </a:lnTo>
                  <a:lnTo>
                    <a:pt x="2742247" y="3025076"/>
                  </a:lnTo>
                  <a:lnTo>
                    <a:pt x="2742247" y="3024848"/>
                  </a:lnTo>
                  <a:close/>
                </a:path>
                <a:path w="4195445" h="3138170">
                  <a:moveTo>
                    <a:pt x="2802458" y="3090189"/>
                  </a:moveTo>
                  <a:lnTo>
                    <a:pt x="2800121" y="3088094"/>
                  </a:lnTo>
                  <a:lnTo>
                    <a:pt x="2797784" y="3090418"/>
                  </a:lnTo>
                  <a:lnTo>
                    <a:pt x="2797784" y="3092526"/>
                  </a:lnTo>
                  <a:lnTo>
                    <a:pt x="2800121" y="3094621"/>
                  </a:lnTo>
                  <a:lnTo>
                    <a:pt x="2802458" y="3092526"/>
                  </a:lnTo>
                  <a:lnTo>
                    <a:pt x="2802458" y="3090189"/>
                  </a:lnTo>
                  <a:close/>
                </a:path>
                <a:path w="4195445" h="3138170">
                  <a:moveTo>
                    <a:pt x="2866860" y="3080613"/>
                  </a:moveTo>
                  <a:lnTo>
                    <a:pt x="2866161" y="3078518"/>
                  </a:lnTo>
                  <a:lnTo>
                    <a:pt x="2865691" y="3078518"/>
                  </a:lnTo>
                  <a:lnTo>
                    <a:pt x="2864066" y="3078289"/>
                  </a:lnTo>
                  <a:lnTo>
                    <a:pt x="2862656" y="3078759"/>
                  </a:lnTo>
                  <a:lnTo>
                    <a:pt x="2861259" y="3078988"/>
                  </a:lnTo>
                  <a:lnTo>
                    <a:pt x="2861259" y="3079686"/>
                  </a:lnTo>
                  <a:lnTo>
                    <a:pt x="2861487" y="3080385"/>
                  </a:lnTo>
                  <a:lnTo>
                    <a:pt x="2861487" y="3081083"/>
                  </a:lnTo>
                  <a:lnTo>
                    <a:pt x="2863126" y="3081324"/>
                  </a:lnTo>
                  <a:lnTo>
                    <a:pt x="2864523" y="3081553"/>
                  </a:lnTo>
                  <a:lnTo>
                    <a:pt x="2865932" y="3081553"/>
                  </a:lnTo>
                  <a:lnTo>
                    <a:pt x="2866161" y="3081782"/>
                  </a:lnTo>
                  <a:lnTo>
                    <a:pt x="2866860" y="3080855"/>
                  </a:lnTo>
                  <a:lnTo>
                    <a:pt x="2866860" y="3080613"/>
                  </a:lnTo>
                  <a:close/>
                </a:path>
                <a:path w="4195445" h="3138170">
                  <a:moveTo>
                    <a:pt x="2877832" y="3021342"/>
                  </a:moveTo>
                  <a:lnTo>
                    <a:pt x="2875496" y="3019247"/>
                  </a:lnTo>
                  <a:lnTo>
                    <a:pt x="2873159" y="3021584"/>
                  </a:lnTo>
                  <a:lnTo>
                    <a:pt x="2873159" y="3023679"/>
                  </a:lnTo>
                  <a:lnTo>
                    <a:pt x="2875496" y="3025775"/>
                  </a:lnTo>
                  <a:lnTo>
                    <a:pt x="2877832" y="3023679"/>
                  </a:lnTo>
                  <a:lnTo>
                    <a:pt x="2877832" y="3021342"/>
                  </a:lnTo>
                  <a:close/>
                </a:path>
                <a:path w="4195445" h="3138170">
                  <a:moveTo>
                    <a:pt x="2894393" y="3044444"/>
                  </a:moveTo>
                  <a:lnTo>
                    <a:pt x="2892069" y="3042348"/>
                  </a:lnTo>
                  <a:lnTo>
                    <a:pt x="2889732" y="3044444"/>
                  </a:lnTo>
                  <a:lnTo>
                    <a:pt x="2889732" y="3046780"/>
                  </a:lnTo>
                  <a:lnTo>
                    <a:pt x="2892069" y="3048889"/>
                  </a:lnTo>
                  <a:lnTo>
                    <a:pt x="2894393" y="3046552"/>
                  </a:lnTo>
                  <a:lnTo>
                    <a:pt x="2894393" y="3044444"/>
                  </a:lnTo>
                  <a:close/>
                </a:path>
                <a:path w="4195445" h="3138170">
                  <a:moveTo>
                    <a:pt x="2914002" y="2977705"/>
                  </a:moveTo>
                  <a:lnTo>
                    <a:pt x="2913761" y="2976067"/>
                  </a:lnTo>
                  <a:lnTo>
                    <a:pt x="2911665" y="2973273"/>
                  </a:lnTo>
                  <a:lnTo>
                    <a:pt x="2909570" y="2976067"/>
                  </a:lnTo>
                  <a:lnTo>
                    <a:pt x="2908630" y="2978175"/>
                  </a:lnTo>
                  <a:lnTo>
                    <a:pt x="2912135" y="2979572"/>
                  </a:lnTo>
                  <a:lnTo>
                    <a:pt x="2914002" y="2977705"/>
                  </a:lnTo>
                  <a:close/>
                </a:path>
                <a:path w="4195445" h="3138170">
                  <a:moveTo>
                    <a:pt x="2971876" y="2984474"/>
                  </a:moveTo>
                  <a:lnTo>
                    <a:pt x="2970009" y="2982607"/>
                  </a:lnTo>
                  <a:lnTo>
                    <a:pt x="2968371" y="2982836"/>
                  </a:lnTo>
                  <a:lnTo>
                    <a:pt x="2965577" y="2984944"/>
                  </a:lnTo>
                  <a:lnTo>
                    <a:pt x="2968371" y="2987040"/>
                  </a:lnTo>
                  <a:lnTo>
                    <a:pt x="2970479" y="2987979"/>
                  </a:lnTo>
                  <a:lnTo>
                    <a:pt x="2971876" y="2984474"/>
                  </a:lnTo>
                  <a:close/>
                </a:path>
                <a:path w="4195445" h="3138170">
                  <a:moveTo>
                    <a:pt x="3048419" y="3109785"/>
                  </a:moveTo>
                  <a:lnTo>
                    <a:pt x="3046082" y="3107690"/>
                  </a:lnTo>
                  <a:lnTo>
                    <a:pt x="3043745" y="3110026"/>
                  </a:lnTo>
                  <a:lnTo>
                    <a:pt x="3043745" y="3112122"/>
                  </a:lnTo>
                  <a:lnTo>
                    <a:pt x="3046082" y="3114217"/>
                  </a:lnTo>
                  <a:lnTo>
                    <a:pt x="3048419" y="3112122"/>
                  </a:lnTo>
                  <a:lnTo>
                    <a:pt x="3048419" y="3109785"/>
                  </a:lnTo>
                  <a:close/>
                </a:path>
                <a:path w="4195445" h="3138170">
                  <a:moveTo>
                    <a:pt x="3723538" y="3070580"/>
                  </a:moveTo>
                  <a:lnTo>
                    <a:pt x="3721201" y="3068485"/>
                  </a:lnTo>
                  <a:lnTo>
                    <a:pt x="3718864" y="3070580"/>
                  </a:lnTo>
                  <a:lnTo>
                    <a:pt x="3718864" y="3072917"/>
                  </a:lnTo>
                  <a:lnTo>
                    <a:pt x="3721201" y="3075025"/>
                  </a:lnTo>
                  <a:lnTo>
                    <a:pt x="3723538" y="3072917"/>
                  </a:lnTo>
                  <a:lnTo>
                    <a:pt x="3723538" y="3070580"/>
                  </a:lnTo>
                  <a:close/>
                </a:path>
                <a:path w="4195445" h="3138170">
                  <a:moveTo>
                    <a:pt x="3738702" y="3125432"/>
                  </a:moveTo>
                  <a:lnTo>
                    <a:pt x="3738473" y="3124720"/>
                  </a:lnTo>
                  <a:lnTo>
                    <a:pt x="3736835" y="3124492"/>
                  </a:lnTo>
                  <a:lnTo>
                    <a:pt x="3735438" y="3124263"/>
                  </a:lnTo>
                  <a:lnTo>
                    <a:pt x="3734041" y="3124263"/>
                  </a:lnTo>
                  <a:lnTo>
                    <a:pt x="3733800" y="3124022"/>
                  </a:lnTo>
                  <a:lnTo>
                    <a:pt x="3733101" y="3124962"/>
                  </a:lnTo>
                  <a:lnTo>
                    <a:pt x="3733101" y="3125190"/>
                  </a:lnTo>
                  <a:lnTo>
                    <a:pt x="3733800" y="3127298"/>
                  </a:lnTo>
                  <a:lnTo>
                    <a:pt x="3734270" y="3127298"/>
                  </a:lnTo>
                  <a:lnTo>
                    <a:pt x="3735908" y="3127527"/>
                  </a:lnTo>
                  <a:lnTo>
                    <a:pt x="3737305" y="3127057"/>
                  </a:lnTo>
                  <a:lnTo>
                    <a:pt x="3738702" y="3126829"/>
                  </a:lnTo>
                  <a:lnTo>
                    <a:pt x="3738702" y="3125432"/>
                  </a:lnTo>
                  <a:close/>
                </a:path>
                <a:path w="4195445" h="3138170">
                  <a:moveTo>
                    <a:pt x="3765537" y="2970009"/>
                  </a:moveTo>
                  <a:lnTo>
                    <a:pt x="3765067" y="2968612"/>
                  </a:lnTo>
                  <a:lnTo>
                    <a:pt x="3764838" y="2967202"/>
                  </a:lnTo>
                  <a:lnTo>
                    <a:pt x="3764140" y="2967444"/>
                  </a:lnTo>
                  <a:lnTo>
                    <a:pt x="3762743" y="2967444"/>
                  </a:lnTo>
                  <a:lnTo>
                    <a:pt x="3762502" y="2969069"/>
                  </a:lnTo>
                  <a:lnTo>
                    <a:pt x="3762273" y="2970479"/>
                  </a:lnTo>
                  <a:lnTo>
                    <a:pt x="3762273" y="2971876"/>
                  </a:lnTo>
                  <a:lnTo>
                    <a:pt x="3762044" y="2972104"/>
                  </a:lnTo>
                  <a:lnTo>
                    <a:pt x="3762972" y="2972803"/>
                  </a:lnTo>
                  <a:lnTo>
                    <a:pt x="3763213" y="2972803"/>
                  </a:lnTo>
                  <a:lnTo>
                    <a:pt x="3765308" y="2972104"/>
                  </a:lnTo>
                  <a:lnTo>
                    <a:pt x="3765308" y="2971635"/>
                  </a:lnTo>
                  <a:lnTo>
                    <a:pt x="3765537" y="2970009"/>
                  </a:lnTo>
                  <a:close/>
                </a:path>
                <a:path w="4195445" h="3138170">
                  <a:moveTo>
                    <a:pt x="3787940" y="6299"/>
                  </a:moveTo>
                  <a:lnTo>
                    <a:pt x="3787241" y="4203"/>
                  </a:lnTo>
                  <a:lnTo>
                    <a:pt x="3786771" y="4203"/>
                  </a:lnTo>
                  <a:lnTo>
                    <a:pt x="3785146" y="3975"/>
                  </a:lnTo>
                  <a:lnTo>
                    <a:pt x="3783736" y="4432"/>
                  </a:lnTo>
                  <a:lnTo>
                    <a:pt x="3782339" y="4673"/>
                  </a:lnTo>
                  <a:lnTo>
                    <a:pt x="3782339" y="5842"/>
                  </a:lnTo>
                  <a:lnTo>
                    <a:pt x="3782580" y="6769"/>
                  </a:lnTo>
                  <a:lnTo>
                    <a:pt x="3783977" y="6997"/>
                  </a:lnTo>
                  <a:lnTo>
                    <a:pt x="3785616" y="7239"/>
                  </a:lnTo>
                  <a:lnTo>
                    <a:pt x="3787013" y="7239"/>
                  </a:lnTo>
                  <a:lnTo>
                    <a:pt x="3787241" y="7467"/>
                  </a:lnTo>
                  <a:lnTo>
                    <a:pt x="3787940" y="6540"/>
                  </a:lnTo>
                  <a:lnTo>
                    <a:pt x="3787940" y="6299"/>
                  </a:lnTo>
                  <a:close/>
                </a:path>
                <a:path w="4195445" h="3138170">
                  <a:moveTo>
                    <a:pt x="3817340" y="3082950"/>
                  </a:moveTo>
                  <a:lnTo>
                    <a:pt x="3817112" y="3082023"/>
                  </a:lnTo>
                  <a:lnTo>
                    <a:pt x="3815473" y="3081782"/>
                  </a:lnTo>
                  <a:lnTo>
                    <a:pt x="3814076" y="3081553"/>
                  </a:lnTo>
                  <a:lnTo>
                    <a:pt x="3812679" y="3081553"/>
                  </a:lnTo>
                  <a:lnTo>
                    <a:pt x="3812451" y="3081324"/>
                  </a:lnTo>
                  <a:lnTo>
                    <a:pt x="3811740" y="3082252"/>
                  </a:lnTo>
                  <a:lnTo>
                    <a:pt x="3811740" y="3082493"/>
                  </a:lnTo>
                  <a:lnTo>
                    <a:pt x="3812451" y="3084588"/>
                  </a:lnTo>
                  <a:lnTo>
                    <a:pt x="3812908" y="3084588"/>
                  </a:lnTo>
                  <a:lnTo>
                    <a:pt x="3814546" y="3084817"/>
                  </a:lnTo>
                  <a:lnTo>
                    <a:pt x="3815943" y="3084347"/>
                  </a:lnTo>
                  <a:lnTo>
                    <a:pt x="3817340" y="3084118"/>
                  </a:lnTo>
                  <a:lnTo>
                    <a:pt x="3817340" y="3082950"/>
                  </a:lnTo>
                  <a:close/>
                </a:path>
                <a:path w="4195445" h="3138170">
                  <a:moveTo>
                    <a:pt x="3846982" y="2978874"/>
                  </a:moveTo>
                  <a:lnTo>
                    <a:pt x="3846284" y="2976778"/>
                  </a:lnTo>
                  <a:lnTo>
                    <a:pt x="3845814" y="2976778"/>
                  </a:lnTo>
                  <a:lnTo>
                    <a:pt x="3844188" y="2976537"/>
                  </a:lnTo>
                  <a:lnTo>
                    <a:pt x="3842778" y="2977007"/>
                  </a:lnTo>
                  <a:lnTo>
                    <a:pt x="3841381" y="2977235"/>
                  </a:lnTo>
                  <a:lnTo>
                    <a:pt x="3841381" y="2978645"/>
                  </a:lnTo>
                  <a:lnTo>
                    <a:pt x="3841623" y="2979343"/>
                  </a:lnTo>
                  <a:lnTo>
                    <a:pt x="3843248" y="2979572"/>
                  </a:lnTo>
                  <a:lnTo>
                    <a:pt x="3844645" y="2979801"/>
                  </a:lnTo>
                  <a:lnTo>
                    <a:pt x="3846055" y="2979801"/>
                  </a:lnTo>
                  <a:lnTo>
                    <a:pt x="3846284" y="2980042"/>
                  </a:lnTo>
                  <a:lnTo>
                    <a:pt x="3846982" y="2979102"/>
                  </a:lnTo>
                  <a:lnTo>
                    <a:pt x="3846982" y="2978874"/>
                  </a:lnTo>
                  <a:close/>
                </a:path>
                <a:path w="4195445" h="3138170">
                  <a:moveTo>
                    <a:pt x="3880815" y="3036519"/>
                  </a:moveTo>
                  <a:lnTo>
                    <a:pt x="3880586" y="3034881"/>
                  </a:lnTo>
                  <a:lnTo>
                    <a:pt x="3878491" y="3032087"/>
                  </a:lnTo>
                  <a:lnTo>
                    <a:pt x="3876383" y="3035109"/>
                  </a:lnTo>
                  <a:lnTo>
                    <a:pt x="3875455" y="3037217"/>
                  </a:lnTo>
                  <a:lnTo>
                    <a:pt x="3878948" y="3038386"/>
                  </a:lnTo>
                  <a:lnTo>
                    <a:pt x="3880815" y="3036519"/>
                  </a:lnTo>
                  <a:close/>
                </a:path>
                <a:path w="4195445" h="3138170">
                  <a:moveTo>
                    <a:pt x="3907193" y="3086925"/>
                  </a:moveTo>
                  <a:lnTo>
                    <a:pt x="3904856" y="3084817"/>
                  </a:lnTo>
                  <a:lnTo>
                    <a:pt x="3902519" y="3086925"/>
                  </a:lnTo>
                  <a:lnTo>
                    <a:pt x="3902519" y="3089249"/>
                  </a:lnTo>
                  <a:lnTo>
                    <a:pt x="3904856" y="3091357"/>
                  </a:lnTo>
                  <a:lnTo>
                    <a:pt x="3907193" y="3089249"/>
                  </a:lnTo>
                  <a:lnTo>
                    <a:pt x="3907193" y="3086925"/>
                  </a:lnTo>
                  <a:close/>
                </a:path>
                <a:path w="4195445" h="3138170">
                  <a:moveTo>
                    <a:pt x="3909060" y="3005239"/>
                  </a:moveTo>
                  <a:lnTo>
                    <a:pt x="3908361" y="3003143"/>
                  </a:lnTo>
                  <a:lnTo>
                    <a:pt x="3907891" y="3003143"/>
                  </a:lnTo>
                  <a:lnTo>
                    <a:pt x="3906253" y="3002915"/>
                  </a:lnTo>
                  <a:lnTo>
                    <a:pt x="3904856" y="3003372"/>
                  </a:lnTo>
                  <a:lnTo>
                    <a:pt x="3903459" y="3003613"/>
                  </a:lnTo>
                  <a:lnTo>
                    <a:pt x="3903688" y="3004312"/>
                  </a:lnTo>
                  <a:lnTo>
                    <a:pt x="3903688" y="3005709"/>
                  </a:lnTo>
                  <a:lnTo>
                    <a:pt x="3905326" y="3005937"/>
                  </a:lnTo>
                  <a:lnTo>
                    <a:pt x="3906723" y="3006179"/>
                  </a:lnTo>
                  <a:lnTo>
                    <a:pt x="3908120" y="3006179"/>
                  </a:lnTo>
                  <a:lnTo>
                    <a:pt x="3908361" y="3006407"/>
                  </a:lnTo>
                  <a:lnTo>
                    <a:pt x="3909060" y="3005480"/>
                  </a:lnTo>
                  <a:lnTo>
                    <a:pt x="3909060" y="3005239"/>
                  </a:lnTo>
                  <a:close/>
                </a:path>
                <a:path w="4195445" h="3138170">
                  <a:moveTo>
                    <a:pt x="3916286" y="3040710"/>
                  </a:moveTo>
                  <a:lnTo>
                    <a:pt x="3912552" y="3038614"/>
                  </a:lnTo>
                  <a:lnTo>
                    <a:pt x="3913721" y="3040951"/>
                  </a:lnTo>
                  <a:lnTo>
                    <a:pt x="3911396" y="3043986"/>
                  </a:lnTo>
                  <a:lnTo>
                    <a:pt x="3914889" y="3045155"/>
                  </a:lnTo>
                  <a:lnTo>
                    <a:pt x="3916286" y="3040710"/>
                  </a:lnTo>
                  <a:close/>
                </a:path>
                <a:path w="4195445" h="3138170">
                  <a:moveTo>
                    <a:pt x="3919563" y="2336"/>
                  </a:moveTo>
                  <a:lnTo>
                    <a:pt x="3917454" y="0"/>
                  </a:lnTo>
                  <a:lnTo>
                    <a:pt x="3915130" y="0"/>
                  </a:lnTo>
                  <a:lnTo>
                    <a:pt x="3913022" y="2336"/>
                  </a:lnTo>
                  <a:lnTo>
                    <a:pt x="3915130" y="4673"/>
                  </a:lnTo>
                  <a:lnTo>
                    <a:pt x="3917226" y="4673"/>
                  </a:lnTo>
                  <a:lnTo>
                    <a:pt x="3919563" y="2336"/>
                  </a:lnTo>
                  <a:close/>
                </a:path>
                <a:path w="4195445" h="3138170">
                  <a:moveTo>
                    <a:pt x="3920960" y="2984703"/>
                  </a:moveTo>
                  <a:lnTo>
                    <a:pt x="3917696" y="2983547"/>
                  </a:lnTo>
                  <a:lnTo>
                    <a:pt x="3916286" y="2987979"/>
                  </a:lnTo>
                  <a:lnTo>
                    <a:pt x="3920032" y="2990075"/>
                  </a:lnTo>
                  <a:lnTo>
                    <a:pt x="3918623" y="2987738"/>
                  </a:lnTo>
                  <a:lnTo>
                    <a:pt x="3920960" y="2984703"/>
                  </a:lnTo>
                  <a:close/>
                </a:path>
                <a:path w="4195445" h="3138170">
                  <a:moveTo>
                    <a:pt x="3968102" y="2995447"/>
                  </a:moveTo>
                  <a:lnTo>
                    <a:pt x="3967403" y="2993339"/>
                  </a:lnTo>
                  <a:lnTo>
                    <a:pt x="3966934" y="2993339"/>
                  </a:lnTo>
                  <a:lnTo>
                    <a:pt x="3965295" y="2993110"/>
                  </a:lnTo>
                  <a:lnTo>
                    <a:pt x="3963898" y="2993580"/>
                  </a:lnTo>
                  <a:lnTo>
                    <a:pt x="3962501" y="2993809"/>
                  </a:lnTo>
                  <a:lnTo>
                    <a:pt x="3962501" y="2994507"/>
                  </a:lnTo>
                  <a:lnTo>
                    <a:pt x="3962730" y="2994977"/>
                  </a:lnTo>
                  <a:lnTo>
                    <a:pt x="3962730" y="2995904"/>
                  </a:lnTo>
                  <a:lnTo>
                    <a:pt x="3964368" y="2996146"/>
                  </a:lnTo>
                  <a:lnTo>
                    <a:pt x="3965765" y="2996374"/>
                  </a:lnTo>
                  <a:lnTo>
                    <a:pt x="3967162" y="2996374"/>
                  </a:lnTo>
                  <a:lnTo>
                    <a:pt x="3967403" y="2996615"/>
                  </a:lnTo>
                  <a:lnTo>
                    <a:pt x="3968102" y="2995676"/>
                  </a:lnTo>
                  <a:lnTo>
                    <a:pt x="3968102" y="2995447"/>
                  </a:lnTo>
                  <a:close/>
                </a:path>
                <a:path w="4195445" h="3138170">
                  <a:moveTo>
                    <a:pt x="3978605" y="10502"/>
                  </a:moveTo>
                  <a:lnTo>
                    <a:pt x="3978135" y="9105"/>
                  </a:lnTo>
                  <a:lnTo>
                    <a:pt x="3977894" y="7708"/>
                  </a:lnTo>
                  <a:lnTo>
                    <a:pt x="3976497" y="7708"/>
                  </a:lnTo>
                  <a:lnTo>
                    <a:pt x="3975798" y="7937"/>
                  </a:lnTo>
                  <a:lnTo>
                    <a:pt x="3975570" y="9334"/>
                  </a:lnTo>
                  <a:lnTo>
                    <a:pt x="3975328" y="10972"/>
                  </a:lnTo>
                  <a:lnTo>
                    <a:pt x="3975328" y="12369"/>
                  </a:lnTo>
                  <a:lnTo>
                    <a:pt x="3975100" y="12598"/>
                  </a:lnTo>
                  <a:lnTo>
                    <a:pt x="3976039" y="13309"/>
                  </a:lnTo>
                  <a:lnTo>
                    <a:pt x="3976268" y="13309"/>
                  </a:lnTo>
                  <a:lnTo>
                    <a:pt x="3978364" y="12598"/>
                  </a:lnTo>
                  <a:lnTo>
                    <a:pt x="3978364" y="12141"/>
                  </a:lnTo>
                  <a:lnTo>
                    <a:pt x="3978605" y="10502"/>
                  </a:lnTo>
                  <a:close/>
                </a:path>
                <a:path w="4195445" h="3138170">
                  <a:moveTo>
                    <a:pt x="4007535" y="3004083"/>
                  </a:moveTo>
                  <a:lnTo>
                    <a:pt x="4007307" y="3003372"/>
                  </a:lnTo>
                  <a:lnTo>
                    <a:pt x="4005669" y="3003143"/>
                  </a:lnTo>
                  <a:lnTo>
                    <a:pt x="4004272" y="3002915"/>
                  </a:lnTo>
                  <a:lnTo>
                    <a:pt x="4002875" y="3002915"/>
                  </a:lnTo>
                  <a:lnTo>
                    <a:pt x="4002633" y="3002673"/>
                  </a:lnTo>
                  <a:lnTo>
                    <a:pt x="4001935" y="3003613"/>
                  </a:lnTo>
                  <a:lnTo>
                    <a:pt x="4001935" y="3003842"/>
                  </a:lnTo>
                  <a:lnTo>
                    <a:pt x="4002633" y="3005950"/>
                  </a:lnTo>
                  <a:lnTo>
                    <a:pt x="4003103" y="3005950"/>
                  </a:lnTo>
                  <a:lnTo>
                    <a:pt x="4004741" y="3006179"/>
                  </a:lnTo>
                  <a:lnTo>
                    <a:pt x="4006138" y="3005709"/>
                  </a:lnTo>
                  <a:lnTo>
                    <a:pt x="4007535" y="3005480"/>
                  </a:lnTo>
                  <a:lnTo>
                    <a:pt x="4007535" y="3004083"/>
                  </a:lnTo>
                  <a:close/>
                </a:path>
                <a:path w="4195445" h="3138170">
                  <a:moveTo>
                    <a:pt x="4038104" y="2985414"/>
                  </a:moveTo>
                  <a:lnTo>
                    <a:pt x="4035768" y="2983306"/>
                  </a:lnTo>
                  <a:lnTo>
                    <a:pt x="4033443" y="2985414"/>
                  </a:lnTo>
                  <a:lnTo>
                    <a:pt x="4033443" y="2987510"/>
                  </a:lnTo>
                  <a:lnTo>
                    <a:pt x="4035768" y="2989846"/>
                  </a:lnTo>
                  <a:lnTo>
                    <a:pt x="4038104" y="2987738"/>
                  </a:lnTo>
                  <a:lnTo>
                    <a:pt x="4038104" y="2985414"/>
                  </a:lnTo>
                  <a:close/>
                </a:path>
                <a:path w="4195445" h="3138170">
                  <a:moveTo>
                    <a:pt x="4054208" y="2975140"/>
                  </a:moveTo>
                  <a:lnTo>
                    <a:pt x="4051173" y="2973044"/>
                  </a:lnTo>
                  <a:lnTo>
                    <a:pt x="4049077" y="2971876"/>
                  </a:lnTo>
                  <a:lnTo>
                    <a:pt x="4047909" y="2975610"/>
                  </a:lnTo>
                  <a:lnTo>
                    <a:pt x="4049776" y="2977477"/>
                  </a:lnTo>
                  <a:lnTo>
                    <a:pt x="4051414" y="2977235"/>
                  </a:lnTo>
                  <a:lnTo>
                    <a:pt x="4054208" y="2975140"/>
                  </a:lnTo>
                  <a:close/>
                </a:path>
                <a:path w="4195445" h="3138170">
                  <a:moveTo>
                    <a:pt x="4168089" y="3119831"/>
                  </a:moveTo>
                  <a:lnTo>
                    <a:pt x="4167390" y="3117723"/>
                  </a:lnTo>
                  <a:lnTo>
                    <a:pt x="4166920" y="3117723"/>
                  </a:lnTo>
                  <a:lnTo>
                    <a:pt x="4165295" y="3117494"/>
                  </a:lnTo>
                  <a:lnTo>
                    <a:pt x="4163885" y="3117964"/>
                  </a:lnTo>
                  <a:lnTo>
                    <a:pt x="4162488" y="3118193"/>
                  </a:lnTo>
                  <a:lnTo>
                    <a:pt x="4162488" y="3119590"/>
                  </a:lnTo>
                  <a:lnTo>
                    <a:pt x="4162729" y="3120288"/>
                  </a:lnTo>
                  <a:lnTo>
                    <a:pt x="4164355" y="3120529"/>
                  </a:lnTo>
                  <a:lnTo>
                    <a:pt x="4165752" y="3120758"/>
                  </a:lnTo>
                  <a:lnTo>
                    <a:pt x="4167162" y="3120758"/>
                  </a:lnTo>
                  <a:lnTo>
                    <a:pt x="4167390" y="3120987"/>
                  </a:lnTo>
                  <a:lnTo>
                    <a:pt x="4168089" y="3120059"/>
                  </a:lnTo>
                  <a:lnTo>
                    <a:pt x="4168089" y="3119831"/>
                  </a:lnTo>
                  <a:close/>
                </a:path>
                <a:path w="4195445" h="3138170">
                  <a:moveTo>
                    <a:pt x="4177893" y="2984474"/>
                  </a:moveTo>
                  <a:lnTo>
                    <a:pt x="4176026" y="2982607"/>
                  </a:lnTo>
                  <a:lnTo>
                    <a:pt x="4174388" y="2982836"/>
                  </a:lnTo>
                  <a:lnTo>
                    <a:pt x="4171594" y="2984944"/>
                  </a:lnTo>
                  <a:lnTo>
                    <a:pt x="4174629" y="2987040"/>
                  </a:lnTo>
                  <a:lnTo>
                    <a:pt x="4176725" y="2987979"/>
                  </a:lnTo>
                  <a:lnTo>
                    <a:pt x="4177893" y="2984474"/>
                  </a:lnTo>
                  <a:close/>
                </a:path>
                <a:path w="4195445" h="3138170">
                  <a:moveTo>
                    <a:pt x="4194924" y="2966745"/>
                  </a:moveTo>
                  <a:lnTo>
                    <a:pt x="4194454" y="2965335"/>
                  </a:lnTo>
                  <a:lnTo>
                    <a:pt x="4194225" y="2963938"/>
                  </a:lnTo>
                  <a:lnTo>
                    <a:pt x="4193527" y="2964167"/>
                  </a:lnTo>
                  <a:lnTo>
                    <a:pt x="4192130" y="2964167"/>
                  </a:lnTo>
                  <a:lnTo>
                    <a:pt x="4191889" y="2965805"/>
                  </a:lnTo>
                  <a:lnTo>
                    <a:pt x="4191660" y="2967202"/>
                  </a:lnTo>
                  <a:lnTo>
                    <a:pt x="4191660" y="2968612"/>
                  </a:lnTo>
                  <a:lnTo>
                    <a:pt x="4191431" y="2968841"/>
                  </a:lnTo>
                  <a:lnTo>
                    <a:pt x="4192359" y="2969539"/>
                  </a:lnTo>
                  <a:lnTo>
                    <a:pt x="4192600" y="2969539"/>
                  </a:lnTo>
                  <a:lnTo>
                    <a:pt x="4194695" y="2968841"/>
                  </a:lnTo>
                  <a:lnTo>
                    <a:pt x="4194695" y="2968371"/>
                  </a:lnTo>
                  <a:lnTo>
                    <a:pt x="4194924" y="296674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28" name="object 128"/>
            <p:cNvSpPr/>
            <p:nvPr/>
          </p:nvSpPr>
          <p:spPr>
            <a:xfrm>
              <a:off x="1344980" y="4101883"/>
              <a:ext cx="4362450" cy="3272154"/>
            </a:xfrm>
            <a:custGeom>
              <a:avLst/>
              <a:gdLst/>
              <a:ahLst/>
              <a:cxnLst/>
              <a:rect l="l" t="t" r="r" b="b"/>
              <a:pathLst>
                <a:path w="4362450" h="3272154">
                  <a:moveTo>
                    <a:pt x="5600" y="9804"/>
                  </a:moveTo>
                  <a:lnTo>
                    <a:pt x="4902" y="7708"/>
                  </a:lnTo>
                  <a:lnTo>
                    <a:pt x="4432" y="7708"/>
                  </a:lnTo>
                  <a:lnTo>
                    <a:pt x="2806" y="7467"/>
                  </a:lnTo>
                  <a:lnTo>
                    <a:pt x="1409" y="7937"/>
                  </a:lnTo>
                  <a:lnTo>
                    <a:pt x="0" y="8166"/>
                  </a:lnTo>
                  <a:lnTo>
                    <a:pt x="0" y="9334"/>
                  </a:lnTo>
                  <a:lnTo>
                    <a:pt x="241" y="10274"/>
                  </a:lnTo>
                  <a:lnTo>
                    <a:pt x="1638" y="10502"/>
                  </a:lnTo>
                  <a:lnTo>
                    <a:pt x="3276" y="10744"/>
                  </a:lnTo>
                  <a:lnTo>
                    <a:pt x="4673" y="10744"/>
                  </a:lnTo>
                  <a:lnTo>
                    <a:pt x="4902" y="10972"/>
                  </a:lnTo>
                  <a:lnTo>
                    <a:pt x="5600" y="10033"/>
                  </a:lnTo>
                  <a:lnTo>
                    <a:pt x="5600" y="9804"/>
                  </a:lnTo>
                  <a:close/>
                </a:path>
                <a:path w="4362450" h="3272154">
                  <a:moveTo>
                    <a:pt x="124155" y="10744"/>
                  </a:moveTo>
                  <a:lnTo>
                    <a:pt x="123685" y="9334"/>
                  </a:lnTo>
                  <a:lnTo>
                    <a:pt x="123456" y="7937"/>
                  </a:lnTo>
                  <a:lnTo>
                    <a:pt x="122047" y="7937"/>
                  </a:lnTo>
                  <a:lnTo>
                    <a:pt x="121348" y="8166"/>
                  </a:lnTo>
                  <a:lnTo>
                    <a:pt x="121119" y="9804"/>
                  </a:lnTo>
                  <a:lnTo>
                    <a:pt x="120891" y="11201"/>
                  </a:lnTo>
                  <a:lnTo>
                    <a:pt x="120891" y="12611"/>
                  </a:lnTo>
                  <a:lnTo>
                    <a:pt x="120650" y="12839"/>
                  </a:lnTo>
                  <a:lnTo>
                    <a:pt x="121589" y="13538"/>
                  </a:lnTo>
                  <a:lnTo>
                    <a:pt x="121818" y="13538"/>
                  </a:lnTo>
                  <a:lnTo>
                    <a:pt x="123913" y="12839"/>
                  </a:lnTo>
                  <a:lnTo>
                    <a:pt x="123913" y="12369"/>
                  </a:lnTo>
                  <a:lnTo>
                    <a:pt x="124155" y="10744"/>
                  </a:lnTo>
                  <a:close/>
                </a:path>
                <a:path w="4362450" h="3272154">
                  <a:moveTo>
                    <a:pt x="183197" y="3203143"/>
                  </a:moveTo>
                  <a:lnTo>
                    <a:pt x="182727" y="3201733"/>
                  </a:lnTo>
                  <a:lnTo>
                    <a:pt x="182499" y="3200336"/>
                  </a:lnTo>
                  <a:lnTo>
                    <a:pt x="181089" y="3200336"/>
                  </a:lnTo>
                  <a:lnTo>
                    <a:pt x="180390" y="3200565"/>
                  </a:lnTo>
                  <a:lnTo>
                    <a:pt x="180162" y="3201974"/>
                  </a:lnTo>
                  <a:lnTo>
                    <a:pt x="179920" y="3203600"/>
                  </a:lnTo>
                  <a:lnTo>
                    <a:pt x="179920" y="3205010"/>
                  </a:lnTo>
                  <a:lnTo>
                    <a:pt x="179692" y="3205238"/>
                  </a:lnTo>
                  <a:lnTo>
                    <a:pt x="180632" y="3205937"/>
                  </a:lnTo>
                  <a:lnTo>
                    <a:pt x="180860" y="3205937"/>
                  </a:lnTo>
                  <a:lnTo>
                    <a:pt x="182956" y="3205238"/>
                  </a:lnTo>
                  <a:lnTo>
                    <a:pt x="182956" y="3204768"/>
                  </a:lnTo>
                  <a:lnTo>
                    <a:pt x="183197" y="3203143"/>
                  </a:lnTo>
                  <a:close/>
                </a:path>
                <a:path w="4362450" h="3272154">
                  <a:moveTo>
                    <a:pt x="354253" y="3260775"/>
                  </a:moveTo>
                  <a:lnTo>
                    <a:pt x="351917" y="3258680"/>
                  </a:lnTo>
                  <a:lnTo>
                    <a:pt x="349580" y="3261004"/>
                  </a:lnTo>
                  <a:lnTo>
                    <a:pt x="349580" y="3263112"/>
                  </a:lnTo>
                  <a:lnTo>
                    <a:pt x="351917" y="3265208"/>
                  </a:lnTo>
                  <a:lnTo>
                    <a:pt x="354253" y="3263112"/>
                  </a:lnTo>
                  <a:lnTo>
                    <a:pt x="354253" y="3260775"/>
                  </a:lnTo>
                  <a:close/>
                </a:path>
                <a:path w="4362450" h="3272154">
                  <a:moveTo>
                    <a:pt x="368020" y="451561"/>
                  </a:moveTo>
                  <a:lnTo>
                    <a:pt x="364515" y="450164"/>
                  </a:lnTo>
                  <a:lnTo>
                    <a:pt x="362648" y="452259"/>
                  </a:lnTo>
                  <a:lnTo>
                    <a:pt x="362877" y="453898"/>
                  </a:lnTo>
                  <a:lnTo>
                    <a:pt x="364985" y="456692"/>
                  </a:lnTo>
                  <a:lnTo>
                    <a:pt x="367080" y="453656"/>
                  </a:lnTo>
                  <a:lnTo>
                    <a:pt x="368020" y="451561"/>
                  </a:lnTo>
                  <a:close/>
                </a:path>
                <a:path w="4362450" h="3272154">
                  <a:moveTo>
                    <a:pt x="382714" y="8877"/>
                  </a:moveTo>
                  <a:lnTo>
                    <a:pt x="378282" y="7467"/>
                  </a:lnTo>
                  <a:lnTo>
                    <a:pt x="376415" y="10744"/>
                  </a:lnTo>
                  <a:lnTo>
                    <a:pt x="378523" y="10033"/>
                  </a:lnTo>
                  <a:lnTo>
                    <a:pt x="381546" y="12369"/>
                  </a:lnTo>
                  <a:lnTo>
                    <a:pt x="382333" y="10033"/>
                  </a:lnTo>
                  <a:lnTo>
                    <a:pt x="382714" y="8877"/>
                  </a:lnTo>
                  <a:close/>
                </a:path>
                <a:path w="4362450" h="3272154">
                  <a:moveTo>
                    <a:pt x="389483" y="3144101"/>
                  </a:moveTo>
                  <a:lnTo>
                    <a:pt x="387388" y="3143859"/>
                  </a:lnTo>
                  <a:lnTo>
                    <a:pt x="386448" y="3145028"/>
                  </a:lnTo>
                  <a:lnTo>
                    <a:pt x="386219" y="3146666"/>
                  </a:lnTo>
                  <a:lnTo>
                    <a:pt x="385978" y="3148761"/>
                  </a:lnTo>
                  <a:lnTo>
                    <a:pt x="386448" y="3150857"/>
                  </a:lnTo>
                  <a:lnTo>
                    <a:pt x="389483" y="3150628"/>
                  </a:lnTo>
                  <a:lnTo>
                    <a:pt x="389483" y="3144101"/>
                  </a:lnTo>
                  <a:close/>
                </a:path>
                <a:path w="4362450" h="3272154">
                  <a:moveTo>
                    <a:pt x="392988" y="3177933"/>
                  </a:moveTo>
                  <a:lnTo>
                    <a:pt x="392049" y="3177235"/>
                  </a:lnTo>
                  <a:lnTo>
                    <a:pt x="391820" y="3177235"/>
                  </a:lnTo>
                  <a:lnTo>
                    <a:pt x="389712" y="3177933"/>
                  </a:lnTo>
                  <a:lnTo>
                    <a:pt x="389712" y="3178403"/>
                  </a:lnTo>
                  <a:lnTo>
                    <a:pt x="389483" y="3180029"/>
                  </a:lnTo>
                  <a:lnTo>
                    <a:pt x="389953" y="3181439"/>
                  </a:lnTo>
                  <a:lnTo>
                    <a:pt x="390182" y="3182836"/>
                  </a:lnTo>
                  <a:lnTo>
                    <a:pt x="391579" y="3182836"/>
                  </a:lnTo>
                  <a:lnTo>
                    <a:pt x="392290" y="3182594"/>
                  </a:lnTo>
                  <a:lnTo>
                    <a:pt x="392518" y="3181197"/>
                  </a:lnTo>
                  <a:lnTo>
                    <a:pt x="392747" y="3179572"/>
                  </a:lnTo>
                  <a:lnTo>
                    <a:pt x="392747" y="3178162"/>
                  </a:lnTo>
                  <a:lnTo>
                    <a:pt x="392988" y="3177933"/>
                  </a:lnTo>
                  <a:close/>
                </a:path>
                <a:path w="4362450" h="3272154">
                  <a:moveTo>
                    <a:pt x="409321" y="3171863"/>
                  </a:moveTo>
                  <a:lnTo>
                    <a:pt x="406984" y="3169526"/>
                  </a:lnTo>
                  <a:lnTo>
                    <a:pt x="404888" y="3169526"/>
                  </a:lnTo>
                  <a:lnTo>
                    <a:pt x="402780" y="3171863"/>
                  </a:lnTo>
                  <a:lnTo>
                    <a:pt x="404888" y="3174200"/>
                  </a:lnTo>
                  <a:lnTo>
                    <a:pt x="407225" y="3174200"/>
                  </a:lnTo>
                  <a:lnTo>
                    <a:pt x="409321" y="3171863"/>
                  </a:lnTo>
                  <a:close/>
                </a:path>
                <a:path w="4362450" h="3272154">
                  <a:moveTo>
                    <a:pt x="422389" y="3234169"/>
                  </a:moveTo>
                  <a:lnTo>
                    <a:pt x="420293" y="3231845"/>
                  </a:lnTo>
                  <a:lnTo>
                    <a:pt x="417957" y="3231845"/>
                  </a:lnTo>
                  <a:lnTo>
                    <a:pt x="415861" y="3234169"/>
                  </a:lnTo>
                  <a:lnTo>
                    <a:pt x="417957" y="3236506"/>
                  </a:lnTo>
                  <a:lnTo>
                    <a:pt x="420052" y="3236506"/>
                  </a:lnTo>
                  <a:lnTo>
                    <a:pt x="422389" y="3234169"/>
                  </a:lnTo>
                  <a:close/>
                </a:path>
                <a:path w="4362450" h="3272154">
                  <a:moveTo>
                    <a:pt x="423087" y="245503"/>
                  </a:moveTo>
                  <a:lnTo>
                    <a:pt x="420751" y="243395"/>
                  </a:lnTo>
                  <a:lnTo>
                    <a:pt x="418426" y="245503"/>
                  </a:lnTo>
                  <a:lnTo>
                    <a:pt x="418426" y="247840"/>
                  </a:lnTo>
                  <a:lnTo>
                    <a:pt x="420751" y="249936"/>
                  </a:lnTo>
                  <a:lnTo>
                    <a:pt x="423087" y="247840"/>
                  </a:lnTo>
                  <a:lnTo>
                    <a:pt x="423087" y="245503"/>
                  </a:lnTo>
                  <a:close/>
                </a:path>
                <a:path w="4362450" h="3272154">
                  <a:moveTo>
                    <a:pt x="501726" y="3249815"/>
                  </a:moveTo>
                  <a:lnTo>
                    <a:pt x="501497" y="3248177"/>
                  </a:lnTo>
                  <a:lnTo>
                    <a:pt x="499402" y="3245370"/>
                  </a:lnTo>
                  <a:lnTo>
                    <a:pt x="497293" y="3248406"/>
                  </a:lnTo>
                  <a:lnTo>
                    <a:pt x="496366" y="3250514"/>
                  </a:lnTo>
                  <a:lnTo>
                    <a:pt x="499859" y="3251682"/>
                  </a:lnTo>
                  <a:lnTo>
                    <a:pt x="501726" y="3249815"/>
                  </a:lnTo>
                  <a:close/>
                </a:path>
                <a:path w="4362450" h="3272154">
                  <a:moveTo>
                    <a:pt x="628916" y="3181667"/>
                  </a:moveTo>
                  <a:lnTo>
                    <a:pt x="626808" y="3179330"/>
                  </a:lnTo>
                  <a:lnTo>
                    <a:pt x="624484" y="3179330"/>
                  </a:lnTo>
                  <a:lnTo>
                    <a:pt x="622376" y="3181667"/>
                  </a:lnTo>
                  <a:lnTo>
                    <a:pt x="624484" y="3184004"/>
                  </a:lnTo>
                  <a:lnTo>
                    <a:pt x="626579" y="3184004"/>
                  </a:lnTo>
                  <a:lnTo>
                    <a:pt x="628916" y="3181667"/>
                  </a:lnTo>
                  <a:close/>
                </a:path>
                <a:path w="4362450" h="3272154">
                  <a:moveTo>
                    <a:pt x="644779" y="3187966"/>
                  </a:moveTo>
                  <a:lnTo>
                    <a:pt x="644550" y="3187268"/>
                  </a:lnTo>
                  <a:lnTo>
                    <a:pt x="643153" y="3187039"/>
                  </a:lnTo>
                  <a:lnTo>
                    <a:pt x="641515" y="3186798"/>
                  </a:lnTo>
                  <a:lnTo>
                    <a:pt x="640118" y="3186798"/>
                  </a:lnTo>
                  <a:lnTo>
                    <a:pt x="639889" y="3186569"/>
                  </a:lnTo>
                  <a:lnTo>
                    <a:pt x="639178" y="3187496"/>
                  </a:lnTo>
                  <a:lnTo>
                    <a:pt x="639178" y="3187738"/>
                  </a:lnTo>
                  <a:lnTo>
                    <a:pt x="639889" y="3189833"/>
                  </a:lnTo>
                  <a:lnTo>
                    <a:pt x="640346" y="3189833"/>
                  </a:lnTo>
                  <a:lnTo>
                    <a:pt x="641985" y="3190075"/>
                  </a:lnTo>
                  <a:lnTo>
                    <a:pt x="643382" y="3189605"/>
                  </a:lnTo>
                  <a:lnTo>
                    <a:pt x="644779" y="3189363"/>
                  </a:lnTo>
                  <a:lnTo>
                    <a:pt x="644779" y="3187966"/>
                  </a:lnTo>
                  <a:close/>
                </a:path>
                <a:path w="4362450" h="3272154">
                  <a:moveTo>
                    <a:pt x="668350" y="3239071"/>
                  </a:moveTo>
                  <a:lnTo>
                    <a:pt x="667880" y="3237674"/>
                  </a:lnTo>
                  <a:lnTo>
                    <a:pt x="667651" y="3236277"/>
                  </a:lnTo>
                  <a:lnTo>
                    <a:pt x="666254" y="3236277"/>
                  </a:lnTo>
                  <a:lnTo>
                    <a:pt x="665556" y="3236506"/>
                  </a:lnTo>
                  <a:lnTo>
                    <a:pt x="665314" y="3237903"/>
                  </a:lnTo>
                  <a:lnTo>
                    <a:pt x="665086" y="3239541"/>
                  </a:lnTo>
                  <a:lnTo>
                    <a:pt x="665086" y="3240938"/>
                  </a:lnTo>
                  <a:lnTo>
                    <a:pt x="664857" y="3241179"/>
                  </a:lnTo>
                  <a:lnTo>
                    <a:pt x="665784" y="3241878"/>
                  </a:lnTo>
                  <a:lnTo>
                    <a:pt x="666026" y="3241878"/>
                  </a:lnTo>
                  <a:lnTo>
                    <a:pt x="668121" y="3241179"/>
                  </a:lnTo>
                  <a:lnTo>
                    <a:pt x="668121" y="3240709"/>
                  </a:lnTo>
                  <a:lnTo>
                    <a:pt x="668350" y="3239071"/>
                  </a:lnTo>
                  <a:close/>
                </a:path>
                <a:path w="4362450" h="3272154">
                  <a:moveTo>
                    <a:pt x="782472" y="3166033"/>
                  </a:moveTo>
                  <a:lnTo>
                    <a:pt x="781761" y="3163925"/>
                  </a:lnTo>
                  <a:lnTo>
                    <a:pt x="781304" y="3163925"/>
                  </a:lnTo>
                  <a:lnTo>
                    <a:pt x="779665" y="3163697"/>
                  </a:lnTo>
                  <a:lnTo>
                    <a:pt x="778268" y="3164167"/>
                  </a:lnTo>
                  <a:lnTo>
                    <a:pt x="776871" y="3164395"/>
                  </a:lnTo>
                  <a:lnTo>
                    <a:pt x="776871" y="3165805"/>
                  </a:lnTo>
                  <a:lnTo>
                    <a:pt x="777100" y="3166503"/>
                  </a:lnTo>
                  <a:lnTo>
                    <a:pt x="778497" y="3166732"/>
                  </a:lnTo>
                  <a:lnTo>
                    <a:pt x="780135" y="3166961"/>
                  </a:lnTo>
                  <a:lnTo>
                    <a:pt x="781532" y="3166961"/>
                  </a:lnTo>
                  <a:lnTo>
                    <a:pt x="781761" y="3167202"/>
                  </a:lnTo>
                  <a:lnTo>
                    <a:pt x="782472" y="3166262"/>
                  </a:lnTo>
                  <a:lnTo>
                    <a:pt x="782472" y="3166033"/>
                  </a:lnTo>
                  <a:close/>
                </a:path>
                <a:path w="4362450" h="3272154">
                  <a:moveTo>
                    <a:pt x="940917" y="3254248"/>
                  </a:moveTo>
                  <a:lnTo>
                    <a:pt x="938593" y="3252139"/>
                  </a:lnTo>
                  <a:lnTo>
                    <a:pt x="936256" y="3254476"/>
                  </a:lnTo>
                  <a:lnTo>
                    <a:pt x="936256" y="3256572"/>
                  </a:lnTo>
                  <a:lnTo>
                    <a:pt x="938593" y="3258680"/>
                  </a:lnTo>
                  <a:lnTo>
                    <a:pt x="940917" y="3256572"/>
                  </a:lnTo>
                  <a:lnTo>
                    <a:pt x="940917" y="3254248"/>
                  </a:lnTo>
                  <a:close/>
                </a:path>
                <a:path w="4362450" h="3272154">
                  <a:moveTo>
                    <a:pt x="998791" y="3269881"/>
                  </a:moveTo>
                  <a:lnTo>
                    <a:pt x="998562" y="3269183"/>
                  </a:lnTo>
                  <a:lnTo>
                    <a:pt x="997165" y="3268942"/>
                  </a:lnTo>
                  <a:lnTo>
                    <a:pt x="995527" y="3268713"/>
                  </a:lnTo>
                  <a:lnTo>
                    <a:pt x="994130" y="3268713"/>
                  </a:lnTo>
                  <a:lnTo>
                    <a:pt x="993889" y="3268484"/>
                  </a:lnTo>
                  <a:lnTo>
                    <a:pt x="993190" y="3269411"/>
                  </a:lnTo>
                  <a:lnTo>
                    <a:pt x="993190" y="3269640"/>
                  </a:lnTo>
                  <a:lnTo>
                    <a:pt x="993889" y="3271748"/>
                  </a:lnTo>
                  <a:lnTo>
                    <a:pt x="994359" y="3271748"/>
                  </a:lnTo>
                  <a:lnTo>
                    <a:pt x="995997" y="3271977"/>
                  </a:lnTo>
                  <a:lnTo>
                    <a:pt x="997394" y="3271507"/>
                  </a:lnTo>
                  <a:lnTo>
                    <a:pt x="998791" y="3271278"/>
                  </a:lnTo>
                  <a:lnTo>
                    <a:pt x="998791" y="3269881"/>
                  </a:lnTo>
                  <a:close/>
                </a:path>
                <a:path w="4362450" h="3272154">
                  <a:moveTo>
                    <a:pt x="1015834" y="5842"/>
                  </a:moveTo>
                  <a:lnTo>
                    <a:pt x="1012799" y="3733"/>
                  </a:lnTo>
                  <a:lnTo>
                    <a:pt x="1010691" y="2806"/>
                  </a:lnTo>
                  <a:lnTo>
                    <a:pt x="1009523" y="6299"/>
                  </a:lnTo>
                  <a:lnTo>
                    <a:pt x="1011389" y="8166"/>
                  </a:lnTo>
                  <a:lnTo>
                    <a:pt x="1013028" y="7937"/>
                  </a:lnTo>
                  <a:lnTo>
                    <a:pt x="1015834" y="5842"/>
                  </a:lnTo>
                  <a:close/>
                </a:path>
                <a:path w="4362450" h="3272154">
                  <a:moveTo>
                    <a:pt x="1020267" y="3178632"/>
                  </a:moveTo>
                  <a:lnTo>
                    <a:pt x="1016762" y="3177235"/>
                  </a:lnTo>
                  <a:lnTo>
                    <a:pt x="1014895" y="3179102"/>
                  </a:lnTo>
                  <a:lnTo>
                    <a:pt x="1015123" y="3180740"/>
                  </a:lnTo>
                  <a:lnTo>
                    <a:pt x="1017231" y="3183534"/>
                  </a:lnTo>
                  <a:lnTo>
                    <a:pt x="1019327" y="3180740"/>
                  </a:lnTo>
                  <a:lnTo>
                    <a:pt x="1020267" y="3178632"/>
                  </a:lnTo>
                  <a:close/>
                </a:path>
                <a:path w="4362450" h="3272154">
                  <a:moveTo>
                    <a:pt x="1098207" y="3205238"/>
                  </a:moveTo>
                  <a:lnTo>
                    <a:pt x="1095870" y="3203143"/>
                  </a:lnTo>
                  <a:lnTo>
                    <a:pt x="1093533" y="3205238"/>
                  </a:lnTo>
                  <a:lnTo>
                    <a:pt x="1093533" y="3207334"/>
                  </a:lnTo>
                  <a:lnTo>
                    <a:pt x="1095870" y="3209671"/>
                  </a:lnTo>
                  <a:lnTo>
                    <a:pt x="1098207" y="3207575"/>
                  </a:lnTo>
                  <a:lnTo>
                    <a:pt x="1098207" y="3205238"/>
                  </a:lnTo>
                  <a:close/>
                </a:path>
                <a:path w="4362450" h="3272154">
                  <a:moveTo>
                    <a:pt x="1188745" y="448995"/>
                  </a:moveTo>
                  <a:lnTo>
                    <a:pt x="1188046" y="446887"/>
                  </a:lnTo>
                  <a:lnTo>
                    <a:pt x="1187589" y="446887"/>
                  </a:lnTo>
                  <a:lnTo>
                    <a:pt x="1185951" y="446659"/>
                  </a:lnTo>
                  <a:lnTo>
                    <a:pt x="1184554" y="447128"/>
                  </a:lnTo>
                  <a:lnTo>
                    <a:pt x="1183144" y="447357"/>
                  </a:lnTo>
                  <a:lnTo>
                    <a:pt x="1183144" y="448525"/>
                  </a:lnTo>
                  <a:lnTo>
                    <a:pt x="1183386" y="449465"/>
                  </a:lnTo>
                  <a:lnTo>
                    <a:pt x="1184783" y="449694"/>
                  </a:lnTo>
                  <a:lnTo>
                    <a:pt x="1186421" y="449922"/>
                  </a:lnTo>
                  <a:lnTo>
                    <a:pt x="1187818" y="449922"/>
                  </a:lnTo>
                  <a:lnTo>
                    <a:pt x="1188046" y="450164"/>
                  </a:lnTo>
                  <a:lnTo>
                    <a:pt x="1188745" y="449224"/>
                  </a:lnTo>
                  <a:lnTo>
                    <a:pt x="1188745" y="448995"/>
                  </a:lnTo>
                  <a:close/>
                </a:path>
                <a:path w="4362450" h="3272154">
                  <a:moveTo>
                    <a:pt x="1290967" y="3211068"/>
                  </a:moveTo>
                  <a:lnTo>
                    <a:pt x="1288161" y="3209201"/>
                  </a:lnTo>
                  <a:lnTo>
                    <a:pt x="1286065" y="3208274"/>
                  </a:lnTo>
                  <a:lnTo>
                    <a:pt x="1284427" y="3212007"/>
                  </a:lnTo>
                  <a:lnTo>
                    <a:pt x="1286535" y="3212935"/>
                  </a:lnTo>
                  <a:lnTo>
                    <a:pt x="1288402" y="3213633"/>
                  </a:lnTo>
                  <a:lnTo>
                    <a:pt x="1290967" y="3211068"/>
                  </a:lnTo>
                  <a:close/>
                </a:path>
                <a:path w="4362450" h="3272154">
                  <a:moveTo>
                    <a:pt x="1353972" y="3182366"/>
                  </a:moveTo>
                  <a:lnTo>
                    <a:pt x="1351635" y="3180029"/>
                  </a:lnTo>
                  <a:lnTo>
                    <a:pt x="1349311" y="3182137"/>
                  </a:lnTo>
                  <a:lnTo>
                    <a:pt x="1349311" y="3184474"/>
                  </a:lnTo>
                  <a:lnTo>
                    <a:pt x="1351635" y="3186569"/>
                  </a:lnTo>
                  <a:lnTo>
                    <a:pt x="1353972" y="3184461"/>
                  </a:lnTo>
                  <a:lnTo>
                    <a:pt x="1353972" y="3182366"/>
                  </a:lnTo>
                  <a:close/>
                </a:path>
                <a:path w="4362450" h="3272154">
                  <a:moveTo>
                    <a:pt x="1438452" y="8636"/>
                  </a:moveTo>
                  <a:lnTo>
                    <a:pt x="1437513" y="7937"/>
                  </a:lnTo>
                  <a:lnTo>
                    <a:pt x="1437284" y="7937"/>
                  </a:lnTo>
                  <a:lnTo>
                    <a:pt x="1435188" y="8636"/>
                  </a:lnTo>
                  <a:lnTo>
                    <a:pt x="1435188" y="9105"/>
                  </a:lnTo>
                  <a:lnTo>
                    <a:pt x="1434947" y="10744"/>
                  </a:lnTo>
                  <a:lnTo>
                    <a:pt x="1435417" y="12141"/>
                  </a:lnTo>
                  <a:lnTo>
                    <a:pt x="1435646" y="13538"/>
                  </a:lnTo>
                  <a:lnTo>
                    <a:pt x="1437043" y="13538"/>
                  </a:lnTo>
                  <a:lnTo>
                    <a:pt x="1437754" y="13309"/>
                  </a:lnTo>
                  <a:lnTo>
                    <a:pt x="1437982" y="11899"/>
                  </a:lnTo>
                  <a:lnTo>
                    <a:pt x="1438211" y="10274"/>
                  </a:lnTo>
                  <a:lnTo>
                    <a:pt x="1438211" y="8877"/>
                  </a:lnTo>
                  <a:lnTo>
                    <a:pt x="1438452" y="8636"/>
                  </a:lnTo>
                  <a:close/>
                </a:path>
                <a:path w="4362450" h="3272154">
                  <a:moveTo>
                    <a:pt x="1484884" y="3200565"/>
                  </a:moveTo>
                  <a:lnTo>
                    <a:pt x="1484655" y="3198939"/>
                  </a:lnTo>
                  <a:lnTo>
                    <a:pt x="1482559" y="3196132"/>
                  </a:lnTo>
                  <a:lnTo>
                    <a:pt x="1480451" y="3199168"/>
                  </a:lnTo>
                  <a:lnTo>
                    <a:pt x="1479524" y="3201276"/>
                  </a:lnTo>
                  <a:lnTo>
                    <a:pt x="1483017" y="3202432"/>
                  </a:lnTo>
                  <a:lnTo>
                    <a:pt x="1484884" y="3200565"/>
                  </a:lnTo>
                  <a:close/>
                </a:path>
                <a:path w="4362450" h="3272154">
                  <a:moveTo>
                    <a:pt x="1549996" y="3187966"/>
                  </a:moveTo>
                  <a:lnTo>
                    <a:pt x="1549057" y="3187268"/>
                  </a:lnTo>
                  <a:lnTo>
                    <a:pt x="1548828" y="3187268"/>
                  </a:lnTo>
                  <a:lnTo>
                    <a:pt x="1546733" y="3187966"/>
                  </a:lnTo>
                  <a:lnTo>
                    <a:pt x="1546733" y="3188436"/>
                  </a:lnTo>
                  <a:lnTo>
                    <a:pt x="1546491" y="3190075"/>
                  </a:lnTo>
                  <a:lnTo>
                    <a:pt x="1546961" y="3191472"/>
                  </a:lnTo>
                  <a:lnTo>
                    <a:pt x="1547190" y="3192869"/>
                  </a:lnTo>
                  <a:lnTo>
                    <a:pt x="1547901" y="3192640"/>
                  </a:lnTo>
                  <a:lnTo>
                    <a:pt x="1549298" y="3192640"/>
                  </a:lnTo>
                  <a:lnTo>
                    <a:pt x="1549527" y="3191002"/>
                  </a:lnTo>
                  <a:lnTo>
                    <a:pt x="1549768" y="3189605"/>
                  </a:lnTo>
                  <a:lnTo>
                    <a:pt x="1549768" y="3188195"/>
                  </a:lnTo>
                  <a:lnTo>
                    <a:pt x="1549996" y="3187966"/>
                  </a:lnTo>
                  <a:close/>
                </a:path>
                <a:path w="4362450" h="3272154">
                  <a:moveTo>
                    <a:pt x="1645678" y="3182137"/>
                  </a:moveTo>
                  <a:lnTo>
                    <a:pt x="1643341" y="3180029"/>
                  </a:lnTo>
                  <a:lnTo>
                    <a:pt x="1640776" y="3182366"/>
                  </a:lnTo>
                  <a:lnTo>
                    <a:pt x="1640776" y="3184461"/>
                  </a:lnTo>
                  <a:lnTo>
                    <a:pt x="1643341" y="3186569"/>
                  </a:lnTo>
                  <a:lnTo>
                    <a:pt x="1645678" y="3184474"/>
                  </a:lnTo>
                  <a:lnTo>
                    <a:pt x="1645678" y="3182137"/>
                  </a:lnTo>
                  <a:close/>
                </a:path>
                <a:path w="4362450" h="3272154">
                  <a:moveTo>
                    <a:pt x="1668538" y="3224834"/>
                  </a:moveTo>
                  <a:lnTo>
                    <a:pt x="1666214" y="3222739"/>
                  </a:lnTo>
                  <a:lnTo>
                    <a:pt x="1663877" y="3224834"/>
                  </a:lnTo>
                  <a:lnTo>
                    <a:pt x="1663877" y="3227171"/>
                  </a:lnTo>
                  <a:lnTo>
                    <a:pt x="1666214" y="3229267"/>
                  </a:lnTo>
                  <a:lnTo>
                    <a:pt x="1668538" y="3227171"/>
                  </a:lnTo>
                  <a:lnTo>
                    <a:pt x="1668538" y="3224834"/>
                  </a:lnTo>
                  <a:close/>
                </a:path>
                <a:path w="4362450" h="3272154">
                  <a:moveTo>
                    <a:pt x="1671345" y="3177933"/>
                  </a:moveTo>
                  <a:lnTo>
                    <a:pt x="1670405" y="3177235"/>
                  </a:lnTo>
                  <a:lnTo>
                    <a:pt x="1670177" y="3177235"/>
                  </a:lnTo>
                  <a:lnTo>
                    <a:pt x="1668081" y="3177933"/>
                  </a:lnTo>
                  <a:lnTo>
                    <a:pt x="1668081" y="3178403"/>
                  </a:lnTo>
                  <a:lnTo>
                    <a:pt x="1667840" y="3180029"/>
                  </a:lnTo>
                  <a:lnTo>
                    <a:pt x="1668310" y="3181439"/>
                  </a:lnTo>
                  <a:lnTo>
                    <a:pt x="1668538" y="3182836"/>
                  </a:lnTo>
                  <a:lnTo>
                    <a:pt x="1669707" y="3182836"/>
                  </a:lnTo>
                  <a:lnTo>
                    <a:pt x="1670646" y="3182594"/>
                  </a:lnTo>
                  <a:lnTo>
                    <a:pt x="1670875" y="3180969"/>
                  </a:lnTo>
                  <a:lnTo>
                    <a:pt x="1671116" y="3179572"/>
                  </a:lnTo>
                  <a:lnTo>
                    <a:pt x="1671116" y="3178162"/>
                  </a:lnTo>
                  <a:lnTo>
                    <a:pt x="1671345" y="3177933"/>
                  </a:lnTo>
                  <a:close/>
                </a:path>
                <a:path w="4362450" h="3272154">
                  <a:moveTo>
                    <a:pt x="1802257" y="3216198"/>
                  </a:moveTo>
                  <a:lnTo>
                    <a:pt x="1801799" y="3214801"/>
                  </a:lnTo>
                  <a:lnTo>
                    <a:pt x="1801558" y="3213404"/>
                  </a:lnTo>
                  <a:lnTo>
                    <a:pt x="1800161" y="3213404"/>
                  </a:lnTo>
                  <a:lnTo>
                    <a:pt x="1799463" y="3213633"/>
                  </a:lnTo>
                  <a:lnTo>
                    <a:pt x="1799221" y="3215271"/>
                  </a:lnTo>
                  <a:lnTo>
                    <a:pt x="1798993" y="3216668"/>
                  </a:lnTo>
                  <a:lnTo>
                    <a:pt x="1798993" y="3218078"/>
                  </a:lnTo>
                  <a:lnTo>
                    <a:pt x="1798764" y="3218307"/>
                  </a:lnTo>
                  <a:lnTo>
                    <a:pt x="1799691" y="3219005"/>
                  </a:lnTo>
                  <a:lnTo>
                    <a:pt x="1799932" y="3219005"/>
                  </a:lnTo>
                  <a:lnTo>
                    <a:pt x="1802028" y="3218307"/>
                  </a:lnTo>
                  <a:lnTo>
                    <a:pt x="1802028" y="3217837"/>
                  </a:lnTo>
                  <a:lnTo>
                    <a:pt x="1802257" y="3216198"/>
                  </a:lnTo>
                  <a:close/>
                </a:path>
                <a:path w="4362450" h="3272154">
                  <a:moveTo>
                    <a:pt x="1858505" y="3236747"/>
                  </a:moveTo>
                  <a:lnTo>
                    <a:pt x="1858264" y="3235109"/>
                  </a:lnTo>
                  <a:lnTo>
                    <a:pt x="1856168" y="3232302"/>
                  </a:lnTo>
                  <a:lnTo>
                    <a:pt x="1854073" y="3235337"/>
                  </a:lnTo>
                  <a:lnTo>
                    <a:pt x="1853133" y="3237446"/>
                  </a:lnTo>
                  <a:lnTo>
                    <a:pt x="1856638" y="3238614"/>
                  </a:lnTo>
                  <a:lnTo>
                    <a:pt x="1858505" y="3236747"/>
                  </a:lnTo>
                  <a:close/>
                </a:path>
                <a:path w="4362450" h="3272154">
                  <a:moveTo>
                    <a:pt x="1892109" y="3263811"/>
                  </a:moveTo>
                  <a:lnTo>
                    <a:pt x="1888604" y="3262642"/>
                  </a:lnTo>
                  <a:lnTo>
                    <a:pt x="1886737" y="3264509"/>
                  </a:lnTo>
                  <a:lnTo>
                    <a:pt x="1886978" y="3266148"/>
                  </a:lnTo>
                  <a:lnTo>
                    <a:pt x="1889074" y="3268942"/>
                  </a:lnTo>
                  <a:lnTo>
                    <a:pt x="1891169" y="3265906"/>
                  </a:lnTo>
                  <a:lnTo>
                    <a:pt x="1892109" y="3263811"/>
                  </a:lnTo>
                  <a:close/>
                </a:path>
                <a:path w="4362450" h="3272154">
                  <a:moveTo>
                    <a:pt x="1990356" y="2565"/>
                  </a:moveTo>
                  <a:lnTo>
                    <a:pt x="1986622" y="939"/>
                  </a:lnTo>
                  <a:lnTo>
                    <a:pt x="1985683" y="3035"/>
                  </a:lnTo>
                  <a:lnTo>
                    <a:pt x="1984984" y="4902"/>
                  </a:lnTo>
                  <a:lnTo>
                    <a:pt x="1987550" y="7467"/>
                  </a:lnTo>
                  <a:lnTo>
                    <a:pt x="1989416" y="4673"/>
                  </a:lnTo>
                  <a:lnTo>
                    <a:pt x="1990356" y="2565"/>
                  </a:lnTo>
                  <a:close/>
                </a:path>
                <a:path w="4362450" h="3272154">
                  <a:moveTo>
                    <a:pt x="2008784" y="3186569"/>
                  </a:moveTo>
                  <a:lnTo>
                    <a:pt x="2008314" y="3185172"/>
                  </a:lnTo>
                  <a:lnTo>
                    <a:pt x="2008085" y="3183763"/>
                  </a:lnTo>
                  <a:lnTo>
                    <a:pt x="2007387" y="3183763"/>
                  </a:lnTo>
                  <a:lnTo>
                    <a:pt x="2006688" y="3184004"/>
                  </a:lnTo>
                  <a:lnTo>
                    <a:pt x="2005990" y="3184004"/>
                  </a:lnTo>
                  <a:lnTo>
                    <a:pt x="2005749" y="3185630"/>
                  </a:lnTo>
                  <a:lnTo>
                    <a:pt x="2005520" y="3187039"/>
                  </a:lnTo>
                  <a:lnTo>
                    <a:pt x="2005520" y="3188436"/>
                  </a:lnTo>
                  <a:lnTo>
                    <a:pt x="2005291" y="3188665"/>
                  </a:lnTo>
                  <a:lnTo>
                    <a:pt x="2006219" y="3189363"/>
                  </a:lnTo>
                  <a:lnTo>
                    <a:pt x="2006447" y="3189363"/>
                  </a:lnTo>
                  <a:lnTo>
                    <a:pt x="2008555" y="3188665"/>
                  </a:lnTo>
                  <a:lnTo>
                    <a:pt x="2008555" y="3188208"/>
                  </a:lnTo>
                  <a:lnTo>
                    <a:pt x="2008784" y="3186569"/>
                  </a:lnTo>
                  <a:close/>
                </a:path>
                <a:path w="4362450" h="3272154">
                  <a:moveTo>
                    <a:pt x="2058492" y="3185630"/>
                  </a:moveTo>
                  <a:lnTo>
                    <a:pt x="2056155" y="3183534"/>
                  </a:lnTo>
                  <a:lnTo>
                    <a:pt x="2053831" y="3185630"/>
                  </a:lnTo>
                  <a:lnTo>
                    <a:pt x="2053831" y="3187966"/>
                  </a:lnTo>
                  <a:lnTo>
                    <a:pt x="2056155" y="3190075"/>
                  </a:lnTo>
                  <a:lnTo>
                    <a:pt x="2058492" y="3187738"/>
                  </a:lnTo>
                  <a:lnTo>
                    <a:pt x="2058492" y="3185630"/>
                  </a:lnTo>
                  <a:close/>
                </a:path>
                <a:path w="4362450" h="3272154">
                  <a:moveTo>
                    <a:pt x="2103767" y="451561"/>
                  </a:moveTo>
                  <a:lnTo>
                    <a:pt x="2101430" y="449224"/>
                  </a:lnTo>
                  <a:lnTo>
                    <a:pt x="2099335" y="449224"/>
                  </a:lnTo>
                  <a:lnTo>
                    <a:pt x="2097227" y="451561"/>
                  </a:lnTo>
                  <a:lnTo>
                    <a:pt x="2099335" y="453898"/>
                  </a:lnTo>
                  <a:lnTo>
                    <a:pt x="2101659" y="453898"/>
                  </a:lnTo>
                  <a:lnTo>
                    <a:pt x="2103767" y="451561"/>
                  </a:lnTo>
                  <a:close/>
                </a:path>
                <a:path w="4362450" h="3272154">
                  <a:moveTo>
                    <a:pt x="2197112" y="6070"/>
                  </a:moveTo>
                  <a:lnTo>
                    <a:pt x="2194776" y="3035"/>
                  </a:lnTo>
                  <a:lnTo>
                    <a:pt x="2195474" y="939"/>
                  </a:lnTo>
                  <a:lnTo>
                    <a:pt x="2192210" y="2806"/>
                  </a:lnTo>
                  <a:lnTo>
                    <a:pt x="2193607" y="7239"/>
                  </a:lnTo>
                  <a:lnTo>
                    <a:pt x="2197112" y="6070"/>
                  </a:lnTo>
                  <a:close/>
                </a:path>
                <a:path w="4362450" h="3272154">
                  <a:moveTo>
                    <a:pt x="2288819" y="3139198"/>
                  </a:moveTo>
                  <a:lnTo>
                    <a:pt x="2285085" y="3138030"/>
                  </a:lnTo>
                  <a:lnTo>
                    <a:pt x="2283218" y="3139897"/>
                  </a:lnTo>
                  <a:lnTo>
                    <a:pt x="2283460" y="3141535"/>
                  </a:lnTo>
                  <a:lnTo>
                    <a:pt x="2285555" y="3144329"/>
                  </a:lnTo>
                  <a:lnTo>
                    <a:pt x="2287651" y="3141294"/>
                  </a:lnTo>
                  <a:lnTo>
                    <a:pt x="2288819" y="3139198"/>
                  </a:lnTo>
                  <a:close/>
                </a:path>
                <a:path w="4362450" h="3272154">
                  <a:moveTo>
                    <a:pt x="2430945" y="3253549"/>
                  </a:moveTo>
                  <a:lnTo>
                    <a:pt x="2430703" y="3252838"/>
                  </a:lnTo>
                  <a:lnTo>
                    <a:pt x="2429078" y="3252609"/>
                  </a:lnTo>
                  <a:lnTo>
                    <a:pt x="2427668" y="3252381"/>
                  </a:lnTo>
                  <a:lnTo>
                    <a:pt x="2426271" y="3252381"/>
                  </a:lnTo>
                  <a:lnTo>
                    <a:pt x="2426043" y="3252139"/>
                  </a:lnTo>
                  <a:lnTo>
                    <a:pt x="2425344" y="3253079"/>
                  </a:lnTo>
                  <a:lnTo>
                    <a:pt x="2425344" y="3253308"/>
                  </a:lnTo>
                  <a:lnTo>
                    <a:pt x="2426043" y="3255416"/>
                  </a:lnTo>
                  <a:lnTo>
                    <a:pt x="2426500" y="3255416"/>
                  </a:lnTo>
                  <a:lnTo>
                    <a:pt x="2428138" y="3255645"/>
                  </a:lnTo>
                  <a:lnTo>
                    <a:pt x="2429535" y="3255175"/>
                  </a:lnTo>
                  <a:lnTo>
                    <a:pt x="2430945" y="3254946"/>
                  </a:lnTo>
                  <a:lnTo>
                    <a:pt x="2430945" y="3253549"/>
                  </a:lnTo>
                  <a:close/>
                </a:path>
                <a:path w="4362450" h="3272154">
                  <a:moveTo>
                    <a:pt x="2539682" y="3253308"/>
                  </a:moveTo>
                  <a:lnTo>
                    <a:pt x="2538755" y="3252609"/>
                  </a:lnTo>
                  <a:lnTo>
                    <a:pt x="2538514" y="3252609"/>
                  </a:lnTo>
                  <a:lnTo>
                    <a:pt x="2536418" y="3253308"/>
                  </a:lnTo>
                  <a:lnTo>
                    <a:pt x="2536418" y="3253778"/>
                  </a:lnTo>
                  <a:lnTo>
                    <a:pt x="2536190" y="3255416"/>
                  </a:lnTo>
                  <a:lnTo>
                    <a:pt x="2536647" y="3256813"/>
                  </a:lnTo>
                  <a:lnTo>
                    <a:pt x="2536888" y="3258210"/>
                  </a:lnTo>
                  <a:lnTo>
                    <a:pt x="2538285" y="3258210"/>
                  </a:lnTo>
                  <a:lnTo>
                    <a:pt x="2538984" y="3257981"/>
                  </a:lnTo>
                  <a:lnTo>
                    <a:pt x="2539225" y="3256343"/>
                  </a:lnTo>
                  <a:lnTo>
                    <a:pt x="2539454" y="3254946"/>
                  </a:lnTo>
                  <a:lnTo>
                    <a:pt x="2539454" y="3253536"/>
                  </a:lnTo>
                  <a:lnTo>
                    <a:pt x="2539682" y="3253308"/>
                  </a:lnTo>
                  <a:close/>
                </a:path>
                <a:path w="4362450" h="3272154">
                  <a:moveTo>
                    <a:pt x="2566517" y="454126"/>
                  </a:moveTo>
                  <a:lnTo>
                    <a:pt x="2566289" y="452488"/>
                  </a:lnTo>
                  <a:lnTo>
                    <a:pt x="2564193" y="449694"/>
                  </a:lnTo>
                  <a:lnTo>
                    <a:pt x="2562085" y="452729"/>
                  </a:lnTo>
                  <a:lnTo>
                    <a:pt x="2561158" y="454825"/>
                  </a:lnTo>
                  <a:lnTo>
                    <a:pt x="2564650" y="456222"/>
                  </a:lnTo>
                  <a:lnTo>
                    <a:pt x="2566517" y="454126"/>
                  </a:lnTo>
                  <a:close/>
                </a:path>
                <a:path w="4362450" h="3272154">
                  <a:moveTo>
                    <a:pt x="2596159" y="3231375"/>
                  </a:moveTo>
                  <a:lnTo>
                    <a:pt x="2593822" y="3229279"/>
                  </a:lnTo>
                  <a:lnTo>
                    <a:pt x="2591257" y="3231375"/>
                  </a:lnTo>
                  <a:lnTo>
                    <a:pt x="2591257" y="3233712"/>
                  </a:lnTo>
                  <a:lnTo>
                    <a:pt x="2593822" y="3235807"/>
                  </a:lnTo>
                  <a:lnTo>
                    <a:pt x="2596159" y="3233712"/>
                  </a:lnTo>
                  <a:lnTo>
                    <a:pt x="2596159" y="3231375"/>
                  </a:lnTo>
                  <a:close/>
                </a:path>
                <a:path w="4362450" h="3272154">
                  <a:moveTo>
                    <a:pt x="2611564" y="3172104"/>
                  </a:moveTo>
                  <a:lnTo>
                    <a:pt x="2610396" y="3168599"/>
                  </a:lnTo>
                  <a:lnTo>
                    <a:pt x="2607360" y="3170936"/>
                  </a:lnTo>
                  <a:lnTo>
                    <a:pt x="2605265" y="3170237"/>
                  </a:lnTo>
                  <a:lnTo>
                    <a:pt x="2607132" y="3173730"/>
                  </a:lnTo>
                  <a:lnTo>
                    <a:pt x="2611564" y="3172104"/>
                  </a:lnTo>
                  <a:close/>
                </a:path>
                <a:path w="4362450" h="3272154">
                  <a:moveTo>
                    <a:pt x="2619032" y="3185630"/>
                  </a:moveTo>
                  <a:lnTo>
                    <a:pt x="2616695" y="3183534"/>
                  </a:lnTo>
                  <a:lnTo>
                    <a:pt x="2614358" y="3185630"/>
                  </a:lnTo>
                  <a:lnTo>
                    <a:pt x="2614358" y="3187966"/>
                  </a:lnTo>
                  <a:lnTo>
                    <a:pt x="2616695" y="3190075"/>
                  </a:lnTo>
                  <a:lnTo>
                    <a:pt x="2619032" y="3187738"/>
                  </a:lnTo>
                  <a:lnTo>
                    <a:pt x="2619032" y="3185630"/>
                  </a:lnTo>
                  <a:close/>
                </a:path>
                <a:path w="4362450" h="3272154">
                  <a:moveTo>
                    <a:pt x="2729179" y="3175838"/>
                  </a:moveTo>
                  <a:lnTo>
                    <a:pt x="2728480" y="3173730"/>
                  </a:lnTo>
                  <a:lnTo>
                    <a:pt x="2728010" y="3173730"/>
                  </a:lnTo>
                  <a:lnTo>
                    <a:pt x="2726372" y="3173501"/>
                  </a:lnTo>
                  <a:lnTo>
                    <a:pt x="2724975" y="3173971"/>
                  </a:lnTo>
                  <a:lnTo>
                    <a:pt x="2723578" y="3174200"/>
                  </a:lnTo>
                  <a:lnTo>
                    <a:pt x="2723578" y="3174898"/>
                  </a:lnTo>
                  <a:lnTo>
                    <a:pt x="2723807" y="3175597"/>
                  </a:lnTo>
                  <a:lnTo>
                    <a:pt x="2723807" y="3176295"/>
                  </a:lnTo>
                  <a:lnTo>
                    <a:pt x="2725445" y="3176536"/>
                  </a:lnTo>
                  <a:lnTo>
                    <a:pt x="2726842" y="3176765"/>
                  </a:lnTo>
                  <a:lnTo>
                    <a:pt x="2728239" y="3176765"/>
                  </a:lnTo>
                  <a:lnTo>
                    <a:pt x="2728480" y="3177006"/>
                  </a:lnTo>
                  <a:lnTo>
                    <a:pt x="2729179" y="3176066"/>
                  </a:lnTo>
                  <a:lnTo>
                    <a:pt x="2729179" y="3175838"/>
                  </a:lnTo>
                  <a:close/>
                </a:path>
                <a:path w="4362450" h="3272154">
                  <a:moveTo>
                    <a:pt x="2742946" y="3193338"/>
                  </a:moveTo>
                  <a:lnTo>
                    <a:pt x="2740850" y="3193808"/>
                  </a:lnTo>
                  <a:lnTo>
                    <a:pt x="2737815" y="3191700"/>
                  </a:lnTo>
                  <a:lnTo>
                    <a:pt x="2736646" y="3195205"/>
                  </a:lnTo>
                  <a:lnTo>
                    <a:pt x="2741079" y="3196602"/>
                  </a:lnTo>
                  <a:lnTo>
                    <a:pt x="2742679" y="3193808"/>
                  </a:lnTo>
                  <a:lnTo>
                    <a:pt x="2742946" y="3193338"/>
                  </a:lnTo>
                  <a:close/>
                </a:path>
                <a:path w="4362450" h="3272154">
                  <a:moveTo>
                    <a:pt x="2746210" y="3191230"/>
                  </a:moveTo>
                  <a:lnTo>
                    <a:pt x="2744584" y="3186798"/>
                  </a:lnTo>
                  <a:lnTo>
                    <a:pt x="2741777" y="3188436"/>
                  </a:lnTo>
                  <a:lnTo>
                    <a:pt x="2743174" y="3191230"/>
                  </a:lnTo>
                  <a:lnTo>
                    <a:pt x="2742717" y="3193338"/>
                  </a:lnTo>
                  <a:lnTo>
                    <a:pt x="2746210" y="3191230"/>
                  </a:lnTo>
                  <a:close/>
                </a:path>
                <a:path w="4362450" h="3272154">
                  <a:moveTo>
                    <a:pt x="3034652" y="3173501"/>
                  </a:moveTo>
                  <a:lnTo>
                    <a:pt x="3034182" y="3172104"/>
                  </a:lnTo>
                  <a:lnTo>
                    <a:pt x="3033953" y="3170694"/>
                  </a:lnTo>
                  <a:lnTo>
                    <a:pt x="3032544" y="3170694"/>
                  </a:lnTo>
                  <a:lnTo>
                    <a:pt x="3031845" y="3170936"/>
                  </a:lnTo>
                  <a:lnTo>
                    <a:pt x="3031617" y="3172561"/>
                  </a:lnTo>
                  <a:lnTo>
                    <a:pt x="3031388" y="3173971"/>
                  </a:lnTo>
                  <a:lnTo>
                    <a:pt x="3031388" y="3175368"/>
                  </a:lnTo>
                  <a:lnTo>
                    <a:pt x="3031147" y="3175597"/>
                  </a:lnTo>
                  <a:lnTo>
                    <a:pt x="3032087" y="3176295"/>
                  </a:lnTo>
                  <a:lnTo>
                    <a:pt x="3032315" y="3176295"/>
                  </a:lnTo>
                  <a:lnTo>
                    <a:pt x="3034411" y="3175597"/>
                  </a:lnTo>
                  <a:lnTo>
                    <a:pt x="3034411" y="3175139"/>
                  </a:lnTo>
                  <a:lnTo>
                    <a:pt x="3034652" y="3173501"/>
                  </a:lnTo>
                  <a:close/>
                </a:path>
                <a:path w="4362450" h="3272154">
                  <a:moveTo>
                    <a:pt x="3038614" y="3256343"/>
                  </a:moveTo>
                  <a:lnTo>
                    <a:pt x="3038386" y="3254705"/>
                  </a:lnTo>
                  <a:lnTo>
                    <a:pt x="3036278" y="3251911"/>
                  </a:lnTo>
                  <a:lnTo>
                    <a:pt x="3034182" y="3254946"/>
                  </a:lnTo>
                  <a:lnTo>
                    <a:pt x="3033014" y="3257042"/>
                  </a:lnTo>
                  <a:lnTo>
                    <a:pt x="3036747" y="3258210"/>
                  </a:lnTo>
                  <a:lnTo>
                    <a:pt x="3038614" y="3256343"/>
                  </a:lnTo>
                  <a:close/>
                </a:path>
                <a:path w="4362450" h="3272154">
                  <a:moveTo>
                    <a:pt x="3100692" y="3142932"/>
                  </a:moveTo>
                  <a:lnTo>
                    <a:pt x="3098355" y="3140824"/>
                  </a:lnTo>
                  <a:lnTo>
                    <a:pt x="3096018" y="3142932"/>
                  </a:lnTo>
                  <a:lnTo>
                    <a:pt x="3096018" y="3145269"/>
                  </a:lnTo>
                  <a:lnTo>
                    <a:pt x="3098355" y="3147364"/>
                  </a:lnTo>
                  <a:lnTo>
                    <a:pt x="3100692" y="3145269"/>
                  </a:lnTo>
                  <a:lnTo>
                    <a:pt x="3100692" y="3142932"/>
                  </a:lnTo>
                  <a:close/>
                </a:path>
                <a:path w="4362450" h="3272154">
                  <a:moveTo>
                    <a:pt x="3140824" y="3194735"/>
                  </a:moveTo>
                  <a:lnTo>
                    <a:pt x="3137560" y="3193567"/>
                  </a:lnTo>
                  <a:lnTo>
                    <a:pt x="3136163" y="3197999"/>
                  </a:lnTo>
                  <a:lnTo>
                    <a:pt x="3139897" y="3200108"/>
                  </a:lnTo>
                  <a:lnTo>
                    <a:pt x="3138728" y="3197771"/>
                  </a:lnTo>
                  <a:lnTo>
                    <a:pt x="3140824" y="3194735"/>
                  </a:lnTo>
                  <a:close/>
                </a:path>
                <a:path w="4362450" h="3272154">
                  <a:moveTo>
                    <a:pt x="3148761" y="3146425"/>
                  </a:moveTo>
                  <a:lnTo>
                    <a:pt x="3148063" y="3144329"/>
                  </a:lnTo>
                  <a:lnTo>
                    <a:pt x="3147593" y="3144329"/>
                  </a:lnTo>
                  <a:lnTo>
                    <a:pt x="3145967" y="3144101"/>
                  </a:lnTo>
                  <a:lnTo>
                    <a:pt x="3144558" y="3144558"/>
                  </a:lnTo>
                  <a:lnTo>
                    <a:pt x="3143161" y="3144799"/>
                  </a:lnTo>
                  <a:lnTo>
                    <a:pt x="3143161" y="3145967"/>
                  </a:lnTo>
                  <a:lnTo>
                    <a:pt x="3143402" y="3146895"/>
                  </a:lnTo>
                  <a:lnTo>
                    <a:pt x="3145028" y="3147123"/>
                  </a:lnTo>
                  <a:lnTo>
                    <a:pt x="3146425" y="3147364"/>
                  </a:lnTo>
                  <a:lnTo>
                    <a:pt x="3147834" y="3147364"/>
                  </a:lnTo>
                  <a:lnTo>
                    <a:pt x="3148063" y="3147593"/>
                  </a:lnTo>
                  <a:lnTo>
                    <a:pt x="3148761" y="3146666"/>
                  </a:lnTo>
                  <a:lnTo>
                    <a:pt x="3148761" y="3146425"/>
                  </a:lnTo>
                  <a:close/>
                </a:path>
                <a:path w="4362450" h="3272154">
                  <a:moveTo>
                    <a:pt x="3211766" y="3151797"/>
                  </a:moveTo>
                  <a:lnTo>
                    <a:pt x="3210839" y="3151098"/>
                  </a:lnTo>
                  <a:lnTo>
                    <a:pt x="3210598" y="3151098"/>
                  </a:lnTo>
                  <a:lnTo>
                    <a:pt x="3208502" y="3151797"/>
                  </a:lnTo>
                  <a:lnTo>
                    <a:pt x="3208502" y="3152267"/>
                  </a:lnTo>
                  <a:lnTo>
                    <a:pt x="3208274" y="3153892"/>
                  </a:lnTo>
                  <a:lnTo>
                    <a:pt x="3208731" y="3155302"/>
                  </a:lnTo>
                  <a:lnTo>
                    <a:pt x="3208972" y="3156699"/>
                  </a:lnTo>
                  <a:lnTo>
                    <a:pt x="3210369" y="3156699"/>
                  </a:lnTo>
                  <a:lnTo>
                    <a:pt x="3211068" y="3156470"/>
                  </a:lnTo>
                  <a:lnTo>
                    <a:pt x="3211309" y="3154832"/>
                  </a:lnTo>
                  <a:lnTo>
                    <a:pt x="3211538" y="3153435"/>
                  </a:lnTo>
                  <a:lnTo>
                    <a:pt x="3211538" y="3152025"/>
                  </a:lnTo>
                  <a:lnTo>
                    <a:pt x="3211766" y="3151797"/>
                  </a:lnTo>
                  <a:close/>
                </a:path>
                <a:path w="4362450" h="3272154">
                  <a:moveTo>
                    <a:pt x="3222739" y="3159036"/>
                  </a:moveTo>
                  <a:lnTo>
                    <a:pt x="3219234" y="3157626"/>
                  </a:lnTo>
                  <a:lnTo>
                    <a:pt x="3217367" y="3159493"/>
                  </a:lnTo>
                  <a:lnTo>
                    <a:pt x="3217608" y="3161131"/>
                  </a:lnTo>
                  <a:lnTo>
                    <a:pt x="3219704" y="3163938"/>
                  </a:lnTo>
                  <a:lnTo>
                    <a:pt x="3221799" y="3160903"/>
                  </a:lnTo>
                  <a:lnTo>
                    <a:pt x="3222739" y="3159036"/>
                  </a:lnTo>
                  <a:close/>
                </a:path>
                <a:path w="4362450" h="3272154">
                  <a:moveTo>
                    <a:pt x="3303486" y="3226003"/>
                  </a:moveTo>
                  <a:lnTo>
                    <a:pt x="3303016" y="3224606"/>
                  </a:lnTo>
                  <a:lnTo>
                    <a:pt x="3302787" y="3223209"/>
                  </a:lnTo>
                  <a:lnTo>
                    <a:pt x="3301377" y="3223209"/>
                  </a:lnTo>
                  <a:lnTo>
                    <a:pt x="3300679" y="3223437"/>
                  </a:lnTo>
                  <a:lnTo>
                    <a:pt x="3300450" y="3225076"/>
                  </a:lnTo>
                  <a:lnTo>
                    <a:pt x="3300222" y="3226473"/>
                  </a:lnTo>
                  <a:lnTo>
                    <a:pt x="3300222" y="3227870"/>
                  </a:lnTo>
                  <a:lnTo>
                    <a:pt x="3299980" y="3228111"/>
                  </a:lnTo>
                  <a:lnTo>
                    <a:pt x="3300920" y="3228810"/>
                  </a:lnTo>
                  <a:lnTo>
                    <a:pt x="3301149" y="3228810"/>
                  </a:lnTo>
                  <a:lnTo>
                    <a:pt x="3303244" y="3228111"/>
                  </a:lnTo>
                  <a:lnTo>
                    <a:pt x="3303244" y="3227641"/>
                  </a:lnTo>
                  <a:lnTo>
                    <a:pt x="3303486" y="3226003"/>
                  </a:lnTo>
                  <a:close/>
                </a:path>
                <a:path w="4362450" h="3272154">
                  <a:moveTo>
                    <a:pt x="3326346" y="3175139"/>
                  </a:moveTo>
                  <a:lnTo>
                    <a:pt x="3324021" y="3172803"/>
                  </a:lnTo>
                  <a:lnTo>
                    <a:pt x="3321913" y="3172803"/>
                  </a:lnTo>
                  <a:lnTo>
                    <a:pt x="3319818" y="3175139"/>
                  </a:lnTo>
                  <a:lnTo>
                    <a:pt x="3321913" y="3177463"/>
                  </a:lnTo>
                  <a:lnTo>
                    <a:pt x="3324250" y="3177463"/>
                  </a:lnTo>
                  <a:lnTo>
                    <a:pt x="3326346" y="3175139"/>
                  </a:lnTo>
                  <a:close/>
                </a:path>
                <a:path w="4362450" h="3272154">
                  <a:moveTo>
                    <a:pt x="3594951" y="2806"/>
                  </a:moveTo>
                  <a:lnTo>
                    <a:pt x="3593312" y="0"/>
                  </a:lnTo>
                  <a:lnTo>
                    <a:pt x="3590518" y="1409"/>
                  </a:lnTo>
                  <a:lnTo>
                    <a:pt x="3588423" y="939"/>
                  </a:lnTo>
                  <a:lnTo>
                    <a:pt x="3590518" y="4203"/>
                  </a:lnTo>
                  <a:lnTo>
                    <a:pt x="3594951" y="2806"/>
                  </a:lnTo>
                  <a:close/>
                </a:path>
                <a:path w="4362450" h="3272154">
                  <a:moveTo>
                    <a:pt x="3608717" y="3205238"/>
                  </a:moveTo>
                  <a:lnTo>
                    <a:pt x="3606381" y="3203143"/>
                  </a:lnTo>
                  <a:lnTo>
                    <a:pt x="3604056" y="3205238"/>
                  </a:lnTo>
                  <a:lnTo>
                    <a:pt x="3604056" y="3207334"/>
                  </a:lnTo>
                  <a:lnTo>
                    <a:pt x="3606381" y="3209671"/>
                  </a:lnTo>
                  <a:lnTo>
                    <a:pt x="3608717" y="3207575"/>
                  </a:lnTo>
                  <a:lnTo>
                    <a:pt x="3608717" y="3205238"/>
                  </a:lnTo>
                  <a:close/>
                </a:path>
                <a:path w="4362450" h="3272154">
                  <a:moveTo>
                    <a:pt x="3879659" y="3166033"/>
                  </a:moveTo>
                  <a:lnTo>
                    <a:pt x="3878961" y="3163925"/>
                  </a:lnTo>
                  <a:lnTo>
                    <a:pt x="3878491" y="3163925"/>
                  </a:lnTo>
                  <a:lnTo>
                    <a:pt x="3876852" y="3163697"/>
                  </a:lnTo>
                  <a:lnTo>
                    <a:pt x="3875455" y="3164167"/>
                  </a:lnTo>
                  <a:lnTo>
                    <a:pt x="3874058" y="3164395"/>
                  </a:lnTo>
                  <a:lnTo>
                    <a:pt x="3874058" y="3165805"/>
                  </a:lnTo>
                  <a:lnTo>
                    <a:pt x="3874287" y="3166503"/>
                  </a:lnTo>
                  <a:lnTo>
                    <a:pt x="3875925" y="3166732"/>
                  </a:lnTo>
                  <a:lnTo>
                    <a:pt x="3877322" y="3166961"/>
                  </a:lnTo>
                  <a:lnTo>
                    <a:pt x="3878719" y="3166961"/>
                  </a:lnTo>
                  <a:lnTo>
                    <a:pt x="3878961" y="3167202"/>
                  </a:lnTo>
                  <a:lnTo>
                    <a:pt x="3879659" y="3166262"/>
                  </a:lnTo>
                  <a:lnTo>
                    <a:pt x="3879659" y="3166033"/>
                  </a:lnTo>
                  <a:close/>
                </a:path>
                <a:path w="4362450" h="3272154">
                  <a:moveTo>
                    <a:pt x="3952227" y="3152267"/>
                  </a:moveTo>
                  <a:lnTo>
                    <a:pt x="3950131" y="3149930"/>
                  </a:lnTo>
                  <a:lnTo>
                    <a:pt x="3947795" y="3149930"/>
                  </a:lnTo>
                  <a:lnTo>
                    <a:pt x="3945699" y="3152267"/>
                  </a:lnTo>
                  <a:lnTo>
                    <a:pt x="3947795" y="3154603"/>
                  </a:lnTo>
                  <a:lnTo>
                    <a:pt x="3950131" y="3154603"/>
                  </a:lnTo>
                  <a:lnTo>
                    <a:pt x="3952227" y="3152267"/>
                  </a:lnTo>
                  <a:close/>
                </a:path>
                <a:path w="4362450" h="3272154">
                  <a:moveTo>
                    <a:pt x="3958767" y="3263582"/>
                  </a:moveTo>
                  <a:lnTo>
                    <a:pt x="3956659" y="3261245"/>
                  </a:lnTo>
                  <a:lnTo>
                    <a:pt x="3954564" y="3261245"/>
                  </a:lnTo>
                  <a:lnTo>
                    <a:pt x="3952227" y="3263582"/>
                  </a:lnTo>
                  <a:lnTo>
                    <a:pt x="3954335" y="3265906"/>
                  </a:lnTo>
                  <a:lnTo>
                    <a:pt x="3956659" y="3265906"/>
                  </a:lnTo>
                  <a:lnTo>
                    <a:pt x="3958767" y="3263582"/>
                  </a:lnTo>
                  <a:close/>
                </a:path>
                <a:path w="4362450" h="3272154">
                  <a:moveTo>
                    <a:pt x="3964825" y="2108"/>
                  </a:moveTo>
                  <a:lnTo>
                    <a:pt x="3964597" y="1409"/>
                  </a:lnTo>
                  <a:lnTo>
                    <a:pt x="3963200" y="1168"/>
                  </a:lnTo>
                  <a:lnTo>
                    <a:pt x="3961561" y="939"/>
                  </a:lnTo>
                  <a:lnTo>
                    <a:pt x="3960164" y="939"/>
                  </a:lnTo>
                  <a:lnTo>
                    <a:pt x="3959936" y="698"/>
                  </a:lnTo>
                  <a:lnTo>
                    <a:pt x="3959225" y="1638"/>
                  </a:lnTo>
                  <a:lnTo>
                    <a:pt x="3959225" y="1866"/>
                  </a:lnTo>
                  <a:lnTo>
                    <a:pt x="3959936" y="3975"/>
                  </a:lnTo>
                  <a:lnTo>
                    <a:pt x="3960393" y="3975"/>
                  </a:lnTo>
                  <a:lnTo>
                    <a:pt x="3962031" y="4203"/>
                  </a:lnTo>
                  <a:lnTo>
                    <a:pt x="3963428" y="3733"/>
                  </a:lnTo>
                  <a:lnTo>
                    <a:pt x="3964825" y="3505"/>
                  </a:lnTo>
                  <a:lnTo>
                    <a:pt x="3964825" y="2108"/>
                  </a:lnTo>
                  <a:close/>
                </a:path>
                <a:path w="4362450" h="3272154">
                  <a:moveTo>
                    <a:pt x="3968559" y="3243973"/>
                  </a:moveTo>
                  <a:lnTo>
                    <a:pt x="3966464" y="3241637"/>
                  </a:lnTo>
                  <a:lnTo>
                    <a:pt x="3964368" y="3241637"/>
                  </a:lnTo>
                  <a:lnTo>
                    <a:pt x="3962031" y="3243973"/>
                  </a:lnTo>
                  <a:lnTo>
                    <a:pt x="3964127" y="3246310"/>
                  </a:lnTo>
                  <a:lnTo>
                    <a:pt x="3966464" y="3246310"/>
                  </a:lnTo>
                  <a:lnTo>
                    <a:pt x="3968559" y="3243973"/>
                  </a:lnTo>
                  <a:close/>
                </a:path>
                <a:path w="4362450" h="3272154">
                  <a:moveTo>
                    <a:pt x="3998201" y="446659"/>
                  </a:moveTo>
                  <a:lnTo>
                    <a:pt x="3997731" y="445262"/>
                  </a:lnTo>
                  <a:lnTo>
                    <a:pt x="3997502" y="443865"/>
                  </a:lnTo>
                  <a:lnTo>
                    <a:pt x="3996105" y="443865"/>
                  </a:lnTo>
                  <a:lnTo>
                    <a:pt x="3995407" y="444093"/>
                  </a:lnTo>
                  <a:lnTo>
                    <a:pt x="3995166" y="445731"/>
                  </a:lnTo>
                  <a:lnTo>
                    <a:pt x="3994937" y="447128"/>
                  </a:lnTo>
                  <a:lnTo>
                    <a:pt x="3994937" y="448525"/>
                  </a:lnTo>
                  <a:lnTo>
                    <a:pt x="3994708" y="448754"/>
                  </a:lnTo>
                  <a:lnTo>
                    <a:pt x="3995636" y="449465"/>
                  </a:lnTo>
                  <a:lnTo>
                    <a:pt x="3995864" y="449465"/>
                  </a:lnTo>
                  <a:lnTo>
                    <a:pt x="3997972" y="448754"/>
                  </a:lnTo>
                  <a:lnTo>
                    <a:pt x="3997972" y="448297"/>
                  </a:lnTo>
                  <a:lnTo>
                    <a:pt x="3998201" y="446659"/>
                  </a:lnTo>
                  <a:close/>
                </a:path>
                <a:path w="4362450" h="3272154">
                  <a:moveTo>
                    <a:pt x="4066578" y="3231604"/>
                  </a:moveTo>
                  <a:lnTo>
                    <a:pt x="4065879" y="3229508"/>
                  </a:lnTo>
                  <a:lnTo>
                    <a:pt x="4065409" y="3229508"/>
                  </a:lnTo>
                  <a:lnTo>
                    <a:pt x="4063771" y="3229279"/>
                  </a:lnTo>
                  <a:lnTo>
                    <a:pt x="4062374" y="3229737"/>
                  </a:lnTo>
                  <a:lnTo>
                    <a:pt x="4060977" y="3229978"/>
                  </a:lnTo>
                  <a:lnTo>
                    <a:pt x="4060977" y="3231375"/>
                  </a:lnTo>
                  <a:lnTo>
                    <a:pt x="4061206" y="3232073"/>
                  </a:lnTo>
                  <a:lnTo>
                    <a:pt x="4062844" y="3232302"/>
                  </a:lnTo>
                  <a:lnTo>
                    <a:pt x="4064241" y="3232543"/>
                  </a:lnTo>
                  <a:lnTo>
                    <a:pt x="4065638" y="3232543"/>
                  </a:lnTo>
                  <a:lnTo>
                    <a:pt x="4065879" y="3232772"/>
                  </a:lnTo>
                  <a:lnTo>
                    <a:pt x="4066578" y="3231845"/>
                  </a:lnTo>
                  <a:lnTo>
                    <a:pt x="4066578" y="3231604"/>
                  </a:lnTo>
                  <a:close/>
                </a:path>
                <a:path w="4362450" h="3272154">
                  <a:moveTo>
                    <a:pt x="4145216" y="3182366"/>
                  </a:moveTo>
                  <a:lnTo>
                    <a:pt x="4144518" y="3180270"/>
                  </a:lnTo>
                  <a:lnTo>
                    <a:pt x="4144048" y="3180270"/>
                  </a:lnTo>
                  <a:lnTo>
                    <a:pt x="4142422" y="3180029"/>
                  </a:lnTo>
                  <a:lnTo>
                    <a:pt x="4141025" y="3180499"/>
                  </a:lnTo>
                  <a:lnTo>
                    <a:pt x="4139615" y="3180740"/>
                  </a:lnTo>
                  <a:lnTo>
                    <a:pt x="4139615" y="3182137"/>
                  </a:lnTo>
                  <a:lnTo>
                    <a:pt x="4139857" y="3182836"/>
                  </a:lnTo>
                  <a:lnTo>
                    <a:pt x="4141482" y="3183064"/>
                  </a:lnTo>
                  <a:lnTo>
                    <a:pt x="4142892" y="3183305"/>
                  </a:lnTo>
                  <a:lnTo>
                    <a:pt x="4144289" y="3183305"/>
                  </a:lnTo>
                  <a:lnTo>
                    <a:pt x="4144518" y="3183534"/>
                  </a:lnTo>
                  <a:lnTo>
                    <a:pt x="4145216" y="3182594"/>
                  </a:lnTo>
                  <a:lnTo>
                    <a:pt x="4145216" y="3182366"/>
                  </a:lnTo>
                  <a:close/>
                </a:path>
                <a:path w="4362450" h="3272154">
                  <a:moveTo>
                    <a:pt x="4195622" y="3211766"/>
                  </a:moveTo>
                  <a:lnTo>
                    <a:pt x="4193298" y="3209671"/>
                  </a:lnTo>
                  <a:lnTo>
                    <a:pt x="4190720" y="3211766"/>
                  </a:lnTo>
                  <a:lnTo>
                    <a:pt x="4190720" y="3213874"/>
                  </a:lnTo>
                  <a:lnTo>
                    <a:pt x="4193298" y="3216198"/>
                  </a:lnTo>
                  <a:lnTo>
                    <a:pt x="4195622" y="3214103"/>
                  </a:lnTo>
                  <a:lnTo>
                    <a:pt x="4195622" y="3211766"/>
                  </a:lnTo>
                  <a:close/>
                </a:path>
                <a:path w="4362450" h="3272154">
                  <a:moveTo>
                    <a:pt x="4305770" y="3269881"/>
                  </a:moveTo>
                  <a:lnTo>
                    <a:pt x="4305541" y="3269183"/>
                  </a:lnTo>
                  <a:lnTo>
                    <a:pt x="4303903" y="3268942"/>
                  </a:lnTo>
                  <a:lnTo>
                    <a:pt x="4302506" y="3268713"/>
                  </a:lnTo>
                  <a:lnTo>
                    <a:pt x="4301109" y="3268713"/>
                  </a:lnTo>
                  <a:lnTo>
                    <a:pt x="4300867" y="3268484"/>
                  </a:lnTo>
                  <a:lnTo>
                    <a:pt x="4300169" y="3269411"/>
                  </a:lnTo>
                  <a:lnTo>
                    <a:pt x="4300169" y="3269640"/>
                  </a:lnTo>
                  <a:lnTo>
                    <a:pt x="4300867" y="3271748"/>
                  </a:lnTo>
                  <a:lnTo>
                    <a:pt x="4301337" y="3271748"/>
                  </a:lnTo>
                  <a:lnTo>
                    <a:pt x="4302976" y="3271977"/>
                  </a:lnTo>
                  <a:lnTo>
                    <a:pt x="4304373" y="3271507"/>
                  </a:lnTo>
                  <a:lnTo>
                    <a:pt x="4305770" y="3271278"/>
                  </a:lnTo>
                  <a:lnTo>
                    <a:pt x="4305770" y="3269881"/>
                  </a:lnTo>
                  <a:close/>
                </a:path>
                <a:path w="4362450" h="3272154">
                  <a:moveTo>
                    <a:pt x="4306240" y="3162071"/>
                  </a:moveTo>
                  <a:lnTo>
                    <a:pt x="4304144" y="3159734"/>
                  </a:lnTo>
                  <a:lnTo>
                    <a:pt x="4301807" y="3159734"/>
                  </a:lnTo>
                  <a:lnTo>
                    <a:pt x="4299712" y="3162071"/>
                  </a:lnTo>
                  <a:lnTo>
                    <a:pt x="4301807" y="3164395"/>
                  </a:lnTo>
                  <a:lnTo>
                    <a:pt x="4304144" y="3164395"/>
                  </a:lnTo>
                  <a:lnTo>
                    <a:pt x="4306240" y="3162071"/>
                  </a:lnTo>
                  <a:close/>
                </a:path>
                <a:path w="4362450" h="3272154">
                  <a:moveTo>
                    <a:pt x="4362018" y="3216198"/>
                  </a:moveTo>
                  <a:lnTo>
                    <a:pt x="4361548" y="3214801"/>
                  </a:lnTo>
                  <a:lnTo>
                    <a:pt x="4361319" y="3213404"/>
                  </a:lnTo>
                  <a:lnTo>
                    <a:pt x="4359910" y="3213404"/>
                  </a:lnTo>
                  <a:lnTo>
                    <a:pt x="4359211" y="3213633"/>
                  </a:lnTo>
                  <a:lnTo>
                    <a:pt x="4358983" y="3215271"/>
                  </a:lnTo>
                  <a:lnTo>
                    <a:pt x="4358754" y="3216668"/>
                  </a:lnTo>
                  <a:lnTo>
                    <a:pt x="4358754" y="3218078"/>
                  </a:lnTo>
                  <a:lnTo>
                    <a:pt x="4358513" y="3218307"/>
                  </a:lnTo>
                  <a:lnTo>
                    <a:pt x="4359453" y="3219005"/>
                  </a:lnTo>
                  <a:lnTo>
                    <a:pt x="4359681" y="3219005"/>
                  </a:lnTo>
                  <a:lnTo>
                    <a:pt x="4361777" y="3218307"/>
                  </a:lnTo>
                  <a:lnTo>
                    <a:pt x="4361777" y="3217837"/>
                  </a:lnTo>
                  <a:lnTo>
                    <a:pt x="4362018" y="321619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29" name="object 129"/>
            <p:cNvSpPr/>
            <p:nvPr/>
          </p:nvSpPr>
          <p:spPr>
            <a:xfrm>
              <a:off x="1075690" y="3559085"/>
              <a:ext cx="4575175" cy="3914140"/>
            </a:xfrm>
            <a:custGeom>
              <a:avLst/>
              <a:gdLst/>
              <a:ahLst/>
              <a:cxnLst/>
              <a:rect l="l" t="t" r="r" b="b"/>
              <a:pathLst>
                <a:path w="4575175" h="3914140">
                  <a:moveTo>
                    <a:pt x="3263" y="17741"/>
                  </a:moveTo>
                  <a:lnTo>
                    <a:pt x="2794" y="17500"/>
                  </a:lnTo>
                  <a:lnTo>
                    <a:pt x="2324" y="16802"/>
                  </a:lnTo>
                  <a:lnTo>
                    <a:pt x="1397" y="16802"/>
                  </a:lnTo>
                  <a:lnTo>
                    <a:pt x="0" y="17741"/>
                  </a:lnTo>
                  <a:lnTo>
                    <a:pt x="457" y="17970"/>
                  </a:lnTo>
                  <a:lnTo>
                    <a:pt x="698" y="18440"/>
                  </a:lnTo>
                  <a:lnTo>
                    <a:pt x="1155" y="18897"/>
                  </a:lnTo>
                  <a:lnTo>
                    <a:pt x="2565" y="17970"/>
                  </a:lnTo>
                  <a:lnTo>
                    <a:pt x="3263" y="17741"/>
                  </a:lnTo>
                  <a:close/>
                </a:path>
                <a:path w="4575175" h="3914140">
                  <a:moveTo>
                    <a:pt x="41998" y="10731"/>
                  </a:moveTo>
                  <a:lnTo>
                    <a:pt x="41071" y="9334"/>
                  </a:lnTo>
                  <a:lnTo>
                    <a:pt x="40601" y="9804"/>
                  </a:lnTo>
                  <a:lnTo>
                    <a:pt x="39903" y="10274"/>
                  </a:lnTo>
                  <a:lnTo>
                    <a:pt x="40132" y="10502"/>
                  </a:lnTo>
                  <a:lnTo>
                    <a:pt x="40132" y="11201"/>
                  </a:lnTo>
                  <a:lnTo>
                    <a:pt x="41071" y="12598"/>
                  </a:lnTo>
                  <a:lnTo>
                    <a:pt x="41300" y="12141"/>
                  </a:lnTo>
                  <a:lnTo>
                    <a:pt x="41998" y="11671"/>
                  </a:lnTo>
                  <a:lnTo>
                    <a:pt x="41998" y="10731"/>
                  </a:lnTo>
                  <a:close/>
                </a:path>
                <a:path w="4575175" h="3914140">
                  <a:moveTo>
                    <a:pt x="177114" y="10972"/>
                  </a:moveTo>
                  <a:lnTo>
                    <a:pt x="175945" y="9804"/>
                  </a:lnTo>
                  <a:lnTo>
                    <a:pt x="174548" y="10731"/>
                  </a:lnTo>
                  <a:lnTo>
                    <a:pt x="173850" y="10972"/>
                  </a:lnTo>
                  <a:lnTo>
                    <a:pt x="174320" y="11201"/>
                  </a:lnTo>
                  <a:lnTo>
                    <a:pt x="174777" y="11899"/>
                  </a:lnTo>
                  <a:lnTo>
                    <a:pt x="175717" y="11899"/>
                  </a:lnTo>
                  <a:lnTo>
                    <a:pt x="177114" y="10972"/>
                  </a:lnTo>
                  <a:close/>
                </a:path>
                <a:path w="4575175" h="3914140">
                  <a:moveTo>
                    <a:pt x="199986" y="10274"/>
                  </a:moveTo>
                  <a:lnTo>
                    <a:pt x="199047" y="9334"/>
                  </a:lnTo>
                  <a:lnTo>
                    <a:pt x="196913" y="9334"/>
                  </a:lnTo>
                  <a:lnTo>
                    <a:pt x="196481" y="7696"/>
                  </a:lnTo>
                  <a:lnTo>
                    <a:pt x="196723" y="5372"/>
                  </a:lnTo>
                  <a:lnTo>
                    <a:pt x="193916" y="7467"/>
                  </a:lnTo>
                  <a:lnTo>
                    <a:pt x="194614" y="8166"/>
                  </a:lnTo>
                  <a:lnTo>
                    <a:pt x="195554" y="8864"/>
                  </a:lnTo>
                  <a:lnTo>
                    <a:pt x="196723" y="9880"/>
                  </a:lnTo>
                  <a:lnTo>
                    <a:pt x="196723" y="11671"/>
                  </a:lnTo>
                  <a:lnTo>
                    <a:pt x="197650" y="12839"/>
                  </a:lnTo>
                  <a:lnTo>
                    <a:pt x="199986" y="12598"/>
                  </a:lnTo>
                  <a:lnTo>
                    <a:pt x="199986" y="10274"/>
                  </a:lnTo>
                  <a:close/>
                </a:path>
                <a:path w="4575175" h="3914140">
                  <a:moveTo>
                    <a:pt x="203250" y="13538"/>
                  </a:moveTo>
                  <a:lnTo>
                    <a:pt x="202323" y="12598"/>
                  </a:lnTo>
                  <a:lnTo>
                    <a:pt x="199986" y="12598"/>
                  </a:lnTo>
                  <a:lnTo>
                    <a:pt x="199986" y="14935"/>
                  </a:lnTo>
                  <a:lnTo>
                    <a:pt x="200914" y="16103"/>
                  </a:lnTo>
                  <a:lnTo>
                    <a:pt x="203250" y="15875"/>
                  </a:lnTo>
                  <a:lnTo>
                    <a:pt x="203250" y="13538"/>
                  </a:lnTo>
                  <a:close/>
                </a:path>
                <a:path w="4575175" h="3914140">
                  <a:moveTo>
                    <a:pt x="206514" y="7696"/>
                  </a:moveTo>
                  <a:lnTo>
                    <a:pt x="205816" y="7467"/>
                  </a:lnTo>
                  <a:lnTo>
                    <a:pt x="205117" y="6997"/>
                  </a:lnTo>
                  <a:lnTo>
                    <a:pt x="204419" y="6769"/>
                  </a:lnTo>
                  <a:lnTo>
                    <a:pt x="203949" y="6540"/>
                  </a:lnTo>
                  <a:lnTo>
                    <a:pt x="203720" y="7239"/>
                  </a:lnTo>
                  <a:lnTo>
                    <a:pt x="203250" y="7696"/>
                  </a:lnTo>
                  <a:lnTo>
                    <a:pt x="203949" y="8166"/>
                  </a:lnTo>
                  <a:lnTo>
                    <a:pt x="204647" y="8407"/>
                  </a:lnTo>
                  <a:lnTo>
                    <a:pt x="205359" y="8864"/>
                  </a:lnTo>
                  <a:lnTo>
                    <a:pt x="205816" y="8636"/>
                  </a:lnTo>
                  <a:lnTo>
                    <a:pt x="206286" y="8166"/>
                  </a:lnTo>
                  <a:lnTo>
                    <a:pt x="206514" y="7696"/>
                  </a:lnTo>
                  <a:close/>
                </a:path>
                <a:path w="4575175" h="3914140">
                  <a:moveTo>
                    <a:pt x="603008" y="3904856"/>
                  </a:moveTo>
                  <a:lnTo>
                    <a:pt x="600900" y="3902519"/>
                  </a:lnTo>
                  <a:lnTo>
                    <a:pt x="598563" y="3902519"/>
                  </a:lnTo>
                  <a:lnTo>
                    <a:pt x="596468" y="3904856"/>
                  </a:lnTo>
                  <a:lnTo>
                    <a:pt x="598805" y="3907193"/>
                  </a:lnTo>
                  <a:lnTo>
                    <a:pt x="600900" y="3907193"/>
                  </a:lnTo>
                  <a:lnTo>
                    <a:pt x="603008" y="3904856"/>
                  </a:lnTo>
                  <a:close/>
                </a:path>
                <a:path w="4575175" h="3914140">
                  <a:moveTo>
                    <a:pt x="645947" y="3838816"/>
                  </a:moveTo>
                  <a:lnTo>
                    <a:pt x="645007" y="3838117"/>
                  </a:lnTo>
                  <a:lnTo>
                    <a:pt x="644779" y="3838117"/>
                  </a:lnTo>
                  <a:lnTo>
                    <a:pt x="642670" y="3838816"/>
                  </a:lnTo>
                  <a:lnTo>
                    <a:pt x="642670" y="3839286"/>
                  </a:lnTo>
                  <a:lnTo>
                    <a:pt x="642442" y="3840911"/>
                  </a:lnTo>
                  <a:lnTo>
                    <a:pt x="642912" y="3842308"/>
                  </a:lnTo>
                  <a:lnTo>
                    <a:pt x="643140" y="3843718"/>
                  </a:lnTo>
                  <a:lnTo>
                    <a:pt x="644537" y="3843718"/>
                  </a:lnTo>
                  <a:lnTo>
                    <a:pt x="645236" y="3843477"/>
                  </a:lnTo>
                  <a:lnTo>
                    <a:pt x="645477" y="3842080"/>
                  </a:lnTo>
                  <a:lnTo>
                    <a:pt x="645706" y="3840442"/>
                  </a:lnTo>
                  <a:lnTo>
                    <a:pt x="645706" y="3839045"/>
                  </a:lnTo>
                  <a:lnTo>
                    <a:pt x="645947" y="3838816"/>
                  </a:lnTo>
                  <a:close/>
                </a:path>
                <a:path w="4575175" h="3914140">
                  <a:moveTo>
                    <a:pt x="646645" y="15875"/>
                  </a:moveTo>
                  <a:lnTo>
                    <a:pt x="644309" y="13068"/>
                  </a:lnTo>
                  <a:lnTo>
                    <a:pt x="643610" y="13766"/>
                  </a:lnTo>
                  <a:lnTo>
                    <a:pt x="642912" y="14706"/>
                  </a:lnTo>
                  <a:lnTo>
                    <a:pt x="641502" y="16332"/>
                  </a:lnTo>
                  <a:lnTo>
                    <a:pt x="644080" y="15633"/>
                  </a:lnTo>
                  <a:lnTo>
                    <a:pt x="646645" y="15875"/>
                  </a:lnTo>
                  <a:close/>
                </a:path>
                <a:path w="4575175" h="3914140">
                  <a:moveTo>
                    <a:pt x="881176" y="3829012"/>
                  </a:moveTo>
                  <a:lnTo>
                    <a:pt x="880935" y="3828313"/>
                  </a:lnTo>
                  <a:lnTo>
                    <a:pt x="879538" y="3828084"/>
                  </a:lnTo>
                  <a:lnTo>
                    <a:pt x="877900" y="3827843"/>
                  </a:lnTo>
                  <a:lnTo>
                    <a:pt x="876503" y="3827843"/>
                  </a:lnTo>
                  <a:lnTo>
                    <a:pt x="876274" y="3827615"/>
                  </a:lnTo>
                  <a:lnTo>
                    <a:pt x="875576" y="3828542"/>
                  </a:lnTo>
                  <a:lnTo>
                    <a:pt x="875576" y="3828783"/>
                  </a:lnTo>
                  <a:lnTo>
                    <a:pt x="876274" y="3830878"/>
                  </a:lnTo>
                  <a:lnTo>
                    <a:pt x="876731" y="3830878"/>
                  </a:lnTo>
                  <a:lnTo>
                    <a:pt x="878370" y="3831107"/>
                  </a:lnTo>
                  <a:lnTo>
                    <a:pt x="879767" y="3830650"/>
                  </a:lnTo>
                  <a:lnTo>
                    <a:pt x="881176" y="3830409"/>
                  </a:lnTo>
                  <a:lnTo>
                    <a:pt x="881176" y="3829012"/>
                  </a:lnTo>
                  <a:close/>
                </a:path>
                <a:path w="4575175" h="3914140">
                  <a:moveTo>
                    <a:pt x="954443" y="3841851"/>
                  </a:moveTo>
                  <a:lnTo>
                    <a:pt x="954214" y="3840213"/>
                  </a:lnTo>
                  <a:lnTo>
                    <a:pt x="952106" y="3837419"/>
                  </a:lnTo>
                  <a:lnTo>
                    <a:pt x="950010" y="3840442"/>
                  </a:lnTo>
                  <a:lnTo>
                    <a:pt x="949083" y="3842550"/>
                  </a:lnTo>
                  <a:lnTo>
                    <a:pt x="952576" y="3843718"/>
                  </a:lnTo>
                  <a:lnTo>
                    <a:pt x="954443" y="3841851"/>
                  </a:lnTo>
                  <a:close/>
                </a:path>
                <a:path w="4575175" h="3914140">
                  <a:moveTo>
                    <a:pt x="1359801" y="10502"/>
                  </a:moveTo>
                  <a:lnTo>
                    <a:pt x="1359331" y="10274"/>
                  </a:lnTo>
                  <a:lnTo>
                    <a:pt x="1359090" y="9804"/>
                  </a:lnTo>
                  <a:lnTo>
                    <a:pt x="1358633" y="9334"/>
                  </a:lnTo>
                  <a:lnTo>
                    <a:pt x="1358392" y="10033"/>
                  </a:lnTo>
                  <a:lnTo>
                    <a:pt x="1357934" y="10731"/>
                  </a:lnTo>
                  <a:lnTo>
                    <a:pt x="1357693" y="11430"/>
                  </a:lnTo>
                  <a:lnTo>
                    <a:pt x="1357464" y="11899"/>
                  </a:lnTo>
                  <a:lnTo>
                    <a:pt x="1358163" y="12141"/>
                  </a:lnTo>
                  <a:lnTo>
                    <a:pt x="1358633" y="12598"/>
                  </a:lnTo>
                  <a:lnTo>
                    <a:pt x="1359090" y="11899"/>
                  </a:lnTo>
                  <a:lnTo>
                    <a:pt x="1359331" y="11201"/>
                  </a:lnTo>
                  <a:lnTo>
                    <a:pt x="1359801" y="10502"/>
                  </a:lnTo>
                  <a:close/>
                </a:path>
                <a:path w="4575175" h="3914140">
                  <a:moveTo>
                    <a:pt x="1413471" y="3859352"/>
                  </a:moveTo>
                  <a:lnTo>
                    <a:pt x="1411135" y="3857244"/>
                  </a:lnTo>
                  <a:lnTo>
                    <a:pt x="1408798" y="3859580"/>
                  </a:lnTo>
                  <a:lnTo>
                    <a:pt x="1408798" y="3861689"/>
                  </a:lnTo>
                  <a:lnTo>
                    <a:pt x="1411135" y="3863784"/>
                  </a:lnTo>
                  <a:lnTo>
                    <a:pt x="1413471" y="3861689"/>
                  </a:lnTo>
                  <a:lnTo>
                    <a:pt x="1413471" y="3859352"/>
                  </a:lnTo>
                  <a:close/>
                </a:path>
                <a:path w="4575175" h="3914140">
                  <a:moveTo>
                    <a:pt x="1635633" y="3842550"/>
                  </a:moveTo>
                  <a:lnTo>
                    <a:pt x="1633537" y="3840213"/>
                  </a:lnTo>
                  <a:lnTo>
                    <a:pt x="1631200" y="3840213"/>
                  </a:lnTo>
                  <a:lnTo>
                    <a:pt x="1629092" y="3842550"/>
                  </a:lnTo>
                  <a:lnTo>
                    <a:pt x="1631200" y="3844887"/>
                  </a:lnTo>
                  <a:lnTo>
                    <a:pt x="1633296" y="3844887"/>
                  </a:lnTo>
                  <a:lnTo>
                    <a:pt x="1635633" y="3842550"/>
                  </a:lnTo>
                  <a:close/>
                </a:path>
                <a:path w="4575175" h="3914140">
                  <a:moveTo>
                    <a:pt x="1662468" y="998093"/>
                  </a:moveTo>
                  <a:lnTo>
                    <a:pt x="1660131" y="995997"/>
                  </a:lnTo>
                  <a:lnTo>
                    <a:pt x="1657794" y="998093"/>
                  </a:lnTo>
                  <a:lnTo>
                    <a:pt x="1657794" y="1000429"/>
                  </a:lnTo>
                  <a:lnTo>
                    <a:pt x="1660131" y="1002525"/>
                  </a:lnTo>
                  <a:lnTo>
                    <a:pt x="1662468" y="1000429"/>
                  </a:lnTo>
                  <a:lnTo>
                    <a:pt x="1662468" y="998093"/>
                  </a:lnTo>
                  <a:close/>
                </a:path>
                <a:path w="4575175" h="3914140">
                  <a:moveTo>
                    <a:pt x="1672272" y="3869156"/>
                  </a:moveTo>
                  <a:lnTo>
                    <a:pt x="1669935" y="3867048"/>
                  </a:lnTo>
                  <a:lnTo>
                    <a:pt x="1667598" y="3869385"/>
                  </a:lnTo>
                  <a:lnTo>
                    <a:pt x="1667598" y="3871480"/>
                  </a:lnTo>
                  <a:lnTo>
                    <a:pt x="1669935" y="3873589"/>
                  </a:lnTo>
                  <a:lnTo>
                    <a:pt x="1672272" y="3871480"/>
                  </a:lnTo>
                  <a:lnTo>
                    <a:pt x="1672272" y="3869156"/>
                  </a:lnTo>
                  <a:close/>
                </a:path>
                <a:path w="4575175" h="3914140">
                  <a:moveTo>
                    <a:pt x="1681365" y="10972"/>
                  </a:moveTo>
                  <a:lnTo>
                    <a:pt x="1680210" y="9804"/>
                  </a:lnTo>
                  <a:lnTo>
                    <a:pt x="1678800" y="10731"/>
                  </a:lnTo>
                  <a:lnTo>
                    <a:pt x="1678101" y="10972"/>
                  </a:lnTo>
                  <a:lnTo>
                    <a:pt x="1678571" y="11201"/>
                  </a:lnTo>
                  <a:lnTo>
                    <a:pt x="1679041" y="11899"/>
                  </a:lnTo>
                  <a:lnTo>
                    <a:pt x="1679968" y="11899"/>
                  </a:lnTo>
                  <a:lnTo>
                    <a:pt x="1681365" y="10972"/>
                  </a:lnTo>
                  <a:close/>
                </a:path>
                <a:path w="4575175" h="3914140">
                  <a:moveTo>
                    <a:pt x="1705876" y="3859111"/>
                  </a:moveTo>
                  <a:lnTo>
                    <a:pt x="1702371" y="3857485"/>
                  </a:lnTo>
                  <a:lnTo>
                    <a:pt x="1700504" y="3859580"/>
                  </a:lnTo>
                  <a:lnTo>
                    <a:pt x="1700733" y="3861219"/>
                  </a:lnTo>
                  <a:lnTo>
                    <a:pt x="1702841" y="3864013"/>
                  </a:lnTo>
                  <a:lnTo>
                    <a:pt x="1704936" y="3861219"/>
                  </a:lnTo>
                  <a:lnTo>
                    <a:pt x="1705876" y="3859111"/>
                  </a:lnTo>
                  <a:close/>
                </a:path>
                <a:path w="4575175" h="3914140">
                  <a:moveTo>
                    <a:pt x="1769579" y="545604"/>
                  </a:moveTo>
                  <a:lnTo>
                    <a:pt x="1768411" y="542099"/>
                  </a:lnTo>
                  <a:lnTo>
                    <a:pt x="1765376" y="544436"/>
                  </a:lnTo>
                  <a:lnTo>
                    <a:pt x="1763280" y="543737"/>
                  </a:lnTo>
                  <a:lnTo>
                    <a:pt x="1765376" y="547001"/>
                  </a:lnTo>
                  <a:lnTo>
                    <a:pt x="1769579" y="545604"/>
                  </a:lnTo>
                  <a:close/>
                </a:path>
                <a:path w="4575175" h="3914140">
                  <a:moveTo>
                    <a:pt x="1793621" y="3895521"/>
                  </a:moveTo>
                  <a:lnTo>
                    <a:pt x="1791284" y="3893426"/>
                  </a:lnTo>
                  <a:lnTo>
                    <a:pt x="1788947" y="3895521"/>
                  </a:lnTo>
                  <a:lnTo>
                    <a:pt x="1788947" y="3897617"/>
                  </a:lnTo>
                  <a:lnTo>
                    <a:pt x="1791284" y="3899954"/>
                  </a:lnTo>
                  <a:lnTo>
                    <a:pt x="1793621" y="3897858"/>
                  </a:lnTo>
                  <a:lnTo>
                    <a:pt x="1793621" y="3895521"/>
                  </a:lnTo>
                  <a:close/>
                </a:path>
                <a:path w="4575175" h="3914140">
                  <a:moveTo>
                    <a:pt x="1822323" y="3895052"/>
                  </a:moveTo>
                  <a:lnTo>
                    <a:pt x="1820227" y="3892715"/>
                  </a:lnTo>
                  <a:lnTo>
                    <a:pt x="1818119" y="3892715"/>
                  </a:lnTo>
                  <a:lnTo>
                    <a:pt x="1815782" y="3895052"/>
                  </a:lnTo>
                  <a:lnTo>
                    <a:pt x="1817890" y="3897388"/>
                  </a:lnTo>
                  <a:lnTo>
                    <a:pt x="1820227" y="3897388"/>
                  </a:lnTo>
                  <a:lnTo>
                    <a:pt x="1822323" y="3895052"/>
                  </a:lnTo>
                  <a:close/>
                </a:path>
                <a:path w="4575175" h="3914140">
                  <a:moveTo>
                    <a:pt x="1939709" y="10731"/>
                  </a:moveTo>
                  <a:lnTo>
                    <a:pt x="1938769" y="9334"/>
                  </a:lnTo>
                  <a:lnTo>
                    <a:pt x="1937600" y="10502"/>
                  </a:lnTo>
                  <a:lnTo>
                    <a:pt x="1938070" y="11201"/>
                  </a:lnTo>
                  <a:lnTo>
                    <a:pt x="1938299" y="11899"/>
                  </a:lnTo>
                  <a:lnTo>
                    <a:pt x="1938769" y="12598"/>
                  </a:lnTo>
                  <a:lnTo>
                    <a:pt x="1938997" y="12141"/>
                  </a:lnTo>
                  <a:lnTo>
                    <a:pt x="1939709" y="11671"/>
                  </a:lnTo>
                  <a:lnTo>
                    <a:pt x="1939709" y="10731"/>
                  </a:lnTo>
                  <a:close/>
                </a:path>
                <a:path w="4575175" h="3914140">
                  <a:moveTo>
                    <a:pt x="2013915" y="3849078"/>
                  </a:moveTo>
                  <a:lnTo>
                    <a:pt x="2010638" y="3847681"/>
                  </a:lnTo>
                  <a:lnTo>
                    <a:pt x="2009241" y="3852113"/>
                  </a:lnTo>
                  <a:lnTo>
                    <a:pt x="2012975" y="3854221"/>
                  </a:lnTo>
                  <a:lnTo>
                    <a:pt x="2011578" y="3851884"/>
                  </a:lnTo>
                  <a:lnTo>
                    <a:pt x="2013915" y="3849078"/>
                  </a:lnTo>
                  <a:close/>
                </a:path>
                <a:path w="4575175" h="3914140">
                  <a:moveTo>
                    <a:pt x="2277376" y="3879189"/>
                  </a:moveTo>
                  <a:lnTo>
                    <a:pt x="2276678" y="3877081"/>
                  </a:lnTo>
                  <a:lnTo>
                    <a:pt x="2276208" y="3877081"/>
                  </a:lnTo>
                  <a:lnTo>
                    <a:pt x="2274582" y="3876852"/>
                  </a:lnTo>
                  <a:lnTo>
                    <a:pt x="2273173" y="3877322"/>
                  </a:lnTo>
                  <a:lnTo>
                    <a:pt x="2271776" y="3877551"/>
                  </a:lnTo>
                  <a:lnTo>
                    <a:pt x="2272004" y="3878249"/>
                  </a:lnTo>
                  <a:lnTo>
                    <a:pt x="2272004" y="3879646"/>
                  </a:lnTo>
                  <a:lnTo>
                    <a:pt x="2273643" y="3879888"/>
                  </a:lnTo>
                  <a:lnTo>
                    <a:pt x="2275040" y="3880116"/>
                  </a:lnTo>
                  <a:lnTo>
                    <a:pt x="2276449" y="3880116"/>
                  </a:lnTo>
                  <a:lnTo>
                    <a:pt x="2276678" y="3880345"/>
                  </a:lnTo>
                  <a:lnTo>
                    <a:pt x="2277376" y="3879418"/>
                  </a:lnTo>
                  <a:lnTo>
                    <a:pt x="2277376" y="3879189"/>
                  </a:lnTo>
                  <a:close/>
                </a:path>
                <a:path w="4575175" h="3914140">
                  <a:moveTo>
                    <a:pt x="2373757" y="3902049"/>
                  </a:moveTo>
                  <a:lnTo>
                    <a:pt x="2371420" y="3899954"/>
                  </a:lnTo>
                  <a:lnTo>
                    <a:pt x="2369083" y="3902049"/>
                  </a:lnTo>
                  <a:lnTo>
                    <a:pt x="2369083" y="3904386"/>
                  </a:lnTo>
                  <a:lnTo>
                    <a:pt x="2371420" y="3906494"/>
                  </a:lnTo>
                  <a:lnTo>
                    <a:pt x="2373757" y="3904386"/>
                  </a:lnTo>
                  <a:lnTo>
                    <a:pt x="2373757" y="3902049"/>
                  </a:lnTo>
                  <a:close/>
                </a:path>
                <a:path w="4575175" h="3914140">
                  <a:moveTo>
                    <a:pt x="2402459" y="10972"/>
                  </a:moveTo>
                  <a:lnTo>
                    <a:pt x="2401989" y="10731"/>
                  </a:lnTo>
                  <a:lnTo>
                    <a:pt x="2401532" y="10033"/>
                  </a:lnTo>
                  <a:lnTo>
                    <a:pt x="2400592" y="10033"/>
                  </a:lnTo>
                  <a:lnTo>
                    <a:pt x="2399195" y="10972"/>
                  </a:lnTo>
                  <a:lnTo>
                    <a:pt x="2400363" y="12141"/>
                  </a:lnTo>
                  <a:lnTo>
                    <a:pt x="2401062" y="11899"/>
                  </a:lnTo>
                  <a:lnTo>
                    <a:pt x="2402459" y="10972"/>
                  </a:lnTo>
                  <a:close/>
                </a:path>
                <a:path w="4575175" h="3914140">
                  <a:moveTo>
                    <a:pt x="2418334" y="3962"/>
                  </a:moveTo>
                  <a:lnTo>
                    <a:pt x="2418092" y="3505"/>
                  </a:lnTo>
                  <a:lnTo>
                    <a:pt x="2417622" y="3263"/>
                  </a:lnTo>
                  <a:lnTo>
                    <a:pt x="2417165" y="2806"/>
                  </a:lnTo>
                  <a:lnTo>
                    <a:pt x="2416924" y="3505"/>
                  </a:lnTo>
                  <a:lnTo>
                    <a:pt x="2416467" y="4203"/>
                  </a:lnTo>
                  <a:lnTo>
                    <a:pt x="2416225" y="4902"/>
                  </a:lnTo>
                  <a:lnTo>
                    <a:pt x="2415997" y="5372"/>
                  </a:lnTo>
                  <a:lnTo>
                    <a:pt x="2416695" y="5600"/>
                  </a:lnTo>
                  <a:lnTo>
                    <a:pt x="2417165" y="6070"/>
                  </a:lnTo>
                  <a:lnTo>
                    <a:pt x="2417622" y="5372"/>
                  </a:lnTo>
                  <a:lnTo>
                    <a:pt x="2417864" y="4673"/>
                  </a:lnTo>
                  <a:lnTo>
                    <a:pt x="2418334" y="3962"/>
                  </a:lnTo>
                  <a:close/>
                </a:path>
                <a:path w="4575175" h="3914140">
                  <a:moveTo>
                    <a:pt x="2428125" y="4203"/>
                  </a:moveTo>
                  <a:lnTo>
                    <a:pt x="2427198" y="2806"/>
                  </a:lnTo>
                  <a:lnTo>
                    <a:pt x="2426030" y="3962"/>
                  </a:lnTo>
                  <a:lnTo>
                    <a:pt x="2426258" y="4673"/>
                  </a:lnTo>
                  <a:lnTo>
                    <a:pt x="2427198" y="6070"/>
                  </a:lnTo>
                  <a:lnTo>
                    <a:pt x="2427427" y="5600"/>
                  </a:lnTo>
                  <a:lnTo>
                    <a:pt x="2428125" y="5130"/>
                  </a:lnTo>
                  <a:lnTo>
                    <a:pt x="2428125" y="4203"/>
                  </a:lnTo>
                  <a:close/>
                </a:path>
                <a:path w="4575175" h="3914140">
                  <a:moveTo>
                    <a:pt x="2481097" y="4432"/>
                  </a:moveTo>
                  <a:lnTo>
                    <a:pt x="2480399" y="3962"/>
                  </a:lnTo>
                  <a:lnTo>
                    <a:pt x="2479700" y="3733"/>
                  </a:lnTo>
                  <a:lnTo>
                    <a:pt x="2479002" y="3263"/>
                  </a:lnTo>
                  <a:lnTo>
                    <a:pt x="2478532" y="3733"/>
                  </a:lnTo>
                  <a:lnTo>
                    <a:pt x="2478303" y="4203"/>
                  </a:lnTo>
                  <a:lnTo>
                    <a:pt x="2477833" y="4432"/>
                  </a:lnTo>
                  <a:lnTo>
                    <a:pt x="2478532" y="4673"/>
                  </a:lnTo>
                  <a:lnTo>
                    <a:pt x="2479230" y="5130"/>
                  </a:lnTo>
                  <a:lnTo>
                    <a:pt x="2479941" y="5372"/>
                  </a:lnTo>
                  <a:lnTo>
                    <a:pt x="2480399" y="5600"/>
                  </a:lnTo>
                  <a:lnTo>
                    <a:pt x="2480640" y="4902"/>
                  </a:lnTo>
                  <a:lnTo>
                    <a:pt x="2481097" y="4432"/>
                  </a:lnTo>
                  <a:close/>
                </a:path>
                <a:path w="4575175" h="3914140">
                  <a:moveTo>
                    <a:pt x="2503741" y="7239"/>
                  </a:moveTo>
                  <a:lnTo>
                    <a:pt x="2503271" y="6769"/>
                  </a:lnTo>
                  <a:lnTo>
                    <a:pt x="2502801" y="6540"/>
                  </a:lnTo>
                  <a:lnTo>
                    <a:pt x="2502573" y="6070"/>
                  </a:lnTo>
                  <a:lnTo>
                    <a:pt x="2502344" y="6769"/>
                  </a:lnTo>
                  <a:lnTo>
                    <a:pt x="2501874" y="7467"/>
                  </a:lnTo>
                  <a:lnTo>
                    <a:pt x="2501633" y="8166"/>
                  </a:lnTo>
                  <a:lnTo>
                    <a:pt x="2501404" y="8636"/>
                  </a:lnTo>
                  <a:lnTo>
                    <a:pt x="2502103" y="8864"/>
                  </a:lnTo>
                  <a:lnTo>
                    <a:pt x="2502573" y="9334"/>
                  </a:lnTo>
                  <a:lnTo>
                    <a:pt x="2503043" y="8636"/>
                  </a:lnTo>
                  <a:lnTo>
                    <a:pt x="2503271" y="7937"/>
                  </a:lnTo>
                  <a:lnTo>
                    <a:pt x="2503741" y="7239"/>
                  </a:lnTo>
                  <a:close/>
                </a:path>
                <a:path w="4575175" h="3914140">
                  <a:moveTo>
                    <a:pt x="2654262" y="4203"/>
                  </a:moveTo>
                  <a:lnTo>
                    <a:pt x="2653322" y="2806"/>
                  </a:lnTo>
                  <a:lnTo>
                    <a:pt x="2652852" y="3263"/>
                  </a:lnTo>
                  <a:lnTo>
                    <a:pt x="2652153" y="3733"/>
                  </a:lnTo>
                  <a:lnTo>
                    <a:pt x="2652395" y="3962"/>
                  </a:lnTo>
                  <a:lnTo>
                    <a:pt x="2652395" y="4673"/>
                  </a:lnTo>
                  <a:lnTo>
                    <a:pt x="2653322" y="6070"/>
                  </a:lnTo>
                  <a:lnTo>
                    <a:pt x="2653563" y="5600"/>
                  </a:lnTo>
                  <a:lnTo>
                    <a:pt x="2654262" y="5130"/>
                  </a:lnTo>
                  <a:lnTo>
                    <a:pt x="2654262" y="4203"/>
                  </a:lnTo>
                  <a:close/>
                </a:path>
                <a:path w="4575175" h="3914140">
                  <a:moveTo>
                    <a:pt x="2807106" y="3881983"/>
                  </a:moveTo>
                  <a:lnTo>
                    <a:pt x="2803614" y="3880815"/>
                  </a:lnTo>
                  <a:lnTo>
                    <a:pt x="2801747" y="3882682"/>
                  </a:lnTo>
                  <a:lnTo>
                    <a:pt x="2801975" y="3884320"/>
                  </a:lnTo>
                  <a:lnTo>
                    <a:pt x="2804071" y="3887114"/>
                  </a:lnTo>
                  <a:lnTo>
                    <a:pt x="2806179" y="3884091"/>
                  </a:lnTo>
                  <a:lnTo>
                    <a:pt x="2807106" y="3881983"/>
                  </a:lnTo>
                  <a:close/>
                </a:path>
                <a:path w="4575175" h="3914140">
                  <a:moveTo>
                    <a:pt x="2858211" y="3884790"/>
                  </a:moveTo>
                  <a:lnTo>
                    <a:pt x="2856585" y="3880358"/>
                  </a:lnTo>
                  <a:lnTo>
                    <a:pt x="2853779" y="3881983"/>
                  </a:lnTo>
                  <a:lnTo>
                    <a:pt x="2855188" y="3884790"/>
                  </a:lnTo>
                  <a:lnTo>
                    <a:pt x="2854718" y="3886885"/>
                  </a:lnTo>
                  <a:lnTo>
                    <a:pt x="2858211" y="3884790"/>
                  </a:lnTo>
                  <a:close/>
                </a:path>
                <a:path w="4575175" h="3914140">
                  <a:moveTo>
                    <a:pt x="2887624" y="3883380"/>
                  </a:moveTo>
                  <a:lnTo>
                    <a:pt x="2887154" y="3881983"/>
                  </a:lnTo>
                  <a:lnTo>
                    <a:pt x="2886926" y="3880586"/>
                  </a:lnTo>
                  <a:lnTo>
                    <a:pt x="2886214" y="3880815"/>
                  </a:lnTo>
                  <a:lnTo>
                    <a:pt x="2884817" y="3880815"/>
                  </a:lnTo>
                  <a:lnTo>
                    <a:pt x="2884589" y="3882453"/>
                  </a:lnTo>
                  <a:lnTo>
                    <a:pt x="2884347" y="3883850"/>
                  </a:lnTo>
                  <a:lnTo>
                    <a:pt x="2884347" y="3885247"/>
                  </a:lnTo>
                  <a:lnTo>
                    <a:pt x="2884119" y="3885488"/>
                  </a:lnTo>
                  <a:lnTo>
                    <a:pt x="2885059" y="3886187"/>
                  </a:lnTo>
                  <a:lnTo>
                    <a:pt x="2885287" y="3886187"/>
                  </a:lnTo>
                  <a:lnTo>
                    <a:pt x="2887383" y="3885488"/>
                  </a:lnTo>
                  <a:lnTo>
                    <a:pt x="2887383" y="3885019"/>
                  </a:lnTo>
                  <a:lnTo>
                    <a:pt x="2887624" y="3883380"/>
                  </a:lnTo>
                  <a:close/>
                </a:path>
                <a:path w="4575175" h="3914140">
                  <a:moveTo>
                    <a:pt x="2891117" y="3832275"/>
                  </a:moveTo>
                  <a:lnTo>
                    <a:pt x="2890189" y="3831577"/>
                  </a:lnTo>
                  <a:lnTo>
                    <a:pt x="2889948" y="3831577"/>
                  </a:lnTo>
                  <a:lnTo>
                    <a:pt x="2887853" y="3832275"/>
                  </a:lnTo>
                  <a:lnTo>
                    <a:pt x="2887853" y="3832745"/>
                  </a:lnTo>
                  <a:lnTo>
                    <a:pt x="2887624" y="3834384"/>
                  </a:lnTo>
                  <a:lnTo>
                    <a:pt x="2888081" y="3835781"/>
                  </a:lnTo>
                  <a:lnTo>
                    <a:pt x="2888323" y="3837178"/>
                  </a:lnTo>
                  <a:lnTo>
                    <a:pt x="2889720" y="3837178"/>
                  </a:lnTo>
                  <a:lnTo>
                    <a:pt x="2890418" y="3836949"/>
                  </a:lnTo>
                  <a:lnTo>
                    <a:pt x="2890659" y="3835311"/>
                  </a:lnTo>
                  <a:lnTo>
                    <a:pt x="2890888" y="3833914"/>
                  </a:lnTo>
                  <a:lnTo>
                    <a:pt x="2890888" y="3832517"/>
                  </a:lnTo>
                  <a:lnTo>
                    <a:pt x="2891117" y="3832275"/>
                  </a:lnTo>
                  <a:close/>
                </a:path>
                <a:path w="4575175" h="3914140">
                  <a:moveTo>
                    <a:pt x="2893453" y="4203"/>
                  </a:moveTo>
                  <a:lnTo>
                    <a:pt x="2892526" y="2806"/>
                  </a:lnTo>
                  <a:lnTo>
                    <a:pt x="2891358" y="3962"/>
                  </a:lnTo>
                  <a:lnTo>
                    <a:pt x="2891815" y="4673"/>
                  </a:lnTo>
                  <a:lnTo>
                    <a:pt x="2892056" y="5372"/>
                  </a:lnTo>
                  <a:lnTo>
                    <a:pt x="2892526" y="6070"/>
                  </a:lnTo>
                  <a:lnTo>
                    <a:pt x="2892755" y="5600"/>
                  </a:lnTo>
                  <a:lnTo>
                    <a:pt x="2893453" y="5130"/>
                  </a:lnTo>
                  <a:lnTo>
                    <a:pt x="2893453" y="4203"/>
                  </a:lnTo>
                  <a:close/>
                </a:path>
                <a:path w="4575175" h="3914140">
                  <a:moveTo>
                    <a:pt x="2936862" y="4432"/>
                  </a:moveTo>
                  <a:lnTo>
                    <a:pt x="2936163" y="3962"/>
                  </a:lnTo>
                  <a:lnTo>
                    <a:pt x="2935465" y="3733"/>
                  </a:lnTo>
                  <a:lnTo>
                    <a:pt x="2934754" y="3263"/>
                  </a:lnTo>
                  <a:lnTo>
                    <a:pt x="2933598" y="4432"/>
                  </a:lnTo>
                  <a:lnTo>
                    <a:pt x="2934297" y="4673"/>
                  </a:lnTo>
                  <a:lnTo>
                    <a:pt x="2934995" y="5130"/>
                  </a:lnTo>
                  <a:lnTo>
                    <a:pt x="2935694" y="5372"/>
                  </a:lnTo>
                  <a:lnTo>
                    <a:pt x="2936163" y="5600"/>
                  </a:lnTo>
                  <a:lnTo>
                    <a:pt x="2936392" y="4902"/>
                  </a:lnTo>
                  <a:lnTo>
                    <a:pt x="2936862" y="4432"/>
                  </a:lnTo>
                  <a:close/>
                </a:path>
                <a:path w="4575175" h="3914140">
                  <a:moveTo>
                    <a:pt x="2962529" y="3832275"/>
                  </a:moveTo>
                  <a:lnTo>
                    <a:pt x="2962300" y="3831577"/>
                  </a:lnTo>
                  <a:lnTo>
                    <a:pt x="2960662" y="3831348"/>
                  </a:lnTo>
                  <a:lnTo>
                    <a:pt x="2959265" y="3831107"/>
                  </a:lnTo>
                  <a:lnTo>
                    <a:pt x="2957868" y="3831107"/>
                  </a:lnTo>
                  <a:lnTo>
                    <a:pt x="2957626" y="3830878"/>
                  </a:lnTo>
                  <a:lnTo>
                    <a:pt x="2956928" y="3831818"/>
                  </a:lnTo>
                  <a:lnTo>
                    <a:pt x="2956928" y="3832047"/>
                  </a:lnTo>
                  <a:lnTo>
                    <a:pt x="2957626" y="3834142"/>
                  </a:lnTo>
                  <a:lnTo>
                    <a:pt x="2958096" y="3834142"/>
                  </a:lnTo>
                  <a:lnTo>
                    <a:pt x="2959735" y="3834384"/>
                  </a:lnTo>
                  <a:lnTo>
                    <a:pt x="2961132" y="3833914"/>
                  </a:lnTo>
                  <a:lnTo>
                    <a:pt x="2962529" y="3833685"/>
                  </a:lnTo>
                  <a:lnTo>
                    <a:pt x="2962529" y="3832275"/>
                  </a:lnTo>
                  <a:close/>
                </a:path>
                <a:path w="4575175" h="3914140">
                  <a:moveTo>
                    <a:pt x="2975597" y="3836708"/>
                  </a:moveTo>
                  <a:lnTo>
                    <a:pt x="2974898" y="3834612"/>
                  </a:lnTo>
                  <a:lnTo>
                    <a:pt x="2974429" y="3834612"/>
                  </a:lnTo>
                  <a:lnTo>
                    <a:pt x="2972803" y="3834384"/>
                  </a:lnTo>
                  <a:lnTo>
                    <a:pt x="2971393" y="3834841"/>
                  </a:lnTo>
                  <a:lnTo>
                    <a:pt x="2969996" y="3835082"/>
                  </a:lnTo>
                  <a:lnTo>
                    <a:pt x="2969996" y="3836251"/>
                  </a:lnTo>
                  <a:lnTo>
                    <a:pt x="2970238" y="3837178"/>
                  </a:lnTo>
                  <a:lnTo>
                    <a:pt x="2971863" y="3837419"/>
                  </a:lnTo>
                  <a:lnTo>
                    <a:pt x="2973260" y="3837648"/>
                  </a:lnTo>
                  <a:lnTo>
                    <a:pt x="2974670" y="3837648"/>
                  </a:lnTo>
                  <a:lnTo>
                    <a:pt x="2974898" y="3837876"/>
                  </a:lnTo>
                  <a:lnTo>
                    <a:pt x="2975597" y="3836949"/>
                  </a:lnTo>
                  <a:lnTo>
                    <a:pt x="2975597" y="3836708"/>
                  </a:lnTo>
                  <a:close/>
                </a:path>
                <a:path w="4575175" h="3914140">
                  <a:moveTo>
                    <a:pt x="2996361" y="3881056"/>
                  </a:moveTo>
                  <a:lnTo>
                    <a:pt x="2996133" y="3879418"/>
                  </a:lnTo>
                  <a:lnTo>
                    <a:pt x="2994037" y="3876624"/>
                  </a:lnTo>
                  <a:lnTo>
                    <a:pt x="2991929" y="3879646"/>
                  </a:lnTo>
                  <a:lnTo>
                    <a:pt x="2991002" y="3881755"/>
                  </a:lnTo>
                  <a:lnTo>
                    <a:pt x="2994495" y="3883152"/>
                  </a:lnTo>
                  <a:lnTo>
                    <a:pt x="2996361" y="3881056"/>
                  </a:lnTo>
                  <a:close/>
                </a:path>
                <a:path w="4575175" h="3914140">
                  <a:moveTo>
                    <a:pt x="3028569" y="4432"/>
                  </a:moveTo>
                  <a:lnTo>
                    <a:pt x="3028099" y="4203"/>
                  </a:lnTo>
                  <a:lnTo>
                    <a:pt x="3027642" y="3505"/>
                  </a:lnTo>
                  <a:lnTo>
                    <a:pt x="3026702" y="3505"/>
                  </a:lnTo>
                  <a:lnTo>
                    <a:pt x="3025305" y="4432"/>
                  </a:lnTo>
                  <a:lnTo>
                    <a:pt x="3026473" y="5600"/>
                  </a:lnTo>
                  <a:lnTo>
                    <a:pt x="3027172" y="5372"/>
                  </a:lnTo>
                  <a:lnTo>
                    <a:pt x="3028569" y="4432"/>
                  </a:lnTo>
                  <a:close/>
                </a:path>
                <a:path w="4575175" h="3914140">
                  <a:moveTo>
                    <a:pt x="3057969" y="3822941"/>
                  </a:moveTo>
                  <a:lnTo>
                    <a:pt x="3055874" y="3820604"/>
                  </a:lnTo>
                  <a:lnTo>
                    <a:pt x="3053537" y="3820604"/>
                  </a:lnTo>
                  <a:lnTo>
                    <a:pt x="3051441" y="3822941"/>
                  </a:lnTo>
                  <a:lnTo>
                    <a:pt x="3053778" y="3825278"/>
                  </a:lnTo>
                  <a:lnTo>
                    <a:pt x="3055874" y="3825278"/>
                  </a:lnTo>
                  <a:lnTo>
                    <a:pt x="3057969" y="3822941"/>
                  </a:lnTo>
                  <a:close/>
                </a:path>
                <a:path w="4575175" h="3914140">
                  <a:moveTo>
                    <a:pt x="3290633" y="4432"/>
                  </a:moveTo>
                  <a:lnTo>
                    <a:pt x="3289465" y="3263"/>
                  </a:lnTo>
                  <a:lnTo>
                    <a:pt x="3288068" y="4203"/>
                  </a:lnTo>
                  <a:lnTo>
                    <a:pt x="3287369" y="4432"/>
                  </a:lnTo>
                  <a:lnTo>
                    <a:pt x="3287839" y="4673"/>
                  </a:lnTo>
                  <a:lnTo>
                    <a:pt x="3288309" y="5372"/>
                  </a:lnTo>
                  <a:lnTo>
                    <a:pt x="3289236" y="5372"/>
                  </a:lnTo>
                  <a:lnTo>
                    <a:pt x="3290633" y="4432"/>
                  </a:lnTo>
                  <a:close/>
                </a:path>
                <a:path w="4575175" h="3914140">
                  <a:moveTo>
                    <a:pt x="3334042" y="3833215"/>
                  </a:moveTo>
                  <a:lnTo>
                    <a:pt x="3331705" y="3831107"/>
                  </a:lnTo>
                  <a:lnTo>
                    <a:pt x="3329381" y="3833215"/>
                  </a:lnTo>
                  <a:lnTo>
                    <a:pt x="3329381" y="3835539"/>
                  </a:lnTo>
                  <a:lnTo>
                    <a:pt x="3331705" y="3837648"/>
                  </a:lnTo>
                  <a:lnTo>
                    <a:pt x="3334042" y="3835552"/>
                  </a:lnTo>
                  <a:lnTo>
                    <a:pt x="3334042" y="3833215"/>
                  </a:lnTo>
                  <a:close/>
                </a:path>
                <a:path w="4575175" h="3914140">
                  <a:moveTo>
                    <a:pt x="3448862" y="3907421"/>
                  </a:moveTo>
                  <a:lnTo>
                    <a:pt x="3448621" y="3905783"/>
                  </a:lnTo>
                  <a:lnTo>
                    <a:pt x="3446526" y="3902989"/>
                  </a:lnTo>
                  <a:lnTo>
                    <a:pt x="3444189" y="3905783"/>
                  </a:lnTo>
                  <a:lnTo>
                    <a:pt x="3443262" y="3907891"/>
                  </a:lnTo>
                  <a:lnTo>
                    <a:pt x="3446996" y="3909288"/>
                  </a:lnTo>
                  <a:lnTo>
                    <a:pt x="3448862" y="3907421"/>
                  </a:lnTo>
                  <a:close/>
                </a:path>
                <a:path w="4575175" h="3914140">
                  <a:moveTo>
                    <a:pt x="3491331" y="3908590"/>
                  </a:moveTo>
                  <a:lnTo>
                    <a:pt x="3488994" y="3906494"/>
                  </a:lnTo>
                  <a:lnTo>
                    <a:pt x="3486658" y="3908590"/>
                  </a:lnTo>
                  <a:lnTo>
                    <a:pt x="3486658" y="3910927"/>
                  </a:lnTo>
                  <a:lnTo>
                    <a:pt x="3488994" y="3913022"/>
                  </a:lnTo>
                  <a:lnTo>
                    <a:pt x="3491331" y="3910927"/>
                  </a:lnTo>
                  <a:lnTo>
                    <a:pt x="3491331" y="3908590"/>
                  </a:lnTo>
                  <a:close/>
                </a:path>
                <a:path w="4575175" h="3914140">
                  <a:moveTo>
                    <a:pt x="3536835" y="3911384"/>
                  </a:moveTo>
                  <a:lnTo>
                    <a:pt x="3533800" y="3909288"/>
                  </a:lnTo>
                  <a:lnTo>
                    <a:pt x="3531705" y="3908361"/>
                  </a:lnTo>
                  <a:lnTo>
                    <a:pt x="3530295" y="3911854"/>
                  </a:lnTo>
                  <a:lnTo>
                    <a:pt x="3532403" y="3913721"/>
                  </a:lnTo>
                  <a:lnTo>
                    <a:pt x="3534029" y="3913492"/>
                  </a:lnTo>
                  <a:lnTo>
                    <a:pt x="3536835" y="3911384"/>
                  </a:lnTo>
                  <a:close/>
                </a:path>
                <a:path w="4575175" h="3914140">
                  <a:moveTo>
                    <a:pt x="3582568" y="3835539"/>
                  </a:moveTo>
                  <a:lnTo>
                    <a:pt x="3581641" y="3834841"/>
                  </a:lnTo>
                  <a:lnTo>
                    <a:pt x="3581412" y="3834841"/>
                  </a:lnTo>
                  <a:lnTo>
                    <a:pt x="3579304" y="3835539"/>
                  </a:lnTo>
                  <a:lnTo>
                    <a:pt x="3579304" y="3836009"/>
                  </a:lnTo>
                  <a:lnTo>
                    <a:pt x="3579076" y="3837648"/>
                  </a:lnTo>
                  <a:lnTo>
                    <a:pt x="3579545" y="3839045"/>
                  </a:lnTo>
                  <a:lnTo>
                    <a:pt x="3579774" y="3840442"/>
                  </a:lnTo>
                  <a:lnTo>
                    <a:pt x="3581171" y="3840442"/>
                  </a:lnTo>
                  <a:lnTo>
                    <a:pt x="3581870" y="3840213"/>
                  </a:lnTo>
                  <a:lnTo>
                    <a:pt x="3582111" y="3838575"/>
                  </a:lnTo>
                  <a:lnTo>
                    <a:pt x="3582339" y="3837178"/>
                  </a:lnTo>
                  <a:lnTo>
                    <a:pt x="3582339" y="3835781"/>
                  </a:lnTo>
                  <a:lnTo>
                    <a:pt x="3582568" y="3835539"/>
                  </a:lnTo>
                  <a:close/>
                </a:path>
                <a:path w="4575175" h="3914140">
                  <a:moveTo>
                    <a:pt x="3688054" y="3872649"/>
                  </a:moveTo>
                  <a:lnTo>
                    <a:pt x="3685717" y="3870312"/>
                  </a:lnTo>
                  <a:lnTo>
                    <a:pt x="3683381" y="3872420"/>
                  </a:lnTo>
                  <a:lnTo>
                    <a:pt x="3683381" y="3874757"/>
                  </a:lnTo>
                  <a:lnTo>
                    <a:pt x="3685717" y="3876852"/>
                  </a:lnTo>
                  <a:lnTo>
                    <a:pt x="3688054" y="3874757"/>
                  </a:lnTo>
                  <a:lnTo>
                    <a:pt x="3688054" y="3872649"/>
                  </a:lnTo>
                  <a:close/>
                </a:path>
                <a:path w="4575175" h="3914140">
                  <a:moveTo>
                    <a:pt x="3742664" y="18199"/>
                  </a:moveTo>
                  <a:lnTo>
                    <a:pt x="3741724" y="16802"/>
                  </a:lnTo>
                  <a:lnTo>
                    <a:pt x="3741496" y="16103"/>
                  </a:lnTo>
                  <a:lnTo>
                    <a:pt x="3741255" y="16573"/>
                  </a:lnTo>
                  <a:lnTo>
                    <a:pt x="3740556" y="17030"/>
                  </a:lnTo>
                  <a:lnTo>
                    <a:pt x="3740556" y="17970"/>
                  </a:lnTo>
                  <a:lnTo>
                    <a:pt x="3741496" y="19367"/>
                  </a:lnTo>
                  <a:lnTo>
                    <a:pt x="3742664" y="18199"/>
                  </a:lnTo>
                  <a:close/>
                </a:path>
                <a:path w="4575175" h="3914140">
                  <a:moveTo>
                    <a:pt x="3799370" y="3861447"/>
                  </a:moveTo>
                  <a:lnTo>
                    <a:pt x="3799128" y="3859822"/>
                  </a:lnTo>
                  <a:lnTo>
                    <a:pt x="3797033" y="3857015"/>
                  </a:lnTo>
                  <a:lnTo>
                    <a:pt x="3794937" y="3860050"/>
                  </a:lnTo>
                  <a:lnTo>
                    <a:pt x="3793998" y="3862146"/>
                  </a:lnTo>
                  <a:lnTo>
                    <a:pt x="3797503" y="3863556"/>
                  </a:lnTo>
                  <a:lnTo>
                    <a:pt x="3799370" y="3861447"/>
                  </a:lnTo>
                  <a:close/>
                </a:path>
                <a:path w="4575175" h="3914140">
                  <a:moveTo>
                    <a:pt x="3877780" y="3885247"/>
                  </a:moveTo>
                  <a:lnTo>
                    <a:pt x="3874744" y="3882923"/>
                  </a:lnTo>
                  <a:lnTo>
                    <a:pt x="3872649" y="3881983"/>
                  </a:lnTo>
                  <a:lnTo>
                    <a:pt x="3871480" y="3885717"/>
                  </a:lnTo>
                  <a:lnTo>
                    <a:pt x="3873347" y="3887584"/>
                  </a:lnTo>
                  <a:lnTo>
                    <a:pt x="3874973" y="3887355"/>
                  </a:lnTo>
                  <a:lnTo>
                    <a:pt x="3877780" y="3885247"/>
                  </a:lnTo>
                  <a:close/>
                </a:path>
                <a:path w="4575175" h="3914140">
                  <a:moveTo>
                    <a:pt x="4152684" y="3865422"/>
                  </a:moveTo>
                  <a:lnTo>
                    <a:pt x="4150576" y="3863086"/>
                  </a:lnTo>
                  <a:lnTo>
                    <a:pt x="4148239" y="3863086"/>
                  </a:lnTo>
                  <a:lnTo>
                    <a:pt x="4146143" y="3865422"/>
                  </a:lnTo>
                  <a:lnTo>
                    <a:pt x="4148480" y="3867747"/>
                  </a:lnTo>
                  <a:lnTo>
                    <a:pt x="4150576" y="3867747"/>
                  </a:lnTo>
                  <a:lnTo>
                    <a:pt x="4152684" y="3865422"/>
                  </a:lnTo>
                  <a:close/>
                </a:path>
                <a:path w="4575175" h="3914140">
                  <a:moveTo>
                    <a:pt x="4159910" y="3835311"/>
                  </a:moveTo>
                  <a:lnTo>
                    <a:pt x="4159681" y="3833672"/>
                  </a:lnTo>
                  <a:lnTo>
                    <a:pt x="4157573" y="3830878"/>
                  </a:lnTo>
                  <a:lnTo>
                    <a:pt x="4155478" y="3833914"/>
                  </a:lnTo>
                  <a:lnTo>
                    <a:pt x="4154551" y="3835781"/>
                  </a:lnTo>
                  <a:lnTo>
                    <a:pt x="4158043" y="3837178"/>
                  </a:lnTo>
                  <a:lnTo>
                    <a:pt x="4159910" y="3835311"/>
                  </a:lnTo>
                  <a:close/>
                </a:path>
                <a:path w="4575175" h="3914140">
                  <a:moveTo>
                    <a:pt x="4215689" y="1001356"/>
                  </a:moveTo>
                  <a:lnTo>
                    <a:pt x="4213352" y="999261"/>
                  </a:lnTo>
                  <a:lnTo>
                    <a:pt x="4211015" y="1001356"/>
                  </a:lnTo>
                  <a:lnTo>
                    <a:pt x="4211015" y="1003693"/>
                  </a:lnTo>
                  <a:lnTo>
                    <a:pt x="4213352" y="1005789"/>
                  </a:lnTo>
                  <a:lnTo>
                    <a:pt x="4215689" y="1003693"/>
                  </a:lnTo>
                  <a:lnTo>
                    <a:pt x="4215689" y="1001356"/>
                  </a:lnTo>
                  <a:close/>
                </a:path>
                <a:path w="4575175" h="3914140">
                  <a:moveTo>
                    <a:pt x="4218254" y="3875214"/>
                  </a:moveTo>
                  <a:lnTo>
                    <a:pt x="4216158" y="3872890"/>
                  </a:lnTo>
                  <a:lnTo>
                    <a:pt x="4213822" y="3872890"/>
                  </a:lnTo>
                  <a:lnTo>
                    <a:pt x="4211726" y="3875214"/>
                  </a:lnTo>
                  <a:lnTo>
                    <a:pt x="4213822" y="3877780"/>
                  </a:lnTo>
                  <a:lnTo>
                    <a:pt x="4216158" y="3877780"/>
                  </a:lnTo>
                  <a:lnTo>
                    <a:pt x="4218254" y="3875214"/>
                  </a:lnTo>
                  <a:close/>
                </a:path>
                <a:path w="4575175" h="3914140">
                  <a:moveTo>
                    <a:pt x="4274032" y="3826218"/>
                  </a:moveTo>
                  <a:lnTo>
                    <a:pt x="4271924" y="3823881"/>
                  </a:lnTo>
                  <a:lnTo>
                    <a:pt x="4269587" y="3823881"/>
                  </a:lnTo>
                  <a:lnTo>
                    <a:pt x="4267492" y="3826218"/>
                  </a:lnTo>
                  <a:lnTo>
                    <a:pt x="4269587" y="3828542"/>
                  </a:lnTo>
                  <a:lnTo>
                    <a:pt x="4271924" y="3828542"/>
                  </a:lnTo>
                  <a:lnTo>
                    <a:pt x="4274032" y="3826218"/>
                  </a:lnTo>
                  <a:close/>
                </a:path>
                <a:path w="4575175" h="3914140">
                  <a:moveTo>
                    <a:pt x="4322800" y="14706"/>
                  </a:moveTo>
                  <a:lnTo>
                    <a:pt x="4322102" y="14008"/>
                  </a:lnTo>
                  <a:lnTo>
                    <a:pt x="4321162" y="13296"/>
                  </a:lnTo>
                  <a:lnTo>
                    <a:pt x="4320006" y="12306"/>
                  </a:lnTo>
                  <a:lnTo>
                    <a:pt x="4320006" y="9334"/>
                  </a:lnTo>
                  <a:lnTo>
                    <a:pt x="4319067" y="9804"/>
                  </a:lnTo>
                  <a:lnTo>
                    <a:pt x="4317670" y="10033"/>
                  </a:lnTo>
                  <a:lnTo>
                    <a:pt x="4317428" y="10502"/>
                  </a:lnTo>
                  <a:lnTo>
                    <a:pt x="4316971" y="12369"/>
                  </a:lnTo>
                  <a:lnTo>
                    <a:pt x="4318368" y="12839"/>
                  </a:lnTo>
                  <a:lnTo>
                    <a:pt x="4319752" y="12636"/>
                  </a:lnTo>
                  <a:lnTo>
                    <a:pt x="4320235" y="14236"/>
                  </a:lnTo>
                  <a:lnTo>
                    <a:pt x="4320006" y="16802"/>
                  </a:lnTo>
                  <a:lnTo>
                    <a:pt x="4322800" y="14706"/>
                  </a:lnTo>
                  <a:close/>
                </a:path>
                <a:path w="4575175" h="3914140">
                  <a:moveTo>
                    <a:pt x="4355236" y="10731"/>
                  </a:moveTo>
                  <a:lnTo>
                    <a:pt x="4354309" y="9334"/>
                  </a:lnTo>
                  <a:lnTo>
                    <a:pt x="4353839" y="9804"/>
                  </a:lnTo>
                  <a:lnTo>
                    <a:pt x="4353141" y="10274"/>
                  </a:lnTo>
                  <a:lnTo>
                    <a:pt x="4353369" y="10502"/>
                  </a:lnTo>
                  <a:lnTo>
                    <a:pt x="4353369" y="11201"/>
                  </a:lnTo>
                  <a:lnTo>
                    <a:pt x="4354309" y="12598"/>
                  </a:lnTo>
                  <a:lnTo>
                    <a:pt x="4354538" y="12141"/>
                  </a:lnTo>
                  <a:lnTo>
                    <a:pt x="4355236" y="11671"/>
                  </a:lnTo>
                  <a:lnTo>
                    <a:pt x="4355236" y="10731"/>
                  </a:lnTo>
                  <a:close/>
                </a:path>
                <a:path w="4575175" h="3914140">
                  <a:moveTo>
                    <a:pt x="4378109" y="17500"/>
                  </a:moveTo>
                  <a:lnTo>
                    <a:pt x="4377169" y="16103"/>
                  </a:lnTo>
                  <a:lnTo>
                    <a:pt x="4376940" y="16332"/>
                  </a:lnTo>
                  <a:lnTo>
                    <a:pt x="4376242" y="16802"/>
                  </a:lnTo>
                  <a:lnTo>
                    <a:pt x="4376242" y="17970"/>
                  </a:lnTo>
                  <a:lnTo>
                    <a:pt x="4377169" y="19367"/>
                  </a:lnTo>
                  <a:lnTo>
                    <a:pt x="4377410" y="18897"/>
                  </a:lnTo>
                  <a:lnTo>
                    <a:pt x="4378109" y="18440"/>
                  </a:lnTo>
                  <a:lnTo>
                    <a:pt x="4378109" y="17500"/>
                  </a:lnTo>
                  <a:close/>
                </a:path>
                <a:path w="4575175" h="3914140">
                  <a:moveTo>
                    <a:pt x="4395609" y="20066"/>
                  </a:moveTo>
                  <a:lnTo>
                    <a:pt x="4394911" y="17741"/>
                  </a:lnTo>
                  <a:lnTo>
                    <a:pt x="4395140" y="15163"/>
                  </a:lnTo>
                  <a:lnTo>
                    <a:pt x="4392346" y="17272"/>
                  </a:lnTo>
                  <a:lnTo>
                    <a:pt x="4393044" y="17970"/>
                  </a:lnTo>
                  <a:lnTo>
                    <a:pt x="4393971" y="18669"/>
                  </a:lnTo>
                  <a:lnTo>
                    <a:pt x="4395609" y="20066"/>
                  </a:lnTo>
                  <a:close/>
                </a:path>
                <a:path w="4575175" h="3914140">
                  <a:moveTo>
                    <a:pt x="4401909" y="784098"/>
                  </a:moveTo>
                  <a:lnTo>
                    <a:pt x="4400982" y="783399"/>
                  </a:lnTo>
                  <a:lnTo>
                    <a:pt x="4400740" y="783399"/>
                  </a:lnTo>
                  <a:lnTo>
                    <a:pt x="4398645" y="784098"/>
                  </a:lnTo>
                  <a:lnTo>
                    <a:pt x="4398645" y="784567"/>
                  </a:lnTo>
                  <a:lnTo>
                    <a:pt x="4398403" y="786193"/>
                  </a:lnTo>
                  <a:lnTo>
                    <a:pt x="4398873" y="787603"/>
                  </a:lnTo>
                  <a:lnTo>
                    <a:pt x="4399115" y="789000"/>
                  </a:lnTo>
                  <a:lnTo>
                    <a:pt x="4400512" y="789000"/>
                  </a:lnTo>
                  <a:lnTo>
                    <a:pt x="4401210" y="788771"/>
                  </a:lnTo>
                  <a:lnTo>
                    <a:pt x="4401439" y="787361"/>
                  </a:lnTo>
                  <a:lnTo>
                    <a:pt x="4401680" y="785736"/>
                  </a:lnTo>
                  <a:lnTo>
                    <a:pt x="4401680" y="784326"/>
                  </a:lnTo>
                  <a:lnTo>
                    <a:pt x="4401909" y="784098"/>
                  </a:lnTo>
                  <a:close/>
                </a:path>
                <a:path w="4575175" h="3914140">
                  <a:moveTo>
                    <a:pt x="4428045" y="14236"/>
                  </a:moveTo>
                  <a:lnTo>
                    <a:pt x="4427575" y="14008"/>
                  </a:lnTo>
                  <a:lnTo>
                    <a:pt x="4427347" y="13296"/>
                  </a:lnTo>
                  <a:lnTo>
                    <a:pt x="4426178" y="13296"/>
                  </a:lnTo>
                  <a:lnTo>
                    <a:pt x="4424781" y="14236"/>
                  </a:lnTo>
                  <a:lnTo>
                    <a:pt x="4425251" y="14465"/>
                  </a:lnTo>
                  <a:lnTo>
                    <a:pt x="4425708" y="15163"/>
                  </a:lnTo>
                  <a:lnTo>
                    <a:pt x="4426648" y="15163"/>
                  </a:lnTo>
                  <a:lnTo>
                    <a:pt x="4428045" y="14236"/>
                  </a:lnTo>
                  <a:close/>
                </a:path>
                <a:path w="4575175" h="3914140">
                  <a:moveTo>
                    <a:pt x="4450448" y="785266"/>
                  </a:moveTo>
                  <a:lnTo>
                    <a:pt x="4449750" y="783170"/>
                  </a:lnTo>
                  <a:lnTo>
                    <a:pt x="4449280" y="783170"/>
                  </a:lnTo>
                  <a:lnTo>
                    <a:pt x="4447654" y="782929"/>
                  </a:lnTo>
                  <a:lnTo>
                    <a:pt x="4446244" y="783399"/>
                  </a:lnTo>
                  <a:lnTo>
                    <a:pt x="4444847" y="783628"/>
                  </a:lnTo>
                  <a:lnTo>
                    <a:pt x="4444847" y="785037"/>
                  </a:lnTo>
                  <a:lnTo>
                    <a:pt x="4445076" y="785736"/>
                  </a:lnTo>
                  <a:lnTo>
                    <a:pt x="4446486" y="785964"/>
                  </a:lnTo>
                  <a:lnTo>
                    <a:pt x="4448111" y="786193"/>
                  </a:lnTo>
                  <a:lnTo>
                    <a:pt x="4449521" y="786193"/>
                  </a:lnTo>
                  <a:lnTo>
                    <a:pt x="4449750" y="786434"/>
                  </a:lnTo>
                  <a:lnTo>
                    <a:pt x="4450448" y="785495"/>
                  </a:lnTo>
                  <a:lnTo>
                    <a:pt x="4450448" y="785266"/>
                  </a:lnTo>
                  <a:close/>
                </a:path>
                <a:path w="4575175" h="3914140">
                  <a:moveTo>
                    <a:pt x="4519993" y="3899954"/>
                  </a:moveTo>
                  <a:lnTo>
                    <a:pt x="4519523" y="3898557"/>
                  </a:lnTo>
                  <a:lnTo>
                    <a:pt x="4519295" y="3897147"/>
                  </a:lnTo>
                  <a:lnTo>
                    <a:pt x="4517885" y="3897147"/>
                  </a:lnTo>
                  <a:lnTo>
                    <a:pt x="4517187" y="3897388"/>
                  </a:lnTo>
                  <a:lnTo>
                    <a:pt x="4516958" y="3899027"/>
                  </a:lnTo>
                  <a:lnTo>
                    <a:pt x="4516729" y="3900424"/>
                  </a:lnTo>
                  <a:lnTo>
                    <a:pt x="4516729" y="3901821"/>
                  </a:lnTo>
                  <a:lnTo>
                    <a:pt x="4516488" y="3902049"/>
                  </a:lnTo>
                  <a:lnTo>
                    <a:pt x="4517428" y="3902760"/>
                  </a:lnTo>
                  <a:lnTo>
                    <a:pt x="4517656" y="3902760"/>
                  </a:lnTo>
                  <a:lnTo>
                    <a:pt x="4519752" y="3902049"/>
                  </a:lnTo>
                  <a:lnTo>
                    <a:pt x="4519752" y="3901592"/>
                  </a:lnTo>
                  <a:lnTo>
                    <a:pt x="4519993" y="3899954"/>
                  </a:lnTo>
                  <a:close/>
                </a:path>
                <a:path w="4575175" h="3914140">
                  <a:moveTo>
                    <a:pt x="4522559" y="3832275"/>
                  </a:moveTo>
                  <a:lnTo>
                    <a:pt x="4520692" y="3830409"/>
                  </a:lnTo>
                  <a:lnTo>
                    <a:pt x="4519053" y="3830650"/>
                  </a:lnTo>
                  <a:lnTo>
                    <a:pt x="4516259" y="3832745"/>
                  </a:lnTo>
                  <a:lnTo>
                    <a:pt x="4519295" y="3834841"/>
                  </a:lnTo>
                  <a:lnTo>
                    <a:pt x="4521390" y="3835781"/>
                  </a:lnTo>
                  <a:lnTo>
                    <a:pt x="4522559" y="3832275"/>
                  </a:lnTo>
                  <a:close/>
                </a:path>
                <a:path w="4575175" h="3914140">
                  <a:moveTo>
                    <a:pt x="4542866" y="14236"/>
                  </a:moveTo>
                  <a:lnTo>
                    <a:pt x="4542396" y="14008"/>
                  </a:lnTo>
                  <a:lnTo>
                    <a:pt x="4541926" y="13296"/>
                  </a:lnTo>
                  <a:lnTo>
                    <a:pt x="4540999" y="13296"/>
                  </a:lnTo>
                  <a:lnTo>
                    <a:pt x="4539589" y="14236"/>
                  </a:lnTo>
                  <a:lnTo>
                    <a:pt x="4540059" y="14465"/>
                  </a:lnTo>
                  <a:lnTo>
                    <a:pt x="4540529" y="15163"/>
                  </a:lnTo>
                  <a:lnTo>
                    <a:pt x="4541456" y="15163"/>
                  </a:lnTo>
                  <a:lnTo>
                    <a:pt x="4542866" y="14236"/>
                  </a:lnTo>
                  <a:close/>
                </a:path>
                <a:path w="4575175" h="3914140">
                  <a:moveTo>
                    <a:pt x="4546130" y="1168"/>
                  </a:moveTo>
                  <a:lnTo>
                    <a:pt x="4544961" y="0"/>
                  </a:lnTo>
                  <a:lnTo>
                    <a:pt x="4543564" y="939"/>
                  </a:lnTo>
                  <a:lnTo>
                    <a:pt x="4542866" y="1168"/>
                  </a:lnTo>
                  <a:lnTo>
                    <a:pt x="4543323" y="1397"/>
                  </a:lnTo>
                  <a:lnTo>
                    <a:pt x="4543793" y="2095"/>
                  </a:lnTo>
                  <a:lnTo>
                    <a:pt x="4544733" y="2095"/>
                  </a:lnTo>
                  <a:lnTo>
                    <a:pt x="4546130" y="1168"/>
                  </a:lnTo>
                  <a:close/>
                </a:path>
                <a:path w="4575175" h="3914140">
                  <a:moveTo>
                    <a:pt x="4575060" y="3812679"/>
                  </a:moveTo>
                  <a:lnTo>
                    <a:pt x="4574832" y="3811981"/>
                  </a:lnTo>
                  <a:lnTo>
                    <a:pt x="4573194" y="3811740"/>
                  </a:lnTo>
                  <a:lnTo>
                    <a:pt x="4571797" y="3811511"/>
                  </a:lnTo>
                  <a:lnTo>
                    <a:pt x="4570400" y="3811511"/>
                  </a:lnTo>
                  <a:lnTo>
                    <a:pt x="4570158" y="3811282"/>
                  </a:lnTo>
                  <a:lnTo>
                    <a:pt x="4569460" y="3812209"/>
                  </a:lnTo>
                  <a:lnTo>
                    <a:pt x="4569460" y="3812438"/>
                  </a:lnTo>
                  <a:lnTo>
                    <a:pt x="4570158" y="3814546"/>
                  </a:lnTo>
                  <a:lnTo>
                    <a:pt x="4570628" y="3814546"/>
                  </a:lnTo>
                  <a:lnTo>
                    <a:pt x="4572266" y="3814775"/>
                  </a:lnTo>
                  <a:lnTo>
                    <a:pt x="4573663" y="3814305"/>
                  </a:lnTo>
                  <a:lnTo>
                    <a:pt x="4575060" y="3814076"/>
                  </a:lnTo>
                  <a:lnTo>
                    <a:pt x="4575060" y="381267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30" name="object 130"/>
            <p:cNvSpPr/>
            <p:nvPr/>
          </p:nvSpPr>
          <p:spPr>
            <a:xfrm>
              <a:off x="1158062" y="3574249"/>
              <a:ext cx="4545330" cy="31750"/>
            </a:xfrm>
            <a:custGeom>
              <a:avLst/>
              <a:gdLst/>
              <a:ahLst/>
              <a:cxnLst/>
              <a:rect l="l" t="t" r="r" b="b"/>
              <a:pathLst>
                <a:path w="4545330" h="31750">
                  <a:moveTo>
                    <a:pt x="2336" y="14706"/>
                  </a:moveTo>
                  <a:lnTo>
                    <a:pt x="1638" y="14478"/>
                  </a:lnTo>
                  <a:lnTo>
                    <a:pt x="1168" y="14008"/>
                  </a:lnTo>
                  <a:lnTo>
                    <a:pt x="698" y="14706"/>
                  </a:lnTo>
                  <a:lnTo>
                    <a:pt x="469" y="15405"/>
                  </a:lnTo>
                  <a:lnTo>
                    <a:pt x="0" y="16103"/>
                  </a:lnTo>
                  <a:lnTo>
                    <a:pt x="469" y="16573"/>
                  </a:lnTo>
                  <a:lnTo>
                    <a:pt x="927" y="16802"/>
                  </a:lnTo>
                  <a:lnTo>
                    <a:pt x="1168" y="17272"/>
                  </a:lnTo>
                  <a:lnTo>
                    <a:pt x="1397" y="16573"/>
                  </a:lnTo>
                  <a:lnTo>
                    <a:pt x="1866" y="15875"/>
                  </a:lnTo>
                  <a:lnTo>
                    <a:pt x="2095" y="15176"/>
                  </a:lnTo>
                  <a:lnTo>
                    <a:pt x="2336" y="14706"/>
                  </a:lnTo>
                  <a:close/>
                </a:path>
                <a:path w="4545330" h="31750">
                  <a:moveTo>
                    <a:pt x="107810" y="15646"/>
                  </a:moveTo>
                  <a:lnTo>
                    <a:pt x="106641" y="14478"/>
                  </a:lnTo>
                  <a:lnTo>
                    <a:pt x="105943" y="14706"/>
                  </a:lnTo>
                  <a:lnTo>
                    <a:pt x="104546" y="15646"/>
                  </a:lnTo>
                  <a:lnTo>
                    <a:pt x="105016" y="15875"/>
                  </a:lnTo>
                  <a:lnTo>
                    <a:pt x="105473" y="16573"/>
                  </a:lnTo>
                  <a:lnTo>
                    <a:pt x="106413" y="16573"/>
                  </a:lnTo>
                  <a:lnTo>
                    <a:pt x="107810" y="15646"/>
                  </a:lnTo>
                  <a:close/>
                </a:path>
                <a:path w="4545330" h="31750">
                  <a:moveTo>
                    <a:pt x="140246" y="28943"/>
                  </a:moveTo>
                  <a:lnTo>
                    <a:pt x="139547" y="28244"/>
                  </a:lnTo>
                  <a:lnTo>
                    <a:pt x="138620" y="27546"/>
                  </a:lnTo>
                  <a:lnTo>
                    <a:pt x="137274" y="26403"/>
                  </a:lnTo>
                  <a:lnTo>
                    <a:pt x="137452" y="24739"/>
                  </a:lnTo>
                  <a:lnTo>
                    <a:pt x="136283" y="23571"/>
                  </a:lnTo>
                  <a:lnTo>
                    <a:pt x="134150" y="23799"/>
                  </a:lnTo>
                  <a:lnTo>
                    <a:pt x="133718" y="22174"/>
                  </a:lnTo>
                  <a:lnTo>
                    <a:pt x="133946" y="19608"/>
                  </a:lnTo>
                  <a:lnTo>
                    <a:pt x="131152" y="21945"/>
                  </a:lnTo>
                  <a:lnTo>
                    <a:pt x="131851" y="22644"/>
                  </a:lnTo>
                  <a:lnTo>
                    <a:pt x="132778" y="23342"/>
                  </a:lnTo>
                  <a:lnTo>
                    <a:pt x="133946" y="24345"/>
                  </a:lnTo>
                  <a:lnTo>
                    <a:pt x="133946" y="26136"/>
                  </a:lnTo>
                  <a:lnTo>
                    <a:pt x="134886" y="27076"/>
                  </a:lnTo>
                  <a:lnTo>
                    <a:pt x="137210" y="27076"/>
                  </a:lnTo>
                  <a:lnTo>
                    <a:pt x="137680" y="28714"/>
                  </a:lnTo>
                  <a:lnTo>
                    <a:pt x="137452" y="31280"/>
                  </a:lnTo>
                  <a:lnTo>
                    <a:pt x="140246" y="28943"/>
                  </a:lnTo>
                  <a:close/>
                </a:path>
                <a:path w="4545330" h="31750">
                  <a:moveTo>
                    <a:pt x="140944" y="11671"/>
                  </a:moveTo>
                  <a:lnTo>
                    <a:pt x="140246" y="9105"/>
                  </a:lnTo>
                  <a:lnTo>
                    <a:pt x="140487" y="6540"/>
                  </a:lnTo>
                  <a:lnTo>
                    <a:pt x="137680" y="8877"/>
                  </a:lnTo>
                  <a:lnTo>
                    <a:pt x="138379" y="9575"/>
                  </a:lnTo>
                  <a:lnTo>
                    <a:pt x="139319" y="10274"/>
                  </a:lnTo>
                  <a:lnTo>
                    <a:pt x="140944" y="11671"/>
                  </a:lnTo>
                  <a:close/>
                </a:path>
                <a:path w="4545330" h="31750">
                  <a:moveTo>
                    <a:pt x="157048" y="24739"/>
                  </a:moveTo>
                  <a:lnTo>
                    <a:pt x="155879" y="23571"/>
                  </a:lnTo>
                  <a:lnTo>
                    <a:pt x="153784" y="23812"/>
                  </a:lnTo>
                  <a:lnTo>
                    <a:pt x="153784" y="26136"/>
                  </a:lnTo>
                  <a:lnTo>
                    <a:pt x="154724" y="27076"/>
                  </a:lnTo>
                  <a:lnTo>
                    <a:pt x="157048" y="27076"/>
                  </a:lnTo>
                  <a:lnTo>
                    <a:pt x="157048" y="24739"/>
                  </a:lnTo>
                  <a:close/>
                </a:path>
                <a:path w="4545330" h="31750">
                  <a:moveTo>
                    <a:pt x="160324" y="28003"/>
                  </a:moveTo>
                  <a:lnTo>
                    <a:pt x="159385" y="27076"/>
                  </a:lnTo>
                  <a:lnTo>
                    <a:pt x="157048" y="27076"/>
                  </a:lnTo>
                  <a:lnTo>
                    <a:pt x="156819" y="29413"/>
                  </a:lnTo>
                  <a:lnTo>
                    <a:pt x="157988" y="30340"/>
                  </a:lnTo>
                  <a:lnTo>
                    <a:pt x="160324" y="30340"/>
                  </a:lnTo>
                  <a:lnTo>
                    <a:pt x="160324" y="28003"/>
                  </a:lnTo>
                  <a:close/>
                </a:path>
                <a:path w="4545330" h="31750">
                  <a:moveTo>
                    <a:pt x="160324" y="12369"/>
                  </a:moveTo>
                  <a:lnTo>
                    <a:pt x="159613" y="12141"/>
                  </a:lnTo>
                  <a:lnTo>
                    <a:pt x="158915" y="11671"/>
                  </a:lnTo>
                  <a:lnTo>
                    <a:pt x="158216" y="11442"/>
                  </a:lnTo>
                  <a:lnTo>
                    <a:pt x="157746" y="11201"/>
                  </a:lnTo>
                  <a:lnTo>
                    <a:pt x="157518" y="11912"/>
                  </a:lnTo>
                  <a:lnTo>
                    <a:pt x="157048" y="12369"/>
                  </a:lnTo>
                  <a:lnTo>
                    <a:pt x="157746" y="12839"/>
                  </a:lnTo>
                  <a:lnTo>
                    <a:pt x="158457" y="13068"/>
                  </a:lnTo>
                  <a:lnTo>
                    <a:pt x="159156" y="13538"/>
                  </a:lnTo>
                  <a:lnTo>
                    <a:pt x="159613" y="13068"/>
                  </a:lnTo>
                  <a:lnTo>
                    <a:pt x="159854" y="12611"/>
                  </a:lnTo>
                  <a:lnTo>
                    <a:pt x="160324" y="12369"/>
                  </a:lnTo>
                  <a:close/>
                </a:path>
                <a:path w="4545330" h="31750">
                  <a:moveTo>
                    <a:pt x="517601" y="22174"/>
                  </a:moveTo>
                  <a:lnTo>
                    <a:pt x="516432" y="21005"/>
                  </a:lnTo>
                  <a:lnTo>
                    <a:pt x="515734" y="21247"/>
                  </a:lnTo>
                  <a:lnTo>
                    <a:pt x="514324" y="22174"/>
                  </a:lnTo>
                  <a:lnTo>
                    <a:pt x="514794" y="22402"/>
                  </a:lnTo>
                  <a:lnTo>
                    <a:pt x="515264" y="23114"/>
                  </a:lnTo>
                  <a:lnTo>
                    <a:pt x="516191" y="23114"/>
                  </a:lnTo>
                  <a:lnTo>
                    <a:pt x="517601" y="22174"/>
                  </a:lnTo>
                  <a:close/>
                </a:path>
                <a:path w="4545330" h="31750">
                  <a:moveTo>
                    <a:pt x="531596" y="10502"/>
                  </a:moveTo>
                  <a:lnTo>
                    <a:pt x="529259" y="7708"/>
                  </a:lnTo>
                  <a:lnTo>
                    <a:pt x="528561" y="8407"/>
                  </a:lnTo>
                  <a:lnTo>
                    <a:pt x="527862" y="9334"/>
                  </a:lnTo>
                  <a:lnTo>
                    <a:pt x="526669" y="10731"/>
                  </a:lnTo>
                  <a:lnTo>
                    <a:pt x="525767" y="10972"/>
                  </a:lnTo>
                  <a:lnTo>
                    <a:pt x="523201" y="10744"/>
                  </a:lnTo>
                  <a:lnTo>
                    <a:pt x="525526" y="13538"/>
                  </a:lnTo>
                  <a:lnTo>
                    <a:pt x="526224" y="12839"/>
                  </a:lnTo>
                  <a:lnTo>
                    <a:pt x="526935" y="11912"/>
                  </a:lnTo>
                  <a:lnTo>
                    <a:pt x="528116" y="10528"/>
                  </a:lnTo>
                  <a:lnTo>
                    <a:pt x="529031" y="10274"/>
                  </a:lnTo>
                  <a:lnTo>
                    <a:pt x="531596" y="10502"/>
                  </a:lnTo>
                  <a:close/>
                </a:path>
                <a:path w="4545330" h="31750">
                  <a:moveTo>
                    <a:pt x="795528" y="14706"/>
                  </a:moveTo>
                  <a:lnTo>
                    <a:pt x="794829" y="14478"/>
                  </a:lnTo>
                  <a:lnTo>
                    <a:pt x="794359" y="14008"/>
                  </a:lnTo>
                  <a:lnTo>
                    <a:pt x="793902" y="14706"/>
                  </a:lnTo>
                  <a:lnTo>
                    <a:pt x="793661" y="15405"/>
                  </a:lnTo>
                  <a:lnTo>
                    <a:pt x="793191" y="16103"/>
                  </a:lnTo>
                  <a:lnTo>
                    <a:pt x="793661" y="16573"/>
                  </a:lnTo>
                  <a:lnTo>
                    <a:pt x="794131" y="16802"/>
                  </a:lnTo>
                  <a:lnTo>
                    <a:pt x="794359" y="17272"/>
                  </a:lnTo>
                  <a:lnTo>
                    <a:pt x="794600" y="16573"/>
                  </a:lnTo>
                  <a:lnTo>
                    <a:pt x="795070" y="15875"/>
                  </a:lnTo>
                  <a:lnTo>
                    <a:pt x="795299" y="15176"/>
                  </a:lnTo>
                  <a:lnTo>
                    <a:pt x="795528" y="14706"/>
                  </a:lnTo>
                  <a:close/>
                </a:path>
                <a:path w="4545330" h="31750">
                  <a:moveTo>
                    <a:pt x="1173111" y="15646"/>
                  </a:moveTo>
                  <a:lnTo>
                    <a:pt x="1171943" y="14478"/>
                  </a:lnTo>
                  <a:lnTo>
                    <a:pt x="1171244" y="14706"/>
                  </a:lnTo>
                  <a:lnTo>
                    <a:pt x="1169847" y="15646"/>
                  </a:lnTo>
                  <a:lnTo>
                    <a:pt x="1170305" y="15875"/>
                  </a:lnTo>
                  <a:lnTo>
                    <a:pt x="1170774" y="16573"/>
                  </a:lnTo>
                  <a:lnTo>
                    <a:pt x="1171714" y="16573"/>
                  </a:lnTo>
                  <a:lnTo>
                    <a:pt x="1173111" y="15646"/>
                  </a:lnTo>
                  <a:close/>
                </a:path>
                <a:path w="4545330" h="31750">
                  <a:moveTo>
                    <a:pt x="1346733" y="9105"/>
                  </a:moveTo>
                  <a:lnTo>
                    <a:pt x="1345565" y="7937"/>
                  </a:lnTo>
                  <a:lnTo>
                    <a:pt x="1344866" y="8178"/>
                  </a:lnTo>
                  <a:lnTo>
                    <a:pt x="1343469" y="9105"/>
                  </a:lnTo>
                  <a:lnTo>
                    <a:pt x="1343926" y="9334"/>
                  </a:lnTo>
                  <a:lnTo>
                    <a:pt x="1344396" y="10045"/>
                  </a:lnTo>
                  <a:lnTo>
                    <a:pt x="1345336" y="10045"/>
                  </a:lnTo>
                  <a:lnTo>
                    <a:pt x="1346733" y="9105"/>
                  </a:lnTo>
                  <a:close/>
                </a:path>
                <a:path w="4545330" h="31750">
                  <a:moveTo>
                    <a:pt x="1398778" y="22402"/>
                  </a:moveTo>
                  <a:lnTo>
                    <a:pt x="1398066" y="21704"/>
                  </a:lnTo>
                  <a:lnTo>
                    <a:pt x="1397139" y="21005"/>
                  </a:lnTo>
                  <a:lnTo>
                    <a:pt x="1395501" y="19608"/>
                  </a:lnTo>
                  <a:lnTo>
                    <a:pt x="1396199" y="22174"/>
                  </a:lnTo>
                  <a:lnTo>
                    <a:pt x="1395971" y="24739"/>
                  </a:lnTo>
                  <a:lnTo>
                    <a:pt x="1398778" y="22402"/>
                  </a:lnTo>
                  <a:close/>
                </a:path>
                <a:path w="4545330" h="31750">
                  <a:moveTo>
                    <a:pt x="1418844" y="12369"/>
                  </a:moveTo>
                  <a:lnTo>
                    <a:pt x="1418145" y="12141"/>
                  </a:lnTo>
                  <a:lnTo>
                    <a:pt x="1417447" y="11671"/>
                  </a:lnTo>
                  <a:lnTo>
                    <a:pt x="1416748" y="11442"/>
                  </a:lnTo>
                  <a:lnTo>
                    <a:pt x="1416278" y="11201"/>
                  </a:lnTo>
                  <a:lnTo>
                    <a:pt x="1416037" y="11912"/>
                  </a:lnTo>
                  <a:lnTo>
                    <a:pt x="1415580" y="12369"/>
                  </a:lnTo>
                  <a:lnTo>
                    <a:pt x="1416278" y="12839"/>
                  </a:lnTo>
                  <a:lnTo>
                    <a:pt x="1416977" y="13068"/>
                  </a:lnTo>
                  <a:lnTo>
                    <a:pt x="1417675" y="13538"/>
                  </a:lnTo>
                  <a:lnTo>
                    <a:pt x="1418145" y="13068"/>
                  </a:lnTo>
                  <a:lnTo>
                    <a:pt x="1418374" y="12611"/>
                  </a:lnTo>
                  <a:lnTo>
                    <a:pt x="1418844" y="12369"/>
                  </a:lnTo>
                  <a:close/>
                </a:path>
                <a:path w="4545330" h="31750">
                  <a:moveTo>
                    <a:pt x="1447774" y="21247"/>
                  </a:moveTo>
                  <a:lnTo>
                    <a:pt x="1447076" y="21005"/>
                  </a:lnTo>
                  <a:lnTo>
                    <a:pt x="1446606" y="20535"/>
                  </a:lnTo>
                  <a:lnTo>
                    <a:pt x="1446149" y="21247"/>
                  </a:lnTo>
                  <a:lnTo>
                    <a:pt x="1445907" y="21945"/>
                  </a:lnTo>
                  <a:lnTo>
                    <a:pt x="1445450" y="22644"/>
                  </a:lnTo>
                  <a:lnTo>
                    <a:pt x="1445907" y="23114"/>
                  </a:lnTo>
                  <a:lnTo>
                    <a:pt x="1446377" y="23342"/>
                  </a:lnTo>
                  <a:lnTo>
                    <a:pt x="1446606" y="23812"/>
                  </a:lnTo>
                  <a:lnTo>
                    <a:pt x="1446847" y="23114"/>
                  </a:lnTo>
                  <a:lnTo>
                    <a:pt x="1447317" y="22402"/>
                  </a:lnTo>
                  <a:lnTo>
                    <a:pt x="1447546" y="21704"/>
                  </a:lnTo>
                  <a:lnTo>
                    <a:pt x="1447774" y="21247"/>
                  </a:lnTo>
                  <a:close/>
                </a:path>
                <a:path w="4545330" h="31750">
                  <a:moveTo>
                    <a:pt x="1585226" y="12141"/>
                  </a:moveTo>
                  <a:lnTo>
                    <a:pt x="1584299" y="10744"/>
                  </a:lnTo>
                  <a:lnTo>
                    <a:pt x="1583131" y="11912"/>
                  </a:lnTo>
                  <a:lnTo>
                    <a:pt x="1583601" y="12611"/>
                  </a:lnTo>
                  <a:lnTo>
                    <a:pt x="1583829" y="13309"/>
                  </a:lnTo>
                  <a:lnTo>
                    <a:pt x="1584299" y="14008"/>
                  </a:lnTo>
                  <a:lnTo>
                    <a:pt x="1584528" y="13538"/>
                  </a:lnTo>
                  <a:lnTo>
                    <a:pt x="1585226" y="13068"/>
                  </a:lnTo>
                  <a:lnTo>
                    <a:pt x="1585226" y="12141"/>
                  </a:lnTo>
                  <a:close/>
                </a:path>
                <a:path w="4545330" h="31750">
                  <a:moveTo>
                    <a:pt x="1625371" y="15646"/>
                  </a:moveTo>
                  <a:lnTo>
                    <a:pt x="1624203" y="14478"/>
                  </a:lnTo>
                  <a:lnTo>
                    <a:pt x="1623504" y="14706"/>
                  </a:lnTo>
                  <a:lnTo>
                    <a:pt x="1622107" y="15646"/>
                  </a:lnTo>
                  <a:lnTo>
                    <a:pt x="1622564" y="15875"/>
                  </a:lnTo>
                  <a:lnTo>
                    <a:pt x="1623034" y="16573"/>
                  </a:lnTo>
                  <a:lnTo>
                    <a:pt x="1623974" y="16573"/>
                  </a:lnTo>
                  <a:lnTo>
                    <a:pt x="1625371" y="15646"/>
                  </a:lnTo>
                  <a:close/>
                </a:path>
                <a:path w="4545330" h="31750">
                  <a:moveTo>
                    <a:pt x="1654771" y="25438"/>
                  </a:moveTo>
                  <a:lnTo>
                    <a:pt x="1654073" y="25209"/>
                  </a:lnTo>
                  <a:lnTo>
                    <a:pt x="1653374" y="24739"/>
                  </a:lnTo>
                  <a:lnTo>
                    <a:pt x="1652676" y="24511"/>
                  </a:lnTo>
                  <a:lnTo>
                    <a:pt x="1652206" y="24269"/>
                  </a:lnTo>
                  <a:lnTo>
                    <a:pt x="1651977" y="24980"/>
                  </a:lnTo>
                  <a:lnTo>
                    <a:pt x="1651508" y="25438"/>
                  </a:lnTo>
                  <a:lnTo>
                    <a:pt x="1652206" y="25908"/>
                  </a:lnTo>
                  <a:lnTo>
                    <a:pt x="1652905" y="26136"/>
                  </a:lnTo>
                  <a:lnTo>
                    <a:pt x="1653603" y="26606"/>
                  </a:lnTo>
                  <a:lnTo>
                    <a:pt x="1654771" y="25438"/>
                  </a:lnTo>
                  <a:close/>
                </a:path>
                <a:path w="4545330" h="31750">
                  <a:moveTo>
                    <a:pt x="1674368" y="9105"/>
                  </a:moveTo>
                  <a:lnTo>
                    <a:pt x="1673212" y="7937"/>
                  </a:lnTo>
                  <a:lnTo>
                    <a:pt x="1672501" y="8178"/>
                  </a:lnTo>
                  <a:lnTo>
                    <a:pt x="1671104" y="9105"/>
                  </a:lnTo>
                  <a:lnTo>
                    <a:pt x="1671574" y="9334"/>
                  </a:lnTo>
                  <a:lnTo>
                    <a:pt x="1672043" y="10045"/>
                  </a:lnTo>
                  <a:lnTo>
                    <a:pt x="1672971" y="10045"/>
                  </a:lnTo>
                  <a:lnTo>
                    <a:pt x="1674368" y="9105"/>
                  </a:lnTo>
                  <a:close/>
                </a:path>
                <a:path w="4545330" h="31750">
                  <a:moveTo>
                    <a:pt x="1713814" y="28714"/>
                  </a:moveTo>
                  <a:lnTo>
                    <a:pt x="1712645" y="27546"/>
                  </a:lnTo>
                  <a:lnTo>
                    <a:pt x="1711947" y="28003"/>
                  </a:lnTo>
                  <a:lnTo>
                    <a:pt x="1711248" y="28244"/>
                  </a:lnTo>
                  <a:lnTo>
                    <a:pt x="1710550" y="28714"/>
                  </a:lnTo>
                  <a:lnTo>
                    <a:pt x="1711007" y="28943"/>
                  </a:lnTo>
                  <a:lnTo>
                    <a:pt x="1711477" y="29641"/>
                  </a:lnTo>
                  <a:lnTo>
                    <a:pt x="1712417" y="29641"/>
                  </a:lnTo>
                  <a:lnTo>
                    <a:pt x="1713814" y="28714"/>
                  </a:lnTo>
                  <a:close/>
                </a:path>
                <a:path w="4545330" h="31750">
                  <a:moveTo>
                    <a:pt x="1729447" y="18669"/>
                  </a:moveTo>
                  <a:lnTo>
                    <a:pt x="1728508" y="17272"/>
                  </a:lnTo>
                  <a:lnTo>
                    <a:pt x="1727352" y="18440"/>
                  </a:lnTo>
                  <a:lnTo>
                    <a:pt x="1727809" y="19138"/>
                  </a:lnTo>
                  <a:lnTo>
                    <a:pt x="1728050" y="19837"/>
                  </a:lnTo>
                  <a:lnTo>
                    <a:pt x="1728508" y="20535"/>
                  </a:lnTo>
                  <a:lnTo>
                    <a:pt x="1728749" y="20078"/>
                  </a:lnTo>
                  <a:lnTo>
                    <a:pt x="1729447" y="19608"/>
                  </a:lnTo>
                  <a:lnTo>
                    <a:pt x="1729447" y="18669"/>
                  </a:lnTo>
                  <a:close/>
                </a:path>
                <a:path w="4545330" h="31750">
                  <a:moveTo>
                    <a:pt x="1956282" y="12369"/>
                  </a:moveTo>
                  <a:lnTo>
                    <a:pt x="1955114" y="11201"/>
                  </a:lnTo>
                  <a:lnTo>
                    <a:pt x="1954403" y="11442"/>
                  </a:lnTo>
                  <a:lnTo>
                    <a:pt x="1953006" y="12369"/>
                  </a:lnTo>
                  <a:lnTo>
                    <a:pt x="1953475" y="12611"/>
                  </a:lnTo>
                  <a:lnTo>
                    <a:pt x="1953945" y="13309"/>
                  </a:lnTo>
                  <a:lnTo>
                    <a:pt x="1954872" y="13309"/>
                  </a:lnTo>
                  <a:lnTo>
                    <a:pt x="1956282" y="12369"/>
                  </a:lnTo>
                  <a:close/>
                </a:path>
                <a:path w="4545330" h="31750">
                  <a:moveTo>
                    <a:pt x="1981949" y="28473"/>
                  </a:moveTo>
                  <a:lnTo>
                    <a:pt x="1981009" y="27076"/>
                  </a:lnTo>
                  <a:lnTo>
                    <a:pt x="1979841" y="28244"/>
                  </a:lnTo>
                  <a:lnTo>
                    <a:pt x="1980082" y="28943"/>
                  </a:lnTo>
                  <a:lnTo>
                    <a:pt x="1981009" y="30340"/>
                  </a:lnTo>
                  <a:lnTo>
                    <a:pt x="1981250" y="29870"/>
                  </a:lnTo>
                  <a:lnTo>
                    <a:pt x="1981949" y="29413"/>
                  </a:lnTo>
                  <a:lnTo>
                    <a:pt x="1981949" y="28473"/>
                  </a:lnTo>
                  <a:close/>
                </a:path>
                <a:path w="4545330" h="31750">
                  <a:moveTo>
                    <a:pt x="2011578" y="22402"/>
                  </a:moveTo>
                  <a:lnTo>
                    <a:pt x="2010879" y="21704"/>
                  </a:lnTo>
                  <a:lnTo>
                    <a:pt x="2009952" y="21005"/>
                  </a:lnTo>
                  <a:lnTo>
                    <a:pt x="2008314" y="19608"/>
                  </a:lnTo>
                  <a:lnTo>
                    <a:pt x="2009254" y="22174"/>
                  </a:lnTo>
                  <a:lnTo>
                    <a:pt x="2008784" y="24739"/>
                  </a:lnTo>
                  <a:lnTo>
                    <a:pt x="2011578" y="22402"/>
                  </a:lnTo>
                  <a:close/>
                </a:path>
                <a:path w="4545330" h="31750">
                  <a:moveTo>
                    <a:pt x="2021154" y="15405"/>
                  </a:moveTo>
                  <a:lnTo>
                    <a:pt x="2020214" y="14008"/>
                  </a:lnTo>
                  <a:lnTo>
                    <a:pt x="2019046" y="15176"/>
                  </a:lnTo>
                  <a:lnTo>
                    <a:pt x="2019515" y="15875"/>
                  </a:lnTo>
                  <a:lnTo>
                    <a:pt x="2019744" y="16573"/>
                  </a:lnTo>
                  <a:lnTo>
                    <a:pt x="2020214" y="17272"/>
                  </a:lnTo>
                  <a:lnTo>
                    <a:pt x="2020455" y="16802"/>
                  </a:lnTo>
                  <a:lnTo>
                    <a:pt x="2021154" y="16344"/>
                  </a:lnTo>
                  <a:lnTo>
                    <a:pt x="2021154" y="15405"/>
                  </a:lnTo>
                  <a:close/>
                </a:path>
                <a:path w="4545330" h="31750">
                  <a:moveTo>
                    <a:pt x="2060816" y="28244"/>
                  </a:moveTo>
                  <a:lnTo>
                    <a:pt x="2059660" y="27076"/>
                  </a:lnTo>
                  <a:lnTo>
                    <a:pt x="2059419" y="27774"/>
                  </a:lnTo>
                  <a:lnTo>
                    <a:pt x="2058949" y="28473"/>
                  </a:lnTo>
                  <a:lnTo>
                    <a:pt x="2058720" y="29171"/>
                  </a:lnTo>
                  <a:lnTo>
                    <a:pt x="2058492" y="29641"/>
                  </a:lnTo>
                  <a:lnTo>
                    <a:pt x="2059190" y="29870"/>
                  </a:lnTo>
                  <a:lnTo>
                    <a:pt x="2059660" y="30340"/>
                  </a:lnTo>
                  <a:lnTo>
                    <a:pt x="2060117" y="29641"/>
                  </a:lnTo>
                  <a:lnTo>
                    <a:pt x="2060359" y="28943"/>
                  </a:lnTo>
                  <a:lnTo>
                    <a:pt x="2060816" y="28244"/>
                  </a:lnTo>
                  <a:close/>
                </a:path>
                <a:path w="4545330" h="31750">
                  <a:moveTo>
                    <a:pt x="2143201" y="5842"/>
                  </a:moveTo>
                  <a:lnTo>
                    <a:pt x="2142731" y="5372"/>
                  </a:lnTo>
                  <a:lnTo>
                    <a:pt x="2142261" y="4673"/>
                  </a:lnTo>
                  <a:lnTo>
                    <a:pt x="2142032" y="4902"/>
                  </a:lnTo>
                  <a:lnTo>
                    <a:pt x="2141334" y="4902"/>
                  </a:lnTo>
                  <a:lnTo>
                    <a:pt x="2139937" y="5842"/>
                  </a:lnTo>
                  <a:lnTo>
                    <a:pt x="2140394" y="6070"/>
                  </a:lnTo>
                  <a:lnTo>
                    <a:pt x="2140864" y="6769"/>
                  </a:lnTo>
                  <a:lnTo>
                    <a:pt x="2141804" y="6769"/>
                  </a:lnTo>
                  <a:lnTo>
                    <a:pt x="2143201" y="5842"/>
                  </a:lnTo>
                  <a:close/>
                </a:path>
                <a:path w="4545330" h="31750">
                  <a:moveTo>
                    <a:pt x="2172373" y="6070"/>
                  </a:moveTo>
                  <a:lnTo>
                    <a:pt x="2171674" y="5372"/>
                  </a:lnTo>
                  <a:lnTo>
                    <a:pt x="2170734" y="4673"/>
                  </a:lnTo>
                  <a:lnTo>
                    <a:pt x="2169096" y="3276"/>
                  </a:lnTo>
                  <a:lnTo>
                    <a:pt x="2169807" y="5842"/>
                  </a:lnTo>
                  <a:lnTo>
                    <a:pt x="2169566" y="8178"/>
                  </a:lnTo>
                  <a:lnTo>
                    <a:pt x="2172373" y="6070"/>
                  </a:lnTo>
                  <a:close/>
                </a:path>
                <a:path w="4545330" h="31750">
                  <a:moveTo>
                    <a:pt x="2175167" y="25209"/>
                  </a:moveTo>
                  <a:lnTo>
                    <a:pt x="2174240" y="23812"/>
                  </a:lnTo>
                  <a:lnTo>
                    <a:pt x="2173071" y="24980"/>
                  </a:lnTo>
                  <a:lnTo>
                    <a:pt x="2173998" y="26377"/>
                  </a:lnTo>
                  <a:lnTo>
                    <a:pt x="2174240" y="27076"/>
                  </a:lnTo>
                  <a:lnTo>
                    <a:pt x="2174468" y="26606"/>
                  </a:lnTo>
                  <a:lnTo>
                    <a:pt x="2175167" y="26136"/>
                  </a:lnTo>
                  <a:lnTo>
                    <a:pt x="2175167" y="25209"/>
                  </a:lnTo>
                  <a:close/>
                </a:path>
                <a:path w="4545330" h="31750">
                  <a:moveTo>
                    <a:pt x="2182406" y="25438"/>
                  </a:moveTo>
                  <a:lnTo>
                    <a:pt x="2181707" y="25209"/>
                  </a:lnTo>
                  <a:lnTo>
                    <a:pt x="2181009" y="24739"/>
                  </a:lnTo>
                  <a:lnTo>
                    <a:pt x="2180310" y="24511"/>
                  </a:lnTo>
                  <a:lnTo>
                    <a:pt x="2179840" y="24269"/>
                  </a:lnTo>
                  <a:lnTo>
                    <a:pt x="2179599" y="24980"/>
                  </a:lnTo>
                  <a:lnTo>
                    <a:pt x="2179142" y="25438"/>
                  </a:lnTo>
                  <a:lnTo>
                    <a:pt x="2179840" y="25908"/>
                  </a:lnTo>
                  <a:lnTo>
                    <a:pt x="2180539" y="26136"/>
                  </a:lnTo>
                  <a:lnTo>
                    <a:pt x="2181237" y="26606"/>
                  </a:lnTo>
                  <a:lnTo>
                    <a:pt x="2182406" y="25438"/>
                  </a:lnTo>
                  <a:close/>
                </a:path>
                <a:path w="4545330" h="31750">
                  <a:moveTo>
                    <a:pt x="2198979" y="25438"/>
                  </a:moveTo>
                  <a:lnTo>
                    <a:pt x="2198268" y="25209"/>
                  </a:lnTo>
                  <a:lnTo>
                    <a:pt x="2197570" y="24739"/>
                  </a:lnTo>
                  <a:lnTo>
                    <a:pt x="2196871" y="24511"/>
                  </a:lnTo>
                  <a:lnTo>
                    <a:pt x="2196401" y="24269"/>
                  </a:lnTo>
                  <a:lnTo>
                    <a:pt x="2196173" y="24980"/>
                  </a:lnTo>
                  <a:lnTo>
                    <a:pt x="2195703" y="25438"/>
                  </a:lnTo>
                  <a:lnTo>
                    <a:pt x="2196401" y="25908"/>
                  </a:lnTo>
                  <a:lnTo>
                    <a:pt x="2197100" y="26136"/>
                  </a:lnTo>
                  <a:lnTo>
                    <a:pt x="2197811" y="26606"/>
                  </a:lnTo>
                  <a:lnTo>
                    <a:pt x="2198039" y="26136"/>
                  </a:lnTo>
                  <a:lnTo>
                    <a:pt x="2198509" y="25679"/>
                  </a:lnTo>
                  <a:lnTo>
                    <a:pt x="2198979" y="25438"/>
                  </a:lnTo>
                  <a:close/>
                </a:path>
                <a:path w="4545330" h="31750">
                  <a:moveTo>
                    <a:pt x="2218105" y="19380"/>
                  </a:moveTo>
                  <a:lnTo>
                    <a:pt x="2217636" y="18669"/>
                  </a:lnTo>
                  <a:lnTo>
                    <a:pt x="2217407" y="17970"/>
                  </a:lnTo>
                  <a:lnTo>
                    <a:pt x="2216937" y="17272"/>
                  </a:lnTo>
                  <a:lnTo>
                    <a:pt x="2216708" y="17741"/>
                  </a:lnTo>
                  <a:lnTo>
                    <a:pt x="2216010" y="18211"/>
                  </a:lnTo>
                  <a:lnTo>
                    <a:pt x="2216010" y="19138"/>
                  </a:lnTo>
                  <a:lnTo>
                    <a:pt x="2216937" y="20535"/>
                  </a:lnTo>
                  <a:lnTo>
                    <a:pt x="2218105" y="19380"/>
                  </a:lnTo>
                  <a:close/>
                </a:path>
                <a:path w="4545330" h="31750">
                  <a:moveTo>
                    <a:pt x="2232571" y="23571"/>
                  </a:moveTo>
                  <a:lnTo>
                    <a:pt x="2230247" y="20777"/>
                  </a:lnTo>
                  <a:lnTo>
                    <a:pt x="2229548" y="21475"/>
                  </a:lnTo>
                  <a:lnTo>
                    <a:pt x="2228837" y="22402"/>
                  </a:lnTo>
                  <a:lnTo>
                    <a:pt x="2227643" y="23799"/>
                  </a:lnTo>
                  <a:lnTo>
                    <a:pt x="2226741" y="24041"/>
                  </a:lnTo>
                  <a:lnTo>
                    <a:pt x="2224176" y="23812"/>
                  </a:lnTo>
                  <a:lnTo>
                    <a:pt x="2226513" y="26606"/>
                  </a:lnTo>
                  <a:lnTo>
                    <a:pt x="2227211" y="25908"/>
                  </a:lnTo>
                  <a:lnTo>
                    <a:pt x="2227910" y="24980"/>
                  </a:lnTo>
                  <a:lnTo>
                    <a:pt x="2229091" y="23596"/>
                  </a:lnTo>
                  <a:lnTo>
                    <a:pt x="2230005" y="23342"/>
                  </a:lnTo>
                  <a:lnTo>
                    <a:pt x="2232571" y="23571"/>
                  </a:lnTo>
                  <a:close/>
                </a:path>
                <a:path w="4545330" h="31750">
                  <a:moveTo>
                    <a:pt x="2395461" y="20535"/>
                  </a:moveTo>
                  <a:lnTo>
                    <a:pt x="2395232" y="19608"/>
                  </a:lnTo>
                  <a:lnTo>
                    <a:pt x="2394991" y="17970"/>
                  </a:lnTo>
                  <a:lnTo>
                    <a:pt x="2394293" y="17970"/>
                  </a:lnTo>
                  <a:lnTo>
                    <a:pt x="2392426" y="17513"/>
                  </a:lnTo>
                  <a:lnTo>
                    <a:pt x="2392197" y="18910"/>
                  </a:lnTo>
                  <a:lnTo>
                    <a:pt x="2392197" y="20535"/>
                  </a:lnTo>
                  <a:lnTo>
                    <a:pt x="2395461" y="20535"/>
                  </a:lnTo>
                  <a:close/>
                </a:path>
                <a:path w="4545330" h="31750">
                  <a:moveTo>
                    <a:pt x="2398496" y="22402"/>
                  </a:moveTo>
                  <a:lnTo>
                    <a:pt x="2397798" y="21704"/>
                  </a:lnTo>
                  <a:lnTo>
                    <a:pt x="2396858" y="21005"/>
                  </a:lnTo>
                  <a:lnTo>
                    <a:pt x="2395232" y="19608"/>
                  </a:lnTo>
                  <a:lnTo>
                    <a:pt x="2395931" y="22174"/>
                  </a:lnTo>
                  <a:lnTo>
                    <a:pt x="2395702" y="24739"/>
                  </a:lnTo>
                  <a:lnTo>
                    <a:pt x="2398496" y="22402"/>
                  </a:lnTo>
                  <a:close/>
                </a:path>
                <a:path w="4545330" h="31750">
                  <a:moveTo>
                    <a:pt x="2408059" y="25908"/>
                  </a:moveTo>
                  <a:lnTo>
                    <a:pt x="2407831" y="25209"/>
                  </a:lnTo>
                  <a:lnTo>
                    <a:pt x="2406904" y="23812"/>
                  </a:lnTo>
                  <a:lnTo>
                    <a:pt x="2406662" y="24269"/>
                  </a:lnTo>
                  <a:lnTo>
                    <a:pt x="2405964" y="24739"/>
                  </a:lnTo>
                  <a:lnTo>
                    <a:pt x="2405964" y="25679"/>
                  </a:lnTo>
                  <a:lnTo>
                    <a:pt x="2406904" y="27076"/>
                  </a:lnTo>
                  <a:lnTo>
                    <a:pt x="2408059" y="25908"/>
                  </a:lnTo>
                  <a:close/>
                </a:path>
                <a:path w="4545330" h="31750">
                  <a:moveTo>
                    <a:pt x="2460574" y="19380"/>
                  </a:moveTo>
                  <a:lnTo>
                    <a:pt x="2460333" y="18669"/>
                  </a:lnTo>
                  <a:lnTo>
                    <a:pt x="2459405" y="17272"/>
                  </a:lnTo>
                  <a:lnTo>
                    <a:pt x="2459177" y="17741"/>
                  </a:lnTo>
                  <a:lnTo>
                    <a:pt x="2458466" y="18211"/>
                  </a:lnTo>
                  <a:lnTo>
                    <a:pt x="2458466" y="19138"/>
                  </a:lnTo>
                  <a:lnTo>
                    <a:pt x="2459405" y="20535"/>
                  </a:lnTo>
                  <a:lnTo>
                    <a:pt x="2460574" y="19380"/>
                  </a:lnTo>
                  <a:close/>
                </a:path>
                <a:path w="4545330" h="31750">
                  <a:moveTo>
                    <a:pt x="2689961" y="25908"/>
                  </a:moveTo>
                  <a:lnTo>
                    <a:pt x="2689733" y="25209"/>
                  </a:lnTo>
                  <a:lnTo>
                    <a:pt x="2688806" y="23812"/>
                  </a:lnTo>
                  <a:lnTo>
                    <a:pt x="2688564" y="24269"/>
                  </a:lnTo>
                  <a:lnTo>
                    <a:pt x="2687866" y="24739"/>
                  </a:lnTo>
                  <a:lnTo>
                    <a:pt x="2687866" y="25679"/>
                  </a:lnTo>
                  <a:lnTo>
                    <a:pt x="2688806" y="27076"/>
                  </a:lnTo>
                  <a:lnTo>
                    <a:pt x="2689961" y="25908"/>
                  </a:lnTo>
                  <a:close/>
                </a:path>
                <a:path w="4545330" h="31750">
                  <a:moveTo>
                    <a:pt x="2693238" y="11912"/>
                  </a:moveTo>
                  <a:lnTo>
                    <a:pt x="2692768" y="11442"/>
                  </a:lnTo>
                  <a:lnTo>
                    <a:pt x="2692539" y="10972"/>
                  </a:lnTo>
                  <a:lnTo>
                    <a:pt x="2692069" y="10744"/>
                  </a:lnTo>
                  <a:lnTo>
                    <a:pt x="2691828" y="11442"/>
                  </a:lnTo>
                  <a:lnTo>
                    <a:pt x="2691371" y="12141"/>
                  </a:lnTo>
                  <a:lnTo>
                    <a:pt x="2691130" y="12839"/>
                  </a:lnTo>
                  <a:lnTo>
                    <a:pt x="2690901" y="13309"/>
                  </a:lnTo>
                  <a:lnTo>
                    <a:pt x="2691600" y="13538"/>
                  </a:lnTo>
                  <a:lnTo>
                    <a:pt x="2692069" y="14008"/>
                  </a:lnTo>
                  <a:lnTo>
                    <a:pt x="2692539" y="13309"/>
                  </a:lnTo>
                  <a:lnTo>
                    <a:pt x="2692768" y="12611"/>
                  </a:lnTo>
                  <a:lnTo>
                    <a:pt x="2693238" y="11912"/>
                  </a:lnTo>
                  <a:close/>
                </a:path>
                <a:path w="4545330" h="31750">
                  <a:moveTo>
                    <a:pt x="2709799" y="22644"/>
                  </a:moveTo>
                  <a:lnTo>
                    <a:pt x="2708872" y="21247"/>
                  </a:lnTo>
                  <a:lnTo>
                    <a:pt x="2708630" y="20535"/>
                  </a:lnTo>
                  <a:lnTo>
                    <a:pt x="2708402" y="21005"/>
                  </a:lnTo>
                  <a:lnTo>
                    <a:pt x="2707703" y="21475"/>
                  </a:lnTo>
                  <a:lnTo>
                    <a:pt x="2707703" y="22402"/>
                  </a:lnTo>
                  <a:lnTo>
                    <a:pt x="2708630" y="23812"/>
                  </a:lnTo>
                  <a:lnTo>
                    <a:pt x="2709799" y="22644"/>
                  </a:lnTo>
                  <a:close/>
                </a:path>
                <a:path w="4545330" h="31750">
                  <a:moveTo>
                    <a:pt x="2955302" y="21945"/>
                  </a:moveTo>
                  <a:lnTo>
                    <a:pt x="2954363" y="20535"/>
                  </a:lnTo>
                  <a:lnTo>
                    <a:pt x="2953194" y="21704"/>
                  </a:lnTo>
                  <a:lnTo>
                    <a:pt x="2953664" y="22402"/>
                  </a:lnTo>
                  <a:lnTo>
                    <a:pt x="2953905" y="23114"/>
                  </a:lnTo>
                  <a:lnTo>
                    <a:pt x="2954363" y="23812"/>
                  </a:lnTo>
                  <a:lnTo>
                    <a:pt x="2954604" y="23342"/>
                  </a:lnTo>
                  <a:lnTo>
                    <a:pt x="2955302" y="22872"/>
                  </a:lnTo>
                  <a:lnTo>
                    <a:pt x="2955302" y="21945"/>
                  </a:lnTo>
                  <a:close/>
                </a:path>
                <a:path w="4545330" h="31750">
                  <a:moveTo>
                    <a:pt x="3087154" y="25438"/>
                  </a:moveTo>
                  <a:lnTo>
                    <a:pt x="3086455" y="24980"/>
                  </a:lnTo>
                  <a:lnTo>
                    <a:pt x="3085744" y="24739"/>
                  </a:lnTo>
                  <a:lnTo>
                    <a:pt x="3085046" y="24269"/>
                  </a:lnTo>
                  <a:lnTo>
                    <a:pt x="3084588" y="24739"/>
                  </a:lnTo>
                  <a:lnTo>
                    <a:pt x="3084118" y="24980"/>
                  </a:lnTo>
                  <a:lnTo>
                    <a:pt x="3083877" y="25438"/>
                  </a:lnTo>
                  <a:lnTo>
                    <a:pt x="3084588" y="25679"/>
                  </a:lnTo>
                  <a:lnTo>
                    <a:pt x="3085287" y="26136"/>
                  </a:lnTo>
                  <a:lnTo>
                    <a:pt x="3085985" y="26377"/>
                  </a:lnTo>
                  <a:lnTo>
                    <a:pt x="3086455" y="26606"/>
                  </a:lnTo>
                  <a:lnTo>
                    <a:pt x="3086684" y="25908"/>
                  </a:lnTo>
                  <a:lnTo>
                    <a:pt x="3087154" y="25438"/>
                  </a:lnTo>
                  <a:close/>
                </a:path>
                <a:path w="4545330" h="31750">
                  <a:moveTo>
                    <a:pt x="3093682" y="9105"/>
                  </a:moveTo>
                  <a:lnTo>
                    <a:pt x="3093212" y="8877"/>
                  </a:lnTo>
                  <a:lnTo>
                    <a:pt x="3092754" y="8178"/>
                  </a:lnTo>
                  <a:lnTo>
                    <a:pt x="3091815" y="8178"/>
                  </a:lnTo>
                  <a:lnTo>
                    <a:pt x="3090418" y="9105"/>
                  </a:lnTo>
                  <a:lnTo>
                    <a:pt x="3091586" y="10274"/>
                  </a:lnTo>
                  <a:lnTo>
                    <a:pt x="3092983" y="9334"/>
                  </a:lnTo>
                  <a:lnTo>
                    <a:pt x="3093682" y="9105"/>
                  </a:lnTo>
                  <a:close/>
                </a:path>
                <a:path w="4545330" h="31750">
                  <a:moveTo>
                    <a:pt x="3128924" y="12141"/>
                  </a:moveTo>
                  <a:lnTo>
                    <a:pt x="3127984" y="10744"/>
                  </a:lnTo>
                  <a:lnTo>
                    <a:pt x="3126816" y="11912"/>
                  </a:lnTo>
                  <a:lnTo>
                    <a:pt x="3127756" y="13309"/>
                  </a:lnTo>
                  <a:lnTo>
                    <a:pt x="3127984" y="14008"/>
                  </a:lnTo>
                  <a:lnTo>
                    <a:pt x="3128226" y="13538"/>
                  </a:lnTo>
                  <a:lnTo>
                    <a:pt x="3128924" y="13068"/>
                  </a:lnTo>
                  <a:lnTo>
                    <a:pt x="3128924" y="12141"/>
                  </a:lnTo>
                  <a:close/>
                </a:path>
                <a:path w="4545330" h="31750">
                  <a:moveTo>
                    <a:pt x="3673818" y="15646"/>
                  </a:moveTo>
                  <a:lnTo>
                    <a:pt x="3673119" y="15405"/>
                  </a:lnTo>
                  <a:lnTo>
                    <a:pt x="3672421" y="14935"/>
                  </a:lnTo>
                  <a:lnTo>
                    <a:pt x="3671722" y="14706"/>
                  </a:lnTo>
                  <a:lnTo>
                    <a:pt x="3671252" y="14478"/>
                  </a:lnTo>
                  <a:lnTo>
                    <a:pt x="3671024" y="15176"/>
                  </a:lnTo>
                  <a:lnTo>
                    <a:pt x="3670554" y="15646"/>
                  </a:lnTo>
                  <a:lnTo>
                    <a:pt x="3671252" y="16103"/>
                  </a:lnTo>
                  <a:lnTo>
                    <a:pt x="3671951" y="16344"/>
                  </a:lnTo>
                  <a:lnTo>
                    <a:pt x="3672662" y="16802"/>
                  </a:lnTo>
                  <a:lnTo>
                    <a:pt x="3673119" y="16344"/>
                  </a:lnTo>
                  <a:lnTo>
                    <a:pt x="3673360" y="15875"/>
                  </a:lnTo>
                  <a:lnTo>
                    <a:pt x="3673818" y="15646"/>
                  </a:lnTo>
                  <a:close/>
                </a:path>
                <a:path w="4545330" h="31750">
                  <a:moveTo>
                    <a:pt x="3755034" y="5600"/>
                  </a:moveTo>
                  <a:lnTo>
                    <a:pt x="3754094" y="4203"/>
                  </a:lnTo>
                  <a:lnTo>
                    <a:pt x="3752939" y="5372"/>
                  </a:lnTo>
                  <a:lnTo>
                    <a:pt x="3753396" y="5842"/>
                  </a:lnTo>
                  <a:lnTo>
                    <a:pt x="3753637" y="6769"/>
                  </a:lnTo>
                  <a:lnTo>
                    <a:pt x="3754094" y="7467"/>
                  </a:lnTo>
                  <a:lnTo>
                    <a:pt x="3754336" y="7010"/>
                  </a:lnTo>
                  <a:lnTo>
                    <a:pt x="3755034" y="6540"/>
                  </a:lnTo>
                  <a:lnTo>
                    <a:pt x="3755034" y="5600"/>
                  </a:lnTo>
                  <a:close/>
                </a:path>
                <a:path w="4545330" h="31750">
                  <a:moveTo>
                    <a:pt x="3843705" y="11442"/>
                  </a:moveTo>
                  <a:lnTo>
                    <a:pt x="3843007" y="11201"/>
                  </a:lnTo>
                  <a:lnTo>
                    <a:pt x="3842550" y="10744"/>
                  </a:lnTo>
                  <a:lnTo>
                    <a:pt x="3842080" y="11442"/>
                  </a:lnTo>
                  <a:lnTo>
                    <a:pt x="3841839" y="12141"/>
                  </a:lnTo>
                  <a:lnTo>
                    <a:pt x="3841381" y="12839"/>
                  </a:lnTo>
                  <a:lnTo>
                    <a:pt x="3841839" y="13309"/>
                  </a:lnTo>
                  <a:lnTo>
                    <a:pt x="3842308" y="13538"/>
                  </a:lnTo>
                  <a:lnTo>
                    <a:pt x="3842550" y="14008"/>
                  </a:lnTo>
                  <a:lnTo>
                    <a:pt x="3842778" y="13309"/>
                  </a:lnTo>
                  <a:lnTo>
                    <a:pt x="3843248" y="12611"/>
                  </a:lnTo>
                  <a:lnTo>
                    <a:pt x="3843477" y="11912"/>
                  </a:lnTo>
                  <a:lnTo>
                    <a:pt x="3843705" y="11442"/>
                  </a:lnTo>
                  <a:close/>
                </a:path>
                <a:path w="4545330" h="31750">
                  <a:moveTo>
                    <a:pt x="4037634" y="22174"/>
                  </a:moveTo>
                  <a:lnTo>
                    <a:pt x="4036466" y="21005"/>
                  </a:lnTo>
                  <a:lnTo>
                    <a:pt x="4035768" y="21247"/>
                  </a:lnTo>
                  <a:lnTo>
                    <a:pt x="4034371" y="22174"/>
                  </a:lnTo>
                  <a:lnTo>
                    <a:pt x="4034840" y="22402"/>
                  </a:lnTo>
                  <a:lnTo>
                    <a:pt x="4035298" y="23114"/>
                  </a:lnTo>
                  <a:lnTo>
                    <a:pt x="4036237" y="23114"/>
                  </a:lnTo>
                  <a:lnTo>
                    <a:pt x="4037634" y="22174"/>
                  </a:lnTo>
                  <a:close/>
                </a:path>
                <a:path w="4545330" h="31750">
                  <a:moveTo>
                    <a:pt x="4073575" y="22174"/>
                  </a:moveTo>
                  <a:lnTo>
                    <a:pt x="4073106" y="21945"/>
                  </a:lnTo>
                  <a:lnTo>
                    <a:pt x="4072636" y="21247"/>
                  </a:lnTo>
                  <a:lnTo>
                    <a:pt x="4071709" y="21247"/>
                  </a:lnTo>
                  <a:lnTo>
                    <a:pt x="4070312" y="22174"/>
                  </a:lnTo>
                  <a:lnTo>
                    <a:pt x="4071467" y="23342"/>
                  </a:lnTo>
                  <a:lnTo>
                    <a:pt x="4072877" y="22402"/>
                  </a:lnTo>
                  <a:lnTo>
                    <a:pt x="4073575" y="22174"/>
                  </a:lnTo>
                  <a:close/>
                </a:path>
                <a:path w="4545330" h="31750">
                  <a:moveTo>
                    <a:pt x="4138676" y="22644"/>
                  </a:moveTo>
                  <a:lnTo>
                    <a:pt x="4138447" y="21945"/>
                  </a:lnTo>
                  <a:lnTo>
                    <a:pt x="4137520" y="20535"/>
                  </a:lnTo>
                  <a:lnTo>
                    <a:pt x="4137279" y="21005"/>
                  </a:lnTo>
                  <a:lnTo>
                    <a:pt x="4136580" y="21475"/>
                  </a:lnTo>
                  <a:lnTo>
                    <a:pt x="4136580" y="22402"/>
                  </a:lnTo>
                  <a:lnTo>
                    <a:pt x="4137520" y="23812"/>
                  </a:lnTo>
                  <a:lnTo>
                    <a:pt x="4138676" y="22644"/>
                  </a:lnTo>
                  <a:close/>
                </a:path>
                <a:path w="4545330" h="31750">
                  <a:moveTo>
                    <a:pt x="4172051" y="15646"/>
                  </a:moveTo>
                  <a:lnTo>
                    <a:pt x="4171353" y="15405"/>
                  </a:lnTo>
                  <a:lnTo>
                    <a:pt x="4170654" y="14935"/>
                  </a:lnTo>
                  <a:lnTo>
                    <a:pt x="4169956" y="14706"/>
                  </a:lnTo>
                  <a:lnTo>
                    <a:pt x="4169486" y="14478"/>
                  </a:lnTo>
                  <a:lnTo>
                    <a:pt x="4169257" y="15176"/>
                  </a:lnTo>
                  <a:lnTo>
                    <a:pt x="4168787" y="15646"/>
                  </a:lnTo>
                  <a:lnTo>
                    <a:pt x="4169486" y="16103"/>
                  </a:lnTo>
                  <a:lnTo>
                    <a:pt x="4170184" y="16344"/>
                  </a:lnTo>
                  <a:lnTo>
                    <a:pt x="4170883" y="16802"/>
                  </a:lnTo>
                  <a:lnTo>
                    <a:pt x="4171353" y="16344"/>
                  </a:lnTo>
                  <a:lnTo>
                    <a:pt x="4171581" y="15875"/>
                  </a:lnTo>
                  <a:lnTo>
                    <a:pt x="4172051" y="15646"/>
                  </a:lnTo>
                  <a:close/>
                </a:path>
                <a:path w="4545330" h="31750">
                  <a:moveTo>
                    <a:pt x="4199128" y="23571"/>
                  </a:moveTo>
                  <a:lnTo>
                    <a:pt x="4196791" y="20777"/>
                  </a:lnTo>
                  <a:lnTo>
                    <a:pt x="4196092" y="21475"/>
                  </a:lnTo>
                  <a:lnTo>
                    <a:pt x="4195394" y="22402"/>
                  </a:lnTo>
                  <a:lnTo>
                    <a:pt x="4194187" y="23799"/>
                  </a:lnTo>
                  <a:lnTo>
                    <a:pt x="4193286" y="24041"/>
                  </a:lnTo>
                  <a:lnTo>
                    <a:pt x="4190720" y="23812"/>
                  </a:lnTo>
                  <a:lnTo>
                    <a:pt x="4193057" y="26606"/>
                  </a:lnTo>
                  <a:lnTo>
                    <a:pt x="4193756" y="25908"/>
                  </a:lnTo>
                  <a:lnTo>
                    <a:pt x="4194454" y="24980"/>
                  </a:lnTo>
                  <a:lnTo>
                    <a:pt x="4195635" y="23596"/>
                  </a:lnTo>
                  <a:lnTo>
                    <a:pt x="4196550" y="23342"/>
                  </a:lnTo>
                  <a:lnTo>
                    <a:pt x="4199128" y="23571"/>
                  </a:lnTo>
                  <a:close/>
                </a:path>
                <a:path w="4545330" h="31750">
                  <a:moveTo>
                    <a:pt x="4214063" y="16103"/>
                  </a:moveTo>
                  <a:lnTo>
                    <a:pt x="4213822" y="15405"/>
                  </a:lnTo>
                  <a:lnTo>
                    <a:pt x="4212895" y="14008"/>
                  </a:lnTo>
                  <a:lnTo>
                    <a:pt x="4212653" y="14478"/>
                  </a:lnTo>
                  <a:lnTo>
                    <a:pt x="4211955" y="14935"/>
                  </a:lnTo>
                  <a:lnTo>
                    <a:pt x="4211955" y="15875"/>
                  </a:lnTo>
                  <a:lnTo>
                    <a:pt x="4212895" y="17272"/>
                  </a:lnTo>
                  <a:lnTo>
                    <a:pt x="4214063" y="16103"/>
                  </a:lnTo>
                  <a:close/>
                </a:path>
                <a:path w="4545330" h="31750">
                  <a:moveTo>
                    <a:pt x="4214520" y="22174"/>
                  </a:moveTo>
                  <a:lnTo>
                    <a:pt x="4214292" y="21704"/>
                  </a:lnTo>
                  <a:lnTo>
                    <a:pt x="4213822" y="21005"/>
                  </a:lnTo>
                  <a:lnTo>
                    <a:pt x="4213352" y="21247"/>
                  </a:lnTo>
                  <a:lnTo>
                    <a:pt x="4212653" y="21247"/>
                  </a:lnTo>
                  <a:lnTo>
                    <a:pt x="4211256" y="22174"/>
                  </a:lnTo>
                  <a:lnTo>
                    <a:pt x="4211726" y="22402"/>
                  </a:lnTo>
                  <a:lnTo>
                    <a:pt x="4212196" y="23114"/>
                  </a:lnTo>
                  <a:lnTo>
                    <a:pt x="4213123" y="23114"/>
                  </a:lnTo>
                  <a:lnTo>
                    <a:pt x="4214520" y="22174"/>
                  </a:lnTo>
                  <a:close/>
                </a:path>
                <a:path w="4545330" h="31750">
                  <a:moveTo>
                    <a:pt x="4223855" y="16103"/>
                  </a:moveTo>
                  <a:lnTo>
                    <a:pt x="4223626" y="15405"/>
                  </a:lnTo>
                  <a:lnTo>
                    <a:pt x="4222686" y="14008"/>
                  </a:lnTo>
                  <a:lnTo>
                    <a:pt x="4222458" y="14478"/>
                  </a:lnTo>
                  <a:lnTo>
                    <a:pt x="4221759" y="14935"/>
                  </a:lnTo>
                  <a:lnTo>
                    <a:pt x="4221759" y="15875"/>
                  </a:lnTo>
                  <a:lnTo>
                    <a:pt x="4222686" y="17272"/>
                  </a:lnTo>
                  <a:lnTo>
                    <a:pt x="4223855" y="16103"/>
                  </a:lnTo>
                  <a:close/>
                </a:path>
                <a:path w="4545330" h="31750">
                  <a:moveTo>
                    <a:pt x="4224325" y="28714"/>
                  </a:moveTo>
                  <a:lnTo>
                    <a:pt x="4223626" y="28473"/>
                  </a:lnTo>
                  <a:lnTo>
                    <a:pt x="4222928" y="28003"/>
                  </a:lnTo>
                  <a:lnTo>
                    <a:pt x="4222229" y="27774"/>
                  </a:lnTo>
                  <a:lnTo>
                    <a:pt x="4221759" y="27546"/>
                  </a:lnTo>
                  <a:lnTo>
                    <a:pt x="4221531" y="28244"/>
                  </a:lnTo>
                  <a:lnTo>
                    <a:pt x="4221061" y="28714"/>
                  </a:lnTo>
                  <a:lnTo>
                    <a:pt x="4221759" y="29171"/>
                  </a:lnTo>
                  <a:lnTo>
                    <a:pt x="4222458" y="29413"/>
                  </a:lnTo>
                  <a:lnTo>
                    <a:pt x="4223156" y="29870"/>
                  </a:lnTo>
                  <a:lnTo>
                    <a:pt x="4224325" y="28714"/>
                  </a:lnTo>
                  <a:close/>
                </a:path>
                <a:path w="4545330" h="31750">
                  <a:moveTo>
                    <a:pt x="4315803" y="6070"/>
                  </a:moveTo>
                  <a:lnTo>
                    <a:pt x="4315104" y="5372"/>
                  </a:lnTo>
                  <a:lnTo>
                    <a:pt x="4314164" y="4673"/>
                  </a:lnTo>
                  <a:lnTo>
                    <a:pt x="4312818" y="3530"/>
                  </a:lnTo>
                  <a:lnTo>
                    <a:pt x="4312539" y="2578"/>
                  </a:lnTo>
                  <a:lnTo>
                    <a:pt x="4312767" y="0"/>
                  </a:lnTo>
                  <a:lnTo>
                    <a:pt x="4309973" y="2108"/>
                  </a:lnTo>
                  <a:lnTo>
                    <a:pt x="4310672" y="2806"/>
                  </a:lnTo>
                  <a:lnTo>
                    <a:pt x="4311599" y="3505"/>
                  </a:lnTo>
                  <a:lnTo>
                    <a:pt x="4312894" y="4622"/>
                  </a:lnTo>
                  <a:lnTo>
                    <a:pt x="4313237" y="5842"/>
                  </a:lnTo>
                  <a:lnTo>
                    <a:pt x="4313009" y="8178"/>
                  </a:lnTo>
                  <a:lnTo>
                    <a:pt x="4315803" y="6070"/>
                  </a:lnTo>
                  <a:close/>
                </a:path>
                <a:path w="4545330" h="31750">
                  <a:moveTo>
                    <a:pt x="4336808" y="7239"/>
                  </a:moveTo>
                  <a:lnTo>
                    <a:pt x="4334472" y="4445"/>
                  </a:lnTo>
                  <a:lnTo>
                    <a:pt x="4333773" y="5143"/>
                  </a:lnTo>
                  <a:lnTo>
                    <a:pt x="4333075" y="6070"/>
                  </a:lnTo>
                  <a:lnTo>
                    <a:pt x="4331678" y="7708"/>
                  </a:lnTo>
                  <a:lnTo>
                    <a:pt x="4334243" y="7010"/>
                  </a:lnTo>
                  <a:lnTo>
                    <a:pt x="4336808" y="7239"/>
                  </a:lnTo>
                  <a:close/>
                </a:path>
                <a:path w="4545330" h="31750">
                  <a:moveTo>
                    <a:pt x="4395851" y="3975"/>
                  </a:moveTo>
                  <a:lnTo>
                    <a:pt x="4393514" y="1168"/>
                  </a:lnTo>
                  <a:lnTo>
                    <a:pt x="4392815" y="1866"/>
                  </a:lnTo>
                  <a:lnTo>
                    <a:pt x="4392117" y="2806"/>
                  </a:lnTo>
                  <a:lnTo>
                    <a:pt x="4390923" y="4191"/>
                  </a:lnTo>
                  <a:lnTo>
                    <a:pt x="4390009" y="4445"/>
                  </a:lnTo>
                  <a:lnTo>
                    <a:pt x="4387443" y="4203"/>
                  </a:lnTo>
                  <a:lnTo>
                    <a:pt x="4389780" y="7010"/>
                  </a:lnTo>
                  <a:lnTo>
                    <a:pt x="4390479" y="6311"/>
                  </a:lnTo>
                  <a:lnTo>
                    <a:pt x="4391177" y="5372"/>
                  </a:lnTo>
                  <a:lnTo>
                    <a:pt x="4392346" y="4000"/>
                  </a:lnTo>
                  <a:lnTo>
                    <a:pt x="4393285" y="3733"/>
                  </a:lnTo>
                  <a:lnTo>
                    <a:pt x="4395851" y="3975"/>
                  </a:lnTo>
                  <a:close/>
                </a:path>
                <a:path w="4545330" h="31750">
                  <a:moveTo>
                    <a:pt x="4449991" y="8636"/>
                  </a:moveTo>
                  <a:lnTo>
                    <a:pt x="4449750" y="8178"/>
                  </a:lnTo>
                  <a:lnTo>
                    <a:pt x="4449292" y="7708"/>
                  </a:lnTo>
                  <a:lnTo>
                    <a:pt x="4448822" y="7467"/>
                  </a:lnTo>
                  <a:lnTo>
                    <a:pt x="4448581" y="8178"/>
                  </a:lnTo>
                  <a:lnTo>
                    <a:pt x="4448124" y="8877"/>
                  </a:lnTo>
                  <a:lnTo>
                    <a:pt x="4447883" y="9575"/>
                  </a:lnTo>
                  <a:lnTo>
                    <a:pt x="4447654" y="10045"/>
                  </a:lnTo>
                  <a:lnTo>
                    <a:pt x="4448353" y="10274"/>
                  </a:lnTo>
                  <a:lnTo>
                    <a:pt x="4448822" y="10744"/>
                  </a:lnTo>
                  <a:lnTo>
                    <a:pt x="4449292" y="10045"/>
                  </a:lnTo>
                  <a:lnTo>
                    <a:pt x="4449521" y="9334"/>
                  </a:lnTo>
                  <a:lnTo>
                    <a:pt x="4449991" y="8636"/>
                  </a:lnTo>
                  <a:close/>
                </a:path>
                <a:path w="4545330" h="31750">
                  <a:moveTo>
                    <a:pt x="4486160" y="12839"/>
                  </a:moveTo>
                  <a:lnTo>
                    <a:pt x="4485691" y="12141"/>
                  </a:lnTo>
                  <a:lnTo>
                    <a:pt x="4485462" y="11442"/>
                  </a:lnTo>
                  <a:lnTo>
                    <a:pt x="4484992" y="10744"/>
                  </a:lnTo>
                  <a:lnTo>
                    <a:pt x="4484763" y="11201"/>
                  </a:lnTo>
                  <a:lnTo>
                    <a:pt x="4484052" y="11671"/>
                  </a:lnTo>
                  <a:lnTo>
                    <a:pt x="4484052" y="12611"/>
                  </a:lnTo>
                  <a:lnTo>
                    <a:pt x="4484992" y="14008"/>
                  </a:lnTo>
                  <a:lnTo>
                    <a:pt x="4486160" y="12839"/>
                  </a:lnTo>
                  <a:close/>
                </a:path>
                <a:path w="4545330" h="31750">
                  <a:moveTo>
                    <a:pt x="4486160" y="3035"/>
                  </a:moveTo>
                  <a:lnTo>
                    <a:pt x="4485691" y="2336"/>
                  </a:lnTo>
                  <a:lnTo>
                    <a:pt x="4485462" y="1638"/>
                  </a:lnTo>
                  <a:lnTo>
                    <a:pt x="4484992" y="939"/>
                  </a:lnTo>
                  <a:lnTo>
                    <a:pt x="4484763" y="1409"/>
                  </a:lnTo>
                  <a:lnTo>
                    <a:pt x="4484052" y="1866"/>
                  </a:lnTo>
                  <a:lnTo>
                    <a:pt x="4484052" y="2806"/>
                  </a:lnTo>
                  <a:lnTo>
                    <a:pt x="4484992" y="4203"/>
                  </a:lnTo>
                  <a:lnTo>
                    <a:pt x="4486160" y="3035"/>
                  </a:lnTo>
                  <a:close/>
                </a:path>
                <a:path w="4545330" h="31750">
                  <a:moveTo>
                    <a:pt x="4515332" y="21945"/>
                  </a:moveTo>
                  <a:lnTo>
                    <a:pt x="4514393" y="20535"/>
                  </a:lnTo>
                  <a:lnTo>
                    <a:pt x="4514164" y="20777"/>
                  </a:lnTo>
                  <a:lnTo>
                    <a:pt x="4513465" y="21247"/>
                  </a:lnTo>
                  <a:lnTo>
                    <a:pt x="4513465" y="22402"/>
                  </a:lnTo>
                  <a:lnTo>
                    <a:pt x="4514393" y="23812"/>
                  </a:lnTo>
                  <a:lnTo>
                    <a:pt x="4514634" y="23342"/>
                  </a:lnTo>
                  <a:lnTo>
                    <a:pt x="4515332" y="22872"/>
                  </a:lnTo>
                  <a:lnTo>
                    <a:pt x="4515332" y="21945"/>
                  </a:lnTo>
                  <a:close/>
                </a:path>
                <a:path w="4545330" h="31750">
                  <a:moveTo>
                    <a:pt x="4545203" y="8636"/>
                  </a:moveTo>
                  <a:lnTo>
                    <a:pt x="4544034" y="7467"/>
                  </a:lnTo>
                  <a:lnTo>
                    <a:pt x="4543793" y="8178"/>
                  </a:lnTo>
                  <a:lnTo>
                    <a:pt x="4543336" y="8877"/>
                  </a:lnTo>
                  <a:lnTo>
                    <a:pt x="4543095" y="9575"/>
                  </a:lnTo>
                  <a:lnTo>
                    <a:pt x="4542866" y="10045"/>
                  </a:lnTo>
                  <a:lnTo>
                    <a:pt x="4543564" y="10274"/>
                  </a:lnTo>
                  <a:lnTo>
                    <a:pt x="4544034" y="10744"/>
                  </a:lnTo>
                  <a:lnTo>
                    <a:pt x="4544504" y="10045"/>
                  </a:lnTo>
                  <a:lnTo>
                    <a:pt x="4544733" y="9334"/>
                  </a:lnTo>
                  <a:lnTo>
                    <a:pt x="4545203" y="863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31" name="object 131"/>
            <p:cNvSpPr/>
            <p:nvPr/>
          </p:nvSpPr>
          <p:spPr>
            <a:xfrm>
              <a:off x="1148257" y="3601795"/>
              <a:ext cx="4542790" cy="36830"/>
            </a:xfrm>
            <a:custGeom>
              <a:avLst/>
              <a:gdLst/>
              <a:ahLst/>
              <a:cxnLst/>
              <a:rect l="l" t="t" r="r" b="b"/>
              <a:pathLst>
                <a:path w="4542790" h="36829">
                  <a:moveTo>
                    <a:pt x="2336" y="13766"/>
                  </a:moveTo>
                  <a:lnTo>
                    <a:pt x="1168" y="12598"/>
                  </a:lnTo>
                  <a:lnTo>
                    <a:pt x="939" y="13296"/>
                  </a:lnTo>
                  <a:lnTo>
                    <a:pt x="469" y="13995"/>
                  </a:lnTo>
                  <a:lnTo>
                    <a:pt x="241" y="14693"/>
                  </a:lnTo>
                  <a:lnTo>
                    <a:pt x="0" y="15163"/>
                  </a:lnTo>
                  <a:lnTo>
                    <a:pt x="698" y="15392"/>
                  </a:lnTo>
                  <a:lnTo>
                    <a:pt x="1168" y="15862"/>
                  </a:lnTo>
                  <a:lnTo>
                    <a:pt x="1638" y="15163"/>
                  </a:lnTo>
                  <a:lnTo>
                    <a:pt x="1866" y="14465"/>
                  </a:lnTo>
                  <a:lnTo>
                    <a:pt x="2336" y="13766"/>
                  </a:lnTo>
                  <a:close/>
                </a:path>
                <a:path w="4542790" h="36829">
                  <a:moveTo>
                    <a:pt x="67906" y="23571"/>
                  </a:moveTo>
                  <a:lnTo>
                    <a:pt x="66738" y="22402"/>
                  </a:lnTo>
                  <a:lnTo>
                    <a:pt x="66509" y="23101"/>
                  </a:lnTo>
                  <a:lnTo>
                    <a:pt x="66040" y="23799"/>
                  </a:lnTo>
                  <a:lnTo>
                    <a:pt x="65811" y="24498"/>
                  </a:lnTo>
                  <a:lnTo>
                    <a:pt x="65582" y="24968"/>
                  </a:lnTo>
                  <a:lnTo>
                    <a:pt x="66281" y="25196"/>
                  </a:lnTo>
                  <a:lnTo>
                    <a:pt x="66738" y="25666"/>
                  </a:lnTo>
                  <a:lnTo>
                    <a:pt x="67208" y="24968"/>
                  </a:lnTo>
                  <a:lnTo>
                    <a:pt x="67449" y="24269"/>
                  </a:lnTo>
                  <a:lnTo>
                    <a:pt x="67906" y="23571"/>
                  </a:lnTo>
                  <a:close/>
                </a:path>
                <a:path w="4542790" h="36829">
                  <a:moveTo>
                    <a:pt x="120421" y="17030"/>
                  </a:moveTo>
                  <a:lnTo>
                    <a:pt x="119253" y="15862"/>
                  </a:lnTo>
                  <a:lnTo>
                    <a:pt x="119011" y="16560"/>
                  </a:lnTo>
                  <a:lnTo>
                    <a:pt x="118554" y="17259"/>
                  </a:lnTo>
                  <a:lnTo>
                    <a:pt x="118313" y="17970"/>
                  </a:lnTo>
                  <a:lnTo>
                    <a:pt x="118084" y="18427"/>
                  </a:lnTo>
                  <a:lnTo>
                    <a:pt x="118783" y="18669"/>
                  </a:lnTo>
                  <a:lnTo>
                    <a:pt x="119253" y="19126"/>
                  </a:lnTo>
                  <a:lnTo>
                    <a:pt x="119722" y="18427"/>
                  </a:lnTo>
                  <a:lnTo>
                    <a:pt x="119951" y="17729"/>
                  </a:lnTo>
                  <a:lnTo>
                    <a:pt x="120421" y="17030"/>
                  </a:lnTo>
                  <a:close/>
                </a:path>
                <a:path w="4542790" h="36829">
                  <a:moveTo>
                    <a:pt x="183197" y="20066"/>
                  </a:moveTo>
                  <a:lnTo>
                    <a:pt x="182257" y="19126"/>
                  </a:lnTo>
                  <a:lnTo>
                    <a:pt x="179920" y="19126"/>
                  </a:lnTo>
                  <a:lnTo>
                    <a:pt x="179920" y="21463"/>
                  </a:lnTo>
                  <a:lnTo>
                    <a:pt x="180860" y="22402"/>
                  </a:lnTo>
                  <a:lnTo>
                    <a:pt x="183197" y="22402"/>
                  </a:lnTo>
                  <a:lnTo>
                    <a:pt x="183197" y="20066"/>
                  </a:lnTo>
                  <a:close/>
                </a:path>
                <a:path w="4542790" h="36829">
                  <a:moveTo>
                    <a:pt x="238493" y="23571"/>
                  </a:moveTo>
                  <a:lnTo>
                    <a:pt x="238036" y="23101"/>
                  </a:lnTo>
                  <a:lnTo>
                    <a:pt x="237566" y="22860"/>
                  </a:lnTo>
                  <a:lnTo>
                    <a:pt x="237337" y="22402"/>
                  </a:lnTo>
                  <a:lnTo>
                    <a:pt x="237096" y="23101"/>
                  </a:lnTo>
                  <a:lnTo>
                    <a:pt x="236626" y="23799"/>
                  </a:lnTo>
                  <a:lnTo>
                    <a:pt x="236397" y="24498"/>
                  </a:lnTo>
                  <a:lnTo>
                    <a:pt x="236169" y="24968"/>
                  </a:lnTo>
                  <a:lnTo>
                    <a:pt x="236867" y="25196"/>
                  </a:lnTo>
                  <a:lnTo>
                    <a:pt x="237337" y="25666"/>
                  </a:lnTo>
                  <a:lnTo>
                    <a:pt x="237794" y="24968"/>
                  </a:lnTo>
                  <a:lnTo>
                    <a:pt x="238036" y="24269"/>
                  </a:lnTo>
                  <a:lnTo>
                    <a:pt x="238493" y="23571"/>
                  </a:lnTo>
                  <a:close/>
                </a:path>
                <a:path w="4542790" h="36829">
                  <a:moveTo>
                    <a:pt x="562635" y="23799"/>
                  </a:moveTo>
                  <a:lnTo>
                    <a:pt x="561708" y="22402"/>
                  </a:lnTo>
                  <a:lnTo>
                    <a:pt x="560539" y="23571"/>
                  </a:lnTo>
                  <a:lnTo>
                    <a:pt x="561009" y="24269"/>
                  </a:lnTo>
                  <a:lnTo>
                    <a:pt x="561238" y="24968"/>
                  </a:lnTo>
                  <a:lnTo>
                    <a:pt x="561708" y="25666"/>
                  </a:lnTo>
                  <a:lnTo>
                    <a:pt x="561936" y="25196"/>
                  </a:lnTo>
                  <a:lnTo>
                    <a:pt x="562635" y="24726"/>
                  </a:lnTo>
                  <a:lnTo>
                    <a:pt x="562635" y="23799"/>
                  </a:lnTo>
                  <a:close/>
                </a:path>
                <a:path w="4542790" h="36829">
                  <a:moveTo>
                    <a:pt x="582942" y="24028"/>
                  </a:moveTo>
                  <a:lnTo>
                    <a:pt x="582472" y="23799"/>
                  </a:lnTo>
                  <a:lnTo>
                    <a:pt x="582002" y="23101"/>
                  </a:lnTo>
                  <a:lnTo>
                    <a:pt x="581075" y="23101"/>
                  </a:lnTo>
                  <a:lnTo>
                    <a:pt x="579678" y="24028"/>
                  </a:lnTo>
                  <a:lnTo>
                    <a:pt x="580847" y="25196"/>
                  </a:lnTo>
                  <a:lnTo>
                    <a:pt x="581545" y="24968"/>
                  </a:lnTo>
                  <a:lnTo>
                    <a:pt x="582942" y="24028"/>
                  </a:lnTo>
                  <a:close/>
                </a:path>
                <a:path w="4542790" h="36829">
                  <a:moveTo>
                    <a:pt x="661111" y="17970"/>
                  </a:moveTo>
                  <a:lnTo>
                    <a:pt x="660882" y="17259"/>
                  </a:lnTo>
                  <a:lnTo>
                    <a:pt x="659955" y="15862"/>
                  </a:lnTo>
                  <a:lnTo>
                    <a:pt x="659714" y="16332"/>
                  </a:lnTo>
                  <a:lnTo>
                    <a:pt x="659015" y="16802"/>
                  </a:lnTo>
                  <a:lnTo>
                    <a:pt x="659015" y="17729"/>
                  </a:lnTo>
                  <a:lnTo>
                    <a:pt x="659955" y="19126"/>
                  </a:lnTo>
                  <a:lnTo>
                    <a:pt x="661111" y="17970"/>
                  </a:lnTo>
                  <a:close/>
                </a:path>
                <a:path w="4542790" h="36829">
                  <a:moveTo>
                    <a:pt x="671614" y="33832"/>
                  </a:moveTo>
                  <a:lnTo>
                    <a:pt x="670458" y="32664"/>
                  </a:lnTo>
                  <a:lnTo>
                    <a:pt x="669048" y="33604"/>
                  </a:lnTo>
                  <a:lnTo>
                    <a:pt x="668350" y="33832"/>
                  </a:lnTo>
                  <a:lnTo>
                    <a:pt x="668820" y="34061"/>
                  </a:lnTo>
                  <a:lnTo>
                    <a:pt x="669290" y="34772"/>
                  </a:lnTo>
                  <a:lnTo>
                    <a:pt x="670217" y="34772"/>
                  </a:lnTo>
                  <a:lnTo>
                    <a:pt x="671614" y="33832"/>
                  </a:lnTo>
                  <a:close/>
                </a:path>
                <a:path w="4542790" h="36829">
                  <a:moveTo>
                    <a:pt x="716889" y="21234"/>
                  </a:moveTo>
                  <a:lnTo>
                    <a:pt x="716419" y="20535"/>
                  </a:lnTo>
                  <a:lnTo>
                    <a:pt x="716191" y="19837"/>
                  </a:lnTo>
                  <a:lnTo>
                    <a:pt x="715721" y="19126"/>
                  </a:lnTo>
                  <a:lnTo>
                    <a:pt x="715492" y="19596"/>
                  </a:lnTo>
                  <a:lnTo>
                    <a:pt x="714794" y="20066"/>
                  </a:lnTo>
                  <a:lnTo>
                    <a:pt x="714794" y="20993"/>
                  </a:lnTo>
                  <a:lnTo>
                    <a:pt x="715721" y="22402"/>
                  </a:lnTo>
                  <a:lnTo>
                    <a:pt x="716889" y="21234"/>
                  </a:lnTo>
                  <a:close/>
                </a:path>
                <a:path w="4542790" h="36829">
                  <a:moveTo>
                    <a:pt x="720153" y="30099"/>
                  </a:moveTo>
                  <a:lnTo>
                    <a:pt x="718997" y="28930"/>
                  </a:lnTo>
                  <a:lnTo>
                    <a:pt x="718756" y="29629"/>
                  </a:lnTo>
                  <a:lnTo>
                    <a:pt x="718286" y="30327"/>
                  </a:lnTo>
                  <a:lnTo>
                    <a:pt x="718058" y="31038"/>
                  </a:lnTo>
                  <a:lnTo>
                    <a:pt x="717829" y="31496"/>
                  </a:lnTo>
                  <a:lnTo>
                    <a:pt x="718527" y="31737"/>
                  </a:lnTo>
                  <a:lnTo>
                    <a:pt x="718997" y="32194"/>
                  </a:lnTo>
                  <a:lnTo>
                    <a:pt x="719455" y="31496"/>
                  </a:lnTo>
                  <a:lnTo>
                    <a:pt x="719696" y="30797"/>
                  </a:lnTo>
                  <a:lnTo>
                    <a:pt x="720153" y="30099"/>
                  </a:lnTo>
                  <a:close/>
                </a:path>
                <a:path w="4542790" h="36829">
                  <a:moveTo>
                    <a:pt x="733221" y="14693"/>
                  </a:moveTo>
                  <a:lnTo>
                    <a:pt x="732993" y="13995"/>
                  </a:lnTo>
                  <a:lnTo>
                    <a:pt x="732053" y="12598"/>
                  </a:lnTo>
                  <a:lnTo>
                    <a:pt x="731824" y="13068"/>
                  </a:lnTo>
                  <a:lnTo>
                    <a:pt x="731126" y="13525"/>
                  </a:lnTo>
                  <a:lnTo>
                    <a:pt x="731126" y="14465"/>
                  </a:lnTo>
                  <a:lnTo>
                    <a:pt x="732053" y="15862"/>
                  </a:lnTo>
                  <a:lnTo>
                    <a:pt x="733221" y="14693"/>
                  </a:lnTo>
                  <a:close/>
                </a:path>
                <a:path w="4542790" h="36829">
                  <a:moveTo>
                    <a:pt x="861110" y="14693"/>
                  </a:moveTo>
                  <a:lnTo>
                    <a:pt x="860640" y="13995"/>
                  </a:lnTo>
                  <a:lnTo>
                    <a:pt x="860412" y="13296"/>
                  </a:lnTo>
                  <a:lnTo>
                    <a:pt x="859942" y="12598"/>
                  </a:lnTo>
                  <a:lnTo>
                    <a:pt x="859713" y="13068"/>
                  </a:lnTo>
                  <a:lnTo>
                    <a:pt x="859015" y="13525"/>
                  </a:lnTo>
                  <a:lnTo>
                    <a:pt x="859015" y="14465"/>
                  </a:lnTo>
                  <a:lnTo>
                    <a:pt x="859942" y="15862"/>
                  </a:lnTo>
                  <a:lnTo>
                    <a:pt x="861110" y="14693"/>
                  </a:lnTo>
                  <a:close/>
                </a:path>
                <a:path w="4542790" h="36829">
                  <a:moveTo>
                    <a:pt x="1100772" y="30568"/>
                  </a:moveTo>
                  <a:lnTo>
                    <a:pt x="1100074" y="30327"/>
                  </a:lnTo>
                  <a:lnTo>
                    <a:pt x="1099375" y="29870"/>
                  </a:lnTo>
                  <a:lnTo>
                    <a:pt x="1098677" y="29629"/>
                  </a:lnTo>
                  <a:lnTo>
                    <a:pt x="1098207" y="29400"/>
                  </a:lnTo>
                  <a:lnTo>
                    <a:pt x="1097965" y="30099"/>
                  </a:lnTo>
                  <a:lnTo>
                    <a:pt x="1097508" y="30568"/>
                  </a:lnTo>
                  <a:lnTo>
                    <a:pt x="1098207" y="31038"/>
                  </a:lnTo>
                  <a:lnTo>
                    <a:pt x="1098905" y="31267"/>
                  </a:lnTo>
                  <a:lnTo>
                    <a:pt x="1099604" y="31737"/>
                  </a:lnTo>
                  <a:lnTo>
                    <a:pt x="1100074" y="31267"/>
                  </a:lnTo>
                  <a:lnTo>
                    <a:pt x="1100543" y="31038"/>
                  </a:lnTo>
                  <a:lnTo>
                    <a:pt x="1100772" y="30568"/>
                  </a:lnTo>
                  <a:close/>
                </a:path>
                <a:path w="4542790" h="36829">
                  <a:moveTo>
                    <a:pt x="1290497" y="30099"/>
                  </a:moveTo>
                  <a:lnTo>
                    <a:pt x="1289329" y="28930"/>
                  </a:lnTo>
                  <a:lnTo>
                    <a:pt x="1289100" y="29629"/>
                  </a:lnTo>
                  <a:lnTo>
                    <a:pt x="1288630" y="30327"/>
                  </a:lnTo>
                  <a:lnTo>
                    <a:pt x="1288389" y="31038"/>
                  </a:lnTo>
                  <a:lnTo>
                    <a:pt x="1288161" y="31496"/>
                  </a:lnTo>
                  <a:lnTo>
                    <a:pt x="1288859" y="31737"/>
                  </a:lnTo>
                  <a:lnTo>
                    <a:pt x="1289329" y="32194"/>
                  </a:lnTo>
                  <a:lnTo>
                    <a:pt x="1289799" y="31496"/>
                  </a:lnTo>
                  <a:lnTo>
                    <a:pt x="1290027" y="30797"/>
                  </a:lnTo>
                  <a:lnTo>
                    <a:pt x="1290497" y="30099"/>
                  </a:lnTo>
                  <a:close/>
                </a:path>
                <a:path w="4542790" h="36829">
                  <a:moveTo>
                    <a:pt x="1316863" y="34061"/>
                  </a:moveTo>
                  <a:lnTo>
                    <a:pt x="1316164" y="33362"/>
                  </a:lnTo>
                  <a:lnTo>
                    <a:pt x="1315237" y="32664"/>
                  </a:lnTo>
                  <a:lnTo>
                    <a:pt x="1313840" y="31483"/>
                  </a:lnTo>
                  <a:lnTo>
                    <a:pt x="1313599" y="30568"/>
                  </a:lnTo>
                  <a:lnTo>
                    <a:pt x="1313827" y="28003"/>
                  </a:lnTo>
                  <a:lnTo>
                    <a:pt x="1311033" y="30327"/>
                  </a:lnTo>
                  <a:lnTo>
                    <a:pt x="1311732" y="31038"/>
                  </a:lnTo>
                  <a:lnTo>
                    <a:pt x="1312659" y="31737"/>
                  </a:lnTo>
                  <a:lnTo>
                    <a:pt x="1314043" y="32931"/>
                  </a:lnTo>
                  <a:lnTo>
                    <a:pt x="1314297" y="33832"/>
                  </a:lnTo>
                  <a:lnTo>
                    <a:pt x="1314069" y="36398"/>
                  </a:lnTo>
                  <a:lnTo>
                    <a:pt x="1316863" y="34061"/>
                  </a:lnTo>
                  <a:close/>
                </a:path>
                <a:path w="4542790" h="36829">
                  <a:moveTo>
                    <a:pt x="1415580" y="27305"/>
                  </a:moveTo>
                  <a:lnTo>
                    <a:pt x="1415110" y="27063"/>
                  </a:lnTo>
                  <a:lnTo>
                    <a:pt x="1414640" y="26365"/>
                  </a:lnTo>
                  <a:lnTo>
                    <a:pt x="1413713" y="26365"/>
                  </a:lnTo>
                  <a:lnTo>
                    <a:pt x="1412316" y="27305"/>
                  </a:lnTo>
                  <a:lnTo>
                    <a:pt x="1412773" y="27533"/>
                  </a:lnTo>
                  <a:lnTo>
                    <a:pt x="1413243" y="28232"/>
                  </a:lnTo>
                  <a:lnTo>
                    <a:pt x="1414183" y="28232"/>
                  </a:lnTo>
                  <a:lnTo>
                    <a:pt x="1415580" y="27305"/>
                  </a:lnTo>
                  <a:close/>
                </a:path>
                <a:path w="4542790" h="36829">
                  <a:moveTo>
                    <a:pt x="1487919" y="36398"/>
                  </a:moveTo>
                  <a:lnTo>
                    <a:pt x="1487220" y="33832"/>
                  </a:lnTo>
                  <a:lnTo>
                    <a:pt x="1487449" y="31496"/>
                  </a:lnTo>
                  <a:lnTo>
                    <a:pt x="1484655" y="33604"/>
                  </a:lnTo>
                  <a:lnTo>
                    <a:pt x="1485353" y="34302"/>
                  </a:lnTo>
                  <a:lnTo>
                    <a:pt x="1486281" y="35001"/>
                  </a:lnTo>
                  <a:lnTo>
                    <a:pt x="1487919" y="36398"/>
                  </a:lnTo>
                  <a:close/>
                </a:path>
                <a:path w="4542790" h="36829">
                  <a:moveTo>
                    <a:pt x="1506829" y="16560"/>
                  </a:moveTo>
                  <a:lnTo>
                    <a:pt x="1506118" y="16332"/>
                  </a:lnTo>
                  <a:lnTo>
                    <a:pt x="1505661" y="15862"/>
                  </a:lnTo>
                  <a:lnTo>
                    <a:pt x="1505191" y="16560"/>
                  </a:lnTo>
                  <a:lnTo>
                    <a:pt x="1504950" y="17259"/>
                  </a:lnTo>
                  <a:lnTo>
                    <a:pt x="1504492" y="17970"/>
                  </a:lnTo>
                  <a:lnTo>
                    <a:pt x="1504950" y="18427"/>
                  </a:lnTo>
                  <a:lnTo>
                    <a:pt x="1505191" y="18897"/>
                  </a:lnTo>
                  <a:lnTo>
                    <a:pt x="1505661" y="19126"/>
                  </a:lnTo>
                  <a:lnTo>
                    <a:pt x="1505889" y="18427"/>
                  </a:lnTo>
                  <a:lnTo>
                    <a:pt x="1506359" y="17729"/>
                  </a:lnTo>
                  <a:lnTo>
                    <a:pt x="1506588" y="17030"/>
                  </a:lnTo>
                  <a:lnTo>
                    <a:pt x="1506829" y="16560"/>
                  </a:lnTo>
                  <a:close/>
                </a:path>
                <a:path w="4542790" h="36829">
                  <a:moveTo>
                    <a:pt x="1507286" y="27305"/>
                  </a:moveTo>
                  <a:lnTo>
                    <a:pt x="1506829" y="27063"/>
                  </a:lnTo>
                  <a:lnTo>
                    <a:pt x="1506588" y="26365"/>
                  </a:lnTo>
                  <a:lnTo>
                    <a:pt x="1505419" y="26365"/>
                  </a:lnTo>
                  <a:lnTo>
                    <a:pt x="1504022" y="27305"/>
                  </a:lnTo>
                  <a:lnTo>
                    <a:pt x="1504492" y="27533"/>
                  </a:lnTo>
                  <a:lnTo>
                    <a:pt x="1504950" y="28232"/>
                  </a:lnTo>
                  <a:lnTo>
                    <a:pt x="1505889" y="28232"/>
                  </a:lnTo>
                  <a:lnTo>
                    <a:pt x="1507286" y="27305"/>
                  </a:lnTo>
                  <a:close/>
                </a:path>
                <a:path w="4542790" h="36829">
                  <a:moveTo>
                    <a:pt x="1513357" y="26835"/>
                  </a:moveTo>
                  <a:lnTo>
                    <a:pt x="1512189" y="25666"/>
                  </a:lnTo>
                  <a:lnTo>
                    <a:pt x="1511960" y="26365"/>
                  </a:lnTo>
                  <a:lnTo>
                    <a:pt x="1511490" y="27063"/>
                  </a:lnTo>
                  <a:lnTo>
                    <a:pt x="1511261" y="27762"/>
                  </a:lnTo>
                  <a:lnTo>
                    <a:pt x="1511020" y="28232"/>
                  </a:lnTo>
                  <a:lnTo>
                    <a:pt x="1511719" y="28460"/>
                  </a:lnTo>
                  <a:lnTo>
                    <a:pt x="1512189" y="28930"/>
                  </a:lnTo>
                  <a:lnTo>
                    <a:pt x="1512658" y="28232"/>
                  </a:lnTo>
                  <a:lnTo>
                    <a:pt x="1512887" y="27533"/>
                  </a:lnTo>
                  <a:lnTo>
                    <a:pt x="1513357" y="26835"/>
                  </a:lnTo>
                  <a:close/>
                </a:path>
                <a:path w="4542790" h="36829">
                  <a:moveTo>
                    <a:pt x="1579397" y="20764"/>
                  </a:moveTo>
                  <a:lnTo>
                    <a:pt x="1578229" y="19596"/>
                  </a:lnTo>
                  <a:lnTo>
                    <a:pt x="1577530" y="20066"/>
                  </a:lnTo>
                  <a:lnTo>
                    <a:pt x="1576832" y="20294"/>
                  </a:lnTo>
                  <a:lnTo>
                    <a:pt x="1576133" y="20764"/>
                  </a:lnTo>
                  <a:lnTo>
                    <a:pt x="1576603" y="20993"/>
                  </a:lnTo>
                  <a:lnTo>
                    <a:pt x="1577060" y="21704"/>
                  </a:lnTo>
                  <a:lnTo>
                    <a:pt x="1578000" y="21704"/>
                  </a:lnTo>
                  <a:lnTo>
                    <a:pt x="1579397" y="20764"/>
                  </a:lnTo>
                  <a:close/>
                </a:path>
                <a:path w="4542790" h="36829">
                  <a:moveTo>
                    <a:pt x="1599006" y="17500"/>
                  </a:moveTo>
                  <a:lnTo>
                    <a:pt x="1598536" y="17259"/>
                  </a:lnTo>
                  <a:lnTo>
                    <a:pt x="1598066" y="16560"/>
                  </a:lnTo>
                  <a:lnTo>
                    <a:pt x="1597139" y="16560"/>
                  </a:lnTo>
                  <a:lnTo>
                    <a:pt x="1595729" y="17500"/>
                  </a:lnTo>
                  <a:lnTo>
                    <a:pt x="1596898" y="18669"/>
                  </a:lnTo>
                  <a:lnTo>
                    <a:pt x="1597596" y="18199"/>
                  </a:lnTo>
                  <a:lnTo>
                    <a:pt x="1598295" y="17970"/>
                  </a:lnTo>
                  <a:lnTo>
                    <a:pt x="1599006" y="17500"/>
                  </a:lnTo>
                  <a:close/>
                </a:path>
                <a:path w="4542790" h="36829">
                  <a:moveTo>
                    <a:pt x="1654314" y="30099"/>
                  </a:moveTo>
                  <a:lnTo>
                    <a:pt x="1653146" y="28930"/>
                  </a:lnTo>
                  <a:lnTo>
                    <a:pt x="1652905" y="29629"/>
                  </a:lnTo>
                  <a:lnTo>
                    <a:pt x="1652435" y="30327"/>
                  </a:lnTo>
                  <a:lnTo>
                    <a:pt x="1652206" y="31038"/>
                  </a:lnTo>
                  <a:lnTo>
                    <a:pt x="1651977" y="31496"/>
                  </a:lnTo>
                  <a:lnTo>
                    <a:pt x="1652676" y="31737"/>
                  </a:lnTo>
                  <a:lnTo>
                    <a:pt x="1653146" y="32194"/>
                  </a:lnTo>
                  <a:lnTo>
                    <a:pt x="1653603" y="31496"/>
                  </a:lnTo>
                  <a:lnTo>
                    <a:pt x="1653844" y="30797"/>
                  </a:lnTo>
                  <a:lnTo>
                    <a:pt x="1654314" y="30099"/>
                  </a:lnTo>
                  <a:close/>
                </a:path>
                <a:path w="4542790" h="36829">
                  <a:moveTo>
                    <a:pt x="1733423" y="4432"/>
                  </a:moveTo>
                  <a:lnTo>
                    <a:pt x="1732724" y="4191"/>
                  </a:lnTo>
                  <a:lnTo>
                    <a:pt x="1732013" y="3733"/>
                  </a:lnTo>
                  <a:lnTo>
                    <a:pt x="1731314" y="3492"/>
                  </a:lnTo>
                  <a:lnTo>
                    <a:pt x="1730844" y="3263"/>
                  </a:lnTo>
                  <a:lnTo>
                    <a:pt x="1730616" y="3962"/>
                  </a:lnTo>
                  <a:lnTo>
                    <a:pt x="1730146" y="4432"/>
                  </a:lnTo>
                  <a:lnTo>
                    <a:pt x="1730844" y="4902"/>
                  </a:lnTo>
                  <a:lnTo>
                    <a:pt x="1731556" y="5130"/>
                  </a:lnTo>
                  <a:lnTo>
                    <a:pt x="1732254" y="5600"/>
                  </a:lnTo>
                  <a:lnTo>
                    <a:pt x="1732711" y="5130"/>
                  </a:lnTo>
                  <a:lnTo>
                    <a:pt x="1733181" y="4902"/>
                  </a:lnTo>
                  <a:lnTo>
                    <a:pt x="1733423" y="4432"/>
                  </a:lnTo>
                  <a:close/>
                </a:path>
                <a:path w="4542790" h="36829">
                  <a:moveTo>
                    <a:pt x="1873897" y="31038"/>
                  </a:moveTo>
                  <a:lnTo>
                    <a:pt x="1873440" y="30327"/>
                  </a:lnTo>
                  <a:lnTo>
                    <a:pt x="1873199" y="29629"/>
                  </a:lnTo>
                  <a:lnTo>
                    <a:pt x="1872729" y="28930"/>
                  </a:lnTo>
                  <a:lnTo>
                    <a:pt x="1872500" y="29400"/>
                  </a:lnTo>
                  <a:lnTo>
                    <a:pt x="1871802" y="29870"/>
                  </a:lnTo>
                  <a:lnTo>
                    <a:pt x="1871802" y="30797"/>
                  </a:lnTo>
                  <a:lnTo>
                    <a:pt x="1872729" y="32194"/>
                  </a:lnTo>
                  <a:lnTo>
                    <a:pt x="1873897" y="31038"/>
                  </a:lnTo>
                  <a:close/>
                </a:path>
                <a:path w="4542790" h="36829">
                  <a:moveTo>
                    <a:pt x="1877174" y="23571"/>
                  </a:moveTo>
                  <a:lnTo>
                    <a:pt x="1876005" y="22402"/>
                  </a:lnTo>
                  <a:lnTo>
                    <a:pt x="1875764" y="23101"/>
                  </a:lnTo>
                  <a:lnTo>
                    <a:pt x="1875307" y="23799"/>
                  </a:lnTo>
                  <a:lnTo>
                    <a:pt x="1875066" y="24498"/>
                  </a:lnTo>
                  <a:lnTo>
                    <a:pt x="1874837" y="24968"/>
                  </a:lnTo>
                  <a:lnTo>
                    <a:pt x="1875536" y="25196"/>
                  </a:lnTo>
                  <a:lnTo>
                    <a:pt x="1876005" y="25666"/>
                  </a:lnTo>
                  <a:lnTo>
                    <a:pt x="1876463" y="24968"/>
                  </a:lnTo>
                  <a:lnTo>
                    <a:pt x="1876704" y="24269"/>
                  </a:lnTo>
                  <a:lnTo>
                    <a:pt x="1877174" y="23571"/>
                  </a:lnTo>
                  <a:close/>
                </a:path>
                <a:path w="4542790" h="36829">
                  <a:moveTo>
                    <a:pt x="1953006" y="27305"/>
                  </a:moveTo>
                  <a:lnTo>
                    <a:pt x="1952307" y="26835"/>
                  </a:lnTo>
                  <a:lnTo>
                    <a:pt x="1951609" y="26593"/>
                  </a:lnTo>
                  <a:lnTo>
                    <a:pt x="1950910" y="26136"/>
                  </a:lnTo>
                  <a:lnTo>
                    <a:pt x="1950440" y="26593"/>
                  </a:lnTo>
                  <a:lnTo>
                    <a:pt x="1950212" y="27063"/>
                  </a:lnTo>
                  <a:lnTo>
                    <a:pt x="1949742" y="27305"/>
                  </a:lnTo>
                  <a:lnTo>
                    <a:pt x="1950440" y="27533"/>
                  </a:lnTo>
                  <a:lnTo>
                    <a:pt x="1951139" y="28003"/>
                  </a:lnTo>
                  <a:lnTo>
                    <a:pt x="1951850" y="28232"/>
                  </a:lnTo>
                  <a:lnTo>
                    <a:pt x="1952307" y="28460"/>
                  </a:lnTo>
                  <a:lnTo>
                    <a:pt x="1952548" y="27762"/>
                  </a:lnTo>
                  <a:lnTo>
                    <a:pt x="1953006" y="27305"/>
                  </a:lnTo>
                  <a:close/>
                </a:path>
                <a:path w="4542790" h="36829">
                  <a:moveTo>
                    <a:pt x="1988718" y="8166"/>
                  </a:moveTo>
                  <a:lnTo>
                    <a:pt x="1987778" y="6769"/>
                  </a:lnTo>
                  <a:lnTo>
                    <a:pt x="1987550" y="6057"/>
                  </a:lnTo>
                  <a:lnTo>
                    <a:pt x="1987321" y="6527"/>
                  </a:lnTo>
                  <a:lnTo>
                    <a:pt x="1986610" y="6997"/>
                  </a:lnTo>
                  <a:lnTo>
                    <a:pt x="1986610" y="7924"/>
                  </a:lnTo>
                  <a:lnTo>
                    <a:pt x="1987550" y="9334"/>
                  </a:lnTo>
                  <a:lnTo>
                    <a:pt x="1988718" y="8166"/>
                  </a:lnTo>
                  <a:close/>
                </a:path>
                <a:path w="4542790" h="36829">
                  <a:moveTo>
                    <a:pt x="2044725" y="33832"/>
                  </a:moveTo>
                  <a:lnTo>
                    <a:pt x="2043557" y="32664"/>
                  </a:lnTo>
                  <a:lnTo>
                    <a:pt x="2042160" y="33604"/>
                  </a:lnTo>
                  <a:lnTo>
                    <a:pt x="2041461" y="33832"/>
                  </a:lnTo>
                  <a:lnTo>
                    <a:pt x="2041918" y="34061"/>
                  </a:lnTo>
                  <a:lnTo>
                    <a:pt x="2042388" y="34772"/>
                  </a:lnTo>
                  <a:lnTo>
                    <a:pt x="2043328" y="34772"/>
                  </a:lnTo>
                  <a:lnTo>
                    <a:pt x="2044725" y="33832"/>
                  </a:lnTo>
                  <a:close/>
                </a:path>
                <a:path w="4542790" h="36829">
                  <a:moveTo>
                    <a:pt x="2077161" y="17970"/>
                  </a:moveTo>
                  <a:lnTo>
                    <a:pt x="2076221" y="16560"/>
                  </a:lnTo>
                  <a:lnTo>
                    <a:pt x="2075992" y="15862"/>
                  </a:lnTo>
                  <a:lnTo>
                    <a:pt x="2075764" y="16332"/>
                  </a:lnTo>
                  <a:lnTo>
                    <a:pt x="2075065" y="16802"/>
                  </a:lnTo>
                  <a:lnTo>
                    <a:pt x="2075065" y="17729"/>
                  </a:lnTo>
                  <a:lnTo>
                    <a:pt x="2075992" y="19126"/>
                  </a:lnTo>
                  <a:lnTo>
                    <a:pt x="2077161" y="17970"/>
                  </a:lnTo>
                  <a:close/>
                </a:path>
                <a:path w="4542790" h="36829">
                  <a:moveTo>
                    <a:pt x="2080895" y="24028"/>
                  </a:moveTo>
                  <a:lnTo>
                    <a:pt x="2079726" y="22860"/>
                  </a:lnTo>
                  <a:lnTo>
                    <a:pt x="2078329" y="23799"/>
                  </a:lnTo>
                  <a:lnTo>
                    <a:pt x="2077631" y="24028"/>
                  </a:lnTo>
                  <a:lnTo>
                    <a:pt x="2078101" y="24269"/>
                  </a:lnTo>
                  <a:lnTo>
                    <a:pt x="2078558" y="24968"/>
                  </a:lnTo>
                  <a:lnTo>
                    <a:pt x="2079498" y="24968"/>
                  </a:lnTo>
                  <a:lnTo>
                    <a:pt x="2080895" y="24028"/>
                  </a:lnTo>
                  <a:close/>
                </a:path>
                <a:path w="4542790" h="36829">
                  <a:moveTo>
                    <a:pt x="2097697" y="36398"/>
                  </a:moveTo>
                  <a:lnTo>
                    <a:pt x="2096998" y="33832"/>
                  </a:lnTo>
                  <a:lnTo>
                    <a:pt x="2097227" y="31496"/>
                  </a:lnTo>
                  <a:lnTo>
                    <a:pt x="2094433" y="33604"/>
                  </a:lnTo>
                  <a:lnTo>
                    <a:pt x="2095131" y="34302"/>
                  </a:lnTo>
                  <a:lnTo>
                    <a:pt x="2096058" y="35001"/>
                  </a:lnTo>
                  <a:lnTo>
                    <a:pt x="2097697" y="36398"/>
                  </a:lnTo>
                  <a:close/>
                </a:path>
                <a:path w="4542790" h="36829">
                  <a:moveTo>
                    <a:pt x="2098167" y="9334"/>
                  </a:moveTo>
                  <a:lnTo>
                    <a:pt x="2095830" y="6527"/>
                  </a:lnTo>
                  <a:lnTo>
                    <a:pt x="2095131" y="7226"/>
                  </a:lnTo>
                  <a:lnTo>
                    <a:pt x="2094433" y="8166"/>
                  </a:lnTo>
                  <a:lnTo>
                    <a:pt x="2093023" y="9791"/>
                  </a:lnTo>
                  <a:lnTo>
                    <a:pt x="2095601" y="9093"/>
                  </a:lnTo>
                  <a:lnTo>
                    <a:pt x="2098167" y="9334"/>
                  </a:lnTo>
                  <a:close/>
                </a:path>
                <a:path w="4542790" h="36829">
                  <a:moveTo>
                    <a:pt x="2103767" y="14236"/>
                  </a:moveTo>
                  <a:lnTo>
                    <a:pt x="2103069" y="13766"/>
                  </a:lnTo>
                  <a:lnTo>
                    <a:pt x="2102358" y="13525"/>
                  </a:lnTo>
                  <a:lnTo>
                    <a:pt x="2101659" y="13068"/>
                  </a:lnTo>
                  <a:lnTo>
                    <a:pt x="2101202" y="13525"/>
                  </a:lnTo>
                  <a:lnTo>
                    <a:pt x="2100961" y="13995"/>
                  </a:lnTo>
                  <a:lnTo>
                    <a:pt x="2100491" y="14236"/>
                  </a:lnTo>
                  <a:lnTo>
                    <a:pt x="2101202" y="14465"/>
                  </a:lnTo>
                  <a:lnTo>
                    <a:pt x="2101900" y="14935"/>
                  </a:lnTo>
                  <a:lnTo>
                    <a:pt x="2102599" y="15163"/>
                  </a:lnTo>
                  <a:lnTo>
                    <a:pt x="2103069" y="15392"/>
                  </a:lnTo>
                  <a:lnTo>
                    <a:pt x="2103297" y="14693"/>
                  </a:lnTo>
                  <a:lnTo>
                    <a:pt x="2103767" y="14236"/>
                  </a:lnTo>
                  <a:close/>
                </a:path>
                <a:path w="4542790" h="36829">
                  <a:moveTo>
                    <a:pt x="2202243" y="33832"/>
                  </a:moveTo>
                  <a:lnTo>
                    <a:pt x="2201075" y="32664"/>
                  </a:lnTo>
                  <a:lnTo>
                    <a:pt x="2199678" y="33604"/>
                  </a:lnTo>
                  <a:lnTo>
                    <a:pt x="2198979" y="33832"/>
                  </a:lnTo>
                  <a:lnTo>
                    <a:pt x="2199449" y="34061"/>
                  </a:lnTo>
                  <a:lnTo>
                    <a:pt x="2199906" y="34772"/>
                  </a:lnTo>
                  <a:lnTo>
                    <a:pt x="2200846" y="34772"/>
                  </a:lnTo>
                  <a:lnTo>
                    <a:pt x="2202243" y="33832"/>
                  </a:lnTo>
                  <a:close/>
                </a:path>
                <a:path w="4542790" h="36829">
                  <a:moveTo>
                    <a:pt x="2309825" y="13766"/>
                  </a:moveTo>
                  <a:lnTo>
                    <a:pt x="2308656" y="12598"/>
                  </a:lnTo>
                  <a:lnTo>
                    <a:pt x="2308428" y="13296"/>
                  </a:lnTo>
                  <a:lnTo>
                    <a:pt x="2307958" y="13995"/>
                  </a:lnTo>
                  <a:lnTo>
                    <a:pt x="2307717" y="14693"/>
                  </a:lnTo>
                  <a:lnTo>
                    <a:pt x="2307488" y="15163"/>
                  </a:lnTo>
                  <a:lnTo>
                    <a:pt x="2308187" y="15392"/>
                  </a:lnTo>
                  <a:lnTo>
                    <a:pt x="2308656" y="15862"/>
                  </a:lnTo>
                  <a:lnTo>
                    <a:pt x="2309126" y="15163"/>
                  </a:lnTo>
                  <a:lnTo>
                    <a:pt x="2309355" y="14465"/>
                  </a:lnTo>
                  <a:lnTo>
                    <a:pt x="2309825" y="13766"/>
                  </a:lnTo>
                  <a:close/>
                </a:path>
                <a:path w="4542790" h="36829">
                  <a:moveTo>
                    <a:pt x="2316124" y="27063"/>
                  </a:moveTo>
                  <a:lnTo>
                    <a:pt x="2315184" y="25666"/>
                  </a:lnTo>
                  <a:lnTo>
                    <a:pt x="2314956" y="26136"/>
                  </a:lnTo>
                  <a:lnTo>
                    <a:pt x="2314029" y="26593"/>
                  </a:lnTo>
                  <a:lnTo>
                    <a:pt x="2314257" y="26835"/>
                  </a:lnTo>
                  <a:lnTo>
                    <a:pt x="2314257" y="27533"/>
                  </a:lnTo>
                  <a:lnTo>
                    <a:pt x="2315184" y="28930"/>
                  </a:lnTo>
                  <a:lnTo>
                    <a:pt x="2315426" y="28460"/>
                  </a:lnTo>
                  <a:lnTo>
                    <a:pt x="2316124" y="28003"/>
                  </a:lnTo>
                  <a:lnTo>
                    <a:pt x="2316124" y="27063"/>
                  </a:lnTo>
                  <a:close/>
                </a:path>
                <a:path w="4542790" h="36829">
                  <a:moveTo>
                    <a:pt x="2360231" y="9334"/>
                  </a:moveTo>
                  <a:lnTo>
                    <a:pt x="2358123" y="6527"/>
                  </a:lnTo>
                  <a:lnTo>
                    <a:pt x="2357424" y="7226"/>
                  </a:lnTo>
                  <a:lnTo>
                    <a:pt x="2356726" y="8166"/>
                  </a:lnTo>
                  <a:lnTo>
                    <a:pt x="2355329" y="9791"/>
                  </a:lnTo>
                  <a:lnTo>
                    <a:pt x="2357894" y="9093"/>
                  </a:lnTo>
                  <a:lnTo>
                    <a:pt x="2360231" y="9334"/>
                  </a:lnTo>
                  <a:close/>
                </a:path>
                <a:path w="4542790" h="36829">
                  <a:moveTo>
                    <a:pt x="2470137" y="7467"/>
                  </a:moveTo>
                  <a:lnTo>
                    <a:pt x="2469210" y="6057"/>
                  </a:lnTo>
                  <a:lnTo>
                    <a:pt x="2468041" y="7226"/>
                  </a:lnTo>
                  <a:lnTo>
                    <a:pt x="2468511" y="7924"/>
                  </a:lnTo>
                  <a:lnTo>
                    <a:pt x="2468740" y="8636"/>
                  </a:lnTo>
                  <a:lnTo>
                    <a:pt x="2469210" y="9334"/>
                  </a:lnTo>
                  <a:lnTo>
                    <a:pt x="2469438" y="8864"/>
                  </a:lnTo>
                  <a:lnTo>
                    <a:pt x="2470137" y="8394"/>
                  </a:lnTo>
                  <a:lnTo>
                    <a:pt x="2470137" y="7467"/>
                  </a:lnTo>
                  <a:close/>
                </a:path>
                <a:path w="4542790" h="36829">
                  <a:moveTo>
                    <a:pt x="2536418" y="24028"/>
                  </a:moveTo>
                  <a:lnTo>
                    <a:pt x="2535720" y="23799"/>
                  </a:lnTo>
                  <a:lnTo>
                    <a:pt x="2535021" y="23329"/>
                  </a:lnTo>
                  <a:lnTo>
                    <a:pt x="2534323" y="23101"/>
                  </a:lnTo>
                  <a:lnTo>
                    <a:pt x="2533853" y="22860"/>
                  </a:lnTo>
                  <a:lnTo>
                    <a:pt x="2533612" y="23571"/>
                  </a:lnTo>
                  <a:lnTo>
                    <a:pt x="2533154" y="24028"/>
                  </a:lnTo>
                  <a:lnTo>
                    <a:pt x="2533853" y="24498"/>
                  </a:lnTo>
                  <a:lnTo>
                    <a:pt x="2534551" y="24726"/>
                  </a:lnTo>
                  <a:lnTo>
                    <a:pt x="2535250" y="25196"/>
                  </a:lnTo>
                  <a:lnTo>
                    <a:pt x="2535720" y="24726"/>
                  </a:lnTo>
                  <a:lnTo>
                    <a:pt x="2536190" y="24498"/>
                  </a:lnTo>
                  <a:lnTo>
                    <a:pt x="2536418" y="24028"/>
                  </a:lnTo>
                  <a:close/>
                </a:path>
                <a:path w="4542790" h="36829">
                  <a:moveTo>
                    <a:pt x="2575852" y="27305"/>
                  </a:moveTo>
                  <a:lnTo>
                    <a:pt x="2575395" y="27063"/>
                  </a:lnTo>
                  <a:lnTo>
                    <a:pt x="2574925" y="26365"/>
                  </a:lnTo>
                  <a:lnTo>
                    <a:pt x="2573985" y="26365"/>
                  </a:lnTo>
                  <a:lnTo>
                    <a:pt x="2572588" y="27305"/>
                  </a:lnTo>
                  <a:lnTo>
                    <a:pt x="2573756" y="28460"/>
                  </a:lnTo>
                  <a:lnTo>
                    <a:pt x="2574455" y="28232"/>
                  </a:lnTo>
                  <a:lnTo>
                    <a:pt x="2575852" y="27305"/>
                  </a:lnTo>
                  <a:close/>
                </a:path>
                <a:path w="4542790" h="36829">
                  <a:moveTo>
                    <a:pt x="2598255" y="8166"/>
                  </a:moveTo>
                  <a:lnTo>
                    <a:pt x="2597797" y="7467"/>
                  </a:lnTo>
                  <a:lnTo>
                    <a:pt x="2597556" y="6769"/>
                  </a:lnTo>
                  <a:lnTo>
                    <a:pt x="2597086" y="6057"/>
                  </a:lnTo>
                  <a:lnTo>
                    <a:pt x="2596858" y="6527"/>
                  </a:lnTo>
                  <a:lnTo>
                    <a:pt x="2596159" y="6997"/>
                  </a:lnTo>
                  <a:lnTo>
                    <a:pt x="2596159" y="7924"/>
                  </a:lnTo>
                  <a:lnTo>
                    <a:pt x="2597086" y="9334"/>
                  </a:lnTo>
                  <a:lnTo>
                    <a:pt x="2598255" y="8166"/>
                  </a:lnTo>
                  <a:close/>
                </a:path>
                <a:path w="4542790" h="36829">
                  <a:moveTo>
                    <a:pt x="2660561" y="13766"/>
                  </a:moveTo>
                  <a:lnTo>
                    <a:pt x="2660104" y="13296"/>
                  </a:lnTo>
                  <a:lnTo>
                    <a:pt x="2659634" y="13068"/>
                  </a:lnTo>
                  <a:lnTo>
                    <a:pt x="2659405" y="12598"/>
                  </a:lnTo>
                  <a:lnTo>
                    <a:pt x="2659164" y="13296"/>
                  </a:lnTo>
                  <a:lnTo>
                    <a:pt x="2658694" y="13995"/>
                  </a:lnTo>
                  <a:lnTo>
                    <a:pt x="2658465" y="14693"/>
                  </a:lnTo>
                  <a:lnTo>
                    <a:pt x="2658237" y="15163"/>
                  </a:lnTo>
                  <a:lnTo>
                    <a:pt x="2658935" y="15392"/>
                  </a:lnTo>
                  <a:lnTo>
                    <a:pt x="2659405" y="15862"/>
                  </a:lnTo>
                  <a:lnTo>
                    <a:pt x="2659862" y="15163"/>
                  </a:lnTo>
                  <a:lnTo>
                    <a:pt x="2660104" y="14465"/>
                  </a:lnTo>
                  <a:lnTo>
                    <a:pt x="2660561" y="13766"/>
                  </a:lnTo>
                  <a:close/>
                </a:path>
                <a:path w="4542790" h="36829">
                  <a:moveTo>
                    <a:pt x="2795447" y="24028"/>
                  </a:moveTo>
                  <a:lnTo>
                    <a:pt x="2794749" y="23571"/>
                  </a:lnTo>
                  <a:lnTo>
                    <a:pt x="2794050" y="23329"/>
                  </a:lnTo>
                  <a:lnTo>
                    <a:pt x="2793352" y="22860"/>
                  </a:lnTo>
                  <a:lnTo>
                    <a:pt x="2792184" y="24028"/>
                  </a:lnTo>
                  <a:lnTo>
                    <a:pt x="2792882" y="24269"/>
                  </a:lnTo>
                  <a:lnTo>
                    <a:pt x="2793581" y="24726"/>
                  </a:lnTo>
                  <a:lnTo>
                    <a:pt x="2794279" y="24968"/>
                  </a:lnTo>
                  <a:lnTo>
                    <a:pt x="2794749" y="25196"/>
                  </a:lnTo>
                  <a:lnTo>
                    <a:pt x="2794978" y="24498"/>
                  </a:lnTo>
                  <a:lnTo>
                    <a:pt x="2795447" y="24028"/>
                  </a:lnTo>
                  <a:close/>
                </a:path>
                <a:path w="4542790" h="36829">
                  <a:moveTo>
                    <a:pt x="2936405" y="10960"/>
                  </a:moveTo>
                  <a:lnTo>
                    <a:pt x="2935935" y="10502"/>
                  </a:lnTo>
                  <a:lnTo>
                    <a:pt x="2935465" y="9791"/>
                  </a:lnTo>
                  <a:lnTo>
                    <a:pt x="2935236" y="10033"/>
                  </a:lnTo>
                  <a:lnTo>
                    <a:pt x="2934538" y="10033"/>
                  </a:lnTo>
                  <a:lnTo>
                    <a:pt x="2933128" y="10960"/>
                  </a:lnTo>
                  <a:lnTo>
                    <a:pt x="2933598" y="11201"/>
                  </a:lnTo>
                  <a:lnTo>
                    <a:pt x="2934068" y="11899"/>
                  </a:lnTo>
                  <a:lnTo>
                    <a:pt x="2934995" y="11899"/>
                  </a:lnTo>
                  <a:lnTo>
                    <a:pt x="2936405" y="10960"/>
                  </a:lnTo>
                  <a:close/>
                </a:path>
                <a:path w="4542790" h="36829">
                  <a:moveTo>
                    <a:pt x="3099752" y="3492"/>
                  </a:moveTo>
                  <a:lnTo>
                    <a:pt x="3099054" y="3263"/>
                  </a:lnTo>
                  <a:lnTo>
                    <a:pt x="3098584" y="2794"/>
                  </a:lnTo>
                  <a:lnTo>
                    <a:pt x="3098127" y="3492"/>
                  </a:lnTo>
                  <a:lnTo>
                    <a:pt x="3097885" y="4191"/>
                  </a:lnTo>
                  <a:lnTo>
                    <a:pt x="3097428" y="4902"/>
                  </a:lnTo>
                  <a:lnTo>
                    <a:pt x="3098584" y="6057"/>
                  </a:lnTo>
                  <a:lnTo>
                    <a:pt x="3098825" y="5359"/>
                  </a:lnTo>
                  <a:lnTo>
                    <a:pt x="3099295" y="4660"/>
                  </a:lnTo>
                  <a:lnTo>
                    <a:pt x="3099524" y="3962"/>
                  </a:lnTo>
                  <a:lnTo>
                    <a:pt x="3099752" y="3492"/>
                  </a:lnTo>
                  <a:close/>
                </a:path>
                <a:path w="4542790" h="36829">
                  <a:moveTo>
                    <a:pt x="3187966" y="27063"/>
                  </a:moveTo>
                  <a:lnTo>
                    <a:pt x="3187027" y="25666"/>
                  </a:lnTo>
                  <a:lnTo>
                    <a:pt x="3186569" y="26136"/>
                  </a:lnTo>
                  <a:lnTo>
                    <a:pt x="3185871" y="26593"/>
                  </a:lnTo>
                  <a:lnTo>
                    <a:pt x="3186099" y="26835"/>
                  </a:lnTo>
                  <a:lnTo>
                    <a:pt x="3186099" y="27533"/>
                  </a:lnTo>
                  <a:lnTo>
                    <a:pt x="3187027" y="28930"/>
                  </a:lnTo>
                  <a:lnTo>
                    <a:pt x="3187268" y="28460"/>
                  </a:lnTo>
                  <a:lnTo>
                    <a:pt x="3187966" y="28003"/>
                  </a:lnTo>
                  <a:lnTo>
                    <a:pt x="3187966" y="27063"/>
                  </a:lnTo>
                  <a:close/>
                </a:path>
                <a:path w="4542790" h="36829">
                  <a:moveTo>
                    <a:pt x="3843718" y="20294"/>
                  </a:moveTo>
                  <a:lnTo>
                    <a:pt x="3842550" y="19126"/>
                  </a:lnTo>
                  <a:lnTo>
                    <a:pt x="3842321" y="19837"/>
                  </a:lnTo>
                  <a:lnTo>
                    <a:pt x="3841851" y="20535"/>
                  </a:lnTo>
                  <a:lnTo>
                    <a:pt x="3841610" y="21234"/>
                  </a:lnTo>
                  <a:lnTo>
                    <a:pt x="3841381" y="21704"/>
                  </a:lnTo>
                  <a:lnTo>
                    <a:pt x="3842080" y="21932"/>
                  </a:lnTo>
                  <a:lnTo>
                    <a:pt x="3842550" y="22402"/>
                  </a:lnTo>
                  <a:lnTo>
                    <a:pt x="3843020" y="21704"/>
                  </a:lnTo>
                  <a:lnTo>
                    <a:pt x="3843248" y="20993"/>
                  </a:lnTo>
                  <a:lnTo>
                    <a:pt x="3843718" y="20294"/>
                  </a:lnTo>
                  <a:close/>
                </a:path>
                <a:path w="4542790" h="36829">
                  <a:moveTo>
                    <a:pt x="3886416" y="14693"/>
                  </a:moveTo>
                  <a:lnTo>
                    <a:pt x="3885488" y="13296"/>
                  </a:lnTo>
                  <a:lnTo>
                    <a:pt x="3885247" y="12598"/>
                  </a:lnTo>
                  <a:lnTo>
                    <a:pt x="3885019" y="13068"/>
                  </a:lnTo>
                  <a:lnTo>
                    <a:pt x="3884320" y="13525"/>
                  </a:lnTo>
                  <a:lnTo>
                    <a:pt x="3884320" y="14465"/>
                  </a:lnTo>
                  <a:lnTo>
                    <a:pt x="3885247" y="15862"/>
                  </a:lnTo>
                  <a:lnTo>
                    <a:pt x="3886416" y="14693"/>
                  </a:lnTo>
                  <a:close/>
                </a:path>
                <a:path w="4542790" h="36829">
                  <a:moveTo>
                    <a:pt x="4070312" y="30568"/>
                  </a:moveTo>
                  <a:lnTo>
                    <a:pt x="4069842" y="30327"/>
                  </a:lnTo>
                  <a:lnTo>
                    <a:pt x="4069372" y="29629"/>
                  </a:lnTo>
                  <a:lnTo>
                    <a:pt x="4068445" y="29629"/>
                  </a:lnTo>
                  <a:lnTo>
                    <a:pt x="4067048" y="30568"/>
                  </a:lnTo>
                  <a:lnTo>
                    <a:pt x="4068203" y="31737"/>
                  </a:lnTo>
                  <a:lnTo>
                    <a:pt x="4068915" y="31496"/>
                  </a:lnTo>
                  <a:lnTo>
                    <a:pt x="4070312" y="30568"/>
                  </a:lnTo>
                  <a:close/>
                </a:path>
                <a:path w="4542790" h="36829">
                  <a:moveTo>
                    <a:pt x="4093184" y="10960"/>
                  </a:moveTo>
                  <a:lnTo>
                    <a:pt x="4092016" y="9791"/>
                  </a:lnTo>
                  <a:lnTo>
                    <a:pt x="4091317" y="10261"/>
                  </a:lnTo>
                  <a:lnTo>
                    <a:pt x="4090606" y="10502"/>
                  </a:lnTo>
                  <a:lnTo>
                    <a:pt x="4089908" y="10960"/>
                  </a:lnTo>
                  <a:lnTo>
                    <a:pt x="4090378" y="11201"/>
                  </a:lnTo>
                  <a:lnTo>
                    <a:pt x="4090847" y="11899"/>
                  </a:lnTo>
                  <a:lnTo>
                    <a:pt x="4091775" y="11899"/>
                  </a:lnTo>
                  <a:lnTo>
                    <a:pt x="4093184" y="10960"/>
                  </a:lnTo>
                  <a:close/>
                </a:path>
                <a:path w="4542790" h="36829">
                  <a:moveTo>
                    <a:pt x="4099712" y="7696"/>
                  </a:moveTo>
                  <a:lnTo>
                    <a:pt x="4099242" y="7467"/>
                  </a:lnTo>
                  <a:lnTo>
                    <a:pt x="4098785" y="6769"/>
                  </a:lnTo>
                  <a:lnTo>
                    <a:pt x="4097845" y="6769"/>
                  </a:lnTo>
                  <a:lnTo>
                    <a:pt x="4096448" y="7696"/>
                  </a:lnTo>
                  <a:lnTo>
                    <a:pt x="4097617" y="8864"/>
                  </a:lnTo>
                  <a:lnTo>
                    <a:pt x="4098315" y="8394"/>
                  </a:lnTo>
                  <a:lnTo>
                    <a:pt x="4099014" y="8166"/>
                  </a:lnTo>
                  <a:lnTo>
                    <a:pt x="4099712" y="7696"/>
                  </a:lnTo>
                  <a:close/>
                </a:path>
                <a:path w="4542790" h="36829">
                  <a:moveTo>
                    <a:pt x="4145216" y="4902"/>
                  </a:moveTo>
                  <a:lnTo>
                    <a:pt x="4144988" y="4191"/>
                  </a:lnTo>
                  <a:lnTo>
                    <a:pt x="4144048" y="2794"/>
                  </a:lnTo>
                  <a:lnTo>
                    <a:pt x="4143819" y="3263"/>
                  </a:lnTo>
                  <a:lnTo>
                    <a:pt x="4143121" y="3733"/>
                  </a:lnTo>
                  <a:lnTo>
                    <a:pt x="4143121" y="4660"/>
                  </a:lnTo>
                  <a:lnTo>
                    <a:pt x="4144048" y="6057"/>
                  </a:lnTo>
                  <a:lnTo>
                    <a:pt x="4145216" y="4902"/>
                  </a:lnTo>
                  <a:close/>
                </a:path>
                <a:path w="4542790" h="36829">
                  <a:moveTo>
                    <a:pt x="4181386" y="13766"/>
                  </a:moveTo>
                  <a:lnTo>
                    <a:pt x="4180929" y="13296"/>
                  </a:lnTo>
                  <a:lnTo>
                    <a:pt x="4180459" y="13068"/>
                  </a:lnTo>
                  <a:lnTo>
                    <a:pt x="4180217" y="12598"/>
                  </a:lnTo>
                  <a:lnTo>
                    <a:pt x="4179989" y="13296"/>
                  </a:lnTo>
                  <a:lnTo>
                    <a:pt x="4179519" y="13995"/>
                  </a:lnTo>
                  <a:lnTo>
                    <a:pt x="4179290" y="14693"/>
                  </a:lnTo>
                  <a:lnTo>
                    <a:pt x="4179062" y="15163"/>
                  </a:lnTo>
                  <a:lnTo>
                    <a:pt x="4179760" y="15392"/>
                  </a:lnTo>
                  <a:lnTo>
                    <a:pt x="4180217" y="15862"/>
                  </a:lnTo>
                  <a:lnTo>
                    <a:pt x="4180687" y="15163"/>
                  </a:lnTo>
                  <a:lnTo>
                    <a:pt x="4180929" y="14465"/>
                  </a:lnTo>
                  <a:lnTo>
                    <a:pt x="4181386" y="13766"/>
                  </a:lnTo>
                  <a:close/>
                </a:path>
                <a:path w="4542790" h="36829">
                  <a:moveTo>
                    <a:pt x="4190962" y="4191"/>
                  </a:moveTo>
                  <a:lnTo>
                    <a:pt x="4190022" y="2794"/>
                  </a:lnTo>
                  <a:lnTo>
                    <a:pt x="4189552" y="3035"/>
                  </a:lnTo>
                  <a:lnTo>
                    <a:pt x="4188853" y="3492"/>
                  </a:lnTo>
                  <a:lnTo>
                    <a:pt x="4189095" y="3962"/>
                  </a:lnTo>
                  <a:lnTo>
                    <a:pt x="4189095" y="4660"/>
                  </a:lnTo>
                  <a:lnTo>
                    <a:pt x="4190022" y="6057"/>
                  </a:lnTo>
                  <a:lnTo>
                    <a:pt x="4190263" y="5600"/>
                  </a:lnTo>
                  <a:lnTo>
                    <a:pt x="4190962" y="5130"/>
                  </a:lnTo>
                  <a:lnTo>
                    <a:pt x="4190962" y="4191"/>
                  </a:lnTo>
                  <a:close/>
                </a:path>
                <a:path w="4542790" h="36829">
                  <a:moveTo>
                    <a:pt x="4194454" y="21234"/>
                  </a:moveTo>
                  <a:lnTo>
                    <a:pt x="4193527" y="19837"/>
                  </a:lnTo>
                  <a:lnTo>
                    <a:pt x="4193286" y="19126"/>
                  </a:lnTo>
                  <a:lnTo>
                    <a:pt x="4193057" y="19596"/>
                  </a:lnTo>
                  <a:lnTo>
                    <a:pt x="4192359" y="20066"/>
                  </a:lnTo>
                  <a:lnTo>
                    <a:pt x="4192359" y="20993"/>
                  </a:lnTo>
                  <a:lnTo>
                    <a:pt x="4193286" y="22402"/>
                  </a:lnTo>
                  <a:lnTo>
                    <a:pt x="4194454" y="21234"/>
                  </a:lnTo>
                  <a:close/>
                </a:path>
                <a:path w="4542790" h="36829">
                  <a:moveTo>
                    <a:pt x="4194454" y="13296"/>
                  </a:moveTo>
                  <a:lnTo>
                    <a:pt x="4193756" y="13068"/>
                  </a:lnTo>
                  <a:lnTo>
                    <a:pt x="4193286" y="12598"/>
                  </a:lnTo>
                  <a:lnTo>
                    <a:pt x="4192828" y="13296"/>
                  </a:lnTo>
                  <a:lnTo>
                    <a:pt x="4192587" y="13995"/>
                  </a:lnTo>
                  <a:lnTo>
                    <a:pt x="4192130" y="14693"/>
                  </a:lnTo>
                  <a:lnTo>
                    <a:pt x="4192587" y="15163"/>
                  </a:lnTo>
                  <a:lnTo>
                    <a:pt x="4192828" y="15633"/>
                  </a:lnTo>
                  <a:lnTo>
                    <a:pt x="4193286" y="15862"/>
                  </a:lnTo>
                  <a:lnTo>
                    <a:pt x="4193527" y="15163"/>
                  </a:lnTo>
                  <a:lnTo>
                    <a:pt x="4193997" y="14465"/>
                  </a:lnTo>
                  <a:lnTo>
                    <a:pt x="4194225" y="13766"/>
                  </a:lnTo>
                  <a:lnTo>
                    <a:pt x="4194454" y="13296"/>
                  </a:lnTo>
                  <a:close/>
                </a:path>
                <a:path w="4542790" h="36829">
                  <a:moveTo>
                    <a:pt x="4207992" y="27305"/>
                  </a:moveTo>
                  <a:lnTo>
                    <a:pt x="4206824" y="26136"/>
                  </a:lnTo>
                  <a:lnTo>
                    <a:pt x="4205427" y="27063"/>
                  </a:lnTo>
                  <a:lnTo>
                    <a:pt x="4204728" y="27305"/>
                  </a:lnTo>
                  <a:lnTo>
                    <a:pt x="4205198" y="27533"/>
                  </a:lnTo>
                  <a:lnTo>
                    <a:pt x="4205655" y="28232"/>
                  </a:lnTo>
                  <a:lnTo>
                    <a:pt x="4206595" y="28232"/>
                  </a:lnTo>
                  <a:lnTo>
                    <a:pt x="4207992" y="27305"/>
                  </a:lnTo>
                  <a:close/>
                </a:path>
                <a:path w="4542790" h="36829">
                  <a:moveTo>
                    <a:pt x="4234129" y="1168"/>
                  </a:moveTo>
                  <a:lnTo>
                    <a:pt x="4233430" y="927"/>
                  </a:lnTo>
                  <a:lnTo>
                    <a:pt x="4232732" y="457"/>
                  </a:lnTo>
                  <a:lnTo>
                    <a:pt x="4232033" y="228"/>
                  </a:lnTo>
                  <a:lnTo>
                    <a:pt x="4231564" y="0"/>
                  </a:lnTo>
                  <a:lnTo>
                    <a:pt x="4231335" y="698"/>
                  </a:lnTo>
                  <a:lnTo>
                    <a:pt x="4230865" y="1168"/>
                  </a:lnTo>
                  <a:lnTo>
                    <a:pt x="4231564" y="1625"/>
                  </a:lnTo>
                  <a:lnTo>
                    <a:pt x="4232262" y="1866"/>
                  </a:lnTo>
                  <a:lnTo>
                    <a:pt x="4232961" y="2324"/>
                  </a:lnTo>
                  <a:lnTo>
                    <a:pt x="4234129" y="1168"/>
                  </a:lnTo>
                  <a:close/>
                </a:path>
                <a:path w="4542790" h="36829">
                  <a:moveTo>
                    <a:pt x="4237634" y="24726"/>
                  </a:moveTo>
                  <a:lnTo>
                    <a:pt x="4237393" y="22402"/>
                  </a:lnTo>
                  <a:lnTo>
                    <a:pt x="4235069" y="22402"/>
                  </a:lnTo>
                  <a:lnTo>
                    <a:pt x="4234129" y="23329"/>
                  </a:lnTo>
                  <a:lnTo>
                    <a:pt x="4234129" y="25666"/>
                  </a:lnTo>
                  <a:lnTo>
                    <a:pt x="4236466" y="25895"/>
                  </a:lnTo>
                  <a:lnTo>
                    <a:pt x="4237634" y="24726"/>
                  </a:lnTo>
                  <a:close/>
                </a:path>
                <a:path w="4542790" h="36829">
                  <a:moveTo>
                    <a:pt x="4276839" y="14236"/>
                  </a:moveTo>
                  <a:lnTo>
                    <a:pt x="4276141" y="13766"/>
                  </a:lnTo>
                  <a:lnTo>
                    <a:pt x="4275429" y="13525"/>
                  </a:lnTo>
                  <a:lnTo>
                    <a:pt x="4274731" y="13068"/>
                  </a:lnTo>
                  <a:lnTo>
                    <a:pt x="4273562" y="14236"/>
                  </a:lnTo>
                  <a:lnTo>
                    <a:pt x="4274274" y="14465"/>
                  </a:lnTo>
                  <a:lnTo>
                    <a:pt x="4274972" y="14935"/>
                  </a:lnTo>
                  <a:lnTo>
                    <a:pt x="4275671" y="15163"/>
                  </a:lnTo>
                  <a:lnTo>
                    <a:pt x="4276141" y="15392"/>
                  </a:lnTo>
                  <a:lnTo>
                    <a:pt x="4276369" y="14693"/>
                  </a:lnTo>
                  <a:lnTo>
                    <a:pt x="4276839" y="14236"/>
                  </a:lnTo>
                  <a:close/>
                </a:path>
                <a:path w="4542790" h="36829">
                  <a:moveTo>
                    <a:pt x="4289907" y="10960"/>
                  </a:moveTo>
                  <a:lnTo>
                    <a:pt x="4289209" y="10502"/>
                  </a:lnTo>
                  <a:lnTo>
                    <a:pt x="4288498" y="10261"/>
                  </a:lnTo>
                  <a:lnTo>
                    <a:pt x="4287799" y="9791"/>
                  </a:lnTo>
                  <a:lnTo>
                    <a:pt x="4286631" y="10960"/>
                  </a:lnTo>
                  <a:lnTo>
                    <a:pt x="4287342" y="11201"/>
                  </a:lnTo>
                  <a:lnTo>
                    <a:pt x="4288040" y="11658"/>
                  </a:lnTo>
                  <a:lnTo>
                    <a:pt x="4288739" y="11899"/>
                  </a:lnTo>
                  <a:lnTo>
                    <a:pt x="4289209" y="12128"/>
                  </a:lnTo>
                  <a:lnTo>
                    <a:pt x="4289437" y="11430"/>
                  </a:lnTo>
                  <a:lnTo>
                    <a:pt x="4289907" y="10960"/>
                  </a:lnTo>
                  <a:close/>
                </a:path>
                <a:path w="4542790" h="36829">
                  <a:moveTo>
                    <a:pt x="4319536" y="17500"/>
                  </a:moveTo>
                  <a:lnTo>
                    <a:pt x="4318368" y="16332"/>
                  </a:lnTo>
                  <a:lnTo>
                    <a:pt x="4317670" y="16802"/>
                  </a:lnTo>
                  <a:lnTo>
                    <a:pt x="4316971" y="17030"/>
                  </a:lnTo>
                  <a:lnTo>
                    <a:pt x="4316273" y="17500"/>
                  </a:lnTo>
                  <a:lnTo>
                    <a:pt x="4316742" y="17729"/>
                  </a:lnTo>
                  <a:lnTo>
                    <a:pt x="4317212" y="18427"/>
                  </a:lnTo>
                  <a:lnTo>
                    <a:pt x="4318139" y="18427"/>
                  </a:lnTo>
                  <a:lnTo>
                    <a:pt x="4319536" y="17500"/>
                  </a:lnTo>
                  <a:close/>
                </a:path>
                <a:path w="4542790" h="36829">
                  <a:moveTo>
                    <a:pt x="4355477" y="14236"/>
                  </a:moveTo>
                  <a:lnTo>
                    <a:pt x="4354779" y="13766"/>
                  </a:lnTo>
                  <a:lnTo>
                    <a:pt x="4354080" y="13525"/>
                  </a:lnTo>
                  <a:lnTo>
                    <a:pt x="4353382" y="13068"/>
                  </a:lnTo>
                  <a:lnTo>
                    <a:pt x="4352912" y="13525"/>
                  </a:lnTo>
                  <a:lnTo>
                    <a:pt x="4352683" y="13995"/>
                  </a:lnTo>
                  <a:lnTo>
                    <a:pt x="4352214" y="14236"/>
                  </a:lnTo>
                  <a:lnTo>
                    <a:pt x="4352912" y="14465"/>
                  </a:lnTo>
                  <a:lnTo>
                    <a:pt x="4353611" y="14935"/>
                  </a:lnTo>
                  <a:lnTo>
                    <a:pt x="4354309" y="15163"/>
                  </a:lnTo>
                  <a:lnTo>
                    <a:pt x="4354779" y="15392"/>
                  </a:lnTo>
                  <a:lnTo>
                    <a:pt x="4355008" y="14693"/>
                  </a:lnTo>
                  <a:lnTo>
                    <a:pt x="4355477" y="14236"/>
                  </a:lnTo>
                  <a:close/>
                </a:path>
                <a:path w="4542790" h="36829">
                  <a:moveTo>
                    <a:pt x="4377880" y="4902"/>
                  </a:moveTo>
                  <a:lnTo>
                    <a:pt x="4377652" y="4191"/>
                  </a:lnTo>
                  <a:lnTo>
                    <a:pt x="4376712" y="2794"/>
                  </a:lnTo>
                  <a:lnTo>
                    <a:pt x="4376483" y="3263"/>
                  </a:lnTo>
                  <a:lnTo>
                    <a:pt x="4375785" y="3733"/>
                  </a:lnTo>
                  <a:lnTo>
                    <a:pt x="4375785" y="4660"/>
                  </a:lnTo>
                  <a:lnTo>
                    <a:pt x="4376712" y="6057"/>
                  </a:lnTo>
                  <a:lnTo>
                    <a:pt x="4377880" y="4902"/>
                  </a:lnTo>
                  <a:close/>
                </a:path>
                <a:path w="4542790" h="36829">
                  <a:moveTo>
                    <a:pt x="4378350" y="20764"/>
                  </a:moveTo>
                  <a:lnTo>
                    <a:pt x="4377652" y="20535"/>
                  </a:lnTo>
                  <a:lnTo>
                    <a:pt x="4376953" y="20066"/>
                  </a:lnTo>
                  <a:lnTo>
                    <a:pt x="4376242" y="19837"/>
                  </a:lnTo>
                  <a:lnTo>
                    <a:pt x="4375785" y="19596"/>
                  </a:lnTo>
                  <a:lnTo>
                    <a:pt x="4375543" y="20294"/>
                  </a:lnTo>
                  <a:lnTo>
                    <a:pt x="4375086" y="20764"/>
                  </a:lnTo>
                  <a:lnTo>
                    <a:pt x="4375785" y="21234"/>
                  </a:lnTo>
                  <a:lnTo>
                    <a:pt x="4376483" y="21463"/>
                  </a:lnTo>
                  <a:lnTo>
                    <a:pt x="4377182" y="21932"/>
                  </a:lnTo>
                  <a:lnTo>
                    <a:pt x="4377652" y="21463"/>
                  </a:lnTo>
                  <a:lnTo>
                    <a:pt x="4378109" y="21234"/>
                  </a:lnTo>
                  <a:lnTo>
                    <a:pt x="4378350" y="20764"/>
                  </a:lnTo>
                  <a:close/>
                </a:path>
                <a:path w="4542790" h="36829">
                  <a:moveTo>
                    <a:pt x="4410786" y="17030"/>
                  </a:moveTo>
                  <a:lnTo>
                    <a:pt x="4410316" y="16560"/>
                  </a:lnTo>
                  <a:lnTo>
                    <a:pt x="4409846" y="16332"/>
                  </a:lnTo>
                  <a:lnTo>
                    <a:pt x="4409618" y="15862"/>
                  </a:lnTo>
                  <a:lnTo>
                    <a:pt x="4409389" y="16560"/>
                  </a:lnTo>
                  <a:lnTo>
                    <a:pt x="4408919" y="17259"/>
                  </a:lnTo>
                  <a:lnTo>
                    <a:pt x="4408690" y="17970"/>
                  </a:lnTo>
                  <a:lnTo>
                    <a:pt x="4408449" y="18427"/>
                  </a:lnTo>
                  <a:lnTo>
                    <a:pt x="4409148" y="18669"/>
                  </a:lnTo>
                  <a:lnTo>
                    <a:pt x="4409618" y="19126"/>
                  </a:lnTo>
                  <a:lnTo>
                    <a:pt x="4410087" y="18427"/>
                  </a:lnTo>
                  <a:lnTo>
                    <a:pt x="4410316" y="17729"/>
                  </a:lnTo>
                  <a:lnTo>
                    <a:pt x="4410786" y="17030"/>
                  </a:lnTo>
                  <a:close/>
                </a:path>
                <a:path w="4542790" h="36829">
                  <a:moveTo>
                    <a:pt x="4473092" y="7924"/>
                  </a:moveTo>
                  <a:lnTo>
                    <a:pt x="4472394" y="7226"/>
                  </a:lnTo>
                  <a:lnTo>
                    <a:pt x="4471454" y="6527"/>
                  </a:lnTo>
                  <a:lnTo>
                    <a:pt x="4469828" y="5130"/>
                  </a:lnTo>
                  <a:lnTo>
                    <a:pt x="4470527" y="7696"/>
                  </a:lnTo>
                  <a:lnTo>
                    <a:pt x="4470298" y="10261"/>
                  </a:lnTo>
                  <a:lnTo>
                    <a:pt x="4473092" y="7924"/>
                  </a:lnTo>
                  <a:close/>
                </a:path>
                <a:path w="4542790" h="36829">
                  <a:moveTo>
                    <a:pt x="4542396" y="7696"/>
                  </a:moveTo>
                  <a:lnTo>
                    <a:pt x="4541939" y="7467"/>
                  </a:lnTo>
                  <a:lnTo>
                    <a:pt x="4541469" y="6769"/>
                  </a:lnTo>
                  <a:lnTo>
                    <a:pt x="4540529" y="6769"/>
                  </a:lnTo>
                  <a:lnTo>
                    <a:pt x="4539132" y="7696"/>
                  </a:lnTo>
                  <a:lnTo>
                    <a:pt x="4540301" y="8864"/>
                  </a:lnTo>
                  <a:lnTo>
                    <a:pt x="4540770" y="8394"/>
                  </a:lnTo>
                  <a:lnTo>
                    <a:pt x="4541698" y="8166"/>
                  </a:lnTo>
                  <a:lnTo>
                    <a:pt x="4542396" y="769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32" name="object 132"/>
            <p:cNvSpPr/>
            <p:nvPr/>
          </p:nvSpPr>
          <p:spPr>
            <a:xfrm>
              <a:off x="1105319" y="3633990"/>
              <a:ext cx="4608195" cy="33020"/>
            </a:xfrm>
            <a:custGeom>
              <a:avLst/>
              <a:gdLst/>
              <a:ahLst/>
              <a:cxnLst/>
              <a:rect l="l" t="t" r="r" b="b"/>
              <a:pathLst>
                <a:path w="4608195" h="33020">
                  <a:moveTo>
                    <a:pt x="3263" y="4902"/>
                  </a:moveTo>
                  <a:lnTo>
                    <a:pt x="2108" y="3733"/>
                  </a:lnTo>
                  <a:lnTo>
                    <a:pt x="698" y="4673"/>
                  </a:lnTo>
                  <a:lnTo>
                    <a:pt x="0" y="4902"/>
                  </a:lnTo>
                  <a:lnTo>
                    <a:pt x="469" y="5143"/>
                  </a:lnTo>
                  <a:lnTo>
                    <a:pt x="939" y="5842"/>
                  </a:lnTo>
                  <a:lnTo>
                    <a:pt x="1866" y="5842"/>
                  </a:lnTo>
                  <a:lnTo>
                    <a:pt x="3263" y="4902"/>
                  </a:lnTo>
                  <a:close/>
                </a:path>
                <a:path w="4608195" h="33020">
                  <a:moveTo>
                    <a:pt x="49009" y="24739"/>
                  </a:moveTo>
                  <a:lnTo>
                    <a:pt x="48310" y="24269"/>
                  </a:lnTo>
                  <a:lnTo>
                    <a:pt x="47612" y="24041"/>
                  </a:lnTo>
                  <a:lnTo>
                    <a:pt x="46913" y="23571"/>
                  </a:lnTo>
                  <a:lnTo>
                    <a:pt x="45745" y="24739"/>
                  </a:lnTo>
                  <a:lnTo>
                    <a:pt x="46443" y="24980"/>
                  </a:lnTo>
                  <a:lnTo>
                    <a:pt x="47142" y="25438"/>
                  </a:lnTo>
                  <a:lnTo>
                    <a:pt x="47840" y="25679"/>
                  </a:lnTo>
                  <a:lnTo>
                    <a:pt x="48310" y="25908"/>
                  </a:lnTo>
                  <a:lnTo>
                    <a:pt x="48539" y="25209"/>
                  </a:lnTo>
                  <a:lnTo>
                    <a:pt x="49009" y="24739"/>
                  </a:lnTo>
                  <a:close/>
                </a:path>
                <a:path w="4608195" h="33020">
                  <a:moveTo>
                    <a:pt x="61849" y="15405"/>
                  </a:moveTo>
                  <a:lnTo>
                    <a:pt x="60909" y="14008"/>
                  </a:lnTo>
                  <a:lnTo>
                    <a:pt x="60439" y="13068"/>
                  </a:lnTo>
                  <a:lnTo>
                    <a:pt x="60210" y="13538"/>
                  </a:lnTo>
                  <a:lnTo>
                    <a:pt x="59512" y="14008"/>
                  </a:lnTo>
                  <a:lnTo>
                    <a:pt x="59512" y="14236"/>
                  </a:lnTo>
                  <a:lnTo>
                    <a:pt x="59740" y="14935"/>
                  </a:lnTo>
                  <a:lnTo>
                    <a:pt x="60210" y="15646"/>
                  </a:lnTo>
                  <a:lnTo>
                    <a:pt x="60680" y="16573"/>
                  </a:lnTo>
                  <a:lnTo>
                    <a:pt x="61849" y="15405"/>
                  </a:lnTo>
                  <a:close/>
                </a:path>
                <a:path w="4608195" h="33020">
                  <a:moveTo>
                    <a:pt x="248539" y="24980"/>
                  </a:moveTo>
                  <a:lnTo>
                    <a:pt x="247827" y="24269"/>
                  </a:lnTo>
                  <a:lnTo>
                    <a:pt x="246900" y="23571"/>
                  </a:lnTo>
                  <a:lnTo>
                    <a:pt x="245262" y="22174"/>
                  </a:lnTo>
                  <a:lnTo>
                    <a:pt x="246202" y="24739"/>
                  </a:lnTo>
                  <a:lnTo>
                    <a:pt x="245960" y="27076"/>
                  </a:lnTo>
                  <a:lnTo>
                    <a:pt x="248539" y="24980"/>
                  </a:lnTo>
                  <a:close/>
                </a:path>
                <a:path w="4608195" h="33020">
                  <a:moveTo>
                    <a:pt x="274675" y="30810"/>
                  </a:moveTo>
                  <a:lnTo>
                    <a:pt x="274434" y="30340"/>
                  </a:lnTo>
                  <a:lnTo>
                    <a:pt x="273964" y="29870"/>
                  </a:lnTo>
                  <a:lnTo>
                    <a:pt x="273507" y="29641"/>
                  </a:lnTo>
                  <a:lnTo>
                    <a:pt x="273265" y="30340"/>
                  </a:lnTo>
                  <a:lnTo>
                    <a:pt x="272808" y="31038"/>
                  </a:lnTo>
                  <a:lnTo>
                    <a:pt x="272567" y="31737"/>
                  </a:lnTo>
                  <a:lnTo>
                    <a:pt x="272338" y="32207"/>
                  </a:lnTo>
                  <a:lnTo>
                    <a:pt x="273037" y="32448"/>
                  </a:lnTo>
                  <a:lnTo>
                    <a:pt x="273507" y="32905"/>
                  </a:lnTo>
                  <a:lnTo>
                    <a:pt x="273964" y="32207"/>
                  </a:lnTo>
                  <a:lnTo>
                    <a:pt x="274205" y="31508"/>
                  </a:lnTo>
                  <a:lnTo>
                    <a:pt x="274675" y="30810"/>
                  </a:lnTo>
                  <a:close/>
                </a:path>
                <a:path w="4608195" h="33020">
                  <a:moveTo>
                    <a:pt x="333705" y="4445"/>
                  </a:moveTo>
                  <a:lnTo>
                    <a:pt x="332549" y="3276"/>
                  </a:lnTo>
                  <a:lnTo>
                    <a:pt x="332308" y="3975"/>
                  </a:lnTo>
                  <a:lnTo>
                    <a:pt x="331838" y="4673"/>
                  </a:lnTo>
                  <a:lnTo>
                    <a:pt x="331609" y="5372"/>
                  </a:lnTo>
                  <a:lnTo>
                    <a:pt x="331381" y="5842"/>
                  </a:lnTo>
                  <a:lnTo>
                    <a:pt x="332079" y="6070"/>
                  </a:lnTo>
                  <a:lnTo>
                    <a:pt x="332549" y="6540"/>
                  </a:lnTo>
                  <a:lnTo>
                    <a:pt x="333006" y="5842"/>
                  </a:lnTo>
                  <a:lnTo>
                    <a:pt x="333248" y="5143"/>
                  </a:lnTo>
                  <a:lnTo>
                    <a:pt x="333705" y="4445"/>
                  </a:lnTo>
                  <a:close/>
                </a:path>
                <a:path w="4608195" h="33020">
                  <a:moveTo>
                    <a:pt x="730427" y="8636"/>
                  </a:moveTo>
                  <a:lnTo>
                    <a:pt x="729957" y="8178"/>
                  </a:lnTo>
                  <a:lnTo>
                    <a:pt x="729488" y="7239"/>
                  </a:lnTo>
                  <a:lnTo>
                    <a:pt x="729259" y="6540"/>
                  </a:lnTo>
                  <a:lnTo>
                    <a:pt x="729030" y="7010"/>
                  </a:lnTo>
                  <a:lnTo>
                    <a:pt x="728319" y="7467"/>
                  </a:lnTo>
                  <a:lnTo>
                    <a:pt x="728319" y="8407"/>
                  </a:lnTo>
                  <a:lnTo>
                    <a:pt x="729259" y="9804"/>
                  </a:lnTo>
                  <a:lnTo>
                    <a:pt x="730427" y="8636"/>
                  </a:lnTo>
                  <a:close/>
                </a:path>
                <a:path w="4608195" h="33020">
                  <a:moveTo>
                    <a:pt x="776160" y="27546"/>
                  </a:moveTo>
                  <a:lnTo>
                    <a:pt x="775703" y="27076"/>
                  </a:lnTo>
                  <a:lnTo>
                    <a:pt x="775462" y="26606"/>
                  </a:lnTo>
                  <a:lnTo>
                    <a:pt x="774992" y="26377"/>
                  </a:lnTo>
                  <a:lnTo>
                    <a:pt x="774763" y="27076"/>
                  </a:lnTo>
                  <a:lnTo>
                    <a:pt x="774293" y="27774"/>
                  </a:lnTo>
                  <a:lnTo>
                    <a:pt x="774065" y="28473"/>
                  </a:lnTo>
                  <a:lnTo>
                    <a:pt x="773836" y="28943"/>
                  </a:lnTo>
                  <a:lnTo>
                    <a:pt x="774534" y="29171"/>
                  </a:lnTo>
                  <a:lnTo>
                    <a:pt x="774992" y="29641"/>
                  </a:lnTo>
                  <a:lnTo>
                    <a:pt x="775462" y="28943"/>
                  </a:lnTo>
                  <a:lnTo>
                    <a:pt x="775703" y="28244"/>
                  </a:lnTo>
                  <a:lnTo>
                    <a:pt x="776160" y="27546"/>
                  </a:lnTo>
                  <a:close/>
                </a:path>
                <a:path w="4608195" h="33020">
                  <a:moveTo>
                    <a:pt x="867879" y="31038"/>
                  </a:moveTo>
                  <a:lnTo>
                    <a:pt x="866940" y="29641"/>
                  </a:lnTo>
                  <a:lnTo>
                    <a:pt x="865771" y="30810"/>
                  </a:lnTo>
                  <a:lnTo>
                    <a:pt x="866013" y="31508"/>
                  </a:lnTo>
                  <a:lnTo>
                    <a:pt x="866940" y="32905"/>
                  </a:lnTo>
                  <a:lnTo>
                    <a:pt x="867181" y="32448"/>
                  </a:lnTo>
                  <a:lnTo>
                    <a:pt x="867879" y="31978"/>
                  </a:lnTo>
                  <a:lnTo>
                    <a:pt x="867879" y="31038"/>
                  </a:lnTo>
                  <a:close/>
                </a:path>
                <a:path w="4608195" h="33020">
                  <a:moveTo>
                    <a:pt x="969619" y="24269"/>
                  </a:moveTo>
                  <a:lnTo>
                    <a:pt x="969149" y="23812"/>
                  </a:lnTo>
                  <a:lnTo>
                    <a:pt x="968921" y="23342"/>
                  </a:lnTo>
                  <a:lnTo>
                    <a:pt x="968451" y="23114"/>
                  </a:lnTo>
                  <a:lnTo>
                    <a:pt x="968222" y="23812"/>
                  </a:lnTo>
                  <a:lnTo>
                    <a:pt x="967752" y="24511"/>
                  </a:lnTo>
                  <a:lnTo>
                    <a:pt x="967524" y="25209"/>
                  </a:lnTo>
                  <a:lnTo>
                    <a:pt x="967295" y="25679"/>
                  </a:lnTo>
                  <a:lnTo>
                    <a:pt x="967994" y="25908"/>
                  </a:lnTo>
                  <a:lnTo>
                    <a:pt x="968451" y="26377"/>
                  </a:lnTo>
                  <a:lnTo>
                    <a:pt x="968921" y="25679"/>
                  </a:lnTo>
                  <a:lnTo>
                    <a:pt x="969149" y="24980"/>
                  </a:lnTo>
                  <a:lnTo>
                    <a:pt x="969619" y="24269"/>
                  </a:lnTo>
                  <a:close/>
                </a:path>
                <a:path w="4608195" h="33020">
                  <a:moveTo>
                    <a:pt x="1058062" y="4445"/>
                  </a:moveTo>
                  <a:lnTo>
                    <a:pt x="1056906" y="3276"/>
                  </a:lnTo>
                  <a:lnTo>
                    <a:pt x="1056665" y="3975"/>
                  </a:lnTo>
                  <a:lnTo>
                    <a:pt x="1056195" y="4673"/>
                  </a:lnTo>
                  <a:lnTo>
                    <a:pt x="1055966" y="5372"/>
                  </a:lnTo>
                  <a:lnTo>
                    <a:pt x="1055738" y="5842"/>
                  </a:lnTo>
                  <a:lnTo>
                    <a:pt x="1056436" y="6070"/>
                  </a:lnTo>
                  <a:lnTo>
                    <a:pt x="1056906" y="6540"/>
                  </a:lnTo>
                  <a:lnTo>
                    <a:pt x="1057363" y="5842"/>
                  </a:lnTo>
                  <a:lnTo>
                    <a:pt x="1057605" y="5143"/>
                  </a:lnTo>
                  <a:lnTo>
                    <a:pt x="1058062" y="4445"/>
                  </a:lnTo>
                  <a:close/>
                </a:path>
                <a:path w="4608195" h="33020">
                  <a:moveTo>
                    <a:pt x="1268323" y="18211"/>
                  </a:moveTo>
                  <a:lnTo>
                    <a:pt x="1267155" y="17043"/>
                  </a:lnTo>
                  <a:lnTo>
                    <a:pt x="1266456" y="17272"/>
                  </a:lnTo>
                  <a:lnTo>
                    <a:pt x="1265059" y="18211"/>
                  </a:lnTo>
                  <a:lnTo>
                    <a:pt x="1265529" y="18440"/>
                  </a:lnTo>
                  <a:lnTo>
                    <a:pt x="1265986" y="19138"/>
                  </a:lnTo>
                  <a:lnTo>
                    <a:pt x="1266926" y="19138"/>
                  </a:lnTo>
                  <a:lnTo>
                    <a:pt x="1268323" y="18211"/>
                  </a:lnTo>
                  <a:close/>
                </a:path>
                <a:path w="4608195" h="33020">
                  <a:moveTo>
                    <a:pt x="1376133" y="27546"/>
                  </a:moveTo>
                  <a:lnTo>
                    <a:pt x="1374978" y="26377"/>
                  </a:lnTo>
                  <a:lnTo>
                    <a:pt x="1374736" y="27076"/>
                  </a:lnTo>
                  <a:lnTo>
                    <a:pt x="1374267" y="27774"/>
                  </a:lnTo>
                  <a:lnTo>
                    <a:pt x="1374038" y="28473"/>
                  </a:lnTo>
                  <a:lnTo>
                    <a:pt x="1373809" y="28943"/>
                  </a:lnTo>
                  <a:lnTo>
                    <a:pt x="1374508" y="29171"/>
                  </a:lnTo>
                  <a:lnTo>
                    <a:pt x="1374978" y="29641"/>
                  </a:lnTo>
                  <a:lnTo>
                    <a:pt x="1375435" y="28943"/>
                  </a:lnTo>
                  <a:lnTo>
                    <a:pt x="1375676" y="28244"/>
                  </a:lnTo>
                  <a:lnTo>
                    <a:pt x="1376133" y="27546"/>
                  </a:lnTo>
                  <a:close/>
                </a:path>
                <a:path w="4608195" h="33020">
                  <a:moveTo>
                    <a:pt x="1559560" y="5372"/>
                  </a:moveTo>
                  <a:lnTo>
                    <a:pt x="1559090" y="4673"/>
                  </a:lnTo>
                  <a:lnTo>
                    <a:pt x="1558861" y="3975"/>
                  </a:lnTo>
                  <a:lnTo>
                    <a:pt x="1558391" y="3276"/>
                  </a:lnTo>
                  <a:lnTo>
                    <a:pt x="1558163" y="3733"/>
                  </a:lnTo>
                  <a:lnTo>
                    <a:pt x="1557464" y="4203"/>
                  </a:lnTo>
                  <a:lnTo>
                    <a:pt x="1557464" y="5143"/>
                  </a:lnTo>
                  <a:lnTo>
                    <a:pt x="1558391" y="6540"/>
                  </a:lnTo>
                  <a:lnTo>
                    <a:pt x="1559560" y="5372"/>
                  </a:lnTo>
                  <a:close/>
                </a:path>
                <a:path w="4608195" h="33020">
                  <a:moveTo>
                    <a:pt x="1619542" y="20777"/>
                  </a:moveTo>
                  <a:lnTo>
                    <a:pt x="1618602" y="18211"/>
                  </a:lnTo>
                  <a:lnTo>
                    <a:pt x="1618843" y="15646"/>
                  </a:lnTo>
                  <a:lnTo>
                    <a:pt x="1616265" y="17970"/>
                  </a:lnTo>
                  <a:lnTo>
                    <a:pt x="1616964" y="18669"/>
                  </a:lnTo>
                  <a:lnTo>
                    <a:pt x="1617903" y="19380"/>
                  </a:lnTo>
                  <a:lnTo>
                    <a:pt x="1619542" y="20777"/>
                  </a:lnTo>
                  <a:close/>
                </a:path>
                <a:path w="4608195" h="33020">
                  <a:moveTo>
                    <a:pt x="1687449" y="21945"/>
                  </a:moveTo>
                  <a:lnTo>
                    <a:pt x="1686979" y="21247"/>
                  </a:lnTo>
                  <a:lnTo>
                    <a:pt x="1686750" y="20535"/>
                  </a:lnTo>
                  <a:lnTo>
                    <a:pt x="1686280" y="19837"/>
                  </a:lnTo>
                  <a:lnTo>
                    <a:pt x="1686039" y="20307"/>
                  </a:lnTo>
                  <a:lnTo>
                    <a:pt x="1685340" y="20777"/>
                  </a:lnTo>
                  <a:lnTo>
                    <a:pt x="1685340" y="21704"/>
                  </a:lnTo>
                  <a:lnTo>
                    <a:pt x="1686280" y="23114"/>
                  </a:lnTo>
                  <a:lnTo>
                    <a:pt x="1687449" y="21945"/>
                  </a:lnTo>
                  <a:close/>
                </a:path>
                <a:path w="4608195" h="33020">
                  <a:moveTo>
                    <a:pt x="1710321" y="10744"/>
                  </a:moveTo>
                  <a:lnTo>
                    <a:pt x="1709610" y="10502"/>
                  </a:lnTo>
                  <a:lnTo>
                    <a:pt x="1709153" y="10045"/>
                  </a:lnTo>
                  <a:lnTo>
                    <a:pt x="1708683" y="10744"/>
                  </a:lnTo>
                  <a:lnTo>
                    <a:pt x="1708442" y="11442"/>
                  </a:lnTo>
                  <a:lnTo>
                    <a:pt x="1707984" y="12141"/>
                  </a:lnTo>
                  <a:lnTo>
                    <a:pt x="1708442" y="12369"/>
                  </a:lnTo>
                  <a:lnTo>
                    <a:pt x="1708912" y="12839"/>
                  </a:lnTo>
                  <a:lnTo>
                    <a:pt x="1709153" y="13309"/>
                  </a:lnTo>
                  <a:lnTo>
                    <a:pt x="1709381" y="12611"/>
                  </a:lnTo>
                  <a:lnTo>
                    <a:pt x="1709851" y="11912"/>
                  </a:lnTo>
                  <a:lnTo>
                    <a:pt x="1710080" y="11201"/>
                  </a:lnTo>
                  <a:lnTo>
                    <a:pt x="1710321" y="10744"/>
                  </a:lnTo>
                  <a:close/>
                </a:path>
                <a:path w="4608195" h="33020">
                  <a:moveTo>
                    <a:pt x="1740420" y="11442"/>
                  </a:moveTo>
                  <a:lnTo>
                    <a:pt x="1739950" y="11201"/>
                  </a:lnTo>
                  <a:lnTo>
                    <a:pt x="1739480" y="10502"/>
                  </a:lnTo>
                  <a:lnTo>
                    <a:pt x="1738553" y="10502"/>
                  </a:lnTo>
                  <a:lnTo>
                    <a:pt x="1737156" y="11442"/>
                  </a:lnTo>
                  <a:lnTo>
                    <a:pt x="1737614" y="11671"/>
                  </a:lnTo>
                  <a:lnTo>
                    <a:pt x="1738083" y="12369"/>
                  </a:lnTo>
                  <a:lnTo>
                    <a:pt x="1739023" y="12369"/>
                  </a:lnTo>
                  <a:lnTo>
                    <a:pt x="1740420" y="11442"/>
                  </a:lnTo>
                  <a:close/>
                </a:path>
                <a:path w="4608195" h="33020">
                  <a:moveTo>
                    <a:pt x="1746948" y="31280"/>
                  </a:moveTo>
                  <a:lnTo>
                    <a:pt x="1746491" y="30810"/>
                  </a:lnTo>
                  <a:lnTo>
                    <a:pt x="1746021" y="30111"/>
                  </a:lnTo>
                  <a:lnTo>
                    <a:pt x="1745780" y="30340"/>
                  </a:lnTo>
                  <a:lnTo>
                    <a:pt x="1745081" y="30340"/>
                  </a:lnTo>
                  <a:lnTo>
                    <a:pt x="1743684" y="31280"/>
                  </a:lnTo>
                  <a:lnTo>
                    <a:pt x="1744154" y="31508"/>
                  </a:lnTo>
                  <a:lnTo>
                    <a:pt x="1744624" y="32207"/>
                  </a:lnTo>
                  <a:lnTo>
                    <a:pt x="1745551" y="32207"/>
                  </a:lnTo>
                  <a:lnTo>
                    <a:pt x="1746948" y="31280"/>
                  </a:lnTo>
                  <a:close/>
                </a:path>
                <a:path w="4608195" h="33020">
                  <a:moveTo>
                    <a:pt x="1756283" y="15405"/>
                  </a:moveTo>
                  <a:lnTo>
                    <a:pt x="1755355" y="14008"/>
                  </a:lnTo>
                  <a:lnTo>
                    <a:pt x="1755114" y="13309"/>
                  </a:lnTo>
                  <a:lnTo>
                    <a:pt x="1754886" y="13779"/>
                  </a:lnTo>
                  <a:lnTo>
                    <a:pt x="1754187" y="14236"/>
                  </a:lnTo>
                  <a:lnTo>
                    <a:pt x="1754187" y="15176"/>
                  </a:lnTo>
                  <a:lnTo>
                    <a:pt x="1755114" y="16573"/>
                  </a:lnTo>
                  <a:lnTo>
                    <a:pt x="1756283" y="15405"/>
                  </a:lnTo>
                  <a:close/>
                </a:path>
                <a:path w="4608195" h="33020">
                  <a:moveTo>
                    <a:pt x="1815795" y="8178"/>
                  </a:moveTo>
                  <a:lnTo>
                    <a:pt x="1815325" y="7937"/>
                  </a:lnTo>
                  <a:lnTo>
                    <a:pt x="1814855" y="7239"/>
                  </a:lnTo>
                  <a:lnTo>
                    <a:pt x="1813928" y="7239"/>
                  </a:lnTo>
                  <a:lnTo>
                    <a:pt x="1812531" y="8178"/>
                  </a:lnTo>
                  <a:lnTo>
                    <a:pt x="1812988" y="8407"/>
                  </a:lnTo>
                  <a:lnTo>
                    <a:pt x="1813458" y="9105"/>
                  </a:lnTo>
                  <a:lnTo>
                    <a:pt x="1814398" y="9105"/>
                  </a:lnTo>
                  <a:lnTo>
                    <a:pt x="1815795" y="8178"/>
                  </a:lnTo>
                  <a:close/>
                </a:path>
                <a:path w="4608195" h="33020">
                  <a:moveTo>
                    <a:pt x="1818601" y="14008"/>
                  </a:moveTo>
                  <a:lnTo>
                    <a:pt x="1817890" y="13779"/>
                  </a:lnTo>
                  <a:lnTo>
                    <a:pt x="1817433" y="13309"/>
                  </a:lnTo>
                  <a:lnTo>
                    <a:pt x="1816963" y="14008"/>
                  </a:lnTo>
                  <a:lnTo>
                    <a:pt x="1816722" y="14706"/>
                  </a:lnTo>
                  <a:lnTo>
                    <a:pt x="1816265" y="15405"/>
                  </a:lnTo>
                  <a:lnTo>
                    <a:pt x="1816722" y="15646"/>
                  </a:lnTo>
                  <a:lnTo>
                    <a:pt x="1816963" y="16103"/>
                  </a:lnTo>
                  <a:lnTo>
                    <a:pt x="1817433" y="16573"/>
                  </a:lnTo>
                  <a:lnTo>
                    <a:pt x="1817662" y="15875"/>
                  </a:lnTo>
                  <a:lnTo>
                    <a:pt x="1818132" y="15176"/>
                  </a:lnTo>
                  <a:lnTo>
                    <a:pt x="1818360" y="14478"/>
                  </a:lnTo>
                  <a:lnTo>
                    <a:pt x="1818601" y="14008"/>
                  </a:lnTo>
                  <a:close/>
                </a:path>
                <a:path w="4608195" h="33020">
                  <a:moveTo>
                    <a:pt x="2031657" y="15405"/>
                  </a:moveTo>
                  <a:lnTo>
                    <a:pt x="2030717" y="14008"/>
                  </a:lnTo>
                  <a:lnTo>
                    <a:pt x="2030488" y="13309"/>
                  </a:lnTo>
                  <a:lnTo>
                    <a:pt x="2030260" y="13779"/>
                  </a:lnTo>
                  <a:lnTo>
                    <a:pt x="2029548" y="14236"/>
                  </a:lnTo>
                  <a:lnTo>
                    <a:pt x="2029548" y="15176"/>
                  </a:lnTo>
                  <a:lnTo>
                    <a:pt x="2030488" y="16573"/>
                  </a:lnTo>
                  <a:lnTo>
                    <a:pt x="2031657" y="15405"/>
                  </a:lnTo>
                  <a:close/>
                </a:path>
                <a:path w="4608195" h="33020">
                  <a:moveTo>
                    <a:pt x="2064092" y="11201"/>
                  </a:moveTo>
                  <a:lnTo>
                    <a:pt x="2063165" y="9804"/>
                  </a:lnTo>
                  <a:lnTo>
                    <a:pt x="2062695" y="10274"/>
                  </a:lnTo>
                  <a:lnTo>
                    <a:pt x="2061997" y="10744"/>
                  </a:lnTo>
                  <a:lnTo>
                    <a:pt x="2062226" y="10972"/>
                  </a:lnTo>
                  <a:lnTo>
                    <a:pt x="2062226" y="11671"/>
                  </a:lnTo>
                  <a:lnTo>
                    <a:pt x="2063165" y="13068"/>
                  </a:lnTo>
                  <a:lnTo>
                    <a:pt x="2063394" y="12611"/>
                  </a:lnTo>
                  <a:lnTo>
                    <a:pt x="2064092" y="12141"/>
                  </a:lnTo>
                  <a:lnTo>
                    <a:pt x="2064092" y="11201"/>
                  </a:lnTo>
                  <a:close/>
                </a:path>
                <a:path w="4608195" h="33020">
                  <a:moveTo>
                    <a:pt x="2064791" y="28003"/>
                  </a:moveTo>
                  <a:lnTo>
                    <a:pt x="2064321" y="27546"/>
                  </a:lnTo>
                  <a:lnTo>
                    <a:pt x="2064092" y="26847"/>
                  </a:lnTo>
                  <a:lnTo>
                    <a:pt x="2063623" y="27076"/>
                  </a:lnTo>
                  <a:lnTo>
                    <a:pt x="2062924" y="27076"/>
                  </a:lnTo>
                  <a:lnTo>
                    <a:pt x="2061527" y="28003"/>
                  </a:lnTo>
                  <a:lnTo>
                    <a:pt x="2061997" y="28244"/>
                  </a:lnTo>
                  <a:lnTo>
                    <a:pt x="2062454" y="28943"/>
                  </a:lnTo>
                  <a:lnTo>
                    <a:pt x="2063394" y="28943"/>
                  </a:lnTo>
                  <a:lnTo>
                    <a:pt x="2064791" y="28003"/>
                  </a:lnTo>
                  <a:close/>
                </a:path>
                <a:path w="4608195" h="33020">
                  <a:moveTo>
                    <a:pt x="2093734" y="17741"/>
                  </a:moveTo>
                  <a:lnTo>
                    <a:pt x="2093493" y="17272"/>
                  </a:lnTo>
                  <a:lnTo>
                    <a:pt x="2093023" y="16802"/>
                  </a:lnTo>
                  <a:lnTo>
                    <a:pt x="2092566" y="16573"/>
                  </a:lnTo>
                  <a:lnTo>
                    <a:pt x="2092325" y="17272"/>
                  </a:lnTo>
                  <a:lnTo>
                    <a:pt x="2091867" y="17970"/>
                  </a:lnTo>
                  <a:lnTo>
                    <a:pt x="2091626" y="18669"/>
                  </a:lnTo>
                  <a:lnTo>
                    <a:pt x="2091397" y="19138"/>
                  </a:lnTo>
                  <a:lnTo>
                    <a:pt x="2092096" y="19380"/>
                  </a:lnTo>
                  <a:lnTo>
                    <a:pt x="2092566" y="19837"/>
                  </a:lnTo>
                  <a:lnTo>
                    <a:pt x="2093023" y="19138"/>
                  </a:lnTo>
                  <a:lnTo>
                    <a:pt x="2093264" y="18440"/>
                  </a:lnTo>
                  <a:lnTo>
                    <a:pt x="2093734" y="17741"/>
                  </a:lnTo>
                  <a:close/>
                </a:path>
                <a:path w="4608195" h="33020">
                  <a:moveTo>
                    <a:pt x="2100732" y="24739"/>
                  </a:moveTo>
                  <a:lnTo>
                    <a:pt x="2100033" y="24269"/>
                  </a:lnTo>
                  <a:lnTo>
                    <a:pt x="2099335" y="24041"/>
                  </a:lnTo>
                  <a:lnTo>
                    <a:pt x="2098624" y="23571"/>
                  </a:lnTo>
                  <a:lnTo>
                    <a:pt x="2098395" y="24041"/>
                  </a:lnTo>
                  <a:lnTo>
                    <a:pt x="2097925" y="24269"/>
                  </a:lnTo>
                  <a:lnTo>
                    <a:pt x="2097468" y="24739"/>
                  </a:lnTo>
                  <a:lnTo>
                    <a:pt x="2098167" y="24980"/>
                  </a:lnTo>
                  <a:lnTo>
                    <a:pt x="2098865" y="25438"/>
                  </a:lnTo>
                  <a:lnTo>
                    <a:pt x="2099564" y="25679"/>
                  </a:lnTo>
                  <a:lnTo>
                    <a:pt x="2100033" y="25908"/>
                  </a:lnTo>
                  <a:lnTo>
                    <a:pt x="2100262" y="25209"/>
                  </a:lnTo>
                  <a:lnTo>
                    <a:pt x="2100732" y="24739"/>
                  </a:lnTo>
                  <a:close/>
                </a:path>
                <a:path w="4608195" h="33020">
                  <a:moveTo>
                    <a:pt x="2129904" y="27546"/>
                  </a:moveTo>
                  <a:lnTo>
                    <a:pt x="2128736" y="26377"/>
                  </a:lnTo>
                  <a:lnTo>
                    <a:pt x="2128494" y="27076"/>
                  </a:lnTo>
                  <a:lnTo>
                    <a:pt x="2128037" y="27774"/>
                  </a:lnTo>
                  <a:lnTo>
                    <a:pt x="2127796" y="28473"/>
                  </a:lnTo>
                  <a:lnTo>
                    <a:pt x="2127567" y="28943"/>
                  </a:lnTo>
                  <a:lnTo>
                    <a:pt x="2128266" y="29171"/>
                  </a:lnTo>
                  <a:lnTo>
                    <a:pt x="2128736" y="29641"/>
                  </a:lnTo>
                  <a:lnTo>
                    <a:pt x="2129205" y="28943"/>
                  </a:lnTo>
                  <a:lnTo>
                    <a:pt x="2129434" y="28244"/>
                  </a:lnTo>
                  <a:lnTo>
                    <a:pt x="2129904" y="27546"/>
                  </a:lnTo>
                  <a:close/>
                </a:path>
                <a:path w="4608195" h="33020">
                  <a:moveTo>
                    <a:pt x="2143201" y="3505"/>
                  </a:moveTo>
                  <a:lnTo>
                    <a:pt x="2141804" y="3276"/>
                  </a:lnTo>
                  <a:lnTo>
                    <a:pt x="2140166" y="3276"/>
                  </a:lnTo>
                  <a:lnTo>
                    <a:pt x="2140166" y="6540"/>
                  </a:lnTo>
                  <a:lnTo>
                    <a:pt x="2141105" y="6311"/>
                  </a:lnTo>
                  <a:lnTo>
                    <a:pt x="2142731" y="6070"/>
                  </a:lnTo>
                  <a:lnTo>
                    <a:pt x="2142731" y="5372"/>
                  </a:lnTo>
                  <a:lnTo>
                    <a:pt x="2143201" y="3505"/>
                  </a:lnTo>
                  <a:close/>
                </a:path>
                <a:path w="4608195" h="33020">
                  <a:moveTo>
                    <a:pt x="2192680" y="8178"/>
                  </a:moveTo>
                  <a:lnTo>
                    <a:pt x="2192210" y="7937"/>
                  </a:lnTo>
                  <a:lnTo>
                    <a:pt x="2191740" y="7239"/>
                  </a:lnTo>
                  <a:lnTo>
                    <a:pt x="2190813" y="7239"/>
                  </a:lnTo>
                  <a:lnTo>
                    <a:pt x="2189403" y="8178"/>
                  </a:lnTo>
                  <a:lnTo>
                    <a:pt x="2189873" y="8407"/>
                  </a:lnTo>
                  <a:lnTo>
                    <a:pt x="2190343" y="9105"/>
                  </a:lnTo>
                  <a:lnTo>
                    <a:pt x="2191270" y="9105"/>
                  </a:lnTo>
                  <a:lnTo>
                    <a:pt x="2192680" y="8178"/>
                  </a:lnTo>
                  <a:close/>
                </a:path>
                <a:path w="4608195" h="33020">
                  <a:moveTo>
                    <a:pt x="2245182" y="1638"/>
                  </a:moveTo>
                  <a:lnTo>
                    <a:pt x="2244013" y="469"/>
                  </a:lnTo>
                  <a:lnTo>
                    <a:pt x="2242616" y="1409"/>
                  </a:lnTo>
                  <a:lnTo>
                    <a:pt x="2241918" y="1638"/>
                  </a:lnTo>
                  <a:lnTo>
                    <a:pt x="2242388" y="1866"/>
                  </a:lnTo>
                  <a:lnTo>
                    <a:pt x="2242845" y="2578"/>
                  </a:lnTo>
                  <a:lnTo>
                    <a:pt x="2243785" y="2578"/>
                  </a:lnTo>
                  <a:lnTo>
                    <a:pt x="2245182" y="1638"/>
                  </a:lnTo>
                  <a:close/>
                </a:path>
                <a:path w="4608195" h="33020">
                  <a:moveTo>
                    <a:pt x="2251011" y="1409"/>
                  </a:moveTo>
                  <a:lnTo>
                    <a:pt x="2250084" y="0"/>
                  </a:lnTo>
                  <a:lnTo>
                    <a:pt x="2249614" y="469"/>
                  </a:lnTo>
                  <a:lnTo>
                    <a:pt x="2248916" y="939"/>
                  </a:lnTo>
                  <a:lnTo>
                    <a:pt x="2249144" y="1168"/>
                  </a:lnTo>
                  <a:lnTo>
                    <a:pt x="2249144" y="1866"/>
                  </a:lnTo>
                  <a:lnTo>
                    <a:pt x="2250084" y="3276"/>
                  </a:lnTo>
                  <a:lnTo>
                    <a:pt x="2250313" y="2806"/>
                  </a:lnTo>
                  <a:lnTo>
                    <a:pt x="2251011" y="2336"/>
                  </a:lnTo>
                  <a:lnTo>
                    <a:pt x="2251011" y="1409"/>
                  </a:lnTo>
                  <a:close/>
                </a:path>
                <a:path w="4608195" h="33020">
                  <a:moveTo>
                    <a:pt x="2300719" y="1638"/>
                  </a:moveTo>
                  <a:lnTo>
                    <a:pt x="2300249" y="1409"/>
                  </a:lnTo>
                  <a:lnTo>
                    <a:pt x="2299792" y="711"/>
                  </a:lnTo>
                  <a:lnTo>
                    <a:pt x="2298852" y="711"/>
                  </a:lnTo>
                  <a:lnTo>
                    <a:pt x="2297455" y="1638"/>
                  </a:lnTo>
                  <a:lnTo>
                    <a:pt x="2298623" y="2806"/>
                  </a:lnTo>
                  <a:lnTo>
                    <a:pt x="2299322" y="2578"/>
                  </a:lnTo>
                  <a:lnTo>
                    <a:pt x="2300719" y="1638"/>
                  </a:lnTo>
                  <a:close/>
                </a:path>
                <a:path w="4608195" h="33020">
                  <a:moveTo>
                    <a:pt x="2306790" y="10972"/>
                  </a:moveTo>
                  <a:lnTo>
                    <a:pt x="2306320" y="10744"/>
                  </a:lnTo>
                  <a:lnTo>
                    <a:pt x="2306091" y="10274"/>
                  </a:lnTo>
                  <a:lnTo>
                    <a:pt x="2305621" y="9804"/>
                  </a:lnTo>
                  <a:lnTo>
                    <a:pt x="2305393" y="10502"/>
                  </a:lnTo>
                  <a:lnTo>
                    <a:pt x="2304923" y="11201"/>
                  </a:lnTo>
                  <a:lnTo>
                    <a:pt x="2304694" y="11912"/>
                  </a:lnTo>
                  <a:lnTo>
                    <a:pt x="2304453" y="12369"/>
                  </a:lnTo>
                  <a:lnTo>
                    <a:pt x="2305151" y="12611"/>
                  </a:lnTo>
                  <a:lnTo>
                    <a:pt x="2305621" y="13068"/>
                  </a:lnTo>
                  <a:lnTo>
                    <a:pt x="2306091" y="12369"/>
                  </a:lnTo>
                  <a:lnTo>
                    <a:pt x="2306320" y="11671"/>
                  </a:lnTo>
                  <a:lnTo>
                    <a:pt x="2306790" y="10972"/>
                  </a:lnTo>
                  <a:close/>
                </a:path>
                <a:path w="4608195" h="33020">
                  <a:moveTo>
                    <a:pt x="2342959" y="14008"/>
                  </a:moveTo>
                  <a:lnTo>
                    <a:pt x="2342261" y="13779"/>
                  </a:lnTo>
                  <a:lnTo>
                    <a:pt x="2341791" y="13309"/>
                  </a:lnTo>
                  <a:lnTo>
                    <a:pt x="2341321" y="14008"/>
                  </a:lnTo>
                  <a:lnTo>
                    <a:pt x="2341092" y="14706"/>
                  </a:lnTo>
                  <a:lnTo>
                    <a:pt x="2340622" y="15405"/>
                  </a:lnTo>
                  <a:lnTo>
                    <a:pt x="2341092" y="15646"/>
                  </a:lnTo>
                  <a:lnTo>
                    <a:pt x="2341321" y="16103"/>
                  </a:lnTo>
                  <a:lnTo>
                    <a:pt x="2341791" y="16573"/>
                  </a:lnTo>
                  <a:lnTo>
                    <a:pt x="2342032" y="15875"/>
                  </a:lnTo>
                  <a:lnTo>
                    <a:pt x="2342489" y="15176"/>
                  </a:lnTo>
                  <a:lnTo>
                    <a:pt x="2342731" y="14478"/>
                  </a:lnTo>
                  <a:lnTo>
                    <a:pt x="2342959" y="14008"/>
                  </a:lnTo>
                  <a:close/>
                </a:path>
                <a:path w="4608195" h="33020">
                  <a:moveTo>
                    <a:pt x="2386368" y="30581"/>
                  </a:moveTo>
                  <a:lnTo>
                    <a:pt x="2385669" y="28003"/>
                  </a:lnTo>
                  <a:lnTo>
                    <a:pt x="2385898" y="25438"/>
                  </a:lnTo>
                  <a:lnTo>
                    <a:pt x="2383104" y="27774"/>
                  </a:lnTo>
                  <a:lnTo>
                    <a:pt x="2383802" y="28473"/>
                  </a:lnTo>
                  <a:lnTo>
                    <a:pt x="2384729" y="29171"/>
                  </a:lnTo>
                  <a:lnTo>
                    <a:pt x="2386368" y="30581"/>
                  </a:lnTo>
                  <a:close/>
                </a:path>
                <a:path w="4608195" h="33020">
                  <a:moveTo>
                    <a:pt x="2435136" y="16573"/>
                  </a:moveTo>
                  <a:lnTo>
                    <a:pt x="2434209" y="17043"/>
                  </a:lnTo>
                  <a:lnTo>
                    <a:pt x="2432799" y="17272"/>
                  </a:lnTo>
                  <a:lnTo>
                    <a:pt x="2432570" y="17741"/>
                  </a:lnTo>
                  <a:lnTo>
                    <a:pt x="2432100" y="19608"/>
                  </a:lnTo>
                  <a:lnTo>
                    <a:pt x="2433510" y="20078"/>
                  </a:lnTo>
                  <a:lnTo>
                    <a:pt x="2435136" y="19837"/>
                  </a:lnTo>
                  <a:lnTo>
                    <a:pt x="2435136" y="16573"/>
                  </a:lnTo>
                  <a:close/>
                </a:path>
                <a:path w="4608195" h="33020">
                  <a:moveTo>
                    <a:pt x="2444940" y="14935"/>
                  </a:moveTo>
                  <a:lnTo>
                    <a:pt x="2443772" y="13779"/>
                  </a:lnTo>
                  <a:lnTo>
                    <a:pt x="2443073" y="14008"/>
                  </a:lnTo>
                  <a:lnTo>
                    <a:pt x="2441676" y="14935"/>
                  </a:lnTo>
                  <a:lnTo>
                    <a:pt x="2442146" y="15176"/>
                  </a:lnTo>
                  <a:lnTo>
                    <a:pt x="2442603" y="15875"/>
                  </a:lnTo>
                  <a:lnTo>
                    <a:pt x="2443543" y="15875"/>
                  </a:lnTo>
                  <a:lnTo>
                    <a:pt x="2444940" y="14935"/>
                  </a:lnTo>
                  <a:close/>
                </a:path>
                <a:path w="4608195" h="33020">
                  <a:moveTo>
                    <a:pt x="2458008" y="24739"/>
                  </a:moveTo>
                  <a:lnTo>
                    <a:pt x="2456840" y="23571"/>
                  </a:lnTo>
                  <a:lnTo>
                    <a:pt x="2456142" y="23812"/>
                  </a:lnTo>
                  <a:lnTo>
                    <a:pt x="2454745" y="24739"/>
                  </a:lnTo>
                  <a:lnTo>
                    <a:pt x="2455214" y="24980"/>
                  </a:lnTo>
                  <a:lnTo>
                    <a:pt x="2455672" y="25679"/>
                  </a:lnTo>
                  <a:lnTo>
                    <a:pt x="2456611" y="25679"/>
                  </a:lnTo>
                  <a:lnTo>
                    <a:pt x="2458008" y="24739"/>
                  </a:lnTo>
                  <a:close/>
                </a:path>
                <a:path w="4608195" h="33020">
                  <a:moveTo>
                    <a:pt x="2500249" y="10744"/>
                  </a:moveTo>
                  <a:lnTo>
                    <a:pt x="2499550" y="10502"/>
                  </a:lnTo>
                  <a:lnTo>
                    <a:pt x="2499080" y="10045"/>
                  </a:lnTo>
                  <a:lnTo>
                    <a:pt x="2498610" y="10744"/>
                  </a:lnTo>
                  <a:lnTo>
                    <a:pt x="2498382" y="11442"/>
                  </a:lnTo>
                  <a:lnTo>
                    <a:pt x="2497912" y="12141"/>
                  </a:lnTo>
                  <a:lnTo>
                    <a:pt x="2498382" y="12369"/>
                  </a:lnTo>
                  <a:lnTo>
                    <a:pt x="2498610" y="12839"/>
                  </a:lnTo>
                  <a:lnTo>
                    <a:pt x="2499080" y="13309"/>
                  </a:lnTo>
                  <a:lnTo>
                    <a:pt x="2499309" y="12611"/>
                  </a:lnTo>
                  <a:lnTo>
                    <a:pt x="2499779" y="11912"/>
                  </a:lnTo>
                  <a:lnTo>
                    <a:pt x="2500020" y="11201"/>
                  </a:lnTo>
                  <a:lnTo>
                    <a:pt x="2500249" y="10744"/>
                  </a:lnTo>
                  <a:close/>
                </a:path>
                <a:path w="4608195" h="33020">
                  <a:moveTo>
                    <a:pt x="2602230" y="24739"/>
                  </a:moveTo>
                  <a:lnTo>
                    <a:pt x="2601760" y="24511"/>
                  </a:lnTo>
                  <a:lnTo>
                    <a:pt x="2601290" y="23812"/>
                  </a:lnTo>
                  <a:lnTo>
                    <a:pt x="2600363" y="23812"/>
                  </a:lnTo>
                  <a:lnTo>
                    <a:pt x="2598953" y="24739"/>
                  </a:lnTo>
                  <a:lnTo>
                    <a:pt x="2600121" y="25908"/>
                  </a:lnTo>
                  <a:lnTo>
                    <a:pt x="2601531" y="24980"/>
                  </a:lnTo>
                  <a:lnTo>
                    <a:pt x="2602230" y="24739"/>
                  </a:lnTo>
                  <a:close/>
                </a:path>
                <a:path w="4608195" h="33020">
                  <a:moveTo>
                    <a:pt x="2608757" y="21475"/>
                  </a:moveTo>
                  <a:lnTo>
                    <a:pt x="2608529" y="21005"/>
                  </a:lnTo>
                  <a:lnTo>
                    <a:pt x="2608059" y="20307"/>
                  </a:lnTo>
                  <a:lnTo>
                    <a:pt x="2607589" y="20535"/>
                  </a:lnTo>
                  <a:lnTo>
                    <a:pt x="2606891" y="20535"/>
                  </a:lnTo>
                  <a:lnTo>
                    <a:pt x="2605494" y="21475"/>
                  </a:lnTo>
                  <a:lnTo>
                    <a:pt x="2605963" y="21704"/>
                  </a:lnTo>
                  <a:lnTo>
                    <a:pt x="2606421" y="22402"/>
                  </a:lnTo>
                  <a:lnTo>
                    <a:pt x="2607360" y="22402"/>
                  </a:lnTo>
                  <a:lnTo>
                    <a:pt x="2608757" y="21475"/>
                  </a:lnTo>
                  <a:close/>
                </a:path>
                <a:path w="4608195" h="33020">
                  <a:moveTo>
                    <a:pt x="2611564" y="4673"/>
                  </a:moveTo>
                  <a:lnTo>
                    <a:pt x="2610624" y="3276"/>
                  </a:lnTo>
                  <a:lnTo>
                    <a:pt x="2609456" y="4445"/>
                  </a:lnTo>
                  <a:lnTo>
                    <a:pt x="2609697" y="5143"/>
                  </a:lnTo>
                  <a:lnTo>
                    <a:pt x="2610624" y="6540"/>
                  </a:lnTo>
                  <a:lnTo>
                    <a:pt x="2610866" y="6070"/>
                  </a:lnTo>
                  <a:lnTo>
                    <a:pt x="2611564" y="5600"/>
                  </a:lnTo>
                  <a:lnTo>
                    <a:pt x="2611564" y="4673"/>
                  </a:lnTo>
                  <a:close/>
                </a:path>
                <a:path w="4608195" h="33020">
                  <a:moveTo>
                    <a:pt x="2792412" y="14935"/>
                  </a:moveTo>
                  <a:lnTo>
                    <a:pt x="2791714" y="14706"/>
                  </a:lnTo>
                  <a:lnTo>
                    <a:pt x="2791015" y="14236"/>
                  </a:lnTo>
                  <a:lnTo>
                    <a:pt x="2790317" y="14008"/>
                  </a:lnTo>
                  <a:lnTo>
                    <a:pt x="2789847" y="13779"/>
                  </a:lnTo>
                  <a:lnTo>
                    <a:pt x="2789618" y="14478"/>
                  </a:lnTo>
                  <a:lnTo>
                    <a:pt x="2789148" y="14935"/>
                  </a:lnTo>
                  <a:lnTo>
                    <a:pt x="2789847" y="15405"/>
                  </a:lnTo>
                  <a:lnTo>
                    <a:pt x="2790545" y="15646"/>
                  </a:lnTo>
                  <a:lnTo>
                    <a:pt x="2791244" y="16103"/>
                  </a:lnTo>
                  <a:lnTo>
                    <a:pt x="2791714" y="15646"/>
                  </a:lnTo>
                  <a:lnTo>
                    <a:pt x="2791955" y="15176"/>
                  </a:lnTo>
                  <a:lnTo>
                    <a:pt x="2792412" y="14935"/>
                  </a:lnTo>
                  <a:close/>
                </a:path>
                <a:path w="4608195" h="33020">
                  <a:moveTo>
                    <a:pt x="2965335" y="21247"/>
                  </a:moveTo>
                  <a:lnTo>
                    <a:pt x="2964408" y="19837"/>
                  </a:lnTo>
                  <a:lnTo>
                    <a:pt x="2964167" y="20078"/>
                  </a:lnTo>
                  <a:lnTo>
                    <a:pt x="2963468" y="20535"/>
                  </a:lnTo>
                  <a:lnTo>
                    <a:pt x="2963468" y="21704"/>
                  </a:lnTo>
                  <a:lnTo>
                    <a:pt x="2964408" y="23114"/>
                  </a:lnTo>
                  <a:lnTo>
                    <a:pt x="2964637" y="22644"/>
                  </a:lnTo>
                  <a:lnTo>
                    <a:pt x="2965335" y="22174"/>
                  </a:lnTo>
                  <a:lnTo>
                    <a:pt x="2965335" y="21247"/>
                  </a:lnTo>
                  <a:close/>
                </a:path>
                <a:path w="4608195" h="33020">
                  <a:moveTo>
                    <a:pt x="3119590" y="21945"/>
                  </a:moveTo>
                  <a:lnTo>
                    <a:pt x="3119361" y="21247"/>
                  </a:lnTo>
                  <a:lnTo>
                    <a:pt x="3118421" y="19837"/>
                  </a:lnTo>
                  <a:lnTo>
                    <a:pt x="3118193" y="20307"/>
                  </a:lnTo>
                  <a:lnTo>
                    <a:pt x="3117494" y="20777"/>
                  </a:lnTo>
                  <a:lnTo>
                    <a:pt x="3117494" y="21704"/>
                  </a:lnTo>
                  <a:lnTo>
                    <a:pt x="3118421" y="23114"/>
                  </a:lnTo>
                  <a:lnTo>
                    <a:pt x="3119590" y="21945"/>
                  </a:lnTo>
                  <a:close/>
                </a:path>
                <a:path w="4608195" h="33020">
                  <a:moveTo>
                    <a:pt x="3212007" y="14935"/>
                  </a:moveTo>
                  <a:lnTo>
                    <a:pt x="3211296" y="14478"/>
                  </a:lnTo>
                  <a:lnTo>
                    <a:pt x="3210598" y="14236"/>
                  </a:lnTo>
                  <a:lnTo>
                    <a:pt x="3209899" y="13779"/>
                  </a:lnTo>
                  <a:lnTo>
                    <a:pt x="3209429" y="14008"/>
                  </a:lnTo>
                  <a:lnTo>
                    <a:pt x="3208972" y="14478"/>
                  </a:lnTo>
                  <a:lnTo>
                    <a:pt x="3208731" y="14935"/>
                  </a:lnTo>
                  <a:lnTo>
                    <a:pt x="3209429" y="15176"/>
                  </a:lnTo>
                  <a:lnTo>
                    <a:pt x="3210141" y="15646"/>
                  </a:lnTo>
                  <a:lnTo>
                    <a:pt x="3210839" y="15875"/>
                  </a:lnTo>
                  <a:lnTo>
                    <a:pt x="3211296" y="16103"/>
                  </a:lnTo>
                  <a:lnTo>
                    <a:pt x="3211538" y="15405"/>
                  </a:lnTo>
                  <a:lnTo>
                    <a:pt x="3212007" y="14935"/>
                  </a:lnTo>
                  <a:close/>
                </a:path>
                <a:path w="4608195" h="33020">
                  <a:moveTo>
                    <a:pt x="3440925" y="7708"/>
                  </a:moveTo>
                  <a:lnTo>
                    <a:pt x="3440468" y="7467"/>
                  </a:lnTo>
                  <a:lnTo>
                    <a:pt x="3439998" y="7010"/>
                  </a:lnTo>
                  <a:lnTo>
                    <a:pt x="3439769" y="6540"/>
                  </a:lnTo>
                  <a:lnTo>
                    <a:pt x="3439528" y="7239"/>
                  </a:lnTo>
                  <a:lnTo>
                    <a:pt x="3439058" y="7937"/>
                  </a:lnTo>
                  <a:lnTo>
                    <a:pt x="3438829" y="8636"/>
                  </a:lnTo>
                  <a:lnTo>
                    <a:pt x="3438601" y="9105"/>
                  </a:lnTo>
                  <a:lnTo>
                    <a:pt x="3439299" y="9334"/>
                  </a:lnTo>
                  <a:lnTo>
                    <a:pt x="3439769" y="9804"/>
                  </a:lnTo>
                  <a:lnTo>
                    <a:pt x="3440226" y="9105"/>
                  </a:lnTo>
                  <a:lnTo>
                    <a:pt x="3440468" y="8407"/>
                  </a:lnTo>
                  <a:lnTo>
                    <a:pt x="3440925" y="7708"/>
                  </a:lnTo>
                  <a:close/>
                </a:path>
                <a:path w="4608195" h="33020">
                  <a:moveTo>
                    <a:pt x="3860279" y="1409"/>
                  </a:moveTo>
                  <a:lnTo>
                    <a:pt x="3859352" y="0"/>
                  </a:lnTo>
                  <a:lnTo>
                    <a:pt x="3858882" y="469"/>
                  </a:lnTo>
                  <a:lnTo>
                    <a:pt x="3858183" y="939"/>
                  </a:lnTo>
                  <a:lnTo>
                    <a:pt x="3858412" y="1168"/>
                  </a:lnTo>
                  <a:lnTo>
                    <a:pt x="3858412" y="1866"/>
                  </a:lnTo>
                  <a:lnTo>
                    <a:pt x="3859352" y="3276"/>
                  </a:lnTo>
                  <a:lnTo>
                    <a:pt x="3859580" y="2806"/>
                  </a:lnTo>
                  <a:lnTo>
                    <a:pt x="3860279" y="2336"/>
                  </a:lnTo>
                  <a:lnTo>
                    <a:pt x="3860279" y="1409"/>
                  </a:lnTo>
                  <a:close/>
                </a:path>
                <a:path w="4608195" h="33020">
                  <a:moveTo>
                    <a:pt x="4087114" y="14935"/>
                  </a:moveTo>
                  <a:lnTo>
                    <a:pt x="4086415" y="14706"/>
                  </a:lnTo>
                  <a:lnTo>
                    <a:pt x="4085717" y="14236"/>
                  </a:lnTo>
                  <a:lnTo>
                    <a:pt x="4085005" y="14008"/>
                  </a:lnTo>
                  <a:lnTo>
                    <a:pt x="4084548" y="13779"/>
                  </a:lnTo>
                  <a:lnTo>
                    <a:pt x="4084307" y="14478"/>
                  </a:lnTo>
                  <a:lnTo>
                    <a:pt x="4083850" y="14935"/>
                  </a:lnTo>
                  <a:lnTo>
                    <a:pt x="4084548" y="15405"/>
                  </a:lnTo>
                  <a:lnTo>
                    <a:pt x="4085247" y="15646"/>
                  </a:lnTo>
                  <a:lnTo>
                    <a:pt x="4085945" y="16103"/>
                  </a:lnTo>
                  <a:lnTo>
                    <a:pt x="4086415" y="15646"/>
                  </a:lnTo>
                  <a:lnTo>
                    <a:pt x="4086644" y="15176"/>
                  </a:lnTo>
                  <a:lnTo>
                    <a:pt x="4087114" y="14935"/>
                  </a:lnTo>
                  <a:close/>
                </a:path>
                <a:path w="4608195" h="33020">
                  <a:moveTo>
                    <a:pt x="4142651" y="8178"/>
                  </a:moveTo>
                  <a:lnTo>
                    <a:pt x="4142181" y="7937"/>
                  </a:lnTo>
                  <a:lnTo>
                    <a:pt x="4141724" y="7239"/>
                  </a:lnTo>
                  <a:lnTo>
                    <a:pt x="4140784" y="7239"/>
                  </a:lnTo>
                  <a:lnTo>
                    <a:pt x="4139387" y="8178"/>
                  </a:lnTo>
                  <a:lnTo>
                    <a:pt x="4140555" y="9334"/>
                  </a:lnTo>
                  <a:lnTo>
                    <a:pt x="4141254" y="9105"/>
                  </a:lnTo>
                  <a:lnTo>
                    <a:pt x="4142651" y="8178"/>
                  </a:lnTo>
                  <a:close/>
                </a:path>
                <a:path w="4608195" h="33020">
                  <a:moveTo>
                    <a:pt x="4228058" y="21475"/>
                  </a:moveTo>
                  <a:lnTo>
                    <a:pt x="4227601" y="21005"/>
                  </a:lnTo>
                  <a:lnTo>
                    <a:pt x="4227131" y="20307"/>
                  </a:lnTo>
                  <a:lnTo>
                    <a:pt x="4226890" y="20535"/>
                  </a:lnTo>
                  <a:lnTo>
                    <a:pt x="4226191" y="20535"/>
                  </a:lnTo>
                  <a:lnTo>
                    <a:pt x="4224794" y="21475"/>
                  </a:lnTo>
                  <a:lnTo>
                    <a:pt x="4225264" y="21704"/>
                  </a:lnTo>
                  <a:lnTo>
                    <a:pt x="4225734" y="22402"/>
                  </a:lnTo>
                  <a:lnTo>
                    <a:pt x="4226661" y="22402"/>
                  </a:lnTo>
                  <a:lnTo>
                    <a:pt x="4228058" y="21475"/>
                  </a:lnTo>
                  <a:close/>
                </a:path>
                <a:path w="4608195" h="33020">
                  <a:moveTo>
                    <a:pt x="4258399" y="22872"/>
                  </a:moveTo>
                  <a:lnTo>
                    <a:pt x="4256062" y="20078"/>
                  </a:lnTo>
                  <a:lnTo>
                    <a:pt x="4255363" y="20777"/>
                  </a:lnTo>
                  <a:lnTo>
                    <a:pt x="4254665" y="21704"/>
                  </a:lnTo>
                  <a:lnTo>
                    <a:pt x="4253471" y="23101"/>
                  </a:lnTo>
                  <a:lnTo>
                    <a:pt x="4252569" y="23342"/>
                  </a:lnTo>
                  <a:lnTo>
                    <a:pt x="4250004" y="23114"/>
                  </a:lnTo>
                  <a:lnTo>
                    <a:pt x="4252328" y="25908"/>
                  </a:lnTo>
                  <a:lnTo>
                    <a:pt x="4253027" y="25209"/>
                  </a:lnTo>
                  <a:lnTo>
                    <a:pt x="4253738" y="24269"/>
                  </a:lnTo>
                  <a:lnTo>
                    <a:pt x="4254919" y="22898"/>
                  </a:lnTo>
                  <a:lnTo>
                    <a:pt x="4255833" y="22644"/>
                  </a:lnTo>
                  <a:lnTo>
                    <a:pt x="4258399" y="22872"/>
                  </a:lnTo>
                  <a:close/>
                </a:path>
                <a:path w="4608195" h="33020">
                  <a:moveTo>
                    <a:pt x="4264939" y="16103"/>
                  </a:moveTo>
                  <a:lnTo>
                    <a:pt x="4262361" y="16802"/>
                  </a:lnTo>
                  <a:lnTo>
                    <a:pt x="4259796" y="16573"/>
                  </a:lnTo>
                  <a:lnTo>
                    <a:pt x="4262132" y="19380"/>
                  </a:lnTo>
                  <a:lnTo>
                    <a:pt x="4262831" y="18669"/>
                  </a:lnTo>
                  <a:lnTo>
                    <a:pt x="4263529" y="17741"/>
                  </a:lnTo>
                  <a:lnTo>
                    <a:pt x="4264939" y="16103"/>
                  </a:lnTo>
                  <a:close/>
                </a:path>
                <a:path w="4608195" h="33020">
                  <a:moveTo>
                    <a:pt x="4273105" y="7937"/>
                  </a:moveTo>
                  <a:lnTo>
                    <a:pt x="4272165" y="6540"/>
                  </a:lnTo>
                  <a:lnTo>
                    <a:pt x="4271937" y="7010"/>
                  </a:lnTo>
                  <a:lnTo>
                    <a:pt x="4271238" y="7467"/>
                  </a:lnTo>
                  <a:lnTo>
                    <a:pt x="4271238" y="8407"/>
                  </a:lnTo>
                  <a:lnTo>
                    <a:pt x="4272165" y="9804"/>
                  </a:lnTo>
                  <a:lnTo>
                    <a:pt x="4272407" y="9334"/>
                  </a:lnTo>
                  <a:lnTo>
                    <a:pt x="4273105" y="8877"/>
                  </a:lnTo>
                  <a:lnTo>
                    <a:pt x="4273105" y="7937"/>
                  </a:lnTo>
                  <a:close/>
                </a:path>
                <a:path w="4608195" h="33020">
                  <a:moveTo>
                    <a:pt x="4283138" y="21005"/>
                  </a:moveTo>
                  <a:lnTo>
                    <a:pt x="4282897" y="20535"/>
                  </a:lnTo>
                  <a:lnTo>
                    <a:pt x="4282440" y="20078"/>
                  </a:lnTo>
                  <a:lnTo>
                    <a:pt x="4281970" y="19837"/>
                  </a:lnTo>
                  <a:lnTo>
                    <a:pt x="4281741" y="20535"/>
                  </a:lnTo>
                  <a:lnTo>
                    <a:pt x="4281271" y="21247"/>
                  </a:lnTo>
                  <a:lnTo>
                    <a:pt x="4281030" y="21945"/>
                  </a:lnTo>
                  <a:lnTo>
                    <a:pt x="4280801" y="22402"/>
                  </a:lnTo>
                  <a:lnTo>
                    <a:pt x="4281500" y="22644"/>
                  </a:lnTo>
                  <a:lnTo>
                    <a:pt x="4281970" y="23114"/>
                  </a:lnTo>
                  <a:lnTo>
                    <a:pt x="4282440" y="22402"/>
                  </a:lnTo>
                  <a:lnTo>
                    <a:pt x="4282668" y="21704"/>
                  </a:lnTo>
                  <a:lnTo>
                    <a:pt x="4283138" y="21005"/>
                  </a:lnTo>
                  <a:close/>
                </a:path>
                <a:path w="4608195" h="33020">
                  <a:moveTo>
                    <a:pt x="4300867" y="19608"/>
                  </a:moveTo>
                  <a:lnTo>
                    <a:pt x="4298772" y="16802"/>
                  </a:lnTo>
                  <a:lnTo>
                    <a:pt x="4298073" y="17513"/>
                  </a:lnTo>
                  <a:lnTo>
                    <a:pt x="4297375" y="18440"/>
                  </a:lnTo>
                  <a:lnTo>
                    <a:pt x="4296168" y="19837"/>
                  </a:lnTo>
                  <a:lnTo>
                    <a:pt x="4295267" y="20078"/>
                  </a:lnTo>
                  <a:lnTo>
                    <a:pt x="4292701" y="19837"/>
                  </a:lnTo>
                  <a:lnTo>
                    <a:pt x="4295038" y="22644"/>
                  </a:lnTo>
                  <a:lnTo>
                    <a:pt x="4295737" y="21945"/>
                  </a:lnTo>
                  <a:lnTo>
                    <a:pt x="4296435" y="21005"/>
                  </a:lnTo>
                  <a:lnTo>
                    <a:pt x="4297616" y="19634"/>
                  </a:lnTo>
                  <a:lnTo>
                    <a:pt x="4298543" y="19380"/>
                  </a:lnTo>
                  <a:lnTo>
                    <a:pt x="4300867" y="19608"/>
                  </a:lnTo>
                  <a:close/>
                </a:path>
                <a:path w="4608195" h="33020">
                  <a:moveTo>
                    <a:pt x="4325836" y="21945"/>
                  </a:moveTo>
                  <a:lnTo>
                    <a:pt x="4325378" y="21247"/>
                  </a:lnTo>
                  <a:lnTo>
                    <a:pt x="4325137" y="20535"/>
                  </a:lnTo>
                  <a:lnTo>
                    <a:pt x="4324680" y="19837"/>
                  </a:lnTo>
                  <a:lnTo>
                    <a:pt x="4324439" y="20307"/>
                  </a:lnTo>
                  <a:lnTo>
                    <a:pt x="4323740" y="20777"/>
                  </a:lnTo>
                  <a:lnTo>
                    <a:pt x="4323740" y="21704"/>
                  </a:lnTo>
                  <a:lnTo>
                    <a:pt x="4324680" y="23114"/>
                  </a:lnTo>
                  <a:lnTo>
                    <a:pt x="4325836" y="21945"/>
                  </a:lnTo>
                  <a:close/>
                </a:path>
                <a:path w="4608195" h="33020">
                  <a:moveTo>
                    <a:pt x="4340314" y="22644"/>
                  </a:moveTo>
                  <a:lnTo>
                    <a:pt x="4337748" y="23342"/>
                  </a:lnTo>
                  <a:lnTo>
                    <a:pt x="4335170" y="23114"/>
                  </a:lnTo>
                  <a:lnTo>
                    <a:pt x="4337507" y="25908"/>
                  </a:lnTo>
                  <a:lnTo>
                    <a:pt x="4338205" y="25209"/>
                  </a:lnTo>
                  <a:lnTo>
                    <a:pt x="4338904" y="24269"/>
                  </a:lnTo>
                  <a:lnTo>
                    <a:pt x="4340314" y="22644"/>
                  </a:lnTo>
                  <a:close/>
                </a:path>
                <a:path w="4608195" h="33020">
                  <a:moveTo>
                    <a:pt x="4358284" y="24511"/>
                  </a:moveTo>
                  <a:lnTo>
                    <a:pt x="4357344" y="23114"/>
                  </a:lnTo>
                  <a:lnTo>
                    <a:pt x="4357116" y="23342"/>
                  </a:lnTo>
                  <a:lnTo>
                    <a:pt x="4356417" y="23812"/>
                  </a:lnTo>
                  <a:lnTo>
                    <a:pt x="4356417" y="24980"/>
                  </a:lnTo>
                  <a:lnTo>
                    <a:pt x="4357344" y="26377"/>
                  </a:lnTo>
                  <a:lnTo>
                    <a:pt x="4357573" y="25908"/>
                  </a:lnTo>
                  <a:lnTo>
                    <a:pt x="4358284" y="25438"/>
                  </a:lnTo>
                  <a:lnTo>
                    <a:pt x="4358284" y="24511"/>
                  </a:lnTo>
                  <a:close/>
                </a:path>
                <a:path w="4608195" h="33020">
                  <a:moveTo>
                    <a:pt x="4391418" y="14478"/>
                  </a:moveTo>
                  <a:lnTo>
                    <a:pt x="4390250" y="13309"/>
                  </a:lnTo>
                  <a:lnTo>
                    <a:pt x="4390021" y="14008"/>
                  </a:lnTo>
                  <a:lnTo>
                    <a:pt x="4389552" y="14706"/>
                  </a:lnTo>
                  <a:lnTo>
                    <a:pt x="4389310" y="15405"/>
                  </a:lnTo>
                  <a:lnTo>
                    <a:pt x="4389082" y="15875"/>
                  </a:lnTo>
                  <a:lnTo>
                    <a:pt x="4389780" y="16103"/>
                  </a:lnTo>
                  <a:lnTo>
                    <a:pt x="4390250" y="16573"/>
                  </a:lnTo>
                  <a:lnTo>
                    <a:pt x="4390720" y="15875"/>
                  </a:lnTo>
                  <a:lnTo>
                    <a:pt x="4390949" y="15176"/>
                  </a:lnTo>
                  <a:lnTo>
                    <a:pt x="4391418" y="14478"/>
                  </a:lnTo>
                  <a:close/>
                </a:path>
                <a:path w="4608195" h="33020">
                  <a:moveTo>
                    <a:pt x="4484522" y="3276"/>
                  </a:moveTo>
                  <a:lnTo>
                    <a:pt x="4482198" y="469"/>
                  </a:lnTo>
                  <a:lnTo>
                    <a:pt x="4481500" y="1168"/>
                  </a:lnTo>
                  <a:lnTo>
                    <a:pt x="4480788" y="2108"/>
                  </a:lnTo>
                  <a:lnTo>
                    <a:pt x="4479595" y="3492"/>
                  </a:lnTo>
                  <a:lnTo>
                    <a:pt x="4478693" y="3733"/>
                  </a:lnTo>
                  <a:lnTo>
                    <a:pt x="4476127" y="3505"/>
                  </a:lnTo>
                  <a:lnTo>
                    <a:pt x="4478464" y="6311"/>
                  </a:lnTo>
                  <a:lnTo>
                    <a:pt x="4479163" y="5600"/>
                  </a:lnTo>
                  <a:lnTo>
                    <a:pt x="4479861" y="4673"/>
                  </a:lnTo>
                  <a:lnTo>
                    <a:pt x="4481042" y="3289"/>
                  </a:lnTo>
                  <a:lnTo>
                    <a:pt x="4481957" y="3035"/>
                  </a:lnTo>
                  <a:lnTo>
                    <a:pt x="4484522" y="3276"/>
                  </a:lnTo>
                  <a:close/>
                </a:path>
                <a:path w="4608195" h="33020">
                  <a:moveTo>
                    <a:pt x="4529569" y="8178"/>
                  </a:moveTo>
                  <a:lnTo>
                    <a:pt x="4528401" y="7010"/>
                  </a:lnTo>
                  <a:lnTo>
                    <a:pt x="4527004" y="7937"/>
                  </a:lnTo>
                  <a:lnTo>
                    <a:pt x="4526305" y="8178"/>
                  </a:lnTo>
                  <a:lnTo>
                    <a:pt x="4526762" y="8407"/>
                  </a:lnTo>
                  <a:lnTo>
                    <a:pt x="4527232" y="9105"/>
                  </a:lnTo>
                  <a:lnTo>
                    <a:pt x="4528172" y="9105"/>
                  </a:lnTo>
                  <a:lnTo>
                    <a:pt x="4529569" y="8178"/>
                  </a:lnTo>
                  <a:close/>
                </a:path>
                <a:path w="4608195" h="33020">
                  <a:moveTo>
                    <a:pt x="4539373" y="28003"/>
                  </a:moveTo>
                  <a:lnTo>
                    <a:pt x="4538662" y="27774"/>
                  </a:lnTo>
                  <a:lnTo>
                    <a:pt x="4537964" y="27305"/>
                  </a:lnTo>
                  <a:lnTo>
                    <a:pt x="4537265" y="27076"/>
                  </a:lnTo>
                  <a:lnTo>
                    <a:pt x="4536795" y="26847"/>
                  </a:lnTo>
                  <a:lnTo>
                    <a:pt x="4536567" y="27546"/>
                  </a:lnTo>
                  <a:lnTo>
                    <a:pt x="4536097" y="28003"/>
                  </a:lnTo>
                  <a:lnTo>
                    <a:pt x="4536795" y="28473"/>
                  </a:lnTo>
                  <a:lnTo>
                    <a:pt x="4537507" y="28714"/>
                  </a:lnTo>
                  <a:lnTo>
                    <a:pt x="4538205" y="29171"/>
                  </a:lnTo>
                  <a:lnTo>
                    <a:pt x="4538662" y="28714"/>
                  </a:lnTo>
                  <a:lnTo>
                    <a:pt x="4538904" y="28244"/>
                  </a:lnTo>
                  <a:lnTo>
                    <a:pt x="4539373" y="28003"/>
                  </a:lnTo>
                  <a:close/>
                </a:path>
                <a:path w="4608195" h="33020">
                  <a:moveTo>
                    <a:pt x="4549165" y="14935"/>
                  </a:moveTo>
                  <a:lnTo>
                    <a:pt x="4548467" y="14706"/>
                  </a:lnTo>
                  <a:lnTo>
                    <a:pt x="4547768" y="14236"/>
                  </a:lnTo>
                  <a:lnTo>
                    <a:pt x="4547070" y="14008"/>
                  </a:lnTo>
                  <a:lnTo>
                    <a:pt x="4546600" y="13779"/>
                  </a:lnTo>
                  <a:lnTo>
                    <a:pt x="4546371" y="14478"/>
                  </a:lnTo>
                  <a:lnTo>
                    <a:pt x="4545901" y="14935"/>
                  </a:lnTo>
                  <a:lnTo>
                    <a:pt x="4546600" y="15405"/>
                  </a:lnTo>
                  <a:lnTo>
                    <a:pt x="4547298" y="15646"/>
                  </a:lnTo>
                  <a:lnTo>
                    <a:pt x="4547997" y="16103"/>
                  </a:lnTo>
                  <a:lnTo>
                    <a:pt x="4549165" y="14935"/>
                  </a:lnTo>
                  <a:close/>
                </a:path>
                <a:path w="4608195" h="33020">
                  <a:moveTo>
                    <a:pt x="4558970" y="28003"/>
                  </a:moveTo>
                  <a:lnTo>
                    <a:pt x="4558271" y="27774"/>
                  </a:lnTo>
                  <a:lnTo>
                    <a:pt x="4557573" y="27305"/>
                  </a:lnTo>
                  <a:lnTo>
                    <a:pt x="4556874" y="27076"/>
                  </a:lnTo>
                  <a:lnTo>
                    <a:pt x="4556404" y="26847"/>
                  </a:lnTo>
                  <a:lnTo>
                    <a:pt x="4556176" y="27546"/>
                  </a:lnTo>
                  <a:lnTo>
                    <a:pt x="4555706" y="28003"/>
                  </a:lnTo>
                  <a:lnTo>
                    <a:pt x="4556404" y="28473"/>
                  </a:lnTo>
                  <a:lnTo>
                    <a:pt x="4557103" y="28714"/>
                  </a:lnTo>
                  <a:lnTo>
                    <a:pt x="4557801" y="29171"/>
                  </a:lnTo>
                  <a:lnTo>
                    <a:pt x="4558970" y="28003"/>
                  </a:lnTo>
                  <a:close/>
                </a:path>
                <a:path w="4608195" h="33020">
                  <a:moveTo>
                    <a:pt x="4568075" y="17970"/>
                  </a:moveTo>
                  <a:lnTo>
                    <a:pt x="4567136" y="16573"/>
                  </a:lnTo>
                  <a:lnTo>
                    <a:pt x="4565967" y="17741"/>
                  </a:lnTo>
                  <a:lnTo>
                    <a:pt x="4566437" y="18211"/>
                  </a:lnTo>
                  <a:lnTo>
                    <a:pt x="4566907" y="19138"/>
                  </a:lnTo>
                  <a:lnTo>
                    <a:pt x="4567136" y="19837"/>
                  </a:lnTo>
                  <a:lnTo>
                    <a:pt x="4567377" y="19380"/>
                  </a:lnTo>
                  <a:lnTo>
                    <a:pt x="4568075" y="18910"/>
                  </a:lnTo>
                  <a:lnTo>
                    <a:pt x="4568075" y="17970"/>
                  </a:lnTo>
                  <a:close/>
                </a:path>
                <a:path w="4608195" h="33020">
                  <a:moveTo>
                    <a:pt x="4607738" y="7708"/>
                  </a:moveTo>
                  <a:lnTo>
                    <a:pt x="4607280" y="7467"/>
                  </a:lnTo>
                  <a:lnTo>
                    <a:pt x="4606810" y="7010"/>
                  </a:lnTo>
                  <a:lnTo>
                    <a:pt x="4606582" y="6540"/>
                  </a:lnTo>
                  <a:lnTo>
                    <a:pt x="4606341" y="7239"/>
                  </a:lnTo>
                  <a:lnTo>
                    <a:pt x="4605871" y="7937"/>
                  </a:lnTo>
                  <a:lnTo>
                    <a:pt x="4605642" y="8636"/>
                  </a:lnTo>
                  <a:lnTo>
                    <a:pt x="4605413" y="9105"/>
                  </a:lnTo>
                  <a:lnTo>
                    <a:pt x="4606112" y="9334"/>
                  </a:lnTo>
                  <a:lnTo>
                    <a:pt x="4606582" y="9804"/>
                  </a:lnTo>
                  <a:lnTo>
                    <a:pt x="4607039" y="9105"/>
                  </a:lnTo>
                  <a:lnTo>
                    <a:pt x="4607280" y="8407"/>
                  </a:lnTo>
                  <a:lnTo>
                    <a:pt x="4607738" y="770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33" name="object 133"/>
            <p:cNvSpPr/>
            <p:nvPr/>
          </p:nvSpPr>
          <p:spPr>
            <a:xfrm>
              <a:off x="1118857" y="3663631"/>
              <a:ext cx="4598035" cy="36195"/>
            </a:xfrm>
            <a:custGeom>
              <a:avLst/>
              <a:gdLst/>
              <a:ahLst/>
              <a:cxnLst/>
              <a:rect l="l" t="t" r="r" b="b"/>
              <a:pathLst>
                <a:path w="4598035" h="36195">
                  <a:moveTo>
                    <a:pt x="5600" y="8407"/>
                  </a:moveTo>
                  <a:lnTo>
                    <a:pt x="4902" y="7696"/>
                  </a:lnTo>
                  <a:lnTo>
                    <a:pt x="3962" y="6997"/>
                  </a:lnTo>
                  <a:lnTo>
                    <a:pt x="2692" y="5918"/>
                  </a:lnTo>
                  <a:lnTo>
                    <a:pt x="2336" y="4902"/>
                  </a:lnTo>
                  <a:lnTo>
                    <a:pt x="2565" y="2336"/>
                  </a:lnTo>
                  <a:lnTo>
                    <a:pt x="0" y="4673"/>
                  </a:lnTo>
                  <a:lnTo>
                    <a:pt x="698" y="5372"/>
                  </a:lnTo>
                  <a:lnTo>
                    <a:pt x="1638" y="6070"/>
                  </a:lnTo>
                  <a:lnTo>
                    <a:pt x="2705" y="7010"/>
                  </a:lnTo>
                  <a:lnTo>
                    <a:pt x="3035" y="8166"/>
                  </a:lnTo>
                  <a:lnTo>
                    <a:pt x="2794" y="10731"/>
                  </a:lnTo>
                  <a:lnTo>
                    <a:pt x="5600" y="8407"/>
                  </a:lnTo>
                  <a:close/>
                </a:path>
                <a:path w="4598035" h="36195">
                  <a:moveTo>
                    <a:pt x="248526" y="14706"/>
                  </a:moveTo>
                  <a:lnTo>
                    <a:pt x="247357" y="13538"/>
                  </a:lnTo>
                  <a:lnTo>
                    <a:pt x="246659" y="14008"/>
                  </a:lnTo>
                  <a:lnTo>
                    <a:pt x="245960" y="14236"/>
                  </a:lnTo>
                  <a:lnTo>
                    <a:pt x="245262" y="14706"/>
                  </a:lnTo>
                  <a:lnTo>
                    <a:pt x="245732" y="14935"/>
                  </a:lnTo>
                  <a:lnTo>
                    <a:pt x="246202" y="15633"/>
                  </a:lnTo>
                  <a:lnTo>
                    <a:pt x="247129" y="15633"/>
                  </a:lnTo>
                  <a:lnTo>
                    <a:pt x="248526" y="14706"/>
                  </a:lnTo>
                  <a:close/>
                </a:path>
                <a:path w="4598035" h="36195">
                  <a:moveTo>
                    <a:pt x="255066" y="21234"/>
                  </a:moveTo>
                  <a:lnTo>
                    <a:pt x="254368" y="21005"/>
                  </a:lnTo>
                  <a:lnTo>
                    <a:pt x="253669" y="20535"/>
                  </a:lnTo>
                  <a:lnTo>
                    <a:pt x="252958" y="20307"/>
                  </a:lnTo>
                  <a:lnTo>
                    <a:pt x="252501" y="20066"/>
                  </a:lnTo>
                  <a:lnTo>
                    <a:pt x="252260" y="20764"/>
                  </a:lnTo>
                  <a:lnTo>
                    <a:pt x="251802" y="21234"/>
                  </a:lnTo>
                  <a:lnTo>
                    <a:pt x="252501" y="21704"/>
                  </a:lnTo>
                  <a:lnTo>
                    <a:pt x="253199" y="21932"/>
                  </a:lnTo>
                  <a:lnTo>
                    <a:pt x="253898" y="22402"/>
                  </a:lnTo>
                  <a:lnTo>
                    <a:pt x="254368" y="21932"/>
                  </a:lnTo>
                  <a:lnTo>
                    <a:pt x="254825" y="21704"/>
                  </a:lnTo>
                  <a:lnTo>
                    <a:pt x="255066" y="21234"/>
                  </a:lnTo>
                  <a:close/>
                </a:path>
                <a:path w="4598035" h="36195">
                  <a:moveTo>
                    <a:pt x="261594" y="27774"/>
                  </a:moveTo>
                  <a:lnTo>
                    <a:pt x="261137" y="27533"/>
                  </a:lnTo>
                  <a:lnTo>
                    <a:pt x="260667" y="26835"/>
                  </a:lnTo>
                  <a:lnTo>
                    <a:pt x="259727" y="26835"/>
                  </a:lnTo>
                  <a:lnTo>
                    <a:pt x="258330" y="27774"/>
                  </a:lnTo>
                  <a:lnTo>
                    <a:pt x="259499" y="28943"/>
                  </a:lnTo>
                  <a:lnTo>
                    <a:pt x="260197" y="28473"/>
                  </a:lnTo>
                  <a:lnTo>
                    <a:pt x="260896" y="28232"/>
                  </a:lnTo>
                  <a:lnTo>
                    <a:pt x="261594" y="27774"/>
                  </a:lnTo>
                  <a:close/>
                </a:path>
                <a:path w="4598035" h="36195">
                  <a:moveTo>
                    <a:pt x="704291" y="17970"/>
                  </a:moveTo>
                  <a:lnTo>
                    <a:pt x="703592" y="17500"/>
                  </a:lnTo>
                  <a:lnTo>
                    <a:pt x="702881" y="17272"/>
                  </a:lnTo>
                  <a:lnTo>
                    <a:pt x="702183" y="16802"/>
                  </a:lnTo>
                  <a:lnTo>
                    <a:pt x="701725" y="17272"/>
                  </a:lnTo>
                  <a:lnTo>
                    <a:pt x="701255" y="17500"/>
                  </a:lnTo>
                  <a:lnTo>
                    <a:pt x="701014" y="17970"/>
                  </a:lnTo>
                  <a:lnTo>
                    <a:pt x="701713" y="18199"/>
                  </a:lnTo>
                  <a:lnTo>
                    <a:pt x="702424" y="18669"/>
                  </a:lnTo>
                  <a:lnTo>
                    <a:pt x="703122" y="18897"/>
                  </a:lnTo>
                  <a:lnTo>
                    <a:pt x="703592" y="19138"/>
                  </a:lnTo>
                  <a:lnTo>
                    <a:pt x="703821" y="18440"/>
                  </a:lnTo>
                  <a:lnTo>
                    <a:pt x="704291" y="17970"/>
                  </a:lnTo>
                  <a:close/>
                </a:path>
                <a:path w="4598035" h="36195">
                  <a:moveTo>
                    <a:pt x="714082" y="31038"/>
                  </a:moveTo>
                  <a:lnTo>
                    <a:pt x="713384" y="30568"/>
                  </a:lnTo>
                  <a:lnTo>
                    <a:pt x="712685" y="30340"/>
                  </a:lnTo>
                  <a:lnTo>
                    <a:pt x="711987" y="29870"/>
                  </a:lnTo>
                  <a:lnTo>
                    <a:pt x="710819" y="31038"/>
                  </a:lnTo>
                  <a:lnTo>
                    <a:pt x="711517" y="31267"/>
                  </a:lnTo>
                  <a:lnTo>
                    <a:pt x="712216" y="31737"/>
                  </a:lnTo>
                  <a:lnTo>
                    <a:pt x="712927" y="31965"/>
                  </a:lnTo>
                  <a:lnTo>
                    <a:pt x="713384" y="32207"/>
                  </a:lnTo>
                  <a:lnTo>
                    <a:pt x="713625" y="31508"/>
                  </a:lnTo>
                  <a:lnTo>
                    <a:pt x="714082" y="31038"/>
                  </a:lnTo>
                  <a:close/>
                </a:path>
                <a:path w="4598035" h="36195">
                  <a:moveTo>
                    <a:pt x="741159" y="2806"/>
                  </a:moveTo>
                  <a:lnTo>
                    <a:pt x="738593" y="3505"/>
                  </a:lnTo>
                  <a:lnTo>
                    <a:pt x="736028" y="3263"/>
                  </a:lnTo>
                  <a:lnTo>
                    <a:pt x="738352" y="6070"/>
                  </a:lnTo>
                  <a:lnTo>
                    <a:pt x="739063" y="5372"/>
                  </a:lnTo>
                  <a:lnTo>
                    <a:pt x="739762" y="4432"/>
                  </a:lnTo>
                  <a:lnTo>
                    <a:pt x="741159" y="2806"/>
                  </a:lnTo>
                  <a:close/>
                </a:path>
                <a:path w="4598035" h="36195">
                  <a:moveTo>
                    <a:pt x="782459" y="14236"/>
                  </a:moveTo>
                  <a:lnTo>
                    <a:pt x="781291" y="13068"/>
                  </a:lnTo>
                  <a:lnTo>
                    <a:pt x="781062" y="13766"/>
                  </a:lnTo>
                  <a:lnTo>
                    <a:pt x="780592" y="14465"/>
                  </a:lnTo>
                  <a:lnTo>
                    <a:pt x="780364" y="15163"/>
                  </a:lnTo>
                  <a:lnTo>
                    <a:pt x="780135" y="15633"/>
                  </a:lnTo>
                  <a:lnTo>
                    <a:pt x="780834" y="15875"/>
                  </a:lnTo>
                  <a:lnTo>
                    <a:pt x="781291" y="16332"/>
                  </a:lnTo>
                  <a:lnTo>
                    <a:pt x="781761" y="15633"/>
                  </a:lnTo>
                  <a:lnTo>
                    <a:pt x="781989" y="14935"/>
                  </a:lnTo>
                  <a:lnTo>
                    <a:pt x="782459" y="14236"/>
                  </a:lnTo>
                  <a:close/>
                </a:path>
                <a:path w="4598035" h="36195">
                  <a:moveTo>
                    <a:pt x="783158" y="30340"/>
                  </a:moveTo>
                  <a:lnTo>
                    <a:pt x="782459" y="27774"/>
                  </a:lnTo>
                  <a:lnTo>
                    <a:pt x="782701" y="25209"/>
                  </a:lnTo>
                  <a:lnTo>
                    <a:pt x="779894" y="27533"/>
                  </a:lnTo>
                  <a:lnTo>
                    <a:pt x="780592" y="28232"/>
                  </a:lnTo>
                  <a:lnTo>
                    <a:pt x="781532" y="28943"/>
                  </a:lnTo>
                  <a:lnTo>
                    <a:pt x="783158" y="30340"/>
                  </a:lnTo>
                  <a:close/>
                </a:path>
                <a:path w="4598035" h="36195">
                  <a:moveTo>
                    <a:pt x="792492" y="26365"/>
                  </a:moveTo>
                  <a:lnTo>
                    <a:pt x="791095" y="26136"/>
                  </a:lnTo>
                  <a:lnTo>
                    <a:pt x="789457" y="26136"/>
                  </a:lnTo>
                  <a:lnTo>
                    <a:pt x="789000" y="24498"/>
                  </a:lnTo>
                  <a:lnTo>
                    <a:pt x="789228" y="21932"/>
                  </a:lnTo>
                  <a:lnTo>
                    <a:pt x="786434" y="24269"/>
                  </a:lnTo>
                  <a:lnTo>
                    <a:pt x="787133" y="24968"/>
                  </a:lnTo>
                  <a:lnTo>
                    <a:pt x="788060" y="25666"/>
                  </a:lnTo>
                  <a:lnTo>
                    <a:pt x="789457" y="26873"/>
                  </a:lnTo>
                  <a:lnTo>
                    <a:pt x="789457" y="29400"/>
                  </a:lnTo>
                  <a:lnTo>
                    <a:pt x="790397" y="29171"/>
                  </a:lnTo>
                  <a:lnTo>
                    <a:pt x="791794" y="28943"/>
                  </a:lnTo>
                  <a:lnTo>
                    <a:pt x="792035" y="28232"/>
                  </a:lnTo>
                  <a:lnTo>
                    <a:pt x="792492" y="26365"/>
                  </a:lnTo>
                  <a:close/>
                </a:path>
                <a:path w="4598035" h="36195">
                  <a:moveTo>
                    <a:pt x="959345" y="33832"/>
                  </a:moveTo>
                  <a:lnTo>
                    <a:pt x="958189" y="32677"/>
                  </a:lnTo>
                  <a:lnTo>
                    <a:pt x="957948" y="33375"/>
                  </a:lnTo>
                  <a:lnTo>
                    <a:pt x="957478" y="34074"/>
                  </a:lnTo>
                  <a:lnTo>
                    <a:pt x="957249" y="34772"/>
                  </a:lnTo>
                  <a:lnTo>
                    <a:pt x="957021" y="35242"/>
                  </a:lnTo>
                  <a:lnTo>
                    <a:pt x="957719" y="35471"/>
                  </a:lnTo>
                  <a:lnTo>
                    <a:pt x="958189" y="35941"/>
                  </a:lnTo>
                  <a:lnTo>
                    <a:pt x="958646" y="35242"/>
                  </a:lnTo>
                  <a:lnTo>
                    <a:pt x="958888" y="34544"/>
                  </a:lnTo>
                  <a:lnTo>
                    <a:pt x="959345" y="33832"/>
                  </a:lnTo>
                  <a:close/>
                </a:path>
                <a:path w="4598035" h="36195">
                  <a:moveTo>
                    <a:pt x="976147" y="24498"/>
                  </a:moveTo>
                  <a:lnTo>
                    <a:pt x="975918" y="24269"/>
                  </a:lnTo>
                  <a:lnTo>
                    <a:pt x="975448" y="23342"/>
                  </a:lnTo>
                  <a:lnTo>
                    <a:pt x="974991" y="23571"/>
                  </a:lnTo>
                  <a:lnTo>
                    <a:pt x="974293" y="23571"/>
                  </a:lnTo>
                  <a:lnTo>
                    <a:pt x="972883" y="24498"/>
                  </a:lnTo>
                  <a:lnTo>
                    <a:pt x="973353" y="24739"/>
                  </a:lnTo>
                  <a:lnTo>
                    <a:pt x="973823" y="25438"/>
                  </a:lnTo>
                  <a:lnTo>
                    <a:pt x="974750" y="25438"/>
                  </a:lnTo>
                  <a:lnTo>
                    <a:pt x="976147" y="24498"/>
                  </a:lnTo>
                  <a:close/>
                </a:path>
                <a:path w="4598035" h="36195">
                  <a:moveTo>
                    <a:pt x="992022" y="24041"/>
                  </a:moveTo>
                  <a:lnTo>
                    <a:pt x="991793" y="23571"/>
                  </a:lnTo>
                  <a:lnTo>
                    <a:pt x="991323" y="23342"/>
                  </a:lnTo>
                  <a:lnTo>
                    <a:pt x="990854" y="22872"/>
                  </a:lnTo>
                  <a:lnTo>
                    <a:pt x="990625" y="23571"/>
                  </a:lnTo>
                  <a:lnTo>
                    <a:pt x="990155" y="24269"/>
                  </a:lnTo>
                  <a:lnTo>
                    <a:pt x="989926" y="24968"/>
                  </a:lnTo>
                  <a:lnTo>
                    <a:pt x="989685" y="25438"/>
                  </a:lnTo>
                  <a:lnTo>
                    <a:pt x="990384" y="25666"/>
                  </a:lnTo>
                  <a:lnTo>
                    <a:pt x="990854" y="26136"/>
                  </a:lnTo>
                  <a:lnTo>
                    <a:pt x="991323" y="25438"/>
                  </a:lnTo>
                  <a:lnTo>
                    <a:pt x="991552" y="24739"/>
                  </a:lnTo>
                  <a:lnTo>
                    <a:pt x="992022" y="24041"/>
                  </a:lnTo>
                  <a:close/>
                </a:path>
                <a:path w="4598035" h="36195">
                  <a:moveTo>
                    <a:pt x="1041260" y="18440"/>
                  </a:moveTo>
                  <a:lnTo>
                    <a:pt x="1041031" y="17741"/>
                  </a:lnTo>
                  <a:lnTo>
                    <a:pt x="1040091" y="16332"/>
                  </a:lnTo>
                  <a:lnTo>
                    <a:pt x="1039863" y="16802"/>
                  </a:lnTo>
                  <a:lnTo>
                    <a:pt x="1039164" y="17272"/>
                  </a:lnTo>
                  <a:lnTo>
                    <a:pt x="1039164" y="18199"/>
                  </a:lnTo>
                  <a:lnTo>
                    <a:pt x="1040091" y="19608"/>
                  </a:lnTo>
                  <a:lnTo>
                    <a:pt x="1041260" y="18440"/>
                  </a:lnTo>
                  <a:close/>
                </a:path>
                <a:path w="4598035" h="36195">
                  <a:moveTo>
                    <a:pt x="1057833" y="21475"/>
                  </a:moveTo>
                  <a:lnTo>
                    <a:pt x="1057135" y="20764"/>
                  </a:lnTo>
                  <a:lnTo>
                    <a:pt x="1056195" y="20066"/>
                  </a:lnTo>
                  <a:lnTo>
                    <a:pt x="1054557" y="18669"/>
                  </a:lnTo>
                  <a:lnTo>
                    <a:pt x="1055268" y="21234"/>
                  </a:lnTo>
                  <a:lnTo>
                    <a:pt x="1055027" y="23799"/>
                  </a:lnTo>
                  <a:lnTo>
                    <a:pt x="1057833" y="21475"/>
                  </a:lnTo>
                  <a:close/>
                </a:path>
                <a:path w="4598035" h="36195">
                  <a:moveTo>
                    <a:pt x="1093774" y="28232"/>
                  </a:moveTo>
                  <a:lnTo>
                    <a:pt x="1093304" y="27533"/>
                  </a:lnTo>
                  <a:lnTo>
                    <a:pt x="1093063" y="26835"/>
                  </a:lnTo>
                  <a:lnTo>
                    <a:pt x="1092606" y="26136"/>
                  </a:lnTo>
                  <a:lnTo>
                    <a:pt x="1092365" y="26606"/>
                  </a:lnTo>
                  <a:lnTo>
                    <a:pt x="1091666" y="27076"/>
                  </a:lnTo>
                  <a:lnTo>
                    <a:pt x="1091666" y="28003"/>
                  </a:lnTo>
                  <a:lnTo>
                    <a:pt x="1092606" y="29400"/>
                  </a:lnTo>
                  <a:lnTo>
                    <a:pt x="1093774" y="28232"/>
                  </a:lnTo>
                  <a:close/>
                </a:path>
                <a:path w="4598035" h="36195">
                  <a:moveTo>
                    <a:pt x="1227950" y="24269"/>
                  </a:moveTo>
                  <a:lnTo>
                    <a:pt x="1227023" y="22872"/>
                  </a:lnTo>
                  <a:lnTo>
                    <a:pt x="1225854" y="24041"/>
                  </a:lnTo>
                  <a:lnTo>
                    <a:pt x="1226083" y="24739"/>
                  </a:lnTo>
                  <a:lnTo>
                    <a:pt x="1227023" y="26136"/>
                  </a:lnTo>
                  <a:lnTo>
                    <a:pt x="1227251" y="25666"/>
                  </a:lnTo>
                  <a:lnTo>
                    <a:pt x="1227950" y="25209"/>
                  </a:lnTo>
                  <a:lnTo>
                    <a:pt x="1227950" y="24269"/>
                  </a:lnTo>
                  <a:close/>
                </a:path>
                <a:path w="4598035" h="36195">
                  <a:moveTo>
                    <a:pt x="1389202" y="34302"/>
                  </a:moveTo>
                  <a:lnTo>
                    <a:pt x="1388732" y="34074"/>
                  </a:lnTo>
                  <a:lnTo>
                    <a:pt x="1388275" y="33375"/>
                  </a:lnTo>
                  <a:lnTo>
                    <a:pt x="1387335" y="33375"/>
                  </a:lnTo>
                  <a:lnTo>
                    <a:pt x="1385938" y="34302"/>
                  </a:lnTo>
                  <a:lnTo>
                    <a:pt x="1387106" y="35471"/>
                  </a:lnTo>
                  <a:lnTo>
                    <a:pt x="1387805" y="35242"/>
                  </a:lnTo>
                  <a:lnTo>
                    <a:pt x="1389202" y="34302"/>
                  </a:lnTo>
                  <a:close/>
                </a:path>
                <a:path w="4598035" h="36195">
                  <a:moveTo>
                    <a:pt x="1474381" y="27774"/>
                  </a:moveTo>
                  <a:lnTo>
                    <a:pt x="1473682" y="27533"/>
                  </a:lnTo>
                  <a:lnTo>
                    <a:pt x="1472984" y="27076"/>
                  </a:lnTo>
                  <a:lnTo>
                    <a:pt x="1472285" y="26835"/>
                  </a:lnTo>
                  <a:lnTo>
                    <a:pt x="1471815" y="26606"/>
                  </a:lnTo>
                  <a:lnTo>
                    <a:pt x="1471587" y="27305"/>
                  </a:lnTo>
                  <a:lnTo>
                    <a:pt x="1471117" y="27774"/>
                  </a:lnTo>
                  <a:lnTo>
                    <a:pt x="1471815" y="28232"/>
                  </a:lnTo>
                  <a:lnTo>
                    <a:pt x="1472514" y="28473"/>
                  </a:lnTo>
                  <a:lnTo>
                    <a:pt x="1473212" y="28943"/>
                  </a:lnTo>
                  <a:lnTo>
                    <a:pt x="1473682" y="28473"/>
                  </a:lnTo>
                  <a:lnTo>
                    <a:pt x="1474152" y="28232"/>
                  </a:lnTo>
                  <a:lnTo>
                    <a:pt x="1474381" y="27774"/>
                  </a:lnTo>
                  <a:close/>
                </a:path>
                <a:path w="4598035" h="36195">
                  <a:moveTo>
                    <a:pt x="1624672" y="13766"/>
                  </a:moveTo>
                  <a:lnTo>
                    <a:pt x="1623961" y="13538"/>
                  </a:lnTo>
                  <a:lnTo>
                    <a:pt x="1623504" y="13068"/>
                  </a:lnTo>
                  <a:lnTo>
                    <a:pt x="1623034" y="13766"/>
                  </a:lnTo>
                  <a:lnTo>
                    <a:pt x="1622806" y="14465"/>
                  </a:lnTo>
                  <a:lnTo>
                    <a:pt x="1622336" y="15163"/>
                  </a:lnTo>
                  <a:lnTo>
                    <a:pt x="1622806" y="15633"/>
                  </a:lnTo>
                  <a:lnTo>
                    <a:pt x="1623263" y="15875"/>
                  </a:lnTo>
                  <a:lnTo>
                    <a:pt x="1623504" y="16332"/>
                  </a:lnTo>
                  <a:lnTo>
                    <a:pt x="1623733" y="15633"/>
                  </a:lnTo>
                  <a:lnTo>
                    <a:pt x="1624203" y="14935"/>
                  </a:lnTo>
                  <a:lnTo>
                    <a:pt x="1624431" y="14236"/>
                  </a:lnTo>
                  <a:lnTo>
                    <a:pt x="1624672" y="13766"/>
                  </a:lnTo>
                  <a:close/>
                </a:path>
                <a:path w="4598035" h="36195">
                  <a:moveTo>
                    <a:pt x="1637741" y="20764"/>
                  </a:moveTo>
                  <a:lnTo>
                    <a:pt x="1636572" y="19608"/>
                  </a:lnTo>
                  <a:lnTo>
                    <a:pt x="1636331" y="20307"/>
                  </a:lnTo>
                  <a:lnTo>
                    <a:pt x="1635874" y="21005"/>
                  </a:lnTo>
                  <a:lnTo>
                    <a:pt x="1635633" y="21704"/>
                  </a:lnTo>
                  <a:lnTo>
                    <a:pt x="1635404" y="22174"/>
                  </a:lnTo>
                  <a:lnTo>
                    <a:pt x="1636102" y="22402"/>
                  </a:lnTo>
                  <a:lnTo>
                    <a:pt x="1636572" y="22872"/>
                  </a:lnTo>
                  <a:lnTo>
                    <a:pt x="1637042" y="22174"/>
                  </a:lnTo>
                  <a:lnTo>
                    <a:pt x="1637271" y="21475"/>
                  </a:lnTo>
                  <a:lnTo>
                    <a:pt x="1637741" y="20764"/>
                  </a:lnTo>
                  <a:close/>
                </a:path>
                <a:path w="4598035" h="36195">
                  <a:moveTo>
                    <a:pt x="1690712" y="21234"/>
                  </a:moveTo>
                  <a:lnTo>
                    <a:pt x="1689544" y="20066"/>
                  </a:lnTo>
                  <a:lnTo>
                    <a:pt x="1688846" y="20535"/>
                  </a:lnTo>
                  <a:lnTo>
                    <a:pt x="1688147" y="20764"/>
                  </a:lnTo>
                  <a:lnTo>
                    <a:pt x="1687449" y="21234"/>
                  </a:lnTo>
                  <a:lnTo>
                    <a:pt x="1687906" y="21475"/>
                  </a:lnTo>
                  <a:lnTo>
                    <a:pt x="1688376" y="22174"/>
                  </a:lnTo>
                  <a:lnTo>
                    <a:pt x="1689315" y="22174"/>
                  </a:lnTo>
                  <a:lnTo>
                    <a:pt x="1690712" y="21234"/>
                  </a:lnTo>
                  <a:close/>
                </a:path>
                <a:path w="4598035" h="36195">
                  <a:moveTo>
                    <a:pt x="1699806" y="27533"/>
                  </a:moveTo>
                  <a:lnTo>
                    <a:pt x="1698879" y="26136"/>
                  </a:lnTo>
                  <a:lnTo>
                    <a:pt x="1698650" y="26606"/>
                  </a:lnTo>
                  <a:lnTo>
                    <a:pt x="1697939" y="27076"/>
                  </a:lnTo>
                  <a:lnTo>
                    <a:pt x="1697939" y="28003"/>
                  </a:lnTo>
                  <a:lnTo>
                    <a:pt x="1698879" y="29400"/>
                  </a:lnTo>
                  <a:lnTo>
                    <a:pt x="1699107" y="28943"/>
                  </a:lnTo>
                  <a:lnTo>
                    <a:pt x="1699806" y="28473"/>
                  </a:lnTo>
                  <a:lnTo>
                    <a:pt x="1699806" y="27533"/>
                  </a:lnTo>
                  <a:close/>
                </a:path>
                <a:path w="4598035" h="36195">
                  <a:moveTo>
                    <a:pt x="1713115" y="31508"/>
                  </a:moveTo>
                  <a:lnTo>
                    <a:pt x="1712874" y="30810"/>
                  </a:lnTo>
                  <a:lnTo>
                    <a:pt x="1711947" y="29400"/>
                  </a:lnTo>
                  <a:lnTo>
                    <a:pt x="1711706" y="29870"/>
                  </a:lnTo>
                  <a:lnTo>
                    <a:pt x="1711007" y="30340"/>
                  </a:lnTo>
                  <a:lnTo>
                    <a:pt x="1711007" y="31267"/>
                  </a:lnTo>
                  <a:lnTo>
                    <a:pt x="1711947" y="32677"/>
                  </a:lnTo>
                  <a:lnTo>
                    <a:pt x="1713115" y="31508"/>
                  </a:lnTo>
                  <a:close/>
                </a:path>
                <a:path w="4598035" h="36195">
                  <a:moveTo>
                    <a:pt x="1716379" y="24968"/>
                  </a:moveTo>
                  <a:lnTo>
                    <a:pt x="1716151" y="24269"/>
                  </a:lnTo>
                  <a:lnTo>
                    <a:pt x="1715211" y="22872"/>
                  </a:lnTo>
                  <a:lnTo>
                    <a:pt x="1714982" y="23342"/>
                  </a:lnTo>
                  <a:lnTo>
                    <a:pt x="1714284" y="23799"/>
                  </a:lnTo>
                  <a:lnTo>
                    <a:pt x="1714284" y="24739"/>
                  </a:lnTo>
                  <a:lnTo>
                    <a:pt x="1715211" y="26136"/>
                  </a:lnTo>
                  <a:lnTo>
                    <a:pt x="1716379" y="24968"/>
                  </a:lnTo>
                  <a:close/>
                </a:path>
                <a:path w="4598035" h="36195">
                  <a:moveTo>
                    <a:pt x="1733410" y="1638"/>
                  </a:moveTo>
                  <a:lnTo>
                    <a:pt x="1732953" y="1168"/>
                  </a:lnTo>
                  <a:lnTo>
                    <a:pt x="1732483" y="469"/>
                  </a:lnTo>
                  <a:lnTo>
                    <a:pt x="1732241" y="698"/>
                  </a:lnTo>
                  <a:lnTo>
                    <a:pt x="1731543" y="698"/>
                  </a:lnTo>
                  <a:lnTo>
                    <a:pt x="1730146" y="1638"/>
                  </a:lnTo>
                  <a:lnTo>
                    <a:pt x="1730616" y="1866"/>
                  </a:lnTo>
                  <a:lnTo>
                    <a:pt x="1731086" y="2565"/>
                  </a:lnTo>
                  <a:lnTo>
                    <a:pt x="1732013" y="2565"/>
                  </a:lnTo>
                  <a:lnTo>
                    <a:pt x="1733410" y="1638"/>
                  </a:lnTo>
                  <a:close/>
                </a:path>
                <a:path w="4598035" h="36195">
                  <a:moveTo>
                    <a:pt x="1818119" y="10972"/>
                  </a:moveTo>
                  <a:lnTo>
                    <a:pt x="1816963" y="9804"/>
                  </a:lnTo>
                  <a:lnTo>
                    <a:pt x="1816722" y="10502"/>
                  </a:lnTo>
                  <a:lnTo>
                    <a:pt x="1816252" y="11201"/>
                  </a:lnTo>
                  <a:lnTo>
                    <a:pt x="1816023" y="11899"/>
                  </a:lnTo>
                  <a:lnTo>
                    <a:pt x="1815795" y="12369"/>
                  </a:lnTo>
                  <a:lnTo>
                    <a:pt x="1816493" y="12598"/>
                  </a:lnTo>
                  <a:lnTo>
                    <a:pt x="1816963" y="13068"/>
                  </a:lnTo>
                  <a:lnTo>
                    <a:pt x="1817420" y="12369"/>
                  </a:lnTo>
                  <a:lnTo>
                    <a:pt x="1817662" y="11671"/>
                  </a:lnTo>
                  <a:lnTo>
                    <a:pt x="1818119" y="10972"/>
                  </a:lnTo>
                  <a:close/>
                </a:path>
                <a:path w="4598035" h="36195">
                  <a:moveTo>
                    <a:pt x="2073656" y="17030"/>
                  </a:moveTo>
                  <a:lnTo>
                    <a:pt x="2072957" y="16802"/>
                  </a:lnTo>
                  <a:lnTo>
                    <a:pt x="2072487" y="16332"/>
                  </a:lnTo>
                  <a:lnTo>
                    <a:pt x="2072017" y="17030"/>
                  </a:lnTo>
                  <a:lnTo>
                    <a:pt x="2071789" y="17741"/>
                  </a:lnTo>
                  <a:lnTo>
                    <a:pt x="2071319" y="18440"/>
                  </a:lnTo>
                  <a:lnTo>
                    <a:pt x="2071789" y="18897"/>
                  </a:lnTo>
                  <a:lnTo>
                    <a:pt x="2072259" y="19138"/>
                  </a:lnTo>
                  <a:lnTo>
                    <a:pt x="2072487" y="19608"/>
                  </a:lnTo>
                  <a:lnTo>
                    <a:pt x="2072728" y="18897"/>
                  </a:lnTo>
                  <a:lnTo>
                    <a:pt x="2073186" y="18199"/>
                  </a:lnTo>
                  <a:lnTo>
                    <a:pt x="2073427" y="17500"/>
                  </a:lnTo>
                  <a:lnTo>
                    <a:pt x="2073656" y="17030"/>
                  </a:lnTo>
                  <a:close/>
                </a:path>
                <a:path w="4598035" h="36195">
                  <a:moveTo>
                    <a:pt x="2224405" y="8636"/>
                  </a:moveTo>
                  <a:lnTo>
                    <a:pt x="2224176" y="7937"/>
                  </a:lnTo>
                  <a:lnTo>
                    <a:pt x="2223236" y="6540"/>
                  </a:lnTo>
                  <a:lnTo>
                    <a:pt x="2223008" y="6997"/>
                  </a:lnTo>
                  <a:lnTo>
                    <a:pt x="2222309" y="7467"/>
                  </a:lnTo>
                  <a:lnTo>
                    <a:pt x="2222309" y="8407"/>
                  </a:lnTo>
                  <a:lnTo>
                    <a:pt x="2223236" y="9804"/>
                  </a:lnTo>
                  <a:lnTo>
                    <a:pt x="2224405" y="8636"/>
                  </a:lnTo>
                  <a:close/>
                </a:path>
                <a:path w="4598035" h="36195">
                  <a:moveTo>
                    <a:pt x="2235606" y="32677"/>
                  </a:moveTo>
                  <a:lnTo>
                    <a:pt x="2233511" y="29870"/>
                  </a:lnTo>
                  <a:lnTo>
                    <a:pt x="2232812" y="30568"/>
                  </a:lnTo>
                  <a:lnTo>
                    <a:pt x="2232114" y="31508"/>
                  </a:lnTo>
                  <a:lnTo>
                    <a:pt x="2230704" y="33134"/>
                  </a:lnTo>
                  <a:lnTo>
                    <a:pt x="2233041" y="32435"/>
                  </a:lnTo>
                  <a:lnTo>
                    <a:pt x="2235606" y="32677"/>
                  </a:lnTo>
                  <a:close/>
                </a:path>
                <a:path w="4598035" h="36195">
                  <a:moveTo>
                    <a:pt x="2240978" y="23571"/>
                  </a:moveTo>
                  <a:lnTo>
                    <a:pt x="2240280" y="23342"/>
                  </a:lnTo>
                  <a:lnTo>
                    <a:pt x="2239810" y="22872"/>
                  </a:lnTo>
                  <a:lnTo>
                    <a:pt x="2239340" y="23571"/>
                  </a:lnTo>
                  <a:lnTo>
                    <a:pt x="2239111" y="24269"/>
                  </a:lnTo>
                  <a:lnTo>
                    <a:pt x="2238641" y="24968"/>
                  </a:lnTo>
                  <a:lnTo>
                    <a:pt x="2239111" y="25438"/>
                  </a:lnTo>
                  <a:lnTo>
                    <a:pt x="2239340" y="25908"/>
                  </a:lnTo>
                  <a:lnTo>
                    <a:pt x="2239810" y="26136"/>
                  </a:lnTo>
                  <a:lnTo>
                    <a:pt x="2240051" y="25438"/>
                  </a:lnTo>
                  <a:lnTo>
                    <a:pt x="2240508" y="24739"/>
                  </a:lnTo>
                  <a:lnTo>
                    <a:pt x="2240750" y="24041"/>
                  </a:lnTo>
                  <a:lnTo>
                    <a:pt x="2240978" y="23571"/>
                  </a:lnTo>
                  <a:close/>
                </a:path>
                <a:path w="4598035" h="36195">
                  <a:moveTo>
                    <a:pt x="2254046" y="14236"/>
                  </a:moveTo>
                  <a:lnTo>
                    <a:pt x="2252878" y="13068"/>
                  </a:lnTo>
                  <a:lnTo>
                    <a:pt x="2252649" y="13766"/>
                  </a:lnTo>
                  <a:lnTo>
                    <a:pt x="2252180" y="14465"/>
                  </a:lnTo>
                  <a:lnTo>
                    <a:pt x="2251951" y="15163"/>
                  </a:lnTo>
                  <a:lnTo>
                    <a:pt x="2251710" y="15633"/>
                  </a:lnTo>
                  <a:lnTo>
                    <a:pt x="2252408" y="15875"/>
                  </a:lnTo>
                  <a:lnTo>
                    <a:pt x="2252878" y="16332"/>
                  </a:lnTo>
                  <a:lnTo>
                    <a:pt x="2253348" y="15633"/>
                  </a:lnTo>
                  <a:lnTo>
                    <a:pt x="2253577" y="14935"/>
                  </a:lnTo>
                  <a:lnTo>
                    <a:pt x="2254046" y="14236"/>
                  </a:lnTo>
                  <a:close/>
                </a:path>
                <a:path w="4598035" h="36195">
                  <a:moveTo>
                    <a:pt x="2307018" y="1638"/>
                  </a:moveTo>
                  <a:lnTo>
                    <a:pt x="2306320" y="1397"/>
                  </a:lnTo>
                  <a:lnTo>
                    <a:pt x="2305621" y="939"/>
                  </a:lnTo>
                  <a:lnTo>
                    <a:pt x="2304923" y="698"/>
                  </a:lnTo>
                  <a:lnTo>
                    <a:pt x="2304453" y="469"/>
                  </a:lnTo>
                  <a:lnTo>
                    <a:pt x="2304224" y="1168"/>
                  </a:lnTo>
                  <a:lnTo>
                    <a:pt x="2303754" y="1638"/>
                  </a:lnTo>
                  <a:lnTo>
                    <a:pt x="2304453" y="2095"/>
                  </a:lnTo>
                  <a:lnTo>
                    <a:pt x="2305151" y="2336"/>
                  </a:lnTo>
                  <a:lnTo>
                    <a:pt x="2305850" y="2806"/>
                  </a:lnTo>
                  <a:lnTo>
                    <a:pt x="2306091" y="2336"/>
                  </a:lnTo>
                  <a:lnTo>
                    <a:pt x="2306548" y="1866"/>
                  </a:lnTo>
                  <a:lnTo>
                    <a:pt x="2307018" y="1638"/>
                  </a:lnTo>
                  <a:close/>
                </a:path>
                <a:path w="4598035" h="36195">
                  <a:moveTo>
                    <a:pt x="2316353" y="1168"/>
                  </a:moveTo>
                  <a:lnTo>
                    <a:pt x="2315184" y="0"/>
                  </a:lnTo>
                  <a:lnTo>
                    <a:pt x="2314956" y="698"/>
                  </a:lnTo>
                  <a:lnTo>
                    <a:pt x="2314486" y="1397"/>
                  </a:lnTo>
                  <a:lnTo>
                    <a:pt x="2314257" y="2095"/>
                  </a:lnTo>
                  <a:lnTo>
                    <a:pt x="2314016" y="2565"/>
                  </a:lnTo>
                  <a:lnTo>
                    <a:pt x="2314714" y="2806"/>
                  </a:lnTo>
                  <a:lnTo>
                    <a:pt x="2315184" y="3263"/>
                  </a:lnTo>
                  <a:lnTo>
                    <a:pt x="2315654" y="2565"/>
                  </a:lnTo>
                  <a:lnTo>
                    <a:pt x="2315883" y="1866"/>
                  </a:lnTo>
                  <a:lnTo>
                    <a:pt x="2316353" y="1168"/>
                  </a:lnTo>
                  <a:close/>
                </a:path>
                <a:path w="4598035" h="36195">
                  <a:moveTo>
                    <a:pt x="2366759" y="29171"/>
                  </a:moveTo>
                  <a:lnTo>
                    <a:pt x="2364194" y="29870"/>
                  </a:lnTo>
                  <a:lnTo>
                    <a:pt x="2361857" y="29641"/>
                  </a:lnTo>
                  <a:lnTo>
                    <a:pt x="2363965" y="32435"/>
                  </a:lnTo>
                  <a:lnTo>
                    <a:pt x="2364663" y="31737"/>
                  </a:lnTo>
                  <a:lnTo>
                    <a:pt x="2365362" y="30810"/>
                  </a:lnTo>
                  <a:lnTo>
                    <a:pt x="2366759" y="29171"/>
                  </a:lnTo>
                  <a:close/>
                </a:path>
                <a:path w="4598035" h="36195">
                  <a:moveTo>
                    <a:pt x="2451938" y="9563"/>
                  </a:moveTo>
                  <a:lnTo>
                    <a:pt x="2449842" y="6769"/>
                  </a:lnTo>
                  <a:lnTo>
                    <a:pt x="2449131" y="7467"/>
                  </a:lnTo>
                  <a:lnTo>
                    <a:pt x="2448433" y="8407"/>
                  </a:lnTo>
                  <a:lnTo>
                    <a:pt x="2447315" y="9715"/>
                  </a:lnTo>
                  <a:lnTo>
                    <a:pt x="2446109" y="10033"/>
                  </a:lnTo>
                  <a:lnTo>
                    <a:pt x="2443772" y="9804"/>
                  </a:lnTo>
                  <a:lnTo>
                    <a:pt x="2445867" y="12598"/>
                  </a:lnTo>
                  <a:lnTo>
                    <a:pt x="2446566" y="11899"/>
                  </a:lnTo>
                  <a:lnTo>
                    <a:pt x="2447277" y="10972"/>
                  </a:lnTo>
                  <a:lnTo>
                    <a:pt x="2448433" y="9626"/>
                  </a:lnTo>
                  <a:lnTo>
                    <a:pt x="2449372" y="9334"/>
                  </a:lnTo>
                  <a:lnTo>
                    <a:pt x="2451938" y="9563"/>
                  </a:lnTo>
                  <a:close/>
                </a:path>
                <a:path w="4598035" h="36195">
                  <a:moveTo>
                    <a:pt x="2454033" y="17030"/>
                  </a:moveTo>
                  <a:lnTo>
                    <a:pt x="2453335" y="16802"/>
                  </a:lnTo>
                  <a:lnTo>
                    <a:pt x="2452865" y="16332"/>
                  </a:lnTo>
                  <a:lnTo>
                    <a:pt x="2452408" y="17030"/>
                  </a:lnTo>
                  <a:lnTo>
                    <a:pt x="2452166" y="17741"/>
                  </a:lnTo>
                  <a:lnTo>
                    <a:pt x="2451709" y="18440"/>
                  </a:lnTo>
                  <a:lnTo>
                    <a:pt x="2451938" y="18897"/>
                  </a:lnTo>
                  <a:lnTo>
                    <a:pt x="2452408" y="19138"/>
                  </a:lnTo>
                  <a:lnTo>
                    <a:pt x="2452865" y="19608"/>
                  </a:lnTo>
                  <a:lnTo>
                    <a:pt x="2453106" y="18897"/>
                  </a:lnTo>
                  <a:lnTo>
                    <a:pt x="2453576" y="18199"/>
                  </a:lnTo>
                  <a:lnTo>
                    <a:pt x="2453805" y="17500"/>
                  </a:lnTo>
                  <a:lnTo>
                    <a:pt x="2454033" y="17030"/>
                  </a:lnTo>
                  <a:close/>
                </a:path>
                <a:path w="4598035" h="36195">
                  <a:moveTo>
                    <a:pt x="2474112" y="1638"/>
                  </a:moveTo>
                  <a:lnTo>
                    <a:pt x="2473642" y="1168"/>
                  </a:lnTo>
                  <a:lnTo>
                    <a:pt x="2473172" y="469"/>
                  </a:lnTo>
                  <a:lnTo>
                    <a:pt x="2472944" y="698"/>
                  </a:lnTo>
                  <a:lnTo>
                    <a:pt x="2472245" y="698"/>
                  </a:lnTo>
                  <a:lnTo>
                    <a:pt x="2470835" y="1638"/>
                  </a:lnTo>
                  <a:lnTo>
                    <a:pt x="2471305" y="1866"/>
                  </a:lnTo>
                  <a:lnTo>
                    <a:pt x="2471775" y="2565"/>
                  </a:lnTo>
                  <a:lnTo>
                    <a:pt x="2472702" y="2565"/>
                  </a:lnTo>
                  <a:lnTo>
                    <a:pt x="2474112" y="1638"/>
                  </a:lnTo>
                  <a:close/>
                </a:path>
                <a:path w="4598035" h="36195">
                  <a:moveTo>
                    <a:pt x="2476906" y="11899"/>
                  </a:moveTo>
                  <a:lnTo>
                    <a:pt x="2476436" y="11201"/>
                  </a:lnTo>
                  <a:lnTo>
                    <a:pt x="2476208" y="10502"/>
                  </a:lnTo>
                  <a:lnTo>
                    <a:pt x="2475738" y="9804"/>
                  </a:lnTo>
                  <a:lnTo>
                    <a:pt x="2475509" y="10274"/>
                  </a:lnTo>
                  <a:lnTo>
                    <a:pt x="2474811" y="10731"/>
                  </a:lnTo>
                  <a:lnTo>
                    <a:pt x="2474811" y="11671"/>
                  </a:lnTo>
                  <a:lnTo>
                    <a:pt x="2475738" y="13068"/>
                  </a:lnTo>
                  <a:lnTo>
                    <a:pt x="2476906" y="11899"/>
                  </a:lnTo>
                  <a:close/>
                </a:path>
                <a:path w="4598035" h="36195">
                  <a:moveTo>
                    <a:pt x="2509583" y="5372"/>
                  </a:moveTo>
                  <a:lnTo>
                    <a:pt x="2509342" y="4673"/>
                  </a:lnTo>
                  <a:lnTo>
                    <a:pt x="2508415" y="3263"/>
                  </a:lnTo>
                  <a:lnTo>
                    <a:pt x="2508173" y="3733"/>
                  </a:lnTo>
                  <a:lnTo>
                    <a:pt x="2507475" y="4203"/>
                  </a:lnTo>
                  <a:lnTo>
                    <a:pt x="2507475" y="5130"/>
                  </a:lnTo>
                  <a:lnTo>
                    <a:pt x="2508415" y="6540"/>
                  </a:lnTo>
                  <a:lnTo>
                    <a:pt x="2509583" y="5372"/>
                  </a:lnTo>
                  <a:close/>
                </a:path>
                <a:path w="4598035" h="36195">
                  <a:moveTo>
                    <a:pt x="2571889" y="13766"/>
                  </a:moveTo>
                  <a:lnTo>
                    <a:pt x="2571191" y="13538"/>
                  </a:lnTo>
                  <a:lnTo>
                    <a:pt x="2570721" y="13068"/>
                  </a:lnTo>
                  <a:lnTo>
                    <a:pt x="2570251" y="13766"/>
                  </a:lnTo>
                  <a:lnTo>
                    <a:pt x="2570022" y="14465"/>
                  </a:lnTo>
                  <a:lnTo>
                    <a:pt x="2569553" y="15163"/>
                  </a:lnTo>
                  <a:lnTo>
                    <a:pt x="2570022" y="15633"/>
                  </a:lnTo>
                  <a:lnTo>
                    <a:pt x="2570480" y="15875"/>
                  </a:lnTo>
                  <a:lnTo>
                    <a:pt x="2570721" y="16332"/>
                  </a:lnTo>
                  <a:lnTo>
                    <a:pt x="2570950" y="15633"/>
                  </a:lnTo>
                  <a:lnTo>
                    <a:pt x="2571419" y="14935"/>
                  </a:lnTo>
                  <a:lnTo>
                    <a:pt x="2571648" y="14236"/>
                  </a:lnTo>
                  <a:lnTo>
                    <a:pt x="2571889" y="13766"/>
                  </a:lnTo>
                  <a:close/>
                </a:path>
                <a:path w="4598035" h="36195">
                  <a:moveTo>
                    <a:pt x="2656827" y="4673"/>
                  </a:moveTo>
                  <a:lnTo>
                    <a:pt x="2655900" y="3263"/>
                  </a:lnTo>
                  <a:lnTo>
                    <a:pt x="2655659" y="3505"/>
                  </a:lnTo>
                  <a:lnTo>
                    <a:pt x="2654960" y="3962"/>
                  </a:lnTo>
                  <a:lnTo>
                    <a:pt x="2654960" y="5130"/>
                  </a:lnTo>
                  <a:lnTo>
                    <a:pt x="2655900" y="6540"/>
                  </a:lnTo>
                  <a:lnTo>
                    <a:pt x="2656128" y="6070"/>
                  </a:lnTo>
                  <a:lnTo>
                    <a:pt x="2656827" y="5600"/>
                  </a:lnTo>
                  <a:lnTo>
                    <a:pt x="2656827" y="4673"/>
                  </a:lnTo>
                  <a:close/>
                </a:path>
                <a:path w="4598035" h="36195">
                  <a:moveTo>
                    <a:pt x="2833954" y="27533"/>
                  </a:moveTo>
                  <a:lnTo>
                    <a:pt x="2833014" y="26136"/>
                  </a:lnTo>
                  <a:lnTo>
                    <a:pt x="2832557" y="26606"/>
                  </a:lnTo>
                  <a:lnTo>
                    <a:pt x="2831846" y="27076"/>
                  </a:lnTo>
                  <a:lnTo>
                    <a:pt x="2832087" y="27305"/>
                  </a:lnTo>
                  <a:lnTo>
                    <a:pt x="2832087" y="28003"/>
                  </a:lnTo>
                  <a:lnTo>
                    <a:pt x="2833014" y="29400"/>
                  </a:lnTo>
                  <a:lnTo>
                    <a:pt x="2833255" y="28943"/>
                  </a:lnTo>
                  <a:lnTo>
                    <a:pt x="2833954" y="28473"/>
                  </a:lnTo>
                  <a:lnTo>
                    <a:pt x="2833954" y="27533"/>
                  </a:lnTo>
                  <a:close/>
                </a:path>
                <a:path w="4598035" h="36195">
                  <a:moveTo>
                    <a:pt x="3394951" y="27774"/>
                  </a:moveTo>
                  <a:lnTo>
                    <a:pt x="3394722" y="27533"/>
                  </a:lnTo>
                  <a:lnTo>
                    <a:pt x="3394252" y="26606"/>
                  </a:lnTo>
                  <a:lnTo>
                    <a:pt x="3393783" y="26835"/>
                  </a:lnTo>
                  <a:lnTo>
                    <a:pt x="3393084" y="26835"/>
                  </a:lnTo>
                  <a:lnTo>
                    <a:pt x="3391687" y="27774"/>
                  </a:lnTo>
                  <a:lnTo>
                    <a:pt x="3392157" y="28003"/>
                  </a:lnTo>
                  <a:lnTo>
                    <a:pt x="3392627" y="28702"/>
                  </a:lnTo>
                  <a:lnTo>
                    <a:pt x="3393554" y="28702"/>
                  </a:lnTo>
                  <a:lnTo>
                    <a:pt x="3394951" y="27774"/>
                  </a:lnTo>
                  <a:close/>
                </a:path>
                <a:path w="4598035" h="36195">
                  <a:moveTo>
                    <a:pt x="3522840" y="27774"/>
                  </a:moveTo>
                  <a:lnTo>
                    <a:pt x="3522599" y="27533"/>
                  </a:lnTo>
                  <a:lnTo>
                    <a:pt x="3522141" y="26606"/>
                  </a:lnTo>
                  <a:lnTo>
                    <a:pt x="3521672" y="26835"/>
                  </a:lnTo>
                  <a:lnTo>
                    <a:pt x="3520973" y="26835"/>
                  </a:lnTo>
                  <a:lnTo>
                    <a:pt x="3519576" y="27774"/>
                  </a:lnTo>
                  <a:lnTo>
                    <a:pt x="3520033" y="28003"/>
                  </a:lnTo>
                  <a:lnTo>
                    <a:pt x="3520503" y="28702"/>
                  </a:lnTo>
                  <a:lnTo>
                    <a:pt x="3521443" y="28702"/>
                  </a:lnTo>
                  <a:lnTo>
                    <a:pt x="3522840" y="27774"/>
                  </a:lnTo>
                  <a:close/>
                </a:path>
                <a:path w="4598035" h="36195">
                  <a:moveTo>
                    <a:pt x="3977665" y="21005"/>
                  </a:moveTo>
                  <a:lnTo>
                    <a:pt x="3976725" y="19608"/>
                  </a:lnTo>
                  <a:lnTo>
                    <a:pt x="3976497" y="20066"/>
                  </a:lnTo>
                  <a:lnTo>
                    <a:pt x="3975798" y="20307"/>
                  </a:lnTo>
                  <a:lnTo>
                    <a:pt x="3975798" y="21475"/>
                  </a:lnTo>
                  <a:lnTo>
                    <a:pt x="3976725" y="22872"/>
                  </a:lnTo>
                  <a:lnTo>
                    <a:pt x="3976967" y="22402"/>
                  </a:lnTo>
                  <a:lnTo>
                    <a:pt x="3977665" y="21932"/>
                  </a:lnTo>
                  <a:lnTo>
                    <a:pt x="3977665" y="21005"/>
                  </a:lnTo>
                  <a:close/>
                </a:path>
                <a:path w="4598035" h="36195">
                  <a:moveTo>
                    <a:pt x="4207992" y="4902"/>
                  </a:moveTo>
                  <a:lnTo>
                    <a:pt x="4207294" y="4673"/>
                  </a:lnTo>
                  <a:lnTo>
                    <a:pt x="4206595" y="4203"/>
                  </a:lnTo>
                  <a:lnTo>
                    <a:pt x="4205897" y="3962"/>
                  </a:lnTo>
                  <a:lnTo>
                    <a:pt x="4205427" y="3733"/>
                  </a:lnTo>
                  <a:lnTo>
                    <a:pt x="4205186" y="4432"/>
                  </a:lnTo>
                  <a:lnTo>
                    <a:pt x="4204728" y="4902"/>
                  </a:lnTo>
                  <a:lnTo>
                    <a:pt x="4205427" y="5372"/>
                  </a:lnTo>
                  <a:lnTo>
                    <a:pt x="4206125" y="5600"/>
                  </a:lnTo>
                  <a:lnTo>
                    <a:pt x="4206824" y="6070"/>
                  </a:lnTo>
                  <a:lnTo>
                    <a:pt x="4207052" y="5600"/>
                  </a:lnTo>
                  <a:lnTo>
                    <a:pt x="4207522" y="5130"/>
                  </a:lnTo>
                  <a:lnTo>
                    <a:pt x="4207992" y="4902"/>
                  </a:lnTo>
                  <a:close/>
                </a:path>
                <a:path w="4598035" h="36195">
                  <a:moveTo>
                    <a:pt x="4220591" y="21475"/>
                  </a:moveTo>
                  <a:lnTo>
                    <a:pt x="4219892" y="20764"/>
                  </a:lnTo>
                  <a:lnTo>
                    <a:pt x="4218965" y="20066"/>
                  </a:lnTo>
                  <a:lnTo>
                    <a:pt x="4217327" y="18669"/>
                  </a:lnTo>
                  <a:lnTo>
                    <a:pt x="4217086" y="17272"/>
                  </a:lnTo>
                  <a:lnTo>
                    <a:pt x="4216628" y="17030"/>
                  </a:lnTo>
                  <a:lnTo>
                    <a:pt x="4214761" y="16573"/>
                  </a:lnTo>
                  <a:lnTo>
                    <a:pt x="4214292" y="17970"/>
                  </a:lnTo>
                  <a:lnTo>
                    <a:pt x="4214495" y="19494"/>
                  </a:lnTo>
                  <a:lnTo>
                    <a:pt x="4212895" y="20066"/>
                  </a:lnTo>
                  <a:lnTo>
                    <a:pt x="4210329" y="19608"/>
                  </a:lnTo>
                  <a:lnTo>
                    <a:pt x="4212653" y="22402"/>
                  </a:lnTo>
                  <a:lnTo>
                    <a:pt x="4213352" y="21704"/>
                  </a:lnTo>
                  <a:lnTo>
                    <a:pt x="4214063" y="20764"/>
                  </a:lnTo>
                  <a:lnTo>
                    <a:pt x="4215054" y="19608"/>
                  </a:lnTo>
                  <a:lnTo>
                    <a:pt x="4217581" y="19608"/>
                  </a:lnTo>
                  <a:lnTo>
                    <a:pt x="4218025" y="21234"/>
                  </a:lnTo>
                  <a:lnTo>
                    <a:pt x="4217797" y="23799"/>
                  </a:lnTo>
                  <a:lnTo>
                    <a:pt x="4220591" y="21475"/>
                  </a:lnTo>
                  <a:close/>
                </a:path>
                <a:path w="4598035" h="36195">
                  <a:moveTo>
                    <a:pt x="4249991" y="15163"/>
                  </a:moveTo>
                  <a:lnTo>
                    <a:pt x="4249763" y="14465"/>
                  </a:lnTo>
                  <a:lnTo>
                    <a:pt x="4248823" y="13068"/>
                  </a:lnTo>
                  <a:lnTo>
                    <a:pt x="4248594" y="13538"/>
                  </a:lnTo>
                  <a:lnTo>
                    <a:pt x="4247896" y="14008"/>
                  </a:lnTo>
                  <a:lnTo>
                    <a:pt x="4247896" y="14935"/>
                  </a:lnTo>
                  <a:lnTo>
                    <a:pt x="4248823" y="16332"/>
                  </a:lnTo>
                  <a:lnTo>
                    <a:pt x="4249991" y="15163"/>
                  </a:lnTo>
                  <a:close/>
                </a:path>
                <a:path w="4598035" h="36195">
                  <a:moveTo>
                    <a:pt x="4266793" y="32677"/>
                  </a:moveTo>
                  <a:lnTo>
                    <a:pt x="4266336" y="31737"/>
                  </a:lnTo>
                  <a:lnTo>
                    <a:pt x="4266095" y="30340"/>
                  </a:lnTo>
                  <a:lnTo>
                    <a:pt x="4265625" y="30099"/>
                  </a:lnTo>
                  <a:lnTo>
                    <a:pt x="4263758" y="29641"/>
                  </a:lnTo>
                  <a:lnTo>
                    <a:pt x="4263301" y="31038"/>
                  </a:lnTo>
                  <a:lnTo>
                    <a:pt x="4263529" y="32677"/>
                  </a:lnTo>
                  <a:lnTo>
                    <a:pt x="4266793" y="32677"/>
                  </a:lnTo>
                  <a:close/>
                </a:path>
                <a:path w="4598035" h="36195">
                  <a:moveTo>
                    <a:pt x="4269359" y="14465"/>
                  </a:moveTo>
                  <a:lnTo>
                    <a:pt x="4268432" y="13068"/>
                  </a:lnTo>
                  <a:lnTo>
                    <a:pt x="4267263" y="14236"/>
                  </a:lnTo>
                  <a:lnTo>
                    <a:pt x="4268203" y="15633"/>
                  </a:lnTo>
                  <a:lnTo>
                    <a:pt x="4268432" y="16332"/>
                  </a:lnTo>
                  <a:lnTo>
                    <a:pt x="4268660" y="15875"/>
                  </a:lnTo>
                  <a:lnTo>
                    <a:pt x="4269359" y="15405"/>
                  </a:lnTo>
                  <a:lnTo>
                    <a:pt x="4269359" y="14465"/>
                  </a:lnTo>
                  <a:close/>
                </a:path>
                <a:path w="4598035" h="36195">
                  <a:moveTo>
                    <a:pt x="4276369" y="18440"/>
                  </a:moveTo>
                  <a:lnTo>
                    <a:pt x="4275429" y="17030"/>
                  </a:lnTo>
                  <a:lnTo>
                    <a:pt x="4275201" y="16332"/>
                  </a:lnTo>
                  <a:lnTo>
                    <a:pt x="4274959" y="16802"/>
                  </a:lnTo>
                  <a:lnTo>
                    <a:pt x="4274261" y="17272"/>
                  </a:lnTo>
                  <a:lnTo>
                    <a:pt x="4274261" y="18199"/>
                  </a:lnTo>
                  <a:lnTo>
                    <a:pt x="4275201" y="19608"/>
                  </a:lnTo>
                  <a:lnTo>
                    <a:pt x="4276369" y="18440"/>
                  </a:lnTo>
                  <a:close/>
                </a:path>
                <a:path w="4598035" h="36195">
                  <a:moveTo>
                    <a:pt x="4295737" y="1397"/>
                  </a:moveTo>
                  <a:lnTo>
                    <a:pt x="4294797" y="0"/>
                  </a:lnTo>
                  <a:lnTo>
                    <a:pt x="4293628" y="1168"/>
                  </a:lnTo>
                  <a:lnTo>
                    <a:pt x="4293870" y="1866"/>
                  </a:lnTo>
                  <a:lnTo>
                    <a:pt x="4294797" y="3263"/>
                  </a:lnTo>
                  <a:lnTo>
                    <a:pt x="4295038" y="2806"/>
                  </a:lnTo>
                  <a:lnTo>
                    <a:pt x="4295737" y="2336"/>
                  </a:lnTo>
                  <a:lnTo>
                    <a:pt x="4295737" y="1397"/>
                  </a:lnTo>
                  <a:close/>
                </a:path>
                <a:path w="4598035" h="36195">
                  <a:moveTo>
                    <a:pt x="4295965" y="27305"/>
                  </a:moveTo>
                  <a:lnTo>
                    <a:pt x="4295495" y="26835"/>
                  </a:lnTo>
                  <a:lnTo>
                    <a:pt x="4295038" y="26606"/>
                  </a:lnTo>
                  <a:lnTo>
                    <a:pt x="4294797" y="26136"/>
                  </a:lnTo>
                  <a:lnTo>
                    <a:pt x="4294568" y="26835"/>
                  </a:lnTo>
                  <a:lnTo>
                    <a:pt x="4294098" y="27533"/>
                  </a:lnTo>
                  <a:lnTo>
                    <a:pt x="4293870" y="28232"/>
                  </a:lnTo>
                  <a:lnTo>
                    <a:pt x="4293628" y="28702"/>
                  </a:lnTo>
                  <a:lnTo>
                    <a:pt x="4294340" y="28943"/>
                  </a:lnTo>
                  <a:lnTo>
                    <a:pt x="4294797" y="29400"/>
                  </a:lnTo>
                  <a:lnTo>
                    <a:pt x="4295267" y="28702"/>
                  </a:lnTo>
                  <a:lnTo>
                    <a:pt x="4295495" y="28003"/>
                  </a:lnTo>
                  <a:lnTo>
                    <a:pt x="4295965" y="27305"/>
                  </a:lnTo>
                  <a:close/>
                </a:path>
                <a:path w="4598035" h="36195">
                  <a:moveTo>
                    <a:pt x="4348480" y="18440"/>
                  </a:moveTo>
                  <a:lnTo>
                    <a:pt x="4347540" y="17030"/>
                  </a:lnTo>
                  <a:lnTo>
                    <a:pt x="4347311" y="16332"/>
                  </a:lnTo>
                  <a:lnTo>
                    <a:pt x="4347070" y="16802"/>
                  </a:lnTo>
                  <a:lnTo>
                    <a:pt x="4346372" y="17272"/>
                  </a:lnTo>
                  <a:lnTo>
                    <a:pt x="4346372" y="18199"/>
                  </a:lnTo>
                  <a:lnTo>
                    <a:pt x="4347311" y="19608"/>
                  </a:lnTo>
                  <a:lnTo>
                    <a:pt x="4348480" y="18440"/>
                  </a:lnTo>
                  <a:close/>
                </a:path>
                <a:path w="4598035" h="36195">
                  <a:moveTo>
                    <a:pt x="4368546" y="1638"/>
                  </a:moveTo>
                  <a:lnTo>
                    <a:pt x="4367847" y="1397"/>
                  </a:lnTo>
                  <a:lnTo>
                    <a:pt x="4367149" y="939"/>
                  </a:lnTo>
                  <a:lnTo>
                    <a:pt x="4366438" y="698"/>
                  </a:lnTo>
                  <a:lnTo>
                    <a:pt x="4365980" y="469"/>
                  </a:lnTo>
                  <a:lnTo>
                    <a:pt x="4365739" y="1168"/>
                  </a:lnTo>
                  <a:lnTo>
                    <a:pt x="4365282" y="1638"/>
                  </a:lnTo>
                  <a:lnTo>
                    <a:pt x="4365980" y="2095"/>
                  </a:lnTo>
                  <a:lnTo>
                    <a:pt x="4366679" y="2336"/>
                  </a:lnTo>
                  <a:lnTo>
                    <a:pt x="4367377" y="2806"/>
                  </a:lnTo>
                  <a:lnTo>
                    <a:pt x="4367847" y="2336"/>
                  </a:lnTo>
                  <a:lnTo>
                    <a:pt x="4368076" y="1866"/>
                  </a:lnTo>
                  <a:lnTo>
                    <a:pt x="4368546" y="1638"/>
                  </a:lnTo>
                  <a:close/>
                </a:path>
                <a:path w="4598035" h="36195">
                  <a:moveTo>
                    <a:pt x="4384878" y="17970"/>
                  </a:moveTo>
                  <a:lnTo>
                    <a:pt x="4384408" y="17500"/>
                  </a:lnTo>
                  <a:lnTo>
                    <a:pt x="4384179" y="16802"/>
                  </a:lnTo>
                  <a:lnTo>
                    <a:pt x="4383710" y="17030"/>
                  </a:lnTo>
                  <a:lnTo>
                    <a:pt x="4383011" y="17030"/>
                  </a:lnTo>
                  <a:lnTo>
                    <a:pt x="4381614" y="17970"/>
                  </a:lnTo>
                  <a:lnTo>
                    <a:pt x="4382084" y="18199"/>
                  </a:lnTo>
                  <a:lnTo>
                    <a:pt x="4382541" y="18897"/>
                  </a:lnTo>
                  <a:lnTo>
                    <a:pt x="4383481" y="18897"/>
                  </a:lnTo>
                  <a:lnTo>
                    <a:pt x="4384878" y="17970"/>
                  </a:lnTo>
                  <a:close/>
                </a:path>
                <a:path w="4598035" h="36195">
                  <a:moveTo>
                    <a:pt x="4414278" y="14706"/>
                  </a:moveTo>
                  <a:lnTo>
                    <a:pt x="4414050" y="14236"/>
                  </a:lnTo>
                  <a:lnTo>
                    <a:pt x="4413580" y="13538"/>
                  </a:lnTo>
                  <a:lnTo>
                    <a:pt x="4413110" y="13766"/>
                  </a:lnTo>
                  <a:lnTo>
                    <a:pt x="4412412" y="13766"/>
                  </a:lnTo>
                  <a:lnTo>
                    <a:pt x="4411015" y="14706"/>
                  </a:lnTo>
                  <a:lnTo>
                    <a:pt x="4411484" y="14935"/>
                  </a:lnTo>
                  <a:lnTo>
                    <a:pt x="4411954" y="15633"/>
                  </a:lnTo>
                  <a:lnTo>
                    <a:pt x="4412881" y="15633"/>
                  </a:lnTo>
                  <a:lnTo>
                    <a:pt x="4414278" y="14706"/>
                  </a:lnTo>
                  <a:close/>
                </a:path>
                <a:path w="4598035" h="36195">
                  <a:moveTo>
                    <a:pt x="4479163" y="27533"/>
                  </a:moveTo>
                  <a:lnTo>
                    <a:pt x="4478223" y="26136"/>
                  </a:lnTo>
                  <a:lnTo>
                    <a:pt x="4477994" y="26606"/>
                  </a:lnTo>
                  <a:lnTo>
                    <a:pt x="4477296" y="27076"/>
                  </a:lnTo>
                  <a:lnTo>
                    <a:pt x="4477296" y="28003"/>
                  </a:lnTo>
                  <a:lnTo>
                    <a:pt x="4478223" y="29400"/>
                  </a:lnTo>
                  <a:lnTo>
                    <a:pt x="4478452" y="28943"/>
                  </a:lnTo>
                  <a:lnTo>
                    <a:pt x="4479163" y="28473"/>
                  </a:lnTo>
                  <a:lnTo>
                    <a:pt x="4479163" y="27533"/>
                  </a:lnTo>
                  <a:close/>
                </a:path>
                <a:path w="4598035" h="36195">
                  <a:moveTo>
                    <a:pt x="4482655" y="20764"/>
                  </a:moveTo>
                  <a:lnTo>
                    <a:pt x="4481487" y="19608"/>
                  </a:lnTo>
                  <a:lnTo>
                    <a:pt x="4481258" y="20307"/>
                  </a:lnTo>
                  <a:lnTo>
                    <a:pt x="4480788" y="21005"/>
                  </a:lnTo>
                  <a:lnTo>
                    <a:pt x="4480560" y="21704"/>
                  </a:lnTo>
                  <a:lnTo>
                    <a:pt x="4480318" y="22174"/>
                  </a:lnTo>
                  <a:lnTo>
                    <a:pt x="4481030" y="22402"/>
                  </a:lnTo>
                  <a:lnTo>
                    <a:pt x="4481487" y="22872"/>
                  </a:lnTo>
                  <a:lnTo>
                    <a:pt x="4481957" y="22174"/>
                  </a:lnTo>
                  <a:lnTo>
                    <a:pt x="4482185" y="21475"/>
                  </a:lnTo>
                  <a:lnTo>
                    <a:pt x="4482655" y="20764"/>
                  </a:lnTo>
                  <a:close/>
                </a:path>
                <a:path w="4598035" h="36195">
                  <a:moveTo>
                    <a:pt x="4500397" y="16103"/>
                  </a:moveTo>
                  <a:lnTo>
                    <a:pt x="4498289" y="13538"/>
                  </a:lnTo>
                  <a:lnTo>
                    <a:pt x="4497590" y="14236"/>
                  </a:lnTo>
                  <a:lnTo>
                    <a:pt x="4496892" y="15163"/>
                  </a:lnTo>
                  <a:lnTo>
                    <a:pt x="4495495" y="16802"/>
                  </a:lnTo>
                  <a:lnTo>
                    <a:pt x="4498060" y="15875"/>
                  </a:lnTo>
                  <a:lnTo>
                    <a:pt x="4500397" y="16103"/>
                  </a:lnTo>
                  <a:close/>
                </a:path>
                <a:path w="4598035" h="36195">
                  <a:moveTo>
                    <a:pt x="4522101" y="28232"/>
                  </a:moveTo>
                  <a:lnTo>
                    <a:pt x="4521632" y="27533"/>
                  </a:lnTo>
                  <a:lnTo>
                    <a:pt x="4521390" y="26835"/>
                  </a:lnTo>
                  <a:lnTo>
                    <a:pt x="4520933" y="26136"/>
                  </a:lnTo>
                  <a:lnTo>
                    <a:pt x="4520692" y="26606"/>
                  </a:lnTo>
                  <a:lnTo>
                    <a:pt x="4519993" y="27076"/>
                  </a:lnTo>
                  <a:lnTo>
                    <a:pt x="4519993" y="28003"/>
                  </a:lnTo>
                  <a:lnTo>
                    <a:pt x="4520933" y="29400"/>
                  </a:lnTo>
                  <a:lnTo>
                    <a:pt x="4522101" y="28232"/>
                  </a:lnTo>
                  <a:close/>
                </a:path>
                <a:path w="4598035" h="36195">
                  <a:moveTo>
                    <a:pt x="4542167" y="8166"/>
                  </a:moveTo>
                  <a:lnTo>
                    <a:pt x="4541469" y="7937"/>
                  </a:lnTo>
                  <a:lnTo>
                    <a:pt x="4540770" y="7467"/>
                  </a:lnTo>
                  <a:lnTo>
                    <a:pt x="4540059" y="7239"/>
                  </a:lnTo>
                  <a:lnTo>
                    <a:pt x="4539602" y="6997"/>
                  </a:lnTo>
                  <a:lnTo>
                    <a:pt x="4539361" y="7696"/>
                  </a:lnTo>
                  <a:lnTo>
                    <a:pt x="4538904" y="8166"/>
                  </a:lnTo>
                  <a:lnTo>
                    <a:pt x="4539602" y="8636"/>
                  </a:lnTo>
                  <a:lnTo>
                    <a:pt x="4540301" y="8864"/>
                  </a:lnTo>
                  <a:lnTo>
                    <a:pt x="4540999" y="9334"/>
                  </a:lnTo>
                  <a:lnTo>
                    <a:pt x="4542167" y="8166"/>
                  </a:lnTo>
                  <a:close/>
                </a:path>
                <a:path w="4598035" h="36195">
                  <a:moveTo>
                    <a:pt x="4548238" y="28232"/>
                  </a:moveTo>
                  <a:lnTo>
                    <a:pt x="4547997" y="27533"/>
                  </a:lnTo>
                  <a:lnTo>
                    <a:pt x="4547070" y="26136"/>
                  </a:lnTo>
                  <a:lnTo>
                    <a:pt x="4546828" y="26606"/>
                  </a:lnTo>
                  <a:lnTo>
                    <a:pt x="4546130" y="27076"/>
                  </a:lnTo>
                  <a:lnTo>
                    <a:pt x="4546130" y="28003"/>
                  </a:lnTo>
                  <a:lnTo>
                    <a:pt x="4547070" y="29400"/>
                  </a:lnTo>
                  <a:lnTo>
                    <a:pt x="4548238" y="28232"/>
                  </a:lnTo>
                  <a:close/>
                </a:path>
                <a:path w="4598035" h="36195">
                  <a:moveTo>
                    <a:pt x="4561306" y="24968"/>
                  </a:moveTo>
                  <a:lnTo>
                    <a:pt x="4561065" y="24269"/>
                  </a:lnTo>
                  <a:lnTo>
                    <a:pt x="4560138" y="22872"/>
                  </a:lnTo>
                  <a:lnTo>
                    <a:pt x="4559897" y="23342"/>
                  </a:lnTo>
                  <a:lnTo>
                    <a:pt x="4559198" y="23799"/>
                  </a:lnTo>
                  <a:lnTo>
                    <a:pt x="4559198" y="24739"/>
                  </a:lnTo>
                  <a:lnTo>
                    <a:pt x="4560138" y="26136"/>
                  </a:lnTo>
                  <a:lnTo>
                    <a:pt x="4561306" y="24968"/>
                  </a:lnTo>
                  <a:close/>
                </a:path>
                <a:path w="4598035" h="36195">
                  <a:moveTo>
                    <a:pt x="4597476" y="8636"/>
                  </a:moveTo>
                  <a:lnTo>
                    <a:pt x="4597006" y="7937"/>
                  </a:lnTo>
                  <a:lnTo>
                    <a:pt x="4596777" y="7239"/>
                  </a:lnTo>
                  <a:lnTo>
                    <a:pt x="4596308" y="6540"/>
                  </a:lnTo>
                  <a:lnTo>
                    <a:pt x="4596066" y="6997"/>
                  </a:lnTo>
                  <a:lnTo>
                    <a:pt x="4595368" y="7467"/>
                  </a:lnTo>
                  <a:lnTo>
                    <a:pt x="4595368" y="8407"/>
                  </a:lnTo>
                  <a:lnTo>
                    <a:pt x="4596308" y="9804"/>
                  </a:lnTo>
                  <a:lnTo>
                    <a:pt x="4597476" y="863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34" name="object 134"/>
            <p:cNvSpPr/>
            <p:nvPr/>
          </p:nvSpPr>
          <p:spPr>
            <a:xfrm>
              <a:off x="1384427" y="3695369"/>
              <a:ext cx="4276725" cy="24765"/>
            </a:xfrm>
            <a:custGeom>
              <a:avLst/>
              <a:gdLst/>
              <a:ahLst/>
              <a:cxnLst/>
              <a:rect l="l" t="t" r="r" b="b"/>
              <a:pathLst>
                <a:path w="4276725" h="24764">
                  <a:moveTo>
                    <a:pt x="2095" y="5600"/>
                  </a:moveTo>
                  <a:lnTo>
                    <a:pt x="1168" y="4203"/>
                  </a:lnTo>
                  <a:lnTo>
                    <a:pt x="698" y="4673"/>
                  </a:lnTo>
                  <a:lnTo>
                    <a:pt x="0" y="5130"/>
                  </a:lnTo>
                  <a:lnTo>
                    <a:pt x="228" y="5372"/>
                  </a:lnTo>
                  <a:lnTo>
                    <a:pt x="228" y="6070"/>
                  </a:lnTo>
                  <a:lnTo>
                    <a:pt x="1168" y="7467"/>
                  </a:lnTo>
                  <a:lnTo>
                    <a:pt x="1397" y="6997"/>
                  </a:lnTo>
                  <a:lnTo>
                    <a:pt x="2095" y="6540"/>
                  </a:lnTo>
                  <a:lnTo>
                    <a:pt x="2095" y="5600"/>
                  </a:lnTo>
                  <a:close/>
                </a:path>
                <a:path w="4276725" h="24764">
                  <a:moveTo>
                    <a:pt x="15163" y="8864"/>
                  </a:moveTo>
                  <a:lnTo>
                    <a:pt x="14236" y="7467"/>
                  </a:lnTo>
                  <a:lnTo>
                    <a:pt x="13766" y="7937"/>
                  </a:lnTo>
                  <a:lnTo>
                    <a:pt x="13068" y="8407"/>
                  </a:lnTo>
                  <a:lnTo>
                    <a:pt x="13296" y="8636"/>
                  </a:lnTo>
                  <a:lnTo>
                    <a:pt x="13296" y="9334"/>
                  </a:lnTo>
                  <a:lnTo>
                    <a:pt x="14236" y="10731"/>
                  </a:lnTo>
                  <a:lnTo>
                    <a:pt x="14465" y="10274"/>
                  </a:lnTo>
                  <a:lnTo>
                    <a:pt x="15163" y="9804"/>
                  </a:lnTo>
                  <a:lnTo>
                    <a:pt x="15163" y="8864"/>
                  </a:lnTo>
                  <a:close/>
                </a:path>
                <a:path w="4276725" h="24764">
                  <a:moveTo>
                    <a:pt x="202082" y="11899"/>
                  </a:moveTo>
                  <a:lnTo>
                    <a:pt x="200926" y="10731"/>
                  </a:lnTo>
                  <a:lnTo>
                    <a:pt x="200685" y="11430"/>
                  </a:lnTo>
                  <a:lnTo>
                    <a:pt x="200215" y="12141"/>
                  </a:lnTo>
                  <a:lnTo>
                    <a:pt x="199986" y="12839"/>
                  </a:lnTo>
                  <a:lnTo>
                    <a:pt x="199758" y="13296"/>
                  </a:lnTo>
                  <a:lnTo>
                    <a:pt x="200456" y="13538"/>
                  </a:lnTo>
                  <a:lnTo>
                    <a:pt x="200926" y="14008"/>
                  </a:lnTo>
                  <a:lnTo>
                    <a:pt x="201383" y="13296"/>
                  </a:lnTo>
                  <a:lnTo>
                    <a:pt x="201625" y="12598"/>
                  </a:lnTo>
                  <a:lnTo>
                    <a:pt x="202082" y="11899"/>
                  </a:lnTo>
                  <a:close/>
                </a:path>
                <a:path w="4276725" h="24764">
                  <a:moveTo>
                    <a:pt x="222389" y="15633"/>
                  </a:moveTo>
                  <a:lnTo>
                    <a:pt x="221691" y="15405"/>
                  </a:lnTo>
                  <a:lnTo>
                    <a:pt x="220992" y="14935"/>
                  </a:lnTo>
                  <a:lnTo>
                    <a:pt x="220294" y="14706"/>
                  </a:lnTo>
                  <a:lnTo>
                    <a:pt x="219824" y="14465"/>
                  </a:lnTo>
                  <a:lnTo>
                    <a:pt x="219595" y="15163"/>
                  </a:lnTo>
                  <a:lnTo>
                    <a:pt x="219125" y="15633"/>
                  </a:lnTo>
                  <a:lnTo>
                    <a:pt x="219824" y="16103"/>
                  </a:lnTo>
                  <a:lnTo>
                    <a:pt x="220522" y="16332"/>
                  </a:lnTo>
                  <a:lnTo>
                    <a:pt x="221221" y="16802"/>
                  </a:lnTo>
                  <a:lnTo>
                    <a:pt x="221462" y="16332"/>
                  </a:lnTo>
                  <a:lnTo>
                    <a:pt x="221919" y="16103"/>
                  </a:lnTo>
                  <a:lnTo>
                    <a:pt x="222389" y="15633"/>
                  </a:lnTo>
                  <a:close/>
                </a:path>
                <a:path w="4276725" h="24764">
                  <a:moveTo>
                    <a:pt x="274662" y="5829"/>
                  </a:moveTo>
                  <a:lnTo>
                    <a:pt x="273964" y="5600"/>
                  </a:lnTo>
                  <a:lnTo>
                    <a:pt x="273265" y="5130"/>
                  </a:lnTo>
                  <a:lnTo>
                    <a:pt x="272567" y="4902"/>
                  </a:lnTo>
                  <a:lnTo>
                    <a:pt x="272097" y="4673"/>
                  </a:lnTo>
                  <a:lnTo>
                    <a:pt x="271868" y="5372"/>
                  </a:lnTo>
                  <a:lnTo>
                    <a:pt x="271399" y="5829"/>
                  </a:lnTo>
                  <a:lnTo>
                    <a:pt x="272097" y="6299"/>
                  </a:lnTo>
                  <a:lnTo>
                    <a:pt x="272796" y="6540"/>
                  </a:lnTo>
                  <a:lnTo>
                    <a:pt x="273494" y="6997"/>
                  </a:lnTo>
                  <a:lnTo>
                    <a:pt x="273964" y="6540"/>
                  </a:lnTo>
                  <a:lnTo>
                    <a:pt x="274434" y="6299"/>
                  </a:lnTo>
                  <a:lnTo>
                    <a:pt x="274662" y="5829"/>
                  </a:lnTo>
                  <a:close/>
                </a:path>
                <a:path w="4276725" h="24764">
                  <a:moveTo>
                    <a:pt x="382473" y="12839"/>
                  </a:moveTo>
                  <a:lnTo>
                    <a:pt x="381546" y="11430"/>
                  </a:lnTo>
                  <a:lnTo>
                    <a:pt x="381304" y="10731"/>
                  </a:lnTo>
                  <a:lnTo>
                    <a:pt x="381076" y="11201"/>
                  </a:lnTo>
                  <a:lnTo>
                    <a:pt x="380377" y="11671"/>
                  </a:lnTo>
                  <a:lnTo>
                    <a:pt x="380377" y="12598"/>
                  </a:lnTo>
                  <a:lnTo>
                    <a:pt x="381304" y="14008"/>
                  </a:lnTo>
                  <a:lnTo>
                    <a:pt x="382473" y="12839"/>
                  </a:lnTo>
                  <a:close/>
                </a:path>
                <a:path w="4276725" h="24764">
                  <a:moveTo>
                    <a:pt x="452716" y="23799"/>
                  </a:moveTo>
                  <a:lnTo>
                    <a:pt x="450380" y="21005"/>
                  </a:lnTo>
                  <a:lnTo>
                    <a:pt x="449681" y="21704"/>
                  </a:lnTo>
                  <a:lnTo>
                    <a:pt x="448983" y="22631"/>
                  </a:lnTo>
                  <a:lnTo>
                    <a:pt x="447586" y="24269"/>
                  </a:lnTo>
                  <a:lnTo>
                    <a:pt x="450151" y="23571"/>
                  </a:lnTo>
                  <a:lnTo>
                    <a:pt x="452716" y="23799"/>
                  </a:lnTo>
                  <a:close/>
                </a:path>
                <a:path w="4276725" h="24764">
                  <a:moveTo>
                    <a:pt x="470916" y="19138"/>
                  </a:moveTo>
                  <a:lnTo>
                    <a:pt x="470217" y="18440"/>
                  </a:lnTo>
                  <a:lnTo>
                    <a:pt x="469290" y="17741"/>
                  </a:lnTo>
                  <a:lnTo>
                    <a:pt x="467652" y="16332"/>
                  </a:lnTo>
                  <a:lnTo>
                    <a:pt x="468350" y="18897"/>
                  </a:lnTo>
                  <a:lnTo>
                    <a:pt x="468122" y="21475"/>
                  </a:lnTo>
                  <a:lnTo>
                    <a:pt x="470916" y="19138"/>
                  </a:lnTo>
                  <a:close/>
                </a:path>
                <a:path w="4276725" h="24764">
                  <a:moveTo>
                    <a:pt x="490524" y="12839"/>
                  </a:moveTo>
                  <a:lnTo>
                    <a:pt x="490296" y="12141"/>
                  </a:lnTo>
                  <a:lnTo>
                    <a:pt x="489356" y="10731"/>
                  </a:lnTo>
                  <a:lnTo>
                    <a:pt x="489127" y="11201"/>
                  </a:lnTo>
                  <a:lnTo>
                    <a:pt x="488416" y="11671"/>
                  </a:lnTo>
                  <a:lnTo>
                    <a:pt x="488416" y="12598"/>
                  </a:lnTo>
                  <a:lnTo>
                    <a:pt x="489356" y="14008"/>
                  </a:lnTo>
                  <a:lnTo>
                    <a:pt x="490524" y="12839"/>
                  </a:lnTo>
                  <a:close/>
                </a:path>
                <a:path w="4276725" h="24764">
                  <a:moveTo>
                    <a:pt x="516661" y="21932"/>
                  </a:moveTo>
                  <a:lnTo>
                    <a:pt x="515721" y="20535"/>
                  </a:lnTo>
                  <a:lnTo>
                    <a:pt x="515264" y="21005"/>
                  </a:lnTo>
                  <a:lnTo>
                    <a:pt x="514553" y="21475"/>
                  </a:lnTo>
                  <a:lnTo>
                    <a:pt x="514794" y="21704"/>
                  </a:lnTo>
                  <a:lnTo>
                    <a:pt x="514794" y="22402"/>
                  </a:lnTo>
                  <a:lnTo>
                    <a:pt x="515721" y="23799"/>
                  </a:lnTo>
                  <a:lnTo>
                    <a:pt x="515962" y="23342"/>
                  </a:lnTo>
                  <a:lnTo>
                    <a:pt x="516661" y="22872"/>
                  </a:lnTo>
                  <a:lnTo>
                    <a:pt x="516661" y="21932"/>
                  </a:lnTo>
                  <a:close/>
                </a:path>
                <a:path w="4276725" h="24764">
                  <a:moveTo>
                    <a:pt x="529958" y="21234"/>
                  </a:moveTo>
                  <a:lnTo>
                    <a:pt x="529259" y="21005"/>
                  </a:lnTo>
                  <a:lnTo>
                    <a:pt x="528789" y="20535"/>
                  </a:lnTo>
                  <a:lnTo>
                    <a:pt x="528332" y="21234"/>
                  </a:lnTo>
                  <a:lnTo>
                    <a:pt x="528091" y="21932"/>
                  </a:lnTo>
                  <a:lnTo>
                    <a:pt x="527621" y="22631"/>
                  </a:lnTo>
                  <a:lnTo>
                    <a:pt x="528091" y="23101"/>
                  </a:lnTo>
                  <a:lnTo>
                    <a:pt x="528332" y="23571"/>
                  </a:lnTo>
                  <a:lnTo>
                    <a:pt x="528789" y="23799"/>
                  </a:lnTo>
                  <a:lnTo>
                    <a:pt x="529031" y="23101"/>
                  </a:lnTo>
                  <a:lnTo>
                    <a:pt x="529501" y="22402"/>
                  </a:lnTo>
                  <a:lnTo>
                    <a:pt x="529729" y="21704"/>
                  </a:lnTo>
                  <a:lnTo>
                    <a:pt x="529958" y="21234"/>
                  </a:lnTo>
                  <a:close/>
                </a:path>
                <a:path w="4276725" h="24764">
                  <a:moveTo>
                    <a:pt x="590169" y="23799"/>
                  </a:moveTo>
                  <a:lnTo>
                    <a:pt x="588073" y="21005"/>
                  </a:lnTo>
                  <a:lnTo>
                    <a:pt x="587375" y="21704"/>
                  </a:lnTo>
                  <a:lnTo>
                    <a:pt x="586663" y="22631"/>
                  </a:lnTo>
                  <a:lnTo>
                    <a:pt x="585266" y="24269"/>
                  </a:lnTo>
                  <a:lnTo>
                    <a:pt x="587832" y="23571"/>
                  </a:lnTo>
                  <a:lnTo>
                    <a:pt x="590169" y="23799"/>
                  </a:lnTo>
                  <a:close/>
                </a:path>
                <a:path w="4276725" h="24764">
                  <a:moveTo>
                    <a:pt x="933450" y="18897"/>
                  </a:moveTo>
                  <a:lnTo>
                    <a:pt x="932281" y="17741"/>
                  </a:lnTo>
                  <a:lnTo>
                    <a:pt x="930871" y="18669"/>
                  </a:lnTo>
                  <a:lnTo>
                    <a:pt x="930173" y="18897"/>
                  </a:lnTo>
                  <a:lnTo>
                    <a:pt x="930643" y="19138"/>
                  </a:lnTo>
                  <a:lnTo>
                    <a:pt x="931113" y="19837"/>
                  </a:lnTo>
                  <a:lnTo>
                    <a:pt x="932040" y="19837"/>
                  </a:lnTo>
                  <a:lnTo>
                    <a:pt x="933450" y="18897"/>
                  </a:lnTo>
                  <a:close/>
                </a:path>
                <a:path w="4276725" h="24764">
                  <a:moveTo>
                    <a:pt x="943241" y="15633"/>
                  </a:moveTo>
                  <a:lnTo>
                    <a:pt x="942784" y="15405"/>
                  </a:lnTo>
                  <a:lnTo>
                    <a:pt x="942314" y="14706"/>
                  </a:lnTo>
                  <a:lnTo>
                    <a:pt x="941374" y="14706"/>
                  </a:lnTo>
                  <a:lnTo>
                    <a:pt x="939977" y="15633"/>
                  </a:lnTo>
                  <a:lnTo>
                    <a:pt x="941146" y="16802"/>
                  </a:lnTo>
                  <a:lnTo>
                    <a:pt x="941844" y="16573"/>
                  </a:lnTo>
                  <a:lnTo>
                    <a:pt x="943241" y="15633"/>
                  </a:lnTo>
                  <a:close/>
                </a:path>
                <a:path w="4276725" h="24764">
                  <a:moveTo>
                    <a:pt x="1123632" y="2565"/>
                  </a:moveTo>
                  <a:lnTo>
                    <a:pt x="1123162" y="2336"/>
                  </a:lnTo>
                  <a:lnTo>
                    <a:pt x="1122705" y="1638"/>
                  </a:lnTo>
                  <a:lnTo>
                    <a:pt x="1121765" y="1638"/>
                  </a:lnTo>
                  <a:lnTo>
                    <a:pt x="1120368" y="2565"/>
                  </a:lnTo>
                  <a:lnTo>
                    <a:pt x="1121537" y="3733"/>
                  </a:lnTo>
                  <a:lnTo>
                    <a:pt x="1122235" y="3505"/>
                  </a:lnTo>
                  <a:lnTo>
                    <a:pt x="1123632" y="2565"/>
                  </a:lnTo>
                  <a:close/>
                </a:path>
                <a:path w="4276725" h="24764">
                  <a:moveTo>
                    <a:pt x="1153033" y="2565"/>
                  </a:moveTo>
                  <a:lnTo>
                    <a:pt x="1151877" y="1397"/>
                  </a:lnTo>
                  <a:lnTo>
                    <a:pt x="1150467" y="2336"/>
                  </a:lnTo>
                  <a:lnTo>
                    <a:pt x="1149769" y="2565"/>
                  </a:lnTo>
                  <a:lnTo>
                    <a:pt x="1150239" y="2806"/>
                  </a:lnTo>
                  <a:lnTo>
                    <a:pt x="1150708" y="3505"/>
                  </a:lnTo>
                  <a:lnTo>
                    <a:pt x="1151636" y="3505"/>
                  </a:lnTo>
                  <a:lnTo>
                    <a:pt x="1153033" y="2565"/>
                  </a:lnTo>
                  <a:close/>
                </a:path>
                <a:path w="4276725" h="24764">
                  <a:moveTo>
                    <a:pt x="1175677" y="21234"/>
                  </a:moveTo>
                  <a:lnTo>
                    <a:pt x="1174978" y="21005"/>
                  </a:lnTo>
                  <a:lnTo>
                    <a:pt x="1174508" y="20535"/>
                  </a:lnTo>
                  <a:lnTo>
                    <a:pt x="1174038" y="21234"/>
                  </a:lnTo>
                  <a:lnTo>
                    <a:pt x="1173810" y="21932"/>
                  </a:lnTo>
                  <a:lnTo>
                    <a:pt x="1173340" y="22631"/>
                  </a:lnTo>
                  <a:lnTo>
                    <a:pt x="1173810" y="23101"/>
                  </a:lnTo>
                  <a:lnTo>
                    <a:pt x="1174038" y="23571"/>
                  </a:lnTo>
                  <a:lnTo>
                    <a:pt x="1174508" y="23799"/>
                  </a:lnTo>
                  <a:lnTo>
                    <a:pt x="1174737" y="23101"/>
                  </a:lnTo>
                  <a:lnTo>
                    <a:pt x="1175207" y="22402"/>
                  </a:lnTo>
                  <a:lnTo>
                    <a:pt x="1175448" y="21704"/>
                  </a:lnTo>
                  <a:lnTo>
                    <a:pt x="1175677" y="21234"/>
                  </a:lnTo>
                  <a:close/>
                </a:path>
                <a:path w="4276725" h="24764">
                  <a:moveTo>
                    <a:pt x="1369364" y="15633"/>
                  </a:moveTo>
                  <a:lnTo>
                    <a:pt x="1368894" y="15405"/>
                  </a:lnTo>
                  <a:lnTo>
                    <a:pt x="1368437" y="14706"/>
                  </a:lnTo>
                  <a:lnTo>
                    <a:pt x="1367497" y="14706"/>
                  </a:lnTo>
                  <a:lnTo>
                    <a:pt x="1366100" y="15633"/>
                  </a:lnTo>
                  <a:lnTo>
                    <a:pt x="1367269" y="16802"/>
                  </a:lnTo>
                  <a:lnTo>
                    <a:pt x="1367967" y="16573"/>
                  </a:lnTo>
                  <a:lnTo>
                    <a:pt x="1369364" y="15633"/>
                  </a:lnTo>
                  <a:close/>
                </a:path>
                <a:path w="4276725" h="24764">
                  <a:moveTo>
                    <a:pt x="1418145" y="8636"/>
                  </a:moveTo>
                  <a:lnTo>
                    <a:pt x="1416977" y="7467"/>
                  </a:lnTo>
                  <a:lnTo>
                    <a:pt x="1416735" y="8166"/>
                  </a:lnTo>
                  <a:lnTo>
                    <a:pt x="1416265" y="8864"/>
                  </a:lnTo>
                  <a:lnTo>
                    <a:pt x="1416037" y="9563"/>
                  </a:lnTo>
                  <a:lnTo>
                    <a:pt x="1415808" y="10033"/>
                  </a:lnTo>
                  <a:lnTo>
                    <a:pt x="1416507" y="10274"/>
                  </a:lnTo>
                  <a:lnTo>
                    <a:pt x="1416977" y="10731"/>
                  </a:lnTo>
                  <a:lnTo>
                    <a:pt x="1417434" y="10033"/>
                  </a:lnTo>
                  <a:lnTo>
                    <a:pt x="1417675" y="9334"/>
                  </a:lnTo>
                  <a:lnTo>
                    <a:pt x="1418145" y="8636"/>
                  </a:lnTo>
                  <a:close/>
                </a:path>
                <a:path w="4276725" h="24764">
                  <a:moveTo>
                    <a:pt x="1434477" y="8636"/>
                  </a:moveTo>
                  <a:lnTo>
                    <a:pt x="1433309" y="7467"/>
                  </a:lnTo>
                  <a:lnTo>
                    <a:pt x="1433068" y="8166"/>
                  </a:lnTo>
                  <a:lnTo>
                    <a:pt x="1432610" y="8864"/>
                  </a:lnTo>
                  <a:lnTo>
                    <a:pt x="1432369" y="9563"/>
                  </a:lnTo>
                  <a:lnTo>
                    <a:pt x="1432140" y="10033"/>
                  </a:lnTo>
                  <a:lnTo>
                    <a:pt x="1432839" y="10274"/>
                  </a:lnTo>
                  <a:lnTo>
                    <a:pt x="1433309" y="10731"/>
                  </a:lnTo>
                  <a:lnTo>
                    <a:pt x="1433779" y="10033"/>
                  </a:lnTo>
                  <a:lnTo>
                    <a:pt x="1434007" y="9334"/>
                  </a:lnTo>
                  <a:lnTo>
                    <a:pt x="1434477" y="8636"/>
                  </a:lnTo>
                  <a:close/>
                </a:path>
                <a:path w="4276725" h="24764">
                  <a:moveTo>
                    <a:pt x="1437741" y="1638"/>
                  </a:moveTo>
                  <a:lnTo>
                    <a:pt x="1437043" y="1397"/>
                  </a:lnTo>
                  <a:lnTo>
                    <a:pt x="1436573" y="939"/>
                  </a:lnTo>
                  <a:lnTo>
                    <a:pt x="1436103" y="1638"/>
                  </a:lnTo>
                  <a:lnTo>
                    <a:pt x="1435874" y="2336"/>
                  </a:lnTo>
                  <a:lnTo>
                    <a:pt x="1435404" y="3035"/>
                  </a:lnTo>
                  <a:lnTo>
                    <a:pt x="1436573" y="4203"/>
                  </a:lnTo>
                  <a:lnTo>
                    <a:pt x="1436814" y="3505"/>
                  </a:lnTo>
                  <a:lnTo>
                    <a:pt x="1437271" y="2806"/>
                  </a:lnTo>
                  <a:lnTo>
                    <a:pt x="1437513" y="2095"/>
                  </a:lnTo>
                  <a:lnTo>
                    <a:pt x="1437741" y="1638"/>
                  </a:lnTo>
                  <a:close/>
                </a:path>
                <a:path w="4276725" h="24764">
                  <a:moveTo>
                    <a:pt x="1448943" y="10731"/>
                  </a:moveTo>
                  <a:lnTo>
                    <a:pt x="1446606" y="7937"/>
                  </a:lnTo>
                  <a:lnTo>
                    <a:pt x="1445907" y="8636"/>
                  </a:lnTo>
                  <a:lnTo>
                    <a:pt x="1445209" y="9563"/>
                  </a:lnTo>
                  <a:lnTo>
                    <a:pt x="1443812" y="11201"/>
                  </a:lnTo>
                  <a:lnTo>
                    <a:pt x="1446377" y="10502"/>
                  </a:lnTo>
                  <a:lnTo>
                    <a:pt x="1448943" y="10731"/>
                  </a:lnTo>
                  <a:close/>
                </a:path>
                <a:path w="4276725" h="24764">
                  <a:moveTo>
                    <a:pt x="1598764" y="5829"/>
                  </a:moveTo>
                  <a:lnTo>
                    <a:pt x="1598523" y="5600"/>
                  </a:lnTo>
                  <a:lnTo>
                    <a:pt x="1598066" y="4902"/>
                  </a:lnTo>
                  <a:lnTo>
                    <a:pt x="1596898" y="4902"/>
                  </a:lnTo>
                  <a:lnTo>
                    <a:pt x="1595488" y="5829"/>
                  </a:lnTo>
                  <a:lnTo>
                    <a:pt x="1595958" y="6070"/>
                  </a:lnTo>
                  <a:lnTo>
                    <a:pt x="1596428" y="6769"/>
                  </a:lnTo>
                  <a:lnTo>
                    <a:pt x="1597367" y="6769"/>
                  </a:lnTo>
                  <a:lnTo>
                    <a:pt x="1598764" y="5829"/>
                  </a:lnTo>
                  <a:close/>
                </a:path>
                <a:path w="4276725" h="24764">
                  <a:moveTo>
                    <a:pt x="1831657" y="15633"/>
                  </a:moveTo>
                  <a:lnTo>
                    <a:pt x="1830489" y="14465"/>
                  </a:lnTo>
                  <a:lnTo>
                    <a:pt x="1829092" y="15405"/>
                  </a:lnTo>
                  <a:lnTo>
                    <a:pt x="1828393" y="15633"/>
                  </a:lnTo>
                  <a:lnTo>
                    <a:pt x="1828863" y="15875"/>
                  </a:lnTo>
                  <a:lnTo>
                    <a:pt x="1829320" y="16573"/>
                  </a:lnTo>
                  <a:lnTo>
                    <a:pt x="1830260" y="16573"/>
                  </a:lnTo>
                  <a:lnTo>
                    <a:pt x="1831657" y="15633"/>
                  </a:lnTo>
                  <a:close/>
                </a:path>
                <a:path w="4276725" h="24764">
                  <a:moveTo>
                    <a:pt x="1838185" y="9105"/>
                  </a:moveTo>
                  <a:lnTo>
                    <a:pt x="1837486" y="8636"/>
                  </a:lnTo>
                  <a:lnTo>
                    <a:pt x="1836788" y="8407"/>
                  </a:lnTo>
                  <a:lnTo>
                    <a:pt x="1836089" y="7937"/>
                  </a:lnTo>
                  <a:lnTo>
                    <a:pt x="1834921" y="9105"/>
                  </a:lnTo>
                  <a:lnTo>
                    <a:pt x="1835619" y="9334"/>
                  </a:lnTo>
                  <a:lnTo>
                    <a:pt x="1836318" y="9804"/>
                  </a:lnTo>
                  <a:lnTo>
                    <a:pt x="1837029" y="10033"/>
                  </a:lnTo>
                  <a:lnTo>
                    <a:pt x="1837486" y="10274"/>
                  </a:lnTo>
                  <a:lnTo>
                    <a:pt x="1837728" y="9563"/>
                  </a:lnTo>
                  <a:lnTo>
                    <a:pt x="1838185" y="9105"/>
                  </a:lnTo>
                  <a:close/>
                </a:path>
                <a:path w="4276725" h="24764">
                  <a:moveTo>
                    <a:pt x="1873656" y="8636"/>
                  </a:moveTo>
                  <a:lnTo>
                    <a:pt x="1872500" y="7467"/>
                  </a:lnTo>
                  <a:lnTo>
                    <a:pt x="1872259" y="8166"/>
                  </a:lnTo>
                  <a:lnTo>
                    <a:pt x="1871789" y="8864"/>
                  </a:lnTo>
                  <a:lnTo>
                    <a:pt x="1871560" y="9563"/>
                  </a:lnTo>
                  <a:lnTo>
                    <a:pt x="1871332" y="10033"/>
                  </a:lnTo>
                  <a:lnTo>
                    <a:pt x="1872030" y="10274"/>
                  </a:lnTo>
                  <a:lnTo>
                    <a:pt x="1872500" y="10731"/>
                  </a:lnTo>
                  <a:lnTo>
                    <a:pt x="1872957" y="10033"/>
                  </a:lnTo>
                  <a:lnTo>
                    <a:pt x="1873199" y="9334"/>
                  </a:lnTo>
                  <a:lnTo>
                    <a:pt x="1873656" y="8636"/>
                  </a:lnTo>
                  <a:close/>
                </a:path>
                <a:path w="4276725" h="24764">
                  <a:moveTo>
                    <a:pt x="1879968" y="12141"/>
                  </a:moveTo>
                  <a:lnTo>
                    <a:pt x="1879028" y="10731"/>
                  </a:lnTo>
                  <a:lnTo>
                    <a:pt x="1877860" y="11899"/>
                  </a:lnTo>
                  <a:lnTo>
                    <a:pt x="1878799" y="13296"/>
                  </a:lnTo>
                  <a:lnTo>
                    <a:pt x="1879028" y="14008"/>
                  </a:lnTo>
                  <a:lnTo>
                    <a:pt x="1879269" y="13538"/>
                  </a:lnTo>
                  <a:lnTo>
                    <a:pt x="1879968" y="13068"/>
                  </a:lnTo>
                  <a:lnTo>
                    <a:pt x="1879968" y="12141"/>
                  </a:lnTo>
                  <a:close/>
                </a:path>
                <a:path w="4276725" h="24764">
                  <a:moveTo>
                    <a:pt x="1897468" y="5130"/>
                  </a:moveTo>
                  <a:lnTo>
                    <a:pt x="1896770" y="2565"/>
                  </a:lnTo>
                  <a:lnTo>
                    <a:pt x="1896999" y="0"/>
                  </a:lnTo>
                  <a:lnTo>
                    <a:pt x="1894192" y="2336"/>
                  </a:lnTo>
                  <a:lnTo>
                    <a:pt x="1894903" y="3035"/>
                  </a:lnTo>
                  <a:lnTo>
                    <a:pt x="1895830" y="3733"/>
                  </a:lnTo>
                  <a:lnTo>
                    <a:pt x="1897468" y="5130"/>
                  </a:lnTo>
                  <a:close/>
                </a:path>
                <a:path w="4276725" h="24764">
                  <a:moveTo>
                    <a:pt x="1916366" y="12839"/>
                  </a:moveTo>
                  <a:lnTo>
                    <a:pt x="1915439" y="11430"/>
                  </a:lnTo>
                  <a:lnTo>
                    <a:pt x="1915198" y="10731"/>
                  </a:lnTo>
                  <a:lnTo>
                    <a:pt x="1914969" y="11201"/>
                  </a:lnTo>
                  <a:lnTo>
                    <a:pt x="1914271" y="11671"/>
                  </a:lnTo>
                  <a:lnTo>
                    <a:pt x="1914271" y="12598"/>
                  </a:lnTo>
                  <a:lnTo>
                    <a:pt x="1915198" y="14008"/>
                  </a:lnTo>
                  <a:lnTo>
                    <a:pt x="1916366" y="12839"/>
                  </a:lnTo>
                  <a:close/>
                </a:path>
                <a:path w="4276725" h="24764">
                  <a:moveTo>
                    <a:pt x="1917763" y="23799"/>
                  </a:moveTo>
                  <a:lnTo>
                    <a:pt x="1915439" y="21005"/>
                  </a:lnTo>
                  <a:lnTo>
                    <a:pt x="1914728" y="21704"/>
                  </a:lnTo>
                  <a:lnTo>
                    <a:pt x="1914029" y="22631"/>
                  </a:lnTo>
                  <a:lnTo>
                    <a:pt x="1912632" y="24269"/>
                  </a:lnTo>
                  <a:lnTo>
                    <a:pt x="1915198" y="23571"/>
                  </a:lnTo>
                  <a:lnTo>
                    <a:pt x="1917763" y="23799"/>
                  </a:lnTo>
                  <a:close/>
                </a:path>
                <a:path w="4276725" h="24764">
                  <a:moveTo>
                    <a:pt x="1966772" y="698"/>
                  </a:moveTo>
                  <a:lnTo>
                    <a:pt x="1964436" y="1397"/>
                  </a:lnTo>
                  <a:lnTo>
                    <a:pt x="1961870" y="1168"/>
                  </a:lnTo>
                  <a:lnTo>
                    <a:pt x="1963978" y="3962"/>
                  </a:lnTo>
                  <a:lnTo>
                    <a:pt x="1964677" y="3263"/>
                  </a:lnTo>
                  <a:lnTo>
                    <a:pt x="1965375" y="2336"/>
                  </a:lnTo>
                  <a:lnTo>
                    <a:pt x="1966772" y="698"/>
                  </a:lnTo>
                  <a:close/>
                </a:path>
                <a:path w="4276725" h="24764">
                  <a:moveTo>
                    <a:pt x="2021141" y="8636"/>
                  </a:moveTo>
                  <a:lnTo>
                    <a:pt x="2019985" y="7467"/>
                  </a:lnTo>
                  <a:lnTo>
                    <a:pt x="2019744" y="8166"/>
                  </a:lnTo>
                  <a:lnTo>
                    <a:pt x="2019274" y="8864"/>
                  </a:lnTo>
                  <a:lnTo>
                    <a:pt x="2019046" y="9563"/>
                  </a:lnTo>
                  <a:lnTo>
                    <a:pt x="2018817" y="10033"/>
                  </a:lnTo>
                  <a:lnTo>
                    <a:pt x="2019515" y="10274"/>
                  </a:lnTo>
                  <a:lnTo>
                    <a:pt x="2019985" y="10731"/>
                  </a:lnTo>
                  <a:lnTo>
                    <a:pt x="2020443" y="10033"/>
                  </a:lnTo>
                  <a:lnTo>
                    <a:pt x="2020684" y="9334"/>
                  </a:lnTo>
                  <a:lnTo>
                    <a:pt x="2021141" y="8636"/>
                  </a:lnTo>
                  <a:close/>
                </a:path>
                <a:path w="4276725" h="24764">
                  <a:moveTo>
                    <a:pt x="2126627" y="9105"/>
                  </a:moveTo>
                  <a:lnTo>
                    <a:pt x="2125929" y="8864"/>
                  </a:lnTo>
                  <a:lnTo>
                    <a:pt x="2125230" y="8407"/>
                  </a:lnTo>
                  <a:lnTo>
                    <a:pt x="2124532" y="8166"/>
                  </a:lnTo>
                  <a:lnTo>
                    <a:pt x="2124062" y="7937"/>
                  </a:lnTo>
                  <a:lnTo>
                    <a:pt x="2123821" y="8636"/>
                  </a:lnTo>
                  <a:lnTo>
                    <a:pt x="2123363" y="9105"/>
                  </a:lnTo>
                  <a:lnTo>
                    <a:pt x="2124062" y="9563"/>
                  </a:lnTo>
                  <a:lnTo>
                    <a:pt x="2124760" y="9804"/>
                  </a:lnTo>
                  <a:lnTo>
                    <a:pt x="2125459" y="10274"/>
                  </a:lnTo>
                  <a:lnTo>
                    <a:pt x="2126627" y="9105"/>
                  </a:lnTo>
                  <a:close/>
                </a:path>
                <a:path w="4276725" h="24764">
                  <a:moveTo>
                    <a:pt x="2156498" y="21475"/>
                  </a:moveTo>
                  <a:lnTo>
                    <a:pt x="2155799" y="18897"/>
                  </a:lnTo>
                  <a:lnTo>
                    <a:pt x="2156028" y="16573"/>
                  </a:lnTo>
                  <a:lnTo>
                    <a:pt x="2153234" y="18669"/>
                  </a:lnTo>
                  <a:lnTo>
                    <a:pt x="2153932" y="19367"/>
                  </a:lnTo>
                  <a:lnTo>
                    <a:pt x="2154859" y="20066"/>
                  </a:lnTo>
                  <a:lnTo>
                    <a:pt x="2156498" y="21475"/>
                  </a:lnTo>
                  <a:close/>
                </a:path>
                <a:path w="4276725" h="24764">
                  <a:moveTo>
                    <a:pt x="2185428" y="18897"/>
                  </a:moveTo>
                  <a:lnTo>
                    <a:pt x="2184730" y="18440"/>
                  </a:lnTo>
                  <a:lnTo>
                    <a:pt x="2184031" y="18199"/>
                  </a:lnTo>
                  <a:lnTo>
                    <a:pt x="2183333" y="17741"/>
                  </a:lnTo>
                  <a:lnTo>
                    <a:pt x="2183104" y="18199"/>
                  </a:lnTo>
                  <a:lnTo>
                    <a:pt x="2182634" y="18669"/>
                  </a:lnTo>
                  <a:lnTo>
                    <a:pt x="2182164" y="18897"/>
                  </a:lnTo>
                  <a:lnTo>
                    <a:pt x="2182863" y="19138"/>
                  </a:lnTo>
                  <a:lnTo>
                    <a:pt x="2183561" y="19608"/>
                  </a:lnTo>
                  <a:lnTo>
                    <a:pt x="2184273" y="19837"/>
                  </a:lnTo>
                  <a:lnTo>
                    <a:pt x="2184730" y="20066"/>
                  </a:lnTo>
                  <a:lnTo>
                    <a:pt x="2184971" y="19367"/>
                  </a:lnTo>
                  <a:lnTo>
                    <a:pt x="2185428" y="18897"/>
                  </a:lnTo>
                  <a:close/>
                </a:path>
                <a:path w="4276725" h="24764">
                  <a:moveTo>
                    <a:pt x="2209469" y="7467"/>
                  </a:moveTo>
                  <a:lnTo>
                    <a:pt x="2207133" y="4673"/>
                  </a:lnTo>
                  <a:lnTo>
                    <a:pt x="2206434" y="5372"/>
                  </a:lnTo>
                  <a:lnTo>
                    <a:pt x="2205736" y="6299"/>
                  </a:lnTo>
                  <a:lnTo>
                    <a:pt x="2204339" y="7937"/>
                  </a:lnTo>
                  <a:lnTo>
                    <a:pt x="2206904" y="7239"/>
                  </a:lnTo>
                  <a:lnTo>
                    <a:pt x="2209469" y="7467"/>
                  </a:lnTo>
                  <a:close/>
                </a:path>
                <a:path w="4276725" h="24764">
                  <a:moveTo>
                    <a:pt x="2215070" y="2565"/>
                  </a:moveTo>
                  <a:lnTo>
                    <a:pt x="2214600" y="2336"/>
                  </a:lnTo>
                  <a:lnTo>
                    <a:pt x="2214143" y="1638"/>
                  </a:lnTo>
                  <a:lnTo>
                    <a:pt x="2213203" y="1638"/>
                  </a:lnTo>
                  <a:lnTo>
                    <a:pt x="2211806" y="2565"/>
                  </a:lnTo>
                  <a:lnTo>
                    <a:pt x="2212276" y="2806"/>
                  </a:lnTo>
                  <a:lnTo>
                    <a:pt x="2212733" y="3505"/>
                  </a:lnTo>
                  <a:lnTo>
                    <a:pt x="2213673" y="3505"/>
                  </a:lnTo>
                  <a:lnTo>
                    <a:pt x="2215070" y="2565"/>
                  </a:lnTo>
                  <a:close/>
                </a:path>
                <a:path w="4276725" h="24764">
                  <a:moveTo>
                    <a:pt x="2244471" y="18897"/>
                  </a:moveTo>
                  <a:lnTo>
                    <a:pt x="2244013" y="18669"/>
                  </a:lnTo>
                  <a:lnTo>
                    <a:pt x="2243544" y="17970"/>
                  </a:lnTo>
                  <a:lnTo>
                    <a:pt x="2242604" y="17970"/>
                  </a:lnTo>
                  <a:lnTo>
                    <a:pt x="2241207" y="18897"/>
                  </a:lnTo>
                  <a:lnTo>
                    <a:pt x="2242375" y="20066"/>
                  </a:lnTo>
                  <a:lnTo>
                    <a:pt x="2243074" y="19837"/>
                  </a:lnTo>
                  <a:lnTo>
                    <a:pt x="2244471" y="18897"/>
                  </a:lnTo>
                  <a:close/>
                </a:path>
                <a:path w="4276725" h="24764">
                  <a:moveTo>
                    <a:pt x="2254745" y="24739"/>
                  </a:moveTo>
                  <a:lnTo>
                    <a:pt x="2254046" y="22402"/>
                  </a:lnTo>
                  <a:lnTo>
                    <a:pt x="2254275" y="19837"/>
                  </a:lnTo>
                  <a:lnTo>
                    <a:pt x="2251481" y="21932"/>
                  </a:lnTo>
                  <a:lnTo>
                    <a:pt x="2252180" y="22631"/>
                  </a:lnTo>
                  <a:lnTo>
                    <a:pt x="2253107" y="23342"/>
                  </a:lnTo>
                  <a:lnTo>
                    <a:pt x="2254745" y="24739"/>
                  </a:lnTo>
                  <a:close/>
                </a:path>
                <a:path w="4276725" h="24764">
                  <a:moveTo>
                    <a:pt x="2270849" y="4203"/>
                  </a:moveTo>
                  <a:lnTo>
                    <a:pt x="2268512" y="4203"/>
                  </a:lnTo>
                  <a:lnTo>
                    <a:pt x="2267572" y="5130"/>
                  </a:lnTo>
                  <a:lnTo>
                    <a:pt x="2267572" y="7467"/>
                  </a:lnTo>
                  <a:lnTo>
                    <a:pt x="2269680" y="7696"/>
                  </a:lnTo>
                  <a:lnTo>
                    <a:pt x="2270849" y="6540"/>
                  </a:lnTo>
                  <a:lnTo>
                    <a:pt x="2270849" y="4203"/>
                  </a:lnTo>
                  <a:close/>
                </a:path>
                <a:path w="4276725" h="24764">
                  <a:moveTo>
                    <a:pt x="2289746" y="8864"/>
                  </a:moveTo>
                  <a:lnTo>
                    <a:pt x="2288819" y="7467"/>
                  </a:lnTo>
                  <a:lnTo>
                    <a:pt x="2287651" y="8636"/>
                  </a:lnTo>
                  <a:lnTo>
                    <a:pt x="2288108" y="9334"/>
                  </a:lnTo>
                  <a:lnTo>
                    <a:pt x="2288349" y="10033"/>
                  </a:lnTo>
                  <a:lnTo>
                    <a:pt x="2288819" y="10731"/>
                  </a:lnTo>
                  <a:lnTo>
                    <a:pt x="2289048" y="10274"/>
                  </a:lnTo>
                  <a:lnTo>
                    <a:pt x="2289746" y="9804"/>
                  </a:lnTo>
                  <a:lnTo>
                    <a:pt x="2289746" y="8864"/>
                  </a:lnTo>
                  <a:close/>
                </a:path>
                <a:path w="4276725" h="24764">
                  <a:moveTo>
                    <a:pt x="2297442" y="5130"/>
                  </a:moveTo>
                  <a:lnTo>
                    <a:pt x="2296744" y="2565"/>
                  </a:lnTo>
                  <a:lnTo>
                    <a:pt x="2296985" y="0"/>
                  </a:lnTo>
                  <a:lnTo>
                    <a:pt x="2294178" y="2336"/>
                  </a:lnTo>
                  <a:lnTo>
                    <a:pt x="2294877" y="3035"/>
                  </a:lnTo>
                  <a:lnTo>
                    <a:pt x="2295817" y="3733"/>
                  </a:lnTo>
                  <a:lnTo>
                    <a:pt x="2297442" y="5130"/>
                  </a:lnTo>
                  <a:close/>
                </a:path>
                <a:path w="4276725" h="24764">
                  <a:moveTo>
                    <a:pt x="2349487" y="22174"/>
                  </a:moveTo>
                  <a:lnTo>
                    <a:pt x="2349017" y="21932"/>
                  </a:lnTo>
                  <a:lnTo>
                    <a:pt x="2348560" y="21234"/>
                  </a:lnTo>
                  <a:lnTo>
                    <a:pt x="2347620" y="21234"/>
                  </a:lnTo>
                  <a:lnTo>
                    <a:pt x="2346223" y="22174"/>
                  </a:lnTo>
                  <a:lnTo>
                    <a:pt x="2346693" y="22402"/>
                  </a:lnTo>
                  <a:lnTo>
                    <a:pt x="2347150" y="23101"/>
                  </a:lnTo>
                  <a:lnTo>
                    <a:pt x="2348090" y="23101"/>
                  </a:lnTo>
                  <a:lnTo>
                    <a:pt x="2349487" y="22174"/>
                  </a:lnTo>
                  <a:close/>
                </a:path>
                <a:path w="4276725" h="24764">
                  <a:moveTo>
                    <a:pt x="2368385" y="12141"/>
                  </a:moveTo>
                  <a:lnTo>
                    <a:pt x="2367457" y="10731"/>
                  </a:lnTo>
                  <a:lnTo>
                    <a:pt x="2366289" y="11899"/>
                  </a:lnTo>
                  <a:lnTo>
                    <a:pt x="2366759" y="12598"/>
                  </a:lnTo>
                  <a:lnTo>
                    <a:pt x="2366988" y="13296"/>
                  </a:lnTo>
                  <a:lnTo>
                    <a:pt x="2367457" y="14008"/>
                  </a:lnTo>
                  <a:lnTo>
                    <a:pt x="2367686" y="13538"/>
                  </a:lnTo>
                  <a:lnTo>
                    <a:pt x="2368385" y="13068"/>
                  </a:lnTo>
                  <a:lnTo>
                    <a:pt x="2368385" y="12141"/>
                  </a:lnTo>
                  <a:close/>
                </a:path>
                <a:path w="4276725" h="24764">
                  <a:moveTo>
                    <a:pt x="2487866" y="20535"/>
                  </a:moveTo>
                  <a:lnTo>
                    <a:pt x="2485771" y="17741"/>
                  </a:lnTo>
                  <a:lnTo>
                    <a:pt x="2485072" y="18440"/>
                  </a:lnTo>
                  <a:lnTo>
                    <a:pt x="2484374" y="19367"/>
                  </a:lnTo>
                  <a:lnTo>
                    <a:pt x="2482977" y="21005"/>
                  </a:lnTo>
                  <a:lnTo>
                    <a:pt x="2485542" y="20307"/>
                  </a:lnTo>
                  <a:lnTo>
                    <a:pt x="2487866" y="20535"/>
                  </a:lnTo>
                  <a:close/>
                </a:path>
                <a:path w="4276725" h="24764">
                  <a:moveTo>
                    <a:pt x="3253295" y="8864"/>
                  </a:moveTo>
                  <a:lnTo>
                    <a:pt x="3252368" y="7467"/>
                  </a:lnTo>
                  <a:lnTo>
                    <a:pt x="3252139" y="7937"/>
                  </a:lnTo>
                  <a:lnTo>
                    <a:pt x="3251200" y="8407"/>
                  </a:lnTo>
                  <a:lnTo>
                    <a:pt x="3251441" y="8636"/>
                  </a:lnTo>
                  <a:lnTo>
                    <a:pt x="3251441" y="9334"/>
                  </a:lnTo>
                  <a:lnTo>
                    <a:pt x="3252368" y="10731"/>
                  </a:lnTo>
                  <a:lnTo>
                    <a:pt x="3252597" y="10274"/>
                  </a:lnTo>
                  <a:lnTo>
                    <a:pt x="3253295" y="9804"/>
                  </a:lnTo>
                  <a:lnTo>
                    <a:pt x="3253295" y="8864"/>
                  </a:lnTo>
                  <a:close/>
                </a:path>
                <a:path w="4276725" h="24764">
                  <a:moveTo>
                    <a:pt x="3306508" y="22174"/>
                  </a:moveTo>
                  <a:lnTo>
                    <a:pt x="3305340" y="21005"/>
                  </a:lnTo>
                  <a:lnTo>
                    <a:pt x="3303943" y="21932"/>
                  </a:lnTo>
                  <a:lnTo>
                    <a:pt x="3303244" y="22174"/>
                  </a:lnTo>
                  <a:lnTo>
                    <a:pt x="3303714" y="22402"/>
                  </a:lnTo>
                  <a:lnTo>
                    <a:pt x="3304171" y="23101"/>
                  </a:lnTo>
                  <a:lnTo>
                    <a:pt x="3305111" y="23101"/>
                  </a:lnTo>
                  <a:lnTo>
                    <a:pt x="3306508" y="22174"/>
                  </a:lnTo>
                  <a:close/>
                </a:path>
                <a:path w="4276725" h="24764">
                  <a:moveTo>
                    <a:pt x="3355746" y="18897"/>
                  </a:moveTo>
                  <a:lnTo>
                    <a:pt x="3354578" y="17741"/>
                  </a:lnTo>
                  <a:lnTo>
                    <a:pt x="3353181" y="18669"/>
                  </a:lnTo>
                  <a:lnTo>
                    <a:pt x="3352482" y="18897"/>
                  </a:lnTo>
                  <a:lnTo>
                    <a:pt x="3352952" y="19138"/>
                  </a:lnTo>
                  <a:lnTo>
                    <a:pt x="3353409" y="19837"/>
                  </a:lnTo>
                  <a:lnTo>
                    <a:pt x="3354349" y="19837"/>
                  </a:lnTo>
                  <a:lnTo>
                    <a:pt x="3355746" y="18897"/>
                  </a:lnTo>
                  <a:close/>
                </a:path>
                <a:path w="4276725" h="24764">
                  <a:moveTo>
                    <a:pt x="3436963" y="8864"/>
                  </a:moveTo>
                  <a:lnTo>
                    <a:pt x="3436023" y="7467"/>
                  </a:lnTo>
                  <a:lnTo>
                    <a:pt x="3434854" y="8636"/>
                  </a:lnTo>
                  <a:lnTo>
                    <a:pt x="3435096" y="9334"/>
                  </a:lnTo>
                  <a:lnTo>
                    <a:pt x="3436023" y="10731"/>
                  </a:lnTo>
                  <a:lnTo>
                    <a:pt x="3436251" y="10274"/>
                  </a:lnTo>
                  <a:lnTo>
                    <a:pt x="3436963" y="9804"/>
                  </a:lnTo>
                  <a:lnTo>
                    <a:pt x="3436963" y="8864"/>
                  </a:lnTo>
                  <a:close/>
                </a:path>
                <a:path w="4276725" h="24764">
                  <a:moveTo>
                    <a:pt x="3620376" y="2336"/>
                  </a:moveTo>
                  <a:lnTo>
                    <a:pt x="3619449" y="939"/>
                  </a:lnTo>
                  <a:lnTo>
                    <a:pt x="3619208" y="1397"/>
                  </a:lnTo>
                  <a:lnTo>
                    <a:pt x="3618509" y="1866"/>
                  </a:lnTo>
                  <a:lnTo>
                    <a:pt x="3618509" y="2806"/>
                  </a:lnTo>
                  <a:lnTo>
                    <a:pt x="3619449" y="4203"/>
                  </a:lnTo>
                  <a:lnTo>
                    <a:pt x="3619677" y="3733"/>
                  </a:lnTo>
                  <a:lnTo>
                    <a:pt x="3620376" y="3263"/>
                  </a:lnTo>
                  <a:lnTo>
                    <a:pt x="3620376" y="2336"/>
                  </a:lnTo>
                  <a:close/>
                </a:path>
                <a:path w="4276725" h="24764">
                  <a:moveTo>
                    <a:pt x="3836936" y="6299"/>
                  </a:moveTo>
                  <a:lnTo>
                    <a:pt x="3836708" y="5600"/>
                  </a:lnTo>
                  <a:lnTo>
                    <a:pt x="3835768" y="4203"/>
                  </a:lnTo>
                  <a:lnTo>
                    <a:pt x="3835539" y="4673"/>
                  </a:lnTo>
                  <a:lnTo>
                    <a:pt x="3834841" y="5130"/>
                  </a:lnTo>
                  <a:lnTo>
                    <a:pt x="3834841" y="6070"/>
                  </a:lnTo>
                  <a:lnTo>
                    <a:pt x="3835768" y="7467"/>
                  </a:lnTo>
                  <a:lnTo>
                    <a:pt x="3836936" y="6299"/>
                  </a:lnTo>
                  <a:close/>
                </a:path>
                <a:path w="4276725" h="24764">
                  <a:moveTo>
                    <a:pt x="3902989" y="2565"/>
                  </a:moveTo>
                  <a:lnTo>
                    <a:pt x="3902748" y="2336"/>
                  </a:lnTo>
                  <a:lnTo>
                    <a:pt x="3902278" y="1638"/>
                  </a:lnTo>
                  <a:lnTo>
                    <a:pt x="3901109" y="1638"/>
                  </a:lnTo>
                  <a:lnTo>
                    <a:pt x="3899712" y="2565"/>
                  </a:lnTo>
                  <a:lnTo>
                    <a:pt x="3900182" y="2806"/>
                  </a:lnTo>
                  <a:lnTo>
                    <a:pt x="3900652" y="3505"/>
                  </a:lnTo>
                  <a:lnTo>
                    <a:pt x="3901579" y="3505"/>
                  </a:lnTo>
                  <a:lnTo>
                    <a:pt x="3902989" y="2565"/>
                  </a:lnTo>
                  <a:close/>
                </a:path>
                <a:path w="4276725" h="24764">
                  <a:moveTo>
                    <a:pt x="3921887" y="12141"/>
                  </a:moveTo>
                  <a:lnTo>
                    <a:pt x="3920947" y="10731"/>
                  </a:lnTo>
                  <a:lnTo>
                    <a:pt x="3920718" y="11201"/>
                  </a:lnTo>
                  <a:lnTo>
                    <a:pt x="3920020" y="11671"/>
                  </a:lnTo>
                  <a:lnTo>
                    <a:pt x="3920020" y="12598"/>
                  </a:lnTo>
                  <a:lnTo>
                    <a:pt x="3920947" y="14008"/>
                  </a:lnTo>
                  <a:lnTo>
                    <a:pt x="3921188" y="13538"/>
                  </a:lnTo>
                  <a:lnTo>
                    <a:pt x="3921887" y="13068"/>
                  </a:lnTo>
                  <a:lnTo>
                    <a:pt x="3921887" y="12141"/>
                  </a:lnTo>
                  <a:close/>
                </a:path>
                <a:path w="4276725" h="24764">
                  <a:moveTo>
                    <a:pt x="4004500" y="14008"/>
                  </a:moveTo>
                  <a:lnTo>
                    <a:pt x="4002392" y="14008"/>
                  </a:lnTo>
                  <a:lnTo>
                    <a:pt x="4001224" y="15163"/>
                  </a:lnTo>
                  <a:lnTo>
                    <a:pt x="4001224" y="17272"/>
                  </a:lnTo>
                  <a:lnTo>
                    <a:pt x="3999598" y="17741"/>
                  </a:lnTo>
                  <a:lnTo>
                    <a:pt x="3997261" y="17500"/>
                  </a:lnTo>
                  <a:lnTo>
                    <a:pt x="3999357" y="20307"/>
                  </a:lnTo>
                  <a:lnTo>
                    <a:pt x="4000068" y="19608"/>
                  </a:lnTo>
                  <a:lnTo>
                    <a:pt x="4000766" y="18669"/>
                  </a:lnTo>
                  <a:lnTo>
                    <a:pt x="4001947" y="17272"/>
                  </a:lnTo>
                  <a:lnTo>
                    <a:pt x="4003560" y="17272"/>
                  </a:lnTo>
                  <a:lnTo>
                    <a:pt x="4004500" y="16332"/>
                  </a:lnTo>
                  <a:lnTo>
                    <a:pt x="4004500" y="14008"/>
                  </a:lnTo>
                  <a:close/>
                </a:path>
                <a:path w="4276725" h="24764">
                  <a:moveTo>
                    <a:pt x="4007523" y="10972"/>
                  </a:moveTo>
                  <a:lnTo>
                    <a:pt x="4006126" y="10502"/>
                  </a:lnTo>
                  <a:lnTo>
                    <a:pt x="4004500" y="10731"/>
                  </a:lnTo>
                  <a:lnTo>
                    <a:pt x="4004500" y="14008"/>
                  </a:lnTo>
                  <a:lnTo>
                    <a:pt x="4005427" y="13766"/>
                  </a:lnTo>
                  <a:lnTo>
                    <a:pt x="4007066" y="13538"/>
                  </a:lnTo>
                  <a:lnTo>
                    <a:pt x="4007066" y="12839"/>
                  </a:lnTo>
                  <a:lnTo>
                    <a:pt x="4007523" y="10972"/>
                  </a:lnTo>
                  <a:close/>
                </a:path>
                <a:path w="4276725" h="24764">
                  <a:moveTo>
                    <a:pt x="4007764" y="22174"/>
                  </a:moveTo>
                  <a:lnTo>
                    <a:pt x="4007294" y="21932"/>
                  </a:lnTo>
                  <a:lnTo>
                    <a:pt x="4006824" y="21234"/>
                  </a:lnTo>
                  <a:lnTo>
                    <a:pt x="4005897" y="21234"/>
                  </a:lnTo>
                  <a:lnTo>
                    <a:pt x="4004500" y="22174"/>
                  </a:lnTo>
                  <a:lnTo>
                    <a:pt x="4005656" y="23342"/>
                  </a:lnTo>
                  <a:lnTo>
                    <a:pt x="4006367" y="23101"/>
                  </a:lnTo>
                  <a:lnTo>
                    <a:pt x="4007764" y="22174"/>
                  </a:lnTo>
                  <a:close/>
                </a:path>
                <a:path w="4276725" h="24764">
                  <a:moveTo>
                    <a:pt x="4024566" y="18199"/>
                  </a:moveTo>
                  <a:lnTo>
                    <a:pt x="4023868" y="15633"/>
                  </a:lnTo>
                  <a:lnTo>
                    <a:pt x="4024096" y="13296"/>
                  </a:lnTo>
                  <a:lnTo>
                    <a:pt x="4021302" y="15405"/>
                  </a:lnTo>
                  <a:lnTo>
                    <a:pt x="4022001" y="16103"/>
                  </a:lnTo>
                  <a:lnTo>
                    <a:pt x="4022928" y="16802"/>
                  </a:lnTo>
                  <a:lnTo>
                    <a:pt x="4024566" y="18199"/>
                  </a:lnTo>
                  <a:close/>
                </a:path>
                <a:path w="4276725" h="24764">
                  <a:moveTo>
                    <a:pt x="4035069" y="17272"/>
                  </a:moveTo>
                  <a:lnTo>
                    <a:pt x="4032732" y="14465"/>
                  </a:lnTo>
                  <a:lnTo>
                    <a:pt x="4032034" y="15163"/>
                  </a:lnTo>
                  <a:lnTo>
                    <a:pt x="4031335" y="16103"/>
                  </a:lnTo>
                  <a:lnTo>
                    <a:pt x="4029926" y="17741"/>
                  </a:lnTo>
                  <a:lnTo>
                    <a:pt x="4032504" y="17030"/>
                  </a:lnTo>
                  <a:lnTo>
                    <a:pt x="4035069" y="17272"/>
                  </a:lnTo>
                  <a:close/>
                </a:path>
                <a:path w="4276725" h="24764">
                  <a:moveTo>
                    <a:pt x="4066336" y="21704"/>
                  </a:moveTo>
                  <a:lnTo>
                    <a:pt x="4065867" y="21475"/>
                  </a:lnTo>
                  <a:lnTo>
                    <a:pt x="4065638" y="21005"/>
                  </a:lnTo>
                  <a:lnTo>
                    <a:pt x="4065168" y="20535"/>
                  </a:lnTo>
                  <a:lnTo>
                    <a:pt x="4064939" y="21234"/>
                  </a:lnTo>
                  <a:lnTo>
                    <a:pt x="4064470" y="21932"/>
                  </a:lnTo>
                  <a:lnTo>
                    <a:pt x="4064241" y="22631"/>
                  </a:lnTo>
                  <a:lnTo>
                    <a:pt x="4064000" y="23101"/>
                  </a:lnTo>
                  <a:lnTo>
                    <a:pt x="4064698" y="23342"/>
                  </a:lnTo>
                  <a:lnTo>
                    <a:pt x="4065168" y="23799"/>
                  </a:lnTo>
                  <a:lnTo>
                    <a:pt x="4065638" y="23101"/>
                  </a:lnTo>
                  <a:lnTo>
                    <a:pt x="4065867" y="22402"/>
                  </a:lnTo>
                  <a:lnTo>
                    <a:pt x="4066336" y="21704"/>
                  </a:lnTo>
                  <a:close/>
                </a:path>
                <a:path w="4276725" h="24764">
                  <a:moveTo>
                    <a:pt x="4070997" y="4203"/>
                  </a:moveTo>
                  <a:lnTo>
                    <a:pt x="4068673" y="1397"/>
                  </a:lnTo>
                  <a:lnTo>
                    <a:pt x="4067975" y="2095"/>
                  </a:lnTo>
                  <a:lnTo>
                    <a:pt x="4067264" y="3035"/>
                  </a:lnTo>
                  <a:lnTo>
                    <a:pt x="4065867" y="4673"/>
                  </a:lnTo>
                  <a:lnTo>
                    <a:pt x="4068432" y="3962"/>
                  </a:lnTo>
                  <a:lnTo>
                    <a:pt x="4070997" y="4203"/>
                  </a:lnTo>
                  <a:close/>
                </a:path>
                <a:path w="4276725" h="24764">
                  <a:moveTo>
                    <a:pt x="4105770" y="9563"/>
                  </a:moveTo>
                  <a:lnTo>
                    <a:pt x="4105313" y="8864"/>
                  </a:lnTo>
                  <a:lnTo>
                    <a:pt x="4105071" y="8166"/>
                  </a:lnTo>
                  <a:lnTo>
                    <a:pt x="4104602" y="7467"/>
                  </a:lnTo>
                  <a:lnTo>
                    <a:pt x="4104373" y="7937"/>
                  </a:lnTo>
                  <a:lnTo>
                    <a:pt x="4103674" y="8407"/>
                  </a:lnTo>
                  <a:lnTo>
                    <a:pt x="4103674" y="9334"/>
                  </a:lnTo>
                  <a:lnTo>
                    <a:pt x="4104602" y="10731"/>
                  </a:lnTo>
                  <a:lnTo>
                    <a:pt x="4105770" y="9563"/>
                  </a:lnTo>
                  <a:close/>
                </a:path>
                <a:path w="4276725" h="24764">
                  <a:moveTo>
                    <a:pt x="4132376" y="15633"/>
                  </a:moveTo>
                  <a:lnTo>
                    <a:pt x="4131678" y="15405"/>
                  </a:lnTo>
                  <a:lnTo>
                    <a:pt x="4130979" y="14935"/>
                  </a:lnTo>
                  <a:lnTo>
                    <a:pt x="4130281" y="14706"/>
                  </a:lnTo>
                  <a:lnTo>
                    <a:pt x="4129811" y="14465"/>
                  </a:lnTo>
                  <a:lnTo>
                    <a:pt x="4129582" y="15163"/>
                  </a:lnTo>
                  <a:lnTo>
                    <a:pt x="4129113" y="15633"/>
                  </a:lnTo>
                  <a:lnTo>
                    <a:pt x="4129811" y="16103"/>
                  </a:lnTo>
                  <a:lnTo>
                    <a:pt x="4130510" y="16332"/>
                  </a:lnTo>
                  <a:lnTo>
                    <a:pt x="4131208" y="16802"/>
                  </a:lnTo>
                  <a:lnTo>
                    <a:pt x="4131678" y="16332"/>
                  </a:lnTo>
                  <a:lnTo>
                    <a:pt x="4132148" y="16103"/>
                  </a:lnTo>
                  <a:lnTo>
                    <a:pt x="4132376" y="15633"/>
                  </a:lnTo>
                  <a:close/>
                </a:path>
                <a:path w="4276725" h="24764">
                  <a:moveTo>
                    <a:pt x="4176014" y="10731"/>
                  </a:moveTo>
                  <a:lnTo>
                    <a:pt x="4173677" y="7937"/>
                  </a:lnTo>
                  <a:lnTo>
                    <a:pt x="4172978" y="8636"/>
                  </a:lnTo>
                  <a:lnTo>
                    <a:pt x="4172280" y="9563"/>
                  </a:lnTo>
                  <a:lnTo>
                    <a:pt x="4171086" y="10960"/>
                  </a:lnTo>
                  <a:lnTo>
                    <a:pt x="4170184" y="11201"/>
                  </a:lnTo>
                  <a:lnTo>
                    <a:pt x="4167619" y="10972"/>
                  </a:lnTo>
                  <a:lnTo>
                    <a:pt x="4169943" y="13766"/>
                  </a:lnTo>
                  <a:lnTo>
                    <a:pt x="4170654" y="13068"/>
                  </a:lnTo>
                  <a:lnTo>
                    <a:pt x="4171353" y="12141"/>
                  </a:lnTo>
                  <a:lnTo>
                    <a:pt x="4172534" y="10756"/>
                  </a:lnTo>
                  <a:lnTo>
                    <a:pt x="4173448" y="10502"/>
                  </a:lnTo>
                  <a:lnTo>
                    <a:pt x="4176014" y="10731"/>
                  </a:lnTo>
                  <a:close/>
                </a:path>
                <a:path w="4276725" h="24764">
                  <a:moveTo>
                    <a:pt x="4226890" y="11899"/>
                  </a:moveTo>
                  <a:lnTo>
                    <a:pt x="4226661" y="11430"/>
                  </a:lnTo>
                  <a:lnTo>
                    <a:pt x="4226191" y="11201"/>
                  </a:lnTo>
                  <a:lnTo>
                    <a:pt x="4225722" y="10731"/>
                  </a:lnTo>
                  <a:lnTo>
                    <a:pt x="4225493" y="11430"/>
                  </a:lnTo>
                  <a:lnTo>
                    <a:pt x="4225023" y="12141"/>
                  </a:lnTo>
                  <a:lnTo>
                    <a:pt x="4224794" y="12839"/>
                  </a:lnTo>
                  <a:lnTo>
                    <a:pt x="4224553" y="13296"/>
                  </a:lnTo>
                  <a:lnTo>
                    <a:pt x="4225252" y="13538"/>
                  </a:lnTo>
                  <a:lnTo>
                    <a:pt x="4225722" y="14008"/>
                  </a:lnTo>
                  <a:lnTo>
                    <a:pt x="4226191" y="13296"/>
                  </a:lnTo>
                  <a:lnTo>
                    <a:pt x="4226420" y="12598"/>
                  </a:lnTo>
                  <a:lnTo>
                    <a:pt x="4226890" y="11899"/>
                  </a:lnTo>
                  <a:close/>
                </a:path>
                <a:path w="4276725" h="24764">
                  <a:moveTo>
                    <a:pt x="4230395" y="19367"/>
                  </a:moveTo>
                  <a:lnTo>
                    <a:pt x="4229925" y="18897"/>
                  </a:lnTo>
                  <a:lnTo>
                    <a:pt x="4229455" y="17970"/>
                  </a:lnTo>
                  <a:lnTo>
                    <a:pt x="4229227" y="17272"/>
                  </a:lnTo>
                  <a:lnTo>
                    <a:pt x="4228985" y="17741"/>
                  </a:lnTo>
                  <a:lnTo>
                    <a:pt x="4228287" y="18199"/>
                  </a:lnTo>
                  <a:lnTo>
                    <a:pt x="4228287" y="19138"/>
                  </a:lnTo>
                  <a:lnTo>
                    <a:pt x="4229227" y="20535"/>
                  </a:lnTo>
                  <a:lnTo>
                    <a:pt x="4230395" y="19367"/>
                  </a:lnTo>
                  <a:close/>
                </a:path>
                <a:path w="4276725" h="24764">
                  <a:moveTo>
                    <a:pt x="4231551" y="4203"/>
                  </a:moveTo>
                  <a:lnTo>
                    <a:pt x="4229455" y="1397"/>
                  </a:lnTo>
                  <a:lnTo>
                    <a:pt x="4228757" y="2095"/>
                  </a:lnTo>
                  <a:lnTo>
                    <a:pt x="4228058" y="3035"/>
                  </a:lnTo>
                  <a:lnTo>
                    <a:pt x="4226903" y="4381"/>
                  </a:lnTo>
                  <a:lnTo>
                    <a:pt x="4225950" y="4673"/>
                  </a:lnTo>
                  <a:lnTo>
                    <a:pt x="4223385" y="4432"/>
                  </a:lnTo>
                  <a:lnTo>
                    <a:pt x="4225493" y="7239"/>
                  </a:lnTo>
                  <a:lnTo>
                    <a:pt x="4226191" y="6540"/>
                  </a:lnTo>
                  <a:lnTo>
                    <a:pt x="4226890" y="5600"/>
                  </a:lnTo>
                  <a:lnTo>
                    <a:pt x="4228033" y="4254"/>
                  </a:lnTo>
                  <a:lnTo>
                    <a:pt x="4228985" y="3962"/>
                  </a:lnTo>
                  <a:lnTo>
                    <a:pt x="4231551" y="4203"/>
                  </a:lnTo>
                  <a:close/>
                </a:path>
                <a:path w="4276725" h="24764">
                  <a:moveTo>
                    <a:pt x="4262831" y="12141"/>
                  </a:moveTo>
                  <a:lnTo>
                    <a:pt x="4261891" y="10731"/>
                  </a:lnTo>
                  <a:lnTo>
                    <a:pt x="4260723" y="11899"/>
                  </a:lnTo>
                  <a:lnTo>
                    <a:pt x="4261193" y="12598"/>
                  </a:lnTo>
                  <a:lnTo>
                    <a:pt x="4261421" y="13296"/>
                  </a:lnTo>
                  <a:lnTo>
                    <a:pt x="4261891" y="14008"/>
                  </a:lnTo>
                  <a:lnTo>
                    <a:pt x="4262132" y="13538"/>
                  </a:lnTo>
                  <a:lnTo>
                    <a:pt x="4262831" y="13068"/>
                  </a:lnTo>
                  <a:lnTo>
                    <a:pt x="4262831" y="12141"/>
                  </a:lnTo>
                  <a:close/>
                </a:path>
                <a:path w="4276725" h="24764">
                  <a:moveTo>
                    <a:pt x="4276598" y="5829"/>
                  </a:moveTo>
                  <a:lnTo>
                    <a:pt x="4275899" y="5600"/>
                  </a:lnTo>
                  <a:lnTo>
                    <a:pt x="4275201" y="5130"/>
                  </a:lnTo>
                  <a:lnTo>
                    <a:pt x="4274490" y="4902"/>
                  </a:lnTo>
                  <a:lnTo>
                    <a:pt x="4274032" y="4673"/>
                  </a:lnTo>
                  <a:lnTo>
                    <a:pt x="4273791" y="5372"/>
                  </a:lnTo>
                  <a:lnTo>
                    <a:pt x="4273334" y="5829"/>
                  </a:lnTo>
                  <a:lnTo>
                    <a:pt x="4274032" y="6299"/>
                  </a:lnTo>
                  <a:lnTo>
                    <a:pt x="4274731" y="6540"/>
                  </a:lnTo>
                  <a:lnTo>
                    <a:pt x="4275429" y="6997"/>
                  </a:lnTo>
                  <a:lnTo>
                    <a:pt x="4275899" y="6540"/>
                  </a:lnTo>
                  <a:lnTo>
                    <a:pt x="4276356" y="6299"/>
                  </a:lnTo>
                  <a:lnTo>
                    <a:pt x="4276598" y="582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35" name="object 135"/>
            <p:cNvSpPr/>
            <p:nvPr/>
          </p:nvSpPr>
          <p:spPr>
            <a:xfrm>
              <a:off x="1069149" y="3715904"/>
              <a:ext cx="4559300" cy="26034"/>
            </a:xfrm>
            <a:custGeom>
              <a:avLst/>
              <a:gdLst/>
              <a:ahLst/>
              <a:cxnLst/>
              <a:rect l="l" t="t" r="r" b="b"/>
              <a:pathLst>
                <a:path w="4559300" h="26035">
                  <a:moveTo>
                    <a:pt x="3263" y="24739"/>
                  </a:moveTo>
                  <a:lnTo>
                    <a:pt x="3035" y="24269"/>
                  </a:lnTo>
                  <a:lnTo>
                    <a:pt x="2565" y="23571"/>
                  </a:lnTo>
                  <a:lnTo>
                    <a:pt x="2095" y="23799"/>
                  </a:lnTo>
                  <a:lnTo>
                    <a:pt x="1397" y="23799"/>
                  </a:lnTo>
                  <a:lnTo>
                    <a:pt x="0" y="24739"/>
                  </a:lnTo>
                  <a:lnTo>
                    <a:pt x="469" y="24968"/>
                  </a:lnTo>
                  <a:lnTo>
                    <a:pt x="939" y="25666"/>
                  </a:lnTo>
                  <a:lnTo>
                    <a:pt x="1168" y="25666"/>
                  </a:lnTo>
                  <a:lnTo>
                    <a:pt x="1866" y="25438"/>
                  </a:lnTo>
                  <a:lnTo>
                    <a:pt x="2565" y="24968"/>
                  </a:lnTo>
                  <a:lnTo>
                    <a:pt x="3263" y="24739"/>
                  </a:lnTo>
                  <a:close/>
                </a:path>
                <a:path w="4559300" h="26035">
                  <a:moveTo>
                    <a:pt x="321576" y="10972"/>
                  </a:moveTo>
                  <a:lnTo>
                    <a:pt x="320878" y="8407"/>
                  </a:lnTo>
                  <a:lnTo>
                    <a:pt x="321106" y="5829"/>
                  </a:lnTo>
                  <a:lnTo>
                    <a:pt x="318312" y="8166"/>
                  </a:lnTo>
                  <a:lnTo>
                    <a:pt x="319011" y="8864"/>
                  </a:lnTo>
                  <a:lnTo>
                    <a:pt x="319938" y="9563"/>
                  </a:lnTo>
                  <a:lnTo>
                    <a:pt x="321576" y="10972"/>
                  </a:lnTo>
                  <a:close/>
                </a:path>
                <a:path w="4559300" h="26035">
                  <a:moveTo>
                    <a:pt x="330669" y="21704"/>
                  </a:moveTo>
                  <a:lnTo>
                    <a:pt x="329971" y="21005"/>
                  </a:lnTo>
                  <a:lnTo>
                    <a:pt x="329044" y="20307"/>
                  </a:lnTo>
                  <a:lnTo>
                    <a:pt x="327406" y="18897"/>
                  </a:lnTo>
                  <a:lnTo>
                    <a:pt x="328104" y="21475"/>
                  </a:lnTo>
                  <a:lnTo>
                    <a:pt x="327875" y="24041"/>
                  </a:lnTo>
                  <a:lnTo>
                    <a:pt x="330669" y="21704"/>
                  </a:lnTo>
                  <a:close/>
                </a:path>
                <a:path w="4559300" h="26035">
                  <a:moveTo>
                    <a:pt x="348411" y="13068"/>
                  </a:moveTo>
                  <a:lnTo>
                    <a:pt x="346075" y="10274"/>
                  </a:lnTo>
                  <a:lnTo>
                    <a:pt x="345376" y="10972"/>
                  </a:lnTo>
                  <a:lnTo>
                    <a:pt x="344678" y="11899"/>
                  </a:lnTo>
                  <a:lnTo>
                    <a:pt x="343484" y="13296"/>
                  </a:lnTo>
                  <a:lnTo>
                    <a:pt x="342582" y="13538"/>
                  </a:lnTo>
                  <a:lnTo>
                    <a:pt x="340004" y="13296"/>
                  </a:lnTo>
                  <a:lnTo>
                    <a:pt x="342341" y="16103"/>
                  </a:lnTo>
                  <a:lnTo>
                    <a:pt x="343039" y="15405"/>
                  </a:lnTo>
                  <a:lnTo>
                    <a:pt x="343738" y="14465"/>
                  </a:lnTo>
                  <a:lnTo>
                    <a:pt x="344919" y="13093"/>
                  </a:lnTo>
                  <a:lnTo>
                    <a:pt x="345846" y="12839"/>
                  </a:lnTo>
                  <a:lnTo>
                    <a:pt x="348411" y="13068"/>
                  </a:lnTo>
                  <a:close/>
                </a:path>
                <a:path w="4559300" h="26035">
                  <a:moveTo>
                    <a:pt x="504291" y="8864"/>
                  </a:moveTo>
                  <a:lnTo>
                    <a:pt x="503834" y="8166"/>
                  </a:lnTo>
                  <a:lnTo>
                    <a:pt x="503593" y="7467"/>
                  </a:lnTo>
                  <a:lnTo>
                    <a:pt x="503135" y="6769"/>
                  </a:lnTo>
                  <a:lnTo>
                    <a:pt x="502894" y="7239"/>
                  </a:lnTo>
                  <a:lnTo>
                    <a:pt x="502196" y="7696"/>
                  </a:lnTo>
                  <a:lnTo>
                    <a:pt x="502196" y="8636"/>
                  </a:lnTo>
                  <a:lnTo>
                    <a:pt x="503135" y="10033"/>
                  </a:lnTo>
                  <a:lnTo>
                    <a:pt x="504291" y="8864"/>
                  </a:lnTo>
                  <a:close/>
                </a:path>
                <a:path w="4559300" h="26035">
                  <a:moveTo>
                    <a:pt x="553999" y="5130"/>
                  </a:moveTo>
                  <a:lnTo>
                    <a:pt x="553300" y="4902"/>
                  </a:lnTo>
                  <a:lnTo>
                    <a:pt x="552602" y="4432"/>
                  </a:lnTo>
                  <a:lnTo>
                    <a:pt x="551903" y="4203"/>
                  </a:lnTo>
                  <a:lnTo>
                    <a:pt x="551434" y="3962"/>
                  </a:lnTo>
                  <a:lnTo>
                    <a:pt x="551205" y="4673"/>
                  </a:lnTo>
                  <a:lnTo>
                    <a:pt x="550735" y="5130"/>
                  </a:lnTo>
                  <a:lnTo>
                    <a:pt x="551434" y="5600"/>
                  </a:lnTo>
                  <a:lnTo>
                    <a:pt x="552132" y="5829"/>
                  </a:lnTo>
                  <a:lnTo>
                    <a:pt x="552831" y="6299"/>
                  </a:lnTo>
                  <a:lnTo>
                    <a:pt x="553300" y="5829"/>
                  </a:lnTo>
                  <a:lnTo>
                    <a:pt x="553542" y="5372"/>
                  </a:lnTo>
                  <a:lnTo>
                    <a:pt x="553999" y="5130"/>
                  </a:lnTo>
                  <a:close/>
                </a:path>
                <a:path w="4559300" h="26035">
                  <a:moveTo>
                    <a:pt x="734161" y="18199"/>
                  </a:moveTo>
                  <a:lnTo>
                    <a:pt x="733463" y="17741"/>
                  </a:lnTo>
                  <a:lnTo>
                    <a:pt x="732751" y="17500"/>
                  </a:lnTo>
                  <a:lnTo>
                    <a:pt x="732053" y="17030"/>
                  </a:lnTo>
                  <a:lnTo>
                    <a:pt x="730897" y="18199"/>
                  </a:lnTo>
                  <a:lnTo>
                    <a:pt x="731596" y="18440"/>
                  </a:lnTo>
                  <a:lnTo>
                    <a:pt x="732294" y="18897"/>
                  </a:lnTo>
                  <a:lnTo>
                    <a:pt x="732993" y="19138"/>
                  </a:lnTo>
                  <a:lnTo>
                    <a:pt x="733463" y="19367"/>
                  </a:lnTo>
                  <a:lnTo>
                    <a:pt x="733691" y="18669"/>
                  </a:lnTo>
                  <a:lnTo>
                    <a:pt x="734161" y="18199"/>
                  </a:lnTo>
                  <a:close/>
                </a:path>
                <a:path w="4559300" h="26035">
                  <a:moveTo>
                    <a:pt x="743254" y="11430"/>
                  </a:moveTo>
                  <a:lnTo>
                    <a:pt x="742327" y="10033"/>
                  </a:lnTo>
                  <a:lnTo>
                    <a:pt x="742099" y="10274"/>
                  </a:lnTo>
                  <a:lnTo>
                    <a:pt x="741387" y="10731"/>
                  </a:lnTo>
                  <a:lnTo>
                    <a:pt x="741387" y="11899"/>
                  </a:lnTo>
                  <a:lnTo>
                    <a:pt x="742327" y="13296"/>
                  </a:lnTo>
                  <a:lnTo>
                    <a:pt x="742556" y="12839"/>
                  </a:lnTo>
                  <a:lnTo>
                    <a:pt x="743254" y="12369"/>
                  </a:lnTo>
                  <a:lnTo>
                    <a:pt x="743254" y="11430"/>
                  </a:lnTo>
                  <a:close/>
                </a:path>
                <a:path w="4559300" h="26035">
                  <a:moveTo>
                    <a:pt x="787603" y="9804"/>
                  </a:moveTo>
                  <a:lnTo>
                    <a:pt x="785266" y="6997"/>
                  </a:lnTo>
                  <a:lnTo>
                    <a:pt x="784567" y="7696"/>
                  </a:lnTo>
                  <a:lnTo>
                    <a:pt x="783869" y="8636"/>
                  </a:lnTo>
                  <a:lnTo>
                    <a:pt x="782675" y="10020"/>
                  </a:lnTo>
                  <a:lnTo>
                    <a:pt x="781761" y="10274"/>
                  </a:lnTo>
                  <a:lnTo>
                    <a:pt x="779195" y="10033"/>
                  </a:lnTo>
                  <a:lnTo>
                    <a:pt x="781532" y="12839"/>
                  </a:lnTo>
                  <a:lnTo>
                    <a:pt x="782231" y="12141"/>
                  </a:lnTo>
                  <a:lnTo>
                    <a:pt x="782929" y="11201"/>
                  </a:lnTo>
                  <a:lnTo>
                    <a:pt x="784098" y="9829"/>
                  </a:lnTo>
                  <a:lnTo>
                    <a:pt x="785037" y="9563"/>
                  </a:lnTo>
                  <a:lnTo>
                    <a:pt x="787603" y="9804"/>
                  </a:lnTo>
                  <a:close/>
                </a:path>
                <a:path w="4559300" h="26035">
                  <a:moveTo>
                    <a:pt x="812571" y="21704"/>
                  </a:moveTo>
                  <a:lnTo>
                    <a:pt x="811872" y="21005"/>
                  </a:lnTo>
                  <a:lnTo>
                    <a:pt x="810933" y="20307"/>
                  </a:lnTo>
                  <a:lnTo>
                    <a:pt x="809307" y="18897"/>
                  </a:lnTo>
                  <a:lnTo>
                    <a:pt x="810006" y="21475"/>
                  </a:lnTo>
                  <a:lnTo>
                    <a:pt x="809764" y="24041"/>
                  </a:lnTo>
                  <a:lnTo>
                    <a:pt x="812571" y="21704"/>
                  </a:lnTo>
                  <a:close/>
                </a:path>
                <a:path w="4559300" h="26035">
                  <a:moveTo>
                    <a:pt x="859713" y="6540"/>
                  </a:moveTo>
                  <a:lnTo>
                    <a:pt x="857377" y="3733"/>
                  </a:lnTo>
                  <a:lnTo>
                    <a:pt x="856678" y="4432"/>
                  </a:lnTo>
                  <a:lnTo>
                    <a:pt x="855980" y="5372"/>
                  </a:lnTo>
                  <a:lnTo>
                    <a:pt x="854570" y="6997"/>
                  </a:lnTo>
                  <a:lnTo>
                    <a:pt x="857135" y="6299"/>
                  </a:lnTo>
                  <a:lnTo>
                    <a:pt x="859713" y="6540"/>
                  </a:lnTo>
                  <a:close/>
                </a:path>
                <a:path w="4559300" h="26035">
                  <a:moveTo>
                    <a:pt x="902411" y="3035"/>
                  </a:moveTo>
                  <a:lnTo>
                    <a:pt x="899845" y="3733"/>
                  </a:lnTo>
                  <a:lnTo>
                    <a:pt x="897280" y="3505"/>
                  </a:lnTo>
                  <a:lnTo>
                    <a:pt x="899617" y="6299"/>
                  </a:lnTo>
                  <a:lnTo>
                    <a:pt x="900315" y="5600"/>
                  </a:lnTo>
                  <a:lnTo>
                    <a:pt x="901014" y="4673"/>
                  </a:lnTo>
                  <a:lnTo>
                    <a:pt x="902411" y="3035"/>
                  </a:lnTo>
                  <a:close/>
                </a:path>
                <a:path w="4559300" h="26035">
                  <a:moveTo>
                    <a:pt x="905446" y="13068"/>
                  </a:moveTo>
                  <a:lnTo>
                    <a:pt x="903351" y="10274"/>
                  </a:lnTo>
                  <a:lnTo>
                    <a:pt x="902652" y="10972"/>
                  </a:lnTo>
                  <a:lnTo>
                    <a:pt x="901941" y="11899"/>
                  </a:lnTo>
                  <a:lnTo>
                    <a:pt x="900544" y="13538"/>
                  </a:lnTo>
                  <a:lnTo>
                    <a:pt x="903109" y="12839"/>
                  </a:lnTo>
                  <a:lnTo>
                    <a:pt x="905446" y="13068"/>
                  </a:lnTo>
                  <a:close/>
                </a:path>
                <a:path w="4559300" h="26035">
                  <a:moveTo>
                    <a:pt x="911275" y="18199"/>
                  </a:moveTo>
                  <a:lnTo>
                    <a:pt x="910577" y="17970"/>
                  </a:lnTo>
                  <a:lnTo>
                    <a:pt x="909878" y="17500"/>
                  </a:lnTo>
                  <a:lnTo>
                    <a:pt x="909180" y="17272"/>
                  </a:lnTo>
                  <a:lnTo>
                    <a:pt x="908710" y="17030"/>
                  </a:lnTo>
                  <a:lnTo>
                    <a:pt x="908481" y="17741"/>
                  </a:lnTo>
                  <a:lnTo>
                    <a:pt x="908011" y="18199"/>
                  </a:lnTo>
                  <a:lnTo>
                    <a:pt x="908710" y="18669"/>
                  </a:lnTo>
                  <a:lnTo>
                    <a:pt x="909408" y="18897"/>
                  </a:lnTo>
                  <a:lnTo>
                    <a:pt x="910120" y="19367"/>
                  </a:lnTo>
                  <a:lnTo>
                    <a:pt x="910577" y="18897"/>
                  </a:lnTo>
                  <a:lnTo>
                    <a:pt x="910818" y="18440"/>
                  </a:lnTo>
                  <a:lnTo>
                    <a:pt x="911275" y="18199"/>
                  </a:lnTo>
                  <a:close/>
                </a:path>
                <a:path w="4559300" h="26035">
                  <a:moveTo>
                    <a:pt x="943711" y="15163"/>
                  </a:moveTo>
                  <a:lnTo>
                    <a:pt x="943013" y="14465"/>
                  </a:lnTo>
                  <a:lnTo>
                    <a:pt x="942086" y="13766"/>
                  </a:lnTo>
                  <a:lnTo>
                    <a:pt x="940689" y="12585"/>
                  </a:lnTo>
                  <a:lnTo>
                    <a:pt x="940447" y="11671"/>
                  </a:lnTo>
                  <a:lnTo>
                    <a:pt x="940689" y="9105"/>
                  </a:lnTo>
                  <a:lnTo>
                    <a:pt x="937882" y="11430"/>
                  </a:lnTo>
                  <a:lnTo>
                    <a:pt x="938580" y="12141"/>
                  </a:lnTo>
                  <a:lnTo>
                    <a:pt x="939520" y="12839"/>
                  </a:lnTo>
                  <a:lnTo>
                    <a:pt x="940892" y="14033"/>
                  </a:lnTo>
                  <a:lnTo>
                    <a:pt x="941146" y="14935"/>
                  </a:lnTo>
                  <a:lnTo>
                    <a:pt x="940917" y="17272"/>
                  </a:lnTo>
                  <a:lnTo>
                    <a:pt x="943711" y="15163"/>
                  </a:lnTo>
                  <a:close/>
                </a:path>
                <a:path w="4559300" h="26035">
                  <a:moveTo>
                    <a:pt x="950023" y="18669"/>
                  </a:moveTo>
                  <a:lnTo>
                    <a:pt x="949782" y="17970"/>
                  </a:lnTo>
                  <a:lnTo>
                    <a:pt x="948855" y="16573"/>
                  </a:lnTo>
                  <a:lnTo>
                    <a:pt x="948613" y="17030"/>
                  </a:lnTo>
                  <a:lnTo>
                    <a:pt x="947915" y="17500"/>
                  </a:lnTo>
                  <a:lnTo>
                    <a:pt x="947915" y="18440"/>
                  </a:lnTo>
                  <a:lnTo>
                    <a:pt x="948855" y="19837"/>
                  </a:lnTo>
                  <a:lnTo>
                    <a:pt x="950023" y="18669"/>
                  </a:lnTo>
                  <a:close/>
                </a:path>
                <a:path w="4559300" h="26035">
                  <a:moveTo>
                    <a:pt x="1186408" y="21475"/>
                  </a:moveTo>
                  <a:lnTo>
                    <a:pt x="1186180" y="21005"/>
                  </a:lnTo>
                  <a:lnTo>
                    <a:pt x="1185710" y="20307"/>
                  </a:lnTo>
                  <a:lnTo>
                    <a:pt x="1185252" y="20535"/>
                  </a:lnTo>
                  <a:lnTo>
                    <a:pt x="1184554" y="20535"/>
                  </a:lnTo>
                  <a:lnTo>
                    <a:pt x="1183144" y="21475"/>
                  </a:lnTo>
                  <a:lnTo>
                    <a:pt x="1183614" y="21704"/>
                  </a:lnTo>
                  <a:lnTo>
                    <a:pt x="1184084" y="22402"/>
                  </a:lnTo>
                  <a:lnTo>
                    <a:pt x="1185011" y="22402"/>
                  </a:lnTo>
                  <a:lnTo>
                    <a:pt x="1186408" y="21475"/>
                  </a:lnTo>
                  <a:close/>
                </a:path>
                <a:path w="4559300" h="26035">
                  <a:moveTo>
                    <a:pt x="1468780" y="7467"/>
                  </a:moveTo>
                  <a:lnTo>
                    <a:pt x="1468081" y="5130"/>
                  </a:lnTo>
                  <a:lnTo>
                    <a:pt x="1468310" y="2565"/>
                  </a:lnTo>
                  <a:lnTo>
                    <a:pt x="1465516" y="4673"/>
                  </a:lnTo>
                  <a:lnTo>
                    <a:pt x="1466215" y="5372"/>
                  </a:lnTo>
                  <a:lnTo>
                    <a:pt x="1467154" y="6070"/>
                  </a:lnTo>
                  <a:lnTo>
                    <a:pt x="1468780" y="7467"/>
                  </a:lnTo>
                  <a:close/>
                </a:path>
                <a:path w="4559300" h="26035">
                  <a:moveTo>
                    <a:pt x="1494688" y="8407"/>
                  </a:moveTo>
                  <a:lnTo>
                    <a:pt x="1493989" y="8166"/>
                  </a:lnTo>
                  <a:lnTo>
                    <a:pt x="1493291" y="7696"/>
                  </a:lnTo>
                  <a:lnTo>
                    <a:pt x="1492592" y="7467"/>
                  </a:lnTo>
                  <a:lnTo>
                    <a:pt x="1492123" y="7239"/>
                  </a:lnTo>
                  <a:lnTo>
                    <a:pt x="1491881" y="7937"/>
                  </a:lnTo>
                  <a:lnTo>
                    <a:pt x="1491424" y="8407"/>
                  </a:lnTo>
                  <a:lnTo>
                    <a:pt x="1492123" y="8864"/>
                  </a:lnTo>
                  <a:lnTo>
                    <a:pt x="1492821" y="9105"/>
                  </a:lnTo>
                  <a:lnTo>
                    <a:pt x="1493520" y="9563"/>
                  </a:lnTo>
                  <a:lnTo>
                    <a:pt x="1493989" y="9105"/>
                  </a:lnTo>
                  <a:lnTo>
                    <a:pt x="1494218" y="8636"/>
                  </a:lnTo>
                  <a:lnTo>
                    <a:pt x="1494688" y="8407"/>
                  </a:lnTo>
                  <a:close/>
                </a:path>
                <a:path w="4559300" h="26035">
                  <a:moveTo>
                    <a:pt x="1526654" y="4673"/>
                  </a:moveTo>
                  <a:lnTo>
                    <a:pt x="1525727" y="3263"/>
                  </a:lnTo>
                  <a:lnTo>
                    <a:pt x="1525485" y="3733"/>
                  </a:lnTo>
                  <a:lnTo>
                    <a:pt x="1524787" y="4203"/>
                  </a:lnTo>
                  <a:lnTo>
                    <a:pt x="1524787" y="5130"/>
                  </a:lnTo>
                  <a:lnTo>
                    <a:pt x="1525727" y="6540"/>
                  </a:lnTo>
                  <a:lnTo>
                    <a:pt x="1525955" y="6070"/>
                  </a:lnTo>
                  <a:lnTo>
                    <a:pt x="1526654" y="5600"/>
                  </a:lnTo>
                  <a:lnTo>
                    <a:pt x="1526654" y="4673"/>
                  </a:lnTo>
                  <a:close/>
                </a:path>
                <a:path w="4559300" h="26035">
                  <a:moveTo>
                    <a:pt x="1708442" y="19608"/>
                  </a:moveTo>
                  <a:lnTo>
                    <a:pt x="1706346" y="16802"/>
                  </a:lnTo>
                  <a:lnTo>
                    <a:pt x="1705648" y="17500"/>
                  </a:lnTo>
                  <a:lnTo>
                    <a:pt x="1704949" y="18440"/>
                  </a:lnTo>
                  <a:lnTo>
                    <a:pt x="1703755" y="19824"/>
                  </a:lnTo>
                  <a:lnTo>
                    <a:pt x="1702841" y="20066"/>
                  </a:lnTo>
                  <a:lnTo>
                    <a:pt x="1700276" y="19837"/>
                  </a:lnTo>
                  <a:lnTo>
                    <a:pt x="1702612" y="22631"/>
                  </a:lnTo>
                  <a:lnTo>
                    <a:pt x="1703311" y="21932"/>
                  </a:lnTo>
                  <a:lnTo>
                    <a:pt x="1704009" y="21005"/>
                  </a:lnTo>
                  <a:lnTo>
                    <a:pt x="1705190" y="19621"/>
                  </a:lnTo>
                  <a:lnTo>
                    <a:pt x="1706118" y="19367"/>
                  </a:lnTo>
                  <a:lnTo>
                    <a:pt x="1708442" y="19608"/>
                  </a:lnTo>
                  <a:close/>
                </a:path>
                <a:path w="4559300" h="26035">
                  <a:moveTo>
                    <a:pt x="1725015" y="6299"/>
                  </a:moveTo>
                  <a:lnTo>
                    <a:pt x="1722450" y="6997"/>
                  </a:lnTo>
                  <a:lnTo>
                    <a:pt x="1719884" y="6769"/>
                  </a:lnTo>
                  <a:lnTo>
                    <a:pt x="1722208" y="9563"/>
                  </a:lnTo>
                  <a:lnTo>
                    <a:pt x="1722920" y="8864"/>
                  </a:lnTo>
                  <a:lnTo>
                    <a:pt x="1723618" y="7937"/>
                  </a:lnTo>
                  <a:lnTo>
                    <a:pt x="1725015" y="6299"/>
                  </a:lnTo>
                  <a:close/>
                </a:path>
                <a:path w="4559300" h="26035">
                  <a:moveTo>
                    <a:pt x="1726882" y="21704"/>
                  </a:moveTo>
                  <a:lnTo>
                    <a:pt x="1726184" y="21005"/>
                  </a:lnTo>
                  <a:lnTo>
                    <a:pt x="1725244" y="20307"/>
                  </a:lnTo>
                  <a:lnTo>
                    <a:pt x="1723859" y="19126"/>
                  </a:lnTo>
                  <a:lnTo>
                    <a:pt x="1723618" y="18199"/>
                  </a:lnTo>
                  <a:lnTo>
                    <a:pt x="1723847" y="15633"/>
                  </a:lnTo>
                  <a:lnTo>
                    <a:pt x="1721053" y="17970"/>
                  </a:lnTo>
                  <a:lnTo>
                    <a:pt x="1721751" y="18669"/>
                  </a:lnTo>
                  <a:lnTo>
                    <a:pt x="1722678" y="19367"/>
                  </a:lnTo>
                  <a:lnTo>
                    <a:pt x="1724063" y="20561"/>
                  </a:lnTo>
                  <a:lnTo>
                    <a:pt x="1724317" y="21475"/>
                  </a:lnTo>
                  <a:lnTo>
                    <a:pt x="1724075" y="24041"/>
                  </a:lnTo>
                  <a:lnTo>
                    <a:pt x="1726882" y="21704"/>
                  </a:lnTo>
                  <a:close/>
                </a:path>
                <a:path w="4559300" h="26035">
                  <a:moveTo>
                    <a:pt x="1770049" y="21475"/>
                  </a:moveTo>
                  <a:lnTo>
                    <a:pt x="1768881" y="20307"/>
                  </a:lnTo>
                  <a:lnTo>
                    <a:pt x="1768182" y="20535"/>
                  </a:lnTo>
                  <a:lnTo>
                    <a:pt x="1767255" y="21005"/>
                  </a:lnTo>
                  <a:lnTo>
                    <a:pt x="1766785" y="21475"/>
                  </a:lnTo>
                  <a:lnTo>
                    <a:pt x="1767255" y="21704"/>
                  </a:lnTo>
                  <a:lnTo>
                    <a:pt x="1767725" y="22402"/>
                  </a:lnTo>
                  <a:lnTo>
                    <a:pt x="1768652" y="22402"/>
                  </a:lnTo>
                  <a:lnTo>
                    <a:pt x="1770049" y="21475"/>
                  </a:lnTo>
                  <a:close/>
                </a:path>
                <a:path w="4559300" h="26035">
                  <a:moveTo>
                    <a:pt x="1825129" y="17272"/>
                  </a:moveTo>
                  <a:lnTo>
                    <a:pt x="1824431" y="17030"/>
                  </a:lnTo>
                  <a:lnTo>
                    <a:pt x="1823961" y="16573"/>
                  </a:lnTo>
                  <a:lnTo>
                    <a:pt x="1823491" y="17272"/>
                  </a:lnTo>
                  <a:lnTo>
                    <a:pt x="1823262" y="17970"/>
                  </a:lnTo>
                  <a:lnTo>
                    <a:pt x="1822792" y="18669"/>
                  </a:lnTo>
                  <a:lnTo>
                    <a:pt x="1823262" y="19138"/>
                  </a:lnTo>
                  <a:lnTo>
                    <a:pt x="1823732" y="19367"/>
                  </a:lnTo>
                  <a:lnTo>
                    <a:pt x="1823961" y="19837"/>
                  </a:lnTo>
                  <a:lnTo>
                    <a:pt x="1824189" y="19138"/>
                  </a:lnTo>
                  <a:lnTo>
                    <a:pt x="1824659" y="18440"/>
                  </a:lnTo>
                  <a:lnTo>
                    <a:pt x="1824888" y="17741"/>
                  </a:lnTo>
                  <a:lnTo>
                    <a:pt x="1825129" y="17272"/>
                  </a:lnTo>
                  <a:close/>
                </a:path>
                <a:path w="4559300" h="26035">
                  <a:moveTo>
                    <a:pt x="1885569" y="22872"/>
                  </a:moveTo>
                  <a:lnTo>
                    <a:pt x="1883232" y="20066"/>
                  </a:lnTo>
                  <a:lnTo>
                    <a:pt x="1882533" y="20764"/>
                  </a:lnTo>
                  <a:lnTo>
                    <a:pt x="1881835" y="21704"/>
                  </a:lnTo>
                  <a:lnTo>
                    <a:pt x="1880438" y="23342"/>
                  </a:lnTo>
                  <a:lnTo>
                    <a:pt x="1883003" y="22631"/>
                  </a:lnTo>
                  <a:lnTo>
                    <a:pt x="1885569" y="22872"/>
                  </a:lnTo>
                  <a:close/>
                </a:path>
                <a:path w="4559300" h="26035">
                  <a:moveTo>
                    <a:pt x="1920811" y="18199"/>
                  </a:moveTo>
                  <a:lnTo>
                    <a:pt x="1920100" y="17970"/>
                  </a:lnTo>
                  <a:lnTo>
                    <a:pt x="1919401" y="17500"/>
                  </a:lnTo>
                  <a:lnTo>
                    <a:pt x="1918703" y="17272"/>
                  </a:lnTo>
                  <a:lnTo>
                    <a:pt x="1918233" y="17030"/>
                  </a:lnTo>
                  <a:lnTo>
                    <a:pt x="1918004" y="17741"/>
                  </a:lnTo>
                  <a:lnTo>
                    <a:pt x="1917534" y="18199"/>
                  </a:lnTo>
                  <a:lnTo>
                    <a:pt x="1918233" y="18669"/>
                  </a:lnTo>
                  <a:lnTo>
                    <a:pt x="1918944" y="18897"/>
                  </a:lnTo>
                  <a:lnTo>
                    <a:pt x="1919643" y="19367"/>
                  </a:lnTo>
                  <a:lnTo>
                    <a:pt x="1919871" y="18897"/>
                  </a:lnTo>
                  <a:lnTo>
                    <a:pt x="1920341" y="18440"/>
                  </a:lnTo>
                  <a:lnTo>
                    <a:pt x="1920811" y="18199"/>
                  </a:lnTo>
                  <a:close/>
                </a:path>
                <a:path w="4559300" h="26035">
                  <a:moveTo>
                    <a:pt x="1943671" y="8407"/>
                  </a:moveTo>
                  <a:lnTo>
                    <a:pt x="1942973" y="8166"/>
                  </a:lnTo>
                  <a:lnTo>
                    <a:pt x="1942274" y="7696"/>
                  </a:lnTo>
                  <a:lnTo>
                    <a:pt x="1941576" y="7467"/>
                  </a:lnTo>
                  <a:lnTo>
                    <a:pt x="1941106" y="7239"/>
                  </a:lnTo>
                  <a:lnTo>
                    <a:pt x="1940877" y="7937"/>
                  </a:lnTo>
                  <a:lnTo>
                    <a:pt x="1940407" y="8407"/>
                  </a:lnTo>
                  <a:lnTo>
                    <a:pt x="1941106" y="8864"/>
                  </a:lnTo>
                  <a:lnTo>
                    <a:pt x="1941804" y="9105"/>
                  </a:lnTo>
                  <a:lnTo>
                    <a:pt x="1942503" y="9563"/>
                  </a:lnTo>
                  <a:lnTo>
                    <a:pt x="1942973" y="9105"/>
                  </a:lnTo>
                  <a:lnTo>
                    <a:pt x="1943214" y="8636"/>
                  </a:lnTo>
                  <a:lnTo>
                    <a:pt x="1943671" y="8407"/>
                  </a:lnTo>
                  <a:close/>
                </a:path>
                <a:path w="4559300" h="26035">
                  <a:moveTo>
                    <a:pt x="1992909" y="11671"/>
                  </a:moveTo>
                  <a:lnTo>
                    <a:pt x="1992452" y="11201"/>
                  </a:lnTo>
                  <a:lnTo>
                    <a:pt x="1991982" y="10502"/>
                  </a:lnTo>
                  <a:lnTo>
                    <a:pt x="1991753" y="10731"/>
                  </a:lnTo>
                  <a:lnTo>
                    <a:pt x="1991042" y="10731"/>
                  </a:lnTo>
                  <a:lnTo>
                    <a:pt x="1989645" y="11671"/>
                  </a:lnTo>
                  <a:lnTo>
                    <a:pt x="1990115" y="11899"/>
                  </a:lnTo>
                  <a:lnTo>
                    <a:pt x="1990585" y="12598"/>
                  </a:lnTo>
                  <a:lnTo>
                    <a:pt x="1991512" y="12598"/>
                  </a:lnTo>
                  <a:lnTo>
                    <a:pt x="1992909" y="11671"/>
                  </a:lnTo>
                  <a:close/>
                </a:path>
                <a:path w="4559300" h="26035">
                  <a:moveTo>
                    <a:pt x="2216010" y="20764"/>
                  </a:moveTo>
                  <a:lnTo>
                    <a:pt x="2215311" y="18199"/>
                  </a:lnTo>
                  <a:lnTo>
                    <a:pt x="2215540" y="15633"/>
                  </a:lnTo>
                  <a:lnTo>
                    <a:pt x="2212746" y="17970"/>
                  </a:lnTo>
                  <a:lnTo>
                    <a:pt x="2213445" y="18669"/>
                  </a:lnTo>
                  <a:lnTo>
                    <a:pt x="2214372" y="19367"/>
                  </a:lnTo>
                  <a:lnTo>
                    <a:pt x="2216010" y="20764"/>
                  </a:lnTo>
                  <a:close/>
                </a:path>
                <a:path w="4559300" h="26035">
                  <a:moveTo>
                    <a:pt x="2264778" y="8407"/>
                  </a:moveTo>
                  <a:lnTo>
                    <a:pt x="2264549" y="7937"/>
                  </a:lnTo>
                  <a:lnTo>
                    <a:pt x="2264079" y="7239"/>
                  </a:lnTo>
                  <a:lnTo>
                    <a:pt x="2263610" y="7467"/>
                  </a:lnTo>
                  <a:lnTo>
                    <a:pt x="2262911" y="7467"/>
                  </a:lnTo>
                  <a:lnTo>
                    <a:pt x="2261514" y="8407"/>
                  </a:lnTo>
                  <a:lnTo>
                    <a:pt x="2261984" y="8636"/>
                  </a:lnTo>
                  <a:lnTo>
                    <a:pt x="2262454" y="9334"/>
                  </a:lnTo>
                  <a:lnTo>
                    <a:pt x="2263381" y="9334"/>
                  </a:lnTo>
                  <a:lnTo>
                    <a:pt x="2264778" y="8407"/>
                  </a:lnTo>
                  <a:close/>
                </a:path>
                <a:path w="4559300" h="26035">
                  <a:moveTo>
                    <a:pt x="2265718" y="22872"/>
                  </a:moveTo>
                  <a:lnTo>
                    <a:pt x="2263381" y="20066"/>
                  </a:lnTo>
                  <a:lnTo>
                    <a:pt x="2262682" y="20764"/>
                  </a:lnTo>
                  <a:lnTo>
                    <a:pt x="2261984" y="21704"/>
                  </a:lnTo>
                  <a:lnTo>
                    <a:pt x="2260587" y="23342"/>
                  </a:lnTo>
                  <a:lnTo>
                    <a:pt x="2263152" y="22631"/>
                  </a:lnTo>
                  <a:lnTo>
                    <a:pt x="2265718" y="22872"/>
                  </a:lnTo>
                  <a:close/>
                </a:path>
                <a:path w="4559300" h="26035">
                  <a:moveTo>
                    <a:pt x="2274582" y="21475"/>
                  </a:moveTo>
                  <a:lnTo>
                    <a:pt x="2273414" y="20307"/>
                  </a:lnTo>
                  <a:lnTo>
                    <a:pt x="2272715" y="20535"/>
                  </a:lnTo>
                  <a:lnTo>
                    <a:pt x="2271318" y="21475"/>
                  </a:lnTo>
                  <a:lnTo>
                    <a:pt x="2271788" y="21704"/>
                  </a:lnTo>
                  <a:lnTo>
                    <a:pt x="2272246" y="22402"/>
                  </a:lnTo>
                  <a:lnTo>
                    <a:pt x="2273185" y="22402"/>
                  </a:lnTo>
                  <a:lnTo>
                    <a:pt x="2274582" y="21475"/>
                  </a:lnTo>
                  <a:close/>
                </a:path>
                <a:path w="4559300" h="26035">
                  <a:moveTo>
                    <a:pt x="2280653" y="4203"/>
                  </a:moveTo>
                  <a:lnTo>
                    <a:pt x="2279954" y="3962"/>
                  </a:lnTo>
                  <a:lnTo>
                    <a:pt x="2279485" y="3505"/>
                  </a:lnTo>
                  <a:lnTo>
                    <a:pt x="2279015" y="4203"/>
                  </a:lnTo>
                  <a:lnTo>
                    <a:pt x="2278786" y="4902"/>
                  </a:lnTo>
                  <a:lnTo>
                    <a:pt x="2278316" y="5600"/>
                  </a:lnTo>
                  <a:lnTo>
                    <a:pt x="2278786" y="5829"/>
                  </a:lnTo>
                  <a:lnTo>
                    <a:pt x="2279256" y="6299"/>
                  </a:lnTo>
                  <a:lnTo>
                    <a:pt x="2279485" y="6769"/>
                  </a:lnTo>
                  <a:lnTo>
                    <a:pt x="2279713" y="6070"/>
                  </a:lnTo>
                  <a:lnTo>
                    <a:pt x="2280183" y="5372"/>
                  </a:lnTo>
                  <a:lnTo>
                    <a:pt x="2280424" y="4673"/>
                  </a:lnTo>
                  <a:lnTo>
                    <a:pt x="2280653" y="4203"/>
                  </a:lnTo>
                  <a:close/>
                </a:path>
                <a:path w="4559300" h="26035">
                  <a:moveTo>
                    <a:pt x="2425331" y="11671"/>
                  </a:moveTo>
                  <a:lnTo>
                    <a:pt x="2425103" y="11201"/>
                  </a:lnTo>
                  <a:lnTo>
                    <a:pt x="2424633" y="10502"/>
                  </a:lnTo>
                  <a:lnTo>
                    <a:pt x="2424163" y="10731"/>
                  </a:lnTo>
                  <a:lnTo>
                    <a:pt x="2423464" y="10731"/>
                  </a:lnTo>
                  <a:lnTo>
                    <a:pt x="2422067" y="11671"/>
                  </a:lnTo>
                  <a:lnTo>
                    <a:pt x="2422537" y="11899"/>
                  </a:lnTo>
                  <a:lnTo>
                    <a:pt x="2423007" y="12598"/>
                  </a:lnTo>
                  <a:lnTo>
                    <a:pt x="2423934" y="12598"/>
                  </a:lnTo>
                  <a:lnTo>
                    <a:pt x="2425331" y="11671"/>
                  </a:lnTo>
                  <a:close/>
                </a:path>
                <a:path w="4559300" h="26035">
                  <a:moveTo>
                    <a:pt x="2432100" y="18199"/>
                  </a:moveTo>
                  <a:lnTo>
                    <a:pt x="2431631" y="17741"/>
                  </a:lnTo>
                  <a:lnTo>
                    <a:pt x="2431173" y="17030"/>
                  </a:lnTo>
                  <a:lnTo>
                    <a:pt x="2430932" y="17272"/>
                  </a:lnTo>
                  <a:lnTo>
                    <a:pt x="2430234" y="17272"/>
                  </a:lnTo>
                  <a:lnTo>
                    <a:pt x="2428837" y="18199"/>
                  </a:lnTo>
                  <a:lnTo>
                    <a:pt x="2429306" y="18440"/>
                  </a:lnTo>
                  <a:lnTo>
                    <a:pt x="2429764" y="19138"/>
                  </a:lnTo>
                  <a:lnTo>
                    <a:pt x="2430703" y="19138"/>
                  </a:lnTo>
                  <a:lnTo>
                    <a:pt x="2432100" y="18199"/>
                  </a:lnTo>
                  <a:close/>
                </a:path>
                <a:path w="4559300" h="26035">
                  <a:moveTo>
                    <a:pt x="2446109" y="16332"/>
                  </a:moveTo>
                  <a:lnTo>
                    <a:pt x="2443772" y="13538"/>
                  </a:lnTo>
                  <a:lnTo>
                    <a:pt x="2443073" y="14236"/>
                  </a:lnTo>
                  <a:lnTo>
                    <a:pt x="2442375" y="15163"/>
                  </a:lnTo>
                  <a:lnTo>
                    <a:pt x="2440965" y="16802"/>
                  </a:lnTo>
                  <a:lnTo>
                    <a:pt x="2443543" y="16103"/>
                  </a:lnTo>
                  <a:lnTo>
                    <a:pt x="2446109" y="16332"/>
                  </a:lnTo>
                  <a:close/>
                </a:path>
                <a:path w="4559300" h="26035">
                  <a:moveTo>
                    <a:pt x="2480881" y="5372"/>
                  </a:moveTo>
                  <a:lnTo>
                    <a:pt x="2480170" y="4673"/>
                  </a:lnTo>
                  <a:lnTo>
                    <a:pt x="2479243" y="3962"/>
                  </a:lnTo>
                  <a:lnTo>
                    <a:pt x="2477605" y="2565"/>
                  </a:lnTo>
                  <a:lnTo>
                    <a:pt x="2478303" y="4902"/>
                  </a:lnTo>
                  <a:lnTo>
                    <a:pt x="2478074" y="7467"/>
                  </a:lnTo>
                  <a:lnTo>
                    <a:pt x="2480881" y="5372"/>
                  </a:lnTo>
                  <a:close/>
                </a:path>
                <a:path w="4559300" h="26035">
                  <a:moveTo>
                    <a:pt x="2600121" y="6299"/>
                  </a:moveTo>
                  <a:lnTo>
                    <a:pt x="2597556" y="6997"/>
                  </a:lnTo>
                  <a:lnTo>
                    <a:pt x="2594991" y="6769"/>
                  </a:lnTo>
                  <a:lnTo>
                    <a:pt x="2597327" y="9563"/>
                  </a:lnTo>
                  <a:lnTo>
                    <a:pt x="2598026" y="8864"/>
                  </a:lnTo>
                  <a:lnTo>
                    <a:pt x="2598724" y="7937"/>
                  </a:lnTo>
                  <a:lnTo>
                    <a:pt x="2600121" y="6299"/>
                  </a:lnTo>
                  <a:close/>
                </a:path>
                <a:path w="4559300" h="26035">
                  <a:moveTo>
                    <a:pt x="2629065" y="7467"/>
                  </a:moveTo>
                  <a:lnTo>
                    <a:pt x="2628366" y="5130"/>
                  </a:lnTo>
                  <a:lnTo>
                    <a:pt x="2628595" y="2565"/>
                  </a:lnTo>
                  <a:lnTo>
                    <a:pt x="2625788" y="4673"/>
                  </a:lnTo>
                  <a:lnTo>
                    <a:pt x="2626499" y="5372"/>
                  </a:lnTo>
                  <a:lnTo>
                    <a:pt x="2627426" y="6070"/>
                  </a:lnTo>
                  <a:lnTo>
                    <a:pt x="2629065" y="7467"/>
                  </a:lnTo>
                  <a:close/>
                </a:path>
                <a:path w="4559300" h="26035">
                  <a:moveTo>
                    <a:pt x="2674797" y="24041"/>
                  </a:moveTo>
                  <a:lnTo>
                    <a:pt x="2674099" y="21475"/>
                  </a:lnTo>
                  <a:lnTo>
                    <a:pt x="2674328" y="18897"/>
                  </a:lnTo>
                  <a:lnTo>
                    <a:pt x="2671534" y="21234"/>
                  </a:lnTo>
                  <a:lnTo>
                    <a:pt x="2672232" y="21932"/>
                  </a:lnTo>
                  <a:lnTo>
                    <a:pt x="2673172" y="22631"/>
                  </a:lnTo>
                  <a:lnTo>
                    <a:pt x="2674797" y="24041"/>
                  </a:lnTo>
                  <a:close/>
                </a:path>
                <a:path w="4559300" h="26035">
                  <a:moveTo>
                    <a:pt x="2959735" y="21475"/>
                  </a:moveTo>
                  <a:lnTo>
                    <a:pt x="2958566" y="20307"/>
                  </a:lnTo>
                  <a:lnTo>
                    <a:pt x="2957868" y="20535"/>
                  </a:lnTo>
                  <a:lnTo>
                    <a:pt x="2956471" y="21475"/>
                  </a:lnTo>
                  <a:lnTo>
                    <a:pt x="2956941" y="21704"/>
                  </a:lnTo>
                  <a:lnTo>
                    <a:pt x="2957398" y="22402"/>
                  </a:lnTo>
                  <a:lnTo>
                    <a:pt x="2958338" y="22402"/>
                  </a:lnTo>
                  <a:lnTo>
                    <a:pt x="2959735" y="21475"/>
                  </a:lnTo>
                  <a:close/>
                </a:path>
                <a:path w="4559300" h="26035">
                  <a:moveTo>
                    <a:pt x="3054248" y="12141"/>
                  </a:moveTo>
                  <a:lnTo>
                    <a:pt x="3053778" y="11430"/>
                  </a:lnTo>
                  <a:lnTo>
                    <a:pt x="3053550" y="10731"/>
                  </a:lnTo>
                  <a:lnTo>
                    <a:pt x="3053080" y="10033"/>
                  </a:lnTo>
                  <a:lnTo>
                    <a:pt x="3052851" y="10502"/>
                  </a:lnTo>
                  <a:lnTo>
                    <a:pt x="3052153" y="10972"/>
                  </a:lnTo>
                  <a:lnTo>
                    <a:pt x="3052153" y="11899"/>
                  </a:lnTo>
                  <a:lnTo>
                    <a:pt x="3053080" y="13296"/>
                  </a:lnTo>
                  <a:lnTo>
                    <a:pt x="3054248" y="12141"/>
                  </a:lnTo>
                  <a:close/>
                </a:path>
                <a:path w="4559300" h="26035">
                  <a:moveTo>
                    <a:pt x="3455403" y="13068"/>
                  </a:moveTo>
                  <a:lnTo>
                    <a:pt x="3453295" y="10274"/>
                  </a:lnTo>
                  <a:lnTo>
                    <a:pt x="3452596" y="10972"/>
                  </a:lnTo>
                  <a:lnTo>
                    <a:pt x="3451898" y="11899"/>
                  </a:lnTo>
                  <a:lnTo>
                    <a:pt x="3450729" y="13258"/>
                  </a:lnTo>
                  <a:lnTo>
                    <a:pt x="3449802" y="13538"/>
                  </a:lnTo>
                  <a:lnTo>
                    <a:pt x="3447224" y="13296"/>
                  </a:lnTo>
                  <a:lnTo>
                    <a:pt x="3449332" y="16103"/>
                  </a:lnTo>
                  <a:lnTo>
                    <a:pt x="3450031" y="15405"/>
                  </a:lnTo>
                  <a:lnTo>
                    <a:pt x="3450729" y="14465"/>
                  </a:lnTo>
                  <a:lnTo>
                    <a:pt x="3451834" y="13182"/>
                  </a:lnTo>
                  <a:lnTo>
                    <a:pt x="3453066" y="12839"/>
                  </a:lnTo>
                  <a:lnTo>
                    <a:pt x="3455403" y="13068"/>
                  </a:lnTo>
                  <a:close/>
                </a:path>
                <a:path w="4559300" h="26035">
                  <a:moveTo>
                    <a:pt x="3465436" y="19608"/>
                  </a:moveTo>
                  <a:lnTo>
                    <a:pt x="3463099" y="16802"/>
                  </a:lnTo>
                  <a:lnTo>
                    <a:pt x="3462401" y="17500"/>
                  </a:lnTo>
                  <a:lnTo>
                    <a:pt x="3461702" y="18440"/>
                  </a:lnTo>
                  <a:lnTo>
                    <a:pt x="3460508" y="19824"/>
                  </a:lnTo>
                  <a:lnTo>
                    <a:pt x="3459594" y="20066"/>
                  </a:lnTo>
                  <a:lnTo>
                    <a:pt x="3457029" y="19837"/>
                  </a:lnTo>
                  <a:lnTo>
                    <a:pt x="3459365" y="22631"/>
                  </a:lnTo>
                  <a:lnTo>
                    <a:pt x="3460064" y="21932"/>
                  </a:lnTo>
                  <a:lnTo>
                    <a:pt x="3460762" y="21005"/>
                  </a:lnTo>
                  <a:lnTo>
                    <a:pt x="3461943" y="19621"/>
                  </a:lnTo>
                  <a:lnTo>
                    <a:pt x="3462871" y="19367"/>
                  </a:lnTo>
                  <a:lnTo>
                    <a:pt x="3465436" y="19608"/>
                  </a:lnTo>
                  <a:close/>
                </a:path>
                <a:path w="4559300" h="26035">
                  <a:moveTo>
                    <a:pt x="3562273" y="5600"/>
                  </a:moveTo>
                  <a:lnTo>
                    <a:pt x="3561816" y="4902"/>
                  </a:lnTo>
                  <a:lnTo>
                    <a:pt x="3561575" y="4203"/>
                  </a:lnTo>
                  <a:lnTo>
                    <a:pt x="3561105" y="3505"/>
                  </a:lnTo>
                  <a:lnTo>
                    <a:pt x="3560876" y="3962"/>
                  </a:lnTo>
                  <a:lnTo>
                    <a:pt x="3560178" y="4432"/>
                  </a:lnTo>
                  <a:lnTo>
                    <a:pt x="3560178" y="5372"/>
                  </a:lnTo>
                  <a:lnTo>
                    <a:pt x="3561105" y="6769"/>
                  </a:lnTo>
                  <a:lnTo>
                    <a:pt x="3562273" y="5600"/>
                  </a:lnTo>
                  <a:close/>
                </a:path>
                <a:path w="4559300" h="26035">
                  <a:moveTo>
                    <a:pt x="3752939" y="11671"/>
                  </a:moveTo>
                  <a:lnTo>
                    <a:pt x="3752240" y="11201"/>
                  </a:lnTo>
                  <a:lnTo>
                    <a:pt x="3751529" y="10972"/>
                  </a:lnTo>
                  <a:lnTo>
                    <a:pt x="3750830" y="10502"/>
                  </a:lnTo>
                  <a:lnTo>
                    <a:pt x="3750373" y="10731"/>
                  </a:lnTo>
                  <a:lnTo>
                    <a:pt x="3749903" y="11201"/>
                  </a:lnTo>
                  <a:lnTo>
                    <a:pt x="3749662" y="11671"/>
                  </a:lnTo>
                  <a:lnTo>
                    <a:pt x="3750373" y="11899"/>
                  </a:lnTo>
                  <a:lnTo>
                    <a:pt x="3751072" y="12369"/>
                  </a:lnTo>
                  <a:lnTo>
                    <a:pt x="3751770" y="12598"/>
                  </a:lnTo>
                  <a:lnTo>
                    <a:pt x="3752240" y="12839"/>
                  </a:lnTo>
                  <a:lnTo>
                    <a:pt x="3752469" y="12141"/>
                  </a:lnTo>
                  <a:lnTo>
                    <a:pt x="3752939" y="11671"/>
                  </a:lnTo>
                  <a:close/>
                </a:path>
                <a:path w="4559300" h="26035">
                  <a:moveTo>
                    <a:pt x="4060977" y="11671"/>
                  </a:moveTo>
                  <a:lnTo>
                    <a:pt x="4060279" y="11201"/>
                  </a:lnTo>
                  <a:lnTo>
                    <a:pt x="4059567" y="10972"/>
                  </a:lnTo>
                  <a:lnTo>
                    <a:pt x="4058869" y="10502"/>
                  </a:lnTo>
                  <a:lnTo>
                    <a:pt x="4058412" y="10731"/>
                  </a:lnTo>
                  <a:lnTo>
                    <a:pt x="4057942" y="11201"/>
                  </a:lnTo>
                  <a:lnTo>
                    <a:pt x="4057700" y="11671"/>
                  </a:lnTo>
                  <a:lnTo>
                    <a:pt x="4058412" y="11899"/>
                  </a:lnTo>
                  <a:lnTo>
                    <a:pt x="4059110" y="12369"/>
                  </a:lnTo>
                  <a:lnTo>
                    <a:pt x="4059809" y="12598"/>
                  </a:lnTo>
                  <a:lnTo>
                    <a:pt x="4060279" y="12839"/>
                  </a:lnTo>
                  <a:lnTo>
                    <a:pt x="4060507" y="12141"/>
                  </a:lnTo>
                  <a:lnTo>
                    <a:pt x="4060977" y="11671"/>
                  </a:lnTo>
                  <a:close/>
                </a:path>
                <a:path w="4559300" h="26035">
                  <a:moveTo>
                    <a:pt x="4148721" y="4673"/>
                  </a:moveTo>
                  <a:lnTo>
                    <a:pt x="4147782" y="3263"/>
                  </a:lnTo>
                  <a:lnTo>
                    <a:pt x="4147553" y="3733"/>
                  </a:lnTo>
                  <a:lnTo>
                    <a:pt x="4146613" y="4203"/>
                  </a:lnTo>
                  <a:lnTo>
                    <a:pt x="4146854" y="4432"/>
                  </a:lnTo>
                  <a:lnTo>
                    <a:pt x="4146854" y="5130"/>
                  </a:lnTo>
                  <a:lnTo>
                    <a:pt x="4147782" y="6540"/>
                  </a:lnTo>
                  <a:lnTo>
                    <a:pt x="4148023" y="6070"/>
                  </a:lnTo>
                  <a:lnTo>
                    <a:pt x="4148721" y="5600"/>
                  </a:lnTo>
                  <a:lnTo>
                    <a:pt x="4148721" y="4673"/>
                  </a:lnTo>
                  <a:close/>
                </a:path>
                <a:path w="4559300" h="26035">
                  <a:moveTo>
                    <a:pt x="4211028" y="17970"/>
                  </a:moveTo>
                  <a:lnTo>
                    <a:pt x="4210088" y="16573"/>
                  </a:lnTo>
                  <a:lnTo>
                    <a:pt x="4209631" y="16802"/>
                  </a:lnTo>
                  <a:lnTo>
                    <a:pt x="4208919" y="17272"/>
                  </a:lnTo>
                  <a:lnTo>
                    <a:pt x="4209161" y="17741"/>
                  </a:lnTo>
                  <a:lnTo>
                    <a:pt x="4209161" y="18440"/>
                  </a:lnTo>
                  <a:lnTo>
                    <a:pt x="4210088" y="19837"/>
                  </a:lnTo>
                  <a:lnTo>
                    <a:pt x="4210329" y="19367"/>
                  </a:lnTo>
                  <a:lnTo>
                    <a:pt x="4211028" y="18897"/>
                  </a:lnTo>
                  <a:lnTo>
                    <a:pt x="4211028" y="17970"/>
                  </a:lnTo>
                  <a:close/>
                </a:path>
                <a:path w="4559300" h="26035">
                  <a:moveTo>
                    <a:pt x="4336339" y="8407"/>
                  </a:moveTo>
                  <a:lnTo>
                    <a:pt x="4335640" y="7937"/>
                  </a:lnTo>
                  <a:lnTo>
                    <a:pt x="4334942" y="7696"/>
                  </a:lnTo>
                  <a:lnTo>
                    <a:pt x="4334243" y="7239"/>
                  </a:lnTo>
                  <a:lnTo>
                    <a:pt x="4333773" y="7467"/>
                  </a:lnTo>
                  <a:lnTo>
                    <a:pt x="4333303" y="7937"/>
                  </a:lnTo>
                  <a:lnTo>
                    <a:pt x="4333075" y="8407"/>
                  </a:lnTo>
                  <a:lnTo>
                    <a:pt x="4333773" y="8636"/>
                  </a:lnTo>
                  <a:lnTo>
                    <a:pt x="4334472" y="9105"/>
                  </a:lnTo>
                  <a:lnTo>
                    <a:pt x="4335170" y="9334"/>
                  </a:lnTo>
                  <a:lnTo>
                    <a:pt x="4335640" y="9563"/>
                  </a:lnTo>
                  <a:lnTo>
                    <a:pt x="4335869" y="8864"/>
                  </a:lnTo>
                  <a:lnTo>
                    <a:pt x="4336339" y="8407"/>
                  </a:lnTo>
                  <a:close/>
                </a:path>
                <a:path w="4559300" h="26035">
                  <a:moveTo>
                    <a:pt x="4365282" y="21704"/>
                  </a:moveTo>
                  <a:lnTo>
                    <a:pt x="4364583" y="21005"/>
                  </a:lnTo>
                  <a:lnTo>
                    <a:pt x="4363644" y="20307"/>
                  </a:lnTo>
                  <a:lnTo>
                    <a:pt x="4362005" y="18897"/>
                  </a:lnTo>
                  <a:lnTo>
                    <a:pt x="4362945" y="21475"/>
                  </a:lnTo>
                  <a:lnTo>
                    <a:pt x="4362716" y="24041"/>
                  </a:lnTo>
                  <a:lnTo>
                    <a:pt x="4365282" y="21704"/>
                  </a:lnTo>
                  <a:close/>
                </a:path>
                <a:path w="4559300" h="26035">
                  <a:moveTo>
                    <a:pt x="4372280" y="18199"/>
                  </a:moveTo>
                  <a:lnTo>
                    <a:pt x="4371111" y="17030"/>
                  </a:lnTo>
                  <a:lnTo>
                    <a:pt x="4370413" y="17272"/>
                  </a:lnTo>
                  <a:lnTo>
                    <a:pt x="4369016" y="18199"/>
                  </a:lnTo>
                  <a:lnTo>
                    <a:pt x="4369473" y="18440"/>
                  </a:lnTo>
                  <a:lnTo>
                    <a:pt x="4369943" y="19138"/>
                  </a:lnTo>
                  <a:lnTo>
                    <a:pt x="4370883" y="19138"/>
                  </a:lnTo>
                  <a:lnTo>
                    <a:pt x="4372280" y="18199"/>
                  </a:lnTo>
                  <a:close/>
                </a:path>
                <a:path w="4559300" h="26035">
                  <a:moveTo>
                    <a:pt x="4381614" y="21005"/>
                  </a:moveTo>
                  <a:lnTo>
                    <a:pt x="4381144" y="20535"/>
                  </a:lnTo>
                  <a:lnTo>
                    <a:pt x="4380916" y="20066"/>
                  </a:lnTo>
                  <a:lnTo>
                    <a:pt x="4380446" y="19837"/>
                  </a:lnTo>
                  <a:lnTo>
                    <a:pt x="4380217" y="20535"/>
                  </a:lnTo>
                  <a:lnTo>
                    <a:pt x="4379747" y="21234"/>
                  </a:lnTo>
                  <a:lnTo>
                    <a:pt x="4379519" y="21932"/>
                  </a:lnTo>
                  <a:lnTo>
                    <a:pt x="4379277" y="22402"/>
                  </a:lnTo>
                  <a:lnTo>
                    <a:pt x="4379976" y="22631"/>
                  </a:lnTo>
                  <a:lnTo>
                    <a:pt x="4380446" y="23101"/>
                  </a:lnTo>
                  <a:lnTo>
                    <a:pt x="4380916" y="22402"/>
                  </a:lnTo>
                  <a:lnTo>
                    <a:pt x="4381144" y="21704"/>
                  </a:lnTo>
                  <a:lnTo>
                    <a:pt x="4381614" y="21005"/>
                  </a:lnTo>
                  <a:close/>
                </a:path>
                <a:path w="4559300" h="26035">
                  <a:moveTo>
                    <a:pt x="4381614" y="1168"/>
                  </a:moveTo>
                  <a:lnTo>
                    <a:pt x="4381144" y="939"/>
                  </a:lnTo>
                  <a:lnTo>
                    <a:pt x="4380916" y="469"/>
                  </a:lnTo>
                  <a:lnTo>
                    <a:pt x="4380446" y="0"/>
                  </a:lnTo>
                  <a:lnTo>
                    <a:pt x="4380217" y="698"/>
                  </a:lnTo>
                  <a:lnTo>
                    <a:pt x="4379747" y="1397"/>
                  </a:lnTo>
                  <a:lnTo>
                    <a:pt x="4379519" y="2095"/>
                  </a:lnTo>
                  <a:lnTo>
                    <a:pt x="4379277" y="2565"/>
                  </a:lnTo>
                  <a:lnTo>
                    <a:pt x="4379976" y="2806"/>
                  </a:lnTo>
                  <a:lnTo>
                    <a:pt x="4380446" y="3263"/>
                  </a:lnTo>
                  <a:lnTo>
                    <a:pt x="4380916" y="2565"/>
                  </a:lnTo>
                  <a:lnTo>
                    <a:pt x="4381144" y="1866"/>
                  </a:lnTo>
                  <a:lnTo>
                    <a:pt x="4381614" y="1168"/>
                  </a:lnTo>
                  <a:close/>
                </a:path>
                <a:path w="4559300" h="26035">
                  <a:moveTo>
                    <a:pt x="4411256" y="10731"/>
                  </a:moveTo>
                  <a:lnTo>
                    <a:pt x="4410545" y="10502"/>
                  </a:lnTo>
                  <a:lnTo>
                    <a:pt x="4410087" y="10033"/>
                  </a:lnTo>
                  <a:lnTo>
                    <a:pt x="4409618" y="10731"/>
                  </a:lnTo>
                  <a:lnTo>
                    <a:pt x="4409389" y="11430"/>
                  </a:lnTo>
                  <a:lnTo>
                    <a:pt x="4408919" y="12141"/>
                  </a:lnTo>
                  <a:lnTo>
                    <a:pt x="4410087" y="13296"/>
                  </a:lnTo>
                  <a:lnTo>
                    <a:pt x="4410316" y="12598"/>
                  </a:lnTo>
                  <a:lnTo>
                    <a:pt x="4410786" y="11899"/>
                  </a:lnTo>
                  <a:lnTo>
                    <a:pt x="4411015" y="11201"/>
                  </a:lnTo>
                  <a:lnTo>
                    <a:pt x="4411256" y="10731"/>
                  </a:lnTo>
                  <a:close/>
                </a:path>
                <a:path w="4559300" h="26035">
                  <a:moveTo>
                    <a:pt x="4466552" y="8166"/>
                  </a:moveTo>
                  <a:lnTo>
                    <a:pt x="4465625" y="6769"/>
                  </a:lnTo>
                  <a:lnTo>
                    <a:pt x="4464456" y="7937"/>
                  </a:lnTo>
                  <a:lnTo>
                    <a:pt x="4464926" y="8407"/>
                  </a:lnTo>
                  <a:lnTo>
                    <a:pt x="4465396" y="9334"/>
                  </a:lnTo>
                  <a:lnTo>
                    <a:pt x="4465625" y="10033"/>
                  </a:lnTo>
                  <a:lnTo>
                    <a:pt x="4465853" y="9563"/>
                  </a:lnTo>
                  <a:lnTo>
                    <a:pt x="4466552" y="9105"/>
                  </a:lnTo>
                  <a:lnTo>
                    <a:pt x="4466552" y="8166"/>
                  </a:lnTo>
                  <a:close/>
                </a:path>
                <a:path w="4559300" h="26035">
                  <a:moveTo>
                    <a:pt x="4467263" y="14935"/>
                  </a:moveTo>
                  <a:lnTo>
                    <a:pt x="4466094" y="13766"/>
                  </a:lnTo>
                  <a:lnTo>
                    <a:pt x="4464685" y="14465"/>
                  </a:lnTo>
                  <a:lnTo>
                    <a:pt x="4463986" y="14935"/>
                  </a:lnTo>
                  <a:lnTo>
                    <a:pt x="4464456" y="15163"/>
                  </a:lnTo>
                  <a:lnTo>
                    <a:pt x="4464926" y="15875"/>
                  </a:lnTo>
                  <a:lnTo>
                    <a:pt x="4465853" y="15875"/>
                  </a:lnTo>
                  <a:lnTo>
                    <a:pt x="4467263" y="14935"/>
                  </a:lnTo>
                  <a:close/>
                </a:path>
                <a:path w="4559300" h="26035">
                  <a:moveTo>
                    <a:pt x="4478223" y="9563"/>
                  </a:moveTo>
                  <a:lnTo>
                    <a:pt x="4475658" y="10274"/>
                  </a:lnTo>
                  <a:lnTo>
                    <a:pt x="4473092" y="10033"/>
                  </a:lnTo>
                  <a:lnTo>
                    <a:pt x="4475429" y="12839"/>
                  </a:lnTo>
                  <a:lnTo>
                    <a:pt x="4476127" y="12141"/>
                  </a:lnTo>
                  <a:lnTo>
                    <a:pt x="4476826" y="11201"/>
                  </a:lnTo>
                  <a:lnTo>
                    <a:pt x="4478223" y="9563"/>
                  </a:lnTo>
                  <a:close/>
                </a:path>
                <a:path w="4559300" h="26035">
                  <a:moveTo>
                    <a:pt x="4484763" y="19608"/>
                  </a:moveTo>
                  <a:lnTo>
                    <a:pt x="4482427" y="16802"/>
                  </a:lnTo>
                  <a:lnTo>
                    <a:pt x="4481728" y="17500"/>
                  </a:lnTo>
                  <a:lnTo>
                    <a:pt x="4481030" y="18440"/>
                  </a:lnTo>
                  <a:lnTo>
                    <a:pt x="4479620" y="20066"/>
                  </a:lnTo>
                  <a:lnTo>
                    <a:pt x="4482198" y="19367"/>
                  </a:lnTo>
                  <a:lnTo>
                    <a:pt x="4484763" y="19608"/>
                  </a:lnTo>
                  <a:close/>
                </a:path>
                <a:path w="4559300" h="26035">
                  <a:moveTo>
                    <a:pt x="4489666" y="21234"/>
                  </a:moveTo>
                  <a:lnTo>
                    <a:pt x="4488726" y="19837"/>
                  </a:lnTo>
                  <a:lnTo>
                    <a:pt x="4487557" y="21005"/>
                  </a:lnTo>
                  <a:lnTo>
                    <a:pt x="4487799" y="21704"/>
                  </a:lnTo>
                  <a:lnTo>
                    <a:pt x="4488726" y="23101"/>
                  </a:lnTo>
                  <a:lnTo>
                    <a:pt x="4488954" y="22631"/>
                  </a:lnTo>
                  <a:lnTo>
                    <a:pt x="4489666" y="22174"/>
                  </a:lnTo>
                  <a:lnTo>
                    <a:pt x="4489666" y="21234"/>
                  </a:lnTo>
                  <a:close/>
                </a:path>
                <a:path w="4559300" h="26035">
                  <a:moveTo>
                    <a:pt x="4509960" y="11671"/>
                  </a:moveTo>
                  <a:lnTo>
                    <a:pt x="4509490" y="11430"/>
                  </a:lnTo>
                  <a:lnTo>
                    <a:pt x="4509033" y="10731"/>
                  </a:lnTo>
                  <a:lnTo>
                    <a:pt x="4508093" y="10731"/>
                  </a:lnTo>
                  <a:lnTo>
                    <a:pt x="4506696" y="11671"/>
                  </a:lnTo>
                  <a:lnTo>
                    <a:pt x="4507865" y="12839"/>
                  </a:lnTo>
                  <a:lnTo>
                    <a:pt x="4509262" y="11899"/>
                  </a:lnTo>
                  <a:lnTo>
                    <a:pt x="4509960" y="11671"/>
                  </a:lnTo>
                  <a:close/>
                </a:path>
                <a:path w="4559300" h="26035">
                  <a:moveTo>
                    <a:pt x="4519765" y="1638"/>
                  </a:moveTo>
                  <a:lnTo>
                    <a:pt x="4519066" y="1397"/>
                  </a:lnTo>
                  <a:lnTo>
                    <a:pt x="4518368" y="939"/>
                  </a:lnTo>
                  <a:lnTo>
                    <a:pt x="4517669" y="698"/>
                  </a:lnTo>
                  <a:lnTo>
                    <a:pt x="4517199" y="469"/>
                  </a:lnTo>
                  <a:lnTo>
                    <a:pt x="4516958" y="1168"/>
                  </a:lnTo>
                  <a:lnTo>
                    <a:pt x="4516501" y="1638"/>
                  </a:lnTo>
                  <a:lnTo>
                    <a:pt x="4517199" y="2095"/>
                  </a:lnTo>
                  <a:lnTo>
                    <a:pt x="4517898" y="2336"/>
                  </a:lnTo>
                  <a:lnTo>
                    <a:pt x="4518596" y="2806"/>
                  </a:lnTo>
                  <a:lnTo>
                    <a:pt x="4519066" y="2565"/>
                  </a:lnTo>
                  <a:lnTo>
                    <a:pt x="4519536" y="2095"/>
                  </a:lnTo>
                  <a:lnTo>
                    <a:pt x="4519765" y="1638"/>
                  </a:lnTo>
                  <a:close/>
                </a:path>
                <a:path w="4559300" h="26035">
                  <a:moveTo>
                    <a:pt x="4559198" y="11671"/>
                  </a:moveTo>
                  <a:lnTo>
                    <a:pt x="4558741" y="11430"/>
                  </a:lnTo>
                  <a:lnTo>
                    <a:pt x="4558271" y="10731"/>
                  </a:lnTo>
                  <a:lnTo>
                    <a:pt x="4557331" y="10731"/>
                  </a:lnTo>
                  <a:lnTo>
                    <a:pt x="4555934" y="11671"/>
                  </a:lnTo>
                  <a:lnTo>
                    <a:pt x="4557103" y="12839"/>
                  </a:lnTo>
                  <a:lnTo>
                    <a:pt x="4558500" y="11899"/>
                  </a:lnTo>
                  <a:lnTo>
                    <a:pt x="4559198" y="11671"/>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36" name="object 136"/>
            <p:cNvSpPr/>
            <p:nvPr/>
          </p:nvSpPr>
          <p:spPr>
            <a:xfrm>
              <a:off x="1069149" y="3738079"/>
              <a:ext cx="4647565" cy="28575"/>
            </a:xfrm>
            <a:custGeom>
              <a:avLst/>
              <a:gdLst/>
              <a:ahLst/>
              <a:cxnLst/>
              <a:rect l="l" t="t" r="r" b="b"/>
              <a:pathLst>
                <a:path w="4647565" h="28575">
                  <a:moveTo>
                    <a:pt x="3263" y="2565"/>
                  </a:moveTo>
                  <a:lnTo>
                    <a:pt x="3035" y="2095"/>
                  </a:lnTo>
                  <a:lnTo>
                    <a:pt x="2565" y="1397"/>
                  </a:lnTo>
                  <a:lnTo>
                    <a:pt x="2095" y="1625"/>
                  </a:lnTo>
                  <a:lnTo>
                    <a:pt x="1397" y="1625"/>
                  </a:lnTo>
                  <a:lnTo>
                    <a:pt x="0" y="2565"/>
                  </a:lnTo>
                  <a:lnTo>
                    <a:pt x="469" y="2794"/>
                  </a:lnTo>
                  <a:lnTo>
                    <a:pt x="939" y="3492"/>
                  </a:lnTo>
                  <a:lnTo>
                    <a:pt x="1168" y="3492"/>
                  </a:lnTo>
                  <a:lnTo>
                    <a:pt x="1866" y="3263"/>
                  </a:lnTo>
                  <a:lnTo>
                    <a:pt x="2565" y="2794"/>
                  </a:lnTo>
                  <a:lnTo>
                    <a:pt x="3263" y="2565"/>
                  </a:lnTo>
                  <a:close/>
                </a:path>
                <a:path w="4647565" h="28575">
                  <a:moveTo>
                    <a:pt x="337680" y="22161"/>
                  </a:moveTo>
                  <a:lnTo>
                    <a:pt x="336511" y="20993"/>
                  </a:lnTo>
                  <a:lnTo>
                    <a:pt x="335813" y="21463"/>
                  </a:lnTo>
                  <a:lnTo>
                    <a:pt x="335114" y="21704"/>
                  </a:lnTo>
                  <a:lnTo>
                    <a:pt x="334403" y="22161"/>
                  </a:lnTo>
                  <a:lnTo>
                    <a:pt x="334873" y="22402"/>
                  </a:lnTo>
                  <a:lnTo>
                    <a:pt x="335343" y="23101"/>
                  </a:lnTo>
                  <a:lnTo>
                    <a:pt x="336270" y="23101"/>
                  </a:lnTo>
                  <a:lnTo>
                    <a:pt x="337680" y="22161"/>
                  </a:lnTo>
                  <a:close/>
                </a:path>
                <a:path w="4647565" h="28575">
                  <a:moveTo>
                    <a:pt x="367550" y="28003"/>
                  </a:moveTo>
                  <a:lnTo>
                    <a:pt x="366852" y="25438"/>
                  </a:lnTo>
                  <a:lnTo>
                    <a:pt x="367080" y="22860"/>
                  </a:lnTo>
                  <a:lnTo>
                    <a:pt x="364274" y="25196"/>
                  </a:lnTo>
                  <a:lnTo>
                    <a:pt x="364985" y="25895"/>
                  </a:lnTo>
                  <a:lnTo>
                    <a:pt x="365912" y="26593"/>
                  </a:lnTo>
                  <a:lnTo>
                    <a:pt x="367550" y="28003"/>
                  </a:lnTo>
                  <a:close/>
                </a:path>
                <a:path w="4647565" h="28575">
                  <a:moveTo>
                    <a:pt x="373151" y="22631"/>
                  </a:moveTo>
                  <a:lnTo>
                    <a:pt x="372910" y="21932"/>
                  </a:lnTo>
                  <a:lnTo>
                    <a:pt x="371983" y="20535"/>
                  </a:lnTo>
                  <a:lnTo>
                    <a:pt x="371741" y="20993"/>
                  </a:lnTo>
                  <a:lnTo>
                    <a:pt x="371043" y="21463"/>
                  </a:lnTo>
                  <a:lnTo>
                    <a:pt x="371043" y="22402"/>
                  </a:lnTo>
                  <a:lnTo>
                    <a:pt x="371983" y="23799"/>
                  </a:lnTo>
                  <a:lnTo>
                    <a:pt x="373151" y="22631"/>
                  </a:lnTo>
                  <a:close/>
                </a:path>
                <a:path w="4647565" h="28575">
                  <a:moveTo>
                    <a:pt x="390182" y="9093"/>
                  </a:moveTo>
                  <a:lnTo>
                    <a:pt x="389013" y="7924"/>
                  </a:lnTo>
                  <a:lnTo>
                    <a:pt x="388315" y="8394"/>
                  </a:lnTo>
                  <a:lnTo>
                    <a:pt x="387616" y="8636"/>
                  </a:lnTo>
                  <a:lnTo>
                    <a:pt x="386918" y="9093"/>
                  </a:lnTo>
                  <a:lnTo>
                    <a:pt x="387388" y="9334"/>
                  </a:lnTo>
                  <a:lnTo>
                    <a:pt x="387845" y="10033"/>
                  </a:lnTo>
                  <a:lnTo>
                    <a:pt x="388785" y="10033"/>
                  </a:lnTo>
                  <a:lnTo>
                    <a:pt x="390182" y="9093"/>
                  </a:lnTo>
                  <a:close/>
                </a:path>
                <a:path w="4647565" h="28575">
                  <a:moveTo>
                    <a:pt x="478624" y="22161"/>
                  </a:moveTo>
                  <a:lnTo>
                    <a:pt x="478155" y="21932"/>
                  </a:lnTo>
                  <a:lnTo>
                    <a:pt x="477697" y="21234"/>
                  </a:lnTo>
                  <a:lnTo>
                    <a:pt x="476758" y="21234"/>
                  </a:lnTo>
                  <a:lnTo>
                    <a:pt x="475361" y="22161"/>
                  </a:lnTo>
                  <a:lnTo>
                    <a:pt x="476529" y="23329"/>
                  </a:lnTo>
                  <a:lnTo>
                    <a:pt x="477227" y="22860"/>
                  </a:lnTo>
                  <a:lnTo>
                    <a:pt x="477926" y="22631"/>
                  </a:lnTo>
                  <a:lnTo>
                    <a:pt x="478624" y="22161"/>
                  </a:lnTo>
                  <a:close/>
                </a:path>
                <a:path w="4647565" h="28575">
                  <a:moveTo>
                    <a:pt x="717359" y="1625"/>
                  </a:moveTo>
                  <a:lnTo>
                    <a:pt x="716661" y="1397"/>
                  </a:lnTo>
                  <a:lnTo>
                    <a:pt x="716191" y="927"/>
                  </a:lnTo>
                  <a:lnTo>
                    <a:pt x="715721" y="1625"/>
                  </a:lnTo>
                  <a:lnTo>
                    <a:pt x="715492" y="2324"/>
                  </a:lnTo>
                  <a:lnTo>
                    <a:pt x="715022" y="3035"/>
                  </a:lnTo>
                  <a:lnTo>
                    <a:pt x="716191" y="4191"/>
                  </a:lnTo>
                  <a:lnTo>
                    <a:pt x="716419" y="3492"/>
                  </a:lnTo>
                  <a:lnTo>
                    <a:pt x="716889" y="2794"/>
                  </a:lnTo>
                  <a:lnTo>
                    <a:pt x="717118" y="2095"/>
                  </a:lnTo>
                  <a:lnTo>
                    <a:pt x="717359" y="1625"/>
                  </a:lnTo>
                  <a:close/>
                </a:path>
                <a:path w="4647565" h="28575">
                  <a:moveTo>
                    <a:pt x="734161" y="5829"/>
                  </a:moveTo>
                  <a:lnTo>
                    <a:pt x="733691" y="5600"/>
                  </a:lnTo>
                  <a:lnTo>
                    <a:pt x="733221" y="4902"/>
                  </a:lnTo>
                  <a:lnTo>
                    <a:pt x="732294" y="4902"/>
                  </a:lnTo>
                  <a:lnTo>
                    <a:pt x="730897" y="5829"/>
                  </a:lnTo>
                  <a:lnTo>
                    <a:pt x="732053" y="6997"/>
                  </a:lnTo>
                  <a:lnTo>
                    <a:pt x="732751" y="6527"/>
                  </a:lnTo>
                  <a:lnTo>
                    <a:pt x="733463" y="6299"/>
                  </a:lnTo>
                  <a:lnTo>
                    <a:pt x="734161" y="5829"/>
                  </a:lnTo>
                  <a:close/>
                </a:path>
                <a:path w="4647565" h="28575">
                  <a:moveTo>
                    <a:pt x="746760" y="2095"/>
                  </a:moveTo>
                  <a:lnTo>
                    <a:pt x="746531" y="1625"/>
                  </a:lnTo>
                  <a:lnTo>
                    <a:pt x="746061" y="1168"/>
                  </a:lnTo>
                  <a:lnTo>
                    <a:pt x="745591" y="927"/>
                  </a:lnTo>
                  <a:lnTo>
                    <a:pt x="745363" y="1625"/>
                  </a:lnTo>
                  <a:lnTo>
                    <a:pt x="744893" y="2324"/>
                  </a:lnTo>
                  <a:lnTo>
                    <a:pt x="744664" y="3035"/>
                  </a:lnTo>
                  <a:lnTo>
                    <a:pt x="744423" y="3492"/>
                  </a:lnTo>
                  <a:lnTo>
                    <a:pt x="745121" y="3733"/>
                  </a:lnTo>
                  <a:lnTo>
                    <a:pt x="745591" y="4191"/>
                  </a:lnTo>
                  <a:lnTo>
                    <a:pt x="746061" y="3492"/>
                  </a:lnTo>
                  <a:lnTo>
                    <a:pt x="746290" y="2794"/>
                  </a:lnTo>
                  <a:lnTo>
                    <a:pt x="746760" y="2095"/>
                  </a:lnTo>
                  <a:close/>
                </a:path>
                <a:path w="4647565" h="28575">
                  <a:moveTo>
                    <a:pt x="769861" y="24968"/>
                  </a:moveTo>
                  <a:lnTo>
                    <a:pt x="769391" y="24498"/>
                  </a:lnTo>
                  <a:lnTo>
                    <a:pt x="768934" y="24269"/>
                  </a:lnTo>
                  <a:lnTo>
                    <a:pt x="768692" y="23799"/>
                  </a:lnTo>
                  <a:lnTo>
                    <a:pt x="768464" y="24498"/>
                  </a:lnTo>
                  <a:lnTo>
                    <a:pt x="767994" y="25196"/>
                  </a:lnTo>
                  <a:lnTo>
                    <a:pt x="767765" y="25895"/>
                  </a:lnTo>
                  <a:lnTo>
                    <a:pt x="767524" y="26365"/>
                  </a:lnTo>
                  <a:lnTo>
                    <a:pt x="768223" y="26593"/>
                  </a:lnTo>
                  <a:lnTo>
                    <a:pt x="768692" y="27063"/>
                  </a:lnTo>
                  <a:lnTo>
                    <a:pt x="769162" y="26365"/>
                  </a:lnTo>
                  <a:lnTo>
                    <a:pt x="769391" y="25666"/>
                  </a:lnTo>
                  <a:lnTo>
                    <a:pt x="769861" y="24968"/>
                  </a:lnTo>
                  <a:close/>
                </a:path>
                <a:path w="4647565" h="28575">
                  <a:moveTo>
                    <a:pt x="795997" y="19367"/>
                  </a:moveTo>
                  <a:lnTo>
                    <a:pt x="795528" y="18669"/>
                  </a:lnTo>
                  <a:lnTo>
                    <a:pt x="795299" y="17970"/>
                  </a:lnTo>
                  <a:lnTo>
                    <a:pt x="794829" y="17259"/>
                  </a:lnTo>
                  <a:lnTo>
                    <a:pt x="794600" y="17729"/>
                  </a:lnTo>
                  <a:lnTo>
                    <a:pt x="793902" y="18199"/>
                  </a:lnTo>
                  <a:lnTo>
                    <a:pt x="793902" y="19126"/>
                  </a:lnTo>
                  <a:lnTo>
                    <a:pt x="794829" y="20535"/>
                  </a:lnTo>
                  <a:lnTo>
                    <a:pt x="795997" y="19367"/>
                  </a:lnTo>
                  <a:close/>
                </a:path>
                <a:path w="4647565" h="28575">
                  <a:moveTo>
                    <a:pt x="823074" y="11658"/>
                  </a:moveTo>
                  <a:lnTo>
                    <a:pt x="822363" y="9093"/>
                  </a:lnTo>
                  <a:lnTo>
                    <a:pt x="822604" y="6527"/>
                  </a:lnTo>
                  <a:lnTo>
                    <a:pt x="819797" y="8864"/>
                  </a:lnTo>
                  <a:lnTo>
                    <a:pt x="820508" y="9563"/>
                  </a:lnTo>
                  <a:lnTo>
                    <a:pt x="821436" y="10261"/>
                  </a:lnTo>
                  <a:lnTo>
                    <a:pt x="823074" y="11658"/>
                  </a:lnTo>
                  <a:close/>
                </a:path>
                <a:path w="4647565" h="28575">
                  <a:moveTo>
                    <a:pt x="832167" y="15862"/>
                  </a:moveTo>
                  <a:lnTo>
                    <a:pt x="831469" y="15163"/>
                  </a:lnTo>
                  <a:lnTo>
                    <a:pt x="830541" y="14465"/>
                  </a:lnTo>
                  <a:lnTo>
                    <a:pt x="828903" y="13068"/>
                  </a:lnTo>
                  <a:lnTo>
                    <a:pt x="829602" y="15633"/>
                  </a:lnTo>
                  <a:lnTo>
                    <a:pt x="829373" y="18199"/>
                  </a:lnTo>
                  <a:lnTo>
                    <a:pt x="832167" y="15862"/>
                  </a:lnTo>
                  <a:close/>
                </a:path>
                <a:path w="4647565" h="28575">
                  <a:moveTo>
                    <a:pt x="845705" y="12369"/>
                  </a:moveTo>
                  <a:lnTo>
                    <a:pt x="845235" y="11899"/>
                  </a:lnTo>
                  <a:lnTo>
                    <a:pt x="844778" y="11201"/>
                  </a:lnTo>
                  <a:lnTo>
                    <a:pt x="844537" y="11430"/>
                  </a:lnTo>
                  <a:lnTo>
                    <a:pt x="843838" y="11430"/>
                  </a:lnTo>
                  <a:lnTo>
                    <a:pt x="842441" y="12369"/>
                  </a:lnTo>
                  <a:lnTo>
                    <a:pt x="842899" y="12598"/>
                  </a:lnTo>
                  <a:lnTo>
                    <a:pt x="843368" y="13296"/>
                  </a:lnTo>
                  <a:lnTo>
                    <a:pt x="844308" y="13296"/>
                  </a:lnTo>
                  <a:lnTo>
                    <a:pt x="845705" y="12369"/>
                  </a:lnTo>
                  <a:close/>
                </a:path>
                <a:path w="4647565" h="28575">
                  <a:moveTo>
                    <a:pt x="865301" y="2565"/>
                  </a:moveTo>
                  <a:lnTo>
                    <a:pt x="864603" y="2324"/>
                  </a:lnTo>
                  <a:lnTo>
                    <a:pt x="863904" y="1866"/>
                  </a:lnTo>
                  <a:lnTo>
                    <a:pt x="863206" y="1625"/>
                  </a:lnTo>
                  <a:lnTo>
                    <a:pt x="862736" y="1397"/>
                  </a:lnTo>
                  <a:lnTo>
                    <a:pt x="862507" y="2095"/>
                  </a:lnTo>
                  <a:lnTo>
                    <a:pt x="862037" y="2565"/>
                  </a:lnTo>
                  <a:lnTo>
                    <a:pt x="862736" y="3035"/>
                  </a:lnTo>
                  <a:lnTo>
                    <a:pt x="863447" y="3263"/>
                  </a:lnTo>
                  <a:lnTo>
                    <a:pt x="864146" y="3733"/>
                  </a:lnTo>
                  <a:lnTo>
                    <a:pt x="865301" y="2565"/>
                  </a:lnTo>
                  <a:close/>
                </a:path>
                <a:path w="4647565" h="28575">
                  <a:moveTo>
                    <a:pt x="874407" y="21932"/>
                  </a:moveTo>
                  <a:lnTo>
                    <a:pt x="873480" y="20535"/>
                  </a:lnTo>
                  <a:lnTo>
                    <a:pt x="872312" y="21704"/>
                  </a:lnTo>
                  <a:lnTo>
                    <a:pt x="873239" y="23101"/>
                  </a:lnTo>
                  <a:lnTo>
                    <a:pt x="873480" y="23799"/>
                  </a:lnTo>
                  <a:lnTo>
                    <a:pt x="873709" y="23329"/>
                  </a:lnTo>
                  <a:lnTo>
                    <a:pt x="874407" y="22860"/>
                  </a:lnTo>
                  <a:lnTo>
                    <a:pt x="874407" y="21932"/>
                  </a:lnTo>
                  <a:close/>
                </a:path>
                <a:path w="4647565" h="28575">
                  <a:moveTo>
                    <a:pt x="888174" y="22161"/>
                  </a:moveTo>
                  <a:lnTo>
                    <a:pt x="887945" y="21704"/>
                  </a:lnTo>
                  <a:lnTo>
                    <a:pt x="887476" y="20993"/>
                  </a:lnTo>
                  <a:lnTo>
                    <a:pt x="887006" y="21234"/>
                  </a:lnTo>
                  <a:lnTo>
                    <a:pt x="886307" y="21234"/>
                  </a:lnTo>
                  <a:lnTo>
                    <a:pt x="884910" y="22161"/>
                  </a:lnTo>
                  <a:lnTo>
                    <a:pt x="885380" y="22402"/>
                  </a:lnTo>
                  <a:lnTo>
                    <a:pt x="885837" y="23101"/>
                  </a:lnTo>
                  <a:lnTo>
                    <a:pt x="886777" y="23101"/>
                  </a:lnTo>
                  <a:lnTo>
                    <a:pt x="888174" y="22161"/>
                  </a:lnTo>
                  <a:close/>
                </a:path>
                <a:path w="4647565" h="28575">
                  <a:moveTo>
                    <a:pt x="911517" y="14935"/>
                  </a:moveTo>
                  <a:lnTo>
                    <a:pt x="910818" y="12369"/>
                  </a:lnTo>
                  <a:lnTo>
                    <a:pt x="911047" y="9791"/>
                  </a:lnTo>
                  <a:lnTo>
                    <a:pt x="908240" y="12128"/>
                  </a:lnTo>
                  <a:lnTo>
                    <a:pt x="908951" y="12827"/>
                  </a:lnTo>
                  <a:lnTo>
                    <a:pt x="909878" y="13525"/>
                  </a:lnTo>
                  <a:lnTo>
                    <a:pt x="911517" y="14935"/>
                  </a:lnTo>
                  <a:close/>
                </a:path>
                <a:path w="4647565" h="28575">
                  <a:moveTo>
                    <a:pt x="930186" y="5600"/>
                  </a:moveTo>
                  <a:lnTo>
                    <a:pt x="929246" y="4191"/>
                  </a:lnTo>
                  <a:lnTo>
                    <a:pt x="928776" y="4432"/>
                  </a:lnTo>
                  <a:lnTo>
                    <a:pt x="928077" y="4902"/>
                  </a:lnTo>
                  <a:lnTo>
                    <a:pt x="928319" y="5359"/>
                  </a:lnTo>
                  <a:lnTo>
                    <a:pt x="928319" y="6057"/>
                  </a:lnTo>
                  <a:lnTo>
                    <a:pt x="929246" y="7467"/>
                  </a:lnTo>
                  <a:lnTo>
                    <a:pt x="929487" y="6997"/>
                  </a:lnTo>
                  <a:lnTo>
                    <a:pt x="930186" y="6527"/>
                  </a:lnTo>
                  <a:lnTo>
                    <a:pt x="930186" y="5600"/>
                  </a:lnTo>
                  <a:close/>
                </a:path>
                <a:path w="4647565" h="28575">
                  <a:moveTo>
                    <a:pt x="1078369" y="5829"/>
                  </a:moveTo>
                  <a:lnTo>
                    <a:pt x="1077899" y="5600"/>
                  </a:lnTo>
                  <a:lnTo>
                    <a:pt x="1077429" y="4902"/>
                  </a:lnTo>
                  <a:lnTo>
                    <a:pt x="1076502" y="4902"/>
                  </a:lnTo>
                  <a:lnTo>
                    <a:pt x="1075105" y="5829"/>
                  </a:lnTo>
                  <a:lnTo>
                    <a:pt x="1076261" y="6997"/>
                  </a:lnTo>
                  <a:lnTo>
                    <a:pt x="1076972" y="6527"/>
                  </a:lnTo>
                  <a:lnTo>
                    <a:pt x="1077671" y="6299"/>
                  </a:lnTo>
                  <a:lnTo>
                    <a:pt x="1078369" y="5829"/>
                  </a:lnTo>
                  <a:close/>
                </a:path>
                <a:path w="4647565" h="28575">
                  <a:moveTo>
                    <a:pt x="1515224" y="13766"/>
                  </a:moveTo>
                  <a:lnTo>
                    <a:pt x="1512887" y="11201"/>
                  </a:lnTo>
                  <a:lnTo>
                    <a:pt x="1512189" y="11899"/>
                  </a:lnTo>
                  <a:lnTo>
                    <a:pt x="1511490" y="12827"/>
                  </a:lnTo>
                  <a:lnTo>
                    <a:pt x="1510093" y="14465"/>
                  </a:lnTo>
                  <a:lnTo>
                    <a:pt x="1512658" y="13525"/>
                  </a:lnTo>
                  <a:lnTo>
                    <a:pt x="1515224" y="13766"/>
                  </a:lnTo>
                  <a:close/>
                </a:path>
                <a:path w="4647565" h="28575">
                  <a:moveTo>
                    <a:pt x="1520355" y="24498"/>
                  </a:moveTo>
                  <a:lnTo>
                    <a:pt x="1519656" y="24269"/>
                  </a:lnTo>
                  <a:lnTo>
                    <a:pt x="1519186" y="23799"/>
                  </a:lnTo>
                  <a:lnTo>
                    <a:pt x="1518716" y="24498"/>
                  </a:lnTo>
                  <a:lnTo>
                    <a:pt x="1518488" y="25196"/>
                  </a:lnTo>
                  <a:lnTo>
                    <a:pt x="1518018" y="25895"/>
                  </a:lnTo>
                  <a:lnTo>
                    <a:pt x="1519186" y="27063"/>
                  </a:lnTo>
                  <a:lnTo>
                    <a:pt x="1519428" y="26365"/>
                  </a:lnTo>
                  <a:lnTo>
                    <a:pt x="1519885" y="25666"/>
                  </a:lnTo>
                  <a:lnTo>
                    <a:pt x="1520126" y="24968"/>
                  </a:lnTo>
                  <a:lnTo>
                    <a:pt x="1520355" y="24498"/>
                  </a:lnTo>
                  <a:close/>
                </a:path>
                <a:path w="4647565" h="28575">
                  <a:moveTo>
                    <a:pt x="1536687" y="2095"/>
                  </a:moveTo>
                  <a:lnTo>
                    <a:pt x="1536230" y="1625"/>
                  </a:lnTo>
                  <a:lnTo>
                    <a:pt x="1535988" y="1168"/>
                  </a:lnTo>
                  <a:lnTo>
                    <a:pt x="1535518" y="927"/>
                  </a:lnTo>
                  <a:lnTo>
                    <a:pt x="1535290" y="1625"/>
                  </a:lnTo>
                  <a:lnTo>
                    <a:pt x="1534820" y="2324"/>
                  </a:lnTo>
                  <a:lnTo>
                    <a:pt x="1534591" y="3035"/>
                  </a:lnTo>
                  <a:lnTo>
                    <a:pt x="1534363" y="3492"/>
                  </a:lnTo>
                  <a:lnTo>
                    <a:pt x="1535061" y="3733"/>
                  </a:lnTo>
                  <a:lnTo>
                    <a:pt x="1535518" y="4191"/>
                  </a:lnTo>
                  <a:lnTo>
                    <a:pt x="1535988" y="3492"/>
                  </a:lnTo>
                  <a:lnTo>
                    <a:pt x="1536230" y="2794"/>
                  </a:lnTo>
                  <a:lnTo>
                    <a:pt x="1536687" y="2095"/>
                  </a:lnTo>
                  <a:close/>
                </a:path>
                <a:path w="4647565" h="28575">
                  <a:moveTo>
                    <a:pt x="1621866" y="21234"/>
                  </a:moveTo>
                  <a:lnTo>
                    <a:pt x="1621167" y="20993"/>
                  </a:lnTo>
                  <a:lnTo>
                    <a:pt x="1620697" y="20535"/>
                  </a:lnTo>
                  <a:lnTo>
                    <a:pt x="1620240" y="21234"/>
                  </a:lnTo>
                  <a:lnTo>
                    <a:pt x="1619999" y="21932"/>
                  </a:lnTo>
                  <a:lnTo>
                    <a:pt x="1619529" y="22631"/>
                  </a:lnTo>
                  <a:lnTo>
                    <a:pt x="1620697" y="23799"/>
                  </a:lnTo>
                  <a:lnTo>
                    <a:pt x="1620939" y="23101"/>
                  </a:lnTo>
                  <a:lnTo>
                    <a:pt x="1621396" y="22402"/>
                  </a:lnTo>
                  <a:lnTo>
                    <a:pt x="1621637" y="21704"/>
                  </a:lnTo>
                  <a:lnTo>
                    <a:pt x="1621866" y="21234"/>
                  </a:lnTo>
                  <a:close/>
                </a:path>
                <a:path w="4647565" h="28575">
                  <a:moveTo>
                    <a:pt x="1631899" y="6299"/>
                  </a:moveTo>
                  <a:lnTo>
                    <a:pt x="1630972" y="4902"/>
                  </a:lnTo>
                  <a:lnTo>
                    <a:pt x="1630730" y="4191"/>
                  </a:lnTo>
                  <a:lnTo>
                    <a:pt x="1630502" y="4660"/>
                  </a:lnTo>
                  <a:lnTo>
                    <a:pt x="1629803" y="5130"/>
                  </a:lnTo>
                  <a:lnTo>
                    <a:pt x="1629803" y="6057"/>
                  </a:lnTo>
                  <a:lnTo>
                    <a:pt x="1630730" y="7467"/>
                  </a:lnTo>
                  <a:lnTo>
                    <a:pt x="1631899" y="6299"/>
                  </a:lnTo>
                  <a:close/>
                </a:path>
                <a:path w="4647565" h="28575">
                  <a:moveTo>
                    <a:pt x="1674380" y="17970"/>
                  </a:moveTo>
                  <a:lnTo>
                    <a:pt x="1673669" y="17729"/>
                  </a:lnTo>
                  <a:lnTo>
                    <a:pt x="1673212" y="17259"/>
                  </a:lnTo>
                  <a:lnTo>
                    <a:pt x="1672742" y="17970"/>
                  </a:lnTo>
                  <a:lnTo>
                    <a:pt x="1672513" y="18669"/>
                  </a:lnTo>
                  <a:lnTo>
                    <a:pt x="1672043" y="19367"/>
                  </a:lnTo>
                  <a:lnTo>
                    <a:pt x="1672513" y="19837"/>
                  </a:lnTo>
                  <a:lnTo>
                    <a:pt x="1672971" y="20066"/>
                  </a:lnTo>
                  <a:lnTo>
                    <a:pt x="1673212" y="20535"/>
                  </a:lnTo>
                  <a:lnTo>
                    <a:pt x="1673440" y="19837"/>
                  </a:lnTo>
                  <a:lnTo>
                    <a:pt x="1673910" y="19126"/>
                  </a:lnTo>
                  <a:lnTo>
                    <a:pt x="1674139" y="18427"/>
                  </a:lnTo>
                  <a:lnTo>
                    <a:pt x="1674380" y="17970"/>
                  </a:lnTo>
                  <a:close/>
                </a:path>
                <a:path w="4647565" h="28575">
                  <a:moveTo>
                    <a:pt x="1681378" y="2565"/>
                  </a:moveTo>
                  <a:lnTo>
                    <a:pt x="1680908" y="2324"/>
                  </a:lnTo>
                  <a:lnTo>
                    <a:pt x="1680438" y="1625"/>
                  </a:lnTo>
                  <a:lnTo>
                    <a:pt x="1679511" y="1625"/>
                  </a:lnTo>
                  <a:lnTo>
                    <a:pt x="1678114" y="2565"/>
                  </a:lnTo>
                  <a:lnTo>
                    <a:pt x="1679282" y="3733"/>
                  </a:lnTo>
                  <a:lnTo>
                    <a:pt x="1680679" y="2794"/>
                  </a:lnTo>
                  <a:lnTo>
                    <a:pt x="1681378" y="2565"/>
                  </a:lnTo>
                  <a:close/>
                </a:path>
                <a:path w="4647565" h="28575">
                  <a:moveTo>
                    <a:pt x="1720811" y="25438"/>
                  </a:moveTo>
                  <a:lnTo>
                    <a:pt x="1720113" y="25196"/>
                  </a:lnTo>
                  <a:lnTo>
                    <a:pt x="1719414" y="24726"/>
                  </a:lnTo>
                  <a:lnTo>
                    <a:pt x="1718716" y="24498"/>
                  </a:lnTo>
                  <a:lnTo>
                    <a:pt x="1718246" y="24269"/>
                  </a:lnTo>
                  <a:lnTo>
                    <a:pt x="1718017" y="24968"/>
                  </a:lnTo>
                  <a:lnTo>
                    <a:pt x="1717548" y="25438"/>
                  </a:lnTo>
                  <a:lnTo>
                    <a:pt x="1718246" y="25895"/>
                  </a:lnTo>
                  <a:lnTo>
                    <a:pt x="1718945" y="26136"/>
                  </a:lnTo>
                  <a:lnTo>
                    <a:pt x="1719643" y="26593"/>
                  </a:lnTo>
                  <a:lnTo>
                    <a:pt x="1720811" y="25438"/>
                  </a:lnTo>
                  <a:close/>
                </a:path>
                <a:path w="4647565" h="28575">
                  <a:moveTo>
                    <a:pt x="1736445" y="2324"/>
                  </a:moveTo>
                  <a:lnTo>
                    <a:pt x="1735518" y="927"/>
                  </a:lnTo>
                  <a:lnTo>
                    <a:pt x="1734350" y="2095"/>
                  </a:lnTo>
                  <a:lnTo>
                    <a:pt x="1734820" y="2794"/>
                  </a:lnTo>
                  <a:lnTo>
                    <a:pt x="1735048" y="3492"/>
                  </a:lnTo>
                  <a:lnTo>
                    <a:pt x="1735518" y="4191"/>
                  </a:lnTo>
                  <a:lnTo>
                    <a:pt x="1735747" y="3733"/>
                  </a:lnTo>
                  <a:lnTo>
                    <a:pt x="1736445" y="3263"/>
                  </a:lnTo>
                  <a:lnTo>
                    <a:pt x="1736445" y="2324"/>
                  </a:lnTo>
                  <a:close/>
                </a:path>
                <a:path w="4647565" h="28575">
                  <a:moveTo>
                    <a:pt x="1871103" y="19367"/>
                  </a:moveTo>
                  <a:lnTo>
                    <a:pt x="1870633" y="18669"/>
                  </a:lnTo>
                  <a:lnTo>
                    <a:pt x="1870405" y="17970"/>
                  </a:lnTo>
                  <a:lnTo>
                    <a:pt x="1869935" y="17259"/>
                  </a:lnTo>
                  <a:lnTo>
                    <a:pt x="1869694" y="17729"/>
                  </a:lnTo>
                  <a:lnTo>
                    <a:pt x="1868995" y="18199"/>
                  </a:lnTo>
                  <a:lnTo>
                    <a:pt x="1868995" y="19126"/>
                  </a:lnTo>
                  <a:lnTo>
                    <a:pt x="1869935" y="20535"/>
                  </a:lnTo>
                  <a:lnTo>
                    <a:pt x="1871103" y="19367"/>
                  </a:lnTo>
                  <a:close/>
                </a:path>
                <a:path w="4647565" h="28575">
                  <a:moveTo>
                    <a:pt x="1953475" y="18897"/>
                  </a:moveTo>
                  <a:lnTo>
                    <a:pt x="1952777" y="18669"/>
                  </a:lnTo>
                  <a:lnTo>
                    <a:pt x="1952078" y="18199"/>
                  </a:lnTo>
                  <a:lnTo>
                    <a:pt x="1951380" y="17970"/>
                  </a:lnTo>
                  <a:lnTo>
                    <a:pt x="1950910" y="17729"/>
                  </a:lnTo>
                  <a:lnTo>
                    <a:pt x="1950681" y="18427"/>
                  </a:lnTo>
                  <a:lnTo>
                    <a:pt x="1950212" y="18897"/>
                  </a:lnTo>
                  <a:lnTo>
                    <a:pt x="1950910" y="19367"/>
                  </a:lnTo>
                  <a:lnTo>
                    <a:pt x="1951609" y="19596"/>
                  </a:lnTo>
                  <a:lnTo>
                    <a:pt x="1952307" y="20066"/>
                  </a:lnTo>
                  <a:lnTo>
                    <a:pt x="1953475" y="18897"/>
                  </a:lnTo>
                  <a:close/>
                </a:path>
                <a:path w="4647565" h="28575">
                  <a:moveTo>
                    <a:pt x="2061286" y="19126"/>
                  </a:moveTo>
                  <a:lnTo>
                    <a:pt x="2060587" y="18427"/>
                  </a:lnTo>
                  <a:lnTo>
                    <a:pt x="2059660" y="17729"/>
                  </a:lnTo>
                  <a:lnTo>
                    <a:pt x="2058022" y="16332"/>
                  </a:lnTo>
                  <a:lnTo>
                    <a:pt x="2058720" y="18897"/>
                  </a:lnTo>
                  <a:lnTo>
                    <a:pt x="2058492" y="21463"/>
                  </a:lnTo>
                  <a:lnTo>
                    <a:pt x="2061286" y="19126"/>
                  </a:lnTo>
                  <a:close/>
                </a:path>
                <a:path w="4647565" h="28575">
                  <a:moveTo>
                    <a:pt x="2075522" y="23799"/>
                  </a:moveTo>
                  <a:lnTo>
                    <a:pt x="2073427" y="20993"/>
                  </a:lnTo>
                  <a:lnTo>
                    <a:pt x="2072728" y="21704"/>
                  </a:lnTo>
                  <a:lnTo>
                    <a:pt x="2072030" y="22631"/>
                  </a:lnTo>
                  <a:lnTo>
                    <a:pt x="2070938" y="23901"/>
                  </a:lnTo>
                  <a:lnTo>
                    <a:pt x="2069922" y="24269"/>
                  </a:lnTo>
                  <a:lnTo>
                    <a:pt x="2067356" y="24028"/>
                  </a:lnTo>
                  <a:lnTo>
                    <a:pt x="2069693" y="26593"/>
                  </a:lnTo>
                  <a:lnTo>
                    <a:pt x="2070392" y="25895"/>
                  </a:lnTo>
                  <a:lnTo>
                    <a:pt x="2071090" y="24968"/>
                  </a:lnTo>
                  <a:lnTo>
                    <a:pt x="2072005" y="23901"/>
                  </a:lnTo>
                  <a:lnTo>
                    <a:pt x="2073186" y="23571"/>
                  </a:lnTo>
                  <a:lnTo>
                    <a:pt x="2075522" y="23799"/>
                  </a:lnTo>
                  <a:close/>
                </a:path>
                <a:path w="4647565" h="28575">
                  <a:moveTo>
                    <a:pt x="2182406" y="14693"/>
                  </a:moveTo>
                  <a:lnTo>
                    <a:pt x="2181707" y="14465"/>
                  </a:lnTo>
                  <a:lnTo>
                    <a:pt x="2181237" y="13995"/>
                  </a:lnTo>
                  <a:lnTo>
                    <a:pt x="2180767" y="14693"/>
                  </a:lnTo>
                  <a:lnTo>
                    <a:pt x="2180539" y="15392"/>
                  </a:lnTo>
                  <a:lnTo>
                    <a:pt x="2180069" y="16103"/>
                  </a:lnTo>
                  <a:lnTo>
                    <a:pt x="2180539" y="16560"/>
                  </a:lnTo>
                  <a:lnTo>
                    <a:pt x="2181009" y="16802"/>
                  </a:lnTo>
                  <a:lnTo>
                    <a:pt x="2181237" y="17259"/>
                  </a:lnTo>
                  <a:lnTo>
                    <a:pt x="2181479" y="16560"/>
                  </a:lnTo>
                  <a:lnTo>
                    <a:pt x="2181936" y="15862"/>
                  </a:lnTo>
                  <a:lnTo>
                    <a:pt x="2182177" y="15163"/>
                  </a:lnTo>
                  <a:lnTo>
                    <a:pt x="2182406" y="14693"/>
                  </a:lnTo>
                  <a:close/>
                </a:path>
                <a:path w="4647565" h="28575">
                  <a:moveTo>
                    <a:pt x="2202015" y="11430"/>
                  </a:moveTo>
                  <a:lnTo>
                    <a:pt x="2201303" y="11201"/>
                  </a:lnTo>
                  <a:lnTo>
                    <a:pt x="2200846" y="10731"/>
                  </a:lnTo>
                  <a:lnTo>
                    <a:pt x="2200376" y="11430"/>
                  </a:lnTo>
                  <a:lnTo>
                    <a:pt x="2200135" y="12128"/>
                  </a:lnTo>
                  <a:lnTo>
                    <a:pt x="2199678" y="12827"/>
                  </a:lnTo>
                  <a:lnTo>
                    <a:pt x="2200135" y="13296"/>
                  </a:lnTo>
                  <a:lnTo>
                    <a:pt x="2200605" y="13525"/>
                  </a:lnTo>
                  <a:lnTo>
                    <a:pt x="2200846" y="13995"/>
                  </a:lnTo>
                  <a:lnTo>
                    <a:pt x="2201075" y="13296"/>
                  </a:lnTo>
                  <a:lnTo>
                    <a:pt x="2201545" y="12598"/>
                  </a:lnTo>
                  <a:lnTo>
                    <a:pt x="2201773" y="11899"/>
                  </a:lnTo>
                  <a:lnTo>
                    <a:pt x="2202015" y="11430"/>
                  </a:lnTo>
                  <a:close/>
                </a:path>
                <a:path w="4647565" h="28575">
                  <a:moveTo>
                    <a:pt x="2248446" y="15633"/>
                  </a:moveTo>
                  <a:lnTo>
                    <a:pt x="2248217" y="15163"/>
                  </a:lnTo>
                  <a:lnTo>
                    <a:pt x="2247747" y="14465"/>
                  </a:lnTo>
                  <a:lnTo>
                    <a:pt x="2247277" y="14693"/>
                  </a:lnTo>
                  <a:lnTo>
                    <a:pt x="2246579" y="14693"/>
                  </a:lnTo>
                  <a:lnTo>
                    <a:pt x="2245182" y="15633"/>
                  </a:lnTo>
                  <a:lnTo>
                    <a:pt x="2245652" y="15862"/>
                  </a:lnTo>
                  <a:lnTo>
                    <a:pt x="2246109" y="16560"/>
                  </a:lnTo>
                  <a:lnTo>
                    <a:pt x="2247049" y="16560"/>
                  </a:lnTo>
                  <a:lnTo>
                    <a:pt x="2248446" y="15633"/>
                  </a:lnTo>
                  <a:close/>
                </a:path>
                <a:path w="4647565" h="28575">
                  <a:moveTo>
                    <a:pt x="2257780" y="8636"/>
                  </a:moveTo>
                  <a:lnTo>
                    <a:pt x="2257310" y="8166"/>
                  </a:lnTo>
                  <a:lnTo>
                    <a:pt x="2257082" y="7696"/>
                  </a:lnTo>
                  <a:lnTo>
                    <a:pt x="2256612" y="7467"/>
                  </a:lnTo>
                  <a:lnTo>
                    <a:pt x="2256383" y="8166"/>
                  </a:lnTo>
                  <a:lnTo>
                    <a:pt x="2255913" y="8864"/>
                  </a:lnTo>
                  <a:lnTo>
                    <a:pt x="2255685" y="9563"/>
                  </a:lnTo>
                  <a:lnTo>
                    <a:pt x="2255443" y="10033"/>
                  </a:lnTo>
                  <a:lnTo>
                    <a:pt x="2256142" y="10261"/>
                  </a:lnTo>
                  <a:lnTo>
                    <a:pt x="2256612" y="10731"/>
                  </a:lnTo>
                  <a:lnTo>
                    <a:pt x="2257082" y="10033"/>
                  </a:lnTo>
                  <a:lnTo>
                    <a:pt x="2257310" y="9334"/>
                  </a:lnTo>
                  <a:lnTo>
                    <a:pt x="2257780" y="8636"/>
                  </a:lnTo>
                  <a:close/>
                </a:path>
                <a:path w="4647565" h="28575">
                  <a:moveTo>
                    <a:pt x="2261514" y="15633"/>
                  </a:moveTo>
                  <a:lnTo>
                    <a:pt x="2261285" y="15163"/>
                  </a:lnTo>
                  <a:lnTo>
                    <a:pt x="2260816" y="14465"/>
                  </a:lnTo>
                  <a:lnTo>
                    <a:pt x="2260346" y="14693"/>
                  </a:lnTo>
                  <a:lnTo>
                    <a:pt x="2259647" y="14693"/>
                  </a:lnTo>
                  <a:lnTo>
                    <a:pt x="2258250" y="15633"/>
                  </a:lnTo>
                  <a:lnTo>
                    <a:pt x="2258720" y="15862"/>
                  </a:lnTo>
                  <a:lnTo>
                    <a:pt x="2259177" y="16560"/>
                  </a:lnTo>
                  <a:lnTo>
                    <a:pt x="2260117" y="16560"/>
                  </a:lnTo>
                  <a:lnTo>
                    <a:pt x="2261514" y="15633"/>
                  </a:lnTo>
                  <a:close/>
                </a:path>
                <a:path w="4647565" h="28575">
                  <a:moveTo>
                    <a:pt x="2274112" y="16103"/>
                  </a:moveTo>
                  <a:lnTo>
                    <a:pt x="2273884" y="15392"/>
                  </a:lnTo>
                  <a:lnTo>
                    <a:pt x="2272944" y="13995"/>
                  </a:lnTo>
                  <a:lnTo>
                    <a:pt x="2272715" y="14465"/>
                  </a:lnTo>
                  <a:lnTo>
                    <a:pt x="2272017" y="14935"/>
                  </a:lnTo>
                  <a:lnTo>
                    <a:pt x="2272017" y="15862"/>
                  </a:lnTo>
                  <a:lnTo>
                    <a:pt x="2272944" y="17259"/>
                  </a:lnTo>
                  <a:lnTo>
                    <a:pt x="2274112" y="16103"/>
                  </a:lnTo>
                  <a:close/>
                </a:path>
                <a:path w="4647565" h="28575">
                  <a:moveTo>
                    <a:pt x="2282050" y="16802"/>
                  </a:moveTo>
                  <a:lnTo>
                    <a:pt x="2279713" y="17500"/>
                  </a:lnTo>
                  <a:lnTo>
                    <a:pt x="2277148" y="17259"/>
                  </a:lnTo>
                  <a:lnTo>
                    <a:pt x="2279256" y="20066"/>
                  </a:lnTo>
                  <a:lnTo>
                    <a:pt x="2279954" y="19367"/>
                  </a:lnTo>
                  <a:lnTo>
                    <a:pt x="2280653" y="18427"/>
                  </a:lnTo>
                  <a:lnTo>
                    <a:pt x="2282050" y="16802"/>
                  </a:lnTo>
                  <a:close/>
                </a:path>
                <a:path w="4647565" h="28575">
                  <a:moveTo>
                    <a:pt x="2333155" y="5359"/>
                  </a:moveTo>
                  <a:lnTo>
                    <a:pt x="2332685" y="4902"/>
                  </a:lnTo>
                  <a:lnTo>
                    <a:pt x="2332456" y="4432"/>
                  </a:lnTo>
                  <a:lnTo>
                    <a:pt x="2331986" y="4191"/>
                  </a:lnTo>
                  <a:lnTo>
                    <a:pt x="2331758" y="4902"/>
                  </a:lnTo>
                  <a:lnTo>
                    <a:pt x="2331288" y="5600"/>
                  </a:lnTo>
                  <a:lnTo>
                    <a:pt x="2331059" y="6299"/>
                  </a:lnTo>
                  <a:lnTo>
                    <a:pt x="2330818" y="6769"/>
                  </a:lnTo>
                  <a:lnTo>
                    <a:pt x="2331529" y="6997"/>
                  </a:lnTo>
                  <a:lnTo>
                    <a:pt x="2331986" y="7467"/>
                  </a:lnTo>
                  <a:lnTo>
                    <a:pt x="2332456" y="6769"/>
                  </a:lnTo>
                  <a:lnTo>
                    <a:pt x="2332685" y="6057"/>
                  </a:lnTo>
                  <a:lnTo>
                    <a:pt x="2333155" y="5359"/>
                  </a:lnTo>
                  <a:close/>
                </a:path>
                <a:path w="4647565" h="28575">
                  <a:moveTo>
                    <a:pt x="2390330" y="3962"/>
                  </a:moveTo>
                  <a:lnTo>
                    <a:pt x="2387993" y="1168"/>
                  </a:lnTo>
                  <a:lnTo>
                    <a:pt x="2387295" y="1866"/>
                  </a:lnTo>
                  <a:lnTo>
                    <a:pt x="2386596" y="2794"/>
                  </a:lnTo>
                  <a:lnTo>
                    <a:pt x="2385199" y="4432"/>
                  </a:lnTo>
                  <a:lnTo>
                    <a:pt x="2387765" y="3733"/>
                  </a:lnTo>
                  <a:lnTo>
                    <a:pt x="2390330" y="3962"/>
                  </a:lnTo>
                  <a:close/>
                </a:path>
                <a:path w="4647565" h="28575">
                  <a:moveTo>
                    <a:pt x="2439339" y="20535"/>
                  </a:moveTo>
                  <a:lnTo>
                    <a:pt x="2437231" y="17729"/>
                  </a:lnTo>
                  <a:lnTo>
                    <a:pt x="2436533" y="18427"/>
                  </a:lnTo>
                  <a:lnTo>
                    <a:pt x="2435834" y="19367"/>
                  </a:lnTo>
                  <a:lnTo>
                    <a:pt x="2434437" y="20993"/>
                  </a:lnTo>
                  <a:lnTo>
                    <a:pt x="2437003" y="20294"/>
                  </a:lnTo>
                  <a:lnTo>
                    <a:pt x="2439339" y="20535"/>
                  </a:lnTo>
                  <a:close/>
                </a:path>
                <a:path w="4647565" h="28575">
                  <a:moveTo>
                    <a:pt x="2471305" y="9093"/>
                  </a:moveTo>
                  <a:lnTo>
                    <a:pt x="2470835" y="8864"/>
                  </a:lnTo>
                  <a:lnTo>
                    <a:pt x="2470378" y="8166"/>
                  </a:lnTo>
                  <a:lnTo>
                    <a:pt x="2469438" y="8166"/>
                  </a:lnTo>
                  <a:lnTo>
                    <a:pt x="2468041" y="9093"/>
                  </a:lnTo>
                  <a:lnTo>
                    <a:pt x="2469210" y="10261"/>
                  </a:lnTo>
                  <a:lnTo>
                    <a:pt x="2469908" y="9791"/>
                  </a:lnTo>
                  <a:lnTo>
                    <a:pt x="2470607" y="9563"/>
                  </a:lnTo>
                  <a:lnTo>
                    <a:pt x="2471305" y="9093"/>
                  </a:lnTo>
                  <a:close/>
                </a:path>
                <a:path w="4647565" h="28575">
                  <a:moveTo>
                    <a:pt x="2537815" y="23799"/>
                  </a:moveTo>
                  <a:lnTo>
                    <a:pt x="2535478" y="20993"/>
                  </a:lnTo>
                  <a:lnTo>
                    <a:pt x="2534780" y="21704"/>
                  </a:lnTo>
                  <a:lnTo>
                    <a:pt x="2534081" y="22631"/>
                  </a:lnTo>
                  <a:lnTo>
                    <a:pt x="2532684" y="24269"/>
                  </a:lnTo>
                  <a:lnTo>
                    <a:pt x="2535250" y="23571"/>
                  </a:lnTo>
                  <a:lnTo>
                    <a:pt x="2537815" y="23799"/>
                  </a:lnTo>
                  <a:close/>
                </a:path>
                <a:path w="4647565" h="28575">
                  <a:moveTo>
                    <a:pt x="2542946" y="17970"/>
                  </a:moveTo>
                  <a:lnTo>
                    <a:pt x="2542248" y="17729"/>
                  </a:lnTo>
                  <a:lnTo>
                    <a:pt x="2541778" y="17259"/>
                  </a:lnTo>
                  <a:lnTo>
                    <a:pt x="2541320" y="17970"/>
                  </a:lnTo>
                  <a:lnTo>
                    <a:pt x="2541079" y="18669"/>
                  </a:lnTo>
                  <a:lnTo>
                    <a:pt x="2540622" y="19367"/>
                  </a:lnTo>
                  <a:lnTo>
                    <a:pt x="2541079" y="19837"/>
                  </a:lnTo>
                  <a:lnTo>
                    <a:pt x="2541549" y="20066"/>
                  </a:lnTo>
                  <a:lnTo>
                    <a:pt x="2541778" y="20535"/>
                  </a:lnTo>
                  <a:lnTo>
                    <a:pt x="2542019" y="19837"/>
                  </a:lnTo>
                  <a:lnTo>
                    <a:pt x="2542489" y="19126"/>
                  </a:lnTo>
                  <a:lnTo>
                    <a:pt x="2542717" y="18427"/>
                  </a:lnTo>
                  <a:lnTo>
                    <a:pt x="2542946" y="17970"/>
                  </a:lnTo>
                  <a:close/>
                </a:path>
                <a:path w="4647565" h="28575">
                  <a:moveTo>
                    <a:pt x="2612263" y="4191"/>
                  </a:moveTo>
                  <a:lnTo>
                    <a:pt x="2609113" y="4191"/>
                  </a:lnTo>
                  <a:lnTo>
                    <a:pt x="2608529" y="2565"/>
                  </a:lnTo>
                  <a:lnTo>
                    <a:pt x="2608986" y="0"/>
                  </a:lnTo>
                  <a:lnTo>
                    <a:pt x="2606192" y="2324"/>
                  </a:lnTo>
                  <a:lnTo>
                    <a:pt x="2606891" y="3035"/>
                  </a:lnTo>
                  <a:lnTo>
                    <a:pt x="2607830" y="3733"/>
                  </a:lnTo>
                  <a:lnTo>
                    <a:pt x="2609456" y="5130"/>
                  </a:lnTo>
                  <a:lnTo>
                    <a:pt x="2609456" y="6527"/>
                  </a:lnTo>
                  <a:lnTo>
                    <a:pt x="2610154" y="6769"/>
                  </a:lnTo>
                  <a:lnTo>
                    <a:pt x="2612021" y="7226"/>
                  </a:lnTo>
                  <a:lnTo>
                    <a:pt x="2612263" y="5829"/>
                  </a:lnTo>
                  <a:lnTo>
                    <a:pt x="2612263" y="4191"/>
                  </a:lnTo>
                  <a:close/>
                </a:path>
                <a:path w="4647565" h="28575">
                  <a:moveTo>
                    <a:pt x="2713304" y="16103"/>
                  </a:moveTo>
                  <a:lnTo>
                    <a:pt x="2713075" y="15392"/>
                  </a:lnTo>
                  <a:lnTo>
                    <a:pt x="2712135" y="13995"/>
                  </a:lnTo>
                  <a:lnTo>
                    <a:pt x="2711907" y="14465"/>
                  </a:lnTo>
                  <a:lnTo>
                    <a:pt x="2711208" y="14935"/>
                  </a:lnTo>
                  <a:lnTo>
                    <a:pt x="2711208" y="15862"/>
                  </a:lnTo>
                  <a:lnTo>
                    <a:pt x="2712135" y="17259"/>
                  </a:lnTo>
                  <a:lnTo>
                    <a:pt x="2713304" y="16103"/>
                  </a:lnTo>
                  <a:close/>
                </a:path>
                <a:path w="4647565" h="28575">
                  <a:moveTo>
                    <a:pt x="2749473" y="12827"/>
                  </a:moveTo>
                  <a:lnTo>
                    <a:pt x="2749004" y="12128"/>
                  </a:lnTo>
                  <a:lnTo>
                    <a:pt x="2748775" y="11430"/>
                  </a:lnTo>
                  <a:lnTo>
                    <a:pt x="2748305" y="10731"/>
                  </a:lnTo>
                  <a:lnTo>
                    <a:pt x="2748076" y="11201"/>
                  </a:lnTo>
                  <a:lnTo>
                    <a:pt x="2747378" y="11658"/>
                  </a:lnTo>
                  <a:lnTo>
                    <a:pt x="2747378" y="12598"/>
                  </a:lnTo>
                  <a:lnTo>
                    <a:pt x="2748305" y="13995"/>
                  </a:lnTo>
                  <a:lnTo>
                    <a:pt x="2749473" y="12827"/>
                  </a:lnTo>
                  <a:close/>
                </a:path>
                <a:path w="4647565" h="28575">
                  <a:moveTo>
                    <a:pt x="3182124" y="8636"/>
                  </a:moveTo>
                  <a:lnTo>
                    <a:pt x="3180969" y="7467"/>
                  </a:lnTo>
                  <a:lnTo>
                    <a:pt x="3180727" y="8166"/>
                  </a:lnTo>
                  <a:lnTo>
                    <a:pt x="3180257" y="8864"/>
                  </a:lnTo>
                  <a:lnTo>
                    <a:pt x="3180029" y="9563"/>
                  </a:lnTo>
                  <a:lnTo>
                    <a:pt x="3179800" y="10033"/>
                  </a:lnTo>
                  <a:lnTo>
                    <a:pt x="3180499" y="10261"/>
                  </a:lnTo>
                  <a:lnTo>
                    <a:pt x="3180969" y="10731"/>
                  </a:lnTo>
                  <a:lnTo>
                    <a:pt x="3181426" y="10033"/>
                  </a:lnTo>
                  <a:lnTo>
                    <a:pt x="3181667" y="9334"/>
                  </a:lnTo>
                  <a:lnTo>
                    <a:pt x="3182124" y="8636"/>
                  </a:lnTo>
                  <a:close/>
                </a:path>
                <a:path w="4647565" h="28575">
                  <a:moveTo>
                    <a:pt x="3271037" y="18897"/>
                  </a:moveTo>
                  <a:lnTo>
                    <a:pt x="3270580" y="18669"/>
                  </a:lnTo>
                  <a:lnTo>
                    <a:pt x="3270110" y="17970"/>
                  </a:lnTo>
                  <a:lnTo>
                    <a:pt x="3269170" y="17970"/>
                  </a:lnTo>
                  <a:lnTo>
                    <a:pt x="3267773" y="18897"/>
                  </a:lnTo>
                  <a:lnTo>
                    <a:pt x="3268942" y="20066"/>
                  </a:lnTo>
                  <a:lnTo>
                    <a:pt x="3269640" y="19596"/>
                  </a:lnTo>
                  <a:lnTo>
                    <a:pt x="3270339" y="19367"/>
                  </a:lnTo>
                  <a:lnTo>
                    <a:pt x="3271037" y="18897"/>
                  </a:lnTo>
                  <a:close/>
                </a:path>
                <a:path w="4647565" h="28575">
                  <a:moveTo>
                    <a:pt x="3274314" y="9093"/>
                  </a:moveTo>
                  <a:lnTo>
                    <a:pt x="3273844" y="8864"/>
                  </a:lnTo>
                  <a:lnTo>
                    <a:pt x="3273374" y="8166"/>
                  </a:lnTo>
                  <a:lnTo>
                    <a:pt x="3272447" y="8166"/>
                  </a:lnTo>
                  <a:lnTo>
                    <a:pt x="3271037" y="9093"/>
                  </a:lnTo>
                  <a:lnTo>
                    <a:pt x="3272205" y="10261"/>
                  </a:lnTo>
                  <a:lnTo>
                    <a:pt x="3272904" y="9791"/>
                  </a:lnTo>
                  <a:lnTo>
                    <a:pt x="3273602" y="9563"/>
                  </a:lnTo>
                  <a:lnTo>
                    <a:pt x="3274314" y="9093"/>
                  </a:lnTo>
                  <a:close/>
                </a:path>
                <a:path w="4647565" h="28575">
                  <a:moveTo>
                    <a:pt x="3405454" y="22161"/>
                  </a:moveTo>
                  <a:lnTo>
                    <a:pt x="3404997" y="21932"/>
                  </a:lnTo>
                  <a:lnTo>
                    <a:pt x="3404527" y="21234"/>
                  </a:lnTo>
                  <a:lnTo>
                    <a:pt x="3403587" y="21234"/>
                  </a:lnTo>
                  <a:lnTo>
                    <a:pt x="3402190" y="22161"/>
                  </a:lnTo>
                  <a:lnTo>
                    <a:pt x="3403358" y="23329"/>
                  </a:lnTo>
                  <a:lnTo>
                    <a:pt x="3404057" y="22860"/>
                  </a:lnTo>
                  <a:lnTo>
                    <a:pt x="3404755" y="22631"/>
                  </a:lnTo>
                  <a:lnTo>
                    <a:pt x="3405454" y="22161"/>
                  </a:lnTo>
                  <a:close/>
                </a:path>
                <a:path w="4647565" h="28575">
                  <a:moveTo>
                    <a:pt x="3419462" y="17259"/>
                  </a:moveTo>
                  <a:lnTo>
                    <a:pt x="3417125" y="14465"/>
                  </a:lnTo>
                  <a:lnTo>
                    <a:pt x="3416427" y="15163"/>
                  </a:lnTo>
                  <a:lnTo>
                    <a:pt x="3415728" y="16103"/>
                  </a:lnTo>
                  <a:lnTo>
                    <a:pt x="3414331" y="17729"/>
                  </a:lnTo>
                  <a:lnTo>
                    <a:pt x="3416897" y="16802"/>
                  </a:lnTo>
                  <a:lnTo>
                    <a:pt x="3419462" y="17259"/>
                  </a:lnTo>
                  <a:close/>
                </a:path>
                <a:path w="4647565" h="28575">
                  <a:moveTo>
                    <a:pt x="3698100" y="3733"/>
                  </a:moveTo>
                  <a:lnTo>
                    <a:pt x="3695522" y="4432"/>
                  </a:lnTo>
                  <a:lnTo>
                    <a:pt x="3692956" y="4191"/>
                  </a:lnTo>
                  <a:lnTo>
                    <a:pt x="3695293" y="6997"/>
                  </a:lnTo>
                  <a:lnTo>
                    <a:pt x="3695992" y="6299"/>
                  </a:lnTo>
                  <a:lnTo>
                    <a:pt x="3696690" y="5359"/>
                  </a:lnTo>
                  <a:lnTo>
                    <a:pt x="3698100" y="3733"/>
                  </a:lnTo>
                  <a:close/>
                </a:path>
                <a:path w="4647565" h="28575">
                  <a:moveTo>
                    <a:pt x="3746398" y="9093"/>
                  </a:moveTo>
                  <a:lnTo>
                    <a:pt x="3745928" y="8864"/>
                  </a:lnTo>
                  <a:lnTo>
                    <a:pt x="3745471" y="8166"/>
                  </a:lnTo>
                  <a:lnTo>
                    <a:pt x="3744531" y="8166"/>
                  </a:lnTo>
                  <a:lnTo>
                    <a:pt x="3743134" y="9093"/>
                  </a:lnTo>
                  <a:lnTo>
                    <a:pt x="3744303" y="10261"/>
                  </a:lnTo>
                  <a:lnTo>
                    <a:pt x="3744772" y="9791"/>
                  </a:lnTo>
                  <a:lnTo>
                    <a:pt x="3745700" y="9563"/>
                  </a:lnTo>
                  <a:lnTo>
                    <a:pt x="3746398" y="9093"/>
                  </a:lnTo>
                  <a:close/>
                </a:path>
                <a:path w="4647565" h="28575">
                  <a:moveTo>
                    <a:pt x="4041368" y="5829"/>
                  </a:moveTo>
                  <a:lnTo>
                    <a:pt x="4040898" y="5600"/>
                  </a:lnTo>
                  <a:lnTo>
                    <a:pt x="4040441" y="4902"/>
                  </a:lnTo>
                  <a:lnTo>
                    <a:pt x="4039501" y="4902"/>
                  </a:lnTo>
                  <a:lnTo>
                    <a:pt x="4038104" y="5829"/>
                  </a:lnTo>
                  <a:lnTo>
                    <a:pt x="4039273" y="6997"/>
                  </a:lnTo>
                  <a:lnTo>
                    <a:pt x="4039971" y="6527"/>
                  </a:lnTo>
                  <a:lnTo>
                    <a:pt x="4040670" y="6299"/>
                  </a:lnTo>
                  <a:lnTo>
                    <a:pt x="4041368" y="5829"/>
                  </a:lnTo>
                  <a:close/>
                </a:path>
                <a:path w="4647565" h="28575">
                  <a:moveTo>
                    <a:pt x="4224794" y="15633"/>
                  </a:moveTo>
                  <a:lnTo>
                    <a:pt x="4224325" y="15392"/>
                  </a:lnTo>
                  <a:lnTo>
                    <a:pt x="4223855" y="14693"/>
                  </a:lnTo>
                  <a:lnTo>
                    <a:pt x="4222928" y="14693"/>
                  </a:lnTo>
                  <a:lnTo>
                    <a:pt x="4221531" y="15633"/>
                  </a:lnTo>
                  <a:lnTo>
                    <a:pt x="4222699" y="16802"/>
                  </a:lnTo>
                  <a:lnTo>
                    <a:pt x="4223397" y="16332"/>
                  </a:lnTo>
                  <a:lnTo>
                    <a:pt x="4224096" y="16103"/>
                  </a:lnTo>
                  <a:lnTo>
                    <a:pt x="4224794" y="15633"/>
                  </a:lnTo>
                  <a:close/>
                </a:path>
                <a:path w="4647565" h="28575">
                  <a:moveTo>
                    <a:pt x="4319778" y="22161"/>
                  </a:moveTo>
                  <a:lnTo>
                    <a:pt x="4319308" y="21932"/>
                  </a:lnTo>
                  <a:lnTo>
                    <a:pt x="4318838" y="21234"/>
                  </a:lnTo>
                  <a:lnTo>
                    <a:pt x="4317911" y="21234"/>
                  </a:lnTo>
                  <a:lnTo>
                    <a:pt x="4316501" y="22161"/>
                  </a:lnTo>
                  <a:lnTo>
                    <a:pt x="4317670" y="23329"/>
                  </a:lnTo>
                  <a:lnTo>
                    <a:pt x="4318368" y="22860"/>
                  </a:lnTo>
                  <a:lnTo>
                    <a:pt x="4319067" y="22631"/>
                  </a:lnTo>
                  <a:lnTo>
                    <a:pt x="4319778" y="22161"/>
                  </a:lnTo>
                  <a:close/>
                </a:path>
                <a:path w="4647565" h="28575">
                  <a:moveTo>
                    <a:pt x="4382084" y="12369"/>
                  </a:moveTo>
                  <a:lnTo>
                    <a:pt x="4381614" y="12128"/>
                  </a:lnTo>
                  <a:lnTo>
                    <a:pt x="4381144" y="11430"/>
                  </a:lnTo>
                  <a:lnTo>
                    <a:pt x="4380217" y="11430"/>
                  </a:lnTo>
                  <a:lnTo>
                    <a:pt x="4378807" y="12369"/>
                  </a:lnTo>
                  <a:lnTo>
                    <a:pt x="4379976" y="13525"/>
                  </a:lnTo>
                  <a:lnTo>
                    <a:pt x="4380674" y="13068"/>
                  </a:lnTo>
                  <a:lnTo>
                    <a:pt x="4381385" y="12827"/>
                  </a:lnTo>
                  <a:lnTo>
                    <a:pt x="4382084" y="12369"/>
                  </a:lnTo>
                  <a:close/>
                </a:path>
                <a:path w="4647565" h="28575">
                  <a:moveTo>
                    <a:pt x="4421517" y="22161"/>
                  </a:moveTo>
                  <a:lnTo>
                    <a:pt x="4420819" y="21704"/>
                  </a:lnTo>
                  <a:lnTo>
                    <a:pt x="4420120" y="21463"/>
                  </a:lnTo>
                  <a:lnTo>
                    <a:pt x="4419422" y="20993"/>
                  </a:lnTo>
                  <a:lnTo>
                    <a:pt x="4418952" y="21463"/>
                  </a:lnTo>
                  <a:lnTo>
                    <a:pt x="4418482" y="21704"/>
                  </a:lnTo>
                  <a:lnTo>
                    <a:pt x="4418254" y="22161"/>
                  </a:lnTo>
                  <a:lnTo>
                    <a:pt x="4418952" y="22402"/>
                  </a:lnTo>
                  <a:lnTo>
                    <a:pt x="4419651" y="22860"/>
                  </a:lnTo>
                  <a:lnTo>
                    <a:pt x="4420349" y="23101"/>
                  </a:lnTo>
                  <a:lnTo>
                    <a:pt x="4420819" y="23329"/>
                  </a:lnTo>
                  <a:lnTo>
                    <a:pt x="4421048" y="22631"/>
                  </a:lnTo>
                  <a:lnTo>
                    <a:pt x="4421517" y="22161"/>
                  </a:lnTo>
                  <a:close/>
                </a:path>
                <a:path w="4647565" h="28575">
                  <a:moveTo>
                    <a:pt x="4437850" y="5829"/>
                  </a:moveTo>
                  <a:lnTo>
                    <a:pt x="4436681" y="4660"/>
                  </a:lnTo>
                  <a:lnTo>
                    <a:pt x="4435983" y="4902"/>
                  </a:lnTo>
                  <a:lnTo>
                    <a:pt x="4434586" y="5829"/>
                  </a:lnTo>
                  <a:lnTo>
                    <a:pt x="4435056" y="6057"/>
                  </a:lnTo>
                  <a:lnTo>
                    <a:pt x="4435526" y="6769"/>
                  </a:lnTo>
                  <a:lnTo>
                    <a:pt x="4436453" y="6769"/>
                  </a:lnTo>
                  <a:lnTo>
                    <a:pt x="4437850" y="5829"/>
                  </a:lnTo>
                  <a:close/>
                </a:path>
                <a:path w="4647565" h="28575">
                  <a:moveTo>
                    <a:pt x="4440656" y="15163"/>
                  </a:moveTo>
                  <a:lnTo>
                    <a:pt x="4439488" y="13995"/>
                  </a:lnTo>
                  <a:lnTo>
                    <a:pt x="4439259" y="14693"/>
                  </a:lnTo>
                  <a:lnTo>
                    <a:pt x="4438789" y="15392"/>
                  </a:lnTo>
                  <a:lnTo>
                    <a:pt x="4438548" y="16103"/>
                  </a:lnTo>
                  <a:lnTo>
                    <a:pt x="4438320" y="16560"/>
                  </a:lnTo>
                  <a:lnTo>
                    <a:pt x="4439018" y="16802"/>
                  </a:lnTo>
                  <a:lnTo>
                    <a:pt x="4439488" y="17259"/>
                  </a:lnTo>
                  <a:lnTo>
                    <a:pt x="4439958" y="16560"/>
                  </a:lnTo>
                  <a:lnTo>
                    <a:pt x="4440186" y="15862"/>
                  </a:lnTo>
                  <a:lnTo>
                    <a:pt x="4440656" y="15163"/>
                  </a:lnTo>
                  <a:close/>
                </a:path>
                <a:path w="4647565" h="28575">
                  <a:moveTo>
                    <a:pt x="4453725" y="15163"/>
                  </a:moveTo>
                  <a:lnTo>
                    <a:pt x="4452556" y="13995"/>
                  </a:lnTo>
                  <a:lnTo>
                    <a:pt x="4452328" y="14693"/>
                  </a:lnTo>
                  <a:lnTo>
                    <a:pt x="4451858" y="15392"/>
                  </a:lnTo>
                  <a:lnTo>
                    <a:pt x="4451616" y="16103"/>
                  </a:lnTo>
                  <a:lnTo>
                    <a:pt x="4451388" y="16560"/>
                  </a:lnTo>
                  <a:lnTo>
                    <a:pt x="4452086" y="16802"/>
                  </a:lnTo>
                  <a:lnTo>
                    <a:pt x="4452556" y="17259"/>
                  </a:lnTo>
                  <a:lnTo>
                    <a:pt x="4453026" y="16560"/>
                  </a:lnTo>
                  <a:lnTo>
                    <a:pt x="4453255" y="15862"/>
                  </a:lnTo>
                  <a:lnTo>
                    <a:pt x="4453725" y="15163"/>
                  </a:lnTo>
                  <a:close/>
                </a:path>
                <a:path w="4647565" h="28575">
                  <a:moveTo>
                    <a:pt x="4467263" y="2565"/>
                  </a:moveTo>
                  <a:lnTo>
                    <a:pt x="4466552" y="2324"/>
                  </a:lnTo>
                  <a:lnTo>
                    <a:pt x="4465853" y="1866"/>
                  </a:lnTo>
                  <a:lnTo>
                    <a:pt x="4465155" y="1625"/>
                  </a:lnTo>
                  <a:lnTo>
                    <a:pt x="4464685" y="1397"/>
                  </a:lnTo>
                  <a:lnTo>
                    <a:pt x="4464456" y="2095"/>
                  </a:lnTo>
                  <a:lnTo>
                    <a:pt x="4463986" y="2565"/>
                  </a:lnTo>
                  <a:lnTo>
                    <a:pt x="4464685" y="3035"/>
                  </a:lnTo>
                  <a:lnTo>
                    <a:pt x="4465396" y="3263"/>
                  </a:lnTo>
                  <a:lnTo>
                    <a:pt x="4466094" y="3733"/>
                  </a:lnTo>
                  <a:lnTo>
                    <a:pt x="4467263" y="2565"/>
                  </a:lnTo>
                  <a:close/>
                </a:path>
                <a:path w="4647565" h="28575">
                  <a:moveTo>
                    <a:pt x="4471454" y="13525"/>
                  </a:moveTo>
                  <a:lnTo>
                    <a:pt x="4469130" y="14236"/>
                  </a:lnTo>
                  <a:lnTo>
                    <a:pt x="4466552" y="13995"/>
                  </a:lnTo>
                  <a:lnTo>
                    <a:pt x="4468660" y="16802"/>
                  </a:lnTo>
                  <a:lnTo>
                    <a:pt x="4469358" y="16103"/>
                  </a:lnTo>
                  <a:lnTo>
                    <a:pt x="4470057" y="15163"/>
                  </a:lnTo>
                  <a:lnTo>
                    <a:pt x="4471454" y="13525"/>
                  </a:lnTo>
                  <a:close/>
                </a:path>
                <a:path w="4647565" h="28575">
                  <a:moveTo>
                    <a:pt x="4474730" y="457"/>
                  </a:moveTo>
                  <a:lnTo>
                    <a:pt x="4472394" y="1168"/>
                  </a:lnTo>
                  <a:lnTo>
                    <a:pt x="4469828" y="927"/>
                  </a:lnTo>
                  <a:lnTo>
                    <a:pt x="4471924" y="3733"/>
                  </a:lnTo>
                  <a:lnTo>
                    <a:pt x="4472622" y="3035"/>
                  </a:lnTo>
                  <a:lnTo>
                    <a:pt x="4473321" y="2095"/>
                  </a:lnTo>
                  <a:lnTo>
                    <a:pt x="4474730" y="457"/>
                  </a:lnTo>
                  <a:close/>
                </a:path>
                <a:path w="4647565" h="28575">
                  <a:moveTo>
                    <a:pt x="4496892" y="12369"/>
                  </a:moveTo>
                  <a:lnTo>
                    <a:pt x="4495724" y="11201"/>
                  </a:lnTo>
                  <a:lnTo>
                    <a:pt x="4495025" y="11658"/>
                  </a:lnTo>
                  <a:lnTo>
                    <a:pt x="4494327" y="11899"/>
                  </a:lnTo>
                  <a:lnTo>
                    <a:pt x="4493628" y="12369"/>
                  </a:lnTo>
                  <a:lnTo>
                    <a:pt x="4494098" y="12598"/>
                  </a:lnTo>
                  <a:lnTo>
                    <a:pt x="4494568" y="13296"/>
                  </a:lnTo>
                  <a:lnTo>
                    <a:pt x="4495495" y="13296"/>
                  </a:lnTo>
                  <a:lnTo>
                    <a:pt x="4496892" y="12369"/>
                  </a:lnTo>
                  <a:close/>
                </a:path>
                <a:path w="4647565" h="28575">
                  <a:moveTo>
                    <a:pt x="4646942" y="8864"/>
                  </a:moveTo>
                  <a:lnTo>
                    <a:pt x="4646015" y="7467"/>
                  </a:lnTo>
                  <a:lnTo>
                    <a:pt x="4645545" y="7696"/>
                  </a:lnTo>
                  <a:lnTo>
                    <a:pt x="4644847" y="8166"/>
                  </a:lnTo>
                  <a:lnTo>
                    <a:pt x="4645076" y="8636"/>
                  </a:lnTo>
                  <a:lnTo>
                    <a:pt x="4645076" y="9334"/>
                  </a:lnTo>
                  <a:lnTo>
                    <a:pt x="4646015" y="10731"/>
                  </a:lnTo>
                  <a:lnTo>
                    <a:pt x="4646244" y="10261"/>
                  </a:lnTo>
                  <a:lnTo>
                    <a:pt x="4646942" y="9791"/>
                  </a:lnTo>
                  <a:lnTo>
                    <a:pt x="4646942" y="886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37" name="object 137"/>
            <p:cNvSpPr/>
            <p:nvPr/>
          </p:nvSpPr>
          <p:spPr>
            <a:xfrm>
              <a:off x="1236941" y="3760939"/>
              <a:ext cx="4358640" cy="27305"/>
            </a:xfrm>
            <a:custGeom>
              <a:avLst/>
              <a:gdLst/>
              <a:ahLst/>
              <a:cxnLst/>
              <a:rect l="l" t="t" r="r" b="b"/>
              <a:pathLst>
                <a:path w="4358640" h="27304">
                  <a:moveTo>
                    <a:pt x="2324" y="15176"/>
                  </a:moveTo>
                  <a:lnTo>
                    <a:pt x="1866" y="14706"/>
                  </a:lnTo>
                  <a:lnTo>
                    <a:pt x="1397" y="14478"/>
                  </a:lnTo>
                  <a:lnTo>
                    <a:pt x="1168" y="14008"/>
                  </a:lnTo>
                  <a:lnTo>
                    <a:pt x="927" y="14706"/>
                  </a:lnTo>
                  <a:lnTo>
                    <a:pt x="457" y="15405"/>
                  </a:lnTo>
                  <a:lnTo>
                    <a:pt x="228" y="16103"/>
                  </a:lnTo>
                  <a:lnTo>
                    <a:pt x="0" y="16573"/>
                  </a:lnTo>
                  <a:lnTo>
                    <a:pt x="698" y="16802"/>
                  </a:lnTo>
                  <a:lnTo>
                    <a:pt x="1168" y="17272"/>
                  </a:lnTo>
                  <a:lnTo>
                    <a:pt x="1625" y="16573"/>
                  </a:lnTo>
                  <a:lnTo>
                    <a:pt x="1866" y="15875"/>
                  </a:lnTo>
                  <a:lnTo>
                    <a:pt x="2324" y="15176"/>
                  </a:lnTo>
                  <a:close/>
                </a:path>
                <a:path w="4358640" h="27304">
                  <a:moveTo>
                    <a:pt x="97307" y="8178"/>
                  </a:moveTo>
                  <a:lnTo>
                    <a:pt x="96608" y="7937"/>
                  </a:lnTo>
                  <a:lnTo>
                    <a:pt x="96139" y="7467"/>
                  </a:lnTo>
                  <a:lnTo>
                    <a:pt x="95669" y="8178"/>
                  </a:lnTo>
                  <a:lnTo>
                    <a:pt x="95440" y="8877"/>
                  </a:lnTo>
                  <a:lnTo>
                    <a:pt x="94970" y="9575"/>
                  </a:lnTo>
                  <a:lnTo>
                    <a:pt x="95440" y="10045"/>
                  </a:lnTo>
                  <a:lnTo>
                    <a:pt x="95669" y="10502"/>
                  </a:lnTo>
                  <a:lnTo>
                    <a:pt x="96139" y="10744"/>
                  </a:lnTo>
                  <a:lnTo>
                    <a:pt x="96380" y="10045"/>
                  </a:lnTo>
                  <a:lnTo>
                    <a:pt x="96837" y="9334"/>
                  </a:lnTo>
                  <a:lnTo>
                    <a:pt x="97078" y="8636"/>
                  </a:lnTo>
                  <a:lnTo>
                    <a:pt x="97307" y="8178"/>
                  </a:lnTo>
                  <a:close/>
                </a:path>
                <a:path w="4358640" h="27304">
                  <a:moveTo>
                    <a:pt x="156349" y="24980"/>
                  </a:moveTo>
                  <a:lnTo>
                    <a:pt x="155879" y="24739"/>
                  </a:lnTo>
                  <a:lnTo>
                    <a:pt x="155409" y="24269"/>
                  </a:lnTo>
                  <a:lnTo>
                    <a:pt x="155181" y="23812"/>
                  </a:lnTo>
                  <a:lnTo>
                    <a:pt x="154952" y="24511"/>
                  </a:lnTo>
                  <a:lnTo>
                    <a:pt x="154482" y="25209"/>
                  </a:lnTo>
                  <a:lnTo>
                    <a:pt x="154254" y="25908"/>
                  </a:lnTo>
                  <a:lnTo>
                    <a:pt x="154012" y="26377"/>
                  </a:lnTo>
                  <a:lnTo>
                    <a:pt x="154711" y="26606"/>
                  </a:lnTo>
                  <a:lnTo>
                    <a:pt x="155181" y="27076"/>
                  </a:lnTo>
                  <a:lnTo>
                    <a:pt x="155651" y="26377"/>
                  </a:lnTo>
                  <a:lnTo>
                    <a:pt x="155879" y="25679"/>
                  </a:lnTo>
                  <a:lnTo>
                    <a:pt x="156349" y="24980"/>
                  </a:lnTo>
                  <a:close/>
                </a:path>
                <a:path w="4358640" h="27304">
                  <a:moveTo>
                    <a:pt x="202323" y="6070"/>
                  </a:moveTo>
                  <a:lnTo>
                    <a:pt x="201625" y="5372"/>
                  </a:lnTo>
                  <a:lnTo>
                    <a:pt x="200685" y="4673"/>
                  </a:lnTo>
                  <a:lnTo>
                    <a:pt x="199059" y="3276"/>
                  </a:lnTo>
                  <a:lnTo>
                    <a:pt x="199758" y="5842"/>
                  </a:lnTo>
                  <a:lnTo>
                    <a:pt x="199517" y="8407"/>
                  </a:lnTo>
                  <a:lnTo>
                    <a:pt x="202323" y="6070"/>
                  </a:lnTo>
                  <a:close/>
                </a:path>
                <a:path w="4358640" h="27304">
                  <a:moveTo>
                    <a:pt x="238721" y="18910"/>
                  </a:moveTo>
                  <a:lnTo>
                    <a:pt x="238264" y="18669"/>
                  </a:lnTo>
                  <a:lnTo>
                    <a:pt x="237794" y="17970"/>
                  </a:lnTo>
                  <a:lnTo>
                    <a:pt x="236855" y="17970"/>
                  </a:lnTo>
                  <a:lnTo>
                    <a:pt x="235458" y="18910"/>
                  </a:lnTo>
                  <a:lnTo>
                    <a:pt x="236626" y="20078"/>
                  </a:lnTo>
                  <a:lnTo>
                    <a:pt x="237324" y="19837"/>
                  </a:lnTo>
                  <a:lnTo>
                    <a:pt x="238721" y="18910"/>
                  </a:lnTo>
                  <a:close/>
                </a:path>
                <a:path w="4358640" h="27304">
                  <a:moveTo>
                    <a:pt x="336969" y="12369"/>
                  </a:moveTo>
                  <a:lnTo>
                    <a:pt x="336270" y="12141"/>
                  </a:lnTo>
                  <a:lnTo>
                    <a:pt x="335572" y="11671"/>
                  </a:lnTo>
                  <a:lnTo>
                    <a:pt x="334873" y="11442"/>
                  </a:lnTo>
                  <a:lnTo>
                    <a:pt x="334403" y="11201"/>
                  </a:lnTo>
                  <a:lnTo>
                    <a:pt x="334175" y="11912"/>
                  </a:lnTo>
                  <a:lnTo>
                    <a:pt x="333705" y="12369"/>
                  </a:lnTo>
                  <a:lnTo>
                    <a:pt x="334403" y="12839"/>
                  </a:lnTo>
                  <a:lnTo>
                    <a:pt x="335102" y="13068"/>
                  </a:lnTo>
                  <a:lnTo>
                    <a:pt x="335800" y="13538"/>
                  </a:lnTo>
                  <a:lnTo>
                    <a:pt x="336270" y="13068"/>
                  </a:lnTo>
                  <a:lnTo>
                    <a:pt x="336740" y="12839"/>
                  </a:lnTo>
                  <a:lnTo>
                    <a:pt x="336969" y="12369"/>
                  </a:lnTo>
                  <a:close/>
                </a:path>
                <a:path w="4358640" h="27304">
                  <a:moveTo>
                    <a:pt x="431952" y="25438"/>
                  </a:moveTo>
                  <a:lnTo>
                    <a:pt x="431482" y="25209"/>
                  </a:lnTo>
                  <a:lnTo>
                    <a:pt x="431012" y="24511"/>
                  </a:lnTo>
                  <a:lnTo>
                    <a:pt x="430085" y="24511"/>
                  </a:lnTo>
                  <a:lnTo>
                    <a:pt x="428688" y="25438"/>
                  </a:lnTo>
                  <a:lnTo>
                    <a:pt x="429844" y="26606"/>
                  </a:lnTo>
                  <a:lnTo>
                    <a:pt x="430555" y="26377"/>
                  </a:lnTo>
                  <a:lnTo>
                    <a:pt x="431952" y="25438"/>
                  </a:lnTo>
                  <a:close/>
                </a:path>
                <a:path w="4358640" h="27304">
                  <a:moveTo>
                    <a:pt x="438480" y="22174"/>
                  </a:moveTo>
                  <a:lnTo>
                    <a:pt x="438023" y="21945"/>
                  </a:lnTo>
                  <a:lnTo>
                    <a:pt x="437553" y="21247"/>
                  </a:lnTo>
                  <a:lnTo>
                    <a:pt x="436613" y="21247"/>
                  </a:lnTo>
                  <a:lnTo>
                    <a:pt x="435216" y="22174"/>
                  </a:lnTo>
                  <a:lnTo>
                    <a:pt x="436384" y="23342"/>
                  </a:lnTo>
                  <a:lnTo>
                    <a:pt x="437083" y="23114"/>
                  </a:lnTo>
                  <a:lnTo>
                    <a:pt x="438480" y="22174"/>
                  </a:lnTo>
                  <a:close/>
                </a:path>
                <a:path w="4358640" h="27304">
                  <a:moveTo>
                    <a:pt x="484454" y="15646"/>
                  </a:moveTo>
                  <a:lnTo>
                    <a:pt x="483755" y="15405"/>
                  </a:lnTo>
                  <a:lnTo>
                    <a:pt x="483057" y="14935"/>
                  </a:lnTo>
                  <a:lnTo>
                    <a:pt x="482358" y="14706"/>
                  </a:lnTo>
                  <a:lnTo>
                    <a:pt x="481888" y="14478"/>
                  </a:lnTo>
                  <a:lnTo>
                    <a:pt x="481660" y="15176"/>
                  </a:lnTo>
                  <a:lnTo>
                    <a:pt x="481190" y="15646"/>
                  </a:lnTo>
                  <a:lnTo>
                    <a:pt x="481888" y="16103"/>
                  </a:lnTo>
                  <a:lnTo>
                    <a:pt x="482587" y="16344"/>
                  </a:lnTo>
                  <a:lnTo>
                    <a:pt x="483285" y="16802"/>
                  </a:lnTo>
                  <a:lnTo>
                    <a:pt x="483755" y="16344"/>
                  </a:lnTo>
                  <a:lnTo>
                    <a:pt x="484225" y="16103"/>
                  </a:lnTo>
                  <a:lnTo>
                    <a:pt x="484454" y="15646"/>
                  </a:lnTo>
                  <a:close/>
                </a:path>
                <a:path w="4358640" h="27304">
                  <a:moveTo>
                    <a:pt x="494258" y="9105"/>
                  </a:moveTo>
                  <a:lnTo>
                    <a:pt x="494017" y="8877"/>
                  </a:lnTo>
                  <a:lnTo>
                    <a:pt x="493560" y="8178"/>
                  </a:lnTo>
                  <a:lnTo>
                    <a:pt x="492391" y="8178"/>
                  </a:lnTo>
                  <a:lnTo>
                    <a:pt x="490994" y="9105"/>
                  </a:lnTo>
                  <a:lnTo>
                    <a:pt x="491451" y="9334"/>
                  </a:lnTo>
                  <a:lnTo>
                    <a:pt x="491921" y="10045"/>
                  </a:lnTo>
                  <a:lnTo>
                    <a:pt x="492861" y="10045"/>
                  </a:lnTo>
                  <a:lnTo>
                    <a:pt x="494258" y="9105"/>
                  </a:lnTo>
                  <a:close/>
                </a:path>
                <a:path w="4358640" h="27304">
                  <a:moveTo>
                    <a:pt x="638479" y="15646"/>
                  </a:moveTo>
                  <a:lnTo>
                    <a:pt x="638009" y="15405"/>
                  </a:lnTo>
                  <a:lnTo>
                    <a:pt x="637540" y="14706"/>
                  </a:lnTo>
                  <a:lnTo>
                    <a:pt x="636612" y="14706"/>
                  </a:lnTo>
                  <a:lnTo>
                    <a:pt x="635203" y="15646"/>
                  </a:lnTo>
                  <a:lnTo>
                    <a:pt x="636371" y="16802"/>
                  </a:lnTo>
                  <a:lnTo>
                    <a:pt x="637070" y="16573"/>
                  </a:lnTo>
                  <a:lnTo>
                    <a:pt x="638479" y="15646"/>
                  </a:lnTo>
                  <a:close/>
                </a:path>
                <a:path w="4358640" h="27304">
                  <a:moveTo>
                    <a:pt x="661581" y="18910"/>
                  </a:moveTo>
                  <a:lnTo>
                    <a:pt x="661111" y="18669"/>
                  </a:lnTo>
                  <a:lnTo>
                    <a:pt x="660641" y="17970"/>
                  </a:lnTo>
                  <a:lnTo>
                    <a:pt x="659714" y="17970"/>
                  </a:lnTo>
                  <a:lnTo>
                    <a:pt x="658317" y="18910"/>
                  </a:lnTo>
                  <a:lnTo>
                    <a:pt x="658774" y="19138"/>
                  </a:lnTo>
                  <a:lnTo>
                    <a:pt x="659244" y="19837"/>
                  </a:lnTo>
                  <a:lnTo>
                    <a:pt x="660171" y="19837"/>
                  </a:lnTo>
                  <a:lnTo>
                    <a:pt x="661581" y="18910"/>
                  </a:lnTo>
                  <a:close/>
                </a:path>
                <a:path w="4358640" h="27304">
                  <a:moveTo>
                    <a:pt x="671614" y="21475"/>
                  </a:moveTo>
                  <a:lnTo>
                    <a:pt x="670915" y="18910"/>
                  </a:lnTo>
                  <a:lnTo>
                    <a:pt x="671144" y="16573"/>
                  </a:lnTo>
                  <a:lnTo>
                    <a:pt x="668350" y="18669"/>
                  </a:lnTo>
                  <a:lnTo>
                    <a:pt x="669048" y="19380"/>
                  </a:lnTo>
                  <a:lnTo>
                    <a:pt x="669975" y="20078"/>
                  </a:lnTo>
                  <a:lnTo>
                    <a:pt x="671614" y="21475"/>
                  </a:lnTo>
                  <a:close/>
                </a:path>
                <a:path w="4358640" h="27304">
                  <a:moveTo>
                    <a:pt x="677913" y="9105"/>
                  </a:moveTo>
                  <a:lnTo>
                    <a:pt x="677443" y="8877"/>
                  </a:lnTo>
                  <a:lnTo>
                    <a:pt x="676986" y="8178"/>
                  </a:lnTo>
                  <a:lnTo>
                    <a:pt x="676046" y="8178"/>
                  </a:lnTo>
                  <a:lnTo>
                    <a:pt x="674649" y="9105"/>
                  </a:lnTo>
                  <a:lnTo>
                    <a:pt x="675106" y="9334"/>
                  </a:lnTo>
                  <a:lnTo>
                    <a:pt x="675576" y="10045"/>
                  </a:lnTo>
                  <a:lnTo>
                    <a:pt x="676516" y="10045"/>
                  </a:lnTo>
                  <a:lnTo>
                    <a:pt x="677913" y="9105"/>
                  </a:lnTo>
                  <a:close/>
                </a:path>
                <a:path w="4358640" h="27304">
                  <a:moveTo>
                    <a:pt x="788530" y="18669"/>
                  </a:moveTo>
                  <a:lnTo>
                    <a:pt x="787590" y="17272"/>
                  </a:lnTo>
                  <a:lnTo>
                    <a:pt x="786422" y="18440"/>
                  </a:lnTo>
                  <a:lnTo>
                    <a:pt x="787361" y="19837"/>
                  </a:lnTo>
                  <a:lnTo>
                    <a:pt x="787590" y="20535"/>
                  </a:lnTo>
                  <a:lnTo>
                    <a:pt x="787831" y="20078"/>
                  </a:lnTo>
                  <a:lnTo>
                    <a:pt x="788530" y="19608"/>
                  </a:lnTo>
                  <a:lnTo>
                    <a:pt x="788530" y="18669"/>
                  </a:lnTo>
                  <a:close/>
                </a:path>
                <a:path w="4358640" h="27304">
                  <a:moveTo>
                    <a:pt x="808367" y="25209"/>
                  </a:moveTo>
                  <a:lnTo>
                    <a:pt x="807427" y="23812"/>
                  </a:lnTo>
                  <a:lnTo>
                    <a:pt x="806259" y="24980"/>
                  </a:lnTo>
                  <a:lnTo>
                    <a:pt x="806500" y="25679"/>
                  </a:lnTo>
                  <a:lnTo>
                    <a:pt x="807427" y="27076"/>
                  </a:lnTo>
                  <a:lnTo>
                    <a:pt x="807656" y="26606"/>
                  </a:lnTo>
                  <a:lnTo>
                    <a:pt x="808367" y="26136"/>
                  </a:lnTo>
                  <a:lnTo>
                    <a:pt x="808367" y="25209"/>
                  </a:lnTo>
                  <a:close/>
                </a:path>
                <a:path w="4358640" h="27304">
                  <a:moveTo>
                    <a:pt x="1159573" y="18910"/>
                  </a:moveTo>
                  <a:lnTo>
                    <a:pt x="1159103" y="18669"/>
                  </a:lnTo>
                  <a:lnTo>
                    <a:pt x="1158633" y="17970"/>
                  </a:lnTo>
                  <a:lnTo>
                    <a:pt x="1157706" y="17970"/>
                  </a:lnTo>
                  <a:lnTo>
                    <a:pt x="1156309" y="18910"/>
                  </a:lnTo>
                  <a:lnTo>
                    <a:pt x="1157478" y="20078"/>
                  </a:lnTo>
                  <a:lnTo>
                    <a:pt x="1158176" y="19837"/>
                  </a:lnTo>
                  <a:lnTo>
                    <a:pt x="1159573" y="18910"/>
                  </a:lnTo>
                  <a:close/>
                </a:path>
                <a:path w="4358640" h="27304">
                  <a:moveTo>
                    <a:pt x="1169136" y="24980"/>
                  </a:moveTo>
                  <a:lnTo>
                    <a:pt x="1168679" y="24739"/>
                  </a:lnTo>
                  <a:lnTo>
                    <a:pt x="1168209" y="24269"/>
                  </a:lnTo>
                  <a:lnTo>
                    <a:pt x="1167980" y="23812"/>
                  </a:lnTo>
                  <a:lnTo>
                    <a:pt x="1167739" y="24511"/>
                  </a:lnTo>
                  <a:lnTo>
                    <a:pt x="1167269" y="25209"/>
                  </a:lnTo>
                  <a:lnTo>
                    <a:pt x="1167041" y="25908"/>
                  </a:lnTo>
                  <a:lnTo>
                    <a:pt x="1166812" y="26377"/>
                  </a:lnTo>
                  <a:lnTo>
                    <a:pt x="1167511" y="26606"/>
                  </a:lnTo>
                  <a:lnTo>
                    <a:pt x="1167980" y="27076"/>
                  </a:lnTo>
                  <a:lnTo>
                    <a:pt x="1168438" y="26377"/>
                  </a:lnTo>
                  <a:lnTo>
                    <a:pt x="1168679" y="25679"/>
                  </a:lnTo>
                  <a:lnTo>
                    <a:pt x="1169136" y="24980"/>
                  </a:lnTo>
                  <a:close/>
                </a:path>
                <a:path w="4358640" h="27304">
                  <a:moveTo>
                    <a:pt x="1332966" y="5372"/>
                  </a:moveTo>
                  <a:lnTo>
                    <a:pt x="1332496" y="4902"/>
                  </a:lnTo>
                  <a:lnTo>
                    <a:pt x="1332026" y="4673"/>
                  </a:lnTo>
                  <a:lnTo>
                    <a:pt x="1331798" y="4203"/>
                  </a:lnTo>
                  <a:lnTo>
                    <a:pt x="1331556" y="4902"/>
                  </a:lnTo>
                  <a:lnTo>
                    <a:pt x="1331099" y="5600"/>
                  </a:lnTo>
                  <a:lnTo>
                    <a:pt x="1330858" y="6311"/>
                  </a:lnTo>
                  <a:lnTo>
                    <a:pt x="1330629" y="6769"/>
                  </a:lnTo>
                  <a:lnTo>
                    <a:pt x="1331328" y="7010"/>
                  </a:lnTo>
                  <a:lnTo>
                    <a:pt x="1331798" y="7467"/>
                  </a:lnTo>
                  <a:lnTo>
                    <a:pt x="1332268" y="6769"/>
                  </a:lnTo>
                  <a:lnTo>
                    <a:pt x="1332496" y="6070"/>
                  </a:lnTo>
                  <a:lnTo>
                    <a:pt x="1332966" y="5372"/>
                  </a:lnTo>
                  <a:close/>
                </a:path>
                <a:path w="4358640" h="27304">
                  <a:moveTo>
                    <a:pt x="1346492" y="12369"/>
                  </a:moveTo>
                  <a:lnTo>
                    <a:pt x="1346034" y="12141"/>
                  </a:lnTo>
                  <a:lnTo>
                    <a:pt x="1345793" y="11442"/>
                  </a:lnTo>
                  <a:lnTo>
                    <a:pt x="1344625" y="11442"/>
                  </a:lnTo>
                  <a:lnTo>
                    <a:pt x="1343228" y="12369"/>
                  </a:lnTo>
                  <a:lnTo>
                    <a:pt x="1343698" y="12611"/>
                  </a:lnTo>
                  <a:lnTo>
                    <a:pt x="1344168" y="13309"/>
                  </a:lnTo>
                  <a:lnTo>
                    <a:pt x="1345095" y="13309"/>
                  </a:lnTo>
                  <a:lnTo>
                    <a:pt x="1346492" y="12369"/>
                  </a:lnTo>
                  <a:close/>
                </a:path>
                <a:path w="4358640" h="27304">
                  <a:moveTo>
                    <a:pt x="1358861" y="25209"/>
                  </a:moveTo>
                  <a:lnTo>
                    <a:pt x="1357934" y="23812"/>
                  </a:lnTo>
                  <a:lnTo>
                    <a:pt x="1357693" y="24269"/>
                  </a:lnTo>
                  <a:lnTo>
                    <a:pt x="1356995" y="24739"/>
                  </a:lnTo>
                  <a:lnTo>
                    <a:pt x="1356995" y="25679"/>
                  </a:lnTo>
                  <a:lnTo>
                    <a:pt x="1357934" y="27076"/>
                  </a:lnTo>
                  <a:lnTo>
                    <a:pt x="1358163" y="26606"/>
                  </a:lnTo>
                  <a:lnTo>
                    <a:pt x="1358861" y="26136"/>
                  </a:lnTo>
                  <a:lnTo>
                    <a:pt x="1358861" y="25209"/>
                  </a:lnTo>
                  <a:close/>
                </a:path>
                <a:path w="4358640" h="27304">
                  <a:moveTo>
                    <a:pt x="1406474" y="23571"/>
                  </a:moveTo>
                  <a:lnTo>
                    <a:pt x="1403908" y="24269"/>
                  </a:lnTo>
                  <a:lnTo>
                    <a:pt x="1401330" y="24041"/>
                  </a:lnTo>
                  <a:lnTo>
                    <a:pt x="1403667" y="26847"/>
                  </a:lnTo>
                  <a:lnTo>
                    <a:pt x="1404366" y="26136"/>
                  </a:lnTo>
                  <a:lnTo>
                    <a:pt x="1405077" y="25209"/>
                  </a:lnTo>
                  <a:lnTo>
                    <a:pt x="1406474" y="23571"/>
                  </a:lnTo>
                  <a:close/>
                </a:path>
                <a:path w="4358640" h="27304">
                  <a:moveTo>
                    <a:pt x="1480908" y="12369"/>
                  </a:moveTo>
                  <a:lnTo>
                    <a:pt x="1480210" y="12141"/>
                  </a:lnTo>
                  <a:lnTo>
                    <a:pt x="1479511" y="11671"/>
                  </a:lnTo>
                  <a:lnTo>
                    <a:pt x="1478813" y="11442"/>
                  </a:lnTo>
                  <a:lnTo>
                    <a:pt x="1478343" y="11201"/>
                  </a:lnTo>
                  <a:lnTo>
                    <a:pt x="1478114" y="11912"/>
                  </a:lnTo>
                  <a:lnTo>
                    <a:pt x="1477645" y="12369"/>
                  </a:lnTo>
                  <a:lnTo>
                    <a:pt x="1478343" y="12839"/>
                  </a:lnTo>
                  <a:lnTo>
                    <a:pt x="1479042" y="13068"/>
                  </a:lnTo>
                  <a:lnTo>
                    <a:pt x="1479753" y="13538"/>
                  </a:lnTo>
                  <a:lnTo>
                    <a:pt x="1480908" y="12369"/>
                  </a:lnTo>
                  <a:close/>
                </a:path>
                <a:path w="4358640" h="27304">
                  <a:moveTo>
                    <a:pt x="1491653" y="14008"/>
                  </a:moveTo>
                  <a:lnTo>
                    <a:pt x="1489316" y="11201"/>
                  </a:lnTo>
                  <a:lnTo>
                    <a:pt x="1488617" y="11912"/>
                  </a:lnTo>
                  <a:lnTo>
                    <a:pt x="1487919" y="12839"/>
                  </a:lnTo>
                  <a:lnTo>
                    <a:pt x="1486509" y="14478"/>
                  </a:lnTo>
                  <a:lnTo>
                    <a:pt x="1489075" y="13779"/>
                  </a:lnTo>
                  <a:lnTo>
                    <a:pt x="1491653" y="14008"/>
                  </a:lnTo>
                  <a:close/>
                </a:path>
                <a:path w="4358640" h="27304">
                  <a:moveTo>
                    <a:pt x="1493520" y="21704"/>
                  </a:moveTo>
                  <a:lnTo>
                    <a:pt x="1492351" y="20535"/>
                  </a:lnTo>
                  <a:lnTo>
                    <a:pt x="1492110" y="21247"/>
                  </a:lnTo>
                  <a:lnTo>
                    <a:pt x="1491653" y="21945"/>
                  </a:lnTo>
                  <a:lnTo>
                    <a:pt x="1491411" y="22644"/>
                  </a:lnTo>
                  <a:lnTo>
                    <a:pt x="1491183" y="23114"/>
                  </a:lnTo>
                  <a:lnTo>
                    <a:pt x="1491881" y="23342"/>
                  </a:lnTo>
                  <a:lnTo>
                    <a:pt x="1492351" y="23812"/>
                  </a:lnTo>
                  <a:lnTo>
                    <a:pt x="1492808" y="23114"/>
                  </a:lnTo>
                  <a:lnTo>
                    <a:pt x="1493050" y="22402"/>
                  </a:lnTo>
                  <a:lnTo>
                    <a:pt x="1493520" y="21704"/>
                  </a:lnTo>
                  <a:close/>
                </a:path>
                <a:path w="4358640" h="27304">
                  <a:moveTo>
                    <a:pt x="1539951" y="5842"/>
                  </a:moveTo>
                  <a:lnTo>
                    <a:pt x="1539252" y="5372"/>
                  </a:lnTo>
                  <a:lnTo>
                    <a:pt x="1538554" y="5143"/>
                  </a:lnTo>
                  <a:lnTo>
                    <a:pt x="1537855" y="4673"/>
                  </a:lnTo>
                  <a:lnTo>
                    <a:pt x="1536687" y="5842"/>
                  </a:lnTo>
                  <a:lnTo>
                    <a:pt x="1537385" y="6070"/>
                  </a:lnTo>
                  <a:lnTo>
                    <a:pt x="1538084" y="6540"/>
                  </a:lnTo>
                  <a:lnTo>
                    <a:pt x="1538782" y="6769"/>
                  </a:lnTo>
                  <a:lnTo>
                    <a:pt x="1539252" y="7010"/>
                  </a:lnTo>
                  <a:lnTo>
                    <a:pt x="1539481" y="6311"/>
                  </a:lnTo>
                  <a:lnTo>
                    <a:pt x="1539951" y="5842"/>
                  </a:lnTo>
                  <a:close/>
                </a:path>
                <a:path w="4358640" h="27304">
                  <a:moveTo>
                    <a:pt x="1608797" y="5842"/>
                  </a:moveTo>
                  <a:lnTo>
                    <a:pt x="1608099" y="5600"/>
                  </a:lnTo>
                  <a:lnTo>
                    <a:pt x="1607400" y="5143"/>
                  </a:lnTo>
                  <a:lnTo>
                    <a:pt x="1606702" y="4902"/>
                  </a:lnTo>
                  <a:lnTo>
                    <a:pt x="1606232" y="4673"/>
                  </a:lnTo>
                  <a:lnTo>
                    <a:pt x="1605991" y="5372"/>
                  </a:lnTo>
                  <a:lnTo>
                    <a:pt x="1605534" y="5842"/>
                  </a:lnTo>
                  <a:lnTo>
                    <a:pt x="1606232" y="6311"/>
                  </a:lnTo>
                  <a:lnTo>
                    <a:pt x="1606931" y="6540"/>
                  </a:lnTo>
                  <a:lnTo>
                    <a:pt x="1607629" y="7010"/>
                  </a:lnTo>
                  <a:lnTo>
                    <a:pt x="1607858" y="6540"/>
                  </a:lnTo>
                  <a:lnTo>
                    <a:pt x="1608328" y="6311"/>
                  </a:lnTo>
                  <a:lnTo>
                    <a:pt x="1608797" y="5842"/>
                  </a:lnTo>
                  <a:close/>
                </a:path>
                <a:path w="4358640" h="27304">
                  <a:moveTo>
                    <a:pt x="1644738" y="12369"/>
                  </a:moveTo>
                  <a:lnTo>
                    <a:pt x="1644040" y="12141"/>
                  </a:lnTo>
                  <a:lnTo>
                    <a:pt x="1643329" y="11671"/>
                  </a:lnTo>
                  <a:lnTo>
                    <a:pt x="1642630" y="11442"/>
                  </a:lnTo>
                  <a:lnTo>
                    <a:pt x="1642160" y="11201"/>
                  </a:lnTo>
                  <a:lnTo>
                    <a:pt x="1641932" y="11912"/>
                  </a:lnTo>
                  <a:lnTo>
                    <a:pt x="1641462" y="12369"/>
                  </a:lnTo>
                  <a:lnTo>
                    <a:pt x="1642160" y="12839"/>
                  </a:lnTo>
                  <a:lnTo>
                    <a:pt x="1642872" y="13068"/>
                  </a:lnTo>
                  <a:lnTo>
                    <a:pt x="1643570" y="13538"/>
                  </a:lnTo>
                  <a:lnTo>
                    <a:pt x="1644027" y="13068"/>
                  </a:lnTo>
                  <a:lnTo>
                    <a:pt x="1644497" y="12839"/>
                  </a:lnTo>
                  <a:lnTo>
                    <a:pt x="1644738" y="12369"/>
                  </a:lnTo>
                  <a:close/>
                </a:path>
                <a:path w="4358640" h="27304">
                  <a:moveTo>
                    <a:pt x="1661071" y="12369"/>
                  </a:moveTo>
                  <a:lnTo>
                    <a:pt x="1659902" y="11201"/>
                  </a:lnTo>
                  <a:lnTo>
                    <a:pt x="1658505" y="12141"/>
                  </a:lnTo>
                  <a:lnTo>
                    <a:pt x="1657807" y="12369"/>
                  </a:lnTo>
                  <a:lnTo>
                    <a:pt x="1658264" y="12611"/>
                  </a:lnTo>
                  <a:lnTo>
                    <a:pt x="1658734" y="13309"/>
                  </a:lnTo>
                  <a:lnTo>
                    <a:pt x="1659674" y="13309"/>
                  </a:lnTo>
                  <a:lnTo>
                    <a:pt x="1661071" y="12369"/>
                  </a:lnTo>
                  <a:close/>
                </a:path>
                <a:path w="4358640" h="27304">
                  <a:moveTo>
                    <a:pt x="1670875" y="12369"/>
                  </a:moveTo>
                  <a:lnTo>
                    <a:pt x="1670177" y="12141"/>
                  </a:lnTo>
                  <a:lnTo>
                    <a:pt x="1669465" y="11671"/>
                  </a:lnTo>
                  <a:lnTo>
                    <a:pt x="1668767" y="11442"/>
                  </a:lnTo>
                  <a:lnTo>
                    <a:pt x="1668310" y="11201"/>
                  </a:lnTo>
                  <a:lnTo>
                    <a:pt x="1668068" y="11912"/>
                  </a:lnTo>
                  <a:lnTo>
                    <a:pt x="1667598" y="12369"/>
                  </a:lnTo>
                  <a:lnTo>
                    <a:pt x="1668310" y="12839"/>
                  </a:lnTo>
                  <a:lnTo>
                    <a:pt x="1669008" y="13068"/>
                  </a:lnTo>
                  <a:lnTo>
                    <a:pt x="1669707" y="13538"/>
                  </a:lnTo>
                  <a:lnTo>
                    <a:pt x="1670164" y="13068"/>
                  </a:lnTo>
                  <a:lnTo>
                    <a:pt x="1670634" y="12839"/>
                  </a:lnTo>
                  <a:lnTo>
                    <a:pt x="1670875" y="12369"/>
                  </a:lnTo>
                  <a:close/>
                </a:path>
                <a:path w="4358640" h="27304">
                  <a:moveTo>
                    <a:pt x="1768881" y="9334"/>
                  </a:moveTo>
                  <a:lnTo>
                    <a:pt x="1768182" y="8636"/>
                  </a:lnTo>
                  <a:lnTo>
                    <a:pt x="1767243" y="7937"/>
                  </a:lnTo>
                  <a:lnTo>
                    <a:pt x="1765617" y="6540"/>
                  </a:lnTo>
                  <a:lnTo>
                    <a:pt x="1766316" y="9105"/>
                  </a:lnTo>
                  <a:lnTo>
                    <a:pt x="1766087" y="11671"/>
                  </a:lnTo>
                  <a:lnTo>
                    <a:pt x="1768881" y="9334"/>
                  </a:lnTo>
                  <a:close/>
                </a:path>
                <a:path w="4358640" h="27304">
                  <a:moveTo>
                    <a:pt x="1904695" y="469"/>
                  </a:moveTo>
                  <a:lnTo>
                    <a:pt x="1902129" y="1409"/>
                  </a:lnTo>
                  <a:lnTo>
                    <a:pt x="1899564" y="1168"/>
                  </a:lnTo>
                  <a:lnTo>
                    <a:pt x="1901901" y="3733"/>
                  </a:lnTo>
                  <a:lnTo>
                    <a:pt x="1902599" y="3035"/>
                  </a:lnTo>
                  <a:lnTo>
                    <a:pt x="1903298" y="2108"/>
                  </a:lnTo>
                  <a:lnTo>
                    <a:pt x="1904695" y="469"/>
                  </a:lnTo>
                  <a:close/>
                </a:path>
                <a:path w="4358640" h="27304">
                  <a:moveTo>
                    <a:pt x="1945767" y="11442"/>
                  </a:moveTo>
                  <a:lnTo>
                    <a:pt x="1945068" y="11201"/>
                  </a:lnTo>
                  <a:lnTo>
                    <a:pt x="1944598" y="10744"/>
                  </a:lnTo>
                  <a:lnTo>
                    <a:pt x="1944141" y="11442"/>
                  </a:lnTo>
                  <a:lnTo>
                    <a:pt x="1943900" y="12141"/>
                  </a:lnTo>
                  <a:lnTo>
                    <a:pt x="1943442" y="12839"/>
                  </a:lnTo>
                  <a:lnTo>
                    <a:pt x="1944598" y="14008"/>
                  </a:lnTo>
                  <a:lnTo>
                    <a:pt x="1944839" y="13309"/>
                  </a:lnTo>
                  <a:lnTo>
                    <a:pt x="1945309" y="12611"/>
                  </a:lnTo>
                  <a:lnTo>
                    <a:pt x="1945538" y="11912"/>
                  </a:lnTo>
                  <a:lnTo>
                    <a:pt x="1945767" y="11442"/>
                  </a:lnTo>
                  <a:close/>
                </a:path>
                <a:path w="4358640" h="27304">
                  <a:moveTo>
                    <a:pt x="2093722" y="5842"/>
                  </a:moveTo>
                  <a:lnTo>
                    <a:pt x="2093252" y="5600"/>
                  </a:lnTo>
                  <a:lnTo>
                    <a:pt x="2092794" y="4902"/>
                  </a:lnTo>
                  <a:lnTo>
                    <a:pt x="2091855" y="4902"/>
                  </a:lnTo>
                  <a:lnTo>
                    <a:pt x="2090458" y="5842"/>
                  </a:lnTo>
                  <a:lnTo>
                    <a:pt x="2091626" y="7010"/>
                  </a:lnTo>
                  <a:lnTo>
                    <a:pt x="2092325" y="6769"/>
                  </a:lnTo>
                  <a:lnTo>
                    <a:pt x="2093722" y="5842"/>
                  </a:lnTo>
                  <a:close/>
                </a:path>
                <a:path w="4358640" h="27304">
                  <a:moveTo>
                    <a:pt x="2139696" y="12369"/>
                  </a:moveTo>
                  <a:lnTo>
                    <a:pt x="2138997" y="11912"/>
                  </a:lnTo>
                  <a:lnTo>
                    <a:pt x="2138299" y="11671"/>
                  </a:lnTo>
                  <a:lnTo>
                    <a:pt x="2137600" y="11201"/>
                  </a:lnTo>
                  <a:lnTo>
                    <a:pt x="2136432" y="12369"/>
                  </a:lnTo>
                  <a:lnTo>
                    <a:pt x="2137130" y="12611"/>
                  </a:lnTo>
                  <a:lnTo>
                    <a:pt x="2137829" y="13068"/>
                  </a:lnTo>
                  <a:lnTo>
                    <a:pt x="2138527" y="13309"/>
                  </a:lnTo>
                  <a:lnTo>
                    <a:pt x="2138997" y="13538"/>
                  </a:lnTo>
                  <a:lnTo>
                    <a:pt x="2139226" y="12839"/>
                  </a:lnTo>
                  <a:lnTo>
                    <a:pt x="2139696" y="12369"/>
                  </a:lnTo>
                  <a:close/>
                </a:path>
                <a:path w="4358640" h="27304">
                  <a:moveTo>
                    <a:pt x="2142490" y="6311"/>
                  </a:moveTo>
                  <a:lnTo>
                    <a:pt x="2142032" y="5600"/>
                  </a:lnTo>
                  <a:lnTo>
                    <a:pt x="2141791" y="4902"/>
                  </a:lnTo>
                  <a:lnTo>
                    <a:pt x="2141334" y="4203"/>
                  </a:lnTo>
                  <a:lnTo>
                    <a:pt x="2141093" y="4673"/>
                  </a:lnTo>
                  <a:lnTo>
                    <a:pt x="2140394" y="5143"/>
                  </a:lnTo>
                  <a:lnTo>
                    <a:pt x="2140394" y="6070"/>
                  </a:lnTo>
                  <a:lnTo>
                    <a:pt x="2141334" y="7467"/>
                  </a:lnTo>
                  <a:lnTo>
                    <a:pt x="2142490" y="6311"/>
                  </a:lnTo>
                  <a:close/>
                </a:path>
                <a:path w="4358640" h="27304">
                  <a:moveTo>
                    <a:pt x="2149030" y="24980"/>
                  </a:moveTo>
                  <a:lnTo>
                    <a:pt x="2148560" y="24739"/>
                  </a:lnTo>
                  <a:lnTo>
                    <a:pt x="2148332" y="24269"/>
                  </a:lnTo>
                  <a:lnTo>
                    <a:pt x="2147862" y="23812"/>
                  </a:lnTo>
                  <a:lnTo>
                    <a:pt x="2147633" y="24511"/>
                  </a:lnTo>
                  <a:lnTo>
                    <a:pt x="2147163" y="25209"/>
                  </a:lnTo>
                  <a:lnTo>
                    <a:pt x="2146935" y="25908"/>
                  </a:lnTo>
                  <a:lnTo>
                    <a:pt x="2146693" y="26377"/>
                  </a:lnTo>
                  <a:lnTo>
                    <a:pt x="2147392" y="26606"/>
                  </a:lnTo>
                  <a:lnTo>
                    <a:pt x="2147862" y="27076"/>
                  </a:lnTo>
                  <a:lnTo>
                    <a:pt x="2148332" y="26377"/>
                  </a:lnTo>
                  <a:lnTo>
                    <a:pt x="2148560" y="25679"/>
                  </a:lnTo>
                  <a:lnTo>
                    <a:pt x="2149030" y="24980"/>
                  </a:lnTo>
                  <a:close/>
                </a:path>
                <a:path w="4358640" h="27304">
                  <a:moveTo>
                    <a:pt x="2160232" y="7467"/>
                  </a:moveTo>
                  <a:lnTo>
                    <a:pt x="2157895" y="4673"/>
                  </a:lnTo>
                  <a:lnTo>
                    <a:pt x="2157196" y="5372"/>
                  </a:lnTo>
                  <a:lnTo>
                    <a:pt x="2156498" y="6311"/>
                  </a:lnTo>
                  <a:lnTo>
                    <a:pt x="2155101" y="7937"/>
                  </a:lnTo>
                  <a:lnTo>
                    <a:pt x="2157666" y="7239"/>
                  </a:lnTo>
                  <a:lnTo>
                    <a:pt x="2160232" y="7467"/>
                  </a:lnTo>
                  <a:close/>
                </a:path>
                <a:path w="4358640" h="27304">
                  <a:moveTo>
                    <a:pt x="2195004" y="11912"/>
                  </a:moveTo>
                  <a:lnTo>
                    <a:pt x="2194534" y="11442"/>
                  </a:lnTo>
                  <a:lnTo>
                    <a:pt x="2194064" y="11201"/>
                  </a:lnTo>
                  <a:lnTo>
                    <a:pt x="2193836" y="10744"/>
                  </a:lnTo>
                  <a:lnTo>
                    <a:pt x="2193607" y="11442"/>
                  </a:lnTo>
                  <a:lnTo>
                    <a:pt x="2193137" y="12141"/>
                  </a:lnTo>
                  <a:lnTo>
                    <a:pt x="2192896" y="12839"/>
                  </a:lnTo>
                  <a:lnTo>
                    <a:pt x="2192667" y="13309"/>
                  </a:lnTo>
                  <a:lnTo>
                    <a:pt x="2193366" y="13538"/>
                  </a:lnTo>
                  <a:lnTo>
                    <a:pt x="2193836" y="14008"/>
                  </a:lnTo>
                  <a:lnTo>
                    <a:pt x="2194306" y="13309"/>
                  </a:lnTo>
                  <a:lnTo>
                    <a:pt x="2194534" y="12611"/>
                  </a:lnTo>
                  <a:lnTo>
                    <a:pt x="2195004" y="11912"/>
                  </a:lnTo>
                  <a:close/>
                </a:path>
                <a:path w="4358640" h="27304">
                  <a:moveTo>
                    <a:pt x="2216010" y="4203"/>
                  </a:moveTo>
                  <a:lnTo>
                    <a:pt x="2213673" y="1409"/>
                  </a:lnTo>
                  <a:lnTo>
                    <a:pt x="2212975" y="2108"/>
                  </a:lnTo>
                  <a:lnTo>
                    <a:pt x="2212276" y="3035"/>
                  </a:lnTo>
                  <a:lnTo>
                    <a:pt x="2210866" y="4673"/>
                  </a:lnTo>
                  <a:lnTo>
                    <a:pt x="2213432" y="3975"/>
                  </a:lnTo>
                  <a:lnTo>
                    <a:pt x="2216010" y="4203"/>
                  </a:lnTo>
                  <a:close/>
                </a:path>
                <a:path w="4358640" h="27304">
                  <a:moveTo>
                    <a:pt x="2222068" y="24739"/>
                  </a:moveTo>
                  <a:lnTo>
                    <a:pt x="2221141" y="22174"/>
                  </a:lnTo>
                  <a:lnTo>
                    <a:pt x="2221611" y="19837"/>
                  </a:lnTo>
                  <a:lnTo>
                    <a:pt x="2218804" y="21945"/>
                  </a:lnTo>
                  <a:lnTo>
                    <a:pt x="2219502" y="22644"/>
                  </a:lnTo>
                  <a:lnTo>
                    <a:pt x="2220442" y="23342"/>
                  </a:lnTo>
                  <a:lnTo>
                    <a:pt x="2222068" y="24739"/>
                  </a:lnTo>
                  <a:close/>
                </a:path>
                <a:path w="4358640" h="27304">
                  <a:moveTo>
                    <a:pt x="2366759" y="469"/>
                  </a:moveTo>
                  <a:lnTo>
                    <a:pt x="2364194" y="1409"/>
                  </a:lnTo>
                  <a:lnTo>
                    <a:pt x="2361628" y="1168"/>
                  </a:lnTo>
                  <a:lnTo>
                    <a:pt x="2363952" y="3733"/>
                  </a:lnTo>
                  <a:lnTo>
                    <a:pt x="2364651" y="3035"/>
                  </a:lnTo>
                  <a:lnTo>
                    <a:pt x="2365362" y="2108"/>
                  </a:lnTo>
                  <a:lnTo>
                    <a:pt x="2366759" y="469"/>
                  </a:lnTo>
                  <a:close/>
                </a:path>
                <a:path w="4358640" h="27304">
                  <a:moveTo>
                    <a:pt x="2450998" y="12369"/>
                  </a:moveTo>
                  <a:lnTo>
                    <a:pt x="2450300" y="12141"/>
                  </a:lnTo>
                  <a:lnTo>
                    <a:pt x="2449601" y="11671"/>
                  </a:lnTo>
                  <a:lnTo>
                    <a:pt x="2448903" y="11442"/>
                  </a:lnTo>
                  <a:lnTo>
                    <a:pt x="2448433" y="11201"/>
                  </a:lnTo>
                  <a:lnTo>
                    <a:pt x="2448204" y="11912"/>
                  </a:lnTo>
                  <a:lnTo>
                    <a:pt x="2447734" y="12369"/>
                  </a:lnTo>
                  <a:lnTo>
                    <a:pt x="2448433" y="12839"/>
                  </a:lnTo>
                  <a:lnTo>
                    <a:pt x="2449131" y="13068"/>
                  </a:lnTo>
                  <a:lnTo>
                    <a:pt x="2449830" y="13538"/>
                  </a:lnTo>
                  <a:lnTo>
                    <a:pt x="2450300" y="13068"/>
                  </a:lnTo>
                  <a:lnTo>
                    <a:pt x="2450769" y="12839"/>
                  </a:lnTo>
                  <a:lnTo>
                    <a:pt x="2450998" y="12369"/>
                  </a:lnTo>
                  <a:close/>
                </a:path>
                <a:path w="4358640" h="27304">
                  <a:moveTo>
                    <a:pt x="2450998" y="5842"/>
                  </a:moveTo>
                  <a:lnTo>
                    <a:pt x="2450300" y="5600"/>
                  </a:lnTo>
                  <a:lnTo>
                    <a:pt x="2449601" y="5143"/>
                  </a:lnTo>
                  <a:lnTo>
                    <a:pt x="2448903" y="4902"/>
                  </a:lnTo>
                  <a:lnTo>
                    <a:pt x="2448433" y="4673"/>
                  </a:lnTo>
                  <a:lnTo>
                    <a:pt x="2448204" y="5372"/>
                  </a:lnTo>
                  <a:lnTo>
                    <a:pt x="2447734" y="5842"/>
                  </a:lnTo>
                  <a:lnTo>
                    <a:pt x="2448433" y="6311"/>
                  </a:lnTo>
                  <a:lnTo>
                    <a:pt x="2449131" y="6540"/>
                  </a:lnTo>
                  <a:lnTo>
                    <a:pt x="2449830" y="7010"/>
                  </a:lnTo>
                  <a:lnTo>
                    <a:pt x="2450300" y="6540"/>
                  </a:lnTo>
                  <a:lnTo>
                    <a:pt x="2450769" y="6311"/>
                  </a:lnTo>
                  <a:lnTo>
                    <a:pt x="2450998" y="5842"/>
                  </a:lnTo>
                  <a:close/>
                </a:path>
                <a:path w="4358640" h="27304">
                  <a:moveTo>
                    <a:pt x="2493708" y="5842"/>
                  </a:moveTo>
                  <a:lnTo>
                    <a:pt x="2492540" y="4673"/>
                  </a:lnTo>
                  <a:lnTo>
                    <a:pt x="2491841" y="5143"/>
                  </a:lnTo>
                  <a:lnTo>
                    <a:pt x="2491143" y="5372"/>
                  </a:lnTo>
                  <a:lnTo>
                    <a:pt x="2490444" y="5842"/>
                  </a:lnTo>
                  <a:lnTo>
                    <a:pt x="2490901" y="6070"/>
                  </a:lnTo>
                  <a:lnTo>
                    <a:pt x="2491371" y="6769"/>
                  </a:lnTo>
                  <a:lnTo>
                    <a:pt x="2492311" y="6769"/>
                  </a:lnTo>
                  <a:lnTo>
                    <a:pt x="2493708" y="5842"/>
                  </a:lnTo>
                  <a:close/>
                </a:path>
                <a:path w="4358640" h="27304">
                  <a:moveTo>
                    <a:pt x="2500236" y="12369"/>
                  </a:moveTo>
                  <a:lnTo>
                    <a:pt x="2499779" y="12141"/>
                  </a:lnTo>
                  <a:lnTo>
                    <a:pt x="2499309" y="11442"/>
                  </a:lnTo>
                  <a:lnTo>
                    <a:pt x="2498369" y="11442"/>
                  </a:lnTo>
                  <a:lnTo>
                    <a:pt x="2496972" y="12369"/>
                  </a:lnTo>
                  <a:lnTo>
                    <a:pt x="2498140" y="13538"/>
                  </a:lnTo>
                  <a:lnTo>
                    <a:pt x="2498839" y="13309"/>
                  </a:lnTo>
                  <a:lnTo>
                    <a:pt x="2500236" y="12369"/>
                  </a:lnTo>
                  <a:close/>
                </a:path>
                <a:path w="4358640" h="27304">
                  <a:moveTo>
                    <a:pt x="2500236" y="2578"/>
                  </a:moveTo>
                  <a:lnTo>
                    <a:pt x="2499068" y="1409"/>
                  </a:lnTo>
                  <a:lnTo>
                    <a:pt x="2498369" y="1866"/>
                  </a:lnTo>
                  <a:lnTo>
                    <a:pt x="2497671" y="2108"/>
                  </a:lnTo>
                  <a:lnTo>
                    <a:pt x="2496972" y="2578"/>
                  </a:lnTo>
                  <a:lnTo>
                    <a:pt x="2497442" y="2806"/>
                  </a:lnTo>
                  <a:lnTo>
                    <a:pt x="2497912" y="3505"/>
                  </a:lnTo>
                  <a:lnTo>
                    <a:pt x="2498839" y="3505"/>
                  </a:lnTo>
                  <a:lnTo>
                    <a:pt x="2500236" y="2578"/>
                  </a:lnTo>
                  <a:close/>
                </a:path>
                <a:path w="4358640" h="27304">
                  <a:moveTo>
                    <a:pt x="2529179" y="2108"/>
                  </a:moveTo>
                  <a:lnTo>
                    <a:pt x="2528011" y="939"/>
                  </a:lnTo>
                  <a:lnTo>
                    <a:pt x="2527782" y="1638"/>
                  </a:lnTo>
                  <a:lnTo>
                    <a:pt x="2527312" y="2336"/>
                  </a:lnTo>
                  <a:lnTo>
                    <a:pt x="2527071" y="3035"/>
                  </a:lnTo>
                  <a:lnTo>
                    <a:pt x="2526842" y="3505"/>
                  </a:lnTo>
                  <a:lnTo>
                    <a:pt x="2527541" y="3733"/>
                  </a:lnTo>
                  <a:lnTo>
                    <a:pt x="2528011" y="4203"/>
                  </a:lnTo>
                  <a:lnTo>
                    <a:pt x="2528481" y="3505"/>
                  </a:lnTo>
                  <a:lnTo>
                    <a:pt x="2528709" y="2806"/>
                  </a:lnTo>
                  <a:lnTo>
                    <a:pt x="2529179" y="2108"/>
                  </a:lnTo>
                  <a:close/>
                </a:path>
                <a:path w="4358640" h="27304">
                  <a:moveTo>
                    <a:pt x="2542248" y="12839"/>
                  </a:moveTo>
                  <a:lnTo>
                    <a:pt x="2542006" y="12141"/>
                  </a:lnTo>
                  <a:lnTo>
                    <a:pt x="2541079" y="10744"/>
                  </a:lnTo>
                  <a:lnTo>
                    <a:pt x="2540851" y="11201"/>
                  </a:lnTo>
                  <a:lnTo>
                    <a:pt x="2540139" y="11671"/>
                  </a:lnTo>
                  <a:lnTo>
                    <a:pt x="2540139" y="12611"/>
                  </a:lnTo>
                  <a:lnTo>
                    <a:pt x="2541079" y="14008"/>
                  </a:lnTo>
                  <a:lnTo>
                    <a:pt x="2542248" y="12839"/>
                  </a:lnTo>
                  <a:close/>
                </a:path>
                <a:path w="4358640" h="27304">
                  <a:moveTo>
                    <a:pt x="2703030" y="11912"/>
                  </a:moveTo>
                  <a:lnTo>
                    <a:pt x="2702560" y="11442"/>
                  </a:lnTo>
                  <a:lnTo>
                    <a:pt x="2702102" y="11201"/>
                  </a:lnTo>
                  <a:lnTo>
                    <a:pt x="2701861" y="10744"/>
                  </a:lnTo>
                  <a:lnTo>
                    <a:pt x="2701633" y="11442"/>
                  </a:lnTo>
                  <a:lnTo>
                    <a:pt x="2701163" y="12141"/>
                  </a:lnTo>
                  <a:lnTo>
                    <a:pt x="2700934" y="12839"/>
                  </a:lnTo>
                  <a:lnTo>
                    <a:pt x="2700693" y="13309"/>
                  </a:lnTo>
                  <a:lnTo>
                    <a:pt x="2701404" y="13538"/>
                  </a:lnTo>
                  <a:lnTo>
                    <a:pt x="2701861" y="14008"/>
                  </a:lnTo>
                  <a:lnTo>
                    <a:pt x="2702331" y="13309"/>
                  </a:lnTo>
                  <a:lnTo>
                    <a:pt x="2702560" y="12611"/>
                  </a:lnTo>
                  <a:lnTo>
                    <a:pt x="2703030" y="11912"/>
                  </a:lnTo>
                  <a:close/>
                </a:path>
                <a:path w="4358640" h="27304">
                  <a:moveTo>
                    <a:pt x="2738742" y="21945"/>
                  </a:moveTo>
                  <a:lnTo>
                    <a:pt x="2737802" y="20535"/>
                  </a:lnTo>
                  <a:lnTo>
                    <a:pt x="2736634" y="21704"/>
                  </a:lnTo>
                  <a:lnTo>
                    <a:pt x="2737104" y="22402"/>
                  </a:lnTo>
                  <a:lnTo>
                    <a:pt x="2737332" y="23114"/>
                  </a:lnTo>
                  <a:lnTo>
                    <a:pt x="2737802" y="23812"/>
                  </a:lnTo>
                  <a:lnTo>
                    <a:pt x="2738043" y="23342"/>
                  </a:lnTo>
                  <a:lnTo>
                    <a:pt x="2738742" y="22872"/>
                  </a:lnTo>
                  <a:lnTo>
                    <a:pt x="2738742" y="21945"/>
                  </a:lnTo>
                  <a:close/>
                </a:path>
                <a:path w="4358640" h="27304">
                  <a:moveTo>
                    <a:pt x="3292741" y="5600"/>
                  </a:moveTo>
                  <a:lnTo>
                    <a:pt x="3291802" y="4203"/>
                  </a:lnTo>
                  <a:lnTo>
                    <a:pt x="3291344" y="4673"/>
                  </a:lnTo>
                  <a:lnTo>
                    <a:pt x="3290633" y="5143"/>
                  </a:lnTo>
                  <a:lnTo>
                    <a:pt x="3290874" y="5372"/>
                  </a:lnTo>
                  <a:lnTo>
                    <a:pt x="3290874" y="6070"/>
                  </a:lnTo>
                  <a:lnTo>
                    <a:pt x="3291802" y="7467"/>
                  </a:lnTo>
                  <a:lnTo>
                    <a:pt x="3292043" y="7010"/>
                  </a:lnTo>
                  <a:lnTo>
                    <a:pt x="3292741" y="6540"/>
                  </a:lnTo>
                  <a:lnTo>
                    <a:pt x="3292741" y="5600"/>
                  </a:lnTo>
                  <a:close/>
                </a:path>
                <a:path w="4358640" h="27304">
                  <a:moveTo>
                    <a:pt x="3335909" y="18910"/>
                  </a:moveTo>
                  <a:lnTo>
                    <a:pt x="3335439" y="18669"/>
                  </a:lnTo>
                  <a:lnTo>
                    <a:pt x="3334982" y="17970"/>
                  </a:lnTo>
                  <a:lnTo>
                    <a:pt x="3334042" y="17970"/>
                  </a:lnTo>
                  <a:lnTo>
                    <a:pt x="3332645" y="18910"/>
                  </a:lnTo>
                  <a:lnTo>
                    <a:pt x="3333813" y="20078"/>
                  </a:lnTo>
                  <a:lnTo>
                    <a:pt x="3334512" y="19837"/>
                  </a:lnTo>
                  <a:lnTo>
                    <a:pt x="3335909" y="18910"/>
                  </a:lnTo>
                  <a:close/>
                </a:path>
                <a:path w="4358640" h="27304">
                  <a:moveTo>
                    <a:pt x="3352254" y="22174"/>
                  </a:moveTo>
                  <a:lnTo>
                    <a:pt x="3351085" y="21005"/>
                  </a:lnTo>
                  <a:lnTo>
                    <a:pt x="3350615" y="21475"/>
                  </a:lnTo>
                  <a:lnTo>
                    <a:pt x="3349675" y="21945"/>
                  </a:lnTo>
                  <a:lnTo>
                    <a:pt x="3348977" y="22174"/>
                  </a:lnTo>
                  <a:lnTo>
                    <a:pt x="3349447" y="22402"/>
                  </a:lnTo>
                  <a:lnTo>
                    <a:pt x="3349917" y="23114"/>
                  </a:lnTo>
                  <a:lnTo>
                    <a:pt x="3350844" y="23114"/>
                  </a:lnTo>
                  <a:lnTo>
                    <a:pt x="3352254" y="22174"/>
                  </a:lnTo>
                  <a:close/>
                </a:path>
                <a:path w="4358640" h="27304">
                  <a:moveTo>
                    <a:pt x="3509772" y="5842"/>
                  </a:moveTo>
                  <a:lnTo>
                    <a:pt x="3508603" y="4673"/>
                  </a:lnTo>
                  <a:lnTo>
                    <a:pt x="3507905" y="5143"/>
                  </a:lnTo>
                  <a:lnTo>
                    <a:pt x="3507194" y="5372"/>
                  </a:lnTo>
                  <a:lnTo>
                    <a:pt x="3506495" y="5842"/>
                  </a:lnTo>
                  <a:lnTo>
                    <a:pt x="3506965" y="6070"/>
                  </a:lnTo>
                  <a:lnTo>
                    <a:pt x="3507435" y="6769"/>
                  </a:lnTo>
                  <a:lnTo>
                    <a:pt x="3508362" y="6769"/>
                  </a:lnTo>
                  <a:lnTo>
                    <a:pt x="3509772" y="5842"/>
                  </a:lnTo>
                  <a:close/>
                </a:path>
                <a:path w="4358640" h="27304">
                  <a:moveTo>
                    <a:pt x="3706253" y="15646"/>
                  </a:moveTo>
                  <a:lnTo>
                    <a:pt x="3705796" y="15405"/>
                  </a:lnTo>
                  <a:lnTo>
                    <a:pt x="3705326" y="14706"/>
                  </a:lnTo>
                  <a:lnTo>
                    <a:pt x="3704386" y="14706"/>
                  </a:lnTo>
                  <a:lnTo>
                    <a:pt x="3702989" y="15646"/>
                  </a:lnTo>
                  <a:lnTo>
                    <a:pt x="3704158" y="16802"/>
                  </a:lnTo>
                  <a:lnTo>
                    <a:pt x="3704856" y="16573"/>
                  </a:lnTo>
                  <a:lnTo>
                    <a:pt x="3706253" y="15646"/>
                  </a:lnTo>
                  <a:close/>
                </a:path>
                <a:path w="4358640" h="27304">
                  <a:moveTo>
                    <a:pt x="3922585" y="2578"/>
                  </a:moveTo>
                  <a:lnTo>
                    <a:pt x="3921417" y="1409"/>
                  </a:lnTo>
                  <a:lnTo>
                    <a:pt x="3920718" y="1866"/>
                  </a:lnTo>
                  <a:lnTo>
                    <a:pt x="3920020" y="2108"/>
                  </a:lnTo>
                  <a:lnTo>
                    <a:pt x="3919321" y="2578"/>
                  </a:lnTo>
                  <a:lnTo>
                    <a:pt x="3919778" y="2806"/>
                  </a:lnTo>
                  <a:lnTo>
                    <a:pt x="3920248" y="3505"/>
                  </a:lnTo>
                  <a:lnTo>
                    <a:pt x="3921188" y="3505"/>
                  </a:lnTo>
                  <a:lnTo>
                    <a:pt x="3922585" y="2578"/>
                  </a:lnTo>
                  <a:close/>
                </a:path>
                <a:path w="4358640" h="27304">
                  <a:moveTo>
                    <a:pt x="4013835" y="12141"/>
                  </a:moveTo>
                  <a:lnTo>
                    <a:pt x="4012895" y="10744"/>
                  </a:lnTo>
                  <a:lnTo>
                    <a:pt x="4011726" y="11912"/>
                  </a:lnTo>
                  <a:lnTo>
                    <a:pt x="4011968" y="12611"/>
                  </a:lnTo>
                  <a:lnTo>
                    <a:pt x="4012895" y="14008"/>
                  </a:lnTo>
                  <a:lnTo>
                    <a:pt x="4013123" y="13538"/>
                  </a:lnTo>
                  <a:lnTo>
                    <a:pt x="4013835" y="13068"/>
                  </a:lnTo>
                  <a:lnTo>
                    <a:pt x="4013835" y="12141"/>
                  </a:lnTo>
                  <a:close/>
                </a:path>
                <a:path w="4358640" h="27304">
                  <a:moveTo>
                    <a:pt x="4030865" y="15646"/>
                  </a:moveTo>
                  <a:lnTo>
                    <a:pt x="4029697" y="14478"/>
                  </a:lnTo>
                  <a:lnTo>
                    <a:pt x="4028300" y="15405"/>
                  </a:lnTo>
                  <a:lnTo>
                    <a:pt x="4027601" y="15646"/>
                  </a:lnTo>
                  <a:lnTo>
                    <a:pt x="4028071" y="15875"/>
                  </a:lnTo>
                  <a:lnTo>
                    <a:pt x="4028529" y="16573"/>
                  </a:lnTo>
                  <a:lnTo>
                    <a:pt x="4029468" y="16573"/>
                  </a:lnTo>
                  <a:lnTo>
                    <a:pt x="4030865" y="15646"/>
                  </a:lnTo>
                  <a:close/>
                </a:path>
                <a:path w="4358640" h="27304">
                  <a:moveTo>
                    <a:pt x="4070070" y="18910"/>
                  </a:moveTo>
                  <a:lnTo>
                    <a:pt x="4068902" y="17741"/>
                  </a:lnTo>
                  <a:lnTo>
                    <a:pt x="4067505" y="18669"/>
                  </a:lnTo>
                  <a:lnTo>
                    <a:pt x="4066806" y="18910"/>
                  </a:lnTo>
                  <a:lnTo>
                    <a:pt x="4067276" y="19138"/>
                  </a:lnTo>
                  <a:lnTo>
                    <a:pt x="4067733" y="19837"/>
                  </a:lnTo>
                  <a:lnTo>
                    <a:pt x="4068673" y="19837"/>
                  </a:lnTo>
                  <a:lnTo>
                    <a:pt x="4070070" y="18910"/>
                  </a:lnTo>
                  <a:close/>
                </a:path>
                <a:path w="4358640" h="27304">
                  <a:moveTo>
                    <a:pt x="4152912" y="20307"/>
                  </a:moveTo>
                  <a:lnTo>
                    <a:pt x="4150347" y="21005"/>
                  </a:lnTo>
                  <a:lnTo>
                    <a:pt x="4148010" y="20777"/>
                  </a:lnTo>
                  <a:lnTo>
                    <a:pt x="4150118" y="23571"/>
                  </a:lnTo>
                  <a:lnTo>
                    <a:pt x="4150817" y="22872"/>
                  </a:lnTo>
                  <a:lnTo>
                    <a:pt x="4151515" y="21945"/>
                  </a:lnTo>
                  <a:lnTo>
                    <a:pt x="4152912" y="20307"/>
                  </a:lnTo>
                  <a:close/>
                </a:path>
                <a:path w="4358640" h="27304">
                  <a:moveTo>
                    <a:pt x="4164812" y="9334"/>
                  </a:moveTo>
                  <a:lnTo>
                    <a:pt x="4164114" y="8636"/>
                  </a:lnTo>
                  <a:lnTo>
                    <a:pt x="4163187" y="7937"/>
                  </a:lnTo>
                  <a:lnTo>
                    <a:pt x="4161548" y="6540"/>
                  </a:lnTo>
                  <a:lnTo>
                    <a:pt x="4162247" y="9105"/>
                  </a:lnTo>
                  <a:lnTo>
                    <a:pt x="4162018" y="11671"/>
                  </a:lnTo>
                  <a:lnTo>
                    <a:pt x="4164812" y="9334"/>
                  </a:lnTo>
                  <a:close/>
                </a:path>
                <a:path w="4358640" h="27304">
                  <a:moveTo>
                    <a:pt x="4187685" y="18440"/>
                  </a:moveTo>
                  <a:lnTo>
                    <a:pt x="4187215" y="17970"/>
                  </a:lnTo>
                  <a:lnTo>
                    <a:pt x="4186745" y="17741"/>
                  </a:lnTo>
                  <a:lnTo>
                    <a:pt x="4186517" y="17272"/>
                  </a:lnTo>
                  <a:lnTo>
                    <a:pt x="4186288" y="17970"/>
                  </a:lnTo>
                  <a:lnTo>
                    <a:pt x="4185818" y="18669"/>
                  </a:lnTo>
                  <a:lnTo>
                    <a:pt x="4185589" y="19380"/>
                  </a:lnTo>
                  <a:lnTo>
                    <a:pt x="4185348" y="19837"/>
                  </a:lnTo>
                  <a:lnTo>
                    <a:pt x="4186047" y="20078"/>
                  </a:lnTo>
                  <a:lnTo>
                    <a:pt x="4186517" y="20535"/>
                  </a:lnTo>
                  <a:lnTo>
                    <a:pt x="4186986" y="19837"/>
                  </a:lnTo>
                  <a:lnTo>
                    <a:pt x="4187215" y="19138"/>
                  </a:lnTo>
                  <a:lnTo>
                    <a:pt x="4187685" y="18440"/>
                  </a:lnTo>
                  <a:close/>
                </a:path>
                <a:path w="4358640" h="27304">
                  <a:moveTo>
                    <a:pt x="4194683" y="15646"/>
                  </a:moveTo>
                  <a:lnTo>
                    <a:pt x="4193984" y="15405"/>
                  </a:lnTo>
                  <a:lnTo>
                    <a:pt x="4193286" y="14935"/>
                  </a:lnTo>
                  <a:lnTo>
                    <a:pt x="4192587" y="14706"/>
                  </a:lnTo>
                  <a:lnTo>
                    <a:pt x="4192117" y="14478"/>
                  </a:lnTo>
                  <a:lnTo>
                    <a:pt x="4191889" y="15176"/>
                  </a:lnTo>
                  <a:lnTo>
                    <a:pt x="4191419" y="15646"/>
                  </a:lnTo>
                  <a:lnTo>
                    <a:pt x="4192117" y="16103"/>
                  </a:lnTo>
                  <a:lnTo>
                    <a:pt x="4192816" y="16344"/>
                  </a:lnTo>
                  <a:lnTo>
                    <a:pt x="4193514" y="16802"/>
                  </a:lnTo>
                  <a:lnTo>
                    <a:pt x="4194683" y="15646"/>
                  </a:lnTo>
                  <a:close/>
                </a:path>
                <a:path w="4358640" h="27304">
                  <a:moveTo>
                    <a:pt x="4249991" y="24980"/>
                  </a:moveTo>
                  <a:lnTo>
                    <a:pt x="4249521" y="24739"/>
                  </a:lnTo>
                  <a:lnTo>
                    <a:pt x="4249064" y="24269"/>
                  </a:lnTo>
                  <a:lnTo>
                    <a:pt x="4248823" y="23812"/>
                  </a:lnTo>
                  <a:lnTo>
                    <a:pt x="4248594" y="24511"/>
                  </a:lnTo>
                  <a:lnTo>
                    <a:pt x="4248124" y="25209"/>
                  </a:lnTo>
                  <a:lnTo>
                    <a:pt x="4247896" y="25908"/>
                  </a:lnTo>
                  <a:lnTo>
                    <a:pt x="4247654" y="26377"/>
                  </a:lnTo>
                  <a:lnTo>
                    <a:pt x="4248353" y="26606"/>
                  </a:lnTo>
                  <a:lnTo>
                    <a:pt x="4248823" y="27076"/>
                  </a:lnTo>
                  <a:lnTo>
                    <a:pt x="4249293" y="26377"/>
                  </a:lnTo>
                  <a:lnTo>
                    <a:pt x="4249521" y="25679"/>
                  </a:lnTo>
                  <a:lnTo>
                    <a:pt x="4249991" y="24980"/>
                  </a:lnTo>
                  <a:close/>
                </a:path>
                <a:path w="4358640" h="27304">
                  <a:moveTo>
                    <a:pt x="4256290" y="8877"/>
                  </a:moveTo>
                  <a:lnTo>
                    <a:pt x="4255363" y="7467"/>
                  </a:lnTo>
                  <a:lnTo>
                    <a:pt x="4254893" y="7937"/>
                  </a:lnTo>
                  <a:lnTo>
                    <a:pt x="4254195" y="8407"/>
                  </a:lnTo>
                  <a:lnTo>
                    <a:pt x="4254424" y="8636"/>
                  </a:lnTo>
                  <a:lnTo>
                    <a:pt x="4254424" y="9334"/>
                  </a:lnTo>
                  <a:lnTo>
                    <a:pt x="4255363" y="10744"/>
                  </a:lnTo>
                  <a:lnTo>
                    <a:pt x="4255592" y="10274"/>
                  </a:lnTo>
                  <a:lnTo>
                    <a:pt x="4256290" y="9804"/>
                  </a:lnTo>
                  <a:lnTo>
                    <a:pt x="4256290" y="8877"/>
                  </a:lnTo>
                  <a:close/>
                </a:path>
                <a:path w="4358640" h="27304">
                  <a:moveTo>
                    <a:pt x="4303204" y="5143"/>
                  </a:moveTo>
                  <a:lnTo>
                    <a:pt x="4302493" y="2578"/>
                  </a:lnTo>
                  <a:lnTo>
                    <a:pt x="4302734" y="0"/>
                  </a:lnTo>
                  <a:lnTo>
                    <a:pt x="4299928" y="2336"/>
                  </a:lnTo>
                  <a:lnTo>
                    <a:pt x="4300626" y="3035"/>
                  </a:lnTo>
                  <a:lnTo>
                    <a:pt x="4301566" y="3733"/>
                  </a:lnTo>
                  <a:lnTo>
                    <a:pt x="4303204" y="5143"/>
                  </a:lnTo>
                  <a:close/>
                </a:path>
                <a:path w="4358640" h="27304">
                  <a:moveTo>
                    <a:pt x="4308805" y="21945"/>
                  </a:moveTo>
                  <a:lnTo>
                    <a:pt x="4307865" y="20535"/>
                  </a:lnTo>
                  <a:lnTo>
                    <a:pt x="4307395" y="21005"/>
                  </a:lnTo>
                  <a:lnTo>
                    <a:pt x="4306697" y="21475"/>
                  </a:lnTo>
                  <a:lnTo>
                    <a:pt x="4306938" y="21704"/>
                  </a:lnTo>
                  <a:lnTo>
                    <a:pt x="4306938" y="22402"/>
                  </a:lnTo>
                  <a:lnTo>
                    <a:pt x="4307865" y="23812"/>
                  </a:lnTo>
                  <a:lnTo>
                    <a:pt x="4308094" y="23342"/>
                  </a:lnTo>
                  <a:lnTo>
                    <a:pt x="4308805" y="22872"/>
                  </a:lnTo>
                  <a:lnTo>
                    <a:pt x="4308805" y="21945"/>
                  </a:lnTo>
                  <a:close/>
                </a:path>
                <a:path w="4358640" h="27304">
                  <a:moveTo>
                    <a:pt x="4338904" y="18910"/>
                  </a:moveTo>
                  <a:lnTo>
                    <a:pt x="4338205" y="18440"/>
                  </a:lnTo>
                  <a:lnTo>
                    <a:pt x="4337507" y="18211"/>
                  </a:lnTo>
                  <a:lnTo>
                    <a:pt x="4336808" y="17741"/>
                  </a:lnTo>
                  <a:lnTo>
                    <a:pt x="4336339" y="18211"/>
                  </a:lnTo>
                  <a:lnTo>
                    <a:pt x="4336097" y="18669"/>
                  </a:lnTo>
                  <a:lnTo>
                    <a:pt x="4335640" y="18910"/>
                  </a:lnTo>
                  <a:lnTo>
                    <a:pt x="4336339" y="19138"/>
                  </a:lnTo>
                  <a:lnTo>
                    <a:pt x="4337037" y="19608"/>
                  </a:lnTo>
                  <a:lnTo>
                    <a:pt x="4337736" y="19837"/>
                  </a:lnTo>
                  <a:lnTo>
                    <a:pt x="4338205" y="20078"/>
                  </a:lnTo>
                  <a:lnTo>
                    <a:pt x="4338434" y="19380"/>
                  </a:lnTo>
                  <a:lnTo>
                    <a:pt x="4338904" y="18910"/>
                  </a:lnTo>
                  <a:close/>
                </a:path>
                <a:path w="4358640" h="27304">
                  <a:moveTo>
                    <a:pt x="4354766" y="3035"/>
                  </a:moveTo>
                  <a:lnTo>
                    <a:pt x="4354538" y="2336"/>
                  </a:lnTo>
                  <a:lnTo>
                    <a:pt x="4353611" y="939"/>
                  </a:lnTo>
                  <a:lnTo>
                    <a:pt x="4353369" y="1409"/>
                  </a:lnTo>
                  <a:lnTo>
                    <a:pt x="4352671" y="1866"/>
                  </a:lnTo>
                  <a:lnTo>
                    <a:pt x="4352671" y="2806"/>
                  </a:lnTo>
                  <a:lnTo>
                    <a:pt x="4353611" y="4203"/>
                  </a:lnTo>
                  <a:lnTo>
                    <a:pt x="4354766" y="3035"/>
                  </a:lnTo>
                  <a:close/>
                </a:path>
                <a:path w="4358640" h="27304">
                  <a:moveTo>
                    <a:pt x="4358500" y="25438"/>
                  </a:moveTo>
                  <a:lnTo>
                    <a:pt x="4357344" y="24269"/>
                  </a:lnTo>
                  <a:lnTo>
                    <a:pt x="4355935" y="25209"/>
                  </a:lnTo>
                  <a:lnTo>
                    <a:pt x="4355236" y="25438"/>
                  </a:lnTo>
                  <a:lnTo>
                    <a:pt x="4355706" y="25679"/>
                  </a:lnTo>
                  <a:lnTo>
                    <a:pt x="4356176" y="26377"/>
                  </a:lnTo>
                  <a:lnTo>
                    <a:pt x="4357103" y="26377"/>
                  </a:lnTo>
                  <a:lnTo>
                    <a:pt x="4358500" y="2543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38" name="object 138"/>
            <p:cNvSpPr/>
            <p:nvPr/>
          </p:nvSpPr>
          <p:spPr>
            <a:xfrm>
              <a:off x="1076147" y="3785208"/>
              <a:ext cx="4550410" cy="33020"/>
            </a:xfrm>
            <a:custGeom>
              <a:avLst/>
              <a:gdLst/>
              <a:ahLst/>
              <a:cxnLst/>
              <a:rect l="l" t="t" r="r" b="b"/>
              <a:pathLst>
                <a:path w="4550410" h="33020">
                  <a:moveTo>
                    <a:pt x="2336" y="14008"/>
                  </a:moveTo>
                  <a:lnTo>
                    <a:pt x="1866" y="13538"/>
                  </a:lnTo>
                  <a:lnTo>
                    <a:pt x="1638" y="13068"/>
                  </a:lnTo>
                  <a:lnTo>
                    <a:pt x="1168" y="12839"/>
                  </a:lnTo>
                  <a:lnTo>
                    <a:pt x="939" y="13538"/>
                  </a:lnTo>
                  <a:lnTo>
                    <a:pt x="469" y="14236"/>
                  </a:lnTo>
                  <a:lnTo>
                    <a:pt x="241" y="14935"/>
                  </a:lnTo>
                  <a:lnTo>
                    <a:pt x="0" y="15405"/>
                  </a:lnTo>
                  <a:lnTo>
                    <a:pt x="698" y="15646"/>
                  </a:lnTo>
                  <a:lnTo>
                    <a:pt x="1168" y="16103"/>
                  </a:lnTo>
                  <a:lnTo>
                    <a:pt x="1638" y="15405"/>
                  </a:lnTo>
                  <a:lnTo>
                    <a:pt x="1866" y="14706"/>
                  </a:lnTo>
                  <a:lnTo>
                    <a:pt x="2336" y="14008"/>
                  </a:lnTo>
                  <a:close/>
                </a:path>
                <a:path w="4550410" h="33020">
                  <a:moveTo>
                    <a:pt x="28473" y="4203"/>
                  </a:moveTo>
                  <a:lnTo>
                    <a:pt x="27546" y="2806"/>
                  </a:lnTo>
                  <a:lnTo>
                    <a:pt x="27076" y="3276"/>
                  </a:lnTo>
                  <a:lnTo>
                    <a:pt x="26377" y="3733"/>
                  </a:lnTo>
                  <a:lnTo>
                    <a:pt x="26606" y="3975"/>
                  </a:lnTo>
                  <a:lnTo>
                    <a:pt x="26606" y="4673"/>
                  </a:lnTo>
                  <a:lnTo>
                    <a:pt x="27546" y="6070"/>
                  </a:lnTo>
                  <a:lnTo>
                    <a:pt x="27774" y="5600"/>
                  </a:lnTo>
                  <a:lnTo>
                    <a:pt x="28473" y="5143"/>
                  </a:lnTo>
                  <a:lnTo>
                    <a:pt x="28473" y="4203"/>
                  </a:lnTo>
                  <a:close/>
                </a:path>
                <a:path w="4550410" h="33020">
                  <a:moveTo>
                    <a:pt x="208635" y="10972"/>
                  </a:moveTo>
                  <a:lnTo>
                    <a:pt x="207695" y="9575"/>
                  </a:lnTo>
                  <a:lnTo>
                    <a:pt x="206527" y="10744"/>
                  </a:lnTo>
                  <a:lnTo>
                    <a:pt x="206997" y="11201"/>
                  </a:lnTo>
                  <a:lnTo>
                    <a:pt x="207225" y="12141"/>
                  </a:lnTo>
                  <a:lnTo>
                    <a:pt x="207695" y="12839"/>
                  </a:lnTo>
                  <a:lnTo>
                    <a:pt x="207924" y="12369"/>
                  </a:lnTo>
                  <a:lnTo>
                    <a:pt x="208635" y="11912"/>
                  </a:lnTo>
                  <a:lnTo>
                    <a:pt x="208635" y="10972"/>
                  </a:lnTo>
                  <a:close/>
                </a:path>
                <a:path w="4550410" h="33020">
                  <a:moveTo>
                    <a:pt x="229400" y="26847"/>
                  </a:moveTo>
                  <a:lnTo>
                    <a:pt x="228701" y="24269"/>
                  </a:lnTo>
                  <a:lnTo>
                    <a:pt x="228930" y="21704"/>
                  </a:lnTo>
                  <a:lnTo>
                    <a:pt x="226136" y="24041"/>
                  </a:lnTo>
                  <a:lnTo>
                    <a:pt x="226834" y="24739"/>
                  </a:lnTo>
                  <a:lnTo>
                    <a:pt x="227761" y="25438"/>
                  </a:lnTo>
                  <a:lnTo>
                    <a:pt x="229400" y="26847"/>
                  </a:lnTo>
                  <a:close/>
                </a:path>
                <a:path w="4550410" h="33020">
                  <a:moveTo>
                    <a:pt x="340944" y="20307"/>
                  </a:moveTo>
                  <a:lnTo>
                    <a:pt x="340017" y="17741"/>
                  </a:lnTo>
                  <a:lnTo>
                    <a:pt x="340474" y="15176"/>
                  </a:lnTo>
                  <a:lnTo>
                    <a:pt x="337680" y="17513"/>
                  </a:lnTo>
                  <a:lnTo>
                    <a:pt x="338378" y="18211"/>
                  </a:lnTo>
                  <a:lnTo>
                    <a:pt x="339318" y="18910"/>
                  </a:lnTo>
                  <a:lnTo>
                    <a:pt x="340944" y="20307"/>
                  </a:lnTo>
                  <a:close/>
                </a:path>
                <a:path w="4550410" h="33020">
                  <a:moveTo>
                    <a:pt x="350278" y="30111"/>
                  </a:moveTo>
                  <a:lnTo>
                    <a:pt x="349351" y="29171"/>
                  </a:lnTo>
                  <a:lnTo>
                    <a:pt x="347014" y="29171"/>
                  </a:lnTo>
                  <a:lnTo>
                    <a:pt x="347014" y="31508"/>
                  </a:lnTo>
                  <a:lnTo>
                    <a:pt x="347941" y="32448"/>
                  </a:lnTo>
                  <a:lnTo>
                    <a:pt x="350278" y="32448"/>
                  </a:lnTo>
                  <a:lnTo>
                    <a:pt x="350278" y="30111"/>
                  </a:lnTo>
                  <a:close/>
                </a:path>
                <a:path w="4550410" h="33020">
                  <a:moveTo>
                    <a:pt x="425653" y="24269"/>
                  </a:moveTo>
                  <a:lnTo>
                    <a:pt x="424484" y="23114"/>
                  </a:lnTo>
                  <a:lnTo>
                    <a:pt x="423786" y="23342"/>
                  </a:lnTo>
                  <a:lnTo>
                    <a:pt x="422389" y="24269"/>
                  </a:lnTo>
                  <a:lnTo>
                    <a:pt x="422859" y="24511"/>
                  </a:lnTo>
                  <a:lnTo>
                    <a:pt x="423329" y="25209"/>
                  </a:lnTo>
                  <a:lnTo>
                    <a:pt x="424256" y="25209"/>
                  </a:lnTo>
                  <a:lnTo>
                    <a:pt x="425653" y="24269"/>
                  </a:lnTo>
                  <a:close/>
                </a:path>
                <a:path w="4550410" h="33020">
                  <a:moveTo>
                    <a:pt x="556806" y="14478"/>
                  </a:moveTo>
                  <a:lnTo>
                    <a:pt x="556336" y="14236"/>
                  </a:lnTo>
                  <a:lnTo>
                    <a:pt x="555879" y="13538"/>
                  </a:lnTo>
                  <a:lnTo>
                    <a:pt x="554939" y="13538"/>
                  </a:lnTo>
                  <a:lnTo>
                    <a:pt x="553542" y="14478"/>
                  </a:lnTo>
                  <a:lnTo>
                    <a:pt x="554710" y="15646"/>
                  </a:lnTo>
                  <a:lnTo>
                    <a:pt x="556107" y="14706"/>
                  </a:lnTo>
                  <a:lnTo>
                    <a:pt x="556806" y="14478"/>
                  </a:lnTo>
                  <a:close/>
                </a:path>
                <a:path w="4550410" h="33020">
                  <a:moveTo>
                    <a:pt x="586206" y="21005"/>
                  </a:moveTo>
                  <a:lnTo>
                    <a:pt x="585749" y="20777"/>
                  </a:lnTo>
                  <a:lnTo>
                    <a:pt x="585279" y="20078"/>
                  </a:lnTo>
                  <a:lnTo>
                    <a:pt x="584339" y="20078"/>
                  </a:lnTo>
                  <a:lnTo>
                    <a:pt x="582942" y="21005"/>
                  </a:lnTo>
                  <a:lnTo>
                    <a:pt x="584111" y="22174"/>
                  </a:lnTo>
                  <a:lnTo>
                    <a:pt x="585508" y="21247"/>
                  </a:lnTo>
                  <a:lnTo>
                    <a:pt x="586206" y="21005"/>
                  </a:lnTo>
                  <a:close/>
                </a:path>
                <a:path w="4550410" h="33020">
                  <a:moveTo>
                    <a:pt x="632180" y="4445"/>
                  </a:moveTo>
                  <a:lnTo>
                    <a:pt x="631012" y="3276"/>
                  </a:lnTo>
                  <a:lnTo>
                    <a:pt x="629615" y="4203"/>
                  </a:lnTo>
                  <a:lnTo>
                    <a:pt x="628916" y="4445"/>
                  </a:lnTo>
                  <a:lnTo>
                    <a:pt x="629386" y="4673"/>
                  </a:lnTo>
                  <a:lnTo>
                    <a:pt x="629843" y="5372"/>
                  </a:lnTo>
                  <a:lnTo>
                    <a:pt x="630783" y="5372"/>
                  </a:lnTo>
                  <a:lnTo>
                    <a:pt x="632180" y="4445"/>
                  </a:lnTo>
                  <a:close/>
                </a:path>
                <a:path w="4550410" h="33020">
                  <a:moveTo>
                    <a:pt x="670915" y="20535"/>
                  </a:moveTo>
                  <a:lnTo>
                    <a:pt x="670687" y="20078"/>
                  </a:lnTo>
                  <a:lnTo>
                    <a:pt x="670217" y="19608"/>
                  </a:lnTo>
                  <a:lnTo>
                    <a:pt x="669759" y="19380"/>
                  </a:lnTo>
                  <a:lnTo>
                    <a:pt x="669518" y="20078"/>
                  </a:lnTo>
                  <a:lnTo>
                    <a:pt x="669048" y="20777"/>
                  </a:lnTo>
                  <a:lnTo>
                    <a:pt x="668820" y="21475"/>
                  </a:lnTo>
                  <a:lnTo>
                    <a:pt x="668591" y="21945"/>
                  </a:lnTo>
                  <a:lnTo>
                    <a:pt x="669290" y="22174"/>
                  </a:lnTo>
                  <a:lnTo>
                    <a:pt x="669759" y="22644"/>
                  </a:lnTo>
                  <a:lnTo>
                    <a:pt x="670217" y="21945"/>
                  </a:lnTo>
                  <a:lnTo>
                    <a:pt x="670458" y="21247"/>
                  </a:lnTo>
                  <a:lnTo>
                    <a:pt x="670915" y="20535"/>
                  </a:lnTo>
                  <a:close/>
                </a:path>
                <a:path w="4550410" h="33020">
                  <a:moveTo>
                    <a:pt x="716889" y="3505"/>
                  </a:moveTo>
                  <a:lnTo>
                    <a:pt x="716191" y="3276"/>
                  </a:lnTo>
                  <a:lnTo>
                    <a:pt x="715721" y="2806"/>
                  </a:lnTo>
                  <a:lnTo>
                    <a:pt x="715264" y="3505"/>
                  </a:lnTo>
                  <a:lnTo>
                    <a:pt x="715022" y="4203"/>
                  </a:lnTo>
                  <a:lnTo>
                    <a:pt x="714565" y="4902"/>
                  </a:lnTo>
                  <a:lnTo>
                    <a:pt x="715721" y="6070"/>
                  </a:lnTo>
                  <a:lnTo>
                    <a:pt x="715962" y="5372"/>
                  </a:lnTo>
                  <a:lnTo>
                    <a:pt x="716432" y="4673"/>
                  </a:lnTo>
                  <a:lnTo>
                    <a:pt x="716661" y="3975"/>
                  </a:lnTo>
                  <a:lnTo>
                    <a:pt x="716889" y="3505"/>
                  </a:lnTo>
                  <a:close/>
                </a:path>
                <a:path w="4550410" h="33020">
                  <a:moveTo>
                    <a:pt x="786206" y="24269"/>
                  </a:moveTo>
                  <a:lnTo>
                    <a:pt x="785037" y="23114"/>
                  </a:lnTo>
                  <a:lnTo>
                    <a:pt x="784339" y="23342"/>
                  </a:lnTo>
                  <a:lnTo>
                    <a:pt x="782929" y="24269"/>
                  </a:lnTo>
                  <a:lnTo>
                    <a:pt x="783399" y="24511"/>
                  </a:lnTo>
                  <a:lnTo>
                    <a:pt x="783869" y="25209"/>
                  </a:lnTo>
                  <a:lnTo>
                    <a:pt x="784796" y="25209"/>
                  </a:lnTo>
                  <a:lnTo>
                    <a:pt x="786206" y="24269"/>
                  </a:lnTo>
                  <a:close/>
                </a:path>
                <a:path w="4550410" h="33020">
                  <a:moveTo>
                    <a:pt x="819099" y="24269"/>
                  </a:moveTo>
                  <a:lnTo>
                    <a:pt x="818400" y="24041"/>
                  </a:lnTo>
                  <a:lnTo>
                    <a:pt x="817702" y="23571"/>
                  </a:lnTo>
                  <a:lnTo>
                    <a:pt x="817003" y="23342"/>
                  </a:lnTo>
                  <a:lnTo>
                    <a:pt x="816533" y="23114"/>
                  </a:lnTo>
                  <a:lnTo>
                    <a:pt x="816305" y="23812"/>
                  </a:lnTo>
                  <a:lnTo>
                    <a:pt x="815835" y="24269"/>
                  </a:lnTo>
                  <a:lnTo>
                    <a:pt x="816533" y="24739"/>
                  </a:lnTo>
                  <a:lnTo>
                    <a:pt x="817232" y="24980"/>
                  </a:lnTo>
                  <a:lnTo>
                    <a:pt x="817943" y="25438"/>
                  </a:lnTo>
                  <a:lnTo>
                    <a:pt x="818172" y="24980"/>
                  </a:lnTo>
                  <a:lnTo>
                    <a:pt x="818642" y="24511"/>
                  </a:lnTo>
                  <a:lnTo>
                    <a:pt x="819099" y="24269"/>
                  </a:lnTo>
                  <a:close/>
                </a:path>
                <a:path w="4550410" h="33020">
                  <a:moveTo>
                    <a:pt x="824941" y="24041"/>
                  </a:moveTo>
                  <a:lnTo>
                    <a:pt x="824001" y="22644"/>
                  </a:lnTo>
                  <a:lnTo>
                    <a:pt x="823544" y="22872"/>
                  </a:lnTo>
                  <a:lnTo>
                    <a:pt x="822833" y="23342"/>
                  </a:lnTo>
                  <a:lnTo>
                    <a:pt x="823074" y="23812"/>
                  </a:lnTo>
                  <a:lnTo>
                    <a:pt x="823074" y="24511"/>
                  </a:lnTo>
                  <a:lnTo>
                    <a:pt x="824001" y="25908"/>
                  </a:lnTo>
                  <a:lnTo>
                    <a:pt x="824242" y="25438"/>
                  </a:lnTo>
                  <a:lnTo>
                    <a:pt x="824941" y="24980"/>
                  </a:lnTo>
                  <a:lnTo>
                    <a:pt x="824941" y="24041"/>
                  </a:lnTo>
                  <a:close/>
                </a:path>
                <a:path w="4550410" h="33020">
                  <a:moveTo>
                    <a:pt x="826338" y="12611"/>
                  </a:moveTo>
                  <a:lnTo>
                    <a:pt x="824242" y="9804"/>
                  </a:lnTo>
                  <a:lnTo>
                    <a:pt x="823544" y="10502"/>
                  </a:lnTo>
                  <a:lnTo>
                    <a:pt x="822845" y="11442"/>
                  </a:lnTo>
                  <a:lnTo>
                    <a:pt x="821436" y="13068"/>
                  </a:lnTo>
                  <a:lnTo>
                    <a:pt x="824001" y="12369"/>
                  </a:lnTo>
                  <a:lnTo>
                    <a:pt x="826338" y="12611"/>
                  </a:lnTo>
                  <a:close/>
                </a:path>
                <a:path w="4550410" h="33020">
                  <a:moveTo>
                    <a:pt x="833107" y="9105"/>
                  </a:moveTo>
                  <a:lnTo>
                    <a:pt x="830541" y="9804"/>
                  </a:lnTo>
                  <a:lnTo>
                    <a:pt x="827976" y="9575"/>
                  </a:lnTo>
                  <a:lnTo>
                    <a:pt x="830313" y="12369"/>
                  </a:lnTo>
                  <a:lnTo>
                    <a:pt x="831011" y="11671"/>
                  </a:lnTo>
                  <a:lnTo>
                    <a:pt x="831710" y="10744"/>
                  </a:lnTo>
                  <a:lnTo>
                    <a:pt x="833107" y="9105"/>
                  </a:lnTo>
                  <a:close/>
                </a:path>
                <a:path w="4550410" h="33020">
                  <a:moveTo>
                    <a:pt x="834745" y="27305"/>
                  </a:moveTo>
                  <a:lnTo>
                    <a:pt x="833805" y="25908"/>
                  </a:lnTo>
                  <a:lnTo>
                    <a:pt x="832637" y="27076"/>
                  </a:lnTo>
                  <a:lnTo>
                    <a:pt x="832878" y="27774"/>
                  </a:lnTo>
                  <a:lnTo>
                    <a:pt x="833805" y="29171"/>
                  </a:lnTo>
                  <a:lnTo>
                    <a:pt x="834047" y="28714"/>
                  </a:lnTo>
                  <a:lnTo>
                    <a:pt x="834745" y="28244"/>
                  </a:lnTo>
                  <a:lnTo>
                    <a:pt x="834745" y="27305"/>
                  </a:lnTo>
                  <a:close/>
                </a:path>
                <a:path w="4550410" h="33020">
                  <a:moveTo>
                    <a:pt x="855040" y="30810"/>
                  </a:moveTo>
                  <a:lnTo>
                    <a:pt x="853871" y="29641"/>
                  </a:lnTo>
                  <a:lnTo>
                    <a:pt x="853173" y="29870"/>
                  </a:lnTo>
                  <a:lnTo>
                    <a:pt x="851776" y="30810"/>
                  </a:lnTo>
                  <a:lnTo>
                    <a:pt x="852246" y="31038"/>
                  </a:lnTo>
                  <a:lnTo>
                    <a:pt x="852716" y="31737"/>
                  </a:lnTo>
                  <a:lnTo>
                    <a:pt x="853643" y="31737"/>
                  </a:lnTo>
                  <a:lnTo>
                    <a:pt x="855040" y="30810"/>
                  </a:lnTo>
                  <a:close/>
                </a:path>
                <a:path w="4550410" h="33020">
                  <a:moveTo>
                    <a:pt x="891921" y="5842"/>
                  </a:moveTo>
                  <a:lnTo>
                    <a:pt x="889584" y="6540"/>
                  </a:lnTo>
                  <a:lnTo>
                    <a:pt x="887018" y="6311"/>
                  </a:lnTo>
                  <a:lnTo>
                    <a:pt x="889114" y="9105"/>
                  </a:lnTo>
                  <a:lnTo>
                    <a:pt x="889812" y="8407"/>
                  </a:lnTo>
                  <a:lnTo>
                    <a:pt x="890511" y="7467"/>
                  </a:lnTo>
                  <a:lnTo>
                    <a:pt x="891921" y="5842"/>
                  </a:lnTo>
                  <a:close/>
                </a:path>
                <a:path w="4550410" h="33020">
                  <a:moveTo>
                    <a:pt x="923188" y="27305"/>
                  </a:moveTo>
                  <a:lnTo>
                    <a:pt x="922248" y="25908"/>
                  </a:lnTo>
                  <a:lnTo>
                    <a:pt x="921778" y="26136"/>
                  </a:lnTo>
                  <a:lnTo>
                    <a:pt x="921080" y="26606"/>
                  </a:lnTo>
                  <a:lnTo>
                    <a:pt x="921321" y="27076"/>
                  </a:lnTo>
                  <a:lnTo>
                    <a:pt x="921321" y="27774"/>
                  </a:lnTo>
                  <a:lnTo>
                    <a:pt x="922248" y="29171"/>
                  </a:lnTo>
                  <a:lnTo>
                    <a:pt x="922489" y="28714"/>
                  </a:lnTo>
                  <a:lnTo>
                    <a:pt x="923188" y="28244"/>
                  </a:lnTo>
                  <a:lnTo>
                    <a:pt x="923188" y="27305"/>
                  </a:lnTo>
                  <a:close/>
                </a:path>
                <a:path w="4550410" h="33020">
                  <a:moveTo>
                    <a:pt x="953287" y="30810"/>
                  </a:moveTo>
                  <a:lnTo>
                    <a:pt x="952588" y="30340"/>
                  </a:lnTo>
                  <a:lnTo>
                    <a:pt x="951890" y="30111"/>
                  </a:lnTo>
                  <a:lnTo>
                    <a:pt x="951191" y="29641"/>
                  </a:lnTo>
                  <a:lnTo>
                    <a:pt x="950023" y="30810"/>
                  </a:lnTo>
                  <a:lnTo>
                    <a:pt x="950722" y="31038"/>
                  </a:lnTo>
                  <a:lnTo>
                    <a:pt x="951420" y="31508"/>
                  </a:lnTo>
                  <a:lnTo>
                    <a:pt x="952119" y="31737"/>
                  </a:lnTo>
                  <a:lnTo>
                    <a:pt x="952588" y="31978"/>
                  </a:lnTo>
                  <a:lnTo>
                    <a:pt x="952817" y="31280"/>
                  </a:lnTo>
                  <a:lnTo>
                    <a:pt x="953287" y="30810"/>
                  </a:lnTo>
                  <a:close/>
                </a:path>
                <a:path w="4550410" h="33020">
                  <a:moveTo>
                    <a:pt x="956094" y="4902"/>
                  </a:moveTo>
                  <a:lnTo>
                    <a:pt x="955382" y="3505"/>
                  </a:lnTo>
                  <a:lnTo>
                    <a:pt x="954925" y="2806"/>
                  </a:lnTo>
                  <a:lnTo>
                    <a:pt x="954684" y="3276"/>
                  </a:lnTo>
                  <a:lnTo>
                    <a:pt x="953985" y="3733"/>
                  </a:lnTo>
                  <a:lnTo>
                    <a:pt x="953985" y="4673"/>
                  </a:lnTo>
                  <a:lnTo>
                    <a:pt x="954925" y="6070"/>
                  </a:lnTo>
                  <a:lnTo>
                    <a:pt x="956094" y="4902"/>
                  </a:lnTo>
                  <a:close/>
                </a:path>
                <a:path w="4550410" h="33020">
                  <a:moveTo>
                    <a:pt x="989457" y="7937"/>
                  </a:moveTo>
                  <a:lnTo>
                    <a:pt x="988758" y="7467"/>
                  </a:lnTo>
                  <a:lnTo>
                    <a:pt x="988060" y="7239"/>
                  </a:lnTo>
                  <a:lnTo>
                    <a:pt x="987361" y="6769"/>
                  </a:lnTo>
                  <a:lnTo>
                    <a:pt x="986891" y="7010"/>
                  </a:lnTo>
                  <a:lnTo>
                    <a:pt x="986421" y="7467"/>
                  </a:lnTo>
                  <a:lnTo>
                    <a:pt x="986193" y="7937"/>
                  </a:lnTo>
                  <a:lnTo>
                    <a:pt x="986891" y="8178"/>
                  </a:lnTo>
                  <a:lnTo>
                    <a:pt x="987590" y="8636"/>
                  </a:lnTo>
                  <a:lnTo>
                    <a:pt x="988288" y="8877"/>
                  </a:lnTo>
                  <a:lnTo>
                    <a:pt x="988758" y="9105"/>
                  </a:lnTo>
                  <a:lnTo>
                    <a:pt x="988999" y="8407"/>
                  </a:lnTo>
                  <a:lnTo>
                    <a:pt x="989457" y="7937"/>
                  </a:lnTo>
                  <a:close/>
                </a:path>
                <a:path w="4550410" h="33020">
                  <a:moveTo>
                    <a:pt x="1031468" y="14935"/>
                  </a:moveTo>
                  <a:lnTo>
                    <a:pt x="1031227" y="14236"/>
                  </a:lnTo>
                  <a:lnTo>
                    <a:pt x="1030300" y="12839"/>
                  </a:lnTo>
                  <a:lnTo>
                    <a:pt x="1030058" y="13309"/>
                  </a:lnTo>
                  <a:lnTo>
                    <a:pt x="1029360" y="13779"/>
                  </a:lnTo>
                  <a:lnTo>
                    <a:pt x="1029360" y="14706"/>
                  </a:lnTo>
                  <a:lnTo>
                    <a:pt x="1030300" y="16103"/>
                  </a:lnTo>
                  <a:lnTo>
                    <a:pt x="1031468" y="14935"/>
                  </a:lnTo>
                  <a:close/>
                </a:path>
                <a:path w="4550410" h="33020">
                  <a:moveTo>
                    <a:pt x="1077442" y="27076"/>
                  </a:moveTo>
                  <a:lnTo>
                    <a:pt x="1076972" y="26606"/>
                  </a:lnTo>
                  <a:lnTo>
                    <a:pt x="1076731" y="26136"/>
                  </a:lnTo>
                  <a:lnTo>
                    <a:pt x="1076274" y="25908"/>
                  </a:lnTo>
                  <a:lnTo>
                    <a:pt x="1076032" y="26606"/>
                  </a:lnTo>
                  <a:lnTo>
                    <a:pt x="1075575" y="27305"/>
                  </a:lnTo>
                  <a:lnTo>
                    <a:pt x="1075334" y="28003"/>
                  </a:lnTo>
                  <a:lnTo>
                    <a:pt x="1075105" y="28473"/>
                  </a:lnTo>
                  <a:lnTo>
                    <a:pt x="1075804" y="28714"/>
                  </a:lnTo>
                  <a:lnTo>
                    <a:pt x="1076274" y="29171"/>
                  </a:lnTo>
                  <a:lnTo>
                    <a:pt x="1076731" y="28473"/>
                  </a:lnTo>
                  <a:lnTo>
                    <a:pt x="1076972" y="27774"/>
                  </a:lnTo>
                  <a:lnTo>
                    <a:pt x="1077442" y="27076"/>
                  </a:lnTo>
                  <a:close/>
                </a:path>
                <a:path w="4550410" h="33020">
                  <a:moveTo>
                    <a:pt x="1199248" y="17741"/>
                  </a:moveTo>
                  <a:lnTo>
                    <a:pt x="1198079" y="16573"/>
                  </a:lnTo>
                  <a:lnTo>
                    <a:pt x="1197381" y="16802"/>
                  </a:lnTo>
                  <a:lnTo>
                    <a:pt x="1195984" y="17741"/>
                  </a:lnTo>
                  <a:lnTo>
                    <a:pt x="1196454" y="17970"/>
                  </a:lnTo>
                  <a:lnTo>
                    <a:pt x="1196924" y="18669"/>
                  </a:lnTo>
                  <a:lnTo>
                    <a:pt x="1197851" y="18669"/>
                  </a:lnTo>
                  <a:lnTo>
                    <a:pt x="1199248" y="17741"/>
                  </a:lnTo>
                  <a:close/>
                </a:path>
                <a:path w="4550410" h="33020">
                  <a:moveTo>
                    <a:pt x="1304036" y="24269"/>
                  </a:moveTo>
                  <a:lnTo>
                    <a:pt x="1303337" y="24041"/>
                  </a:lnTo>
                  <a:lnTo>
                    <a:pt x="1302626" y="23571"/>
                  </a:lnTo>
                  <a:lnTo>
                    <a:pt x="1301927" y="23342"/>
                  </a:lnTo>
                  <a:lnTo>
                    <a:pt x="1301470" y="23114"/>
                  </a:lnTo>
                  <a:lnTo>
                    <a:pt x="1301229" y="23812"/>
                  </a:lnTo>
                  <a:lnTo>
                    <a:pt x="1300772" y="24269"/>
                  </a:lnTo>
                  <a:lnTo>
                    <a:pt x="1301470" y="24739"/>
                  </a:lnTo>
                  <a:lnTo>
                    <a:pt x="1302169" y="24980"/>
                  </a:lnTo>
                  <a:lnTo>
                    <a:pt x="1302867" y="25438"/>
                  </a:lnTo>
                  <a:lnTo>
                    <a:pt x="1304036" y="24269"/>
                  </a:lnTo>
                  <a:close/>
                </a:path>
                <a:path w="4550410" h="33020">
                  <a:moveTo>
                    <a:pt x="1349298" y="24041"/>
                  </a:moveTo>
                  <a:lnTo>
                    <a:pt x="1348371" y="22644"/>
                  </a:lnTo>
                  <a:lnTo>
                    <a:pt x="1347901" y="22872"/>
                  </a:lnTo>
                  <a:lnTo>
                    <a:pt x="1347203" y="23342"/>
                  </a:lnTo>
                  <a:lnTo>
                    <a:pt x="1347431" y="23812"/>
                  </a:lnTo>
                  <a:lnTo>
                    <a:pt x="1347431" y="24511"/>
                  </a:lnTo>
                  <a:lnTo>
                    <a:pt x="1348371" y="25908"/>
                  </a:lnTo>
                  <a:lnTo>
                    <a:pt x="1348600" y="25438"/>
                  </a:lnTo>
                  <a:lnTo>
                    <a:pt x="1349298" y="24980"/>
                  </a:lnTo>
                  <a:lnTo>
                    <a:pt x="1349298" y="24041"/>
                  </a:lnTo>
                  <a:close/>
                </a:path>
                <a:path w="4550410" h="33020">
                  <a:moveTo>
                    <a:pt x="1497025" y="11671"/>
                  </a:moveTo>
                  <a:lnTo>
                    <a:pt x="1496555" y="10972"/>
                  </a:lnTo>
                  <a:lnTo>
                    <a:pt x="1496326" y="10274"/>
                  </a:lnTo>
                  <a:lnTo>
                    <a:pt x="1495856" y="9575"/>
                  </a:lnTo>
                  <a:lnTo>
                    <a:pt x="1495628" y="10045"/>
                  </a:lnTo>
                  <a:lnTo>
                    <a:pt x="1494917" y="10502"/>
                  </a:lnTo>
                  <a:lnTo>
                    <a:pt x="1494917" y="11442"/>
                  </a:lnTo>
                  <a:lnTo>
                    <a:pt x="1495856" y="12839"/>
                  </a:lnTo>
                  <a:lnTo>
                    <a:pt x="1497025" y="11671"/>
                  </a:lnTo>
                  <a:close/>
                </a:path>
                <a:path w="4550410" h="33020">
                  <a:moveTo>
                    <a:pt x="1513357" y="20078"/>
                  </a:moveTo>
                  <a:lnTo>
                    <a:pt x="1512658" y="19837"/>
                  </a:lnTo>
                  <a:lnTo>
                    <a:pt x="1512189" y="19380"/>
                  </a:lnTo>
                  <a:lnTo>
                    <a:pt x="1511719" y="20078"/>
                  </a:lnTo>
                  <a:lnTo>
                    <a:pt x="1511490" y="20777"/>
                  </a:lnTo>
                  <a:lnTo>
                    <a:pt x="1511020" y="21475"/>
                  </a:lnTo>
                  <a:lnTo>
                    <a:pt x="1511490" y="21945"/>
                  </a:lnTo>
                  <a:lnTo>
                    <a:pt x="1511960" y="22174"/>
                  </a:lnTo>
                  <a:lnTo>
                    <a:pt x="1512189" y="22644"/>
                  </a:lnTo>
                  <a:lnTo>
                    <a:pt x="1512430" y="21945"/>
                  </a:lnTo>
                  <a:lnTo>
                    <a:pt x="1512887" y="21247"/>
                  </a:lnTo>
                  <a:lnTo>
                    <a:pt x="1513128" y="20535"/>
                  </a:lnTo>
                  <a:lnTo>
                    <a:pt x="1513357" y="20078"/>
                  </a:lnTo>
                  <a:close/>
                </a:path>
                <a:path w="4550410" h="33020">
                  <a:moveTo>
                    <a:pt x="1520126" y="11442"/>
                  </a:moveTo>
                  <a:lnTo>
                    <a:pt x="1519428" y="10744"/>
                  </a:lnTo>
                  <a:lnTo>
                    <a:pt x="1518488" y="10045"/>
                  </a:lnTo>
                  <a:lnTo>
                    <a:pt x="1517142" y="8890"/>
                  </a:lnTo>
                  <a:lnTo>
                    <a:pt x="1516862" y="7937"/>
                  </a:lnTo>
                  <a:lnTo>
                    <a:pt x="1517091" y="5372"/>
                  </a:lnTo>
                  <a:lnTo>
                    <a:pt x="1514297" y="7467"/>
                  </a:lnTo>
                  <a:lnTo>
                    <a:pt x="1514995" y="8178"/>
                  </a:lnTo>
                  <a:lnTo>
                    <a:pt x="1515922" y="8877"/>
                  </a:lnTo>
                  <a:lnTo>
                    <a:pt x="1517230" y="9994"/>
                  </a:lnTo>
                  <a:lnTo>
                    <a:pt x="1517561" y="11201"/>
                  </a:lnTo>
                  <a:lnTo>
                    <a:pt x="1517319" y="13538"/>
                  </a:lnTo>
                  <a:lnTo>
                    <a:pt x="1520126" y="11442"/>
                  </a:lnTo>
                  <a:close/>
                </a:path>
                <a:path w="4550410" h="33020">
                  <a:moveTo>
                    <a:pt x="1539722" y="14706"/>
                  </a:moveTo>
                  <a:lnTo>
                    <a:pt x="1539024" y="14008"/>
                  </a:lnTo>
                  <a:lnTo>
                    <a:pt x="1538097" y="13309"/>
                  </a:lnTo>
                  <a:lnTo>
                    <a:pt x="1536738" y="12166"/>
                  </a:lnTo>
                  <a:lnTo>
                    <a:pt x="1536458" y="11201"/>
                  </a:lnTo>
                  <a:lnTo>
                    <a:pt x="1536700" y="8636"/>
                  </a:lnTo>
                  <a:lnTo>
                    <a:pt x="1533893" y="10744"/>
                  </a:lnTo>
                  <a:lnTo>
                    <a:pt x="1534591" y="11442"/>
                  </a:lnTo>
                  <a:lnTo>
                    <a:pt x="1535531" y="12141"/>
                  </a:lnTo>
                  <a:lnTo>
                    <a:pt x="1536814" y="13258"/>
                  </a:lnTo>
                  <a:lnTo>
                    <a:pt x="1537157" y="14478"/>
                  </a:lnTo>
                  <a:lnTo>
                    <a:pt x="1536928" y="16802"/>
                  </a:lnTo>
                  <a:lnTo>
                    <a:pt x="1539722" y="14706"/>
                  </a:lnTo>
                  <a:close/>
                </a:path>
                <a:path w="4550410" h="33020">
                  <a:moveTo>
                    <a:pt x="1655711" y="12611"/>
                  </a:moveTo>
                  <a:lnTo>
                    <a:pt x="1653374" y="9804"/>
                  </a:lnTo>
                  <a:lnTo>
                    <a:pt x="1652676" y="10502"/>
                  </a:lnTo>
                  <a:lnTo>
                    <a:pt x="1651977" y="11442"/>
                  </a:lnTo>
                  <a:lnTo>
                    <a:pt x="1650771" y="12839"/>
                  </a:lnTo>
                  <a:lnTo>
                    <a:pt x="1648244" y="12839"/>
                  </a:lnTo>
                  <a:lnTo>
                    <a:pt x="1648472" y="13538"/>
                  </a:lnTo>
                  <a:lnTo>
                    <a:pt x="1648714" y="15176"/>
                  </a:lnTo>
                  <a:lnTo>
                    <a:pt x="1649412" y="15405"/>
                  </a:lnTo>
                  <a:lnTo>
                    <a:pt x="1651279" y="15875"/>
                  </a:lnTo>
                  <a:lnTo>
                    <a:pt x="1651736" y="14478"/>
                  </a:lnTo>
                  <a:lnTo>
                    <a:pt x="1651508" y="12839"/>
                  </a:lnTo>
                  <a:lnTo>
                    <a:pt x="1653146" y="12369"/>
                  </a:lnTo>
                  <a:lnTo>
                    <a:pt x="1655711" y="12611"/>
                  </a:lnTo>
                  <a:close/>
                </a:path>
                <a:path w="4550410" h="33020">
                  <a:moveTo>
                    <a:pt x="1700288" y="7010"/>
                  </a:moveTo>
                  <a:lnTo>
                    <a:pt x="1699577" y="6769"/>
                  </a:lnTo>
                  <a:lnTo>
                    <a:pt x="1699120" y="6311"/>
                  </a:lnTo>
                  <a:lnTo>
                    <a:pt x="1698650" y="7010"/>
                  </a:lnTo>
                  <a:lnTo>
                    <a:pt x="1698409" y="7708"/>
                  </a:lnTo>
                  <a:lnTo>
                    <a:pt x="1697951" y="8407"/>
                  </a:lnTo>
                  <a:lnTo>
                    <a:pt x="1698409" y="8636"/>
                  </a:lnTo>
                  <a:lnTo>
                    <a:pt x="1698650" y="9105"/>
                  </a:lnTo>
                  <a:lnTo>
                    <a:pt x="1699120" y="9575"/>
                  </a:lnTo>
                  <a:lnTo>
                    <a:pt x="1699348" y="8877"/>
                  </a:lnTo>
                  <a:lnTo>
                    <a:pt x="1699818" y="8178"/>
                  </a:lnTo>
                  <a:lnTo>
                    <a:pt x="1700047" y="7467"/>
                  </a:lnTo>
                  <a:lnTo>
                    <a:pt x="1700288" y="7010"/>
                  </a:lnTo>
                  <a:close/>
                </a:path>
                <a:path w="4550410" h="33020">
                  <a:moveTo>
                    <a:pt x="1726425" y="10274"/>
                  </a:moveTo>
                  <a:lnTo>
                    <a:pt x="1725714" y="10045"/>
                  </a:lnTo>
                  <a:lnTo>
                    <a:pt x="1725256" y="9575"/>
                  </a:lnTo>
                  <a:lnTo>
                    <a:pt x="1724787" y="10274"/>
                  </a:lnTo>
                  <a:lnTo>
                    <a:pt x="1724545" y="10972"/>
                  </a:lnTo>
                  <a:lnTo>
                    <a:pt x="1724088" y="11671"/>
                  </a:lnTo>
                  <a:lnTo>
                    <a:pt x="1724545" y="11912"/>
                  </a:lnTo>
                  <a:lnTo>
                    <a:pt x="1724787" y="12369"/>
                  </a:lnTo>
                  <a:lnTo>
                    <a:pt x="1725256" y="12839"/>
                  </a:lnTo>
                  <a:lnTo>
                    <a:pt x="1725485" y="12141"/>
                  </a:lnTo>
                  <a:lnTo>
                    <a:pt x="1725955" y="11442"/>
                  </a:lnTo>
                  <a:lnTo>
                    <a:pt x="1726184" y="10744"/>
                  </a:lnTo>
                  <a:lnTo>
                    <a:pt x="1726425" y="10274"/>
                  </a:lnTo>
                  <a:close/>
                </a:path>
                <a:path w="4550410" h="33020">
                  <a:moveTo>
                    <a:pt x="1749285" y="28003"/>
                  </a:moveTo>
                  <a:lnTo>
                    <a:pt x="1749056" y="27305"/>
                  </a:lnTo>
                  <a:lnTo>
                    <a:pt x="1748116" y="25908"/>
                  </a:lnTo>
                  <a:lnTo>
                    <a:pt x="1747888" y="26377"/>
                  </a:lnTo>
                  <a:lnTo>
                    <a:pt x="1747189" y="26847"/>
                  </a:lnTo>
                  <a:lnTo>
                    <a:pt x="1747189" y="27774"/>
                  </a:lnTo>
                  <a:lnTo>
                    <a:pt x="1748116" y="29171"/>
                  </a:lnTo>
                  <a:lnTo>
                    <a:pt x="1749285" y="28003"/>
                  </a:lnTo>
                  <a:close/>
                </a:path>
                <a:path w="4550410" h="33020">
                  <a:moveTo>
                    <a:pt x="1936216" y="27076"/>
                  </a:moveTo>
                  <a:lnTo>
                    <a:pt x="1935048" y="25908"/>
                  </a:lnTo>
                  <a:lnTo>
                    <a:pt x="1934806" y="26606"/>
                  </a:lnTo>
                  <a:lnTo>
                    <a:pt x="1934349" y="27305"/>
                  </a:lnTo>
                  <a:lnTo>
                    <a:pt x="1934108" y="28003"/>
                  </a:lnTo>
                  <a:lnTo>
                    <a:pt x="1933879" y="28473"/>
                  </a:lnTo>
                  <a:lnTo>
                    <a:pt x="1934578" y="28714"/>
                  </a:lnTo>
                  <a:lnTo>
                    <a:pt x="1935048" y="29171"/>
                  </a:lnTo>
                  <a:lnTo>
                    <a:pt x="1935505" y="28473"/>
                  </a:lnTo>
                  <a:lnTo>
                    <a:pt x="1935746" y="27774"/>
                  </a:lnTo>
                  <a:lnTo>
                    <a:pt x="1936216" y="27076"/>
                  </a:lnTo>
                  <a:close/>
                </a:path>
                <a:path w="4550410" h="33020">
                  <a:moveTo>
                    <a:pt x="2031187" y="13538"/>
                  </a:moveTo>
                  <a:lnTo>
                    <a:pt x="2030488" y="13309"/>
                  </a:lnTo>
                  <a:lnTo>
                    <a:pt x="2030018" y="12839"/>
                  </a:lnTo>
                  <a:lnTo>
                    <a:pt x="2029561" y="13538"/>
                  </a:lnTo>
                  <a:lnTo>
                    <a:pt x="2029320" y="14236"/>
                  </a:lnTo>
                  <a:lnTo>
                    <a:pt x="2028850" y="14935"/>
                  </a:lnTo>
                  <a:lnTo>
                    <a:pt x="2029320" y="15405"/>
                  </a:lnTo>
                  <a:lnTo>
                    <a:pt x="2029790" y="15646"/>
                  </a:lnTo>
                  <a:lnTo>
                    <a:pt x="2030018" y="16103"/>
                  </a:lnTo>
                  <a:lnTo>
                    <a:pt x="2030260" y="15405"/>
                  </a:lnTo>
                  <a:lnTo>
                    <a:pt x="2030730" y="14706"/>
                  </a:lnTo>
                  <a:lnTo>
                    <a:pt x="2030958" y="14008"/>
                  </a:lnTo>
                  <a:lnTo>
                    <a:pt x="2031187" y="13538"/>
                  </a:lnTo>
                  <a:close/>
                </a:path>
                <a:path w="4550410" h="33020">
                  <a:moveTo>
                    <a:pt x="2063864" y="27305"/>
                  </a:moveTo>
                  <a:lnTo>
                    <a:pt x="2062924" y="25908"/>
                  </a:lnTo>
                  <a:lnTo>
                    <a:pt x="2062454" y="26136"/>
                  </a:lnTo>
                  <a:lnTo>
                    <a:pt x="2061756" y="26606"/>
                  </a:lnTo>
                  <a:lnTo>
                    <a:pt x="2061997" y="27076"/>
                  </a:lnTo>
                  <a:lnTo>
                    <a:pt x="2061997" y="27774"/>
                  </a:lnTo>
                  <a:lnTo>
                    <a:pt x="2062924" y="29171"/>
                  </a:lnTo>
                  <a:lnTo>
                    <a:pt x="2063165" y="28714"/>
                  </a:lnTo>
                  <a:lnTo>
                    <a:pt x="2063864" y="28244"/>
                  </a:lnTo>
                  <a:lnTo>
                    <a:pt x="2063864" y="27305"/>
                  </a:lnTo>
                  <a:close/>
                </a:path>
                <a:path w="4550410" h="33020">
                  <a:moveTo>
                    <a:pt x="2123363" y="14478"/>
                  </a:moveTo>
                  <a:lnTo>
                    <a:pt x="2122906" y="14236"/>
                  </a:lnTo>
                  <a:lnTo>
                    <a:pt x="2122436" y="13538"/>
                  </a:lnTo>
                  <a:lnTo>
                    <a:pt x="2121497" y="13538"/>
                  </a:lnTo>
                  <a:lnTo>
                    <a:pt x="2120100" y="14478"/>
                  </a:lnTo>
                  <a:lnTo>
                    <a:pt x="2121268" y="15646"/>
                  </a:lnTo>
                  <a:lnTo>
                    <a:pt x="2122665" y="14706"/>
                  </a:lnTo>
                  <a:lnTo>
                    <a:pt x="2123363" y="14478"/>
                  </a:lnTo>
                  <a:close/>
                </a:path>
                <a:path w="4550410" h="33020">
                  <a:moveTo>
                    <a:pt x="2159533" y="24269"/>
                  </a:moveTo>
                  <a:lnTo>
                    <a:pt x="2158377" y="23114"/>
                  </a:lnTo>
                  <a:lnTo>
                    <a:pt x="2157666" y="23342"/>
                  </a:lnTo>
                  <a:lnTo>
                    <a:pt x="2156269" y="24269"/>
                  </a:lnTo>
                  <a:lnTo>
                    <a:pt x="2156739" y="24511"/>
                  </a:lnTo>
                  <a:lnTo>
                    <a:pt x="2157209" y="25209"/>
                  </a:lnTo>
                  <a:lnTo>
                    <a:pt x="2158136" y="25209"/>
                  </a:lnTo>
                  <a:lnTo>
                    <a:pt x="2159533" y="24269"/>
                  </a:lnTo>
                  <a:close/>
                </a:path>
                <a:path w="4550410" h="33020">
                  <a:moveTo>
                    <a:pt x="2251252" y="4445"/>
                  </a:moveTo>
                  <a:lnTo>
                    <a:pt x="2250084" y="3276"/>
                  </a:lnTo>
                  <a:lnTo>
                    <a:pt x="2248687" y="4203"/>
                  </a:lnTo>
                  <a:lnTo>
                    <a:pt x="2247989" y="4445"/>
                  </a:lnTo>
                  <a:lnTo>
                    <a:pt x="2248446" y="4673"/>
                  </a:lnTo>
                  <a:lnTo>
                    <a:pt x="2248916" y="5372"/>
                  </a:lnTo>
                  <a:lnTo>
                    <a:pt x="2249855" y="5372"/>
                  </a:lnTo>
                  <a:lnTo>
                    <a:pt x="2251252" y="4445"/>
                  </a:lnTo>
                  <a:close/>
                </a:path>
                <a:path w="4550410" h="33020">
                  <a:moveTo>
                    <a:pt x="2265248" y="25438"/>
                  </a:moveTo>
                  <a:lnTo>
                    <a:pt x="2262682" y="26136"/>
                  </a:lnTo>
                  <a:lnTo>
                    <a:pt x="2260346" y="25908"/>
                  </a:lnTo>
                  <a:lnTo>
                    <a:pt x="2262454" y="28714"/>
                  </a:lnTo>
                  <a:lnTo>
                    <a:pt x="2263152" y="28003"/>
                  </a:lnTo>
                  <a:lnTo>
                    <a:pt x="2263851" y="27076"/>
                  </a:lnTo>
                  <a:lnTo>
                    <a:pt x="2265248" y="25438"/>
                  </a:lnTo>
                  <a:close/>
                </a:path>
                <a:path w="4550410" h="33020">
                  <a:moveTo>
                    <a:pt x="2402001" y="17741"/>
                  </a:moveTo>
                  <a:lnTo>
                    <a:pt x="2400833" y="16573"/>
                  </a:lnTo>
                  <a:lnTo>
                    <a:pt x="2400135" y="16802"/>
                  </a:lnTo>
                  <a:lnTo>
                    <a:pt x="2398738" y="17741"/>
                  </a:lnTo>
                  <a:lnTo>
                    <a:pt x="2399207" y="17970"/>
                  </a:lnTo>
                  <a:lnTo>
                    <a:pt x="2399665" y="18669"/>
                  </a:lnTo>
                  <a:lnTo>
                    <a:pt x="2400604" y="18669"/>
                  </a:lnTo>
                  <a:lnTo>
                    <a:pt x="2402001" y="17741"/>
                  </a:lnTo>
                  <a:close/>
                </a:path>
                <a:path w="4550410" h="33020">
                  <a:moveTo>
                    <a:pt x="2604795" y="3505"/>
                  </a:moveTo>
                  <a:lnTo>
                    <a:pt x="2604097" y="3276"/>
                  </a:lnTo>
                  <a:lnTo>
                    <a:pt x="2603627" y="2806"/>
                  </a:lnTo>
                  <a:lnTo>
                    <a:pt x="2603157" y="3505"/>
                  </a:lnTo>
                  <a:lnTo>
                    <a:pt x="2602928" y="4203"/>
                  </a:lnTo>
                  <a:lnTo>
                    <a:pt x="2602458" y="4902"/>
                  </a:lnTo>
                  <a:lnTo>
                    <a:pt x="2602928" y="5372"/>
                  </a:lnTo>
                  <a:lnTo>
                    <a:pt x="2603157" y="5842"/>
                  </a:lnTo>
                  <a:lnTo>
                    <a:pt x="2603627" y="6070"/>
                  </a:lnTo>
                  <a:lnTo>
                    <a:pt x="2603855" y="5372"/>
                  </a:lnTo>
                  <a:lnTo>
                    <a:pt x="2604325" y="4673"/>
                  </a:lnTo>
                  <a:lnTo>
                    <a:pt x="2604566" y="3975"/>
                  </a:lnTo>
                  <a:lnTo>
                    <a:pt x="2604795" y="3505"/>
                  </a:lnTo>
                  <a:close/>
                </a:path>
                <a:path w="4550410" h="33020">
                  <a:moveTo>
                    <a:pt x="2624861" y="24269"/>
                  </a:moveTo>
                  <a:lnTo>
                    <a:pt x="2623693" y="23114"/>
                  </a:lnTo>
                  <a:lnTo>
                    <a:pt x="2622994" y="23342"/>
                  </a:lnTo>
                  <a:lnTo>
                    <a:pt x="2621597" y="24269"/>
                  </a:lnTo>
                  <a:lnTo>
                    <a:pt x="2622067" y="24511"/>
                  </a:lnTo>
                  <a:lnTo>
                    <a:pt x="2622524" y="25209"/>
                  </a:lnTo>
                  <a:lnTo>
                    <a:pt x="2623464" y="25209"/>
                  </a:lnTo>
                  <a:lnTo>
                    <a:pt x="2624861" y="24269"/>
                  </a:lnTo>
                  <a:close/>
                </a:path>
                <a:path w="4550410" h="33020">
                  <a:moveTo>
                    <a:pt x="2791714" y="24739"/>
                  </a:moveTo>
                  <a:lnTo>
                    <a:pt x="2790787" y="23342"/>
                  </a:lnTo>
                  <a:lnTo>
                    <a:pt x="2790545" y="22644"/>
                  </a:lnTo>
                  <a:lnTo>
                    <a:pt x="2790317" y="23114"/>
                  </a:lnTo>
                  <a:lnTo>
                    <a:pt x="2789618" y="23571"/>
                  </a:lnTo>
                  <a:lnTo>
                    <a:pt x="2789618" y="24511"/>
                  </a:lnTo>
                  <a:lnTo>
                    <a:pt x="2790545" y="25908"/>
                  </a:lnTo>
                  <a:lnTo>
                    <a:pt x="2791714" y="24739"/>
                  </a:lnTo>
                  <a:close/>
                </a:path>
                <a:path w="4550410" h="33020">
                  <a:moveTo>
                    <a:pt x="3237446" y="11671"/>
                  </a:moveTo>
                  <a:lnTo>
                    <a:pt x="3236506" y="10274"/>
                  </a:lnTo>
                  <a:lnTo>
                    <a:pt x="3236277" y="9575"/>
                  </a:lnTo>
                  <a:lnTo>
                    <a:pt x="3236036" y="10045"/>
                  </a:lnTo>
                  <a:lnTo>
                    <a:pt x="3235337" y="10502"/>
                  </a:lnTo>
                  <a:lnTo>
                    <a:pt x="3235337" y="11442"/>
                  </a:lnTo>
                  <a:lnTo>
                    <a:pt x="3236277" y="12839"/>
                  </a:lnTo>
                  <a:lnTo>
                    <a:pt x="3237446" y="11671"/>
                  </a:lnTo>
                  <a:close/>
                </a:path>
                <a:path w="4550410" h="33020">
                  <a:moveTo>
                    <a:pt x="3283178" y="8407"/>
                  </a:moveTo>
                  <a:lnTo>
                    <a:pt x="3282950" y="7708"/>
                  </a:lnTo>
                  <a:lnTo>
                    <a:pt x="3282010" y="6311"/>
                  </a:lnTo>
                  <a:lnTo>
                    <a:pt x="3281781" y="6769"/>
                  </a:lnTo>
                  <a:lnTo>
                    <a:pt x="3281083" y="7239"/>
                  </a:lnTo>
                  <a:lnTo>
                    <a:pt x="3281083" y="8178"/>
                  </a:lnTo>
                  <a:lnTo>
                    <a:pt x="3282010" y="9575"/>
                  </a:lnTo>
                  <a:lnTo>
                    <a:pt x="3283178" y="8407"/>
                  </a:lnTo>
                  <a:close/>
                </a:path>
                <a:path w="4550410" h="33020">
                  <a:moveTo>
                    <a:pt x="3460305" y="10744"/>
                  </a:moveTo>
                  <a:lnTo>
                    <a:pt x="3459137" y="9575"/>
                  </a:lnTo>
                  <a:lnTo>
                    <a:pt x="3458895" y="10274"/>
                  </a:lnTo>
                  <a:lnTo>
                    <a:pt x="3458438" y="10972"/>
                  </a:lnTo>
                  <a:lnTo>
                    <a:pt x="3458197" y="11671"/>
                  </a:lnTo>
                  <a:lnTo>
                    <a:pt x="3457968" y="12141"/>
                  </a:lnTo>
                  <a:lnTo>
                    <a:pt x="3458667" y="12369"/>
                  </a:lnTo>
                  <a:lnTo>
                    <a:pt x="3459137" y="12839"/>
                  </a:lnTo>
                  <a:lnTo>
                    <a:pt x="3459607" y="12141"/>
                  </a:lnTo>
                  <a:lnTo>
                    <a:pt x="3459835" y="11442"/>
                  </a:lnTo>
                  <a:lnTo>
                    <a:pt x="3460305" y="10744"/>
                  </a:lnTo>
                  <a:close/>
                </a:path>
                <a:path w="4550410" h="33020">
                  <a:moveTo>
                    <a:pt x="3507435" y="28943"/>
                  </a:moveTo>
                  <a:lnTo>
                    <a:pt x="3505111" y="26136"/>
                  </a:lnTo>
                  <a:lnTo>
                    <a:pt x="3504412" y="26847"/>
                  </a:lnTo>
                  <a:lnTo>
                    <a:pt x="3503701" y="27774"/>
                  </a:lnTo>
                  <a:lnTo>
                    <a:pt x="3502304" y="29413"/>
                  </a:lnTo>
                  <a:lnTo>
                    <a:pt x="3504869" y="28714"/>
                  </a:lnTo>
                  <a:lnTo>
                    <a:pt x="3507435" y="28943"/>
                  </a:lnTo>
                  <a:close/>
                </a:path>
                <a:path w="4550410" h="33020">
                  <a:moveTo>
                    <a:pt x="3578148" y="11671"/>
                  </a:moveTo>
                  <a:lnTo>
                    <a:pt x="3577920" y="10972"/>
                  </a:lnTo>
                  <a:lnTo>
                    <a:pt x="3576980" y="9575"/>
                  </a:lnTo>
                  <a:lnTo>
                    <a:pt x="3576751" y="10045"/>
                  </a:lnTo>
                  <a:lnTo>
                    <a:pt x="3576053" y="10502"/>
                  </a:lnTo>
                  <a:lnTo>
                    <a:pt x="3576053" y="11442"/>
                  </a:lnTo>
                  <a:lnTo>
                    <a:pt x="3576980" y="12839"/>
                  </a:lnTo>
                  <a:lnTo>
                    <a:pt x="3578148" y="11671"/>
                  </a:lnTo>
                  <a:close/>
                </a:path>
                <a:path w="4550410" h="33020">
                  <a:moveTo>
                    <a:pt x="3640925" y="24269"/>
                  </a:moveTo>
                  <a:lnTo>
                    <a:pt x="3639756" y="23114"/>
                  </a:lnTo>
                  <a:lnTo>
                    <a:pt x="3639058" y="23342"/>
                  </a:lnTo>
                  <a:lnTo>
                    <a:pt x="3637661" y="24269"/>
                  </a:lnTo>
                  <a:lnTo>
                    <a:pt x="3638131" y="24511"/>
                  </a:lnTo>
                  <a:lnTo>
                    <a:pt x="3638588" y="25209"/>
                  </a:lnTo>
                  <a:lnTo>
                    <a:pt x="3639528" y="25209"/>
                  </a:lnTo>
                  <a:lnTo>
                    <a:pt x="3640925" y="24269"/>
                  </a:lnTo>
                  <a:close/>
                </a:path>
                <a:path w="4550410" h="33020">
                  <a:moveTo>
                    <a:pt x="4103217" y="24269"/>
                  </a:moveTo>
                  <a:lnTo>
                    <a:pt x="4102519" y="24041"/>
                  </a:lnTo>
                  <a:lnTo>
                    <a:pt x="4101820" y="23571"/>
                  </a:lnTo>
                  <a:lnTo>
                    <a:pt x="4101122" y="23342"/>
                  </a:lnTo>
                  <a:lnTo>
                    <a:pt x="4100652" y="23114"/>
                  </a:lnTo>
                  <a:lnTo>
                    <a:pt x="4100411" y="23812"/>
                  </a:lnTo>
                  <a:lnTo>
                    <a:pt x="4099953" y="24269"/>
                  </a:lnTo>
                  <a:lnTo>
                    <a:pt x="4100652" y="24739"/>
                  </a:lnTo>
                  <a:lnTo>
                    <a:pt x="4101350" y="24980"/>
                  </a:lnTo>
                  <a:lnTo>
                    <a:pt x="4102049" y="25438"/>
                  </a:lnTo>
                  <a:lnTo>
                    <a:pt x="4102277" y="24980"/>
                  </a:lnTo>
                  <a:lnTo>
                    <a:pt x="4102747" y="24511"/>
                  </a:lnTo>
                  <a:lnTo>
                    <a:pt x="4103217" y="24269"/>
                  </a:lnTo>
                  <a:close/>
                </a:path>
                <a:path w="4550410" h="33020">
                  <a:moveTo>
                    <a:pt x="4296435" y="21005"/>
                  </a:moveTo>
                  <a:lnTo>
                    <a:pt x="4295737" y="20777"/>
                  </a:lnTo>
                  <a:lnTo>
                    <a:pt x="4295038" y="20307"/>
                  </a:lnTo>
                  <a:lnTo>
                    <a:pt x="4294340" y="20078"/>
                  </a:lnTo>
                  <a:lnTo>
                    <a:pt x="4293870" y="19837"/>
                  </a:lnTo>
                  <a:lnTo>
                    <a:pt x="4293641" y="20535"/>
                  </a:lnTo>
                  <a:lnTo>
                    <a:pt x="4293171" y="21005"/>
                  </a:lnTo>
                  <a:lnTo>
                    <a:pt x="4293870" y="21475"/>
                  </a:lnTo>
                  <a:lnTo>
                    <a:pt x="4294568" y="21704"/>
                  </a:lnTo>
                  <a:lnTo>
                    <a:pt x="4295267" y="22174"/>
                  </a:lnTo>
                  <a:lnTo>
                    <a:pt x="4296435" y="21005"/>
                  </a:lnTo>
                  <a:close/>
                </a:path>
                <a:path w="4550410" h="33020">
                  <a:moveTo>
                    <a:pt x="4310443" y="12369"/>
                  </a:moveTo>
                  <a:lnTo>
                    <a:pt x="4307878" y="13068"/>
                  </a:lnTo>
                  <a:lnTo>
                    <a:pt x="4305541" y="12839"/>
                  </a:lnTo>
                  <a:lnTo>
                    <a:pt x="4307637" y="15646"/>
                  </a:lnTo>
                  <a:lnTo>
                    <a:pt x="4308348" y="14935"/>
                  </a:lnTo>
                  <a:lnTo>
                    <a:pt x="4309046" y="14008"/>
                  </a:lnTo>
                  <a:lnTo>
                    <a:pt x="4310443" y="12369"/>
                  </a:lnTo>
                  <a:close/>
                </a:path>
                <a:path w="4550410" h="33020">
                  <a:moveTo>
                    <a:pt x="4394212" y="17513"/>
                  </a:moveTo>
                  <a:lnTo>
                    <a:pt x="4393285" y="16103"/>
                  </a:lnTo>
                  <a:lnTo>
                    <a:pt x="4392815" y="16344"/>
                  </a:lnTo>
                  <a:lnTo>
                    <a:pt x="4392117" y="16802"/>
                  </a:lnTo>
                  <a:lnTo>
                    <a:pt x="4392346" y="17272"/>
                  </a:lnTo>
                  <a:lnTo>
                    <a:pt x="4392346" y="17970"/>
                  </a:lnTo>
                  <a:lnTo>
                    <a:pt x="4393285" y="19380"/>
                  </a:lnTo>
                  <a:lnTo>
                    <a:pt x="4393514" y="18910"/>
                  </a:lnTo>
                  <a:lnTo>
                    <a:pt x="4394212" y="18440"/>
                  </a:lnTo>
                  <a:lnTo>
                    <a:pt x="4394212" y="17513"/>
                  </a:lnTo>
                  <a:close/>
                </a:path>
                <a:path w="4550410" h="33020">
                  <a:moveTo>
                    <a:pt x="4401451" y="21005"/>
                  </a:moveTo>
                  <a:lnTo>
                    <a:pt x="4400283" y="19837"/>
                  </a:lnTo>
                  <a:lnTo>
                    <a:pt x="4399585" y="20078"/>
                  </a:lnTo>
                  <a:lnTo>
                    <a:pt x="4398188" y="21005"/>
                  </a:lnTo>
                  <a:lnTo>
                    <a:pt x="4398657" y="21247"/>
                  </a:lnTo>
                  <a:lnTo>
                    <a:pt x="4399115" y="21945"/>
                  </a:lnTo>
                  <a:lnTo>
                    <a:pt x="4400054" y="21945"/>
                  </a:lnTo>
                  <a:lnTo>
                    <a:pt x="4401451" y="21005"/>
                  </a:lnTo>
                  <a:close/>
                </a:path>
                <a:path w="4550410" h="33020">
                  <a:moveTo>
                    <a:pt x="4418723" y="2578"/>
                  </a:moveTo>
                  <a:lnTo>
                    <a:pt x="4416158" y="3276"/>
                  </a:lnTo>
                  <a:lnTo>
                    <a:pt x="4413593" y="3035"/>
                  </a:lnTo>
                  <a:lnTo>
                    <a:pt x="4415917" y="5842"/>
                  </a:lnTo>
                  <a:lnTo>
                    <a:pt x="4416615" y="5143"/>
                  </a:lnTo>
                  <a:lnTo>
                    <a:pt x="4417326" y="4203"/>
                  </a:lnTo>
                  <a:lnTo>
                    <a:pt x="4418723" y="2578"/>
                  </a:lnTo>
                  <a:close/>
                </a:path>
                <a:path w="4550410" h="33020">
                  <a:moveTo>
                    <a:pt x="4427588" y="4445"/>
                  </a:moveTo>
                  <a:lnTo>
                    <a:pt x="4427118" y="4203"/>
                  </a:lnTo>
                  <a:lnTo>
                    <a:pt x="4426661" y="3505"/>
                  </a:lnTo>
                  <a:lnTo>
                    <a:pt x="4425721" y="3505"/>
                  </a:lnTo>
                  <a:lnTo>
                    <a:pt x="4424324" y="4445"/>
                  </a:lnTo>
                  <a:lnTo>
                    <a:pt x="4425493" y="5600"/>
                  </a:lnTo>
                  <a:lnTo>
                    <a:pt x="4426191" y="5372"/>
                  </a:lnTo>
                  <a:lnTo>
                    <a:pt x="4427588" y="4445"/>
                  </a:lnTo>
                  <a:close/>
                </a:path>
                <a:path w="4550410" h="33020">
                  <a:moveTo>
                    <a:pt x="4451388" y="15875"/>
                  </a:moveTo>
                  <a:lnTo>
                    <a:pt x="4449064" y="13068"/>
                  </a:lnTo>
                  <a:lnTo>
                    <a:pt x="4448353" y="13779"/>
                  </a:lnTo>
                  <a:lnTo>
                    <a:pt x="4447654" y="14706"/>
                  </a:lnTo>
                  <a:lnTo>
                    <a:pt x="4446460" y="16103"/>
                  </a:lnTo>
                  <a:lnTo>
                    <a:pt x="4445559" y="16344"/>
                  </a:lnTo>
                  <a:lnTo>
                    <a:pt x="4442993" y="16103"/>
                  </a:lnTo>
                  <a:lnTo>
                    <a:pt x="4445330" y="18910"/>
                  </a:lnTo>
                  <a:lnTo>
                    <a:pt x="4446028" y="18211"/>
                  </a:lnTo>
                  <a:lnTo>
                    <a:pt x="4446727" y="17272"/>
                  </a:lnTo>
                  <a:lnTo>
                    <a:pt x="4447908" y="15900"/>
                  </a:lnTo>
                  <a:lnTo>
                    <a:pt x="4448822" y="15646"/>
                  </a:lnTo>
                  <a:lnTo>
                    <a:pt x="4451388" y="15875"/>
                  </a:lnTo>
                  <a:close/>
                </a:path>
                <a:path w="4550410" h="33020">
                  <a:moveTo>
                    <a:pt x="4479633" y="23342"/>
                  </a:moveTo>
                  <a:lnTo>
                    <a:pt x="4478934" y="23114"/>
                  </a:lnTo>
                  <a:lnTo>
                    <a:pt x="4478464" y="22644"/>
                  </a:lnTo>
                  <a:lnTo>
                    <a:pt x="4477994" y="23342"/>
                  </a:lnTo>
                  <a:lnTo>
                    <a:pt x="4477766" y="24041"/>
                  </a:lnTo>
                  <a:lnTo>
                    <a:pt x="4477296" y="24739"/>
                  </a:lnTo>
                  <a:lnTo>
                    <a:pt x="4478464" y="25908"/>
                  </a:lnTo>
                  <a:lnTo>
                    <a:pt x="4478693" y="25209"/>
                  </a:lnTo>
                  <a:lnTo>
                    <a:pt x="4479163" y="24511"/>
                  </a:lnTo>
                  <a:lnTo>
                    <a:pt x="4479391" y="23812"/>
                  </a:lnTo>
                  <a:lnTo>
                    <a:pt x="4479633" y="23342"/>
                  </a:lnTo>
                  <a:close/>
                </a:path>
                <a:path w="4550410" h="33020">
                  <a:moveTo>
                    <a:pt x="4495736" y="10972"/>
                  </a:moveTo>
                  <a:lnTo>
                    <a:pt x="4494796" y="9575"/>
                  </a:lnTo>
                  <a:lnTo>
                    <a:pt x="4493628" y="10744"/>
                  </a:lnTo>
                  <a:lnTo>
                    <a:pt x="4494098" y="11201"/>
                  </a:lnTo>
                  <a:lnTo>
                    <a:pt x="4494327" y="12141"/>
                  </a:lnTo>
                  <a:lnTo>
                    <a:pt x="4494796" y="12839"/>
                  </a:lnTo>
                  <a:lnTo>
                    <a:pt x="4495025" y="12369"/>
                  </a:lnTo>
                  <a:lnTo>
                    <a:pt x="4495736" y="11912"/>
                  </a:lnTo>
                  <a:lnTo>
                    <a:pt x="4495736" y="10972"/>
                  </a:lnTo>
                  <a:close/>
                </a:path>
                <a:path w="4550410" h="33020">
                  <a:moveTo>
                    <a:pt x="4519295" y="1168"/>
                  </a:moveTo>
                  <a:lnTo>
                    <a:pt x="4518139" y="0"/>
                  </a:lnTo>
                  <a:lnTo>
                    <a:pt x="4516729" y="939"/>
                  </a:lnTo>
                  <a:lnTo>
                    <a:pt x="4516031" y="1168"/>
                  </a:lnTo>
                  <a:lnTo>
                    <a:pt x="4516501" y="1409"/>
                  </a:lnTo>
                  <a:lnTo>
                    <a:pt x="4516971" y="2108"/>
                  </a:lnTo>
                  <a:lnTo>
                    <a:pt x="4517898" y="2108"/>
                  </a:lnTo>
                  <a:lnTo>
                    <a:pt x="4519295" y="1168"/>
                  </a:lnTo>
                  <a:close/>
                </a:path>
                <a:path w="4550410" h="33020">
                  <a:moveTo>
                    <a:pt x="4545673" y="7937"/>
                  </a:moveTo>
                  <a:lnTo>
                    <a:pt x="4544504" y="6769"/>
                  </a:lnTo>
                  <a:lnTo>
                    <a:pt x="4543806" y="7010"/>
                  </a:lnTo>
                  <a:lnTo>
                    <a:pt x="4542409" y="7937"/>
                  </a:lnTo>
                  <a:lnTo>
                    <a:pt x="4542866" y="8178"/>
                  </a:lnTo>
                  <a:lnTo>
                    <a:pt x="4543336" y="8877"/>
                  </a:lnTo>
                  <a:lnTo>
                    <a:pt x="4544276" y="8877"/>
                  </a:lnTo>
                  <a:lnTo>
                    <a:pt x="4545673" y="7937"/>
                  </a:lnTo>
                  <a:close/>
                </a:path>
                <a:path w="4550410" h="33020">
                  <a:moveTo>
                    <a:pt x="4549876" y="25438"/>
                  </a:moveTo>
                  <a:lnTo>
                    <a:pt x="4547298" y="26136"/>
                  </a:lnTo>
                  <a:lnTo>
                    <a:pt x="4544733" y="25908"/>
                  </a:lnTo>
                  <a:lnTo>
                    <a:pt x="4547070" y="28714"/>
                  </a:lnTo>
                  <a:lnTo>
                    <a:pt x="4547768" y="28003"/>
                  </a:lnTo>
                  <a:lnTo>
                    <a:pt x="4548467" y="27076"/>
                  </a:lnTo>
                  <a:lnTo>
                    <a:pt x="4549876" y="2543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39" name="object 139"/>
            <p:cNvSpPr/>
            <p:nvPr/>
          </p:nvSpPr>
          <p:spPr>
            <a:xfrm>
              <a:off x="1066584" y="3813453"/>
              <a:ext cx="4624070" cy="21590"/>
            </a:xfrm>
            <a:custGeom>
              <a:avLst/>
              <a:gdLst/>
              <a:ahLst/>
              <a:cxnLst/>
              <a:rect l="l" t="t" r="r" b="b"/>
              <a:pathLst>
                <a:path w="4624070" h="21589">
                  <a:moveTo>
                    <a:pt x="1866" y="15405"/>
                  </a:moveTo>
                  <a:lnTo>
                    <a:pt x="927" y="13995"/>
                  </a:lnTo>
                  <a:lnTo>
                    <a:pt x="698" y="14465"/>
                  </a:lnTo>
                  <a:lnTo>
                    <a:pt x="0" y="14693"/>
                  </a:lnTo>
                  <a:lnTo>
                    <a:pt x="0" y="15862"/>
                  </a:lnTo>
                  <a:lnTo>
                    <a:pt x="927" y="17272"/>
                  </a:lnTo>
                  <a:lnTo>
                    <a:pt x="1168" y="16802"/>
                  </a:lnTo>
                  <a:lnTo>
                    <a:pt x="1866" y="16332"/>
                  </a:lnTo>
                  <a:lnTo>
                    <a:pt x="1866" y="15405"/>
                  </a:lnTo>
                  <a:close/>
                </a:path>
                <a:path w="4624070" h="21589">
                  <a:moveTo>
                    <a:pt x="45504" y="21463"/>
                  </a:moveTo>
                  <a:lnTo>
                    <a:pt x="44805" y="18897"/>
                  </a:lnTo>
                  <a:lnTo>
                    <a:pt x="45034" y="16332"/>
                  </a:lnTo>
                  <a:lnTo>
                    <a:pt x="42240" y="18669"/>
                  </a:lnTo>
                  <a:lnTo>
                    <a:pt x="42938" y="19367"/>
                  </a:lnTo>
                  <a:lnTo>
                    <a:pt x="43865" y="20066"/>
                  </a:lnTo>
                  <a:lnTo>
                    <a:pt x="45504" y="21463"/>
                  </a:lnTo>
                  <a:close/>
                </a:path>
                <a:path w="4624070" h="21589">
                  <a:moveTo>
                    <a:pt x="540232" y="15633"/>
                  </a:moveTo>
                  <a:lnTo>
                    <a:pt x="539064" y="14465"/>
                  </a:lnTo>
                  <a:lnTo>
                    <a:pt x="538365" y="14935"/>
                  </a:lnTo>
                  <a:lnTo>
                    <a:pt x="537667" y="15163"/>
                  </a:lnTo>
                  <a:lnTo>
                    <a:pt x="536968" y="15633"/>
                  </a:lnTo>
                  <a:lnTo>
                    <a:pt x="537425" y="15862"/>
                  </a:lnTo>
                  <a:lnTo>
                    <a:pt x="537895" y="16560"/>
                  </a:lnTo>
                  <a:lnTo>
                    <a:pt x="538835" y="16560"/>
                  </a:lnTo>
                  <a:lnTo>
                    <a:pt x="540232" y="15633"/>
                  </a:lnTo>
                  <a:close/>
                </a:path>
                <a:path w="4624070" h="21589">
                  <a:moveTo>
                    <a:pt x="556107" y="12827"/>
                  </a:moveTo>
                  <a:lnTo>
                    <a:pt x="555167" y="11430"/>
                  </a:lnTo>
                  <a:lnTo>
                    <a:pt x="554939" y="10731"/>
                  </a:lnTo>
                  <a:lnTo>
                    <a:pt x="554697" y="11201"/>
                  </a:lnTo>
                  <a:lnTo>
                    <a:pt x="553999" y="11671"/>
                  </a:lnTo>
                  <a:lnTo>
                    <a:pt x="553999" y="12598"/>
                  </a:lnTo>
                  <a:lnTo>
                    <a:pt x="554939" y="13995"/>
                  </a:lnTo>
                  <a:lnTo>
                    <a:pt x="556107" y="12827"/>
                  </a:lnTo>
                  <a:close/>
                </a:path>
                <a:path w="4624070" h="21589">
                  <a:moveTo>
                    <a:pt x="602068" y="19138"/>
                  </a:moveTo>
                  <a:lnTo>
                    <a:pt x="601370" y="18427"/>
                  </a:lnTo>
                  <a:lnTo>
                    <a:pt x="600443" y="17729"/>
                  </a:lnTo>
                  <a:lnTo>
                    <a:pt x="599046" y="16548"/>
                  </a:lnTo>
                  <a:lnTo>
                    <a:pt x="598805" y="15633"/>
                  </a:lnTo>
                  <a:lnTo>
                    <a:pt x="599046" y="13068"/>
                  </a:lnTo>
                  <a:lnTo>
                    <a:pt x="596239" y="15405"/>
                  </a:lnTo>
                  <a:lnTo>
                    <a:pt x="596938" y="16103"/>
                  </a:lnTo>
                  <a:lnTo>
                    <a:pt x="597877" y="16802"/>
                  </a:lnTo>
                  <a:lnTo>
                    <a:pt x="599249" y="17995"/>
                  </a:lnTo>
                  <a:lnTo>
                    <a:pt x="599503" y="18897"/>
                  </a:lnTo>
                  <a:lnTo>
                    <a:pt x="599274" y="21463"/>
                  </a:lnTo>
                  <a:lnTo>
                    <a:pt x="602068" y="19138"/>
                  </a:lnTo>
                  <a:close/>
                </a:path>
                <a:path w="4624070" h="21589">
                  <a:moveTo>
                    <a:pt x="798563" y="11899"/>
                  </a:moveTo>
                  <a:lnTo>
                    <a:pt x="798093" y="11430"/>
                  </a:lnTo>
                  <a:lnTo>
                    <a:pt x="797864" y="10960"/>
                  </a:lnTo>
                  <a:lnTo>
                    <a:pt x="797394" y="10731"/>
                  </a:lnTo>
                  <a:lnTo>
                    <a:pt x="797166" y="11430"/>
                  </a:lnTo>
                  <a:lnTo>
                    <a:pt x="796696" y="12128"/>
                  </a:lnTo>
                  <a:lnTo>
                    <a:pt x="796467" y="12827"/>
                  </a:lnTo>
                  <a:lnTo>
                    <a:pt x="796226" y="13296"/>
                  </a:lnTo>
                  <a:lnTo>
                    <a:pt x="796937" y="13538"/>
                  </a:lnTo>
                  <a:lnTo>
                    <a:pt x="797394" y="13995"/>
                  </a:lnTo>
                  <a:lnTo>
                    <a:pt x="797864" y="13296"/>
                  </a:lnTo>
                  <a:lnTo>
                    <a:pt x="798093" y="12598"/>
                  </a:lnTo>
                  <a:lnTo>
                    <a:pt x="798563" y="11899"/>
                  </a:lnTo>
                  <a:close/>
                </a:path>
                <a:path w="4624070" h="21589">
                  <a:moveTo>
                    <a:pt x="838708" y="11671"/>
                  </a:moveTo>
                  <a:lnTo>
                    <a:pt x="837996" y="9093"/>
                  </a:lnTo>
                  <a:lnTo>
                    <a:pt x="838238" y="6527"/>
                  </a:lnTo>
                  <a:lnTo>
                    <a:pt x="835431" y="8864"/>
                  </a:lnTo>
                  <a:lnTo>
                    <a:pt x="836129" y="9563"/>
                  </a:lnTo>
                  <a:lnTo>
                    <a:pt x="837069" y="10261"/>
                  </a:lnTo>
                  <a:lnTo>
                    <a:pt x="838708" y="11671"/>
                  </a:lnTo>
                  <a:close/>
                </a:path>
                <a:path w="4624070" h="21589">
                  <a:moveTo>
                    <a:pt x="858075" y="9093"/>
                  </a:moveTo>
                  <a:lnTo>
                    <a:pt x="857377" y="8864"/>
                  </a:lnTo>
                  <a:lnTo>
                    <a:pt x="856665" y="8394"/>
                  </a:lnTo>
                  <a:lnTo>
                    <a:pt x="855967" y="8166"/>
                  </a:lnTo>
                  <a:lnTo>
                    <a:pt x="855510" y="7937"/>
                  </a:lnTo>
                  <a:lnTo>
                    <a:pt x="855268" y="8636"/>
                  </a:lnTo>
                  <a:lnTo>
                    <a:pt x="854811" y="9093"/>
                  </a:lnTo>
                  <a:lnTo>
                    <a:pt x="855510" y="9563"/>
                  </a:lnTo>
                  <a:lnTo>
                    <a:pt x="856208" y="9804"/>
                  </a:lnTo>
                  <a:lnTo>
                    <a:pt x="856907" y="10261"/>
                  </a:lnTo>
                  <a:lnTo>
                    <a:pt x="857377" y="9804"/>
                  </a:lnTo>
                  <a:lnTo>
                    <a:pt x="857605" y="9334"/>
                  </a:lnTo>
                  <a:lnTo>
                    <a:pt x="858075" y="9093"/>
                  </a:lnTo>
                  <a:close/>
                </a:path>
                <a:path w="4624070" h="21589">
                  <a:moveTo>
                    <a:pt x="870673" y="8636"/>
                  </a:moveTo>
                  <a:lnTo>
                    <a:pt x="870204" y="8166"/>
                  </a:lnTo>
                  <a:lnTo>
                    <a:pt x="869975" y="7696"/>
                  </a:lnTo>
                  <a:lnTo>
                    <a:pt x="869505" y="7467"/>
                  </a:lnTo>
                  <a:lnTo>
                    <a:pt x="869276" y="8166"/>
                  </a:lnTo>
                  <a:lnTo>
                    <a:pt x="868807" y="8864"/>
                  </a:lnTo>
                  <a:lnTo>
                    <a:pt x="868578" y="9563"/>
                  </a:lnTo>
                  <a:lnTo>
                    <a:pt x="868337" y="10033"/>
                  </a:lnTo>
                  <a:lnTo>
                    <a:pt x="869035" y="10261"/>
                  </a:lnTo>
                  <a:lnTo>
                    <a:pt x="869505" y="10731"/>
                  </a:lnTo>
                  <a:lnTo>
                    <a:pt x="869975" y="10033"/>
                  </a:lnTo>
                  <a:lnTo>
                    <a:pt x="870204" y="9334"/>
                  </a:lnTo>
                  <a:lnTo>
                    <a:pt x="870673" y="8636"/>
                  </a:lnTo>
                  <a:close/>
                </a:path>
                <a:path w="4624070" h="21589">
                  <a:moveTo>
                    <a:pt x="883742" y="15163"/>
                  </a:moveTo>
                  <a:lnTo>
                    <a:pt x="882573" y="13995"/>
                  </a:lnTo>
                  <a:lnTo>
                    <a:pt x="882345" y="14693"/>
                  </a:lnTo>
                  <a:lnTo>
                    <a:pt x="881875" y="15405"/>
                  </a:lnTo>
                  <a:lnTo>
                    <a:pt x="881646" y="16103"/>
                  </a:lnTo>
                  <a:lnTo>
                    <a:pt x="881405" y="16560"/>
                  </a:lnTo>
                  <a:lnTo>
                    <a:pt x="882103" y="16802"/>
                  </a:lnTo>
                  <a:lnTo>
                    <a:pt x="882573" y="17272"/>
                  </a:lnTo>
                  <a:lnTo>
                    <a:pt x="883043" y="16560"/>
                  </a:lnTo>
                  <a:lnTo>
                    <a:pt x="883272" y="15862"/>
                  </a:lnTo>
                  <a:lnTo>
                    <a:pt x="883742" y="15163"/>
                  </a:lnTo>
                  <a:close/>
                </a:path>
                <a:path w="4624070" h="21589">
                  <a:moveTo>
                    <a:pt x="887476" y="9093"/>
                  </a:moveTo>
                  <a:lnTo>
                    <a:pt x="886777" y="8864"/>
                  </a:lnTo>
                  <a:lnTo>
                    <a:pt x="886079" y="8394"/>
                  </a:lnTo>
                  <a:lnTo>
                    <a:pt x="885380" y="8166"/>
                  </a:lnTo>
                  <a:lnTo>
                    <a:pt x="884910" y="7937"/>
                  </a:lnTo>
                  <a:lnTo>
                    <a:pt x="884669" y="8636"/>
                  </a:lnTo>
                  <a:lnTo>
                    <a:pt x="884212" y="9093"/>
                  </a:lnTo>
                  <a:lnTo>
                    <a:pt x="884910" y="9563"/>
                  </a:lnTo>
                  <a:lnTo>
                    <a:pt x="885609" y="9804"/>
                  </a:lnTo>
                  <a:lnTo>
                    <a:pt x="886307" y="10261"/>
                  </a:lnTo>
                  <a:lnTo>
                    <a:pt x="887476" y="9093"/>
                  </a:lnTo>
                  <a:close/>
                </a:path>
                <a:path w="4624070" h="21589">
                  <a:moveTo>
                    <a:pt x="962850" y="2565"/>
                  </a:moveTo>
                  <a:lnTo>
                    <a:pt x="962152" y="2095"/>
                  </a:lnTo>
                  <a:lnTo>
                    <a:pt x="961453" y="1866"/>
                  </a:lnTo>
                  <a:lnTo>
                    <a:pt x="960755" y="1397"/>
                  </a:lnTo>
                  <a:lnTo>
                    <a:pt x="959586" y="2565"/>
                  </a:lnTo>
                  <a:lnTo>
                    <a:pt x="960285" y="2794"/>
                  </a:lnTo>
                  <a:lnTo>
                    <a:pt x="960983" y="3263"/>
                  </a:lnTo>
                  <a:lnTo>
                    <a:pt x="961682" y="3492"/>
                  </a:lnTo>
                  <a:lnTo>
                    <a:pt x="962152" y="3733"/>
                  </a:lnTo>
                  <a:lnTo>
                    <a:pt x="962380" y="3035"/>
                  </a:lnTo>
                  <a:lnTo>
                    <a:pt x="962850" y="2565"/>
                  </a:lnTo>
                  <a:close/>
                </a:path>
                <a:path w="4624070" h="21589">
                  <a:moveTo>
                    <a:pt x="1002296" y="2565"/>
                  </a:moveTo>
                  <a:lnTo>
                    <a:pt x="1001826" y="2336"/>
                  </a:lnTo>
                  <a:lnTo>
                    <a:pt x="1001356" y="1625"/>
                  </a:lnTo>
                  <a:lnTo>
                    <a:pt x="1000429" y="1625"/>
                  </a:lnTo>
                  <a:lnTo>
                    <a:pt x="999020" y="2565"/>
                  </a:lnTo>
                  <a:lnTo>
                    <a:pt x="1000188" y="3733"/>
                  </a:lnTo>
                  <a:lnTo>
                    <a:pt x="1000887" y="3263"/>
                  </a:lnTo>
                  <a:lnTo>
                    <a:pt x="1001585" y="3035"/>
                  </a:lnTo>
                  <a:lnTo>
                    <a:pt x="1002296" y="2565"/>
                  </a:lnTo>
                  <a:close/>
                </a:path>
                <a:path w="4624070" h="21589">
                  <a:moveTo>
                    <a:pt x="1014895" y="2095"/>
                  </a:moveTo>
                  <a:lnTo>
                    <a:pt x="1014425" y="1625"/>
                  </a:lnTo>
                  <a:lnTo>
                    <a:pt x="1014196" y="1168"/>
                  </a:lnTo>
                  <a:lnTo>
                    <a:pt x="1013726" y="927"/>
                  </a:lnTo>
                  <a:lnTo>
                    <a:pt x="1013485" y="1625"/>
                  </a:lnTo>
                  <a:lnTo>
                    <a:pt x="1013028" y="2336"/>
                  </a:lnTo>
                  <a:lnTo>
                    <a:pt x="1012786" y="3035"/>
                  </a:lnTo>
                  <a:lnTo>
                    <a:pt x="1012558" y="3492"/>
                  </a:lnTo>
                  <a:lnTo>
                    <a:pt x="1013256" y="3733"/>
                  </a:lnTo>
                  <a:lnTo>
                    <a:pt x="1013726" y="4203"/>
                  </a:lnTo>
                  <a:lnTo>
                    <a:pt x="1014196" y="3492"/>
                  </a:lnTo>
                  <a:lnTo>
                    <a:pt x="1014425" y="2794"/>
                  </a:lnTo>
                  <a:lnTo>
                    <a:pt x="1014895" y="2095"/>
                  </a:lnTo>
                  <a:close/>
                </a:path>
                <a:path w="4624070" h="21589">
                  <a:moveTo>
                    <a:pt x="1070660" y="15163"/>
                  </a:moveTo>
                  <a:lnTo>
                    <a:pt x="1070203" y="14693"/>
                  </a:lnTo>
                  <a:lnTo>
                    <a:pt x="1069733" y="14465"/>
                  </a:lnTo>
                  <a:lnTo>
                    <a:pt x="1069505" y="13995"/>
                  </a:lnTo>
                  <a:lnTo>
                    <a:pt x="1069263" y="14693"/>
                  </a:lnTo>
                  <a:lnTo>
                    <a:pt x="1068793" y="15405"/>
                  </a:lnTo>
                  <a:lnTo>
                    <a:pt x="1068565" y="16103"/>
                  </a:lnTo>
                  <a:lnTo>
                    <a:pt x="1068336" y="16560"/>
                  </a:lnTo>
                  <a:lnTo>
                    <a:pt x="1069035" y="16802"/>
                  </a:lnTo>
                  <a:lnTo>
                    <a:pt x="1069505" y="17272"/>
                  </a:lnTo>
                  <a:lnTo>
                    <a:pt x="1069962" y="16560"/>
                  </a:lnTo>
                  <a:lnTo>
                    <a:pt x="1070203" y="15862"/>
                  </a:lnTo>
                  <a:lnTo>
                    <a:pt x="1070660" y="15163"/>
                  </a:lnTo>
                  <a:close/>
                </a:path>
                <a:path w="4624070" h="21589">
                  <a:moveTo>
                    <a:pt x="1071130" y="5829"/>
                  </a:moveTo>
                  <a:lnTo>
                    <a:pt x="1070432" y="5600"/>
                  </a:lnTo>
                  <a:lnTo>
                    <a:pt x="1069733" y="5130"/>
                  </a:lnTo>
                  <a:lnTo>
                    <a:pt x="1069035" y="4902"/>
                  </a:lnTo>
                  <a:lnTo>
                    <a:pt x="1068565" y="4660"/>
                  </a:lnTo>
                  <a:lnTo>
                    <a:pt x="1068336" y="5359"/>
                  </a:lnTo>
                  <a:lnTo>
                    <a:pt x="1067866" y="5829"/>
                  </a:lnTo>
                  <a:lnTo>
                    <a:pt x="1068565" y="6299"/>
                  </a:lnTo>
                  <a:lnTo>
                    <a:pt x="1069263" y="6527"/>
                  </a:lnTo>
                  <a:lnTo>
                    <a:pt x="1069962" y="6997"/>
                  </a:lnTo>
                  <a:lnTo>
                    <a:pt x="1070432" y="6527"/>
                  </a:lnTo>
                  <a:lnTo>
                    <a:pt x="1070660" y="6070"/>
                  </a:lnTo>
                  <a:lnTo>
                    <a:pt x="1071130" y="5829"/>
                  </a:lnTo>
                  <a:close/>
                </a:path>
                <a:path w="4624070" h="21589">
                  <a:moveTo>
                    <a:pt x="1139507" y="15862"/>
                  </a:moveTo>
                  <a:lnTo>
                    <a:pt x="1138809" y="15163"/>
                  </a:lnTo>
                  <a:lnTo>
                    <a:pt x="1137869" y="14465"/>
                  </a:lnTo>
                  <a:lnTo>
                    <a:pt x="1136484" y="13284"/>
                  </a:lnTo>
                  <a:lnTo>
                    <a:pt x="1136243" y="12369"/>
                  </a:lnTo>
                  <a:lnTo>
                    <a:pt x="1136472" y="9804"/>
                  </a:lnTo>
                  <a:lnTo>
                    <a:pt x="1133678" y="12128"/>
                  </a:lnTo>
                  <a:lnTo>
                    <a:pt x="1134376" y="12827"/>
                  </a:lnTo>
                  <a:lnTo>
                    <a:pt x="1135303" y="13538"/>
                  </a:lnTo>
                  <a:lnTo>
                    <a:pt x="1136688" y="14732"/>
                  </a:lnTo>
                  <a:lnTo>
                    <a:pt x="1136942" y="15633"/>
                  </a:lnTo>
                  <a:lnTo>
                    <a:pt x="1136700" y="18199"/>
                  </a:lnTo>
                  <a:lnTo>
                    <a:pt x="1139507" y="15862"/>
                  </a:lnTo>
                  <a:close/>
                </a:path>
                <a:path w="4624070" h="21589">
                  <a:moveTo>
                    <a:pt x="1388503" y="16103"/>
                  </a:moveTo>
                  <a:lnTo>
                    <a:pt x="1388275" y="15405"/>
                  </a:lnTo>
                  <a:lnTo>
                    <a:pt x="1387335" y="13995"/>
                  </a:lnTo>
                  <a:lnTo>
                    <a:pt x="1387106" y="14465"/>
                  </a:lnTo>
                  <a:lnTo>
                    <a:pt x="1386408" y="14935"/>
                  </a:lnTo>
                  <a:lnTo>
                    <a:pt x="1386408" y="15862"/>
                  </a:lnTo>
                  <a:lnTo>
                    <a:pt x="1387335" y="17272"/>
                  </a:lnTo>
                  <a:lnTo>
                    <a:pt x="1388503" y="16103"/>
                  </a:lnTo>
                  <a:close/>
                </a:path>
                <a:path w="4624070" h="21589">
                  <a:moveTo>
                    <a:pt x="1415338" y="15633"/>
                  </a:moveTo>
                  <a:lnTo>
                    <a:pt x="1414640" y="15405"/>
                  </a:lnTo>
                  <a:lnTo>
                    <a:pt x="1413941" y="14935"/>
                  </a:lnTo>
                  <a:lnTo>
                    <a:pt x="1413243" y="14693"/>
                  </a:lnTo>
                  <a:lnTo>
                    <a:pt x="1412773" y="14465"/>
                  </a:lnTo>
                  <a:lnTo>
                    <a:pt x="1412544" y="15163"/>
                  </a:lnTo>
                  <a:lnTo>
                    <a:pt x="1412074" y="15633"/>
                  </a:lnTo>
                  <a:lnTo>
                    <a:pt x="1412773" y="16103"/>
                  </a:lnTo>
                  <a:lnTo>
                    <a:pt x="1413471" y="16332"/>
                  </a:lnTo>
                  <a:lnTo>
                    <a:pt x="1414170" y="16802"/>
                  </a:lnTo>
                  <a:lnTo>
                    <a:pt x="1414411" y="16332"/>
                  </a:lnTo>
                  <a:lnTo>
                    <a:pt x="1414868" y="16103"/>
                  </a:lnTo>
                  <a:lnTo>
                    <a:pt x="1415338" y="15633"/>
                  </a:lnTo>
                  <a:close/>
                </a:path>
                <a:path w="4624070" h="21589">
                  <a:moveTo>
                    <a:pt x="1452206" y="10502"/>
                  </a:moveTo>
                  <a:lnTo>
                    <a:pt x="1449882" y="7937"/>
                  </a:lnTo>
                  <a:lnTo>
                    <a:pt x="1449184" y="8636"/>
                  </a:lnTo>
                  <a:lnTo>
                    <a:pt x="1448473" y="9563"/>
                  </a:lnTo>
                  <a:lnTo>
                    <a:pt x="1447076" y="11201"/>
                  </a:lnTo>
                  <a:lnTo>
                    <a:pt x="1449641" y="10261"/>
                  </a:lnTo>
                  <a:lnTo>
                    <a:pt x="1452206" y="10502"/>
                  </a:lnTo>
                  <a:close/>
                </a:path>
                <a:path w="4624070" h="21589">
                  <a:moveTo>
                    <a:pt x="1512887" y="18669"/>
                  </a:moveTo>
                  <a:lnTo>
                    <a:pt x="1511947" y="17272"/>
                  </a:lnTo>
                  <a:lnTo>
                    <a:pt x="1511490" y="17729"/>
                  </a:lnTo>
                  <a:lnTo>
                    <a:pt x="1510792" y="17970"/>
                  </a:lnTo>
                  <a:lnTo>
                    <a:pt x="1511020" y="18427"/>
                  </a:lnTo>
                  <a:lnTo>
                    <a:pt x="1511020" y="19138"/>
                  </a:lnTo>
                  <a:lnTo>
                    <a:pt x="1511947" y="20535"/>
                  </a:lnTo>
                  <a:lnTo>
                    <a:pt x="1512189" y="20066"/>
                  </a:lnTo>
                  <a:lnTo>
                    <a:pt x="1512887" y="19596"/>
                  </a:lnTo>
                  <a:lnTo>
                    <a:pt x="1512887" y="18669"/>
                  </a:lnTo>
                  <a:close/>
                </a:path>
                <a:path w="4624070" h="21589">
                  <a:moveTo>
                    <a:pt x="1542288" y="12128"/>
                  </a:moveTo>
                  <a:lnTo>
                    <a:pt x="1541360" y="10731"/>
                  </a:lnTo>
                  <a:lnTo>
                    <a:pt x="1541119" y="10960"/>
                  </a:lnTo>
                  <a:lnTo>
                    <a:pt x="1540421" y="11430"/>
                  </a:lnTo>
                  <a:lnTo>
                    <a:pt x="1540421" y="12598"/>
                  </a:lnTo>
                  <a:lnTo>
                    <a:pt x="1541360" y="13995"/>
                  </a:lnTo>
                  <a:lnTo>
                    <a:pt x="1541589" y="13538"/>
                  </a:lnTo>
                  <a:lnTo>
                    <a:pt x="1542288" y="13068"/>
                  </a:lnTo>
                  <a:lnTo>
                    <a:pt x="1542288" y="12128"/>
                  </a:lnTo>
                  <a:close/>
                </a:path>
                <a:path w="4624070" h="21589">
                  <a:moveTo>
                    <a:pt x="1555597" y="8636"/>
                  </a:moveTo>
                  <a:lnTo>
                    <a:pt x="1555356" y="8166"/>
                  </a:lnTo>
                  <a:lnTo>
                    <a:pt x="1554886" y="7696"/>
                  </a:lnTo>
                  <a:lnTo>
                    <a:pt x="1554429" y="7467"/>
                  </a:lnTo>
                  <a:lnTo>
                    <a:pt x="1554187" y="8166"/>
                  </a:lnTo>
                  <a:lnTo>
                    <a:pt x="1553730" y="8864"/>
                  </a:lnTo>
                  <a:lnTo>
                    <a:pt x="1553489" y="9563"/>
                  </a:lnTo>
                  <a:lnTo>
                    <a:pt x="1553260" y="10033"/>
                  </a:lnTo>
                  <a:lnTo>
                    <a:pt x="1553959" y="10261"/>
                  </a:lnTo>
                  <a:lnTo>
                    <a:pt x="1554429" y="10731"/>
                  </a:lnTo>
                  <a:lnTo>
                    <a:pt x="1554886" y="10033"/>
                  </a:lnTo>
                  <a:lnTo>
                    <a:pt x="1555127" y="9334"/>
                  </a:lnTo>
                  <a:lnTo>
                    <a:pt x="1555597" y="8636"/>
                  </a:lnTo>
                  <a:close/>
                </a:path>
                <a:path w="4624070" h="21589">
                  <a:moveTo>
                    <a:pt x="1565630" y="15163"/>
                  </a:moveTo>
                  <a:lnTo>
                    <a:pt x="1565160" y="14693"/>
                  </a:lnTo>
                  <a:lnTo>
                    <a:pt x="1564690" y="14465"/>
                  </a:lnTo>
                  <a:lnTo>
                    <a:pt x="1564462" y="13995"/>
                  </a:lnTo>
                  <a:lnTo>
                    <a:pt x="1564220" y="14693"/>
                  </a:lnTo>
                  <a:lnTo>
                    <a:pt x="1563763" y="15405"/>
                  </a:lnTo>
                  <a:lnTo>
                    <a:pt x="1563522" y="16103"/>
                  </a:lnTo>
                  <a:lnTo>
                    <a:pt x="1563293" y="16560"/>
                  </a:lnTo>
                  <a:lnTo>
                    <a:pt x="1563992" y="16802"/>
                  </a:lnTo>
                  <a:lnTo>
                    <a:pt x="1564462" y="17272"/>
                  </a:lnTo>
                  <a:lnTo>
                    <a:pt x="1564932" y="16560"/>
                  </a:lnTo>
                  <a:lnTo>
                    <a:pt x="1565160" y="15862"/>
                  </a:lnTo>
                  <a:lnTo>
                    <a:pt x="1565630" y="15163"/>
                  </a:lnTo>
                  <a:close/>
                </a:path>
                <a:path w="4624070" h="21589">
                  <a:moveTo>
                    <a:pt x="1585226" y="15163"/>
                  </a:moveTo>
                  <a:lnTo>
                    <a:pt x="1584756" y="14693"/>
                  </a:lnTo>
                  <a:lnTo>
                    <a:pt x="1584299" y="14465"/>
                  </a:lnTo>
                  <a:lnTo>
                    <a:pt x="1584058" y="13995"/>
                  </a:lnTo>
                  <a:lnTo>
                    <a:pt x="1583829" y="14693"/>
                  </a:lnTo>
                  <a:lnTo>
                    <a:pt x="1583359" y="15405"/>
                  </a:lnTo>
                  <a:lnTo>
                    <a:pt x="1583131" y="16103"/>
                  </a:lnTo>
                  <a:lnTo>
                    <a:pt x="1582889" y="16560"/>
                  </a:lnTo>
                  <a:lnTo>
                    <a:pt x="1583601" y="16802"/>
                  </a:lnTo>
                  <a:lnTo>
                    <a:pt x="1584058" y="17272"/>
                  </a:lnTo>
                  <a:lnTo>
                    <a:pt x="1584528" y="16560"/>
                  </a:lnTo>
                  <a:lnTo>
                    <a:pt x="1584756" y="15862"/>
                  </a:lnTo>
                  <a:lnTo>
                    <a:pt x="1585226" y="15163"/>
                  </a:lnTo>
                  <a:close/>
                </a:path>
                <a:path w="4624070" h="21589">
                  <a:moveTo>
                    <a:pt x="1591767" y="5359"/>
                  </a:moveTo>
                  <a:lnTo>
                    <a:pt x="1591297" y="4902"/>
                  </a:lnTo>
                  <a:lnTo>
                    <a:pt x="1591068" y="4432"/>
                  </a:lnTo>
                  <a:lnTo>
                    <a:pt x="1590598" y="4203"/>
                  </a:lnTo>
                  <a:lnTo>
                    <a:pt x="1590357" y="4902"/>
                  </a:lnTo>
                  <a:lnTo>
                    <a:pt x="1589900" y="5600"/>
                  </a:lnTo>
                  <a:lnTo>
                    <a:pt x="1589659" y="6299"/>
                  </a:lnTo>
                  <a:lnTo>
                    <a:pt x="1589430" y="6769"/>
                  </a:lnTo>
                  <a:lnTo>
                    <a:pt x="1590128" y="6997"/>
                  </a:lnTo>
                  <a:lnTo>
                    <a:pt x="1590598" y="7467"/>
                  </a:lnTo>
                  <a:lnTo>
                    <a:pt x="1591068" y="6769"/>
                  </a:lnTo>
                  <a:lnTo>
                    <a:pt x="1591297" y="6070"/>
                  </a:lnTo>
                  <a:lnTo>
                    <a:pt x="1591767" y="5359"/>
                  </a:lnTo>
                  <a:close/>
                </a:path>
                <a:path w="4624070" h="21589">
                  <a:moveTo>
                    <a:pt x="1614627" y="5359"/>
                  </a:moveTo>
                  <a:lnTo>
                    <a:pt x="1614170" y="4902"/>
                  </a:lnTo>
                  <a:lnTo>
                    <a:pt x="1613928" y="4432"/>
                  </a:lnTo>
                  <a:lnTo>
                    <a:pt x="1613471" y="4203"/>
                  </a:lnTo>
                  <a:lnTo>
                    <a:pt x="1613230" y="4902"/>
                  </a:lnTo>
                  <a:lnTo>
                    <a:pt x="1612760" y="5600"/>
                  </a:lnTo>
                  <a:lnTo>
                    <a:pt x="1612531" y="6299"/>
                  </a:lnTo>
                  <a:lnTo>
                    <a:pt x="1612303" y="6769"/>
                  </a:lnTo>
                  <a:lnTo>
                    <a:pt x="1613001" y="6997"/>
                  </a:lnTo>
                  <a:lnTo>
                    <a:pt x="1613471" y="7467"/>
                  </a:lnTo>
                  <a:lnTo>
                    <a:pt x="1613928" y="6769"/>
                  </a:lnTo>
                  <a:lnTo>
                    <a:pt x="1614170" y="6070"/>
                  </a:lnTo>
                  <a:lnTo>
                    <a:pt x="1614627" y="5359"/>
                  </a:lnTo>
                  <a:close/>
                </a:path>
                <a:path w="4624070" h="21589">
                  <a:moveTo>
                    <a:pt x="1628406" y="18897"/>
                  </a:moveTo>
                  <a:lnTo>
                    <a:pt x="1627238" y="17729"/>
                  </a:lnTo>
                  <a:lnTo>
                    <a:pt x="1626539" y="18199"/>
                  </a:lnTo>
                  <a:lnTo>
                    <a:pt x="1625828" y="18427"/>
                  </a:lnTo>
                  <a:lnTo>
                    <a:pt x="1625130" y="18897"/>
                  </a:lnTo>
                  <a:lnTo>
                    <a:pt x="1625600" y="19138"/>
                  </a:lnTo>
                  <a:lnTo>
                    <a:pt x="1626069" y="19837"/>
                  </a:lnTo>
                  <a:lnTo>
                    <a:pt x="1626997" y="19837"/>
                  </a:lnTo>
                  <a:lnTo>
                    <a:pt x="1628406" y="18897"/>
                  </a:lnTo>
                  <a:close/>
                </a:path>
                <a:path w="4624070" h="21589">
                  <a:moveTo>
                    <a:pt x="1677403" y="15633"/>
                  </a:moveTo>
                  <a:lnTo>
                    <a:pt x="1676704" y="15405"/>
                  </a:lnTo>
                  <a:lnTo>
                    <a:pt x="1676006" y="14935"/>
                  </a:lnTo>
                  <a:lnTo>
                    <a:pt x="1675307" y="14693"/>
                  </a:lnTo>
                  <a:lnTo>
                    <a:pt x="1674837" y="14465"/>
                  </a:lnTo>
                  <a:lnTo>
                    <a:pt x="1674609" y="15163"/>
                  </a:lnTo>
                  <a:lnTo>
                    <a:pt x="1674139" y="15633"/>
                  </a:lnTo>
                  <a:lnTo>
                    <a:pt x="1674837" y="16103"/>
                  </a:lnTo>
                  <a:lnTo>
                    <a:pt x="1675536" y="16332"/>
                  </a:lnTo>
                  <a:lnTo>
                    <a:pt x="1676234" y="16802"/>
                  </a:lnTo>
                  <a:lnTo>
                    <a:pt x="1676704" y="16332"/>
                  </a:lnTo>
                  <a:lnTo>
                    <a:pt x="1677174" y="16103"/>
                  </a:lnTo>
                  <a:lnTo>
                    <a:pt x="1677403" y="15633"/>
                  </a:lnTo>
                  <a:close/>
                </a:path>
                <a:path w="4624070" h="21589">
                  <a:moveTo>
                    <a:pt x="1690014" y="15163"/>
                  </a:moveTo>
                  <a:lnTo>
                    <a:pt x="1688846" y="13995"/>
                  </a:lnTo>
                  <a:lnTo>
                    <a:pt x="1688604" y="14693"/>
                  </a:lnTo>
                  <a:lnTo>
                    <a:pt x="1688147" y="15405"/>
                  </a:lnTo>
                  <a:lnTo>
                    <a:pt x="1687906" y="16103"/>
                  </a:lnTo>
                  <a:lnTo>
                    <a:pt x="1687677" y="16560"/>
                  </a:lnTo>
                  <a:lnTo>
                    <a:pt x="1688376" y="16802"/>
                  </a:lnTo>
                  <a:lnTo>
                    <a:pt x="1688846" y="17272"/>
                  </a:lnTo>
                  <a:lnTo>
                    <a:pt x="1689315" y="16560"/>
                  </a:lnTo>
                  <a:lnTo>
                    <a:pt x="1689544" y="15862"/>
                  </a:lnTo>
                  <a:lnTo>
                    <a:pt x="1690014" y="15163"/>
                  </a:lnTo>
                  <a:close/>
                </a:path>
                <a:path w="4624070" h="21589">
                  <a:moveTo>
                    <a:pt x="1711007" y="13766"/>
                  </a:moveTo>
                  <a:lnTo>
                    <a:pt x="1708912" y="11201"/>
                  </a:lnTo>
                  <a:lnTo>
                    <a:pt x="1708213" y="11899"/>
                  </a:lnTo>
                  <a:lnTo>
                    <a:pt x="1707515" y="12827"/>
                  </a:lnTo>
                  <a:lnTo>
                    <a:pt x="1706105" y="14465"/>
                  </a:lnTo>
                  <a:lnTo>
                    <a:pt x="1708683" y="13538"/>
                  </a:lnTo>
                  <a:lnTo>
                    <a:pt x="1711007" y="13766"/>
                  </a:lnTo>
                  <a:close/>
                </a:path>
                <a:path w="4624070" h="21589">
                  <a:moveTo>
                    <a:pt x="1765846" y="18897"/>
                  </a:moveTo>
                  <a:lnTo>
                    <a:pt x="1765147" y="18669"/>
                  </a:lnTo>
                  <a:lnTo>
                    <a:pt x="1764449" y="18199"/>
                  </a:lnTo>
                  <a:lnTo>
                    <a:pt x="1763750" y="17970"/>
                  </a:lnTo>
                  <a:lnTo>
                    <a:pt x="1763280" y="17729"/>
                  </a:lnTo>
                  <a:lnTo>
                    <a:pt x="1763052" y="18427"/>
                  </a:lnTo>
                  <a:lnTo>
                    <a:pt x="1762582" y="18897"/>
                  </a:lnTo>
                  <a:lnTo>
                    <a:pt x="1763280" y="19367"/>
                  </a:lnTo>
                  <a:lnTo>
                    <a:pt x="1763979" y="19596"/>
                  </a:lnTo>
                  <a:lnTo>
                    <a:pt x="1764690" y="20066"/>
                  </a:lnTo>
                  <a:lnTo>
                    <a:pt x="1765147" y="19596"/>
                  </a:lnTo>
                  <a:lnTo>
                    <a:pt x="1765617" y="19367"/>
                  </a:lnTo>
                  <a:lnTo>
                    <a:pt x="1765846" y="18897"/>
                  </a:lnTo>
                  <a:close/>
                </a:path>
                <a:path w="4624070" h="21589">
                  <a:moveTo>
                    <a:pt x="1785683" y="5829"/>
                  </a:moveTo>
                  <a:lnTo>
                    <a:pt x="1784985" y="5600"/>
                  </a:lnTo>
                  <a:lnTo>
                    <a:pt x="1784286" y="5130"/>
                  </a:lnTo>
                  <a:lnTo>
                    <a:pt x="1783588" y="4902"/>
                  </a:lnTo>
                  <a:lnTo>
                    <a:pt x="1783118" y="4660"/>
                  </a:lnTo>
                  <a:lnTo>
                    <a:pt x="1782889" y="5359"/>
                  </a:lnTo>
                  <a:lnTo>
                    <a:pt x="1782419" y="5829"/>
                  </a:lnTo>
                  <a:lnTo>
                    <a:pt x="1783118" y="6299"/>
                  </a:lnTo>
                  <a:lnTo>
                    <a:pt x="1783816" y="6527"/>
                  </a:lnTo>
                  <a:lnTo>
                    <a:pt x="1784515" y="6997"/>
                  </a:lnTo>
                  <a:lnTo>
                    <a:pt x="1784985" y="6527"/>
                  </a:lnTo>
                  <a:lnTo>
                    <a:pt x="1785226" y="6070"/>
                  </a:lnTo>
                  <a:lnTo>
                    <a:pt x="1785683" y="5829"/>
                  </a:lnTo>
                  <a:close/>
                </a:path>
                <a:path w="4624070" h="21589">
                  <a:moveTo>
                    <a:pt x="1801558" y="9334"/>
                  </a:moveTo>
                  <a:lnTo>
                    <a:pt x="1800860" y="8636"/>
                  </a:lnTo>
                  <a:lnTo>
                    <a:pt x="1799920" y="7937"/>
                  </a:lnTo>
                  <a:lnTo>
                    <a:pt x="1798294" y="6527"/>
                  </a:lnTo>
                  <a:lnTo>
                    <a:pt x="1798993" y="9093"/>
                  </a:lnTo>
                  <a:lnTo>
                    <a:pt x="1798751" y="11671"/>
                  </a:lnTo>
                  <a:lnTo>
                    <a:pt x="1801558" y="9334"/>
                  </a:lnTo>
                  <a:close/>
                </a:path>
                <a:path w="4624070" h="21589">
                  <a:moveTo>
                    <a:pt x="1912874" y="15163"/>
                  </a:moveTo>
                  <a:lnTo>
                    <a:pt x="1912632" y="14693"/>
                  </a:lnTo>
                  <a:lnTo>
                    <a:pt x="1912175" y="14465"/>
                  </a:lnTo>
                  <a:lnTo>
                    <a:pt x="1911705" y="13995"/>
                  </a:lnTo>
                  <a:lnTo>
                    <a:pt x="1911464" y="14693"/>
                  </a:lnTo>
                  <a:lnTo>
                    <a:pt x="1911007" y="15405"/>
                  </a:lnTo>
                  <a:lnTo>
                    <a:pt x="1910765" y="16103"/>
                  </a:lnTo>
                  <a:lnTo>
                    <a:pt x="1910537" y="16560"/>
                  </a:lnTo>
                  <a:lnTo>
                    <a:pt x="1911235" y="16802"/>
                  </a:lnTo>
                  <a:lnTo>
                    <a:pt x="1911705" y="17272"/>
                  </a:lnTo>
                  <a:lnTo>
                    <a:pt x="1912175" y="16560"/>
                  </a:lnTo>
                  <a:lnTo>
                    <a:pt x="1912404" y="15862"/>
                  </a:lnTo>
                  <a:lnTo>
                    <a:pt x="1912874" y="15163"/>
                  </a:lnTo>
                  <a:close/>
                </a:path>
                <a:path w="4624070" h="21589">
                  <a:moveTo>
                    <a:pt x="2060816" y="5829"/>
                  </a:moveTo>
                  <a:lnTo>
                    <a:pt x="2060359" y="5600"/>
                  </a:lnTo>
                  <a:lnTo>
                    <a:pt x="2059889" y="4902"/>
                  </a:lnTo>
                  <a:lnTo>
                    <a:pt x="2058949" y="4902"/>
                  </a:lnTo>
                  <a:lnTo>
                    <a:pt x="2057552" y="5829"/>
                  </a:lnTo>
                  <a:lnTo>
                    <a:pt x="2058720" y="6997"/>
                  </a:lnTo>
                  <a:lnTo>
                    <a:pt x="2059419" y="6527"/>
                  </a:lnTo>
                  <a:lnTo>
                    <a:pt x="2060117" y="6299"/>
                  </a:lnTo>
                  <a:lnTo>
                    <a:pt x="2060816" y="5829"/>
                  </a:lnTo>
                  <a:close/>
                </a:path>
                <a:path w="4624070" h="21589">
                  <a:moveTo>
                    <a:pt x="2178202" y="18669"/>
                  </a:moveTo>
                  <a:lnTo>
                    <a:pt x="2177275" y="17272"/>
                  </a:lnTo>
                  <a:lnTo>
                    <a:pt x="2176107" y="18427"/>
                  </a:lnTo>
                  <a:lnTo>
                    <a:pt x="2176564" y="19138"/>
                  </a:lnTo>
                  <a:lnTo>
                    <a:pt x="2176805" y="19837"/>
                  </a:lnTo>
                  <a:lnTo>
                    <a:pt x="2177275" y="20535"/>
                  </a:lnTo>
                  <a:lnTo>
                    <a:pt x="2177504" y="20066"/>
                  </a:lnTo>
                  <a:lnTo>
                    <a:pt x="2178202" y="19596"/>
                  </a:lnTo>
                  <a:lnTo>
                    <a:pt x="2178202" y="18669"/>
                  </a:lnTo>
                  <a:close/>
                </a:path>
                <a:path w="4624070" h="21589">
                  <a:moveTo>
                    <a:pt x="2198039" y="9563"/>
                  </a:moveTo>
                  <a:lnTo>
                    <a:pt x="2197811" y="8864"/>
                  </a:lnTo>
                  <a:lnTo>
                    <a:pt x="2196871" y="7467"/>
                  </a:lnTo>
                  <a:lnTo>
                    <a:pt x="2196642" y="7937"/>
                  </a:lnTo>
                  <a:lnTo>
                    <a:pt x="2195944" y="8394"/>
                  </a:lnTo>
                  <a:lnTo>
                    <a:pt x="2195944" y="9334"/>
                  </a:lnTo>
                  <a:lnTo>
                    <a:pt x="2196871" y="10731"/>
                  </a:lnTo>
                  <a:lnTo>
                    <a:pt x="2198039" y="9563"/>
                  </a:lnTo>
                  <a:close/>
                </a:path>
                <a:path w="4624070" h="21589">
                  <a:moveTo>
                    <a:pt x="2230945" y="15862"/>
                  </a:moveTo>
                  <a:lnTo>
                    <a:pt x="2230247" y="15163"/>
                  </a:lnTo>
                  <a:lnTo>
                    <a:pt x="2229307" y="14465"/>
                  </a:lnTo>
                  <a:lnTo>
                    <a:pt x="2227923" y="13284"/>
                  </a:lnTo>
                  <a:lnTo>
                    <a:pt x="2227681" y="12369"/>
                  </a:lnTo>
                  <a:lnTo>
                    <a:pt x="2227910" y="9804"/>
                  </a:lnTo>
                  <a:lnTo>
                    <a:pt x="2225103" y="12128"/>
                  </a:lnTo>
                  <a:lnTo>
                    <a:pt x="2225814" y="12827"/>
                  </a:lnTo>
                  <a:lnTo>
                    <a:pt x="2226741" y="13538"/>
                  </a:lnTo>
                  <a:lnTo>
                    <a:pt x="2228126" y="14732"/>
                  </a:lnTo>
                  <a:lnTo>
                    <a:pt x="2228380" y="15633"/>
                  </a:lnTo>
                  <a:lnTo>
                    <a:pt x="2228138" y="18199"/>
                  </a:lnTo>
                  <a:lnTo>
                    <a:pt x="2230945" y="15862"/>
                  </a:lnTo>
                  <a:close/>
                </a:path>
                <a:path w="4624070" h="21589">
                  <a:moveTo>
                    <a:pt x="2241677" y="5130"/>
                  </a:moveTo>
                  <a:lnTo>
                    <a:pt x="2240750" y="2565"/>
                  </a:lnTo>
                  <a:lnTo>
                    <a:pt x="2240978" y="0"/>
                  </a:lnTo>
                  <a:lnTo>
                    <a:pt x="2238413" y="2336"/>
                  </a:lnTo>
                  <a:lnTo>
                    <a:pt x="2239111" y="3035"/>
                  </a:lnTo>
                  <a:lnTo>
                    <a:pt x="2240038" y="3733"/>
                  </a:lnTo>
                  <a:lnTo>
                    <a:pt x="2241677" y="5130"/>
                  </a:lnTo>
                  <a:close/>
                </a:path>
                <a:path w="4624070" h="21589">
                  <a:moveTo>
                    <a:pt x="2261285" y="14935"/>
                  </a:moveTo>
                  <a:lnTo>
                    <a:pt x="2260574" y="12369"/>
                  </a:lnTo>
                  <a:lnTo>
                    <a:pt x="2260816" y="9804"/>
                  </a:lnTo>
                  <a:lnTo>
                    <a:pt x="2258009" y="12128"/>
                  </a:lnTo>
                  <a:lnTo>
                    <a:pt x="2258707" y="12827"/>
                  </a:lnTo>
                  <a:lnTo>
                    <a:pt x="2259647" y="13538"/>
                  </a:lnTo>
                  <a:lnTo>
                    <a:pt x="2261285" y="14935"/>
                  </a:lnTo>
                  <a:close/>
                </a:path>
                <a:path w="4624070" h="21589">
                  <a:moveTo>
                    <a:pt x="2309584" y="8636"/>
                  </a:moveTo>
                  <a:lnTo>
                    <a:pt x="2308415" y="7467"/>
                  </a:lnTo>
                  <a:lnTo>
                    <a:pt x="2308187" y="8166"/>
                  </a:lnTo>
                  <a:lnTo>
                    <a:pt x="2307717" y="8864"/>
                  </a:lnTo>
                  <a:lnTo>
                    <a:pt x="2307488" y="9563"/>
                  </a:lnTo>
                  <a:lnTo>
                    <a:pt x="2307247" y="10033"/>
                  </a:lnTo>
                  <a:lnTo>
                    <a:pt x="2307958" y="10261"/>
                  </a:lnTo>
                  <a:lnTo>
                    <a:pt x="2308415" y="10731"/>
                  </a:lnTo>
                  <a:lnTo>
                    <a:pt x="2308885" y="10033"/>
                  </a:lnTo>
                  <a:lnTo>
                    <a:pt x="2309114" y="9334"/>
                  </a:lnTo>
                  <a:lnTo>
                    <a:pt x="2309584" y="8636"/>
                  </a:lnTo>
                  <a:close/>
                </a:path>
                <a:path w="4624070" h="21589">
                  <a:moveTo>
                    <a:pt x="2330589" y="3962"/>
                  </a:moveTo>
                  <a:lnTo>
                    <a:pt x="2328253" y="1168"/>
                  </a:lnTo>
                  <a:lnTo>
                    <a:pt x="2327554" y="1866"/>
                  </a:lnTo>
                  <a:lnTo>
                    <a:pt x="2326856" y="2794"/>
                  </a:lnTo>
                  <a:lnTo>
                    <a:pt x="2325459" y="4432"/>
                  </a:lnTo>
                  <a:lnTo>
                    <a:pt x="2328024" y="3733"/>
                  </a:lnTo>
                  <a:lnTo>
                    <a:pt x="2330589" y="3962"/>
                  </a:lnTo>
                  <a:close/>
                </a:path>
                <a:path w="4624070" h="21589">
                  <a:moveTo>
                    <a:pt x="2499779" y="9334"/>
                  </a:moveTo>
                  <a:lnTo>
                    <a:pt x="2499080" y="8636"/>
                  </a:lnTo>
                  <a:lnTo>
                    <a:pt x="2498140" y="7937"/>
                  </a:lnTo>
                  <a:lnTo>
                    <a:pt x="2496756" y="6756"/>
                  </a:lnTo>
                  <a:lnTo>
                    <a:pt x="2496515" y="5829"/>
                  </a:lnTo>
                  <a:lnTo>
                    <a:pt x="2496743" y="3263"/>
                  </a:lnTo>
                  <a:lnTo>
                    <a:pt x="2493937" y="5600"/>
                  </a:lnTo>
                  <a:lnTo>
                    <a:pt x="2494648" y="6299"/>
                  </a:lnTo>
                  <a:lnTo>
                    <a:pt x="2495575" y="6997"/>
                  </a:lnTo>
                  <a:lnTo>
                    <a:pt x="2496959" y="8191"/>
                  </a:lnTo>
                  <a:lnTo>
                    <a:pt x="2497213" y="9093"/>
                  </a:lnTo>
                  <a:lnTo>
                    <a:pt x="2496972" y="11671"/>
                  </a:lnTo>
                  <a:lnTo>
                    <a:pt x="2499779" y="9334"/>
                  </a:lnTo>
                  <a:close/>
                </a:path>
                <a:path w="4624070" h="21589">
                  <a:moveTo>
                    <a:pt x="2500007" y="18897"/>
                  </a:moveTo>
                  <a:lnTo>
                    <a:pt x="2499309" y="18669"/>
                  </a:lnTo>
                  <a:lnTo>
                    <a:pt x="2498610" y="18199"/>
                  </a:lnTo>
                  <a:lnTo>
                    <a:pt x="2497912" y="17970"/>
                  </a:lnTo>
                  <a:lnTo>
                    <a:pt x="2497442" y="17729"/>
                  </a:lnTo>
                  <a:lnTo>
                    <a:pt x="2497213" y="18427"/>
                  </a:lnTo>
                  <a:lnTo>
                    <a:pt x="2496743" y="18897"/>
                  </a:lnTo>
                  <a:lnTo>
                    <a:pt x="2497442" y="19367"/>
                  </a:lnTo>
                  <a:lnTo>
                    <a:pt x="2498140" y="19596"/>
                  </a:lnTo>
                  <a:lnTo>
                    <a:pt x="2498839" y="20066"/>
                  </a:lnTo>
                  <a:lnTo>
                    <a:pt x="2499309" y="19596"/>
                  </a:lnTo>
                  <a:lnTo>
                    <a:pt x="2499779" y="19367"/>
                  </a:lnTo>
                  <a:lnTo>
                    <a:pt x="2500007" y="18897"/>
                  </a:lnTo>
                  <a:close/>
                </a:path>
                <a:path w="4624070" h="21589">
                  <a:moveTo>
                    <a:pt x="2771406" y="12128"/>
                  </a:moveTo>
                  <a:lnTo>
                    <a:pt x="2770479" y="10731"/>
                  </a:lnTo>
                  <a:lnTo>
                    <a:pt x="2769311" y="11899"/>
                  </a:lnTo>
                  <a:lnTo>
                    <a:pt x="2769781" y="12598"/>
                  </a:lnTo>
                  <a:lnTo>
                    <a:pt x="2770009" y="13296"/>
                  </a:lnTo>
                  <a:lnTo>
                    <a:pt x="2770479" y="13995"/>
                  </a:lnTo>
                  <a:lnTo>
                    <a:pt x="2770708" y="13538"/>
                  </a:lnTo>
                  <a:lnTo>
                    <a:pt x="2771406" y="13068"/>
                  </a:lnTo>
                  <a:lnTo>
                    <a:pt x="2771406" y="12128"/>
                  </a:lnTo>
                  <a:close/>
                </a:path>
                <a:path w="4624070" h="21589">
                  <a:moveTo>
                    <a:pt x="2814345" y="8636"/>
                  </a:moveTo>
                  <a:lnTo>
                    <a:pt x="2813177" y="7467"/>
                  </a:lnTo>
                  <a:lnTo>
                    <a:pt x="2812948" y="8166"/>
                  </a:lnTo>
                  <a:lnTo>
                    <a:pt x="2812478" y="8864"/>
                  </a:lnTo>
                  <a:lnTo>
                    <a:pt x="2812250" y="9563"/>
                  </a:lnTo>
                  <a:lnTo>
                    <a:pt x="2812021" y="10033"/>
                  </a:lnTo>
                  <a:lnTo>
                    <a:pt x="2812719" y="10261"/>
                  </a:lnTo>
                  <a:lnTo>
                    <a:pt x="2813177" y="10731"/>
                  </a:lnTo>
                  <a:lnTo>
                    <a:pt x="2813647" y="10033"/>
                  </a:lnTo>
                  <a:lnTo>
                    <a:pt x="2813888" y="9334"/>
                  </a:lnTo>
                  <a:lnTo>
                    <a:pt x="2814345" y="8636"/>
                  </a:lnTo>
                  <a:close/>
                </a:path>
                <a:path w="4624070" h="21589">
                  <a:moveTo>
                    <a:pt x="2863824" y="2565"/>
                  </a:moveTo>
                  <a:lnTo>
                    <a:pt x="2863583" y="2095"/>
                  </a:lnTo>
                  <a:lnTo>
                    <a:pt x="2863126" y="1397"/>
                  </a:lnTo>
                  <a:lnTo>
                    <a:pt x="2862656" y="1625"/>
                  </a:lnTo>
                  <a:lnTo>
                    <a:pt x="2861957" y="1625"/>
                  </a:lnTo>
                  <a:lnTo>
                    <a:pt x="2860560" y="2565"/>
                  </a:lnTo>
                  <a:lnTo>
                    <a:pt x="2861018" y="2794"/>
                  </a:lnTo>
                  <a:lnTo>
                    <a:pt x="2861487" y="3492"/>
                  </a:lnTo>
                  <a:lnTo>
                    <a:pt x="2862427" y="3492"/>
                  </a:lnTo>
                  <a:lnTo>
                    <a:pt x="2863824" y="2565"/>
                  </a:lnTo>
                  <a:close/>
                </a:path>
                <a:path w="4624070" h="21589">
                  <a:moveTo>
                    <a:pt x="3004070" y="2336"/>
                  </a:moveTo>
                  <a:lnTo>
                    <a:pt x="3003143" y="927"/>
                  </a:lnTo>
                  <a:lnTo>
                    <a:pt x="3002902" y="1168"/>
                  </a:lnTo>
                  <a:lnTo>
                    <a:pt x="3002203" y="1625"/>
                  </a:lnTo>
                  <a:lnTo>
                    <a:pt x="3002203" y="2794"/>
                  </a:lnTo>
                  <a:lnTo>
                    <a:pt x="3003143" y="4203"/>
                  </a:lnTo>
                  <a:lnTo>
                    <a:pt x="3003372" y="3733"/>
                  </a:lnTo>
                  <a:lnTo>
                    <a:pt x="3004070" y="3263"/>
                  </a:lnTo>
                  <a:lnTo>
                    <a:pt x="3004070" y="2336"/>
                  </a:lnTo>
                  <a:close/>
                </a:path>
                <a:path w="4624070" h="21589">
                  <a:moveTo>
                    <a:pt x="3079686" y="6299"/>
                  </a:moveTo>
                  <a:lnTo>
                    <a:pt x="3079445" y="5600"/>
                  </a:lnTo>
                  <a:lnTo>
                    <a:pt x="3078518" y="4203"/>
                  </a:lnTo>
                  <a:lnTo>
                    <a:pt x="3078276" y="4660"/>
                  </a:lnTo>
                  <a:lnTo>
                    <a:pt x="3077578" y="5130"/>
                  </a:lnTo>
                  <a:lnTo>
                    <a:pt x="3077578" y="6070"/>
                  </a:lnTo>
                  <a:lnTo>
                    <a:pt x="3078518" y="7467"/>
                  </a:lnTo>
                  <a:lnTo>
                    <a:pt x="3079686" y="6299"/>
                  </a:lnTo>
                  <a:close/>
                </a:path>
                <a:path w="4624070" h="21589">
                  <a:moveTo>
                    <a:pt x="3116326" y="5829"/>
                  </a:moveTo>
                  <a:lnTo>
                    <a:pt x="3115157" y="4660"/>
                  </a:lnTo>
                  <a:lnTo>
                    <a:pt x="3114459" y="4902"/>
                  </a:lnTo>
                  <a:lnTo>
                    <a:pt x="3113049" y="5829"/>
                  </a:lnTo>
                  <a:lnTo>
                    <a:pt x="3113519" y="6070"/>
                  </a:lnTo>
                  <a:lnTo>
                    <a:pt x="3113989" y="6769"/>
                  </a:lnTo>
                  <a:lnTo>
                    <a:pt x="3114916" y="6769"/>
                  </a:lnTo>
                  <a:lnTo>
                    <a:pt x="3116326" y="5829"/>
                  </a:lnTo>
                  <a:close/>
                </a:path>
                <a:path w="4624070" h="21589">
                  <a:moveTo>
                    <a:pt x="3513734" y="469"/>
                  </a:moveTo>
                  <a:lnTo>
                    <a:pt x="3511169" y="1168"/>
                  </a:lnTo>
                  <a:lnTo>
                    <a:pt x="3508832" y="927"/>
                  </a:lnTo>
                  <a:lnTo>
                    <a:pt x="3510940" y="3733"/>
                  </a:lnTo>
                  <a:lnTo>
                    <a:pt x="3511639" y="3035"/>
                  </a:lnTo>
                  <a:lnTo>
                    <a:pt x="3512337" y="2095"/>
                  </a:lnTo>
                  <a:lnTo>
                    <a:pt x="3513734" y="469"/>
                  </a:lnTo>
                  <a:close/>
                </a:path>
                <a:path w="4624070" h="21589">
                  <a:moveTo>
                    <a:pt x="3577907" y="11430"/>
                  </a:moveTo>
                  <a:lnTo>
                    <a:pt x="3577209" y="11201"/>
                  </a:lnTo>
                  <a:lnTo>
                    <a:pt x="3576739" y="10731"/>
                  </a:lnTo>
                  <a:lnTo>
                    <a:pt x="3576282" y="11430"/>
                  </a:lnTo>
                  <a:lnTo>
                    <a:pt x="3576040" y="12128"/>
                  </a:lnTo>
                  <a:lnTo>
                    <a:pt x="3575583" y="12827"/>
                  </a:lnTo>
                  <a:lnTo>
                    <a:pt x="3576040" y="13296"/>
                  </a:lnTo>
                  <a:lnTo>
                    <a:pt x="3576510" y="13538"/>
                  </a:lnTo>
                  <a:lnTo>
                    <a:pt x="3576739" y="13995"/>
                  </a:lnTo>
                  <a:lnTo>
                    <a:pt x="3576980" y="13296"/>
                  </a:lnTo>
                  <a:lnTo>
                    <a:pt x="3577450" y="12598"/>
                  </a:lnTo>
                  <a:lnTo>
                    <a:pt x="3577679" y="11899"/>
                  </a:lnTo>
                  <a:lnTo>
                    <a:pt x="3577907" y="11430"/>
                  </a:lnTo>
                  <a:close/>
                </a:path>
                <a:path w="4624070" h="21589">
                  <a:moveTo>
                    <a:pt x="3636949" y="9563"/>
                  </a:moveTo>
                  <a:lnTo>
                    <a:pt x="3636480" y="8864"/>
                  </a:lnTo>
                  <a:lnTo>
                    <a:pt x="3636251" y="8166"/>
                  </a:lnTo>
                  <a:lnTo>
                    <a:pt x="3635781" y="7467"/>
                  </a:lnTo>
                  <a:lnTo>
                    <a:pt x="3635552" y="7937"/>
                  </a:lnTo>
                  <a:lnTo>
                    <a:pt x="3634854" y="8394"/>
                  </a:lnTo>
                  <a:lnTo>
                    <a:pt x="3634854" y="9334"/>
                  </a:lnTo>
                  <a:lnTo>
                    <a:pt x="3635781" y="10731"/>
                  </a:lnTo>
                  <a:lnTo>
                    <a:pt x="3636949" y="9563"/>
                  </a:lnTo>
                  <a:close/>
                </a:path>
                <a:path w="4624070" h="21589">
                  <a:moveTo>
                    <a:pt x="4161790" y="18897"/>
                  </a:moveTo>
                  <a:lnTo>
                    <a:pt x="4161091" y="18669"/>
                  </a:lnTo>
                  <a:lnTo>
                    <a:pt x="4160380" y="18199"/>
                  </a:lnTo>
                  <a:lnTo>
                    <a:pt x="4159681" y="17970"/>
                  </a:lnTo>
                  <a:lnTo>
                    <a:pt x="4159224" y="17729"/>
                  </a:lnTo>
                  <a:lnTo>
                    <a:pt x="4158983" y="18427"/>
                  </a:lnTo>
                  <a:lnTo>
                    <a:pt x="4158513" y="18897"/>
                  </a:lnTo>
                  <a:lnTo>
                    <a:pt x="4159224" y="19367"/>
                  </a:lnTo>
                  <a:lnTo>
                    <a:pt x="4159923" y="19596"/>
                  </a:lnTo>
                  <a:lnTo>
                    <a:pt x="4160621" y="20066"/>
                  </a:lnTo>
                  <a:lnTo>
                    <a:pt x="4161078" y="19596"/>
                  </a:lnTo>
                  <a:lnTo>
                    <a:pt x="4161548" y="19367"/>
                  </a:lnTo>
                  <a:lnTo>
                    <a:pt x="4161790" y="18897"/>
                  </a:lnTo>
                  <a:close/>
                </a:path>
                <a:path w="4624070" h="21589">
                  <a:moveTo>
                    <a:pt x="4285932" y="8636"/>
                  </a:moveTo>
                  <a:lnTo>
                    <a:pt x="4284764" y="7467"/>
                  </a:lnTo>
                  <a:lnTo>
                    <a:pt x="4284535" y="8166"/>
                  </a:lnTo>
                  <a:lnTo>
                    <a:pt x="4284065" y="8864"/>
                  </a:lnTo>
                  <a:lnTo>
                    <a:pt x="4283837" y="9563"/>
                  </a:lnTo>
                  <a:lnTo>
                    <a:pt x="4283595" y="10033"/>
                  </a:lnTo>
                  <a:lnTo>
                    <a:pt x="4284294" y="10261"/>
                  </a:lnTo>
                  <a:lnTo>
                    <a:pt x="4284764" y="10731"/>
                  </a:lnTo>
                  <a:lnTo>
                    <a:pt x="4285234" y="10033"/>
                  </a:lnTo>
                  <a:lnTo>
                    <a:pt x="4285462" y="9334"/>
                  </a:lnTo>
                  <a:lnTo>
                    <a:pt x="4285932" y="8636"/>
                  </a:lnTo>
                  <a:close/>
                </a:path>
                <a:path w="4624070" h="21589">
                  <a:moveTo>
                    <a:pt x="4286402" y="18897"/>
                  </a:moveTo>
                  <a:lnTo>
                    <a:pt x="4285704" y="18669"/>
                  </a:lnTo>
                  <a:lnTo>
                    <a:pt x="4285005" y="18199"/>
                  </a:lnTo>
                  <a:lnTo>
                    <a:pt x="4284307" y="17970"/>
                  </a:lnTo>
                  <a:lnTo>
                    <a:pt x="4283837" y="17729"/>
                  </a:lnTo>
                  <a:lnTo>
                    <a:pt x="4283595" y="18427"/>
                  </a:lnTo>
                  <a:lnTo>
                    <a:pt x="4283138" y="18897"/>
                  </a:lnTo>
                  <a:lnTo>
                    <a:pt x="4283837" y="19367"/>
                  </a:lnTo>
                  <a:lnTo>
                    <a:pt x="4284535" y="19596"/>
                  </a:lnTo>
                  <a:lnTo>
                    <a:pt x="4285234" y="20066"/>
                  </a:lnTo>
                  <a:lnTo>
                    <a:pt x="4286402" y="18897"/>
                  </a:lnTo>
                  <a:close/>
                </a:path>
                <a:path w="4624070" h="21589">
                  <a:moveTo>
                    <a:pt x="4355236" y="18897"/>
                  </a:moveTo>
                  <a:lnTo>
                    <a:pt x="4354779" y="18427"/>
                  </a:lnTo>
                  <a:lnTo>
                    <a:pt x="4354309" y="17729"/>
                  </a:lnTo>
                  <a:lnTo>
                    <a:pt x="4354080" y="17970"/>
                  </a:lnTo>
                  <a:lnTo>
                    <a:pt x="4353369" y="17970"/>
                  </a:lnTo>
                  <a:lnTo>
                    <a:pt x="4351972" y="18897"/>
                  </a:lnTo>
                  <a:lnTo>
                    <a:pt x="4352442" y="19138"/>
                  </a:lnTo>
                  <a:lnTo>
                    <a:pt x="4352912" y="19837"/>
                  </a:lnTo>
                  <a:lnTo>
                    <a:pt x="4353839" y="19837"/>
                  </a:lnTo>
                  <a:lnTo>
                    <a:pt x="4355236" y="18897"/>
                  </a:lnTo>
                  <a:close/>
                </a:path>
                <a:path w="4624070" h="21589">
                  <a:moveTo>
                    <a:pt x="4382313" y="3962"/>
                  </a:moveTo>
                  <a:lnTo>
                    <a:pt x="4379976" y="1168"/>
                  </a:lnTo>
                  <a:lnTo>
                    <a:pt x="4379277" y="1866"/>
                  </a:lnTo>
                  <a:lnTo>
                    <a:pt x="4378579" y="2794"/>
                  </a:lnTo>
                  <a:lnTo>
                    <a:pt x="4377385" y="4191"/>
                  </a:lnTo>
                  <a:lnTo>
                    <a:pt x="4376483" y="4432"/>
                  </a:lnTo>
                  <a:lnTo>
                    <a:pt x="4373905" y="4203"/>
                  </a:lnTo>
                  <a:lnTo>
                    <a:pt x="4376242" y="6997"/>
                  </a:lnTo>
                  <a:lnTo>
                    <a:pt x="4376940" y="6299"/>
                  </a:lnTo>
                  <a:lnTo>
                    <a:pt x="4377639" y="5359"/>
                  </a:lnTo>
                  <a:lnTo>
                    <a:pt x="4378820" y="3987"/>
                  </a:lnTo>
                  <a:lnTo>
                    <a:pt x="4379747" y="3733"/>
                  </a:lnTo>
                  <a:lnTo>
                    <a:pt x="4382313" y="3962"/>
                  </a:lnTo>
                  <a:close/>
                </a:path>
                <a:path w="4624070" h="21589">
                  <a:moveTo>
                    <a:pt x="4439958" y="15862"/>
                  </a:moveTo>
                  <a:lnTo>
                    <a:pt x="4439247" y="15163"/>
                  </a:lnTo>
                  <a:lnTo>
                    <a:pt x="4438320" y="14465"/>
                  </a:lnTo>
                  <a:lnTo>
                    <a:pt x="4436681" y="13068"/>
                  </a:lnTo>
                  <a:lnTo>
                    <a:pt x="4437621" y="15633"/>
                  </a:lnTo>
                  <a:lnTo>
                    <a:pt x="4437380" y="18199"/>
                  </a:lnTo>
                  <a:lnTo>
                    <a:pt x="4439958" y="15862"/>
                  </a:lnTo>
                  <a:close/>
                </a:path>
                <a:path w="4624070" h="21589">
                  <a:moveTo>
                    <a:pt x="4456760" y="15633"/>
                  </a:moveTo>
                  <a:lnTo>
                    <a:pt x="4456049" y="15405"/>
                  </a:lnTo>
                  <a:lnTo>
                    <a:pt x="4455350" y="14935"/>
                  </a:lnTo>
                  <a:lnTo>
                    <a:pt x="4454652" y="14693"/>
                  </a:lnTo>
                  <a:lnTo>
                    <a:pt x="4454182" y="14465"/>
                  </a:lnTo>
                  <a:lnTo>
                    <a:pt x="4453953" y="15163"/>
                  </a:lnTo>
                  <a:lnTo>
                    <a:pt x="4453483" y="15633"/>
                  </a:lnTo>
                  <a:lnTo>
                    <a:pt x="4454182" y="16103"/>
                  </a:lnTo>
                  <a:lnTo>
                    <a:pt x="4454893" y="16332"/>
                  </a:lnTo>
                  <a:lnTo>
                    <a:pt x="4455592" y="16802"/>
                  </a:lnTo>
                  <a:lnTo>
                    <a:pt x="4456049" y="16332"/>
                  </a:lnTo>
                  <a:lnTo>
                    <a:pt x="4456519" y="16103"/>
                  </a:lnTo>
                  <a:lnTo>
                    <a:pt x="4456760" y="15633"/>
                  </a:lnTo>
                  <a:close/>
                </a:path>
                <a:path w="4624070" h="21589">
                  <a:moveTo>
                    <a:pt x="4482427" y="12128"/>
                  </a:moveTo>
                  <a:lnTo>
                    <a:pt x="4481487" y="10731"/>
                  </a:lnTo>
                  <a:lnTo>
                    <a:pt x="4480318" y="11899"/>
                  </a:lnTo>
                  <a:lnTo>
                    <a:pt x="4480560" y="12598"/>
                  </a:lnTo>
                  <a:lnTo>
                    <a:pt x="4481487" y="13995"/>
                  </a:lnTo>
                  <a:lnTo>
                    <a:pt x="4481728" y="13538"/>
                  </a:lnTo>
                  <a:lnTo>
                    <a:pt x="4482427" y="13068"/>
                  </a:lnTo>
                  <a:lnTo>
                    <a:pt x="4482427" y="12128"/>
                  </a:lnTo>
                  <a:close/>
                </a:path>
                <a:path w="4624070" h="21589">
                  <a:moveTo>
                    <a:pt x="4502264" y="9563"/>
                  </a:moveTo>
                  <a:lnTo>
                    <a:pt x="4501794" y="8864"/>
                  </a:lnTo>
                  <a:lnTo>
                    <a:pt x="4501566" y="8166"/>
                  </a:lnTo>
                  <a:lnTo>
                    <a:pt x="4501096" y="7467"/>
                  </a:lnTo>
                  <a:lnTo>
                    <a:pt x="4500854" y="7937"/>
                  </a:lnTo>
                  <a:lnTo>
                    <a:pt x="4500156" y="8394"/>
                  </a:lnTo>
                  <a:lnTo>
                    <a:pt x="4500156" y="9334"/>
                  </a:lnTo>
                  <a:lnTo>
                    <a:pt x="4501096" y="10731"/>
                  </a:lnTo>
                  <a:lnTo>
                    <a:pt x="4502264" y="9563"/>
                  </a:lnTo>
                  <a:close/>
                </a:path>
                <a:path w="4624070" h="21589">
                  <a:moveTo>
                    <a:pt x="4508792" y="18427"/>
                  </a:moveTo>
                  <a:lnTo>
                    <a:pt x="4507623" y="17272"/>
                  </a:lnTo>
                  <a:lnTo>
                    <a:pt x="4507395" y="17970"/>
                  </a:lnTo>
                  <a:lnTo>
                    <a:pt x="4506925" y="18669"/>
                  </a:lnTo>
                  <a:lnTo>
                    <a:pt x="4506696" y="19367"/>
                  </a:lnTo>
                  <a:lnTo>
                    <a:pt x="4506455" y="19837"/>
                  </a:lnTo>
                  <a:lnTo>
                    <a:pt x="4507166" y="20066"/>
                  </a:lnTo>
                  <a:lnTo>
                    <a:pt x="4507623" y="20535"/>
                  </a:lnTo>
                  <a:lnTo>
                    <a:pt x="4508093" y="19837"/>
                  </a:lnTo>
                  <a:lnTo>
                    <a:pt x="4508322" y="19138"/>
                  </a:lnTo>
                  <a:lnTo>
                    <a:pt x="4508792" y="18427"/>
                  </a:lnTo>
                  <a:close/>
                </a:path>
                <a:path w="4624070" h="21589">
                  <a:moveTo>
                    <a:pt x="4531665" y="18427"/>
                  </a:moveTo>
                  <a:lnTo>
                    <a:pt x="4530496" y="17272"/>
                  </a:lnTo>
                  <a:lnTo>
                    <a:pt x="4530268" y="17970"/>
                  </a:lnTo>
                  <a:lnTo>
                    <a:pt x="4529798" y="18669"/>
                  </a:lnTo>
                  <a:lnTo>
                    <a:pt x="4529569" y="19367"/>
                  </a:lnTo>
                  <a:lnTo>
                    <a:pt x="4529328" y="19837"/>
                  </a:lnTo>
                  <a:lnTo>
                    <a:pt x="4530026" y="20066"/>
                  </a:lnTo>
                  <a:lnTo>
                    <a:pt x="4530496" y="20535"/>
                  </a:lnTo>
                  <a:lnTo>
                    <a:pt x="4530966" y="19837"/>
                  </a:lnTo>
                  <a:lnTo>
                    <a:pt x="4531195" y="19138"/>
                  </a:lnTo>
                  <a:lnTo>
                    <a:pt x="4531665" y="18427"/>
                  </a:lnTo>
                  <a:close/>
                </a:path>
                <a:path w="4624070" h="21589">
                  <a:moveTo>
                    <a:pt x="4624070" y="15633"/>
                  </a:moveTo>
                  <a:lnTo>
                    <a:pt x="4623371" y="15405"/>
                  </a:lnTo>
                  <a:lnTo>
                    <a:pt x="4622673" y="14935"/>
                  </a:lnTo>
                  <a:lnTo>
                    <a:pt x="4621974" y="14693"/>
                  </a:lnTo>
                  <a:lnTo>
                    <a:pt x="4621504" y="14465"/>
                  </a:lnTo>
                  <a:lnTo>
                    <a:pt x="4621276" y="15163"/>
                  </a:lnTo>
                  <a:lnTo>
                    <a:pt x="4620806" y="15633"/>
                  </a:lnTo>
                  <a:lnTo>
                    <a:pt x="4621504" y="16103"/>
                  </a:lnTo>
                  <a:lnTo>
                    <a:pt x="4622203" y="16332"/>
                  </a:lnTo>
                  <a:lnTo>
                    <a:pt x="4622914" y="16802"/>
                  </a:lnTo>
                  <a:lnTo>
                    <a:pt x="4623143" y="16332"/>
                  </a:lnTo>
                  <a:lnTo>
                    <a:pt x="4623613" y="16103"/>
                  </a:lnTo>
                  <a:lnTo>
                    <a:pt x="4624070" y="1563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40" name="object 140"/>
            <p:cNvSpPr/>
            <p:nvPr/>
          </p:nvSpPr>
          <p:spPr>
            <a:xfrm>
              <a:off x="1111859" y="3830725"/>
              <a:ext cx="4585335" cy="30480"/>
            </a:xfrm>
            <a:custGeom>
              <a:avLst/>
              <a:gdLst/>
              <a:ahLst/>
              <a:cxnLst/>
              <a:rect l="l" t="t" r="r" b="b"/>
              <a:pathLst>
                <a:path w="4585335" h="30479">
                  <a:moveTo>
                    <a:pt x="6057" y="8394"/>
                  </a:moveTo>
                  <a:lnTo>
                    <a:pt x="5359" y="7696"/>
                  </a:lnTo>
                  <a:lnTo>
                    <a:pt x="4432" y="6997"/>
                  </a:lnTo>
                  <a:lnTo>
                    <a:pt x="3263" y="6007"/>
                  </a:lnTo>
                  <a:lnTo>
                    <a:pt x="3263" y="4191"/>
                  </a:lnTo>
                  <a:lnTo>
                    <a:pt x="2324" y="3263"/>
                  </a:lnTo>
                  <a:lnTo>
                    <a:pt x="0" y="3263"/>
                  </a:lnTo>
                  <a:lnTo>
                    <a:pt x="0" y="5600"/>
                  </a:lnTo>
                  <a:lnTo>
                    <a:pt x="927" y="6527"/>
                  </a:lnTo>
                  <a:lnTo>
                    <a:pt x="3035" y="6527"/>
                  </a:lnTo>
                  <a:lnTo>
                    <a:pt x="3492" y="8166"/>
                  </a:lnTo>
                  <a:lnTo>
                    <a:pt x="3263" y="10731"/>
                  </a:lnTo>
                  <a:lnTo>
                    <a:pt x="6057" y="8394"/>
                  </a:lnTo>
                  <a:close/>
                </a:path>
                <a:path w="4585335" h="30479">
                  <a:moveTo>
                    <a:pt x="32194" y="10960"/>
                  </a:moveTo>
                  <a:lnTo>
                    <a:pt x="31038" y="9791"/>
                  </a:lnTo>
                  <a:lnTo>
                    <a:pt x="30797" y="10490"/>
                  </a:lnTo>
                  <a:lnTo>
                    <a:pt x="30327" y="11201"/>
                  </a:lnTo>
                  <a:lnTo>
                    <a:pt x="30099" y="11899"/>
                  </a:lnTo>
                  <a:lnTo>
                    <a:pt x="29870" y="12357"/>
                  </a:lnTo>
                  <a:lnTo>
                    <a:pt x="30568" y="12598"/>
                  </a:lnTo>
                  <a:lnTo>
                    <a:pt x="31038" y="13068"/>
                  </a:lnTo>
                  <a:lnTo>
                    <a:pt x="31496" y="12357"/>
                  </a:lnTo>
                  <a:lnTo>
                    <a:pt x="31737" y="11658"/>
                  </a:lnTo>
                  <a:lnTo>
                    <a:pt x="32194" y="10960"/>
                  </a:lnTo>
                  <a:close/>
                </a:path>
                <a:path w="4585335" h="30479">
                  <a:moveTo>
                    <a:pt x="117843" y="4889"/>
                  </a:moveTo>
                  <a:lnTo>
                    <a:pt x="116674" y="3733"/>
                  </a:lnTo>
                  <a:lnTo>
                    <a:pt x="115976" y="4191"/>
                  </a:lnTo>
                  <a:lnTo>
                    <a:pt x="115277" y="4432"/>
                  </a:lnTo>
                  <a:lnTo>
                    <a:pt x="114579" y="4889"/>
                  </a:lnTo>
                  <a:lnTo>
                    <a:pt x="115049" y="5130"/>
                  </a:lnTo>
                  <a:lnTo>
                    <a:pt x="115506" y="5829"/>
                  </a:lnTo>
                  <a:lnTo>
                    <a:pt x="116446" y="5829"/>
                  </a:lnTo>
                  <a:lnTo>
                    <a:pt x="117843" y="4889"/>
                  </a:lnTo>
                  <a:close/>
                </a:path>
                <a:path w="4585335" h="30479">
                  <a:moveTo>
                    <a:pt x="166611" y="11658"/>
                  </a:moveTo>
                  <a:lnTo>
                    <a:pt x="165912" y="10960"/>
                  </a:lnTo>
                  <a:lnTo>
                    <a:pt x="164985" y="10261"/>
                  </a:lnTo>
                  <a:lnTo>
                    <a:pt x="163906" y="9347"/>
                  </a:lnTo>
                  <a:lnTo>
                    <a:pt x="163588" y="8166"/>
                  </a:lnTo>
                  <a:lnTo>
                    <a:pt x="163817" y="5600"/>
                  </a:lnTo>
                  <a:lnTo>
                    <a:pt x="161010" y="7924"/>
                  </a:lnTo>
                  <a:lnTo>
                    <a:pt x="161721" y="8623"/>
                  </a:lnTo>
                  <a:lnTo>
                    <a:pt x="162648" y="9334"/>
                  </a:lnTo>
                  <a:lnTo>
                    <a:pt x="163906" y="10426"/>
                  </a:lnTo>
                  <a:lnTo>
                    <a:pt x="164287" y="11430"/>
                  </a:lnTo>
                  <a:lnTo>
                    <a:pt x="164045" y="13995"/>
                  </a:lnTo>
                  <a:lnTo>
                    <a:pt x="166611" y="11658"/>
                  </a:lnTo>
                  <a:close/>
                </a:path>
                <a:path w="4585335" h="30479">
                  <a:moveTo>
                    <a:pt x="277926" y="11201"/>
                  </a:moveTo>
                  <a:lnTo>
                    <a:pt x="276999" y="9791"/>
                  </a:lnTo>
                  <a:lnTo>
                    <a:pt x="276529" y="10261"/>
                  </a:lnTo>
                  <a:lnTo>
                    <a:pt x="275831" y="10731"/>
                  </a:lnTo>
                  <a:lnTo>
                    <a:pt x="276059" y="10960"/>
                  </a:lnTo>
                  <a:lnTo>
                    <a:pt x="276059" y="11658"/>
                  </a:lnTo>
                  <a:lnTo>
                    <a:pt x="276999" y="13068"/>
                  </a:lnTo>
                  <a:lnTo>
                    <a:pt x="277228" y="12598"/>
                  </a:lnTo>
                  <a:lnTo>
                    <a:pt x="277926" y="12128"/>
                  </a:lnTo>
                  <a:lnTo>
                    <a:pt x="277926" y="11201"/>
                  </a:lnTo>
                  <a:close/>
                </a:path>
                <a:path w="4585335" h="30479">
                  <a:moveTo>
                    <a:pt x="327634" y="4889"/>
                  </a:moveTo>
                  <a:lnTo>
                    <a:pt x="326936" y="4432"/>
                  </a:lnTo>
                  <a:lnTo>
                    <a:pt x="326237" y="4191"/>
                  </a:lnTo>
                  <a:lnTo>
                    <a:pt x="325539" y="3733"/>
                  </a:lnTo>
                  <a:lnTo>
                    <a:pt x="325069" y="4191"/>
                  </a:lnTo>
                  <a:lnTo>
                    <a:pt x="324840" y="4660"/>
                  </a:lnTo>
                  <a:lnTo>
                    <a:pt x="324370" y="4889"/>
                  </a:lnTo>
                  <a:lnTo>
                    <a:pt x="325069" y="5130"/>
                  </a:lnTo>
                  <a:lnTo>
                    <a:pt x="325767" y="5600"/>
                  </a:lnTo>
                  <a:lnTo>
                    <a:pt x="326466" y="5829"/>
                  </a:lnTo>
                  <a:lnTo>
                    <a:pt x="326936" y="6057"/>
                  </a:lnTo>
                  <a:lnTo>
                    <a:pt x="327164" y="5359"/>
                  </a:lnTo>
                  <a:lnTo>
                    <a:pt x="327634" y="4889"/>
                  </a:lnTo>
                  <a:close/>
                </a:path>
                <a:path w="4585335" h="30479">
                  <a:moveTo>
                    <a:pt x="331368" y="13995"/>
                  </a:moveTo>
                  <a:lnTo>
                    <a:pt x="330669" y="11430"/>
                  </a:lnTo>
                  <a:lnTo>
                    <a:pt x="330898" y="8864"/>
                  </a:lnTo>
                  <a:lnTo>
                    <a:pt x="328104" y="11201"/>
                  </a:lnTo>
                  <a:lnTo>
                    <a:pt x="328803" y="11899"/>
                  </a:lnTo>
                  <a:lnTo>
                    <a:pt x="329742" y="12598"/>
                  </a:lnTo>
                  <a:lnTo>
                    <a:pt x="331368" y="13995"/>
                  </a:lnTo>
                  <a:close/>
                </a:path>
                <a:path w="4585335" h="30479">
                  <a:moveTo>
                    <a:pt x="341172" y="30327"/>
                  </a:moveTo>
                  <a:lnTo>
                    <a:pt x="340474" y="27762"/>
                  </a:lnTo>
                  <a:lnTo>
                    <a:pt x="340702" y="25425"/>
                  </a:lnTo>
                  <a:lnTo>
                    <a:pt x="337908" y="27533"/>
                  </a:lnTo>
                  <a:lnTo>
                    <a:pt x="338607" y="28232"/>
                  </a:lnTo>
                  <a:lnTo>
                    <a:pt x="339534" y="28930"/>
                  </a:lnTo>
                  <a:lnTo>
                    <a:pt x="341172" y="30327"/>
                  </a:lnTo>
                  <a:close/>
                </a:path>
                <a:path w="4585335" h="30479">
                  <a:moveTo>
                    <a:pt x="359841" y="7924"/>
                  </a:moveTo>
                  <a:lnTo>
                    <a:pt x="358902" y="6527"/>
                  </a:lnTo>
                  <a:lnTo>
                    <a:pt x="357746" y="7696"/>
                  </a:lnTo>
                  <a:lnTo>
                    <a:pt x="357974" y="8394"/>
                  </a:lnTo>
                  <a:lnTo>
                    <a:pt x="358902" y="9791"/>
                  </a:lnTo>
                  <a:lnTo>
                    <a:pt x="359143" y="9334"/>
                  </a:lnTo>
                  <a:lnTo>
                    <a:pt x="359841" y="8864"/>
                  </a:lnTo>
                  <a:lnTo>
                    <a:pt x="359841" y="7924"/>
                  </a:lnTo>
                  <a:close/>
                </a:path>
                <a:path w="4585335" h="30479">
                  <a:moveTo>
                    <a:pt x="373138" y="17030"/>
                  </a:moveTo>
                  <a:lnTo>
                    <a:pt x="372440" y="16802"/>
                  </a:lnTo>
                  <a:lnTo>
                    <a:pt x="371970" y="16332"/>
                  </a:lnTo>
                  <a:lnTo>
                    <a:pt x="371513" y="17030"/>
                  </a:lnTo>
                  <a:lnTo>
                    <a:pt x="371271" y="17729"/>
                  </a:lnTo>
                  <a:lnTo>
                    <a:pt x="370814" y="18427"/>
                  </a:lnTo>
                  <a:lnTo>
                    <a:pt x="371271" y="18897"/>
                  </a:lnTo>
                  <a:lnTo>
                    <a:pt x="371513" y="19367"/>
                  </a:lnTo>
                  <a:lnTo>
                    <a:pt x="371970" y="19596"/>
                  </a:lnTo>
                  <a:lnTo>
                    <a:pt x="372211" y="18897"/>
                  </a:lnTo>
                  <a:lnTo>
                    <a:pt x="372681" y="18199"/>
                  </a:lnTo>
                  <a:lnTo>
                    <a:pt x="372910" y="17500"/>
                  </a:lnTo>
                  <a:lnTo>
                    <a:pt x="373138" y="17030"/>
                  </a:lnTo>
                  <a:close/>
                </a:path>
                <a:path w="4585335" h="30479">
                  <a:moveTo>
                    <a:pt x="380149" y="24498"/>
                  </a:moveTo>
                  <a:lnTo>
                    <a:pt x="379437" y="24269"/>
                  </a:lnTo>
                  <a:lnTo>
                    <a:pt x="378739" y="23799"/>
                  </a:lnTo>
                  <a:lnTo>
                    <a:pt x="378040" y="23558"/>
                  </a:lnTo>
                  <a:lnTo>
                    <a:pt x="377571" y="23329"/>
                  </a:lnTo>
                  <a:lnTo>
                    <a:pt x="377342" y="24028"/>
                  </a:lnTo>
                  <a:lnTo>
                    <a:pt x="376872" y="24498"/>
                  </a:lnTo>
                  <a:lnTo>
                    <a:pt x="377571" y="24968"/>
                  </a:lnTo>
                  <a:lnTo>
                    <a:pt x="378282" y="25196"/>
                  </a:lnTo>
                  <a:lnTo>
                    <a:pt x="378980" y="25666"/>
                  </a:lnTo>
                  <a:lnTo>
                    <a:pt x="380149" y="24498"/>
                  </a:lnTo>
                  <a:close/>
                </a:path>
                <a:path w="4585335" h="30479">
                  <a:moveTo>
                    <a:pt x="383413" y="17957"/>
                  </a:moveTo>
                  <a:lnTo>
                    <a:pt x="382714" y="17729"/>
                  </a:lnTo>
                  <a:lnTo>
                    <a:pt x="382016" y="17259"/>
                  </a:lnTo>
                  <a:lnTo>
                    <a:pt x="381304" y="17030"/>
                  </a:lnTo>
                  <a:lnTo>
                    <a:pt x="380847" y="16802"/>
                  </a:lnTo>
                  <a:lnTo>
                    <a:pt x="380606" y="17500"/>
                  </a:lnTo>
                  <a:lnTo>
                    <a:pt x="380149" y="17957"/>
                  </a:lnTo>
                  <a:lnTo>
                    <a:pt x="380847" y="18427"/>
                  </a:lnTo>
                  <a:lnTo>
                    <a:pt x="381546" y="18669"/>
                  </a:lnTo>
                  <a:lnTo>
                    <a:pt x="382244" y="19126"/>
                  </a:lnTo>
                  <a:lnTo>
                    <a:pt x="382714" y="18669"/>
                  </a:lnTo>
                  <a:lnTo>
                    <a:pt x="383171" y="18427"/>
                  </a:lnTo>
                  <a:lnTo>
                    <a:pt x="383413" y="17957"/>
                  </a:lnTo>
                  <a:close/>
                </a:path>
                <a:path w="4585335" h="30479">
                  <a:moveTo>
                    <a:pt x="386207" y="28232"/>
                  </a:moveTo>
                  <a:lnTo>
                    <a:pt x="385749" y="27533"/>
                  </a:lnTo>
                  <a:lnTo>
                    <a:pt x="385508" y="26835"/>
                  </a:lnTo>
                  <a:lnTo>
                    <a:pt x="385038" y="26136"/>
                  </a:lnTo>
                  <a:lnTo>
                    <a:pt x="384810" y="26593"/>
                  </a:lnTo>
                  <a:lnTo>
                    <a:pt x="384111" y="27063"/>
                  </a:lnTo>
                  <a:lnTo>
                    <a:pt x="384111" y="28003"/>
                  </a:lnTo>
                  <a:lnTo>
                    <a:pt x="385038" y="29400"/>
                  </a:lnTo>
                  <a:lnTo>
                    <a:pt x="386207" y="28232"/>
                  </a:lnTo>
                  <a:close/>
                </a:path>
                <a:path w="4585335" h="30479">
                  <a:moveTo>
                    <a:pt x="422376" y="10490"/>
                  </a:moveTo>
                  <a:lnTo>
                    <a:pt x="421678" y="10261"/>
                  </a:lnTo>
                  <a:lnTo>
                    <a:pt x="421220" y="9791"/>
                  </a:lnTo>
                  <a:lnTo>
                    <a:pt x="420751" y="10490"/>
                  </a:lnTo>
                  <a:lnTo>
                    <a:pt x="420509" y="11201"/>
                  </a:lnTo>
                  <a:lnTo>
                    <a:pt x="420052" y="11899"/>
                  </a:lnTo>
                  <a:lnTo>
                    <a:pt x="420281" y="12357"/>
                  </a:lnTo>
                  <a:lnTo>
                    <a:pt x="420751" y="12827"/>
                  </a:lnTo>
                  <a:lnTo>
                    <a:pt x="421220" y="13068"/>
                  </a:lnTo>
                  <a:lnTo>
                    <a:pt x="421449" y="12357"/>
                  </a:lnTo>
                  <a:lnTo>
                    <a:pt x="421919" y="11658"/>
                  </a:lnTo>
                  <a:lnTo>
                    <a:pt x="422148" y="10960"/>
                  </a:lnTo>
                  <a:lnTo>
                    <a:pt x="422376" y="10490"/>
                  </a:lnTo>
                  <a:close/>
                </a:path>
                <a:path w="4585335" h="30479">
                  <a:moveTo>
                    <a:pt x="612343" y="10490"/>
                  </a:moveTo>
                  <a:lnTo>
                    <a:pt x="611644" y="10261"/>
                  </a:lnTo>
                  <a:lnTo>
                    <a:pt x="611174" y="9791"/>
                  </a:lnTo>
                  <a:lnTo>
                    <a:pt x="610704" y="10490"/>
                  </a:lnTo>
                  <a:lnTo>
                    <a:pt x="610476" y="11201"/>
                  </a:lnTo>
                  <a:lnTo>
                    <a:pt x="610006" y="11899"/>
                  </a:lnTo>
                  <a:lnTo>
                    <a:pt x="611174" y="13068"/>
                  </a:lnTo>
                  <a:lnTo>
                    <a:pt x="611403" y="12357"/>
                  </a:lnTo>
                  <a:lnTo>
                    <a:pt x="611873" y="11658"/>
                  </a:lnTo>
                  <a:lnTo>
                    <a:pt x="612101" y="10960"/>
                  </a:lnTo>
                  <a:lnTo>
                    <a:pt x="612343" y="10490"/>
                  </a:lnTo>
                  <a:close/>
                </a:path>
                <a:path w="4585335" h="30479">
                  <a:moveTo>
                    <a:pt x="708012" y="4889"/>
                  </a:moveTo>
                  <a:lnTo>
                    <a:pt x="707313" y="4660"/>
                  </a:lnTo>
                  <a:lnTo>
                    <a:pt x="706615" y="4191"/>
                  </a:lnTo>
                  <a:lnTo>
                    <a:pt x="705916" y="3962"/>
                  </a:lnTo>
                  <a:lnTo>
                    <a:pt x="705446" y="3733"/>
                  </a:lnTo>
                  <a:lnTo>
                    <a:pt x="705218" y="4432"/>
                  </a:lnTo>
                  <a:lnTo>
                    <a:pt x="704748" y="4889"/>
                  </a:lnTo>
                  <a:lnTo>
                    <a:pt x="705446" y="5359"/>
                  </a:lnTo>
                  <a:lnTo>
                    <a:pt x="706145" y="5600"/>
                  </a:lnTo>
                  <a:lnTo>
                    <a:pt x="706856" y="6057"/>
                  </a:lnTo>
                  <a:lnTo>
                    <a:pt x="707085" y="5600"/>
                  </a:lnTo>
                  <a:lnTo>
                    <a:pt x="707555" y="5359"/>
                  </a:lnTo>
                  <a:lnTo>
                    <a:pt x="708012" y="4889"/>
                  </a:lnTo>
                  <a:close/>
                </a:path>
                <a:path w="4585335" h="30479">
                  <a:moveTo>
                    <a:pt x="793191" y="24498"/>
                  </a:moveTo>
                  <a:lnTo>
                    <a:pt x="792492" y="24269"/>
                  </a:lnTo>
                  <a:lnTo>
                    <a:pt x="791794" y="23799"/>
                  </a:lnTo>
                  <a:lnTo>
                    <a:pt x="791095" y="23558"/>
                  </a:lnTo>
                  <a:lnTo>
                    <a:pt x="790625" y="23329"/>
                  </a:lnTo>
                  <a:lnTo>
                    <a:pt x="790397" y="24028"/>
                  </a:lnTo>
                  <a:lnTo>
                    <a:pt x="789927" y="24498"/>
                  </a:lnTo>
                  <a:lnTo>
                    <a:pt x="790625" y="24968"/>
                  </a:lnTo>
                  <a:lnTo>
                    <a:pt x="791324" y="25196"/>
                  </a:lnTo>
                  <a:lnTo>
                    <a:pt x="792022" y="25666"/>
                  </a:lnTo>
                  <a:lnTo>
                    <a:pt x="793191" y="24498"/>
                  </a:lnTo>
                  <a:close/>
                </a:path>
                <a:path w="4585335" h="30479">
                  <a:moveTo>
                    <a:pt x="805802" y="17500"/>
                  </a:moveTo>
                  <a:lnTo>
                    <a:pt x="805332" y="17030"/>
                  </a:lnTo>
                  <a:lnTo>
                    <a:pt x="804862" y="16802"/>
                  </a:lnTo>
                  <a:lnTo>
                    <a:pt x="804633" y="16332"/>
                  </a:lnTo>
                  <a:lnTo>
                    <a:pt x="804392" y="17030"/>
                  </a:lnTo>
                  <a:lnTo>
                    <a:pt x="803922" y="17729"/>
                  </a:lnTo>
                  <a:lnTo>
                    <a:pt x="803694" y="18427"/>
                  </a:lnTo>
                  <a:lnTo>
                    <a:pt x="803465" y="18897"/>
                  </a:lnTo>
                  <a:lnTo>
                    <a:pt x="804164" y="19126"/>
                  </a:lnTo>
                  <a:lnTo>
                    <a:pt x="804633" y="19596"/>
                  </a:lnTo>
                  <a:lnTo>
                    <a:pt x="805091" y="18897"/>
                  </a:lnTo>
                  <a:lnTo>
                    <a:pt x="805332" y="18199"/>
                  </a:lnTo>
                  <a:lnTo>
                    <a:pt x="805802" y="17500"/>
                  </a:lnTo>
                  <a:close/>
                </a:path>
                <a:path w="4585335" h="30479">
                  <a:moveTo>
                    <a:pt x="950480" y="8166"/>
                  </a:moveTo>
                  <a:lnTo>
                    <a:pt x="950010" y="7924"/>
                  </a:lnTo>
                  <a:lnTo>
                    <a:pt x="949553" y="6997"/>
                  </a:lnTo>
                  <a:lnTo>
                    <a:pt x="949312" y="7226"/>
                  </a:lnTo>
                  <a:lnTo>
                    <a:pt x="948613" y="7226"/>
                  </a:lnTo>
                  <a:lnTo>
                    <a:pt x="947216" y="8166"/>
                  </a:lnTo>
                  <a:lnTo>
                    <a:pt x="947674" y="8394"/>
                  </a:lnTo>
                  <a:lnTo>
                    <a:pt x="948143" y="9093"/>
                  </a:lnTo>
                  <a:lnTo>
                    <a:pt x="949083" y="9093"/>
                  </a:lnTo>
                  <a:lnTo>
                    <a:pt x="950480" y="8166"/>
                  </a:lnTo>
                  <a:close/>
                </a:path>
                <a:path w="4585335" h="30479">
                  <a:moveTo>
                    <a:pt x="979881" y="24498"/>
                  </a:moveTo>
                  <a:lnTo>
                    <a:pt x="979182" y="24269"/>
                  </a:lnTo>
                  <a:lnTo>
                    <a:pt x="978484" y="23799"/>
                  </a:lnTo>
                  <a:lnTo>
                    <a:pt x="977785" y="23558"/>
                  </a:lnTo>
                  <a:lnTo>
                    <a:pt x="977315" y="23329"/>
                  </a:lnTo>
                  <a:lnTo>
                    <a:pt x="977087" y="24028"/>
                  </a:lnTo>
                  <a:lnTo>
                    <a:pt x="976617" y="24498"/>
                  </a:lnTo>
                  <a:lnTo>
                    <a:pt x="977315" y="24968"/>
                  </a:lnTo>
                  <a:lnTo>
                    <a:pt x="978014" y="25196"/>
                  </a:lnTo>
                  <a:lnTo>
                    <a:pt x="978712" y="25666"/>
                  </a:lnTo>
                  <a:lnTo>
                    <a:pt x="979182" y="25196"/>
                  </a:lnTo>
                  <a:lnTo>
                    <a:pt x="979652" y="24968"/>
                  </a:lnTo>
                  <a:lnTo>
                    <a:pt x="979881" y="24498"/>
                  </a:lnTo>
                  <a:close/>
                </a:path>
                <a:path w="4585335" h="30479">
                  <a:moveTo>
                    <a:pt x="985723" y="14465"/>
                  </a:moveTo>
                  <a:lnTo>
                    <a:pt x="984783" y="13068"/>
                  </a:lnTo>
                  <a:lnTo>
                    <a:pt x="984554" y="13525"/>
                  </a:lnTo>
                  <a:lnTo>
                    <a:pt x="983856" y="13995"/>
                  </a:lnTo>
                  <a:lnTo>
                    <a:pt x="983856" y="14935"/>
                  </a:lnTo>
                  <a:lnTo>
                    <a:pt x="984783" y="16332"/>
                  </a:lnTo>
                  <a:lnTo>
                    <a:pt x="985024" y="15862"/>
                  </a:lnTo>
                  <a:lnTo>
                    <a:pt x="985723" y="15392"/>
                  </a:lnTo>
                  <a:lnTo>
                    <a:pt x="985723" y="14465"/>
                  </a:lnTo>
                  <a:close/>
                </a:path>
                <a:path w="4585335" h="30479">
                  <a:moveTo>
                    <a:pt x="1026083" y="30327"/>
                  </a:moveTo>
                  <a:lnTo>
                    <a:pt x="1025385" y="27762"/>
                  </a:lnTo>
                  <a:lnTo>
                    <a:pt x="1025626" y="25425"/>
                  </a:lnTo>
                  <a:lnTo>
                    <a:pt x="1022819" y="27533"/>
                  </a:lnTo>
                  <a:lnTo>
                    <a:pt x="1023518" y="28232"/>
                  </a:lnTo>
                  <a:lnTo>
                    <a:pt x="1024458" y="28930"/>
                  </a:lnTo>
                  <a:lnTo>
                    <a:pt x="1026083" y="30327"/>
                  </a:lnTo>
                  <a:close/>
                </a:path>
                <a:path w="4585335" h="30479">
                  <a:moveTo>
                    <a:pt x="1028661" y="11658"/>
                  </a:moveTo>
                  <a:lnTo>
                    <a:pt x="1027963" y="10960"/>
                  </a:lnTo>
                  <a:lnTo>
                    <a:pt x="1027023" y="10261"/>
                  </a:lnTo>
                  <a:lnTo>
                    <a:pt x="1025385" y="8864"/>
                  </a:lnTo>
                  <a:lnTo>
                    <a:pt x="1026083" y="11430"/>
                  </a:lnTo>
                  <a:lnTo>
                    <a:pt x="1025855" y="13995"/>
                  </a:lnTo>
                  <a:lnTo>
                    <a:pt x="1028661" y="11658"/>
                  </a:lnTo>
                  <a:close/>
                </a:path>
                <a:path w="4585335" h="30479">
                  <a:moveTo>
                    <a:pt x="1166342" y="10960"/>
                  </a:moveTo>
                  <a:lnTo>
                    <a:pt x="1165872" y="10490"/>
                  </a:lnTo>
                  <a:lnTo>
                    <a:pt x="1165402" y="10261"/>
                  </a:lnTo>
                  <a:lnTo>
                    <a:pt x="1165174" y="9791"/>
                  </a:lnTo>
                  <a:lnTo>
                    <a:pt x="1164945" y="10490"/>
                  </a:lnTo>
                  <a:lnTo>
                    <a:pt x="1164475" y="11201"/>
                  </a:lnTo>
                  <a:lnTo>
                    <a:pt x="1164234" y="11899"/>
                  </a:lnTo>
                  <a:lnTo>
                    <a:pt x="1164005" y="12357"/>
                  </a:lnTo>
                  <a:lnTo>
                    <a:pt x="1164704" y="12598"/>
                  </a:lnTo>
                  <a:lnTo>
                    <a:pt x="1165174" y="13068"/>
                  </a:lnTo>
                  <a:lnTo>
                    <a:pt x="1165644" y="12357"/>
                  </a:lnTo>
                  <a:lnTo>
                    <a:pt x="1165872" y="11658"/>
                  </a:lnTo>
                  <a:lnTo>
                    <a:pt x="1166342" y="10960"/>
                  </a:lnTo>
                  <a:close/>
                </a:path>
                <a:path w="4585335" h="30479">
                  <a:moveTo>
                    <a:pt x="1176147" y="5359"/>
                  </a:moveTo>
                  <a:lnTo>
                    <a:pt x="1175677" y="4660"/>
                  </a:lnTo>
                  <a:lnTo>
                    <a:pt x="1175448" y="3962"/>
                  </a:lnTo>
                  <a:lnTo>
                    <a:pt x="1174978" y="3263"/>
                  </a:lnTo>
                  <a:lnTo>
                    <a:pt x="1174737" y="3733"/>
                  </a:lnTo>
                  <a:lnTo>
                    <a:pt x="1174038" y="4191"/>
                  </a:lnTo>
                  <a:lnTo>
                    <a:pt x="1174038" y="5130"/>
                  </a:lnTo>
                  <a:lnTo>
                    <a:pt x="1174978" y="6527"/>
                  </a:lnTo>
                  <a:lnTo>
                    <a:pt x="1176147" y="5359"/>
                  </a:lnTo>
                  <a:close/>
                </a:path>
                <a:path w="4585335" h="30479">
                  <a:moveTo>
                    <a:pt x="1196213" y="4889"/>
                  </a:moveTo>
                  <a:lnTo>
                    <a:pt x="1195743" y="4660"/>
                  </a:lnTo>
                  <a:lnTo>
                    <a:pt x="1195273" y="3962"/>
                  </a:lnTo>
                  <a:lnTo>
                    <a:pt x="1194346" y="3962"/>
                  </a:lnTo>
                  <a:lnTo>
                    <a:pt x="1192949" y="4889"/>
                  </a:lnTo>
                  <a:lnTo>
                    <a:pt x="1194104" y="6057"/>
                  </a:lnTo>
                  <a:lnTo>
                    <a:pt x="1194816" y="5600"/>
                  </a:lnTo>
                  <a:lnTo>
                    <a:pt x="1195514" y="5359"/>
                  </a:lnTo>
                  <a:lnTo>
                    <a:pt x="1196213" y="4889"/>
                  </a:lnTo>
                  <a:close/>
                </a:path>
                <a:path w="4585335" h="30479">
                  <a:moveTo>
                    <a:pt x="1448244" y="28232"/>
                  </a:moveTo>
                  <a:lnTo>
                    <a:pt x="1447304" y="26835"/>
                  </a:lnTo>
                  <a:lnTo>
                    <a:pt x="1447076" y="26136"/>
                  </a:lnTo>
                  <a:lnTo>
                    <a:pt x="1446847" y="26593"/>
                  </a:lnTo>
                  <a:lnTo>
                    <a:pt x="1446136" y="27063"/>
                  </a:lnTo>
                  <a:lnTo>
                    <a:pt x="1446136" y="28003"/>
                  </a:lnTo>
                  <a:lnTo>
                    <a:pt x="1447076" y="29400"/>
                  </a:lnTo>
                  <a:lnTo>
                    <a:pt x="1448244" y="28232"/>
                  </a:lnTo>
                  <a:close/>
                </a:path>
                <a:path w="4585335" h="30479">
                  <a:moveTo>
                    <a:pt x="1746948" y="11430"/>
                  </a:moveTo>
                  <a:lnTo>
                    <a:pt x="1746478" y="11201"/>
                  </a:lnTo>
                  <a:lnTo>
                    <a:pt x="1746008" y="10490"/>
                  </a:lnTo>
                  <a:lnTo>
                    <a:pt x="1745081" y="10490"/>
                  </a:lnTo>
                  <a:lnTo>
                    <a:pt x="1743684" y="11430"/>
                  </a:lnTo>
                  <a:lnTo>
                    <a:pt x="1744141" y="11658"/>
                  </a:lnTo>
                  <a:lnTo>
                    <a:pt x="1744611" y="12357"/>
                  </a:lnTo>
                  <a:lnTo>
                    <a:pt x="1745551" y="12357"/>
                  </a:lnTo>
                  <a:lnTo>
                    <a:pt x="1746948" y="11430"/>
                  </a:lnTo>
                  <a:close/>
                </a:path>
                <a:path w="4585335" h="30479">
                  <a:moveTo>
                    <a:pt x="1798523" y="4660"/>
                  </a:moveTo>
                  <a:lnTo>
                    <a:pt x="1797583" y="3263"/>
                  </a:lnTo>
                  <a:lnTo>
                    <a:pt x="1796415" y="4432"/>
                  </a:lnTo>
                  <a:lnTo>
                    <a:pt x="1797354" y="5829"/>
                  </a:lnTo>
                  <a:lnTo>
                    <a:pt x="1797583" y="6527"/>
                  </a:lnTo>
                  <a:lnTo>
                    <a:pt x="1797824" y="6057"/>
                  </a:lnTo>
                  <a:lnTo>
                    <a:pt x="1798523" y="5600"/>
                  </a:lnTo>
                  <a:lnTo>
                    <a:pt x="1798523" y="4660"/>
                  </a:lnTo>
                  <a:close/>
                </a:path>
                <a:path w="4585335" h="30479">
                  <a:moveTo>
                    <a:pt x="1808556" y="11201"/>
                  </a:moveTo>
                  <a:lnTo>
                    <a:pt x="1807616" y="9791"/>
                  </a:lnTo>
                  <a:lnTo>
                    <a:pt x="1806448" y="10960"/>
                  </a:lnTo>
                  <a:lnTo>
                    <a:pt x="1806689" y="11658"/>
                  </a:lnTo>
                  <a:lnTo>
                    <a:pt x="1807616" y="13068"/>
                  </a:lnTo>
                  <a:lnTo>
                    <a:pt x="1807857" y="12598"/>
                  </a:lnTo>
                  <a:lnTo>
                    <a:pt x="1808556" y="12128"/>
                  </a:lnTo>
                  <a:lnTo>
                    <a:pt x="1808556" y="11201"/>
                  </a:lnTo>
                  <a:close/>
                </a:path>
                <a:path w="4585335" h="30479">
                  <a:moveTo>
                    <a:pt x="1861299" y="14935"/>
                  </a:moveTo>
                  <a:lnTo>
                    <a:pt x="1860588" y="14224"/>
                  </a:lnTo>
                  <a:lnTo>
                    <a:pt x="1859661" y="13525"/>
                  </a:lnTo>
                  <a:lnTo>
                    <a:pt x="1858264" y="12344"/>
                  </a:lnTo>
                  <a:lnTo>
                    <a:pt x="1858022" y="11430"/>
                  </a:lnTo>
                  <a:lnTo>
                    <a:pt x="1858264" y="8864"/>
                  </a:lnTo>
                  <a:lnTo>
                    <a:pt x="1855457" y="11201"/>
                  </a:lnTo>
                  <a:lnTo>
                    <a:pt x="1856155" y="11899"/>
                  </a:lnTo>
                  <a:lnTo>
                    <a:pt x="1857095" y="12598"/>
                  </a:lnTo>
                  <a:lnTo>
                    <a:pt x="1858467" y="13792"/>
                  </a:lnTo>
                  <a:lnTo>
                    <a:pt x="1858721" y="14693"/>
                  </a:lnTo>
                  <a:lnTo>
                    <a:pt x="1858492" y="17259"/>
                  </a:lnTo>
                  <a:lnTo>
                    <a:pt x="1861299" y="14935"/>
                  </a:lnTo>
                  <a:close/>
                </a:path>
                <a:path w="4585335" h="30479">
                  <a:moveTo>
                    <a:pt x="2051024" y="20993"/>
                  </a:moveTo>
                  <a:lnTo>
                    <a:pt x="2050084" y="19596"/>
                  </a:lnTo>
                  <a:lnTo>
                    <a:pt x="2048916" y="20764"/>
                  </a:lnTo>
                  <a:lnTo>
                    <a:pt x="2049386" y="21463"/>
                  </a:lnTo>
                  <a:lnTo>
                    <a:pt x="2049614" y="22161"/>
                  </a:lnTo>
                  <a:lnTo>
                    <a:pt x="2050084" y="22860"/>
                  </a:lnTo>
                  <a:lnTo>
                    <a:pt x="2050313" y="22402"/>
                  </a:lnTo>
                  <a:lnTo>
                    <a:pt x="2051024" y="21932"/>
                  </a:lnTo>
                  <a:lnTo>
                    <a:pt x="2051024" y="20993"/>
                  </a:lnTo>
                  <a:close/>
                </a:path>
                <a:path w="4585335" h="30479">
                  <a:moveTo>
                    <a:pt x="2061057" y="20764"/>
                  </a:moveTo>
                  <a:lnTo>
                    <a:pt x="2059889" y="19596"/>
                  </a:lnTo>
                  <a:lnTo>
                    <a:pt x="2059647" y="20294"/>
                  </a:lnTo>
                  <a:lnTo>
                    <a:pt x="2059190" y="20993"/>
                  </a:lnTo>
                  <a:lnTo>
                    <a:pt x="2058949" y="21691"/>
                  </a:lnTo>
                  <a:lnTo>
                    <a:pt x="2058720" y="22161"/>
                  </a:lnTo>
                  <a:lnTo>
                    <a:pt x="2059419" y="22402"/>
                  </a:lnTo>
                  <a:lnTo>
                    <a:pt x="2059889" y="22860"/>
                  </a:lnTo>
                  <a:lnTo>
                    <a:pt x="2060346" y="22161"/>
                  </a:lnTo>
                  <a:lnTo>
                    <a:pt x="2060587" y="21463"/>
                  </a:lnTo>
                  <a:lnTo>
                    <a:pt x="2061057" y="20764"/>
                  </a:lnTo>
                  <a:close/>
                </a:path>
                <a:path w="4585335" h="30479">
                  <a:moveTo>
                    <a:pt x="2077389" y="7696"/>
                  </a:moveTo>
                  <a:lnTo>
                    <a:pt x="2076221" y="6527"/>
                  </a:lnTo>
                  <a:lnTo>
                    <a:pt x="2075992" y="7226"/>
                  </a:lnTo>
                  <a:lnTo>
                    <a:pt x="2075522" y="7924"/>
                  </a:lnTo>
                  <a:lnTo>
                    <a:pt x="2075281" y="8623"/>
                  </a:lnTo>
                  <a:lnTo>
                    <a:pt x="2075053" y="9093"/>
                  </a:lnTo>
                  <a:lnTo>
                    <a:pt x="2075751" y="9334"/>
                  </a:lnTo>
                  <a:lnTo>
                    <a:pt x="2076221" y="9791"/>
                  </a:lnTo>
                  <a:lnTo>
                    <a:pt x="2076691" y="9093"/>
                  </a:lnTo>
                  <a:lnTo>
                    <a:pt x="2076919" y="8394"/>
                  </a:lnTo>
                  <a:lnTo>
                    <a:pt x="2077389" y="7696"/>
                  </a:lnTo>
                  <a:close/>
                </a:path>
                <a:path w="4585335" h="30479">
                  <a:moveTo>
                    <a:pt x="2095119" y="9563"/>
                  </a:moveTo>
                  <a:lnTo>
                    <a:pt x="2092794" y="10261"/>
                  </a:lnTo>
                  <a:lnTo>
                    <a:pt x="2090216" y="10033"/>
                  </a:lnTo>
                  <a:lnTo>
                    <a:pt x="2092325" y="12827"/>
                  </a:lnTo>
                  <a:lnTo>
                    <a:pt x="2093023" y="12128"/>
                  </a:lnTo>
                  <a:lnTo>
                    <a:pt x="2093722" y="11201"/>
                  </a:lnTo>
                  <a:lnTo>
                    <a:pt x="2095119" y="9563"/>
                  </a:lnTo>
                  <a:close/>
                </a:path>
                <a:path w="4585335" h="30479">
                  <a:moveTo>
                    <a:pt x="2100961" y="27762"/>
                  </a:moveTo>
                  <a:lnTo>
                    <a:pt x="2100262" y="27533"/>
                  </a:lnTo>
                  <a:lnTo>
                    <a:pt x="2099564" y="27063"/>
                  </a:lnTo>
                  <a:lnTo>
                    <a:pt x="2098852" y="26835"/>
                  </a:lnTo>
                  <a:lnTo>
                    <a:pt x="2098395" y="26593"/>
                  </a:lnTo>
                  <a:lnTo>
                    <a:pt x="2098154" y="27292"/>
                  </a:lnTo>
                  <a:lnTo>
                    <a:pt x="2097697" y="27762"/>
                  </a:lnTo>
                  <a:lnTo>
                    <a:pt x="2098395" y="28232"/>
                  </a:lnTo>
                  <a:lnTo>
                    <a:pt x="2099094" y="28460"/>
                  </a:lnTo>
                  <a:lnTo>
                    <a:pt x="2099792" y="28930"/>
                  </a:lnTo>
                  <a:lnTo>
                    <a:pt x="2100262" y="28702"/>
                  </a:lnTo>
                  <a:lnTo>
                    <a:pt x="2100491" y="28232"/>
                  </a:lnTo>
                  <a:lnTo>
                    <a:pt x="2100961" y="27762"/>
                  </a:lnTo>
                  <a:close/>
                </a:path>
                <a:path w="4585335" h="30479">
                  <a:moveTo>
                    <a:pt x="2114029" y="4889"/>
                  </a:moveTo>
                  <a:lnTo>
                    <a:pt x="2112861" y="3733"/>
                  </a:lnTo>
                  <a:lnTo>
                    <a:pt x="2112162" y="4191"/>
                  </a:lnTo>
                  <a:lnTo>
                    <a:pt x="2111464" y="4432"/>
                  </a:lnTo>
                  <a:lnTo>
                    <a:pt x="2110752" y="4889"/>
                  </a:lnTo>
                  <a:lnTo>
                    <a:pt x="2111222" y="5130"/>
                  </a:lnTo>
                  <a:lnTo>
                    <a:pt x="2111692" y="5829"/>
                  </a:lnTo>
                  <a:lnTo>
                    <a:pt x="2112632" y="5829"/>
                  </a:lnTo>
                  <a:lnTo>
                    <a:pt x="2114029" y="4889"/>
                  </a:lnTo>
                  <a:close/>
                </a:path>
                <a:path w="4585335" h="30479">
                  <a:moveTo>
                    <a:pt x="2120087" y="24968"/>
                  </a:moveTo>
                  <a:lnTo>
                    <a:pt x="2119630" y="24269"/>
                  </a:lnTo>
                  <a:lnTo>
                    <a:pt x="2119388" y="23558"/>
                  </a:lnTo>
                  <a:lnTo>
                    <a:pt x="2118931" y="22860"/>
                  </a:lnTo>
                  <a:lnTo>
                    <a:pt x="2118690" y="23329"/>
                  </a:lnTo>
                  <a:lnTo>
                    <a:pt x="2117991" y="23799"/>
                  </a:lnTo>
                  <a:lnTo>
                    <a:pt x="2117991" y="24726"/>
                  </a:lnTo>
                  <a:lnTo>
                    <a:pt x="2118931" y="26136"/>
                  </a:lnTo>
                  <a:lnTo>
                    <a:pt x="2120087" y="24968"/>
                  </a:lnTo>
                  <a:close/>
                </a:path>
                <a:path w="4585335" h="30479">
                  <a:moveTo>
                    <a:pt x="2120557" y="8166"/>
                  </a:moveTo>
                  <a:lnTo>
                    <a:pt x="2119858" y="7924"/>
                  </a:lnTo>
                  <a:lnTo>
                    <a:pt x="2119160" y="7467"/>
                  </a:lnTo>
                  <a:lnTo>
                    <a:pt x="2118461" y="7226"/>
                  </a:lnTo>
                  <a:lnTo>
                    <a:pt x="2117991" y="6997"/>
                  </a:lnTo>
                  <a:lnTo>
                    <a:pt x="2117763" y="7696"/>
                  </a:lnTo>
                  <a:lnTo>
                    <a:pt x="2117293" y="8166"/>
                  </a:lnTo>
                  <a:lnTo>
                    <a:pt x="2117991" y="8623"/>
                  </a:lnTo>
                  <a:lnTo>
                    <a:pt x="2118690" y="8864"/>
                  </a:lnTo>
                  <a:lnTo>
                    <a:pt x="2119388" y="9334"/>
                  </a:lnTo>
                  <a:lnTo>
                    <a:pt x="2120557" y="8166"/>
                  </a:lnTo>
                  <a:close/>
                </a:path>
                <a:path w="4585335" h="30479">
                  <a:moveTo>
                    <a:pt x="2127554" y="30327"/>
                  </a:moveTo>
                  <a:lnTo>
                    <a:pt x="2126627" y="27762"/>
                  </a:lnTo>
                  <a:lnTo>
                    <a:pt x="2127097" y="25425"/>
                  </a:lnTo>
                  <a:lnTo>
                    <a:pt x="2124291" y="27533"/>
                  </a:lnTo>
                  <a:lnTo>
                    <a:pt x="2124989" y="28232"/>
                  </a:lnTo>
                  <a:lnTo>
                    <a:pt x="2125929" y="28930"/>
                  </a:lnTo>
                  <a:lnTo>
                    <a:pt x="2127554" y="30327"/>
                  </a:lnTo>
                  <a:close/>
                </a:path>
                <a:path w="4585335" h="30479">
                  <a:moveTo>
                    <a:pt x="2139467" y="17729"/>
                  </a:moveTo>
                  <a:lnTo>
                    <a:pt x="2138527" y="16332"/>
                  </a:lnTo>
                  <a:lnTo>
                    <a:pt x="2137359" y="17500"/>
                  </a:lnTo>
                  <a:lnTo>
                    <a:pt x="2137829" y="18199"/>
                  </a:lnTo>
                  <a:lnTo>
                    <a:pt x="2138057" y="18897"/>
                  </a:lnTo>
                  <a:lnTo>
                    <a:pt x="2138527" y="19596"/>
                  </a:lnTo>
                  <a:lnTo>
                    <a:pt x="2138769" y="19126"/>
                  </a:lnTo>
                  <a:lnTo>
                    <a:pt x="2139467" y="18669"/>
                  </a:lnTo>
                  <a:lnTo>
                    <a:pt x="2139467" y="17729"/>
                  </a:lnTo>
                  <a:close/>
                </a:path>
                <a:path w="4585335" h="30479">
                  <a:moveTo>
                    <a:pt x="2163026" y="11430"/>
                  </a:moveTo>
                  <a:lnTo>
                    <a:pt x="2162797" y="11201"/>
                  </a:lnTo>
                  <a:lnTo>
                    <a:pt x="2162327" y="10490"/>
                  </a:lnTo>
                  <a:lnTo>
                    <a:pt x="2161159" y="10490"/>
                  </a:lnTo>
                  <a:lnTo>
                    <a:pt x="2159762" y="11430"/>
                  </a:lnTo>
                  <a:lnTo>
                    <a:pt x="2160232" y="11658"/>
                  </a:lnTo>
                  <a:lnTo>
                    <a:pt x="2160701" y="12357"/>
                  </a:lnTo>
                  <a:lnTo>
                    <a:pt x="2161629" y="12357"/>
                  </a:lnTo>
                  <a:lnTo>
                    <a:pt x="2163026" y="11430"/>
                  </a:lnTo>
                  <a:close/>
                </a:path>
                <a:path w="4585335" h="30479">
                  <a:moveTo>
                    <a:pt x="2309812" y="24269"/>
                  </a:moveTo>
                  <a:lnTo>
                    <a:pt x="2308885" y="22860"/>
                  </a:lnTo>
                  <a:lnTo>
                    <a:pt x="2308644" y="23329"/>
                  </a:lnTo>
                  <a:lnTo>
                    <a:pt x="2307945" y="23799"/>
                  </a:lnTo>
                  <a:lnTo>
                    <a:pt x="2307945" y="24726"/>
                  </a:lnTo>
                  <a:lnTo>
                    <a:pt x="2308885" y="26136"/>
                  </a:lnTo>
                  <a:lnTo>
                    <a:pt x="2309114" y="25666"/>
                  </a:lnTo>
                  <a:lnTo>
                    <a:pt x="2309812" y="25196"/>
                  </a:lnTo>
                  <a:lnTo>
                    <a:pt x="2309812" y="24269"/>
                  </a:lnTo>
                  <a:close/>
                </a:path>
                <a:path w="4585335" h="30479">
                  <a:moveTo>
                    <a:pt x="2375624" y="10960"/>
                  </a:moveTo>
                  <a:lnTo>
                    <a:pt x="2374455" y="9791"/>
                  </a:lnTo>
                  <a:lnTo>
                    <a:pt x="2374227" y="10490"/>
                  </a:lnTo>
                  <a:lnTo>
                    <a:pt x="2373757" y="11201"/>
                  </a:lnTo>
                  <a:lnTo>
                    <a:pt x="2373528" y="11899"/>
                  </a:lnTo>
                  <a:lnTo>
                    <a:pt x="2373287" y="12357"/>
                  </a:lnTo>
                  <a:lnTo>
                    <a:pt x="2373985" y="12598"/>
                  </a:lnTo>
                  <a:lnTo>
                    <a:pt x="2374455" y="13068"/>
                  </a:lnTo>
                  <a:lnTo>
                    <a:pt x="2374925" y="12357"/>
                  </a:lnTo>
                  <a:lnTo>
                    <a:pt x="2375154" y="11658"/>
                  </a:lnTo>
                  <a:lnTo>
                    <a:pt x="2375624" y="10960"/>
                  </a:lnTo>
                  <a:close/>
                </a:path>
                <a:path w="4585335" h="30479">
                  <a:moveTo>
                    <a:pt x="2378887" y="24028"/>
                  </a:moveTo>
                  <a:lnTo>
                    <a:pt x="2378659" y="23558"/>
                  </a:lnTo>
                  <a:lnTo>
                    <a:pt x="2378189" y="23329"/>
                  </a:lnTo>
                  <a:lnTo>
                    <a:pt x="2377719" y="22860"/>
                  </a:lnTo>
                  <a:lnTo>
                    <a:pt x="2377490" y="23558"/>
                  </a:lnTo>
                  <a:lnTo>
                    <a:pt x="2377021" y="24269"/>
                  </a:lnTo>
                  <a:lnTo>
                    <a:pt x="2376792" y="24968"/>
                  </a:lnTo>
                  <a:lnTo>
                    <a:pt x="2376563" y="25425"/>
                  </a:lnTo>
                  <a:lnTo>
                    <a:pt x="2377262" y="25666"/>
                  </a:lnTo>
                  <a:lnTo>
                    <a:pt x="2377719" y="26136"/>
                  </a:lnTo>
                  <a:lnTo>
                    <a:pt x="2378189" y="25425"/>
                  </a:lnTo>
                  <a:lnTo>
                    <a:pt x="2378430" y="24726"/>
                  </a:lnTo>
                  <a:lnTo>
                    <a:pt x="2378887" y="24028"/>
                  </a:lnTo>
                  <a:close/>
                </a:path>
                <a:path w="4585335" h="30479">
                  <a:moveTo>
                    <a:pt x="2507246" y="27762"/>
                  </a:moveTo>
                  <a:lnTo>
                    <a:pt x="2507005" y="27533"/>
                  </a:lnTo>
                  <a:lnTo>
                    <a:pt x="2506535" y="26835"/>
                  </a:lnTo>
                  <a:lnTo>
                    <a:pt x="2505379" y="26835"/>
                  </a:lnTo>
                  <a:lnTo>
                    <a:pt x="2503970" y="27762"/>
                  </a:lnTo>
                  <a:lnTo>
                    <a:pt x="2504440" y="28003"/>
                  </a:lnTo>
                  <a:lnTo>
                    <a:pt x="2504910" y="28702"/>
                  </a:lnTo>
                  <a:lnTo>
                    <a:pt x="2505837" y="28702"/>
                  </a:lnTo>
                  <a:lnTo>
                    <a:pt x="2507246" y="27762"/>
                  </a:lnTo>
                  <a:close/>
                </a:path>
                <a:path w="4585335" h="30479">
                  <a:moveTo>
                    <a:pt x="2874314" y="4889"/>
                  </a:moveTo>
                  <a:lnTo>
                    <a:pt x="2873159" y="3733"/>
                  </a:lnTo>
                  <a:lnTo>
                    <a:pt x="2872448" y="4191"/>
                  </a:lnTo>
                  <a:lnTo>
                    <a:pt x="2871749" y="4432"/>
                  </a:lnTo>
                  <a:lnTo>
                    <a:pt x="2871051" y="4889"/>
                  </a:lnTo>
                  <a:lnTo>
                    <a:pt x="2871520" y="5130"/>
                  </a:lnTo>
                  <a:lnTo>
                    <a:pt x="2871990" y="5829"/>
                  </a:lnTo>
                  <a:lnTo>
                    <a:pt x="2872917" y="5829"/>
                  </a:lnTo>
                  <a:lnTo>
                    <a:pt x="2874314" y="4889"/>
                  </a:lnTo>
                  <a:close/>
                </a:path>
                <a:path w="4585335" h="30479">
                  <a:moveTo>
                    <a:pt x="2946425" y="21234"/>
                  </a:moveTo>
                  <a:lnTo>
                    <a:pt x="2945257" y="20066"/>
                  </a:lnTo>
                  <a:lnTo>
                    <a:pt x="2943860" y="20993"/>
                  </a:lnTo>
                  <a:lnTo>
                    <a:pt x="2943161" y="21234"/>
                  </a:lnTo>
                  <a:lnTo>
                    <a:pt x="2943631" y="21463"/>
                  </a:lnTo>
                  <a:lnTo>
                    <a:pt x="2944101" y="22161"/>
                  </a:lnTo>
                  <a:lnTo>
                    <a:pt x="2945028" y="22161"/>
                  </a:lnTo>
                  <a:lnTo>
                    <a:pt x="2946425" y="21234"/>
                  </a:lnTo>
                  <a:close/>
                </a:path>
                <a:path w="4585335" h="30479">
                  <a:moveTo>
                    <a:pt x="3325876" y="27533"/>
                  </a:moveTo>
                  <a:lnTo>
                    <a:pt x="3324949" y="26136"/>
                  </a:lnTo>
                  <a:lnTo>
                    <a:pt x="3324707" y="26593"/>
                  </a:lnTo>
                  <a:lnTo>
                    <a:pt x="3324009" y="27063"/>
                  </a:lnTo>
                  <a:lnTo>
                    <a:pt x="3324009" y="28003"/>
                  </a:lnTo>
                  <a:lnTo>
                    <a:pt x="3324949" y="29400"/>
                  </a:lnTo>
                  <a:lnTo>
                    <a:pt x="3325177" y="28930"/>
                  </a:lnTo>
                  <a:lnTo>
                    <a:pt x="3325876" y="28460"/>
                  </a:lnTo>
                  <a:lnTo>
                    <a:pt x="3325876" y="27533"/>
                  </a:lnTo>
                  <a:close/>
                </a:path>
                <a:path w="4585335" h="30479">
                  <a:moveTo>
                    <a:pt x="3398215" y="14224"/>
                  </a:moveTo>
                  <a:lnTo>
                    <a:pt x="3397986" y="13766"/>
                  </a:lnTo>
                  <a:lnTo>
                    <a:pt x="3397516" y="13525"/>
                  </a:lnTo>
                  <a:lnTo>
                    <a:pt x="3397046" y="13068"/>
                  </a:lnTo>
                  <a:lnTo>
                    <a:pt x="3396818" y="13766"/>
                  </a:lnTo>
                  <a:lnTo>
                    <a:pt x="3396348" y="14465"/>
                  </a:lnTo>
                  <a:lnTo>
                    <a:pt x="3396119" y="15163"/>
                  </a:lnTo>
                  <a:lnTo>
                    <a:pt x="3395891" y="15633"/>
                  </a:lnTo>
                  <a:lnTo>
                    <a:pt x="3396589" y="15862"/>
                  </a:lnTo>
                  <a:lnTo>
                    <a:pt x="3397046" y="16332"/>
                  </a:lnTo>
                  <a:lnTo>
                    <a:pt x="3397516" y="15633"/>
                  </a:lnTo>
                  <a:lnTo>
                    <a:pt x="3397758" y="14935"/>
                  </a:lnTo>
                  <a:lnTo>
                    <a:pt x="3398215" y="14224"/>
                  </a:lnTo>
                  <a:close/>
                </a:path>
                <a:path w="4585335" h="30479">
                  <a:moveTo>
                    <a:pt x="3405454" y="4889"/>
                  </a:moveTo>
                  <a:lnTo>
                    <a:pt x="3404755" y="4660"/>
                  </a:lnTo>
                  <a:lnTo>
                    <a:pt x="3404057" y="4191"/>
                  </a:lnTo>
                  <a:lnTo>
                    <a:pt x="3403358" y="3962"/>
                  </a:lnTo>
                  <a:lnTo>
                    <a:pt x="3402888" y="3733"/>
                  </a:lnTo>
                  <a:lnTo>
                    <a:pt x="3402660" y="4432"/>
                  </a:lnTo>
                  <a:lnTo>
                    <a:pt x="3402190" y="4889"/>
                  </a:lnTo>
                  <a:lnTo>
                    <a:pt x="3402888" y="5359"/>
                  </a:lnTo>
                  <a:lnTo>
                    <a:pt x="3403587" y="5600"/>
                  </a:lnTo>
                  <a:lnTo>
                    <a:pt x="3404285" y="6057"/>
                  </a:lnTo>
                  <a:lnTo>
                    <a:pt x="3404514" y="5600"/>
                  </a:lnTo>
                  <a:lnTo>
                    <a:pt x="3404984" y="5359"/>
                  </a:lnTo>
                  <a:lnTo>
                    <a:pt x="3405454" y="4889"/>
                  </a:lnTo>
                  <a:close/>
                </a:path>
                <a:path w="4585335" h="30479">
                  <a:moveTo>
                    <a:pt x="3529368" y="26835"/>
                  </a:moveTo>
                  <a:lnTo>
                    <a:pt x="3528669" y="26593"/>
                  </a:lnTo>
                  <a:lnTo>
                    <a:pt x="3528199" y="26136"/>
                  </a:lnTo>
                  <a:lnTo>
                    <a:pt x="3527729" y="26835"/>
                  </a:lnTo>
                  <a:lnTo>
                    <a:pt x="3527501" y="27533"/>
                  </a:lnTo>
                  <a:lnTo>
                    <a:pt x="3527031" y="28232"/>
                  </a:lnTo>
                  <a:lnTo>
                    <a:pt x="3528199" y="29400"/>
                  </a:lnTo>
                  <a:lnTo>
                    <a:pt x="3528441" y="28702"/>
                  </a:lnTo>
                  <a:lnTo>
                    <a:pt x="3528898" y="28003"/>
                  </a:lnTo>
                  <a:lnTo>
                    <a:pt x="3529139" y="27292"/>
                  </a:lnTo>
                  <a:lnTo>
                    <a:pt x="3529368" y="26835"/>
                  </a:lnTo>
                  <a:close/>
                </a:path>
                <a:path w="4585335" h="30479">
                  <a:moveTo>
                    <a:pt x="3545471" y="14465"/>
                  </a:moveTo>
                  <a:lnTo>
                    <a:pt x="3544532" y="13068"/>
                  </a:lnTo>
                  <a:lnTo>
                    <a:pt x="3543376" y="14224"/>
                  </a:lnTo>
                  <a:lnTo>
                    <a:pt x="3544303" y="15633"/>
                  </a:lnTo>
                  <a:lnTo>
                    <a:pt x="3544532" y="16332"/>
                  </a:lnTo>
                  <a:lnTo>
                    <a:pt x="3544773" y="15862"/>
                  </a:lnTo>
                  <a:lnTo>
                    <a:pt x="3545471" y="15392"/>
                  </a:lnTo>
                  <a:lnTo>
                    <a:pt x="3545471" y="14465"/>
                  </a:lnTo>
                  <a:close/>
                </a:path>
                <a:path w="4585335" h="30479">
                  <a:moveTo>
                    <a:pt x="3562045" y="4660"/>
                  </a:moveTo>
                  <a:lnTo>
                    <a:pt x="3561105" y="3263"/>
                  </a:lnTo>
                  <a:lnTo>
                    <a:pt x="3560635" y="3733"/>
                  </a:lnTo>
                  <a:lnTo>
                    <a:pt x="3559937" y="4191"/>
                  </a:lnTo>
                  <a:lnTo>
                    <a:pt x="3560178" y="4432"/>
                  </a:lnTo>
                  <a:lnTo>
                    <a:pt x="3560178" y="5130"/>
                  </a:lnTo>
                  <a:lnTo>
                    <a:pt x="3561105" y="6527"/>
                  </a:lnTo>
                  <a:lnTo>
                    <a:pt x="3561334" y="6057"/>
                  </a:lnTo>
                  <a:lnTo>
                    <a:pt x="3562045" y="5600"/>
                  </a:lnTo>
                  <a:lnTo>
                    <a:pt x="3562045" y="4660"/>
                  </a:lnTo>
                  <a:close/>
                </a:path>
                <a:path w="4585335" h="30479">
                  <a:moveTo>
                    <a:pt x="3634143" y="20993"/>
                  </a:moveTo>
                  <a:lnTo>
                    <a:pt x="3633216" y="19596"/>
                  </a:lnTo>
                  <a:lnTo>
                    <a:pt x="3632047" y="20764"/>
                  </a:lnTo>
                  <a:lnTo>
                    <a:pt x="3632276" y="21463"/>
                  </a:lnTo>
                  <a:lnTo>
                    <a:pt x="3633216" y="22860"/>
                  </a:lnTo>
                  <a:lnTo>
                    <a:pt x="3633444" y="22402"/>
                  </a:lnTo>
                  <a:lnTo>
                    <a:pt x="3634143" y="21932"/>
                  </a:lnTo>
                  <a:lnTo>
                    <a:pt x="3634143" y="20993"/>
                  </a:lnTo>
                  <a:close/>
                </a:path>
                <a:path w="4585335" h="30479">
                  <a:moveTo>
                    <a:pt x="4187914" y="14465"/>
                  </a:moveTo>
                  <a:lnTo>
                    <a:pt x="4186986" y="13068"/>
                  </a:lnTo>
                  <a:lnTo>
                    <a:pt x="4186745" y="13525"/>
                  </a:lnTo>
                  <a:lnTo>
                    <a:pt x="4186047" y="13995"/>
                  </a:lnTo>
                  <a:lnTo>
                    <a:pt x="4186047" y="14935"/>
                  </a:lnTo>
                  <a:lnTo>
                    <a:pt x="4186986" y="16332"/>
                  </a:lnTo>
                  <a:lnTo>
                    <a:pt x="4187215" y="15862"/>
                  </a:lnTo>
                  <a:lnTo>
                    <a:pt x="4187914" y="15392"/>
                  </a:lnTo>
                  <a:lnTo>
                    <a:pt x="4187914" y="14465"/>
                  </a:lnTo>
                  <a:close/>
                </a:path>
                <a:path w="4585335" h="30479">
                  <a:moveTo>
                    <a:pt x="4224325" y="23558"/>
                  </a:moveTo>
                  <a:lnTo>
                    <a:pt x="4223626" y="23329"/>
                  </a:lnTo>
                  <a:lnTo>
                    <a:pt x="4223156" y="22860"/>
                  </a:lnTo>
                  <a:lnTo>
                    <a:pt x="4222686" y="23558"/>
                  </a:lnTo>
                  <a:lnTo>
                    <a:pt x="4222458" y="24269"/>
                  </a:lnTo>
                  <a:lnTo>
                    <a:pt x="4221988" y="24968"/>
                  </a:lnTo>
                  <a:lnTo>
                    <a:pt x="4222458" y="25425"/>
                  </a:lnTo>
                  <a:lnTo>
                    <a:pt x="4222686" y="25895"/>
                  </a:lnTo>
                  <a:lnTo>
                    <a:pt x="4223156" y="26136"/>
                  </a:lnTo>
                  <a:lnTo>
                    <a:pt x="4223385" y="25425"/>
                  </a:lnTo>
                  <a:lnTo>
                    <a:pt x="4223855" y="24726"/>
                  </a:lnTo>
                  <a:lnTo>
                    <a:pt x="4224083" y="24028"/>
                  </a:lnTo>
                  <a:lnTo>
                    <a:pt x="4224325" y="23558"/>
                  </a:lnTo>
                  <a:close/>
                </a:path>
                <a:path w="4585335" h="30479">
                  <a:moveTo>
                    <a:pt x="4243921" y="24968"/>
                  </a:moveTo>
                  <a:lnTo>
                    <a:pt x="4243463" y="24269"/>
                  </a:lnTo>
                  <a:lnTo>
                    <a:pt x="4243222" y="23558"/>
                  </a:lnTo>
                  <a:lnTo>
                    <a:pt x="4242752" y="22860"/>
                  </a:lnTo>
                  <a:lnTo>
                    <a:pt x="4242524" y="23329"/>
                  </a:lnTo>
                  <a:lnTo>
                    <a:pt x="4241825" y="23799"/>
                  </a:lnTo>
                  <a:lnTo>
                    <a:pt x="4241825" y="24726"/>
                  </a:lnTo>
                  <a:lnTo>
                    <a:pt x="4242752" y="26136"/>
                  </a:lnTo>
                  <a:lnTo>
                    <a:pt x="4243921" y="24968"/>
                  </a:lnTo>
                  <a:close/>
                </a:path>
                <a:path w="4585335" h="30479">
                  <a:moveTo>
                    <a:pt x="4313237" y="8166"/>
                  </a:moveTo>
                  <a:lnTo>
                    <a:pt x="4312767" y="7924"/>
                  </a:lnTo>
                  <a:lnTo>
                    <a:pt x="4312297" y="6997"/>
                  </a:lnTo>
                  <a:lnTo>
                    <a:pt x="4312069" y="7226"/>
                  </a:lnTo>
                  <a:lnTo>
                    <a:pt x="4311370" y="7226"/>
                  </a:lnTo>
                  <a:lnTo>
                    <a:pt x="4309961" y="8166"/>
                  </a:lnTo>
                  <a:lnTo>
                    <a:pt x="4310431" y="8394"/>
                  </a:lnTo>
                  <a:lnTo>
                    <a:pt x="4310900" y="9093"/>
                  </a:lnTo>
                  <a:lnTo>
                    <a:pt x="4311828" y="9093"/>
                  </a:lnTo>
                  <a:lnTo>
                    <a:pt x="4313237" y="8166"/>
                  </a:lnTo>
                  <a:close/>
                </a:path>
                <a:path w="4585335" h="30479">
                  <a:moveTo>
                    <a:pt x="4314164" y="19596"/>
                  </a:moveTo>
                  <a:lnTo>
                    <a:pt x="4311828" y="16802"/>
                  </a:lnTo>
                  <a:lnTo>
                    <a:pt x="4311129" y="17500"/>
                  </a:lnTo>
                  <a:lnTo>
                    <a:pt x="4310431" y="18427"/>
                  </a:lnTo>
                  <a:lnTo>
                    <a:pt x="4309237" y="19824"/>
                  </a:lnTo>
                  <a:lnTo>
                    <a:pt x="4308335" y="20066"/>
                  </a:lnTo>
                  <a:lnTo>
                    <a:pt x="4305770" y="19824"/>
                  </a:lnTo>
                  <a:lnTo>
                    <a:pt x="4308094" y="22631"/>
                  </a:lnTo>
                  <a:lnTo>
                    <a:pt x="4308805" y="21932"/>
                  </a:lnTo>
                  <a:lnTo>
                    <a:pt x="4309503" y="20993"/>
                  </a:lnTo>
                  <a:lnTo>
                    <a:pt x="4310685" y="19621"/>
                  </a:lnTo>
                  <a:lnTo>
                    <a:pt x="4311599" y="19367"/>
                  </a:lnTo>
                  <a:lnTo>
                    <a:pt x="4314164" y="19596"/>
                  </a:lnTo>
                  <a:close/>
                </a:path>
                <a:path w="4585335" h="30479">
                  <a:moveTo>
                    <a:pt x="4319067" y="20993"/>
                  </a:moveTo>
                  <a:lnTo>
                    <a:pt x="4318139" y="19596"/>
                  </a:lnTo>
                  <a:lnTo>
                    <a:pt x="4317670" y="20066"/>
                  </a:lnTo>
                  <a:lnTo>
                    <a:pt x="4316971" y="20535"/>
                  </a:lnTo>
                  <a:lnTo>
                    <a:pt x="4317200" y="20764"/>
                  </a:lnTo>
                  <a:lnTo>
                    <a:pt x="4317200" y="21463"/>
                  </a:lnTo>
                  <a:lnTo>
                    <a:pt x="4318139" y="22860"/>
                  </a:lnTo>
                  <a:lnTo>
                    <a:pt x="4318368" y="22402"/>
                  </a:lnTo>
                  <a:lnTo>
                    <a:pt x="4319067" y="21932"/>
                  </a:lnTo>
                  <a:lnTo>
                    <a:pt x="4319067" y="20993"/>
                  </a:lnTo>
                  <a:close/>
                </a:path>
                <a:path w="4585335" h="30479">
                  <a:moveTo>
                    <a:pt x="4329569" y="27762"/>
                  </a:moveTo>
                  <a:lnTo>
                    <a:pt x="4329341" y="27533"/>
                  </a:lnTo>
                  <a:lnTo>
                    <a:pt x="4328871" y="26835"/>
                  </a:lnTo>
                  <a:lnTo>
                    <a:pt x="4327703" y="26835"/>
                  </a:lnTo>
                  <a:lnTo>
                    <a:pt x="4326306" y="27762"/>
                  </a:lnTo>
                  <a:lnTo>
                    <a:pt x="4326763" y="28003"/>
                  </a:lnTo>
                  <a:lnTo>
                    <a:pt x="4327233" y="28702"/>
                  </a:lnTo>
                  <a:lnTo>
                    <a:pt x="4328172" y="28702"/>
                  </a:lnTo>
                  <a:lnTo>
                    <a:pt x="4329569" y="27762"/>
                  </a:lnTo>
                  <a:close/>
                </a:path>
                <a:path w="4585335" h="30479">
                  <a:moveTo>
                    <a:pt x="4338675" y="20993"/>
                  </a:moveTo>
                  <a:lnTo>
                    <a:pt x="4337736" y="19596"/>
                  </a:lnTo>
                  <a:lnTo>
                    <a:pt x="4336567" y="20764"/>
                  </a:lnTo>
                  <a:lnTo>
                    <a:pt x="4337507" y="22161"/>
                  </a:lnTo>
                  <a:lnTo>
                    <a:pt x="4337736" y="22860"/>
                  </a:lnTo>
                  <a:lnTo>
                    <a:pt x="4337964" y="22402"/>
                  </a:lnTo>
                  <a:lnTo>
                    <a:pt x="4338675" y="21932"/>
                  </a:lnTo>
                  <a:lnTo>
                    <a:pt x="4338675" y="20993"/>
                  </a:lnTo>
                  <a:close/>
                </a:path>
                <a:path w="4585335" h="30479">
                  <a:moveTo>
                    <a:pt x="4345902" y="4889"/>
                  </a:moveTo>
                  <a:lnTo>
                    <a:pt x="4345673" y="4660"/>
                  </a:lnTo>
                  <a:lnTo>
                    <a:pt x="4345203" y="3733"/>
                  </a:lnTo>
                  <a:lnTo>
                    <a:pt x="4344733" y="3962"/>
                  </a:lnTo>
                  <a:lnTo>
                    <a:pt x="4344035" y="3962"/>
                  </a:lnTo>
                  <a:lnTo>
                    <a:pt x="4342638" y="4889"/>
                  </a:lnTo>
                  <a:lnTo>
                    <a:pt x="4343108" y="5130"/>
                  </a:lnTo>
                  <a:lnTo>
                    <a:pt x="4343565" y="5829"/>
                  </a:lnTo>
                  <a:lnTo>
                    <a:pt x="4344505" y="5829"/>
                  </a:lnTo>
                  <a:lnTo>
                    <a:pt x="4345902" y="4889"/>
                  </a:lnTo>
                  <a:close/>
                </a:path>
                <a:path w="4585335" h="30479">
                  <a:moveTo>
                    <a:pt x="4363174" y="22860"/>
                  </a:moveTo>
                  <a:lnTo>
                    <a:pt x="4361078" y="20066"/>
                  </a:lnTo>
                  <a:lnTo>
                    <a:pt x="4360367" y="20764"/>
                  </a:lnTo>
                  <a:lnTo>
                    <a:pt x="4359668" y="21691"/>
                  </a:lnTo>
                  <a:lnTo>
                    <a:pt x="4358271" y="23329"/>
                  </a:lnTo>
                  <a:lnTo>
                    <a:pt x="4360837" y="22631"/>
                  </a:lnTo>
                  <a:lnTo>
                    <a:pt x="4363174" y="22860"/>
                  </a:lnTo>
                  <a:close/>
                </a:path>
                <a:path w="4585335" h="30479">
                  <a:moveTo>
                    <a:pt x="4486389" y="1155"/>
                  </a:moveTo>
                  <a:lnTo>
                    <a:pt x="4485221" y="0"/>
                  </a:lnTo>
                  <a:lnTo>
                    <a:pt x="4484992" y="698"/>
                  </a:lnTo>
                  <a:lnTo>
                    <a:pt x="4484522" y="1397"/>
                  </a:lnTo>
                  <a:lnTo>
                    <a:pt x="4484294" y="2095"/>
                  </a:lnTo>
                  <a:lnTo>
                    <a:pt x="4484052" y="2565"/>
                  </a:lnTo>
                  <a:lnTo>
                    <a:pt x="4484751" y="2794"/>
                  </a:lnTo>
                  <a:lnTo>
                    <a:pt x="4485221" y="3263"/>
                  </a:lnTo>
                  <a:lnTo>
                    <a:pt x="4485691" y="2565"/>
                  </a:lnTo>
                  <a:lnTo>
                    <a:pt x="4485919" y="1866"/>
                  </a:lnTo>
                  <a:lnTo>
                    <a:pt x="4486389" y="1155"/>
                  </a:lnTo>
                  <a:close/>
                </a:path>
                <a:path w="4585335" h="30479">
                  <a:moveTo>
                    <a:pt x="4585335" y="21234"/>
                  </a:moveTo>
                  <a:lnTo>
                    <a:pt x="4584865" y="20993"/>
                  </a:lnTo>
                  <a:lnTo>
                    <a:pt x="4584395" y="20294"/>
                  </a:lnTo>
                  <a:lnTo>
                    <a:pt x="4583468" y="20294"/>
                  </a:lnTo>
                  <a:lnTo>
                    <a:pt x="4582071" y="21234"/>
                  </a:lnTo>
                  <a:lnTo>
                    <a:pt x="4582528" y="21463"/>
                  </a:lnTo>
                  <a:lnTo>
                    <a:pt x="4582998" y="22161"/>
                  </a:lnTo>
                  <a:lnTo>
                    <a:pt x="4583938" y="22161"/>
                  </a:lnTo>
                  <a:lnTo>
                    <a:pt x="4585335" y="2123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41" name="object 141"/>
            <p:cNvSpPr/>
            <p:nvPr/>
          </p:nvSpPr>
          <p:spPr>
            <a:xfrm>
              <a:off x="1065644" y="3856862"/>
              <a:ext cx="4651375" cy="26670"/>
            </a:xfrm>
            <a:custGeom>
              <a:avLst/>
              <a:gdLst/>
              <a:ahLst/>
              <a:cxnLst/>
              <a:rect l="l" t="t" r="r" b="b"/>
              <a:pathLst>
                <a:path w="4651375" h="26670">
                  <a:moveTo>
                    <a:pt x="3276" y="21691"/>
                  </a:moveTo>
                  <a:lnTo>
                    <a:pt x="2578" y="20993"/>
                  </a:lnTo>
                  <a:lnTo>
                    <a:pt x="1638" y="20294"/>
                  </a:lnTo>
                  <a:lnTo>
                    <a:pt x="0" y="18897"/>
                  </a:lnTo>
                  <a:lnTo>
                    <a:pt x="711" y="21463"/>
                  </a:lnTo>
                  <a:lnTo>
                    <a:pt x="469" y="23799"/>
                  </a:lnTo>
                  <a:lnTo>
                    <a:pt x="3276" y="21691"/>
                  </a:lnTo>
                  <a:close/>
                </a:path>
                <a:path w="4651375" h="26670">
                  <a:moveTo>
                    <a:pt x="140728" y="10731"/>
                  </a:moveTo>
                  <a:lnTo>
                    <a:pt x="140017" y="10490"/>
                  </a:lnTo>
                  <a:lnTo>
                    <a:pt x="139560" y="10033"/>
                  </a:lnTo>
                  <a:lnTo>
                    <a:pt x="139090" y="10731"/>
                  </a:lnTo>
                  <a:lnTo>
                    <a:pt x="138861" y="11430"/>
                  </a:lnTo>
                  <a:lnTo>
                    <a:pt x="138391" y="12128"/>
                  </a:lnTo>
                  <a:lnTo>
                    <a:pt x="138861" y="12357"/>
                  </a:lnTo>
                  <a:lnTo>
                    <a:pt x="139319" y="12827"/>
                  </a:lnTo>
                  <a:lnTo>
                    <a:pt x="139560" y="13296"/>
                  </a:lnTo>
                  <a:lnTo>
                    <a:pt x="139788" y="12598"/>
                  </a:lnTo>
                  <a:lnTo>
                    <a:pt x="140258" y="11899"/>
                  </a:lnTo>
                  <a:lnTo>
                    <a:pt x="140487" y="11201"/>
                  </a:lnTo>
                  <a:lnTo>
                    <a:pt x="140728" y="10731"/>
                  </a:lnTo>
                  <a:close/>
                </a:path>
                <a:path w="4651375" h="26670">
                  <a:moveTo>
                    <a:pt x="147726" y="24726"/>
                  </a:moveTo>
                  <a:lnTo>
                    <a:pt x="147485" y="24269"/>
                  </a:lnTo>
                  <a:lnTo>
                    <a:pt x="147027" y="23558"/>
                  </a:lnTo>
                  <a:lnTo>
                    <a:pt x="146558" y="23799"/>
                  </a:lnTo>
                  <a:lnTo>
                    <a:pt x="145859" y="23799"/>
                  </a:lnTo>
                  <a:lnTo>
                    <a:pt x="144462" y="24726"/>
                  </a:lnTo>
                  <a:lnTo>
                    <a:pt x="144919" y="24968"/>
                  </a:lnTo>
                  <a:lnTo>
                    <a:pt x="145389" y="25666"/>
                  </a:lnTo>
                  <a:lnTo>
                    <a:pt x="146329" y="25666"/>
                  </a:lnTo>
                  <a:lnTo>
                    <a:pt x="147726" y="24726"/>
                  </a:lnTo>
                  <a:close/>
                </a:path>
                <a:path w="4651375" h="26670">
                  <a:moveTo>
                    <a:pt x="265569" y="16802"/>
                  </a:moveTo>
                  <a:lnTo>
                    <a:pt x="264172" y="16560"/>
                  </a:lnTo>
                  <a:lnTo>
                    <a:pt x="262534" y="16560"/>
                  </a:lnTo>
                  <a:lnTo>
                    <a:pt x="262077" y="14935"/>
                  </a:lnTo>
                  <a:lnTo>
                    <a:pt x="262305" y="12357"/>
                  </a:lnTo>
                  <a:lnTo>
                    <a:pt x="259499" y="14693"/>
                  </a:lnTo>
                  <a:lnTo>
                    <a:pt x="260210" y="15392"/>
                  </a:lnTo>
                  <a:lnTo>
                    <a:pt x="261137" y="16090"/>
                  </a:lnTo>
                  <a:lnTo>
                    <a:pt x="262534" y="17297"/>
                  </a:lnTo>
                  <a:lnTo>
                    <a:pt x="262534" y="19824"/>
                  </a:lnTo>
                  <a:lnTo>
                    <a:pt x="263474" y="19367"/>
                  </a:lnTo>
                  <a:lnTo>
                    <a:pt x="264871" y="19126"/>
                  </a:lnTo>
                  <a:lnTo>
                    <a:pt x="265099" y="18669"/>
                  </a:lnTo>
                  <a:lnTo>
                    <a:pt x="265569" y="16802"/>
                  </a:lnTo>
                  <a:close/>
                </a:path>
                <a:path w="4651375" h="26670">
                  <a:moveTo>
                    <a:pt x="301282" y="7696"/>
                  </a:moveTo>
                  <a:lnTo>
                    <a:pt x="300812" y="7467"/>
                  </a:lnTo>
                  <a:lnTo>
                    <a:pt x="300570" y="6997"/>
                  </a:lnTo>
                  <a:lnTo>
                    <a:pt x="300113" y="6527"/>
                  </a:lnTo>
                  <a:lnTo>
                    <a:pt x="299872" y="7226"/>
                  </a:lnTo>
                  <a:lnTo>
                    <a:pt x="299415" y="7924"/>
                  </a:lnTo>
                  <a:lnTo>
                    <a:pt x="299173" y="8623"/>
                  </a:lnTo>
                  <a:lnTo>
                    <a:pt x="298945" y="9093"/>
                  </a:lnTo>
                  <a:lnTo>
                    <a:pt x="299643" y="9334"/>
                  </a:lnTo>
                  <a:lnTo>
                    <a:pt x="300113" y="9791"/>
                  </a:lnTo>
                  <a:lnTo>
                    <a:pt x="300570" y="9093"/>
                  </a:lnTo>
                  <a:lnTo>
                    <a:pt x="300812" y="8394"/>
                  </a:lnTo>
                  <a:lnTo>
                    <a:pt x="301282" y="7696"/>
                  </a:lnTo>
                  <a:close/>
                </a:path>
                <a:path w="4651375" h="26670">
                  <a:moveTo>
                    <a:pt x="386918" y="14935"/>
                  </a:moveTo>
                  <a:lnTo>
                    <a:pt x="386689" y="14465"/>
                  </a:lnTo>
                  <a:lnTo>
                    <a:pt x="386219" y="13766"/>
                  </a:lnTo>
                  <a:lnTo>
                    <a:pt x="385749" y="13995"/>
                  </a:lnTo>
                  <a:lnTo>
                    <a:pt x="385051" y="13995"/>
                  </a:lnTo>
                  <a:lnTo>
                    <a:pt x="383654" y="14935"/>
                  </a:lnTo>
                  <a:lnTo>
                    <a:pt x="384124" y="15163"/>
                  </a:lnTo>
                  <a:lnTo>
                    <a:pt x="384581" y="15862"/>
                  </a:lnTo>
                  <a:lnTo>
                    <a:pt x="385521" y="15862"/>
                  </a:lnTo>
                  <a:lnTo>
                    <a:pt x="386918" y="14935"/>
                  </a:lnTo>
                  <a:close/>
                </a:path>
                <a:path w="4651375" h="26670">
                  <a:moveTo>
                    <a:pt x="389953" y="5359"/>
                  </a:moveTo>
                  <a:lnTo>
                    <a:pt x="389255" y="4660"/>
                  </a:lnTo>
                  <a:lnTo>
                    <a:pt x="388315" y="3962"/>
                  </a:lnTo>
                  <a:lnTo>
                    <a:pt x="386689" y="2565"/>
                  </a:lnTo>
                  <a:lnTo>
                    <a:pt x="387388" y="4889"/>
                  </a:lnTo>
                  <a:lnTo>
                    <a:pt x="387159" y="7467"/>
                  </a:lnTo>
                  <a:lnTo>
                    <a:pt x="389953" y="5359"/>
                  </a:lnTo>
                  <a:close/>
                </a:path>
                <a:path w="4651375" h="26670">
                  <a:moveTo>
                    <a:pt x="410019" y="14935"/>
                  </a:moveTo>
                  <a:lnTo>
                    <a:pt x="408851" y="13766"/>
                  </a:lnTo>
                  <a:lnTo>
                    <a:pt x="408152" y="13995"/>
                  </a:lnTo>
                  <a:lnTo>
                    <a:pt x="406755" y="14935"/>
                  </a:lnTo>
                  <a:lnTo>
                    <a:pt x="407225" y="15163"/>
                  </a:lnTo>
                  <a:lnTo>
                    <a:pt x="407695" y="15862"/>
                  </a:lnTo>
                  <a:lnTo>
                    <a:pt x="408622" y="15862"/>
                  </a:lnTo>
                  <a:lnTo>
                    <a:pt x="410019" y="14935"/>
                  </a:lnTo>
                  <a:close/>
                </a:path>
                <a:path w="4651375" h="26670">
                  <a:moveTo>
                    <a:pt x="428929" y="11430"/>
                  </a:moveTo>
                  <a:lnTo>
                    <a:pt x="427990" y="10033"/>
                  </a:lnTo>
                  <a:lnTo>
                    <a:pt x="427520" y="10261"/>
                  </a:lnTo>
                  <a:lnTo>
                    <a:pt x="426821" y="10731"/>
                  </a:lnTo>
                  <a:lnTo>
                    <a:pt x="427062" y="11201"/>
                  </a:lnTo>
                  <a:lnTo>
                    <a:pt x="427062" y="11899"/>
                  </a:lnTo>
                  <a:lnTo>
                    <a:pt x="427990" y="13296"/>
                  </a:lnTo>
                  <a:lnTo>
                    <a:pt x="428231" y="12827"/>
                  </a:lnTo>
                  <a:lnTo>
                    <a:pt x="428929" y="12357"/>
                  </a:lnTo>
                  <a:lnTo>
                    <a:pt x="428929" y="11430"/>
                  </a:lnTo>
                  <a:close/>
                </a:path>
                <a:path w="4651375" h="26670">
                  <a:moveTo>
                    <a:pt x="429158" y="17259"/>
                  </a:moveTo>
                  <a:lnTo>
                    <a:pt x="428459" y="17030"/>
                  </a:lnTo>
                  <a:lnTo>
                    <a:pt x="427990" y="16560"/>
                  </a:lnTo>
                  <a:lnTo>
                    <a:pt x="427520" y="17259"/>
                  </a:lnTo>
                  <a:lnTo>
                    <a:pt x="427291" y="17957"/>
                  </a:lnTo>
                  <a:lnTo>
                    <a:pt x="426821" y="18669"/>
                  </a:lnTo>
                  <a:lnTo>
                    <a:pt x="427990" y="19824"/>
                  </a:lnTo>
                  <a:lnTo>
                    <a:pt x="428231" y="19126"/>
                  </a:lnTo>
                  <a:lnTo>
                    <a:pt x="428688" y="18427"/>
                  </a:lnTo>
                  <a:lnTo>
                    <a:pt x="428929" y="17729"/>
                  </a:lnTo>
                  <a:lnTo>
                    <a:pt x="429158" y="17259"/>
                  </a:lnTo>
                  <a:close/>
                </a:path>
                <a:path w="4651375" h="26670">
                  <a:moveTo>
                    <a:pt x="459028" y="21463"/>
                  </a:moveTo>
                  <a:lnTo>
                    <a:pt x="458800" y="20993"/>
                  </a:lnTo>
                  <a:lnTo>
                    <a:pt x="458330" y="20294"/>
                  </a:lnTo>
                  <a:lnTo>
                    <a:pt x="457860" y="20535"/>
                  </a:lnTo>
                  <a:lnTo>
                    <a:pt x="457161" y="20535"/>
                  </a:lnTo>
                  <a:lnTo>
                    <a:pt x="455764" y="21463"/>
                  </a:lnTo>
                  <a:lnTo>
                    <a:pt x="456222" y="21691"/>
                  </a:lnTo>
                  <a:lnTo>
                    <a:pt x="456692" y="22402"/>
                  </a:lnTo>
                  <a:lnTo>
                    <a:pt x="457631" y="22402"/>
                  </a:lnTo>
                  <a:lnTo>
                    <a:pt x="459028" y="21463"/>
                  </a:lnTo>
                  <a:close/>
                </a:path>
                <a:path w="4651375" h="26670">
                  <a:moveTo>
                    <a:pt x="566610" y="14693"/>
                  </a:moveTo>
                  <a:lnTo>
                    <a:pt x="565670" y="13296"/>
                  </a:lnTo>
                  <a:lnTo>
                    <a:pt x="565213" y="13525"/>
                  </a:lnTo>
                  <a:lnTo>
                    <a:pt x="564515" y="13995"/>
                  </a:lnTo>
                  <a:lnTo>
                    <a:pt x="564743" y="14465"/>
                  </a:lnTo>
                  <a:lnTo>
                    <a:pt x="564743" y="15163"/>
                  </a:lnTo>
                  <a:lnTo>
                    <a:pt x="565670" y="16560"/>
                  </a:lnTo>
                  <a:lnTo>
                    <a:pt x="565912" y="16090"/>
                  </a:lnTo>
                  <a:lnTo>
                    <a:pt x="566610" y="15633"/>
                  </a:lnTo>
                  <a:lnTo>
                    <a:pt x="566610" y="14693"/>
                  </a:lnTo>
                  <a:close/>
                </a:path>
                <a:path w="4651375" h="26670">
                  <a:moveTo>
                    <a:pt x="659955" y="16332"/>
                  </a:moveTo>
                  <a:lnTo>
                    <a:pt x="657618" y="13525"/>
                  </a:lnTo>
                  <a:lnTo>
                    <a:pt x="656920" y="14224"/>
                  </a:lnTo>
                  <a:lnTo>
                    <a:pt x="656221" y="15163"/>
                  </a:lnTo>
                  <a:lnTo>
                    <a:pt x="655040" y="16560"/>
                  </a:lnTo>
                  <a:lnTo>
                    <a:pt x="654126" y="16802"/>
                  </a:lnTo>
                  <a:lnTo>
                    <a:pt x="651548" y="16560"/>
                  </a:lnTo>
                  <a:lnTo>
                    <a:pt x="653884" y="19367"/>
                  </a:lnTo>
                  <a:lnTo>
                    <a:pt x="654583" y="18669"/>
                  </a:lnTo>
                  <a:lnTo>
                    <a:pt x="655281" y="17729"/>
                  </a:lnTo>
                  <a:lnTo>
                    <a:pt x="656463" y="16357"/>
                  </a:lnTo>
                  <a:lnTo>
                    <a:pt x="657390" y="16090"/>
                  </a:lnTo>
                  <a:lnTo>
                    <a:pt x="659955" y="16332"/>
                  </a:lnTo>
                  <a:close/>
                </a:path>
                <a:path w="4651375" h="26670">
                  <a:moveTo>
                    <a:pt x="668350" y="17259"/>
                  </a:moveTo>
                  <a:lnTo>
                    <a:pt x="667651" y="17030"/>
                  </a:lnTo>
                  <a:lnTo>
                    <a:pt x="667181" y="16560"/>
                  </a:lnTo>
                  <a:lnTo>
                    <a:pt x="666724" y="17259"/>
                  </a:lnTo>
                  <a:lnTo>
                    <a:pt x="666483" y="17957"/>
                  </a:lnTo>
                  <a:lnTo>
                    <a:pt x="666026" y="18669"/>
                  </a:lnTo>
                  <a:lnTo>
                    <a:pt x="666483" y="19126"/>
                  </a:lnTo>
                  <a:lnTo>
                    <a:pt x="666953" y="19367"/>
                  </a:lnTo>
                  <a:lnTo>
                    <a:pt x="667181" y="19824"/>
                  </a:lnTo>
                  <a:lnTo>
                    <a:pt x="667423" y="19126"/>
                  </a:lnTo>
                  <a:lnTo>
                    <a:pt x="667893" y="18427"/>
                  </a:lnTo>
                  <a:lnTo>
                    <a:pt x="668121" y="17729"/>
                  </a:lnTo>
                  <a:lnTo>
                    <a:pt x="668350" y="17259"/>
                  </a:lnTo>
                  <a:close/>
                </a:path>
                <a:path w="4651375" h="26670">
                  <a:moveTo>
                    <a:pt x="688657" y="14935"/>
                  </a:moveTo>
                  <a:lnTo>
                    <a:pt x="687959" y="14465"/>
                  </a:lnTo>
                  <a:lnTo>
                    <a:pt x="687260" y="14224"/>
                  </a:lnTo>
                  <a:lnTo>
                    <a:pt x="686562" y="13766"/>
                  </a:lnTo>
                  <a:lnTo>
                    <a:pt x="686092" y="13995"/>
                  </a:lnTo>
                  <a:lnTo>
                    <a:pt x="685622" y="14465"/>
                  </a:lnTo>
                  <a:lnTo>
                    <a:pt x="685393" y="14935"/>
                  </a:lnTo>
                  <a:lnTo>
                    <a:pt x="686092" y="15163"/>
                  </a:lnTo>
                  <a:lnTo>
                    <a:pt x="686790" y="15633"/>
                  </a:lnTo>
                  <a:lnTo>
                    <a:pt x="687489" y="15862"/>
                  </a:lnTo>
                  <a:lnTo>
                    <a:pt x="687959" y="16090"/>
                  </a:lnTo>
                  <a:lnTo>
                    <a:pt x="688187" y="15392"/>
                  </a:lnTo>
                  <a:lnTo>
                    <a:pt x="688657" y="14935"/>
                  </a:lnTo>
                  <a:close/>
                </a:path>
                <a:path w="4651375" h="26670">
                  <a:moveTo>
                    <a:pt x="691222" y="7924"/>
                  </a:moveTo>
                  <a:lnTo>
                    <a:pt x="690295" y="6527"/>
                  </a:lnTo>
                  <a:lnTo>
                    <a:pt x="689825" y="6997"/>
                  </a:lnTo>
                  <a:lnTo>
                    <a:pt x="689127" y="7467"/>
                  </a:lnTo>
                  <a:lnTo>
                    <a:pt x="689356" y="7696"/>
                  </a:lnTo>
                  <a:lnTo>
                    <a:pt x="689356" y="8394"/>
                  </a:lnTo>
                  <a:lnTo>
                    <a:pt x="690295" y="9791"/>
                  </a:lnTo>
                  <a:lnTo>
                    <a:pt x="690524" y="9334"/>
                  </a:lnTo>
                  <a:lnTo>
                    <a:pt x="691222" y="8864"/>
                  </a:lnTo>
                  <a:lnTo>
                    <a:pt x="691222" y="7924"/>
                  </a:lnTo>
                  <a:close/>
                </a:path>
                <a:path w="4651375" h="26670">
                  <a:moveTo>
                    <a:pt x="740930" y="14935"/>
                  </a:moveTo>
                  <a:lnTo>
                    <a:pt x="740232" y="14693"/>
                  </a:lnTo>
                  <a:lnTo>
                    <a:pt x="739533" y="14224"/>
                  </a:lnTo>
                  <a:lnTo>
                    <a:pt x="738835" y="13995"/>
                  </a:lnTo>
                  <a:lnTo>
                    <a:pt x="738365" y="13766"/>
                  </a:lnTo>
                  <a:lnTo>
                    <a:pt x="738136" y="14465"/>
                  </a:lnTo>
                  <a:lnTo>
                    <a:pt x="737666" y="14935"/>
                  </a:lnTo>
                  <a:lnTo>
                    <a:pt x="738365" y="15392"/>
                  </a:lnTo>
                  <a:lnTo>
                    <a:pt x="739063" y="15633"/>
                  </a:lnTo>
                  <a:lnTo>
                    <a:pt x="739762" y="16090"/>
                  </a:lnTo>
                  <a:lnTo>
                    <a:pt x="740930" y="14935"/>
                  </a:lnTo>
                  <a:close/>
                </a:path>
                <a:path w="4651375" h="26670">
                  <a:moveTo>
                    <a:pt x="766838" y="11201"/>
                  </a:moveTo>
                  <a:lnTo>
                    <a:pt x="765670" y="10033"/>
                  </a:lnTo>
                  <a:lnTo>
                    <a:pt x="765429" y="10731"/>
                  </a:lnTo>
                  <a:lnTo>
                    <a:pt x="764971" y="11430"/>
                  </a:lnTo>
                  <a:lnTo>
                    <a:pt x="764730" y="12128"/>
                  </a:lnTo>
                  <a:lnTo>
                    <a:pt x="764501" y="12598"/>
                  </a:lnTo>
                  <a:lnTo>
                    <a:pt x="765200" y="12827"/>
                  </a:lnTo>
                  <a:lnTo>
                    <a:pt x="765670" y="13296"/>
                  </a:lnTo>
                  <a:lnTo>
                    <a:pt x="766140" y="12598"/>
                  </a:lnTo>
                  <a:lnTo>
                    <a:pt x="766368" y="11899"/>
                  </a:lnTo>
                  <a:lnTo>
                    <a:pt x="766838" y="11201"/>
                  </a:lnTo>
                  <a:close/>
                </a:path>
                <a:path w="4651375" h="26670">
                  <a:moveTo>
                    <a:pt x="796239" y="13995"/>
                  </a:moveTo>
                  <a:lnTo>
                    <a:pt x="795540" y="13766"/>
                  </a:lnTo>
                  <a:lnTo>
                    <a:pt x="795070" y="13296"/>
                  </a:lnTo>
                  <a:lnTo>
                    <a:pt x="794600" y="13995"/>
                  </a:lnTo>
                  <a:lnTo>
                    <a:pt x="794372" y="14693"/>
                  </a:lnTo>
                  <a:lnTo>
                    <a:pt x="793902" y="15392"/>
                  </a:lnTo>
                  <a:lnTo>
                    <a:pt x="794372" y="15633"/>
                  </a:lnTo>
                  <a:lnTo>
                    <a:pt x="794842" y="16090"/>
                  </a:lnTo>
                  <a:lnTo>
                    <a:pt x="795070" y="16560"/>
                  </a:lnTo>
                  <a:lnTo>
                    <a:pt x="795299" y="15862"/>
                  </a:lnTo>
                  <a:lnTo>
                    <a:pt x="795769" y="15163"/>
                  </a:lnTo>
                  <a:lnTo>
                    <a:pt x="796010" y="14465"/>
                  </a:lnTo>
                  <a:lnTo>
                    <a:pt x="796239" y="13995"/>
                  </a:lnTo>
                  <a:close/>
                </a:path>
                <a:path w="4651375" h="26670">
                  <a:moveTo>
                    <a:pt x="843610" y="16332"/>
                  </a:moveTo>
                  <a:lnTo>
                    <a:pt x="841273" y="13525"/>
                  </a:lnTo>
                  <a:lnTo>
                    <a:pt x="840574" y="14224"/>
                  </a:lnTo>
                  <a:lnTo>
                    <a:pt x="839876" y="15163"/>
                  </a:lnTo>
                  <a:lnTo>
                    <a:pt x="838695" y="16560"/>
                  </a:lnTo>
                  <a:lnTo>
                    <a:pt x="837780" y="16802"/>
                  </a:lnTo>
                  <a:lnTo>
                    <a:pt x="835202" y="16560"/>
                  </a:lnTo>
                  <a:lnTo>
                    <a:pt x="837539" y="19367"/>
                  </a:lnTo>
                  <a:lnTo>
                    <a:pt x="838238" y="18669"/>
                  </a:lnTo>
                  <a:lnTo>
                    <a:pt x="838936" y="17729"/>
                  </a:lnTo>
                  <a:lnTo>
                    <a:pt x="840117" y="16357"/>
                  </a:lnTo>
                  <a:lnTo>
                    <a:pt x="841044" y="16090"/>
                  </a:lnTo>
                  <a:lnTo>
                    <a:pt x="843610" y="16332"/>
                  </a:lnTo>
                  <a:close/>
                </a:path>
                <a:path w="4651375" h="26670">
                  <a:moveTo>
                    <a:pt x="855040" y="11430"/>
                  </a:moveTo>
                  <a:lnTo>
                    <a:pt x="854113" y="10033"/>
                  </a:lnTo>
                  <a:lnTo>
                    <a:pt x="852944" y="11201"/>
                  </a:lnTo>
                  <a:lnTo>
                    <a:pt x="853414" y="11658"/>
                  </a:lnTo>
                  <a:lnTo>
                    <a:pt x="853643" y="12598"/>
                  </a:lnTo>
                  <a:lnTo>
                    <a:pt x="854113" y="13296"/>
                  </a:lnTo>
                  <a:lnTo>
                    <a:pt x="854341" y="12827"/>
                  </a:lnTo>
                  <a:lnTo>
                    <a:pt x="855040" y="12357"/>
                  </a:lnTo>
                  <a:lnTo>
                    <a:pt x="855040" y="11430"/>
                  </a:lnTo>
                  <a:close/>
                </a:path>
                <a:path w="4651375" h="26670">
                  <a:moveTo>
                    <a:pt x="957262" y="24726"/>
                  </a:moveTo>
                  <a:lnTo>
                    <a:pt x="956792" y="24498"/>
                  </a:lnTo>
                  <a:lnTo>
                    <a:pt x="956322" y="23799"/>
                  </a:lnTo>
                  <a:lnTo>
                    <a:pt x="955395" y="23799"/>
                  </a:lnTo>
                  <a:lnTo>
                    <a:pt x="953985" y="24726"/>
                  </a:lnTo>
                  <a:lnTo>
                    <a:pt x="955154" y="25895"/>
                  </a:lnTo>
                  <a:lnTo>
                    <a:pt x="956564" y="24968"/>
                  </a:lnTo>
                  <a:lnTo>
                    <a:pt x="957262" y="24726"/>
                  </a:lnTo>
                  <a:close/>
                </a:path>
                <a:path w="4651375" h="26670">
                  <a:moveTo>
                    <a:pt x="1074877" y="5359"/>
                  </a:moveTo>
                  <a:lnTo>
                    <a:pt x="1074178" y="4660"/>
                  </a:lnTo>
                  <a:lnTo>
                    <a:pt x="1073238" y="3962"/>
                  </a:lnTo>
                  <a:lnTo>
                    <a:pt x="1071600" y="2565"/>
                  </a:lnTo>
                  <a:lnTo>
                    <a:pt x="1072299" y="4889"/>
                  </a:lnTo>
                  <a:lnTo>
                    <a:pt x="1072070" y="7467"/>
                  </a:lnTo>
                  <a:lnTo>
                    <a:pt x="1074877" y="5359"/>
                  </a:lnTo>
                  <a:close/>
                </a:path>
                <a:path w="4651375" h="26670">
                  <a:moveTo>
                    <a:pt x="1104747" y="18199"/>
                  </a:moveTo>
                  <a:lnTo>
                    <a:pt x="1104506" y="17729"/>
                  </a:lnTo>
                  <a:lnTo>
                    <a:pt x="1104049" y="17030"/>
                  </a:lnTo>
                  <a:lnTo>
                    <a:pt x="1103579" y="17259"/>
                  </a:lnTo>
                  <a:lnTo>
                    <a:pt x="1102880" y="17259"/>
                  </a:lnTo>
                  <a:lnTo>
                    <a:pt x="1101471" y="18199"/>
                  </a:lnTo>
                  <a:lnTo>
                    <a:pt x="1101940" y="18427"/>
                  </a:lnTo>
                  <a:lnTo>
                    <a:pt x="1102410" y="19126"/>
                  </a:lnTo>
                  <a:lnTo>
                    <a:pt x="1103337" y="19126"/>
                  </a:lnTo>
                  <a:lnTo>
                    <a:pt x="1104747" y="18199"/>
                  </a:lnTo>
                  <a:close/>
                </a:path>
                <a:path w="4651375" h="26670">
                  <a:moveTo>
                    <a:pt x="1127848" y="8166"/>
                  </a:moveTo>
                  <a:lnTo>
                    <a:pt x="1126680" y="6997"/>
                  </a:lnTo>
                  <a:lnTo>
                    <a:pt x="1125283" y="7924"/>
                  </a:lnTo>
                  <a:lnTo>
                    <a:pt x="1124585" y="8166"/>
                  </a:lnTo>
                  <a:lnTo>
                    <a:pt x="1125042" y="8394"/>
                  </a:lnTo>
                  <a:lnTo>
                    <a:pt x="1125512" y="9093"/>
                  </a:lnTo>
                  <a:lnTo>
                    <a:pt x="1126439" y="9093"/>
                  </a:lnTo>
                  <a:lnTo>
                    <a:pt x="1127848" y="8166"/>
                  </a:lnTo>
                  <a:close/>
                </a:path>
                <a:path w="4651375" h="26670">
                  <a:moveTo>
                    <a:pt x="1160513" y="24726"/>
                  </a:moveTo>
                  <a:lnTo>
                    <a:pt x="1160284" y="24269"/>
                  </a:lnTo>
                  <a:lnTo>
                    <a:pt x="1159814" y="23558"/>
                  </a:lnTo>
                  <a:lnTo>
                    <a:pt x="1159344" y="23799"/>
                  </a:lnTo>
                  <a:lnTo>
                    <a:pt x="1158646" y="23799"/>
                  </a:lnTo>
                  <a:lnTo>
                    <a:pt x="1157249" y="24726"/>
                  </a:lnTo>
                  <a:lnTo>
                    <a:pt x="1157719" y="24968"/>
                  </a:lnTo>
                  <a:lnTo>
                    <a:pt x="1158176" y="25666"/>
                  </a:lnTo>
                  <a:lnTo>
                    <a:pt x="1159116" y="25666"/>
                  </a:lnTo>
                  <a:lnTo>
                    <a:pt x="1160513" y="24726"/>
                  </a:lnTo>
                  <a:close/>
                </a:path>
                <a:path w="4651375" h="26670">
                  <a:moveTo>
                    <a:pt x="1218857" y="14693"/>
                  </a:moveTo>
                  <a:lnTo>
                    <a:pt x="1217917" y="13296"/>
                  </a:lnTo>
                  <a:lnTo>
                    <a:pt x="1216761" y="14465"/>
                  </a:lnTo>
                  <a:lnTo>
                    <a:pt x="1217218" y="14935"/>
                  </a:lnTo>
                  <a:lnTo>
                    <a:pt x="1217460" y="15862"/>
                  </a:lnTo>
                  <a:lnTo>
                    <a:pt x="1217917" y="16560"/>
                  </a:lnTo>
                  <a:lnTo>
                    <a:pt x="1218158" y="16090"/>
                  </a:lnTo>
                  <a:lnTo>
                    <a:pt x="1218857" y="15633"/>
                  </a:lnTo>
                  <a:lnTo>
                    <a:pt x="1218857" y="14693"/>
                  </a:lnTo>
                  <a:close/>
                </a:path>
                <a:path w="4651375" h="26670">
                  <a:moveTo>
                    <a:pt x="1314538" y="24726"/>
                  </a:moveTo>
                  <a:lnTo>
                    <a:pt x="1314069" y="24498"/>
                  </a:lnTo>
                  <a:lnTo>
                    <a:pt x="1313599" y="23799"/>
                  </a:lnTo>
                  <a:lnTo>
                    <a:pt x="1312672" y="23799"/>
                  </a:lnTo>
                  <a:lnTo>
                    <a:pt x="1311275" y="24726"/>
                  </a:lnTo>
                  <a:lnTo>
                    <a:pt x="1312430" y="25895"/>
                  </a:lnTo>
                  <a:lnTo>
                    <a:pt x="1313840" y="24968"/>
                  </a:lnTo>
                  <a:lnTo>
                    <a:pt x="1314538" y="24726"/>
                  </a:lnTo>
                  <a:close/>
                </a:path>
                <a:path w="4651375" h="26670">
                  <a:moveTo>
                    <a:pt x="1336941" y="24269"/>
                  </a:moveTo>
                  <a:lnTo>
                    <a:pt x="1336700" y="23799"/>
                  </a:lnTo>
                  <a:lnTo>
                    <a:pt x="1336243" y="23329"/>
                  </a:lnTo>
                  <a:lnTo>
                    <a:pt x="1335773" y="23101"/>
                  </a:lnTo>
                  <a:lnTo>
                    <a:pt x="1335532" y="23799"/>
                  </a:lnTo>
                  <a:lnTo>
                    <a:pt x="1335074" y="24498"/>
                  </a:lnTo>
                  <a:lnTo>
                    <a:pt x="1334833" y="25196"/>
                  </a:lnTo>
                  <a:lnTo>
                    <a:pt x="1334604" y="25666"/>
                  </a:lnTo>
                  <a:lnTo>
                    <a:pt x="1335303" y="25895"/>
                  </a:lnTo>
                  <a:lnTo>
                    <a:pt x="1335773" y="26365"/>
                  </a:lnTo>
                  <a:lnTo>
                    <a:pt x="1336243" y="25666"/>
                  </a:lnTo>
                  <a:lnTo>
                    <a:pt x="1336471" y="24968"/>
                  </a:lnTo>
                  <a:lnTo>
                    <a:pt x="1336941" y="24269"/>
                  </a:lnTo>
                  <a:close/>
                </a:path>
                <a:path w="4651375" h="26670">
                  <a:moveTo>
                    <a:pt x="1363078" y="11430"/>
                  </a:moveTo>
                  <a:lnTo>
                    <a:pt x="1362138" y="10033"/>
                  </a:lnTo>
                  <a:lnTo>
                    <a:pt x="1360970" y="11201"/>
                  </a:lnTo>
                  <a:lnTo>
                    <a:pt x="1361681" y="12598"/>
                  </a:lnTo>
                  <a:lnTo>
                    <a:pt x="1362138" y="13296"/>
                  </a:lnTo>
                  <a:lnTo>
                    <a:pt x="1362379" y="12827"/>
                  </a:lnTo>
                  <a:lnTo>
                    <a:pt x="1363078" y="12357"/>
                  </a:lnTo>
                  <a:lnTo>
                    <a:pt x="1363078" y="11430"/>
                  </a:lnTo>
                  <a:close/>
                </a:path>
                <a:path w="4651375" h="26670">
                  <a:moveTo>
                    <a:pt x="1382915" y="7467"/>
                  </a:moveTo>
                  <a:lnTo>
                    <a:pt x="1382204" y="7226"/>
                  </a:lnTo>
                  <a:lnTo>
                    <a:pt x="1381747" y="6756"/>
                  </a:lnTo>
                  <a:lnTo>
                    <a:pt x="1381277" y="7467"/>
                  </a:lnTo>
                  <a:lnTo>
                    <a:pt x="1381048" y="8166"/>
                  </a:lnTo>
                  <a:lnTo>
                    <a:pt x="1380578" y="8864"/>
                  </a:lnTo>
                  <a:lnTo>
                    <a:pt x="1381048" y="9093"/>
                  </a:lnTo>
                  <a:lnTo>
                    <a:pt x="1381506" y="9563"/>
                  </a:lnTo>
                  <a:lnTo>
                    <a:pt x="1381747" y="10033"/>
                  </a:lnTo>
                  <a:lnTo>
                    <a:pt x="1381975" y="9334"/>
                  </a:lnTo>
                  <a:lnTo>
                    <a:pt x="1382445" y="8623"/>
                  </a:lnTo>
                  <a:lnTo>
                    <a:pt x="1382674" y="7924"/>
                  </a:lnTo>
                  <a:lnTo>
                    <a:pt x="1382915" y="7467"/>
                  </a:lnTo>
                  <a:close/>
                </a:path>
                <a:path w="4651375" h="26670">
                  <a:moveTo>
                    <a:pt x="1451749" y="24269"/>
                  </a:moveTo>
                  <a:lnTo>
                    <a:pt x="1451292" y="23799"/>
                  </a:lnTo>
                  <a:lnTo>
                    <a:pt x="1451051" y="23329"/>
                  </a:lnTo>
                  <a:lnTo>
                    <a:pt x="1450581" y="23101"/>
                  </a:lnTo>
                  <a:lnTo>
                    <a:pt x="1450352" y="23799"/>
                  </a:lnTo>
                  <a:lnTo>
                    <a:pt x="1449882" y="24498"/>
                  </a:lnTo>
                  <a:lnTo>
                    <a:pt x="1449654" y="25196"/>
                  </a:lnTo>
                  <a:lnTo>
                    <a:pt x="1449412" y="25666"/>
                  </a:lnTo>
                  <a:lnTo>
                    <a:pt x="1450124" y="25895"/>
                  </a:lnTo>
                  <a:lnTo>
                    <a:pt x="1450581" y="26365"/>
                  </a:lnTo>
                  <a:lnTo>
                    <a:pt x="1451051" y="25666"/>
                  </a:lnTo>
                  <a:lnTo>
                    <a:pt x="1451279" y="24968"/>
                  </a:lnTo>
                  <a:lnTo>
                    <a:pt x="1451749" y="24269"/>
                  </a:lnTo>
                  <a:close/>
                </a:path>
                <a:path w="4651375" h="26670">
                  <a:moveTo>
                    <a:pt x="1553730" y="21463"/>
                  </a:moveTo>
                  <a:lnTo>
                    <a:pt x="1552562" y="20294"/>
                  </a:lnTo>
                  <a:lnTo>
                    <a:pt x="1551165" y="20993"/>
                  </a:lnTo>
                  <a:lnTo>
                    <a:pt x="1550466" y="21463"/>
                  </a:lnTo>
                  <a:lnTo>
                    <a:pt x="1550936" y="21691"/>
                  </a:lnTo>
                  <a:lnTo>
                    <a:pt x="1551393" y="22402"/>
                  </a:lnTo>
                  <a:lnTo>
                    <a:pt x="1552333" y="22402"/>
                  </a:lnTo>
                  <a:lnTo>
                    <a:pt x="1553730" y="21463"/>
                  </a:lnTo>
                  <a:close/>
                </a:path>
                <a:path w="4651375" h="26670">
                  <a:moveTo>
                    <a:pt x="1664817" y="5359"/>
                  </a:moveTo>
                  <a:lnTo>
                    <a:pt x="1664347" y="4889"/>
                  </a:lnTo>
                  <a:lnTo>
                    <a:pt x="1664106" y="3962"/>
                  </a:lnTo>
                  <a:lnTo>
                    <a:pt x="1663649" y="3263"/>
                  </a:lnTo>
                  <a:lnTo>
                    <a:pt x="1663407" y="3733"/>
                  </a:lnTo>
                  <a:lnTo>
                    <a:pt x="1662709" y="4191"/>
                  </a:lnTo>
                  <a:lnTo>
                    <a:pt x="1662709" y="5130"/>
                  </a:lnTo>
                  <a:lnTo>
                    <a:pt x="1663649" y="6527"/>
                  </a:lnTo>
                  <a:lnTo>
                    <a:pt x="1664817" y="5359"/>
                  </a:lnTo>
                  <a:close/>
                </a:path>
                <a:path w="4651375" h="26670">
                  <a:moveTo>
                    <a:pt x="1687918" y="8623"/>
                  </a:moveTo>
                  <a:lnTo>
                    <a:pt x="1687220" y="7924"/>
                  </a:lnTo>
                  <a:lnTo>
                    <a:pt x="1686280" y="7226"/>
                  </a:lnTo>
                  <a:lnTo>
                    <a:pt x="1684972" y="6121"/>
                  </a:lnTo>
                  <a:lnTo>
                    <a:pt x="1684642" y="4889"/>
                  </a:lnTo>
                  <a:lnTo>
                    <a:pt x="1684883" y="2565"/>
                  </a:lnTo>
                  <a:lnTo>
                    <a:pt x="1682076" y="4660"/>
                  </a:lnTo>
                  <a:lnTo>
                    <a:pt x="1682775" y="5359"/>
                  </a:lnTo>
                  <a:lnTo>
                    <a:pt x="1683715" y="6057"/>
                  </a:lnTo>
                  <a:lnTo>
                    <a:pt x="1685061" y="7226"/>
                  </a:lnTo>
                  <a:lnTo>
                    <a:pt x="1685353" y="8166"/>
                  </a:lnTo>
                  <a:lnTo>
                    <a:pt x="1685112" y="10731"/>
                  </a:lnTo>
                  <a:lnTo>
                    <a:pt x="1687918" y="8623"/>
                  </a:lnTo>
                  <a:close/>
                </a:path>
                <a:path w="4651375" h="26670">
                  <a:moveTo>
                    <a:pt x="1780095" y="24726"/>
                  </a:moveTo>
                  <a:lnTo>
                    <a:pt x="1778927" y="23558"/>
                  </a:lnTo>
                  <a:lnTo>
                    <a:pt x="1778228" y="23799"/>
                  </a:lnTo>
                  <a:lnTo>
                    <a:pt x="1776831" y="24726"/>
                  </a:lnTo>
                  <a:lnTo>
                    <a:pt x="1777288" y="24968"/>
                  </a:lnTo>
                  <a:lnTo>
                    <a:pt x="1777758" y="25666"/>
                  </a:lnTo>
                  <a:lnTo>
                    <a:pt x="1778698" y="25666"/>
                  </a:lnTo>
                  <a:lnTo>
                    <a:pt x="1780095" y="24726"/>
                  </a:lnTo>
                  <a:close/>
                </a:path>
                <a:path w="4651375" h="26670">
                  <a:moveTo>
                    <a:pt x="1820227" y="19367"/>
                  </a:moveTo>
                  <a:lnTo>
                    <a:pt x="1817662" y="20066"/>
                  </a:lnTo>
                  <a:lnTo>
                    <a:pt x="1815096" y="19824"/>
                  </a:lnTo>
                  <a:lnTo>
                    <a:pt x="1817433" y="22631"/>
                  </a:lnTo>
                  <a:lnTo>
                    <a:pt x="1818132" y="21932"/>
                  </a:lnTo>
                  <a:lnTo>
                    <a:pt x="1818830" y="20993"/>
                  </a:lnTo>
                  <a:lnTo>
                    <a:pt x="1820227" y="19367"/>
                  </a:lnTo>
                  <a:close/>
                </a:path>
                <a:path w="4651375" h="26670">
                  <a:moveTo>
                    <a:pt x="1865274" y="14935"/>
                  </a:moveTo>
                  <a:lnTo>
                    <a:pt x="1864106" y="13766"/>
                  </a:lnTo>
                  <a:lnTo>
                    <a:pt x="1863407" y="13995"/>
                  </a:lnTo>
                  <a:lnTo>
                    <a:pt x="1862010" y="14935"/>
                  </a:lnTo>
                  <a:lnTo>
                    <a:pt x="1862467" y="15163"/>
                  </a:lnTo>
                  <a:lnTo>
                    <a:pt x="1862937" y="15862"/>
                  </a:lnTo>
                  <a:lnTo>
                    <a:pt x="1863877" y="15862"/>
                  </a:lnTo>
                  <a:lnTo>
                    <a:pt x="1865274" y="14935"/>
                  </a:lnTo>
                  <a:close/>
                </a:path>
                <a:path w="4651375" h="26670">
                  <a:moveTo>
                    <a:pt x="1875066" y="4889"/>
                  </a:moveTo>
                  <a:lnTo>
                    <a:pt x="1873910" y="3733"/>
                  </a:lnTo>
                  <a:lnTo>
                    <a:pt x="1872500" y="4660"/>
                  </a:lnTo>
                  <a:lnTo>
                    <a:pt x="1871802" y="4889"/>
                  </a:lnTo>
                  <a:lnTo>
                    <a:pt x="1872272" y="5130"/>
                  </a:lnTo>
                  <a:lnTo>
                    <a:pt x="1872742" y="5829"/>
                  </a:lnTo>
                  <a:lnTo>
                    <a:pt x="1873669" y="5829"/>
                  </a:lnTo>
                  <a:lnTo>
                    <a:pt x="1875066" y="4889"/>
                  </a:lnTo>
                  <a:close/>
                </a:path>
                <a:path w="4651375" h="26670">
                  <a:moveTo>
                    <a:pt x="1897938" y="11658"/>
                  </a:moveTo>
                  <a:lnTo>
                    <a:pt x="1897240" y="11430"/>
                  </a:lnTo>
                  <a:lnTo>
                    <a:pt x="1896541" y="10960"/>
                  </a:lnTo>
                  <a:lnTo>
                    <a:pt x="1895843" y="10731"/>
                  </a:lnTo>
                  <a:lnTo>
                    <a:pt x="1895373" y="10490"/>
                  </a:lnTo>
                  <a:lnTo>
                    <a:pt x="1895144" y="11201"/>
                  </a:lnTo>
                  <a:lnTo>
                    <a:pt x="1894674" y="11658"/>
                  </a:lnTo>
                  <a:lnTo>
                    <a:pt x="1895373" y="12128"/>
                  </a:lnTo>
                  <a:lnTo>
                    <a:pt x="1896071" y="12357"/>
                  </a:lnTo>
                  <a:lnTo>
                    <a:pt x="1896770" y="12827"/>
                  </a:lnTo>
                  <a:lnTo>
                    <a:pt x="1897938" y="11658"/>
                  </a:lnTo>
                  <a:close/>
                </a:path>
                <a:path w="4651375" h="26670">
                  <a:moveTo>
                    <a:pt x="2065261" y="8166"/>
                  </a:moveTo>
                  <a:lnTo>
                    <a:pt x="2064562" y="7924"/>
                  </a:lnTo>
                  <a:lnTo>
                    <a:pt x="2063864" y="7467"/>
                  </a:lnTo>
                  <a:lnTo>
                    <a:pt x="2063165" y="7226"/>
                  </a:lnTo>
                  <a:lnTo>
                    <a:pt x="2062695" y="6997"/>
                  </a:lnTo>
                  <a:lnTo>
                    <a:pt x="2062467" y="7696"/>
                  </a:lnTo>
                  <a:lnTo>
                    <a:pt x="2061997" y="8166"/>
                  </a:lnTo>
                  <a:lnTo>
                    <a:pt x="2062695" y="8623"/>
                  </a:lnTo>
                  <a:lnTo>
                    <a:pt x="2063394" y="8864"/>
                  </a:lnTo>
                  <a:lnTo>
                    <a:pt x="2064092" y="9334"/>
                  </a:lnTo>
                  <a:lnTo>
                    <a:pt x="2065261" y="8166"/>
                  </a:lnTo>
                  <a:close/>
                </a:path>
                <a:path w="4651375" h="26670">
                  <a:moveTo>
                    <a:pt x="2090928" y="17259"/>
                  </a:moveTo>
                  <a:lnTo>
                    <a:pt x="2090229" y="17030"/>
                  </a:lnTo>
                  <a:lnTo>
                    <a:pt x="2089772" y="16560"/>
                  </a:lnTo>
                  <a:lnTo>
                    <a:pt x="2089302" y="17259"/>
                  </a:lnTo>
                  <a:lnTo>
                    <a:pt x="2089061" y="17957"/>
                  </a:lnTo>
                  <a:lnTo>
                    <a:pt x="2088603" y="18669"/>
                  </a:lnTo>
                  <a:lnTo>
                    <a:pt x="2089772" y="19824"/>
                  </a:lnTo>
                  <a:lnTo>
                    <a:pt x="2090000" y="19126"/>
                  </a:lnTo>
                  <a:lnTo>
                    <a:pt x="2090470" y="18427"/>
                  </a:lnTo>
                  <a:lnTo>
                    <a:pt x="2090699" y="17729"/>
                  </a:lnTo>
                  <a:lnTo>
                    <a:pt x="2090928" y="17259"/>
                  </a:lnTo>
                  <a:close/>
                </a:path>
                <a:path w="4651375" h="26670">
                  <a:moveTo>
                    <a:pt x="2176107" y="5359"/>
                  </a:moveTo>
                  <a:lnTo>
                    <a:pt x="2175408" y="4660"/>
                  </a:lnTo>
                  <a:lnTo>
                    <a:pt x="2174481" y="3962"/>
                  </a:lnTo>
                  <a:lnTo>
                    <a:pt x="2172843" y="2565"/>
                  </a:lnTo>
                  <a:lnTo>
                    <a:pt x="2173541" y="4889"/>
                  </a:lnTo>
                  <a:lnTo>
                    <a:pt x="2173313" y="7467"/>
                  </a:lnTo>
                  <a:lnTo>
                    <a:pt x="2176107" y="5359"/>
                  </a:lnTo>
                  <a:close/>
                </a:path>
                <a:path w="4651375" h="26670">
                  <a:moveTo>
                    <a:pt x="2202713" y="4889"/>
                  </a:moveTo>
                  <a:lnTo>
                    <a:pt x="2202243" y="4660"/>
                  </a:lnTo>
                  <a:lnTo>
                    <a:pt x="2201773" y="3962"/>
                  </a:lnTo>
                  <a:lnTo>
                    <a:pt x="2200846" y="3962"/>
                  </a:lnTo>
                  <a:lnTo>
                    <a:pt x="2199449" y="4889"/>
                  </a:lnTo>
                  <a:lnTo>
                    <a:pt x="2200618" y="6057"/>
                  </a:lnTo>
                  <a:lnTo>
                    <a:pt x="2201316" y="5829"/>
                  </a:lnTo>
                  <a:lnTo>
                    <a:pt x="2202713" y="4889"/>
                  </a:lnTo>
                  <a:close/>
                </a:path>
                <a:path w="4651375" h="26670">
                  <a:moveTo>
                    <a:pt x="2268283" y="21463"/>
                  </a:moveTo>
                  <a:lnTo>
                    <a:pt x="2267826" y="21234"/>
                  </a:lnTo>
                  <a:lnTo>
                    <a:pt x="2267356" y="20535"/>
                  </a:lnTo>
                  <a:lnTo>
                    <a:pt x="2266416" y="20535"/>
                  </a:lnTo>
                  <a:lnTo>
                    <a:pt x="2265019" y="21463"/>
                  </a:lnTo>
                  <a:lnTo>
                    <a:pt x="2266188" y="22631"/>
                  </a:lnTo>
                  <a:lnTo>
                    <a:pt x="2267585" y="21691"/>
                  </a:lnTo>
                  <a:lnTo>
                    <a:pt x="2268283" y="21463"/>
                  </a:lnTo>
                  <a:close/>
                </a:path>
                <a:path w="4651375" h="26670">
                  <a:moveTo>
                    <a:pt x="2330132" y="12128"/>
                  </a:moveTo>
                  <a:lnTo>
                    <a:pt x="2329662" y="11430"/>
                  </a:lnTo>
                  <a:lnTo>
                    <a:pt x="2329434" y="10731"/>
                  </a:lnTo>
                  <a:lnTo>
                    <a:pt x="2328964" y="10033"/>
                  </a:lnTo>
                  <a:lnTo>
                    <a:pt x="2328722" y="10490"/>
                  </a:lnTo>
                  <a:lnTo>
                    <a:pt x="2328024" y="10960"/>
                  </a:lnTo>
                  <a:lnTo>
                    <a:pt x="2328024" y="11899"/>
                  </a:lnTo>
                  <a:lnTo>
                    <a:pt x="2328964" y="13296"/>
                  </a:lnTo>
                  <a:lnTo>
                    <a:pt x="2330132" y="12128"/>
                  </a:lnTo>
                  <a:close/>
                </a:path>
                <a:path w="4651375" h="26670">
                  <a:moveTo>
                    <a:pt x="3369526" y="18199"/>
                  </a:moveTo>
                  <a:lnTo>
                    <a:pt x="3369297" y="17729"/>
                  </a:lnTo>
                  <a:lnTo>
                    <a:pt x="3368827" y="17030"/>
                  </a:lnTo>
                  <a:lnTo>
                    <a:pt x="3368357" y="17259"/>
                  </a:lnTo>
                  <a:lnTo>
                    <a:pt x="3367659" y="17259"/>
                  </a:lnTo>
                  <a:lnTo>
                    <a:pt x="3366262" y="18199"/>
                  </a:lnTo>
                  <a:lnTo>
                    <a:pt x="3366719" y="18427"/>
                  </a:lnTo>
                  <a:lnTo>
                    <a:pt x="3367189" y="19126"/>
                  </a:lnTo>
                  <a:lnTo>
                    <a:pt x="3368129" y="19126"/>
                  </a:lnTo>
                  <a:lnTo>
                    <a:pt x="3369526" y="18199"/>
                  </a:lnTo>
                  <a:close/>
                </a:path>
                <a:path w="4651375" h="26670">
                  <a:moveTo>
                    <a:pt x="3513048" y="11430"/>
                  </a:moveTo>
                  <a:lnTo>
                    <a:pt x="3512108" y="10033"/>
                  </a:lnTo>
                  <a:lnTo>
                    <a:pt x="3511880" y="10261"/>
                  </a:lnTo>
                  <a:lnTo>
                    <a:pt x="3511181" y="10731"/>
                  </a:lnTo>
                  <a:lnTo>
                    <a:pt x="3511181" y="11899"/>
                  </a:lnTo>
                  <a:lnTo>
                    <a:pt x="3512108" y="13296"/>
                  </a:lnTo>
                  <a:lnTo>
                    <a:pt x="3512337" y="12827"/>
                  </a:lnTo>
                  <a:lnTo>
                    <a:pt x="3513048" y="12357"/>
                  </a:lnTo>
                  <a:lnTo>
                    <a:pt x="3513048" y="11430"/>
                  </a:lnTo>
                  <a:close/>
                </a:path>
                <a:path w="4651375" h="26670">
                  <a:moveTo>
                    <a:pt x="3533584" y="18199"/>
                  </a:moveTo>
                  <a:lnTo>
                    <a:pt x="3532873" y="17957"/>
                  </a:lnTo>
                  <a:lnTo>
                    <a:pt x="3532174" y="17500"/>
                  </a:lnTo>
                  <a:lnTo>
                    <a:pt x="3531476" y="17259"/>
                  </a:lnTo>
                  <a:lnTo>
                    <a:pt x="3531006" y="17030"/>
                  </a:lnTo>
                  <a:lnTo>
                    <a:pt x="3530777" y="17729"/>
                  </a:lnTo>
                  <a:lnTo>
                    <a:pt x="3530308" y="18199"/>
                  </a:lnTo>
                  <a:lnTo>
                    <a:pt x="3531006" y="18669"/>
                  </a:lnTo>
                  <a:lnTo>
                    <a:pt x="3531717" y="18897"/>
                  </a:lnTo>
                  <a:lnTo>
                    <a:pt x="3532416" y="19367"/>
                  </a:lnTo>
                  <a:lnTo>
                    <a:pt x="3532873" y="18897"/>
                  </a:lnTo>
                  <a:lnTo>
                    <a:pt x="3533114" y="18427"/>
                  </a:lnTo>
                  <a:lnTo>
                    <a:pt x="3533584" y="18199"/>
                  </a:lnTo>
                  <a:close/>
                </a:path>
                <a:path w="4651375" h="26670">
                  <a:moveTo>
                    <a:pt x="3554120" y="6527"/>
                  </a:moveTo>
                  <a:lnTo>
                    <a:pt x="3551783" y="3733"/>
                  </a:lnTo>
                  <a:lnTo>
                    <a:pt x="3551085" y="4432"/>
                  </a:lnTo>
                  <a:lnTo>
                    <a:pt x="3550386" y="5359"/>
                  </a:lnTo>
                  <a:lnTo>
                    <a:pt x="3549180" y="6756"/>
                  </a:lnTo>
                  <a:lnTo>
                    <a:pt x="3548278" y="6997"/>
                  </a:lnTo>
                  <a:lnTo>
                    <a:pt x="3545713" y="6756"/>
                  </a:lnTo>
                  <a:lnTo>
                    <a:pt x="3548049" y="9563"/>
                  </a:lnTo>
                  <a:lnTo>
                    <a:pt x="3548748" y="8864"/>
                  </a:lnTo>
                  <a:lnTo>
                    <a:pt x="3549446" y="7924"/>
                  </a:lnTo>
                  <a:lnTo>
                    <a:pt x="3550628" y="6553"/>
                  </a:lnTo>
                  <a:lnTo>
                    <a:pt x="3551542" y="6299"/>
                  </a:lnTo>
                  <a:lnTo>
                    <a:pt x="3554120" y="6527"/>
                  </a:lnTo>
                  <a:close/>
                </a:path>
                <a:path w="4651375" h="26670">
                  <a:moveTo>
                    <a:pt x="3581882" y="17957"/>
                  </a:moveTo>
                  <a:lnTo>
                    <a:pt x="3580955" y="16560"/>
                  </a:lnTo>
                  <a:lnTo>
                    <a:pt x="3579787" y="17729"/>
                  </a:lnTo>
                  <a:lnTo>
                    <a:pt x="3580714" y="19126"/>
                  </a:lnTo>
                  <a:lnTo>
                    <a:pt x="3580955" y="19824"/>
                  </a:lnTo>
                  <a:lnTo>
                    <a:pt x="3581184" y="19367"/>
                  </a:lnTo>
                  <a:lnTo>
                    <a:pt x="3581882" y="18897"/>
                  </a:lnTo>
                  <a:lnTo>
                    <a:pt x="3581882" y="17957"/>
                  </a:lnTo>
                  <a:close/>
                </a:path>
                <a:path w="4651375" h="26670">
                  <a:moveTo>
                    <a:pt x="3749903" y="14935"/>
                  </a:moveTo>
                  <a:lnTo>
                    <a:pt x="3749433" y="14465"/>
                  </a:lnTo>
                  <a:lnTo>
                    <a:pt x="3748976" y="13766"/>
                  </a:lnTo>
                  <a:lnTo>
                    <a:pt x="3748735" y="13995"/>
                  </a:lnTo>
                  <a:lnTo>
                    <a:pt x="3748036" y="13995"/>
                  </a:lnTo>
                  <a:lnTo>
                    <a:pt x="3746639" y="14935"/>
                  </a:lnTo>
                  <a:lnTo>
                    <a:pt x="3747109" y="15163"/>
                  </a:lnTo>
                  <a:lnTo>
                    <a:pt x="3747579" y="15862"/>
                  </a:lnTo>
                  <a:lnTo>
                    <a:pt x="3748506" y="15862"/>
                  </a:lnTo>
                  <a:lnTo>
                    <a:pt x="3749903" y="14935"/>
                  </a:lnTo>
                  <a:close/>
                </a:path>
                <a:path w="4651375" h="26670">
                  <a:moveTo>
                    <a:pt x="3755745" y="7924"/>
                  </a:moveTo>
                  <a:lnTo>
                    <a:pt x="3754805" y="6527"/>
                  </a:lnTo>
                  <a:lnTo>
                    <a:pt x="3753637" y="7696"/>
                  </a:lnTo>
                  <a:lnTo>
                    <a:pt x="3753878" y="8394"/>
                  </a:lnTo>
                  <a:lnTo>
                    <a:pt x="3754805" y="9791"/>
                  </a:lnTo>
                  <a:lnTo>
                    <a:pt x="3755034" y="9334"/>
                  </a:lnTo>
                  <a:lnTo>
                    <a:pt x="3755745" y="8864"/>
                  </a:lnTo>
                  <a:lnTo>
                    <a:pt x="3755745" y="7924"/>
                  </a:lnTo>
                  <a:close/>
                </a:path>
                <a:path w="4651375" h="26670">
                  <a:moveTo>
                    <a:pt x="4165523" y="4432"/>
                  </a:moveTo>
                  <a:lnTo>
                    <a:pt x="4165054" y="4191"/>
                  </a:lnTo>
                  <a:lnTo>
                    <a:pt x="4164825" y="3733"/>
                  </a:lnTo>
                  <a:lnTo>
                    <a:pt x="4164355" y="3263"/>
                  </a:lnTo>
                  <a:lnTo>
                    <a:pt x="4164126" y="3962"/>
                  </a:lnTo>
                  <a:lnTo>
                    <a:pt x="4163657" y="4660"/>
                  </a:lnTo>
                  <a:lnTo>
                    <a:pt x="4163428" y="5359"/>
                  </a:lnTo>
                  <a:lnTo>
                    <a:pt x="4163187" y="5829"/>
                  </a:lnTo>
                  <a:lnTo>
                    <a:pt x="4163885" y="6057"/>
                  </a:lnTo>
                  <a:lnTo>
                    <a:pt x="4164355" y="6527"/>
                  </a:lnTo>
                  <a:lnTo>
                    <a:pt x="4164825" y="5829"/>
                  </a:lnTo>
                  <a:lnTo>
                    <a:pt x="4165054" y="5130"/>
                  </a:lnTo>
                  <a:lnTo>
                    <a:pt x="4165523" y="4432"/>
                  </a:lnTo>
                  <a:close/>
                </a:path>
                <a:path w="4651375" h="26670">
                  <a:moveTo>
                    <a:pt x="4293870" y="21463"/>
                  </a:moveTo>
                  <a:lnTo>
                    <a:pt x="4292701" y="20294"/>
                  </a:lnTo>
                  <a:lnTo>
                    <a:pt x="4292003" y="20535"/>
                  </a:lnTo>
                  <a:lnTo>
                    <a:pt x="4290606" y="21463"/>
                  </a:lnTo>
                  <a:lnTo>
                    <a:pt x="4291076" y="21691"/>
                  </a:lnTo>
                  <a:lnTo>
                    <a:pt x="4291546" y="22402"/>
                  </a:lnTo>
                  <a:lnTo>
                    <a:pt x="4292473" y="22402"/>
                  </a:lnTo>
                  <a:lnTo>
                    <a:pt x="4293870" y="21463"/>
                  </a:lnTo>
                  <a:close/>
                </a:path>
                <a:path w="4651375" h="26670">
                  <a:moveTo>
                    <a:pt x="4312780" y="21234"/>
                  </a:moveTo>
                  <a:lnTo>
                    <a:pt x="4311840" y="19824"/>
                  </a:lnTo>
                  <a:lnTo>
                    <a:pt x="4310672" y="20993"/>
                  </a:lnTo>
                  <a:lnTo>
                    <a:pt x="4311612" y="22402"/>
                  </a:lnTo>
                  <a:lnTo>
                    <a:pt x="4311840" y="23101"/>
                  </a:lnTo>
                  <a:lnTo>
                    <a:pt x="4312082" y="22631"/>
                  </a:lnTo>
                  <a:lnTo>
                    <a:pt x="4312780" y="22161"/>
                  </a:lnTo>
                  <a:lnTo>
                    <a:pt x="4312780" y="21234"/>
                  </a:lnTo>
                  <a:close/>
                </a:path>
                <a:path w="4651375" h="26670">
                  <a:moveTo>
                    <a:pt x="4342650" y="5130"/>
                  </a:moveTo>
                  <a:lnTo>
                    <a:pt x="4341952" y="4432"/>
                  </a:lnTo>
                  <a:lnTo>
                    <a:pt x="4341012" y="3733"/>
                  </a:lnTo>
                  <a:lnTo>
                    <a:pt x="4339374" y="2324"/>
                  </a:lnTo>
                  <a:lnTo>
                    <a:pt x="4340085" y="4889"/>
                  </a:lnTo>
                  <a:lnTo>
                    <a:pt x="4339844" y="7467"/>
                  </a:lnTo>
                  <a:lnTo>
                    <a:pt x="4342650" y="5130"/>
                  </a:lnTo>
                  <a:close/>
                </a:path>
                <a:path w="4651375" h="26670">
                  <a:moveTo>
                    <a:pt x="4375785" y="1625"/>
                  </a:moveTo>
                  <a:lnTo>
                    <a:pt x="4375556" y="1397"/>
                  </a:lnTo>
                  <a:lnTo>
                    <a:pt x="4375086" y="698"/>
                  </a:lnTo>
                  <a:lnTo>
                    <a:pt x="4373918" y="698"/>
                  </a:lnTo>
                  <a:lnTo>
                    <a:pt x="4372521" y="1625"/>
                  </a:lnTo>
                  <a:lnTo>
                    <a:pt x="4372978" y="1866"/>
                  </a:lnTo>
                  <a:lnTo>
                    <a:pt x="4373448" y="2565"/>
                  </a:lnTo>
                  <a:lnTo>
                    <a:pt x="4374388" y="2565"/>
                  </a:lnTo>
                  <a:lnTo>
                    <a:pt x="4375785" y="1625"/>
                  </a:lnTo>
                  <a:close/>
                </a:path>
                <a:path w="4651375" h="26670">
                  <a:moveTo>
                    <a:pt x="4382313" y="11658"/>
                  </a:moveTo>
                  <a:lnTo>
                    <a:pt x="4381614" y="11430"/>
                  </a:lnTo>
                  <a:lnTo>
                    <a:pt x="4380916" y="10960"/>
                  </a:lnTo>
                  <a:lnTo>
                    <a:pt x="4380217" y="10731"/>
                  </a:lnTo>
                  <a:lnTo>
                    <a:pt x="4379747" y="10490"/>
                  </a:lnTo>
                  <a:lnTo>
                    <a:pt x="4379519" y="11201"/>
                  </a:lnTo>
                  <a:lnTo>
                    <a:pt x="4379049" y="11658"/>
                  </a:lnTo>
                  <a:lnTo>
                    <a:pt x="4379747" y="12128"/>
                  </a:lnTo>
                  <a:lnTo>
                    <a:pt x="4380446" y="12357"/>
                  </a:lnTo>
                  <a:lnTo>
                    <a:pt x="4381157" y="12827"/>
                  </a:lnTo>
                  <a:lnTo>
                    <a:pt x="4382313" y="11658"/>
                  </a:lnTo>
                  <a:close/>
                </a:path>
                <a:path w="4651375" h="26670">
                  <a:moveTo>
                    <a:pt x="4395381" y="11658"/>
                  </a:moveTo>
                  <a:lnTo>
                    <a:pt x="4395152" y="11201"/>
                  </a:lnTo>
                  <a:lnTo>
                    <a:pt x="4394682" y="10490"/>
                  </a:lnTo>
                  <a:lnTo>
                    <a:pt x="4394225" y="10731"/>
                  </a:lnTo>
                  <a:lnTo>
                    <a:pt x="4393514" y="10731"/>
                  </a:lnTo>
                  <a:lnTo>
                    <a:pt x="4392117" y="11658"/>
                  </a:lnTo>
                  <a:lnTo>
                    <a:pt x="4392587" y="11899"/>
                  </a:lnTo>
                  <a:lnTo>
                    <a:pt x="4393057" y="12598"/>
                  </a:lnTo>
                  <a:lnTo>
                    <a:pt x="4393984" y="12598"/>
                  </a:lnTo>
                  <a:lnTo>
                    <a:pt x="4395381" y="11658"/>
                  </a:lnTo>
                  <a:close/>
                </a:path>
                <a:path w="4651375" h="26670">
                  <a:moveTo>
                    <a:pt x="4404715" y="7924"/>
                  </a:moveTo>
                  <a:lnTo>
                    <a:pt x="4403788" y="6527"/>
                  </a:lnTo>
                  <a:lnTo>
                    <a:pt x="4403318" y="6997"/>
                  </a:lnTo>
                  <a:lnTo>
                    <a:pt x="4402620" y="7467"/>
                  </a:lnTo>
                  <a:lnTo>
                    <a:pt x="4402848" y="7696"/>
                  </a:lnTo>
                  <a:lnTo>
                    <a:pt x="4402848" y="8394"/>
                  </a:lnTo>
                  <a:lnTo>
                    <a:pt x="4403788" y="9791"/>
                  </a:lnTo>
                  <a:lnTo>
                    <a:pt x="4404017" y="9334"/>
                  </a:lnTo>
                  <a:lnTo>
                    <a:pt x="4404715" y="8864"/>
                  </a:lnTo>
                  <a:lnTo>
                    <a:pt x="4404715" y="7924"/>
                  </a:lnTo>
                  <a:close/>
                </a:path>
                <a:path w="4651375" h="26670">
                  <a:moveTo>
                    <a:pt x="4418025" y="4432"/>
                  </a:moveTo>
                  <a:lnTo>
                    <a:pt x="4417555" y="4191"/>
                  </a:lnTo>
                  <a:lnTo>
                    <a:pt x="4417085" y="3733"/>
                  </a:lnTo>
                  <a:lnTo>
                    <a:pt x="4416857" y="3263"/>
                  </a:lnTo>
                  <a:lnTo>
                    <a:pt x="4416628" y="3962"/>
                  </a:lnTo>
                  <a:lnTo>
                    <a:pt x="4416158" y="4660"/>
                  </a:lnTo>
                  <a:lnTo>
                    <a:pt x="4415917" y="5359"/>
                  </a:lnTo>
                  <a:lnTo>
                    <a:pt x="4415688" y="5829"/>
                  </a:lnTo>
                  <a:lnTo>
                    <a:pt x="4416387" y="6057"/>
                  </a:lnTo>
                  <a:lnTo>
                    <a:pt x="4416857" y="6527"/>
                  </a:lnTo>
                  <a:lnTo>
                    <a:pt x="4417326" y="5829"/>
                  </a:lnTo>
                  <a:lnTo>
                    <a:pt x="4417555" y="5130"/>
                  </a:lnTo>
                  <a:lnTo>
                    <a:pt x="4418025" y="4432"/>
                  </a:lnTo>
                  <a:close/>
                </a:path>
                <a:path w="4651375" h="26670">
                  <a:moveTo>
                    <a:pt x="4434357" y="7696"/>
                  </a:moveTo>
                  <a:lnTo>
                    <a:pt x="4433887" y="7467"/>
                  </a:lnTo>
                  <a:lnTo>
                    <a:pt x="4433659" y="6997"/>
                  </a:lnTo>
                  <a:lnTo>
                    <a:pt x="4433189" y="6527"/>
                  </a:lnTo>
                  <a:lnTo>
                    <a:pt x="4432960" y="7226"/>
                  </a:lnTo>
                  <a:lnTo>
                    <a:pt x="4432490" y="7924"/>
                  </a:lnTo>
                  <a:lnTo>
                    <a:pt x="4432262" y="8623"/>
                  </a:lnTo>
                  <a:lnTo>
                    <a:pt x="4432020" y="9093"/>
                  </a:lnTo>
                  <a:lnTo>
                    <a:pt x="4432719" y="9334"/>
                  </a:lnTo>
                  <a:lnTo>
                    <a:pt x="4433189" y="9791"/>
                  </a:lnTo>
                  <a:lnTo>
                    <a:pt x="4433659" y="9093"/>
                  </a:lnTo>
                  <a:lnTo>
                    <a:pt x="4433887" y="8394"/>
                  </a:lnTo>
                  <a:lnTo>
                    <a:pt x="4434357" y="7696"/>
                  </a:lnTo>
                  <a:close/>
                </a:path>
                <a:path w="4651375" h="26670">
                  <a:moveTo>
                    <a:pt x="4493869" y="1625"/>
                  </a:moveTo>
                  <a:lnTo>
                    <a:pt x="4493399" y="1397"/>
                  </a:lnTo>
                  <a:lnTo>
                    <a:pt x="4492930" y="698"/>
                  </a:lnTo>
                  <a:lnTo>
                    <a:pt x="4492002" y="698"/>
                  </a:lnTo>
                  <a:lnTo>
                    <a:pt x="4490593" y="1625"/>
                  </a:lnTo>
                  <a:lnTo>
                    <a:pt x="4491063" y="1866"/>
                  </a:lnTo>
                  <a:lnTo>
                    <a:pt x="4491533" y="2565"/>
                  </a:lnTo>
                  <a:lnTo>
                    <a:pt x="4492460" y="2565"/>
                  </a:lnTo>
                  <a:lnTo>
                    <a:pt x="4493869" y="1625"/>
                  </a:lnTo>
                  <a:close/>
                </a:path>
                <a:path w="4651375" h="26670">
                  <a:moveTo>
                    <a:pt x="4624552" y="2095"/>
                  </a:moveTo>
                  <a:lnTo>
                    <a:pt x="4623613" y="698"/>
                  </a:lnTo>
                  <a:lnTo>
                    <a:pt x="4623384" y="0"/>
                  </a:lnTo>
                  <a:lnTo>
                    <a:pt x="4623143" y="457"/>
                  </a:lnTo>
                  <a:lnTo>
                    <a:pt x="4622444" y="927"/>
                  </a:lnTo>
                  <a:lnTo>
                    <a:pt x="4622444" y="1866"/>
                  </a:lnTo>
                  <a:lnTo>
                    <a:pt x="4623384" y="3263"/>
                  </a:lnTo>
                  <a:lnTo>
                    <a:pt x="4624552" y="2095"/>
                  </a:lnTo>
                  <a:close/>
                </a:path>
                <a:path w="4651375" h="26670">
                  <a:moveTo>
                    <a:pt x="4651146" y="18199"/>
                  </a:moveTo>
                  <a:lnTo>
                    <a:pt x="4650448" y="17957"/>
                  </a:lnTo>
                  <a:lnTo>
                    <a:pt x="4649749" y="17500"/>
                  </a:lnTo>
                  <a:lnTo>
                    <a:pt x="4649051" y="17259"/>
                  </a:lnTo>
                  <a:lnTo>
                    <a:pt x="4648581" y="17030"/>
                  </a:lnTo>
                  <a:lnTo>
                    <a:pt x="4648352" y="17729"/>
                  </a:lnTo>
                  <a:lnTo>
                    <a:pt x="4647882" y="18199"/>
                  </a:lnTo>
                  <a:lnTo>
                    <a:pt x="4648581" y="18669"/>
                  </a:lnTo>
                  <a:lnTo>
                    <a:pt x="4649279" y="18897"/>
                  </a:lnTo>
                  <a:lnTo>
                    <a:pt x="4649990" y="19367"/>
                  </a:lnTo>
                  <a:lnTo>
                    <a:pt x="4650448" y="18897"/>
                  </a:lnTo>
                  <a:lnTo>
                    <a:pt x="4650689" y="18427"/>
                  </a:lnTo>
                  <a:lnTo>
                    <a:pt x="4651146" y="1819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42" name="object 142"/>
            <p:cNvSpPr/>
            <p:nvPr/>
          </p:nvSpPr>
          <p:spPr>
            <a:xfrm>
              <a:off x="1282674" y="3879963"/>
              <a:ext cx="4220845" cy="22860"/>
            </a:xfrm>
            <a:custGeom>
              <a:avLst/>
              <a:gdLst/>
              <a:ahLst/>
              <a:cxnLst/>
              <a:rect l="l" t="t" r="r" b="b"/>
              <a:pathLst>
                <a:path w="4220845" h="22860">
                  <a:moveTo>
                    <a:pt x="2336" y="14236"/>
                  </a:moveTo>
                  <a:lnTo>
                    <a:pt x="1866" y="13766"/>
                  </a:lnTo>
                  <a:lnTo>
                    <a:pt x="1638" y="13296"/>
                  </a:lnTo>
                  <a:lnTo>
                    <a:pt x="1168" y="13068"/>
                  </a:lnTo>
                  <a:lnTo>
                    <a:pt x="939" y="13766"/>
                  </a:lnTo>
                  <a:lnTo>
                    <a:pt x="469" y="14465"/>
                  </a:lnTo>
                  <a:lnTo>
                    <a:pt x="241" y="15163"/>
                  </a:lnTo>
                  <a:lnTo>
                    <a:pt x="0" y="15633"/>
                  </a:lnTo>
                  <a:lnTo>
                    <a:pt x="698" y="15862"/>
                  </a:lnTo>
                  <a:lnTo>
                    <a:pt x="1168" y="16332"/>
                  </a:lnTo>
                  <a:lnTo>
                    <a:pt x="1638" y="15633"/>
                  </a:lnTo>
                  <a:lnTo>
                    <a:pt x="1866" y="14935"/>
                  </a:lnTo>
                  <a:lnTo>
                    <a:pt x="2336" y="14236"/>
                  </a:lnTo>
                  <a:close/>
                </a:path>
                <a:path w="4220845" h="22860">
                  <a:moveTo>
                    <a:pt x="28702" y="20764"/>
                  </a:moveTo>
                  <a:lnTo>
                    <a:pt x="28244" y="20294"/>
                  </a:lnTo>
                  <a:lnTo>
                    <a:pt x="27774" y="20066"/>
                  </a:lnTo>
                  <a:lnTo>
                    <a:pt x="27533" y="19596"/>
                  </a:lnTo>
                  <a:lnTo>
                    <a:pt x="27305" y="20294"/>
                  </a:lnTo>
                  <a:lnTo>
                    <a:pt x="26835" y="20993"/>
                  </a:lnTo>
                  <a:lnTo>
                    <a:pt x="26606" y="21704"/>
                  </a:lnTo>
                  <a:lnTo>
                    <a:pt x="26377" y="22161"/>
                  </a:lnTo>
                  <a:lnTo>
                    <a:pt x="27076" y="22402"/>
                  </a:lnTo>
                  <a:lnTo>
                    <a:pt x="27533" y="22860"/>
                  </a:lnTo>
                  <a:lnTo>
                    <a:pt x="28003" y="22161"/>
                  </a:lnTo>
                  <a:lnTo>
                    <a:pt x="28244" y="21463"/>
                  </a:lnTo>
                  <a:lnTo>
                    <a:pt x="28702" y="20764"/>
                  </a:lnTo>
                  <a:close/>
                </a:path>
                <a:path w="4220845" h="22860">
                  <a:moveTo>
                    <a:pt x="67906" y="7696"/>
                  </a:moveTo>
                  <a:lnTo>
                    <a:pt x="67449" y="7226"/>
                  </a:lnTo>
                  <a:lnTo>
                    <a:pt x="67208" y="6769"/>
                  </a:lnTo>
                  <a:lnTo>
                    <a:pt x="66738" y="6527"/>
                  </a:lnTo>
                  <a:lnTo>
                    <a:pt x="66509" y="7226"/>
                  </a:lnTo>
                  <a:lnTo>
                    <a:pt x="66040" y="7924"/>
                  </a:lnTo>
                  <a:lnTo>
                    <a:pt x="65811" y="8636"/>
                  </a:lnTo>
                  <a:lnTo>
                    <a:pt x="65582" y="9093"/>
                  </a:lnTo>
                  <a:lnTo>
                    <a:pt x="66281" y="9334"/>
                  </a:lnTo>
                  <a:lnTo>
                    <a:pt x="66738" y="9791"/>
                  </a:lnTo>
                  <a:lnTo>
                    <a:pt x="67208" y="9093"/>
                  </a:lnTo>
                  <a:lnTo>
                    <a:pt x="67449" y="8394"/>
                  </a:lnTo>
                  <a:lnTo>
                    <a:pt x="67906" y="7696"/>
                  </a:lnTo>
                  <a:close/>
                </a:path>
                <a:path w="4220845" h="22860">
                  <a:moveTo>
                    <a:pt x="117614" y="8166"/>
                  </a:moveTo>
                  <a:lnTo>
                    <a:pt x="117144" y="7696"/>
                  </a:lnTo>
                  <a:lnTo>
                    <a:pt x="116687" y="6997"/>
                  </a:lnTo>
                  <a:lnTo>
                    <a:pt x="116446" y="7226"/>
                  </a:lnTo>
                  <a:lnTo>
                    <a:pt x="115747" y="7226"/>
                  </a:lnTo>
                  <a:lnTo>
                    <a:pt x="114350" y="8166"/>
                  </a:lnTo>
                  <a:lnTo>
                    <a:pt x="114820" y="8394"/>
                  </a:lnTo>
                  <a:lnTo>
                    <a:pt x="115277" y="9093"/>
                  </a:lnTo>
                  <a:lnTo>
                    <a:pt x="116217" y="9093"/>
                  </a:lnTo>
                  <a:lnTo>
                    <a:pt x="117614" y="8166"/>
                  </a:lnTo>
                  <a:close/>
                </a:path>
                <a:path w="4220845" h="22860">
                  <a:moveTo>
                    <a:pt x="220065" y="9563"/>
                  </a:moveTo>
                  <a:lnTo>
                    <a:pt x="217728" y="6769"/>
                  </a:lnTo>
                  <a:lnTo>
                    <a:pt x="217030" y="7467"/>
                  </a:lnTo>
                  <a:lnTo>
                    <a:pt x="216331" y="8394"/>
                  </a:lnTo>
                  <a:lnTo>
                    <a:pt x="215138" y="9791"/>
                  </a:lnTo>
                  <a:lnTo>
                    <a:pt x="214223" y="10033"/>
                  </a:lnTo>
                  <a:lnTo>
                    <a:pt x="211658" y="9791"/>
                  </a:lnTo>
                  <a:lnTo>
                    <a:pt x="213995" y="12598"/>
                  </a:lnTo>
                  <a:lnTo>
                    <a:pt x="214693" y="11899"/>
                  </a:lnTo>
                  <a:lnTo>
                    <a:pt x="215392" y="10960"/>
                  </a:lnTo>
                  <a:lnTo>
                    <a:pt x="216573" y="9588"/>
                  </a:lnTo>
                  <a:lnTo>
                    <a:pt x="217500" y="9334"/>
                  </a:lnTo>
                  <a:lnTo>
                    <a:pt x="220065" y="9563"/>
                  </a:lnTo>
                  <a:close/>
                </a:path>
                <a:path w="4220845" h="22860">
                  <a:moveTo>
                    <a:pt x="224967" y="7924"/>
                  </a:moveTo>
                  <a:lnTo>
                    <a:pt x="224028" y="6527"/>
                  </a:lnTo>
                  <a:lnTo>
                    <a:pt x="222859" y="7696"/>
                  </a:lnTo>
                  <a:lnTo>
                    <a:pt x="223799" y="9093"/>
                  </a:lnTo>
                  <a:lnTo>
                    <a:pt x="224028" y="9791"/>
                  </a:lnTo>
                  <a:lnTo>
                    <a:pt x="224269" y="9334"/>
                  </a:lnTo>
                  <a:lnTo>
                    <a:pt x="224967" y="8864"/>
                  </a:lnTo>
                  <a:lnTo>
                    <a:pt x="224967" y="7924"/>
                  </a:lnTo>
                  <a:close/>
                </a:path>
                <a:path w="4220845" h="22860">
                  <a:moveTo>
                    <a:pt x="254838" y="18427"/>
                  </a:moveTo>
                  <a:lnTo>
                    <a:pt x="253898" y="17030"/>
                  </a:lnTo>
                  <a:lnTo>
                    <a:pt x="253669" y="16332"/>
                  </a:lnTo>
                  <a:lnTo>
                    <a:pt x="253428" y="16802"/>
                  </a:lnTo>
                  <a:lnTo>
                    <a:pt x="252730" y="17259"/>
                  </a:lnTo>
                  <a:lnTo>
                    <a:pt x="252730" y="18199"/>
                  </a:lnTo>
                  <a:lnTo>
                    <a:pt x="253669" y="19596"/>
                  </a:lnTo>
                  <a:lnTo>
                    <a:pt x="254838" y="18427"/>
                  </a:lnTo>
                  <a:close/>
                </a:path>
                <a:path w="4220845" h="22860">
                  <a:moveTo>
                    <a:pt x="265099" y="4902"/>
                  </a:moveTo>
                  <a:lnTo>
                    <a:pt x="264629" y="4660"/>
                  </a:lnTo>
                  <a:lnTo>
                    <a:pt x="264172" y="3962"/>
                  </a:lnTo>
                  <a:lnTo>
                    <a:pt x="263232" y="3962"/>
                  </a:lnTo>
                  <a:lnTo>
                    <a:pt x="261835" y="4902"/>
                  </a:lnTo>
                  <a:lnTo>
                    <a:pt x="263004" y="6057"/>
                  </a:lnTo>
                  <a:lnTo>
                    <a:pt x="264401" y="5130"/>
                  </a:lnTo>
                  <a:lnTo>
                    <a:pt x="265099" y="4902"/>
                  </a:lnTo>
                  <a:close/>
                </a:path>
                <a:path w="4220845" h="22860">
                  <a:moveTo>
                    <a:pt x="268363" y="21234"/>
                  </a:moveTo>
                  <a:lnTo>
                    <a:pt x="267665" y="20764"/>
                  </a:lnTo>
                  <a:lnTo>
                    <a:pt x="266966" y="20535"/>
                  </a:lnTo>
                  <a:lnTo>
                    <a:pt x="266268" y="20066"/>
                  </a:lnTo>
                  <a:lnTo>
                    <a:pt x="265798" y="20535"/>
                  </a:lnTo>
                  <a:lnTo>
                    <a:pt x="265328" y="20764"/>
                  </a:lnTo>
                  <a:lnTo>
                    <a:pt x="265099" y="21234"/>
                  </a:lnTo>
                  <a:lnTo>
                    <a:pt x="265798" y="21463"/>
                  </a:lnTo>
                  <a:lnTo>
                    <a:pt x="266496" y="21932"/>
                  </a:lnTo>
                  <a:lnTo>
                    <a:pt x="267208" y="22161"/>
                  </a:lnTo>
                  <a:lnTo>
                    <a:pt x="267665" y="22402"/>
                  </a:lnTo>
                  <a:lnTo>
                    <a:pt x="267906" y="21704"/>
                  </a:lnTo>
                  <a:lnTo>
                    <a:pt x="268363" y="21234"/>
                  </a:lnTo>
                  <a:close/>
                </a:path>
                <a:path w="4220845" h="22860">
                  <a:moveTo>
                    <a:pt x="271170" y="14236"/>
                  </a:moveTo>
                  <a:lnTo>
                    <a:pt x="270002" y="13068"/>
                  </a:lnTo>
                  <a:lnTo>
                    <a:pt x="269773" y="13766"/>
                  </a:lnTo>
                  <a:lnTo>
                    <a:pt x="269303" y="14465"/>
                  </a:lnTo>
                  <a:lnTo>
                    <a:pt x="269062" y="15163"/>
                  </a:lnTo>
                  <a:lnTo>
                    <a:pt x="268833" y="15633"/>
                  </a:lnTo>
                  <a:lnTo>
                    <a:pt x="269532" y="15862"/>
                  </a:lnTo>
                  <a:lnTo>
                    <a:pt x="270002" y="16332"/>
                  </a:lnTo>
                  <a:lnTo>
                    <a:pt x="270471" y="15633"/>
                  </a:lnTo>
                  <a:lnTo>
                    <a:pt x="270700" y="14935"/>
                  </a:lnTo>
                  <a:lnTo>
                    <a:pt x="271170" y="14236"/>
                  </a:lnTo>
                  <a:close/>
                </a:path>
                <a:path w="4220845" h="22860">
                  <a:moveTo>
                    <a:pt x="360083" y="11430"/>
                  </a:moveTo>
                  <a:lnTo>
                    <a:pt x="359384" y="11201"/>
                  </a:lnTo>
                  <a:lnTo>
                    <a:pt x="358673" y="10731"/>
                  </a:lnTo>
                  <a:lnTo>
                    <a:pt x="357974" y="10502"/>
                  </a:lnTo>
                  <a:lnTo>
                    <a:pt x="357517" y="10261"/>
                  </a:lnTo>
                  <a:lnTo>
                    <a:pt x="357276" y="10960"/>
                  </a:lnTo>
                  <a:lnTo>
                    <a:pt x="356806" y="11430"/>
                  </a:lnTo>
                  <a:lnTo>
                    <a:pt x="357517" y="11899"/>
                  </a:lnTo>
                  <a:lnTo>
                    <a:pt x="358216" y="12128"/>
                  </a:lnTo>
                  <a:lnTo>
                    <a:pt x="358914" y="12598"/>
                  </a:lnTo>
                  <a:lnTo>
                    <a:pt x="360083" y="11430"/>
                  </a:lnTo>
                  <a:close/>
                </a:path>
                <a:path w="4220845" h="22860">
                  <a:moveTo>
                    <a:pt x="406057" y="4902"/>
                  </a:moveTo>
                  <a:lnTo>
                    <a:pt x="405587" y="4660"/>
                  </a:lnTo>
                  <a:lnTo>
                    <a:pt x="405117" y="3962"/>
                  </a:lnTo>
                  <a:lnTo>
                    <a:pt x="404190" y="3962"/>
                  </a:lnTo>
                  <a:lnTo>
                    <a:pt x="402780" y="4902"/>
                  </a:lnTo>
                  <a:lnTo>
                    <a:pt x="403948" y="6057"/>
                  </a:lnTo>
                  <a:lnTo>
                    <a:pt x="405345" y="5130"/>
                  </a:lnTo>
                  <a:lnTo>
                    <a:pt x="406057" y="4902"/>
                  </a:lnTo>
                  <a:close/>
                </a:path>
                <a:path w="4220845" h="22860">
                  <a:moveTo>
                    <a:pt x="408851" y="14236"/>
                  </a:moveTo>
                  <a:lnTo>
                    <a:pt x="407682" y="13068"/>
                  </a:lnTo>
                  <a:lnTo>
                    <a:pt x="407454" y="13766"/>
                  </a:lnTo>
                  <a:lnTo>
                    <a:pt x="406984" y="14465"/>
                  </a:lnTo>
                  <a:lnTo>
                    <a:pt x="406755" y="15163"/>
                  </a:lnTo>
                  <a:lnTo>
                    <a:pt x="406514" y="15633"/>
                  </a:lnTo>
                  <a:lnTo>
                    <a:pt x="407225" y="15862"/>
                  </a:lnTo>
                  <a:lnTo>
                    <a:pt x="407682" y="16332"/>
                  </a:lnTo>
                  <a:lnTo>
                    <a:pt x="408152" y="15633"/>
                  </a:lnTo>
                  <a:lnTo>
                    <a:pt x="408381" y="14935"/>
                  </a:lnTo>
                  <a:lnTo>
                    <a:pt x="408851" y="14236"/>
                  </a:lnTo>
                  <a:close/>
                </a:path>
                <a:path w="4220845" h="22860">
                  <a:moveTo>
                    <a:pt x="435457" y="4902"/>
                  </a:moveTo>
                  <a:lnTo>
                    <a:pt x="434987" y="4660"/>
                  </a:lnTo>
                  <a:lnTo>
                    <a:pt x="434517" y="3962"/>
                  </a:lnTo>
                  <a:lnTo>
                    <a:pt x="433590" y="3962"/>
                  </a:lnTo>
                  <a:lnTo>
                    <a:pt x="432193" y="4902"/>
                  </a:lnTo>
                  <a:lnTo>
                    <a:pt x="433362" y="6057"/>
                  </a:lnTo>
                  <a:lnTo>
                    <a:pt x="434759" y="5130"/>
                  </a:lnTo>
                  <a:lnTo>
                    <a:pt x="435457" y="4902"/>
                  </a:lnTo>
                  <a:close/>
                </a:path>
                <a:path w="4220845" h="22860">
                  <a:moveTo>
                    <a:pt x="445020" y="14935"/>
                  </a:moveTo>
                  <a:lnTo>
                    <a:pt x="444322" y="14236"/>
                  </a:lnTo>
                  <a:lnTo>
                    <a:pt x="443395" y="13525"/>
                  </a:lnTo>
                  <a:lnTo>
                    <a:pt x="441985" y="12331"/>
                  </a:lnTo>
                  <a:lnTo>
                    <a:pt x="441985" y="9791"/>
                  </a:lnTo>
                  <a:lnTo>
                    <a:pt x="441058" y="10033"/>
                  </a:lnTo>
                  <a:lnTo>
                    <a:pt x="439661" y="10261"/>
                  </a:lnTo>
                  <a:lnTo>
                    <a:pt x="439420" y="10960"/>
                  </a:lnTo>
                  <a:lnTo>
                    <a:pt x="438962" y="12827"/>
                  </a:lnTo>
                  <a:lnTo>
                    <a:pt x="440359" y="13296"/>
                  </a:lnTo>
                  <a:lnTo>
                    <a:pt x="441985" y="13068"/>
                  </a:lnTo>
                  <a:lnTo>
                    <a:pt x="442455" y="14693"/>
                  </a:lnTo>
                  <a:lnTo>
                    <a:pt x="442226" y="17259"/>
                  </a:lnTo>
                  <a:lnTo>
                    <a:pt x="445020" y="14935"/>
                  </a:lnTo>
                  <a:close/>
                </a:path>
                <a:path w="4220845" h="22860">
                  <a:moveTo>
                    <a:pt x="497293" y="20764"/>
                  </a:moveTo>
                  <a:lnTo>
                    <a:pt x="496125" y="19596"/>
                  </a:lnTo>
                  <a:lnTo>
                    <a:pt x="495896" y="20294"/>
                  </a:lnTo>
                  <a:lnTo>
                    <a:pt x="495427" y="20993"/>
                  </a:lnTo>
                  <a:lnTo>
                    <a:pt x="495198" y="21704"/>
                  </a:lnTo>
                  <a:lnTo>
                    <a:pt x="494969" y="22161"/>
                  </a:lnTo>
                  <a:lnTo>
                    <a:pt x="495668" y="22402"/>
                  </a:lnTo>
                  <a:lnTo>
                    <a:pt x="496125" y="22860"/>
                  </a:lnTo>
                  <a:lnTo>
                    <a:pt x="496595" y="22161"/>
                  </a:lnTo>
                  <a:lnTo>
                    <a:pt x="496824" y="21463"/>
                  </a:lnTo>
                  <a:lnTo>
                    <a:pt x="497293" y="20764"/>
                  </a:lnTo>
                  <a:close/>
                </a:path>
                <a:path w="4220845" h="22860">
                  <a:moveTo>
                    <a:pt x="732993" y="7924"/>
                  </a:moveTo>
                  <a:lnTo>
                    <a:pt x="732066" y="6527"/>
                  </a:lnTo>
                  <a:lnTo>
                    <a:pt x="731824" y="6769"/>
                  </a:lnTo>
                  <a:lnTo>
                    <a:pt x="731126" y="7226"/>
                  </a:lnTo>
                  <a:lnTo>
                    <a:pt x="731126" y="8394"/>
                  </a:lnTo>
                  <a:lnTo>
                    <a:pt x="732066" y="9791"/>
                  </a:lnTo>
                  <a:lnTo>
                    <a:pt x="732294" y="9334"/>
                  </a:lnTo>
                  <a:lnTo>
                    <a:pt x="732993" y="8864"/>
                  </a:lnTo>
                  <a:lnTo>
                    <a:pt x="732993" y="7924"/>
                  </a:lnTo>
                  <a:close/>
                </a:path>
                <a:path w="4220845" h="22860">
                  <a:moveTo>
                    <a:pt x="749325" y="11201"/>
                  </a:moveTo>
                  <a:lnTo>
                    <a:pt x="748398" y="9791"/>
                  </a:lnTo>
                  <a:lnTo>
                    <a:pt x="748157" y="10033"/>
                  </a:lnTo>
                  <a:lnTo>
                    <a:pt x="747458" y="10502"/>
                  </a:lnTo>
                  <a:lnTo>
                    <a:pt x="747458" y="11658"/>
                  </a:lnTo>
                  <a:lnTo>
                    <a:pt x="748398" y="13068"/>
                  </a:lnTo>
                  <a:lnTo>
                    <a:pt x="748626" y="12598"/>
                  </a:lnTo>
                  <a:lnTo>
                    <a:pt x="749325" y="12128"/>
                  </a:lnTo>
                  <a:lnTo>
                    <a:pt x="749325" y="11201"/>
                  </a:lnTo>
                  <a:close/>
                </a:path>
                <a:path w="4220845" h="22860">
                  <a:moveTo>
                    <a:pt x="785736" y="5359"/>
                  </a:moveTo>
                  <a:lnTo>
                    <a:pt x="785266" y="4660"/>
                  </a:lnTo>
                  <a:lnTo>
                    <a:pt x="785037" y="3962"/>
                  </a:lnTo>
                  <a:lnTo>
                    <a:pt x="784567" y="3263"/>
                  </a:lnTo>
                  <a:lnTo>
                    <a:pt x="784326" y="3733"/>
                  </a:lnTo>
                  <a:lnTo>
                    <a:pt x="783628" y="4191"/>
                  </a:lnTo>
                  <a:lnTo>
                    <a:pt x="783628" y="5130"/>
                  </a:lnTo>
                  <a:lnTo>
                    <a:pt x="784567" y="6527"/>
                  </a:lnTo>
                  <a:lnTo>
                    <a:pt x="785736" y="5359"/>
                  </a:lnTo>
                  <a:close/>
                </a:path>
                <a:path w="4220845" h="22860">
                  <a:moveTo>
                    <a:pt x="792734" y="4902"/>
                  </a:moveTo>
                  <a:lnTo>
                    <a:pt x="792035" y="4432"/>
                  </a:lnTo>
                  <a:lnTo>
                    <a:pt x="791337" y="4191"/>
                  </a:lnTo>
                  <a:lnTo>
                    <a:pt x="790638" y="3733"/>
                  </a:lnTo>
                  <a:lnTo>
                    <a:pt x="789470" y="4902"/>
                  </a:lnTo>
                  <a:lnTo>
                    <a:pt x="790168" y="5130"/>
                  </a:lnTo>
                  <a:lnTo>
                    <a:pt x="790867" y="5600"/>
                  </a:lnTo>
                  <a:lnTo>
                    <a:pt x="791565" y="5829"/>
                  </a:lnTo>
                  <a:lnTo>
                    <a:pt x="792035" y="6057"/>
                  </a:lnTo>
                  <a:lnTo>
                    <a:pt x="792264" y="5359"/>
                  </a:lnTo>
                  <a:lnTo>
                    <a:pt x="792734" y="4902"/>
                  </a:lnTo>
                  <a:close/>
                </a:path>
                <a:path w="4220845" h="22860">
                  <a:moveTo>
                    <a:pt x="805802" y="21234"/>
                  </a:moveTo>
                  <a:lnTo>
                    <a:pt x="804633" y="20066"/>
                  </a:lnTo>
                  <a:lnTo>
                    <a:pt x="803935" y="20535"/>
                  </a:lnTo>
                  <a:lnTo>
                    <a:pt x="803236" y="20764"/>
                  </a:lnTo>
                  <a:lnTo>
                    <a:pt x="802538" y="21234"/>
                  </a:lnTo>
                  <a:lnTo>
                    <a:pt x="803008" y="21463"/>
                  </a:lnTo>
                  <a:lnTo>
                    <a:pt x="803465" y="22161"/>
                  </a:lnTo>
                  <a:lnTo>
                    <a:pt x="804405" y="22161"/>
                  </a:lnTo>
                  <a:lnTo>
                    <a:pt x="805802" y="21234"/>
                  </a:lnTo>
                  <a:close/>
                </a:path>
                <a:path w="4220845" h="22860">
                  <a:moveTo>
                    <a:pt x="808837" y="5130"/>
                  </a:moveTo>
                  <a:lnTo>
                    <a:pt x="808139" y="4432"/>
                  </a:lnTo>
                  <a:lnTo>
                    <a:pt x="807199" y="3733"/>
                  </a:lnTo>
                  <a:lnTo>
                    <a:pt x="805573" y="2324"/>
                  </a:lnTo>
                  <a:lnTo>
                    <a:pt x="806272" y="4902"/>
                  </a:lnTo>
                  <a:lnTo>
                    <a:pt x="806030" y="7467"/>
                  </a:lnTo>
                  <a:lnTo>
                    <a:pt x="808837" y="5130"/>
                  </a:lnTo>
                  <a:close/>
                </a:path>
                <a:path w="4220845" h="22860">
                  <a:moveTo>
                    <a:pt x="1172883" y="17970"/>
                  </a:moveTo>
                  <a:lnTo>
                    <a:pt x="1171714" y="16802"/>
                  </a:lnTo>
                  <a:lnTo>
                    <a:pt x="1171016" y="17259"/>
                  </a:lnTo>
                  <a:lnTo>
                    <a:pt x="1170317" y="17500"/>
                  </a:lnTo>
                  <a:lnTo>
                    <a:pt x="1169619" y="17970"/>
                  </a:lnTo>
                  <a:lnTo>
                    <a:pt x="1170076" y="18199"/>
                  </a:lnTo>
                  <a:lnTo>
                    <a:pt x="1170546" y="18897"/>
                  </a:lnTo>
                  <a:lnTo>
                    <a:pt x="1171486" y="18897"/>
                  </a:lnTo>
                  <a:lnTo>
                    <a:pt x="1172883" y="17970"/>
                  </a:lnTo>
                  <a:close/>
                </a:path>
                <a:path w="4220845" h="22860">
                  <a:moveTo>
                    <a:pt x="1484655" y="7467"/>
                  </a:moveTo>
                  <a:lnTo>
                    <a:pt x="1483956" y="4902"/>
                  </a:lnTo>
                  <a:lnTo>
                    <a:pt x="1484185" y="2324"/>
                  </a:lnTo>
                  <a:lnTo>
                    <a:pt x="1481391" y="4660"/>
                  </a:lnTo>
                  <a:lnTo>
                    <a:pt x="1482090" y="5359"/>
                  </a:lnTo>
                  <a:lnTo>
                    <a:pt x="1483017" y="6057"/>
                  </a:lnTo>
                  <a:lnTo>
                    <a:pt x="1484655" y="7467"/>
                  </a:lnTo>
                  <a:close/>
                </a:path>
                <a:path w="4220845" h="22860">
                  <a:moveTo>
                    <a:pt x="1563065" y="1625"/>
                  </a:moveTo>
                  <a:lnTo>
                    <a:pt x="1561896" y="457"/>
                  </a:lnTo>
                  <a:lnTo>
                    <a:pt x="1561198" y="698"/>
                  </a:lnTo>
                  <a:lnTo>
                    <a:pt x="1559801" y="1625"/>
                  </a:lnTo>
                  <a:lnTo>
                    <a:pt x="1560258" y="1866"/>
                  </a:lnTo>
                  <a:lnTo>
                    <a:pt x="1560728" y="2565"/>
                  </a:lnTo>
                  <a:lnTo>
                    <a:pt x="1561668" y="2565"/>
                  </a:lnTo>
                  <a:lnTo>
                    <a:pt x="1563065" y="1625"/>
                  </a:lnTo>
                  <a:close/>
                </a:path>
                <a:path w="4220845" h="22860">
                  <a:moveTo>
                    <a:pt x="1579397" y="8166"/>
                  </a:moveTo>
                  <a:lnTo>
                    <a:pt x="1578229" y="6997"/>
                  </a:lnTo>
                  <a:lnTo>
                    <a:pt x="1577530" y="7226"/>
                  </a:lnTo>
                  <a:lnTo>
                    <a:pt x="1576133" y="8166"/>
                  </a:lnTo>
                  <a:lnTo>
                    <a:pt x="1576603" y="8394"/>
                  </a:lnTo>
                  <a:lnTo>
                    <a:pt x="1577060" y="9093"/>
                  </a:lnTo>
                  <a:lnTo>
                    <a:pt x="1578000" y="9093"/>
                  </a:lnTo>
                  <a:lnTo>
                    <a:pt x="1579397" y="8166"/>
                  </a:lnTo>
                  <a:close/>
                </a:path>
                <a:path w="4220845" h="22860">
                  <a:moveTo>
                    <a:pt x="1608340" y="5359"/>
                  </a:moveTo>
                  <a:lnTo>
                    <a:pt x="1608099" y="4660"/>
                  </a:lnTo>
                  <a:lnTo>
                    <a:pt x="1607172" y="3263"/>
                  </a:lnTo>
                  <a:lnTo>
                    <a:pt x="1606931" y="3733"/>
                  </a:lnTo>
                  <a:lnTo>
                    <a:pt x="1606232" y="4191"/>
                  </a:lnTo>
                  <a:lnTo>
                    <a:pt x="1606232" y="5130"/>
                  </a:lnTo>
                  <a:lnTo>
                    <a:pt x="1607172" y="6527"/>
                  </a:lnTo>
                  <a:lnTo>
                    <a:pt x="1608340" y="5359"/>
                  </a:lnTo>
                  <a:close/>
                </a:path>
                <a:path w="4220845" h="22860">
                  <a:moveTo>
                    <a:pt x="1635175" y="21234"/>
                  </a:moveTo>
                  <a:lnTo>
                    <a:pt x="1634705" y="20764"/>
                  </a:lnTo>
                  <a:lnTo>
                    <a:pt x="1634236" y="20066"/>
                  </a:lnTo>
                  <a:lnTo>
                    <a:pt x="1634007" y="20294"/>
                  </a:lnTo>
                  <a:lnTo>
                    <a:pt x="1633308" y="20294"/>
                  </a:lnTo>
                  <a:lnTo>
                    <a:pt x="1631899" y="21234"/>
                  </a:lnTo>
                  <a:lnTo>
                    <a:pt x="1632369" y="21463"/>
                  </a:lnTo>
                  <a:lnTo>
                    <a:pt x="1632839" y="22161"/>
                  </a:lnTo>
                  <a:lnTo>
                    <a:pt x="1633766" y="22161"/>
                  </a:lnTo>
                  <a:lnTo>
                    <a:pt x="1635175" y="21234"/>
                  </a:lnTo>
                  <a:close/>
                </a:path>
                <a:path w="4220845" h="22860">
                  <a:moveTo>
                    <a:pt x="1644510" y="20764"/>
                  </a:moveTo>
                  <a:lnTo>
                    <a:pt x="1644040" y="20294"/>
                  </a:lnTo>
                  <a:lnTo>
                    <a:pt x="1643570" y="20066"/>
                  </a:lnTo>
                  <a:lnTo>
                    <a:pt x="1643341" y="19596"/>
                  </a:lnTo>
                  <a:lnTo>
                    <a:pt x="1643100" y="20294"/>
                  </a:lnTo>
                  <a:lnTo>
                    <a:pt x="1642643" y="20993"/>
                  </a:lnTo>
                  <a:lnTo>
                    <a:pt x="1642402" y="21704"/>
                  </a:lnTo>
                  <a:lnTo>
                    <a:pt x="1642173" y="22161"/>
                  </a:lnTo>
                  <a:lnTo>
                    <a:pt x="1642872" y="22402"/>
                  </a:lnTo>
                  <a:lnTo>
                    <a:pt x="1643341" y="22860"/>
                  </a:lnTo>
                  <a:lnTo>
                    <a:pt x="1643811" y="22161"/>
                  </a:lnTo>
                  <a:lnTo>
                    <a:pt x="1644040" y="21463"/>
                  </a:lnTo>
                  <a:lnTo>
                    <a:pt x="1644510" y="20764"/>
                  </a:lnTo>
                  <a:close/>
                </a:path>
                <a:path w="4220845" h="22860">
                  <a:moveTo>
                    <a:pt x="1660842" y="2095"/>
                  </a:moveTo>
                  <a:lnTo>
                    <a:pt x="1660372" y="1397"/>
                  </a:lnTo>
                  <a:lnTo>
                    <a:pt x="1660144" y="698"/>
                  </a:lnTo>
                  <a:lnTo>
                    <a:pt x="1659674" y="0"/>
                  </a:lnTo>
                  <a:lnTo>
                    <a:pt x="1659445" y="457"/>
                  </a:lnTo>
                  <a:lnTo>
                    <a:pt x="1658747" y="927"/>
                  </a:lnTo>
                  <a:lnTo>
                    <a:pt x="1658747" y="1866"/>
                  </a:lnTo>
                  <a:lnTo>
                    <a:pt x="1659674" y="3263"/>
                  </a:lnTo>
                  <a:lnTo>
                    <a:pt x="1660842" y="2095"/>
                  </a:lnTo>
                  <a:close/>
                </a:path>
                <a:path w="4220845" h="22860">
                  <a:moveTo>
                    <a:pt x="1703082" y="17729"/>
                  </a:moveTo>
                  <a:lnTo>
                    <a:pt x="1702142" y="16332"/>
                  </a:lnTo>
                  <a:lnTo>
                    <a:pt x="1701914" y="16560"/>
                  </a:lnTo>
                  <a:lnTo>
                    <a:pt x="1701215" y="17030"/>
                  </a:lnTo>
                  <a:lnTo>
                    <a:pt x="1701215" y="18199"/>
                  </a:lnTo>
                  <a:lnTo>
                    <a:pt x="1702142" y="19596"/>
                  </a:lnTo>
                  <a:lnTo>
                    <a:pt x="1702384" y="19126"/>
                  </a:lnTo>
                  <a:lnTo>
                    <a:pt x="1703082" y="18669"/>
                  </a:lnTo>
                  <a:lnTo>
                    <a:pt x="1703082" y="17729"/>
                  </a:lnTo>
                  <a:close/>
                </a:path>
                <a:path w="4220845" h="22860">
                  <a:moveTo>
                    <a:pt x="1724545" y="6057"/>
                  </a:moveTo>
                  <a:lnTo>
                    <a:pt x="1721980" y="6769"/>
                  </a:lnTo>
                  <a:lnTo>
                    <a:pt x="1719414" y="6527"/>
                  </a:lnTo>
                  <a:lnTo>
                    <a:pt x="1721751" y="9334"/>
                  </a:lnTo>
                  <a:lnTo>
                    <a:pt x="1722450" y="8636"/>
                  </a:lnTo>
                  <a:lnTo>
                    <a:pt x="1723148" y="7696"/>
                  </a:lnTo>
                  <a:lnTo>
                    <a:pt x="1724545" y="6057"/>
                  </a:lnTo>
                  <a:close/>
                </a:path>
                <a:path w="4220845" h="22860">
                  <a:moveTo>
                    <a:pt x="1818132" y="10960"/>
                  </a:moveTo>
                  <a:lnTo>
                    <a:pt x="1817662" y="10502"/>
                  </a:lnTo>
                  <a:lnTo>
                    <a:pt x="1817433" y="10033"/>
                  </a:lnTo>
                  <a:lnTo>
                    <a:pt x="1816963" y="9791"/>
                  </a:lnTo>
                  <a:lnTo>
                    <a:pt x="1816722" y="10502"/>
                  </a:lnTo>
                  <a:lnTo>
                    <a:pt x="1816265" y="11201"/>
                  </a:lnTo>
                  <a:lnTo>
                    <a:pt x="1816023" y="11899"/>
                  </a:lnTo>
                  <a:lnTo>
                    <a:pt x="1815795" y="12369"/>
                  </a:lnTo>
                  <a:lnTo>
                    <a:pt x="1816493" y="12598"/>
                  </a:lnTo>
                  <a:lnTo>
                    <a:pt x="1816963" y="13068"/>
                  </a:lnTo>
                  <a:lnTo>
                    <a:pt x="1817433" y="12369"/>
                  </a:lnTo>
                  <a:lnTo>
                    <a:pt x="1817662" y="11658"/>
                  </a:lnTo>
                  <a:lnTo>
                    <a:pt x="1818132" y="10960"/>
                  </a:lnTo>
                  <a:close/>
                </a:path>
                <a:path w="4220845" h="22860">
                  <a:moveTo>
                    <a:pt x="1854771" y="11430"/>
                  </a:moveTo>
                  <a:lnTo>
                    <a:pt x="1854060" y="11201"/>
                  </a:lnTo>
                  <a:lnTo>
                    <a:pt x="1853361" y="10731"/>
                  </a:lnTo>
                  <a:lnTo>
                    <a:pt x="1852663" y="10502"/>
                  </a:lnTo>
                  <a:lnTo>
                    <a:pt x="1852193" y="10261"/>
                  </a:lnTo>
                  <a:lnTo>
                    <a:pt x="1851964" y="10960"/>
                  </a:lnTo>
                  <a:lnTo>
                    <a:pt x="1851494" y="11430"/>
                  </a:lnTo>
                  <a:lnTo>
                    <a:pt x="1852193" y="11899"/>
                  </a:lnTo>
                  <a:lnTo>
                    <a:pt x="1852904" y="12128"/>
                  </a:lnTo>
                  <a:lnTo>
                    <a:pt x="1853603" y="12598"/>
                  </a:lnTo>
                  <a:lnTo>
                    <a:pt x="1853831" y="12128"/>
                  </a:lnTo>
                  <a:lnTo>
                    <a:pt x="1854301" y="11658"/>
                  </a:lnTo>
                  <a:lnTo>
                    <a:pt x="1854771" y="11430"/>
                  </a:lnTo>
                  <a:close/>
                </a:path>
                <a:path w="4220845" h="22860">
                  <a:moveTo>
                    <a:pt x="1857336" y="17729"/>
                  </a:moveTo>
                  <a:lnTo>
                    <a:pt x="1856397" y="16332"/>
                  </a:lnTo>
                  <a:lnTo>
                    <a:pt x="1855927" y="16560"/>
                  </a:lnTo>
                  <a:lnTo>
                    <a:pt x="1855228" y="17030"/>
                  </a:lnTo>
                  <a:lnTo>
                    <a:pt x="1855470" y="17500"/>
                  </a:lnTo>
                  <a:lnTo>
                    <a:pt x="1855470" y="18199"/>
                  </a:lnTo>
                  <a:lnTo>
                    <a:pt x="1856397" y="19596"/>
                  </a:lnTo>
                  <a:lnTo>
                    <a:pt x="1856638" y="19126"/>
                  </a:lnTo>
                  <a:lnTo>
                    <a:pt x="1857336" y="18669"/>
                  </a:lnTo>
                  <a:lnTo>
                    <a:pt x="1857336" y="17729"/>
                  </a:lnTo>
                  <a:close/>
                </a:path>
                <a:path w="4220845" h="22860">
                  <a:moveTo>
                    <a:pt x="1871103" y="4902"/>
                  </a:moveTo>
                  <a:lnTo>
                    <a:pt x="1870405" y="4660"/>
                  </a:lnTo>
                  <a:lnTo>
                    <a:pt x="1869706" y="4191"/>
                  </a:lnTo>
                  <a:lnTo>
                    <a:pt x="1869008" y="3962"/>
                  </a:lnTo>
                  <a:lnTo>
                    <a:pt x="1868538" y="3733"/>
                  </a:lnTo>
                  <a:lnTo>
                    <a:pt x="1868297" y="4432"/>
                  </a:lnTo>
                  <a:lnTo>
                    <a:pt x="1867839" y="4902"/>
                  </a:lnTo>
                  <a:lnTo>
                    <a:pt x="1868538" y="5359"/>
                  </a:lnTo>
                  <a:lnTo>
                    <a:pt x="1869236" y="5600"/>
                  </a:lnTo>
                  <a:lnTo>
                    <a:pt x="1869935" y="6057"/>
                  </a:lnTo>
                  <a:lnTo>
                    <a:pt x="1870405" y="5600"/>
                  </a:lnTo>
                  <a:lnTo>
                    <a:pt x="1870633" y="5130"/>
                  </a:lnTo>
                  <a:lnTo>
                    <a:pt x="1871103" y="4902"/>
                  </a:lnTo>
                  <a:close/>
                </a:path>
                <a:path w="4220845" h="22860">
                  <a:moveTo>
                    <a:pt x="1890699" y="1625"/>
                  </a:moveTo>
                  <a:lnTo>
                    <a:pt x="1889531" y="457"/>
                  </a:lnTo>
                  <a:lnTo>
                    <a:pt x="1888832" y="698"/>
                  </a:lnTo>
                  <a:lnTo>
                    <a:pt x="1887435" y="1625"/>
                  </a:lnTo>
                  <a:lnTo>
                    <a:pt x="1887905" y="1866"/>
                  </a:lnTo>
                  <a:lnTo>
                    <a:pt x="1888375" y="2565"/>
                  </a:lnTo>
                  <a:lnTo>
                    <a:pt x="1889302" y="2565"/>
                  </a:lnTo>
                  <a:lnTo>
                    <a:pt x="1890699" y="1625"/>
                  </a:lnTo>
                  <a:close/>
                </a:path>
                <a:path w="4220845" h="22860">
                  <a:moveTo>
                    <a:pt x="1965375" y="11201"/>
                  </a:moveTo>
                  <a:lnTo>
                    <a:pt x="1964448" y="9791"/>
                  </a:lnTo>
                  <a:lnTo>
                    <a:pt x="1964207" y="10033"/>
                  </a:lnTo>
                  <a:lnTo>
                    <a:pt x="1963280" y="10502"/>
                  </a:lnTo>
                  <a:lnTo>
                    <a:pt x="1963508" y="10960"/>
                  </a:lnTo>
                  <a:lnTo>
                    <a:pt x="1963508" y="11658"/>
                  </a:lnTo>
                  <a:lnTo>
                    <a:pt x="1964448" y="13068"/>
                  </a:lnTo>
                  <a:lnTo>
                    <a:pt x="1964677" y="12598"/>
                  </a:lnTo>
                  <a:lnTo>
                    <a:pt x="1965375" y="12128"/>
                  </a:lnTo>
                  <a:lnTo>
                    <a:pt x="1965375" y="11201"/>
                  </a:lnTo>
                  <a:close/>
                </a:path>
                <a:path w="4220845" h="22860">
                  <a:moveTo>
                    <a:pt x="1968881" y="5359"/>
                  </a:moveTo>
                  <a:lnTo>
                    <a:pt x="1968652" y="4660"/>
                  </a:lnTo>
                  <a:lnTo>
                    <a:pt x="1967712" y="3263"/>
                  </a:lnTo>
                  <a:lnTo>
                    <a:pt x="1967484" y="3733"/>
                  </a:lnTo>
                  <a:lnTo>
                    <a:pt x="1966785" y="4191"/>
                  </a:lnTo>
                  <a:lnTo>
                    <a:pt x="1966785" y="5130"/>
                  </a:lnTo>
                  <a:lnTo>
                    <a:pt x="1967712" y="6527"/>
                  </a:lnTo>
                  <a:lnTo>
                    <a:pt x="1968881" y="5359"/>
                  </a:lnTo>
                  <a:close/>
                </a:path>
                <a:path w="4220845" h="22860">
                  <a:moveTo>
                    <a:pt x="1991982" y="11658"/>
                  </a:moveTo>
                  <a:lnTo>
                    <a:pt x="1991283" y="10960"/>
                  </a:lnTo>
                  <a:lnTo>
                    <a:pt x="1990344" y="10261"/>
                  </a:lnTo>
                  <a:lnTo>
                    <a:pt x="1988959" y="9080"/>
                  </a:lnTo>
                  <a:lnTo>
                    <a:pt x="1988718" y="8166"/>
                  </a:lnTo>
                  <a:lnTo>
                    <a:pt x="1988947" y="5600"/>
                  </a:lnTo>
                  <a:lnTo>
                    <a:pt x="1986153" y="7924"/>
                  </a:lnTo>
                  <a:lnTo>
                    <a:pt x="1986851" y="8636"/>
                  </a:lnTo>
                  <a:lnTo>
                    <a:pt x="1987778" y="9334"/>
                  </a:lnTo>
                  <a:lnTo>
                    <a:pt x="1989162" y="10528"/>
                  </a:lnTo>
                  <a:lnTo>
                    <a:pt x="1989416" y="11430"/>
                  </a:lnTo>
                  <a:lnTo>
                    <a:pt x="1989188" y="13995"/>
                  </a:lnTo>
                  <a:lnTo>
                    <a:pt x="1991982" y="11658"/>
                  </a:lnTo>
                  <a:close/>
                </a:path>
                <a:path w="4220845" h="22860">
                  <a:moveTo>
                    <a:pt x="1999678" y="2794"/>
                  </a:moveTo>
                  <a:lnTo>
                    <a:pt x="1997354" y="3492"/>
                  </a:lnTo>
                  <a:lnTo>
                    <a:pt x="1994789" y="3263"/>
                  </a:lnTo>
                  <a:lnTo>
                    <a:pt x="1996884" y="6057"/>
                  </a:lnTo>
                  <a:lnTo>
                    <a:pt x="1997583" y="5359"/>
                  </a:lnTo>
                  <a:lnTo>
                    <a:pt x="1998281" y="4432"/>
                  </a:lnTo>
                  <a:lnTo>
                    <a:pt x="1999678" y="2794"/>
                  </a:lnTo>
                  <a:close/>
                </a:path>
                <a:path w="4220845" h="22860">
                  <a:moveTo>
                    <a:pt x="2047290" y="17729"/>
                  </a:moveTo>
                  <a:lnTo>
                    <a:pt x="2046351" y="16332"/>
                  </a:lnTo>
                  <a:lnTo>
                    <a:pt x="2045195" y="17500"/>
                  </a:lnTo>
                  <a:lnTo>
                    <a:pt x="2046122" y="18897"/>
                  </a:lnTo>
                  <a:lnTo>
                    <a:pt x="2046351" y="19596"/>
                  </a:lnTo>
                  <a:lnTo>
                    <a:pt x="2046592" y="19126"/>
                  </a:lnTo>
                  <a:lnTo>
                    <a:pt x="2047290" y="18669"/>
                  </a:lnTo>
                  <a:lnTo>
                    <a:pt x="2047290" y="17729"/>
                  </a:lnTo>
                  <a:close/>
                </a:path>
                <a:path w="4220845" h="22860">
                  <a:moveTo>
                    <a:pt x="2165375" y="17729"/>
                  </a:moveTo>
                  <a:lnTo>
                    <a:pt x="2164435" y="16332"/>
                  </a:lnTo>
                  <a:lnTo>
                    <a:pt x="2163267" y="17500"/>
                  </a:lnTo>
                  <a:lnTo>
                    <a:pt x="2163508" y="18199"/>
                  </a:lnTo>
                  <a:lnTo>
                    <a:pt x="2164435" y="19596"/>
                  </a:lnTo>
                  <a:lnTo>
                    <a:pt x="2164677" y="19126"/>
                  </a:lnTo>
                  <a:lnTo>
                    <a:pt x="2165375" y="18669"/>
                  </a:lnTo>
                  <a:lnTo>
                    <a:pt x="2165375" y="17729"/>
                  </a:lnTo>
                  <a:close/>
                </a:path>
                <a:path w="4220845" h="22860">
                  <a:moveTo>
                    <a:pt x="2182406" y="1625"/>
                  </a:moveTo>
                  <a:lnTo>
                    <a:pt x="2181237" y="457"/>
                  </a:lnTo>
                  <a:lnTo>
                    <a:pt x="2180539" y="698"/>
                  </a:lnTo>
                  <a:lnTo>
                    <a:pt x="2179142" y="1625"/>
                  </a:lnTo>
                  <a:lnTo>
                    <a:pt x="2179612" y="1866"/>
                  </a:lnTo>
                  <a:lnTo>
                    <a:pt x="2180069" y="2565"/>
                  </a:lnTo>
                  <a:lnTo>
                    <a:pt x="2181009" y="2565"/>
                  </a:lnTo>
                  <a:lnTo>
                    <a:pt x="2182406" y="1625"/>
                  </a:lnTo>
                  <a:close/>
                </a:path>
                <a:path w="4220845" h="22860">
                  <a:moveTo>
                    <a:pt x="2276691" y="11201"/>
                  </a:moveTo>
                  <a:lnTo>
                    <a:pt x="2275751" y="9791"/>
                  </a:lnTo>
                  <a:lnTo>
                    <a:pt x="2275522" y="10033"/>
                  </a:lnTo>
                  <a:lnTo>
                    <a:pt x="2274824" y="10502"/>
                  </a:lnTo>
                  <a:lnTo>
                    <a:pt x="2274824" y="11658"/>
                  </a:lnTo>
                  <a:lnTo>
                    <a:pt x="2275751" y="13068"/>
                  </a:lnTo>
                  <a:lnTo>
                    <a:pt x="2275992" y="12598"/>
                  </a:lnTo>
                  <a:lnTo>
                    <a:pt x="2276691" y="12128"/>
                  </a:lnTo>
                  <a:lnTo>
                    <a:pt x="2276691" y="11201"/>
                  </a:lnTo>
                  <a:close/>
                </a:path>
                <a:path w="4220845" h="22860">
                  <a:moveTo>
                    <a:pt x="2283917" y="4902"/>
                  </a:moveTo>
                  <a:lnTo>
                    <a:pt x="2283688" y="4432"/>
                  </a:lnTo>
                  <a:lnTo>
                    <a:pt x="2283218" y="3733"/>
                  </a:lnTo>
                  <a:lnTo>
                    <a:pt x="2282748" y="3962"/>
                  </a:lnTo>
                  <a:lnTo>
                    <a:pt x="2282050" y="3962"/>
                  </a:lnTo>
                  <a:lnTo>
                    <a:pt x="2280653" y="4902"/>
                  </a:lnTo>
                  <a:lnTo>
                    <a:pt x="2281123" y="5130"/>
                  </a:lnTo>
                  <a:lnTo>
                    <a:pt x="2281580" y="5829"/>
                  </a:lnTo>
                  <a:lnTo>
                    <a:pt x="2282520" y="5829"/>
                  </a:lnTo>
                  <a:lnTo>
                    <a:pt x="2283917" y="4902"/>
                  </a:lnTo>
                  <a:close/>
                </a:path>
                <a:path w="4220845" h="22860">
                  <a:moveTo>
                    <a:pt x="2552281" y="17500"/>
                  </a:moveTo>
                  <a:lnTo>
                    <a:pt x="2551823" y="17030"/>
                  </a:lnTo>
                  <a:lnTo>
                    <a:pt x="2551582" y="16560"/>
                  </a:lnTo>
                  <a:lnTo>
                    <a:pt x="2551125" y="16332"/>
                  </a:lnTo>
                  <a:lnTo>
                    <a:pt x="2550884" y="17030"/>
                  </a:lnTo>
                  <a:lnTo>
                    <a:pt x="2550414" y="17729"/>
                  </a:lnTo>
                  <a:lnTo>
                    <a:pt x="2550185" y="18427"/>
                  </a:lnTo>
                  <a:lnTo>
                    <a:pt x="2549956" y="18897"/>
                  </a:lnTo>
                  <a:lnTo>
                    <a:pt x="2550655" y="19126"/>
                  </a:lnTo>
                  <a:lnTo>
                    <a:pt x="2551125" y="19596"/>
                  </a:lnTo>
                  <a:lnTo>
                    <a:pt x="2551582" y="18897"/>
                  </a:lnTo>
                  <a:lnTo>
                    <a:pt x="2551823" y="18199"/>
                  </a:lnTo>
                  <a:lnTo>
                    <a:pt x="2552281" y="17500"/>
                  </a:lnTo>
                  <a:close/>
                </a:path>
                <a:path w="4220845" h="22860">
                  <a:moveTo>
                    <a:pt x="2565349" y="5359"/>
                  </a:moveTo>
                  <a:lnTo>
                    <a:pt x="2565120" y="4660"/>
                  </a:lnTo>
                  <a:lnTo>
                    <a:pt x="2564193" y="3263"/>
                  </a:lnTo>
                  <a:lnTo>
                    <a:pt x="2563952" y="3733"/>
                  </a:lnTo>
                  <a:lnTo>
                    <a:pt x="2563253" y="4191"/>
                  </a:lnTo>
                  <a:lnTo>
                    <a:pt x="2563253" y="5130"/>
                  </a:lnTo>
                  <a:lnTo>
                    <a:pt x="2564193" y="6527"/>
                  </a:lnTo>
                  <a:lnTo>
                    <a:pt x="2565349" y="5359"/>
                  </a:lnTo>
                  <a:close/>
                </a:path>
                <a:path w="4220845" h="22860">
                  <a:moveTo>
                    <a:pt x="2579128" y="8166"/>
                  </a:moveTo>
                  <a:lnTo>
                    <a:pt x="2577960" y="6997"/>
                  </a:lnTo>
                  <a:lnTo>
                    <a:pt x="2577261" y="7226"/>
                  </a:lnTo>
                  <a:lnTo>
                    <a:pt x="2575852" y="8166"/>
                  </a:lnTo>
                  <a:lnTo>
                    <a:pt x="2576322" y="8394"/>
                  </a:lnTo>
                  <a:lnTo>
                    <a:pt x="2576792" y="9093"/>
                  </a:lnTo>
                  <a:lnTo>
                    <a:pt x="2577719" y="9093"/>
                  </a:lnTo>
                  <a:lnTo>
                    <a:pt x="2579128" y="8166"/>
                  </a:lnTo>
                  <a:close/>
                </a:path>
                <a:path w="4220845" h="22860">
                  <a:moveTo>
                    <a:pt x="2913303" y="1625"/>
                  </a:moveTo>
                  <a:lnTo>
                    <a:pt x="2912592" y="1397"/>
                  </a:lnTo>
                  <a:lnTo>
                    <a:pt x="2911894" y="927"/>
                  </a:lnTo>
                  <a:lnTo>
                    <a:pt x="2911195" y="698"/>
                  </a:lnTo>
                  <a:lnTo>
                    <a:pt x="2910725" y="457"/>
                  </a:lnTo>
                  <a:lnTo>
                    <a:pt x="2910497" y="1168"/>
                  </a:lnTo>
                  <a:lnTo>
                    <a:pt x="2910027" y="1625"/>
                  </a:lnTo>
                  <a:lnTo>
                    <a:pt x="2910725" y="2095"/>
                  </a:lnTo>
                  <a:lnTo>
                    <a:pt x="2911437" y="2324"/>
                  </a:lnTo>
                  <a:lnTo>
                    <a:pt x="2912135" y="2794"/>
                  </a:lnTo>
                  <a:lnTo>
                    <a:pt x="2913303" y="1625"/>
                  </a:lnTo>
                  <a:close/>
                </a:path>
                <a:path w="4220845" h="22860">
                  <a:moveTo>
                    <a:pt x="3018307" y="14693"/>
                  </a:moveTo>
                  <a:lnTo>
                    <a:pt x="3017609" y="14465"/>
                  </a:lnTo>
                  <a:lnTo>
                    <a:pt x="3016910" y="13995"/>
                  </a:lnTo>
                  <a:lnTo>
                    <a:pt x="3016212" y="13766"/>
                  </a:lnTo>
                  <a:lnTo>
                    <a:pt x="3015742" y="13525"/>
                  </a:lnTo>
                  <a:lnTo>
                    <a:pt x="3015513" y="14236"/>
                  </a:lnTo>
                  <a:lnTo>
                    <a:pt x="3015043" y="14693"/>
                  </a:lnTo>
                  <a:lnTo>
                    <a:pt x="3015742" y="15163"/>
                  </a:lnTo>
                  <a:lnTo>
                    <a:pt x="3016440" y="15392"/>
                  </a:lnTo>
                  <a:lnTo>
                    <a:pt x="3017139" y="15862"/>
                  </a:lnTo>
                  <a:lnTo>
                    <a:pt x="3017380" y="15392"/>
                  </a:lnTo>
                  <a:lnTo>
                    <a:pt x="3017850" y="14935"/>
                  </a:lnTo>
                  <a:lnTo>
                    <a:pt x="3018307" y="14693"/>
                  </a:lnTo>
                  <a:close/>
                </a:path>
                <a:path w="4220845" h="22860">
                  <a:moveTo>
                    <a:pt x="3175127" y="7226"/>
                  </a:moveTo>
                  <a:lnTo>
                    <a:pt x="3174428" y="6997"/>
                  </a:lnTo>
                  <a:lnTo>
                    <a:pt x="3173958" y="6527"/>
                  </a:lnTo>
                  <a:lnTo>
                    <a:pt x="3173501" y="7226"/>
                  </a:lnTo>
                  <a:lnTo>
                    <a:pt x="3173260" y="7924"/>
                  </a:lnTo>
                  <a:lnTo>
                    <a:pt x="3172803" y="8636"/>
                  </a:lnTo>
                  <a:lnTo>
                    <a:pt x="3173958" y="9791"/>
                  </a:lnTo>
                  <a:lnTo>
                    <a:pt x="3174200" y="9093"/>
                  </a:lnTo>
                  <a:lnTo>
                    <a:pt x="3174669" y="8394"/>
                  </a:lnTo>
                  <a:lnTo>
                    <a:pt x="3174898" y="7696"/>
                  </a:lnTo>
                  <a:lnTo>
                    <a:pt x="3175127" y="7226"/>
                  </a:lnTo>
                  <a:close/>
                </a:path>
                <a:path w="4220845" h="22860">
                  <a:moveTo>
                    <a:pt x="3353422" y="9563"/>
                  </a:moveTo>
                  <a:lnTo>
                    <a:pt x="3351085" y="6769"/>
                  </a:lnTo>
                  <a:lnTo>
                    <a:pt x="3350387" y="7467"/>
                  </a:lnTo>
                  <a:lnTo>
                    <a:pt x="3349688" y="8394"/>
                  </a:lnTo>
                  <a:lnTo>
                    <a:pt x="3348494" y="9791"/>
                  </a:lnTo>
                  <a:lnTo>
                    <a:pt x="3347580" y="10033"/>
                  </a:lnTo>
                  <a:lnTo>
                    <a:pt x="3345015" y="9791"/>
                  </a:lnTo>
                  <a:lnTo>
                    <a:pt x="3347351" y="12598"/>
                  </a:lnTo>
                  <a:lnTo>
                    <a:pt x="3348050" y="11899"/>
                  </a:lnTo>
                  <a:lnTo>
                    <a:pt x="3348748" y="10960"/>
                  </a:lnTo>
                  <a:lnTo>
                    <a:pt x="3349929" y="9588"/>
                  </a:lnTo>
                  <a:lnTo>
                    <a:pt x="3350857" y="9334"/>
                  </a:lnTo>
                  <a:lnTo>
                    <a:pt x="3353422" y="9563"/>
                  </a:lnTo>
                  <a:close/>
                </a:path>
                <a:path w="4220845" h="22860">
                  <a:moveTo>
                    <a:pt x="3433927" y="14236"/>
                  </a:moveTo>
                  <a:lnTo>
                    <a:pt x="3433457" y="13766"/>
                  </a:lnTo>
                  <a:lnTo>
                    <a:pt x="3433229" y="13296"/>
                  </a:lnTo>
                  <a:lnTo>
                    <a:pt x="3432759" y="13068"/>
                  </a:lnTo>
                  <a:lnTo>
                    <a:pt x="3432530" y="13766"/>
                  </a:lnTo>
                  <a:lnTo>
                    <a:pt x="3432060" y="14465"/>
                  </a:lnTo>
                  <a:lnTo>
                    <a:pt x="3431832" y="15163"/>
                  </a:lnTo>
                  <a:lnTo>
                    <a:pt x="3431590" y="15633"/>
                  </a:lnTo>
                  <a:lnTo>
                    <a:pt x="3432302" y="15862"/>
                  </a:lnTo>
                  <a:lnTo>
                    <a:pt x="3432759" y="16332"/>
                  </a:lnTo>
                  <a:lnTo>
                    <a:pt x="3433229" y="15633"/>
                  </a:lnTo>
                  <a:lnTo>
                    <a:pt x="3433457" y="14935"/>
                  </a:lnTo>
                  <a:lnTo>
                    <a:pt x="3433927" y="14236"/>
                  </a:lnTo>
                  <a:close/>
                </a:path>
                <a:path w="4220845" h="22860">
                  <a:moveTo>
                    <a:pt x="3473373" y="7226"/>
                  </a:moveTo>
                  <a:lnTo>
                    <a:pt x="3472662" y="6997"/>
                  </a:lnTo>
                  <a:lnTo>
                    <a:pt x="3472205" y="6527"/>
                  </a:lnTo>
                  <a:lnTo>
                    <a:pt x="3471735" y="7226"/>
                  </a:lnTo>
                  <a:lnTo>
                    <a:pt x="3471507" y="7924"/>
                  </a:lnTo>
                  <a:lnTo>
                    <a:pt x="3471037" y="8636"/>
                  </a:lnTo>
                  <a:lnTo>
                    <a:pt x="3472205" y="9791"/>
                  </a:lnTo>
                  <a:lnTo>
                    <a:pt x="3472434" y="9093"/>
                  </a:lnTo>
                  <a:lnTo>
                    <a:pt x="3472904" y="8394"/>
                  </a:lnTo>
                  <a:lnTo>
                    <a:pt x="3473132" y="7696"/>
                  </a:lnTo>
                  <a:lnTo>
                    <a:pt x="3473373" y="7226"/>
                  </a:lnTo>
                  <a:close/>
                </a:path>
                <a:path w="4220845" h="22860">
                  <a:moveTo>
                    <a:pt x="3532403" y="20294"/>
                  </a:moveTo>
                  <a:lnTo>
                    <a:pt x="3531705" y="20066"/>
                  </a:lnTo>
                  <a:lnTo>
                    <a:pt x="3531247" y="19596"/>
                  </a:lnTo>
                  <a:lnTo>
                    <a:pt x="3530777" y="20294"/>
                  </a:lnTo>
                  <a:lnTo>
                    <a:pt x="3530536" y="20993"/>
                  </a:lnTo>
                  <a:lnTo>
                    <a:pt x="3530079" y="21704"/>
                  </a:lnTo>
                  <a:lnTo>
                    <a:pt x="3530308" y="22161"/>
                  </a:lnTo>
                  <a:lnTo>
                    <a:pt x="3530777" y="22402"/>
                  </a:lnTo>
                  <a:lnTo>
                    <a:pt x="3531247" y="22860"/>
                  </a:lnTo>
                  <a:lnTo>
                    <a:pt x="3531476" y="22161"/>
                  </a:lnTo>
                  <a:lnTo>
                    <a:pt x="3531946" y="21463"/>
                  </a:lnTo>
                  <a:lnTo>
                    <a:pt x="3532174" y="20764"/>
                  </a:lnTo>
                  <a:lnTo>
                    <a:pt x="3532403" y="20294"/>
                  </a:lnTo>
                  <a:close/>
                </a:path>
                <a:path w="4220845" h="22860">
                  <a:moveTo>
                    <a:pt x="3598214" y="14693"/>
                  </a:moveTo>
                  <a:lnTo>
                    <a:pt x="3597046" y="13525"/>
                  </a:lnTo>
                  <a:lnTo>
                    <a:pt x="3596589" y="13995"/>
                  </a:lnTo>
                  <a:lnTo>
                    <a:pt x="3595649" y="14236"/>
                  </a:lnTo>
                  <a:lnTo>
                    <a:pt x="3594951" y="14693"/>
                  </a:lnTo>
                  <a:lnTo>
                    <a:pt x="3595420" y="14935"/>
                  </a:lnTo>
                  <a:lnTo>
                    <a:pt x="3595890" y="15633"/>
                  </a:lnTo>
                  <a:lnTo>
                    <a:pt x="3596817" y="15633"/>
                  </a:lnTo>
                  <a:lnTo>
                    <a:pt x="3598214" y="14693"/>
                  </a:lnTo>
                  <a:close/>
                </a:path>
                <a:path w="4220845" h="22860">
                  <a:moveTo>
                    <a:pt x="3765067" y="21704"/>
                  </a:moveTo>
                  <a:lnTo>
                    <a:pt x="3764140" y="20294"/>
                  </a:lnTo>
                  <a:lnTo>
                    <a:pt x="3763899" y="19596"/>
                  </a:lnTo>
                  <a:lnTo>
                    <a:pt x="3763670" y="20066"/>
                  </a:lnTo>
                  <a:lnTo>
                    <a:pt x="3762972" y="20535"/>
                  </a:lnTo>
                  <a:lnTo>
                    <a:pt x="3762972" y="21463"/>
                  </a:lnTo>
                  <a:lnTo>
                    <a:pt x="3763899" y="22860"/>
                  </a:lnTo>
                  <a:lnTo>
                    <a:pt x="3765067" y="21704"/>
                  </a:lnTo>
                  <a:close/>
                </a:path>
                <a:path w="4220845" h="22860">
                  <a:moveTo>
                    <a:pt x="3866578" y="18427"/>
                  </a:moveTo>
                  <a:lnTo>
                    <a:pt x="3866350" y="17729"/>
                  </a:lnTo>
                  <a:lnTo>
                    <a:pt x="3865422" y="16332"/>
                  </a:lnTo>
                  <a:lnTo>
                    <a:pt x="3865181" y="16802"/>
                  </a:lnTo>
                  <a:lnTo>
                    <a:pt x="3864483" y="17259"/>
                  </a:lnTo>
                  <a:lnTo>
                    <a:pt x="3864483" y="18199"/>
                  </a:lnTo>
                  <a:lnTo>
                    <a:pt x="3865422" y="19596"/>
                  </a:lnTo>
                  <a:lnTo>
                    <a:pt x="3866578" y="18427"/>
                  </a:lnTo>
                  <a:close/>
                </a:path>
                <a:path w="4220845" h="22860">
                  <a:moveTo>
                    <a:pt x="3952227" y="21234"/>
                  </a:moveTo>
                  <a:lnTo>
                    <a:pt x="3951059" y="20066"/>
                  </a:lnTo>
                  <a:lnTo>
                    <a:pt x="3950360" y="20535"/>
                  </a:lnTo>
                  <a:lnTo>
                    <a:pt x="3949662" y="20764"/>
                  </a:lnTo>
                  <a:lnTo>
                    <a:pt x="3948963" y="21234"/>
                  </a:lnTo>
                  <a:lnTo>
                    <a:pt x="3949433" y="21463"/>
                  </a:lnTo>
                  <a:lnTo>
                    <a:pt x="3949890" y="22161"/>
                  </a:lnTo>
                  <a:lnTo>
                    <a:pt x="3950830" y="22161"/>
                  </a:lnTo>
                  <a:lnTo>
                    <a:pt x="3952227" y="21234"/>
                  </a:lnTo>
                  <a:close/>
                </a:path>
                <a:path w="4220845" h="22860">
                  <a:moveTo>
                    <a:pt x="4076839" y="11430"/>
                  </a:moveTo>
                  <a:lnTo>
                    <a:pt x="4076141" y="11201"/>
                  </a:lnTo>
                  <a:lnTo>
                    <a:pt x="4075442" y="10731"/>
                  </a:lnTo>
                  <a:lnTo>
                    <a:pt x="4074744" y="10502"/>
                  </a:lnTo>
                  <a:lnTo>
                    <a:pt x="4074274" y="10261"/>
                  </a:lnTo>
                  <a:lnTo>
                    <a:pt x="4074045" y="10960"/>
                  </a:lnTo>
                  <a:lnTo>
                    <a:pt x="4073575" y="11430"/>
                  </a:lnTo>
                  <a:lnTo>
                    <a:pt x="4074274" y="11899"/>
                  </a:lnTo>
                  <a:lnTo>
                    <a:pt x="4074972" y="12128"/>
                  </a:lnTo>
                  <a:lnTo>
                    <a:pt x="4075671" y="12598"/>
                  </a:lnTo>
                  <a:lnTo>
                    <a:pt x="4076839" y="11430"/>
                  </a:lnTo>
                  <a:close/>
                </a:path>
                <a:path w="4220845" h="22860">
                  <a:moveTo>
                    <a:pt x="4105783" y="17500"/>
                  </a:moveTo>
                  <a:lnTo>
                    <a:pt x="4105541" y="17030"/>
                  </a:lnTo>
                  <a:lnTo>
                    <a:pt x="4105084" y="16560"/>
                  </a:lnTo>
                  <a:lnTo>
                    <a:pt x="4104614" y="16332"/>
                  </a:lnTo>
                  <a:lnTo>
                    <a:pt x="4104386" y="17030"/>
                  </a:lnTo>
                  <a:lnTo>
                    <a:pt x="4103916" y="17729"/>
                  </a:lnTo>
                  <a:lnTo>
                    <a:pt x="4103674" y="18427"/>
                  </a:lnTo>
                  <a:lnTo>
                    <a:pt x="4103446" y="18897"/>
                  </a:lnTo>
                  <a:lnTo>
                    <a:pt x="4104144" y="19126"/>
                  </a:lnTo>
                  <a:lnTo>
                    <a:pt x="4104614" y="19596"/>
                  </a:lnTo>
                  <a:lnTo>
                    <a:pt x="4105084" y="18897"/>
                  </a:lnTo>
                  <a:lnTo>
                    <a:pt x="4105313" y="18199"/>
                  </a:lnTo>
                  <a:lnTo>
                    <a:pt x="4105783" y="17500"/>
                  </a:lnTo>
                  <a:close/>
                </a:path>
                <a:path w="4220845" h="22860">
                  <a:moveTo>
                    <a:pt x="4106253" y="3263"/>
                  </a:moveTo>
                  <a:lnTo>
                    <a:pt x="4104144" y="3035"/>
                  </a:lnTo>
                  <a:lnTo>
                    <a:pt x="4102976" y="4191"/>
                  </a:lnTo>
                  <a:lnTo>
                    <a:pt x="4102976" y="6527"/>
                  </a:lnTo>
                  <a:lnTo>
                    <a:pt x="4105313" y="6527"/>
                  </a:lnTo>
                  <a:lnTo>
                    <a:pt x="4106253" y="5600"/>
                  </a:lnTo>
                  <a:lnTo>
                    <a:pt x="4106253" y="3263"/>
                  </a:lnTo>
                  <a:close/>
                </a:path>
                <a:path w="4220845" h="22860">
                  <a:moveTo>
                    <a:pt x="4164825" y="5359"/>
                  </a:moveTo>
                  <a:lnTo>
                    <a:pt x="4164584" y="4660"/>
                  </a:lnTo>
                  <a:lnTo>
                    <a:pt x="4163657" y="3263"/>
                  </a:lnTo>
                  <a:lnTo>
                    <a:pt x="4163415" y="3733"/>
                  </a:lnTo>
                  <a:lnTo>
                    <a:pt x="4162717" y="4191"/>
                  </a:lnTo>
                  <a:lnTo>
                    <a:pt x="4162717" y="5130"/>
                  </a:lnTo>
                  <a:lnTo>
                    <a:pt x="4163657" y="6527"/>
                  </a:lnTo>
                  <a:lnTo>
                    <a:pt x="4164825" y="5359"/>
                  </a:lnTo>
                  <a:close/>
                </a:path>
                <a:path w="4220845" h="22860">
                  <a:moveTo>
                    <a:pt x="4166222" y="12827"/>
                  </a:moveTo>
                  <a:lnTo>
                    <a:pt x="4163885" y="10033"/>
                  </a:lnTo>
                  <a:lnTo>
                    <a:pt x="4163187" y="10731"/>
                  </a:lnTo>
                  <a:lnTo>
                    <a:pt x="4162488" y="11658"/>
                  </a:lnTo>
                  <a:lnTo>
                    <a:pt x="4161091" y="13296"/>
                  </a:lnTo>
                  <a:lnTo>
                    <a:pt x="4163657" y="12598"/>
                  </a:lnTo>
                  <a:lnTo>
                    <a:pt x="4166222" y="12827"/>
                  </a:lnTo>
                  <a:close/>
                </a:path>
                <a:path w="4220845" h="22860">
                  <a:moveTo>
                    <a:pt x="4177652" y="11201"/>
                  </a:moveTo>
                  <a:lnTo>
                    <a:pt x="4176725" y="9791"/>
                  </a:lnTo>
                  <a:lnTo>
                    <a:pt x="4175556" y="10960"/>
                  </a:lnTo>
                  <a:lnTo>
                    <a:pt x="4176484" y="12369"/>
                  </a:lnTo>
                  <a:lnTo>
                    <a:pt x="4176725" y="13068"/>
                  </a:lnTo>
                  <a:lnTo>
                    <a:pt x="4176953" y="12598"/>
                  </a:lnTo>
                  <a:lnTo>
                    <a:pt x="4177652" y="12128"/>
                  </a:lnTo>
                  <a:lnTo>
                    <a:pt x="4177652" y="11201"/>
                  </a:lnTo>
                  <a:close/>
                </a:path>
                <a:path w="4220845" h="22860">
                  <a:moveTo>
                    <a:pt x="4220591" y="3962"/>
                  </a:moveTo>
                  <a:lnTo>
                    <a:pt x="4219892" y="3733"/>
                  </a:lnTo>
                  <a:lnTo>
                    <a:pt x="4219422" y="3263"/>
                  </a:lnTo>
                  <a:lnTo>
                    <a:pt x="4218965" y="3962"/>
                  </a:lnTo>
                  <a:lnTo>
                    <a:pt x="4218724" y="4660"/>
                  </a:lnTo>
                  <a:lnTo>
                    <a:pt x="4218267" y="5359"/>
                  </a:lnTo>
                  <a:lnTo>
                    <a:pt x="4219422" y="6527"/>
                  </a:lnTo>
                  <a:lnTo>
                    <a:pt x="4219664" y="5829"/>
                  </a:lnTo>
                  <a:lnTo>
                    <a:pt x="4220134" y="5130"/>
                  </a:lnTo>
                  <a:lnTo>
                    <a:pt x="4220362" y="4432"/>
                  </a:lnTo>
                  <a:lnTo>
                    <a:pt x="4220591" y="396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43" name="object 143"/>
            <p:cNvSpPr/>
            <p:nvPr/>
          </p:nvSpPr>
          <p:spPr>
            <a:xfrm>
              <a:off x="1108583" y="3899559"/>
              <a:ext cx="4480560" cy="33655"/>
            </a:xfrm>
            <a:custGeom>
              <a:avLst/>
              <a:gdLst/>
              <a:ahLst/>
              <a:cxnLst/>
              <a:rect l="l" t="t" r="r" b="b"/>
              <a:pathLst>
                <a:path w="4480560" h="33654">
                  <a:moveTo>
                    <a:pt x="3276" y="17970"/>
                  </a:moveTo>
                  <a:lnTo>
                    <a:pt x="2806" y="17741"/>
                  </a:lnTo>
                  <a:lnTo>
                    <a:pt x="2336" y="17043"/>
                  </a:lnTo>
                  <a:lnTo>
                    <a:pt x="1409" y="17043"/>
                  </a:lnTo>
                  <a:lnTo>
                    <a:pt x="0" y="17970"/>
                  </a:lnTo>
                  <a:lnTo>
                    <a:pt x="1168" y="19138"/>
                  </a:lnTo>
                  <a:lnTo>
                    <a:pt x="1866" y="18910"/>
                  </a:lnTo>
                  <a:lnTo>
                    <a:pt x="3276" y="17970"/>
                  </a:lnTo>
                  <a:close/>
                </a:path>
                <a:path w="4480560" h="33654">
                  <a:moveTo>
                    <a:pt x="196024" y="26835"/>
                  </a:moveTo>
                  <a:lnTo>
                    <a:pt x="195326" y="26606"/>
                  </a:lnTo>
                  <a:lnTo>
                    <a:pt x="194868" y="26136"/>
                  </a:lnTo>
                  <a:lnTo>
                    <a:pt x="194398" y="26835"/>
                  </a:lnTo>
                  <a:lnTo>
                    <a:pt x="194157" y="27533"/>
                  </a:lnTo>
                  <a:lnTo>
                    <a:pt x="193700" y="28244"/>
                  </a:lnTo>
                  <a:lnTo>
                    <a:pt x="194868" y="29400"/>
                  </a:lnTo>
                  <a:lnTo>
                    <a:pt x="195097" y="28702"/>
                  </a:lnTo>
                  <a:lnTo>
                    <a:pt x="195567" y="28003"/>
                  </a:lnTo>
                  <a:lnTo>
                    <a:pt x="195795" y="27305"/>
                  </a:lnTo>
                  <a:lnTo>
                    <a:pt x="196024" y="26835"/>
                  </a:lnTo>
                  <a:close/>
                </a:path>
                <a:path w="4480560" h="33654">
                  <a:moveTo>
                    <a:pt x="271170" y="17741"/>
                  </a:moveTo>
                  <a:lnTo>
                    <a:pt x="270243" y="16332"/>
                  </a:lnTo>
                  <a:lnTo>
                    <a:pt x="269074" y="17500"/>
                  </a:lnTo>
                  <a:lnTo>
                    <a:pt x="270002" y="18910"/>
                  </a:lnTo>
                  <a:lnTo>
                    <a:pt x="270243" y="19608"/>
                  </a:lnTo>
                  <a:lnTo>
                    <a:pt x="270471" y="19138"/>
                  </a:lnTo>
                  <a:lnTo>
                    <a:pt x="271170" y="18669"/>
                  </a:lnTo>
                  <a:lnTo>
                    <a:pt x="271170" y="17741"/>
                  </a:lnTo>
                  <a:close/>
                </a:path>
                <a:path w="4480560" h="33654">
                  <a:moveTo>
                    <a:pt x="350278" y="17500"/>
                  </a:moveTo>
                  <a:lnTo>
                    <a:pt x="349821" y="17043"/>
                  </a:lnTo>
                  <a:lnTo>
                    <a:pt x="349351" y="16802"/>
                  </a:lnTo>
                  <a:lnTo>
                    <a:pt x="349110" y="16332"/>
                  </a:lnTo>
                  <a:lnTo>
                    <a:pt x="348881" y="17043"/>
                  </a:lnTo>
                  <a:lnTo>
                    <a:pt x="348411" y="17741"/>
                  </a:lnTo>
                  <a:lnTo>
                    <a:pt x="348183" y="18440"/>
                  </a:lnTo>
                  <a:lnTo>
                    <a:pt x="347954" y="18910"/>
                  </a:lnTo>
                  <a:lnTo>
                    <a:pt x="348653" y="19138"/>
                  </a:lnTo>
                  <a:lnTo>
                    <a:pt x="349110" y="19608"/>
                  </a:lnTo>
                  <a:lnTo>
                    <a:pt x="349580" y="18910"/>
                  </a:lnTo>
                  <a:lnTo>
                    <a:pt x="349821" y="18199"/>
                  </a:lnTo>
                  <a:lnTo>
                    <a:pt x="350278" y="17500"/>
                  </a:lnTo>
                  <a:close/>
                </a:path>
                <a:path w="4480560" h="33654">
                  <a:moveTo>
                    <a:pt x="363347" y="26835"/>
                  </a:moveTo>
                  <a:lnTo>
                    <a:pt x="362648" y="26606"/>
                  </a:lnTo>
                  <a:lnTo>
                    <a:pt x="362178" y="26136"/>
                  </a:lnTo>
                  <a:lnTo>
                    <a:pt x="361721" y="26835"/>
                  </a:lnTo>
                  <a:lnTo>
                    <a:pt x="361480" y="27533"/>
                  </a:lnTo>
                  <a:lnTo>
                    <a:pt x="361022" y="28244"/>
                  </a:lnTo>
                  <a:lnTo>
                    <a:pt x="361480" y="28702"/>
                  </a:lnTo>
                  <a:lnTo>
                    <a:pt x="361721" y="29171"/>
                  </a:lnTo>
                  <a:lnTo>
                    <a:pt x="362178" y="29400"/>
                  </a:lnTo>
                  <a:lnTo>
                    <a:pt x="362419" y="28702"/>
                  </a:lnTo>
                  <a:lnTo>
                    <a:pt x="362889" y="28003"/>
                  </a:lnTo>
                  <a:lnTo>
                    <a:pt x="363118" y="27305"/>
                  </a:lnTo>
                  <a:lnTo>
                    <a:pt x="363347" y="26835"/>
                  </a:lnTo>
                  <a:close/>
                </a:path>
                <a:path w="4480560" h="33654">
                  <a:moveTo>
                    <a:pt x="392760" y="31508"/>
                  </a:moveTo>
                  <a:lnTo>
                    <a:pt x="392518" y="30810"/>
                  </a:lnTo>
                  <a:lnTo>
                    <a:pt x="391591" y="29400"/>
                  </a:lnTo>
                  <a:lnTo>
                    <a:pt x="391350" y="29870"/>
                  </a:lnTo>
                  <a:lnTo>
                    <a:pt x="390652" y="30340"/>
                  </a:lnTo>
                  <a:lnTo>
                    <a:pt x="390652" y="31267"/>
                  </a:lnTo>
                  <a:lnTo>
                    <a:pt x="391591" y="32677"/>
                  </a:lnTo>
                  <a:lnTo>
                    <a:pt x="392760" y="31508"/>
                  </a:lnTo>
                  <a:close/>
                </a:path>
                <a:path w="4480560" h="33654">
                  <a:moveTo>
                    <a:pt x="406285" y="4902"/>
                  </a:moveTo>
                  <a:lnTo>
                    <a:pt x="405587" y="4673"/>
                  </a:lnTo>
                  <a:lnTo>
                    <a:pt x="404888" y="4203"/>
                  </a:lnTo>
                  <a:lnTo>
                    <a:pt x="404190" y="3975"/>
                  </a:lnTo>
                  <a:lnTo>
                    <a:pt x="403720" y="3733"/>
                  </a:lnTo>
                  <a:lnTo>
                    <a:pt x="403491" y="4432"/>
                  </a:lnTo>
                  <a:lnTo>
                    <a:pt x="403021" y="4902"/>
                  </a:lnTo>
                  <a:lnTo>
                    <a:pt x="403720" y="5372"/>
                  </a:lnTo>
                  <a:lnTo>
                    <a:pt x="404418" y="5600"/>
                  </a:lnTo>
                  <a:lnTo>
                    <a:pt x="405117" y="6070"/>
                  </a:lnTo>
                  <a:lnTo>
                    <a:pt x="405587" y="5600"/>
                  </a:lnTo>
                  <a:lnTo>
                    <a:pt x="406057" y="5372"/>
                  </a:lnTo>
                  <a:lnTo>
                    <a:pt x="406285" y="4902"/>
                  </a:lnTo>
                  <a:close/>
                </a:path>
                <a:path w="4480560" h="33654">
                  <a:moveTo>
                    <a:pt x="419354" y="11442"/>
                  </a:moveTo>
                  <a:lnTo>
                    <a:pt x="418896" y="11201"/>
                  </a:lnTo>
                  <a:lnTo>
                    <a:pt x="418426" y="10502"/>
                  </a:lnTo>
                  <a:lnTo>
                    <a:pt x="417487" y="10502"/>
                  </a:lnTo>
                  <a:lnTo>
                    <a:pt x="416090" y="11442"/>
                  </a:lnTo>
                  <a:lnTo>
                    <a:pt x="417258" y="12598"/>
                  </a:lnTo>
                  <a:lnTo>
                    <a:pt x="417957" y="12141"/>
                  </a:lnTo>
                  <a:lnTo>
                    <a:pt x="418655" y="11899"/>
                  </a:lnTo>
                  <a:lnTo>
                    <a:pt x="419354" y="11442"/>
                  </a:lnTo>
                  <a:close/>
                </a:path>
                <a:path w="4480560" h="33654">
                  <a:moveTo>
                    <a:pt x="472795" y="16103"/>
                  </a:moveTo>
                  <a:lnTo>
                    <a:pt x="470230" y="16802"/>
                  </a:lnTo>
                  <a:lnTo>
                    <a:pt x="467664" y="16573"/>
                  </a:lnTo>
                  <a:lnTo>
                    <a:pt x="470001" y="19367"/>
                  </a:lnTo>
                  <a:lnTo>
                    <a:pt x="470700" y="18669"/>
                  </a:lnTo>
                  <a:lnTo>
                    <a:pt x="471398" y="17741"/>
                  </a:lnTo>
                  <a:lnTo>
                    <a:pt x="472795" y="16103"/>
                  </a:lnTo>
                  <a:close/>
                </a:path>
                <a:path w="4480560" h="33654">
                  <a:moveTo>
                    <a:pt x="478396" y="24511"/>
                  </a:moveTo>
                  <a:lnTo>
                    <a:pt x="477227" y="23342"/>
                  </a:lnTo>
                  <a:lnTo>
                    <a:pt x="475830" y="24269"/>
                  </a:lnTo>
                  <a:lnTo>
                    <a:pt x="475132" y="24511"/>
                  </a:lnTo>
                  <a:lnTo>
                    <a:pt x="475602" y="24739"/>
                  </a:lnTo>
                  <a:lnTo>
                    <a:pt x="476059" y="25438"/>
                  </a:lnTo>
                  <a:lnTo>
                    <a:pt x="476999" y="25438"/>
                  </a:lnTo>
                  <a:lnTo>
                    <a:pt x="478396" y="24511"/>
                  </a:lnTo>
                  <a:close/>
                </a:path>
                <a:path w="4480560" h="33654">
                  <a:moveTo>
                    <a:pt x="543509" y="17500"/>
                  </a:moveTo>
                  <a:lnTo>
                    <a:pt x="542340" y="16332"/>
                  </a:lnTo>
                  <a:lnTo>
                    <a:pt x="542112" y="17043"/>
                  </a:lnTo>
                  <a:lnTo>
                    <a:pt x="541642" y="17741"/>
                  </a:lnTo>
                  <a:lnTo>
                    <a:pt x="541401" y="18440"/>
                  </a:lnTo>
                  <a:lnTo>
                    <a:pt x="541172" y="18910"/>
                  </a:lnTo>
                  <a:lnTo>
                    <a:pt x="541870" y="19138"/>
                  </a:lnTo>
                  <a:lnTo>
                    <a:pt x="542340" y="19608"/>
                  </a:lnTo>
                  <a:lnTo>
                    <a:pt x="542810" y="18910"/>
                  </a:lnTo>
                  <a:lnTo>
                    <a:pt x="543039" y="18199"/>
                  </a:lnTo>
                  <a:lnTo>
                    <a:pt x="543509" y="17500"/>
                  </a:lnTo>
                  <a:close/>
                </a:path>
                <a:path w="4480560" h="33654">
                  <a:moveTo>
                    <a:pt x="560311" y="21234"/>
                  </a:moveTo>
                  <a:lnTo>
                    <a:pt x="560070" y="21005"/>
                  </a:lnTo>
                  <a:lnTo>
                    <a:pt x="559612" y="20307"/>
                  </a:lnTo>
                  <a:lnTo>
                    <a:pt x="558444" y="20307"/>
                  </a:lnTo>
                  <a:lnTo>
                    <a:pt x="557047" y="21234"/>
                  </a:lnTo>
                  <a:lnTo>
                    <a:pt x="557504" y="21475"/>
                  </a:lnTo>
                  <a:lnTo>
                    <a:pt x="557974" y="22174"/>
                  </a:lnTo>
                  <a:lnTo>
                    <a:pt x="558914" y="22174"/>
                  </a:lnTo>
                  <a:lnTo>
                    <a:pt x="560311" y="21234"/>
                  </a:lnTo>
                  <a:close/>
                </a:path>
                <a:path w="4480560" h="33654">
                  <a:moveTo>
                    <a:pt x="681189" y="7239"/>
                  </a:moveTo>
                  <a:lnTo>
                    <a:pt x="680491" y="6997"/>
                  </a:lnTo>
                  <a:lnTo>
                    <a:pt x="680021" y="6540"/>
                  </a:lnTo>
                  <a:lnTo>
                    <a:pt x="679551" y="7239"/>
                  </a:lnTo>
                  <a:lnTo>
                    <a:pt x="679323" y="7937"/>
                  </a:lnTo>
                  <a:lnTo>
                    <a:pt x="678853" y="8636"/>
                  </a:lnTo>
                  <a:lnTo>
                    <a:pt x="680021" y="9804"/>
                  </a:lnTo>
                  <a:lnTo>
                    <a:pt x="680250" y="9105"/>
                  </a:lnTo>
                  <a:lnTo>
                    <a:pt x="680720" y="8407"/>
                  </a:lnTo>
                  <a:lnTo>
                    <a:pt x="680961" y="7708"/>
                  </a:lnTo>
                  <a:lnTo>
                    <a:pt x="681189" y="7239"/>
                  </a:lnTo>
                  <a:close/>
                </a:path>
                <a:path w="4480560" h="33654">
                  <a:moveTo>
                    <a:pt x="681659" y="27774"/>
                  </a:moveTo>
                  <a:lnTo>
                    <a:pt x="680961" y="27533"/>
                  </a:lnTo>
                  <a:lnTo>
                    <a:pt x="680250" y="27076"/>
                  </a:lnTo>
                  <a:lnTo>
                    <a:pt x="679551" y="26835"/>
                  </a:lnTo>
                  <a:lnTo>
                    <a:pt x="679094" y="26606"/>
                  </a:lnTo>
                  <a:lnTo>
                    <a:pt x="678853" y="27305"/>
                  </a:lnTo>
                  <a:lnTo>
                    <a:pt x="678383" y="27774"/>
                  </a:lnTo>
                  <a:lnTo>
                    <a:pt x="679094" y="28244"/>
                  </a:lnTo>
                  <a:lnTo>
                    <a:pt x="679792" y="28473"/>
                  </a:lnTo>
                  <a:lnTo>
                    <a:pt x="680491" y="28943"/>
                  </a:lnTo>
                  <a:lnTo>
                    <a:pt x="680961" y="28473"/>
                  </a:lnTo>
                  <a:lnTo>
                    <a:pt x="681418" y="28244"/>
                  </a:lnTo>
                  <a:lnTo>
                    <a:pt x="681659" y="27774"/>
                  </a:lnTo>
                  <a:close/>
                </a:path>
                <a:path w="4480560" h="33654">
                  <a:moveTo>
                    <a:pt x="737425" y="11442"/>
                  </a:moveTo>
                  <a:lnTo>
                    <a:pt x="736968" y="11201"/>
                  </a:lnTo>
                  <a:lnTo>
                    <a:pt x="736498" y="10502"/>
                  </a:lnTo>
                  <a:lnTo>
                    <a:pt x="735558" y="10502"/>
                  </a:lnTo>
                  <a:lnTo>
                    <a:pt x="734161" y="11442"/>
                  </a:lnTo>
                  <a:lnTo>
                    <a:pt x="735330" y="12598"/>
                  </a:lnTo>
                  <a:lnTo>
                    <a:pt x="736028" y="12141"/>
                  </a:lnTo>
                  <a:lnTo>
                    <a:pt x="736727" y="11899"/>
                  </a:lnTo>
                  <a:lnTo>
                    <a:pt x="737425" y="11442"/>
                  </a:lnTo>
                  <a:close/>
                </a:path>
                <a:path w="4480560" h="33654">
                  <a:moveTo>
                    <a:pt x="760298" y="14706"/>
                  </a:moveTo>
                  <a:lnTo>
                    <a:pt x="759129" y="13538"/>
                  </a:lnTo>
                  <a:lnTo>
                    <a:pt x="758431" y="14008"/>
                  </a:lnTo>
                  <a:lnTo>
                    <a:pt x="757732" y="14236"/>
                  </a:lnTo>
                  <a:lnTo>
                    <a:pt x="757034" y="14706"/>
                  </a:lnTo>
                  <a:lnTo>
                    <a:pt x="757504" y="14935"/>
                  </a:lnTo>
                  <a:lnTo>
                    <a:pt x="757961" y="15633"/>
                  </a:lnTo>
                  <a:lnTo>
                    <a:pt x="758901" y="15633"/>
                  </a:lnTo>
                  <a:lnTo>
                    <a:pt x="760298" y="14706"/>
                  </a:lnTo>
                  <a:close/>
                </a:path>
                <a:path w="4480560" h="33654">
                  <a:moveTo>
                    <a:pt x="829144" y="11442"/>
                  </a:moveTo>
                  <a:lnTo>
                    <a:pt x="828446" y="11201"/>
                  </a:lnTo>
                  <a:lnTo>
                    <a:pt x="827735" y="10731"/>
                  </a:lnTo>
                  <a:lnTo>
                    <a:pt x="827036" y="10502"/>
                  </a:lnTo>
                  <a:lnTo>
                    <a:pt x="826579" y="10274"/>
                  </a:lnTo>
                  <a:lnTo>
                    <a:pt x="826338" y="10972"/>
                  </a:lnTo>
                  <a:lnTo>
                    <a:pt x="825868" y="11442"/>
                  </a:lnTo>
                  <a:lnTo>
                    <a:pt x="826579" y="11899"/>
                  </a:lnTo>
                  <a:lnTo>
                    <a:pt x="827278" y="12141"/>
                  </a:lnTo>
                  <a:lnTo>
                    <a:pt x="827976" y="12598"/>
                  </a:lnTo>
                  <a:lnTo>
                    <a:pt x="828446" y="12141"/>
                  </a:lnTo>
                  <a:lnTo>
                    <a:pt x="828903" y="11899"/>
                  </a:lnTo>
                  <a:lnTo>
                    <a:pt x="829144" y="11442"/>
                  </a:lnTo>
                  <a:close/>
                </a:path>
                <a:path w="4480560" h="33654">
                  <a:moveTo>
                    <a:pt x="868108" y="26835"/>
                  </a:moveTo>
                  <a:lnTo>
                    <a:pt x="867410" y="26606"/>
                  </a:lnTo>
                  <a:lnTo>
                    <a:pt x="866952" y="26136"/>
                  </a:lnTo>
                  <a:lnTo>
                    <a:pt x="866482" y="26835"/>
                  </a:lnTo>
                  <a:lnTo>
                    <a:pt x="866241" y="27533"/>
                  </a:lnTo>
                  <a:lnTo>
                    <a:pt x="865784" y="28244"/>
                  </a:lnTo>
                  <a:lnTo>
                    <a:pt x="866241" y="28702"/>
                  </a:lnTo>
                  <a:lnTo>
                    <a:pt x="866482" y="29171"/>
                  </a:lnTo>
                  <a:lnTo>
                    <a:pt x="866952" y="29400"/>
                  </a:lnTo>
                  <a:lnTo>
                    <a:pt x="867181" y="28702"/>
                  </a:lnTo>
                  <a:lnTo>
                    <a:pt x="867651" y="28003"/>
                  </a:lnTo>
                  <a:lnTo>
                    <a:pt x="867879" y="27305"/>
                  </a:lnTo>
                  <a:lnTo>
                    <a:pt x="868108" y="26835"/>
                  </a:lnTo>
                  <a:close/>
                </a:path>
                <a:path w="4480560" h="33654">
                  <a:moveTo>
                    <a:pt x="986421" y="27774"/>
                  </a:moveTo>
                  <a:lnTo>
                    <a:pt x="986193" y="27533"/>
                  </a:lnTo>
                  <a:lnTo>
                    <a:pt x="985723" y="26835"/>
                  </a:lnTo>
                  <a:lnTo>
                    <a:pt x="984567" y="26835"/>
                  </a:lnTo>
                  <a:lnTo>
                    <a:pt x="983157" y="27774"/>
                  </a:lnTo>
                  <a:lnTo>
                    <a:pt x="983627" y="28003"/>
                  </a:lnTo>
                  <a:lnTo>
                    <a:pt x="984097" y="28702"/>
                  </a:lnTo>
                  <a:lnTo>
                    <a:pt x="985024" y="28702"/>
                  </a:lnTo>
                  <a:lnTo>
                    <a:pt x="986421" y="27774"/>
                  </a:lnTo>
                  <a:close/>
                </a:path>
                <a:path w="4480560" h="33654">
                  <a:moveTo>
                    <a:pt x="1048740" y="14706"/>
                  </a:moveTo>
                  <a:lnTo>
                    <a:pt x="1048029" y="14465"/>
                  </a:lnTo>
                  <a:lnTo>
                    <a:pt x="1047330" y="14008"/>
                  </a:lnTo>
                  <a:lnTo>
                    <a:pt x="1046632" y="13766"/>
                  </a:lnTo>
                  <a:lnTo>
                    <a:pt x="1046162" y="13538"/>
                  </a:lnTo>
                  <a:lnTo>
                    <a:pt x="1045933" y="14236"/>
                  </a:lnTo>
                  <a:lnTo>
                    <a:pt x="1045464" y="14706"/>
                  </a:lnTo>
                  <a:lnTo>
                    <a:pt x="1046162" y="15176"/>
                  </a:lnTo>
                  <a:lnTo>
                    <a:pt x="1046873" y="15405"/>
                  </a:lnTo>
                  <a:lnTo>
                    <a:pt x="1047572" y="15875"/>
                  </a:lnTo>
                  <a:lnTo>
                    <a:pt x="1048029" y="15405"/>
                  </a:lnTo>
                  <a:lnTo>
                    <a:pt x="1048499" y="15176"/>
                  </a:lnTo>
                  <a:lnTo>
                    <a:pt x="1048740" y="14706"/>
                  </a:lnTo>
                  <a:close/>
                </a:path>
                <a:path w="4480560" h="33654">
                  <a:moveTo>
                    <a:pt x="1108240" y="33604"/>
                  </a:moveTo>
                  <a:lnTo>
                    <a:pt x="1107313" y="31038"/>
                  </a:lnTo>
                  <a:lnTo>
                    <a:pt x="1107541" y="28702"/>
                  </a:lnTo>
                  <a:lnTo>
                    <a:pt x="1104976" y="30810"/>
                  </a:lnTo>
                  <a:lnTo>
                    <a:pt x="1105674" y="31508"/>
                  </a:lnTo>
                  <a:lnTo>
                    <a:pt x="1106614" y="32207"/>
                  </a:lnTo>
                  <a:lnTo>
                    <a:pt x="1108240" y="33604"/>
                  </a:lnTo>
                  <a:close/>
                </a:path>
                <a:path w="4480560" h="33654">
                  <a:moveTo>
                    <a:pt x="1136713" y="14236"/>
                  </a:moveTo>
                  <a:lnTo>
                    <a:pt x="1135545" y="13068"/>
                  </a:lnTo>
                  <a:lnTo>
                    <a:pt x="1135316" y="13766"/>
                  </a:lnTo>
                  <a:lnTo>
                    <a:pt x="1134846" y="14465"/>
                  </a:lnTo>
                  <a:lnTo>
                    <a:pt x="1134618" y="15176"/>
                  </a:lnTo>
                  <a:lnTo>
                    <a:pt x="1134376" y="15633"/>
                  </a:lnTo>
                  <a:lnTo>
                    <a:pt x="1135075" y="15875"/>
                  </a:lnTo>
                  <a:lnTo>
                    <a:pt x="1135545" y="16332"/>
                  </a:lnTo>
                  <a:lnTo>
                    <a:pt x="1136015" y="15633"/>
                  </a:lnTo>
                  <a:lnTo>
                    <a:pt x="1136243" y="14935"/>
                  </a:lnTo>
                  <a:lnTo>
                    <a:pt x="1136713" y="14236"/>
                  </a:lnTo>
                  <a:close/>
                </a:path>
                <a:path w="4480560" h="33654">
                  <a:moveTo>
                    <a:pt x="1137412" y="27305"/>
                  </a:moveTo>
                  <a:lnTo>
                    <a:pt x="1136243" y="26136"/>
                  </a:lnTo>
                  <a:lnTo>
                    <a:pt x="1134110" y="26136"/>
                  </a:lnTo>
                  <a:lnTo>
                    <a:pt x="1133678" y="24511"/>
                  </a:lnTo>
                  <a:lnTo>
                    <a:pt x="1133906" y="21932"/>
                  </a:lnTo>
                  <a:lnTo>
                    <a:pt x="1131112" y="24269"/>
                  </a:lnTo>
                  <a:lnTo>
                    <a:pt x="1131811" y="24968"/>
                  </a:lnTo>
                  <a:lnTo>
                    <a:pt x="1132751" y="25666"/>
                  </a:lnTo>
                  <a:lnTo>
                    <a:pt x="1133906" y="26670"/>
                  </a:lnTo>
                  <a:lnTo>
                    <a:pt x="1133906" y="28473"/>
                  </a:lnTo>
                  <a:lnTo>
                    <a:pt x="1134846" y="29400"/>
                  </a:lnTo>
                  <a:lnTo>
                    <a:pt x="1137183" y="29400"/>
                  </a:lnTo>
                  <a:lnTo>
                    <a:pt x="1137412" y="27305"/>
                  </a:lnTo>
                  <a:close/>
                </a:path>
                <a:path w="4480560" h="33654">
                  <a:moveTo>
                    <a:pt x="1171016" y="9804"/>
                  </a:moveTo>
                  <a:lnTo>
                    <a:pt x="1168679" y="6997"/>
                  </a:lnTo>
                  <a:lnTo>
                    <a:pt x="1167980" y="7708"/>
                  </a:lnTo>
                  <a:lnTo>
                    <a:pt x="1167282" y="8636"/>
                  </a:lnTo>
                  <a:lnTo>
                    <a:pt x="1166190" y="9906"/>
                  </a:lnTo>
                  <a:lnTo>
                    <a:pt x="1165186" y="10274"/>
                  </a:lnTo>
                  <a:lnTo>
                    <a:pt x="1162621" y="10033"/>
                  </a:lnTo>
                  <a:lnTo>
                    <a:pt x="1164945" y="12598"/>
                  </a:lnTo>
                  <a:lnTo>
                    <a:pt x="1165644" y="11899"/>
                  </a:lnTo>
                  <a:lnTo>
                    <a:pt x="1166355" y="10972"/>
                  </a:lnTo>
                  <a:lnTo>
                    <a:pt x="1167269" y="9906"/>
                  </a:lnTo>
                  <a:lnTo>
                    <a:pt x="1168450" y="9575"/>
                  </a:lnTo>
                  <a:lnTo>
                    <a:pt x="1171016" y="9804"/>
                  </a:lnTo>
                  <a:close/>
                </a:path>
                <a:path w="4480560" h="33654">
                  <a:moveTo>
                    <a:pt x="1415808" y="17970"/>
                  </a:moveTo>
                  <a:lnTo>
                    <a:pt x="1415110" y="17500"/>
                  </a:lnTo>
                  <a:lnTo>
                    <a:pt x="1414411" y="17272"/>
                  </a:lnTo>
                  <a:lnTo>
                    <a:pt x="1413713" y="16802"/>
                  </a:lnTo>
                  <a:lnTo>
                    <a:pt x="1413243" y="17272"/>
                  </a:lnTo>
                  <a:lnTo>
                    <a:pt x="1413014" y="17741"/>
                  </a:lnTo>
                  <a:lnTo>
                    <a:pt x="1412544" y="17970"/>
                  </a:lnTo>
                  <a:lnTo>
                    <a:pt x="1413243" y="18199"/>
                  </a:lnTo>
                  <a:lnTo>
                    <a:pt x="1413954" y="18669"/>
                  </a:lnTo>
                  <a:lnTo>
                    <a:pt x="1414653" y="18910"/>
                  </a:lnTo>
                  <a:lnTo>
                    <a:pt x="1415110" y="19138"/>
                  </a:lnTo>
                  <a:lnTo>
                    <a:pt x="1415351" y="18440"/>
                  </a:lnTo>
                  <a:lnTo>
                    <a:pt x="1415808" y="17970"/>
                  </a:lnTo>
                  <a:close/>
                </a:path>
                <a:path w="4480560" h="33654">
                  <a:moveTo>
                    <a:pt x="1421650" y="24269"/>
                  </a:moveTo>
                  <a:lnTo>
                    <a:pt x="1420710" y="22872"/>
                  </a:lnTo>
                  <a:lnTo>
                    <a:pt x="1420482" y="23342"/>
                  </a:lnTo>
                  <a:lnTo>
                    <a:pt x="1419783" y="23799"/>
                  </a:lnTo>
                  <a:lnTo>
                    <a:pt x="1419783" y="24739"/>
                  </a:lnTo>
                  <a:lnTo>
                    <a:pt x="1420710" y="26136"/>
                  </a:lnTo>
                  <a:lnTo>
                    <a:pt x="1420952" y="25666"/>
                  </a:lnTo>
                  <a:lnTo>
                    <a:pt x="1421650" y="25209"/>
                  </a:lnTo>
                  <a:lnTo>
                    <a:pt x="1421650" y="24269"/>
                  </a:lnTo>
                  <a:close/>
                </a:path>
                <a:path w="4480560" h="33654">
                  <a:moveTo>
                    <a:pt x="1444980" y="3975"/>
                  </a:moveTo>
                  <a:lnTo>
                    <a:pt x="1444282" y="3733"/>
                  </a:lnTo>
                  <a:lnTo>
                    <a:pt x="1443824" y="3263"/>
                  </a:lnTo>
                  <a:lnTo>
                    <a:pt x="1443355" y="3975"/>
                  </a:lnTo>
                  <a:lnTo>
                    <a:pt x="1443113" y="4673"/>
                  </a:lnTo>
                  <a:lnTo>
                    <a:pt x="1442656" y="5372"/>
                  </a:lnTo>
                  <a:lnTo>
                    <a:pt x="1442885" y="5842"/>
                  </a:lnTo>
                  <a:lnTo>
                    <a:pt x="1443355" y="6070"/>
                  </a:lnTo>
                  <a:lnTo>
                    <a:pt x="1443824" y="6540"/>
                  </a:lnTo>
                  <a:lnTo>
                    <a:pt x="1444053" y="5842"/>
                  </a:lnTo>
                  <a:lnTo>
                    <a:pt x="1444523" y="5130"/>
                  </a:lnTo>
                  <a:lnTo>
                    <a:pt x="1444752" y="4432"/>
                  </a:lnTo>
                  <a:lnTo>
                    <a:pt x="1444980" y="3975"/>
                  </a:lnTo>
                  <a:close/>
                </a:path>
                <a:path w="4480560" h="33654">
                  <a:moveTo>
                    <a:pt x="1501927" y="25908"/>
                  </a:moveTo>
                  <a:lnTo>
                    <a:pt x="1499362" y="26606"/>
                  </a:lnTo>
                  <a:lnTo>
                    <a:pt x="1497025" y="26377"/>
                  </a:lnTo>
                  <a:lnTo>
                    <a:pt x="1499120" y="29171"/>
                  </a:lnTo>
                  <a:lnTo>
                    <a:pt x="1499831" y="28473"/>
                  </a:lnTo>
                  <a:lnTo>
                    <a:pt x="1500530" y="27533"/>
                  </a:lnTo>
                  <a:lnTo>
                    <a:pt x="1501927" y="25908"/>
                  </a:lnTo>
                  <a:close/>
                </a:path>
                <a:path w="4480560" h="33654">
                  <a:moveTo>
                    <a:pt x="1536700" y="8407"/>
                  </a:moveTo>
                  <a:lnTo>
                    <a:pt x="1536001" y="7708"/>
                  </a:lnTo>
                  <a:lnTo>
                    <a:pt x="1535061" y="6997"/>
                  </a:lnTo>
                  <a:lnTo>
                    <a:pt x="1533423" y="5600"/>
                  </a:lnTo>
                  <a:lnTo>
                    <a:pt x="1534134" y="8166"/>
                  </a:lnTo>
                  <a:lnTo>
                    <a:pt x="1533893" y="10731"/>
                  </a:lnTo>
                  <a:lnTo>
                    <a:pt x="1536700" y="8407"/>
                  </a:lnTo>
                  <a:close/>
                </a:path>
                <a:path w="4480560" h="33654">
                  <a:moveTo>
                    <a:pt x="1592237" y="4673"/>
                  </a:moveTo>
                  <a:lnTo>
                    <a:pt x="1591297" y="3263"/>
                  </a:lnTo>
                  <a:lnTo>
                    <a:pt x="1590840" y="3733"/>
                  </a:lnTo>
                  <a:lnTo>
                    <a:pt x="1590141" y="3975"/>
                  </a:lnTo>
                  <a:lnTo>
                    <a:pt x="1590370" y="4432"/>
                  </a:lnTo>
                  <a:lnTo>
                    <a:pt x="1590370" y="5130"/>
                  </a:lnTo>
                  <a:lnTo>
                    <a:pt x="1591297" y="6540"/>
                  </a:lnTo>
                  <a:lnTo>
                    <a:pt x="1591538" y="6070"/>
                  </a:lnTo>
                  <a:lnTo>
                    <a:pt x="1592237" y="5600"/>
                  </a:lnTo>
                  <a:lnTo>
                    <a:pt x="1592237" y="4673"/>
                  </a:lnTo>
                  <a:close/>
                </a:path>
                <a:path w="4480560" h="33654">
                  <a:moveTo>
                    <a:pt x="1618373" y="17741"/>
                  </a:moveTo>
                  <a:lnTo>
                    <a:pt x="1617446" y="16332"/>
                  </a:lnTo>
                  <a:lnTo>
                    <a:pt x="1616278" y="17500"/>
                  </a:lnTo>
                  <a:lnTo>
                    <a:pt x="1616735" y="18199"/>
                  </a:lnTo>
                  <a:lnTo>
                    <a:pt x="1616976" y="18910"/>
                  </a:lnTo>
                  <a:lnTo>
                    <a:pt x="1617446" y="19608"/>
                  </a:lnTo>
                  <a:lnTo>
                    <a:pt x="1617675" y="19138"/>
                  </a:lnTo>
                  <a:lnTo>
                    <a:pt x="1618373" y="18669"/>
                  </a:lnTo>
                  <a:lnTo>
                    <a:pt x="1618373" y="17741"/>
                  </a:lnTo>
                  <a:close/>
                </a:path>
                <a:path w="4480560" h="33654">
                  <a:moveTo>
                    <a:pt x="1680679" y="30810"/>
                  </a:moveTo>
                  <a:lnTo>
                    <a:pt x="1679752" y="29400"/>
                  </a:lnTo>
                  <a:lnTo>
                    <a:pt x="1679282" y="29870"/>
                  </a:lnTo>
                  <a:lnTo>
                    <a:pt x="1678584" y="30340"/>
                  </a:lnTo>
                  <a:lnTo>
                    <a:pt x="1678813" y="30568"/>
                  </a:lnTo>
                  <a:lnTo>
                    <a:pt x="1678813" y="31267"/>
                  </a:lnTo>
                  <a:lnTo>
                    <a:pt x="1679752" y="32677"/>
                  </a:lnTo>
                  <a:lnTo>
                    <a:pt x="1679981" y="32207"/>
                  </a:lnTo>
                  <a:lnTo>
                    <a:pt x="1680679" y="31737"/>
                  </a:lnTo>
                  <a:lnTo>
                    <a:pt x="1680679" y="30810"/>
                  </a:lnTo>
                  <a:close/>
                </a:path>
                <a:path w="4480560" h="33654">
                  <a:moveTo>
                    <a:pt x="1720113" y="20777"/>
                  </a:moveTo>
                  <a:lnTo>
                    <a:pt x="1718957" y="19608"/>
                  </a:lnTo>
                  <a:lnTo>
                    <a:pt x="1718716" y="20307"/>
                  </a:lnTo>
                  <a:lnTo>
                    <a:pt x="1718246" y="21005"/>
                  </a:lnTo>
                  <a:lnTo>
                    <a:pt x="1718017" y="21704"/>
                  </a:lnTo>
                  <a:lnTo>
                    <a:pt x="1717789" y="22174"/>
                  </a:lnTo>
                  <a:lnTo>
                    <a:pt x="1718487" y="22402"/>
                  </a:lnTo>
                  <a:lnTo>
                    <a:pt x="1718957" y="22872"/>
                  </a:lnTo>
                  <a:lnTo>
                    <a:pt x="1719414" y="22174"/>
                  </a:lnTo>
                  <a:lnTo>
                    <a:pt x="1719656" y="21475"/>
                  </a:lnTo>
                  <a:lnTo>
                    <a:pt x="1720113" y="20777"/>
                  </a:lnTo>
                  <a:close/>
                </a:path>
                <a:path w="4480560" h="33654">
                  <a:moveTo>
                    <a:pt x="1752790" y="7937"/>
                  </a:moveTo>
                  <a:lnTo>
                    <a:pt x="1751863" y="6540"/>
                  </a:lnTo>
                  <a:lnTo>
                    <a:pt x="1750695" y="7708"/>
                  </a:lnTo>
                  <a:lnTo>
                    <a:pt x="1750923" y="8407"/>
                  </a:lnTo>
                  <a:lnTo>
                    <a:pt x="1751863" y="9804"/>
                  </a:lnTo>
                  <a:lnTo>
                    <a:pt x="1752092" y="9334"/>
                  </a:lnTo>
                  <a:lnTo>
                    <a:pt x="1752790" y="8864"/>
                  </a:lnTo>
                  <a:lnTo>
                    <a:pt x="1752790" y="7937"/>
                  </a:lnTo>
                  <a:close/>
                </a:path>
                <a:path w="4480560" h="33654">
                  <a:moveTo>
                    <a:pt x="1825129" y="24041"/>
                  </a:moveTo>
                  <a:lnTo>
                    <a:pt x="1824659" y="23571"/>
                  </a:lnTo>
                  <a:lnTo>
                    <a:pt x="1824202" y="23342"/>
                  </a:lnTo>
                  <a:lnTo>
                    <a:pt x="1823961" y="22872"/>
                  </a:lnTo>
                  <a:lnTo>
                    <a:pt x="1823732" y="23571"/>
                  </a:lnTo>
                  <a:lnTo>
                    <a:pt x="1823262" y="24269"/>
                  </a:lnTo>
                  <a:lnTo>
                    <a:pt x="1823034" y="24968"/>
                  </a:lnTo>
                  <a:lnTo>
                    <a:pt x="1822792" y="25438"/>
                  </a:lnTo>
                  <a:lnTo>
                    <a:pt x="1823504" y="25666"/>
                  </a:lnTo>
                  <a:lnTo>
                    <a:pt x="1823961" y="26136"/>
                  </a:lnTo>
                  <a:lnTo>
                    <a:pt x="1824431" y="25438"/>
                  </a:lnTo>
                  <a:lnTo>
                    <a:pt x="1824659" y="24739"/>
                  </a:lnTo>
                  <a:lnTo>
                    <a:pt x="1825129" y="24041"/>
                  </a:lnTo>
                  <a:close/>
                </a:path>
                <a:path w="4480560" h="33654">
                  <a:moveTo>
                    <a:pt x="1860842" y="17741"/>
                  </a:moveTo>
                  <a:lnTo>
                    <a:pt x="1859902" y="16332"/>
                  </a:lnTo>
                  <a:lnTo>
                    <a:pt x="1858733" y="17500"/>
                  </a:lnTo>
                  <a:lnTo>
                    <a:pt x="1859673" y="18910"/>
                  </a:lnTo>
                  <a:lnTo>
                    <a:pt x="1859902" y="19608"/>
                  </a:lnTo>
                  <a:lnTo>
                    <a:pt x="1860143" y="19138"/>
                  </a:lnTo>
                  <a:lnTo>
                    <a:pt x="1860842" y="18669"/>
                  </a:lnTo>
                  <a:lnTo>
                    <a:pt x="1860842" y="17741"/>
                  </a:lnTo>
                  <a:close/>
                </a:path>
                <a:path w="4480560" h="33654">
                  <a:moveTo>
                    <a:pt x="1887435" y="17500"/>
                  </a:moveTo>
                  <a:lnTo>
                    <a:pt x="1886978" y="17043"/>
                  </a:lnTo>
                  <a:lnTo>
                    <a:pt x="1886508" y="16802"/>
                  </a:lnTo>
                  <a:lnTo>
                    <a:pt x="1886267" y="16332"/>
                  </a:lnTo>
                  <a:lnTo>
                    <a:pt x="1886038" y="17043"/>
                  </a:lnTo>
                  <a:lnTo>
                    <a:pt x="1885569" y="17741"/>
                  </a:lnTo>
                  <a:lnTo>
                    <a:pt x="1885340" y="18440"/>
                  </a:lnTo>
                  <a:lnTo>
                    <a:pt x="1885111" y="18910"/>
                  </a:lnTo>
                  <a:lnTo>
                    <a:pt x="1885810" y="19138"/>
                  </a:lnTo>
                  <a:lnTo>
                    <a:pt x="1886267" y="19608"/>
                  </a:lnTo>
                  <a:lnTo>
                    <a:pt x="1886737" y="18910"/>
                  </a:lnTo>
                  <a:lnTo>
                    <a:pt x="1886978" y="18199"/>
                  </a:lnTo>
                  <a:lnTo>
                    <a:pt x="1887435" y="17500"/>
                  </a:lnTo>
                  <a:close/>
                </a:path>
                <a:path w="4480560" h="33654">
                  <a:moveTo>
                    <a:pt x="1907044" y="27305"/>
                  </a:moveTo>
                  <a:lnTo>
                    <a:pt x="1906574" y="26835"/>
                  </a:lnTo>
                  <a:lnTo>
                    <a:pt x="1906104" y="26606"/>
                  </a:lnTo>
                  <a:lnTo>
                    <a:pt x="1905876" y="26136"/>
                  </a:lnTo>
                  <a:lnTo>
                    <a:pt x="1905647" y="26835"/>
                  </a:lnTo>
                  <a:lnTo>
                    <a:pt x="1905177" y="27533"/>
                  </a:lnTo>
                  <a:lnTo>
                    <a:pt x="1904936" y="28244"/>
                  </a:lnTo>
                  <a:lnTo>
                    <a:pt x="1904707" y="28702"/>
                  </a:lnTo>
                  <a:lnTo>
                    <a:pt x="1905406" y="28943"/>
                  </a:lnTo>
                  <a:lnTo>
                    <a:pt x="1905876" y="29400"/>
                  </a:lnTo>
                  <a:lnTo>
                    <a:pt x="1906346" y="28702"/>
                  </a:lnTo>
                  <a:lnTo>
                    <a:pt x="1906574" y="28003"/>
                  </a:lnTo>
                  <a:lnTo>
                    <a:pt x="1907044" y="27305"/>
                  </a:lnTo>
                  <a:close/>
                </a:path>
                <a:path w="4480560" h="33654">
                  <a:moveTo>
                    <a:pt x="2057565" y="17741"/>
                  </a:moveTo>
                  <a:lnTo>
                    <a:pt x="2056625" y="16332"/>
                  </a:lnTo>
                  <a:lnTo>
                    <a:pt x="2055456" y="17500"/>
                  </a:lnTo>
                  <a:lnTo>
                    <a:pt x="2055926" y="18199"/>
                  </a:lnTo>
                  <a:lnTo>
                    <a:pt x="2056155" y="18910"/>
                  </a:lnTo>
                  <a:lnTo>
                    <a:pt x="2056625" y="19608"/>
                  </a:lnTo>
                  <a:lnTo>
                    <a:pt x="2056866" y="19138"/>
                  </a:lnTo>
                  <a:lnTo>
                    <a:pt x="2057565" y="18669"/>
                  </a:lnTo>
                  <a:lnTo>
                    <a:pt x="2057565" y="17741"/>
                  </a:lnTo>
                  <a:close/>
                </a:path>
                <a:path w="4480560" h="33654">
                  <a:moveTo>
                    <a:pt x="2096998" y="4432"/>
                  </a:moveTo>
                  <a:lnTo>
                    <a:pt x="2096770" y="3975"/>
                  </a:lnTo>
                  <a:lnTo>
                    <a:pt x="2096300" y="3733"/>
                  </a:lnTo>
                  <a:lnTo>
                    <a:pt x="2095830" y="3263"/>
                  </a:lnTo>
                  <a:lnTo>
                    <a:pt x="2095601" y="3975"/>
                  </a:lnTo>
                  <a:lnTo>
                    <a:pt x="2095131" y="4673"/>
                  </a:lnTo>
                  <a:lnTo>
                    <a:pt x="2094903" y="5372"/>
                  </a:lnTo>
                  <a:lnTo>
                    <a:pt x="2094661" y="5842"/>
                  </a:lnTo>
                  <a:lnTo>
                    <a:pt x="2095360" y="6070"/>
                  </a:lnTo>
                  <a:lnTo>
                    <a:pt x="2095830" y="6540"/>
                  </a:lnTo>
                  <a:lnTo>
                    <a:pt x="2096300" y="5842"/>
                  </a:lnTo>
                  <a:lnTo>
                    <a:pt x="2096528" y="5130"/>
                  </a:lnTo>
                  <a:lnTo>
                    <a:pt x="2096998" y="4432"/>
                  </a:lnTo>
                  <a:close/>
                </a:path>
                <a:path w="4480560" h="33654">
                  <a:moveTo>
                    <a:pt x="2123135" y="4673"/>
                  </a:moveTo>
                  <a:lnTo>
                    <a:pt x="2122208" y="3263"/>
                  </a:lnTo>
                  <a:lnTo>
                    <a:pt x="2121039" y="4432"/>
                  </a:lnTo>
                  <a:lnTo>
                    <a:pt x="2121268" y="5130"/>
                  </a:lnTo>
                  <a:lnTo>
                    <a:pt x="2122208" y="6540"/>
                  </a:lnTo>
                  <a:lnTo>
                    <a:pt x="2122436" y="6070"/>
                  </a:lnTo>
                  <a:lnTo>
                    <a:pt x="2123135" y="5600"/>
                  </a:lnTo>
                  <a:lnTo>
                    <a:pt x="2123135" y="4673"/>
                  </a:lnTo>
                  <a:close/>
                </a:path>
                <a:path w="4480560" h="33654">
                  <a:moveTo>
                    <a:pt x="2128037" y="19367"/>
                  </a:moveTo>
                  <a:lnTo>
                    <a:pt x="2125472" y="20066"/>
                  </a:lnTo>
                  <a:lnTo>
                    <a:pt x="2122906" y="19837"/>
                  </a:lnTo>
                  <a:lnTo>
                    <a:pt x="2125230" y="22644"/>
                  </a:lnTo>
                  <a:lnTo>
                    <a:pt x="2125942" y="21932"/>
                  </a:lnTo>
                  <a:lnTo>
                    <a:pt x="2126640" y="21005"/>
                  </a:lnTo>
                  <a:lnTo>
                    <a:pt x="2128037" y="19367"/>
                  </a:lnTo>
                  <a:close/>
                </a:path>
                <a:path w="4480560" h="33654">
                  <a:moveTo>
                    <a:pt x="2156510" y="24511"/>
                  </a:moveTo>
                  <a:lnTo>
                    <a:pt x="2155342" y="23342"/>
                  </a:lnTo>
                  <a:lnTo>
                    <a:pt x="2153945" y="24269"/>
                  </a:lnTo>
                  <a:lnTo>
                    <a:pt x="2153247" y="24511"/>
                  </a:lnTo>
                  <a:lnTo>
                    <a:pt x="2153704" y="24739"/>
                  </a:lnTo>
                  <a:lnTo>
                    <a:pt x="2154174" y="25438"/>
                  </a:lnTo>
                  <a:lnTo>
                    <a:pt x="2155113" y="25438"/>
                  </a:lnTo>
                  <a:lnTo>
                    <a:pt x="2156510" y="24511"/>
                  </a:lnTo>
                  <a:close/>
                </a:path>
                <a:path w="4480560" h="33654">
                  <a:moveTo>
                    <a:pt x="2274582" y="17970"/>
                  </a:moveTo>
                  <a:lnTo>
                    <a:pt x="2273427" y="16802"/>
                  </a:lnTo>
                  <a:lnTo>
                    <a:pt x="2272017" y="17741"/>
                  </a:lnTo>
                  <a:lnTo>
                    <a:pt x="2271318" y="17970"/>
                  </a:lnTo>
                  <a:lnTo>
                    <a:pt x="2271788" y="18199"/>
                  </a:lnTo>
                  <a:lnTo>
                    <a:pt x="2272258" y="18910"/>
                  </a:lnTo>
                  <a:lnTo>
                    <a:pt x="2273185" y="18910"/>
                  </a:lnTo>
                  <a:lnTo>
                    <a:pt x="2274582" y="17970"/>
                  </a:lnTo>
                  <a:close/>
                </a:path>
                <a:path w="4480560" h="33654">
                  <a:moveTo>
                    <a:pt x="2340165" y="14706"/>
                  </a:moveTo>
                  <a:lnTo>
                    <a:pt x="2339467" y="14236"/>
                  </a:lnTo>
                  <a:lnTo>
                    <a:pt x="2338768" y="14008"/>
                  </a:lnTo>
                  <a:lnTo>
                    <a:pt x="2338057" y="13538"/>
                  </a:lnTo>
                  <a:lnTo>
                    <a:pt x="2336901" y="14706"/>
                  </a:lnTo>
                  <a:lnTo>
                    <a:pt x="2337600" y="14935"/>
                  </a:lnTo>
                  <a:lnTo>
                    <a:pt x="2338298" y="15405"/>
                  </a:lnTo>
                  <a:lnTo>
                    <a:pt x="2338997" y="15633"/>
                  </a:lnTo>
                  <a:lnTo>
                    <a:pt x="2339467" y="15875"/>
                  </a:lnTo>
                  <a:lnTo>
                    <a:pt x="2339695" y="15176"/>
                  </a:lnTo>
                  <a:lnTo>
                    <a:pt x="2340165" y="14706"/>
                  </a:lnTo>
                  <a:close/>
                </a:path>
                <a:path w="4480560" h="33654">
                  <a:moveTo>
                    <a:pt x="2776080" y="8166"/>
                  </a:moveTo>
                  <a:lnTo>
                    <a:pt x="2774912" y="6997"/>
                  </a:lnTo>
                  <a:lnTo>
                    <a:pt x="2774213" y="7467"/>
                  </a:lnTo>
                  <a:lnTo>
                    <a:pt x="2773515" y="7708"/>
                  </a:lnTo>
                  <a:lnTo>
                    <a:pt x="2772816" y="8166"/>
                  </a:lnTo>
                  <a:lnTo>
                    <a:pt x="2773286" y="8407"/>
                  </a:lnTo>
                  <a:lnTo>
                    <a:pt x="2773756" y="9105"/>
                  </a:lnTo>
                  <a:lnTo>
                    <a:pt x="2774683" y="9105"/>
                  </a:lnTo>
                  <a:lnTo>
                    <a:pt x="2776080" y="8166"/>
                  </a:lnTo>
                  <a:close/>
                </a:path>
                <a:path w="4480560" h="33654">
                  <a:moveTo>
                    <a:pt x="2935935" y="4673"/>
                  </a:moveTo>
                  <a:lnTo>
                    <a:pt x="2935008" y="3263"/>
                  </a:lnTo>
                  <a:lnTo>
                    <a:pt x="2933839" y="4432"/>
                  </a:lnTo>
                  <a:lnTo>
                    <a:pt x="2934309" y="5130"/>
                  </a:lnTo>
                  <a:lnTo>
                    <a:pt x="2934538" y="5842"/>
                  </a:lnTo>
                  <a:lnTo>
                    <a:pt x="2935008" y="6540"/>
                  </a:lnTo>
                  <a:lnTo>
                    <a:pt x="2935236" y="6070"/>
                  </a:lnTo>
                  <a:lnTo>
                    <a:pt x="2935935" y="5600"/>
                  </a:lnTo>
                  <a:lnTo>
                    <a:pt x="2935935" y="4673"/>
                  </a:lnTo>
                  <a:close/>
                </a:path>
                <a:path w="4480560" h="33654">
                  <a:moveTo>
                    <a:pt x="2989148" y="8166"/>
                  </a:moveTo>
                  <a:lnTo>
                    <a:pt x="2988678" y="7937"/>
                  </a:lnTo>
                  <a:lnTo>
                    <a:pt x="2988208" y="7239"/>
                  </a:lnTo>
                  <a:lnTo>
                    <a:pt x="2987281" y="7239"/>
                  </a:lnTo>
                  <a:lnTo>
                    <a:pt x="2985871" y="8166"/>
                  </a:lnTo>
                  <a:lnTo>
                    <a:pt x="2987040" y="9334"/>
                  </a:lnTo>
                  <a:lnTo>
                    <a:pt x="2987738" y="8864"/>
                  </a:lnTo>
                  <a:lnTo>
                    <a:pt x="2988449" y="8636"/>
                  </a:lnTo>
                  <a:lnTo>
                    <a:pt x="2989148" y="8166"/>
                  </a:lnTo>
                  <a:close/>
                </a:path>
                <a:path w="4480560" h="33654">
                  <a:moveTo>
                    <a:pt x="3451199" y="17970"/>
                  </a:moveTo>
                  <a:lnTo>
                    <a:pt x="3450729" y="17741"/>
                  </a:lnTo>
                  <a:lnTo>
                    <a:pt x="3450272" y="17043"/>
                  </a:lnTo>
                  <a:lnTo>
                    <a:pt x="3449332" y="17043"/>
                  </a:lnTo>
                  <a:lnTo>
                    <a:pt x="3447935" y="17970"/>
                  </a:lnTo>
                  <a:lnTo>
                    <a:pt x="3449104" y="19138"/>
                  </a:lnTo>
                  <a:lnTo>
                    <a:pt x="3449802" y="18910"/>
                  </a:lnTo>
                  <a:lnTo>
                    <a:pt x="3451199" y="17970"/>
                  </a:lnTo>
                  <a:close/>
                </a:path>
                <a:path w="4480560" h="33654">
                  <a:moveTo>
                    <a:pt x="3503003" y="17741"/>
                  </a:moveTo>
                  <a:lnTo>
                    <a:pt x="3502075" y="16332"/>
                  </a:lnTo>
                  <a:lnTo>
                    <a:pt x="3501606" y="16802"/>
                  </a:lnTo>
                  <a:lnTo>
                    <a:pt x="3500907" y="17272"/>
                  </a:lnTo>
                  <a:lnTo>
                    <a:pt x="3501148" y="17500"/>
                  </a:lnTo>
                  <a:lnTo>
                    <a:pt x="3501148" y="18199"/>
                  </a:lnTo>
                  <a:lnTo>
                    <a:pt x="3502075" y="19608"/>
                  </a:lnTo>
                  <a:lnTo>
                    <a:pt x="3502304" y="19138"/>
                  </a:lnTo>
                  <a:lnTo>
                    <a:pt x="3503003" y="18669"/>
                  </a:lnTo>
                  <a:lnTo>
                    <a:pt x="3503003" y="17741"/>
                  </a:lnTo>
                  <a:close/>
                </a:path>
                <a:path w="4480560" h="33654">
                  <a:moveTo>
                    <a:pt x="3549446" y="8166"/>
                  </a:moveTo>
                  <a:lnTo>
                    <a:pt x="3548748" y="7937"/>
                  </a:lnTo>
                  <a:lnTo>
                    <a:pt x="3548049" y="7467"/>
                  </a:lnTo>
                  <a:lnTo>
                    <a:pt x="3547351" y="7239"/>
                  </a:lnTo>
                  <a:lnTo>
                    <a:pt x="3546881" y="6997"/>
                  </a:lnTo>
                  <a:lnTo>
                    <a:pt x="3546652" y="7708"/>
                  </a:lnTo>
                  <a:lnTo>
                    <a:pt x="3546183" y="8166"/>
                  </a:lnTo>
                  <a:lnTo>
                    <a:pt x="3546881" y="8636"/>
                  </a:lnTo>
                  <a:lnTo>
                    <a:pt x="3547580" y="8864"/>
                  </a:lnTo>
                  <a:lnTo>
                    <a:pt x="3548278" y="9334"/>
                  </a:lnTo>
                  <a:lnTo>
                    <a:pt x="3548748" y="8864"/>
                  </a:lnTo>
                  <a:lnTo>
                    <a:pt x="3549218" y="8636"/>
                  </a:lnTo>
                  <a:lnTo>
                    <a:pt x="3549446" y="8166"/>
                  </a:lnTo>
                  <a:close/>
                </a:path>
                <a:path w="4480560" h="33654">
                  <a:moveTo>
                    <a:pt x="3670325" y="21704"/>
                  </a:moveTo>
                  <a:lnTo>
                    <a:pt x="3669868" y="21005"/>
                  </a:lnTo>
                  <a:lnTo>
                    <a:pt x="3669627" y="20307"/>
                  </a:lnTo>
                  <a:lnTo>
                    <a:pt x="3669157" y="19608"/>
                  </a:lnTo>
                  <a:lnTo>
                    <a:pt x="3668928" y="20066"/>
                  </a:lnTo>
                  <a:lnTo>
                    <a:pt x="3668230" y="20535"/>
                  </a:lnTo>
                  <a:lnTo>
                    <a:pt x="3668230" y="21475"/>
                  </a:lnTo>
                  <a:lnTo>
                    <a:pt x="3669157" y="22872"/>
                  </a:lnTo>
                  <a:lnTo>
                    <a:pt x="3670325" y="21704"/>
                  </a:lnTo>
                  <a:close/>
                </a:path>
                <a:path w="4480560" h="33654">
                  <a:moveTo>
                    <a:pt x="3965295" y="7239"/>
                  </a:moveTo>
                  <a:lnTo>
                    <a:pt x="3964597" y="6997"/>
                  </a:lnTo>
                  <a:lnTo>
                    <a:pt x="3964140" y="6540"/>
                  </a:lnTo>
                  <a:lnTo>
                    <a:pt x="3963670" y="7239"/>
                  </a:lnTo>
                  <a:lnTo>
                    <a:pt x="3963428" y="7937"/>
                  </a:lnTo>
                  <a:lnTo>
                    <a:pt x="3962971" y="8636"/>
                  </a:lnTo>
                  <a:lnTo>
                    <a:pt x="3964140" y="9804"/>
                  </a:lnTo>
                  <a:lnTo>
                    <a:pt x="3964368" y="9105"/>
                  </a:lnTo>
                  <a:lnTo>
                    <a:pt x="3964838" y="8407"/>
                  </a:lnTo>
                  <a:lnTo>
                    <a:pt x="3965067" y="7708"/>
                  </a:lnTo>
                  <a:lnTo>
                    <a:pt x="3965295" y="7239"/>
                  </a:lnTo>
                  <a:close/>
                </a:path>
                <a:path w="4480560" h="33654">
                  <a:moveTo>
                    <a:pt x="4008005" y="3975"/>
                  </a:moveTo>
                  <a:lnTo>
                    <a:pt x="4007307" y="3733"/>
                  </a:lnTo>
                  <a:lnTo>
                    <a:pt x="4006837" y="3263"/>
                  </a:lnTo>
                  <a:lnTo>
                    <a:pt x="4006367" y="3975"/>
                  </a:lnTo>
                  <a:lnTo>
                    <a:pt x="4006138" y="4673"/>
                  </a:lnTo>
                  <a:lnTo>
                    <a:pt x="4005669" y="5372"/>
                  </a:lnTo>
                  <a:lnTo>
                    <a:pt x="4006837" y="6540"/>
                  </a:lnTo>
                  <a:lnTo>
                    <a:pt x="4007066" y="5842"/>
                  </a:lnTo>
                  <a:lnTo>
                    <a:pt x="4007535" y="5130"/>
                  </a:lnTo>
                  <a:lnTo>
                    <a:pt x="4007777" y="4432"/>
                  </a:lnTo>
                  <a:lnTo>
                    <a:pt x="4008005" y="3975"/>
                  </a:lnTo>
                  <a:close/>
                </a:path>
                <a:path w="4480560" h="33654">
                  <a:moveTo>
                    <a:pt x="4063542" y="8636"/>
                  </a:moveTo>
                  <a:lnTo>
                    <a:pt x="4063314" y="7937"/>
                  </a:lnTo>
                  <a:lnTo>
                    <a:pt x="4062374" y="6540"/>
                  </a:lnTo>
                  <a:lnTo>
                    <a:pt x="4062145" y="6997"/>
                  </a:lnTo>
                  <a:lnTo>
                    <a:pt x="4061447" y="7467"/>
                  </a:lnTo>
                  <a:lnTo>
                    <a:pt x="4061447" y="8407"/>
                  </a:lnTo>
                  <a:lnTo>
                    <a:pt x="4062374" y="9804"/>
                  </a:lnTo>
                  <a:lnTo>
                    <a:pt x="4063542" y="8636"/>
                  </a:lnTo>
                  <a:close/>
                </a:path>
                <a:path w="4480560" h="33654">
                  <a:moveTo>
                    <a:pt x="4126319" y="1638"/>
                  </a:moveTo>
                  <a:lnTo>
                    <a:pt x="4125150" y="469"/>
                  </a:lnTo>
                  <a:lnTo>
                    <a:pt x="4124452" y="939"/>
                  </a:lnTo>
                  <a:lnTo>
                    <a:pt x="4123753" y="1168"/>
                  </a:lnTo>
                  <a:lnTo>
                    <a:pt x="4123055" y="1638"/>
                  </a:lnTo>
                  <a:lnTo>
                    <a:pt x="4123525" y="1866"/>
                  </a:lnTo>
                  <a:lnTo>
                    <a:pt x="4123982" y="2565"/>
                  </a:lnTo>
                  <a:lnTo>
                    <a:pt x="4124922" y="2565"/>
                  </a:lnTo>
                  <a:lnTo>
                    <a:pt x="4126319" y="1638"/>
                  </a:lnTo>
                  <a:close/>
                </a:path>
                <a:path w="4480560" h="33654">
                  <a:moveTo>
                    <a:pt x="4221061" y="18440"/>
                  </a:moveTo>
                  <a:lnTo>
                    <a:pt x="4220134" y="17043"/>
                  </a:lnTo>
                  <a:lnTo>
                    <a:pt x="4219892" y="16332"/>
                  </a:lnTo>
                  <a:lnTo>
                    <a:pt x="4219664" y="16802"/>
                  </a:lnTo>
                  <a:lnTo>
                    <a:pt x="4218965" y="17272"/>
                  </a:lnTo>
                  <a:lnTo>
                    <a:pt x="4218965" y="18199"/>
                  </a:lnTo>
                  <a:lnTo>
                    <a:pt x="4219892" y="19608"/>
                  </a:lnTo>
                  <a:lnTo>
                    <a:pt x="4221061" y="18440"/>
                  </a:lnTo>
                  <a:close/>
                </a:path>
                <a:path w="4480560" h="33654">
                  <a:moveTo>
                    <a:pt x="4221531" y="27774"/>
                  </a:moveTo>
                  <a:lnTo>
                    <a:pt x="4221061" y="27533"/>
                  </a:lnTo>
                  <a:lnTo>
                    <a:pt x="4220603" y="26835"/>
                  </a:lnTo>
                  <a:lnTo>
                    <a:pt x="4219664" y="26835"/>
                  </a:lnTo>
                  <a:lnTo>
                    <a:pt x="4218267" y="27774"/>
                  </a:lnTo>
                  <a:lnTo>
                    <a:pt x="4219435" y="28943"/>
                  </a:lnTo>
                  <a:lnTo>
                    <a:pt x="4220134" y="28702"/>
                  </a:lnTo>
                  <a:lnTo>
                    <a:pt x="4221531" y="27774"/>
                  </a:lnTo>
                  <a:close/>
                </a:path>
                <a:path w="4480560" h="33654">
                  <a:moveTo>
                    <a:pt x="4244873" y="17272"/>
                  </a:moveTo>
                  <a:lnTo>
                    <a:pt x="4243933" y="14706"/>
                  </a:lnTo>
                  <a:lnTo>
                    <a:pt x="4244162" y="12141"/>
                  </a:lnTo>
                  <a:lnTo>
                    <a:pt x="4241597" y="14465"/>
                  </a:lnTo>
                  <a:lnTo>
                    <a:pt x="4242295" y="15176"/>
                  </a:lnTo>
                  <a:lnTo>
                    <a:pt x="4243235" y="15875"/>
                  </a:lnTo>
                  <a:lnTo>
                    <a:pt x="4244873" y="17272"/>
                  </a:lnTo>
                  <a:close/>
                </a:path>
                <a:path w="4480560" h="33654">
                  <a:moveTo>
                    <a:pt x="4273334" y="2108"/>
                  </a:moveTo>
                  <a:lnTo>
                    <a:pt x="4273105" y="1397"/>
                  </a:lnTo>
                  <a:lnTo>
                    <a:pt x="4272165" y="0"/>
                  </a:lnTo>
                  <a:lnTo>
                    <a:pt x="4271937" y="469"/>
                  </a:lnTo>
                  <a:lnTo>
                    <a:pt x="4271238" y="939"/>
                  </a:lnTo>
                  <a:lnTo>
                    <a:pt x="4271238" y="1866"/>
                  </a:lnTo>
                  <a:lnTo>
                    <a:pt x="4272165" y="3263"/>
                  </a:lnTo>
                  <a:lnTo>
                    <a:pt x="4273334" y="2108"/>
                  </a:lnTo>
                  <a:close/>
                </a:path>
                <a:path w="4480560" h="33654">
                  <a:moveTo>
                    <a:pt x="4326306" y="27774"/>
                  </a:moveTo>
                  <a:lnTo>
                    <a:pt x="4325150" y="26606"/>
                  </a:lnTo>
                  <a:lnTo>
                    <a:pt x="4323740" y="27533"/>
                  </a:lnTo>
                  <a:lnTo>
                    <a:pt x="4323042" y="27774"/>
                  </a:lnTo>
                  <a:lnTo>
                    <a:pt x="4323512" y="28003"/>
                  </a:lnTo>
                  <a:lnTo>
                    <a:pt x="4323981" y="28702"/>
                  </a:lnTo>
                  <a:lnTo>
                    <a:pt x="4324909" y="28702"/>
                  </a:lnTo>
                  <a:lnTo>
                    <a:pt x="4326306" y="27774"/>
                  </a:lnTo>
                  <a:close/>
                </a:path>
                <a:path w="4480560" h="33654">
                  <a:moveTo>
                    <a:pt x="4348480" y="4673"/>
                  </a:moveTo>
                  <a:lnTo>
                    <a:pt x="4347553" y="3263"/>
                  </a:lnTo>
                  <a:lnTo>
                    <a:pt x="4347311" y="3733"/>
                  </a:lnTo>
                  <a:lnTo>
                    <a:pt x="4346613" y="3975"/>
                  </a:lnTo>
                  <a:lnTo>
                    <a:pt x="4346613" y="5130"/>
                  </a:lnTo>
                  <a:lnTo>
                    <a:pt x="4347553" y="6540"/>
                  </a:lnTo>
                  <a:lnTo>
                    <a:pt x="4347781" y="6070"/>
                  </a:lnTo>
                  <a:lnTo>
                    <a:pt x="4348480" y="5600"/>
                  </a:lnTo>
                  <a:lnTo>
                    <a:pt x="4348480" y="4673"/>
                  </a:lnTo>
                  <a:close/>
                </a:path>
                <a:path w="4480560" h="33654">
                  <a:moveTo>
                    <a:pt x="4381385" y="11201"/>
                  </a:moveTo>
                  <a:lnTo>
                    <a:pt x="4380446" y="9804"/>
                  </a:lnTo>
                  <a:lnTo>
                    <a:pt x="4379290" y="10972"/>
                  </a:lnTo>
                  <a:lnTo>
                    <a:pt x="4379519" y="11671"/>
                  </a:lnTo>
                  <a:lnTo>
                    <a:pt x="4380446" y="13068"/>
                  </a:lnTo>
                  <a:lnTo>
                    <a:pt x="4380687" y="12598"/>
                  </a:lnTo>
                  <a:lnTo>
                    <a:pt x="4381385" y="12141"/>
                  </a:lnTo>
                  <a:lnTo>
                    <a:pt x="4381385" y="11201"/>
                  </a:lnTo>
                  <a:close/>
                </a:path>
                <a:path w="4480560" h="33654">
                  <a:moveTo>
                    <a:pt x="4424553" y="16332"/>
                  </a:moveTo>
                  <a:lnTo>
                    <a:pt x="4424324" y="15405"/>
                  </a:lnTo>
                  <a:lnTo>
                    <a:pt x="4424096" y="14008"/>
                  </a:lnTo>
                  <a:lnTo>
                    <a:pt x="4423384" y="13766"/>
                  </a:lnTo>
                  <a:lnTo>
                    <a:pt x="4421517" y="13309"/>
                  </a:lnTo>
                  <a:lnTo>
                    <a:pt x="4421060" y="14706"/>
                  </a:lnTo>
                  <a:lnTo>
                    <a:pt x="4421289" y="16332"/>
                  </a:lnTo>
                  <a:lnTo>
                    <a:pt x="4424553" y="16332"/>
                  </a:lnTo>
                  <a:close/>
                </a:path>
                <a:path w="4480560" h="33654">
                  <a:moveTo>
                    <a:pt x="4427588" y="18199"/>
                  </a:moveTo>
                  <a:lnTo>
                    <a:pt x="4426890" y="17500"/>
                  </a:lnTo>
                  <a:lnTo>
                    <a:pt x="4425962" y="16802"/>
                  </a:lnTo>
                  <a:lnTo>
                    <a:pt x="4424324" y="15405"/>
                  </a:lnTo>
                  <a:lnTo>
                    <a:pt x="4425023" y="17970"/>
                  </a:lnTo>
                  <a:lnTo>
                    <a:pt x="4424794" y="20535"/>
                  </a:lnTo>
                  <a:lnTo>
                    <a:pt x="4427588" y="18199"/>
                  </a:lnTo>
                  <a:close/>
                </a:path>
                <a:path w="4480560" h="33654">
                  <a:moveTo>
                    <a:pt x="4431093" y="8166"/>
                  </a:moveTo>
                  <a:lnTo>
                    <a:pt x="4430395" y="7708"/>
                  </a:lnTo>
                  <a:lnTo>
                    <a:pt x="4429696" y="7467"/>
                  </a:lnTo>
                  <a:lnTo>
                    <a:pt x="4428985" y="6997"/>
                  </a:lnTo>
                  <a:lnTo>
                    <a:pt x="4428756" y="7467"/>
                  </a:lnTo>
                  <a:lnTo>
                    <a:pt x="4428287" y="7937"/>
                  </a:lnTo>
                  <a:lnTo>
                    <a:pt x="4427829" y="8166"/>
                  </a:lnTo>
                  <a:lnTo>
                    <a:pt x="4428528" y="8407"/>
                  </a:lnTo>
                  <a:lnTo>
                    <a:pt x="4429226" y="8864"/>
                  </a:lnTo>
                  <a:lnTo>
                    <a:pt x="4429925" y="9105"/>
                  </a:lnTo>
                  <a:lnTo>
                    <a:pt x="4430395" y="9334"/>
                  </a:lnTo>
                  <a:lnTo>
                    <a:pt x="4430623" y="8636"/>
                  </a:lnTo>
                  <a:lnTo>
                    <a:pt x="4431093" y="8166"/>
                  </a:lnTo>
                  <a:close/>
                </a:path>
                <a:path w="4480560" h="33654">
                  <a:moveTo>
                    <a:pt x="4437164" y="27533"/>
                  </a:moveTo>
                  <a:lnTo>
                    <a:pt x="4436224" y="26136"/>
                  </a:lnTo>
                  <a:lnTo>
                    <a:pt x="4435754" y="26606"/>
                  </a:lnTo>
                  <a:lnTo>
                    <a:pt x="4435056" y="27076"/>
                  </a:lnTo>
                  <a:lnTo>
                    <a:pt x="4435297" y="27305"/>
                  </a:lnTo>
                  <a:lnTo>
                    <a:pt x="4435297" y="28003"/>
                  </a:lnTo>
                  <a:lnTo>
                    <a:pt x="4436224" y="29400"/>
                  </a:lnTo>
                  <a:lnTo>
                    <a:pt x="4436453" y="28943"/>
                  </a:lnTo>
                  <a:lnTo>
                    <a:pt x="4437164" y="28473"/>
                  </a:lnTo>
                  <a:lnTo>
                    <a:pt x="4437164" y="27533"/>
                  </a:lnTo>
                  <a:close/>
                </a:path>
                <a:path w="4480560" h="33654">
                  <a:moveTo>
                    <a:pt x="4479861" y="8636"/>
                  </a:moveTo>
                  <a:lnTo>
                    <a:pt x="4479633" y="7937"/>
                  </a:lnTo>
                  <a:lnTo>
                    <a:pt x="4478693" y="6540"/>
                  </a:lnTo>
                  <a:lnTo>
                    <a:pt x="4478464" y="6997"/>
                  </a:lnTo>
                  <a:lnTo>
                    <a:pt x="4477766" y="7467"/>
                  </a:lnTo>
                  <a:lnTo>
                    <a:pt x="4477766" y="8407"/>
                  </a:lnTo>
                  <a:lnTo>
                    <a:pt x="4478693" y="9804"/>
                  </a:lnTo>
                  <a:lnTo>
                    <a:pt x="4479861" y="8636"/>
                  </a:lnTo>
                  <a:close/>
                </a:path>
                <a:path w="4480560" h="33654">
                  <a:moveTo>
                    <a:pt x="4480331" y="1638"/>
                  </a:moveTo>
                  <a:lnTo>
                    <a:pt x="4479633" y="1397"/>
                  </a:lnTo>
                  <a:lnTo>
                    <a:pt x="4478934" y="939"/>
                  </a:lnTo>
                  <a:lnTo>
                    <a:pt x="4478236" y="698"/>
                  </a:lnTo>
                  <a:lnTo>
                    <a:pt x="4477766" y="469"/>
                  </a:lnTo>
                  <a:lnTo>
                    <a:pt x="4477524" y="1168"/>
                  </a:lnTo>
                  <a:lnTo>
                    <a:pt x="4477067" y="1638"/>
                  </a:lnTo>
                  <a:lnTo>
                    <a:pt x="4477766" y="2108"/>
                  </a:lnTo>
                  <a:lnTo>
                    <a:pt x="4478464" y="2336"/>
                  </a:lnTo>
                  <a:lnTo>
                    <a:pt x="4479163" y="2806"/>
                  </a:lnTo>
                  <a:lnTo>
                    <a:pt x="4479633" y="2336"/>
                  </a:lnTo>
                  <a:lnTo>
                    <a:pt x="4480103" y="2108"/>
                  </a:lnTo>
                  <a:lnTo>
                    <a:pt x="4480331" y="163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44" name="object 144"/>
            <p:cNvSpPr/>
            <p:nvPr/>
          </p:nvSpPr>
          <p:spPr>
            <a:xfrm>
              <a:off x="1325384" y="3928960"/>
              <a:ext cx="4382135" cy="26670"/>
            </a:xfrm>
            <a:custGeom>
              <a:avLst/>
              <a:gdLst/>
              <a:ahLst/>
              <a:cxnLst/>
              <a:rect l="l" t="t" r="r" b="b"/>
              <a:pathLst>
                <a:path w="4382135" h="26670">
                  <a:moveTo>
                    <a:pt x="2095" y="14706"/>
                  </a:moveTo>
                  <a:lnTo>
                    <a:pt x="1168" y="13309"/>
                  </a:lnTo>
                  <a:lnTo>
                    <a:pt x="698" y="13538"/>
                  </a:lnTo>
                  <a:lnTo>
                    <a:pt x="0" y="14008"/>
                  </a:lnTo>
                  <a:lnTo>
                    <a:pt x="228" y="14478"/>
                  </a:lnTo>
                  <a:lnTo>
                    <a:pt x="228" y="15176"/>
                  </a:lnTo>
                  <a:lnTo>
                    <a:pt x="1168" y="16573"/>
                  </a:lnTo>
                  <a:lnTo>
                    <a:pt x="1397" y="16103"/>
                  </a:lnTo>
                  <a:lnTo>
                    <a:pt x="2095" y="15646"/>
                  </a:lnTo>
                  <a:lnTo>
                    <a:pt x="2095" y="14706"/>
                  </a:lnTo>
                  <a:close/>
                </a:path>
                <a:path w="4382135" h="26670">
                  <a:moveTo>
                    <a:pt x="91236" y="21475"/>
                  </a:moveTo>
                  <a:lnTo>
                    <a:pt x="90779" y="21247"/>
                  </a:lnTo>
                  <a:lnTo>
                    <a:pt x="90309" y="20535"/>
                  </a:lnTo>
                  <a:lnTo>
                    <a:pt x="89369" y="20535"/>
                  </a:lnTo>
                  <a:lnTo>
                    <a:pt x="87972" y="21475"/>
                  </a:lnTo>
                  <a:lnTo>
                    <a:pt x="89141" y="22644"/>
                  </a:lnTo>
                  <a:lnTo>
                    <a:pt x="90538" y="21704"/>
                  </a:lnTo>
                  <a:lnTo>
                    <a:pt x="91236" y="21475"/>
                  </a:lnTo>
                  <a:close/>
                </a:path>
                <a:path w="4382135" h="26670">
                  <a:moveTo>
                    <a:pt x="113639" y="7467"/>
                  </a:moveTo>
                  <a:lnTo>
                    <a:pt x="112941" y="7239"/>
                  </a:lnTo>
                  <a:lnTo>
                    <a:pt x="112483" y="6769"/>
                  </a:lnTo>
                  <a:lnTo>
                    <a:pt x="112014" y="7467"/>
                  </a:lnTo>
                  <a:lnTo>
                    <a:pt x="111772" y="8178"/>
                  </a:lnTo>
                  <a:lnTo>
                    <a:pt x="111315" y="8877"/>
                  </a:lnTo>
                  <a:lnTo>
                    <a:pt x="111772" y="9105"/>
                  </a:lnTo>
                  <a:lnTo>
                    <a:pt x="112242" y="9575"/>
                  </a:lnTo>
                  <a:lnTo>
                    <a:pt x="112483" y="10045"/>
                  </a:lnTo>
                  <a:lnTo>
                    <a:pt x="112712" y="9334"/>
                  </a:lnTo>
                  <a:lnTo>
                    <a:pt x="113182" y="8636"/>
                  </a:lnTo>
                  <a:lnTo>
                    <a:pt x="113411" y="7937"/>
                  </a:lnTo>
                  <a:lnTo>
                    <a:pt x="113639" y="7467"/>
                  </a:lnTo>
                  <a:close/>
                </a:path>
                <a:path w="4382135" h="26670">
                  <a:moveTo>
                    <a:pt x="137210" y="18211"/>
                  </a:moveTo>
                  <a:lnTo>
                    <a:pt x="136042" y="17043"/>
                  </a:lnTo>
                  <a:lnTo>
                    <a:pt x="135343" y="17272"/>
                  </a:lnTo>
                  <a:lnTo>
                    <a:pt x="133946" y="18211"/>
                  </a:lnTo>
                  <a:lnTo>
                    <a:pt x="134416" y="18440"/>
                  </a:lnTo>
                  <a:lnTo>
                    <a:pt x="134886" y="19138"/>
                  </a:lnTo>
                  <a:lnTo>
                    <a:pt x="135813" y="19138"/>
                  </a:lnTo>
                  <a:lnTo>
                    <a:pt x="137210" y="18211"/>
                  </a:lnTo>
                  <a:close/>
                </a:path>
                <a:path w="4382135" h="26670">
                  <a:moveTo>
                    <a:pt x="176415" y="24739"/>
                  </a:moveTo>
                  <a:lnTo>
                    <a:pt x="175247" y="23571"/>
                  </a:lnTo>
                  <a:lnTo>
                    <a:pt x="174548" y="23812"/>
                  </a:lnTo>
                  <a:lnTo>
                    <a:pt x="173151" y="24739"/>
                  </a:lnTo>
                  <a:lnTo>
                    <a:pt x="173621" y="24980"/>
                  </a:lnTo>
                  <a:lnTo>
                    <a:pt x="174091" y="25679"/>
                  </a:lnTo>
                  <a:lnTo>
                    <a:pt x="175018" y="25679"/>
                  </a:lnTo>
                  <a:lnTo>
                    <a:pt x="176415" y="24739"/>
                  </a:lnTo>
                  <a:close/>
                </a:path>
                <a:path w="4382135" h="26670">
                  <a:moveTo>
                    <a:pt x="189484" y="8178"/>
                  </a:moveTo>
                  <a:lnTo>
                    <a:pt x="188785" y="7937"/>
                  </a:lnTo>
                  <a:lnTo>
                    <a:pt x="188087" y="7467"/>
                  </a:lnTo>
                  <a:lnTo>
                    <a:pt x="187388" y="7239"/>
                  </a:lnTo>
                  <a:lnTo>
                    <a:pt x="186918" y="7010"/>
                  </a:lnTo>
                  <a:lnTo>
                    <a:pt x="186690" y="7708"/>
                  </a:lnTo>
                  <a:lnTo>
                    <a:pt x="186220" y="8178"/>
                  </a:lnTo>
                  <a:lnTo>
                    <a:pt x="186918" y="8636"/>
                  </a:lnTo>
                  <a:lnTo>
                    <a:pt x="187617" y="8877"/>
                  </a:lnTo>
                  <a:lnTo>
                    <a:pt x="188315" y="9334"/>
                  </a:lnTo>
                  <a:lnTo>
                    <a:pt x="188785" y="9105"/>
                  </a:lnTo>
                  <a:lnTo>
                    <a:pt x="189255" y="8636"/>
                  </a:lnTo>
                  <a:lnTo>
                    <a:pt x="189484" y="8178"/>
                  </a:lnTo>
                  <a:close/>
                </a:path>
                <a:path w="4382135" h="26670">
                  <a:moveTo>
                    <a:pt x="218427" y="14706"/>
                  </a:moveTo>
                  <a:lnTo>
                    <a:pt x="217487" y="13309"/>
                  </a:lnTo>
                  <a:lnTo>
                    <a:pt x="216319" y="14478"/>
                  </a:lnTo>
                  <a:lnTo>
                    <a:pt x="217030" y="15875"/>
                  </a:lnTo>
                  <a:lnTo>
                    <a:pt x="217487" y="16573"/>
                  </a:lnTo>
                  <a:lnTo>
                    <a:pt x="217728" y="16103"/>
                  </a:lnTo>
                  <a:lnTo>
                    <a:pt x="218427" y="15646"/>
                  </a:lnTo>
                  <a:lnTo>
                    <a:pt x="218427" y="14706"/>
                  </a:lnTo>
                  <a:close/>
                </a:path>
                <a:path w="4382135" h="26670">
                  <a:moveTo>
                    <a:pt x="265798" y="9804"/>
                  </a:moveTo>
                  <a:lnTo>
                    <a:pt x="263461" y="7010"/>
                  </a:lnTo>
                  <a:lnTo>
                    <a:pt x="262763" y="7708"/>
                  </a:lnTo>
                  <a:lnTo>
                    <a:pt x="262064" y="8636"/>
                  </a:lnTo>
                  <a:lnTo>
                    <a:pt x="260870" y="10033"/>
                  </a:lnTo>
                  <a:lnTo>
                    <a:pt x="259969" y="10274"/>
                  </a:lnTo>
                  <a:lnTo>
                    <a:pt x="257390" y="10045"/>
                  </a:lnTo>
                  <a:lnTo>
                    <a:pt x="259727" y="12839"/>
                  </a:lnTo>
                  <a:lnTo>
                    <a:pt x="260426" y="12141"/>
                  </a:lnTo>
                  <a:lnTo>
                    <a:pt x="261124" y="11201"/>
                  </a:lnTo>
                  <a:lnTo>
                    <a:pt x="262305" y="9829"/>
                  </a:lnTo>
                  <a:lnTo>
                    <a:pt x="263232" y="9575"/>
                  </a:lnTo>
                  <a:lnTo>
                    <a:pt x="265798" y="9804"/>
                  </a:lnTo>
                  <a:close/>
                </a:path>
                <a:path w="4382135" h="26670">
                  <a:moveTo>
                    <a:pt x="290766" y="4445"/>
                  </a:moveTo>
                  <a:lnTo>
                    <a:pt x="290296" y="4203"/>
                  </a:lnTo>
                  <a:lnTo>
                    <a:pt x="289839" y="3733"/>
                  </a:lnTo>
                  <a:lnTo>
                    <a:pt x="289598" y="3276"/>
                  </a:lnTo>
                  <a:lnTo>
                    <a:pt x="289369" y="3975"/>
                  </a:lnTo>
                  <a:lnTo>
                    <a:pt x="288899" y="4673"/>
                  </a:lnTo>
                  <a:lnTo>
                    <a:pt x="288671" y="5372"/>
                  </a:lnTo>
                  <a:lnTo>
                    <a:pt x="288429" y="5842"/>
                  </a:lnTo>
                  <a:lnTo>
                    <a:pt x="289128" y="6070"/>
                  </a:lnTo>
                  <a:lnTo>
                    <a:pt x="289598" y="6540"/>
                  </a:lnTo>
                  <a:lnTo>
                    <a:pt x="290068" y="5842"/>
                  </a:lnTo>
                  <a:lnTo>
                    <a:pt x="290296" y="5143"/>
                  </a:lnTo>
                  <a:lnTo>
                    <a:pt x="290766" y="4445"/>
                  </a:lnTo>
                  <a:close/>
                </a:path>
                <a:path w="4382135" h="26670">
                  <a:moveTo>
                    <a:pt x="298704" y="3035"/>
                  </a:moveTo>
                  <a:lnTo>
                    <a:pt x="296138" y="3733"/>
                  </a:lnTo>
                  <a:lnTo>
                    <a:pt x="293573" y="3505"/>
                  </a:lnTo>
                  <a:lnTo>
                    <a:pt x="295897" y="6311"/>
                  </a:lnTo>
                  <a:lnTo>
                    <a:pt x="296595" y="5600"/>
                  </a:lnTo>
                  <a:lnTo>
                    <a:pt x="297307" y="4673"/>
                  </a:lnTo>
                  <a:lnTo>
                    <a:pt x="298704" y="3035"/>
                  </a:lnTo>
                  <a:close/>
                </a:path>
                <a:path w="4382135" h="26670">
                  <a:moveTo>
                    <a:pt x="320167" y="17272"/>
                  </a:moveTo>
                  <a:lnTo>
                    <a:pt x="319468" y="17043"/>
                  </a:lnTo>
                  <a:lnTo>
                    <a:pt x="318998" y="16573"/>
                  </a:lnTo>
                  <a:lnTo>
                    <a:pt x="318541" y="17272"/>
                  </a:lnTo>
                  <a:lnTo>
                    <a:pt x="318300" y="17970"/>
                  </a:lnTo>
                  <a:lnTo>
                    <a:pt x="317830" y="18669"/>
                  </a:lnTo>
                  <a:lnTo>
                    <a:pt x="318300" y="19138"/>
                  </a:lnTo>
                  <a:lnTo>
                    <a:pt x="318770" y="19380"/>
                  </a:lnTo>
                  <a:lnTo>
                    <a:pt x="318998" y="19837"/>
                  </a:lnTo>
                  <a:lnTo>
                    <a:pt x="319239" y="19138"/>
                  </a:lnTo>
                  <a:lnTo>
                    <a:pt x="319697" y="18440"/>
                  </a:lnTo>
                  <a:lnTo>
                    <a:pt x="319938" y="17741"/>
                  </a:lnTo>
                  <a:lnTo>
                    <a:pt x="320167" y="17272"/>
                  </a:lnTo>
                  <a:close/>
                </a:path>
                <a:path w="4382135" h="26670">
                  <a:moveTo>
                    <a:pt x="359613" y="11912"/>
                  </a:moveTo>
                  <a:lnTo>
                    <a:pt x="358914" y="11201"/>
                  </a:lnTo>
                  <a:lnTo>
                    <a:pt x="357974" y="10502"/>
                  </a:lnTo>
                  <a:lnTo>
                    <a:pt x="356616" y="9359"/>
                  </a:lnTo>
                  <a:lnTo>
                    <a:pt x="356336" y="8407"/>
                  </a:lnTo>
                  <a:lnTo>
                    <a:pt x="356577" y="5842"/>
                  </a:lnTo>
                  <a:lnTo>
                    <a:pt x="353771" y="7937"/>
                  </a:lnTo>
                  <a:lnTo>
                    <a:pt x="354469" y="8636"/>
                  </a:lnTo>
                  <a:lnTo>
                    <a:pt x="355409" y="9334"/>
                  </a:lnTo>
                  <a:lnTo>
                    <a:pt x="356755" y="10502"/>
                  </a:lnTo>
                  <a:lnTo>
                    <a:pt x="357047" y="11442"/>
                  </a:lnTo>
                  <a:lnTo>
                    <a:pt x="356806" y="14008"/>
                  </a:lnTo>
                  <a:lnTo>
                    <a:pt x="359613" y="11912"/>
                  </a:lnTo>
                  <a:close/>
                </a:path>
                <a:path w="4382135" h="26670">
                  <a:moveTo>
                    <a:pt x="362648" y="21247"/>
                  </a:moveTo>
                  <a:lnTo>
                    <a:pt x="361708" y="19837"/>
                  </a:lnTo>
                  <a:lnTo>
                    <a:pt x="361238" y="20078"/>
                  </a:lnTo>
                  <a:lnTo>
                    <a:pt x="360540" y="20535"/>
                  </a:lnTo>
                  <a:lnTo>
                    <a:pt x="360768" y="21005"/>
                  </a:lnTo>
                  <a:lnTo>
                    <a:pt x="360768" y="21704"/>
                  </a:lnTo>
                  <a:lnTo>
                    <a:pt x="361708" y="23114"/>
                  </a:lnTo>
                  <a:lnTo>
                    <a:pt x="361937" y="22644"/>
                  </a:lnTo>
                  <a:lnTo>
                    <a:pt x="362648" y="22174"/>
                  </a:lnTo>
                  <a:lnTo>
                    <a:pt x="362648" y="21247"/>
                  </a:lnTo>
                  <a:close/>
                </a:path>
                <a:path w="4382135" h="26670">
                  <a:moveTo>
                    <a:pt x="366141" y="3975"/>
                  </a:moveTo>
                  <a:lnTo>
                    <a:pt x="365442" y="3733"/>
                  </a:lnTo>
                  <a:lnTo>
                    <a:pt x="364972" y="3276"/>
                  </a:lnTo>
                  <a:lnTo>
                    <a:pt x="364515" y="3975"/>
                  </a:lnTo>
                  <a:lnTo>
                    <a:pt x="364274" y="4673"/>
                  </a:lnTo>
                  <a:lnTo>
                    <a:pt x="363804" y="5372"/>
                  </a:lnTo>
                  <a:lnTo>
                    <a:pt x="364274" y="5842"/>
                  </a:lnTo>
                  <a:lnTo>
                    <a:pt x="364502" y="6311"/>
                  </a:lnTo>
                  <a:lnTo>
                    <a:pt x="364972" y="6540"/>
                  </a:lnTo>
                  <a:lnTo>
                    <a:pt x="365213" y="5842"/>
                  </a:lnTo>
                  <a:lnTo>
                    <a:pt x="365671" y="5143"/>
                  </a:lnTo>
                  <a:lnTo>
                    <a:pt x="365912" y="4445"/>
                  </a:lnTo>
                  <a:lnTo>
                    <a:pt x="366141" y="3975"/>
                  </a:lnTo>
                  <a:close/>
                </a:path>
                <a:path w="4382135" h="26670">
                  <a:moveTo>
                    <a:pt x="399745" y="17513"/>
                  </a:moveTo>
                  <a:lnTo>
                    <a:pt x="399046" y="14935"/>
                  </a:lnTo>
                  <a:lnTo>
                    <a:pt x="399275" y="12369"/>
                  </a:lnTo>
                  <a:lnTo>
                    <a:pt x="396481" y="14706"/>
                  </a:lnTo>
                  <a:lnTo>
                    <a:pt x="397179" y="15405"/>
                  </a:lnTo>
                  <a:lnTo>
                    <a:pt x="398119" y="16103"/>
                  </a:lnTo>
                  <a:lnTo>
                    <a:pt x="399745" y="17513"/>
                  </a:lnTo>
                  <a:close/>
                </a:path>
                <a:path w="4382135" h="26670">
                  <a:moveTo>
                    <a:pt x="405574" y="11912"/>
                  </a:moveTo>
                  <a:lnTo>
                    <a:pt x="404876" y="11201"/>
                  </a:lnTo>
                  <a:lnTo>
                    <a:pt x="403948" y="10502"/>
                  </a:lnTo>
                  <a:lnTo>
                    <a:pt x="402310" y="9105"/>
                  </a:lnTo>
                  <a:lnTo>
                    <a:pt x="403009" y="11442"/>
                  </a:lnTo>
                  <a:lnTo>
                    <a:pt x="402780" y="14008"/>
                  </a:lnTo>
                  <a:lnTo>
                    <a:pt x="405574" y="11912"/>
                  </a:lnTo>
                  <a:close/>
                </a:path>
                <a:path w="4382135" h="26670">
                  <a:moveTo>
                    <a:pt x="464388" y="15176"/>
                  </a:moveTo>
                  <a:lnTo>
                    <a:pt x="463689" y="14478"/>
                  </a:lnTo>
                  <a:lnTo>
                    <a:pt x="462749" y="13779"/>
                  </a:lnTo>
                  <a:lnTo>
                    <a:pt x="461124" y="12369"/>
                  </a:lnTo>
                  <a:lnTo>
                    <a:pt x="462051" y="14935"/>
                  </a:lnTo>
                  <a:lnTo>
                    <a:pt x="461822" y="17272"/>
                  </a:lnTo>
                  <a:lnTo>
                    <a:pt x="464388" y="15176"/>
                  </a:lnTo>
                  <a:close/>
                </a:path>
                <a:path w="4382135" h="26670">
                  <a:moveTo>
                    <a:pt x="517359" y="14935"/>
                  </a:moveTo>
                  <a:lnTo>
                    <a:pt x="516661" y="14706"/>
                  </a:lnTo>
                  <a:lnTo>
                    <a:pt x="515962" y="14236"/>
                  </a:lnTo>
                  <a:lnTo>
                    <a:pt x="515264" y="14008"/>
                  </a:lnTo>
                  <a:lnTo>
                    <a:pt x="514794" y="13779"/>
                  </a:lnTo>
                  <a:lnTo>
                    <a:pt x="514565" y="14478"/>
                  </a:lnTo>
                  <a:lnTo>
                    <a:pt x="514096" y="14935"/>
                  </a:lnTo>
                  <a:lnTo>
                    <a:pt x="514794" y="15405"/>
                  </a:lnTo>
                  <a:lnTo>
                    <a:pt x="515493" y="15646"/>
                  </a:lnTo>
                  <a:lnTo>
                    <a:pt x="516191" y="16103"/>
                  </a:lnTo>
                  <a:lnTo>
                    <a:pt x="516661" y="15646"/>
                  </a:lnTo>
                  <a:lnTo>
                    <a:pt x="516890" y="15176"/>
                  </a:lnTo>
                  <a:lnTo>
                    <a:pt x="517359" y="14935"/>
                  </a:lnTo>
                  <a:close/>
                </a:path>
                <a:path w="4382135" h="26670">
                  <a:moveTo>
                    <a:pt x="536270" y="24511"/>
                  </a:moveTo>
                  <a:lnTo>
                    <a:pt x="535330" y="23114"/>
                  </a:lnTo>
                  <a:lnTo>
                    <a:pt x="534162" y="24269"/>
                  </a:lnTo>
                  <a:lnTo>
                    <a:pt x="534631" y="24980"/>
                  </a:lnTo>
                  <a:lnTo>
                    <a:pt x="534860" y="25679"/>
                  </a:lnTo>
                  <a:lnTo>
                    <a:pt x="535330" y="26377"/>
                  </a:lnTo>
                  <a:lnTo>
                    <a:pt x="535559" y="25908"/>
                  </a:lnTo>
                  <a:lnTo>
                    <a:pt x="536270" y="25438"/>
                  </a:lnTo>
                  <a:lnTo>
                    <a:pt x="536270" y="24511"/>
                  </a:lnTo>
                  <a:close/>
                </a:path>
                <a:path w="4382135" h="26670">
                  <a:moveTo>
                    <a:pt x="552831" y="17272"/>
                  </a:moveTo>
                  <a:lnTo>
                    <a:pt x="552132" y="17043"/>
                  </a:lnTo>
                  <a:lnTo>
                    <a:pt x="551662" y="16573"/>
                  </a:lnTo>
                  <a:lnTo>
                    <a:pt x="551192" y="17272"/>
                  </a:lnTo>
                  <a:lnTo>
                    <a:pt x="550964" y="17970"/>
                  </a:lnTo>
                  <a:lnTo>
                    <a:pt x="550494" y="18669"/>
                  </a:lnTo>
                  <a:lnTo>
                    <a:pt x="550964" y="19138"/>
                  </a:lnTo>
                  <a:lnTo>
                    <a:pt x="551434" y="19380"/>
                  </a:lnTo>
                  <a:lnTo>
                    <a:pt x="551662" y="19837"/>
                  </a:lnTo>
                  <a:lnTo>
                    <a:pt x="551903" y="19138"/>
                  </a:lnTo>
                  <a:lnTo>
                    <a:pt x="552361" y="18440"/>
                  </a:lnTo>
                  <a:lnTo>
                    <a:pt x="552602" y="17741"/>
                  </a:lnTo>
                  <a:lnTo>
                    <a:pt x="552831" y="17272"/>
                  </a:lnTo>
                  <a:close/>
                </a:path>
                <a:path w="4382135" h="26670">
                  <a:moveTo>
                    <a:pt x="605332" y="5372"/>
                  </a:moveTo>
                  <a:lnTo>
                    <a:pt x="604875" y="4902"/>
                  </a:lnTo>
                  <a:lnTo>
                    <a:pt x="604634" y="3975"/>
                  </a:lnTo>
                  <a:lnTo>
                    <a:pt x="604177" y="3276"/>
                  </a:lnTo>
                  <a:lnTo>
                    <a:pt x="603935" y="3733"/>
                  </a:lnTo>
                  <a:lnTo>
                    <a:pt x="603237" y="4203"/>
                  </a:lnTo>
                  <a:lnTo>
                    <a:pt x="603237" y="5143"/>
                  </a:lnTo>
                  <a:lnTo>
                    <a:pt x="604177" y="6540"/>
                  </a:lnTo>
                  <a:lnTo>
                    <a:pt x="605332" y="5372"/>
                  </a:lnTo>
                  <a:close/>
                </a:path>
                <a:path w="4382135" h="26670">
                  <a:moveTo>
                    <a:pt x="615137" y="14008"/>
                  </a:moveTo>
                  <a:lnTo>
                    <a:pt x="614438" y="13779"/>
                  </a:lnTo>
                  <a:lnTo>
                    <a:pt x="613968" y="13309"/>
                  </a:lnTo>
                  <a:lnTo>
                    <a:pt x="613511" y="14008"/>
                  </a:lnTo>
                  <a:lnTo>
                    <a:pt x="613270" y="14706"/>
                  </a:lnTo>
                  <a:lnTo>
                    <a:pt x="612800" y="15405"/>
                  </a:lnTo>
                  <a:lnTo>
                    <a:pt x="613270" y="15646"/>
                  </a:lnTo>
                  <a:lnTo>
                    <a:pt x="613740" y="16103"/>
                  </a:lnTo>
                  <a:lnTo>
                    <a:pt x="613968" y="16573"/>
                  </a:lnTo>
                  <a:lnTo>
                    <a:pt x="614210" y="15875"/>
                  </a:lnTo>
                  <a:lnTo>
                    <a:pt x="614667" y="15176"/>
                  </a:lnTo>
                  <a:lnTo>
                    <a:pt x="614908" y="14478"/>
                  </a:lnTo>
                  <a:lnTo>
                    <a:pt x="615137" y="14008"/>
                  </a:lnTo>
                  <a:close/>
                </a:path>
                <a:path w="4382135" h="26670">
                  <a:moveTo>
                    <a:pt x="624941" y="12141"/>
                  </a:moveTo>
                  <a:lnTo>
                    <a:pt x="624713" y="11442"/>
                  </a:lnTo>
                  <a:lnTo>
                    <a:pt x="623773" y="10045"/>
                  </a:lnTo>
                  <a:lnTo>
                    <a:pt x="623544" y="10502"/>
                  </a:lnTo>
                  <a:lnTo>
                    <a:pt x="622846" y="10972"/>
                  </a:lnTo>
                  <a:lnTo>
                    <a:pt x="622846" y="11912"/>
                  </a:lnTo>
                  <a:lnTo>
                    <a:pt x="623773" y="13309"/>
                  </a:lnTo>
                  <a:lnTo>
                    <a:pt x="624941" y="12141"/>
                  </a:lnTo>
                  <a:close/>
                </a:path>
                <a:path w="4382135" h="26670">
                  <a:moveTo>
                    <a:pt x="638479" y="8178"/>
                  </a:moveTo>
                  <a:lnTo>
                    <a:pt x="637781" y="7937"/>
                  </a:lnTo>
                  <a:lnTo>
                    <a:pt x="637070" y="7467"/>
                  </a:lnTo>
                  <a:lnTo>
                    <a:pt x="636371" y="7239"/>
                  </a:lnTo>
                  <a:lnTo>
                    <a:pt x="635914" y="7010"/>
                  </a:lnTo>
                  <a:lnTo>
                    <a:pt x="635673" y="7708"/>
                  </a:lnTo>
                  <a:lnTo>
                    <a:pt x="635215" y="8178"/>
                  </a:lnTo>
                  <a:lnTo>
                    <a:pt x="635914" y="8636"/>
                  </a:lnTo>
                  <a:lnTo>
                    <a:pt x="636612" y="8877"/>
                  </a:lnTo>
                  <a:lnTo>
                    <a:pt x="637311" y="9334"/>
                  </a:lnTo>
                  <a:lnTo>
                    <a:pt x="637781" y="9105"/>
                  </a:lnTo>
                  <a:lnTo>
                    <a:pt x="638238" y="8636"/>
                  </a:lnTo>
                  <a:lnTo>
                    <a:pt x="638479" y="8178"/>
                  </a:lnTo>
                  <a:close/>
                </a:path>
                <a:path w="4382135" h="26670">
                  <a:moveTo>
                    <a:pt x="727151" y="18211"/>
                  </a:moveTo>
                  <a:lnTo>
                    <a:pt x="726452" y="17970"/>
                  </a:lnTo>
                  <a:lnTo>
                    <a:pt x="725754" y="17513"/>
                  </a:lnTo>
                  <a:lnTo>
                    <a:pt x="725055" y="17272"/>
                  </a:lnTo>
                  <a:lnTo>
                    <a:pt x="724585" y="17043"/>
                  </a:lnTo>
                  <a:lnTo>
                    <a:pt x="724357" y="17741"/>
                  </a:lnTo>
                  <a:lnTo>
                    <a:pt x="723887" y="18211"/>
                  </a:lnTo>
                  <a:lnTo>
                    <a:pt x="724585" y="18669"/>
                  </a:lnTo>
                  <a:lnTo>
                    <a:pt x="725284" y="18910"/>
                  </a:lnTo>
                  <a:lnTo>
                    <a:pt x="725982" y="19380"/>
                  </a:lnTo>
                  <a:lnTo>
                    <a:pt x="726452" y="18910"/>
                  </a:lnTo>
                  <a:lnTo>
                    <a:pt x="726681" y="18440"/>
                  </a:lnTo>
                  <a:lnTo>
                    <a:pt x="727151" y="18211"/>
                  </a:lnTo>
                  <a:close/>
                </a:path>
                <a:path w="4382135" h="26670">
                  <a:moveTo>
                    <a:pt x="759587" y="8636"/>
                  </a:moveTo>
                  <a:lnTo>
                    <a:pt x="758888" y="7937"/>
                  </a:lnTo>
                  <a:lnTo>
                    <a:pt x="757961" y="7239"/>
                  </a:lnTo>
                  <a:lnTo>
                    <a:pt x="756653" y="6134"/>
                  </a:lnTo>
                  <a:lnTo>
                    <a:pt x="756323" y="4902"/>
                  </a:lnTo>
                  <a:lnTo>
                    <a:pt x="756551" y="2578"/>
                  </a:lnTo>
                  <a:lnTo>
                    <a:pt x="753757" y="4673"/>
                  </a:lnTo>
                  <a:lnTo>
                    <a:pt x="754456" y="5372"/>
                  </a:lnTo>
                  <a:lnTo>
                    <a:pt x="755396" y="6070"/>
                  </a:lnTo>
                  <a:lnTo>
                    <a:pt x="756729" y="7226"/>
                  </a:lnTo>
                  <a:lnTo>
                    <a:pt x="757021" y="8178"/>
                  </a:lnTo>
                  <a:lnTo>
                    <a:pt x="756793" y="10744"/>
                  </a:lnTo>
                  <a:lnTo>
                    <a:pt x="759587" y="8636"/>
                  </a:lnTo>
                  <a:close/>
                </a:path>
                <a:path w="4382135" h="26670">
                  <a:moveTo>
                    <a:pt x="782231" y="5372"/>
                  </a:moveTo>
                  <a:lnTo>
                    <a:pt x="781532" y="3975"/>
                  </a:lnTo>
                  <a:lnTo>
                    <a:pt x="781062" y="3276"/>
                  </a:lnTo>
                  <a:lnTo>
                    <a:pt x="780821" y="3733"/>
                  </a:lnTo>
                  <a:lnTo>
                    <a:pt x="780122" y="4203"/>
                  </a:lnTo>
                  <a:lnTo>
                    <a:pt x="780122" y="5143"/>
                  </a:lnTo>
                  <a:lnTo>
                    <a:pt x="781062" y="6540"/>
                  </a:lnTo>
                  <a:lnTo>
                    <a:pt x="782231" y="5372"/>
                  </a:lnTo>
                  <a:close/>
                </a:path>
                <a:path w="4382135" h="26670">
                  <a:moveTo>
                    <a:pt x="844765" y="18440"/>
                  </a:moveTo>
                  <a:lnTo>
                    <a:pt x="844067" y="17741"/>
                  </a:lnTo>
                  <a:lnTo>
                    <a:pt x="843140" y="17043"/>
                  </a:lnTo>
                  <a:lnTo>
                    <a:pt x="841502" y="15646"/>
                  </a:lnTo>
                  <a:lnTo>
                    <a:pt x="842200" y="18211"/>
                  </a:lnTo>
                  <a:lnTo>
                    <a:pt x="841971" y="20535"/>
                  </a:lnTo>
                  <a:lnTo>
                    <a:pt x="844765" y="18440"/>
                  </a:lnTo>
                  <a:close/>
                </a:path>
                <a:path w="4382135" h="26670">
                  <a:moveTo>
                    <a:pt x="1247559" y="7937"/>
                  </a:moveTo>
                  <a:lnTo>
                    <a:pt x="1246619" y="6540"/>
                  </a:lnTo>
                  <a:lnTo>
                    <a:pt x="1245450" y="7708"/>
                  </a:lnTo>
                  <a:lnTo>
                    <a:pt x="1245679" y="8407"/>
                  </a:lnTo>
                  <a:lnTo>
                    <a:pt x="1246619" y="9804"/>
                  </a:lnTo>
                  <a:lnTo>
                    <a:pt x="1246847" y="9334"/>
                  </a:lnTo>
                  <a:lnTo>
                    <a:pt x="1247559" y="8877"/>
                  </a:lnTo>
                  <a:lnTo>
                    <a:pt x="1247559" y="7937"/>
                  </a:lnTo>
                  <a:close/>
                </a:path>
                <a:path w="4382135" h="26670">
                  <a:moveTo>
                    <a:pt x="1274152" y="21704"/>
                  </a:moveTo>
                  <a:lnTo>
                    <a:pt x="1273454" y="21005"/>
                  </a:lnTo>
                  <a:lnTo>
                    <a:pt x="1272527" y="20307"/>
                  </a:lnTo>
                  <a:lnTo>
                    <a:pt x="1271117" y="19113"/>
                  </a:lnTo>
                  <a:lnTo>
                    <a:pt x="1271117" y="16573"/>
                  </a:lnTo>
                  <a:lnTo>
                    <a:pt x="1270190" y="17043"/>
                  </a:lnTo>
                  <a:lnTo>
                    <a:pt x="1268793" y="17272"/>
                  </a:lnTo>
                  <a:lnTo>
                    <a:pt x="1268552" y="17741"/>
                  </a:lnTo>
                  <a:lnTo>
                    <a:pt x="1268095" y="19608"/>
                  </a:lnTo>
                  <a:lnTo>
                    <a:pt x="1269492" y="20078"/>
                  </a:lnTo>
                  <a:lnTo>
                    <a:pt x="1271117" y="19837"/>
                  </a:lnTo>
                  <a:lnTo>
                    <a:pt x="1271587" y="21475"/>
                  </a:lnTo>
                  <a:lnTo>
                    <a:pt x="1271358" y="23812"/>
                  </a:lnTo>
                  <a:lnTo>
                    <a:pt x="1274152" y="21704"/>
                  </a:lnTo>
                  <a:close/>
                </a:path>
                <a:path w="4382135" h="26670">
                  <a:moveTo>
                    <a:pt x="1278585" y="13068"/>
                  </a:moveTo>
                  <a:lnTo>
                    <a:pt x="1276261" y="10274"/>
                  </a:lnTo>
                  <a:lnTo>
                    <a:pt x="1275549" y="10972"/>
                  </a:lnTo>
                  <a:lnTo>
                    <a:pt x="1274851" y="11912"/>
                  </a:lnTo>
                  <a:lnTo>
                    <a:pt x="1273644" y="13309"/>
                  </a:lnTo>
                  <a:lnTo>
                    <a:pt x="1272057" y="13309"/>
                  </a:lnTo>
                  <a:lnTo>
                    <a:pt x="1271117" y="14236"/>
                  </a:lnTo>
                  <a:lnTo>
                    <a:pt x="1271117" y="16573"/>
                  </a:lnTo>
                  <a:lnTo>
                    <a:pt x="1273454" y="16573"/>
                  </a:lnTo>
                  <a:lnTo>
                    <a:pt x="1274622" y="15405"/>
                  </a:lnTo>
                  <a:lnTo>
                    <a:pt x="1274394" y="13309"/>
                  </a:lnTo>
                  <a:lnTo>
                    <a:pt x="1276019" y="12839"/>
                  </a:lnTo>
                  <a:lnTo>
                    <a:pt x="1278585" y="13068"/>
                  </a:lnTo>
                  <a:close/>
                </a:path>
                <a:path w="4382135" h="26670">
                  <a:moveTo>
                    <a:pt x="1293291" y="7937"/>
                  </a:moveTo>
                  <a:lnTo>
                    <a:pt x="1292364" y="6540"/>
                  </a:lnTo>
                  <a:lnTo>
                    <a:pt x="1291196" y="7708"/>
                  </a:lnTo>
                  <a:lnTo>
                    <a:pt x="1292123" y="9105"/>
                  </a:lnTo>
                  <a:lnTo>
                    <a:pt x="1292364" y="9804"/>
                  </a:lnTo>
                  <a:lnTo>
                    <a:pt x="1292593" y="9334"/>
                  </a:lnTo>
                  <a:lnTo>
                    <a:pt x="1293291" y="8877"/>
                  </a:lnTo>
                  <a:lnTo>
                    <a:pt x="1293291" y="7937"/>
                  </a:lnTo>
                  <a:close/>
                </a:path>
                <a:path w="4382135" h="26670">
                  <a:moveTo>
                    <a:pt x="1300289" y="10744"/>
                  </a:moveTo>
                  <a:lnTo>
                    <a:pt x="1299591" y="10502"/>
                  </a:lnTo>
                  <a:lnTo>
                    <a:pt x="1299121" y="10045"/>
                  </a:lnTo>
                  <a:lnTo>
                    <a:pt x="1298663" y="10744"/>
                  </a:lnTo>
                  <a:lnTo>
                    <a:pt x="1298422" y="11442"/>
                  </a:lnTo>
                  <a:lnTo>
                    <a:pt x="1297965" y="12141"/>
                  </a:lnTo>
                  <a:lnTo>
                    <a:pt x="1299121" y="13309"/>
                  </a:lnTo>
                  <a:lnTo>
                    <a:pt x="1299362" y="12611"/>
                  </a:lnTo>
                  <a:lnTo>
                    <a:pt x="1299832" y="11912"/>
                  </a:lnTo>
                  <a:lnTo>
                    <a:pt x="1300060" y="11201"/>
                  </a:lnTo>
                  <a:lnTo>
                    <a:pt x="1300289" y="10744"/>
                  </a:lnTo>
                  <a:close/>
                </a:path>
                <a:path w="4382135" h="26670">
                  <a:moveTo>
                    <a:pt x="1349768" y="11671"/>
                  </a:moveTo>
                  <a:lnTo>
                    <a:pt x="1349527" y="11201"/>
                  </a:lnTo>
                  <a:lnTo>
                    <a:pt x="1349070" y="10502"/>
                  </a:lnTo>
                  <a:lnTo>
                    <a:pt x="1348600" y="10744"/>
                  </a:lnTo>
                  <a:lnTo>
                    <a:pt x="1347901" y="10744"/>
                  </a:lnTo>
                  <a:lnTo>
                    <a:pt x="1346492" y="11671"/>
                  </a:lnTo>
                  <a:lnTo>
                    <a:pt x="1346962" y="11912"/>
                  </a:lnTo>
                  <a:lnTo>
                    <a:pt x="1347431" y="12611"/>
                  </a:lnTo>
                  <a:lnTo>
                    <a:pt x="1348359" y="12611"/>
                  </a:lnTo>
                  <a:lnTo>
                    <a:pt x="1349768" y="11671"/>
                  </a:lnTo>
                  <a:close/>
                </a:path>
                <a:path w="4382135" h="26670">
                  <a:moveTo>
                    <a:pt x="1372870" y="8178"/>
                  </a:moveTo>
                  <a:lnTo>
                    <a:pt x="1372171" y="7937"/>
                  </a:lnTo>
                  <a:lnTo>
                    <a:pt x="1371473" y="7467"/>
                  </a:lnTo>
                  <a:lnTo>
                    <a:pt x="1370774" y="7239"/>
                  </a:lnTo>
                  <a:lnTo>
                    <a:pt x="1370304" y="7010"/>
                  </a:lnTo>
                  <a:lnTo>
                    <a:pt x="1370063" y="7708"/>
                  </a:lnTo>
                  <a:lnTo>
                    <a:pt x="1369606" y="8178"/>
                  </a:lnTo>
                  <a:lnTo>
                    <a:pt x="1370304" y="8636"/>
                  </a:lnTo>
                  <a:lnTo>
                    <a:pt x="1371003" y="8877"/>
                  </a:lnTo>
                  <a:lnTo>
                    <a:pt x="1371701" y="9334"/>
                  </a:lnTo>
                  <a:lnTo>
                    <a:pt x="1372870" y="8178"/>
                  </a:lnTo>
                  <a:close/>
                </a:path>
                <a:path w="4382135" h="26670">
                  <a:moveTo>
                    <a:pt x="1463878" y="1409"/>
                  </a:moveTo>
                  <a:lnTo>
                    <a:pt x="1462951" y="0"/>
                  </a:lnTo>
                  <a:lnTo>
                    <a:pt x="1462481" y="469"/>
                  </a:lnTo>
                  <a:lnTo>
                    <a:pt x="1461782" y="939"/>
                  </a:lnTo>
                  <a:lnTo>
                    <a:pt x="1462011" y="1168"/>
                  </a:lnTo>
                  <a:lnTo>
                    <a:pt x="1462011" y="1866"/>
                  </a:lnTo>
                  <a:lnTo>
                    <a:pt x="1462951" y="3276"/>
                  </a:lnTo>
                  <a:lnTo>
                    <a:pt x="1463179" y="2806"/>
                  </a:lnTo>
                  <a:lnTo>
                    <a:pt x="1463878" y="2336"/>
                  </a:lnTo>
                  <a:lnTo>
                    <a:pt x="1463878" y="1409"/>
                  </a:lnTo>
                  <a:close/>
                </a:path>
                <a:path w="4382135" h="26670">
                  <a:moveTo>
                    <a:pt x="1696770" y="1168"/>
                  </a:moveTo>
                  <a:lnTo>
                    <a:pt x="1695602" y="0"/>
                  </a:lnTo>
                  <a:lnTo>
                    <a:pt x="1695373" y="711"/>
                  </a:lnTo>
                  <a:lnTo>
                    <a:pt x="1694903" y="1409"/>
                  </a:lnTo>
                  <a:lnTo>
                    <a:pt x="1694675" y="2108"/>
                  </a:lnTo>
                  <a:lnTo>
                    <a:pt x="1694446" y="2578"/>
                  </a:lnTo>
                  <a:lnTo>
                    <a:pt x="1695145" y="2806"/>
                  </a:lnTo>
                  <a:lnTo>
                    <a:pt x="1695602" y="3276"/>
                  </a:lnTo>
                  <a:lnTo>
                    <a:pt x="1696072" y="2578"/>
                  </a:lnTo>
                  <a:lnTo>
                    <a:pt x="1696313" y="1866"/>
                  </a:lnTo>
                  <a:lnTo>
                    <a:pt x="1696770" y="1168"/>
                  </a:lnTo>
                  <a:close/>
                </a:path>
                <a:path w="4382135" h="26670">
                  <a:moveTo>
                    <a:pt x="1736674" y="24739"/>
                  </a:moveTo>
                  <a:lnTo>
                    <a:pt x="1736217" y="24269"/>
                  </a:lnTo>
                  <a:lnTo>
                    <a:pt x="1735747" y="23571"/>
                  </a:lnTo>
                  <a:lnTo>
                    <a:pt x="1735518" y="23812"/>
                  </a:lnTo>
                  <a:lnTo>
                    <a:pt x="1734807" y="23812"/>
                  </a:lnTo>
                  <a:lnTo>
                    <a:pt x="1733410" y="24739"/>
                  </a:lnTo>
                  <a:lnTo>
                    <a:pt x="1733880" y="24980"/>
                  </a:lnTo>
                  <a:lnTo>
                    <a:pt x="1734350" y="25679"/>
                  </a:lnTo>
                  <a:lnTo>
                    <a:pt x="1735277" y="25679"/>
                  </a:lnTo>
                  <a:lnTo>
                    <a:pt x="1736674" y="24739"/>
                  </a:lnTo>
                  <a:close/>
                </a:path>
                <a:path w="4382135" h="26670">
                  <a:moveTo>
                    <a:pt x="1880666" y="4902"/>
                  </a:moveTo>
                  <a:lnTo>
                    <a:pt x="1880196" y="4673"/>
                  </a:lnTo>
                  <a:lnTo>
                    <a:pt x="1879727" y="3975"/>
                  </a:lnTo>
                  <a:lnTo>
                    <a:pt x="1878799" y="3975"/>
                  </a:lnTo>
                  <a:lnTo>
                    <a:pt x="1877402" y="4902"/>
                  </a:lnTo>
                  <a:lnTo>
                    <a:pt x="1878558" y="6070"/>
                  </a:lnTo>
                  <a:lnTo>
                    <a:pt x="1879269" y="5842"/>
                  </a:lnTo>
                  <a:lnTo>
                    <a:pt x="1880666" y="4902"/>
                  </a:lnTo>
                  <a:close/>
                </a:path>
                <a:path w="4382135" h="26670">
                  <a:moveTo>
                    <a:pt x="1932698" y="7708"/>
                  </a:moveTo>
                  <a:lnTo>
                    <a:pt x="1932241" y="7467"/>
                  </a:lnTo>
                  <a:lnTo>
                    <a:pt x="1932000" y="7010"/>
                  </a:lnTo>
                  <a:lnTo>
                    <a:pt x="1931543" y="6540"/>
                  </a:lnTo>
                  <a:lnTo>
                    <a:pt x="1931301" y="7239"/>
                  </a:lnTo>
                  <a:lnTo>
                    <a:pt x="1930831" y="7937"/>
                  </a:lnTo>
                  <a:lnTo>
                    <a:pt x="1930603" y="8636"/>
                  </a:lnTo>
                  <a:lnTo>
                    <a:pt x="1930374" y="9105"/>
                  </a:lnTo>
                  <a:lnTo>
                    <a:pt x="1931073" y="9334"/>
                  </a:lnTo>
                  <a:lnTo>
                    <a:pt x="1931543" y="9804"/>
                  </a:lnTo>
                  <a:lnTo>
                    <a:pt x="1932000" y="9105"/>
                  </a:lnTo>
                  <a:lnTo>
                    <a:pt x="1932241" y="8407"/>
                  </a:lnTo>
                  <a:lnTo>
                    <a:pt x="1932698" y="7708"/>
                  </a:lnTo>
                  <a:close/>
                </a:path>
                <a:path w="4382135" h="26670">
                  <a:moveTo>
                    <a:pt x="1959546" y="21475"/>
                  </a:moveTo>
                  <a:lnTo>
                    <a:pt x="1959076" y="21247"/>
                  </a:lnTo>
                  <a:lnTo>
                    <a:pt x="1958606" y="20535"/>
                  </a:lnTo>
                  <a:lnTo>
                    <a:pt x="1957679" y="20535"/>
                  </a:lnTo>
                  <a:lnTo>
                    <a:pt x="1956269" y="21475"/>
                  </a:lnTo>
                  <a:lnTo>
                    <a:pt x="1957438" y="22644"/>
                  </a:lnTo>
                  <a:lnTo>
                    <a:pt x="1957908" y="22174"/>
                  </a:lnTo>
                  <a:lnTo>
                    <a:pt x="1958835" y="21704"/>
                  </a:lnTo>
                  <a:lnTo>
                    <a:pt x="1959546" y="21475"/>
                  </a:lnTo>
                  <a:close/>
                </a:path>
                <a:path w="4382135" h="26670">
                  <a:moveTo>
                    <a:pt x="1975878" y="18211"/>
                  </a:moveTo>
                  <a:lnTo>
                    <a:pt x="1975180" y="17970"/>
                  </a:lnTo>
                  <a:lnTo>
                    <a:pt x="1974481" y="17513"/>
                  </a:lnTo>
                  <a:lnTo>
                    <a:pt x="1973783" y="17272"/>
                  </a:lnTo>
                  <a:lnTo>
                    <a:pt x="1973313" y="17043"/>
                  </a:lnTo>
                  <a:lnTo>
                    <a:pt x="1973072" y="17741"/>
                  </a:lnTo>
                  <a:lnTo>
                    <a:pt x="1972614" y="18211"/>
                  </a:lnTo>
                  <a:lnTo>
                    <a:pt x="1973313" y="18669"/>
                  </a:lnTo>
                  <a:lnTo>
                    <a:pt x="1974011" y="18910"/>
                  </a:lnTo>
                  <a:lnTo>
                    <a:pt x="1974710" y="19380"/>
                  </a:lnTo>
                  <a:lnTo>
                    <a:pt x="1975180" y="18910"/>
                  </a:lnTo>
                  <a:lnTo>
                    <a:pt x="1975408" y="18440"/>
                  </a:lnTo>
                  <a:lnTo>
                    <a:pt x="1975878" y="18211"/>
                  </a:lnTo>
                  <a:close/>
                </a:path>
                <a:path w="4382135" h="26670">
                  <a:moveTo>
                    <a:pt x="2034451" y="17272"/>
                  </a:moveTo>
                  <a:lnTo>
                    <a:pt x="2033752" y="17043"/>
                  </a:lnTo>
                  <a:lnTo>
                    <a:pt x="2033282" y="16573"/>
                  </a:lnTo>
                  <a:lnTo>
                    <a:pt x="2032812" y="17272"/>
                  </a:lnTo>
                  <a:lnTo>
                    <a:pt x="2032584" y="17970"/>
                  </a:lnTo>
                  <a:lnTo>
                    <a:pt x="2032114" y="18669"/>
                  </a:lnTo>
                  <a:lnTo>
                    <a:pt x="2033282" y="19837"/>
                  </a:lnTo>
                  <a:lnTo>
                    <a:pt x="2033524" y="19138"/>
                  </a:lnTo>
                  <a:lnTo>
                    <a:pt x="2033981" y="18440"/>
                  </a:lnTo>
                  <a:lnTo>
                    <a:pt x="2034222" y="17741"/>
                  </a:lnTo>
                  <a:lnTo>
                    <a:pt x="2034451" y="17272"/>
                  </a:lnTo>
                  <a:close/>
                </a:path>
                <a:path w="4382135" h="26670">
                  <a:moveTo>
                    <a:pt x="2188934" y="18211"/>
                  </a:moveTo>
                  <a:lnTo>
                    <a:pt x="2188464" y="17741"/>
                  </a:lnTo>
                  <a:lnTo>
                    <a:pt x="2188006" y="17043"/>
                  </a:lnTo>
                  <a:lnTo>
                    <a:pt x="2187765" y="17272"/>
                  </a:lnTo>
                  <a:lnTo>
                    <a:pt x="2187067" y="17272"/>
                  </a:lnTo>
                  <a:lnTo>
                    <a:pt x="2185670" y="18211"/>
                  </a:lnTo>
                  <a:lnTo>
                    <a:pt x="2186140" y="18440"/>
                  </a:lnTo>
                  <a:lnTo>
                    <a:pt x="2186609" y="19138"/>
                  </a:lnTo>
                  <a:lnTo>
                    <a:pt x="2187537" y="19138"/>
                  </a:lnTo>
                  <a:lnTo>
                    <a:pt x="2188934" y="18211"/>
                  </a:lnTo>
                  <a:close/>
                </a:path>
                <a:path w="4382135" h="26670">
                  <a:moveTo>
                    <a:pt x="2346223" y="14935"/>
                  </a:moveTo>
                  <a:lnTo>
                    <a:pt x="2345753" y="14706"/>
                  </a:lnTo>
                  <a:lnTo>
                    <a:pt x="2345283" y="14008"/>
                  </a:lnTo>
                  <a:lnTo>
                    <a:pt x="2344356" y="14008"/>
                  </a:lnTo>
                  <a:lnTo>
                    <a:pt x="2342959" y="14935"/>
                  </a:lnTo>
                  <a:lnTo>
                    <a:pt x="2344128" y="16103"/>
                  </a:lnTo>
                  <a:lnTo>
                    <a:pt x="2345525" y="15176"/>
                  </a:lnTo>
                  <a:lnTo>
                    <a:pt x="2346223" y="14935"/>
                  </a:lnTo>
                  <a:close/>
                </a:path>
                <a:path w="4382135" h="26670">
                  <a:moveTo>
                    <a:pt x="2454275" y="1638"/>
                  </a:moveTo>
                  <a:lnTo>
                    <a:pt x="2454033" y="1409"/>
                  </a:lnTo>
                  <a:lnTo>
                    <a:pt x="2453563" y="711"/>
                  </a:lnTo>
                  <a:lnTo>
                    <a:pt x="2452408" y="711"/>
                  </a:lnTo>
                  <a:lnTo>
                    <a:pt x="2450998" y="1638"/>
                  </a:lnTo>
                  <a:lnTo>
                    <a:pt x="2451468" y="1866"/>
                  </a:lnTo>
                  <a:lnTo>
                    <a:pt x="2451938" y="2578"/>
                  </a:lnTo>
                  <a:lnTo>
                    <a:pt x="2452865" y="2578"/>
                  </a:lnTo>
                  <a:lnTo>
                    <a:pt x="2454275" y="1638"/>
                  </a:lnTo>
                  <a:close/>
                </a:path>
                <a:path w="4382135" h="26670">
                  <a:moveTo>
                    <a:pt x="2467102" y="1168"/>
                  </a:moveTo>
                  <a:lnTo>
                    <a:pt x="2466632" y="711"/>
                  </a:lnTo>
                  <a:lnTo>
                    <a:pt x="2466175" y="469"/>
                  </a:lnTo>
                  <a:lnTo>
                    <a:pt x="2465933" y="0"/>
                  </a:lnTo>
                  <a:lnTo>
                    <a:pt x="2465705" y="711"/>
                  </a:lnTo>
                  <a:lnTo>
                    <a:pt x="2465235" y="1409"/>
                  </a:lnTo>
                  <a:lnTo>
                    <a:pt x="2465006" y="2108"/>
                  </a:lnTo>
                  <a:lnTo>
                    <a:pt x="2464765" y="2578"/>
                  </a:lnTo>
                  <a:lnTo>
                    <a:pt x="2465476" y="2806"/>
                  </a:lnTo>
                  <a:lnTo>
                    <a:pt x="2465933" y="3276"/>
                  </a:lnTo>
                  <a:lnTo>
                    <a:pt x="2466403" y="2578"/>
                  </a:lnTo>
                  <a:lnTo>
                    <a:pt x="2466632" y="1866"/>
                  </a:lnTo>
                  <a:lnTo>
                    <a:pt x="2467102" y="1168"/>
                  </a:lnTo>
                  <a:close/>
                </a:path>
                <a:path w="4382135" h="26670">
                  <a:moveTo>
                    <a:pt x="2467572" y="21475"/>
                  </a:moveTo>
                  <a:lnTo>
                    <a:pt x="2466403" y="20307"/>
                  </a:lnTo>
                  <a:lnTo>
                    <a:pt x="2465705" y="20535"/>
                  </a:lnTo>
                  <a:lnTo>
                    <a:pt x="2464308" y="21475"/>
                  </a:lnTo>
                  <a:lnTo>
                    <a:pt x="2464778" y="21704"/>
                  </a:lnTo>
                  <a:lnTo>
                    <a:pt x="2465235" y="22402"/>
                  </a:lnTo>
                  <a:lnTo>
                    <a:pt x="2466175" y="22402"/>
                  </a:lnTo>
                  <a:lnTo>
                    <a:pt x="2467572" y="21475"/>
                  </a:lnTo>
                  <a:close/>
                </a:path>
                <a:path w="4382135" h="26670">
                  <a:moveTo>
                    <a:pt x="2556014" y="14935"/>
                  </a:moveTo>
                  <a:lnTo>
                    <a:pt x="2555316" y="14478"/>
                  </a:lnTo>
                  <a:lnTo>
                    <a:pt x="2554617" y="14236"/>
                  </a:lnTo>
                  <a:lnTo>
                    <a:pt x="2553919" y="13779"/>
                  </a:lnTo>
                  <a:lnTo>
                    <a:pt x="2553449" y="14008"/>
                  </a:lnTo>
                  <a:lnTo>
                    <a:pt x="2552979" y="14478"/>
                  </a:lnTo>
                  <a:lnTo>
                    <a:pt x="2552750" y="14935"/>
                  </a:lnTo>
                  <a:lnTo>
                    <a:pt x="2553449" y="15176"/>
                  </a:lnTo>
                  <a:lnTo>
                    <a:pt x="2554147" y="15646"/>
                  </a:lnTo>
                  <a:lnTo>
                    <a:pt x="2554846" y="15875"/>
                  </a:lnTo>
                  <a:lnTo>
                    <a:pt x="2555316" y="16103"/>
                  </a:lnTo>
                  <a:lnTo>
                    <a:pt x="2555544" y="15405"/>
                  </a:lnTo>
                  <a:lnTo>
                    <a:pt x="2556014" y="14935"/>
                  </a:lnTo>
                  <a:close/>
                </a:path>
                <a:path w="4382135" h="26670">
                  <a:moveTo>
                    <a:pt x="2585186" y="8636"/>
                  </a:moveTo>
                  <a:lnTo>
                    <a:pt x="2584488" y="7937"/>
                  </a:lnTo>
                  <a:lnTo>
                    <a:pt x="2583548" y="7239"/>
                  </a:lnTo>
                  <a:lnTo>
                    <a:pt x="2582253" y="6134"/>
                  </a:lnTo>
                  <a:lnTo>
                    <a:pt x="2581922" y="4902"/>
                  </a:lnTo>
                  <a:lnTo>
                    <a:pt x="2582151" y="2578"/>
                  </a:lnTo>
                  <a:lnTo>
                    <a:pt x="2579357" y="4673"/>
                  </a:lnTo>
                  <a:lnTo>
                    <a:pt x="2580055" y="5372"/>
                  </a:lnTo>
                  <a:lnTo>
                    <a:pt x="2580983" y="6070"/>
                  </a:lnTo>
                  <a:lnTo>
                    <a:pt x="2582329" y="7226"/>
                  </a:lnTo>
                  <a:lnTo>
                    <a:pt x="2582621" y="8178"/>
                  </a:lnTo>
                  <a:lnTo>
                    <a:pt x="2582380" y="10744"/>
                  </a:lnTo>
                  <a:lnTo>
                    <a:pt x="2585186" y="8636"/>
                  </a:lnTo>
                  <a:close/>
                </a:path>
                <a:path w="4382135" h="26670">
                  <a:moveTo>
                    <a:pt x="2860319" y="21945"/>
                  </a:moveTo>
                  <a:lnTo>
                    <a:pt x="2859849" y="21247"/>
                  </a:lnTo>
                  <a:lnTo>
                    <a:pt x="2859621" y="20535"/>
                  </a:lnTo>
                  <a:lnTo>
                    <a:pt x="2859151" y="19837"/>
                  </a:lnTo>
                  <a:lnTo>
                    <a:pt x="2858922" y="20307"/>
                  </a:lnTo>
                  <a:lnTo>
                    <a:pt x="2858224" y="20777"/>
                  </a:lnTo>
                  <a:lnTo>
                    <a:pt x="2858224" y="21704"/>
                  </a:lnTo>
                  <a:lnTo>
                    <a:pt x="2859151" y="23114"/>
                  </a:lnTo>
                  <a:lnTo>
                    <a:pt x="2860319" y="21945"/>
                  </a:lnTo>
                  <a:close/>
                </a:path>
                <a:path w="4382135" h="26670">
                  <a:moveTo>
                    <a:pt x="3244202" y="14935"/>
                  </a:moveTo>
                  <a:lnTo>
                    <a:pt x="3243732" y="14706"/>
                  </a:lnTo>
                  <a:lnTo>
                    <a:pt x="3243262" y="14008"/>
                  </a:lnTo>
                  <a:lnTo>
                    <a:pt x="3242335" y="14008"/>
                  </a:lnTo>
                  <a:lnTo>
                    <a:pt x="3240938" y="14935"/>
                  </a:lnTo>
                  <a:lnTo>
                    <a:pt x="3242106" y="16103"/>
                  </a:lnTo>
                  <a:lnTo>
                    <a:pt x="3243503" y="15176"/>
                  </a:lnTo>
                  <a:lnTo>
                    <a:pt x="3244202" y="14935"/>
                  </a:lnTo>
                  <a:close/>
                </a:path>
                <a:path w="4382135" h="26670">
                  <a:moveTo>
                    <a:pt x="3267303" y="18211"/>
                  </a:moveTo>
                  <a:lnTo>
                    <a:pt x="3266135" y="17043"/>
                  </a:lnTo>
                  <a:lnTo>
                    <a:pt x="3265436" y="17272"/>
                  </a:lnTo>
                  <a:lnTo>
                    <a:pt x="3264039" y="18211"/>
                  </a:lnTo>
                  <a:lnTo>
                    <a:pt x="3264509" y="18440"/>
                  </a:lnTo>
                  <a:lnTo>
                    <a:pt x="3264966" y="19138"/>
                  </a:lnTo>
                  <a:lnTo>
                    <a:pt x="3265906" y="19138"/>
                  </a:lnTo>
                  <a:lnTo>
                    <a:pt x="3267303" y="18211"/>
                  </a:lnTo>
                  <a:close/>
                </a:path>
                <a:path w="4382135" h="26670">
                  <a:moveTo>
                    <a:pt x="3564839" y="11442"/>
                  </a:moveTo>
                  <a:lnTo>
                    <a:pt x="3563912" y="10045"/>
                  </a:lnTo>
                  <a:lnTo>
                    <a:pt x="3562743" y="11201"/>
                  </a:lnTo>
                  <a:lnTo>
                    <a:pt x="3562972" y="11671"/>
                  </a:lnTo>
                  <a:lnTo>
                    <a:pt x="3563442" y="12369"/>
                  </a:lnTo>
                  <a:lnTo>
                    <a:pt x="3563912" y="13309"/>
                  </a:lnTo>
                  <a:lnTo>
                    <a:pt x="3564140" y="12839"/>
                  </a:lnTo>
                  <a:lnTo>
                    <a:pt x="3564839" y="12369"/>
                  </a:lnTo>
                  <a:lnTo>
                    <a:pt x="3564839" y="11442"/>
                  </a:lnTo>
                  <a:close/>
                </a:path>
                <a:path w="4382135" h="26670">
                  <a:moveTo>
                    <a:pt x="3722827" y="8178"/>
                  </a:moveTo>
                  <a:lnTo>
                    <a:pt x="3722128" y="7937"/>
                  </a:lnTo>
                  <a:lnTo>
                    <a:pt x="3721430" y="7467"/>
                  </a:lnTo>
                  <a:lnTo>
                    <a:pt x="3720731" y="7239"/>
                  </a:lnTo>
                  <a:lnTo>
                    <a:pt x="3720261" y="7010"/>
                  </a:lnTo>
                  <a:lnTo>
                    <a:pt x="3720033" y="7708"/>
                  </a:lnTo>
                  <a:lnTo>
                    <a:pt x="3719563" y="8178"/>
                  </a:lnTo>
                  <a:lnTo>
                    <a:pt x="3720261" y="8636"/>
                  </a:lnTo>
                  <a:lnTo>
                    <a:pt x="3720960" y="8877"/>
                  </a:lnTo>
                  <a:lnTo>
                    <a:pt x="3721658" y="9334"/>
                  </a:lnTo>
                  <a:lnTo>
                    <a:pt x="3722128" y="9105"/>
                  </a:lnTo>
                  <a:lnTo>
                    <a:pt x="3722357" y="8636"/>
                  </a:lnTo>
                  <a:lnTo>
                    <a:pt x="3722827" y="8178"/>
                  </a:lnTo>
                  <a:close/>
                </a:path>
                <a:path w="4382135" h="26670">
                  <a:moveTo>
                    <a:pt x="3866350" y="21247"/>
                  </a:moveTo>
                  <a:lnTo>
                    <a:pt x="3865410" y="19837"/>
                  </a:lnTo>
                  <a:lnTo>
                    <a:pt x="3864940" y="20078"/>
                  </a:lnTo>
                  <a:lnTo>
                    <a:pt x="3864241" y="20535"/>
                  </a:lnTo>
                  <a:lnTo>
                    <a:pt x="3864483" y="21005"/>
                  </a:lnTo>
                  <a:lnTo>
                    <a:pt x="3864483" y="21704"/>
                  </a:lnTo>
                  <a:lnTo>
                    <a:pt x="3865410" y="23114"/>
                  </a:lnTo>
                  <a:lnTo>
                    <a:pt x="3865651" y="22644"/>
                  </a:lnTo>
                  <a:lnTo>
                    <a:pt x="3866350" y="22174"/>
                  </a:lnTo>
                  <a:lnTo>
                    <a:pt x="3866350" y="21247"/>
                  </a:lnTo>
                  <a:close/>
                </a:path>
                <a:path w="4382135" h="26670">
                  <a:moveTo>
                    <a:pt x="4012196" y="16344"/>
                  </a:moveTo>
                  <a:lnTo>
                    <a:pt x="4009860" y="13538"/>
                  </a:lnTo>
                  <a:lnTo>
                    <a:pt x="4009161" y="14236"/>
                  </a:lnTo>
                  <a:lnTo>
                    <a:pt x="4008463" y="15176"/>
                  </a:lnTo>
                  <a:lnTo>
                    <a:pt x="4007269" y="16560"/>
                  </a:lnTo>
                  <a:lnTo>
                    <a:pt x="4006367" y="16802"/>
                  </a:lnTo>
                  <a:lnTo>
                    <a:pt x="4003802" y="16573"/>
                  </a:lnTo>
                  <a:lnTo>
                    <a:pt x="4006126" y="19380"/>
                  </a:lnTo>
                  <a:lnTo>
                    <a:pt x="4006824" y="18669"/>
                  </a:lnTo>
                  <a:lnTo>
                    <a:pt x="4007535" y="17741"/>
                  </a:lnTo>
                  <a:lnTo>
                    <a:pt x="4008717" y="16357"/>
                  </a:lnTo>
                  <a:lnTo>
                    <a:pt x="4009631" y="16103"/>
                  </a:lnTo>
                  <a:lnTo>
                    <a:pt x="4012196" y="16344"/>
                  </a:lnTo>
                  <a:close/>
                </a:path>
                <a:path w="4382135" h="26670">
                  <a:moveTo>
                    <a:pt x="4132376" y="24739"/>
                  </a:moveTo>
                  <a:lnTo>
                    <a:pt x="4131208" y="23571"/>
                  </a:lnTo>
                  <a:lnTo>
                    <a:pt x="4130510" y="23812"/>
                  </a:lnTo>
                  <a:lnTo>
                    <a:pt x="4129113" y="24739"/>
                  </a:lnTo>
                  <a:lnTo>
                    <a:pt x="4129582" y="24980"/>
                  </a:lnTo>
                  <a:lnTo>
                    <a:pt x="4130052" y="25679"/>
                  </a:lnTo>
                  <a:lnTo>
                    <a:pt x="4130979" y="25679"/>
                  </a:lnTo>
                  <a:lnTo>
                    <a:pt x="4132376" y="24739"/>
                  </a:lnTo>
                  <a:close/>
                </a:path>
                <a:path w="4382135" h="26670">
                  <a:moveTo>
                    <a:pt x="4138917" y="14935"/>
                  </a:moveTo>
                  <a:lnTo>
                    <a:pt x="4138447" y="14706"/>
                  </a:lnTo>
                  <a:lnTo>
                    <a:pt x="4137977" y="14008"/>
                  </a:lnTo>
                  <a:lnTo>
                    <a:pt x="4137050" y="14008"/>
                  </a:lnTo>
                  <a:lnTo>
                    <a:pt x="4135640" y="14935"/>
                  </a:lnTo>
                  <a:lnTo>
                    <a:pt x="4136809" y="16103"/>
                  </a:lnTo>
                  <a:lnTo>
                    <a:pt x="4138218" y="15176"/>
                  </a:lnTo>
                  <a:lnTo>
                    <a:pt x="4138917" y="14935"/>
                  </a:lnTo>
                  <a:close/>
                </a:path>
                <a:path w="4382135" h="26670">
                  <a:moveTo>
                    <a:pt x="4188155" y="21475"/>
                  </a:moveTo>
                  <a:lnTo>
                    <a:pt x="4187685" y="21247"/>
                  </a:lnTo>
                  <a:lnTo>
                    <a:pt x="4187215" y="20535"/>
                  </a:lnTo>
                  <a:lnTo>
                    <a:pt x="4186288" y="20535"/>
                  </a:lnTo>
                  <a:lnTo>
                    <a:pt x="4184891" y="21475"/>
                  </a:lnTo>
                  <a:lnTo>
                    <a:pt x="4186047" y="22644"/>
                  </a:lnTo>
                  <a:lnTo>
                    <a:pt x="4187456" y="21704"/>
                  </a:lnTo>
                  <a:lnTo>
                    <a:pt x="4188155" y="21475"/>
                  </a:lnTo>
                  <a:close/>
                </a:path>
                <a:path w="4382135" h="26670">
                  <a:moveTo>
                    <a:pt x="4193984" y="21247"/>
                  </a:moveTo>
                  <a:lnTo>
                    <a:pt x="4193057" y="19837"/>
                  </a:lnTo>
                  <a:lnTo>
                    <a:pt x="4192816" y="20078"/>
                  </a:lnTo>
                  <a:lnTo>
                    <a:pt x="4192117" y="20535"/>
                  </a:lnTo>
                  <a:lnTo>
                    <a:pt x="4192117" y="21704"/>
                  </a:lnTo>
                  <a:lnTo>
                    <a:pt x="4193057" y="23114"/>
                  </a:lnTo>
                  <a:lnTo>
                    <a:pt x="4193286" y="22644"/>
                  </a:lnTo>
                  <a:lnTo>
                    <a:pt x="4193984" y="22174"/>
                  </a:lnTo>
                  <a:lnTo>
                    <a:pt x="4193984" y="21247"/>
                  </a:lnTo>
                  <a:close/>
                </a:path>
                <a:path w="4382135" h="26670">
                  <a:moveTo>
                    <a:pt x="4214292" y="11671"/>
                  </a:moveTo>
                  <a:lnTo>
                    <a:pt x="4213822" y="11442"/>
                  </a:lnTo>
                  <a:lnTo>
                    <a:pt x="4213352" y="10744"/>
                  </a:lnTo>
                  <a:lnTo>
                    <a:pt x="4212425" y="10744"/>
                  </a:lnTo>
                  <a:lnTo>
                    <a:pt x="4211028" y="11671"/>
                  </a:lnTo>
                  <a:lnTo>
                    <a:pt x="4212183" y="12839"/>
                  </a:lnTo>
                  <a:lnTo>
                    <a:pt x="4213593" y="11912"/>
                  </a:lnTo>
                  <a:lnTo>
                    <a:pt x="4214292" y="11671"/>
                  </a:lnTo>
                  <a:close/>
                </a:path>
                <a:path w="4382135" h="26670">
                  <a:moveTo>
                    <a:pt x="4247197" y="1638"/>
                  </a:moveTo>
                  <a:lnTo>
                    <a:pt x="4246499" y="1409"/>
                  </a:lnTo>
                  <a:lnTo>
                    <a:pt x="4245788" y="939"/>
                  </a:lnTo>
                  <a:lnTo>
                    <a:pt x="4245089" y="711"/>
                  </a:lnTo>
                  <a:lnTo>
                    <a:pt x="4244632" y="469"/>
                  </a:lnTo>
                  <a:lnTo>
                    <a:pt x="4244391" y="1168"/>
                  </a:lnTo>
                  <a:lnTo>
                    <a:pt x="4243921" y="1638"/>
                  </a:lnTo>
                  <a:lnTo>
                    <a:pt x="4244632" y="2108"/>
                  </a:lnTo>
                  <a:lnTo>
                    <a:pt x="4245330" y="2336"/>
                  </a:lnTo>
                  <a:lnTo>
                    <a:pt x="4246029" y="2806"/>
                  </a:lnTo>
                  <a:lnTo>
                    <a:pt x="4246499" y="2578"/>
                  </a:lnTo>
                  <a:lnTo>
                    <a:pt x="4246727" y="2108"/>
                  </a:lnTo>
                  <a:lnTo>
                    <a:pt x="4247197" y="1638"/>
                  </a:lnTo>
                  <a:close/>
                </a:path>
                <a:path w="4382135" h="26670">
                  <a:moveTo>
                    <a:pt x="4381614" y="21475"/>
                  </a:moveTo>
                  <a:lnTo>
                    <a:pt x="4380446" y="20307"/>
                  </a:lnTo>
                  <a:lnTo>
                    <a:pt x="4379747" y="20535"/>
                  </a:lnTo>
                  <a:lnTo>
                    <a:pt x="4378337" y="21475"/>
                  </a:lnTo>
                  <a:lnTo>
                    <a:pt x="4378807" y="21704"/>
                  </a:lnTo>
                  <a:lnTo>
                    <a:pt x="4379277" y="22402"/>
                  </a:lnTo>
                  <a:lnTo>
                    <a:pt x="4380204" y="22402"/>
                  </a:lnTo>
                  <a:lnTo>
                    <a:pt x="4381614" y="2147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45" name="object 145"/>
            <p:cNvSpPr/>
            <p:nvPr/>
          </p:nvSpPr>
          <p:spPr>
            <a:xfrm>
              <a:off x="1082916" y="3952531"/>
              <a:ext cx="4624070" cy="30480"/>
            </a:xfrm>
            <a:custGeom>
              <a:avLst/>
              <a:gdLst/>
              <a:ahLst/>
              <a:cxnLst/>
              <a:rect l="l" t="t" r="r" b="b"/>
              <a:pathLst>
                <a:path w="4624070" h="30479">
                  <a:moveTo>
                    <a:pt x="1866" y="27076"/>
                  </a:moveTo>
                  <a:lnTo>
                    <a:pt x="939" y="25679"/>
                  </a:lnTo>
                  <a:lnTo>
                    <a:pt x="698" y="26136"/>
                  </a:lnTo>
                  <a:lnTo>
                    <a:pt x="0" y="26606"/>
                  </a:lnTo>
                  <a:lnTo>
                    <a:pt x="0" y="27546"/>
                  </a:lnTo>
                  <a:lnTo>
                    <a:pt x="939" y="28943"/>
                  </a:lnTo>
                  <a:lnTo>
                    <a:pt x="1168" y="28473"/>
                  </a:lnTo>
                  <a:lnTo>
                    <a:pt x="1866" y="28003"/>
                  </a:lnTo>
                  <a:lnTo>
                    <a:pt x="1866" y="27076"/>
                  </a:lnTo>
                  <a:close/>
                </a:path>
                <a:path w="4624070" h="30479">
                  <a:moveTo>
                    <a:pt x="103847" y="23571"/>
                  </a:moveTo>
                  <a:lnTo>
                    <a:pt x="103378" y="23101"/>
                  </a:lnTo>
                  <a:lnTo>
                    <a:pt x="102920" y="22872"/>
                  </a:lnTo>
                  <a:lnTo>
                    <a:pt x="102679" y="22402"/>
                  </a:lnTo>
                  <a:lnTo>
                    <a:pt x="102450" y="23101"/>
                  </a:lnTo>
                  <a:lnTo>
                    <a:pt x="101981" y="23812"/>
                  </a:lnTo>
                  <a:lnTo>
                    <a:pt x="101752" y="24511"/>
                  </a:lnTo>
                  <a:lnTo>
                    <a:pt x="101511" y="24968"/>
                  </a:lnTo>
                  <a:lnTo>
                    <a:pt x="102209" y="25209"/>
                  </a:lnTo>
                  <a:lnTo>
                    <a:pt x="102679" y="25679"/>
                  </a:lnTo>
                  <a:lnTo>
                    <a:pt x="103149" y="24968"/>
                  </a:lnTo>
                  <a:lnTo>
                    <a:pt x="103378" y="24269"/>
                  </a:lnTo>
                  <a:lnTo>
                    <a:pt x="103847" y="23571"/>
                  </a:lnTo>
                  <a:close/>
                </a:path>
                <a:path w="4624070" h="30479">
                  <a:moveTo>
                    <a:pt x="225894" y="16802"/>
                  </a:moveTo>
                  <a:lnTo>
                    <a:pt x="225196" y="14236"/>
                  </a:lnTo>
                  <a:lnTo>
                    <a:pt x="225425" y="11671"/>
                  </a:lnTo>
                  <a:lnTo>
                    <a:pt x="222631" y="14008"/>
                  </a:lnTo>
                  <a:lnTo>
                    <a:pt x="223329" y="14706"/>
                  </a:lnTo>
                  <a:lnTo>
                    <a:pt x="224269" y="15405"/>
                  </a:lnTo>
                  <a:lnTo>
                    <a:pt x="225894" y="16802"/>
                  </a:lnTo>
                  <a:close/>
                </a:path>
                <a:path w="4624070" h="30479">
                  <a:moveTo>
                    <a:pt x="277469" y="26377"/>
                  </a:moveTo>
                  <a:lnTo>
                    <a:pt x="276771" y="26136"/>
                  </a:lnTo>
                  <a:lnTo>
                    <a:pt x="276301" y="25679"/>
                  </a:lnTo>
                  <a:lnTo>
                    <a:pt x="275831" y="26377"/>
                  </a:lnTo>
                  <a:lnTo>
                    <a:pt x="275602" y="27076"/>
                  </a:lnTo>
                  <a:lnTo>
                    <a:pt x="275132" y="27774"/>
                  </a:lnTo>
                  <a:lnTo>
                    <a:pt x="276301" y="28943"/>
                  </a:lnTo>
                  <a:lnTo>
                    <a:pt x="276542" y="28244"/>
                  </a:lnTo>
                  <a:lnTo>
                    <a:pt x="276999" y="27546"/>
                  </a:lnTo>
                  <a:lnTo>
                    <a:pt x="277241" y="26835"/>
                  </a:lnTo>
                  <a:lnTo>
                    <a:pt x="277469" y="26377"/>
                  </a:lnTo>
                  <a:close/>
                </a:path>
                <a:path w="4624070" h="30479">
                  <a:moveTo>
                    <a:pt x="343039" y="26377"/>
                  </a:moveTo>
                  <a:lnTo>
                    <a:pt x="342341" y="26136"/>
                  </a:lnTo>
                  <a:lnTo>
                    <a:pt x="341884" y="25679"/>
                  </a:lnTo>
                  <a:lnTo>
                    <a:pt x="341414" y="26377"/>
                  </a:lnTo>
                  <a:lnTo>
                    <a:pt x="341172" y="27076"/>
                  </a:lnTo>
                  <a:lnTo>
                    <a:pt x="340715" y="27774"/>
                  </a:lnTo>
                  <a:lnTo>
                    <a:pt x="341884" y="28943"/>
                  </a:lnTo>
                  <a:lnTo>
                    <a:pt x="342112" y="28244"/>
                  </a:lnTo>
                  <a:lnTo>
                    <a:pt x="342582" y="27546"/>
                  </a:lnTo>
                  <a:lnTo>
                    <a:pt x="342811" y="26835"/>
                  </a:lnTo>
                  <a:lnTo>
                    <a:pt x="343039" y="26377"/>
                  </a:lnTo>
                  <a:close/>
                </a:path>
                <a:path w="4624070" h="30479">
                  <a:moveTo>
                    <a:pt x="402551" y="23342"/>
                  </a:moveTo>
                  <a:lnTo>
                    <a:pt x="401624" y="22402"/>
                  </a:lnTo>
                  <a:lnTo>
                    <a:pt x="399288" y="22402"/>
                  </a:lnTo>
                  <a:lnTo>
                    <a:pt x="399288" y="24739"/>
                  </a:lnTo>
                  <a:lnTo>
                    <a:pt x="400215" y="25679"/>
                  </a:lnTo>
                  <a:lnTo>
                    <a:pt x="402551" y="25679"/>
                  </a:lnTo>
                  <a:lnTo>
                    <a:pt x="402551" y="23342"/>
                  </a:lnTo>
                  <a:close/>
                </a:path>
                <a:path w="4624070" h="30479">
                  <a:moveTo>
                    <a:pt x="405815" y="26606"/>
                  </a:moveTo>
                  <a:lnTo>
                    <a:pt x="404888" y="25679"/>
                  </a:lnTo>
                  <a:lnTo>
                    <a:pt x="402551" y="25679"/>
                  </a:lnTo>
                  <a:lnTo>
                    <a:pt x="402551" y="28003"/>
                  </a:lnTo>
                  <a:lnTo>
                    <a:pt x="403491" y="28943"/>
                  </a:lnTo>
                  <a:lnTo>
                    <a:pt x="405815" y="28943"/>
                  </a:lnTo>
                  <a:lnTo>
                    <a:pt x="405815" y="26606"/>
                  </a:lnTo>
                  <a:close/>
                </a:path>
                <a:path w="4624070" h="30479">
                  <a:moveTo>
                    <a:pt x="428688" y="10972"/>
                  </a:moveTo>
                  <a:lnTo>
                    <a:pt x="427990" y="10502"/>
                  </a:lnTo>
                  <a:lnTo>
                    <a:pt x="427291" y="10274"/>
                  </a:lnTo>
                  <a:lnTo>
                    <a:pt x="426593" y="9804"/>
                  </a:lnTo>
                  <a:lnTo>
                    <a:pt x="425424" y="10972"/>
                  </a:lnTo>
                  <a:lnTo>
                    <a:pt x="426123" y="11201"/>
                  </a:lnTo>
                  <a:lnTo>
                    <a:pt x="426821" y="11671"/>
                  </a:lnTo>
                  <a:lnTo>
                    <a:pt x="427520" y="11899"/>
                  </a:lnTo>
                  <a:lnTo>
                    <a:pt x="427990" y="12141"/>
                  </a:lnTo>
                  <a:lnTo>
                    <a:pt x="428218" y="11442"/>
                  </a:lnTo>
                  <a:lnTo>
                    <a:pt x="428688" y="10972"/>
                  </a:lnTo>
                  <a:close/>
                </a:path>
                <a:path w="4624070" h="30479">
                  <a:moveTo>
                    <a:pt x="494030" y="17741"/>
                  </a:moveTo>
                  <a:lnTo>
                    <a:pt x="493331" y="17043"/>
                  </a:lnTo>
                  <a:lnTo>
                    <a:pt x="492391" y="16344"/>
                  </a:lnTo>
                  <a:lnTo>
                    <a:pt x="491007" y="15163"/>
                  </a:lnTo>
                  <a:lnTo>
                    <a:pt x="490766" y="14236"/>
                  </a:lnTo>
                  <a:lnTo>
                    <a:pt x="490994" y="11671"/>
                  </a:lnTo>
                  <a:lnTo>
                    <a:pt x="488200" y="14008"/>
                  </a:lnTo>
                  <a:lnTo>
                    <a:pt x="488899" y="14706"/>
                  </a:lnTo>
                  <a:lnTo>
                    <a:pt x="489826" y="15405"/>
                  </a:lnTo>
                  <a:lnTo>
                    <a:pt x="491210" y="16598"/>
                  </a:lnTo>
                  <a:lnTo>
                    <a:pt x="491464" y="17500"/>
                  </a:lnTo>
                  <a:lnTo>
                    <a:pt x="491236" y="20078"/>
                  </a:lnTo>
                  <a:lnTo>
                    <a:pt x="494030" y="17741"/>
                  </a:lnTo>
                  <a:close/>
                </a:path>
                <a:path w="4624070" h="30479">
                  <a:moveTo>
                    <a:pt x="543039" y="23571"/>
                  </a:moveTo>
                  <a:lnTo>
                    <a:pt x="542569" y="23101"/>
                  </a:lnTo>
                  <a:lnTo>
                    <a:pt x="542099" y="22872"/>
                  </a:lnTo>
                  <a:lnTo>
                    <a:pt x="541870" y="22402"/>
                  </a:lnTo>
                  <a:lnTo>
                    <a:pt x="541642" y="23101"/>
                  </a:lnTo>
                  <a:lnTo>
                    <a:pt x="541172" y="23812"/>
                  </a:lnTo>
                  <a:lnTo>
                    <a:pt x="540931" y="24511"/>
                  </a:lnTo>
                  <a:lnTo>
                    <a:pt x="540702" y="24968"/>
                  </a:lnTo>
                  <a:lnTo>
                    <a:pt x="541401" y="25209"/>
                  </a:lnTo>
                  <a:lnTo>
                    <a:pt x="541870" y="25679"/>
                  </a:lnTo>
                  <a:lnTo>
                    <a:pt x="542340" y="24968"/>
                  </a:lnTo>
                  <a:lnTo>
                    <a:pt x="542569" y="24269"/>
                  </a:lnTo>
                  <a:lnTo>
                    <a:pt x="543039" y="23571"/>
                  </a:lnTo>
                  <a:close/>
                </a:path>
                <a:path w="4624070" h="30479">
                  <a:moveTo>
                    <a:pt x="553300" y="14236"/>
                  </a:moveTo>
                  <a:lnTo>
                    <a:pt x="552132" y="13068"/>
                  </a:lnTo>
                  <a:lnTo>
                    <a:pt x="551434" y="13538"/>
                  </a:lnTo>
                  <a:lnTo>
                    <a:pt x="550735" y="13766"/>
                  </a:lnTo>
                  <a:lnTo>
                    <a:pt x="550037" y="14236"/>
                  </a:lnTo>
                  <a:lnTo>
                    <a:pt x="550506" y="14478"/>
                  </a:lnTo>
                  <a:lnTo>
                    <a:pt x="550976" y="15176"/>
                  </a:lnTo>
                  <a:lnTo>
                    <a:pt x="551903" y="15176"/>
                  </a:lnTo>
                  <a:lnTo>
                    <a:pt x="553300" y="14236"/>
                  </a:lnTo>
                  <a:close/>
                </a:path>
                <a:path w="4624070" h="30479">
                  <a:moveTo>
                    <a:pt x="566839" y="20078"/>
                  </a:moveTo>
                  <a:lnTo>
                    <a:pt x="566140" y="17500"/>
                  </a:lnTo>
                  <a:lnTo>
                    <a:pt x="566369" y="14935"/>
                  </a:lnTo>
                  <a:lnTo>
                    <a:pt x="563575" y="17272"/>
                  </a:lnTo>
                  <a:lnTo>
                    <a:pt x="564273" y="17970"/>
                  </a:lnTo>
                  <a:lnTo>
                    <a:pt x="565200" y="18669"/>
                  </a:lnTo>
                  <a:lnTo>
                    <a:pt x="566839" y="20078"/>
                  </a:lnTo>
                  <a:close/>
                </a:path>
                <a:path w="4624070" h="30479">
                  <a:moveTo>
                    <a:pt x="615607" y="10972"/>
                  </a:moveTo>
                  <a:lnTo>
                    <a:pt x="614451" y="9804"/>
                  </a:lnTo>
                  <a:lnTo>
                    <a:pt x="613740" y="10033"/>
                  </a:lnTo>
                  <a:lnTo>
                    <a:pt x="612343" y="10972"/>
                  </a:lnTo>
                  <a:lnTo>
                    <a:pt x="612813" y="11201"/>
                  </a:lnTo>
                  <a:lnTo>
                    <a:pt x="613283" y="11899"/>
                  </a:lnTo>
                  <a:lnTo>
                    <a:pt x="614210" y="11899"/>
                  </a:lnTo>
                  <a:lnTo>
                    <a:pt x="615607" y="10972"/>
                  </a:lnTo>
                  <a:close/>
                </a:path>
                <a:path w="4624070" h="30479">
                  <a:moveTo>
                    <a:pt x="634746" y="26835"/>
                  </a:moveTo>
                  <a:lnTo>
                    <a:pt x="633577" y="25679"/>
                  </a:lnTo>
                  <a:lnTo>
                    <a:pt x="633349" y="26377"/>
                  </a:lnTo>
                  <a:lnTo>
                    <a:pt x="632879" y="27076"/>
                  </a:lnTo>
                  <a:lnTo>
                    <a:pt x="632650" y="27774"/>
                  </a:lnTo>
                  <a:lnTo>
                    <a:pt x="632409" y="28244"/>
                  </a:lnTo>
                  <a:lnTo>
                    <a:pt x="633120" y="28473"/>
                  </a:lnTo>
                  <a:lnTo>
                    <a:pt x="633577" y="28943"/>
                  </a:lnTo>
                  <a:lnTo>
                    <a:pt x="634047" y="28244"/>
                  </a:lnTo>
                  <a:lnTo>
                    <a:pt x="634276" y="27546"/>
                  </a:lnTo>
                  <a:lnTo>
                    <a:pt x="634746" y="26835"/>
                  </a:lnTo>
                  <a:close/>
                </a:path>
                <a:path w="4624070" h="30479">
                  <a:moveTo>
                    <a:pt x="651078" y="20307"/>
                  </a:moveTo>
                  <a:lnTo>
                    <a:pt x="649922" y="19138"/>
                  </a:lnTo>
                  <a:lnTo>
                    <a:pt x="649681" y="19837"/>
                  </a:lnTo>
                  <a:lnTo>
                    <a:pt x="649211" y="20535"/>
                  </a:lnTo>
                  <a:lnTo>
                    <a:pt x="648982" y="21234"/>
                  </a:lnTo>
                  <a:lnTo>
                    <a:pt x="648754" y="21704"/>
                  </a:lnTo>
                  <a:lnTo>
                    <a:pt x="649452" y="21945"/>
                  </a:lnTo>
                  <a:lnTo>
                    <a:pt x="649922" y="22402"/>
                  </a:lnTo>
                  <a:lnTo>
                    <a:pt x="650379" y="21704"/>
                  </a:lnTo>
                  <a:lnTo>
                    <a:pt x="650621" y="21005"/>
                  </a:lnTo>
                  <a:lnTo>
                    <a:pt x="651078" y="20307"/>
                  </a:lnTo>
                  <a:close/>
                </a:path>
                <a:path w="4624070" h="30479">
                  <a:moveTo>
                    <a:pt x="671385" y="24041"/>
                  </a:moveTo>
                  <a:lnTo>
                    <a:pt x="670687" y="23571"/>
                  </a:lnTo>
                  <a:lnTo>
                    <a:pt x="669988" y="23342"/>
                  </a:lnTo>
                  <a:lnTo>
                    <a:pt x="669290" y="22872"/>
                  </a:lnTo>
                  <a:lnTo>
                    <a:pt x="668820" y="23342"/>
                  </a:lnTo>
                  <a:lnTo>
                    <a:pt x="668350" y="23571"/>
                  </a:lnTo>
                  <a:lnTo>
                    <a:pt x="668121" y="24041"/>
                  </a:lnTo>
                  <a:lnTo>
                    <a:pt x="668820" y="24269"/>
                  </a:lnTo>
                  <a:lnTo>
                    <a:pt x="669518" y="24739"/>
                  </a:lnTo>
                  <a:lnTo>
                    <a:pt x="670217" y="24968"/>
                  </a:lnTo>
                  <a:lnTo>
                    <a:pt x="670687" y="25209"/>
                  </a:lnTo>
                  <a:lnTo>
                    <a:pt x="670915" y="24511"/>
                  </a:lnTo>
                  <a:lnTo>
                    <a:pt x="671385" y="24041"/>
                  </a:lnTo>
                  <a:close/>
                </a:path>
                <a:path w="4624070" h="30479">
                  <a:moveTo>
                    <a:pt x="690994" y="27305"/>
                  </a:moveTo>
                  <a:lnTo>
                    <a:pt x="690283" y="27076"/>
                  </a:lnTo>
                  <a:lnTo>
                    <a:pt x="689584" y="26606"/>
                  </a:lnTo>
                  <a:lnTo>
                    <a:pt x="688886" y="26377"/>
                  </a:lnTo>
                  <a:lnTo>
                    <a:pt x="688416" y="26136"/>
                  </a:lnTo>
                  <a:lnTo>
                    <a:pt x="688187" y="26835"/>
                  </a:lnTo>
                  <a:lnTo>
                    <a:pt x="687717" y="27305"/>
                  </a:lnTo>
                  <a:lnTo>
                    <a:pt x="688416" y="27774"/>
                  </a:lnTo>
                  <a:lnTo>
                    <a:pt x="689127" y="28003"/>
                  </a:lnTo>
                  <a:lnTo>
                    <a:pt x="689825" y="28473"/>
                  </a:lnTo>
                  <a:lnTo>
                    <a:pt x="690994" y="27305"/>
                  </a:lnTo>
                  <a:close/>
                </a:path>
                <a:path w="4624070" h="30479">
                  <a:moveTo>
                    <a:pt x="786434" y="7010"/>
                  </a:moveTo>
                  <a:lnTo>
                    <a:pt x="785736" y="4432"/>
                  </a:lnTo>
                  <a:lnTo>
                    <a:pt x="785964" y="1866"/>
                  </a:lnTo>
                  <a:lnTo>
                    <a:pt x="783170" y="4203"/>
                  </a:lnTo>
                  <a:lnTo>
                    <a:pt x="783869" y="4902"/>
                  </a:lnTo>
                  <a:lnTo>
                    <a:pt x="784796" y="5600"/>
                  </a:lnTo>
                  <a:lnTo>
                    <a:pt x="786434" y="7010"/>
                  </a:lnTo>
                  <a:close/>
                </a:path>
                <a:path w="4624070" h="30479">
                  <a:moveTo>
                    <a:pt x="798563" y="26835"/>
                  </a:moveTo>
                  <a:lnTo>
                    <a:pt x="797394" y="25679"/>
                  </a:lnTo>
                  <a:lnTo>
                    <a:pt x="797166" y="26377"/>
                  </a:lnTo>
                  <a:lnTo>
                    <a:pt x="796696" y="27076"/>
                  </a:lnTo>
                  <a:lnTo>
                    <a:pt x="796467" y="27774"/>
                  </a:lnTo>
                  <a:lnTo>
                    <a:pt x="796239" y="28244"/>
                  </a:lnTo>
                  <a:lnTo>
                    <a:pt x="796937" y="28473"/>
                  </a:lnTo>
                  <a:lnTo>
                    <a:pt x="797394" y="28943"/>
                  </a:lnTo>
                  <a:lnTo>
                    <a:pt x="797864" y="28244"/>
                  </a:lnTo>
                  <a:lnTo>
                    <a:pt x="798106" y="27546"/>
                  </a:lnTo>
                  <a:lnTo>
                    <a:pt x="798563" y="26835"/>
                  </a:lnTo>
                  <a:close/>
                </a:path>
                <a:path w="4624070" h="30479">
                  <a:moveTo>
                    <a:pt x="828675" y="24041"/>
                  </a:moveTo>
                  <a:lnTo>
                    <a:pt x="828205" y="23571"/>
                  </a:lnTo>
                  <a:lnTo>
                    <a:pt x="827735" y="22872"/>
                  </a:lnTo>
                  <a:lnTo>
                    <a:pt x="827506" y="23101"/>
                  </a:lnTo>
                  <a:lnTo>
                    <a:pt x="826808" y="23101"/>
                  </a:lnTo>
                  <a:lnTo>
                    <a:pt x="825398" y="24041"/>
                  </a:lnTo>
                  <a:lnTo>
                    <a:pt x="825868" y="24269"/>
                  </a:lnTo>
                  <a:lnTo>
                    <a:pt x="826338" y="24968"/>
                  </a:lnTo>
                  <a:lnTo>
                    <a:pt x="827265" y="24968"/>
                  </a:lnTo>
                  <a:lnTo>
                    <a:pt x="828675" y="24041"/>
                  </a:lnTo>
                  <a:close/>
                </a:path>
                <a:path w="4624070" h="30479">
                  <a:moveTo>
                    <a:pt x="926211" y="23812"/>
                  </a:moveTo>
                  <a:lnTo>
                    <a:pt x="925283" y="22402"/>
                  </a:lnTo>
                  <a:lnTo>
                    <a:pt x="924115" y="23571"/>
                  </a:lnTo>
                  <a:lnTo>
                    <a:pt x="924585" y="24269"/>
                  </a:lnTo>
                  <a:lnTo>
                    <a:pt x="924814" y="24968"/>
                  </a:lnTo>
                  <a:lnTo>
                    <a:pt x="925283" y="25679"/>
                  </a:lnTo>
                  <a:lnTo>
                    <a:pt x="925512" y="25209"/>
                  </a:lnTo>
                  <a:lnTo>
                    <a:pt x="926211" y="24739"/>
                  </a:lnTo>
                  <a:lnTo>
                    <a:pt x="926211" y="23812"/>
                  </a:lnTo>
                  <a:close/>
                </a:path>
                <a:path w="4624070" h="30479">
                  <a:moveTo>
                    <a:pt x="936713" y="7708"/>
                  </a:moveTo>
                  <a:lnTo>
                    <a:pt x="936015" y="7467"/>
                  </a:lnTo>
                  <a:lnTo>
                    <a:pt x="935316" y="7010"/>
                  </a:lnTo>
                  <a:lnTo>
                    <a:pt x="934618" y="6769"/>
                  </a:lnTo>
                  <a:lnTo>
                    <a:pt x="934148" y="6540"/>
                  </a:lnTo>
                  <a:lnTo>
                    <a:pt x="933919" y="7239"/>
                  </a:lnTo>
                  <a:lnTo>
                    <a:pt x="933450" y="7708"/>
                  </a:lnTo>
                  <a:lnTo>
                    <a:pt x="934148" y="8166"/>
                  </a:lnTo>
                  <a:lnTo>
                    <a:pt x="934847" y="8407"/>
                  </a:lnTo>
                  <a:lnTo>
                    <a:pt x="935558" y="8877"/>
                  </a:lnTo>
                  <a:lnTo>
                    <a:pt x="936713" y="7708"/>
                  </a:lnTo>
                  <a:close/>
                </a:path>
                <a:path w="4624070" h="30479">
                  <a:moveTo>
                    <a:pt x="1014895" y="26377"/>
                  </a:moveTo>
                  <a:lnTo>
                    <a:pt x="1014196" y="26136"/>
                  </a:lnTo>
                  <a:lnTo>
                    <a:pt x="1013726" y="25679"/>
                  </a:lnTo>
                  <a:lnTo>
                    <a:pt x="1013256" y="26377"/>
                  </a:lnTo>
                  <a:lnTo>
                    <a:pt x="1013028" y="27076"/>
                  </a:lnTo>
                  <a:lnTo>
                    <a:pt x="1012558" y="27774"/>
                  </a:lnTo>
                  <a:lnTo>
                    <a:pt x="1013726" y="28943"/>
                  </a:lnTo>
                  <a:lnTo>
                    <a:pt x="1013968" y="28244"/>
                  </a:lnTo>
                  <a:lnTo>
                    <a:pt x="1014425" y="27546"/>
                  </a:lnTo>
                  <a:lnTo>
                    <a:pt x="1014666" y="26835"/>
                  </a:lnTo>
                  <a:lnTo>
                    <a:pt x="1014895" y="26377"/>
                  </a:lnTo>
                  <a:close/>
                </a:path>
                <a:path w="4624070" h="30479">
                  <a:moveTo>
                    <a:pt x="1106843" y="24269"/>
                  </a:moveTo>
                  <a:lnTo>
                    <a:pt x="1106144" y="23571"/>
                  </a:lnTo>
                  <a:lnTo>
                    <a:pt x="1105204" y="22872"/>
                  </a:lnTo>
                  <a:lnTo>
                    <a:pt x="1103820" y="21691"/>
                  </a:lnTo>
                  <a:lnTo>
                    <a:pt x="1103579" y="20777"/>
                  </a:lnTo>
                  <a:lnTo>
                    <a:pt x="1103807" y="18211"/>
                  </a:lnTo>
                  <a:lnTo>
                    <a:pt x="1101001" y="20535"/>
                  </a:lnTo>
                  <a:lnTo>
                    <a:pt x="1101699" y="21234"/>
                  </a:lnTo>
                  <a:lnTo>
                    <a:pt x="1102639" y="21945"/>
                  </a:lnTo>
                  <a:lnTo>
                    <a:pt x="1104023" y="23139"/>
                  </a:lnTo>
                  <a:lnTo>
                    <a:pt x="1104277" y="24041"/>
                  </a:lnTo>
                  <a:lnTo>
                    <a:pt x="1104036" y="26606"/>
                  </a:lnTo>
                  <a:lnTo>
                    <a:pt x="1106843" y="24269"/>
                  </a:lnTo>
                  <a:close/>
                </a:path>
                <a:path w="4624070" h="30479">
                  <a:moveTo>
                    <a:pt x="1254785" y="27305"/>
                  </a:moveTo>
                  <a:lnTo>
                    <a:pt x="1253629" y="26136"/>
                  </a:lnTo>
                  <a:lnTo>
                    <a:pt x="1252918" y="26606"/>
                  </a:lnTo>
                  <a:lnTo>
                    <a:pt x="1252220" y="26835"/>
                  </a:lnTo>
                  <a:lnTo>
                    <a:pt x="1251521" y="27305"/>
                  </a:lnTo>
                  <a:lnTo>
                    <a:pt x="1251991" y="27546"/>
                  </a:lnTo>
                  <a:lnTo>
                    <a:pt x="1252461" y="28244"/>
                  </a:lnTo>
                  <a:lnTo>
                    <a:pt x="1253388" y="28244"/>
                  </a:lnTo>
                  <a:lnTo>
                    <a:pt x="1254785" y="27305"/>
                  </a:lnTo>
                  <a:close/>
                </a:path>
                <a:path w="4624070" h="30479">
                  <a:moveTo>
                    <a:pt x="1359103" y="7239"/>
                  </a:moveTo>
                  <a:lnTo>
                    <a:pt x="1358633" y="6769"/>
                  </a:lnTo>
                  <a:lnTo>
                    <a:pt x="1358404" y="6299"/>
                  </a:lnTo>
                  <a:lnTo>
                    <a:pt x="1357934" y="6070"/>
                  </a:lnTo>
                  <a:lnTo>
                    <a:pt x="1357706" y="6769"/>
                  </a:lnTo>
                  <a:lnTo>
                    <a:pt x="1357236" y="7467"/>
                  </a:lnTo>
                  <a:lnTo>
                    <a:pt x="1357007" y="8166"/>
                  </a:lnTo>
                  <a:lnTo>
                    <a:pt x="1356766" y="8636"/>
                  </a:lnTo>
                  <a:lnTo>
                    <a:pt x="1357464" y="8877"/>
                  </a:lnTo>
                  <a:lnTo>
                    <a:pt x="1357934" y="9334"/>
                  </a:lnTo>
                  <a:lnTo>
                    <a:pt x="1358404" y="8636"/>
                  </a:lnTo>
                  <a:lnTo>
                    <a:pt x="1358633" y="7937"/>
                  </a:lnTo>
                  <a:lnTo>
                    <a:pt x="1359103" y="7239"/>
                  </a:lnTo>
                  <a:close/>
                </a:path>
                <a:path w="4624070" h="30479">
                  <a:moveTo>
                    <a:pt x="1490014" y="20535"/>
                  </a:moveTo>
                  <a:lnTo>
                    <a:pt x="1489087" y="19138"/>
                  </a:lnTo>
                  <a:lnTo>
                    <a:pt x="1488617" y="19608"/>
                  </a:lnTo>
                  <a:lnTo>
                    <a:pt x="1487919" y="19837"/>
                  </a:lnTo>
                  <a:lnTo>
                    <a:pt x="1488147" y="20307"/>
                  </a:lnTo>
                  <a:lnTo>
                    <a:pt x="1488147" y="21005"/>
                  </a:lnTo>
                  <a:lnTo>
                    <a:pt x="1489087" y="22402"/>
                  </a:lnTo>
                  <a:lnTo>
                    <a:pt x="1489316" y="21945"/>
                  </a:lnTo>
                  <a:lnTo>
                    <a:pt x="1490014" y="21475"/>
                  </a:lnTo>
                  <a:lnTo>
                    <a:pt x="1490014" y="20535"/>
                  </a:lnTo>
                  <a:close/>
                </a:path>
                <a:path w="4624070" h="30479">
                  <a:moveTo>
                    <a:pt x="1520596" y="23342"/>
                  </a:moveTo>
                  <a:lnTo>
                    <a:pt x="1519885" y="20777"/>
                  </a:lnTo>
                  <a:lnTo>
                    <a:pt x="1520126" y="18211"/>
                  </a:lnTo>
                  <a:lnTo>
                    <a:pt x="1517319" y="20535"/>
                  </a:lnTo>
                  <a:lnTo>
                    <a:pt x="1518018" y="21234"/>
                  </a:lnTo>
                  <a:lnTo>
                    <a:pt x="1518958" y="21945"/>
                  </a:lnTo>
                  <a:lnTo>
                    <a:pt x="1520596" y="23342"/>
                  </a:lnTo>
                  <a:close/>
                </a:path>
                <a:path w="4624070" h="30479">
                  <a:moveTo>
                    <a:pt x="1555826" y="17043"/>
                  </a:moveTo>
                  <a:lnTo>
                    <a:pt x="1554657" y="15875"/>
                  </a:lnTo>
                  <a:lnTo>
                    <a:pt x="1554429" y="16573"/>
                  </a:lnTo>
                  <a:lnTo>
                    <a:pt x="1553959" y="17272"/>
                  </a:lnTo>
                  <a:lnTo>
                    <a:pt x="1553730" y="17970"/>
                  </a:lnTo>
                  <a:lnTo>
                    <a:pt x="1553489" y="18440"/>
                  </a:lnTo>
                  <a:lnTo>
                    <a:pt x="1554200" y="18669"/>
                  </a:lnTo>
                  <a:lnTo>
                    <a:pt x="1554657" y="19138"/>
                  </a:lnTo>
                  <a:lnTo>
                    <a:pt x="1555127" y="18440"/>
                  </a:lnTo>
                  <a:lnTo>
                    <a:pt x="1555356" y="17741"/>
                  </a:lnTo>
                  <a:lnTo>
                    <a:pt x="1555826" y="17043"/>
                  </a:lnTo>
                  <a:close/>
                </a:path>
                <a:path w="4624070" h="30479">
                  <a:moveTo>
                    <a:pt x="1680210" y="24511"/>
                  </a:moveTo>
                  <a:lnTo>
                    <a:pt x="1679981" y="23812"/>
                  </a:lnTo>
                  <a:lnTo>
                    <a:pt x="1679041" y="22402"/>
                  </a:lnTo>
                  <a:lnTo>
                    <a:pt x="1678813" y="22872"/>
                  </a:lnTo>
                  <a:lnTo>
                    <a:pt x="1678114" y="23342"/>
                  </a:lnTo>
                  <a:lnTo>
                    <a:pt x="1678114" y="24269"/>
                  </a:lnTo>
                  <a:lnTo>
                    <a:pt x="1679041" y="25679"/>
                  </a:lnTo>
                  <a:lnTo>
                    <a:pt x="1680210" y="24511"/>
                  </a:lnTo>
                  <a:close/>
                </a:path>
                <a:path w="4624070" h="30479">
                  <a:moveTo>
                    <a:pt x="1768652" y="27076"/>
                  </a:moveTo>
                  <a:lnTo>
                    <a:pt x="1767725" y="25679"/>
                  </a:lnTo>
                  <a:lnTo>
                    <a:pt x="1766557" y="26835"/>
                  </a:lnTo>
                  <a:lnTo>
                    <a:pt x="1766785" y="27546"/>
                  </a:lnTo>
                  <a:lnTo>
                    <a:pt x="1767725" y="28943"/>
                  </a:lnTo>
                  <a:lnTo>
                    <a:pt x="1767954" y="28473"/>
                  </a:lnTo>
                  <a:lnTo>
                    <a:pt x="1768652" y="28003"/>
                  </a:lnTo>
                  <a:lnTo>
                    <a:pt x="1768652" y="27076"/>
                  </a:lnTo>
                  <a:close/>
                </a:path>
                <a:path w="4624070" h="30479">
                  <a:moveTo>
                    <a:pt x="1828165" y="24041"/>
                  </a:moveTo>
                  <a:lnTo>
                    <a:pt x="1826996" y="22872"/>
                  </a:lnTo>
                  <a:lnTo>
                    <a:pt x="1826526" y="23342"/>
                  </a:lnTo>
                  <a:lnTo>
                    <a:pt x="1825599" y="23571"/>
                  </a:lnTo>
                  <a:lnTo>
                    <a:pt x="1824901" y="24041"/>
                  </a:lnTo>
                  <a:lnTo>
                    <a:pt x="1825358" y="24269"/>
                  </a:lnTo>
                  <a:lnTo>
                    <a:pt x="1825828" y="24968"/>
                  </a:lnTo>
                  <a:lnTo>
                    <a:pt x="1826768" y="24968"/>
                  </a:lnTo>
                  <a:lnTo>
                    <a:pt x="1828165" y="24041"/>
                  </a:lnTo>
                  <a:close/>
                </a:path>
                <a:path w="4624070" h="30479">
                  <a:moveTo>
                    <a:pt x="1857794" y="27305"/>
                  </a:moveTo>
                  <a:lnTo>
                    <a:pt x="1857095" y="27076"/>
                  </a:lnTo>
                  <a:lnTo>
                    <a:pt x="1856397" y="26606"/>
                  </a:lnTo>
                  <a:lnTo>
                    <a:pt x="1855698" y="26377"/>
                  </a:lnTo>
                  <a:lnTo>
                    <a:pt x="1855228" y="26136"/>
                  </a:lnTo>
                  <a:lnTo>
                    <a:pt x="1855000" y="26835"/>
                  </a:lnTo>
                  <a:lnTo>
                    <a:pt x="1854530" y="27305"/>
                  </a:lnTo>
                  <a:lnTo>
                    <a:pt x="1855228" y="27774"/>
                  </a:lnTo>
                  <a:lnTo>
                    <a:pt x="1855927" y="28003"/>
                  </a:lnTo>
                  <a:lnTo>
                    <a:pt x="1856638" y="28473"/>
                  </a:lnTo>
                  <a:lnTo>
                    <a:pt x="1857794" y="27305"/>
                  </a:lnTo>
                  <a:close/>
                </a:path>
                <a:path w="4624070" h="30479">
                  <a:moveTo>
                    <a:pt x="1919401" y="7467"/>
                  </a:moveTo>
                  <a:lnTo>
                    <a:pt x="1918474" y="6070"/>
                  </a:lnTo>
                  <a:lnTo>
                    <a:pt x="1918004" y="6299"/>
                  </a:lnTo>
                  <a:lnTo>
                    <a:pt x="1917306" y="6769"/>
                  </a:lnTo>
                  <a:lnTo>
                    <a:pt x="1917534" y="7239"/>
                  </a:lnTo>
                  <a:lnTo>
                    <a:pt x="1917534" y="7937"/>
                  </a:lnTo>
                  <a:lnTo>
                    <a:pt x="1918474" y="9334"/>
                  </a:lnTo>
                  <a:lnTo>
                    <a:pt x="1918703" y="8877"/>
                  </a:lnTo>
                  <a:lnTo>
                    <a:pt x="1919401" y="8407"/>
                  </a:lnTo>
                  <a:lnTo>
                    <a:pt x="1919401" y="7467"/>
                  </a:lnTo>
                  <a:close/>
                </a:path>
                <a:path w="4624070" h="30479">
                  <a:moveTo>
                    <a:pt x="1929206" y="7467"/>
                  </a:moveTo>
                  <a:lnTo>
                    <a:pt x="1928279" y="6070"/>
                  </a:lnTo>
                  <a:lnTo>
                    <a:pt x="1927809" y="6299"/>
                  </a:lnTo>
                  <a:lnTo>
                    <a:pt x="1927110" y="6769"/>
                  </a:lnTo>
                  <a:lnTo>
                    <a:pt x="1927339" y="7239"/>
                  </a:lnTo>
                  <a:lnTo>
                    <a:pt x="1927339" y="7937"/>
                  </a:lnTo>
                  <a:lnTo>
                    <a:pt x="1928279" y="9334"/>
                  </a:lnTo>
                  <a:lnTo>
                    <a:pt x="1928507" y="8877"/>
                  </a:lnTo>
                  <a:lnTo>
                    <a:pt x="1929206" y="8407"/>
                  </a:lnTo>
                  <a:lnTo>
                    <a:pt x="1929206" y="7467"/>
                  </a:lnTo>
                  <a:close/>
                </a:path>
                <a:path w="4624070" h="30479">
                  <a:moveTo>
                    <a:pt x="1975180" y="6769"/>
                  </a:moveTo>
                  <a:lnTo>
                    <a:pt x="1974481" y="6540"/>
                  </a:lnTo>
                  <a:lnTo>
                    <a:pt x="1974011" y="6070"/>
                  </a:lnTo>
                  <a:lnTo>
                    <a:pt x="1973541" y="6769"/>
                  </a:lnTo>
                  <a:lnTo>
                    <a:pt x="1973313" y="7467"/>
                  </a:lnTo>
                  <a:lnTo>
                    <a:pt x="1972843" y="8166"/>
                  </a:lnTo>
                  <a:lnTo>
                    <a:pt x="1973313" y="8636"/>
                  </a:lnTo>
                  <a:lnTo>
                    <a:pt x="1973783" y="8877"/>
                  </a:lnTo>
                  <a:lnTo>
                    <a:pt x="1974011" y="9334"/>
                  </a:lnTo>
                  <a:lnTo>
                    <a:pt x="1974253" y="8636"/>
                  </a:lnTo>
                  <a:lnTo>
                    <a:pt x="1974710" y="7937"/>
                  </a:lnTo>
                  <a:lnTo>
                    <a:pt x="1974951" y="7239"/>
                  </a:lnTo>
                  <a:lnTo>
                    <a:pt x="1975180" y="6769"/>
                  </a:lnTo>
                  <a:close/>
                </a:path>
                <a:path w="4624070" h="30479">
                  <a:moveTo>
                    <a:pt x="2083930" y="4432"/>
                  </a:moveTo>
                  <a:lnTo>
                    <a:pt x="2083231" y="4203"/>
                  </a:lnTo>
                  <a:lnTo>
                    <a:pt x="2082533" y="3733"/>
                  </a:lnTo>
                  <a:lnTo>
                    <a:pt x="2081834" y="3505"/>
                  </a:lnTo>
                  <a:lnTo>
                    <a:pt x="2081364" y="3276"/>
                  </a:lnTo>
                  <a:lnTo>
                    <a:pt x="2081123" y="3975"/>
                  </a:lnTo>
                  <a:lnTo>
                    <a:pt x="2080666" y="4432"/>
                  </a:lnTo>
                  <a:lnTo>
                    <a:pt x="2081364" y="4902"/>
                  </a:lnTo>
                  <a:lnTo>
                    <a:pt x="2082063" y="5143"/>
                  </a:lnTo>
                  <a:lnTo>
                    <a:pt x="2082761" y="5600"/>
                  </a:lnTo>
                  <a:lnTo>
                    <a:pt x="2083231" y="5143"/>
                  </a:lnTo>
                  <a:lnTo>
                    <a:pt x="2083460" y="4673"/>
                  </a:lnTo>
                  <a:lnTo>
                    <a:pt x="2083930" y="4432"/>
                  </a:lnTo>
                  <a:close/>
                </a:path>
                <a:path w="4624070" h="30479">
                  <a:moveTo>
                    <a:pt x="2084400" y="23342"/>
                  </a:moveTo>
                  <a:lnTo>
                    <a:pt x="2083460" y="20777"/>
                  </a:lnTo>
                  <a:lnTo>
                    <a:pt x="2083930" y="18211"/>
                  </a:lnTo>
                  <a:lnTo>
                    <a:pt x="2081123" y="20535"/>
                  </a:lnTo>
                  <a:lnTo>
                    <a:pt x="2081822" y="21234"/>
                  </a:lnTo>
                  <a:lnTo>
                    <a:pt x="2082761" y="21945"/>
                  </a:lnTo>
                  <a:lnTo>
                    <a:pt x="2084400" y="23342"/>
                  </a:lnTo>
                  <a:close/>
                </a:path>
                <a:path w="4624070" h="30479">
                  <a:moveTo>
                    <a:pt x="2091397" y="22402"/>
                  </a:moveTo>
                  <a:lnTo>
                    <a:pt x="2089061" y="19608"/>
                  </a:lnTo>
                  <a:lnTo>
                    <a:pt x="2088362" y="20307"/>
                  </a:lnTo>
                  <a:lnTo>
                    <a:pt x="2087664" y="21234"/>
                  </a:lnTo>
                  <a:lnTo>
                    <a:pt x="2086267" y="22872"/>
                  </a:lnTo>
                  <a:lnTo>
                    <a:pt x="2088832" y="21945"/>
                  </a:lnTo>
                  <a:lnTo>
                    <a:pt x="2091397" y="22402"/>
                  </a:lnTo>
                  <a:close/>
                </a:path>
                <a:path w="4624070" h="30479">
                  <a:moveTo>
                    <a:pt x="2096998" y="24041"/>
                  </a:moveTo>
                  <a:lnTo>
                    <a:pt x="2096528" y="23812"/>
                  </a:lnTo>
                  <a:lnTo>
                    <a:pt x="2096058" y="23101"/>
                  </a:lnTo>
                  <a:lnTo>
                    <a:pt x="2095131" y="23101"/>
                  </a:lnTo>
                  <a:lnTo>
                    <a:pt x="2093734" y="24041"/>
                  </a:lnTo>
                  <a:lnTo>
                    <a:pt x="2094890" y="25209"/>
                  </a:lnTo>
                  <a:lnTo>
                    <a:pt x="2095601" y="24739"/>
                  </a:lnTo>
                  <a:lnTo>
                    <a:pt x="2096300" y="24511"/>
                  </a:lnTo>
                  <a:lnTo>
                    <a:pt x="2096998" y="24041"/>
                  </a:lnTo>
                  <a:close/>
                </a:path>
                <a:path w="4624070" h="30479">
                  <a:moveTo>
                    <a:pt x="2178443" y="3505"/>
                  </a:moveTo>
                  <a:lnTo>
                    <a:pt x="2177745" y="3276"/>
                  </a:lnTo>
                  <a:lnTo>
                    <a:pt x="2177275" y="2806"/>
                  </a:lnTo>
                  <a:lnTo>
                    <a:pt x="2176805" y="3505"/>
                  </a:lnTo>
                  <a:lnTo>
                    <a:pt x="2176576" y="4203"/>
                  </a:lnTo>
                  <a:lnTo>
                    <a:pt x="2176107" y="4902"/>
                  </a:lnTo>
                  <a:lnTo>
                    <a:pt x="2176576" y="5372"/>
                  </a:lnTo>
                  <a:lnTo>
                    <a:pt x="2177034" y="5600"/>
                  </a:lnTo>
                  <a:lnTo>
                    <a:pt x="2177275" y="6070"/>
                  </a:lnTo>
                  <a:lnTo>
                    <a:pt x="2177504" y="5372"/>
                  </a:lnTo>
                  <a:lnTo>
                    <a:pt x="2177973" y="4673"/>
                  </a:lnTo>
                  <a:lnTo>
                    <a:pt x="2178202" y="3975"/>
                  </a:lnTo>
                  <a:lnTo>
                    <a:pt x="2178443" y="3505"/>
                  </a:lnTo>
                  <a:close/>
                </a:path>
                <a:path w="4624070" h="30479">
                  <a:moveTo>
                    <a:pt x="2198281" y="6769"/>
                  </a:moveTo>
                  <a:lnTo>
                    <a:pt x="2197570" y="6540"/>
                  </a:lnTo>
                  <a:lnTo>
                    <a:pt x="2197112" y="6070"/>
                  </a:lnTo>
                  <a:lnTo>
                    <a:pt x="2196642" y="6769"/>
                  </a:lnTo>
                  <a:lnTo>
                    <a:pt x="2196414" y="7467"/>
                  </a:lnTo>
                  <a:lnTo>
                    <a:pt x="2195944" y="8166"/>
                  </a:lnTo>
                  <a:lnTo>
                    <a:pt x="2196173" y="8636"/>
                  </a:lnTo>
                  <a:lnTo>
                    <a:pt x="2196642" y="8877"/>
                  </a:lnTo>
                  <a:lnTo>
                    <a:pt x="2197112" y="9334"/>
                  </a:lnTo>
                  <a:lnTo>
                    <a:pt x="2197341" y="8636"/>
                  </a:lnTo>
                  <a:lnTo>
                    <a:pt x="2197811" y="7937"/>
                  </a:lnTo>
                  <a:lnTo>
                    <a:pt x="2198039" y="7239"/>
                  </a:lnTo>
                  <a:lnTo>
                    <a:pt x="2198281" y="6769"/>
                  </a:lnTo>
                  <a:close/>
                </a:path>
                <a:path w="4624070" h="30479">
                  <a:moveTo>
                    <a:pt x="2218347" y="24041"/>
                  </a:moveTo>
                  <a:lnTo>
                    <a:pt x="2217648" y="23812"/>
                  </a:lnTo>
                  <a:lnTo>
                    <a:pt x="2216950" y="23342"/>
                  </a:lnTo>
                  <a:lnTo>
                    <a:pt x="2216251" y="23101"/>
                  </a:lnTo>
                  <a:lnTo>
                    <a:pt x="2215781" y="22872"/>
                  </a:lnTo>
                  <a:lnTo>
                    <a:pt x="2215540" y="23571"/>
                  </a:lnTo>
                  <a:lnTo>
                    <a:pt x="2215083" y="24041"/>
                  </a:lnTo>
                  <a:lnTo>
                    <a:pt x="2215781" y="24511"/>
                  </a:lnTo>
                  <a:lnTo>
                    <a:pt x="2216480" y="24739"/>
                  </a:lnTo>
                  <a:lnTo>
                    <a:pt x="2217178" y="25209"/>
                  </a:lnTo>
                  <a:lnTo>
                    <a:pt x="2218347" y="24041"/>
                  </a:lnTo>
                  <a:close/>
                </a:path>
                <a:path w="4624070" h="30479">
                  <a:moveTo>
                    <a:pt x="2323122" y="10972"/>
                  </a:moveTo>
                  <a:lnTo>
                    <a:pt x="2322893" y="10502"/>
                  </a:lnTo>
                  <a:lnTo>
                    <a:pt x="2322423" y="9804"/>
                  </a:lnTo>
                  <a:lnTo>
                    <a:pt x="2321953" y="10033"/>
                  </a:lnTo>
                  <a:lnTo>
                    <a:pt x="2321255" y="10033"/>
                  </a:lnTo>
                  <a:lnTo>
                    <a:pt x="2319858" y="10972"/>
                  </a:lnTo>
                  <a:lnTo>
                    <a:pt x="2320328" y="11201"/>
                  </a:lnTo>
                  <a:lnTo>
                    <a:pt x="2320785" y="11899"/>
                  </a:lnTo>
                  <a:lnTo>
                    <a:pt x="2321725" y="11899"/>
                  </a:lnTo>
                  <a:lnTo>
                    <a:pt x="2323122" y="10972"/>
                  </a:lnTo>
                  <a:close/>
                </a:path>
                <a:path w="4624070" h="30479">
                  <a:moveTo>
                    <a:pt x="2352992" y="29870"/>
                  </a:moveTo>
                  <a:lnTo>
                    <a:pt x="2352294" y="27305"/>
                  </a:lnTo>
                  <a:lnTo>
                    <a:pt x="2352522" y="24739"/>
                  </a:lnTo>
                  <a:lnTo>
                    <a:pt x="2349728" y="27076"/>
                  </a:lnTo>
                  <a:lnTo>
                    <a:pt x="2350427" y="27774"/>
                  </a:lnTo>
                  <a:lnTo>
                    <a:pt x="2351367" y="28473"/>
                  </a:lnTo>
                  <a:lnTo>
                    <a:pt x="2352992" y="29870"/>
                  </a:lnTo>
                  <a:close/>
                </a:path>
                <a:path w="4624070" h="30479">
                  <a:moveTo>
                    <a:pt x="2365832" y="10972"/>
                  </a:moveTo>
                  <a:lnTo>
                    <a:pt x="2365362" y="10502"/>
                  </a:lnTo>
                  <a:lnTo>
                    <a:pt x="2364892" y="9804"/>
                  </a:lnTo>
                  <a:lnTo>
                    <a:pt x="2364663" y="10033"/>
                  </a:lnTo>
                  <a:lnTo>
                    <a:pt x="2363965" y="10033"/>
                  </a:lnTo>
                  <a:lnTo>
                    <a:pt x="2362568" y="10972"/>
                  </a:lnTo>
                  <a:lnTo>
                    <a:pt x="2363025" y="11201"/>
                  </a:lnTo>
                  <a:lnTo>
                    <a:pt x="2363495" y="11899"/>
                  </a:lnTo>
                  <a:lnTo>
                    <a:pt x="2364435" y="11899"/>
                  </a:lnTo>
                  <a:lnTo>
                    <a:pt x="2365832" y="10972"/>
                  </a:lnTo>
                  <a:close/>
                </a:path>
                <a:path w="4624070" h="30479">
                  <a:moveTo>
                    <a:pt x="2460802" y="24041"/>
                  </a:moveTo>
                  <a:lnTo>
                    <a:pt x="2460345" y="23812"/>
                  </a:lnTo>
                  <a:lnTo>
                    <a:pt x="2459875" y="23101"/>
                  </a:lnTo>
                  <a:lnTo>
                    <a:pt x="2458936" y="23101"/>
                  </a:lnTo>
                  <a:lnTo>
                    <a:pt x="2457539" y="24041"/>
                  </a:lnTo>
                  <a:lnTo>
                    <a:pt x="2458707" y="25209"/>
                  </a:lnTo>
                  <a:lnTo>
                    <a:pt x="2459405" y="24739"/>
                  </a:lnTo>
                  <a:lnTo>
                    <a:pt x="2460104" y="24511"/>
                  </a:lnTo>
                  <a:lnTo>
                    <a:pt x="2460802" y="24041"/>
                  </a:lnTo>
                  <a:close/>
                </a:path>
                <a:path w="4624070" h="30479">
                  <a:moveTo>
                    <a:pt x="2602687" y="22402"/>
                  </a:moveTo>
                  <a:lnTo>
                    <a:pt x="2600363" y="19608"/>
                  </a:lnTo>
                  <a:lnTo>
                    <a:pt x="2599664" y="20307"/>
                  </a:lnTo>
                  <a:lnTo>
                    <a:pt x="2598953" y="21234"/>
                  </a:lnTo>
                  <a:lnTo>
                    <a:pt x="2597861" y="22517"/>
                  </a:lnTo>
                  <a:lnTo>
                    <a:pt x="2596858" y="22872"/>
                  </a:lnTo>
                  <a:lnTo>
                    <a:pt x="2594292" y="22402"/>
                  </a:lnTo>
                  <a:lnTo>
                    <a:pt x="2596629" y="25209"/>
                  </a:lnTo>
                  <a:lnTo>
                    <a:pt x="2597327" y="24511"/>
                  </a:lnTo>
                  <a:lnTo>
                    <a:pt x="2598026" y="23571"/>
                  </a:lnTo>
                  <a:lnTo>
                    <a:pt x="2599105" y="22313"/>
                  </a:lnTo>
                  <a:lnTo>
                    <a:pt x="2600121" y="21945"/>
                  </a:lnTo>
                  <a:lnTo>
                    <a:pt x="2602687" y="22402"/>
                  </a:lnTo>
                  <a:close/>
                </a:path>
                <a:path w="4624070" h="30479">
                  <a:moveTo>
                    <a:pt x="2751810" y="7467"/>
                  </a:moveTo>
                  <a:lnTo>
                    <a:pt x="2750883" y="6070"/>
                  </a:lnTo>
                  <a:lnTo>
                    <a:pt x="2750642" y="6299"/>
                  </a:lnTo>
                  <a:lnTo>
                    <a:pt x="2749715" y="6769"/>
                  </a:lnTo>
                  <a:lnTo>
                    <a:pt x="2749943" y="7239"/>
                  </a:lnTo>
                  <a:lnTo>
                    <a:pt x="2749943" y="7937"/>
                  </a:lnTo>
                  <a:lnTo>
                    <a:pt x="2750883" y="9334"/>
                  </a:lnTo>
                  <a:lnTo>
                    <a:pt x="2751112" y="8877"/>
                  </a:lnTo>
                  <a:lnTo>
                    <a:pt x="2751810" y="8407"/>
                  </a:lnTo>
                  <a:lnTo>
                    <a:pt x="2751810" y="7467"/>
                  </a:lnTo>
                  <a:close/>
                </a:path>
                <a:path w="4624070" h="30479">
                  <a:moveTo>
                    <a:pt x="2774912" y="13309"/>
                  </a:moveTo>
                  <a:lnTo>
                    <a:pt x="2774213" y="13068"/>
                  </a:lnTo>
                  <a:lnTo>
                    <a:pt x="2773743" y="12611"/>
                  </a:lnTo>
                  <a:lnTo>
                    <a:pt x="2773286" y="13309"/>
                  </a:lnTo>
                  <a:lnTo>
                    <a:pt x="2773045" y="14008"/>
                  </a:lnTo>
                  <a:lnTo>
                    <a:pt x="2772575" y="14706"/>
                  </a:lnTo>
                  <a:lnTo>
                    <a:pt x="2773045" y="15176"/>
                  </a:lnTo>
                  <a:lnTo>
                    <a:pt x="2773515" y="15405"/>
                  </a:lnTo>
                  <a:lnTo>
                    <a:pt x="2773743" y="15875"/>
                  </a:lnTo>
                  <a:lnTo>
                    <a:pt x="2773984" y="15176"/>
                  </a:lnTo>
                  <a:lnTo>
                    <a:pt x="2774442" y="14478"/>
                  </a:lnTo>
                  <a:lnTo>
                    <a:pt x="2774683" y="13766"/>
                  </a:lnTo>
                  <a:lnTo>
                    <a:pt x="2774912" y="13309"/>
                  </a:lnTo>
                  <a:close/>
                </a:path>
                <a:path w="4624070" h="30479">
                  <a:moveTo>
                    <a:pt x="2853791" y="14706"/>
                  </a:moveTo>
                  <a:lnTo>
                    <a:pt x="2852851" y="13309"/>
                  </a:lnTo>
                  <a:lnTo>
                    <a:pt x="2852623" y="12611"/>
                  </a:lnTo>
                  <a:lnTo>
                    <a:pt x="2852394" y="13068"/>
                  </a:lnTo>
                  <a:lnTo>
                    <a:pt x="2851696" y="13538"/>
                  </a:lnTo>
                  <a:lnTo>
                    <a:pt x="2851696" y="14478"/>
                  </a:lnTo>
                  <a:lnTo>
                    <a:pt x="2852623" y="15875"/>
                  </a:lnTo>
                  <a:lnTo>
                    <a:pt x="2853791" y="14706"/>
                  </a:lnTo>
                  <a:close/>
                </a:path>
                <a:path w="4624070" h="30479">
                  <a:moveTo>
                    <a:pt x="3007576" y="14008"/>
                  </a:moveTo>
                  <a:lnTo>
                    <a:pt x="3006648" y="12611"/>
                  </a:lnTo>
                  <a:lnTo>
                    <a:pt x="3006179" y="12839"/>
                  </a:lnTo>
                  <a:lnTo>
                    <a:pt x="3005480" y="13309"/>
                  </a:lnTo>
                  <a:lnTo>
                    <a:pt x="3005709" y="13766"/>
                  </a:lnTo>
                  <a:lnTo>
                    <a:pt x="3005709" y="14478"/>
                  </a:lnTo>
                  <a:lnTo>
                    <a:pt x="3006648" y="15875"/>
                  </a:lnTo>
                  <a:lnTo>
                    <a:pt x="3006877" y="15405"/>
                  </a:lnTo>
                  <a:lnTo>
                    <a:pt x="3007576" y="14935"/>
                  </a:lnTo>
                  <a:lnTo>
                    <a:pt x="3007576" y="14008"/>
                  </a:lnTo>
                  <a:close/>
                </a:path>
                <a:path w="4624070" h="30479">
                  <a:moveTo>
                    <a:pt x="3128924" y="17970"/>
                  </a:moveTo>
                  <a:lnTo>
                    <a:pt x="3128695" y="17272"/>
                  </a:lnTo>
                  <a:lnTo>
                    <a:pt x="3127756" y="15875"/>
                  </a:lnTo>
                  <a:lnTo>
                    <a:pt x="3127527" y="16344"/>
                  </a:lnTo>
                  <a:lnTo>
                    <a:pt x="3126829" y="16802"/>
                  </a:lnTo>
                  <a:lnTo>
                    <a:pt x="3126829" y="17741"/>
                  </a:lnTo>
                  <a:lnTo>
                    <a:pt x="3127756" y="19138"/>
                  </a:lnTo>
                  <a:lnTo>
                    <a:pt x="3128924" y="17970"/>
                  </a:lnTo>
                  <a:close/>
                </a:path>
                <a:path w="4624070" h="30479">
                  <a:moveTo>
                    <a:pt x="3141764" y="27076"/>
                  </a:moveTo>
                  <a:lnTo>
                    <a:pt x="3140824" y="25679"/>
                  </a:lnTo>
                  <a:lnTo>
                    <a:pt x="3139656" y="26835"/>
                  </a:lnTo>
                  <a:lnTo>
                    <a:pt x="3140595" y="28244"/>
                  </a:lnTo>
                  <a:lnTo>
                    <a:pt x="3140824" y="28943"/>
                  </a:lnTo>
                  <a:lnTo>
                    <a:pt x="3141065" y="28473"/>
                  </a:lnTo>
                  <a:lnTo>
                    <a:pt x="3141764" y="28003"/>
                  </a:lnTo>
                  <a:lnTo>
                    <a:pt x="3141764" y="27076"/>
                  </a:lnTo>
                  <a:close/>
                </a:path>
                <a:path w="4624070" h="30479">
                  <a:moveTo>
                    <a:pt x="3476167" y="4203"/>
                  </a:moveTo>
                  <a:lnTo>
                    <a:pt x="3475240" y="2806"/>
                  </a:lnTo>
                  <a:lnTo>
                    <a:pt x="3474072" y="3975"/>
                  </a:lnTo>
                  <a:lnTo>
                    <a:pt x="3474529" y="4673"/>
                  </a:lnTo>
                  <a:lnTo>
                    <a:pt x="3474770" y="5372"/>
                  </a:lnTo>
                  <a:lnTo>
                    <a:pt x="3475240" y="6070"/>
                  </a:lnTo>
                  <a:lnTo>
                    <a:pt x="3475469" y="5600"/>
                  </a:lnTo>
                  <a:lnTo>
                    <a:pt x="3476167" y="5143"/>
                  </a:lnTo>
                  <a:lnTo>
                    <a:pt x="3476167" y="4203"/>
                  </a:lnTo>
                  <a:close/>
                </a:path>
                <a:path w="4624070" h="30479">
                  <a:moveTo>
                    <a:pt x="3525647" y="17970"/>
                  </a:moveTo>
                  <a:lnTo>
                    <a:pt x="3524707" y="16573"/>
                  </a:lnTo>
                  <a:lnTo>
                    <a:pt x="3524478" y="15875"/>
                  </a:lnTo>
                  <a:lnTo>
                    <a:pt x="3524237" y="16344"/>
                  </a:lnTo>
                  <a:lnTo>
                    <a:pt x="3523538" y="16802"/>
                  </a:lnTo>
                  <a:lnTo>
                    <a:pt x="3523538" y="17741"/>
                  </a:lnTo>
                  <a:lnTo>
                    <a:pt x="3524478" y="19138"/>
                  </a:lnTo>
                  <a:lnTo>
                    <a:pt x="3525647" y="17970"/>
                  </a:lnTo>
                  <a:close/>
                </a:path>
                <a:path w="4624070" h="30479">
                  <a:moveTo>
                    <a:pt x="3725405" y="7239"/>
                  </a:moveTo>
                  <a:lnTo>
                    <a:pt x="3725164" y="6769"/>
                  </a:lnTo>
                  <a:lnTo>
                    <a:pt x="3724694" y="6299"/>
                  </a:lnTo>
                  <a:lnTo>
                    <a:pt x="3724237" y="6070"/>
                  </a:lnTo>
                  <a:lnTo>
                    <a:pt x="3723995" y="6769"/>
                  </a:lnTo>
                  <a:lnTo>
                    <a:pt x="3723538" y="7467"/>
                  </a:lnTo>
                  <a:lnTo>
                    <a:pt x="3723297" y="8166"/>
                  </a:lnTo>
                  <a:lnTo>
                    <a:pt x="3723068" y="8636"/>
                  </a:lnTo>
                  <a:lnTo>
                    <a:pt x="3723767" y="8877"/>
                  </a:lnTo>
                  <a:lnTo>
                    <a:pt x="3724237" y="9334"/>
                  </a:lnTo>
                  <a:lnTo>
                    <a:pt x="3724694" y="8636"/>
                  </a:lnTo>
                  <a:lnTo>
                    <a:pt x="3724935" y="7937"/>
                  </a:lnTo>
                  <a:lnTo>
                    <a:pt x="3725405" y="7239"/>
                  </a:lnTo>
                  <a:close/>
                </a:path>
                <a:path w="4624070" h="30479">
                  <a:moveTo>
                    <a:pt x="3755034" y="10033"/>
                  </a:moveTo>
                  <a:lnTo>
                    <a:pt x="3754336" y="9804"/>
                  </a:lnTo>
                  <a:lnTo>
                    <a:pt x="3753866" y="9334"/>
                  </a:lnTo>
                  <a:lnTo>
                    <a:pt x="3753408" y="10033"/>
                  </a:lnTo>
                  <a:lnTo>
                    <a:pt x="3753167" y="10744"/>
                  </a:lnTo>
                  <a:lnTo>
                    <a:pt x="3752697" y="11442"/>
                  </a:lnTo>
                  <a:lnTo>
                    <a:pt x="3753866" y="12611"/>
                  </a:lnTo>
                  <a:lnTo>
                    <a:pt x="3754107" y="11899"/>
                  </a:lnTo>
                  <a:lnTo>
                    <a:pt x="3754564" y="11201"/>
                  </a:lnTo>
                  <a:lnTo>
                    <a:pt x="3754805" y="10502"/>
                  </a:lnTo>
                  <a:lnTo>
                    <a:pt x="3755034" y="10033"/>
                  </a:lnTo>
                  <a:close/>
                </a:path>
                <a:path w="4624070" h="30479">
                  <a:moveTo>
                    <a:pt x="3762032" y="4432"/>
                  </a:moveTo>
                  <a:lnTo>
                    <a:pt x="3761333" y="4203"/>
                  </a:lnTo>
                  <a:lnTo>
                    <a:pt x="3760635" y="3733"/>
                  </a:lnTo>
                  <a:lnTo>
                    <a:pt x="3759936" y="3505"/>
                  </a:lnTo>
                  <a:lnTo>
                    <a:pt x="3759466" y="3276"/>
                  </a:lnTo>
                  <a:lnTo>
                    <a:pt x="3759238" y="3975"/>
                  </a:lnTo>
                  <a:lnTo>
                    <a:pt x="3758768" y="4432"/>
                  </a:lnTo>
                  <a:lnTo>
                    <a:pt x="3759466" y="4902"/>
                  </a:lnTo>
                  <a:lnTo>
                    <a:pt x="3760165" y="5143"/>
                  </a:lnTo>
                  <a:lnTo>
                    <a:pt x="3760876" y="5600"/>
                  </a:lnTo>
                  <a:lnTo>
                    <a:pt x="3761333" y="5143"/>
                  </a:lnTo>
                  <a:lnTo>
                    <a:pt x="3761575" y="4673"/>
                  </a:lnTo>
                  <a:lnTo>
                    <a:pt x="3762032" y="4432"/>
                  </a:lnTo>
                  <a:close/>
                </a:path>
                <a:path w="4624070" h="30479">
                  <a:moveTo>
                    <a:pt x="3972763" y="25679"/>
                  </a:moveTo>
                  <a:lnTo>
                    <a:pt x="3970426" y="22872"/>
                  </a:lnTo>
                  <a:lnTo>
                    <a:pt x="3969728" y="23571"/>
                  </a:lnTo>
                  <a:lnTo>
                    <a:pt x="3969029" y="24511"/>
                  </a:lnTo>
                  <a:lnTo>
                    <a:pt x="3967632" y="26136"/>
                  </a:lnTo>
                  <a:lnTo>
                    <a:pt x="3970197" y="25438"/>
                  </a:lnTo>
                  <a:lnTo>
                    <a:pt x="3972763" y="25679"/>
                  </a:lnTo>
                  <a:close/>
                </a:path>
                <a:path w="4624070" h="30479">
                  <a:moveTo>
                    <a:pt x="4227360" y="4432"/>
                  </a:moveTo>
                  <a:lnTo>
                    <a:pt x="4226661" y="4203"/>
                  </a:lnTo>
                  <a:lnTo>
                    <a:pt x="4225963" y="3733"/>
                  </a:lnTo>
                  <a:lnTo>
                    <a:pt x="4225264" y="3505"/>
                  </a:lnTo>
                  <a:lnTo>
                    <a:pt x="4224794" y="3276"/>
                  </a:lnTo>
                  <a:lnTo>
                    <a:pt x="4224566" y="3975"/>
                  </a:lnTo>
                  <a:lnTo>
                    <a:pt x="4224096" y="4432"/>
                  </a:lnTo>
                  <a:lnTo>
                    <a:pt x="4224794" y="4902"/>
                  </a:lnTo>
                  <a:lnTo>
                    <a:pt x="4225493" y="5143"/>
                  </a:lnTo>
                  <a:lnTo>
                    <a:pt x="4226191" y="5600"/>
                  </a:lnTo>
                  <a:lnTo>
                    <a:pt x="4227360" y="4432"/>
                  </a:lnTo>
                  <a:close/>
                </a:path>
                <a:path w="4624070" h="30479">
                  <a:moveTo>
                    <a:pt x="4253268" y="17970"/>
                  </a:moveTo>
                  <a:lnTo>
                    <a:pt x="4252328" y="16573"/>
                  </a:lnTo>
                  <a:lnTo>
                    <a:pt x="4252099" y="15875"/>
                  </a:lnTo>
                  <a:lnTo>
                    <a:pt x="4251871" y="16344"/>
                  </a:lnTo>
                  <a:lnTo>
                    <a:pt x="4251172" y="16802"/>
                  </a:lnTo>
                  <a:lnTo>
                    <a:pt x="4251172" y="17741"/>
                  </a:lnTo>
                  <a:lnTo>
                    <a:pt x="4252099" y="19138"/>
                  </a:lnTo>
                  <a:lnTo>
                    <a:pt x="4253268" y="17970"/>
                  </a:lnTo>
                  <a:close/>
                </a:path>
                <a:path w="4624070" h="30479">
                  <a:moveTo>
                    <a:pt x="4269371" y="4203"/>
                  </a:moveTo>
                  <a:lnTo>
                    <a:pt x="4268432" y="2806"/>
                  </a:lnTo>
                  <a:lnTo>
                    <a:pt x="4267263" y="3975"/>
                  </a:lnTo>
                  <a:lnTo>
                    <a:pt x="4267733" y="4673"/>
                  </a:lnTo>
                  <a:lnTo>
                    <a:pt x="4267962" y="5372"/>
                  </a:lnTo>
                  <a:lnTo>
                    <a:pt x="4268432" y="6070"/>
                  </a:lnTo>
                  <a:lnTo>
                    <a:pt x="4268673" y="5600"/>
                  </a:lnTo>
                  <a:lnTo>
                    <a:pt x="4269371" y="5143"/>
                  </a:lnTo>
                  <a:lnTo>
                    <a:pt x="4269371" y="4203"/>
                  </a:lnTo>
                  <a:close/>
                </a:path>
                <a:path w="4624070" h="30479">
                  <a:moveTo>
                    <a:pt x="4374845" y="1168"/>
                  </a:moveTo>
                  <a:lnTo>
                    <a:pt x="4373677" y="0"/>
                  </a:lnTo>
                  <a:lnTo>
                    <a:pt x="4372978" y="241"/>
                  </a:lnTo>
                  <a:lnTo>
                    <a:pt x="4371581" y="1168"/>
                  </a:lnTo>
                  <a:lnTo>
                    <a:pt x="4372051" y="1409"/>
                  </a:lnTo>
                  <a:lnTo>
                    <a:pt x="4372521" y="2108"/>
                  </a:lnTo>
                  <a:lnTo>
                    <a:pt x="4373448" y="2108"/>
                  </a:lnTo>
                  <a:lnTo>
                    <a:pt x="4374845" y="1168"/>
                  </a:lnTo>
                  <a:close/>
                </a:path>
                <a:path w="4624070" h="30479">
                  <a:moveTo>
                    <a:pt x="4496193" y="24041"/>
                  </a:moveTo>
                  <a:lnTo>
                    <a:pt x="4495724" y="23812"/>
                  </a:lnTo>
                  <a:lnTo>
                    <a:pt x="4495266" y="23101"/>
                  </a:lnTo>
                  <a:lnTo>
                    <a:pt x="4494327" y="23101"/>
                  </a:lnTo>
                  <a:lnTo>
                    <a:pt x="4492930" y="24041"/>
                  </a:lnTo>
                  <a:lnTo>
                    <a:pt x="4494098" y="25209"/>
                  </a:lnTo>
                  <a:lnTo>
                    <a:pt x="4494796" y="24739"/>
                  </a:lnTo>
                  <a:lnTo>
                    <a:pt x="4495495" y="24511"/>
                  </a:lnTo>
                  <a:lnTo>
                    <a:pt x="4496193" y="24041"/>
                  </a:lnTo>
                  <a:close/>
                </a:path>
                <a:path w="4624070" h="30479">
                  <a:moveTo>
                    <a:pt x="4558500" y="17500"/>
                  </a:moveTo>
                  <a:lnTo>
                    <a:pt x="4557331" y="16344"/>
                  </a:lnTo>
                  <a:lnTo>
                    <a:pt x="4556633" y="16802"/>
                  </a:lnTo>
                  <a:lnTo>
                    <a:pt x="4555934" y="17043"/>
                  </a:lnTo>
                  <a:lnTo>
                    <a:pt x="4555236" y="17500"/>
                  </a:lnTo>
                  <a:lnTo>
                    <a:pt x="4555706" y="17741"/>
                  </a:lnTo>
                  <a:lnTo>
                    <a:pt x="4556176" y="18440"/>
                  </a:lnTo>
                  <a:lnTo>
                    <a:pt x="4557103" y="18440"/>
                  </a:lnTo>
                  <a:lnTo>
                    <a:pt x="4558500" y="17500"/>
                  </a:lnTo>
                  <a:close/>
                </a:path>
                <a:path w="4624070" h="30479">
                  <a:moveTo>
                    <a:pt x="4580902" y="23101"/>
                  </a:moveTo>
                  <a:lnTo>
                    <a:pt x="4580204" y="22872"/>
                  </a:lnTo>
                  <a:lnTo>
                    <a:pt x="4579734" y="22402"/>
                  </a:lnTo>
                  <a:lnTo>
                    <a:pt x="4579277" y="23101"/>
                  </a:lnTo>
                  <a:lnTo>
                    <a:pt x="4579036" y="23812"/>
                  </a:lnTo>
                  <a:lnTo>
                    <a:pt x="4578578" y="24511"/>
                  </a:lnTo>
                  <a:lnTo>
                    <a:pt x="4579036" y="24968"/>
                  </a:lnTo>
                  <a:lnTo>
                    <a:pt x="4579505" y="25209"/>
                  </a:lnTo>
                  <a:lnTo>
                    <a:pt x="4579734" y="25679"/>
                  </a:lnTo>
                  <a:lnTo>
                    <a:pt x="4579975" y="24968"/>
                  </a:lnTo>
                  <a:lnTo>
                    <a:pt x="4580445" y="24269"/>
                  </a:lnTo>
                  <a:lnTo>
                    <a:pt x="4580674" y="23571"/>
                  </a:lnTo>
                  <a:lnTo>
                    <a:pt x="4580902" y="23101"/>
                  </a:lnTo>
                  <a:close/>
                </a:path>
                <a:path w="4624070" h="30479">
                  <a:moveTo>
                    <a:pt x="4623613" y="4902"/>
                  </a:moveTo>
                  <a:lnTo>
                    <a:pt x="4622673" y="3505"/>
                  </a:lnTo>
                  <a:lnTo>
                    <a:pt x="4622444" y="2806"/>
                  </a:lnTo>
                  <a:lnTo>
                    <a:pt x="4622216" y="3276"/>
                  </a:lnTo>
                  <a:lnTo>
                    <a:pt x="4621517" y="3733"/>
                  </a:lnTo>
                  <a:lnTo>
                    <a:pt x="4621517" y="4673"/>
                  </a:lnTo>
                  <a:lnTo>
                    <a:pt x="4622444" y="6070"/>
                  </a:lnTo>
                  <a:lnTo>
                    <a:pt x="4623613" y="490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46" name="object 146"/>
            <p:cNvSpPr/>
            <p:nvPr/>
          </p:nvSpPr>
          <p:spPr>
            <a:xfrm>
              <a:off x="1204036" y="3977271"/>
              <a:ext cx="4434205" cy="30480"/>
            </a:xfrm>
            <a:custGeom>
              <a:avLst/>
              <a:gdLst/>
              <a:ahLst/>
              <a:cxnLst/>
              <a:rect l="l" t="t" r="r" b="b"/>
              <a:pathLst>
                <a:path w="4434205" h="30479">
                  <a:moveTo>
                    <a:pt x="5829" y="12598"/>
                  </a:moveTo>
                  <a:lnTo>
                    <a:pt x="5130" y="11899"/>
                  </a:lnTo>
                  <a:lnTo>
                    <a:pt x="4203" y="11201"/>
                  </a:lnTo>
                  <a:lnTo>
                    <a:pt x="2806" y="10020"/>
                  </a:lnTo>
                  <a:lnTo>
                    <a:pt x="2565" y="9105"/>
                  </a:lnTo>
                  <a:lnTo>
                    <a:pt x="2794" y="6540"/>
                  </a:lnTo>
                  <a:lnTo>
                    <a:pt x="0" y="8864"/>
                  </a:lnTo>
                  <a:lnTo>
                    <a:pt x="698" y="9563"/>
                  </a:lnTo>
                  <a:lnTo>
                    <a:pt x="1625" y="10274"/>
                  </a:lnTo>
                  <a:lnTo>
                    <a:pt x="3009" y="11468"/>
                  </a:lnTo>
                  <a:lnTo>
                    <a:pt x="3263" y="12369"/>
                  </a:lnTo>
                  <a:lnTo>
                    <a:pt x="3035" y="14935"/>
                  </a:lnTo>
                  <a:lnTo>
                    <a:pt x="5829" y="12598"/>
                  </a:lnTo>
                  <a:close/>
                </a:path>
                <a:path w="4434205" h="30479">
                  <a:moveTo>
                    <a:pt x="31737" y="8636"/>
                  </a:moveTo>
                  <a:lnTo>
                    <a:pt x="31496" y="8166"/>
                  </a:lnTo>
                  <a:lnTo>
                    <a:pt x="31038" y="7937"/>
                  </a:lnTo>
                  <a:lnTo>
                    <a:pt x="30568" y="7467"/>
                  </a:lnTo>
                  <a:lnTo>
                    <a:pt x="30340" y="8166"/>
                  </a:lnTo>
                  <a:lnTo>
                    <a:pt x="29870" y="8864"/>
                  </a:lnTo>
                  <a:lnTo>
                    <a:pt x="29629" y="9563"/>
                  </a:lnTo>
                  <a:lnTo>
                    <a:pt x="29400" y="10033"/>
                  </a:lnTo>
                  <a:lnTo>
                    <a:pt x="30099" y="10274"/>
                  </a:lnTo>
                  <a:lnTo>
                    <a:pt x="30568" y="10731"/>
                  </a:lnTo>
                  <a:lnTo>
                    <a:pt x="31038" y="10033"/>
                  </a:lnTo>
                  <a:lnTo>
                    <a:pt x="31267" y="9334"/>
                  </a:lnTo>
                  <a:lnTo>
                    <a:pt x="31737" y="8636"/>
                  </a:lnTo>
                  <a:close/>
                </a:path>
                <a:path w="4434205" h="30479">
                  <a:moveTo>
                    <a:pt x="48069" y="8864"/>
                  </a:moveTo>
                  <a:lnTo>
                    <a:pt x="47142" y="7467"/>
                  </a:lnTo>
                  <a:lnTo>
                    <a:pt x="46672" y="7937"/>
                  </a:lnTo>
                  <a:lnTo>
                    <a:pt x="45974" y="8407"/>
                  </a:lnTo>
                  <a:lnTo>
                    <a:pt x="46202" y="8636"/>
                  </a:lnTo>
                  <a:lnTo>
                    <a:pt x="46202" y="9334"/>
                  </a:lnTo>
                  <a:lnTo>
                    <a:pt x="47142" y="10731"/>
                  </a:lnTo>
                  <a:lnTo>
                    <a:pt x="47371" y="10274"/>
                  </a:lnTo>
                  <a:lnTo>
                    <a:pt x="48069" y="9804"/>
                  </a:lnTo>
                  <a:lnTo>
                    <a:pt x="48069" y="8864"/>
                  </a:lnTo>
                  <a:close/>
                </a:path>
                <a:path w="4434205" h="30479">
                  <a:moveTo>
                    <a:pt x="149821" y="25908"/>
                  </a:moveTo>
                  <a:lnTo>
                    <a:pt x="149352" y="25209"/>
                  </a:lnTo>
                  <a:lnTo>
                    <a:pt x="149110" y="24498"/>
                  </a:lnTo>
                  <a:lnTo>
                    <a:pt x="148653" y="23799"/>
                  </a:lnTo>
                  <a:lnTo>
                    <a:pt x="148412" y="24269"/>
                  </a:lnTo>
                  <a:lnTo>
                    <a:pt x="147713" y="24739"/>
                  </a:lnTo>
                  <a:lnTo>
                    <a:pt x="147713" y="25666"/>
                  </a:lnTo>
                  <a:lnTo>
                    <a:pt x="148653" y="27076"/>
                  </a:lnTo>
                  <a:lnTo>
                    <a:pt x="149821" y="25908"/>
                  </a:lnTo>
                  <a:close/>
                </a:path>
                <a:path w="4434205" h="30479">
                  <a:moveTo>
                    <a:pt x="162890" y="6299"/>
                  </a:moveTo>
                  <a:lnTo>
                    <a:pt x="162648" y="5600"/>
                  </a:lnTo>
                  <a:lnTo>
                    <a:pt x="161721" y="4203"/>
                  </a:lnTo>
                  <a:lnTo>
                    <a:pt x="161480" y="4673"/>
                  </a:lnTo>
                  <a:lnTo>
                    <a:pt x="160782" y="5130"/>
                  </a:lnTo>
                  <a:lnTo>
                    <a:pt x="160782" y="6070"/>
                  </a:lnTo>
                  <a:lnTo>
                    <a:pt x="161721" y="7467"/>
                  </a:lnTo>
                  <a:lnTo>
                    <a:pt x="162890" y="6299"/>
                  </a:lnTo>
                  <a:close/>
                </a:path>
                <a:path w="4434205" h="30479">
                  <a:moveTo>
                    <a:pt x="172681" y="24968"/>
                  </a:moveTo>
                  <a:lnTo>
                    <a:pt x="172453" y="24498"/>
                  </a:lnTo>
                  <a:lnTo>
                    <a:pt x="171983" y="24269"/>
                  </a:lnTo>
                  <a:lnTo>
                    <a:pt x="171513" y="23799"/>
                  </a:lnTo>
                  <a:lnTo>
                    <a:pt x="171284" y="24498"/>
                  </a:lnTo>
                  <a:lnTo>
                    <a:pt x="170815" y="25209"/>
                  </a:lnTo>
                  <a:lnTo>
                    <a:pt x="170586" y="25908"/>
                  </a:lnTo>
                  <a:lnTo>
                    <a:pt x="170357" y="26365"/>
                  </a:lnTo>
                  <a:lnTo>
                    <a:pt x="171056" y="26606"/>
                  </a:lnTo>
                  <a:lnTo>
                    <a:pt x="171513" y="27076"/>
                  </a:lnTo>
                  <a:lnTo>
                    <a:pt x="171983" y="26365"/>
                  </a:lnTo>
                  <a:lnTo>
                    <a:pt x="172224" y="25666"/>
                  </a:lnTo>
                  <a:lnTo>
                    <a:pt x="172681" y="24968"/>
                  </a:lnTo>
                  <a:close/>
                </a:path>
                <a:path w="4434205" h="30479">
                  <a:moveTo>
                    <a:pt x="183184" y="12369"/>
                  </a:moveTo>
                  <a:lnTo>
                    <a:pt x="182486" y="12141"/>
                  </a:lnTo>
                  <a:lnTo>
                    <a:pt x="181787" y="11671"/>
                  </a:lnTo>
                  <a:lnTo>
                    <a:pt x="181089" y="11430"/>
                  </a:lnTo>
                  <a:lnTo>
                    <a:pt x="180619" y="11201"/>
                  </a:lnTo>
                  <a:lnTo>
                    <a:pt x="180390" y="11899"/>
                  </a:lnTo>
                  <a:lnTo>
                    <a:pt x="179920" y="12369"/>
                  </a:lnTo>
                  <a:lnTo>
                    <a:pt x="180619" y="12839"/>
                  </a:lnTo>
                  <a:lnTo>
                    <a:pt x="181317" y="13068"/>
                  </a:lnTo>
                  <a:lnTo>
                    <a:pt x="182016" y="13538"/>
                  </a:lnTo>
                  <a:lnTo>
                    <a:pt x="182257" y="13068"/>
                  </a:lnTo>
                  <a:lnTo>
                    <a:pt x="182714" y="12839"/>
                  </a:lnTo>
                  <a:lnTo>
                    <a:pt x="183184" y="12369"/>
                  </a:lnTo>
                  <a:close/>
                </a:path>
                <a:path w="4434205" h="30479">
                  <a:moveTo>
                    <a:pt x="192989" y="9105"/>
                  </a:moveTo>
                  <a:lnTo>
                    <a:pt x="192519" y="8864"/>
                  </a:lnTo>
                  <a:lnTo>
                    <a:pt x="192049" y="8166"/>
                  </a:lnTo>
                  <a:lnTo>
                    <a:pt x="191122" y="8166"/>
                  </a:lnTo>
                  <a:lnTo>
                    <a:pt x="189725" y="9105"/>
                  </a:lnTo>
                  <a:lnTo>
                    <a:pt x="190893" y="10274"/>
                  </a:lnTo>
                  <a:lnTo>
                    <a:pt x="191592" y="10033"/>
                  </a:lnTo>
                  <a:lnTo>
                    <a:pt x="192989" y="9105"/>
                  </a:lnTo>
                  <a:close/>
                </a:path>
                <a:path w="4434205" h="30479">
                  <a:moveTo>
                    <a:pt x="195783" y="24498"/>
                  </a:moveTo>
                  <a:lnTo>
                    <a:pt x="195084" y="24269"/>
                  </a:lnTo>
                  <a:lnTo>
                    <a:pt x="194627" y="23799"/>
                  </a:lnTo>
                  <a:lnTo>
                    <a:pt x="194157" y="24498"/>
                  </a:lnTo>
                  <a:lnTo>
                    <a:pt x="193916" y="25209"/>
                  </a:lnTo>
                  <a:lnTo>
                    <a:pt x="193459" y="25908"/>
                  </a:lnTo>
                  <a:lnTo>
                    <a:pt x="193916" y="26365"/>
                  </a:lnTo>
                  <a:lnTo>
                    <a:pt x="194157" y="26835"/>
                  </a:lnTo>
                  <a:lnTo>
                    <a:pt x="194627" y="27076"/>
                  </a:lnTo>
                  <a:lnTo>
                    <a:pt x="194856" y="26365"/>
                  </a:lnTo>
                  <a:lnTo>
                    <a:pt x="195326" y="25666"/>
                  </a:lnTo>
                  <a:lnTo>
                    <a:pt x="195554" y="24968"/>
                  </a:lnTo>
                  <a:lnTo>
                    <a:pt x="195783" y="24498"/>
                  </a:lnTo>
                  <a:close/>
                </a:path>
                <a:path w="4434205" h="30479">
                  <a:moveTo>
                    <a:pt x="215861" y="22174"/>
                  </a:moveTo>
                  <a:lnTo>
                    <a:pt x="215392" y="21932"/>
                  </a:lnTo>
                  <a:lnTo>
                    <a:pt x="214922" y="21234"/>
                  </a:lnTo>
                  <a:lnTo>
                    <a:pt x="213995" y="21234"/>
                  </a:lnTo>
                  <a:lnTo>
                    <a:pt x="212585" y="22174"/>
                  </a:lnTo>
                  <a:lnTo>
                    <a:pt x="213753" y="23342"/>
                  </a:lnTo>
                  <a:lnTo>
                    <a:pt x="214452" y="23101"/>
                  </a:lnTo>
                  <a:lnTo>
                    <a:pt x="215861" y="22174"/>
                  </a:lnTo>
                  <a:close/>
                </a:path>
                <a:path w="4434205" h="30479">
                  <a:moveTo>
                    <a:pt x="254596" y="12141"/>
                  </a:moveTo>
                  <a:lnTo>
                    <a:pt x="253657" y="10731"/>
                  </a:lnTo>
                  <a:lnTo>
                    <a:pt x="253199" y="11201"/>
                  </a:lnTo>
                  <a:lnTo>
                    <a:pt x="252501" y="11671"/>
                  </a:lnTo>
                  <a:lnTo>
                    <a:pt x="252730" y="11899"/>
                  </a:lnTo>
                  <a:lnTo>
                    <a:pt x="252730" y="12598"/>
                  </a:lnTo>
                  <a:lnTo>
                    <a:pt x="253657" y="14008"/>
                  </a:lnTo>
                  <a:lnTo>
                    <a:pt x="253898" y="13538"/>
                  </a:lnTo>
                  <a:lnTo>
                    <a:pt x="254596" y="13068"/>
                  </a:lnTo>
                  <a:lnTo>
                    <a:pt x="254596" y="12141"/>
                  </a:lnTo>
                  <a:close/>
                </a:path>
                <a:path w="4434205" h="30479">
                  <a:moveTo>
                    <a:pt x="257860" y="5600"/>
                  </a:moveTo>
                  <a:lnTo>
                    <a:pt x="256933" y="4203"/>
                  </a:lnTo>
                  <a:lnTo>
                    <a:pt x="256463" y="4673"/>
                  </a:lnTo>
                  <a:lnTo>
                    <a:pt x="255765" y="5130"/>
                  </a:lnTo>
                  <a:lnTo>
                    <a:pt x="255993" y="5372"/>
                  </a:lnTo>
                  <a:lnTo>
                    <a:pt x="255993" y="6070"/>
                  </a:lnTo>
                  <a:lnTo>
                    <a:pt x="256933" y="7467"/>
                  </a:lnTo>
                  <a:lnTo>
                    <a:pt x="257162" y="6997"/>
                  </a:lnTo>
                  <a:lnTo>
                    <a:pt x="257860" y="6540"/>
                  </a:lnTo>
                  <a:lnTo>
                    <a:pt x="257860" y="5600"/>
                  </a:lnTo>
                  <a:close/>
                </a:path>
                <a:path w="4434205" h="30479">
                  <a:moveTo>
                    <a:pt x="283997" y="15405"/>
                  </a:moveTo>
                  <a:lnTo>
                    <a:pt x="283070" y="14008"/>
                  </a:lnTo>
                  <a:lnTo>
                    <a:pt x="281901" y="15163"/>
                  </a:lnTo>
                  <a:lnTo>
                    <a:pt x="282371" y="15875"/>
                  </a:lnTo>
                  <a:lnTo>
                    <a:pt x="282600" y="16573"/>
                  </a:lnTo>
                  <a:lnTo>
                    <a:pt x="283070" y="17272"/>
                  </a:lnTo>
                  <a:lnTo>
                    <a:pt x="283298" y="16802"/>
                  </a:lnTo>
                  <a:lnTo>
                    <a:pt x="283997" y="16332"/>
                  </a:lnTo>
                  <a:lnTo>
                    <a:pt x="283997" y="15405"/>
                  </a:lnTo>
                  <a:close/>
                </a:path>
                <a:path w="4434205" h="30479">
                  <a:moveTo>
                    <a:pt x="287502" y="6070"/>
                  </a:moveTo>
                  <a:lnTo>
                    <a:pt x="286804" y="5372"/>
                  </a:lnTo>
                  <a:lnTo>
                    <a:pt x="285864" y="4673"/>
                  </a:lnTo>
                  <a:lnTo>
                    <a:pt x="284238" y="3263"/>
                  </a:lnTo>
                  <a:lnTo>
                    <a:pt x="284937" y="5829"/>
                  </a:lnTo>
                  <a:lnTo>
                    <a:pt x="284695" y="8407"/>
                  </a:lnTo>
                  <a:lnTo>
                    <a:pt x="287502" y="6070"/>
                  </a:lnTo>
                  <a:close/>
                </a:path>
                <a:path w="4434205" h="30479">
                  <a:moveTo>
                    <a:pt x="314109" y="12369"/>
                  </a:moveTo>
                  <a:lnTo>
                    <a:pt x="313397" y="11899"/>
                  </a:lnTo>
                  <a:lnTo>
                    <a:pt x="312699" y="11671"/>
                  </a:lnTo>
                  <a:lnTo>
                    <a:pt x="312000" y="11201"/>
                  </a:lnTo>
                  <a:lnTo>
                    <a:pt x="311531" y="11671"/>
                  </a:lnTo>
                  <a:lnTo>
                    <a:pt x="311302" y="12141"/>
                  </a:lnTo>
                  <a:lnTo>
                    <a:pt x="310832" y="12369"/>
                  </a:lnTo>
                  <a:lnTo>
                    <a:pt x="311531" y="12598"/>
                  </a:lnTo>
                  <a:lnTo>
                    <a:pt x="312242" y="13068"/>
                  </a:lnTo>
                  <a:lnTo>
                    <a:pt x="312940" y="13296"/>
                  </a:lnTo>
                  <a:lnTo>
                    <a:pt x="313397" y="13538"/>
                  </a:lnTo>
                  <a:lnTo>
                    <a:pt x="313639" y="12839"/>
                  </a:lnTo>
                  <a:lnTo>
                    <a:pt x="314109" y="12369"/>
                  </a:lnTo>
                  <a:close/>
                </a:path>
                <a:path w="4434205" h="30479">
                  <a:moveTo>
                    <a:pt x="350278" y="22174"/>
                  </a:moveTo>
                  <a:lnTo>
                    <a:pt x="349808" y="21932"/>
                  </a:lnTo>
                  <a:lnTo>
                    <a:pt x="349338" y="21234"/>
                  </a:lnTo>
                  <a:lnTo>
                    <a:pt x="348411" y="21234"/>
                  </a:lnTo>
                  <a:lnTo>
                    <a:pt x="347002" y="22174"/>
                  </a:lnTo>
                  <a:lnTo>
                    <a:pt x="348170" y="23342"/>
                  </a:lnTo>
                  <a:lnTo>
                    <a:pt x="348869" y="23101"/>
                  </a:lnTo>
                  <a:lnTo>
                    <a:pt x="350278" y="22174"/>
                  </a:lnTo>
                  <a:close/>
                </a:path>
                <a:path w="4434205" h="30479">
                  <a:moveTo>
                    <a:pt x="356108" y="18669"/>
                  </a:moveTo>
                  <a:lnTo>
                    <a:pt x="355168" y="17272"/>
                  </a:lnTo>
                  <a:lnTo>
                    <a:pt x="354012" y="18440"/>
                  </a:lnTo>
                  <a:lnTo>
                    <a:pt x="354469" y="19138"/>
                  </a:lnTo>
                  <a:lnTo>
                    <a:pt x="354711" y="19837"/>
                  </a:lnTo>
                  <a:lnTo>
                    <a:pt x="355168" y="20535"/>
                  </a:lnTo>
                  <a:lnTo>
                    <a:pt x="355409" y="20066"/>
                  </a:lnTo>
                  <a:lnTo>
                    <a:pt x="356108" y="19608"/>
                  </a:lnTo>
                  <a:lnTo>
                    <a:pt x="356108" y="18669"/>
                  </a:lnTo>
                  <a:close/>
                </a:path>
                <a:path w="4434205" h="30479">
                  <a:moveTo>
                    <a:pt x="356336" y="8636"/>
                  </a:moveTo>
                  <a:lnTo>
                    <a:pt x="355180" y="7467"/>
                  </a:lnTo>
                  <a:lnTo>
                    <a:pt x="354939" y="8166"/>
                  </a:lnTo>
                  <a:lnTo>
                    <a:pt x="354469" y="8864"/>
                  </a:lnTo>
                  <a:lnTo>
                    <a:pt x="354241" y="9563"/>
                  </a:lnTo>
                  <a:lnTo>
                    <a:pt x="354012" y="10033"/>
                  </a:lnTo>
                  <a:lnTo>
                    <a:pt x="354711" y="10274"/>
                  </a:lnTo>
                  <a:lnTo>
                    <a:pt x="355180" y="10731"/>
                  </a:lnTo>
                  <a:lnTo>
                    <a:pt x="355638" y="10033"/>
                  </a:lnTo>
                  <a:lnTo>
                    <a:pt x="355879" y="9334"/>
                  </a:lnTo>
                  <a:lnTo>
                    <a:pt x="356336" y="8636"/>
                  </a:lnTo>
                  <a:close/>
                </a:path>
                <a:path w="4434205" h="30479">
                  <a:moveTo>
                    <a:pt x="365912" y="5600"/>
                  </a:moveTo>
                  <a:lnTo>
                    <a:pt x="364972" y="4203"/>
                  </a:lnTo>
                  <a:lnTo>
                    <a:pt x="364744" y="4673"/>
                  </a:lnTo>
                  <a:lnTo>
                    <a:pt x="363804" y="5130"/>
                  </a:lnTo>
                  <a:lnTo>
                    <a:pt x="364045" y="5372"/>
                  </a:lnTo>
                  <a:lnTo>
                    <a:pt x="364045" y="6070"/>
                  </a:lnTo>
                  <a:lnTo>
                    <a:pt x="364972" y="7467"/>
                  </a:lnTo>
                  <a:lnTo>
                    <a:pt x="365213" y="6997"/>
                  </a:lnTo>
                  <a:lnTo>
                    <a:pt x="365912" y="6540"/>
                  </a:lnTo>
                  <a:lnTo>
                    <a:pt x="365912" y="5600"/>
                  </a:lnTo>
                  <a:close/>
                </a:path>
                <a:path w="4434205" h="30479">
                  <a:moveTo>
                    <a:pt x="395541" y="27774"/>
                  </a:moveTo>
                  <a:lnTo>
                    <a:pt x="394843" y="27533"/>
                  </a:lnTo>
                  <a:lnTo>
                    <a:pt x="394373" y="27076"/>
                  </a:lnTo>
                  <a:lnTo>
                    <a:pt x="393915" y="27774"/>
                  </a:lnTo>
                  <a:lnTo>
                    <a:pt x="393674" y="28473"/>
                  </a:lnTo>
                  <a:lnTo>
                    <a:pt x="393217" y="29171"/>
                  </a:lnTo>
                  <a:lnTo>
                    <a:pt x="394373" y="30340"/>
                  </a:lnTo>
                  <a:lnTo>
                    <a:pt x="394614" y="29641"/>
                  </a:lnTo>
                  <a:lnTo>
                    <a:pt x="395084" y="28943"/>
                  </a:lnTo>
                  <a:lnTo>
                    <a:pt x="395312" y="28232"/>
                  </a:lnTo>
                  <a:lnTo>
                    <a:pt x="395541" y="27774"/>
                  </a:lnTo>
                  <a:close/>
                </a:path>
                <a:path w="4434205" h="30479">
                  <a:moveTo>
                    <a:pt x="431723" y="6299"/>
                  </a:moveTo>
                  <a:lnTo>
                    <a:pt x="431253" y="5600"/>
                  </a:lnTo>
                  <a:lnTo>
                    <a:pt x="431012" y="4902"/>
                  </a:lnTo>
                  <a:lnTo>
                    <a:pt x="430555" y="4203"/>
                  </a:lnTo>
                  <a:lnTo>
                    <a:pt x="430314" y="4673"/>
                  </a:lnTo>
                  <a:lnTo>
                    <a:pt x="429615" y="5130"/>
                  </a:lnTo>
                  <a:lnTo>
                    <a:pt x="429615" y="6070"/>
                  </a:lnTo>
                  <a:lnTo>
                    <a:pt x="430555" y="7467"/>
                  </a:lnTo>
                  <a:lnTo>
                    <a:pt x="431723" y="6299"/>
                  </a:lnTo>
                  <a:close/>
                </a:path>
                <a:path w="4434205" h="30479">
                  <a:moveTo>
                    <a:pt x="448056" y="18440"/>
                  </a:moveTo>
                  <a:lnTo>
                    <a:pt x="446887" y="17272"/>
                  </a:lnTo>
                  <a:lnTo>
                    <a:pt x="446659" y="17970"/>
                  </a:lnTo>
                  <a:lnTo>
                    <a:pt x="446189" y="18669"/>
                  </a:lnTo>
                  <a:lnTo>
                    <a:pt x="445947" y="19367"/>
                  </a:lnTo>
                  <a:lnTo>
                    <a:pt x="445719" y="19837"/>
                  </a:lnTo>
                  <a:lnTo>
                    <a:pt x="446417" y="20066"/>
                  </a:lnTo>
                  <a:lnTo>
                    <a:pt x="446887" y="20535"/>
                  </a:lnTo>
                  <a:lnTo>
                    <a:pt x="447357" y="19837"/>
                  </a:lnTo>
                  <a:lnTo>
                    <a:pt x="447586" y="19138"/>
                  </a:lnTo>
                  <a:lnTo>
                    <a:pt x="448056" y="18440"/>
                  </a:lnTo>
                  <a:close/>
                </a:path>
                <a:path w="4434205" h="30479">
                  <a:moveTo>
                    <a:pt x="461124" y="8166"/>
                  </a:moveTo>
                  <a:lnTo>
                    <a:pt x="460425" y="7937"/>
                  </a:lnTo>
                  <a:lnTo>
                    <a:pt x="459955" y="7467"/>
                  </a:lnTo>
                  <a:lnTo>
                    <a:pt x="459486" y="8166"/>
                  </a:lnTo>
                  <a:lnTo>
                    <a:pt x="459257" y="8864"/>
                  </a:lnTo>
                  <a:lnTo>
                    <a:pt x="458787" y="9563"/>
                  </a:lnTo>
                  <a:lnTo>
                    <a:pt x="459955" y="10731"/>
                  </a:lnTo>
                  <a:lnTo>
                    <a:pt x="460184" y="10033"/>
                  </a:lnTo>
                  <a:lnTo>
                    <a:pt x="460654" y="9334"/>
                  </a:lnTo>
                  <a:lnTo>
                    <a:pt x="460883" y="8636"/>
                  </a:lnTo>
                  <a:lnTo>
                    <a:pt x="461124" y="8166"/>
                  </a:lnTo>
                  <a:close/>
                </a:path>
                <a:path w="4434205" h="30479">
                  <a:moveTo>
                    <a:pt x="474421" y="8636"/>
                  </a:moveTo>
                  <a:lnTo>
                    <a:pt x="473951" y="8166"/>
                  </a:lnTo>
                  <a:lnTo>
                    <a:pt x="473494" y="7937"/>
                  </a:lnTo>
                  <a:lnTo>
                    <a:pt x="473252" y="7467"/>
                  </a:lnTo>
                  <a:lnTo>
                    <a:pt x="473024" y="8166"/>
                  </a:lnTo>
                  <a:lnTo>
                    <a:pt x="472554" y="8864"/>
                  </a:lnTo>
                  <a:lnTo>
                    <a:pt x="472325" y="9563"/>
                  </a:lnTo>
                  <a:lnTo>
                    <a:pt x="472084" y="10033"/>
                  </a:lnTo>
                  <a:lnTo>
                    <a:pt x="472795" y="10274"/>
                  </a:lnTo>
                  <a:lnTo>
                    <a:pt x="473252" y="10731"/>
                  </a:lnTo>
                  <a:lnTo>
                    <a:pt x="473722" y="10033"/>
                  </a:lnTo>
                  <a:lnTo>
                    <a:pt x="473951" y="9334"/>
                  </a:lnTo>
                  <a:lnTo>
                    <a:pt x="474421" y="8636"/>
                  </a:lnTo>
                  <a:close/>
                </a:path>
                <a:path w="4434205" h="30479">
                  <a:moveTo>
                    <a:pt x="553059" y="11430"/>
                  </a:moveTo>
                  <a:lnTo>
                    <a:pt x="552361" y="11201"/>
                  </a:lnTo>
                  <a:lnTo>
                    <a:pt x="551903" y="10731"/>
                  </a:lnTo>
                  <a:lnTo>
                    <a:pt x="551434" y="11430"/>
                  </a:lnTo>
                  <a:lnTo>
                    <a:pt x="551205" y="12141"/>
                  </a:lnTo>
                  <a:lnTo>
                    <a:pt x="550735" y="12839"/>
                  </a:lnTo>
                  <a:lnTo>
                    <a:pt x="551205" y="13296"/>
                  </a:lnTo>
                  <a:lnTo>
                    <a:pt x="551434" y="13766"/>
                  </a:lnTo>
                  <a:lnTo>
                    <a:pt x="551903" y="14008"/>
                  </a:lnTo>
                  <a:lnTo>
                    <a:pt x="552132" y="13296"/>
                  </a:lnTo>
                  <a:lnTo>
                    <a:pt x="552602" y="12598"/>
                  </a:lnTo>
                  <a:lnTo>
                    <a:pt x="552831" y="11899"/>
                  </a:lnTo>
                  <a:lnTo>
                    <a:pt x="553059" y="11430"/>
                  </a:lnTo>
                  <a:close/>
                </a:path>
                <a:path w="4434205" h="30479">
                  <a:moveTo>
                    <a:pt x="628205" y="8864"/>
                  </a:moveTo>
                  <a:lnTo>
                    <a:pt x="627278" y="7467"/>
                  </a:lnTo>
                  <a:lnTo>
                    <a:pt x="626808" y="7937"/>
                  </a:lnTo>
                  <a:lnTo>
                    <a:pt x="626110" y="8407"/>
                  </a:lnTo>
                  <a:lnTo>
                    <a:pt x="626338" y="8636"/>
                  </a:lnTo>
                  <a:lnTo>
                    <a:pt x="626338" y="9334"/>
                  </a:lnTo>
                  <a:lnTo>
                    <a:pt x="627278" y="10731"/>
                  </a:lnTo>
                  <a:lnTo>
                    <a:pt x="627507" y="10274"/>
                  </a:lnTo>
                  <a:lnTo>
                    <a:pt x="628205" y="9804"/>
                  </a:lnTo>
                  <a:lnTo>
                    <a:pt x="628205" y="8864"/>
                  </a:lnTo>
                  <a:close/>
                </a:path>
                <a:path w="4434205" h="30479">
                  <a:moveTo>
                    <a:pt x="877443" y="14706"/>
                  </a:moveTo>
                  <a:lnTo>
                    <a:pt x="876744" y="14465"/>
                  </a:lnTo>
                  <a:lnTo>
                    <a:pt x="876274" y="14008"/>
                  </a:lnTo>
                  <a:lnTo>
                    <a:pt x="875804" y="14706"/>
                  </a:lnTo>
                  <a:lnTo>
                    <a:pt x="875576" y="15405"/>
                  </a:lnTo>
                  <a:lnTo>
                    <a:pt x="875106" y="16103"/>
                  </a:lnTo>
                  <a:lnTo>
                    <a:pt x="876274" y="17272"/>
                  </a:lnTo>
                  <a:lnTo>
                    <a:pt x="876503" y="16573"/>
                  </a:lnTo>
                  <a:lnTo>
                    <a:pt x="876973" y="15875"/>
                  </a:lnTo>
                  <a:lnTo>
                    <a:pt x="877201" y="15163"/>
                  </a:lnTo>
                  <a:lnTo>
                    <a:pt x="877443" y="14706"/>
                  </a:lnTo>
                  <a:close/>
                </a:path>
                <a:path w="4434205" h="30479">
                  <a:moveTo>
                    <a:pt x="923417" y="8636"/>
                  </a:moveTo>
                  <a:lnTo>
                    <a:pt x="922947" y="8166"/>
                  </a:lnTo>
                  <a:lnTo>
                    <a:pt x="922477" y="7937"/>
                  </a:lnTo>
                  <a:lnTo>
                    <a:pt x="922248" y="7467"/>
                  </a:lnTo>
                  <a:lnTo>
                    <a:pt x="922007" y="8166"/>
                  </a:lnTo>
                  <a:lnTo>
                    <a:pt x="921550" y="8864"/>
                  </a:lnTo>
                  <a:lnTo>
                    <a:pt x="921308" y="9563"/>
                  </a:lnTo>
                  <a:lnTo>
                    <a:pt x="921080" y="10033"/>
                  </a:lnTo>
                  <a:lnTo>
                    <a:pt x="921778" y="10274"/>
                  </a:lnTo>
                  <a:lnTo>
                    <a:pt x="922248" y="10731"/>
                  </a:lnTo>
                  <a:lnTo>
                    <a:pt x="922705" y="10033"/>
                  </a:lnTo>
                  <a:lnTo>
                    <a:pt x="922947" y="9334"/>
                  </a:lnTo>
                  <a:lnTo>
                    <a:pt x="923417" y="8636"/>
                  </a:lnTo>
                  <a:close/>
                </a:path>
                <a:path w="4434205" h="30479">
                  <a:moveTo>
                    <a:pt x="933678" y="12369"/>
                  </a:moveTo>
                  <a:lnTo>
                    <a:pt x="932980" y="12141"/>
                  </a:lnTo>
                  <a:lnTo>
                    <a:pt x="932281" y="11671"/>
                  </a:lnTo>
                  <a:lnTo>
                    <a:pt x="931583" y="11430"/>
                  </a:lnTo>
                  <a:lnTo>
                    <a:pt x="931113" y="11201"/>
                  </a:lnTo>
                  <a:lnTo>
                    <a:pt x="930884" y="11899"/>
                  </a:lnTo>
                  <a:lnTo>
                    <a:pt x="930414" y="12369"/>
                  </a:lnTo>
                  <a:lnTo>
                    <a:pt x="931113" y="12839"/>
                  </a:lnTo>
                  <a:lnTo>
                    <a:pt x="931811" y="13068"/>
                  </a:lnTo>
                  <a:lnTo>
                    <a:pt x="932510" y="13538"/>
                  </a:lnTo>
                  <a:lnTo>
                    <a:pt x="933678" y="12369"/>
                  </a:lnTo>
                  <a:close/>
                </a:path>
                <a:path w="4434205" h="30479">
                  <a:moveTo>
                    <a:pt x="949312" y="12141"/>
                  </a:moveTo>
                  <a:lnTo>
                    <a:pt x="948385" y="10731"/>
                  </a:lnTo>
                  <a:lnTo>
                    <a:pt x="948143" y="11201"/>
                  </a:lnTo>
                  <a:lnTo>
                    <a:pt x="947216" y="11671"/>
                  </a:lnTo>
                  <a:lnTo>
                    <a:pt x="947445" y="11899"/>
                  </a:lnTo>
                  <a:lnTo>
                    <a:pt x="947445" y="12598"/>
                  </a:lnTo>
                  <a:lnTo>
                    <a:pt x="948385" y="14008"/>
                  </a:lnTo>
                  <a:lnTo>
                    <a:pt x="948613" y="13538"/>
                  </a:lnTo>
                  <a:lnTo>
                    <a:pt x="949312" y="13068"/>
                  </a:lnTo>
                  <a:lnTo>
                    <a:pt x="949312" y="12141"/>
                  </a:lnTo>
                  <a:close/>
                </a:path>
                <a:path w="4434205" h="30479">
                  <a:moveTo>
                    <a:pt x="999248" y="18897"/>
                  </a:moveTo>
                  <a:lnTo>
                    <a:pt x="998550" y="18669"/>
                  </a:lnTo>
                  <a:lnTo>
                    <a:pt x="997851" y="18199"/>
                  </a:lnTo>
                  <a:lnTo>
                    <a:pt x="997153" y="17970"/>
                  </a:lnTo>
                  <a:lnTo>
                    <a:pt x="996683" y="17741"/>
                  </a:lnTo>
                  <a:lnTo>
                    <a:pt x="996454" y="18440"/>
                  </a:lnTo>
                  <a:lnTo>
                    <a:pt x="995984" y="18897"/>
                  </a:lnTo>
                  <a:lnTo>
                    <a:pt x="996683" y="19367"/>
                  </a:lnTo>
                  <a:lnTo>
                    <a:pt x="997394" y="19608"/>
                  </a:lnTo>
                  <a:lnTo>
                    <a:pt x="998093" y="20066"/>
                  </a:lnTo>
                  <a:lnTo>
                    <a:pt x="999248" y="18897"/>
                  </a:lnTo>
                  <a:close/>
                </a:path>
                <a:path w="4434205" h="30479">
                  <a:moveTo>
                    <a:pt x="1021651" y="8636"/>
                  </a:moveTo>
                  <a:lnTo>
                    <a:pt x="1020495" y="7467"/>
                  </a:lnTo>
                  <a:lnTo>
                    <a:pt x="1020254" y="8166"/>
                  </a:lnTo>
                  <a:lnTo>
                    <a:pt x="1019784" y="8864"/>
                  </a:lnTo>
                  <a:lnTo>
                    <a:pt x="1019556" y="9563"/>
                  </a:lnTo>
                  <a:lnTo>
                    <a:pt x="1019327" y="10033"/>
                  </a:lnTo>
                  <a:lnTo>
                    <a:pt x="1020025" y="10274"/>
                  </a:lnTo>
                  <a:lnTo>
                    <a:pt x="1020495" y="10731"/>
                  </a:lnTo>
                  <a:lnTo>
                    <a:pt x="1020953" y="10033"/>
                  </a:lnTo>
                  <a:lnTo>
                    <a:pt x="1021194" y="9334"/>
                  </a:lnTo>
                  <a:lnTo>
                    <a:pt x="1021651" y="8636"/>
                  </a:lnTo>
                  <a:close/>
                </a:path>
                <a:path w="4434205" h="30479">
                  <a:moveTo>
                    <a:pt x="1074166" y="12598"/>
                  </a:moveTo>
                  <a:lnTo>
                    <a:pt x="1073467" y="11899"/>
                  </a:lnTo>
                  <a:lnTo>
                    <a:pt x="1072527" y="11201"/>
                  </a:lnTo>
                  <a:lnTo>
                    <a:pt x="1070902" y="9804"/>
                  </a:lnTo>
                  <a:lnTo>
                    <a:pt x="1071600" y="12369"/>
                  </a:lnTo>
                  <a:lnTo>
                    <a:pt x="1071359" y="14935"/>
                  </a:lnTo>
                  <a:lnTo>
                    <a:pt x="1074166" y="12598"/>
                  </a:lnTo>
                  <a:close/>
                </a:path>
                <a:path w="4434205" h="30479">
                  <a:moveTo>
                    <a:pt x="1421638" y="28232"/>
                  </a:moveTo>
                  <a:lnTo>
                    <a:pt x="1421168" y="28003"/>
                  </a:lnTo>
                  <a:lnTo>
                    <a:pt x="1420710" y="27533"/>
                  </a:lnTo>
                  <a:lnTo>
                    <a:pt x="1420469" y="27076"/>
                  </a:lnTo>
                  <a:lnTo>
                    <a:pt x="1420241" y="27774"/>
                  </a:lnTo>
                  <a:lnTo>
                    <a:pt x="1419771" y="28473"/>
                  </a:lnTo>
                  <a:lnTo>
                    <a:pt x="1419542" y="29171"/>
                  </a:lnTo>
                  <a:lnTo>
                    <a:pt x="1419301" y="29641"/>
                  </a:lnTo>
                  <a:lnTo>
                    <a:pt x="1420012" y="29870"/>
                  </a:lnTo>
                  <a:lnTo>
                    <a:pt x="1420469" y="30340"/>
                  </a:lnTo>
                  <a:lnTo>
                    <a:pt x="1420939" y="29641"/>
                  </a:lnTo>
                  <a:lnTo>
                    <a:pt x="1421180" y="28943"/>
                  </a:lnTo>
                  <a:lnTo>
                    <a:pt x="1421638" y="28232"/>
                  </a:lnTo>
                  <a:close/>
                </a:path>
                <a:path w="4434205" h="30479">
                  <a:moveTo>
                    <a:pt x="1516621" y="28232"/>
                  </a:moveTo>
                  <a:lnTo>
                    <a:pt x="1516151" y="28003"/>
                  </a:lnTo>
                  <a:lnTo>
                    <a:pt x="1515681" y="27533"/>
                  </a:lnTo>
                  <a:lnTo>
                    <a:pt x="1515452" y="27076"/>
                  </a:lnTo>
                  <a:lnTo>
                    <a:pt x="1515224" y="27774"/>
                  </a:lnTo>
                  <a:lnTo>
                    <a:pt x="1514754" y="28473"/>
                  </a:lnTo>
                  <a:lnTo>
                    <a:pt x="1514513" y="29171"/>
                  </a:lnTo>
                  <a:lnTo>
                    <a:pt x="1514284" y="29641"/>
                  </a:lnTo>
                  <a:lnTo>
                    <a:pt x="1514983" y="29870"/>
                  </a:lnTo>
                  <a:lnTo>
                    <a:pt x="1515452" y="30340"/>
                  </a:lnTo>
                  <a:lnTo>
                    <a:pt x="1515922" y="29641"/>
                  </a:lnTo>
                  <a:lnTo>
                    <a:pt x="1516151" y="28943"/>
                  </a:lnTo>
                  <a:lnTo>
                    <a:pt x="1516621" y="28232"/>
                  </a:lnTo>
                  <a:close/>
                </a:path>
                <a:path w="4434205" h="30479">
                  <a:moveTo>
                    <a:pt x="1517091" y="18897"/>
                  </a:moveTo>
                  <a:lnTo>
                    <a:pt x="1516392" y="18669"/>
                  </a:lnTo>
                  <a:lnTo>
                    <a:pt x="1515681" y="18199"/>
                  </a:lnTo>
                  <a:lnTo>
                    <a:pt x="1514983" y="17970"/>
                  </a:lnTo>
                  <a:lnTo>
                    <a:pt x="1514525" y="17741"/>
                  </a:lnTo>
                  <a:lnTo>
                    <a:pt x="1514284" y="18440"/>
                  </a:lnTo>
                  <a:lnTo>
                    <a:pt x="1513814" y="18897"/>
                  </a:lnTo>
                  <a:lnTo>
                    <a:pt x="1514525" y="19367"/>
                  </a:lnTo>
                  <a:lnTo>
                    <a:pt x="1515224" y="19608"/>
                  </a:lnTo>
                  <a:lnTo>
                    <a:pt x="1515922" y="20066"/>
                  </a:lnTo>
                  <a:lnTo>
                    <a:pt x="1517091" y="18897"/>
                  </a:lnTo>
                  <a:close/>
                </a:path>
                <a:path w="4434205" h="30479">
                  <a:moveTo>
                    <a:pt x="1576120" y="5829"/>
                  </a:moveTo>
                  <a:lnTo>
                    <a:pt x="1575663" y="5600"/>
                  </a:lnTo>
                  <a:lnTo>
                    <a:pt x="1575193" y="4673"/>
                  </a:lnTo>
                  <a:lnTo>
                    <a:pt x="1574965" y="4902"/>
                  </a:lnTo>
                  <a:lnTo>
                    <a:pt x="1574253" y="4902"/>
                  </a:lnTo>
                  <a:lnTo>
                    <a:pt x="1572856" y="5829"/>
                  </a:lnTo>
                  <a:lnTo>
                    <a:pt x="1573326" y="6070"/>
                  </a:lnTo>
                  <a:lnTo>
                    <a:pt x="1573796" y="6769"/>
                  </a:lnTo>
                  <a:lnTo>
                    <a:pt x="1574723" y="6769"/>
                  </a:lnTo>
                  <a:lnTo>
                    <a:pt x="1576120" y="5829"/>
                  </a:lnTo>
                  <a:close/>
                </a:path>
                <a:path w="4434205" h="30479">
                  <a:moveTo>
                    <a:pt x="1579397" y="28702"/>
                  </a:moveTo>
                  <a:lnTo>
                    <a:pt x="1578229" y="27533"/>
                  </a:lnTo>
                  <a:lnTo>
                    <a:pt x="1576832" y="28473"/>
                  </a:lnTo>
                  <a:lnTo>
                    <a:pt x="1576133" y="28702"/>
                  </a:lnTo>
                  <a:lnTo>
                    <a:pt x="1576590" y="28943"/>
                  </a:lnTo>
                  <a:lnTo>
                    <a:pt x="1577060" y="29641"/>
                  </a:lnTo>
                  <a:lnTo>
                    <a:pt x="1578000" y="29641"/>
                  </a:lnTo>
                  <a:lnTo>
                    <a:pt x="1579397" y="28702"/>
                  </a:lnTo>
                  <a:close/>
                </a:path>
                <a:path w="4434205" h="30479">
                  <a:moveTo>
                    <a:pt x="1582661" y="18897"/>
                  </a:moveTo>
                  <a:lnTo>
                    <a:pt x="1581492" y="17741"/>
                  </a:lnTo>
                  <a:lnTo>
                    <a:pt x="1580095" y="18669"/>
                  </a:lnTo>
                  <a:lnTo>
                    <a:pt x="1579397" y="18897"/>
                  </a:lnTo>
                  <a:lnTo>
                    <a:pt x="1579867" y="19138"/>
                  </a:lnTo>
                  <a:lnTo>
                    <a:pt x="1580324" y="19837"/>
                  </a:lnTo>
                  <a:lnTo>
                    <a:pt x="1581264" y="19837"/>
                  </a:lnTo>
                  <a:lnTo>
                    <a:pt x="1582661" y="18897"/>
                  </a:lnTo>
                  <a:close/>
                </a:path>
                <a:path w="4434205" h="30479">
                  <a:moveTo>
                    <a:pt x="1780082" y="3733"/>
                  </a:moveTo>
                  <a:lnTo>
                    <a:pt x="1777517" y="4673"/>
                  </a:lnTo>
                  <a:lnTo>
                    <a:pt x="1775180" y="4432"/>
                  </a:lnTo>
                  <a:lnTo>
                    <a:pt x="1777288" y="6997"/>
                  </a:lnTo>
                  <a:lnTo>
                    <a:pt x="1777987" y="6299"/>
                  </a:lnTo>
                  <a:lnTo>
                    <a:pt x="1778685" y="5372"/>
                  </a:lnTo>
                  <a:lnTo>
                    <a:pt x="1780082" y="3733"/>
                  </a:lnTo>
                  <a:close/>
                </a:path>
                <a:path w="4434205" h="30479">
                  <a:moveTo>
                    <a:pt x="1861299" y="18897"/>
                  </a:moveTo>
                  <a:lnTo>
                    <a:pt x="1860600" y="18669"/>
                  </a:lnTo>
                  <a:lnTo>
                    <a:pt x="1859902" y="18199"/>
                  </a:lnTo>
                  <a:lnTo>
                    <a:pt x="1859191" y="17970"/>
                  </a:lnTo>
                  <a:lnTo>
                    <a:pt x="1858733" y="17741"/>
                  </a:lnTo>
                  <a:lnTo>
                    <a:pt x="1858492" y="18440"/>
                  </a:lnTo>
                  <a:lnTo>
                    <a:pt x="1858035" y="18897"/>
                  </a:lnTo>
                  <a:lnTo>
                    <a:pt x="1858733" y="19367"/>
                  </a:lnTo>
                  <a:lnTo>
                    <a:pt x="1859432" y="19608"/>
                  </a:lnTo>
                  <a:lnTo>
                    <a:pt x="1860130" y="20066"/>
                  </a:lnTo>
                  <a:lnTo>
                    <a:pt x="1860359" y="19608"/>
                  </a:lnTo>
                  <a:lnTo>
                    <a:pt x="1860829" y="19367"/>
                  </a:lnTo>
                  <a:lnTo>
                    <a:pt x="1861299" y="18897"/>
                  </a:lnTo>
                  <a:close/>
                </a:path>
                <a:path w="4434205" h="30479">
                  <a:moveTo>
                    <a:pt x="1864093" y="9563"/>
                  </a:moveTo>
                  <a:lnTo>
                    <a:pt x="1863166" y="8166"/>
                  </a:lnTo>
                  <a:lnTo>
                    <a:pt x="1862924" y="7467"/>
                  </a:lnTo>
                  <a:lnTo>
                    <a:pt x="1862696" y="7937"/>
                  </a:lnTo>
                  <a:lnTo>
                    <a:pt x="1861997" y="8407"/>
                  </a:lnTo>
                  <a:lnTo>
                    <a:pt x="1861997" y="9334"/>
                  </a:lnTo>
                  <a:lnTo>
                    <a:pt x="1862924" y="10731"/>
                  </a:lnTo>
                  <a:lnTo>
                    <a:pt x="1864093" y="9563"/>
                  </a:lnTo>
                  <a:close/>
                </a:path>
                <a:path w="4434205" h="30479">
                  <a:moveTo>
                    <a:pt x="1909838" y="18440"/>
                  </a:moveTo>
                  <a:lnTo>
                    <a:pt x="1908670" y="17272"/>
                  </a:lnTo>
                  <a:lnTo>
                    <a:pt x="1908429" y="17970"/>
                  </a:lnTo>
                  <a:lnTo>
                    <a:pt x="1907971" y="18669"/>
                  </a:lnTo>
                  <a:lnTo>
                    <a:pt x="1907730" y="19367"/>
                  </a:lnTo>
                  <a:lnTo>
                    <a:pt x="1907501" y="19837"/>
                  </a:lnTo>
                  <a:lnTo>
                    <a:pt x="1908200" y="20066"/>
                  </a:lnTo>
                  <a:lnTo>
                    <a:pt x="1908670" y="20535"/>
                  </a:lnTo>
                  <a:lnTo>
                    <a:pt x="1909140" y="19837"/>
                  </a:lnTo>
                  <a:lnTo>
                    <a:pt x="1909368" y="19138"/>
                  </a:lnTo>
                  <a:lnTo>
                    <a:pt x="1909838" y="18440"/>
                  </a:lnTo>
                  <a:close/>
                </a:path>
                <a:path w="4434205" h="30479">
                  <a:moveTo>
                    <a:pt x="1930133" y="5829"/>
                  </a:moveTo>
                  <a:lnTo>
                    <a:pt x="1929434" y="5600"/>
                  </a:lnTo>
                  <a:lnTo>
                    <a:pt x="1928736" y="5130"/>
                  </a:lnTo>
                  <a:lnTo>
                    <a:pt x="1928037" y="4902"/>
                  </a:lnTo>
                  <a:lnTo>
                    <a:pt x="1927567" y="4673"/>
                  </a:lnTo>
                  <a:lnTo>
                    <a:pt x="1927339" y="5372"/>
                  </a:lnTo>
                  <a:lnTo>
                    <a:pt x="1926869" y="5829"/>
                  </a:lnTo>
                  <a:lnTo>
                    <a:pt x="1927567" y="6299"/>
                  </a:lnTo>
                  <a:lnTo>
                    <a:pt x="1928266" y="6540"/>
                  </a:lnTo>
                  <a:lnTo>
                    <a:pt x="1928964" y="6997"/>
                  </a:lnTo>
                  <a:lnTo>
                    <a:pt x="1929206" y="6540"/>
                  </a:lnTo>
                  <a:lnTo>
                    <a:pt x="1929676" y="6299"/>
                  </a:lnTo>
                  <a:lnTo>
                    <a:pt x="1930133" y="5829"/>
                  </a:lnTo>
                  <a:close/>
                </a:path>
                <a:path w="4434205" h="30479">
                  <a:moveTo>
                    <a:pt x="1939937" y="5829"/>
                  </a:moveTo>
                  <a:lnTo>
                    <a:pt x="1939467" y="5600"/>
                  </a:lnTo>
                  <a:lnTo>
                    <a:pt x="1939010" y="4673"/>
                  </a:lnTo>
                  <a:lnTo>
                    <a:pt x="1938769" y="4902"/>
                  </a:lnTo>
                  <a:lnTo>
                    <a:pt x="1938070" y="4902"/>
                  </a:lnTo>
                  <a:lnTo>
                    <a:pt x="1936673" y="5829"/>
                  </a:lnTo>
                  <a:lnTo>
                    <a:pt x="1937143" y="6070"/>
                  </a:lnTo>
                  <a:lnTo>
                    <a:pt x="1937600" y="6769"/>
                  </a:lnTo>
                  <a:lnTo>
                    <a:pt x="1938540" y="6769"/>
                  </a:lnTo>
                  <a:lnTo>
                    <a:pt x="1939937" y="5829"/>
                  </a:lnTo>
                  <a:close/>
                </a:path>
                <a:path w="4434205" h="30479">
                  <a:moveTo>
                    <a:pt x="1955812" y="25666"/>
                  </a:moveTo>
                  <a:lnTo>
                    <a:pt x="1955101" y="24968"/>
                  </a:lnTo>
                  <a:lnTo>
                    <a:pt x="1954174" y="24269"/>
                  </a:lnTo>
                  <a:lnTo>
                    <a:pt x="1952536" y="22872"/>
                  </a:lnTo>
                  <a:lnTo>
                    <a:pt x="1953234" y="25438"/>
                  </a:lnTo>
                  <a:lnTo>
                    <a:pt x="1953006" y="28003"/>
                  </a:lnTo>
                  <a:lnTo>
                    <a:pt x="1955812" y="25666"/>
                  </a:lnTo>
                  <a:close/>
                </a:path>
                <a:path w="4434205" h="30479">
                  <a:moveTo>
                    <a:pt x="2047519" y="11899"/>
                  </a:moveTo>
                  <a:lnTo>
                    <a:pt x="2046351" y="10731"/>
                  </a:lnTo>
                  <a:lnTo>
                    <a:pt x="2046122" y="11430"/>
                  </a:lnTo>
                  <a:lnTo>
                    <a:pt x="2045652" y="12141"/>
                  </a:lnTo>
                  <a:lnTo>
                    <a:pt x="2045423" y="12839"/>
                  </a:lnTo>
                  <a:lnTo>
                    <a:pt x="2045182" y="13296"/>
                  </a:lnTo>
                  <a:lnTo>
                    <a:pt x="2045881" y="13538"/>
                  </a:lnTo>
                  <a:lnTo>
                    <a:pt x="2046351" y="14008"/>
                  </a:lnTo>
                  <a:lnTo>
                    <a:pt x="2046820" y="13296"/>
                  </a:lnTo>
                  <a:lnTo>
                    <a:pt x="2047049" y="12598"/>
                  </a:lnTo>
                  <a:lnTo>
                    <a:pt x="2047519" y="11899"/>
                  </a:lnTo>
                  <a:close/>
                </a:path>
                <a:path w="4434205" h="30479">
                  <a:moveTo>
                    <a:pt x="2053818" y="15405"/>
                  </a:moveTo>
                  <a:lnTo>
                    <a:pt x="2052891" y="14008"/>
                  </a:lnTo>
                  <a:lnTo>
                    <a:pt x="2052650" y="14465"/>
                  </a:lnTo>
                  <a:lnTo>
                    <a:pt x="2051951" y="14935"/>
                  </a:lnTo>
                  <a:lnTo>
                    <a:pt x="2051951" y="15875"/>
                  </a:lnTo>
                  <a:lnTo>
                    <a:pt x="2052891" y="17272"/>
                  </a:lnTo>
                  <a:lnTo>
                    <a:pt x="2053120" y="16802"/>
                  </a:lnTo>
                  <a:lnTo>
                    <a:pt x="2053818" y="16332"/>
                  </a:lnTo>
                  <a:lnTo>
                    <a:pt x="2053818" y="15405"/>
                  </a:lnTo>
                  <a:close/>
                </a:path>
                <a:path w="4434205" h="30479">
                  <a:moveTo>
                    <a:pt x="2208542" y="5829"/>
                  </a:moveTo>
                  <a:lnTo>
                    <a:pt x="2208301" y="5600"/>
                  </a:lnTo>
                  <a:lnTo>
                    <a:pt x="2207844" y="4673"/>
                  </a:lnTo>
                  <a:lnTo>
                    <a:pt x="2207374" y="4902"/>
                  </a:lnTo>
                  <a:lnTo>
                    <a:pt x="2206675" y="4902"/>
                  </a:lnTo>
                  <a:lnTo>
                    <a:pt x="2205266" y="5829"/>
                  </a:lnTo>
                  <a:lnTo>
                    <a:pt x="2205736" y="6070"/>
                  </a:lnTo>
                  <a:lnTo>
                    <a:pt x="2206206" y="6769"/>
                  </a:lnTo>
                  <a:lnTo>
                    <a:pt x="2207145" y="6769"/>
                  </a:lnTo>
                  <a:lnTo>
                    <a:pt x="2208542" y="5829"/>
                  </a:lnTo>
                  <a:close/>
                </a:path>
                <a:path w="4434205" h="30479">
                  <a:moveTo>
                    <a:pt x="2316823" y="28702"/>
                  </a:moveTo>
                  <a:lnTo>
                    <a:pt x="2316124" y="28473"/>
                  </a:lnTo>
                  <a:lnTo>
                    <a:pt x="2315426" y="28003"/>
                  </a:lnTo>
                  <a:lnTo>
                    <a:pt x="2314714" y="27774"/>
                  </a:lnTo>
                  <a:lnTo>
                    <a:pt x="2314257" y="27533"/>
                  </a:lnTo>
                  <a:lnTo>
                    <a:pt x="2314016" y="28232"/>
                  </a:lnTo>
                  <a:lnTo>
                    <a:pt x="2313546" y="28702"/>
                  </a:lnTo>
                  <a:lnTo>
                    <a:pt x="2314257" y="29171"/>
                  </a:lnTo>
                  <a:lnTo>
                    <a:pt x="2314956" y="29400"/>
                  </a:lnTo>
                  <a:lnTo>
                    <a:pt x="2315654" y="29870"/>
                  </a:lnTo>
                  <a:lnTo>
                    <a:pt x="2316124" y="29641"/>
                  </a:lnTo>
                  <a:lnTo>
                    <a:pt x="2316353" y="29171"/>
                  </a:lnTo>
                  <a:lnTo>
                    <a:pt x="2316823" y="28702"/>
                  </a:lnTo>
                  <a:close/>
                </a:path>
                <a:path w="4434205" h="30479">
                  <a:moveTo>
                    <a:pt x="2440965" y="24968"/>
                  </a:moveTo>
                  <a:lnTo>
                    <a:pt x="2440495" y="24498"/>
                  </a:lnTo>
                  <a:lnTo>
                    <a:pt x="2440038" y="24269"/>
                  </a:lnTo>
                  <a:lnTo>
                    <a:pt x="2439797" y="23799"/>
                  </a:lnTo>
                  <a:lnTo>
                    <a:pt x="2439568" y="24498"/>
                  </a:lnTo>
                  <a:lnTo>
                    <a:pt x="2439098" y="25209"/>
                  </a:lnTo>
                  <a:lnTo>
                    <a:pt x="2438870" y="25908"/>
                  </a:lnTo>
                  <a:lnTo>
                    <a:pt x="2438628" y="26365"/>
                  </a:lnTo>
                  <a:lnTo>
                    <a:pt x="2439339" y="26606"/>
                  </a:lnTo>
                  <a:lnTo>
                    <a:pt x="2439797" y="27076"/>
                  </a:lnTo>
                  <a:lnTo>
                    <a:pt x="2440267" y="26365"/>
                  </a:lnTo>
                  <a:lnTo>
                    <a:pt x="2440495" y="25666"/>
                  </a:lnTo>
                  <a:lnTo>
                    <a:pt x="2440965" y="24968"/>
                  </a:lnTo>
                  <a:close/>
                </a:path>
                <a:path w="4434205" h="30479">
                  <a:moveTo>
                    <a:pt x="2969069" y="28702"/>
                  </a:moveTo>
                  <a:lnTo>
                    <a:pt x="2968599" y="28473"/>
                  </a:lnTo>
                  <a:lnTo>
                    <a:pt x="2968129" y="27774"/>
                  </a:lnTo>
                  <a:lnTo>
                    <a:pt x="2967202" y="27774"/>
                  </a:lnTo>
                  <a:lnTo>
                    <a:pt x="2965805" y="28702"/>
                  </a:lnTo>
                  <a:lnTo>
                    <a:pt x="2966262" y="28943"/>
                  </a:lnTo>
                  <a:lnTo>
                    <a:pt x="2966732" y="29641"/>
                  </a:lnTo>
                  <a:lnTo>
                    <a:pt x="2967672" y="29641"/>
                  </a:lnTo>
                  <a:lnTo>
                    <a:pt x="2969069" y="28702"/>
                  </a:lnTo>
                  <a:close/>
                </a:path>
                <a:path w="4434205" h="30479">
                  <a:moveTo>
                    <a:pt x="3020644" y="2336"/>
                  </a:moveTo>
                  <a:lnTo>
                    <a:pt x="3019704" y="939"/>
                  </a:lnTo>
                  <a:lnTo>
                    <a:pt x="3018536" y="2095"/>
                  </a:lnTo>
                  <a:lnTo>
                    <a:pt x="3019475" y="3505"/>
                  </a:lnTo>
                  <a:lnTo>
                    <a:pt x="3019704" y="4203"/>
                  </a:lnTo>
                  <a:lnTo>
                    <a:pt x="3019945" y="3733"/>
                  </a:lnTo>
                  <a:lnTo>
                    <a:pt x="3020644" y="3263"/>
                  </a:lnTo>
                  <a:lnTo>
                    <a:pt x="3020644" y="2336"/>
                  </a:lnTo>
                  <a:close/>
                </a:path>
                <a:path w="4434205" h="30479">
                  <a:moveTo>
                    <a:pt x="3302774" y="9563"/>
                  </a:moveTo>
                  <a:lnTo>
                    <a:pt x="3302546" y="8864"/>
                  </a:lnTo>
                  <a:lnTo>
                    <a:pt x="3301606" y="7467"/>
                  </a:lnTo>
                  <a:lnTo>
                    <a:pt x="3301377" y="7937"/>
                  </a:lnTo>
                  <a:lnTo>
                    <a:pt x="3300679" y="8407"/>
                  </a:lnTo>
                  <a:lnTo>
                    <a:pt x="3300679" y="9334"/>
                  </a:lnTo>
                  <a:lnTo>
                    <a:pt x="3301606" y="10731"/>
                  </a:lnTo>
                  <a:lnTo>
                    <a:pt x="3302774" y="9563"/>
                  </a:lnTo>
                  <a:close/>
                </a:path>
                <a:path w="4434205" h="30479">
                  <a:moveTo>
                    <a:pt x="3362287" y="28702"/>
                  </a:moveTo>
                  <a:lnTo>
                    <a:pt x="3362045" y="28473"/>
                  </a:lnTo>
                  <a:lnTo>
                    <a:pt x="3361588" y="27774"/>
                  </a:lnTo>
                  <a:lnTo>
                    <a:pt x="3360420" y="27774"/>
                  </a:lnTo>
                  <a:lnTo>
                    <a:pt x="3359010" y="28702"/>
                  </a:lnTo>
                  <a:lnTo>
                    <a:pt x="3359480" y="28943"/>
                  </a:lnTo>
                  <a:lnTo>
                    <a:pt x="3359950" y="29641"/>
                  </a:lnTo>
                  <a:lnTo>
                    <a:pt x="3360877" y="29641"/>
                  </a:lnTo>
                  <a:lnTo>
                    <a:pt x="3362287" y="28702"/>
                  </a:lnTo>
                  <a:close/>
                </a:path>
                <a:path w="4434205" h="30479">
                  <a:moveTo>
                    <a:pt x="3424593" y="22174"/>
                  </a:moveTo>
                  <a:lnTo>
                    <a:pt x="3423894" y="21932"/>
                  </a:lnTo>
                  <a:lnTo>
                    <a:pt x="3423196" y="21475"/>
                  </a:lnTo>
                  <a:lnTo>
                    <a:pt x="3422485" y="21234"/>
                  </a:lnTo>
                  <a:lnTo>
                    <a:pt x="3422027" y="21005"/>
                  </a:lnTo>
                  <a:lnTo>
                    <a:pt x="3421786" y="21704"/>
                  </a:lnTo>
                  <a:lnTo>
                    <a:pt x="3421329" y="22174"/>
                  </a:lnTo>
                  <a:lnTo>
                    <a:pt x="3422027" y="22631"/>
                  </a:lnTo>
                  <a:lnTo>
                    <a:pt x="3422726" y="22872"/>
                  </a:lnTo>
                  <a:lnTo>
                    <a:pt x="3423424" y="23342"/>
                  </a:lnTo>
                  <a:lnTo>
                    <a:pt x="3424593" y="22174"/>
                  </a:lnTo>
                  <a:close/>
                </a:path>
                <a:path w="4434205" h="30479">
                  <a:moveTo>
                    <a:pt x="3848379" y="469"/>
                  </a:moveTo>
                  <a:lnTo>
                    <a:pt x="3845814" y="1397"/>
                  </a:lnTo>
                  <a:lnTo>
                    <a:pt x="3843248" y="1168"/>
                  </a:lnTo>
                  <a:lnTo>
                    <a:pt x="3845572" y="3733"/>
                  </a:lnTo>
                  <a:lnTo>
                    <a:pt x="3846271" y="3035"/>
                  </a:lnTo>
                  <a:lnTo>
                    <a:pt x="3846982" y="2095"/>
                  </a:lnTo>
                  <a:lnTo>
                    <a:pt x="3848379" y="469"/>
                  </a:lnTo>
                  <a:close/>
                </a:path>
                <a:path w="4434205" h="30479">
                  <a:moveTo>
                    <a:pt x="4109504" y="25438"/>
                  </a:moveTo>
                  <a:lnTo>
                    <a:pt x="4108805" y="25209"/>
                  </a:lnTo>
                  <a:lnTo>
                    <a:pt x="4108107" y="24739"/>
                  </a:lnTo>
                  <a:lnTo>
                    <a:pt x="4107408" y="24498"/>
                  </a:lnTo>
                  <a:lnTo>
                    <a:pt x="4106938" y="24269"/>
                  </a:lnTo>
                  <a:lnTo>
                    <a:pt x="4106710" y="24968"/>
                  </a:lnTo>
                  <a:lnTo>
                    <a:pt x="4106240" y="25438"/>
                  </a:lnTo>
                  <a:lnTo>
                    <a:pt x="4106938" y="25908"/>
                  </a:lnTo>
                  <a:lnTo>
                    <a:pt x="4107637" y="26136"/>
                  </a:lnTo>
                  <a:lnTo>
                    <a:pt x="4108348" y="26606"/>
                  </a:lnTo>
                  <a:lnTo>
                    <a:pt x="4108805" y="26136"/>
                  </a:lnTo>
                  <a:lnTo>
                    <a:pt x="4109275" y="25908"/>
                  </a:lnTo>
                  <a:lnTo>
                    <a:pt x="4109504" y="25438"/>
                  </a:lnTo>
                  <a:close/>
                </a:path>
                <a:path w="4434205" h="30479">
                  <a:moveTo>
                    <a:pt x="4184891" y="25438"/>
                  </a:moveTo>
                  <a:lnTo>
                    <a:pt x="4184650" y="25209"/>
                  </a:lnTo>
                  <a:lnTo>
                    <a:pt x="4184180" y="24498"/>
                  </a:lnTo>
                  <a:lnTo>
                    <a:pt x="4183024" y="24498"/>
                  </a:lnTo>
                  <a:lnTo>
                    <a:pt x="4181614" y="25438"/>
                  </a:lnTo>
                  <a:lnTo>
                    <a:pt x="4182084" y="25666"/>
                  </a:lnTo>
                  <a:lnTo>
                    <a:pt x="4182554" y="26365"/>
                  </a:lnTo>
                  <a:lnTo>
                    <a:pt x="4183481" y="26365"/>
                  </a:lnTo>
                  <a:lnTo>
                    <a:pt x="4184891" y="25438"/>
                  </a:lnTo>
                  <a:close/>
                </a:path>
                <a:path w="4434205" h="30479">
                  <a:moveTo>
                    <a:pt x="4267035" y="2565"/>
                  </a:moveTo>
                  <a:lnTo>
                    <a:pt x="4266565" y="2336"/>
                  </a:lnTo>
                  <a:lnTo>
                    <a:pt x="4266095" y="1397"/>
                  </a:lnTo>
                  <a:lnTo>
                    <a:pt x="4265866" y="1638"/>
                  </a:lnTo>
                  <a:lnTo>
                    <a:pt x="4265168" y="1638"/>
                  </a:lnTo>
                  <a:lnTo>
                    <a:pt x="4263758" y="2565"/>
                  </a:lnTo>
                  <a:lnTo>
                    <a:pt x="4264228" y="2806"/>
                  </a:lnTo>
                  <a:lnTo>
                    <a:pt x="4264698" y="3505"/>
                  </a:lnTo>
                  <a:lnTo>
                    <a:pt x="4265625" y="3505"/>
                  </a:lnTo>
                  <a:lnTo>
                    <a:pt x="4267035" y="2565"/>
                  </a:lnTo>
                  <a:close/>
                </a:path>
                <a:path w="4434205" h="30479">
                  <a:moveTo>
                    <a:pt x="4318838" y="2095"/>
                  </a:moveTo>
                  <a:lnTo>
                    <a:pt x="4317670" y="939"/>
                  </a:lnTo>
                  <a:lnTo>
                    <a:pt x="4317441" y="1638"/>
                  </a:lnTo>
                  <a:lnTo>
                    <a:pt x="4316971" y="2336"/>
                  </a:lnTo>
                  <a:lnTo>
                    <a:pt x="4316730" y="3035"/>
                  </a:lnTo>
                  <a:lnTo>
                    <a:pt x="4316501" y="3505"/>
                  </a:lnTo>
                  <a:lnTo>
                    <a:pt x="4317200" y="3733"/>
                  </a:lnTo>
                  <a:lnTo>
                    <a:pt x="4317670" y="4203"/>
                  </a:lnTo>
                  <a:lnTo>
                    <a:pt x="4318139" y="3505"/>
                  </a:lnTo>
                  <a:lnTo>
                    <a:pt x="4318368" y="2806"/>
                  </a:lnTo>
                  <a:lnTo>
                    <a:pt x="4318838" y="2095"/>
                  </a:lnTo>
                  <a:close/>
                </a:path>
                <a:path w="4434205" h="30479">
                  <a:moveTo>
                    <a:pt x="4331665" y="28473"/>
                  </a:moveTo>
                  <a:lnTo>
                    <a:pt x="4330738" y="27076"/>
                  </a:lnTo>
                  <a:lnTo>
                    <a:pt x="4329569" y="28232"/>
                  </a:lnTo>
                  <a:lnTo>
                    <a:pt x="4330509" y="29641"/>
                  </a:lnTo>
                  <a:lnTo>
                    <a:pt x="4330738" y="30340"/>
                  </a:lnTo>
                  <a:lnTo>
                    <a:pt x="4330966" y="29870"/>
                  </a:lnTo>
                  <a:lnTo>
                    <a:pt x="4331665" y="29400"/>
                  </a:lnTo>
                  <a:lnTo>
                    <a:pt x="4331665" y="28473"/>
                  </a:lnTo>
                  <a:close/>
                </a:path>
                <a:path w="4434205" h="30479">
                  <a:moveTo>
                    <a:pt x="4339133" y="15633"/>
                  </a:moveTo>
                  <a:lnTo>
                    <a:pt x="4338675" y="15405"/>
                  </a:lnTo>
                  <a:lnTo>
                    <a:pt x="4338205" y="14706"/>
                  </a:lnTo>
                  <a:lnTo>
                    <a:pt x="4337266" y="14706"/>
                  </a:lnTo>
                  <a:lnTo>
                    <a:pt x="4335869" y="15633"/>
                  </a:lnTo>
                  <a:lnTo>
                    <a:pt x="4336339" y="15875"/>
                  </a:lnTo>
                  <a:lnTo>
                    <a:pt x="4336808" y="16573"/>
                  </a:lnTo>
                  <a:lnTo>
                    <a:pt x="4337736" y="16573"/>
                  </a:lnTo>
                  <a:lnTo>
                    <a:pt x="4339133" y="15633"/>
                  </a:lnTo>
                  <a:close/>
                </a:path>
                <a:path w="4434205" h="30479">
                  <a:moveTo>
                    <a:pt x="4341939" y="6070"/>
                  </a:moveTo>
                  <a:lnTo>
                    <a:pt x="4341241" y="5372"/>
                  </a:lnTo>
                  <a:lnTo>
                    <a:pt x="4340301" y="4673"/>
                  </a:lnTo>
                  <a:lnTo>
                    <a:pt x="4338917" y="3492"/>
                  </a:lnTo>
                  <a:lnTo>
                    <a:pt x="4338675" y="2565"/>
                  </a:lnTo>
                  <a:lnTo>
                    <a:pt x="4338904" y="0"/>
                  </a:lnTo>
                  <a:lnTo>
                    <a:pt x="4336110" y="2336"/>
                  </a:lnTo>
                  <a:lnTo>
                    <a:pt x="4336808" y="3035"/>
                  </a:lnTo>
                  <a:lnTo>
                    <a:pt x="4337736" y="3733"/>
                  </a:lnTo>
                  <a:lnTo>
                    <a:pt x="4339120" y="4927"/>
                  </a:lnTo>
                  <a:lnTo>
                    <a:pt x="4339374" y="5829"/>
                  </a:lnTo>
                  <a:lnTo>
                    <a:pt x="4339133" y="8407"/>
                  </a:lnTo>
                  <a:lnTo>
                    <a:pt x="4341939" y="6070"/>
                  </a:lnTo>
                  <a:close/>
                </a:path>
                <a:path w="4434205" h="30479">
                  <a:moveTo>
                    <a:pt x="4345673" y="22174"/>
                  </a:moveTo>
                  <a:lnTo>
                    <a:pt x="4344975" y="21932"/>
                  </a:lnTo>
                  <a:lnTo>
                    <a:pt x="4344276" y="21475"/>
                  </a:lnTo>
                  <a:lnTo>
                    <a:pt x="4343578" y="21234"/>
                  </a:lnTo>
                  <a:lnTo>
                    <a:pt x="4343108" y="21005"/>
                  </a:lnTo>
                  <a:lnTo>
                    <a:pt x="4342866" y="21704"/>
                  </a:lnTo>
                  <a:lnTo>
                    <a:pt x="4342409" y="22174"/>
                  </a:lnTo>
                  <a:lnTo>
                    <a:pt x="4343108" y="22631"/>
                  </a:lnTo>
                  <a:lnTo>
                    <a:pt x="4343806" y="22872"/>
                  </a:lnTo>
                  <a:lnTo>
                    <a:pt x="4344505" y="23342"/>
                  </a:lnTo>
                  <a:lnTo>
                    <a:pt x="4345673" y="22174"/>
                  </a:lnTo>
                  <a:close/>
                </a:path>
                <a:path w="4434205" h="30479">
                  <a:moveTo>
                    <a:pt x="4374604" y="6299"/>
                  </a:moveTo>
                  <a:lnTo>
                    <a:pt x="4374146" y="5600"/>
                  </a:lnTo>
                  <a:lnTo>
                    <a:pt x="4373905" y="4902"/>
                  </a:lnTo>
                  <a:lnTo>
                    <a:pt x="4373448" y="4203"/>
                  </a:lnTo>
                  <a:lnTo>
                    <a:pt x="4373207" y="4673"/>
                  </a:lnTo>
                  <a:lnTo>
                    <a:pt x="4372508" y="5130"/>
                  </a:lnTo>
                  <a:lnTo>
                    <a:pt x="4372508" y="6070"/>
                  </a:lnTo>
                  <a:lnTo>
                    <a:pt x="4373448" y="7467"/>
                  </a:lnTo>
                  <a:lnTo>
                    <a:pt x="4374604" y="6299"/>
                  </a:lnTo>
                  <a:close/>
                </a:path>
                <a:path w="4434205" h="30479">
                  <a:moveTo>
                    <a:pt x="4377639" y="21932"/>
                  </a:moveTo>
                  <a:lnTo>
                    <a:pt x="4376712" y="20535"/>
                  </a:lnTo>
                  <a:lnTo>
                    <a:pt x="4376471" y="21005"/>
                  </a:lnTo>
                  <a:lnTo>
                    <a:pt x="4375543" y="21475"/>
                  </a:lnTo>
                  <a:lnTo>
                    <a:pt x="4375772" y="21704"/>
                  </a:lnTo>
                  <a:lnTo>
                    <a:pt x="4375772" y="22402"/>
                  </a:lnTo>
                  <a:lnTo>
                    <a:pt x="4376712" y="23799"/>
                  </a:lnTo>
                  <a:lnTo>
                    <a:pt x="4376940" y="23342"/>
                  </a:lnTo>
                  <a:lnTo>
                    <a:pt x="4377639" y="22872"/>
                  </a:lnTo>
                  <a:lnTo>
                    <a:pt x="4377639" y="21932"/>
                  </a:lnTo>
                  <a:close/>
                </a:path>
                <a:path w="4434205" h="30479">
                  <a:moveTo>
                    <a:pt x="4417314" y="14706"/>
                  </a:moveTo>
                  <a:lnTo>
                    <a:pt x="4416615" y="14465"/>
                  </a:lnTo>
                  <a:lnTo>
                    <a:pt x="4416145" y="14008"/>
                  </a:lnTo>
                  <a:lnTo>
                    <a:pt x="4415675" y="14706"/>
                  </a:lnTo>
                  <a:lnTo>
                    <a:pt x="4415447" y="15405"/>
                  </a:lnTo>
                  <a:lnTo>
                    <a:pt x="4414977" y="16103"/>
                  </a:lnTo>
                  <a:lnTo>
                    <a:pt x="4415447" y="16573"/>
                  </a:lnTo>
                  <a:lnTo>
                    <a:pt x="4415675" y="17030"/>
                  </a:lnTo>
                  <a:lnTo>
                    <a:pt x="4416145" y="17272"/>
                  </a:lnTo>
                  <a:lnTo>
                    <a:pt x="4416387" y="16573"/>
                  </a:lnTo>
                  <a:lnTo>
                    <a:pt x="4416844" y="15875"/>
                  </a:lnTo>
                  <a:lnTo>
                    <a:pt x="4417085" y="15163"/>
                  </a:lnTo>
                  <a:lnTo>
                    <a:pt x="4417314" y="14706"/>
                  </a:lnTo>
                  <a:close/>
                </a:path>
                <a:path w="4434205" h="30479">
                  <a:moveTo>
                    <a:pt x="4434116" y="22174"/>
                  </a:moveTo>
                  <a:lnTo>
                    <a:pt x="4433646" y="21932"/>
                  </a:lnTo>
                  <a:lnTo>
                    <a:pt x="4433189" y="21234"/>
                  </a:lnTo>
                  <a:lnTo>
                    <a:pt x="4432249" y="21234"/>
                  </a:lnTo>
                  <a:lnTo>
                    <a:pt x="4430852" y="22174"/>
                  </a:lnTo>
                  <a:lnTo>
                    <a:pt x="4431322" y="22402"/>
                  </a:lnTo>
                  <a:lnTo>
                    <a:pt x="4431779" y="23101"/>
                  </a:lnTo>
                  <a:lnTo>
                    <a:pt x="4432719" y="23101"/>
                  </a:lnTo>
                  <a:lnTo>
                    <a:pt x="4434116" y="2217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47" name="object 147"/>
            <p:cNvSpPr/>
            <p:nvPr/>
          </p:nvSpPr>
          <p:spPr>
            <a:xfrm>
              <a:off x="1056779" y="4004347"/>
              <a:ext cx="4661535" cy="31115"/>
            </a:xfrm>
            <a:custGeom>
              <a:avLst/>
              <a:gdLst/>
              <a:ahLst/>
              <a:cxnLst/>
              <a:rect l="l" t="t" r="r" b="b"/>
              <a:pathLst>
                <a:path w="4661535" h="31114">
                  <a:moveTo>
                    <a:pt x="2108" y="8864"/>
                  </a:moveTo>
                  <a:lnTo>
                    <a:pt x="1638" y="8166"/>
                  </a:lnTo>
                  <a:lnTo>
                    <a:pt x="1397" y="7467"/>
                  </a:lnTo>
                  <a:lnTo>
                    <a:pt x="939" y="6756"/>
                  </a:lnTo>
                  <a:lnTo>
                    <a:pt x="698" y="7226"/>
                  </a:lnTo>
                  <a:lnTo>
                    <a:pt x="0" y="7696"/>
                  </a:lnTo>
                  <a:lnTo>
                    <a:pt x="0" y="8623"/>
                  </a:lnTo>
                  <a:lnTo>
                    <a:pt x="939" y="10033"/>
                  </a:lnTo>
                  <a:lnTo>
                    <a:pt x="2108" y="8864"/>
                  </a:lnTo>
                  <a:close/>
                </a:path>
                <a:path w="4661535" h="31114">
                  <a:moveTo>
                    <a:pt x="172923" y="24726"/>
                  </a:moveTo>
                  <a:lnTo>
                    <a:pt x="172224" y="24498"/>
                  </a:lnTo>
                  <a:lnTo>
                    <a:pt x="171526" y="24028"/>
                  </a:lnTo>
                  <a:lnTo>
                    <a:pt x="170827" y="23799"/>
                  </a:lnTo>
                  <a:lnTo>
                    <a:pt x="170357" y="23558"/>
                  </a:lnTo>
                  <a:lnTo>
                    <a:pt x="170129" y="24269"/>
                  </a:lnTo>
                  <a:lnTo>
                    <a:pt x="169659" y="24726"/>
                  </a:lnTo>
                  <a:lnTo>
                    <a:pt x="170357" y="25196"/>
                  </a:lnTo>
                  <a:lnTo>
                    <a:pt x="171056" y="25425"/>
                  </a:lnTo>
                  <a:lnTo>
                    <a:pt x="171754" y="25895"/>
                  </a:lnTo>
                  <a:lnTo>
                    <a:pt x="172923" y="24726"/>
                  </a:lnTo>
                  <a:close/>
                </a:path>
                <a:path w="4661535" h="31114">
                  <a:moveTo>
                    <a:pt x="228231" y="7467"/>
                  </a:moveTo>
                  <a:lnTo>
                    <a:pt x="227533" y="7226"/>
                  </a:lnTo>
                  <a:lnTo>
                    <a:pt x="227063" y="6756"/>
                  </a:lnTo>
                  <a:lnTo>
                    <a:pt x="226593" y="7467"/>
                  </a:lnTo>
                  <a:lnTo>
                    <a:pt x="226364" y="8166"/>
                  </a:lnTo>
                  <a:lnTo>
                    <a:pt x="225894" y="8864"/>
                  </a:lnTo>
                  <a:lnTo>
                    <a:pt x="226364" y="9093"/>
                  </a:lnTo>
                  <a:lnTo>
                    <a:pt x="226834" y="9563"/>
                  </a:lnTo>
                  <a:lnTo>
                    <a:pt x="227063" y="10033"/>
                  </a:lnTo>
                  <a:lnTo>
                    <a:pt x="227291" y="9334"/>
                  </a:lnTo>
                  <a:lnTo>
                    <a:pt x="227761" y="8623"/>
                  </a:lnTo>
                  <a:lnTo>
                    <a:pt x="228003" y="7924"/>
                  </a:lnTo>
                  <a:lnTo>
                    <a:pt x="228231" y="7467"/>
                  </a:lnTo>
                  <a:close/>
                </a:path>
                <a:path w="4661535" h="31114">
                  <a:moveTo>
                    <a:pt x="307340" y="28003"/>
                  </a:moveTo>
                  <a:lnTo>
                    <a:pt x="306171" y="26835"/>
                  </a:lnTo>
                  <a:lnTo>
                    <a:pt x="305473" y="27063"/>
                  </a:lnTo>
                  <a:lnTo>
                    <a:pt x="304076" y="28003"/>
                  </a:lnTo>
                  <a:lnTo>
                    <a:pt x="304546" y="28232"/>
                  </a:lnTo>
                  <a:lnTo>
                    <a:pt x="305003" y="28930"/>
                  </a:lnTo>
                  <a:lnTo>
                    <a:pt x="305943" y="28930"/>
                  </a:lnTo>
                  <a:lnTo>
                    <a:pt x="307340" y="28003"/>
                  </a:lnTo>
                  <a:close/>
                </a:path>
                <a:path w="4661535" h="31114">
                  <a:moveTo>
                    <a:pt x="461365" y="27292"/>
                  </a:moveTo>
                  <a:lnTo>
                    <a:pt x="460425" y="26365"/>
                  </a:lnTo>
                  <a:lnTo>
                    <a:pt x="458304" y="26365"/>
                  </a:lnTo>
                  <a:lnTo>
                    <a:pt x="457860" y="24726"/>
                  </a:lnTo>
                  <a:lnTo>
                    <a:pt x="458089" y="22161"/>
                  </a:lnTo>
                  <a:lnTo>
                    <a:pt x="455295" y="24498"/>
                  </a:lnTo>
                  <a:lnTo>
                    <a:pt x="455993" y="25196"/>
                  </a:lnTo>
                  <a:lnTo>
                    <a:pt x="456920" y="25895"/>
                  </a:lnTo>
                  <a:lnTo>
                    <a:pt x="458089" y="26898"/>
                  </a:lnTo>
                  <a:lnTo>
                    <a:pt x="458089" y="28460"/>
                  </a:lnTo>
                  <a:lnTo>
                    <a:pt x="459257" y="29629"/>
                  </a:lnTo>
                  <a:lnTo>
                    <a:pt x="461365" y="29629"/>
                  </a:lnTo>
                  <a:lnTo>
                    <a:pt x="461365" y="27292"/>
                  </a:lnTo>
                  <a:close/>
                </a:path>
                <a:path w="4661535" h="31114">
                  <a:moveTo>
                    <a:pt x="464629" y="8394"/>
                  </a:moveTo>
                  <a:lnTo>
                    <a:pt x="464388" y="7924"/>
                  </a:lnTo>
                  <a:lnTo>
                    <a:pt x="463931" y="7226"/>
                  </a:lnTo>
                  <a:lnTo>
                    <a:pt x="463461" y="7467"/>
                  </a:lnTo>
                  <a:lnTo>
                    <a:pt x="462762" y="7467"/>
                  </a:lnTo>
                  <a:lnTo>
                    <a:pt x="461365" y="8394"/>
                  </a:lnTo>
                  <a:lnTo>
                    <a:pt x="461822" y="8623"/>
                  </a:lnTo>
                  <a:lnTo>
                    <a:pt x="462292" y="9334"/>
                  </a:lnTo>
                  <a:lnTo>
                    <a:pt x="463232" y="9334"/>
                  </a:lnTo>
                  <a:lnTo>
                    <a:pt x="464629" y="8394"/>
                  </a:lnTo>
                  <a:close/>
                </a:path>
                <a:path w="4661535" h="31114">
                  <a:moveTo>
                    <a:pt x="498462" y="22860"/>
                  </a:moveTo>
                  <a:lnTo>
                    <a:pt x="496125" y="20066"/>
                  </a:lnTo>
                  <a:lnTo>
                    <a:pt x="495427" y="20764"/>
                  </a:lnTo>
                  <a:lnTo>
                    <a:pt x="494728" y="21691"/>
                  </a:lnTo>
                  <a:lnTo>
                    <a:pt x="493331" y="23329"/>
                  </a:lnTo>
                  <a:lnTo>
                    <a:pt x="495896" y="22631"/>
                  </a:lnTo>
                  <a:lnTo>
                    <a:pt x="498462" y="22860"/>
                  </a:lnTo>
                  <a:close/>
                </a:path>
                <a:path w="4661535" h="31114">
                  <a:moveTo>
                    <a:pt x="572909" y="21463"/>
                  </a:moveTo>
                  <a:lnTo>
                    <a:pt x="572211" y="21234"/>
                  </a:lnTo>
                  <a:lnTo>
                    <a:pt x="571512" y="20764"/>
                  </a:lnTo>
                  <a:lnTo>
                    <a:pt x="570801" y="20535"/>
                  </a:lnTo>
                  <a:lnTo>
                    <a:pt x="570344" y="20294"/>
                  </a:lnTo>
                  <a:lnTo>
                    <a:pt x="570103" y="20993"/>
                  </a:lnTo>
                  <a:lnTo>
                    <a:pt x="569645" y="21463"/>
                  </a:lnTo>
                  <a:lnTo>
                    <a:pt x="570344" y="21932"/>
                  </a:lnTo>
                  <a:lnTo>
                    <a:pt x="571042" y="22161"/>
                  </a:lnTo>
                  <a:lnTo>
                    <a:pt x="571741" y="22631"/>
                  </a:lnTo>
                  <a:lnTo>
                    <a:pt x="572211" y="22161"/>
                  </a:lnTo>
                  <a:lnTo>
                    <a:pt x="572439" y="21691"/>
                  </a:lnTo>
                  <a:lnTo>
                    <a:pt x="572909" y="21463"/>
                  </a:lnTo>
                  <a:close/>
                </a:path>
                <a:path w="4661535" h="31114">
                  <a:moveTo>
                    <a:pt x="621449" y="4660"/>
                  </a:moveTo>
                  <a:lnTo>
                    <a:pt x="620509" y="3263"/>
                  </a:lnTo>
                  <a:lnTo>
                    <a:pt x="619340" y="4432"/>
                  </a:lnTo>
                  <a:lnTo>
                    <a:pt x="619582" y="5130"/>
                  </a:lnTo>
                  <a:lnTo>
                    <a:pt x="620509" y="6527"/>
                  </a:lnTo>
                  <a:lnTo>
                    <a:pt x="620750" y="6057"/>
                  </a:lnTo>
                  <a:lnTo>
                    <a:pt x="621449" y="5600"/>
                  </a:lnTo>
                  <a:lnTo>
                    <a:pt x="621449" y="4660"/>
                  </a:lnTo>
                  <a:close/>
                </a:path>
                <a:path w="4661535" h="31114">
                  <a:moveTo>
                    <a:pt x="638721" y="30568"/>
                  </a:moveTo>
                  <a:lnTo>
                    <a:pt x="638009" y="28003"/>
                  </a:lnTo>
                  <a:lnTo>
                    <a:pt x="638251" y="25425"/>
                  </a:lnTo>
                  <a:lnTo>
                    <a:pt x="635444" y="27762"/>
                  </a:lnTo>
                  <a:lnTo>
                    <a:pt x="636143" y="28460"/>
                  </a:lnTo>
                  <a:lnTo>
                    <a:pt x="637082" y="29159"/>
                  </a:lnTo>
                  <a:lnTo>
                    <a:pt x="638721" y="30568"/>
                  </a:lnTo>
                  <a:close/>
                </a:path>
                <a:path w="4661535" h="31114">
                  <a:moveTo>
                    <a:pt x="645947" y="29400"/>
                  </a:moveTo>
                  <a:lnTo>
                    <a:pt x="643610" y="26593"/>
                  </a:lnTo>
                  <a:lnTo>
                    <a:pt x="642912" y="27292"/>
                  </a:lnTo>
                  <a:lnTo>
                    <a:pt x="642213" y="28232"/>
                  </a:lnTo>
                  <a:lnTo>
                    <a:pt x="640816" y="29870"/>
                  </a:lnTo>
                  <a:lnTo>
                    <a:pt x="643382" y="29159"/>
                  </a:lnTo>
                  <a:lnTo>
                    <a:pt x="645947" y="29400"/>
                  </a:lnTo>
                  <a:close/>
                </a:path>
                <a:path w="4661535" h="31114">
                  <a:moveTo>
                    <a:pt x="661352" y="8394"/>
                  </a:moveTo>
                  <a:lnTo>
                    <a:pt x="660882" y="8166"/>
                  </a:lnTo>
                  <a:lnTo>
                    <a:pt x="660412" y="7467"/>
                  </a:lnTo>
                  <a:lnTo>
                    <a:pt x="659485" y="7467"/>
                  </a:lnTo>
                  <a:lnTo>
                    <a:pt x="658088" y="8394"/>
                  </a:lnTo>
                  <a:lnTo>
                    <a:pt x="659257" y="9563"/>
                  </a:lnTo>
                  <a:lnTo>
                    <a:pt x="660654" y="8623"/>
                  </a:lnTo>
                  <a:lnTo>
                    <a:pt x="661352" y="8394"/>
                  </a:lnTo>
                  <a:close/>
                </a:path>
                <a:path w="4661535" h="31114">
                  <a:moveTo>
                    <a:pt x="698220" y="26136"/>
                  </a:moveTo>
                  <a:lnTo>
                    <a:pt x="696125" y="23329"/>
                  </a:lnTo>
                  <a:lnTo>
                    <a:pt x="695426" y="24028"/>
                  </a:lnTo>
                  <a:lnTo>
                    <a:pt x="694715" y="24968"/>
                  </a:lnTo>
                  <a:lnTo>
                    <a:pt x="693318" y="26593"/>
                  </a:lnTo>
                  <a:lnTo>
                    <a:pt x="695883" y="25895"/>
                  </a:lnTo>
                  <a:lnTo>
                    <a:pt x="698220" y="26136"/>
                  </a:lnTo>
                  <a:close/>
                </a:path>
                <a:path w="4661535" h="31114">
                  <a:moveTo>
                    <a:pt x="726452" y="11899"/>
                  </a:moveTo>
                  <a:lnTo>
                    <a:pt x="725754" y="11201"/>
                  </a:lnTo>
                  <a:lnTo>
                    <a:pt x="724827" y="10490"/>
                  </a:lnTo>
                  <a:lnTo>
                    <a:pt x="723188" y="9093"/>
                  </a:lnTo>
                  <a:lnTo>
                    <a:pt x="723887" y="11658"/>
                  </a:lnTo>
                  <a:lnTo>
                    <a:pt x="723658" y="13995"/>
                  </a:lnTo>
                  <a:lnTo>
                    <a:pt x="726452" y="11899"/>
                  </a:lnTo>
                  <a:close/>
                </a:path>
                <a:path w="4661535" h="31114">
                  <a:moveTo>
                    <a:pt x="749795" y="14935"/>
                  </a:moveTo>
                  <a:lnTo>
                    <a:pt x="749096" y="14693"/>
                  </a:lnTo>
                  <a:lnTo>
                    <a:pt x="748398" y="14224"/>
                  </a:lnTo>
                  <a:lnTo>
                    <a:pt x="747699" y="13995"/>
                  </a:lnTo>
                  <a:lnTo>
                    <a:pt x="747229" y="13766"/>
                  </a:lnTo>
                  <a:lnTo>
                    <a:pt x="747001" y="14465"/>
                  </a:lnTo>
                  <a:lnTo>
                    <a:pt x="746531" y="14935"/>
                  </a:lnTo>
                  <a:lnTo>
                    <a:pt x="747229" y="15392"/>
                  </a:lnTo>
                  <a:lnTo>
                    <a:pt x="747928" y="15633"/>
                  </a:lnTo>
                  <a:lnTo>
                    <a:pt x="748626" y="16090"/>
                  </a:lnTo>
                  <a:lnTo>
                    <a:pt x="749795" y="14935"/>
                  </a:lnTo>
                  <a:close/>
                </a:path>
                <a:path w="4661535" h="31114">
                  <a:moveTo>
                    <a:pt x="821436" y="4432"/>
                  </a:moveTo>
                  <a:lnTo>
                    <a:pt x="820966" y="4191"/>
                  </a:lnTo>
                  <a:lnTo>
                    <a:pt x="820737" y="3733"/>
                  </a:lnTo>
                  <a:lnTo>
                    <a:pt x="820267" y="3263"/>
                  </a:lnTo>
                  <a:lnTo>
                    <a:pt x="820039" y="3962"/>
                  </a:lnTo>
                  <a:lnTo>
                    <a:pt x="819569" y="4660"/>
                  </a:lnTo>
                  <a:lnTo>
                    <a:pt x="819340" y="5359"/>
                  </a:lnTo>
                  <a:lnTo>
                    <a:pt x="819099" y="5829"/>
                  </a:lnTo>
                  <a:lnTo>
                    <a:pt x="819797" y="6057"/>
                  </a:lnTo>
                  <a:lnTo>
                    <a:pt x="820267" y="6527"/>
                  </a:lnTo>
                  <a:lnTo>
                    <a:pt x="820737" y="5829"/>
                  </a:lnTo>
                  <a:lnTo>
                    <a:pt x="820966" y="5130"/>
                  </a:lnTo>
                  <a:lnTo>
                    <a:pt x="821436" y="4432"/>
                  </a:lnTo>
                  <a:close/>
                </a:path>
                <a:path w="4661535" h="31114">
                  <a:moveTo>
                    <a:pt x="894016" y="18199"/>
                  </a:moveTo>
                  <a:lnTo>
                    <a:pt x="893318" y="17957"/>
                  </a:lnTo>
                  <a:lnTo>
                    <a:pt x="892606" y="17500"/>
                  </a:lnTo>
                  <a:lnTo>
                    <a:pt x="891908" y="17259"/>
                  </a:lnTo>
                  <a:lnTo>
                    <a:pt x="891451" y="17030"/>
                  </a:lnTo>
                  <a:lnTo>
                    <a:pt x="891209" y="17729"/>
                  </a:lnTo>
                  <a:lnTo>
                    <a:pt x="890739" y="18199"/>
                  </a:lnTo>
                  <a:lnTo>
                    <a:pt x="891451" y="18669"/>
                  </a:lnTo>
                  <a:lnTo>
                    <a:pt x="892149" y="18897"/>
                  </a:lnTo>
                  <a:lnTo>
                    <a:pt x="892848" y="19367"/>
                  </a:lnTo>
                  <a:lnTo>
                    <a:pt x="894016" y="18199"/>
                  </a:lnTo>
                  <a:close/>
                </a:path>
                <a:path w="4661535" h="31114">
                  <a:moveTo>
                    <a:pt x="985951" y="4889"/>
                  </a:moveTo>
                  <a:lnTo>
                    <a:pt x="985253" y="4660"/>
                  </a:lnTo>
                  <a:lnTo>
                    <a:pt x="984554" y="4191"/>
                  </a:lnTo>
                  <a:lnTo>
                    <a:pt x="983856" y="3962"/>
                  </a:lnTo>
                  <a:lnTo>
                    <a:pt x="983386" y="3733"/>
                  </a:lnTo>
                  <a:lnTo>
                    <a:pt x="983157" y="4432"/>
                  </a:lnTo>
                  <a:lnTo>
                    <a:pt x="982687" y="4889"/>
                  </a:lnTo>
                  <a:lnTo>
                    <a:pt x="983386" y="5359"/>
                  </a:lnTo>
                  <a:lnTo>
                    <a:pt x="984084" y="5600"/>
                  </a:lnTo>
                  <a:lnTo>
                    <a:pt x="984796" y="6057"/>
                  </a:lnTo>
                  <a:lnTo>
                    <a:pt x="985951" y="4889"/>
                  </a:lnTo>
                  <a:close/>
                </a:path>
                <a:path w="4661535" h="31114">
                  <a:moveTo>
                    <a:pt x="1070673" y="25196"/>
                  </a:moveTo>
                  <a:lnTo>
                    <a:pt x="1069733" y="23799"/>
                  </a:lnTo>
                  <a:lnTo>
                    <a:pt x="1069505" y="23101"/>
                  </a:lnTo>
                  <a:lnTo>
                    <a:pt x="1069263" y="23558"/>
                  </a:lnTo>
                  <a:lnTo>
                    <a:pt x="1068565" y="24028"/>
                  </a:lnTo>
                  <a:lnTo>
                    <a:pt x="1068565" y="24968"/>
                  </a:lnTo>
                  <a:lnTo>
                    <a:pt x="1069505" y="26365"/>
                  </a:lnTo>
                  <a:lnTo>
                    <a:pt x="1070673" y="25196"/>
                  </a:lnTo>
                  <a:close/>
                </a:path>
                <a:path w="4661535" h="31114">
                  <a:moveTo>
                    <a:pt x="1126680" y="24726"/>
                  </a:moveTo>
                  <a:lnTo>
                    <a:pt x="1125982" y="24269"/>
                  </a:lnTo>
                  <a:lnTo>
                    <a:pt x="1125270" y="24028"/>
                  </a:lnTo>
                  <a:lnTo>
                    <a:pt x="1124572" y="23558"/>
                  </a:lnTo>
                  <a:lnTo>
                    <a:pt x="1124343" y="24028"/>
                  </a:lnTo>
                  <a:lnTo>
                    <a:pt x="1123873" y="24269"/>
                  </a:lnTo>
                  <a:lnTo>
                    <a:pt x="1123403" y="24726"/>
                  </a:lnTo>
                  <a:lnTo>
                    <a:pt x="1124102" y="24968"/>
                  </a:lnTo>
                  <a:lnTo>
                    <a:pt x="1124813" y="25425"/>
                  </a:lnTo>
                  <a:lnTo>
                    <a:pt x="1125512" y="25666"/>
                  </a:lnTo>
                  <a:lnTo>
                    <a:pt x="1125982" y="25895"/>
                  </a:lnTo>
                  <a:lnTo>
                    <a:pt x="1126210" y="25196"/>
                  </a:lnTo>
                  <a:lnTo>
                    <a:pt x="1126680" y="24726"/>
                  </a:lnTo>
                  <a:close/>
                </a:path>
                <a:path w="4661535" h="31114">
                  <a:moveTo>
                    <a:pt x="1130173" y="18199"/>
                  </a:moveTo>
                  <a:lnTo>
                    <a:pt x="1129715" y="17729"/>
                  </a:lnTo>
                  <a:lnTo>
                    <a:pt x="1129245" y="17030"/>
                  </a:lnTo>
                  <a:lnTo>
                    <a:pt x="1129004" y="17259"/>
                  </a:lnTo>
                  <a:lnTo>
                    <a:pt x="1128306" y="17259"/>
                  </a:lnTo>
                  <a:lnTo>
                    <a:pt x="1126909" y="18199"/>
                  </a:lnTo>
                  <a:lnTo>
                    <a:pt x="1127379" y="18427"/>
                  </a:lnTo>
                  <a:lnTo>
                    <a:pt x="1127836" y="19126"/>
                  </a:lnTo>
                  <a:lnTo>
                    <a:pt x="1128776" y="19126"/>
                  </a:lnTo>
                  <a:lnTo>
                    <a:pt x="1130173" y="18199"/>
                  </a:lnTo>
                  <a:close/>
                </a:path>
                <a:path w="4661535" h="31114">
                  <a:moveTo>
                    <a:pt x="1166114" y="4889"/>
                  </a:moveTo>
                  <a:lnTo>
                    <a:pt x="1165644" y="4660"/>
                  </a:lnTo>
                  <a:lnTo>
                    <a:pt x="1165415" y="3962"/>
                  </a:lnTo>
                  <a:lnTo>
                    <a:pt x="1164247" y="3962"/>
                  </a:lnTo>
                  <a:lnTo>
                    <a:pt x="1162850" y="4889"/>
                  </a:lnTo>
                  <a:lnTo>
                    <a:pt x="1163307" y="5130"/>
                  </a:lnTo>
                  <a:lnTo>
                    <a:pt x="1163777" y="5829"/>
                  </a:lnTo>
                  <a:lnTo>
                    <a:pt x="1164717" y="5829"/>
                  </a:lnTo>
                  <a:lnTo>
                    <a:pt x="1166114" y="4889"/>
                  </a:lnTo>
                  <a:close/>
                </a:path>
                <a:path w="4661535" h="31114">
                  <a:moveTo>
                    <a:pt x="1188516" y="25196"/>
                  </a:moveTo>
                  <a:lnTo>
                    <a:pt x="1188288" y="24498"/>
                  </a:lnTo>
                  <a:lnTo>
                    <a:pt x="1187348" y="23101"/>
                  </a:lnTo>
                  <a:lnTo>
                    <a:pt x="1187119" y="23558"/>
                  </a:lnTo>
                  <a:lnTo>
                    <a:pt x="1186421" y="24028"/>
                  </a:lnTo>
                  <a:lnTo>
                    <a:pt x="1186421" y="24968"/>
                  </a:lnTo>
                  <a:lnTo>
                    <a:pt x="1187348" y="26365"/>
                  </a:lnTo>
                  <a:lnTo>
                    <a:pt x="1188516" y="25196"/>
                  </a:lnTo>
                  <a:close/>
                </a:path>
                <a:path w="4661535" h="31114">
                  <a:moveTo>
                    <a:pt x="1221892" y="18199"/>
                  </a:moveTo>
                  <a:lnTo>
                    <a:pt x="1221422" y="17729"/>
                  </a:lnTo>
                  <a:lnTo>
                    <a:pt x="1220952" y="17030"/>
                  </a:lnTo>
                  <a:lnTo>
                    <a:pt x="1220724" y="17259"/>
                  </a:lnTo>
                  <a:lnTo>
                    <a:pt x="1220025" y="17259"/>
                  </a:lnTo>
                  <a:lnTo>
                    <a:pt x="1218615" y="18199"/>
                  </a:lnTo>
                  <a:lnTo>
                    <a:pt x="1219085" y="18427"/>
                  </a:lnTo>
                  <a:lnTo>
                    <a:pt x="1219555" y="19126"/>
                  </a:lnTo>
                  <a:lnTo>
                    <a:pt x="1220482" y="19126"/>
                  </a:lnTo>
                  <a:lnTo>
                    <a:pt x="1221892" y="18199"/>
                  </a:lnTo>
                  <a:close/>
                </a:path>
                <a:path w="4661535" h="31114">
                  <a:moveTo>
                    <a:pt x="1257122" y="7924"/>
                  </a:moveTo>
                  <a:lnTo>
                    <a:pt x="1256195" y="6527"/>
                  </a:lnTo>
                  <a:lnTo>
                    <a:pt x="1255026" y="7696"/>
                  </a:lnTo>
                  <a:lnTo>
                    <a:pt x="1255953" y="9093"/>
                  </a:lnTo>
                  <a:lnTo>
                    <a:pt x="1256195" y="9791"/>
                  </a:lnTo>
                  <a:lnTo>
                    <a:pt x="1256423" y="9334"/>
                  </a:lnTo>
                  <a:lnTo>
                    <a:pt x="1257122" y="8864"/>
                  </a:lnTo>
                  <a:lnTo>
                    <a:pt x="1257122" y="7924"/>
                  </a:lnTo>
                  <a:close/>
                </a:path>
                <a:path w="4661535" h="31114">
                  <a:moveTo>
                    <a:pt x="1536458" y="8394"/>
                  </a:moveTo>
                  <a:lnTo>
                    <a:pt x="1535290" y="7226"/>
                  </a:lnTo>
                  <a:lnTo>
                    <a:pt x="1534591" y="7467"/>
                  </a:lnTo>
                  <a:lnTo>
                    <a:pt x="1533194" y="8394"/>
                  </a:lnTo>
                  <a:lnTo>
                    <a:pt x="1533664" y="8623"/>
                  </a:lnTo>
                  <a:lnTo>
                    <a:pt x="1534121" y="9334"/>
                  </a:lnTo>
                  <a:lnTo>
                    <a:pt x="1535061" y="9334"/>
                  </a:lnTo>
                  <a:lnTo>
                    <a:pt x="1536458" y="8394"/>
                  </a:lnTo>
                  <a:close/>
                </a:path>
                <a:path w="4661535" h="31114">
                  <a:moveTo>
                    <a:pt x="1549527" y="14935"/>
                  </a:moveTo>
                  <a:lnTo>
                    <a:pt x="1548828" y="14693"/>
                  </a:lnTo>
                  <a:lnTo>
                    <a:pt x="1548130" y="14224"/>
                  </a:lnTo>
                  <a:lnTo>
                    <a:pt x="1547431" y="13995"/>
                  </a:lnTo>
                  <a:lnTo>
                    <a:pt x="1546961" y="13766"/>
                  </a:lnTo>
                  <a:lnTo>
                    <a:pt x="1546733" y="14465"/>
                  </a:lnTo>
                  <a:lnTo>
                    <a:pt x="1546263" y="14935"/>
                  </a:lnTo>
                  <a:lnTo>
                    <a:pt x="1546961" y="15392"/>
                  </a:lnTo>
                  <a:lnTo>
                    <a:pt x="1547660" y="15633"/>
                  </a:lnTo>
                  <a:lnTo>
                    <a:pt x="1548358" y="16090"/>
                  </a:lnTo>
                  <a:lnTo>
                    <a:pt x="1549527" y="14935"/>
                  </a:lnTo>
                  <a:close/>
                </a:path>
                <a:path w="4661535" h="31114">
                  <a:moveTo>
                    <a:pt x="1579168" y="11658"/>
                  </a:moveTo>
                  <a:lnTo>
                    <a:pt x="1578470" y="11430"/>
                  </a:lnTo>
                  <a:lnTo>
                    <a:pt x="1577771" y="10960"/>
                  </a:lnTo>
                  <a:lnTo>
                    <a:pt x="1577060" y="10731"/>
                  </a:lnTo>
                  <a:lnTo>
                    <a:pt x="1576603" y="10490"/>
                  </a:lnTo>
                  <a:lnTo>
                    <a:pt x="1576362" y="11201"/>
                  </a:lnTo>
                  <a:lnTo>
                    <a:pt x="1575904" y="11658"/>
                  </a:lnTo>
                  <a:lnTo>
                    <a:pt x="1576603" y="12128"/>
                  </a:lnTo>
                  <a:lnTo>
                    <a:pt x="1577301" y="12357"/>
                  </a:lnTo>
                  <a:lnTo>
                    <a:pt x="1578000" y="12827"/>
                  </a:lnTo>
                  <a:lnTo>
                    <a:pt x="1578470" y="12357"/>
                  </a:lnTo>
                  <a:lnTo>
                    <a:pt x="1578698" y="11899"/>
                  </a:lnTo>
                  <a:lnTo>
                    <a:pt x="1579168" y="11658"/>
                  </a:lnTo>
                  <a:close/>
                </a:path>
                <a:path w="4661535" h="31114">
                  <a:moveTo>
                    <a:pt x="1670405" y="13995"/>
                  </a:moveTo>
                  <a:lnTo>
                    <a:pt x="1669707" y="13766"/>
                  </a:lnTo>
                  <a:lnTo>
                    <a:pt x="1669249" y="13296"/>
                  </a:lnTo>
                  <a:lnTo>
                    <a:pt x="1668780" y="13995"/>
                  </a:lnTo>
                  <a:lnTo>
                    <a:pt x="1668538" y="14693"/>
                  </a:lnTo>
                  <a:lnTo>
                    <a:pt x="1668081" y="15392"/>
                  </a:lnTo>
                  <a:lnTo>
                    <a:pt x="1669249" y="16560"/>
                  </a:lnTo>
                  <a:lnTo>
                    <a:pt x="1669478" y="15862"/>
                  </a:lnTo>
                  <a:lnTo>
                    <a:pt x="1669948" y="15163"/>
                  </a:lnTo>
                  <a:lnTo>
                    <a:pt x="1670177" y="14465"/>
                  </a:lnTo>
                  <a:lnTo>
                    <a:pt x="1670405" y="13995"/>
                  </a:lnTo>
                  <a:close/>
                </a:path>
                <a:path w="4661535" h="31114">
                  <a:moveTo>
                    <a:pt x="1758861" y="20535"/>
                  </a:moveTo>
                  <a:lnTo>
                    <a:pt x="1758149" y="20294"/>
                  </a:lnTo>
                  <a:lnTo>
                    <a:pt x="1757692" y="19824"/>
                  </a:lnTo>
                  <a:lnTo>
                    <a:pt x="1757222" y="20535"/>
                  </a:lnTo>
                  <a:lnTo>
                    <a:pt x="1756981" y="21234"/>
                  </a:lnTo>
                  <a:lnTo>
                    <a:pt x="1756524" y="21932"/>
                  </a:lnTo>
                  <a:lnTo>
                    <a:pt x="1756981" y="22402"/>
                  </a:lnTo>
                  <a:lnTo>
                    <a:pt x="1757451" y="22631"/>
                  </a:lnTo>
                  <a:lnTo>
                    <a:pt x="1757692" y="23101"/>
                  </a:lnTo>
                  <a:lnTo>
                    <a:pt x="1757921" y="22402"/>
                  </a:lnTo>
                  <a:lnTo>
                    <a:pt x="1758391" y="21691"/>
                  </a:lnTo>
                  <a:lnTo>
                    <a:pt x="1758619" y="20993"/>
                  </a:lnTo>
                  <a:lnTo>
                    <a:pt x="1758861" y="20535"/>
                  </a:lnTo>
                  <a:close/>
                </a:path>
                <a:path w="4661535" h="31114">
                  <a:moveTo>
                    <a:pt x="1781492" y="14693"/>
                  </a:moveTo>
                  <a:lnTo>
                    <a:pt x="1780552" y="13296"/>
                  </a:lnTo>
                  <a:lnTo>
                    <a:pt x="1780324" y="13525"/>
                  </a:lnTo>
                  <a:lnTo>
                    <a:pt x="1779625" y="13995"/>
                  </a:lnTo>
                  <a:lnTo>
                    <a:pt x="1779625" y="15163"/>
                  </a:lnTo>
                  <a:lnTo>
                    <a:pt x="1780552" y="16560"/>
                  </a:lnTo>
                  <a:lnTo>
                    <a:pt x="1780794" y="16090"/>
                  </a:lnTo>
                  <a:lnTo>
                    <a:pt x="1781492" y="15633"/>
                  </a:lnTo>
                  <a:lnTo>
                    <a:pt x="1781492" y="14693"/>
                  </a:lnTo>
                  <a:close/>
                </a:path>
                <a:path w="4661535" h="31114">
                  <a:moveTo>
                    <a:pt x="1811832" y="11658"/>
                  </a:moveTo>
                  <a:lnTo>
                    <a:pt x="1811362" y="11201"/>
                  </a:lnTo>
                  <a:lnTo>
                    <a:pt x="1810893" y="10490"/>
                  </a:lnTo>
                  <a:lnTo>
                    <a:pt x="1810664" y="10731"/>
                  </a:lnTo>
                  <a:lnTo>
                    <a:pt x="1809965" y="10731"/>
                  </a:lnTo>
                  <a:lnTo>
                    <a:pt x="1808556" y="11658"/>
                  </a:lnTo>
                  <a:lnTo>
                    <a:pt x="1809026" y="11899"/>
                  </a:lnTo>
                  <a:lnTo>
                    <a:pt x="1809496" y="12598"/>
                  </a:lnTo>
                  <a:lnTo>
                    <a:pt x="1810423" y="12598"/>
                  </a:lnTo>
                  <a:lnTo>
                    <a:pt x="1811832" y="11658"/>
                  </a:lnTo>
                  <a:close/>
                </a:path>
                <a:path w="4661535" h="31114">
                  <a:moveTo>
                    <a:pt x="1851037" y="8394"/>
                  </a:moveTo>
                  <a:lnTo>
                    <a:pt x="1849869" y="7226"/>
                  </a:lnTo>
                  <a:lnTo>
                    <a:pt x="1848459" y="7924"/>
                  </a:lnTo>
                  <a:lnTo>
                    <a:pt x="1847761" y="8394"/>
                  </a:lnTo>
                  <a:lnTo>
                    <a:pt x="1848231" y="8623"/>
                  </a:lnTo>
                  <a:lnTo>
                    <a:pt x="1848700" y="9334"/>
                  </a:lnTo>
                  <a:lnTo>
                    <a:pt x="1849628" y="9334"/>
                  </a:lnTo>
                  <a:lnTo>
                    <a:pt x="1851037" y="8394"/>
                  </a:lnTo>
                  <a:close/>
                </a:path>
                <a:path w="4661535" h="31114">
                  <a:moveTo>
                    <a:pt x="1860372" y="7924"/>
                  </a:moveTo>
                  <a:lnTo>
                    <a:pt x="1859432" y="6527"/>
                  </a:lnTo>
                  <a:lnTo>
                    <a:pt x="1858962" y="6997"/>
                  </a:lnTo>
                  <a:lnTo>
                    <a:pt x="1858264" y="7467"/>
                  </a:lnTo>
                  <a:lnTo>
                    <a:pt x="1858505" y="7696"/>
                  </a:lnTo>
                  <a:lnTo>
                    <a:pt x="1858505" y="8394"/>
                  </a:lnTo>
                  <a:lnTo>
                    <a:pt x="1859432" y="9791"/>
                  </a:lnTo>
                  <a:lnTo>
                    <a:pt x="1859661" y="9334"/>
                  </a:lnTo>
                  <a:lnTo>
                    <a:pt x="1860372" y="8864"/>
                  </a:lnTo>
                  <a:lnTo>
                    <a:pt x="1860372" y="7924"/>
                  </a:lnTo>
                  <a:close/>
                </a:path>
                <a:path w="4661535" h="31114">
                  <a:moveTo>
                    <a:pt x="1876933" y="7696"/>
                  </a:moveTo>
                  <a:lnTo>
                    <a:pt x="1876463" y="7467"/>
                  </a:lnTo>
                  <a:lnTo>
                    <a:pt x="1876005" y="6997"/>
                  </a:lnTo>
                  <a:lnTo>
                    <a:pt x="1875764" y="6527"/>
                  </a:lnTo>
                  <a:lnTo>
                    <a:pt x="1875536" y="7226"/>
                  </a:lnTo>
                  <a:lnTo>
                    <a:pt x="1875066" y="7924"/>
                  </a:lnTo>
                  <a:lnTo>
                    <a:pt x="1874837" y="8623"/>
                  </a:lnTo>
                  <a:lnTo>
                    <a:pt x="1874596" y="9093"/>
                  </a:lnTo>
                  <a:lnTo>
                    <a:pt x="1875307" y="9334"/>
                  </a:lnTo>
                  <a:lnTo>
                    <a:pt x="1875764" y="9791"/>
                  </a:lnTo>
                  <a:lnTo>
                    <a:pt x="1876234" y="9093"/>
                  </a:lnTo>
                  <a:lnTo>
                    <a:pt x="1876463" y="8394"/>
                  </a:lnTo>
                  <a:lnTo>
                    <a:pt x="1876933" y="7696"/>
                  </a:lnTo>
                  <a:close/>
                </a:path>
                <a:path w="4661535" h="31114">
                  <a:moveTo>
                    <a:pt x="1909610" y="21932"/>
                  </a:moveTo>
                  <a:lnTo>
                    <a:pt x="1909368" y="21234"/>
                  </a:lnTo>
                  <a:lnTo>
                    <a:pt x="1908441" y="19824"/>
                  </a:lnTo>
                  <a:lnTo>
                    <a:pt x="1908200" y="20294"/>
                  </a:lnTo>
                  <a:lnTo>
                    <a:pt x="1907501" y="20764"/>
                  </a:lnTo>
                  <a:lnTo>
                    <a:pt x="1907501" y="21691"/>
                  </a:lnTo>
                  <a:lnTo>
                    <a:pt x="1908441" y="23101"/>
                  </a:lnTo>
                  <a:lnTo>
                    <a:pt x="1909610" y="21932"/>
                  </a:lnTo>
                  <a:close/>
                </a:path>
                <a:path w="4661535" h="31114">
                  <a:moveTo>
                    <a:pt x="1932711" y="23799"/>
                  </a:moveTo>
                  <a:lnTo>
                    <a:pt x="1932012" y="23558"/>
                  </a:lnTo>
                  <a:lnTo>
                    <a:pt x="1931543" y="23101"/>
                  </a:lnTo>
                  <a:lnTo>
                    <a:pt x="1931073" y="23799"/>
                  </a:lnTo>
                  <a:lnTo>
                    <a:pt x="1930844" y="24498"/>
                  </a:lnTo>
                  <a:lnTo>
                    <a:pt x="1930374" y="25196"/>
                  </a:lnTo>
                  <a:lnTo>
                    <a:pt x="1930603" y="25666"/>
                  </a:lnTo>
                  <a:lnTo>
                    <a:pt x="1931073" y="25895"/>
                  </a:lnTo>
                  <a:lnTo>
                    <a:pt x="1931543" y="26365"/>
                  </a:lnTo>
                  <a:lnTo>
                    <a:pt x="1931771" y="25666"/>
                  </a:lnTo>
                  <a:lnTo>
                    <a:pt x="1932241" y="24968"/>
                  </a:lnTo>
                  <a:lnTo>
                    <a:pt x="1932470" y="24269"/>
                  </a:lnTo>
                  <a:lnTo>
                    <a:pt x="1932711" y="23799"/>
                  </a:lnTo>
                  <a:close/>
                </a:path>
                <a:path w="4661535" h="31114">
                  <a:moveTo>
                    <a:pt x="1975180" y="25196"/>
                  </a:moveTo>
                  <a:lnTo>
                    <a:pt x="1974710" y="24498"/>
                  </a:lnTo>
                  <a:lnTo>
                    <a:pt x="1974481" y="23799"/>
                  </a:lnTo>
                  <a:lnTo>
                    <a:pt x="1974011" y="23101"/>
                  </a:lnTo>
                  <a:lnTo>
                    <a:pt x="1973783" y="23558"/>
                  </a:lnTo>
                  <a:lnTo>
                    <a:pt x="1973084" y="24028"/>
                  </a:lnTo>
                  <a:lnTo>
                    <a:pt x="1973084" y="24968"/>
                  </a:lnTo>
                  <a:lnTo>
                    <a:pt x="1974011" y="26365"/>
                  </a:lnTo>
                  <a:lnTo>
                    <a:pt x="1975180" y="25196"/>
                  </a:lnTo>
                  <a:close/>
                </a:path>
                <a:path w="4661535" h="31114">
                  <a:moveTo>
                    <a:pt x="2004580" y="17957"/>
                  </a:moveTo>
                  <a:lnTo>
                    <a:pt x="2003653" y="16560"/>
                  </a:lnTo>
                  <a:lnTo>
                    <a:pt x="2003183" y="16802"/>
                  </a:lnTo>
                  <a:lnTo>
                    <a:pt x="2002485" y="17259"/>
                  </a:lnTo>
                  <a:lnTo>
                    <a:pt x="2002713" y="17729"/>
                  </a:lnTo>
                  <a:lnTo>
                    <a:pt x="2002713" y="18427"/>
                  </a:lnTo>
                  <a:lnTo>
                    <a:pt x="2003653" y="19824"/>
                  </a:lnTo>
                  <a:lnTo>
                    <a:pt x="2003882" y="19367"/>
                  </a:lnTo>
                  <a:lnTo>
                    <a:pt x="2004580" y="18897"/>
                  </a:lnTo>
                  <a:lnTo>
                    <a:pt x="2004580" y="17957"/>
                  </a:lnTo>
                  <a:close/>
                </a:path>
                <a:path w="4661535" h="31114">
                  <a:moveTo>
                    <a:pt x="2115896" y="7924"/>
                  </a:moveTo>
                  <a:lnTo>
                    <a:pt x="2114969" y="6527"/>
                  </a:lnTo>
                  <a:lnTo>
                    <a:pt x="2113800" y="7696"/>
                  </a:lnTo>
                  <a:lnTo>
                    <a:pt x="2114270" y="8394"/>
                  </a:lnTo>
                  <a:lnTo>
                    <a:pt x="2114499" y="9093"/>
                  </a:lnTo>
                  <a:lnTo>
                    <a:pt x="2114969" y="9791"/>
                  </a:lnTo>
                  <a:lnTo>
                    <a:pt x="2115197" y="9334"/>
                  </a:lnTo>
                  <a:lnTo>
                    <a:pt x="2115896" y="8864"/>
                  </a:lnTo>
                  <a:lnTo>
                    <a:pt x="2115896" y="7924"/>
                  </a:lnTo>
                  <a:close/>
                </a:path>
                <a:path w="4661535" h="31114">
                  <a:moveTo>
                    <a:pt x="2228850" y="6527"/>
                  </a:moveTo>
                  <a:lnTo>
                    <a:pt x="2226741" y="3733"/>
                  </a:lnTo>
                  <a:lnTo>
                    <a:pt x="2226043" y="4432"/>
                  </a:lnTo>
                  <a:lnTo>
                    <a:pt x="2225344" y="5359"/>
                  </a:lnTo>
                  <a:lnTo>
                    <a:pt x="2223947" y="6997"/>
                  </a:lnTo>
                  <a:lnTo>
                    <a:pt x="2226513" y="6299"/>
                  </a:lnTo>
                  <a:lnTo>
                    <a:pt x="2228850" y="6527"/>
                  </a:lnTo>
                  <a:close/>
                </a:path>
                <a:path w="4661535" h="31114">
                  <a:moveTo>
                    <a:pt x="2280882" y="27292"/>
                  </a:moveTo>
                  <a:lnTo>
                    <a:pt x="2280183" y="24726"/>
                  </a:lnTo>
                  <a:lnTo>
                    <a:pt x="2280424" y="22161"/>
                  </a:lnTo>
                  <a:lnTo>
                    <a:pt x="2277618" y="24498"/>
                  </a:lnTo>
                  <a:lnTo>
                    <a:pt x="2278316" y="25196"/>
                  </a:lnTo>
                  <a:lnTo>
                    <a:pt x="2279256" y="25895"/>
                  </a:lnTo>
                  <a:lnTo>
                    <a:pt x="2280882" y="27292"/>
                  </a:lnTo>
                  <a:close/>
                </a:path>
                <a:path w="4661535" h="31114">
                  <a:moveTo>
                    <a:pt x="2359063" y="8394"/>
                  </a:moveTo>
                  <a:lnTo>
                    <a:pt x="2358593" y="8166"/>
                  </a:lnTo>
                  <a:lnTo>
                    <a:pt x="2358123" y="7467"/>
                  </a:lnTo>
                  <a:lnTo>
                    <a:pt x="2357196" y="7467"/>
                  </a:lnTo>
                  <a:lnTo>
                    <a:pt x="2355799" y="8394"/>
                  </a:lnTo>
                  <a:lnTo>
                    <a:pt x="2356967" y="9563"/>
                  </a:lnTo>
                  <a:lnTo>
                    <a:pt x="2358364" y="8623"/>
                  </a:lnTo>
                  <a:lnTo>
                    <a:pt x="2359063" y="8394"/>
                  </a:lnTo>
                  <a:close/>
                </a:path>
                <a:path w="4661535" h="31114">
                  <a:moveTo>
                    <a:pt x="2391499" y="5359"/>
                  </a:moveTo>
                  <a:lnTo>
                    <a:pt x="2390800" y="4660"/>
                  </a:lnTo>
                  <a:lnTo>
                    <a:pt x="2389860" y="3962"/>
                  </a:lnTo>
                  <a:lnTo>
                    <a:pt x="2388235" y="2565"/>
                  </a:lnTo>
                  <a:lnTo>
                    <a:pt x="2388933" y="4889"/>
                  </a:lnTo>
                  <a:lnTo>
                    <a:pt x="2388705" y="7467"/>
                  </a:lnTo>
                  <a:lnTo>
                    <a:pt x="2391499" y="5359"/>
                  </a:lnTo>
                  <a:close/>
                </a:path>
                <a:path w="4661535" h="31114">
                  <a:moveTo>
                    <a:pt x="2392896" y="16332"/>
                  </a:moveTo>
                  <a:lnTo>
                    <a:pt x="2390571" y="13525"/>
                  </a:lnTo>
                  <a:lnTo>
                    <a:pt x="2389860" y="14224"/>
                  </a:lnTo>
                  <a:lnTo>
                    <a:pt x="2389162" y="15163"/>
                  </a:lnTo>
                  <a:lnTo>
                    <a:pt x="2387981" y="16560"/>
                  </a:lnTo>
                  <a:lnTo>
                    <a:pt x="2387066" y="16802"/>
                  </a:lnTo>
                  <a:lnTo>
                    <a:pt x="2384501" y="16560"/>
                  </a:lnTo>
                  <a:lnTo>
                    <a:pt x="2386838" y="19367"/>
                  </a:lnTo>
                  <a:lnTo>
                    <a:pt x="2387536" y="18669"/>
                  </a:lnTo>
                  <a:lnTo>
                    <a:pt x="2388235" y="17729"/>
                  </a:lnTo>
                  <a:lnTo>
                    <a:pt x="2389403" y="16344"/>
                  </a:lnTo>
                  <a:lnTo>
                    <a:pt x="2390330" y="16090"/>
                  </a:lnTo>
                  <a:lnTo>
                    <a:pt x="2392896" y="16332"/>
                  </a:lnTo>
                  <a:close/>
                </a:path>
                <a:path w="4661535" h="31114">
                  <a:moveTo>
                    <a:pt x="2509355" y="23799"/>
                  </a:moveTo>
                  <a:lnTo>
                    <a:pt x="2508643" y="23558"/>
                  </a:lnTo>
                  <a:lnTo>
                    <a:pt x="2508186" y="23101"/>
                  </a:lnTo>
                  <a:lnTo>
                    <a:pt x="2507716" y="23799"/>
                  </a:lnTo>
                  <a:lnTo>
                    <a:pt x="2507475" y="24498"/>
                  </a:lnTo>
                  <a:lnTo>
                    <a:pt x="2507018" y="25196"/>
                  </a:lnTo>
                  <a:lnTo>
                    <a:pt x="2507475" y="25666"/>
                  </a:lnTo>
                  <a:lnTo>
                    <a:pt x="2507945" y="25895"/>
                  </a:lnTo>
                  <a:lnTo>
                    <a:pt x="2508186" y="26365"/>
                  </a:lnTo>
                  <a:lnTo>
                    <a:pt x="2508415" y="25666"/>
                  </a:lnTo>
                  <a:lnTo>
                    <a:pt x="2508885" y="24968"/>
                  </a:lnTo>
                  <a:lnTo>
                    <a:pt x="2509113" y="24269"/>
                  </a:lnTo>
                  <a:lnTo>
                    <a:pt x="2509355" y="23799"/>
                  </a:lnTo>
                  <a:close/>
                </a:path>
                <a:path w="4661535" h="31114">
                  <a:moveTo>
                    <a:pt x="2546451" y="17500"/>
                  </a:moveTo>
                  <a:lnTo>
                    <a:pt x="2545524" y="14935"/>
                  </a:lnTo>
                  <a:lnTo>
                    <a:pt x="2545753" y="12357"/>
                  </a:lnTo>
                  <a:lnTo>
                    <a:pt x="2543187" y="14693"/>
                  </a:lnTo>
                  <a:lnTo>
                    <a:pt x="2543886" y="15392"/>
                  </a:lnTo>
                  <a:lnTo>
                    <a:pt x="2544813" y="16090"/>
                  </a:lnTo>
                  <a:lnTo>
                    <a:pt x="2546451" y="17500"/>
                  </a:lnTo>
                  <a:close/>
                </a:path>
                <a:path w="4661535" h="31114">
                  <a:moveTo>
                    <a:pt x="2834424" y="21463"/>
                  </a:moveTo>
                  <a:lnTo>
                    <a:pt x="2833725" y="21234"/>
                  </a:lnTo>
                  <a:lnTo>
                    <a:pt x="2833027" y="20764"/>
                  </a:lnTo>
                  <a:lnTo>
                    <a:pt x="2832328" y="20535"/>
                  </a:lnTo>
                  <a:lnTo>
                    <a:pt x="2831858" y="20294"/>
                  </a:lnTo>
                  <a:lnTo>
                    <a:pt x="2831617" y="20993"/>
                  </a:lnTo>
                  <a:lnTo>
                    <a:pt x="2831160" y="21463"/>
                  </a:lnTo>
                  <a:lnTo>
                    <a:pt x="2831858" y="21932"/>
                  </a:lnTo>
                  <a:lnTo>
                    <a:pt x="2832557" y="22161"/>
                  </a:lnTo>
                  <a:lnTo>
                    <a:pt x="2833255" y="22631"/>
                  </a:lnTo>
                  <a:lnTo>
                    <a:pt x="2833725" y="22161"/>
                  </a:lnTo>
                  <a:lnTo>
                    <a:pt x="2833954" y="21691"/>
                  </a:lnTo>
                  <a:lnTo>
                    <a:pt x="2834424" y="21463"/>
                  </a:lnTo>
                  <a:close/>
                </a:path>
                <a:path w="4661535" h="31114">
                  <a:moveTo>
                    <a:pt x="3459594" y="11430"/>
                  </a:moveTo>
                  <a:lnTo>
                    <a:pt x="3458667" y="10033"/>
                  </a:lnTo>
                  <a:lnTo>
                    <a:pt x="3458438" y="10261"/>
                  </a:lnTo>
                  <a:lnTo>
                    <a:pt x="3457727" y="10731"/>
                  </a:lnTo>
                  <a:lnTo>
                    <a:pt x="3457740" y="11899"/>
                  </a:lnTo>
                  <a:lnTo>
                    <a:pt x="3458667" y="13296"/>
                  </a:lnTo>
                  <a:lnTo>
                    <a:pt x="3458895" y="12827"/>
                  </a:lnTo>
                  <a:lnTo>
                    <a:pt x="3459594" y="12357"/>
                  </a:lnTo>
                  <a:lnTo>
                    <a:pt x="3459594" y="11430"/>
                  </a:lnTo>
                  <a:close/>
                </a:path>
                <a:path w="4661535" h="31114">
                  <a:moveTo>
                    <a:pt x="3463798" y="18199"/>
                  </a:moveTo>
                  <a:lnTo>
                    <a:pt x="3463328" y="17729"/>
                  </a:lnTo>
                  <a:lnTo>
                    <a:pt x="3462871" y="17030"/>
                  </a:lnTo>
                  <a:lnTo>
                    <a:pt x="3462629" y="17259"/>
                  </a:lnTo>
                  <a:lnTo>
                    <a:pt x="3461931" y="17259"/>
                  </a:lnTo>
                  <a:lnTo>
                    <a:pt x="3460534" y="18199"/>
                  </a:lnTo>
                  <a:lnTo>
                    <a:pt x="3461004" y="18427"/>
                  </a:lnTo>
                  <a:lnTo>
                    <a:pt x="3461474" y="19126"/>
                  </a:lnTo>
                  <a:lnTo>
                    <a:pt x="3462401" y="19126"/>
                  </a:lnTo>
                  <a:lnTo>
                    <a:pt x="3463798" y="18199"/>
                  </a:lnTo>
                  <a:close/>
                </a:path>
                <a:path w="4661535" h="31114">
                  <a:moveTo>
                    <a:pt x="3574643" y="3962"/>
                  </a:moveTo>
                  <a:lnTo>
                    <a:pt x="3573945" y="3733"/>
                  </a:lnTo>
                  <a:lnTo>
                    <a:pt x="3573475" y="3263"/>
                  </a:lnTo>
                  <a:lnTo>
                    <a:pt x="3573018" y="3962"/>
                  </a:lnTo>
                  <a:lnTo>
                    <a:pt x="3572776" y="4660"/>
                  </a:lnTo>
                  <a:lnTo>
                    <a:pt x="3572319" y="5359"/>
                  </a:lnTo>
                  <a:lnTo>
                    <a:pt x="3572776" y="5829"/>
                  </a:lnTo>
                  <a:lnTo>
                    <a:pt x="3573018" y="6299"/>
                  </a:lnTo>
                  <a:lnTo>
                    <a:pt x="3573475" y="6527"/>
                  </a:lnTo>
                  <a:lnTo>
                    <a:pt x="3573716" y="5829"/>
                  </a:lnTo>
                  <a:lnTo>
                    <a:pt x="3574186" y="5130"/>
                  </a:lnTo>
                  <a:lnTo>
                    <a:pt x="3574415" y="4432"/>
                  </a:lnTo>
                  <a:lnTo>
                    <a:pt x="3574643" y="3962"/>
                  </a:lnTo>
                  <a:close/>
                </a:path>
                <a:path w="4661535" h="31114">
                  <a:moveTo>
                    <a:pt x="3591445" y="8394"/>
                  </a:moveTo>
                  <a:lnTo>
                    <a:pt x="3590747" y="8166"/>
                  </a:lnTo>
                  <a:lnTo>
                    <a:pt x="3590048" y="7696"/>
                  </a:lnTo>
                  <a:lnTo>
                    <a:pt x="3589350" y="7467"/>
                  </a:lnTo>
                  <a:lnTo>
                    <a:pt x="3588880" y="7226"/>
                  </a:lnTo>
                  <a:lnTo>
                    <a:pt x="3588651" y="7924"/>
                  </a:lnTo>
                  <a:lnTo>
                    <a:pt x="3588181" y="8394"/>
                  </a:lnTo>
                  <a:lnTo>
                    <a:pt x="3588880" y="8864"/>
                  </a:lnTo>
                  <a:lnTo>
                    <a:pt x="3589578" y="9093"/>
                  </a:lnTo>
                  <a:lnTo>
                    <a:pt x="3590277" y="9563"/>
                  </a:lnTo>
                  <a:lnTo>
                    <a:pt x="3591445" y="8394"/>
                  </a:lnTo>
                  <a:close/>
                </a:path>
                <a:path w="4661535" h="31114">
                  <a:moveTo>
                    <a:pt x="3621087" y="18199"/>
                  </a:moveTo>
                  <a:lnTo>
                    <a:pt x="3620617" y="17729"/>
                  </a:lnTo>
                  <a:lnTo>
                    <a:pt x="3620147" y="17030"/>
                  </a:lnTo>
                  <a:lnTo>
                    <a:pt x="3619919" y="17259"/>
                  </a:lnTo>
                  <a:lnTo>
                    <a:pt x="3619220" y="17259"/>
                  </a:lnTo>
                  <a:lnTo>
                    <a:pt x="3617823" y="18199"/>
                  </a:lnTo>
                  <a:lnTo>
                    <a:pt x="3618280" y="18427"/>
                  </a:lnTo>
                  <a:lnTo>
                    <a:pt x="3618750" y="19126"/>
                  </a:lnTo>
                  <a:lnTo>
                    <a:pt x="3619690" y="19126"/>
                  </a:lnTo>
                  <a:lnTo>
                    <a:pt x="3621087" y="18199"/>
                  </a:lnTo>
                  <a:close/>
                </a:path>
                <a:path w="4661535" h="31114">
                  <a:moveTo>
                    <a:pt x="3869613" y="18669"/>
                  </a:moveTo>
                  <a:lnTo>
                    <a:pt x="3869156" y="17957"/>
                  </a:lnTo>
                  <a:lnTo>
                    <a:pt x="3868915" y="17259"/>
                  </a:lnTo>
                  <a:lnTo>
                    <a:pt x="3868445" y="16560"/>
                  </a:lnTo>
                  <a:lnTo>
                    <a:pt x="3868216" y="17030"/>
                  </a:lnTo>
                  <a:lnTo>
                    <a:pt x="3867518" y="17500"/>
                  </a:lnTo>
                  <a:lnTo>
                    <a:pt x="3867518" y="18427"/>
                  </a:lnTo>
                  <a:lnTo>
                    <a:pt x="3868445" y="19824"/>
                  </a:lnTo>
                  <a:lnTo>
                    <a:pt x="3869613" y="18669"/>
                  </a:lnTo>
                  <a:close/>
                </a:path>
                <a:path w="4661535" h="31114">
                  <a:moveTo>
                    <a:pt x="3944759" y="17957"/>
                  </a:moveTo>
                  <a:lnTo>
                    <a:pt x="3943832" y="16560"/>
                  </a:lnTo>
                  <a:lnTo>
                    <a:pt x="3942664" y="17729"/>
                  </a:lnTo>
                  <a:lnTo>
                    <a:pt x="3943121" y="18427"/>
                  </a:lnTo>
                  <a:lnTo>
                    <a:pt x="3943362" y="19126"/>
                  </a:lnTo>
                  <a:lnTo>
                    <a:pt x="3943832" y="19824"/>
                  </a:lnTo>
                  <a:lnTo>
                    <a:pt x="3944061" y="19367"/>
                  </a:lnTo>
                  <a:lnTo>
                    <a:pt x="3944759" y="18897"/>
                  </a:lnTo>
                  <a:lnTo>
                    <a:pt x="3944759" y="17957"/>
                  </a:lnTo>
                  <a:close/>
                </a:path>
                <a:path w="4661535" h="31114">
                  <a:moveTo>
                    <a:pt x="4135183" y="20993"/>
                  </a:moveTo>
                  <a:lnTo>
                    <a:pt x="4134015" y="19824"/>
                  </a:lnTo>
                  <a:lnTo>
                    <a:pt x="4133786" y="20535"/>
                  </a:lnTo>
                  <a:lnTo>
                    <a:pt x="4133316" y="21234"/>
                  </a:lnTo>
                  <a:lnTo>
                    <a:pt x="4133088" y="21932"/>
                  </a:lnTo>
                  <a:lnTo>
                    <a:pt x="4132846" y="22402"/>
                  </a:lnTo>
                  <a:lnTo>
                    <a:pt x="4133545" y="22631"/>
                  </a:lnTo>
                  <a:lnTo>
                    <a:pt x="4134015" y="23101"/>
                  </a:lnTo>
                  <a:lnTo>
                    <a:pt x="4134485" y="22402"/>
                  </a:lnTo>
                  <a:lnTo>
                    <a:pt x="4134713" y="21691"/>
                  </a:lnTo>
                  <a:lnTo>
                    <a:pt x="4135183" y="20993"/>
                  </a:lnTo>
                  <a:close/>
                </a:path>
                <a:path w="4661535" h="31114">
                  <a:moveTo>
                    <a:pt x="4213593" y="4660"/>
                  </a:moveTo>
                  <a:lnTo>
                    <a:pt x="4212666" y="3263"/>
                  </a:lnTo>
                  <a:lnTo>
                    <a:pt x="4212196" y="3733"/>
                  </a:lnTo>
                  <a:lnTo>
                    <a:pt x="4211498" y="4191"/>
                  </a:lnTo>
                  <a:lnTo>
                    <a:pt x="4211726" y="4432"/>
                  </a:lnTo>
                  <a:lnTo>
                    <a:pt x="4211726" y="5130"/>
                  </a:lnTo>
                  <a:lnTo>
                    <a:pt x="4212666" y="6527"/>
                  </a:lnTo>
                  <a:lnTo>
                    <a:pt x="4212895" y="6057"/>
                  </a:lnTo>
                  <a:lnTo>
                    <a:pt x="4213593" y="5600"/>
                  </a:lnTo>
                  <a:lnTo>
                    <a:pt x="4213593" y="4660"/>
                  </a:lnTo>
                  <a:close/>
                </a:path>
                <a:path w="4661535" h="31114">
                  <a:moveTo>
                    <a:pt x="4274032" y="22860"/>
                  </a:moveTo>
                  <a:lnTo>
                    <a:pt x="4271937" y="20066"/>
                  </a:lnTo>
                  <a:lnTo>
                    <a:pt x="4271238" y="20764"/>
                  </a:lnTo>
                  <a:lnTo>
                    <a:pt x="4270540" y="21691"/>
                  </a:lnTo>
                  <a:lnTo>
                    <a:pt x="4269333" y="23088"/>
                  </a:lnTo>
                  <a:lnTo>
                    <a:pt x="4268432" y="23329"/>
                  </a:lnTo>
                  <a:lnTo>
                    <a:pt x="4265866" y="23101"/>
                  </a:lnTo>
                  <a:lnTo>
                    <a:pt x="4268203" y="25895"/>
                  </a:lnTo>
                  <a:lnTo>
                    <a:pt x="4268902" y="25196"/>
                  </a:lnTo>
                  <a:lnTo>
                    <a:pt x="4269600" y="24269"/>
                  </a:lnTo>
                  <a:lnTo>
                    <a:pt x="4270781" y="22885"/>
                  </a:lnTo>
                  <a:lnTo>
                    <a:pt x="4271696" y="22631"/>
                  </a:lnTo>
                  <a:lnTo>
                    <a:pt x="4274032" y="22860"/>
                  </a:lnTo>
                  <a:close/>
                </a:path>
                <a:path w="4661535" h="31114">
                  <a:moveTo>
                    <a:pt x="4283138" y="18199"/>
                  </a:moveTo>
                  <a:lnTo>
                    <a:pt x="4282440" y="17957"/>
                  </a:lnTo>
                  <a:lnTo>
                    <a:pt x="4281741" y="17500"/>
                  </a:lnTo>
                  <a:lnTo>
                    <a:pt x="4281043" y="17259"/>
                  </a:lnTo>
                  <a:lnTo>
                    <a:pt x="4280573" y="17030"/>
                  </a:lnTo>
                  <a:lnTo>
                    <a:pt x="4280332" y="17729"/>
                  </a:lnTo>
                  <a:lnTo>
                    <a:pt x="4279874" y="18199"/>
                  </a:lnTo>
                  <a:lnTo>
                    <a:pt x="4280573" y="18669"/>
                  </a:lnTo>
                  <a:lnTo>
                    <a:pt x="4281271" y="18897"/>
                  </a:lnTo>
                  <a:lnTo>
                    <a:pt x="4281970" y="19367"/>
                  </a:lnTo>
                  <a:lnTo>
                    <a:pt x="4282440" y="18897"/>
                  </a:lnTo>
                  <a:lnTo>
                    <a:pt x="4282668" y="18427"/>
                  </a:lnTo>
                  <a:lnTo>
                    <a:pt x="4283138" y="18199"/>
                  </a:lnTo>
                  <a:close/>
                </a:path>
                <a:path w="4661535" h="31114">
                  <a:moveTo>
                    <a:pt x="4403788" y="20535"/>
                  </a:moveTo>
                  <a:lnTo>
                    <a:pt x="4403090" y="20294"/>
                  </a:lnTo>
                  <a:lnTo>
                    <a:pt x="4402620" y="19824"/>
                  </a:lnTo>
                  <a:lnTo>
                    <a:pt x="4402150" y="20535"/>
                  </a:lnTo>
                  <a:lnTo>
                    <a:pt x="4401921" y="21234"/>
                  </a:lnTo>
                  <a:lnTo>
                    <a:pt x="4401451" y="21932"/>
                  </a:lnTo>
                  <a:lnTo>
                    <a:pt x="4401921" y="22402"/>
                  </a:lnTo>
                  <a:lnTo>
                    <a:pt x="4402379" y="22631"/>
                  </a:lnTo>
                  <a:lnTo>
                    <a:pt x="4402620" y="23101"/>
                  </a:lnTo>
                  <a:lnTo>
                    <a:pt x="4402848" y="22402"/>
                  </a:lnTo>
                  <a:lnTo>
                    <a:pt x="4403318" y="21691"/>
                  </a:lnTo>
                  <a:lnTo>
                    <a:pt x="4403547" y="20993"/>
                  </a:lnTo>
                  <a:lnTo>
                    <a:pt x="4403788" y="20535"/>
                  </a:lnTo>
                  <a:close/>
                </a:path>
                <a:path w="4661535" h="31114">
                  <a:moveTo>
                    <a:pt x="4436453" y="7924"/>
                  </a:moveTo>
                  <a:lnTo>
                    <a:pt x="4435526" y="6527"/>
                  </a:lnTo>
                  <a:lnTo>
                    <a:pt x="4435056" y="6997"/>
                  </a:lnTo>
                  <a:lnTo>
                    <a:pt x="4434357" y="7467"/>
                  </a:lnTo>
                  <a:lnTo>
                    <a:pt x="4434586" y="7696"/>
                  </a:lnTo>
                  <a:lnTo>
                    <a:pt x="4434586" y="8394"/>
                  </a:lnTo>
                  <a:lnTo>
                    <a:pt x="4435526" y="9791"/>
                  </a:lnTo>
                  <a:lnTo>
                    <a:pt x="4435754" y="9334"/>
                  </a:lnTo>
                  <a:lnTo>
                    <a:pt x="4436453" y="8864"/>
                  </a:lnTo>
                  <a:lnTo>
                    <a:pt x="4436453" y="7924"/>
                  </a:lnTo>
                  <a:close/>
                </a:path>
                <a:path w="4661535" h="31114">
                  <a:moveTo>
                    <a:pt x="4478921" y="1397"/>
                  </a:moveTo>
                  <a:lnTo>
                    <a:pt x="4477994" y="0"/>
                  </a:lnTo>
                  <a:lnTo>
                    <a:pt x="4476826" y="1155"/>
                  </a:lnTo>
                  <a:lnTo>
                    <a:pt x="4477766" y="2565"/>
                  </a:lnTo>
                  <a:lnTo>
                    <a:pt x="4477994" y="3263"/>
                  </a:lnTo>
                  <a:lnTo>
                    <a:pt x="4478223" y="2794"/>
                  </a:lnTo>
                  <a:lnTo>
                    <a:pt x="4478921" y="2324"/>
                  </a:lnTo>
                  <a:lnTo>
                    <a:pt x="4478921" y="1397"/>
                  </a:lnTo>
                  <a:close/>
                </a:path>
                <a:path w="4661535" h="31114">
                  <a:moveTo>
                    <a:pt x="4483125" y="21463"/>
                  </a:moveTo>
                  <a:lnTo>
                    <a:pt x="4482655" y="20993"/>
                  </a:lnTo>
                  <a:lnTo>
                    <a:pt x="4482198" y="20294"/>
                  </a:lnTo>
                  <a:lnTo>
                    <a:pt x="4481957" y="20535"/>
                  </a:lnTo>
                  <a:lnTo>
                    <a:pt x="4481258" y="20535"/>
                  </a:lnTo>
                  <a:lnTo>
                    <a:pt x="4479861" y="21463"/>
                  </a:lnTo>
                  <a:lnTo>
                    <a:pt x="4480331" y="21691"/>
                  </a:lnTo>
                  <a:lnTo>
                    <a:pt x="4480788" y="22402"/>
                  </a:lnTo>
                  <a:lnTo>
                    <a:pt x="4481728" y="22402"/>
                  </a:lnTo>
                  <a:lnTo>
                    <a:pt x="4483125" y="21463"/>
                  </a:lnTo>
                  <a:close/>
                </a:path>
                <a:path w="4661535" h="31114">
                  <a:moveTo>
                    <a:pt x="4561306" y="21932"/>
                  </a:moveTo>
                  <a:lnTo>
                    <a:pt x="4560367" y="20535"/>
                  </a:lnTo>
                  <a:lnTo>
                    <a:pt x="4560138" y="19824"/>
                  </a:lnTo>
                  <a:lnTo>
                    <a:pt x="4559909" y="20294"/>
                  </a:lnTo>
                  <a:lnTo>
                    <a:pt x="4559198" y="20764"/>
                  </a:lnTo>
                  <a:lnTo>
                    <a:pt x="4559198" y="21691"/>
                  </a:lnTo>
                  <a:lnTo>
                    <a:pt x="4560138" y="23101"/>
                  </a:lnTo>
                  <a:lnTo>
                    <a:pt x="4561306" y="21932"/>
                  </a:lnTo>
                  <a:close/>
                </a:path>
                <a:path w="4661535" h="31114">
                  <a:moveTo>
                    <a:pt x="4606810" y="1397"/>
                  </a:moveTo>
                  <a:lnTo>
                    <a:pt x="4605871" y="0"/>
                  </a:lnTo>
                  <a:lnTo>
                    <a:pt x="4604715" y="1155"/>
                  </a:lnTo>
                  <a:lnTo>
                    <a:pt x="4605642" y="2565"/>
                  </a:lnTo>
                  <a:lnTo>
                    <a:pt x="4605871" y="3263"/>
                  </a:lnTo>
                  <a:lnTo>
                    <a:pt x="4606112" y="2794"/>
                  </a:lnTo>
                  <a:lnTo>
                    <a:pt x="4606810" y="2324"/>
                  </a:lnTo>
                  <a:lnTo>
                    <a:pt x="4606810" y="1397"/>
                  </a:lnTo>
                  <a:close/>
                </a:path>
                <a:path w="4661535" h="31114">
                  <a:moveTo>
                    <a:pt x="4637151" y="8394"/>
                  </a:moveTo>
                  <a:lnTo>
                    <a:pt x="4636452" y="8166"/>
                  </a:lnTo>
                  <a:lnTo>
                    <a:pt x="4635741" y="7696"/>
                  </a:lnTo>
                  <a:lnTo>
                    <a:pt x="4635043" y="7467"/>
                  </a:lnTo>
                  <a:lnTo>
                    <a:pt x="4634585" y="7226"/>
                  </a:lnTo>
                  <a:lnTo>
                    <a:pt x="4634344" y="7924"/>
                  </a:lnTo>
                  <a:lnTo>
                    <a:pt x="4633874" y="8394"/>
                  </a:lnTo>
                  <a:lnTo>
                    <a:pt x="4634585" y="8864"/>
                  </a:lnTo>
                  <a:lnTo>
                    <a:pt x="4635284" y="9093"/>
                  </a:lnTo>
                  <a:lnTo>
                    <a:pt x="4635982" y="9563"/>
                  </a:lnTo>
                  <a:lnTo>
                    <a:pt x="4636452" y="9093"/>
                  </a:lnTo>
                  <a:lnTo>
                    <a:pt x="4636681" y="8623"/>
                  </a:lnTo>
                  <a:lnTo>
                    <a:pt x="4637151" y="8394"/>
                  </a:lnTo>
                  <a:close/>
                </a:path>
                <a:path w="4661535" h="31114">
                  <a:moveTo>
                    <a:pt x="4660951" y="3263"/>
                  </a:moveTo>
                  <a:lnTo>
                    <a:pt x="4658614" y="457"/>
                  </a:lnTo>
                  <a:lnTo>
                    <a:pt x="4657915" y="1155"/>
                  </a:lnTo>
                  <a:lnTo>
                    <a:pt x="4657217" y="2095"/>
                  </a:lnTo>
                  <a:lnTo>
                    <a:pt x="4656036" y="3492"/>
                  </a:lnTo>
                  <a:lnTo>
                    <a:pt x="4655121" y="3733"/>
                  </a:lnTo>
                  <a:lnTo>
                    <a:pt x="4652543" y="3492"/>
                  </a:lnTo>
                  <a:lnTo>
                    <a:pt x="4654880" y="6299"/>
                  </a:lnTo>
                  <a:lnTo>
                    <a:pt x="4655578" y="5600"/>
                  </a:lnTo>
                  <a:lnTo>
                    <a:pt x="4656277" y="4660"/>
                  </a:lnTo>
                  <a:lnTo>
                    <a:pt x="4657458" y="3289"/>
                  </a:lnTo>
                  <a:lnTo>
                    <a:pt x="4658385" y="3022"/>
                  </a:lnTo>
                  <a:lnTo>
                    <a:pt x="4660951" y="326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48" name="object 148"/>
            <p:cNvSpPr/>
            <p:nvPr/>
          </p:nvSpPr>
          <p:spPr>
            <a:xfrm>
              <a:off x="1161097" y="4030242"/>
              <a:ext cx="4313555" cy="26670"/>
            </a:xfrm>
            <a:custGeom>
              <a:avLst/>
              <a:gdLst/>
              <a:ahLst/>
              <a:cxnLst/>
              <a:rect l="l" t="t" r="r" b="b"/>
              <a:pathLst>
                <a:path w="4313555" h="26670">
                  <a:moveTo>
                    <a:pt x="3263" y="21704"/>
                  </a:moveTo>
                  <a:lnTo>
                    <a:pt x="2565" y="21475"/>
                  </a:lnTo>
                  <a:lnTo>
                    <a:pt x="1866" y="21005"/>
                  </a:lnTo>
                  <a:lnTo>
                    <a:pt x="1168" y="20777"/>
                  </a:lnTo>
                  <a:lnTo>
                    <a:pt x="698" y="20535"/>
                  </a:lnTo>
                  <a:lnTo>
                    <a:pt x="469" y="21234"/>
                  </a:lnTo>
                  <a:lnTo>
                    <a:pt x="0" y="21704"/>
                  </a:lnTo>
                  <a:lnTo>
                    <a:pt x="698" y="22174"/>
                  </a:lnTo>
                  <a:lnTo>
                    <a:pt x="1397" y="22402"/>
                  </a:lnTo>
                  <a:lnTo>
                    <a:pt x="2095" y="22872"/>
                  </a:lnTo>
                  <a:lnTo>
                    <a:pt x="2336" y="22402"/>
                  </a:lnTo>
                  <a:lnTo>
                    <a:pt x="2794" y="22174"/>
                  </a:lnTo>
                  <a:lnTo>
                    <a:pt x="3263" y="21704"/>
                  </a:lnTo>
                  <a:close/>
                </a:path>
                <a:path w="4313555" h="26670">
                  <a:moveTo>
                    <a:pt x="6527" y="5372"/>
                  </a:moveTo>
                  <a:lnTo>
                    <a:pt x="5829" y="5130"/>
                  </a:lnTo>
                  <a:lnTo>
                    <a:pt x="5130" y="4673"/>
                  </a:lnTo>
                  <a:lnTo>
                    <a:pt x="4432" y="4432"/>
                  </a:lnTo>
                  <a:lnTo>
                    <a:pt x="3962" y="4203"/>
                  </a:lnTo>
                  <a:lnTo>
                    <a:pt x="3733" y="4902"/>
                  </a:lnTo>
                  <a:lnTo>
                    <a:pt x="3263" y="5372"/>
                  </a:lnTo>
                  <a:lnTo>
                    <a:pt x="3962" y="5842"/>
                  </a:lnTo>
                  <a:lnTo>
                    <a:pt x="4660" y="6070"/>
                  </a:lnTo>
                  <a:lnTo>
                    <a:pt x="5359" y="6540"/>
                  </a:lnTo>
                  <a:lnTo>
                    <a:pt x="5600" y="6070"/>
                  </a:lnTo>
                  <a:lnTo>
                    <a:pt x="6070" y="5600"/>
                  </a:lnTo>
                  <a:lnTo>
                    <a:pt x="6527" y="5372"/>
                  </a:lnTo>
                  <a:close/>
                </a:path>
                <a:path w="4313555" h="26670">
                  <a:moveTo>
                    <a:pt x="203022" y="24968"/>
                  </a:moveTo>
                  <a:lnTo>
                    <a:pt x="202552" y="24739"/>
                  </a:lnTo>
                  <a:lnTo>
                    <a:pt x="202095" y="24041"/>
                  </a:lnTo>
                  <a:lnTo>
                    <a:pt x="201155" y="24041"/>
                  </a:lnTo>
                  <a:lnTo>
                    <a:pt x="199758" y="24968"/>
                  </a:lnTo>
                  <a:lnTo>
                    <a:pt x="200926" y="26136"/>
                  </a:lnTo>
                  <a:lnTo>
                    <a:pt x="201625" y="25666"/>
                  </a:lnTo>
                  <a:lnTo>
                    <a:pt x="202323" y="25438"/>
                  </a:lnTo>
                  <a:lnTo>
                    <a:pt x="203022" y="24968"/>
                  </a:lnTo>
                  <a:close/>
                </a:path>
                <a:path w="4313555" h="26670">
                  <a:moveTo>
                    <a:pt x="274904" y="15405"/>
                  </a:moveTo>
                  <a:lnTo>
                    <a:pt x="274193" y="14706"/>
                  </a:lnTo>
                  <a:lnTo>
                    <a:pt x="273265" y="14008"/>
                  </a:lnTo>
                  <a:lnTo>
                    <a:pt x="271868" y="12814"/>
                  </a:lnTo>
                  <a:lnTo>
                    <a:pt x="271627" y="11899"/>
                  </a:lnTo>
                  <a:lnTo>
                    <a:pt x="271868" y="9334"/>
                  </a:lnTo>
                  <a:lnTo>
                    <a:pt x="269062" y="11671"/>
                  </a:lnTo>
                  <a:lnTo>
                    <a:pt x="269760" y="12369"/>
                  </a:lnTo>
                  <a:lnTo>
                    <a:pt x="270700" y="13068"/>
                  </a:lnTo>
                  <a:lnTo>
                    <a:pt x="272072" y="14262"/>
                  </a:lnTo>
                  <a:lnTo>
                    <a:pt x="272326" y="15176"/>
                  </a:lnTo>
                  <a:lnTo>
                    <a:pt x="272097" y="17741"/>
                  </a:lnTo>
                  <a:lnTo>
                    <a:pt x="274904" y="15405"/>
                  </a:lnTo>
                  <a:close/>
                </a:path>
                <a:path w="4313555" h="26670">
                  <a:moveTo>
                    <a:pt x="301498" y="18440"/>
                  </a:moveTo>
                  <a:lnTo>
                    <a:pt x="301040" y="18199"/>
                  </a:lnTo>
                  <a:lnTo>
                    <a:pt x="300570" y="17500"/>
                  </a:lnTo>
                  <a:lnTo>
                    <a:pt x="299631" y="17500"/>
                  </a:lnTo>
                  <a:lnTo>
                    <a:pt x="298234" y="18440"/>
                  </a:lnTo>
                  <a:lnTo>
                    <a:pt x="299402" y="19608"/>
                  </a:lnTo>
                  <a:lnTo>
                    <a:pt x="300101" y="19138"/>
                  </a:lnTo>
                  <a:lnTo>
                    <a:pt x="300799" y="18910"/>
                  </a:lnTo>
                  <a:lnTo>
                    <a:pt x="301498" y="18440"/>
                  </a:lnTo>
                  <a:close/>
                </a:path>
                <a:path w="4313555" h="26670">
                  <a:moveTo>
                    <a:pt x="366382" y="22174"/>
                  </a:moveTo>
                  <a:lnTo>
                    <a:pt x="366141" y="21475"/>
                  </a:lnTo>
                  <a:lnTo>
                    <a:pt x="365213" y="20066"/>
                  </a:lnTo>
                  <a:lnTo>
                    <a:pt x="364972" y="20535"/>
                  </a:lnTo>
                  <a:lnTo>
                    <a:pt x="364274" y="21005"/>
                  </a:lnTo>
                  <a:lnTo>
                    <a:pt x="364274" y="21932"/>
                  </a:lnTo>
                  <a:lnTo>
                    <a:pt x="365213" y="23342"/>
                  </a:lnTo>
                  <a:lnTo>
                    <a:pt x="366382" y="22174"/>
                  </a:lnTo>
                  <a:close/>
                </a:path>
                <a:path w="4313555" h="26670">
                  <a:moveTo>
                    <a:pt x="366382" y="11671"/>
                  </a:moveTo>
                  <a:lnTo>
                    <a:pt x="365442" y="10274"/>
                  </a:lnTo>
                  <a:lnTo>
                    <a:pt x="364972" y="10502"/>
                  </a:lnTo>
                  <a:lnTo>
                    <a:pt x="364274" y="10972"/>
                  </a:lnTo>
                  <a:lnTo>
                    <a:pt x="364502" y="11442"/>
                  </a:lnTo>
                  <a:lnTo>
                    <a:pt x="364502" y="12141"/>
                  </a:lnTo>
                  <a:lnTo>
                    <a:pt x="365442" y="13538"/>
                  </a:lnTo>
                  <a:lnTo>
                    <a:pt x="365671" y="13068"/>
                  </a:lnTo>
                  <a:lnTo>
                    <a:pt x="366382" y="12598"/>
                  </a:lnTo>
                  <a:lnTo>
                    <a:pt x="366382" y="11671"/>
                  </a:lnTo>
                  <a:close/>
                </a:path>
                <a:path w="4313555" h="26670">
                  <a:moveTo>
                    <a:pt x="373138" y="21234"/>
                  </a:moveTo>
                  <a:lnTo>
                    <a:pt x="372681" y="20777"/>
                  </a:lnTo>
                  <a:lnTo>
                    <a:pt x="372211" y="20535"/>
                  </a:lnTo>
                  <a:lnTo>
                    <a:pt x="371983" y="20066"/>
                  </a:lnTo>
                  <a:lnTo>
                    <a:pt x="371741" y="20777"/>
                  </a:lnTo>
                  <a:lnTo>
                    <a:pt x="371271" y="21475"/>
                  </a:lnTo>
                  <a:lnTo>
                    <a:pt x="371043" y="22174"/>
                  </a:lnTo>
                  <a:lnTo>
                    <a:pt x="370814" y="22644"/>
                  </a:lnTo>
                  <a:lnTo>
                    <a:pt x="371513" y="22872"/>
                  </a:lnTo>
                  <a:lnTo>
                    <a:pt x="371983" y="23342"/>
                  </a:lnTo>
                  <a:lnTo>
                    <a:pt x="372440" y="22644"/>
                  </a:lnTo>
                  <a:lnTo>
                    <a:pt x="372681" y="21932"/>
                  </a:lnTo>
                  <a:lnTo>
                    <a:pt x="373138" y="21234"/>
                  </a:lnTo>
                  <a:close/>
                </a:path>
                <a:path w="4313555" h="26670">
                  <a:moveTo>
                    <a:pt x="373608" y="15176"/>
                  </a:moveTo>
                  <a:lnTo>
                    <a:pt x="372440" y="14008"/>
                  </a:lnTo>
                  <a:lnTo>
                    <a:pt x="371741" y="14465"/>
                  </a:lnTo>
                  <a:lnTo>
                    <a:pt x="371043" y="14706"/>
                  </a:lnTo>
                  <a:lnTo>
                    <a:pt x="370344" y="15176"/>
                  </a:lnTo>
                  <a:lnTo>
                    <a:pt x="370814" y="15405"/>
                  </a:lnTo>
                  <a:lnTo>
                    <a:pt x="371271" y="16103"/>
                  </a:lnTo>
                  <a:lnTo>
                    <a:pt x="372211" y="16103"/>
                  </a:lnTo>
                  <a:lnTo>
                    <a:pt x="373608" y="15176"/>
                  </a:lnTo>
                  <a:close/>
                </a:path>
                <a:path w="4313555" h="26670">
                  <a:moveTo>
                    <a:pt x="396481" y="21704"/>
                  </a:moveTo>
                  <a:lnTo>
                    <a:pt x="395312" y="20535"/>
                  </a:lnTo>
                  <a:lnTo>
                    <a:pt x="394614" y="21005"/>
                  </a:lnTo>
                  <a:lnTo>
                    <a:pt x="393915" y="21234"/>
                  </a:lnTo>
                  <a:lnTo>
                    <a:pt x="393217" y="21704"/>
                  </a:lnTo>
                  <a:lnTo>
                    <a:pt x="393674" y="21932"/>
                  </a:lnTo>
                  <a:lnTo>
                    <a:pt x="394144" y="22644"/>
                  </a:lnTo>
                  <a:lnTo>
                    <a:pt x="395084" y="22644"/>
                  </a:lnTo>
                  <a:lnTo>
                    <a:pt x="396481" y="21704"/>
                  </a:lnTo>
                  <a:close/>
                </a:path>
                <a:path w="4313555" h="26670">
                  <a:moveTo>
                    <a:pt x="445249" y="14706"/>
                  </a:moveTo>
                  <a:lnTo>
                    <a:pt x="444792" y="14236"/>
                  </a:lnTo>
                  <a:lnTo>
                    <a:pt x="444322" y="14008"/>
                  </a:lnTo>
                  <a:lnTo>
                    <a:pt x="444080" y="13538"/>
                  </a:lnTo>
                  <a:lnTo>
                    <a:pt x="443852" y="14236"/>
                  </a:lnTo>
                  <a:lnTo>
                    <a:pt x="443382" y="14935"/>
                  </a:lnTo>
                  <a:lnTo>
                    <a:pt x="443153" y="15633"/>
                  </a:lnTo>
                  <a:lnTo>
                    <a:pt x="442925" y="16103"/>
                  </a:lnTo>
                  <a:lnTo>
                    <a:pt x="443623" y="16332"/>
                  </a:lnTo>
                  <a:lnTo>
                    <a:pt x="444080" y="16802"/>
                  </a:lnTo>
                  <a:lnTo>
                    <a:pt x="444550" y="16103"/>
                  </a:lnTo>
                  <a:lnTo>
                    <a:pt x="444779" y="15405"/>
                  </a:lnTo>
                  <a:lnTo>
                    <a:pt x="445249" y="14706"/>
                  </a:lnTo>
                  <a:close/>
                </a:path>
                <a:path w="4313555" h="26670">
                  <a:moveTo>
                    <a:pt x="465556" y="14465"/>
                  </a:moveTo>
                  <a:lnTo>
                    <a:pt x="464858" y="11899"/>
                  </a:lnTo>
                  <a:lnTo>
                    <a:pt x="465086" y="9334"/>
                  </a:lnTo>
                  <a:lnTo>
                    <a:pt x="462292" y="11671"/>
                  </a:lnTo>
                  <a:lnTo>
                    <a:pt x="462991" y="12369"/>
                  </a:lnTo>
                  <a:lnTo>
                    <a:pt x="463918" y="13068"/>
                  </a:lnTo>
                  <a:lnTo>
                    <a:pt x="465556" y="14465"/>
                  </a:lnTo>
                  <a:close/>
                </a:path>
                <a:path w="4313555" h="26670">
                  <a:moveTo>
                    <a:pt x="491223" y="12141"/>
                  </a:moveTo>
                  <a:lnTo>
                    <a:pt x="490524" y="11442"/>
                  </a:lnTo>
                  <a:lnTo>
                    <a:pt x="489585" y="10731"/>
                  </a:lnTo>
                  <a:lnTo>
                    <a:pt x="488200" y="9550"/>
                  </a:lnTo>
                  <a:lnTo>
                    <a:pt x="487959" y="8636"/>
                  </a:lnTo>
                  <a:lnTo>
                    <a:pt x="488188" y="6070"/>
                  </a:lnTo>
                  <a:lnTo>
                    <a:pt x="485394" y="8407"/>
                  </a:lnTo>
                  <a:lnTo>
                    <a:pt x="486092" y="9105"/>
                  </a:lnTo>
                  <a:lnTo>
                    <a:pt x="487019" y="9804"/>
                  </a:lnTo>
                  <a:lnTo>
                    <a:pt x="488403" y="10998"/>
                  </a:lnTo>
                  <a:lnTo>
                    <a:pt x="488657" y="11899"/>
                  </a:lnTo>
                  <a:lnTo>
                    <a:pt x="488429" y="14465"/>
                  </a:lnTo>
                  <a:lnTo>
                    <a:pt x="491223" y="12141"/>
                  </a:lnTo>
                  <a:close/>
                </a:path>
                <a:path w="4313555" h="26670">
                  <a:moveTo>
                    <a:pt x="494957" y="24269"/>
                  </a:moveTo>
                  <a:lnTo>
                    <a:pt x="493788" y="23342"/>
                  </a:lnTo>
                  <a:lnTo>
                    <a:pt x="491464" y="23342"/>
                  </a:lnTo>
                  <a:lnTo>
                    <a:pt x="491464" y="25666"/>
                  </a:lnTo>
                  <a:lnTo>
                    <a:pt x="492391" y="26606"/>
                  </a:lnTo>
                  <a:lnTo>
                    <a:pt x="494728" y="26606"/>
                  </a:lnTo>
                  <a:lnTo>
                    <a:pt x="494957" y="24269"/>
                  </a:lnTo>
                  <a:close/>
                </a:path>
                <a:path w="4313555" h="26670">
                  <a:moveTo>
                    <a:pt x="541629" y="3505"/>
                  </a:moveTo>
                  <a:lnTo>
                    <a:pt x="539292" y="698"/>
                  </a:lnTo>
                  <a:lnTo>
                    <a:pt x="538594" y="1397"/>
                  </a:lnTo>
                  <a:lnTo>
                    <a:pt x="537895" y="2336"/>
                  </a:lnTo>
                  <a:lnTo>
                    <a:pt x="536702" y="3733"/>
                  </a:lnTo>
                  <a:lnTo>
                    <a:pt x="534162" y="3733"/>
                  </a:lnTo>
                  <a:lnTo>
                    <a:pt x="534631" y="4673"/>
                  </a:lnTo>
                  <a:lnTo>
                    <a:pt x="534860" y="6070"/>
                  </a:lnTo>
                  <a:lnTo>
                    <a:pt x="535330" y="6299"/>
                  </a:lnTo>
                  <a:lnTo>
                    <a:pt x="537197" y="6769"/>
                  </a:lnTo>
                  <a:lnTo>
                    <a:pt x="537425" y="5372"/>
                  </a:lnTo>
                  <a:lnTo>
                    <a:pt x="537425" y="3733"/>
                  </a:lnTo>
                  <a:lnTo>
                    <a:pt x="539064" y="3263"/>
                  </a:lnTo>
                  <a:lnTo>
                    <a:pt x="541629" y="3505"/>
                  </a:lnTo>
                  <a:close/>
                </a:path>
                <a:path w="4313555" h="26670">
                  <a:moveTo>
                    <a:pt x="544893" y="23342"/>
                  </a:moveTo>
                  <a:lnTo>
                    <a:pt x="542569" y="20535"/>
                  </a:lnTo>
                  <a:lnTo>
                    <a:pt x="541870" y="21234"/>
                  </a:lnTo>
                  <a:lnTo>
                    <a:pt x="541159" y="22174"/>
                  </a:lnTo>
                  <a:lnTo>
                    <a:pt x="540143" y="23342"/>
                  </a:lnTo>
                  <a:lnTo>
                    <a:pt x="537425" y="23342"/>
                  </a:lnTo>
                  <a:lnTo>
                    <a:pt x="536968" y="21704"/>
                  </a:lnTo>
                  <a:lnTo>
                    <a:pt x="537197" y="19138"/>
                  </a:lnTo>
                  <a:lnTo>
                    <a:pt x="534403" y="21475"/>
                  </a:lnTo>
                  <a:lnTo>
                    <a:pt x="535101" y="22174"/>
                  </a:lnTo>
                  <a:lnTo>
                    <a:pt x="536028" y="22872"/>
                  </a:lnTo>
                  <a:lnTo>
                    <a:pt x="537425" y="24066"/>
                  </a:lnTo>
                  <a:lnTo>
                    <a:pt x="537425" y="25666"/>
                  </a:lnTo>
                  <a:lnTo>
                    <a:pt x="538365" y="26606"/>
                  </a:lnTo>
                  <a:lnTo>
                    <a:pt x="540702" y="26606"/>
                  </a:lnTo>
                  <a:lnTo>
                    <a:pt x="540702" y="23545"/>
                  </a:lnTo>
                  <a:lnTo>
                    <a:pt x="542328" y="23101"/>
                  </a:lnTo>
                  <a:lnTo>
                    <a:pt x="544893" y="23342"/>
                  </a:lnTo>
                  <a:close/>
                </a:path>
                <a:path w="4313555" h="26670">
                  <a:moveTo>
                    <a:pt x="572897" y="14706"/>
                  </a:moveTo>
                  <a:lnTo>
                    <a:pt x="571741" y="13538"/>
                  </a:lnTo>
                  <a:lnTo>
                    <a:pt x="571500" y="14236"/>
                  </a:lnTo>
                  <a:lnTo>
                    <a:pt x="571030" y="14935"/>
                  </a:lnTo>
                  <a:lnTo>
                    <a:pt x="570801" y="15633"/>
                  </a:lnTo>
                  <a:lnTo>
                    <a:pt x="570572" y="16103"/>
                  </a:lnTo>
                  <a:lnTo>
                    <a:pt x="571271" y="16332"/>
                  </a:lnTo>
                  <a:lnTo>
                    <a:pt x="571741" y="16802"/>
                  </a:lnTo>
                  <a:lnTo>
                    <a:pt x="572198" y="16103"/>
                  </a:lnTo>
                  <a:lnTo>
                    <a:pt x="572439" y="15405"/>
                  </a:lnTo>
                  <a:lnTo>
                    <a:pt x="572897" y="14706"/>
                  </a:lnTo>
                  <a:close/>
                </a:path>
                <a:path w="4313555" h="26670">
                  <a:moveTo>
                    <a:pt x="590638" y="0"/>
                  </a:moveTo>
                  <a:lnTo>
                    <a:pt x="588302" y="698"/>
                  </a:lnTo>
                  <a:lnTo>
                    <a:pt x="585736" y="469"/>
                  </a:lnTo>
                  <a:lnTo>
                    <a:pt x="587832" y="3263"/>
                  </a:lnTo>
                  <a:lnTo>
                    <a:pt x="588543" y="2565"/>
                  </a:lnTo>
                  <a:lnTo>
                    <a:pt x="589241" y="1638"/>
                  </a:lnTo>
                  <a:lnTo>
                    <a:pt x="590638" y="0"/>
                  </a:lnTo>
                  <a:close/>
                </a:path>
                <a:path w="4313555" h="26670">
                  <a:moveTo>
                    <a:pt x="599274" y="2565"/>
                  </a:moveTo>
                  <a:lnTo>
                    <a:pt x="598335" y="1168"/>
                  </a:lnTo>
                  <a:lnTo>
                    <a:pt x="598106" y="469"/>
                  </a:lnTo>
                  <a:lnTo>
                    <a:pt x="597877" y="939"/>
                  </a:lnTo>
                  <a:lnTo>
                    <a:pt x="597166" y="1397"/>
                  </a:lnTo>
                  <a:lnTo>
                    <a:pt x="597166" y="2336"/>
                  </a:lnTo>
                  <a:lnTo>
                    <a:pt x="598106" y="3733"/>
                  </a:lnTo>
                  <a:lnTo>
                    <a:pt x="599274" y="2565"/>
                  </a:lnTo>
                  <a:close/>
                </a:path>
                <a:path w="4313555" h="26670">
                  <a:moveTo>
                    <a:pt x="609079" y="14706"/>
                  </a:moveTo>
                  <a:lnTo>
                    <a:pt x="608609" y="14236"/>
                  </a:lnTo>
                  <a:lnTo>
                    <a:pt x="608139" y="14008"/>
                  </a:lnTo>
                  <a:lnTo>
                    <a:pt x="607910" y="13538"/>
                  </a:lnTo>
                  <a:lnTo>
                    <a:pt x="607669" y="14236"/>
                  </a:lnTo>
                  <a:lnTo>
                    <a:pt x="607212" y="14935"/>
                  </a:lnTo>
                  <a:lnTo>
                    <a:pt x="606971" y="15633"/>
                  </a:lnTo>
                  <a:lnTo>
                    <a:pt x="606742" y="16103"/>
                  </a:lnTo>
                  <a:lnTo>
                    <a:pt x="607441" y="16332"/>
                  </a:lnTo>
                  <a:lnTo>
                    <a:pt x="607910" y="16802"/>
                  </a:lnTo>
                  <a:lnTo>
                    <a:pt x="608368" y="16103"/>
                  </a:lnTo>
                  <a:lnTo>
                    <a:pt x="608609" y="15405"/>
                  </a:lnTo>
                  <a:lnTo>
                    <a:pt x="609079" y="14706"/>
                  </a:lnTo>
                  <a:close/>
                </a:path>
                <a:path w="4313555" h="26670">
                  <a:moveTo>
                    <a:pt x="625868" y="18440"/>
                  </a:moveTo>
                  <a:lnTo>
                    <a:pt x="625170" y="18199"/>
                  </a:lnTo>
                  <a:lnTo>
                    <a:pt x="624471" y="17741"/>
                  </a:lnTo>
                  <a:lnTo>
                    <a:pt x="623773" y="17500"/>
                  </a:lnTo>
                  <a:lnTo>
                    <a:pt x="623303" y="17272"/>
                  </a:lnTo>
                  <a:lnTo>
                    <a:pt x="623074" y="17970"/>
                  </a:lnTo>
                  <a:lnTo>
                    <a:pt x="622604" y="18440"/>
                  </a:lnTo>
                  <a:lnTo>
                    <a:pt x="623303" y="18910"/>
                  </a:lnTo>
                  <a:lnTo>
                    <a:pt x="624001" y="19138"/>
                  </a:lnTo>
                  <a:lnTo>
                    <a:pt x="624713" y="19608"/>
                  </a:lnTo>
                  <a:lnTo>
                    <a:pt x="625170" y="19138"/>
                  </a:lnTo>
                  <a:lnTo>
                    <a:pt x="625640" y="18910"/>
                  </a:lnTo>
                  <a:lnTo>
                    <a:pt x="625868" y="18440"/>
                  </a:lnTo>
                  <a:close/>
                </a:path>
                <a:path w="4313555" h="26670">
                  <a:moveTo>
                    <a:pt x="646417" y="3505"/>
                  </a:moveTo>
                  <a:lnTo>
                    <a:pt x="644080" y="698"/>
                  </a:lnTo>
                  <a:lnTo>
                    <a:pt x="643382" y="1397"/>
                  </a:lnTo>
                  <a:lnTo>
                    <a:pt x="642683" y="2336"/>
                  </a:lnTo>
                  <a:lnTo>
                    <a:pt x="641273" y="3975"/>
                  </a:lnTo>
                  <a:lnTo>
                    <a:pt x="643839" y="3263"/>
                  </a:lnTo>
                  <a:lnTo>
                    <a:pt x="646417" y="3505"/>
                  </a:lnTo>
                  <a:close/>
                </a:path>
                <a:path w="4313555" h="26670">
                  <a:moveTo>
                    <a:pt x="678383" y="5372"/>
                  </a:moveTo>
                  <a:lnTo>
                    <a:pt x="677913" y="5130"/>
                  </a:lnTo>
                  <a:lnTo>
                    <a:pt x="677443" y="4432"/>
                  </a:lnTo>
                  <a:lnTo>
                    <a:pt x="676516" y="4432"/>
                  </a:lnTo>
                  <a:lnTo>
                    <a:pt x="675119" y="5372"/>
                  </a:lnTo>
                  <a:lnTo>
                    <a:pt x="676275" y="6540"/>
                  </a:lnTo>
                  <a:lnTo>
                    <a:pt x="676986" y="6070"/>
                  </a:lnTo>
                  <a:lnTo>
                    <a:pt x="677684" y="5842"/>
                  </a:lnTo>
                  <a:lnTo>
                    <a:pt x="678383" y="5372"/>
                  </a:lnTo>
                  <a:close/>
                </a:path>
                <a:path w="4313555" h="26670">
                  <a:moveTo>
                    <a:pt x="681177" y="18669"/>
                  </a:moveTo>
                  <a:lnTo>
                    <a:pt x="680478" y="17970"/>
                  </a:lnTo>
                  <a:lnTo>
                    <a:pt x="679551" y="17272"/>
                  </a:lnTo>
                  <a:lnTo>
                    <a:pt x="677913" y="15875"/>
                  </a:lnTo>
                  <a:lnTo>
                    <a:pt x="678611" y="18440"/>
                  </a:lnTo>
                  <a:lnTo>
                    <a:pt x="678383" y="21005"/>
                  </a:lnTo>
                  <a:lnTo>
                    <a:pt x="681177" y="18669"/>
                  </a:lnTo>
                  <a:close/>
                </a:path>
                <a:path w="4313555" h="26670">
                  <a:moveTo>
                    <a:pt x="697979" y="2108"/>
                  </a:moveTo>
                  <a:lnTo>
                    <a:pt x="696823" y="939"/>
                  </a:lnTo>
                  <a:lnTo>
                    <a:pt x="696112" y="1168"/>
                  </a:lnTo>
                  <a:lnTo>
                    <a:pt x="694715" y="2108"/>
                  </a:lnTo>
                  <a:lnTo>
                    <a:pt x="695185" y="2336"/>
                  </a:lnTo>
                  <a:lnTo>
                    <a:pt x="695655" y="3035"/>
                  </a:lnTo>
                  <a:lnTo>
                    <a:pt x="696582" y="3035"/>
                  </a:lnTo>
                  <a:lnTo>
                    <a:pt x="697979" y="2108"/>
                  </a:lnTo>
                  <a:close/>
                </a:path>
                <a:path w="4313555" h="26670">
                  <a:moveTo>
                    <a:pt x="714324" y="24968"/>
                  </a:moveTo>
                  <a:lnTo>
                    <a:pt x="713625" y="24511"/>
                  </a:lnTo>
                  <a:lnTo>
                    <a:pt x="712914" y="24269"/>
                  </a:lnTo>
                  <a:lnTo>
                    <a:pt x="712216" y="23799"/>
                  </a:lnTo>
                  <a:lnTo>
                    <a:pt x="711746" y="24269"/>
                  </a:lnTo>
                  <a:lnTo>
                    <a:pt x="711517" y="24739"/>
                  </a:lnTo>
                  <a:lnTo>
                    <a:pt x="711047" y="24968"/>
                  </a:lnTo>
                  <a:lnTo>
                    <a:pt x="711746" y="25209"/>
                  </a:lnTo>
                  <a:lnTo>
                    <a:pt x="712457" y="25666"/>
                  </a:lnTo>
                  <a:lnTo>
                    <a:pt x="713155" y="25908"/>
                  </a:lnTo>
                  <a:lnTo>
                    <a:pt x="713625" y="26136"/>
                  </a:lnTo>
                  <a:lnTo>
                    <a:pt x="713854" y="25438"/>
                  </a:lnTo>
                  <a:lnTo>
                    <a:pt x="714324" y="24968"/>
                  </a:lnTo>
                  <a:close/>
                </a:path>
                <a:path w="4313555" h="26670">
                  <a:moveTo>
                    <a:pt x="789698" y="2108"/>
                  </a:moveTo>
                  <a:lnTo>
                    <a:pt x="789000" y="1638"/>
                  </a:lnTo>
                  <a:lnTo>
                    <a:pt x="788289" y="1397"/>
                  </a:lnTo>
                  <a:lnTo>
                    <a:pt x="787590" y="939"/>
                  </a:lnTo>
                  <a:lnTo>
                    <a:pt x="786422" y="2108"/>
                  </a:lnTo>
                  <a:lnTo>
                    <a:pt x="787133" y="2336"/>
                  </a:lnTo>
                  <a:lnTo>
                    <a:pt x="787831" y="2806"/>
                  </a:lnTo>
                  <a:lnTo>
                    <a:pt x="788530" y="3035"/>
                  </a:lnTo>
                  <a:lnTo>
                    <a:pt x="789000" y="3263"/>
                  </a:lnTo>
                  <a:lnTo>
                    <a:pt x="789228" y="2565"/>
                  </a:lnTo>
                  <a:lnTo>
                    <a:pt x="789698" y="2108"/>
                  </a:lnTo>
                  <a:close/>
                </a:path>
                <a:path w="4313555" h="26670">
                  <a:moveTo>
                    <a:pt x="838238" y="24739"/>
                  </a:moveTo>
                  <a:lnTo>
                    <a:pt x="837298" y="23342"/>
                  </a:lnTo>
                  <a:lnTo>
                    <a:pt x="836828" y="23799"/>
                  </a:lnTo>
                  <a:lnTo>
                    <a:pt x="836129" y="24269"/>
                  </a:lnTo>
                  <a:lnTo>
                    <a:pt x="836371" y="24511"/>
                  </a:lnTo>
                  <a:lnTo>
                    <a:pt x="836371" y="25209"/>
                  </a:lnTo>
                  <a:lnTo>
                    <a:pt x="837298" y="26606"/>
                  </a:lnTo>
                  <a:lnTo>
                    <a:pt x="837539" y="26136"/>
                  </a:lnTo>
                  <a:lnTo>
                    <a:pt x="838238" y="25666"/>
                  </a:lnTo>
                  <a:lnTo>
                    <a:pt x="838238" y="24739"/>
                  </a:lnTo>
                  <a:close/>
                </a:path>
                <a:path w="4313555" h="26670">
                  <a:moveTo>
                    <a:pt x="864603" y="10972"/>
                  </a:moveTo>
                  <a:lnTo>
                    <a:pt x="863904" y="10731"/>
                  </a:lnTo>
                  <a:lnTo>
                    <a:pt x="863434" y="10274"/>
                  </a:lnTo>
                  <a:lnTo>
                    <a:pt x="862965" y="10972"/>
                  </a:lnTo>
                  <a:lnTo>
                    <a:pt x="862736" y="11671"/>
                  </a:lnTo>
                  <a:lnTo>
                    <a:pt x="862266" y="12369"/>
                  </a:lnTo>
                  <a:lnTo>
                    <a:pt x="862736" y="12839"/>
                  </a:lnTo>
                  <a:lnTo>
                    <a:pt x="863206" y="13068"/>
                  </a:lnTo>
                  <a:lnTo>
                    <a:pt x="863434" y="13538"/>
                  </a:lnTo>
                  <a:lnTo>
                    <a:pt x="863676" y="12839"/>
                  </a:lnTo>
                  <a:lnTo>
                    <a:pt x="864133" y="12141"/>
                  </a:lnTo>
                  <a:lnTo>
                    <a:pt x="864374" y="11442"/>
                  </a:lnTo>
                  <a:lnTo>
                    <a:pt x="864603" y="10972"/>
                  </a:lnTo>
                  <a:close/>
                </a:path>
                <a:path w="4313555" h="26670">
                  <a:moveTo>
                    <a:pt x="973353" y="5372"/>
                  </a:moveTo>
                  <a:lnTo>
                    <a:pt x="972883" y="5130"/>
                  </a:lnTo>
                  <a:lnTo>
                    <a:pt x="972413" y="4432"/>
                  </a:lnTo>
                  <a:lnTo>
                    <a:pt x="971486" y="4432"/>
                  </a:lnTo>
                  <a:lnTo>
                    <a:pt x="970089" y="5372"/>
                  </a:lnTo>
                  <a:lnTo>
                    <a:pt x="971245" y="6540"/>
                  </a:lnTo>
                  <a:lnTo>
                    <a:pt x="971956" y="6070"/>
                  </a:lnTo>
                  <a:lnTo>
                    <a:pt x="972654" y="5842"/>
                  </a:lnTo>
                  <a:lnTo>
                    <a:pt x="973353" y="5372"/>
                  </a:lnTo>
                  <a:close/>
                </a:path>
                <a:path w="4313555" h="26670">
                  <a:moveTo>
                    <a:pt x="1146505" y="9105"/>
                  </a:moveTo>
                  <a:lnTo>
                    <a:pt x="1146276" y="8407"/>
                  </a:lnTo>
                  <a:lnTo>
                    <a:pt x="1145336" y="6997"/>
                  </a:lnTo>
                  <a:lnTo>
                    <a:pt x="1145108" y="7467"/>
                  </a:lnTo>
                  <a:lnTo>
                    <a:pt x="1144409" y="7937"/>
                  </a:lnTo>
                  <a:lnTo>
                    <a:pt x="1144409" y="8864"/>
                  </a:lnTo>
                  <a:lnTo>
                    <a:pt x="1145336" y="10274"/>
                  </a:lnTo>
                  <a:lnTo>
                    <a:pt x="1146505" y="9105"/>
                  </a:lnTo>
                  <a:close/>
                </a:path>
                <a:path w="4313555" h="26670">
                  <a:moveTo>
                    <a:pt x="1216279" y="24269"/>
                  </a:moveTo>
                  <a:lnTo>
                    <a:pt x="1215580" y="21704"/>
                  </a:lnTo>
                  <a:lnTo>
                    <a:pt x="1215821" y="19138"/>
                  </a:lnTo>
                  <a:lnTo>
                    <a:pt x="1213015" y="21475"/>
                  </a:lnTo>
                  <a:lnTo>
                    <a:pt x="1213713" y="22174"/>
                  </a:lnTo>
                  <a:lnTo>
                    <a:pt x="1214653" y="22872"/>
                  </a:lnTo>
                  <a:lnTo>
                    <a:pt x="1216279" y="24269"/>
                  </a:lnTo>
                  <a:close/>
                </a:path>
                <a:path w="4313555" h="26670">
                  <a:moveTo>
                    <a:pt x="1447774" y="1866"/>
                  </a:moveTo>
                  <a:lnTo>
                    <a:pt x="1446847" y="469"/>
                  </a:lnTo>
                  <a:lnTo>
                    <a:pt x="1446606" y="698"/>
                  </a:lnTo>
                  <a:lnTo>
                    <a:pt x="1445907" y="1168"/>
                  </a:lnTo>
                  <a:lnTo>
                    <a:pt x="1445907" y="2336"/>
                  </a:lnTo>
                  <a:lnTo>
                    <a:pt x="1446847" y="3733"/>
                  </a:lnTo>
                  <a:lnTo>
                    <a:pt x="1447076" y="3263"/>
                  </a:lnTo>
                  <a:lnTo>
                    <a:pt x="1447774" y="2806"/>
                  </a:lnTo>
                  <a:lnTo>
                    <a:pt x="1447774" y="1866"/>
                  </a:lnTo>
                  <a:close/>
                </a:path>
                <a:path w="4313555" h="26670">
                  <a:moveTo>
                    <a:pt x="1479042" y="10033"/>
                  </a:moveTo>
                  <a:lnTo>
                    <a:pt x="1476717" y="7467"/>
                  </a:lnTo>
                  <a:lnTo>
                    <a:pt x="1476019" y="8166"/>
                  </a:lnTo>
                  <a:lnTo>
                    <a:pt x="1475308" y="9105"/>
                  </a:lnTo>
                  <a:lnTo>
                    <a:pt x="1474368" y="10185"/>
                  </a:lnTo>
                  <a:lnTo>
                    <a:pt x="1473212" y="10502"/>
                  </a:lnTo>
                  <a:lnTo>
                    <a:pt x="1470647" y="10274"/>
                  </a:lnTo>
                  <a:lnTo>
                    <a:pt x="1472984" y="13068"/>
                  </a:lnTo>
                  <a:lnTo>
                    <a:pt x="1473682" y="12369"/>
                  </a:lnTo>
                  <a:lnTo>
                    <a:pt x="1474381" y="11442"/>
                  </a:lnTo>
                  <a:lnTo>
                    <a:pt x="1475460" y="10172"/>
                  </a:lnTo>
                  <a:lnTo>
                    <a:pt x="1476476" y="9804"/>
                  </a:lnTo>
                  <a:lnTo>
                    <a:pt x="1479042" y="10033"/>
                  </a:lnTo>
                  <a:close/>
                </a:path>
                <a:path w="4313555" h="26670">
                  <a:moveTo>
                    <a:pt x="1569364" y="12369"/>
                  </a:moveTo>
                  <a:lnTo>
                    <a:pt x="1568894" y="11671"/>
                  </a:lnTo>
                  <a:lnTo>
                    <a:pt x="1568653" y="10972"/>
                  </a:lnTo>
                  <a:lnTo>
                    <a:pt x="1568196" y="10274"/>
                  </a:lnTo>
                  <a:lnTo>
                    <a:pt x="1567954" y="10731"/>
                  </a:lnTo>
                  <a:lnTo>
                    <a:pt x="1567256" y="11201"/>
                  </a:lnTo>
                  <a:lnTo>
                    <a:pt x="1567256" y="12141"/>
                  </a:lnTo>
                  <a:lnTo>
                    <a:pt x="1568196" y="13538"/>
                  </a:lnTo>
                  <a:lnTo>
                    <a:pt x="1569364" y="12369"/>
                  </a:lnTo>
                  <a:close/>
                </a:path>
                <a:path w="4313555" h="26670">
                  <a:moveTo>
                    <a:pt x="1595501" y="2565"/>
                  </a:moveTo>
                  <a:lnTo>
                    <a:pt x="1595259" y="1866"/>
                  </a:lnTo>
                  <a:lnTo>
                    <a:pt x="1594332" y="469"/>
                  </a:lnTo>
                  <a:lnTo>
                    <a:pt x="1594091" y="939"/>
                  </a:lnTo>
                  <a:lnTo>
                    <a:pt x="1593392" y="1397"/>
                  </a:lnTo>
                  <a:lnTo>
                    <a:pt x="1593392" y="2336"/>
                  </a:lnTo>
                  <a:lnTo>
                    <a:pt x="1594332" y="3733"/>
                  </a:lnTo>
                  <a:lnTo>
                    <a:pt x="1595501" y="2565"/>
                  </a:lnTo>
                  <a:close/>
                </a:path>
                <a:path w="4313555" h="26670">
                  <a:moveTo>
                    <a:pt x="1602498" y="18440"/>
                  </a:moveTo>
                  <a:lnTo>
                    <a:pt x="1601800" y="17970"/>
                  </a:lnTo>
                  <a:lnTo>
                    <a:pt x="1601101" y="17741"/>
                  </a:lnTo>
                  <a:lnTo>
                    <a:pt x="1600390" y="17272"/>
                  </a:lnTo>
                  <a:lnTo>
                    <a:pt x="1600161" y="17741"/>
                  </a:lnTo>
                  <a:lnTo>
                    <a:pt x="1599692" y="17970"/>
                  </a:lnTo>
                  <a:lnTo>
                    <a:pt x="1599234" y="18440"/>
                  </a:lnTo>
                  <a:lnTo>
                    <a:pt x="1599933" y="18669"/>
                  </a:lnTo>
                  <a:lnTo>
                    <a:pt x="1600631" y="19138"/>
                  </a:lnTo>
                  <a:lnTo>
                    <a:pt x="1601330" y="19367"/>
                  </a:lnTo>
                  <a:lnTo>
                    <a:pt x="1601800" y="19608"/>
                  </a:lnTo>
                  <a:lnTo>
                    <a:pt x="1602028" y="18910"/>
                  </a:lnTo>
                  <a:lnTo>
                    <a:pt x="1602498" y="18440"/>
                  </a:lnTo>
                  <a:close/>
                </a:path>
                <a:path w="4313555" h="26670">
                  <a:moveTo>
                    <a:pt x="1615795" y="21704"/>
                  </a:moveTo>
                  <a:lnTo>
                    <a:pt x="1615097" y="21475"/>
                  </a:lnTo>
                  <a:lnTo>
                    <a:pt x="1614398" y="21005"/>
                  </a:lnTo>
                  <a:lnTo>
                    <a:pt x="1613700" y="20777"/>
                  </a:lnTo>
                  <a:lnTo>
                    <a:pt x="1613230" y="20535"/>
                  </a:lnTo>
                  <a:lnTo>
                    <a:pt x="1613001" y="21234"/>
                  </a:lnTo>
                  <a:lnTo>
                    <a:pt x="1612531" y="21704"/>
                  </a:lnTo>
                  <a:lnTo>
                    <a:pt x="1613230" y="22174"/>
                  </a:lnTo>
                  <a:lnTo>
                    <a:pt x="1613928" y="22402"/>
                  </a:lnTo>
                  <a:lnTo>
                    <a:pt x="1614627" y="22872"/>
                  </a:lnTo>
                  <a:lnTo>
                    <a:pt x="1615795" y="21704"/>
                  </a:lnTo>
                  <a:close/>
                </a:path>
                <a:path w="4313555" h="26670">
                  <a:moveTo>
                    <a:pt x="1749513" y="2565"/>
                  </a:moveTo>
                  <a:lnTo>
                    <a:pt x="1749285" y="1866"/>
                  </a:lnTo>
                  <a:lnTo>
                    <a:pt x="1748345" y="469"/>
                  </a:lnTo>
                  <a:lnTo>
                    <a:pt x="1748116" y="939"/>
                  </a:lnTo>
                  <a:lnTo>
                    <a:pt x="1747418" y="1397"/>
                  </a:lnTo>
                  <a:lnTo>
                    <a:pt x="1747418" y="2336"/>
                  </a:lnTo>
                  <a:lnTo>
                    <a:pt x="1748345" y="3733"/>
                  </a:lnTo>
                  <a:lnTo>
                    <a:pt x="1749513" y="2565"/>
                  </a:lnTo>
                  <a:close/>
                </a:path>
                <a:path w="4313555" h="26670">
                  <a:moveTo>
                    <a:pt x="1808556" y="18910"/>
                  </a:moveTo>
                  <a:lnTo>
                    <a:pt x="1808327" y="18199"/>
                  </a:lnTo>
                  <a:lnTo>
                    <a:pt x="1807387" y="16802"/>
                  </a:lnTo>
                  <a:lnTo>
                    <a:pt x="1807159" y="17272"/>
                  </a:lnTo>
                  <a:lnTo>
                    <a:pt x="1806460" y="17741"/>
                  </a:lnTo>
                  <a:lnTo>
                    <a:pt x="1806460" y="18669"/>
                  </a:lnTo>
                  <a:lnTo>
                    <a:pt x="1807387" y="20066"/>
                  </a:lnTo>
                  <a:lnTo>
                    <a:pt x="1808556" y="18910"/>
                  </a:lnTo>
                  <a:close/>
                </a:path>
                <a:path w="4313555" h="26670">
                  <a:moveTo>
                    <a:pt x="1822551" y="17741"/>
                  </a:moveTo>
                  <a:lnTo>
                    <a:pt x="1821853" y="15176"/>
                  </a:lnTo>
                  <a:lnTo>
                    <a:pt x="1822094" y="12598"/>
                  </a:lnTo>
                  <a:lnTo>
                    <a:pt x="1819287" y="14935"/>
                  </a:lnTo>
                  <a:lnTo>
                    <a:pt x="1819986" y="15633"/>
                  </a:lnTo>
                  <a:lnTo>
                    <a:pt x="1820926" y="16332"/>
                  </a:lnTo>
                  <a:lnTo>
                    <a:pt x="1822551" y="17741"/>
                  </a:lnTo>
                  <a:close/>
                </a:path>
                <a:path w="4313555" h="26670">
                  <a:moveTo>
                    <a:pt x="1848459" y="21704"/>
                  </a:moveTo>
                  <a:lnTo>
                    <a:pt x="1847989" y="21234"/>
                  </a:lnTo>
                  <a:lnTo>
                    <a:pt x="1847532" y="20535"/>
                  </a:lnTo>
                  <a:lnTo>
                    <a:pt x="1847291" y="20777"/>
                  </a:lnTo>
                  <a:lnTo>
                    <a:pt x="1846592" y="20777"/>
                  </a:lnTo>
                  <a:lnTo>
                    <a:pt x="1845195" y="21704"/>
                  </a:lnTo>
                  <a:lnTo>
                    <a:pt x="1845665" y="21932"/>
                  </a:lnTo>
                  <a:lnTo>
                    <a:pt x="1846122" y="22644"/>
                  </a:lnTo>
                  <a:lnTo>
                    <a:pt x="1847062" y="22644"/>
                  </a:lnTo>
                  <a:lnTo>
                    <a:pt x="1848459" y="21704"/>
                  </a:lnTo>
                  <a:close/>
                </a:path>
                <a:path w="4313555" h="26670">
                  <a:moveTo>
                    <a:pt x="1933638" y="2108"/>
                  </a:moveTo>
                  <a:lnTo>
                    <a:pt x="1933168" y="1866"/>
                  </a:lnTo>
                  <a:lnTo>
                    <a:pt x="1932698" y="1168"/>
                  </a:lnTo>
                  <a:lnTo>
                    <a:pt x="1931771" y="1168"/>
                  </a:lnTo>
                  <a:lnTo>
                    <a:pt x="1930374" y="2108"/>
                  </a:lnTo>
                  <a:lnTo>
                    <a:pt x="1931543" y="3263"/>
                  </a:lnTo>
                  <a:lnTo>
                    <a:pt x="1932940" y="2336"/>
                  </a:lnTo>
                  <a:lnTo>
                    <a:pt x="1933638" y="2108"/>
                  </a:lnTo>
                  <a:close/>
                </a:path>
                <a:path w="4313555" h="26670">
                  <a:moveTo>
                    <a:pt x="1946236" y="1168"/>
                  </a:moveTo>
                  <a:lnTo>
                    <a:pt x="1945538" y="939"/>
                  </a:lnTo>
                  <a:lnTo>
                    <a:pt x="1945068" y="469"/>
                  </a:lnTo>
                  <a:lnTo>
                    <a:pt x="1944611" y="1168"/>
                  </a:lnTo>
                  <a:lnTo>
                    <a:pt x="1944370" y="1866"/>
                  </a:lnTo>
                  <a:lnTo>
                    <a:pt x="1943900" y="2565"/>
                  </a:lnTo>
                  <a:lnTo>
                    <a:pt x="1944370" y="3035"/>
                  </a:lnTo>
                  <a:lnTo>
                    <a:pt x="1944839" y="3263"/>
                  </a:lnTo>
                  <a:lnTo>
                    <a:pt x="1945068" y="3733"/>
                  </a:lnTo>
                  <a:lnTo>
                    <a:pt x="1945309" y="3035"/>
                  </a:lnTo>
                  <a:lnTo>
                    <a:pt x="1945779" y="2336"/>
                  </a:lnTo>
                  <a:lnTo>
                    <a:pt x="1946008" y="1638"/>
                  </a:lnTo>
                  <a:lnTo>
                    <a:pt x="1946236" y="1168"/>
                  </a:lnTo>
                  <a:close/>
                </a:path>
                <a:path w="4313555" h="26670">
                  <a:moveTo>
                    <a:pt x="1952536" y="14935"/>
                  </a:moveTo>
                  <a:lnTo>
                    <a:pt x="1951609" y="13538"/>
                  </a:lnTo>
                  <a:lnTo>
                    <a:pt x="1951367" y="14008"/>
                  </a:lnTo>
                  <a:lnTo>
                    <a:pt x="1950669" y="14236"/>
                  </a:lnTo>
                  <a:lnTo>
                    <a:pt x="1950669" y="15405"/>
                  </a:lnTo>
                  <a:lnTo>
                    <a:pt x="1951609" y="16802"/>
                  </a:lnTo>
                  <a:lnTo>
                    <a:pt x="1951837" y="16332"/>
                  </a:lnTo>
                  <a:lnTo>
                    <a:pt x="1952536" y="15875"/>
                  </a:lnTo>
                  <a:lnTo>
                    <a:pt x="1952536" y="14935"/>
                  </a:lnTo>
                  <a:close/>
                </a:path>
                <a:path w="4313555" h="26670">
                  <a:moveTo>
                    <a:pt x="1967242" y="0"/>
                  </a:moveTo>
                  <a:lnTo>
                    <a:pt x="1964677" y="698"/>
                  </a:lnTo>
                  <a:lnTo>
                    <a:pt x="1962340" y="469"/>
                  </a:lnTo>
                  <a:lnTo>
                    <a:pt x="1964436" y="3263"/>
                  </a:lnTo>
                  <a:lnTo>
                    <a:pt x="1965147" y="2565"/>
                  </a:lnTo>
                  <a:lnTo>
                    <a:pt x="1965845" y="1638"/>
                  </a:lnTo>
                  <a:lnTo>
                    <a:pt x="1967242" y="0"/>
                  </a:lnTo>
                  <a:close/>
                </a:path>
                <a:path w="4313555" h="26670">
                  <a:moveTo>
                    <a:pt x="2002485" y="18440"/>
                  </a:moveTo>
                  <a:lnTo>
                    <a:pt x="2002015" y="18199"/>
                  </a:lnTo>
                  <a:lnTo>
                    <a:pt x="2001545" y="17500"/>
                  </a:lnTo>
                  <a:lnTo>
                    <a:pt x="2000618" y="17500"/>
                  </a:lnTo>
                  <a:lnTo>
                    <a:pt x="1999208" y="18440"/>
                  </a:lnTo>
                  <a:lnTo>
                    <a:pt x="2000377" y="19608"/>
                  </a:lnTo>
                  <a:lnTo>
                    <a:pt x="2001075" y="19138"/>
                  </a:lnTo>
                  <a:lnTo>
                    <a:pt x="2001774" y="18910"/>
                  </a:lnTo>
                  <a:lnTo>
                    <a:pt x="2002485" y="18440"/>
                  </a:lnTo>
                  <a:close/>
                </a:path>
                <a:path w="4313555" h="26670">
                  <a:moveTo>
                    <a:pt x="2016010" y="21005"/>
                  </a:moveTo>
                  <a:lnTo>
                    <a:pt x="2015312" y="18440"/>
                  </a:lnTo>
                  <a:lnTo>
                    <a:pt x="2015553" y="15875"/>
                  </a:lnTo>
                  <a:lnTo>
                    <a:pt x="2012746" y="18199"/>
                  </a:lnTo>
                  <a:lnTo>
                    <a:pt x="2013445" y="18910"/>
                  </a:lnTo>
                  <a:lnTo>
                    <a:pt x="2014385" y="19608"/>
                  </a:lnTo>
                  <a:lnTo>
                    <a:pt x="2016010" y="21005"/>
                  </a:lnTo>
                  <a:close/>
                </a:path>
                <a:path w="4313555" h="26670">
                  <a:moveTo>
                    <a:pt x="2051253" y="20777"/>
                  </a:moveTo>
                  <a:lnTo>
                    <a:pt x="2050554" y="20535"/>
                  </a:lnTo>
                  <a:lnTo>
                    <a:pt x="2050084" y="20066"/>
                  </a:lnTo>
                  <a:lnTo>
                    <a:pt x="2049614" y="20777"/>
                  </a:lnTo>
                  <a:lnTo>
                    <a:pt x="2049386" y="21475"/>
                  </a:lnTo>
                  <a:lnTo>
                    <a:pt x="2048916" y="22174"/>
                  </a:lnTo>
                  <a:lnTo>
                    <a:pt x="2049157" y="22644"/>
                  </a:lnTo>
                  <a:lnTo>
                    <a:pt x="2049614" y="23101"/>
                  </a:lnTo>
                  <a:lnTo>
                    <a:pt x="2050084" y="23342"/>
                  </a:lnTo>
                  <a:lnTo>
                    <a:pt x="2050326" y="22644"/>
                  </a:lnTo>
                  <a:lnTo>
                    <a:pt x="2050783" y="21932"/>
                  </a:lnTo>
                  <a:lnTo>
                    <a:pt x="2051024" y="21234"/>
                  </a:lnTo>
                  <a:lnTo>
                    <a:pt x="2051253" y="20777"/>
                  </a:lnTo>
                  <a:close/>
                </a:path>
                <a:path w="4313555" h="26670">
                  <a:moveTo>
                    <a:pt x="2071319" y="18440"/>
                  </a:moveTo>
                  <a:lnTo>
                    <a:pt x="2070849" y="18199"/>
                  </a:lnTo>
                  <a:lnTo>
                    <a:pt x="2070392" y="17500"/>
                  </a:lnTo>
                  <a:lnTo>
                    <a:pt x="2069452" y="17500"/>
                  </a:lnTo>
                  <a:lnTo>
                    <a:pt x="2068055" y="18440"/>
                  </a:lnTo>
                  <a:lnTo>
                    <a:pt x="2069223" y="19608"/>
                  </a:lnTo>
                  <a:lnTo>
                    <a:pt x="2069922" y="19138"/>
                  </a:lnTo>
                  <a:lnTo>
                    <a:pt x="2070620" y="18910"/>
                  </a:lnTo>
                  <a:lnTo>
                    <a:pt x="2071319" y="18440"/>
                  </a:lnTo>
                  <a:close/>
                </a:path>
                <a:path w="4313555" h="26670">
                  <a:moveTo>
                    <a:pt x="2088591" y="13309"/>
                  </a:moveTo>
                  <a:lnTo>
                    <a:pt x="2086254" y="10731"/>
                  </a:lnTo>
                  <a:lnTo>
                    <a:pt x="2085555" y="11442"/>
                  </a:lnTo>
                  <a:lnTo>
                    <a:pt x="2084857" y="12369"/>
                  </a:lnTo>
                  <a:lnTo>
                    <a:pt x="2083930" y="13449"/>
                  </a:lnTo>
                  <a:lnTo>
                    <a:pt x="2082761" y="13766"/>
                  </a:lnTo>
                  <a:lnTo>
                    <a:pt x="2080183" y="13538"/>
                  </a:lnTo>
                  <a:lnTo>
                    <a:pt x="2082520" y="16332"/>
                  </a:lnTo>
                  <a:lnTo>
                    <a:pt x="2083219" y="15633"/>
                  </a:lnTo>
                  <a:lnTo>
                    <a:pt x="2083917" y="14706"/>
                  </a:lnTo>
                  <a:lnTo>
                    <a:pt x="2084997" y="13449"/>
                  </a:lnTo>
                  <a:lnTo>
                    <a:pt x="2086025" y="13068"/>
                  </a:lnTo>
                  <a:lnTo>
                    <a:pt x="2088591" y="13309"/>
                  </a:lnTo>
                  <a:close/>
                </a:path>
                <a:path w="4313555" h="26670">
                  <a:moveTo>
                    <a:pt x="2162568" y="14236"/>
                  </a:moveTo>
                  <a:lnTo>
                    <a:pt x="2161870" y="14008"/>
                  </a:lnTo>
                  <a:lnTo>
                    <a:pt x="2161400" y="13538"/>
                  </a:lnTo>
                  <a:lnTo>
                    <a:pt x="2160930" y="14236"/>
                  </a:lnTo>
                  <a:lnTo>
                    <a:pt x="2160701" y="14935"/>
                  </a:lnTo>
                  <a:lnTo>
                    <a:pt x="2160232" y="15633"/>
                  </a:lnTo>
                  <a:lnTo>
                    <a:pt x="2160701" y="16103"/>
                  </a:lnTo>
                  <a:lnTo>
                    <a:pt x="2161171" y="16332"/>
                  </a:lnTo>
                  <a:lnTo>
                    <a:pt x="2161400" y="16802"/>
                  </a:lnTo>
                  <a:lnTo>
                    <a:pt x="2161629" y="16103"/>
                  </a:lnTo>
                  <a:lnTo>
                    <a:pt x="2162098" y="15405"/>
                  </a:lnTo>
                  <a:lnTo>
                    <a:pt x="2162327" y="14706"/>
                  </a:lnTo>
                  <a:lnTo>
                    <a:pt x="2162568" y="14236"/>
                  </a:lnTo>
                  <a:close/>
                </a:path>
                <a:path w="4313555" h="26670">
                  <a:moveTo>
                    <a:pt x="2185898" y="11899"/>
                  </a:moveTo>
                  <a:lnTo>
                    <a:pt x="2185670" y="11442"/>
                  </a:lnTo>
                  <a:lnTo>
                    <a:pt x="2185200" y="10731"/>
                  </a:lnTo>
                  <a:lnTo>
                    <a:pt x="2184730" y="10972"/>
                  </a:lnTo>
                  <a:lnTo>
                    <a:pt x="2184031" y="10972"/>
                  </a:lnTo>
                  <a:lnTo>
                    <a:pt x="2182634" y="11899"/>
                  </a:lnTo>
                  <a:lnTo>
                    <a:pt x="2183104" y="12141"/>
                  </a:lnTo>
                  <a:lnTo>
                    <a:pt x="2183574" y="12839"/>
                  </a:lnTo>
                  <a:lnTo>
                    <a:pt x="2184501" y="12839"/>
                  </a:lnTo>
                  <a:lnTo>
                    <a:pt x="2185898" y="11899"/>
                  </a:lnTo>
                  <a:close/>
                </a:path>
                <a:path w="4313555" h="26670">
                  <a:moveTo>
                    <a:pt x="2287181" y="1168"/>
                  </a:moveTo>
                  <a:lnTo>
                    <a:pt x="2286482" y="939"/>
                  </a:lnTo>
                  <a:lnTo>
                    <a:pt x="2286012" y="469"/>
                  </a:lnTo>
                  <a:lnTo>
                    <a:pt x="2285542" y="1168"/>
                  </a:lnTo>
                  <a:lnTo>
                    <a:pt x="2285314" y="1866"/>
                  </a:lnTo>
                  <a:lnTo>
                    <a:pt x="2284844" y="2565"/>
                  </a:lnTo>
                  <a:lnTo>
                    <a:pt x="2286012" y="3733"/>
                  </a:lnTo>
                  <a:lnTo>
                    <a:pt x="2286254" y="3035"/>
                  </a:lnTo>
                  <a:lnTo>
                    <a:pt x="2286711" y="2336"/>
                  </a:lnTo>
                  <a:lnTo>
                    <a:pt x="2286952" y="1638"/>
                  </a:lnTo>
                  <a:lnTo>
                    <a:pt x="2287181" y="1168"/>
                  </a:lnTo>
                  <a:close/>
                </a:path>
                <a:path w="4313555" h="26670">
                  <a:moveTo>
                    <a:pt x="2745968" y="15633"/>
                  </a:moveTo>
                  <a:lnTo>
                    <a:pt x="2745511" y="14935"/>
                  </a:lnTo>
                  <a:lnTo>
                    <a:pt x="2745270" y="14236"/>
                  </a:lnTo>
                  <a:lnTo>
                    <a:pt x="2744800" y="13538"/>
                  </a:lnTo>
                  <a:lnTo>
                    <a:pt x="2744571" y="14008"/>
                  </a:lnTo>
                  <a:lnTo>
                    <a:pt x="2743873" y="14465"/>
                  </a:lnTo>
                  <a:lnTo>
                    <a:pt x="2743873" y="15405"/>
                  </a:lnTo>
                  <a:lnTo>
                    <a:pt x="2744800" y="16802"/>
                  </a:lnTo>
                  <a:lnTo>
                    <a:pt x="2745968" y="15633"/>
                  </a:lnTo>
                  <a:close/>
                </a:path>
                <a:path w="4313555" h="26670">
                  <a:moveTo>
                    <a:pt x="2755773" y="17500"/>
                  </a:moveTo>
                  <a:lnTo>
                    <a:pt x="2755074" y="17272"/>
                  </a:lnTo>
                  <a:lnTo>
                    <a:pt x="2754604" y="16802"/>
                  </a:lnTo>
                  <a:lnTo>
                    <a:pt x="2754134" y="17500"/>
                  </a:lnTo>
                  <a:lnTo>
                    <a:pt x="2753906" y="18199"/>
                  </a:lnTo>
                  <a:lnTo>
                    <a:pt x="2753436" y="18910"/>
                  </a:lnTo>
                  <a:lnTo>
                    <a:pt x="2753906" y="19367"/>
                  </a:lnTo>
                  <a:lnTo>
                    <a:pt x="2754376" y="19608"/>
                  </a:lnTo>
                  <a:lnTo>
                    <a:pt x="2754604" y="20066"/>
                  </a:lnTo>
                  <a:lnTo>
                    <a:pt x="2754846" y="19367"/>
                  </a:lnTo>
                  <a:lnTo>
                    <a:pt x="2755303" y="18669"/>
                  </a:lnTo>
                  <a:lnTo>
                    <a:pt x="2755544" y="17970"/>
                  </a:lnTo>
                  <a:lnTo>
                    <a:pt x="2755773" y="17500"/>
                  </a:lnTo>
                  <a:close/>
                </a:path>
                <a:path w="4313555" h="26670">
                  <a:moveTo>
                    <a:pt x="3001734" y="18910"/>
                  </a:moveTo>
                  <a:lnTo>
                    <a:pt x="3000806" y="17500"/>
                  </a:lnTo>
                  <a:lnTo>
                    <a:pt x="3000565" y="16802"/>
                  </a:lnTo>
                  <a:lnTo>
                    <a:pt x="3000337" y="17272"/>
                  </a:lnTo>
                  <a:lnTo>
                    <a:pt x="2999638" y="17741"/>
                  </a:lnTo>
                  <a:lnTo>
                    <a:pt x="2999638" y="18669"/>
                  </a:lnTo>
                  <a:lnTo>
                    <a:pt x="3000565" y="20066"/>
                  </a:lnTo>
                  <a:lnTo>
                    <a:pt x="3001734" y="18910"/>
                  </a:lnTo>
                  <a:close/>
                </a:path>
                <a:path w="4313555" h="26670">
                  <a:moveTo>
                    <a:pt x="3185630" y="2108"/>
                  </a:moveTo>
                  <a:lnTo>
                    <a:pt x="3184461" y="939"/>
                  </a:lnTo>
                  <a:lnTo>
                    <a:pt x="3183763" y="1168"/>
                  </a:lnTo>
                  <a:lnTo>
                    <a:pt x="3182366" y="2108"/>
                  </a:lnTo>
                  <a:lnTo>
                    <a:pt x="3182823" y="2336"/>
                  </a:lnTo>
                  <a:lnTo>
                    <a:pt x="3183293" y="3035"/>
                  </a:lnTo>
                  <a:lnTo>
                    <a:pt x="3184233" y="3035"/>
                  </a:lnTo>
                  <a:lnTo>
                    <a:pt x="3185630" y="2108"/>
                  </a:lnTo>
                  <a:close/>
                </a:path>
                <a:path w="4313555" h="26670">
                  <a:moveTo>
                    <a:pt x="3273374" y="18199"/>
                  </a:moveTo>
                  <a:lnTo>
                    <a:pt x="3272434" y="16802"/>
                  </a:lnTo>
                  <a:lnTo>
                    <a:pt x="3271266" y="17970"/>
                  </a:lnTo>
                  <a:lnTo>
                    <a:pt x="3272205" y="19367"/>
                  </a:lnTo>
                  <a:lnTo>
                    <a:pt x="3272434" y="20066"/>
                  </a:lnTo>
                  <a:lnTo>
                    <a:pt x="3272675" y="19608"/>
                  </a:lnTo>
                  <a:lnTo>
                    <a:pt x="3273374" y="19138"/>
                  </a:lnTo>
                  <a:lnTo>
                    <a:pt x="3273374" y="18199"/>
                  </a:lnTo>
                  <a:close/>
                </a:path>
                <a:path w="4313555" h="26670">
                  <a:moveTo>
                    <a:pt x="3326574" y="5372"/>
                  </a:moveTo>
                  <a:lnTo>
                    <a:pt x="3326346" y="4902"/>
                  </a:lnTo>
                  <a:lnTo>
                    <a:pt x="3325876" y="4203"/>
                  </a:lnTo>
                  <a:lnTo>
                    <a:pt x="3325406" y="4432"/>
                  </a:lnTo>
                  <a:lnTo>
                    <a:pt x="3324707" y="4432"/>
                  </a:lnTo>
                  <a:lnTo>
                    <a:pt x="3323310" y="5372"/>
                  </a:lnTo>
                  <a:lnTo>
                    <a:pt x="3323780" y="5600"/>
                  </a:lnTo>
                  <a:lnTo>
                    <a:pt x="3324250" y="6299"/>
                  </a:lnTo>
                  <a:lnTo>
                    <a:pt x="3325177" y="6299"/>
                  </a:lnTo>
                  <a:lnTo>
                    <a:pt x="3326574" y="5372"/>
                  </a:lnTo>
                  <a:close/>
                </a:path>
                <a:path w="4313555" h="26670">
                  <a:moveTo>
                    <a:pt x="3634613" y="18440"/>
                  </a:moveTo>
                  <a:lnTo>
                    <a:pt x="3633444" y="17272"/>
                  </a:lnTo>
                  <a:lnTo>
                    <a:pt x="3632746" y="17741"/>
                  </a:lnTo>
                  <a:lnTo>
                    <a:pt x="3632047" y="17970"/>
                  </a:lnTo>
                  <a:lnTo>
                    <a:pt x="3631349" y="18440"/>
                  </a:lnTo>
                  <a:lnTo>
                    <a:pt x="3631819" y="18669"/>
                  </a:lnTo>
                  <a:lnTo>
                    <a:pt x="3632289" y="19367"/>
                  </a:lnTo>
                  <a:lnTo>
                    <a:pt x="3633216" y="19367"/>
                  </a:lnTo>
                  <a:lnTo>
                    <a:pt x="3634613" y="18440"/>
                  </a:lnTo>
                  <a:close/>
                </a:path>
                <a:path w="4313555" h="26670">
                  <a:moveTo>
                    <a:pt x="4204957" y="15176"/>
                  </a:moveTo>
                  <a:lnTo>
                    <a:pt x="4204487" y="14935"/>
                  </a:lnTo>
                  <a:lnTo>
                    <a:pt x="4204017" y="14236"/>
                  </a:lnTo>
                  <a:lnTo>
                    <a:pt x="4203090" y="14236"/>
                  </a:lnTo>
                  <a:lnTo>
                    <a:pt x="4201693" y="15176"/>
                  </a:lnTo>
                  <a:lnTo>
                    <a:pt x="4202861" y="16332"/>
                  </a:lnTo>
                  <a:lnTo>
                    <a:pt x="4203560" y="15875"/>
                  </a:lnTo>
                  <a:lnTo>
                    <a:pt x="4204258" y="15633"/>
                  </a:lnTo>
                  <a:lnTo>
                    <a:pt x="4204957" y="15176"/>
                  </a:lnTo>
                  <a:close/>
                </a:path>
                <a:path w="4313555" h="26670">
                  <a:moveTo>
                    <a:pt x="4276598" y="11442"/>
                  </a:moveTo>
                  <a:lnTo>
                    <a:pt x="4276128" y="10972"/>
                  </a:lnTo>
                  <a:lnTo>
                    <a:pt x="4275899" y="10502"/>
                  </a:lnTo>
                  <a:lnTo>
                    <a:pt x="4275429" y="10274"/>
                  </a:lnTo>
                  <a:lnTo>
                    <a:pt x="4275201" y="10972"/>
                  </a:lnTo>
                  <a:lnTo>
                    <a:pt x="4274731" y="11671"/>
                  </a:lnTo>
                  <a:lnTo>
                    <a:pt x="4274502" y="12369"/>
                  </a:lnTo>
                  <a:lnTo>
                    <a:pt x="4274261" y="12839"/>
                  </a:lnTo>
                  <a:lnTo>
                    <a:pt x="4274959" y="13068"/>
                  </a:lnTo>
                  <a:lnTo>
                    <a:pt x="4275429" y="13538"/>
                  </a:lnTo>
                  <a:lnTo>
                    <a:pt x="4275899" y="12839"/>
                  </a:lnTo>
                  <a:lnTo>
                    <a:pt x="4276128" y="12141"/>
                  </a:lnTo>
                  <a:lnTo>
                    <a:pt x="4276598" y="11442"/>
                  </a:lnTo>
                  <a:close/>
                </a:path>
                <a:path w="4313555" h="26670">
                  <a:moveTo>
                    <a:pt x="4313237" y="11899"/>
                  </a:moveTo>
                  <a:lnTo>
                    <a:pt x="4312539" y="11671"/>
                  </a:lnTo>
                  <a:lnTo>
                    <a:pt x="4311840" y="11201"/>
                  </a:lnTo>
                  <a:lnTo>
                    <a:pt x="4311129" y="10972"/>
                  </a:lnTo>
                  <a:lnTo>
                    <a:pt x="4310672" y="10731"/>
                  </a:lnTo>
                  <a:lnTo>
                    <a:pt x="4310431" y="11442"/>
                  </a:lnTo>
                  <a:lnTo>
                    <a:pt x="4309973" y="11899"/>
                  </a:lnTo>
                  <a:lnTo>
                    <a:pt x="4310672" y="12369"/>
                  </a:lnTo>
                  <a:lnTo>
                    <a:pt x="4311370" y="12598"/>
                  </a:lnTo>
                  <a:lnTo>
                    <a:pt x="4312069" y="13068"/>
                  </a:lnTo>
                  <a:lnTo>
                    <a:pt x="4312539" y="12598"/>
                  </a:lnTo>
                  <a:lnTo>
                    <a:pt x="4312767" y="12141"/>
                  </a:lnTo>
                  <a:lnTo>
                    <a:pt x="4313237" y="1189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49" name="object 149"/>
            <p:cNvSpPr/>
            <p:nvPr/>
          </p:nvSpPr>
          <p:spPr>
            <a:xfrm>
              <a:off x="1069149" y="4053115"/>
              <a:ext cx="4549775" cy="24765"/>
            </a:xfrm>
            <a:custGeom>
              <a:avLst/>
              <a:gdLst/>
              <a:ahLst/>
              <a:cxnLst/>
              <a:rect l="l" t="t" r="r" b="b"/>
              <a:pathLst>
                <a:path w="4549775" h="24764">
                  <a:moveTo>
                    <a:pt x="3263" y="11899"/>
                  </a:moveTo>
                  <a:lnTo>
                    <a:pt x="3035" y="11671"/>
                  </a:lnTo>
                  <a:lnTo>
                    <a:pt x="2565" y="10972"/>
                  </a:lnTo>
                  <a:lnTo>
                    <a:pt x="1397" y="10972"/>
                  </a:lnTo>
                  <a:lnTo>
                    <a:pt x="0" y="11899"/>
                  </a:lnTo>
                  <a:lnTo>
                    <a:pt x="469" y="12128"/>
                  </a:lnTo>
                  <a:lnTo>
                    <a:pt x="939" y="12839"/>
                  </a:lnTo>
                  <a:lnTo>
                    <a:pt x="1866" y="12839"/>
                  </a:lnTo>
                  <a:lnTo>
                    <a:pt x="3263" y="11899"/>
                  </a:lnTo>
                  <a:close/>
                </a:path>
                <a:path w="4549775" h="24764">
                  <a:moveTo>
                    <a:pt x="86106" y="23329"/>
                  </a:moveTo>
                  <a:lnTo>
                    <a:pt x="83781" y="20535"/>
                  </a:lnTo>
                  <a:lnTo>
                    <a:pt x="83083" y="21234"/>
                  </a:lnTo>
                  <a:lnTo>
                    <a:pt x="82372" y="22174"/>
                  </a:lnTo>
                  <a:lnTo>
                    <a:pt x="80975" y="23799"/>
                  </a:lnTo>
                  <a:lnTo>
                    <a:pt x="83540" y="23101"/>
                  </a:lnTo>
                  <a:lnTo>
                    <a:pt x="86106" y="23329"/>
                  </a:lnTo>
                  <a:close/>
                </a:path>
                <a:path w="4549775" h="24764">
                  <a:moveTo>
                    <a:pt x="170116" y="14706"/>
                  </a:moveTo>
                  <a:lnTo>
                    <a:pt x="169659" y="14236"/>
                  </a:lnTo>
                  <a:lnTo>
                    <a:pt x="169189" y="13995"/>
                  </a:lnTo>
                  <a:lnTo>
                    <a:pt x="168960" y="13538"/>
                  </a:lnTo>
                  <a:lnTo>
                    <a:pt x="168719" y="14236"/>
                  </a:lnTo>
                  <a:lnTo>
                    <a:pt x="168249" y="14935"/>
                  </a:lnTo>
                  <a:lnTo>
                    <a:pt x="168021" y="15633"/>
                  </a:lnTo>
                  <a:lnTo>
                    <a:pt x="167792" y="16103"/>
                  </a:lnTo>
                  <a:lnTo>
                    <a:pt x="168490" y="16332"/>
                  </a:lnTo>
                  <a:lnTo>
                    <a:pt x="168960" y="16802"/>
                  </a:lnTo>
                  <a:lnTo>
                    <a:pt x="169418" y="16103"/>
                  </a:lnTo>
                  <a:lnTo>
                    <a:pt x="169659" y="15405"/>
                  </a:lnTo>
                  <a:lnTo>
                    <a:pt x="170116" y="14706"/>
                  </a:lnTo>
                  <a:close/>
                </a:path>
                <a:path w="4549775" h="24764">
                  <a:moveTo>
                    <a:pt x="206527" y="21704"/>
                  </a:moveTo>
                  <a:lnTo>
                    <a:pt x="205359" y="20535"/>
                  </a:lnTo>
                  <a:lnTo>
                    <a:pt x="203962" y="21463"/>
                  </a:lnTo>
                  <a:lnTo>
                    <a:pt x="203263" y="21704"/>
                  </a:lnTo>
                  <a:lnTo>
                    <a:pt x="203720" y="21932"/>
                  </a:lnTo>
                  <a:lnTo>
                    <a:pt x="204190" y="22631"/>
                  </a:lnTo>
                  <a:lnTo>
                    <a:pt x="205130" y="22631"/>
                  </a:lnTo>
                  <a:lnTo>
                    <a:pt x="206527" y="21704"/>
                  </a:lnTo>
                  <a:close/>
                </a:path>
                <a:path w="4549775" h="24764">
                  <a:moveTo>
                    <a:pt x="219595" y="11899"/>
                  </a:moveTo>
                  <a:lnTo>
                    <a:pt x="219125" y="11671"/>
                  </a:lnTo>
                  <a:lnTo>
                    <a:pt x="218655" y="10972"/>
                  </a:lnTo>
                  <a:lnTo>
                    <a:pt x="217728" y="10972"/>
                  </a:lnTo>
                  <a:lnTo>
                    <a:pt x="216331" y="11899"/>
                  </a:lnTo>
                  <a:lnTo>
                    <a:pt x="217500" y="13068"/>
                  </a:lnTo>
                  <a:lnTo>
                    <a:pt x="218198" y="12839"/>
                  </a:lnTo>
                  <a:lnTo>
                    <a:pt x="219595" y="11899"/>
                  </a:lnTo>
                  <a:close/>
                </a:path>
                <a:path w="4549775" h="24764">
                  <a:moveTo>
                    <a:pt x="265569" y="21704"/>
                  </a:moveTo>
                  <a:lnTo>
                    <a:pt x="264871" y="21463"/>
                  </a:lnTo>
                  <a:lnTo>
                    <a:pt x="264172" y="21005"/>
                  </a:lnTo>
                  <a:lnTo>
                    <a:pt x="263461" y="20764"/>
                  </a:lnTo>
                  <a:lnTo>
                    <a:pt x="263004" y="20535"/>
                  </a:lnTo>
                  <a:lnTo>
                    <a:pt x="262763" y="21234"/>
                  </a:lnTo>
                  <a:lnTo>
                    <a:pt x="262305" y="21704"/>
                  </a:lnTo>
                  <a:lnTo>
                    <a:pt x="263004" y="22174"/>
                  </a:lnTo>
                  <a:lnTo>
                    <a:pt x="263702" y="22402"/>
                  </a:lnTo>
                  <a:lnTo>
                    <a:pt x="264401" y="22872"/>
                  </a:lnTo>
                  <a:lnTo>
                    <a:pt x="265569" y="21704"/>
                  </a:lnTo>
                  <a:close/>
                </a:path>
                <a:path w="4549775" h="24764">
                  <a:moveTo>
                    <a:pt x="353542" y="4902"/>
                  </a:moveTo>
                  <a:lnTo>
                    <a:pt x="352374" y="3733"/>
                  </a:lnTo>
                  <a:lnTo>
                    <a:pt x="352145" y="4432"/>
                  </a:lnTo>
                  <a:lnTo>
                    <a:pt x="351675" y="5130"/>
                  </a:lnTo>
                  <a:lnTo>
                    <a:pt x="351447" y="5829"/>
                  </a:lnTo>
                  <a:lnTo>
                    <a:pt x="351205" y="6299"/>
                  </a:lnTo>
                  <a:lnTo>
                    <a:pt x="351917" y="6527"/>
                  </a:lnTo>
                  <a:lnTo>
                    <a:pt x="352374" y="6997"/>
                  </a:lnTo>
                  <a:lnTo>
                    <a:pt x="352844" y="6299"/>
                  </a:lnTo>
                  <a:lnTo>
                    <a:pt x="353072" y="5600"/>
                  </a:lnTo>
                  <a:lnTo>
                    <a:pt x="353542" y="4902"/>
                  </a:lnTo>
                  <a:close/>
                </a:path>
                <a:path w="4549775" h="24764">
                  <a:moveTo>
                    <a:pt x="415848" y="21932"/>
                  </a:moveTo>
                  <a:lnTo>
                    <a:pt x="415150" y="21234"/>
                  </a:lnTo>
                  <a:lnTo>
                    <a:pt x="414223" y="20535"/>
                  </a:lnTo>
                  <a:lnTo>
                    <a:pt x="412584" y="19138"/>
                  </a:lnTo>
                  <a:lnTo>
                    <a:pt x="412356" y="17729"/>
                  </a:lnTo>
                  <a:lnTo>
                    <a:pt x="411886" y="17500"/>
                  </a:lnTo>
                  <a:lnTo>
                    <a:pt x="410019" y="17030"/>
                  </a:lnTo>
                  <a:lnTo>
                    <a:pt x="409790" y="18440"/>
                  </a:lnTo>
                  <a:lnTo>
                    <a:pt x="409790" y="20066"/>
                  </a:lnTo>
                  <a:lnTo>
                    <a:pt x="408152" y="20535"/>
                  </a:lnTo>
                  <a:lnTo>
                    <a:pt x="405587" y="20307"/>
                  </a:lnTo>
                  <a:lnTo>
                    <a:pt x="407911" y="23101"/>
                  </a:lnTo>
                  <a:lnTo>
                    <a:pt x="408622" y="22402"/>
                  </a:lnTo>
                  <a:lnTo>
                    <a:pt x="409321" y="21463"/>
                  </a:lnTo>
                  <a:lnTo>
                    <a:pt x="410514" y="20066"/>
                  </a:lnTo>
                  <a:lnTo>
                    <a:pt x="412826" y="20066"/>
                  </a:lnTo>
                  <a:lnTo>
                    <a:pt x="413283" y="21704"/>
                  </a:lnTo>
                  <a:lnTo>
                    <a:pt x="413054" y="24269"/>
                  </a:lnTo>
                  <a:lnTo>
                    <a:pt x="415848" y="21932"/>
                  </a:lnTo>
                  <a:close/>
                </a:path>
                <a:path w="4549775" h="24764">
                  <a:moveTo>
                    <a:pt x="472097" y="21704"/>
                  </a:moveTo>
                  <a:lnTo>
                    <a:pt x="471627" y="21463"/>
                  </a:lnTo>
                  <a:lnTo>
                    <a:pt x="471157" y="20764"/>
                  </a:lnTo>
                  <a:lnTo>
                    <a:pt x="470230" y="20764"/>
                  </a:lnTo>
                  <a:lnTo>
                    <a:pt x="468820" y="21704"/>
                  </a:lnTo>
                  <a:lnTo>
                    <a:pt x="469988" y="22872"/>
                  </a:lnTo>
                  <a:lnTo>
                    <a:pt x="470687" y="22631"/>
                  </a:lnTo>
                  <a:lnTo>
                    <a:pt x="472097" y="21704"/>
                  </a:lnTo>
                  <a:close/>
                </a:path>
                <a:path w="4549775" h="24764">
                  <a:moveTo>
                    <a:pt x="556806" y="17970"/>
                  </a:moveTo>
                  <a:lnTo>
                    <a:pt x="556336" y="17500"/>
                  </a:lnTo>
                  <a:lnTo>
                    <a:pt x="555866" y="17272"/>
                  </a:lnTo>
                  <a:lnTo>
                    <a:pt x="555637" y="16802"/>
                  </a:lnTo>
                  <a:lnTo>
                    <a:pt x="555409" y="17500"/>
                  </a:lnTo>
                  <a:lnTo>
                    <a:pt x="554939" y="18199"/>
                  </a:lnTo>
                  <a:lnTo>
                    <a:pt x="554697" y="18897"/>
                  </a:lnTo>
                  <a:lnTo>
                    <a:pt x="554469" y="19367"/>
                  </a:lnTo>
                  <a:lnTo>
                    <a:pt x="555167" y="19596"/>
                  </a:lnTo>
                  <a:lnTo>
                    <a:pt x="555637" y="20066"/>
                  </a:lnTo>
                  <a:lnTo>
                    <a:pt x="556107" y="19367"/>
                  </a:lnTo>
                  <a:lnTo>
                    <a:pt x="556336" y="18669"/>
                  </a:lnTo>
                  <a:lnTo>
                    <a:pt x="556806" y="17970"/>
                  </a:lnTo>
                  <a:close/>
                </a:path>
                <a:path w="4549775" h="24764">
                  <a:moveTo>
                    <a:pt x="589241" y="18199"/>
                  </a:moveTo>
                  <a:lnTo>
                    <a:pt x="588302" y="16802"/>
                  </a:lnTo>
                  <a:lnTo>
                    <a:pt x="587146" y="17970"/>
                  </a:lnTo>
                  <a:lnTo>
                    <a:pt x="588073" y="19367"/>
                  </a:lnTo>
                  <a:lnTo>
                    <a:pt x="588302" y="20066"/>
                  </a:lnTo>
                  <a:lnTo>
                    <a:pt x="588543" y="19596"/>
                  </a:lnTo>
                  <a:lnTo>
                    <a:pt x="589241" y="19138"/>
                  </a:lnTo>
                  <a:lnTo>
                    <a:pt x="589241" y="18199"/>
                  </a:lnTo>
                  <a:close/>
                </a:path>
                <a:path w="4549775" h="24764">
                  <a:moveTo>
                    <a:pt x="610476" y="16802"/>
                  </a:moveTo>
                  <a:lnTo>
                    <a:pt x="608380" y="13995"/>
                  </a:lnTo>
                  <a:lnTo>
                    <a:pt x="607682" y="14706"/>
                  </a:lnTo>
                  <a:lnTo>
                    <a:pt x="606971" y="15633"/>
                  </a:lnTo>
                  <a:lnTo>
                    <a:pt x="605574" y="17272"/>
                  </a:lnTo>
                  <a:lnTo>
                    <a:pt x="608139" y="16573"/>
                  </a:lnTo>
                  <a:lnTo>
                    <a:pt x="610476" y="16802"/>
                  </a:lnTo>
                  <a:close/>
                </a:path>
                <a:path w="4549775" h="24764">
                  <a:moveTo>
                    <a:pt x="639178" y="18440"/>
                  </a:moveTo>
                  <a:lnTo>
                    <a:pt x="638479" y="18199"/>
                  </a:lnTo>
                  <a:lnTo>
                    <a:pt x="637781" y="17729"/>
                  </a:lnTo>
                  <a:lnTo>
                    <a:pt x="637082" y="17500"/>
                  </a:lnTo>
                  <a:lnTo>
                    <a:pt x="636612" y="17272"/>
                  </a:lnTo>
                  <a:lnTo>
                    <a:pt x="636384" y="17970"/>
                  </a:lnTo>
                  <a:lnTo>
                    <a:pt x="635914" y="18440"/>
                  </a:lnTo>
                  <a:lnTo>
                    <a:pt x="636612" y="18897"/>
                  </a:lnTo>
                  <a:lnTo>
                    <a:pt x="637311" y="19138"/>
                  </a:lnTo>
                  <a:lnTo>
                    <a:pt x="638009" y="19596"/>
                  </a:lnTo>
                  <a:lnTo>
                    <a:pt x="639178" y="18440"/>
                  </a:lnTo>
                  <a:close/>
                </a:path>
                <a:path w="4549775" h="24764">
                  <a:moveTo>
                    <a:pt x="652018" y="21932"/>
                  </a:moveTo>
                  <a:lnTo>
                    <a:pt x="651319" y="21234"/>
                  </a:lnTo>
                  <a:lnTo>
                    <a:pt x="650379" y="20535"/>
                  </a:lnTo>
                  <a:lnTo>
                    <a:pt x="648995" y="19354"/>
                  </a:lnTo>
                  <a:lnTo>
                    <a:pt x="648754" y="18440"/>
                  </a:lnTo>
                  <a:lnTo>
                    <a:pt x="648982" y="16103"/>
                  </a:lnTo>
                  <a:lnTo>
                    <a:pt x="646176" y="18199"/>
                  </a:lnTo>
                  <a:lnTo>
                    <a:pt x="646887" y="18897"/>
                  </a:lnTo>
                  <a:lnTo>
                    <a:pt x="647814" y="19596"/>
                  </a:lnTo>
                  <a:lnTo>
                    <a:pt x="649198" y="20802"/>
                  </a:lnTo>
                  <a:lnTo>
                    <a:pt x="649452" y="21704"/>
                  </a:lnTo>
                  <a:lnTo>
                    <a:pt x="649211" y="24269"/>
                  </a:lnTo>
                  <a:lnTo>
                    <a:pt x="652018" y="21932"/>
                  </a:lnTo>
                  <a:close/>
                </a:path>
                <a:path w="4549775" h="24764">
                  <a:moveTo>
                    <a:pt x="661581" y="22174"/>
                  </a:moveTo>
                  <a:lnTo>
                    <a:pt x="661352" y="21463"/>
                  </a:lnTo>
                  <a:lnTo>
                    <a:pt x="660412" y="20066"/>
                  </a:lnTo>
                  <a:lnTo>
                    <a:pt x="660184" y="20535"/>
                  </a:lnTo>
                  <a:lnTo>
                    <a:pt x="659485" y="21005"/>
                  </a:lnTo>
                  <a:lnTo>
                    <a:pt x="659485" y="21932"/>
                  </a:lnTo>
                  <a:lnTo>
                    <a:pt x="660412" y="23329"/>
                  </a:lnTo>
                  <a:lnTo>
                    <a:pt x="661581" y="22174"/>
                  </a:lnTo>
                  <a:close/>
                </a:path>
                <a:path w="4549775" h="24764">
                  <a:moveTo>
                    <a:pt x="859243" y="7937"/>
                  </a:moveTo>
                  <a:lnTo>
                    <a:pt x="858304" y="5372"/>
                  </a:lnTo>
                  <a:lnTo>
                    <a:pt x="858774" y="2794"/>
                  </a:lnTo>
                  <a:lnTo>
                    <a:pt x="855980" y="5130"/>
                  </a:lnTo>
                  <a:lnTo>
                    <a:pt x="856678" y="5829"/>
                  </a:lnTo>
                  <a:lnTo>
                    <a:pt x="857605" y="6527"/>
                  </a:lnTo>
                  <a:lnTo>
                    <a:pt x="859243" y="7937"/>
                  </a:lnTo>
                  <a:close/>
                </a:path>
                <a:path w="4549775" h="24764">
                  <a:moveTo>
                    <a:pt x="894715" y="5372"/>
                  </a:moveTo>
                  <a:lnTo>
                    <a:pt x="894473" y="5130"/>
                  </a:lnTo>
                  <a:lnTo>
                    <a:pt x="894016" y="4203"/>
                  </a:lnTo>
                  <a:lnTo>
                    <a:pt x="893546" y="4432"/>
                  </a:lnTo>
                  <a:lnTo>
                    <a:pt x="892848" y="4432"/>
                  </a:lnTo>
                  <a:lnTo>
                    <a:pt x="891451" y="5372"/>
                  </a:lnTo>
                  <a:lnTo>
                    <a:pt x="891908" y="5600"/>
                  </a:lnTo>
                  <a:lnTo>
                    <a:pt x="892378" y="6299"/>
                  </a:lnTo>
                  <a:lnTo>
                    <a:pt x="893305" y="6299"/>
                  </a:lnTo>
                  <a:lnTo>
                    <a:pt x="894715" y="5372"/>
                  </a:lnTo>
                  <a:close/>
                </a:path>
                <a:path w="4549775" h="24764">
                  <a:moveTo>
                    <a:pt x="930186" y="1866"/>
                  </a:moveTo>
                  <a:lnTo>
                    <a:pt x="929246" y="469"/>
                  </a:lnTo>
                  <a:lnTo>
                    <a:pt x="928776" y="927"/>
                  </a:lnTo>
                  <a:lnTo>
                    <a:pt x="928077" y="1397"/>
                  </a:lnTo>
                  <a:lnTo>
                    <a:pt x="928319" y="1638"/>
                  </a:lnTo>
                  <a:lnTo>
                    <a:pt x="928319" y="2336"/>
                  </a:lnTo>
                  <a:lnTo>
                    <a:pt x="929246" y="3733"/>
                  </a:lnTo>
                  <a:lnTo>
                    <a:pt x="929487" y="3263"/>
                  </a:lnTo>
                  <a:lnTo>
                    <a:pt x="930186" y="2794"/>
                  </a:lnTo>
                  <a:lnTo>
                    <a:pt x="930186" y="1866"/>
                  </a:lnTo>
                  <a:close/>
                </a:path>
                <a:path w="4549775" h="24764">
                  <a:moveTo>
                    <a:pt x="934148" y="11899"/>
                  </a:moveTo>
                  <a:lnTo>
                    <a:pt x="933678" y="11671"/>
                  </a:lnTo>
                  <a:lnTo>
                    <a:pt x="933221" y="10972"/>
                  </a:lnTo>
                  <a:lnTo>
                    <a:pt x="932281" y="10972"/>
                  </a:lnTo>
                  <a:lnTo>
                    <a:pt x="930884" y="11899"/>
                  </a:lnTo>
                  <a:lnTo>
                    <a:pt x="932053" y="13068"/>
                  </a:lnTo>
                  <a:lnTo>
                    <a:pt x="932751" y="12839"/>
                  </a:lnTo>
                  <a:lnTo>
                    <a:pt x="934148" y="11899"/>
                  </a:lnTo>
                  <a:close/>
                </a:path>
                <a:path w="4549775" h="24764">
                  <a:moveTo>
                    <a:pt x="1012329" y="22174"/>
                  </a:moveTo>
                  <a:lnTo>
                    <a:pt x="1011859" y="21463"/>
                  </a:lnTo>
                  <a:lnTo>
                    <a:pt x="1011631" y="20764"/>
                  </a:lnTo>
                  <a:lnTo>
                    <a:pt x="1011161" y="20066"/>
                  </a:lnTo>
                  <a:lnTo>
                    <a:pt x="1010920" y="20535"/>
                  </a:lnTo>
                  <a:lnTo>
                    <a:pt x="1010221" y="21005"/>
                  </a:lnTo>
                  <a:lnTo>
                    <a:pt x="1010221" y="21932"/>
                  </a:lnTo>
                  <a:lnTo>
                    <a:pt x="1011161" y="23329"/>
                  </a:lnTo>
                  <a:lnTo>
                    <a:pt x="1012329" y="22174"/>
                  </a:lnTo>
                  <a:close/>
                </a:path>
                <a:path w="4549775" h="24764">
                  <a:moveTo>
                    <a:pt x="1045235" y="18897"/>
                  </a:moveTo>
                  <a:lnTo>
                    <a:pt x="1044295" y="17500"/>
                  </a:lnTo>
                  <a:lnTo>
                    <a:pt x="1044067" y="16802"/>
                  </a:lnTo>
                  <a:lnTo>
                    <a:pt x="1043825" y="17272"/>
                  </a:lnTo>
                  <a:lnTo>
                    <a:pt x="1043127" y="17729"/>
                  </a:lnTo>
                  <a:lnTo>
                    <a:pt x="1043127" y="18669"/>
                  </a:lnTo>
                  <a:lnTo>
                    <a:pt x="1044067" y="20066"/>
                  </a:lnTo>
                  <a:lnTo>
                    <a:pt x="1045235" y="18897"/>
                  </a:lnTo>
                  <a:close/>
                </a:path>
                <a:path w="4549775" h="24764">
                  <a:moveTo>
                    <a:pt x="1091438" y="18440"/>
                  </a:moveTo>
                  <a:lnTo>
                    <a:pt x="1090269" y="17272"/>
                  </a:lnTo>
                  <a:lnTo>
                    <a:pt x="1088872" y="18199"/>
                  </a:lnTo>
                  <a:lnTo>
                    <a:pt x="1088174" y="18440"/>
                  </a:lnTo>
                  <a:lnTo>
                    <a:pt x="1088631" y="18669"/>
                  </a:lnTo>
                  <a:lnTo>
                    <a:pt x="1089101" y="19367"/>
                  </a:lnTo>
                  <a:lnTo>
                    <a:pt x="1090041" y="19367"/>
                  </a:lnTo>
                  <a:lnTo>
                    <a:pt x="1091438" y="18440"/>
                  </a:lnTo>
                  <a:close/>
                </a:path>
                <a:path w="4549775" h="24764">
                  <a:moveTo>
                    <a:pt x="1136942" y="8166"/>
                  </a:moveTo>
                  <a:lnTo>
                    <a:pt x="1136472" y="7696"/>
                  </a:lnTo>
                  <a:lnTo>
                    <a:pt x="1136015" y="7467"/>
                  </a:lnTo>
                  <a:lnTo>
                    <a:pt x="1135773" y="6997"/>
                  </a:lnTo>
                  <a:lnTo>
                    <a:pt x="1135545" y="7696"/>
                  </a:lnTo>
                  <a:lnTo>
                    <a:pt x="1135075" y="8394"/>
                  </a:lnTo>
                  <a:lnTo>
                    <a:pt x="1134846" y="9105"/>
                  </a:lnTo>
                  <a:lnTo>
                    <a:pt x="1134605" y="9563"/>
                  </a:lnTo>
                  <a:lnTo>
                    <a:pt x="1135303" y="9804"/>
                  </a:lnTo>
                  <a:lnTo>
                    <a:pt x="1135773" y="10261"/>
                  </a:lnTo>
                  <a:lnTo>
                    <a:pt x="1136243" y="9563"/>
                  </a:lnTo>
                  <a:lnTo>
                    <a:pt x="1136472" y="8864"/>
                  </a:lnTo>
                  <a:lnTo>
                    <a:pt x="1136942" y="8166"/>
                  </a:lnTo>
                  <a:close/>
                </a:path>
                <a:path w="4549775" h="24764">
                  <a:moveTo>
                    <a:pt x="1281163" y="22174"/>
                  </a:moveTo>
                  <a:lnTo>
                    <a:pt x="1280223" y="20764"/>
                  </a:lnTo>
                  <a:lnTo>
                    <a:pt x="1279994" y="20066"/>
                  </a:lnTo>
                  <a:lnTo>
                    <a:pt x="1279753" y="20535"/>
                  </a:lnTo>
                  <a:lnTo>
                    <a:pt x="1279055" y="21005"/>
                  </a:lnTo>
                  <a:lnTo>
                    <a:pt x="1279055" y="21932"/>
                  </a:lnTo>
                  <a:lnTo>
                    <a:pt x="1279994" y="23329"/>
                  </a:lnTo>
                  <a:lnTo>
                    <a:pt x="1281163" y="22174"/>
                  </a:lnTo>
                  <a:close/>
                </a:path>
                <a:path w="4549775" h="24764">
                  <a:moveTo>
                    <a:pt x="1314069" y="5600"/>
                  </a:moveTo>
                  <a:lnTo>
                    <a:pt x="1313357" y="4902"/>
                  </a:lnTo>
                  <a:lnTo>
                    <a:pt x="1312430" y="4203"/>
                  </a:lnTo>
                  <a:lnTo>
                    <a:pt x="1311097" y="3060"/>
                  </a:lnTo>
                  <a:lnTo>
                    <a:pt x="1311262" y="1397"/>
                  </a:lnTo>
                  <a:lnTo>
                    <a:pt x="1310093" y="469"/>
                  </a:lnTo>
                  <a:lnTo>
                    <a:pt x="1307769" y="469"/>
                  </a:lnTo>
                  <a:lnTo>
                    <a:pt x="1307769" y="2794"/>
                  </a:lnTo>
                  <a:lnTo>
                    <a:pt x="1308696" y="3733"/>
                  </a:lnTo>
                  <a:lnTo>
                    <a:pt x="1311033" y="3733"/>
                  </a:lnTo>
                  <a:lnTo>
                    <a:pt x="1311503" y="5372"/>
                  </a:lnTo>
                  <a:lnTo>
                    <a:pt x="1311262" y="7937"/>
                  </a:lnTo>
                  <a:lnTo>
                    <a:pt x="1314069" y="5600"/>
                  </a:lnTo>
                  <a:close/>
                </a:path>
                <a:path w="4549775" h="24764">
                  <a:moveTo>
                    <a:pt x="1316863" y="11671"/>
                  </a:moveTo>
                  <a:lnTo>
                    <a:pt x="1315935" y="10261"/>
                  </a:lnTo>
                  <a:lnTo>
                    <a:pt x="1315694" y="10731"/>
                  </a:lnTo>
                  <a:lnTo>
                    <a:pt x="1314996" y="11201"/>
                  </a:lnTo>
                  <a:lnTo>
                    <a:pt x="1314996" y="12128"/>
                  </a:lnTo>
                  <a:lnTo>
                    <a:pt x="1315935" y="13538"/>
                  </a:lnTo>
                  <a:lnTo>
                    <a:pt x="1316164" y="13068"/>
                  </a:lnTo>
                  <a:lnTo>
                    <a:pt x="1316863" y="12598"/>
                  </a:lnTo>
                  <a:lnTo>
                    <a:pt x="1316863" y="11671"/>
                  </a:lnTo>
                  <a:close/>
                </a:path>
                <a:path w="4549775" h="24764">
                  <a:moveTo>
                    <a:pt x="1350467" y="11899"/>
                  </a:moveTo>
                  <a:lnTo>
                    <a:pt x="1349997" y="11671"/>
                  </a:lnTo>
                  <a:lnTo>
                    <a:pt x="1349540" y="10972"/>
                  </a:lnTo>
                  <a:lnTo>
                    <a:pt x="1348600" y="10972"/>
                  </a:lnTo>
                  <a:lnTo>
                    <a:pt x="1347203" y="11899"/>
                  </a:lnTo>
                  <a:lnTo>
                    <a:pt x="1348371" y="13068"/>
                  </a:lnTo>
                  <a:lnTo>
                    <a:pt x="1349070" y="12839"/>
                  </a:lnTo>
                  <a:lnTo>
                    <a:pt x="1350467" y="11899"/>
                  </a:lnTo>
                  <a:close/>
                </a:path>
                <a:path w="4549775" h="24764">
                  <a:moveTo>
                    <a:pt x="1360271" y="15163"/>
                  </a:moveTo>
                  <a:lnTo>
                    <a:pt x="1359103" y="13995"/>
                  </a:lnTo>
                  <a:lnTo>
                    <a:pt x="1357706" y="14935"/>
                  </a:lnTo>
                  <a:lnTo>
                    <a:pt x="1357007" y="15163"/>
                  </a:lnTo>
                  <a:lnTo>
                    <a:pt x="1357464" y="15405"/>
                  </a:lnTo>
                  <a:lnTo>
                    <a:pt x="1357934" y="16103"/>
                  </a:lnTo>
                  <a:lnTo>
                    <a:pt x="1358874" y="16103"/>
                  </a:lnTo>
                  <a:lnTo>
                    <a:pt x="1360271" y="15163"/>
                  </a:lnTo>
                  <a:close/>
                </a:path>
                <a:path w="4549775" h="24764">
                  <a:moveTo>
                    <a:pt x="1363535" y="21704"/>
                  </a:moveTo>
                  <a:lnTo>
                    <a:pt x="1362837" y="21463"/>
                  </a:lnTo>
                  <a:lnTo>
                    <a:pt x="1362138" y="21005"/>
                  </a:lnTo>
                  <a:lnTo>
                    <a:pt x="1361440" y="20764"/>
                  </a:lnTo>
                  <a:lnTo>
                    <a:pt x="1360970" y="20535"/>
                  </a:lnTo>
                  <a:lnTo>
                    <a:pt x="1360741" y="21234"/>
                  </a:lnTo>
                  <a:lnTo>
                    <a:pt x="1360271" y="21704"/>
                  </a:lnTo>
                  <a:lnTo>
                    <a:pt x="1360970" y="22174"/>
                  </a:lnTo>
                  <a:lnTo>
                    <a:pt x="1361668" y="22402"/>
                  </a:lnTo>
                  <a:lnTo>
                    <a:pt x="1362367" y="22872"/>
                  </a:lnTo>
                  <a:lnTo>
                    <a:pt x="1363535" y="21704"/>
                  </a:lnTo>
                  <a:close/>
                </a:path>
                <a:path w="4549775" h="24764">
                  <a:moveTo>
                    <a:pt x="1444980" y="22174"/>
                  </a:moveTo>
                  <a:lnTo>
                    <a:pt x="1444510" y="21463"/>
                  </a:lnTo>
                  <a:lnTo>
                    <a:pt x="1444282" y="20764"/>
                  </a:lnTo>
                  <a:lnTo>
                    <a:pt x="1443812" y="20066"/>
                  </a:lnTo>
                  <a:lnTo>
                    <a:pt x="1443583" y="20535"/>
                  </a:lnTo>
                  <a:lnTo>
                    <a:pt x="1442885" y="21005"/>
                  </a:lnTo>
                  <a:lnTo>
                    <a:pt x="1442885" y="21932"/>
                  </a:lnTo>
                  <a:lnTo>
                    <a:pt x="1443812" y="23329"/>
                  </a:lnTo>
                  <a:lnTo>
                    <a:pt x="1444980" y="22174"/>
                  </a:lnTo>
                  <a:close/>
                </a:path>
                <a:path w="4549775" h="24764">
                  <a:moveTo>
                    <a:pt x="1749513" y="5130"/>
                  </a:moveTo>
                  <a:lnTo>
                    <a:pt x="1748586" y="3733"/>
                  </a:lnTo>
                  <a:lnTo>
                    <a:pt x="1748358" y="4203"/>
                  </a:lnTo>
                  <a:lnTo>
                    <a:pt x="1747647" y="4660"/>
                  </a:lnTo>
                  <a:lnTo>
                    <a:pt x="1747647" y="5600"/>
                  </a:lnTo>
                  <a:lnTo>
                    <a:pt x="1748586" y="6997"/>
                  </a:lnTo>
                  <a:lnTo>
                    <a:pt x="1748815" y="6527"/>
                  </a:lnTo>
                  <a:lnTo>
                    <a:pt x="1749513" y="6070"/>
                  </a:lnTo>
                  <a:lnTo>
                    <a:pt x="1749513" y="5130"/>
                  </a:lnTo>
                  <a:close/>
                </a:path>
                <a:path w="4549775" h="24764">
                  <a:moveTo>
                    <a:pt x="1976348" y="20066"/>
                  </a:moveTo>
                  <a:lnTo>
                    <a:pt x="1975878" y="19138"/>
                  </a:lnTo>
                  <a:lnTo>
                    <a:pt x="1975650" y="17729"/>
                  </a:lnTo>
                  <a:lnTo>
                    <a:pt x="1975180" y="17500"/>
                  </a:lnTo>
                  <a:lnTo>
                    <a:pt x="1973313" y="17030"/>
                  </a:lnTo>
                  <a:lnTo>
                    <a:pt x="1973084" y="18440"/>
                  </a:lnTo>
                  <a:lnTo>
                    <a:pt x="1973084" y="20066"/>
                  </a:lnTo>
                  <a:lnTo>
                    <a:pt x="1976348" y="20066"/>
                  </a:lnTo>
                  <a:close/>
                </a:path>
                <a:path w="4549775" h="24764">
                  <a:moveTo>
                    <a:pt x="2002243" y="11430"/>
                  </a:moveTo>
                  <a:lnTo>
                    <a:pt x="2001786" y="10972"/>
                  </a:lnTo>
                  <a:lnTo>
                    <a:pt x="2001316" y="10731"/>
                  </a:lnTo>
                  <a:lnTo>
                    <a:pt x="2001088" y="10261"/>
                  </a:lnTo>
                  <a:lnTo>
                    <a:pt x="2000846" y="10972"/>
                  </a:lnTo>
                  <a:lnTo>
                    <a:pt x="2000377" y="11671"/>
                  </a:lnTo>
                  <a:lnTo>
                    <a:pt x="2000148" y="12369"/>
                  </a:lnTo>
                  <a:lnTo>
                    <a:pt x="1999919" y="12839"/>
                  </a:lnTo>
                  <a:lnTo>
                    <a:pt x="2000618" y="13068"/>
                  </a:lnTo>
                  <a:lnTo>
                    <a:pt x="2001088" y="13538"/>
                  </a:lnTo>
                  <a:lnTo>
                    <a:pt x="2001545" y="12839"/>
                  </a:lnTo>
                  <a:lnTo>
                    <a:pt x="2001786" y="12128"/>
                  </a:lnTo>
                  <a:lnTo>
                    <a:pt x="2002243" y="11430"/>
                  </a:lnTo>
                  <a:close/>
                </a:path>
                <a:path w="4549775" h="24764">
                  <a:moveTo>
                    <a:pt x="2067585" y="18199"/>
                  </a:moveTo>
                  <a:lnTo>
                    <a:pt x="2066658" y="16802"/>
                  </a:lnTo>
                  <a:lnTo>
                    <a:pt x="2065489" y="17970"/>
                  </a:lnTo>
                  <a:lnTo>
                    <a:pt x="2065718" y="18669"/>
                  </a:lnTo>
                  <a:lnTo>
                    <a:pt x="2066658" y="20066"/>
                  </a:lnTo>
                  <a:lnTo>
                    <a:pt x="2066886" y="19596"/>
                  </a:lnTo>
                  <a:lnTo>
                    <a:pt x="2067585" y="19138"/>
                  </a:lnTo>
                  <a:lnTo>
                    <a:pt x="2067585" y="18199"/>
                  </a:lnTo>
                  <a:close/>
                </a:path>
                <a:path w="4549775" h="24764">
                  <a:moveTo>
                    <a:pt x="2091397" y="21005"/>
                  </a:moveTo>
                  <a:lnTo>
                    <a:pt x="2090699" y="18440"/>
                  </a:lnTo>
                  <a:lnTo>
                    <a:pt x="2090928" y="16103"/>
                  </a:lnTo>
                  <a:lnTo>
                    <a:pt x="2088121" y="18199"/>
                  </a:lnTo>
                  <a:lnTo>
                    <a:pt x="2088832" y="18897"/>
                  </a:lnTo>
                  <a:lnTo>
                    <a:pt x="2089759" y="19596"/>
                  </a:lnTo>
                  <a:lnTo>
                    <a:pt x="2091397" y="21005"/>
                  </a:lnTo>
                  <a:close/>
                </a:path>
                <a:path w="4549775" h="24764">
                  <a:moveTo>
                    <a:pt x="2113559" y="9105"/>
                  </a:moveTo>
                  <a:lnTo>
                    <a:pt x="2113330" y="8394"/>
                  </a:lnTo>
                  <a:lnTo>
                    <a:pt x="2112391" y="6997"/>
                  </a:lnTo>
                  <a:lnTo>
                    <a:pt x="2112162" y="7467"/>
                  </a:lnTo>
                  <a:lnTo>
                    <a:pt x="2111464" y="7937"/>
                  </a:lnTo>
                  <a:lnTo>
                    <a:pt x="2111464" y="8864"/>
                  </a:lnTo>
                  <a:lnTo>
                    <a:pt x="2112391" y="10261"/>
                  </a:lnTo>
                  <a:lnTo>
                    <a:pt x="2113559" y="9105"/>
                  </a:lnTo>
                  <a:close/>
                </a:path>
                <a:path w="4549775" h="24764">
                  <a:moveTo>
                    <a:pt x="2120569" y="11899"/>
                  </a:moveTo>
                  <a:lnTo>
                    <a:pt x="2119401" y="10731"/>
                  </a:lnTo>
                  <a:lnTo>
                    <a:pt x="2117991" y="11671"/>
                  </a:lnTo>
                  <a:lnTo>
                    <a:pt x="2117293" y="11899"/>
                  </a:lnTo>
                  <a:lnTo>
                    <a:pt x="2117763" y="12128"/>
                  </a:lnTo>
                  <a:lnTo>
                    <a:pt x="2118233" y="12839"/>
                  </a:lnTo>
                  <a:lnTo>
                    <a:pt x="2119160" y="12839"/>
                  </a:lnTo>
                  <a:lnTo>
                    <a:pt x="2120569" y="11899"/>
                  </a:lnTo>
                  <a:close/>
                </a:path>
                <a:path w="4549775" h="24764">
                  <a:moveTo>
                    <a:pt x="2146935" y="8636"/>
                  </a:moveTo>
                  <a:lnTo>
                    <a:pt x="2146465" y="8394"/>
                  </a:lnTo>
                  <a:lnTo>
                    <a:pt x="2146008" y="7696"/>
                  </a:lnTo>
                  <a:lnTo>
                    <a:pt x="2145068" y="7696"/>
                  </a:lnTo>
                  <a:lnTo>
                    <a:pt x="2143671" y="8636"/>
                  </a:lnTo>
                  <a:lnTo>
                    <a:pt x="2144128" y="8864"/>
                  </a:lnTo>
                  <a:lnTo>
                    <a:pt x="2144598" y="9563"/>
                  </a:lnTo>
                  <a:lnTo>
                    <a:pt x="2145538" y="9563"/>
                  </a:lnTo>
                  <a:lnTo>
                    <a:pt x="2146935" y="8636"/>
                  </a:lnTo>
                  <a:close/>
                </a:path>
                <a:path w="4549775" h="24764">
                  <a:moveTo>
                    <a:pt x="2188705" y="5130"/>
                  </a:moveTo>
                  <a:lnTo>
                    <a:pt x="2187778" y="3733"/>
                  </a:lnTo>
                  <a:lnTo>
                    <a:pt x="2187537" y="4203"/>
                  </a:lnTo>
                  <a:lnTo>
                    <a:pt x="2186838" y="4660"/>
                  </a:lnTo>
                  <a:lnTo>
                    <a:pt x="2186838" y="5600"/>
                  </a:lnTo>
                  <a:lnTo>
                    <a:pt x="2187778" y="6997"/>
                  </a:lnTo>
                  <a:lnTo>
                    <a:pt x="2188006" y="6527"/>
                  </a:lnTo>
                  <a:lnTo>
                    <a:pt x="2188705" y="6070"/>
                  </a:lnTo>
                  <a:lnTo>
                    <a:pt x="2188705" y="5130"/>
                  </a:lnTo>
                  <a:close/>
                </a:path>
                <a:path w="4549775" h="24764">
                  <a:moveTo>
                    <a:pt x="2189403" y="11899"/>
                  </a:moveTo>
                  <a:lnTo>
                    <a:pt x="2188705" y="11430"/>
                  </a:lnTo>
                  <a:lnTo>
                    <a:pt x="2188006" y="11201"/>
                  </a:lnTo>
                  <a:lnTo>
                    <a:pt x="2187308" y="10731"/>
                  </a:lnTo>
                  <a:lnTo>
                    <a:pt x="2186838" y="11201"/>
                  </a:lnTo>
                  <a:lnTo>
                    <a:pt x="2186609" y="11671"/>
                  </a:lnTo>
                  <a:lnTo>
                    <a:pt x="2186140" y="11899"/>
                  </a:lnTo>
                  <a:lnTo>
                    <a:pt x="2186838" y="12128"/>
                  </a:lnTo>
                  <a:lnTo>
                    <a:pt x="2187537" y="12598"/>
                  </a:lnTo>
                  <a:lnTo>
                    <a:pt x="2188235" y="12839"/>
                  </a:lnTo>
                  <a:lnTo>
                    <a:pt x="2188705" y="13068"/>
                  </a:lnTo>
                  <a:lnTo>
                    <a:pt x="2188934" y="12369"/>
                  </a:lnTo>
                  <a:lnTo>
                    <a:pt x="2189403" y="11899"/>
                  </a:lnTo>
                  <a:close/>
                </a:path>
                <a:path w="4549775" h="24764">
                  <a:moveTo>
                    <a:pt x="2213203" y="6997"/>
                  </a:moveTo>
                  <a:lnTo>
                    <a:pt x="2211108" y="4203"/>
                  </a:lnTo>
                  <a:lnTo>
                    <a:pt x="2210409" y="4902"/>
                  </a:lnTo>
                  <a:lnTo>
                    <a:pt x="2209711" y="5829"/>
                  </a:lnTo>
                  <a:lnTo>
                    <a:pt x="2208555" y="7188"/>
                  </a:lnTo>
                  <a:lnTo>
                    <a:pt x="2207603" y="7467"/>
                  </a:lnTo>
                  <a:lnTo>
                    <a:pt x="2205037" y="7239"/>
                  </a:lnTo>
                  <a:lnTo>
                    <a:pt x="2207145" y="10033"/>
                  </a:lnTo>
                  <a:lnTo>
                    <a:pt x="2207844" y="9334"/>
                  </a:lnTo>
                  <a:lnTo>
                    <a:pt x="2208542" y="8394"/>
                  </a:lnTo>
                  <a:lnTo>
                    <a:pt x="2209685" y="7061"/>
                  </a:lnTo>
                  <a:lnTo>
                    <a:pt x="2210638" y="6769"/>
                  </a:lnTo>
                  <a:lnTo>
                    <a:pt x="2213203" y="6997"/>
                  </a:lnTo>
                  <a:close/>
                </a:path>
                <a:path w="4549775" h="24764">
                  <a:moveTo>
                    <a:pt x="2297684" y="2095"/>
                  </a:moveTo>
                  <a:lnTo>
                    <a:pt x="2297214" y="1866"/>
                  </a:lnTo>
                  <a:lnTo>
                    <a:pt x="2296757" y="1168"/>
                  </a:lnTo>
                  <a:lnTo>
                    <a:pt x="2295817" y="1168"/>
                  </a:lnTo>
                  <a:lnTo>
                    <a:pt x="2294420" y="2095"/>
                  </a:lnTo>
                  <a:lnTo>
                    <a:pt x="2295588" y="3263"/>
                  </a:lnTo>
                  <a:lnTo>
                    <a:pt x="2296287" y="2794"/>
                  </a:lnTo>
                  <a:lnTo>
                    <a:pt x="2296985" y="2565"/>
                  </a:lnTo>
                  <a:lnTo>
                    <a:pt x="2297684" y="2095"/>
                  </a:lnTo>
                  <a:close/>
                </a:path>
                <a:path w="4549775" h="24764">
                  <a:moveTo>
                    <a:pt x="2330361" y="15163"/>
                  </a:moveTo>
                  <a:lnTo>
                    <a:pt x="2330119" y="14935"/>
                  </a:lnTo>
                  <a:lnTo>
                    <a:pt x="2329662" y="14236"/>
                  </a:lnTo>
                  <a:lnTo>
                    <a:pt x="2328494" y="14236"/>
                  </a:lnTo>
                  <a:lnTo>
                    <a:pt x="2327084" y="15163"/>
                  </a:lnTo>
                  <a:lnTo>
                    <a:pt x="2327554" y="15405"/>
                  </a:lnTo>
                  <a:lnTo>
                    <a:pt x="2328024" y="16103"/>
                  </a:lnTo>
                  <a:lnTo>
                    <a:pt x="2328951" y="16103"/>
                  </a:lnTo>
                  <a:lnTo>
                    <a:pt x="2330361" y="15163"/>
                  </a:lnTo>
                  <a:close/>
                </a:path>
                <a:path w="4549775" h="24764">
                  <a:moveTo>
                    <a:pt x="2449372" y="0"/>
                  </a:moveTo>
                  <a:lnTo>
                    <a:pt x="2446807" y="927"/>
                  </a:lnTo>
                  <a:lnTo>
                    <a:pt x="2444242" y="698"/>
                  </a:lnTo>
                  <a:lnTo>
                    <a:pt x="2446566" y="3263"/>
                  </a:lnTo>
                  <a:lnTo>
                    <a:pt x="2447277" y="2565"/>
                  </a:lnTo>
                  <a:lnTo>
                    <a:pt x="2447975" y="1638"/>
                  </a:lnTo>
                  <a:lnTo>
                    <a:pt x="2449372" y="0"/>
                  </a:lnTo>
                  <a:close/>
                </a:path>
                <a:path w="4549775" h="24764">
                  <a:moveTo>
                    <a:pt x="2454973" y="18440"/>
                  </a:moveTo>
                  <a:lnTo>
                    <a:pt x="2454503" y="18199"/>
                  </a:lnTo>
                  <a:lnTo>
                    <a:pt x="2454033" y="17500"/>
                  </a:lnTo>
                  <a:lnTo>
                    <a:pt x="2453106" y="17500"/>
                  </a:lnTo>
                  <a:lnTo>
                    <a:pt x="2451709" y="18440"/>
                  </a:lnTo>
                  <a:lnTo>
                    <a:pt x="2452179" y="18669"/>
                  </a:lnTo>
                  <a:lnTo>
                    <a:pt x="2452636" y="19367"/>
                  </a:lnTo>
                  <a:lnTo>
                    <a:pt x="2453576" y="19367"/>
                  </a:lnTo>
                  <a:lnTo>
                    <a:pt x="2454973" y="18440"/>
                  </a:lnTo>
                  <a:close/>
                </a:path>
                <a:path w="4549775" h="24764">
                  <a:moveTo>
                    <a:pt x="2467572" y="9105"/>
                  </a:moveTo>
                  <a:lnTo>
                    <a:pt x="2467102" y="8394"/>
                  </a:lnTo>
                  <a:lnTo>
                    <a:pt x="2466873" y="7696"/>
                  </a:lnTo>
                  <a:lnTo>
                    <a:pt x="2466403" y="6997"/>
                  </a:lnTo>
                  <a:lnTo>
                    <a:pt x="2466175" y="7467"/>
                  </a:lnTo>
                  <a:lnTo>
                    <a:pt x="2465476" y="7937"/>
                  </a:lnTo>
                  <a:lnTo>
                    <a:pt x="2465476" y="8864"/>
                  </a:lnTo>
                  <a:lnTo>
                    <a:pt x="2466403" y="10261"/>
                  </a:lnTo>
                  <a:lnTo>
                    <a:pt x="2467572" y="9105"/>
                  </a:lnTo>
                  <a:close/>
                </a:path>
                <a:path w="4549775" h="24764">
                  <a:moveTo>
                    <a:pt x="2490914" y="11899"/>
                  </a:moveTo>
                  <a:lnTo>
                    <a:pt x="2489746" y="10731"/>
                  </a:lnTo>
                  <a:lnTo>
                    <a:pt x="2488349" y="11671"/>
                  </a:lnTo>
                  <a:lnTo>
                    <a:pt x="2487638" y="11899"/>
                  </a:lnTo>
                  <a:lnTo>
                    <a:pt x="2488107" y="12128"/>
                  </a:lnTo>
                  <a:lnTo>
                    <a:pt x="2488577" y="12839"/>
                  </a:lnTo>
                  <a:lnTo>
                    <a:pt x="2489517" y="12839"/>
                  </a:lnTo>
                  <a:lnTo>
                    <a:pt x="2490914" y="11899"/>
                  </a:lnTo>
                  <a:close/>
                </a:path>
                <a:path w="4549775" h="24764">
                  <a:moveTo>
                    <a:pt x="2533154" y="9105"/>
                  </a:moveTo>
                  <a:lnTo>
                    <a:pt x="2532684" y="8394"/>
                  </a:lnTo>
                  <a:lnTo>
                    <a:pt x="2532443" y="7696"/>
                  </a:lnTo>
                  <a:lnTo>
                    <a:pt x="2531986" y="6997"/>
                  </a:lnTo>
                  <a:lnTo>
                    <a:pt x="2531745" y="7467"/>
                  </a:lnTo>
                  <a:lnTo>
                    <a:pt x="2531046" y="7937"/>
                  </a:lnTo>
                  <a:lnTo>
                    <a:pt x="2531046" y="8864"/>
                  </a:lnTo>
                  <a:lnTo>
                    <a:pt x="2531986" y="10261"/>
                  </a:lnTo>
                  <a:lnTo>
                    <a:pt x="2533154" y="9105"/>
                  </a:lnTo>
                  <a:close/>
                </a:path>
                <a:path w="4549775" h="24764">
                  <a:moveTo>
                    <a:pt x="2632799" y="13538"/>
                  </a:moveTo>
                  <a:lnTo>
                    <a:pt x="2630462" y="10731"/>
                  </a:lnTo>
                  <a:lnTo>
                    <a:pt x="2629763" y="11430"/>
                  </a:lnTo>
                  <a:lnTo>
                    <a:pt x="2629065" y="12369"/>
                  </a:lnTo>
                  <a:lnTo>
                    <a:pt x="2627655" y="13995"/>
                  </a:lnTo>
                  <a:lnTo>
                    <a:pt x="2630233" y="13296"/>
                  </a:lnTo>
                  <a:lnTo>
                    <a:pt x="2632799" y="13538"/>
                  </a:lnTo>
                  <a:close/>
                </a:path>
                <a:path w="4549775" h="24764">
                  <a:moveTo>
                    <a:pt x="3031147" y="8394"/>
                  </a:moveTo>
                  <a:lnTo>
                    <a:pt x="3030207" y="6997"/>
                  </a:lnTo>
                  <a:lnTo>
                    <a:pt x="3029039" y="8166"/>
                  </a:lnTo>
                  <a:lnTo>
                    <a:pt x="3029280" y="8864"/>
                  </a:lnTo>
                  <a:lnTo>
                    <a:pt x="3030207" y="10261"/>
                  </a:lnTo>
                  <a:lnTo>
                    <a:pt x="3030448" y="9804"/>
                  </a:lnTo>
                  <a:lnTo>
                    <a:pt x="3031147" y="9334"/>
                  </a:lnTo>
                  <a:lnTo>
                    <a:pt x="3031147" y="8394"/>
                  </a:lnTo>
                  <a:close/>
                </a:path>
                <a:path w="4549775" h="24764">
                  <a:moveTo>
                    <a:pt x="3080855" y="8636"/>
                  </a:moveTo>
                  <a:lnTo>
                    <a:pt x="3080156" y="8394"/>
                  </a:lnTo>
                  <a:lnTo>
                    <a:pt x="3079445" y="7937"/>
                  </a:lnTo>
                  <a:lnTo>
                    <a:pt x="3078746" y="7696"/>
                  </a:lnTo>
                  <a:lnTo>
                    <a:pt x="3078289" y="7467"/>
                  </a:lnTo>
                  <a:lnTo>
                    <a:pt x="3078048" y="8166"/>
                  </a:lnTo>
                  <a:lnTo>
                    <a:pt x="3077578" y="8636"/>
                  </a:lnTo>
                  <a:lnTo>
                    <a:pt x="3078289" y="9105"/>
                  </a:lnTo>
                  <a:lnTo>
                    <a:pt x="3078988" y="9334"/>
                  </a:lnTo>
                  <a:lnTo>
                    <a:pt x="3079686" y="9804"/>
                  </a:lnTo>
                  <a:lnTo>
                    <a:pt x="3080156" y="9334"/>
                  </a:lnTo>
                  <a:lnTo>
                    <a:pt x="3080613" y="9105"/>
                  </a:lnTo>
                  <a:lnTo>
                    <a:pt x="3080855" y="8636"/>
                  </a:lnTo>
                  <a:close/>
                </a:path>
                <a:path w="4549775" h="24764">
                  <a:moveTo>
                    <a:pt x="3267773" y="2095"/>
                  </a:moveTo>
                  <a:lnTo>
                    <a:pt x="3267303" y="1866"/>
                  </a:lnTo>
                  <a:lnTo>
                    <a:pt x="3266846" y="1168"/>
                  </a:lnTo>
                  <a:lnTo>
                    <a:pt x="3265906" y="1168"/>
                  </a:lnTo>
                  <a:lnTo>
                    <a:pt x="3264509" y="2095"/>
                  </a:lnTo>
                  <a:lnTo>
                    <a:pt x="3265678" y="3263"/>
                  </a:lnTo>
                  <a:lnTo>
                    <a:pt x="3266376" y="2794"/>
                  </a:lnTo>
                  <a:lnTo>
                    <a:pt x="3267075" y="2565"/>
                  </a:lnTo>
                  <a:lnTo>
                    <a:pt x="3267773" y="2095"/>
                  </a:lnTo>
                  <a:close/>
                </a:path>
                <a:path w="4549775" h="24764">
                  <a:moveTo>
                    <a:pt x="3424593" y="4432"/>
                  </a:moveTo>
                  <a:lnTo>
                    <a:pt x="3423894" y="4203"/>
                  </a:lnTo>
                  <a:lnTo>
                    <a:pt x="3423424" y="3733"/>
                  </a:lnTo>
                  <a:lnTo>
                    <a:pt x="3422954" y="4432"/>
                  </a:lnTo>
                  <a:lnTo>
                    <a:pt x="3422726" y="5130"/>
                  </a:lnTo>
                  <a:lnTo>
                    <a:pt x="3422256" y="5829"/>
                  </a:lnTo>
                  <a:lnTo>
                    <a:pt x="3423424" y="6997"/>
                  </a:lnTo>
                  <a:lnTo>
                    <a:pt x="3423666" y="6299"/>
                  </a:lnTo>
                  <a:lnTo>
                    <a:pt x="3424123" y="5600"/>
                  </a:lnTo>
                  <a:lnTo>
                    <a:pt x="3424364" y="4902"/>
                  </a:lnTo>
                  <a:lnTo>
                    <a:pt x="3424593" y="4432"/>
                  </a:lnTo>
                  <a:close/>
                </a:path>
                <a:path w="4549775" h="24764">
                  <a:moveTo>
                    <a:pt x="3536137" y="12369"/>
                  </a:moveTo>
                  <a:lnTo>
                    <a:pt x="3535210" y="10972"/>
                  </a:lnTo>
                  <a:lnTo>
                    <a:pt x="3534968" y="10261"/>
                  </a:lnTo>
                  <a:lnTo>
                    <a:pt x="3534740" y="10731"/>
                  </a:lnTo>
                  <a:lnTo>
                    <a:pt x="3534041" y="11201"/>
                  </a:lnTo>
                  <a:lnTo>
                    <a:pt x="3534041" y="12128"/>
                  </a:lnTo>
                  <a:lnTo>
                    <a:pt x="3534968" y="13538"/>
                  </a:lnTo>
                  <a:lnTo>
                    <a:pt x="3536137" y="12369"/>
                  </a:lnTo>
                  <a:close/>
                </a:path>
                <a:path w="4549775" h="24764">
                  <a:moveTo>
                    <a:pt x="3555504" y="5130"/>
                  </a:moveTo>
                  <a:lnTo>
                    <a:pt x="3554577" y="3733"/>
                  </a:lnTo>
                  <a:lnTo>
                    <a:pt x="3554107" y="4203"/>
                  </a:lnTo>
                  <a:lnTo>
                    <a:pt x="3553409" y="4660"/>
                  </a:lnTo>
                  <a:lnTo>
                    <a:pt x="3553650" y="4902"/>
                  </a:lnTo>
                  <a:lnTo>
                    <a:pt x="3553650" y="5600"/>
                  </a:lnTo>
                  <a:lnTo>
                    <a:pt x="3554577" y="6997"/>
                  </a:lnTo>
                  <a:lnTo>
                    <a:pt x="3554806" y="6527"/>
                  </a:lnTo>
                  <a:lnTo>
                    <a:pt x="3555504" y="6070"/>
                  </a:lnTo>
                  <a:lnTo>
                    <a:pt x="3555504" y="5130"/>
                  </a:lnTo>
                  <a:close/>
                </a:path>
                <a:path w="4549775" h="24764">
                  <a:moveTo>
                    <a:pt x="3572548" y="5372"/>
                  </a:moveTo>
                  <a:lnTo>
                    <a:pt x="3571849" y="5130"/>
                  </a:lnTo>
                  <a:lnTo>
                    <a:pt x="3571151" y="4660"/>
                  </a:lnTo>
                  <a:lnTo>
                    <a:pt x="3570452" y="4432"/>
                  </a:lnTo>
                  <a:lnTo>
                    <a:pt x="3569982" y="4203"/>
                  </a:lnTo>
                  <a:lnTo>
                    <a:pt x="3569741" y="4902"/>
                  </a:lnTo>
                  <a:lnTo>
                    <a:pt x="3569284" y="5372"/>
                  </a:lnTo>
                  <a:lnTo>
                    <a:pt x="3569982" y="5829"/>
                  </a:lnTo>
                  <a:lnTo>
                    <a:pt x="3570681" y="6070"/>
                  </a:lnTo>
                  <a:lnTo>
                    <a:pt x="3571379" y="6527"/>
                  </a:lnTo>
                  <a:lnTo>
                    <a:pt x="3571849" y="6070"/>
                  </a:lnTo>
                  <a:lnTo>
                    <a:pt x="3572306" y="5829"/>
                  </a:lnTo>
                  <a:lnTo>
                    <a:pt x="3572548" y="5372"/>
                  </a:lnTo>
                  <a:close/>
                </a:path>
                <a:path w="4549775" h="24764">
                  <a:moveTo>
                    <a:pt x="3575812" y="15163"/>
                  </a:moveTo>
                  <a:lnTo>
                    <a:pt x="3574643" y="13995"/>
                  </a:lnTo>
                  <a:lnTo>
                    <a:pt x="3573246" y="14935"/>
                  </a:lnTo>
                  <a:lnTo>
                    <a:pt x="3572548" y="15163"/>
                  </a:lnTo>
                  <a:lnTo>
                    <a:pt x="3573018" y="15405"/>
                  </a:lnTo>
                  <a:lnTo>
                    <a:pt x="3573475" y="16103"/>
                  </a:lnTo>
                  <a:lnTo>
                    <a:pt x="3574415" y="16103"/>
                  </a:lnTo>
                  <a:lnTo>
                    <a:pt x="3575812" y="15163"/>
                  </a:lnTo>
                  <a:close/>
                </a:path>
                <a:path w="4549775" h="24764">
                  <a:moveTo>
                    <a:pt x="3588410" y="11430"/>
                  </a:moveTo>
                  <a:lnTo>
                    <a:pt x="3588181" y="10972"/>
                  </a:lnTo>
                  <a:lnTo>
                    <a:pt x="3587712" y="10731"/>
                  </a:lnTo>
                  <a:lnTo>
                    <a:pt x="3587242" y="10261"/>
                  </a:lnTo>
                  <a:lnTo>
                    <a:pt x="3587013" y="10972"/>
                  </a:lnTo>
                  <a:lnTo>
                    <a:pt x="3586543" y="11671"/>
                  </a:lnTo>
                  <a:lnTo>
                    <a:pt x="3586315" y="12369"/>
                  </a:lnTo>
                  <a:lnTo>
                    <a:pt x="3586086" y="12839"/>
                  </a:lnTo>
                  <a:lnTo>
                    <a:pt x="3586784" y="13068"/>
                  </a:lnTo>
                  <a:lnTo>
                    <a:pt x="3587242" y="13538"/>
                  </a:lnTo>
                  <a:lnTo>
                    <a:pt x="3587712" y="12839"/>
                  </a:lnTo>
                  <a:lnTo>
                    <a:pt x="3587953" y="12128"/>
                  </a:lnTo>
                  <a:lnTo>
                    <a:pt x="3588410" y="11430"/>
                  </a:lnTo>
                  <a:close/>
                </a:path>
                <a:path w="4549775" h="24764">
                  <a:moveTo>
                    <a:pt x="3903688" y="15163"/>
                  </a:moveTo>
                  <a:lnTo>
                    <a:pt x="3902989" y="14706"/>
                  </a:lnTo>
                  <a:lnTo>
                    <a:pt x="3902291" y="14465"/>
                  </a:lnTo>
                  <a:lnTo>
                    <a:pt x="3901592" y="13995"/>
                  </a:lnTo>
                  <a:lnTo>
                    <a:pt x="3900424" y="15163"/>
                  </a:lnTo>
                  <a:lnTo>
                    <a:pt x="3901122" y="15405"/>
                  </a:lnTo>
                  <a:lnTo>
                    <a:pt x="3901821" y="15862"/>
                  </a:lnTo>
                  <a:lnTo>
                    <a:pt x="3902519" y="16103"/>
                  </a:lnTo>
                  <a:lnTo>
                    <a:pt x="3902989" y="16332"/>
                  </a:lnTo>
                  <a:lnTo>
                    <a:pt x="3903218" y="15633"/>
                  </a:lnTo>
                  <a:lnTo>
                    <a:pt x="3903688" y="15163"/>
                  </a:lnTo>
                  <a:close/>
                </a:path>
                <a:path w="4549775" h="24764">
                  <a:moveTo>
                    <a:pt x="3916286" y="8864"/>
                  </a:moveTo>
                  <a:lnTo>
                    <a:pt x="3915587" y="8166"/>
                  </a:lnTo>
                  <a:lnTo>
                    <a:pt x="3914660" y="7467"/>
                  </a:lnTo>
                  <a:lnTo>
                    <a:pt x="3913263" y="6286"/>
                  </a:lnTo>
                  <a:lnTo>
                    <a:pt x="3913022" y="5372"/>
                  </a:lnTo>
                  <a:lnTo>
                    <a:pt x="3913251" y="2794"/>
                  </a:lnTo>
                  <a:lnTo>
                    <a:pt x="3910457" y="5130"/>
                  </a:lnTo>
                  <a:lnTo>
                    <a:pt x="3911155" y="5829"/>
                  </a:lnTo>
                  <a:lnTo>
                    <a:pt x="3912082" y="6527"/>
                  </a:lnTo>
                  <a:lnTo>
                    <a:pt x="3913467" y="7734"/>
                  </a:lnTo>
                  <a:lnTo>
                    <a:pt x="3913721" y="8636"/>
                  </a:lnTo>
                  <a:lnTo>
                    <a:pt x="3913492" y="11201"/>
                  </a:lnTo>
                  <a:lnTo>
                    <a:pt x="3916286" y="8864"/>
                  </a:lnTo>
                  <a:close/>
                </a:path>
                <a:path w="4549775" h="24764">
                  <a:moveTo>
                    <a:pt x="4281500" y="16802"/>
                  </a:moveTo>
                  <a:lnTo>
                    <a:pt x="4279163" y="13995"/>
                  </a:lnTo>
                  <a:lnTo>
                    <a:pt x="4278465" y="14706"/>
                  </a:lnTo>
                  <a:lnTo>
                    <a:pt x="4277766" y="15633"/>
                  </a:lnTo>
                  <a:lnTo>
                    <a:pt x="4276572" y="17030"/>
                  </a:lnTo>
                  <a:lnTo>
                    <a:pt x="4275671" y="17272"/>
                  </a:lnTo>
                  <a:lnTo>
                    <a:pt x="4273105" y="17030"/>
                  </a:lnTo>
                  <a:lnTo>
                    <a:pt x="4275429" y="19837"/>
                  </a:lnTo>
                  <a:lnTo>
                    <a:pt x="4276128" y="19138"/>
                  </a:lnTo>
                  <a:lnTo>
                    <a:pt x="4276839" y="18199"/>
                  </a:lnTo>
                  <a:lnTo>
                    <a:pt x="4278020" y="16827"/>
                  </a:lnTo>
                  <a:lnTo>
                    <a:pt x="4278935" y="16573"/>
                  </a:lnTo>
                  <a:lnTo>
                    <a:pt x="4281500" y="16802"/>
                  </a:lnTo>
                  <a:close/>
                </a:path>
                <a:path w="4549775" h="24764">
                  <a:moveTo>
                    <a:pt x="4427588" y="1638"/>
                  </a:moveTo>
                  <a:lnTo>
                    <a:pt x="4427118" y="1168"/>
                  </a:lnTo>
                  <a:lnTo>
                    <a:pt x="4426648" y="927"/>
                  </a:lnTo>
                  <a:lnTo>
                    <a:pt x="4426420" y="469"/>
                  </a:lnTo>
                  <a:lnTo>
                    <a:pt x="4426191" y="1168"/>
                  </a:lnTo>
                  <a:lnTo>
                    <a:pt x="4425721" y="1866"/>
                  </a:lnTo>
                  <a:lnTo>
                    <a:pt x="4425480" y="2565"/>
                  </a:lnTo>
                  <a:lnTo>
                    <a:pt x="4425251" y="3035"/>
                  </a:lnTo>
                  <a:lnTo>
                    <a:pt x="4425950" y="3263"/>
                  </a:lnTo>
                  <a:lnTo>
                    <a:pt x="4426420" y="3733"/>
                  </a:lnTo>
                  <a:lnTo>
                    <a:pt x="4426890" y="3035"/>
                  </a:lnTo>
                  <a:lnTo>
                    <a:pt x="4427118" y="2336"/>
                  </a:lnTo>
                  <a:lnTo>
                    <a:pt x="4427588" y="1638"/>
                  </a:lnTo>
                  <a:close/>
                </a:path>
                <a:path w="4549775" h="24764">
                  <a:moveTo>
                    <a:pt x="4548937" y="18897"/>
                  </a:moveTo>
                  <a:lnTo>
                    <a:pt x="4547997" y="17500"/>
                  </a:lnTo>
                  <a:lnTo>
                    <a:pt x="4547768" y="16802"/>
                  </a:lnTo>
                  <a:lnTo>
                    <a:pt x="4547540" y="17272"/>
                  </a:lnTo>
                  <a:lnTo>
                    <a:pt x="4546828" y="17729"/>
                  </a:lnTo>
                  <a:lnTo>
                    <a:pt x="4546828" y="18669"/>
                  </a:lnTo>
                  <a:lnTo>
                    <a:pt x="4547768" y="20066"/>
                  </a:lnTo>
                  <a:lnTo>
                    <a:pt x="4548937" y="18897"/>
                  </a:lnTo>
                  <a:close/>
                </a:path>
                <a:path w="4549775" h="24764">
                  <a:moveTo>
                    <a:pt x="4549406" y="11899"/>
                  </a:moveTo>
                  <a:lnTo>
                    <a:pt x="4548695" y="11671"/>
                  </a:lnTo>
                  <a:lnTo>
                    <a:pt x="4547997" y="11201"/>
                  </a:lnTo>
                  <a:lnTo>
                    <a:pt x="4547298" y="10972"/>
                  </a:lnTo>
                  <a:lnTo>
                    <a:pt x="4546828" y="10731"/>
                  </a:lnTo>
                  <a:lnTo>
                    <a:pt x="4546600" y="11430"/>
                  </a:lnTo>
                  <a:lnTo>
                    <a:pt x="4546130" y="11899"/>
                  </a:lnTo>
                  <a:lnTo>
                    <a:pt x="4546828" y="12369"/>
                  </a:lnTo>
                  <a:lnTo>
                    <a:pt x="4547540" y="12598"/>
                  </a:lnTo>
                  <a:lnTo>
                    <a:pt x="4548238" y="13068"/>
                  </a:lnTo>
                  <a:lnTo>
                    <a:pt x="4548467" y="12598"/>
                  </a:lnTo>
                  <a:lnTo>
                    <a:pt x="4548937" y="12369"/>
                  </a:lnTo>
                  <a:lnTo>
                    <a:pt x="4549406" y="1189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50" name="object 150"/>
            <p:cNvSpPr/>
            <p:nvPr/>
          </p:nvSpPr>
          <p:spPr>
            <a:xfrm>
              <a:off x="1105319" y="4073181"/>
              <a:ext cx="4589145" cy="24130"/>
            </a:xfrm>
            <a:custGeom>
              <a:avLst/>
              <a:gdLst/>
              <a:ahLst/>
              <a:cxnLst/>
              <a:rect l="l" t="t" r="r" b="b"/>
              <a:pathLst>
                <a:path w="4589145" h="24129">
                  <a:moveTo>
                    <a:pt x="3263" y="21475"/>
                  </a:moveTo>
                  <a:lnTo>
                    <a:pt x="2565" y="21234"/>
                  </a:lnTo>
                  <a:lnTo>
                    <a:pt x="1866" y="20777"/>
                  </a:lnTo>
                  <a:lnTo>
                    <a:pt x="1168" y="20535"/>
                  </a:lnTo>
                  <a:lnTo>
                    <a:pt x="698" y="20307"/>
                  </a:lnTo>
                  <a:lnTo>
                    <a:pt x="469" y="21005"/>
                  </a:lnTo>
                  <a:lnTo>
                    <a:pt x="0" y="21475"/>
                  </a:lnTo>
                  <a:lnTo>
                    <a:pt x="698" y="21932"/>
                  </a:lnTo>
                  <a:lnTo>
                    <a:pt x="1397" y="22174"/>
                  </a:lnTo>
                  <a:lnTo>
                    <a:pt x="2108" y="22644"/>
                  </a:lnTo>
                  <a:lnTo>
                    <a:pt x="2565" y="22174"/>
                  </a:lnTo>
                  <a:lnTo>
                    <a:pt x="2806" y="21704"/>
                  </a:lnTo>
                  <a:lnTo>
                    <a:pt x="3263" y="21475"/>
                  </a:lnTo>
                  <a:close/>
                </a:path>
                <a:path w="4589145" h="24129">
                  <a:moveTo>
                    <a:pt x="107581" y="7239"/>
                  </a:moveTo>
                  <a:lnTo>
                    <a:pt x="106883" y="6997"/>
                  </a:lnTo>
                  <a:lnTo>
                    <a:pt x="106413" y="6540"/>
                  </a:lnTo>
                  <a:lnTo>
                    <a:pt x="105943" y="7239"/>
                  </a:lnTo>
                  <a:lnTo>
                    <a:pt x="105714" y="7937"/>
                  </a:lnTo>
                  <a:lnTo>
                    <a:pt x="105244" y="8636"/>
                  </a:lnTo>
                  <a:lnTo>
                    <a:pt x="106413" y="9804"/>
                  </a:lnTo>
                  <a:lnTo>
                    <a:pt x="106654" y="9105"/>
                  </a:lnTo>
                  <a:lnTo>
                    <a:pt x="107111" y="8407"/>
                  </a:lnTo>
                  <a:lnTo>
                    <a:pt x="107353" y="7708"/>
                  </a:lnTo>
                  <a:lnTo>
                    <a:pt x="107581" y="7239"/>
                  </a:lnTo>
                  <a:close/>
                </a:path>
                <a:path w="4589145" h="24129">
                  <a:moveTo>
                    <a:pt x="163360" y="10972"/>
                  </a:moveTo>
                  <a:lnTo>
                    <a:pt x="162890" y="10731"/>
                  </a:lnTo>
                  <a:lnTo>
                    <a:pt x="162661" y="10274"/>
                  </a:lnTo>
                  <a:lnTo>
                    <a:pt x="162191" y="9804"/>
                  </a:lnTo>
                  <a:lnTo>
                    <a:pt x="161950" y="10502"/>
                  </a:lnTo>
                  <a:lnTo>
                    <a:pt x="161493" y="11201"/>
                  </a:lnTo>
                  <a:lnTo>
                    <a:pt x="161251" y="11899"/>
                  </a:lnTo>
                  <a:lnTo>
                    <a:pt x="161023" y="12369"/>
                  </a:lnTo>
                  <a:lnTo>
                    <a:pt x="161721" y="12598"/>
                  </a:lnTo>
                  <a:lnTo>
                    <a:pt x="162191" y="13068"/>
                  </a:lnTo>
                  <a:lnTo>
                    <a:pt x="162661" y="12369"/>
                  </a:lnTo>
                  <a:lnTo>
                    <a:pt x="162890" y="11671"/>
                  </a:lnTo>
                  <a:lnTo>
                    <a:pt x="163360" y="10972"/>
                  </a:lnTo>
                  <a:close/>
                </a:path>
                <a:path w="4589145" h="24129">
                  <a:moveTo>
                    <a:pt x="294970" y="21475"/>
                  </a:moveTo>
                  <a:lnTo>
                    <a:pt x="294500" y="21234"/>
                  </a:lnTo>
                  <a:lnTo>
                    <a:pt x="294043" y="20535"/>
                  </a:lnTo>
                  <a:lnTo>
                    <a:pt x="293103" y="20535"/>
                  </a:lnTo>
                  <a:lnTo>
                    <a:pt x="291706" y="21475"/>
                  </a:lnTo>
                  <a:lnTo>
                    <a:pt x="292874" y="22644"/>
                  </a:lnTo>
                  <a:lnTo>
                    <a:pt x="294271" y="21704"/>
                  </a:lnTo>
                  <a:lnTo>
                    <a:pt x="294970" y="21475"/>
                  </a:lnTo>
                  <a:close/>
                </a:path>
                <a:path w="4589145" h="24129">
                  <a:moveTo>
                    <a:pt x="386219" y="4432"/>
                  </a:moveTo>
                  <a:lnTo>
                    <a:pt x="385749" y="4203"/>
                  </a:lnTo>
                  <a:lnTo>
                    <a:pt x="385521" y="3733"/>
                  </a:lnTo>
                  <a:lnTo>
                    <a:pt x="385051" y="3263"/>
                  </a:lnTo>
                  <a:lnTo>
                    <a:pt x="384822" y="3975"/>
                  </a:lnTo>
                  <a:lnTo>
                    <a:pt x="384352" y="4673"/>
                  </a:lnTo>
                  <a:lnTo>
                    <a:pt x="384111" y="5372"/>
                  </a:lnTo>
                  <a:lnTo>
                    <a:pt x="383882" y="5842"/>
                  </a:lnTo>
                  <a:lnTo>
                    <a:pt x="384581" y="6070"/>
                  </a:lnTo>
                  <a:lnTo>
                    <a:pt x="385051" y="6540"/>
                  </a:lnTo>
                  <a:lnTo>
                    <a:pt x="385521" y="5842"/>
                  </a:lnTo>
                  <a:lnTo>
                    <a:pt x="385749" y="5130"/>
                  </a:lnTo>
                  <a:lnTo>
                    <a:pt x="386219" y="4432"/>
                  </a:lnTo>
                  <a:close/>
                </a:path>
                <a:path w="4589145" h="24129">
                  <a:moveTo>
                    <a:pt x="402551" y="10731"/>
                  </a:moveTo>
                  <a:lnTo>
                    <a:pt x="401853" y="10502"/>
                  </a:lnTo>
                  <a:lnTo>
                    <a:pt x="401383" y="10033"/>
                  </a:lnTo>
                  <a:lnTo>
                    <a:pt x="400913" y="10731"/>
                  </a:lnTo>
                  <a:lnTo>
                    <a:pt x="400685" y="11442"/>
                  </a:lnTo>
                  <a:lnTo>
                    <a:pt x="400215" y="12141"/>
                  </a:lnTo>
                  <a:lnTo>
                    <a:pt x="400685" y="12369"/>
                  </a:lnTo>
                  <a:lnTo>
                    <a:pt x="401154" y="12839"/>
                  </a:lnTo>
                  <a:lnTo>
                    <a:pt x="401383" y="13309"/>
                  </a:lnTo>
                  <a:lnTo>
                    <a:pt x="401624" y="12598"/>
                  </a:lnTo>
                  <a:lnTo>
                    <a:pt x="402082" y="11899"/>
                  </a:lnTo>
                  <a:lnTo>
                    <a:pt x="402323" y="11201"/>
                  </a:lnTo>
                  <a:lnTo>
                    <a:pt x="402551" y="10731"/>
                  </a:lnTo>
                  <a:close/>
                </a:path>
                <a:path w="4589145" h="24129">
                  <a:moveTo>
                    <a:pt x="409549" y="14935"/>
                  </a:moveTo>
                  <a:lnTo>
                    <a:pt x="408851" y="14706"/>
                  </a:lnTo>
                  <a:lnTo>
                    <a:pt x="408152" y="14236"/>
                  </a:lnTo>
                  <a:lnTo>
                    <a:pt x="407454" y="14008"/>
                  </a:lnTo>
                  <a:lnTo>
                    <a:pt x="406984" y="13766"/>
                  </a:lnTo>
                  <a:lnTo>
                    <a:pt x="406755" y="14465"/>
                  </a:lnTo>
                  <a:lnTo>
                    <a:pt x="406285" y="14935"/>
                  </a:lnTo>
                  <a:lnTo>
                    <a:pt x="406984" y="15405"/>
                  </a:lnTo>
                  <a:lnTo>
                    <a:pt x="407682" y="15633"/>
                  </a:lnTo>
                  <a:lnTo>
                    <a:pt x="408381" y="16103"/>
                  </a:lnTo>
                  <a:lnTo>
                    <a:pt x="409549" y="14935"/>
                  </a:lnTo>
                  <a:close/>
                </a:path>
                <a:path w="4589145" h="24129">
                  <a:moveTo>
                    <a:pt x="422389" y="15176"/>
                  </a:moveTo>
                  <a:lnTo>
                    <a:pt x="421690" y="14465"/>
                  </a:lnTo>
                  <a:lnTo>
                    <a:pt x="420751" y="13766"/>
                  </a:lnTo>
                  <a:lnTo>
                    <a:pt x="419404" y="12623"/>
                  </a:lnTo>
                  <a:lnTo>
                    <a:pt x="419125" y="11671"/>
                  </a:lnTo>
                  <a:lnTo>
                    <a:pt x="419354" y="9105"/>
                  </a:lnTo>
                  <a:lnTo>
                    <a:pt x="416560" y="11201"/>
                  </a:lnTo>
                  <a:lnTo>
                    <a:pt x="417258" y="11899"/>
                  </a:lnTo>
                  <a:lnTo>
                    <a:pt x="418185" y="12598"/>
                  </a:lnTo>
                  <a:lnTo>
                    <a:pt x="419493" y="13728"/>
                  </a:lnTo>
                  <a:lnTo>
                    <a:pt x="419823" y="14935"/>
                  </a:lnTo>
                  <a:lnTo>
                    <a:pt x="419582" y="17272"/>
                  </a:lnTo>
                  <a:lnTo>
                    <a:pt x="422389" y="15176"/>
                  </a:lnTo>
                  <a:close/>
                </a:path>
                <a:path w="4589145" h="24129">
                  <a:moveTo>
                    <a:pt x="423557" y="3035"/>
                  </a:moveTo>
                  <a:lnTo>
                    <a:pt x="421220" y="3733"/>
                  </a:lnTo>
                  <a:lnTo>
                    <a:pt x="418655" y="3505"/>
                  </a:lnTo>
                  <a:lnTo>
                    <a:pt x="420751" y="6299"/>
                  </a:lnTo>
                  <a:lnTo>
                    <a:pt x="421449" y="5600"/>
                  </a:lnTo>
                  <a:lnTo>
                    <a:pt x="422160" y="4673"/>
                  </a:lnTo>
                  <a:lnTo>
                    <a:pt x="423557" y="3035"/>
                  </a:lnTo>
                  <a:close/>
                </a:path>
                <a:path w="4589145" h="24129">
                  <a:moveTo>
                    <a:pt x="530428" y="10731"/>
                  </a:moveTo>
                  <a:lnTo>
                    <a:pt x="529729" y="10502"/>
                  </a:lnTo>
                  <a:lnTo>
                    <a:pt x="529272" y="10033"/>
                  </a:lnTo>
                  <a:lnTo>
                    <a:pt x="528802" y="10731"/>
                  </a:lnTo>
                  <a:lnTo>
                    <a:pt x="528574" y="11442"/>
                  </a:lnTo>
                  <a:lnTo>
                    <a:pt x="528104" y="12141"/>
                  </a:lnTo>
                  <a:lnTo>
                    <a:pt x="528574" y="12369"/>
                  </a:lnTo>
                  <a:lnTo>
                    <a:pt x="528802" y="12839"/>
                  </a:lnTo>
                  <a:lnTo>
                    <a:pt x="529272" y="13309"/>
                  </a:lnTo>
                  <a:lnTo>
                    <a:pt x="529501" y="12598"/>
                  </a:lnTo>
                  <a:lnTo>
                    <a:pt x="529971" y="11899"/>
                  </a:lnTo>
                  <a:lnTo>
                    <a:pt x="530199" y="11201"/>
                  </a:lnTo>
                  <a:lnTo>
                    <a:pt x="530428" y="10731"/>
                  </a:lnTo>
                  <a:close/>
                </a:path>
                <a:path w="4589145" h="24129">
                  <a:moveTo>
                    <a:pt x="560070" y="21704"/>
                  </a:moveTo>
                  <a:lnTo>
                    <a:pt x="559371" y="21005"/>
                  </a:lnTo>
                  <a:lnTo>
                    <a:pt x="558444" y="20307"/>
                  </a:lnTo>
                  <a:lnTo>
                    <a:pt x="557047" y="19126"/>
                  </a:lnTo>
                  <a:lnTo>
                    <a:pt x="556806" y="18199"/>
                  </a:lnTo>
                  <a:lnTo>
                    <a:pt x="557034" y="15633"/>
                  </a:lnTo>
                  <a:lnTo>
                    <a:pt x="554240" y="17970"/>
                  </a:lnTo>
                  <a:lnTo>
                    <a:pt x="554939" y="18669"/>
                  </a:lnTo>
                  <a:lnTo>
                    <a:pt x="555866" y="19367"/>
                  </a:lnTo>
                  <a:lnTo>
                    <a:pt x="557250" y="20574"/>
                  </a:lnTo>
                  <a:lnTo>
                    <a:pt x="557504" y="21475"/>
                  </a:lnTo>
                  <a:lnTo>
                    <a:pt x="557276" y="23799"/>
                  </a:lnTo>
                  <a:lnTo>
                    <a:pt x="560070" y="21704"/>
                  </a:lnTo>
                  <a:close/>
                </a:path>
                <a:path w="4589145" h="24129">
                  <a:moveTo>
                    <a:pt x="577113" y="7467"/>
                  </a:moveTo>
                  <a:lnTo>
                    <a:pt x="576402" y="4902"/>
                  </a:lnTo>
                  <a:lnTo>
                    <a:pt x="576643" y="2565"/>
                  </a:lnTo>
                  <a:lnTo>
                    <a:pt x="573836" y="4673"/>
                  </a:lnTo>
                  <a:lnTo>
                    <a:pt x="574535" y="5372"/>
                  </a:lnTo>
                  <a:lnTo>
                    <a:pt x="575475" y="6070"/>
                  </a:lnTo>
                  <a:lnTo>
                    <a:pt x="577113" y="7467"/>
                  </a:lnTo>
                  <a:close/>
                </a:path>
                <a:path w="4589145" h="24129">
                  <a:moveTo>
                    <a:pt x="612114" y="11201"/>
                  </a:moveTo>
                  <a:lnTo>
                    <a:pt x="611174" y="9804"/>
                  </a:lnTo>
                  <a:lnTo>
                    <a:pt x="610946" y="10274"/>
                  </a:lnTo>
                  <a:lnTo>
                    <a:pt x="610006" y="10731"/>
                  </a:lnTo>
                  <a:lnTo>
                    <a:pt x="610247" y="10972"/>
                  </a:lnTo>
                  <a:lnTo>
                    <a:pt x="610247" y="11671"/>
                  </a:lnTo>
                  <a:lnTo>
                    <a:pt x="611174" y="13068"/>
                  </a:lnTo>
                  <a:lnTo>
                    <a:pt x="611416" y="12598"/>
                  </a:lnTo>
                  <a:lnTo>
                    <a:pt x="612114" y="12141"/>
                  </a:lnTo>
                  <a:lnTo>
                    <a:pt x="612114" y="11201"/>
                  </a:lnTo>
                  <a:close/>
                </a:path>
                <a:path w="4589145" h="24129">
                  <a:moveTo>
                    <a:pt x="655053" y="7239"/>
                  </a:moveTo>
                  <a:lnTo>
                    <a:pt x="654354" y="6997"/>
                  </a:lnTo>
                  <a:lnTo>
                    <a:pt x="653884" y="6540"/>
                  </a:lnTo>
                  <a:lnTo>
                    <a:pt x="653415" y="7239"/>
                  </a:lnTo>
                  <a:lnTo>
                    <a:pt x="653186" y="7937"/>
                  </a:lnTo>
                  <a:lnTo>
                    <a:pt x="652716" y="8636"/>
                  </a:lnTo>
                  <a:lnTo>
                    <a:pt x="653186" y="9105"/>
                  </a:lnTo>
                  <a:lnTo>
                    <a:pt x="653415" y="9575"/>
                  </a:lnTo>
                  <a:lnTo>
                    <a:pt x="653884" y="9804"/>
                  </a:lnTo>
                  <a:lnTo>
                    <a:pt x="654113" y="9105"/>
                  </a:lnTo>
                  <a:lnTo>
                    <a:pt x="654583" y="8407"/>
                  </a:lnTo>
                  <a:lnTo>
                    <a:pt x="654812" y="7708"/>
                  </a:lnTo>
                  <a:lnTo>
                    <a:pt x="655053" y="7239"/>
                  </a:lnTo>
                  <a:close/>
                </a:path>
                <a:path w="4589145" h="24129">
                  <a:moveTo>
                    <a:pt x="675589" y="24041"/>
                  </a:moveTo>
                  <a:lnTo>
                    <a:pt x="674649" y="21475"/>
                  </a:lnTo>
                  <a:lnTo>
                    <a:pt x="674890" y="18910"/>
                  </a:lnTo>
                  <a:lnTo>
                    <a:pt x="672325" y="21234"/>
                  </a:lnTo>
                  <a:lnTo>
                    <a:pt x="673023" y="21932"/>
                  </a:lnTo>
                  <a:lnTo>
                    <a:pt x="673950" y="22644"/>
                  </a:lnTo>
                  <a:lnTo>
                    <a:pt x="675589" y="24041"/>
                  </a:lnTo>
                  <a:close/>
                </a:path>
                <a:path w="4589145" h="24129">
                  <a:moveTo>
                    <a:pt x="736727" y="4673"/>
                  </a:moveTo>
                  <a:lnTo>
                    <a:pt x="735787" y="3263"/>
                  </a:lnTo>
                  <a:lnTo>
                    <a:pt x="735330" y="3733"/>
                  </a:lnTo>
                  <a:lnTo>
                    <a:pt x="734631" y="4203"/>
                  </a:lnTo>
                  <a:lnTo>
                    <a:pt x="734860" y="4432"/>
                  </a:lnTo>
                  <a:lnTo>
                    <a:pt x="734860" y="5130"/>
                  </a:lnTo>
                  <a:lnTo>
                    <a:pt x="735787" y="6540"/>
                  </a:lnTo>
                  <a:lnTo>
                    <a:pt x="736028" y="6070"/>
                  </a:lnTo>
                  <a:lnTo>
                    <a:pt x="736727" y="5600"/>
                  </a:lnTo>
                  <a:lnTo>
                    <a:pt x="736727" y="4673"/>
                  </a:lnTo>
                  <a:close/>
                </a:path>
                <a:path w="4589145" h="24129">
                  <a:moveTo>
                    <a:pt x="736955" y="15176"/>
                  </a:moveTo>
                  <a:lnTo>
                    <a:pt x="736257" y="14465"/>
                  </a:lnTo>
                  <a:lnTo>
                    <a:pt x="735330" y="13766"/>
                  </a:lnTo>
                  <a:lnTo>
                    <a:pt x="733691" y="12369"/>
                  </a:lnTo>
                  <a:lnTo>
                    <a:pt x="734390" y="14935"/>
                  </a:lnTo>
                  <a:lnTo>
                    <a:pt x="734161" y="17272"/>
                  </a:lnTo>
                  <a:lnTo>
                    <a:pt x="736955" y="15176"/>
                  </a:lnTo>
                  <a:close/>
                </a:path>
                <a:path w="4589145" h="24129">
                  <a:moveTo>
                    <a:pt x="888174" y="21475"/>
                  </a:moveTo>
                  <a:lnTo>
                    <a:pt x="887717" y="21005"/>
                  </a:lnTo>
                  <a:lnTo>
                    <a:pt x="887247" y="20307"/>
                  </a:lnTo>
                  <a:lnTo>
                    <a:pt x="887018" y="20535"/>
                  </a:lnTo>
                  <a:lnTo>
                    <a:pt x="886307" y="20535"/>
                  </a:lnTo>
                  <a:lnTo>
                    <a:pt x="884910" y="21475"/>
                  </a:lnTo>
                  <a:lnTo>
                    <a:pt x="885380" y="21704"/>
                  </a:lnTo>
                  <a:lnTo>
                    <a:pt x="885850" y="22402"/>
                  </a:lnTo>
                  <a:lnTo>
                    <a:pt x="886777" y="22402"/>
                  </a:lnTo>
                  <a:lnTo>
                    <a:pt x="888174" y="21475"/>
                  </a:lnTo>
                  <a:close/>
                </a:path>
                <a:path w="4589145" h="24129">
                  <a:moveTo>
                    <a:pt x="918514" y="3035"/>
                  </a:moveTo>
                  <a:lnTo>
                    <a:pt x="915949" y="3733"/>
                  </a:lnTo>
                  <a:lnTo>
                    <a:pt x="913384" y="3505"/>
                  </a:lnTo>
                  <a:lnTo>
                    <a:pt x="915720" y="6299"/>
                  </a:lnTo>
                  <a:lnTo>
                    <a:pt x="916419" y="5600"/>
                  </a:lnTo>
                  <a:lnTo>
                    <a:pt x="917117" y="4673"/>
                  </a:lnTo>
                  <a:lnTo>
                    <a:pt x="918514" y="3035"/>
                  </a:lnTo>
                  <a:close/>
                </a:path>
                <a:path w="4589145" h="24129">
                  <a:moveTo>
                    <a:pt x="1041730" y="21005"/>
                  </a:moveTo>
                  <a:lnTo>
                    <a:pt x="1041260" y="20535"/>
                  </a:lnTo>
                  <a:lnTo>
                    <a:pt x="1041031" y="20066"/>
                  </a:lnTo>
                  <a:lnTo>
                    <a:pt x="1040561" y="19837"/>
                  </a:lnTo>
                  <a:lnTo>
                    <a:pt x="1040333" y="20535"/>
                  </a:lnTo>
                  <a:lnTo>
                    <a:pt x="1039863" y="21234"/>
                  </a:lnTo>
                  <a:lnTo>
                    <a:pt x="1039634" y="21932"/>
                  </a:lnTo>
                  <a:lnTo>
                    <a:pt x="1039393" y="22402"/>
                  </a:lnTo>
                  <a:lnTo>
                    <a:pt x="1040091" y="22644"/>
                  </a:lnTo>
                  <a:lnTo>
                    <a:pt x="1040561" y="23101"/>
                  </a:lnTo>
                  <a:lnTo>
                    <a:pt x="1041031" y="22402"/>
                  </a:lnTo>
                  <a:lnTo>
                    <a:pt x="1041260" y="21704"/>
                  </a:lnTo>
                  <a:lnTo>
                    <a:pt x="1041730" y="21005"/>
                  </a:lnTo>
                  <a:close/>
                </a:path>
                <a:path w="4589145" h="24129">
                  <a:moveTo>
                    <a:pt x="1051534" y="12141"/>
                  </a:moveTo>
                  <a:lnTo>
                    <a:pt x="1051064" y="11442"/>
                  </a:lnTo>
                  <a:lnTo>
                    <a:pt x="1050836" y="10731"/>
                  </a:lnTo>
                  <a:lnTo>
                    <a:pt x="1050366" y="10033"/>
                  </a:lnTo>
                  <a:lnTo>
                    <a:pt x="1050137" y="10502"/>
                  </a:lnTo>
                  <a:lnTo>
                    <a:pt x="1049439" y="10972"/>
                  </a:lnTo>
                  <a:lnTo>
                    <a:pt x="1049439" y="11899"/>
                  </a:lnTo>
                  <a:lnTo>
                    <a:pt x="1050366" y="13309"/>
                  </a:lnTo>
                  <a:lnTo>
                    <a:pt x="1051534" y="12141"/>
                  </a:lnTo>
                  <a:close/>
                </a:path>
                <a:path w="4589145" h="24129">
                  <a:moveTo>
                    <a:pt x="1090968" y="5372"/>
                  </a:moveTo>
                  <a:lnTo>
                    <a:pt x="1090498" y="4902"/>
                  </a:lnTo>
                  <a:lnTo>
                    <a:pt x="1090041" y="3975"/>
                  </a:lnTo>
                  <a:lnTo>
                    <a:pt x="1089799" y="3263"/>
                  </a:lnTo>
                  <a:lnTo>
                    <a:pt x="1089571" y="3733"/>
                  </a:lnTo>
                  <a:lnTo>
                    <a:pt x="1088872" y="4203"/>
                  </a:lnTo>
                  <a:lnTo>
                    <a:pt x="1088872" y="5130"/>
                  </a:lnTo>
                  <a:lnTo>
                    <a:pt x="1089799" y="6540"/>
                  </a:lnTo>
                  <a:lnTo>
                    <a:pt x="1090968" y="5372"/>
                  </a:lnTo>
                  <a:close/>
                </a:path>
                <a:path w="4589145" h="24129">
                  <a:moveTo>
                    <a:pt x="1104506" y="21475"/>
                  </a:moveTo>
                  <a:lnTo>
                    <a:pt x="1103807" y="21234"/>
                  </a:lnTo>
                  <a:lnTo>
                    <a:pt x="1103109" y="20777"/>
                  </a:lnTo>
                  <a:lnTo>
                    <a:pt x="1102410" y="20535"/>
                  </a:lnTo>
                  <a:lnTo>
                    <a:pt x="1101940" y="20307"/>
                  </a:lnTo>
                  <a:lnTo>
                    <a:pt x="1101699" y="21005"/>
                  </a:lnTo>
                  <a:lnTo>
                    <a:pt x="1101242" y="21475"/>
                  </a:lnTo>
                  <a:lnTo>
                    <a:pt x="1101940" y="21932"/>
                  </a:lnTo>
                  <a:lnTo>
                    <a:pt x="1102639" y="22174"/>
                  </a:lnTo>
                  <a:lnTo>
                    <a:pt x="1103337" y="22644"/>
                  </a:lnTo>
                  <a:lnTo>
                    <a:pt x="1103807" y="22174"/>
                  </a:lnTo>
                  <a:lnTo>
                    <a:pt x="1104036" y="21704"/>
                  </a:lnTo>
                  <a:lnTo>
                    <a:pt x="1104506" y="21475"/>
                  </a:lnTo>
                  <a:close/>
                </a:path>
                <a:path w="4589145" h="24129">
                  <a:moveTo>
                    <a:pt x="1209281" y="14935"/>
                  </a:moveTo>
                  <a:lnTo>
                    <a:pt x="1208824" y="14706"/>
                  </a:lnTo>
                  <a:lnTo>
                    <a:pt x="1208354" y="14008"/>
                  </a:lnTo>
                  <a:lnTo>
                    <a:pt x="1207414" y="14008"/>
                  </a:lnTo>
                  <a:lnTo>
                    <a:pt x="1206017" y="14935"/>
                  </a:lnTo>
                  <a:lnTo>
                    <a:pt x="1207185" y="16103"/>
                  </a:lnTo>
                  <a:lnTo>
                    <a:pt x="1208582" y="15176"/>
                  </a:lnTo>
                  <a:lnTo>
                    <a:pt x="1209281" y="14935"/>
                  </a:lnTo>
                  <a:close/>
                </a:path>
                <a:path w="4589145" h="24129">
                  <a:moveTo>
                    <a:pt x="1251292" y="21234"/>
                  </a:moveTo>
                  <a:lnTo>
                    <a:pt x="1250353" y="19837"/>
                  </a:lnTo>
                  <a:lnTo>
                    <a:pt x="1249895" y="20066"/>
                  </a:lnTo>
                  <a:lnTo>
                    <a:pt x="1249184" y="20535"/>
                  </a:lnTo>
                  <a:lnTo>
                    <a:pt x="1249426" y="21005"/>
                  </a:lnTo>
                  <a:lnTo>
                    <a:pt x="1249426" y="21704"/>
                  </a:lnTo>
                  <a:lnTo>
                    <a:pt x="1250353" y="23101"/>
                  </a:lnTo>
                  <a:lnTo>
                    <a:pt x="1250594" y="22644"/>
                  </a:lnTo>
                  <a:lnTo>
                    <a:pt x="1251292" y="22174"/>
                  </a:lnTo>
                  <a:lnTo>
                    <a:pt x="1251292" y="21234"/>
                  </a:lnTo>
                  <a:close/>
                </a:path>
                <a:path w="4589145" h="24129">
                  <a:moveTo>
                    <a:pt x="1284655" y="4902"/>
                  </a:moveTo>
                  <a:lnTo>
                    <a:pt x="1284427" y="4673"/>
                  </a:lnTo>
                  <a:lnTo>
                    <a:pt x="1283957" y="3975"/>
                  </a:lnTo>
                  <a:lnTo>
                    <a:pt x="1282788" y="3975"/>
                  </a:lnTo>
                  <a:lnTo>
                    <a:pt x="1281391" y="4902"/>
                  </a:lnTo>
                  <a:lnTo>
                    <a:pt x="1281861" y="5130"/>
                  </a:lnTo>
                  <a:lnTo>
                    <a:pt x="1282331" y="5842"/>
                  </a:lnTo>
                  <a:lnTo>
                    <a:pt x="1283258" y="5842"/>
                  </a:lnTo>
                  <a:lnTo>
                    <a:pt x="1284655" y="4902"/>
                  </a:lnTo>
                  <a:close/>
                </a:path>
                <a:path w="4589145" h="24129">
                  <a:moveTo>
                    <a:pt x="1343698" y="18199"/>
                  </a:moveTo>
                  <a:lnTo>
                    <a:pt x="1342999" y="17970"/>
                  </a:lnTo>
                  <a:lnTo>
                    <a:pt x="1342301" y="17500"/>
                  </a:lnTo>
                  <a:lnTo>
                    <a:pt x="1341602" y="17272"/>
                  </a:lnTo>
                  <a:lnTo>
                    <a:pt x="1341132" y="17043"/>
                  </a:lnTo>
                  <a:lnTo>
                    <a:pt x="1340904" y="17741"/>
                  </a:lnTo>
                  <a:lnTo>
                    <a:pt x="1340434" y="18199"/>
                  </a:lnTo>
                  <a:lnTo>
                    <a:pt x="1341132" y="18669"/>
                  </a:lnTo>
                  <a:lnTo>
                    <a:pt x="1341831" y="18910"/>
                  </a:lnTo>
                  <a:lnTo>
                    <a:pt x="1342529" y="19367"/>
                  </a:lnTo>
                  <a:lnTo>
                    <a:pt x="1343698" y="18199"/>
                  </a:lnTo>
                  <a:close/>
                </a:path>
                <a:path w="4589145" h="24129">
                  <a:moveTo>
                    <a:pt x="1408811" y="2108"/>
                  </a:moveTo>
                  <a:lnTo>
                    <a:pt x="1408341" y="1397"/>
                  </a:lnTo>
                  <a:lnTo>
                    <a:pt x="1408112" y="698"/>
                  </a:lnTo>
                  <a:lnTo>
                    <a:pt x="1407642" y="0"/>
                  </a:lnTo>
                  <a:lnTo>
                    <a:pt x="1407414" y="469"/>
                  </a:lnTo>
                  <a:lnTo>
                    <a:pt x="1406715" y="939"/>
                  </a:lnTo>
                  <a:lnTo>
                    <a:pt x="1406715" y="1866"/>
                  </a:lnTo>
                  <a:lnTo>
                    <a:pt x="1407642" y="3263"/>
                  </a:lnTo>
                  <a:lnTo>
                    <a:pt x="1408811" y="2108"/>
                  </a:lnTo>
                  <a:close/>
                </a:path>
                <a:path w="4589145" h="24129">
                  <a:moveTo>
                    <a:pt x="1415808" y="14935"/>
                  </a:moveTo>
                  <a:lnTo>
                    <a:pt x="1415351" y="14706"/>
                  </a:lnTo>
                  <a:lnTo>
                    <a:pt x="1414881" y="14008"/>
                  </a:lnTo>
                  <a:lnTo>
                    <a:pt x="1413941" y="14008"/>
                  </a:lnTo>
                  <a:lnTo>
                    <a:pt x="1412544" y="14935"/>
                  </a:lnTo>
                  <a:lnTo>
                    <a:pt x="1413713" y="16103"/>
                  </a:lnTo>
                  <a:lnTo>
                    <a:pt x="1415110" y="15176"/>
                  </a:lnTo>
                  <a:lnTo>
                    <a:pt x="1415808" y="14935"/>
                  </a:lnTo>
                  <a:close/>
                </a:path>
                <a:path w="4589145" h="24129">
                  <a:moveTo>
                    <a:pt x="1428178" y="4673"/>
                  </a:moveTo>
                  <a:lnTo>
                    <a:pt x="1427251" y="3263"/>
                  </a:lnTo>
                  <a:lnTo>
                    <a:pt x="1427010" y="3733"/>
                  </a:lnTo>
                  <a:lnTo>
                    <a:pt x="1426311" y="4203"/>
                  </a:lnTo>
                  <a:lnTo>
                    <a:pt x="1426311" y="5130"/>
                  </a:lnTo>
                  <a:lnTo>
                    <a:pt x="1427251" y="6540"/>
                  </a:lnTo>
                  <a:lnTo>
                    <a:pt x="1427480" y="6070"/>
                  </a:lnTo>
                  <a:lnTo>
                    <a:pt x="1428178" y="5600"/>
                  </a:lnTo>
                  <a:lnTo>
                    <a:pt x="1428178" y="4673"/>
                  </a:lnTo>
                  <a:close/>
                </a:path>
                <a:path w="4589145" h="24129">
                  <a:moveTo>
                    <a:pt x="1438681" y="18199"/>
                  </a:moveTo>
                  <a:lnTo>
                    <a:pt x="1437982" y="17970"/>
                  </a:lnTo>
                  <a:lnTo>
                    <a:pt x="1437284" y="17500"/>
                  </a:lnTo>
                  <a:lnTo>
                    <a:pt x="1436585" y="17272"/>
                  </a:lnTo>
                  <a:lnTo>
                    <a:pt x="1436116" y="17043"/>
                  </a:lnTo>
                  <a:lnTo>
                    <a:pt x="1435874" y="17741"/>
                  </a:lnTo>
                  <a:lnTo>
                    <a:pt x="1435417" y="18199"/>
                  </a:lnTo>
                  <a:lnTo>
                    <a:pt x="1436116" y="18669"/>
                  </a:lnTo>
                  <a:lnTo>
                    <a:pt x="1436814" y="18910"/>
                  </a:lnTo>
                  <a:lnTo>
                    <a:pt x="1437513" y="19367"/>
                  </a:lnTo>
                  <a:lnTo>
                    <a:pt x="1438681" y="18199"/>
                  </a:lnTo>
                  <a:close/>
                </a:path>
                <a:path w="4589145" h="24129">
                  <a:moveTo>
                    <a:pt x="1484655" y="1638"/>
                  </a:moveTo>
                  <a:lnTo>
                    <a:pt x="1484414" y="1397"/>
                  </a:lnTo>
                  <a:lnTo>
                    <a:pt x="1483956" y="698"/>
                  </a:lnTo>
                  <a:lnTo>
                    <a:pt x="1482788" y="698"/>
                  </a:lnTo>
                  <a:lnTo>
                    <a:pt x="1481391" y="1638"/>
                  </a:lnTo>
                  <a:lnTo>
                    <a:pt x="1481848" y="1866"/>
                  </a:lnTo>
                  <a:lnTo>
                    <a:pt x="1482318" y="2565"/>
                  </a:lnTo>
                  <a:lnTo>
                    <a:pt x="1483258" y="2565"/>
                  </a:lnTo>
                  <a:lnTo>
                    <a:pt x="1484655" y="1638"/>
                  </a:lnTo>
                  <a:close/>
                </a:path>
                <a:path w="4589145" h="24129">
                  <a:moveTo>
                    <a:pt x="1491183" y="4902"/>
                  </a:moveTo>
                  <a:lnTo>
                    <a:pt x="1490484" y="4673"/>
                  </a:lnTo>
                  <a:lnTo>
                    <a:pt x="1489786" y="4203"/>
                  </a:lnTo>
                  <a:lnTo>
                    <a:pt x="1489087" y="3975"/>
                  </a:lnTo>
                  <a:lnTo>
                    <a:pt x="1488617" y="3733"/>
                  </a:lnTo>
                  <a:lnTo>
                    <a:pt x="1488389" y="4432"/>
                  </a:lnTo>
                  <a:lnTo>
                    <a:pt x="1487919" y="4902"/>
                  </a:lnTo>
                  <a:lnTo>
                    <a:pt x="1488617" y="5372"/>
                  </a:lnTo>
                  <a:lnTo>
                    <a:pt x="1489316" y="5600"/>
                  </a:lnTo>
                  <a:lnTo>
                    <a:pt x="1490014" y="6070"/>
                  </a:lnTo>
                  <a:lnTo>
                    <a:pt x="1490484" y="5842"/>
                  </a:lnTo>
                  <a:lnTo>
                    <a:pt x="1490954" y="5372"/>
                  </a:lnTo>
                  <a:lnTo>
                    <a:pt x="1491183" y="4902"/>
                  </a:lnTo>
                  <a:close/>
                </a:path>
                <a:path w="4589145" h="24129">
                  <a:moveTo>
                    <a:pt x="1501457" y="10731"/>
                  </a:moveTo>
                  <a:lnTo>
                    <a:pt x="1500759" y="8407"/>
                  </a:lnTo>
                  <a:lnTo>
                    <a:pt x="1500987" y="5842"/>
                  </a:lnTo>
                  <a:lnTo>
                    <a:pt x="1498193" y="7937"/>
                  </a:lnTo>
                  <a:lnTo>
                    <a:pt x="1498892" y="8636"/>
                  </a:lnTo>
                  <a:lnTo>
                    <a:pt x="1499819" y="9334"/>
                  </a:lnTo>
                  <a:lnTo>
                    <a:pt x="1501457" y="10731"/>
                  </a:lnTo>
                  <a:close/>
                </a:path>
                <a:path w="4589145" h="24129">
                  <a:moveTo>
                    <a:pt x="1503794" y="18669"/>
                  </a:moveTo>
                  <a:lnTo>
                    <a:pt x="1503553" y="17970"/>
                  </a:lnTo>
                  <a:lnTo>
                    <a:pt x="1502625" y="16573"/>
                  </a:lnTo>
                  <a:lnTo>
                    <a:pt x="1502384" y="17043"/>
                  </a:lnTo>
                  <a:lnTo>
                    <a:pt x="1501686" y="17500"/>
                  </a:lnTo>
                  <a:lnTo>
                    <a:pt x="1501686" y="18440"/>
                  </a:lnTo>
                  <a:lnTo>
                    <a:pt x="1502625" y="19837"/>
                  </a:lnTo>
                  <a:lnTo>
                    <a:pt x="1503794" y="18669"/>
                  </a:lnTo>
                  <a:close/>
                </a:path>
                <a:path w="4589145" h="24129">
                  <a:moveTo>
                    <a:pt x="1540421" y="11671"/>
                  </a:moveTo>
                  <a:lnTo>
                    <a:pt x="1539265" y="10502"/>
                  </a:lnTo>
                  <a:lnTo>
                    <a:pt x="1538554" y="10731"/>
                  </a:lnTo>
                  <a:lnTo>
                    <a:pt x="1537157" y="11671"/>
                  </a:lnTo>
                  <a:lnTo>
                    <a:pt x="1537627" y="11899"/>
                  </a:lnTo>
                  <a:lnTo>
                    <a:pt x="1538097" y="12598"/>
                  </a:lnTo>
                  <a:lnTo>
                    <a:pt x="1539024" y="12598"/>
                  </a:lnTo>
                  <a:lnTo>
                    <a:pt x="1540421" y="11671"/>
                  </a:lnTo>
                  <a:close/>
                </a:path>
                <a:path w="4589145" h="24129">
                  <a:moveTo>
                    <a:pt x="1762582" y="21234"/>
                  </a:moveTo>
                  <a:lnTo>
                    <a:pt x="1761655" y="19837"/>
                  </a:lnTo>
                  <a:lnTo>
                    <a:pt x="1761185" y="20066"/>
                  </a:lnTo>
                  <a:lnTo>
                    <a:pt x="1760486" y="20535"/>
                  </a:lnTo>
                  <a:lnTo>
                    <a:pt x="1760715" y="21005"/>
                  </a:lnTo>
                  <a:lnTo>
                    <a:pt x="1760715" y="21704"/>
                  </a:lnTo>
                  <a:lnTo>
                    <a:pt x="1761655" y="23101"/>
                  </a:lnTo>
                  <a:lnTo>
                    <a:pt x="1761883" y="22644"/>
                  </a:lnTo>
                  <a:lnTo>
                    <a:pt x="1762582" y="22174"/>
                  </a:lnTo>
                  <a:lnTo>
                    <a:pt x="1762582" y="21234"/>
                  </a:lnTo>
                  <a:close/>
                </a:path>
                <a:path w="4589145" h="24129">
                  <a:moveTo>
                    <a:pt x="1786153" y="14935"/>
                  </a:moveTo>
                  <a:lnTo>
                    <a:pt x="1785454" y="14706"/>
                  </a:lnTo>
                  <a:lnTo>
                    <a:pt x="1784756" y="14236"/>
                  </a:lnTo>
                  <a:lnTo>
                    <a:pt x="1784057" y="14008"/>
                  </a:lnTo>
                  <a:lnTo>
                    <a:pt x="1783588" y="13766"/>
                  </a:lnTo>
                  <a:lnTo>
                    <a:pt x="1783359" y="14465"/>
                  </a:lnTo>
                  <a:lnTo>
                    <a:pt x="1782889" y="14935"/>
                  </a:lnTo>
                  <a:lnTo>
                    <a:pt x="1783588" y="15405"/>
                  </a:lnTo>
                  <a:lnTo>
                    <a:pt x="1784286" y="15633"/>
                  </a:lnTo>
                  <a:lnTo>
                    <a:pt x="1784985" y="16103"/>
                  </a:lnTo>
                  <a:lnTo>
                    <a:pt x="1786153" y="14935"/>
                  </a:lnTo>
                  <a:close/>
                </a:path>
                <a:path w="4589145" h="24129">
                  <a:moveTo>
                    <a:pt x="1845195" y="8166"/>
                  </a:moveTo>
                  <a:lnTo>
                    <a:pt x="1844027" y="6997"/>
                  </a:lnTo>
                  <a:lnTo>
                    <a:pt x="1842630" y="7937"/>
                  </a:lnTo>
                  <a:lnTo>
                    <a:pt x="1841931" y="8166"/>
                  </a:lnTo>
                  <a:lnTo>
                    <a:pt x="1842401" y="8407"/>
                  </a:lnTo>
                  <a:lnTo>
                    <a:pt x="1842858" y="9105"/>
                  </a:lnTo>
                  <a:lnTo>
                    <a:pt x="1843798" y="9105"/>
                  </a:lnTo>
                  <a:lnTo>
                    <a:pt x="1845195" y="8166"/>
                  </a:lnTo>
                  <a:close/>
                </a:path>
                <a:path w="4589145" h="24129">
                  <a:moveTo>
                    <a:pt x="1976348" y="18199"/>
                  </a:moveTo>
                  <a:lnTo>
                    <a:pt x="1975650" y="17970"/>
                  </a:lnTo>
                  <a:lnTo>
                    <a:pt x="1974951" y="17500"/>
                  </a:lnTo>
                  <a:lnTo>
                    <a:pt x="1974253" y="17272"/>
                  </a:lnTo>
                  <a:lnTo>
                    <a:pt x="1973783" y="17043"/>
                  </a:lnTo>
                  <a:lnTo>
                    <a:pt x="1973541" y="17741"/>
                  </a:lnTo>
                  <a:lnTo>
                    <a:pt x="1973084" y="18199"/>
                  </a:lnTo>
                  <a:lnTo>
                    <a:pt x="1973783" y="18669"/>
                  </a:lnTo>
                  <a:lnTo>
                    <a:pt x="1974481" y="18910"/>
                  </a:lnTo>
                  <a:lnTo>
                    <a:pt x="1975180" y="19367"/>
                  </a:lnTo>
                  <a:lnTo>
                    <a:pt x="1975650" y="18910"/>
                  </a:lnTo>
                  <a:lnTo>
                    <a:pt x="1975878" y="18440"/>
                  </a:lnTo>
                  <a:lnTo>
                    <a:pt x="1976348" y="18199"/>
                  </a:lnTo>
                  <a:close/>
                </a:path>
                <a:path w="4589145" h="24129">
                  <a:moveTo>
                    <a:pt x="2025116" y="8636"/>
                  </a:moveTo>
                  <a:lnTo>
                    <a:pt x="2024418" y="7937"/>
                  </a:lnTo>
                  <a:lnTo>
                    <a:pt x="2023491" y="7239"/>
                  </a:lnTo>
                  <a:lnTo>
                    <a:pt x="2021852" y="5842"/>
                  </a:lnTo>
                  <a:lnTo>
                    <a:pt x="2022551" y="8166"/>
                  </a:lnTo>
                  <a:lnTo>
                    <a:pt x="2022322" y="10731"/>
                  </a:lnTo>
                  <a:lnTo>
                    <a:pt x="2025116" y="8636"/>
                  </a:lnTo>
                  <a:close/>
                </a:path>
                <a:path w="4589145" h="24129">
                  <a:moveTo>
                    <a:pt x="2051253" y="10972"/>
                  </a:moveTo>
                  <a:lnTo>
                    <a:pt x="2050796" y="10731"/>
                  </a:lnTo>
                  <a:lnTo>
                    <a:pt x="2050326" y="10274"/>
                  </a:lnTo>
                  <a:lnTo>
                    <a:pt x="2050084" y="9804"/>
                  </a:lnTo>
                  <a:lnTo>
                    <a:pt x="2049856" y="10502"/>
                  </a:lnTo>
                  <a:lnTo>
                    <a:pt x="2049386" y="11201"/>
                  </a:lnTo>
                  <a:lnTo>
                    <a:pt x="2049157" y="11899"/>
                  </a:lnTo>
                  <a:lnTo>
                    <a:pt x="2048929" y="12369"/>
                  </a:lnTo>
                  <a:lnTo>
                    <a:pt x="2049627" y="12598"/>
                  </a:lnTo>
                  <a:lnTo>
                    <a:pt x="2050084" y="13068"/>
                  </a:lnTo>
                  <a:lnTo>
                    <a:pt x="2050554" y="12369"/>
                  </a:lnTo>
                  <a:lnTo>
                    <a:pt x="2050796" y="11671"/>
                  </a:lnTo>
                  <a:lnTo>
                    <a:pt x="2051253" y="10972"/>
                  </a:lnTo>
                  <a:close/>
                </a:path>
                <a:path w="4589145" h="24129">
                  <a:moveTo>
                    <a:pt x="2058263" y="1168"/>
                  </a:moveTo>
                  <a:lnTo>
                    <a:pt x="2057323" y="0"/>
                  </a:lnTo>
                  <a:lnTo>
                    <a:pt x="2054987" y="0"/>
                  </a:lnTo>
                  <a:lnTo>
                    <a:pt x="2054987" y="2336"/>
                  </a:lnTo>
                  <a:lnTo>
                    <a:pt x="2055926" y="3263"/>
                  </a:lnTo>
                  <a:lnTo>
                    <a:pt x="2058263" y="3263"/>
                  </a:lnTo>
                  <a:lnTo>
                    <a:pt x="2058263" y="1168"/>
                  </a:lnTo>
                  <a:close/>
                </a:path>
                <a:path w="4589145" h="24129">
                  <a:moveTo>
                    <a:pt x="2068055" y="4902"/>
                  </a:moveTo>
                  <a:lnTo>
                    <a:pt x="2067356" y="4673"/>
                  </a:lnTo>
                  <a:lnTo>
                    <a:pt x="2066658" y="4203"/>
                  </a:lnTo>
                  <a:lnTo>
                    <a:pt x="2065959" y="3975"/>
                  </a:lnTo>
                  <a:lnTo>
                    <a:pt x="2065489" y="3733"/>
                  </a:lnTo>
                  <a:lnTo>
                    <a:pt x="2065261" y="4432"/>
                  </a:lnTo>
                  <a:lnTo>
                    <a:pt x="2064791" y="4902"/>
                  </a:lnTo>
                  <a:lnTo>
                    <a:pt x="2065489" y="5372"/>
                  </a:lnTo>
                  <a:lnTo>
                    <a:pt x="2066188" y="5600"/>
                  </a:lnTo>
                  <a:lnTo>
                    <a:pt x="2066886" y="6070"/>
                  </a:lnTo>
                  <a:lnTo>
                    <a:pt x="2067356" y="5842"/>
                  </a:lnTo>
                  <a:lnTo>
                    <a:pt x="2067826" y="5372"/>
                  </a:lnTo>
                  <a:lnTo>
                    <a:pt x="2068055" y="4902"/>
                  </a:lnTo>
                  <a:close/>
                </a:path>
                <a:path w="4589145" h="24129">
                  <a:moveTo>
                    <a:pt x="2132939" y="14706"/>
                  </a:moveTo>
                  <a:lnTo>
                    <a:pt x="2131999" y="13309"/>
                  </a:lnTo>
                  <a:lnTo>
                    <a:pt x="2131530" y="13538"/>
                  </a:lnTo>
                  <a:lnTo>
                    <a:pt x="2130831" y="14008"/>
                  </a:lnTo>
                  <a:lnTo>
                    <a:pt x="2131072" y="14465"/>
                  </a:lnTo>
                  <a:lnTo>
                    <a:pt x="2131072" y="15176"/>
                  </a:lnTo>
                  <a:lnTo>
                    <a:pt x="2131999" y="16573"/>
                  </a:lnTo>
                  <a:lnTo>
                    <a:pt x="2132228" y="16103"/>
                  </a:lnTo>
                  <a:lnTo>
                    <a:pt x="2132939" y="15633"/>
                  </a:lnTo>
                  <a:lnTo>
                    <a:pt x="2132939" y="14706"/>
                  </a:lnTo>
                  <a:close/>
                </a:path>
                <a:path w="4589145" h="24129">
                  <a:moveTo>
                    <a:pt x="2136902" y="1638"/>
                  </a:moveTo>
                  <a:lnTo>
                    <a:pt x="2136203" y="1168"/>
                  </a:lnTo>
                  <a:lnTo>
                    <a:pt x="2135505" y="939"/>
                  </a:lnTo>
                  <a:lnTo>
                    <a:pt x="2134806" y="469"/>
                  </a:lnTo>
                  <a:lnTo>
                    <a:pt x="2134336" y="939"/>
                  </a:lnTo>
                  <a:lnTo>
                    <a:pt x="2134095" y="1397"/>
                  </a:lnTo>
                  <a:lnTo>
                    <a:pt x="2133638" y="1638"/>
                  </a:lnTo>
                  <a:lnTo>
                    <a:pt x="2134336" y="1866"/>
                  </a:lnTo>
                  <a:lnTo>
                    <a:pt x="2135035" y="2336"/>
                  </a:lnTo>
                  <a:lnTo>
                    <a:pt x="2135733" y="2565"/>
                  </a:lnTo>
                  <a:lnTo>
                    <a:pt x="2136203" y="2806"/>
                  </a:lnTo>
                  <a:lnTo>
                    <a:pt x="2136432" y="2108"/>
                  </a:lnTo>
                  <a:lnTo>
                    <a:pt x="2136902" y="1638"/>
                  </a:lnTo>
                  <a:close/>
                </a:path>
                <a:path w="4589145" h="24129">
                  <a:moveTo>
                    <a:pt x="2162340" y="14706"/>
                  </a:moveTo>
                  <a:lnTo>
                    <a:pt x="2161400" y="13309"/>
                  </a:lnTo>
                  <a:lnTo>
                    <a:pt x="2161171" y="13538"/>
                  </a:lnTo>
                  <a:lnTo>
                    <a:pt x="2160473" y="14008"/>
                  </a:lnTo>
                  <a:lnTo>
                    <a:pt x="2160473" y="15176"/>
                  </a:lnTo>
                  <a:lnTo>
                    <a:pt x="2161400" y="16573"/>
                  </a:lnTo>
                  <a:lnTo>
                    <a:pt x="2161641" y="16103"/>
                  </a:lnTo>
                  <a:lnTo>
                    <a:pt x="2162340" y="15633"/>
                  </a:lnTo>
                  <a:lnTo>
                    <a:pt x="2162340" y="14706"/>
                  </a:lnTo>
                  <a:close/>
                </a:path>
                <a:path w="4589145" h="24129">
                  <a:moveTo>
                    <a:pt x="2182876" y="14935"/>
                  </a:moveTo>
                  <a:lnTo>
                    <a:pt x="2182406" y="14465"/>
                  </a:lnTo>
                  <a:lnTo>
                    <a:pt x="2181936" y="13766"/>
                  </a:lnTo>
                  <a:lnTo>
                    <a:pt x="2181707" y="14008"/>
                  </a:lnTo>
                  <a:lnTo>
                    <a:pt x="2181009" y="14008"/>
                  </a:lnTo>
                  <a:lnTo>
                    <a:pt x="2179612" y="14935"/>
                  </a:lnTo>
                  <a:lnTo>
                    <a:pt x="2180069" y="15176"/>
                  </a:lnTo>
                  <a:lnTo>
                    <a:pt x="2180539" y="15875"/>
                  </a:lnTo>
                  <a:lnTo>
                    <a:pt x="2181479" y="15875"/>
                  </a:lnTo>
                  <a:lnTo>
                    <a:pt x="2182876" y="14935"/>
                  </a:lnTo>
                  <a:close/>
                </a:path>
                <a:path w="4589145" h="24129">
                  <a:moveTo>
                    <a:pt x="2248446" y="14935"/>
                  </a:moveTo>
                  <a:lnTo>
                    <a:pt x="2247747" y="14706"/>
                  </a:lnTo>
                  <a:lnTo>
                    <a:pt x="2247049" y="14236"/>
                  </a:lnTo>
                  <a:lnTo>
                    <a:pt x="2246350" y="14008"/>
                  </a:lnTo>
                  <a:lnTo>
                    <a:pt x="2245880" y="13766"/>
                  </a:lnTo>
                  <a:lnTo>
                    <a:pt x="2245652" y="14465"/>
                  </a:lnTo>
                  <a:lnTo>
                    <a:pt x="2245182" y="14935"/>
                  </a:lnTo>
                  <a:lnTo>
                    <a:pt x="2245880" y="15405"/>
                  </a:lnTo>
                  <a:lnTo>
                    <a:pt x="2246579" y="15633"/>
                  </a:lnTo>
                  <a:lnTo>
                    <a:pt x="2247277" y="16103"/>
                  </a:lnTo>
                  <a:lnTo>
                    <a:pt x="2247519" y="15633"/>
                  </a:lnTo>
                  <a:lnTo>
                    <a:pt x="2247976" y="15176"/>
                  </a:lnTo>
                  <a:lnTo>
                    <a:pt x="2248446" y="14935"/>
                  </a:lnTo>
                  <a:close/>
                </a:path>
                <a:path w="4589145" h="24129">
                  <a:moveTo>
                    <a:pt x="2257552" y="4673"/>
                  </a:moveTo>
                  <a:lnTo>
                    <a:pt x="2256612" y="3263"/>
                  </a:lnTo>
                  <a:lnTo>
                    <a:pt x="2255443" y="4432"/>
                  </a:lnTo>
                  <a:lnTo>
                    <a:pt x="2255685" y="5130"/>
                  </a:lnTo>
                  <a:lnTo>
                    <a:pt x="2256612" y="6540"/>
                  </a:lnTo>
                  <a:lnTo>
                    <a:pt x="2256853" y="6070"/>
                  </a:lnTo>
                  <a:lnTo>
                    <a:pt x="2257552" y="5600"/>
                  </a:lnTo>
                  <a:lnTo>
                    <a:pt x="2257552" y="4673"/>
                  </a:lnTo>
                  <a:close/>
                </a:path>
                <a:path w="4589145" h="24129">
                  <a:moveTo>
                    <a:pt x="2379370" y="18199"/>
                  </a:moveTo>
                  <a:lnTo>
                    <a:pt x="2378659" y="17741"/>
                  </a:lnTo>
                  <a:lnTo>
                    <a:pt x="2377960" y="17500"/>
                  </a:lnTo>
                  <a:lnTo>
                    <a:pt x="2377262" y="17043"/>
                  </a:lnTo>
                  <a:lnTo>
                    <a:pt x="2376792" y="17272"/>
                  </a:lnTo>
                  <a:lnTo>
                    <a:pt x="2376563" y="17741"/>
                  </a:lnTo>
                  <a:lnTo>
                    <a:pt x="2376093" y="18199"/>
                  </a:lnTo>
                  <a:lnTo>
                    <a:pt x="2376792" y="18440"/>
                  </a:lnTo>
                  <a:lnTo>
                    <a:pt x="2377503" y="18910"/>
                  </a:lnTo>
                  <a:lnTo>
                    <a:pt x="2378202" y="19138"/>
                  </a:lnTo>
                  <a:lnTo>
                    <a:pt x="2378659" y="19367"/>
                  </a:lnTo>
                  <a:lnTo>
                    <a:pt x="2378900" y="18669"/>
                  </a:lnTo>
                  <a:lnTo>
                    <a:pt x="2379370" y="18199"/>
                  </a:lnTo>
                  <a:close/>
                </a:path>
                <a:path w="4589145" h="24129">
                  <a:moveTo>
                    <a:pt x="2440978" y="17970"/>
                  </a:moveTo>
                  <a:lnTo>
                    <a:pt x="2440038" y="16573"/>
                  </a:lnTo>
                  <a:lnTo>
                    <a:pt x="2438870" y="17741"/>
                  </a:lnTo>
                  <a:lnTo>
                    <a:pt x="2439339" y="18440"/>
                  </a:lnTo>
                  <a:lnTo>
                    <a:pt x="2439568" y="19138"/>
                  </a:lnTo>
                  <a:lnTo>
                    <a:pt x="2440038" y="19837"/>
                  </a:lnTo>
                  <a:lnTo>
                    <a:pt x="2440279" y="19367"/>
                  </a:lnTo>
                  <a:lnTo>
                    <a:pt x="2440978" y="18910"/>
                  </a:lnTo>
                  <a:lnTo>
                    <a:pt x="2440978" y="17970"/>
                  </a:lnTo>
                  <a:close/>
                </a:path>
                <a:path w="4589145" h="24129">
                  <a:moveTo>
                    <a:pt x="2500020" y="14706"/>
                  </a:moveTo>
                  <a:lnTo>
                    <a:pt x="2499080" y="13309"/>
                  </a:lnTo>
                  <a:lnTo>
                    <a:pt x="2497912" y="14465"/>
                  </a:lnTo>
                  <a:lnTo>
                    <a:pt x="2498382" y="14935"/>
                  </a:lnTo>
                  <a:lnTo>
                    <a:pt x="2498610" y="15875"/>
                  </a:lnTo>
                  <a:lnTo>
                    <a:pt x="2499080" y="16573"/>
                  </a:lnTo>
                  <a:lnTo>
                    <a:pt x="2499309" y="16103"/>
                  </a:lnTo>
                  <a:lnTo>
                    <a:pt x="2500020" y="15633"/>
                  </a:lnTo>
                  <a:lnTo>
                    <a:pt x="2500020" y="14706"/>
                  </a:lnTo>
                  <a:close/>
                </a:path>
                <a:path w="4589145" h="24129">
                  <a:moveTo>
                    <a:pt x="2667800" y="14935"/>
                  </a:moveTo>
                  <a:lnTo>
                    <a:pt x="2667101" y="14706"/>
                  </a:lnTo>
                  <a:lnTo>
                    <a:pt x="2666403" y="14236"/>
                  </a:lnTo>
                  <a:lnTo>
                    <a:pt x="2665704" y="14008"/>
                  </a:lnTo>
                  <a:lnTo>
                    <a:pt x="2665234" y="13766"/>
                  </a:lnTo>
                  <a:lnTo>
                    <a:pt x="2665006" y="14465"/>
                  </a:lnTo>
                  <a:lnTo>
                    <a:pt x="2664536" y="14935"/>
                  </a:lnTo>
                  <a:lnTo>
                    <a:pt x="2665234" y="15405"/>
                  </a:lnTo>
                  <a:lnTo>
                    <a:pt x="2665933" y="15633"/>
                  </a:lnTo>
                  <a:lnTo>
                    <a:pt x="2666631" y="16103"/>
                  </a:lnTo>
                  <a:lnTo>
                    <a:pt x="2667800" y="14935"/>
                  </a:lnTo>
                  <a:close/>
                </a:path>
                <a:path w="4589145" h="24129">
                  <a:moveTo>
                    <a:pt x="2837916" y="17741"/>
                  </a:moveTo>
                  <a:lnTo>
                    <a:pt x="2836761" y="16573"/>
                  </a:lnTo>
                  <a:lnTo>
                    <a:pt x="2836519" y="17272"/>
                  </a:lnTo>
                  <a:lnTo>
                    <a:pt x="2836049" y="17970"/>
                  </a:lnTo>
                  <a:lnTo>
                    <a:pt x="2835821" y="18669"/>
                  </a:lnTo>
                  <a:lnTo>
                    <a:pt x="2835592" y="19138"/>
                  </a:lnTo>
                  <a:lnTo>
                    <a:pt x="2836291" y="19367"/>
                  </a:lnTo>
                  <a:lnTo>
                    <a:pt x="2836761" y="19837"/>
                  </a:lnTo>
                  <a:lnTo>
                    <a:pt x="2837218" y="19138"/>
                  </a:lnTo>
                  <a:lnTo>
                    <a:pt x="2837459" y="18440"/>
                  </a:lnTo>
                  <a:lnTo>
                    <a:pt x="2837916" y="17741"/>
                  </a:lnTo>
                  <a:close/>
                </a:path>
                <a:path w="4589145" h="24129">
                  <a:moveTo>
                    <a:pt x="2926130" y="1397"/>
                  </a:moveTo>
                  <a:lnTo>
                    <a:pt x="2925203" y="0"/>
                  </a:lnTo>
                  <a:lnTo>
                    <a:pt x="2924733" y="469"/>
                  </a:lnTo>
                  <a:lnTo>
                    <a:pt x="2924035" y="939"/>
                  </a:lnTo>
                  <a:lnTo>
                    <a:pt x="2924264" y="1168"/>
                  </a:lnTo>
                  <a:lnTo>
                    <a:pt x="2924264" y="1866"/>
                  </a:lnTo>
                  <a:lnTo>
                    <a:pt x="2925203" y="3263"/>
                  </a:lnTo>
                  <a:lnTo>
                    <a:pt x="2925432" y="2806"/>
                  </a:lnTo>
                  <a:lnTo>
                    <a:pt x="2926130" y="2336"/>
                  </a:lnTo>
                  <a:lnTo>
                    <a:pt x="2926130" y="1397"/>
                  </a:lnTo>
                  <a:close/>
                </a:path>
                <a:path w="4589145" h="24129">
                  <a:moveTo>
                    <a:pt x="3178403" y="17970"/>
                  </a:moveTo>
                  <a:lnTo>
                    <a:pt x="3177463" y="16573"/>
                  </a:lnTo>
                  <a:lnTo>
                    <a:pt x="3176295" y="17741"/>
                  </a:lnTo>
                  <a:lnTo>
                    <a:pt x="3177235" y="19138"/>
                  </a:lnTo>
                  <a:lnTo>
                    <a:pt x="3177463" y="19837"/>
                  </a:lnTo>
                  <a:lnTo>
                    <a:pt x="3177692" y="19367"/>
                  </a:lnTo>
                  <a:lnTo>
                    <a:pt x="3178403" y="18910"/>
                  </a:lnTo>
                  <a:lnTo>
                    <a:pt x="3178403" y="17970"/>
                  </a:lnTo>
                  <a:close/>
                </a:path>
                <a:path w="4589145" h="24129">
                  <a:moveTo>
                    <a:pt x="3418522" y="1638"/>
                  </a:moveTo>
                  <a:lnTo>
                    <a:pt x="3417366" y="469"/>
                  </a:lnTo>
                  <a:lnTo>
                    <a:pt x="3415957" y="1397"/>
                  </a:lnTo>
                  <a:lnTo>
                    <a:pt x="3415258" y="1638"/>
                  </a:lnTo>
                  <a:lnTo>
                    <a:pt x="3415728" y="1866"/>
                  </a:lnTo>
                  <a:lnTo>
                    <a:pt x="3416198" y="2565"/>
                  </a:lnTo>
                  <a:lnTo>
                    <a:pt x="3417125" y="2565"/>
                  </a:lnTo>
                  <a:lnTo>
                    <a:pt x="3418522" y="1638"/>
                  </a:lnTo>
                  <a:close/>
                </a:path>
                <a:path w="4589145" h="24129">
                  <a:moveTo>
                    <a:pt x="3752240" y="14465"/>
                  </a:moveTo>
                  <a:lnTo>
                    <a:pt x="3751770" y="14008"/>
                  </a:lnTo>
                  <a:lnTo>
                    <a:pt x="3751542" y="13538"/>
                  </a:lnTo>
                  <a:lnTo>
                    <a:pt x="3751072" y="13309"/>
                  </a:lnTo>
                  <a:lnTo>
                    <a:pt x="3750830" y="14008"/>
                  </a:lnTo>
                  <a:lnTo>
                    <a:pt x="3750373" y="14706"/>
                  </a:lnTo>
                  <a:lnTo>
                    <a:pt x="3750132" y="15405"/>
                  </a:lnTo>
                  <a:lnTo>
                    <a:pt x="3749903" y="15875"/>
                  </a:lnTo>
                  <a:lnTo>
                    <a:pt x="3750602" y="16103"/>
                  </a:lnTo>
                  <a:lnTo>
                    <a:pt x="3751072" y="16573"/>
                  </a:lnTo>
                  <a:lnTo>
                    <a:pt x="3751542" y="15875"/>
                  </a:lnTo>
                  <a:lnTo>
                    <a:pt x="3751770" y="15176"/>
                  </a:lnTo>
                  <a:lnTo>
                    <a:pt x="3752240" y="14465"/>
                  </a:lnTo>
                  <a:close/>
                </a:path>
                <a:path w="4589145" h="24129">
                  <a:moveTo>
                    <a:pt x="3889921" y="5372"/>
                  </a:moveTo>
                  <a:lnTo>
                    <a:pt x="3889451" y="4902"/>
                  </a:lnTo>
                  <a:lnTo>
                    <a:pt x="3889222" y="3975"/>
                  </a:lnTo>
                  <a:lnTo>
                    <a:pt x="3888752" y="3263"/>
                  </a:lnTo>
                  <a:lnTo>
                    <a:pt x="3888524" y="3733"/>
                  </a:lnTo>
                  <a:lnTo>
                    <a:pt x="3887825" y="4203"/>
                  </a:lnTo>
                  <a:lnTo>
                    <a:pt x="3887825" y="5130"/>
                  </a:lnTo>
                  <a:lnTo>
                    <a:pt x="3888752" y="6540"/>
                  </a:lnTo>
                  <a:lnTo>
                    <a:pt x="3889921" y="5372"/>
                  </a:lnTo>
                  <a:close/>
                </a:path>
                <a:path w="4589145" h="24129">
                  <a:moveTo>
                    <a:pt x="3952697" y="18199"/>
                  </a:moveTo>
                  <a:lnTo>
                    <a:pt x="3951998" y="17741"/>
                  </a:lnTo>
                  <a:lnTo>
                    <a:pt x="3951300" y="17500"/>
                  </a:lnTo>
                  <a:lnTo>
                    <a:pt x="3950589" y="17043"/>
                  </a:lnTo>
                  <a:lnTo>
                    <a:pt x="3950131" y="17272"/>
                  </a:lnTo>
                  <a:lnTo>
                    <a:pt x="3949662" y="17741"/>
                  </a:lnTo>
                  <a:lnTo>
                    <a:pt x="3949433" y="18199"/>
                  </a:lnTo>
                  <a:lnTo>
                    <a:pt x="3950131" y="18440"/>
                  </a:lnTo>
                  <a:lnTo>
                    <a:pt x="3950830" y="18910"/>
                  </a:lnTo>
                  <a:lnTo>
                    <a:pt x="3951528" y="19138"/>
                  </a:lnTo>
                  <a:lnTo>
                    <a:pt x="3951998" y="19367"/>
                  </a:lnTo>
                  <a:lnTo>
                    <a:pt x="3952227" y="18669"/>
                  </a:lnTo>
                  <a:lnTo>
                    <a:pt x="3952697" y="18199"/>
                  </a:lnTo>
                  <a:close/>
                </a:path>
                <a:path w="4589145" h="24129">
                  <a:moveTo>
                    <a:pt x="4207764" y="17272"/>
                  </a:moveTo>
                  <a:lnTo>
                    <a:pt x="4207065" y="17043"/>
                  </a:lnTo>
                  <a:lnTo>
                    <a:pt x="4206595" y="16573"/>
                  </a:lnTo>
                  <a:lnTo>
                    <a:pt x="4206125" y="17272"/>
                  </a:lnTo>
                  <a:lnTo>
                    <a:pt x="4205897" y="17970"/>
                  </a:lnTo>
                  <a:lnTo>
                    <a:pt x="4205427" y="18669"/>
                  </a:lnTo>
                  <a:lnTo>
                    <a:pt x="4205897" y="19138"/>
                  </a:lnTo>
                  <a:lnTo>
                    <a:pt x="4206354" y="19367"/>
                  </a:lnTo>
                  <a:lnTo>
                    <a:pt x="4206595" y="19837"/>
                  </a:lnTo>
                  <a:lnTo>
                    <a:pt x="4206824" y="19138"/>
                  </a:lnTo>
                  <a:lnTo>
                    <a:pt x="4207294" y="18440"/>
                  </a:lnTo>
                  <a:lnTo>
                    <a:pt x="4207522" y="17741"/>
                  </a:lnTo>
                  <a:lnTo>
                    <a:pt x="4207764" y="17272"/>
                  </a:lnTo>
                  <a:close/>
                </a:path>
                <a:path w="4589145" h="24129">
                  <a:moveTo>
                    <a:pt x="4253496" y="7937"/>
                  </a:moveTo>
                  <a:lnTo>
                    <a:pt x="4252569" y="6540"/>
                  </a:lnTo>
                  <a:lnTo>
                    <a:pt x="4252099" y="6997"/>
                  </a:lnTo>
                  <a:lnTo>
                    <a:pt x="4251401" y="7467"/>
                  </a:lnTo>
                  <a:lnTo>
                    <a:pt x="4251630" y="7708"/>
                  </a:lnTo>
                  <a:lnTo>
                    <a:pt x="4251630" y="8407"/>
                  </a:lnTo>
                  <a:lnTo>
                    <a:pt x="4252569" y="9804"/>
                  </a:lnTo>
                  <a:lnTo>
                    <a:pt x="4252798" y="9334"/>
                  </a:lnTo>
                  <a:lnTo>
                    <a:pt x="4253496" y="8864"/>
                  </a:lnTo>
                  <a:lnTo>
                    <a:pt x="4253496" y="7937"/>
                  </a:lnTo>
                  <a:close/>
                </a:path>
                <a:path w="4589145" h="24129">
                  <a:moveTo>
                    <a:pt x="4332846" y="1638"/>
                  </a:moveTo>
                  <a:lnTo>
                    <a:pt x="4332376" y="1397"/>
                  </a:lnTo>
                  <a:lnTo>
                    <a:pt x="4331906" y="698"/>
                  </a:lnTo>
                  <a:lnTo>
                    <a:pt x="4330979" y="698"/>
                  </a:lnTo>
                  <a:lnTo>
                    <a:pt x="4329569" y="1638"/>
                  </a:lnTo>
                  <a:lnTo>
                    <a:pt x="4330738" y="2806"/>
                  </a:lnTo>
                  <a:lnTo>
                    <a:pt x="4331436" y="2565"/>
                  </a:lnTo>
                  <a:lnTo>
                    <a:pt x="4332846" y="1638"/>
                  </a:lnTo>
                  <a:close/>
                </a:path>
                <a:path w="4589145" h="24129">
                  <a:moveTo>
                    <a:pt x="4348708" y="18669"/>
                  </a:moveTo>
                  <a:lnTo>
                    <a:pt x="4348480" y="17970"/>
                  </a:lnTo>
                  <a:lnTo>
                    <a:pt x="4347540" y="16573"/>
                  </a:lnTo>
                  <a:lnTo>
                    <a:pt x="4347311" y="17043"/>
                  </a:lnTo>
                  <a:lnTo>
                    <a:pt x="4346613" y="17500"/>
                  </a:lnTo>
                  <a:lnTo>
                    <a:pt x="4346613" y="18440"/>
                  </a:lnTo>
                  <a:lnTo>
                    <a:pt x="4347540" y="19837"/>
                  </a:lnTo>
                  <a:lnTo>
                    <a:pt x="4348708" y="18669"/>
                  </a:lnTo>
                  <a:close/>
                </a:path>
                <a:path w="4589145" h="24129">
                  <a:moveTo>
                    <a:pt x="4355249" y="1168"/>
                  </a:moveTo>
                  <a:lnTo>
                    <a:pt x="4355008" y="698"/>
                  </a:lnTo>
                  <a:lnTo>
                    <a:pt x="4354550" y="469"/>
                  </a:lnTo>
                  <a:lnTo>
                    <a:pt x="4354080" y="0"/>
                  </a:lnTo>
                  <a:lnTo>
                    <a:pt x="4353839" y="698"/>
                  </a:lnTo>
                  <a:lnTo>
                    <a:pt x="4353382" y="1397"/>
                  </a:lnTo>
                  <a:lnTo>
                    <a:pt x="4353141" y="2108"/>
                  </a:lnTo>
                  <a:lnTo>
                    <a:pt x="4352912" y="2565"/>
                  </a:lnTo>
                  <a:lnTo>
                    <a:pt x="4353611" y="2806"/>
                  </a:lnTo>
                  <a:lnTo>
                    <a:pt x="4354080" y="3263"/>
                  </a:lnTo>
                  <a:lnTo>
                    <a:pt x="4354550" y="2565"/>
                  </a:lnTo>
                  <a:lnTo>
                    <a:pt x="4354779" y="1866"/>
                  </a:lnTo>
                  <a:lnTo>
                    <a:pt x="4355249" y="1168"/>
                  </a:lnTo>
                  <a:close/>
                </a:path>
                <a:path w="4589145" h="24129">
                  <a:moveTo>
                    <a:pt x="4522571" y="5372"/>
                  </a:moveTo>
                  <a:lnTo>
                    <a:pt x="4522101" y="4902"/>
                  </a:lnTo>
                  <a:lnTo>
                    <a:pt x="4521632" y="3975"/>
                  </a:lnTo>
                  <a:lnTo>
                    <a:pt x="4521403" y="3263"/>
                  </a:lnTo>
                  <a:lnTo>
                    <a:pt x="4521162" y="3733"/>
                  </a:lnTo>
                  <a:lnTo>
                    <a:pt x="4520463" y="4203"/>
                  </a:lnTo>
                  <a:lnTo>
                    <a:pt x="4520463" y="5130"/>
                  </a:lnTo>
                  <a:lnTo>
                    <a:pt x="4521403" y="6540"/>
                  </a:lnTo>
                  <a:lnTo>
                    <a:pt x="4522571" y="5372"/>
                  </a:lnTo>
                  <a:close/>
                </a:path>
                <a:path w="4589145" h="24129">
                  <a:moveTo>
                    <a:pt x="4535640" y="7239"/>
                  </a:moveTo>
                  <a:lnTo>
                    <a:pt x="4534928" y="6997"/>
                  </a:lnTo>
                  <a:lnTo>
                    <a:pt x="4534471" y="6540"/>
                  </a:lnTo>
                  <a:lnTo>
                    <a:pt x="4534001" y="7239"/>
                  </a:lnTo>
                  <a:lnTo>
                    <a:pt x="4533773" y="7937"/>
                  </a:lnTo>
                  <a:lnTo>
                    <a:pt x="4533303" y="8636"/>
                  </a:lnTo>
                  <a:lnTo>
                    <a:pt x="4533773" y="9105"/>
                  </a:lnTo>
                  <a:lnTo>
                    <a:pt x="4534001" y="9575"/>
                  </a:lnTo>
                  <a:lnTo>
                    <a:pt x="4534471" y="9804"/>
                  </a:lnTo>
                  <a:lnTo>
                    <a:pt x="4534700" y="9105"/>
                  </a:lnTo>
                  <a:lnTo>
                    <a:pt x="4535170" y="8407"/>
                  </a:lnTo>
                  <a:lnTo>
                    <a:pt x="4535398" y="7708"/>
                  </a:lnTo>
                  <a:lnTo>
                    <a:pt x="4535640" y="7239"/>
                  </a:lnTo>
                  <a:close/>
                </a:path>
                <a:path w="4589145" h="24129">
                  <a:moveTo>
                    <a:pt x="4588611" y="14935"/>
                  </a:moveTo>
                  <a:lnTo>
                    <a:pt x="4587443" y="13766"/>
                  </a:lnTo>
                  <a:lnTo>
                    <a:pt x="4586744" y="14008"/>
                  </a:lnTo>
                  <a:lnTo>
                    <a:pt x="4585335" y="14935"/>
                  </a:lnTo>
                  <a:lnTo>
                    <a:pt x="4585805" y="15176"/>
                  </a:lnTo>
                  <a:lnTo>
                    <a:pt x="4586275" y="15875"/>
                  </a:lnTo>
                  <a:lnTo>
                    <a:pt x="4587202" y="15875"/>
                  </a:lnTo>
                  <a:lnTo>
                    <a:pt x="4588611" y="1493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51" name="object 151"/>
            <p:cNvSpPr/>
            <p:nvPr/>
          </p:nvSpPr>
          <p:spPr>
            <a:xfrm>
              <a:off x="1092250" y="4092091"/>
              <a:ext cx="4624705" cy="505459"/>
            </a:xfrm>
            <a:custGeom>
              <a:avLst/>
              <a:gdLst/>
              <a:ahLst/>
              <a:cxnLst/>
              <a:rect l="l" t="t" r="r" b="b"/>
              <a:pathLst>
                <a:path w="4624705" h="505460">
                  <a:moveTo>
                    <a:pt x="3263" y="5829"/>
                  </a:moveTo>
                  <a:lnTo>
                    <a:pt x="2565" y="5600"/>
                  </a:lnTo>
                  <a:lnTo>
                    <a:pt x="1866" y="5130"/>
                  </a:lnTo>
                  <a:lnTo>
                    <a:pt x="1168" y="4889"/>
                  </a:lnTo>
                  <a:lnTo>
                    <a:pt x="698" y="4660"/>
                  </a:lnTo>
                  <a:lnTo>
                    <a:pt x="469" y="5359"/>
                  </a:lnTo>
                  <a:lnTo>
                    <a:pt x="0" y="5829"/>
                  </a:lnTo>
                  <a:lnTo>
                    <a:pt x="698" y="6299"/>
                  </a:lnTo>
                  <a:lnTo>
                    <a:pt x="1397" y="6527"/>
                  </a:lnTo>
                  <a:lnTo>
                    <a:pt x="2108" y="6997"/>
                  </a:lnTo>
                  <a:lnTo>
                    <a:pt x="2336" y="6527"/>
                  </a:lnTo>
                  <a:lnTo>
                    <a:pt x="2806" y="6057"/>
                  </a:lnTo>
                  <a:lnTo>
                    <a:pt x="3263" y="5829"/>
                  </a:lnTo>
                  <a:close/>
                </a:path>
                <a:path w="4624705" h="505460">
                  <a:moveTo>
                    <a:pt x="111315" y="497293"/>
                  </a:moveTo>
                  <a:lnTo>
                    <a:pt x="110617" y="497052"/>
                  </a:lnTo>
                  <a:lnTo>
                    <a:pt x="109918" y="496595"/>
                  </a:lnTo>
                  <a:lnTo>
                    <a:pt x="109220" y="496354"/>
                  </a:lnTo>
                  <a:lnTo>
                    <a:pt x="108750" y="496125"/>
                  </a:lnTo>
                  <a:lnTo>
                    <a:pt x="108521" y="496824"/>
                  </a:lnTo>
                  <a:lnTo>
                    <a:pt x="108051" y="497293"/>
                  </a:lnTo>
                  <a:lnTo>
                    <a:pt x="108750" y="497751"/>
                  </a:lnTo>
                  <a:lnTo>
                    <a:pt x="109448" y="497992"/>
                  </a:lnTo>
                  <a:lnTo>
                    <a:pt x="110147" y="498462"/>
                  </a:lnTo>
                  <a:lnTo>
                    <a:pt x="110617" y="498221"/>
                  </a:lnTo>
                  <a:lnTo>
                    <a:pt x="111086" y="497751"/>
                  </a:lnTo>
                  <a:lnTo>
                    <a:pt x="111315" y="497293"/>
                  </a:lnTo>
                  <a:close/>
                </a:path>
                <a:path w="4624705" h="505460">
                  <a:moveTo>
                    <a:pt x="182956" y="487959"/>
                  </a:moveTo>
                  <a:lnTo>
                    <a:pt x="182486" y="487260"/>
                  </a:lnTo>
                  <a:lnTo>
                    <a:pt x="182257" y="486549"/>
                  </a:lnTo>
                  <a:lnTo>
                    <a:pt x="181787" y="485851"/>
                  </a:lnTo>
                  <a:lnTo>
                    <a:pt x="181559" y="486321"/>
                  </a:lnTo>
                  <a:lnTo>
                    <a:pt x="180860" y="486791"/>
                  </a:lnTo>
                  <a:lnTo>
                    <a:pt x="180860" y="487718"/>
                  </a:lnTo>
                  <a:lnTo>
                    <a:pt x="181787" y="489127"/>
                  </a:lnTo>
                  <a:lnTo>
                    <a:pt x="182956" y="487959"/>
                  </a:lnTo>
                  <a:close/>
                </a:path>
                <a:path w="4624705" h="505460">
                  <a:moveTo>
                    <a:pt x="291236" y="487959"/>
                  </a:moveTo>
                  <a:lnTo>
                    <a:pt x="290309" y="486549"/>
                  </a:lnTo>
                  <a:lnTo>
                    <a:pt x="290068" y="485851"/>
                  </a:lnTo>
                  <a:lnTo>
                    <a:pt x="289839" y="486321"/>
                  </a:lnTo>
                  <a:lnTo>
                    <a:pt x="289140" y="486791"/>
                  </a:lnTo>
                  <a:lnTo>
                    <a:pt x="289140" y="487718"/>
                  </a:lnTo>
                  <a:lnTo>
                    <a:pt x="290068" y="489127"/>
                  </a:lnTo>
                  <a:lnTo>
                    <a:pt x="291236" y="487959"/>
                  </a:lnTo>
                  <a:close/>
                </a:path>
                <a:path w="4624705" h="505460">
                  <a:moveTo>
                    <a:pt x="310845" y="252031"/>
                  </a:moveTo>
                  <a:lnTo>
                    <a:pt x="309905" y="250621"/>
                  </a:lnTo>
                  <a:lnTo>
                    <a:pt x="309676" y="249923"/>
                  </a:lnTo>
                  <a:lnTo>
                    <a:pt x="309435" y="250393"/>
                  </a:lnTo>
                  <a:lnTo>
                    <a:pt x="308737" y="250863"/>
                  </a:lnTo>
                  <a:lnTo>
                    <a:pt x="308737" y="251790"/>
                  </a:lnTo>
                  <a:lnTo>
                    <a:pt x="309676" y="253187"/>
                  </a:lnTo>
                  <a:lnTo>
                    <a:pt x="310845" y="252031"/>
                  </a:lnTo>
                  <a:close/>
                </a:path>
                <a:path w="4624705" h="505460">
                  <a:moveTo>
                    <a:pt x="376415" y="5359"/>
                  </a:moveTo>
                  <a:lnTo>
                    <a:pt x="375246" y="4191"/>
                  </a:lnTo>
                  <a:lnTo>
                    <a:pt x="375018" y="4889"/>
                  </a:lnTo>
                  <a:lnTo>
                    <a:pt x="374548" y="5600"/>
                  </a:lnTo>
                  <a:lnTo>
                    <a:pt x="374319" y="6299"/>
                  </a:lnTo>
                  <a:lnTo>
                    <a:pt x="374078" y="6756"/>
                  </a:lnTo>
                  <a:lnTo>
                    <a:pt x="374777" y="6997"/>
                  </a:lnTo>
                  <a:lnTo>
                    <a:pt x="375246" y="7467"/>
                  </a:lnTo>
                  <a:lnTo>
                    <a:pt x="375716" y="6756"/>
                  </a:lnTo>
                  <a:lnTo>
                    <a:pt x="375945" y="6057"/>
                  </a:lnTo>
                  <a:lnTo>
                    <a:pt x="376415" y="5359"/>
                  </a:lnTo>
                  <a:close/>
                </a:path>
                <a:path w="4624705" h="505460">
                  <a:moveTo>
                    <a:pt x="396024" y="6299"/>
                  </a:moveTo>
                  <a:lnTo>
                    <a:pt x="395554" y="5600"/>
                  </a:lnTo>
                  <a:lnTo>
                    <a:pt x="395312" y="4889"/>
                  </a:lnTo>
                  <a:lnTo>
                    <a:pt x="394855" y="4191"/>
                  </a:lnTo>
                  <a:lnTo>
                    <a:pt x="394614" y="4660"/>
                  </a:lnTo>
                  <a:lnTo>
                    <a:pt x="393915" y="5130"/>
                  </a:lnTo>
                  <a:lnTo>
                    <a:pt x="393915" y="6057"/>
                  </a:lnTo>
                  <a:lnTo>
                    <a:pt x="394855" y="7467"/>
                  </a:lnTo>
                  <a:lnTo>
                    <a:pt x="396024" y="6299"/>
                  </a:lnTo>
                  <a:close/>
                </a:path>
                <a:path w="4624705" h="505460">
                  <a:moveTo>
                    <a:pt x="399288" y="277228"/>
                  </a:moveTo>
                  <a:lnTo>
                    <a:pt x="398818" y="276999"/>
                  </a:lnTo>
                  <a:lnTo>
                    <a:pt x="398589" y="276529"/>
                  </a:lnTo>
                  <a:lnTo>
                    <a:pt x="398119" y="276059"/>
                  </a:lnTo>
                  <a:lnTo>
                    <a:pt x="397891" y="276758"/>
                  </a:lnTo>
                  <a:lnTo>
                    <a:pt x="397421" y="277456"/>
                  </a:lnTo>
                  <a:lnTo>
                    <a:pt x="397179" y="278168"/>
                  </a:lnTo>
                  <a:lnTo>
                    <a:pt x="396951" y="278625"/>
                  </a:lnTo>
                  <a:lnTo>
                    <a:pt x="397649" y="278866"/>
                  </a:lnTo>
                  <a:lnTo>
                    <a:pt x="398119" y="279323"/>
                  </a:lnTo>
                  <a:lnTo>
                    <a:pt x="398589" y="278625"/>
                  </a:lnTo>
                  <a:lnTo>
                    <a:pt x="398818" y="277926"/>
                  </a:lnTo>
                  <a:lnTo>
                    <a:pt x="399288" y="277228"/>
                  </a:lnTo>
                  <a:close/>
                </a:path>
                <a:path w="4624705" h="505460">
                  <a:moveTo>
                    <a:pt x="474433" y="5600"/>
                  </a:moveTo>
                  <a:lnTo>
                    <a:pt x="473494" y="4191"/>
                  </a:lnTo>
                  <a:lnTo>
                    <a:pt x="473024" y="4432"/>
                  </a:lnTo>
                  <a:lnTo>
                    <a:pt x="472325" y="4889"/>
                  </a:lnTo>
                  <a:lnTo>
                    <a:pt x="472554" y="5359"/>
                  </a:lnTo>
                  <a:lnTo>
                    <a:pt x="472554" y="6057"/>
                  </a:lnTo>
                  <a:lnTo>
                    <a:pt x="473494" y="7467"/>
                  </a:lnTo>
                  <a:lnTo>
                    <a:pt x="473722" y="6997"/>
                  </a:lnTo>
                  <a:lnTo>
                    <a:pt x="474433" y="6527"/>
                  </a:lnTo>
                  <a:lnTo>
                    <a:pt x="474433" y="5600"/>
                  </a:lnTo>
                  <a:close/>
                </a:path>
                <a:path w="4624705" h="505460">
                  <a:moveTo>
                    <a:pt x="531837" y="292392"/>
                  </a:moveTo>
                  <a:lnTo>
                    <a:pt x="529501" y="289598"/>
                  </a:lnTo>
                  <a:lnTo>
                    <a:pt x="528802" y="290296"/>
                  </a:lnTo>
                  <a:lnTo>
                    <a:pt x="528104" y="291236"/>
                  </a:lnTo>
                  <a:lnTo>
                    <a:pt x="526707" y="292862"/>
                  </a:lnTo>
                  <a:lnTo>
                    <a:pt x="529272" y="292163"/>
                  </a:lnTo>
                  <a:lnTo>
                    <a:pt x="531837" y="292392"/>
                  </a:lnTo>
                  <a:close/>
                </a:path>
                <a:path w="4624705" h="505460">
                  <a:moveTo>
                    <a:pt x="540232" y="290525"/>
                  </a:moveTo>
                  <a:lnTo>
                    <a:pt x="539064" y="289369"/>
                  </a:lnTo>
                  <a:lnTo>
                    <a:pt x="538835" y="290068"/>
                  </a:lnTo>
                  <a:lnTo>
                    <a:pt x="538365" y="290766"/>
                  </a:lnTo>
                  <a:lnTo>
                    <a:pt x="538137" y="291465"/>
                  </a:lnTo>
                  <a:lnTo>
                    <a:pt x="537908" y="291934"/>
                  </a:lnTo>
                  <a:lnTo>
                    <a:pt x="538607" y="292163"/>
                  </a:lnTo>
                  <a:lnTo>
                    <a:pt x="539064" y="292633"/>
                  </a:lnTo>
                  <a:lnTo>
                    <a:pt x="539534" y="291934"/>
                  </a:lnTo>
                  <a:lnTo>
                    <a:pt x="539775" y="291236"/>
                  </a:lnTo>
                  <a:lnTo>
                    <a:pt x="540232" y="290525"/>
                  </a:lnTo>
                  <a:close/>
                </a:path>
                <a:path w="4624705" h="505460">
                  <a:moveTo>
                    <a:pt x="546531" y="8864"/>
                  </a:moveTo>
                  <a:lnTo>
                    <a:pt x="545604" y="7467"/>
                  </a:lnTo>
                  <a:lnTo>
                    <a:pt x="545134" y="7696"/>
                  </a:lnTo>
                  <a:lnTo>
                    <a:pt x="544436" y="8166"/>
                  </a:lnTo>
                  <a:lnTo>
                    <a:pt x="544664" y="8623"/>
                  </a:lnTo>
                  <a:lnTo>
                    <a:pt x="544664" y="9334"/>
                  </a:lnTo>
                  <a:lnTo>
                    <a:pt x="545604" y="10731"/>
                  </a:lnTo>
                  <a:lnTo>
                    <a:pt x="545833" y="10261"/>
                  </a:lnTo>
                  <a:lnTo>
                    <a:pt x="546531" y="9791"/>
                  </a:lnTo>
                  <a:lnTo>
                    <a:pt x="546531" y="8864"/>
                  </a:lnTo>
                  <a:close/>
                </a:path>
                <a:path w="4624705" h="505460">
                  <a:moveTo>
                    <a:pt x="631952" y="9563"/>
                  </a:moveTo>
                  <a:lnTo>
                    <a:pt x="631710" y="8864"/>
                  </a:lnTo>
                  <a:lnTo>
                    <a:pt x="630783" y="7467"/>
                  </a:lnTo>
                  <a:lnTo>
                    <a:pt x="630542" y="7924"/>
                  </a:lnTo>
                  <a:lnTo>
                    <a:pt x="629843" y="8394"/>
                  </a:lnTo>
                  <a:lnTo>
                    <a:pt x="629843" y="9334"/>
                  </a:lnTo>
                  <a:lnTo>
                    <a:pt x="630783" y="10731"/>
                  </a:lnTo>
                  <a:lnTo>
                    <a:pt x="631952" y="9563"/>
                  </a:lnTo>
                  <a:close/>
                </a:path>
                <a:path w="4624705" h="505460">
                  <a:moveTo>
                    <a:pt x="681659" y="500557"/>
                  </a:moveTo>
                  <a:lnTo>
                    <a:pt x="680491" y="499389"/>
                  </a:lnTo>
                  <a:lnTo>
                    <a:pt x="679081" y="500329"/>
                  </a:lnTo>
                  <a:lnTo>
                    <a:pt x="678383" y="500557"/>
                  </a:lnTo>
                  <a:lnTo>
                    <a:pt x="678853" y="500786"/>
                  </a:lnTo>
                  <a:lnTo>
                    <a:pt x="679323" y="501484"/>
                  </a:lnTo>
                  <a:lnTo>
                    <a:pt x="680250" y="501484"/>
                  </a:lnTo>
                  <a:lnTo>
                    <a:pt x="681659" y="500557"/>
                  </a:lnTo>
                  <a:close/>
                </a:path>
                <a:path w="4624705" h="505460">
                  <a:moveTo>
                    <a:pt x="716889" y="497052"/>
                  </a:moveTo>
                  <a:lnTo>
                    <a:pt x="715962" y="495655"/>
                  </a:lnTo>
                  <a:lnTo>
                    <a:pt x="714794" y="496824"/>
                  </a:lnTo>
                  <a:lnTo>
                    <a:pt x="715721" y="498221"/>
                  </a:lnTo>
                  <a:lnTo>
                    <a:pt x="715962" y="498919"/>
                  </a:lnTo>
                  <a:lnTo>
                    <a:pt x="716191" y="498462"/>
                  </a:lnTo>
                  <a:lnTo>
                    <a:pt x="716889" y="497992"/>
                  </a:lnTo>
                  <a:lnTo>
                    <a:pt x="716889" y="497052"/>
                  </a:lnTo>
                  <a:close/>
                </a:path>
                <a:path w="4624705" h="505460">
                  <a:moveTo>
                    <a:pt x="763092" y="290525"/>
                  </a:moveTo>
                  <a:lnTo>
                    <a:pt x="762635" y="290068"/>
                  </a:lnTo>
                  <a:lnTo>
                    <a:pt x="762393" y="289598"/>
                  </a:lnTo>
                  <a:lnTo>
                    <a:pt x="761936" y="289369"/>
                  </a:lnTo>
                  <a:lnTo>
                    <a:pt x="761695" y="290068"/>
                  </a:lnTo>
                  <a:lnTo>
                    <a:pt x="761225" y="290766"/>
                  </a:lnTo>
                  <a:lnTo>
                    <a:pt x="760996" y="291465"/>
                  </a:lnTo>
                  <a:lnTo>
                    <a:pt x="760768" y="291934"/>
                  </a:lnTo>
                  <a:lnTo>
                    <a:pt x="761466" y="292163"/>
                  </a:lnTo>
                  <a:lnTo>
                    <a:pt x="761936" y="292633"/>
                  </a:lnTo>
                  <a:lnTo>
                    <a:pt x="762393" y="291934"/>
                  </a:lnTo>
                  <a:lnTo>
                    <a:pt x="762635" y="291236"/>
                  </a:lnTo>
                  <a:lnTo>
                    <a:pt x="763092" y="290525"/>
                  </a:lnTo>
                  <a:close/>
                </a:path>
                <a:path w="4624705" h="505460">
                  <a:moveTo>
                    <a:pt x="887717" y="252031"/>
                  </a:moveTo>
                  <a:lnTo>
                    <a:pt x="886777" y="250621"/>
                  </a:lnTo>
                  <a:lnTo>
                    <a:pt x="886548" y="249923"/>
                  </a:lnTo>
                  <a:lnTo>
                    <a:pt x="886307" y="250393"/>
                  </a:lnTo>
                  <a:lnTo>
                    <a:pt x="885609" y="250863"/>
                  </a:lnTo>
                  <a:lnTo>
                    <a:pt x="885609" y="251790"/>
                  </a:lnTo>
                  <a:lnTo>
                    <a:pt x="886548" y="253187"/>
                  </a:lnTo>
                  <a:lnTo>
                    <a:pt x="887717" y="252031"/>
                  </a:lnTo>
                  <a:close/>
                </a:path>
                <a:path w="4624705" h="505460">
                  <a:moveTo>
                    <a:pt x="914311" y="251561"/>
                  </a:moveTo>
                  <a:lnTo>
                    <a:pt x="913612" y="251320"/>
                  </a:lnTo>
                  <a:lnTo>
                    <a:pt x="912914" y="250863"/>
                  </a:lnTo>
                  <a:lnTo>
                    <a:pt x="912215" y="250621"/>
                  </a:lnTo>
                  <a:lnTo>
                    <a:pt x="911745" y="250393"/>
                  </a:lnTo>
                  <a:lnTo>
                    <a:pt x="911517" y="251091"/>
                  </a:lnTo>
                  <a:lnTo>
                    <a:pt x="911047" y="251561"/>
                  </a:lnTo>
                  <a:lnTo>
                    <a:pt x="911745" y="252031"/>
                  </a:lnTo>
                  <a:lnTo>
                    <a:pt x="912444" y="252260"/>
                  </a:lnTo>
                  <a:lnTo>
                    <a:pt x="913142" y="252730"/>
                  </a:lnTo>
                  <a:lnTo>
                    <a:pt x="913612" y="252260"/>
                  </a:lnTo>
                  <a:lnTo>
                    <a:pt x="914082" y="252031"/>
                  </a:lnTo>
                  <a:lnTo>
                    <a:pt x="914311" y="251561"/>
                  </a:lnTo>
                  <a:close/>
                </a:path>
                <a:path w="4624705" h="505460">
                  <a:moveTo>
                    <a:pt x="1107300" y="9334"/>
                  </a:moveTo>
                  <a:lnTo>
                    <a:pt x="1106601" y="8623"/>
                  </a:lnTo>
                  <a:lnTo>
                    <a:pt x="1105674" y="7924"/>
                  </a:lnTo>
                  <a:lnTo>
                    <a:pt x="1104277" y="6743"/>
                  </a:lnTo>
                  <a:lnTo>
                    <a:pt x="1104036" y="5829"/>
                  </a:lnTo>
                  <a:lnTo>
                    <a:pt x="1104277" y="3263"/>
                  </a:lnTo>
                  <a:lnTo>
                    <a:pt x="1101471" y="5600"/>
                  </a:lnTo>
                  <a:lnTo>
                    <a:pt x="1102169" y="6299"/>
                  </a:lnTo>
                  <a:lnTo>
                    <a:pt x="1103109" y="6997"/>
                  </a:lnTo>
                  <a:lnTo>
                    <a:pt x="1104480" y="8191"/>
                  </a:lnTo>
                  <a:lnTo>
                    <a:pt x="1104734" y="9093"/>
                  </a:lnTo>
                  <a:lnTo>
                    <a:pt x="1104506" y="11658"/>
                  </a:lnTo>
                  <a:lnTo>
                    <a:pt x="1107300" y="9334"/>
                  </a:lnTo>
                  <a:close/>
                </a:path>
                <a:path w="4624705" h="505460">
                  <a:moveTo>
                    <a:pt x="1139977" y="290525"/>
                  </a:moveTo>
                  <a:lnTo>
                    <a:pt x="1139507" y="290068"/>
                  </a:lnTo>
                  <a:lnTo>
                    <a:pt x="1139278" y="289598"/>
                  </a:lnTo>
                  <a:lnTo>
                    <a:pt x="1138809" y="289369"/>
                  </a:lnTo>
                  <a:lnTo>
                    <a:pt x="1138580" y="290068"/>
                  </a:lnTo>
                  <a:lnTo>
                    <a:pt x="1138110" y="290766"/>
                  </a:lnTo>
                  <a:lnTo>
                    <a:pt x="1137881" y="291465"/>
                  </a:lnTo>
                  <a:lnTo>
                    <a:pt x="1137640" y="291934"/>
                  </a:lnTo>
                  <a:lnTo>
                    <a:pt x="1138339" y="292163"/>
                  </a:lnTo>
                  <a:lnTo>
                    <a:pt x="1138809" y="292633"/>
                  </a:lnTo>
                  <a:lnTo>
                    <a:pt x="1139278" y="291934"/>
                  </a:lnTo>
                  <a:lnTo>
                    <a:pt x="1139507" y="291236"/>
                  </a:lnTo>
                  <a:lnTo>
                    <a:pt x="1139977" y="290525"/>
                  </a:lnTo>
                  <a:close/>
                </a:path>
                <a:path w="4624705" h="505460">
                  <a:moveTo>
                    <a:pt x="1162850" y="8623"/>
                  </a:moveTo>
                  <a:lnTo>
                    <a:pt x="1162608" y="8166"/>
                  </a:lnTo>
                  <a:lnTo>
                    <a:pt x="1162151" y="7696"/>
                  </a:lnTo>
                  <a:lnTo>
                    <a:pt x="1161681" y="7467"/>
                  </a:lnTo>
                  <a:lnTo>
                    <a:pt x="1161440" y="8166"/>
                  </a:lnTo>
                  <a:lnTo>
                    <a:pt x="1160983" y="8864"/>
                  </a:lnTo>
                  <a:lnTo>
                    <a:pt x="1160741" y="9563"/>
                  </a:lnTo>
                  <a:lnTo>
                    <a:pt x="1160513" y="10033"/>
                  </a:lnTo>
                  <a:lnTo>
                    <a:pt x="1161211" y="10261"/>
                  </a:lnTo>
                  <a:lnTo>
                    <a:pt x="1161681" y="10731"/>
                  </a:lnTo>
                  <a:lnTo>
                    <a:pt x="1162151" y="10033"/>
                  </a:lnTo>
                  <a:lnTo>
                    <a:pt x="1162380" y="9334"/>
                  </a:lnTo>
                  <a:lnTo>
                    <a:pt x="1162850" y="8623"/>
                  </a:lnTo>
                  <a:close/>
                </a:path>
                <a:path w="4624705" h="505460">
                  <a:moveTo>
                    <a:pt x="1202283" y="5359"/>
                  </a:moveTo>
                  <a:lnTo>
                    <a:pt x="1201813" y="4889"/>
                  </a:lnTo>
                  <a:lnTo>
                    <a:pt x="1201585" y="4432"/>
                  </a:lnTo>
                  <a:lnTo>
                    <a:pt x="1201115" y="4191"/>
                  </a:lnTo>
                  <a:lnTo>
                    <a:pt x="1200886" y="4889"/>
                  </a:lnTo>
                  <a:lnTo>
                    <a:pt x="1200416" y="5600"/>
                  </a:lnTo>
                  <a:lnTo>
                    <a:pt x="1200188" y="6299"/>
                  </a:lnTo>
                  <a:lnTo>
                    <a:pt x="1199946" y="6756"/>
                  </a:lnTo>
                  <a:lnTo>
                    <a:pt x="1200645" y="6997"/>
                  </a:lnTo>
                  <a:lnTo>
                    <a:pt x="1201115" y="7467"/>
                  </a:lnTo>
                  <a:lnTo>
                    <a:pt x="1201585" y="6756"/>
                  </a:lnTo>
                  <a:lnTo>
                    <a:pt x="1201813" y="6057"/>
                  </a:lnTo>
                  <a:lnTo>
                    <a:pt x="1202283" y="5359"/>
                  </a:lnTo>
                  <a:close/>
                </a:path>
                <a:path w="4624705" h="505460">
                  <a:moveTo>
                    <a:pt x="1326667" y="5600"/>
                  </a:moveTo>
                  <a:lnTo>
                    <a:pt x="1325727" y="4191"/>
                  </a:lnTo>
                  <a:lnTo>
                    <a:pt x="1325270" y="4432"/>
                  </a:lnTo>
                  <a:lnTo>
                    <a:pt x="1324571" y="4889"/>
                  </a:lnTo>
                  <a:lnTo>
                    <a:pt x="1324800" y="5359"/>
                  </a:lnTo>
                  <a:lnTo>
                    <a:pt x="1324800" y="6057"/>
                  </a:lnTo>
                  <a:lnTo>
                    <a:pt x="1325727" y="7467"/>
                  </a:lnTo>
                  <a:lnTo>
                    <a:pt x="1325968" y="6997"/>
                  </a:lnTo>
                  <a:lnTo>
                    <a:pt x="1326667" y="6527"/>
                  </a:lnTo>
                  <a:lnTo>
                    <a:pt x="1326667" y="5600"/>
                  </a:lnTo>
                  <a:close/>
                </a:path>
                <a:path w="4624705" h="505460">
                  <a:moveTo>
                    <a:pt x="1392936" y="471157"/>
                  </a:moveTo>
                  <a:lnTo>
                    <a:pt x="1392237" y="470916"/>
                  </a:lnTo>
                  <a:lnTo>
                    <a:pt x="1391539" y="470458"/>
                  </a:lnTo>
                  <a:lnTo>
                    <a:pt x="1390840" y="470217"/>
                  </a:lnTo>
                  <a:lnTo>
                    <a:pt x="1390370" y="469988"/>
                  </a:lnTo>
                  <a:lnTo>
                    <a:pt x="1390142" y="470687"/>
                  </a:lnTo>
                  <a:lnTo>
                    <a:pt x="1389672" y="471157"/>
                  </a:lnTo>
                  <a:lnTo>
                    <a:pt x="1390370" y="471614"/>
                  </a:lnTo>
                  <a:lnTo>
                    <a:pt x="1391081" y="471855"/>
                  </a:lnTo>
                  <a:lnTo>
                    <a:pt x="1391780" y="472325"/>
                  </a:lnTo>
                  <a:lnTo>
                    <a:pt x="1392936" y="471157"/>
                  </a:lnTo>
                  <a:close/>
                </a:path>
                <a:path w="4624705" h="505460">
                  <a:moveTo>
                    <a:pt x="1419072" y="471157"/>
                  </a:moveTo>
                  <a:lnTo>
                    <a:pt x="1418374" y="470916"/>
                  </a:lnTo>
                  <a:lnTo>
                    <a:pt x="1417675" y="470458"/>
                  </a:lnTo>
                  <a:lnTo>
                    <a:pt x="1416977" y="470217"/>
                  </a:lnTo>
                  <a:lnTo>
                    <a:pt x="1416507" y="469988"/>
                  </a:lnTo>
                  <a:lnTo>
                    <a:pt x="1416278" y="470687"/>
                  </a:lnTo>
                  <a:lnTo>
                    <a:pt x="1415808" y="471157"/>
                  </a:lnTo>
                  <a:lnTo>
                    <a:pt x="1416507" y="471614"/>
                  </a:lnTo>
                  <a:lnTo>
                    <a:pt x="1417218" y="471855"/>
                  </a:lnTo>
                  <a:lnTo>
                    <a:pt x="1417916" y="472325"/>
                  </a:lnTo>
                  <a:lnTo>
                    <a:pt x="1419072" y="471157"/>
                  </a:lnTo>
                  <a:close/>
                </a:path>
                <a:path w="4624705" h="505460">
                  <a:moveTo>
                    <a:pt x="1520596" y="249923"/>
                  </a:moveTo>
                  <a:lnTo>
                    <a:pt x="1519885" y="250393"/>
                  </a:lnTo>
                  <a:lnTo>
                    <a:pt x="1518259" y="250393"/>
                  </a:lnTo>
                  <a:lnTo>
                    <a:pt x="1518018" y="251091"/>
                  </a:lnTo>
                  <a:lnTo>
                    <a:pt x="1517561" y="252958"/>
                  </a:lnTo>
                  <a:lnTo>
                    <a:pt x="1518958" y="253187"/>
                  </a:lnTo>
                  <a:lnTo>
                    <a:pt x="1520596" y="253187"/>
                  </a:lnTo>
                  <a:lnTo>
                    <a:pt x="1520596" y="249923"/>
                  </a:lnTo>
                  <a:close/>
                </a:path>
                <a:path w="4624705" h="505460">
                  <a:moveTo>
                    <a:pt x="1550225" y="471157"/>
                  </a:moveTo>
                  <a:lnTo>
                    <a:pt x="1549755" y="470916"/>
                  </a:lnTo>
                  <a:lnTo>
                    <a:pt x="1549298" y="469988"/>
                  </a:lnTo>
                  <a:lnTo>
                    <a:pt x="1549057" y="470217"/>
                  </a:lnTo>
                  <a:lnTo>
                    <a:pt x="1548358" y="470217"/>
                  </a:lnTo>
                  <a:lnTo>
                    <a:pt x="1546961" y="471157"/>
                  </a:lnTo>
                  <a:lnTo>
                    <a:pt x="1547431" y="471385"/>
                  </a:lnTo>
                  <a:lnTo>
                    <a:pt x="1547901" y="472084"/>
                  </a:lnTo>
                  <a:lnTo>
                    <a:pt x="1548828" y="472084"/>
                  </a:lnTo>
                  <a:lnTo>
                    <a:pt x="1550225" y="471157"/>
                  </a:lnTo>
                  <a:close/>
                </a:path>
                <a:path w="4624705" h="505460">
                  <a:moveTo>
                    <a:pt x="1553489" y="500557"/>
                  </a:moveTo>
                  <a:lnTo>
                    <a:pt x="1552790" y="500329"/>
                  </a:lnTo>
                  <a:lnTo>
                    <a:pt x="1552092" y="499859"/>
                  </a:lnTo>
                  <a:lnTo>
                    <a:pt x="1551393" y="499618"/>
                  </a:lnTo>
                  <a:lnTo>
                    <a:pt x="1550924" y="499389"/>
                  </a:lnTo>
                  <a:lnTo>
                    <a:pt x="1550695" y="500087"/>
                  </a:lnTo>
                  <a:lnTo>
                    <a:pt x="1550225" y="500557"/>
                  </a:lnTo>
                  <a:lnTo>
                    <a:pt x="1550924" y="501027"/>
                  </a:lnTo>
                  <a:lnTo>
                    <a:pt x="1551622" y="501256"/>
                  </a:lnTo>
                  <a:lnTo>
                    <a:pt x="1552333" y="501726"/>
                  </a:lnTo>
                  <a:lnTo>
                    <a:pt x="1552790" y="501484"/>
                  </a:lnTo>
                  <a:lnTo>
                    <a:pt x="1553032" y="501027"/>
                  </a:lnTo>
                  <a:lnTo>
                    <a:pt x="1553489" y="500557"/>
                  </a:lnTo>
                  <a:close/>
                </a:path>
                <a:path w="4624705" h="505460">
                  <a:moveTo>
                    <a:pt x="1563293" y="497293"/>
                  </a:moveTo>
                  <a:lnTo>
                    <a:pt x="1562823" y="497052"/>
                  </a:lnTo>
                  <a:lnTo>
                    <a:pt x="1562366" y="496354"/>
                  </a:lnTo>
                  <a:lnTo>
                    <a:pt x="1561426" y="496354"/>
                  </a:lnTo>
                  <a:lnTo>
                    <a:pt x="1560029" y="497293"/>
                  </a:lnTo>
                  <a:lnTo>
                    <a:pt x="1561198" y="498462"/>
                  </a:lnTo>
                  <a:lnTo>
                    <a:pt x="1561896" y="498221"/>
                  </a:lnTo>
                  <a:lnTo>
                    <a:pt x="1563293" y="497293"/>
                  </a:lnTo>
                  <a:close/>
                </a:path>
                <a:path w="4624705" h="505460">
                  <a:moveTo>
                    <a:pt x="1654302" y="497052"/>
                  </a:moveTo>
                  <a:lnTo>
                    <a:pt x="1653374" y="495655"/>
                  </a:lnTo>
                  <a:lnTo>
                    <a:pt x="1653146" y="496125"/>
                  </a:lnTo>
                  <a:lnTo>
                    <a:pt x="1652435" y="496595"/>
                  </a:lnTo>
                  <a:lnTo>
                    <a:pt x="1652435" y="497522"/>
                  </a:lnTo>
                  <a:lnTo>
                    <a:pt x="1653374" y="498919"/>
                  </a:lnTo>
                  <a:lnTo>
                    <a:pt x="1653603" y="498462"/>
                  </a:lnTo>
                  <a:lnTo>
                    <a:pt x="1654302" y="497992"/>
                  </a:lnTo>
                  <a:lnTo>
                    <a:pt x="1654302" y="497052"/>
                  </a:lnTo>
                  <a:close/>
                </a:path>
                <a:path w="4624705" h="505460">
                  <a:moveTo>
                    <a:pt x="1661541" y="504063"/>
                  </a:moveTo>
                  <a:lnTo>
                    <a:pt x="1660842" y="503821"/>
                  </a:lnTo>
                  <a:lnTo>
                    <a:pt x="1660144" y="503351"/>
                  </a:lnTo>
                  <a:lnTo>
                    <a:pt x="1659445" y="503123"/>
                  </a:lnTo>
                  <a:lnTo>
                    <a:pt x="1658975" y="502894"/>
                  </a:lnTo>
                  <a:lnTo>
                    <a:pt x="1658747" y="503593"/>
                  </a:lnTo>
                  <a:lnTo>
                    <a:pt x="1658277" y="504063"/>
                  </a:lnTo>
                  <a:lnTo>
                    <a:pt x="1658975" y="504520"/>
                  </a:lnTo>
                  <a:lnTo>
                    <a:pt x="1659674" y="504761"/>
                  </a:lnTo>
                  <a:lnTo>
                    <a:pt x="1660372" y="505218"/>
                  </a:lnTo>
                  <a:lnTo>
                    <a:pt x="1661541" y="504063"/>
                  </a:lnTo>
                  <a:close/>
                </a:path>
                <a:path w="4624705" h="505460">
                  <a:moveTo>
                    <a:pt x="1668081" y="497293"/>
                  </a:moveTo>
                  <a:lnTo>
                    <a:pt x="1667611" y="497052"/>
                  </a:lnTo>
                  <a:lnTo>
                    <a:pt x="1667141" y="496354"/>
                  </a:lnTo>
                  <a:lnTo>
                    <a:pt x="1666214" y="496354"/>
                  </a:lnTo>
                  <a:lnTo>
                    <a:pt x="1664804" y="497293"/>
                  </a:lnTo>
                  <a:lnTo>
                    <a:pt x="1665973" y="498462"/>
                  </a:lnTo>
                  <a:lnTo>
                    <a:pt x="1666671" y="498221"/>
                  </a:lnTo>
                  <a:lnTo>
                    <a:pt x="1668081" y="497293"/>
                  </a:lnTo>
                  <a:close/>
                </a:path>
                <a:path w="4624705" h="505460">
                  <a:moveTo>
                    <a:pt x="1747189" y="11658"/>
                  </a:moveTo>
                  <a:lnTo>
                    <a:pt x="1746491" y="9093"/>
                  </a:lnTo>
                  <a:lnTo>
                    <a:pt x="1746719" y="6527"/>
                  </a:lnTo>
                  <a:lnTo>
                    <a:pt x="1743913" y="8864"/>
                  </a:lnTo>
                  <a:lnTo>
                    <a:pt x="1744624" y="9563"/>
                  </a:lnTo>
                  <a:lnTo>
                    <a:pt x="1745551" y="10261"/>
                  </a:lnTo>
                  <a:lnTo>
                    <a:pt x="1747189" y="11658"/>
                  </a:lnTo>
                  <a:close/>
                </a:path>
                <a:path w="4624705" h="505460">
                  <a:moveTo>
                    <a:pt x="1775650" y="2324"/>
                  </a:moveTo>
                  <a:lnTo>
                    <a:pt x="1774723" y="927"/>
                  </a:lnTo>
                  <a:lnTo>
                    <a:pt x="1774253" y="1155"/>
                  </a:lnTo>
                  <a:lnTo>
                    <a:pt x="1773555" y="1625"/>
                  </a:lnTo>
                  <a:lnTo>
                    <a:pt x="1773783" y="2095"/>
                  </a:lnTo>
                  <a:lnTo>
                    <a:pt x="1773783" y="2794"/>
                  </a:lnTo>
                  <a:lnTo>
                    <a:pt x="1774723" y="4191"/>
                  </a:lnTo>
                  <a:lnTo>
                    <a:pt x="1774952" y="3733"/>
                  </a:lnTo>
                  <a:lnTo>
                    <a:pt x="1775650" y="3263"/>
                  </a:lnTo>
                  <a:lnTo>
                    <a:pt x="1775650" y="2324"/>
                  </a:lnTo>
                  <a:close/>
                </a:path>
                <a:path w="4624705" h="505460">
                  <a:moveTo>
                    <a:pt x="1809026" y="484225"/>
                  </a:moveTo>
                  <a:lnTo>
                    <a:pt x="1807857" y="483057"/>
                  </a:lnTo>
                  <a:lnTo>
                    <a:pt x="1806460" y="483984"/>
                  </a:lnTo>
                  <a:lnTo>
                    <a:pt x="1805762" y="484225"/>
                  </a:lnTo>
                  <a:lnTo>
                    <a:pt x="1806232" y="484454"/>
                  </a:lnTo>
                  <a:lnTo>
                    <a:pt x="1806689" y="485152"/>
                  </a:lnTo>
                  <a:lnTo>
                    <a:pt x="1807629" y="485152"/>
                  </a:lnTo>
                  <a:lnTo>
                    <a:pt x="1809026" y="484225"/>
                  </a:lnTo>
                  <a:close/>
                </a:path>
                <a:path w="4624705" h="505460">
                  <a:moveTo>
                    <a:pt x="1812290" y="494017"/>
                  </a:moveTo>
                  <a:lnTo>
                    <a:pt x="1811134" y="492861"/>
                  </a:lnTo>
                  <a:lnTo>
                    <a:pt x="1809724" y="493788"/>
                  </a:lnTo>
                  <a:lnTo>
                    <a:pt x="1809026" y="494017"/>
                  </a:lnTo>
                  <a:lnTo>
                    <a:pt x="1809496" y="494258"/>
                  </a:lnTo>
                  <a:lnTo>
                    <a:pt x="1809965" y="494957"/>
                  </a:lnTo>
                  <a:lnTo>
                    <a:pt x="1810893" y="494957"/>
                  </a:lnTo>
                  <a:lnTo>
                    <a:pt x="1812290" y="494017"/>
                  </a:lnTo>
                  <a:close/>
                </a:path>
                <a:path w="4624705" h="505460">
                  <a:moveTo>
                    <a:pt x="1822335" y="494017"/>
                  </a:moveTo>
                  <a:lnTo>
                    <a:pt x="1821624" y="493788"/>
                  </a:lnTo>
                  <a:lnTo>
                    <a:pt x="1820926" y="493318"/>
                  </a:lnTo>
                  <a:lnTo>
                    <a:pt x="1820227" y="493090"/>
                  </a:lnTo>
                  <a:lnTo>
                    <a:pt x="1819757" y="492861"/>
                  </a:lnTo>
                  <a:lnTo>
                    <a:pt x="1819529" y="493560"/>
                  </a:lnTo>
                  <a:lnTo>
                    <a:pt x="1819059" y="494017"/>
                  </a:lnTo>
                  <a:lnTo>
                    <a:pt x="1819757" y="494487"/>
                  </a:lnTo>
                  <a:lnTo>
                    <a:pt x="1820468" y="494728"/>
                  </a:lnTo>
                  <a:lnTo>
                    <a:pt x="1821167" y="495185"/>
                  </a:lnTo>
                  <a:lnTo>
                    <a:pt x="1821395" y="494728"/>
                  </a:lnTo>
                  <a:lnTo>
                    <a:pt x="1821865" y="494487"/>
                  </a:lnTo>
                  <a:lnTo>
                    <a:pt x="1822335" y="494017"/>
                  </a:lnTo>
                  <a:close/>
                </a:path>
                <a:path w="4624705" h="505460">
                  <a:moveTo>
                    <a:pt x="1914042" y="477685"/>
                  </a:moveTo>
                  <a:lnTo>
                    <a:pt x="1913343" y="477456"/>
                  </a:lnTo>
                  <a:lnTo>
                    <a:pt x="1912645" y="476986"/>
                  </a:lnTo>
                  <a:lnTo>
                    <a:pt x="1911946" y="476758"/>
                  </a:lnTo>
                  <a:lnTo>
                    <a:pt x="1911477" y="476516"/>
                  </a:lnTo>
                  <a:lnTo>
                    <a:pt x="1911235" y="477215"/>
                  </a:lnTo>
                  <a:lnTo>
                    <a:pt x="1910778" y="477685"/>
                  </a:lnTo>
                  <a:lnTo>
                    <a:pt x="1911477" y="478155"/>
                  </a:lnTo>
                  <a:lnTo>
                    <a:pt x="1912175" y="478383"/>
                  </a:lnTo>
                  <a:lnTo>
                    <a:pt x="1912874" y="478853"/>
                  </a:lnTo>
                  <a:lnTo>
                    <a:pt x="1914042" y="477685"/>
                  </a:lnTo>
                  <a:close/>
                </a:path>
                <a:path w="4624705" h="505460">
                  <a:moveTo>
                    <a:pt x="1916836" y="2095"/>
                  </a:moveTo>
                  <a:lnTo>
                    <a:pt x="1915668" y="927"/>
                  </a:lnTo>
                  <a:lnTo>
                    <a:pt x="1915439" y="1625"/>
                  </a:lnTo>
                  <a:lnTo>
                    <a:pt x="1914969" y="2324"/>
                  </a:lnTo>
                  <a:lnTo>
                    <a:pt x="1914740" y="3022"/>
                  </a:lnTo>
                  <a:lnTo>
                    <a:pt x="1914512" y="3492"/>
                  </a:lnTo>
                  <a:lnTo>
                    <a:pt x="1915210" y="3733"/>
                  </a:lnTo>
                  <a:lnTo>
                    <a:pt x="1915668" y="4191"/>
                  </a:lnTo>
                  <a:lnTo>
                    <a:pt x="1916137" y="3492"/>
                  </a:lnTo>
                  <a:lnTo>
                    <a:pt x="1916379" y="2794"/>
                  </a:lnTo>
                  <a:lnTo>
                    <a:pt x="1916836" y="2095"/>
                  </a:lnTo>
                  <a:close/>
                </a:path>
                <a:path w="4624705" h="505460">
                  <a:moveTo>
                    <a:pt x="1982419" y="5359"/>
                  </a:moveTo>
                  <a:lnTo>
                    <a:pt x="1981250" y="4191"/>
                  </a:lnTo>
                  <a:lnTo>
                    <a:pt x="1981009" y="4889"/>
                  </a:lnTo>
                  <a:lnTo>
                    <a:pt x="1980552" y="5600"/>
                  </a:lnTo>
                  <a:lnTo>
                    <a:pt x="1980311" y="6299"/>
                  </a:lnTo>
                  <a:lnTo>
                    <a:pt x="1980082" y="6756"/>
                  </a:lnTo>
                  <a:lnTo>
                    <a:pt x="1980780" y="6997"/>
                  </a:lnTo>
                  <a:lnTo>
                    <a:pt x="1981250" y="7467"/>
                  </a:lnTo>
                  <a:lnTo>
                    <a:pt x="1981720" y="6756"/>
                  </a:lnTo>
                  <a:lnTo>
                    <a:pt x="1981949" y="6057"/>
                  </a:lnTo>
                  <a:lnTo>
                    <a:pt x="1982419" y="5359"/>
                  </a:lnTo>
                  <a:close/>
                </a:path>
                <a:path w="4624705" h="505460">
                  <a:moveTo>
                    <a:pt x="1998751" y="251091"/>
                  </a:moveTo>
                  <a:lnTo>
                    <a:pt x="1998281" y="250621"/>
                  </a:lnTo>
                  <a:lnTo>
                    <a:pt x="1997811" y="250393"/>
                  </a:lnTo>
                  <a:lnTo>
                    <a:pt x="1997583" y="249923"/>
                  </a:lnTo>
                  <a:lnTo>
                    <a:pt x="1997354" y="250621"/>
                  </a:lnTo>
                  <a:lnTo>
                    <a:pt x="1996884" y="251320"/>
                  </a:lnTo>
                  <a:lnTo>
                    <a:pt x="1996655" y="252031"/>
                  </a:lnTo>
                  <a:lnTo>
                    <a:pt x="1996414" y="252488"/>
                  </a:lnTo>
                  <a:lnTo>
                    <a:pt x="1997113" y="252730"/>
                  </a:lnTo>
                  <a:lnTo>
                    <a:pt x="1997583" y="253187"/>
                  </a:lnTo>
                  <a:lnTo>
                    <a:pt x="1998052" y="252488"/>
                  </a:lnTo>
                  <a:lnTo>
                    <a:pt x="1998281" y="251790"/>
                  </a:lnTo>
                  <a:lnTo>
                    <a:pt x="1998751" y="251091"/>
                  </a:lnTo>
                  <a:close/>
                </a:path>
                <a:path w="4624705" h="505460">
                  <a:moveTo>
                    <a:pt x="2006219" y="5130"/>
                  </a:moveTo>
                  <a:lnTo>
                    <a:pt x="2005520" y="2565"/>
                  </a:lnTo>
                  <a:lnTo>
                    <a:pt x="2005749" y="0"/>
                  </a:lnTo>
                  <a:lnTo>
                    <a:pt x="2002955" y="2324"/>
                  </a:lnTo>
                  <a:lnTo>
                    <a:pt x="2003653" y="3022"/>
                  </a:lnTo>
                  <a:lnTo>
                    <a:pt x="2004580" y="3733"/>
                  </a:lnTo>
                  <a:lnTo>
                    <a:pt x="2006219" y="5130"/>
                  </a:lnTo>
                  <a:close/>
                </a:path>
                <a:path w="4624705" h="505460">
                  <a:moveTo>
                    <a:pt x="2169579" y="474421"/>
                  </a:moveTo>
                  <a:lnTo>
                    <a:pt x="2168410" y="473252"/>
                  </a:lnTo>
                  <a:lnTo>
                    <a:pt x="2167699" y="473722"/>
                  </a:lnTo>
                  <a:lnTo>
                    <a:pt x="2167001" y="473951"/>
                  </a:lnTo>
                  <a:lnTo>
                    <a:pt x="2166302" y="474421"/>
                  </a:lnTo>
                  <a:lnTo>
                    <a:pt x="2166772" y="474649"/>
                  </a:lnTo>
                  <a:lnTo>
                    <a:pt x="2167242" y="475348"/>
                  </a:lnTo>
                  <a:lnTo>
                    <a:pt x="2168169" y="475348"/>
                  </a:lnTo>
                  <a:lnTo>
                    <a:pt x="2169579" y="474421"/>
                  </a:lnTo>
                  <a:close/>
                </a:path>
                <a:path w="4624705" h="505460">
                  <a:moveTo>
                    <a:pt x="2228151" y="481190"/>
                  </a:moveTo>
                  <a:lnTo>
                    <a:pt x="2227440" y="480491"/>
                  </a:lnTo>
                  <a:lnTo>
                    <a:pt x="2226513" y="479793"/>
                  </a:lnTo>
                  <a:lnTo>
                    <a:pt x="2224875" y="478383"/>
                  </a:lnTo>
                  <a:lnTo>
                    <a:pt x="2225814" y="480949"/>
                  </a:lnTo>
                  <a:lnTo>
                    <a:pt x="2225573" y="483527"/>
                  </a:lnTo>
                  <a:lnTo>
                    <a:pt x="2228151" y="481190"/>
                  </a:lnTo>
                  <a:close/>
                </a:path>
                <a:path w="4624705" h="505460">
                  <a:moveTo>
                    <a:pt x="2313559" y="2794"/>
                  </a:moveTo>
                  <a:lnTo>
                    <a:pt x="2312860" y="2095"/>
                  </a:lnTo>
                  <a:lnTo>
                    <a:pt x="2311920" y="1397"/>
                  </a:lnTo>
                  <a:lnTo>
                    <a:pt x="2310295" y="0"/>
                  </a:lnTo>
                  <a:lnTo>
                    <a:pt x="2310993" y="2565"/>
                  </a:lnTo>
                  <a:lnTo>
                    <a:pt x="2310752" y="4889"/>
                  </a:lnTo>
                  <a:lnTo>
                    <a:pt x="2313559" y="2794"/>
                  </a:lnTo>
                  <a:close/>
                </a:path>
                <a:path w="4624705" h="505460">
                  <a:moveTo>
                    <a:pt x="2389162" y="5829"/>
                  </a:moveTo>
                  <a:lnTo>
                    <a:pt x="2388463" y="5600"/>
                  </a:lnTo>
                  <a:lnTo>
                    <a:pt x="2387765" y="5130"/>
                  </a:lnTo>
                  <a:lnTo>
                    <a:pt x="2387066" y="4889"/>
                  </a:lnTo>
                  <a:lnTo>
                    <a:pt x="2386596" y="4660"/>
                  </a:lnTo>
                  <a:lnTo>
                    <a:pt x="2386368" y="5359"/>
                  </a:lnTo>
                  <a:lnTo>
                    <a:pt x="2385898" y="5829"/>
                  </a:lnTo>
                  <a:lnTo>
                    <a:pt x="2386596" y="6299"/>
                  </a:lnTo>
                  <a:lnTo>
                    <a:pt x="2387295" y="6527"/>
                  </a:lnTo>
                  <a:lnTo>
                    <a:pt x="2387993" y="6997"/>
                  </a:lnTo>
                  <a:lnTo>
                    <a:pt x="2389162" y="5829"/>
                  </a:lnTo>
                  <a:close/>
                </a:path>
                <a:path w="4624705" h="505460">
                  <a:moveTo>
                    <a:pt x="2602230" y="487489"/>
                  </a:moveTo>
                  <a:lnTo>
                    <a:pt x="2601760" y="487260"/>
                  </a:lnTo>
                  <a:lnTo>
                    <a:pt x="2601290" y="486549"/>
                  </a:lnTo>
                  <a:lnTo>
                    <a:pt x="2600363" y="486549"/>
                  </a:lnTo>
                  <a:lnTo>
                    <a:pt x="2598953" y="487489"/>
                  </a:lnTo>
                  <a:lnTo>
                    <a:pt x="2600121" y="488657"/>
                  </a:lnTo>
                  <a:lnTo>
                    <a:pt x="2600820" y="488416"/>
                  </a:lnTo>
                  <a:lnTo>
                    <a:pt x="2602230" y="487489"/>
                  </a:lnTo>
                  <a:close/>
                </a:path>
                <a:path w="4624705" h="505460">
                  <a:moveTo>
                    <a:pt x="2608059" y="2324"/>
                  </a:moveTo>
                  <a:lnTo>
                    <a:pt x="2607132" y="927"/>
                  </a:lnTo>
                  <a:lnTo>
                    <a:pt x="2605963" y="2095"/>
                  </a:lnTo>
                  <a:lnTo>
                    <a:pt x="2606891" y="3492"/>
                  </a:lnTo>
                  <a:lnTo>
                    <a:pt x="2607132" y="4191"/>
                  </a:lnTo>
                  <a:lnTo>
                    <a:pt x="2607360" y="3733"/>
                  </a:lnTo>
                  <a:lnTo>
                    <a:pt x="2608059" y="3263"/>
                  </a:lnTo>
                  <a:lnTo>
                    <a:pt x="2608059" y="2324"/>
                  </a:lnTo>
                  <a:close/>
                </a:path>
                <a:path w="4624705" h="505460">
                  <a:moveTo>
                    <a:pt x="2717038" y="9093"/>
                  </a:moveTo>
                  <a:lnTo>
                    <a:pt x="2715869" y="7924"/>
                  </a:lnTo>
                  <a:lnTo>
                    <a:pt x="2715171" y="8166"/>
                  </a:lnTo>
                  <a:lnTo>
                    <a:pt x="2713774" y="9093"/>
                  </a:lnTo>
                  <a:lnTo>
                    <a:pt x="2714244" y="9334"/>
                  </a:lnTo>
                  <a:lnTo>
                    <a:pt x="2714701" y="10033"/>
                  </a:lnTo>
                  <a:lnTo>
                    <a:pt x="2715641" y="10033"/>
                  </a:lnTo>
                  <a:lnTo>
                    <a:pt x="2717038" y="9093"/>
                  </a:lnTo>
                  <a:close/>
                </a:path>
                <a:path w="4624705" h="505460">
                  <a:moveTo>
                    <a:pt x="2746438" y="251561"/>
                  </a:moveTo>
                  <a:lnTo>
                    <a:pt x="2746210" y="251320"/>
                  </a:lnTo>
                  <a:lnTo>
                    <a:pt x="2745740" y="250393"/>
                  </a:lnTo>
                  <a:lnTo>
                    <a:pt x="2745282" y="250621"/>
                  </a:lnTo>
                  <a:lnTo>
                    <a:pt x="2744571" y="250621"/>
                  </a:lnTo>
                  <a:lnTo>
                    <a:pt x="2743174" y="251561"/>
                  </a:lnTo>
                  <a:lnTo>
                    <a:pt x="2743644" y="251790"/>
                  </a:lnTo>
                  <a:lnTo>
                    <a:pt x="2744114" y="252488"/>
                  </a:lnTo>
                  <a:lnTo>
                    <a:pt x="2745041" y="252488"/>
                  </a:lnTo>
                  <a:lnTo>
                    <a:pt x="2746438" y="251561"/>
                  </a:lnTo>
                  <a:close/>
                </a:path>
                <a:path w="4624705" h="505460">
                  <a:moveTo>
                    <a:pt x="2916326" y="5600"/>
                  </a:moveTo>
                  <a:lnTo>
                    <a:pt x="2915399" y="4191"/>
                  </a:lnTo>
                  <a:lnTo>
                    <a:pt x="2914231" y="5359"/>
                  </a:lnTo>
                  <a:lnTo>
                    <a:pt x="2914459" y="6057"/>
                  </a:lnTo>
                  <a:lnTo>
                    <a:pt x="2915399" y="7467"/>
                  </a:lnTo>
                  <a:lnTo>
                    <a:pt x="2915628" y="6997"/>
                  </a:lnTo>
                  <a:lnTo>
                    <a:pt x="2916326" y="6527"/>
                  </a:lnTo>
                  <a:lnTo>
                    <a:pt x="2916326" y="5600"/>
                  </a:lnTo>
                  <a:close/>
                </a:path>
                <a:path w="4624705" h="505460">
                  <a:moveTo>
                    <a:pt x="2922867" y="8864"/>
                  </a:moveTo>
                  <a:lnTo>
                    <a:pt x="2921927" y="7467"/>
                  </a:lnTo>
                  <a:lnTo>
                    <a:pt x="2921470" y="7696"/>
                  </a:lnTo>
                  <a:lnTo>
                    <a:pt x="2920771" y="8166"/>
                  </a:lnTo>
                  <a:lnTo>
                    <a:pt x="2921000" y="8623"/>
                  </a:lnTo>
                  <a:lnTo>
                    <a:pt x="2921000" y="9334"/>
                  </a:lnTo>
                  <a:lnTo>
                    <a:pt x="2921927" y="10731"/>
                  </a:lnTo>
                  <a:lnTo>
                    <a:pt x="2922168" y="10261"/>
                  </a:lnTo>
                  <a:lnTo>
                    <a:pt x="2922867" y="9791"/>
                  </a:lnTo>
                  <a:lnTo>
                    <a:pt x="2922867" y="8864"/>
                  </a:lnTo>
                  <a:close/>
                </a:path>
                <a:path w="4624705" h="505460">
                  <a:moveTo>
                    <a:pt x="3194735" y="487260"/>
                  </a:moveTo>
                  <a:lnTo>
                    <a:pt x="3193796" y="485851"/>
                  </a:lnTo>
                  <a:lnTo>
                    <a:pt x="3193567" y="486321"/>
                  </a:lnTo>
                  <a:lnTo>
                    <a:pt x="3192869" y="486791"/>
                  </a:lnTo>
                  <a:lnTo>
                    <a:pt x="3192869" y="487718"/>
                  </a:lnTo>
                  <a:lnTo>
                    <a:pt x="3193796" y="489127"/>
                  </a:lnTo>
                  <a:lnTo>
                    <a:pt x="3194037" y="488657"/>
                  </a:lnTo>
                  <a:lnTo>
                    <a:pt x="3194735" y="488188"/>
                  </a:lnTo>
                  <a:lnTo>
                    <a:pt x="3194735" y="487260"/>
                  </a:lnTo>
                  <a:close/>
                </a:path>
                <a:path w="4624705" h="505460">
                  <a:moveTo>
                    <a:pt x="3201974" y="487489"/>
                  </a:moveTo>
                  <a:lnTo>
                    <a:pt x="3201263" y="487260"/>
                  </a:lnTo>
                  <a:lnTo>
                    <a:pt x="3200565" y="486791"/>
                  </a:lnTo>
                  <a:lnTo>
                    <a:pt x="3199866" y="486549"/>
                  </a:lnTo>
                  <a:lnTo>
                    <a:pt x="3199396" y="486321"/>
                  </a:lnTo>
                  <a:lnTo>
                    <a:pt x="3199168" y="487019"/>
                  </a:lnTo>
                  <a:lnTo>
                    <a:pt x="3198698" y="487489"/>
                  </a:lnTo>
                  <a:lnTo>
                    <a:pt x="3199396" y="487959"/>
                  </a:lnTo>
                  <a:lnTo>
                    <a:pt x="3200108" y="488188"/>
                  </a:lnTo>
                  <a:lnTo>
                    <a:pt x="3200806" y="488657"/>
                  </a:lnTo>
                  <a:lnTo>
                    <a:pt x="3201263" y="488188"/>
                  </a:lnTo>
                  <a:lnTo>
                    <a:pt x="3201733" y="487959"/>
                  </a:lnTo>
                  <a:lnTo>
                    <a:pt x="3201974" y="487489"/>
                  </a:lnTo>
                  <a:close/>
                </a:path>
                <a:path w="4624705" h="505460">
                  <a:moveTo>
                    <a:pt x="3628085" y="9093"/>
                  </a:moveTo>
                  <a:lnTo>
                    <a:pt x="3626916" y="7924"/>
                  </a:lnTo>
                  <a:lnTo>
                    <a:pt x="3626218" y="8166"/>
                  </a:lnTo>
                  <a:lnTo>
                    <a:pt x="3624821" y="9093"/>
                  </a:lnTo>
                  <a:lnTo>
                    <a:pt x="3625291" y="9334"/>
                  </a:lnTo>
                  <a:lnTo>
                    <a:pt x="3625761" y="10033"/>
                  </a:lnTo>
                  <a:lnTo>
                    <a:pt x="3626688" y="10033"/>
                  </a:lnTo>
                  <a:lnTo>
                    <a:pt x="3628085" y="9093"/>
                  </a:lnTo>
                  <a:close/>
                </a:path>
                <a:path w="4624705" h="505460">
                  <a:moveTo>
                    <a:pt x="3739629" y="490753"/>
                  </a:moveTo>
                  <a:lnTo>
                    <a:pt x="3739172" y="490524"/>
                  </a:lnTo>
                  <a:lnTo>
                    <a:pt x="3738702" y="489826"/>
                  </a:lnTo>
                  <a:lnTo>
                    <a:pt x="3737762" y="489826"/>
                  </a:lnTo>
                  <a:lnTo>
                    <a:pt x="3736365" y="490753"/>
                  </a:lnTo>
                  <a:lnTo>
                    <a:pt x="3736835" y="490994"/>
                  </a:lnTo>
                  <a:lnTo>
                    <a:pt x="3737305" y="491693"/>
                  </a:lnTo>
                  <a:lnTo>
                    <a:pt x="3738232" y="491693"/>
                  </a:lnTo>
                  <a:lnTo>
                    <a:pt x="3739629" y="490753"/>
                  </a:lnTo>
                  <a:close/>
                </a:path>
                <a:path w="4624705" h="505460">
                  <a:moveTo>
                    <a:pt x="3785374" y="500557"/>
                  </a:moveTo>
                  <a:lnTo>
                    <a:pt x="3784676" y="500329"/>
                  </a:lnTo>
                  <a:lnTo>
                    <a:pt x="3783977" y="499859"/>
                  </a:lnTo>
                  <a:lnTo>
                    <a:pt x="3783279" y="499618"/>
                  </a:lnTo>
                  <a:lnTo>
                    <a:pt x="3782809" y="499389"/>
                  </a:lnTo>
                  <a:lnTo>
                    <a:pt x="3782580" y="500087"/>
                  </a:lnTo>
                  <a:lnTo>
                    <a:pt x="3782110" y="500557"/>
                  </a:lnTo>
                  <a:lnTo>
                    <a:pt x="3782809" y="501027"/>
                  </a:lnTo>
                  <a:lnTo>
                    <a:pt x="3783507" y="501256"/>
                  </a:lnTo>
                  <a:lnTo>
                    <a:pt x="3784206" y="501726"/>
                  </a:lnTo>
                  <a:lnTo>
                    <a:pt x="3784676" y="501484"/>
                  </a:lnTo>
                  <a:lnTo>
                    <a:pt x="3785146" y="501027"/>
                  </a:lnTo>
                  <a:lnTo>
                    <a:pt x="3785374" y="500557"/>
                  </a:lnTo>
                  <a:close/>
                </a:path>
                <a:path w="4624705" h="505460">
                  <a:moveTo>
                    <a:pt x="3841610" y="11658"/>
                  </a:moveTo>
                  <a:lnTo>
                    <a:pt x="3840911" y="9093"/>
                  </a:lnTo>
                  <a:lnTo>
                    <a:pt x="3841153" y="6527"/>
                  </a:lnTo>
                  <a:lnTo>
                    <a:pt x="3838346" y="8864"/>
                  </a:lnTo>
                  <a:lnTo>
                    <a:pt x="3839045" y="9563"/>
                  </a:lnTo>
                  <a:lnTo>
                    <a:pt x="3839984" y="10261"/>
                  </a:lnTo>
                  <a:lnTo>
                    <a:pt x="3841610" y="11658"/>
                  </a:lnTo>
                  <a:close/>
                </a:path>
                <a:path w="4624705" h="505460">
                  <a:moveTo>
                    <a:pt x="3843718" y="477456"/>
                  </a:moveTo>
                  <a:lnTo>
                    <a:pt x="3842778" y="476059"/>
                  </a:lnTo>
                  <a:lnTo>
                    <a:pt x="3841610" y="477215"/>
                  </a:lnTo>
                  <a:lnTo>
                    <a:pt x="3842550" y="478624"/>
                  </a:lnTo>
                  <a:lnTo>
                    <a:pt x="3842778" y="479323"/>
                  </a:lnTo>
                  <a:lnTo>
                    <a:pt x="3843020" y="478853"/>
                  </a:lnTo>
                  <a:lnTo>
                    <a:pt x="3843718" y="478383"/>
                  </a:lnTo>
                  <a:lnTo>
                    <a:pt x="3843718" y="477456"/>
                  </a:lnTo>
                  <a:close/>
                </a:path>
                <a:path w="4624705" h="505460">
                  <a:moveTo>
                    <a:pt x="4057472" y="480949"/>
                  </a:moveTo>
                  <a:lnTo>
                    <a:pt x="4057002" y="480720"/>
                  </a:lnTo>
                  <a:lnTo>
                    <a:pt x="4056545" y="480021"/>
                  </a:lnTo>
                  <a:lnTo>
                    <a:pt x="4055605" y="480021"/>
                  </a:lnTo>
                  <a:lnTo>
                    <a:pt x="4054208" y="480949"/>
                  </a:lnTo>
                  <a:lnTo>
                    <a:pt x="4055376" y="482117"/>
                  </a:lnTo>
                  <a:lnTo>
                    <a:pt x="4056075" y="481888"/>
                  </a:lnTo>
                  <a:lnTo>
                    <a:pt x="4057472" y="480949"/>
                  </a:lnTo>
                  <a:close/>
                </a:path>
                <a:path w="4624705" h="505460">
                  <a:moveTo>
                    <a:pt x="4092943" y="474192"/>
                  </a:moveTo>
                  <a:lnTo>
                    <a:pt x="4092016" y="472782"/>
                  </a:lnTo>
                  <a:lnTo>
                    <a:pt x="4090847" y="473951"/>
                  </a:lnTo>
                  <a:lnTo>
                    <a:pt x="4091076" y="474649"/>
                  </a:lnTo>
                  <a:lnTo>
                    <a:pt x="4092016" y="476059"/>
                  </a:lnTo>
                  <a:lnTo>
                    <a:pt x="4092244" y="475589"/>
                  </a:lnTo>
                  <a:lnTo>
                    <a:pt x="4092943" y="475119"/>
                  </a:lnTo>
                  <a:lnTo>
                    <a:pt x="4092943" y="474192"/>
                  </a:lnTo>
                  <a:close/>
                </a:path>
                <a:path w="4624705" h="505460">
                  <a:moveTo>
                    <a:pt x="4162488" y="487489"/>
                  </a:moveTo>
                  <a:lnTo>
                    <a:pt x="4161320" y="486321"/>
                  </a:lnTo>
                  <a:lnTo>
                    <a:pt x="4159923" y="487260"/>
                  </a:lnTo>
                  <a:lnTo>
                    <a:pt x="4159224" y="487489"/>
                  </a:lnTo>
                  <a:lnTo>
                    <a:pt x="4159681" y="487718"/>
                  </a:lnTo>
                  <a:lnTo>
                    <a:pt x="4160151" y="488416"/>
                  </a:lnTo>
                  <a:lnTo>
                    <a:pt x="4161091" y="488416"/>
                  </a:lnTo>
                  <a:lnTo>
                    <a:pt x="4162488" y="487489"/>
                  </a:lnTo>
                  <a:close/>
                </a:path>
                <a:path w="4624705" h="505460">
                  <a:moveTo>
                    <a:pt x="4332148" y="490524"/>
                  </a:moveTo>
                  <a:lnTo>
                    <a:pt x="4331208" y="489127"/>
                  </a:lnTo>
                  <a:lnTo>
                    <a:pt x="4330039" y="490283"/>
                  </a:lnTo>
                  <a:lnTo>
                    <a:pt x="4330509" y="490994"/>
                  </a:lnTo>
                  <a:lnTo>
                    <a:pt x="4330738" y="491693"/>
                  </a:lnTo>
                  <a:lnTo>
                    <a:pt x="4331208" y="492391"/>
                  </a:lnTo>
                  <a:lnTo>
                    <a:pt x="4331436" y="491921"/>
                  </a:lnTo>
                  <a:lnTo>
                    <a:pt x="4332148" y="491451"/>
                  </a:lnTo>
                  <a:lnTo>
                    <a:pt x="4332148" y="490524"/>
                  </a:lnTo>
                  <a:close/>
                </a:path>
                <a:path w="4624705" h="505460">
                  <a:moveTo>
                    <a:pt x="4332846" y="5829"/>
                  </a:moveTo>
                  <a:lnTo>
                    <a:pt x="4332148" y="5600"/>
                  </a:lnTo>
                  <a:lnTo>
                    <a:pt x="4331436" y="5130"/>
                  </a:lnTo>
                  <a:lnTo>
                    <a:pt x="4330738" y="4889"/>
                  </a:lnTo>
                  <a:lnTo>
                    <a:pt x="4330281" y="4660"/>
                  </a:lnTo>
                  <a:lnTo>
                    <a:pt x="4330039" y="5359"/>
                  </a:lnTo>
                  <a:lnTo>
                    <a:pt x="4329569" y="5829"/>
                  </a:lnTo>
                  <a:lnTo>
                    <a:pt x="4330281" y="6299"/>
                  </a:lnTo>
                  <a:lnTo>
                    <a:pt x="4330979" y="6527"/>
                  </a:lnTo>
                  <a:lnTo>
                    <a:pt x="4331678" y="6997"/>
                  </a:lnTo>
                  <a:lnTo>
                    <a:pt x="4332148" y="6527"/>
                  </a:lnTo>
                  <a:lnTo>
                    <a:pt x="4332376" y="6057"/>
                  </a:lnTo>
                  <a:lnTo>
                    <a:pt x="4332846" y="5829"/>
                  </a:lnTo>
                  <a:close/>
                </a:path>
                <a:path w="4624705" h="505460">
                  <a:moveTo>
                    <a:pt x="4342638" y="480949"/>
                  </a:moveTo>
                  <a:lnTo>
                    <a:pt x="4342181" y="480720"/>
                  </a:lnTo>
                  <a:lnTo>
                    <a:pt x="4341711" y="480021"/>
                  </a:lnTo>
                  <a:lnTo>
                    <a:pt x="4340771" y="480021"/>
                  </a:lnTo>
                  <a:lnTo>
                    <a:pt x="4339374" y="480949"/>
                  </a:lnTo>
                  <a:lnTo>
                    <a:pt x="4340542" y="482117"/>
                  </a:lnTo>
                  <a:lnTo>
                    <a:pt x="4341241" y="481888"/>
                  </a:lnTo>
                  <a:lnTo>
                    <a:pt x="4342638" y="480949"/>
                  </a:lnTo>
                  <a:close/>
                </a:path>
                <a:path w="4624705" h="505460">
                  <a:moveTo>
                    <a:pt x="4443450" y="248056"/>
                  </a:moveTo>
                  <a:lnTo>
                    <a:pt x="4442523" y="246659"/>
                  </a:lnTo>
                  <a:lnTo>
                    <a:pt x="4442295" y="247129"/>
                  </a:lnTo>
                  <a:lnTo>
                    <a:pt x="4441583" y="247357"/>
                  </a:lnTo>
                  <a:lnTo>
                    <a:pt x="4441583" y="248526"/>
                  </a:lnTo>
                  <a:lnTo>
                    <a:pt x="4442523" y="249923"/>
                  </a:lnTo>
                  <a:lnTo>
                    <a:pt x="4442752" y="249453"/>
                  </a:lnTo>
                  <a:lnTo>
                    <a:pt x="4443450" y="248996"/>
                  </a:lnTo>
                  <a:lnTo>
                    <a:pt x="4443450" y="248056"/>
                  </a:lnTo>
                  <a:close/>
                </a:path>
                <a:path w="4624705" h="505460">
                  <a:moveTo>
                    <a:pt x="4515561" y="477456"/>
                  </a:moveTo>
                  <a:lnTo>
                    <a:pt x="4514634" y="476059"/>
                  </a:lnTo>
                  <a:lnTo>
                    <a:pt x="4514393" y="476516"/>
                  </a:lnTo>
                  <a:lnTo>
                    <a:pt x="4513694" y="476986"/>
                  </a:lnTo>
                  <a:lnTo>
                    <a:pt x="4513694" y="477926"/>
                  </a:lnTo>
                  <a:lnTo>
                    <a:pt x="4514634" y="479323"/>
                  </a:lnTo>
                  <a:lnTo>
                    <a:pt x="4514862" y="478853"/>
                  </a:lnTo>
                  <a:lnTo>
                    <a:pt x="4515561" y="478383"/>
                  </a:lnTo>
                  <a:lnTo>
                    <a:pt x="4515561" y="477456"/>
                  </a:lnTo>
                  <a:close/>
                </a:path>
                <a:path w="4624705" h="505460">
                  <a:moveTo>
                    <a:pt x="4545431" y="277228"/>
                  </a:moveTo>
                  <a:lnTo>
                    <a:pt x="4544974" y="276999"/>
                  </a:lnTo>
                  <a:lnTo>
                    <a:pt x="4544504" y="276529"/>
                  </a:lnTo>
                  <a:lnTo>
                    <a:pt x="4544263" y="276059"/>
                  </a:lnTo>
                  <a:lnTo>
                    <a:pt x="4544034" y="276758"/>
                  </a:lnTo>
                  <a:lnTo>
                    <a:pt x="4543564" y="277456"/>
                  </a:lnTo>
                  <a:lnTo>
                    <a:pt x="4543336" y="278168"/>
                  </a:lnTo>
                  <a:lnTo>
                    <a:pt x="4543107" y="278625"/>
                  </a:lnTo>
                  <a:lnTo>
                    <a:pt x="4543806" y="278866"/>
                  </a:lnTo>
                  <a:lnTo>
                    <a:pt x="4544263" y="279323"/>
                  </a:lnTo>
                  <a:lnTo>
                    <a:pt x="4544733" y="278625"/>
                  </a:lnTo>
                  <a:lnTo>
                    <a:pt x="4544974" y="277926"/>
                  </a:lnTo>
                  <a:lnTo>
                    <a:pt x="4545431" y="277228"/>
                  </a:lnTo>
                  <a:close/>
                </a:path>
                <a:path w="4624705" h="505460">
                  <a:moveTo>
                    <a:pt x="4568304" y="8623"/>
                  </a:moveTo>
                  <a:lnTo>
                    <a:pt x="4567834" y="8166"/>
                  </a:lnTo>
                  <a:lnTo>
                    <a:pt x="4567606" y="7696"/>
                  </a:lnTo>
                  <a:lnTo>
                    <a:pt x="4567136" y="7467"/>
                  </a:lnTo>
                  <a:lnTo>
                    <a:pt x="4566907" y="8166"/>
                  </a:lnTo>
                  <a:lnTo>
                    <a:pt x="4566437" y="8864"/>
                  </a:lnTo>
                  <a:lnTo>
                    <a:pt x="4566209" y="9563"/>
                  </a:lnTo>
                  <a:lnTo>
                    <a:pt x="4565967" y="10033"/>
                  </a:lnTo>
                  <a:lnTo>
                    <a:pt x="4566666" y="10261"/>
                  </a:lnTo>
                  <a:lnTo>
                    <a:pt x="4567136" y="10731"/>
                  </a:lnTo>
                  <a:lnTo>
                    <a:pt x="4567606" y="10033"/>
                  </a:lnTo>
                  <a:lnTo>
                    <a:pt x="4567834" y="9334"/>
                  </a:lnTo>
                  <a:lnTo>
                    <a:pt x="4568304" y="8623"/>
                  </a:lnTo>
                  <a:close/>
                </a:path>
                <a:path w="4624705" h="505460">
                  <a:moveTo>
                    <a:pt x="4624540" y="5829"/>
                  </a:moveTo>
                  <a:lnTo>
                    <a:pt x="4623384" y="4660"/>
                  </a:lnTo>
                  <a:lnTo>
                    <a:pt x="4622673" y="4889"/>
                  </a:lnTo>
                  <a:lnTo>
                    <a:pt x="4621276" y="5829"/>
                  </a:lnTo>
                  <a:lnTo>
                    <a:pt x="4621746" y="6057"/>
                  </a:lnTo>
                  <a:lnTo>
                    <a:pt x="4622216" y="6756"/>
                  </a:lnTo>
                  <a:lnTo>
                    <a:pt x="4623143" y="6756"/>
                  </a:lnTo>
                  <a:lnTo>
                    <a:pt x="4624540" y="582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52" name="object 152"/>
            <p:cNvSpPr/>
            <p:nvPr/>
          </p:nvSpPr>
          <p:spPr>
            <a:xfrm>
              <a:off x="1141730" y="4335487"/>
              <a:ext cx="4523740" cy="311785"/>
            </a:xfrm>
            <a:custGeom>
              <a:avLst/>
              <a:gdLst/>
              <a:ahLst/>
              <a:cxnLst/>
              <a:rect l="l" t="t" r="r" b="b"/>
              <a:pathLst>
                <a:path w="4523740" h="311785">
                  <a:moveTo>
                    <a:pt x="2095" y="273494"/>
                  </a:moveTo>
                  <a:lnTo>
                    <a:pt x="1168" y="272097"/>
                  </a:lnTo>
                  <a:lnTo>
                    <a:pt x="0" y="273265"/>
                  </a:lnTo>
                  <a:lnTo>
                    <a:pt x="927" y="274662"/>
                  </a:lnTo>
                  <a:lnTo>
                    <a:pt x="1168" y="275361"/>
                  </a:lnTo>
                  <a:lnTo>
                    <a:pt x="1397" y="274891"/>
                  </a:lnTo>
                  <a:lnTo>
                    <a:pt x="2095" y="274434"/>
                  </a:lnTo>
                  <a:lnTo>
                    <a:pt x="2095" y="273494"/>
                  </a:lnTo>
                  <a:close/>
                </a:path>
                <a:path w="4523740" h="311785">
                  <a:moveTo>
                    <a:pt x="241998" y="270459"/>
                  </a:moveTo>
                  <a:lnTo>
                    <a:pt x="241287" y="270002"/>
                  </a:lnTo>
                  <a:lnTo>
                    <a:pt x="240588" y="269760"/>
                  </a:lnTo>
                  <a:lnTo>
                    <a:pt x="239890" y="269290"/>
                  </a:lnTo>
                  <a:lnTo>
                    <a:pt x="239661" y="269760"/>
                  </a:lnTo>
                  <a:lnTo>
                    <a:pt x="239191" y="270002"/>
                  </a:lnTo>
                  <a:lnTo>
                    <a:pt x="238721" y="270459"/>
                  </a:lnTo>
                  <a:lnTo>
                    <a:pt x="239420" y="270700"/>
                  </a:lnTo>
                  <a:lnTo>
                    <a:pt x="240131" y="271157"/>
                  </a:lnTo>
                  <a:lnTo>
                    <a:pt x="240830" y="271399"/>
                  </a:lnTo>
                  <a:lnTo>
                    <a:pt x="241287" y="271627"/>
                  </a:lnTo>
                  <a:lnTo>
                    <a:pt x="241528" y="270929"/>
                  </a:lnTo>
                  <a:lnTo>
                    <a:pt x="241998" y="270459"/>
                  </a:lnTo>
                  <a:close/>
                </a:path>
                <a:path w="4523740" h="311785">
                  <a:moveTo>
                    <a:pt x="347002" y="50863"/>
                  </a:moveTo>
                  <a:lnTo>
                    <a:pt x="346544" y="50634"/>
                  </a:lnTo>
                  <a:lnTo>
                    <a:pt x="346075" y="49936"/>
                  </a:lnTo>
                  <a:lnTo>
                    <a:pt x="345135" y="49936"/>
                  </a:lnTo>
                  <a:lnTo>
                    <a:pt x="343738" y="50863"/>
                  </a:lnTo>
                  <a:lnTo>
                    <a:pt x="344906" y="52031"/>
                  </a:lnTo>
                  <a:lnTo>
                    <a:pt x="346303" y="51104"/>
                  </a:lnTo>
                  <a:lnTo>
                    <a:pt x="347002" y="50863"/>
                  </a:lnTo>
                  <a:close/>
                </a:path>
                <a:path w="4523740" h="311785">
                  <a:moveTo>
                    <a:pt x="362635" y="293103"/>
                  </a:moveTo>
                  <a:lnTo>
                    <a:pt x="361708" y="291693"/>
                  </a:lnTo>
                  <a:lnTo>
                    <a:pt x="361480" y="291934"/>
                  </a:lnTo>
                  <a:lnTo>
                    <a:pt x="360768" y="292404"/>
                  </a:lnTo>
                  <a:lnTo>
                    <a:pt x="360768" y="293560"/>
                  </a:lnTo>
                  <a:lnTo>
                    <a:pt x="361708" y="294970"/>
                  </a:lnTo>
                  <a:lnTo>
                    <a:pt x="361937" y="294500"/>
                  </a:lnTo>
                  <a:lnTo>
                    <a:pt x="362635" y="294030"/>
                  </a:lnTo>
                  <a:lnTo>
                    <a:pt x="362635" y="293103"/>
                  </a:lnTo>
                  <a:close/>
                </a:path>
                <a:path w="4523740" h="311785">
                  <a:moveTo>
                    <a:pt x="445719" y="53441"/>
                  </a:moveTo>
                  <a:lnTo>
                    <a:pt x="445020" y="50863"/>
                  </a:lnTo>
                  <a:lnTo>
                    <a:pt x="445249" y="48298"/>
                  </a:lnTo>
                  <a:lnTo>
                    <a:pt x="442455" y="50634"/>
                  </a:lnTo>
                  <a:lnTo>
                    <a:pt x="443153" y="51333"/>
                  </a:lnTo>
                  <a:lnTo>
                    <a:pt x="444080" y="52031"/>
                  </a:lnTo>
                  <a:lnTo>
                    <a:pt x="445719" y="53441"/>
                  </a:lnTo>
                  <a:close/>
                </a:path>
                <a:path w="4523740" h="311785">
                  <a:moveTo>
                    <a:pt x="454583" y="3962"/>
                  </a:moveTo>
                  <a:lnTo>
                    <a:pt x="453885" y="3733"/>
                  </a:lnTo>
                  <a:lnTo>
                    <a:pt x="453415" y="3263"/>
                  </a:lnTo>
                  <a:lnTo>
                    <a:pt x="452958" y="3962"/>
                  </a:lnTo>
                  <a:lnTo>
                    <a:pt x="452716" y="4660"/>
                  </a:lnTo>
                  <a:lnTo>
                    <a:pt x="452247" y="5359"/>
                  </a:lnTo>
                  <a:lnTo>
                    <a:pt x="452716" y="5829"/>
                  </a:lnTo>
                  <a:lnTo>
                    <a:pt x="453186" y="6057"/>
                  </a:lnTo>
                  <a:lnTo>
                    <a:pt x="453415" y="6527"/>
                  </a:lnTo>
                  <a:lnTo>
                    <a:pt x="453656" y="5829"/>
                  </a:lnTo>
                  <a:lnTo>
                    <a:pt x="454113" y="5130"/>
                  </a:lnTo>
                  <a:lnTo>
                    <a:pt x="454355" y="4432"/>
                  </a:lnTo>
                  <a:lnTo>
                    <a:pt x="454583" y="3962"/>
                  </a:lnTo>
                  <a:close/>
                </a:path>
                <a:path w="4523740" h="311785">
                  <a:moveTo>
                    <a:pt x="455053" y="286804"/>
                  </a:moveTo>
                  <a:lnTo>
                    <a:pt x="454355" y="286562"/>
                  </a:lnTo>
                  <a:lnTo>
                    <a:pt x="453656" y="286092"/>
                  </a:lnTo>
                  <a:lnTo>
                    <a:pt x="452945" y="285864"/>
                  </a:lnTo>
                  <a:lnTo>
                    <a:pt x="452488" y="285635"/>
                  </a:lnTo>
                  <a:lnTo>
                    <a:pt x="452247" y="286334"/>
                  </a:lnTo>
                  <a:lnTo>
                    <a:pt x="451789" y="286804"/>
                  </a:lnTo>
                  <a:lnTo>
                    <a:pt x="452488" y="287261"/>
                  </a:lnTo>
                  <a:lnTo>
                    <a:pt x="453186" y="287502"/>
                  </a:lnTo>
                  <a:lnTo>
                    <a:pt x="453885" y="287959"/>
                  </a:lnTo>
                  <a:lnTo>
                    <a:pt x="455053" y="286804"/>
                  </a:lnTo>
                  <a:close/>
                </a:path>
                <a:path w="4523740" h="311785">
                  <a:moveTo>
                    <a:pt x="479094" y="48768"/>
                  </a:moveTo>
                  <a:lnTo>
                    <a:pt x="476516" y="49466"/>
                  </a:lnTo>
                  <a:lnTo>
                    <a:pt x="473951" y="49237"/>
                  </a:lnTo>
                  <a:lnTo>
                    <a:pt x="476288" y="52031"/>
                  </a:lnTo>
                  <a:lnTo>
                    <a:pt x="476986" y="51333"/>
                  </a:lnTo>
                  <a:lnTo>
                    <a:pt x="477685" y="50406"/>
                  </a:lnTo>
                  <a:lnTo>
                    <a:pt x="479094" y="48768"/>
                  </a:lnTo>
                  <a:close/>
                </a:path>
                <a:path w="4523740" h="311785">
                  <a:moveTo>
                    <a:pt x="507555" y="280263"/>
                  </a:moveTo>
                  <a:lnTo>
                    <a:pt x="507098" y="280035"/>
                  </a:lnTo>
                  <a:lnTo>
                    <a:pt x="506628" y="279336"/>
                  </a:lnTo>
                  <a:lnTo>
                    <a:pt x="505688" y="279336"/>
                  </a:lnTo>
                  <a:lnTo>
                    <a:pt x="504291" y="280263"/>
                  </a:lnTo>
                  <a:lnTo>
                    <a:pt x="505460" y="281432"/>
                  </a:lnTo>
                  <a:lnTo>
                    <a:pt x="506857" y="280492"/>
                  </a:lnTo>
                  <a:lnTo>
                    <a:pt x="507555" y="280263"/>
                  </a:lnTo>
                  <a:close/>
                </a:path>
                <a:path w="4523740" h="311785">
                  <a:moveTo>
                    <a:pt x="612571" y="286804"/>
                  </a:moveTo>
                  <a:lnTo>
                    <a:pt x="612101" y="286562"/>
                  </a:lnTo>
                  <a:lnTo>
                    <a:pt x="611644" y="285864"/>
                  </a:lnTo>
                  <a:lnTo>
                    <a:pt x="610704" y="285864"/>
                  </a:lnTo>
                  <a:lnTo>
                    <a:pt x="609307" y="286804"/>
                  </a:lnTo>
                  <a:lnTo>
                    <a:pt x="610476" y="287959"/>
                  </a:lnTo>
                  <a:lnTo>
                    <a:pt x="611174" y="287502"/>
                  </a:lnTo>
                  <a:lnTo>
                    <a:pt x="611873" y="287261"/>
                  </a:lnTo>
                  <a:lnTo>
                    <a:pt x="612571" y="286804"/>
                  </a:lnTo>
                  <a:close/>
                </a:path>
                <a:path w="4523740" h="311785">
                  <a:moveTo>
                    <a:pt x="700316" y="50634"/>
                  </a:moveTo>
                  <a:lnTo>
                    <a:pt x="699376" y="49237"/>
                  </a:lnTo>
                  <a:lnTo>
                    <a:pt x="698220" y="50406"/>
                  </a:lnTo>
                  <a:lnTo>
                    <a:pt x="698449" y="51104"/>
                  </a:lnTo>
                  <a:lnTo>
                    <a:pt x="699376" y="52501"/>
                  </a:lnTo>
                  <a:lnTo>
                    <a:pt x="699617" y="52031"/>
                  </a:lnTo>
                  <a:lnTo>
                    <a:pt x="700316" y="51574"/>
                  </a:lnTo>
                  <a:lnTo>
                    <a:pt x="700316" y="50634"/>
                  </a:lnTo>
                  <a:close/>
                </a:path>
                <a:path w="4523740" h="311785">
                  <a:moveTo>
                    <a:pt x="752817" y="289826"/>
                  </a:moveTo>
                  <a:lnTo>
                    <a:pt x="751890" y="288429"/>
                  </a:lnTo>
                  <a:lnTo>
                    <a:pt x="750722" y="289598"/>
                  </a:lnTo>
                  <a:lnTo>
                    <a:pt x="750951" y="290296"/>
                  </a:lnTo>
                  <a:lnTo>
                    <a:pt x="751890" y="291693"/>
                  </a:lnTo>
                  <a:lnTo>
                    <a:pt x="752119" y="291236"/>
                  </a:lnTo>
                  <a:lnTo>
                    <a:pt x="752817" y="290766"/>
                  </a:lnTo>
                  <a:lnTo>
                    <a:pt x="752817" y="289826"/>
                  </a:lnTo>
                  <a:close/>
                </a:path>
                <a:path w="4523740" h="311785">
                  <a:moveTo>
                    <a:pt x="1202042" y="296138"/>
                  </a:moveTo>
                  <a:lnTo>
                    <a:pt x="1201572" y="295668"/>
                  </a:lnTo>
                  <a:lnTo>
                    <a:pt x="1201115" y="295427"/>
                  </a:lnTo>
                  <a:lnTo>
                    <a:pt x="1200873" y="294970"/>
                  </a:lnTo>
                  <a:lnTo>
                    <a:pt x="1200645" y="295668"/>
                  </a:lnTo>
                  <a:lnTo>
                    <a:pt x="1200175" y="296367"/>
                  </a:lnTo>
                  <a:lnTo>
                    <a:pt x="1199946" y="297065"/>
                  </a:lnTo>
                  <a:lnTo>
                    <a:pt x="1199705" y="297535"/>
                  </a:lnTo>
                  <a:lnTo>
                    <a:pt x="1200416" y="297764"/>
                  </a:lnTo>
                  <a:lnTo>
                    <a:pt x="1200873" y="298234"/>
                  </a:lnTo>
                  <a:lnTo>
                    <a:pt x="1201343" y="297535"/>
                  </a:lnTo>
                  <a:lnTo>
                    <a:pt x="1201572" y="296837"/>
                  </a:lnTo>
                  <a:lnTo>
                    <a:pt x="1202042" y="296138"/>
                  </a:lnTo>
                  <a:close/>
                </a:path>
                <a:path w="4523740" h="311785">
                  <a:moveTo>
                    <a:pt x="1212316" y="37566"/>
                  </a:moveTo>
                  <a:lnTo>
                    <a:pt x="1211618" y="37338"/>
                  </a:lnTo>
                  <a:lnTo>
                    <a:pt x="1210906" y="36868"/>
                  </a:lnTo>
                  <a:lnTo>
                    <a:pt x="1210208" y="36639"/>
                  </a:lnTo>
                  <a:lnTo>
                    <a:pt x="1209751" y="36398"/>
                  </a:lnTo>
                  <a:lnTo>
                    <a:pt x="1209509" y="37096"/>
                  </a:lnTo>
                  <a:lnTo>
                    <a:pt x="1209040" y="37566"/>
                  </a:lnTo>
                  <a:lnTo>
                    <a:pt x="1209751" y="38036"/>
                  </a:lnTo>
                  <a:lnTo>
                    <a:pt x="1210449" y="38265"/>
                  </a:lnTo>
                  <a:lnTo>
                    <a:pt x="1211148" y="38735"/>
                  </a:lnTo>
                  <a:lnTo>
                    <a:pt x="1211618" y="38506"/>
                  </a:lnTo>
                  <a:lnTo>
                    <a:pt x="1211846" y="38036"/>
                  </a:lnTo>
                  <a:lnTo>
                    <a:pt x="1212316" y="37566"/>
                  </a:lnTo>
                  <a:close/>
                </a:path>
                <a:path w="4523740" h="311785">
                  <a:moveTo>
                    <a:pt x="1281150" y="4902"/>
                  </a:moveTo>
                  <a:lnTo>
                    <a:pt x="1279982" y="3733"/>
                  </a:lnTo>
                  <a:lnTo>
                    <a:pt x="1279283" y="4191"/>
                  </a:lnTo>
                  <a:lnTo>
                    <a:pt x="1278585" y="4432"/>
                  </a:lnTo>
                  <a:lnTo>
                    <a:pt x="1277886" y="4902"/>
                  </a:lnTo>
                  <a:lnTo>
                    <a:pt x="1278356" y="5130"/>
                  </a:lnTo>
                  <a:lnTo>
                    <a:pt x="1278826" y="5829"/>
                  </a:lnTo>
                  <a:lnTo>
                    <a:pt x="1279753" y="5829"/>
                  </a:lnTo>
                  <a:lnTo>
                    <a:pt x="1281150" y="4902"/>
                  </a:lnTo>
                  <a:close/>
                </a:path>
                <a:path w="4523740" h="311785">
                  <a:moveTo>
                    <a:pt x="1316621" y="298932"/>
                  </a:moveTo>
                  <a:lnTo>
                    <a:pt x="1315923" y="298704"/>
                  </a:lnTo>
                  <a:lnTo>
                    <a:pt x="1315453" y="298234"/>
                  </a:lnTo>
                  <a:lnTo>
                    <a:pt x="1314996" y="298932"/>
                  </a:lnTo>
                  <a:lnTo>
                    <a:pt x="1314754" y="299631"/>
                  </a:lnTo>
                  <a:lnTo>
                    <a:pt x="1314297" y="300329"/>
                  </a:lnTo>
                  <a:lnTo>
                    <a:pt x="1315453" y="301498"/>
                  </a:lnTo>
                  <a:lnTo>
                    <a:pt x="1315694" y="300799"/>
                  </a:lnTo>
                  <a:lnTo>
                    <a:pt x="1316164" y="300101"/>
                  </a:lnTo>
                  <a:lnTo>
                    <a:pt x="1316393" y="299402"/>
                  </a:lnTo>
                  <a:lnTo>
                    <a:pt x="1316621" y="298932"/>
                  </a:lnTo>
                  <a:close/>
                </a:path>
                <a:path w="4523740" h="311785">
                  <a:moveTo>
                    <a:pt x="1349997" y="270459"/>
                  </a:moveTo>
                  <a:lnTo>
                    <a:pt x="1349527" y="270230"/>
                  </a:lnTo>
                  <a:lnTo>
                    <a:pt x="1349057" y="269532"/>
                  </a:lnTo>
                  <a:lnTo>
                    <a:pt x="1348130" y="269532"/>
                  </a:lnTo>
                  <a:lnTo>
                    <a:pt x="1346733" y="270459"/>
                  </a:lnTo>
                  <a:lnTo>
                    <a:pt x="1347901" y="271627"/>
                  </a:lnTo>
                  <a:lnTo>
                    <a:pt x="1349298" y="270700"/>
                  </a:lnTo>
                  <a:lnTo>
                    <a:pt x="1349997" y="270459"/>
                  </a:lnTo>
                  <a:close/>
                </a:path>
                <a:path w="4523740" h="311785">
                  <a:moveTo>
                    <a:pt x="1411605" y="289826"/>
                  </a:moveTo>
                  <a:lnTo>
                    <a:pt x="1410677" y="288429"/>
                  </a:lnTo>
                  <a:lnTo>
                    <a:pt x="1409509" y="289598"/>
                  </a:lnTo>
                  <a:lnTo>
                    <a:pt x="1409738" y="290296"/>
                  </a:lnTo>
                  <a:lnTo>
                    <a:pt x="1410677" y="291693"/>
                  </a:lnTo>
                  <a:lnTo>
                    <a:pt x="1410906" y="291236"/>
                  </a:lnTo>
                  <a:lnTo>
                    <a:pt x="1411605" y="290766"/>
                  </a:lnTo>
                  <a:lnTo>
                    <a:pt x="1411605" y="289826"/>
                  </a:lnTo>
                  <a:close/>
                </a:path>
                <a:path w="4523740" h="311785">
                  <a:moveTo>
                    <a:pt x="1418145" y="266966"/>
                  </a:moveTo>
                  <a:lnTo>
                    <a:pt x="1417205" y="265557"/>
                  </a:lnTo>
                  <a:lnTo>
                    <a:pt x="1416735" y="265798"/>
                  </a:lnTo>
                  <a:lnTo>
                    <a:pt x="1416037" y="266268"/>
                  </a:lnTo>
                  <a:lnTo>
                    <a:pt x="1416265" y="266725"/>
                  </a:lnTo>
                  <a:lnTo>
                    <a:pt x="1416265" y="267423"/>
                  </a:lnTo>
                  <a:lnTo>
                    <a:pt x="1417205" y="268833"/>
                  </a:lnTo>
                  <a:lnTo>
                    <a:pt x="1417434" y="268363"/>
                  </a:lnTo>
                  <a:lnTo>
                    <a:pt x="1418145" y="267893"/>
                  </a:lnTo>
                  <a:lnTo>
                    <a:pt x="1418145" y="266966"/>
                  </a:lnTo>
                  <a:close/>
                </a:path>
                <a:path w="4523740" h="311785">
                  <a:moveTo>
                    <a:pt x="1475308" y="6527"/>
                  </a:moveTo>
                  <a:lnTo>
                    <a:pt x="1472984" y="3733"/>
                  </a:lnTo>
                  <a:lnTo>
                    <a:pt x="1472272" y="4432"/>
                  </a:lnTo>
                  <a:lnTo>
                    <a:pt x="1471574" y="5359"/>
                  </a:lnTo>
                  <a:lnTo>
                    <a:pt x="1470177" y="6997"/>
                  </a:lnTo>
                  <a:lnTo>
                    <a:pt x="1472742" y="6299"/>
                  </a:lnTo>
                  <a:lnTo>
                    <a:pt x="1475308" y="6527"/>
                  </a:lnTo>
                  <a:close/>
                </a:path>
                <a:path w="4523740" h="311785">
                  <a:moveTo>
                    <a:pt x="1513357" y="309206"/>
                  </a:moveTo>
                  <a:lnTo>
                    <a:pt x="1512189" y="308038"/>
                  </a:lnTo>
                  <a:lnTo>
                    <a:pt x="1511947" y="308737"/>
                  </a:lnTo>
                  <a:lnTo>
                    <a:pt x="1511477" y="309435"/>
                  </a:lnTo>
                  <a:lnTo>
                    <a:pt x="1511249" y="310134"/>
                  </a:lnTo>
                  <a:lnTo>
                    <a:pt x="1511020" y="310603"/>
                  </a:lnTo>
                  <a:lnTo>
                    <a:pt x="1511719" y="310832"/>
                  </a:lnTo>
                  <a:lnTo>
                    <a:pt x="1512189" y="311302"/>
                  </a:lnTo>
                  <a:lnTo>
                    <a:pt x="1512646" y="310603"/>
                  </a:lnTo>
                  <a:lnTo>
                    <a:pt x="1512887" y="309905"/>
                  </a:lnTo>
                  <a:lnTo>
                    <a:pt x="1513357" y="309206"/>
                  </a:lnTo>
                  <a:close/>
                </a:path>
                <a:path w="4523740" h="311785">
                  <a:moveTo>
                    <a:pt x="1576120" y="1625"/>
                  </a:moveTo>
                  <a:lnTo>
                    <a:pt x="1575422" y="1397"/>
                  </a:lnTo>
                  <a:lnTo>
                    <a:pt x="1574723" y="927"/>
                  </a:lnTo>
                  <a:lnTo>
                    <a:pt x="1574025" y="698"/>
                  </a:lnTo>
                  <a:lnTo>
                    <a:pt x="1573555" y="457"/>
                  </a:lnTo>
                  <a:lnTo>
                    <a:pt x="1573326" y="1168"/>
                  </a:lnTo>
                  <a:lnTo>
                    <a:pt x="1572856" y="1625"/>
                  </a:lnTo>
                  <a:lnTo>
                    <a:pt x="1573555" y="2095"/>
                  </a:lnTo>
                  <a:lnTo>
                    <a:pt x="1574253" y="2324"/>
                  </a:lnTo>
                  <a:lnTo>
                    <a:pt x="1574965" y="2794"/>
                  </a:lnTo>
                  <a:lnTo>
                    <a:pt x="1576120" y="1625"/>
                  </a:lnTo>
                  <a:close/>
                </a:path>
                <a:path w="4523740" h="311785">
                  <a:moveTo>
                    <a:pt x="1605534" y="303136"/>
                  </a:moveTo>
                  <a:lnTo>
                    <a:pt x="1604365" y="301967"/>
                  </a:lnTo>
                  <a:lnTo>
                    <a:pt x="1603667" y="302437"/>
                  </a:lnTo>
                  <a:lnTo>
                    <a:pt x="1602955" y="302666"/>
                  </a:lnTo>
                  <a:lnTo>
                    <a:pt x="1602257" y="303136"/>
                  </a:lnTo>
                  <a:lnTo>
                    <a:pt x="1602727" y="303364"/>
                  </a:lnTo>
                  <a:lnTo>
                    <a:pt x="1603197" y="304063"/>
                  </a:lnTo>
                  <a:lnTo>
                    <a:pt x="1604124" y="304063"/>
                  </a:lnTo>
                  <a:lnTo>
                    <a:pt x="1605534" y="303136"/>
                  </a:lnTo>
                  <a:close/>
                </a:path>
                <a:path w="4523740" h="311785">
                  <a:moveTo>
                    <a:pt x="1612061" y="260667"/>
                  </a:moveTo>
                  <a:lnTo>
                    <a:pt x="1611363" y="260426"/>
                  </a:lnTo>
                  <a:lnTo>
                    <a:pt x="1610664" y="259956"/>
                  </a:lnTo>
                  <a:lnTo>
                    <a:pt x="1609966" y="259727"/>
                  </a:lnTo>
                  <a:lnTo>
                    <a:pt x="1609496" y="259499"/>
                  </a:lnTo>
                  <a:lnTo>
                    <a:pt x="1609267" y="260197"/>
                  </a:lnTo>
                  <a:lnTo>
                    <a:pt x="1608797" y="260667"/>
                  </a:lnTo>
                  <a:lnTo>
                    <a:pt x="1609496" y="261124"/>
                  </a:lnTo>
                  <a:lnTo>
                    <a:pt x="1610194" y="261366"/>
                  </a:lnTo>
                  <a:lnTo>
                    <a:pt x="1610893" y="261823"/>
                  </a:lnTo>
                  <a:lnTo>
                    <a:pt x="1612061" y="260667"/>
                  </a:lnTo>
                  <a:close/>
                </a:path>
                <a:path w="4523740" h="311785">
                  <a:moveTo>
                    <a:pt x="1635163" y="4902"/>
                  </a:moveTo>
                  <a:lnTo>
                    <a:pt x="1634464" y="4660"/>
                  </a:lnTo>
                  <a:lnTo>
                    <a:pt x="1633766" y="4191"/>
                  </a:lnTo>
                  <a:lnTo>
                    <a:pt x="1633067" y="3962"/>
                  </a:lnTo>
                  <a:lnTo>
                    <a:pt x="1632597" y="3733"/>
                  </a:lnTo>
                  <a:lnTo>
                    <a:pt x="1632369" y="4432"/>
                  </a:lnTo>
                  <a:lnTo>
                    <a:pt x="1631899" y="4902"/>
                  </a:lnTo>
                  <a:lnTo>
                    <a:pt x="1632597" y="5359"/>
                  </a:lnTo>
                  <a:lnTo>
                    <a:pt x="1633296" y="5600"/>
                  </a:lnTo>
                  <a:lnTo>
                    <a:pt x="1633994" y="6057"/>
                  </a:lnTo>
                  <a:lnTo>
                    <a:pt x="1635163" y="4902"/>
                  </a:lnTo>
                  <a:close/>
                </a:path>
                <a:path w="4523740" h="311785">
                  <a:moveTo>
                    <a:pt x="1642630" y="45504"/>
                  </a:moveTo>
                  <a:lnTo>
                    <a:pt x="1640065" y="46202"/>
                  </a:lnTo>
                  <a:lnTo>
                    <a:pt x="1637499" y="45974"/>
                  </a:lnTo>
                  <a:lnTo>
                    <a:pt x="1639836" y="48768"/>
                  </a:lnTo>
                  <a:lnTo>
                    <a:pt x="1640535" y="48069"/>
                  </a:lnTo>
                  <a:lnTo>
                    <a:pt x="1641233" y="47129"/>
                  </a:lnTo>
                  <a:lnTo>
                    <a:pt x="1642630" y="45504"/>
                  </a:lnTo>
                  <a:close/>
                </a:path>
                <a:path w="4523740" h="311785">
                  <a:moveTo>
                    <a:pt x="1649171" y="265328"/>
                  </a:moveTo>
                  <a:lnTo>
                    <a:pt x="1646834" y="262534"/>
                  </a:lnTo>
                  <a:lnTo>
                    <a:pt x="1646135" y="263232"/>
                  </a:lnTo>
                  <a:lnTo>
                    <a:pt x="1645437" y="264160"/>
                  </a:lnTo>
                  <a:lnTo>
                    <a:pt x="1644027" y="265798"/>
                  </a:lnTo>
                  <a:lnTo>
                    <a:pt x="1646605" y="265099"/>
                  </a:lnTo>
                  <a:lnTo>
                    <a:pt x="1649171" y="265328"/>
                  </a:lnTo>
                  <a:close/>
                </a:path>
                <a:path w="4523740" h="311785">
                  <a:moveTo>
                    <a:pt x="1703311" y="4660"/>
                  </a:moveTo>
                  <a:lnTo>
                    <a:pt x="1702371" y="3263"/>
                  </a:lnTo>
                  <a:lnTo>
                    <a:pt x="1701203" y="4432"/>
                  </a:lnTo>
                  <a:lnTo>
                    <a:pt x="1701444" y="5130"/>
                  </a:lnTo>
                  <a:lnTo>
                    <a:pt x="1702371" y="6527"/>
                  </a:lnTo>
                  <a:lnTo>
                    <a:pt x="1702612" y="6057"/>
                  </a:lnTo>
                  <a:lnTo>
                    <a:pt x="1703311" y="5600"/>
                  </a:lnTo>
                  <a:lnTo>
                    <a:pt x="1703311" y="4660"/>
                  </a:lnTo>
                  <a:close/>
                </a:path>
                <a:path w="4523740" h="311785">
                  <a:moveTo>
                    <a:pt x="1766316" y="2324"/>
                  </a:moveTo>
                  <a:lnTo>
                    <a:pt x="1766087" y="0"/>
                  </a:lnTo>
                  <a:lnTo>
                    <a:pt x="1763750" y="0"/>
                  </a:lnTo>
                  <a:lnTo>
                    <a:pt x="1762810" y="927"/>
                  </a:lnTo>
                  <a:lnTo>
                    <a:pt x="1762810" y="3263"/>
                  </a:lnTo>
                  <a:lnTo>
                    <a:pt x="1765147" y="3263"/>
                  </a:lnTo>
                  <a:lnTo>
                    <a:pt x="1766316" y="2324"/>
                  </a:lnTo>
                  <a:close/>
                </a:path>
                <a:path w="4523740" h="311785">
                  <a:moveTo>
                    <a:pt x="1795716" y="263931"/>
                  </a:moveTo>
                  <a:lnTo>
                    <a:pt x="1795246" y="263461"/>
                  </a:lnTo>
                  <a:lnTo>
                    <a:pt x="1794789" y="262763"/>
                  </a:lnTo>
                  <a:lnTo>
                    <a:pt x="1794548" y="262991"/>
                  </a:lnTo>
                  <a:lnTo>
                    <a:pt x="1793849" y="262991"/>
                  </a:lnTo>
                  <a:lnTo>
                    <a:pt x="1792452" y="263931"/>
                  </a:lnTo>
                  <a:lnTo>
                    <a:pt x="1792922" y="264160"/>
                  </a:lnTo>
                  <a:lnTo>
                    <a:pt x="1793392" y="264858"/>
                  </a:lnTo>
                  <a:lnTo>
                    <a:pt x="1794319" y="264858"/>
                  </a:lnTo>
                  <a:lnTo>
                    <a:pt x="1795716" y="263931"/>
                  </a:lnTo>
                  <a:close/>
                </a:path>
                <a:path w="4523740" h="311785">
                  <a:moveTo>
                    <a:pt x="1796656" y="3263"/>
                  </a:moveTo>
                  <a:lnTo>
                    <a:pt x="1794319" y="457"/>
                  </a:lnTo>
                  <a:lnTo>
                    <a:pt x="1793621" y="1168"/>
                  </a:lnTo>
                  <a:lnTo>
                    <a:pt x="1792922" y="2095"/>
                  </a:lnTo>
                  <a:lnTo>
                    <a:pt x="1791512" y="3733"/>
                  </a:lnTo>
                  <a:lnTo>
                    <a:pt x="1794090" y="2794"/>
                  </a:lnTo>
                  <a:lnTo>
                    <a:pt x="1796656" y="3263"/>
                  </a:lnTo>
                  <a:close/>
                </a:path>
                <a:path w="4523740" h="311785">
                  <a:moveTo>
                    <a:pt x="1803184" y="304761"/>
                  </a:moveTo>
                  <a:lnTo>
                    <a:pt x="1800847" y="301967"/>
                  </a:lnTo>
                  <a:lnTo>
                    <a:pt x="1800148" y="302666"/>
                  </a:lnTo>
                  <a:lnTo>
                    <a:pt x="1799450" y="303606"/>
                  </a:lnTo>
                  <a:lnTo>
                    <a:pt x="1798256" y="304990"/>
                  </a:lnTo>
                  <a:lnTo>
                    <a:pt x="1797354" y="305231"/>
                  </a:lnTo>
                  <a:lnTo>
                    <a:pt x="1794789" y="305003"/>
                  </a:lnTo>
                  <a:lnTo>
                    <a:pt x="1797113" y="307797"/>
                  </a:lnTo>
                  <a:lnTo>
                    <a:pt x="1797824" y="307098"/>
                  </a:lnTo>
                  <a:lnTo>
                    <a:pt x="1798523" y="306171"/>
                  </a:lnTo>
                  <a:lnTo>
                    <a:pt x="1799704" y="304787"/>
                  </a:lnTo>
                  <a:lnTo>
                    <a:pt x="1800618" y="304533"/>
                  </a:lnTo>
                  <a:lnTo>
                    <a:pt x="1803184" y="304761"/>
                  </a:lnTo>
                  <a:close/>
                </a:path>
                <a:path w="4523740" h="311785">
                  <a:moveTo>
                    <a:pt x="1881365" y="269760"/>
                  </a:moveTo>
                  <a:lnTo>
                    <a:pt x="1880666" y="267195"/>
                  </a:lnTo>
                  <a:lnTo>
                    <a:pt x="1880895" y="264629"/>
                  </a:lnTo>
                  <a:lnTo>
                    <a:pt x="1878101" y="266966"/>
                  </a:lnTo>
                  <a:lnTo>
                    <a:pt x="1878799" y="267665"/>
                  </a:lnTo>
                  <a:lnTo>
                    <a:pt x="1879727" y="268363"/>
                  </a:lnTo>
                  <a:lnTo>
                    <a:pt x="1881365" y="269760"/>
                  </a:lnTo>
                  <a:close/>
                </a:path>
                <a:path w="4523740" h="311785">
                  <a:moveTo>
                    <a:pt x="1897227" y="260667"/>
                  </a:moveTo>
                  <a:lnTo>
                    <a:pt x="1896529" y="260197"/>
                  </a:lnTo>
                  <a:lnTo>
                    <a:pt x="1895830" y="259956"/>
                  </a:lnTo>
                  <a:lnTo>
                    <a:pt x="1895132" y="259499"/>
                  </a:lnTo>
                  <a:lnTo>
                    <a:pt x="1894662" y="259727"/>
                  </a:lnTo>
                  <a:lnTo>
                    <a:pt x="1894433" y="260197"/>
                  </a:lnTo>
                  <a:lnTo>
                    <a:pt x="1893963" y="260667"/>
                  </a:lnTo>
                  <a:lnTo>
                    <a:pt x="1894662" y="260896"/>
                  </a:lnTo>
                  <a:lnTo>
                    <a:pt x="1895360" y="261366"/>
                  </a:lnTo>
                  <a:lnTo>
                    <a:pt x="1896059" y="261594"/>
                  </a:lnTo>
                  <a:lnTo>
                    <a:pt x="1896529" y="261823"/>
                  </a:lnTo>
                  <a:lnTo>
                    <a:pt x="1896770" y="261124"/>
                  </a:lnTo>
                  <a:lnTo>
                    <a:pt x="1897227" y="260667"/>
                  </a:lnTo>
                  <a:close/>
                </a:path>
                <a:path w="4523740" h="311785">
                  <a:moveTo>
                    <a:pt x="1946008" y="261124"/>
                  </a:moveTo>
                  <a:lnTo>
                    <a:pt x="1945538" y="260426"/>
                  </a:lnTo>
                  <a:lnTo>
                    <a:pt x="1945309" y="259727"/>
                  </a:lnTo>
                  <a:lnTo>
                    <a:pt x="1944839" y="259029"/>
                  </a:lnTo>
                  <a:lnTo>
                    <a:pt x="1944598" y="259499"/>
                  </a:lnTo>
                  <a:lnTo>
                    <a:pt x="1943900" y="259956"/>
                  </a:lnTo>
                  <a:lnTo>
                    <a:pt x="1943900" y="260896"/>
                  </a:lnTo>
                  <a:lnTo>
                    <a:pt x="1944839" y="262293"/>
                  </a:lnTo>
                  <a:lnTo>
                    <a:pt x="1946008" y="261124"/>
                  </a:lnTo>
                  <a:close/>
                </a:path>
                <a:path w="4523740" h="311785">
                  <a:moveTo>
                    <a:pt x="1995246" y="267665"/>
                  </a:moveTo>
                  <a:lnTo>
                    <a:pt x="1994306" y="266268"/>
                  </a:lnTo>
                  <a:lnTo>
                    <a:pt x="1994077" y="265557"/>
                  </a:lnTo>
                  <a:lnTo>
                    <a:pt x="1993849" y="266026"/>
                  </a:lnTo>
                  <a:lnTo>
                    <a:pt x="1993138" y="266496"/>
                  </a:lnTo>
                  <a:lnTo>
                    <a:pt x="1993138" y="267423"/>
                  </a:lnTo>
                  <a:lnTo>
                    <a:pt x="1994077" y="268833"/>
                  </a:lnTo>
                  <a:lnTo>
                    <a:pt x="1995246" y="267665"/>
                  </a:lnTo>
                  <a:close/>
                </a:path>
                <a:path w="4523740" h="311785">
                  <a:moveTo>
                    <a:pt x="2041448" y="286804"/>
                  </a:moveTo>
                  <a:lnTo>
                    <a:pt x="2040978" y="286562"/>
                  </a:lnTo>
                  <a:lnTo>
                    <a:pt x="2040521" y="285864"/>
                  </a:lnTo>
                  <a:lnTo>
                    <a:pt x="2039581" y="285864"/>
                  </a:lnTo>
                  <a:lnTo>
                    <a:pt x="2038184" y="286804"/>
                  </a:lnTo>
                  <a:lnTo>
                    <a:pt x="2039353" y="287959"/>
                  </a:lnTo>
                  <a:lnTo>
                    <a:pt x="2040051" y="287502"/>
                  </a:lnTo>
                  <a:lnTo>
                    <a:pt x="2040750" y="287261"/>
                  </a:lnTo>
                  <a:lnTo>
                    <a:pt x="2041448" y="286804"/>
                  </a:lnTo>
                  <a:close/>
                </a:path>
                <a:path w="4523740" h="311785">
                  <a:moveTo>
                    <a:pt x="2057323" y="305930"/>
                  </a:moveTo>
                  <a:lnTo>
                    <a:pt x="2057082" y="305473"/>
                  </a:lnTo>
                  <a:lnTo>
                    <a:pt x="2056612" y="305231"/>
                  </a:lnTo>
                  <a:lnTo>
                    <a:pt x="2056155" y="304761"/>
                  </a:lnTo>
                  <a:lnTo>
                    <a:pt x="2055914" y="305473"/>
                  </a:lnTo>
                  <a:lnTo>
                    <a:pt x="2055456" y="306171"/>
                  </a:lnTo>
                  <a:lnTo>
                    <a:pt x="2055215" y="306870"/>
                  </a:lnTo>
                  <a:lnTo>
                    <a:pt x="2054987" y="307340"/>
                  </a:lnTo>
                  <a:lnTo>
                    <a:pt x="2055685" y="307568"/>
                  </a:lnTo>
                  <a:lnTo>
                    <a:pt x="2056155" y="308038"/>
                  </a:lnTo>
                  <a:lnTo>
                    <a:pt x="2056612" y="307340"/>
                  </a:lnTo>
                  <a:lnTo>
                    <a:pt x="2056853" y="306628"/>
                  </a:lnTo>
                  <a:lnTo>
                    <a:pt x="2057323" y="305930"/>
                  </a:lnTo>
                  <a:close/>
                </a:path>
                <a:path w="4523740" h="311785">
                  <a:moveTo>
                    <a:pt x="2083689" y="266268"/>
                  </a:moveTo>
                  <a:lnTo>
                    <a:pt x="2082990" y="266026"/>
                  </a:lnTo>
                  <a:lnTo>
                    <a:pt x="2082520" y="265557"/>
                  </a:lnTo>
                  <a:lnTo>
                    <a:pt x="2082050" y="266268"/>
                  </a:lnTo>
                  <a:lnTo>
                    <a:pt x="2081822" y="266966"/>
                  </a:lnTo>
                  <a:lnTo>
                    <a:pt x="2081352" y="267665"/>
                  </a:lnTo>
                  <a:lnTo>
                    <a:pt x="2082520" y="268833"/>
                  </a:lnTo>
                  <a:lnTo>
                    <a:pt x="2082761" y="268135"/>
                  </a:lnTo>
                  <a:lnTo>
                    <a:pt x="2083219" y="267423"/>
                  </a:lnTo>
                  <a:lnTo>
                    <a:pt x="2083460" y="266725"/>
                  </a:lnTo>
                  <a:lnTo>
                    <a:pt x="2083689" y="266268"/>
                  </a:lnTo>
                  <a:close/>
                </a:path>
                <a:path w="4523740" h="311785">
                  <a:moveTo>
                    <a:pt x="2124291" y="284937"/>
                  </a:moveTo>
                  <a:lnTo>
                    <a:pt x="2121966" y="282130"/>
                  </a:lnTo>
                  <a:lnTo>
                    <a:pt x="2121255" y="282829"/>
                  </a:lnTo>
                  <a:lnTo>
                    <a:pt x="2120557" y="283768"/>
                  </a:lnTo>
                  <a:lnTo>
                    <a:pt x="2119363" y="285153"/>
                  </a:lnTo>
                  <a:lnTo>
                    <a:pt x="2118461" y="285394"/>
                  </a:lnTo>
                  <a:lnTo>
                    <a:pt x="2115896" y="285165"/>
                  </a:lnTo>
                  <a:lnTo>
                    <a:pt x="2118220" y="287959"/>
                  </a:lnTo>
                  <a:lnTo>
                    <a:pt x="2118931" y="287261"/>
                  </a:lnTo>
                  <a:lnTo>
                    <a:pt x="2119630" y="286334"/>
                  </a:lnTo>
                  <a:lnTo>
                    <a:pt x="2120811" y="284949"/>
                  </a:lnTo>
                  <a:lnTo>
                    <a:pt x="2121725" y="284695"/>
                  </a:lnTo>
                  <a:lnTo>
                    <a:pt x="2124291" y="284937"/>
                  </a:lnTo>
                  <a:close/>
                </a:path>
                <a:path w="4523740" h="311785">
                  <a:moveTo>
                    <a:pt x="2234209" y="4660"/>
                  </a:moveTo>
                  <a:lnTo>
                    <a:pt x="2233269" y="3263"/>
                  </a:lnTo>
                  <a:lnTo>
                    <a:pt x="2232812" y="3733"/>
                  </a:lnTo>
                  <a:lnTo>
                    <a:pt x="2232101" y="3962"/>
                  </a:lnTo>
                  <a:lnTo>
                    <a:pt x="2232342" y="4432"/>
                  </a:lnTo>
                  <a:lnTo>
                    <a:pt x="2232342" y="5130"/>
                  </a:lnTo>
                  <a:lnTo>
                    <a:pt x="2233269" y="6527"/>
                  </a:lnTo>
                  <a:lnTo>
                    <a:pt x="2233511" y="6057"/>
                  </a:lnTo>
                  <a:lnTo>
                    <a:pt x="2234209" y="5600"/>
                  </a:lnTo>
                  <a:lnTo>
                    <a:pt x="2234209" y="4660"/>
                  </a:lnTo>
                  <a:close/>
                </a:path>
                <a:path w="4523740" h="311785">
                  <a:moveTo>
                    <a:pt x="2247506" y="273964"/>
                  </a:moveTo>
                  <a:lnTo>
                    <a:pt x="2246807" y="273265"/>
                  </a:lnTo>
                  <a:lnTo>
                    <a:pt x="2245880" y="272567"/>
                  </a:lnTo>
                  <a:lnTo>
                    <a:pt x="2244242" y="271157"/>
                  </a:lnTo>
                  <a:lnTo>
                    <a:pt x="2245169" y="273735"/>
                  </a:lnTo>
                  <a:lnTo>
                    <a:pt x="2244712" y="276301"/>
                  </a:lnTo>
                  <a:lnTo>
                    <a:pt x="2247506" y="273964"/>
                  </a:lnTo>
                  <a:close/>
                </a:path>
                <a:path w="4523740" h="311785">
                  <a:moveTo>
                    <a:pt x="2313546" y="298234"/>
                  </a:moveTo>
                  <a:lnTo>
                    <a:pt x="2311222" y="298234"/>
                  </a:lnTo>
                  <a:lnTo>
                    <a:pt x="2310282" y="299161"/>
                  </a:lnTo>
                  <a:lnTo>
                    <a:pt x="2310282" y="301498"/>
                  </a:lnTo>
                  <a:lnTo>
                    <a:pt x="2312619" y="301498"/>
                  </a:lnTo>
                  <a:lnTo>
                    <a:pt x="2313546" y="300570"/>
                  </a:lnTo>
                  <a:lnTo>
                    <a:pt x="2313546" y="298234"/>
                  </a:lnTo>
                  <a:close/>
                </a:path>
                <a:path w="4523740" h="311785">
                  <a:moveTo>
                    <a:pt x="2335720" y="283298"/>
                  </a:moveTo>
                  <a:lnTo>
                    <a:pt x="2334780" y="281901"/>
                  </a:lnTo>
                  <a:lnTo>
                    <a:pt x="2334552" y="282130"/>
                  </a:lnTo>
                  <a:lnTo>
                    <a:pt x="2333853" y="282600"/>
                  </a:lnTo>
                  <a:lnTo>
                    <a:pt x="2333853" y="283768"/>
                  </a:lnTo>
                  <a:lnTo>
                    <a:pt x="2334780" y="285165"/>
                  </a:lnTo>
                  <a:lnTo>
                    <a:pt x="2335022" y="284695"/>
                  </a:lnTo>
                  <a:lnTo>
                    <a:pt x="2335720" y="284226"/>
                  </a:lnTo>
                  <a:lnTo>
                    <a:pt x="2335720" y="283298"/>
                  </a:lnTo>
                  <a:close/>
                </a:path>
                <a:path w="4523740" h="311785">
                  <a:moveTo>
                    <a:pt x="2350427" y="268592"/>
                  </a:moveTo>
                  <a:lnTo>
                    <a:pt x="2348090" y="265798"/>
                  </a:lnTo>
                  <a:lnTo>
                    <a:pt x="2347391" y="266496"/>
                  </a:lnTo>
                  <a:lnTo>
                    <a:pt x="2346693" y="267423"/>
                  </a:lnTo>
                  <a:lnTo>
                    <a:pt x="2345486" y="268820"/>
                  </a:lnTo>
                  <a:lnTo>
                    <a:pt x="2344585" y="269062"/>
                  </a:lnTo>
                  <a:lnTo>
                    <a:pt x="2342248" y="268833"/>
                  </a:lnTo>
                  <a:lnTo>
                    <a:pt x="2344356" y="271627"/>
                  </a:lnTo>
                  <a:lnTo>
                    <a:pt x="2345055" y="270929"/>
                  </a:lnTo>
                  <a:lnTo>
                    <a:pt x="2345753" y="270002"/>
                  </a:lnTo>
                  <a:lnTo>
                    <a:pt x="2346934" y="268617"/>
                  </a:lnTo>
                  <a:lnTo>
                    <a:pt x="2347849" y="268363"/>
                  </a:lnTo>
                  <a:lnTo>
                    <a:pt x="2350427" y="268592"/>
                  </a:lnTo>
                  <a:close/>
                </a:path>
                <a:path w="4523740" h="311785">
                  <a:moveTo>
                    <a:pt x="2408301" y="267423"/>
                  </a:moveTo>
                  <a:lnTo>
                    <a:pt x="2407589" y="266725"/>
                  </a:lnTo>
                  <a:lnTo>
                    <a:pt x="2406662" y="266026"/>
                  </a:lnTo>
                  <a:lnTo>
                    <a:pt x="2405024" y="264629"/>
                  </a:lnTo>
                  <a:lnTo>
                    <a:pt x="2405723" y="267195"/>
                  </a:lnTo>
                  <a:lnTo>
                    <a:pt x="2405494" y="269532"/>
                  </a:lnTo>
                  <a:lnTo>
                    <a:pt x="2408301" y="267423"/>
                  </a:lnTo>
                  <a:close/>
                </a:path>
                <a:path w="4523740" h="311785">
                  <a:moveTo>
                    <a:pt x="2438171" y="286804"/>
                  </a:moveTo>
                  <a:lnTo>
                    <a:pt x="2437003" y="285635"/>
                  </a:lnTo>
                  <a:lnTo>
                    <a:pt x="2436304" y="286092"/>
                  </a:lnTo>
                  <a:lnTo>
                    <a:pt x="2435593" y="286334"/>
                  </a:lnTo>
                  <a:lnTo>
                    <a:pt x="2434894" y="286804"/>
                  </a:lnTo>
                  <a:lnTo>
                    <a:pt x="2435364" y="287032"/>
                  </a:lnTo>
                  <a:lnTo>
                    <a:pt x="2435834" y="287731"/>
                  </a:lnTo>
                  <a:lnTo>
                    <a:pt x="2436761" y="287731"/>
                  </a:lnTo>
                  <a:lnTo>
                    <a:pt x="2438171" y="286804"/>
                  </a:lnTo>
                  <a:close/>
                </a:path>
                <a:path w="4523740" h="311785">
                  <a:moveTo>
                    <a:pt x="2457297" y="310134"/>
                  </a:moveTo>
                  <a:lnTo>
                    <a:pt x="2456840" y="309435"/>
                  </a:lnTo>
                  <a:lnTo>
                    <a:pt x="2456599" y="308737"/>
                  </a:lnTo>
                  <a:lnTo>
                    <a:pt x="2456129" y="308038"/>
                  </a:lnTo>
                  <a:lnTo>
                    <a:pt x="2455900" y="308495"/>
                  </a:lnTo>
                  <a:lnTo>
                    <a:pt x="2455202" y="308965"/>
                  </a:lnTo>
                  <a:lnTo>
                    <a:pt x="2455202" y="309905"/>
                  </a:lnTo>
                  <a:lnTo>
                    <a:pt x="2456129" y="311302"/>
                  </a:lnTo>
                  <a:lnTo>
                    <a:pt x="2457297" y="310134"/>
                  </a:lnTo>
                  <a:close/>
                </a:path>
                <a:path w="4523740" h="311785">
                  <a:moveTo>
                    <a:pt x="2558808" y="310134"/>
                  </a:moveTo>
                  <a:lnTo>
                    <a:pt x="2558580" y="309435"/>
                  </a:lnTo>
                  <a:lnTo>
                    <a:pt x="2557653" y="308038"/>
                  </a:lnTo>
                  <a:lnTo>
                    <a:pt x="2557411" y="308495"/>
                  </a:lnTo>
                  <a:lnTo>
                    <a:pt x="2556713" y="308965"/>
                  </a:lnTo>
                  <a:lnTo>
                    <a:pt x="2556713" y="309905"/>
                  </a:lnTo>
                  <a:lnTo>
                    <a:pt x="2557653" y="311302"/>
                  </a:lnTo>
                  <a:lnTo>
                    <a:pt x="2558808" y="310134"/>
                  </a:lnTo>
                  <a:close/>
                </a:path>
                <a:path w="4523740" h="311785">
                  <a:moveTo>
                    <a:pt x="2893695" y="4902"/>
                  </a:moveTo>
                  <a:lnTo>
                    <a:pt x="2893225" y="4432"/>
                  </a:lnTo>
                  <a:lnTo>
                    <a:pt x="2892755" y="3733"/>
                  </a:lnTo>
                  <a:lnTo>
                    <a:pt x="2892526" y="3962"/>
                  </a:lnTo>
                  <a:lnTo>
                    <a:pt x="2891828" y="3962"/>
                  </a:lnTo>
                  <a:lnTo>
                    <a:pt x="2890418" y="4902"/>
                  </a:lnTo>
                  <a:lnTo>
                    <a:pt x="2890888" y="5130"/>
                  </a:lnTo>
                  <a:lnTo>
                    <a:pt x="2891358" y="5829"/>
                  </a:lnTo>
                  <a:lnTo>
                    <a:pt x="2892285" y="5829"/>
                  </a:lnTo>
                  <a:lnTo>
                    <a:pt x="2893695" y="4902"/>
                  </a:lnTo>
                  <a:close/>
                </a:path>
                <a:path w="4523740" h="311785">
                  <a:moveTo>
                    <a:pt x="3050273" y="4660"/>
                  </a:moveTo>
                  <a:lnTo>
                    <a:pt x="3049346" y="3263"/>
                  </a:lnTo>
                  <a:lnTo>
                    <a:pt x="3048876" y="3733"/>
                  </a:lnTo>
                  <a:lnTo>
                    <a:pt x="3048177" y="3962"/>
                  </a:lnTo>
                  <a:lnTo>
                    <a:pt x="3048406" y="4432"/>
                  </a:lnTo>
                  <a:lnTo>
                    <a:pt x="3048406" y="5130"/>
                  </a:lnTo>
                  <a:lnTo>
                    <a:pt x="3049346" y="6527"/>
                  </a:lnTo>
                  <a:lnTo>
                    <a:pt x="3049574" y="6057"/>
                  </a:lnTo>
                  <a:lnTo>
                    <a:pt x="3050273" y="5600"/>
                  </a:lnTo>
                  <a:lnTo>
                    <a:pt x="3050273" y="4660"/>
                  </a:lnTo>
                  <a:close/>
                </a:path>
                <a:path w="4523740" h="311785">
                  <a:moveTo>
                    <a:pt x="3145955" y="290068"/>
                  </a:moveTo>
                  <a:lnTo>
                    <a:pt x="3144786" y="288899"/>
                  </a:lnTo>
                  <a:lnTo>
                    <a:pt x="3144088" y="289369"/>
                  </a:lnTo>
                  <a:lnTo>
                    <a:pt x="3143389" y="289598"/>
                  </a:lnTo>
                  <a:lnTo>
                    <a:pt x="3142691" y="290068"/>
                  </a:lnTo>
                  <a:lnTo>
                    <a:pt x="3143161" y="290296"/>
                  </a:lnTo>
                  <a:lnTo>
                    <a:pt x="3143618" y="290995"/>
                  </a:lnTo>
                  <a:lnTo>
                    <a:pt x="3144558" y="290995"/>
                  </a:lnTo>
                  <a:lnTo>
                    <a:pt x="3145955" y="290068"/>
                  </a:lnTo>
                  <a:close/>
                </a:path>
                <a:path w="4523740" h="311785">
                  <a:moveTo>
                    <a:pt x="3165792" y="260667"/>
                  </a:moveTo>
                  <a:lnTo>
                    <a:pt x="3165322" y="260426"/>
                  </a:lnTo>
                  <a:lnTo>
                    <a:pt x="3164852" y="259727"/>
                  </a:lnTo>
                  <a:lnTo>
                    <a:pt x="3163925" y="259727"/>
                  </a:lnTo>
                  <a:lnTo>
                    <a:pt x="3162528" y="260667"/>
                  </a:lnTo>
                  <a:lnTo>
                    <a:pt x="3163684" y="261823"/>
                  </a:lnTo>
                  <a:lnTo>
                    <a:pt x="3165094" y="260896"/>
                  </a:lnTo>
                  <a:lnTo>
                    <a:pt x="3165792" y="260667"/>
                  </a:lnTo>
                  <a:close/>
                </a:path>
                <a:path w="4523740" h="311785">
                  <a:moveTo>
                    <a:pt x="3194494" y="296367"/>
                  </a:moveTo>
                  <a:lnTo>
                    <a:pt x="3193554" y="294970"/>
                  </a:lnTo>
                  <a:lnTo>
                    <a:pt x="3193097" y="295427"/>
                  </a:lnTo>
                  <a:lnTo>
                    <a:pt x="3192399" y="295668"/>
                  </a:lnTo>
                  <a:lnTo>
                    <a:pt x="3192627" y="296138"/>
                  </a:lnTo>
                  <a:lnTo>
                    <a:pt x="3192627" y="296837"/>
                  </a:lnTo>
                  <a:lnTo>
                    <a:pt x="3193554" y="298234"/>
                  </a:lnTo>
                  <a:lnTo>
                    <a:pt x="3193796" y="297764"/>
                  </a:lnTo>
                  <a:lnTo>
                    <a:pt x="3194494" y="297294"/>
                  </a:lnTo>
                  <a:lnTo>
                    <a:pt x="3194494" y="296367"/>
                  </a:lnTo>
                  <a:close/>
                </a:path>
                <a:path w="4523740" h="311785">
                  <a:moveTo>
                    <a:pt x="3234626" y="263931"/>
                  </a:moveTo>
                  <a:lnTo>
                    <a:pt x="3233928" y="263690"/>
                  </a:lnTo>
                  <a:lnTo>
                    <a:pt x="3233229" y="263232"/>
                  </a:lnTo>
                  <a:lnTo>
                    <a:pt x="3232531" y="262991"/>
                  </a:lnTo>
                  <a:lnTo>
                    <a:pt x="3232061" y="262763"/>
                  </a:lnTo>
                  <a:lnTo>
                    <a:pt x="3231832" y="263461"/>
                  </a:lnTo>
                  <a:lnTo>
                    <a:pt x="3231362" y="263931"/>
                  </a:lnTo>
                  <a:lnTo>
                    <a:pt x="3232061" y="264401"/>
                  </a:lnTo>
                  <a:lnTo>
                    <a:pt x="3232759" y="264629"/>
                  </a:lnTo>
                  <a:lnTo>
                    <a:pt x="3233470" y="265099"/>
                  </a:lnTo>
                  <a:lnTo>
                    <a:pt x="3233699" y="264629"/>
                  </a:lnTo>
                  <a:lnTo>
                    <a:pt x="3234169" y="264160"/>
                  </a:lnTo>
                  <a:lnTo>
                    <a:pt x="3234626" y="263931"/>
                  </a:lnTo>
                  <a:close/>
                </a:path>
                <a:path w="4523740" h="311785">
                  <a:moveTo>
                    <a:pt x="3283635" y="306400"/>
                  </a:moveTo>
                  <a:lnTo>
                    <a:pt x="3283407" y="306171"/>
                  </a:lnTo>
                  <a:lnTo>
                    <a:pt x="3282937" y="305473"/>
                  </a:lnTo>
                  <a:lnTo>
                    <a:pt x="3281769" y="305473"/>
                  </a:lnTo>
                  <a:lnTo>
                    <a:pt x="3280372" y="306400"/>
                  </a:lnTo>
                  <a:lnTo>
                    <a:pt x="3280841" y="306628"/>
                  </a:lnTo>
                  <a:lnTo>
                    <a:pt x="3281311" y="307340"/>
                  </a:lnTo>
                  <a:lnTo>
                    <a:pt x="3282238" y="307340"/>
                  </a:lnTo>
                  <a:lnTo>
                    <a:pt x="3283635" y="306400"/>
                  </a:lnTo>
                  <a:close/>
                </a:path>
                <a:path w="4523740" h="311785">
                  <a:moveTo>
                    <a:pt x="3289706" y="297065"/>
                  </a:moveTo>
                  <a:lnTo>
                    <a:pt x="3289477" y="296367"/>
                  </a:lnTo>
                  <a:lnTo>
                    <a:pt x="3288538" y="294970"/>
                  </a:lnTo>
                  <a:lnTo>
                    <a:pt x="3288309" y="295427"/>
                  </a:lnTo>
                  <a:lnTo>
                    <a:pt x="3287611" y="295897"/>
                  </a:lnTo>
                  <a:lnTo>
                    <a:pt x="3287611" y="296837"/>
                  </a:lnTo>
                  <a:lnTo>
                    <a:pt x="3288538" y="298234"/>
                  </a:lnTo>
                  <a:lnTo>
                    <a:pt x="3289706" y="297065"/>
                  </a:lnTo>
                  <a:close/>
                </a:path>
                <a:path w="4523740" h="311785">
                  <a:moveTo>
                    <a:pt x="3932148" y="310134"/>
                  </a:moveTo>
                  <a:lnTo>
                    <a:pt x="3931691" y="309435"/>
                  </a:lnTo>
                  <a:lnTo>
                    <a:pt x="3931450" y="308737"/>
                  </a:lnTo>
                  <a:lnTo>
                    <a:pt x="3930980" y="308038"/>
                  </a:lnTo>
                  <a:lnTo>
                    <a:pt x="3930751" y="308495"/>
                  </a:lnTo>
                  <a:lnTo>
                    <a:pt x="3930053" y="308965"/>
                  </a:lnTo>
                  <a:lnTo>
                    <a:pt x="3930053" y="309905"/>
                  </a:lnTo>
                  <a:lnTo>
                    <a:pt x="3930980" y="311302"/>
                  </a:lnTo>
                  <a:lnTo>
                    <a:pt x="3932148" y="310134"/>
                  </a:lnTo>
                  <a:close/>
                </a:path>
                <a:path w="4523740" h="311785">
                  <a:moveTo>
                    <a:pt x="3985120" y="286804"/>
                  </a:moveTo>
                  <a:lnTo>
                    <a:pt x="3984663" y="286334"/>
                  </a:lnTo>
                  <a:lnTo>
                    <a:pt x="3984193" y="285635"/>
                  </a:lnTo>
                  <a:lnTo>
                    <a:pt x="3983964" y="285864"/>
                  </a:lnTo>
                  <a:lnTo>
                    <a:pt x="3983253" y="285864"/>
                  </a:lnTo>
                  <a:lnTo>
                    <a:pt x="3981856" y="286804"/>
                  </a:lnTo>
                  <a:lnTo>
                    <a:pt x="3982326" y="287032"/>
                  </a:lnTo>
                  <a:lnTo>
                    <a:pt x="3982796" y="287731"/>
                  </a:lnTo>
                  <a:lnTo>
                    <a:pt x="3983723" y="287731"/>
                  </a:lnTo>
                  <a:lnTo>
                    <a:pt x="3985120" y="286804"/>
                  </a:lnTo>
                  <a:close/>
                </a:path>
                <a:path w="4523740" h="311785">
                  <a:moveTo>
                    <a:pt x="4191190" y="283070"/>
                  </a:moveTo>
                  <a:lnTo>
                    <a:pt x="4190022" y="281901"/>
                  </a:lnTo>
                  <a:lnTo>
                    <a:pt x="4189780" y="282600"/>
                  </a:lnTo>
                  <a:lnTo>
                    <a:pt x="4189323" y="283298"/>
                  </a:lnTo>
                  <a:lnTo>
                    <a:pt x="4189082" y="283997"/>
                  </a:lnTo>
                  <a:lnTo>
                    <a:pt x="4188853" y="284467"/>
                  </a:lnTo>
                  <a:lnTo>
                    <a:pt x="4189552" y="284695"/>
                  </a:lnTo>
                  <a:lnTo>
                    <a:pt x="4190022" y="285165"/>
                  </a:lnTo>
                  <a:lnTo>
                    <a:pt x="4190479" y="284467"/>
                  </a:lnTo>
                  <a:lnTo>
                    <a:pt x="4190720" y="283768"/>
                  </a:lnTo>
                  <a:lnTo>
                    <a:pt x="4191190" y="283070"/>
                  </a:lnTo>
                  <a:close/>
                </a:path>
                <a:path w="4523740" h="311785">
                  <a:moveTo>
                    <a:pt x="4233418" y="289826"/>
                  </a:moveTo>
                  <a:lnTo>
                    <a:pt x="4232491" y="288429"/>
                  </a:lnTo>
                  <a:lnTo>
                    <a:pt x="4232262" y="288671"/>
                  </a:lnTo>
                  <a:lnTo>
                    <a:pt x="4231551" y="289128"/>
                  </a:lnTo>
                  <a:lnTo>
                    <a:pt x="4231551" y="290296"/>
                  </a:lnTo>
                  <a:lnTo>
                    <a:pt x="4232491" y="291693"/>
                  </a:lnTo>
                  <a:lnTo>
                    <a:pt x="4232719" y="291236"/>
                  </a:lnTo>
                  <a:lnTo>
                    <a:pt x="4233418" y="290766"/>
                  </a:lnTo>
                  <a:lnTo>
                    <a:pt x="4233418" y="289826"/>
                  </a:lnTo>
                  <a:close/>
                </a:path>
                <a:path w="4523740" h="311785">
                  <a:moveTo>
                    <a:pt x="4293159" y="4902"/>
                  </a:moveTo>
                  <a:lnTo>
                    <a:pt x="4292701" y="4660"/>
                  </a:lnTo>
                  <a:lnTo>
                    <a:pt x="4292231" y="3962"/>
                  </a:lnTo>
                  <a:lnTo>
                    <a:pt x="4291292" y="3962"/>
                  </a:lnTo>
                  <a:lnTo>
                    <a:pt x="4289895" y="4902"/>
                  </a:lnTo>
                  <a:lnTo>
                    <a:pt x="4291063" y="6057"/>
                  </a:lnTo>
                  <a:lnTo>
                    <a:pt x="4291762" y="5600"/>
                  </a:lnTo>
                  <a:lnTo>
                    <a:pt x="4292460" y="5359"/>
                  </a:lnTo>
                  <a:lnTo>
                    <a:pt x="4293159" y="4902"/>
                  </a:lnTo>
                  <a:close/>
                </a:path>
                <a:path w="4523740" h="311785">
                  <a:moveTo>
                    <a:pt x="4299699" y="47599"/>
                  </a:moveTo>
                  <a:lnTo>
                    <a:pt x="4299229" y="47371"/>
                  </a:lnTo>
                  <a:lnTo>
                    <a:pt x="4298759" y="46672"/>
                  </a:lnTo>
                  <a:lnTo>
                    <a:pt x="4297832" y="46672"/>
                  </a:lnTo>
                  <a:lnTo>
                    <a:pt x="4296435" y="47599"/>
                  </a:lnTo>
                  <a:lnTo>
                    <a:pt x="4297604" y="48768"/>
                  </a:lnTo>
                  <a:lnTo>
                    <a:pt x="4299001" y="47840"/>
                  </a:lnTo>
                  <a:lnTo>
                    <a:pt x="4299699" y="47599"/>
                  </a:lnTo>
                  <a:close/>
                </a:path>
                <a:path w="4523740" h="311785">
                  <a:moveTo>
                    <a:pt x="4305528" y="1397"/>
                  </a:moveTo>
                  <a:lnTo>
                    <a:pt x="4304601" y="0"/>
                  </a:lnTo>
                  <a:lnTo>
                    <a:pt x="4303433" y="1168"/>
                  </a:lnTo>
                  <a:lnTo>
                    <a:pt x="4304360" y="2565"/>
                  </a:lnTo>
                  <a:lnTo>
                    <a:pt x="4304601" y="3263"/>
                  </a:lnTo>
                  <a:lnTo>
                    <a:pt x="4304830" y="2794"/>
                  </a:lnTo>
                  <a:lnTo>
                    <a:pt x="4305528" y="2324"/>
                  </a:lnTo>
                  <a:lnTo>
                    <a:pt x="4305528" y="1397"/>
                  </a:lnTo>
                  <a:close/>
                </a:path>
                <a:path w="4523740" h="311785">
                  <a:moveTo>
                    <a:pt x="4325836" y="273735"/>
                  </a:moveTo>
                  <a:lnTo>
                    <a:pt x="4325137" y="273265"/>
                  </a:lnTo>
                  <a:lnTo>
                    <a:pt x="4324439" y="273024"/>
                  </a:lnTo>
                  <a:lnTo>
                    <a:pt x="4323740" y="272567"/>
                  </a:lnTo>
                  <a:lnTo>
                    <a:pt x="4323499" y="273024"/>
                  </a:lnTo>
                  <a:lnTo>
                    <a:pt x="4323029" y="273265"/>
                  </a:lnTo>
                  <a:lnTo>
                    <a:pt x="4322572" y="273735"/>
                  </a:lnTo>
                  <a:lnTo>
                    <a:pt x="4323270" y="273964"/>
                  </a:lnTo>
                  <a:lnTo>
                    <a:pt x="4323969" y="274434"/>
                  </a:lnTo>
                  <a:lnTo>
                    <a:pt x="4324667" y="274662"/>
                  </a:lnTo>
                  <a:lnTo>
                    <a:pt x="4325137" y="274891"/>
                  </a:lnTo>
                  <a:lnTo>
                    <a:pt x="4325366" y="274193"/>
                  </a:lnTo>
                  <a:lnTo>
                    <a:pt x="4325836" y="273735"/>
                  </a:lnTo>
                  <a:close/>
                </a:path>
                <a:path w="4523740" h="311785">
                  <a:moveTo>
                    <a:pt x="4417314" y="299402"/>
                  </a:moveTo>
                  <a:lnTo>
                    <a:pt x="4416844" y="298932"/>
                  </a:lnTo>
                  <a:lnTo>
                    <a:pt x="4416374" y="298704"/>
                  </a:lnTo>
                  <a:lnTo>
                    <a:pt x="4416145" y="298234"/>
                  </a:lnTo>
                  <a:lnTo>
                    <a:pt x="4415917" y="298932"/>
                  </a:lnTo>
                  <a:lnTo>
                    <a:pt x="4415447" y="299631"/>
                  </a:lnTo>
                  <a:lnTo>
                    <a:pt x="4415218" y="300329"/>
                  </a:lnTo>
                  <a:lnTo>
                    <a:pt x="4414977" y="300799"/>
                  </a:lnTo>
                  <a:lnTo>
                    <a:pt x="4415675" y="301028"/>
                  </a:lnTo>
                  <a:lnTo>
                    <a:pt x="4416145" y="301498"/>
                  </a:lnTo>
                  <a:lnTo>
                    <a:pt x="4416615" y="300799"/>
                  </a:lnTo>
                  <a:lnTo>
                    <a:pt x="4416844" y="300101"/>
                  </a:lnTo>
                  <a:lnTo>
                    <a:pt x="4417314" y="299402"/>
                  </a:lnTo>
                  <a:close/>
                </a:path>
                <a:path w="4523740" h="311785">
                  <a:moveTo>
                    <a:pt x="4459783" y="309206"/>
                  </a:moveTo>
                  <a:lnTo>
                    <a:pt x="4458614" y="308038"/>
                  </a:lnTo>
                  <a:lnTo>
                    <a:pt x="4458386" y="308737"/>
                  </a:lnTo>
                  <a:lnTo>
                    <a:pt x="4457916" y="309435"/>
                  </a:lnTo>
                  <a:lnTo>
                    <a:pt x="4457687" y="310134"/>
                  </a:lnTo>
                  <a:lnTo>
                    <a:pt x="4457446" y="310603"/>
                  </a:lnTo>
                  <a:lnTo>
                    <a:pt x="4458157" y="310832"/>
                  </a:lnTo>
                  <a:lnTo>
                    <a:pt x="4458614" y="311302"/>
                  </a:lnTo>
                  <a:lnTo>
                    <a:pt x="4459084" y="310603"/>
                  </a:lnTo>
                  <a:lnTo>
                    <a:pt x="4459313" y="309905"/>
                  </a:lnTo>
                  <a:lnTo>
                    <a:pt x="4459783" y="309206"/>
                  </a:lnTo>
                  <a:close/>
                </a:path>
                <a:path w="4523740" h="311785">
                  <a:moveTo>
                    <a:pt x="4523498" y="3263"/>
                  </a:moveTo>
                  <a:lnTo>
                    <a:pt x="4521162" y="457"/>
                  </a:lnTo>
                  <a:lnTo>
                    <a:pt x="4520463" y="1168"/>
                  </a:lnTo>
                  <a:lnTo>
                    <a:pt x="4519765" y="2095"/>
                  </a:lnTo>
                  <a:lnTo>
                    <a:pt x="4518355" y="3733"/>
                  </a:lnTo>
                  <a:lnTo>
                    <a:pt x="4520920" y="2794"/>
                  </a:lnTo>
                  <a:lnTo>
                    <a:pt x="4523498" y="326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53" name="object 153"/>
            <p:cNvSpPr/>
            <p:nvPr/>
          </p:nvSpPr>
          <p:spPr>
            <a:xfrm>
              <a:off x="1312545" y="4331753"/>
              <a:ext cx="4400550" cy="354965"/>
            </a:xfrm>
            <a:custGeom>
              <a:avLst/>
              <a:gdLst/>
              <a:ahLst/>
              <a:cxnLst/>
              <a:rect l="l" t="t" r="r" b="b"/>
              <a:pathLst>
                <a:path w="4400550" h="354964">
                  <a:moveTo>
                    <a:pt x="2108" y="5829"/>
                  </a:moveTo>
                  <a:lnTo>
                    <a:pt x="1168" y="4432"/>
                  </a:lnTo>
                  <a:lnTo>
                    <a:pt x="939" y="3733"/>
                  </a:lnTo>
                  <a:lnTo>
                    <a:pt x="698" y="4191"/>
                  </a:lnTo>
                  <a:lnTo>
                    <a:pt x="0" y="4660"/>
                  </a:lnTo>
                  <a:lnTo>
                    <a:pt x="0" y="5600"/>
                  </a:lnTo>
                  <a:lnTo>
                    <a:pt x="939" y="6997"/>
                  </a:lnTo>
                  <a:lnTo>
                    <a:pt x="2108" y="5829"/>
                  </a:lnTo>
                  <a:close/>
                </a:path>
                <a:path w="4400550" h="354964">
                  <a:moveTo>
                    <a:pt x="198361" y="1866"/>
                  </a:moveTo>
                  <a:lnTo>
                    <a:pt x="197421" y="457"/>
                  </a:lnTo>
                  <a:lnTo>
                    <a:pt x="196265" y="1625"/>
                  </a:lnTo>
                  <a:lnTo>
                    <a:pt x="197192" y="3035"/>
                  </a:lnTo>
                  <a:lnTo>
                    <a:pt x="197421" y="3733"/>
                  </a:lnTo>
                  <a:lnTo>
                    <a:pt x="197662" y="3263"/>
                  </a:lnTo>
                  <a:lnTo>
                    <a:pt x="198361" y="2794"/>
                  </a:lnTo>
                  <a:lnTo>
                    <a:pt x="198361" y="1866"/>
                  </a:lnTo>
                  <a:close/>
                </a:path>
                <a:path w="4400550" h="354964">
                  <a:moveTo>
                    <a:pt x="213067" y="0"/>
                  </a:moveTo>
                  <a:lnTo>
                    <a:pt x="210731" y="698"/>
                  </a:lnTo>
                  <a:lnTo>
                    <a:pt x="208165" y="457"/>
                  </a:lnTo>
                  <a:lnTo>
                    <a:pt x="210261" y="3263"/>
                  </a:lnTo>
                  <a:lnTo>
                    <a:pt x="210959" y="2565"/>
                  </a:lnTo>
                  <a:lnTo>
                    <a:pt x="211658" y="1625"/>
                  </a:lnTo>
                  <a:lnTo>
                    <a:pt x="213067" y="0"/>
                  </a:lnTo>
                  <a:close/>
                </a:path>
                <a:path w="4400550" h="354964">
                  <a:moveTo>
                    <a:pt x="254838" y="339775"/>
                  </a:moveTo>
                  <a:lnTo>
                    <a:pt x="254127" y="339534"/>
                  </a:lnTo>
                  <a:lnTo>
                    <a:pt x="253428" y="339077"/>
                  </a:lnTo>
                  <a:lnTo>
                    <a:pt x="252730" y="338836"/>
                  </a:lnTo>
                  <a:lnTo>
                    <a:pt x="252272" y="338607"/>
                  </a:lnTo>
                  <a:lnTo>
                    <a:pt x="252031" y="339305"/>
                  </a:lnTo>
                  <a:lnTo>
                    <a:pt x="251561" y="339775"/>
                  </a:lnTo>
                  <a:lnTo>
                    <a:pt x="252272" y="340233"/>
                  </a:lnTo>
                  <a:lnTo>
                    <a:pt x="252971" y="340474"/>
                  </a:lnTo>
                  <a:lnTo>
                    <a:pt x="253669" y="340944"/>
                  </a:lnTo>
                  <a:lnTo>
                    <a:pt x="254139" y="340474"/>
                  </a:lnTo>
                  <a:lnTo>
                    <a:pt x="254368" y="340004"/>
                  </a:lnTo>
                  <a:lnTo>
                    <a:pt x="254838" y="339775"/>
                  </a:lnTo>
                  <a:close/>
                </a:path>
                <a:path w="4400550" h="354964">
                  <a:moveTo>
                    <a:pt x="267906" y="2095"/>
                  </a:moveTo>
                  <a:lnTo>
                    <a:pt x="267195" y="1866"/>
                  </a:lnTo>
                  <a:lnTo>
                    <a:pt x="266496" y="1397"/>
                  </a:lnTo>
                  <a:lnTo>
                    <a:pt x="265798" y="1168"/>
                  </a:lnTo>
                  <a:lnTo>
                    <a:pt x="265341" y="927"/>
                  </a:lnTo>
                  <a:lnTo>
                    <a:pt x="265099" y="1625"/>
                  </a:lnTo>
                  <a:lnTo>
                    <a:pt x="264629" y="2095"/>
                  </a:lnTo>
                  <a:lnTo>
                    <a:pt x="265341" y="2565"/>
                  </a:lnTo>
                  <a:lnTo>
                    <a:pt x="266039" y="2794"/>
                  </a:lnTo>
                  <a:lnTo>
                    <a:pt x="266738" y="3263"/>
                  </a:lnTo>
                  <a:lnTo>
                    <a:pt x="267906" y="2095"/>
                  </a:lnTo>
                  <a:close/>
                </a:path>
                <a:path w="4400550" h="354964">
                  <a:moveTo>
                    <a:pt x="297535" y="316674"/>
                  </a:moveTo>
                  <a:lnTo>
                    <a:pt x="297078" y="316433"/>
                  </a:lnTo>
                  <a:lnTo>
                    <a:pt x="296608" y="315734"/>
                  </a:lnTo>
                  <a:lnTo>
                    <a:pt x="295668" y="315734"/>
                  </a:lnTo>
                  <a:lnTo>
                    <a:pt x="294271" y="316674"/>
                  </a:lnTo>
                  <a:lnTo>
                    <a:pt x="294741" y="316903"/>
                  </a:lnTo>
                  <a:lnTo>
                    <a:pt x="295198" y="317601"/>
                  </a:lnTo>
                  <a:lnTo>
                    <a:pt x="296138" y="317601"/>
                  </a:lnTo>
                  <a:lnTo>
                    <a:pt x="297535" y="316674"/>
                  </a:lnTo>
                  <a:close/>
                </a:path>
                <a:path w="4400550" h="354964">
                  <a:moveTo>
                    <a:pt x="366382" y="336270"/>
                  </a:moveTo>
                  <a:lnTo>
                    <a:pt x="365912" y="336042"/>
                  </a:lnTo>
                  <a:lnTo>
                    <a:pt x="365442" y="335343"/>
                  </a:lnTo>
                  <a:lnTo>
                    <a:pt x="364515" y="335343"/>
                  </a:lnTo>
                  <a:lnTo>
                    <a:pt x="363118" y="336270"/>
                  </a:lnTo>
                  <a:lnTo>
                    <a:pt x="364286" y="337439"/>
                  </a:lnTo>
                  <a:lnTo>
                    <a:pt x="365683" y="336740"/>
                  </a:lnTo>
                  <a:lnTo>
                    <a:pt x="366382" y="336270"/>
                  </a:lnTo>
                  <a:close/>
                </a:path>
                <a:path w="4400550" h="354964">
                  <a:moveTo>
                    <a:pt x="392518" y="316674"/>
                  </a:moveTo>
                  <a:lnTo>
                    <a:pt x="392049" y="316433"/>
                  </a:lnTo>
                  <a:lnTo>
                    <a:pt x="391579" y="315734"/>
                  </a:lnTo>
                  <a:lnTo>
                    <a:pt x="390652" y="315734"/>
                  </a:lnTo>
                  <a:lnTo>
                    <a:pt x="389255" y="316674"/>
                  </a:lnTo>
                  <a:lnTo>
                    <a:pt x="390423" y="317830"/>
                  </a:lnTo>
                  <a:lnTo>
                    <a:pt x="391121" y="317601"/>
                  </a:lnTo>
                  <a:lnTo>
                    <a:pt x="392518" y="316674"/>
                  </a:lnTo>
                  <a:close/>
                </a:path>
                <a:path w="4400550" h="354964">
                  <a:moveTo>
                    <a:pt x="455764" y="314807"/>
                  </a:moveTo>
                  <a:lnTo>
                    <a:pt x="453186" y="315506"/>
                  </a:lnTo>
                  <a:lnTo>
                    <a:pt x="450621" y="315264"/>
                  </a:lnTo>
                  <a:lnTo>
                    <a:pt x="452958" y="318071"/>
                  </a:lnTo>
                  <a:lnTo>
                    <a:pt x="453656" y="317373"/>
                  </a:lnTo>
                  <a:lnTo>
                    <a:pt x="454355" y="316433"/>
                  </a:lnTo>
                  <a:lnTo>
                    <a:pt x="455764" y="314807"/>
                  </a:lnTo>
                  <a:close/>
                </a:path>
                <a:path w="4400550" h="354964">
                  <a:moveTo>
                    <a:pt x="578739" y="322275"/>
                  </a:moveTo>
                  <a:lnTo>
                    <a:pt x="578040" y="322033"/>
                  </a:lnTo>
                  <a:lnTo>
                    <a:pt x="577570" y="321564"/>
                  </a:lnTo>
                  <a:lnTo>
                    <a:pt x="577113" y="322275"/>
                  </a:lnTo>
                  <a:lnTo>
                    <a:pt x="576872" y="322973"/>
                  </a:lnTo>
                  <a:lnTo>
                    <a:pt x="576402" y="323672"/>
                  </a:lnTo>
                  <a:lnTo>
                    <a:pt x="577570" y="324840"/>
                  </a:lnTo>
                  <a:lnTo>
                    <a:pt x="577811" y="324142"/>
                  </a:lnTo>
                  <a:lnTo>
                    <a:pt x="578269" y="323430"/>
                  </a:lnTo>
                  <a:lnTo>
                    <a:pt x="578510" y="322732"/>
                  </a:lnTo>
                  <a:lnTo>
                    <a:pt x="578739" y="322275"/>
                  </a:lnTo>
                  <a:close/>
                </a:path>
                <a:path w="4400550" h="354964">
                  <a:moveTo>
                    <a:pt x="601840" y="340004"/>
                  </a:moveTo>
                  <a:lnTo>
                    <a:pt x="601141" y="339305"/>
                  </a:lnTo>
                  <a:lnTo>
                    <a:pt x="600214" y="338607"/>
                  </a:lnTo>
                  <a:lnTo>
                    <a:pt x="598576" y="337210"/>
                  </a:lnTo>
                  <a:lnTo>
                    <a:pt x="599274" y="339775"/>
                  </a:lnTo>
                  <a:lnTo>
                    <a:pt x="599046" y="342099"/>
                  </a:lnTo>
                  <a:lnTo>
                    <a:pt x="601840" y="340004"/>
                  </a:lnTo>
                  <a:close/>
                </a:path>
                <a:path w="4400550" h="354964">
                  <a:moveTo>
                    <a:pt x="615378" y="346303"/>
                  </a:moveTo>
                  <a:lnTo>
                    <a:pt x="614680" y="345833"/>
                  </a:lnTo>
                  <a:lnTo>
                    <a:pt x="613981" y="345605"/>
                  </a:lnTo>
                  <a:lnTo>
                    <a:pt x="613283" y="345135"/>
                  </a:lnTo>
                  <a:lnTo>
                    <a:pt x="612114" y="346303"/>
                  </a:lnTo>
                  <a:lnTo>
                    <a:pt x="612813" y="346544"/>
                  </a:lnTo>
                  <a:lnTo>
                    <a:pt x="613511" y="347002"/>
                  </a:lnTo>
                  <a:lnTo>
                    <a:pt x="614210" y="347243"/>
                  </a:lnTo>
                  <a:lnTo>
                    <a:pt x="614680" y="347472"/>
                  </a:lnTo>
                  <a:lnTo>
                    <a:pt x="614908" y="346773"/>
                  </a:lnTo>
                  <a:lnTo>
                    <a:pt x="615378" y="346303"/>
                  </a:lnTo>
                  <a:close/>
                </a:path>
                <a:path w="4400550" h="354964">
                  <a:moveTo>
                    <a:pt x="621207" y="349338"/>
                  </a:moveTo>
                  <a:lnTo>
                    <a:pt x="620280" y="347941"/>
                  </a:lnTo>
                  <a:lnTo>
                    <a:pt x="619810" y="348170"/>
                  </a:lnTo>
                  <a:lnTo>
                    <a:pt x="619112" y="348640"/>
                  </a:lnTo>
                  <a:lnTo>
                    <a:pt x="619340" y="349110"/>
                  </a:lnTo>
                  <a:lnTo>
                    <a:pt x="619340" y="349808"/>
                  </a:lnTo>
                  <a:lnTo>
                    <a:pt x="620280" y="351205"/>
                  </a:lnTo>
                  <a:lnTo>
                    <a:pt x="620509" y="350735"/>
                  </a:lnTo>
                  <a:lnTo>
                    <a:pt x="621207" y="350278"/>
                  </a:lnTo>
                  <a:lnTo>
                    <a:pt x="621207" y="349338"/>
                  </a:lnTo>
                  <a:close/>
                </a:path>
                <a:path w="4400550" h="354964">
                  <a:moveTo>
                    <a:pt x="651319" y="5359"/>
                  </a:moveTo>
                  <a:lnTo>
                    <a:pt x="650621" y="5130"/>
                  </a:lnTo>
                  <a:lnTo>
                    <a:pt x="649909" y="4660"/>
                  </a:lnTo>
                  <a:lnTo>
                    <a:pt x="649211" y="4432"/>
                  </a:lnTo>
                  <a:lnTo>
                    <a:pt x="648754" y="4191"/>
                  </a:lnTo>
                  <a:lnTo>
                    <a:pt x="648512" y="4902"/>
                  </a:lnTo>
                  <a:lnTo>
                    <a:pt x="648055" y="5359"/>
                  </a:lnTo>
                  <a:lnTo>
                    <a:pt x="648754" y="5829"/>
                  </a:lnTo>
                  <a:lnTo>
                    <a:pt x="649452" y="6057"/>
                  </a:lnTo>
                  <a:lnTo>
                    <a:pt x="650151" y="6527"/>
                  </a:lnTo>
                  <a:lnTo>
                    <a:pt x="650621" y="6057"/>
                  </a:lnTo>
                  <a:lnTo>
                    <a:pt x="651078" y="5829"/>
                  </a:lnTo>
                  <a:lnTo>
                    <a:pt x="651319" y="5359"/>
                  </a:lnTo>
                  <a:close/>
                </a:path>
                <a:path w="4400550" h="354964">
                  <a:moveTo>
                    <a:pt x="723430" y="2095"/>
                  </a:moveTo>
                  <a:lnTo>
                    <a:pt x="722261" y="927"/>
                  </a:lnTo>
                  <a:lnTo>
                    <a:pt x="721791" y="1397"/>
                  </a:lnTo>
                  <a:lnTo>
                    <a:pt x="720852" y="1625"/>
                  </a:lnTo>
                  <a:lnTo>
                    <a:pt x="720153" y="2095"/>
                  </a:lnTo>
                  <a:lnTo>
                    <a:pt x="720623" y="2324"/>
                  </a:lnTo>
                  <a:lnTo>
                    <a:pt x="721093" y="3035"/>
                  </a:lnTo>
                  <a:lnTo>
                    <a:pt x="722020" y="3035"/>
                  </a:lnTo>
                  <a:lnTo>
                    <a:pt x="723430" y="2095"/>
                  </a:lnTo>
                  <a:close/>
                </a:path>
                <a:path w="4400550" h="354964">
                  <a:moveTo>
                    <a:pt x="743254" y="343039"/>
                  </a:moveTo>
                  <a:lnTo>
                    <a:pt x="742556" y="342569"/>
                  </a:lnTo>
                  <a:lnTo>
                    <a:pt x="741857" y="342341"/>
                  </a:lnTo>
                  <a:lnTo>
                    <a:pt x="741159" y="341871"/>
                  </a:lnTo>
                  <a:lnTo>
                    <a:pt x="740689" y="342099"/>
                  </a:lnTo>
                  <a:lnTo>
                    <a:pt x="740232" y="342569"/>
                  </a:lnTo>
                  <a:lnTo>
                    <a:pt x="739990" y="343039"/>
                  </a:lnTo>
                  <a:lnTo>
                    <a:pt x="740689" y="343268"/>
                  </a:lnTo>
                  <a:lnTo>
                    <a:pt x="741400" y="343738"/>
                  </a:lnTo>
                  <a:lnTo>
                    <a:pt x="742099" y="343966"/>
                  </a:lnTo>
                  <a:lnTo>
                    <a:pt x="742556" y="344208"/>
                  </a:lnTo>
                  <a:lnTo>
                    <a:pt x="742797" y="343509"/>
                  </a:lnTo>
                  <a:lnTo>
                    <a:pt x="743254" y="343039"/>
                  </a:lnTo>
                  <a:close/>
                </a:path>
                <a:path w="4400550" h="354964">
                  <a:moveTo>
                    <a:pt x="887476" y="323202"/>
                  </a:moveTo>
                  <a:lnTo>
                    <a:pt x="886307" y="322033"/>
                  </a:lnTo>
                  <a:lnTo>
                    <a:pt x="884910" y="322973"/>
                  </a:lnTo>
                  <a:lnTo>
                    <a:pt x="884212" y="323202"/>
                  </a:lnTo>
                  <a:lnTo>
                    <a:pt x="884682" y="323430"/>
                  </a:lnTo>
                  <a:lnTo>
                    <a:pt x="885151" y="324142"/>
                  </a:lnTo>
                  <a:lnTo>
                    <a:pt x="886079" y="324142"/>
                  </a:lnTo>
                  <a:lnTo>
                    <a:pt x="887476" y="323202"/>
                  </a:lnTo>
                  <a:close/>
                </a:path>
                <a:path w="4400550" h="354964">
                  <a:moveTo>
                    <a:pt x="1030998" y="319697"/>
                  </a:moveTo>
                  <a:lnTo>
                    <a:pt x="1030058" y="318300"/>
                  </a:lnTo>
                  <a:lnTo>
                    <a:pt x="1029601" y="318770"/>
                  </a:lnTo>
                  <a:lnTo>
                    <a:pt x="1028890" y="319239"/>
                  </a:lnTo>
                  <a:lnTo>
                    <a:pt x="1029131" y="319468"/>
                  </a:lnTo>
                  <a:lnTo>
                    <a:pt x="1029131" y="320167"/>
                  </a:lnTo>
                  <a:lnTo>
                    <a:pt x="1030058" y="321564"/>
                  </a:lnTo>
                  <a:lnTo>
                    <a:pt x="1030300" y="321106"/>
                  </a:lnTo>
                  <a:lnTo>
                    <a:pt x="1030998" y="320636"/>
                  </a:lnTo>
                  <a:lnTo>
                    <a:pt x="1030998" y="319697"/>
                  </a:lnTo>
                  <a:close/>
                </a:path>
                <a:path w="4400550" h="354964">
                  <a:moveTo>
                    <a:pt x="1063904" y="54140"/>
                  </a:moveTo>
                  <a:lnTo>
                    <a:pt x="1063434" y="53670"/>
                  </a:lnTo>
                  <a:lnTo>
                    <a:pt x="1063205" y="53200"/>
                  </a:lnTo>
                  <a:lnTo>
                    <a:pt x="1062736" y="52971"/>
                  </a:lnTo>
                  <a:lnTo>
                    <a:pt x="1062494" y="53670"/>
                  </a:lnTo>
                  <a:lnTo>
                    <a:pt x="1062037" y="54368"/>
                  </a:lnTo>
                  <a:lnTo>
                    <a:pt x="1061796" y="55067"/>
                  </a:lnTo>
                  <a:lnTo>
                    <a:pt x="1061567" y="55537"/>
                  </a:lnTo>
                  <a:lnTo>
                    <a:pt x="1062266" y="55765"/>
                  </a:lnTo>
                  <a:lnTo>
                    <a:pt x="1062736" y="56235"/>
                  </a:lnTo>
                  <a:lnTo>
                    <a:pt x="1063205" y="55537"/>
                  </a:lnTo>
                  <a:lnTo>
                    <a:pt x="1063434" y="54838"/>
                  </a:lnTo>
                  <a:lnTo>
                    <a:pt x="1063904" y="54140"/>
                  </a:lnTo>
                  <a:close/>
                </a:path>
                <a:path w="4400550" h="354964">
                  <a:moveTo>
                    <a:pt x="1185252" y="1168"/>
                  </a:moveTo>
                  <a:lnTo>
                    <a:pt x="1184554" y="927"/>
                  </a:lnTo>
                  <a:lnTo>
                    <a:pt x="1184084" y="457"/>
                  </a:lnTo>
                  <a:lnTo>
                    <a:pt x="1183614" y="1168"/>
                  </a:lnTo>
                  <a:lnTo>
                    <a:pt x="1183386" y="1866"/>
                  </a:lnTo>
                  <a:lnTo>
                    <a:pt x="1182916" y="2565"/>
                  </a:lnTo>
                  <a:lnTo>
                    <a:pt x="1184084" y="3733"/>
                  </a:lnTo>
                  <a:lnTo>
                    <a:pt x="1184313" y="3035"/>
                  </a:lnTo>
                  <a:lnTo>
                    <a:pt x="1184783" y="2324"/>
                  </a:lnTo>
                  <a:lnTo>
                    <a:pt x="1185011" y="1625"/>
                  </a:lnTo>
                  <a:lnTo>
                    <a:pt x="1185252" y="1168"/>
                  </a:lnTo>
                  <a:close/>
                </a:path>
                <a:path w="4400550" h="354964">
                  <a:moveTo>
                    <a:pt x="1332738" y="322732"/>
                  </a:moveTo>
                  <a:lnTo>
                    <a:pt x="1332268" y="322275"/>
                  </a:lnTo>
                  <a:lnTo>
                    <a:pt x="1331798" y="322033"/>
                  </a:lnTo>
                  <a:lnTo>
                    <a:pt x="1331569" y="321564"/>
                  </a:lnTo>
                  <a:lnTo>
                    <a:pt x="1331328" y="322275"/>
                  </a:lnTo>
                  <a:lnTo>
                    <a:pt x="1330871" y="322973"/>
                  </a:lnTo>
                  <a:lnTo>
                    <a:pt x="1330629" y="323672"/>
                  </a:lnTo>
                  <a:lnTo>
                    <a:pt x="1330401" y="324142"/>
                  </a:lnTo>
                  <a:lnTo>
                    <a:pt x="1331099" y="324370"/>
                  </a:lnTo>
                  <a:lnTo>
                    <a:pt x="1331569" y="324840"/>
                  </a:lnTo>
                  <a:lnTo>
                    <a:pt x="1332039" y="324142"/>
                  </a:lnTo>
                  <a:lnTo>
                    <a:pt x="1332268" y="323430"/>
                  </a:lnTo>
                  <a:lnTo>
                    <a:pt x="1332738" y="322732"/>
                  </a:lnTo>
                  <a:close/>
                </a:path>
                <a:path w="4400550" h="354964">
                  <a:moveTo>
                    <a:pt x="1337398" y="347700"/>
                  </a:moveTo>
                  <a:lnTo>
                    <a:pt x="1335074" y="344906"/>
                  </a:lnTo>
                  <a:lnTo>
                    <a:pt x="1334363" y="345605"/>
                  </a:lnTo>
                  <a:lnTo>
                    <a:pt x="1333665" y="346544"/>
                  </a:lnTo>
                  <a:lnTo>
                    <a:pt x="1332458" y="347941"/>
                  </a:lnTo>
                  <a:lnTo>
                    <a:pt x="1329931" y="347941"/>
                  </a:lnTo>
                  <a:lnTo>
                    <a:pt x="1330172" y="348869"/>
                  </a:lnTo>
                  <a:lnTo>
                    <a:pt x="1330401" y="350278"/>
                  </a:lnTo>
                  <a:lnTo>
                    <a:pt x="1331099" y="350507"/>
                  </a:lnTo>
                  <a:lnTo>
                    <a:pt x="1332966" y="350977"/>
                  </a:lnTo>
                  <a:lnTo>
                    <a:pt x="1333195" y="349567"/>
                  </a:lnTo>
                  <a:lnTo>
                    <a:pt x="1333195" y="347941"/>
                  </a:lnTo>
                  <a:lnTo>
                    <a:pt x="1334833" y="347472"/>
                  </a:lnTo>
                  <a:lnTo>
                    <a:pt x="1337398" y="347700"/>
                  </a:lnTo>
                  <a:close/>
                </a:path>
                <a:path w="4400550" h="354964">
                  <a:moveTo>
                    <a:pt x="1339735" y="326466"/>
                  </a:moveTo>
                  <a:lnTo>
                    <a:pt x="1339265" y="326237"/>
                  </a:lnTo>
                  <a:lnTo>
                    <a:pt x="1338795" y="325539"/>
                  </a:lnTo>
                  <a:lnTo>
                    <a:pt x="1337868" y="325539"/>
                  </a:lnTo>
                  <a:lnTo>
                    <a:pt x="1336471" y="326466"/>
                  </a:lnTo>
                  <a:lnTo>
                    <a:pt x="1337640" y="327634"/>
                  </a:lnTo>
                  <a:lnTo>
                    <a:pt x="1338338" y="327406"/>
                  </a:lnTo>
                  <a:lnTo>
                    <a:pt x="1339735" y="326466"/>
                  </a:lnTo>
                  <a:close/>
                </a:path>
                <a:path w="4400550" h="354964">
                  <a:moveTo>
                    <a:pt x="1365643" y="336740"/>
                  </a:moveTo>
                  <a:lnTo>
                    <a:pt x="1364945" y="336042"/>
                  </a:lnTo>
                  <a:lnTo>
                    <a:pt x="1364005" y="335343"/>
                  </a:lnTo>
                  <a:lnTo>
                    <a:pt x="1362608" y="334149"/>
                  </a:lnTo>
                  <a:lnTo>
                    <a:pt x="1362608" y="332308"/>
                  </a:lnTo>
                  <a:lnTo>
                    <a:pt x="1361668" y="331368"/>
                  </a:lnTo>
                  <a:lnTo>
                    <a:pt x="1359535" y="331368"/>
                  </a:lnTo>
                  <a:lnTo>
                    <a:pt x="1359103" y="329742"/>
                  </a:lnTo>
                  <a:lnTo>
                    <a:pt x="1359331" y="327406"/>
                  </a:lnTo>
                  <a:lnTo>
                    <a:pt x="1356537" y="329501"/>
                  </a:lnTo>
                  <a:lnTo>
                    <a:pt x="1357236" y="330200"/>
                  </a:lnTo>
                  <a:lnTo>
                    <a:pt x="1358176" y="330898"/>
                  </a:lnTo>
                  <a:lnTo>
                    <a:pt x="1359331" y="331901"/>
                  </a:lnTo>
                  <a:lnTo>
                    <a:pt x="1359331" y="333705"/>
                  </a:lnTo>
                  <a:lnTo>
                    <a:pt x="1360500" y="334873"/>
                  </a:lnTo>
                  <a:lnTo>
                    <a:pt x="1362570" y="334645"/>
                  </a:lnTo>
                  <a:lnTo>
                    <a:pt x="1363065" y="336270"/>
                  </a:lnTo>
                  <a:lnTo>
                    <a:pt x="1362837" y="338836"/>
                  </a:lnTo>
                  <a:lnTo>
                    <a:pt x="1365643" y="336740"/>
                  </a:lnTo>
                  <a:close/>
                </a:path>
                <a:path w="4400550" h="354964">
                  <a:moveTo>
                    <a:pt x="1411376" y="332066"/>
                  </a:moveTo>
                  <a:lnTo>
                    <a:pt x="1410677" y="331838"/>
                  </a:lnTo>
                  <a:lnTo>
                    <a:pt x="1410208" y="331368"/>
                  </a:lnTo>
                  <a:lnTo>
                    <a:pt x="1409738" y="332066"/>
                  </a:lnTo>
                  <a:lnTo>
                    <a:pt x="1409509" y="332765"/>
                  </a:lnTo>
                  <a:lnTo>
                    <a:pt x="1409039" y="333476"/>
                  </a:lnTo>
                  <a:lnTo>
                    <a:pt x="1409509" y="333933"/>
                  </a:lnTo>
                  <a:lnTo>
                    <a:pt x="1409738" y="334403"/>
                  </a:lnTo>
                  <a:lnTo>
                    <a:pt x="1410208" y="334632"/>
                  </a:lnTo>
                  <a:lnTo>
                    <a:pt x="1410449" y="333933"/>
                  </a:lnTo>
                  <a:lnTo>
                    <a:pt x="1410906" y="333235"/>
                  </a:lnTo>
                  <a:lnTo>
                    <a:pt x="1411147" y="332536"/>
                  </a:lnTo>
                  <a:lnTo>
                    <a:pt x="1411376" y="332066"/>
                  </a:lnTo>
                  <a:close/>
                </a:path>
                <a:path w="4400550" h="354964">
                  <a:moveTo>
                    <a:pt x="1441246" y="2095"/>
                  </a:moveTo>
                  <a:lnTo>
                    <a:pt x="1441018" y="1625"/>
                  </a:lnTo>
                  <a:lnTo>
                    <a:pt x="1440548" y="927"/>
                  </a:lnTo>
                  <a:lnTo>
                    <a:pt x="1440078" y="1168"/>
                  </a:lnTo>
                  <a:lnTo>
                    <a:pt x="1439379" y="1168"/>
                  </a:lnTo>
                  <a:lnTo>
                    <a:pt x="1437982" y="2095"/>
                  </a:lnTo>
                  <a:lnTo>
                    <a:pt x="1438452" y="2324"/>
                  </a:lnTo>
                  <a:lnTo>
                    <a:pt x="1438910" y="3035"/>
                  </a:lnTo>
                  <a:lnTo>
                    <a:pt x="1439849" y="3035"/>
                  </a:lnTo>
                  <a:lnTo>
                    <a:pt x="1441246" y="2095"/>
                  </a:lnTo>
                  <a:close/>
                </a:path>
                <a:path w="4400550" h="354964">
                  <a:moveTo>
                    <a:pt x="1477416" y="323202"/>
                  </a:moveTo>
                  <a:lnTo>
                    <a:pt x="1476946" y="322973"/>
                  </a:lnTo>
                  <a:lnTo>
                    <a:pt x="1476489" y="322275"/>
                  </a:lnTo>
                  <a:lnTo>
                    <a:pt x="1475549" y="322275"/>
                  </a:lnTo>
                  <a:lnTo>
                    <a:pt x="1474152" y="323202"/>
                  </a:lnTo>
                  <a:lnTo>
                    <a:pt x="1474622" y="323430"/>
                  </a:lnTo>
                  <a:lnTo>
                    <a:pt x="1475092" y="324142"/>
                  </a:lnTo>
                  <a:lnTo>
                    <a:pt x="1476019" y="324142"/>
                  </a:lnTo>
                  <a:lnTo>
                    <a:pt x="1477416" y="323202"/>
                  </a:lnTo>
                  <a:close/>
                </a:path>
                <a:path w="4400550" h="354964">
                  <a:moveTo>
                    <a:pt x="1533194" y="326466"/>
                  </a:moveTo>
                  <a:lnTo>
                    <a:pt x="1532026" y="325297"/>
                  </a:lnTo>
                  <a:lnTo>
                    <a:pt x="1530629" y="326237"/>
                  </a:lnTo>
                  <a:lnTo>
                    <a:pt x="1529930" y="326466"/>
                  </a:lnTo>
                  <a:lnTo>
                    <a:pt x="1530388" y="326707"/>
                  </a:lnTo>
                  <a:lnTo>
                    <a:pt x="1530858" y="327406"/>
                  </a:lnTo>
                  <a:lnTo>
                    <a:pt x="1531797" y="327406"/>
                  </a:lnTo>
                  <a:lnTo>
                    <a:pt x="1533194" y="326466"/>
                  </a:lnTo>
                  <a:close/>
                </a:path>
                <a:path w="4400550" h="354964">
                  <a:moveTo>
                    <a:pt x="1569135" y="343039"/>
                  </a:moveTo>
                  <a:lnTo>
                    <a:pt x="1568424" y="342569"/>
                  </a:lnTo>
                  <a:lnTo>
                    <a:pt x="1567726" y="342341"/>
                  </a:lnTo>
                  <a:lnTo>
                    <a:pt x="1567027" y="341871"/>
                  </a:lnTo>
                  <a:lnTo>
                    <a:pt x="1566557" y="342099"/>
                  </a:lnTo>
                  <a:lnTo>
                    <a:pt x="1566329" y="342569"/>
                  </a:lnTo>
                  <a:lnTo>
                    <a:pt x="1565859" y="343039"/>
                  </a:lnTo>
                  <a:lnTo>
                    <a:pt x="1566557" y="343268"/>
                  </a:lnTo>
                  <a:lnTo>
                    <a:pt x="1567268" y="343738"/>
                  </a:lnTo>
                  <a:lnTo>
                    <a:pt x="1567967" y="343966"/>
                  </a:lnTo>
                  <a:lnTo>
                    <a:pt x="1568424" y="344208"/>
                  </a:lnTo>
                  <a:lnTo>
                    <a:pt x="1568665" y="343509"/>
                  </a:lnTo>
                  <a:lnTo>
                    <a:pt x="1569135" y="343039"/>
                  </a:lnTo>
                  <a:close/>
                </a:path>
                <a:path w="4400550" h="354964">
                  <a:moveTo>
                    <a:pt x="1586395" y="56007"/>
                  </a:moveTo>
                  <a:lnTo>
                    <a:pt x="1584071" y="53200"/>
                  </a:lnTo>
                  <a:lnTo>
                    <a:pt x="1583359" y="53898"/>
                  </a:lnTo>
                  <a:lnTo>
                    <a:pt x="1582661" y="54838"/>
                  </a:lnTo>
                  <a:lnTo>
                    <a:pt x="1581264" y="56464"/>
                  </a:lnTo>
                  <a:lnTo>
                    <a:pt x="1583829" y="55765"/>
                  </a:lnTo>
                  <a:lnTo>
                    <a:pt x="1586395" y="56007"/>
                  </a:lnTo>
                  <a:close/>
                </a:path>
                <a:path w="4400550" h="354964">
                  <a:moveTo>
                    <a:pt x="1637969" y="319938"/>
                  </a:moveTo>
                  <a:lnTo>
                    <a:pt x="1636801" y="318770"/>
                  </a:lnTo>
                  <a:lnTo>
                    <a:pt x="1635404" y="319697"/>
                  </a:lnTo>
                  <a:lnTo>
                    <a:pt x="1634705" y="319938"/>
                  </a:lnTo>
                  <a:lnTo>
                    <a:pt x="1635175" y="320167"/>
                  </a:lnTo>
                  <a:lnTo>
                    <a:pt x="1635633" y="320865"/>
                  </a:lnTo>
                  <a:lnTo>
                    <a:pt x="1636572" y="320865"/>
                  </a:lnTo>
                  <a:lnTo>
                    <a:pt x="1637969" y="319938"/>
                  </a:lnTo>
                  <a:close/>
                </a:path>
                <a:path w="4400550" h="354964">
                  <a:moveTo>
                    <a:pt x="1638909" y="341172"/>
                  </a:moveTo>
                  <a:lnTo>
                    <a:pt x="1636572" y="338366"/>
                  </a:lnTo>
                  <a:lnTo>
                    <a:pt x="1635874" y="339077"/>
                  </a:lnTo>
                  <a:lnTo>
                    <a:pt x="1635175" y="340004"/>
                  </a:lnTo>
                  <a:lnTo>
                    <a:pt x="1633766" y="341642"/>
                  </a:lnTo>
                  <a:lnTo>
                    <a:pt x="1636344" y="340944"/>
                  </a:lnTo>
                  <a:lnTo>
                    <a:pt x="1638909" y="341172"/>
                  </a:lnTo>
                  <a:close/>
                </a:path>
                <a:path w="4400550" h="354964">
                  <a:moveTo>
                    <a:pt x="1706118" y="332765"/>
                  </a:moveTo>
                  <a:lnTo>
                    <a:pt x="1705178" y="331368"/>
                  </a:lnTo>
                  <a:lnTo>
                    <a:pt x="1704708" y="331838"/>
                  </a:lnTo>
                  <a:lnTo>
                    <a:pt x="1704009" y="332308"/>
                  </a:lnTo>
                  <a:lnTo>
                    <a:pt x="1704251" y="332536"/>
                  </a:lnTo>
                  <a:lnTo>
                    <a:pt x="1704251" y="333235"/>
                  </a:lnTo>
                  <a:lnTo>
                    <a:pt x="1705178" y="334632"/>
                  </a:lnTo>
                  <a:lnTo>
                    <a:pt x="1705419" y="334175"/>
                  </a:lnTo>
                  <a:lnTo>
                    <a:pt x="1706118" y="333705"/>
                  </a:lnTo>
                  <a:lnTo>
                    <a:pt x="1706118" y="332765"/>
                  </a:lnTo>
                  <a:close/>
                </a:path>
                <a:path w="4400550" h="354964">
                  <a:moveTo>
                    <a:pt x="1709381" y="339534"/>
                  </a:moveTo>
                  <a:lnTo>
                    <a:pt x="1708442" y="338137"/>
                  </a:lnTo>
                  <a:lnTo>
                    <a:pt x="1707984" y="338366"/>
                  </a:lnTo>
                  <a:lnTo>
                    <a:pt x="1707286" y="338836"/>
                  </a:lnTo>
                  <a:lnTo>
                    <a:pt x="1707515" y="339305"/>
                  </a:lnTo>
                  <a:lnTo>
                    <a:pt x="1707515" y="340004"/>
                  </a:lnTo>
                  <a:lnTo>
                    <a:pt x="1708442" y="341401"/>
                  </a:lnTo>
                  <a:lnTo>
                    <a:pt x="1708683" y="340944"/>
                  </a:lnTo>
                  <a:lnTo>
                    <a:pt x="1709381" y="340474"/>
                  </a:lnTo>
                  <a:lnTo>
                    <a:pt x="1709381" y="339534"/>
                  </a:lnTo>
                  <a:close/>
                </a:path>
                <a:path w="4400550" h="354964">
                  <a:moveTo>
                    <a:pt x="1723148" y="54597"/>
                  </a:moveTo>
                  <a:lnTo>
                    <a:pt x="1722450" y="54368"/>
                  </a:lnTo>
                  <a:lnTo>
                    <a:pt x="1721751" y="53898"/>
                  </a:lnTo>
                  <a:lnTo>
                    <a:pt x="1721053" y="53670"/>
                  </a:lnTo>
                  <a:lnTo>
                    <a:pt x="1720583" y="53441"/>
                  </a:lnTo>
                  <a:lnTo>
                    <a:pt x="1720354" y="54140"/>
                  </a:lnTo>
                  <a:lnTo>
                    <a:pt x="1719884" y="54597"/>
                  </a:lnTo>
                  <a:lnTo>
                    <a:pt x="1720583" y="55067"/>
                  </a:lnTo>
                  <a:lnTo>
                    <a:pt x="1721281" y="55308"/>
                  </a:lnTo>
                  <a:lnTo>
                    <a:pt x="1721980" y="55765"/>
                  </a:lnTo>
                  <a:lnTo>
                    <a:pt x="1723148" y="54597"/>
                  </a:lnTo>
                  <a:close/>
                </a:path>
                <a:path w="4400550" h="354964">
                  <a:moveTo>
                    <a:pt x="1758848" y="352374"/>
                  </a:moveTo>
                  <a:lnTo>
                    <a:pt x="1757692" y="351205"/>
                  </a:lnTo>
                  <a:lnTo>
                    <a:pt x="1757451" y="351904"/>
                  </a:lnTo>
                  <a:lnTo>
                    <a:pt x="1756981" y="352602"/>
                  </a:lnTo>
                  <a:lnTo>
                    <a:pt x="1756752" y="353301"/>
                  </a:lnTo>
                  <a:lnTo>
                    <a:pt x="1756524" y="353771"/>
                  </a:lnTo>
                  <a:lnTo>
                    <a:pt x="1757222" y="354012"/>
                  </a:lnTo>
                  <a:lnTo>
                    <a:pt x="1757692" y="354469"/>
                  </a:lnTo>
                  <a:lnTo>
                    <a:pt x="1758149" y="353771"/>
                  </a:lnTo>
                  <a:lnTo>
                    <a:pt x="1758391" y="353072"/>
                  </a:lnTo>
                  <a:lnTo>
                    <a:pt x="1758848" y="352374"/>
                  </a:lnTo>
                  <a:close/>
                </a:path>
                <a:path w="4400550" h="354964">
                  <a:moveTo>
                    <a:pt x="1778457" y="336969"/>
                  </a:moveTo>
                  <a:lnTo>
                    <a:pt x="1777987" y="336270"/>
                  </a:lnTo>
                  <a:lnTo>
                    <a:pt x="1777758" y="335572"/>
                  </a:lnTo>
                  <a:lnTo>
                    <a:pt x="1777288" y="334873"/>
                  </a:lnTo>
                  <a:lnTo>
                    <a:pt x="1777060" y="335343"/>
                  </a:lnTo>
                  <a:lnTo>
                    <a:pt x="1776361" y="335800"/>
                  </a:lnTo>
                  <a:lnTo>
                    <a:pt x="1776361" y="336740"/>
                  </a:lnTo>
                  <a:lnTo>
                    <a:pt x="1777288" y="338137"/>
                  </a:lnTo>
                  <a:lnTo>
                    <a:pt x="1778457" y="336969"/>
                  </a:lnTo>
                  <a:close/>
                </a:path>
                <a:path w="4400550" h="354964">
                  <a:moveTo>
                    <a:pt x="1889772" y="1625"/>
                  </a:moveTo>
                  <a:lnTo>
                    <a:pt x="1889531" y="1168"/>
                  </a:lnTo>
                  <a:lnTo>
                    <a:pt x="1889074" y="698"/>
                  </a:lnTo>
                  <a:lnTo>
                    <a:pt x="1888604" y="457"/>
                  </a:lnTo>
                  <a:lnTo>
                    <a:pt x="1888375" y="1168"/>
                  </a:lnTo>
                  <a:lnTo>
                    <a:pt x="1887905" y="1866"/>
                  </a:lnTo>
                  <a:lnTo>
                    <a:pt x="1887664" y="2565"/>
                  </a:lnTo>
                  <a:lnTo>
                    <a:pt x="1887435" y="3035"/>
                  </a:lnTo>
                  <a:lnTo>
                    <a:pt x="1888134" y="3263"/>
                  </a:lnTo>
                  <a:lnTo>
                    <a:pt x="1888604" y="3733"/>
                  </a:lnTo>
                  <a:lnTo>
                    <a:pt x="1889074" y="3035"/>
                  </a:lnTo>
                  <a:lnTo>
                    <a:pt x="1889302" y="2324"/>
                  </a:lnTo>
                  <a:lnTo>
                    <a:pt x="1889772" y="1625"/>
                  </a:lnTo>
                  <a:close/>
                </a:path>
                <a:path w="4400550" h="354964">
                  <a:moveTo>
                    <a:pt x="1929206" y="318998"/>
                  </a:moveTo>
                  <a:lnTo>
                    <a:pt x="1928507" y="318770"/>
                  </a:lnTo>
                  <a:lnTo>
                    <a:pt x="1928037" y="318300"/>
                  </a:lnTo>
                  <a:lnTo>
                    <a:pt x="1927580" y="318998"/>
                  </a:lnTo>
                  <a:lnTo>
                    <a:pt x="1927339" y="319697"/>
                  </a:lnTo>
                  <a:lnTo>
                    <a:pt x="1926869" y="320408"/>
                  </a:lnTo>
                  <a:lnTo>
                    <a:pt x="1927339" y="320865"/>
                  </a:lnTo>
                  <a:lnTo>
                    <a:pt x="1927580" y="321335"/>
                  </a:lnTo>
                  <a:lnTo>
                    <a:pt x="1928037" y="321564"/>
                  </a:lnTo>
                  <a:lnTo>
                    <a:pt x="1928279" y="320865"/>
                  </a:lnTo>
                  <a:lnTo>
                    <a:pt x="1928736" y="320167"/>
                  </a:lnTo>
                  <a:lnTo>
                    <a:pt x="1928977" y="319468"/>
                  </a:lnTo>
                  <a:lnTo>
                    <a:pt x="1929206" y="318998"/>
                  </a:lnTo>
                  <a:close/>
                </a:path>
                <a:path w="4400550" h="354964">
                  <a:moveTo>
                    <a:pt x="2025586" y="337667"/>
                  </a:moveTo>
                  <a:lnTo>
                    <a:pt x="2023021" y="338366"/>
                  </a:lnTo>
                  <a:lnTo>
                    <a:pt x="2020455" y="338137"/>
                  </a:lnTo>
                  <a:lnTo>
                    <a:pt x="2022792" y="340944"/>
                  </a:lnTo>
                  <a:lnTo>
                    <a:pt x="2023491" y="340233"/>
                  </a:lnTo>
                  <a:lnTo>
                    <a:pt x="2024189" y="339305"/>
                  </a:lnTo>
                  <a:lnTo>
                    <a:pt x="2025586" y="337667"/>
                  </a:lnTo>
                  <a:close/>
                </a:path>
                <a:path w="4400550" h="354964">
                  <a:moveTo>
                    <a:pt x="2073427" y="328803"/>
                  </a:moveTo>
                  <a:lnTo>
                    <a:pt x="2072728" y="328574"/>
                  </a:lnTo>
                  <a:lnTo>
                    <a:pt x="2072259" y="328104"/>
                  </a:lnTo>
                  <a:lnTo>
                    <a:pt x="2071789" y="328803"/>
                  </a:lnTo>
                  <a:lnTo>
                    <a:pt x="2071560" y="329501"/>
                  </a:lnTo>
                  <a:lnTo>
                    <a:pt x="2071090" y="330200"/>
                  </a:lnTo>
                  <a:lnTo>
                    <a:pt x="2071560" y="330669"/>
                  </a:lnTo>
                  <a:lnTo>
                    <a:pt x="2071789" y="331139"/>
                  </a:lnTo>
                  <a:lnTo>
                    <a:pt x="2072259" y="331368"/>
                  </a:lnTo>
                  <a:lnTo>
                    <a:pt x="2072487" y="330669"/>
                  </a:lnTo>
                  <a:lnTo>
                    <a:pt x="2072957" y="329971"/>
                  </a:lnTo>
                  <a:lnTo>
                    <a:pt x="2073198" y="329272"/>
                  </a:lnTo>
                  <a:lnTo>
                    <a:pt x="2073427" y="328803"/>
                  </a:lnTo>
                  <a:close/>
                </a:path>
                <a:path w="4400550" h="354964">
                  <a:moveTo>
                    <a:pt x="2079726" y="349338"/>
                  </a:moveTo>
                  <a:lnTo>
                    <a:pt x="2078799" y="347941"/>
                  </a:lnTo>
                  <a:lnTo>
                    <a:pt x="2078558" y="348170"/>
                  </a:lnTo>
                  <a:lnTo>
                    <a:pt x="2077631" y="348640"/>
                  </a:lnTo>
                  <a:lnTo>
                    <a:pt x="2077859" y="349110"/>
                  </a:lnTo>
                  <a:lnTo>
                    <a:pt x="2077859" y="349808"/>
                  </a:lnTo>
                  <a:lnTo>
                    <a:pt x="2078799" y="351205"/>
                  </a:lnTo>
                  <a:lnTo>
                    <a:pt x="2079028" y="350735"/>
                  </a:lnTo>
                  <a:lnTo>
                    <a:pt x="2079726" y="350278"/>
                  </a:lnTo>
                  <a:lnTo>
                    <a:pt x="2079726" y="349338"/>
                  </a:lnTo>
                  <a:close/>
                </a:path>
                <a:path w="4400550" h="354964">
                  <a:moveTo>
                    <a:pt x="2079726" y="339534"/>
                  </a:moveTo>
                  <a:lnTo>
                    <a:pt x="2078799" y="338137"/>
                  </a:lnTo>
                  <a:lnTo>
                    <a:pt x="2078558" y="338366"/>
                  </a:lnTo>
                  <a:lnTo>
                    <a:pt x="2077631" y="338836"/>
                  </a:lnTo>
                  <a:lnTo>
                    <a:pt x="2077859" y="339305"/>
                  </a:lnTo>
                  <a:lnTo>
                    <a:pt x="2077859" y="340004"/>
                  </a:lnTo>
                  <a:lnTo>
                    <a:pt x="2078799" y="341401"/>
                  </a:lnTo>
                  <a:lnTo>
                    <a:pt x="2079028" y="340944"/>
                  </a:lnTo>
                  <a:lnTo>
                    <a:pt x="2079726" y="340474"/>
                  </a:lnTo>
                  <a:lnTo>
                    <a:pt x="2079726" y="339534"/>
                  </a:lnTo>
                  <a:close/>
                </a:path>
                <a:path w="4400550" h="354964">
                  <a:moveTo>
                    <a:pt x="2145538" y="330200"/>
                  </a:moveTo>
                  <a:lnTo>
                    <a:pt x="2145068" y="329742"/>
                  </a:lnTo>
                  <a:lnTo>
                    <a:pt x="2144839" y="328803"/>
                  </a:lnTo>
                  <a:lnTo>
                    <a:pt x="2144369" y="328104"/>
                  </a:lnTo>
                  <a:lnTo>
                    <a:pt x="2144141" y="328574"/>
                  </a:lnTo>
                  <a:lnTo>
                    <a:pt x="2143429" y="329031"/>
                  </a:lnTo>
                  <a:lnTo>
                    <a:pt x="2143429" y="329971"/>
                  </a:lnTo>
                  <a:lnTo>
                    <a:pt x="2144369" y="331368"/>
                  </a:lnTo>
                  <a:lnTo>
                    <a:pt x="2145538" y="330200"/>
                  </a:lnTo>
                  <a:close/>
                </a:path>
                <a:path w="4400550" h="354964">
                  <a:moveTo>
                    <a:pt x="2156739" y="318300"/>
                  </a:moveTo>
                  <a:lnTo>
                    <a:pt x="2154402" y="315506"/>
                  </a:lnTo>
                  <a:lnTo>
                    <a:pt x="2153704" y="316204"/>
                  </a:lnTo>
                  <a:lnTo>
                    <a:pt x="2153005" y="317131"/>
                  </a:lnTo>
                  <a:lnTo>
                    <a:pt x="2151811" y="318528"/>
                  </a:lnTo>
                  <a:lnTo>
                    <a:pt x="2150897" y="318770"/>
                  </a:lnTo>
                  <a:lnTo>
                    <a:pt x="2148332" y="318541"/>
                  </a:lnTo>
                  <a:lnTo>
                    <a:pt x="2150668" y="321335"/>
                  </a:lnTo>
                  <a:lnTo>
                    <a:pt x="2151367" y="320636"/>
                  </a:lnTo>
                  <a:lnTo>
                    <a:pt x="2152065" y="319697"/>
                  </a:lnTo>
                  <a:lnTo>
                    <a:pt x="2153247" y="318325"/>
                  </a:lnTo>
                  <a:lnTo>
                    <a:pt x="2154174" y="318071"/>
                  </a:lnTo>
                  <a:lnTo>
                    <a:pt x="2156739" y="318300"/>
                  </a:lnTo>
                  <a:close/>
                </a:path>
                <a:path w="4400550" h="354964">
                  <a:moveTo>
                    <a:pt x="2178672" y="329742"/>
                  </a:moveTo>
                  <a:lnTo>
                    <a:pt x="2177973" y="329272"/>
                  </a:lnTo>
                  <a:lnTo>
                    <a:pt x="2177275" y="329031"/>
                  </a:lnTo>
                  <a:lnTo>
                    <a:pt x="2176576" y="328574"/>
                  </a:lnTo>
                  <a:lnTo>
                    <a:pt x="2176335" y="329031"/>
                  </a:lnTo>
                  <a:lnTo>
                    <a:pt x="2175878" y="329501"/>
                  </a:lnTo>
                  <a:lnTo>
                    <a:pt x="2175408" y="329742"/>
                  </a:lnTo>
                  <a:lnTo>
                    <a:pt x="2176107" y="329971"/>
                  </a:lnTo>
                  <a:lnTo>
                    <a:pt x="2176805" y="330441"/>
                  </a:lnTo>
                  <a:lnTo>
                    <a:pt x="2177504" y="330669"/>
                  </a:lnTo>
                  <a:lnTo>
                    <a:pt x="2177973" y="330898"/>
                  </a:lnTo>
                  <a:lnTo>
                    <a:pt x="2178202" y="330200"/>
                  </a:lnTo>
                  <a:lnTo>
                    <a:pt x="2178672" y="329742"/>
                  </a:lnTo>
                  <a:close/>
                </a:path>
                <a:path w="4400550" h="354964">
                  <a:moveTo>
                    <a:pt x="2247049" y="320408"/>
                  </a:moveTo>
                  <a:lnTo>
                    <a:pt x="2246820" y="319697"/>
                  </a:lnTo>
                  <a:lnTo>
                    <a:pt x="2245880" y="318300"/>
                  </a:lnTo>
                  <a:lnTo>
                    <a:pt x="2245652" y="318770"/>
                  </a:lnTo>
                  <a:lnTo>
                    <a:pt x="2244953" y="319239"/>
                  </a:lnTo>
                  <a:lnTo>
                    <a:pt x="2244953" y="320167"/>
                  </a:lnTo>
                  <a:lnTo>
                    <a:pt x="2245880" y="321564"/>
                  </a:lnTo>
                  <a:lnTo>
                    <a:pt x="2247049" y="320408"/>
                  </a:lnTo>
                  <a:close/>
                </a:path>
                <a:path w="4400550" h="354964">
                  <a:moveTo>
                    <a:pt x="2772118" y="336499"/>
                  </a:moveTo>
                  <a:lnTo>
                    <a:pt x="2771419" y="336042"/>
                  </a:lnTo>
                  <a:lnTo>
                    <a:pt x="2770708" y="335800"/>
                  </a:lnTo>
                  <a:lnTo>
                    <a:pt x="2770009" y="335343"/>
                  </a:lnTo>
                  <a:lnTo>
                    <a:pt x="2769552" y="335572"/>
                  </a:lnTo>
                  <a:lnTo>
                    <a:pt x="2769082" y="336042"/>
                  </a:lnTo>
                  <a:lnTo>
                    <a:pt x="2768841" y="336499"/>
                  </a:lnTo>
                  <a:lnTo>
                    <a:pt x="2769552" y="336740"/>
                  </a:lnTo>
                  <a:lnTo>
                    <a:pt x="2770251" y="337210"/>
                  </a:lnTo>
                  <a:lnTo>
                    <a:pt x="2770949" y="337439"/>
                  </a:lnTo>
                  <a:lnTo>
                    <a:pt x="2771419" y="337667"/>
                  </a:lnTo>
                  <a:lnTo>
                    <a:pt x="2771648" y="336969"/>
                  </a:lnTo>
                  <a:lnTo>
                    <a:pt x="2772118" y="336499"/>
                  </a:lnTo>
                  <a:close/>
                </a:path>
                <a:path w="4400550" h="354964">
                  <a:moveTo>
                    <a:pt x="2827655" y="339775"/>
                  </a:moveTo>
                  <a:lnTo>
                    <a:pt x="2827185" y="339534"/>
                  </a:lnTo>
                  <a:lnTo>
                    <a:pt x="2826715" y="338836"/>
                  </a:lnTo>
                  <a:lnTo>
                    <a:pt x="2825788" y="338836"/>
                  </a:lnTo>
                  <a:lnTo>
                    <a:pt x="2824391" y="339775"/>
                  </a:lnTo>
                  <a:lnTo>
                    <a:pt x="2825559" y="340944"/>
                  </a:lnTo>
                  <a:lnTo>
                    <a:pt x="2826956" y="340004"/>
                  </a:lnTo>
                  <a:lnTo>
                    <a:pt x="2827655" y="339775"/>
                  </a:lnTo>
                  <a:close/>
                </a:path>
                <a:path w="4400550" h="354964">
                  <a:moveTo>
                    <a:pt x="2905836" y="333476"/>
                  </a:moveTo>
                  <a:lnTo>
                    <a:pt x="2905125" y="332066"/>
                  </a:lnTo>
                  <a:lnTo>
                    <a:pt x="2904667" y="331368"/>
                  </a:lnTo>
                  <a:lnTo>
                    <a:pt x="2904426" y="331838"/>
                  </a:lnTo>
                  <a:lnTo>
                    <a:pt x="2903728" y="332308"/>
                  </a:lnTo>
                  <a:lnTo>
                    <a:pt x="2903728" y="333235"/>
                  </a:lnTo>
                  <a:lnTo>
                    <a:pt x="2904667" y="334632"/>
                  </a:lnTo>
                  <a:lnTo>
                    <a:pt x="2905836" y="333476"/>
                  </a:lnTo>
                  <a:close/>
                </a:path>
                <a:path w="4400550" h="354964">
                  <a:moveTo>
                    <a:pt x="3037446" y="323202"/>
                  </a:moveTo>
                  <a:lnTo>
                    <a:pt x="3036278" y="322033"/>
                  </a:lnTo>
                  <a:lnTo>
                    <a:pt x="3034881" y="322973"/>
                  </a:lnTo>
                  <a:lnTo>
                    <a:pt x="3034182" y="323202"/>
                  </a:lnTo>
                  <a:lnTo>
                    <a:pt x="3034652" y="323430"/>
                  </a:lnTo>
                  <a:lnTo>
                    <a:pt x="3035109" y="324142"/>
                  </a:lnTo>
                  <a:lnTo>
                    <a:pt x="3036049" y="324142"/>
                  </a:lnTo>
                  <a:lnTo>
                    <a:pt x="3037446" y="323202"/>
                  </a:lnTo>
                  <a:close/>
                </a:path>
                <a:path w="4400550" h="354964">
                  <a:moveTo>
                    <a:pt x="3040710" y="346303"/>
                  </a:moveTo>
                  <a:lnTo>
                    <a:pt x="3040011" y="346075"/>
                  </a:lnTo>
                  <a:lnTo>
                    <a:pt x="3039313" y="345605"/>
                  </a:lnTo>
                  <a:lnTo>
                    <a:pt x="3038614" y="345376"/>
                  </a:lnTo>
                  <a:lnTo>
                    <a:pt x="3038144" y="345135"/>
                  </a:lnTo>
                  <a:lnTo>
                    <a:pt x="3037916" y="345833"/>
                  </a:lnTo>
                  <a:lnTo>
                    <a:pt x="3037446" y="346303"/>
                  </a:lnTo>
                  <a:lnTo>
                    <a:pt x="3038144" y="346773"/>
                  </a:lnTo>
                  <a:lnTo>
                    <a:pt x="3038843" y="347002"/>
                  </a:lnTo>
                  <a:lnTo>
                    <a:pt x="3039541" y="347472"/>
                  </a:lnTo>
                  <a:lnTo>
                    <a:pt x="3040710" y="346303"/>
                  </a:lnTo>
                  <a:close/>
                </a:path>
                <a:path w="4400550" h="354964">
                  <a:moveTo>
                    <a:pt x="3063811" y="2095"/>
                  </a:moveTo>
                  <a:lnTo>
                    <a:pt x="3062655" y="927"/>
                  </a:lnTo>
                  <a:lnTo>
                    <a:pt x="3061944" y="1397"/>
                  </a:lnTo>
                  <a:lnTo>
                    <a:pt x="3061246" y="1625"/>
                  </a:lnTo>
                  <a:lnTo>
                    <a:pt x="3060547" y="2095"/>
                  </a:lnTo>
                  <a:lnTo>
                    <a:pt x="3061017" y="2324"/>
                  </a:lnTo>
                  <a:lnTo>
                    <a:pt x="3061487" y="3035"/>
                  </a:lnTo>
                  <a:lnTo>
                    <a:pt x="3062414" y="3035"/>
                  </a:lnTo>
                  <a:lnTo>
                    <a:pt x="3063811" y="2095"/>
                  </a:lnTo>
                  <a:close/>
                </a:path>
                <a:path w="4400550" h="354964">
                  <a:moveTo>
                    <a:pt x="3076879" y="54597"/>
                  </a:moveTo>
                  <a:lnTo>
                    <a:pt x="3076422" y="54140"/>
                  </a:lnTo>
                  <a:lnTo>
                    <a:pt x="3075952" y="53441"/>
                  </a:lnTo>
                  <a:lnTo>
                    <a:pt x="3075724" y="53670"/>
                  </a:lnTo>
                  <a:lnTo>
                    <a:pt x="3075013" y="53670"/>
                  </a:lnTo>
                  <a:lnTo>
                    <a:pt x="3073616" y="54597"/>
                  </a:lnTo>
                  <a:lnTo>
                    <a:pt x="3074085" y="54838"/>
                  </a:lnTo>
                  <a:lnTo>
                    <a:pt x="3074555" y="55537"/>
                  </a:lnTo>
                  <a:lnTo>
                    <a:pt x="3075482" y="55537"/>
                  </a:lnTo>
                  <a:lnTo>
                    <a:pt x="3076879" y="54597"/>
                  </a:lnTo>
                  <a:close/>
                </a:path>
                <a:path w="4400550" h="354964">
                  <a:moveTo>
                    <a:pt x="3138728" y="342569"/>
                  </a:moveTo>
                  <a:lnTo>
                    <a:pt x="3137560" y="341401"/>
                  </a:lnTo>
                  <a:lnTo>
                    <a:pt x="3137331" y="342099"/>
                  </a:lnTo>
                  <a:lnTo>
                    <a:pt x="3136862" y="342811"/>
                  </a:lnTo>
                  <a:lnTo>
                    <a:pt x="3136633" y="343509"/>
                  </a:lnTo>
                  <a:lnTo>
                    <a:pt x="3136392" y="343966"/>
                  </a:lnTo>
                  <a:lnTo>
                    <a:pt x="3137090" y="344208"/>
                  </a:lnTo>
                  <a:lnTo>
                    <a:pt x="3137560" y="344678"/>
                  </a:lnTo>
                  <a:lnTo>
                    <a:pt x="3138030" y="343966"/>
                  </a:lnTo>
                  <a:lnTo>
                    <a:pt x="3138259" y="343268"/>
                  </a:lnTo>
                  <a:lnTo>
                    <a:pt x="3138728" y="342569"/>
                  </a:lnTo>
                  <a:close/>
                </a:path>
                <a:path w="4400550" h="354964">
                  <a:moveTo>
                    <a:pt x="3210598" y="336042"/>
                  </a:moveTo>
                  <a:lnTo>
                    <a:pt x="3209671" y="334632"/>
                  </a:lnTo>
                  <a:lnTo>
                    <a:pt x="3209201" y="335102"/>
                  </a:lnTo>
                  <a:lnTo>
                    <a:pt x="3208502" y="335572"/>
                  </a:lnTo>
                  <a:lnTo>
                    <a:pt x="3208731" y="335800"/>
                  </a:lnTo>
                  <a:lnTo>
                    <a:pt x="3208731" y="336499"/>
                  </a:lnTo>
                  <a:lnTo>
                    <a:pt x="3209671" y="337908"/>
                  </a:lnTo>
                  <a:lnTo>
                    <a:pt x="3209899" y="337439"/>
                  </a:lnTo>
                  <a:lnTo>
                    <a:pt x="3210598" y="336969"/>
                  </a:lnTo>
                  <a:lnTo>
                    <a:pt x="3210598" y="336042"/>
                  </a:lnTo>
                  <a:close/>
                </a:path>
                <a:path w="4400550" h="354964">
                  <a:moveTo>
                    <a:pt x="3748735" y="343039"/>
                  </a:moveTo>
                  <a:lnTo>
                    <a:pt x="3748036" y="342569"/>
                  </a:lnTo>
                  <a:lnTo>
                    <a:pt x="3747338" y="342341"/>
                  </a:lnTo>
                  <a:lnTo>
                    <a:pt x="3746639" y="341871"/>
                  </a:lnTo>
                  <a:lnTo>
                    <a:pt x="3746169" y="342099"/>
                  </a:lnTo>
                  <a:lnTo>
                    <a:pt x="3745700" y="342569"/>
                  </a:lnTo>
                  <a:lnTo>
                    <a:pt x="3745471" y="343039"/>
                  </a:lnTo>
                  <a:lnTo>
                    <a:pt x="3746169" y="343268"/>
                  </a:lnTo>
                  <a:lnTo>
                    <a:pt x="3746868" y="343738"/>
                  </a:lnTo>
                  <a:lnTo>
                    <a:pt x="3747566" y="343966"/>
                  </a:lnTo>
                  <a:lnTo>
                    <a:pt x="3748036" y="344208"/>
                  </a:lnTo>
                  <a:lnTo>
                    <a:pt x="3748265" y="343509"/>
                  </a:lnTo>
                  <a:lnTo>
                    <a:pt x="3748735" y="343039"/>
                  </a:lnTo>
                  <a:close/>
                </a:path>
                <a:path w="4400550" h="354964">
                  <a:moveTo>
                    <a:pt x="3777437" y="336042"/>
                  </a:moveTo>
                  <a:lnTo>
                    <a:pt x="3776510" y="334632"/>
                  </a:lnTo>
                  <a:lnTo>
                    <a:pt x="3775341" y="335800"/>
                  </a:lnTo>
                  <a:lnTo>
                    <a:pt x="3776268" y="337210"/>
                  </a:lnTo>
                  <a:lnTo>
                    <a:pt x="3776510" y="337908"/>
                  </a:lnTo>
                  <a:lnTo>
                    <a:pt x="3776738" y="337439"/>
                  </a:lnTo>
                  <a:lnTo>
                    <a:pt x="3777437" y="336969"/>
                  </a:lnTo>
                  <a:lnTo>
                    <a:pt x="3777437" y="336042"/>
                  </a:lnTo>
                  <a:close/>
                </a:path>
                <a:path w="4400550" h="354964">
                  <a:moveTo>
                    <a:pt x="3928897" y="343039"/>
                  </a:moveTo>
                  <a:lnTo>
                    <a:pt x="3927729" y="341871"/>
                  </a:lnTo>
                  <a:lnTo>
                    <a:pt x="3927030" y="342099"/>
                  </a:lnTo>
                  <a:lnTo>
                    <a:pt x="3925620" y="343039"/>
                  </a:lnTo>
                  <a:lnTo>
                    <a:pt x="3926090" y="343268"/>
                  </a:lnTo>
                  <a:lnTo>
                    <a:pt x="3926560" y="343966"/>
                  </a:lnTo>
                  <a:lnTo>
                    <a:pt x="3927487" y="343966"/>
                  </a:lnTo>
                  <a:lnTo>
                    <a:pt x="3928897" y="343039"/>
                  </a:lnTo>
                  <a:close/>
                </a:path>
                <a:path w="4400550" h="354964">
                  <a:moveTo>
                    <a:pt x="3942194" y="346303"/>
                  </a:moveTo>
                  <a:lnTo>
                    <a:pt x="3941026" y="345135"/>
                  </a:lnTo>
                  <a:lnTo>
                    <a:pt x="3940327" y="345376"/>
                  </a:lnTo>
                  <a:lnTo>
                    <a:pt x="3938930" y="346303"/>
                  </a:lnTo>
                  <a:lnTo>
                    <a:pt x="3939387" y="346544"/>
                  </a:lnTo>
                  <a:lnTo>
                    <a:pt x="3939857" y="347243"/>
                  </a:lnTo>
                  <a:lnTo>
                    <a:pt x="3940797" y="347243"/>
                  </a:lnTo>
                  <a:lnTo>
                    <a:pt x="3942194" y="346303"/>
                  </a:lnTo>
                  <a:close/>
                </a:path>
                <a:path w="4400550" h="354964">
                  <a:moveTo>
                    <a:pt x="4000995" y="333006"/>
                  </a:moveTo>
                  <a:lnTo>
                    <a:pt x="4000296" y="332765"/>
                  </a:lnTo>
                  <a:lnTo>
                    <a:pt x="3999598" y="332308"/>
                  </a:lnTo>
                  <a:lnTo>
                    <a:pt x="3998899" y="332066"/>
                  </a:lnTo>
                  <a:lnTo>
                    <a:pt x="3998430" y="331838"/>
                  </a:lnTo>
                  <a:lnTo>
                    <a:pt x="3998201" y="332536"/>
                  </a:lnTo>
                  <a:lnTo>
                    <a:pt x="3997731" y="333006"/>
                  </a:lnTo>
                  <a:lnTo>
                    <a:pt x="3998430" y="333476"/>
                  </a:lnTo>
                  <a:lnTo>
                    <a:pt x="3999128" y="333705"/>
                  </a:lnTo>
                  <a:lnTo>
                    <a:pt x="3999839" y="334175"/>
                  </a:lnTo>
                  <a:lnTo>
                    <a:pt x="4000296" y="333933"/>
                  </a:lnTo>
                  <a:lnTo>
                    <a:pt x="4000766" y="333476"/>
                  </a:lnTo>
                  <a:lnTo>
                    <a:pt x="4000995" y="333006"/>
                  </a:lnTo>
                  <a:close/>
                </a:path>
                <a:path w="4400550" h="354964">
                  <a:moveTo>
                    <a:pt x="4223867" y="2095"/>
                  </a:moveTo>
                  <a:lnTo>
                    <a:pt x="4223397" y="1866"/>
                  </a:lnTo>
                  <a:lnTo>
                    <a:pt x="4222928" y="1168"/>
                  </a:lnTo>
                  <a:lnTo>
                    <a:pt x="4222000" y="1168"/>
                  </a:lnTo>
                  <a:lnTo>
                    <a:pt x="4220591" y="2095"/>
                  </a:lnTo>
                  <a:lnTo>
                    <a:pt x="4221759" y="3263"/>
                  </a:lnTo>
                  <a:lnTo>
                    <a:pt x="4222458" y="2794"/>
                  </a:lnTo>
                  <a:lnTo>
                    <a:pt x="4223156" y="2565"/>
                  </a:lnTo>
                  <a:lnTo>
                    <a:pt x="4223867" y="2095"/>
                  </a:lnTo>
                  <a:close/>
                </a:path>
                <a:path w="4400550" h="354964">
                  <a:moveTo>
                    <a:pt x="4243235" y="326009"/>
                  </a:moveTo>
                  <a:lnTo>
                    <a:pt x="4242765" y="325539"/>
                  </a:lnTo>
                  <a:lnTo>
                    <a:pt x="4242295" y="325297"/>
                  </a:lnTo>
                  <a:lnTo>
                    <a:pt x="4242066" y="324840"/>
                  </a:lnTo>
                  <a:lnTo>
                    <a:pt x="4241825" y="325539"/>
                  </a:lnTo>
                  <a:lnTo>
                    <a:pt x="4241368" y="326237"/>
                  </a:lnTo>
                  <a:lnTo>
                    <a:pt x="4241127" y="326936"/>
                  </a:lnTo>
                  <a:lnTo>
                    <a:pt x="4240898" y="327406"/>
                  </a:lnTo>
                  <a:lnTo>
                    <a:pt x="4241597" y="327634"/>
                  </a:lnTo>
                  <a:lnTo>
                    <a:pt x="4242066" y="328104"/>
                  </a:lnTo>
                  <a:lnTo>
                    <a:pt x="4242536" y="327406"/>
                  </a:lnTo>
                  <a:lnTo>
                    <a:pt x="4242765" y="326707"/>
                  </a:lnTo>
                  <a:lnTo>
                    <a:pt x="4243235" y="326009"/>
                  </a:lnTo>
                  <a:close/>
                </a:path>
                <a:path w="4400550" h="354964">
                  <a:moveTo>
                    <a:pt x="4288968" y="312940"/>
                  </a:moveTo>
                  <a:lnTo>
                    <a:pt x="4287799" y="311772"/>
                  </a:lnTo>
                  <a:lnTo>
                    <a:pt x="4287571" y="312470"/>
                  </a:lnTo>
                  <a:lnTo>
                    <a:pt x="4287101" y="313169"/>
                  </a:lnTo>
                  <a:lnTo>
                    <a:pt x="4286872" y="313867"/>
                  </a:lnTo>
                  <a:lnTo>
                    <a:pt x="4286631" y="314337"/>
                  </a:lnTo>
                  <a:lnTo>
                    <a:pt x="4287342" y="314566"/>
                  </a:lnTo>
                  <a:lnTo>
                    <a:pt x="4287799" y="315036"/>
                  </a:lnTo>
                  <a:lnTo>
                    <a:pt x="4288269" y="314337"/>
                  </a:lnTo>
                  <a:lnTo>
                    <a:pt x="4288498" y="313639"/>
                  </a:lnTo>
                  <a:lnTo>
                    <a:pt x="4288968" y="312940"/>
                  </a:lnTo>
                  <a:close/>
                </a:path>
                <a:path w="4400550" h="354964">
                  <a:moveTo>
                    <a:pt x="4344746" y="2565"/>
                  </a:moveTo>
                  <a:lnTo>
                    <a:pt x="4344276" y="1866"/>
                  </a:lnTo>
                  <a:lnTo>
                    <a:pt x="4344047" y="1168"/>
                  </a:lnTo>
                  <a:lnTo>
                    <a:pt x="4343578" y="457"/>
                  </a:lnTo>
                  <a:lnTo>
                    <a:pt x="4343349" y="927"/>
                  </a:lnTo>
                  <a:lnTo>
                    <a:pt x="4342638" y="1397"/>
                  </a:lnTo>
                  <a:lnTo>
                    <a:pt x="4342638" y="2324"/>
                  </a:lnTo>
                  <a:lnTo>
                    <a:pt x="4343578" y="3733"/>
                  </a:lnTo>
                  <a:lnTo>
                    <a:pt x="4344746" y="2565"/>
                  </a:lnTo>
                  <a:close/>
                </a:path>
                <a:path w="4400550" h="354964">
                  <a:moveTo>
                    <a:pt x="4380687" y="34531"/>
                  </a:moveTo>
                  <a:lnTo>
                    <a:pt x="4379747" y="33134"/>
                  </a:lnTo>
                  <a:lnTo>
                    <a:pt x="4379277" y="33604"/>
                  </a:lnTo>
                  <a:lnTo>
                    <a:pt x="4378579" y="34061"/>
                  </a:lnTo>
                  <a:lnTo>
                    <a:pt x="4378820" y="34302"/>
                  </a:lnTo>
                  <a:lnTo>
                    <a:pt x="4378820" y="35001"/>
                  </a:lnTo>
                  <a:lnTo>
                    <a:pt x="4379747" y="36398"/>
                  </a:lnTo>
                  <a:lnTo>
                    <a:pt x="4379976" y="35928"/>
                  </a:lnTo>
                  <a:lnTo>
                    <a:pt x="4380687" y="35471"/>
                  </a:lnTo>
                  <a:lnTo>
                    <a:pt x="4380687" y="34531"/>
                  </a:lnTo>
                  <a:close/>
                </a:path>
                <a:path w="4400550" h="354964">
                  <a:moveTo>
                    <a:pt x="4400512" y="329272"/>
                  </a:moveTo>
                  <a:lnTo>
                    <a:pt x="4400054" y="329031"/>
                  </a:lnTo>
                  <a:lnTo>
                    <a:pt x="4399585" y="328574"/>
                  </a:lnTo>
                  <a:lnTo>
                    <a:pt x="4399356" y="328104"/>
                  </a:lnTo>
                  <a:lnTo>
                    <a:pt x="4399115" y="328803"/>
                  </a:lnTo>
                  <a:lnTo>
                    <a:pt x="4398645" y="329501"/>
                  </a:lnTo>
                  <a:lnTo>
                    <a:pt x="4398416" y="330200"/>
                  </a:lnTo>
                  <a:lnTo>
                    <a:pt x="4398188" y="330669"/>
                  </a:lnTo>
                  <a:lnTo>
                    <a:pt x="4398886" y="330898"/>
                  </a:lnTo>
                  <a:lnTo>
                    <a:pt x="4399356" y="331368"/>
                  </a:lnTo>
                  <a:lnTo>
                    <a:pt x="4399813" y="330669"/>
                  </a:lnTo>
                  <a:lnTo>
                    <a:pt x="4400054" y="329971"/>
                  </a:lnTo>
                  <a:lnTo>
                    <a:pt x="4400512" y="32927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54" name="object 154"/>
            <p:cNvSpPr/>
            <p:nvPr/>
          </p:nvSpPr>
          <p:spPr>
            <a:xfrm>
              <a:off x="1085723" y="4328019"/>
              <a:ext cx="4624705" cy="392430"/>
            </a:xfrm>
            <a:custGeom>
              <a:avLst/>
              <a:gdLst/>
              <a:ahLst/>
              <a:cxnLst/>
              <a:rect l="l" t="t" r="r" b="b"/>
              <a:pathLst>
                <a:path w="4624705" h="392429">
                  <a:moveTo>
                    <a:pt x="3263" y="61607"/>
                  </a:moveTo>
                  <a:lnTo>
                    <a:pt x="2565" y="61366"/>
                  </a:lnTo>
                  <a:lnTo>
                    <a:pt x="1866" y="60909"/>
                  </a:lnTo>
                  <a:lnTo>
                    <a:pt x="1168" y="60667"/>
                  </a:lnTo>
                  <a:lnTo>
                    <a:pt x="698" y="60439"/>
                  </a:lnTo>
                  <a:lnTo>
                    <a:pt x="457" y="61137"/>
                  </a:lnTo>
                  <a:lnTo>
                    <a:pt x="0" y="61607"/>
                  </a:lnTo>
                  <a:lnTo>
                    <a:pt x="698" y="62064"/>
                  </a:lnTo>
                  <a:lnTo>
                    <a:pt x="1397" y="62306"/>
                  </a:lnTo>
                  <a:lnTo>
                    <a:pt x="2095" y="62776"/>
                  </a:lnTo>
                  <a:lnTo>
                    <a:pt x="2324" y="62306"/>
                  </a:lnTo>
                  <a:lnTo>
                    <a:pt x="2794" y="61836"/>
                  </a:lnTo>
                  <a:lnTo>
                    <a:pt x="3263" y="61607"/>
                  </a:lnTo>
                  <a:close/>
                </a:path>
                <a:path w="4624705" h="392429">
                  <a:moveTo>
                    <a:pt x="146545" y="379209"/>
                  </a:moveTo>
                  <a:lnTo>
                    <a:pt x="145618" y="377812"/>
                  </a:lnTo>
                  <a:lnTo>
                    <a:pt x="145376" y="378282"/>
                  </a:lnTo>
                  <a:lnTo>
                    <a:pt x="144678" y="378510"/>
                  </a:lnTo>
                  <a:lnTo>
                    <a:pt x="144678" y="379679"/>
                  </a:lnTo>
                  <a:lnTo>
                    <a:pt x="145618" y="381076"/>
                  </a:lnTo>
                  <a:lnTo>
                    <a:pt x="145846" y="380606"/>
                  </a:lnTo>
                  <a:lnTo>
                    <a:pt x="146545" y="380149"/>
                  </a:lnTo>
                  <a:lnTo>
                    <a:pt x="146545" y="379209"/>
                  </a:lnTo>
                  <a:close/>
                </a:path>
                <a:path w="4624705" h="392429">
                  <a:moveTo>
                    <a:pt x="167081" y="359841"/>
                  </a:moveTo>
                  <a:lnTo>
                    <a:pt x="165912" y="358673"/>
                  </a:lnTo>
                  <a:lnTo>
                    <a:pt x="165214" y="358902"/>
                  </a:lnTo>
                  <a:lnTo>
                    <a:pt x="163817" y="359841"/>
                  </a:lnTo>
                  <a:lnTo>
                    <a:pt x="164287" y="360070"/>
                  </a:lnTo>
                  <a:lnTo>
                    <a:pt x="164744" y="360768"/>
                  </a:lnTo>
                  <a:lnTo>
                    <a:pt x="165684" y="360768"/>
                  </a:lnTo>
                  <a:lnTo>
                    <a:pt x="167081" y="359841"/>
                  </a:lnTo>
                  <a:close/>
                </a:path>
                <a:path w="4624705" h="392429">
                  <a:moveTo>
                    <a:pt x="202552" y="62064"/>
                  </a:moveTo>
                  <a:lnTo>
                    <a:pt x="202323" y="61366"/>
                  </a:lnTo>
                  <a:lnTo>
                    <a:pt x="201383" y="59969"/>
                  </a:lnTo>
                  <a:lnTo>
                    <a:pt x="201155" y="60439"/>
                  </a:lnTo>
                  <a:lnTo>
                    <a:pt x="200456" y="60909"/>
                  </a:lnTo>
                  <a:lnTo>
                    <a:pt x="200456" y="61836"/>
                  </a:lnTo>
                  <a:lnTo>
                    <a:pt x="201383" y="63233"/>
                  </a:lnTo>
                  <a:lnTo>
                    <a:pt x="202552" y="62064"/>
                  </a:lnTo>
                  <a:close/>
                </a:path>
                <a:path w="4624705" h="392429">
                  <a:moveTo>
                    <a:pt x="412115" y="369404"/>
                  </a:moveTo>
                  <a:lnTo>
                    <a:pt x="411175" y="368007"/>
                  </a:lnTo>
                  <a:lnTo>
                    <a:pt x="410946" y="368236"/>
                  </a:lnTo>
                  <a:lnTo>
                    <a:pt x="410019" y="368706"/>
                  </a:lnTo>
                  <a:lnTo>
                    <a:pt x="410248" y="369176"/>
                  </a:lnTo>
                  <a:lnTo>
                    <a:pt x="410248" y="369874"/>
                  </a:lnTo>
                  <a:lnTo>
                    <a:pt x="411175" y="371271"/>
                  </a:lnTo>
                  <a:lnTo>
                    <a:pt x="411416" y="370814"/>
                  </a:lnTo>
                  <a:lnTo>
                    <a:pt x="412115" y="370344"/>
                  </a:lnTo>
                  <a:lnTo>
                    <a:pt x="412115" y="369404"/>
                  </a:lnTo>
                  <a:close/>
                </a:path>
                <a:path w="4624705" h="392429">
                  <a:moveTo>
                    <a:pt x="419112" y="6057"/>
                  </a:moveTo>
                  <a:lnTo>
                    <a:pt x="418414" y="5359"/>
                  </a:lnTo>
                  <a:lnTo>
                    <a:pt x="417487" y="4660"/>
                  </a:lnTo>
                  <a:lnTo>
                    <a:pt x="415848" y="3263"/>
                  </a:lnTo>
                  <a:lnTo>
                    <a:pt x="416547" y="5829"/>
                  </a:lnTo>
                  <a:lnTo>
                    <a:pt x="416318" y="8394"/>
                  </a:lnTo>
                  <a:lnTo>
                    <a:pt x="419112" y="6057"/>
                  </a:lnTo>
                  <a:close/>
                </a:path>
                <a:path w="4624705" h="392429">
                  <a:moveTo>
                    <a:pt x="425183" y="5600"/>
                  </a:moveTo>
                  <a:lnTo>
                    <a:pt x="424243" y="4191"/>
                  </a:lnTo>
                  <a:lnTo>
                    <a:pt x="423087" y="5359"/>
                  </a:lnTo>
                  <a:lnTo>
                    <a:pt x="424014" y="6769"/>
                  </a:lnTo>
                  <a:lnTo>
                    <a:pt x="424243" y="7467"/>
                  </a:lnTo>
                  <a:lnTo>
                    <a:pt x="424484" y="6997"/>
                  </a:lnTo>
                  <a:lnTo>
                    <a:pt x="425183" y="6527"/>
                  </a:lnTo>
                  <a:lnTo>
                    <a:pt x="425183" y="5600"/>
                  </a:lnTo>
                  <a:close/>
                </a:path>
                <a:path w="4624705" h="392429">
                  <a:moveTo>
                    <a:pt x="503821" y="359613"/>
                  </a:moveTo>
                  <a:lnTo>
                    <a:pt x="502894" y="358203"/>
                  </a:lnTo>
                  <a:lnTo>
                    <a:pt x="502653" y="358444"/>
                  </a:lnTo>
                  <a:lnTo>
                    <a:pt x="501954" y="358902"/>
                  </a:lnTo>
                  <a:lnTo>
                    <a:pt x="501954" y="360070"/>
                  </a:lnTo>
                  <a:lnTo>
                    <a:pt x="502894" y="361480"/>
                  </a:lnTo>
                  <a:lnTo>
                    <a:pt x="503123" y="361010"/>
                  </a:lnTo>
                  <a:lnTo>
                    <a:pt x="503821" y="360540"/>
                  </a:lnTo>
                  <a:lnTo>
                    <a:pt x="503821" y="359613"/>
                  </a:lnTo>
                  <a:close/>
                </a:path>
                <a:path w="4624705" h="392429">
                  <a:moveTo>
                    <a:pt x="527164" y="370103"/>
                  </a:moveTo>
                  <a:lnTo>
                    <a:pt x="526224" y="368706"/>
                  </a:lnTo>
                  <a:lnTo>
                    <a:pt x="525995" y="368007"/>
                  </a:lnTo>
                  <a:lnTo>
                    <a:pt x="525767" y="368477"/>
                  </a:lnTo>
                  <a:lnTo>
                    <a:pt x="525056" y="368947"/>
                  </a:lnTo>
                  <a:lnTo>
                    <a:pt x="525056" y="369874"/>
                  </a:lnTo>
                  <a:lnTo>
                    <a:pt x="525995" y="371271"/>
                  </a:lnTo>
                  <a:lnTo>
                    <a:pt x="527164" y="370103"/>
                  </a:lnTo>
                  <a:close/>
                </a:path>
                <a:path w="4624705" h="392429">
                  <a:moveTo>
                    <a:pt x="585965" y="375704"/>
                  </a:moveTo>
                  <a:lnTo>
                    <a:pt x="585736" y="375246"/>
                  </a:lnTo>
                  <a:lnTo>
                    <a:pt x="585266" y="375005"/>
                  </a:lnTo>
                  <a:lnTo>
                    <a:pt x="584796" y="374548"/>
                  </a:lnTo>
                  <a:lnTo>
                    <a:pt x="584568" y="375246"/>
                  </a:lnTo>
                  <a:lnTo>
                    <a:pt x="584098" y="375945"/>
                  </a:lnTo>
                  <a:lnTo>
                    <a:pt x="583869" y="376643"/>
                  </a:lnTo>
                  <a:lnTo>
                    <a:pt x="583641" y="377113"/>
                  </a:lnTo>
                  <a:lnTo>
                    <a:pt x="584339" y="377342"/>
                  </a:lnTo>
                  <a:lnTo>
                    <a:pt x="584796" y="377812"/>
                  </a:lnTo>
                  <a:lnTo>
                    <a:pt x="585266" y="377113"/>
                  </a:lnTo>
                  <a:lnTo>
                    <a:pt x="585508" y="376415"/>
                  </a:lnTo>
                  <a:lnTo>
                    <a:pt x="585965" y="375704"/>
                  </a:lnTo>
                  <a:close/>
                </a:path>
                <a:path w="4624705" h="392429">
                  <a:moveTo>
                    <a:pt x="586663" y="382714"/>
                  </a:moveTo>
                  <a:lnTo>
                    <a:pt x="586206" y="382473"/>
                  </a:lnTo>
                  <a:lnTo>
                    <a:pt x="585736" y="381546"/>
                  </a:lnTo>
                  <a:lnTo>
                    <a:pt x="585508" y="381774"/>
                  </a:lnTo>
                  <a:lnTo>
                    <a:pt x="584796" y="381774"/>
                  </a:lnTo>
                  <a:lnTo>
                    <a:pt x="583399" y="382714"/>
                  </a:lnTo>
                  <a:lnTo>
                    <a:pt x="583869" y="382943"/>
                  </a:lnTo>
                  <a:lnTo>
                    <a:pt x="584339" y="383641"/>
                  </a:lnTo>
                  <a:lnTo>
                    <a:pt x="585266" y="383641"/>
                  </a:lnTo>
                  <a:lnTo>
                    <a:pt x="586663" y="382714"/>
                  </a:lnTo>
                  <a:close/>
                </a:path>
                <a:path w="4624705" h="392429">
                  <a:moveTo>
                    <a:pt x="671842" y="2565"/>
                  </a:moveTo>
                  <a:lnTo>
                    <a:pt x="671144" y="2324"/>
                  </a:lnTo>
                  <a:lnTo>
                    <a:pt x="670445" y="1866"/>
                  </a:lnTo>
                  <a:lnTo>
                    <a:pt x="669747" y="1625"/>
                  </a:lnTo>
                  <a:lnTo>
                    <a:pt x="669277" y="1397"/>
                  </a:lnTo>
                  <a:lnTo>
                    <a:pt x="669048" y="2095"/>
                  </a:lnTo>
                  <a:lnTo>
                    <a:pt x="668578" y="2565"/>
                  </a:lnTo>
                  <a:lnTo>
                    <a:pt x="669277" y="3035"/>
                  </a:lnTo>
                  <a:lnTo>
                    <a:pt x="669975" y="3263"/>
                  </a:lnTo>
                  <a:lnTo>
                    <a:pt x="670674" y="3733"/>
                  </a:lnTo>
                  <a:lnTo>
                    <a:pt x="671144" y="3263"/>
                  </a:lnTo>
                  <a:lnTo>
                    <a:pt x="671385" y="2794"/>
                  </a:lnTo>
                  <a:lnTo>
                    <a:pt x="671842" y="2565"/>
                  </a:lnTo>
                  <a:close/>
                </a:path>
                <a:path w="4624705" h="392429">
                  <a:moveTo>
                    <a:pt x="674408" y="366141"/>
                  </a:moveTo>
                  <a:lnTo>
                    <a:pt x="673481" y="364744"/>
                  </a:lnTo>
                  <a:lnTo>
                    <a:pt x="673011" y="364972"/>
                  </a:lnTo>
                  <a:lnTo>
                    <a:pt x="672312" y="365442"/>
                  </a:lnTo>
                  <a:lnTo>
                    <a:pt x="672541" y="365912"/>
                  </a:lnTo>
                  <a:lnTo>
                    <a:pt x="672541" y="366610"/>
                  </a:lnTo>
                  <a:lnTo>
                    <a:pt x="673481" y="368007"/>
                  </a:lnTo>
                  <a:lnTo>
                    <a:pt x="673709" y="367538"/>
                  </a:lnTo>
                  <a:lnTo>
                    <a:pt x="674408" y="367080"/>
                  </a:lnTo>
                  <a:lnTo>
                    <a:pt x="674408" y="366141"/>
                  </a:lnTo>
                  <a:close/>
                </a:path>
                <a:path w="4624705" h="392429">
                  <a:moveTo>
                    <a:pt x="743953" y="369646"/>
                  </a:moveTo>
                  <a:lnTo>
                    <a:pt x="743254" y="369176"/>
                  </a:lnTo>
                  <a:lnTo>
                    <a:pt x="742556" y="368947"/>
                  </a:lnTo>
                  <a:lnTo>
                    <a:pt x="741857" y="368477"/>
                  </a:lnTo>
                  <a:lnTo>
                    <a:pt x="741387" y="368947"/>
                  </a:lnTo>
                  <a:lnTo>
                    <a:pt x="740918" y="369176"/>
                  </a:lnTo>
                  <a:lnTo>
                    <a:pt x="740689" y="369646"/>
                  </a:lnTo>
                  <a:lnTo>
                    <a:pt x="741387" y="369874"/>
                  </a:lnTo>
                  <a:lnTo>
                    <a:pt x="742086" y="370344"/>
                  </a:lnTo>
                  <a:lnTo>
                    <a:pt x="742784" y="370573"/>
                  </a:lnTo>
                  <a:lnTo>
                    <a:pt x="743254" y="370814"/>
                  </a:lnTo>
                  <a:lnTo>
                    <a:pt x="743483" y="370103"/>
                  </a:lnTo>
                  <a:lnTo>
                    <a:pt x="743953" y="369646"/>
                  </a:lnTo>
                  <a:close/>
                </a:path>
                <a:path w="4624705" h="392429">
                  <a:moveTo>
                    <a:pt x="1228648" y="2794"/>
                  </a:moveTo>
                  <a:lnTo>
                    <a:pt x="1227950" y="2095"/>
                  </a:lnTo>
                  <a:lnTo>
                    <a:pt x="1227010" y="1397"/>
                  </a:lnTo>
                  <a:lnTo>
                    <a:pt x="1225384" y="0"/>
                  </a:lnTo>
                  <a:lnTo>
                    <a:pt x="1226083" y="2565"/>
                  </a:lnTo>
                  <a:lnTo>
                    <a:pt x="1225842" y="5130"/>
                  </a:lnTo>
                  <a:lnTo>
                    <a:pt x="1228648" y="2794"/>
                  </a:lnTo>
                  <a:close/>
                </a:path>
                <a:path w="4624705" h="392429">
                  <a:moveTo>
                    <a:pt x="1323632" y="378510"/>
                  </a:moveTo>
                  <a:lnTo>
                    <a:pt x="1322920" y="378282"/>
                  </a:lnTo>
                  <a:lnTo>
                    <a:pt x="1322463" y="377812"/>
                  </a:lnTo>
                  <a:lnTo>
                    <a:pt x="1321993" y="378510"/>
                  </a:lnTo>
                  <a:lnTo>
                    <a:pt x="1321765" y="379209"/>
                  </a:lnTo>
                  <a:lnTo>
                    <a:pt x="1321295" y="379907"/>
                  </a:lnTo>
                  <a:lnTo>
                    <a:pt x="1321523" y="380377"/>
                  </a:lnTo>
                  <a:lnTo>
                    <a:pt x="1321993" y="380847"/>
                  </a:lnTo>
                  <a:lnTo>
                    <a:pt x="1322463" y="381076"/>
                  </a:lnTo>
                  <a:lnTo>
                    <a:pt x="1322692" y="380377"/>
                  </a:lnTo>
                  <a:lnTo>
                    <a:pt x="1323162" y="379679"/>
                  </a:lnTo>
                  <a:lnTo>
                    <a:pt x="1323390" y="378980"/>
                  </a:lnTo>
                  <a:lnTo>
                    <a:pt x="1323632" y="378510"/>
                  </a:lnTo>
                  <a:close/>
                </a:path>
                <a:path w="4624705" h="392429">
                  <a:moveTo>
                    <a:pt x="1464576" y="382244"/>
                  </a:moveTo>
                  <a:lnTo>
                    <a:pt x="1464106" y="381774"/>
                  </a:lnTo>
                  <a:lnTo>
                    <a:pt x="1463649" y="381546"/>
                  </a:lnTo>
                  <a:lnTo>
                    <a:pt x="1463408" y="381076"/>
                  </a:lnTo>
                  <a:lnTo>
                    <a:pt x="1463179" y="381774"/>
                  </a:lnTo>
                  <a:lnTo>
                    <a:pt x="1462709" y="382473"/>
                  </a:lnTo>
                  <a:lnTo>
                    <a:pt x="1462481" y="383171"/>
                  </a:lnTo>
                  <a:lnTo>
                    <a:pt x="1462239" y="383641"/>
                  </a:lnTo>
                  <a:lnTo>
                    <a:pt x="1462938" y="383882"/>
                  </a:lnTo>
                  <a:lnTo>
                    <a:pt x="1463408" y="384340"/>
                  </a:lnTo>
                  <a:lnTo>
                    <a:pt x="1463878" y="383641"/>
                  </a:lnTo>
                  <a:lnTo>
                    <a:pt x="1464106" y="382943"/>
                  </a:lnTo>
                  <a:lnTo>
                    <a:pt x="1464576" y="382244"/>
                  </a:lnTo>
                  <a:close/>
                </a:path>
                <a:path w="4624705" h="392429">
                  <a:moveTo>
                    <a:pt x="1575892" y="381774"/>
                  </a:moveTo>
                  <a:lnTo>
                    <a:pt x="1575193" y="381546"/>
                  </a:lnTo>
                  <a:lnTo>
                    <a:pt x="1574723" y="381076"/>
                  </a:lnTo>
                  <a:lnTo>
                    <a:pt x="1574253" y="381774"/>
                  </a:lnTo>
                  <a:lnTo>
                    <a:pt x="1574025" y="382473"/>
                  </a:lnTo>
                  <a:lnTo>
                    <a:pt x="1573555" y="383171"/>
                  </a:lnTo>
                  <a:lnTo>
                    <a:pt x="1574025" y="383641"/>
                  </a:lnTo>
                  <a:lnTo>
                    <a:pt x="1574253" y="384111"/>
                  </a:lnTo>
                  <a:lnTo>
                    <a:pt x="1574723" y="384340"/>
                  </a:lnTo>
                  <a:lnTo>
                    <a:pt x="1574952" y="383641"/>
                  </a:lnTo>
                  <a:lnTo>
                    <a:pt x="1575422" y="382943"/>
                  </a:lnTo>
                  <a:lnTo>
                    <a:pt x="1575663" y="382244"/>
                  </a:lnTo>
                  <a:lnTo>
                    <a:pt x="1575892" y="381774"/>
                  </a:lnTo>
                  <a:close/>
                </a:path>
                <a:path w="4624705" h="392429">
                  <a:moveTo>
                    <a:pt x="1641932" y="366369"/>
                  </a:moveTo>
                  <a:lnTo>
                    <a:pt x="1641233" y="366141"/>
                  </a:lnTo>
                  <a:lnTo>
                    <a:pt x="1640535" y="365671"/>
                  </a:lnTo>
                  <a:lnTo>
                    <a:pt x="1639836" y="365442"/>
                  </a:lnTo>
                  <a:lnTo>
                    <a:pt x="1639366" y="365213"/>
                  </a:lnTo>
                  <a:lnTo>
                    <a:pt x="1639138" y="365912"/>
                  </a:lnTo>
                  <a:lnTo>
                    <a:pt x="1638668" y="366369"/>
                  </a:lnTo>
                  <a:lnTo>
                    <a:pt x="1639366" y="366839"/>
                  </a:lnTo>
                  <a:lnTo>
                    <a:pt x="1640065" y="367080"/>
                  </a:lnTo>
                  <a:lnTo>
                    <a:pt x="1640763" y="367538"/>
                  </a:lnTo>
                  <a:lnTo>
                    <a:pt x="1641233" y="367080"/>
                  </a:lnTo>
                  <a:lnTo>
                    <a:pt x="1641462" y="366610"/>
                  </a:lnTo>
                  <a:lnTo>
                    <a:pt x="1641932" y="366369"/>
                  </a:lnTo>
                  <a:close/>
                </a:path>
                <a:path w="4624705" h="392429">
                  <a:moveTo>
                    <a:pt x="1719872" y="362877"/>
                  </a:moveTo>
                  <a:lnTo>
                    <a:pt x="1718945" y="361480"/>
                  </a:lnTo>
                  <a:lnTo>
                    <a:pt x="1717776" y="362635"/>
                  </a:lnTo>
                  <a:lnTo>
                    <a:pt x="1718246" y="363347"/>
                  </a:lnTo>
                  <a:lnTo>
                    <a:pt x="1718475" y="364045"/>
                  </a:lnTo>
                  <a:lnTo>
                    <a:pt x="1718945" y="364744"/>
                  </a:lnTo>
                  <a:lnTo>
                    <a:pt x="1719173" y="364274"/>
                  </a:lnTo>
                  <a:lnTo>
                    <a:pt x="1719872" y="363804"/>
                  </a:lnTo>
                  <a:lnTo>
                    <a:pt x="1719872" y="362877"/>
                  </a:lnTo>
                  <a:close/>
                </a:path>
                <a:path w="4624705" h="392429">
                  <a:moveTo>
                    <a:pt x="1726641" y="389483"/>
                  </a:moveTo>
                  <a:lnTo>
                    <a:pt x="1725942" y="388772"/>
                  </a:lnTo>
                  <a:lnTo>
                    <a:pt x="1725015" y="388073"/>
                  </a:lnTo>
                  <a:lnTo>
                    <a:pt x="1723377" y="386676"/>
                  </a:lnTo>
                  <a:lnTo>
                    <a:pt x="1724317" y="389242"/>
                  </a:lnTo>
                  <a:lnTo>
                    <a:pt x="1724075" y="391807"/>
                  </a:lnTo>
                  <a:lnTo>
                    <a:pt x="1726641" y="389483"/>
                  </a:lnTo>
                  <a:close/>
                </a:path>
                <a:path w="4624705" h="392429">
                  <a:moveTo>
                    <a:pt x="1746250" y="379907"/>
                  </a:moveTo>
                  <a:lnTo>
                    <a:pt x="1746008" y="379209"/>
                  </a:lnTo>
                  <a:lnTo>
                    <a:pt x="1745081" y="377812"/>
                  </a:lnTo>
                  <a:lnTo>
                    <a:pt x="1744840" y="378282"/>
                  </a:lnTo>
                  <a:lnTo>
                    <a:pt x="1744141" y="378739"/>
                  </a:lnTo>
                  <a:lnTo>
                    <a:pt x="1744141" y="379679"/>
                  </a:lnTo>
                  <a:lnTo>
                    <a:pt x="1745081" y="381076"/>
                  </a:lnTo>
                  <a:lnTo>
                    <a:pt x="1746250" y="379907"/>
                  </a:lnTo>
                  <a:close/>
                </a:path>
                <a:path w="4624705" h="392429">
                  <a:moveTo>
                    <a:pt x="1749983" y="359841"/>
                  </a:moveTo>
                  <a:lnTo>
                    <a:pt x="1748815" y="358673"/>
                  </a:lnTo>
                  <a:lnTo>
                    <a:pt x="1747418" y="359371"/>
                  </a:lnTo>
                  <a:lnTo>
                    <a:pt x="1746707" y="359841"/>
                  </a:lnTo>
                  <a:lnTo>
                    <a:pt x="1747177" y="360070"/>
                  </a:lnTo>
                  <a:lnTo>
                    <a:pt x="1747647" y="360768"/>
                  </a:lnTo>
                  <a:lnTo>
                    <a:pt x="1748586" y="360768"/>
                  </a:lnTo>
                  <a:lnTo>
                    <a:pt x="1749983" y="359841"/>
                  </a:lnTo>
                  <a:close/>
                </a:path>
                <a:path w="4624705" h="392429">
                  <a:moveTo>
                    <a:pt x="1752549" y="369404"/>
                  </a:moveTo>
                  <a:lnTo>
                    <a:pt x="1751609" y="368007"/>
                  </a:lnTo>
                  <a:lnTo>
                    <a:pt x="1751380" y="368236"/>
                  </a:lnTo>
                  <a:lnTo>
                    <a:pt x="1750682" y="368706"/>
                  </a:lnTo>
                  <a:lnTo>
                    <a:pt x="1750682" y="369874"/>
                  </a:lnTo>
                  <a:lnTo>
                    <a:pt x="1751609" y="371271"/>
                  </a:lnTo>
                  <a:lnTo>
                    <a:pt x="1751850" y="370814"/>
                  </a:lnTo>
                  <a:lnTo>
                    <a:pt x="1752549" y="370344"/>
                  </a:lnTo>
                  <a:lnTo>
                    <a:pt x="1752549" y="369404"/>
                  </a:lnTo>
                  <a:close/>
                </a:path>
                <a:path w="4624705" h="392429">
                  <a:moveTo>
                    <a:pt x="1789417" y="366369"/>
                  </a:moveTo>
                  <a:lnTo>
                    <a:pt x="1788718" y="365912"/>
                  </a:lnTo>
                  <a:lnTo>
                    <a:pt x="1788020" y="365671"/>
                  </a:lnTo>
                  <a:lnTo>
                    <a:pt x="1787321" y="365213"/>
                  </a:lnTo>
                  <a:lnTo>
                    <a:pt x="1786153" y="366369"/>
                  </a:lnTo>
                  <a:lnTo>
                    <a:pt x="1786851" y="366610"/>
                  </a:lnTo>
                  <a:lnTo>
                    <a:pt x="1787550" y="367080"/>
                  </a:lnTo>
                  <a:lnTo>
                    <a:pt x="1788248" y="367309"/>
                  </a:lnTo>
                  <a:lnTo>
                    <a:pt x="1788718" y="367538"/>
                  </a:lnTo>
                  <a:lnTo>
                    <a:pt x="1788947" y="366839"/>
                  </a:lnTo>
                  <a:lnTo>
                    <a:pt x="1789417" y="366369"/>
                  </a:lnTo>
                  <a:close/>
                </a:path>
                <a:path w="4624705" h="392429">
                  <a:moveTo>
                    <a:pt x="1808556" y="383171"/>
                  </a:moveTo>
                  <a:lnTo>
                    <a:pt x="1808314" y="382473"/>
                  </a:lnTo>
                  <a:lnTo>
                    <a:pt x="1807387" y="381076"/>
                  </a:lnTo>
                  <a:lnTo>
                    <a:pt x="1807159" y="381546"/>
                  </a:lnTo>
                  <a:lnTo>
                    <a:pt x="1806448" y="382016"/>
                  </a:lnTo>
                  <a:lnTo>
                    <a:pt x="1806448" y="382943"/>
                  </a:lnTo>
                  <a:lnTo>
                    <a:pt x="1807387" y="384340"/>
                  </a:lnTo>
                  <a:lnTo>
                    <a:pt x="1808556" y="383171"/>
                  </a:lnTo>
                  <a:close/>
                </a:path>
                <a:path w="4624705" h="392429">
                  <a:moveTo>
                    <a:pt x="1812290" y="372910"/>
                  </a:moveTo>
                  <a:lnTo>
                    <a:pt x="1811121" y="371741"/>
                  </a:lnTo>
                  <a:lnTo>
                    <a:pt x="1810423" y="372211"/>
                  </a:lnTo>
                  <a:lnTo>
                    <a:pt x="1809724" y="372440"/>
                  </a:lnTo>
                  <a:lnTo>
                    <a:pt x="1809026" y="372910"/>
                  </a:lnTo>
                  <a:lnTo>
                    <a:pt x="1809483" y="373138"/>
                  </a:lnTo>
                  <a:lnTo>
                    <a:pt x="1809953" y="373837"/>
                  </a:lnTo>
                  <a:lnTo>
                    <a:pt x="1810893" y="373837"/>
                  </a:lnTo>
                  <a:lnTo>
                    <a:pt x="1812290" y="372910"/>
                  </a:lnTo>
                  <a:close/>
                </a:path>
                <a:path w="4624705" h="392429">
                  <a:moveTo>
                    <a:pt x="1825828" y="372211"/>
                  </a:moveTo>
                  <a:lnTo>
                    <a:pt x="1825129" y="369646"/>
                  </a:lnTo>
                  <a:lnTo>
                    <a:pt x="1825358" y="367080"/>
                  </a:lnTo>
                  <a:lnTo>
                    <a:pt x="1822551" y="369404"/>
                  </a:lnTo>
                  <a:lnTo>
                    <a:pt x="1823250" y="370103"/>
                  </a:lnTo>
                  <a:lnTo>
                    <a:pt x="1824189" y="370814"/>
                  </a:lnTo>
                  <a:lnTo>
                    <a:pt x="1825828" y="372211"/>
                  </a:lnTo>
                  <a:close/>
                </a:path>
                <a:path w="4624705" h="392429">
                  <a:moveTo>
                    <a:pt x="1890928" y="366369"/>
                  </a:moveTo>
                  <a:lnTo>
                    <a:pt x="1890229" y="365912"/>
                  </a:lnTo>
                  <a:lnTo>
                    <a:pt x="1889531" y="365671"/>
                  </a:lnTo>
                  <a:lnTo>
                    <a:pt x="1888832" y="365213"/>
                  </a:lnTo>
                  <a:lnTo>
                    <a:pt x="1887664" y="366369"/>
                  </a:lnTo>
                  <a:lnTo>
                    <a:pt x="1888363" y="366610"/>
                  </a:lnTo>
                  <a:lnTo>
                    <a:pt x="1889061" y="367080"/>
                  </a:lnTo>
                  <a:lnTo>
                    <a:pt x="1889760" y="367309"/>
                  </a:lnTo>
                  <a:lnTo>
                    <a:pt x="1890229" y="367538"/>
                  </a:lnTo>
                  <a:lnTo>
                    <a:pt x="1890458" y="366839"/>
                  </a:lnTo>
                  <a:lnTo>
                    <a:pt x="1890928" y="366369"/>
                  </a:lnTo>
                  <a:close/>
                </a:path>
                <a:path w="4624705" h="392429">
                  <a:moveTo>
                    <a:pt x="1903768" y="379907"/>
                  </a:moveTo>
                  <a:lnTo>
                    <a:pt x="1902828" y="378510"/>
                  </a:lnTo>
                  <a:lnTo>
                    <a:pt x="1902599" y="377812"/>
                  </a:lnTo>
                  <a:lnTo>
                    <a:pt x="1902371" y="378282"/>
                  </a:lnTo>
                  <a:lnTo>
                    <a:pt x="1901659" y="378739"/>
                  </a:lnTo>
                  <a:lnTo>
                    <a:pt x="1901659" y="379679"/>
                  </a:lnTo>
                  <a:lnTo>
                    <a:pt x="1902599" y="381076"/>
                  </a:lnTo>
                  <a:lnTo>
                    <a:pt x="1903768" y="379907"/>
                  </a:lnTo>
                  <a:close/>
                </a:path>
                <a:path w="4624705" h="392429">
                  <a:moveTo>
                    <a:pt x="1910765" y="389242"/>
                  </a:moveTo>
                  <a:lnTo>
                    <a:pt x="1910067" y="388772"/>
                  </a:lnTo>
                  <a:lnTo>
                    <a:pt x="1909368" y="388543"/>
                  </a:lnTo>
                  <a:lnTo>
                    <a:pt x="1908670" y="388073"/>
                  </a:lnTo>
                  <a:lnTo>
                    <a:pt x="1907501" y="389242"/>
                  </a:lnTo>
                  <a:lnTo>
                    <a:pt x="1908200" y="389483"/>
                  </a:lnTo>
                  <a:lnTo>
                    <a:pt x="1908898" y="389940"/>
                  </a:lnTo>
                  <a:lnTo>
                    <a:pt x="1909597" y="390182"/>
                  </a:lnTo>
                  <a:lnTo>
                    <a:pt x="1910067" y="390410"/>
                  </a:lnTo>
                  <a:lnTo>
                    <a:pt x="1910295" y="389712"/>
                  </a:lnTo>
                  <a:lnTo>
                    <a:pt x="1910765" y="389242"/>
                  </a:lnTo>
                  <a:close/>
                </a:path>
                <a:path w="4624705" h="392429">
                  <a:moveTo>
                    <a:pt x="1975878" y="376415"/>
                  </a:moveTo>
                  <a:lnTo>
                    <a:pt x="1975180" y="375704"/>
                  </a:lnTo>
                  <a:lnTo>
                    <a:pt x="1974240" y="375005"/>
                  </a:lnTo>
                  <a:lnTo>
                    <a:pt x="1972602" y="373608"/>
                  </a:lnTo>
                  <a:lnTo>
                    <a:pt x="1973313" y="376174"/>
                  </a:lnTo>
                  <a:lnTo>
                    <a:pt x="1973072" y="378739"/>
                  </a:lnTo>
                  <a:lnTo>
                    <a:pt x="1975878" y="376415"/>
                  </a:lnTo>
                  <a:close/>
                </a:path>
                <a:path w="4624705" h="392429">
                  <a:moveTo>
                    <a:pt x="1979142" y="385038"/>
                  </a:moveTo>
                  <a:lnTo>
                    <a:pt x="1978444" y="384810"/>
                  </a:lnTo>
                  <a:lnTo>
                    <a:pt x="1977974" y="384340"/>
                  </a:lnTo>
                  <a:lnTo>
                    <a:pt x="1977504" y="385038"/>
                  </a:lnTo>
                  <a:lnTo>
                    <a:pt x="1977275" y="385749"/>
                  </a:lnTo>
                  <a:lnTo>
                    <a:pt x="1976805" y="386448"/>
                  </a:lnTo>
                  <a:lnTo>
                    <a:pt x="1977047" y="386905"/>
                  </a:lnTo>
                  <a:lnTo>
                    <a:pt x="1977504" y="387375"/>
                  </a:lnTo>
                  <a:lnTo>
                    <a:pt x="1977974" y="387616"/>
                  </a:lnTo>
                  <a:lnTo>
                    <a:pt x="1978215" y="386905"/>
                  </a:lnTo>
                  <a:lnTo>
                    <a:pt x="1978672" y="386207"/>
                  </a:lnTo>
                  <a:lnTo>
                    <a:pt x="1978914" y="385508"/>
                  </a:lnTo>
                  <a:lnTo>
                    <a:pt x="1979142" y="385038"/>
                  </a:lnTo>
                  <a:close/>
                </a:path>
                <a:path w="4624705" h="392429">
                  <a:moveTo>
                    <a:pt x="1995944" y="376174"/>
                  </a:moveTo>
                  <a:lnTo>
                    <a:pt x="1995246" y="375945"/>
                  </a:lnTo>
                  <a:lnTo>
                    <a:pt x="1994547" y="375475"/>
                  </a:lnTo>
                  <a:lnTo>
                    <a:pt x="1993849" y="375246"/>
                  </a:lnTo>
                  <a:lnTo>
                    <a:pt x="1993379" y="375005"/>
                  </a:lnTo>
                  <a:lnTo>
                    <a:pt x="1993138" y="375704"/>
                  </a:lnTo>
                  <a:lnTo>
                    <a:pt x="1992680" y="376174"/>
                  </a:lnTo>
                  <a:lnTo>
                    <a:pt x="1993379" y="376643"/>
                  </a:lnTo>
                  <a:lnTo>
                    <a:pt x="1994077" y="376872"/>
                  </a:lnTo>
                  <a:lnTo>
                    <a:pt x="1994776" y="377342"/>
                  </a:lnTo>
                  <a:lnTo>
                    <a:pt x="1995944" y="376174"/>
                  </a:lnTo>
                  <a:close/>
                </a:path>
                <a:path w="4624705" h="392429">
                  <a:moveTo>
                    <a:pt x="2055685" y="361238"/>
                  </a:moveTo>
                  <a:lnTo>
                    <a:pt x="2053590" y="358444"/>
                  </a:lnTo>
                  <a:lnTo>
                    <a:pt x="2052878" y="359143"/>
                  </a:lnTo>
                  <a:lnTo>
                    <a:pt x="2052180" y="360070"/>
                  </a:lnTo>
                  <a:lnTo>
                    <a:pt x="2050783" y="361708"/>
                  </a:lnTo>
                  <a:lnTo>
                    <a:pt x="2053348" y="361010"/>
                  </a:lnTo>
                  <a:lnTo>
                    <a:pt x="2055685" y="361238"/>
                  </a:lnTo>
                  <a:close/>
                </a:path>
                <a:path w="4624705" h="392429">
                  <a:moveTo>
                    <a:pt x="2068982" y="361010"/>
                  </a:moveTo>
                  <a:lnTo>
                    <a:pt x="2066417" y="361708"/>
                  </a:lnTo>
                  <a:lnTo>
                    <a:pt x="2063851" y="361480"/>
                  </a:lnTo>
                  <a:lnTo>
                    <a:pt x="2066188" y="364274"/>
                  </a:lnTo>
                  <a:lnTo>
                    <a:pt x="2066886" y="363575"/>
                  </a:lnTo>
                  <a:lnTo>
                    <a:pt x="2067585" y="362635"/>
                  </a:lnTo>
                  <a:lnTo>
                    <a:pt x="2068982" y="361010"/>
                  </a:lnTo>
                  <a:close/>
                </a:path>
                <a:path w="4624705" h="392429">
                  <a:moveTo>
                    <a:pt x="2123363" y="356108"/>
                  </a:moveTo>
                  <a:lnTo>
                    <a:pt x="2122195" y="354939"/>
                  </a:lnTo>
                  <a:lnTo>
                    <a:pt x="2121954" y="355638"/>
                  </a:lnTo>
                  <a:lnTo>
                    <a:pt x="2121497" y="356336"/>
                  </a:lnTo>
                  <a:lnTo>
                    <a:pt x="2121255" y="357035"/>
                  </a:lnTo>
                  <a:lnTo>
                    <a:pt x="2121027" y="357505"/>
                  </a:lnTo>
                  <a:lnTo>
                    <a:pt x="2121725" y="357746"/>
                  </a:lnTo>
                  <a:lnTo>
                    <a:pt x="2122195" y="358203"/>
                  </a:lnTo>
                  <a:lnTo>
                    <a:pt x="2122665" y="357505"/>
                  </a:lnTo>
                  <a:lnTo>
                    <a:pt x="2122894" y="356806"/>
                  </a:lnTo>
                  <a:lnTo>
                    <a:pt x="2123363" y="356108"/>
                  </a:lnTo>
                  <a:close/>
                </a:path>
                <a:path w="4624705" h="392429">
                  <a:moveTo>
                    <a:pt x="2124062" y="372211"/>
                  </a:moveTo>
                  <a:lnTo>
                    <a:pt x="2123363" y="369646"/>
                  </a:lnTo>
                  <a:lnTo>
                    <a:pt x="2123592" y="367080"/>
                  </a:lnTo>
                  <a:lnTo>
                    <a:pt x="2120798" y="369404"/>
                  </a:lnTo>
                  <a:lnTo>
                    <a:pt x="2121497" y="370103"/>
                  </a:lnTo>
                  <a:lnTo>
                    <a:pt x="2122424" y="370814"/>
                  </a:lnTo>
                  <a:lnTo>
                    <a:pt x="2124062" y="372211"/>
                  </a:lnTo>
                  <a:close/>
                </a:path>
                <a:path w="4624705" h="392429">
                  <a:moveTo>
                    <a:pt x="2190102" y="361238"/>
                  </a:moveTo>
                  <a:lnTo>
                    <a:pt x="2188006" y="358444"/>
                  </a:lnTo>
                  <a:lnTo>
                    <a:pt x="2187295" y="359143"/>
                  </a:lnTo>
                  <a:lnTo>
                    <a:pt x="2186597" y="360070"/>
                  </a:lnTo>
                  <a:lnTo>
                    <a:pt x="2185479" y="361391"/>
                  </a:lnTo>
                  <a:lnTo>
                    <a:pt x="2184273" y="361708"/>
                  </a:lnTo>
                  <a:lnTo>
                    <a:pt x="2181936" y="361480"/>
                  </a:lnTo>
                  <a:lnTo>
                    <a:pt x="2184031" y="364274"/>
                  </a:lnTo>
                  <a:lnTo>
                    <a:pt x="2184730" y="363575"/>
                  </a:lnTo>
                  <a:lnTo>
                    <a:pt x="2185441" y="362635"/>
                  </a:lnTo>
                  <a:lnTo>
                    <a:pt x="2186584" y="361302"/>
                  </a:lnTo>
                  <a:lnTo>
                    <a:pt x="2187537" y="361010"/>
                  </a:lnTo>
                  <a:lnTo>
                    <a:pt x="2190102" y="361238"/>
                  </a:lnTo>
                  <a:close/>
                </a:path>
                <a:path w="4624705" h="392429">
                  <a:moveTo>
                    <a:pt x="2271318" y="363105"/>
                  </a:moveTo>
                  <a:lnTo>
                    <a:pt x="2270607" y="362877"/>
                  </a:lnTo>
                  <a:lnTo>
                    <a:pt x="2269909" y="362407"/>
                  </a:lnTo>
                  <a:lnTo>
                    <a:pt x="2269210" y="362178"/>
                  </a:lnTo>
                  <a:lnTo>
                    <a:pt x="2268740" y="361937"/>
                  </a:lnTo>
                  <a:lnTo>
                    <a:pt x="2268512" y="362635"/>
                  </a:lnTo>
                  <a:lnTo>
                    <a:pt x="2268042" y="363105"/>
                  </a:lnTo>
                  <a:lnTo>
                    <a:pt x="2268740" y="363575"/>
                  </a:lnTo>
                  <a:lnTo>
                    <a:pt x="2269439" y="363804"/>
                  </a:lnTo>
                  <a:lnTo>
                    <a:pt x="2270150" y="364274"/>
                  </a:lnTo>
                  <a:lnTo>
                    <a:pt x="2270379" y="363804"/>
                  </a:lnTo>
                  <a:lnTo>
                    <a:pt x="2270849" y="363347"/>
                  </a:lnTo>
                  <a:lnTo>
                    <a:pt x="2271318" y="363105"/>
                  </a:lnTo>
                  <a:close/>
                </a:path>
                <a:path w="4624705" h="392429">
                  <a:moveTo>
                    <a:pt x="2532913" y="2095"/>
                  </a:moveTo>
                  <a:lnTo>
                    <a:pt x="2532443" y="1625"/>
                  </a:lnTo>
                  <a:lnTo>
                    <a:pt x="2532215" y="1168"/>
                  </a:lnTo>
                  <a:lnTo>
                    <a:pt x="2531745" y="927"/>
                  </a:lnTo>
                  <a:lnTo>
                    <a:pt x="2531516" y="1625"/>
                  </a:lnTo>
                  <a:lnTo>
                    <a:pt x="2531046" y="2324"/>
                  </a:lnTo>
                  <a:lnTo>
                    <a:pt x="2530805" y="3035"/>
                  </a:lnTo>
                  <a:lnTo>
                    <a:pt x="2530576" y="3492"/>
                  </a:lnTo>
                  <a:lnTo>
                    <a:pt x="2531275" y="3733"/>
                  </a:lnTo>
                  <a:lnTo>
                    <a:pt x="2531745" y="4191"/>
                  </a:lnTo>
                  <a:lnTo>
                    <a:pt x="2532215" y="3492"/>
                  </a:lnTo>
                  <a:lnTo>
                    <a:pt x="2532443" y="2794"/>
                  </a:lnTo>
                  <a:lnTo>
                    <a:pt x="2532913" y="2095"/>
                  </a:lnTo>
                  <a:close/>
                </a:path>
                <a:path w="4624705" h="392429">
                  <a:moveTo>
                    <a:pt x="2724505" y="3962"/>
                  </a:moveTo>
                  <a:lnTo>
                    <a:pt x="2722168" y="1168"/>
                  </a:lnTo>
                  <a:lnTo>
                    <a:pt x="2721470" y="1866"/>
                  </a:lnTo>
                  <a:lnTo>
                    <a:pt x="2720771" y="2794"/>
                  </a:lnTo>
                  <a:lnTo>
                    <a:pt x="2719362" y="4432"/>
                  </a:lnTo>
                  <a:lnTo>
                    <a:pt x="2721940" y="3733"/>
                  </a:lnTo>
                  <a:lnTo>
                    <a:pt x="2724505" y="3962"/>
                  </a:lnTo>
                  <a:close/>
                </a:path>
                <a:path w="4624705" h="392429">
                  <a:moveTo>
                    <a:pt x="2726372" y="359371"/>
                  </a:moveTo>
                  <a:lnTo>
                    <a:pt x="2725204" y="358203"/>
                  </a:lnTo>
                  <a:lnTo>
                    <a:pt x="2724962" y="358902"/>
                  </a:lnTo>
                  <a:lnTo>
                    <a:pt x="2724505" y="359613"/>
                  </a:lnTo>
                  <a:lnTo>
                    <a:pt x="2724264" y="360311"/>
                  </a:lnTo>
                  <a:lnTo>
                    <a:pt x="2724035" y="360768"/>
                  </a:lnTo>
                  <a:lnTo>
                    <a:pt x="2724734" y="361010"/>
                  </a:lnTo>
                  <a:lnTo>
                    <a:pt x="2725204" y="361480"/>
                  </a:lnTo>
                  <a:lnTo>
                    <a:pt x="2725674" y="360768"/>
                  </a:lnTo>
                  <a:lnTo>
                    <a:pt x="2725902" y="360070"/>
                  </a:lnTo>
                  <a:lnTo>
                    <a:pt x="2726372" y="359371"/>
                  </a:lnTo>
                  <a:close/>
                </a:path>
                <a:path w="4624705" h="392429">
                  <a:moveTo>
                    <a:pt x="2762072" y="356336"/>
                  </a:moveTo>
                  <a:lnTo>
                    <a:pt x="2761145" y="354939"/>
                  </a:lnTo>
                  <a:lnTo>
                    <a:pt x="2760903" y="355168"/>
                  </a:lnTo>
                  <a:lnTo>
                    <a:pt x="2760205" y="355638"/>
                  </a:lnTo>
                  <a:lnTo>
                    <a:pt x="2760205" y="356806"/>
                  </a:lnTo>
                  <a:lnTo>
                    <a:pt x="2761145" y="358203"/>
                  </a:lnTo>
                  <a:lnTo>
                    <a:pt x="2761373" y="357746"/>
                  </a:lnTo>
                  <a:lnTo>
                    <a:pt x="2762072" y="357276"/>
                  </a:lnTo>
                  <a:lnTo>
                    <a:pt x="2762072" y="356336"/>
                  </a:lnTo>
                  <a:close/>
                </a:path>
                <a:path w="4624705" h="392429">
                  <a:moveTo>
                    <a:pt x="3037675" y="378510"/>
                  </a:moveTo>
                  <a:lnTo>
                    <a:pt x="3036976" y="378282"/>
                  </a:lnTo>
                  <a:lnTo>
                    <a:pt x="3036506" y="377812"/>
                  </a:lnTo>
                  <a:lnTo>
                    <a:pt x="3036036" y="378510"/>
                  </a:lnTo>
                  <a:lnTo>
                    <a:pt x="3035808" y="379209"/>
                  </a:lnTo>
                  <a:lnTo>
                    <a:pt x="3035338" y="379907"/>
                  </a:lnTo>
                  <a:lnTo>
                    <a:pt x="3036506" y="381076"/>
                  </a:lnTo>
                  <a:lnTo>
                    <a:pt x="3036735" y="380377"/>
                  </a:lnTo>
                  <a:lnTo>
                    <a:pt x="3037205" y="379679"/>
                  </a:lnTo>
                  <a:lnTo>
                    <a:pt x="3037446" y="378980"/>
                  </a:lnTo>
                  <a:lnTo>
                    <a:pt x="3037675" y="378510"/>
                  </a:lnTo>
                  <a:close/>
                </a:path>
                <a:path w="4624705" h="392429">
                  <a:moveTo>
                    <a:pt x="3044202" y="383171"/>
                  </a:moveTo>
                  <a:lnTo>
                    <a:pt x="3043974" y="382473"/>
                  </a:lnTo>
                  <a:lnTo>
                    <a:pt x="3043047" y="381076"/>
                  </a:lnTo>
                  <a:lnTo>
                    <a:pt x="3042805" y="381546"/>
                  </a:lnTo>
                  <a:lnTo>
                    <a:pt x="3042107" y="382016"/>
                  </a:lnTo>
                  <a:lnTo>
                    <a:pt x="3042107" y="382943"/>
                  </a:lnTo>
                  <a:lnTo>
                    <a:pt x="3043047" y="384340"/>
                  </a:lnTo>
                  <a:lnTo>
                    <a:pt x="3044202" y="383171"/>
                  </a:lnTo>
                  <a:close/>
                </a:path>
                <a:path w="4624705" h="392429">
                  <a:moveTo>
                    <a:pt x="3064281" y="372910"/>
                  </a:moveTo>
                  <a:lnTo>
                    <a:pt x="3063113" y="371741"/>
                  </a:lnTo>
                  <a:lnTo>
                    <a:pt x="3062643" y="372211"/>
                  </a:lnTo>
                  <a:lnTo>
                    <a:pt x="3061716" y="372440"/>
                  </a:lnTo>
                  <a:lnTo>
                    <a:pt x="3061004" y="372910"/>
                  </a:lnTo>
                  <a:lnTo>
                    <a:pt x="3061474" y="373138"/>
                  </a:lnTo>
                  <a:lnTo>
                    <a:pt x="3061944" y="373837"/>
                  </a:lnTo>
                  <a:lnTo>
                    <a:pt x="3062871" y="373837"/>
                  </a:lnTo>
                  <a:lnTo>
                    <a:pt x="3064281" y="372910"/>
                  </a:lnTo>
                  <a:close/>
                </a:path>
                <a:path w="4624705" h="392429">
                  <a:moveTo>
                    <a:pt x="3090176" y="373380"/>
                  </a:moveTo>
                  <a:lnTo>
                    <a:pt x="3089249" y="371970"/>
                  </a:lnTo>
                  <a:lnTo>
                    <a:pt x="3089008" y="371271"/>
                  </a:lnTo>
                  <a:lnTo>
                    <a:pt x="3088779" y="371741"/>
                  </a:lnTo>
                  <a:lnTo>
                    <a:pt x="3088081" y="372211"/>
                  </a:lnTo>
                  <a:lnTo>
                    <a:pt x="3088081" y="373138"/>
                  </a:lnTo>
                  <a:lnTo>
                    <a:pt x="3089008" y="374548"/>
                  </a:lnTo>
                  <a:lnTo>
                    <a:pt x="3090176" y="373380"/>
                  </a:lnTo>
                  <a:close/>
                </a:path>
                <a:path w="4624705" h="392429">
                  <a:moveTo>
                    <a:pt x="3211766" y="382714"/>
                  </a:moveTo>
                  <a:lnTo>
                    <a:pt x="3211525" y="382473"/>
                  </a:lnTo>
                  <a:lnTo>
                    <a:pt x="3211068" y="381546"/>
                  </a:lnTo>
                  <a:lnTo>
                    <a:pt x="3210598" y="381774"/>
                  </a:lnTo>
                  <a:lnTo>
                    <a:pt x="3209899" y="381774"/>
                  </a:lnTo>
                  <a:lnTo>
                    <a:pt x="3208490" y="382714"/>
                  </a:lnTo>
                  <a:lnTo>
                    <a:pt x="3208959" y="382943"/>
                  </a:lnTo>
                  <a:lnTo>
                    <a:pt x="3209429" y="383641"/>
                  </a:lnTo>
                  <a:lnTo>
                    <a:pt x="3210356" y="383641"/>
                  </a:lnTo>
                  <a:lnTo>
                    <a:pt x="3211766" y="382714"/>
                  </a:lnTo>
                  <a:close/>
                </a:path>
                <a:path w="4624705" h="392429">
                  <a:moveTo>
                    <a:pt x="3287369" y="366369"/>
                  </a:moveTo>
                  <a:lnTo>
                    <a:pt x="3286201" y="365213"/>
                  </a:lnTo>
                  <a:lnTo>
                    <a:pt x="3285502" y="365442"/>
                  </a:lnTo>
                  <a:lnTo>
                    <a:pt x="3284105" y="366369"/>
                  </a:lnTo>
                  <a:lnTo>
                    <a:pt x="3284575" y="366610"/>
                  </a:lnTo>
                  <a:lnTo>
                    <a:pt x="3285045" y="367309"/>
                  </a:lnTo>
                  <a:lnTo>
                    <a:pt x="3285972" y="367309"/>
                  </a:lnTo>
                  <a:lnTo>
                    <a:pt x="3287369" y="366369"/>
                  </a:lnTo>
                  <a:close/>
                </a:path>
                <a:path w="4624705" h="392429">
                  <a:moveTo>
                    <a:pt x="3290176" y="389712"/>
                  </a:moveTo>
                  <a:lnTo>
                    <a:pt x="3289236" y="388315"/>
                  </a:lnTo>
                  <a:lnTo>
                    <a:pt x="3289008" y="387616"/>
                  </a:lnTo>
                  <a:lnTo>
                    <a:pt x="3288766" y="388073"/>
                  </a:lnTo>
                  <a:lnTo>
                    <a:pt x="3288068" y="388543"/>
                  </a:lnTo>
                  <a:lnTo>
                    <a:pt x="3288068" y="389483"/>
                  </a:lnTo>
                  <a:lnTo>
                    <a:pt x="3289008" y="390880"/>
                  </a:lnTo>
                  <a:lnTo>
                    <a:pt x="3290176" y="389712"/>
                  </a:lnTo>
                  <a:close/>
                </a:path>
                <a:path w="4624705" h="392429">
                  <a:moveTo>
                    <a:pt x="3303244" y="376643"/>
                  </a:moveTo>
                  <a:lnTo>
                    <a:pt x="3302304" y="375246"/>
                  </a:lnTo>
                  <a:lnTo>
                    <a:pt x="3302076" y="374548"/>
                  </a:lnTo>
                  <a:lnTo>
                    <a:pt x="3301847" y="375005"/>
                  </a:lnTo>
                  <a:lnTo>
                    <a:pt x="3301136" y="375475"/>
                  </a:lnTo>
                  <a:lnTo>
                    <a:pt x="3301136" y="376415"/>
                  </a:lnTo>
                  <a:lnTo>
                    <a:pt x="3302076" y="377812"/>
                  </a:lnTo>
                  <a:lnTo>
                    <a:pt x="3303244" y="376643"/>
                  </a:lnTo>
                  <a:close/>
                </a:path>
                <a:path w="4624705" h="392429">
                  <a:moveTo>
                    <a:pt x="3355975" y="363105"/>
                  </a:moveTo>
                  <a:lnTo>
                    <a:pt x="3355276" y="362877"/>
                  </a:lnTo>
                  <a:lnTo>
                    <a:pt x="3354578" y="362407"/>
                  </a:lnTo>
                  <a:lnTo>
                    <a:pt x="3353879" y="362178"/>
                  </a:lnTo>
                  <a:lnTo>
                    <a:pt x="3353409" y="361937"/>
                  </a:lnTo>
                  <a:lnTo>
                    <a:pt x="3353181" y="362635"/>
                  </a:lnTo>
                  <a:lnTo>
                    <a:pt x="3352711" y="363105"/>
                  </a:lnTo>
                  <a:lnTo>
                    <a:pt x="3353409" y="363575"/>
                  </a:lnTo>
                  <a:lnTo>
                    <a:pt x="3354108" y="363804"/>
                  </a:lnTo>
                  <a:lnTo>
                    <a:pt x="3354819" y="364274"/>
                  </a:lnTo>
                  <a:lnTo>
                    <a:pt x="3355975" y="363105"/>
                  </a:lnTo>
                  <a:close/>
                </a:path>
                <a:path w="4624705" h="392429">
                  <a:moveTo>
                    <a:pt x="3369284" y="366369"/>
                  </a:moveTo>
                  <a:lnTo>
                    <a:pt x="3368586" y="366141"/>
                  </a:lnTo>
                  <a:lnTo>
                    <a:pt x="3367887" y="365671"/>
                  </a:lnTo>
                  <a:lnTo>
                    <a:pt x="3367189" y="365442"/>
                  </a:lnTo>
                  <a:lnTo>
                    <a:pt x="3366719" y="365213"/>
                  </a:lnTo>
                  <a:lnTo>
                    <a:pt x="3366478" y="365912"/>
                  </a:lnTo>
                  <a:lnTo>
                    <a:pt x="3366020" y="366369"/>
                  </a:lnTo>
                  <a:lnTo>
                    <a:pt x="3366719" y="366839"/>
                  </a:lnTo>
                  <a:lnTo>
                    <a:pt x="3367417" y="367080"/>
                  </a:lnTo>
                  <a:lnTo>
                    <a:pt x="3368116" y="367538"/>
                  </a:lnTo>
                  <a:lnTo>
                    <a:pt x="3368586" y="367080"/>
                  </a:lnTo>
                  <a:lnTo>
                    <a:pt x="3368814" y="366610"/>
                  </a:lnTo>
                  <a:lnTo>
                    <a:pt x="3369284" y="366369"/>
                  </a:lnTo>
                  <a:close/>
                </a:path>
                <a:path w="4624705" h="392429">
                  <a:moveTo>
                    <a:pt x="3384918" y="362877"/>
                  </a:moveTo>
                  <a:lnTo>
                    <a:pt x="3383978" y="361480"/>
                  </a:lnTo>
                  <a:lnTo>
                    <a:pt x="3383521" y="361708"/>
                  </a:lnTo>
                  <a:lnTo>
                    <a:pt x="3382822" y="362178"/>
                  </a:lnTo>
                  <a:lnTo>
                    <a:pt x="3383051" y="362635"/>
                  </a:lnTo>
                  <a:lnTo>
                    <a:pt x="3383051" y="363347"/>
                  </a:lnTo>
                  <a:lnTo>
                    <a:pt x="3383978" y="364744"/>
                  </a:lnTo>
                  <a:lnTo>
                    <a:pt x="3384219" y="364274"/>
                  </a:lnTo>
                  <a:lnTo>
                    <a:pt x="3384918" y="363804"/>
                  </a:lnTo>
                  <a:lnTo>
                    <a:pt x="3384918" y="362877"/>
                  </a:lnTo>
                  <a:close/>
                </a:path>
                <a:path w="4624705" h="392429">
                  <a:moveTo>
                    <a:pt x="3411283" y="373380"/>
                  </a:moveTo>
                  <a:lnTo>
                    <a:pt x="3411055" y="372681"/>
                  </a:lnTo>
                  <a:lnTo>
                    <a:pt x="3410115" y="371271"/>
                  </a:lnTo>
                  <a:lnTo>
                    <a:pt x="3409886" y="371741"/>
                  </a:lnTo>
                  <a:lnTo>
                    <a:pt x="3409188" y="372211"/>
                  </a:lnTo>
                  <a:lnTo>
                    <a:pt x="3409188" y="373138"/>
                  </a:lnTo>
                  <a:lnTo>
                    <a:pt x="3410115" y="374548"/>
                  </a:lnTo>
                  <a:lnTo>
                    <a:pt x="3411283" y="373380"/>
                  </a:lnTo>
                  <a:close/>
                </a:path>
                <a:path w="4624705" h="392429">
                  <a:moveTo>
                    <a:pt x="3565779" y="366369"/>
                  </a:moveTo>
                  <a:lnTo>
                    <a:pt x="3565067" y="365912"/>
                  </a:lnTo>
                  <a:lnTo>
                    <a:pt x="3564369" y="365671"/>
                  </a:lnTo>
                  <a:lnTo>
                    <a:pt x="3563670" y="365213"/>
                  </a:lnTo>
                  <a:lnTo>
                    <a:pt x="3562502" y="366369"/>
                  </a:lnTo>
                  <a:lnTo>
                    <a:pt x="3563201" y="366610"/>
                  </a:lnTo>
                  <a:lnTo>
                    <a:pt x="3563912" y="367080"/>
                  </a:lnTo>
                  <a:lnTo>
                    <a:pt x="3564610" y="367309"/>
                  </a:lnTo>
                  <a:lnTo>
                    <a:pt x="3565067" y="367538"/>
                  </a:lnTo>
                  <a:lnTo>
                    <a:pt x="3565309" y="366839"/>
                  </a:lnTo>
                  <a:lnTo>
                    <a:pt x="3565779" y="366369"/>
                  </a:lnTo>
                  <a:close/>
                </a:path>
                <a:path w="4624705" h="392429">
                  <a:moveTo>
                    <a:pt x="3660991" y="363105"/>
                  </a:moveTo>
                  <a:lnTo>
                    <a:pt x="3660292" y="362877"/>
                  </a:lnTo>
                  <a:lnTo>
                    <a:pt x="3659581" y="362407"/>
                  </a:lnTo>
                  <a:lnTo>
                    <a:pt x="3658882" y="362178"/>
                  </a:lnTo>
                  <a:lnTo>
                    <a:pt x="3658412" y="361937"/>
                  </a:lnTo>
                  <a:lnTo>
                    <a:pt x="3658184" y="362635"/>
                  </a:lnTo>
                  <a:lnTo>
                    <a:pt x="3657714" y="363105"/>
                  </a:lnTo>
                  <a:lnTo>
                    <a:pt x="3658412" y="363575"/>
                  </a:lnTo>
                  <a:lnTo>
                    <a:pt x="3659124" y="363804"/>
                  </a:lnTo>
                  <a:lnTo>
                    <a:pt x="3659822" y="364274"/>
                  </a:lnTo>
                  <a:lnTo>
                    <a:pt x="3660279" y="363804"/>
                  </a:lnTo>
                  <a:lnTo>
                    <a:pt x="3660521" y="363347"/>
                  </a:lnTo>
                  <a:lnTo>
                    <a:pt x="3660991" y="363105"/>
                  </a:lnTo>
                  <a:close/>
                </a:path>
                <a:path w="4624705" h="392429">
                  <a:moveTo>
                    <a:pt x="3696462" y="363575"/>
                  </a:moveTo>
                  <a:lnTo>
                    <a:pt x="3695992" y="362877"/>
                  </a:lnTo>
                  <a:lnTo>
                    <a:pt x="3695750" y="362178"/>
                  </a:lnTo>
                  <a:lnTo>
                    <a:pt x="3695293" y="361480"/>
                  </a:lnTo>
                  <a:lnTo>
                    <a:pt x="3695052" y="361937"/>
                  </a:lnTo>
                  <a:lnTo>
                    <a:pt x="3694353" y="362407"/>
                  </a:lnTo>
                  <a:lnTo>
                    <a:pt x="3694353" y="363347"/>
                  </a:lnTo>
                  <a:lnTo>
                    <a:pt x="3695293" y="364744"/>
                  </a:lnTo>
                  <a:lnTo>
                    <a:pt x="3696462" y="363575"/>
                  </a:lnTo>
                  <a:close/>
                </a:path>
                <a:path w="4624705" h="392429">
                  <a:moveTo>
                    <a:pt x="3870083" y="356336"/>
                  </a:moveTo>
                  <a:lnTo>
                    <a:pt x="3869144" y="354939"/>
                  </a:lnTo>
                  <a:lnTo>
                    <a:pt x="3867975" y="356108"/>
                  </a:lnTo>
                  <a:lnTo>
                    <a:pt x="3868216" y="356806"/>
                  </a:lnTo>
                  <a:lnTo>
                    <a:pt x="3869144" y="358203"/>
                  </a:lnTo>
                  <a:lnTo>
                    <a:pt x="3869372" y="357746"/>
                  </a:lnTo>
                  <a:lnTo>
                    <a:pt x="3870083" y="357276"/>
                  </a:lnTo>
                  <a:lnTo>
                    <a:pt x="3870083" y="356336"/>
                  </a:lnTo>
                  <a:close/>
                </a:path>
                <a:path w="4624705" h="392429">
                  <a:moveTo>
                    <a:pt x="3941953" y="385749"/>
                  </a:moveTo>
                  <a:lnTo>
                    <a:pt x="3941026" y="384340"/>
                  </a:lnTo>
                  <a:lnTo>
                    <a:pt x="3939857" y="385508"/>
                  </a:lnTo>
                  <a:lnTo>
                    <a:pt x="3940784" y="386905"/>
                  </a:lnTo>
                  <a:lnTo>
                    <a:pt x="3941026" y="387616"/>
                  </a:lnTo>
                  <a:lnTo>
                    <a:pt x="3941254" y="387146"/>
                  </a:lnTo>
                  <a:lnTo>
                    <a:pt x="3941953" y="386676"/>
                  </a:lnTo>
                  <a:lnTo>
                    <a:pt x="3941953" y="385749"/>
                  </a:lnTo>
                  <a:close/>
                </a:path>
                <a:path w="4624705" h="392429">
                  <a:moveTo>
                    <a:pt x="3991191" y="2324"/>
                  </a:moveTo>
                  <a:lnTo>
                    <a:pt x="3990263" y="927"/>
                  </a:lnTo>
                  <a:lnTo>
                    <a:pt x="3989095" y="2095"/>
                  </a:lnTo>
                  <a:lnTo>
                    <a:pt x="3989565" y="2794"/>
                  </a:lnTo>
                  <a:lnTo>
                    <a:pt x="3989794" y="3492"/>
                  </a:lnTo>
                  <a:lnTo>
                    <a:pt x="3990263" y="4191"/>
                  </a:lnTo>
                  <a:lnTo>
                    <a:pt x="3990492" y="3733"/>
                  </a:lnTo>
                  <a:lnTo>
                    <a:pt x="3991191" y="3263"/>
                  </a:lnTo>
                  <a:lnTo>
                    <a:pt x="3991191" y="2324"/>
                  </a:lnTo>
                  <a:close/>
                </a:path>
                <a:path w="4624705" h="392429">
                  <a:moveTo>
                    <a:pt x="4173220" y="457"/>
                  </a:moveTo>
                  <a:lnTo>
                    <a:pt x="4170654" y="1168"/>
                  </a:lnTo>
                  <a:lnTo>
                    <a:pt x="4168076" y="927"/>
                  </a:lnTo>
                  <a:lnTo>
                    <a:pt x="4170413" y="3733"/>
                  </a:lnTo>
                  <a:lnTo>
                    <a:pt x="4171111" y="3035"/>
                  </a:lnTo>
                  <a:lnTo>
                    <a:pt x="4171823" y="2095"/>
                  </a:lnTo>
                  <a:lnTo>
                    <a:pt x="4173220" y="457"/>
                  </a:lnTo>
                  <a:close/>
                </a:path>
                <a:path w="4624705" h="392429">
                  <a:moveTo>
                    <a:pt x="4181614" y="37566"/>
                  </a:moveTo>
                  <a:lnTo>
                    <a:pt x="4180916" y="37338"/>
                  </a:lnTo>
                  <a:lnTo>
                    <a:pt x="4180446" y="36868"/>
                  </a:lnTo>
                  <a:lnTo>
                    <a:pt x="4179989" y="37566"/>
                  </a:lnTo>
                  <a:lnTo>
                    <a:pt x="4179747" y="38265"/>
                  </a:lnTo>
                  <a:lnTo>
                    <a:pt x="4179278" y="38963"/>
                  </a:lnTo>
                  <a:lnTo>
                    <a:pt x="4179747" y="39433"/>
                  </a:lnTo>
                  <a:lnTo>
                    <a:pt x="4179989" y="39903"/>
                  </a:lnTo>
                  <a:lnTo>
                    <a:pt x="4180446" y="40132"/>
                  </a:lnTo>
                  <a:lnTo>
                    <a:pt x="4180687" y="39433"/>
                  </a:lnTo>
                  <a:lnTo>
                    <a:pt x="4181144" y="38735"/>
                  </a:lnTo>
                  <a:lnTo>
                    <a:pt x="4181386" y="38036"/>
                  </a:lnTo>
                  <a:lnTo>
                    <a:pt x="4181614" y="37566"/>
                  </a:lnTo>
                  <a:close/>
                </a:path>
                <a:path w="4624705" h="392429">
                  <a:moveTo>
                    <a:pt x="4207751" y="37566"/>
                  </a:moveTo>
                  <a:lnTo>
                    <a:pt x="4207052" y="37338"/>
                  </a:lnTo>
                  <a:lnTo>
                    <a:pt x="4206583" y="36868"/>
                  </a:lnTo>
                  <a:lnTo>
                    <a:pt x="4206125" y="37566"/>
                  </a:lnTo>
                  <a:lnTo>
                    <a:pt x="4205884" y="38265"/>
                  </a:lnTo>
                  <a:lnTo>
                    <a:pt x="4205414" y="38963"/>
                  </a:lnTo>
                  <a:lnTo>
                    <a:pt x="4206583" y="40132"/>
                  </a:lnTo>
                  <a:lnTo>
                    <a:pt x="4206824" y="39433"/>
                  </a:lnTo>
                  <a:lnTo>
                    <a:pt x="4207281" y="38735"/>
                  </a:lnTo>
                  <a:lnTo>
                    <a:pt x="4207522" y="38036"/>
                  </a:lnTo>
                  <a:lnTo>
                    <a:pt x="4207751" y="37566"/>
                  </a:lnTo>
                  <a:close/>
                </a:path>
                <a:path w="4624705" h="392429">
                  <a:moveTo>
                    <a:pt x="4242054" y="457"/>
                  </a:moveTo>
                  <a:lnTo>
                    <a:pt x="4239488" y="1168"/>
                  </a:lnTo>
                  <a:lnTo>
                    <a:pt x="4236923" y="927"/>
                  </a:lnTo>
                  <a:lnTo>
                    <a:pt x="4239260" y="3733"/>
                  </a:lnTo>
                  <a:lnTo>
                    <a:pt x="4239958" y="3035"/>
                  </a:lnTo>
                  <a:lnTo>
                    <a:pt x="4240657" y="2095"/>
                  </a:lnTo>
                  <a:lnTo>
                    <a:pt x="4242054" y="457"/>
                  </a:lnTo>
                  <a:close/>
                </a:path>
                <a:path w="4624705" h="392429">
                  <a:moveTo>
                    <a:pt x="4256989" y="383171"/>
                  </a:moveTo>
                  <a:lnTo>
                    <a:pt x="4256062" y="381774"/>
                  </a:lnTo>
                  <a:lnTo>
                    <a:pt x="4255821" y="381076"/>
                  </a:lnTo>
                  <a:lnTo>
                    <a:pt x="4255592" y="381546"/>
                  </a:lnTo>
                  <a:lnTo>
                    <a:pt x="4254893" y="382016"/>
                  </a:lnTo>
                  <a:lnTo>
                    <a:pt x="4254893" y="382943"/>
                  </a:lnTo>
                  <a:lnTo>
                    <a:pt x="4255821" y="384340"/>
                  </a:lnTo>
                  <a:lnTo>
                    <a:pt x="4256989" y="383171"/>
                  </a:lnTo>
                  <a:close/>
                </a:path>
                <a:path w="4624705" h="392429">
                  <a:moveTo>
                    <a:pt x="4399343" y="457"/>
                  </a:moveTo>
                  <a:lnTo>
                    <a:pt x="4396778" y="1168"/>
                  </a:lnTo>
                  <a:lnTo>
                    <a:pt x="4394212" y="927"/>
                  </a:lnTo>
                  <a:lnTo>
                    <a:pt x="4396549" y="3733"/>
                  </a:lnTo>
                  <a:lnTo>
                    <a:pt x="4397248" y="3035"/>
                  </a:lnTo>
                  <a:lnTo>
                    <a:pt x="4397946" y="2095"/>
                  </a:lnTo>
                  <a:lnTo>
                    <a:pt x="4399343" y="457"/>
                  </a:lnTo>
                  <a:close/>
                </a:path>
                <a:path w="4624705" h="392429">
                  <a:moveTo>
                    <a:pt x="4519523" y="59969"/>
                  </a:moveTo>
                  <a:lnTo>
                    <a:pt x="4519295" y="59042"/>
                  </a:lnTo>
                  <a:lnTo>
                    <a:pt x="4519053" y="57404"/>
                  </a:lnTo>
                  <a:lnTo>
                    <a:pt x="4518355" y="57404"/>
                  </a:lnTo>
                  <a:lnTo>
                    <a:pt x="4516488" y="56934"/>
                  </a:lnTo>
                  <a:lnTo>
                    <a:pt x="4516259" y="58331"/>
                  </a:lnTo>
                  <a:lnTo>
                    <a:pt x="4516259" y="59969"/>
                  </a:lnTo>
                  <a:lnTo>
                    <a:pt x="4519523" y="59969"/>
                  </a:lnTo>
                  <a:close/>
                </a:path>
                <a:path w="4624705" h="392429">
                  <a:moveTo>
                    <a:pt x="4624540" y="58331"/>
                  </a:moveTo>
                  <a:lnTo>
                    <a:pt x="4623371" y="57175"/>
                  </a:lnTo>
                  <a:lnTo>
                    <a:pt x="4622673" y="57404"/>
                  </a:lnTo>
                  <a:lnTo>
                    <a:pt x="4621276" y="58331"/>
                  </a:lnTo>
                  <a:lnTo>
                    <a:pt x="4621733" y="58572"/>
                  </a:lnTo>
                  <a:lnTo>
                    <a:pt x="4622203" y="59270"/>
                  </a:lnTo>
                  <a:lnTo>
                    <a:pt x="4623143" y="59270"/>
                  </a:lnTo>
                  <a:lnTo>
                    <a:pt x="4624540" y="58331"/>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55" name="object 155"/>
            <p:cNvSpPr/>
            <p:nvPr/>
          </p:nvSpPr>
          <p:spPr>
            <a:xfrm>
              <a:off x="1204036" y="4324743"/>
              <a:ext cx="4319905" cy="427355"/>
            </a:xfrm>
            <a:custGeom>
              <a:avLst/>
              <a:gdLst/>
              <a:ahLst/>
              <a:cxnLst/>
              <a:rect l="l" t="t" r="r" b="b"/>
              <a:pathLst>
                <a:path w="4319905" h="427354">
                  <a:moveTo>
                    <a:pt x="5829" y="419125"/>
                  </a:moveTo>
                  <a:lnTo>
                    <a:pt x="5130" y="418426"/>
                  </a:lnTo>
                  <a:lnTo>
                    <a:pt x="4203" y="417728"/>
                  </a:lnTo>
                  <a:lnTo>
                    <a:pt x="2844" y="416572"/>
                  </a:lnTo>
                  <a:lnTo>
                    <a:pt x="2565" y="415620"/>
                  </a:lnTo>
                  <a:lnTo>
                    <a:pt x="2794" y="413054"/>
                  </a:lnTo>
                  <a:lnTo>
                    <a:pt x="0" y="415163"/>
                  </a:lnTo>
                  <a:lnTo>
                    <a:pt x="698" y="415861"/>
                  </a:lnTo>
                  <a:lnTo>
                    <a:pt x="1625" y="416560"/>
                  </a:lnTo>
                  <a:lnTo>
                    <a:pt x="2971" y="417728"/>
                  </a:lnTo>
                  <a:lnTo>
                    <a:pt x="3263" y="418655"/>
                  </a:lnTo>
                  <a:lnTo>
                    <a:pt x="3035" y="421220"/>
                  </a:lnTo>
                  <a:lnTo>
                    <a:pt x="5829" y="419125"/>
                  </a:lnTo>
                  <a:close/>
                </a:path>
                <a:path w="4319905" h="427354">
                  <a:moveTo>
                    <a:pt x="113880" y="5372"/>
                  </a:moveTo>
                  <a:lnTo>
                    <a:pt x="112712" y="4203"/>
                  </a:lnTo>
                  <a:lnTo>
                    <a:pt x="112483" y="4902"/>
                  </a:lnTo>
                  <a:lnTo>
                    <a:pt x="112014" y="5600"/>
                  </a:lnTo>
                  <a:lnTo>
                    <a:pt x="111772" y="6311"/>
                  </a:lnTo>
                  <a:lnTo>
                    <a:pt x="111544" y="6769"/>
                  </a:lnTo>
                  <a:lnTo>
                    <a:pt x="112242" y="7010"/>
                  </a:lnTo>
                  <a:lnTo>
                    <a:pt x="112712" y="7467"/>
                  </a:lnTo>
                  <a:lnTo>
                    <a:pt x="113182" y="6769"/>
                  </a:lnTo>
                  <a:lnTo>
                    <a:pt x="113411" y="6070"/>
                  </a:lnTo>
                  <a:lnTo>
                    <a:pt x="113880" y="5372"/>
                  </a:lnTo>
                  <a:close/>
                </a:path>
                <a:path w="4319905" h="427354">
                  <a:moveTo>
                    <a:pt x="225196" y="399516"/>
                  </a:moveTo>
                  <a:lnTo>
                    <a:pt x="224955" y="398818"/>
                  </a:lnTo>
                  <a:lnTo>
                    <a:pt x="224028" y="397421"/>
                  </a:lnTo>
                  <a:lnTo>
                    <a:pt x="223786" y="397891"/>
                  </a:lnTo>
                  <a:lnTo>
                    <a:pt x="223088" y="398360"/>
                  </a:lnTo>
                  <a:lnTo>
                    <a:pt x="223088" y="399288"/>
                  </a:lnTo>
                  <a:lnTo>
                    <a:pt x="224028" y="400685"/>
                  </a:lnTo>
                  <a:lnTo>
                    <a:pt x="225196" y="399516"/>
                  </a:lnTo>
                  <a:close/>
                </a:path>
                <a:path w="4319905" h="427354">
                  <a:moveTo>
                    <a:pt x="274434" y="396252"/>
                  </a:moveTo>
                  <a:lnTo>
                    <a:pt x="273964" y="395554"/>
                  </a:lnTo>
                  <a:lnTo>
                    <a:pt x="273735" y="394855"/>
                  </a:lnTo>
                  <a:lnTo>
                    <a:pt x="273265" y="394157"/>
                  </a:lnTo>
                  <a:lnTo>
                    <a:pt x="273037" y="394627"/>
                  </a:lnTo>
                  <a:lnTo>
                    <a:pt x="272326" y="395084"/>
                  </a:lnTo>
                  <a:lnTo>
                    <a:pt x="272326" y="396024"/>
                  </a:lnTo>
                  <a:lnTo>
                    <a:pt x="273265" y="397421"/>
                  </a:lnTo>
                  <a:lnTo>
                    <a:pt x="274434" y="396252"/>
                  </a:lnTo>
                  <a:close/>
                </a:path>
                <a:path w="4319905" h="427354">
                  <a:moveTo>
                    <a:pt x="298234" y="8407"/>
                  </a:moveTo>
                  <a:lnTo>
                    <a:pt x="297535" y="5842"/>
                  </a:lnTo>
                  <a:lnTo>
                    <a:pt x="297764" y="3276"/>
                  </a:lnTo>
                  <a:lnTo>
                    <a:pt x="294970" y="5600"/>
                  </a:lnTo>
                  <a:lnTo>
                    <a:pt x="295668" y="6311"/>
                  </a:lnTo>
                  <a:lnTo>
                    <a:pt x="296595" y="7010"/>
                  </a:lnTo>
                  <a:lnTo>
                    <a:pt x="298234" y="8407"/>
                  </a:lnTo>
                  <a:close/>
                </a:path>
                <a:path w="4319905" h="427354">
                  <a:moveTo>
                    <a:pt x="316903" y="412584"/>
                  </a:moveTo>
                  <a:lnTo>
                    <a:pt x="316204" y="411187"/>
                  </a:lnTo>
                  <a:lnTo>
                    <a:pt x="315734" y="410489"/>
                  </a:lnTo>
                  <a:lnTo>
                    <a:pt x="315506" y="410959"/>
                  </a:lnTo>
                  <a:lnTo>
                    <a:pt x="314807" y="411429"/>
                  </a:lnTo>
                  <a:lnTo>
                    <a:pt x="314807" y="412356"/>
                  </a:lnTo>
                  <a:lnTo>
                    <a:pt x="315734" y="413753"/>
                  </a:lnTo>
                  <a:lnTo>
                    <a:pt x="316903" y="412584"/>
                  </a:lnTo>
                  <a:close/>
                </a:path>
                <a:path w="4319905" h="427354">
                  <a:moveTo>
                    <a:pt x="365912" y="64643"/>
                  </a:moveTo>
                  <a:lnTo>
                    <a:pt x="364972" y="63246"/>
                  </a:lnTo>
                  <a:lnTo>
                    <a:pt x="364744" y="63474"/>
                  </a:lnTo>
                  <a:lnTo>
                    <a:pt x="363804" y="63944"/>
                  </a:lnTo>
                  <a:lnTo>
                    <a:pt x="364045" y="64414"/>
                  </a:lnTo>
                  <a:lnTo>
                    <a:pt x="364045" y="65112"/>
                  </a:lnTo>
                  <a:lnTo>
                    <a:pt x="364972" y="66509"/>
                  </a:lnTo>
                  <a:lnTo>
                    <a:pt x="365213" y="66052"/>
                  </a:lnTo>
                  <a:lnTo>
                    <a:pt x="365912" y="65582"/>
                  </a:lnTo>
                  <a:lnTo>
                    <a:pt x="365912" y="64643"/>
                  </a:lnTo>
                  <a:close/>
                </a:path>
                <a:path w="4319905" h="427354">
                  <a:moveTo>
                    <a:pt x="375716" y="408622"/>
                  </a:moveTo>
                  <a:lnTo>
                    <a:pt x="374777" y="407225"/>
                  </a:lnTo>
                  <a:lnTo>
                    <a:pt x="374548" y="407695"/>
                  </a:lnTo>
                  <a:lnTo>
                    <a:pt x="373849" y="408152"/>
                  </a:lnTo>
                  <a:lnTo>
                    <a:pt x="373849" y="409092"/>
                  </a:lnTo>
                  <a:lnTo>
                    <a:pt x="374777" y="410489"/>
                  </a:lnTo>
                  <a:lnTo>
                    <a:pt x="375005" y="410019"/>
                  </a:lnTo>
                  <a:lnTo>
                    <a:pt x="375716" y="409562"/>
                  </a:lnTo>
                  <a:lnTo>
                    <a:pt x="375716" y="408622"/>
                  </a:lnTo>
                  <a:close/>
                </a:path>
                <a:path w="4319905" h="427354">
                  <a:moveTo>
                    <a:pt x="385978" y="65112"/>
                  </a:moveTo>
                  <a:lnTo>
                    <a:pt x="385279" y="64414"/>
                  </a:lnTo>
                  <a:lnTo>
                    <a:pt x="384340" y="63715"/>
                  </a:lnTo>
                  <a:lnTo>
                    <a:pt x="382714" y="62318"/>
                  </a:lnTo>
                  <a:lnTo>
                    <a:pt x="383413" y="64884"/>
                  </a:lnTo>
                  <a:lnTo>
                    <a:pt x="383184" y="67449"/>
                  </a:lnTo>
                  <a:lnTo>
                    <a:pt x="385978" y="65112"/>
                  </a:lnTo>
                  <a:close/>
                </a:path>
                <a:path w="4319905" h="427354">
                  <a:moveTo>
                    <a:pt x="412584" y="2578"/>
                  </a:moveTo>
                  <a:lnTo>
                    <a:pt x="411886" y="2108"/>
                  </a:lnTo>
                  <a:lnTo>
                    <a:pt x="411187" y="1866"/>
                  </a:lnTo>
                  <a:lnTo>
                    <a:pt x="410476" y="1409"/>
                  </a:lnTo>
                  <a:lnTo>
                    <a:pt x="410019" y="1866"/>
                  </a:lnTo>
                  <a:lnTo>
                    <a:pt x="409549" y="2108"/>
                  </a:lnTo>
                  <a:lnTo>
                    <a:pt x="409321" y="2578"/>
                  </a:lnTo>
                  <a:lnTo>
                    <a:pt x="410019" y="2806"/>
                  </a:lnTo>
                  <a:lnTo>
                    <a:pt x="410718" y="3276"/>
                  </a:lnTo>
                  <a:lnTo>
                    <a:pt x="411416" y="3505"/>
                  </a:lnTo>
                  <a:lnTo>
                    <a:pt x="411886" y="3733"/>
                  </a:lnTo>
                  <a:lnTo>
                    <a:pt x="412115" y="3035"/>
                  </a:lnTo>
                  <a:lnTo>
                    <a:pt x="412584" y="2578"/>
                  </a:lnTo>
                  <a:close/>
                </a:path>
                <a:path w="4319905" h="427354">
                  <a:moveTo>
                    <a:pt x="444550" y="64643"/>
                  </a:moveTo>
                  <a:lnTo>
                    <a:pt x="443623" y="63246"/>
                  </a:lnTo>
                  <a:lnTo>
                    <a:pt x="443382" y="63474"/>
                  </a:lnTo>
                  <a:lnTo>
                    <a:pt x="442683" y="63944"/>
                  </a:lnTo>
                  <a:lnTo>
                    <a:pt x="442683" y="65112"/>
                  </a:lnTo>
                  <a:lnTo>
                    <a:pt x="443623" y="66509"/>
                  </a:lnTo>
                  <a:lnTo>
                    <a:pt x="443852" y="66052"/>
                  </a:lnTo>
                  <a:lnTo>
                    <a:pt x="444550" y="65582"/>
                  </a:lnTo>
                  <a:lnTo>
                    <a:pt x="444550" y="64643"/>
                  </a:lnTo>
                  <a:close/>
                </a:path>
                <a:path w="4319905" h="427354">
                  <a:moveTo>
                    <a:pt x="494487" y="395782"/>
                  </a:moveTo>
                  <a:lnTo>
                    <a:pt x="493331" y="394627"/>
                  </a:lnTo>
                  <a:lnTo>
                    <a:pt x="491921" y="395554"/>
                  </a:lnTo>
                  <a:lnTo>
                    <a:pt x="491223" y="395782"/>
                  </a:lnTo>
                  <a:lnTo>
                    <a:pt x="491693" y="396024"/>
                  </a:lnTo>
                  <a:lnTo>
                    <a:pt x="492163" y="396722"/>
                  </a:lnTo>
                  <a:lnTo>
                    <a:pt x="493090" y="396722"/>
                  </a:lnTo>
                  <a:lnTo>
                    <a:pt x="494487" y="395782"/>
                  </a:lnTo>
                  <a:close/>
                </a:path>
                <a:path w="4319905" h="427354">
                  <a:moveTo>
                    <a:pt x="497293" y="419125"/>
                  </a:moveTo>
                  <a:lnTo>
                    <a:pt x="496595" y="418426"/>
                  </a:lnTo>
                  <a:lnTo>
                    <a:pt x="495655" y="417728"/>
                  </a:lnTo>
                  <a:lnTo>
                    <a:pt x="494030" y="416318"/>
                  </a:lnTo>
                  <a:lnTo>
                    <a:pt x="494728" y="418655"/>
                  </a:lnTo>
                  <a:lnTo>
                    <a:pt x="494487" y="421220"/>
                  </a:lnTo>
                  <a:lnTo>
                    <a:pt x="497293" y="419125"/>
                  </a:lnTo>
                  <a:close/>
                </a:path>
                <a:path w="4319905" h="427354">
                  <a:moveTo>
                    <a:pt x="539534" y="425196"/>
                  </a:moveTo>
                  <a:lnTo>
                    <a:pt x="538594" y="423786"/>
                  </a:lnTo>
                  <a:lnTo>
                    <a:pt x="538365" y="424027"/>
                  </a:lnTo>
                  <a:lnTo>
                    <a:pt x="537667" y="424497"/>
                  </a:lnTo>
                  <a:lnTo>
                    <a:pt x="537667" y="425653"/>
                  </a:lnTo>
                  <a:lnTo>
                    <a:pt x="538594" y="427062"/>
                  </a:lnTo>
                  <a:lnTo>
                    <a:pt x="538835" y="426593"/>
                  </a:lnTo>
                  <a:lnTo>
                    <a:pt x="539534" y="426123"/>
                  </a:lnTo>
                  <a:lnTo>
                    <a:pt x="539534" y="425196"/>
                  </a:lnTo>
                  <a:close/>
                </a:path>
                <a:path w="4319905" h="427354">
                  <a:moveTo>
                    <a:pt x="550964" y="417029"/>
                  </a:moveTo>
                  <a:lnTo>
                    <a:pt x="548868" y="414223"/>
                  </a:lnTo>
                  <a:lnTo>
                    <a:pt x="548170" y="414921"/>
                  </a:lnTo>
                  <a:lnTo>
                    <a:pt x="547458" y="415861"/>
                  </a:lnTo>
                  <a:lnTo>
                    <a:pt x="546303" y="417207"/>
                  </a:lnTo>
                  <a:lnTo>
                    <a:pt x="545363" y="417487"/>
                  </a:lnTo>
                  <a:lnTo>
                    <a:pt x="542798" y="417258"/>
                  </a:lnTo>
                  <a:lnTo>
                    <a:pt x="544893" y="420052"/>
                  </a:lnTo>
                  <a:lnTo>
                    <a:pt x="545604" y="419354"/>
                  </a:lnTo>
                  <a:lnTo>
                    <a:pt x="546303" y="418426"/>
                  </a:lnTo>
                  <a:lnTo>
                    <a:pt x="547408" y="417118"/>
                  </a:lnTo>
                  <a:lnTo>
                    <a:pt x="548627" y="416788"/>
                  </a:lnTo>
                  <a:lnTo>
                    <a:pt x="550964" y="417029"/>
                  </a:lnTo>
                  <a:close/>
                </a:path>
                <a:path w="4319905" h="427354">
                  <a:moveTo>
                    <a:pt x="579196" y="2108"/>
                  </a:moveTo>
                  <a:lnTo>
                    <a:pt x="578739" y="1638"/>
                  </a:lnTo>
                  <a:lnTo>
                    <a:pt x="578497" y="1168"/>
                  </a:lnTo>
                  <a:lnTo>
                    <a:pt x="578040" y="939"/>
                  </a:lnTo>
                  <a:lnTo>
                    <a:pt x="577799" y="1638"/>
                  </a:lnTo>
                  <a:lnTo>
                    <a:pt x="577329" y="2336"/>
                  </a:lnTo>
                  <a:lnTo>
                    <a:pt x="577100" y="3035"/>
                  </a:lnTo>
                  <a:lnTo>
                    <a:pt x="576872" y="3505"/>
                  </a:lnTo>
                  <a:lnTo>
                    <a:pt x="577570" y="3733"/>
                  </a:lnTo>
                  <a:lnTo>
                    <a:pt x="578040" y="4203"/>
                  </a:lnTo>
                  <a:lnTo>
                    <a:pt x="578497" y="3505"/>
                  </a:lnTo>
                  <a:lnTo>
                    <a:pt x="578739" y="2806"/>
                  </a:lnTo>
                  <a:lnTo>
                    <a:pt x="579196" y="2108"/>
                  </a:lnTo>
                  <a:close/>
                </a:path>
                <a:path w="4319905" h="427354">
                  <a:moveTo>
                    <a:pt x="733221" y="3035"/>
                  </a:moveTo>
                  <a:lnTo>
                    <a:pt x="732751" y="2336"/>
                  </a:lnTo>
                  <a:lnTo>
                    <a:pt x="732523" y="1638"/>
                  </a:lnTo>
                  <a:lnTo>
                    <a:pt x="732053" y="939"/>
                  </a:lnTo>
                  <a:lnTo>
                    <a:pt x="731824" y="1409"/>
                  </a:lnTo>
                  <a:lnTo>
                    <a:pt x="731126" y="1866"/>
                  </a:lnTo>
                  <a:lnTo>
                    <a:pt x="731126" y="2806"/>
                  </a:lnTo>
                  <a:lnTo>
                    <a:pt x="732053" y="4203"/>
                  </a:lnTo>
                  <a:lnTo>
                    <a:pt x="733221" y="3035"/>
                  </a:lnTo>
                  <a:close/>
                </a:path>
                <a:path w="4319905" h="427354">
                  <a:moveTo>
                    <a:pt x="972883" y="2578"/>
                  </a:moveTo>
                  <a:lnTo>
                    <a:pt x="971715" y="1409"/>
                  </a:lnTo>
                  <a:lnTo>
                    <a:pt x="971016" y="1638"/>
                  </a:lnTo>
                  <a:lnTo>
                    <a:pt x="969619" y="2578"/>
                  </a:lnTo>
                  <a:lnTo>
                    <a:pt x="970089" y="2806"/>
                  </a:lnTo>
                  <a:lnTo>
                    <a:pt x="970546" y="3505"/>
                  </a:lnTo>
                  <a:lnTo>
                    <a:pt x="971486" y="3505"/>
                  </a:lnTo>
                  <a:lnTo>
                    <a:pt x="972883" y="2578"/>
                  </a:lnTo>
                  <a:close/>
                </a:path>
                <a:path w="4319905" h="427354">
                  <a:moveTo>
                    <a:pt x="1107770" y="5143"/>
                  </a:moveTo>
                  <a:lnTo>
                    <a:pt x="1107071" y="2578"/>
                  </a:lnTo>
                  <a:lnTo>
                    <a:pt x="1107300" y="0"/>
                  </a:lnTo>
                  <a:lnTo>
                    <a:pt x="1104506" y="2336"/>
                  </a:lnTo>
                  <a:lnTo>
                    <a:pt x="1105204" y="3035"/>
                  </a:lnTo>
                  <a:lnTo>
                    <a:pt x="1106131" y="3733"/>
                  </a:lnTo>
                  <a:lnTo>
                    <a:pt x="1107770" y="5143"/>
                  </a:lnTo>
                  <a:close/>
                </a:path>
                <a:path w="4319905" h="427354">
                  <a:moveTo>
                    <a:pt x="1385938" y="425424"/>
                  </a:moveTo>
                  <a:lnTo>
                    <a:pt x="1385697" y="424954"/>
                  </a:lnTo>
                  <a:lnTo>
                    <a:pt x="1385239" y="424256"/>
                  </a:lnTo>
                  <a:lnTo>
                    <a:pt x="1384769" y="424497"/>
                  </a:lnTo>
                  <a:lnTo>
                    <a:pt x="1384071" y="424497"/>
                  </a:lnTo>
                  <a:lnTo>
                    <a:pt x="1382674" y="425424"/>
                  </a:lnTo>
                  <a:lnTo>
                    <a:pt x="1383131" y="425653"/>
                  </a:lnTo>
                  <a:lnTo>
                    <a:pt x="1383601" y="426364"/>
                  </a:lnTo>
                  <a:lnTo>
                    <a:pt x="1384541" y="426364"/>
                  </a:lnTo>
                  <a:lnTo>
                    <a:pt x="1385938" y="425424"/>
                  </a:lnTo>
                  <a:close/>
                </a:path>
                <a:path w="4319905" h="427354">
                  <a:moveTo>
                    <a:pt x="1399933" y="407225"/>
                  </a:moveTo>
                  <a:lnTo>
                    <a:pt x="1397609" y="404418"/>
                  </a:lnTo>
                  <a:lnTo>
                    <a:pt x="1396898" y="405117"/>
                  </a:lnTo>
                  <a:lnTo>
                    <a:pt x="1396199" y="406057"/>
                  </a:lnTo>
                  <a:lnTo>
                    <a:pt x="1395018" y="407454"/>
                  </a:lnTo>
                  <a:lnTo>
                    <a:pt x="1394104" y="407695"/>
                  </a:lnTo>
                  <a:lnTo>
                    <a:pt x="1391539" y="407454"/>
                  </a:lnTo>
                  <a:lnTo>
                    <a:pt x="1393875" y="410260"/>
                  </a:lnTo>
                  <a:lnTo>
                    <a:pt x="1394574" y="409562"/>
                  </a:lnTo>
                  <a:lnTo>
                    <a:pt x="1395272" y="408622"/>
                  </a:lnTo>
                  <a:lnTo>
                    <a:pt x="1396441" y="407238"/>
                  </a:lnTo>
                  <a:lnTo>
                    <a:pt x="1397368" y="406984"/>
                  </a:lnTo>
                  <a:lnTo>
                    <a:pt x="1399933" y="407225"/>
                  </a:lnTo>
                  <a:close/>
                </a:path>
                <a:path w="4319905" h="427354">
                  <a:moveTo>
                    <a:pt x="1414640" y="48082"/>
                  </a:moveTo>
                  <a:lnTo>
                    <a:pt x="1413700" y="46672"/>
                  </a:lnTo>
                  <a:lnTo>
                    <a:pt x="1413471" y="47142"/>
                  </a:lnTo>
                  <a:lnTo>
                    <a:pt x="1412773" y="47612"/>
                  </a:lnTo>
                  <a:lnTo>
                    <a:pt x="1412773" y="48539"/>
                  </a:lnTo>
                  <a:lnTo>
                    <a:pt x="1413700" y="49949"/>
                  </a:lnTo>
                  <a:lnTo>
                    <a:pt x="1413941" y="49479"/>
                  </a:lnTo>
                  <a:lnTo>
                    <a:pt x="1414640" y="49009"/>
                  </a:lnTo>
                  <a:lnTo>
                    <a:pt x="1414640" y="48082"/>
                  </a:lnTo>
                  <a:close/>
                </a:path>
                <a:path w="4319905" h="427354">
                  <a:moveTo>
                    <a:pt x="1526425" y="418426"/>
                  </a:moveTo>
                  <a:lnTo>
                    <a:pt x="1525955" y="417957"/>
                  </a:lnTo>
                  <a:lnTo>
                    <a:pt x="1525714" y="417487"/>
                  </a:lnTo>
                  <a:lnTo>
                    <a:pt x="1525257" y="417258"/>
                  </a:lnTo>
                  <a:lnTo>
                    <a:pt x="1525016" y="417957"/>
                  </a:lnTo>
                  <a:lnTo>
                    <a:pt x="1524558" y="418655"/>
                  </a:lnTo>
                  <a:lnTo>
                    <a:pt x="1524317" y="419354"/>
                  </a:lnTo>
                  <a:lnTo>
                    <a:pt x="1524088" y="419823"/>
                  </a:lnTo>
                  <a:lnTo>
                    <a:pt x="1524787" y="420052"/>
                  </a:lnTo>
                  <a:lnTo>
                    <a:pt x="1525257" y="420522"/>
                  </a:lnTo>
                  <a:lnTo>
                    <a:pt x="1525714" y="419823"/>
                  </a:lnTo>
                  <a:lnTo>
                    <a:pt x="1525955" y="419125"/>
                  </a:lnTo>
                  <a:lnTo>
                    <a:pt x="1526425" y="418426"/>
                  </a:lnTo>
                  <a:close/>
                </a:path>
                <a:path w="4319905" h="427354">
                  <a:moveTo>
                    <a:pt x="1553019" y="412127"/>
                  </a:moveTo>
                  <a:lnTo>
                    <a:pt x="1551863" y="410959"/>
                  </a:lnTo>
                  <a:lnTo>
                    <a:pt x="1550454" y="411886"/>
                  </a:lnTo>
                  <a:lnTo>
                    <a:pt x="1549755" y="412127"/>
                  </a:lnTo>
                  <a:lnTo>
                    <a:pt x="1550225" y="412356"/>
                  </a:lnTo>
                  <a:lnTo>
                    <a:pt x="1550695" y="413054"/>
                  </a:lnTo>
                  <a:lnTo>
                    <a:pt x="1551622" y="413054"/>
                  </a:lnTo>
                  <a:lnTo>
                    <a:pt x="1553019" y="412127"/>
                  </a:lnTo>
                  <a:close/>
                </a:path>
                <a:path w="4319905" h="427354">
                  <a:moveTo>
                    <a:pt x="1558861" y="402094"/>
                  </a:moveTo>
                  <a:lnTo>
                    <a:pt x="1557921" y="400685"/>
                  </a:lnTo>
                  <a:lnTo>
                    <a:pt x="1557693" y="401154"/>
                  </a:lnTo>
                  <a:lnTo>
                    <a:pt x="1556994" y="401624"/>
                  </a:lnTo>
                  <a:lnTo>
                    <a:pt x="1556994" y="402551"/>
                  </a:lnTo>
                  <a:lnTo>
                    <a:pt x="1557921" y="403961"/>
                  </a:lnTo>
                  <a:lnTo>
                    <a:pt x="1558163" y="403491"/>
                  </a:lnTo>
                  <a:lnTo>
                    <a:pt x="1558861" y="403021"/>
                  </a:lnTo>
                  <a:lnTo>
                    <a:pt x="1558861" y="402094"/>
                  </a:lnTo>
                  <a:close/>
                </a:path>
                <a:path w="4319905" h="427354">
                  <a:moveTo>
                    <a:pt x="1572158" y="2336"/>
                  </a:moveTo>
                  <a:lnTo>
                    <a:pt x="1571231" y="939"/>
                  </a:lnTo>
                  <a:lnTo>
                    <a:pt x="1570062" y="2108"/>
                  </a:lnTo>
                  <a:lnTo>
                    <a:pt x="1570291" y="2806"/>
                  </a:lnTo>
                  <a:lnTo>
                    <a:pt x="1571231" y="4203"/>
                  </a:lnTo>
                  <a:lnTo>
                    <a:pt x="1571459" y="3733"/>
                  </a:lnTo>
                  <a:lnTo>
                    <a:pt x="1572158" y="3276"/>
                  </a:lnTo>
                  <a:lnTo>
                    <a:pt x="1572158" y="2336"/>
                  </a:lnTo>
                  <a:close/>
                </a:path>
                <a:path w="4319905" h="427354">
                  <a:moveTo>
                    <a:pt x="1602257" y="2578"/>
                  </a:moveTo>
                  <a:lnTo>
                    <a:pt x="1601800" y="2336"/>
                  </a:lnTo>
                  <a:lnTo>
                    <a:pt x="1601330" y="1638"/>
                  </a:lnTo>
                  <a:lnTo>
                    <a:pt x="1600390" y="1638"/>
                  </a:lnTo>
                  <a:lnTo>
                    <a:pt x="1598993" y="2578"/>
                  </a:lnTo>
                  <a:lnTo>
                    <a:pt x="1600161" y="3733"/>
                  </a:lnTo>
                  <a:lnTo>
                    <a:pt x="1600860" y="3276"/>
                  </a:lnTo>
                  <a:lnTo>
                    <a:pt x="1601558" y="3035"/>
                  </a:lnTo>
                  <a:lnTo>
                    <a:pt x="1602257" y="2578"/>
                  </a:lnTo>
                  <a:close/>
                </a:path>
                <a:path w="4319905" h="427354">
                  <a:moveTo>
                    <a:pt x="1612061" y="2578"/>
                  </a:moveTo>
                  <a:lnTo>
                    <a:pt x="1611363" y="2108"/>
                  </a:lnTo>
                  <a:lnTo>
                    <a:pt x="1610664" y="1866"/>
                  </a:lnTo>
                  <a:lnTo>
                    <a:pt x="1609966" y="1409"/>
                  </a:lnTo>
                  <a:lnTo>
                    <a:pt x="1608797" y="2578"/>
                  </a:lnTo>
                  <a:lnTo>
                    <a:pt x="1609496" y="2806"/>
                  </a:lnTo>
                  <a:lnTo>
                    <a:pt x="1610194" y="3276"/>
                  </a:lnTo>
                  <a:lnTo>
                    <a:pt x="1610893" y="3505"/>
                  </a:lnTo>
                  <a:lnTo>
                    <a:pt x="1611363" y="3733"/>
                  </a:lnTo>
                  <a:lnTo>
                    <a:pt x="1611591" y="3035"/>
                  </a:lnTo>
                  <a:lnTo>
                    <a:pt x="1612061" y="2578"/>
                  </a:lnTo>
                  <a:close/>
                </a:path>
                <a:path w="4319905" h="427354">
                  <a:moveTo>
                    <a:pt x="1674368" y="405587"/>
                  </a:moveTo>
                  <a:lnTo>
                    <a:pt x="1673669" y="405358"/>
                  </a:lnTo>
                  <a:lnTo>
                    <a:pt x="1672971" y="404888"/>
                  </a:lnTo>
                  <a:lnTo>
                    <a:pt x="1672272" y="404660"/>
                  </a:lnTo>
                  <a:lnTo>
                    <a:pt x="1671802" y="404418"/>
                  </a:lnTo>
                  <a:lnTo>
                    <a:pt x="1671574" y="405117"/>
                  </a:lnTo>
                  <a:lnTo>
                    <a:pt x="1671104" y="405587"/>
                  </a:lnTo>
                  <a:lnTo>
                    <a:pt x="1671802" y="406057"/>
                  </a:lnTo>
                  <a:lnTo>
                    <a:pt x="1672501" y="406285"/>
                  </a:lnTo>
                  <a:lnTo>
                    <a:pt x="1673199" y="406755"/>
                  </a:lnTo>
                  <a:lnTo>
                    <a:pt x="1674368" y="405587"/>
                  </a:lnTo>
                  <a:close/>
                </a:path>
                <a:path w="4319905" h="427354">
                  <a:moveTo>
                    <a:pt x="1683702" y="411657"/>
                  </a:moveTo>
                  <a:lnTo>
                    <a:pt x="1683245" y="411429"/>
                  </a:lnTo>
                  <a:lnTo>
                    <a:pt x="1683004" y="410959"/>
                  </a:lnTo>
                  <a:lnTo>
                    <a:pt x="1682534" y="410489"/>
                  </a:lnTo>
                  <a:lnTo>
                    <a:pt x="1682305" y="411187"/>
                  </a:lnTo>
                  <a:lnTo>
                    <a:pt x="1681835" y="411886"/>
                  </a:lnTo>
                  <a:lnTo>
                    <a:pt x="1681607" y="412584"/>
                  </a:lnTo>
                  <a:lnTo>
                    <a:pt x="1681378" y="413054"/>
                  </a:lnTo>
                  <a:lnTo>
                    <a:pt x="1682076" y="413296"/>
                  </a:lnTo>
                  <a:lnTo>
                    <a:pt x="1682534" y="413753"/>
                  </a:lnTo>
                  <a:lnTo>
                    <a:pt x="1683004" y="413054"/>
                  </a:lnTo>
                  <a:lnTo>
                    <a:pt x="1683245" y="412356"/>
                  </a:lnTo>
                  <a:lnTo>
                    <a:pt x="1683702" y="411657"/>
                  </a:lnTo>
                  <a:close/>
                </a:path>
                <a:path w="4319905" h="427354">
                  <a:moveTo>
                    <a:pt x="1713344" y="396252"/>
                  </a:moveTo>
                  <a:lnTo>
                    <a:pt x="1712404" y="394855"/>
                  </a:lnTo>
                  <a:lnTo>
                    <a:pt x="1712175" y="394157"/>
                  </a:lnTo>
                  <a:lnTo>
                    <a:pt x="1711947" y="394627"/>
                  </a:lnTo>
                  <a:lnTo>
                    <a:pt x="1711248" y="395084"/>
                  </a:lnTo>
                  <a:lnTo>
                    <a:pt x="1711248" y="396024"/>
                  </a:lnTo>
                  <a:lnTo>
                    <a:pt x="1712175" y="397421"/>
                  </a:lnTo>
                  <a:lnTo>
                    <a:pt x="1713344" y="396252"/>
                  </a:lnTo>
                  <a:close/>
                </a:path>
                <a:path w="4319905" h="427354">
                  <a:moveTo>
                    <a:pt x="1740877" y="413753"/>
                  </a:moveTo>
                  <a:lnTo>
                    <a:pt x="1738541" y="410959"/>
                  </a:lnTo>
                  <a:lnTo>
                    <a:pt x="1737842" y="411657"/>
                  </a:lnTo>
                  <a:lnTo>
                    <a:pt x="1737144" y="412584"/>
                  </a:lnTo>
                  <a:lnTo>
                    <a:pt x="1735950" y="413981"/>
                  </a:lnTo>
                  <a:lnTo>
                    <a:pt x="1735048" y="414223"/>
                  </a:lnTo>
                  <a:lnTo>
                    <a:pt x="1732483" y="413994"/>
                  </a:lnTo>
                  <a:lnTo>
                    <a:pt x="1734807" y="416788"/>
                  </a:lnTo>
                  <a:lnTo>
                    <a:pt x="1735518" y="416090"/>
                  </a:lnTo>
                  <a:lnTo>
                    <a:pt x="1736217" y="415163"/>
                  </a:lnTo>
                  <a:lnTo>
                    <a:pt x="1737398" y="413778"/>
                  </a:lnTo>
                  <a:lnTo>
                    <a:pt x="1738312" y="413524"/>
                  </a:lnTo>
                  <a:lnTo>
                    <a:pt x="1740877" y="413753"/>
                  </a:lnTo>
                  <a:close/>
                </a:path>
                <a:path w="4319905" h="427354">
                  <a:moveTo>
                    <a:pt x="1746478" y="402323"/>
                  </a:moveTo>
                  <a:lnTo>
                    <a:pt x="1746008" y="402094"/>
                  </a:lnTo>
                  <a:lnTo>
                    <a:pt x="1745780" y="401383"/>
                  </a:lnTo>
                  <a:lnTo>
                    <a:pt x="1744611" y="401383"/>
                  </a:lnTo>
                  <a:lnTo>
                    <a:pt x="1743214" y="402323"/>
                  </a:lnTo>
                  <a:lnTo>
                    <a:pt x="1743684" y="402551"/>
                  </a:lnTo>
                  <a:lnTo>
                    <a:pt x="1744141" y="403250"/>
                  </a:lnTo>
                  <a:lnTo>
                    <a:pt x="1745081" y="403250"/>
                  </a:lnTo>
                  <a:lnTo>
                    <a:pt x="1746478" y="402323"/>
                  </a:lnTo>
                  <a:close/>
                </a:path>
                <a:path w="4319905" h="427354">
                  <a:moveTo>
                    <a:pt x="1749044" y="2336"/>
                  </a:moveTo>
                  <a:lnTo>
                    <a:pt x="1748116" y="939"/>
                  </a:lnTo>
                  <a:lnTo>
                    <a:pt x="1747647" y="1168"/>
                  </a:lnTo>
                  <a:lnTo>
                    <a:pt x="1746948" y="1638"/>
                  </a:lnTo>
                  <a:lnTo>
                    <a:pt x="1747177" y="2108"/>
                  </a:lnTo>
                  <a:lnTo>
                    <a:pt x="1747177" y="2806"/>
                  </a:lnTo>
                  <a:lnTo>
                    <a:pt x="1748116" y="4203"/>
                  </a:lnTo>
                  <a:lnTo>
                    <a:pt x="1748345" y="3733"/>
                  </a:lnTo>
                  <a:lnTo>
                    <a:pt x="1749044" y="3276"/>
                  </a:lnTo>
                  <a:lnTo>
                    <a:pt x="1749044" y="2336"/>
                  </a:lnTo>
                  <a:close/>
                </a:path>
                <a:path w="4319905" h="427354">
                  <a:moveTo>
                    <a:pt x="1798523" y="396252"/>
                  </a:moveTo>
                  <a:lnTo>
                    <a:pt x="1797583" y="394855"/>
                  </a:lnTo>
                  <a:lnTo>
                    <a:pt x="1797354" y="394157"/>
                  </a:lnTo>
                  <a:lnTo>
                    <a:pt x="1797126" y="394627"/>
                  </a:lnTo>
                  <a:lnTo>
                    <a:pt x="1796415" y="395084"/>
                  </a:lnTo>
                  <a:lnTo>
                    <a:pt x="1796415" y="396024"/>
                  </a:lnTo>
                  <a:lnTo>
                    <a:pt x="1797354" y="397421"/>
                  </a:lnTo>
                  <a:lnTo>
                    <a:pt x="1798523" y="396252"/>
                  </a:lnTo>
                  <a:close/>
                </a:path>
                <a:path w="4319905" h="427354">
                  <a:moveTo>
                    <a:pt x="1802257" y="408851"/>
                  </a:moveTo>
                  <a:lnTo>
                    <a:pt x="1801787" y="408622"/>
                  </a:lnTo>
                  <a:lnTo>
                    <a:pt x="1801317" y="407924"/>
                  </a:lnTo>
                  <a:lnTo>
                    <a:pt x="1800390" y="407924"/>
                  </a:lnTo>
                  <a:lnTo>
                    <a:pt x="1798993" y="408851"/>
                  </a:lnTo>
                  <a:lnTo>
                    <a:pt x="1799450" y="409092"/>
                  </a:lnTo>
                  <a:lnTo>
                    <a:pt x="1799920" y="409790"/>
                  </a:lnTo>
                  <a:lnTo>
                    <a:pt x="1800860" y="409790"/>
                  </a:lnTo>
                  <a:lnTo>
                    <a:pt x="1802257" y="408851"/>
                  </a:lnTo>
                  <a:close/>
                </a:path>
                <a:path w="4319905" h="427354">
                  <a:moveTo>
                    <a:pt x="1808327" y="411657"/>
                  </a:moveTo>
                  <a:lnTo>
                    <a:pt x="1807857" y="411429"/>
                  </a:lnTo>
                  <a:lnTo>
                    <a:pt x="1807387" y="410959"/>
                  </a:lnTo>
                  <a:lnTo>
                    <a:pt x="1807159" y="410489"/>
                  </a:lnTo>
                  <a:lnTo>
                    <a:pt x="1806917" y="411187"/>
                  </a:lnTo>
                  <a:lnTo>
                    <a:pt x="1806460" y="411886"/>
                  </a:lnTo>
                  <a:lnTo>
                    <a:pt x="1806219" y="412584"/>
                  </a:lnTo>
                  <a:lnTo>
                    <a:pt x="1805990" y="413054"/>
                  </a:lnTo>
                  <a:lnTo>
                    <a:pt x="1806689" y="413296"/>
                  </a:lnTo>
                  <a:lnTo>
                    <a:pt x="1807159" y="413753"/>
                  </a:lnTo>
                  <a:lnTo>
                    <a:pt x="1807616" y="413054"/>
                  </a:lnTo>
                  <a:lnTo>
                    <a:pt x="1807857" y="412356"/>
                  </a:lnTo>
                  <a:lnTo>
                    <a:pt x="1808327" y="411657"/>
                  </a:lnTo>
                  <a:close/>
                </a:path>
                <a:path w="4319905" h="427354">
                  <a:moveTo>
                    <a:pt x="1864563" y="405587"/>
                  </a:moveTo>
                  <a:lnTo>
                    <a:pt x="1864093" y="405358"/>
                  </a:lnTo>
                  <a:lnTo>
                    <a:pt x="1863623" y="404660"/>
                  </a:lnTo>
                  <a:lnTo>
                    <a:pt x="1862696" y="404660"/>
                  </a:lnTo>
                  <a:lnTo>
                    <a:pt x="1861299" y="405587"/>
                  </a:lnTo>
                  <a:lnTo>
                    <a:pt x="1861756" y="405828"/>
                  </a:lnTo>
                  <a:lnTo>
                    <a:pt x="1862226" y="406527"/>
                  </a:lnTo>
                  <a:lnTo>
                    <a:pt x="1863166" y="406527"/>
                  </a:lnTo>
                  <a:lnTo>
                    <a:pt x="1864563" y="405587"/>
                  </a:lnTo>
                  <a:close/>
                </a:path>
                <a:path w="4319905" h="427354">
                  <a:moveTo>
                    <a:pt x="1886966" y="405117"/>
                  </a:moveTo>
                  <a:lnTo>
                    <a:pt x="1886496" y="404660"/>
                  </a:lnTo>
                  <a:lnTo>
                    <a:pt x="1886026" y="404418"/>
                  </a:lnTo>
                  <a:lnTo>
                    <a:pt x="1885797" y="403961"/>
                  </a:lnTo>
                  <a:lnTo>
                    <a:pt x="1885569" y="404660"/>
                  </a:lnTo>
                  <a:lnTo>
                    <a:pt x="1885099" y="405358"/>
                  </a:lnTo>
                  <a:lnTo>
                    <a:pt x="1884870" y="406057"/>
                  </a:lnTo>
                  <a:lnTo>
                    <a:pt x="1884629" y="406527"/>
                  </a:lnTo>
                  <a:lnTo>
                    <a:pt x="1885327" y="406755"/>
                  </a:lnTo>
                  <a:lnTo>
                    <a:pt x="1885797" y="407225"/>
                  </a:lnTo>
                  <a:lnTo>
                    <a:pt x="1886267" y="406527"/>
                  </a:lnTo>
                  <a:lnTo>
                    <a:pt x="1886496" y="405828"/>
                  </a:lnTo>
                  <a:lnTo>
                    <a:pt x="1886966" y="405117"/>
                  </a:lnTo>
                  <a:close/>
                </a:path>
                <a:path w="4319905" h="427354">
                  <a:moveTo>
                    <a:pt x="1910295" y="405587"/>
                  </a:moveTo>
                  <a:lnTo>
                    <a:pt x="1910067" y="405358"/>
                  </a:lnTo>
                  <a:lnTo>
                    <a:pt x="1909597" y="404660"/>
                  </a:lnTo>
                  <a:lnTo>
                    <a:pt x="1908429" y="404660"/>
                  </a:lnTo>
                  <a:lnTo>
                    <a:pt x="1907032" y="405587"/>
                  </a:lnTo>
                  <a:lnTo>
                    <a:pt x="1907501" y="405828"/>
                  </a:lnTo>
                  <a:lnTo>
                    <a:pt x="1907971" y="406527"/>
                  </a:lnTo>
                  <a:lnTo>
                    <a:pt x="1908898" y="406527"/>
                  </a:lnTo>
                  <a:lnTo>
                    <a:pt x="1910295" y="405587"/>
                  </a:lnTo>
                  <a:close/>
                </a:path>
                <a:path w="4319905" h="427354">
                  <a:moveTo>
                    <a:pt x="2251240" y="425424"/>
                  </a:moveTo>
                  <a:lnTo>
                    <a:pt x="2250783" y="424954"/>
                  </a:lnTo>
                  <a:lnTo>
                    <a:pt x="2250313" y="424256"/>
                  </a:lnTo>
                  <a:lnTo>
                    <a:pt x="2250071" y="424497"/>
                  </a:lnTo>
                  <a:lnTo>
                    <a:pt x="2249373" y="424497"/>
                  </a:lnTo>
                  <a:lnTo>
                    <a:pt x="2247976" y="425424"/>
                  </a:lnTo>
                  <a:lnTo>
                    <a:pt x="2248446" y="425653"/>
                  </a:lnTo>
                  <a:lnTo>
                    <a:pt x="2248916" y="426364"/>
                  </a:lnTo>
                  <a:lnTo>
                    <a:pt x="2249843" y="426364"/>
                  </a:lnTo>
                  <a:lnTo>
                    <a:pt x="2251240" y="425424"/>
                  </a:lnTo>
                  <a:close/>
                </a:path>
                <a:path w="4319905" h="427354">
                  <a:moveTo>
                    <a:pt x="2287181" y="405587"/>
                  </a:moveTo>
                  <a:lnTo>
                    <a:pt x="2286952" y="405358"/>
                  </a:lnTo>
                  <a:lnTo>
                    <a:pt x="2286482" y="404660"/>
                  </a:lnTo>
                  <a:lnTo>
                    <a:pt x="2285314" y="404660"/>
                  </a:lnTo>
                  <a:lnTo>
                    <a:pt x="2283917" y="405587"/>
                  </a:lnTo>
                  <a:lnTo>
                    <a:pt x="2284387" y="405828"/>
                  </a:lnTo>
                  <a:lnTo>
                    <a:pt x="2284844" y="406527"/>
                  </a:lnTo>
                  <a:lnTo>
                    <a:pt x="2285784" y="406527"/>
                  </a:lnTo>
                  <a:lnTo>
                    <a:pt x="2287181" y="405587"/>
                  </a:lnTo>
                  <a:close/>
                </a:path>
                <a:path w="4319905" h="427354">
                  <a:moveTo>
                    <a:pt x="2702801" y="425196"/>
                  </a:moveTo>
                  <a:lnTo>
                    <a:pt x="2701861" y="423786"/>
                  </a:lnTo>
                  <a:lnTo>
                    <a:pt x="2701633" y="424027"/>
                  </a:lnTo>
                  <a:lnTo>
                    <a:pt x="2700705" y="424497"/>
                  </a:lnTo>
                  <a:lnTo>
                    <a:pt x="2700934" y="424954"/>
                  </a:lnTo>
                  <a:lnTo>
                    <a:pt x="2700934" y="425653"/>
                  </a:lnTo>
                  <a:lnTo>
                    <a:pt x="2701861" y="427062"/>
                  </a:lnTo>
                  <a:lnTo>
                    <a:pt x="2702102" y="426593"/>
                  </a:lnTo>
                  <a:lnTo>
                    <a:pt x="2702801" y="426123"/>
                  </a:lnTo>
                  <a:lnTo>
                    <a:pt x="2702801" y="425196"/>
                  </a:lnTo>
                  <a:close/>
                </a:path>
                <a:path w="4319905" h="427354">
                  <a:moveTo>
                    <a:pt x="2709570" y="399516"/>
                  </a:moveTo>
                  <a:lnTo>
                    <a:pt x="2709329" y="398818"/>
                  </a:lnTo>
                  <a:lnTo>
                    <a:pt x="2708402" y="397421"/>
                  </a:lnTo>
                  <a:lnTo>
                    <a:pt x="2708173" y="397891"/>
                  </a:lnTo>
                  <a:lnTo>
                    <a:pt x="2707462" y="398360"/>
                  </a:lnTo>
                  <a:lnTo>
                    <a:pt x="2707462" y="399288"/>
                  </a:lnTo>
                  <a:lnTo>
                    <a:pt x="2708402" y="400685"/>
                  </a:lnTo>
                  <a:lnTo>
                    <a:pt x="2709570" y="399516"/>
                  </a:lnTo>
                  <a:close/>
                </a:path>
                <a:path w="4319905" h="427354">
                  <a:moveTo>
                    <a:pt x="2726372" y="412127"/>
                  </a:moveTo>
                  <a:lnTo>
                    <a:pt x="2725204" y="410959"/>
                  </a:lnTo>
                  <a:lnTo>
                    <a:pt x="2724734" y="411429"/>
                  </a:lnTo>
                  <a:lnTo>
                    <a:pt x="2723807" y="411886"/>
                  </a:lnTo>
                  <a:lnTo>
                    <a:pt x="2723108" y="412127"/>
                  </a:lnTo>
                  <a:lnTo>
                    <a:pt x="2723565" y="412356"/>
                  </a:lnTo>
                  <a:lnTo>
                    <a:pt x="2724035" y="413054"/>
                  </a:lnTo>
                  <a:lnTo>
                    <a:pt x="2724975" y="413054"/>
                  </a:lnTo>
                  <a:lnTo>
                    <a:pt x="2726372" y="412127"/>
                  </a:lnTo>
                  <a:close/>
                </a:path>
                <a:path w="4319905" h="427354">
                  <a:moveTo>
                    <a:pt x="2727299" y="426821"/>
                  </a:moveTo>
                  <a:lnTo>
                    <a:pt x="2724975" y="424027"/>
                  </a:lnTo>
                  <a:lnTo>
                    <a:pt x="2724264" y="424726"/>
                  </a:lnTo>
                  <a:lnTo>
                    <a:pt x="2723565" y="425653"/>
                  </a:lnTo>
                  <a:lnTo>
                    <a:pt x="2722168" y="427291"/>
                  </a:lnTo>
                  <a:lnTo>
                    <a:pt x="2724734" y="426593"/>
                  </a:lnTo>
                  <a:lnTo>
                    <a:pt x="2727299" y="426821"/>
                  </a:lnTo>
                  <a:close/>
                </a:path>
                <a:path w="4319905" h="427354">
                  <a:moveTo>
                    <a:pt x="2765336" y="394855"/>
                  </a:moveTo>
                  <a:lnTo>
                    <a:pt x="2764637" y="394627"/>
                  </a:lnTo>
                  <a:lnTo>
                    <a:pt x="2764180" y="394157"/>
                  </a:lnTo>
                  <a:lnTo>
                    <a:pt x="2763710" y="394855"/>
                  </a:lnTo>
                  <a:lnTo>
                    <a:pt x="2763469" y="395554"/>
                  </a:lnTo>
                  <a:lnTo>
                    <a:pt x="2763012" y="396252"/>
                  </a:lnTo>
                  <a:lnTo>
                    <a:pt x="2763469" y="396722"/>
                  </a:lnTo>
                  <a:lnTo>
                    <a:pt x="2763710" y="397192"/>
                  </a:lnTo>
                  <a:lnTo>
                    <a:pt x="2764180" y="397421"/>
                  </a:lnTo>
                  <a:lnTo>
                    <a:pt x="2764409" y="396722"/>
                  </a:lnTo>
                  <a:lnTo>
                    <a:pt x="2764879" y="396024"/>
                  </a:lnTo>
                  <a:lnTo>
                    <a:pt x="2765107" y="395325"/>
                  </a:lnTo>
                  <a:lnTo>
                    <a:pt x="2765336" y="394855"/>
                  </a:lnTo>
                  <a:close/>
                </a:path>
                <a:path w="4319905" h="427354">
                  <a:moveTo>
                    <a:pt x="2860789" y="418896"/>
                  </a:moveTo>
                  <a:lnTo>
                    <a:pt x="2859621" y="417728"/>
                  </a:lnTo>
                  <a:lnTo>
                    <a:pt x="2858922" y="417957"/>
                  </a:lnTo>
                  <a:lnTo>
                    <a:pt x="2857525" y="418896"/>
                  </a:lnTo>
                  <a:lnTo>
                    <a:pt x="2857982" y="419125"/>
                  </a:lnTo>
                  <a:lnTo>
                    <a:pt x="2858452" y="419823"/>
                  </a:lnTo>
                  <a:lnTo>
                    <a:pt x="2859392" y="419823"/>
                  </a:lnTo>
                  <a:lnTo>
                    <a:pt x="2860789" y="418896"/>
                  </a:lnTo>
                  <a:close/>
                </a:path>
                <a:path w="4319905" h="427354">
                  <a:moveTo>
                    <a:pt x="2965335" y="394855"/>
                  </a:moveTo>
                  <a:lnTo>
                    <a:pt x="2964637" y="394627"/>
                  </a:lnTo>
                  <a:lnTo>
                    <a:pt x="2964167" y="394157"/>
                  </a:lnTo>
                  <a:lnTo>
                    <a:pt x="2963697" y="394855"/>
                  </a:lnTo>
                  <a:lnTo>
                    <a:pt x="2963468" y="395554"/>
                  </a:lnTo>
                  <a:lnTo>
                    <a:pt x="2962999" y="396252"/>
                  </a:lnTo>
                  <a:lnTo>
                    <a:pt x="2963468" y="396722"/>
                  </a:lnTo>
                  <a:lnTo>
                    <a:pt x="2963697" y="397192"/>
                  </a:lnTo>
                  <a:lnTo>
                    <a:pt x="2964167" y="397421"/>
                  </a:lnTo>
                  <a:lnTo>
                    <a:pt x="2964396" y="396722"/>
                  </a:lnTo>
                  <a:lnTo>
                    <a:pt x="2964865" y="396024"/>
                  </a:lnTo>
                  <a:lnTo>
                    <a:pt x="2965094" y="395325"/>
                  </a:lnTo>
                  <a:lnTo>
                    <a:pt x="2965335" y="394855"/>
                  </a:lnTo>
                  <a:close/>
                </a:path>
                <a:path w="4319905" h="427354">
                  <a:moveTo>
                    <a:pt x="2984703" y="415163"/>
                  </a:moveTo>
                  <a:lnTo>
                    <a:pt x="2983763" y="413753"/>
                  </a:lnTo>
                  <a:lnTo>
                    <a:pt x="2983306" y="414223"/>
                  </a:lnTo>
                  <a:lnTo>
                    <a:pt x="2982607" y="414693"/>
                  </a:lnTo>
                  <a:lnTo>
                    <a:pt x="2982836" y="414921"/>
                  </a:lnTo>
                  <a:lnTo>
                    <a:pt x="2982836" y="415620"/>
                  </a:lnTo>
                  <a:lnTo>
                    <a:pt x="2983763" y="417029"/>
                  </a:lnTo>
                  <a:lnTo>
                    <a:pt x="2984004" y="416560"/>
                  </a:lnTo>
                  <a:lnTo>
                    <a:pt x="2984703" y="416090"/>
                  </a:lnTo>
                  <a:lnTo>
                    <a:pt x="2984703" y="415163"/>
                  </a:lnTo>
                  <a:close/>
                </a:path>
                <a:path w="4319905" h="427354">
                  <a:moveTo>
                    <a:pt x="3057512" y="45046"/>
                  </a:moveTo>
                  <a:lnTo>
                    <a:pt x="3056344" y="43878"/>
                  </a:lnTo>
                  <a:lnTo>
                    <a:pt x="3054947" y="44805"/>
                  </a:lnTo>
                  <a:lnTo>
                    <a:pt x="3054248" y="45046"/>
                  </a:lnTo>
                  <a:lnTo>
                    <a:pt x="3054705" y="45275"/>
                  </a:lnTo>
                  <a:lnTo>
                    <a:pt x="3055175" y="45974"/>
                  </a:lnTo>
                  <a:lnTo>
                    <a:pt x="3056115" y="45974"/>
                  </a:lnTo>
                  <a:lnTo>
                    <a:pt x="3057512" y="45046"/>
                  </a:lnTo>
                  <a:close/>
                </a:path>
                <a:path w="4319905" h="427354">
                  <a:moveTo>
                    <a:pt x="3060077" y="421919"/>
                  </a:moveTo>
                  <a:lnTo>
                    <a:pt x="3059150" y="420522"/>
                  </a:lnTo>
                  <a:lnTo>
                    <a:pt x="3058680" y="420763"/>
                  </a:lnTo>
                  <a:lnTo>
                    <a:pt x="3057982" y="421220"/>
                  </a:lnTo>
                  <a:lnTo>
                    <a:pt x="3058210" y="421690"/>
                  </a:lnTo>
                  <a:lnTo>
                    <a:pt x="3058210" y="422389"/>
                  </a:lnTo>
                  <a:lnTo>
                    <a:pt x="3059150" y="423786"/>
                  </a:lnTo>
                  <a:lnTo>
                    <a:pt x="3059379" y="423329"/>
                  </a:lnTo>
                  <a:lnTo>
                    <a:pt x="3060077" y="422859"/>
                  </a:lnTo>
                  <a:lnTo>
                    <a:pt x="3060077" y="421919"/>
                  </a:lnTo>
                  <a:close/>
                </a:path>
                <a:path w="4319905" h="427354">
                  <a:moveTo>
                    <a:pt x="3171863" y="392988"/>
                  </a:moveTo>
                  <a:lnTo>
                    <a:pt x="3170923" y="391591"/>
                  </a:lnTo>
                  <a:lnTo>
                    <a:pt x="3170694" y="390893"/>
                  </a:lnTo>
                  <a:lnTo>
                    <a:pt x="3170453" y="391350"/>
                  </a:lnTo>
                  <a:lnTo>
                    <a:pt x="3169755" y="391820"/>
                  </a:lnTo>
                  <a:lnTo>
                    <a:pt x="3169755" y="392760"/>
                  </a:lnTo>
                  <a:lnTo>
                    <a:pt x="3170694" y="394157"/>
                  </a:lnTo>
                  <a:lnTo>
                    <a:pt x="3171863" y="392988"/>
                  </a:lnTo>
                  <a:close/>
                </a:path>
                <a:path w="4319905" h="427354">
                  <a:moveTo>
                    <a:pt x="3223895" y="425196"/>
                  </a:moveTo>
                  <a:lnTo>
                    <a:pt x="3222968" y="423786"/>
                  </a:lnTo>
                  <a:lnTo>
                    <a:pt x="3222726" y="424027"/>
                  </a:lnTo>
                  <a:lnTo>
                    <a:pt x="3222028" y="424497"/>
                  </a:lnTo>
                  <a:lnTo>
                    <a:pt x="3222028" y="425653"/>
                  </a:lnTo>
                  <a:lnTo>
                    <a:pt x="3222968" y="427062"/>
                  </a:lnTo>
                  <a:lnTo>
                    <a:pt x="3223196" y="426593"/>
                  </a:lnTo>
                  <a:lnTo>
                    <a:pt x="3223895" y="426123"/>
                  </a:lnTo>
                  <a:lnTo>
                    <a:pt x="3223895" y="425196"/>
                  </a:lnTo>
                  <a:close/>
                </a:path>
                <a:path w="4319905" h="427354">
                  <a:moveTo>
                    <a:pt x="3420618" y="425196"/>
                  </a:moveTo>
                  <a:lnTo>
                    <a:pt x="3419691" y="423786"/>
                  </a:lnTo>
                  <a:lnTo>
                    <a:pt x="3418522" y="424954"/>
                  </a:lnTo>
                  <a:lnTo>
                    <a:pt x="3418992" y="425653"/>
                  </a:lnTo>
                  <a:lnTo>
                    <a:pt x="3419221" y="426364"/>
                  </a:lnTo>
                  <a:lnTo>
                    <a:pt x="3419691" y="427062"/>
                  </a:lnTo>
                  <a:lnTo>
                    <a:pt x="3419919" y="426593"/>
                  </a:lnTo>
                  <a:lnTo>
                    <a:pt x="3420618" y="426123"/>
                  </a:lnTo>
                  <a:lnTo>
                    <a:pt x="3420618" y="425196"/>
                  </a:lnTo>
                  <a:close/>
                </a:path>
                <a:path w="4319905" h="427354">
                  <a:moveTo>
                    <a:pt x="3587712" y="421919"/>
                  </a:moveTo>
                  <a:lnTo>
                    <a:pt x="3586772" y="420522"/>
                  </a:lnTo>
                  <a:lnTo>
                    <a:pt x="3585616" y="421690"/>
                  </a:lnTo>
                  <a:lnTo>
                    <a:pt x="3586073" y="422160"/>
                  </a:lnTo>
                  <a:lnTo>
                    <a:pt x="3586543" y="423087"/>
                  </a:lnTo>
                  <a:lnTo>
                    <a:pt x="3586772" y="423786"/>
                  </a:lnTo>
                  <a:lnTo>
                    <a:pt x="3587013" y="423329"/>
                  </a:lnTo>
                  <a:lnTo>
                    <a:pt x="3587712" y="422859"/>
                  </a:lnTo>
                  <a:lnTo>
                    <a:pt x="3587712" y="421919"/>
                  </a:lnTo>
                  <a:close/>
                </a:path>
                <a:path w="4319905" h="427354">
                  <a:moveTo>
                    <a:pt x="3764838" y="2336"/>
                  </a:moveTo>
                  <a:lnTo>
                    <a:pt x="3763899" y="939"/>
                  </a:lnTo>
                  <a:lnTo>
                    <a:pt x="3762730" y="2108"/>
                  </a:lnTo>
                  <a:lnTo>
                    <a:pt x="3762972" y="2806"/>
                  </a:lnTo>
                  <a:lnTo>
                    <a:pt x="3763899" y="4203"/>
                  </a:lnTo>
                  <a:lnTo>
                    <a:pt x="3764127" y="3733"/>
                  </a:lnTo>
                  <a:lnTo>
                    <a:pt x="3764838" y="3276"/>
                  </a:lnTo>
                  <a:lnTo>
                    <a:pt x="3764838" y="2336"/>
                  </a:lnTo>
                  <a:close/>
                </a:path>
                <a:path w="4319905" h="427354">
                  <a:moveTo>
                    <a:pt x="3906012" y="407924"/>
                  </a:moveTo>
                  <a:lnTo>
                    <a:pt x="3905313" y="407695"/>
                  </a:lnTo>
                  <a:lnTo>
                    <a:pt x="3904856" y="407225"/>
                  </a:lnTo>
                  <a:lnTo>
                    <a:pt x="3904386" y="407924"/>
                  </a:lnTo>
                  <a:lnTo>
                    <a:pt x="3904145" y="408622"/>
                  </a:lnTo>
                  <a:lnTo>
                    <a:pt x="3903688" y="409321"/>
                  </a:lnTo>
                  <a:lnTo>
                    <a:pt x="3903916" y="409790"/>
                  </a:lnTo>
                  <a:lnTo>
                    <a:pt x="3904386" y="410260"/>
                  </a:lnTo>
                  <a:lnTo>
                    <a:pt x="3904856" y="410489"/>
                  </a:lnTo>
                  <a:lnTo>
                    <a:pt x="3905085" y="409790"/>
                  </a:lnTo>
                  <a:lnTo>
                    <a:pt x="3905554" y="409092"/>
                  </a:lnTo>
                  <a:lnTo>
                    <a:pt x="3905783" y="408393"/>
                  </a:lnTo>
                  <a:lnTo>
                    <a:pt x="3906012" y="407924"/>
                  </a:lnTo>
                  <a:close/>
                </a:path>
                <a:path w="4319905" h="427354">
                  <a:moveTo>
                    <a:pt x="4030865" y="408851"/>
                  </a:moveTo>
                  <a:lnTo>
                    <a:pt x="4030167" y="408393"/>
                  </a:lnTo>
                  <a:lnTo>
                    <a:pt x="4029468" y="408152"/>
                  </a:lnTo>
                  <a:lnTo>
                    <a:pt x="4028770" y="407695"/>
                  </a:lnTo>
                  <a:lnTo>
                    <a:pt x="4028300" y="408152"/>
                  </a:lnTo>
                  <a:lnTo>
                    <a:pt x="4028071" y="408622"/>
                  </a:lnTo>
                  <a:lnTo>
                    <a:pt x="4027601" y="408851"/>
                  </a:lnTo>
                  <a:lnTo>
                    <a:pt x="4028300" y="409092"/>
                  </a:lnTo>
                  <a:lnTo>
                    <a:pt x="4028998" y="409562"/>
                  </a:lnTo>
                  <a:lnTo>
                    <a:pt x="4029697" y="409790"/>
                  </a:lnTo>
                  <a:lnTo>
                    <a:pt x="4030167" y="410019"/>
                  </a:lnTo>
                  <a:lnTo>
                    <a:pt x="4030395" y="409321"/>
                  </a:lnTo>
                  <a:lnTo>
                    <a:pt x="4030865" y="408851"/>
                  </a:lnTo>
                  <a:close/>
                </a:path>
                <a:path w="4319905" h="427354">
                  <a:moveTo>
                    <a:pt x="4030865" y="2578"/>
                  </a:moveTo>
                  <a:lnTo>
                    <a:pt x="4030395" y="2336"/>
                  </a:lnTo>
                  <a:lnTo>
                    <a:pt x="4029938" y="1638"/>
                  </a:lnTo>
                  <a:lnTo>
                    <a:pt x="4028998" y="1638"/>
                  </a:lnTo>
                  <a:lnTo>
                    <a:pt x="4027601" y="2578"/>
                  </a:lnTo>
                  <a:lnTo>
                    <a:pt x="4028770" y="3733"/>
                  </a:lnTo>
                  <a:lnTo>
                    <a:pt x="4029468" y="3276"/>
                  </a:lnTo>
                  <a:lnTo>
                    <a:pt x="4030167" y="3035"/>
                  </a:lnTo>
                  <a:lnTo>
                    <a:pt x="4030865" y="2578"/>
                  </a:lnTo>
                  <a:close/>
                </a:path>
                <a:path w="4319905" h="427354">
                  <a:moveTo>
                    <a:pt x="4058170" y="3975"/>
                  </a:moveTo>
                  <a:lnTo>
                    <a:pt x="4055834" y="1168"/>
                  </a:lnTo>
                  <a:lnTo>
                    <a:pt x="4055135" y="1866"/>
                  </a:lnTo>
                  <a:lnTo>
                    <a:pt x="4054437" y="2806"/>
                  </a:lnTo>
                  <a:lnTo>
                    <a:pt x="4053040" y="4445"/>
                  </a:lnTo>
                  <a:lnTo>
                    <a:pt x="4055605" y="3733"/>
                  </a:lnTo>
                  <a:lnTo>
                    <a:pt x="4058170" y="3975"/>
                  </a:lnTo>
                  <a:close/>
                </a:path>
                <a:path w="4319905" h="427354">
                  <a:moveTo>
                    <a:pt x="4099014" y="2336"/>
                  </a:moveTo>
                  <a:lnTo>
                    <a:pt x="4098074" y="939"/>
                  </a:lnTo>
                  <a:lnTo>
                    <a:pt x="4096905" y="2108"/>
                  </a:lnTo>
                  <a:lnTo>
                    <a:pt x="4097845" y="3505"/>
                  </a:lnTo>
                  <a:lnTo>
                    <a:pt x="4098074" y="4203"/>
                  </a:lnTo>
                  <a:lnTo>
                    <a:pt x="4098302" y="3733"/>
                  </a:lnTo>
                  <a:lnTo>
                    <a:pt x="4099014" y="3276"/>
                  </a:lnTo>
                  <a:lnTo>
                    <a:pt x="4099014" y="2336"/>
                  </a:lnTo>
                  <a:close/>
                </a:path>
                <a:path w="4319905" h="427354">
                  <a:moveTo>
                    <a:pt x="4102277" y="418655"/>
                  </a:moveTo>
                  <a:lnTo>
                    <a:pt x="4101338" y="417258"/>
                  </a:lnTo>
                  <a:lnTo>
                    <a:pt x="4101109" y="417487"/>
                  </a:lnTo>
                  <a:lnTo>
                    <a:pt x="4100411" y="417957"/>
                  </a:lnTo>
                  <a:lnTo>
                    <a:pt x="4100411" y="419125"/>
                  </a:lnTo>
                  <a:lnTo>
                    <a:pt x="4101338" y="420522"/>
                  </a:lnTo>
                  <a:lnTo>
                    <a:pt x="4101579" y="420052"/>
                  </a:lnTo>
                  <a:lnTo>
                    <a:pt x="4102277" y="419595"/>
                  </a:lnTo>
                  <a:lnTo>
                    <a:pt x="4102277" y="418655"/>
                  </a:lnTo>
                  <a:close/>
                </a:path>
                <a:path w="4319905" h="427354">
                  <a:moveTo>
                    <a:pt x="4102277" y="405358"/>
                  </a:moveTo>
                  <a:lnTo>
                    <a:pt x="4101338" y="403961"/>
                  </a:lnTo>
                  <a:lnTo>
                    <a:pt x="4101109" y="404418"/>
                  </a:lnTo>
                  <a:lnTo>
                    <a:pt x="4100411" y="404888"/>
                  </a:lnTo>
                  <a:lnTo>
                    <a:pt x="4100411" y="405828"/>
                  </a:lnTo>
                  <a:lnTo>
                    <a:pt x="4101338" y="407225"/>
                  </a:lnTo>
                  <a:lnTo>
                    <a:pt x="4101579" y="406755"/>
                  </a:lnTo>
                  <a:lnTo>
                    <a:pt x="4102277" y="406285"/>
                  </a:lnTo>
                  <a:lnTo>
                    <a:pt x="4102277" y="405358"/>
                  </a:lnTo>
                  <a:close/>
                </a:path>
                <a:path w="4319905" h="427354">
                  <a:moveTo>
                    <a:pt x="4125379" y="408622"/>
                  </a:moveTo>
                  <a:lnTo>
                    <a:pt x="4124439" y="407225"/>
                  </a:lnTo>
                  <a:lnTo>
                    <a:pt x="4123982" y="407695"/>
                  </a:lnTo>
                  <a:lnTo>
                    <a:pt x="4123283" y="408152"/>
                  </a:lnTo>
                  <a:lnTo>
                    <a:pt x="4123512" y="408393"/>
                  </a:lnTo>
                  <a:lnTo>
                    <a:pt x="4123512" y="409092"/>
                  </a:lnTo>
                  <a:lnTo>
                    <a:pt x="4124439" y="410489"/>
                  </a:lnTo>
                  <a:lnTo>
                    <a:pt x="4124680" y="410019"/>
                  </a:lnTo>
                  <a:lnTo>
                    <a:pt x="4125379" y="409562"/>
                  </a:lnTo>
                  <a:lnTo>
                    <a:pt x="4125379" y="408622"/>
                  </a:lnTo>
                  <a:close/>
                </a:path>
                <a:path w="4319905" h="427354">
                  <a:moveTo>
                    <a:pt x="4126776" y="3975"/>
                  </a:moveTo>
                  <a:lnTo>
                    <a:pt x="4124680" y="1168"/>
                  </a:lnTo>
                  <a:lnTo>
                    <a:pt x="4123982" y="1866"/>
                  </a:lnTo>
                  <a:lnTo>
                    <a:pt x="4123283" y="2806"/>
                  </a:lnTo>
                  <a:lnTo>
                    <a:pt x="4121874" y="4445"/>
                  </a:lnTo>
                  <a:lnTo>
                    <a:pt x="4124439" y="3733"/>
                  </a:lnTo>
                  <a:lnTo>
                    <a:pt x="4126776" y="3975"/>
                  </a:lnTo>
                  <a:close/>
                </a:path>
                <a:path w="4319905" h="427354">
                  <a:moveTo>
                    <a:pt x="4319308" y="2578"/>
                  </a:moveTo>
                  <a:lnTo>
                    <a:pt x="4318139" y="1409"/>
                  </a:lnTo>
                  <a:lnTo>
                    <a:pt x="4317441" y="1638"/>
                  </a:lnTo>
                  <a:lnTo>
                    <a:pt x="4316031" y="2578"/>
                  </a:lnTo>
                  <a:lnTo>
                    <a:pt x="4316501" y="2806"/>
                  </a:lnTo>
                  <a:lnTo>
                    <a:pt x="4316971" y="3505"/>
                  </a:lnTo>
                  <a:lnTo>
                    <a:pt x="4317898" y="3505"/>
                  </a:lnTo>
                  <a:lnTo>
                    <a:pt x="4319308" y="257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56" name="object 156"/>
            <p:cNvSpPr/>
            <p:nvPr/>
          </p:nvSpPr>
          <p:spPr>
            <a:xfrm>
              <a:off x="1066584" y="4321949"/>
              <a:ext cx="4597400" cy="479425"/>
            </a:xfrm>
            <a:custGeom>
              <a:avLst/>
              <a:gdLst/>
              <a:ahLst/>
              <a:cxnLst/>
              <a:rect l="l" t="t" r="r" b="b"/>
              <a:pathLst>
                <a:path w="4597400" h="479425">
                  <a:moveTo>
                    <a:pt x="2095" y="451561"/>
                  </a:moveTo>
                  <a:lnTo>
                    <a:pt x="1866" y="450850"/>
                  </a:lnTo>
                  <a:lnTo>
                    <a:pt x="927" y="449453"/>
                  </a:lnTo>
                  <a:lnTo>
                    <a:pt x="698" y="449922"/>
                  </a:lnTo>
                  <a:lnTo>
                    <a:pt x="0" y="450392"/>
                  </a:lnTo>
                  <a:lnTo>
                    <a:pt x="0" y="451319"/>
                  </a:lnTo>
                  <a:lnTo>
                    <a:pt x="927" y="452716"/>
                  </a:lnTo>
                  <a:lnTo>
                    <a:pt x="2095" y="451561"/>
                  </a:lnTo>
                  <a:close/>
                </a:path>
                <a:path w="4597400" h="479425">
                  <a:moveTo>
                    <a:pt x="5829" y="438023"/>
                  </a:moveTo>
                  <a:lnTo>
                    <a:pt x="4660" y="436854"/>
                  </a:lnTo>
                  <a:lnTo>
                    <a:pt x="3962" y="437083"/>
                  </a:lnTo>
                  <a:lnTo>
                    <a:pt x="2565" y="438023"/>
                  </a:lnTo>
                  <a:lnTo>
                    <a:pt x="3035" y="438251"/>
                  </a:lnTo>
                  <a:lnTo>
                    <a:pt x="3505" y="438950"/>
                  </a:lnTo>
                  <a:lnTo>
                    <a:pt x="4432" y="438950"/>
                  </a:lnTo>
                  <a:lnTo>
                    <a:pt x="5829" y="438023"/>
                  </a:lnTo>
                  <a:close/>
                </a:path>
                <a:path w="4597400" h="479425">
                  <a:moveTo>
                    <a:pt x="166382" y="470687"/>
                  </a:moveTo>
                  <a:lnTo>
                    <a:pt x="165684" y="470458"/>
                  </a:lnTo>
                  <a:lnTo>
                    <a:pt x="164985" y="469988"/>
                  </a:lnTo>
                  <a:lnTo>
                    <a:pt x="164287" y="469760"/>
                  </a:lnTo>
                  <a:lnTo>
                    <a:pt x="164058" y="469760"/>
                  </a:lnTo>
                  <a:lnTo>
                    <a:pt x="163588" y="470458"/>
                  </a:lnTo>
                  <a:lnTo>
                    <a:pt x="163118" y="470687"/>
                  </a:lnTo>
                  <a:lnTo>
                    <a:pt x="163817" y="471157"/>
                  </a:lnTo>
                  <a:lnTo>
                    <a:pt x="164515" y="471385"/>
                  </a:lnTo>
                  <a:lnTo>
                    <a:pt x="165214" y="471855"/>
                  </a:lnTo>
                  <a:lnTo>
                    <a:pt x="165684" y="471385"/>
                  </a:lnTo>
                  <a:lnTo>
                    <a:pt x="166154" y="471157"/>
                  </a:lnTo>
                  <a:lnTo>
                    <a:pt x="166382" y="470687"/>
                  </a:lnTo>
                  <a:close/>
                </a:path>
                <a:path w="4597400" h="479425">
                  <a:moveTo>
                    <a:pt x="320167" y="4902"/>
                  </a:moveTo>
                  <a:lnTo>
                    <a:pt x="319011" y="3733"/>
                  </a:lnTo>
                  <a:lnTo>
                    <a:pt x="318770" y="4432"/>
                  </a:lnTo>
                  <a:lnTo>
                    <a:pt x="318300" y="5130"/>
                  </a:lnTo>
                  <a:lnTo>
                    <a:pt x="318071" y="5829"/>
                  </a:lnTo>
                  <a:lnTo>
                    <a:pt x="317842" y="6299"/>
                  </a:lnTo>
                  <a:lnTo>
                    <a:pt x="318541" y="6527"/>
                  </a:lnTo>
                  <a:lnTo>
                    <a:pt x="319011" y="6997"/>
                  </a:lnTo>
                  <a:lnTo>
                    <a:pt x="319468" y="6299"/>
                  </a:lnTo>
                  <a:lnTo>
                    <a:pt x="319709" y="5600"/>
                  </a:lnTo>
                  <a:lnTo>
                    <a:pt x="320167" y="4902"/>
                  </a:lnTo>
                  <a:close/>
                </a:path>
                <a:path w="4597400" h="479425">
                  <a:moveTo>
                    <a:pt x="349580" y="5600"/>
                  </a:moveTo>
                  <a:lnTo>
                    <a:pt x="348881" y="4902"/>
                  </a:lnTo>
                  <a:lnTo>
                    <a:pt x="347941" y="4203"/>
                  </a:lnTo>
                  <a:lnTo>
                    <a:pt x="346303" y="2794"/>
                  </a:lnTo>
                  <a:lnTo>
                    <a:pt x="347014" y="5372"/>
                  </a:lnTo>
                  <a:lnTo>
                    <a:pt x="346773" y="7937"/>
                  </a:lnTo>
                  <a:lnTo>
                    <a:pt x="349580" y="5600"/>
                  </a:lnTo>
                  <a:close/>
                </a:path>
                <a:path w="4597400" h="479425">
                  <a:moveTo>
                    <a:pt x="392277" y="446887"/>
                  </a:moveTo>
                  <a:lnTo>
                    <a:pt x="391579" y="446659"/>
                  </a:lnTo>
                  <a:lnTo>
                    <a:pt x="391109" y="446189"/>
                  </a:lnTo>
                  <a:lnTo>
                    <a:pt x="390652" y="446887"/>
                  </a:lnTo>
                  <a:lnTo>
                    <a:pt x="390410" y="447586"/>
                  </a:lnTo>
                  <a:lnTo>
                    <a:pt x="389953" y="448284"/>
                  </a:lnTo>
                  <a:lnTo>
                    <a:pt x="390182" y="448754"/>
                  </a:lnTo>
                  <a:lnTo>
                    <a:pt x="390652" y="448983"/>
                  </a:lnTo>
                  <a:lnTo>
                    <a:pt x="391109" y="449453"/>
                  </a:lnTo>
                  <a:lnTo>
                    <a:pt x="391350" y="448754"/>
                  </a:lnTo>
                  <a:lnTo>
                    <a:pt x="391820" y="448056"/>
                  </a:lnTo>
                  <a:lnTo>
                    <a:pt x="392049" y="447357"/>
                  </a:lnTo>
                  <a:lnTo>
                    <a:pt x="392277" y="446887"/>
                  </a:lnTo>
                  <a:close/>
                </a:path>
                <a:path w="4597400" h="479425">
                  <a:moveTo>
                    <a:pt x="451561" y="5372"/>
                  </a:moveTo>
                  <a:lnTo>
                    <a:pt x="451091" y="5130"/>
                  </a:lnTo>
                  <a:lnTo>
                    <a:pt x="450621" y="4432"/>
                  </a:lnTo>
                  <a:lnTo>
                    <a:pt x="449694" y="4432"/>
                  </a:lnTo>
                  <a:lnTo>
                    <a:pt x="448284" y="5372"/>
                  </a:lnTo>
                  <a:lnTo>
                    <a:pt x="449453" y="6527"/>
                  </a:lnTo>
                  <a:lnTo>
                    <a:pt x="450151" y="6070"/>
                  </a:lnTo>
                  <a:lnTo>
                    <a:pt x="450850" y="5829"/>
                  </a:lnTo>
                  <a:lnTo>
                    <a:pt x="451561" y="5372"/>
                  </a:lnTo>
                  <a:close/>
                </a:path>
                <a:path w="4597400" h="479425">
                  <a:moveTo>
                    <a:pt x="536727" y="5372"/>
                  </a:moveTo>
                  <a:lnTo>
                    <a:pt x="536270" y="5130"/>
                  </a:lnTo>
                  <a:lnTo>
                    <a:pt x="535800" y="4432"/>
                  </a:lnTo>
                  <a:lnTo>
                    <a:pt x="534860" y="4432"/>
                  </a:lnTo>
                  <a:lnTo>
                    <a:pt x="533463" y="5372"/>
                  </a:lnTo>
                  <a:lnTo>
                    <a:pt x="534631" y="6527"/>
                  </a:lnTo>
                  <a:lnTo>
                    <a:pt x="535330" y="6070"/>
                  </a:lnTo>
                  <a:lnTo>
                    <a:pt x="536270" y="5829"/>
                  </a:lnTo>
                  <a:lnTo>
                    <a:pt x="536727" y="5372"/>
                  </a:lnTo>
                  <a:close/>
                </a:path>
                <a:path w="4597400" h="479425">
                  <a:moveTo>
                    <a:pt x="618871" y="451091"/>
                  </a:moveTo>
                  <a:lnTo>
                    <a:pt x="618172" y="450850"/>
                  </a:lnTo>
                  <a:lnTo>
                    <a:pt x="617474" y="450392"/>
                  </a:lnTo>
                  <a:lnTo>
                    <a:pt x="616775" y="450151"/>
                  </a:lnTo>
                  <a:lnTo>
                    <a:pt x="616305" y="449922"/>
                  </a:lnTo>
                  <a:lnTo>
                    <a:pt x="616077" y="450621"/>
                  </a:lnTo>
                  <a:lnTo>
                    <a:pt x="615607" y="451091"/>
                  </a:lnTo>
                  <a:lnTo>
                    <a:pt x="616305" y="451561"/>
                  </a:lnTo>
                  <a:lnTo>
                    <a:pt x="617004" y="451789"/>
                  </a:lnTo>
                  <a:lnTo>
                    <a:pt x="617702" y="452259"/>
                  </a:lnTo>
                  <a:lnTo>
                    <a:pt x="618172" y="451789"/>
                  </a:lnTo>
                  <a:lnTo>
                    <a:pt x="618413" y="451319"/>
                  </a:lnTo>
                  <a:lnTo>
                    <a:pt x="618871" y="451091"/>
                  </a:lnTo>
                  <a:close/>
                </a:path>
                <a:path w="4597400" h="479425">
                  <a:moveTo>
                    <a:pt x="628675" y="444550"/>
                  </a:moveTo>
                  <a:lnTo>
                    <a:pt x="628205" y="444093"/>
                  </a:lnTo>
                  <a:lnTo>
                    <a:pt x="627748" y="443382"/>
                  </a:lnTo>
                  <a:lnTo>
                    <a:pt x="627507" y="443623"/>
                  </a:lnTo>
                  <a:lnTo>
                    <a:pt x="626808" y="443623"/>
                  </a:lnTo>
                  <a:lnTo>
                    <a:pt x="625411" y="444550"/>
                  </a:lnTo>
                  <a:lnTo>
                    <a:pt x="625881" y="444792"/>
                  </a:lnTo>
                  <a:lnTo>
                    <a:pt x="626338" y="445490"/>
                  </a:lnTo>
                  <a:lnTo>
                    <a:pt x="627278" y="445490"/>
                  </a:lnTo>
                  <a:lnTo>
                    <a:pt x="628675" y="444550"/>
                  </a:lnTo>
                  <a:close/>
                </a:path>
                <a:path w="4597400" h="479425">
                  <a:moveTo>
                    <a:pt x="641743" y="467423"/>
                  </a:moveTo>
                  <a:lnTo>
                    <a:pt x="641045" y="467194"/>
                  </a:lnTo>
                  <a:lnTo>
                    <a:pt x="640346" y="466725"/>
                  </a:lnTo>
                  <a:lnTo>
                    <a:pt x="639648" y="466496"/>
                  </a:lnTo>
                  <a:lnTo>
                    <a:pt x="639178" y="466255"/>
                  </a:lnTo>
                  <a:lnTo>
                    <a:pt x="638949" y="466953"/>
                  </a:lnTo>
                  <a:lnTo>
                    <a:pt x="638479" y="467423"/>
                  </a:lnTo>
                  <a:lnTo>
                    <a:pt x="639178" y="467893"/>
                  </a:lnTo>
                  <a:lnTo>
                    <a:pt x="639876" y="468122"/>
                  </a:lnTo>
                  <a:lnTo>
                    <a:pt x="640575" y="468591"/>
                  </a:lnTo>
                  <a:lnTo>
                    <a:pt x="641743" y="467423"/>
                  </a:lnTo>
                  <a:close/>
                </a:path>
                <a:path w="4597400" h="479425">
                  <a:moveTo>
                    <a:pt x="647585" y="460654"/>
                  </a:moveTo>
                  <a:lnTo>
                    <a:pt x="646645" y="459257"/>
                  </a:lnTo>
                  <a:lnTo>
                    <a:pt x="646176" y="459727"/>
                  </a:lnTo>
                  <a:lnTo>
                    <a:pt x="645477" y="460184"/>
                  </a:lnTo>
                  <a:lnTo>
                    <a:pt x="645706" y="460425"/>
                  </a:lnTo>
                  <a:lnTo>
                    <a:pt x="645706" y="461124"/>
                  </a:lnTo>
                  <a:lnTo>
                    <a:pt x="646645" y="462521"/>
                  </a:lnTo>
                  <a:lnTo>
                    <a:pt x="646874" y="462051"/>
                  </a:lnTo>
                  <a:lnTo>
                    <a:pt x="647585" y="461594"/>
                  </a:lnTo>
                  <a:lnTo>
                    <a:pt x="647585" y="460654"/>
                  </a:lnTo>
                  <a:close/>
                </a:path>
                <a:path w="4597400" h="479425">
                  <a:moveTo>
                    <a:pt x="684453" y="457619"/>
                  </a:moveTo>
                  <a:lnTo>
                    <a:pt x="683755" y="457390"/>
                  </a:lnTo>
                  <a:lnTo>
                    <a:pt x="683056" y="456920"/>
                  </a:lnTo>
                  <a:lnTo>
                    <a:pt x="682345" y="456692"/>
                  </a:lnTo>
                  <a:lnTo>
                    <a:pt x="681888" y="456450"/>
                  </a:lnTo>
                  <a:lnTo>
                    <a:pt x="681647" y="457161"/>
                  </a:lnTo>
                  <a:lnTo>
                    <a:pt x="681189" y="457619"/>
                  </a:lnTo>
                  <a:lnTo>
                    <a:pt x="681888" y="458089"/>
                  </a:lnTo>
                  <a:lnTo>
                    <a:pt x="682586" y="458317"/>
                  </a:lnTo>
                  <a:lnTo>
                    <a:pt x="683285" y="458787"/>
                  </a:lnTo>
                  <a:lnTo>
                    <a:pt x="683514" y="458317"/>
                  </a:lnTo>
                  <a:lnTo>
                    <a:pt x="683983" y="458089"/>
                  </a:lnTo>
                  <a:lnTo>
                    <a:pt x="684453" y="457619"/>
                  </a:lnTo>
                  <a:close/>
                </a:path>
                <a:path w="4597400" h="479425">
                  <a:moveTo>
                    <a:pt x="687717" y="464159"/>
                  </a:moveTo>
                  <a:lnTo>
                    <a:pt x="687019" y="463689"/>
                  </a:lnTo>
                  <a:lnTo>
                    <a:pt x="686320" y="463461"/>
                  </a:lnTo>
                  <a:lnTo>
                    <a:pt x="685622" y="462991"/>
                  </a:lnTo>
                  <a:lnTo>
                    <a:pt x="684453" y="464159"/>
                  </a:lnTo>
                  <a:lnTo>
                    <a:pt x="685152" y="464388"/>
                  </a:lnTo>
                  <a:lnTo>
                    <a:pt x="685850" y="464858"/>
                  </a:lnTo>
                  <a:lnTo>
                    <a:pt x="686549" y="465086"/>
                  </a:lnTo>
                  <a:lnTo>
                    <a:pt x="687019" y="465328"/>
                  </a:lnTo>
                  <a:lnTo>
                    <a:pt x="687247" y="464629"/>
                  </a:lnTo>
                  <a:lnTo>
                    <a:pt x="687717" y="464159"/>
                  </a:lnTo>
                  <a:close/>
                </a:path>
                <a:path w="4597400" h="479425">
                  <a:moveTo>
                    <a:pt x="690524" y="477697"/>
                  </a:moveTo>
                  <a:lnTo>
                    <a:pt x="689584" y="476288"/>
                  </a:lnTo>
                  <a:lnTo>
                    <a:pt x="689356" y="475589"/>
                  </a:lnTo>
                  <a:lnTo>
                    <a:pt x="689114" y="476059"/>
                  </a:lnTo>
                  <a:lnTo>
                    <a:pt x="688416" y="476529"/>
                  </a:lnTo>
                  <a:lnTo>
                    <a:pt x="688416" y="477456"/>
                  </a:lnTo>
                  <a:lnTo>
                    <a:pt x="689356" y="478853"/>
                  </a:lnTo>
                  <a:lnTo>
                    <a:pt x="690524" y="477697"/>
                  </a:lnTo>
                  <a:close/>
                </a:path>
                <a:path w="4597400" h="479425">
                  <a:moveTo>
                    <a:pt x="1054100" y="67437"/>
                  </a:moveTo>
                  <a:lnTo>
                    <a:pt x="1053160" y="66040"/>
                  </a:lnTo>
                  <a:lnTo>
                    <a:pt x="1052703" y="66268"/>
                  </a:lnTo>
                  <a:lnTo>
                    <a:pt x="1051991" y="66738"/>
                  </a:lnTo>
                  <a:lnTo>
                    <a:pt x="1052233" y="67208"/>
                  </a:lnTo>
                  <a:lnTo>
                    <a:pt x="1052233" y="67906"/>
                  </a:lnTo>
                  <a:lnTo>
                    <a:pt x="1053160" y="69303"/>
                  </a:lnTo>
                  <a:lnTo>
                    <a:pt x="1053401" y="68846"/>
                  </a:lnTo>
                  <a:lnTo>
                    <a:pt x="1054100" y="68376"/>
                  </a:lnTo>
                  <a:lnTo>
                    <a:pt x="1054100" y="67437"/>
                  </a:lnTo>
                  <a:close/>
                </a:path>
                <a:path w="4597400" h="479425">
                  <a:moveTo>
                    <a:pt x="1172171" y="431952"/>
                  </a:moveTo>
                  <a:lnTo>
                    <a:pt x="1171943" y="431253"/>
                  </a:lnTo>
                  <a:lnTo>
                    <a:pt x="1171016" y="429856"/>
                  </a:lnTo>
                  <a:lnTo>
                    <a:pt x="1170774" y="430314"/>
                  </a:lnTo>
                  <a:lnTo>
                    <a:pt x="1170076" y="430784"/>
                  </a:lnTo>
                  <a:lnTo>
                    <a:pt x="1170076" y="431723"/>
                  </a:lnTo>
                  <a:lnTo>
                    <a:pt x="1171016" y="433120"/>
                  </a:lnTo>
                  <a:lnTo>
                    <a:pt x="1172171" y="431952"/>
                  </a:lnTo>
                  <a:close/>
                </a:path>
                <a:path w="4597400" h="479425">
                  <a:moveTo>
                    <a:pt x="1379169" y="434759"/>
                  </a:moveTo>
                  <a:lnTo>
                    <a:pt x="1378940" y="434289"/>
                  </a:lnTo>
                  <a:lnTo>
                    <a:pt x="1378470" y="433590"/>
                  </a:lnTo>
                  <a:lnTo>
                    <a:pt x="1378000" y="433819"/>
                  </a:lnTo>
                  <a:lnTo>
                    <a:pt x="1377302" y="433819"/>
                  </a:lnTo>
                  <a:lnTo>
                    <a:pt x="1375905" y="434759"/>
                  </a:lnTo>
                  <a:lnTo>
                    <a:pt x="1376375" y="434987"/>
                  </a:lnTo>
                  <a:lnTo>
                    <a:pt x="1376832" y="435686"/>
                  </a:lnTo>
                  <a:lnTo>
                    <a:pt x="1377772" y="435686"/>
                  </a:lnTo>
                  <a:lnTo>
                    <a:pt x="1379169" y="434759"/>
                  </a:lnTo>
                  <a:close/>
                </a:path>
                <a:path w="4597400" h="479425">
                  <a:moveTo>
                    <a:pt x="1520126" y="67678"/>
                  </a:moveTo>
                  <a:lnTo>
                    <a:pt x="1519428" y="67437"/>
                  </a:lnTo>
                  <a:lnTo>
                    <a:pt x="1518716" y="66979"/>
                  </a:lnTo>
                  <a:lnTo>
                    <a:pt x="1518018" y="66738"/>
                  </a:lnTo>
                  <a:lnTo>
                    <a:pt x="1517561" y="66509"/>
                  </a:lnTo>
                  <a:lnTo>
                    <a:pt x="1517319" y="67208"/>
                  </a:lnTo>
                  <a:lnTo>
                    <a:pt x="1516849" y="67678"/>
                  </a:lnTo>
                  <a:lnTo>
                    <a:pt x="1517561" y="68135"/>
                  </a:lnTo>
                  <a:lnTo>
                    <a:pt x="1518259" y="68376"/>
                  </a:lnTo>
                  <a:lnTo>
                    <a:pt x="1518958" y="68846"/>
                  </a:lnTo>
                  <a:lnTo>
                    <a:pt x="1519415" y="68376"/>
                  </a:lnTo>
                  <a:lnTo>
                    <a:pt x="1519656" y="67906"/>
                  </a:lnTo>
                  <a:lnTo>
                    <a:pt x="1520126" y="67678"/>
                  </a:lnTo>
                  <a:close/>
                </a:path>
                <a:path w="4597400" h="479425">
                  <a:moveTo>
                    <a:pt x="1529461" y="469760"/>
                  </a:moveTo>
                  <a:lnTo>
                    <a:pt x="1528749" y="469519"/>
                  </a:lnTo>
                  <a:lnTo>
                    <a:pt x="1528292" y="469061"/>
                  </a:lnTo>
                  <a:lnTo>
                    <a:pt x="1527822" y="469760"/>
                  </a:lnTo>
                  <a:lnTo>
                    <a:pt x="1527594" y="470458"/>
                  </a:lnTo>
                  <a:lnTo>
                    <a:pt x="1527124" y="471157"/>
                  </a:lnTo>
                  <a:lnTo>
                    <a:pt x="1528292" y="472325"/>
                  </a:lnTo>
                  <a:lnTo>
                    <a:pt x="1528521" y="471627"/>
                  </a:lnTo>
                  <a:lnTo>
                    <a:pt x="1528991" y="470928"/>
                  </a:lnTo>
                  <a:lnTo>
                    <a:pt x="1529219" y="470230"/>
                  </a:lnTo>
                  <a:lnTo>
                    <a:pt x="1529461" y="469760"/>
                  </a:lnTo>
                  <a:close/>
                </a:path>
                <a:path w="4597400" h="479425">
                  <a:moveTo>
                    <a:pt x="1533194" y="441286"/>
                  </a:moveTo>
                  <a:lnTo>
                    <a:pt x="1532483" y="440817"/>
                  </a:lnTo>
                  <a:lnTo>
                    <a:pt x="1531785" y="440588"/>
                  </a:lnTo>
                  <a:lnTo>
                    <a:pt x="1531086" y="440118"/>
                  </a:lnTo>
                  <a:lnTo>
                    <a:pt x="1529918" y="441286"/>
                  </a:lnTo>
                  <a:lnTo>
                    <a:pt x="1530616" y="441515"/>
                  </a:lnTo>
                  <a:lnTo>
                    <a:pt x="1531327" y="441985"/>
                  </a:lnTo>
                  <a:lnTo>
                    <a:pt x="1532026" y="442226"/>
                  </a:lnTo>
                  <a:lnTo>
                    <a:pt x="1532483" y="442455"/>
                  </a:lnTo>
                  <a:lnTo>
                    <a:pt x="1532724" y="441756"/>
                  </a:lnTo>
                  <a:lnTo>
                    <a:pt x="1533194" y="441286"/>
                  </a:lnTo>
                  <a:close/>
                </a:path>
                <a:path w="4597400" h="479425">
                  <a:moveTo>
                    <a:pt x="1539722" y="67678"/>
                  </a:moveTo>
                  <a:lnTo>
                    <a:pt x="1539024" y="67437"/>
                  </a:lnTo>
                  <a:lnTo>
                    <a:pt x="1538325" y="66979"/>
                  </a:lnTo>
                  <a:lnTo>
                    <a:pt x="1537627" y="66738"/>
                  </a:lnTo>
                  <a:lnTo>
                    <a:pt x="1537157" y="66509"/>
                  </a:lnTo>
                  <a:lnTo>
                    <a:pt x="1536928" y="67208"/>
                  </a:lnTo>
                  <a:lnTo>
                    <a:pt x="1536458" y="67678"/>
                  </a:lnTo>
                  <a:lnTo>
                    <a:pt x="1537157" y="68135"/>
                  </a:lnTo>
                  <a:lnTo>
                    <a:pt x="1537855" y="68376"/>
                  </a:lnTo>
                  <a:lnTo>
                    <a:pt x="1538554" y="68846"/>
                  </a:lnTo>
                  <a:lnTo>
                    <a:pt x="1539722" y="67678"/>
                  </a:lnTo>
                  <a:close/>
                </a:path>
                <a:path w="4597400" h="479425">
                  <a:moveTo>
                    <a:pt x="1545793" y="434289"/>
                  </a:moveTo>
                  <a:lnTo>
                    <a:pt x="1545323" y="433819"/>
                  </a:lnTo>
                  <a:lnTo>
                    <a:pt x="1545094" y="433349"/>
                  </a:lnTo>
                  <a:lnTo>
                    <a:pt x="1544624" y="433120"/>
                  </a:lnTo>
                  <a:lnTo>
                    <a:pt x="1544396" y="433819"/>
                  </a:lnTo>
                  <a:lnTo>
                    <a:pt x="1543926" y="434517"/>
                  </a:lnTo>
                  <a:lnTo>
                    <a:pt x="1543685" y="435216"/>
                  </a:lnTo>
                  <a:lnTo>
                    <a:pt x="1543456" y="435686"/>
                  </a:lnTo>
                  <a:lnTo>
                    <a:pt x="1544154" y="435914"/>
                  </a:lnTo>
                  <a:lnTo>
                    <a:pt x="1544624" y="436384"/>
                  </a:lnTo>
                  <a:lnTo>
                    <a:pt x="1545094" y="435686"/>
                  </a:lnTo>
                  <a:lnTo>
                    <a:pt x="1545323" y="434987"/>
                  </a:lnTo>
                  <a:lnTo>
                    <a:pt x="1545793" y="434289"/>
                  </a:lnTo>
                  <a:close/>
                </a:path>
                <a:path w="4597400" h="479425">
                  <a:moveTo>
                    <a:pt x="1707273" y="70243"/>
                  </a:moveTo>
                  <a:lnTo>
                    <a:pt x="1706575" y="67678"/>
                  </a:lnTo>
                  <a:lnTo>
                    <a:pt x="1706816" y="65112"/>
                  </a:lnTo>
                  <a:lnTo>
                    <a:pt x="1704009" y="67437"/>
                  </a:lnTo>
                  <a:lnTo>
                    <a:pt x="1704708" y="68135"/>
                  </a:lnTo>
                  <a:lnTo>
                    <a:pt x="1705648" y="68846"/>
                  </a:lnTo>
                  <a:lnTo>
                    <a:pt x="1707273" y="70243"/>
                  </a:lnTo>
                  <a:close/>
                </a:path>
                <a:path w="4597400" h="479425">
                  <a:moveTo>
                    <a:pt x="1739709" y="66979"/>
                  </a:moveTo>
                  <a:lnTo>
                    <a:pt x="1738782" y="66040"/>
                  </a:lnTo>
                  <a:lnTo>
                    <a:pt x="1736445" y="66040"/>
                  </a:lnTo>
                  <a:lnTo>
                    <a:pt x="1736445" y="68135"/>
                  </a:lnTo>
                  <a:lnTo>
                    <a:pt x="1737385" y="69303"/>
                  </a:lnTo>
                  <a:lnTo>
                    <a:pt x="1739709" y="69303"/>
                  </a:lnTo>
                  <a:lnTo>
                    <a:pt x="1739709" y="66979"/>
                  </a:lnTo>
                  <a:close/>
                </a:path>
                <a:path w="4597400" h="479425">
                  <a:moveTo>
                    <a:pt x="1742986" y="431482"/>
                  </a:moveTo>
                  <a:lnTo>
                    <a:pt x="1742287" y="431253"/>
                  </a:lnTo>
                  <a:lnTo>
                    <a:pt x="1741589" y="430784"/>
                  </a:lnTo>
                  <a:lnTo>
                    <a:pt x="1740877" y="430555"/>
                  </a:lnTo>
                  <a:lnTo>
                    <a:pt x="1740420" y="430314"/>
                  </a:lnTo>
                  <a:lnTo>
                    <a:pt x="1740179" y="431025"/>
                  </a:lnTo>
                  <a:lnTo>
                    <a:pt x="1739722" y="431482"/>
                  </a:lnTo>
                  <a:lnTo>
                    <a:pt x="1740420" y="431952"/>
                  </a:lnTo>
                  <a:lnTo>
                    <a:pt x="1741119" y="432181"/>
                  </a:lnTo>
                  <a:lnTo>
                    <a:pt x="1741817" y="432650"/>
                  </a:lnTo>
                  <a:lnTo>
                    <a:pt x="1742986" y="431482"/>
                  </a:lnTo>
                  <a:close/>
                </a:path>
                <a:path w="4597400" h="479425">
                  <a:moveTo>
                    <a:pt x="1801558" y="441756"/>
                  </a:moveTo>
                  <a:lnTo>
                    <a:pt x="1801088" y="441058"/>
                  </a:lnTo>
                  <a:lnTo>
                    <a:pt x="1800860" y="440359"/>
                  </a:lnTo>
                  <a:lnTo>
                    <a:pt x="1800390" y="439648"/>
                  </a:lnTo>
                  <a:lnTo>
                    <a:pt x="1800161" y="440118"/>
                  </a:lnTo>
                  <a:lnTo>
                    <a:pt x="1799450" y="440588"/>
                  </a:lnTo>
                  <a:lnTo>
                    <a:pt x="1799450" y="441515"/>
                  </a:lnTo>
                  <a:lnTo>
                    <a:pt x="1800390" y="442925"/>
                  </a:lnTo>
                  <a:lnTo>
                    <a:pt x="1801558" y="441756"/>
                  </a:lnTo>
                  <a:close/>
                </a:path>
                <a:path w="4597400" h="479425">
                  <a:moveTo>
                    <a:pt x="1817890" y="434987"/>
                  </a:moveTo>
                  <a:lnTo>
                    <a:pt x="1817192" y="434289"/>
                  </a:lnTo>
                  <a:lnTo>
                    <a:pt x="1816252" y="433590"/>
                  </a:lnTo>
                  <a:lnTo>
                    <a:pt x="1814626" y="432181"/>
                  </a:lnTo>
                  <a:lnTo>
                    <a:pt x="1815553" y="434759"/>
                  </a:lnTo>
                  <a:lnTo>
                    <a:pt x="1815325" y="437324"/>
                  </a:lnTo>
                  <a:lnTo>
                    <a:pt x="1817890" y="434987"/>
                  </a:lnTo>
                  <a:close/>
                </a:path>
                <a:path w="4597400" h="479425">
                  <a:moveTo>
                    <a:pt x="1821624" y="454355"/>
                  </a:moveTo>
                  <a:lnTo>
                    <a:pt x="1821395" y="453885"/>
                  </a:lnTo>
                  <a:lnTo>
                    <a:pt x="1820926" y="453186"/>
                  </a:lnTo>
                  <a:lnTo>
                    <a:pt x="1820456" y="453428"/>
                  </a:lnTo>
                  <a:lnTo>
                    <a:pt x="1819757" y="453428"/>
                  </a:lnTo>
                  <a:lnTo>
                    <a:pt x="1818360" y="454355"/>
                  </a:lnTo>
                  <a:lnTo>
                    <a:pt x="1818830" y="454583"/>
                  </a:lnTo>
                  <a:lnTo>
                    <a:pt x="1819287" y="455295"/>
                  </a:lnTo>
                  <a:lnTo>
                    <a:pt x="1820227" y="455295"/>
                  </a:lnTo>
                  <a:lnTo>
                    <a:pt x="1821624" y="454355"/>
                  </a:lnTo>
                  <a:close/>
                </a:path>
                <a:path w="4597400" h="479425">
                  <a:moveTo>
                    <a:pt x="1827695" y="1638"/>
                  </a:moveTo>
                  <a:lnTo>
                    <a:pt x="1827225" y="1168"/>
                  </a:lnTo>
                  <a:lnTo>
                    <a:pt x="1826996" y="698"/>
                  </a:lnTo>
                  <a:lnTo>
                    <a:pt x="1826526" y="469"/>
                  </a:lnTo>
                  <a:lnTo>
                    <a:pt x="1826298" y="1168"/>
                  </a:lnTo>
                  <a:lnTo>
                    <a:pt x="1825828" y="1866"/>
                  </a:lnTo>
                  <a:lnTo>
                    <a:pt x="1825586" y="2565"/>
                  </a:lnTo>
                  <a:lnTo>
                    <a:pt x="1825358" y="3035"/>
                  </a:lnTo>
                  <a:lnTo>
                    <a:pt x="1826056" y="3263"/>
                  </a:lnTo>
                  <a:lnTo>
                    <a:pt x="1826526" y="3733"/>
                  </a:lnTo>
                  <a:lnTo>
                    <a:pt x="1826996" y="3035"/>
                  </a:lnTo>
                  <a:lnTo>
                    <a:pt x="1827225" y="2336"/>
                  </a:lnTo>
                  <a:lnTo>
                    <a:pt x="1827695" y="1638"/>
                  </a:lnTo>
                  <a:close/>
                </a:path>
                <a:path w="4597400" h="479425">
                  <a:moveTo>
                    <a:pt x="1843798" y="460654"/>
                  </a:moveTo>
                  <a:lnTo>
                    <a:pt x="1842858" y="459257"/>
                  </a:lnTo>
                  <a:lnTo>
                    <a:pt x="1842630" y="459727"/>
                  </a:lnTo>
                  <a:lnTo>
                    <a:pt x="1841931" y="460184"/>
                  </a:lnTo>
                  <a:lnTo>
                    <a:pt x="1841931" y="461124"/>
                  </a:lnTo>
                  <a:lnTo>
                    <a:pt x="1842858" y="462521"/>
                  </a:lnTo>
                  <a:lnTo>
                    <a:pt x="1843100" y="462051"/>
                  </a:lnTo>
                  <a:lnTo>
                    <a:pt x="1843798" y="461594"/>
                  </a:lnTo>
                  <a:lnTo>
                    <a:pt x="1843798" y="460654"/>
                  </a:lnTo>
                  <a:close/>
                </a:path>
                <a:path w="4597400" h="479425">
                  <a:moveTo>
                    <a:pt x="1875066" y="442683"/>
                  </a:moveTo>
                  <a:lnTo>
                    <a:pt x="1872729" y="439889"/>
                  </a:lnTo>
                  <a:lnTo>
                    <a:pt x="1872030" y="440588"/>
                  </a:lnTo>
                  <a:lnTo>
                    <a:pt x="1871332" y="441515"/>
                  </a:lnTo>
                  <a:lnTo>
                    <a:pt x="1870138" y="442912"/>
                  </a:lnTo>
                  <a:lnTo>
                    <a:pt x="1869236" y="443153"/>
                  </a:lnTo>
                  <a:lnTo>
                    <a:pt x="1866658" y="442925"/>
                  </a:lnTo>
                  <a:lnTo>
                    <a:pt x="1868995" y="445719"/>
                  </a:lnTo>
                  <a:lnTo>
                    <a:pt x="1869694" y="445020"/>
                  </a:lnTo>
                  <a:lnTo>
                    <a:pt x="1870405" y="444093"/>
                  </a:lnTo>
                  <a:lnTo>
                    <a:pt x="1871586" y="442709"/>
                  </a:lnTo>
                  <a:lnTo>
                    <a:pt x="1872500" y="442455"/>
                  </a:lnTo>
                  <a:lnTo>
                    <a:pt x="1875066" y="442683"/>
                  </a:lnTo>
                  <a:close/>
                </a:path>
                <a:path w="4597400" h="479425">
                  <a:moveTo>
                    <a:pt x="1890001" y="435216"/>
                  </a:moveTo>
                  <a:lnTo>
                    <a:pt x="1889531" y="434517"/>
                  </a:lnTo>
                  <a:lnTo>
                    <a:pt x="1889302" y="433819"/>
                  </a:lnTo>
                  <a:lnTo>
                    <a:pt x="1888832" y="433120"/>
                  </a:lnTo>
                  <a:lnTo>
                    <a:pt x="1888604" y="433590"/>
                  </a:lnTo>
                  <a:lnTo>
                    <a:pt x="1887905" y="434047"/>
                  </a:lnTo>
                  <a:lnTo>
                    <a:pt x="1887905" y="434987"/>
                  </a:lnTo>
                  <a:lnTo>
                    <a:pt x="1888832" y="436384"/>
                  </a:lnTo>
                  <a:lnTo>
                    <a:pt x="1890001" y="435216"/>
                  </a:lnTo>
                  <a:close/>
                </a:path>
                <a:path w="4597400" h="479425">
                  <a:moveTo>
                    <a:pt x="1932711" y="433819"/>
                  </a:moveTo>
                  <a:lnTo>
                    <a:pt x="1932000" y="433590"/>
                  </a:lnTo>
                  <a:lnTo>
                    <a:pt x="1931543" y="433120"/>
                  </a:lnTo>
                  <a:lnTo>
                    <a:pt x="1931073" y="433819"/>
                  </a:lnTo>
                  <a:lnTo>
                    <a:pt x="1930844" y="434517"/>
                  </a:lnTo>
                  <a:lnTo>
                    <a:pt x="1930374" y="435216"/>
                  </a:lnTo>
                  <a:lnTo>
                    <a:pt x="1931543" y="436384"/>
                  </a:lnTo>
                  <a:lnTo>
                    <a:pt x="1931771" y="435686"/>
                  </a:lnTo>
                  <a:lnTo>
                    <a:pt x="1932241" y="434987"/>
                  </a:lnTo>
                  <a:lnTo>
                    <a:pt x="1932470" y="434289"/>
                  </a:lnTo>
                  <a:lnTo>
                    <a:pt x="1932711" y="433819"/>
                  </a:lnTo>
                  <a:close/>
                </a:path>
                <a:path w="4597400" h="479425">
                  <a:moveTo>
                    <a:pt x="1936673" y="473252"/>
                  </a:moveTo>
                  <a:lnTo>
                    <a:pt x="1935975" y="470687"/>
                  </a:lnTo>
                  <a:lnTo>
                    <a:pt x="1936203" y="468122"/>
                  </a:lnTo>
                  <a:lnTo>
                    <a:pt x="1933409" y="470458"/>
                  </a:lnTo>
                  <a:lnTo>
                    <a:pt x="1934108" y="471157"/>
                  </a:lnTo>
                  <a:lnTo>
                    <a:pt x="1935035" y="471855"/>
                  </a:lnTo>
                  <a:lnTo>
                    <a:pt x="1936673" y="473252"/>
                  </a:lnTo>
                  <a:close/>
                </a:path>
                <a:path w="4597400" h="479425">
                  <a:moveTo>
                    <a:pt x="2015083" y="438023"/>
                  </a:moveTo>
                  <a:lnTo>
                    <a:pt x="2014613" y="437781"/>
                  </a:lnTo>
                  <a:lnTo>
                    <a:pt x="2014143" y="437083"/>
                  </a:lnTo>
                  <a:lnTo>
                    <a:pt x="2013216" y="437083"/>
                  </a:lnTo>
                  <a:lnTo>
                    <a:pt x="2011819" y="438023"/>
                  </a:lnTo>
                  <a:lnTo>
                    <a:pt x="2012988" y="439191"/>
                  </a:lnTo>
                  <a:lnTo>
                    <a:pt x="2014385" y="438251"/>
                  </a:lnTo>
                  <a:lnTo>
                    <a:pt x="2015083" y="438023"/>
                  </a:lnTo>
                  <a:close/>
                </a:path>
                <a:path w="4597400" h="479425">
                  <a:moveTo>
                    <a:pt x="2015312" y="456920"/>
                  </a:moveTo>
                  <a:lnTo>
                    <a:pt x="2014613" y="454355"/>
                  </a:lnTo>
                  <a:lnTo>
                    <a:pt x="2014855" y="451789"/>
                  </a:lnTo>
                  <a:lnTo>
                    <a:pt x="2012048" y="454126"/>
                  </a:lnTo>
                  <a:lnTo>
                    <a:pt x="2012746" y="454825"/>
                  </a:lnTo>
                  <a:lnTo>
                    <a:pt x="2013686" y="455523"/>
                  </a:lnTo>
                  <a:lnTo>
                    <a:pt x="2015312" y="456920"/>
                  </a:lnTo>
                  <a:close/>
                </a:path>
                <a:path w="4597400" h="479425">
                  <a:moveTo>
                    <a:pt x="2310053" y="451091"/>
                  </a:moveTo>
                  <a:lnTo>
                    <a:pt x="2308885" y="449922"/>
                  </a:lnTo>
                  <a:lnTo>
                    <a:pt x="2308187" y="450392"/>
                  </a:lnTo>
                  <a:lnTo>
                    <a:pt x="2307488" y="450621"/>
                  </a:lnTo>
                  <a:lnTo>
                    <a:pt x="2306790" y="451091"/>
                  </a:lnTo>
                  <a:lnTo>
                    <a:pt x="2307259" y="451319"/>
                  </a:lnTo>
                  <a:lnTo>
                    <a:pt x="2307717" y="452018"/>
                  </a:lnTo>
                  <a:lnTo>
                    <a:pt x="2308656" y="452018"/>
                  </a:lnTo>
                  <a:lnTo>
                    <a:pt x="2310053" y="451091"/>
                  </a:lnTo>
                  <a:close/>
                </a:path>
                <a:path w="4597400" h="479425">
                  <a:moveTo>
                    <a:pt x="2325687" y="467194"/>
                  </a:moveTo>
                  <a:lnTo>
                    <a:pt x="2324760" y="465785"/>
                  </a:lnTo>
                  <a:lnTo>
                    <a:pt x="2324519" y="466255"/>
                  </a:lnTo>
                  <a:lnTo>
                    <a:pt x="2323592" y="466725"/>
                  </a:lnTo>
                  <a:lnTo>
                    <a:pt x="2323820" y="466953"/>
                  </a:lnTo>
                  <a:lnTo>
                    <a:pt x="2323820" y="467652"/>
                  </a:lnTo>
                  <a:lnTo>
                    <a:pt x="2324760" y="469061"/>
                  </a:lnTo>
                  <a:lnTo>
                    <a:pt x="2324989" y="468591"/>
                  </a:lnTo>
                  <a:lnTo>
                    <a:pt x="2325687" y="468122"/>
                  </a:lnTo>
                  <a:lnTo>
                    <a:pt x="2325687" y="467194"/>
                  </a:lnTo>
                  <a:close/>
                </a:path>
                <a:path w="4597400" h="479425">
                  <a:moveTo>
                    <a:pt x="2359291" y="467423"/>
                  </a:moveTo>
                  <a:lnTo>
                    <a:pt x="2358123" y="466255"/>
                  </a:lnTo>
                  <a:lnTo>
                    <a:pt x="2357424" y="466725"/>
                  </a:lnTo>
                  <a:lnTo>
                    <a:pt x="2356726" y="466953"/>
                  </a:lnTo>
                  <a:lnTo>
                    <a:pt x="2356027" y="467423"/>
                  </a:lnTo>
                  <a:lnTo>
                    <a:pt x="2356497" y="467652"/>
                  </a:lnTo>
                  <a:lnTo>
                    <a:pt x="2356955" y="468363"/>
                  </a:lnTo>
                  <a:lnTo>
                    <a:pt x="2357894" y="468363"/>
                  </a:lnTo>
                  <a:lnTo>
                    <a:pt x="2359291" y="467423"/>
                  </a:lnTo>
                  <a:close/>
                </a:path>
                <a:path w="4597400" h="479425">
                  <a:moveTo>
                    <a:pt x="2376563" y="436156"/>
                  </a:moveTo>
                  <a:lnTo>
                    <a:pt x="2374227" y="433349"/>
                  </a:lnTo>
                  <a:lnTo>
                    <a:pt x="2373528" y="434047"/>
                  </a:lnTo>
                  <a:lnTo>
                    <a:pt x="2372830" y="434987"/>
                  </a:lnTo>
                  <a:lnTo>
                    <a:pt x="2371433" y="436626"/>
                  </a:lnTo>
                  <a:lnTo>
                    <a:pt x="2373998" y="435914"/>
                  </a:lnTo>
                  <a:lnTo>
                    <a:pt x="2376563" y="436156"/>
                  </a:lnTo>
                  <a:close/>
                </a:path>
                <a:path w="4597400" h="479425">
                  <a:moveTo>
                    <a:pt x="2427897" y="464159"/>
                  </a:moveTo>
                  <a:lnTo>
                    <a:pt x="2426728" y="462991"/>
                  </a:lnTo>
                  <a:lnTo>
                    <a:pt x="2426271" y="463461"/>
                  </a:lnTo>
                  <a:lnTo>
                    <a:pt x="2425331" y="463689"/>
                  </a:lnTo>
                  <a:lnTo>
                    <a:pt x="2424633" y="464159"/>
                  </a:lnTo>
                  <a:lnTo>
                    <a:pt x="2425103" y="464388"/>
                  </a:lnTo>
                  <a:lnTo>
                    <a:pt x="2425573" y="465086"/>
                  </a:lnTo>
                  <a:lnTo>
                    <a:pt x="2426500" y="465086"/>
                  </a:lnTo>
                  <a:lnTo>
                    <a:pt x="2427897" y="464159"/>
                  </a:lnTo>
                  <a:close/>
                </a:path>
                <a:path w="4597400" h="479425">
                  <a:moveTo>
                    <a:pt x="2496743" y="444550"/>
                  </a:moveTo>
                  <a:lnTo>
                    <a:pt x="2496045" y="444322"/>
                  </a:lnTo>
                  <a:lnTo>
                    <a:pt x="2495346" y="443852"/>
                  </a:lnTo>
                  <a:lnTo>
                    <a:pt x="2494648" y="443623"/>
                  </a:lnTo>
                  <a:lnTo>
                    <a:pt x="2494178" y="443382"/>
                  </a:lnTo>
                  <a:lnTo>
                    <a:pt x="2493937" y="444093"/>
                  </a:lnTo>
                  <a:lnTo>
                    <a:pt x="2493480" y="444550"/>
                  </a:lnTo>
                  <a:lnTo>
                    <a:pt x="2494178" y="445020"/>
                  </a:lnTo>
                  <a:lnTo>
                    <a:pt x="2494877" y="445249"/>
                  </a:lnTo>
                  <a:lnTo>
                    <a:pt x="2495575" y="445719"/>
                  </a:lnTo>
                  <a:lnTo>
                    <a:pt x="2496743" y="444550"/>
                  </a:lnTo>
                  <a:close/>
                </a:path>
                <a:path w="4597400" h="479425">
                  <a:moveTo>
                    <a:pt x="2604554" y="448284"/>
                  </a:moveTo>
                  <a:lnTo>
                    <a:pt x="2604084" y="447586"/>
                  </a:lnTo>
                  <a:lnTo>
                    <a:pt x="2603855" y="446887"/>
                  </a:lnTo>
                  <a:lnTo>
                    <a:pt x="2603385" y="446189"/>
                  </a:lnTo>
                  <a:lnTo>
                    <a:pt x="2603157" y="446659"/>
                  </a:lnTo>
                  <a:lnTo>
                    <a:pt x="2602458" y="447116"/>
                  </a:lnTo>
                  <a:lnTo>
                    <a:pt x="2602458" y="448056"/>
                  </a:lnTo>
                  <a:lnTo>
                    <a:pt x="2603385" y="449453"/>
                  </a:lnTo>
                  <a:lnTo>
                    <a:pt x="2604554" y="448284"/>
                  </a:lnTo>
                  <a:close/>
                </a:path>
                <a:path w="4597400" h="479425">
                  <a:moveTo>
                    <a:pt x="2637688" y="470687"/>
                  </a:moveTo>
                  <a:lnTo>
                    <a:pt x="2637459" y="470458"/>
                  </a:lnTo>
                  <a:lnTo>
                    <a:pt x="2636990" y="469760"/>
                  </a:lnTo>
                  <a:lnTo>
                    <a:pt x="2635821" y="469760"/>
                  </a:lnTo>
                  <a:lnTo>
                    <a:pt x="2634424" y="470687"/>
                  </a:lnTo>
                  <a:lnTo>
                    <a:pt x="2634894" y="470928"/>
                  </a:lnTo>
                  <a:lnTo>
                    <a:pt x="2635364" y="471627"/>
                  </a:lnTo>
                  <a:lnTo>
                    <a:pt x="2636291" y="471627"/>
                  </a:lnTo>
                  <a:lnTo>
                    <a:pt x="2637688" y="470687"/>
                  </a:lnTo>
                  <a:close/>
                </a:path>
                <a:path w="4597400" h="479425">
                  <a:moveTo>
                    <a:pt x="2785173" y="473964"/>
                  </a:moveTo>
                  <a:lnTo>
                    <a:pt x="2784017" y="472795"/>
                  </a:lnTo>
                  <a:lnTo>
                    <a:pt x="2782608" y="473722"/>
                  </a:lnTo>
                  <a:lnTo>
                    <a:pt x="2781909" y="473964"/>
                  </a:lnTo>
                  <a:lnTo>
                    <a:pt x="2782379" y="474192"/>
                  </a:lnTo>
                  <a:lnTo>
                    <a:pt x="2782849" y="474891"/>
                  </a:lnTo>
                  <a:lnTo>
                    <a:pt x="2783776" y="474891"/>
                  </a:lnTo>
                  <a:lnTo>
                    <a:pt x="2785173" y="473964"/>
                  </a:lnTo>
                  <a:close/>
                </a:path>
                <a:path w="4597400" h="479425">
                  <a:moveTo>
                    <a:pt x="2808986" y="455993"/>
                  </a:moveTo>
                  <a:lnTo>
                    <a:pt x="2806877" y="453186"/>
                  </a:lnTo>
                  <a:lnTo>
                    <a:pt x="2806179" y="453885"/>
                  </a:lnTo>
                  <a:lnTo>
                    <a:pt x="2805480" y="454825"/>
                  </a:lnTo>
                  <a:lnTo>
                    <a:pt x="2804083" y="456450"/>
                  </a:lnTo>
                  <a:lnTo>
                    <a:pt x="2806649" y="455752"/>
                  </a:lnTo>
                  <a:lnTo>
                    <a:pt x="2808986" y="455993"/>
                  </a:lnTo>
                  <a:close/>
                </a:path>
                <a:path w="4597400" h="479425">
                  <a:moveTo>
                    <a:pt x="2824149" y="457860"/>
                  </a:moveTo>
                  <a:lnTo>
                    <a:pt x="2823451" y="457161"/>
                  </a:lnTo>
                  <a:lnTo>
                    <a:pt x="2822511" y="456450"/>
                  </a:lnTo>
                  <a:lnTo>
                    <a:pt x="2821127" y="455269"/>
                  </a:lnTo>
                  <a:lnTo>
                    <a:pt x="2820886" y="454355"/>
                  </a:lnTo>
                  <a:lnTo>
                    <a:pt x="2821114" y="451789"/>
                  </a:lnTo>
                  <a:lnTo>
                    <a:pt x="2818320" y="454126"/>
                  </a:lnTo>
                  <a:lnTo>
                    <a:pt x="2819019" y="454825"/>
                  </a:lnTo>
                  <a:lnTo>
                    <a:pt x="2819946" y="455523"/>
                  </a:lnTo>
                  <a:lnTo>
                    <a:pt x="2821330" y="456717"/>
                  </a:lnTo>
                  <a:lnTo>
                    <a:pt x="2821584" y="457619"/>
                  </a:lnTo>
                  <a:lnTo>
                    <a:pt x="2821355" y="460184"/>
                  </a:lnTo>
                  <a:lnTo>
                    <a:pt x="2824149" y="457860"/>
                  </a:lnTo>
                  <a:close/>
                </a:path>
                <a:path w="4597400" h="479425">
                  <a:moveTo>
                    <a:pt x="2861487" y="429387"/>
                  </a:moveTo>
                  <a:lnTo>
                    <a:pt x="2858922" y="430085"/>
                  </a:lnTo>
                  <a:lnTo>
                    <a:pt x="2856585" y="429856"/>
                  </a:lnTo>
                  <a:lnTo>
                    <a:pt x="2858693" y="432650"/>
                  </a:lnTo>
                  <a:lnTo>
                    <a:pt x="2859392" y="431952"/>
                  </a:lnTo>
                  <a:lnTo>
                    <a:pt x="2860090" y="431025"/>
                  </a:lnTo>
                  <a:lnTo>
                    <a:pt x="2861487" y="429387"/>
                  </a:lnTo>
                  <a:close/>
                </a:path>
                <a:path w="4597400" h="479425">
                  <a:moveTo>
                    <a:pt x="2863354" y="445020"/>
                  </a:moveTo>
                  <a:lnTo>
                    <a:pt x="2863126" y="444322"/>
                  </a:lnTo>
                  <a:lnTo>
                    <a:pt x="2862186" y="442925"/>
                  </a:lnTo>
                  <a:lnTo>
                    <a:pt x="2861957" y="443382"/>
                  </a:lnTo>
                  <a:lnTo>
                    <a:pt x="2861259" y="443852"/>
                  </a:lnTo>
                  <a:lnTo>
                    <a:pt x="2861259" y="444792"/>
                  </a:lnTo>
                  <a:lnTo>
                    <a:pt x="2862186" y="446189"/>
                  </a:lnTo>
                  <a:lnTo>
                    <a:pt x="2863354" y="445020"/>
                  </a:lnTo>
                  <a:close/>
                </a:path>
                <a:path w="4597400" h="479425">
                  <a:moveTo>
                    <a:pt x="2913532" y="460184"/>
                  </a:moveTo>
                  <a:lnTo>
                    <a:pt x="2912834" y="457619"/>
                  </a:lnTo>
                  <a:lnTo>
                    <a:pt x="2913062" y="455053"/>
                  </a:lnTo>
                  <a:lnTo>
                    <a:pt x="2910255" y="457390"/>
                  </a:lnTo>
                  <a:lnTo>
                    <a:pt x="2910967" y="458089"/>
                  </a:lnTo>
                  <a:lnTo>
                    <a:pt x="2911894" y="458787"/>
                  </a:lnTo>
                  <a:lnTo>
                    <a:pt x="2913532" y="460184"/>
                  </a:lnTo>
                  <a:close/>
                </a:path>
                <a:path w="4597400" h="479425">
                  <a:moveTo>
                    <a:pt x="2998241" y="434759"/>
                  </a:moveTo>
                  <a:lnTo>
                    <a:pt x="2998000" y="434289"/>
                  </a:lnTo>
                  <a:lnTo>
                    <a:pt x="2997543" y="433590"/>
                  </a:lnTo>
                  <a:lnTo>
                    <a:pt x="2997073" y="433819"/>
                  </a:lnTo>
                  <a:lnTo>
                    <a:pt x="2996374" y="433819"/>
                  </a:lnTo>
                  <a:lnTo>
                    <a:pt x="2994977" y="434759"/>
                  </a:lnTo>
                  <a:lnTo>
                    <a:pt x="2995434" y="434987"/>
                  </a:lnTo>
                  <a:lnTo>
                    <a:pt x="2995904" y="435686"/>
                  </a:lnTo>
                  <a:lnTo>
                    <a:pt x="2996844" y="435686"/>
                  </a:lnTo>
                  <a:lnTo>
                    <a:pt x="2998241" y="434759"/>
                  </a:lnTo>
                  <a:close/>
                </a:path>
                <a:path w="4597400" h="479425">
                  <a:moveTo>
                    <a:pt x="3004769" y="431482"/>
                  </a:moveTo>
                  <a:lnTo>
                    <a:pt x="3004070" y="431253"/>
                  </a:lnTo>
                  <a:lnTo>
                    <a:pt x="3003372" y="430784"/>
                  </a:lnTo>
                  <a:lnTo>
                    <a:pt x="3002673" y="430555"/>
                  </a:lnTo>
                  <a:lnTo>
                    <a:pt x="3002203" y="430314"/>
                  </a:lnTo>
                  <a:lnTo>
                    <a:pt x="3001975" y="431025"/>
                  </a:lnTo>
                  <a:lnTo>
                    <a:pt x="3001505" y="431482"/>
                  </a:lnTo>
                  <a:lnTo>
                    <a:pt x="3002203" y="431952"/>
                  </a:lnTo>
                  <a:lnTo>
                    <a:pt x="3002902" y="432181"/>
                  </a:lnTo>
                  <a:lnTo>
                    <a:pt x="3003600" y="432650"/>
                  </a:lnTo>
                  <a:lnTo>
                    <a:pt x="3004769" y="431482"/>
                  </a:lnTo>
                  <a:close/>
                </a:path>
                <a:path w="4597400" h="479425">
                  <a:moveTo>
                    <a:pt x="3018078" y="451091"/>
                  </a:moveTo>
                  <a:lnTo>
                    <a:pt x="3017380" y="450621"/>
                  </a:lnTo>
                  <a:lnTo>
                    <a:pt x="3016669" y="450392"/>
                  </a:lnTo>
                  <a:lnTo>
                    <a:pt x="3015970" y="449922"/>
                  </a:lnTo>
                  <a:lnTo>
                    <a:pt x="3015513" y="450392"/>
                  </a:lnTo>
                  <a:lnTo>
                    <a:pt x="3015043" y="450621"/>
                  </a:lnTo>
                  <a:lnTo>
                    <a:pt x="3014802" y="451091"/>
                  </a:lnTo>
                  <a:lnTo>
                    <a:pt x="3015513" y="451319"/>
                  </a:lnTo>
                  <a:lnTo>
                    <a:pt x="3016212" y="451789"/>
                  </a:lnTo>
                  <a:lnTo>
                    <a:pt x="3016910" y="452018"/>
                  </a:lnTo>
                  <a:lnTo>
                    <a:pt x="3017380" y="452259"/>
                  </a:lnTo>
                  <a:lnTo>
                    <a:pt x="3017609" y="451561"/>
                  </a:lnTo>
                  <a:lnTo>
                    <a:pt x="3018078" y="451091"/>
                  </a:lnTo>
                  <a:close/>
                </a:path>
                <a:path w="4597400" h="479425">
                  <a:moveTo>
                    <a:pt x="3141992" y="451561"/>
                  </a:moveTo>
                  <a:lnTo>
                    <a:pt x="3141751" y="450850"/>
                  </a:lnTo>
                  <a:lnTo>
                    <a:pt x="3140824" y="449453"/>
                  </a:lnTo>
                  <a:lnTo>
                    <a:pt x="3140595" y="449922"/>
                  </a:lnTo>
                  <a:lnTo>
                    <a:pt x="3139884" y="450392"/>
                  </a:lnTo>
                  <a:lnTo>
                    <a:pt x="3139884" y="451319"/>
                  </a:lnTo>
                  <a:lnTo>
                    <a:pt x="3140824" y="452716"/>
                  </a:lnTo>
                  <a:lnTo>
                    <a:pt x="3141992" y="451561"/>
                  </a:lnTo>
                  <a:close/>
                </a:path>
                <a:path w="4597400" h="479425">
                  <a:moveTo>
                    <a:pt x="3443960" y="457619"/>
                  </a:moveTo>
                  <a:lnTo>
                    <a:pt x="3443262" y="457161"/>
                  </a:lnTo>
                  <a:lnTo>
                    <a:pt x="3442563" y="456920"/>
                  </a:lnTo>
                  <a:lnTo>
                    <a:pt x="3441865" y="456450"/>
                  </a:lnTo>
                  <a:lnTo>
                    <a:pt x="3440696" y="457619"/>
                  </a:lnTo>
                  <a:lnTo>
                    <a:pt x="3441395" y="457860"/>
                  </a:lnTo>
                  <a:lnTo>
                    <a:pt x="3442093" y="458317"/>
                  </a:lnTo>
                  <a:lnTo>
                    <a:pt x="3442792" y="458558"/>
                  </a:lnTo>
                  <a:lnTo>
                    <a:pt x="3443262" y="458787"/>
                  </a:lnTo>
                  <a:lnTo>
                    <a:pt x="3443490" y="458089"/>
                  </a:lnTo>
                  <a:lnTo>
                    <a:pt x="3443960" y="457619"/>
                  </a:lnTo>
                  <a:close/>
                </a:path>
                <a:path w="4597400" h="479425">
                  <a:moveTo>
                    <a:pt x="3496462" y="454355"/>
                  </a:moveTo>
                  <a:lnTo>
                    <a:pt x="3495764" y="454126"/>
                  </a:lnTo>
                  <a:lnTo>
                    <a:pt x="3495065" y="453656"/>
                  </a:lnTo>
                  <a:lnTo>
                    <a:pt x="3494367" y="453428"/>
                  </a:lnTo>
                  <a:lnTo>
                    <a:pt x="3493897" y="453186"/>
                  </a:lnTo>
                  <a:lnTo>
                    <a:pt x="3493668" y="453885"/>
                  </a:lnTo>
                  <a:lnTo>
                    <a:pt x="3493198" y="454355"/>
                  </a:lnTo>
                  <a:lnTo>
                    <a:pt x="3493897" y="454825"/>
                  </a:lnTo>
                  <a:lnTo>
                    <a:pt x="3494595" y="455053"/>
                  </a:lnTo>
                  <a:lnTo>
                    <a:pt x="3495306" y="455523"/>
                  </a:lnTo>
                  <a:lnTo>
                    <a:pt x="3495764" y="455053"/>
                  </a:lnTo>
                  <a:lnTo>
                    <a:pt x="3496233" y="454825"/>
                  </a:lnTo>
                  <a:lnTo>
                    <a:pt x="3496462" y="454355"/>
                  </a:lnTo>
                  <a:close/>
                </a:path>
                <a:path w="4597400" h="479425">
                  <a:moveTo>
                    <a:pt x="3519335" y="477227"/>
                  </a:moveTo>
                  <a:lnTo>
                    <a:pt x="3518636" y="476758"/>
                  </a:lnTo>
                  <a:lnTo>
                    <a:pt x="3517938" y="476529"/>
                  </a:lnTo>
                  <a:lnTo>
                    <a:pt x="3517239" y="476059"/>
                  </a:lnTo>
                  <a:lnTo>
                    <a:pt x="3516998" y="476529"/>
                  </a:lnTo>
                  <a:lnTo>
                    <a:pt x="3516541" y="476986"/>
                  </a:lnTo>
                  <a:lnTo>
                    <a:pt x="3516071" y="477227"/>
                  </a:lnTo>
                  <a:lnTo>
                    <a:pt x="3516769" y="477456"/>
                  </a:lnTo>
                  <a:lnTo>
                    <a:pt x="3517468" y="477926"/>
                  </a:lnTo>
                  <a:lnTo>
                    <a:pt x="3518166" y="478155"/>
                  </a:lnTo>
                  <a:lnTo>
                    <a:pt x="3518636" y="478396"/>
                  </a:lnTo>
                  <a:lnTo>
                    <a:pt x="3518865" y="477697"/>
                  </a:lnTo>
                  <a:lnTo>
                    <a:pt x="3519335" y="477227"/>
                  </a:lnTo>
                  <a:close/>
                </a:path>
                <a:path w="4597400" h="479425">
                  <a:moveTo>
                    <a:pt x="3545001" y="460654"/>
                  </a:moveTo>
                  <a:lnTo>
                    <a:pt x="3544074" y="459257"/>
                  </a:lnTo>
                  <a:lnTo>
                    <a:pt x="3543604" y="459727"/>
                  </a:lnTo>
                  <a:lnTo>
                    <a:pt x="3542906" y="460184"/>
                  </a:lnTo>
                  <a:lnTo>
                    <a:pt x="3543147" y="460425"/>
                  </a:lnTo>
                  <a:lnTo>
                    <a:pt x="3543147" y="461124"/>
                  </a:lnTo>
                  <a:lnTo>
                    <a:pt x="3544074" y="462521"/>
                  </a:lnTo>
                  <a:lnTo>
                    <a:pt x="3544303" y="462051"/>
                  </a:lnTo>
                  <a:lnTo>
                    <a:pt x="3545001" y="461594"/>
                  </a:lnTo>
                  <a:lnTo>
                    <a:pt x="3545001" y="460654"/>
                  </a:lnTo>
                  <a:close/>
                </a:path>
                <a:path w="4597400" h="479425">
                  <a:moveTo>
                    <a:pt x="3555047" y="474421"/>
                  </a:moveTo>
                  <a:lnTo>
                    <a:pt x="3554577" y="473722"/>
                  </a:lnTo>
                  <a:lnTo>
                    <a:pt x="3554336" y="473024"/>
                  </a:lnTo>
                  <a:lnTo>
                    <a:pt x="3553879" y="472325"/>
                  </a:lnTo>
                  <a:lnTo>
                    <a:pt x="3553637" y="472795"/>
                  </a:lnTo>
                  <a:lnTo>
                    <a:pt x="3552939" y="473252"/>
                  </a:lnTo>
                  <a:lnTo>
                    <a:pt x="3552939" y="474192"/>
                  </a:lnTo>
                  <a:lnTo>
                    <a:pt x="3553879" y="475589"/>
                  </a:lnTo>
                  <a:lnTo>
                    <a:pt x="3555047" y="474421"/>
                  </a:lnTo>
                  <a:close/>
                </a:path>
                <a:path w="4597400" h="479425">
                  <a:moveTo>
                    <a:pt x="3558070" y="427990"/>
                  </a:moveTo>
                  <a:lnTo>
                    <a:pt x="3557143" y="426580"/>
                  </a:lnTo>
                  <a:lnTo>
                    <a:pt x="3555974" y="427748"/>
                  </a:lnTo>
                  <a:lnTo>
                    <a:pt x="3556444" y="428447"/>
                  </a:lnTo>
                  <a:lnTo>
                    <a:pt x="3556673" y="429158"/>
                  </a:lnTo>
                  <a:lnTo>
                    <a:pt x="3557143" y="429856"/>
                  </a:lnTo>
                  <a:lnTo>
                    <a:pt x="3557371" y="429387"/>
                  </a:lnTo>
                  <a:lnTo>
                    <a:pt x="3558070" y="428917"/>
                  </a:lnTo>
                  <a:lnTo>
                    <a:pt x="3558070" y="427990"/>
                  </a:lnTo>
                  <a:close/>
                </a:path>
                <a:path w="4597400" h="479425">
                  <a:moveTo>
                    <a:pt x="3637419" y="473964"/>
                  </a:moveTo>
                  <a:lnTo>
                    <a:pt x="3636949" y="473722"/>
                  </a:lnTo>
                  <a:lnTo>
                    <a:pt x="3636480" y="473024"/>
                  </a:lnTo>
                  <a:lnTo>
                    <a:pt x="3635552" y="473024"/>
                  </a:lnTo>
                  <a:lnTo>
                    <a:pt x="3634155" y="473964"/>
                  </a:lnTo>
                  <a:lnTo>
                    <a:pt x="3635324" y="475119"/>
                  </a:lnTo>
                  <a:lnTo>
                    <a:pt x="3636022" y="474891"/>
                  </a:lnTo>
                  <a:lnTo>
                    <a:pt x="3637419" y="473964"/>
                  </a:lnTo>
                  <a:close/>
                </a:path>
                <a:path w="4597400" h="479425">
                  <a:moveTo>
                    <a:pt x="4142181" y="467423"/>
                  </a:moveTo>
                  <a:lnTo>
                    <a:pt x="4141482" y="467194"/>
                  </a:lnTo>
                  <a:lnTo>
                    <a:pt x="4140784" y="466725"/>
                  </a:lnTo>
                  <a:lnTo>
                    <a:pt x="4140085" y="466496"/>
                  </a:lnTo>
                  <a:lnTo>
                    <a:pt x="4139615" y="466255"/>
                  </a:lnTo>
                  <a:lnTo>
                    <a:pt x="4139387" y="466953"/>
                  </a:lnTo>
                  <a:lnTo>
                    <a:pt x="4138917" y="467423"/>
                  </a:lnTo>
                  <a:lnTo>
                    <a:pt x="4139615" y="467893"/>
                  </a:lnTo>
                  <a:lnTo>
                    <a:pt x="4140314" y="468122"/>
                  </a:lnTo>
                  <a:lnTo>
                    <a:pt x="4141012" y="468591"/>
                  </a:lnTo>
                  <a:lnTo>
                    <a:pt x="4142181" y="467423"/>
                  </a:lnTo>
                  <a:close/>
                </a:path>
                <a:path w="4597400" h="479425">
                  <a:moveTo>
                    <a:pt x="4253027" y="431952"/>
                  </a:moveTo>
                  <a:lnTo>
                    <a:pt x="4252798" y="431253"/>
                  </a:lnTo>
                  <a:lnTo>
                    <a:pt x="4251858" y="429856"/>
                  </a:lnTo>
                  <a:lnTo>
                    <a:pt x="4251630" y="430314"/>
                  </a:lnTo>
                  <a:lnTo>
                    <a:pt x="4250931" y="430784"/>
                  </a:lnTo>
                  <a:lnTo>
                    <a:pt x="4250931" y="431723"/>
                  </a:lnTo>
                  <a:lnTo>
                    <a:pt x="4251858" y="433120"/>
                  </a:lnTo>
                  <a:lnTo>
                    <a:pt x="4253027" y="431952"/>
                  </a:lnTo>
                  <a:close/>
                </a:path>
                <a:path w="4597400" h="479425">
                  <a:moveTo>
                    <a:pt x="4431550" y="3505"/>
                  </a:moveTo>
                  <a:lnTo>
                    <a:pt x="4429214" y="698"/>
                  </a:lnTo>
                  <a:lnTo>
                    <a:pt x="4428515" y="1397"/>
                  </a:lnTo>
                  <a:lnTo>
                    <a:pt x="4427817" y="2336"/>
                  </a:lnTo>
                  <a:lnTo>
                    <a:pt x="4426420" y="3962"/>
                  </a:lnTo>
                  <a:lnTo>
                    <a:pt x="4428985" y="3263"/>
                  </a:lnTo>
                  <a:lnTo>
                    <a:pt x="4431550" y="3505"/>
                  </a:lnTo>
                  <a:close/>
                </a:path>
                <a:path w="4597400" h="479425">
                  <a:moveTo>
                    <a:pt x="4492930" y="2095"/>
                  </a:moveTo>
                  <a:lnTo>
                    <a:pt x="4492231" y="1866"/>
                  </a:lnTo>
                  <a:lnTo>
                    <a:pt x="4491520" y="1397"/>
                  </a:lnTo>
                  <a:lnTo>
                    <a:pt x="4490821" y="1168"/>
                  </a:lnTo>
                  <a:lnTo>
                    <a:pt x="4490364" y="927"/>
                  </a:lnTo>
                  <a:lnTo>
                    <a:pt x="4490123" y="1638"/>
                  </a:lnTo>
                  <a:lnTo>
                    <a:pt x="4489653" y="2095"/>
                  </a:lnTo>
                  <a:lnTo>
                    <a:pt x="4490364" y="2565"/>
                  </a:lnTo>
                  <a:lnTo>
                    <a:pt x="4491063" y="2794"/>
                  </a:lnTo>
                  <a:lnTo>
                    <a:pt x="4491761" y="3263"/>
                  </a:lnTo>
                  <a:lnTo>
                    <a:pt x="4492231" y="2794"/>
                  </a:lnTo>
                  <a:lnTo>
                    <a:pt x="4492460" y="2336"/>
                  </a:lnTo>
                  <a:lnTo>
                    <a:pt x="4492930" y="2095"/>
                  </a:lnTo>
                  <a:close/>
                </a:path>
                <a:path w="4597400" h="479425">
                  <a:moveTo>
                    <a:pt x="4498759" y="1866"/>
                  </a:moveTo>
                  <a:lnTo>
                    <a:pt x="4497832" y="469"/>
                  </a:lnTo>
                  <a:lnTo>
                    <a:pt x="4497362" y="698"/>
                  </a:lnTo>
                  <a:lnTo>
                    <a:pt x="4496663" y="1168"/>
                  </a:lnTo>
                  <a:lnTo>
                    <a:pt x="4496892" y="1638"/>
                  </a:lnTo>
                  <a:lnTo>
                    <a:pt x="4496892" y="2336"/>
                  </a:lnTo>
                  <a:lnTo>
                    <a:pt x="4497832" y="3733"/>
                  </a:lnTo>
                  <a:lnTo>
                    <a:pt x="4498060" y="3263"/>
                  </a:lnTo>
                  <a:lnTo>
                    <a:pt x="4498759" y="2794"/>
                  </a:lnTo>
                  <a:lnTo>
                    <a:pt x="4498759" y="1866"/>
                  </a:lnTo>
                  <a:close/>
                </a:path>
                <a:path w="4597400" h="479425">
                  <a:moveTo>
                    <a:pt x="4549394" y="0"/>
                  </a:moveTo>
                  <a:lnTo>
                    <a:pt x="4547070" y="698"/>
                  </a:lnTo>
                  <a:lnTo>
                    <a:pt x="4544504" y="469"/>
                  </a:lnTo>
                  <a:lnTo>
                    <a:pt x="4546600" y="3263"/>
                  </a:lnTo>
                  <a:lnTo>
                    <a:pt x="4547298" y="2565"/>
                  </a:lnTo>
                  <a:lnTo>
                    <a:pt x="4547997" y="1638"/>
                  </a:lnTo>
                  <a:lnTo>
                    <a:pt x="4549394" y="0"/>
                  </a:lnTo>
                  <a:close/>
                </a:path>
                <a:path w="4597400" h="479425">
                  <a:moveTo>
                    <a:pt x="4597235" y="1638"/>
                  </a:moveTo>
                  <a:lnTo>
                    <a:pt x="4596777" y="1168"/>
                  </a:lnTo>
                  <a:lnTo>
                    <a:pt x="4596536" y="698"/>
                  </a:lnTo>
                  <a:lnTo>
                    <a:pt x="4596066" y="469"/>
                  </a:lnTo>
                  <a:lnTo>
                    <a:pt x="4595838" y="1168"/>
                  </a:lnTo>
                  <a:lnTo>
                    <a:pt x="4595368" y="1866"/>
                  </a:lnTo>
                  <a:lnTo>
                    <a:pt x="4595139" y="2565"/>
                  </a:lnTo>
                  <a:lnTo>
                    <a:pt x="4594911" y="3035"/>
                  </a:lnTo>
                  <a:lnTo>
                    <a:pt x="4595609" y="3263"/>
                  </a:lnTo>
                  <a:lnTo>
                    <a:pt x="4596066" y="3733"/>
                  </a:lnTo>
                  <a:lnTo>
                    <a:pt x="4596536" y="3035"/>
                  </a:lnTo>
                  <a:lnTo>
                    <a:pt x="4596777" y="2336"/>
                  </a:lnTo>
                  <a:lnTo>
                    <a:pt x="4597235" y="163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57" name="object 157"/>
            <p:cNvSpPr/>
            <p:nvPr/>
          </p:nvSpPr>
          <p:spPr>
            <a:xfrm>
              <a:off x="1122121" y="4318215"/>
              <a:ext cx="4497705" cy="521970"/>
            </a:xfrm>
            <a:custGeom>
              <a:avLst/>
              <a:gdLst/>
              <a:ahLst/>
              <a:cxnLst/>
              <a:rect l="l" t="t" r="r" b="b"/>
              <a:pathLst>
                <a:path w="4497705" h="521970">
                  <a:moveTo>
                    <a:pt x="2108" y="513626"/>
                  </a:moveTo>
                  <a:lnTo>
                    <a:pt x="1168" y="512229"/>
                  </a:lnTo>
                  <a:lnTo>
                    <a:pt x="698" y="512457"/>
                  </a:lnTo>
                  <a:lnTo>
                    <a:pt x="0" y="512927"/>
                  </a:lnTo>
                  <a:lnTo>
                    <a:pt x="241" y="513168"/>
                  </a:lnTo>
                  <a:lnTo>
                    <a:pt x="241" y="514096"/>
                  </a:lnTo>
                  <a:lnTo>
                    <a:pt x="1168" y="515493"/>
                  </a:lnTo>
                  <a:lnTo>
                    <a:pt x="1397" y="515035"/>
                  </a:lnTo>
                  <a:lnTo>
                    <a:pt x="2108" y="514565"/>
                  </a:lnTo>
                  <a:lnTo>
                    <a:pt x="2108" y="513626"/>
                  </a:lnTo>
                  <a:close/>
                </a:path>
                <a:path w="4497705" h="521970">
                  <a:moveTo>
                    <a:pt x="97777" y="5829"/>
                  </a:moveTo>
                  <a:lnTo>
                    <a:pt x="97078" y="5600"/>
                  </a:lnTo>
                  <a:lnTo>
                    <a:pt x="96380" y="5130"/>
                  </a:lnTo>
                  <a:lnTo>
                    <a:pt x="95681" y="4902"/>
                  </a:lnTo>
                  <a:lnTo>
                    <a:pt x="95211" y="4660"/>
                  </a:lnTo>
                  <a:lnTo>
                    <a:pt x="94983" y="5372"/>
                  </a:lnTo>
                  <a:lnTo>
                    <a:pt x="94513" y="5829"/>
                  </a:lnTo>
                  <a:lnTo>
                    <a:pt x="95211" y="6299"/>
                  </a:lnTo>
                  <a:lnTo>
                    <a:pt x="95910" y="6527"/>
                  </a:lnTo>
                  <a:lnTo>
                    <a:pt x="96608" y="6997"/>
                  </a:lnTo>
                  <a:lnTo>
                    <a:pt x="97777" y="5829"/>
                  </a:lnTo>
                  <a:close/>
                </a:path>
                <a:path w="4497705" h="521970">
                  <a:moveTo>
                    <a:pt x="143281" y="6299"/>
                  </a:moveTo>
                  <a:lnTo>
                    <a:pt x="142824" y="5600"/>
                  </a:lnTo>
                  <a:lnTo>
                    <a:pt x="142582" y="4902"/>
                  </a:lnTo>
                  <a:lnTo>
                    <a:pt x="142125" y="3962"/>
                  </a:lnTo>
                  <a:lnTo>
                    <a:pt x="141884" y="4432"/>
                  </a:lnTo>
                  <a:lnTo>
                    <a:pt x="141185" y="4902"/>
                  </a:lnTo>
                  <a:lnTo>
                    <a:pt x="141185" y="6070"/>
                  </a:lnTo>
                  <a:lnTo>
                    <a:pt x="142125" y="7467"/>
                  </a:lnTo>
                  <a:lnTo>
                    <a:pt x="142354" y="6997"/>
                  </a:lnTo>
                  <a:lnTo>
                    <a:pt x="142824" y="6769"/>
                  </a:lnTo>
                  <a:lnTo>
                    <a:pt x="143281" y="6299"/>
                  </a:lnTo>
                  <a:close/>
                </a:path>
                <a:path w="4497705" h="521970">
                  <a:moveTo>
                    <a:pt x="208622" y="74447"/>
                  </a:moveTo>
                  <a:lnTo>
                    <a:pt x="207695" y="73037"/>
                  </a:lnTo>
                  <a:lnTo>
                    <a:pt x="207225" y="73279"/>
                  </a:lnTo>
                  <a:lnTo>
                    <a:pt x="206527" y="73736"/>
                  </a:lnTo>
                  <a:lnTo>
                    <a:pt x="206756" y="74206"/>
                  </a:lnTo>
                  <a:lnTo>
                    <a:pt x="206756" y="74904"/>
                  </a:lnTo>
                  <a:lnTo>
                    <a:pt x="207695" y="76314"/>
                  </a:lnTo>
                  <a:lnTo>
                    <a:pt x="207924" y="75844"/>
                  </a:lnTo>
                  <a:lnTo>
                    <a:pt x="208622" y="75374"/>
                  </a:lnTo>
                  <a:lnTo>
                    <a:pt x="208622" y="74447"/>
                  </a:lnTo>
                  <a:close/>
                </a:path>
                <a:path w="4497705" h="521970">
                  <a:moveTo>
                    <a:pt x="264401" y="503834"/>
                  </a:moveTo>
                  <a:lnTo>
                    <a:pt x="263474" y="502424"/>
                  </a:lnTo>
                  <a:lnTo>
                    <a:pt x="263004" y="502666"/>
                  </a:lnTo>
                  <a:lnTo>
                    <a:pt x="262305" y="503123"/>
                  </a:lnTo>
                  <a:lnTo>
                    <a:pt x="262534" y="503593"/>
                  </a:lnTo>
                  <a:lnTo>
                    <a:pt x="262534" y="504291"/>
                  </a:lnTo>
                  <a:lnTo>
                    <a:pt x="263474" y="505701"/>
                  </a:lnTo>
                  <a:lnTo>
                    <a:pt x="263702" y="505231"/>
                  </a:lnTo>
                  <a:lnTo>
                    <a:pt x="264401" y="504761"/>
                  </a:lnTo>
                  <a:lnTo>
                    <a:pt x="264401" y="503834"/>
                  </a:lnTo>
                  <a:close/>
                </a:path>
                <a:path w="4497705" h="521970">
                  <a:moveTo>
                    <a:pt x="267906" y="493331"/>
                  </a:moveTo>
                  <a:lnTo>
                    <a:pt x="267208" y="493090"/>
                  </a:lnTo>
                  <a:lnTo>
                    <a:pt x="266738" y="492633"/>
                  </a:lnTo>
                  <a:lnTo>
                    <a:pt x="266268" y="493331"/>
                  </a:lnTo>
                  <a:lnTo>
                    <a:pt x="266039" y="494030"/>
                  </a:lnTo>
                  <a:lnTo>
                    <a:pt x="265569" y="494728"/>
                  </a:lnTo>
                  <a:lnTo>
                    <a:pt x="266738" y="495896"/>
                  </a:lnTo>
                  <a:lnTo>
                    <a:pt x="266966" y="495198"/>
                  </a:lnTo>
                  <a:lnTo>
                    <a:pt x="267436" y="494499"/>
                  </a:lnTo>
                  <a:lnTo>
                    <a:pt x="267665" y="493788"/>
                  </a:lnTo>
                  <a:lnTo>
                    <a:pt x="267906" y="493331"/>
                  </a:lnTo>
                  <a:close/>
                </a:path>
                <a:path w="4497705" h="521970">
                  <a:moveTo>
                    <a:pt x="271640" y="520395"/>
                  </a:moveTo>
                  <a:lnTo>
                    <a:pt x="270941" y="520166"/>
                  </a:lnTo>
                  <a:lnTo>
                    <a:pt x="270230" y="519696"/>
                  </a:lnTo>
                  <a:lnTo>
                    <a:pt x="269532" y="519468"/>
                  </a:lnTo>
                  <a:lnTo>
                    <a:pt x="269074" y="519226"/>
                  </a:lnTo>
                  <a:lnTo>
                    <a:pt x="268833" y="519925"/>
                  </a:lnTo>
                  <a:lnTo>
                    <a:pt x="268363" y="520395"/>
                  </a:lnTo>
                  <a:lnTo>
                    <a:pt x="269074" y="520865"/>
                  </a:lnTo>
                  <a:lnTo>
                    <a:pt x="269773" y="521093"/>
                  </a:lnTo>
                  <a:lnTo>
                    <a:pt x="270471" y="521563"/>
                  </a:lnTo>
                  <a:lnTo>
                    <a:pt x="270941" y="521093"/>
                  </a:lnTo>
                  <a:lnTo>
                    <a:pt x="271170" y="520636"/>
                  </a:lnTo>
                  <a:lnTo>
                    <a:pt x="271640" y="520395"/>
                  </a:lnTo>
                  <a:close/>
                </a:path>
                <a:path w="4497705" h="521970">
                  <a:moveTo>
                    <a:pt x="333946" y="5829"/>
                  </a:moveTo>
                  <a:lnTo>
                    <a:pt x="333476" y="5372"/>
                  </a:lnTo>
                  <a:lnTo>
                    <a:pt x="333006" y="4660"/>
                  </a:lnTo>
                  <a:lnTo>
                    <a:pt x="332778" y="4902"/>
                  </a:lnTo>
                  <a:lnTo>
                    <a:pt x="332079" y="4902"/>
                  </a:lnTo>
                  <a:lnTo>
                    <a:pt x="330682" y="5829"/>
                  </a:lnTo>
                  <a:lnTo>
                    <a:pt x="331139" y="6070"/>
                  </a:lnTo>
                  <a:lnTo>
                    <a:pt x="331609" y="6769"/>
                  </a:lnTo>
                  <a:lnTo>
                    <a:pt x="332549" y="6769"/>
                  </a:lnTo>
                  <a:lnTo>
                    <a:pt x="333946" y="5829"/>
                  </a:lnTo>
                  <a:close/>
                </a:path>
                <a:path w="4497705" h="521970">
                  <a:moveTo>
                    <a:pt x="389013" y="516191"/>
                  </a:moveTo>
                  <a:lnTo>
                    <a:pt x="388315" y="515962"/>
                  </a:lnTo>
                  <a:lnTo>
                    <a:pt x="387845" y="515493"/>
                  </a:lnTo>
                  <a:lnTo>
                    <a:pt x="387388" y="516191"/>
                  </a:lnTo>
                  <a:lnTo>
                    <a:pt x="387146" y="516902"/>
                  </a:lnTo>
                  <a:lnTo>
                    <a:pt x="386689" y="517601"/>
                  </a:lnTo>
                  <a:lnTo>
                    <a:pt x="387146" y="518058"/>
                  </a:lnTo>
                  <a:lnTo>
                    <a:pt x="387616" y="518299"/>
                  </a:lnTo>
                  <a:lnTo>
                    <a:pt x="387845" y="518769"/>
                  </a:lnTo>
                  <a:lnTo>
                    <a:pt x="388086" y="518058"/>
                  </a:lnTo>
                  <a:lnTo>
                    <a:pt x="388556" y="517359"/>
                  </a:lnTo>
                  <a:lnTo>
                    <a:pt x="388785" y="516661"/>
                  </a:lnTo>
                  <a:lnTo>
                    <a:pt x="389013" y="516191"/>
                  </a:lnTo>
                  <a:close/>
                </a:path>
                <a:path w="4497705" h="521970">
                  <a:moveTo>
                    <a:pt x="422389" y="5829"/>
                  </a:moveTo>
                  <a:lnTo>
                    <a:pt x="421690" y="5600"/>
                  </a:lnTo>
                  <a:lnTo>
                    <a:pt x="420992" y="5130"/>
                  </a:lnTo>
                  <a:lnTo>
                    <a:pt x="420293" y="4902"/>
                  </a:lnTo>
                  <a:lnTo>
                    <a:pt x="419823" y="4660"/>
                  </a:lnTo>
                  <a:lnTo>
                    <a:pt x="419582" y="5372"/>
                  </a:lnTo>
                  <a:lnTo>
                    <a:pt x="419125" y="5829"/>
                  </a:lnTo>
                  <a:lnTo>
                    <a:pt x="419823" y="6299"/>
                  </a:lnTo>
                  <a:lnTo>
                    <a:pt x="420522" y="6527"/>
                  </a:lnTo>
                  <a:lnTo>
                    <a:pt x="421220" y="6997"/>
                  </a:lnTo>
                  <a:lnTo>
                    <a:pt x="421690" y="6527"/>
                  </a:lnTo>
                  <a:lnTo>
                    <a:pt x="421919" y="6070"/>
                  </a:lnTo>
                  <a:lnTo>
                    <a:pt x="422389" y="5829"/>
                  </a:lnTo>
                  <a:close/>
                </a:path>
                <a:path w="4497705" h="521970">
                  <a:moveTo>
                    <a:pt x="461594" y="74676"/>
                  </a:moveTo>
                  <a:lnTo>
                    <a:pt x="461124" y="74447"/>
                  </a:lnTo>
                  <a:lnTo>
                    <a:pt x="460654" y="73736"/>
                  </a:lnTo>
                  <a:lnTo>
                    <a:pt x="459727" y="73736"/>
                  </a:lnTo>
                  <a:lnTo>
                    <a:pt x="458330" y="74676"/>
                  </a:lnTo>
                  <a:lnTo>
                    <a:pt x="459498" y="75844"/>
                  </a:lnTo>
                  <a:lnTo>
                    <a:pt x="460895" y="74904"/>
                  </a:lnTo>
                  <a:lnTo>
                    <a:pt x="461594" y="74676"/>
                  </a:lnTo>
                  <a:close/>
                </a:path>
                <a:path w="4497705" h="521970">
                  <a:moveTo>
                    <a:pt x="467664" y="6299"/>
                  </a:moveTo>
                  <a:lnTo>
                    <a:pt x="467423" y="5600"/>
                  </a:lnTo>
                  <a:lnTo>
                    <a:pt x="466496" y="4203"/>
                  </a:lnTo>
                  <a:lnTo>
                    <a:pt x="466255" y="4660"/>
                  </a:lnTo>
                  <a:lnTo>
                    <a:pt x="465556" y="5130"/>
                  </a:lnTo>
                  <a:lnTo>
                    <a:pt x="465556" y="6070"/>
                  </a:lnTo>
                  <a:lnTo>
                    <a:pt x="466496" y="7467"/>
                  </a:lnTo>
                  <a:lnTo>
                    <a:pt x="467664" y="6299"/>
                  </a:lnTo>
                  <a:close/>
                </a:path>
                <a:path w="4497705" h="521970">
                  <a:moveTo>
                    <a:pt x="549338" y="483997"/>
                  </a:moveTo>
                  <a:lnTo>
                    <a:pt x="548398" y="482587"/>
                  </a:lnTo>
                  <a:lnTo>
                    <a:pt x="548170" y="483057"/>
                  </a:lnTo>
                  <a:lnTo>
                    <a:pt x="547471" y="483527"/>
                  </a:lnTo>
                  <a:lnTo>
                    <a:pt x="547471" y="484454"/>
                  </a:lnTo>
                  <a:lnTo>
                    <a:pt x="548398" y="485863"/>
                  </a:lnTo>
                  <a:lnTo>
                    <a:pt x="548640" y="485394"/>
                  </a:lnTo>
                  <a:lnTo>
                    <a:pt x="549338" y="484924"/>
                  </a:lnTo>
                  <a:lnTo>
                    <a:pt x="549338" y="483997"/>
                  </a:lnTo>
                  <a:close/>
                </a:path>
                <a:path w="4497705" h="521970">
                  <a:moveTo>
                    <a:pt x="631710" y="6299"/>
                  </a:moveTo>
                  <a:lnTo>
                    <a:pt x="630783" y="4902"/>
                  </a:lnTo>
                  <a:lnTo>
                    <a:pt x="630542" y="4203"/>
                  </a:lnTo>
                  <a:lnTo>
                    <a:pt x="630313" y="4660"/>
                  </a:lnTo>
                  <a:lnTo>
                    <a:pt x="629615" y="5130"/>
                  </a:lnTo>
                  <a:lnTo>
                    <a:pt x="629615" y="6070"/>
                  </a:lnTo>
                  <a:lnTo>
                    <a:pt x="630542" y="7467"/>
                  </a:lnTo>
                  <a:lnTo>
                    <a:pt x="630783" y="6997"/>
                  </a:lnTo>
                  <a:lnTo>
                    <a:pt x="631253" y="6769"/>
                  </a:lnTo>
                  <a:lnTo>
                    <a:pt x="631710" y="6299"/>
                  </a:lnTo>
                  <a:close/>
                </a:path>
                <a:path w="4497705" h="521970">
                  <a:moveTo>
                    <a:pt x="641286" y="490524"/>
                  </a:moveTo>
                  <a:lnTo>
                    <a:pt x="640346" y="489127"/>
                  </a:lnTo>
                  <a:lnTo>
                    <a:pt x="639876" y="489597"/>
                  </a:lnTo>
                  <a:lnTo>
                    <a:pt x="639178" y="490054"/>
                  </a:lnTo>
                  <a:lnTo>
                    <a:pt x="639419" y="490296"/>
                  </a:lnTo>
                  <a:lnTo>
                    <a:pt x="639419" y="490994"/>
                  </a:lnTo>
                  <a:lnTo>
                    <a:pt x="640346" y="492391"/>
                  </a:lnTo>
                  <a:lnTo>
                    <a:pt x="640588" y="491921"/>
                  </a:lnTo>
                  <a:lnTo>
                    <a:pt x="641286" y="491464"/>
                  </a:lnTo>
                  <a:lnTo>
                    <a:pt x="641286" y="490524"/>
                  </a:lnTo>
                  <a:close/>
                </a:path>
                <a:path w="4497705" h="521970">
                  <a:moveTo>
                    <a:pt x="641985" y="500799"/>
                  </a:moveTo>
                  <a:lnTo>
                    <a:pt x="641286" y="500557"/>
                  </a:lnTo>
                  <a:lnTo>
                    <a:pt x="640588" y="500100"/>
                  </a:lnTo>
                  <a:lnTo>
                    <a:pt x="639876" y="499859"/>
                  </a:lnTo>
                  <a:lnTo>
                    <a:pt x="639419" y="499630"/>
                  </a:lnTo>
                  <a:lnTo>
                    <a:pt x="639178" y="500329"/>
                  </a:lnTo>
                  <a:lnTo>
                    <a:pt x="638721" y="500799"/>
                  </a:lnTo>
                  <a:lnTo>
                    <a:pt x="639419" y="501256"/>
                  </a:lnTo>
                  <a:lnTo>
                    <a:pt x="640118" y="501497"/>
                  </a:lnTo>
                  <a:lnTo>
                    <a:pt x="640816" y="501967"/>
                  </a:lnTo>
                  <a:lnTo>
                    <a:pt x="641286" y="501497"/>
                  </a:lnTo>
                  <a:lnTo>
                    <a:pt x="641515" y="501027"/>
                  </a:lnTo>
                  <a:lnTo>
                    <a:pt x="641985" y="500799"/>
                  </a:lnTo>
                  <a:close/>
                </a:path>
                <a:path w="4497705" h="521970">
                  <a:moveTo>
                    <a:pt x="825398" y="5829"/>
                  </a:moveTo>
                  <a:lnTo>
                    <a:pt x="824242" y="4660"/>
                  </a:lnTo>
                  <a:lnTo>
                    <a:pt x="823531" y="4902"/>
                  </a:lnTo>
                  <a:lnTo>
                    <a:pt x="822134" y="5829"/>
                  </a:lnTo>
                  <a:lnTo>
                    <a:pt x="822604" y="6070"/>
                  </a:lnTo>
                  <a:lnTo>
                    <a:pt x="823074" y="6769"/>
                  </a:lnTo>
                  <a:lnTo>
                    <a:pt x="824001" y="6769"/>
                  </a:lnTo>
                  <a:lnTo>
                    <a:pt x="825398" y="5829"/>
                  </a:lnTo>
                  <a:close/>
                </a:path>
                <a:path w="4497705" h="521970">
                  <a:moveTo>
                    <a:pt x="828675" y="74676"/>
                  </a:moveTo>
                  <a:lnTo>
                    <a:pt x="827976" y="74447"/>
                  </a:lnTo>
                  <a:lnTo>
                    <a:pt x="827265" y="73977"/>
                  </a:lnTo>
                  <a:lnTo>
                    <a:pt x="826566" y="73736"/>
                  </a:lnTo>
                  <a:lnTo>
                    <a:pt x="826109" y="73507"/>
                  </a:lnTo>
                  <a:lnTo>
                    <a:pt x="825868" y="74206"/>
                  </a:lnTo>
                  <a:lnTo>
                    <a:pt x="825398" y="74676"/>
                  </a:lnTo>
                  <a:lnTo>
                    <a:pt x="826109" y="75145"/>
                  </a:lnTo>
                  <a:lnTo>
                    <a:pt x="826808" y="75374"/>
                  </a:lnTo>
                  <a:lnTo>
                    <a:pt x="827506" y="75844"/>
                  </a:lnTo>
                  <a:lnTo>
                    <a:pt x="828675" y="74676"/>
                  </a:lnTo>
                  <a:close/>
                </a:path>
                <a:path w="4497705" h="521970">
                  <a:moveTo>
                    <a:pt x="1090510" y="497992"/>
                  </a:moveTo>
                  <a:lnTo>
                    <a:pt x="1090041" y="497293"/>
                  </a:lnTo>
                  <a:lnTo>
                    <a:pt x="1089799" y="496595"/>
                  </a:lnTo>
                  <a:lnTo>
                    <a:pt x="1089342" y="495896"/>
                  </a:lnTo>
                  <a:lnTo>
                    <a:pt x="1089101" y="496366"/>
                  </a:lnTo>
                  <a:lnTo>
                    <a:pt x="1088402" y="496824"/>
                  </a:lnTo>
                  <a:lnTo>
                    <a:pt x="1088402" y="497763"/>
                  </a:lnTo>
                  <a:lnTo>
                    <a:pt x="1089342" y="499160"/>
                  </a:lnTo>
                  <a:lnTo>
                    <a:pt x="1090510" y="497992"/>
                  </a:lnTo>
                  <a:close/>
                </a:path>
                <a:path w="4497705" h="521970">
                  <a:moveTo>
                    <a:pt x="1202753" y="5130"/>
                  </a:moveTo>
                  <a:lnTo>
                    <a:pt x="1202055" y="2565"/>
                  </a:lnTo>
                  <a:lnTo>
                    <a:pt x="1202283" y="0"/>
                  </a:lnTo>
                  <a:lnTo>
                    <a:pt x="1199489" y="2336"/>
                  </a:lnTo>
                  <a:lnTo>
                    <a:pt x="1200188" y="3035"/>
                  </a:lnTo>
                  <a:lnTo>
                    <a:pt x="1201115" y="3733"/>
                  </a:lnTo>
                  <a:lnTo>
                    <a:pt x="1202753" y="5130"/>
                  </a:lnTo>
                  <a:close/>
                </a:path>
                <a:path w="4497705" h="521970">
                  <a:moveTo>
                    <a:pt x="1221651" y="503593"/>
                  </a:moveTo>
                  <a:lnTo>
                    <a:pt x="1220482" y="502424"/>
                  </a:lnTo>
                  <a:lnTo>
                    <a:pt x="1220254" y="503123"/>
                  </a:lnTo>
                  <a:lnTo>
                    <a:pt x="1219784" y="503834"/>
                  </a:lnTo>
                  <a:lnTo>
                    <a:pt x="1219555" y="504532"/>
                  </a:lnTo>
                  <a:lnTo>
                    <a:pt x="1219314" y="504990"/>
                  </a:lnTo>
                  <a:lnTo>
                    <a:pt x="1220025" y="505231"/>
                  </a:lnTo>
                  <a:lnTo>
                    <a:pt x="1220482" y="505701"/>
                  </a:lnTo>
                  <a:lnTo>
                    <a:pt x="1220952" y="504990"/>
                  </a:lnTo>
                  <a:lnTo>
                    <a:pt x="1221181" y="504291"/>
                  </a:lnTo>
                  <a:lnTo>
                    <a:pt x="1221651" y="503593"/>
                  </a:lnTo>
                  <a:close/>
                </a:path>
                <a:path w="4497705" h="521970">
                  <a:moveTo>
                    <a:pt x="1330172" y="510590"/>
                  </a:moveTo>
                  <a:lnTo>
                    <a:pt x="1329931" y="510133"/>
                  </a:lnTo>
                  <a:lnTo>
                    <a:pt x="1329461" y="509435"/>
                  </a:lnTo>
                  <a:lnTo>
                    <a:pt x="1329004" y="509663"/>
                  </a:lnTo>
                  <a:lnTo>
                    <a:pt x="1328305" y="509663"/>
                  </a:lnTo>
                  <a:lnTo>
                    <a:pt x="1326896" y="510590"/>
                  </a:lnTo>
                  <a:lnTo>
                    <a:pt x="1327365" y="510832"/>
                  </a:lnTo>
                  <a:lnTo>
                    <a:pt x="1327835" y="511530"/>
                  </a:lnTo>
                  <a:lnTo>
                    <a:pt x="1328762" y="511530"/>
                  </a:lnTo>
                  <a:lnTo>
                    <a:pt x="1330172" y="510590"/>
                  </a:lnTo>
                  <a:close/>
                </a:path>
                <a:path w="4497705" h="521970">
                  <a:moveTo>
                    <a:pt x="1333906" y="519696"/>
                  </a:moveTo>
                  <a:lnTo>
                    <a:pt x="1333195" y="517131"/>
                  </a:lnTo>
                  <a:lnTo>
                    <a:pt x="1333436" y="514565"/>
                  </a:lnTo>
                  <a:lnTo>
                    <a:pt x="1330629" y="516902"/>
                  </a:lnTo>
                  <a:lnTo>
                    <a:pt x="1331328" y="517601"/>
                  </a:lnTo>
                  <a:lnTo>
                    <a:pt x="1332268" y="518299"/>
                  </a:lnTo>
                  <a:lnTo>
                    <a:pt x="1333906" y="519696"/>
                  </a:lnTo>
                  <a:close/>
                </a:path>
                <a:path w="4497705" h="521970">
                  <a:moveTo>
                    <a:pt x="1411376" y="503834"/>
                  </a:moveTo>
                  <a:lnTo>
                    <a:pt x="1410449" y="502424"/>
                  </a:lnTo>
                  <a:lnTo>
                    <a:pt x="1410208" y="502666"/>
                  </a:lnTo>
                  <a:lnTo>
                    <a:pt x="1409509" y="503123"/>
                  </a:lnTo>
                  <a:lnTo>
                    <a:pt x="1409509" y="504291"/>
                  </a:lnTo>
                  <a:lnTo>
                    <a:pt x="1410449" y="505701"/>
                  </a:lnTo>
                  <a:lnTo>
                    <a:pt x="1410677" y="505231"/>
                  </a:lnTo>
                  <a:lnTo>
                    <a:pt x="1411376" y="504761"/>
                  </a:lnTo>
                  <a:lnTo>
                    <a:pt x="1411376" y="503834"/>
                  </a:lnTo>
                  <a:close/>
                </a:path>
                <a:path w="4497705" h="521970">
                  <a:moveTo>
                    <a:pt x="1418374" y="517359"/>
                  </a:moveTo>
                  <a:lnTo>
                    <a:pt x="1417675" y="516661"/>
                  </a:lnTo>
                  <a:lnTo>
                    <a:pt x="1416748" y="515962"/>
                  </a:lnTo>
                  <a:lnTo>
                    <a:pt x="1415351" y="514781"/>
                  </a:lnTo>
                  <a:lnTo>
                    <a:pt x="1415110" y="513867"/>
                  </a:lnTo>
                  <a:lnTo>
                    <a:pt x="1415338" y="511302"/>
                  </a:lnTo>
                  <a:lnTo>
                    <a:pt x="1412544" y="513626"/>
                  </a:lnTo>
                  <a:lnTo>
                    <a:pt x="1413243" y="514324"/>
                  </a:lnTo>
                  <a:lnTo>
                    <a:pt x="1414183" y="515035"/>
                  </a:lnTo>
                  <a:lnTo>
                    <a:pt x="1415554" y="516229"/>
                  </a:lnTo>
                  <a:lnTo>
                    <a:pt x="1415808" y="517131"/>
                  </a:lnTo>
                  <a:lnTo>
                    <a:pt x="1415580" y="519696"/>
                  </a:lnTo>
                  <a:lnTo>
                    <a:pt x="1418374" y="517359"/>
                  </a:lnTo>
                  <a:close/>
                </a:path>
                <a:path w="4497705" h="521970">
                  <a:moveTo>
                    <a:pt x="1431442" y="517601"/>
                  </a:moveTo>
                  <a:lnTo>
                    <a:pt x="1430515" y="516191"/>
                  </a:lnTo>
                  <a:lnTo>
                    <a:pt x="1430274" y="515493"/>
                  </a:lnTo>
                  <a:lnTo>
                    <a:pt x="1430045" y="515962"/>
                  </a:lnTo>
                  <a:lnTo>
                    <a:pt x="1429346" y="516432"/>
                  </a:lnTo>
                  <a:lnTo>
                    <a:pt x="1429346" y="517359"/>
                  </a:lnTo>
                  <a:lnTo>
                    <a:pt x="1430274" y="518769"/>
                  </a:lnTo>
                  <a:lnTo>
                    <a:pt x="1431442" y="517601"/>
                  </a:lnTo>
                  <a:close/>
                </a:path>
                <a:path w="4497705" h="521970">
                  <a:moveTo>
                    <a:pt x="1471117" y="490766"/>
                  </a:moveTo>
                  <a:lnTo>
                    <a:pt x="1470888" y="490524"/>
                  </a:lnTo>
                  <a:lnTo>
                    <a:pt x="1470418" y="489826"/>
                  </a:lnTo>
                  <a:lnTo>
                    <a:pt x="1469250" y="489826"/>
                  </a:lnTo>
                  <a:lnTo>
                    <a:pt x="1467853" y="490766"/>
                  </a:lnTo>
                  <a:lnTo>
                    <a:pt x="1468323" y="490994"/>
                  </a:lnTo>
                  <a:lnTo>
                    <a:pt x="1468780" y="491693"/>
                  </a:lnTo>
                  <a:lnTo>
                    <a:pt x="1469720" y="491693"/>
                  </a:lnTo>
                  <a:lnTo>
                    <a:pt x="1471117" y="490766"/>
                  </a:lnTo>
                  <a:close/>
                </a:path>
                <a:path w="4497705" h="521970">
                  <a:moveTo>
                    <a:pt x="1500060" y="506857"/>
                  </a:moveTo>
                  <a:lnTo>
                    <a:pt x="1499819" y="506399"/>
                  </a:lnTo>
                  <a:lnTo>
                    <a:pt x="1499349" y="505929"/>
                  </a:lnTo>
                  <a:lnTo>
                    <a:pt x="1498892" y="505701"/>
                  </a:lnTo>
                  <a:lnTo>
                    <a:pt x="1498650" y="506399"/>
                  </a:lnTo>
                  <a:lnTo>
                    <a:pt x="1498193" y="507098"/>
                  </a:lnTo>
                  <a:lnTo>
                    <a:pt x="1497952" y="507796"/>
                  </a:lnTo>
                  <a:lnTo>
                    <a:pt x="1497723" y="508266"/>
                  </a:lnTo>
                  <a:lnTo>
                    <a:pt x="1498422" y="508495"/>
                  </a:lnTo>
                  <a:lnTo>
                    <a:pt x="1498892" y="508965"/>
                  </a:lnTo>
                  <a:lnTo>
                    <a:pt x="1499349" y="508266"/>
                  </a:lnTo>
                  <a:lnTo>
                    <a:pt x="1499590" y="507568"/>
                  </a:lnTo>
                  <a:lnTo>
                    <a:pt x="1500060" y="506857"/>
                  </a:lnTo>
                  <a:close/>
                </a:path>
                <a:path w="4497705" h="521970">
                  <a:moveTo>
                    <a:pt x="1519885" y="506857"/>
                  </a:moveTo>
                  <a:lnTo>
                    <a:pt x="1518958" y="505929"/>
                  </a:lnTo>
                  <a:lnTo>
                    <a:pt x="1518488" y="505701"/>
                  </a:lnTo>
                  <a:lnTo>
                    <a:pt x="1518259" y="506399"/>
                  </a:lnTo>
                  <a:lnTo>
                    <a:pt x="1517789" y="507098"/>
                  </a:lnTo>
                  <a:lnTo>
                    <a:pt x="1517561" y="507796"/>
                  </a:lnTo>
                  <a:lnTo>
                    <a:pt x="1517561" y="508025"/>
                  </a:lnTo>
                  <a:lnTo>
                    <a:pt x="1518259" y="508495"/>
                  </a:lnTo>
                  <a:lnTo>
                    <a:pt x="1518729" y="508965"/>
                  </a:lnTo>
                  <a:lnTo>
                    <a:pt x="1519186" y="508266"/>
                  </a:lnTo>
                  <a:lnTo>
                    <a:pt x="1519428" y="507568"/>
                  </a:lnTo>
                  <a:lnTo>
                    <a:pt x="1519885" y="506857"/>
                  </a:lnTo>
                  <a:close/>
                </a:path>
                <a:path w="4497705" h="521970">
                  <a:moveTo>
                    <a:pt x="1536230" y="1638"/>
                  </a:moveTo>
                  <a:lnTo>
                    <a:pt x="1535531" y="1397"/>
                  </a:lnTo>
                  <a:lnTo>
                    <a:pt x="1535061" y="927"/>
                  </a:lnTo>
                  <a:lnTo>
                    <a:pt x="1534591" y="1638"/>
                  </a:lnTo>
                  <a:lnTo>
                    <a:pt x="1534363" y="2336"/>
                  </a:lnTo>
                  <a:lnTo>
                    <a:pt x="1533893" y="3035"/>
                  </a:lnTo>
                  <a:lnTo>
                    <a:pt x="1535061" y="4203"/>
                  </a:lnTo>
                  <a:lnTo>
                    <a:pt x="1535290" y="3505"/>
                  </a:lnTo>
                  <a:lnTo>
                    <a:pt x="1535760" y="2794"/>
                  </a:lnTo>
                  <a:lnTo>
                    <a:pt x="1535988" y="2095"/>
                  </a:lnTo>
                  <a:lnTo>
                    <a:pt x="1536230" y="1638"/>
                  </a:lnTo>
                  <a:close/>
                </a:path>
                <a:path w="4497705" h="521970">
                  <a:moveTo>
                    <a:pt x="1546263" y="2794"/>
                  </a:moveTo>
                  <a:lnTo>
                    <a:pt x="1545564" y="2095"/>
                  </a:lnTo>
                  <a:lnTo>
                    <a:pt x="1544624" y="1397"/>
                  </a:lnTo>
                  <a:lnTo>
                    <a:pt x="1542999" y="0"/>
                  </a:lnTo>
                  <a:lnTo>
                    <a:pt x="1543697" y="2565"/>
                  </a:lnTo>
                  <a:lnTo>
                    <a:pt x="1543456" y="5130"/>
                  </a:lnTo>
                  <a:lnTo>
                    <a:pt x="1546263" y="2794"/>
                  </a:lnTo>
                  <a:close/>
                </a:path>
                <a:path w="4497705" h="521970">
                  <a:moveTo>
                    <a:pt x="1591995" y="2794"/>
                  </a:moveTo>
                  <a:lnTo>
                    <a:pt x="1591297" y="2095"/>
                  </a:lnTo>
                  <a:lnTo>
                    <a:pt x="1590370" y="1397"/>
                  </a:lnTo>
                  <a:lnTo>
                    <a:pt x="1588731" y="0"/>
                  </a:lnTo>
                  <a:lnTo>
                    <a:pt x="1589430" y="2565"/>
                  </a:lnTo>
                  <a:lnTo>
                    <a:pt x="1589201" y="5130"/>
                  </a:lnTo>
                  <a:lnTo>
                    <a:pt x="1591995" y="2794"/>
                  </a:lnTo>
                  <a:close/>
                </a:path>
                <a:path w="4497705" h="521970">
                  <a:moveTo>
                    <a:pt x="1602270" y="490766"/>
                  </a:moveTo>
                  <a:lnTo>
                    <a:pt x="1601571" y="490524"/>
                  </a:lnTo>
                  <a:lnTo>
                    <a:pt x="1600873" y="490054"/>
                  </a:lnTo>
                  <a:lnTo>
                    <a:pt x="1600174" y="489826"/>
                  </a:lnTo>
                  <a:lnTo>
                    <a:pt x="1599704" y="489597"/>
                  </a:lnTo>
                  <a:lnTo>
                    <a:pt x="1599463" y="490296"/>
                  </a:lnTo>
                  <a:lnTo>
                    <a:pt x="1599006" y="490766"/>
                  </a:lnTo>
                  <a:lnTo>
                    <a:pt x="1599704" y="491223"/>
                  </a:lnTo>
                  <a:lnTo>
                    <a:pt x="1600403" y="491464"/>
                  </a:lnTo>
                  <a:lnTo>
                    <a:pt x="1601101" y="491921"/>
                  </a:lnTo>
                  <a:lnTo>
                    <a:pt x="1601571" y="491693"/>
                  </a:lnTo>
                  <a:lnTo>
                    <a:pt x="1601800" y="491223"/>
                  </a:lnTo>
                  <a:lnTo>
                    <a:pt x="1602270" y="490766"/>
                  </a:lnTo>
                  <a:close/>
                </a:path>
                <a:path w="4497705" h="521970">
                  <a:moveTo>
                    <a:pt x="1635874" y="469"/>
                  </a:moveTo>
                  <a:lnTo>
                    <a:pt x="1633308" y="1168"/>
                  </a:lnTo>
                  <a:lnTo>
                    <a:pt x="1630972" y="927"/>
                  </a:lnTo>
                  <a:lnTo>
                    <a:pt x="1633067" y="3733"/>
                  </a:lnTo>
                  <a:lnTo>
                    <a:pt x="1633778" y="3035"/>
                  </a:lnTo>
                  <a:lnTo>
                    <a:pt x="1634477" y="2095"/>
                  </a:lnTo>
                  <a:lnTo>
                    <a:pt x="1635874" y="469"/>
                  </a:lnTo>
                  <a:close/>
                </a:path>
                <a:path w="4497705" h="521970">
                  <a:moveTo>
                    <a:pt x="1729689" y="501027"/>
                  </a:moveTo>
                  <a:lnTo>
                    <a:pt x="1728978" y="500329"/>
                  </a:lnTo>
                  <a:lnTo>
                    <a:pt x="1728050" y="499630"/>
                  </a:lnTo>
                  <a:lnTo>
                    <a:pt x="1726704" y="498487"/>
                  </a:lnTo>
                  <a:lnTo>
                    <a:pt x="1726412" y="497522"/>
                  </a:lnTo>
                  <a:lnTo>
                    <a:pt x="1726653" y="494957"/>
                  </a:lnTo>
                  <a:lnTo>
                    <a:pt x="1723847" y="497065"/>
                  </a:lnTo>
                  <a:lnTo>
                    <a:pt x="1724545" y="497763"/>
                  </a:lnTo>
                  <a:lnTo>
                    <a:pt x="1725485" y="498462"/>
                  </a:lnTo>
                  <a:lnTo>
                    <a:pt x="1726780" y="499579"/>
                  </a:lnTo>
                  <a:lnTo>
                    <a:pt x="1727123" y="500799"/>
                  </a:lnTo>
                  <a:lnTo>
                    <a:pt x="1726882" y="503123"/>
                  </a:lnTo>
                  <a:lnTo>
                    <a:pt x="1729689" y="501027"/>
                  </a:lnTo>
                  <a:close/>
                </a:path>
                <a:path w="4497705" h="521970">
                  <a:moveTo>
                    <a:pt x="1808327" y="53911"/>
                  </a:moveTo>
                  <a:lnTo>
                    <a:pt x="1807629" y="53670"/>
                  </a:lnTo>
                  <a:lnTo>
                    <a:pt x="1807159" y="53200"/>
                  </a:lnTo>
                  <a:lnTo>
                    <a:pt x="1806689" y="53911"/>
                  </a:lnTo>
                  <a:lnTo>
                    <a:pt x="1806460" y="54610"/>
                  </a:lnTo>
                  <a:lnTo>
                    <a:pt x="1805990" y="55308"/>
                  </a:lnTo>
                  <a:lnTo>
                    <a:pt x="1806460" y="55778"/>
                  </a:lnTo>
                  <a:lnTo>
                    <a:pt x="1806689" y="56235"/>
                  </a:lnTo>
                  <a:lnTo>
                    <a:pt x="1807159" y="56476"/>
                  </a:lnTo>
                  <a:lnTo>
                    <a:pt x="1807400" y="55778"/>
                  </a:lnTo>
                  <a:lnTo>
                    <a:pt x="1807857" y="55067"/>
                  </a:lnTo>
                  <a:lnTo>
                    <a:pt x="1808099" y="54368"/>
                  </a:lnTo>
                  <a:lnTo>
                    <a:pt x="1808327" y="53911"/>
                  </a:lnTo>
                  <a:close/>
                </a:path>
                <a:path w="4497705" h="521970">
                  <a:moveTo>
                    <a:pt x="1923376" y="490766"/>
                  </a:moveTo>
                  <a:lnTo>
                    <a:pt x="1922907" y="490524"/>
                  </a:lnTo>
                  <a:lnTo>
                    <a:pt x="1922437" y="489826"/>
                  </a:lnTo>
                  <a:lnTo>
                    <a:pt x="1921510" y="489826"/>
                  </a:lnTo>
                  <a:lnTo>
                    <a:pt x="1920113" y="490766"/>
                  </a:lnTo>
                  <a:lnTo>
                    <a:pt x="1921268" y="491921"/>
                  </a:lnTo>
                  <a:lnTo>
                    <a:pt x="1921979" y="491693"/>
                  </a:lnTo>
                  <a:lnTo>
                    <a:pt x="1923376" y="490766"/>
                  </a:lnTo>
                  <a:close/>
                </a:path>
                <a:path w="4497705" h="521970">
                  <a:moveTo>
                    <a:pt x="1942744" y="517601"/>
                  </a:moveTo>
                  <a:lnTo>
                    <a:pt x="1941804" y="516191"/>
                  </a:lnTo>
                  <a:lnTo>
                    <a:pt x="1941576" y="515493"/>
                  </a:lnTo>
                  <a:lnTo>
                    <a:pt x="1941347" y="515962"/>
                  </a:lnTo>
                  <a:lnTo>
                    <a:pt x="1940648" y="516432"/>
                  </a:lnTo>
                  <a:lnTo>
                    <a:pt x="1940648" y="517359"/>
                  </a:lnTo>
                  <a:lnTo>
                    <a:pt x="1941576" y="518769"/>
                  </a:lnTo>
                  <a:lnTo>
                    <a:pt x="1942744" y="517601"/>
                  </a:lnTo>
                  <a:close/>
                </a:path>
                <a:path w="4497705" h="521970">
                  <a:moveTo>
                    <a:pt x="2001545" y="517601"/>
                  </a:moveTo>
                  <a:lnTo>
                    <a:pt x="2001316" y="516902"/>
                  </a:lnTo>
                  <a:lnTo>
                    <a:pt x="2000389" y="515493"/>
                  </a:lnTo>
                  <a:lnTo>
                    <a:pt x="2000148" y="515962"/>
                  </a:lnTo>
                  <a:lnTo>
                    <a:pt x="1999449" y="516432"/>
                  </a:lnTo>
                  <a:lnTo>
                    <a:pt x="1999449" y="517359"/>
                  </a:lnTo>
                  <a:lnTo>
                    <a:pt x="2000389" y="518769"/>
                  </a:lnTo>
                  <a:lnTo>
                    <a:pt x="2001545" y="517601"/>
                  </a:lnTo>
                  <a:close/>
                </a:path>
                <a:path w="4497705" h="521970">
                  <a:moveTo>
                    <a:pt x="2005520" y="490296"/>
                  </a:moveTo>
                  <a:lnTo>
                    <a:pt x="2004352" y="489127"/>
                  </a:lnTo>
                  <a:lnTo>
                    <a:pt x="2002015" y="489127"/>
                  </a:lnTo>
                  <a:lnTo>
                    <a:pt x="2002015" y="491464"/>
                  </a:lnTo>
                  <a:lnTo>
                    <a:pt x="2002955" y="492391"/>
                  </a:lnTo>
                  <a:lnTo>
                    <a:pt x="2005279" y="492391"/>
                  </a:lnTo>
                  <a:lnTo>
                    <a:pt x="2005520" y="490296"/>
                  </a:lnTo>
                  <a:close/>
                </a:path>
                <a:path w="4497705" h="521970">
                  <a:moveTo>
                    <a:pt x="2034921" y="484225"/>
                  </a:moveTo>
                  <a:lnTo>
                    <a:pt x="2034222" y="483997"/>
                  </a:lnTo>
                  <a:lnTo>
                    <a:pt x="2033524" y="483527"/>
                  </a:lnTo>
                  <a:lnTo>
                    <a:pt x="2032825" y="483298"/>
                  </a:lnTo>
                  <a:lnTo>
                    <a:pt x="2032355" y="483057"/>
                  </a:lnTo>
                  <a:lnTo>
                    <a:pt x="2032127" y="483755"/>
                  </a:lnTo>
                  <a:lnTo>
                    <a:pt x="2031657" y="484225"/>
                  </a:lnTo>
                  <a:lnTo>
                    <a:pt x="2032355" y="484695"/>
                  </a:lnTo>
                  <a:lnTo>
                    <a:pt x="2033054" y="484924"/>
                  </a:lnTo>
                  <a:lnTo>
                    <a:pt x="2033752" y="485394"/>
                  </a:lnTo>
                  <a:lnTo>
                    <a:pt x="2034921" y="484225"/>
                  </a:lnTo>
                  <a:close/>
                </a:path>
                <a:path w="4497705" h="521970">
                  <a:moveTo>
                    <a:pt x="2035149" y="73977"/>
                  </a:moveTo>
                  <a:lnTo>
                    <a:pt x="2034451" y="71412"/>
                  </a:lnTo>
                  <a:lnTo>
                    <a:pt x="2034692" y="68846"/>
                  </a:lnTo>
                  <a:lnTo>
                    <a:pt x="2031885" y="71170"/>
                  </a:lnTo>
                  <a:lnTo>
                    <a:pt x="2032584" y="71869"/>
                  </a:lnTo>
                  <a:lnTo>
                    <a:pt x="2033524" y="72580"/>
                  </a:lnTo>
                  <a:lnTo>
                    <a:pt x="2035149" y="73977"/>
                  </a:lnTo>
                  <a:close/>
                </a:path>
                <a:path w="4497705" h="521970">
                  <a:moveTo>
                    <a:pt x="2287181" y="504063"/>
                  </a:moveTo>
                  <a:lnTo>
                    <a:pt x="2286482" y="503593"/>
                  </a:lnTo>
                  <a:lnTo>
                    <a:pt x="2285784" y="503364"/>
                  </a:lnTo>
                  <a:lnTo>
                    <a:pt x="2285085" y="502894"/>
                  </a:lnTo>
                  <a:lnTo>
                    <a:pt x="2283917" y="504063"/>
                  </a:lnTo>
                  <a:lnTo>
                    <a:pt x="2284615" y="504291"/>
                  </a:lnTo>
                  <a:lnTo>
                    <a:pt x="2285314" y="504761"/>
                  </a:lnTo>
                  <a:lnTo>
                    <a:pt x="2286025" y="504990"/>
                  </a:lnTo>
                  <a:lnTo>
                    <a:pt x="2286482" y="505231"/>
                  </a:lnTo>
                  <a:lnTo>
                    <a:pt x="2286724" y="504532"/>
                  </a:lnTo>
                  <a:lnTo>
                    <a:pt x="2287181" y="504063"/>
                  </a:lnTo>
                  <a:close/>
                </a:path>
                <a:path w="4497705" h="521970">
                  <a:moveTo>
                    <a:pt x="2293721" y="490766"/>
                  </a:moveTo>
                  <a:lnTo>
                    <a:pt x="2293493" y="490524"/>
                  </a:lnTo>
                  <a:lnTo>
                    <a:pt x="2293023" y="489826"/>
                  </a:lnTo>
                  <a:lnTo>
                    <a:pt x="2291854" y="489826"/>
                  </a:lnTo>
                  <a:lnTo>
                    <a:pt x="2290457" y="490766"/>
                  </a:lnTo>
                  <a:lnTo>
                    <a:pt x="2290927" y="490994"/>
                  </a:lnTo>
                  <a:lnTo>
                    <a:pt x="2291384" y="491693"/>
                  </a:lnTo>
                  <a:lnTo>
                    <a:pt x="2292324" y="491693"/>
                  </a:lnTo>
                  <a:lnTo>
                    <a:pt x="2293721" y="490766"/>
                  </a:lnTo>
                  <a:close/>
                </a:path>
                <a:path w="4497705" h="521970">
                  <a:moveTo>
                    <a:pt x="2320086" y="500799"/>
                  </a:moveTo>
                  <a:lnTo>
                    <a:pt x="2319388" y="500557"/>
                  </a:lnTo>
                  <a:lnTo>
                    <a:pt x="2318689" y="500100"/>
                  </a:lnTo>
                  <a:lnTo>
                    <a:pt x="2317991" y="499859"/>
                  </a:lnTo>
                  <a:lnTo>
                    <a:pt x="2317521" y="499630"/>
                  </a:lnTo>
                  <a:lnTo>
                    <a:pt x="2317292" y="500329"/>
                  </a:lnTo>
                  <a:lnTo>
                    <a:pt x="2316823" y="500799"/>
                  </a:lnTo>
                  <a:lnTo>
                    <a:pt x="2317521" y="501256"/>
                  </a:lnTo>
                  <a:lnTo>
                    <a:pt x="2318220" y="501497"/>
                  </a:lnTo>
                  <a:lnTo>
                    <a:pt x="2318918" y="501967"/>
                  </a:lnTo>
                  <a:lnTo>
                    <a:pt x="2319388" y="501497"/>
                  </a:lnTo>
                  <a:lnTo>
                    <a:pt x="2319629" y="501027"/>
                  </a:lnTo>
                  <a:lnTo>
                    <a:pt x="2320086" y="500799"/>
                  </a:lnTo>
                  <a:close/>
                </a:path>
                <a:path w="4497705" h="521970">
                  <a:moveTo>
                    <a:pt x="2408072" y="504532"/>
                  </a:moveTo>
                  <a:lnTo>
                    <a:pt x="2407602" y="503834"/>
                  </a:lnTo>
                  <a:lnTo>
                    <a:pt x="2407374" y="503123"/>
                  </a:lnTo>
                  <a:lnTo>
                    <a:pt x="2406904" y="502424"/>
                  </a:lnTo>
                  <a:lnTo>
                    <a:pt x="2406662" y="502894"/>
                  </a:lnTo>
                  <a:lnTo>
                    <a:pt x="2405964" y="503364"/>
                  </a:lnTo>
                  <a:lnTo>
                    <a:pt x="2405964" y="504291"/>
                  </a:lnTo>
                  <a:lnTo>
                    <a:pt x="2406904" y="505701"/>
                  </a:lnTo>
                  <a:lnTo>
                    <a:pt x="2408072" y="504532"/>
                  </a:lnTo>
                  <a:close/>
                </a:path>
                <a:path w="4497705" h="521970">
                  <a:moveTo>
                    <a:pt x="2493010" y="2336"/>
                  </a:moveTo>
                  <a:lnTo>
                    <a:pt x="2492083" y="927"/>
                  </a:lnTo>
                  <a:lnTo>
                    <a:pt x="2490914" y="2095"/>
                  </a:lnTo>
                  <a:lnTo>
                    <a:pt x="2491384" y="2794"/>
                  </a:lnTo>
                  <a:lnTo>
                    <a:pt x="2491613" y="3505"/>
                  </a:lnTo>
                  <a:lnTo>
                    <a:pt x="2492083" y="4203"/>
                  </a:lnTo>
                  <a:lnTo>
                    <a:pt x="2492311" y="3733"/>
                  </a:lnTo>
                  <a:lnTo>
                    <a:pt x="2493010" y="3263"/>
                  </a:lnTo>
                  <a:lnTo>
                    <a:pt x="2493010" y="2336"/>
                  </a:lnTo>
                  <a:close/>
                </a:path>
                <a:path w="4497705" h="521970">
                  <a:moveTo>
                    <a:pt x="2660802" y="484225"/>
                  </a:moveTo>
                  <a:lnTo>
                    <a:pt x="2660104" y="483997"/>
                  </a:lnTo>
                  <a:lnTo>
                    <a:pt x="2659405" y="483527"/>
                  </a:lnTo>
                  <a:lnTo>
                    <a:pt x="2658707" y="483298"/>
                  </a:lnTo>
                  <a:lnTo>
                    <a:pt x="2658237" y="483057"/>
                  </a:lnTo>
                  <a:lnTo>
                    <a:pt x="2657995" y="483755"/>
                  </a:lnTo>
                  <a:lnTo>
                    <a:pt x="2657538" y="484225"/>
                  </a:lnTo>
                  <a:lnTo>
                    <a:pt x="2658237" y="484695"/>
                  </a:lnTo>
                  <a:lnTo>
                    <a:pt x="2658935" y="484924"/>
                  </a:lnTo>
                  <a:lnTo>
                    <a:pt x="2659634" y="485394"/>
                  </a:lnTo>
                  <a:lnTo>
                    <a:pt x="2660104" y="484924"/>
                  </a:lnTo>
                  <a:lnTo>
                    <a:pt x="2660561" y="484695"/>
                  </a:lnTo>
                  <a:lnTo>
                    <a:pt x="2660802" y="484225"/>
                  </a:lnTo>
                  <a:close/>
                </a:path>
                <a:path w="4497705" h="521970">
                  <a:moveTo>
                    <a:pt x="2879928" y="507796"/>
                  </a:moveTo>
                  <a:lnTo>
                    <a:pt x="2879699" y="507098"/>
                  </a:lnTo>
                  <a:lnTo>
                    <a:pt x="2878759" y="505701"/>
                  </a:lnTo>
                  <a:lnTo>
                    <a:pt x="2878531" y="506158"/>
                  </a:lnTo>
                  <a:lnTo>
                    <a:pt x="2877832" y="506628"/>
                  </a:lnTo>
                  <a:lnTo>
                    <a:pt x="2877832" y="507568"/>
                  </a:lnTo>
                  <a:lnTo>
                    <a:pt x="2878759" y="508965"/>
                  </a:lnTo>
                  <a:lnTo>
                    <a:pt x="2879928" y="507796"/>
                  </a:lnTo>
                  <a:close/>
                </a:path>
                <a:path w="4497705" h="521970">
                  <a:moveTo>
                    <a:pt x="3165564" y="500799"/>
                  </a:moveTo>
                  <a:lnTo>
                    <a:pt x="3164865" y="500329"/>
                  </a:lnTo>
                  <a:lnTo>
                    <a:pt x="3164167" y="500100"/>
                  </a:lnTo>
                  <a:lnTo>
                    <a:pt x="3163468" y="499630"/>
                  </a:lnTo>
                  <a:lnTo>
                    <a:pt x="3162998" y="499859"/>
                  </a:lnTo>
                  <a:lnTo>
                    <a:pt x="3162757" y="500329"/>
                  </a:lnTo>
                  <a:lnTo>
                    <a:pt x="3162300" y="500799"/>
                  </a:lnTo>
                  <a:lnTo>
                    <a:pt x="3162998" y="501027"/>
                  </a:lnTo>
                  <a:lnTo>
                    <a:pt x="3163697" y="501497"/>
                  </a:lnTo>
                  <a:lnTo>
                    <a:pt x="3164395" y="501726"/>
                  </a:lnTo>
                  <a:lnTo>
                    <a:pt x="3164865" y="501967"/>
                  </a:lnTo>
                  <a:lnTo>
                    <a:pt x="3165094" y="501256"/>
                  </a:lnTo>
                  <a:lnTo>
                    <a:pt x="3165564" y="500799"/>
                  </a:lnTo>
                  <a:close/>
                </a:path>
                <a:path w="4497705" h="521970">
                  <a:moveTo>
                    <a:pt x="3243503" y="516902"/>
                  </a:moveTo>
                  <a:lnTo>
                    <a:pt x="3242576" y="515493"/>
                  </a:lnTo>
                  <a:lnTo>
                    <a:pt x="3242335" y="515734"/>
                  </a:lnTo>
                  <a:lnTo>
                    <a:pt x="3241637" y="516191"/>
                  </a:lnTo>
                  <a:lnTo>
                    <a:pt x="3241637" y="517359"/>
                  </a:lnTo>
                  <a:lnTo>
                    <a:pt x="3242576" y="518769"/>
                  </a:lnTo>
                  <a:lnTo>
                    <a:pt x="3242805" y="518299"/>
                  </a:lnTo>
                  <a:lnTo>
                    <a:pt x="3243503" y="517829"/>
                  </a:lnTo>
                  <a:lnTo>
                    <a:pt x="3243503" y="516902"/>
                  </a:lnTo>
                  <a:close/>
                </a:path>
                <a:path w="4497705" h="521970">
                  <a:moveTo>
                    <a:pt x="3463798" y="480961"/>
                  </a:moveTo>
                  <a:lnTo>
                    <a:pt x="3463099" y="480491"/>
                  </a:lnTo>
                  <a:lnTo>
                    <a:pt x="3462401" y="480263"/>
                  </a:lnTo>
                  <a:lnTo>
                    <a:pt x="3461702" y="479793"/>
                  </a:lnTo>
                  <a:lnTo>
                    <a:pt x="3461461" y="480263"/>
                  </a:lnTo>
                  <a:lnTo>
                    <a:pt x="3461004" y="480720"/>
                  </a:lnTo>
                  <a:lnTo>
                    <a:pt x="3460534" y="480961"/>
                  </a:lnTo>
                  <a:lnTo>
                    <a:pt x="3461232" y="481190"/>
                  </a:lnTo>
                  <a:lnTo>
                    <a:pt x="3461931" y="481660"/>
                  </a:lnTo>
                  <a:lnTo>
                    <a:pt x="3462629" y="481888"/>
                  </a:lnTo>
                  <a:lnTo>
                    <a:pt x="3463099" y="482130"/>
                  </a:lnTo>
                  <a:lnTo>
                    <a:pt x="3463328" y="481431"/>
                  </a:lnTo>
                  <a:lnTo>
                    <a:pt x="3463798" y="480961"/>
                  </a:lnTo>
                  <a:close/>
                </a:path>
                <a:path w="4497705" h="521970">
                  <a:moveTo>
                    <a:pt x="3492970" y="481431"/>
                  </a:moveTo>
                  <a:lnTo>
                    <a:pt x="3492500" y="480720"/>
                  </a:lnTo>
                  <a:lnTo>
                    <a:pt x="3492271" y="480021"/>
                  </a:lnTo>
                  <a:lnTo>
                    <a:pt x="3491801" y="479323"/>
                  </a:lnTo>
                  <a:lnTo>
                    <a:pt x="3491573" y="479793"/>
                  </a:lnTo>
                  <a:lnTo>
                    <a:pt x="3490874" y="480263"/>
                  </a:lnTo>
                  <a:lnTo>
                    <a:pt x="3490874" y="481190"/>
                  </a:lnTo>
                  <a:lnTo>
                    <a:pt x="3491801" y="482587"/>
                  </a:lnTo>
                  <a:lnTo>
                    <a:pt x="3492970" y="481431"/>
                  </a:lnTo>
                  <a:close/>
                </a:path>
                <a:path w="4497705" h="521970">
                  <a:moveTo>
                    <a:pt x="3552482" y="520395"/>
                  </a:moveTo>
                  <a:lnTo>
                    <a:pt x="3551783" y="519925"/>
                  </a:lnTo>
                  <a:lnTo>
                    <a:pt x="3551072" y="519696"/>
                  </a:lnTo>
                  <a:lnTo>
                    <a:pt x="3550374" y="519226"/>
                  </a:lnTo>
                  <a:lnTo>
                    <a:pt x="3549916" y="519696"/>
                  </a:lnTo>
                  <a:lnTo>
                    <a:pt x="3549446" y="519925"/>
                  </a:lnTo>
                  <a:lnTo>
                    <a:pt x="3549205" y="520395"/>
                  </a:lnTo>
                  <a:lnTo>
                    <a:pt x="3549916" y="520636"/>
                  </a:lnTo>
                  <a:lnTo>
                    <a:pt x="3550615" y="521093"/>
                  </a:lnTo>
                  <a:lnTo>
                    <a:pt x="3551313" y="521335"/>
                  </a:lnTo>
                  <a:lnTo>
                    <a:pt x="3551783" y="521563"/>
                  </a:lnTo>
                  <a:lnTo>
                    <a:pt x="3552012" y="520865"/>
                  </a:lnTo>
                  <a:lnTo>
                    <a:pt x="3552482" y="520395"/>
                  </a:lnTo>
                  <a:close/>
                </a:path>
                <a:path w="4497705" h="521970">
                  <a:moveTo>
                    <a:pt x="3555746" y="513867"/>
                  </a:moveTo>
                  <a:lnTo>
                    <a:pt x="3555047" y="513626"/>
                  </a:lnTo>
                  <a:lnTo>
                    <a:pt x="3554349" y="513168"/>
                  </a:lnTo>
                  <a:lnTo>
                    <a:pt x="3553650" y="512927"/>
                  </a:lnTo>
                  <a:lnTo>
                    <a:pt x="3553180" y="512699"/>
                  </a:lnTo>
                  <a:lnTo>
                    <a:pt x="3552939" y="513397"/>
                  </a:lnTo>
                  <a:lnTo>
                    <a:pt x="3552482" y="513867"/>
                  </a:lnTo>
                  <a:lnTo>
                    <a:pt x="3553180" y="514324"/>
                  </a:lnTo>
                  <a:lnTo>
                    <a:pt x="3553879" y="514565"/>
                  </a:lnTo>
                  <a:lnTo>
                    <a:pt x="3554577" y="515035"/>
                  </a:lnTo>
                  <a:lnTo>
                    <a:pt x="3555047" y="514565"/>
                  </a:lnTo>
                  <a:lnTo>
                    <a:pt x="3555276" y="514096"/>
                  </a:lnTo>
                  <a:lnTo>
                    <a:pt x="3555746" y="513867"/>
                  </a:lnTo>
                  <a:close/>
                </a:path>
                <a:path w="4497705" h="521970">
                  <a:moveTo>
                    <a:pt x="3614547" y="2565"/>
                  </a:moveTo>
                  <a:lnTo>
                    <a:pt x="3614089" y="2336"/>
                  </a:lnTo>
                  <a:lnTo>
                    <a:pt x="3613620" y="1638"/>
                  </a:lnTo>
                  <a:lnTo>
                    <a:pt x="3612680" y="1638"/>
                  </a:lnTo>
                  <a:lnTo>
                    <a:pt x="3611283" y="2565"/>
                  </a:lnTo>
                  <a:lnTo>
                    <a:pt x="3612451" y="3733"/>
                  </a:lnTo>
                  <a:lnTo>
                    <a:pt x="3613848" y="2794"/>
                  </a:lnTo>
                  <a:lnTo>
                    <a:pt x="3614547" y="2565"/>
                  </a:lnTo>
                  <a:close/>
                </a:path>
                <a:path w="4497705" h="521970">
                  <a:moveTo>
                    <a:pt x="3709301" y="486562"/>
                  </a:moveTo>
                  <a:lnTo>
                    <a:pt x="3708603" y="486321"/>
                  </a:lnTo>
                  <a:lnTo>
                    <a:pt x="3708133" y="485863"/>
                  </a:lnTo>
                  <a:lnTo>
                    <a:pt x="3707663" y="486562"/>
                  </a:lnTo>
                  <a:lnTo>
                    <a:pt x="3707434" y="487260"/>
                  </a:lnTo>
                  <a:lnTo>
                    <a:pt x="3706965" y="487959"/>
                  </a:lnTo>
                  <a:lnTo>
                    <a:pt x="3707434" y="488429"/>
                  </a:lnTo>
                  <a:lnTo>
                    <a:pt x="3707663" y="488899"/>
                  </a:lnTo>
                  <a:lnTo>
                    <a:pt x="3708133" y="489127"/>
                  </a:lnTo>
                  <a:lnTo>
                    <a:pt x="3708362" y="488429"/>
                  </a:lnTo>
                  <a:lnTo>
                    <a:pt x="3708831" y="487730"/>
                  </a:lnTo>
                  <a:lnTo>
                    <a:pt x="3709060" y="487032"/>
                  </a:lnTo>
                  <a:lnTo>
                    <a:pt x="3709301" y="486562"/>
                  </a:lnTo>
                  <a:close/>
                </a:path>
                <a:path w="4497705" h="521970">
                  <a:moveTo>
                    <a:pt x="3863784" y="510590"/>
                  </a:moveTo>
                  <a:lnTo>
                    <a:pt x="3863086" y="510362"/>
                  </a:lnTo>
                  <a:lnTo>
                    <a:pt x="3862387" y="509892"/>
                  </a:lnTo>
                  <a:lnTo>
                    <a:pt x="3861689" y="509663"/>
                  </a:lnTo>
                  <a:lnTo>
                    <a:pt x="3861219" y="509435"/>
                  </a:lnTo>
                  <a:lnTo>
                    <a:pt x="3860990" y="510133"/>
                  </a:lnTo>
                  <a:lnTo>
                    <a:pt x="3860520" y="510590"/>
                  </a:lnTo>
                  <a:lnTo>
                    <a:pt x="3861219" y="511060"/>
                  </a:lnTo>
                  <a:lnTo>
                    <a:pt x="3861917" y="511302"/>
                  </a:lnTo>
                  <a:lnTo>
                    <a:pt x="3862616" y="511759"/>
                  </a:lnTo>
                  <a:lnTo>
                    <a:pt x="3863086" y="511302"/>
                  </a:lnTo>
                  <a:lnTo>
                    <a:pt x="3863314" y="510832"/>
                  </a:lnTo>
                  <a:lnTo>
                    <a:pt x="3863784" y="510590"/>
                  </a:lnTo>
                  <a:close/>
                </a:path>
                <a:path w="4497705" h="521970">
                  <a:moveTo>
                    <a:pt x="3915829" y="481431"/>
                  </a:moveTo>
                  <a:lnTo>
                    <a:pt x="3914889" y="480021"/>
                  </a:lnTo>
                  <a:lnTo>
                    <a:pt x="3914660" y="479323"/>
                  </a:lnTo>
                  <a:lnTo>
                    <a:pt x="3914419" y="479793"/>
                  </a:lnTo>
                  <a:lnTo>
                    <a:pt x="3913721" y="480263"/>
                  </a:lnTo>
                  <a:lnTo>
                    <a:pt x="3913721" y="481190"/>
                  </a:lnTo>
                  <a:lnTo>
                    <a:pt x="3914660" y="482587"/>
                  </a:lnTo>
                  <a:lnTo>
                    <a:pt x="3915829" y="481431"/>
                  </a:lnTo>
                  <a:close/>
                </a:path>
                <a:path w="4497705" h="521970">
                  <a:moveTo>
                    <a:pt x="3958298" y="47371"/>
                  </a:moveTo>
                  <a:lnTo>
                    <a:pt x="3957599" y="47142"/>
                  </a:lnTo>
                  <a:lnTo>
                    <a:pt x="3957129" y="46672"/>
                  </a:lnTo>
                  <a:lnTo>
                    <a:pt x="3956659" y="47371"/>
                  </a:lnTo>
                  <a:lnTo>
                    <a:pt x="3956431" y="48069"/>
                  </a:lnTo>
                  <a:lnTo>
                    <a:pt x="3955961" y="48768"/>
                  </a:lnTo>
                  <a:lnTo>
                    <a:pt x="3957129" y="49936"/>
                  </a:lnTo>
                  <a:lnTo>
                    <a:pt x="3957358" y="49237"/>
                  </a:lnTo>
                  <a:lnTo>
                    <a:pt x="3957828" y="48539"/>
                  </a:lnTo>
                  <a:lnTo>
                    <a:pt x="3958056" y="47840"/>
                  </a:lnTo>
                  <a:lnTo>
                    <a:pt x="3958298" y="47371"/>
                  </a:lnTo>
                  <a:close/>
                </a:path>
                <a:path w="4497705" h="521970">
                  <a:moveTo>
                    <a:pt x="3975100" y="494030"/>
                  </a:moveTo>
                  <a:lnTo>
                    <a:pt x="3974401" y="493788"/>
                  </a:lnTo>
                  <a:lnTo>
                    <a:pt x="3973703" y="493331"/>
                  </a:lnTo>
                  <a:lnTo>
                    <a:pt x="3972991" y="493090"/>
                  </a:lnTo>
                  <a:lnTo>
                    <a:pt x="3972534" y="492861"/>
                  </a:lnTo>
                  <a:lnTo>
                    <a:pt x="3972293" y="493560"/>
                  </a:lnTo>
                  <a:lnTo>
                    <a:pt x="3971836" y="494030"/>
                  </a:lnTo>
                  <a:lnTo>
                    <a:pt x="3972534" y="494499"/>
                  </a:lnTo>
                  <a:lnTo>
                    <a:pt x="3973233" y="494728"/>
                  </a:lnTo>
                  <a:lnTo>
                    <a:pt x="3973931" y="495198"/>
                  </a:lnTo>
                  <a:lnTo>
                    <a:pt x="3974401" y="494957"/>
                  </a:lnTo>
                  <a:lnTo>
                    <a:pt x="3974858" y="494499"/>
                  </a:lnTo>
                  <a:lnTo>
                    <a:pt x="3975100" y="494030"/>
                  </a:lnTo>
                  <a:close/>
                </a:path>
                <a:path w="4497705" h="521970">
                  <a:moveTo>
                    <a:pt x="4010571" y="500557"/>
                  </a:moveTo>
                  <a:lnTo>
                    <a:pt x="4009631" y="499160"/>
                  </a:lnTo>
                  <a:lnTo>
                    <a:pt x="4008475" y="500329"/>
                  </a:lnTo>
                  <a:lnTo>
                    <a:pt x="4008932" y="500799"/>
                  </a:lnTo>
                  <a:lnTo>
                    <a:pt x="4009174" y="501726"/>
                  </a:lnTo>
                  <a:lnTo>
                    <a:pt x="4009631" y="502424"/>
                  </a:lnTo>
                  <a:lnTo>
                    <a:pt x="4009872" y="501967"/>
                  </a:lnTo>
                  <a:lnTo>
                    <a:pt x="4010571" y="501497"/>
                  </a:lnTo>
                  <a:lnTo>
                    <a:pt x="4010571" y="500557"/>
                  </a:lnTo>
                  <a:close/>
                </a:path>
                <a:path w="4497705" h="521970">
                  <a:moveTo>
                    <a:pt x="4037406" y="513867"/>
                  </a:moveTo>
                  <a:lnTo>
                    <a:pt x="4036707" y="513626"/>
                  </a:lnTo>
                  <a:lnTo>
                    <a:pt x="4036009" y="513168"/>
                  </a:lnTo>
                  <a:lnTo>
                    <a:pt x="4035310" y="512927"/>
                  </a:lnTo>
                  <a:lnTo>
                    <a:pt x="4034840" y="512699"/>
                  </a:lnTo>
                  <a:lnTo>
                    <a:pt x="4034599" y="513397"/>
                  </a:lnTo>
                  <a:lnTo>
                    <a:pt x="4034142" y="513867"/>
                  </a:lnTo>
                  <a:lnTo>
                    <a:pt x="4034840" y="514324"/>
                  </a:lnTo>
                  <a:lnTo>
                    <a:pt x="4035539" y="514565"/>
                  </a:lnTo>
                  <a:lnTo>
                    <a:pt x="4036237" y="515035"/>
                  </a:lnTo>
                  <a:lnTo>
                    <a:pt x="4037406" y="513867"/>
                  </a:lnTo>
                  <a:close/>
                </a:path>
                <a:path w="4497705" h="521970">
                  <a:moveTo>
                    <a:pt x="4122585" y="494030"/>
                  </a:moveTo>
                  <a:lnTo>
                    <a:pt x="4121416" y="492861"/>
                  </a:lnTo>
                  <a:lnTo>
                    <a:pt x="4120946" y="493331"/>
                  </a:lnTo>
                  <a:lnTo>
                    <a:pt x="4120019" y="493788"/>
                  </a:lnTo>
                  <a:lnTo>
                    <a:pt x="4119321" y="494030"/>
                  </a:lnTo>
                  <a:lnTo>
                    <a:pt x="4119778" y="494258"/>
                  </a:lnTo>
                  <a:lnTo>
                    <a:pt x="4120248" y="494957"/>
                  </a:lnTo>
                  <a:lnTo>
                    <a:pt x="4121188" y="494957"/>
                  </a:lnTo>
                  <a:lnTo>
                    <a:pt x="4122585" y="494030"/>
                  </a:lnTo>
                  <a:close/>
                </a:path>
                <a:path w="4497705" h="521970">
                  <a:moveTo>
                    <a:pt x="4176026" y="511759"/>
                  </a:moveTo>
                  <a:lnTo>
                    <a:pt x="4173461" y="512457"/>
                  </a:lnTo>
                  <a:lnTo>
                    <a:pt x="4170883" y="512229"/>
                  </a:lnTo>
                  <a:lnTo>
                    <a:pt x="4173220" y="515035"/>
                  </a:lnTo>
                  <a:lnTo>
                    <a:pt x="4173918" y="514324"/>
                  </a:lnTo>
                  <a:lnTo>
                    <a:pt x="4174617" y="513397"/>
                  </a:lnTo>
                  <a:lnTo>
                    <a:pt x="4176026" y="511759"/>
                  </a:lnTo>
                  <a:close/>
                </a:path>
                <a:path w="4497705" h="521970">
                  <a:moveTo>
                    <a:pt x="4233659" y="484695"/>
                  </a:moveTo>
                  <a:lnTo>
                    <a:pt x="4233202" y="483997"/>
                  </a:lnTo>
                  <a:lnTo>
                    <a:pt x="4232961" y="483298"/>
                  </a:lnTo>
                  <a:lnTo>
                    <a:pt x="4232491" y="482587"/>
                  </a:lnTo>
                  <a:lnTo>
                    <a:pt x="4232262" y="483057"/>
                  </a:lnTo>
                  <a:lnTo>
                    <a:pt x="4231564" y="483527"/>
                  </a:lnTo>
                  <a:lnTo>
                    <a:pt x="4231564" y="484454"/>
                  </a:lnTo>
                  <a:lnTo>
                    <a:pt x="4232491" y="485863"/>
                  </a:lnTo>
                  <a:lnTo>
                    <a:pt x="4233659" y="484695"/>
                  </a:lnTo>
                  <a:close/>
                </a:path>
                <a:path w="4497705" h="521970">
                  <a:moveTo>
                    <a:pt x="4388155" y="2565"/>
                  </a:moveTo>
                  <a:lnTo>
                    <a:pt x="4386986" y="1397"/>
                  </a:lnTo>
                  <a:lnTo>
                    <a:pt x="4386288" y="1638"/>
                  </a:lnTo>
                  <a:lnTo>
                    <a:pt x="4384878" y="2565"/>
                  </a:lnTo>
                  <a:lnTo>
                    <a:pt x="4385348" y="2794"/>
                  </a:lnTo>
                  <a:lnTo>
                    <a:pt x="4385818" y="3505"/>
                  </a:lnTo>
                  <a:lnTo>
                    <a:pt x="4386745" y="3505"/>
                  </a:lnTo>
                  <a:lnTo>
                    <a:pt x="4388155" y="2565"/>
                  </a:lnTo>
                  <a:close/>
                </a:path>
                <a:path w="4497705" h="521970">
                  <a:moveTo>
                    <a:pt x="4486160" y="71640"/>
                  </a:moveTo>
                  <a:lnTo>
                    <a:pt x="4485462" y="70942"/>
                  </a:lnTo>
                  <a:lnTo>
                    <a:pt x="4484522" y="70243"/>
                  </a:lnTo>
                  <a:lnTo>
                    <a:pt x="4482897" y="68846"/>
                  </a:lnTo>
                  <a:lnTo>
                    <a:pt x="4483595" y="71412"/>
                  </a:lnTo>
                  <a:lnTo>
                    <a:pt x="4483366" y="73977"/>
                  </a:lnTo>
                  <a:lnTo>
                    <a:pt x="4486160" y="71640"/>
                  </a:lnTo>
                  <a:close/>
                </a:path>
                <a:path w="4497705" h="521970">
                  <a:moveTo>
                    <a:pt x="4497133" y="3962"/>
                  </a:moveTo>
                  <a:lnTo>
                    <a:pt x="4495025" y="1168"/>
                  </a:lnTo>
                  <a:lnTo>
                    <a:pt x="4494327" y="1866"/>
                  </a:lnTo>
                  <a:lnTo>
                    <a:pt x="4493628" y="2794"/>
                  </a:lnTo>
                  <a:lnTo>
                    <a:pt x="4492231" y="4432"/>
                  </a:lnTo>
                  <a:lnTo>
                    <a:pt x="4494796" y="3733"/>
                  </a:lnTo>
                  <a:lnTo>
                    <a:pt x="4497133" y="396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58" name="object 158"/>
            <p:cNvSpPr/>
            <p:nvPr/>
          </p:nvSpPr>
          <p:spPr>
            <a:xfrm>
              <a:off x="1223175" y="4312614"/>
              <a:ext cx="4372610" cy="569595"/>
            </a:xfrm>
            <a:custGeom>
              <a:avLst/>
              <a:gdLst/>
              <a:ahLst/>
              <a:cxnLst/>
              <a:rect l="l" t="t" r="r" b="b"/>
              <a:pathLst>
                <a:path w="4372610" h="569595">
                  <a:moveTo>
                    <a:pt x="3263" y="8166"/>
                  </a:moveTo>
                  <a:lnTo>
                    <a:pt x="2565" y="7937"/>
                  </a:lnTo>
                  <a:lnTo>
                    <a:pt x="1866" y="7467"/>
                  </a:lnTo>
                  <a:lnTo>
                    <a:pt x="1155" y="7239"/>
                  </a:lnTo>
                  <a:lnTo>
                    <a:pt x="698" y="6997"/>
                  </a:lnTo>
                  <a:lnTo>
                    <a:pt x="457" y="7696"/>
                  </a:lnTo>
                  <a:lnTo>
                    <a:pt x="0" y="8166"/>
                  </a:lnTo>
                  <a:lnTo>
                    <a:pt x="698" y="8636"/>
                  </a:lnTo>
                  <a:lnTo>
                    <a:pt x="1397" y="8864"/>
                  </a:lnTo>
                  <a:lnTo>
                    <a:pt x="2095" y="9334"/>
                  </a:lnTo>
                  <a:lnTo>
                    <a:pt x="3263" y="8166"/>
                  </a:lnTo>
                  <a:close/>
                </a:path>
                <a:path w="4372610" h="569595">
                  <a:moveTo>
                    <a:pt x="108280" y="568464"/>
                  </a:moveTo>
                  <a:lnTo>
                    <a:pt x="107810" y="568236"/>
                  </a:lnTo>
                  <a:lnTo>
                    <a:pt x="107340" y="567537"/>
                  </a:lnTo>
                  <a:lnTo>
                    <a:pt x="106413" y="567537"/>
                  </a:lnTo>
                  <a:lnTo>
                    <a:pt x="105003" y="568464"/>
                  </a:lnTo>
                  <a:lnTo>
                    <a:pt x="105473" y="568706"/>
                  </a:lnTo>
                  <a:lnTo>
                    <a:pt x="105943" y="569404"/>
                  </a:lnTo>
                  <a:lnTo>
                    <a:pt x="106870" y="569404"/>
                  </a:lnTo>
                  <a:lnTo>
                    <a:pt x="108280" y="568464"/>
                  </a:lnTo>
                  <a:close/>
                </a:path>
                <a:path w="4372610" h="569595">
                  <a:moveTo>
                    <a:pt x="118071" y="4902"/>
                  </a:moveTo>
                  <a:lnTo>
                    <a:pt x="117614" y="4432"/>
                  </a:lnTo>
                  <a:lnTo>
                    <a:pt x="117144" y="3733"/>
                  </a:lnTo>
                  <a:lnTo>
                    <a:pt x="116903" y="3962"/>
                  </a:lnTo>
                  <a:lnTo>
                    <a:pt x="116205" y="3962"/>
                  </a:lnTo>
                  <a:lnTo>
                    <a:pt x="114808" y="4902"/>
                  </a:lnTo>
                  <a:lnTo>
                    <a:pt x="115277" y="5130"/>
                  </a:lnTo>
                  <a:lnTo>
                    <a:pt x="115747" y="5829"/>
                  </a:lnTo>
                  <a:lnTo>
                    <a:pt x="116674" y="5829"/>
                  </a:lnTo>
                  <a:lnTo>
                    <a:pt x="118071" y="4902"/>
                  </a:lnTo>
                  <a:close/>
                </a:path>
                <a:path w="4372610" h="569595">
                  <a:moveTo>
                    <a:pt x="137680" y="548868"/>
                  </a:moveTo>
                  <a:lnTo>
                    <a:pt x="137439" y="548640"/>
                  </a:lnTo>
                  <a:lnTo>
                    <a:pt x="136982" y="547928"/>
                  </a:lnTo>
                  <a:lnTo>
                    <a:pt x="135813" y="547928"/>
                  </a:lnTo>
                  <a:lnTo>
                    <a:pt x="134416" y="548868"/>
                  </a:lnTo>
                  <a:lnTo>
                    <a:pt x="134874" y="549097"/>
                  </a:lnTo>
                  <a:lnTo>
                    <a:pt x="135343" y="549795"/>
                  </a:lnTo>
                  <a:lnTo>
                    <a:pt x="136283" y="549795"/>
                  </a:lnTo>
                  <a:lnTo>
                    <a:pt x="137680" y="548868"/>
                  </a:lnTo>
                  <a:close/>
                </a:path>
                <a:path w="4372610" h="569595">
                  <a:moveTo>
                    <a:pt x="150507" y="8394"/>
                  </a:moveTo>
                  <a:lnTo>
                    <a:pt x="149809" y="7696"/>
                  </a:lnTo>
                  <a:lnTo>
                    <a:pt x="148882" y="6997"/>
                  </a:lnTo>
                  <a:lnTo>
                    <a:pt x="147485" y="5816"/>
                  </a:lnTo>
                  <a:lnTo>
                    <a:pt x="147243" y="4902"/>
                  </a:lnTo>
                  <a:lnTo>
                    <a:pt x="147485" y="2336"/>
                  </a:lnTo>
                  <a:lnTo>
                    <a:pt x="144678" y="4660"/>
                  </a:lnTo>
                  <a:lnTo>
                    <a:pt x="145376" y="5372"/>
                  </a:lnTo>
                  <a:lnTo>
                    <a:pt x="146316" y="6070"/>
                  </a:lnTo>
                  <a:lnTo>
                    <a:pt x="147688" y="7264"/>
                  </a:lnTo>
                  <a:lnTo>
                    <a:pt x="147942" y="8166"/>
                  </a:lnTo>
                  <a:lnTo>
                    <a:pt x="147713" y="10731"/>
                  </a:lnTo>
                  <a:lnTo>
                    <a:pt x="150507" y="8394"/>
                  </a:lnTo>
                  <a:close/>
                </a:path>
                <a:path w="4372610" h="569595">
                  <a:moveTo>
                    <a:pt x="167309" y="4203"/>
                  </a:moveTo>
                  <a:lnTo>
                    <a:pt x="166382" y="3263"/>
                  </a:lnTo>
                  <a:lnTo>
                    <a:pt x="164045" y="3263"/>
                  </a:lnTo>
                  <a:lnTo>
                    <a:pt x="163817" y="5372"/>
                  </a:lnTo>
                  <a:lnTo>
                    <a:pt x="164985" y="6527"/>
                  </a:lnTo>
                  <a:lnTo>
                    <a:pt x="167309" y="6527"/>
                  </a:lnTo>
                  <a:lnTo>
                    <a:pt x="167309" y="4203"/>
                  </a:lnTo>
                  <a:close/>
                </a:path>
                <a:path w="4372610" h="569595">
                  <a:moveTo>
                    <a:pt x="406514" y="8166"/>
                  </a:moveTo>
                  <a:lnTo>
                    <a:pt x="405815" y="7696"/>
                  </a:lnTo>
                  <a:lnTo>
                    <a:pt x="405117" y="7467"/>
                  </a:lnTo>
                  <a:lnTo>
                    <a:pt x="404406" y="6997"/>
                  </a:lnTo>
                  <a:lnTo>
                    <a:pt x="403948" y="7467"/>
                  </a:lnTo>
                  <a:lnTo>
                    <a:pt x="403479" y="7696"/>
                  </a:lnTo>
                  <a:lnTo>
                    <a:pt x="403250" y="8166"/>
                  </a:lnTo>
                  <a:lnTo>
                    <a:pt x="403948" y="8394"/>
                  </a:lnTo>
                  <a:lnTo>
                    <a:pt x="404647" y="8864"/>
                  </a:lnTo>
                  <a:lnTo>
                    <a:pt x="405345" y="9105"/>
                  </a:lnTo>
                  <a:lnTo>
                    <a:pt x="405815" y="9334"/>
                  </a:lnTo>
                  <a:lnTo>
                    <a:pt x="406044" y="8636"/>
                  </a:lnTo>
                  <a:lnTo>
                    <a:pt x="406514" y="8166"/>
                  </a:lnTo>
                  <a:close/>
                </a:path>
                <a:path w="4372610" h="569595">
                  <a:moveTo>
                    <a:pt x="488416" y="8166"/>
                  </a:moveTo>
                  <a:lnTo>
                    <a:pt x="487718" y="7696"/>
                  </a:lnTo>
                  <a:lnTo>
                    <a:pt x="487019" y="7467"/>
                  </a:lnTo>
                  <a:lnTo>
                    <a:pt x="486321" y="6997"/>
                  </a:lnTo>
                  <a:lnTo>
                    <a:pt x="485152" y="8166"/>
                  </a:lnTo>
                  <a:lnTo>
                    <a:pt x="485851" y="8394"/>
                  </a:lnTo>
                  <a:lnTo>
                    <a:pt x="486549" y="8864"/>
                  </a:lnTo>
                  <a:lnTo>
                    <a:pt x="487260" y="9105"/>
                  </a:lnTo>
                  <a:lnTo>
                    <a:pt x="487718" y="9334"/>
                  </a:lnTo>
                  <a:lnTo>
                    <a:pt x="487959" y="8636"/>
                  </a:lnTo>
                  <a:lnTo>
                    <a:pt x="488416" y="8166"/>
                  </a:lnTo>
                  <a:close/>
                </a:path>
                <a:path w="4372610" h="569595">
                  <a:moveTo>
                    <a:pt x="566597" y="7696"/>
                  </a:moveTo>
                  <a:lnTo>
                    <a:pt x="566127" y="7239"/>
                  </a:lnTo>
                  <a:lnTo>
                    <a:pt x="565899" y="6769"/>
                  </a:lnTo>
                  <a:lnTo>
                    <a:pt x="565429" y="6527"/>
                  </a:lnTo>
                  <a:lnTo>
                    <a:pt x="565200" y="7239"/>
                  </a:lnTo>
                  <a:lnTo>
                    <a:pt x="564730" y="7937"/>
                  </a:lnTo>
                  <a:lnTo>
                    <a:pt x="564502" y="8636"/>
                  </a:lnTo>
                  <a:lnTo>
                    <a:pt x="564261" y="9105"/>
                  </a:lnTo>
                  <a:lnTo>
                    <a:pt x="564959" y="9334"/>
                  </a:lnTo>
                  <a:lnTo>
                    <a:pt x="565429" y="9804"/>
                  </a:lnTo>
                  <a:lnTo>
                    <a:pt x="565899" y="9105"/>
                  </a:lnTo>
                  <a:lnTo>
                    <a:pt x="566127" y="8394"/>
                  </a:lnTo>
                  <a:lnTo>
                    <a:pt x="566597" y="7696"/>
                  </a:lnTo>
                  <a:close/>
                </a:path>
                <a:path w="4372610" h="569595">
                  <a:moveTo>
                    <a:pt x="596696" y="4902"/>
                  </a:moveTo>
                  <a:lnTo>
                    <a:pt x="595998" y="4660"/>
                  </a:lnTo>
                  <a:lnTo>
                    <a:pt x="595299" y="4203"/>
                  </a:lnTo>
                  <a:lnTo>
                    <a:pt x="594601" y="3962"/>
                  </a:lnTo>
                  <a:lnTo>
                    <a:pt x="594131" y="3733"/>
                  </a:lnTo>
                  <a:lnTo>
                    <a:pt x="593902" y="4432"/>
                  </a:lnTo>
                  <a:lnTo>
                    <a:pt x="593432" y="4902"/>
                  </a:lnTo>
                  <a:lnTo>
                    <a:pt x="594131" y="5372"/>
                  </a:lnTo>
                  <a:lnTo>
                    <a:pt x="594829" y="5600"/>
                  </a:lnTo>
                  <a:lnTo>
                    <a:pt x="595541" y="6070"/>
                  </a:lnTo>
                  <a:lnTo>
                    <a:pt x="595769" y="5600"/>
                  </a:lnTo>
                  <a:lnTo>
                    <a:pt x="596239" y="5130"/>
                  </a:lnTo>
                  <a:lnTo>
                    <a:pt x="596696" y="4902"/>
                  </a:lnTo>
                  <a:close/>
                </a:path>
                <a:path w="4372610" h="569595">
                  <a:moveTo>
                    <a:pt x="609307" y="8394"/>
                  </a:moveTo>
                  <a:lnTo>
                    <a:pt x="608609" y="7696"/>
                  </a:lnTo>
                  <a:lnTo>
                    <a:pt x="607669" y="6997"/>
                  </a:lnTo>
                  <a:lnTo>
                    <a:pt x="606272" y="5816"/>
                  </a:lnTo>
                  <a:lnTo>
                    <a:pt x="606031" y="4902"/>
                  </a:lnTo>
                  <a:lnTo>
                    <a:pt x="606272" y="2336"/>
                  </a:lnTo>
                  <a:lnTo>
                    <a:pt x="603465" y="4660"/>
                  </a:lnTo>
                  <a:lnTo>
                    <a:pt x="604164" y="5372"/>
                  </a:lnTo>
                  <a:lnTo>
                    <a:pt x="605104" y="6070"/>
                  </a:lnTo>
                  <a:lnTo>
                    <a:pt x="606475" y="7264"/>
                  </a:lnTo>
                  <a:lnTo>
                    <a:pt x="606729" y="8166"/>
                  </a:lnTo>
                  <a:lnTo>
                    <a:pt x="606501" y="10731"/>
                  </a:lnTo>
                  <a:lnTo>
                    <a:pt x="609307" y="8394"/>
                  </a:lnTo>
                  <a:close/>
                </a:path>
                <a:path w="4372610" h="569595">
                  <a:moveTo>
                    <a:pt x="747458" y="4902"/>
                  </a:moveTo>
                  <a:lnTo>
                    <a:pt x="746290" y="3733"/>
                  </a:lnTo>
                  <a:lnTo>
                    <a:pt x="745591" y="3962"/>
                  </a:lnTo>
                  <a:lnTo>
                    <a:pt x="744181" y="4902"/>
                  </a:lnTo>
                  <a:lnTo>
                    <a:pt x="744651" y="5130"/>
                  </a:lnTo>
                  <a:lnTo>
                    <a:pt x="745121" y="5829"/>
                  </a:lnTo>
                  <a:lnTo>
                    <a:pt x="746048" y="5829"/>
                  </a:lnTo>
                  <a:lnTo>
                    <a:pt x="747458" y="4902"/>
                  </a:lnTo>
                  <a:close/>
                </a:path>
                <a:path w="4372610" h="569595">
                  <a:moveTo>
                    <a:pt x="796455" y="542328"/>
                  </a:moveTo>
                  <a:lnTo>
                    <a:pt x="795756" y="542099"/>
                  </a:lnTo>
                  <a:lnTo>
                    <a:pt x="795058" y="541629"/>
                  </a:lnTo>
                  <a:lnTo>
                    <a:pt x="794359" y="541401"/>
                  </a:lnTo>
                  <a:lnTo>
                    <a:pt x="793889" y="541172"/>
                  </a:lnTo>
                  <a:lnTo>
                    <a:pt x="793661" y="541870"/>
                  </a:lnTo>
                  <a:lnTo>
                    <a:pt x="793191" y="542328"/>
                  </a:lnTo>
                  <a:lnTo>
                    <a:pt x="793889" y="542798"/>
                  </a:lnTo>
                  <a:lnTo>
                    <a:pt x="794588" y="543039"/>
                  </a:lnTo>
                  <a:lnTo>
                    <a:pt x="795299" y="543496"/>
                  </a:lnTo>
                  <a:lnTo>
                    <a:pt x="795756" y="543039"/>
                  </a:lnTo>
                  <a:lnTo>
                    <a:pt x="796226" y="542798"/>
                  </a:lnTo>
                  <a:lnTo>
                    <a:pt x="796455" y="542328"/>
                  </a:lnTo>
                  <a:close/>
                </a:path>
                <a:path w="4372610" h="569595">
                  <a:moveTo>
                    <a:pt x="1029119" y="561936"/>
                  </a:moveTo>
                  <a:lnTo>
                    <a:pt x="1028649" y="561708"/>
                  </a:lnTo>
                  <a:lnTo>
                    <a:pt x="1028192" y="560997"/>
                  </a:lnTo>
                  <a:lnTo>
                    <a:pt x="1027252" y="560997"/>
                  </a:lnTo>
                  <a:lnTo>
                    <a:pt x="1025855" y="561936"/>
                  </a:lnTo>
                  <a:lnTo>
                    <a:pt x="1027023" y="563105"/>
                  </a:lnTo>
                  <a:lnTo>
                    <a:pt x="1027722" y="562864"/>
                  </a:lnTo>
                  <a:lnTo>
                    <a:pt x="1029119" y="561936"/>
                  </a:lnTo>
                  <a:close/>
                </a:path>
                <a:path w="4372610" h="569595">
                  <a:moveTo>
                    <a:pt x="1030058" y="9563"/>
                  </a:moveTo>
                  <a:lnTo>
                    <a:pt x="1027722" y="6769"/>
                  </a:lnTo>
                  <a:lnTo>
                    <a:pt x="1027023" y="7467"/>
                  </a:lnTo>
                  <a:lnTo>
                    <a:pt x="1026325" y="8394"/>
                  </a:lnTo>
                  <a:lnTo>
                    <a:pt x="1024915" y="10033"/>
                  </a:lnTo>
                  <a:lnTo>
                    <a:pt x="1027493" y="9334"/>
                  </a:lnTo>
                  <a:lnTo>
                    <a:pt x="1030058" y="9563"/>
                  </a:lnTo>
                  <a:close/>
                </a:path>
                <a:path w="4372610" h="569595">
                  <a:moveTo>
                    <a:pt x="1094701" y="535800"/>
                  </a:moveTo>
                  <a:lnTo>
                    <a:pt x="1094460" y="535330"/>
                  </a:lnTo>
                  <a:lnTo>
                    <a:pt x="1093990" y="534631"/>
                  </a:lnTo>
                  <a:lnTo>
                    <a:pt x="1093533" y="534860"/>
                  </a:lnTo>
                  <a:lnTo>
                    <a:pt x="1092835" y="534860"/>
                  </a:lnTo>
                  <a:lnTo>
                    <a:pt x="1091425" y="535800"/>
                  </a:lnTo>
                  <a:lnTo>
                    <a:pt x="1091895" y="536028"/>
                  </a:lnTo>
                  <a:lnTo>
                    <a:pt x="1092365" y="536727"/>
                  </a:lnTo>
                  <a:lnTo>
                    <a:pt x="1093292" y="536727"/>
                  </a:lnTo>
                  <a:lnTo>
                    <a:pt x="1094701" y="535800"/>
                  </a:lnTo>
                  <a:close/>
                </a:path>
                <a:path w="4372610" h="569595">
                  <a:moveTo>
                    <a:pt x="1111262" y="529259"/>
                  </a:moveTo>
                  <a:lnTo>
                    <a:pt x="1110564" y="529031"/>
                  </a:lnTo>
                  <a:lnTo>
                    <a:pt x="1109865" y="528561"/>
                  </a:lnTo>
                  <a:lnTo>
                    <a:pt x="1109167" y="528332"/>
                  </a:lnTo>
                  <a:lnTo>
                    <a:pt x="1108697" y="528104"/>
                  </a:lnTo>
                  <a:lnTo>
                    <a:pt x="1108468" y="528802"/>
                  </a:lnTo>
                  <a:lnTo>
                    <a:pt x="1107998" y="529259"/>
                  </a:lnTo>
                  <a:lnTo>
                    <a:pt x="1108697" y="529729"/>
                  </a:lnTo>
                  <a:lnTo>
                    <a:pt x="1109395" y="529971"/>
                  </a:lnTo>
                  <a:lnTo>
                    <a:pt x="1110094" y="530428"/>
                  </a:lnTo>
                  <a:lnTo>
                    <a:pt x="1110335" y="529971"/>
                  </a:lnTo>
                  <a:lnTo>
                    <a:pt x="1110805" y="529501"/>
                  </a:lnTo>
                  <a:lnTo>
                    <a:pt x="1111262" y="529259"/>
                  </a:lnTo>
                  <a:close/>
                </a:path>
                <a:path w="4372610" h="569595">
                  <a:moveTo>
                    <a:pt x="1143939" y="552132"/>
                  </a:moveTo>
                  <a:lnTo>
                    <a:pt x="1142771" y="550964"/>
                  </a:lnTo>
                  <a:lnTo>
                    <a:pt x="1141374" y="551903"/>
                  </a:lnTo>
                  <a:lnTo>
                    <a:pt x="1140663" y="552132"/>
                  </a:lnTo>
                  <a:lnTo>
                    <a:pt x="1141133" y="552373"/>
                  </a:lnTo>
                  <a:lnTo>
                    <a:pt x="1141603" y="553072"/>
                  </a:lnTo>
                  <a:lnTo>
                    <a:pt x="1142530" y="553072"/>
                  </a:lnTo>
                  <a:lnTo>
                    <a:pt x="1143939" y="552132"/>
                  </a:lnTo>
                  <a:close/>
                </a:path>
                <a:path w="4372610" h="569595">
                  <a:moveTo>
                    <a:pt x="1169606" y="4432"/>
                  </a:moveTo>
                  <a:lnTo>
                    <a:pt x="1169136" y="3962"/>
                  </a:lnTo>
                  <a:lnTo>
                    <a:pt x="1168908" y="3505"/>
                  </a:lnTo>
                  <a:lnTo>
                    <a:pt x="1168438" y="3263"/>
                  </a:lnTo>
                  <a:lnTo>
                    <a:pt x="1168209" y="3962"/>
                  </a:lnTo>
                  <a:lnTo>
                    <a:pt x="1167739" y="4660"/>
                  </a:lnTo>
                  <a:lnTo>
                    <a:pt x="1167511" y="5372"/>
                  </a:lnTo>
                  <a:lnTo>
                    <a:pt x="1167269" y="5829"/>
                  </a:lnTo>
                  <a:lnTo>
                    <a:pt x="1167968" y="6070"/>
                  </a:lnTo>
                  <a:lnTo>
                    <a:pt x="1168438" y="6527"/>
                  </a:lnTo>
                  <a:lnTo>
                    <a:pt x="1168908" y="5829"/>
                  </a:lnTo>
                  <a:lnTo>
                    <a:pt x="1169136" y="5130"/>
                  </a:lnTo>
                  <a:lnTo>
                    <a:pt x="1169606" y="4432"/>
                  </a:lnTo>
                  <a:close/>
                </a:path>
                <a:path w="4372610" h="569595">
                  <a:moveTo>
                    <a:pt x="1200645" y="533704"/>
                  </a:moveTo>
                  <a:lnTo>
                    <a:pt x="1198079" y="534403"/>
                  </a:lnTo>
                  <a:lnTo>
                    <a:pt x="1195514" y="534162"/>
                  </a:lnTo>
                  <a:lnTo>
                    <a:pt x="1197838" y="536968"/>
                  </a:lnTo>
                  <a:lnTo>
                    <a:pt x="1198537" y="536270"/>
                  </a:lnTo>
                  <a:lnTo>
                    <a:pt x="1199248" y="535330"/>
                  </a:lnTo>
                  <a:lnTo>
                    <a:pt x="1200645" y="533704"/>
                  </a:lnTo>
                  <a:close/>
                </a:path>
                <a:path w="4372610" h="569595">
                  <a:moveTo>
                    <a:pt x="1209509" y="561936"/>
                  </a:moveTo>
                  <a:lnTo>
                    <a:pt x="1208811" y="561467"/>
                  </a:lnTo>
                  <a:lnTo>
                    <a:pt x="1208112" y="561238"/>
                  </a:lnTo>
                  <a:lnTo>
                    <a:pt x="1207414" y="560768"/>
                  </a:lnTo>
                  <a:lnTo>
                    <a:pt x="1206246" y="561936"/>
                  </a:lnTo>
                  <a:lnTo>
                    <a:pt x="1206944" y="562165"/>
                  </a:lnTo>
                  <a:lnTo>
                    <a:pt x="1207643" y="562635"/>
                  </a:lnTo>
                  <a:lnTo>
                    <a:pt x="1208341" y="562864"/>
                  </a:lnTo>
                  <a:lnTo>
                    <a:pt x="1208811" y="563105"/>
                  </a:lnTo>
                  <a:lnTo>
                    <a:pt x="1209040" y="562406"/>
                  </a:lnTo>
                  <a:lnTo>
                    <a:pt x="1209509" y="561936"/>
                  </a:lnTo>
                  <a:close/>
                </a:path>
                <a:path w="4372610" h="569595">
                  <a:moveTo>
                    <a:pt x="1222578" y="535800"/>
                  </a:moveTo>
                  <a:lnTo>
                    <a:pt x="1222108" y="535571"/>
                  </a:lnTo>
                  <a:lnTo>
                    <a:pt x="1221651" y="534860"/>
                  </a:lnTo>
                  <a:lnTo>
                    <a:pt x="1220711" y="534860"/>
                  </a:lnTo>
                  <a:lnTo>
                    <a:pt x="1219314" y="535800"/>
                  </a:lnTo>
                  <a:lnTo>
                    <a:pt x="1220482" y="536968"/>
                  </a:lnTo>
                  <a:lnTo>
                    <a:pt x="1221181" y="536498"/>
                  </a:lnTo>
                  <a:lnTo>
                    <a:pt x="1221879" y="536270"/>
                  </a:lnTo>
                  <a:lnTo>
                    <a:pt x="1222578" y="535800"/>
                  </a:lnTo>
                  <a:close/>
                </a:path>
                <a:path w="4372610" h="569595">
                  <a:moveTo>
                    <a:pt x="1268082" y="535330"/>
                  </a:moveTo>
                  <a:lnTo>
                    <a:pt x="1267612" y="534860"/>
                  </a:lnTo>
                  <a:lnTo>
                    <a:pt x="1267155" y="534631"/>
                  </a:lnTo>
                  <a:lnTo>
                    <a:pt x="1266913" y="534162"/>
                  </a:lnTo>
                  <a:lnTo>
                    <a:pt x="1266685" y="534860"/>
                  </a:lnTo>
                  <a:lnTo>
                    <a:pt x="1266215" y="535571"/>
                  </a:lnTo>
                  <a:lnTo>
                    <a:pt x="1265986" y="536270"/>
                  </a:lnTo>
                  <a:lnTo>
                    <a:pt x="1265745" y="536727"/>
                  </a:lnTo>
                  <a:lnTo>
                    <a:pt x="1266456" y="536968"/>
                  </a:lnTo>
                  <a:lnTo>
                    <a:pt x="1266913" y="537438"/>
                  </a:lnTo>
                  <a:lnTo>
                    <a:pt x="1267383" y="536727"/>
                  </a:lnTo>
                  <a:lnTo>
                    <a:pt x="1267612" y="536028"/>
                  </a:lnTo>
                  <a:lnTo>
                    <a:pt x="1268082" y="535330"/>
                  </a:lnTo>
                  <a:close/>
                </a:path>
                <a:path w="4372610" h="569595">
                  <a:moveTo>
                    <a:pt x="1294688" y="80276"/>
                  </a:moveTo>
                  <a:lnTo>
                    <a:pt x="1293990" y="80048"/>
                  </a:lnTo>
                  <a:lnTo>
                    <a:pt x="1293291" y="79578"/>
                  </a:lnTo>
                  <a:lnTo>
                    <a:pt x="1292593" y="79336"/>
                  </a:lnTo>
                  <a:lnTo>
                    <a:pt x="1292123" y="79108"/>
                  </a:lnTo>
                  <a:lnTo>
                    <a:pt x="1291882" y="79806"/>
                  </a:lnTo>
                  <a:lnTo>
                    <a:pt x="1291424" y="80276"/>
                  </a:lnTo>
                  <a:lnTo>
                    <a:pt x="1292123" y="80746"/>
                  </a:lnTo>
                  <a:lnTo>
                    <a:pt x="1292821" y="80975"/>
                  </a:lnTo>
                  <a:lnTo>
                    <a:pt x="1293520" y="81445"/>
                  </a:lnTo>
                  <a:lnTo>
                    <a:pt x="1294688" y="80276"/>
                  </a:lnTo>
                  <a:close/>
                </a:path>
                <a:path w="4372610" h="569595">
                  <a:moveTo>
                    <a:pt x="1375892" y="80048"/>
                  </a:moveTo>
                  <a:lnTo>
                    <a:pt x="1374965" y="78638"/>
                  </a:lnTo>
                  <a:lnTo>
                    <a:pt x="1374736" y="78879"/>
                  </a:lnTo>
                  <a:lnTo>
                    <a:pt x="1374025" y="79336"/>
                  </a:lnTo>
                  <a:lnTo>
                    <a:pt x="1374025" y="80505"/>
                  </a:lnTo>
                  <a:lnTo>
                    <a:pt x="1374965" y="81915"/>
                  </a:lnTo>
                  <a:lnTo>
                    <a:pt x="1375194" y="81445"/>
                  </a:lnTo>
                  <a:lnTo>
                    <a:pt x="1375892" y="80975"/>
                  </a:lnTo>
                  <a:lnTo>
                    <a:pt x="1375892" y="80048"/>
                  </a:lnTo>
                  <a:close/>
                </a:path>
                <a:path w="4372610" h="569595">
                  <a:moveTo>
                    <a:pt x="1442643" y="7467"/>
                  </a:moveTo>
                  <a:lnTo>
                    <a:pt x="1441945" y="4902"/>
                  </a:lnTo>
                  <a:lnTo>
                    <a:pt x="1442173" y="2336"/>
                  </a:lnTo>
                  <a:lnTo>
                    <a:pt x="1439379" y="4660"/>
                  </a:lnTo>
                  <a:lnTo>
                    <a:pt x="1440078" y="5372"/>
                  </a:lnTo>
                  <a:lnTo>
                    <a:pt x="1441005" y="6070"/>
                  </a:lnTo>
                  <a:lnTo>
                    <a:pt x="1442643" y="7467"/>
                  </a:lnTo>
                  <a:close/>
                </a:path>
                <a:path w="4372610" h="569595">
                  <a:moveTo>
                    <a:pt x="1648701" y="529259"/>
                  </a:moveTo>
                  <a:lnTo>
                    <a:pt x="1648002" y="529031"/>
                  </a:lnTo>
                  <a:lnTo>
                    <a:pt x="1647304" y="528561"/>
                  </a:lnTo>
                  <a:lnTo>
                    <a:pt x="1646605" y="528332"/>
                  </a:lnTo>
                  <a:lnTo>
                    <a:pt x="1646135" y="528104"/>
                  </a:lnTo>
                  <a:lnTo>
                    <a:pt x="1645894" y="528802"/>
                  </a:lnTo>
                  <a:lnTo>
                    <a:pt x="1645437" y="529259"/>
                  </a:lnTo>
                  <a:lnTo>
                    <a:pt x="1646135" y="529729"/>
                  </a:lnTo>
                  <a:lnTo>
                    <a:pt x="1646834" y="529971"/>
                  </a:lnTo>
                  <a:lnTo>
                    <a:pt x="1647532" y="530428"/>
                  </a:lnTo>
                  <a:lnTo>
                    <a:pt x="1648002" y="529971"/>
                  </a:lnTo>
                  <a:lnTo>
                    <a:pt x="1648231" y="529501"/>
                  </a:lnTo>
                  <a:lnTo>
                    <a:pt x="1648701" y="529259"/>
                  </a:lnTo>
                  <a:close/>
                </a:path>
                <a:path w="4372610" h="569595">
                  <a:moveTo>
                    <a:pt x="1661299" y="557733"/>
                  </a:moveTo>
                  <a:lnTo>
                    <a:pt x="1660601" y="557504"/>
                  </a:lnTo>
                  <a:lnTo>
                    <a:pt x="1660131" y="557034"/>
                  </a:lnTo>
                  <a:lnTo>
                    <a:pt x="1659661" y="557733"/>
                  </a:lnTo>
                  <a:lnTo>
                    <a:pt x="1659432" y="558431"/>
                  </a:lnTo>
                  <a:lnTo>
                    <a:pt x="1658962" y="559130"/>
                  </a:lnTo>
                  <a:lnTo>
                    <a:pt x="1660131" y="560298"/>
                  </a:lnTo>
                  <a:lnTo>
                    <a:pt x="1660372" y="559600"/>
                  </a:lnTo>
                  <a:lnTo>
                    <a:pt x="1660829" y="558901"/>
                  </a:lnTo>
                  <a:lnTo>
                    <a:pt x="1661071" y="558203"/>
                  </a:lnTo>
                  <a:lnTo>
                    <a:pt x="1661299" y="557733"/>
                  </a:lnTo>
                  <a:close/>
                </a:path>
                <a:path w="4372610" h="569595">
                  <a:moveTo>
                    <a:pt x="1870862" y="548640"/>
                  </a:moveTo>
                  <a:lnTo>
                    <a:pt x="1869922" y="547230"/>
                  </a:lnTo>
                  <a:lnTo>
                    <a:pt x="1869465" y="547700"/>
                  </a:lnTo>
                  <a:lnTo>
                    <a:pt x="1868754" y="548170"/>
                  </a:lnTo>
                  <a:lnTo>
                    <a:pt x="1868995" y="548398"/>
                  </a:lnTo>
                  <a:lnTo>
                    <a:pt x="1868995" y="549097"/>
                  </a:lnTo>
                  <a:lnTo>
                    <a:pt x="1869922" y="550506"/>
                  </a:lnTo>
                  <a:lnTo>
                    <a:pt x="1870163" y="550037"/>
                  </a:lnTo>
                  <a:lnTo>
                    <a:pt x="1870862" y="549567"/>
                  </a:lnTo>
                  <a:lnTo>
                    <a:pt x="1870862" y="548640"/>
                  </a:lnTo>
                  <a:close/>
                </a:path>
                <a:path w="4372610" h="569595">
                  <a:moveTo>
                    <a:pt x="1907730" y="565200"/>
                  </a:moveTo>
                  <a:lnTo>
                    <a:pt x="1906562" y="564032"/>
                  </a:lnTo>
                  <a:lnTo>
                    <a:pt x="1905863" y="564502"/>
                  </a:lnTo>
                  <a:lnTo>
                    <a:pt x="1904466" y="565200"/>
                  </a:lnTo>
                  <a:lnTo>
                    <a:pt x="1904936" y="565442"/>
                  </a:lnTo>
                  <a:lnTo>
                    <a:pt x="1905393" y="566140"/>
                  </a:lnTo>
                  <a:lnTo>
                    <a:pt x="1906333" y="566140"/>
                  </a:lnTo>
                  <a:lnTo>
                    <a:pt x="1907730" y="565200"/>
                  </a:lnTo>
                  <a:close/>
                </a:path>
                <a:path w="4372610" h="569595">
                  <a:moveTo>
                    <a:pt x="1908429" y="81673"/>
                  </a:moveTo>
                  <a:lnTo>
                    <a:pt x="1906333" y="78879"/>
                  </a:lnTo>
                  <a:lnTo>
                    <a:pt x="1905635" y="79578"/>
                  </a:lnTo>
                  <a:lnTo>
                    <a:pt x="1904936" y="80505"/>
                  </a:lnTo>
                  <a:lnTo>
                    <a:pt x="1903526" y="82143"/>
                  </a:lnTo>
                  <a:lnTo>
                    <a:pt x="1905863" y="81445"/>
                  </a:lnTo>
                  <a:lnTo>
                    <a:pt x="1908429" y="81673"/>
                  </a:lnTo>
                  <a:close/>
                </a:path>
                <a:path w="4372610" h="569595">
                  <a:moveTo>
                    <a:pt x="1962569" y="561708"/>
                  </a:moveTo>
                  <a:lnTo>
                    <a:pt x="1961642" y="560298"/>
                  </a:lnTo>
                  <a:lnTo>
                    <a:pt x="1961400" y="560768"/>
                  </a:lnTo>
                  <a:lnTo>
                    <a:pt x="1960702" y="561238"/>
                  </a:lnTo>
                  <a:lnTo>
                    <a:pt x="1960702" y="562165"/>
                  </a:lnTo>
                  <a:lnTo>
                    <a:pt x="1961642" y="563575"/>
                  </a:lnTo>
                  <a:lnTo>
                    <a:pt x="1961870" y="563105"/>
                  </a:lnTo>
                  <a:lnTo>
                    <a:pt x="1962569" y="562635"/>
                  </a:lnTo>
                  <a:lnTo>
                    <a:pt x="1962569" y="561708"/>
                  </a:lnTo>
                  <a:close/>
                </a:path>
                <a:path w="4372610" h="569595">
                  <a:moveTo>
                    <a:pt x="1973072" y="545604"/>
                  </a:moveTo>
                  <a:lnTo>
                    <a:pt x="1972373" y="545363"/>
                  </a:lnTo>
                  <a:lnTo>
                    <a:pt x="1971675" y="544906"/>
                  </a:lnTo>
                  <a:lnTo>
                    <a:pt x="1970976" y="544664"/>
                  </a:lnTo>
                  <a:lnTo>
                    <a:pt x="1970506" y="544436"/>
                  </a:lnTo>
                  <a:lnTo>
                    <a:pt x="1970278" y="545134"/>
                  </a:lnTo>
                  <a:lnTo>
                    <a:pt x="1969808" y="545604"/>
                  </a:lnTo>
                  <a:lnTo>
                    <a:pt x="1970506" y="546061"/>
                  </a:lnTo>
                  <a:lnTo>
                    <a:pt x="1971205" y="546303"/>
                  </a:lnTo>
                  <a:lnTo>
                    <a:pt x="1971903" y="546773"/>
                  </a:lnTo>
                  <a:lnTo>
                    <a:pt x="1972373" y="546303"/>
                  </a:lnTo>
                  <a:lnTo>
                    <a:pt x="1972843" y="546061"/>
                  </a:lnTo>
                  <a:lnTo>
                    <a:pt x="1973072" y="545604"/>
                  </a:lnTo>
                  <a:close/>
                </a:path>
                <a:path w="4372610" h="569595">
                  <a:moveTo>
                    <a:pt x="1992909" y="555396"/>
                  </a:moveTo>
                  <a:lnTo>
                    <a:pt x="1991741" y="554240"/>
                  </a:lnTo>
                  <a:lnTo>
                    <a:pt x="1990344" y="555167"/>
                  </a:lnTo>
                  <a:lnTo>
                    <a:pt x="1989645" y="555396"/>
                  </a:lnTo>
                  <a:lnTo>
                    <a:pt x="1990115" y="555637"/>
                  </a:lnTo>
                  <a:lnTo>
                    <a:pt x="1990572" y="556336"/>
                  </a:lnTo>
                  <a:lnTo>
                    <a:pt x="1991512" y="556336"/>
                  </a:lnTo>
                  <a:lnTo>
                    <a:pt x="1992909" y="555396"/>
                  </a:lnTo>
                  <a:close/>
                </a:path>
                <a:path w="4372610" h="569595">
                  <a:moveTo>
                    <a:pt x="2038654" y="529259"/>
                  </a:moveTo>
                  <a:lnTo>
                    <a:pt x="2037943" y="529031"/>
                  </a:lnTo>
                  <a:lnTo>
                    <a:pt x="2037245" y="528561"/>
                  </a:lnTo>
                  <a:lnTo>
                    <a:pt x="2036546" y="528332"/>
                  </a:lnTo>
                  <a:lnTo>
                    <a:pt x="2036076" y="528104"/>
                  </a:lnTo>
                  <a:lnTo>
                    <a:pt x="2035848" y="528802"/>
                  </a:lnTo>
                  <a:lnTo>
                    <a:pt x="2035378" y="529259"/>
                  </a:lnTo>
                  <a:lnTo>
                    <a:pt x="2036076" y="529729"/>
                  </a:lnTo>
                  <a:lnTo>
                    <a:pt x="2036775" y="529971"/>
                  </a:lnTo>
                  <a:lnTo>
                    <a:pt x="2037486" y="530428"/>
                  </a:lnTo>
                  <a:lnTo>
                    <a:pt x="2038654" y="529259"/>
                  </a:lnTo>
                  <a:close/>
                </a:path>
                <a:path w="4372610" h="569595">
                  <a:moveTo>
                    <a:pt x="2093950" y="549338"/>
                  </a:moveTo>
                  <a:lnTo>
                    <a:pt x="2093493" y="548640"/>
                  </a:lnTo>
                  <a:lnTo>
                    <a:pt x="2093252" y="547928"/>
                  </a:lnTo>
                  <a:lnTo>
                    <a:pt x="2092782" y="547230"/>
                  </a:lnTo>
                  <a:lnTo>
                    <a:pt x="2092553" y="547700"/>
                  </a:lnTo>
                  <a:lnTo>
                    <a:pt x="2091855" y="548170"/>
                  </a:lnTo>
                  <a:lnTo>
                    <a:pt x="2091855" y="549097"/>
                  </a:lnTo>
                  <a:lnTo>
                    <a:pt x="2092782" y="550506"/>
                  </a:lnTo>
                  <a:lnTo>
                    <a:pt x="2093950" y="549338"/>
                  </a:lnTo>
                  <a:close/>
                </a:path>
                <a:path w="4372610" h="569595">
                  <a:moveTo>
                    <a:pt x="2133866" y="552132"/>
                  </a:moveTo>
                  <a:lnTo>
                    <a:pt x="2133155" y="551903"/>
                  </a:lnTo>
                  <a:lnTo>
                    <a:pt x="2132457" y="551434"/>
                  </a:lnTo>
                  <a:lnTo>
                    <a:pt x="2131758" y="551205"/>
                  </a:lnTo>
                  <a:lnTo>
                    <a:pt x="2131288" y="550964"/>
                  </a:lnTo>
                  <a:lnTo>
                    <a:pt x="2131060" y="551662"/>
                  </a:lnTo>
                  <a:lnTo>
                    <a:pt x="2130590" y="552132"/>
                  </a:lnTo>
                  <a:lnTo>
                    <a:pt x="2131288" y="552602"/>
                  </a:lnTo>
                  <a:lnTo>
                    <a:pt x="2131987" y="552831"/>
                  </a:lnTo>
                  <a:lnTo>
                    <a:pt x="2132698" y="553300"/>
                  </a:lnTo>
                  <a:lnTo>
                    <a:pt x="2132927" y="552831"/>
                  </a:lnTo>
                  <a:lnTo>
                    <a:pt x="2133396" y="552602"/>
                  </a:lnTo>
                  <a:lnTo>
                    <a:pt x="2133866" y="552132"/>
                  </a:lnTo>
                  <a:close/>
                </a:path>
                <a:path w="4372610" h="569595">
                  <a:moveTo>
                    <a:pt x="2177262" y="543966"/>
                  </a:moveTo>
                  <a:lnTo>
                    <a:pt x="2174925" y="541172"/>
                  </a:lnTo>
                  <a:lnTo>
                    <a:pt x="2174227" y="541870"/>
                  </a:lnTo>
                  <a:lnTo>
                    <a:pt x="2173528" y="542798"/>
                  </a:lnTo>
                  <a:lnTo>
                    <a:pt x="2172131" y="544436"/>
                  </a:lnTo>
                  <a:lnTo>
                    <a:pt x="2174697" y="543737"/>
                  </a:lnTo>
                  <a:lnTo>
                    <a:pt x="2177262" y="543966"/>
                  </a:lnTo>
                  <a:close/>
                </a:path>
                <a:path w="4372610" h="569595">
                  <a:moveTo>
                    <a:pt x="2249373" y="530669"/>
                  </a:moveTo>
                  <a:lnTo>
                    <a:pt x="2247036" y="528104"/>
                  </a:lnTo>
                  <a:lnTo>
                    <a:pt x="2246338" y="528802"/>
                  </a:lnTo>
                  <a:lnTo>
                    <a:pt x="2245639" y="529729"/>
                  </a:lnTo>
                  <a:lnTo>
                    <a:pt x="2244712" y="530809"/>
                  </a:lnTo>
                  <a:lnTo>
                    <a:pt x="2243544" y="531126"/>
                  </a:lnTo>
                  <a:lnTo>
                    <a:pt x="2240978" y="530898"/>
                  </a:lnTo>
                  <a:lnTo>
                    <a:pt x="2243302" y="533704"/>
                  </a:lnTo>
                  <a:lnTo>
                    <a:pt x="2244013" y="532993"/>
                  </a:lnTo>
                  <a:lnTo>
                    <a:pt x="2244712" y="532066"/>
                  </a:lnTo>
                  <a:lnTo>
                    <a:pt x="2245791" y="530809"/>
                  </a:lnTo>
                  <a:lnTo>
                    <a:pt x="2246807" y="530428"/>
                  </a:lnTo>
                  <a:lnTo>
                    <a:pt x="2249373" y="530669"/>
                  </a:lnTo>
                  <a:close/>
                </a:path>
                <a:path w="4372610" h="569595">
                  <a:moveTo>
                    <a:pt x="2284145" y="561467"/>
                  </a:moveTo>
                  <a:lnTo>
                    <a:pt x="2283676" y="560997"/>
                  </a:lnTo>
                  <a:lnTo>
                    <a:pt x="2283206" y="560768"/>
                  </a:lnTo>
                  <a:lnTo>
                    <a:pt x="2282977" y="560298"/>
                  </a:lnTo>
                  <a:lnTo>
                    <a:pt x="2282748" y="560997"/>
                  </a:lnTo>
                  <a:lnTo>
                    <a:pt x="2282279" y="561708"/>
                  </a:lnTo>
                  <a:lnTo>
                    <a:pt x="2282050" y="562406"/>
                  </a:lnTo>
                  <a:lnTo>
                    <a:pt x="2281809" y="562864"/>
                  </a:lnTo>
                  <a:lnTo>
                    <a:pt x="2282507" y="563105"/>
                  </a:lnTo>
                  <a:lnTo>
                    <a:pt x="2282977" y="563575"/>
                  </a:lnTo>
                  <a:lnTo>
                    <a:pt x="2283447" y="562864"/>
                  </a:lnTo>
                  <a:lnTo>
                    <a:pt x="2283676" y="562165"/>
                  </a:lnTo>
                  <a:lnTo>
                    <a:pt x="2284145" y="561467"/>
                  </a:lnTo>
                  <a:close/>
                </a:path>
                <a:path w="4372610" h="569595">
                  <a:moveTo>
                    <a:pt x="2441194" y="538835"/>
                  </a:moveTo>
                  <a:lnTo>
                    <a:pt x="2440267" y="537438"/>
                  </a:lnTo>
                  <a:lnTo>
                    <a:pt x="2439797" y="537895"/>
                  </a:lnTo>
                  <a:lnTo>
                    <a:pt x="2439098" y="538137"/>
                  </a:lnTo>
                  <a:lnTo>
                    <a:pt x="2439327" y="538594"/>
                  </a:lnTo>
                  <a:lnTo>
                    <a:pt x="2439327" y="539305"/>
                  </a:lnTo>
                  <a:lnTo>
                    <a:pt x="2440267" y="540702"/>
                  </a:lnTo>
                  <a:lnTo>
                    <a:pt x="2440495" y="540232"/>
                  </a:lnTo>
                  <a:lnTo>
                    <a:pt x="2441194" y="539762"/>
                  </a:lnTo>
                  <a:lnTo>
                    <a:pt x="2441194" y="538835"/>
                  </a:lnTo>
                  <a:close/>
                </a:path>
                <a:path w="4372610" h="569595">
                  <a:moveTo>
                    <a:pt x="2464308" y="560997"/>
                  </a:moveTo>
                  <a:lnTo>
                    <a:pt x="2463596" y="560768"/>
                  </a:lnTo>
                  <a:lnTo>
                    <a:pt x="2463139" y="560298"/>
                  </a:lnTo>
                  <a:lnTo>
                    <a:pt x="2462669" y="560997"/>
                  </a:lnTo>
                  <a:lnTo>
                    <a:pt x="2462428" y="561708"/>
                  </a:lnTo>
                  <a:lnTo>
                    <a:pt x="2461971" y="562406"/>
                  </a:lnTo>
                  <a:lnTo>
                    <a:pt x="2463139" y="563575"/>
                  </a:lnTo>
                  <a:lnTo>
                    <a:pt x="2463368" y="562864"/>
                  </a:lnTo>
                  <a:lnTo>
                    <a:pt x="2463838" y="562165"/>
                  </a:lnTo>
                  <a:lnTo>
                    <a:pt x="2464066" y="561467"/>
                  </a:lnTo>
                  <a:lnTo>
                    <a:pt x="2464308" y="560997"/>
                  </a:lnTo>
                  <a:close/>
                </a:path>
                <a:path w="4372610" h="569595">
                  <a:moveTo>
                    <a:pt x="2484374" y="542328"/>
                  </a:moveTo>
                  <a:lnTo>
                    <a:pt x="2484132" y="542099"/>
                  </a:lnTo>
                  <a:lnTo>
                    <a:pt x="2483675" y="541172"/>
                  </a:lnTo>
                  <a:lnTo>
                    <a:pt x="2483205" y="541401"/>
                  </a:lnTo>
                  <a:lnTo>
                    <a:pt x="2482507" y="541401"/>
                  </a:lnTo>
                  <a:lnTo>
                    <a:pt x="2481097" y="542328"/>
                  </a:lnTo>
                  <a:lnTo>
                    <a:pt x="2481567" y="542569"/>
                  </a:lnTo>
                  <a:lnTo>
                    <a:pt x="2482037" y="543267"/>
                  </a:lnTo>
                  <a:lnTo>
                    <a:pt x="2482964" y="543267"/>
                  </a:lnTo>
                  <a:lnTo>
                    <a:pt x="2484374" y="542328"/>
                  </a:lnTo>
                  <a:close/>
                </a:path>
                <a:path w="4372610" h="569595">
                  <a:moveTo>
                    <a:pt x="2518206" y="52044"/>
                  </a:moveTo>
                  <a:lnTo>
                    <a:pt x="2515641" y="52743"/>
                  </a:lnTo>
                  <a:lnTo>
                    <a:pt x="2513076" y="52501"/>
                  </a:lnTo>
                  <a:lnTo>
                    <a:pt x="2515412" y="55308"/>
                  </a:lnTo>
                  <a:lnTo>
                    <a:pt x="2516111" y="54610"/>
                  </a:lnTo>
                  <a:lnTo>
                    <a:pt x="2516809" y="53670"/>
                  </a:lnTo>
                  <a:lnTo>
                    <a:pt x="2518206" y="52044"/>
                  </a:lnTo>
                  <a:close/>
                </a:path>
                <a:path w="4372610" h="569595">
                  <a:moveTo>
                    <a:pt x="2523337" y="562406"/>
                  </a:moveTo>
                  <a:lnTo>
                    <a:pt x="2522880" y="561708"/>
                  </a:lnTo>
                  <a:lnTo>
                    <a:pt x="2522639" y="560997"/>
                  </a:lnTo>
                  <a:lnTo>
                    <a:pt x="2522169" y="560298"/>
                  </a:lnTo>
                  <a:lnTo>
                    <a:pt x="2521940" y="560768"/>
                  </a:lnTo>
                  <a:lnTo>
                    <a:pt x="2521242" y="561238"/>
                  </a:lnTo>
                  <a:lnTo>
                    <a:pt x="2521242" y="562165"/>
                  </a:lnTo>
                  <a:lnTo>
                    <a:pt x="2522169" y="563575"/>
                  </a:lnTo>
                  <a:lnTo>
                    <a:pt x="2523337" y="562406"/>
                  </a:lnTo>
                  <a:close/>
                </a:path>
                <a:path w="4372610" h="569595">
                  <a:moveTo>
                    <a:pt x="2562542" y="554939"/>
                  </a:moveTo>
                  <a:lnTo>
                    <a:pt x="2562314" y="554469"/>
                  </a:lnTo>
                  <a:lnTo>
                    <a:pt x="2561844" y="554240"/>
                  </a:lnTo>
                  <a:lnTo>
                    <a:pt x="2561374" y="553770"/>
                  </a:lnTo>
                  <a:lnTo>
                    <a:pt x="2561145" y="554469"/>
                  </a:lnTo>
                  <a:lnTo>
                    <a:pt x="2560675" y="555167"/>
                  </a:lnTo>
                  <a:lnTo>
                    <a:pt x="2560447" y="555866"/>
                  </a:lnTo>
                  <a:lnTo>
                    <a:pt x="2560218" y="556336"/>
                  </a:lnTo>
                  <a:lnTo>
                    <a:pt x="2560917" y="556564"/>
                  </a:lnTo>
                  <a:lnTo>
                    <a:pt x="2561374" y="557034"/>
                  </a:lnTo>
                  <a:lnTo>
                    <a:pt x="2561844" y="556336"/>
                  </a:lnTo>
                  <a:lnTo>
                    <a:pt x="2562085" y="555637"/>
                  </a:lnTo>
                  <a:lnTo>
                    <a:pt x="2562542" y="554939"/>
                  </a:lnTo>
                  <a:close/>
                </a:path>
                <a:path w="4372610" h="569595">
                  <a:moveTo>
                    <a:pt x="2664053" y="548640"/>
                  </a:moveTo>
                  <a:lnTo>
                    <a:pt x="2663126" y="547230"/>
                  </a:lnTo>
                  <a:lnTo>
                    <a:pt x="2662656" y="547700"/>
                  </a:lnTo>
                  <a:lnTo>
                    <a:pt x="2661958" y="548170"/>
                  </a:lnTo>
                  <a:lnTo>
                    <a:pt x="2662186" y="548398"/>
                  </a:lnTo>
                  <a:lnTo>
                    <a:pt x="2662186" y="549097"/>
                  </a:lnTo>
                  <a:lnTo>
                    <a:pt x="2663126" y="550506"/>
                  </a:lnTo>
                  <a:lnTo>
                    <a:pt x="2663355" y="550037"/>
                  </a:lnTo>
                  <a:lnTo>
                    <a:pt x="2664053" y="549567"/>
                  </a:lnTo>
                  <a:lnTo>
                    <a:pt x="2664053" y="548640"/>
                  </a:lnTo>
                  <a:close/>
                </a:path>
                <a:path w="4372610" h="569595">
                  <a:moveTo>
                    <a:pt x="2674099" y="532066"/>
                  </a:moveTo>
                  <a:lnTo>
                    <a:pt x="2673629" y="531596"/>
                  </a:lnTo>
                  <a:lnTo>
                    <a:pt x="2673388" y="531126"/>
                  </a:lnTo>
                  <a:lnTo>
                    <a:pt x="2672931" y="530898"/>
                  </a:lnTo>
                  <a:lnTo>
                    <a:pt x="2672689" y="531596"/>
                  </a:lnTo>
                  <a:lnTo>
                    <a:pt x="2672232" y="532295"/>
                  </a:lnTo>
                  <a:lnTo>
                    <a:pt x="2671991" y="532993"/>
                  </a:lnTo>
                  <a:lnTo>
                    <a:pt x="2671762" y="533463"/>
                  </a:lnTo>
                  <a:lnTo>
                    <a:pt x="2672461" y="533704"/>
                  </a:lnTo>
                  <a:lnTo>
                    <a:pt x="2672931" y="534162"/>
                  </a:lnTo>
                  <a:lnTo>
                    <a:pt x="2673388" y="533463"/>
                  </a:lnTo>
                  <a:lnTo>
                    <a:pt x="2673629" y="532765"/>
                  </a:lnTo>
                  <a:lnTo>
                    <a:pt x="2674099" y="532066"/>
                  </a:lnTo>
                  <a:close/>
                </a:path>
                <a:path w="4372610" h="569595">
                  <a:moveTo>
                    <a:pt x="2690901" y="532536"/>
                  </a:moveTo>
                  <a:lnTo>
                    <a:pt x="2689733" y="531368"/>
                  </a:lnTo>
                  <a:lnTo>
                    <a:pt x="2689034" y="531837"/>
                  </a:lnTo>
                  <a:lnTo>
                    <a:pt x="2688323" y="532066"/>
                  </a:lnTo>
                  <a:lnTo>
                    <a:pt x="2687624" y="532536"/>
                  </a:lnTo>
                  <a:lnTo>
                    <a:pt x="2688094" y="532765"/>
                  </a:lnTo>
                  <a:lnTo>
                    <a:pt x="2688564" y="533463"/>
                  </a:lnTo>
                  <a:lnTo>
                    <a:pt x="2689491" y="533463"/>
                  </a:lnTo>
                  <a:lnTo>
                    <a:pt x="2690901" y="532536"/>
                  </a:lnTo>
                  <a:close/>
                </a:path>
                <a:path w="4372610" h="569595">
                  <a:moveTo>
                    <a:pt x="2814815" y="548640"/>
                  </a:moveTo>
                  <a:lnTo>
                    <a:pt x="2813875" y="547230"/>
                  </a:lnTo>
                  <a:lnTo>
                    <a:pt x="2813405" y="547700"/>
                  </a:lnTo>
                  <a:lnTo>
                    <a:pt x="2812707" y="548170"/>
                  </a:lnTo>
                  <a:lnTo>
                    <a:pt x="2812948" y="548398"/>
                  </a:lnTo>
                  <a:lnTo>
                    <a:pt x="2812948" y="549097"/>
                  </a:lnTo>
                  <a:lnTo>
                    <a:pt x="2813875" y="550506"/>
                  </a:lnTo>
                  <a:lnTo>
                    <a:pt x="2814116" y="550037"/>
                  </a:lnTo>
                  <a:lnTo>
                    <a:pt x="2814815" y="549567"/>
                  </a:lnTo>
                  <a:lnTo>
                    <a:pt x="2814815" y="548640"/>
                  </a:lnTo>
                  <a:close/>
                </a:path>
                <a:path w="4372610" h="569595">
                  <a:moveTo>
                    <a:pt x="2940126" y="552132"/>
                  </a:moveTo>
                  <a:lnTo>
                    <a:pt x="2939427" y="551903"/>
                  </a:lnTo>
                  <a:lnTo>
                    <a:pt x="2938729" y="551434"/>
                  </a:lnTo>
                  <a:lnTo>
                    <a:pt x="2938030" y="551205"/>
                  </a:lnTo>
                  <a:lnTo>
                    <a:pt x="2937560" y="550964"/>
                  </a:lnTo>
                  <a:lnTo>
                    <a:pt x="2937332" y="551662"/>
                  </a:lnTo>
                  <a:lnTo>
                    <a:pt x="2936862" y="552132"/>
                  </a:lnTo>
                  <a:lnTo>
                    <a:pt x="2937560" y="552602"/>
                  </a:lnTo>
                  <a:lnTo>
                    <a:pt x="2938259" y="552831"/>
                  </a:lnTo>
                  <a:lnTo>
                    <a:pt x="2938957" y="553300"/>
                  </a:lnTo>
                  <a:lnTo>
                    <a:pt x="2940126" y="552132"/>
                  </a:lnTo>
                  <a:close/>
                </a:path>
                <a:path w="4372610" h="569595">
                  <a:moveTo>
                    <a:pt x="3077807" y="53911"/>
                  </a:moveTo>
                  <a:lnTo>
                    <a:pt x="3077349" y="53670"/>
                  </a:lnTo>
                  <a:lnTo>
                    <a:pt x="3076879" y="52971"/>
                  </a:lnTo>
                  <a:lnTo>
                    <a:pt x="3075940" y="52971"/>
                  </a:lnTo>
                  <a:lnTo>
                    <a:pt x="3074543" y="53911"/>
                  </a:lnTo>
                  <a:lnTo>
                    <a:pt x="3075013" y="54140"/>
                  </a:lnTo>
                  <a:lnTo>
                    <a:pt x="3075482" y="54838"/>
                  </a:lnTo>
                  <a:lnTo>
                    <a:pt x="3076410" y="54838"/>
                  </a:lnTo>
                  <a:lnTo>
                    <a:pt x="3077807" y="53911"/>
                  </a:lnTo>
                  <a:close/>
                </a:path>
                <a:path w="4372610" h="569595">
                  <a:moveTo>
                    <a:pt x="3257969" y="535800"/>
                  </a:moveTo>
                  <a:lnTo>
                    <a:pt x="3257270" y="535571"/>
                  </a:lnTo>
                  <a:lnTo>
                    <a:pt x="3256572" y="535101"/>
                  </a:lnTo>
                  <a:lnTo>
                    <a:pt x="3255861" y="534860"/>
                  </a:lnTo>
                  <a:lnTo>
                    <a:pt x="3255403" y="534631"/>
                  </a:lnTo>
                  <a:lnTo>
                    <a:pt x="3255162" y="535330"/>
                  </a:lnTo>
                  <a:lnTo>
                    <a:pt x="3254705" y="535800"/>
                  </a:lnTo>
                  <a:lnTo>
                    <a:pt x="3255403" y="536270"/>
                  </a:lnTo>
                  <a:lnTo>
                    <a:pt x="3256102" y="536498"/>
                  </a:lnTo>
                  <a:lnTo>
                    <a:pt x="3256800" y="536968"/>
                  </a:lnTo>
                  <a:lnTo>
                    <a:pt x="3257969" y="535800"/>
                  </a:lnTo>
                  <a:close/>
                </a:path>
                <a:path w="4372610" h="569595">
                  <a:moveTo>
                    <a:pt x="3424593" y="565670"/>
                  </a:moveTo>
                  <a:lnTo>
                    <a:pt x="3424351" y="564972"/>
                  </a:lnTo>
                  <a:lnTo>
                    <a:pt x="3423424" y="563575"/>
                  </a:lnTo>
                  <a:lnTo>
                    <a:pt x="3423183" y="564032"/>
                  </a:lnTo>
                  <a:lnTo>
                    <a:pt x="3422485" y="564502"/>
                  </a:lnTo>
                  <a:lnTo>
                    <a:pt x="3422485" y="565442"/>
                  </a:lnTo>
                  <a:lnTo>
                    <a:pt x="3423424" y="566839"/>
                  </a:lnTo>
                  <a:lnTo>
                    <a:pt x="3424593" y="565670"/>
                  </a:lnTo>
                  <a:close/>
                </a:path>
                <a:path w="4372610" h="569595">
                  <a:moveTo>
                    <a:pt x="3451428" y="525995"/>
                  </a:moveTo>
                  <a:lnTo>
                    <a:pt x="3450729" y="525526"/>
                  </a:lnTo>
                  <a:lnTo>
                    <a:pt x="3450018" y="525297"/>
                  </a:lnTo>
                  <a:lnTo>
                    <a:pt x="3449320" y="524827"/>
                  </a:lnTo>
                  <a:lnTo>
                    <a:pt x="3448862" y="525297"/>
                  </a:lnTo>
                  <a:lnTo>
                    <a:pt x="3448393" y="525526"/>
                  </a:lnTo>
                  <a:lnTo>
                    <a:pt x="3448151" y="525995"/>
                  </a:lnTo>
                  <a:lnTo>
                    <a:pt x="3448862" y="526237"/>
                  </a:lnTo>
                  <a:lnTo>
                    <a:pt x="3449561" y="526694"/>
                  </a:lnTo>
                  <a:lnTo>
                    <a:pt x="3450259" y="526935"/>
                  </a:lnTo>
                  <a:lnTo>
                    <a:pt x="3450729" y="527164"/>
                  </a:lnTo>
                  <a:lnTo>
                    <a:pt x="3450958" y="526465"/>
                  </a:lnTo>
                  <a:lnTo>
                    <a:pt x="3451428" y="525995"/>
                  </a:lnTo>
                  <a:close/>
                </a:path>
                <a:path w="4372610" h="569595">
                  <a:moveTo>
                    <a:pt x="3457956" y="532536"/>
                  </a:moveTo>
                  <a:lnTo>
                    <a:pt x="3457486" y="532295"/>
                  </a:lnTo>
                  <a:lnTo>
                    <a:pt x="3457029" y="531596"/>
                  </a:lnTo>
                  <a:lnTo>
                    <a:pt x="3456089" y="531596"/>
                  </a:lnTo>
                  <a:lnTo>
                    <a:pt x="3454692" y="532536"/>
                  </a:lnTo>
                  <a:lnTo>
                    <a:pt x="3455860" y="533704"/>
                  </a:lnTo>
                  <a:lnTo>
                    <a:pt x="3456559" y="533234"/>
                  </a:lnTo>
                  <a:lnTo>
                    <a:pt x="3457257" y="532993"/>
                  </a:lnTo>
                  <a:lnTo>
                    <a:pt x="3457956" y="532536"/>
                  </a:lnTo>
                  <a:close/>
                </a:path>
                <a:path w="4372610" h="569595">
                  <a:moveTo>
                    <a:pt x="3473589" y="558431"/>
                  </a:moveTo>
                  <a:lnTo>
                    <a:pt x="3472662" y="557034"/>
                  </a:lnTo>
                  <a:lnTo>
                    <a:pt x="3471494" y="558203"/>
                  </a:lnTo>
                  <a:lnTo>
                    <a:pt x="3471964" y="558901"/>
                  </a:lnTo>
                  <a:lnTo>
                    <a:pt x="3472192" y="559600"/>
                  </a:lnTo>
                  <a:lnTo>
                    <a:pt x="3472662" y="560298"/>
                  </a:lnTo>
                  <a:lnTo>
                    <a:pt x="3472891" y="559841"/>
                  </a:lnTo>
                  <a:lnTo>
                    <a:pt x="3473589" y="559371"/>
                  </a:lnTo>
                  <a:lnTo>
                    <a:pt x="3473589" y="558431"/>
                  </a:lnTo>
                  <a:close/>
                </a:path>
                <a:path w="4372610" h="569595">
                  <a:moveTo>
                    <a:pt x="3490163" y="552602"/>
                  </a:moveTo>
                  <a:lnTo>
                    <a:pt x="3489934" y="551903"/>
                  </a:lnTo>
                  <a:lnTo>
                    <a:pt x="3488994" y="550506"/>
                  </a:lnTo>
                  <a:lnTo>
                    <a:pt x="3488766" y="550964"/>
                  </a:lnTo>
                  <a:lnTo>
                    <a:pt x="3488067" y="551434"/>
                  </a:lnTo>
                  <a:lnTo>
                    <a:pt x="3488067" y="552373"/>
                  </a:lnTo>
                  <a:lnTo>
                    <a:pt x="3488994" y="553770"/>
                  </a:lnTo>
                  <a:lnTo>
                    <a:pt x="3490163" y="552602"/>
                  </a:lnTo>
                  <a:close/>
                </a:path>
                <a:path w="4372610" h="569595">
                  <a:moveTo>
                    <a:pt x="3513036" y="564730"/>
                  </a:moveTo>
                  <a:lnTo>
                    <a:pt x="3512794" y="564273"/>
                  </a:lnTo>
                  <a:lnTo>
                    <a:pt x="3512337" y="564032"/>
                  </a:lnTo>
                  <a:lnTo>
                    <a:pt x="3511867" y="563575"/>
                  </a:lnTo>
                  <a:lnTo>
                    <a:pt x="3511626" y="564273"/>
                  </a:lnTo>
                  <a:lnTo>
                    <a:pt x="3511169" y="564972"/>
                  </a:lnTo>
                  <a:lnTo>
                    <a:pt x="3510927" y="565670"/>
                  </a:lnTo>
                  <a:lnTo>
                    <a:pt x="3510699" y="566140"/>
                  </a:lnTo>
                  <a:lnTo>
                    <a:pt x="3511397" y="566369"/>
                  </a:lnTo>
                  <a:lnTo>
                    <a:pt x="3511867" y="566839"/>
                  </a:lnTo>
                  <a:lnTo>
                    <a:pt x="3512337" y="566140"/>
                  </a:lnTo>
                  <a:lnTo>
                    <a:pt x="3512566" y="565442"/>
                  </a:lnTo>
                  <a:lnTo>
                    <a:pt x="3513036" y="564730"/>
                  </a:lnTo>
                  <a:close/>
                </a:path>
                <a:path w="4372610" h="569595">
                  <a:moveTo>
                    <a:pt x="4028300" y="525995"/>
                  </a:moveTo>
                  <a:lnTo>
                    <a:pt x="4027601" y="525526"/>
                  </a:lnTo>
                  <a:lnTo>
                    <a:pt x="4026890" y="525297"/>
                  </a:lnTo>
                  <a:lnTo>
                    <a:pt x="4026192" y="524827"/>
                  </a:lnTo>
                  <a:lnTo>
                    <a:pt x="4025735" y="525297"/>
                  </a:lnTo>
                  <a:lnTo>
                    <a:pt x="4025265" y="525526"/>
                  </a:lnTo>
                  <a:lnTo>
                    <a:pt x="4025023" y="525995"/>
                  </a:lnTo>
                  <a:lnTo>
                    <a:pt x="4025735" y="526237"/>
                  </a:lnTo>
                  <a:lnTo>
                    <a:pt x="4026433" y="526694"/>
                  </a:lnTo>
                  <a:lnTo>
                    <a:pt x="4027132" y="526935"/>
                  </a:lnTo>
                  <a:lnTo>
                    <a:pt x="4027601" y="527164"/>
                  </a:lnTo>
                  <a:lnTo>
                    <a:pt x="4027830" y="526465"/>
                  </a:lnTo>
                  <a:lnTo>
                    <a:pt x="4028300" y="525995"/>
                  </a:lnTo>
                  <a:close/>
                </a:path>
                <a:path w="4372610" h="569595">
                  <a:moveTo>
                    <a:pt x="4047896" y="552132"/>
                  </a:moveTo>
                  <a:lnTo>
                    <a:pt x="4047198" y="551903"/>
                  </a:lnTo>
                  <a:lnTo>
                    <a:pt x="4046499" y="551434"/>
                  </a:lnTo>
                  <a:lnTo>
                    <a:pt x="4045801" y="551205"/>
                  </a:lnTo>
                  <a:lnTo>
                    <a:pt x="4045331" y="550964"/>
                  </a:lnTo>
                  <a:lnTo>
                    <a:pt x="4045102" y="551662"/>
                  </a:lnTo>
                  <a:lnTo>
                    <a:pt x="4044632" y="552132"/>
                  </a:lnTo>
                  <a:lnTo>
                    <a:pt x="4045331" y="552602"/>
                  </a:lnTo>
                  <a:lnTo>
                    <a:pt x="4046029" y="552831"/>
                  </a:lnTo>
                  <a:lnTo>
                    <a:pt x="4046728" y="553300"/>
                  </a:lnTo>
                  <a:lnTo>
                    <a:pt x="4047896" y="552132"/>
                  </a:lnTo>
                  <a:close/>
                </a:path>
                <a:path w="4372610" h="569595">
                  <a:moveTo>
                    <a:pt x="4106468" y="3962"/>
                  </a:moveTo>
                  <a:lnTo>
                    <a:pt x="4105770" y="3733"/>
                  </a:lnTo>
                  <a:lnTo>
                    <a:pt x="4105300" y="3263"/>
                  </a:lnTo>
                  <a:lnTo>
                    <a:pt x="4104843" y="3962"/>
                  </a:lnTo>
                  <a:lnTo>
                    <a:pt x="4104602" y="4660"/>
                  </a:lnTo>
                  <a:lnTo>
                    <a:pt x="4104144" y="5372"/>
                  </a:lnTo>
                  <a:lnTo>
                    <a:pt x="4105300" y="6527"/>
                  </a:lnTo>
                  <a:lnTo>
                    <a:pt x="4105541" y="5829"/>
                  </a:lnTo>
                  <a:lnTo>
                    <a:pt x="4106011" y="5130"/>
                  </a:lnTo>
                  <a:lnTo>
                    <a:pt x="4106240" y="4432"/>
                  </a:lnTo>
                  <a:lnTo>
                    <a:pt x="4106468" y="3962"/>
                  </a:lnTo>
                  <a:close/>
                </a:path>
                <a:path w="4372610" h="569595">
                  <a:moveTo>
                    <a:pt x="4218025" y="549097"/>
                  </a:moveTo>
                  <a:lnTo>
                    <a:pt x="4217314" y="548398"/>
                  </a:lnTo>
                  <a:lnTo>
                    <a:pt x="4216387" y="547700"/>
                  </a:lnTo>
                  <a:lnTo>
                    <a:pt x="4214990" y="546519"/>
                  </a:lnTo>
                  <a:lnTo>
                    <a:pt x="4214749" y="545604"/>
                  </a:lnTo>
                  <a:lnTo>
                    <a:pt x="4214990" y="543039"/>
                  </a:lnTo>
                  <a:lnTo>
                    <a:pt x="4212183" y="545363"/>
                  </a:lnTo>
                  <a:lnTo>
                    <a:pt x="4212882" y="546061"/>
                  </a:lnTo>
                  <a:lnTo>
                    <a:pt x="4213822" y="546773"/>
                  </a:lnTo>
                  <a:lnTo>
                    <a:pt x="4215193" y="547966"/>
                  </a:lnTo>
                  <a:lnTo>
                    <a:pt x="4215447" y="548868"/>
                  </a:lnTo>
                  <a:lnTo>
                    <a:pt x="4215219" y="551434"/>
                  </a:lnTo>
                  <a:lnTo>
                    <a:pt x="4218025" y="549097"/>
                  </a:lnTo>
                  <a:close/>
                </a:path>
                <a:path w="4372610" h="569595">
                  <a:moveTo>
                    <a:pt x="4251160" y="4902"/>
                  </a:moveTo>
                  <a:lnTo>
                    <a:pt x="4250690" y="4432"/>
                  </a:lnTo>
                  <a:lnTo>
                    <a:pt x="4250220" y="3733"/>
                  </a:lnTo>
                  <a:lnTo>
                    <a:pt x="4249991" y="3962"/>
                  </a:lnTo>
                  <a:lnTo>
                    <a:pt x="4249293" y="3962"/>
                  </a:lnTo>
                  <a:lnTo>
                    <a:pt x="4247896" y="4902"/>
                  </a:lnTo>
                  <a:lnTo>
                    <a:pt x="4248353" y="5130"/>
                  </a:lnTo>
                  <a:lnTo>
                    <a:pt x="4248823" y="5829"/>
                  </a:lnTo>
                  <a:lnTo>
                    <a:pt x="4249763" y="5829"/>
                  </a:lnTo>
                  <a:lnTo>
                    <a:pt x="4251160" y="4902"/>
                  </a:lnTo>
                  <a:close/>
                </a:path>
                <a:path w="4372610" h="569595">
                  <a:moveTo>
                    <a:pt x="4270057" y="525767"/>
                  </a:moveTo>
                  <a:lnTo>
                    <a:pt x="4269130" y="524370"/>
                  </a:lnTo>
                  <a:lnTo>
                    <a:pt x="4268660" y="524598"/>
                  </a:lnTo>
                  <a:lnTo>
                    <a:pt x="4267962" y="525068"/>
                  </a:lnTo>
                  <a:lnTo>
                    <a:pt x="4268190" y="525526"/>
                  </a:lnTo>
                  <a:lnTo>
                    <a:pt x="4268190" y="526237"/>
                  </a:lnTo>
                  <a:lnTo>
                    <a:pt x="4269130" y="527634"/>
                  </a:lnTo>
                  <a:lnTo>
                    <a:pt x="4269359" y="527164"/>
                  </a:lnTo>
                  <a:lnTo>
                    <a:pt x="4270057" y="526694"/>
                  </a:lnTo>
                  <a:lnTo>
                    <a:pt x="4270057" y="525767"/>
                  </a:lnTo>
                  <a:close/>
                </a:path>
                <a:path w="4372610" h="569595">
                  <a:moveTo>
                    <a:pt x="4319536" y="2095"/>
                  </a:moveTo>
                  <a:lnTo>
                    <a:pt x="4318597" y="698"/>
                  </a:lnTo>
                  <a:lnTo>
                    <a:pt x="4318368" y="0"/>
                  </a:lnTo>
                  <a:lnTo>
                    <a:pt x="4318127" y="469"/>
                  </a:lnTo>
                  <a:lnTo>
                    <a:pt x="4317428" y="927"/>
                  </a:lnTo>
                  <a:lnTo>
                    <a:pt x="4317428" y="1866"/>
                  </a:lnTo>
                  <a:lnTo>
                    <a:pt x="4318368" y="3263"/>
                  </a:lnTo>
                  <a:lnTo>
                    <a:pt x="4319536" y="2095"/>
                  </a:lnTo>
                  <a:close/>
                </a:path>
                <a:path w="4372610" h="569595">
                  <a:moveTo>
                    <a:pt x="4372267" y="1638"/>
                  </a:moveTo>
                  <a:lnTo>
                    <a:pt x="4371111" y="469"/>
                  </a:lnTo>
                  <a:lnTo>
                    <a:pt x="4370400" y="698"/>
                  </a:lnTo>
                  <a:lnTo>
                    <a:pt x="4369003" y="1638"/>
                  </a:lnTo>
                  <a:lnTo>
                    <a:pt x="4369473" y="1866"/>
                  </a:lnTo>
                  <a:lnTo>
                    <a:pt x="4369943" y="2565"/>
                  </a:lnTo>
                  <a:lnTo>
                    <a:pt x="4370870" y="2565"/>
                  </a:lnTo>
                  <a:lnTo>
                    <a:pt x="4372267" y="163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59" name="object 159"/>
            <p:cNvSpPr/>
            <p:nvPr/>
          </p:nvSpPr>
          <p:spPr>
            <a:xfrm>
              <a:off x="1246733" y="4308880"/>
              <a:ext cx="4411345" cy="603250"/>
            </a:xfrm>
            <a:custGeom>
              <a:avLst/>
              <a:gdLst/>
              <a:ahLst/>
              <a:cxnLst/>
              <a:rect l="l" t="t" r="r" b="b"/>
              <a:pathLst>
                <a:path w="4411345" h="603250">
                  <a:moveTo>
                    <a:pt x="2108" y="585266"/>
                  </a:moveTo>
                  <a:lnTo>
                    <a:pt x="1168" y="583869"/>
                  </a:lnTo>
                  <a:lnTo>
                    <a:pt x="0" y="585038"/>
                  </a:lnTo>
                  <a:lnTo>
                    <a:pt x="241" y="585736"/>
                  </a:lnTo>
                  <a:lnTo>
                    <a:pt x="1168" y="587133"/>
                  </a:lnTo>
                  <a:lnTo>
                    <a:pt x="1409" y="586676"/>
                  </a:lnTo>
                  <a:lnTo>
                    <a:pt x="2108" y="586206"/>
                  </a:lnTo>
                  <a:lnTo>
                    <a:pt x="2108" y="585266"/>
                  </a:lnTo>
                  <a:close/>
                </a:path>
                <a:path w="4411345" h="603250">
                  <a:moveTo>
                    <a:pt x="58343" y="592035"/>
                  </a:moveTo>
                  <a:lnTo>
                    <a:pt x="57645" y="591807"/>
                  </a:lnTo>
                  <a:lnTo>
                    <a:pt x="56946" y="591337"/>
                  </a:lnTo>
                  <a:lnTo>
                    <a:pt x="56248" y="591108"/>
                  </a:lnTo>
                  <a:lnTo>
                    <a:pt x="55778" y="590867"/>
                  </a:lnTo>
                  <a:lnTo>
                    <a:pt x="55549" y="591578"/>
                  </a:lnTo>
                  <a:lnTo>
                    <a:pt x="55079" y="592035"/>
                  </a:lnTo>
                  <a:lnTo>
                    <a:pt x="55778" y="592505"/>
                  </a:lnTo>
                  <a:lnTo>
                    <a:pt x="56476" y="592734"/>
                  </a:lnTo>
                  <a:lnTo>
                    <a:pt x="57175" y="593204"/>
                  </a:lnTo>
                  <a:lnTo>
                    <a:pt x="58343" y="592035"/>
                  </a:lnTo>
                  <a:close/>
                </a:path>
                <a:path w="4411345" h="603250">
                  <a:moveTo>
                    <a:pt x="84721" y="572198"/>
                  </a:moveTo>
                  <a:lnTo>
                    <a:pt x="84251" y="571969"/>
                  </a:lnTo>
                  <a:lnTo>
                    <a:pt x="83781" y="571271"/>
                  </a:lnTo>
                  <a:lnTo>
                    <a:pt x="82854" y="571271"/>
                  </a:lnTo>
                  <a:lnTo>
                    <a:pt x="81445" y="572198"/>
                  </a:lnTo>
                  <a:lnTo>
                    <a:pt x="81915" y="572439"/>
                  </a:lnTo>
                  <a:lnTo>
                    <a:pt x="82384" y="573138"/>
                  </a:lnTo>
                  <a:lnTo>
                    <a:pt x="83312" y="573138"/>
                  </a:lnTo>
                  <a:lnTo>
                    <a:pt x="84721" y="572198"/>
                  </a:lnTo>
                  <a:close/>
                </a:path>
                <a:path w="4411345" h="603250">
                  <a:moveTo>
                    <a:pt x="140487" y="3733"/>
                  </a:moveTo>
                  <a:lnTo>
                    <a:pt x="139560" y="3962"/>
                  </a:lnTo>
                  <a:lnTo>
                    <a:pt x="137922" y="4203"/>
                  </a:lnTo>
                  <a:lnTo>
                    <a:pt x="137922" y="4902"/>
                  </a:lnTo>
                  <a:lnTo>
                    <a:pt x="137452" y="6769"/>
                  </a:lnTo>
                  <a:lnTo>
                    <a:pt x="138861" y="6997"/>
                  </a:lnTo>
                  <a:lnTo>
                    <a:pt x="140487" y="6997"/>
                  </a:lnTo>
                  <a:lnTo>
                    <a:pt x="140487" y="3733"/>
                  </a:lnTo>
                  <a:close/>
                </a:path>
                <a:path w="4411345" h="603250">
                  <a:moveTo>
                    <a:pt x="146558" y="579208"/>
                  </a:moveTo>
                  <a:lnTo>
                    <a:pt x="145859" y="578510"/>
                  </a:lnTo>
                  <a:lnTo>
                    <a:pt x="144919" y="577799"/>
                  </a:lnTo>
                  <a:lnTo>
                    <a:pt x="143294" y="576402"/>
                  </a:lnTo>
                  <a:lnTo>
                    <a:pt x="143992" y="578739"/>
                  </a:lnTo>
                  <a:lnTo>
                    <a:pt x="143751" y="581304"/>
                  </a:lnTo>
                  <a:lnTo>
                    <a:pt x="146558" y="579208"/>
                  </a:lnTo>
                  <a:close/>
                </a:path>
                <a:path w="4411345" h="603250">
                  <a:moveTo>
                    <a:pt x="149821" y="595541"/>
                  </a:moveTo>
                  <a:lnTo>
                    <a:pt x="149123" y="594842"/>
                  </a:lnTo>
                  <a:lnTo>
                    <a:pt x="148196" y="594144"/>
                  </a:lnTo>
                  <a:lnTo>
                    <a:pt x="146799" y="592950"/>
                  </a:lnTo>
                  <a:lnTo>
                    <a:pt x="146558" y="592035"/>
                  </a:lnTo>
                  <a:lnTo>
                    <a:pt x="146786" y="589470"/>
                  </a:lnTo>
                  <a:lnTo>
                    <a:pt x="143992" y="591807"/>
                  </a:lnTo>
                  <a:lnTo>
                    <a:pt x="144691" y="592505"/>
                  </a:lnTo>
                  <a:lnTo>
                    <a:pt x="145618" y="593204"/>
                  </a:lnTo>
                  <a:lnTo>
                    <a:pt x="147002" y="594398"/>
                  </a:lnTo>
                  <a:lnTo>
                    <a:pt x="147256" y="595312"/>
                  </a:lnTo>
                  <a:lnTo>
                    <a:pt x="147027" y="597877"/>
                  </a:lnTo>
                  <a:lnTo>
                    <a:pt x="149821" y="595541"/>
                  </a:lnTo>
                  <a:close/>
                </a:path>
                <a:path w="4411345" h="603250">
                  <a:moveTo>
                    <a:pt x="169887" y="601840"/>
                  </a:moveTo>
                  <a:lnTo>
                    <a:pt x="168732" y="600671"/>
                  </a:lnTo>
                  <a:lnTo>
                    <a:pt x="168021" y="600913"/>
                  </a:lnTo>
                  <a:lnTo>
                    <a:pt x="166624" y="601840"/>
                  </a:lnTo>
                  <a:lnTo>
                    <a:pt x="167093" y="602068"/>
                  </a:lnTo>
                  <a:lnTo>
                    <a:pt x="167563" y="602780"/>
                  </a:lnTo>
                  <a:lnTo>
                    <a:pt x="168490" y="602780"/>
                  </a:lnTo>
                  <a:lnTo>
                    <a:pt x="169887" y="601840"/>
                  </a:lnTo>
                  <a:close/>
                </a:path>
                <a:path w="4411345" h="603250">
                  <a:moveTo>
                    <a:pt x="192290" y="582701"/>
                  </a:moveTo>
                  <a:lnTo>
                    <a:pt x="192062" y="582002"/>
                  </a:lnTo>
                  <a:lnTo>
                    <a:pt x="191135" y="580605"/>
                  </a:lnTo>
                  <a:lnTo>
                    <a:pt x="190893" y="581075"/>
                  </a:lnTo>
                  <a:lnTo>
                    <a:pt x="190195" y="581533"/>
                  </a:lnTo>
                  <a:lnTo>
                    <a:pt x="190195" y="582472"/>
                  </a:lnTo>
                  <a:lnTo>
                    <a:pt x="191135" y="583869"/>
                  </a:lnTo>
                  <a:lnTo>
                    <a:pt x="192290" y="582701"/>
                  </a:lnTo>
                  <a:close/>
                </a:path>
                <a:path w="4411345" h="603250">
                  <a:moveTo>
                    <a:pt x="199059" y="592277"/>
                  </a:moveTo>
                  <a:lnTo>
                    <a:pt x="198361" y="591578"/>
                  </a:lnTo>
                  <a:lnTo>
                    <a:pt x="197434" y="590867"/>
                  </a:lnTo>
                  <a:lnTo>
                    <a:pt x="196037" y="589686"/>
                  </a:lnTo>
                  <a:lnTo>
                    <a:pt x="195795" y="588772"/>
                  </a:lnTo>
                  <a:lnTo>
                    <a:pt x="196024" y="586206"/>
                  </a:lnTo>
                  <a:lnTo>
                    <a:pt x="193230" y="588543"/>
                  </a:lnTo>
                  <a:lnTo>
                    <a:pt x="193929" y="589241"/>
                  </a:lnTo>
                  <a:lnTo>
                    <a:pt x="194868" y="589940"/>
                  </a:lnTo>
                  <a:lnTo>
                    <a:pt x="196240" y="591134"/>
                  </a:lnTo>
                  <a:lnTo>
                    <a:pt x="196494" y="592035"/>
                  </a:lnTo>
                  <a:lnTo>
                    <a:pt x="196265" y="594601"/>
                  </a:lnTo>
                  <a:lnTo>
                    <a:pt x="199059" y="592277"/>
                  </a:lnTo>
                  <a:close/>
                </a:path>
                <a:path w="4411345" h="603250">
                  <a:moveTo>
                    <a:pt x="232194" y="595312"/>
                  </a:moveTo>
                  <a:lnTo>
                    <a:pt x="231038" y="594144"/>
                  </a:lnTo>
                  <a:lnTo>
                    <a:pt x="230339" y="594372"/>
                  </a:lnTo>
                  <a:lnTo>
                    <a:pt x="228930" y="595312"/>
                  </a:lnTo>
                  <a:lnTo>
                    <a:pt x="229400" y="595541"/>
                  </a:lnTo>
                  <a:lnTo>
                    <a:pt x="229870" y="596239"/>
                  </a:lnTo>
                  <a:lnTo>
                    <a:pt x="230797" y="596239"/>
                  </a:lnTo>
                  <a:lnTo>
                    <a:pt x="232194" y="595312"/>
                  </a:lnTo>
                  <a:close/>
                </a:path>
                <a:path w="4411345" h="603250">
                  <a:moveTo>
                    <a:pt x="434759" y="591807"/>
                  </a:moveTo>
                  <a:lnTo>
                    <a:pt x="433832" y="590410"/>
                  </a:lnTo>
                  <a:lnTo>
                    <a:pt x="433362" y="590638"/>
                  </a:lnTo>
                  <a:lnTo>
                    <a:pt x="432663" y="591108"/>
                  </a:lnTo>
                  <a:lnTo>
                    <a:pt x="432892" y="591578"/>
                  </a:lnTo>
                  <a:lnTo>
                    <a:pt x="432892" y="592277"/>
                  </a:lnTo>
                  <a:lnTo>
                    <a:pt x="433832" y="593674"/>
                  </a:lnTo>
                  <a:lnTo>
                    <a:pt x="434060" y="593204"/>
                  </a:lnTo>
                  <a:lnTo>
                    <a:pt x="434759" y="592734"/>
                  </a:lnTo>
                  <a:lnTo>
                    <a:pt x="434759" y="591807"/>
                  </a:lnTo>
                  <a:close/>
                </a:path>
                <a:path w="4411345" h="603250">
                  <a:moveTo>
                    <a:pt x="435457" y="578967"/>
                  </a:moveTo>
                  <a:lnTo>
                    <a:pt x="434987" y="578510"/>
                  </a:lnTo>
                  <a:lnTo>
                    <a:pt x="434530" y="577799"/>
                  </a:lnTo>
                  <a:lnTo>
                    <a:pt x="434289" y="578040"/>
                  </a:lnTo>
                  <a:lnTo>
                    <a:pt x="433590" y="578040"/>
                  </a:lnTo>
                  <a:lnTo>
                    <a:pt x="432193" y="578967"/>
                  </a:lnTo>
                  <a:lnTo>
                    <a:pt x="432663" y="579208"/>
                  </a:lnTo>
                  <a:lnTo>
                    <a:pt x="433120" y="579907"/>
                  </a:lnTo>
                  <a:lnTo>
                    <a:pt x="434060" y="579907"/>
                  </a:lnTo>
                  <a:lnTo>
                    <a:pt x="435457" y="578967"/>
                  </a:lnTo>
                  <a:close/>
                </a:path>
                <a:path w="4411345" h="603250">
                  <a:moveTo>
                    <a:pt x="520636" y="582244"/>
                  </a:moveTo>
                  <a:lnTo>
                    <a:pt x="520166" y="582002"/>
                  </a:lnTo>
                  <a:lnTo>
                    <a:pt x="519709" y="581304"/>
                  </a:lnTo>
                  <a:lnTo>
                    <a:pt x="518769" y="581304"/>
                  </a:lnTo>
                  <a:lnTo>
                    <a:pt x="517372" y="582244"/>
                  </a:lnTo>
                  <a:lnTo>
                    <a:pt x="518541" y="583399"/>
                  </a:lnTo>
                  <a:lnTo>
                    <a:pt x="519938" y="582472"/>
                  </a:lnTo>
                  <a:lnTo>
                    <a:pt x="520636" y="582244"/>
                  </a:lnTo>
                  <a:close/>
                </a:path>
                <a:path w="4411345" h="603250">
                  <a:moveTo>
                    <a:pt x="529742" y="578510"/>
                  </a:moveTo>
                  <a:lnTo>
                    <a:pt x="528802" y="577100"/>
                  </a:lnTo>
                  <a:lnTo>
                    <a:pt x="528332" y="577570"/>
                  </a:lnTo>
                  <a:lnTo>
                    <a:pt x="527634" y="578040"/>
                  </a:lnTo>
                  <a:lnTo>
                    <a:pt x="527875" y="578269"/>
                  </a:lnTo>
                  <a:lnTo>
                    <a:pt x="527875" y="578967"/>
                  </a:lnTo>
                  <a:lnTo>
                    <a:pt x="528802" y="580377"/>
                  </a:lnTo>
                  <a:lnTo>
                    <a:pt x="529043" y="579907"/>
                  </a:lnTo>
                  <a:lnTo>
                    <a:pt x="529742" y="579437"/>
                  </a:lnTo>
                  <a:lnTo>
                    <a:pt x="529742" y="578510"/>
                  </a:lnTo>
                  <a:close/>
                </a:path>
                <a:path w="4411345" h="603250">
                  <a:moveTo>
                    <a:pt x="533234" y="588302"/>
                  </a:moveTo>
                  <a:lnTo>
                    <a:pt x="532765" y="587844"/>
                  </a:lnTo>
                  <a:lnTo>
                    <a:pt x="532536" y="587375"/>
                  </a:lnTo>
                  <a:lnTo>
                    <a:pt x="532066" y="587133"/>
                  </a:lnTo>
                  <a:lnTo>
                    <a:pt x="531837" y="587844"/>
                  </a:lnTo>
                  <a:lnTo>
                    <a:pt x="531368" y="588543"/>
                  </a:lnTo>
                  <a:lnTo>
                    <a:pt x="531139" y="589241"/>
                  </a:lnTo>
                  <a:lnTo>
                    <a:pt x="530910" y="589711"/>
                  </a:lnTo>
                  <a:lnTo>
                    <a:pt x="531609" y="589940"/>
                  </a:lnTo>
                  <a:lnTo>
                    <a:pt x="532066" y="590410"/>
                  </a:lnTo>
                  <a:lnTo>
                    <a:pt x="532536" y="589711"/>
                  </a:lnTo>
                  <a:lnTo>
                    <a:pt x="532765" y="589000"/>
                  </a:lnTo>
                  <a:lnTo>
                    <a:pt x="533234" y="588302"/>
                  </a:lnTo>
                  <a:close/>
                </a:path>
                <a:path w="4411345" h="603250">
                  <a:moveTo>
                    <a:pt x="595541" y="579208"/>
                  </a:moveTo>
                  <a:lnTo>
                    <a:pt x="594842" y="578510"/>
                  </a:lnTo>
                  <a:lnTo>
                    <a:pt x="593915" y="577799"/>
                  </a:lnTo>
                  <a:lnTo>
                    <a:pt x="592277" y="576402"/>
                  </a:lnTo>
                  <a:lnTo>
                    <a:pt x="592975" y="578739"/>
                  </a:lnTo>
                  <a:lnTo>
                    <a:pt x="592747" y="581304"/>
                  </a:lnTo>
                  <a:lnTo>
                    <a:pt x="595541" y="579208"/>
                  </a:lnTo>
                  <a:close/>
                </a:path>
                <a:path w="4411345" h="603250">
                  <a:moveTo>
                    <a:pt x="723900" y="575475"/>
                  </a:moveTo>
                  <a:lnTo>
                    <a:pt x="723430" y="575233"/>
                  </a:lnTo>
                  <a:lnTo>
                    <a:pt x="722960" y="574535"/>
                  </a:lnTo>
                  <a:lnTo>
                    <a:pt x="722033" y="574535"/>
                  </a:lnTo>
                  <a:lnTo>
                    <a:pt x="720623" y="575475"/>
                  </a:lnTo>
                  <a:lnTo>
                    <a:pt x="721791" y="576643"/>
                  </a:lnTo>
                  <a:lnTo>
                    <a:pt x="723188" y="575932"/>
                  </a:lnTo>
                  <a:lnTo>
                    <a:pt x="723900" y="575475"/>
                  </a:lnTo>
                  <a:close/>
                </a:path>
                <a:path w="4411345" h="603250">
                  <a:moveTo>
                    <a:pt x="831938" y="585508"/>
                  </a:moveTo>
                  <a:lnTo>
                    <a:pt x="831469" y="585266"/>
                  </a:lnTo>
                  <a:lnTo>
                    <a:pt x="831011" y="584568"/>
                  </a:lnTo>
                  <a:lnTo>
                    <a:pt x="830072" y="584568"/>
                  </a:lnTo>
                  <a:lnTo>
                    <a:pt x="828675" y="585508"/>
                  </a:lnTo>
                  <a:lnTo>
                    <a:pt x="829843" y="586676"/>
                  </a:lnTo>
                  <a:lnTo>
                    <a:pt x="831240" y="585736"/>
                  </a:lnTo>
                  <a:lnTo>
                    <a:pt x="831938" y="585508"/>
                  </a:lnTo>
                  <a:close/>
                </a:path>
                <a:path w="4411345" h="603250">
                  <a:moveTo>
                    <a:pt x="1005090" y="572668"/>
                  </a:moveTo>
                  <a:lnTo>
                    <a:pt x="1004392" y="571271"/>
                  </a:lnTo>
                  <a:lnTo>
                    <a:pt x="1003935" y="570572"/>
                  </a:lnTo>
                  <a:lnTo>
                    <a:pt x="1003693" y="571042"/>
                  </a:lnTo>
                  <a:lnTo>
                    <a:pt x="1002995" y="571500"/>
                  </a:lnTo>
                  <a:lnTo>
                    <a:pt x="1002995" y="572439"/>
                  </a:lnTo>
                  <a:lnTo>
                    <a:pt x="1003935" y="573836"/>
                  </a:lnTo>
                  <a:lnTo>
                    <a:pt x="1005090" y="572668"/>
                  </a:lnTo>
                  <a:close/>
                </a:path>
                <a:path w="4411345" h="603250">
                  <a:moveTo>
                    <a:pt x="1011631" y="5130"/>
                  </a:moveTo>
                  <a:lnTo>
                    <a:pt x="1010691" y="3733"/>
                  </a:lnTo>
                  <a:lnTo>
                    <a:pt x="1010234" y="3962"/>
                  </a:lnTo>
                  <a:lnTo>
                    <a:pt x="1009535" y="4432"/>
                  </a:lnTo>
                  <a:lnTo>
                    <a:pt x="1009764" y="4902"/>
                  </a:lnTo>
                  <a:lnTo>
                    <a:pt x="1009764" y="5600"/>
                  </a:lnTo>
                  <a:lnTo>
                    <a:pt x="1010691" y="6997"/>
                  </a:lnTo>
                  <a:lnTo>
                    <a:pt x="1010932" y="6527"/>
                  </a:lnTo>
                  <a:lnTo>
                    <a:pt x="1011631" y="6070"/>
                  </a:lnTo>
                  <a:lnTo>
                    <a:pt x="1011631" y="5130"/>
                  </a:lnTo>
                  <a:close/>
                </a:path>
                <a:path w="4411345" h="603250">
                  <a:moveTo>
                    <a:pt x="1087005" y="5130"/>
                  </a:moveTo>
                  <a:lnTo>
                    <a:pt x="1086078" y="3733"/>
                  </a:lnTo>
                  <a:lnTo>
                    <a:pt x="1084910" y="4902"/>
                  </a:lnTo>
                  <a:lnTo>
                    <a:pt x="1085138" y="5600"/>
                  </a:lnTo>
                  <a:lnTo>
                    <a:pt x="1086078" y="6997"/>
                  </a:lnTo>
                  <a:lnTo>
                    <a:pt x="1086307" y="6527"/>
                  </a:lnTo>
                  <a:lnTo>
                    <a:pt x="1087005" y="6070"/>
                  </a:lnTo>
                  <a:lnTo>
                    <a:pt x="1087005" y="5130"/>
                  </a:lnTo>
                  <a:close/>
                </a:path>
                <a:path w="4411345" h="603250">
                  <a:moveTo>
                    <a:pt x="1097508" y="5372"/>
                  </a:moveTo>
                  <a:lnTo>
                    <a:pt x="1097038" y="5130"/>
                  </a:lnTo>
                  <a:lnTo>
                    <a:pt x="1096568" y="4432"/>
                  </a:lnTo>
                  <a:lnTo>
                    <a:pt x="1095641" y="4432"/>
                  </a:lnTo>
                  <a:lnTo>
                    <a:pt x="1094244" y="5372"/>
                  </a:lnTo>
                  <a:lnTo>
                    <a:pt x="1095413" y="6527"/>
                  </a:lnTo>
                  <a:lnTo>
                    <a:pt x="1096810" y="5600"/>
                  </a:lnTo>
                  <a:lnTo>
                    <a:pt x="1097508" y="5372"/>
                  </a:lnTo>
                  <a:close/>
                </a:path>
                <a:path w="4411345" h="603250">
                  <a:moveTo>
                    <a:pt x="1155852" y="576173"/>
                  </a:moveTo>
                  <a:lnTo>
                    <a:pt x="1155611" y="575475"/>
                  </a:lnTo>
                  <a:lnTo>
                    <a:pt x="1155153" y="574535"/>
                  </a:lnTo>
                  <a:lnTo>
                    <a:pt x="1154684" y="574065"/>
                  </a:lnTo>
                  <a:lnTo>
                    <a:pt x="1154442" y="574535"/>
                  </a:lnTo>
                  <a:lnTo>
                    <a:pt x="1153744" y="575005"/>
                  </a:lnTo>
                  <a:lnTo>
                    <a:pt x="1153744" y="575932"/>
                  </a:lnTo>
                  <a:lnTo>
                    <a:pt x="1154684" y="577342"/>
                  </a:lnTo>
                  <a:lnTo>
                    <a:pt x="1155852" y="576173"/>
                  </a:lnTo>
                  <a:close/>
                </a:path>
                <a:path w="4411345" h="603250">
                  <a:moveTo>
                    <a:pt x="1277658" y="585508"/>
                  </a:moveTo>
                  <a:lnTo>
                    <a:pt x="1276502" y="584339"/>
                  </a:lnTo>
                  <a:lnTo>
                    <a:pt x="1275791" y="584568"/>
                  </a:lnTo>
                  <a:lnTo>
                    <a:pt x="1274394" y="585508"/>
                  </a:lnTo>
                  <a:lnTo>
                    <a:pt x="1274864" y="585736"/>
                  </a:lnTo>
                  <a:lnTo>
                    <a:pt x="1275334" y="586435"/>
                  </a:lnTo>
                  <a:lnTo>
                    <a:pt x="1276261" y="586435"/>
                  </a:lnTo>
                  <a:lnTo>
                    <a:pt x="1277658" y="585508"/>
                  </a:lnTo>
                  <a:close/>
                </a:path>
                <a:path w="4411345" h="603250">
                  <a:moveTo>
                    <a:pt x="1320368" y="598576"/>
                  </a:moveTo>
                  <a:lnTo>
                    <a:pt x="1319669" y="598335"/>
                  </a:lnTo>
                  <a:lnTo>
                    <a:pt x="1318971" y="597877"/>
                  </a:lnTo>
                  <a:lnTo>
                    <a:pt x="1318272" y="597636"/>
                  </a:lnTo>
                  <a:lnTo>
                    <a:pt x="1317802" y="597408"/>
                  </a:lnTo>
                  <a:lnTo>
                    <a:pt x="1317574" y="598106"/>
                  </a:lnTo>
                  <a:lnTo>
                    <a:pt x="1317104" y="598576"/>
                  </a:lnTo>
                  <a:lnTo>
                    <a:pt x="1317802" y="599046"/>
                  </a:lnTo>
                  <a:lnTo>
                    <a:pt x="1318501" y="599274"/>
                  </a:lnTo>
                  <a:lnTo>
                    <a:pt x="1319199" y="599744"/>
                  </a:lnTo>
                  <a:lnTo>
                    <a:pt x="1319669" y="599274"/>
                  </a:lnTo>
                  <a:lnTo>
                    <a:pt x="1319898" y="598805"/>
                  </a:lnTo>
                  <a:lnTo>
                    <a:pt x="1320368" y="598576"/>
                  </a:lnTo>
                  <a:close/>
                </a:path>
                <a:path w="4411345" h="603250">
                  <a:moveTo>
                    <a:pt x="1330401" y="588073"/>
                  </a:moveTo>
                  <a:lnTo>
                    <a:pt x="1329702" y="585508"/>
                  </a:lnTo>
                  <a:lnTo>
                    <a:pt x="1329944" y="582942"/>
                  </a:lnTo>
                  <a:lnTo>
                    <a:pt x="1327137" y="585266"/>
                  </a:lnTo>
                  <a:lnTo>
                    <a:pt x="1327835" y="585978"/>
                  </a:lnTo>
                  <a:lnTo>
                    <a:pt x="1328775" y="586676"/>
                  </a:lnTo>
                  <a:lnTo>
                    <a:pt x="1330401" y="588073"/>
                  </a:lnTo>
                  <a:close/>
                </a:path>
                <a:path w="4411345" h="603250">
                  <a:moveTo>
                    <a:pt x="1405077" y="5600"/>
                  </a:moveTo>
                  <a:lnTo>
                    <a:pt x="1404378" y="4902"/>
                  </a:lnTo>
                  <a:lnTo>
                    <a:pt x="1403451" y="4203"/>
                  </a:lnTo>
                  <a:lnTo>
                    <a:pt x="1401813" y="2794"/>
                  </a:lnTo>
                  <a:lnTo>
                    <a:pt x="1402511" y="5372"/>
                  </a:lnTo>
                  <a:lnTo>
                    <a:pt x="1402283" y="7696"/>
                  </a:lnTo>
                  <a:lnTo>
                    <a:pt x="1405077" y="5600"/>
                  </a:lnTo>
                  <a:close/>
                </a:path>
                <a:path w="4411345" h="603250">
                  <a:moveTo>
                    <a:pt x="1493761" y="5600"/>
                  </a:moveTo>
                  <a:lnTo>
                    <a:pt x="1493062" y="4902"/>
                  </a:lnTo>
                  <a:lnTo>
                    <a:pt x="1492123" y="4203"/>
                  </a:lnTo>
                  <a:lnTo>
                    <a:pt x="1490484" y="2794"/>
                  </a:lnTo>
                  <a:lnTo>
                    <a:pt x="1491195" y="5372"/>
                  </a:lnTo>
                  <a:lnTo>
                    <a:pt x="1490954" y="7696"/>
                  </a:lnTo>
                  <a:lnTo>
                    <a:pt x="1493761" y="5600"/>
                  </a:lnTo>
                  <a:close/>
                </a:path>
                <a:path w="4411345" h="603250">
                  <a:moveTo>
                    <a:pt x="1565630" y="5600"/>
                  </a:moveTo>
                  <a:lnTo>
                    <a:pt x="1564932" y="4902"/>
                  </a:lnTo>
                  <a:lnTo>
                    <a:pt x="1564005" y="4203"/>
                  </a:lnTo>
                  <a:lnTo>
                    <a:pt x="1562366" y="2794"/>
                  </a:lnTo>
                  <a:lnTo>
                    <a:pt x="1563306" y="5372"/>
                  </a:lnTo>
                  <a:lnTo>
                    <a:pt x="1563065" y="7696"/>
                  </a:lnTo>
                  <a:lnTo>
                    <a:pt x="1565630" y="5600"/>
                  </a:lnTo>
                  <a:close/>
                </a:path>
                <a:path w="4411345" h="603250">
                  <a:moveTo>
                    <a:pt x="1742757" y="58102"/>
                  </a:moveTo>
                  <a:lnTo>
                    <a:pt x="1741817" y="56705"/>
                  </a:lnTo>
                  <a:lnTo>
                    <a:pt x="1741589" y="56007"/>
                  </a:lnTo>
                  <a:lnTo>
                    <a:pt x="1741360" y="56476"/>
                  </a:lnTo>
                  <a:lnTo>
                    <a:pt x="1740649" y="56934"/>
                  </a:lnTo>
                  <a:lnTo>
                    <a:pt x="1740649" y="57873"/>
                  </a:lnTo>
                  <a:lnTo>
                    <a:pt x="1741589" y="59270"/>
                  </a:lnTo>
                  <a:lnTo>
                    <a:pt x="1742757" y="58102"/>
                  </a:lnTo>
                  <a:close/>
                </a:path>
                <a:path w="4411345" h="603250">
                  <a:moveTo>
                    <a:pt x="1743227" y="588772"/>
                  </a:moveTo>
                  <a:lnTo>
                    <a:pt x="1742757" y="588543"/>
                  </a:lnTo>
                  <a:lnTo>
                    <a:pt x="1742287" y="587844"/>
                  </a:lnTo>
                  <a:lnTo>
                    <a:pt x="1741360" y="587844"/>
                  </a:lnTo>
                  <a:lnTo>
                    <a:pt x="1739950" y="588772"/>
                  </a:lnTo>
                  <a:lnTo>
                    <a:pt x="1741119" y="589940"/>
                  </a:lnTo>
                  <a:lnTo>
                    <a:pt x="1741589" y="589470"/>
                  </a:lnTo>
                  <a:lnTo>
                    <a:pt x="1742516" y="589000"/>
                  </a:lnTo>
                  <a:lnTo>
                    <a:pt x="1743227" y="588772"/>
                  </a:lnTo>
                  <a:close/>
                </a:path>
                <a:path w="4411345" h="603250">
                  <a:moveTo>
                    <a:pt x="1775891" y="572198"/>
                  </a:moveTo>
                  <a:lnTo>
                    <a:pt x="1775421" y="571969"/>
                  </a:lnTo>
                  <a:lnTo>
                    <a:pt x="1775193" y="571271"/>
                  </a:lnTo>
                  <a:lnTo>
                    <a:pt x="1774024" y="571271"/>
                  </a:lnTo>
                  <a:lnTo>
                    <a:pt x="1772627" y="572198"/>
                  </a:lnTo>
                  <a:lnTo>
                    <a:pt x="1773097" y="572439"/>
                  </a:lnTo>
                  <a:lnTo>
                    <a:pt x="1773555" y="573138"/>
                  </a:lnTo>
                  <a:lnTo>
                    <a:pt x="1774494" y="573138"/>
                  </a:lnTo>
                  <a:lnTo>
                    <a:pt x="1775891" y="572198"/>
                  </a:lnTo>
                  <a:close/>
                </a:path>
                <a:path w="4411345" h="603250">
                  <a:moveTo>
                    <a:pt x="1840763" y="578510"/>
                  </a:moveTo>
                  <a:lnTo>
                    <a:pt x="1839836" y="577100"/>
                  </a:lnTo>
                  <a:lnTo>
                    <a:pt x="1838667" y="578269"/>
                  </a:lnTo>
                  <a:lnTo>
                    <a:pt x="1839137" y="578967"/>
                  </a:lnTo>
                  <a:lnTo>
                    <a:pt x="1839366" y="579666"/>
                  </a:lnTo>
                  <a:lnTo>
                    <a:pt x="1839836" y="580377"/>
                  </a:lnTo>
                  <a:lnTo>
                    <a:pt x="1840064" y="579907"/>
                  </a:lnTo>
                  <a:lnTo>
                    <a:pt x="1840763" y="579437"/>
                  </a:lnTo>
                  <a:lnTo>
                    <a:pt x="1840763" y="578510"/>
                  </a:lnTo>
                  <a:close/>
                </a:path>
                <a:path w="4411345" h="603250">
                  <a:moveTo>
                    <a:pt x="1880666" y="57645"/>
                  </a:moveTo>
                  <a:lnTo>
                    <a:pt x="1879968" y="57404"/>
                  </a:lnTo>
                  <a:lnTo>
                    <a:pt x="1879269" y="56934"/>
                  </a:lnTo>
                  <a:lnTo>
                    <a:pt x="1878571" y="56705"/>
                  </a:lnTo>
                  <a:lnTo>
                    <a:pt x="1878101" y="56476"/>
                  </a:lnTo>
                  <a:lnTo>
                    <a:pt x="1877872" y="57175"/>
                  </a:lnTo>
                  <a:lnTo>
                    <a:pt x="1877402" y="57645"/>
                  </a:lnTo>
                  <a:lnTo>
                    <a:pt x="1878101" y="58102"/>
                  </a:lnTo>
                  <a:lnTo>
                    <a:pt x="1878799" y="58343"/>
                  </a:lnTo>
                  <a:lnTo>
                    <a:pt x="1879511" y="58801"/>
                  </a:lnTo>
                  <a:lnTo>
                    <a:pt x="1879968" y="58343"/>
                  </a:lnTo>
                  <a:lnTo>
                    <a:pt x="1880438" y="58102"/>
                  </a:lnTo>
                  <a:lnTo>
                    <a:pt x="1880666" y="57645"/>
                  </a:lnTo>
                  <a:close/>
                </a:path>
                <a:path w="4411345" h="603250">
                  <a:moveTo>
                    <a:pt x="1913115" y="84239"/>
                  </a:moveTo>
                  <a:lnTo>
                    <a:pt x="1912404" y="83540"/>
                  </a:lnTo>
                  <a:lnTo>
                    <a:pt x="1911477" y="82842"/>
                  </a:lnTo>
                  <a:lnTo>
                    <a:pt x="1909838" y="81445"/>
                  </a:lnTo>
                  <a:lnTo>
                    <a:pt x="1910537" y="84010"/>
                  </a:lnTo>
                  <a:lnTo>
                    <a:pt x="1910308" y="86575"/>
                  </a:lnTo>
                  <a:lnTo>
                    <a:pt x="1913115" y="84239"/>
                  </a:lnTo>
                  <a:close/>
                </a:path>
                <a:path w="4411345" h="603250">
                  <a:moveTo>
                    <a:pt x="1913572" y="572198"/>
                  </a:moveTo>
                  <a:lnTo>
                    <a:pt x="1912404" y="571042"/>
                  </a:lnTo>
                  <a:lnTo>
                    <a:pt x="1911007" y="571969"/>
                  </a:lnTo>
                  <a:lnTo>
                    <a:pt x="1910308" y="572198"/>
                  </a:lnTo>
                  <a:lnTo>
                    <a:pt x="1910778" y="572439"/>
                  </a:lnTo>
                  <a:lnTo>
                    <a:pt x="1911248" y="573138"/>
                  </a:lnTo>
                  <a:lnTo>
                    <a:pt x="1912175" y="573138"/>
                  </a:lnTo>
                  <a:lnTo>
                    <a:pt x="1913572" y="572198"/>
                  </a:lnTo>
                  <a:close/>
                </a:path>
                <a:path w="4411345" h="603250">
                  <a:moveTo>
                    <a:pt x="1929917" y="588772"/>
                  </a:moveTo>
                  <a:lnTo>
                    <a:pt x="1929447" y="588543"/>
                  </a:lnTo>
                  <a:lnTo>
                    <a:pt x="1928977" y="587844"/>
                  </a:lnTo>
                  <a:lnTo>
                    <a:pt x="1928050" y="587844"/>
                  </a:lnTo>
                  <a:lnTo>
                    <a:pt x="1926640" y="588772"/>
                  </a:lnTo>
                  <a:lnTo>
                    <a:pt x="1927809" y="589940"/>
                  </a:lnTo>
                  <a:lnTo>
                    <a:pt x="1929206" y="589000"/>
                  </a:lnTo>
                  <a:lnTo>
                    <a:pt x="1929917" y="588772"/>
                  </a:lnTo>
                  <a:close/>
                </a:path>
                <a:path w="4411345" h="603250">
                  <a:moveTo>
                    <a:pt x="1988248" y="591807"/>
                  </a:moveTo>
                  <a:lnTo>
                    <a:pt x="1987321" y="590410"/>
                  </a:lnTo>
                  <a:lnTo>
                    <a:pt x="1986851" y="590638"/>
                  </a:lnTo>
                  <a:lnTo>
                    <a:pt x="1986153" y="591108"/>
                  </a:lnTo>
                  <a:lnTo>
                    <a:pt x="1986381" y="591578"/>
                  </a:lnTo>
                  <a:lnTo>
                    <a:pt x="1986381" y="592277"/>
                  </a:lnTo>
                  <a:lnTo>
                    <a:pt x="1987321" y="593674"/>
                  </a:lnTo>
                  <a:lnTo>
                    <a:pt x="1987550" y="593204"/>
                  </a:lnTo>
                  <a:lnTo>
                    <a:pt x="1988248" y="592734"/>
                  </a:lnTo>
                  <a:lnTo>
                    <a:pt x="1988248" y="591807"/>
                  </a:lnTo>
                  <a:close/>
                </a:path>
                <a:path w="4411345" h="603250">
                  <a:moveTo>
                    <a:pt x="1998281" y="585978"/>
                  </a:moveTo>
                  <a:lnTo>
                    <a:pt x="1997824" y="585266"/>
                  </a:lnTo>
                  <a:lnTo>
                    <a:pt x="1997583" y="584568"/>
                  </a:lnTo>
                  <a:lnTo>
                    <a:pt x="1997125" y="583869"/>
                  </a:lnTo>
                  <a:lnTo>
                    <a:pt x="1996884" y="584339"/>
                  </a:lnTo>
                  <a:lnTo>
                    <a:pt x="1996186" y="584809"/>
                  </a:lnTo>
                  <a:lnTo>
                    <a:pt x="1996186" y="585736"/>
                  </a:lnTo>
                  <a:lnTo>
                    <a:pt x="1997125" y="587133"/>
                  </a:lnTo>
                  <a:lnTo>
                    <a:pt x="1998281" y="585978"/>
                  </a:lnTo>
                  <a:close/>
                </a:path>
                <a:path w="4411345" h="603250">
                  <a:moveTo>
                    <a:pt x="2075065" y="580377"/>
                  </a:moveTo>
                  <a:lnTo>
                    <a:pt x="2072728" y="577570"/>
                  </a:lnTo>
                  <a:lnTo>
                    <a:pt x="2072030" y="578269"/>
                  </a:lnTo>
                  <a:lnTo>
                    <a:pt x="2071331" y="579208"/>
                  </a:lnTo>
                  <a:lnTo>
                    <a:pt x="2069934" y="580834"/>
                  </a:lnTo>
                  <a:lnTo>
                    <a:pt x="2072500" y="580136"/>
                  </a:lnTo>
                  <a:lnTo>
                    <a:pt x="2075065" y="580377"/>
                  </a:lnTo>
                  <a:close/>
                </a:path>
                <a:path w="4411345" h="603250">
                  <a:moveTo>
                    <a:pt x="2111006" y="583641"/>
                  </a:moveTo>
                  <a:lnTo>
                    <a:pt x="2108898" y="580834"/>
                  </a:lnTo>
                  <a:lnTo>
                    <a:pt x="2108200" y="581533"/>
                  </a:lnTo>
                  <a:lnTo>
                    <a:pt x="2107501" y="582472"/>
                  </a:lnTo>
                  <a:lnTo>
                    <a:pt x="2106104" y="584111"/>
                  </a:lnTo>
                  <a:lnTo>
                    <a:pt x="2108670" y="583399"/>
                  </a:lnTo>
                  <a:lnTo>
                    <a:pt x="2111006" y="583641"/>
                  </a:lnTo>
                  <a:close/>
                </a:path>
                <a:path w="4411345" h="603250">
                  <a:moveTo>
                    <a:pt x="2124303" y="593445"/>
                  </a:moveTo>
                  <a:lnTo>
                    <a:pt x="2121966" y="590638"/>
                  </a:lnTo>
                  <a:lnTo>
                    <a:pt x="2121268" y="591337"/>
                  </a:lnTo>
                  <a:lnTo>
                    <a:pt x="2120569" y="592277"/>
                  </a:lnTo>
                  <a:lnTo>
                    <a:pt x="2119376" y="593661"/>
                  </a:lnTo>
                  <a:lnTo>
                    <a:pt x="2118474" y="593902"/>
                  </a:lnTo>
                  <a:lnTo>
                    <a:pt x="2115896" y="593674"/>
                  </a:lnTo>
                  <a:lnTo>
                    <a:pt x="2118233" y="596468"/>
                  </a:lnTo>
                  <a:lnTo>
                    <a:pt x="2118931" y="595769"/>
                  </a:lnTo>
                  <a:lnTo>
                    <a:pt x="2119630" y="594842"/>
                  </a:lnTo>
                  <a:lnTo>
                    <a:pt x="2120823" y="593458"/>
                  </a:lnTo>
                  <a:lnTo>
                    <a:pt x="2121738" y="593204"/>
                  </a:lnTo>
                  <a:lnTo>
                    <a:pt x="2124303" y="593445"/>
                  </a:lnTo>
                  <a:close/>
                </a:path>
                <a:path w="4411345" h="603250">
                  <a:moveTo>
                    <a:pt x="2540393" y="590169"/>
                  </a:moveTo>
                  <a:lnTo>
                    <a:pt x="2538285" y="587375"/>
                  </a:lnTo>
                  <a:lnTo>
                    <a:pt x="2537587" y="588073"/>
                  </a:lnTo>
                  <a:lnTo>
                    <a:pt x="2536888" y="589000"/>
                  </a:lnTo>
                  <a:lnTo>
                    <a:pt x="2535491" y="590638"/>
                  </a:lnTo>
                  <a:lnTo>
                    <a:pt x="2537815" y="589940"/>
                  </a:lnTo>
                  <a:lnTo>
                    <a:pt x="2540393" y="590169"/>
                  </a:lnTo>
                  <a:close/>
                </a:path>
                <a:path w="4411345" h="603250">
                  <a:moveTo>
                    <a:pt x="2571661" y="5130"/>
                  </a:moveTo>
                  <a:lnTo>
                    <a:pt x="2570721" y="3733"/>
                  </a:lnTo>
                  <a:lnTo>
                    <a:pt x="2569553" y="4902"/>
                  </a:lnTo>
                  <a:lnTo>
                    <a:pt x="2570022" y="5600"/>
                  </a:lnTo>
                  <a:lnTo>
                    <a:pt x="2570264" y="6299"/>
                  </a:lnTo>
                  <a:lnTo>
                    <a:pt x="2570721" y="6997"/>
                  </a:lnTo>
                  <a:lnTo>
                    <a:pt x="2570962" y="6527"/>
                  </a:lnTo>
                  <a:lnTo>
                    <a:pt x="2571661" y="6070"/>
                  </a:lnTo>
                  <a:lnTo>
                    <a:pt x="2571661" y="5130"/>
                  </a:lnTo>
                  <a:close/>
                </a:path>
                <a:path w="4411345" h="603250">
                  <a:moveTo>
                    <a:pt x="2657068" y="579437"/>
                  </a:moveTo>
                  <a:lnTo>
                    <a:pt x="2656598" y="578739"/>
                  </a:lnTo>
                  <a:lnTo>
                    <a:pt x="2656370" y="578040"/>
                  </a:lnTo>
                  <a:lnTo>
                    <a:pt x="2655900" y="577342"/>
                  </a:lnTo>
                  <a:lnTo>
                    <a:pt x="2655671" y="577799"/>
                  </a:lnTo>
                  <a:lnTo>
                    <a:pt x="2654973" y="578269"/>
                  </a:lnTo>
                  <a:lnTo>
                    <a:pt x="2654973" y="579208"/>
                  </a:lnTo>
                  <a:lnTo>
                    <a:pt x="2655900" y="580605"/>
                  </a:lnTo>
                  <a:lnTo>
                    <a:pt x="2657068" y="579437"/>
                  </a:lnTo>
                  <a:close/>
                </a:path>
                <a:path w="4411345" h="603250">
                  <a:moveTo>
                    <a:pt x="2677134" y="582244"/>
                  </a:moveTo>
                  <a:lnTo>
                    <a:pt x="2676677" y="582002"/>
                  </a:lnTo>
                  <a:lnTo>
                    <a:pt x="2676207" y="581304"/>
                  </a:lnTo>
                  <a:lnTo>
                    <a:pt x="2675267" y="581304"/>
                  </a:lnTo>
                  <a:lnTo>
                    <a:pt x="2673870" y="582244"/>
                  </a:lnTo>
                  <a:lnTo>
                    <a:pt x="2675039" y="583399"/>
                  </a:lnTo>
                  <a:lnTo>
                    <a:pt x="2676436" y="582472"/>
                  </a:lnTo>
                  <a:lnTo>
                    <a:pt x="2677134" y="582244"/>
                  </a:lnTo>
                  <a:close/>
                </a:path>
                <a:path w="4411345" h="603250">
                  <a:moveTo>
                    <a:pt x="2701175" y="570331"/>
                  </a:moveTo>
                  <a:lnTo>
                    <a:pt x="2698610" y="571042"/>
                  </a:lnTo>
                  <a:lnTo>
                    <a:pt x="2696045" y="570801"/>
                  </a:lnTo>
                  <a:lnTo>
                    <a:pt x="2698369" y="573608"/>
                  </a:lnTo>
                  <a:lnTo>
                    <a:pt x="2699080" y="572909"/>
                  </a:lnTo>
                  <a:lnTo>
                    <a:pt x="2699778" y="571969"/>
                  </a:lnTo>
                  <a:lnTo>
                    <a:pt x="2701175" y="570331"/>
                  </a:lnTo>
                  <a:close/>
                </a:path>
                <a:path w="4411345" h="603250">
                  <a:moveTo>
                    <a:pt x="2761843" y="571969"/>
                  </a:moveTo>
                  <a:lnTo>
                    <a:pt x="2760916" y="570572"/>
                  </a:lnTo>
                  <a:lnTo>
                    <a:pt x="2760446" y="571042"/>
                  </a:lnTo>
                  <a:lnTo>
                    <a:pt x="2759748" y="571500"/>
                  </a:lnTo>
                  <a:lnTo>
                    <a:pt x="2759976" y="571741"/>
                  </a:lnTo>
                  <a:lnTo>
                    <a:pt x="2759976" y="572439"/>
                  </a:lnTo>
                  <a:lnTo>
                    <a:pt x="2760916" y="573836"/>
                  </a:lnTo>
                  <a:lnTo>
                    <a:pt x="2761145" y="573366"/>
                  </a:lnTo>
                  <a:lnTo>
                    <a:pt x="2761843" y="572909"/>
                  </a:lnTo>
                  <a:lnTo>
                    <a:pt x="2761843" y="571969"/>
                  </a:lnTo>
                  <a:close/>
                </a:path>
                <a:path w="4411345" h="603250">
                  <a:moveTo>
                    <a:pt x="2876664" y="595769"/>
                  </a:moveTo>
                  <a:lnTo>
                    <a:pt x="2876194" y="595071"/>
                  </a:lnTo>
                  <a:lnTo>
                    <a:pt x="2875965" y="594372"/>
                  </a:lnTo>
                  <a:lnTo>
                    <a:pt x="2875496" y="593674"/>
                  </a:lnTo>
                  <a:lnTo>
                    <a:pt x="2875267" y="594144"/>
                  </a:lnTo>
                  <a:lnTo>
                    <a:pt x="2874568" y="594601"/>
                  </a:lnTo>
                  <a:lnTo>
                    <a:pt x="2874568" y="595541"/>
                  </a:lnTo>
                  <a:lnTo>
                    <a:pt x="2875496" y="596938"/>
                  </a:lnTo>
                  <a:lnTo>
                    <a:pt x="2876664" y="595769"/>
                  </a:lnTo>
                  <a:close/>
                </a:path>
                <a:path w="4411345" h="603250">
                  <a:moveTo>
                    <a:pt x="2955302" y="591108"/>
                  </a:moveTo>
                  <a:lnTo>
                    <a:pt x="2954604" y="590867"/>
                  </a:lnTo>
                  <a:lnTo>
                    <a:pt x="2954147" y="590410"/>
                  </a:lnTo>
                  <a:lnTo>
                    <a:pt x="2953677" y="591108"/>
                  </a:lnTo>
                  <a:lnTo>
                    <a:pt x="2953435" y="591807"/>
                  </a:lnTo>
                  <a:lnTo>
                    <a:pt x="2952978" y="592505"/>
                  </a:lnTo>
                  <a:lnTo>
                    <a:pt x="2953435" y="592975"/>
                  </a:lnTo>
                  <a:lnTo>
                    <a:pt x="2953905" y="593204"/>
                  </a:lnTo>
                  <a:lnTo>
                    <a:pt x="2954147" y="593674"/>
                  </a:lnTo>
                  <a:lnTo>
                    <a:pt x="2954375" y="592975"/>
                  </a:lnTo>
                  <a:lnTo>
                    <a:pt x="2954845" y="592277"/>
                  </a:lnTo>
                  <a:lnTo>
                    <a:pt x="2955074" y="591578"/>
                  </a:lnTo>
                  <a:lnTo>
                    <a:pt x="2955302" y="591108"/>
                  </a:lnTo>
                  <a:close/>
                </a:path>
                <a:path w="4411345" h="603250">
                  <a:moveTo>
                    <a:pt x="2995206" y="592035"/>
                  </a:moveTo>
                  <a:lnTo>
                    <a:pt x="2994507" y="591807"/>
                  </a:lnTo>
                  <a:lnTo>
                    <a:pt x="2993809" y="591337"/>
                  </a:lnTo>
                  <a:lnTo>
                    <a:pt x="2993110" y="591108"/>
                  </a:lnTo>
                  <a:lnTo>
                    <a:pt x="2992640" y="590867"/>
                  </a:lnTo>
                  <a:lnTo>
                    <a:pt x="2992412" y="591578"/>
                  </a:lnTo>
                  <a:lnTo>
                    <a:pt x="2991942" y="592035"/>
                  </a:lnTo>
                  <a:lnTo>
                    <a:pt x="2992640" y="592505"/>
                  </a:lnTo>
                  <a:lnTo>
                    <a:pt x="2993339" y="592734"/>
                  </a:lnTo>
                  <a:lnTo>
                    <a:pt x="2994050" y="593204"/>
                  </a:lnTo>
                  <a:lnTo>
                    <a:pt x="2994507" y="592734"/>
                  </a:lnTo>
                  <a:lnTo>
                    <a:pt x="2994749" y="592277"/>
                  </a:lnTo>
                  <a:lnTo>
                    <a:pt x="2995206" y="592035"/>
                  </a:lnTo>
                  <a:close/>
                </a:path>
                <a:path w="4411345" h="603250">
                  <a:moveTo>
                    <a:pt x="3214344" y="578040"/>
                  </a:moveTo>
                  <a:lnTo>
                    <a:pt x="3213633" y="577799"/>
                  </a:lnTo>
                  <a:lnTo>
                    <a:pt x="3213176" y="577342"/>
                  </a:lnTo>
                  <a:lnTo>
                    <a:pt x="3212706" y="578040"/>
                  </a:lnTo>
                  <a:lnTo>
                    <a:pt x="3212477" y="578739"/>
                  </a:lnTo>
                  <a:lnTo>
                    <a:pt x="3212007" y="579437"/>
                  </a:lnTo>
                  <a:lnTo>
                    <a:pt x="3212477" y="579666"/>
                  </a:lnTo>
                  <a:lnTo>
                    <a:pt x="3212706" y="580136"/>
                  </a:lnTo>
                  <a:lnTo>
                    <a:pt x="3213176" y="580605"/>
                  </a:lnTo>
                  <a:lnTo>
                    <a:pt x="3213404" y="579907"/>
                  </a:lnTo>
                  <a:lnTo>
                    <a:pt x="3213874" y="579208"/>
                  </a:lnTo>
                  <a:lnTo>
                    <a:pt x="3214103" y="578510"/>
                  </a:lnTo>
                  <a:lnTo>
                    <a:pt x="3214344" y="578040"/>
                  </a:lnTo>
                  <a:close/>
                </a:path>
                <a:path w="4411345" h="603250">
                  <a:moveTo>
                    <a:pt x="3410597" y="598335"/>
                  </a:moveTo>
                  <a:lnTo>
                    <a:pt x="3409658" y="596938"/>
                  </a:lnTo>
                  <a:lnTo>
                    <a:pt x="3409429" y="597179"/>
                  </a:lnTo>
                  <a:lnTo>
                    <a:pt x="3408730" y="597636"/>
                  </a:lnTo>
                  <a:lnTo>
                    <a:pt x="3408730" y="598805"/>
                  </a:lnTo>
                  <a:lnTo>
                    <a:pt x="3409658" y="600202"/>
                  </a:lnTo>
                  <a:lnTo>
                    <a:pt x="3409899" y="599744"/>
                  </a:lnTo>
                  <a:lnTo>
                    <a:pt x="3410597" y="599274"/>
                  </a:lnTo>
                  <a:lnTo>
                    <a:pt x="3410597" y="598335"/>
                  </a:lnTo>
                  <a:close/>
                </a:path>
                <a:path w="4411345" h="603250">
                  <a:moveTo>
                    <a:pt x="3578618" y="84010"/>
                  </a:moveTo>
                  <a:lnTo>
                    <a:pt x="3577450" y="82842"/>
                  </a:lnTo>
                  <a:lnTo>
                    <a:pt x="3576751" y="83070"/>
                  </a:lnTo>
                  <a:lnTo>
                    <a:pt x="3575354" y="84010"/>
                  </a:lnTo>
                  <a:lnTo>
                    <a:pt x="3575824" y="84239"/>
                  </a:lnTo>
                  <a:lnTo>
                    <a:pt x="3576282" y="84937"/>
                  </a:lnTo>
                  <a:lnTo>
                    <a:pt x="3577221" y="84937"/>
                  </a:lnTo>
                  <a:lnTo>
                    <a:pt x="3578618" y="84010"/>
                  </a:lnTo>
                  <a:close/>
                </a:path>
                <a:path w="4411345" h="603250">
                  <a:moveTo>
                    <a:pt x="3854691" y="580377"/>
                  </a:moveTo>
                  <a:lnTo>
                    <a:pt x="3852583" y="577570"/>
                  </a:lnTo>
                  <a:lnTo>
                    <a:pt x="3851884" y="578269"/>
                  </a:lnTo>
                  <a:lnTo>
                    <a:pt x="3851186" y="579208"/>
                  </a:lnTo>
                  <a:lnTo>
                    <a:pt x="3850068" y="580504"/>
                  </a:lnTo>
                  <a:lnTo>
                    <a:pt x="3848849" y="580834"/>
                  </a:lnTo>
                  <a:lnTo>
                    <a:pt x="3846512" y="580605"/>
                  </a:lnTo>
                  <a:lnTo>
                    <a:pt x="3848620" y="583399"/>
                  </a:lnTo>
                  <a:lnTo>
                    <a:pt x="3849319" y="582701"/>
                  </a:lnTo>
                  <a:lnTo>
                    <a:pt x="3850017" y="581774"/>
                  </a:lnTo>
                  <a:lnTo>
                    <a:pt x="3851173" y="580428"/>
                  </a:lnTo>
                  <a:lnTo>
                    <a:pt x="3852113" y="580136"/>
                  </a:lnTo>
                  <a:lnTo>
                    <a:pt x="3854691" y="580377"/>
                  </a:lnTo>
                  <a:close/>
                </a:path>
                <a:path w="4411345" h="603250">
                  <a:moveTo>
                    <a:pt x="3863314" y="592505"/>
                  </a:moveTo>
                  <a:lnTo>
                    <a:pt x="3862387" y="591108"/>
                  </a:lnTo>
                  <a:lnTo>
                    <a:pt x="3862159" y="590410"/>
                  </a:lnTo>
                  <a:lnTo>
                    <a:pt x="3861917" y="590867"/>
                  </a:lnTo>
                  <a:lnTo>
                    <a:pt x="3861219" y="591337"/>
                  </a:lnTo>
                  <a:lnTo>
                    <a:pt x="3861219" y="592277"/>
                  </a:lnTo>
                  <a:lnTo>
                    <a:pt x="3862159" y="593674"/>
                  </a:lnTo>
                  <a:lnTo>
                    <a:pt x="3863314" y="592505"/>
                  </a:lnTo>
                  <a:close/>
                </a:path>
                <a:path w="4411345" h="603250">
                  <a:moveTo>
                    <a:pt x="3938701" y="1168"/>
                  </a:moveTo>
                  <a:lnTo>
                    <a:pt x="3938003" y="927"/>
                  </a:lnTo>
                  <a:lnTo>
                    <a:pt x="3937533" y="469"/>
                  </a:lnTo>
                  <a:lnTo>
                    <a:pt x="3937063" y="1168"/>
                  </a:lnTo>
                  <a:lnTo>
                    <a:pt x="3936835" y="1866"/>
                  </a:lnTo>
                  <a:lnTo>
                    <a:pt x="3936365" y="2565"/>
                  </a:lnTo>
                  <a:lnTo>
                    <a:pt x="3937533" y="3733"/>
                  </a:lnTo>
                  <a:lnTo>
                    <a:pt x="3937762" y="3035"/>
                  </a:lnTo>
                  <a:lnTo>
                    <a:pt x="3938232" y="2336"/>
                  </a:lnTo>
                  <a:lnTo>
                    <a:pt x="3938460" y="1638"/>
                  </a:lnTo>
                  <a:lnTo>
                    <a:pt x="3938701" y="1168"/>
                  </a:lnTo>
                  <a:close/>
                </a:path>
                <a:path w="4411345" h="603250">
                  <a:moveTo>
                    <a:pt x="3967861" y="595071"/>
                  </a:moveTo>
                  <a:lnTo>
                    <a:pt x="3966934" y="593674"/>
                  </a:lnTo>
                  <a:lnTo>
                    <a:pt x="3966705" y="593902"/>
                  </a:lnTo>
                  <a:lnTo>
                    <a:pt x="3965765" y="594372"/>
                  </a:lnTo>
                  <a:lnTo>
                    <a:pt x="3966006" y="594842"/>
                  </a:lnTo>
                  <a:lnTo>
                    <a:pt x="3966006" y="595541"/>
                  </a:lnTo>
                  <a:lnTo>
                    <a:pt x="3966934" y="596938"/>
                  </a:lnTo>
                  <a:lnTo>
                    <a:pt x="3967162" y="596468"/>
                  </a:lnTo>
                  <a:lnTo>
                    <a:pt x="3967861" y="596011"/>
                  </a:lnTo>
                  <a:lnTo>
                    <a:pt x="3967861" y="595071"/>
                  </a:lnTo>
                  <a:close/>
                </a:path>
                <a:path w="4411345" h="603250">
                  <a:moveTo>
                    <a:pt x="3984904" y="595312"/>
                  </a:moveTo>
                  <a:lnTo>
                    <a:pt x="3984206" y="595071"/>
                  </a:lnTo>
                  <a:lnTo>
                    <a:pt x="3983507" y="594601"/>
                  </a:lnTo>
                  <a:lnTo>
                    <a:pt x="3982809" y="594372"/>
                  </a:lnTo>
                  <a:lnTo>
                    <a:pt x="3982339" y="594144"/>
                  </a:lnTo>
                  <a:lnTo>
                    <a:pt x="3982097" y="594842"/>
                  </a:lnTo>
                  <a:lnTo>
                    <a:pt x="3981640" y="595312"/>
                  </a:lnTo>
                  <a:lnTo>
                    <a:pt x="3982339" y="595769"/>
                  </a:lnTo>
                  <a:lnTo>
                    <a:pt x="3983037" y="596011"/>
                  </a:lnTo>
                  <a:lnTo>
                    <a:pt x="3983736" y="596468"/>
                  </a:lnTo>
                  <a:lnTo>
                    <a:pt x="3984904" y="595312"/>
                  </a:lnTo>
                  <a:close/>
                </a:path>
                <a:path w="4411345" h="603250">
                  <a:moveTo>
                    <a:pt x="4034142" y="84010"/>
                  </a:moveTo>
                  <a:lnTo>
                    <a:pt x="4032974" y="82842"/>
                  </a:lnTo>
                  <a:lnTo>
                    <a:pt x="4032275" y="83070"/>
                  </a:lnTo>
                  <a:lnTo>
                    <a:pt x="4030878" y="84010"/>
                  </a:lnTo>
                  <a:lnTo>
                    <a:pt x="4031348" y="84239"/>
                  </a:lnTo>
                  <a:lnTo>
                    <a:pt x="4031805" y="84937"/>
                  </a:lnTo>
                  <a:lnTo>
                    <a:pt x="4032745" y="84937"/>
                  </a:lnTo>
                  <a:lnTo>
                    <a:pt x="4034142" y="84010"/>
                  </a:lnTo>
                  <a:close/>
                </a:path>
                <a:path w="4411345" h="603250">
                  <a:moveTo>
                    <a:pt x="4047210" y="572198"/>
                  </a:moveTo>
                  <a:lnTo>
                    <a:pt x="4046512" y="571741"/>
                  </a:lnTo>
                  <a:lnTo>
                    <a:pt x="4045813" y="571500"/>
                  </a:lnTo>
                  <a:lnTo>
                    <a:pt x="4045115" y="571042"/>
                  </a:lnTo>
                  <a:lnTo>
                    <a:pt x="4044645" y="571500"/>
                  </a:lnTo>
                  <a:lnTo>
                    <a:pt x="4044404" y="571969"/>
                  </a:lnTo>
                  <a:lnTo>
                    <a:pt x="4043946" y="572198"/>
                  </a:lnTo>
                  <a:lnTo>
                    <a:pt x="4044645" y="572439"/>
                  </a:lnTo>
                  <a:lnTo>
                    <a:pt x="4045343" y="572909"/>
                  </a:lnTo>
                  <a:lnTo>
                    <a:pt x="4046042" y="573138"/>
                  </a:lnTo>
                  <a:lnTo>
                    <a:pt x="4046512" y="573366"/>
                  </a:lnTo>
                  <a:lnTo>
                    <a:pt x="4046740" y="572668"/>
                  </a:lnTo>
                  <a:lnTo>
                    <a:pt x="4047210" y="572198"/>
                  </a:lnTo>
                  <a:close/>
                </a:path>
                <a:path w="4411345" h="603250">
                  <a:moveTo>
                    <a:pt x="4243933" y="2095"/>
                  </a:moveTo>
                  <a:lnTo>
                    <a:pt x="4243463" y="1638"/>
                  </a:lnTo>
                  <a:lnTo>
                    <a:pt x="4243006" y="927"/>
                  </a:lnTo>
                  <a:lnTo>
                    <a:pt x="4242765" y="1168"/>
                  </a:lnTo>
                  <a:lnTo>
                    <a:pt x="4242066" y="1168"/>
                  </a:lnTo>
                  <a:lnTo>
                    <a:pt x="4240669" y="2095"/>
                  </a:lnTo>
                  <a:lnTo>
                    <a:pt x="4241139" y="2336"/>
                  </a:lnTo>
                  <a:lnTo>
                    <a:pt x="4241597" y="3035"/>
                  </a:lnTo>
                  <a:lnTo>
                    <a:pt x="4242536" y="3035"/>
                  </a:lnTo>
                  <a:lnTo>
                    <a:pt x="4243933" y="2095"/>
                  </a:lnTo>
                  <a:close/>
                </a:path>
                <a:path w="4411345" h="603250">
                  <a:moveTo>
                    <a:pt x="4266806" y="2095"/>
                  </a:moveTo>
                  <a:lnTo>
                    <a:pt x="4266565" y="1638"/>
                  </a:lnTo>
                  <a:lnTo>
                    <a:pt x="4266108" y="927"/>
                  </a:lnTo>
                  <a:lnTo>
                    <a:pt x="4265638" y="1168"/>
                  </a:lnTo>
                  <a:lnTo>
                    <a:pt x="4264939" y="1168"/>
                  </a:lnTo>
                  <a:lnTo>
                    <a:pt x="4263542" y="2095"/>
                  </a:lnTo>
                  <a:lnTo>
                    <a:pt x="4263999" y="2336"/>
                  </a:lnTo>
                  <a:lnTo>
                    <a:pt x="4264469" y="3035"/>
                  </a:lnTo>
                  <a:lnTo>
                    <a:pt x="4265409" y="3035"/>
                  </a:lnTo>
                  <a:lnTo>
                    <a:pt x="4266806" y="2095"/>
                  </a:lnTo>
                  <a:close/>
                </a:path>
                <a:path w="4411345" h="603250">
                  <a:moveTo>
                    <a:pt x="4303903" y="0"/>
                  </a:moveTo>
                  <a:lnTo>
                    <a:pt x="4301337" y="698"/>
                  </a:lnTo>
                  <a:lnTo>
                    <a:pt x="4298772" y="469"/>
                  </a:lnTo>
                  <a:lnTo>
                    <a:pt x="4301109" y="3263"/>
                  </a:lnTo>
                  <a:lnTo>
                    <a:pt x="4301807" y="2565"/>
                  </a:lnTo>
                  <a:lnTo>
                    <a:pt x="4302506" y="1638"/>
                  </a:lnTo>
                  <a:lnTo>
                    <a:pt x="4303903" y="0"/>
                  </a:lnTo>
                  <a:close/>
                </a:path>
                <a:path w="4411345" h="603250">
                  <a:moveTo>
                    <a:pt x="4382554" y="0"/>
                  </a:moveTo>
                  <a:lnTo>
                    <a:pt x="4379988" y="698"/>
                  </a:lnTo>
                  <a:lnTo>
                    <a:pt x="4377423" y="469"/>
                  </a:lnTo>
                  <a:lnTo>
                    <a:pt x="4379747" y="3263"/>
                  </a:lnTo>
                  <a:lnTo>
                    <a:pt x="4380446" y="2565"/>
                  </a:lnTo>
                  <a:lnTo>
                    <a:pt x="4381157" y="1638"/>
                  </a:lnTo>
                  <a:lnTo>
                    <a:pt x="4382554" y="0"/>
                  </a:lnTo>
                  <a:close/>
                </a:path>
                <a:path w="4411345" h="603250">
                  <a:moveTo>
                    <a:pt x="4401223" y="578967"/>
                  </a:moveTo>
                  <a:lnTo>
                    <a:pt x="4400054" y="577799"/>
                  </a:lnTo>
                  <a:lnTo>
                    <a:pt x="4399356" y="578040"/>
                  </a:lnTo>
                  <a:lnTo>
                    <a:pt x="4397959" y="578967"/>
                  </a:lnTo>
                  <a:lnTo>
                    <a:pt x="4398416" y="579208"/>
                  </a:lnTo>
                  <a:lnTo>
                    <a:pt x="4398886" y="579907"/>
                  </a:lnTo>
                  <a:lnTo>
                    <a:pt x="4399826" y="579907"/>
                  </a:lnTo>
                  <a:lnTo>
                    <a:pt x="4401223" y="578967"/>
                  </a:lnTo>
                  <a:close/>
                </a:path>
                <a:path w="4411345" h="603250">
                  <a:moveTo>
                    <a:pt x="4411027" y="2095"/>
                  </a:moveTo>
                  <a:lnTo>
                    <a:pt x="4410786" y="1638"/>
                  </a:lnTo>
                  <a:lnTo>
                    <a:pt x="4410316" y="927"/>
                  </a:lnTo>
                  <a:lnTo>
                    <a:pt x="4409859" y="1168"/>
                  </a:lnTo>
                  <a:lnTo>
                    <a:pt x="4409160" y="1168"/>
                  </a:lnTo>
                  <a:lnTo>
                    <a:pt x="4407751" y="2095"/>
                  </a:lnTo>
                  <a:lnTo>
                    <a:pt x="4408221" y="2336"/>
                  </a:lnTo>
                  <a:lnTo>
                    <a:pt x="4408690" y="3035"/>
                  </a:lnTo>
                  <a:lnTo>
                    <a:pt x="4409618" y="3035"/>
                  </a:lnTo>
                  <a:lnTo>
                    <a:pt x="4411027" y="209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60" name="object 160"/>
            <p:cNvSpPr/>
            <p:nvPr/>
          </p:nvSpPr>
          <p:spPr>
            <a:xfrm>
              <a:off x="1256068" y="4306074"/>
              <a:ext cx="4326890" cy="638810"/>
            </a:xfrm>
            <a:custGeom>
              <a:avLst/>
              <a:gdLst/>
              <a:ahLst/>
              <a:cxnLst/>
              <a:rect l="l" t="t" r="r" b="b"/>
              <a:pathLst>
                <a:path w="4326890" h="638810">
                  <a:moveTo>
                    <a:pt x="3276" y="617715"/>
                  </a:moveTo>
                  <a:lnTo>
                    <a:pt x="2806" y="617486"/>
                  </a:lnTo>
                  <a:lnTo>
                    <a:pt x="2336" y="616788"/>
                  </a:lnTo>
                  <a:lnTo>
                    <a:pt x="1409" y="616788"/>
                  </a:lnTo>
                  <a:lnTo>
                    <a:pt x="0" y="617715"/>
                  </a:lnTo>
                  <a:lnTo>
                    <a:pt x="1168" y="618883"/>
                  </a:lnTo>
                  <a:lnTo>
                    <a:pt x="1866" y="618413"/>
                  </a:lnTo>
                  <a:lnTo>
                    <a:pt x="2578" y="618185"/>
                  </a:lnTo>
                  <a:lnTo>
                    <a:pt x="3276" y="617715"/>
                  </a:lnTo>
                  <a:close/>
                </a:path>
                <a:path w="4326890" h="638810">
                  <a:moveTo>
                    <a:pt x="23812" y="6311"/>
                  </a:moveTo>
                  <a:lnTo>
                    <a:pt x="21475" y="3505"/>
                  </a:lnTo>
                  <a:lnTo>
                    <a:pt x="20777" y="4203"/>
                  </a:lnTo>
                  <a:lnTo>
                    <a:pt x="20078" y="5143"/>
                  </a:lnTo>
                  <a:lnTo>
                    <a:pt x="18669" y="6769"/>
                  </a:lnTo>
                  <a:lnTo>
                    <a:pt x="21247" y="6070"/>
                  </a:lnTo>
                  <a:lnTo>
                    <a:pt x="23812" y="6311"/>
                  </a:lnTo>
                  <a:close/>
                </a:path>
                <a:path w="4326890" h="638810">
                  <a:moveTo>
                    <a:pt x="62318" y="637324"/>
                  </a:moveTo>
                  <a:lnTo>
                    <a:pt x="61849" y="637082"/>
                  </a:lnTo>
                  <a:lnTo>
                    <a:pt x="61379" y="636384"/>
                  </a:lnTo>
                  <a:lnTo>
                    <a:pt x="60452" y="636384"/>
                  </a:lnTo>
                  <a:lnTo>
                    <a:pt x="59042" y="637324"/>
                  </a:lnTo>
                  <a:lnTo>
                    <a:pt x="59512" y="637552"/>
                  </a:lnTo>
                  <a:lnTo>
                    <a:pt x="59982" y="638251"/>
                  </a:lnTo>
                  <a:lnTo>
                    <a:pt x="60909" y="638251"/>
                  </a:lnTo>
                  <a:lnTo>
                    <a:pt x="62318" y="637324"/>
                  </a:lnTo>
                  <a:close/>
                </a:path>
                <a:path w="4326890" h="638810">
                  <a:moveTo>
                    <a:pt x="94983" y="620979"/>
                  </a:moveTo>
                  <a:lnTo>
                    <a:pt x="93814" y="619810"/>
                  </a:lnTo>
                  <a:lnTo>
                    <a:pt x="93116" y="620280"/>
                  </a:lnTo>
                  <a:lnTo>
                    <a:pt x="92417" y="620522"/>
                  </a:lnTo>
                  <a:lnTo>
                    <a:pt x="91719" y="620979"/>
                  </a:lnTo>
                  <a:lnTo>
                    <a:pt x="92189" y="621220"/>
                  </a:lnTo>
                  <a:lnTo>
                    <a:pt x="92646" y="621919"/>
                  </a:lnTo>
                  <a:lnTo>
                    <a:pt x="93586" y="621919"/>
                  </a:lnTo>
                  <a:lnTo>
                    <a:pt x="94983" y="620979"/>
                  </a:lnTo>
                  <a:close/>
                </a:path>
                <a:path w="4326890" h="638810">
                  <a:moveTo>
                    <a:pt x="130454" y="630555"/>
                  </a:moveTo>
                  <a:lnTo>
                    <a:pt x="129527" y="629145"/>
                  </a:lnTo>
                  <a:lnTo>
                    <a:pt x="129057" y="629615"/>
                  </a:lnTo>
                  <a:lnTo>
                    <a:pt x="128358" y="630085"/>
                  </a:lnTo>
                  <a:lnTo>
                    <a:pt x="128587" y="630313"/>
                  </a:lnTo>
                  <a:lnTo>
                    <a:pt x="128587" y="631012"/>
                  </a:lnTo>
                  <a:lnTo>
                    <a:pt x="129527" y="632421"/>
                  </a:lnTo>
                  <a:lnTo>
                    <a:pt x="129755" y="631952"/>
                  </a:lnTo>
                  <a:lnTo>
                    <a:pt x="130454" y="631482"/>
                  </a:lnTo>
                  <a:lnTo>
                    <a:pt x="130454" y="630555"/>
                  </a:lnTo>
                  <a:close/>
                </a:path>
                <a:path w="4326890" h="638810">
                  <a:moveTo>
                    <a:pt x="160553" y="604647"/>
                  </a:moveTo>
                  <a:lnTo>
                    <a:pt x="159397" y="603478"/>
                  </a:lnTo>
                  <a:lnTo>
                    <a:pt x="158686" y="603719"/>
                  </a:lnTo>
                  <a:lnTo>
                    <a:pt x="157289" y="604647"/>
                  </a:lnTo>
                  <a:lnTo>
                    <a:pt x="157759" y="604875"/>
                  </a:lnTo>
                  <a:lnTo>
                    <a:pt x="158229" y="605586"/>
                  </a:lnTo>
                  <a:lnTo>
                    <a:pt x="159156" y="605586"/>
                  </a:lnTo>
                  <a:lnTo>
                    <a:pt x="160553" y="604647"/>
                  </a:lnTo>
                  <a:close/>
                </a:path>
                <a:path w="4326890" h="638810">
                  <a:moveTo>
                    <a:pt x="170357" y="624255"/>
                  </a:moveTo>
                  <a:lnTo>
                    <a:pt x="170129" y="624014"/>
                  </a:lnTo>
                  <a:lnTo>
                    <a:pt x="169659" y="623087"/>
                  </a:lnTo>
                  <a:lnTo>
                    <a:pt x="169189" y="623316"/>
                  </a:lnTo>
                  <a:lnTo>
                    <a:pt x="168490" y="623316"/>
                  </a:lnTo>
                  <a:lnTo>
                    <a:pt x="167093" y="624255"/>
                  </a:lnTo>
                  <a:lnTo>
                    <a:pt x="167563" y="624484"/>
                  </a:lnTo>
                  <a:lnTo>
                    <a:pt x="168021" y="625182"/>
                  </a:lnTo>
                  <a:lnTo>
                    <a:pt x="168960" y="625182"/>
                  </a:lnTo>
                  <a:lnTo>
                    <a:pt x="170357" y="624255"/>
                  </a:lnTo>
                  <a:close/>
                </a:path>
                <a:path w="4326890" h="638810">
                  <a:moveTo>
                    <a:pt x="170357" y="604647"/>
                  </a:moveTo>
                  <a:lnTo>
                    <a:pt x="169887" y="604418"/>
                  </a:lnTo>
                  <a:lnTo>
                    <a:pt x="169430" y="603719"/>
                  </a:lnTo>
                  <a:lnTo>
                    <a:pt x="168490" y="603719"/>
                  </a:lnTo>
                  <a:lnTo>
                    <a:pt x="167093" y="604647"/>
                  </a:lnTo>
                  <a:lnTo>
                    <a:pt x="168262" y="605815"/>
                  </a:lnTo>
                  <a:lnTo>
                    <a:pt x="168960" y="605345"/>
                  </a:lnTo>
                  <a:lnTo>
                    <a:pt x="169659" y="605116"/>
                  </a:lnTo>
                  <a:lnTo>
                    <a:pt x="170357" y="604647"/>
                  </a:lnTo>
                  <a:close/>
                </a:path>
                <a:path w="4326890" h="638810">
                  <a:moveTo>
                    <a:pt x="203962" y="625881"/>
                  </a:moveTo>
                  <a:lnTo>
                    <a:pt x="201866" y="623087"/>
                  </a:lnTo>
                  <a:lnTo>
                    <a:pt x="201168" y="623785"/>
                  </a:lnTo>
                  <a:lnTo>
                    <a:pt x="200469" y="624713"/>
                  </a:lnTo>
                  <a:lnTo>
                    <a:pt x="199301" y="626071"/>
                  </a:lnTo>
                  <a:lnTo>
                    <a:pt x="198361" y="626351"/>
                  </a:lnTo>
                  <a:lnTo>
                    <a:pt x="195795" y="626122"/>
                  </a:lnTo>
                  <a:lnTo>
                    <a:pt x="197891" y="628916"/>
                  </a:lnTo>
                  <a:lnTo>
                    <a:pt x="198602" y="628218"/>
                  </a:lnTo>
                  <a:lnTo>
                    <a:pt x="199301" y="627278"/>
                  </a:lnTo>
                  <a:lnTo>
                    <a:pt x="200444" y="625944"/>
                  </a:lnTo>
                  <a:lnTo>
                    <a:pt x="201396" y="625652"/>
                  </a:lnTo>
                  <a:lnTo>
                    <a:pt x="203962" y="625881"/>
                  </a:lnTo>
                  <a:close/>
                </a:path>
                <a:path w="4326890" h="638810">
                  <a:moveTo>
                    <a:pt x="206070" y="89154"/>
                  </a:moveTo>
                  <a:lnTo>
                    <a:pt x="205359" y="88912"/>
                  </a:lnTo>
                  <a:lnTo>
                    <a:pt x="204901" y="88455"/>
                  </a:lnTo>
                  <a:lnTo>
                    <a:pt x="204431" y="89154"/>
                  </a:lnTo>
                  <a:lnTo>
                    <a:pt x="204203" y="89852"/>
                  </a:lnTo>
                  <a:lnTo>
                    <a:pt x="203733" y="90551"/>
                  </a:lnTo>
                  <a:lnTo>
                    <a:pt x="203962" y="91020"/>
                  </a:lnTo>
                  <a:lnTo>
                    <a:pt x="204431" y="91249"/>
                  </a:lnTo>
                  <a:lnTo>
                    <a:pt x="204901" y="91719"/>
                  </a:lnTo>
                  <a:lnTo>
                    <a:pt x="205130" y="91020"/>
                  </a:lnTo>
                  <a:lnTo>
                    <a:pt x="205600" y="90322"/>
                  </a:lnTo>
                  <a:lnTo>
                    <a:pt x="205828" y="89611"/>
                  </a:lnTo>
                  <a:lnTo>
                    <a:pt x="206070" y="89154"/>
                  </a:lnTo>
                  <a:close/>
                </a:path>
                <a:path w="4326890" h="638810">
                  <a:moveTo>
                    <a:pt x="213067" y="624255"/>
                  </a:moveTo>
                  <a:lnTo>
                    <a:pt x="212598" y="624014"/>
                  </a:lnTo>
                  <a:lnTo>
                    <a:pt x="212128" y="623087"/>
                  </a:lnTo>
                  <a:lnTo>
                    <a:pt x="211899" y="623316"/>
                  </a:lnTo>
                  <a:lnTo>
                    <a:pt x="211201" y="623316"/>
                  </a:lnTo>
                  <a:lnTo>
                    <a:pt x="209804" y="624255"/>
                  </a:lnTo>
                  <a:lnTo>
                    <a:pt x="210261" y="624484"/>
                  </a:lnTo>
                  <a:lnTo>
                    <a:pt x="210731" y="625182"/>
                  </a:lnTo>
                  <a:lnTo>
                    <a:pt x="211670" y="625182"/>
                  </a:lnTo>
                  <a:lnTo>
                    <a:pt x="213067" y="624255"/>
                  </a:lnTo>
                  <a:close/>
                </a:path>
                <a:path w="4326890" h="638810">
                  <a:moveTo>
                    <a:pt x="219595" y="90081"/>
                  </a:moveTo>
                  <a:lnTo>
                    <a:pt x="219138" y="89852"/>
                  </a:lnTo>
                  <a:lnTo>
                    <a:pt x="218668" y="89154"/>
                  </a:lnTo>
                  <a:lnTo>
                    <a:pt x="217728" y="89154"/>
                  </a:lnTo>
                  <a:lnTo>
                    <a:pt x="216331" y="90081"/>
                  </a:lnTo>
                  <a:lnTo>
                    <a:pt x="217500" y="91249"/>
                  </a:lnTo>
                  <a:lnTo>
                    <a:pt x="218897" y="90322"/>
                  </a:lnTo>
                  <a:lnTo>
                    <a:pt x="219595" y="90081"/>
                  </a:lnTo>
                  <a:close/>
                </a:path>
                <a:path w="4326890" h="638810">
                  <a:moveTo>
                    <a:pt x="245732" y="633349"/>
                  </a:moveTo>
                  <a:lnTo>
                    <a:pt x="244805" y="632421"/>
                  </a:lnTo>
                  <a:lnTo>
                    <a:pt x="242468" y="632421"/>
                  </a:lnTo>
                  <a:lnTo>
                    <a:pt x="242468" y="634746"/>
                  </a:lnTo>
                  <a:lnTo>
                    <a:pt x="243408" y="635914"/>
                  </a:lnTo>
                  <a:lnTo>
                    <a:pt x="245732" y="635685"/>
                  </a:lnTo>
                  <a:lnTo>
                    <a:pt x="245732" y="633349"/>
                  </a:lnTo>
                  <a:close/>
                </a:path>
                <a:path w="4326890" h="638810">
                  <a:moveTo>
                    <a:pt x="262077" y="614451"/>
                  </a:moveTo>
                  <a:lnTo>
                    <a:pt x="261607" y="614210"/>
                  </a:lnTo>
                  <a:lnTo>
                    <a:pt x="261137" y="613511"/>
                  </a:lnTo>
                  <a:lnTo>
                    <a:pt x="260210" y="613511"/>
                  </a:lnTo>
                  <a:lnTo>
                    <a:pt x="258800" y="614451"/>
                  </a:lnTo>
                  <a:lnTo>
                    <a:pt x="259969" y="615619"/>
                  </a:lnTo>
                  <a:lnTo>
                    <a:pt x="260667" y="615149"/>
                  </a:lnTo>
                  <a:lnTo>
                    <a:pt x="261366" y="614921"/>
                  </a:lnTo>
                  <a:lnTo>
                    <a:pt x="262077" y="614451"/>
                  </a:lnTo>
                  <a:close/>
                </a:path>
                <a:path w="4326890" h="638810">
                  <a:moveTo>
                    <a:pt x="507339" y="89852"/>
                  </a:moveTo>
                  <a:lnTo>
                    <a:pt x="506399" y="88455"/>
                  </a:lnTo>
                  <a:lnTo>
                    <a:pt x="505231" y="89611"/>
                  </a:lnTo>
                  <a:lnTo>
                    <a:pt x="505472" y="90322"/>
                  </a:lnTo>
                  <a:lnTo>
                    <a:pt x="506399" y="91719"/>
                  </a:lnTo>
                  <a:lnTo>
                    <a:pt x="506641" y="91249"/>
                  </a:lnTo>
                  <a:lnTo>
                    <a:pt x="507339" y="90779"/>
                  </a:lnTo>
                  <a:lnTo>
                    <a:pt x="507339" y="89852"/>
                  </a:lnTo>
                  <a:close/>
                </a:path>
                <a:path w="4326890" h="638810">
                  <a:moveTo>
                    <a:pt x="530898" y="4902"/>
                  </a:moveTo>
                  <a:lnTo>
                    <a:pt x="529742" y="3733"/>
                  </a:lnTo>
                  <a:lnTo>
                    <a:pt x="529031" y="3975"/>
                  </a:lnTo>
                  <a:lnTo>
                    <a:pt x="527634" y="4902"/>
                  </a:lnTo>
                  <a:lnTo>
                    <a:pt x="528104" y="5143"/>
                  </a:lnTo>
                  <a:lnTo>
                    <a:pt x="528574" y="5842"/>
                  </a:lnTo>
                  <a:lnTo>
                    <a:pt x="529501" y="5842"/>
                  </a:lnTo>
                  <a:lnTo>
                    <a:pt x="530898" y="4902"/>
                  </a:lnTo>
                  <a:close/>
                </a:path>
                <a:path w="4326890" h="638810">
                  <a:moveTo>
                    <a:pt x="966825" y="4902"/>
                  </a:moveTo>
                  <a:lnTo>
                    <a:pt x="966127" y="4673"/>
                  </a:lnTo>
                  <a:lnTo>
                    <a:pt x="965428" y="4203"/>
                  </a:lnTo>
                  <a:lnTo>
                    <a:pt x="964730" y="3975"/>
                  </a:lnTo>
                  <a:lnTo>
                    <a:pt x="964260" y="3733"/>
                  </a:lnTo>
                  <a:lnTo>
                    <a:pt x="964018" y="4445"/>
                  </a:lnTo>
                  <a:lnTo>
                    <a:pt x="963561" y="4902"/>
                  </a:lnTo>
                  <a:lnTo>
                    <a:pt x="964260" y="5372"/>
                  </a:lnTo>
                  <a:lnTo>
                    <a:pt x="964958" y="5600"/>
                  </a:lnTo>
                  <a:lnTo>
                    <a:pt x="965657" y="6070"/>
                  </a:lnTo>
                  <a:lnTo>
                    <a:pt x="966127" y="5600"/>
                  </a:lnTo>
                  <a:lnTo>
                    <a:pt x="966355" y="5143"/>
                  </a:lnTo>
                  <a:lnTo>
                    <a:pt x="966825" y="4902"/>
                  </a:lnTo>
                  <a:close/>
                </a:path>
                <a:path w="4326890" h="638810">
                  <a:moveTo>
                    <a:pt x="985723" y="4673"/>
                  </a:moveTo>
                  <a:lnTo>
                    <a:pt x="984796" y="3276"/>
                  </a:lnTo>
                  <a:lnTo>
                    <a:pt x="984567" y="3505"/>
                  </a:lnTo>
                  <a:lnTo>
                    <a:pt x="983856" y="3975"/>
                  </a:lnTo>
                  <a:lnTo>
                    <a:pt x="983856" y="5143"/>
                  </a:lnTo>
                  <a:lnTo>
                    <a:pt x="984796" y="6540"/>
                  </a:lnTo>
                  <a:lnTo>
                    <a:pt x="985024" y="6070"/>
                  </a:lnTo>
                  <a:lnTo>
                    <a:pt x="985723" y="5600"/>
                  </a:lnTo>
                  <a:lnTo>
                    <a:pt x="985723" y="4673"/>
                  </a:lnTo>
                  <a:close/>
                </a:path>
                <a:path w="4326890" h="638810">
                  <a:moveTo>
                    <a:pt x="1261325" y="621220"/>
                  </a:moveTo>
                  <a:lnTo>
                    <a:pt x="1260627" y="620522"/>
                  </a:lnTo>
                  <a:lnTo>
                    <a:pt x="1259700" y="619810"/>
                  </a:lnTo>
                  <a:lnTo>
                    <a:pt x="1258595" y="618883"/>
                  </a:lnTo>
                  <a:lnTo>
                    <a:pt x="1258290" y="617715"/>
                  </a:lnTo>
                  <a:lnTo>
                    <a:pt x="1258531" y="615149"/>
                  </a:lnTo>
                  <a:lnTo>
                    <a:pt x="1255725" y="617486"/>
                  </a:lnTo>
                  <a:lnTo>
                    <a:pt x="1256423" y="618185"/>
                  </a:lnTo>
                  <a:lnTo>
                    <a:pt x="1257363" y="618883"/>
                  </a:lnTo>
                  <a:lnTo>
                    <a:pt x="1258620" y="619975"/>
                  </a:lnTo>
                  <a:lnTo>
                    <a:pt x="1258989" y="620979"/>
                  </a:lnTo>
                  <a:lnTo>
                    <a:pt x="1258760" y="623544"/>
                  </a:lnTo>
                  <a:lnTo>
                    <a:pt x="1261325" y="621220"/>
                  </a:lnTo>
                  <a:close/>
                </a:path>
                <a:path w="4326890" h="638810">
                  <a:moveTo>
                    <a:pt x="1271130" y="59512"/>
                  </a:moveTo>
                  <a:lnTo>
                    <a:pt x="1270431" y="59283"/>
                  </a:lnTo>
                  <a:lnTo>
                    <a:pt x="1269961" y="58813"/>
                  </a:lnTo>
                  <a:lnTo>
                    <a:pt x="1269492" y="59512"/>
                  </a:lnTo>
                  <a:lnTo>
                    <a:pt x="1269263" y="60210"/>
                  </a:lnTo>
                  <a:lnTo>
                    <a:pt x="1268793" y="60909"/>
                  </a:lnTo>
                  <a:lnTo>
                    <a:pt x="1269961" y="62077"/>
                  </a:lnTo>
                  <a:lnTo>
                    <a:pt x="1270203" y="61379"/>
                  </a:lnTo>
                  <a:lnTo>
                    <a:pt x="1270660" y="60680"/>
                  </a:lnTo>
                  <a:lnTo>
                    <a:pt x="1270901" y="59982"/>
                  </a:lnTo>
                  <a:lnTo>
                    <a:pt x="1271130" y="59512"/>
                  </a:lnTo>
                  <a:close/>
                </a:path>
                <a:path w="4326890" h="638810">
                  <a:moveTo>
                    <a:pt x="1329944" y="610946"/>
                  </a:moveTo>
                  <a:lnTo>
                    <a:pt x="1329004" y="609549"/>
                  </a:lnTo>
                  <a:lnTo>
                    <a:pt x="1328534" y="609777"/>
                  </a:lnTo>
                  <a:lnTo>
                    <a:pt x="1327835" y="610247"/>
                  </a:lnTo>
                  <a:lnTo>
                    <a:pt x="1328077" y="610717"/>
                  </a:lnTo>
                  <a:lnTo>
                    <a:pt x="1328077" y="611416"/>
                  </a:lnTo>
                  <a:lnTo>
                    <a:pt x="1329004" y="612813"/>
                  </a:lnTo>
                  <a:lnTo>
                    <a:pt x="1329232" y="612343"/>
                  </a:lnTo>
                  <a:lnTo>
                    <a:pt x="1329944" y="611886"/>
                  </a:lnTo>
                  <a:lnTo>
                    <a:pt x="1329944" y="610946"/>
                  </a:lnTo>
                  <a:close/>
                </a:path>
                <a:path w="4326890" h="638810">
                  <a:moveTo>
                    <a:pt x="1379181" y="614210"/>
                  </a:moveTo>
                  <a:lnTo>
                    <a:pt x="1378242" y="612813"/>
                  </a:lnTo>
                  <a:lnTo>
                    <a:pt x="1377772" y="613054"/>
                  </a:lnTo>
                  <a:lnTo>
                    <a:pt x="1377073" y="613511"/>
                  </a:lnTo>
                  <a:lnTo>
                    <a:pt x="1377315" y="613981"/>
                  </a:lnTo>
                  <a:lnTo>
                    <a:pt x="1377315" y="614680"/>
                  </a:lnTo>
                  <a:lnTo>
                    <a:pt x="1378242" y="616077"/>
                  </a:lnTo>
                  <a:lnTo>
                    <a:pt x="1378470" y="615619"/>
                  </a:lnTo>
                  <a:lnTo>
                    <a:pt x="1379181" y="615149"/>
                  </a:lnTo>
                  <a:lnTo>
                    <a:pt x="1379181" y="614210"/>
                  </a:lnTo>
                  <a:close/>
                </a:path>
                <a:path w="4326890" h="638810">
                  <a:moveTo>
                    <a:pt x="1393177" y="7467"/>
                  </a:moveTo>
                  <a:lnTo>
                    <a:pt x="1392478" y="4902"/>
                  </a:lnTo>
                  <a:lnTo>
                    <a:pt x="1392707" y="2336"/>
                  </a:lnTo>
                  <a:lnTo>
                    <a:pt x="1389913" y="4673"/>
                  </a:lnTo>
                  <a:lnTo>
                    <a:pt x="1390611" y="5372"/>
                  </a:lnTo>
                  <a:lnTo>
                    <a:pt x="1391551" y="6070"/>
                  </a:lnTo>
                  <a:lnTo>
                    <a:pt x="1393177" y="7467"/>
                  </a:lnTo>
                  <a:close/>
                </a:path>
                <a:path w="4326890" h="638810">
                  <a:moveTo>
                    <a:pt x="1428877" y="4902"/>
                  </a:moveTo>
                  <a:lnTo>
                    <a:pt x="1428419" y="4673"/>
                  </a:lnTo>
                  <a:lnTo>
                    <a:pt x="1427949" y="3975"/>
                  </a:lnTo>
                  <a:lnTo>
                    <a:pt x="1427010" y="3975"/>
                  </a:lnTo>
                  <a:lnTo>
                    <a:pt x="1425613" y="4902"/>
                  </a:lnTo>
                  <a:lnTo>
                    <a:pt x="1426781" y="6070"/>
                  </a:lnTo>
                  <a:lnTo>
                    <a:pt x="1428178" y="5143"/>
                  </a:lnTo>
                  <a:lnTo>
                    <a:pt x="1428877" y="4902"/>
                  </a:lnTo>
                  <a:close/>
                </a:path>
                <a:path w="4326890" h="638810">
                  <a:moveTo>
                    <a:pt x="1431683" y="89154"/>
                  </a:moveTo>
                  <a:lnTo>
                    <a:pt x="1430985" y="88912"/>
                  </a:lnTo>
                  <a:lnTo>
                    <a:pt x="1430515" y="88455"/>
                  </a:lnTo>
                  <a:lnTo>
                    <a:pt x="1430045" y="89154"/>
                  </a:lnTo>
                  <a:lnTo>
                    <a:pt x="1429816" y="89852"/>
                  </a:lnTo>
                  <a:lnTo>
                    <a:pt x="1429346" y="90551"/>
                  </a:lnTo>
                  <a:lnTo>
                    <a:pt x="1429816" y="91020"/>
                  </a:lnTo>
                  <a:lnTo>
                    <a:pt x="1430286" y="91249"/>
                  </a:lnTo>
                  <a:lnTo>
                    <a:pt x="1430515" y="91719"/>
                  </a:lnTo>
                  <a:lnTo>
                    <a:pt x="1430756" y="91020"/>
                  </a:lnTo>
                  <a:lnTo>
                    <a:pt x="1431213" y="90322"/>
                  </a:lnTo>
                  <a:lnTo>
                    <a:pt x="1431455" y="89611"/>
                  </a:lnTo>
                  <a:lnTo>
                    <a:pt x="1431683" y="89154"/>
                  </a:lnTo>
                  <a:close/>
                </a:path>
                <a:path w="4326890" h="638810">
                  <a:moveTo>
                    <a:pt x="1553972" y="7467"/>
                  </a:moveTo>
                  <a:lnTo>
                    <a:pt x="1553260" y="4902"/>
                  </a:lnTo>
                  <a:lnTo>
                    <a:pt x="1553502" y="2336"/>
                  </a:lnTo>
                  <a:lnTo>
                    <a:pt x="1550695" y="4673"/>
                  </a:lnTo>
                  <a:lnTo>
                    <a:pt x="1551393" y="5372"/>
                  </a:lnTo>
                  <a:lnTo>
                    <a:pt x="1552333" y="6070"/>
                  </a:lnTo>
                  <a:lnTo>
                    <a:pt x="1553972" y="7467"/>
                  </a:lnTo>
                  <a:close/>
                </a:path>
                <a:path w="4326890" h="638810">
                  <a:moveTo>
                    <a:pt x="1573098" y="607910"/>
                  </a:moveTo>
                  <a:lnTo>
                    <a:pt x="1571929" y="606742"/>
                  </a:lnTo>
                  <a:lnTo>
                    <a:pt x="1571231" y="607212"/>
                  </a:lnTo>
                  <a:lnTo>
                    <a:pt x="1570532" y="607453"/>
                  </a:lnTo>
                  <a:lnTo>
                    <a:pt x="1569834" y="607910"/>
                  </a:lnTo>
                  <a:lnTo>
                    <a:pt x="1570304" y="608152"/>
                  </a:lnTo>
                  <a:lnTo>
                    <a:pt x="1570774" y="608850"/>
                  </a:lnTo>
                  <a:lnTo>
                    <a:pt x="1571701" y="608850"/>
                  </a:lnTo>
                  <a:lnTo>
                    <a:pt x="1573098" y="607910"/>
                  </a:lnTo>
                  <a:close/>
                </a:path>
                <a:path w="4326890" h="638810">
                  <a:moveTo>
                    <a:pt x="1608810" y="631253"/>
                  </a:moveTo>
                  <a:lnTo>
                    <a:pt x="1608340" y="630555"/>
                  </a:lnTo>
                  <a:lnTo>
                    <a:pt x="1608112" y="629856"/>
                  </a:lnTo>
                  <a:lnTo>
                    <a:pt x="1607642" y="629145"/>
                  </a:lnTo>
                  <a:lnTo>
                    <a:pt x="1607400" y="629615"/>
                  </a:lnTo>
                  <a:lnTo>
                    <a:pt x="1606702" y="630085"/>
                  </a:lnTo>
                  <a:lnTo>
                    <a:pt x="1606702" y="631012"/>
                  </a:lnTo>
                  <a:lnTo>
                    <a:pt x="1607642" y="632421"/>
                  </a:lnTo>
                  <a:lnTo>
                    <a:pt x="1608810" y="631253"/>
                  </a:lnTo>
                  <a:close/>
                </a:path>
                <a:path w="4326890" h="638810">
                  <a:moveTo>
                    <a:pt x="1625612" y="634047"/>
                  </a:moveTo>
                  <a:lnTo>
                    <a:pt x="1625142" y="633818"/>
                  </a:lnTo>
                  <a:lnTo>
                    <a:pt x="1624672" y="633120"/>
                  </a:lnTo>
                  <a:lnTo>
                    <a:pt x="1623745" y="633120"/>
                  </a:lnTo>
                  <a:lnTo>
                    <a:pt x="1622336" y="634047"/>
                  </a:lnTo>
                  <a:lnTo>
                    <a:pt x="1623504" y="635215"/>
                  </a:lnTo>
                  <a:lnTo>
                    <a:pt x="1624203" y="634987"/>
                  </a:lnTo>
                  <a:lnTo>
                    <a:pt x="1625612" y="634047"/>
                  </a:lnTo>
                  <a:close/>
                </a:path>
                <a:path w="4326890" h="638810">
                  <a:moveTo>
                    <a:pt x="1661312" y="605116"/>
                  </a:moveTo>
                  <a:lnTo>
                    <a:pt x="1660372" y="603719"/>
                  </a:lnTo>
                  <a:lnTo>
                    <a:pt x="1660144" y="603008"/>
                  </a:lnTo>
                  <a:lnTo>
                    <a:pt x="1659915" y="603478"/>
                  </a:lnTo>
                  <a:lnTo>
                    <a:pt x="1659216" y="603948"/>
                  </a:lnTo>
                  <a:lnTo>
                    <a:pt x="1659216" y="604875"/>
                  </a:lnTo>
                  <a:lnTo>
                    <a:pt x="1660144" y="606285"/>
                  </a:lnTo>
                  <a:lnTo>
                    <a:pt x="1661312" y="605116"/>
                  </a:lnTo>
                  <a:close/>
                </a:path>
                <a:path w="4326890" h="638810">
                  <a:moveTo>
                    <a:pt x="1704251" y="65341"/>
                  </a:moveTo>
                  <a:lnTo>
                    <a:pt x="1703311" y="65811"/>
                  </a:lnTo>
                  <a:lnTo>
                    <a:pt x="1701914" y="66052"/>
                  </a:lnTo>
                  <a:lnTo>
                    <a:pt x="1701685" y="66509"/>
                  </a:lnTo>
                  <a:lnTo>
                    <a:pt x="1701215" y="68376"/>
                  </a:lnTo>
                  <a:lnTo>
                    <a:pt x="1702612" y="68618"/>
                  </a:lnTo>
                  <a:lnTo>
                    <a:pt x="1704251" y="68618"/>
                  </a:lnTo>
                  <a:lnTo>
                    <a:pt x="1704251" y="65341"/>
                  </a:lnTo>
                  <a:close/>
                </a:path>
                <a:path w="4326890" h="638810">
                  <a:moveTo>
                    <a:pt x="1766087" y="627989"/>
                  </a:moveTo>
                  <a:lnTo>
                    <a:pt x="1765630" y="627278"/>
                  </a:lnTo>
                  <a:lnTo>
                    <a:pt x="1765388" y="626579"/>
                  </a:lnTo>
                  <a:lnTo>
                    <a:pt x="1764919" y="625881"/>
                  </a:lnTo>
                  <a:lnTo>
                    <a:pt x="1764690" y="626351"/>
                  </a:lnTo>
                  <a:lnTo>
                    <a:pt x="1763991" y="626821"/>
                  </a:lnTo>
                  <a:lnTo>
                    <a:pt x="1763991" y="627748"/>
                  </a:lnTo>
                  <a:lnTo>
                    <a:pt x="1764919" y="629145"/>
                  </a:lnTo>
                  <a:lnTo>
                    <a:pt x="1766087" y="627989"/>
                  </a:lnTo>
                  <a:close/>
                </a:path>
                <a:path w="4326890" h="638810">
                  <a:moveTo>
                    <a:pt x="1772627" y="630313"/>
                  </a:moveTo>
                  <a:lnTo>
                    <a:pt x="1771459" y="629145"/>
                  </a:lnTo>
                  <a:lnTo>
                    <a:pt x="1771230" y="629856"/>
                  </a:lnTo>
                  <a:lnTo>
                    <a:pt x="1770761" y="630555"/>
                  </a:lnTo>
                  <a:lnTo>
                    <a:pt x="1770519" y="631253"/>
                  </a:lnTo>
                  <a:lnTo>
                    <a:pt x="1770291" y="631723"/>
                  </a:lnTo>
                  <a:lnTo>
                    <a:pt x="1770989" y="631952"/>
                  </a:lnTo>
                  <a:lnTo>
                    <a:pt x="1771459" y="632421"/>
                  </a:lnTo>
                  <a:lnTo>
                    <a:pt x="1771929" y="631723"/>
                  </a:lnTo>
                  <a:lnTo>
                    <a:pt x="1772158" y="631012"/>
                  </a:lnTo>
                  <a:lnTo>
                    <a:pt x="1772627" y="630313"/>
                  </a:lnTo>
                  <a:close/>
                </a:path>
                <a:path w="4326890" h="638810">
                  <a:moveTo>
                    <a:pt x="1795957" y="624255"/>
                  </a:moveTo>
                  <a:lnTo>
                    <a:pt x="1794789" y="623087"/>
                  </a:lnTo>
                  <a:lnTo>
                    <a:pt x="1794090" y="623544"/>
                  </a:lnTo>
                  <a:lnTo>
                    <a:pt x="1793392" y="623785"/>
                  </a:lnTo>
                  <a:lnTo>
                    <a:pt x="1792693" y="624255"/>
                  </a:lnTo>
                  <a:lnTo>
                    <a:pt x="1793163" y="624484"/>
                  </a:lnTo>
                  <a:lnTo>
                    <a:pt x="1793633" y="625182"/>
                  </a:lnTo>
                  <a:lnTo>
                    <a:pt x="1794560" y="625182"/>
                  </a:lnTo>
                  <a:lnTo>
                    <a:pt x="1795957" y="624255"/>
                  </a:lnTo>
                  <a:close/>
                </a:path>
                <a:path w="4326890" h="638810">
                  <a:moveTo>
                    <a:pt x="1805533" y="627989"/>
                  </a:moveTo>
                  <a:lnTo>
                    <a:pt x="1804593" y="626579"/>
                  </a:lnTo>
                  <a:lnTo>
                    <a:pt x="1804365" y="625881"/>
                  </a:lnTo>
                  <a:lnTo>
                    <a:pt x="1804123" y="626351"/>
                  </a:lnTo>
                  <a:lnTo>
                    <a:pt x="1803425" y="626821"/>
                  </a:lnTo>
                  <a:lnTo>
                    <a:pt x="1803425" y="627748"/>
                  </a:lnTo>
                  <a:lnTo>
                    <a:pt x="1804365" y="629145"/>
                  </a:lnTo>
                  <a:lnTo>
                    <a:pt x="1805533" y="627989"/>
                  </a:lnTo>
                  <a:close/>
                </a:path>
                <a:path w="4326890" h="638810">
                  <a:moveTo>
                    <a:pt x="1873910" y="4673"/>
                  </a:moveTo>
                  <a:lnTo>
                    <a:pt x="1872970" y="3276"/>
                  </a:lnTo>
                  <a:lnTo>
                    <a:pt x="1872742" y="3505"/>
                  </a:lnTo>
                  <a:lnTo>
                    <a:pt x="1872043" y="3975"/>
                  </a:lnTo>
                  <a:lnTo>
                    <a:pt x="1872043" y="5143"/>
                  </a:lnTo>
                  <a:lnTo>
                    <a:pt x="1872970" y="6540"/>
                  </a:lnTo>
                  <a:lnTo>
                    <a:pt x="1873199" y="6070"/>
                  </a:lnTo>
                  <a:lnTo>
                    <a:pt x="1873910" y="5600"/>
                  </a:lnTo>
                  <a:lnTo>
                    <a:pt x="1873910" y="4673"/>
                  </a:lnTo>
                  <a:close/>
                </a:path>
                <a:path w="4326890" h="638810">
                  <a:moveTo>
                    <a:pt x="1993620" y="605815"/>
                  </a:moveTo>
                  <a:lnTo>
                    <a:pt x="1991055" y="606513"/>
                  </a:lnTo>
                  <a:lnTo>
                    <a:pt x="1988489" y="606285"/>
                  </a:lnTo>
                  <a:lnTo>
                    <a:pt x="1990813" y="609079"/>
                  </a:lnTo>
                  <a:lnTo>
                    <a:pt x="1991525" y="608380"/>
                  </a:lnTo>
                  <a:lnTo>
                    <a:pt x="1992223" y="607453"/>
                  </a:lnTo>
                  <a:lnTo>
                    <a:pt x="1993620" y="605815"/>
                  </a:lnTo>
                  <a:close/>
                </a:path>
                <a:path w="4326890" h="638810">
                  <a:moveTo>
                    <a:pt x="1995716" y="621220"/>
                  </a:moveTo>
                  <a:lnTo>
                    <a:pt x="1995017" y="620522"/>
                  </a:lnTo>
                  <a:lnTo>
                    <a:pt x="1994090" y="619810"/>
                  </a:lnTo>
                  <a:lnTo>
                    <a:pt x="1992680" y="618617"/>
                  </a:lnTo>
                  <a:lnTo>
                    <a:pt x="1992680" y="617016"/>
                  </a:lnTo>
                  <a:lnTo>
                    <a:pt x="1991753" y="616077"/>
                  </a:lnTo>
                  <a:lnTo>
                    <a:pt x="1989620" y="616077"/>
                  </a:lnTo>
                  <a:lnTo>
                    <a:pt x="1989188" y="614451"/>
                  </a:lnTo>
                  <a:lnTo>
                    <a:pt x="1989416" y="611886"/>
                  </a:lnTo>
                  <a:lnTo>
                    <a:pt x="1986622" y="614210"/>
                  </a:lnTo>
                  <a:lnTo>
                    <a:pt x="1987321" y="614921"/>
                  </a:lnTo>
                  <a:lnTo>
                    <a:pt x="1988248" y="615619"/>
                  </a:lnTo>
                  <a:lnTo>
                    <a:pt x="1989416" y="616623"/>
                  </a:lnTo>
                  <a:lnTo>
                    <a:pt x="1989416" y="618413"/>
                  </a:lnTo>
                  <a:lnTo>
                    <a:pt x="1990356" y="619353"/>
                  </a:lnTo>
                  <a:lnTo>
                    <a:pt x="1992680" y="619353"/>
                  </a:lnTo>
                  <a:lnTo>
                    <a:pt x="1993150" y="620979"/>
                  </a:lnTo>
                  <a:lnTo>
                    <a:pt x="1992922" y="623544"/>
                  </a:lnTo>
                  <a:lnTo>
                    <a:pt x="1995716" y="621220"/>
                  </a:lnTo>
                  <a:close/>
                </a:path>
                <a:path w="4326890" h="638810">
                  <a:moveTo>
                    <a:pt x="1998522" y="633818"/>
                  </a:moveTo>
                  <a:lnTo>
                    <a:pt x="1997583" y="632421"/>
                  </a:lnTo>
                  <a:lnTo>
                    <a:pt x="1997354" y="632879"/>
                  </a:lnTo>
                  <a:lnTo>
                    <a:pt x="1996655" y="633349"/>
                  </a:lnTo>
                  <a:lnTo>
                    <a:pt x="1996655" y="634288"/>
                  </a:lnTo>
                  <a:lnTo>
                    <a:pt x="1997583" y="635685"/>
                  </a:lnTo>
                  <a:lnTo>
                    <a:pt x="1997824" y="635215"/>
                  </a:lnTo>
                  <a:lnTo>
                    <a:pt x="1998522" y="634746"/>
                  </a:lnTo>
                  <a:lnTo>
                    <a:pt x="1998522" y="633818"/>
                  </a:lnTo>
                  <a:close/>
                </a:path>
                <a:path w="4326890" h="638810">
                  <a:moveTo>
                    <a:pt x="2005761" y="630783"/>
                  </a:moveTo>
                  <a:lnTo>
                    <a:pt x="2005050" y="630555"/>
                  </a:lnTo>
                  <a:lnTo>
                    <a:pt x="2004352" y="630085"/>
                  </a:lnTo>
                  <a:lnTo>
                    <a:pt x="2003653" y="629856"/>
                  </a:lnTo>
                  <a:lnTo>
                    <a:pt x="2003183" y="629615"/>
                  </a:lnTo>
                  <a:lnTo>
                    <a:pt x="2002955" y="630313"/>
                  </a:lnTo>
                  <a:lnTo>
                    <a:pt x="2002485" y="630783"/>
                  </a:lnTo>
                  <a:lnTo>
                    <a:pt x="2003183" y="631253"/>
                  </a:lnTo>
                  <a:lnTo>
                    <a:pt x="2003882" y="631482"/>
                  </a:lnTo>
                  <a:lnTo>
                    <a:pt x="2004593" y="631952"/>
                  </a:lnTo>
                  <a:lnTo>
                    <a:pt x="2005050" y="631482"/>
                  </a:lnTo>
                  <a:lnTo>
                    <a:pt x="2005520" y="631253"/>
                  </a:lnTo>
                  <a:lnTo>
                    <a:pt x="2005761" y="630783"/>
                  </a:lnTo>
                  <a:close/>
                </a:path>
                <a:path w="4326890" h="638810">
                  <a:moveTo>
                    <a:pt x="2045195" y="606285"/>
                  </a:moveTo>
                  <a:lnTo>
                    <a:pt x="2044725" y="605345"/>
                  </a:lnTo>
                  <a:lnTo>
                    <a:pt x="2044496" y="603948"/>
                  </a:lnTo>
                  <a:lnTo>
                    <a:pt x="2044026" y="603719"/>
                  </a:lnTo>
                  <a:lnTo>
                    <a:pt x="2042160" y="603250"/>
                  </a:lnTo>
                  <a:lnTo>
                    <a:pt x="2041931" y="604647"/>
                  </a:lnTo>
                  <a:lnTo>
                    <a:pt x="2041931" y="606285"/>
                  </a:lnTo>
                  <a:lnTo>
                    <a:pt x="2045195" y="606285"/>
                  </a:lnTo>
                  <a:close/>
                </a:path>
                <a:path w="4326890" h="638810">
                  <a:moveTo>
                    <a:pt x="2068995" y="616077"/>
                  </a:moveTo>
                  <a:lnTo>
                    <a:pt x="2066658" y="613283"/>
                  </a:lnTo>
                  <a:lnTo>
                    <a:pt x="2065959" y="613981"/>
                  </a:lnTo>
                  <a:lnTo>
                    <a:pt x="2065261" y="614921"/>
                  </a:lnTo>
                  <a:lnTo>
                    <a:pt x="2063864" y="616546"/>
                  </a:lnTo>
                  <a:lnTo>
                    <a:pt x="2066429" y="615619"/>
                  </a:lnTo>
                  <a:lnTo>
                    <a:pt x="2068995" y="616077"/>
                  </a:lnTo>
                  <a:close/>
                </a:path>
                <a:path w="4326890" h="638810">
                  <a:moveTo>
                    <a:pt x="2144369" y="616077"/>
                  </a:moveTo>
                  <a:lnTo>
                    <a:pt x="2142032" y="613283"/>
                  </a:lnTo>
                  <a:lnTo>
                    <a:pt x="2141334" y="613981"/>
                  </a:lnTo>
                  <a:lnTo>
                    <a:pt x="2140635" y="614921"/>
                  </a:lnTo>
                  <a:lnTo>
                    <a:pt x="2139238" y="616546"/>
                  </a:lnTo>
                  <a:lnTo>
                    <a:pt x="2141804" y="615619"/>
                  </a:lnTo>
                  <a:lnTo>
                    <a:pt x="2144369" y="616077"/>
                  </a:lnTo>
                  <a:close/>
                </a:path>
                <a:path w="4326890" h="638810">
                  <a:moveTo>
                    <a:pt x="2192680" y="620979"/>
                  </a:moveTo>
                  <a:lnTo>
                    <a:pt x="2192210" y="620750"/>
                  </a:lnTo>
                  <a:lnTo>
                    <a:pt x="2191740" y="619810"/>
                  </a:lnTo>
                  <a:lnTo>
                    <a:pt x="2191512" y="620052"/>
                  </a:lnTo>
                  <a:lnTo>
                    <a:pt x="2190813" y="620052"/>
                  </a:lnTo>
                  <a:lnTo>
                    <a:pt x="2189416" y="620979"/>
                  </a:lnTo>
                  <a:lnTo>
                    <a:pt x="2189873" y="621220"/>
                  </a:lnTo>
                  <a:lnTo>
                    <a:pt x="2190343" y="621919"/>
                  </a:lnTo>
                  <a:lnTo>
                    <a:pt x="2191283" y="621919"/>
                  </a:lnTo>
                  <a:lnTo>
                    <a:pt x="2192680" y="620979"/>
                  </a:lnTo>
                  <a:close/>
                </a:path>
                <a:path w="4326890" h="638810">
                  <a:moveTo>
                    <a:pt x="2221611" y="623785"/>
                  </a:moveTo>
                  <a:lnTo>
                    <a:pt x="2220442" y="622617"/>
                  </a:lnTo>
                  <a:lnTo>
                    <a:pt x="2220214" y="623316"/>
                  </a:lnTo>
                  <a:lnTo>
                    <a:pt x="2219744" y="624014"/>
                  </a:lnTo>
                  <a:lnTo>
                    <a:pt x="2219515" y="624713"/>
                  </a:lnTo>
                  <a:lnTo>
                    <a:pt x="2219287" y="625182"/>
                  </a:lnTo>
                  <a:lnTo>
                    <a:pt x="2219985" y="625411"/>
                  </a:lnTo>
                  <a:lnTo>
                    <a:pt x="2220442" y="625881"/>
                  </a:lnTo>
                  <a:lnTo>
                    <a:pt x="2220912" y="625182"/>
                  </a:lnTo>
                  <a:lnTo>
                    <a:pt x="2221153" y="624484"/>
                  </a:lnTo>
                  <a:lnTo>
                    <a:pt x="2221611" y="623785"/>
                  </a:lnTo>
                  <a:close/>
                </a:path>
                <a:path w="4326890" h="638810">
                  <a:moveTo>
                    <a:pt x="2307488" y="628218"/>
                  </a:moveTo>
                  <a:lnTo>
                    <a:pt x="2307259" y="625881"/>
                  </a:lnTo>
                  <a:lnTo>
                    <a:pt x="2304923" y="625881"/>
                  </a:lnTo>
                  <a:lnTo>
                    <a:pt x="2303996" y="626821"/>
                  </a:lnTo>
                  <a:lnTo>
                    <a:pt x="2303996" y="629145"/>
                  </a:lnTo>
                  <a:lnTo>
                    <a:pt x="2306320" y="629386"/>
                  </a:lnTo>
                  <a:lnTo>
                    <a:pt x="2307488" y="628218"/>
                  </a:lnTo>
                  <a:close/>
                </a:path>
                <a:path w="4326890" h="638810">
                  <a:moveTo>
                    <a:pt x="2372131" y="610946"/>
                  </a:moveTo>
                  <a:lnTo>
                    <a:pt x="2371204" y="609549"/>
                  </a:lnTo>
                  <a:lnTo>
                    <a:pt x="2370963" y="609777"/>
                  </a:lnTo>
                  <a:lnTo>
                    <a:pt x="2370264" y="610247"/>
                  </a:lnTo>
                  <a:lnTo>
                    <a:pt x="2370264" y="611416"/>
                  </a:lnTo>
                  <a:lnTo>
                    <a:pt x="2371204" y="612813"/>
                  </a:lnTo>
                  <a:lnTo>
                    <a:pt x="2371433" y="612343"/>
                  </a:lnTo>
                  <a:lnTo>
                    <a:pt x="2372131" y="611886"/>
                  </a:lnTo>
                  <a:lnTo>
                    <a:pt x="2372131" y="610946"/>
                  </a:lnTo>
                  <a:close/>
                </a:path>
                <a:path w="4326890" h="638810">
                  <a:moveTo>
                    <a:pt x="2414841" y="633818"/>
                  </a:moveTo>
                  <a:lnTo>
                    <a:pt x="2413901" y="632421"/>
                  </a:lnTo>
                  <a:lnTo>
                    <a:pt x="2413444" y="632879"/>
                  </a:lnTo>
                  <a:lnTo>
                    <a:pt x="2412733" y="633349"/>
                  </a:lnTo>
                  <a:lnTo>
                    <a:pt x="2412974" y="633590"/>
                  </a:lnTo>
                  <a:lnTo>
                    <a:pt x="2412974" y="634288"/>
                  </a:lnTo>
                  <a:lnTo>
                    <a:pt x="2413901" y="635685"/>
                  </a:lnTo>
                  <a:lnTo>
                    <a:pt x="2414143" y="635215"/>
                  </a:lnTo>
                  <a:lnTo>
                    <a:pt x="2414841" y="634746"/>
                  </a:lnTo>
                  <a:lnTo>
                    <a:pt x="2414841" y="633818"/>
                  </a:lnTo>
                  <a:close/>
                </a:path>
                <a:path w="4326890" h="638810">
                  <a:moveTo>
                    <a:pt x="2521254" y="609079"/>
                  </a:moveTo>
                  <a:lnTo>
                    <a:pt x="2518689" y="609777"/>
                  </a:lnTo>
                  <a:lnTo>
                    <a:pt x="2516352" y="609549"/>
                  </a:lnTo>
                  <a:lnTo>
                    <a:pt x="2518448" y="612343"/>
                  </a:lnTo>
                  <a:lnTo>
                    <a:pt x="2519146" y="611644"/>
                  </a:lnTo>
                  <a:lnTo>
                    <a:pt x="2519857" y="610717"/>
                  </a:lnTo>
                  <a:lnTo>
                    <a:pt x="2521254" y="609079"/>
                  </a:lnTo>
                  <a:close/>
                </a:path>
                <a:path w="4326890" h="638810">
                  <a:moveTo>
                    <a:pt x="2667800" y="614451"/>
                  </a:moveTo>
                  <a:lnTo>
                    <a:pt x="2667343" y="614210"/>
                  </a:lnTo>
                  <a:lnTo>
                    <a:pt x="2666873" y="613511"/>
                  </a:lnTo>
                  <a:lnTo>
                    <a:pt x="2665933" y="613511"/>
                  </a:lnTo>
                  <a:lnTo>
                    <a:pt x="2664536" y="614451"/>
                  </a:lnTo>
                  <a:lnTo>
                    <a:pt x="2665704" y="615619"/>
                  </a:lnTo>
                  <a:lnTo>
                    <a:pt x="2666403" y="615149"/>
                  </a:lnTo>
                  <a:lnTo>
                    <a:pt x="2667101" y="614921"/>
                  </a:lnTo>
                  <a:lnTo>
                    <a:pt x="2667800" y="614451"/>
                  </a:lnTo>
                  <a:close/>
                </a:path>
                <a:path w="4326890" h="638810">
                  <a:moveTo>
                    <a:pt x="2768854" y="620750"/>
                  </a:moveTo>
                  <a:lnTo>
                    <a:pt x="2767914" y="619353"/>
                  </a:lnTo>
                  <a:lnTo>
                    <a:pt x="2767444" y="619810"/>
                  </a:lnTo>
                  <a:lnTo>
                    <a:pt x="2766745" y="620052"/>
                  </a:lnTo>
                  <a:lnTo>
                    <a:pt x="2766987" y="620522"/>
                  </a:lnTo>
                  <a:lnTo>
                    <a:pt x="2766987" y="621220"/>
                  </a:lnTo>
                  <a:lnTo>
                    <a:pt x="2767914" y="622617"/>
                  </a:lnTo>
                  <a:lnTo>
                    <a:pt x="2768155" y="622147"/>
                  </a:lnTo>
                  <a:lnTo>
                    <a:pt x="2768854" y="621677"/>
                  </a:lnTo>
                  <a:lnTo>
                    <a:pt x="2768854" y="620750"/>
                  </a:lnTo>
                  <a:close/>
                </a:path>
                <a:path w="4326890" h="638810">
                  <a:moveTo>
                    <a:pt x="3054248" y="3975"/>
                  </a:moveTo>
                  <a:lnTo>
                    <a:pt x="3053550" y="3733"/>
                  </a:lnTo>
                  <a:lnTo>
                    <a:pt x="3053092" y="3276"/>
                  </a:lnTo>
                  <a:lnTo>
                    <a:pt x="3052622" y="3975"/>
                  </a:lnTo>
                  <a:lnTo>
                    <a:pt x="3052381" y="4673"/>
                  </a:lnTo>
                  <a:lnTo>
                    <a:pt x="3051924" y="5372"/>
                  </a:lnTo>
                  <a:lnTo>
                    <a:pt x="3053092" y="6540"/>
                  </a:lnTo>
                  <a:lnTo>
                    <a:pt x="3053321" y="5842"/>
                  </a:lnTo>
                  <a:lnTo>
                    <a:pt x="3053791" y="5143"/>
                  </a:lnTo>
                  <a:lnTo>
                    <a:pt x="3054019" y="4445"/>
                  </a:lnTo>
                  <a:lnTo>
                    <a:pt x="3054248" y="3975"/>
                  </a:lnTo>
                  <a:close/>
                </a:path>
                <a:path w="4326890" h="638810">
                  <a:moveTo>
                    <a:pt x="3120288" y="4902"/>
                  </a:moveTo>
                  <a:lnTo>
                    <a:pt x="3119132" y="3733"/>
                  </a:lnTo>
                  <a:lnTo>
                    <a:pt x="3118421" y="3975"/>
                  </a:lnTo>
                  <a:lnTo>
                    <a:pt x="3117024" y="4902"/>
                  </a:lnTo>
                  <a:lnTo>
                    <a:pt x="3117494" y="5143"/>
                  </a:lnTo>
                  <a:lnTo>
                    <a:pt x="3117964" y="5842"/>
                  </a:lnTo>
                  <a:lnTo>
                    <a:pt x="3118891" y="5842"/>
                  </a:lnTo>
                  <a:lnTo>
                    <a:pt x="3120288" y="4902"/>
                  </a:lnTo>
                  <a:close/>
                </a:path>
                <a:path w="4326890" h="638810">
                  <a:moveTo>
                    <a:pt x="3198939" y="607910"/>
                  </a:moveTo>
                  <a:lnTo>
                    <a:pt x="3198241" y="607682"/>
                  </a:lnTo>
                  <a:lnTo>
                    <a:pt x="3197542" y="607212"/>
                  </a:lnTo>
                  <a:lnTo>
                    <a:pt x="3196844" y="606983"/>
                  </a:lnTo>
                  <a:lnTo>
                    <a:pt x="3196374" y="606742"/>
                  </a:lnTo>
                  <a:lnTo>
                    <a:pt x="3196132" y="607453"/>
                  </a:lnTo>
                  <a:lnTo>
                    <a:pt x="3195675" y="607910"/>
                  </a:lnTo>
                  <a:lnTo>
                    <a:pt x="3196374" y="608380"/>
                  </a:lnTo>
                  <a:lnTo>
                    <a:pt x="3197072" y="608609"/>
                  </a:lnTo>
                  <a:lnTo>
                    <a:pt x="3197771" y="609079"/>
                  </a:lnTo>
                  <a:lnTo>
                    <a:pt x="3198241" y="608609"/>
                  </a:lnTo>
                  <a:lnTo>
                    <a:pt x="3198469" y="608152"/>
                  </a:lnTo>
                  <a:lnTo>
                    <a:pt x="3198939" y="607910"/>
                  </a:lnTo>
                  <a:close/>
                </a:path>
                <a:path w="4326890" h="638810">
                  <a:moveTo>
                    <a:pt x="3261017" y="630783"/>
                  </a:moveTo>
                  <a:lnTo>
                    <a:pt x="3260306" y="630313"/>
                  </a:lnTo>
                  <a:lnTo>
                    <a:pt x="3259607" y="630085"/>
                  </a:lnTo>
                  <a:lnTo>
                    <a:pt x="3258909" y="629615"/>
                  </a:lnTo>
                  <a:lnTo>
                    <a:pt x="3258680" y="630085"/>
                  </a:lnTo>
                  <a:lnTo>
                    <a:pt x="3258210" y="630555"/>
                  </a:lnTo>
                  <a:lnTo>
                    <a:pt x="3257740" y="630783"/>
                  </a:lnTo>
                  <a:lnTo>
                    <a:pt x="3258439" y="631012"/>
                  </a:lnTo>
                  <a:lnTo>
                    <a:pt x="3259150" y="631482"/>
                  </a:lnTo>
                  <a:lnTo>
                    <a:pt x="3259848" y="631723"/>
                  </a:lnTo>
                  <a:lnTo>
                    <a:pt x="3260306" y="631952"/>
                  </a:lnTo>
                  <a:lnTo>
                    <a:pt x="3260547" y="631253"/>
                  </a:lnTo>
                  <a:lnTo>
                    <a:pt x="3261017" y="630783"/>
                  </a:lnTo>
                  <a:close/>
                </a:path>
                <a:path w="4326890" h="638810">
                  <a:moveTo>
                    <a:pt x="3345726" y="630555"/>
                  </a:moveTo>
                  <a:lnTo>
                    <a:pt x="3344786" y="629145"/>
                  </a:lnTo>
                  <a:lnTo>
                    <a:pt x="3344316" y="629615"/>
                  </a:lnTo>
                  <a:lnTo>
                    <a:pt x="3343618" y="630085"/>
                  </a:lnTo>
                  <a:lnTo>
                    <a:pt x="3343859" y="630313"/>
                  </a:lnTo>
                  <a:lnTo>
                    <a:pt x="3343859" y="631012"/>
                  </a:lnTo>
                  <a:lnTo>
                    <a:pt x="3344786" y="632421"/>
                  </a:lnTo>
                  <a:lnTo>
                    <a:pt x="3345027" y="631952"/>
                  </a:lnTo>
                  <a:lnTo>
                    <a:pt x="3345726" y="631482"/>
                  </a:lnTo>
                  <a:lnTo>
                    <a:pt x="3345726" y="630555"/>
                  </a:lnTo>
                  <a:close/>
                </a:path>
                <a:path w="4326890" h="638810">
                  <a:moveTo>
                    <a:pt x="3359493" y="611187"/>
                  </a:moveTo>
                  <a:lnTo>
                    <a:pt x="3359023" y="610717"/>
                  </a:lnTo>
                  <a:lnTo>
                    <a:pt x="3358553" y="610019"/>
                  </a:lnTo>
                  <a:lnTo>
                    <a:pt x="3358324" y="610247"/>
                  </a:lnTo>
                  <a:lnTo>
                    <a:pt x="3357626" y="610247"/>
                  </a:lnTo>
                  <a:lnTo>
                    <a:pt x="3356229" y="611187"/>
                  </a:lnTo>
                  <a:lnTo>
                    <a:pt x="3356686" y="611416"/>
                  </a:lnTo>
                  <a:lnTo>
                    <a:pt x="3357156" y="612114"/>
                  </a:lnTo>
                  <a:lnTo>
                    <a:pt x="3358096" y="612114"/>
                  </a:lnTo>
                  <a:lnTo>
                    <a:pt x="3359493" y="611187"/>
                  </a:lnTo>
                  <a:close/>
                </a:path>
                <a:path w="4326890" h="638810">
                  <a:moveTo>
                    <a:pt x="3509772" y="621449"/>
                  </a:moveTo>
                  <a:lnTo>
                    <a:pt x="3509314" y="620750"/>
                  </a:lnTo>
                  <a:lnTo>
                    <a:pt x="3509073" y="620052"/>
                  </a:lnTo>
                  <a:lnTo>
                    <a:pt x="3508603" y="619353"/>
                  </a:lnTo>
                  <a:lnTo>
                    <a:pt x="3508375" y="619810"/>
                  </a:lnTo>
                  <a:lnTo>
                    <a:pt x="3507676" y="620280"/>
                  </a:lnTo>
                  <a:lnTo>
                    <a:pt x="3507676" y="621220"/>
                  </a:lnTo>
                  <a:lnTo>
                    <a:pt x="3508603" y="622617"/>
                  </a:lnTo>
                  <a:lnTo>
                    <a:pt x="3509772" y="621449"/>
                  </a:lnTo>
                  <a:close/>
                </a:path>
                <a:path w="4326890" h="638810">
                  <a:moveTo>
                    <a:pt x="4027601" y="633590"/>
                  </a:moveTo>
                  <a:lnTo>
                    <a:pt x="4026446" y="632421"/>
                  </a:lnTo>
                  <a:lnTo>
                    <a:pt x="4026204" y="633120"/>
                  </a:lnTo>
                  <a:lnTo>
                    <a:pt x="4025735" y="633818"/>
                  </a:lnTo>
                  <a:lnTo>
                    <a:pt x="4025506" y="634517"/>
                  </a:lnTo>
                  <a:lnTo>
                    <a:pt x="4025277" y="634987"/>
                  </a:lnTo>
                  <a:lnTo>
                    <a:pt x="4025976" y="635215"/>
                  </a:lnTo>
                  <a:lnTo>
                    <a:pt x="4026446" y="635685"/>
                  </a:lnTo>
                  <a:lnTo>
                    <a:pt x="4026903" y="634987"/>
                  </a:lnTo>
                  <a:lnTo>
                    <a:pt x="4027144" y="634288"/>
                  </a:lnTo>
                  <a:lnTo>
                    <a:pt x="4027601" y="633590"/>
                  </a:lnTo>
                  <a:close/>
                </a:path>
                <a:path w="4326890" h="638810">
                  <a:moveTo>
                    <a:pt x="4040670" y="634517"/>
                  </a:moveTo>
                  <a:lnTo>
                    <a:pt x="4040441" y="633818"/>
                  </a:lnTo>
                  <a:lnTo>
                    <a:pt x="4039514" y="632421"/>
                  </a:lnTo>
                  <a:lnTo>
                    <a:pt x="4039273" y="632879"/>
                  </a:lnTo>
                  <a:lnTo>
                    <a:pt x="4038574" y="633349"/>
                  </a:lnTo>
                  <a:lnTo>
                    <a:pt x="4038574" y="634288"/>
                  </a:lnTo>
                  <a:lnTo>
                    <a:pt x="4039514" y="635685"/>
                  </a:lnTo>
                  <a:lnTo>
                    <a:pt x="4040670" y="634517"/>
                  </a:lnTo>
                  <a:close/>
                </a:path>
                <a:path w="4326890" h="638810">
                  <a:moveTo>
                    <a:pt x="4043705" y="86588"/>
                  </a:moveTo>
                  <a:lnTo>
                    <a:pt x="4042778" y="85178"/>
                  </a:lnTo>
                  <a:lnTo>
                    <a:pt x="4041610" y="86347"/>
                  </a:lnTo>
                  <a:lnTo>
                    <a:pt x="4042537" y="87744"/>
                  </a:lnTo>
                  <a:lnTo>
                    <a:pt x="4042778" y="88455"/>
                  </a:lnTo>
                  <a:lnTo>
                    <a:pt x="4043007" y="87985"/>
                  </a:lnTo>
                  <a:lnTo>
                    <a:pt x="4043705" y="87515"/>
                  </a:lnTo>
                  <a:lnTo>
                    <a:pt x="4043705" y="86588"/>
                  </a:lnTo>
                  <a:close/>
                </a:path>
                <a:path w="4326890" h="638810">
                  <a:moveTo>
                    <a:pt x="4089920" y="1168"/>
                  </a:moveTo>
                  <a:lnTo>
                    <a:pt x="4088752" y="0"/>
                  </a:lnTo>
                  <a:lnTo>
                    <a:pt x="4088511" y="711"/>
                  </a:lnTo>
                  <a:lnTo>
                    <a:pt x="4088053" y="1409"/>
                  </a:lnTo>
                  <a:lnTo>
                    <a:pt x="4087812" y="2108"/>
                  </a:lnTo>
                  <a:lnTo>
                    <a:pt x="4087584" y="2578"/>
                  </a:lnTo>
                  <a:lnTo>
                    <a:pt x="4088282" y="2806"/>
                  </a:lnTo>
                  <a:lnTo>
                    <a:pt x="4088752" y="3276"/>
                  </a:lnTo>
                  <a:lnTo>
                    <a:pt x="4089209" y="2578"/>
                  </a:lnTo>
                  <a:lnTo>
                    <a:pt x="4089450" y="1866"/>
                  </a:lnTo>
                  <a:lnTo>
                    <a:pt x="4089920" y="1168"/>
                  </a:lnTo>
                  <a:close/>
                </a:path>
                <a:path w="4326890" h="638810">
                  <a:moveTo>
                    <a:pt x="4208234" y="611187"/>
                  </a:moveTo>
                  <a:lnTo>
                    <a:pt x="4207764" y="610946"/>
                  </a:lnTo>
                  <a:lnTo>
                    <a:pt x="4207294" y="610247"/>
                  </a:lnTo>
                  <a:lnTo>
                    <a:pt x="4206367" y="610247"/>
                  </a:lnTo>
                  <a:lnTo>
                    <a:pt x="4204957" y="611187"/>
                  </a:lnTo>
                  <a:lnTo>
                    <a:pt x="4206125" y="612343"/>
                  </a:lnTo>
                  <a:lnTo>
                    <a:pt x="4206824" y="611886"/>
                  </a:lnTo>
                  <a:lnTo>
                    <a:pt x="4207535" y="611644"/>
                  </a:lnTo>
                  <a:lnTo>
                    <a:pt x="4208234" y="611187"/>
                  </a:lnTo>
                  <a:close/>
                </a:path>
                <a:path w="4326890" h="638810">
                  <a:moveTo>
                    <a:pt x="4263999" y="1638"/>
                  </a:moveTo>
                  <a:lnTo>
                    <a:pt x="4262831" y="469"/>
                  </a:lnTo>
                  <a:lnTo>
                    <a:pt x="4262132" y="711"/>
                  </a:lnTo>
                  <a:lnTo>
                    <a:pt x="4260735" y="1638"/>
                  </a:lnTo>
                  <a:lnTo>
                    <a:pt x="4261205" y="1866"/>
                  </a:lnTo>
                  <a:lnTo>
                    <a:pt x="4261675" y="2578"/>
                  </a:lnTo>
                  <a:lnTo>
                    <a:pt x="4262602" y="2578"/>
                  </a:lnTo>
                  <a:lnTo>
                    <a:pt x="4263999" y="1638"/>
                  </a:lnTo>
                  <a:close/>
                </a:path>
                <a:path w="4326890" h="638810">
                  <a:moveTo>
                    <a:pt x="4297845" y="3035"/>
                  </a:moveTo>
                  <a:lnTo>
                    <a:pt x="4295508" y="241"/>
                  </a:lnTo>
                  <a:lnTo>
                    <a:pt x="4294810" y="939"/>
                  </a:lnTo>
                  <a:lnTo>
                    <a:pt x="4294111" y="1866"/>
                  </a:lnTo>
                  <a:lnTo>
                    <a:pt x="4292701" y="3505"/>
                  </a:lnTo>
                  <a:lnTo>
                    <a:pt x="4295279" y="2806"/>
                  </a:lnTo>
                  <a:lnTo>
                    <a:pt x="4297845" y="3035"/>
                  </a:lnTo>
                  <a:close/>
                </a:path>
                <a:path w="4326890" h="638810">
                  <a:moveTo>
                    <a:pt x="4314177" y="88214"/>
                  </a:moveTo>
                  <a:lnTo>
                    <a:pt x="4311840" y="85420"/>
                  </a:lnTo>
                  <a:lnTo>
                    <a:pt x="4311142" y="86118"/>
                  </a:lnTo>
                  <a:lnTo>
                    <a:pt x="4310443" y="87045"/>
                  </a:lnTo>
                  <a:lnTo>
                    <a:pt x="4309046" y="88684"/>
                  </a:lnTo>
                  <a:lnTo>
                    <a:pt x="4311612" y="87985"/>
                  </a:lnTo>
                  <a:lnTo>
                    <a:pt x="4314177" y="88214"/>
                  </a:lnTo>
                  <a:close/>
                </a:path>
                <a:path w="4326890" h="638810">
                  <a:moveTo>
                    <a:pt x="4326306" y="86817"/>
                  </a:moveTo>
                  <a:lnTo>
                    <a:pt x="4325848" y="86588"/>
                  </a:lnTo>
                  <a:lnTo>
                    <a:pt x="4325378" y="85877"/>
                  </a:lnTo>
                  <a:lnTo>
                    <a:pt x="4324439" y="85877"/>
                  </a:lnTo>
                  <a:lnTo>
                    <a:pt x="4323042" y="86817"/>
                  </a:lnTo>
                  <a:lnTo>
                    <a:pt x="4324210" y="87985"/>
                  </a:lnTo>
                  <a:lnTo>
                    <a:pt x="4325607" y="87045"/>
                  </a:lnTo>
                  <a:lnTo>
                    <a:pt x="4326306" y="86817"/>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61" name="object 161"/>
            <p:cNvSpPr/>
            <p:nvPr/>
          </p:nvSpPr>
          <p:spPr>
            <a:xfrm>
              <a:off x="1141260" y="4302581"/>
              <a:ext cx="4427855" cy="675640"/>
            </a:xfrm>
            <a:custGeom>
              <a:avLst/>
              <a:gdLst/>
              <a:ahLst/>
              <a:cxnLst/>
              <a:rect l="l" t="t" r="r" b="b"/>
              <a:pathLst>
                <a:path w="4427855" h="675639">
                  <a:moveTo>
                    <a:pt x="3263" y="663917"/>
                  </a:moveTo>
                  <a:lnTo>
                    <a:pt x="3035" y="663448"/>
                  </a:lnTo>
                  <a:lnTo>
                    <a:pt x="2565" y="662749"/>
                  </a:lnTo>
                  <a:lnTo>
                    <a:pt x="2095" y="662978"/>
                  </a:lnTo>
                  <a:lnTo>
                    <a:pt x="1397" y="662978"/>
                  </a:lnTo>
                  <a:lnTo>
                    <a:pt x="0" y="663917"/>
                  </a:lnTo>
                  <a:lnTo>
                    <a:pt x="469" y="664146"/>
                  </a:lnTo>
                  <a:lnTo>
                    <a:pt x="927" y="664845"/>
                  </a:lnTo>
                  <a:lnTo>
                    <a:pt x="1866" y="664845"/>
                  </a:lnTo>
                  <a:lnTo>
                    <a:pt x="3263" y="663917"/>
                  </a:lnTo>
                  <a:close/>
                </a:path>
                <a:path w="4427855" h="675639">
                  <a:moveTo>
                    <a:pt x="107581" y="650379"/>
                  </a:moveTo>
                  <a:lnTo>
                    <a:pt x="106641" y="648982"/>
                  </a:lnTo>
                  <a:lnTo>
                    <a:pt x="106184" y="649439"/>
                  </a:lnTo>
                  <a:lnTo>
                    <a:pt x="105473" y="649909"/>
                  </a:lnTo>
                  <a:lnTo>
                    <a:pt x="105714" y="650151"/>
                  </a:lnTo>
                  <a:lnTo>
                    <a:pt x="105714" y="650849"/>
                  </a:lnTo>
                  <a:lnTo>
                    <a:pt x="106641" y="652246"/>
                  </a:lnTo>
                  <a:lnTo>
                    <a:pt x="106883" y="651776"/>
                  </a:lnTo>
                  <a:lnTo>
                    <a:pt x="107581" y="651306"/>
                  </a:lnTo>
                  <a:lnTo>
                    <a:pt x="107581" y="650379"/>
                  </a:lnTo>
                  <a:close/>
                </a:path>
                <a:path w="4427855" h="675639">
                  <a:moveTo>
                    <a:pt x="108280" y="657377"/>
                  </a:moveTo>
                  <a:lnTo>
                    <a:pt x="107111" y="656209"/>
                  </a:lnTo>
                  <a:lnTo>
                    <a:pt x="106413" y="656450"/>
                  </a:lnTo>
                  <a:lnTo>
                    <a:pt x="105016" y="657377"/>
                  </a:lnTo>
                  <a:lnTo>
                    <a:pt x="105473" y="657618"/>
                  </a:lnTo>
                  <a:lnTo>
                    <a:pt x="105943" y="658317"/>
                  </a:lnTo>
                  <a:lnTo>
                    <a:pt x="106883" y="658317"/>
                  </a:lnTo>
                  <a:lnTo>
                    <a:pt x="108280" y="657377"/>
                  </a:lnTo>
                  <a:close/>
                </a:path>
                <a:path w="4427855" h="675639">
                  <a:moveTo>
                    <a:pt x="216331" y="647344"/>
                  </a:moveTo>
                  <a:lnTo>
                    <a:pt x="215620" y="646874"/>
                  </a:lnTo>
                  <a:lnTo>
                    <a:pt x="214922" y="646645"/>
                  </a:lnTo>
                  <a:lnTo>
                    <a:pt x="214223" y="646176"/>
                  </a:lnTo>
                  <a:lnTo>
                    <a:pt x="213753" y="646645"/>
                  </a:lnTo>
                  <a:lnTo>
                    <a:pt x="213525" y="647115"/>
                  </a:lnTo>
                  <a:lnTo>
                    <a:pt x="213055" y="647344"/>
                  </a:lnTo>
                  <a:lnTo>
                    <a:pt x="213753" y="647573"/>
                  </a:lnTo>
                  <a:lnTo>
                    <a:pt x="214464" y="648042"/>
                  </a:lnTo>
                  <a:lnTo>
                    <a:pt x="215163" y="648284"/>
                  </a:lnTo>
                  <a:lnTo>
                    <a:pt x="215620" y="648512"/>
                  </a:lnTo>
                  <a:lnTo>
                    <a:pt x="215861" y="647814"/>
                  </a:lnTo>
                  <a:lnTo>
                    <a:pt x="216331" y="647344"/>
                  </a:lnTo>
                  <a:close/>
                </a:path>
                <a:path w="4427855" h="675639">
                  <a:moveTo>
                    <a:pt x="317601" y="650849"/>
                  </a:moveTo>
                  <a:lnTo>
                    <a:pt x="316903" y="650151"/>
                  </a:lnTo>
                  <a:lnTo>
                    <a:pt x="315976" y="649439"/>
                  </a:lnTo>
                  <a:lnTo>
                    <a:pt x="314337" y="648042"/>
                  </a:lnTo>
                  <a:lnTo>
                    <a:pt x="315036" y="650608"/>
                  </a:lnTo>
                  <a:lnTo>
                    <a:pt x="314807" y="653173"/>
                  </a:lnTo>
                  <a:lnTo>
                    <a:pt x="317601" y="650849"/>
                  </a:lnTo>
                  <a:close/>
                </a:path>
                <a:path w="4427855" h="675639">
                  <a:moveTo>
                    <a:pt x="366839" y="5359"/>
                  </a:moveTo>
                  <a:lnTo>
                    <a:pt x="366141" y="4660"/>
                  </a:lnTo>
                  <a:lnTo>
                    <a:pt x="365213" y="3962"/>
                  </a:lnTo>
                  <a:lnTo>
                    <a:pt x="363575" y="2565"/>
                  </a:lnTo>
                  <a:lnTo>
                    <a:pt x="364274" y="5130"/>
                  </a:lnTo>
                  <a:lnTo>
                    <a:pt x="364045" y="7467"/>
                  </a:lnTo>
                  <a:lnTo>
                    <a:pt x="366839" y="5359"/>
                  </a:lnTo>
                  <a:close/>
                </a:path>
                <a:path w="4427855" h="675639">
                  <a:moveTo>
                    <a:pt x="440118" y="65570"/>
                  </a:moveTo>
                  <a:lnTo>
                    <a:pt x="437781" y="62776"/>
                  </a:lnTo>
                  <a:lnTo>
                    <a:pt x="437083" y="63474"/>
                  </a:lnTo>
                  <a:lnTo>
                    <a:pt x="436384" y="64401"/>
                  </a:lnTo>
                  <a:lnTo>
                    <a:pt x="434987" y="66040"/>
                  </a:lnTo>
                  <a:lnTo>
                    <a:pt x="437553" y="65341"/>
                  </a:lnTo>
                  <a:lnTo>
                    <a:pt x="440118" y="65570"/>
                  </a:lnTo>
                  <a:close/>
                </a:path>
                <a:path w="4427855" h="675639">
                  <a:moveTo>
                    <a:pt x="500799" y="63703"/>
                  </a:moveTo>
                  <a:lnTo>
                    <a:pt x="499859" y="62306"/>
                  </a:lnTo>
                  <a:lnTo>
                    <a:pt x="498690" y="63474"/>
                  </a:lnTo>
                  <a:lnTo>
                    <a:pt x="499160" y="64173"/>
                  </a:lnTo>
                  <a:lnTo>
                    <a:pt x="499389" y="64871"/>
                  </a:lnTo>
                  <a:lnTo>
                    <a:pt x="499859" y="65570"/>
                  </a:lnTo>
                  <a:lnTo>
                    <a:pt x="500087" y="65100"/>
                  </a:lnTo>
                  <a:lnTo>
                    <a:pt x="500799" y="64643"/>
                  </a:lnTo>
                  <a:lnTo>
                    <a:pt x="500799" y="63703"/>
                  </a:lnTo>
                  <a:close/>
                </a:path>
                <a:path w="4427855" h="675639">
                  <a:moveTo>
                    <a:pt x="613041" y="660641"/>
                  </a:moveTo>
                  <a:lnTo>
                    <a:pt x="612571" y="660412"/>
                  </a:lnTo>
                  <a:lnTo>
                    <a:pt x="612114" y="659714"/>
                  </a:lnTo>
                  <a:lnTo>
                    <a:pt x="611174" y="659714"/>
                  </a:lnTo>
                  <a:lnTo>
                    <a:pt x="609777" y="660641"/>
                  </a:lnTo>
                  <a:lnTo>
                    <a:pt x="610946" y="661809"/>
                  </a:lnTo>
                  <a:lnTo>
                    <a:pt x="612343" y="660882"/>
                  </a:lnTo>
                  <a:lnTo>
                    <a:pt x="613041" y="660641"/>
                  </a:lnTo>
                  <a:close/>
                </a:path>
                <a:path w="4427855" h="675639">
                  <a:moveTo>
                    <a:pt x="625640" y="5600"/>
                  </a:moveTo>
                  <a:lnTo>
                    <a:pt x="624713" y="4203"/>
                  </a:lnTo>
                  <a:lnTo>
                    <a:pt x="624471" y="3492"/>
                  </a:lnTo>
                  <a:lnTo>
                    <a:pt x="624243" y="3962"/>
                  </a:lnTo>
                  <a:lnTo>
                    <a:pt x="623544" y="4432"/>
                  </a:lnTo>
                  <a:lnTo>
                    <a:pt x="623544" y="5359"/>
                  </a:lnTo>
                  <a:lnTo>
                    <a:pt x="624471" y="6769"/>
                  </a:lnTo>
                  <a:lnTo>
                    <a:pt x="625640" y="5600"/>
                  </a:lnTo>
                  <a:close/>
                </a:path>
                <a:path w="4427855" h="675639">
                  <a:moveTo>
                    <a:pt x="727621" y="673709"/>
                  </a:moveTo>
                  <a:lnTo>
                    <a:pt x="727151" y="673481"/>
                  </a:lnTo>
                  <a:lnTo>
                    <a:pt x="726694" y="672782"/>
                  </a:lnTo>
                  <a:lnTo>
                    <a:pt x="725754" y="672782"/>
                  </a:lnTo>
                  <a:lnTo>
                    <a:pt x="724357" y="673709"/>
                  </a:lnTo>
                  <a:lnTo>
                    <a:pt x="725525" y="674878"/>
                  </a:lnTo>
                  <a:lnTo>
                    <a:pt x="726922" y="673950"/>
                  </a:lnTo>
                  <a:lnTo>
                    <a:pt x="727621" y="673709"/>
                  </a:lnTo>
                  <a:close/>
                </a:path>
                <a:path w="4427855" h="675639">
                  <a:moveTo>
                    <a:pt x="888174" y="5130"/>
                  </a:moveTo>
                  <a:lnTo>
                    <a:pt x="887945" y="4660"/>
                  </a:lnTo>
                  <a:lnTo>
                    <a:pt x="887476" y="3962"/>
                  </a:lnTo>
                  <a:lnTo>
                    <a:pt x="887006" y="4203"/>
                  </a:lnTo>
                  <a:lnTo>
                    <a:pt x="886307" y="4203"/>
                  </a:lnTo>
                  <a:lnTo>
                    <a:pt x="884910" y="5130"/>
                  </a:lnTo>
                  <a:lnTo>
                    <a:pt x="885380" y="5359"/>
                  </a:lnTo>
                  <a:lnTo>
                    <a:pt x="885837" y="6070"/>
                  </a:lnTo>
                  <a:lnTo>
                    <a:pt x="886777" y="6070"/>
                  </a:lnTo>
                  <a:lnTo>
                    <a:pt x="888174" y="5130"/>
                  </a:lnTo>
                  <a:close/>
                </a:path>
                <a:path w="4427855" h="675639">
                  <a:moveTo>
                    <a:pt x="936942" y="5600"/>
                  </a:moveTo>
                  <a:lnTo>
                    <a:pt x="936485" y="4902"/>
                  </a:lnTo>
                  <a:lnTo>
                    <a:pt x="936244" y="4203"/>
                  </a:lnTo>
                  <a:lnTo>
                    <a:pt x="935786" y="3492"/>
                  </a:lnTo>
                  <a:lnTo>
                    <a:pt x="935545" y="3962"/>
                  </a:lnTo>
                  <a:lnTo>
                    <a:pt x="934847" y="4432"/>
                  </a:lnTo>
                  <a:lnTo>
                    <a:pt x="934847" y="5359"/>
                  </a:lnTo>
                  <a:lnTo>
                    <a:pt x="935786" y="6769"/>
                  </a:lnTo>
                  <a:lnTo>
                    <a:pt x="936942" y="5600"/>
                  </a:lnTo>
                  <a:close/>
                </a:path>
                <a:path w="4427855" h="675639">
                  <a:moveTo>
                    <a:pt x="1009053" y="667410"/>
                  </a:moveTo>
                  <a:lnTo>
                    <a:pt x="1008354" y="666711"/>
                  </a:lnTo>
                  <a:lnTo>
                    <a:pt x="1007427" y="666013"/>
                  </a:lnTo>
                  <a:lnTo>
                    <a:pt x="1006348" y="665099"/>
                  </a:lnTo>
                  <a:lnTo>
                    <a:pt x="1006030" y="663917"/>
                  </a:lnTo>
                  <a:lnTo>
                    <a:pt x="1006259" y="661352"/>
                  </a:lnTo>
                  <a:lnTo>
                    <a:pt x="1003452" y="663676"/>
                  </a:lnTo>
                  <a:lnTo>
                    <a:pt x="1004150" y="664375"/>
                  </a:lnTo>
                  <a:lnTo>
                    <a:pt x="1005090" y="665086"/>
                  </a:lnTo>
                  <a:lnTo>
                    <a:pt x="1006348" y="666178"/>
                  </a:lnTo>
                  <a:lnTo>
                    <a:pt x="1006729" y="667181"/>
                  </a:lnTo>
                  <a:lnTo>
                    <a:pt x="1006259" y="669518"/>
                  </a:lnTo>
                  <a:lnTo>
                    <a:pt x="1009053" y="667410"/>
                  </a:lnTo>
                  <a:close/>
                </a:path>
                <a:path w="4427855" h="675639">
                  <a:moveTo>
                    <a:pt x="1134135" y="644080"/>
                  </a:moveTo>
                  <a:lnTo>
                    <a:pt x="1133436" y="643610"/>
                  </a:lnTo>
                  <a:lnTo>
                    <a:pt x="1132738" y="643382"/>
                  </a:lnTo>
                  <a:lnTo>
                    <a:pt x="1132039" y="642912"/>
                  </a:lnTo>
                  <a:lnTo>
                    <a:pt x="1130871" y="644080"/>
                  </a:lnTo>
                  <a:lnTo>
                    <a:pt x="1131570" y="644309"/>
                  </a:lnTo>
                  <a:lnTo>
                    <a:pt x="1132268" y="644779"/>
                  </a:lnTo>
                  <a:lnTo>
                    <a:pt x="1132967" y="645007"/>
                  </a:lnTo>
                  <a:lnTo>
                    <a:pt x="1133436" y="645248"/>
                  </a:lnTo>
                  <a:lnTo>
                    <a:pt x="1133678" y="644550"/>
                  </a:lnTo>
                  <a:lnTo>
                    <a:pt x="1134135" y="644080"/>
                  </a:lnTo>
                  <a:close/>
                </a:path>
                <a:path w="4427855" h="675639">
                  <a:moveTo>
                    <a:pt x="1160741" y="7467"/>
                  </a:moveTo>
                  <a:lnTo>
                    <a:pt x="1160043" y="5130"/>
                  </a:lnTo>
                  <a:lnTo>
                    <a:pt x="1160272" y="2565"/>
                  </a:lnTo>
                  <a:lnTo>
                    <a:pt x="1157478" y="4660"/>
                  </a:lnTo>
                  <a:lnTo>
                    <a:pt x="1158176" y="5359"/>
                  </a:lnTo>
                  <a:lnTo>
                    <a:pt x="1159103" y="6070"/>
                  </a:lnTo>
                  <a:lnTo>
                    <a:pt x="1160741" y="7467"/>
                  </a:lnTo>
                  <a:close/>
                </a:path>
                <a:path w="4427855" h="675639">
                  <a:moveTo>
                    <a:pt x="1241717" y="660184"/>
                  </a:moveTo>
                  <a:lnTo>
                    <a:pt x="1241247" y="659714"/>
                  </a:lnTo>
                  <a:lnTo>
                    <a:pt x="1241018" y="659244"/>
                  </a:lnTo>
                  <a:lnTo>
                    <a:pt x="1240548" y="659015"/>
                  </a:lnTo>
                  <a:lnTo>
                    <a:pt x="1240320" y="659714"/>
                  </a:lnTo>
                  <a:lnTo>
                    <a:pt x="1239850" y="660412"/>
                  </a:lnTo>
                  <a:lnTo>
                    <a:pt x="1239621" y="661111"/>
                  </a:lnTo>
                  <a:lnTo>
                    <a:pt x="1239393" y="661581"/>
                  </a:lnTo>
                  <a:lnTo>
                    <a:pt x="1240091" y="661809"/>
                  </a:lnTo>
                  <a:lnTo>
                    <a:pt x="1240548" y="662279"/>
                  </a:lnTo>
                  <a:lnTo>
                    <a:pt x="1241018" y="661581"/>
                  </a:lnTo>
                  <a:lnTo>
                    <a:pt x="1241247" y="660882"/>
                  </a:lnTo>
                  <a:lnTo>
                    <a:pt x="1241717" y="660184"/>
                  </a:lnTo>
                  <a:close/>
                </a:path>
                <a:path w="4427855" h="675639">
                  <a:moveTo>
                    <a:pt x="1382433" y="656907"/>
                  </a:moveTo>
                  <a:lnTo>
                    <a:pt x="1381506" y="655510"/>
                  </a:lnTo>
                  <a:lnTo>
                    <a:pt x="1380337" y="656678"/>
                  </a:lnTo>
                  <a:lnTo>
                    <a:pt x="1380807" y="657377"/>
                  </a:lnTo>
                  <a:lnTo>
                    <a:pt x="1381036" y="658075"/>
                  </a:lnTo>
                  <a:lnTo>
                    <a:pt x="1381506" y="658774"/>
                  </a:lnTo>
                  <a:lnTo>
                    <a:pt x="1381734" y="658317"/>
                  </a:lnTo>
                  <a:lnTo>
                    <a:pt x="1382433" y="657847"/>
                  </a:lnTo>
                  <a:lnTo>
                    <a:pt x="1382433" y="656907"/>
                  </a:lnTo>
                  <a:close/>
                </a:path>
                <a:path w="4427855" h="675639">
                  <a:moveTo>
                    <a:pt x="1385938" y="63004"/>
                  </a:moveTo>
                  <a:lnTo>
                    <a:pt x="1385239" y="62776"/>
                  </a:lnTo>
                  <a:lnTo>
                    <a:pt x="1384769" y="62306"/>
                  </a:lnTo>
                  <a:lnTo>
                    <a:pt x="1384300" y="63004"/>
                  </a:lnTo>
                  <a:lnTo>
                    <a:pt x="1384071" y="63703"/>
                  </a:lnTo>
                  <a:lnTo>
                    <a:pt x="1383601" y="64401"/>
                  </a:lnTo>
                  <a:lnTo>
                    <a:pt x="1384769" y="65570"/>
                  </a:lnTo>
                  <a:lnTo>
                    <a:pt x="1385011" y="64871"/>
                  </a:lnTo>
                  <a:lnTo>
                    <a:pt x="1385468" y="64173"/>
                  </a:lnTo>
                  <a:lnTo>
                    <a:pt x="1385709" y="63474"/>
                  </a:lnTo>
                  <a:lnTo>
                    <a:pt x="1385938" y="63004"/>
                  </a:lnTo>
                  <a:close/>
                </a:path>
                <a:path w="4427855" h="675639">
                  <a:moveTo>
                    <a:pt x="1736686" y="673252"/>
                  </a:moveTo>
                  <a:lnTo>
                    <a:pt x="1736217" y="672782"/>
                  </a:lnTo>
                  <a:lnTo>
                    <a:pt x="1735975" y="672312"/>
                  </a:lnTo>
                  <a:lnTo>
                    <a:pt x="1735518" y="672084"/>
                  </a:lnTo>
                  <a:lnTo>
                    <a:pt x="1735277" y="672782"/>
                  </a:lnTo>
                  <a:lnTo>
                    <a:pt x="1734820" y="673481"/>
                  </a:lnTo>
                  <a:lnTo>
                    <a:pt x="1734578" y="674179"/>
                  </a:lnTo>
                  <a:lnTo>
                    <a:pt x="1734350" y="674649"/>
                  </a:lnTo>
                  <a:lnTo>
                    <a:pt x="1735048" y="674878"/>
                  </a:lnTo>
                  <a:lnTo>
                    <a:pt x="1735518" y="675347"/>
                  </a:lnTo>
                  <a:lnTo>
                    <a:pt x="1735975" y="674649"/>
                  </a:lnTo>
                  <a:lnTo>
                    <a:pt x="1736217" y="673950"/>
                  </a:lnTo>
                  <a:lnTo>
                    <a:pt x="1736686" y="673252"/>
                  </a:lnTo>
                  <a:close/>
                </a:path>
                <a:path w="4427855" h="675639">
                  <a:moveTo>
                    <a:pt x="1740420" y="663917"/>
                  </a:moveTo>
                  <a:lnTo>
                    <a:pt x="1739950" y="663676"/>
                  </a:lnTo>
                  <a:lnTo>
                    <a:pt x="1739480" y="662978"/>
                  </a:lnTo>
                  <a:lnTo>
                    <a:pt x="1738553" y="662978"/>
                  </a:lnTo>
                  <a:lnTo>
                    <a:pt x="1737144" y="663917"/>
                  </a:lnTo>
                  <a:lnTo>
                    <a:pt x="1738312" y="665086"/>
                  </a:lnTo>
                  <a:lnTo>
                    <a:pt x="1739709" y="664146"/>
                  </a:lnTo>
                  <a:lnTo>
                    <a:pt x="1740420" y="663917"/>
                  </a:lnTo>
                  <a:close/>
                </a:path>
                <a:path w="4427855" h="675639">
                  <a:moveTo>
                    <a:pt x="1766557" y="667181"/>
                  </a:moveTo>
                  <a:lnTo>
                    <a:pt x="1765846" y="666711"/>
                  </a:lnTo>
                  <a:lnTo>
                    <a:pt x="1765147" y="666483"/>
                  </a:lnTo>
                  <a:lnTo>
                    <a:pt x="1764449" y="666013"/>
                  </a:lnTo>
                  <a:lnTo>
                    <a:pt x="1764220" y="666483"/>
                  </a:lnTo>
                  <a:lnTo>
                    <a:pt x="1763750" y="666711"/>
                  </a:lnTo>
                  <a:lnTo>
                    <a:pt x="1763280" y="667181"/>
                  </a:lnTo>
                  <a:lnTo>
                    <a:pt x="1763979" y="667410"/>
                  </a:lnTo>
                  <a:lnTo>
                    <a:pt x="1764690" y="667880"/>
                  </a:lnTo>
                  <a:lnTo>
                    <a:pt x="1765388" y="668108"/>
                  </a:lnTo>
                  <a:lnTo>
                    <a:pt x="1765846" y="668350"/>
                  </a:lnTo>
                  <a:lnTo>
                    <a:pt x="1766087" y="667651"/>
                  </a:lnTo>
                  <a:lnTo>
                    <a:pt x="1766557" y="667181"/>
                  </a:lnTo>
                  <a:close/>
                </a:path>
                <a:path w="4427855" h="675639">
                  <a:moveTo>
                    <a:pt x="1785924" y="5359"/>
                  </a:moveTo>
                  <a:lnTo>
                    <a:pt x="1785226" y="4660"/>
                  </a:lnTo>
                  <a:lnTo>
                    <a:pt x="1784286" y="3962"/>
                  </a:lnTo>
                  <a:lnTo>
                    <a:pt x="1782648" y="2565"/>
                  </a:lnTo>
                  <a:lnTo>
                    <a:pt x="1783359" y="5130"/>
                  </a:lnTo>
                  <a:lnTo>
                    <a:pt x="1783118" y="7467"/>
                  </a:lnTo>
                  <a:lnTo>
                    <a:pt x="1785924" y="5359"/>
                  </a:lnTo>
                  <a:close/>
                </a:path>
                <a:path w="4427855" h="675639">
                  <a:moveTo>
                    <a:pt x="1792452" y="927"/>
                  </a:moveTo>
                  <a:lnTo>
                    <a:pt x="1791754" y="698"/>
                  </a:lnTo>
                  <a:lnTo>
                    <a:pt x="1791284" y="228"/>
                  </a:lnTo>
                  <a:lnTo>
                    <a:pt x="1790827" y="927"/>
                  </a:lnTo>
                  <a:lnTo>
                    <a:pt x="1790585" y="1625"/>
                  </a:lnTo>
                  <a:lnTo>
                    <a:pt x="1790115" y="2336"/>
                  </a:lnTo>
                  <a:lnTo>
                    <a:pt x="1790585" y="2565"/>
                  </a:lnTo>
                  <a:lnTo>
                    <a:pt x="1790827" y="3035"/>
                  </a:lnTo>
                  <a:lnTo>
                    <a:pt x="1791284" y="3492"/>
                  </a:lnTo>
                  <a:lnTo>
                    <a:pt x="1791525" y="2794"/>
                  </a:lnTo>
                  <a:lnTo>
                    <a:pt x="1791982" y="2095"/>
                  </a:lnTo>
                  <a:lnTo>
                    <a:pt x="1792224" y="1397"/>
                  </a:lnTo>
                  <a:lnTo>
                    <a:pt x="1792452" y="927"/>
                  </a:lnTo>
                  <a:close/>
                </a:path>
                <a:path w="4427855" h="675639">
                  <a:moveTo>
                    <a:pt x="1878101" y="660641"/>
                  </a:moveTo>
                  <a:lnTo>
                    <a:pt x="1876933" y="659485"/>
                  </a:lnTo>
                  <a:lnTo>
                    <a:pt x="1876234" y="659714"/>
                  </a:lnTo>
                  <a:lnTo>
                    <a:pt x="1874837" y="660641"/>
                  </a:lnTo>
                  <a:lnTo>
                    <a:pt x="1875294" y="660882"/>
                  </a:lnTo>
                  <a:lnTo>
                    <a:pt x="1875764" y="661581"/>
                  </a:lnTo>
                  <a:lnTo>
                    <a:pt x="1876704" y="661581"/>
                  </a:lnTo>
                  <a:lnTo>
                    <a:pt x="1878101" y="660641"/>
                  </a:lnTo>
                  <a:close/>
                </a:path>
                <a:path w="4427855" h="675639">
                  <a:moveTo>
                    <a:pt x="1923376" y="660412"/>
                  </a:moveTo>
                  <a:lnTo>
                    <a:pt x="1922437" y="659015"/>
                  </a:lnTo>
                  <a:lnTo>
                    <a:pt x="1921967" y="659244"/>
                  </a:lnTo>
                  <a:lnTo>
                    <a:pt x="1921268" y="659714"/>
                  </a:lnTo>
                  <a:lnTo>
                    <a:pt x="1921510" y="660184"/>
                  </a:lnTo>
                  <a:lnTo>
                    <a:pt x="1921510" y="660882"/>
                  </a:lnTo>
                  <a:lnTo>
                    <a:pt x="1922437" y="662279"/>
                  </a:lnTo>
                  <a:lnTo>
                    <a:pt x="1922665" y="661809"/>
                  </a:lnTo>
                  <a:lnTo>
                    <a:pt x="1923376" y="661352"/>
                  </a:lnTo>
                  <a:lnTo>
                    <a:pt x="1923376" y="660412"/>
                  </a:lnTo>
                  <a:close/>
                </a:path>
                <a:path w="4427855" h="675639">
                  <a:moveTo>
                    <a:pt x="1969109" y="70243"/>
                  </a:moveTo>
                  <a:lnTo>
                    <a:pt x="1968182" y="68834"/>
                  </a:lnTo>
                  <a:lnTo>
                    <a:pt x="1967941" y="69303"/>
                  </a:lnTo>
                  <a:lnTo>
                    <a:pt x="1967242" y="69773"/>
                  </a:lnTo>
                  <a:lnTo>
                    <a:pt x="1967242" y="70700"/>
                  </a:lnTo>
                  <a:lnTo>
                    <a:pt x="1968182" y="72110"/>
                  </a:lnTo>
                  <a:lnTo>
                    <a:pt x="1968411" y="71640"/>
                  </a:lnTo>
                  <a:lnTo>
                    <a:pt x="1969109" y="71170"/>
                  </a:lnTo>
                  <a:lnTo>
                    <a:pt x="1969109" y="70243"/>
                  </a:lnTo>
                  <a:close/>
                </a:path>
                <a:path w="4427855" h="675639">
                  <a:moveTo>
                    <a:pt x="2012518" y="673709"/>
                  </a:moveTo>
                  <a:lnTo>
                    <a:pt x="2011819" y="673481"/>
                  </a:lnTo>
                  <a:lnTo>
                    <a:pt x="2011121" y="673011"/>
                  </a:lnTo>
                  <a:lnTo>
                    <a:pt x="2010422" y="672782"/>
                  </a:lnTo>
                  <a:lnTo>
                    <a:pt x="2009952" y="672553"/>
                  </a:lnTo>
                  <a:lnTo>
                    <a:pt x="2009711" y="673252"/>
                  </a:lnTo>
                  <a:lnTo>
                    <a:pt x="2009254" y="673709"/>
                  </a:lnTo>
                  <a:lnTo>
                    <a:pt x="2009952" y="674179"/>
                  </a:lnTo>
                  <a:lnTo>
                    <a:pt x="2010651" y="674420"/>
                  </a:lnTo>
                  <a:lnTo>
                    <a:pt x="2011349" y="674878"/>
                  </a:lnTo>
                  <a:lnTo>
                    <a:pt x="2011819" y="674420"/>
                  </a:lnTo>
                  <a:lnTo>
                    <a:pt x="2012048" y="673950"/>
                  </a:lnTo>
                  <a:lnTo>
                    <a:pt x="2012518" y="673709"/>
                  </a:lnTo>
                  <a:close/>
                </a:path>
                <a:path w="4427855" h="675639">
                  <a:moveTo>
                    <a:pt x="2107031" y="654342"/>
                  </a:moveTo>
                  <a:lnTo>
                    <a:pt x="2106561" y="653884"/>
                  </a:lnTo>
                  <a:lnTo>
                    <a:pt x="2106333" y="652945"/>
                  </a:lnTo>
                  <a:lnTo>
                    <a:pt x="2105863" y="652246"/>
                  </a:lnTo>
                  <a:lnTo>
                    <a:pt x="2105622" y="652716"/>
                  </a:lnTo>
                  <a:lnTo>
                    <a:pt x="2104923" y="653173"/>
                  </a:lnTo>
                  <a:lnTo>
                    <a:pt x="2104923" y="654113"/>
                  </a:lnTo>
                  <a:lnTo>
                    <a:pt x="2105863" y="655510"/>
                  </a:lnTo>
                  <a:lnTo>
                    <a:pt x="2107031" y="654342"/>
                  </a:lnTo>
                  <a:close/>
                </a:path>
                <a:path w="4427855" h="675639">
                  <a:moveTo>
                    <a:pt x="2120100" y="666242"/>
                  </a:moveTo>
                  <a:lnTo>
                    <a:pt x="2119401" y="666013"/>
                  </a:lnTo>
                  <a:lnTo>
                    <a:pt x="2118931" y="665543"/>
                  </a:lnTo>
                  <a:lnTo>
                    <a:pt x="2118461" y="666242"/>
                  </a:lnTo>
                  <a:lnTo>
                    <a:pt x="2118233" y="666953"/>
                  </a:lnTo>
                  <a:lnTo>
                    <a:pt x="2117763" y="667651"/>
                  </a:lnTo>
                  <a:lnTo>
                    <a:pt x="2118233" y="668108"/>
                  </a:lnTo>
                  <a:lnTo>
                    <a:pt x="2118690" y="668350"/>
                  </a:lnTo>
                  <a:lnTo>
                    <a:pt x="2118931" y="668820"/>
                  </a:lnTo>
                  <a:lnTo>
                    <a:pt x="2119160" y="668108"/>
                  </a:lnTo>
                  <a:lnTo>
                    <a:pt x="2119630" y="667410"/>
                  </a:lnTo>
                  <a:lnTo>
                    <a:pt x="2119858" y="666711"/>
                  </a:lnTo>
                  <a:lnTo>
                    <a:pt x="2120100" y="666242"/>
                  </a:lnTo>
                  <a:close/>
                </a:path>
                <a:path w="4427855" h="675639">
                  <a:moveTo>
                    <a:pt x="2153005" y="650151"/>
                  </a:moveTo>
                  <a:lnTo>
                    <a:pt x="2152535" y="649909"/>
                  </a:lnTo>
                  <a:lnTo>
                    <a:pt x="2152065" y="649439"/>
                  </a:lnTo>
                  <a:lnTo>
                    <a:pt x="2151837" y="648982"/>
                  </a:lnTo>
                  <a:lnTo>
                    <a:pt x="2151596" y="649681"/>
                  </a:lnTo>
                  <a:lnTo>
                    <a:pt x="2151138" y="650379"/>
                  </a:lnTo>
                  <a:lnTo>
                    <a:pt x="2150897" y="651078"/>
                  </a:lnTo>
                  <a:lnTo>
                    <a:pt x="2150668" y="651548"/>
                  </a:lnTo>
                  <a:lnTo>
                    <a:pt x="2151367" y="651776"/>
                  </a:lnTo>
                  <a:lnTo>
                    <a:pt x="2151837" y="652246"/>
                  </a:lnTo>
                  <a:lnTo>
                    <a:pt x="2152294" y="651548"/>
                  </a:lnTo>
                  <a:lnTo>
                    <a:pt x="2152535" y="650849"/>
                  </a:lnTo>
                  <a:lnTo>
                    <a:pt x="2153005" y="650151"/>
                  </a:lnTo>
                  <a:close/>
                </a:path>
                <a:path w="4427855" h="675639">
                  <a:moveTo>
                    <a:pt x="2160930" y="648741"/>
                  </a:moveTo>
                  <a:lnTo>
                    <a:pt x="2158365" y="649439"/>
                  </a:lnTo>
                  <a:lnTo>
                    <a:pt x="2155799" y="649211"/>
                  </a:lnTo>
                  <a:lnTo>
                    <a:pt x="2158136" y="652018"/>
                  </a:lnTo>
                  <a:lnTo>
                    <a:pt x="2158835" y="651306"/>
                  </a:lnTo>
                  <a:lnTo>
                    <a:pt x="2159533" y="650379"/>
                  </a:lnTo>
                  <a:lnTo>
                    <a:pt x="2160930" y="648741"/>
                  </a:lnTo>
                  <a:close/>
                </a:path>
                <a:path w="4427855" h="675639">
                  <a:moveTo>
                    <a:pt x="2179599" y="644080"/>
                  </a:moveTo>
                  <a:lnTo>
                    <a:pt x="2178901" y="643839"/>
                  </a:lnTo>
                  <a:lnTo>
                    <a:pt x="2178202" y="643382"/>
                  </a:lnTo>
                  <a:lnTo>
                    <a:pt x="2177504" y="643140"/>
                  </a:lnTo>
                  <a:lnTo>
                    <a:pt x="2177034" y="642912"/>
                  </a:lnTo>
                  <a:lnTo>
                    <a:pt x="2176805" y="643610"/>
                  </a:lnTo>
                  <a:lnTo>
                    <a:pt x="2176335" y="644080"/>
                  </a:lnTo>
                  <a:lnTo>
                    <a:pt x="2177034" y="644550"/>
                  </a:lnTo>
                  <a:lnTo>
                    <a:pt x="2177732" y="644779"/>
                  </a:lnTo>
                  <a:lnTo>
                    <a:pt x="2178431" y="645248"/>
                  </a:lnTo>
                  <a:lnTo>
                    <a:pt x="2178901" y="644779"/>
                  </a:lnTo>
                  <a:lnTo>
                    <a:pt x="2179370" y="644550"/>
                  </a:lnTo>
                  <a:lnTo>
                    <a:pt x="2179599" y="644080"/>
                  </a:lnTo>
                  <a:close/>
                </a:path>
                <a:path w="4427855" h="675639">
                  <a:moveTo>
                    <a:pt x="2195474" y="673252"/>
                  </a:moveTo>
                  <a:lnTo>
                    <a:pt x="2195004" y="672782"/>
                  </a:lnTo>
                  <a:lnTo>
                    <a:pt x="2194776" y="672312"/>
                  </a:lnTo>
                  <a:lnTo>
                    <a:pt x="2194306" y="672084"/>
                  </a:lnTo>
                  <a:lnTo>
                    <a:pt x="2194077" y="672782"/>
                  </a:lnTo>
                  <a:lnTo>
                    <a:pt x="2193607" y="673481"/>
                  </a:lnTo>
                  <a:lnTo>
                    <a:pt x="2193366" y="674179"/>
                  </a:lnTo>
                  <a:lnTo>
                    <a:pt x="2193137" y="674649"/>
                  </a:lnTo>
                  <a:lnTo>
                    <a:pt x="2193836" y="674878"/>
                  </a:lnTo>
                  <a:lnTo>
                    <a:pt x="2194306" y="675347"/>
                  </a:lnTo>
                  <a:lnTo>
                    <a:pt x="2194776" y="674649"/>
                  </a:lnTo>
                  <a:lnTo>
                    <a:pt x="2195004" y="673950"/>
                  </a:lnTo>
                  <a:lnTo>
                    <a:pt x="2195474" y="673252"/>
                  </a:lnTo>
                  <a:close/>
                </a:path>
                <a:path w="4427855" h="675639">
                  <a:moveTo>
                    <a:pt x="2225573" y="650608"/>
                  </a:moveTo>
                  <a:lnTo>
                    <a:pt x="2224875" y="650379"/>
                  </a:lnTo>
                  <a:lnTo>
                    <a:pt x="2224176" y="649909"/>
                  </a:lnTo>
                  <a:lnTo>
                    <a:pt x="2223478" y="649681"/>
                  </a:lnTo>
                  <a:lnTo>
                    <a:pt x="2223008" y="649439"/>
                  </a:lnTo>
                  <a:lnTo>
                    <a:pt x="2222779" y="650151"/>
                  </a:lnTo>
                  <a:lnTo>
                    <a:pt x="2222309" y="650608"/>
                  </a:lnTo>
                  <a:lnTo>
                    <a:pt x="2223008" y="651078"/>
                  </a:lnTo>
                  <a:lnTo>
                    <a:pt x="2223706" y="651306"/>
                  </a:lnTo>
                  <a:lnTo>
                    <a:pt x="2224405" y="651776"/>
                  </a:lnTo>
                  <a:lnTo>
                    <a:pt x="2224875" y="651548"/>
                  </a:lnTo>
                  <a:lnTo>
                    <a:pt x="2225103" y="651078"/>
                  </a:lnTo>
                  <a:lnTo>
                    <a:pt x="2225573" y="650608"/>
                  </a:lnTo>
                  <a:close/>
                </a:path>
                <a:path w="4427855" h="675639">
                  <a:moveTo>
                    <a:pt x="2264079" y="666953"/>
                  </a:moveTo>
                  <a:lnTo>
                    <a:pt x="2263152" y="665543"/>
                  </a:lnTo>
                  <a:lnTo>
                    <a:pt x="2262911" y="665784"/>
                  </a:lnTo>
                  <a:lnTo>
                    <a:pt x="2262213" y="666242"/>
                  </a:lnTo>
                  <a:lnTo>
                    <a:pt x="2262213" y="667410"/>
                  </a:lnTo>
                  <a:lnTo>
                    <a:pt x="2263152" y="668820"/>
                  </a:lnTo>
                  <a:lnTo>
                    <a:pt x="2263381" y="668350"/>
                  </a:lnTo>
                  <a:lnTo>
                    <a:pt x="2264079" y="667880"/>
                  </a:lnTo>
                  <a:lnTo>
                    <a:pt x="2264079" y="666953"/>
                  </a:lnTo>
                  <a:close/>
                </a:path>
                <a:path w="4427855" h="675639">
                  <a:moveTo>
                    <a:pt x="2323350" y="4660"/>
                  </a:moveTo>
                  <a:lnTo>
                    <a:pt x="2322893" y="4203"/>
                  </a:lnTo>
                  <a:lnTo>
                    <a:pt x="2322652" y="3733"/>
                  </a:lnTo>
                  <a:lnTo>
                    <a:pt x="2322182" y="3492"/>
                  </a:lnTo>
                  <a:lnTo>
                    <a:pt x="2321953" y="4203"/>
                  </a:lnTo>
                  <a:lnTo>
                    <a:pt x="2321483" y="4902"/>
                  </a:lnTo>
                  <a:lnTo>
                    <a:pt x="2321255" y="5600"/>
                  </a:lnTo>
                  <a:lnTo>
                    <a:pt x="2321026" y="6070"/>
                  </a:lnTo>
                  <a:lnTo>
                    <a:pt x="2321725" y="6299"/>
                  </a:lnTo>
                  <a:lnTo>
                    <a:pt x="2322182" y="6769"/>
                  </a:lnTo>
                  <a:lnTo>
                    <a:pt x="2322652" y="6070"/>
                  </a:lnTo>
                  <a:lnTo>
                    <a:pt x="2322893" y="5359"/>
                  </a:lnTo>
                  <a:lnTo>
                    <a:pt x="2323350" y="4660"/>
                  </a:lnTo>
                  <a:close/>
                </a:path>
                <a:path w="4427855" h="675639">
                  <a:moveTo>
                    <a:pt x="2342959" y="640346"/>
                  </a:moveTo>
                  <a:lnTo>
                    <a:pt x="2341791" y="639178"/>
                  </a:lnTo>
                  <a:lnTo>
                    <a:pt x="2341562" y="639876"/>
                  </a:lnTo>
                  <a:lnTo>
                    <a:pt x="2341092" y="640575"/>
                  </a:lnTo>
                  <a:lnTo>
                    <a:pt x="2340851" y="641273"/>
                  </a:lnTo>
                  <a:lnTo>
                    <a:pt x="2340622" y="641743"/>
                  </a:lnTo>
                  <a:lnTo>
                    <a:pt x="2341321" y="641972"/>
                  </a:lnTo>
                  <a:lnTo>
                    <a:pt x="2341791" y="642442"/>
                  </a:lnTo>
                  <a:lnTo>
                    <a:pt x="2342261" y="641743"/>
                  </a:lnTo>
                  <a:lnTo>
                    <a:pt x="2342489" y="641045"/>
                  </a:lnTo>
                  <a:lnTo>
                    <a:pt x="2342959" y="640346"/>
                  </a:lnTo>
                  <a:close/>
                </a:path>
                <a:path w="4427855" h="675639">
                  <a:moveTo>
                    <a:pt x="2354161" y="671614"/>
                  </a:moveTo>
                  <a:lnTo>
                    <a:pt x="2351824" y="672312"/>
                  </a:lnTo>
                  <a:lnTo>
                    <a:pt x="2349258" y="672084"/>
                  </a:lnTo>
                  <a:lnTo>
                    <a:pt x="2351354" y="674878"/>
                  </a:lnTo>
                  <a:lnTo>
                    <a:pt x="2352052" y="674179"/>
                  </a:lnTo>
                  <a:lnTo>
                    <a:pt x="2352764" y="673252"/>
                  </a:lnTo>
                  <a:lnTo>
                    <a:pt x="2354161" y="671614"/>
                  </a:lnTo>
                  <a:close/>
                </a:path>
                <a:path w="4427855" h="675639">
                  <a:moveTo>
                    <a:pt x="2366530" y="653884"/>
                  </a:moveTo>
                  <a:lnTo>
                    <a:pt x="2365832" y="653643"/>
                  </a:lnTo>
                  <a:lnTo>
                    <a:pt x="2365133" y="653173"/>
                  </a:lnTo>
                  <a:lnTo>
                    <a:pt x="2364422" y="652945"/>
                  </a:lnTo>
                  <a:lnTo>
                    <a:pt x="2363965" y="652716"/>
                  </a:lnTo>
                  <a:lnTo>
                    <a:pt x="2363724" y="653415"/>
                  </a:lnTo>
                  <a:lnTo>
                    <a:pt x="2363266" y="653884"/>
                  </a:lnTo>
                  <a:lnTo>
                    <a:pt x="2363965" y="654342"/>
                  </a:lnTo>
                  <a:lnTo>
                    <a:pt x="2364663" y="654583"/>
                  </a:lnTo>
                  <a:lnTo>
                    <a:pt x="2365362" y="655040"/>
                  </a:lnTo>
                  <a:lnTo>
                    <a:pt x="2365832" y="654812"/>
                  </a:lnTo>
                  <a:lnTo>
                    <a:pt x="2366060" y="654342"/>
                  </a:lnTo>
                  <a:lnTo>
                    <a:pt x="2366530" y="653884"/>
                  </a:lnTo>
                  <a:close/>
                </a:path>
                <a:path w="4427855" h="675639">
                  <a:moveTo>
                    <a:pt x="2390330" y="91478"/>
                  </a:moveTo>
                  <a:lnTo>
                    <a:pt x="2387765" y="92176"/>
                  </a:lnTo>
                  <a:lnTo>
                    <a:pt x="2385199" y="91948"/>
                  </a:lnTo>
                  <a:lnTo>
                    <a:pt x="2387523" y="94742"/>
                  </a:lnTo>
                  <a:lnTo>
                    <a:pt x="2388235" y="94043"/>
                  </a:lnTo>
                  <a:lnTo>
                    <a:pt x="2388933" y="93103"/>
                  </a:lnTo>
                  <a:lnTo>
                    <a:pt x="2390330" y="91478"/>
                  </a:lnTo>
                  <a:close/>
                </a:path>
                <a:path w="4427855" h="675639">
                  <a:moveTo>
                    <a:pt x="2408999" y="673709"/>
                  </a:moveTo>
                  <a:lnTo>
                    <a:pt x="2408529" y="673481"/>
                  </a:lnTo>
                  <a:lnTo>
                    <a:pt x="2408059" y="672782"/>
                  </a:lnTo>
                  <a:lnTo>
                    <a:pt x="2407132" y="672782"/>
                  </a:lnTo>
                  <a:lnTo>
                    <a:pt x="2405735" y="673709"/>
                  </a:lnTo>
                  <a:lnTo>
                    <a:pt x="2406904" y="674878"/>
                  </a:lnTo>
                  <a:lnTo>
                    <a:pt x="2408301" y="673950"/>
                  </a:lnTo>
                  <a:lnTo>
                    <a:pt x="2408999" y="673709"/>
                  </a:lnTo>
                  <a:close/>
                </a:path>
                <a:path w="4427855" h="675639">
                  <a:moveTo>
                    <a:pt x="2497442" y="667181"/>
                  </a:moveTo>
                  <a:lnTo>
                    <a:pt x="2496743" y="666953"/>
                  </a:lnTo>
                  <a:lnTo>
                    <a:pt x="2496045" y="666483"/>
                  </a:lnTo>
                  <a:lnTo>
                    <a:pt x="2495346" y="666242"/>
                  </a:lnTo>
                  <a:lnTo>
                    <a:pt x="2494877" y="666013"/>
                  </a:lnTo>
                  <a:lnTo>
                    <a:pt x="2494648" y="666711"/>
                  </a:lnTo>
                  <a:lnTo>
                    <a:pt x="2494178" y="667181"/>
                  </a:lnTo>
                  <a:lnTo>
                    <a:pt x="2494877" y="667651"/>
                  </a:lnTo>
                  <a:lnTo>
                    <a:pt x="2495575" y="667880"/>
                  </a:lnTo>
                  <a:lnTo>
                    <a:pt x="2496274" y="668350"/>
                  </a:lnTo>
                  <a:lnTo>
                    <a:pt x="2497442" y="667181"/>
                  </a:lnTo>
                  <a:close/>
                </a:path>
                <a:path w="4427855" h="675639">
                  <a:moveTo>
                    <a:pt x="2523350" y="670687"/>
                  </a:moveTo>
                  <a:lnTo>
                    <a:pt x="2522651" y="669975"/>
                  </a:lnTo>
                  <a:lnTo>
                    <a:pt x="2521712" y="669277"/>
                  </a:lnTo>
                  <a:lnTo>
                    <a:pt x="2520073" y="667880"/>
                  </a:lnTo>
                  <a:lnTo>
                    <a:pt x="2520785" y="670445"/>
                  </a:lnTo>
                  <a:lnTo>
                    <a:pt x="2520543" y="673011"/>
                  </a:lnTo>
                  <a:lnTo>
                    <a:pt x="2523350" y="670687"/>
                  </a:lnTo>
                  <a:close/>
                </a:path>
                <a:path w="4427855" h="675639">
                  <a:moveTo>
                    <a:pt x="2582392" y="657847"/>
                  </a:moveTo>
                  <a:lnTo>
                    <a:pt x="2581452" y="656450"/>
                  </a:lnTo>
                  <a:lnTo>
                    <a:pt x="2581224" y="655751"/>
                  </a:lnTo>
                  <a:lnTo>
                    <a:pt x="2580983" y="656209"/>
                  </a:lnTo>
                  <a:lnTo>
                    <a:pt x="2580284" y="656678"/>
                  </a:lnTo>
                  <a:lnTo>
                    <a:pt x="2580284" y="657618"/>
                  </a:lnTo>
                  <a:lnTo>
                    <a:pt x="2581224" y="659015"/>
                  </a:lnTo>
                  <a:lnTo>
                    <a:pt x="2582392" y="657847"/>
                  </a:lnTo>
                  <a:close/>
                </a:path>
                <a:path w="4427855" h="675639">
                  <a:moveTo>
                    <a:pt x="2658935" y="6527"/>
                  </a:moveTo>
                  <a:lnTo>
                    <a:pt x="2656827" y="3733"/>
                  </a:lnTo>
                  <a:lnTo>
                    <a:pt x="2656128" y="4432"/>
                  </a:lnTo>
                  <a:lnTo>
                    <a:pt x="2655430" y="5359"/>
                  </a:lnTo>
                  <a:lnTo>
                    <a:pt x="2654033" y="6997"/>
                  </a:lnTo>
                  <a:lnTo>
                    <a:pt x="2656598" y="6299"/>
                  </a:lnTo>
                  <a:lnTo>
                    <a:pt x="2658935" y="6527"/>
                  </a:lnTo>
                  <a:close/>
                </a:path>
                <a:path w="4427855" h="675639">
                  <a:moveTo>
                    <a:pt x="2687167" y="5600"/>
                  </a:moveTo>
                  <a:lnTo>
                    <a:pt x="2686697" y="4902"/>
                  </a:lnTo>
                  <a:lnTo>
                    <a:pt x="2686469" y="4203"/>
                  </a:lnTo>
                  <a:lnTo>
                    <a:pt x="2685999" y="3492"/>
                  </a:lnTo>
                  <a:lnTo>
                    <a:pt x="2685770" y="3962"/>
                  </a:lnTo>
                  <a:lnTo>
                    <a:pt x="2685072" y="4432"/>
                  </a:lnTo>
                  <a:lnTo>
                    <a:pt x="2685072" y="5359"/>
                  </a:lnTo>
                  <a:lnTo>
                    <a:pt x="2685999" y="6769"/>
                  </a:lnTo>
                  <a:lnTo>
                    <a:pt x="2687167" y="5600"/>
                  </a:lnTo>
                  <a:close/>
                </a:path>
                <a:path w="4427855" h="675639">
                  <a:moveTo>
                    <a:pt x="2706535" y="4902"/>
                  </a:moveTo>
                  <a:lnTo>
                    <a:pt x="2705608" y="3492"/>
                  </a:lnTo>
                  <a:lnTo>
                    <a:pt x="2704439" y="4660"/>
                  </a:lnTo>
                  <a:lnTo>
                    <a:pt x="2704896" y="5130"/>
                  </a:lnTo>
                  <a:lnTo>
                    <a:pt x="2705366" y="6070"/>
                  </a:lnTo>
                  <a:lnTo>
                    <a:pt x="2705608" y="6769"/>
                  </a:lnTo>
                  <a:lnTo>
                    <a:pt x="2705836" y="6299"/>
                  </a:lnTo>
                  <a:lnTo>
                    <a:pt x="2706535" y="5829"/>
                  </a:lnTo>
                  <a:lnTo>
                    <a:pt x="2706535" y="4902"/>
                  </a:lnTo>
                  <a:close/>
                </a:path>
                <a:path w="4427855" h="675639">
                  <a:moveTo>
                    <a:pt x="2772105" y="650379"/>
                  </a:moveTo>
                  <a:lnTo>
                    <a:pt x="2771178" y="648982"/>
                  </a:lnTo>
                  <a:lnTo>
                    <a:pt x="2770009" y="650151"/>
                  </a:lnTo>
                  <a:lnTo>
                    <a:pt x="2770949" y="651548"/>
                  </a:lnTo>
                  <a:lnTo>
                    <a:pt x="2771178" y="652246"/>
                  </a:lnTo>
                  <a:lnTo>
                    <a:pt x="2771406" y="651776"/>
                  </a:lnTo>
                  <a:lnTo>
                    <a:pt x="2772105" y="651306"/>
                  </a:lnTo>
                  <a:lnTo>
                    <a:pt x="2772105" y="650379"/>
                  </a:lnTo>
                  <a:close/>
                </a:path>
                <a:path w="4427855" h="675639">
                  <a:moveTo>
                    <a:pt x="2808516" y="647814"/>
                  </a:moveTo>
                  <a:lnTo>
                    <a:pt x="2807576" y="646417"/>
                  </a:lnTo>
                  <a:lnTo>
                    <a:pt x="2807347" y="645706"/>
                  </a:lnTo>
                  <a:lnTo>
                    <a:pt x="2807119" y="646176"/>
                  </a:lnTo>
                  <a:lnTo>
                    <a:pt x="2806420" y="646645"/>
                  </a:lnTo>
                  <a:lnTo>
                    <a:pt x="2806420" y="647573"/>
                  </a:lnTo>
                  <a:lnTo>
                    <a:pt x="2807347" y="648982"/>
                  </a:lnTo>
                  <a:lnTo>
                    <a:pt x="2808516" y="647814"/>
                  </a:lnTo>
                  <a:close/>
                </a:path>
                <a:path w="4427855" h="675639">
                  <a:moveTo>
                    <a:pt x="2968841" y="4902"/>
                  </a:moveTo>
                  <a:lnTo>
                    <a:pt x="2967901" y="3492"/>
                  </a:lnTo>
                  <a:lnTo>
                    <a:pt x="2967431" y="3733"/>
                  </a:lnTo>
                  <a:lnTo>
                    <a:pt x="2966732" y="4203"/>
                  </a:lnTo>
                  <a:lnTo>
                    <a:pt x="2966974" y="4660"/>
                  </a:lnTo>
                  <a:lnTo>
                    <a:pt x="2966974" y="5359"/>
                  </a:lnTo>
                  <a:lnTo>
                    <a:pt x="2967901" y="6769"/>
                  </a:lnTo>
                  <a:lnTo>
                    <a:pt x="2968129" y="6299"/>
                  </a:lnTo>
                  <a:lnTo>
                    <a:pt x="2968841" y="5829"/>
                  </a:lnTo>
                  <a:lnTo>
                    <a:pt x="2968841" y="4902"/>
                  </a:lnTo>
                  <a:close/>
                </a:path>
                <a:path w="4427855" h="675639">
                  <a:moveTo>
                    <a:pt x="3267075" y="640575"/>
                  </a:moveTo>
                  <a:lnTo>
                    <a:pt x="3266135" y="639178"/>
                  </a:lnTo>
                  <a:lnTo>
                    <a:pt x="3265678" y="639648"/>
                  </a:lnTo>
                  <a:lnTo>
                    <a:pt x="3264966" y="640105"/>
                  </a:lnTo>
                  <a:lnTo>
                    <a:pt x="3265208" y="640346"/>
                  </a:lnTo>
                  <a:lnTo>
                    <a:pt x="3265208" y="641045"/>
                  </a:lnTo>
                  <a:lnTo>
                    <a:pt x="3266135" y="642442"/>
                  </a:lnTo>
                  <a:lnTo>
                    <a:pt x="3266376" y="641972"/>
                  </a:lnTo>
                  <a:lnTo>
                    <a:pt x="3267075" y="641515"/>
                  </a:lnTo>
                  <a:lnTo>
                    <a:pt x="3267075" y="640575"/>
                  </a:lnTo>
                  <a:close/>
                </a:path>
                <a:path w="4427855" h="675639">
                  <a:moveTo>
                    <a:pt x="3267773" y="663917"/>
                  </a:moveTo>
                  <a:lnTo>
                    <a:pt x="3267303" y="663448"/>
                  </a:lnTo>
                  <a:lnTo>
                    <a:pt x="3267075" y="662749"/>
                  </a:lnTo>
                  <a:lnTo>
                    <a:pt x="3266605" y="662978"/>
                  </a:lnTo>
                  <a:lnTo>
                    <a:pt x="3265906" y="662978"/>
                  </a:lnTo>
                  <a:lnTo>
                    <a:pt x="3264509" y="663917"/>
                  </a:lnTo>
                  <a:lnTo>
                    <a:pt x="3264979" y="664146"/>
                  </a:lnTo>
                  <a:lnTo>
                    <a:pt x="3265436" y="664845"/>
                  </a:lnTo>
                  <a:lnTo>
                    <a:pt x="3266376" y="664845"/>
                  </a:lnTo>
                  <a:lnTo>
                    <a:pt x="3267773" y="663917"/>
                  </a:lnTo>
                  <a:close/>
                </a:path>
                <a:path w="4427855" h="675639">
                  <a:moveTo>
                    <a:pt x="3358781" y="663676"/>
                  </a:moveTo>
                  <a:lnTo>
                    <a:pt x="3357854" y="662279"/>
                  </a:lnTo>
                  <a:lnTo>
                    <a:pt x="3356686" y="663448"/>
                  </a:lnTo>
                  <a:lnTo>
                    <a:pt x="3357613" y="664845"/>
                  </a:lnTo>
                  <a:lnTo>
                    <a:pt x="3357854" y="665543"/>
                  </a:lnTo>
                  <a:lnTo>
                    <a:pt x="3358083" y="665086"/>
                  </a:lnTo>
                  <a:lnTo>
                    <a:pt x="3358781" y="664616"/>
                  </a:lnTo>
                  <a:lnTo>
                    <a:pt x="3358781" y="663676"/>
                  </a:lnTo>
                  <a:close/>
                </a:path>
                <a:path w="4427855" h="675639">
                  <a:moveTo>
                    <a:pt x="3602177" y="653884"/>
                  </a:moveTo>
                  <a:lnTo>
                    <a:pt x="3601008" y="652716"/>
                  </a:lnTo>
                  <a:lnTo>
                    <a:pt x="3599611" y="653643"/>
                  </a:lnTo>
                  <a:lnTo>
                    <a:pt x="3598913" y="653884"/>
                  </a:lnTo>
                  <a:lnTo>
                    <a:pt x="3599383" y="654113"/>
                  </a:lnTo>
                  <a:lnTo>
                    <a:pt x="3599853" y="654812"/>
                  </a:lnTo>
                  <a:lnTo>
                    <a:pt x="3600780" y="654812"/>
                  </a:lnTo>
                  <a:lnTo>
                    <a:pt x="3602177" y="653884"/>
                  </a:lnTo>
                  <a:close/>
                </a:path>
                <a:path w="4427855" h="675639">
                  <a:moveTo>
                    <a:pt x="3618052" y="4660"/>
                  </a:moveTo>
                  <a:lnTo>
                    <a:pt x="3616883" y="3492"/>
                  </a:lnTo>
                  <a:lnTo>
                    <a:pt x="3616655" y="4203"/>
                  </a:lnTo>
                  <a:lnTo>
                    <a:pt x="3616185" y="4902"/>
                  </a:lnTo>
                  <a:lnTo>
                    <a:pt x="3615944" y="5600"/>
                  </a:lnTo>
                  <a:lnTo>
                    <a:pt x="3615715" y="6070"/>
                  </a:lnTo>
                  <a:lnTo>
                    <a:pt x="3616414" y="6299"/>
                  </a:lnTo>
                  <a:lnTo>
                    <a:pt x="3616883" y="6769"/>
                  </a:lnTo>
                  <a:lnTo>
                    <a:pt x="3617353" y="6070"/>
                  </a:lnTo>
                  <a:lnTo>
                    <a:pt x="3617582" y="5359"/>
                  </a:lnTo>
                  <a:lnTo>
                    <a:pt x="3618052" y="4660"/>
                  </a:lnTo>
                  <a:close/>
                </a:path>
                <a:path w="4427855" h="675639">
                  <a:moveTo>
                    <a:pt x="3650488" y="650379"/>
                  </a:moveTo>
                  <a:lnTo>
                    <a:pt x="3649548" y="648982"/>
                  </a:lnTo>
                  <a:lnTo>
                    <a:pt x="3648392" y="650151"/>
                  </a:lnTo>
                  <a:lnTo>
                    <a:pt x="3649319" y="651548"/>
                  </a:lnTo>
                  <a:lnTo>
                    <a:pt x="3649548" y="652246"/>
                  </a:lnTo>
                  <a:lnTo>
                    <a:pt x="3649789" y="651776"/>
                  </a:lnTo>
                  <a:lnTo>
                    <a:pt x="3650488" y="651306"/>
                  </a:lnTo>
                  <a:lnTo>
                    <a:pt x="3650488" y="650379"/>
                  </a:lnTo>
                  <a:close/>
                </a:path>
                <a:path w="4427855" h="675639">
                  <a:moveTo>
                    <a:pt x="3663556" y="670217"/>
                  </a:moveTo>
                  <a:lnTo>
                    <a:pt x="3662616" y="668820"/>
                  </a:lnTo>
                  <a:lnTo>
                    <a:pt x="3662388" y="669048"/>
                  </a:lnTo>
                  <a:lnTo>
                    <a:pt x="3661689" y="669518"/>
                  </a:lnTo>
                  <a:lnTo>
                    <a:pt x="3661689" y="670687"/>
                  </a:lnTo>
                  <a:lnTo>
                    <a:pt x="3662616" y="672084"/>
                  </a:lnTo>
                  <a:lnTo>
                    <a:pt x="3662857" y="671614"/>
                  </a:lnTo>
                  <a:lnTo>
                    <a:pt x="3663556" y="671144"/>
                  </a:lnTo>
                  <a:lnTo>
                    <a:pt x="3663556" y="670217"/>
                  </a:lnTo>
                  <a:close/>
                </a:path>
                <a:path w="4427855" h="675639">
                  <a:moveTo>
                    <a:pt x="3778364" y="93345"/>
                  </a:moveTo>
                  <a:lnTo>
                    <a:pt x="3777437" y="91948"/>
                  </a:lnTo>
                  <a:lnTo>
                    <a:pt x="3776268" y="93103"/>
                  </a:lnTo>
                  <a:lnTo>
                    <a:pt x="3776738" y="93814"/>
                  </a:lnTo>
                  <a:lnTo>
                    <a:pt x="3776967" y="94513"/>
                  </a:lnTo>
                  <a:lnTo>
                    <a:pt x="3777437" y="95211"/>
                  </a:lnTo>
                  <a:lnTo>
                    <a:pt x="3777665" y="94742"/>
                  </a:lnTo>
                  <a:lnTo>
                    <a:pt x="3778364" y="94272"/>
                  </a:lnTo>
                  <a:lnTo>
                    <a:pt x="3778364" y="93345"/>
                  </a:lnTo>
                  <a:close/>
                </a:path>
                <a:path w="4427855" h="675639">
                  <a:moveTo>
                    <a:pt x="4067505" y="93573"/>
                  </a:moveTo>
                  <a:lnTo>
                    <a:pt x="4067035" y="93345"/>
                  </a:lnTo>
                  <a:lnTo>
                    <a:pt x="4066578" y="92646"/>
                  </a:lnTo>
                  <a:lnTo>
                    <a:pt x="4065638" y="92646"/>
                  </a:lnTo>
                  <a:lnTo>
                    <a:pt x="4064241" y="93573"/>
                  </a:lnTo>
                  <a:lnTo>
                    <a:pt x="4065409" y="94742"/>
                  </a:lnTo>
                  <a:lnTo>
                    <a:pt x="4066806" y="93814"/>
                  </a:lnTo>
                  <a:lnTo>
                    <a:pt x="4067505" y="93573"/>
                  </a:lnTo>
                  <a:close/>
                </a:path>
                <a:path w="4427855" h="675639">
                  <a:moveTo>
                    <a:pt x="4083837" y="657377"/>
                  </a:moveTo>
                  <a:lnTo>
                    <a:pt x="4083139" y="656907"/>
                  </a:lnTo>
                  <a:lnTo>
                    <a:pt x="4082440" y="656678"/>
                  </a:lnTo>
                  <a:lnTo>
                    <a:pt x="4081742" y="656209"/>
                  </a:lnTo>
                  <a:lnTo>
                    <a:pt x="4081272" y="656450"/>
                  </a:lnTo>
                  <a:lnTo>
                    <a:pt x="4081043" y="656907"/>
                  </a:lnTo>
                  <a:lnTo>
                    <a:pt x="4080573" y="657377"/>
                  </a:lnTo>
                  <a:lnTo>
                    <a:pt x="4081272" y="657618"/>
                  </a:lnTo>
                  <a:lnTo>
                    <a:pt x="4081970" y="658075"/>
                  </a:lnTo>
                  <a:lnTo>
                    <a:pt x="4082669" y="658317"/>
                  </a:lnTo>
                  <a:lnTo>
                    <a:pt x="4083139" y="658545"/>
                  </a:lnTo>
                  <a:lnTo>
                    <a:pt x="4083380" y="657847"/>
                  </a:lnTo>
                  <a:lnTo>
                    <a:pt x="4083837" y="657377"/>
                  </a:lnTo>
                  <a:close/>
                </a:path>
                <a:path w="4427855" h="675639">
                  <a:moveTo>
                    <a:pt x="4119549" y="651078"/>
                  </a:moveTo>
                  <a:lnTo>
                    <a:pt x="4119080" y="650608"/>
                  </a:lnTo>
                  <a:lnTo>
                    <a:pt x="4118610" y="649681"/>
                  </a:lnTo>
                  <a:lnTo>
                    <a:pt x="4118381" y="648982"/>
                  </a:lnTo>
                  <a:lnTo>
                    <a:pt x="4118152" y="649439"/>
                  </a:lnTo>
                  <a:lnTo>
                    <a:pt x="4117441" y="649909"/>
                  </a:lnTo>
                  <a:lnTo>
                    <a:pt x="4117441" y="650849"/>
                  </a:lnTo>
                  <a:lnTo>
                    <a:pt x="4118381" y="652246"/>
                  </a:lnTo>
                  <a:lnTo>
                    <a:pt x="4119549" y="651078"/>
                  </a:lnTo>
                  <a:close/>
                </a:path>
                <a:path w="4427855" h="675639">
                  <a:moveTo>
                    <a:pt x="4129354" y="670915"/>
                  </a:moveTo>
                  <a:lnTo>
                    <a:pt x="4128884" y="670217"/>
                  </a:lnTo>
                  <a:lnTo>
                    <a:pt x="4128643" y="669518"/>
                  </a:lnTo>
                  <a:lnTo>
                    <a:pt x="4128185" y="668820"/>
                  </a:lnTo>
                  <a:lnTo>
                    <a:pt x="4127944" y="669277"/>
                  </a:lnTo>
                  <a:lnTo>
                    <a:pt x="4127246" y="669747"/>
                  </a:lnTo>
                  <a:lnTo>
                    <a:pt x="4127246" y="670687"/>
                  </a:lnTo>
                  <a:lnTo>
                    <a:pt x="4128185" y="672084"/>
                  </a:lnTo>
                  <a:lnTo>
                    <a:pt x="4129354" y="670915"/>
                  </a:lnTo>
                  <a:close/>
                </a:path>
                <a:path w="4427855" h="675639">
                  <a:moveTo>
                    <a:pt x="4135882" y="663448"/>
                  </a:moveTo>
                  <a:lnTo>
                    <a:pt x="4134713" y="662279"/>
                  </a:lnTo>
                  <a:lnTo>
                    <a:pt x="4134485" y="662978"/>
                  </a:lnTo>
                  <a:lnTo>
                    <a:pt x="4134015" y="663676"/>
                  </a:lnTo>
                  <a:lnTo>
                    <a:pt x="4133786" y="664375"/>
                  </a:lnTo>
                  <a:lnTo>
                    <a:pt x="4133545" y="664845"/>
                  </a:lnTo>
                  <a:lnTo>
                    <a:pt x="4134243" y="665086"/>
                  </a:lnTo>
                  <a:lnTo>
                    <a:pt x="4134713" y="665543"/>
                  </a:lnTo>
                  <a:lnTo>
                    <a:pt x="4135183" y="664845"/>
                  </a:lnTo>
                  <a:lnTo>
                    <a:pt x="4135412" y="664146"/>
                  </a:lnTo>
                  <a:lnTo>
                    <a:pt x="4135882" y="663448"/>
                  </a:lnTo>
                  <a:close/>
                </a:path>
                <a:path w="4427855" h="675639">
                  <a:moveTo>
                    <a:pt x="4175556" y="670445"/>
                  </a:moveTo>
                  <a:lnTo>
                    <a:pt x="4175087" y="670217"/>
                  </a:lnTo>
                  <a:lnTo>
                    <a:pt x="4174617" y="669518"/>
                  </a:lnTo>
                  <a:lnTo>
                    <a:pt x="4173690" y="669518"/>
                  </a:lnTo>
                  <a:lnTo>
                    <a:pt x="4172280" y="670445"/>
                  </a:lnTo>
                  <a:lnTo>
                    <a:pt x="4173448" y="671614"/>
                  </a:lnTo>
                  <a:lnTo>
                    <a:pt x="4174858" y="670687"/>
                  </a:lnTo>
                  <a:lnTo>
                    <a:pt x="4175556" y="670445"/>
                  </a:lnTo>
                  <a:close/>
                </a:path>
                <a:path w="4427855" h="675639">
                  <a:moveTo>
                    <a:pt x="4241127" y="1866"/>
                  </a:moveTo>
                  <a:lnTo>
                    <a:pt x="4240898" y="1397"/>
                  </a:lnTo>
                  <a:lnTo>
                    <a:pt x="4240428" y="698"/>
                  </a:lnTo>
                  <a:lnTo>
                    <a:pt x="4239958" y="927"/>
                  </a:lnTo>
                  <a:lnTo>
                    <a:pt x="4239260" y="927"/>
                  </a:lnTo>
                  <a:lnTo>
                    <a:pt x="4237863" y="1866"/>
                  </a:lnTo>
                  <a:lnTo>
                    <a:pt x="4238333" y="2095"/>
                  </a:lnTo>
                  <a:lnTo>
                    <a:pt x="4238790" y="2794"/>
                  </a:lnTo>
                  <a:lnTo>
                    <a:pt x="4239730" y="2794"/>
                  </a:lnTo>
                  <a:lnTo>
                    <a:pt x="4241127" y="1866"/>
                  </a:lnTo>
                  <a:close/>
                </a:path>
                <a:path w="4427855" h="675639">
                  <a:moveTo>
                    <a:pt x="4260964" y="93573"/>
                  </a:moveTo>
                  <a:lnTo>
                    <a:pt x="4259796" y="92405"/>
                  </a:lnTo>
                  <a:lnTo>
                    <a:pt x="4259097" y="92646"/>
                  </a:lnTo>
                  <a:lnTo>
                    <a:pt x="4257700" y="93573"/>
                  </a:lnTo>
                  <a:lnTo>
                    <a:pt x="4258157" y="93814"/>
                  </a:lnTo>
                  <a:lnTo>
                    <a:pt x="4258627" y="94513"/>
                  </a:lnTo>
                  <a:lnTo>
                    <a:pt x="4259567" y="94513"/>
                  </a:lnTo>
                  <a:lnTo>
                    <a:pt x="4260964" y="93573"/>
                  </a:lnTo>
                  <a:close/>
                </a:path>
                <a:path w="4427855" h="675639">
                  <a:moveTo>
                    <a:pt x="4384649" y="1397"/>
                  </a:moveTo>
                  <a:lnTo>
                    <a:pt x="4383710" y="0"/>
                  </a:lnTo>
                  <a:lnTo>
                    <a:pt x="4383481" y="469"/>
                  </a:lnTo>
                  <a:lnTo>
                    <a:pt x="4382782" y="927"/>
                  </a:lnTo>
                  <a:lnTo>
                    <a:pt x="4382782" y="1866"/>
                  </a:lnTo>
                  <a:lnTo>
                    <a:pt x="4383710" y="3263"/>
                  </a:lnTo>
                  <a:lnTo>
                    <a:pt x="4383951" y="2794"/>
                  </a:lnTo>
                  <a:lnTo>
                    <a:pt x="4384649" y="2336"/>
                  </a:lnTo>
                  <a:lnTo>
                    <a:pt x="4384649" y="1397"/>
                  </a:lnTo>
                  <a:close/>
                </a:path>
                <a:path w="4427855" h="675639">
                  <a:moveTo>
                    <a:pt x="4407751" y="650379"/>
                  </a:moveTo>
                  <a:lnTo>
                    <a:pt x="4406811" y="648982"/>
                  </a:lnTo>
                  <a:lnTo>
                    <a:pt x="4405642" y="650151"/>
                  </a:lnTo>
                  <a:lnTo>
                    <a:pt x="4405884" y="650849"/>
                  </a:lnTo>
                  <a:lnTo>
                    <a:pt x="4406811" y="652246"/>
                  </a:lnTo>
                  <a:lnTo>
                    <a:pt x="4407052" y="651776"/>
                  </a:lnTo>
                  <a:lnTo>
                    <a:pt x="4407751" y="651306"/>
                  </a:lnTo>
                  <a:lnTo>
                    <a:pt x="4407751" y="650379"/>
                  </a:lnTo>
                  <a:close/>
                </a:path>
                <a:path w="4427855" h="675639">
                  <a:moveTo>
                    <a:pt x="4427588" y="2336"/>
                  </a:moveTo>
                  <a:lnTo>
                    <a:pt x="4427118" y="1625"/>
                  </a:lnTo>
                  <a:lnTo>
                    <a:pt x="4426890" y="927"/>
                  </a:lnTo>
                  <a:lnTo>
                    <a:pt x="4426420" y="228"/>
                  </a:lnTo>
                  <a:lnTo>
                    <a:pt x="4426178" y="698"/>
                  </a:lnTo>
                  <a:lnTo>
                    <a:pt x="4425480" y="1168"/>
                  </a:lnTo>
                  <a:lnTo>
                    <a:pt x="4425480" y="2095"/>
                  </a:lnTo>
                  <a:lnTo>
                    <a:pt x="4426420" y="3492"/>
                  </a:lnTo>
                  <a:lnTo>
                    <a:pt x="4427588" y="233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62" name="object 162"/>
            <p:cNvSpPr/>
            <p:nvPr/>
          </p:nvSpPr>
          <p:spPr>
            <a:xfrm>
              <a:off x="1216634" y="2811398"/>
              <a:ext cx="4415155" cy="2205355"/>
            </a:xfrm>
            <a:custGeom>
              <a:avLst/>
              <a:gdLst/>
              <a:ahLst/>
              <a:cxnLst/>
              <a:rect l="l" t="t" r="r" b="b"/>
              <a:pathLst>
                <a:path w="4415155" h="2205354">
                  <a:moveTo>
                    <a:pt x="3263" y="8166"/>
                  </a:moveTo>
                  <a:lnTo>
                    <a:pt x="2565" y="7924"/>
                  </a:lnTo>
                  <a:lnTo>
                    <a:pt x="1866" y="7467"/>
                  </a:lnTo>
                  <a:lnTo>
                    <a:pt x="1168" y="7226"/>
                  </a:lnTo>
                  <a:lnTo>
                    <a:pt x="698" y="6997"/>
                  </a:lnTo>
                  <a:lnTo>
                    <a:pt x="469" y="7696"/>
                  </a:lnTo>
                  <a:lnTo>
                    <a:pt x="0" y="8166"/>
                  </a:lnTo>
                  <a:lnTo>
                    <a:pt x="1397" y="9093"/>
                  </a:lnTo>
                  <a:lnTo>
                    <a:pt x="2095" y="9334"/>
                  </a:lnTo>
                  <a:lnTo>
                    <a:pt x="2565" y="8864"/>
                  </a:lnTo>
                  <a:lnTo>
                    <a:pt x="3035" y="8623"/>
                  </a:lnTo>
                  <a:lnTo>
                    <a:pt x="3263" y="8166"/>
                  </a:lnTo>
                  <a:close/>
                </a:path>
                <a:path w="4415155" h="2205354">
                  <a:moveTo>
                    <a:pt x="9804" y="8166"/>
                  </a:moveTo>
                  <a:lnTo>
                    <a:pt x="8636" y="6997"/>
                  </a:lnTo>
                  <a:lnTo>
                    <a:pt x="7937" y="7467"/>
                  </a:lnTo>
                  <a:lnTo>
                    <a:pt x="7239" y="7696"/>
                  </a:lnTo>
                  <a:lnTo>
                    <a:pt x="6540" y="8394"/>
                  </a:lnTo>
                  <a:lnTo>
                    <a:pt x="6997" y="8623"/>
                  </a:lnTo>
                  <a:lnTo>
                    <a:pt x="7467" y="9334"/>
                  </a:lnTo>
                  <a:lnTo>
                    <a:pt x="7696" y="9334"/>
                  </a:lnTo>
                  <a:lnTo>
                    <a:pt x="8407" y="9093"/>
                  </a:lnTo>
                  <a:lnTo>
                    <a:pt x="9804" y="8166"/>
                  </a:lnTo>
                  <a:close/>
                </a:path>
                <a:path w="4415155" h="2205354">
                  <a:moveTo>
                    <a:pt x="55308" y="1493278"/>
                  </a:moveTo>
                  <a:lnTo>
                    <a:pt x="54610" y="1492580"/>
                  </a:lnTo>
                  <a:lnTo>
                    <a:pt x="53670" y="1491881"/>
                  </a:lnTo>
                  <a:lnTo>
                    <a:pt x="52044" y="1490484"/>
                  </a:lnTo>
                  <a:lnTo>
                    <a:pt x="52743" y="1492808"/>
                  </a:lnTo>
                  <a:lnTo>
                    <a:pt x="52501" y="1495386"/>
                  </a:lnTo>
                  <a:lnTo>
                    <a:pt x="55308" y="1493278"/>
                  </a:lnTo>
                  <a:close/>
                </a:path>
                <a:path w="4415155" h="2205354">
                  <a:moveTo>
                    <a:pt x="59042" y="2184501"/>
                  </a:moveTo>
                  <a:lnTo>
                    <a:pt x="58572" y="2184031"/>
                  </a:lnTo>
                  <a:lnTo>
                    <a:pt x="58343" y="2183333"/>
                  </a:lnTo>
                  <a:lnTo>
                    <a:pt x="57873" y="2183561"/>
                  </a:lnTo>
                  <a:lnTo>
                    <a:pt x="57175" y="2183561"/>
                  </a:lnTo>
                  <a:lnTo>
                    <a:pt x="55778" y="2184501"/>
                  </a:lnTo>
                  <a:lnTo>
                    <a:pt x="56235" y="2184730"/>
                  </a:lnTo>
                  <a:lnTo>
                    <a:pt x="56705" y="2185428"/>
                  </a:lnTo>
                  <a:lnTo>
                    <a:pt x="57645" y="2185428"/>
                  </a:lnTo>
                  <a:lnTo>
                    <a:pt x="59042" y="2184501"/>
                  </a:lnTo>
                  <a:close/>
                </a:path>
                <a:path w="4415155" h="2205354">
                  <a:moveTo>
                    <a:pt x="108280" y="8166"/>
                  </a:moveTo>
                  <a:lnTo>
                    <a:pt x="107111" y="6997"/>
                  </a:lnTo>
                  <a:lnTo>
                    <a:pt x="106413" y="7467"/>
                  </a:lnTo>
                  <a:lnTo>
                    <a:pt x="105714" y="7696"/>
                  </a:lnTo>
                  <a:lnTo>
                    <a:pt x="105016" y="8166"/>
                  </a:lnTo>
                  <a:lnTo>
                    <a:pt x="105486" y="8394"/>
                  </a:lnTo>
                  <a:lnTo>
                    <a:pt x="105943" y="9093"/>
                  </a:lnTo>
                  <a:lnTo>
                    <a:pt x="106883" y="9093"/>
                  </a:lnTo>
                  <a:lnTo>
                    <a:pt x="108280" y="8166"/>
                  </a:lnTo>
                  <a:close/>
                </a:path>
                <a:path w="4415155" h="2205354">
                  <a:moveTo>
                    <a:pt x="118084" y="2191029"/>
                  </a:moveTo>
                  <a:lnTo>
                    <a:pt x="117386" y="2190800"/>
                  </a:lnTo>
                  <a:lnTo>
                    <a:pt x="116687" y="2190331"/>
                  </a:lnTo>
                  <a:lnTo>
                    <a:pt x="115976" y="2190102"/>
                  </a:lnTo>
                  <a:lnTo>
                    <a:pt x="115519" y="2189873"/>
                  </a:lnTo>
                  <a:lnTo>
                    <a:pt x="115277" y="2190572"/>
                  </a:lnTo>
                  <a:lnTo>
                    <a:pt x="114820" y="2191029"/>
                  </a:lnTo>
                  <a:lnTo>
                    <a:pt x="115519" y="2191499"/>
                  </a:lnTo>
                  <a:lnTo>
                    <a:pt x="116217" y="2191740"/>
                  </a:lnTo>
                  <a:lnTo>
                    <a:pt x="116916" y="2192197"/>
                  </a:lnTo>
                  <a:lnTo>
                    <a:pt x="118084" y="2191029"/>
                  </a:lnTo>
                  <a:close/>
                </a:path>
                <a:path w="4415155" h="2205354">
                  <a:moveTo>
                    <a:pt x="130454" y="2174468"/>
                  </a:moveTo>
                  <a:lnTo>
                    <a:pt x="129514" y="2173071"/>
                  </a:lnTo>
                  <a:lnTo>
                    <a:pt x="129044" y="2173300"/>
                  </a:lnTo>
                  <a:lnTo>
                    <a:pt x="128346" y="2173770"/>
                  </a:lnTo>
                  <a:lnTo>
                    <a:pt x="128587" y="2174227"/>
                  </a:lnTo>
                  <a:lnTo>
                    <a:pt x="128587" y="2174938"/>
                  </a:lnTo>
                  <a:lnTo>
                    <a:pt x="129514" y="2176335"/>
                  </a:lnTo>
                  <a:lnTo>
                    <a:pt x="129755" y="2175865"/>
                  </a:lnTo>
                  <a:lnTo>
                    <a:pt x="130454" y="2175395"/>
                  </a:lnTo>
                  <a:lnTo>
                    <a:pt x="130454" y="2174468"/>
                  </a:lnTo>
                  <a:close/>
                </a:path>
                <a:path w="4415155" h="2205354">
                  <a:moveTo>
                    <a:pt x="163817" y="2204097"/>
                  </a:moveTo>
                  <a:lnTo>
                    <a:pt x="163118" y="2203640"/>
                  </a:lnTo>
                  <a:lnTo>
                    <a:pt x="162420" y="2203399"/>
                  </a:lnTo>
                  <a:lnTo>
                    <a:pt x="161721" y="2202942"/>
                  </a:lnTo>
                  <a:lnTo>
                    <a:pt x="161493" y="2203399"/>
                  </a:lnTo>
                  <a:lnTo>
                    <a:pt x="161023" y="2203869"/>
                  </a:lnTo>
                  <a:lnTo>
                    <a:pt x="160553" y="2204097"/>
                  </a:lnTo>
                  <a:lnTo>
                    <a:pt x="161251" y="2204339"/>
                  </a:lnTo>
                  <a:lnTo>
                    <a:pt x="161950" y="2204809"/>
                  </a:lnTo>
                  <a:lnTo>
                    <a:pt x="162648" y="2205037"/>
                  </a:lnTo>
                  <a:lnTo>
                    <a:pt x="163118" y="2205266"/>
                  </a:lnTo>
                  <a:lnTo>
                    <a:pt x="163360" y="2204567"/>
                  </a:lnTo>
                  <a:lnTo>
                    <a:pt x="163817" y="2204097"/>
                  </a:lnTo>
                  <a:close/>
                </a:path>
                <a:path w="4415155" h="2205354">
                  <a:moveTo>
                    <a:pt x="186918" y="2177961"/>
                  </a:moveTo>
                  <a:lnTo>
                    <a:pt x="186461" y="2177504"/>
                  </a:lnTo>
                  <a:lnTo>
                    <a:pt x="185991" y="2176805"/>
                  </a:lnTo>
                  <a:lnTo>
                    <a:pt x="185762" y="2177034"/>
                  </a:lnTo>
                  <a:lnTo>
                    <a:pt x="185051" y="2177034"/>
                  </a:lnTo>
                  <a:lnTo>
                    <a:pt x="183654" y="2177961"/>
                  </a:lnTo>
                  <a:lnTo>
                    <a:pt x="184124" y="2178202"/>
                  </a:lnTo>
                  <a:lnTo>
                    <a:pt x="184594" y="2178901"/>
                  </a:lnTo>
                  <a:lnTo>
                    <a:pt x="185521" y="2178901"/>
                  </a:lnTo>
                  <a:lnTo>
                    <a:pt x="186918" y="2177961"/>
                  </a:lnTo>
                  <a:close/>
                </a:path>
                <a:path w="4415155" h="2205354">
                  <a:moveTo>
                    <a:pt x="226123" y="1493050"/>
                  </a:moveTo>
                  <a:lnTo>
                    <a:pt x="225894" y="1492580"/>
                  </a:lnTo>
                  <a:lnTo>
                    <a:pt x="225425" y="1491881"/>
                  </a:lnTo>
                  <a:lnTo>
                    <a:pt x="224967" y="1492110"/>
                  </a:lnTo>
                  <a:lnTo>
                    <a:pt x="224256" y="1492110"/>
                  </a:lnTo>
                  <a:lnTo>
                    <a:pt x="222859" y="1493050"/>
                  </a:lnTo>
                  <a:lnTo>
                    <a:pt x="223329" y="1493278"/>
                  </a:lnTo>
                  <a:lnTo>
                    <a:pt x="223799" y="1493977"/>
                  </a:lnTo>
                  <a:lnTo>
                    <a:pt x="224726" y="1493977"/>
                  </a:lnTo>
                  <a:lnTo>
                    <a:pt x="226123" y="1493050"/>
                  </a:lnTo>
                  <a:close/>
                </a:path>
                <a:path w="4415155" h="2205354">
                  <a:moveTo>
                    <a:pt x="278638" y="2174697"/>
                  </a:moveTo>
                  <a:lnTo>
                    <a:pt x="277469" y="2173528"/>
                  </a:lnTo>
                  <a:lnTo>
                    <a:pt x="276771" y="2173770"/>
                  </a:lnTo>
                  <a:lnTo>
                    <a:pt x="275374" y="2174697"/>
                  </a:lnTo>
                  <a:lnTo>
                    <a:pt x="275831" y="2174938"/>
                  </a:lnTo>
                  <a:lnTo>
                    <a:pt x="276301" y="2175637"/>
                  </a:lnTo>
                  <a:lnTo>
                    <a:pt x="277241" y="2175637"/>
                  </a:lnTo>
                  <a:lnTo>
                    <a:pt x="278638" y="2174697"/>
                  </a:lnTo>
                  <a:close/>
                </a:path>
                <a:path w="4415155" h="2205354">
                  <a:moveTo>
                    <a:pt x="364744" y="1556753"/>
                  </a:moveTo>
                  <a:lnTo>
                    <a:pt x="362407" y="1553959"/>
                  </a:lnTo>
                  <a:lnTo>
                    <a:pt x="361708" y="1554657"/>
                  </a:lnTo>
                  <a:lnTo>
                    <a:pt x="361010" y="1555584"/>
                  </a:lnTo>
                  <a:lnTo>
                    <a:pt x="359613" y="1557223"/>
                  </a:lnTo>
                  <a:lnTo>
                    <a:pt x="362178" y="1556524"/>
                  </a:lnTo>
                  <a:lnTo>
                    <a:pt x="364744" y="1556753"/>
                  </a:lnTo>
                  <a:close/>
                </a:path>
                <a:path w="4415155" h="2205354">
                  <a:moveTo>
                    <a:pt x="367080" y="2174697"/>
                  </a:moveTo>
                  <a:lnTo>
                    <a:pt x="366610" y="2174468"/>
                  </a:lnTo>
                  <a:lnTo>
                    <a:pt x="366141" y="2173770"/>
                  </a:lnTo>
                  <a:lnTo>
                    <a:pt x="365213" y="2173770"/>
                  </a:lnTo>
                  <a:lnTo>
                    <a:pt x="363816" y="2174697"/>
                  </a:lnTo>
                  <a:lnTo>
                    <a:pt x="364985" y="2175865"/>
                  </a:lnTo>
                  <a:lnTo>
                    <a:pt x="365683" y="2175395"/>
                  </a:lnTo>
                  <a:lnTo>
                    <a:pt x="366382" y="2175167"/>
                  </a:lnTo>
                  <a:lnTo>
                    <a:pt x="367080" y="2174697"/>
                  </a:lnTo>
                  <a:close/>
                </a:path>
                <a:path w="4415155" h="2205354">
                  <a:moveTo>
                    <a:pt x="393446" y="1493050"/>
                  </a:moveTo>
                  <a:lnTo>
                    <a:pt x="392277" y="1491881"/>
                  </a:lnTo>
                  <a:lnTo>
                    <a:pt x="391579" y="1492110"/>
                  </a:lnTo>
                  <a:lnTo>
                    <a:pt x="390182" y="1493050"/>
                  </a:lnTo>
                  <a:lnTo>
                    <a:pt x="390652" y="1493278"/>
                  </a:lnTo>
                  <a:lnTo>
                    <a:pt x="391109" y="1493977"/>
                  </a:lnTo>
                  <a:lnTo>
                    <a:pt x="392049" y="1493977"/>
                  </a:lnTo>
                  <a:lnTo>
                    <a:pt x="393446" y="1493050"/>
                  </a:lnTo>
                  <a:close/>
                </a:path>
                <a:path w="4415155" h="2205354">
                  <a:moveTo>
                    <a:pt x="409079" y="2197341"/>
                  </a:moveTo>
                  <a:lnTo>
                    <a:pt x="408152" y="2195931"/>
                  </a:lnTo>
                  <a:lnTo>
                    <a:pt x="407682" y="2196401"/>
                  </a:lnTo>
                  <a:lnTo>
                    <a:pt x="406984" y="2196871"/>
                  </a:lnTo>
                  <a:lnTo>
                    <a:pt x="407212" y="2197100"/>
                  </a:lnTo>
                  <a:lnTo>
                    <a:pt x="407212" y="2197798"/>
                  </a:lnTo>
                  <a:lnTo>
                    <a:pt x="408152" y="2199208"/>
                  </a:lnTo>
                  <a:lnTo>
                    <a:pt x="408381" y="2198738"/>
                  </a:lnTo>
                  <a:lnTo>
                    <a:pt x="409079" y="2198268"/>
                  </a:lnTo>
                  <a:lnTo>
                    <a:pt x="409079" y="2197341"/>
                  </a:lnTo>
                  <a:close/>
                </a:path>
                <a:path w="4415155" h="2205354">
                  <a:moveTo>
                    <a:pt x="504063" y="2184273"/>
                  </a:moveTo>
                  <a:lnTo>
                    <a:pt x="503135" y="2182863"/>
                  </a:lnTo>
                  <a:lnTo>
                    <a:pt x="502894" y="2183333"/>
                  </a:lnTo>
                  <a:lnTo>
                    <a:pt x="501967" y="2183561"/>
                  </a:lnTo>
                  <a:lnTo>
                    <a:pt x="502196" y="2184031"/>
                  </a:lnTo>
                  <a:lnTo>
                    <a:pt x="502196" y="2184730"/>
                  </a:lnTo>
                  <a:lnTo>
                    <a:pt x="503135" y="2186140"/>
                  </a:lnTo>
                  <a:lnTo>
                    <a:pt x="503364" y="2185670"/>
                  </a:lnTo>
                  <a:lnTo>
                    <a:pt x="504063" y="2185200"/>
                  </a:lnTo>
                  <a:lnTo>
                    <a:pt x="504063" y="2184273"/>
                  </a:lnTo>
                  <a:close/>
                </a:path>
                <a:path w="4415155" h="2205354">
                  <a:moveTo>
                    <a:pt x="510832" y="1588490"/>
                  </a:moveTo>
                  <a:lnTo>
                    <a:pt x="510603" y="1587792"/>
                  </a:lnTo>
                  <a:lnTo>
                    <a:pt x="509663" y="1586395"/>
                  </a:lnTo>
                  <a:lnTo>
                    <a:pt x="509435" y="1586865"/>
                  </a:lnTo>
                  <a:lnTo>
                    <a:pt x="508736" y="1587322"/>
                  </a:lnTo>
                  <a:lnTo>
                    <a:pt x="508736" y="1588262"/>
                  </a:lnTo>
                  <a:lnTo>
                    <a:pt x="509663" y="1589659"/>
                  </a:lnTo>
                  <a:lnTo>
                    <a:pt x="510832" y="1588490"/>
                  </a:lnTo>
                  <a:close/>
                </a:path>
                <a:path w="4415155" h="2205354">
                  <a:moveTo>
                    <a:pt x="524370" y="4889"/>
                  </a:moveTo>
                  <a:lnTo>
                    <a:pt x="523201" y="3733"/>
                  </a:lnTo>
                  <a:lnTo>
                    <a:pt x="522732" y="4191"/>
                  </a:lnTo>
                  <a:lnTo>
                    <a:pt x="521792" y="4432"/>
                  </a:lnTo>
                  <a:lnTo>
                    <a:pt x="521093" y="4889"/>
                  </a:lnTo>
                  <a:lnTo>
                    <a:pt x="521563" y="5130"/>
                  </a:lnTo>
                  <a:lnTo>
                    <a:pt x="522033" y="5829"/>
                  </a:lnTo>
                  <a:lnTo>
                    <a:pt x="522960" y="5829"/>
                  </a:lnTo>
                  <a:lnTo>
                    <a:pt x="524370" y="4889"/>
                  </a:lnTo>
                  <a:close/>
                </a:path>
                <a:path w="4415155" h="2205354">
                  <a:moveTo>
                    <a:pt x="668578" y="4889"/>
                  </a:moveTo>
                  <a:lnTo>
                    <a:pt x="667880" y="4660"/>
                  </a:lnTo>
                  <a:lnTo>
                    <a:pt x="667181" y="4191"/>
                  </a:lnTo>
                  <a:lnTo>
                    <a:pt x="666483" y="3962"/>
                  </a:lnTo>
                  <a:lnTo>
                    <a:pt x="666013" y="3733"/>
                  </a:lnTo>
                  <a:lnTo>
                    <a:pt x="665784" y="4432"/>
                  </a:lnTo>
                  <a:lnTo>
                    <a:pt x="665314" y="4889"/>
                  </a:lnTo>
                  <a:lnTo>
                    <a:pt x="666013" y="5359"/>
                  </a:lnTo>
                  <a:lnTo>
                    <a:pt x="666711" y="5600"/>
                  </a:lnTo>
                  <a:lnTo>
                    <a:pt x="667410" y="6057"/>
                  </a:lnTo>
                  <a:lnTo>
                    <a:pt x="667880" y="5600"/>
                  </a:lnTo>
                  <a:lnTo>
                    <a:pt x="668350" y="5359"/>
                  </a:lnTo>
                  <a:lnTo>
                    <a:pt x="668578" y="4889"/>
                  </a:lnTo>
                  <a:close/>
                </a:path>
                <a:path w="4415155" h="2205354">
                  <a:moveTo>
                    <a:pt x="867879" y="4660"/>
                  </a:moveTo>
                  <a:lnTo>
                    <a:pt x="866940" y="3263"/>
                  </a:lnTo>
                  <a:lnTo>
                    <a:pt x="866711" y="3733"/>
                  </a:lnTo>
                  <a:lnTo>
                    <a:pt x="865771" y="4191"/>
                  </a:lnTo>
                  <a:lnTo>
                    <a:pt x="866013" y="4432"/>
                  </a:lnTo>
                  <a:lnTo>
                    <a:pt x="866013" y="5130"/>
                  </a:lnTo>
                  <a:lnTo>
                    <a:pt x="866940" y="6527"/>
                  </a:lnTo>
                  <a:lnTo>
                    <a:pt x="867168" y="6057"/>
                  </a:lnTo>
                  <a:lnTo>
                    <a:pt x="867879" y="5600"/>
                  </a:lnTo>
                  <a:lnTo>
                    <a:pt x="867879" y="4660"/>
                  </a:lnTo>
                  <a:close/>
                </a:path>
                <a:path w="4415155" h="2205354">
                  <a:moveTo>
                    <a:pt x="908011" y="2168169"/>
                  </a:moveTo>
                  <a:lnTo>
                    <a:pt x="907542" y="2167928"/>
                  </a:lnTo>
                  <a:lnTo>
                    <a:pt x="907084" y="2167229"/>
                  </a:lnTo>
                  <a:lnTo>
                    <a:pt x="906145" y="2167229"/>
                  </a:lnTo>
                  <a:lnTo>
                    <a:pt x="904748" y="2168169"/>
                  </a:lnTo>
                  <a:lnTo>
                    <a:pt x="905916" y="2169337"/>
                  </a:lnTo>
                  <a:lnTo>
                    <a:pt x="907313" y="2168398"/>
                  </a:lnTo>
                  <a:lnTo>
                    <a:pt x="908011" y="2168169"/>
                  </a:lnTo>
                  <a:close/>
                </a:path>
                <a:path w="4415155" h="2205354">
                  <a:moveTo>
                    <a:pt x="1041958" y="2198039"/>
                  </a:moveTo>
                  <a:lnTo>
                    <a:pt x="1041031" y="2196630"/>
                  </a:lnTo>
                  <a:lnTo>
                    <a:pt x="1040790" y="2195931"/>
                  </a:lnTo>
                  <a:lnTo>
                    <a:pt x="1040561" y="2196401"/>
                  </a:lnTo>
                  <a:lnTo>
                    <a:pt x="1039863" y="2196871"/>
                  </a:lnTo>
                  <a:lnTo>
                    <a:pt x="1039863" y="2197798"/>
                  </a:lnTo>
                  <a:lnTo>
                    <a:pt x="1040790" y="2199208"/>
                  </a:lnTo>
                  <a:lnTo>
                    <a:pt x="1041958" y="2198039"/>
                  </a:lnTo>
                  <a:close/>
                </a:path>
                <a:path w="4415155" h="2205354">
                  <a:moveTo>
                    <a:pt x="1045235" y="1587093"/>
                  </a:moveTo>
                  <a:lnTo>
                    <a:pt x="1044524" y="1586865"/>
                  </a:lnTo>
                  <a:lnTo>
                    <a:pt x="1044067" y="1586395"/>
                  </a:lnTo>
                  <a:lnTo>
                    <a:pt x="1043597" y="1587093"/>
                  </a:lnTo>
                  <a:lnTo>
                    <a:pt x="1043368" y="1587792"/>
                  </a:lnTo>
                  <a:lnTo>
                    <a:pt x="1042898" y="1588490"/>
                  </a:lnTo>
                  <a:lnTo>
                    <a:pt x="1043127" y="1588960"/>
                  </a:lnTo>
                  <a:lnTo>
                    <a:pt x="1043597" y="1589189"/>
                  </a:lnTo>
                  <a:lnTo>
                    <a:pt x="1044067" y="1589659"/>
                  </a:lnTo>
                  <a:lnTo>
                    <a:pt x="1044295" y="1588960"/>
                  </a:lnTo>
                  <a:lnTo>
                    <a:pt x="1044765" y="1588262"/>
                  </a:lnTo>
                  <a:lnTo>
                    <a:pt x="1044994" y="1587563"/>
                  </a:lnTo>
                  <a:lnTo>
                    <a:pt x="1045235" y="1587093"/>
                  </a:lnTo>
                  <a:close/>
                </a:path>
                <a:path w="4415155" h="2205354">
                  <a:moveTo>
                    <a:pt x="1055497" y="4889"/>
                  </a:moveTo>
                  <a:lnTo>
                    <a:pt x="1054328" y="3733"/>
                  </a:lnTo>
                  <a:lnTo>
                    <a:pt x="1053630" y="4191"/>
                  </a:lnTo>
                  <a:lnTo>
                    <a:pt x="1052931" y="4432"/>
                  </a:lnTo>
                  <a:lnTo>
                    <a:pt x="1052233" y="4889"/>
                  </a:lnTo>
                  <a:lnTo>
                    <a:pt x="1052703" y="5130"/>
                  </a:lnTo>
                  <a:lnTo>
                    <a:pt x="1053160" y="5829"/>
                  </a:lnTo>
                  <a:lnTo>
                    <a:pt x="1054100" y="5829"/>
                  </a:lnTo>
                  <a:lnTo>
                    <a:pt x="1055497" y="4889"/>
                  </a:lnTo>
                  <a:close/>
                </a:path>
                <a:path w="4415155" h="2205354">
                  <a:moveTo>
                    <a:pt x="1074394" y="4660"/>
                  </a:moveTo>
                  <a:lnTo>
                    <a:pt x="1073467" y="3263"/>
                  </a:lnTo>
                  <a:lnTo>
                    <a:pt x="1072997" y="3733"/>
                  </a:lnTo>
                  <a:lnTo>
                    <a:pt x="1072299" y="4191"/>
                  </a:lnTo>
                  <a:lnTo>
                    <a:pt x="1072527" y="4432"/>
                  </a:lnTo>
                  <a:lnTo>
                    <a:pt x="1072527" y="5130"/>
                  </a:lnTo>
                  <a:lnTo>
                    <a:pt x="1073467" y="6527"/>
                  </a:lnTo>
                  <a:lnTo>
                    <a:pt x="1073696" y="6057"/>
                  </a:lnTo>
                  <a:lnTo>
                    <a:pt x="1074394" y="5600"/>
                  </a:lnTo>
                  <a:lnTo>
                    <a:pt x="1074394" y="4660"/>
                  </a:lnTo>
                  <a:close/>
                </a:path>
                <a:path w="4415155" h="2205354">
                  <a:moveTo>
                    <a:pt x="1090968" y="1492110"/>
                  </a:moveTo>
                  <a:lnTo>
                    <a:pt x="1090269" y="1491881"/>
                  </a:lnTo>
                  <a:lnTo>
                    <a:pt x="1089799" y="1491411"/>
                  </a:lnTo>
                  <a:lnTo>
                    <a:pt x="1089329" y="1492110"/>
                  </a:lnTo>
                  <a:lnTo>
                    <a:pt x="1089101" y="1492808"/>
                  </a:lnTo>
                  <a:lnTo>
                    <a:pt x="1088631" y="1493520"/>
                  </a:lnTo>
                  <a:lnTo>
                    <a:pt x="1089101" y="1493748"/>
                  </a:lnTo>
                  <a:lnTo>
                    <a:pt x="1089571" y="1494218"/>
                  </a:lnTo>
                  <a:lnTo>
                    <a:pt x="1089799" y="1494675"/>
                  </a:lnTo>
                  <a:lnTo>
                    <a:pt x="1090041" y="1493977"/>
                  </a:lnTo>
                  <a:lnTo>
                    <a:pt x="1090498" y="1493278"/>
                  </a:lnTo>
                  <a:lnTo>
                    <a:pt x="1090739" y="1492580"/>
                  </a:lnTo>
                  <a:lnTo>
                    <a:pt x="1090968" y="1492110"/>
                  </a:lnTo>
                  <a:close/>
                </a:path>
                <a:path w="4415155" h="2205354">
                  <a:moveTo>
                    <a:pt x="1094701" y="2200833"/>
                  </a:moveTo>
                  <a:lnTo>
                    <a:pt x="1094003" y="2200605"/>
                  </a:lnTo>
                  <a:lnTo>
                    <a:pt x="1093304" y="2200135"/>
                  </a:lnTo>
                  <a:lnTo>
                    <a:pt x="1092606" y="2199906"/>
                  </a:lnTo>
                  <a:lnTo>
                    <a:pt x="1092136" y="2199665"/>
                  </a:lnTo>
                  <a:lnTo>
                    <a:pt x="1091907" y="2200364"/>
                  </a:lnTo>
                  <a:lnTo>
                    <a:pt x="1091438" y="2200833"/>
                  </a:lnTo>
                  <a:lnTo>
                    <a:pt x="1092136" y="2201303"/>
                  </a:lnTo>
                  <a:lnTo>
                    <a:pt x="1092835" y="2201532"/>
                  </a:lnTo>
                  <a:lnTo>
                    <a:pt x="1093533" y="2202002"/>
                  </a:lnTo>
                  <a:lnTo>
                    <a:pt x="1094003" y="2201532"/>
                  </a:lnTo>
                  <a:lnTo>
                    <a:pt x="1094473" y="2201303"/>
                  </a:lnTo>
                  <a:lnTo>
                    <a:pt x="1094701" y="2200833"/>
                  </a:lnTo>
                  <a:close/>
                </a:path>
                <a:path w="4415155" h="2205354">
                  <a:moveTo>
                    <a:pt x="1209522" y="2181237"/>
                  </a:moveTo>
                  <a:lnTo>
                    <a:pt x="1209052" y="2180996"/>
                  </a:lnTo>
                  <a:lnTo>
                    <a:pt x="1208582" y="2180298"/>
                  </a:lnTo>
                  <a:lnTo>
                    <a:pt x="1207655" y="2180298"/>
                  </a:lnTo>
                  <a:lnTo>
                    <a:pt x="1206246" y="2181237"/>
                  </a:lnTo>
                  <a:lnTo>
                    <a:pt x="1207414" y="2182406"/>
                  </a:lnTo>
                  <a:lnTo>
                    <a:pt x="1208112" y="2181936"/>
                  </a:lnTo>
                  <a:lnTo>
                    <a:pt x="1208811" y="2181695"/>
                  </a:lnTo>
                  <a:lnTo>
                    <a:pt x="1209522" y="2181237"/>
                  </a:lnTo>
                  <a:close/>
                </a:path>
                <a:path w="4415155" h="2205354">
                  <a:moveTo>
                    <a:pt x="1235659" y="1493050"/>
                  </a:moveTo>
                  <a:lnTo>
                    <a:pt x="1235189" y="1492808"/>
                  </a:lnTo>
                  <a:lnTo>
                    <a:pt x="1234719" y="1492110"/>
                  </a:lnTo>
                  <a:lnTo>
                    <a:pt x="1233792" y="1492110"/>
                  </a:lnTo>
                  <a:lnTo>
                    <a:pt x="1232382" y="1493050"/>
                  </a:lnTo>
                  <a:lnTo>
                    <a:pt x="1233551" y="1494218"/>
                  </a:lnTo>
                  <a:lnTo>
                    <a:pt x="1234948" y="1493278"/>
                  </a:lnTo>
                  <a:lnTo>
                    <a:pt x="1235659" y="1493050"/>
                  </a:lnTo>
                  <a:close/>
                </a:path>
                <a:path w="4415155" h="2205354">
                  <a:moveTo>
                    <a:pt x="1278356" y="2171433"/>
                  </a:moveTo>
                  <a:lnTo>
                    <a:pt x="1277658" y="2170963"/>
                  </a:lnTo>
                  <a:lnTo>
                    <a:pt x="1276959" y="2170734"/>
                  </a:lnTo>
                  <a:lnTo>
                    <a:pt x="1276261" y="2170265"/>
                  </a:lnTo>
                  <a:lnTo>
                    <a:pt x="1275791" y="2170734"/>
                  </a:lnTo>
                  <a:lnTo>
                    <a:pt x="1275321" y="2170963"/>
                  </a:lnTo>
                  <a:lnTo>
                    <a:pt x="1275092" y="2171433"/>
                  </a:lnTo>
                  <a:lnTo>
                    <a:pt x="1275791" y="2171662"/>
                  </a:lnTo>
                  <a:lnTo>
                    <a:pt x="1276489" y="2172131"/>
                  </a:lnTo>
                  <a:lnTo>
                    <a:pt x="1277188" y="2172360"/>
                  </a:lnTo>
                  <a:lnTo>
                    <a:pt x="1277658" y="2172601"/>
                  </a:lnTo>
                  <a:lnTo>
                    <a:pt x="1277886" y="2171903"/>
                  </a:lnTo>
                  <a:lnTo>
                    <a:pt x="1278356" y="2171433"/>
                  </a:lnTo>
                  <a:close/>
                </a:path>
                <a:path w="4415155" h="2205354">
                  <a:moveTo>
                    <a:pt x="1317561" y="2184501"/>
                  </a:moveTo>
                  <a:lnTo>
                    <a:pt x="1317091" y="2184273"/>
                  </a:lnTo>
                  <a:lnTo>
                    <a:pt x="1316634" y="2183561"/>
                  </a:lnTo>
                  <a:lnTo>
                    <a:pt x="1315694" y="2183561"/>
                  </a:lnTo>
                  <a:lnTo>
                    <a:pt x="1314297" y="2184501"/>
                  </a:lnTo>
                  <a:lnTo>
                    <a:pt x="1315466" y="2185670"/>
                  </a:lnTo>
                  <a:lnTo>
                    <a:pt x="1316164" y="2185200"/>
                  </a:lnTo>
                  <a:lnTo>
                    <a:pt x="1316863" y="2184971"/>
                  </a:lnTo>
                  <a:lnTo>
                    <a:pt x="1317561" y="2184501"/>
                  </a:lnTo>
                  <a:close/>
                </a:path>
                <a:path w="4415155" h="2205354">
                  <a:moveTo>
                    <a:pt x="1369377" y="2197341"/>
                  </a:moveTo>
                  <a:lnTo>
                    <a:pt x="1368437" y="2195931"/>
                  </a:lnTo>
                  <a:lnTo>
                    <a:pt x="1367967" y="2196401"/>
                  </a:lnTo>
                  <a:lnTo>
                    <a:pt x="1367269" y="2196871"/>
                  </a:lnTo>
                  <a:lnTo>
                    <a:pt x="1367510" y="2197100"/>
                  </a:lnTo>
                  <a:lnTo>
                    <a:pt x="1367510" y="2197798"/>
                  </a:lnTo>
                  <a:lnTo>
                    <a:pt x="1368437" y="2199208"/>
                  </a:lnTo>
                  <a:lnTo>
                    <a:pt x="1368666" y="2198738"/>
                  </a:lnTo>
                  <a:lnTo>
                    <a:pt x="1369377" y="2198268"/>
                  </a:lnTo>
                  <a:lnTo>
                    <a:pt x="1369377" y="2197341"/>
                  </a:lnTo>
                  <a:close/>
                </a:path>
                <a:path w="4415155" h="2205354">
                  <a:moveTo>
                    <a:pt x="1428648" y="1587093"/>
                  </a:moveTo>
                  <a:lnTo>
                    <a:pt x="1427949" y="1586865"/>
                  </a:lnTo>
                  <a:lnTo>
                    <a:pt x="1427480" y="1586395"/>
                  </a:lnTo>
                  <a:lnTo>
                    <a:pt x="1427010" y="1587093"/>
                  </a:lnTo>
                  <a:lnTo>
                    <a:pt x="1426781" y="1587792"/>
                  </a:lnTo>
                  <a:lnTo>
                    <a:pt x="1426311" y="1588490"/>
                  </a:lnTo>
                  <a:lnTo>
                    <a:pt x="1427480" y="1589659"/>
                  </a:lnTo>
                  <a:lnTo>
                    <a:pt x="1427708" y="1588960"/>
                  </a:lnTo>
                  <a:lnTo>
                    <a:pt x="1428178" y="1588262"/>
                  </a:lnTo>
                  <a:lnTo>
                    <a:pt x="1428407" y="1587563"/>
                  </a:lnTo>
                  <a:lnTo>
                    <a:pt x="1428648" y="1587093"/>
                  </a:lnTo>
                  <a:close/>
                </a:path>
                <a:path w="4415155" h="2205354">
                  <a:moveTo>
                    <a:pt x="1478356" y="4889"/>
                  </a:moveTo>
                  <a:lnTo>
                    <a:pt x="1477187" y="3733"/>
                  </a:lnTo>
                  <a:lnTo>
                    <a:pt x="1476489" y="4191"/>
                  </a:lnTo>
                  <a:lnTo>
                    <a:pt x="1475778" y="4432"/>
                  </a:lnTo>
                  <a:lnTo>
                    <a:pt x="1475079" y="4889"/>
                  </a:lnTo>
                  <a:lnTo>
                    <a:pt x="1475549" y="5130"/>
                  </a:lnTo>
                  <a:lnTo>
                    <a:pt x="1476019" y="5829"/>
                  </a:lnTo>
                  <a:lnTo>
                    <a:pt x="1476946" y="5829"/>
                  </a:lnTo>
                  <a:lnTo>
                    <a:pt x="1478356" y="4889"/>
                  </a:lnTo>
                  <a:close/>
                </a:path>
                <a:path w="4415155" h="2205354">
                  <a:moveTo>
                    <a:pt x="1511490" y="1495386"/>
                  </a:moveTo>
                  <a:lnTo>
                    <a:pt x="1510550" y="1493050"/>
                  </a:lnTo>
                  <a:lnTo>
                    <a:pt x="1510792" y="1490484"/>
                  </a:lnTo>
                  <a:lnTo>
                    <a:pt x="1508226" y="1492580"/>
                  </a:lnTo>
                  <a:lnTo>
                    <a:pt x="1508925" y="1493278"/>
                  </a:lnTo>
                  <a:lnTo>
                    <a:pt x="1509852" y="1493977"/>
                  </a:lnTo>
                  <a:lnTo>
                    <a:pt x="1511490" y="1495386"/>
                  </a:lnTo>
                  <a:close/>
                </a:path>
                <a:path w="4415155" h="2205354">
                  <a:moveTo>
                    <a:pt x="1619072" y="1493050"/>
                  </a:moveTo>
                  <a:lnTo>
                    <a:pt x="1618373" y="1492808"/>
                  </a:lnTo>
                  <a:lnTo>
                    <a:pt x="1617675" y="1492351"/>
                  </a:lnTo>
                  <a:lnTo>
                    <a:pt x="1616964" y="1492110"/>
                  </a:lnTo>
                  <a:lnTo>
                    <a:pt x="1616506" y="1491881"/>
                  </a:lnTo>
                  <a:lnTo>
                    <a:pt x="1616265" y="1492580"/>
                  </a:lnTo>
                  <a:lnTo>
                    <a:pt x="1615795" y="1493050"/>
                  </a:lnTo>
                  <a:lnTo>
                    <a:pt x="1616506" y="1493520"/>
                  </a:lnTo>
                  <a:lnTo>
                    <a:pt x="1617205" y="1493748"/>
                  </a:lnTo>
                  <a:lnTo>
                    <a:pt x="1617903" y="1494218"/>
                  </a:lnTo>
                  <a:lnTo>
                    <a:pt x="1619072" y="1493050"/>
                  </a:lnTo>
                  <a:close/>
                </a:path>
                <a:path w="4415155" h="2205354">
                  <a:moveTo>
                    <a:pt x="1687449" y="2167699"/>
                  </a:moveTo>
                  <a:lnTo>
                    <a:pt x="1686979" y="2167229"/>
                  </a:lnTo>
                  <a:lnTo>
                    <a:pt x="1686750" y="2166759"/>
                  </a:lnTo>
                  <a:lnTo>
                    <a:pt x="1686280" y="2166531"/>
                  </a:lnTo>
                  <a:lnTo>
                    <a:pt x="1686039" y="2167229"/>
                  </a:lnTo>
                  <a:lnTo>
                    <a:pt x="1685582" y="2167928"/>
                  </a:lnTo>
                  <a:lnTo>
                    <a:pt x="1685340" y="2168626"/>
                  </a:lnTo>
                  <a:lnTo>
                    <a:pt x="1685112" y="2169096"/>
                  </a:lnTo>
                  <a:lnTo>
                    <a:pt x="1685810" y="2169337"/>
                  </a:lnTo>
                  <a:lnTo>
                    <a:pt x="1686280" y="2169795"/>
                  </a:lnTo>
                  <a:lnTo>
                    <a:pt x="1686750" y="2169096"/>
                  </a:lnTo>
                  <a:lnTo>
                    <a:pt x="1686979" y="2168398"/>
                  </a:lnTo>
                  <a:lnTo>
                    <a:pt x="1687449" y="2167699"/>
                  </a:lnTo>
                  <a:close/>
                </a:path>
                <a:path w="4415155" h="2205354">
                  <a:moveTo>
                    <a:pt x="1707984" y="1495386"/>
                  </a:moveTo>
                  <a:lnTo>
                    <a:pt x="1707273" y="1493050"/>
                  </a:lnTo>
                  <a:lnTo>
                    <a:pt x="1707515" y="1490484"/>
                  </a:lnTo>
                  <a:lnTo>
                    <a:pt x="1704708" y="1492580"/>
                  </a:lnTo>
                  <a:lnTo>
                    <a:pt x="1705406" y="1493278"/>
                  </a:lnTo>
                  <a:lnTo>
                    <a:pt x="1706346" y="1493977"/>
                  </a:lnTo>
                  <a:lnTo>
                    <a:pt x="1707984" y="1495386"/>
                  </a:lnTo>
                  <a:close/>
                </a:path>
                <a:path w="4415155" h="2205354">
                  <a:moveTo>
                    <a:pt x="1805990" y="4889"/>
                  </a:moveTo>
                  <a:lnTo>
                    <a:pt x="1805520" y="4660"/>
                  </a:lnTo>
                  <a:lnTo>
                    <a:pt x="1805063" y="3962"/>
                  </a:lnTo>
                  <a:lnTo>
                    <a:pt x="1804123" y="3962"/>
                  </a:lnTo>
                  <a:lnTo>
                    <a:pt x="1802726" y="4889"/>
                  </a:lnTo>
                  <a:lnTo>
                    <a:pt x="1803895" y="6057"/>
                  </a:lnTo>
                  <a:lnTo>
                    <a:pt x="1804593" y="5600"/>
                  </a:lnTo>
                  <a:lnTo>
                    <a:pt x="1805292" y="5359"/>
                  </a:lnTo>
                  <a:lnTo>
                    <a:pt x="1805990" y="4889"/>
                  </a:lnTo>
                  <a:close/>
                </a:path>
                <a:path w="4415155" h="2205354">
                  <a:moveTo>
                    <a:pt x="1838667" y="1207884"/>
                  </a:moveTo>
                  <a:lnTo>
                    <a:pt x="1838426" y="1207414"/>
                  </a:lnTo>
                  <a:lnTo>
                    <a:pt x="1837956" y="1206715"/>
                  </a:lnTo>
                  <a:lnTo>
                    <a:pt x="1837499" y="1206944"/>
                  </a:lnTo>
                  <a:lnTo>
                    <a:pt x="1836801" y="1206944"/>
                  </a:lnTo>
                  <a:lnTo>
                    <a:pt x="1835391" y="1207884"/>
                  </a:lnTo>
                  <a:lnTo>
                    <a:pt x="1835861" y="1208112"/>
                  </a:lnTo>
                  <a:lnTo>
                    <a:pt x="1836331" y="1208811"/>
                  </a:lnTo>
                  <a:lnTo>
                    <a:pt x="1837258" y="1208811"/>
                  </a:lnTo>
                  <a:lnTo>
                    <a:pt x="1838667" y="1207884"/>
                  </a:lnTo>
                  <a:close/>
                </a:path>
                <a:path w="4415155" h="2205354">
                  <a:moveTo>
                    <a:pt x="1842160" y="2184501"/>
                  </a:moveTo>
                  <a:lnTo>
                    <a:pt x="1841461" y="2184273"/>
                  </a:lnTo>
                  <a:lnTo>
                    <a:pt x="1840763" y="2183803"/>
                  </a:lnTo>
                  <a:lnTo>
                    <a:pt x="1840064" y="2183561"/>
                  </a:lnTo>
                  <a:lnTo>
                    <a:pt x="1839595" y="2183333"/>
                  </a:lnTo>
                  <a:lnTo>
                    <a:pt x="1839366" y="2184031"/>
                  </a:lnTo>
                  <a:lnTo>
                    <a:pt x="1838896" y="2184501"/>
                  </a:lnTo>
                  <a:lnTo>
                    <a:pt x="1839595" y="2184971"/>
                  </a:lnTo>
                  <a:lnTo>
                    <a:pt x="1840293" y="2185200"/>
                  </a:lnTo>
                  <a:lnTo>
                    <a:pt x="1840992" y="2185670"/>
                  </a:lnTo>
                  <a:lnTo>
                    <a:pt x="1841233" y="2185200"/>
                  </a:lnTo>
                  <a:lnTo>
                    <a:pt x="1841690" y="2184971"/>
                  </a:lnTo>
                  <a:lnTo>
                    <a:pt x="1842160" y="2184501"/>
                  </a:lnTo>
                  <a:close/>
                </a:path>
                <a:path w="4415155" h="2205354">
                  <a:moveTo>
                    <a:pt x="1898167" y="2187067"/>
                  </a:moveTo>
                  <a:lnTo>
                    <a:pt x="1897468" y="2184501"/>
                  </a:lnTo>
                  <a:lnTo>
                    <a:pt x="1897697" y="2181936"/>
                  </a:lnTo>
                  <a:lnTo>
                    <a:pt x="1894903" y="2184273"/>
                  </a:lnTo>
                  <a:lnTo>
                    <a:pt x="1895602" y="2184971"/>
                  </a:lnTo>
                  <a:lnTo>
                    <a:pt x="1896541" y="2185670"/>
                  </a:lnTo>
                  <a:lnTo>
                    <a:pt x="1898167" y="2187067"/>
                  </a:lnTo>
                  <a:close/>
                </a:path>
                <a:path w="4415155" h="2205354">
                  <a:moveTo>
                    <a:pt x="1910308" y="2170493"/>
                  </a:moveTo>
                  <a:lnTo>
                    <a:pt x="1909610" y="2170265"/>
                  </a:lnTo>
                  <a:lnTo>
                    <a:pt x="1909140" y="2169795"/>
                  </a:lnTo>
                  <a:lnTo>
                    <a:pt x="1908670" y="2170493"/>
                  </a:lnTo>
                  <a:lnTo>
                    <a:pt x="1908441" y="2171204"/>
                  </a:lnTo>
                  <a:lnTo>
                    <a:pt x="1907971" y="2171903"/>
                  </a:lnTo>
                  <a:lnTo>
                    <a:pt x="1908441" y="2172360"/>
                  </a:lnTo>
                  <a:lnTo>
                    <a:pt x="1908898" y="2172601"/>
                  </a:lnTo>
                  <a:lnTo>
                    <a:pt x="1909140" y="2173071"/>
                  </a:lnTo>
                  <a:lnTo>
                    <a:pt x="1909368" y="2172360"/>
                  </a:lnTo>
                  <a:lnTo>
                    <a:pt x="1909838" y="2171662"/>
                  </a:lnTo>
                  <a:lnTo>
                    <a:pt x="1910067" y="2170963"/>
                  </a:lnTo>
                  <a:lnTo>
                    <a:pt x="1910308" y="2170493"/>
                  </a:lnTo>
                  <a:close/>
                </a:path>
                <a:path w="4415155" h="2205354">
                  <a:moveTo>
                    <a:pt x="1950681" y="1590598"/>
                  </a:moveTo>
                  <a:lnTo>
                    <a:pt x="1949742" y="1588020"/>
                  </a:lnTo>
                  <a:lnTo>
                    <a:pt x="1950212" y="1585455"/>
                  </a:lnTo>
                  <a:lnTo>
                    <a:pt x="1947405" y="1587792"/>
                  </a:lnTo>
                  <a:lnTo>
                    <a:pt x="1948103" y="1588490"/>
                  </a:lnTo>
                  <a:lnTo>
                    <a:pt x="1949043" y="1589189"/>
                  </a:lnTo>
                  <a:lnTo>
                    <a:pt x="1950681" y="1590598"/>
                  </a:lnTo>
                  <a:close/>
                </a:path>
                <a:path w="4415155" h="2205354">
                  <a:moveTo>
                    <a:pt x="1966544" y="2194306"/>
                  </a:moveTo>
                  <a:lnTo>
                    <a:pt x="1966074" y="2194064"/>
                  </a:lnTo>
                  <a:lnTo>
                    <a:pt x="1965617" y="2193366"/>
                  </a:lnTo>
                  <a:lnTo>
                    <a:pt x="1964677" y="2193366"/>
                  </a:lnTo>
                  <a:lnTo>
                    <a:pt x="1963280" y="2194306"/>
                  </a:lnTo>
                  <a:lnTo>
                    <a:pt x="1964448" y="2195474"/>
                  </a:lnTo>
                  <a:lnTo>
                    <a:pt x="1965147" y="2195233"/>
                  </a:lnTo>
                  <a:lnTo>
                    <a:pt x="1966544" y="2194306"/>
                  </a:lnTo>
                  <a:close/>
                </a:path>
                <a:path w="4415155" h="2205354">
                  <a:moveTo>
                    <a:pt x="1976348" y="2197570"/>
                  </a:moveTo>
                  <a:lnTo>
                    <a:pt x="1975650" y="2197341"/>
                  </a:lnTo>
                  <a:lnTo>
                    <a:pt x="1974951" y="2196871"/>
                  </a:lnTo>
                  <a:lnTo>
                    <a:pt x="1974253" y="2196630"/>
                  </a:lnTo>
                  <a:lnTo>
                    <a:pt x="1973783" y="2196401"/>
                  </a:lnTo>
                  <a:lnTo>
                    <a:pt x="1973541" y="2197100"/>
                  </a:lnTo>
                  <a:lnTo>
                    <a:pt x="1973084" y="2197570"/>
                  </a:lnTo>
                  <a:lnTo>
                    <a:pt x="1973783" y="2198039"/>
                  </a:lnTo>
                  <a:lnTo>
                    <a:pt x="1974481" y="2198268"/>
                  </a:lnTo>
                  <a:lnTo>
                    <a:pt x="1975180" y="2198738"/>
                  </a:lnTo>
                  <a:lnTo>
                    <a:pt x="1975650" y="2198268"/>
                  </a:lnTo>
                  <a:lnTo>
                    <a:pt x="1976107" y="2198039"/>
                  </a:lnTo>
                  <a:lnTo>
                    <a:pt x="1976348" y="2197570"/>
                  </a:lnTo>
                  <a:close/>
                </a:path>
                <a:path w="4415155" h="2205354">
                  <a:moveTo>
                    <a:pt x="2038654" y="2200833"/>
                  </a:moveTo>
                  <a:lnTo>
                    <a:pt x="2037956" y="2200605"/>
                  </a:lnTo>
                  <a:lnTo>
                    <a:pt x="2037257" y="2200135"/>
                  </a:lnTo>
                  <a:lnTo>
                    <a:pt x="2036559" y="2199906"/>
                  </a:lnTo>
                  <a:lnTo>
                    <a:pt x="2036089" y="2199665"/>
                  </a:lnTo>
                  <a:lnTo>
                    <a:pt x="2035848" y="2200364"/>
                  </a:lnTo>
                  <a:lnTo>
                    <a:pt x="2035390" y="2200833"/>
                  </a:lnTo>
                  <a:lnTo>
                    <a:pt x="2036089" y="2201303"/>
                  </a:lnTo>
                  <a:lnTo>
                    <a:pt x="2036787" y="2201532"/>
                  </a:lnTo>
                  <a:lnTo>
                    <a:pt x="2037486" y="2202002"/>
                  </a:lnTo>
                  <a:lnTo>
                    <a:pt x="2037956" y="2201532"/>
                  </a:lnTo>
                  <a:lnTo>
                    <a:pt x="2038426" y="2201303"/>
                  </a:lnTo>
                  <a:lnTo>
                    <a:pt x="2038654" y="2200833"/>
                  </a:lnTo>
                  <a:close/>
                </a:path>
                <a:path w="4415155" h="2205354">
                  <a:moveTo>
                    <a:pt x="2054987" y="2174697"/>
                  </a:moveTo>
                  <a:lnTo>
                    <a:pt x="2053818" y="2173528"/>
                  </a:lnTo>
                  <a:lnTo>
                    <a:pt x="2053120" y="2173770"/>
                  </a:lnTo>
                  <a:lnTo>
                    <a:pt x="2051723" y="2174697"/>
                  </a:lnTo>
                  <a:lnTo>
                    <a:pt x="2052193" y="2174938"/>
                  </a:lnTo>
                  <a:lnTo>
                    <a:pt x="2052650" y="2175637"/>
                  </a:lnTo>
                  <a:lnTo>
                    <a:pt x="2053590" y="2175637"/>
                  </a:lnTo>
                  <a:lnTo>
                    <a:pt x="2054987" y="2174697"/>
                  </a:lnTo>
                  <a:close/>
                </a:path>
                <a:path w="4415155" h="2205354">
                  <a:moveTo>
                    <a:pt x="2100491" y="2196630"/>
                  </a:moveTo>
                  <a:lnTo>
                    <a:pt x="2099792" y="2196401"/>
                  </a:lnTo>
                  <a:lnTo>
                    <a:pt x="2099322" y="2195931"/>
                  </a:lnTo>
                  <a:lnTo>
                    <a:pt x="2098865" y="2196630"/>
                  </a:lnTo>
                  <a:lnTo>
                    <a:pt x="2098624" y="2197341"/>
                  </a:lnTo>
                  <a:lnTo>
                    <a:pt x="2098167" y="2198039"/>
                  </a:lnTo>
                  <a:lnTo>
                    <a:pt x="2098624" y="2198497"/>
                  </a:lnTo>
                  <a:lnTo>
                    <a:pt x="2098865" y="2198967"/>
                  </a:lnTo>
                  <a:lnTo>
                    <a:pt x="2099322" y="2199208"/>
                  </a:lnTo>
                  <a:lnTo>
                    <a:pt x="2099564" y="2198497"/>
                  </a:lnTo>
                  <a:lnTo>
                    <a:pt x="2100033" y="2197798"/>
                  </a:lnTo>
                  <a:lnTo>
                    <a:pt x="2100262" y="2197100"/>
                  </a:lnTo>
                  <a:lnTo>
                    <a:pt x="2100491" y="2196630"/>
                  </a:lnTo>
                  <a:close/>
                </a:path>
                <a:path w="4415155" h="2205354">
                  <a:moveTo>
                    <a:pt x="2104224" y="2181237"/>
                  </a:moveTo>
                  <a:lnTo>
                    <a:pt x="2103526" y="2180996"/>
                  </a:lnTo>
                  <a:lnTo>
                    <a:pt x="2102827" y="2180539"/>
                  </a:lnTo>
                  <a:lnTo>
                    <a:pt x="2102129" y="2180298"/>
                  </a:lnTo>
                  <a:lnTo>
                    <a:pt x="2101659" y="2180069"/>
                  </a:lnTo>
                  <a:lnTo>
                    <a:pt x="2101430" y="2180767"/>
                  </a:lnTo>
                  <a:lnTo>
                    <a:pt x="2100961" y="2181237"/>
                  </a:lnTo>
                  <a:lnTo>
                    <a:pt x="2101659" y="2181695"/>
                  </a:lnTo>
                  <a:lnTo>
                    <a:pt x="2102358" y="2181936"/>
                  </a:lnTo>
                  <a:lnTo>
                    <a:pt x="2103056" y="2182406"/>
                  </a:lnTo>
                  <a:lnTo>
                    <a:pt x="2103526" y="2181936"/>
                  </a:lnTo>
                  <a:lnTo>
                    <a:pt x="2103996" y="2181695"/>
                  </a:lnTo>
                  <a:lnTo>
                    <a:pt x="2104224" y="2181237"/>
                  </a:lnTo>
                  <a:close/>
                </a:path>
                <a:path w="4415155" h="2205354">
                  <a:moveTo>
                    <a:pt x="2123135" y="2187537"/>
                  </a:moveTo>
                  <a:lnTo>
                    <a:pt x="2122195" y="2186140"/>
                  </a:lnTo>
                  <a:lnTo>
                    <a:pt x="2121027" y="2187295"/>
                  </a:lnTo>
                  <a:lnTo>
                    <a:pt x="2121966" y="2188705"/>
                  </a:lnTo>
                  <a:lnTo>
                    <a:pt x="2122195" y="2189403"/>
                  </a:lnTo>
                  <a:lnTo>
                    <a:pt x="2122436" y="2188934"/>
                  </a:lnTo>
                  <a:lnTo>
                    <a:pt x="2123135" y="2188464"/>
                  </a:lnTo>
                  <a:lnTo>
                    <a:pt x="2123135" y="2187537"/>
                  </a:lnTo>
                  <a:close/>
                </a:path>
                <a:path w="4415155" h="2205354">
                  <a:moveTo>
                    <a:pt x="2193607" y="2166061"/>
                  </a:moveTo>
                  <a:lnTo>
                    <a:pt x="2191042" y="2166759"/>
                  </a:lnTo>
                  <a:lnTo>
                    <a:pt x="2188476" y="2166531"/>
                  </a:lnTo>
                  <a:lnTo>
                    <a:pt x="2190800" y="2169337"/>
                  </a:lnTo>
                  <a:lnTo>
                    <a:pt x="2191512" y="2168626"/>
                  </a:lnTo>
                  <a:lnTo>
                    <a:pt x="2192210" y="2167699"/>
                  </a:lnTo>
                  <a:lnTo>
                    <a:pt x="2193607" y="2166061"/>
                  </a:lnTo>
                  <a:close/>
                </a:path>
                <a:path w="4415155" h="2205354">
                  <a:moveTo>
                    <a:pt x="2244712" y="2186838"/>
                  </a:moveTo>
                  <a:lnTo>
                    <a:pt x="2244013" y="2186597"/>
                  </a:lnTo>
                  <a:lnTo>
                    <a:pt x="2243544" y="2186140"/>
                  </a:lnTo>
                  <a:lnTo>
                    <a:pt x="2243074" y="2186838"/>
                  </a:lnTo>
                  <a:lnTo>
                    <a:pt x="2242845" y="2187537"/>
                  </a:lnTo>
                  <a:lnTo>
                    <a:pt x="2242375" y="2188235"/>
                  </a:lnTo>
                  <a:lnTo>
                    <a:pt x="2242845" y="2188705"/>
                  </a:lnTo>
                  <a:lnTo>
                    <a:pt x="2243074" y="2189162"/>
                  </a:lnTo>
                  <a:lnTo>
                    <a:pt x="2243544" y="2189403"/>
                  </a:lnTo>
                  <a:lnTo>
                    <a:pt x="2243785" y="2188705"/>
                  </a:lnTo>
                  <a:lnTo>
                    <a:pt x="2244242" y="2188006"/>
                  </a:lnTo>
                  <a:lnTo>
                    <a:pt x="2244483" y="2187295"/>
                  </a:lnTo>
                  <a:lnTo>
                    <a:pt x="2244712" y="2186838"/>
                  </a:lnTo>
                  <a:close/>
                </a:path>
                <a:path w="4415155" h="2205354">
                  <a:moveTo>
                    <a:pt x="2441905" y="2181237"/>
                  </a:moveTo>
                  <a:lnTo>
                    <a:pt x="2441206" y="2180767"/>
                  </a:lnTo>
                  <a:lnTo>
                    <a:pt x="2440508" y="2180539"/>
                  </a:lnTo>
                  <a:lnTo>
                    <a:pt x="2439809" y="2180069"/>
                  </a:lnTo>
                  <a:lnTo>
                    <a:pt x="2439339" y="2180539"/>
                  </a:lnTo>
                  <a:lnTo>
                    <a:pt x="2438870" y="2180767"/>
                  </a:lnTo>
                  <a:lnTo>
                    <a:pt x="2438641" y="2181237"/>
                  </a:lnTo>
                  <a:lnTo>
                    <a:pt x="2439339" y="2181466"/>
                  </a:lnTo>
                  <a:lnTo>
                    <a:pt x="2440038" y="2181936"/>
                  </a:lnTo>
                  <a:lnTo>
                    <a:pt x="2440736" y="2182164"/>
                  </a:lnTo>
                  <a:lnTo>
                    <a:pt x="2441206" y="2182406"/>
                  </a:lnTo>
                  <a:lnTo>
                    <a:pt x="2441435" y="2181695"/>
                  </a:lnTo>
                  <a:lnTo>
                    <a:pt x="2441905" y="2181237"/>
                  </a:lnTo>
                  <a:close/>
                </a:path>
                <a:path w="4415155" h="2205354">
                  <a:moveTo>
                    <a:pt x="2461044" y="2171903"/>
                  </a:moveTo>
                  <a:lnTo>
                    <a:pt x="2460574" y="2171204"/>
                  </a:lnTo>
                  <a:lnTo>
                    <a:pt x="2460345" y="2170493"/>
                  </a:lnTo>
                  <a:lnTo>
                    <a:pt x="2459875" y="2169795"/>
                  </a:lnTo>
                  <a:lnTo>
                    <a:pt x="2459634" y="2170265"/>
                  </a:lnTo>
                  <a:lnTo>
                    <a:pt x="2458936" y="2170734"/>
                  </a:lnTo>
                  <a:lnTo>
                    <a:pt x="2458936" y="2171662"/>
                  </a:lnTo>
                  <a:lnTo>
                    <a:pt x="2459875" y="2173071"/>
                  </a:lnTo>
                  <a:lnTo>
                    <a:pt x="2461044" y="2171903"/>
                  </a:lnTo>
                  <a:close/>
                </a:path>
                <a:path w="4415155" h="2205354">
                  <a:moveTo>
                    <a:pt x="2480640" y="2198039"/>
                  </a:moveTo>
                  <a:lnTo>
                    <a:pt x="2480411" y="2197341"/>
                  </a:lnTo>
                  <a:lnTo>
                    <a:pt x="2479471" y="2195931"/>
                  </a:lnTo>
                  <a:lnTo>
                    <a:pt x="2479243" y="2196401"/>
                  </a:lnTo>
                  <a:lnTo>
                    <a:pt x="2478544" y="2196871"/>
                  </a:lnTo>
                  <a:lnTo>
                    <a:pt x="2478544" y="2197798"/>
                  </a:lnTo>
                  <a:lnTo>
                    <a:pt x="2479471" y="2199208"/>
                  </a:lnTo>
                  <a:lnTo>
                    <a:pt x="2480640" y="2198039"/>
                  </a:lnTo>
                  <a:close/>
                </a:path>
                <a:path w="4415155" h="2205354">
                  <a:moveTo>
                    <a:pt x="2490216" y="2197341"/>
                  </a:moveTo>
                  <a:lnTo>
                    <a:pt x="2489276" y="2195931"/>
                  </a:lnTo>
                  <a:lnTo>
                    <a:pt x="2489047" y="2196401"/>
                  </a:lnTo>
                  <a:lnTo>
                    <a:pt x="2488349" y="2196871"/>
                  </a:lnTo>
                  <a:lnTo>
                    <a:pt x="2488349" y="2197798"/>
                  </a:lnTo>
                  <a:lnTo>
                    <a:pt x="2489276" y="2199208"/>
                  </a:lnTo>
                  <a:lnTo>
                    <a:pt x="2489504" y="2198738"/>
                  </a:lnTo>
                  <a:lnTo>
                    <a:pt x="2490216" y="2198268"/>
                  </a:lnTo>
                  <a:lnTo>
                    <a:pt x="2490216" y="2197341"/>
                  </a:lnTo>
                  <a:close/>
                </a:path>
                <a:path w="4415155" h="2205354">
                  <a:moveTo>
                    <a:pt x="2621597" y="1155"/>
                  </a:moveTo>
                  <a:lnTo>
                    <a:pt x="2620429" y="0"/>
                  </a:lnTo>
                  <a:lnTo>
                    <a:pt x="2620187" y="698"/>
                  </a:lnTo>
                  <a:lnTo>
                    <a:pt x="2619730" y="1397"/>
                  </a:lnTo>
                  <a:lnTo>
                    <a:pt x="2619489" y="2095"/>
                  </a:lnTo>
                  <a:lnTo>
                    <a:pt x="2619260" y="2565"/>
                  </a:lnTo>
                  <a:lnTo>
                    <a:pt x="2619959" y="2794"/>
                  </a:lnTo>
                  <a:lnTo>
                    <a:pt x="2620429" y="3263"/>
                  </a:lnTo>
                  <a:lnTo>
                    <a:pt x="2620899" y="2565"/>
                  </a:lnTo>
                  <a:lnTo>
                    <a:pt x="2621127" y="1866"/>
                  </a:lnTo>
                  <a:lnTo>
                    <a:pt x="2621597" y="1155"/>
                  </a:lnTo>
                  <a:close/>
                </a:path>
                <a:path w="4415155" h="2205354">
                  <a:moveTo>
                    <a:pt x="2690901" y="2174697"/>
                  </a:moveTo>
                  <a:lnTo>
                    <a:pt x="2690203" y="2174468"/>
                  </a:lnTo>
                  <a:lnTo>
                    <a:pt x="2689504" y="2173998"/>
                  </a:lnTo>
                  <a:lnTo>
                    <a:pt x="2688806" y="2173770"/>
                  </a:lnTo>
                  <a:lnTo>
                    <a:pt x="2688336" y="2173528"/>
                  </a:lnTo>
                  <a:lnTo>
                    <a:pt x="2688107" y="2174227"/>
                  </a:lnTo>
                  <a:lnTo>
                    <a:pt x="2687637" y="2174697"/>
                  </a:lnTo>
                  <a:lnTo>
                    <a:pt x="2688336" y="2175167"/>
                  </a:lnTo>
                  <a:lnTo>
                    <a:pt x="2689034" y="2175395"/>
                  </a:lnTo>
                  <a:lnTo>
                    <a:pt x="2689733" y="2175865"/>
                  </a:lnTo>
                  <a:lnTo>
                    <a:pt x="2690901" y="2174697"/>
                  </a:lnTo>
                  <a:close/>
                </a:path>
                <a:path w="4415155" h="2205354">
                  <a:moveTo>
                    <a:pt x="2697442" y="2200833"/>
                  </a:moveTo>
                  <a:lnTo>
                    <a:pt x="2696730" y="2200605"/>
                  </a:lnTo>
                  <a:lnTo>
                    <a:pt x="2696032" y="2200135"/>
                  </a:lnTo>
                  <a:lnTo>
                    <a:pt x="2695333" y="2199906"/>
                  </a:lnTo>
                  <a:lnTo>
                    <a:pt x="2694863" y="2199665"/>
                  </a:lnTo>
                  <a:lnTo>
                    <a:pt x="2694635" y="2200364"/>
                  </a:lnTo>
                  <a:lnTo>
                    <a:pt x="2694165" y="2200833"/>
                  </a:lnTo>
                  <a:lnTo>
                    <a:pt x="2694863" y="2201303"/>
                  </a:lnTo>
                  <a:lnTo>
                    <a:pt x="2695575" y="2201532"/>
                  </a:lnTo>
                  <a:lnTo>
                    <a:pt x="2696273" y="2202002"/>
                  </a:lnTo>
                  <a:lnTo>
                    <a:pt x="2696730" y="2201532"/>
                  </a:lnTo>
                  <a:lnTo>
                    <a:pt x="2697200" y="2201303"/>
                  </a:lnTo>
                  <a:lnTo>
                    <a:pt x="2697442" y="2200833"/>
                  </a:lnTo>
                  <a:close/>
                </a:path>
                <a:path w="4415155" h="2205354">
                  <a:moveTo>
                    <a:pt x="2792653" y="2200833"/>
                  </a:moveTo>
                  <a:lnTo>
                    <a:pt x="2791942" y="2200605"/>
                  </a:lnTo>
                  <a:lnTo>
                    <a:pt x="2791244" y="2200135"/>
                  </a:lnTo>
                  <a:lnTo>
                    <a:pt x="2790545" y="2199906"/>
                  </a:lnTo>
                  <a:lnTo>
                    <a:pt x="2790075" y="2199665"/>
                  </a:lnTo>
                  <a:lnTo>
                    <a:pt x="2789847" y="2200364"/>
                  </a:lnTo>
                  <a:lnTo>
                    <a:pt x="2789377" y="2200833"/>
                  </a:lnTo>
                  <a:lnTo>
                    <a:pt x="2790075" y="2201303"/>
                  </a:lnTo>
                  <a:lnTo>
                    <a:pt x="2790787" y="2201532"/>
                  </a:lnTo>
                  <a:lnTo>
                    <a:pt x="2791485" y="2202002"/>
                  </a:lnTo>
                  <a:lnTo>
                    <a:pt x="2791714" y="2201532"/>
                  </a:lnTo>
                  <a:lnTo>
                    <a:pt x="2792184" y="2201303"/>
                  </a:lnTo>
                  <a:lnTo>
                    <a:pt x="2792653" y="2200833"/>
                  </a:lnTo>
                  <a:close/>
                </a:path>
                <a:path w="4415155" h="2205354">
                  <a:moveTo>
                    <a:pt x="3028581" y="2197570"/>
                  </a:moveTo>
                  <a:lnTo>
                    <a:pt x="3028111" y="2197341"/>
                  </a:lnTo>
                  <a:lnTo>
                    <a:pt x="3027642" y="2196630"/>
                  </a:lnTo>
                  <a:lnTo>
                    <a:pt x="3026714" y="2196630"/>
                  </a:lnTo>
                  <a:lnTo>
                    <a:pt x="3025305" y="2197570"/>
                  </a:lnTo>
                  <a:lnTo>
                    <a:pt x="3026473" y="2198738"/>
                  </a:lnTo>
                  <a:lnTo>
                    <a:pt x="3027172" y="2198497"/>
                  </a:lnTo>
                  <a:lnTo>
                    <a:pt x="3028581" y="2197570"/>
                  </a:lnTo>
                  <a:close/>
                </a:path>
                <a:path w="4415155" h="2205354">
                  <a:moveTo>
                    <a:pt x="3162998" y="2168169"/>
                  </a:moveTo>
                  <a:lnTo>
                    <a:pt x="3162300" y="2167699"/>
                  </a:lnTo>
                  <a:lnTo>
                    <a:pt x="3161588" y="2167471"/>
                  </a:lnTo>
                  <a:lnTo>
                    <a:pt x="3160890" y="2167001"/>
                  </a:lnTo>
                  <a:lnTo>
                    <a:pt x="3160433" y="2167471"/>
                  </a:lnTo>
                  <a:lnTo>
                    <a:pt x="3159963" y="2167699"/>
                  </a:lnTo>
                  <a:lnTo>
                    <a:pt x="3159722" y="2168169"/>
                  </a:lnTo>
                  <a:lnTo>
                    <a:pt x="3160433" y="2168398"/>
                  </a:lnTo>
                  <a:lnTo>
                    <a:pt x="3161131" y="2168868"/>
                  </a:lnTo>
                  <a:lnTo>
                    <a:pt x="3161830" y="2169096"/>
                  </a:lnTo>
                  <a:lnTo>
                    <a:pt x="3162300" y="2169337"/>
                  </a:lnTo>
                  <a:lnTo>
                    <a:pt x="3162528" y="2168626"/>
                  </a:lnTo>
                  <a:lnTo>
                    <a:pt x="3162998" y="2168169"/>
                  </a:lnTo>
                  <a:close/>
                </a:path>
                <a:path w="4415155" h="2205354">
                  <a:moveTo>
                    <a:pt x="3342678" y="5359"/>
                  </a:moveTo>
                  <a:lnTo>
                    <a:pt x="3342221" y="4660"/>
                  </a:lnTo>
                  <a:lnTo>
                    <a:pt x="3341979" y="3962"/>
                  </a:lnTo>
                  <a:lnTo>
                    <a:pt x="3341522" y="3263"/>
                  </a:lnTo>
                  <a:lnTo>
                    <a:pt x="3341281" y="3733"/>
                  </a:lnTo>
                  <a:lnTo>
                    <a:pt x="3340582" y="4191"/>
                  </a:lnTo>
                  <a:lnTo>
                    <a:pt x="3340582" y="5130"/>
                  </a:lnTo>
                  <a:lnTo>
                    <a:pt x="3341522" y="6527"/>
                  </a:lnTo>
                  <a:lnTo>
                    <a:pt x="3342678" y="5359"/>
                  </a:lnTo>
                  <a:close/>
                </a:path>
                <a:path w="4415155" h="2205354">
                  <a:moveTo>
                    <a:pt x="3460762" y="2095"/>
                  </a:moveTo>
                  <a:lnTo>
                    <a:pt x="3459835" y="698"/>
                  </a:lnTo>
                  <a:lnTo>
                    <a:pt x="3459594" y="0"/>
                  </a:lnTo>
                  <a:lnTo>
                    <a:pt x="3459365" y="457"/>
                  </a:lnTo>
                  <a:lnTo>
                    <a:pt x="3458667" y="927"/>
                  </a:lnTo>
                  <a:lnTo>
                    <a:pt x="3458667" y="1866"/>
                  </a:lnTo>
                  <a:lnTo>
                    <a:pt x="3459594" y="3263"/>
                  </a:lnTo>
                  <a:lnTo>
                    <a:pt x="3460762" y="2095"/>
                  </a:lnTo>
                  <a:close/>
                </a:path>
                <a:path w="4415155" h="2205354">
                  <a:moveTo>
                    <a:pt x="3834841" y="2174697"/>
                  </a:moveTo>
                  <a:lnTo>
                    <a:pt x="3834384" y="2174227"/>
                  </a:lnTo>
                  <a:lnTo>
                    <a:pt x="3833914" y="2173528"/>
                  </a:lnTo>
                  <a:lnTo>
                    <a:pt x="3833672" y="2173770"/>
                  </a:lnTo>
                  <a:lnTo>
                    <a:pt x="3832974" y="2173770"/>
                  </a:lnTo>
                  <a:lnTo>
                    <a:pt x="3831577" y="2174697"/>
                  </a:lnTo>
                  <a:lnTo>
                    <a:pt x="3832047" y="2174938"/>
                  </a:lnTo>
                  <a:lnTo>
                    <a:pt x="3832517" y="2175637"/>
                  </a:lnTo>
                  <a:lnTo>
                    <a:pt x="3833444" y="2175637"/>
                  </a:lnTo>
                  <a:lnTo>
                    <a:pt x="3834841" y="2174697"/>
                  </a:lnTo>
                  <a:close/>
                </a:path>
                <a:path w="4415155" h="2205354">
                  <a:moveTo>
                    <a:pt x="3889921" y="1551622"/>
                  </a:moveTo>
                  <a:lnTo>
                    <a:pt x="3888981" y="1550225"/>
                  </a:lnTo>
                  <a:lnTo>
                    <a:pt x="3888524" y="1550682"/>
                  </a:lnTo>
                  <a:lnTo>
                    <a:pt x="3887813" y="1551152"/>
                  </a:lnTo>
                  <a:lnTo>
                    <a:pt x="3888054" y="1551393"/>
                  </a:lnTo>
                  <a:lnTo>
                    <a:pt x="3888054" y="1552092"/>
                  </a:lnTo>
                  <a:lnTo>
                    <a:pt x="3888981" y="1553489"/>
                  </a:lnTo>
                  <a:lnTo>
                    <a:pt x="3889222" y="1553019"/>
                  </a:lnTo>
                  <a:lnTo>
                    <a:pt x="3889921" y="1552549"/>
                  </a:lnTo>
                  <a:lnTo>
                    <a:pt x="3889921" y="1551622"/>
                  </a:lnTo>
                  <a:close/>
                </a:path>
                <a:path w="4415155" h="2205354">
                  <a:moveTo>
                    <a:pt x="4021531" y="1625"/>
                  </a:moveTo>
                  <a:lnTo>
                    <a:pt x="4021074" y="1397"/>
                  </a:lnTo>
                  <a:lnTo>
                    <a:pt x="4020604" y="698"/>
                  </a:lnTo>
                  <a:lnTo>
                    <a:pt x="4019664" y="698"/>
                  </a:lnTo>
                  <a:lnTo>
                    <a:pt x="4018267" y="1625"/>
                  </a:lnTo>
                  <a:lnTo>
                    <a:pt x="4019435" y="2794"/>
                  </a:lnTo>
                  <a:lnTo>
                    <a:pt x="4020134" y="2324"/>
                  </a:lnTo>
                  <a:lnTo>
                    <a:pt x="4020832" y="2095"/>
                  </a:lnTo>
                  <a:lnTo>
                    <a:pt x="4021531" y="1625"/>
                  </a:lnTo>
                  <a:close/>
                </a:path>
                <a:path w="4415155" h="2205354">
                  <a:moveTo>
                    <a:pt x="4077309" y="2200833"/>
                  </a:moveTo>
                  <a:lnTo>
                    <a:pt x="4076611" y="2200605"/>
                  </a:lnTo>
                  <a:lnTo>
                    <a:pt x="4075912" y="2200135"/>
                  </a:lnTo>
                  <a:lnTo>
                    <a:pt x="4075214" y="2199906"/>
                  </a:lnTo>
                  <a:lnTo>
                    <a:pt x="4074744" y="2199665"/>
                  </a:lnTo>
                  <a:lnTo>
                    <a:pt x="4074515" y="2200364"/>
                  </a:lnTo>
                  <a:lnTo>
                    <a:pt x="4074045" y="2200833"/>
                  </a:lnTo>
                  <a:lnTo>
                    <a:pt x="4074744" y="2201303"/>
                  </a:lnTo>
                  <a:lnTo>
                    <a:pt x="4075442" y="2201532"/>
                  </a:lnTo>
                  <a:lnTo>
                    <a:pt x="4076141" y="2202002"/>
                  </a:lnTo>
                  <a:lnTo>
                    <a:pt x="4076611" y="2201532"/>
                  </a:lnTo>
                  <a:lnTo>
                    <a:pt x="4077081" y="2201303"/>
                  </a:lnTo>
                  <a:lnTo>
                    <a:pt x="4077309" y="2200833"/>
                  </a:lnTo>
                  <a:close/>
                </a:path>
                <a:path w="4415155" h="2205354">
                  <a:moveTo>
                    <a:pt x="4254436" y="1625"/>
                  </a:moveTo>
                  <a:lnTo>
                    <a:pt x="4253268" y="457"/>
                  </a:lnTo>
                  <a:lnTo>
                    <a:pt x="4252569" y="927"/>
                  </a:lnTo>
                  <a:lnTo>
                    <a:pt x="4251858" y="1155"/>
                  </a:lnTo>
                  <a:lnTo>
                    <a:pt x="4251160" y="1625"/>
                  </a:lnTo>
                  <a:lnTo>
                    <a:pt x="4251630" y="1866"/>
                  </a:lnTo>
                  <a:lnTo>
                    <a:pt x="4252099" y="2565"/>
                  </a:lnTo>
                  <a:lnTo>
                    <a:pt x="4253027" y="2565"/>
                  </a:lnTo>
                  <a:lnTo>
                    <a:pt x="4254436" y="1625"/>
                  </a:lnTo>
                  <a:close/>
                </a:path>
                <a:path w="4415155" h="2205354">
                  <a:moveTo>
                    <a:pt x="4414990" y="2174697"/>
                  </a:moveTo>
                  <a:lnTo>
                    <a:pt x="4414520" y="2174468"/>
                  </a:lnTo>
                  <a:lnTo>
                    <a:pt x="4414050" y="2173770"/>
                  </a:lnTo>
                  <a:lnTo>
                    <a:pt x="4413123" y="2173770"/>
                  </a:lnTo>
                  <a:lnTo>
                    <a:pt x="4411713" y="2174697"/>
                  </a:lnTo>
                  <a:lnTo>
                    <a:pt x="4412881" y="2175865"/>
                  </a:lnTo>
                  <a:lnTo>
                    <a:pt x="4413580" y="2175395"/>
                  </a:lnTo>
                  <a:lnTo>
                    <a:pt x="4414278" y="2175167"/>
                  </a:lnTo>
                  <a:lnTo>
                    <a:pt x="4414990" y="2174697"/>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63" name="object 163"/>
            <p:cNvSpPr/>
            <p:nvPr/>
          </p:nvSpPr>
          <p:spPr>
            <a:xfrm>
              <a:off x="1141958" y="2817926"/>
              <a:ext cx="4558665" cy="2222500"/>
            </a:xfrm>
            <a:custGeom>
              <a:avLst/>
              <a:gdLst/>
              <a:ahLst/>
              <a:cxnLst/>
              <a:rect l="l" t="t" r="r" b="b"/>
              <a:pathLst>
                <a:path w="4558665" h="2222500">
                  <a:moveTo>
                    <a:pt x="2095" y="4432"/>
                  </a:moveTo>
                  <a:lnTo>
                    <a:pt x="1397" y="3733"/>
                  </a:lnTo>
                  <a:lnTo>
                    <a:pt x="939" y="3505"/>
                  </a:lnTo>
                  <a:lnTo>
                    <a:pt x="698" y="4203"/>
                  </a:lnTo>
                  <a:lnTo>
                    <a:pt x="228" y="4902"/>
                  </a:lnTo>
                  <a:lnTo>
                    <a:pt x="0" y="5600"/>
                  </a:lnTo>
                  <a:lnTo>
                    <a:pt x="0" y="5829"/>
                  </a:lnTo>
                  <a:lnTo>
                    <a:pt x="698" y="6299"/>
                  </a:lnTo>
                  <a:lnTo>
                    <a:pt x="939" y="6540"/>
                  </a:lnTo>
                  <a:lnTo>
                    <a:pt x="1866" y="5130"/>
                  </a:lnTo>
                  <a:lnTo>
                    <a:pt x="2095" y="4432"/>
                  </a:lnTo>
                  <a:close/>
                </a:path>
                <a:path w="4558665" h="2222500">
                  <a:moveTo>
                    <a:pt x="107581" y="2220684"/>
                  </a:moveTo>
                  <a:lnTo>
                    <a:pt x="106413" y="2219515"/>
                  </a:lnTo>
                  <a:lnTo>
                    <a:pt x="105714" y="2219744"/>
                  </a:lnTo>
                  <a:lnTo>
                    <a:pt x="104317" y="2220684"/>
                  </a:lnTo>
                  <a:lnTo>
                    <a:pt x="104775" y="2220912"/>
                  </a:lnTo>
                  <a:lnTo>
                    <a:pt x="105244" y="2221611"/>
                  </a:lnTo>
                  <a:lnTo>
                    <a:pt x="106184" y="2221611"/>
                  </a:lnTo>
                  <a:lnTo>
                    <a:pt x="107581" y="2220684"/>
                  </a:lnTo>
                  <a:close/>
                </a:path>
                <a:path w="4558665" h="2222500">
                  <a:moveTo>
                    <a:pt x="127647" y="1485582"/>
                  </a:moveTo>
                  <a:lnTo>
                    <a:pt x="126720" y="1483258"/>
                  </a:lnTo>
                  <a:lnTo>
                    <a:pt x="126949" y="1480680"/>
                  </a:lnTo>
                  <a:lnTo>
                    <a:pt x="124383" y="1482788"/>
                  </a:lnTo>
                  <a:lnTo>
                    <a:pt x="125082" y="1483487"/>
                  </a:lnTo>
                  <a:lnTo>
                    <a:pt x="126022" y="1484185"/>
                  </a:lnTo>
                  <a:lnTo>
                    <a:pt x="127647" y="1485582"/>
                  </a:lnTo>
                  <a:close/>
                </a:path>
                <a:path w="4558665" h="2222500">
                  <a:moveTo>
                    <a:pt x="176428" y="2214143"/>
                  </a:moveTo>
                  <a:lnTo>
                    <a:pt x="175717" y="2213673"/>
                  </a:lnTo>
                  <a:lnTo>
                    <a:pt x="175018" y="2213445"/>
                  </a:lnTo>
                  <a:lnTo>
                    <a:pt x="174320" y="2212975"/>
                  </a:lnTo>
                  <a:lnTo>
                    <a:pt x="173850" y="2213216"/>
                  </a:lnTo>
                  <a:lnTo>
                    <a:pt x="173393" y="2213673"/>
                  </a:lnTo>
                  <a:lnTo>
                    <a:pt x="173151" y="2214143"/>
                  </a:lnTo>
                  <a:lnTo>
                    <a:pt x="173850" y="2214372"/>
                  </a:lnTo>
                  <a:lnTo>
                    <a:pt x="174561" y="2214842"/>
                  </a:lnTo>
                  <a:lnTo>
                    <a:pt x="175260" y="2215083"/>
                  </a:lnTo>
                  <a:lnTo>
                    <a:pt x="175717" y="2215311"/>
                  </a:lnTo>
                  <a:lnTo>
                    <a:pt x="175958" y="2214613"/>
                  </a:lnTo>
                  <a:lnTo>
                    <a:pt x="176428" y="2214143"/>
                  </a:lnTo>
                  <a:close/>
                </a:path>
                <a:path w="4558665" h="2222500">
                  <a:moveTo>
                    <a:pt x="182956" y="1638"/>
                  </a:moveTo>
                  <a:lnTo>
                    <a:pt x="181787" y="469"/>
                  </a:lnTo>
                  <a:lnTo>
                    <a:pt x="181089" y="939"/>
                  </a:lnTo>
                  <a:lnTo>
                    <a:pt x="180390" y="1168"/>
                  </a:lnTo>
                  <a:lnTo>
                    <a:pt x="179692" y="1638"/>
                  </a:lnTo>
                  <a:lnTo>
                    <a:pt x="180162" y="1866"/>
                  </a:lnTo>
                  <a:lnTo>
                    <a:pt x="180619" y="2565"/>
                  </a:lnTo>
                  <a:lnTo>
                    <a:pt x="181559" y="2565"/>
                  </a:lnTo>
                  <a:lnTo>
                    <a:pt x="182956" y="1638"/>
                  </a:lnTo>
                  <a:close/>
                </a:path>
                <a:path w="4558665" h="2222500">
                  <a:moveTo>
                    <a:pt x="248526" y="2204110"/>
                  </a:moveTo>
                  <a:lnTo>
                    <a:pt x="247370" y="2202942"/>
                  </a:lnTo>
                  <a:lnTo>
                    <a:pt x="245960" y="2203881"/>
                  </a:lnTo>
                  <a:lnTo>
                    <a:pt x="245262" y="2204110"/>
                  </a:lnTo>
                  <a:lnTo>
                    <a:pt x="245732" y="2204339"/>
                  </a:lnTo>
                  <a:lnTo>
                    <a:pt x="246202" y="2205037"/>
                  </a:lnTo>
                  <a:lnTo>
                    <a:pt x="247129" y="2205037"/>
                  </a:lnTo>
                  <a:lnTo>
                    <a:pt x="248526" y="2204110"/>
                  </a:lnTo>
                  <a:close/>
                </a:path>
                <a:path w="4558665" h="2222500">
                  <a:moveTo>
                    <a:pt x="261594" y="2200846"/>
                  </a:moveTo>
                  <a:lnTo>
                    <a:pt x="260438" y="2199678"/>
                  </a:lnTo>
                  <a:lnTo>
                    <a:pt x="259029" y="2200605"/>
                  </a:lnTo>
                  <a:lnTo>
                    <a:pt x="258330" y="2200846"/>
                  </a:lnTo>
                  <a:lnTo>
                    <a:pt x="258800" y="2201075"/>
                  </a:lnTo>
                  <a:lnTo>
                    <a:pt x="259270" y="2201773"/>
                  </a:lnTo>
                  <a:lnTo>
                    <a:pt x="260197" y="2201773"/>
                  </a:lnTo>
                  <a:lnTo>
                    <a:pt x="261594" y="2200846"/>
                  </a:lnTo>
                  <a:close/>
                </a:path>
                <a:path w="4558665" h="2222500">
                  <a:moveTo>
                    <a:pt x="274662" y="2220684"/>
                  </a:moveTo>
                  <a:lnTo>
                    <a:pt x="273964" y="2220442"/>
                  </a:lnTo>
                  <a:lnTo>
                    <a:pt x="273265" y="2219972"/>
                  </a:lnTo>
                  <a:lnTo>
                    <a:pt x="272567" y="2219744"/>
                  </a:lnTo>
                  <a:lnTo>
                    <a:pt x="272097" y="2219515"/>
                  </a:lnTo>
                  <a:lnTo>
                    <a:pt x="271868" y="2220214"/>
                  </a:lnTo>
                  <a:lnTo>
                    <a:pt x="271399" y="2220684"/>
                  </a:lnTo>
                  <a:lnTo>
                    <a:pt x="272097" y="2221141"/>
                  </a:lnTo>
                  <a:lnTo>
                    <a:pt x="272796" y="2221382"/>
                  </a:lnTo>
                  <a:lnTo>
                    <a:pt x="273507" y="2221839"/>
                  </a:lnTo>
                  <a:lnTo>
                    <a:pt x="273964" y="2221382"/>
                  </a:lnTo>
                  <a:lnTo>
                    <a:pt x="274205" y="2220912"/>
                  </a:lnTo>
                  <a:lnTo>
                    <a:pt x="274662" y="2220684"/>
                  </a:lnTo>
                  <a:close/>
                </a:path>
                <a:path w="4558665" h="2222500">
                  <a:moveTo>
                    <a:pt x="336511" y="2206447"/>
                  </a:moveTo>
                  <a:lnTo>
                    <a:pt x="335813" y="2206206"/>
                  </a:lnTo>
                  <a:lnTo>
                    <a:pt x="335343" y="2205748"/>
                  </a:lnTo>
                  <a:lnTo>
                    <a:pt x="334873" y="2206447"/>
                  </a:lnTo>
                  <a:lnTo>
                    <a:pt x="334645" y="2207145"/>
                  </a:lnTo>
                  <a:lnTo>
                    <a:pt x="334175" y="2207844"/>
                  </a:lnTo>
                  <a:lnTo>
                    <a:pt x="334645" y="2208314"/>
                  </a:lnTo>
                  <a:lnTo>
                    <a:pt x="334873" y="2208771"/>
                  </a:lnTo>
                  <a:lnTo>
                    <a:pt x="335343" y="2209012"/>
                  </a:lnTo>
                  <a:lnTo>
                    <a:pt x="335572" y="2208314"/>
                  </a:lnTo>
                  <a:lnTo>
                    <a:pt x="336042" y="2207615"/>
                  </a:lnTo>
                  <a:lnTo>
                    <a:pt x="336270" y="2206904"/>
                  </a:lnTo>
                  <a:lnTo>
                    <a:pt x="336511" y="2206447"/>
                  </a:lnTo>
                  <a:close/>
                </a:path>
                <a:path w="4558665" h="2222500">
                  <a:moveTo>
                    <a:pt x="392747" y="2219045"/>
                  </a:moveTo>
                  <a:lnTo>
                    <a:pt x="389483" y="2219045"/>
                  </a:lnTo>
                  <a:lnTo>
                    <a:pt x="389953" y="2219972"/>
                  </a:lnTo>
                  <a:lnTo>
                    <a:pt x="390182" y="2221382"/>
                  </a:lnTo>
                  <a:lnTo>
                    <a:pt x="390652" y="2221611"/>
                  </a:lnTo>
                  <a:lnTo>
                    <a:pt x="392518" y="2222081"/>
                  </a:lnTo>
                  <a:lnTo>
                    <a:pt x="392747" y="2220684"/>
                  </a:lnTo>
                  <a:lnTo>
                    <a:pt x="392747" y="2219045"/>
                  </a:lnTo>
                  <a:close/>
                </a:path>
                <a:path w="4558665" h="2222500">
                  <a:moveTo>
                    <a:pt x="405345" y="5372"/>
                  </a:moveTo>
                  <a:lnTo>
                    <a:pt x="404418" y="3962"/>
                  </a:lnTo>
                  <a:lnTo>
                    <a:pt x="404190" y="3263"/>
                  </a:lnTo>
                  <a:lnTo>
                    <a:pt x="403948" y="3733"/>
                  </a:lnTo>
                  <a:lnTo>
                    <a:pt x="403250" y="4203"/>
                  </a:lnTo>
                  <a:lnTo>
                    <a:pt x="403250" y="5130"/>
                  </a:lnTo>
                  <a:lnTo>
                    <a:pt x="404190" y="6540"/>
                  </a:lnTo>
                  <a:lnTo>
                    <a:pt x="405345" y="5372"/>
                  </a:lnTo>
                  <a:close/>
                </a:path>
                <a:path w="4558665" h="2222500">
                  <a:moveTo>
                    <a:pt x="431482" y="2204339"/>
                  </a:moveTo>
                  <a:lnTo>
                    <a:pt x="430784" y="2203640"/>
                  </a:lnTo>
                  <a:lnTo>
                    <a:pt x="429856" y="2202942"/>
                  </a:lnTo>
                  <a:lnTo>
                    <a:pt x="428218" y="2201545"/>
                  </a:lnTo>
                  <a:lnTo>
                    <a:pt x="429158" y="2204110"/>
                  </a:lnTo>
                  <a:lnTo>
                    <a:pt x="428917" y="2206675"/>
                  </a:lnTo>
                  <a:lnTo>
                    <a:pt x="431482" y="2204339"/>
                  </a:lnTo>
                  <a:close/>
                </a:path>
                <a:path w="4558665" h="2222500">
                  <a:moveTo>
                    <a:pt x="513867" y="2220684"/>
                  </a:moveTo>
                  <a:lnTo>
                    <a:pt x="512699" y="2219515"/>
                  </a:lnTo>
                  <a:lnTo>
                    <a:pt x="512000" y="2219744"/>
                  </a:lnTo>
                  <a:lnTo>
                    <a:pt x="510603" y="2220684"/>
                  </a:lnTo>
                  <a:lnTo>
                    <a:pt x="511060" y="2220912"/>
                  </a:lnTo>
                  <a:lnTo>
                    <a:pt x="511530" y="2221611"/>
                  </a:lnTo>
                  <a:lnTo>
                    <a:pt x="512470" y="2221611"/>
                  </a:lnTo>
                  <a:lnTo>
                    <a:pt x="513867" y="2220684"/>
                  </a:lnTo>
                  <a:close/>
                </a:path>
                <a:path w="4558665" h="2222500">
                  <a:moveTo>
                    <a:pt x="569175" y="1483487"/>
                  </a:moveTo>
                  <a:lnTo>
                    <a:pt x="568706" y="1483017"/>
                  </a:lnTo>
                  <a:lnTo>
                    <a:pt x="568477" y="1482318"/>
                  </a:lnTo>
                  <a:lnTo>
                    <a:pt x="568007" y="1481391"/>
                  </a:lnTo>
                  <a:lnTo>
                    <a:pt x="567766" y="1481848"/>
                  </a:lnTo>
                  <a:lnTo>
                    <a:pt x="567067" y="1482318"/>
                  </a:lnTo>
                  <a:lnTo>
                    <a:pt x="567067" y="1483258"/>
                  </a:lnTo>
                  <a:lnTo>
                    <a:pt x="568007" y="1484655"/>
                  </a:lnTo>
                  <a:lnTo>
                    <a:pt x="569175" y="1483487"/>
                  </a:lnTo>
                  <a:close/>
                </a:path>
                <a:path w="4558665" h="2222500">
                  <a:moveTo>
                    <a:pt x="648284" y="6540"/>
                  </a:moveTo>
                  <a:lnTo>
                    <a:pt x="647814" y="5600"/>
                  </a:lnTo>
                  <a:lnTo>
                    <a:pt x="647585" y="4203"/>
                  </a:lnTo>
                  <a:lnTo>
                    <a:pt x="647115" y="3962"/>
                  </a:lnTo>
                  <a:lnTo>
                    <a:pt x="645248" y="3505"/>
                  </a:lnTo>
                  <a:lnTo>
                    <a:pt x="645007" y="4902"/>
                  </a:lnTo>
                  <a:lnTo>
                    <a:pt x="645007" y="6540"/>
                  </a:lnTo>
                  <a:lnTo>
                    <a:pt x="648284" y="6540"/>
                  </a:lnTo>
                  <a:close/>
                </a:path>
                <a:path w="4558665" h="2222500">
                  <a:moveTo>
                    <a:pt x="651078" y="2217877"/>
                  </a:moveTo>
                  <a:lnTo>
                    <a:pt x="650849" y="2217178"/>
                  </a:lnTo>
                  <a:lnTo>
                    <a:pt x="649909" y="2215781"/>
                  </a:lnTo>
                  <a:lnTo>
                    <a:pt x="649681" y="2216239"/>
                  </a:lnTo>
                  <a:lnTo>
                    <a:pt x="648982" y="2216708"/>
                  </a:lnTo>
                  <a:lnTo>
                    <a:pt x="648982" y="2217648"/>
                  </a:lnTo>
                  <a:lnTo>
                    <a:pt x="649909" y="2219045"/>
                  </a:lnTo>
                  <a:lnTo>
                    <a:pt x="651078" y="2217877"/>
                  </a:lnTo>
                  <a:close/>
                </a:path>
                <a:path w="4558665" h="2222500">
                  <a:moveTo>
                    <a:pt x="660882" y="2209711"/>
                  </a:moveTo>
                  <a:lnTo>
                    <a:pt x="660184" y="2209482"/>
                  </a:lnTo>
                  <a:lnTo>
                    <a:pt x="659714" y="2209012"/>
                  </a:lnTo>
                  <a:lnTo>
                    <a:pt x="659244" y="2209711"/>
                  </a:lnTo>
                  <a:lnTo>
                    <a:pt x="659015" y="2210409"/>
                  </a:lnTo>
                  <a:lnTo>
                    <a:pt x="658545" y="2211108"/>
                  </a:lnTo>
                  <a:lnTo>
                    <a:pt x="659714" y="2212276"/>
                  </a:lnTo>
                  <a:lnTo>
                    <a:pt x="659955" y="2211578"/>
                  </a:lnTo>
                  <a:lnTo>
                    <a:pt x="660412" y="2210879"/>
                  </a:lnTo>
                  <a:lnTo>
                    <a:pt x="660654" y="2210181"/>
                  </a:lnTo>
                  <a:lnTo>
                    <a:pt x="660882" y="2209711"/>
                  </a:lnTo>
                  <a:close/>
                </a:path>
                <a:path w="4558665" h="2222500">
                  <a:moveTo>
                    <a:pt x="677913" y="1638"/>
                  </a:moveTo>
                  <a:lnTo>
                    <a:pt x="676757" y="469"/>
                  </a:lnTo>
                  <a:lnTo>
                    <a:pt x="676046" y="939"/>
                  </a:lnTo>
                  <a:lnTo>
                    <a:pt x="675347" y="1168"/>
                  </a:lnTo>
                  <a:lnTo>
                    <a:pt x="674649" y="1638"/>
                  </a:lnTo>
                  <a:lnTo>
                    <a:pt x="675119" y="1866"/>
                  </a:lnTo>
                  <a:lnTo>
                    <a:pt x="675589" y="2565"/>
                  </a:lnTo>
                  <a:lnTo>
                    <a:pt x="676516" y="2565"/>
                  </a:lnTo>
                  <a:lnTo>
                    <a:pt x="677913" y="1638"/>
                  </a:lnTo>
                  <a:close/>
                </a:path>
                <a:path w="4558665" h="2222500">
                  <a:moveTo>
                    <a:pt x="867410" y="1168"/>
                  </a:moveTo>
                  <a:lnTo>
                    <a:pt x="866241" y="0"/>
                  </a:lnTo>
                  <a:lnTo>
                    <a:pt x="866013" y="698"/>
                  </a:lnTo>
                  <a:lnTo>
                    <a:pt x="865543" y="1397"/>
                  </a:lnTo>
                  <a:lnTo>
                    <a:pt x="865314" y="2095"/>
                  </a:lnTo>
                  <a:lnTo>
                    <a:pt x="865073" y="2565"/>
                  </a:lnTo>
                  <a:lnTo>
                    <a:pt x="865771" y="2806"/>
                  </a:lnTo>
                  <a:lnTo>
                    <a:pt x="866241" y="3263"/>
                  </a:lnTo>
                  <a:lnTo>
                    <a:pt x="866711" y="2565"/>
                  </a:lnTo>
                  <a:lnTo>
                    <a:pt x="866940" y="1866"/>
                  </a:lnTo>
                  <a:lnTo>
                    <a:pt x="867410" y="1168"/>
                  </a:lnTo>
                  <a:close/>
                </a:path>
                <a:path w="4558665" h="2222500">
                  <a:moveTo>
                    <a:pt x="887006" y="2219744"/>
                  </a:moveTo>
                  <a:lnTo>
                    <a:pt x="886307" y="2219515"/>
                  </a:lnTo>
                  <a:lnTo>
                    <a:pt x="885837" y="2219045"/>
                  </a:lnTo>
                  <a:lnTo>
                    <a:pt x="885380" y="2219744"/>
                  </a:lnTo>
                  <a:lnTo>
                    <a:pt x="885139" y="2220442"/>
                  </a:lnTo>
                  <a:lnTo>
                    <a:pt x="884682" y="2221141"/>
                  </a:lnTo>
                  <a:lnTo>
                    <a:pt x="885139" y="2221382"/>
                  </a:lnTo>
                  <a:lnTo>
                    <a:pt x="885609" y="2221839"/>
                  </a:lnTo>
                  <a:lnTo>
                    <a:pt x="885837" y="2222309"/>
                  </a:lnTo>
                  <a:lnTo>
                    <a:pt x="886079" y="2221611"/>
                  </a:lnTo>
                  <a:lnTo>
                    <a:pt x="886548" y="2220912"/>
                  </a:lnTo>
                  <a:lnTo>
                    <a:pt x="886777" y="2220214"/>
                  </a:lnTo>
                  <a:lnTo>
                    <a:pt x="887006" y="2219744"/>
                  </a:lnTo>
                  <a:close/>
                </a:path>
                <a:path w="4558665" h="2222500">
                  <a:moveTo>
                    <a:pt x="893305" y="2213673"/>
                  </a:moveTo>
                  <a:lnTo>
                    <a:pt x="892378" y="2212276"/>
                  </a:lnTo>
                  <a:lnTo>
                    <a:pt x="891209" y="2213445"/>
                  </a:lnTo>
                  <a:lnTo>
                    <a:pt x="892149" y="2214842"/>
                  </a:lnTo>
                  <a:lnTo>
                    <a:pt x="892378" y="2215540"/>
                  </a:lnTo>
                  <a:lnTo>
                    <a:pt x="892606" y="2215083"/>
                  </a:lnTo>
                  <a:lnTo>
                    <a:pt x="893305" y="2214613"/>
                  </a:lnTo>
                  <a:lnTo>
                    <a:pt x="893305" y="2213673"/>
                  </a:lnTo>
                  <a:close/>
                </a:path>
                <a:path w="4558665" h="2222500">
                  <a:moveTo>
                    <a:pt x="913142" y="1397"/>
                  </a:moveTo>
                  <a:lnTo>
                    <a:pt x="912215" y="0"/>
                  </a:lnTo>
                  <a:lnTo>
                    <a:pt x="911745" y="469"/>
                  </a:lnTo>
                  <a:lnTo>
                    <a:pt x="911047" y="939"/>
                  </a:lnTo>
                  <a:lnTo>
                    <a:pt x="911275" y="1168"/>
                  </a:lnTo>
                  <a:lnTo>
                    <a:pt x="911275" y="1866"/>
                  </a:lnTo>
                  <a:lnTo>
                    <a:pt x="912215" y="3263"/>
                  </a:lnTo>
                  <a:lnTo>
                    <a:pt x="912444" y="2806"/>
                  </a:lnTo>
                  <a:lnTo>
                    <a:pt x="913142" y="2336"/>
                  </a:lnTo>
                  <a:lnTo>
                    <a:pt x="913142" y="1397"/>
                  </a:lnTo>
                  <a:close/>
                </a:path>
                <a:path w="4558665" h="2222500">
                  <a:moveTo>
                    <a:pt x="1120368" y="2210638"/>
                  </a:moveTo>
                  <a:lnTo>
                    <a:pt x="1119911" y="2210409"/>
                  </a:lnTo>
                  <a:lnTo>
                    <a:pt x="1119441" y="2209711"/>
                  </a:lnTo>
                  <a:lnTo>
                    <a:pt x="1118501" y="2209711"/>
                  </a:lnTo>
                  <a:lnTo>
                    <a:pt x="1117104" y="2210638"/>
                  </a:lnTo>
                  <a:lnTo>
                    <a:pt x="1118273" y="2211806"/>
                  </a:lnTo>
                  <a:lnTo>
                    <a:pt x="1119670" y="2211108"/>
                  </a:lnTo>
                  <a:lnTo>
                    <a:pt x="1120368" y="2210638"/>
                  </a:lnTo>
                  <a:close/>
                </a:path>
                <a:path w="4558665" h="2222500">
                  <a:moveTo>
                    <a:pt x="1237754" y="2221141"/>
                  </a:moveTo>
                  <a:lnTo>
                    <a:pt x="1237526" y="2220442"/>
                  </a:lnTo>
                  <a:lnTo>
                    <a:pt x="1236586" y="2219045"/>
                  </a:lnTo>
                  <a:lnTo>
                    <a:pt x="1236357" y="2219515"/>
                  </a:lnTo>
                  <a:lnTo>
                    <a:pt x="1235659" y="2219972"/>
                  </a:lnTo>
                  <a:lnTo>
                    <a:pt x="1235659" y="2220912"/>
                  </a:lnTo>
                  <a:lnTo>
                    <a:pt x="1236586" y="2222309"/>
                  </a:lnTo>
                  <a:lnTo>
                    <a:pt x="1237754" y="2221141"/>
                  </a:lnTo>
                  <a:close/>
                </a:path>
                <a:path w="4558665" h="2222500">
                  <a:moveTo>
                    <a:pt x="1378470" y="1397"/>
                  </a:moveTo>
                  <a:lnTo>
                    <a:pt x="1377543" y="0"/>
                  </a:lnTo>
                  <a:lnTo>
                    <a:pt x="1376375" y="1168"/>
                  </a:lnTo>
                  <a:lnTo>
                    <a:pt x="1376832" y="1866"/>
                  </a:lnTo>
                  <a:lnTo>
                    <a:pt x="1377073" y="2565"/>
                  </a:lnTo>
                  <a:lnTo>
                    <a:pt x="1377543" y="3263"/>
                  </a:lnTo>
                  <a:lnTo>
                    <a:pt x="1377772" y="2806"/>
                  </a:lnTo>
                  <a:lnTo>
                    <a:pt x="1378470" y="2336"/>
                  </a:lnTo>
                  <a:lnTo>
                    <a:pt x="1378470" y="1397"/>
                  </a:lnTo>
                  <a:close/>
                </a:path>
                <a:path w="4558665" h="2222500">
                  <a:moveTo>
                    <a:pt x="1411605" y="2216950"/>
                  </a:moveTo>
                  <a:lnTo>
                    <a:pt x="1410436" y="2215781"/>
                  </a:lnTo>
                  <a:lnTo>
                    <a:pt x="1410208" y="2216480"/>
                  </a:lnTo>
                  <a:lnTo>
                    <a:pt x="1409738" y="2217178"/>
                  </a:lnTo>
                  <a:lnTo>
                    <a:pt x="1409509" y="2217877"/>
                  </a:lnTo>
                  <a:lnTo>
                    <a:pt x="1409280" y="2218347"/>
                  </a:lnTo>
                  <a:lnTo>
                    <a:pt x="1409979" y="2218575"/>
                  </a:lnTo>
                  <a:lnTo>
                    <a:pt x="1410436" y="2219045"/>
                  </a:lnTo>
                  <a:lnTo>
                    <a:pt x="1410906" y="2218347"/>
                  </a:lnTo>
                  <a:lnTo>
                    <a:pt x="1411147" y="2217648"/>
                  </a:lnTo>
                  <a:lnTo>
                    <a:pt x="1411605" y="2216950"/>
                  </a:lnTo>
                  <a:close/>
                </a:path>
                <a:path w="4558665" h="2222500">
                  <a:moveTo>
                    <a:pt x="1490726" y="4902"/>
                  </a:moveTo>
                  <a:lnTo>
                    <a:pt x="1489557" y="3733"/>
                  </a:lnTo>
                  <a:lnTo>
                    <a:pt x="1488147" y="4673"/>
                  </a:lnTo>
                  <a:lnTo>
                    <a:pt x="1487449" y="4902"/>
                  </a:lnTo>
                  <a:lnTo>
                    <a:pt x="1487919" y="5130"/>
                  </a:lnTo>
                  <a:lnTo>
                    <a:pt x="1488389" y="5829"/>
                  </a:lnTo>
                  <a:lnTo>
                    <a:pt x="1489316" y="5829"/>
                  </a:lnTo>
                  <a:lnTo>
                    <a:pt x="1490726" y="4902"/>
                  </a:lnTo>
                  <a:close/>
                </a:path>
                <a:path w="4558665" h="2222500">
                  <a:moveTo>
                    <a:pt x="1516849" y="1483017"/>
                  </a:moveTo>
                  <a:lnTo>
                    <a:pt x="1515694" y="1481848"/>
                  </a:lnTo>
                  <a:lnTo>
                    <a:pt x="1514284" y="1482788"/>
                  </a:lnTo>
                  <a:lnTo>
                    <a:pt x="1513586" y="1483017"/>
                  </a:lnTo>
                  <a:lnTo>
                    <a:pt x="1514055" y="1483258"/>
                  </a:lnTo>
                  <a:lnTo>
                    <a:pt x="1514525" y="1483956"/>
                  </a:lnTo>
                  <a:lnTo>
                    <a:pt x="1515452" y="1483956"/>
                  </a:lnTo>
                  <a:lnTo>
                    <a:pt x="1516849" y="1483017"/>
                  </a:lnTo>
                  <a:close/>
                </a:path>
                <a:path w="4558665" h="2222500">
                  <a:moveTo>
                    <a:pt x="1664335" y="2207374"/>
                  </a:moveTo>
                  <a:lnTo>
                    <a:pt x="1663636" y="2207145"/>
                  </a:lnTo>
                  <a:lnTo>
                    <a:pt x="1662938" y="2206675"/>
                  </a:lnTo>
                  <a:lnTo>
                    <a:pt x="1662239" y="2206447"/>
                  </a:lnTo>
                  <a:lnTo>
                    <a:pt x="1661769" y="2206206"/>
                  </a:lnTo>
                  <a:lnTo>
                    <a:pt x="1661541" y="2206904"/>
                  </a:lnTo>
                  <a:lnTo>
                    <a:pt x="1661071" y="2207374"/>
                  </a:lnTo>
                  <a:lnTo>
                    <a:pt x="1661769" y="2207844"/>
                  </a:lnTo>
                  <a:lnTo>
                    <a:pt x="1662468" y="2208072"/>
                  </a:lnTo>
                  <a:lnTo>
                    <a:pt x="1663179" y="2208542"/>
                  </a:lnTo>
                  <a:lnTo>
                    <a:pt x="1663636" y="2208314"/>
                  </a:lnTo>
                  <a:lnTo>
                    <a:pt x="1663877" y="2207844"/>
                  </a:lnTo>
                  <a:lnTo>
                    <a:pt x="1664335" y="2207374"/>
                  </a:lnTo>
                  <a:close/>
                </a:path>
                <a:path w="4558665" h="2222500">
                  <a:moveTo>
                    <a:pt x="1729447" y="4432"/>
                  </a:moveTo>
                  <a:lnTo>
                    <a:pt x="1728978" y="3962"/>
                  </a:lnTo>
                  <a:lnTo>
                    <a:pt x="1728520" y="3733"/>
                  </a:lnTo>
                  <a:lnTo>
                    <a:pt x="1728279" y="3263"/>
                  </a:lnTo>
                  <a:lnTo>
                    <a:pt x="1728050" y="3962"/>
                  </a:lnTo>
                  <a:lnTo>
                    <a:pt x="1727581" y="4673"/>
                  </a:lnTo>
                  <a:lnTo>
                    <a:pt x="1727352" y="5372"/>
                  </a:lnTo>
                  <a:lnTo>
                    <a:pt x="1727111" y="5829"/>
                  </a:lnTo>
                  <a:lnTo>
                    <a:pt x="1727809" y="6070"/>
                  </a:lnTo>
                  <a:lnTo>
                    <a:pt x="1728279" y="6540"/>
                  </a:lnTo>
                  <a:lnTo>
                    <a:pt x="1728749" y="5829"/>
                  </a:lnTo>
                  <a:lnTo>
                    <a:pt x="1728978" y="5130"/>
                  </a:lnTo>
                  <a:lnTo>
                    <a:pt x="1729447" y="4432"/>
                  </a:lnTo>
                  <a:close/>
                </a:path>
                <a:path w="4558665" h="2222500">
                  <a:moveTo>
                    <a:pt x="1735988" y="2201303"/>
                  </a:moveTo>
                  <a:lnTo>
                    <a:pt x="1735518" y="2200605"/>
                  </a:lnTo>
                  <a:lnTo>
                    <a:pt x="1735277" y="2199906"/>
                  </a:lnTo>
                  <a:lnTo>
                    <a:pt x="1734820" y="2199208"/>
                  </a:lnTo>
                  <a:lnTo>
                    <a:pt x="1734578" y="2199678"/>
                  </a:lnTo>
                  <a:lnTo>
                    <a:pt x="1733880" y="2200148"/>
                  </a:lnTo>
                  <a:lnTo>
                    <a:pt x="1733880" y="2201075"/>
                  </a:lnTo>
                  <a:lnTo>
                    <a:pt x="1734820" y="2202472"/>
                  </a:lnTo>
                  <a:lnTo>
                    <a:pt x="1735988" y="2201303"/>
                  </a:lnTo>
                  <a:close/>
                </a:path>
                <a:path w="4558665" h="2222500">
                  <a:moveTo>
                    <a:pt x="1771916" y="4673"/>
                  </a:moveTo>
                  <a:lnTo>
                    <a:pt x="1770989" y="3263"/>
                  </a:lnTo>
                  <a:lnTo>
                    <a:pt x="1770519" y="3733"/>
                  </a:lnTo>
                  <a:lnTo>
                    <a:pt x="1769821" y="4203"/>
                  </a:lnTo>
                  <a:lnTo>
                    <a:pt x="1770049" y="4432"/>
                  </a:lnTo>
                  <a:lnTo>
                    <a:pt x="1770049" y="5130"/>
                  </a:lnTo>
                  <a:lnTo>
                    <a:pt x="1770989" y="6540"/>
                  </a:lnTo>
                  <a:lnTo>
                    <a:pt x="1771218" y="6070"/>
                  </a:lnTo>
                  <a:lnTo>
                    <a:pt x="1771916" y="5600"/>
                  </a:lnTo>
                  <a:lnTo>
                    <a:pt x="1771916" y="4673"/>
                  </a:lnTo>
                  <a:close/>
                </a:path>
                <a:path w="4558665" h="2222500">
                  <a:moveTo>
                    <a:pt x="1850796" y="1483487"/>
                  </a:moveTo>
                  <a:lnTo>
                    <a:pt x="1850326" y="1483017"/>
                  </a:lnTo>
                  <a:lnTo>
                    <a:pt x="1849869" y="1482318"/>
                  </a:lnTo>
                  <a:lnTo>
                    <a:pt x="1849628" y="1481391"/>
                  </a:lnTo>
                  <a:lnTo>
                    <a:pt x="1849399" y="1481848"/>
                  </a:lnTo>
                  <a:lnTo>
                    <a:pt x="1848700" y="1482318"/>
                  </a:lnTo>
                  <a:lnTo>
                    <a:pt x="1848700" y="1483258"/>
                  </a:lnTo>
                  <a:lnTo>
                    <a:pt x="1849628" y="1484655"/>
                  </a:lnTo>
                  <a:lnTo>
                    <a:pt x="1850796" y="1483487"/>
                  </a:lnTo>
                  <a:close/>
                </a:path>
                <a:path w="4558665" h="2222500">
                  <a:moveTo>
                    <a:pt x="1935975" y="4432"/>
                  </a:moveTo>
                  <a:lnTo>
                    <a:pt x="1935505" y="3962"/>
                  </a:lnTo>
                  <a:lnTo>
                    <a:pt x="1935035" y="3733"/>
                  </a:lnTo>
                  <a:lnTo>
                    <a:pt x="1934806" y="3263"/>
                  </a:lnTo>
                  <a:lnTo>
                    <a:pt x="1934578" y="3962"/>
                  </a:lnTo>
                  <a:lnTo>
                    <a:pt x="1934108" y="4673"/>
                  </a:lnTo>
                  <a:lnTo>
                    <a:pt x="1933879" y="5372"/>
                  </a:lnTo>
                  <a:lnTo>
                    <a:pt x="1933638" y="5829"/>
                  </a:lnTo>
                  <a:lnTo>
                    <a:pt x="1934337" y="6070"/>
                  </a:lnTo>
                  <a:lnTo>
                    <a:pt x="1934806" y="6540"/>
                  </a:lnTo>
                  <a:lnTo>
                    <a:pt x="1935276" y="5829"/>
                  </a:lnTo>
                  <a:lnTo>
                    <a:pt x="1935505" y="5130"/>
                  </a:lnTo>
                  <a:lnTo>
                    <a:pt x="1935975" y="4432"/>
                  </a:lnTo>
                  <a:close/>
                </a:path>
                <a:path w="4558665" h="2222500">
                  <a:moveTo>
                    <a:pt x="1985441" y="2210638"/>
                  </a:moveTo>
                  <a:lnTo>
                    <a:pt x="1984743" y="2210181"/>
                  </a:lnTo>
                  <a:lnTo>
                    <a:pt x="1984044" y="2209939"/>
                  </a:lnTo>
                  <a:lnTo>
                    <a:pt x="1983346" y="2209482"/>
                  </a:lnTo>
                  <a:lnTo>
                    <a:pt x="1983117" y="2209939"/>
                  </a:lnTo>
                  <a:lnTo>
                    <a:pt x="1982647" y="2210409"/>
                  </a:lnTo>
                  <a:lnTo>
                    <a:pt x="1982177" y="2210638"/>
                  </a:lnTo>
                  <a:lnTo>
                    <a:pt x="1982876" y="2210879"/>
                  </a:lnTo>
                  <a:lnTo>
                    <a:pt x="1983574" y="2211349"/>
                  </a:lnTo>
                  <a:lnTo>
                    <a:pt x="1984286" y="2211578"/>
                  </a:lnTo>
                  <a:lnTo>
                    <a:pt x="1984743" y="2211806"/>
                  </a:lnTo>
                  <a:lnTo>
                    <a:pt x="1984984" y="2211108"/>
                  </a:lnTo>
                  <a:lnTo>
                    <a:pt x="1985441" y="2210638"/>
                  </a:lnTo>
                  <a:close/>
                </a:path>
                <a:path w="4558665" h="2222500">
                  <a:moveTo>
                    <a:pt x="2006219" y="2202472"/>
                  </a:moveTo>
                  <a:lnTo>
                    <a:pt x="2003882" y="2199678"/>
                  </a:lnTo>
                  <a:lnTo>
                    <a:pt x="2003183" y="2200376"/>
                  </a:lnTo>
                  <a:lnTo>
                    <a:pt x="2002485" y="2201303"/>
                  </a:lnTo>
                  <a:lnTo>
                    <a:pt x="2001291" y="2202700"/>
                  </a:lnTo>
                  <a:lnTo>
                    <a:pt x="2000377" y="2202942"/>
                  </a:lnTo>
                  <a:lnTo>
                    <a:pt x="1997811" y="2202713"/>
                  </a:lnTo>
                  <a:lnTo>
                    <a:pt x="2000148" y="2205507"/>
                  </a:lnTo>
                  <a:lnTo>
                    <a:pt x="2000846" y="2204809"/>
                  </a:lnTo>
                  <a:lnTo>
                    <a:pt x="2001545" y="2203881"/>
                  </a:lnTo>
                  <a:lnTo>
                    <a:pt x="2002739" y="2202497"/>
                  </a:lnTo>
                  <a:lnTo>
                    <a:pt x="2003653" y="2202243"/>
                  </a:lnTo>
                  <a:lnTo>
                    <a:pt x="2006219" y="2202472"/>
                  </a:lnTo>
                  <a:close/>
                </a:path>
                <a:path w="4558665" h="2222500">
                  <a:moveTo>
                    <a:pt x="2093264" y="698"/>
                  </a:moveTo>
                  <a:lnTo>
                    <a:pt x="2092566" y="469"/>
                  </a:lnTo>
                  <a:lnTo>
                    <a:pt x="2092096" y="0"/>
                  </a:lnTo>
                  <a:lnTo>
                    <a:pt x="2091626" y="698"/>
                  </a:lnTo>
                  <a:lnTo>
                    <a:pt x="2091397" y="1397"/>
                  </a:lnTo>
                  <a:lnTo>
                    <a:pt x="2090928" y="2095"/>
                  </a:lnTo>
                  <a:lnTo>
                    <a:pt x="2091397" y="2565"/>
                  </a:lnTo>
                  <a:lnTo>
                    <a:pt x="2091626" y="3035"/>
                  </a:lnTo>
                  <a:lnTo>
                    <a:pt x="2092096" y="3263"/>
                  </a:lnTo>
                  <a:lnTo>
                    <a:pt x="2092325" y="2565"/>
                  </a:lnTo>
                  <a:lnTo>
                    <a:pt x="2092794" y="1866"/>
                  </a:lnTo>
                  <a:lnTo>
                    <a:pt x="2093023" y="1168"/>
                  </a:lnTo>
                  <a:lnTo>
                    <a:pt x="2093264" y="698"/>
                  </a:lnTo>
                  <a:close/>
                </a:path>
                <a:path w="4558665" h="2222500">
                  <a:moveTo>
                    <a:pt x="2119160" y="4673"/>
                  </a:moveTo>
                  <a:lnTo>
                    <a:pt x="2118233" y="3263"/>
                  </a:lnTo>
                  <a:lnTo>
                    <a:pt x="2117064" y="4432"/>
                  </a:lnTo>
                  <a:lnTo>
                    <a:pt x="2117991" y="5829"/>
                  </a:lnTo>
                  <a:lnTo>
                    <a:pt x="2118233" y="6540"/>
                  </a:lnTo>
                  <a:lnTo>
                    <a:pt x="2118461" y="6070"/>
                  </a:lnTo>
                  <a:lnTo>
                    <a:pt x="2119160" y="5600"/>
                  </a:lnTo>
                  <a:lnTo>
                    <a:pt x="2119160" y="4673"/>
                  </a:lnTo>
                  <a:close/>
                </a:path>
                <a:path w="4558665" h="2222500">
                  <a:moveTo>
                    <a:pt x="2139696" y="2220684"/>
                  </a:moveTo>
                  <a:lnTo>
                    <a:pt x="2138997" y="2220442"/>
                  </a:lnTo>
                  <a:lnTo>
                    <a:pt x="2138299" y="2219972"/>
                  </a:lnTo>
                  <a:lnTo>
                    <a:pt x="2137600" y="2219744"/>
                  </a:lnTo>
                  <a:lnTo>
                    <a:pt x="2137130" y="2219515"/>
                  </a:lnTo>
                  <a:lnTo>
                    <a:pt x="2136902" y="2220214"/>
                  </a:lnTo>
                  <a:lnTo>
                    <a:pt x="2136432" y="2220684"/>
                  </a:lnTo>
                  <a:lnTo>
                    <a:pt x="2137130" y="2221141"/>
                  </a:lnTo>
                  <a:lnTo>
                    <a:pt x="2137829" y="2221382"/>
                  </a:lnTo>
                  <a:lnTo>
                    <a:pt x="2138527" y="2221839"/>
                  </a:lnTo>
                  <a:lnTo>
                    <a:pt x="2138769" y="2221382"/>
                  </a:lnTo>
                  <a:lnTo>
                    <a:pt x="2139238" y="2220912"/>
                  </a:lnTo>
                  <a:lnTo>
                    <a:pt x="2139696" y="2220684"/>
                  </a:lnTo>
                  <a:close/>
                </a:path>
                <a:path w="4558665" h="2222500">
                  <a:moveTo>
                    <a:pt x="2306320" y="4432"/>
                  </a:moveTo>
                  <a:lnTo>
                    <a:pt x="2305850" y="3962"/>
                  </a:lnTo>
                  <a:lnTo>
                    <a:pt x="2305393" y="3733"/>
                  </a:lnTo>
                  <a:lnTo>
                    <a:pt x="2305151" y="3263"/>
                  </a:lnTo>
                  <a:lnTo>
                    <a:pt x="2304923" y="3962"/>
                  </a:lnTo>
                  <a:lnTo>
                    <a:pt x="2304453" y="4673"/>
                  </a:lnTo>
                  <a:lnTo>
                    <a:pt x="2304224" y="5372"/>
                  </a:lnTo>
                  <a:lnTo>
                    <a:pt x="2303983" y="5829"/>
                  </a:lnTo>
                  <a:lnTo>
                    <a:pt x="2304681" y="6070"/>
                  </a:lnTo>
                  <a:lnTo>
                    <a:pt x="2305151" y="6540"/>
                  </a:lnTo>
                  <a:lnTo>
                    <a:pt x="2305621" y="5829"/>
                  </a:lnTo>
                  <a:lnTo>
                    <a:pt x="2305850" y="5130"/>
                  </a:lnTo>
                  <a:lnTo>
                    <a:pt x="2306320" y="4432"/>
                  </a:lnTo>
                  <a:close/>
                </a:path>
                <a:path w="4558665" h="2222500">
                  <a:moveTo>
                    <a:pt x="2470607" y="2204110"/>
                  </a:moveTo>
                  <a:lnTo>
                    <a:pt x="2469438" y="2202942"/>
                  </a:lnTo>
                  <a:lnTo>
                    <a:pt x="2468041" y="2203881"/>
                  </a:lnTo>
                  <a:lnTo>
                    <a:pt x="2467343" y="2204110"/>
                  </a:lnTo>
                  <a:lnTo>
                    <a:pt x="2467813" y="2204339"/>
                  </a:lnTo>
                  <a:lnTo>
                    <a:pt x="2468270" y="2205037"/>
                  </a:lnTo>
                  <a:lnTo>
                    <a:pt x="2469210" y="2205037"/>
                  </a:lnTo>
                  <a:lnTo>
                    <a:pt x="2470607" y="2204110"/>
                  </a:lnTo>
                  <a:close/>
                </a:path>
                <a:path w="4558665" h="2222500">
                  <a:moveTo>
                    <a:pt x="2522651" y="2203640"/>
                  </a:moveTo>
                  <a:lnTo>
                    <a:pt x="2522182" y="2203170"/>
                  </a:lnTo>
                  <a:lnTo>
                    <a:pt x="2521712" y="2202942"/>
                  </a:lnTo>
                  <a:lnTo>
                    <a:pt x="2521483" y="2202472"/>
                  </a:lnTo>
                  <a:lnTo>
                    <a:pt x="2521242" y="2203170"/>
                  </a:lnTo>
                  <a:lnTo>
                    <a:pt x="2520785" y="2203881"/>
                  </a:lnTo>
                  <a:lnTo>
                    <a:pt x="2520543" y="2204580"/>
                  </a:lnTo>
                  <a:lnTo>
                    <a:pt x="2520315" y="2205037"/>
                  </a:lnTo>
                  <a:lnTo>
                    <a:pt x="2521013" y="2205278"/>
                  </a:lnTo>
                  <a:lnTo>
                    <a:pt x="2521483" y="2205748"/>
                  </a:lnTo>
                  <a:lnTo>
                    <a:pt x="2521953" y="2205037"/>
                  </a:lnTo>
                  <a:lnTo>
                    <a:pt x="2522182" y="2204339"/>
                  </a:lnTo>
                  <a:lnTo>
                    <a:pt x="2522651" y="2203640"/>
                  </a:lnTo>
                  <a:close/>
                </a:path>
                <a:path w="4558665" h="2222500">
                  <a:moveTo>
                    <a:pt x="2529179" y="2201075"/>
                  </a:moveTo>
                  <a:lnTo>
                    <a:pt x="2528481" y="2200376"/>
                  </a:lnTo>
                  <a:lnTo>
                    <a:pt x="2527554" y="2199678"/>
                  </a:lnTo>
                  <a:lnTo>
                    <a:pt x="2526157" y="2198497"/>
                  </a:lnTo>
                  <a:lnTo>
                    <a:pt x="2525915" y="2197570"/>
                  </a:lnTo>
                  <a:lnTo>
                    <a:pt x="2526144" y="2195004"/>
                  </a:lnTo>
                  <a:lnTo>
                    <a:pt x="2523350" y="2197341"/>
                  </a:lnTo>
                  <a:lnTo>
                    <a:pt x="2524048" y="2198039"/>
                  </a:lnTo>
                  <a:lnTo>
                    <a:pt x="2524976" y="2198738"/>
                  </a:lnTo>
                  <a:lnTo>
                    <a:pt x="2526360" y="2199944"/>
                  </a:lnTo>
                  <a:lnTo>
                    <a:pt x="2526614" y="2200846"/>
                  </a:lnTo>
                  <a:lnTo>
                    <a:pt x="2526385" y="2203412"/>
                  </a:lnTo>
                  <a:lnTo>
                    <a:pt x="2529179" y="2201075"/>
                  </a:lnTo>
                  <a:close/>
                </a:path>
                <a:path w="4558665" h="2222500">
                  <a:moveTo>
                    <a:pt x="2584716" y="1581264"/>
                  </a:moveTo>
                  <a:lnTo>
                    <a:pt x="2583789" y="1579867"/>
                  </a:lnTo>
                  <a:lnTo>
                    <a:pt x="2583319" y="1580095"/>
                  </a:lnTo>
                  <a:lnTo>
                    <a:pt x="2582621" y="1580565"/>
                  </a:lnTo>
                  <a:lnTo>
                    <a:pt x="2582849" y="1581035"/>
                  </a:lnTo>
                  <a:lnTo>
                    <a:pt x="2582849" y="1581734"/>
                  </a:lnTo>
                  <a:lnTo>
                    <a:pt x="2583789" y="1583131"/>
                  </a:lnTo>
                  <a:lnTo>
                    <a:pt x="2584018" y="1582661"/>
                  </a:lnTo>
                  <a:lnTo>
                    <a:pt x="2584716" y="1582204"/>
                  </a:lnTo>
                  <a:lnTo>
                    <a:pt x="2584716" y="1581264"/>
                  </a:lnTo>
                  <a:close/>
                </a:path>
                <a:path w="4558665" h="2222500">
                  <a:moveTo>
                    <a:pt x="2585428" y="2210638"/>
                  </a:moveTo>
                  <a:lnTo>
                    <a:pt x="2584716" y="2210181"/>
                  </a:lnTo>
                  <a:lnTo>
                    <a:pt x="2584018" y="2209939"/>
                  </a:lnTo>
                  <a:lnTo>
                    <a:pt x="2583319" y="2209482"/>
                  </a:lnTo>
                  <a:lnTo>
                    <a:pt x="2582151" y="2210638"/>
                  </a:lnTo>
                  <a:lnTo>
                    <a:pt x="2582849" y="2210879"/>
                  </a:lnTo>
                  <a:lnTo>
                    <a:pt x="2583561" y="2211349"/>
                  </a:lnTo>
                  <a:lnTo>
                    <a:pt x="2584259" y="2211578"/>
                  </a:lnTo>
                  <a:lnTo>
                    <a:pt x="2584716" y="2211806"/>
                  </a:lnTo>
                  <a:lnTo>
                    <a:pt x="2584958" y="2211108"/>
                  </a:lnTo>
                  <a:lnTo>
                    <a:pt x="2585428" y="2210638"/>
                  </a:lnTo>
                  <a:close/>
                </a:path>
                <a:path w="4558665" h="2222500">
                  <a:moveTo>
                    <a:pt x="2599423" y="1484655"/>
                  </a:moveTo>
                  <a:lnTo>
                    <a:pt x="2597086" y="1481848"/>
                  </a:lnTo>
                  <a:lnTo>
                    <a:pt x="2596388" y="1482547"/>
                  </a:lnTo>
                  <a:lnTo>
                    <a:pt x="2595689" y="1483487"/>
                  </a:lnTo>
                  <a:lnTo>
                    <a:pt x="2594292" y="1485125"/>
                  </a:lnTo>
                  <a:lnTo>
                    <a:pt x="2596858" y="1484414"/>
                  </a:lnTo>
                  <a:lnTo>
                    <a:pt x="2599423" y="1484655"/>
                  </a:lnTo>
                  <a:close/>
                </a:path>
                <a:path w="4558665" h="2222500">
                  <a:moveTo>
                    <a:pt x="2602687" y="1546961"/>
                  </a:moveTo>
                  <a:lnTo>
                    <a:pt x="2600363" y="1544154"/>
                  </a:lnTo>
                  <a:lnTo>
                    <a:pt x="2599652" y="1544866"/>
                  </a:lnTo>
                  <a:lnTo>
                    <a:pt x="2598953" y="1545793"/>
                  </a:lnTo>
                  <a:lnTo>
                    <a:pt x="2597556" y="1547431"/>
                  </a:lnTo>
                  <a:lnTo>
                    <a:pt x="2600121" y="1546733"/>
                  </a:lnTo>
                  <a:lnTo>
                    <a:pt x="2602687" y="1546961"/>
                  </a:lnTo>
                  <a:close/>
                </a:path>
                <a:path w="4558665" h="2222500">
                  <a:moveTo>
                    <a:pt x="2637701" y="1545323"/>
                  </a:moveTo>
                  <a:lnTo>
                    <a:pt x="2637231" y="1545094"/>
                  </a:lnTo>
                  <a:lnTo>
                    <a:pt x="2636761" y="1544396"/>
                  </a:lnTo>
                  <a:lnTo>
                    <a:pt x="2635834" y="1544396"/>
                  </a:lnTo>
                  <a:lnTo>
                    <a:pt x="2634424" y="1545323"/>
                  </a:lnTo>
                  <a:lnTo>
                    <a:pt x="2635593" y="1546491"/>
                  </a:lnTo>
                  <a:lnTo>
                    <a:pt x="2636291" y="1546263"/>
                  </a:lnTo>
                  <a:lnTo>
                    <a:pt x="2637701" y="1545323"/>
                  </a:lnTo>
                  <a:close/>
                </a:path>
                <a:path w="4558665" h="2222500">
                  <a:moveTo>
                    <a:pt x="2703271" y="2210638"/>
                  </a:moveTo>
                  <a:lnTo>
                    <a:pt x="2703042" y="2210409"/>
                  </a:lnTo>
                  <a:lnTo>
                    <a:pt x="2702572" y="2209711"/>
                  </a:lnTo>
                  <a:lnTo>
                    <a:pt x="2701404" y="2209711"/>
                  </a:lnTo>
                  <a:lnTo>
                    <a:pt x="2700007" y="2210638"/>
                  </a:lnTo>
                  <a:lnTo>
                    <a:pt x="2700477" y="2210879"/>
                  </a:lnTo>
                  <a:lnTo>
                    <a:pt x="2700934" y="2211578"/>
                  </a:lnTo>
                  <a:lnTo>
                    <a:pt x="2701874" y="2211578"/>
                  </a:lnTo>
                  <a:lnTo>
                    <a:pt x="2703271" y="2210638"/>
                  </a:lnTo>
                  <a:close/>
                </a:path>
                <a:path w="4558665" h="2222500">
                  <a:moveTo>
                    <a:pt x="2752039" y="2203640"/>
                  </a:moveTo>
                  <a:lnTo>
                    <a:pt x="2751582" y="2203170"/>
                  </a:lnTo>
                  <a:lnTo>
                    <a:pt x="2751112" y="2202942"/>
                  </a:lnTo>
                  <a:lnTo>
                    <a:pt x="2750870" y="2202472"/>
                  </a:lnTo>
                  <a:lnTo>
                    <a:pt x="2750642" y="2203170"/>
                  </a:lnTo>
                  <a:lnTo>
                    <a:pt x="2750172" y="2203881"/>
                  </a:lnTo>
                  <a:lnTo>
                    <a:pt x="2749943" y="2204580"/>
                  </a:lnTo>
                  <a:lnTo>
                    <a:pt x="2749715" y="2205037"/>
                  </a:lnTo>
                  <a:lnTo>
                    <a:pt x="2750413" y="2205278"/>
                  </a:lnTo>
                  <a:lnTo>
                    <a:pt x="2750870" y="2205748"/>
                  </a:lnTo>
                  <a:lnTo>
                    <a:pt x="2751340" y="2205037"/>
                  </a:lnTo>
                  <a:lnTo>
                    <a:pt x="2751582" y="2204339"/>
                  </a:lnTo>
                  <a:lnTo>
                    <a:pt x="2752039" y="2203640"/>
                  </a:lnTo>
                  <a:close/>
                </a:path>
                <a:path w="4558665" h="2222500">
                  <a:moveTo>
                    <a:pt x="2830690" y="2095"/>
                  </a:moveTo>
                  <a:lnTo>
                    <a:pt x="2830220" y="1397"/>
                  </a:lnTo>
                  <a:lnTo>
                    <a:pt x="2829991" y="698"/>
                  </a:lnTo>
                  <a:lnTo>
                    <a:pt x="2829522" y="0"/>
                  </a:lnTo>
                  <a:lnTo>
                    <a:pt x="2829280" y="469"/>
                  </a:lnTo>
                  <a:lnTo>
                    <a:pt x="2828582" y="939"/>
                  </a:lnTo>
                  <a:lnTo>
                    <a:pt x="2828582" y="1866"/>
                  </a:lnTo>
                  <a:lnTo>
                    <a:pt x="2829522" y="3263"/>
                  </a:lnTo>
                  <a:lnTo>
                    <a:pt x="2830690" y="2095"/>
                  </a:lnTo>
                  <a:close/>
                </a:path>
                <a:path w="4558665" h="2222500">
                  <a:moveTo>
                    <a:pt x="2873387" y="1483487"/>
                  </a:moveTo>
                  <a:lnTo>
                    <a:pt x="2872930" y="1483017"/>
                  </a:lnTo>
                  <a:lnTo>
                    <a:pt x="2872460" y="1482318"/>
                  </a:lnTo>
                  <a:lnTo>
                    <a:pt x="2872219" y="1481391"/>
                  </a:lnTo>
                  <a:lnTo>
                    <a:pt x="2871990" y="1481848"/>
                  </a:lnTo>
                  <a:lnTo>
                    <a:pt x="2871292" y="1482318"/>
                  </a:lnTo>
                  <a:lnTo>
                    <a:pt x="2871292" y="1483258"/>
                  </a:lnTo>
                  <a:lnTo>
                    <a:pt x="2872219" y="1484655"/>
                  </a:lnTo>
                  <a:lnTo>
                    <a:pt x="2873387" y="1483487"/>
                  </a:lnTo>
                  <a:close/>
                </a:path>
                <a:path w="4558665" h="2222500">
                  <a:moveTo>
                    <a:pt x="3040240" y="2197341"/>
                  </a:moveTo>
                  <a:lnTo>
                    <a:pt x="3039313" y="2195944"/>
                  </a:lnTo>
                  <a:lnTo>
                    <a:pt x="3038843" y="2196414"/>
                  </a:lnTo>
                  <a:lnTo>
                    <a:pt x="3038144" y="2196871"/>
                  </a:lnTo>
                  <a:lnTo>
                    <a:pt x="3038373" y="2197112"/>
                  </a:lnTo>
                  <a:lnTo>
                    <a:pt x="3038373" y="2197811"/>
                  </a:lnTo>
                  <a:lnTo>
                    <a:pt x="3039313" y="2199208"/>
                  </a:lnTo>
                  <a:lnTo>
                    <a:pt x="3039541" y="2198738"/>
                  </a:lnTo>
                  <a:lnTo>
                    <a:pt x="3040240" y="2198281"/>
                  </a:lnTo>
                  <a:lnTo>
                    <a:pt x="3040240" y="2197341"/>
                  </a:lnTo>
                  <a:close/>
                </a:path>
                <a:path w="4558665" h="2222500">
                  <a:moveTo>
                    <a:pt x="3213862" y="2207145"/>
                  </a:moveTo>
                  <a:lnTo>
                    <a:pt x="3212935" y="2205748"/>
                  </a:lnTo>
                  <a:lnTo>
                    <a:pt x="3212706" y="2206206"/>
                  </a:lnTo>
                  <a:lnTo>
                    <a:pt x="3211995" y="2206675"/>
                  </a:lnTo>
                  <a:lnTo>
                    <a:pt x="3211995" y="2207615"/>
                  </a:lnTo>
                  <a:lnTo>
                    <a:pt x="3212935" y="2209012"/>
                  </a:lnTo>
                  <a:lnTo>
                    <a:pt x="3213163" y="2208542"/>
                  </a:lnTo>
                  <a:lnTo>
                    <a:pt x="3213862" y="2208072"/>
                  </a:lnTo>
                  <a:lnTo>
                    <a:pt x="3213862" y="2207145"/>
                  </a:lnTo>
                  <a:close/>
                </a:path>
                <a:path w="4558665" h="2222500">
                  <a:moveTo>
                    <a:pt x="3354819" y="2203881"/>
                  </a:moveTo>
                  <a:lnTo>
                    <a:pt x="3353879" y="2202472"/>
                  </a:lnTo>
                  <a:lnTo>
                    <a:pt x="3353651" y="2202942"/>
                  </a:lnTo>
                  <a:lnTo>
                    <a:pt x="3352952" y="2203412"/>
                  </a:lnTo>
                  <a:lnTo>
                    <a:pt x="3352952" y="2204339"/>
                  </a:lnTo>
                  <a:lnTo>
                    <a:pt x="3353879" y="2205748"/>
                  </a:lnTo>
                  <a:lnTo>
                    <a:pt x="3354120" y="2205278"/>
                  </a:lnTo>
                  <a:lnTo>
                    <a:pt x="3354819" y="2204809"/>
                  </a:lnTo>
                  <a:lnTo>
                    <a:pt x="3354819" y="2203881"/>
                  </a:lnTo>
                  <a:close/>
                </a:path>
                <a:path w="4558665" h="2222500">
                  <a:moveTo>
                    <a:pt x="3503003" y="2197570"/>
                  </a:moveTo>
                  <a:lnTo>
                    <a:pt x="3502774" y="2197341"/>
                  </a:lnTo>
                  <a:lnTo>
                    <a:pt x="3502304" y="2196642"/>
                  </a:lnTo>
                  <a:lnTo>
                    <a:pt x="3501136" y="2196642"/>
                  </a:lnTo>
                  <a:lnTo>
                    <a:pt x="3499739" y="2197570"/>
                  </a:lnTo>
                  <a:lnTo>
                    <a:pt x="3500209" y="2197811"/>
                  </a:lnTo>
                  <a:lnTo>
                    <a:pt x="3500666" y="2198509"/>
                  </a:lnTo>
                  <a:lnTo>
                    <a:pt x="3501606" y="2198509"/>
                  </a:lnTo>
                  <a:lnTo>
                    <a:pt x="3503003" y="2197570"/>
                  </a:lnTo>
                  <a:close/>
                </a:path>
                <a:path w="4558665" h="2222500">
                  <a:moveTo>
                    <a:pt x="3614547" y="2213914"/>
                  </a:moveTo>
                  <a:lnTo>
                    <a:pt x="3613848" y="2213673"/>
                  </a:lnTo>
                  <a:lnTo>
                    <a:pt x="3613150" y="2213216"/>
                  </a:lnTo>
                  <a:lnTo>
                    <a:pt x="3612451" y="2212975"/>
                  </a:lnTo>
                  <a:lnTo>
                    <a:pt x="3611981" y="2212746"/>
                  </a:lnTo>
                  <a:lnTo>
                    <a:pt x="3611753" y="2213445"/>
                  </a:lnTo>
                  <a:lnTo>
                    <a:pt x="3611283" y="2213914"/>
                  </a:lnTo>
                  <a:lnTo>
                    <a:pt x="3611981" y="2214372"/>
                  </a:lnTo>
                  <a:lnTo>
                    <a:pt x="3612680" y="2214613"/>
                  </a:lnTo>
                  <a:lnTo>
                    <a:pt x="3613378" y="2215083"/>
                  </a:lnTo>
                  <a:lnTo>
                    <a:pt x="3613848" y="2214842"/>
                  </a:lnTo>
                  <a:lnTo>
                    <a:pt x="3614089" y="2214372"/>
                  </a:lnTo>
                  <a:lnTo>
                    <a:pt x="3614547" y="2213914"/>
                  </a:lnTo>
                  <a:close/>
                </a:path>
                <a:path w="4558665" h="2222500">
                  <a:moveTo>
                    <a:pt x="4003802" y="4673"/>
                  </a:moveTo>
                  <a:lnTo>
                    <a:pt x="4002862" y="3263"/>
                  </a:lnTo>
                  <a:lnTo>
                    <a:pt x="4002633" y="3733"/>
                  </a:lnTo>
                  <a:lnTo>
                    <a:pt x="4001693" y="4203"/>
                  </a:lnTo>
                  <a:lnTo>
                    <a:pt x="4001935" y="4432"/>
                  </a:lnTo>
                  <a:lnTo>
                    <a:pt x="4001935" y="5130"/>
                  </a:lnTo>
                  <a:lnTo>
                    <a:pt x="4002862" y="6540"/>
                  </a:lnTo>
                  <a:lnTo>
                    <a:pt x="4003103" y="6070"/>
                  </a:lnTo>
                  <a:lnTo>
                    <a:pt x="4003802" y="5600"/>
                  </a:lnTo>
                  <a:lnTo>
                    <a:pt x="4003802" y="4673"/>
                  </a:lnTo>
                  <a:close/>
                </a:path>
                <a:path w="4558665" h="2222500">
                  <a:moveTo>
                    <a:pt x="4112082" y="2217178"/>
                  </a:moveTo>
                  <a:lnTo>
                    <a:pt x="4111142" y="2215781"/>
                  </a:lnTo>
                  <a:lnTo>
                    <a:pt x="4110685" y="2216010"/>
                  </a:lnTo>
                  <a:lnTo>
                    <a:pt x="4109974" y="2216480"/>
                  </a:lnTo>
                  <a:lnTo>
                    <a:pt x="4110215" y="2216950"/>
                  </a:lnTo>
                  <a:lnTo>
                    <a:pt x="4110215" y="2217648"/>
                  </a:lnTo>
                  <a:lnTo>
                    <a:pt x="4111142" y="2219045"/>
                  </a:lnTo>
                  <a:lnTo>
                    <a:pt x="4111383" y="2218575"/>
                  </a:lnTo>
                  <a:lnTo>
                    <a:pt x="4112082" y="2218105"/>
                  </a:lnTo>
                  <a:lnTo>
                    <a:pt x="4112082" y="2217178"/>
                  </a:lnTo>
                  <a:close/>
                </a:path>
                <a:path w="4558665" h="2222500">
                  <a:moveTo>
                    <a:pt x="4145445" y="2207374"/>
                  </a:moveTo>
                  <a:lnTo>
                    <a:pt x="4144988" y="2207145"/>
                  </a:lnTo>
                  <a:lnTo>
                    <a:pt x="4144518" y="2206447"/>
                  </a:lnTo>
                  <a:lnTo>
                    <a:pt x="4143578" y="2206447"/>
                  </a:lnTo>
                  <a:lnTo>
                    <a:pt x="4142181" y="2207374"/>
                  </a:lnTo>
                  <a:lnTo>
                    <a:pt x="4143349" y="2208542"/>
                  </a:lnTo>
                  <a:lnTo>
                    <a:pt x="4144048" y="2208314"/>
                  </a:lnTo>
                  <a:lnTo>
                    <a:pt x="4145445" y="2207374"/>
                  </a:lnTo>
                  <a:close/>
                </a:path>
                <a:path w="4558665" h="2222500">
                  <a:moveTo>
                    <a:pt x="4165054" y="2213914"/>
                  </a:moveTo>
                  <a:lnTo>
                    <a:pt x="4164584" y="2213673"/>
                  </a:lnTo>
                  <a:lnTo>
                    <a:pt x="4164114" y="2212975"/>
                  </a:lnTo>
                  <a:lnTo>
                    <a:pt x="4163187" y="2212975"/>
                  </a:lnTo>
                  <a:lnTo>
                    <a:pt x="4161790" y="2213914"/>
                  </a:lnTo>
                  <a:lnTo>
                    <a:pt x="4162958" y="2215083"/>
                  </a:lnTo>
                  <a:lnTo>
                    <a:pt x="4163657" y="2214842"/>
                  </a:lnTo>
                  <a:lnTo>
                    <a:pt x="4165054" y="2213914"/>
                  </a:lnTo>
                  <a:close/>
                </a:path>
                <a:path w="4558665" h="2222500">
                  <a:moveTo>
                    <a:pt x="4184192" y="4673"/>
                  </a:moveTo>
                  <a:lnTo>
                    <a:pt x="4183253" y="3263"/>
                  </a:lnTo>
                  <a:lnTo>
                    <a:pt x="4182783" y="3733"/>
                  </a:lnTo>
                  <a:lnTo>
                    <a:pt x="4182084" y="4203"/>
                  </a:lnTo>
                  <a:lnTo>
                    <a:pt x="4182326" y="4432"/>
                  </a:lnTo>
                  <a:lnTo>
                    <a:pt x="4182326" y="5130"/>
                  </a:lnTo>
                  <a:lnTo>
                    <a:pt x="4183253" y="6540"/>
                  </a:lnTo>
                  <a:lnTo>
                    <a:pt x="4183494" y="6070"/>
                  </a:lnTo>
                  <a:lnTo>
                    <a:pt x="4184192" y="5600"/>
                  </a:lnTo>
                  <a:lnTo>
                    <a:pt x="4184192" y="4673"/>
                  </a:lnTo>
                  <a:close/>
                </a:path>
                <a:path w="4558665" h="2222500">
                  <a:moveTo>
                    <a:pt x="4309275" y="1483017"/>
                  </a:moveTo>
                  <a:lnTo>
                    <a:pt x="4308805" y="1482788"/>
                  </a:lnTo>
                  <a:lnTo>
                    <a:pt x="4308335" y="1482090"/>
                  </a:lnTo>
                  <a:lnTo>
                    <a:pt x="4307408" y="1482090"/>
                  </a:lnTo>
                  <a:lnTo>
                    <a:pt x="4305998" y="1483017"/>
                  </a:lnTo>
                  <a:lnTo>
                    <a:pt x="4307167" y="1484185"/>
                  </a:lnTo>
                  <a:lnTo>
                    <a:pt x="4307865" y="1483956"/>
                  </a:lnTo>
                  <a:lnTo>
                    <a:pt x="4309275" y="1483017"/>
                  </a:lnTo>
                  <a:close/>
                </a:path>
                <a:path w="4558665" h="2222500">
                  <a:moveTo>
                    <a:pt x="4387443" y="1480223"/>
                  </a:moveTo>
                  <a:lnTo>
                    <a:pt x="4386745" y="1478813"/>
                  </a:lnTo>
                  <a:lnTo>
                    <a:pt x="4386275" y="1478114"/>
                  </a:lnTo>
                  <a:lnTo>
                    <a:pt x="4386046" y="1478584"/>
                  </a:lnTo>
                  <a:lnTo>
                    <a:pt x="4385348" y="1479054"/>
                  </a:lnTo>
                  <a:lnTo>
                    <a:pt x="4385348" y="1479981"/>
                  </a:lnTo>
                  <a:lnTo>
                    <a:pt x="4386275" y="1481391"/>
                  </a:lnTo>
                  <a:lnTo>
                    <a:pt x="4387443" y="1480223"/>
                  </a:lnTo>
                  <a:close/>
                </a:path>
                <a:path w="4558665" h="2222500">
                  <a:moveTo>
                    <a:pt x="4400512" y="1397"/>
                  </a:moveTo>
                  <a:lnTo>
                    <a:pt x="4399585" y="0"/>
                  </a:lnTo>
                  <a:lnTo>
                    <a:pt x="4399115" y="469"/>
                  </a:lnTo>
                  <a:lnTo>
                    <a:pt x="4398416" y="939"/>
                  </a:lnTo>
                  <a:lnTo>
                    <a:pt x="4398645" y="1168"/>
                  </a:lnTo>
                  <a:lnTo>
                    <a:pt x="4398645" y="1866"/>
                  </a:lnTo>
                  <a:lnTo>
                    <a:pt x="4399585" y="3263"/>
                  </a:lnTo>
                  <a:lnTo>
                    <a:pt x="4399813" y="2806"/>
                  </a:lnTo>
                  <a:lnTo>
                    <a:pt x="4400512" y="2336"/>
                  </a:lnTo>
                  <a:lnTo>
                    <a:pt x="4400512" y="1397"/>
                  </a:lnTo>
                  <a:close/>
                </a:path>
                <a:path w="4558665" h="2222500">
                  <a:moveTo>
                    <a:pt x="4411015" y="1638"/>
                  </a:moveTo>
                  <a:lnTo>
                    <a:pt x="4410316" y="1397"/>
                  </a:lnTo>
                  <a:lnTo>
                    <a:pt x="4409618" y="939"/>
                  </a:lnTo>
                  <a:lnTo>
                    <a:pt x="4408919" y="698"/>
                  </a:lnTo>
                  <a:lnTo>
                    <a:pt x="4408449" y="469"/>
                  </a:lnTo>
                  <a:lnTo>
                    <a:pt x="4408221" y="1168"/>
                  </a:lnTo>
                  <a:lnTo>
                    <a:pt x="4407751" y="1638"/>
                  </a:lnTo>
                  <a:lnTo>
                    <a:pt x="4408449" y="2095"/>
                  </a:lnTo>
                  <a:lnTo>
                    <a:pt x="4409148" y="2336"/>
                  </a:lnTo>
                  <a:lnTo>
                    <a:pt x="4409846" y="2806"/>
                  </a:lnTo>
                  <a:lnTo>
                    <a:pt x="4411015" y="1638"/>
                  </a:lnTo>
                  <a:close/>
                </a:path>
                <a:path w="4558665" h="2222500">
                  <a:moveTo>
                    <a:pt x="4485932" y="2197112"/>
                  </a:moveTo>
                  <a:lnTo>
                    <a:pt x="4485462" y="2196642"/>
                  </a:lnTo>
                  <a:lnTo>
                    <a:pt x="4484992" y="2196414"/>
                  </a:lnTo>
                  <a:lnTo>
                    <a:pt x="4484763" y="2195944"/>
                  </a:lnTo>
                  <a:lnTo>
                    <a:pt x="4484522" y="2196642"/>
                  </a:lnTo>
                  <a:lnTo>
                    <a:pt x="4484065" y="2197341"/>
                  </a:lnTo>
                  <a:lnTo>
                    <a:pt x="4483824" y="2198039"/>
                  </a:lnTo>
                  <a:lnTo>
                    <a:pt x="4483595" y="2198509"/>
                  </a:lnTo>
                  <a:lnTo>
                    <a:pt x="4484294" y="2198738"/>
                  </a:lnTo>
                  <a:lnTo>
                    <a:pt x="4484763" y="2199208"/>
                  </a:lnTo>
                  <a:lnTo>
                    <a:pt x="4485221" y="2198509"/>
                  </a:lnTo>
                  <a:lnTo>
                    <a:pt x="4485462" y="2197811"/>
                  </a:lnTo>
                  <a:lnTo>
                    <a:pt x="4485932" y="2197112"/>
                  </a:lnTo>
                  <a:close/>
                </a:path>
                <a:path w="4558665" h="2222500">
                  <a:moveTo>
                    <a:pt x="4558030" y="1483487"/>
                  </a:moveTo>
                  <a:lnTo>
                    <a:pt x="4557573" y="1483017"/>
                  </a:lnTo>
                  <a:lnTo>
                    <a:pt x="4557103" y="1482318"/>
                  </a:lnTo>
                  <a:lnTo>
                    <a:pt x="4556874" y="1481391"/>
                  </a:lnTo>
                  <a:lnTo>
                    <a:pt x="4556633" y="1481848"/>
                  </a:lnTo>
                  <a:lnTo>
                    <a:pt x="4555934" y="1482318"/>
                  </a:lnTo>
                  <a:lnTo>
                    <a:pt x="4555934" y="1483258"/>
                  </a:lnTo>
                  <a:lnTo>
                    <a:pt x="4556874" y="1484655"/>
                  </a:lnTo>
                  <a:lnTo>
                    <a:pt x="4558030" y="1483487"/>
                  </a:lnTo>
                  <a:close/>
                </a:path>
                <a:path w="4558665" h="2222500">
                  <a:moveTo>
                    <a:pt x="4558500" y="2204110"/>
                  </a:moveTo>
                  <a:lnTo>
                    <a:pt x="4557801" y="2203640"/>
                  </a:lnTo>
                  <a:lnTo>
                    <a:pt x="4557103" y="2203412"/>
                  </a:lnTo>
                  <a:lnTo>
                    <a:pt x="4556404" y="2202942"/>
                  </a:lnTo>
                  <a:lnTo>
                    <a:pt x="4555236" y="2204110"/>
                  </a:lnTo>
                  <a:lnTo>
                    <a:pt x="4555934" y="2204339"/>
                  </a:lnTo>
                  <a:lnTo>
                    <a:pt x="4556633" y="2204809"/>
                  </a:lnTo>
                  <a:lnTo>
                    <a:pt x="4557331" y="2205037"/>
                  </a:lnTo>
                  <a:lnTo>
                    <a:pt x="4557801" y="2205278"/>
                  </a:lnTo>
                  <a:lnTo>
                    <a:pt x="4558030" y="2204580"/>
                  </a:lnTo>
                  <a:lnTo>
                    <a:pt x="4558500" y="2204110"/>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64" name="object 164"/>
            <p:cNvSpPr/>
            <p:nvPr/>
          </p:nvSpPr>
          <p:spPr>
            <a:xfrm>
              <a:off x="1183500" y="2823526"/>
              <a:ext cx="4418330" cy="2239645"/>
            </a:xfrm>
            <a:custGeom>
              <a:avLst/>
              <a:gdLst/>
              <a:ahLst/>
              <a:cxnLst/>
              <a:rect l="l" t="t" r="r" b="b"/>
              <a:pathLst>
                <a:path w="4418330" h="2239645">
                  <a:moveTo>
                    <a:pt x="3492" y="9563"/>
                  </a:moveTo>
                  <a:lnTo>
                    <a:pt x="2565" y="8636"/>
                  </a:lnTo>
                  <a:lnTo>
                    <a:pt x="1625" y="7937"/>
                  </a:lnTo>
                  <a:lnTo>
                    <a:pt x="0" y="6540"/>
                  </a:lnTo>
                  <a:lnTo>
                    <a:pt x="698" y="9105"/>
                  </a:lnTo>
                  <a:lnTo>
                    <a:pt x="469" y="11671"/>
                  </a:lnTo>
                  <a:lnTo>
                    <a:pt x="3492" y="9563"/>
                  </a:lnTo>
                  <a:close/>
                </a:path>
                <a:path w="4418330" h="2239645">
                  <a:moveTo>
                    <a:pt x="75374" y="9563"/>
                  </a:moveTo>
                  <a:lnTo>
                    <a:pt x="73977" y="7467"/>
                  </a:lnTo>
                  <a:lnTo>
                    <a:pt x="73736" y="7937"/>
                  </a:lnTo>
                  <a:lnTo>
                    <a:pt x="73037" y="8407"/>
                  </a:lnTo>
                  <a:lnTo>
                    <a:pt x="73037" y="8636"/>
                  </a:lnTo>
                  <a:lnTo>
                    <a:pt x="73279" y="9334"/>
                  </a:lnTo>
                  <a:lnTo>
                    <a:pt x="74206" y="10731"/>
                  </a:lnTo>
                  <a:lnTo>
                    <a:pt x="75374" y="9563"/>
                  </a:lnTo>
                  <a:close/>
                </a:path>
                <a:path w="4418330" h="2239645">
                  <a:moveTo>
                    <a:pt x="134886" y="5829"/>
                  </a:moveTo>
                  <a:lnTo>
                    <a:pt x="134175" y="5600"/>
                  </a:lnTo>
                  <a:lnTo>
                    <a:pt x="133477" y="5130"/>
                  </a:lnTo>
                  <a:lnTo>
                    <a:pt x="132778" y="4902"/>
                  </a:lnTo>
                  <a:lnTo>
                    <a:pt x="132308" y="4673"/>
                  </a:lnTo>
                  <a:lnTo>
                    <a:pt x="132080" y="5372"/>
                  </a:lnTo>
                  <a:lnTo>
                    <a:pt x="131610" y="5829"/>
                  </a:lnTo>
                  <a:lnTo>
                    <a:pt x="132308" y="6299"/>
                  </a:lnTo>
                  <a:lnTo>
                    <a:pt x="133019" y="6540"/>
                  </a:lnTo>
                  <a:lnTo>
                    <a:pt x="133718" y="6997"/>
                  </a:lnTo>
                  <a:lnTo>
                    <a:pt x="134886" y="5829"/>
                  </a:lnTo>
                  <a:close/>
                </a:path>
                <a:path w="4418330" h="2239645">
                  <a:moveTo>
                    <a:pt x="180848" y="1474152"/>
                  </a:moveTo>
                  <a:lnTo>
                    <a:pt x="180619" y="1472514"/>
                  </a:lnTo>
                  <a:lnTo>
                    <a:pt x="177355" y="1472514"/>
                  </a:lnTo>
                  <a:lnTo>
                    <a:pt x="177825" y="1473454"/>
                  </a:lnTo>
                  <a:lnTo>
                    <a:pt x="178054" y="1475079"/>
                  </a:lnTo>
                  <a:lnTo>
                    <a:pt x="178523" y="1475079"/>
                  </a:lnTo>
                  <a:lnTo>
                    <a:pt x="180390" y="1475549"/>
                  </a:lnTo>
                  <a:lnTo>
                    <a:pt x="180848" y="1474152"/>
                  </a:lnTo>
                  <a:close/>
                </a:path>
                <a:path w="4418330" h="2239645">
                  <a:moveTo>
                    <a:pt x="203250" y="1579626"/>
                  </a:moveTo>
                  <a:lnTo>
                    <a:pt x="202323" y="1578229"/>
                  </a:lnTo>
                  <a:lnTo>
                    <a:pt x="202095" y="1577530"/>
                  </a:lnTo>
                  <a:lnTo>
                    <a:pt x="201853" y="1578000"/>
                  </a:lnTo>
                  <a:lnTo>
                    <a:pt x="201155" y="1578470"/>
                  </a:lnTo>
                  <a:lnTo>
                    <a:pt x="201155" y="1579397"/>
                  </a:lnTo>
                  <a:lnTo>
                    <a:pt x="202095" y="1580794"/>
                  </a:lnTo>
                  <a:lnTo>
                    <a:pt x="203250" y="1579626"/>
                  </a:lnTo>
                  <a:close/>
                </a:path>
                <a:path w="4418330" h="2239645">
                  <a:moveTo>
                    <a:pt x="255524" y="1473682"/>
                  </a:moveTo>
                  <a:lnTo>
                    <a:pt x="255066" y="1473454"/>
                  </a:lnTo>
                  <a:lnTo>
                    <a:pt x="254825" y="1472984"/>
                  </a:lnTo>
                  <a:lnTo>
                    <a:pt x="254368" y="1472514"/>
                  </a:lnTo>
                  <a:lnTo>
                    <a:pt x="254127" y="1473212"/>
                  </a:lnTo>
                  <a:lnTo>
                    <a:pt x="253657" y="1473923"/>
                  </a:lnTo>
                  <a:lnTo>
                    <a:pt x="253428" y="1474622"/>
                  </a:lnTo>
                  <a:lnTo>
                    <a:pt x="253199" y="1475079"/>
                  </a:lnTo>
                  <a:lnTo>
                    <a:pt x="253898" y="1475320"/>
                  </a:lnTo>
                  <a:lnTo>
                    <a:pt x="254368" y="1475790"/>
                  </a:lnTo>
                  <a:lnTo>
                    <a:pt x="254825" y="1475079"/>
                  </a:lnTo>
                  <a:lnTo>
                    <a:pt x="255066" y="1474381"/>
                  </a:lnTo>
                  <a:lnTo>
                    <a:pt x="255524" y="1473682"/>
                  </a:lnTo>
                  <a:close/>
                </a:path>
                <a:path w="4418330" h="2239645">
                  <a:moveTo>
                    <a:pt x="308038" y="2222081"/>
                  </a:moveTo>
                  <a:lnTo>
                    <a:pt x="307568" y="2221382"/>
                  </a:lnTo>
                  <a:lnTo>
                    <a:pt x="307340" y="2220684"/>
                  </a:lnTo>
                  <a:lnTo>
                    <a:pt x="306870" y="2219972"/>
                  </a:lnTo>
                  <a:lnTo>
                    <a:pt x="306641" y="2220442"/>
                  </a:lnTo>
                  <a:lnTo>
                    <a:pt x="305930" y="2220912"/>
                  </a:lnTo>
                  <a:lnTo>
                    <a:pt x="305930" y="2221839"/>
                  </a:lnTo>
                  <a:lnTo>
                    <a:pt x="306870" y="2223249"/>
                  </a:lnTo>
                  <a:lnTo>
                    <a:pt x="308038" y="2222081"/>
                  </a:lnTo>
                  <a:close/>
                </a:path>
                <a:path w="4418330" h="2239645">
                  <a:moveTo>
                    <a:pt x="308038" y="1473682"/>
                  </a:moveTo>
                  <a:lnTo>
                    <a:pt x="307568" y="1473454"/>
                  </a:lnTo>
                  <a:lnTo>
                    <a:pt x="307340" y="1472984"/>
                  </a:lnTo>
                  <a:lnTo>
                    <a:pt x="306870" y="1472514"/>
                  </a:lnTo>
                  <a:lnTo>
                    <a:pt x="306641" y="1473212"/>
                  </a:lnTo>
                  <a:lnTo>
                    <a:pt x="306171" y="1473923"/>
                  </a:lnTo>
                  <a:lnTo>
                    <a:pt x="305930" y="1474622"/>
                  </a:lnTo>
                  <a:lnTo>
                    <a:pt x="305701" y="1475079"/>
                  </a:lnTo>
                  <a:lnTo>
                    <a:pt x="306400" y="1475320"/>
                  </a:lnTo>
                  <a:lnTo>
                    <a:pt x="306870" y="1475790"/>
                  </a:lnTo>
                  <a:lnTo>
                    <a:pt x="307340" y="1475079"/>
                  </a:lnTo>
                  <a:lnTo>
                    <a:pt x="307568" y="1474381"/>
                  </a:lnTo>
                  <a:lnTo>
                    <a:pt x="308038" y="1473682"/>
                  </a:lnTo>
                  <a:close/>
                </a:path>
                <a:path w="4418330" h="2239645">
                  <a:moveTo>
                    <a:pt x="347243" y="1578927"/>
                  </a:moveTo>
                  <a:lnTo>
                    <a:pt x="346303" y="1577530"/>
                  </a:lnTo>
                  <a:lnTo>
                    <a:pt x="345846" y="1577759"/>
                  </a:lnTo>
                  <a:lnTo>
                    <a:pt x="345135" y="1578229"/>
                  </a:lnTo>
                  <a:lnTo>
                    <a:pt x="345376" y="1578698"/>
                  </a:lnTo>
                  <a:lnTo>
                    <a:pt x="345376" y="1579397"/>
                  </a:lnTo>
                  <a:lnTo>
                    <a:pt x="346303" y="1580794"/>
                  </a:lnTo>
                  <a:lnTo>
                    <a:pt x="346544" y="1580337"/>
                  </a:lnTo>
                  <a:lnTo>
                    <a:pt x="347243" y="1579867"/>
                  </a:lnTo>
                  <a:lnTo>
                    <a:pt x="347243" y="1578927"/>
                  </a:lnTo>
                  <a:close/>
                </a:path>
                <a:path w="4418330" h="2239645">
                  <a:moveTo>
                    <a:pt x="376872" y="2228608"/>
                  </a:moveTo>
                  <a:lnTo>
                    <a:pt x="376415" y="2227910"/>
                  </a:lnTo>
                  <a:lnTo>
                    <a:pt x="376174" y="2227211"/>
                  </a:lnTo>
                  <a:lnTo>
                    <a:pt x="375716" y="2226513"/>
                  </a:lnTo>
                  <a:lnTo>
                    <a:pt x="375475" y="2226983"/>
                  </a:lnTo>
                  <a:lnTo>
                    <a:pt x="374777" y="2227440"/>
                  </a:lnTo>
                  <a:lnTo>
                    <a:pt x="374777" y="2228380"/>
                  </a:lnTo>
                  <a:lnTo>
                    <a:pt x="375716" y="2229777"/>
                  </a:lnTo>
                  <a:lnTo>
                    <a:pt x="376872" y="2228608"/>
                  </a:lnTo>
                  <a:close/>
                </a:path>
                <a:path w="4418330" h="2239645">
                  <a:moveTo>
                    <a:pt x="462521" y="2231415"/>
                  </a:moveTo>
                  <a:lnTo>
                    <a:pt x="462051" y="2231174"/>
                  </a:lnTo>
                  <a:lnTo>
                    <a:pt x="461594" y="2230475"/>
                  </a:lnTo>
                  <a:lnTo>
                    <a:pt x="460654" y="2230475"/>
                  </a:lnTo>
                  <a:lnTo>
                    <a:pt x="459257" y="2231415"/>
                  </a:lnTo>
                  <a:lnTo>
                    <a:pt x="460425" y="2232583"/>
                  </a:lnTo>
                  <a:lnTo>
                    <a:pt x="461822" y="2231644"/>
                  </a:lnTo>
                  <a:lnTo>
                    <a:pt x="462521" y="2231415"/>
                  </a:lnTo>
                  <a:close/>
                </a:path>
                <a:path w="4418330" h="2239645">
                  <a:moveTo>
                    <a:pt x="468350" y="2224646"/>
                  </a:moveTo>
                  <a:lnTo>
                    <a:pt x="467423" y="2223249"/>
                  </a:lnTo>
                  <a:lnTo>
                    <a:pt x="467194" y="2223478"/>
                  </a:lnTo>
                  <a:lnTo>
                    <a:pt x="466483" y="2223947"/>
                  </a:lnTo>
                  <a:lnTo>
                    <a:pt x="466483" y="2225116"/>
                  </a:lnTo>
                  <a:lnTo>
                    <a:pt x="467423" y="2226513"/>
                  </a:lnTo>
                  <a:lnTo>
                    <a:pt x="467652" y="2226043"/>
                  </a:lnTo>
                  <a:lnTo>
                    <a:pt x="468350" y="2225573"/>
                  </a:lnTo>
                  <a:lnTo>
                    <a:pt x="468350" y="2224646"/>
                  </a:lnTo>
                  <a:close/>
                </a:path>
                <a:path w="4418330" h="2239645">
                  <a:moveTo>
                    <a:pt x="468350" y="8864"/>
                  </a:moveTo>
                  <a:lnTo>
                    <a:pt x="467423" y="7467"/>
                  </a:lnTo>
                  <a:lnTo>
                    <a:pt x="467194" y="7937"/>
                  </a:lnTo>
                  <a:lnTo>
                    <a:pt x="466725" y="8166"/>
                  </a:lnTo>
                  <a:lnTo>
                    <a:pt x="466255" y="8636"/>
                  </a:lnTo>
                  <a:lnTo>
                    <a:pt x="467194" y="10033"/>
                  </a:lnTo>
                  <a:lnTo>
                    <a:pt x="467423" y="10731"/>
                  </a:lnTo>
                  <a:lnTo>
                    <a:pt x="467652" y="10274"/>
                  </a:lnTo>
                  <a:lnTo>
                    <a:pt x="468350" y="9804"/>
                  </a:lnTo>
                  <a:lnTo>
                    <a:pt x="468350" y="8864"/>
                  </a:lnTo>
                  <a:close/>
                </a:path>
                <a:path w="4418330" h="2239645">
                  <a:moveTo>
                    <a:pt x="501726" y="5829"/>
                  </a:moveTo>
                  <a:lnTo>
                    <a:pt x="501027" y="5600"/>
                  </a:lnTo>
                  <a:lnTo>
                    <a:pt x="500329" y="5130"/>
                  </a:lnTo>
                  <a:lnTo>
                    <a:pt x="499630" y="4902"/>
                  </a:lnTo>
                  <a:lnTo>
                    <a:pt x="499389" y="4902"/>
                  </a:lnTo>
                  <a:lnTo>
                    <a:pt x="498932" y="5600"/>
                  </a:lnTo>
                  <a:lnTo>
                    <a:pt x="498690" y="5829"/>
                  </a:lnTo>
                  <a:lnTo>
                    <a:pt x="500087" y="6769"/>
                  </a:lnTo>
                  <a:lnTo>
                    <a:pt x="500786" y="6997"/>
                  </a:lnTo>
                  <a:lnTo>
                    <a:pt x="501497" y="6299"/>
                  </a:lnTo>
                  <a:lnTo>
                    <a:pt x="501726" y="5829"/>
                  </a:lnTo>
                  <a:close/>
                </a:path>
                <a:path w="4418330" h="2239645">
                  <a:moveTo>
                    <a:pt x="563562" y="2218105"/>
                  </a:moveTo>
                  <a:lnTo>
                    <a:pt x="562635" y="2216708"/>
                  </a:lnTo>
                  <a:lnTo>
                    <a:pt x="562165" y="2216950"/>
                  </a:lnTo>
                  <a:lnTo>
                    <a:pt x="561467" y="2217407"/>
                  </a:lnTo>
                  <a:lnTo>
                    <a:pt x="561695" y="2217877"/>
                  </a:lnTo>
                  <a:lnTo>
                    <a:pt x="561695" y="2218575"/>
                  </a:lnTo>
                  <a:lnTo>
                    <a:pt x="562635" y="2219972"/>
                  </a:lnTo>
                  <a:lnTo>
                    <a:pt x="562864" y="2219515"/>
                  </a:lnTo>
                  <a:lnTo>
                    <a:pt x="563562" y="2219045"/>
                  </a:lnTo>
                  <a:lnTo>
                    <a:pt x="563562" y="2218105"/>
                  </a:lnTo>
                  <a:close/>
                </a:path>
                <a:path w="4418330" h="2239645">
                  <a:moveTo>
                    <a:pt x="604405" y="698"/>
                  </a:moveTo>
                  <a:lnTo>
                    <a:pt x="601840" y="1397"/>
                  </a:lnTo>
                  <a:lnTo>
                    <a:pt x="599274" y="1168"/>
                  </a:lnTo>
                  <a:lnTo>
                    <a:pt x="601599" y="3962"/>
                  </a:lnTo>
                  <a:lnTo>
                    <a:pt x="602310" y="3263"/>
                  </a:lnTo>
                  <a:lnTo>
                    <a:pt x="603008" y="2336"/>
                  </a:lnTo>
                  <a:lnTo>
                    <a:pt x="604405" y="698"/>
                  </a:lnTo>
                  <a:close/>
                </a:path>
                <a:path w="4418330" h="2239645">
                  <a:moveTo>
                    <a:pt x="609777" y="2806"/>
                  </a:moveTo>
                  <a:lnTo>
                    <a:pt x="609079" y="2095"/>
                  </a:lnTo>
                  <a:lnTo>
                    <a:pt x="608139" y="1397"/>
                  </a:lnTo>
                  <a:lnTo>
                    <a:pt x="606501" y="0"/>
                  </a:lnTo>
                  <a:lnTo>
                    <a:pt x="607212" y="2565"/>
                  </a:lnTo>
                  <a:lnTo>
                    <a:pt x="606971" y="5130"/>
                  </a:lnTo>
                  <a:lnTo>
                    <a:pt x="609777" y="2806"/>
                  </a:lnTo>
                  <a:close/>
                </a:path>
                <a:path w="4418330" h="2239645">
                  <a:moveTo>
                    <a:pt x="669048" y="2565"/>
                  </a:moveTo>
                  <a:lnTo>
                    <a:pt x="668578" y="2336"/>
                  </a:lnTo>
                  <a:lnTo>
                    <a:pt x="668350" y="1638"/>
                  </a:lnTo>
                  <a:lnTo>
                    <a:pt x="667181" y="1638"/>
                  </a:lnTo>
                  <a:lnTo>
                    <a:pt x="665784" y="2565"/>
                  </a:lnTo>
                  <a:lnTo>
                    <a:pt x="666242" y="2806"/>
                  </a:lnTo>
                  <a:lnTo>
                    <a:pt x="666711" y="3505"/>
                  </a:lnTo>
                  <a:lnTo>
                    <a:pt x="667651" y="3505"/>
                  </a:lnTo>
                  <a:lnTo>
                    <a:pt x="669048" y="2565"/>
                  </a:lnTo>
                  <a:close/>
                </a:path>
                <a:path w="4418330" h="2239645">
                  <a:moveTo>
                    <a:pt x="813269" y="2221611"/>
                  </a:moveTo>
                  <a:lnTo>
                    <a:pt x="812571" y="2221382"/>
                  </a:lnTo>
                  <a:lnTo>
                    <a:pt x="811860" y="2220912"/>
                  </a:lnTo>
                  <a:lnTo>
                    <a:pt x="811161" y="2220684"/>
                  </a:lnTo>
                  <a:lnTo>
                    <a:pt x="810691" y="2220442"/>
                  </a:lnTo>
                  <a:lnTo>
                    <a:pt x="810463" y="2221141"/>
                  </a:lnTo>
                  <a:lnTo>
                    <a:pt x="809993" y="2221611"/>
                  </a:lnTo>
                  <a:lnTo>
                    <a:pt x="810691" y="2222081"/>
                  </a:lnTo>
                  <a:lnTo>
                    <a:pt x="811403" y="2222309"/>
                  </a:lnTo>
                  <a:lnTo>
                    <a:pt x="812101" y="2222779"/>
                  </a:lnTo>
                  <a:lnTo>
                    <a:pt x="812558" y="2222309"/>
                  </a:lnTo>
                  <a:lnTo>
                    <a:pt x="812800" y="2221839"/>
                  </a:lnTo>
                  <a:lnTo>
                    <a:pt x="813269" y="2221611"/>
                  </a:lnTo>
                  <a:close/>
                </a:path>
                <a:path w="4418330" h="2239645">
                  <a:moveTo>
                    <a:pt x="1088631" y="9105"/>
                  </a:moveTo>
                  <a:lnTo>
                    <a:pt x="1087462" y="7937"/>
                  </a:lnTo>
                  <a:lnTo>
                    <a:pt x="1086065" y="8864"/>
                  </a:lnTo>
                  <a:lnTo>
                    <a:pt x="1085367" y="9105"/>
                  </a:lnTo>
                  <a:lnTo>
                    <a:pt x="1085837" y="9334"/>
                  </a:lnTo>
                  <a:lnTo>
                    <a:pt x="1086294" y="10033"/>
                  </a:lnTo>
                  <a:lnTo>
                    <a:pt x="1087234" y="10033"/>
                  </a:lnTo>
                  <a:lnTo>
                    <a:pt x="1088631" y="9105"/>
                  </a:lnTo>
                  <a:close/>
                </a:path>
                <a:path w="4418330" h="2239645">
                  <a:moveTo>
                    <a:pt x="1101699" y="1474152"/>
                  </a:moveTo>
                  <a:lnTo>
                    <a:pt x="1101001" y="1473923"/>
                  </a:lnTo>
                  <a:lnTo>
                    <a:pt x="1100302" y="1473454"/>
                  </a:lnTo>
                  <a:lnTo>
                    <a:pt x="1099604" y="1473212"/>
                  </a:lnTo>
                  <a:lnTo>
                    <a:pt x="1099134" y="1472984"/>
                  </a:lnTo>
                  <a:lnTo>
                    <a:pt x="1098905" y="1473682"/>
                  </a:lnTo>
                  <a:lnTo>
                    <a:pt x="1098435" y="1474152"/>
                  </a:lnTo>
                  <a:lnTo>
                    <a:pt x="1099134" y="1474622"/>
                  </a:lnTo>
                  <a:lnTo>
                    <a:pt x="1099832" y="1474851"/>
                  </a:lnTo>
                  <a:lnTo>
                    <a:pt x="1100531" y="1475320"/>
                  </a:lnTo>
                  <a:lnTo>
                    <a:pt x="1101001" y="1475079"/>
                  </a:lnTo>
                  <a:lnTo>
                    <a:pt x="1101229" y="1474622"/>
                  </a:lnTo>
                  <a:lnTo>
                    <a:pt x="1101699" y="1474152"/>
                  </a:lnTo>
                  <a:close/>
                </a:path>
                <a:path w="4418330" h="2239645">
                  <a:moveTo>
                    <a:pt x="1173810" y="5829"/>
                  </a:moveTo>
                  <a:lnTo>
                    <a:pt x="1172641" y="4673"/>
                  </a:lnTo>
                  <a:lnTo>
                    <a:pt x="1171244" y="5600"/>
                  </a:lnTo>
                  <a:lnTo>
                    <a:pt x="1170546" y="5829"/>
                  </a:lnTo>
                  <a:lnTo>
                    <a:pt x="1171003" y="6070"/>
                  </a:lnTo>
                  <a:lnTo>
                    <a:pt x="1171473" y="6769"/>
                  </a:lnTo>
                  <a:lnTo>
                    <a:pt x="1172413" y="6769"/>
                  </a:lnTo>
                  <a:lnTo>
                    <a:pt x="1173810" y="5829"/>
                  </a:lnTo>
                  <a:close/>
                </a:path>
                <a:path w="4418330" h="2239645">
                  <a:moveTo>
                    <a:pt x="1239380" y="2224875"/>
                  </a:moveTo>
                  <a:lnTo>
                    <a:pt x="1238681" y="2224417"/>
                  </a:lnTo>
                  <a:lnTo>
                    <a:pt x="1237983" y="2224176"/>
                  </a:lnTo>
                  <a:lnTo>
                    <a:pt x="1237284" y="2223706"/>
                  </a:lnTo>
                  <a:lnTo>
                    <a:pt x="1236814" y="2224176"/>
                  </a:lnTo>
                  <a:lnTo>
                    <a:pt x="1236357" y="2224417"/>
                  </a:lnTo>
                  <a:lnTo>
                    <a:pt x="1236116" y="2224875"/>
                  </a:lnTo>
                  <a:lnTo>
                    <a:pt x="1236814" y="2225116"/>
                  </a:lnTo>
                  <a:lnTo>
                    <a:pt x="1237513" y="2225573"/>
                  </a:lnTo>
                  <a:lnTo>
                    <a:pt x="1238211" y="2225814"/>
                  </a:lnTo>
                  <a:lnTo>
                    <a:pt x="1238681" y="2226043"/>
                  </a:lnTo>
                  <a:lnTo>
                    <a:pt x="1238923" y="2225344"/>
                  </a:lnTo>
                  <a:lnTo>
                    <a:pt x="1239380" y="2224875"/>
                  </a:lnTo>
                  <a:close/>
                </a:path>
                <a:path w="4418330" h="2239645">
                  <a:moveTo>
                    <a:pt x="1295158" y="1474152"/>
                  </a:moveTo>
                  <a:lnTo>
                    <a:pt x="1294460" y="1473682"/>
                  </a:lnTo>
                  <a:lnTo>
                    <a:pt x="1293761" y="1473454"/>
                  </a:lnTo>
                  <a:lnTo>
                    <a:pt x="1293063" y="1472984"/>
                  </a:lnTo>
                  <a:lnTo>
                    <a:pt x="1291894" y="1474152"/>
                  </a:lnTo>
                  <a:lnTo>
                    <a:pt x="1292593" y="1474381"/>
                  </a:lnTo>
                  <a:lnTo>
                    <a:pt x="1293291" y="1474851"/>
                  </a:lnTo>
                  <a:lnTo>
                    <a:pt x="1293990" y="1475079"/>
                  </a:lnTo>
                  <a:lnTo>
                    <a:pt x="1294460" y="1475320"/>
                  </a:lnTo>
                  <a:lnTo>
                    <a:pt x="1294688" y="1474622"/>
                  </a:lnTo>
                  <a:lnTo>
                    <a:pt x="1295158" y="1474152"/>
                  </a:lnTo>
                  <a:close/>
                </a:path>
                <a:path w="4418330" h="2239645">
                  <a:moveTo>
                    <a:pt x="1314754" y="2565"/>
                  </a:moveTo>
                  <a:lnTo>
                    <a:pt x="1313599" y="1397"/>
                  </a:lnTo>
                  <a:lnTo>
                    <a:pt x="1312189" y="2336"/>
                  </a:lnTo>
                  <a:lnTo>
                    <a:pt x="1311490" y="2565"/>
                  </a:lnTo>
                  <a:lnTo>
                    <a:pt x="1311960" y="2806"/>
                  </a:lnTo>
                  <a:lnTo>
                    <a:pt x="1312430" y="3505"/>
                  </a:lnTo>
                  <a:lnTo>
                    <a:pt x="1313357" y="3505"/>
                  </a:lnTo>
                  <a:lnTo>
                    <a:pt x="1314754" y="2565"/>
                  </a:lnTo>
                  <a:close/>
                </a:path>
                <a:path w="4418330" h="2239645">
                  <a:moveTo>
                    <a:pt x="1373797" y="2228151"/>
                  </a:moveTo>
                  <a:lnTo>
                    <a:pt x="1373098" y="2227681"/>
                  </a:lnTo>
                  <a:lnTo>
                    <a:pt x="1372400" y="2227440"/>
                  </a:lnTo>
                  <a:lnTo>
                    <a:pt x="1371701" y="2226983"/>
                  </a:lnTo>
                  <a:lnTo>
                    <a:pt x="1371231" y="2227440"/>
                  </a:lnTo>
                  <a:lnTo>
                    <a:pt x="1370761" y="2227681"/>
                  </a:lnTo>
                  <a:lnTo>
                    <a:pt x="1370533" y="2228151"/>
                  </a:lnTo>
                  <a:lnTo>
                    <a:pt x="1371231" y="2228380"/>
                  </a:lnTo>
                  <a:lnTo>
                    <a:pt x="1371930" y="2228850"/>
                  </a:lnTo>
                  <a:lnTo>
                    <a:pt x="1372628" y="2229078"/>
                  </a:lnTo>
                  <a:lnTo>
                    <a:pt x="1373098" y="2229307"/>
                  </a:lnTo>
                  <a:lnTo>
                    <a:pt x="1373339" y="2228608"/>
                  </a:lnTo>
                  <a:lnTo>
                    <a:pt x="1373797" y="2228151"/>
                  </a:lnTo>
                  <a:close/>
                </a:path>
                <a:path w="4418330" h="2239645">
                  <a:moveTo>
                    <a:pt x="1376375" y="5600"/>
                  </a:moveTo>
                  <a:lnTo>
                    <a:pt x="1375435" y="4203"/>
                  </a:lnTo>
                  <a:lnTo>
                    <a:pt x="1374965" y="4673"/>
                  </a:lnTo>
                  <a:lnTo>
                    <a:pt x="1374267" y="5130"/>
                  </a:lnTo>
                  <a:lnTo>
                    <a:pt x="1374495" y="5372"/>
                  </a:lnTo>
                  <a:lnTo>
                    <a:pt x="1374495" y="6070"/>
                  </a:lnTo>
                  <a:lnTo>
                    <a:pt x="1375435" y="7467"/>
                  </a:lnTo>
                  <a:lnTo>
                    <a:pt x="1375664" y="6997"/>
                  </a:lnTo>
                  <a:lnTo>
                    <a:pt x="1376375" y="6540"/>
                  </a:lnTo>
                  <a:lnTo>
                    <a:pt x="1376375" y="5600"/>
                  </a:lnTo>
                  <a:close/>
                </a:path>
                <a:path w="4418330" h="2239645">
                  <a:moveTo>
                    <a:pt x="1379867" y="2218817"/>
                  </a:moveTo>
                  <a:lnTo>
                    <a:pt x="1378940" y="2217407"/>
                  </a:lnTo>
                  <a:lnTo>
                    <a:pt x="1378699" y="2216708"/>
                  </a:lnTo>
                  <a:lnTo>
                    <a:pt x="1378470" y="2217178"/>
                  </a:lnTo>
                  <a:lnTo>
                    <a:pt x="1377772" y="2217648"/>
                  </a:lnTo>
                  <a:lnTo>
                    <a:pt x="1377772" y="2218575"/>
                  </a:lnTo>
                  <a:lnTo>
                    <a:pt x="1378699" y="2219972"/>
                  </a:lnTo>
                  <a:lnTo>
                    <a:pt x="1379867" y="2218817"/>
                  </a:lnTo>
                  <a:close/>
                </a:path>
                <a:path w="4418330" h="2239645">
                  <a:moveTo>
                    <a:pt x="1386166" y="2237016"/>
                  </a:moveTo>
                  <a:lnTo>
                    <a:pt x="1385468" y="2236546"/>
                  </a:lnTo>
                  <a:lnTo>
                    <a:pt x="1385239" y="2236317"/>
                  </a:lnTo>
                  <a:lnTo>
                    <a:pt x="1384769" y="2237016"/>
                  </a:lnTo>
                  <a:lnTo>
                    <a:pt x="1384541" y="2237714"/>
                  </a:lnTo>
                  <a:lnTo>
                    <a:pt x="1384071" y="2238413"/>
                  </a:lnTo>
                  <a:lnTo>
                    <a:pt x="1384769" y="2239111"/>
                  </a:lnTo>
                  <a:lnTo>
                    <a:pt x="1385239" y="2239353"/>
                  </a:lnTo>
                  <a:lnTo>
                    <a:pt x="1385468" y="2238641"/>
                  </a:lnTo>
                  <a:lnTo>
                    <a:pt x="1385938" y="2237943"/>
                  </a:lnTo>
                  <a:lnTo>
                    <a:pt x="1386166" y="2237244"/>
                  </a:lnTo>
                  <a:lnTo>
                    <a:pt x="1386166" y="2237016"/>
                  </a:lnTo>
                  <a:close/>
                </a:path>
                <a:path w="4418330" h="2239645">
                  <a:moveTo>
                    <a:pt x="1386865" y="5829"/>
                  </a:moveTo>
                  <a:lnTo>
                    <a:pt x="1386408" y="5600"/>
                  </a:lnTo>
                  <a:lnTo>
                    <a:pt x="1386166" y="5130"/>
                  </a:lnTo>
                  <a:lnTo>
                    <a:pt x="1385709" y="4673"/>
                  </a:lnTo>
                  <a:lnTo>
                    <a:pt x="1384300" y="5600"/>
                  </a:lnTo>
                  <a:lnTo>
                    <a:pt x="1383372" y="6070"/>
                  </a:lnTo>
                  <a:lnTo>
                    <a:pt x="1383842" y="6299"/>
                  </a:lnTo>
                  <a:lnTo>
                    <a:pt x="1384300" y="6997"/>
                  </a:lnTo>
                  <a:lnTo>
                    <a:pt x="1384541" y="6997"/>
                  </a:lnTo>
                  <a:lnTo>
                    <a:pt x="1385468" y="6769"/>
                  </a:lnTo>
                  <a:lnTo>
                    <a:pt x="1386865" y="5829"/>
                  </a:lnTo>
                  <a:close/>
                </a:path>
                <a:path w="4418330" h="2239645">
                  <a:moveTo>
                    <a:pt x="1511719" y="1542288"/>
                  </a:moveTo>
                  <a:lnTo>
                    <a:pt x="1511020" y="1539722"/>
                  </a:lnTo>
                  <a:lnTo>
                    <a:pt x="1511249" y="1537398"/>
                  </a:lnTo>
                  <a:lnTo>
                    <a:pt x="1508455" y="1539494"/>
                  </a:lnTo>
                  <a:lnTo>
                    <a:pt x="1509153" y="1540192"/>
                  </a:lnTo>
                  <a:lnTo>
                    <a:pt x="1510080" y="1540891"/>
                  </a:lnTo>
                  <a:lnTo>
                    <a:pt x="1511719" y="1542288"/>
                  </a:lnTo>
                  <a:close/>
                </a:path>
                <a:path w="4418330" h="2239645">
                  <a:moveTo>
                    <a:pt x="1514284" y="3035"/>
                  </a:moveTo>
                  <a:lnTo>
                    <a:pt x="1513357" y="1638"/>
                  </a:lnTo>
                  <a:lnTo>
                    <a:pt x="1513116" y="939"/>
                  </a:lnTo>
                  <a:lnTo>
                    <a:pt x="1512887" y="1397"/>
                  </a:lnTo>
                  <a:lnTo>
                    <a:pt x="1512189" y="1866"/>
                  </a:lnTo>
                  <a:lnTo>
                    <a:pt x="1512189" y="2806"/>
                  </a:lnTo>
                  <a:lnTo>
                    <a:pt x="1513116" y="4203"/>
                  </a:lnTo>
                  <a:lnTo>
                    <a:pt x="1514284" y="3035"/>
                  </a:lnTo>
                  <a:close/>
                </a:path>
                <a:path w="4418330" h="2239645">
                  <a:moveTo>
                    <a:pt x="1540192" y="1473923"/>
                  </a:moveTo>
                  <a:lnTo>
                    <a:pt x="1539252" y="1472514"/>
                  </a:lnTo>
                  <a:lnTo>
                    <a:pt x="1538084" y="1473682"/>
                  </a:lnTo>
                  <a:lnTo>
                    <a:pt x="1538554" y="1474381"/>
                  </a:lnTo>
                  <a:lnTo>
                    <a:pt x="1538782" y="1475079"/>
                  </a:lnTo>
                  <a:lnTo>
                    <a:pt x="1539252" y="1475790"/>
                  </a:lnTo>
                  <a:lnTo>
                    <a:pt x="1539494" y="1475320"/>
                  </a:lnTo>
                  <a:lnTo>
                    <a:pt x="1540192" y="1474851"/>
                  </a:lnTo>
                  <a:lnTo>
                    <a:pt x="1540192" y="1473923"/>
                  </a:lnTo>
                  <a:close/>
                </a:path>
                <a:path w="4418330" h="2239645">
                  <a:moveTo>
                    <a:pt x="1600161" y="1542288"/>
                  </a:moveTo>
                  <a:lnTo>
                    <a:pt x="1599463" y="1539722"/>
                  </a:lnTo>
                  <a:lnTo>
                    <a:pt x="1599692" y="1537398"/>
                  </a:lnTo>
                  <a:lnTo>
                    <a:pt x="1596898" y="1539494"/>
                  </a:lnTo>
                  <a:lnTo>
                    <a:pt x="1597596" y="1540192"/>
                  </a:lnTo>
                  <a:lnTo>
                    <a:pt x="1598523" y="1540891"/>
                  </a:lnTo>
                  <a:lnTo>
                    <a:pt x="1600161" y="1542288"/>
                  </a:lnTo>
                  <a:close/>
                </a:path>
                <a:path w="4418330" h="2239645">
                  <a:moveTo>
                    <a:pt x="1609267" y="1474622"/>
                  </a:moveTo>
                  <a:lnTo>
                    <a:pt x="1608797" y="1474152"/>
                  </a:lnTo>
                  <a:lnTo>
                    <a:pt x="1608569" y="1473212"/>
                  </a:lnTo>
                  <a:lnTo>
                    <a:pt x="1608099" y="1472514"/>
                  </a:lnTo>
                  <a:lnTo>
                    <a:pt x="1607858" y="1472984"/>
                  </a:lnTo>
                  <a:lnTo>
                    <a:pt x="1607159" y="1473454"/>
                  </a:lnTo>
                  <a:lnTo>
                    <a:pt x="1607159" y="1474381"/>
                  </a:lnTo>
                  <a:lnTo>
                    <a:pt x="1608099" y="1475790"/>
                  </a:lnTo>
                  <a:lnTo>
                    <a:pt x="1609267" y="1474622"/>
                  </a:lnTo>
                  <a:close/>
                </a:path>
                <a:path w="4418330" h="2239645">
                  <a:moveTo>
                    <a:pt x="1615567" y="1473923"/>
                  </a:moveTo>
                  <a:lnTo>
                    <a:pt x="1614627" y="1472514"/>
                  </a:lnTo>
                  <a:lnTo>
                    <a:pt x="1614170" y="1472984"/>
                  </a:lnTo>
                  <a:lnTo>
                    <a:pt x="1613458" y="1473454"/>
                  </a:lnTo>
                  <a:lnTo>
                    <a:pt x="1613700" y="1473682"/>
                  </a:lnTo>
                  <a:lnTo>
                    <a:pt x="1613700" y="1474381"/>
                  </a:lnTo>
                  <a:lnTo>
                    <a:pt x="1614627" y="1475790"/>
                  </a:lnTo>
                  <a:lnTo>
                    <a:pt x="1614868" y="1475320"/>
                  </a:lnTo>
                  <a:lnTo>
                    <a:pt x="1615567" y="1474851"/>
                  </a:lnTo>
                  <a:lnTo>
                    <a:pt x="1615567" y="1473923"/>
                  </a:lnTo>
                  <a:close/>
                </a:path>
                <a:path w="4418330" h="2239645">
                  <a:moveTo>
                    <a:pt x="1619529" y="5829"/>
                  </a:moveTo>
                  <a:lnTo>
                    <a:pt x="1618830" y="5600"/>
                  </a:lnTo>
                  <a:lnTo>
                    <a:pt x="1618132" y="5130"/>
                  </a:lnTo>
                  <a:lnTo>
                    <a:pt x="1617433" y="4902"/>
                  </a:lnTo>
                  <a:lnTo>
                    <a:pt x="1616964" y="4673"/>
                  </a:lnTo>
                  <a:lnTo>
                    <a:pt x="1616735" y="5372"/>
                  </a:lnTo>
                  <a:lnTo>
                    <a:pt x="1616265" y="5829"/>
                  </a:lnTo>
                  <a:lnTo>
                    <a:pt x="1616964" y="6299"/>
                  </a:lnTo>
                  <a:lnTo>
                    <a:pt x="1617662" y="6540"/>
                  </a:lnTo>
                  <a:lnTo>
                    <a:pt x="1618361" y="6997"/>
                  </a:lnTo>
                  <a:lnTo>
                    <a:pt x="1619529" y="5829"/>
                  </a:lnTo>
                  <a:close/>
                </a:path>
                <a:path w="4418330" h="2239645">
                  <a:moveTo>
                    <a:pt x="1645666" y="5829"/>
                  </a:moveTo>
                  <a:lnTo>
                    <a:pt x="1644967" y="5600"/>
                  </a:lnTo>
                  <a:lnTo>
                    <a:pt x="1644269" y="5130"/>
                  </a:lnTo>
                  <a:lnTo>
                    <a:pt x="1643570" y="4902"/>
                  </a:lnTo>
                  <a:lnTo>
                    <a:pt x="1643329" y="4902"/>
                  </a:lnTo>
                  <a:lnTo>
                    <a:pt x="1642872" y="5600"/>
                  </a:lnTo>
                  <a:lnTo>
                    <a:pt x="1642402" y="5829"/>
                  </a:lnTo>
                  <a:lnTo>
                    <a:pt x="1643100" y="6299"/>
                  </a:lnTo>
                  <a:lnTo>
                    <a:pt x="1643799" y="6540"/>
                  </a:lnTo>
                  <a:lnTo>
                    <a:pt x="1644497" y="6997"/>
                  </a:lnTo>
                  <a:lnTo>
                    <a:pt x="1644967" y="6540"/>
                  </a:lnTo>
                  <a:lnTo>
                    <a:pt x="1645437" y="6299"/>
                  </a:lnTo>
                  <a:lnTo>
                    <a:pt x="1645666" y="5829"/>
                  </a:lnTo>
                  <a:close/>
                </a:path>
                <a:path w="4418330" h="2239645">
                  <a:moveTo>
                    <a:pt x="1727111" y="4902"/>
                  </a:moveTo>
                  <a:lnTo>
                    <a:pt x="1726412" y="4673"/>
                  </a:lnTo>
                  <a:lnTo>
                    <a:pt x="1725942" y="4203"/>
                  </a:lnTo>
                  <a:lnTo>
                    <a:pt x="1725472" y="4902"/>
                  </a:lnTo>
                  <a:lnTo>
                    <a:pt x="1725244" y="5600"/>
                  </a:lnTo>
                  <a:lnTo>
                    <a:pt x="1724774" y="6299"/>
                  </a:lnTo>
                  <a:lnTo>
                    <a:pt x="1725942" y="7467"/>
                  </a:lnTo>
                  <a:lnTo>
                    <a:pt x="1726184" y="6769"/>
                  </a:lnTo>
                  <a:lnTo>
                    <a:pt x="1726641" y="6070"/>
                  </a:lnTo>
                  <a:lnTo>
                    <a:pt x="1726882" y="5372"/>
                  </a:lnTo>
                  <a:lnTo>
                    <a:pt x="1727111" y="4902"/>
                  </a:lnTo>
                  <a:close/>
                </a:path>
                <a:path w="4418330" h="2239645">
                  <a:moveTo>
                    <a:pt x="1878571" y="2234679"/>
                  </a:moveTo>
                  <a:lnTo>
                    <a:pt x="1877860" y="2234450"/>
                  </a:lnTo>
                  <a:lnTo>
                    <a:pt x="1877161" y="2233980"/>
                  </a:lnTo>
                  <a:lnTo>
                    <a:pt x="1876463" y="2233752"/>
                  </a:lnTo>
                  <a:lnTo>
                    <a:pt x="1875993" y="2233511"/>
                  </a:lnTo>
                  <a:lnTo>
                    <a:pt x="1875764" y="2234209"/>
                  </a:lnTo>
                  <a:lnTo>
                    <a:pt x="1875294" y="2234679"/>
                  </a:lnTo>
                  <a:lnTo>
                    <a:pt x="1875993" y="2235149"/>
                  </a:lnTo>
                  <a:lnTo>
                    <a:pt x="1876704" y="2235377"/>
                  </a:lnTo>
                  <a:lnTo>
                    <a:pt x="1877402" y="2235847"/>
                  </a:lnTo>
                  <a:lnTo>
                    <a:pt x="1877631" y="2235377"/>
                  </a:lnTo>
                  <a:lnTo>
                    <a:pt x="1878101" y="2234908"/>
                  </a:lnTo>
                  <a:lnTo>
                    <a:pt x="1878571" y="2234679"/>
                  </a:lnTo>
                  <a:close/>
                </a:path>
                <a:path w="4418330" h="2239645">
                  <a:moveTo>
                    <a:pt x="1940166" y="2095"/>
                  </a:moveTo>
                  <a:lnTo>
                    <a:pt x="1939010" y="939"/>
                  </a:lnTo>
                  <a:lnTo>
                    <a:pt x="1938769" y="1638"/>
                  </a:lnTo>
                  <a:lnTo>
                    <a:pt x="1938299" y="2336"/>
                  </a:lnTo>
                  <a:lnTo>
                    <a:pt x="1938070" y="3035"/>
                  </a:lnTo>
                  <a:lnTo>
                    <a:pt x="1937842" y="3505"/>
                  </a:lnTo>
                  <a:lnTo>
                    <a:pt x="1938540" y="3733"/>
                  </a:lnTo>
                  <a:lnTo>
                    <a:pt x="1939010" y="4203"/>
                  </a:lnTo>
                  <a:lnTo>
                    <a:pt x="1939467" y="3505"/>
                  </a:lnTo>
                  <a:lnTo>
                    <a:pt x="1939709" y="2806"/>
                  </a:lnTo>
                  <a:lnTo>
                    <a:pt x="1940166" y="2095"/>
                  </a:lnTo>
                  <a:close/>
                </a:path>
                <a:path w="4418330" h="2239645">
                  <a:moveTo>
                    <a:pt x="2186838" y="2227440"/>
                  </a:moveTo>
                  <a:lnTo>
                    <a:pt x="2186140" y="2224875"/>
                  </a:lnTo>
                  <a:lnTo>
                    <a:pt x="2186368" y="2222309"/>
                  </a:lnTo>
                  <a:lnTo>
                    <a:pt x="2183574" y="2224646"/>
                  </a:lnTo>
                  <a:lnTo>
                    <a:pt x="2184273" y="2225344"/>
                  </a:lnTo>
                  <a:lnTo>
                    <a:pt x="2185200" y="2226043"/>
                  </a:lnTo>
                  <a:lnTo>
                    <a:pt x="2186838" y="2227440"/>
                  </a:lnTo>
                  <a:close/>
                </a:path>
                <a:path w="4418330" h="2239645">
                  <a:moveTo>
                    <a:pt x="2187537" y="2232583"/>
                  </a:moveTo>
                  <a:lnTo>
                    <a:pt x="2184971" y="2233282"/>
                  </a:lnTo>
                  <a:lnTo>
                    <a:pt x="2182406" y="2233041"/>
                  </a:lnTo>
                  <a:lnTo>
                    <a:pt x="2184730" y="2235847"/>
                  </a:lnTo>
                  <a:lnTo>
                    <a:pt x="2185441" y="2235149"/>
                  </a:lnTo>
                  <a:lnTo>
                    <a:pt x="2186140" y="2234209"/>
                  </a:lnTo>
                  <a:lnTo>
                    <a:pt x="2187537" y="2232583"/>
                  </a:lnTo>
                  <a:close/>
                </a:path>
                <a:path w="4418330" h="2239645">
                  <a:moveTo>
                    <a:pt x="2275509" y="8407"/>
                  </a:moveTo>
                  <a:lnTo>
                    <a:pt x="2274582" y="5829"/>
                  </a:lnTo>
                  <a:lnTo>
                    <a:pt x="2275052" y="3263"/>
                  </a:lnTo>
                  <a:lnTo>
                    <a:pt x="2272246" y="5600"/>
                  </a:lnTo>
                  <a:lnTo>
                    <a:pt x="2272944" y="6299"/>
                  </a:lnTo>
                  <a:lnTo>
                    <a:pt x="2273884" y="6997"/>
                  </a:lnTo>
                  <a:lnTo>
                    <a:pt x="2275509" y="8407"/>
                  </a:lnTo>
                  <a:close/>
                </a:path>
                <a:path w="4418330" h="2239645">
                  <a:moveTo>
                    <a:pt x="2284844" y="2239581"/>
                  </a:moveTo>
                  <a:lnTo>
                    <a:pt x="2284615" y="2238641"/>
                  </a:lnTo>
                  <a:lnTo>
                    <a:pt x="2284387" y="2237016"/>
                  </a:lnTo>
                  <a:lnTo>
                    <a:pt x="2283676" y="2237016"/>
                  </a:lnTo>
                  <a:lnTo>
                    <a:pt x="2281821" y="2236546"/>
                  </a:lnTo>
                  <a:lnTo>
                    <a:pt x="2281351" y="2237943"/>
                  </a:lnTo>
                  <a:lnTo>
                    <a:pt x="2281580" y="2239581"/>
                  </a:lnTo>
                  <a:lnTo>
                    <a:pt x="2284844" y="2239581"/>
                  </a:lnTo>
                  <a:close/>
                </a:path>
                <a:path w="4418330" h="2239645">
                  <a:moveTo>
                    <a:pt x="2288121" y="2228151"/>
                  </a:moveTo>
                  <a:lnTo>
                    <a:pt x="2287409" y="2227681"/>
                  </a:lnTo>
                  <a:lnTo>
                    <a:pt x="2286711" y="2227440"/>
                  </a:lnTo>
                  <a:lnTo>
                    <a:pt x="2286012" y="2226983"/>
                  </a:lnTo>
                  <a:lnTo>
                    <a:pt x="2284844" y="2228151"/>
                  </a:lnTo>
                  <a:lnTo>
                    <a:pt x="2285542" y="2228380"/>
                  </a:lnTo>
                  <a:lnTo>
                    <a:pt x="2286254" y="2228850"/>
                  </a:lnTo>
                  <a:lnTo>
                    <a:pt x="2286952" y="2229078"/>
                  </a:lnTo>
                  <a:lnTo>
                    <a:pt x="2287409" y="2229307"/>
                  </a:lnTo>
                  <a:lnTo>
                    <a:pt x="2287651" y="2228608"/>
                  </a:lnTo>
                  <a:lnTo>
                    <a:pt x="2288121" y="2228151"/>
                  </a:lnTo>
                  <a:close/>
                </a:path>
                <a:path w="4418330" h="2239645">
                  <a:moveTo>
                    <a:pt x="2658465" y="1474152"/>
                  </a:moveTo>
                  <a:lnTo>
                    <a:pt x="2657297" y="1472984"/>
                  </a:lnTo>
                  <a:lnTo>
                    <a:pt x="2655900" y="1473923"/>
                  </a:lnTo>
                  <a:lnTo>
                    <a:pt x="2655189" y="1474152"/>
                  </a:lnTo>
                  <a:lnTo>
                    <a:pt x="2655659" y="1474381"/>
                  </a:lnTo>
                  <a:lnTo>
                    <a:pt x="2656128" y="1475079"/>
                  </a:lnTo>
                  <a:lnTo>
                    <a:pt x="2657068" y="1475079"/>
                  </a:lnTo>
                  <a:lnTo>
                    <a:pt x="2658465" y="1474152"/>
                  </a:lnTo>
                  <a:close/>
                </a:path>
                <a:path w="4418330" h="2239645">
                  <a:moveTo>
                    <a:pt x="2789148" y="2220684"/>
                  </a:moveTo>
                  <a:lnTo>
                    <a:pt x="2788450" y="2220442"/>
                  </a:lnTo>
                  <a:lnTo>
                    <a:pt x="2787980" y="2219972"/>
                  </a:lnTo>
                  <a:lnTo>
                    <a:pt x="2787510" y="2220684"/>
                  </a:lnTo>
                  <a:lnTo>
                    <a:pt x="2787281" y="2221382"/>
                  </a:lnTo>
                  <a:lnTo>
                    <a:pt x="2786811" y="2222081"/>
                  </a:lnTo>
                  <a:lnTo>
                    <a:pt x="2787980" y="2223249"/>
                  </a:lnTo>
                  <a:lnTo>
                    <a:pt x="2788208" y="2222550"/>
                  </a:lnTo>
                  <a:lnTo>
                    <a:pt x="2788678" y="2221839"/>
                  </a:lnTo>
                  <a:lnTo>
                    <a:pt x="2788907" y="2221141"/>
                  </a:lnTo>
                  <a:lnTo>
                    <a:pt x="2789148" y="2220684"/>
                  </a:lnTo>
                  <a:close/>
                </a:path>
                <a:path w="4418330" h="2239645">
                  <a:moveTo>
                    <a:pt x="2795676" y="2237016"/>
                  </a:moveTo>
                  <a:lnTo>
                    <a:pt x="2794978" y="2236774"/>
                  </a:lnTo>
                  <a:lnTo>
                    <a:pt x="2794508" y="2236317"/>
                  </a:lnTo>
                  <a:lnTo>
                    <a:pt x="2794050" y="2237016"/>
                  </a:lnTo>
                  <a:lnTo>
                    <a:pt x="2793809" y="2237714"/>
                  </a:lnTo>
                  <a:lnTo>
                    <a:pt x="2793339" y="2238413"/>
                  </a:lnTo>
                  <a:lnTo>
                    <a:pt x="2793809" y="2238883"/>
                  </a:lnTo>
                  <a:lnTo>
                    <a:pt x="2794279" y="2239111"/>
                  </a:lnTo>
                  <a:lnTo>
                    <a:pt x="2794508" y="2239581"/>
                  </a:lnTo>
                  <a:lnTo>
                    <a:pt x="2794749" y="2238883"/>
                  </a:lnTo>
                  <a:lnTo>
                    <a:pt x="2795206" y="2238184"/>
                  </a:lnTo>
                  <a:lnTo>
                    <a:pt x="2795447" y="2237486"/>
                  </a:lnTo>
                  <a:lnTo>
                    <a:pt x="2795676" y="2237016"/>
                  </a:lnTo>
                  <a:close/>
                </a:path>
                <a:path w="4418330" h="2239645">
                  <a:moveTo>
                    <a:pt x="3195663" y="2215540"/>
                  </a:moveTo>
                  <a:lnTo>
                    <a:pt x="3194723" y="2214143"/>
                  </a:lnTo>
                  <a:lnTo>
                    <a:pt x="3194494" y="2213445"/>
                  </a:lnTo>
                  <a:lnTo>
                    <a:pt x="3194266" y="2213914"/>
                  </a:lnTo>
                  <a:lnTo>
                    <a:pt x="3193567" y="2214372"/>
                  </a:lnTo>
                  <a:lnTo>
                    <a:pt x="3193567" y="2215311"/>
                  </a:lnTo>
                  <a:lnTo>
                    <a:pt x="3194494" y="2216708"/>
                  </a:lnTo>
                  <a:lnTo>
                    <a:pt x="3195663" y="2215540"/>
                  </a:lnTo>
                  <a:close/>
                </a:path>
                <a:path w="4418330" h="2239645">
                  <a:moveTo>
                    <a:pt x="3320516" y="5829"/>
                  </a:moveTo>
                  <a:lnTo>
                    <a:pt x="3319805" y="5600"/>
                  </a:lnTo>
                  <a:lnTo>
                    <a:pt x="3319107" y="5130"/>
                  </a:lnTo>
                  <a:lnTo>
                    <a:pt x="3318408" y="4902"/>
                  </a:lnTo>
                  <a:lnTo>
                    <a:pt x="3317938" y="4673"/>
                  </a:lnTo>
                  <a:lnTo>
                    <a:pt x="3317710" y="5372"/>
                  </a:lnTo>
                  <a:lnTo>
                    <a:pt x="3317240" y="5829"/>
                  </a:lnTo>
                  <a:lnTo>
                    <a:pt x="3317938" y="6299"/>
                  </a:lnTo>
                  <a:lnTo>
                    <a:pt x="3318649" y="6540"/>
                  </a:lnTo>
                  <a:lnTo>
                    <a:pt x="3319348" y="6997"/>
                  </a:lnTo>
                  <a:lnTo>
                    <a:pt x="3319805" y="6540"/>
                  </a:lnTo>
                  <a:lnTo>
                    <a:pt x="3320275" y="6299"/>
                  </a:lnTo>
                  <a:lnTo>
                    <a:pt x="3320516" y="5829"/>
                  </a:lnTo>
                  <a:close/>
                </a:path>
                <a:path w="4418330" h="2239645">
                  <a:moveTo>
                    <a:pt x="3349675" y="2228608"/>
                  </a:moveTo>
                  <a:lnTo>
                    <a:pt x="3348748" y="2227211"/>
                  </a:lnTo>
                  <a:lnTo>
                    <a:pt x="3348520" y="2226513"/>
                  </a:lnTo>
                  <a:lnTo>
                    <a:pt x="3348278" y="2226983"/>
                  </a:lnTo>
                  <a:lnTo>
                    <a:pt x="3347580" y="2227440"/>
                  </a:lnTo>
                  <a:lnTo>
                    <a:pt x="3347580" y="2228380"/>
                  </a:lnTo>
                  <a:lnTo>
                    <a:pt x="3348520" y="2229777"/>
                  </a:lnTo>
                  <a:lnTo>
                    <a:pt x="3349675" y="2228608"/>
                  </a:lnTo>
                  <a:close/>
                </a:path>
                <a:path w="4418330" h="2239645">
                  <a:moveTo>
                    <a:pt x="3378847" y="2218105"/>
                  </a:moveTo>
                  <a:lnTo>
                    <a:pt x="3377920" y="2216708"/>
                  </a:lnTo>
                  <a:lnTo>
                    <a:pt x="3376752" y="2217877"/>
                  </a:lnTo>
                  <a:lnTo>
                    <a:pt x="3377222" y="2218575"/>
                  </a:lnTo>
                  <a:lnTo>
                    <a:pt x="3377450" y="2219274"/>
                  </a:lnTo>
                  <a:lnTo>
                    <a:pt x="3377920" y="2219972"/>
                  </a:lnTo>
                  <a:lnTo>
                    <a:pt x="3378149" y="2219515"/>
                  </a:lnTo>
                  <a:lnTo>
                    <a:pt x="3378847" y="2219045"/>
                  </a:lnTo>
                  <a:lnTo>
                    <a:pt x="3378847" y="2218105"/>
                  </a:lnTo>
                  <a:close/>
                </a:path>
                <a:path w="4418330" h="2239645">
                  <a:moveTo>
                    <a:pt x="3566007" y="2235149"/>
                  </a:moveTo>
                  <a:lnTo>
                    <a:pt x="3565080" y="2233752"/>
                  </a:lnTo>
                  <a:lnTo>
                    <a:pt x="3564839" y="2233041"/>
                  </a:lnTo>
                  <a:lnTo>
                    <a:pt x="3564610" y="2233511"/>
                  </a:lnTo>
                  <a:lnTo>
                    <a:pt x="3563912" y="2233980"/>
                  </a:lnTo>
                  <a:lnTo>
                    <a:pt x="3563912" y="2234908"/>
                  </a:lnTo>
                  <a:lnTo>
                    <a:pt x="3564839" y="2236317"/>
                  </a:lnTo>
                  <a:lnTo>
                    <a:pt x="3566007" y="2235149"/>
                  </a:lnTo>
                  <a:close/>
                </a:path>
                <a:path w="4418330" h="2239645">
                  <a:moveTo>
                    <a:pt x="3566007" y="2225344"/>
                  </a:moveTo>
                  <a:lnTo>
                    <a:pt x="3565080" y="2223947"/>
                  </a:lnTo>
                  <a:lnTo>
                    <a:pt x="3564839" y="2223249"/>
                  </a:lnTo>
                  <a:lnTo>
                    <a:pt x="3564610" y="2223706"/>
                  </a:lnTo>
                  <a:lnTo>
                    <a:pt x="3563912" y="2224176"/>
                  </a:lnTo>
                  <a:lnTo>
                    <a:pt x="3563912" y="2225116"/>
                  </a:lnTo>
                  <a:lnTo>
                    <a:pt x="3564839" y="2226513"/>
                  </a:lnTo>
                  <a:lnTo>
                    <a:pt x="3566007" y="2225344"/>
                  </a:lnTo>
                  <a:close/>
                </a:path>
                <a:path w="4418330" h="2239645">
                  <a:moveTo>
                    <a:pt x="3651656" y="2228151"/>
                  </a:moveTo>
                  <a:lnTo>
                    <a:pt x="3651186" y="2227910"/>
                  </a:lnTo>
                  <a:lnTo>
                    <a:pt x="3650716" y="2227211"/>
                  </a:lnTo>
                  <a:lnTo>
                    <a:pt x="3649789" y="2227211"/>
                  </a:lnTo>
                  <a:lnTo>
                    <a:pt x="3648379" y="2228151"/>
                  </a:lnTo>
                  <a:lnTo>
                    <a:pt x="3649548" y="2229307"/>
                  </a:lnTo>
                  <a:lnTo>
                    <a:pt x="3650958" y="2228380"/>
                  </a:lnTo>
                  <a:lnTo>
                    <a:pt x="3651656" y="2228151"/>
                  </a:lnTo>
                  <a:close/>
                </a:path>
                <a:path w="4418330" h="2239645">
                  <a:moveTo>
                    <a:pt x="3727958" y="2223008"/>
                  </a:moveTo>
                  <a:lnTo>
                    <a:pt x="3725634" y="2220214"/>
                  </a:lnTo>
                  <a:lnTo>
                    <a:pt x="3724922" y="2220912"/>
                  </a:lnTo>
                  <a:lnTo>
                    <a:pt x="3724224" y="2221839"/>
                  </a:lnTo>
                  <a:lnTo>
                    <a:pt x="3723081" y="2223185"/>
                  </a:lnTo>
                  <a:lnTo>
                    <a:pt x="3721430" y="2223008"/>
                  </a:lnTo>
                  <a:lnTo>
                    <a:pt x="3720261" y="2224176"/>
                  </a:lnTo>
                  <a:lnTo>
                    <a:pt x="3720490" y="2226513"/>
                  </a:lnTo>
                  <a:lnTo>
                    <a:pt x="3722827" y="2226513"/>
                  </a:lnTo>
                  <a:lnTo>
                    <a:pt x="3723767" y="2225573"/>
                  </a:lnTo>
                  <a:lnTo>
                    <a:pt x="3723767" y="2223249"/>
                  </a:lnTo>
                  <a:lnTo>
                    <a:pt x="3725392" y="2222779"/>
                  </a:lnTo>
                  <a:lnTo>
                    <a:pt x="3727958" y="2223008"/>
                  </a:lnTo>
                  <a:close/>
                </a:path>
                <a:path w="4418330" h="2239645">
                  <a:moveTo>
                    <a:pt x="3759695" y="5829"/>
                  </a:moveTo>
                  <a:lnTo>
                    <a:pt x="3758996" y="5600"/>
                  </a:lnTo>
                  <a:lnTo>
                    <a:pt x="3758298" y="5130"/>
                  </a:lnTo>
                  <a:lnTo>
                    <a:pt x="3757599" y="4902"/>
                  </a:lnTo>
                  <a:lnTo>
                    <a:pt x="3757130" y="4673"/>
                  </a:lnTo>
                  <a:lnTo>
                    <a:pt x="3756901" y="5372"/>
                  </a:lnTo>
                  <a:lnTo>
                    <a:pt x="3756431" y="5829"/>
                  </a:lnTo>
                  <a:lnTo>
                    <a:pt x="3757130" y="6299"/>
                  </a:lnTo>
                  <a:lnTo>
                    <a:pt x="3757828" y="6540"/>
                  </a:lnTo>
                  <a:lnTo>
                    <a:pt x="3758527" y="6997"/>
                  </a:lnTo>
                  <a:lnTo>
                    <a:pt x="3758996" y="6540"/>
                  </a:lnTo>
                  <a:lnTo>
                    <a:pt x="3759466" y="6299"/>
                  </a:lnTo>
                  <a:lnTo>
                    <a:pt x="3759695" y="5829"/>
                  </a:lnTo>
                  <a:close/>
                </a:path>
                <a:path w="4418330" h="2239645">
                  <a:moveTo>
                    <a:pt x="3818039" y="5600"/>
                  </a:moveTo>
                  <a:lnTo>
                    <a:pt x="3817112" y="4203"/>
                  </a:lnTo>
                  <a:lnTo>
                    <a:pt x="3816870" y="4673"/>
                  </a:lnTo>
                  <a:lnTo>
                    <a:pt x="3815943" y="5130"/>
                  </a:lnTo>
                  <a:lnTo>
                    <a:pt x="3816172" y="5372"/>
                  </a:lnTo>
                  <a:lnTo>
                    <a:pt x="3816172" y="6070"/>
                  </a:lnTo>
                  <a:lnTo>
                    <a:pt x="3817112" y="7467"/>
                  </a:lnTo>
                  <a:lnTo>
                    <a:pt x="3817340" y="6997"/>
                  </a:lnTo>
                  <a:lnTo>
                    <a:pt x="3818039" y="6540"/>
                  </a:lnTo>
                  <a:lnTo>
                    <a:pt x="3818039" y="5600"/>
                  </a:lnTo>
                  <a:close/>
                </a:path>
                <a:path w="4418330" h="2239645">
                  <a:moveTo>
                    <a:pt x="4119778" y="6299"/>
                  </a:moveTo>
                  <a:lnTo>
                    <a:pt x="4119549" y="5600"/>
                  </a:lnTo>
                  <a:lnTo>
                    <a:pt x="4118610" y="4203"/>
                  </a:lnTo>
                  <a:lnTo>
                    <a:pt x="4118381" y="4673"/>
                  </a:lnTo>
                  <a:lnTo>
                    <a:pt x="4117683" y="5130"/>
                  </a:lnTo>
                  <a:lnTo>
                    <a:pt x="4117683" y="6070"/>
                  </a:lnTo>
                  <a:lnTo>
                    <a:pt x="4118610" y="7467"/>
                  </a:lnTo>
                  <a:lnTo>
                    <a:pt x="4119778" y="6299"/>
                  </a:lnTo>
                  <a:close/>
                </a:path>
                <a:path w="4418330" h="2239645">
                  <a:moveTo>
                    <a:pt x="4129341" y="2214842"/>
                  </a:moveTo>
                  <a:lnTo>
                    <a:pt x="4128414" y="2213445"/>
                  </a:lnTo>
                  <a:lnTo>
                    <a:pt x="4128173" y="2213673"/>
                  </a:lnTo>
                  <a:lnTo>
                    <a:pt x="4127474" y="2214143"/>
                  </a:lnTo>
                  <a:lnTo>
                    <a:pt x="4127474" y="2215311"/>
                  </a:lnTo>
                  <a:lnTo>
                    <a:pt x="4128414" y="2216708"/>
                  </a:lnTo>
                  <a:lnTo>
                    <a:pt x="4128643" y="2216239"/>
                  </a:lnTo>
                  <a:lnTo>
                    <a:pt x="4129341" y="2215781"/>
                  </a:lnTo>
                  <a:lnTo>
                    <a:pt x="4129341" y="2214842"/>
                  </a:lnTo>
                  <a:close/>
                </a:path>
                <a:path w="4418330" h="2239645">
                  <a:moveTo>
                    <a:pt x="4195622" y="2237943"/>
                  </a:moveTo>
                  <a:lnTo>
                    <a:pt x="4194924" y="2237714"/>
                  </a:lnTo>
                  <a:lnTo>
                    <a:pt x="4194225" y="2237244"/>
                  </a:lnTo>
                  <a:lnTo>
                    <a:pt x="4193514" y="2237016"/>
                  </a:lnTo>
                  <a:lnTo>
                    <a:pt x="4193057" y="2236774"/>
                  </a:lnTo>
                  <a:lnTo>
                    <a:pt x="4192816" y="2237486"/>
                  </a:lnTo>
                  <a:lnTo>
                    <a:pt x="4192359" y="2237943"/>
                  </a:lnTo>
                  <a:lnTo>
                    <a:pt x="4193057" y="2238413"/>
                  </a:lnTo>
                  <a:lnTo>
                    <a:pt x="4193756" y="2238641"/>
                  </a:lnTo>
                  <a:lnTo>
                    <a:pt x="4194454" y="2239111"/>
                  </a:lnTo>
                  <a:lnTo>
                    <a:pt x="4195622" y="2237943"/>
                  </a:lnTo>
                  <a:close/>
                </a:path>
                <a:path w="4418330" h="2239645">
                  <a:moveTo>
                    <a:pt x="4198416" y="2230945"/>
                  </a:moveTo>
                  <a:lnTo>
                    <a:pt x="4197959" y="2230475"/>
                  </a:lnTo>
                  <a:lnTo>
                    <a:pt x="4197718" y="2230018"/>
                  </a:lnTo>
                  <a:lnTo>
                    <a:pt x="4197248" y="2229777"/>
                  </a:lnTo>
                  <a:lnTo>
                    <a:pt x="4197019" y="2230475"/>
                  </a:lnTo>
                  <a:lnTo>
                    <a:pt x="4196550" y="2231174"/>
                  </a:lnTo>
                  <a:lnTo>
                    <a:pt x="4196321" y="2231885"/>
                  </a:lnTo>
                  <a:lnTo>
                    <a:pt x="4196092" y="2232342"/>
                  </a:lnTo>
                  <a:lnTo>
                    <a:pt x="4196791" y="2232583"/>
                  </a:lnTo>
                  <a:lnTo>
                    <a:pt x="4197248" y="2233041"/>
                  </a:lnTo>
                  <a:lnTo>
                    <a:pt x="4197718" y="2232342"/>
                  </a:lnTo>
                  <a:lnTo>
                    <a:pt x="4197959" y="2231644"/>
                  </a:lnTo>
                  <a:lnTo>
                    <a:pt x="4198416" y="2230945"/>
                  </a:lnTo>
                  <a:close/>
                </a:path>
                <a:path w="4418330" h="2239645">
                  <a:moveTo>
                    <a:pt x="4270997" y="1575892"/>
                  </a:moveTo>
                  <a:lnTo>
                    <a:pt x="4270768" y="1575435"/>
                  </a:lnTo>
                  <a:lnTo>
                    <a:pt x="4270299" y="1574736"/>
                  </a:lnTo>
                  <a:lnTo>
                    <a:pt x="4269829" y="1574965"/>
                  </a:lnTo>
                  <a:lnTo>
                    <a:pt x="4269130" y="1574965"/>
                  </a:lnTo>
                  <a:lnTo>
                    <a:pt x="4267733" y="1575892"/>
                  </a:lnTo>
                  <a:lnTo>
                    <a:pt x="4268190" y="1576133"/>
                  </a:lnTo>
                  <a:lnTo>
                    <a:pt x="4268660" y="1576832"/>
                  </a:lnTo>
                  <a:lnTo>
                    <a:pt x="4269600" y="1576832"/>
                  </a:lnTo>
                  <a:lnTo>
                    <a:pt x="4270997" y="1575892"/>
                  </a:lnTo>
                  <a:close/>
                </a:path>
                <a:path w="4418330" h="2239645">
                  <a:moveTo>
                    <a:pt x="4293628" y="6070"/>
                  </a:moveTo>
                  <a:lnTo>
                    <a:pt x="4292930" y="5372"/>
                  </a:lnTo>
                  <a:lnTo>
                    <a:pt x="4292003" y="4673"/>
                  </a:lnTo>
                  <a:lnTo>
                    <a:pt x="4290606" y="3479"/>
                  </a:lnTo>
                  <a:lnTo>
                    <a:pt x="4290365" y="2565"/>
                  </a:lnTo>
                  <a:lnTo>
                    <a:pt x="4290593" y="0"/>
                  </a:lnTo>
                  <a:lnTo>
                    <a:pt x="4287799" y="2336"/>
                  </a:lnTo>
                  <a:lnTo>
                    <a:pt x="4288498" y="3035"/>
                  </a:lnTo>
                  <a:lnTo>
                    <a:pt x="4289437" y="3733"/>
                  </a:lnTo>
                  <a:lnTo>
                    <a:pt x="4290809" y="4927"/>
                  </a:lnTo>
                  <a:lnTo>
                    <a:pt x="4291063" y="5829"/>
                  </a:lnTo>
                  <a:lnTo>
                    <a:pt x="4290834" y="8407"/>
                  </a:lnTo>
                  <a:lnTo>
                    <a:pt x="4293628" y="6070"/>
                  </a:lnTo>
                  <a:close/>
                </a:path>
                <a:path w="4418330" h="2239645">
                  <a:moveTo>
                    <a:pt x="4339374" y="3035"/>
                  </a:moveTo>
                  <a:lnTo>
                    <a:pt x="4339133" y="2336"/>
                  </a:lnTo>
                  <a:lnTo>
                    <a:pt x="4338205" y="939"/>
                  </a:lnTo>
                  <a:lnTo>
                    <a:pt x="4337977" y="1397"/>
                  </a:lnTo>
                  <a:lnTo>
                    <a:pt x="4337266" y="1866"/>
                  </a:lnTo>
                  <a:lnTo>
                    <a:pt x="4337266" y="2806"/>
                  </a:lnTo>
                  <a:lnTo>
                    <a:pt x="4338205" y="4203"/>
                  </a:lnTo>
                  <a:lnTo>
                    <a:pt x="4339374" y="3035"/>
                  </a:lnTo>
                  <a:close/>
                </a:path>
                <a:path w="4418330" h="2239645">
                  <a:moveTo>
                    <a:pt x="4345902" y="1474622"/>
                  </a:moveTo>
                  <a:lnTo>
                    <a:pt x="4345203" y="1473212"/>
                  </a:lnTo>
                  <a:lnTo>
                    <a:pt x="4344733" y="1472514"/>
                  </a:lnTo>
                  <a:lnTo>
                    <a:pt x="4344505" y="1472984"/>
                  </a:lnTo>
                  <a:lnTo>
                    <a:pt x="4343806" y="1473454"/>
                  </a:lnTo>
                  <a:lnTo>
                    <a:pt x="4343806" y="1474381"/>
                  </a:lnTo>
                  <a:lnTo>
                    <a:pt x="4344733" y="1475790"/>
                  </a:lnTo>
                  <a:lnTo>
                    <a:pt x="4345902" y="1474622"/>
                  </a:lnTo>
                  <a:close/>
                </a:path>
                <a:path w="4418330" h="2239645">
                  <a:moveTo>
                    <a:pt x="4346372" y="2221611"/>
                  </a:moveTo>
                  <a:lnTo>
                    <a:pt x="4345673" y="2221382"/>
                  </a:lnTo>
                  <a:lnTo>
                    <a:pt x="4344975" y="2220912"/>
                  </a:lnTo>
                  <a:lnTo>
                    <a:pt x="4344276" y="2220684"/>
                  </a:lnTo>
                  <a:lnTo>
                    <a:pt x="4343806" y="2220442"/>
                  </a:lnTo>
                  <a:lnTo>
                    <a:pt x="4343578" y="2221141"/>
                  </a:lnTo>
                  <a:lnTo>
                    <a:pt x="4343108" y="2221611"/>
                  </a:lnTo>
                  <a:lnTo>
                    <a:pt x="4343806" y="2222081"/>
                  </a:lnTo>
                  <a:lnTo>
                    <a:pt x="4344505" y="2222309"/>
                  </a:lnTo>
                  <a:lnTo>
                    <a:pt x="4345203" y="2222779"/>
                  </a:lnTo>
                  <a:lnTo>
                    <a:pt x="4346372" y="2221611"/>
                  </a:lnTo>
                  <a:close/>
                </a:path>
                <a:path w="4418330" h="2239645">
                  <a:moveTo>
                    <a:pt x="4418012" y="2221141"/>
                  </a:moveTo>
                  <a:lnTo>
                    <a:pt x="4417542" y="2220684"/>
                  </a:lnTo>
                  <a:lnTo>
                    <a:pt x="4417314" y="2220214"/>
                  </a:lnTo>
                  <a:lnTo>
                    <a:pt x="4416844" y="2219972"/>
                  </a:lnTo>
                  <a:lnTo>
                    <a:pt x="4416615" y="2220684"/>
                  </a:lnTo>
                  <a:lnTo>
                    <a:pt x="4416145" y="2221382"/>
                  </a:lnTo>
                  <a:lnTo>
                    <a:pt x="4415917" y="2222081"/>
                  </a:lnTo>
                  <a:lnTo>
                    <a:pt x="4415675" y="2222550"/>
                  </a:lnTo>
                  <a:lnTo>
                    <a:pt x="4416387" y="2222779"/>
                  </a:lnTo>
                  <a:lnTo>
                    <a:pt x="4416844" y="2223249"/>
                  </a:lnTo>
                  <a:lnTo>
                    <a:pt x="4417314" y="2222550"/>
                  </a:lnTo>
                  <a:lnTo>
                    <a:pt x="4417542" y="2221839"/>
                  </a:lnTo>
                  <a:lnTo>
                    <a:pt x="4418012" y="2221141"/>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65" name="object 165"/>
            <p:cNvSpPr/>
            <p:nvPr/>
          </p:nvSpPr>
          <p:spPr>
            <a:xfrm>
              <a:off x="1059815" y="2830067"/>
              <a:ext cx="4552315" cy="2268855"/>
            </a:xfrm>
            <a:custGeom>
              <a:avLst/>
              <a:gdLst/>
              <a:ahLst/>
              <a:cxnLst/>
              <a:rect l="l" t="t" r="r" b="b"/>
              <a:pathLst>
                <a:path w="4552315" h="2268854">
                  <a:moveTo>
                    <a:pt x="5600" y="9563"/>
                  </a:moveTo>
                  <a:lnTo>
                    <a:pt x="3962" y="7924"/>
                  </a:lnTo>
                  <a:lnTo>
                    <a:pt x="3162" y="7327"/>
                  </a:lnTo>
                  <a:lnTo>
                    <a:pt x="2806" y="6769"/>
                  </a:lnTo>
                  <a:lnTo>
                    <a:pt x="2806" y="7683"/>
                  </a:lnTo>
                  <a:lnTo>
                    <a:pt x="2806" y="6769"/>
                  </a:lnTo>
                  <a:lnTo>
                    <a:pt x="1638" y="5600"/>
                  </a:lnTo>
                  <a:lnTo>
                    <a:pt x="939" y="4660"/>
                  </a:lnTo>
                  <a:lnTo>
                    <a:pt x="0" y="5600"/>
                  </a:lnTo>
                  <a:lnTo>
                    <a:pt x="1638" y="7226"/>
                  </a:lnTo>
                  <a:lnTo>
                    <a:pt x="2463" y="7861"/>
                  </a:lnTo>
                  <a:lnTo>
                    <a:pt x="2336" y="7924"/>
                  </a:lnTo>
                  <a:lnTo>
                    <a:pt x="3962" y="9563"/>
                  </a:lnTo>
                  <a:lnTo>
                    <a:pt x="4673" y="10490"/>
                  </a:lnTo>
                  <a:lnTo>
                    <a:pt x="5130" y="10261"/>
                  </a:lnTo>
                  <a:lnTo>
                    <a:pt x="5372" y="9791"/>
                  </a:lnTo>
                  <a:lnTo>
                    <a:pt x="5600" y="9563"/>
                  </a:lnTo>
                  <a:close/>
                </a:path>
                <a:path w="4552315" h="2268854">
                  <a:moveTo>
                    <a:pt x="12141" y="8394"/>
                  </a:moveTo>
                  <a:lnTo>
                    <a:pt x="11430" y="7924"/>
                  </a:lnTo>
                  <a:lnTo>
                    <a:pt x="10972" y="7467"/>
                  </a:lnTo>
                  <a:lnTo>
                    <a:pt x="10502" y="8166"/>
                  </a:lnTo>
                  <a:lnTo>
                    <a:pt x="10274" y="8864"/>
                  </a:lnTo>
                  <a:lnTo>
                    <a:pt x="9804" y="9563"/>
                  </a:lnTo>
                  <a:lnTo>
                    <a:pt x="10972" y="10731"/>
                  </a:lnTo>
                  <a:lnTo>
                    <a:pt x="11899" y="9334"/>
                  </a:lnTo>
                  <a:lnTo>
                    <a:pt x="12141" y="8623"/>
                  </a:lnTo>
                  <a:lnTo>
                    <a:pt x="12141" y="8394"/>
                  </a:lnTo>
                  <a:close/>
                </a:path>
                <a:path w="4552315" h="2268854">
                  <a:moveTo>
                    <a:pt x="133489" y="2264549"/>
                  </a:moveTo>
                  <a:lnTo>
                    <a:pt x="133019" y="2263838"/>
                  </a:lnTo>
                  <a:lnTo>
                    <a:pt x="132778" y="2263140"/>
                  </a:lnTo>
                  <a:lnTo>
                    <a:pt x="132321" y="2262441"/>
                  </a:lnTo>
                  <a:lnTo>
                    <a:pt x="132080" y="2262911"/>
                  </a:lnTo>
                  <a:lnTo>
                    <a:pt x="131381" y="2263381"/>
                  </a:lnTo>
                  <a:lnTo>
                    <a:pt x="131381" y="2264308"/>
                  </a:lnTo>
                  <a:lnTo>
                    <a:pt x="132321" y="2265705"/>
                  </a:lnTo>
                  <a:lnTo>
                    <a:pt x="133489" y="2264549"/>
                  </a:lnTo>
                  <a:close/>
                </a:path>
                <a:path w="4552315" h="2268854">
                  <a:moveTo>
                    <a:pt x="143052" y="1467383"/>
                  </a:moveTo>
                  <a:lnTo>
                    <a:pt x="142113" y="1465973"/>
                  </a:lnTo>
                  <a:lnTo>
                    <a:pt x="141655" y="1466443"/>
                  </a:lnTo>
                  <a:lnTo>
                    <a:pt x="140957" y="1466913"/>
                  </a:lnTo>
                  <a:lnTo>
                    <a:pt x="141185" y="1467142"/>
                  </a:lnTo>
                  <a:lnTo>
                    <a:pt x="141185" y="1467840"/>
                  </a:lnTo>
                  <a:lnTo>
                    <a:pt x="142113" y="1469250"/>
                  </a:lnTo>
                  <a:lnTo>
                    <a:pt x="142354" y="1468780"/>
                  </a:lnTo>
                  <a:lnTo>
                    <a:pt x="143052" y="1468310"/>
                  </a:lnTo>
                  <a:lnTo>
                    <a:pt x="143052" y="1467383"/>
                  </a:lnTo>
                  <a:close/>
                </a:path>
                <a:path w="4552315" h="2268854">
                  <a:moveTo>
                    <a:pt x="175958" y="1466672"/>
                  </a:moveTo>
                  <a:lnTo>
                    <a:pt x="175260" y="1466443"/>
                  </a:lnTo>
                  <a:lnTo>
                    <a:pt x="174790" y="1465973"/>
                  </a:lnTo>
                  <a:lnTo>
                    <a:pt x="174320" y="1466672"/>
                  </a:lnTo>
                  <a:lnTo>
                    <a:pt x="174091" y="1467383"/>
                  </a:lnTo>
                  <a:lnTo>
                    <a:pt x="173621" y="1468081"/>
                  </a:lnTo>
                  <a:lnTo>
                    <a:pt x="174790" y="1469250"/>
                  </a:lnTo>
                  <a:lnTo>
                    <a:pt x="175018" y="1468539"/>
                  </a:lnTo>
                  <a:lnTo>
                    <a:pt x="175488" y="1467840"/>
                  </a:lnTo>
                  <a:lnTo>
                    <a:pt x="175717" y="1467142"/>
                  </a:lnTo>
                  <a:lnTo>
                    <a:pt x="175958" y="1466672"/>
                  </a:lnTo>
                  <a:close/>
                </a:path>
                <a:path w="4552315" h="2268854">
                  <a:moveTo>
                    <a:pt x="238734" y="2237943"/>
                  </a:moveTo>
                  <a:lnTo>
                    <a:pt x="238036" y="2237473"/>
                  </a:lnTo>
                  <a:lnTo>
                    <a:pt x="237324" y="2237244"/>
                  </a:lnTo>
                  <a:lnTo>
                    <a:pt x="236626" y="2236774"/>
                  </a:lnTo>
                  <a:lnTo>
                    <a:pt x="235458" y="2237943"/>
                  </a:lnTo>
                  <a:lnTo>
                    <a:pt x="236169" y="2238171"/>
                  </a:lnTo>
                  <a:lnTo>
                    <a:pt x="236867" y="2238641"/>
                  </a:lnTo>
                  <a:lnTo>
                    <a:pt x="237566" y="2238870"/>
                  </a:lnTo>
                  <a:lnTo>
                    <a:pt x="238036" y="2239111"/>
                  </a:lnTo>
                  <a:lnTo>
                    <a:pt x="238264" y="2238413"/>
                  </a:lnTo>
                  <a:lnTo>
                    <a:pt x="238734" y="2237943"/>
                  </a:lnTo>
                  <a:close/>
                </a:path>
                <a:path w="4552315" h="2268854">
                  <a:moveTo>
                    <a:pt x="245262" y="2267343"/>
                  </a:moveTo>
                  <a:lnTo>
                    <a:pt x="245033" y="2267115"/>
                  </a:lnTo>
                  <a:lnTo>
                    <a:pt x="244563" y="2266416"/>
                  </a:lnTo>
                  <a:lnTo>
                    <a:pt x="243395" y="2266416"/>
                  </a:lnTo>
                  <a:lnTo>
                    <a:pt x="241998" y="2267343"/>
                  </a:lnTo>
                  <a:lnTo>
                    <a:pt x="242468" y="2267572"/>
                  </a:lnTo>
                  <a:lnTo>
                    <a:pt x="242925" y="2268283"/>
                  </a:lnTo>
                  <a:lnTo>
                    <a:pt x="243865" y="2268283"/>
                  </a:lnTo>
                  <a:lnTo>
                    <a:pt x="245262" y="2267343"/>
                  </a:lnTo>
                  <a:close/>
                </a:path>
                <a:path w="4552315" h="2268854">
                  <a:moveTo>
                    <a:pt x="326707" y="2240978"/>
                  </a:moveTo>
                  <a:lnTo>
                    <a:pt x="325780" y="2239568"/>
                  </a:lnTo>
                  <a:lnTo>
                    <a:pt x="325310" y="2240038"/>
                  </a:lnTo>
                  <a:lnTo>
                    <a:pt x="324612" y="2240280"/>
                  </a:lnTo>
                  <a:lnTo>
                    <a:pt x="324840" y="2240737"/>
                  </a:lnTo>
                  <a:lnTo>
                    <a:pt x="324840" y="2241435"/>
                  </a:lnTo>
                  <a:lnTo>
                    <a:pt x="325780" y="2242845"/>
                  </a:lnTo>
                  <a:lnTo>
                    <a:pt x="326009" y="2242375"/>
                  </a:lnTo>
                  <a:lnTo>
                    <a:pt x="326707" y="2241905"/>
                  </a:lnTo>
                  <a:lnTo>
                    <a:pt x="326707" y="2240978"/>
                  </a:lnTo>
                  <a:close/>
                </a:path>
                <a:path w="4552315" h="2268854">
                  <a:moveTo>
                    <a:pt x="337210" y="2260816"/>
                  </a:moveTo>
                  <a:lnTo>
                    <a:pt x="336511" y="2260574"/>
                  </a:lnTo>
                  <a:lnTo>
                    <a:pt x="335813" y="2260104"/>
                  </a:lnTo>
                  <a:lnTo>
                    <a:pt x="335114" y="2259876"/>
                  </a:lnTo>
                  <a:lnTo>
                    <a:pt x="334645" y="2259647"/>
                  </a:lnTo>
                  <a:lnTo>
                    <a:pt x="334403" y="2260346"/>
                  </a:lnTo>
                  <a:lnTo>
                    <a:pt x="333946" y="2260816"/>
                  </a:lnTo>
                  <a:lnTo>
                    <a:pt x="334645" y="2261273"/>
                  </a:lnTo>
                  <a:lnTo>
                    <a:pt x="335343" y="2261514"/>
                  </a:lnTo>
                  <a:lnTo>
                    <a:pt x="336042" y="2261971"/>
                  </a:lnTo>
                  <a:lnTo>
                    <a:pt x="337210" y="2260816"/>
                  </a:lnTo>
                  <a:close/>
                </a:path>
                <a:path w="4552315" h="2268854">
                  <a:moveTo>
                    <a:pt x="382485" y="2244941"/>
                  </a:moveTo>
                  <a:lnTo>
                    <a:pt x="382244" y="2244242"/>
                  </a:lnTo>
                  <a:lnTo>
                    <a:pt x="381317" y="2242845"/>
                  </a:lnTo>
                  <a:lnTo>
                    <a:pt x="381076" y="2243302"/>
                  </a:lnTo>
                  <a:lnTo>
                    <a:pt x="380377" y="2243772"/>
                  </a:lnTo>
                  <a:lnTo>
                    <a:pt x="380377" y="2244712"/>
                  </a:lnTo>
                  <a:lnTo>
                    <a:pt x="381317" y="2246109"/>
                  </a:lnTo>
                  <a:lnTo>
                    <a:pt x="382485" y="2244941"/>
                  </a:lnTo>
                  <a:close/>
                </a:path>
                <a:path w="4552315" h="2268854">
                  <a:moveTo>
                    <a:pt x="400215" y="2255913"/>
                  </a:moveTo>
                  <a:lnTo>
                    <a:pt x="398119" y="2253107"/>
                  </a:lnTo>
                  <a:lnTo>
                    <a:pt x="397421" y="2253805"/>
                  </a:lnTo>
                  <a:lnTo>
                    <a:pt x="396722" y="2254745"/>
                  </a:lnTo>
                  <a:lnTo>
                    <a:pt x="395312" y="2256371"/>
                  </a:lnTo>
                  <a:lnTo>
                    <a:pt x="397649" y="2255672"/>
                  </a:lnTo>
                  <a:lnTo>
                    <a:pt x="400215" y="2255913"/>
                  </a:lnTo>
                  <a:close/>
                </a:path>
                <a:path w="4552315" h="2268854">
                  <a:moveTo>
                    <a:pt x="415848" y="2257539"/>
                  </a:moveTo>
                  <a:lnTo>
                    <a:pt x="415391" y="2257310"/>
                  </a:lnTo>
                  <a:lnTo>
                    <a:pt x="414921" y="2256612"/>
                  </a:lnTo>
                  <a:lnTo>
                    <a:pt x="413981" y="2256612"/>
                  </a:lnTo>
                  <a:lnTo>
                    <a:pt x="412584" y="2257539"/>
                  </a:lnTo>
                  <a:lnTo>
                    <a:pt x="413054" y="2257780"/>
                  </a:lnTo>
                  <a:lnTo>
                    <a:pt x="413524" y="2258479"/>
                  </a:lnTo>
                  <a:lnTo>
                    <a:pt x="414451" y="2258479"/>
                  </a:lnTo>
                  <a:lnTo>
                    <a:pt x="415848" y="2257539"/>
                  </a:lnTo>
                  <a:close/>
                </a:path>
                <a:path w="4552315" h="2268854">
                  <a:moveTo>
                    <a:pt x="579208" y="2240280"/>
                  </a:moveTo>
                  <a:lnTo>
                    <a:pt x="578510" y="2240038"/>
                  </a:lnTo>
                  <a:lnTo>
                    <a:pt x="578040" y="2239568"/>
                  </a:lnTo>
                  <a:lnTo>
                    <a:pt x="577570" y="2240280"/>
                  </a:lnTo>
                  <a:lnTo>
                    <a:pt x="577342" y="2240978"/>
                  </a:lnTo>
                  <a:lnTo>
                    <a:pt x="576872" y="2241677"/>
                  </a:lnTo>
                  <a:lnTo>
                    <a:pt x="577342" y="2242147"/>
                  </a:lnTo>
                  <a:lnTo>
                    <a:pt x="577570" y="2242604"/>
                  </a:lnTo>
                  <a:lnTo>
                    <a:pt x="578040" y="2242845"/>
                  </a:lnTo>
                  <a:lnTo>
                    <a:pt x="578269" y="2242147"/>
                  </a:lnTo>
                  <a:lnTo>
                    <a:pt x="578739" y="2241435"/>
                  </a:lnTo>
                  <a:lnTo>
                    <a:pt x="578967" y="2240737"/>
                  </a:lnTo>
                  <a:lnTo>
                    <a:pt x="579208" y="2240280"/>
                  </a:lnTo>
                  <a:close/>
                </a:path>
                <a:path w="4552315" h="2268854">
                  <a:moveTo>
                    <a:pt x="586206" y="2241207"/>
                  </a:moveTo>
                  <a:lnTo>
                    <a:pt x="585736" y="2240978"/>
                  </a:lnTo>
                  <a:lnTo>
                    <a:pt x="585279" y="2240280"/>
                  </a:lnTo>
                  <a:lnTo>
                    <a:pt x="584339" y="2240280"/>
                  </a:lnTo>
                  <a:lnTo>
                    <a:pt x="582942" y="2241207"/>
                  </a:lnTo>
                  <a:lnTo>
                    <a:pt x="584111" y="2242375"/>
                  </a:lnTo>
                  <a:lnTo>
                    <a:pt x="584809" y="2241905"/>
                  </a:lnTo>
                  <a:lnTo>
                    <a:pt x="585508" y="2241677"/>
                  </a:lnTo>
                  <a:lnTo>
                    <a:pt x="586206" y="2241207"/>
                  </a:lnTo>
                  <a:close/>
                </a:path>
                <a:path w="4552315" h="2268854">
                  <a:moveTo>
                    <a:pt x="596011" y="2244471"/>
                  </a:moveTo>
                  <a:lnTo>
                    <a:pt x="594842" y="2243302"/>
                  </a:lnTo>
                  <a:lnTo>
                    <a:pt x="594144" y="2243772"/>
                  </a:lnTo>
                  <a:lnTo>
                    <a:pt x="593445" y="2244013"/>
                  </a:lnTo>
                  <a:lnTo>
                    <a:pt x="592747" y="2244471"/>
                  </a:lnTo>
                  <a:lnTo>
                    <a:pt x="593204" y="2244712"/>
                  </a:lnTo>
                  <a:lnTo>
                    <a:pt x="593674" y="2245410"/>
                  </a:lnTo>
                  <a:lnTo>
                    <a:pt x="594614" y="2245410"/>
                  </a:lnTo>
                  <a:lnTo>
                    <a:pt x="596011" y="2244471"/>
                  </a:lnTo>
                  <a:close/>
                </a:path>
                <a:path w="4552315" h="2268854">
                  <a:moveTo>
                    <a:pt x="596011" y="2234679"/>
                  </a:moveTo>
                  <a:lnTo>
                    <a:pt x="594842" y="2233511"/>
                  </a:lnTo>
                  <a:lnTo>
                    <a:pt x="594144" y="2233968"/>
                  </a:lnTo>
                  <a:lnTo>
                    <a:pt x="593445" y="2234209"/>
                  </a:lnTo>
                  <a:lnTo>
                    <a:pt x="592747" y="2234679"/>
                  </a:lnTo>
                  <a:lnTo>
                    <a:pt x="593204" y="2234908"/>
                  </a:lnTo>
                  <a:lnTo>
                    <a:pt x="593674" y="2235606"/>
                  </a:lnTo>
                  <a:lnTo>
                    <a:pt x="594614" y="2235606"/>
                  </a:lnTo>
                  <a:lnTo>
                    <a:pt x="596011" y="2234679"/>
                  </a:lnTo>
                  <a:close/>
                </a:path>
                <a:path w="4552315" h="2268854">
                  <a:moveTo>
                    <a:pt x="628218" y="8864"/>
                  </a:moveTo>
                  <a:lnTo>
                    <a:pt x="627278" y="7467"/>
                  </a:lnTo>
                  <a:lnTo>
                    <a:pt x="626808" y="7924"/>
                  </a:lnTo>
                  <a:lnTo>
                    <a:pt x="626110" y="8394"/>
                  </a:lnTo>
                  <a:lnTo>
                    <a:pt x="626338" y="8623"/>
                  </a:lnTo>
                  <a:lnTo>
                    <a:pt x="626338" y="9334"/>
                  </a:lnTo>
                  <a:lnTo>
                    <a:pt x="627278" y="10731"/>
                  </a:lnTo>
                  <a:lnTo>
                    <a:pt x="627507" y="10261"/>
                  </a:lnTo>
                  <a:lnTo>
                    <a:pt x="628218" y="9791"/>
                  </a:lnTo>
                  <a:lnTo>
                    <a:pt x="628218" y="8864"/>
                  </a:lnTo>
                  <a:close/>
                </a:path>
                <a:path w="4552315" h="2268854">
                  <a:moveTo>
                    <a:pt x="660882" y="2244242"/>
                  </a:moveTo>
                  <a:lnTo>
                    <a:pt x="659955" y="2242845"/>
                  </a:lnTo>
                  <a:lnTo>
                    <a:pt x="659714" y="2243302"/>
                  </a:lnTo>
                  <a:lnTo>
                    <a:pt x="658787" y="2243772"/>
                  </a:lnTo>
                  <a:lnTo>
                    <a:pt x="659015" y="2244013"/>
                  </a:lnTo>
                  <a:lnTo>
                    <a:pt x="659015" y="2244712"/>
                  </a:lnTo>
                  <a:lnTo>
                    <a:pt x="659955" y="2246109"/>
                  </a:lnTo>
                  <a:lnTo>
                    <a:pt x="660184" y="2245639"/>
                  </a:lnTo>
                  <a:lnTo>
                    <a:pt x="660882" y="2245169"/>
                  </a:lnTo>
                  <a:lnTo>
                    <a:pt x="660882" y="2244242"/>
                  </a:lnTo>
                  <a:close/>
                </a:path>
                <a:path w="4552315" h="2268854">
                  <a:moveTo>
                    <a:pt x="667651" y="2247277"/>
                  </a:moveTo>
                  <a:lnTo>
                    <a:pt x="666483" y="2246109"/>
                  </a:lnTo>
                  <a:lnTo>
                    <a:pt x="666254" y="2246807"/>
                  </a:lnTo>
                  <a:lnTo>
                    <a:pt x="665784" y="2247506"/>
                  </a:lnTo>
                  <a:lnTo>
                    <a:pt x="665556" y="2248204"/>
                  </a:lnTo>
                  <a:lnTo>
                    <a:pt x="665314" y="2248674"/>
                  </a:lnTo>
                  <a:lnTo>
                    <a:pt x="666013" y="2248903"/>
                  </a:lnTo>
                  <a:lnTo>
                    <a:pt x="666483" y="2249373"/>
                  </a:lnTo>
                  <a:lnTo>
                    <a:pt x="666953" y="2248674"/>
                  </a:lnTo>
                  <a:lnTo>
                    <a:pt x="667181" y="2247976"/>
                  </a:lnTo>
                  <a:lnTo>
                    <a:pt x="667651" y="2247277"/>
                  </a:lnTo>
                  <a:close/>
                </a:path>
                <a:path w="4552315" h="2268854">
                  <a:moveTo>
                    <a:pt x="667651" y="2237473"/>
                  </a:moveTo>
                  <a:lnTo>
                    <a:pt x="666483" y="2236305"/>
                  </a:lnTo>
                  <a:lnTo>
                    <a:pt x="666254" y="2237003"/>
                  </a:lnTo>
                  <a:lnTo>
                    <a:pt x="665784" y="2237702"/>
                  </a:lnTo>
                  <a:lnTo>
                    <a:pt x="665556" y="2238413"/>
                  </a:lnTo>
                  <a:lnTo>
                    <a:pt x="665314" y="2238870"/>
                  </a:lnTo>
                  <a:lnTo>
                    <a:pt x="666013" y="2239111"/>
                  </a:lnTo>
                  <a:lnTo>
                    <a:pt x="666483" y="2239568"/>
                  </a:lnTo>
                  <a:lnTo>
                    <a:pt x="666953" y="2238870"/>
                  </a:lnTo>
                  <a:lnTo>
                    <a:pt x="667181" y="2238171"/>
                  </a:lnTo>
                  <a:lnTo>
                    <a:pt x="667651" y="2237473"/>
                  </a:lnTo>
                  <a:close/>
                </a:path>
                <a:path w="4552315" h="2268854">
                  <a:moveTo>
                    <a:pt x="714095" y="5829"/>
                  </a:moveTo>
                  <a:lnTo>
                    <a:pt x="713625" y="5600"/>
                  </a:lnTo>
                  <a:lnTo>
                    <a:pt x="713155" y="4889"/>
                  </a:lnTo>
                  <a:lnTo>
                    <a:pt x="712228" y="4889"/>
                  </a:lnTo>
                  <a:lnTo>
                    <a:pt x="710819" y="5829"/>
                  </a:lnTo>
                  <a:lnTo>
                    <a:pt x="711987" y="6997"/>
                  </a:lnTo>
                  <a:lnTo>
                    <a:pt x="712685" y="6756"/>
                  </a:lnTo>
                  <a:lnTo>
                    <a:pt x="714095" y="5829"/>
                  </a:lnTo>
                  <a:close/>
                </a:path>
                <a:path w="4552315" h="2268854">
                  <a:moveTo>
                    <a:pt x="825398" y="2257539"/>
                  </a:moveTo>
                  <a:lnTo>
                    <a:pt x="824699" y="2257310"/>
                  </a:lnTo>
                  <a:lnTo>
                    <a:pt x="824001" y="2256840"/>
                  </a:lnTo>
                  <a:lnTo>
                    <a:pt x="823302" y="2256612"/>
                  </a:lnTo>
                  <a:lnTo>
                    <a:pt x="822833" y="2256371"/>
                  </a:lnTo>
                  <a:lnTo>
                    <a:pt x="822604" y="2257082"/>
                  </a:lnTo>
                  <a:lnTo>
                    <a:pt x="822134" y="2257539"/>
                  </a:lnTo>
                  <a:lnTo>
                    <a:pt x="822833" y="2258009"/>
                  </a:lnTo>
                  <a:lnTo>
                    <a:pt x="823531" y="2258237"/>
                  </a:lnTo>
                  <a:lnTo>
                    <a:pt x="824230" y="2258707"/>
                  </a:lnTo>
                  <a:lnTo>
                    <a:pt x="824699" y="2258237"/>
                  </a:lnTo>
                  <a:lnTo>
                    <a:pt x="825169" y="2258009"/>
                  </a:lnTo>
                  <a:lnTo>
                    <a:pt x="825398" y="2257539"/>
                  </a:lnTo>
                  <a:close/>
                </a:path>
                <a:path w="4552315" h="2268854">
                  <a:moveTo>
                    <a:pt x="923417" y="1464805"/>
                  </a:moveTo>
                  <a:lnTo>
                    <a:pt x="922477" y="1463408"/>
                  </a:lnTo>
                  <a:lnTo>
                    <a:pt x="922248" y="1462709"/>
                  </a:lnTo>
                  <a:lnTo>
                    <a:pt x="922020" y="1463179"/>
                  </a:lnTo>
                  <a:lnTo>
                    <a:pt x="921308" y="1463649"/>
                  </a:lnTo>
                  <a:lnTo>
                    <a:pt x="921308" y="1464576"/>
                  </a:lnTo>
                  <a:lnTo>
                    <a:pt x="922248" y="1465973"/>
                  </a:lnTo>
                  <a:lnTo>
                    <a:pt x="923417" y="1464805"/>
                  </a:lnTo>
                  <a:close/>
                </a:path>
                <a:path w="4552315" h="2268854">
                  <a:moveTo>
                    <a:pt x="943952" y="11658"/>
                  </a:moveTo>
                  <a:lnTo>
                    <a:pt x="943254" y="9093"/>
                  </a:lnTo>
                  <a:lnTo>
                    <a:pt x="943483" y="6756"/>
                  </a:lnTo>
                  <a:lnTo>
                    <a:pt x="940689" y="8864"/>
                  </a:lnTo>
                  <a:lnTo>
                    <a:pt x="941387" y="9563"/>
                  </a:lnTo>
                  <a:lnTo>
                    <a:pt x="942314" y="10261"/>
                  </a:lnTo>
                  <a:lnTo>
                    <a:pt x="943952" y="11658"/>
                  </a:lnTo>
                  <a:close/>
                </a:path>
                <a:path w="4552315" h="2268854">
                  <a:moveTo>
                    <a:pt x="952817" y="8623"/>
                  </a:moveTo>
                  <a:lnTo>
                    <a:pt x="952347" y="8394"/>
                  </a:lnTo>
                  <a:lnTo>
                    <a:pt x="952119" y="7924"/>
                  </a:lnTo>
                  <a:lnTo>
                    <a:pt x="951649" y="7467"/>
                  </a:lnTo>
                  <a:lnTo>
                    <a:pt x="951420" y="8166"/>
                  </a:lnTo>
                  <a:lnTo>
                    <a:pt x="950950" y="8864"/>
                  </a:lnTo>
                  <a:lnTo>
                    <a:pt x="950722" y="9563"/>
                  </a:lnTo>
                  <a:lnTo>
                    <a:pt x="950480" y="10033"/>
                  </a:lnTo>
                  <a:lnTo>
                    <a:pt x="951191" y="10261"/>
                  </a:lnTo>
                  <a:lnTo>
                    <a:pt x="951649" y="10731"/>
                  </a:lnTo>
                  <a:lnTo>
                    <a:pt x="952119" y="10033"/>
                  </a:lnTo>
                  <a:lnTo>
                    <a:pt x="952347" y="9334"/>
                  </a:lnTo>
                  <a:lnTo>
                    <a:pt x="952817" y="8623"/>
                  </a:lnTo>
                  <a:close/>
                </a:path>
                <a:path w="4552315" h="2268854">
                  <a:moveTo>
                    <a:pt x="1048029" y="1464576"/>
                  </a:moveTo>
                  <a:lnTo>
                    <a:pt x="1047330" y="1463878"/>
                  </a:lnTo>
                  <a:lnTo>
                    <a:pt x="1046391" y="1463179"/>
                  </a:lnTo>
                  <a:lnTo>
                    <a:pt x="1044765" y="1461782"/>
                  </a:lnTo>
                  <a:lnTo>
                    <a:pt x="1045464" y="1464348"/>
                  </a:lnTo>
                  <a:lnTo>
                    <a:pt x="1045235" y="1466913"/>
                  </a:lnTo>
                  <a:lnTo>
                    <a:pt x="1048029" y="1464576"/>
                  </a:lnTo>
                  <a:close/>
                </a:path>
                <a:path w="4552315" h="2268854">
                  <a:moveTo>
                    <a:pt x="1117104" y="2260816"/>
                  </a:moveTo>
                  <a:lnTo>
                    <a:pt x="1116634" y="2260574"/>
                  </a:lnTo>
                  <a:lnTo>
                    <a:pt x="1116177" y="2259876"/>
                  </a:lnTo>
                  <a:lnTo>
                    <a:pt x="1115237" y="2259876"/>
                  </a:lnTo>
                  <a:lnTo>
                    <a:pt x="1113840" y="2260816"/>
                  </a:lnTo>
                  <a:lnTo>
                    <a:pt x="1115009" y="2261971"/>
                  </a:lnTo>
                  <a:lnTo>
                    <a:pt x="1115707" y="2261743"/>
                  </a:lnTo>
                  <a:lnTo>
                    <a:pt x="1117104" y="2260816"/>
                  </a:lnTo>
                  <a:close/>
                </a:path>
                <a:path w="4552315" h="2268854">
                  <a:moveTo>
                    <a:pt x="1123645" y="1572628"/>
                  </a:moveTo>
                  <a:lnTo>
                    <a:pt x="1123175" y="1572387"/>
                  </a:lnTo>
                  <a:lnTo>
                    <a:pt x="1122705" y="1571688"/>
                  </a:lnTo>
                  <a:lnTo>
                    <a:pt x="1121778" y="1571688"/>
                  </a:lnTo>
                  <a:lnTo>
                    <a:pt x="1120368" y="1572628"/>
                  </a:lnTo>
                  <a:lnTo>
                    <a:pt x="1121537" y="1573796"/>
                  </a:lnTo>
                  <a:lnTo>
                    <a:pt x="1122235" y="1573326"/>
                  </a:lnTo>
                  <a:lnTo>
                    <a:pt x="1122934" y="1573085"/>
                  </a:lnTo>
                  <a:lnTo>
                    <a:pt x="1123645" y="1572628"/>
                  </a:lnTo>
                  <a:close/>
                </a:path>
                <a:path w="4552315" h="2268854">
                  <a:moveTo>
                    <a:pt x="1188745" y="5359"/>
                  </a:moveTo>
                  <a:lnTo>
                    <a:pt x="1187577" y="4191"/>
                  </a:lnTo>
                  <a:lnTo>
                    <a:pt x="1187348" y="4889"/>
                  </a:lnTo>
                  <a:lnTo>
                    <a:pt x="1186878" y="5600"/>
                  </a:lnTo>
                  <a:lnTo>
                    <a:pt x="1186649" y="6299"/>
                  </a:lnTo>
                  <a:lnTo>
                    <a:pt x="1186421" y="6756"/>
                  </a:lnTo>
                  <a:lnTo>
                    <a:pt x="1187119" y="6997"/>
                  </a:lnTo>
                  <a:lnTo>
                    <a:pt x="1187577" y="7467"/>
                  </a:lnTo>
                  <a:lnTo>
                    <a:pt x="1188046" y="6756"/>
                  </a:lnTo>
                  <a:lnTo>
                    <a:pt x="1188275" y="6057"/>
                  </a:lnTo>
                  <a:lnTo>
                    <a:pt x="1188745" y="5359"/>
                  </a:lnTo>
                  <a:close/>
                </a:path>
                <a:path w="4552315" h="2268854">
                  <a:moveTo>
                    <a:pt x="1224686" y="5600"/>
                  </a:moveTo>
                  <a:lnTo>
                    <a:pt x="1223746" y="4191"/>
                  </a:lnTo>
                  <a:lnTo>
                    <a:pt x="1222590" y="5359"/>
                  </a:lnTo>
                  <a:lnTo>
                    <a:pt x="1223048" y="6057"/>
                  </a:lnTo>
                  <a:lnTo>
                    <a:pt x="1223289" y="6756"/>
                  </a:lnTo>
                  <a:lnTo>
                    <a:pt x="1223746" y="7467"/>
                  </a:lnTo>
                  <a:lnTo>
                    <a:pt x="1223987" y="6997"/>
                  </a:lnTo>
                  <a:lnTo>
                    <a:pt x="1224686" y="6527"/>
                  </a:lnTo>
                  <a:lnTo>
                    <a:pt x="1224686" y="5600"/>
                  </a:lnTo>
                  <a:close/>
                </a:path>
                <a:path w="4552315" h="2268854">
                  <a:moveTo>
                    <a:pt x="1330159" y="2260816"/>
                  </a:moveTo>
                  <a:lnTo>
                    <a:pt x="1329461" y="2260346"/>
                  </a:lnTo>
                  <a:lnTo>
                    <a:pt x="1328762" y="2260104"/>
                  </a:lnTo>
                  <a:lnTo>
                    <a:pt x="1328064" y="2259647"/>
                  </a:lnTo>
                  <a:lnTo>
                    <a:pt x="1327594" y="2260104"/>
                  </a:lnTo>
                  <a:lnTo>
                    <a:pt x="1327365" y="2260574"/>
                  </a:lnTo>
                  <a:lnTo>
                    <a:pt x="1326896" y="2260816"/>
                  </a:lnTo>
                  <a:lnTo>
                    <a:pt x="1327594" y="2261044"/>
                  </a:lnTo>
                  <a:lnTo>
                    <a:pt x="1328293" y="2261514"/>
                  </a:lnTo>
                  <a:lnTo>
                    <a:pt x="1329004" y="2261743"/>
                  </a:lnTo>
                  <a:lnTo>
                    <a:pt x="1329461" y="2261971"/>
                  </a:lnTo>
                  <a:lnTo>
                    <a:pt x="1329702" y="2261273"/>
                  </a:lnTo>
                  <a:lnTo>
                    <a:pt x="1330159" y="2260816"/>
                  </a:lnTo>
                  <a:close/>
                </a:path>
                <a:path w="4552315" h="2268854">
                  <a:moveTo>
                    <a:pt x="1472044" y="4191"/>
                  </a:moveTo>
                  <a:lnTo>
                    <a:pt x="1469720" y="1397"/>
                  </a:lnTo>
                  <a:lnTo>
                    <a:pt x="1469021" y="2095"/>
                  </a:lnTo>
                  <a:lnTo>
                    <a:pt x="1468310" y="3022"/>
                  </a:lnTo>
                  <a:lnTo>
                    <a:pt x="1466913" y="4660"/>
                  </a:lnTo>
                  <a:lnTo>
                    <a:pt x="1469478" y="3962"/>
                  </a:lnTo>
                  <a:lnTo>
                    <a:pt x="1472044" y="4191"/>
                  </a:lnTo>
                  <a:close/>
                </a:path>
                <a:path w="4552315" h="2268854">
                  <a:moveTo>
                    <a:pt x="1569593" y="9093"/>
                  </a:moveTo>
                  <a:lnTo>
                    <a:pt x="1568424" y="7924"/>
                  </a:lnTo>
                  <a:lnTo>
                    <a:pt x="1567027" y="8864"/>
                  </a:lnTo>
                  <a:lnTo>
                    <a:pt x="1566329" y="9093"/>
                  </a:lnTo>
                  <a:lnTo>
                    <a:pt x="1566799" y="9334"/>
                  </a:lnTo>
                  <a:lnTo>
                    <a:pt x="1567268" y="10033"/>
                  </a:lnTo>
                  <a:lnTo>
                    <a:pt x="1568196" y="10033"/>
                  </a:lnTo>
                  <a:lnTo>
                    <a:pt x="1569593" y="9093"/>
                  </a:lnTo>
                  <a:close/>
                </a:path>
                <a:path w="4552315" h="2268854">
                  <a:moveTo>
                    <a:pt x="1595729" y="2565"/>
                  </a:moveTo>
                  <a:lnTo>
                    <a:pt x="1594561" y="1397"/>
                  </a:lnTo>
                  <a:lnTo>
                    <a:pt x="1593164" y="2324"/>
                  </a:lnTo>
                  <a:lnTo>
                    <a:pt x="1592465" y="2565"/>
                  </a:lnTo>
                  <a:lnTo>
                    <a:pt x="1592935" y="2794"/>
                  </a:lnTo>
                  <a:lnTo>
                    <a:pt x="1593392" y="3492"/>
                  </a:lnTo>
                  <a:lnTo>
                    <a:pt x="1594332" y="3492"/>
                  </a:lnTo>
                  <a:lnTo>
                    <a:pt x="1595729" y="2565"/>
                  </a:lnTo>
                  <a:close/>
                </a:path>
                <a:path w="4552315" h="2268854">
                  <a:moveTo>
                    <a:pt x="1717078" y="1572628"/>
                  </a:moveTo>
                  <a:lnTo>
                    <a:pt x="1715909" y="1571459"/>
                  </a:lnTo>
                  <a:lnTo>
                    <a:pt x="1715211" y="1571688"/>
                  </a:lnTo>
                  <a:lnTo>
                    <a:pt x="1713814" y="1572628"/>
                  </a:lnTo>
                  <a:lnTo>
                    <a:pt x="1714284" y="1572856"/>
                  </a:lnTo>
                  <a:lnTo>
                    <a:pt x="1714754" y="1573555"/>
                  </a:lnTo>
                  <a:lnTo>
                    <a:pt x="1715681" y="1573555"/>
                  </a:lnTo>
                  <a:lnTo>
                    <a:pt x="1717078" y="1572628"/>
                  </a:lnTo>
                  <a:close/>
                </a:path>
                <a:path w="4552315" h="2268854">
                  <a:moveTo>
                    <a:pt x="2047290" y="2324"/>
                  </a:moveTo>
                  <a:lnTo>
                    <a:pt x="2046351" y="927"/>
                  </a:lnTo>
                  <a:lnTo>
                    <a:pt x="2045182" y="2095"/>
                  </a:lnTo>
                  <a:lnTo>
                    <a:pt x="2045652" y="2794"/>
                  </a:lnTo>
                  <a:lnTo>
                    <a:pt x="2045893" y="3492"/>
                  </a:lnTo>
                  <a:lnTo>
                    <a:pt x="2046351" y="4191"/>
                  </a:lnTo>
                  <a:lnTo>
                    <a:pt x="2046592" y="3733"/>
                  </a:lnTo>
                  <a:lnTo>
                    <a:pt x="2047290" y="3263"/>
                  </a:lnTo>
                  <a:lnTo>
                    <a:pt x="2047290" y="2324"/>
                  </a:lnTo>
                  <a:close/>
                </a:path>
                <a:path w="4552315" h="2268854">
                  <a:moveTo>
                    <a:pt x="2074354" y="2244471"/>
                  </a:moveTo>
                  <a:lnTo>
                    <a:pt x="2073186" y="2243302"/>
                  </a:lnTo>
                  <a:lnTo>
                    <a:pt x="2072487" y="2243772"/>
                  </a:lnTo>
                  <a:lnTo>
                    <a:pt x="2071789" y="2244013"/>
                  </a:lnTo>
                  <a:lnTo>
                    <a:pt x="2071090" y="2244471"/>
                  </a:lnTo>
                  <a:lnTo>
                    <a:pt x="2071560" y="2244712"/>
                  </a:lnTo>
                  <a:lnTo>
                    <a:pt x="2072030" y="2245410"/>
                  </a:lnTo>
                  <a:lnTo>
                    <a:pt x="2072957" y="2245410"/>
                  </a:lnTo>
                  <a:lnTo>
                    <a:pt x="2074354" y="2244471"/>
                  </a:lnTo>
                  <a:close/>
                </a:path>
                <a:path w="4552315" h="2268854">
                  <a:moveTo>
                    <a:pt x="2149741" y="5829"/>
                  </a:moveTo>
                  <a:lnTo>
                    <a:pt x="2149030" y="5600"/>
                  </a:lnTo>
                  <a:lnTo>
                    <a:pt x="2148332" y="5130"/>
                  </a:lnTo>
                  <a:lnTo>
                    <a:pt x="2147633" y="4889"/>
                  </a:lnTo>
                  <a:lnTo>
                    <a:pt x="2147163" y="4660"/>
                  </a:lnTo>
                  <a:lnTo>
                    <a:pt x="2146935" y="5359"/>
                  </a:lnTo>
                  <a:lnTo>
                    <a:pt x="2146465" y="5829"/>
                  </a:lnTo>
                  <a:lnTo>
                    <a:pt x="2147163" y="6299"/>
                  </a:lnTo>
                  <a:lnTo>
                    <a:pt x="2147874" y="6527"/>
                  </a:lnTo>
                  <a:lnTo>
                    <a:pt x="2148573" y="6997"/>
                  </a:lnTo>
                  <a:lnTo>
                    <a:pt x="2149741" y="5829"/>
                  </a:lnTo>
                  <a:close/>
                </a:path>
                <a:path w="4552315" h="2268854">
                  <a:moveTo>
                    <a:pt x="2257310" y="2254745"/>
                  </a:moveTo>
                  <a:lnTo>
                    <a:pt x="2256853" y="2254046"/>
                  </a:lnTo>
                  <a:lnTo>
                    <a:pt x="2256612" y="2253348"/>
                  </a:lnTo>
                  <a:lnTo>
                    <a:pt x="2256142" y="2252637"/>
                  </a:lnTo>
                  <a:lnTo>
                    <a:pt x="2255913" y="2253107"/>
                  </a:lnTo>
                  <a:lnTo>
                    <a:pt x="2255215" y="2253577"/>
                  </a:lnTo>
                  <a:lnTo>
                    <a:pt x="2255215" y="2254504"/>
                  </a:lnTo>
                  <a:lnTo>
                    <a:pt x="2256142" y="2255913"/>
                  </a:lnTo>
                  <a:lnTo>
                    <a:pt x="2257310" y="2254745"/>
                  </a:lnTo>
                  <a:close/>
                </a:path>
                <a:path w="4552315" h="2268854">
                  <a:moveTo>
                    <a:pt x="2379129" y="2565"/>
                  </a:moveTo>
                  <a:lnTo>
                    <a:pt x="2378430" y="2095"/>
                  </a:lnTo>
                  <a:lnTo>
                    <a:pt x="2377732" y="1866"/>
                  </a:lnTo>
                  <a:lnTo>
                    <a:pt x="2377033" y="1397"/>
                  </a:lnTo>
                  <a:lnTo>
                    <a:pt x="2375865" y="2565"/>
                  </a:lnTo>
                  <a:lnTo>
                    <a:pt x="2376563" y="2794"/>
                  </a:lnTo>
                  <a:lnTo>
                    <a:pt x="2377262" y="3263"/>
                  </a:lnTo>
                  <a:lnTo>
                    <a:pt x="2377960" y="3492"/>
                  </a:lnTo>
                  <a:lnTo>
                    <a:pt x="2378430" y="3733"/>
                  </a:lnTo>
                  <a:lnTo>
                    <a:pt x="2378659" y="3022"/>
                  </a:lnTo>
                  <a:lnTo>
                    <a:pt x="2379129" y="2565"/>
                  </a:lnTo>
                  <a:close/>
                </a:path>
                <a:path w="4552315" h="2268854">
                  <a:moveTo>
                    <a:pt x="2385199" y="2238413"/>
                  </a:moveTo>
                  <a:lnTo>
                    <a:pt x="2384260" y="2237003"/>
                  </a:lnTo>
                  <a:lnTo>
                    <a:pt x="2384031" y="2236305"/>
                  </a:lnTo>
                  <a:lnTo>
                    <a:pt x="2383802" y="2236774"/>
                  </a:lnTo>
                  <a:lnTo>
                    <a:pt x="2383091" y="2237244"/>
                  </a:lnTo>
                  <a:lnTo>
                    <a:pt x="2383091" y="2238171"/>
                  </a:lnTo>
                  <a:lnTo>
                    <a:pt x="2384031" y="2239568"/>
                  </a:lnTo>
                  <a:lnTo>
                    <a:pt x="2385199" y="2238413"/>
                  </a:lnTo>
                  <a:close/>
                </a:path>
                <a:path w="4552315" h="2268854">
                  <a:moveTo>
                    <a:pt x="2398738" y="2256840"/>
                  </a:moveTo>
                  <a:lnTo>
                    <a:pt x="2397798" y="2255913"/>
                  </a:lnTo>
                  <a:lnTo>
                    <a:pt x="2395588" y="2255913"/>
                  </a:lnTo>
                  <a:lnTo>
                    <a:pt x="2395004" y="2254275"/>
                  </a:lnTo>
                  <a:lnTo>
                    <a:pt x="2395232" y="2251710"/>
                  </a:lnTo>
                  <a:lnTo>
                    <a:pt x="2392667" y="2254046"/>
                  </a:lnTo>
                  <a:lnTo>
                    <a:pt x="2393365" y="2254745"/>
                  </a:lnTo>
                  <a:lnTo>
                    <a:pt x="2394293" y="2255443"/>
                  </a:lnTo>
                  <a:lnTo>
                    <a:pt x="2395461" y="2256447"/>
                  </a:lnTo>
                  <a:lnTo>
                    <a:pt x="2395461" y="2258237"/>
                  </a:lnTo>
                  <a:lnTo>
                    <a:pt x="2396401" y="2259406"/>
                  </a:lnTo>
                  <a:lnTo>
                    <a:pt x="2398738" y="2259177"/>
                  </a:lnTo>
                  <a:lnTo>
                    <a:pt x="2398738" y="2256840"/>
                  </a:lnTo>
                  <a:close/>
                </a:path>
                <a:path w="4552315" h="2268854">
                  <a:moveTo>
                    <a:pt x="2401532" y="2794"/>
                  </a:moveTo>
                  <a:lnTo>
                    <a:pt x="2400833" y="2095"/>
                  </a:lnTo>
                  <a:lnTo>
                    <a:pt x="2399893" y="1397"/>
                  </a:lnTo>
                  <a:lnTo>
                    <a:pt x="2398268" y="0"/>
                  </a:lnTo>
                  <a:lnTo>
                    <a:pt x="2399195" y="2565"/>
                  </a:lnTo>
                  <a:lnTo>
                    <a:pt x="2398738" y="5130"/>
                  </a:lnTo>
                  <a:lnTo>
                    <a:pt x="2401532" y="2794"/>
                  </a:lnTo>
                  <a:close/>
                </a:path>
                <a:path w="4552315" h="2268854">
                  <a:moveTo>
                    <a:pt x="2411565" y="2234908"/>
                  </a:moveTo>
                  <a:lnTo>
                    <a:pt x="2410866" y="2234209"/>
                  </a:lnTo>
                  <a:lnTo>
                    <a:pt x="2409939" y="2233511"/>
                  </a:lnTo>
                  <a:lnTo>
                    <a:pt x="2408301" y="2232101"/>
                  </a:lnTo>
                  <a:lnTo>
                    <a:pt x="2408999" y="2234679"/>
                  </a:lnTo>
                  <a:lnTo>
                    <a:pt x="2408771" y="2237244"/>
                  </a:lnTo>
                  <a:lnTo>
                    <a:pt x="2411565" y="2234908"/>
                  </a:lnTo>
                  <a:close/>
                </a:path>
                <a:path w="4552315" h="2268854">
                  <a:moveTo>
                    <a:pt x="2470378" y="2237003"/>
                  </a:moveTo>
                  <a:lnTo>
                    <a:pt x="2469680" y="2236774"/>
                  </a:lnTo>
                  <a:lnTo>
                    <a:pt x="2469210" y="2236305"/>
                  </a:lnTo>
                  <a:lnTo>
                    <a:pt x="2468740" y="2237003"/>
                  </a:lnTo>
                  <a:lnTo>
                    <a:pt x="2468511" y="2237702"/>
                  </a:lnTo>
                  <a:lnTo>
                    <a:pt x="2468041" y="2238413"/>
                  </a:lnTo>
                  <a:lnTo>
                    <a:pt x="2469210" y="2239568"/>
                  </a:lnTo>
                  <a:lnTo>
                    <a:pt x="2469438" y="2238870"/>
                  </a:lnTo>
                  <a:lnTo>
                    <a:pt x="2469908" y="2238171"/>
                  </a:lnTo>
                  <a:lnTo>
                    <a:pt x="2470137" y="2237473"/>
                  </a:lnTo>
                  <a:lnTo>
                    <a:pt x="2470378" y="2237003"/>
                  </a:lnTo>
                  <a:close/>
                </a:path>
                <a:path w="4552315" h="2268854">
                  <a:moveTo>
                    <a:pt x="2477376" y="5829"/>
                  </a:moveTo>
                  <a:lnTo>
                    <a:pt x="2476208" y="4660"/>
                  </a:lnTo>
                  <a:lnTo>
                    <a:pt x="2474811" y="5600"/>
                  </a:lnTo>
                  <a:lnTo>
                    <a:pt x="2474112" y="5829"/>
                  </a:lnTo>
                  <a:lnTo>
                    <a:pt x="2474582" y="6057"/>
                  </a:lnTo>
                  <a:lnTo>
                    <a:pt x="2475039" y="6756"/>
                  </a:lnTo>
                  <a:lnTo>
                    <a:pt x="2475979" y="6756"/>
                  </a:lnTo>
                  <a:lnTo>
                    <a:pt x="2477376" y="5829"/>
                  </a:lnTo>
                  <a:close/>
                </a:path>
                <a:path w="4552315" h="2268854">
                  <a:moveTo>
                    <a:pt x="2490444" y="2565"/>
                  </a:moveTo>
                  <a:lnTo>
                    <a:pt x="2489974" y="2324"/>
                  </a:lnTo>
                  <a:lnTo>
                    <a:pt x="2489504" y="1625"/>
                  </a:lnTo>
                  <a:lnTo>
                    <a:pt x="2488577" y="1625"/>
                  </a:lnTo>
                  <a:lnTo>
                    <a:pt x="2487180" y="2565"/>
                  </a:lnTo>
                  <a:lnTo>
                    <a:pt x="2488349" y="3733"/>
                  </a:lnTo>
                  <a:lnTo>
                    <a:pt x="2489047" y="3492"/>
                  </a:lnTo>
                  <a:lnTo>
                    <a:pt x="2490444" y="2565"/>
                  </a:lnTo>
                  <a:close/>
                </a:path>
                <a:path w="4552315" h="2268854">
                  <a:moveTo>
                    <a:pt x="2532684" y="2095"/>
                  </a:moveTo>
                  <a:lnTo>
                    <a:pt x="2532215" y="1625"/>
                  </a:lnTo>
                  <a:lnTo>
                    <a:pt x="2531745" y="1397"/>
                  </a:lnTo>
                  <a:lnTo>
                    <a:pt x="2531516" y="927"/>
                  </a:lnTo>
                  <a:lnTo>
                    <a:pt x="2531287" y="1625"/>
                  </a:lnTo>
                  <a:lnTo>
                    <a:pt x="2530818" y="2324"/>
                  </a:lnTo>
                  <a:lnTo>
                    <a:pt x="2530576" y="3022"/>
                  </a:lnTo>
                  <a:lnTo>
                    <a:pt x="2530348" y="3492"/>
                  </a:lnTo>
                  <a:lnTo>
                    <a:pt x="2531046" y="3733"/>
                  </a:lnTo>
                  <a:lnTo>
                    <a:pt x="2531516" y="4191"/>
                  </a:lnTo>
                  <a:lnTo>
                    <a:pt x="2531986" y="3492"/>
                  </a:lnTo>
                  <a:lnTo>
                    <a:pt x="2532215" y="2794"/>
                  </a:lnTo>
                  <a:lnTo>
                    <a:pt x="2532684" y="2095"/>
                  </a:lnTo>
                  <a:close/>
                </a:path>
                <a:path w="4552315" h="2268854">
                  <a:moveTo>
                    <a:pt x="2785414" y="2264079"/>
                  </a:moveTo>
                  <a:lnTo>
                    <a:pt x="2784246" y="2262911"/>
                  </a:lnTo>
                  <a:lnTo>
                    <a:pt x="2782849" y="2263838"/>
                  </a:lnTo>
                  <a:lnTo>
                    <a:pt x="2782151" y="2264079"/>
                  </a:lnTo>
                  <a:lnTo>
                    <a:pt x="2782620" y="2264308"/>
                  </a:lnTo>
                  <a:lnTo>
                    <a:pt x="2783078" y="2265007"/>
                  </a:lnTo>
                  <a:lnTo>
                    <a:pt x="2784017" y="2265007"/>
                  </a:lnTo>
                  <a:lnTo>
                    <a:pt x="2785414" y="2264079"/>
                  </a:lnTo>
                  <a:close/>
                </a:path>
                <a:path w="4552315" h="2268854">
                  <a:moveTo>
                    <a:pt x="2789618" y="1462481"/>
                  </a:moveTo>
                  <a:lnTo>
                    <a:pt x="2787053" y="1463179"/>
                  </a:lnTo>
                  <a:lnTo>
                    <a:pt x="2784716" y="1462938"/>
                  </a:lnTo>
                  <a:lnTo>
                    <a:pt x="2786811" y="1465745"/>
                  </a:lnTo>
                  <a:lnTo>
                    <a:pt x="2787510" y="1465046"/>
                  </a:lnTo>
                  <a:lnTo>
                    <a:pt x="2788208" y="1464106"/>
                  </a:lnTo>
                  <a:lnTo>
                    <a:pt x="2789618" y="1462481"/>
                  </a:lnTo>
                  <a:close/>
                </a:path>
                <a:path w="4552315" h="2268854">
                  <a:moveTo>
                    <a:pt x="2834182" y="2238413"/>
                  </a:moveTo>
                  <a:lnTo>
                    <a:pt x="2833725" y="2237702"/>
                  </a:lnTo>
                  <a:lnTo>
                    <a:pt x="2833484" y="2237003"/>
                  </a:lnTo>
                  <a:lnTo>
                    <a:pt x="2833014" y="2236305"/>
                  </a:lnTo>
                  <a:lnTo>
                    <a:pt x="2832785" y="2236774"/>
                  </a:lnTo>
                  <a:lnTo>
                    <a:pt x="2832087" y="2237244"/>
                  </a:lnTo>
                  <a:lnTo>
                    <a:pt x="2832087" y="2238171"/>
                  </a:lnTo>
                  <a:lnTo>
                    <a:pt x="2833014" y="2239568"/>
                  </a:lnTo>
                  <a:lnTo>
                    <a:pt x="2834182" y="2238413"/>
                  </a:lnTo>
                  <a:close/>
                </a:path>
                <a:path w="4552315" h="2268854">
                  <a:moveTo>
                    <a:pt x="2850985" y="2264079"/>
                  </a:moveTo>
                  <a:lnTo>
                    <a:pt x="2850286" y="2263838"/>
                  </a:lnTo>
                  <a:lnTo>
                    <a:pt x="2849588" y="2263381"/>
                  </a:lnTo>
                  <a:lnTo>
                    <a:pt x="2848889" y="2263140"/>
                  </a:lnTo>
                  <a:lnTo>
                    <a:pt x="2848419" y="2262911"/>
                  </a:lnTo>
                  <a:lnTo>
                    <a:pt x="2848191" y="2263610"/>
                  </a:lnTo>
                  <a:lnTo>
                    <a:pt x="2847721" y="2264079"/>
                  </a:lnTo>
                  <a:lnTo>
                    <a:pt x="2848419" y="2264549"/>
                  </a:lnTo>
                  <a:lnTo>
                    <a:pt x="2849118" y="2264778"/>
                  </a:lnTo>
                  <a:lnTo>
                    <a:pt x="2849816" y="2265248"/>
                  </a:lnTo>
                  <a:lnTo>
                    <a:pt x="2850286" y="2264778"/>
                  </a:lnTo>
                  <a:lnTo>
                    <a:pt x="2850756" y="2264549"/>
                  </a:lnTo>
                  <a:lnTo>
                    <a:pt x="2850985" y="2264079"/>
                  </a:lnTo>
                  <a:close/>
                </a:path>
                <a:path w="4552315" h="2268854">
                  <a:moveTo>
                    <a:pt x="2896959" y="2247747"/>
                  </a:moveTo>
                  <a:lnTo>
                    <a:pt x="2895790" y="2246579"/>
                  </a:lnTo>
                  <a:lnTo>
                    <a:pt x="2895092" y="2247036"/>
                  </a:lnTo>
                  <a:lnTo>
                    <a:pt x="2894393" y="2247277"/>
                  </a:lnTo>
                  <a:lnTo>
                    <a:pt x="2893695" y="2247747"/>
                  </a:lnTo>
                  <a:lnTo>
                    <a:pt x="2894165" y="2247976"/>
                  </a:lnTo>
                  <a:lnTo>
                    <a:pt x="2894622" y="2248674"/>
                  </a:lnTo>
                  <a:lnTo>
                    <a:pt x="2895562" y="2248674"/>
                  </a:lnTo>
                  <a:lnTo>
                    <a:pt x="2896959" y="2247747"/>
                  </a:lnTo>
                  <a:close/>
                </a:path>
                <a:path w="4552315" h="2268854">
                  <a:moveTo>
                    <a:pt x="3342690" y="2244471"/>
                  </a:moveTo>
                  <a:lnTo>
                    <a:pt x="3341979" y="2244242"/>
                  </a:lnTo>
                  <a:lnTo>
                    <a:pt x="3341281" y="2243772"/>
                  </a:lnTo>
                  <a:lnTo>
                    <a:pt x="3340582" y="2243544"/>
                  </a:lnTo>
                  <a:lnTo>
                    <a:pt x="3340112" y="2243302"/>
                  </a:lnTo>
                  <a:lnTo>
                    <a:pt x="3339884" y="2244013"/>
                  </a:lnTo>
                  <a:lnTo>
                    <a:pt x="3339414" y="2244471"/>
                  </a:lnTo>
                  <a:lnTo>
                    <a:pt x="3340112" y="2244941"/>
                  </a:lnTo>
                  <a:lnTo>
                    <a:pt x="3340811" y="2245169"/>
                  </a:lnTo>
                  <a:lnTo>
                    <a:pt x="3341522" y="2245639"/>
                  </a:lnTo>
                  <a:lnTo>
                    <a:pt x="3342690" y="2244471"/>
                  </a:lnTo>
                  <a:close/>
                </a:path>
                <a:path w="4552315" h="2268854">
                  <a:moveTo>
                    <a:pt x="3539413" y="5829"/>
                  </a:moveTo>
                  <a:lnTo>
                    <a:pt x="3538245" y="4660"/>
                  </a:lnTo>
                  <a:lnTo>
                    <a:pt x="3536835" y="5600"/>
                  </a:lnTo>
                  <a:lnTo>
                    <a:pt x="3536137" y="5829"/>
                  </a:lnTo>
                  <a:lnTo>
                    <a:pt x="3536607" y="6057"/>
                  </a:lnTo>
                  <a:lnTo>
                    <a:pt x="3537077" y="6756"/>
                  </a:lnTo>
                  <a:lnTo>
                    <a:pt x="3538004" y="6756"/>
                  </a:lnTo>
                  <a:lnTo>
                    <a:pt x="3539413" y="5829"/>
                  </a:lnTo>
                  <a:close/>
                </a:path>
                <a:path w="4552315" h="2268854">
                  <a:moveTo>
                    <a:pt x="3555276" y="2258009"/>
                  </a:moveTo>
                  <a:lnTo>
                    <a:pt x="3554806" y="2257310"/>
                  </a:lnTo>
                  <a:lnTo>
                    <a:pt x="3554577" y="2256612"/>
                  </a:lnTo>
                  <a:lnTo>
                    <a:pt x="3554107" y="2255913"/>
                  </a:lnTo>
                  <a:lnTo>
                    <a:pt x="3553879" y="2256371"/>
                  </a:lnTo>
                  <a:lnTo>
                    <a:pt x="3553180" y="2256840"/>
                  </a:lnTo>
                  <a:lnTo>
                    <a:pt x="3553180" y="2257780"/>
                  </a:lnTo>
                  <a:lnTo>
                    <a:pt x="3554107" y="2259177"/>
                  </a:lnTo>
                  <a:lnTo>
                    <a:pt x="3555276" y="2258009"/>
                  </a:lnTo>
                  <a:close/>
                </a:path>
                <a:path w="4552315" h="2268854">
                  <a:moveTo>
                    <a:pt x="3686187" y="2324"/>
                  </a:moveTo>
                  <a:lnTo>
                    <a:pt x="3685260" y="927"/>
                  </a:lnTo>
                  <a:lnTo>
                    <a:pt x="3684790" y="1397"/>
                  </a:lnTo>
                  <a:lnTo>
                    <a:pt x="3684092" y="1866"/>
                  </a:lnTo>
                  <a:lnTo>
                    <a:pt x="3684320" y="2095"/>
                  </a:lnTo>
                  <a:lnTo>
                    <a:pt x="3684320" y="2794"/>
                  </a:lnTo>
                  <a:lnTo>
                    <a:pt x="3685260" y="4191"/>
                  </a:lnTo>
                  <a:lnTo>
                    <a:pt x="3685489" y="3733"/>
                  </a:lnTo>
                  <a:lnTo>
                    <a:pt x="3686187" y="3263"/>
                  </a:lnTo>
                  <a:lnTo>
                    <a:pt x="3686187" y="2324"/>
                  </a:lnTo>
                  <a:close/>
                </a:path>
                <a:path w="4552315" h="2268854">
                  <a:moveTo>
                    <a:pt x="3791204" y="2244941"/>
                  </a:moveTo>
                  <a:lnTo>
                    <a:pt x="3790734" y="2244242"/>
                  </a:lnTo>
                  <a:lnTo>
                    <a:pt x="3790505" y="2243544"/>
                  </a:lnTo>
                  <a:lnTo>
                    <a:pt x="3790035" y="2242845"/>
                  </a:lnTo>
                  <a:lnTo>
                    <a:pt x="3789807" y="2243302"/>
                  </a:lnTo>
                  <a:lnTo>
                    <a:pt x="3789108" y="2243772"/>
                  </a:lnTo>
                  <a:lnTo>
                    <a:pt x="3789108" y="2244712"/>
                  </a:lnTo>
                  <a:lnTo>
                    <a:pt x="3790035" y="2246109"/>
                  </a:lnTo>
                  <a:lnTo>
                    <a:pt x="3791204" y="2244941"/>
                  </a:lnTo>
                  <a:close/>
                </a:path>
                <a:path w="4552315" h="2268854">
                  <a:moveTo>
                    <a:pt x="3922826" y="2244471"/>
                  </a:moveTo>
                  <a:lnTo>
                    <a:pt x="3922357" y="2244242"/>
                  </a:lnTo>
                  <a:lnTo>
                    <a:pt x="3921887" y="2243544"/>
                  </a:lnTo>
                  <a:lnTo>
                    <a:pt x="3920960" y="2243544"/>
                  </a:lnTo>
                  <a:lnTo>
                    <a:pt x="3919550" y="2244471"/>
                  </a:lnTo>
                  <a:lnTo>
                    <a:pt x="3920718" y="2245639"/>
                  </a:lnTo>
                  <a:lnTo>
                    <a:pt x="3921417" y="2245169"/>
                  </a:lnTo>
                  <a:lnTo>
                    <a:pt x="3922128" y="2244941"/>
                  </a:lnTo>
                  <a:lnTo>
                    <a:pt x="3922826" y="2244471"/>
                  </a:lnTo>
                  <a:close/>
                </a:path>
                <a:path w="4552315" h="2268854">
                  <a:moveTo>
                    <a:pt x="3961561" y="3022"/>
                  </a:moveTo>
                  <a:lnTo>
                    <a:pt x="3961333" y="2324"/>
                  </a:lnTo>
                  <a:lnTo>
                    <a:pt x="3960393" y="927"/>
                  </a:lnTo>
                  <a:lnTo>
                    <a:pt x="3960164" y="1397"/>
                  </a:lnTo>
                  <a:lnTo>
                    <a:pt x="3959466" y="1866"/>
                  </a:lnTo>
                  <a:lnTo>
                    <a:pt x="3959466" y="2794"/>
                  </a:lnTo>
                  <a:lnTo>
                    <a:pt x="3960393" y="4191"/>
                  </a:lnTo>
                  <a:lnTo>
                    <a:pt x="3961561" y="3022"/>
                  </a:lnTo>
                  <a:close/>
                </a:path>
                <a:path w="4552315" h="2268854">
                  <a:moveTo>
                    <a:pt x="4046740" y="5600"/>
                  </a:moveTo>
                  <a:lnTo>
                    <a:pt x="4045801" y="4191"/>
                  </a:lnTo>
                  <a:lnTo>
                    <a:pt x="4045343" y="4660"/>
                  </a:lnTo>
                  <a:lnTo>
                    <a:pt x="4044632" y="5130"/>
                  </a:lnTo>
                  <a:lnTo>
                    <a:pt x="4044873" y="5359"/>
                  </a:lnTo>
                  <a:lnTo>
                    <a:pt x="4044873" y="6057"/>
                  </a:lnTo>
                  <a:lnTo>
                    <a:pt x="4045801" y="7467"/>
                  </a:lnTo>
                  <a:lnTo>
                    <a:pt x="4046042" y="6997"/>
                  </a:lnTo>
                  <a:lnTo>
                    <a:pt x="4046740" y="6527"/>
                  </a:lnTo>
                  <a:lnTo>
                    <a:pt x="4046740" y="5600"/>
                  </a:lnTo>
                  <a:close/>
                </a:path>
                <a:path w="4552315" h="2268854">
                  <a:moveTo>
                    <a:pt x="4067035" y="2237943"/>
                  </a:moveTo>
                  <a:lnTo>
                    <a:pt x="4066336" y="2237702"/>
                  </a:lnTo>
                  <a:lnTo>
                    <a:pt x="4065638" y="2237244"/>
                  </a:lnTo>
                  <a:lnTo>
                    <a:pt x="4064939" y="2237003"/>
                  </a:lnTo>
                  <a:lnTo>
                    <a:pt x="4064470" y="2236774"/>
                  </a:lnTo>
                  <a:lnTo>
                    <a:pt x="4064241" y="2237473"/>
                  </a:lnTo>
                  <a:lnTo>
                    <a:pt x="4063771" y="2237943"/>
                  </a:lnTo>
                  <a:lnTo>
                    <a:pt x="4064470" y="2238413"/>
                  </a:lnTo>
                  <a:lnTo>
                    <a:pt x="4065168" y="2238641"/>
                  </a:lnTo>
                  <a:lnTo>
                    <a:pt x="4065879" y="2239111"/>
                  </a:lnTo>
                  <a:lnTo>
                    <a:pt x="4067035" y="2237943"/>
                  </a:lnTo>
                  <a:close/>
                </a:path>
                <a:path w="4552315" h="2268854">
                  <a:moveTo>
                    <a:pt x="4112780" y="2257539"/>
                  </a:moveTo>
                  <a:lnTo>
                    <a:pt x="4112310" y="2257310"/>
                  </a:lnTo>
                  <a:lnTo>
                    <a:pt x="4111841" y="2256612"/>
                  </a:lnTo>
                  <a:lnTo>
                    <a:pt x="4110913" y="2256612"/>
                  </a:lnTo>
                  <a:lnTo>
                    <a:pt x="4109516" y="2257539"/>
                  </a:lnTo>
                  <a:lnTo>
                    <a:pt x="4110685" y="2258707"/>
                  </a:lnTo>
                  <a:lnTo>
                    <a:pt x="4111383" y="2258479"/>
                  </a:lnTo>
                  <a:lnTo>
                    <a:pt x="4112780" y="2257539"/>
                  </a:lnTo>
                  <a:close/>
                </a:path>
                <a:path w="4552315" h="2268854">
                  <a:moveTo>
                    <a:pt x="4188155" y="2241207"/>
                  </a:moveTo>
                  <a:lnTo>
                    <a:pt x="4187456" y="2240737"/>
                  </a:lnTo>
                  <a:lnTo>
                    <a:pt x="4186758" y="2240508"/>
                  </a:lnTo>
                  <a:lnTo>
                    <a:pt x="4186059" y="2240038"/>
                  </a:lnTo>
                  <a:lnTo>
                    <a:pt x="4185818" y="2240508"/>
                  </a:lnTo>
                  <a:lnTo>
                    <a:pt x="4185361" y="2240737"/>
                  </a:lnTo>
                  <a:lnTo>
                    <a:pt x="4184891" y="2241207"/>
                  </a:lnTo>
                  <a:lnTo>
                    <a:pt x="4185589" y="2241435"/>
                  </a:lnTo>
                  <a:lnTo>
                    <a:pt x="4186288" y="2241905"/>
                  </a:lnTo>
                  <a:lnTo>
                    <a:pt x="4186986" y="2242147"/>
                  </a:lnTo>
                  <a:lnTo>
                    <a:pt x="4187456" y="2242375"/>
                  </a:lnTo>
                  <a:lnTo>
                    <a:pt x="4187685" y="2241677"/>
                  </a:lnTo>
                  <a:lnTo>
                    <a:pt x="4188155" y="2241207"/>
                  </a:lnTo>
                  <a:close/>
                </a:path>
                <a:path w="4552315" h="2268854">
                  <a:moveTo>
                    <a:pt x="4217797" y="2257539"/>
                  </a:moveTo>
                  <a:lnTo>
                    <a:pt x="4217098" y="2257310"/>
                  </a:lnTo>
                  <a:lnTo>
                    <a:pt x="4216400" y="2256840"/>
                  </a:lnTo>
                  <a:lnTo>
                    <a:pt x="4215689" y="2256612"/>
                  </a:lnTo>
                  <a:lnTo>
                    <a:pt x="4215231" y="2256371"/>
                  </a:lnTo>
                  <a:lnTo>
                    <a:pt x="4214990" y="2257082"/>
                  </a:lnTo>
                  <a:lnTo>
                    <a:pt x="4214533" y="2257539"/>
                  </a:lnTo>
                  <a:lnTo>
                    <a:pt x="4215231" y="2258009"/>
                  </a:lnTo>
                  <a:lnTo>
                    <a:pt x="4215930" y="2258237"/>
                  </a:lnTo>
                  <a:lnTo>
                    <a:pt x="4216628" y="2258707"/>
                  </a:lnTo>
                  <a:lnTo>
                    <a:pt x="4217797" y="2257539"/>
                  </a:lnTo>
                  <a:close/>
                </a:path>
                <a:path w="4552315" h="2268854">
                  <a:moveTo>
                    <a:pt x="4225264" y="2265705"/>
                  </a:moveTo>
                  <a:lnTo>
                    <a:pt x="4222928" y="2262911"/>
                  </a:lnTo>
                  <a:lnTo>
                    <a:pt x="4222229" y="2263610"/>
                  </a:lnTo>
                  <a:lnTo>
                    <a:pt x="4221531" y="2264549"/>
                  </a:lnTo>
                  <a:lnTo>
                    <a:pt x="4220121" y="2266175"/>
                  </a:lnTo>
                  <a:lnTo>
                    <a:pt x="4222699" y="2265476"/>
                  </a:lnTo>
                  <a:lnTo>
                    <a:pt x="4225264" y="2265705"/>
                  </a:lnTo>
                  <a:close/>
                </a:path>
                <a:path w="4552315" h="2268854">
                  <a:moveTo>
                    <a:pt x="4319308" y="2231402"/>
                  </a:moveTo>
                  <a:lnTo>
                    <a:pt x="4318609" y="2231174"/>
                  </a:lnTo>
                  <a:lnTo>
                    <a:pt x="4317911" y="2230704"/>
                  </a:lnTo>
                  <a:lnTo>
                    <a:pt x="4317200" y="2230475"/>
                  </a:lnTo>
                  <a:lnTo>
                    <a:pt x="4316742" y="2230234"/>
                  </a:lnTo>
                  <a:lnTo>
                    <a:pt x="4316501" y="2230945"/>
                  </a:lnTo>
                  <a:lnTo>
                    <a:pt x="4316044" y="2231402"/>
                  </a:lnTo>
                  <a:lnTo>
                    <a:pt x="4316742" y="2231872"/>
                  </a:lnTo>
                  <a:lnTo>
                    <a:pt x="4317441" y="2232101"/>
                  </a:lnTo>
                  <a:lnTo>
                    <a:pt x="4318139" y="2232571"/>
                  </a:lnTo>
                  <a:lnTo>
                    <a:pt x="4319308" y="2231402"/>
                  </a:lnTo>
                  <a:close/>
                </a:path>
                <a:path w="4552315" h="2268854">
                  <a:moveTo>
                    <a:pt x="4522101" y="2250541"/>
                  </a:moveTo>
                  <a:lnTo>
                    <a:pt x="4520933" y="2249373"/>
                  </a:lnTo>
                  <a:lnTo>
                    <a:pt x="4520692" y="2250071"/>
                  </a:lnTo>
                  <a:lnTo>
                    <a:pt x="4520235" y="2250770"/>
                  </a:lnTo>
                  <a:lnTo>
                    <a:pt x="4519993" y="2251481"/>
                  </a:lnTo>
                  <a:lnTo>
                    <a:pt x="4519765" y="2251938"/>
                  </a:lnTo>
                  <a:lnTo>
                    <a:pt x="4520463" y="2252180"/>
                  </a:lnTo>
                  <a:lnTo>
                    <a:pt x="4520933" y="2252637"/>
                  </a:lnTo>
                  <a:lnTo>
                    <a:pt x="4521403" y="2251938"/>
                  </a:lnTo>
                  <a:lnTo>
                    <a:pt x="4521632" y="2251240"/>
                  </a:lnTo>
                  <a:lnTo>
                    <a:pt x="4522101" y="2250541"/>
                  </a:lnTo>
                  <a:close/>
                </a:path>
                <a:path w="4552315" h="2268854">
                  <a:moveTo>
                    <a:pt x="4552200" y="2565"/>
                  </a:moveTo>
                  <a:lnTo>
                    <a:pt x="4551032" y="1397"/>
                  </a:lnTo>
                  <a:lnTo>
                    <a:pt x="4549635" y="2324"/>
                  </a:lnTo>
                  <a:lnTo>
                    <a:pt x="4548937" y="2565"/>
                  </a:lnTo>
                  <a:lnTo>
                    <a:pt x="4549406" y="2794"/>
                  </a:lnTo>
                  <a:lnTo>
                    <a:pt x="4549864" y="3492"/>
                  </a:lnTo>
                  <a:lnTo>
                    <a:pt x="4550803" y="3492"/>
                  </a:lnTo>
                  <a:lnTo>
                    <a:pt x="4552200" y="256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66" name="object 166"/>
            <p:cNvSpPr/>
            <p:nvPr/>
          </p:nvSpPr>
          <p:spPr>
            <a:xfrm>
              <a:off x="1272870" y="2837293"/>
              <a:ext cx="4364990" cy="2288540"/>
            </a:xfrm>
            <a:custGeom>
              <a:avLst/>
              <a:gdLst/>
              <a:ahLst/>
              <a:cxnLst/>
              <a:rect l="l" t="t" r="r" b="b"/>
              <a:pathLst>
                <a:path w="4364990" h="2288540">
                  <a:moveTo>
                    <a:pt x="2336" y="2269452"/>
                  </a:moveTo>
                  <a:lnTo>
                    <a:pt x="1866" y="2269223"/>
                  </a:lnTo>
                  <a:lnTo>
                    <a:pt x="1638" y="2268753"/>
                  </a:lnTo>
                  <a:lnTo>
                    <a:pt x="1168" y="2268283"/>
                  </a:lnTo>
                  <a:lnTo>
                    <a:pt x="939" y="2268982"/>
                  </a:lnTo>
                  <a:lnTo>
                    <a:pt x="469" y="2269680"/>
                  </a:lnTo>
                  <a:lnTo>
                    <a:pt x="241" y="2270391"/>
                  </a:lnTo>
                  <a:lnTo>
                    <a:pt x="0" y="2270849"/>
                  </a:lnTo>
                  <a:lnTo>
                    <a:pt x="711" y="2271090"/>
                  </a:lnTo>
                  <a:lnTo>
                    <a:pt x="1168" y="2271547"/>
                  </a:lnTo>
                  <a:lnTo>
                    <a:pt x="1638" y="2270849"/>
                  </a:lnTo>
                  <a:lnTo>
                    <a:pt x="1866" y="2270150"/>
                  </a:lnTo>
                  <a:lnTo>
                    <a:pt x="2336" y="2269452"/>
                  </a:lnTo>
                  <a:close/>
                </a:path>
                <a:path w="4364990" h="2288540">
                  <a:moveTo>
                    <a:pt x="61379" y="4432"/>
                  </a:moveTo>
                  <a:lnTo>
                    <a:pt x="60680" y="4203"/>
                  </a:lnTo>
                  <a:lnTo>
                    <a:pt x="60210" y="3733"/>
                  </a:lnTo>
                  <a:lnTo>
                    <a:pt x="59740" y="4432"/>
                  </a:lnTo>
                  <a:lnTo>
                    <a:pt x="59512" y="5130"/>
                  </a:lnTo>
                  <a:lnTo>
                    <a:pt x="59042" y="5842"/>
                  </a:lnTo>
                  <a:lnTo>
                    <a:pt x="59512" y="6070"/>
                  </a:lnTo>
                  <a:lnTo>
                    <a:pt x="59740" y="6540"/>
                  </a:lnTo>
                  <a:lnTo>
                    <a:pt x="60210" y="6997"/>
                  </a:lnTo>
                  <a:lnTo>
                    <a:pt x="60452" y="6299"/>
                  </a:lnTo>
                  <a:lnTo>
                    <a:pt x="60909" y="5600"/>
                  </a:lnTo>
                  <a:lnTo>
                    <a:pt x="61150" y="4902"/>
                  </a:lnTo>
                  <a:lnTo>
                    <a:pt x="61379" y="4432"/>
                  </a:lnTo>
                  <a:close/>
                </a:path>
                <a:path w="4364990" h="2288540">
                  <a:moveTo>
                    <a:pt x="146558" y="2276221"/>
                  </a:moveTo>
                  <a:lnTo>
                    <a:pt x="146088" y="2275751"/>
                  </a:lnTo>
                  <a:lnTo>
                    <a:pt x="145859" y="2275281"/>
                  </a:lnTo>
                  <a:lnTo>
                    <a:pt x="145389" y="2275052"/>
                  </a:lnTo>
                  <a:lnTo>
                    <a:pt x="145161" y="2275751"/>
                  </a:lnTo>
                  <a:lnTo>
                    <a:pt x="144691" y="2276449"/>
                  </a:lnTo>
                  <a:lnTo>
                    <a:pt x="144462" y="2277148"/>
                  </a:lnTo>
                  <a:lnTo>
                    <a:pt x="144221" y="2277618"/>
                  </a:lnTo>
                  <a:lnTo>
                    <a:pt x="144919" y="2277859"/>
                  </a:lnTo>
                  <a:lnTo>
                    <a:pt x="145389" y="2278316"/>
                  </a:lnTo>
                  <a:lnTo>
                    <a:pt x="145859" y="2277618"/>
                  </a:lnTo>
                  <a:lnTo>
                    <a:pt x="146088" y="2276919"/>
                  </a:lnTo>
                  <a:lnTo>
                    <a:pt x="146558" y="2276221"/>
                  </a:lnTo>
                  <a:close/>
                </a:path>
                <a:path w="4364990" h="2288540">
                  <a:moveTo>
                    <a:pt x="386219" y="2286482"/>
                  </a:moveTo>
                  <a:lnTo>
                    <a:pt x="385521" y="2286254"/>
                  </a:lnTo>
                  <a:lnTo>
                    <a:pt x="384822" y="2285784"/>
                  </a:lnTo>
                  <a:lnTo>
                    <a:pt x="384124" y="2285555"/>
                  </a:lnTo>
                  <a:lnTo>
                    <a:pt x="383654" y="2285327"/>
                  </a:lnTo>
                  <a:lnTo>
                    <a:pt x="383425" y="2286025"/>
                  </a:lnTo>
                  <a:lnTo>
                    <a:pt x="382955" y="2286482"/>
                  </a:lnTo>
                  <a:lnTo>
                    <a:pt x="383654" y="2286952"/>
                  </a:lnTo>
                  <a:lnTo>
                    <a:pt x="384352" y="2287193"/>
                  </a:lnTo>
                  <a:lnTo>
                    <a:pt x="385051" y="2287651"/>
                  </a:lnTo>
                  <a:lnTo>
                    <a:pt x="386219" y="2286482"/>
                  </a:lnTo>
                  <a:close/>
                </a:path>
                <a:path w="4364990" h="2288540">
                  <a:moveTo>
                    <a:pt x="399059" y="2276919"/>
                  </a:moveTo>
                  <a:lnTo>
                    <a:pt x="398360" y="2276221"/>
                  </a:lnTo>
                  <a:lnTo>
                    <a:pt x="397421" y="2275522"/>
                  </a:lnTo>
                  <a:lnTo>
                    <a:pt x="396036" y="2274354"/>
                  </a:lnTo>
                  <a:lnTo>
                    <a:pt x="395782" y="2273414"/>
                  </a:lnTo>
                  <a:lnTo>
                    <a:pt x="396024" y="2270849"/>
                  </a:lnTo>
                  <a:lnTo>
                    <a:pt x="393217" y="2273185"/>
                  </a:lnTo>
                  <a:lnTo>
                    <a:pt x="393915" y="2273884"/>
                  </a:lnTo>
                  <a:lnTo>
                    <a:pt x="394855" y="2274582"/>
                  </a:lnTo>
                  <a:lnTo>
                    <a:pt x="396227" y="2275776"/>
                  </a:lnTo>
                  <a:lnTo>
                    <a:pt x="396494" y="2276691"/>
                  </a:lnTo>
                  <a:lnTo>
                    <a:pt x="396252" y="2279015"/>
                  </a:lnTo>
                  <a:lnTo>
                    <a:pt x="399059" y="2276919"/>
                  </a:lnTo>
                  <a:close/>
                </a:path>
                <a:path w="4364990" h="2288540">
                  <a:moveTo>
                    <a:pt x="429856" y="2287892"/>
                  </a:moveTo>
                  <a:lnTo>
                    <a:pt x="427520" y="2285085"/>
                  </a:lnTo>
                  <a:lnTo>
                    <a:pt x="426821" y="2285784"/>
                  </a:lnTo>
                  <a:lnTo>
                    <a:pt x="426123" y="2286724"/>
                  </a:lnTo>
                  <a:lnTo>
                    <a:pt x="424726" y="2288349"/>
                  </a:lnTo>
                  <a:lnTo>
                    <a:pt x="427291" y="2287651"/>
                  </a:lnTo>
                  <a:lnTo>
                    <a:pt x="429856" y="2287892"/>
                  </a:lnTo>
                  <a:close/>
                </a:path>
                <a:path w="4364990" h="2288540">
                  <a:moveTo>
                    <a:pt x="434987" y="2263851"/>
                  </a:moveTo>
                  <a:lnTo>
                    <a:pt x="434530" y="2263381"/>
                  </a:lnTo>
                  <a:lnTo>
                    <a:pt x="434289" y="2262454"/>
                  </a:lnTo>
                  <a:lnTo>
                    <a:pt x="433832" y="2261755"/>
                  </a:lnTo>
                  <a:lnTo>
                    <a:pt x="433590" y="2262213"/>
                  </a:lnTo>
                  <a:lnTo>
                    <a:pt x="432892" y="2262682"/>
                  </a:lnTo>
                  <a:lnTo>
                    <a:pt x="432892" y="2263622"/>
                  </a:lnTo>
                  <a:lnTo>
                    <a:pt x="433832" y="2265019"/>
                  </a:lnTo>
                  <a:lnTo>
                    <a:pt x="434987" y="2263851"/>
                  </a:lnTo>
                  <a:close/>
                </a:path>
                <a:path w="4364990" h="2288540">
                  <a:moveTo>
                    <a:pt x="487972" y="2279954"/>
                  </a:moveTo>
                  <a:lnTo>
                    <a:pt x="487260" y="2279726"/>
                  </a:lnTo>
                  <a:lnTo>
                    <a:pt x="486562" y="2279256"/>
                  </a:lnTo>
                  <a:lnTo>
                    <a:pt x="485863" y="2279015"/>
                  </a:lnTo>
                  <a:lnTo>
                    <a:pt x="485394" y="2278786"/>
                  </a:lnTo>
                  <a:lnTo>
                    <a:pt x="485165" y="2279485"/>
                  </a:lnTo>
                  <a:lnTo>
                    <a:pt x="484695" y="2279954"/>
                  </a:lnTo>
                  <a:lnTo>
                    <a:pt x="485394" y="2280424"/>
                  </a:lnTo>
                  <a:lnTo>
                    <a:pt x="486105" y="2280653"/>
                  </a:lnTo>
                  <a:lnTo>
                    <a:pt x="486803" y="2281123"/>
                  </a:lnTo>
                  <a:lnTo>
                    <a:pt x="487260" y="2280653"/>
                  </a:lnTo>
                  <a:lnTo>
                    <a:pt x="487502" y="2280183"/>
                  </a:lnTo>
                  <a:lnTo>
                    <a:pt x="487972" y="2279954"/>
                  </a:lnTo>
                  <a:close/>
                </a:path>
                <a:path w="4364990" h="2288540">
                  <a:moveTo>
                    <a:pt x="540245" y="8636"/>
                  </a:moveTo>
                  <a:lnTo>
                    <a:pt x="539775" y="8407"/>
                  </a:lnTo>
                  <a:lnTo>
                    <a:pt x="539305" y="7708"/>
                  </a:lnTo>
                  <a:lnTo>
                    <a:pt x="538378" y="7708"/>
                  </a:lnTo>
                  <a:lnTo>
                    <a:pt x="536968" y="8636"/>
                  </a:lnTo>
                  <a:lnTo>
                    <a:pt x="538137" y="9804"/>
                  </a:lnTo>
                  <a:lnTo>
                    <a:pt x="539534" y="8864"/>
                  </a:lnTo>
                  <a:lnTo>
                    <a:pt x="540245" y="8636"/>
                  </a:lnTo>
                  <a:close/>
                </a:path>
                <a:path w="4364990" h="2288540">
                  <a:moveTo>
                    <a:pt x="701954" y="1455254"/>
                  </a:moveTo>
                  <a:lnTo>
                    <a:pt x="699389" y="1455953"/>
                  </a:lnTo>
                  <a:lnTo>
                    <a:pt x="696823" y="1455712"/>
                  </a:lnTo>
                  <a:lnTo>
                    <a:pt x="699160" y="1458518"/>
                  </a:lnTo>
                  <a:lnTo>
                    <a:pt x="699858" y="1457820"/>
                  </a:lnTo>
                  <a:lnTo>
                    <a:pt x="700557" y="1456880"/>
                  </a:lnTo>
                  <a:lnTo>
                    <a:pt x="701954" y="1455254"/>
                  </a:lnTo>
                  <a:close/>
                </a:path>
                <a:path w="4364990" h="2288540">
                  <a:moveTo>
                    <a:pt x="710361" y="1457579"/>
                  </a:moveTo>
                  <a:lnTo>
                    <a:pt x="709422" y="1456182"/>
                  </a:lnTo>
                  <a:lnTo>
                    <a:pt x="709193" y="1455483"/>
                  </a:lnTo>
                  <a:lnTo>
                    <a:pt x="708964" y="1455953"/>
                  </a:lnTo>
                  <a:lnTo>
                    <a:pt x="708253" y="1456423"/>
                  </a:lnTo>
                  <a:lnTo>
                    <a:pt x="708253" y="1457350"/>
                  </a:lnTo>
                  <a:lnTo>
                    <a:pt x="709193" y="1458747"/>
                  </a:lnTo>
                  <a:lnTo>
                    <a:pt x="710361" y="1457579"/>
                  </a:lnTo>
                  <a:close/>
                </a:path>
                <a:path w="4364990" h="2288540">
                  <a:moveTo>
                    <a:pt x="778967" y="2269921"/>
                  </a:moveTo>
                  <a:lnTo>
                    <a:pt x="778040" y="2268524"/>
                  </a:lnTo>
                  <a:lnTo>
                    <a:pt x="777570" y="2268753"/>
                  </a:lnTo>
                  <a:lnTo>
                    <a:pt x="776871" y="2269223"/>
                  </a:lnTo>
                  <a:lnTo>
                    <a:pt x="777100" y="2269680"/>
                  </a:lnTo>
                  <a:lnTo>
                    <a:pt x="777100" y="2270391"/>
                  </a:lnTo>
                  <a:lnTo>
                    <a:pt x="778040" y="2271788"/>
                  </a:lnTo>
                  <a:lnTo>
                    <a:pt x="778268" y="2271318"/>
                  </a:lnTo>
                  <a:lnTo>
                    <a:pt x="778967" y="2270849"/>
                  </a:lnTo>
                  <a:lnTo>
                    <a:pt x="778967" y="2269921"/>
                  </a:lnTo>
                  <a:close/>
                </a:path>
                <a:path w="4364990" h="2288540">
                  <a:moveTo>
                    <a:pt x="779665" y="2263381"/>
                  </a:moveTo>
                  <a:lnTo>
                    <a:pt x="778497" y="2262213"/>
                  </a:lnTo>
                  <a:lnTo>
                    <a:pt x="777100" y="2263152"/>
                  </a:lnTo>
                  <a:lnTo>
                    <a:pt x="776401" y="2263381"/>
                  </a:lnTo>
                  <a:lnTo>
                    <a:pt x="776871" y="2263622"/>
                  </a:lnTo>
                  <a:lnTo>
                    <a:pt x="777341" y="2264321"/>
                  </a:lnTo>
                  <a:lnTo>
                    <a:pt x="778268" y="2264321"/>
                  </a:lnTo>
                  <a:lnTo>
                    <a:pt x="779665" y="2263381"/>
                  </a:lnTo>
                  <a:close/>
                </a:path>
                <a:path w="4364990" h="2288540">
                  <a:moveTo>
                    <a:pt x="933919" y="10972"/>
                  </a:moveTo>
                  <a:lnTo>
                    <a:pt x="933221" y="8636"/>
                  </a:lnTo>
                  <a:lnTo>
                    <a:pt x="933450" y="6070"/>
                  </a:lnTo>
                  <a:lnTo>
                    <a:pt x="930656" y="8166"/>
                  </a:lnTo>
                  <a:lnTo>
                    <a:pt x="931354" y="8864"/>
                  </a:lnTo>
                  <a:lnTo>
                    <a:pt x="932294" y="9575"/>
                  </a:lnTo>
                  <a:lnTo>
                    <a:pt x="933919" y="10972"/>
                  </a:lnTo>
                  <a:close/>
                </a:path>
                <a:path w="4364990" h="2288540">
                  <a:moveTo>
                    <a:pt x="982230" y="5842"/>
                  </a:moveTo>
                  <a:lnTo>
                    <a:pt x="981989" y="5130"/>
                  </a:lnTo>
                  <a:lnTo>
                    <a:pt x="981532" y="4203"/>
                  </a:lnTo>
                  <a:lnTo>
                    <a:pt x="981062" y="3733"/>
                  </a:lnTo>
                  <a:lnTo>
                    <a:pt x="980821" y="4203"/>
                  </a:lnTo>
                  <a:lnTo>
                    <a:pt x="980122" y="4673"/>
                  </a:lnTo>
                  <a:lnTo>
                    <a:pt x="980122" y="5600"/>
                  </a:lnTo>
                  <a:lnTo>
                    <a:pt x="981062" y="6997"/>
                  </a:lnTo>
                  <a:lnTo>
                    <a:pt x="982230" y="5842"/>
                  </a:lnTo>
                  <a:close/>
                </a:path>
                <a:path w="4364990" h="2288540">
                  <a:moveTo>
                    <a:pt x="1022134" y="2279954"/>
                  </a:moveTo>
                  <a:lnTo>
                    <a:pt x="1020965" y="2278786"/>
                  </a:lnTo>
                  <a:lnTo>
                    <a:pt x="1020267" y="2279015"/>
                  </a:lnTo>
                  <a:lnTo>
                    <a:pt x="1018870" y="2279954"/>
                  </a:lnTo>
                  <a:lnTo>
                    <a:pt x="1019327" y="2280183"/>
                  </a:lnTo>
                  <a:lnTo>
                    <a:pt x="1019797" y="2280882"/>
                  </a:lnTo>
                  <a:lnTo>
                    <a:pt x="1020737" y="2280882"/>
                  </a:lnTo>
                  <a:lnTo>
                    <a:pt x="1022134" y="2279954"/>
                  </a:lnTo>
                  <a:close/>
                </a:path>
                <a:path w="4364990" h="2288540">
                  <a:moveTo>
                    <a:pt x="1123175" y="2286025"/>
                  </a:moveTo>
                  <a:lnTo>
                    <a:pt x="1122946" y="2285555"/>
                  </a:lnTo>
                  <a:lnTo>
                    <a:pt x="1122476" y="2285085"/>
                  </a:lnTo>
                  <a:lnTo>
                    <a:pt x="1122006" y="2284857"/>
                  </a:lnTo>
                  <a:lnTo>
                    <a:pt x="1121778" y="2285555"/>
                  </a:lnTo>
                  <a:lnTo>
                    <a:pt x="1121308" y="2286254"/>
                  </a:lnTo>
                  <a:lnTo>
                    <a:pt x="1121079" y="2286952"/>
                  </a:lnTo>
                  <a:lnTo>
                    <a:pt x="1120851" y="2287422"/>
                  </a:lnTo>
                  <a:lnTo>
                    <a:pt x="1121549" y="2287651"/>
                  </a:lnTo>
                  <a:lnTo>
                    <a:pt x="1122006" y="2288121"/>
                  </a:lnTo>
                  <a:lnTo>
                    <a:pt x="1122476" y="2287422"/>
                  </a:lnTo>
                  <a:lnTo>
                    <a:pt x="1122705" y="2286724"/>
                  </a:lnTo>
                  <a:lnTo>
                    <a:pt x="1123175" y="2286025"/>
                  </a:lnTo>
                  <a:close/>
                </a:path>
                <a:path w="4364990" h="2288540">
                  <a:moveTo>
                    <a:pt x="1202524" y="1453845"/>
                  </a:moveTo>
                  <a:lnTo>
                    <a:pt x="1201356" y="1452689"/>
                  </a:lnTo>
                  <a:lnTo>
                    <a:pt x="1199959" y="1453616"/>
                  </a:lnTo>
                  <a:lnTo>
                    <a:pt x="1199248" y="1453845"/>
                  </a:lnTo>
                  <a:lnTo>
                    <a:pt x="1199718" y="1454086"/>
                  </a:lnTo>
                  <a:lnTo>
                    <a:pt x="1200188" y="1454785"/>
                  </a:lnTo>
                  <a:lnTo>
                    <a:pt x="1201115" y="1454785"/>
                  </a:lnTo>
                  <a:lnTo>
                    <a:pt x="1202524" y="1453845"/>
                  </a:lnTo>
                  <a:close/>
                </a:path>
                <a:path w="4364990" h="2288540">
                  <a:moveTo>
                    <a:pt x="1218857" y="1453845"/>
                  </a:moveTo>
                  <a:lnTo>
                    <a:pt x="1218158" y="1453616"/>
                  </a:lnTo>
                  <a:lnTo>
                    <a:pt x="1217460" y="1453146"/>
                  </a:lnTo>
                  <a:lnTo>
                    <a:pt x="1216761" y="1452918"/>
                  </a:lnTo>
                  <a:lnTo>
                    <a:pt x="1216291" y="1452689"/>
                  </a:lnTo>
                  <a:lnTo>
                    <a:pt x="1216050" y="1453388"/>
                  </a:lnTo>
                  <a:lnTo>
                    <a:pt x="1215593" y="1453845"/>
                  </a:lnTo>
                  <a:lnTo>
                    <a:pt x="1216291" y="1454315"/>
                  </a:lnTo>
                  <a:lnTo>
                    <a:pt x="1216990" y="1454556"/>
                  </a:lnTo>
                  <a:lnTo>
                    <a:pt x="1217688" y="1455013"/>
                  </a:lnTo>
                  <a:lnTo>
                    <a:pt x="1218857" y="1453845"/>
                  </a:lnTo>
                  <a:close/>
                </a:path>
                <a:path w="4364990" h="2288540">
                  <a:moveTo>
                    <a:pt x="1225384" y="1453845"/>
                  </a:moveTo>
                  <a:lnTo>
                    <a:pt x="1224686" y="1453616"/>
                  </a:lnTo>
                  <a:lnTo>
                    <a:pt x="1223987" y="1453146"/>
                  </a:lnTo>
                  <a:lnTo>
                    <a:pt x="1223289" y="1452918"/>
                  </a:lnTo>
                  <a:lnTo>
                    <a:pt x="1222819" y="1452689"/>
                  </a:lnTo>
                  <a:lnTo>
                    <a:pt x="1222590" y="1453388"/>
                  </a:lnTo>
                  <a:lnTo>
                    <a:pt x="1222121" y="1453845"/>
                  </a:lnTo>
                  <a:lnTo>
                    <a:pt x="1222819" y="1454315"/>
                  </a:lnTo>
                  <a:lnTo>
                    <a:pt x="1223518" y="1454556"/>
                  </a:lnTo>
                  <a:lnTo>
                    <a:pt x="1224229" y="1455013"/>
                  </a:lnTo>
                  <a:lnTo>
                    <a:pt x="1225384" y="1453845"/>
                  </a:lnTo>
                  <a:close/>
                </a:path>
                <a:path w="4364990" h="2288540">
                  <a:moveTo>
                    <a:pt x="1262265" y="6769"/>
                  </a:moveTo>
                  <a:lnTo>
                    <a:pt x="1259928" y="3975"/>
                  </a:lnTo>
                  <a:lnTo>
                    <a:pt x="1259230" y="4673"/>
                  </a:lnTo>
                  <a:lnTo>
                    <a:pt x="1258531" y="5600"/>
                  </a:lnTo>
                  <a:lnTo>
                    <a:pt x="1257122" y="7239"/>
                  </a:lnTo>
                  <a:lnTo>
                    <a:pt x="1259700" y="6540"/>
                  </a:lnTo>
                  <a:lnTo>
                    <a:pt x="1262265" y="6769"/>
                  </a:lnTo>
                  <a:close/>
                </a:path>
                <a:path w="4364990" h="2288540">
                  <a:moveTo>
                    <a:pt x="1303566" y="1452918"/>
                  </a:moveTo>
                  <a:lnTo>
                    <a:pt x="1302867" y="1452689"/>
                  </a:lnTo>
                  <a:lnTo>
                    <a:pt x="1302397" y="1452219"/>
                  </a:lnTo>
                  <a:lnTo>
                    <a:pt x="1301927" y="1452918"/>
                  </a:lnTo>
                  <a:lnTo>
                    <a:pt x="1301699" y="1453616"/>
                  </a:lnTo>
                  <a:lnTo>
                    <a:pt x="1301229" y="1454315"/>
                  </a:lnTo>
                  <a:lnTo>
                    <a:pt x="1301699" y="1454785"/>
                  </a:lnTo>
                  <a:lnTo>
                    <a:pt x="1301927" y="1455254"/>
                  </a:lnTo>
                  <a:lnTo>
                    <a:pt x="1302397" y="1455483"/>
                  </a:lnTo>
                  <a:lnTo>
                    <a:pt x="1302639" y="1454785"/>
                  </a:lnTo>
                  <a:lnTo>
                    <a:pt x="1303096" y="1454086"/>
                  </a:lnTo>
                  <a:lnTo>
                    <a:pt x="1303337" y="1453388"/>
                  </a:lnTo>
                  <a:lnTo>
                    <a:pt x="1303566" y="1452918"/>
                  </a:lnTo>
                  <a:close/>
                </a:path>
                <a:path w="4364990" h="2288540">
                  <a:moveTo>
                    <a:pt x="1316634" y="4673"/>
                  </a:moveTo>
                  <a:lnTo>
                    <a:pt x="1316164" y="4432"/>
                  </a:lnTo>
                  <a:lnTo>
                    <a:pt x="1315935" y="3975"/>
                  </a:lnTo>
                  <a:lnTo>
                    <a:pt x="1315466" y="3505"/>
                  </a:lnTo>
                  <a:lnTo>
                    <a:pt x="1315237" y="4203"/>
                  </a:lnTo>
                  <a:lnTo>
                    <a:pt x="1314767" y="4902"/>
                  </a:lnTo>
                  <a:lnTo>
                    <a:pt x="1314538" y="5600"/>
                  </a:lnTo>
                  <a:lnTo>
                    <a:pt x="1314297" y="6070"/>
                  </a:lnTo>
                  <a:lnTo>
                    <a:pt x="1314996" y="6299"/>
                  </a:lnTo>
                  <a:lnTo>
                    <a:pt x="1315466" y="6769"/>
                  </a:lnTo>
                  <a:lnTo>
                    <a:pt x="1315935" y="6070"/>
                  </a:lnTo>
                  <a:lnTo>
                    <a:pt x="1316164" y="5372"/>
                  </a:lnTo>
                  <a:lnTo>
                    <a:pt x="1316634" y="4673"/>
                  </a:lnTo>
                  <a:close/>
                </a:path>
                <a:path w="4364990" h="2288540">
                  <a:moveTo>
                    <a:pt x="1404848" y="1638"/>
                  </a:moveTo>
                  <a:lnTo>
                    <a:pt x="1403908" y="241"/>
                  </a:lnTo>
                  <a:lnTo>
                    <a:pt x="1403680" y="698"/>
                  </a:lnTo>
                  <a:lnTo>
                    <a:pt x="1402981" y="1168"/>
                  </a:lnTo>
                  <a:lnTo>
                    <a:pt x="1402981" y="2108"/>
                  </a:lnTo>
                  <a:lnTo>
                    <a:pt x="1403908" y="3505"/>
                  </a:lnTo>
                  <a:lnTo>
                    <a:pt x="1404150" y="3035"/>
                  </a:lnTo>
                  <a:lnTo>
                    <a:pt x="1404848" y="2565"/>
                  </a:lnTo>
                  <a:lnTo>
                    <a:pt x="1404848" y="1638"/>
                  </a:lnTo>
                  <a:close/>
                </a:path>
                <a:path w="4364990" h="2288540">
                  <a:moveTo>
                    <a:pt x="1424914" y="2260587"/>
                  </a:moveTo>
                  <a:lnTo>
                    <a:pt x="1423987" y="2259190"/>
                  </a:lnTo>
                  <a:lnTo>
                    <a:pt x="1423746" y="2258479"/>
                  </a:lnTo>
                  <a:lnTo>
                    <a:pt x="1423517" y="2258949"/>
                  </a:lnTo>
                  <a:lnTo>
                    <a:pt x="1422819" y="2259419"/>
                  </a:lnTo>
                  <a:lnTo>
                    <a:pt x="1422819" y="2260346"/>
                  </a:lnTo>
                  <a:lnTo>
                    <a:pt x="1423746" y="2261755"/>
                  </a:lnTo>
                  <a:lnTo>
                    <a:pt x="1424914" y="2260587"/>
                  </a:lnTo>
                  <a:close/>
                </a:path>
                <a:path w="4364990" h="2288540">
                  <a:moveTo>
                    <a:pt x="1605534" y="8636"/>
                  </a:moveTo>
                  <a:lnTo>
                    <a:pt x="1604365" y="7467"/>
                  </a:lnTo>
                  <a:lnTo>
                    <a:pt x="1603667" y="7708"/>
                  </a:lnTo>
                  <a:lnTo>
                    <a:pt x="1602270" y="8636"/>
                  </a:lnTo>
                  <a:lnTo>
                    <a:pt x="1602740" y="8864"/>
                  </a:lnTo>
                  <a:lnTo>
                    <a:pt x="1603209" y="9575"/>
                  </a:lnTo>
                  <a:lnTo>
                    <a:pt x="1604137" y="9575"/>
                  </a:lnTo>
                  <a:lnTo>
                    <a:pt x="1605534" y="8636"/>
                  </a:lnTo>
                  <a:close/>
                </a:path>
                <a:path w="4364990" h="2288540">
                  <a:moveTo>
                    <a:pt x="1655711" y="3263"/>
                  </a:moveTo>
                  <a:lnTo>
                    <a:pt x="1653146" y="3975"/>
                  </a:lnTo>
                  <a:lnTo>
                    <a:pt x="1650580" y="3733"/>
                  </a:lnTo>
                  <a:lnTo>
                    <a:pt x="1652905" y="6540"/>
                  </a:lnTo>
                  <a:lnTo>
                    <a:pt x="1653616" y="5842"/>
                  </a:lnTo>
                  <a:lnTo>
                    <a:pt x="1654314" y="4902"/>
                  </a:lnTo>
                  <a:lnTo>
                    <a:pt x="1655711" y="3263"/>
                  </a:lnTo>
                  <a:close/>
                </a:path>
                <a:path w="4364990" h="2288540">
                  <a:moveTo>
                    <a:pt x="1667383" y="1452918"/>
                  </a:moveTo>
                  <a:lnTo>
                    <a:pt x="1666684" y="1452689"/>
                  </a:lnTo>
                  <a:lnTo>
                    <a:pt x="1666214" y="1452219"/>
                  </a:lnTo>
                  <a:lnTo>
                    <a:pt x="1665744" y="1452918"/>
                  </a:lnTo>
                  <a:lnTo>
                    <a:pt x="1665516" y="1453616"/>
                  </a:lnTo>
                  <a:lnTo>
                    <a:pt x="1665046" y="1454315"/>
                  </a:lnTo>
                  <a:lnTo>
                    <a:pt x="1665516" y="1454785"/>
                  </a:lnTo>
                  <a:lnTo>
                    <a:pt x="1665744" y="1455254"/>
                  </a:lnTo>
                  <a:lnTo>
                    <a:pt x="1666214" y="1455483"/>
                  </a:lnTo>
                  <a:lnTo>
                    <a:pt x="1666443" y="1454785"/>
                  </a:lnTo>
                  <a:lnTo>
                    <a:pt x="1666913" y="1454086"/>
                  </a:lnTo>
                  <a:lnTo>
                    <a:pt x="1667141" y="1453388"/>
                  </a:lnTo>
                  <a:lnTo>
                    <a:pt x="1667383" y="1452918"/>
                  </a:lnTo>
                  <a:close/>
                </a:path>
                <a:path w="4364990" h="2288540">
                  <a:moveTo>
                    <a:pt x="1667840" y="5130"/>
                  </a:moveTo>
                  <a:lnTo>
                    <a:pt x="1667383" y="4902"/>
                  </a:lnTo>
                  <a:lnTo>
                    <a:pt x="1666913" y="4203"/>
                  </a:lnTo>
                  <a:lnTo>
                    <a:pt x="1665973" y="4203"/>
                  </a:lnTo>
                  <a:lnTo>
                    <a:pt x="1664576" y="5130"/>
                  </a:lnTo>
                  <a:lnTo>
                    <a:pt x="1665744" y="6299"/>
                  </a:lnTo>
                  <a:lnTo>
                    <a:pt x="1666443" y="6070"/>
                  </a:lnTo>
                  <a:lnTo>
                    <a:pt x="1667840" y="5130"/>
                  </a:lnTo>
                  <a:close/>
                </a:path>
                <a:path w="4364990" h="2288540">
                  <a:moveTo>
                    <a:pt x="1726882" y="2270150"/>
                  </a:moveTo>
                  <a:lnTo>
                    <a:pt x="1726184" y="2269921"/>
                  </a:lnTo>
                  <a:lnTo>
                    <a:pt x="1725485" y="2269452"/>
                  </a:lnTo>
                  <a:lnTo>
                    <a:pt x="1724787" y="2269223"/>
                  </a:lnTo>
                  <a:lnTo>
                    <a:pt x="1724317" y="2268982"/>
                  </a:lnTo>
                  <a:lnTo>
                    <a:pt x="1724088" y="2269680"/>
                  </a:lnTo>
                  <a:lnTo>
                    <a:pt x="1723618" y="2270150"/>
                  </a:lnTo>
                  <a:lnTo>
                    <a:pt x="1724317" y="2270620"/>
                  </a:lnTo>
                  <a:lnTo>
                    <a:pt x="1725015" y="2270849"/>
                  </a:lnTo>
                  <a:lnTo>
                    <a:pt x="1725714" y="2271318"/>
                  </a:lnTo>
                  <a:lnTo>
                    <a:pt x="1726184" y="2270849"/>
                  </a:lnTo>
                  <a:lnTo>
                    <a:pt x="1726425" y="2270391"/>
                  </a:lnTo>
                  <a:lnTo>
                    <a:pt x="1726882" y="2270150"/>
                  </a:lnTo>
                  <a:close/>
                </a:path>
                <a:path w="4364990" h="2288540">
                  <a:moveTo>
                    <a:pt x="1771929" y="1453616"/>
                  </a:moveTo>
                  <a:lnTo>
                    <a:pt x="1770989" y="1452219"/>
                  </a:lnTo>
                  <a:lnTo>
                    <a:pt x="1770761" y="1452689"/>
                  </a:lnTo>
                  <a:lnTo>
                    <a:pt x="1770062" y="1453146"/>
                  </a:lnTo>
                  <a:lnTo>
                    <a:pt x="1770062" y="1454086"/>
                  </a:lnTo>
                  <a:lnTo>
                    <a:pt x="1770989" y="1455483"/>
                  </a:lnTo>
                  <a:lnTo>
                    <a:pt x="1771230" y="1455013"/>
                  </a:lnTo>
                  <a:lnTo>
                    <a:pt x="1771929" y="1454556"/>
                  </a:lnTo>
                  <a:lnTo>
                    <a:pt x="1771929" y="1453616"/>
                  </a:lnTo>
                  <a:close/>
                </a:path>
                <a:path w="4364990" h="2288540">
                  <a:moveTo>
                    <a:pt x="1821865" y="2283218"/>
                  </a:moveTo>
                  <a:lnTo>
                    <a:pt x="1821167" y="2282990"/>
                  </a:lnTo>
                  <a:lnTo>
                    <a:pt x="1820468" y="2282520"/>
                  </a:lnTo>
                  <a:lnTo>
                    <a:pt x="1819770" y="2282291"/>
                  </a:lnTo>
                  <a:lnTo>
                    <a:pt x="1819300" y="2282050"/>
                  </a:lnTo>
                  <a:lnTo>
                    <a:pt x="1819059" y="2282748"/>
                  </a:lnTo>
                  <a:lnTo>
                    <a:pt x="1818601" y="2283218"/>
                  </a:lnTo>
                  <a:lnTo>
                    <a:pt x="1819300" y="2283688"/>
                  </a:lnTo>
                  <a:lnTo>
                    <a:pt x="1819998" y="2283917"/>
                  </a:lnTo>
                  <a:lnTo>
                    <a:pt x="1820697" y="2284387"/>
                  </a:lnTo>
                  <a:lnTo>
                    <a:pt x="1821167" y="2283917"/>
                  </a:lnTo>
                  <a:lnTo>
                    <a:pt x="1821395" y="2283460"/>
                  </a:lnTo>
                  <a:lnTo>
                    <a:pt x="1821865" y="2283218"/>
                  </a:lnTo>
                  <a:close/>
                </a:path>
                <a:path w="4364990" h="2288540">
                  <a:moveTo>
                    <a:pt x="1861299" y="2279954"/>
                  </a:moveTo>
                  <a:lnTo>
                    <a:pt x="1860600" y="2279726"/>
                  </a:lnTo>
                  <a:lnTo>
                    <a:pt x="1859902" y="2279256"/>
                  </a:lnTo>
                  <a:lnTo>
                    <a:pt x="1859203" y="2279015"/>
                  </a:lnTo>
                  <a:lnTo>
                    <a:pt x="1858733" y="2278786"/>
                  </a:lnTo>
                  <a:lnTo>
                    <a:pt x="1858505" y="2279485"/>
                  </a:lnTo>
                  <a:lnTo>
                    <a:pt x="1858035" y="2279954"/>
                  </a:lnTo>
                  <a:lnTo>
                    <a:pt x="1858733" y="2280424"/>
                  </a:lnTo>
                  <a:lnTo>
                    <a:pt x="1859432" y="2280653"/>
                  </a:lnTo>
                  <a:lnTo>
                    <a:pt x="1860130" y="2281123"/>
                  </a:lnTo>
                  <a:lnTo>
                    <a:pt x="1860372" y="2280653"/>
                  </a:lnTo>
                  <a:lnTo>
                    <a:pt x="1860842" y="2280183"/>
                  </a:lnTo>
                  <a:lnTo>
                    <a:pt x="1861299" y="2279954"/>
                  </a:lnTo>
                  <a:close/>
                </a:path>
                <a:path w="4364990" h="2288540">
                  <a:moveTo>
                    <a:pt x="1896770" y="1565630"/>
                  </a:moveTo>
                  <a:lnTo>
                    <a:pt x="1896071" y="1564932"/>
                  </a:lnTo>
                  <a:lnTo>
                    <a:pt x="1895144" y="1564233"/>
                  </a:lnTo>
                  <a:lnTo>
                    <a:pt x="1893506" y="1562836"/>
                  </a:lnTo>
                  <a:lnTo>
                    <a:pt x="1894446" y="1565402"/>
                  </a:lnTo>
                  <a:lnTo>
                    <a:pt x="1893976" y="1567967"/>
                  </a:lnTo>
                  <a:lnTo>
                    <a:pt x="1896770" y="1565630"/>
                  </a:lnTo>
                  <a:close/>
                </a:path>
                <a:path w="4364990" h="2288540">
                  <a:moveTo>
                    <a:pt x="1903780" y="2270150"/>
                  </a:moveTo>
                  <a:lnTo>
                    <a:pt x="1903310" y="2269921"/>
                  </a:lnTo>
                  <a:lnTo>
                    <a:pt x="1902841" y="2269223"/>
                  </a:lnTo>
                  <a:lnTo>
                    <a:pt x="1901913" y="2269223"/>
                  </a:lnTo>
                  <a:lnTo>
                    <a:pt x="1900504" y="2270150"/>
                  </a:lnTo>
                  <a:lnTo>
                    <a:pt x="1901672" y="2271318"/>
                  </a:lnTo>
                  <a:lnTo>
                    <a:pt x="1903069" y="2270391"/>
                  </a:lnTo>
                  <a:lnTo>
                    <a:pt x="1903780" y="2270150"/>
                  </a:lnTo>
                  <a:close/>
                </a:path>
                <a:path w="4364990" h="2288540">
                  <a:moveTo>
                    <a:pt x="1934108" y="2281351"/>
                  </a:moveTo>
                  <a:lnTo>
                    <a:pt x="1932012" y="2278557"/>
                  </a:lnTo>
                  <a:lnTo>
                    <a:pt x="1931314" y="2279256"/>
                  </a:lnTo>
                  <a:lnTo>
                    <a:pt x="1930615" y="2280183"/>
                  </a:lnTo>
                  <a:lnTo>
                    <a:pt x="1929447" y="2281542"/>
                  </a:lnTo>
                  <a:lnTo>
                    <a:pt x="1928507" y="2281821"/>
                  </a:lnTo>
                  <a:lnTo>
                    <a:pt x="1925942" y="2281593"/>
                  </a:lnTo>
                  <a:lnTo>
                    <a:pt x="1928050" y="2284387"/>
                  </a:lnTo>
                  <a:lnTo>
                    <a:pt x="1928749" y="2283688"/>
                  </a:lnTo>
                  <a:lnTo>
                    <a:pt x="1929447" y="2282748"/>
                  </a:lnTo>
                  <a:lnTo>
                    <a:pt x="1930590" y="2281415"/>
                  </a:lnTo>
                  <a:lnTo>
                    <a:pt x="1931543" y="2281123"/>
                  </a:lnTo>
                  <a:lnTo>
                    <a:pt x="1934108" y="2281351"/>
                  </a:lnTo>
                  <a:close/>
                </a:path>
                <a:path w="4364990" h="2288540">
                  <a:moveTo>
                    <a:pt x="1942515" y="4902"/>
                  </a:moveTo>
                  <a:lnTo>
                    <a:pt x="1941576" y="3505"/>
                  </a:lnTo>
                  <a:lnTo>
                    <a:pt x="1940407" y="4673"/>
                  </a:lnTo>
                  <a:lnTo>
                    <a:pt x="1940648" y="5372"/>
                  </a:lnTo>
                  <a:lnTo>
                    <a:pt x="1941576" y="6769"/>
                  </a:lnTo>
                  <a:lnTo>
                    <a:pt x="1941817" y="6299"/>
                  </a:lnTo>
                  <a:lnTo>
                    <a:pt x="1942515" y="5842"/>
                  </a:lnTo>
                  <a:lnTo>
                    <a:pt x="1942515" y="4902"/>
                  </a:lnTo>
                  <a:close/>
                </a:path>
                <a:path w="4364990" h="2288540">
                  <a:moveTo>
                    <a:pt x="1985213" y="2276221"/>
                  </a:moveTo>
                  <a:lnTo>
                    <a:pt x="1984756" y="2275751"/>
                  </a:lnTo>
                  <a:lnTo>
                    <a:pt x="1984514" y="2275281"/>
                  </a:lnTo>
                  <a:lnTo>
                    <a:pt x="1984057" y="2275052"/>
                  </a:lnTo>
                  <a:lnTo>
                    <a:pt x="1983816" y="2275751"/>
                  </a:lnTo>
                  <a:lnTo>
                    <a:pt x="1983346" y="2276449"/>
                  </a:lnTo>
                  <a:lnTo>
                    <a:pt x="1983117" y="2277148"/>
                  </a:lnTo>
                  <a:lnTo>
                    <a:pt x="1982889" y="2277618"/>
                  </a:lnTo>
                  <a:lnTo>
                    <a:pt x="1983587" y="2277859"/>
                  </a:lnTo>
                  <a:lnTo>
                    <a:pt x="1984057" y="2278316"/>
                  </a:lnTo>
                  <a:lnTo>
                    <a:pt x="1984514" y="2277618"/>
                  </a:lnTo>
                  <a:lnTo>
                    <a:pt x="1984756" y="2276919"/>
                  </a:lnTo>
                  <a:lnTo>
                    <a:pt x="1985213" y="2276221"/>
                  </a:lnTo>
                  <a:close/>
                </a:path>
                <a:path w="4364990" h="2288540">
                  <a:moveTo>
                    <a:pt x="2005520" y="2260117"/>
                  </a:moveTo>
                  <a:lnTo>
                    <a:pt x="2004822" y="2259888"/>
                  </a:lnTo>
                  <a:lnTo>
                    <a:pt x="2004123" y="2259419"/>
                  </a:lnTo>
                  <a:lnTo>
                    <a:pt x="2003425" y="2259190"/>
                  </a:lnTo>
                  <a:lnTo>
                    <a:pt x="2002955" y="2258949"/>
                  </a:lnTo>
                  <a:lnTo>
                    <a:pt x="2002726" y="2259647"/>
                  </a:lnTo>
                  <a:lnTo>
                    <a:pt x="2002256" y="2260117"/>
                  </a:lnTo>
                  <a:lnTo>
                    <a:pt x="2002955" y="2260587"/>
                  </a:lnTo>
                  <a:lnTo>
                    <a:pt x="2003653" y="2260816"/>
                  </a:lnTo>
                  <a:lnTo>
                    <a:pt x="2004352" y="2261285"/>
                  </a:lnTo>
                  <a:lnTo>
                    <a:pt x="2005520" y="2260117"/>
                  </a:lnTo>
                  <a:close/>
                </a:path>
                <a:path w="4364990" h="2288540">
                  <a:moveTo>
                    <a:pt x="2038197" y="2283218"/>
                  </a:moveTo>
                  <a:lnTo>
                    <a:pt x="2037029" y="2282050"/>
                  </a:lnTo>
                  <a:lnTo>
                    <a:pt x="2036330" y="2282291"/>
                  </a:lnTo>
                  <a:lnTo>
                    <a:pt x="2034921" y="2283218"/>
                  </a:lnTo>
                  <a:lnTo>
                    <a:pt x="2035390" y="2283460"/>
                  </a:lnTo>
                  <a:lnTo>
                    <a:pt x="2035860" y="2284158"/>
                  </a:lnTo>
                  <a:lnTo>
                    <a:pt x="2036787" y="2284158"/>
                  </a:lnTo>
                  <a:lnTo>
                    <a:pt x="2038197" y="2283218"/>
                  </a:lnTo>
                  <a:close/>
                </a:path>
                <a:path w="4364990" h="2288540">
                  <a:moveTo>
                    <a:pt x="2136902" y="1456423"/>
                  </a:moveTo>
                  <a:lnTo>
                    <a:pt x="2136203" y="1453845"/>
                  </a:lnTo>
                  <a:lnTo>
                    <a:pt x="2136432" y="1451521"/>
                  </a:lnTo>
                  <a:lnTo>
                    <a:pt x="2133638" y="1453616"/>
                  </a:lnTo>
                  <a:lnTo>
                    <a:pt x="2134336" y="1454315"/>
                  </a:lnTo>
                  <a:lnTo>
                    <a:pt x="2135276" y="1455013"/>
                  </a:lnTo>
                  <a:lnTo>
                    <a:pt x="2136902" y="1456423"/>
                  </a:lnTo>
                  <a:close/>
                </a:path>
                <a:path w="4364990" h="2288540">
                  <a:moveTo>
                    <a:pt x="2155812" y="2283688"/>
                  </a:moveTo>
                  <a:lnTo>
                    <a:pt x="2154872" y="2282291"/>
                  </a:lnTo>
                  <a:lnTo>
                    <a:pt x="2154644" y="2281593"/>
                  </a:lnTo>
                  <a:lnTo>
                    <a:pt x="2154402" y="2282050"/>
                  </a:lnTo>
                  <a:lnTo>
                    <a:pt x="2153704" y="2282520"/>
                  </a:lnTo>
                  <a:lnTo>
                    <a:pt x="2153704" y="2283460"/>
                  </a:lnTo>
                  <a:lnTo>
                    <a:pt x="2154644" y="2284857"/>
                  </a:lnTo>
                  <a:lnTo>
                    <a:pt x="2155812" y="2283688"/>
                  </a:lnTo>
                  <a:close/>
                </a:path>
                <a:path w="4364990" h="2288540">
                  <a:moveTo>
                    <a:pt x="2220912" y="2263152"/>
                  </a:moveTo>
                  <a:lnTo>
                    <a:pt x="2219985" y="2261755"/>
                  </a:lnTo>
                  <a:lnTo>
                    <a:pt x="2219744" y="2262213"/>
                  </a:lnTo>
                  <a:lnTo>
                    <a:pt x="2219045" y="2262682"/>
                  </a:lnTo>
                  <a:lnTo>
                    <a:pt x="2219045" y="2263622"/>
                  </a:lnTo>
                  <a:lnTo>
                    <a:pt x="2219985" y="2265019"/>
                  </a:lnTo>
                  <a:lnTo>
                    <a:pt x="2220214" y="2264549"/>
                  </a:lnTo>
                  <a:lnTo>
                    <a:pt x="2220912" y="2264079"/>
                  </a:lnTo>
                  <a:lnTo>
                    <a:pt x="2220912" y="2263152"/>
                  </a:lnTo>
                  <a:close/>
                </a:path>
                <a:path w="4364990" h="2288540">
                  <a:moveTo>
                    <a:pt x="2253818" y="1638"/>
                  </a:moveTo>
                  <a:lnTo>
                    <a:pt x="2252891" y="241"/>
                  </a:lnTo>
                  <a:lnTo>
                    <a:pt x="2251722" y="1397"/>
                  </a:lnTo>
                  <a:lnTo>
                    <a:pt x="2252180" y="2108"/>
                  </a:lnTo>
                  <a:lnTo>
                    <a:pt x="2252421" y="2806"/>
                  </a:lnTo>
                  <a:lnTo>
                    <a:pt x="2252891" y="3505"/>
                  </a:lnTo>
                  <a:lnTo>
                    <a:pt x="2253119" y="3035"/>
                  </a:lnTo>
                  <a:lnTo>
                    <a:pt x="2253818" y="2565"/>
                  </a:lnTo>
                  <a:lnTo>
                    <a:pt x="2253818" y="1638"/>
                  </a:lnTo>
                  <a:close/>
                </a:path>
                <a:path w="4364990" h="2288540">
                  <a:moveTo>
                    <a:pt x="2271318" y="7708"/>
                  </a:moveTo>
                  <a:lnTo>
                    <a:pt x="2270620" y="5372"/>
                  </a:lnTo>
                  <a:lnTo>
                    <a:pt x="2270849" y="2806"/>
                  </a:lnTo>
                  <a:lnTo>
                    <a:pt x="2268055" y="4902"/>
                  </a:lnTo>
                  <a:lnTo>
                    <a:pt x="2268753" y="5600"/>
                  </a:lnTo>
                  <a:lnTo>
                    <a:pt x="2269693" y="6299"/>
                  </a:lnTo>
                  <a:lnTo>
                    <a:pt x="2271318" y="7708"/>
                  </a:lnTo>
                  <a:close/>
                </a:path>
                <a:path w="4364990" h="2288540">
                  <a:moveTo>
                    <a:pt x="2293251" y="4673"/>
                  </a:moveTo>
                  <a:lnTo>
                    <a:pt x="2292096" y="3505"/>
                  </a:lnTo>
                  <a:lnTo>
                    <a:pt x="2291854" y="4203"/>
                  </a:lnTo>
                  <a:lnTo>
                    <a:pt x="2291384" y="4902"/>
                  </a:lnTo>
                  <a:lnTo>
                    <a:pt x="2291156" y="5600"/>
                  </a:lnTo>
                  <a:lnTo>
                    <a:pt x="2290927" y="6070"/>
                  </a:lnTo>
                  <a:lnTo>
                    <a:pt x="2291626" y="6299"/>
                  </a:lnTo>
                  <a:lnTo>
                    <a:pt x="2292096" y="6769"/>
                  </a:lnTo>
                  <a:lnTo>
                    <a:pt x="2292553" y="6070"/>
                  </a:lnTo>
                  <a:lnTo>
                    <a:pt x="2292794" y="5372"/>
                  </a:lnTo>
                  <a:lnTo>
                    <a:pt x="2293251" y="4673"/>
                  </a:lnTo>
                  <a:close/>
                </a:path>
                <a:path w="4364990" h="2288540">
                  <a:moveTo>
                    <a:pt x="2327567" y="0"/>
                  </a:moveTo>
                  <a:lnTo>
                    <a:pt x="2324989" y="698"/>
                  </a:lnTo>
                  <a:lnTo>
                    <a:pt x="2322423" y="469"/>
                  </a:lnTo>
                  <a:lnTo>
                    <a:pt x="2324760" y="3263"/>
                  </a:lnTo>
                  <a:lnTo>
                    <a:pt x="2325459" y="2565"/>
                  </a:lnTo>
                  <a:lnTo>
                    <a:pt x="2326157" y="1638"/>
                  </a:lnTo>
                  <a:lnTo>
                    <a:pt x="2327567" y="0"/>
                  </a:lnTo>
                  <a:close/>
                </a:path>
                <a:path w="4364990" h="2288540">
                  <a:moveTo>
                    <a:pt x="2611793" y="2270150"/>
                  </a:moveTo>
                  <a:lnTo>
                    <a:pt x="2611094" y="2269921"/>
                  </a:lnTo>
                  <a:lnTo>
                    <a:pt x="2610396" y="2269452"/>
                  </a:lnTo>
                  <a:lnTo>
                    <a:pt x="2609697" y="2269223"/>
                  </a:lnTo>
                  <a:lnTo>
                    <a:pt x="2609227" y="2268982"/>
                  </a:lnTo>
                  <a:lnTo>
                    <a:pt x="2608999" y="2269680"/>
                  </a:lnTo>
                  <a:lnTo>
                    <a:pt x="2608529" y="2270150"/>
                  </a:lnTo>
                  <a:lnTo>
                    <a:pt x="2609227" y="2270620"/>
                  </a:lnTo>
                  <a:lnTo>
                    <a:pt x="2609926" y="2270849"/>
                  </a:lnTo>
                  <a:lnTo>
                    <a:pt x="2610624" y="2271318"/>
                  </a:lnTo>
                  <a:lnTo>
                    <a:pt x="2611094" y="2270849"/>
                  </a:lnTo>
                  <a:lnTo>
                    <a:pt x="2611336" y="2270391"/>
                  </a:lnTo>
                  <a:lnTo>
                    <a:pt x="2611793" y="2270150"/>
                  </a:lnTo>
                  <a:close/>
                </a:path>
                <a:path w="4364990" h="2288540">
                  <a:moveTo>
                    <a:pt x="2688107" y="6769"/>
                  </a:moveTo>
                  <a:lnTo>
                    <a:pt x="2685770" y="3975"/>
                  </a:lnTo>
                  <a:lnTo>
                    <a:pt x="2685072" y="4673"/>
                  </a:lnTo>
                  <a:lnTo>
                    <a:pt x="2684373" y="5600"/>
                  </a:lnTo>
                  <a:lnTo>
                    <a:pt x="2682976" y="7239"/>
                  </a:lnTo>
                  <a:lnTo>
                    <a:pt x="2685542" y="6540"/>
                  </a:lnTo>
                  <a:lnTo>
                    <a:pt x="2688107" y="6769"/>
                  </a:lnTo>
                  <a:close/>
                </a:path>
                <a:path w="4364990" h="2288540">
                  <a:moveTo>
                    <a:pt x="2755315" y="2269921"/>
                  </a:moveTo>
                  <a:lnTo>
                    <a:pt x="2754376" y="2268524"/>
                  </a:lnTo>
                  <a:lnTo>
                    <a:pt x="2753918" y="2268753"/>
                  </a:lnTo>
                  <a:lnTo>
                    <a:pt x="2753220" y="2269223"/>
                  </a:lnTo>
                  <a:lnTo>
                    <a:pt x="2753449" y="2269680"/>
                  </a:lnTo>
                  <a:lnTo>
                    <a:pt x="2753449" y="2270391"/>
                  </a:lnTo>
                  <a:lnTo>
                    <a:pt x="2754376" y="2271788"/>
                  </a:lnTo>
                  <a:lnTo>
                    <a:pt x="2754617" y="2271318"/>
                  </a:lnTo>
                  <a:lnTo>
                    <a:pt x="2755315" y="2270849"/>
                  </a:lnTo>
                  <a:lnTo>
                    <a:pt x="2755315" y="2269921"/>
                  </a:lnTo>
                  <a:close/>
                </a:path>
                <a:path w="4364990" h="2288540">
                  <a:moveTo>
                    <a:pt x="2817622" y="2266416"/>
                  </a:moveTo>
                  <a:lnTo>
                    <a:pt x="2816695" y="2265019"/>
                  </a:lnTo>
                  <a:lnTo>
                    <a:pt x="2816225" y="2265489"/>
                  </a:lnTo>
                  <a:lnTo>
                    <a:pt x="2815526" y="2265946"/>
                  </a:lnTo>
                  <a:lnTo>
                    <a:pt x="2815755" y="2266188"/>
                  </a:lnTo>
                  <a:lnTo>
                    <a:pt x="2815755" y="2266886"/>
                  </a:lnTo>
                  <a:lnTo>
                    <a:pt x="2816695" y="2268283"/>
                  </a:lnTo>
                  <a:lnTo>
                    <a:pt x="2816923" y="2267813"/>
                  </a:lnTo>
                  <a:lnTo>
                    <a:pt x="2817622" y="2267356"/>
                  </a:lnTo>
                  <a:lnTo>
                    <a:pt x="2817622" y="2266416"/>
                  </a:lnTo>
                  <a:close/>
                </a:path>
                <a:path w="4364990" h="2288540">
                  <a:moveTo>
                    <a:pt x="2945269" y="2266416"/>
                  </a:moveTo>
                  <a:lnTo>
                    <a:pt x="2944342" y="2265019"/>
                  </a:lnTo>
                  <a:lnTo>
                    <a:pt x="2944101" y="2265489"/>
                  </a:lnTo>
                  <a:lnTo>
                    <a:pt x="2943402" y="2265946"/>
                  </a:lnTo>
                  <a:lnTo>
                    <a:pt x="2943402" y="2266886"/>
                  </a:lnTo>
                  <a:lnTo>
                    <a:pt x="2944342" y="2268283"/>
                  </a:lnTo>
                  <a:lnTo>
                    <a:pt x="2944571" y="2267813"/>
                  </a:lnTo>
                  <a:lnTo>
                    <a:pt x="2945269" y="2267356"/>
                  </a:lnTo>
                  <a:lnTo>
                    <a:pt x="2945269" y="2266416"/>
                  </a:lnTo>
                  <a:close/>
                </a:path>
                <a:path w="4364990" h="2288540">
                  <a:moveTo>
                    <a:pt x="3168129" y="1565160"/>
                  </a:moveTo>
                  <a:lnTo>
                    <a:pt x="3167202" y="1563763"/>
                  </a:lnTo>
                  <a:lnTo>
                    <a:pt x="3166961" y="1563992"/>
                  </a:lnTo>
                  <a:lnTo>
                    <a:pt x="3166262" y="1564462"/>
                  </a:lnTo>
                  <a:lnTo>
                    <a:pt x="3166262" y="1565630"/>
                  </a:lnTo>
                  <a:lnTo>
                    <a:pt x="3167202" y="1567027"/>
                  </a:lnTo>
                  <a:lnTo>
                    <a:pt x="3167430" y="1566570"/>
                  </a:lnTo>
                  <a:lnTo>
                    <a:pt x="3168129" y="1566100"/>
                  </a:lnTo>
                  <a:lnTo>
                    <a:pt x="3168129" y="1565160"/>
                  </a:lnTo>
                  <a:close/>
                </a:path>
                <a:path w="4364990" h="2288540">
                  <a:moveTo>
                    <a:pt x="3286214" y="2276449"/>
                  </a:moveTo>
                  <a:lnTo>
                    <a:pt x="3285286" y="2275052"/>
                  </a:lnTo>
                  <a:lnTo>
                    <a:pt x="3285045" y="2275281"/>
                  </a:lnTo>
                  <a:lnTo>
                    <a:pt x="3284118" y="2275751"/>
                  </a:lnTo>
                  <a:lnTo>
                    <a:pt x="3284347" y="2276221"/>
                  </a:lnTo>
                  <a:lnTo>
                    <a:pt x="3284347" y="2276919"/>
                  </a:lnTo>
                  <a:lnTo>
                    <a:pt x="3285286" y="2278316"/>
                  </a:lnTo>
                  <a:lnTo>
                    <a:pt x="3285515" y="2277859"/>
                  </a:lnTo>
                  <a:lnTo>
                    <a:pt x="3286214" y="2277389"/>
                  </a:lnTo>
                  <a:lnTo>
                    <a:pt x="3286214" y="2276449"/>
                  </a:lnTo>
                  <a:close/>
                </a:path>
                <a:path w="4364990" h="2288540">
                  <a:moveTo>
                    <a:pt x="3601491" y="1565402"/>
                  </a:moveTo>
                  <a:lnTo>
                    <a:pt x="3600323" y="1564233"/>
                  </a:lnTo>
                  <a:lnTo>
                    <a:pt x="3599624" y="1564462"/>
                  </a:lnTo>
                  <a:lnTo>
                    <a:pt x="3598227" y="1565402"/>
                  </a:lnTo>
                  <a:lnTo>
                    <a:pt x="3598684" y="1565630"/>
                  </a:lnTo>
                  <a:lnTo>
                    <a:pt x="3599154" y="1566329"/>
                  </a:lnTo>
                  <a:lnTo>
                    <a:pt x="3600094" y="1566329"/>
                  </a:lnTo>
                  <a:lnTo>
                    <a:pt x="3601491" y="1565402"/>
                  </a:lnTo>
                  <a:close/>
                </a:path>
                <a:path w="4364990" h="2288540">
                  <a:moveTo>
                    <a:pt x="3630422" y="1638"/>
                  </a:moveTo>
                  <a:lnTo>
                    <a:pt x="3629495" y="241"/>
                  </a:lnTo>
                  <a:lnTo>
                    <a:pt x="3629025" y="698"/>
                  </a:lnTo>
                  <a:lnTo>
                    <a:pt x="3628326" y="1168"/>
                  </a:lnTo>
                  <a:lnTo>
                    <a:pt x="3628555" y="1397"/>
                  </a:lnTo>
                  <a:lnTo>
                    <a:pt x="3628555" y="2108"/>
                  </a:lnTo>
                  <a:lnTo>
                    <a:pt x="3629495" y="3505"/>
                  </a:lnTo>
                  <a:lnTo>
                    <a:pt x="3629723" y="3035"/>
                  </a:lnTo>
                  <a:lnTo>
                    <a:pt x="3630422" y="2565"/>
                  </a:lnTo>
                  <a:lnTo>
                    <a:pt x="3630422" y="1638"/>
                  </a:lnTo>
                  <a:close/>
                </a:path>
                <a:path w="4364990" h="2288540">
                  <a:moveTo>
                    <a:pt x="3643490" y="1453616"/>
                  </a:moveTo>
                  <a:lnTo>
                    <a:pt x="3642563" y="1452219"/>
                  </a:lnTo>
                  <a:lnTo>
                    <a:pt x="3641394" y="1453388"/>
                  </a:lnTo>
                  <a:lnTo>
                    <a:pt x="3641864" y="1454086"/>
                  </a:lnTo>
                  <a:lnTo>
                    <a:pt x="3642093" y="1454785"/>
                  </a:lnTo>
                  <a:lnTo>
                    <a:pt x="3642563" y="1455483"/>
                  </a:lnTo>
                  <a:lnTo>
                    <a:pt x="3642791" y="1455013"/>
                  </a:lnTo>
                  <a:lnTo>
                    <a:pt x="3643490" y="1454556"/>
                  </a:lnTo>
                  <a:lnTo>
                    <a:pt x="3643490" y="1453616"/>
                  </a:lnTo>
                  <a:close/>
                </a:path>
                <a:path w="4364990" h="2288540">
                  <a:moveTo>
                    <a:pt x="3784447" y="2269921"/>
                  </a:moveTo>
                  <a:lnTo>
                    <a:pt x="3783507" y="2268524"/>
                  </a:lnTo>
                  <a:lnTo>
                    <a:pt x="3783038" y="2268753"/>
                  </a:lnTo>
                  <a:lnTo>
                    <a:pt x="3782339" y="2269223"/>
                  </a:lnTo>
                  <a:lnTo>
                    <a:pt x="3782580" y="2269680"/>
                  </a:lnTo>
                  <a:lnTo>
                    <a:pt x="3782580" y="2270391"/>
                  </a:lnTo>
                  <a:lnTo>
                    <a:pt x="3783507" y="2271788"/>
                  </a:lnTo>
                  <a:lnTo>
                    <a:pt x="3783749" y="2271318"/>
                  </a:lnTo>
                  <a:lnTo>
                    <a:pt x="3784447" y="2270849"/>
                  </a:lnTo>
                  <a:lnTo>
                    <a:pt x="3784447" y="2269921"/>
                  </a:lnTo>
                  <a:close/>
                </a:path>
                <a:path w="4364990" h="2288540">
                  <a:moveTo>
                    <a:pt x="3873589" y="5130"/>
                  </a:moveTo>
                  <a:lnTo>
                    <a:pt x="3872420" y="3975"/>
                  </a:lnTo>
                  <a:lnTo>
                    <a:pt x="3871023" y="4902"/>
                  </a:lnTo>
                  <a:lnTo>
                    <a:pt x="3870325" y="5130"/>
                  </a:lnTo>
                  <a:lnTo>
                    <a:pt x="3870782" y="5372"/>
                  </a:lnTo>
                  <a:lnTo>
                    <a:pt x="3871252" y="6070"/>
                  </a:lnTo>
                  <a:lnTo>
                    <a:pt x="3872192" y="6070"/>
                  </a:lnTo>
                  <a:lnTo>
                    <a:pt x="3873589" y="5130"/>
                  </a:lnTo>
                  <a:close/>
                </a:path>
                <a:path w="4364990" h="2288540">
                  <a:moveTo>
                    <a:pt x="3942435" y="1866"/>
                  </a:moveTo>
                  <a:lnTo>
                    <a:pt x="3941737" y="1638"/>
                  </a:lnTo>
                  <a:lnTo>
                    <a:pt x="3941026" y="1168"/>
                  </a:lnTo>
                  <a:lnTo>
                    <a:pt x="3940327" y="939"/>
                  </a:lnTo>
                  <a:lnTo>
                    <a:pt x="3939870" y="698"/>
                  </a:lnTo>
                  <a:lnTo>
                    <a:pt x="3939629" y="1397"/>
                  </a:lnTo>
                  <a:lnTo>
                    <a:pt x="3939159" y="1866"/>
                  </a:lnTo>
                  <a:lnTo>
                    <a:pt x="3939870" y="2336"/>
                  </a:lnTo>
                  <a:lnTo>
                    <a:pt x="3940568" y="2565"/>
                  </a:lnTo>
                  <a:lnTo>
                    <a:pt x="3941267" y="3035"/>
                  </a:lnTo>
                  <a:lnTo>
                    <a:pt x="3941724" y="2806"/>
                  </a:lnTo>
                  <a:lnTo>
                    <a:pt x="3942194" y="2336"/>
                  </a:lnTo>
                  <a:lnTo>
                    <a:pt x="3942435" y="1866"/>
                  </a:lnTo>
                  <a:close/>
                </a:path>
                <a:path w="4364990" h="2288540">
                  <a:moveTo>
                    <a:pt x="3961561" y="2277148"/>
                  </a:moveTo>
                  <a:lnTo>
                    <a:pt x="3961333" y="2276449"/>
                  </a:lnTo>
                  <a:lnTo>
                    <a:pt x="3960393" y="2275052"/>
                  </a:lnTo>
                  <a:lnTo>
                    <a:pt x="3960164" y="2275522"/>
                  </a:lnTo>
                  <a:lnTo>
                    <a:pt x="3959466" y="2275992"/>
                  </a:lnTo>
                  <a:lnTo>
                    <a:pt x="3959466" y="2276919"/>
                  </a:lnTo>
                  <a:lnTo>
                    <a:pt x="3960393" y="2278316"/>
                  </a:lnTo>
                  <a:lnTo>
                    <a:pt x="3961561" y="2277148"/>
                  </a:lnTo>
                  <a:close/>
                </a:path>
                <a:path w="4364990" h="2288540">
                  <a:moveTo>
                    <a:pt x="3988397" y="2263381"/>
                  </a:moveTo>
                  <a:lnTo>
                    <a:pt x="3987698" y="2262924"/>
                  </a:lnTo>
                  <a:lnTo>
                    <a:pt x="3987000" y="2262682"/>
                  </a:lnTo>
                  <a:lnTo>
                    <a:pt x="3986301" y="2262213"/>
                  </a:lnTo>
                  <a:lnTo>
                    <a:pt x="3985133" y="2263381"/>
                  </a:lnTo>
                  <a:lnTo>
                    <a:pt x="3985831" y="2263622"/>
                  </a:lnTo>
                  <a:lnTo>
                    <a:pt x="3986530" y="2264079"/>
                  </a:lnTo>
                  <a:lnTo>
                    <a:pt x="3987241" y="2264321"/>
                  </a:lnTo>
                  <a:lnTo>
                    <a:pt x="3987698" y="2264549"/>
                  </a:lnTo>
                  <a:lnTo>
                    <a:pt x="3987939" y="2263851"/>
                  </a:lnTo>
                  <a:lnTo>
                    <a:pt x="3988397" y="2263381"/>
                  </a:lnTo>
                  <a:close/>
                </a:path>
                <a:path w="4364990" h="2288540">
                  <a:moveTo>
                    <a:pt x="4008932" y="2258250"/>
                  </a:moveTo>
                  <a:lnTo>
                    <a:pt x="4006367" y="2258949"/>
                  </a:lnTo>
                  <a:lnTo>
                    <a:pt x="4003802" y="2258720"/>
                  </a:lnTo>
                  <a:lnTo>
                    <a:pt x="4006138" y="2261514"/>
                  </a:lnTo>
                  <a:lnTo>
                    <a:pt x="4006837" y="2260816"/>
                  </a:lnTo>
                  <a:lnTo>
                    <a:pt x="4007535" y="2259888"/>
                  </a:lnTo>
                  <a:lnTo>
                    <a:pt x="4008932" y="2258250"/>
                  </a:lnTo>
                  <a:close/>
                </a:path>
                <a:path w="4364990" h="2288540">
                  <a:moveTo>
                    <a:pt x="4010799" y="2277148"/>
                  </a:moveTo>
                  <a:lnTo>
                    <a:pt x="4010342" y="2276449"/>
                  </a:lnTo>
                  <a:lnTo>
                    <a:pt x="4010101" y="2275751"/>
                  </a:lnTo>
                  <a:lnTo>
                    <a:pt x="4009644" y="2275052"/>
                  </a:lnTo>
                  <a:lnTo>
                    <a:pt x="4009402" y="2275522"/>
                  </a:lnTo>
                  <a:lnTo>
                    <a:pt x="4008704" y="2275992"/>
                  </a:lnTo>
                  <a:lnTo>
                    <a:pt x="4008704" y="2276919"/>
                  </a:lnTo>
                  <a:lnTo>
                    <a:pt x="4009644" y="2278316"/>
                  </a:lnTo>
                  <a:lnTo>
                    <a:pt x="4010799" y="2277148"/>
                  </a:lnTo>
                  <a:close/>
                </a:path>
                <a:path w="4364990" h="2288540">
                  <a:moveTo>
                    <a:pt x="4053979" y="5130"/>
                  </a:moveTo>
                  <a:lnTo>
                    <a:pt x="4053281" y="4902"/>
                  </a:lnTo>
                  <a:lnTo>
                    <a:pt x="4052582" y="4432"/>
                  </a:lnTo>
                  <a:lnTo>
                    <a:pt x="4051884" y="4203"/>
                  </a:lnTo>
                  <a:lnTo>
                    <a:pt x="4051414" y="3975"/>
                  </a:lnTo>
                  <a:lnTo>
                    <a:pt x="4051173" y="4673"/>
                  </a:lnTo>
                  <a:lnTo>
                    <a:pt x="4050715" y="5130"/>
                  </a:lnTo>
                  <a:lnTo>
                    <a:pt x="4051414" y="5600"/>
                  </a:lnTo>
                  <a:lnTo>
                    <a:pt x="4052112" y="5842"/>
                  </a:lnTo>
                  <a:lnTo>
                    <a:pt x="4052811" y="6299"/>
                  </a:lnTo>
                  <a:lnTo>
                    <a:pt x="4053979" y="5130"/>
                  </a:lnTo>
                  <a:close/>
                </a:path>
                <a:path w="4364990" h="2288540">
                  <a:moveTo>
                    <a:pt x="4070312" y="1565402"/>
                  </a:moveTo>
                  <a:lnTo>
                    <a:pt x="4069143" y="1564233"/>
                  </a:lnTo>
                  <a:lnTo>
                    <a:pt x="4068445" y="1564462"/>
                  </a:lnTo>
                  <a:lnTo>
                    <a:pt x="4067048" y="1565402"/>
                  </a:lnTo>
                  <a:lnTo>
                    <a:pt x="4067518" y="1565630"/>
                  </a:lnTo>
                  <a:lnTo>
                    <a:pt x="4067975" y="1566329"/>
                  </a:lnTo>
                  <a:lnTo>
                    <a:pt x="4068915" y="1566329"/>
                  </a:lnTo>
                  <a:lnTo>
                    <a:pt x="4070312" y="1565402"/>
                  </a:lnTo>
                  <a:close/>
                </a:path>
                <a:path w="4364990" h="2288540">
                  <a:moveTo>
                    <a:pt x="4089450" y="2277148"/>
                  </a:moveTo>
                  <a:lnTo>
                    <a:pt x="4088981" y="2276449"/>
                  </a:lnTo>
                  <a:lnTo>
                    <a:pt x="4088752" y="2275751"/>
                  </a:lnTo>
                  <a:lnTo>
                    <a:pt x="4088282" y="2275052"/>
                  </a:lnTo>
                  <a:lnTo>
                    <a:pt x="4088053" y="2275522"/>
                  </a:lnTo>
                  <a:lnTo>
                    <a:pt x="4087342" y="2275992"/>
                  </a:lnTo>
                  <a:lnTo>
                    <a:pt x="4087342" y="2276919"/>
                  </a:lnTo>
                  <a:lnTo>
                    <a:pt x="4088282" y="2278316"/>
                  </a:lnTo>
                  <a:lnTo>
                    <a:pt x="4089450" y="2277148"/>
                  </a:lnTo>
                  <a:close/>
                </a:path>
                <a:path w="4364990" h="2288540">
                  <a:moveTo>
                    <a:pt x="4135424" y="1565859"/>
                  </a:moveTo>
                  <a:lnTo>
                    <a:pt x="4134485" y="1564462"/>
                  </a:lnTo>
                  <a:lnTo>
                    <a:pt x="4134256" y="1563763"/>
                  </a:lnTo>
                  <a:lnTo>
                    <a:pt x="4134015" y="1564233"/>
                  </a:lnTo>
                  <a:lnTo>
                    <a:pt x="4133316" y="1564703"/>
                  </a:lnTo>
                  <a:lnTo>
                    <a:pt x="4133316" y="1565630"/>
                  </a:lnTo>
                  <a:lnTo>
                    <a:pt x="4134256" y="1567027"/>
                  </a:lnTo>
                  <a:lnTo>
                    <a:pt x="4135424" y="1565859"/>
                  </a:lnTo>
                  <a:close/>
                </a:path>
                <a:path w="4364990" h="2288540">
                  <a:moveTo>
                    <a:pt x="4364583" y="1638"/>
                  </a:moveTo>
                  <a:lnTo>
                    <a:pt x="4363644" y="241"/>
                  </a:lnTo>
                  <a:lnTo>
                    <a:pt x="4363186" y="698"/>
                  </a:lnTo>
                  <a:lnTo>
                    <a:pt x="4362488" y="1168"/>
                  </a:lnTo>
                  <a:lnTo>
                    <a:pt x="4362716" y="1397"/>
                  </a:lnTo>
                  <a:lnTo>
                    <a:pt x="4362716" y="2108"/>
                  </a:lnTo>
                  <a:lnTo>
                    <a:pt x="4363644" y="3505"/>
                  </a:lnTo>
                  <a:lnTo>
                    <a:pt x="4363885" y="3035"/>
                  </a:lnTo>
                  <a:lnTo>
                    <a:pt x="4364583" y="2565"/>
                  </a:lnTo>
                  <a:lnTo>
                    <a:pt x="4364583" y="163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67" name="object 167"/>
            <p:cNvSpPr/>
            <p:nvPr/>
          </p:nvSpPr>
          <p:spPr>
            <a:xfrm>
              <a:off x="1092250" y="2844062"/>
              <a:ext cx="4617720" cy="2301240"/>
            </a:xfrm>
            <a:custGeom>
              <a:avLst/>
              <a:gdLst/>
              <a:ahLst/>
              <a:cxnLst/>
              <a:rect l="l" t="t" r="r" b="b"/>
              <a:pathLst>
                <a:path w="4617720" h="2301240">
                  <a:moveTo>
                    <a:pt x="3263" y="1561896"/>
                  </a:moveTo>
                  <a:lnTo>
                    <a:pt x="2108" y="1560728"/>
                  </a:lnTo>
                  <a:lnTo>
                    <a:pt x="1397" y="1561198"/>
                  </a:lnTo>
                  <a:lnTo>
                    <a:pt x="698" y="1561426"/>
                  </a:lnTo>
                  <a:lnTo>
                    <a:pt x="0" y="1561896"/>
                  </a:lnTo>
                  <a:lnTo>
                    <a:pt x="469" y="1562125"/>
                  </a:lnTo>
                  <a:lnTo>
                    <a:pt x="939" y="1562823"/>
                  </a:lnTo>
                  <a:lnTo>
                    <a:pt x="1866" y="1562823"/>
                  </a:lnTo>
                  <a:lnTo>
                    <a:pt x="3263" y="1561896"/>
                  </a:lnTo>
                  <a:close/>
                </a:path>
                <a:path w="4617720" h="2301240">
                  <a:moveTo>
                    <a:pt x="13068" y="2286254"/>
                  </a:moveTo>
                  <a:lnTo>
                    <a:pt x="11899" y="2285085"/>
                  </a:lnTo>
                  <a:lnTo>
                    <a:pt x="11201" y="2285314"/>
                  </a:lnTo>
                  <a:lnTo>
                    <a:pt x="9804" y="2286254"/>
                  </a:lnTo>
                  <a:lnTo>
                    <a:pt x="10274" y="2286482"/>
                  </a:lnTo>
                  <a:lnTo>
                    <a:pt x="10731" y="2287181"/>
                  </a:lnTo>
                  <a:lnTo>
                    <a:pt x="11671" y="2287181"/>
                  </a:lnTo>
                  <a:lnTo>
                    <a:pt x="13068" y="2286254"/>
                  </a:lnTo>
                  <a:close/>
                </a:path>
                <a:path w="4617720" h="2301240">
                  <a:moveTo>
                    <a:pt x="38735" y="14008"/>
                  </a:moveTo>
                  <a:lnTo>
                    <a:pt x="38036" y="13766"/>
                  </a:lnTo>
                  <a:lnTo>
                    <a:pt x="37579" y="13296"/>
                  </a:lnTo>
                  <a:lnTo>
                    <a:pt x="37109" y="14008"/>
                  </a:lnTo>
                  <a:lnTo>
                    <a:pt x="36868" y="14706"/>
                  </a:lnTo>
                  <a:lnTo>
                    <a:pt x="36410" y="15405"/>
                  </a:lnTo>
                  <a:lnTo>
                    <a:pt x="36868" y="15875"/>
                  </a:lnTo>
                  <a:lnTo>
                    <a:pt x="37338" y="16103"/>
                  </a:lnTo>
                  <a:lnTo>
                    <a:pt x="37579" y="16573"/>
                  </a:lnTo>
                  <a:lnTo>
                    <a:pt x="38506" y="15163"/>
                  </a:lnTo>
                  <a:lnTo>
                    <a:pt x="38506" y="14465"/>
                  </a:lnTo>
                  <a:lnTo>
                    <a:pt x="38735" y="14008"/>
                  </a:lnTo>
                  <a:close/>
                </a:path>
                <a:path w="4617720" h="2301240">
                  <a:moveTo>
                    <a:pt x="92646" y="16103"/>
                  </a:moveTo>
                  <a:lnTo>
                    <a:pt x="90081" y="16802"/>
                  </a:lnTo>
                  <a:lnTo>
                    <a:pt x="87515" y="16573"/>
                  </a:lnTo>
                  <a:lnTo>
                    <a:pt x="89611" y="19367"/>
                  </a:lnTo>
                  <a:lnTo>
                    <a:pt x="90551" y="18669"/>
                  </a:lnTo>
                  <a:lnTo>
                    <a:pt x="91249" y="17741"/>
                  </a:lnTo>
                  <a:lnTo>
                    <a:pt x="92646" y="16103"/>
                  </a:lnTo>
                  <a:close/>
                </a:path>
                <a:path w="4617720" h="2301240">
                  <a:moveTo>
                    <a:pt x="98018" y="18440"/>
                  </a:moveTo>
                  <a:lnTo>
                    <a:pt x="96151" y="17030"/>
                  </a:lnTo>
                  <a:lnTo>
                    <a:pt x="94513" y="15633"/>
                  </a:lnTo>
                  <a:lnTo>
                    <a:pt x="95211" y="18199"/>
                  </a:lnTo>
                  <a:lnTo>
                    <a:pt x="94983" y="20764"/>
                  </a:lnTo>
                  <a:lnTo>
                    <a:pt x="98018" y="18440"/>
                  </a:lnTo>
                  <a:close/>
                </a:path>
                <a:path w="4617720" h="2301240">
                  <a:moveTo>
                    <a:pt x="156819" y="1562366"/>
                  </a:moveTo>
                  <a:lnTo>
                    <a:pt x="155892" y="1560957"/>
                  </a:lnTo>
                  <a:lnTo>
                    <a:pt x="155651" y="1560258"/>
                  </a:lnTo>
                  <a:lnTo>
                    <a:pt x="155422" y="1560728"/>
                  </a:lnTo>
                  <a:lnTo>
                    <a:pt x="154724" y="1561198"/>
                  </a:lnTo>
                  <a:lnTo>
                    <a:pt x="154724" y="1562125"/>
                  </a:lnTo>
                  <a:lnTo>
                    <a:pt x="155651" y="1563535"/>
                  </a:lnTo>
                  <a:lnTo>
                    <a:pt x="156819" y="1562366"/>
                  </a:lnTo>
                  <a:close/>
                </a:path>
                <a:path w="4617720" h="2301240">
                  <a:moveTo>
                    <a:pt x="209562" y="1447076"/>
                  </a:moveTo>
                  <a:lnTo>
                    <a:pt x="209334" y="1446847"/>
                  </a:lnTo>
                  <a:lnTo>
                    <a:pt x="208864" y="1446149"/>
                  </a:lnTo>
                  <a:lnTo>
                    <a:pt x="207695" y="1446149"/>
                  </a:lnTo>
                  <a:lnTo>
                    <a:pt x="206298" y="1447076"/>
                  </a:lnTo>
                  <a:lnTo>
                    <a:pt x="206756" y="1447317"/>
                  </a:lnTo>
                  <a:lnTo>
                    <a:pt x="207225" y="1448015"/>
                  </a:lnTo>
                  <a:lnTo>
                    <a:pt x="208165" y="1448015"/>
                  </a:lnTo>
                  <a:lnTo>
                    <a:pt x="209562" y="1447076"/>
                  </a:lnTo>
                  <a:close/>
                </a:path>
                <a:path w="4617720" h="2301240">
                  <a:moveTo>
                    <a:pt x="212356" y="2298852"/>
                  </a:moveTo>
                  <a:lnTo>
                    <a:pt x="212128" y="2298382"/>
                  </a:lnTo>
                  <a:lnTo>
                    <a:pt x="211658" y="2298154"/>
                  </a:lnTo>
                  <a:lnTo>
                    <a:pt x="211201" y="2297684"/>
                  </a:lnTo>
                  <a:lnTo>
                    <a:pt x="210959" y="2298382"/>
                  </a:lnTo>
                  <a:lnTo>
                    <a:pt x="210489" y="2299093"/>
                  </a:lnTo>
                  <a:lnTo>
                    <a:pt x="210261" y="2299792"/>
                  </a:lnTo>
                  <a:lnTo>
                    <a:pt x="210032" y="2300249"/>
                  </a:lnTo>
                  <a:lnTo>
                    <a:pt x="210731" y="2300490"/>
                  </a:lnTo>
                  <a:lnTo>
                    <a:pt x="211201" y="2300960"/>
                  </a:lnTo>
                  <a:lnTo>
                    <a:pt x="211658" y="2300249"/>
                  </a:lnTo>
                  <a:lnTo>
                    <a:pt x="211899" y="2299551"/>
                  </a:lnTo>
                  <a:lnTo>
                    <a:pt x="212356" y="2298852"/>
                  </a:lnTo>
                  <a:close/>
                </a:path>
                <a:path w="4617720" h="2301240">
                  <a:moveTo>
                    <a:pt x="243395" y="2284387"/>
                  </a:moveTo>
                  <a:lnTo>
                    <a:pt x="241071" y="2281580"/>
                  </a:lnTo>
                  <a:lnTo>
                    <a:pt x="240360" y="2282291"/>
                  </a:lnTo>
                  <a:lnTo>
                    <a:pt x="239661" y="2283218"/>
                  </a:lnTo>
                  <a:lnTo>
                    <a:pt x="238264" y="2284857"/>
                  </a:lnTo>
                  <a:lnTo>
                    <a:pt x="240830" y="2284158"/>
                  </a:lnTo>
                  <a:lnTo>
                    <a:pt x="243395" y="2284387"/>
                  </a:lnTo>
                  <a:close/>
                </a:path>
                <a:path w="4617720" h="2301240">
                  <a:moveTo>
                    <a:pt x="251561" y="2295817"/>
                  </a:moveTo>
                  <a:lnTo>
                    <a:pt x="250634" y="2294420"/>
                  </a:lnTo>
                  <a:lnTo>
                    <a:pt x="249466" y="2295588"/>
                  </a:lnTo>
                  <a:lnTo>
                    <a:pt x="249936" y="2296287"/>
                  </a:lnTo>
                  <a:lnTo>
                    <a:pt x="250164" y="2296985"/>
                  </a:lnTo>
                  <a:lnTo>
                    <a:pt x="250634" y="2297684"/>
                  </a:lnTo>
                  <a:lnTo>
                    <a:pt x="250863" y="2297226"/>
                  </a:lnTo>
                  <a:lnTo>
                    <a:pt x="251561" y="2296757"/>
                  </a:lnTo>
                  <a:lnTo>
                    <a:pt x="251561" y="2295817"/>
                  </a:lnTo>
                  <a:close/>
                </a:path>
                <a:path w="4617720" h="2301240">
                  <a:moveTo>
                    <a:pt x="389255" y="1446847"/>
                  </a:moveTo>
                  <a:lnTo>
                    <a:pt x="388315" y="1445450"/>
                  </a:lnTo>
                  <a:lnTo>
                    <a:pt x="387845" y="1445920"/>
                  </a:lnTo>
                  <a:lnTo>
                    <a:pt x="387146" y="1446377"/>
                  </a:lnTo>
                  <a:lnTo>
                    <a:pt x="387388" y="1446618"/>
                  </a:lnTo>
                  <a:lnTo>
                    <a:pt x="387388" y="1447317"/>
                  </a:lnTo>
                  <a:lnTo>
                    <a:pt x="388315" y="1448714"/>
                  </a:lnTo>
                  <a:lnTo>
                    <a:pt x="388556" y="1448244"/>
                  </a:lnTo>
                  <a:lnTo>
                    <a:pt x="389255" y="1447787"/>
                  </a:lnTo>
                  <a:lnTo>
                    <a:pt x="389255" y="1446847"/>
                  </a:lnTo>
                  <a:close/>
                </a:path>
                <a:path w="4617720" h="2301240">
                  <a:moveTo>
                    <a:pt x="406285" y="1447076"/>
                  </a:moveTo>
                  <a:lnTo>
                    <a:pt x="405587" y="1446847"/>
                  </a:lnTo>
                  <a:lnTo>
                    <a:pt x="404888" y="1446377"/>
                  </a:lnTo>
                  <a:lnTo>
                    <a:pt x="404190" y="1446149"/>
                  </a:lnTo>
                  <a:lnTo>
                    <a:pt x="403720" y="1445920"/>
                  </a:lnTo>
                  <a:lnTo>
                    <a:pt x="403491" y="1446618"/>
                  </a:lnTo>
                  <a:lnTo>
                    <a:pt x="403021" y="1447076"/>
                  </a:lnTo>
                  <a:lnTo>
                    <a:pt x="403720" y="1447546"/>
                  </a:lnTo>
                  <a:lnTo>
                    <a:pt x="404418" y="1447787"/>
                  </a:lnTo>
                  <a:lnTo>
                    <a:pt x="405117" y="1448244"/>
                  </a:lnTo>
                  <a:lnTo>
                    <a:pt x="405587" y="1447787"/>
                  </a:lnTo>
                  <a:lnTo>
                    <a:pt x="406057" y="1447546"/>
                  </a:lnTo>
                  <a:lnTo>
                    <a:pt x="406285" y="1447076"/>
                  </a:lnTo>
                  <a:close/>
                </a:path>
                <a:path w="4617720" h="2301240">
                  <a:moveTo>
                    <a:pt x="428917" y="1447317"/>
                  </a:moveTo>
                  <a:lnTo>
                    <a:pt x="428218" y="1446618"/>
                  </a:lnTo>
                  <a:lnTo>
                    <a:pt x="427291" y="1445920"/>
                  </a:lnTo>
                  <a:lnTo>
                    <a:pt x="425653" y="1444510"/>
                  </a:lnTo>
                  <a:lnTo>
                    <a:pt x="426351" y="1447076"/>
                  </a:lnTo>
                  <a:lnTo>
                    <a:pt x="426123" y="1449654"/>
                  </a:lnTo>
                  <a:lnTo>
                    <a:pt x="428917" y="1447317"/>
                  </a:lnTo>
                  <a:close/>
                </a:path>
                <a:path w="4617720" h="2301240">
                  <a:moveTo>
                    <a:pt x="445262" y="1560957"/>
                  </a:moveTo>
                  <a:lnTo>
                    <a:pt x="444563" y="1560728"/>
                  </a:lnTo>
                  <a:lnTo>
                    <a:pt x="444093" y="1560258"/>
                  </a:lnTo>
                  <a:lnTo>
                    <a:pt x="443623" y="1560957"/>
                  </a:lnTo>
                  <a:lnTo>
                    <a:pt x="443395" y="1561668"/>
                  </a:lnTo>
                  <a:lnTo>
                    <a:pt x="442925" y="1562366"/>
                  </a:lnTo>
                  <a:lnTo>
                    <a:pt x="444093" y="1563535"/>
                  </a:lnTo>
                  <a:lnTo>
                    <a:pt x="444322" y="1562823"/>
                  </a:lnTo>
                  <a:lnTo>
                    <a:pt x="444792" y="1562125"/>
                  </a:lnTo>
                  <a:lnTo>
                    <a:pt x="445020" y="1561426"/>
                  </a:lnTo>
                  <a:lnTo>
                    <a:pt x="445262" y="1560957"/>
                  </a:lnTo>
                  <a:close/>
                </a:path>
                <a:path w="4617720" h="2301240">
                  <a:moveTo>
                    <a:pt x="593204" y="2292781"/>
                  </a:moveTo>
                  <a:lnTo>
                    <a:pt x="592747" y="2292324"/>
                  </a:lnTo>
                  <a:lnTo>
                    <a:pt x="592277" y="2291626"/>
                  </a:lnTo>
                  <a:lnTo>
                    <a:pt x="592048" y="2291854"/>
                  </a:lnTo>
                  <a:lnTo>
                    <a:pt x="591337" y="2291854"/>
                  </a:lnTo>
                  <a:lnTo>
                    <a:pt x="589940" y="2292781"/>
                  </a:lnTo>
                  <a:lnTo>
                    <a:pt x="590410" y="2293023"/>
                  </a:lnTo>
                  <a:lnTo>
                    <a:pt x="590880" y="2293721"/>
                  </a:lnTo>
                  <a:lnTo>
                    <a:pt x="591807" y="2293721"/>
                  </a:lnTo>
                  <a:lnTo>
                    <a:pt x="593204" y="2292781"/>
                  </a:lnTo>
                  <a:close/>
                </a:path>
                <a:path w="4617720" h="2301240">
                  <a:moveTo>
                    <a:pt x="608850" y="2295817"/>
                  </a:moveTo>
                  <a:lnTo>
                    <a:pt x="607910" y="2294420"/>
                  </a:lnTo>
                  <a:lnTo>
                    <a:pt x="607441" y="2294890"/>
                  </a:lnTo>
                  <a:lnTo>
                    <a:pt x="606742" y="2295118"/>
                  </a:lnTo>
                  <a:lnTo>
                    <a:pt x="606971" y="2295588"/>
                  </a:lnTo>
                  <a:lnTo>
                    <a:pt x="606971" y="2296287"/>
                  </a:lnTo>
                  <a:lnTo>
                    <a:pt x="607910" y="2297684"/>
                  </a:lnTo>
                  <a:lnTo>
                    <a:pt x="608139" y="2297226"/>
                  </a:lnTo>
                  <a:lnTo>
                    <a:pt x="608850" y="2296757"/>
                  </a:lnTo>
                  <a:lnTo>
                    <a:pt x="608850" y="2295817"/>
                  </a:lnTo>
                  <a:close/>
                </a:path>
                <a:path w="4617720" h="2301240">
                  <a:moveTo>
                    <a:pt x="620280" y="1559801"/>
                  </a:moveTo>
                  <a:lnTo>
                    <a:pt x="617715" y="1560499"/>
                  </a:lnTo>
                  <a:lnTo>
                    <a:pt x="615149" y="1560258"/>
                  </a:lnTo>
                  <a:lnTo>
                    <a:pt x="617474" y="1563065"/>
                  </a:lnTo>
                  <a:lnTo>
                    <a:pt x="618185" y="1562366"/>
                  </a:lnTo>
                  <a:lnTo>
                    <a:pt x="618883" y="1561426"/>
                  </a:lnTo>
                  <a:lnTo>
                    <a:pt x="620280" y="1559801"/>
                  </a:lnTo>
                  <a:close/>
                </a:path>
                <a:path w="4617720" h="2301240">
                  <a:moveTo>
                    <a:pt x="638949" y="2282990"/>
                  </a:moveTo>
                  <a:lnTo>
                    <a:pt x="638251" y="2282520"/>
                  </a:lnTo>
                  <a:lnTo>
                    <a:pt x="637552" y="2282291"/>
                  </a:lnTo>
                  <a:lnTo>
                    <a:pt x="636854" y="2281821"/>
                  </a:lnTo>
                  <a:lnTo>
                    <a:pt x="635685" y="2282990"/>
                  </a:lnTo>
                  <a:lnTo>
                    <a:pt x="636384" y="2283218"/>
                  </a:lnTo>
                  <a:lnTo>
                    <a:pt x="637082" y="2283688"/>
                  </a:lnTo>
                  <a:lnTo>
                    <a:pt x="637781" y="2283917"/>
                  </a:lnTo>
                  <a:lnTo>
                    <a:pt x="638251" y="2284158"/>
                  </a:lnTo>
                  <a:lnTo>
                    <a:pt x="638479" y="2283447"/>
                  </a:lnTo>
                  <a:lnTo>
                    <a:pt x="638949" y="2282990"/>
                  </a:lnTo>
                  <a:close/>
                </a:path>
                <a:path w="4617720" h="2301240">
                  <a:moveTo>
                    <a:pt x="651548" y="18669"/>
                  </a:moveTo>
                  <a:lnTo>
                    <a:pt x="651319" y="17970"/>
                  </a:lnTo>
                  <a:lnTo>
                    <a:pt x="650379" y="16573"/>
                  </a:lnTo>
                  <a:lnTo>
                    <a:pt x="650151" y="17030"/>
                  </a:lnTo>
                  <a:lnTo>
                    <a:pt x="649452" y="17500"/>
                  </a:lnTo>
                  <a:lnTo>
                    <a:pt x="649452" y="18440"/>
                  </a:lnTo>
                  <a:lnTo>
                    <a:pt x="650379" y="19837"/>
                  </a:lnTo>
                  <a:lnTo>
                    <a:pt x="651548" y="18669"/>
                  </a:lnTo>
                  <a:close/>
                </a:path>
                <a:path w="4617720" h="2301240">
                  <a:moveTo>
                    <a:pt x="711060" y="5130"/>
                  </a:moveTo>
                  <a:lnTo>
                    <a:pt x="709891" y="3962"/>
                  </a:lnTo>
                  <a:lnTo>
                    <a:pt x="709193" y="4203"/>
                  </a:lnTo>
                  <a:lnTo>
                    <a:pt x="707796" y="5130"/>
                  </a:lnTo>
                  <a:lnTo>
                    <a:pt x="708253" y="5372"/>
                  </a:lnTo>
                  <a:lnTo>
                    <a:pt x="708723" y="6070"/>
                  </a:lnTo>
                  <a:lnTo>
                    <a:pt x="709650" y="6070"/>
                  </a:lnTo>
                  <a:lnTo>
                    <a:pt x="711060" y="5130"/>
                  </a:lnTo>
                  <a:close/>
                </a:path>
                <a:path w="4617720" h="2301240">
                  <a:moveTo>
                    <a:pt x="737425" y="2296058"/>
                  </a:moveTo>
                  <a:lnTo>
                    <a:pt x="736727" y="2295588"/>
                  </a:lnTo>
                  <a:lnTo>
                    <a:pt x="736028" y="2295360"/>
                  </a:lnTo>
                  <a:lnTo>
                    <a:pt x="735330" y="2294890"/>
                  </a:lnTo>
                  <a:lnTo>
                    <a:pt x="734860" y="2295360"/>
                  </a:lnTo>
                  <a:lnTo>
                    <a:pt x="734390" y="2295588"/>
                  </a:lnTo>
                  <a:lnTo>
                    <a:pt x="734161" y="2296058"/>
                  </a:lnTo>
                  <a:lnTo>
                    <a:pt x="734860" y="2296287"/>
                  </a:lnTo>
                  <a:lnTo>
                    <a:pt x="735558" y="2296757"/>
                  </a:lnTo>
                  <a:lnTo>
                    <a:pt x="736257" y="2296985"/>
                  </a:lnTo>
                  <a:lnTo>
                    <a:pt x="736727" y="2297226"/>
                  </a:lnTo>
                  <a:lnTo>
                    <a:pt x="736955" y="2296515"/>
                  </a:lnTo>
                  <a:lnTo>
                    <a:pt x="737425" y="2296058"/>
                  </a:lnTo>
                  <a:close/>
                </a:path>
                <a:path w="4617720" h="2301240">
                  <a:moveTo>
                    <a:pt x="740232" y="1446618"/>
                  </a:moveTo>
                  <a:lnTo>
                    <a:pt x="739762" y="1446149"/>
                  </a:lnTo>
                  <a:lnTo>
                    <a:pt x="739292" y="1445920"/>
                  </a:lnTo>
                  <a:lnTo>
                    <a:pt x="739063" y="1445450"/>
                  </a:lnTo>
                  <a:lnTo>
                    <a:pt x="738822" y="1446149"/>
                  </a:lnTo>
                  <a:lnTo>
                    <a:pt x="738365" y="1446847"/>
                  </a:lnTo>
                  <a:lnTo>
                    <a:pt x="738124" y="1447546"/>
                  </a:lnTo>
                  <a:lnTo>
                    <a:pt x="737895" y="1448015"/>
                  </a:lnTo>
                  <a:lnTo>
                    <a:pt x="738593" y="1448244"/>
                  </a:lnTo>
                  <a:lnTo>
                    <a:pt x="739063" y="1448714"/>
                  </a:lnTo>
                  <a:lnTo>
                    <a:pt x="739533" y="1448015"/>
                  </a:lnTo>
                  <a:lnTo>
                    <a:pt x="739762" y="1447317"/>
                  </a:lnTo>
                  <a:lnTo>
                    <a:pt x="740232" y="1446618"/>
                  </a:lnTo>
                  <a:close/>
                </a:path>
                <a:path w="4617720" h="2301240">
                  <a:moveTo>
                    <a:pt x="852004" y="8407"/>
                  </a:moveTo>
                  <a:lnTo>
                    <a:pt x="850836" y="7239"/>
                  </a:lnTo>
                  <a:lnTo>
                    <a:pt x="850138" y="7467"/>
                  </a:lnTo>
                  <a:lnTo>
                    <a:pt x="848741" y="8407"/>
                  </a:lnTo>
                  <a:lnTo>
                    <a:pt x="849210" y="8636"/>
                  </a:lnTo>
                  <a:lnTo>
                    <a:pt x="849680" y="9334"/>
                  </a:lnTo>
                  <a:lnTo>
                    <a:pt x="850607" y="9334"/>
                  </a:lnTo>
                  <a:lnTo>
                    <a:pt x="852004" y="8407"/>
                  </a:lnTo>
                  <a:close/>
                </a:path>
                <a:path w="4617720" h="2301240">
                  <a:moveTo>
                    <a:pt x="885609" y="1448714"/>
                  </a:moveTo>
                  <a:lnTo>
                    <a:pt x="883513" y="1445920"/>
                  </a:lnTo>
                  <a:lnTo>
                    <a:pt x="882815" y="1446618"/>
                  </a:lnTo>
                  <a:lnTo>
                    <a:pt x="882116" y="1447546"/>
                  </a:lnTo>
                  <a:lnTo>
                    <a:pt x="880706" y="1449184"/>
                  </a:lnTo>
                  <a:lnTo>
                    <a:pt x="883285" y="1448485"/>
                  </a:lnTo>
                  <a:lnTo>
                    <a:pt x="885609" y="1448714"/>
                  </a:lnTo>
                  <a:close/>
                </a:path>
                <a:path w="4617720" h="2301240">
                  <a:moveTo>
                    <a:pt x="894245" y="2296515"/>
                  </a:moveTo>
                  <a:lnTo>
                    <a:pt x="893318" y="2295118"/>
                  </a:lnTo>
                  <a:lnTo>
                    <a:pt x="893076" y="2294420"/>
                  </a:lnTo>
                  <a:lnTo>
                    <a:pt x="892848" y="2294890"/>
                  </a:lnTo>
                  <a:lnTo>
                    <a:pt x="892149" y="2295360"/>
                  </a:lnTo>
                  <a:lnTo>
                    <a:pt x="892149" y="2296287"/>
                  </a:lnTo>
                  <a:lnTo>
                    <a:pt x="893076" y="2297684"/>
                  </a:lnTo>
                  <a:lnTo>
                    <a:pt x="894245" y="2296515"/>
                  </a:lnTo>
                  <a:close/>
                </a:path>
                <a:path w="4617720" h="2301240">
                  <a:moveTo>
                    <a:pt x="930186" y="2295588"/>
                  </a:moveTo>
                  <a:lnTo>
                    <a:pt x="929017" y="2294420"/>
                  </a:lnTo>
                  <a:lnTo>
                    <a:pt x="928789" y="2295118"/>
                  </a:lnTo>
                  <a:lnTo>
                    <a:pt x="928319" y="2295817"/>
                  </a:lnTo>
                  <a:lnTo>
                    <a:pt x="928077" y="2296515"/>
                  </a:lnTo>
                  <a:lnTo>
                    <a:pt x="927849" y="2296985"/>
                  </a:lnTo>
                  <a:lnTo>
                    <a:pt x="928547" y="2297226"/>
                  </a:lnTo>
                  <a:lnTo>
                    <a:pt x="929017" y="2297684"/>
                  </a:lnTo>
                  <a:lnTo>
                    <a:pt x="929487" y="2296985"/>
                  </a:lnTo>
                  <a:lnTo>
                    <a:pt x="929716" y="2296287"/>
                  </a:lnTo>
                  <a:lnTo>
                    <a:pt x="930186" y="2295588"/>
                  </a:lnTo>
                  <a:close/>
                </a:path>
                <a:path w="4617720" h="2301240">
                  <a:moveTo>
                    <a:pt x="1013028" y="1449654"/>
                  </a:moveTo>
                  <a:lnTo>
                    <a:pt x="1012329" y="1447076"/>
                  </a:lnTo>
                  <a:lnTo>
                    <a:pt x="1012558" y="1444752"/>
                  </a:lnTo>
                  <a:lnTo>
                    <a:pt x="1009764" y="1446847"/>
                  </a:lnTo>
                  <a:lnTo>
                    <a:pt x="1010462" y="1447546"/>
                  </a:lnTo>
                  <a:lnTo>
                    <a:pt x="1011389" y="1448244"/>
                  </a:lnTo>
                  <a:lnTo>
                    <a:pt x="1013028" y="1449654"/>
                  </a:lnTo>
                  <a:close/>
                </a:path>
                <a:path w="4617720" h="2301240">
                  <a:moveTo>
                    <a:pt x="1080935" y="1561426"/>
                  </a:moveTo>
                  <a:lnTo>
                    <a:pt x="1080465" y="1560957"/>
                  </a:lnTo>
                  <a:lnTo>
                    <a:pt x="1080236" y="1560499"/>
                  </a:lnTo>
                  <a:lnTo>
                    <a:pt x="1079766" y="1560258"/>
                  </a:lnTo>
                  <a:lnTo>
                    <a:pt x="1079538" y="1560957"/>
                  </a:lnTo>
                  <a:lnTo>
                    <a:pt x="1079068" y="1561668"/>
                  </a:lnTo>
                  <a:lnTo>
                    <a:pt x="1078839" y="1562366"/>
                  </a:lnTo>
                  <a:lnTo>
                    <a:pt x="1078598" y="1562823"/>
                  </a:lnTo>
                  <a:lnTo>
                    <a:pt x="1079296" y="1563065"/>
                  </a:lnTo>
                  <a:lnTo>
                    <a:pt x="1079766" y="1563535"/>
                  </a:lnTo>
                  <a:lnTo>
                    <a:pt x="1080236" y="1562823"/>
                  </a:lnTo>
                  <a:lnTo>
                    <a:pt x="1080465" y="1562125"/>
                  </a:lnTo>
                  <a:lnTo>
                    <a:pt x="1080935" y="1561426"/>
                  </a:lnTo>
                  <a:close/>
                </a:path>
                <a:path w="4617720" h="2301240">
                  <a:moveTo>
                    <a:pt x="1117104" y="5372"/>
                  </a:moveTo>
                  <a:lnTo>
                    <a:pt x="1116406" y="4673"/>
                  </a:lnTo>
                  <a:lnTo>
                    <a:pt x="1115479" y="3962"/>
                  </a:lnTo>
                  <a:lnTo>
                    <a:pt x="1113840" y="2565"/>
                  </a:lnTo>
                  <a:lnTo>
                    <a:pt x="1114539" y="5130"/>
                  </a:lnTo>
                  <a:lnTo>
                    <a:pt x="1114310" y="7467"/>
                  </a:lnTo>
                  <a:lnTo>
                    <a:pt x="1117104" y="5372"/>
                  </a:lnTo>
                  <a:close/>
                </a:path>
                <a:path w="4617720" h="2301240">
                  <a:moveTo>
                    <a:pt x="1199489" y="1447076"/>
                  </a:moveTo>
                  <a:lnTo>
                    <a:pt x="1198778" y="1446618"/>
                  </a:lnTo>
                  <a:lnTo>
                    <a:pt x="1198079" y="1446377"/>
                  </a:lnTo>
                  <a:lnTo>
                    <a:pt x="1197381" y="1445920"/>
                  </a:lnTo>
                  <a:lnTo>
                    <a:pt x="1196911" y="1446377"/>
                  </a:lnTo>
                  <a:lnTo>
                    <a:pt x="1196682" y="1446847"/>
                  </a:lnTo>
                  <a:lnTo>
                    <a:pt x="1196213" y="1447076"/>
                  </a:lnTo>
                  <a:lnTo>
                    <a:pt x="1196911" y="1447317"/>
                  </a:lnTo>
                  <a:lnTo>
                    <a:pt x="1197622" y="1447787"/>
                  </a:lnTo>
                  <a:lnTo>
                    <a:pt x="1198321" y="1448015"/>
                  </a:lnTo>
                  <a:lnTo>
                    <a:pt x="1198778" y="1448244"/>
                  </a:lnTo>
                  <a:lnTo>
                    <a:pt x="1199019" y="1447546"/>
                  </a:lnTo>
                  <a:lnTo>
                    <a:pt x="1199489" y="1447076"/>
                  </a:lnTo>
                  <a:close/>
                </a:path>
                <a:path w="4617720" h="2301240">
                  <a:moveTo>
                    <a:pt x="1271587" y="8407"/>
                  </a:moveTo>
                  <a:lnTo>
                    <a:pt x="1270889" y="8166"/>
                  </a:lnTo>
                  <a:lnTo>
                    <a:pt x="1270190" y="7696"/>
                  </a:lnTo>
                  <a:lnTo>
                    <a:pt x="1269492" y="7467"/>
                  </a:lnTo>
                  <a:lnTo>
                    <a:pt x="1269022" y="7239"/>
                  </a:lnTo>
                  <a:lnTo>
                    <a:pt x="1268793" y="7937"/>
                  </a:lnTo>
                  <a:lnTo>
                    <a:pt x="1268323" y="8407"/>
                  </a:lnTo>
                  <a:lnTo>
                    <a:pt x="1269022" y="8864"/>
                  </a:lnTo>
                  <a:lnTo>
                    <a:pt x="1269733" y="9105"/>
                  </a:lnTo>
                  <a:lnTo>
                    <a:pt x="1270431" y="9563"/>
                  </a:lnTo>
                  <a:lnTo>
                    <a:pt x="1270889" y="9105"/>
                  </a:lnTo>
                  <a:lnTo>
                    <a:pt x="1271130" y="8636"/>
                  </a:lnTo>
                  <a:lnTo>
                    <a:pt x="1271587" y="8407"/>
                  </a:lnTo>
                  <a:close/>
                </a:path>
                <a:path w="4617720" h="2301240">
                  <a:moveTo>
                    <a:pt x="1290726" y="2286724"/>
                  </a:moveTo>
                  <a:lnTo>
                    <a:pt x="1290497" y="2286025"/>
                  </a:lnTo>
                  <a:lnTo>
                    <a:pt x="1289558" y="2284615"/>
                  </a:lnTo>
                  <a:lnTo>
                    <a:pt x="1289329" y="2285085"/>
                  </a:lnTo>
                  <a:lnTo>
                    <a:pt x="1288630" y="2285555"/>
                  </a:lnTo>
                  <a:lnTo>
                    <a:pt x="1288630" y="2286482"/>
                  </a:lnTo>
                  <a:lnTo>
                    <a:pt x="1289558" y="2287892"/>
                  </a:lnTo>
                  <a:lnTo>
                    <a:pt x="1290726" y="2286724"/>
                  </a:lnTo>
                  <a:close/>
                </a:path>
                <a:path w="4617720" h="2301240">
                  <a:moveTo>
                    <a:pt x="1340434" y="2286254"/>
                  </a:moveTo>
                  <a:lnTo>
                    <a:pt x="1339964" y="2286025"/>
                  </a:lnTo>
                  <a:lnTo>
                    <a:pt x="1339507" y="2285314"/>
                  </a:lnTo>
                  <a:lnTo>
                    <a:pt x="1338567" y="2285314"/>
                  </a:lnTo>
                  <a:lnTo>
                    <a:pt x="1337170" y="2286254"/>
                  </a:lnTo>
                  <a:lnTo>
                    <a:pt x="1338338" y="2287422"/>
                  </a:lnTo>
                  <a:lnTo>
                    <a:pt x="1339037" y="2286952"/>
                  </a:lnTo>
                  <a:lnTo>
                    <a:pt x="1339735" y="2286724"/>
                  </a:lnTo>
                  <a:lnTo>
                    <a:pt x="1340434" y="2286254"/>
                  </a:lnTo>
                  <a:close/>
                </a:path>
                <a:path w="4617720" h="2301240">
                  <a:moveTo>
                    <a:pt x="1359801" y="15163"/>
                  </a:moveTo>
                  <a:lnTo>
                    <a:pt x="1359103" y="14465"/>
                  </a:lnTo>
                  <a:lnTo>
                    <a:pt x="1358176" y="13766"/>
                  </a:lnTo>
                  <a:lnTo>
                    <a:pt x="1356537" y="12369"/>
                  </a:lnTo>
                  <a:lnTo>
                    <a:pt x="1357236" y="14935"/>
                  </a:lnTo>
                  <a:lnTo>
                    <a:pt x="1357007" y="17500"/>
                  </a:lnTo>
                  <a:lnTo>
                    <a:pt x="1359801" y="15163"/>
                  </a:lnTo>
                  <a:close/>
                </a:path>
                <a:path w="4617720" h="2301240">
                  <a:moveTo>
                    <a:pt x="1585696" y="2295588"/>
                  </a:moveTo>
                  <a:lnTo>
                    <a:pt x="1584528" y="2294420"/>
                  </a:lnTo>
                  <a:lnTo>
                    <a:pt x="1584299" y="2295118"/>
                  </a:lnTo>
                  <a:lnTo>
                    <a:pt x="1583829" y="2295817"/>
                  </a:lnTo>
                  <a:lnTo>
                    <a:pt x="1583601" y="2296515"/>
                  </a:lnTo>
                  <a:lnTo>
                    <a:pt x="1583359" y="2296985"/>
                  </a:lnTo>
                  <a:lnTo>
                    <a:pt x="1584071" y="2297226"/>
                  </a:lnTo>
                  <a:lnTo>
                    <a:pt x="1584528" y="2297684"/>
                  </a:lnTo>
                  <a:lnTo>
                    <a:pt x="1584998" y="2296985"/>
                  </a:lnTo>
                  <a:lnTo>
                    <a:pt x="1585239" y="2296287"/>
                  </a:lnTo>
                  <a:lnTo>
                    <a:pt x="1585696" y="2295588"/>
                  </a:lnTo>
                  <a:close/>
                </a:path>
                <a:path w="4617720" h="2301240">
                  <a:moveTo>
                    <a:pt x="1648002" y="12141"/>
                  </a:moveTo>
                  <a:lnTo>
                    <a:pt x="1647545" y="11430"/>
                  </a:lnTo>
                  <a:lnTo>
                    <a:pt x="1647304" y="10731"/>
                  </a:lnTo>
                  <a:lnTo>
                    <a:pt x="1646834" y="10033"/>
                  </a:lnTo>
                  <a:lnTo>
                    <a:pt x="1646605" y="10502"/>
                  </a:lnTo>
                  <a:lnTo>
                    <a:pt x="1645907" y="10972"/>
                  </a:lnTo>
                  <a:lnTo>
                    <a:pt x="1645907" y="11899"/>
                  </a:lnTo>
                  <a:lnTo>
                    <a:pt x="1646834" y="13296"/>
                  </a:lnTo>
                  <a:lnTo>
                    <a:pt x="1648002" y="12141"/>
                  </a:lnTo>
                  <a:close/>
                </a:path>
                <a:path w="4617720" h="2301240">
                  <a:moveTo>
                    <a:pt x="1753717" y="14236"/>
                  </a:moveTo>
                  <a:lnTo>
                    <a:pt x="1753019" y="11671"/>
                  </a:lnTo>
                  <a:lnTo>
                    <a:pt x="1753247" y="9105"/>
                  </a:lnTo>
                  <a:lnTo>
                    <a:pt x="1750453" y="11430"/>
                  </a:lnTo>
                  <a:lnTo>
                    <a:pt x="1751152" y="12141"/>
                  </a:lnTo>
                  <a:lnTo>
                    <a:pt x="1752092" y="12839"/>
                  </a:lnTo>
                  <a:lnTo>
                    <a:pt x="1753717" y="14236"/>
                  </a:lnTo>
                  <a:close/>
                </a:path>
                <a:path w="4617720" h="2301240">
                  <a:moveTo>
                    <a:pt x="1762823" y="2288590"/>
                  </a:moveTo>
                  <a:lnTo>
                    <a:pt x="1762125" y="2288349"/>
                  </a:lnTo>
                  <a:lnTo>
                    <a:pt x="1761655" y="2287892"/>
                  </a:lnTo>
                  <a:lnTo>
                    <a:pt x="1761185" y="2288590"/>
                  </a:lnTo>
                  <a:lnTo>
                    <a:pt x="1760956" y="2289289"/>
                  </a:lnTo>
                  <a:lnTo>
                    <a:pt x="1760486" y="2289987"/>
                  </a:lnTo>
                  <a:lnTo>
                    <a:pt x="1761655" y="2291156"/>
                  </a:lnTo>
                  <a:lnTo>
                    <a:pt x="1761883" y="2290457"/>
                  </a:lnTo>
                  <a:lnTo>
                    <a:pt x="1762353" y="2289759"/>
                  </a:lnTo>
                  <a:lnTo>
                    <a:pt x="1762582" y="2289048"/>
                  </a:lnTo>
                  <a:lnTo>
                    <a:pt x="1762823" y="2288590"/>
                  </a:lnTo>
                  <a:close/>
                </a:path>
                <a:path w="4617720" h="2301240">
                  <a:moveTo>
                    <a:pt x="1786153" y="1866"/>
                  </a:moveTo>
                  <a:lnTo>
                    <a:pt x="1784985" y="698"/>
                  </a:lnTo>
                  <a:lnTo>
                    <a:pt x="1784286" y="939"/>
                  </a:lnTo>
                  <a:lnTo>
                    <a:pt x="1782889" y="1866"/>
                  </a:lnTo>
                  <a:lnTo>
                    <a:pt x="1783359" y="2095"/>
                  </a:lnTo>
                  <a:lnTo>
                    <a:pt x="1783829" y="2806"/>
                  </a:lnTo>
                  <a:lnTo>
                    <a:pt x="1784756" y="2806"/>
                  </a:lnTo>
                  <a:lnTo>
                    <a:pt x="1786153" y="1866"/>
                  </a:lnTo>
                  <a:close/>
                </a:path>
                <a:path w="4617720" h="2301240">
                  <a:moveTo>
                    <a:pt x="1808556" y="12141"/>
                  </a:moveTo>
                  <a:lnTo>
                    <a:pt x="1808327" y="11430"/>
                  </a:lnTo>
                  <a:lnTo>
                    <a:pt x="1807387" y="10033"/>
                  </a:lnTo>
                  <a:lnTo>
                    <a:pt x="1807159" y="10502"/>
                  </a:lnTo>
                  <a:lnTo>
                    <a:pt x="1806460" y="10972"/>
                  </a:lnTo>
                  <a:lnTo>
                    <a:pt x="1806460" y="11899"/>
                  </a:lnTo>
                  <a:lnTo>
                    <a:pt x="1807387" y="13296"/>
                  </a:lnTo>
                  <a:lnTo>
                    <a:pt x="1808556" y="12141"/>
                  </a:lnTo>
                  <a:close/>
                </a:path>
                <a:path w="4617720" h="2301240">
                  <a:moveTo>
                    <a:pt x="1829562" y="3263"/>
                  </a:moveTo>
                  <a:lnTo>
                    <a:pt x="1827466" y="469"/>
                  </a:lnTo>
                  <a:lnTo>
                    <a:pt x="1826768" y="1397"/>
                  </a:lnTo>
                  <a:lnTo>
                    <a:pt x="1825828" y="2095"/>
                  </a:lnTo>
                  <a:lnTo>
                    <a:pt x="1824659" y="3733"/>
                  </a:lnTo>
                  <a:lnTo>
                    <a:pt x="1827225" y="3035"/>
                  </a:lnTo>
                  <a:lnTo>
                    <a:pt x="1829562" y="3263"/>
                  </a:lnTo>
                  <a:close/>
                </a:path>
                <a:path w="4617720" h="2301240">
                  <a:moveTo>
                    <a:pt x="1847761" y="17970"/>
                  </a:moveTo>
                  <a:lnTo>
                    <a:pt x="1846834" y="16573"/>
                  </a:lnTo>
                  <a:lnTo>
                    <a:pt x="1845665" y="17741"/>
                  </a:lnTo>
                  <a:lnTo>
                    <a:pt x="1845894" y="18440"/>
                  </a:lnTo>
                  <a:lnTo>
                    <a:pt x="1846834" y="19837"/>
                  </a:lnTo>
                  <a:lnTo>
                    <a:pt x="1847062" y="19367"/>
                  </a:lnTo>
                  <a:lnTo>
                    <a:pt x="1847761" y="18897"/>
                  </a:lnTo>
                  <a:lnTo>
                    <a:pt x="1847761" y="17970"/>
                  </a:lnTo>
                  <a:close/>
                </a:path>
                <a:path w="4617720" h="2301240">
                  <a:moveTo>
                    <a:pt x="1874139" y="2298382"/>
                  </a:moveTo>
                  <a:lnTo>
                    <a:pt x="1873440" y="2298154"/>
                  </a:lnTo>
                  <a:lnTo>
                    <a:pt x="1872970" y="2297684"/>
                  </a:lnTo>
                  <a:lnTo>
                    <a:pt x="1872500" y="2298382"/>
                  </a:lnTo>
                  <a:lnTo>
                    <a:pt x="1872272" y="2299093"/>
                  </a:lnTo>
                  <a:lnTo>
                    <a:pt x="1871802" y="2299792"/>
                  </a:lnTo>
                  <a:lnTo>
                    <a:pt x="1872272" y="2300249"/>
                  </a:lnTo>
                  <a:lnTo>
                    <a:pt x="1872729" y="2300490"/>
                  </a:lnTo>
                  <a:lnTo>
                    <a:pt x="1872970" y="2300960"/>
                  </a:lnTo>
                  <a:lnTo>
                    <a:pt x="1873199" y="2300249"/>
                  </a:lnTo>
                  <a:lnTo>
                    <a:pt x="1873669" y="2299551"/>
                  </a:lnTo>
                  <a:lnTo>
                    <a:pt x="1873897" y="2298852"/>
                  </a:lnTo>
                  <a:lnTo>
                    <a:pt x="1874139" y="2298382"/>
                  </a:lnTo>
                  <a:close/>
                </a:path>
                <a:path w="4617720" h="2301240">
                  <a:moveTo>
                    <a:pt x="1920570" y="2299322"/>
                  </a:moveTo>
                  <a:lnTo>
                    <a:pt x="1920113" y="2299093"/>
                  </a:lnTo>
                  <a:lnTo>
                    <a:pt x="1919643" y="2298382"/>
                  </a:lnTo>
                  <a:lnTo>
                    <a:pt x="1918703" y="2298382"/>
                  </a:lnTo>
                  <a:lnTo>
                    <a:pt x="1917306" y="2299322"/>
                  </a:lnTo>
                  <a:lnTo>
                    <a:pt x="1918474" y="2300490"/>
                  </a:lnTo>
                  <a:lnTo>
                    <a:pt x="1919173" y="2300020"/>
                  </a:lnTo>
                  <a:lnTo>
                    <a:pt x="1919871" y="2299792"/>
                  </a:lnTo>
                  <a:lnTo>
                    <a:pt x="1920570" y="2299322"/>
                  </a:lnTo>
                  <a:close/>
                </a:path>
                <a:path w="4617720" h="2301240">
                  <a:moveTo>
                    <a:pt x="1932940" y="2295817"/>
                  </a:moveTo>
                  <a:lnTo>
                    <a:pt x="1932012" y="2294420"/>
                  </a:lnTo>
                  <a:lnTo>
                    <a:pt x="1931543" y="2294890"/>
                  </a:lnTo>
                  <a:lnTo>
                    <a:pt x="1930844" y="2295118"/>
                  </a:lnTo>
                  <a:lnTo>
                    <a:pt x="1931073" y="2295588"/>
                  </a:lnTo>
                  <a:lnTo>
                    <a:pt x="1931073" y="2296287"/>
                  </a:lnTo>
                  <a:lnTo>
                    <a:pt x="1932012" y="2297684"/>
                  </a:lnTo>
                  <a:lnTo>
                    <a:pt x="1932241" y="2297226"/>
                  </a:lnTo>
                  <a:lnTo>
                    <a:pt x="1932940" y="2296757"/>
                  </a:lnTo>
                  <a:lnTo>
                    <a:pt x="1932940" y="2295817"/>
                  </a:lnTo>
                  <a:close/>
                </a:path>
                <a:path w="4617720" h="2301240">
                  <a:moveTo>
                    <a:pt x="2028151" y="2286724"/>
                  </a:moveTo>
                  <a:lnTo>
                    <a:pt x="2027923" y="2286025"/>
                  </a:lnTo>
                  <a:lnTo>
                    <a:pt x="2026983" y="2284615"/>
                  </a:lnTo>
                  <a:lnTo>
                    <a:pt x="2026754" y="2285085"/>
                  </a:lnTo>
                  <a:lnTo>
                    <a:pt x="2026056" y="2285555"/>
                  </a:lnTo>
                  <a:lnTo>
                    <a:pt x="2026056" y="2286482"/>
                  </a:lnTo>
                  <a:lnTo>
                    <a:pt x="2026983" y="2287892"/>
                  </a:lnTo>
                  <a:lnTo>
                    <a:pt x="2028151" y="2286724"/>
                  </a:lnTo>
                  <a:close/>
                </a:path>
                <a:path w="4617720" h="2301240">
                  <a:moveTo>
                    <a:pt x="2057793" y="12141"/>
                  </a:moveTo>
                  <a:lnTo>
                    <a:pt x="2056853" y="10731"/>
                  </a:lnTo>
                  <a:lnTo>
                    <a:pt x="2056625" y="10033"/>
                  </a:lnTo>
                  <a:lnTo>
                    <a:pt x="2056396" y="10502"/>
                  </a:lnTo>
                  <a:lnTo>
                    <a:pt x="2055685" y="10972"/>
                  </a:lnTo>
                  <a:lnTo>
                    <a:pt x="2055685" y="11899"/>
                  </a:lnTo>
                  <a:lnTo>
                    <a:pt x="2056625" y="13296"/>
                  </a:lnTo>
                  <a:lnTo>
                    <a:pt x="2057793" y="12141"/>
                  </a:lnTo>
                  <a:close/>
                </a:path>
                <a:path w="4617720" h="2301240">
                  <a:moveTo>
                    <a:pt x="2070862" y="15405"/>
                  </a:moveTo>
                  <a:lnTo>
                    <a:pt x="2070392" y="14706"/>
                  </a:lnTo>
                  <a:lnTo>
                    <a:pt x="2070163" y="14008"/>
                  </a:lnTo>
                  <a:lnTo>
                    <a:pt x="2069693" y="13296"/>
                  </a:lnTo>
                  <a:lnTo>
                    <a:pt x="2069465" y="13766"/>
                  </a:lnTo>
                  <a:lnTo>
                    <a:pt x="2068753" y="14236"/>
                  </a:lnTo>
                  <a:lnTo>
                    <a:pt x="2068753" y="15163"/>
                  </a:lnTo>
                  <a:lnTo>
                    <a:pt x="2069693" y="16573"/>
                  </a:lnTo>
                  <a:lnTo>
                    <a:pt x="2070862" y="15405"/>
                  </a:lnTo>
                  <a:close/>
                </a:path>
                <a:path w="4617720" h="2301240">
                  <a:moveTo>
                    <a:pt x="2113800" y="14935"/>
                  </a:moveTo>
                  <a:lnTo>
                    <a:pt x="2113330" y="14706"/>
                  </a:lnTo>
                  <a:lnTo>
                    <a:pt x="2112861" y="14008"/>
                  </a:lnTo>
                  <a:lnTo>
                    <a:pt x="2111933" y="14008"/>
                  </a:lnTo>
                  <a:lnTo>
                    <a:pt x="2110536" y="14935"/>
                  </a:lnTo>
                  <a:lnTo>
                    <a:pt x="2111692" y="16103"/>
                  </a:lnTo>
                  <a:lnTo>
                    <a:pt x="2113102" y="15163"/>
                  </a:lnTo>
                  <a:lnTo>
                    <a:pt x="2113800" y="14935"/>
                  </a:lnTo>
                  <a:close/>
                </a:path>
                <a:path w="4617720" h="2301240">
                  <a:moveTo>
                    <a:pt x="2129663" y="8166"/>
                  </a:moveTo>
                  <a:lnTo>
                    <a:pt x="2128736" y="6769"/>
                  </a:lnTo>
                  <a:lnTo>
                    <a:pt x="2128266" y="6997"/>
                  </a:lnTo>
                  <a:lnTo>
                    <a:pt x="2127567" y="7467"/>
                  </a:lnTo>
                  <a:lnTo>
                    <a:pt x="2127796" y="7937"/>
                  </a:lnTo>
                  <a:lnTo>
                    <a:pt x="2127796" y="8636"/>
                  </a:lnTo>
                  <a:lnTo>
                    <a:pt x="2128736" y="10033"/>
                  </a:lnTo>
                  <a:lnTo>
                    <a:pt x="2128964" y="9563"/>
                  </a:lnTo>
                  <a:lnTo>
                    <a:pt x="2129663" y="9105"/>
                  </a:lnTo>
                  <a:lnTo>
                    <a:pt x="2129663" y="8166"/>
                  </a:lnTo>
                  <a:close/>
                </a:path>
                <a:path w="4617720" h="2301240">
                  <a:moveTo>
                    <a:pt x="2140166" y="18199"/>
                  </a:moveTo>
                  <a:lnTo>
                    <a:pt x="2138997" y="17030"/>
                  </a:lnTo>
                  <a:lnTo>
                    <a:pt x="2138299" y="17272"/>
                  </a:lnTo>
                  <a:lnTo>
                    <a:pt x="2136902" y="18199"/>
                  </a:lnTo>
                  <a:lnTo>
                    <a:pt x="2137372" y="18440"/>
                  </a:lnTo>
                  <a:lnTo>
                    <a:pt x="2137829" y="19138"/>
                  </a:lnTo>
                  <a:lnTo>
                    <a:pt x="2138769" y="19138"/>
                  </a:lnTo>
                  <a:lnTo>
                    <a:pt x="2140166" y="18199"/>
                  </a:lnTo>
                  <a:close/>
                </a:path>
                <a:path w="4617720" h="2301240">
                  <a:moveTo>
                    <a:pt x="2186140" y="2299322"/>
                  </a:moveTo>
                  <a:lnTo>
                    <a:pt x="2185441" y="2299093"/>
                  </a:lnTo>
                  <a:lnTo>
                    <a:pt x="2184743" y="2298623"/>
                  </a:lnTo>
                  <a:lnTo>
                    <a:pt x="2184044" y="2298382"/>
                  </a:lnTo>
                  <a:lnTo>
                    <a:pt x="2183574" y="2298154"/>
                  </a:lnTo>
                  <a:lnTo>
                    <a:pt x="2183346" y="2298852"/>
                  </a:lnTo>
                  <a:lnTo>
                    <a:pt x="2182876" y="2299322"/>
                  </a:lnTo>
                  <a:lnTo>
                    <a:pt x="2183574" y="2299792"/>
                  </a:lnTo>
                  <a:lnTo>
                    <a:pt x="2184273" y="2300020"/>
                  </a:lnTo>
                  <a:lnTo>
                    <a:pt x="2184971" y="2300490"/>
                  </a:lnTo>
                  <a:lnTo>
                    <a:pt x="2185212" y="2300020"/>
                  </a:lnTo>
                  <a:lnTo>
                    <a:pt x="2185670" y="2299792"/>
                  </a:lnTo>
                  <a:lnTo>
                    <a:pt x="2186140" y="2299322"/>
                  </a:lnTo>
                  <a:close/>
                </a:path>
                <a:path w="4617720" h="2301240">
                  <a:moveTo>
                    <a:pt x="2211806" y="2289987"/>
                  </a:moveTo>
                  <a:lnTo>
                    <a:pt x="2211349" y="2289289"/>
                  </a:lnTo>
                  <a:lnTo>
                    <a:pt x="2211108" y="2288590"/>
                  </a:lnTo>
                  <a:lnTo>
                    <a:pt x="2210638" y="2287892"/>
                  </a:lnTo>
                  <a:lnTo>
                    <a:pt x="2210409" y="2288349"/>
                  </a:lnTo>
                  <a:lnTo>
                    <a:pt x="2209711" y="2288819"/>
                  </a:lnTo>
                  <a:lnTo>
                    <a:pt x="2209711" y="2289759"/>
                  </a:lnTo>
                  <a:lnTo>
                    <a:pt x="2210638" y="2291156"/>
                  </a:lnTo>
                  <a:lnTo>
                    <a:pt x="2211806" y="2289987"/>
                  </a:lnTo>
                  <a:close/>
                </a:path>
                <a:path w="4617720" h="2301240">
                  <a:moveTo>
                    <a:pt x="2310523" y="8407"/>
                  </a:moveTo>
                  <a:lnTo>
                    <a:pt x="2309825" y="8166"/>
                  </a:lnTo>
                  <a:lnTo>
                    <a:pt x="2309126" y="7696"/>
                  </a:lnTo>
                  <a:lnTo>
                    <a:pt x="2308428" y="7467"/>
                  </a:lnTo>
                  <a:lnTo>
                    <a:pt x="2307958" y="7239"/>
                  </a:lnTo>
                  <a:lnTo>
                    <a:pt x="2307717" y="7937"/>
                  </a:lnTo>
                  <a:lnTo>
                    <a:pt x="2307259" y="8407"/>
                  </a:lnTo>
                  <a:lnTo>
                    <a:pt x="2307958" y="8864"/>
                  </a:lnTo>
                  <a:lnTo>
                    <a:pt x="2308656" y="9105"/>
                  </a:lnTo>
                  <a:lnTo>
                    <a:pt x="2309355" y="9563"/>
                  </a:lnTo>
                  <a:lnTo>
                    <a:pt x="2310523" y="8407"/>
                  </a:lnTo>
                  <a:close/>
                </a:path>
                <a:path w="4617720" h="2301240">
                  <a:moveTo>
                    <a:pt x="2329662" y="2288590"/>
                  </a:moveTo>
                  <a:lnTo>
                    <a:pt x="2328964" y="2288349"/>
                  </a:lnTo>
                  <a:lnTo>
                    <a:pt x="2328494" y="2287892"/>
                  </a:lnTo>
                  <a:lnTo>
                    <a:pt x="2328024" y="2288590"/>
                  </a:lnTo>
                  <a:lnTo>
                    <a:pt x="2327795" y="2289289"/>
                  </a:lnTo>
                  <a:lnTo>
                    <a:pt x="2327325" y="2289987"/>
                  </a:lnTo>
                  <a:lnTo>
                    <a:pt x="2327795" y="2290457"/>
                  </a:lnTo>
                  <a:lnTo>
                    <a:pt x="2328253" y="2290686"/>
                  </a:lnTo>
                  <a:lnTo>
                    <a:pt x="2328494" y="2291156"/>
                  </a:lnTo>
                  <a:lnTo>
                    <a:pt x="2328722" y="2290457"/>
                  </a:lnTo>
                  <a:lnTo>
                    <a:pt x="2329192" y="2289759"/>
                  </a:lnTo>
                  <a:lnTo>
                    <a:pt x="2329421" y="2289048"/>
                  </a:lnTo>
                  <a:lnTo>
                    <a:pt x="2329662" y="2288590"/>
                  </a:lnTo>
                  <a:close/>
                </a:path>
                <a:path w="4617720" h="2301240">
                  <a:moveTo>
                    <a:pt x="2352764" y="2280183"/>
                  </a:moveTo>
                  <a:lnTo>
                    <a:pt x="2351824" y="2278786"/>
                  </a:lnTo>
                  <a:lnTo>
                    <a:pt x="2351595" y="2278088"/>
                  </a:lnTo>
                  <a:lnTo>
                    <a:pt x="2351367" y="2278557"/>
                  </a:lnTo>
                  <a:lnTo>
                    <a:pt x="2350655" y="2279015"/>
                  </a:lnTo>
                  <a:lnTo>
                    <a:pt x="2350655" y="2279954"/>
                  </a:lnTo>
                  <a:lnTo>
                    <a:pt x="2351595" y="2281351"/>
                  </a:lnTo>
                  <a:lnTo>
                    <a:pt x="2352764" y="2280183"/>
                  </a:lnTo>
                  <a:close/>
                </a:path>
                <a:path w="4617720" h="2301240">
                  <a:moveTo>
                    <a:pt x="2382393" y="8636"/>
                  </a:moveTo>
                  <a:lnTo>
                    <a:pt x="2381694" y="7937"/>
                  </a:lnTo>
                  <a:lnTo>
                    <a:pt x="2380767" y="7239"/>
                  </a:lnTo>
                  <a:lnTo>
                    <a:pt x="2379129" y="5829"/>
                  </a:lnTo>
                  <a:lnTo>
                    <a:pt x="2379827" y="8407"/>
                  </a:lnTo>
                  <a:lnTo>
                    <a:pt x="2379599" y="10731"/>
                  </a:lnTo>
                  <a:lnTo>
                    <a:pt x="2382393" y="8636"/>
                  </a:lnTo>
                  <a:close/>
                </a:path>
                <a:path w="4617720" h="2301240">
                  <a:moveTo>
                    <a:pt x="2693466" y="1168"/>
                  </a:moveTo>
                  <a:lnTo>
                    <a:pt x="2692298" y="0"/>
                  </a:lnTo>
                  <a:lnTo>
                    <a:pt x="2692069" y="698"/>
                  </a:lnTo>
                  <a:lnTo>
                    <a:pt x="2691600" y="1397"/>
                  </a:lnTo>
                  <a:lnTo>
                    <a:pt x="2691371" y="2095"/>
                  </a:lnTo>
                  <a:lnTo>
                    <a:pt x="2691142" y="2565"/>
                  </a:lnTo>
                  <a:lnTo>
                    <a:pt x="2691841" y="2806"/>
                  </a:lnTo>
                  <a:lnTo>
                    <a:pt x="2692298" y="3263"/>
                  </a:lnTo>
                  <a:lnTo>
                    <a:pt x="2692768" y="2565"/>
                  </a:lnTo>
                  <a:lnTo>
                    <a:pt x="2693009" y="1866"/>
                  </a:lnTo>
                  <a:lnTo>
                    <a:pt x="2693466" y="1168"/>
                  </a:lnTo>
                  <a:close/>
                </a:path>
                <a:path w="4617720" h="2301240">
                  <a:moveTo>
                    <a:pt x="2782620" y="2289518"/>
                  </a:moveTo>
                  <a:lnTo>
                    <a:pt x="2781909" y="2289048"/>
                  </a:lnTo>
                  <a:lnTo>
                    <a:pt x="2781211" y="2288819"/>
                  </a:lnTo>
                  <a:lnTo>
                    <a:pt x="2780512" y="2288349"/>
                  </a:lnTo>
                  <a:lnTo>
                    <a:pt x="2780042" y="2288819"/>
                  </a:lnTo>
                  <a:lnTo>
                    <a:pt x="2779585" y="2289048"/>
                  </a:lnTo>
                  <a:lnTo>
                    <a:pt x="2779344" y="2289518"/>
                  </a:lnTo>
                  <a:lnTo>
                    <a:pt x="2780042" y="2289759"/>
                  </a:lnTo>
                  <a:lnTo>
                    <a:pt x="2780754" y="2290216"/>
                  </a:lnTo>
                  <a:lnTo>
                    <a:pt x="2781452" y="2290457"/>
                  </a:lnTo>
                  <a:lnTo>
                    <a:pt x="2781909" y="2290686"/>
                  </a:lnTo>
                  <a:lnTo>
                    <a:pt x="2782151" y="2289987"/>
                  </a:lnTo>
                  <a:lnTo>
                    <a:pt x="2782620" y="2289518"/>
                  </a:lnTo>
                  <a:close/>
                </a:path>
                <a:path w="4617720" h="2301240">
                  <a:moveTo>
                    <a:pt x="2875254" y="3035"/>
                  </a:moveTo>
                  <a:lnTo>
                    <a:pt x="2872689" y="3733"/>
                  </a:lnTo>
                  <a:lnTo>
                    <a:pt x="2870123" y="3505"/>
                  </a:lnTo>
                  <a:lnTo>
                    <a:pt x="2872460" y="6299"/>
                  </a:lnTo>
                  <a:lnTo>
                    <a:pt x="2873159" y="5600"/>
                  </a:lnTo>
                  <a:lnTo>
                    <a:pt x="2873857" y="4673"/>
                  </a:lnTo>
                  <a:lnTo>
                    <a:pt x="2875254" y="3035"/>
                  </a:lnTo>
                  <a:close/>
                </a:path>
                <a:path w="4617720" h="2301240">
                  <a:moveTo>
                    <a:pt x="3565309" y="2296515"/>
                  </a:moveTo>
                  <a:lnTo>
                    <a:pt x="3565080" y="2295817"/>
                  </a:lnTo>
                  <a:lnTo>
                    <a:pt x="3564140" y="2294420"/>
                  </a:lnTo>
                  <a:lnTo>
                    <a:pt x="3563912" y="2294890"/>
                  </a:lnTo>
                  <a:lnTo>
                    <a:pt x="3563213" y="2295360"/>
                  </a:lnTo>
                  <a:lnTo>
                    <a:pt x="3563213" y="2296287"/>
                  </a:lnTo>
                  <a:lnTo>
                    <a:pt x="3564140" y="2297684"/>
                  </a:lnTo>
                  <a:lnTo>
                    <a:pt x="3565309" y="2296515"/>
                  </a:lnTo>
                  <a:close/>
                </a:path>
                <a:path w="4617720" h="2301240">
                  <a:moveTo>
                    <a:pt x="3722827" y="12141"/>
                  </a:moveTo>
                  <a:lnTo>
                    <a:pt x="3721900" y="10731"/>
                  </a:lnTo>
                  <a:lnTo>
                    <a:pt x="3721671" y="10033"/>
                  </a:lnTo>
                  <a:lnTo>
                    <a:pt x="3721430" y="10502"/>
                  </a:lnTo>
                  <a:lnTo>
                    <a:pt x="3720731" y="10972"/>
                  </a:lnTo>
                  <a:lnTo>
                    <a:pt x="3720731" y="11899"/>
                  </a:lnTo>
                  <a:lnTo>
                    <a:pt x="3721671" y="13296"/>
                  </a:lnTo>
                  <a:lnTo>
                    <a:pt x="3722827" y="12141"/>
                  </a:lnTo>
                  <a:close/>
                </a:path>
                <a:path w="4617720" h="2301240">
                  <a:moveTo>
                    <a:pt x="3808476" y="1866"/>
                  </a:moveTo>
                  <a:lnTo>
                    <a:pt x="3807777" y="1397"/>
                  </a:lnTo>
                  <a:lnTo>
                    <a:pt x="3807079" y="1168"/>
                  </a:lnTo>
                  <a:lnTo>
                    <a:pt x="3806380" y="698"/>
                  </a:lnTo>
                  <a:lnTo>
                    <a:pt x="3805910" y="939"/>
                  </a:lnTo>
                  <a:lnTo>
                    <a:pt x="3805440" y="1397"/>
                  </a:lnTo>
                  <a:lnTo>
                    <a:pt x="3805212" y="1866"/>
                  </a:lnTo>
                  <a:lnTo>
                    <a:pt x="3805910" y="2095"/>
                  </a:lnTo>
                  <a:lnTo>
                    <a:pt x="3806609" y="2565"/>
                  </a:lnTo>
                  <a:lnTo>
                    <a:pt x="3807307" y="2806"/>
                  </a:lnTo>
                  <a:lnTo>
                    <a:pt x="3807777" y="3035"/>
                  </a:lnTo>
                  <a:lnTo>
                    <a:pt x="3808006" y="2336"/>
                  </a:lnTo>
                  <a:lnTo>
                    <a:pt x="3808476" y="1866"/>
                  </a:lnTo>
                  <a:close/>
                </a:path>
                <a:path w="4617720" h="2301240">
                  <a:moveTo>
                    <a:pt x="3873589" y="2282050"/>
                  </a:moveTo>
                  <a:lnTo>
                    <a:pt x="3872890" y="2281821"/>
                  </a:lnTo>
                  <a:lnTo>
                    <a:pt x="3872420" y="2281351"/>
                  </a:lnTo>
                  <a:lnTo>
                    <a:pt x="3871950" y="2282050"/>
                  </a:lnTo>
                  <a:lnTo>
                    <a:pt x="3871722" y="2282748"/>
                  </a:lnTo>
                  <a:lnTo>
                    <a:pt x="3871252" y="2283447"/>
                  </a:lnTo>
                  <a:lnTo>
                    <a:pt x="3872420" y="2284615"/>
                  </a:lnTo>
                  <a:lnTo>
                    <a:pt x="3872649" y="2283917"/>
                  </a:lnTo>
                  <a:lnTo>
                    <a:pt x="3873119" y="2283218"/>
                  </a:lnTo>
                  <a:lnTo>
                    <a:pt x="3873347" y="2282520"/>
                  </a:lnTo>
                  <a:lnTo>
                    <a:pt x="3873589" y="2282050"/>
                  </a:lnTo>
                  <a:close/>
                </a:path>
                <a:path w="4617720" h="2301240">
                  <a:moveTo>
                    <a:pt x="3919791" y="2289518"/>
                  </a:moveTo>
                  <a:lnTo>
                    <a:pt x="3919093" y="2289289"/>
                  </a:lnTo>
                  <a:lnTo>
                    <a:pt x="3918394" y="2288819"/>
                  </a:lnTo>
                  <a:lnTo>
                    <a:pt x="3917696" y="2288590"/>
                  </a:lnTo>
                  <a:lnTo>
                    <a:pt x="3917226" y="2288349"/>
                  </a:lnTo>
                  <a:lnTo>
                    <a:pt x="3916997" y="2289048"/>
                  </a:lnTo>
                  <a:lnTo>
                    <a:pt x="3916527" y="2289518"/>
                  </a:lnTo>
                  <a:lnTo>
                    <a:pt x="3917226" y="2289987"/>
                  </a:lnTo>
                  <a:lnTo>
                    <a:pt x="3917924" y="2290216"/>
                  </a:lnTo>
                  <a:lnTo>
                    <a:pt x="3918623" y="2290686"/>
                  </a:lnTo>
                  <a:lnTo>
                    <a:pt x="3919791" y="2289518"/>
                  </a:lnTo>
                  <a:close/>
                </a:path>
                <a:path w="4617720" h="2301240">
                  <a:moveTo>
                    <a:pt x="4122585" y="2286724"/>
                  </a:moveTo>
                  <a:lnTo>
                    <a:pt x="4122115" y="2286025"/>
                  </a:lnTo>
                  <a:lnTo>
                    <a:pt x="4121886" y="2285314"/>
                  </a:lnTo>
                  <a:lnTo>
                    <a:pt x="4121416" y="2284615"/>
                  </a:lnTo>
                  <a:lnTo>
                    <a:pt x="4121188" y="2285085"/>
                  </a:lnTo>
                  <a:lnTo>
                    <a:pt x="4120489" y="2285555"/>
                  </a:lnTo>
                  <a:lnTo>
                    <a:pt x="4120489" y="2286482"/>
                  </a:lnTo>
                  <a:lnTo>
                    <a:pt x="4121416" y="2287892"/>
                  </a:lnTo>
                  <a:lnTo>
                    <a:pt x="4122585" y="2286724"/>
                  </a:lnTo>
                  <a:close/>
                </a:path>
                <a:path w="4617720" h="2301240">
                  <a:moveTo>
                    <a:pt x="4379747" y="1441945"/>
                  </a:moveTo>
                  <a:lnTo>
                    <a:pt x="4377182" y="1442643"/>
                  </a:lnTo>
                  <a:lnTo>
                    <a:pt x="4374616" y="1442415"/>
                  </a:lnTo>
                  <a:lnTo>
                    <a:pt x="4376953" y="1445209"/>
                  </a:lnTo>
                  <a:lnTo>
                    <a:pt x="4377652" y="1444510"/>
                  </a:lnTo>
                  <a:lnTo>
                    <a:pt x="4378350" y="1443583"/>
                  </a:lnTo>
                  <a:lnTo>
                    <a:pt x="4379747" y="1441945"/>
                  </a:lnTo>
                  <a:close/>
                </a:path>
                <a:path w="4617720" h="2301240">
                  <a:moveTo>
                    <a:pt x="4385348" y="1866"/>
                  </a:moveTo>
                  <a:lnTo>
                    <a:pt x="4384179" y="698"/>
                  </a:lnTo>
                  <a:lnTo>
                    <a:pt x="4383481" y="939"/>
                  </a:lnTo>
                  <a:lnTo>
                    <a:pt x="4382084" y="1866"/>
                  </a:lnTo>
                  <a:lnTo>
                    <a:pt x="4382554" y="2095"/>
                  </a:lnTo>
                  <a:lnTo>
                    <a:pt x="4383011" y="2806"/>
                  </a:lnTo>
                  <a:lnTo>
                    <a:pt x="4383951" y="2806"/>
                  </a:lnTo>
                  <a:lnTo>
                    <a:pt x="4385348" y="1866"/>
                  </a:lnTo>
                  <a:close/>
                </a:path>
                <a:path w="4617720" h="2301240">
                  <a:moveTo>
                    <a:pt x="4428287" y="10274"/>
                  </a:moveTo>
                  <a:lnTo>
                    <a:pt x="4427588" y="9563"/>
                  </a:lnTo>
                  <a:lnTo>
                    <a:pt x="4425950" y="11201"/>
                  </a:lnTo>
                  <a:lnTo>
                    <a:pt x="4425023" y="11899"/>
                  </a:lnTo>
                  <a:lnTo>
                    <a:pt x="4425950" y="12839"/>
                  </a:lnTo>
                  <a:lnTo>
                    <a:pt x="4427588" y="11201"/>
                  </a:lnTo>
                  <a:lnTo>
                    <a:pt x="4428287" y="10274"/>
                  </a:lnTo>
                  <a:close/>
                </a:path>
                <a:path w="4617720" h="2301240">
                  <a:moveTo>
                    <a:pt x="4441355" y="6997"/>
                  </a:moveTo>
                  <a:lnTo>
                    <a:pt x="4440656" y="6299"/>
                  </a:lnTo>
                  <a:lnTo>
                    <a:pt x="4439018" y="7937"/>
                  </a:lnTo>
                  <a:lnTo>
                    <a:pt x="4438091" y="8636"/>
                  </a:lnTo>
                  <a:lnTo>
                    <a:pt x="4439018" y="9563"/>
                  </a:lnTo>
                  <a:lnTo>
                    <a:pt x="4440656" y="7937"/>
                  </a:lnTo>
                  <a:lnTo>
                    <a:pt x="4441355" y="6997"/>
                  </a:lnTo>
                  <a:close/>
                </a:path>
                <a:path w="4617720" h="2301240">
                  <a:moveTo>
                    <a:pt x="4617313" y="2292553"/>
                  </a:moveTo>
                  <a:lnTo>
                    <a:pt x="4616374" y="2291156"/>
                  </a:lnTo>
                  <a:lnTo>
                    <a:pt x="4615916" y="2291384"/>
                  </a:lnTo>
                  <a:lnTo>
                    <a:pt x="4615205" y="2291854"/>
                  </a:lnTo>
                  <a:lnTo>
                    <a:pt x="4615446" y="2292324"/>
                  </a:lnTo>
                  <a:lnTo>
                    <a:pt x="4615446" y="2293023"/>
                  </a:lnTo>
                  <a:lnTo>
                    <a:pt x="4616374" y="2294420"/>
                  </a:lnTo>
                  <a:lnTo>
                    <a:pt x="4616615" y="2293950"/>
                  </a:lnTo>
                  <a:lnTo>
                    <a:pt x="4617313" y="2293493"/>
                  </a:lnTo>
                  <a:lnTo>
                    <a:pt x="4617313" y="229255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68" name="object 168"/>
            <p:cNvSpPr/>
            <p:nvPr/>
          </p:nvSpPr>
          <p:spPr>
            <a:xfrm>
              <a:off x="1075690" y="2859696"/>
              <a:ext cx="4615180" cy="2308225"/>
            </a:xfrm>
            <a:custGeom>
              <a:avLst/>
              <a:gdLst/>
              <a:ahLst/>
              <a:cxnLst/>
              <a:rect l="l" t="t" r="r" b="b"/>
              <a:pathLst>
                <a:path w="4615180" h="2308225">
                  <a:moveTo>
                    <a:pt x="3263" y="2290216"/>
                  </a:moveTo>
                  <a:lnTo>
                    <a:pt x="2565" y="2289759"/>
                  </a:lnTo>
                  <a:lnTo>
                    <a:pt x="1866" y="2289518"/>
                  </a:lnTo>
                  <a:lnTo>
                    <a:pt x="1155" y="2289060"/>
                  </a:lnTo>
                  <a:lnTo>
                    <a:pt x="698" y="2289518"/>
                  </a:lnTo>
                  <a:lnTo>
                    <a:pt x="457" y="2289987"/>
                  </a:lnTo>
                  <a:lnTo>
                    <a:pt x="0" y="2290216"/>
                  </a:lnTo>
                  <a:lnTo>
                    <a:pt x="698" y="2290457"/>
                  </a:lnTo>
                  <a:lnTo>
                    <a:pt x="1397" y="2290927"/>
                  </a:lnTo>
                  <a:lnTo>
                    <a:pt x="2095" y="2291156"/>
                  </a:lnTo>
                  <a:lnTo>
                    <a:pt x="2565" y="2291384"/>
                  </a:lnTo>
                  <a:lnTo>
                    <a:pt x="2794" y="2290686"/>
                  </a:lnTo>
                  <a:lnTo>
                    <a:pt x="3263" y="2290216"/>
                  </a:lnTo>
                  <a:close/>
                </a:path>
                <a:path w="4615180" h="2308225">
                  <a:moveTo>
                    <a:pt x="29629" y="8864"/>
                  </a:moveTo>
                  <a:lnTo>
                    <a:pt x="29159" y="8636"/>
                  </a:lnTo>
                  <a:lnTo>
                    <a:pt x="28702" y="7937"/>
                  </a:lnTo>
                  <a:lnTo>
                    <a:pt x="28460" y="7937"/>
                  </a:lnTo>
                  <a:lnTo>
                    <a:pt x="27762" y="8166"/>
                  </a:lnTo>
                  <a:lnTo>
                    <a:pt x="26365" y="9105"/>
                  </a:lnTo>
                  <a:lnTo>
                    <a:pt x="27533" y="10274"/>
                  </a:lnTo>
                  <a:lnTo>
                    <a:pt x="28232" y="9804"/>
                  </a:lnTo>
                  <a:lnTo>
                    <a:pt x="28930" y="9575"/>
                  </a:lnTo>
                  <a:lnTo>
                    <a:pt x="29629" y="8864"/>
                  </a:lnTo>
                  <a:close/>
                </a:path>
                <a:path w="4615180" h="2308225">
                  <a:moveTo>
                    <a:pt x="170586" y="2303284"/>
                  </a:moveTo>
                  <a:lnTo>
                    <a:pt x="169418" y="2302129"/>
                  </a:lnTo>
                  <a:lnTo>
                    <a:pt x="168021" y="2303056"/>
                  </a:lnTo>
                  <a:lnTo>
                    <a:pt x="167309" y="2303284"/>
                  </a:lnTo>
                  <a:lnTo>
                    <a:pt x="167779" y="2303526"/>
                  </a:lnTo>
                  <a:lnTo>
                    <a:pt x="168249" y="2304224"/>
                  </a:lnTo>
                  <a:lnTo>
                    <a:pt x="169176" y="2304224"/>
                  </a:lnTo>
                  <a:lnTo>
                    <a:pt x="170586" y="2303284"/>
                  </a:lnTo>
                  <a:close/>
                </a:path>
                <a:path w="4615180" h="2308225">
                  <a:moveTo>
                    <a:pt x="294728" y="9334"/>
                  </a:moveTo>
                  <a:lnTo>
                    <a:pt x="294030" y="8636"/>
                  </a:lnTo>
                  <a:lnTo>
                    <a:pt x="293103" y="7937"/>
                  </a:lnTo>
                  <a:lnTo>
                    <a:pt x="291706" y="6756"/>
                  </a:lnTo>
                  <a:lnTo>
                    <a:pt x="291465" y="5842"/>
                  </a:lnTo>
                  <a:lnTo>
                    <a:pt x="291693" y="3263"/>
                  </a:lnTo>
                  <a:lnTo>
                    <a:pt x="288899" y="5600"/>
                  </a:lnTo>
                  <a:lnTo>
                    <a:pt x="289598" y="6299"/>
                  </a:lnTo>
                  <a:lnTo>
                    <a:pt x="290525" y="6997"/>
                  </a:lnTo>
                  <a:lnTo>
                    <a:pt x="291909" y="8204"/>
                  </a:lnTo>
                  <a:lnTo>
                    <a:pt x="292163" y="9105"/>
                  </a:lnTo>
                  <a:lnTo>
                    <a:pt x="291934" y="11671"/>
                  </a:lnTo>
                  <a:lnTo>
                    <a:pt x="294728" y="9334"/>
                  </a:lnTo>
                  <a:close/>
                </a:path>
                <a:path w="4615180" h="2308225">
                  <a:moveTo>
                    <a:pt x="491693" y="5842"/>
                  </a:moveTo>
                  <a:lnTo>
                    <a:pt x="490524" y="4673"/>
                  </a:lnTo>
                  <a:lnTo>
                    <a:pt x="489826" y="4902"/>
                  </a:lnTo>
                  <a:lnTo>
                    <a:pt x="488416" y="5842"/>
                  </a:lnTo>
                  <a:lnTo>
                    <a:pt x="488886" y="6070"/>
                  </a:lnTo>
                  <a:lnTo>
                    <a:pt x="489356" y="6769"/>
                  </a:lnTo>
                  <a:lnTo>
                    <a:pt x="490283" y="6769"/>
                  </a:lnTo>
                  <a:lnTo>
                    <a:pt x="491693" y="5842"/>
                  </a:lnTo>
                  <a:close/>
                </a:path>
                <a:path w="4615180" h="2308225">
                  <a:moveTo>
                    <a:pt x="556564" y="2306320"/>
                  </a:moveTo>
                  <a:lnTo>
                    <a:pt x="555625" y="2304923"/>
                  </a:lnTo>
                  <a:lnTo>
                    <a:pt x="555167" y="2305393"/>
                  </a:lnTo>
                  <a:lnTo>
                    <a:pt x="554469" y="2305862"/>
                  </a:lnTo>
                  <a:lnTo>
                    <a:pt x="554697" y="2306091"/>
                  </a:lnTo>
                  <a:lnTo>
                    <a:pt x="554697" y="2306790"/>
                  </a:lnTo>
                  <a:lnTo>
                    <a:pt x="555625" y="2308187"/>
                  </a:lnTo>
                  <a:lnTo>
                    <a:pt x="555866" y="2307729"/>
                  </a:lnTo>
                  <a:lnTo>
                    <a:pt x="556564" y="2307259"/>
                  </a:lnTo>
                  <a:lnTo>
                    <a:pt x="556564" y="2306320"/>
                  </a:lnTo>
                  <a:close/>
                </a:path>
                <a:path w="4615180" h="2308225">
                  <a:moveTo>
                    <a:pt x="573595" y="5842"/>
                  </a:moveTo>
                  <a:lnTo>
                    <a:pt x="572427" y="4673"/>
                  </a:lnTo>
                  <a:lnTo>
                    <a:pt x="571728" y="4902"/>
                  </a:lnTo>
                  <a:lnTo>
                    <a:pt x="570331" y="5842"/>
                  </a:lnTo>
                  <a:lnTo>
                    <a:pt x="570801" y="6070"/>
                  </a:lnTo>
                  <a:lnTo>
                    <a:pt x="571258" y="6769"/>
                  </a:lnTo>
                  <a:lnTo>
                    <a:pt x="572198" y="6769"/>
                  </a:lnTo>
                  <a:lnTo>
                    <a:pt x="573595" y="5842"/>
                  </a:lnTo>
                  <a:close/>
                </a:path>
                <a:path w="4615180" h="2308225">
                  <a:moveTo>
                    <a:pt x="638479" y="5600"/>
                  </a:moveTo>
                  <a:lnTo>
                    <a:pt x="637540" y="4203"/>
                  </a:lnTo>
                  <a:lnTo>
                    <a:pt x="636371" y="5372"/>
                  </a:lnTo>
                  <a:lnTo>
                    <a:pt x="636841" y="6070"/>
                  </a:lnTo>
                  <a:lnTo>
                    <a:pt x="637070" y="6769"/>
                  </a:lnTo>
                  <a:lnTo>
                    <a:pt x="637540" y="7467"/>
                  </a:lnTo>
                  <a:lnTo>
                    <a:pt x="637768" y="6997"/>
                  </a:lnTo>
                  <a:lnTo>
                    <a:pt x="638479" y="6540"/>
                  </a:lnTo>
                  <a:lnTo>
                    <a:pt x="638479" y="5600"/>
                  </a:lnTo>
                  <a:close/>
                </a:path>
                <a:path w="4615180" h="2308225">
                  <a:moveTo>
                    <a:pt x="642442" y="2286952"/>
                  </a:moveTo>
                  <a:lnTo>
                    <a:pt x="641972" y="2286724"/>
                  </a:lnTo>
                  <a:lnTo>
                    <a:pt x="641502" y="2286025"/>
                  </a:lnTo>
                  <a:lnTo>
                    <a:pt x="640575" y="2286025"/>
                  </a:lnTo>
                  <a:lnTo>
                    <a:pt x="639178" y="2286952"/>
                  </a:lnTo>
                  <a:lnTo>
                    <a:pt x="640346" y="2288121"/>
                  </a:lnTo>
                  <a:lnTo>
                    <a:pt x="641045" y="2287651"/>
                  </a:lnTo>
                  <a:lnTo>
                    <a:pt x="641743" y="2287422"/>
                  </a:lnTo>
                  <a:lnTo>
                    <a:pt x="642442" y="2286952"/>
                  </a:lnTo>
                  <a:close/>
                </a:path>
                <a:path w="4615180" h="2308225">
                  <a:moveTo>
                    <a:pt x="684682" y="1427251"/>
                  </a:moveTo>
                  <a:lnTo>
                    <a:pt x="683983" y="1427010"/>
                  </a:lnTo>
                  <a:lnTo>
                    <a:pt x="683514" y="1426552"/>
                  </a:lnTo>
                  <a:lnTo>
                    <a:pt x="683044" y="1427251"/>
                  </a:lnTo>
                  <a:lnTo>
                    <a:pt x="682815" y="1427949"/>
                  </a:lnTo>
                  <a:lnTo>
                    <a:pt x="682345" y="1428648"/>
                  </a:lnTo>
                  <a:lnTo>
                    <a:pt x="682815" y="1429118"/>
                  </a:lnTo>
                  <a:lnTo>
                    <a:pt x="683044" y="1429575"/>
                  </a:lnTo>
                  <a:lnTo>
                    <a:pt x="683514" y="1429816"/>
                  </a:lnTo>
                  <a:lnTo>
                    <a:pt x="683742" y="1429118"/>
                  </a:lnTo>
                  <a:lnTo>
                    <a:pt x="684212" y="1428419"/>
                  </a:lnTo>
                  <a:lnTo>
                    <a:pt x="684441" y="1427708"/>
                  </a:lnTo>
                  <a:lnTo>
                    <a:pt x="684682" y="1427251"/>
                  </a:lnTo>
                  <a:close/>
                </a:path>
                <a:path w="4615180" h="2308225">
                  <a:moveTo>
                    <a:pt x="714082" y="2302827"/>
                  </a:moveTo>
                  <a:lnTo>
                    <a:pt x="712914" y="2301659"/>
                  </a:lnTo>
                  <a:lnTo>
                    <a:pt x="712685" y="2302357"/>
                  </a:lnTo>
                  <a:lnTo>
                    <a:pt x="712216" y="2303056"/>
                  </a:lnTo>
                  <a:lnTo>
                    <a:pt x="711987" y="2303754"/>
                  </a:lnTo>
                  <a:lnTo>
                    <a:pt x="711746" y="2304224"/>
                  </a:lnTo>
                  <a:lnTo>
                    <a:pt x="712444" y="2304453"/>
                  </a:lnTo>
                  <a:lnTo>
                    <a:pt x="712914" y="2304923"/>
                  </a:lnTo>
                  <a:lnTo>
                    <a:pt x="713384" y="2304224"/>
                  </a:lnTo>
                  <a:lnTo>
                    <a:pt x="713613" y="2303526"/>
                  </a:lnTo>
                  <a:lnTo>
                    <a:pt x="714082" y="2302827"/>
                  </a:lnTo>
                  <a:close/>
                </a:path>
                <a:path w="4615180" h="2308225">
                  <a:moveTo>
                    <a:pt x="740689" y="2290216"/>
                  </a:moveTo>
                  <a:lnTo>
                    <a:pt x="739990" y="2289759"/>
                  </a:lnTo>
                  <a:lnTo>
                    <a:pt x="739292" y="2289518"/>
                  </a:lnTo>
                  <a:lnTo>
                    <a:pt x="738581" y="2289060"/>
                  </a:lnTo>
                  <a:lnTo>
                    <a:pt x="738352" y="2289518"/>
                  </a:lnTo>
                  <a:lnTo>
                    <a:pt x="737882" y="2289987"/>
                  </a:lnTo>
                  <a:lnTo>
                    <a:pt x="737425" y="2290216"/>
                  </a:lnTo>
                  <a:lnTo>
                    <a:pt x="738124" y="2290457"/>
                  </a:lnTo>
                  <a:lnTo>
                    <a:pt x="738822" y="2290927"/>
                  </a:lnTo>
                  <a:lnTo>
                    <a:pt x="739521" y="2291156"/>
                  </a:lnTo>
                  <a:lnTo>
                    <a:pt x="739990" y="2291384"/>
                  </a:lnTo>
                  <a:lnTo>
                    <a:pt x="740219" y="2290686"/>
                  </a:lnTo>
                  <a:lnTo>
                    <a:pt x="740689" y="2290216"/>
                  </a:lnTo>
                  <a:close/>
                </a:path>
                <a:path w="4615180" h="2308225">
                  <a:moveTo>
                    <a:pt x="792492" y="1427949"/>
                  </a:moveTo>
                  <a:lnTo>
                    <a:pt x="791565" y="1426552"/>
                  </a:lnTo>
                  <a:lnTo>
                    <a:pt x="791324" y="1427010"/>
                  </a:lnTo>
                  <a:lnTo>
                    <a:pt x="790625" y="1427480"/>
                  </a:lnTo>
                  <a:lnTo>
                    <a:pt x="790625" y="1428419"/>
                  </a:lnTo>
                  <a:lnTo>
                    <a:pt x="791565" y="1429816"/>
                  </a:lnTo>
                  <a:lnTo>
                    <a:pt x="791794" y="1429346"/>
                  </a:lnTo>
                  <a:lnTo>
                    <a:pt x="792492" y="1428877"/>
                  </a:lnTo>
                  <a:lnTo>
                    <a:pt x="792492" y="1427949"/>
                  </a:lnTo>
                  <a:close/>
                </a:path>
                <a:path w="4615180" h="2308225">
                  <a:moveTo>
                    <a:pt x="809523" y="9105"/>
                  </a:moveTo>
                  <a:lnTo>
                    <a:pt x="808355" y="7937"/>
                  </a:lnTo>
                  <a:lnTo>
                    <a:pt x="807656" y="8166"/>
                  </a:lnTo>
                  <a:lnTo>
                    <a:pt x="806259" y="9105"/>
                  </a:lnTo>
                  <a:lnTo>
                    <a:pt x="806729" y="9334"/>
                  </a:lnTo>
                  <a:lnTo>
                    <a:pt x="807199" y="10033"/>
                  </a:lnTo>
                  <a:lnTo>
                    <a:pt x="808126" y="10033"/>
                  </a:lnTo>
                  <a:lnTo>
                    <a:pt x="809523" y="9105"/>
                  </a:lnTo>
                  <a:close/>
                </a:path>
                <a:path w="4615180" h="2308225">
                  <a:moveTo>
                    <a:pt x="943711" y="6070"/>
                  </a:moveTo>
                  <a:lnTo>
                    <a:pt x="943013" y="5372"/>
                  </a:lnTo>
                  <a:lnTo>
                    <a:pt x="942073" y="4673"/>
                  </a:lnTo>
                  <a:lnTo>
                    <a:pt x="940447" y="3263"/>
                  </a:lnTo>
                  <a:lnTo>
                    <a:pt x="941146" y="5842"/>
                  </a:lnTo>
                  <a:lnTo>
                    <a:pt x="940904" y="8407"/>
                  </a:lnTo>
                  <a:lnTo>
                    <a:pt x="943711" y="6070"/>
                  </a:lnTo>
                  <a:close/>
                </a:path>
                <a:path w="4615180" h="2308225">
                  <a:moveTo>
                    <a:pt x="1140675" y="5842"/>
                  </a:moveTo>
                  <a:lnTo>
                    <a:pt x="1139507" y="4673"/>
                  </a:lnTo>
                  <a:lnTo>
                    <a:pt x="1138796" y="4902"/>
                  </a:lnTo>
                  <a:lnTo>
                    <a:pt x="1137399" y="5842"/>
                  </a:lnTo>
                  <a:lnTo>
                    <a:pt x="1137869" y="6070"/>
                  </a:lnTo>
                  <a:lnTo>
                    <a:pt x="1138339" y="6769"/>
                  </a:lnTo>
                  <a:lnTo>
                    <a:pt x="1139266" y="6769"/>
                  </a:lnTo>
                  <a:lnTo>
                    <a:pt x="1140675" y="5842"/>
                  </a:lnTo>
                  <a:close/>
                </a:path>
                <a:path w="4615180" h="2308225">
                  <a:moveTo>
                    <a:pt x="1225842" y="2290216"/>
                  </a:moveTo>
                  <a:lnTo>
                    <a:pt x="1224673" y="2289060"/>
                  </a:lnTo>
                  <a:lnTo>
                    <a:pt x="1223975" y="2289518"/>
                  </a:lnTo>
                  <a:lnTo>
                    <a:pt x="1223276" y="2289759"/>
                  </a:lnTo>
                  <a:lnTo>
                    <a:pt x="1222578" y="2290216"/>
                  </a:lnTo>
                  <a:lnTo>
                    <a:pt x="1223048" y="2290457"/>
                  </a:lnTo>
                  <a:lnTo>
                    <a:pt x="1223518" y="2291156"/>
                  </a:lnTo>
                  <a:lnTo>
                    <a:pt x="1224445" y="2291156"/>
                  </a:lnTo>
                  <a:lnTo>
                    <a:pt x="1225842" y="2290216"/>
                  </a:lnTo>
                  <a:close/>
                </a:path>
                <a:path w="4615180" h="2308225">
                  <a:moveTo>
                    <a:pt x="1234948" y="1427949"/>
                  </a:moveTo>
                  <a:lnTo>
                    <a:pt x="1234008" y="1426552"/>
                  </a:lnTo>
                  <a:lnTo>
                    <a:pt x="1233779" y="1427010"/>
                  </a:lnTo>
                  <a:lnTo>
                    <a:pt x="1233081" y="1427480"/>
                  </a:lnTo>
                  <a:lnTo>
                    <a:pt x="1233081" y="1428419"/>
                  </a:lnTo>
                  <a:lnTo>
                    <a:pt x="1234008" y="1429816"/>
                  </a:lnTo>
                  <a:lnTo>
                    <a:pt x="1234249" y="1429346"/>
                  </a:lnTo>
                  <a:lnTo>
                    <a:pt x="1234948" y="1428877"/>
                  </a:lnTo>
                  <a:lnTo>
                    <a:pt x="1234948" y="1427949"/>
                  </a:lnTo>
                  <a:close/>
                </a:path>
                <a:path w="4615180" h="2308225">
                  <a:moveTo>
                    <a:pt x="1382661" y="2289289"/>
                  </a:moveTo>
                  <a:lnTo>
                    <a:pt x="1381963" y="2289060"/>
                  </a:lnTo>
                  <a:lnTo>
                    <a:pt x="1381493" y="2288590"/>
                  </a:lnTo>
                  <a:lnTo>
                    <a:pt x="1381036" y="2289289"/>
                  </a:lnTo>
                  <a:lnTo>
                    <a:pt x="1380794" y="2289987"/>
                  </a:lnTo>
                  <a:lnTo>
                    <a:pt x="1380337" y="2290686"/>
                  </a:lnTo>
                  <a:lnTo>
                    <a:pt x="1381493" y="2291854"/>
                  </a:lnTo>
                  <a:lnTo>
                    <a:pt x="1381734" y="2291156"/>
                  </a:lnTo>
                  <a:lnTo>
                    <a:pt x="1382204" y="2290457"/>
                  </a:lnTo>
                  <a:lnTo>
                    <a:pt x="1382433" y="2289759"/>
                  </a:lnTo>
                  <a:lnTo>
                    <a:pt x="1382661" y="2289289"/>
                  </a:lnTo>
                  <a:close/>
                </a:path>
                <a:path w="4615180" h="2308225">
                  <a:moveTo>
                    <a:pt x="1471574" y="2290216"/>
                  </a:moveTo>
                  <a:lnTo>
                    <a:pt x="1470406" y="2289060"/>
                  </a:lnTo>
                  <a:lnTo>
                    <a:pt x="1469948" y="2289518"/>
                  </a:lnTo>
                  <a:lnTo>
                    <a:pt x="1469237" y="2289759"/>
                  </a:lnTo>
                  <a:lnTo>
                    <a:pt x="1468310" y="2290216"/>
                  </a:lnTo>
                  <a:lnTo>
                    <a:pt x="1468780" y="2290457"/>
                  </a:lnTo>
                  <a:lnTo>
                    <a:pt x="1469250" y="2291156"/>
                  </a:lnTo>
                  <a:lnTo>
                    <a:pt x="1470177" y="2291156"/>
                  </a:lnTo>
                  <a:lnTo>
                    <a:pt x="1471574" y="2290216"/>
                  </a:lnTo>
                  <a:close/>
                </a:path>
                <a:path w="4615180" h="2308225">
                  <a:moveTo>
                    <a:pt x="1537157" y="9105"/>
                  </a:moveTo>
                  <a:lnTo>
                    <a:pt x="1535988" y="7937"/>
                  </a:lnTo>
                  <a:lnTo>
                    <a:pt x="1535290" y="8166"/>
                  </a:lnTo>
                  <a:lnTo>
                    <a:pt x="1533880" y="9105"/>
                  </a:lnTo>
                  <a:lnTo>
                    <a:pt x="1534350" y="9334"/>
                  </a:lnTo>
                  <a:lnTo>
                    <a:pt x="1534820" y="10033"/>
                  </a:lnTo>
                  <a:lnTo>
                    <a:pt x="1535747" y="10033"/>
                  </a:lnTo>
                  <a:lnTo>
                    <a:pt x="1537157" y="9105"/>
                  </a:lnTo>
                  <a:close/>
                </a:path>
                <a:path w="4615180" h="2308225">
                  <a:moveTo>
                    <a:pt x="1566786" y="5842"/>
                  </a:moveTo>
                  <a:lnTo>
                    <a:pt x="1566087" y="5600"/>
                  </a:lnTo>
                  <a:lnTo>
                    <a:pt x="1565389" y="5130"/>
                  </a:lnTo>
                  <a:lnTo>
                    <a:pt x="1564690" y="4902"/>
                  </a:lnTo>
                  <a:lnTo>
                    <a:pt x="1564220" y="4673"/>
                  </a:lnTo>
                  <a:lnTo>
                    <a:pt x="1563992" y="5372"/>
                  </a:lnTo>
                  <a:lnTo>
                    <a:pt x="1563522" y="5842"/>
                  </a:lnTo>
                  <a:lnTo>
                    <a:pt x="1564220" y="6299"/>
                  </a:lnTo>
                  <a:lnTo>
                    <a:pt x="1564919" y="6540"/>
                  </a:lnTo>
                  <a:lnTo>
                    <a:pt x="1565617" y="6997"/>
                  </a:lnTo>
                  <a:lnTo>
                    <a:pt x="1566087" y="6540"/>
                  </a:lnTo>
                  <a:lnTo>
                    <a:pt x="1566316" y="6070"/>
                  </a:lnTo>
                  <a:lnTo>
                    <a:pt x="1566786" y="5842"/>
                  </a:lnTo>
                  <a:close/>
                </a:path>
                <a:path w="4615180" h="2308225">
                  <a:moveTo>
                    <a:pt x="1779854" y="1546263"/>
                  </a:moveTo>
                  <a:lnTo>
                    <a:pt x="1779143" y="1546034"/>
                  </a:lnTo>
                  <a:lnTo>
                    <a:pt x="1778444" y="1545564"/>
                  </a:lnTo>
                  <a:lnTo>
                    <a:pt x="1777746" y="1545323"/>
                  </a:lnTo>
                  <a:lnTo>
                    <a:pt x="1777276" y="1545094"/>
                  </a:lnTo>
                  <a:lnTo>
                    <a:pt x="1777047" y="1545793"/>
                  </a:lnTo>
                  <a:lnTo>
                    <a:pt x="1776577" y="1546263"/>
                  </a:lnTo>
                  <a:lnTo>
                    <a:pt x="1777276" y="1546733"/>
                  </a:lnTo>
                  <a:lnTo>
                    <a:pt x="1777987" y="1546961"/>
                  </a:lnTo>
                  <a:lnTo>
                    <a:pt x="1778685" y="1547431"/>
                  </a:lnTo>
                  <a:lnTo>
                    <a:pt x="1779143" y="1546961"/>
                  </a:lnTo>
                  <a:lnTo>
                    <a:pt x="1779384" y="1546491"/>
                  </a:lnTo>
                  <a:lnTo>
                    <a:pt x="1779854" y="1546263"/>
                  </a:lnTo>
                  <a:close/>
                </a:path>
                <a:path w="4615180" h="2308225">
                  <a:moveTo>
                    <a:pt x="1789645" y="2303284"/>
                  </a:moveTo>
                  <a:lnTo>
                    <a:pt x="1788947" y="2303056"/>
                  </a:lnTo>
                  <a:lnTo>
                    <a:pt x="1788248" y="2302586"/>
                  </a:lnTo>
                  <a:lnTo>
                    <a:pt x="1787550" y="2302357"/>
                  </a:lnTo>
                  <a:lnTo>
                    <a:pt x="1787080" y="2302129"/>
                  </a:lnTo>
                  <a:lnTo>
                    <a:pt x="1786851" y="2302827"/>
                  </a:lnTo>
                  <a:lnTo>
                    <a:pt x="1786382" y="2303284"/>
                  </a:lnTo>
                  <a:lnTo>
                    <a:pt x="1787080" y="2303754"/>
                  </a:lnTo>
                  <a:lnTo>
                    <a:pt x="1787779" y="2303996"/>
                  </a:lnTo>
                  <a:lnTo>
                    <a:pt x="1788490" y="2304453"/>
                  </a:lnTo>
                  <a:lnTo>
                    <a:pt x="1789645" y="2303284"/>
                  </a:lnTo>
                  <a:close/>
                </a:path>
                <a:path w="4615180" h="2308225">
                  <a:moveTo>
                    <a:pt x="1802714" y="2296757"/>
                  </a:moveTo>
                  <a:lnTo>
                    <a:pt x="1802015" y="2296287"/>
                  </a:lnTo>
                  <a:lnTo>
                    <a:pt x="1801317" y="2296058"/>
                  </a:lnTo>
                  <a:lnTo>
                    <a:pt x="1800618" y="2295588"/>
                  </a:lnTo>
                  <a:lnTo>
                    <a:pt x="1800148" y="2296058"/>
                  </a:lnTo>
                  <a:lnTo>
                    <a:pt x="1799920" y="2296528"/>
                  </a:lnTo>
                  <a:lnTo>
                    <a:pt x="1799450" y="2296757"/>
                  </a:lnTo>
                  <a:lnTo>
                    <a:pt x="1800148" y="2296985"/>
                  </a:lnTo>
                  <a:lnTo>
                    <a:pt x="1800847" y="2297455"/>
                  </a:lnTo>
                  <a:lnTo>
                    <a:pt x="1801545" y="2297684"/>
                  </a:lnTo>
                  <a:lnTo>
                    <a:pt x="1802015" y="2297925"/>
                  </a:lnTo>
                  <a:lnTo>
                    <a:pt x="1802257" y="2297226"/>
                  </a:lnTo>
                  <a:lnTo>
                    <a:pt x="1802714" y="2296757"/>
                  </a:lnTo>
                  <a:close/>
                </a:path>
                <a:path w="4615180" h="2308225">
                  <a:moveTo>
                    <a:pt x="1825586" y="2286952"/>
                  </a:moveTo>
                  <a:lnTo>
                    <a:pt x="1825358" y="2286724"/>
                  </a:lnTo>
                  <a:lnTo>
                    <a:pt x="1824888" y="2285784"/>
                  </a:lnTo>
                  <a:lnTo>
                    <a:pt x="1824418" y="2286025"/>
                  </a:lnTo>
                  <a:lnTo>
                    <a:pt x="1823720" y="2286025"/>
                  </a:lnTo>
                  <a:lnTo>
                    <a:pt x="1822323" y="2286952"/>
                  </a:lnTo>
                  <a:lnTo>
                    <a:pt x="1822792" y="2287193"/>
                  </a:lnTo>
                  <a:lnTo>
                    <a:pt x="1823250" y="2287892"/>
                  </a:lnTo>
                  <a:lnTo>
                    <a:pt x="1824189" y="2287892"/>
                  </a:lnTo>
                  <a:lnTo>
                    <a:pt x="1825586" y="2286952"/>
                  </a:lnTo>
                  <a:close/>
                </a:path>
                <a:path w="4615180" h="2308225">
                  <a:moveTo>
                    <a:pt x="1867827" y="2289759"/>
                  </a:moveTo>
                  <a:lnTo>
                    <a:pt x="1867357" y="2289289"/>
                  </a:lnTo>
                  <a:lnTo>
                    <a:pt x="1866887" y="2289060"/>
                  </a:lnTo>
                  <a:lnTo>
                    <a:pt x="1866658" y="2288590"/>
                  </a:lnTo>
                  <a:lnTo>
                    <a:pt x="1866430" y="2289289"/>
                  </a:lnTo>
                  <a:lnTo>
                    <a:pt x="1865960" y="2289987"/>
                  </a:lnTo>
                  <a:lnTo>
                    <a:pt x="1865731" y="2290686"/>
                  </a:lnTo>
                  <a:lnTo>
                    <a:pt x="1865490" y="2291156"/>
                  </a:lnTo>
                  <a:lnTo>
                    <a:pt x="1866188" y="2291384"/>
                  </a:lnTo>
                  <a:lnTo>
                    <a:pt x="1866658" y="2291854"/>
                  </a:lnTo>
                  <a:lnTo>
                    <a:pt x="1867128" y="2291156"/>
                  </a:lnTo>
                  <a:lnTo>
                    <a:pt x="1867357" y="2290457"/>
                  </a:lnTo>
                  <a:lnTo>
                    <a:pt x="1867827" y="2289759"/>
                  </a:lnTo>
                  <a:close/>
                </a:path>
                <a:path w="4615180" h="2308225">
                  <a:moveTo>
                    <a:pt x="2015782" y="2290216"/>
                  </a:moveTo>
                  <a:lnTo>
                    <a:pt x="2015083" y="2289987"/>
                  </a:lnTo>
                  <a:lnTo>
                    <a:pt x="2014372" y="2289518"/>
                  </a:lnTo>
                  <a:lnTo>
                    <a:pt x="2013673" y="2289289"/>
                  </a:lnTo>
                  <a:lnTo>
                    <a:pt x="2013216" y="2289060"/>
                  </a:lnTo>
                  <a:lnTo>
                    <a:pt x="2012975" y="2289759"/>
                  </a:lnTo>
                  <a:lnTo>
                    <a:pt x="2012505" y="2290216"/>
                  </a:lnTo>
                  <a:lnTo>
                    <a:pt x="2013216" y="2290686"/>
                  </a:lnTo>
                  <a:lnTo>
                    <a:pt x="2013915" y="2290927"/>
                  </a:lnTo>
                  <a:lnTo>
                    <a:pt x="2014613" y="2291384"/>
                  </a:lnTo>
                  <a:lnTo>
                    <a:pt x="2015782" y="2290216"/>
                  </a:lnTo>
                  <a:close/>
                </a:path>
                <a:path w="4615180" h="2308225">
                  <a:moveTo>
                    <a:pt x="2035378" y="2286952"/>
                  </a:moveTo>
                  <a:lnTo>
                    <a:pt x="2035149" y="2286724"/>
                  </a:lnTo>
                  <a:lnTo>
                    <a:pt x="2034679" y="2285784"/>
                  </a:lnTo>
                  <a:lnTo>
                    <a:pt x="2034209" y="2286025"/>
                  </a:lnTo>
                  <a:lnTo>
                    <a:pt x="2033511" y="2286025"/>
                  </a:lnTo>
                  <a:lnTo>
                    <a:pt x="2032114" y="2286952"/>
                  </a:lnTo>
                  <a:lnTo>
                    <a:pt x="2032584" y="2287193"/>
                  </a:lnTo>
                  <a:lnTo>
                    <a:pt x="2033041" y="2287892"/>
                  </a:lnTo>
                  <a:lnTo>
                    <a:pt x="2033981" y="2287892"/>
                  </a:lnTo>
                  <a:lnTo>
                    <a:pt x="2035378" y="2286952"/>
                  </a:lnTo>
                  <a:close/>
                </a:path>
                <a:path w="4615180" h="2308225">
                  <a:moveTo>
                    <a:pt x="2090458" y="8864"/>
                  </a:moveTo>
                  <a:lnTo>
                    <a:pt x="2089518" y="7467"/>
                  </a:lnTo>
                  <a:lnTo>
                    <a:pt x="2088349" y="8636"/>
                  </a:lnTo>
                  <a:lnTo>
                    <a:pt x="2088819" y="9334"/>
                  </a:lnTo>
                  <a:lnTo>
                    <a:pt x="2089048" y="10033"/>
                  </a:lnTo>
                  <a:lnTo>
                    <a:pt x="2089518" y="10731"/>
                  </a:lnTo>
                  <a:lnTo>
                    <a:pt x="2089759" y="10274"/>
                  </a:lnTo>
                  <a:lnTo>
                    <a:pt x="2090458" y="9804"/>
                  </a:lnTo>
                  <a:lnTo>
                    <a:pt x="2090458" y="8864"/>
                  </a:lnTo>
                  <a:close/>
                </a:path>
                <a:path w="4615180" h="2308225">
                  <a:moveTo>
                    <a:pt x="2123821" y="5842"/>
                  </a:moveTo>
                  <a:lnTo>
                    <a:pt x="2123363" y="5600"/>
                  </a:lnTo>
                  <a:lnTo>
                    <a:pt x="2122894" y="4902"/>
                  </a:lnTo>
                  <a:lnTo>
                    <a:pt x="2121954" y="4902"/>
                  </a:lnTo>
                  <a:lnTo>
                    <a:pt x="2120557" y="5842"/>
                  </a:lnTo>
                  <a:lnTo>
                    <a:pt x="2121725" y="6997"/>
                  </a:lnTo>
                  <a:lnTo>
                    <a:pt x="2123122" y="6070"/>
                  </a:lnTo>
                  <a:lnTo>
                    <a:pt x="2123821" y="5842"/>
                  </a:lnTo>
                  <a:close/>
                </a:path>
                <a:path w="4615180" h="2308225">
                  <a:moveTo>
                    <a:pt x="2156726" y="2565"/>
                  </a:moveTo>
                  <a:lnTo>
                    <a:pt x="2155558" y="1397"/>
                  </a:lnTo>
                  <a:lnTo>
                    <a:pt x="2154859" y="1638"/>
                  </a:lnTo>
                  <a:lnTo>
                    <a:pt x="2153462" y="2565"/>
                  </a:lnTo>
                  <a:lnTo>
                    <a:pt x="2153932" y="2806"/>
                  </a:lnTo>
                  <a:lnTo>
                    <a:pt x="2154390" y="3505"/>
                  </a:lnTo>
                  <a:lnTo>
                    <a:pt x="2155329" y="3505"/>
                  </a:lnTo>
                  <a:lnTo>
                    <a:pt x="2156726" y="2565"/>
                  </a:lnTo>
                  <a:close/>
                </a:path>
                <a:path w="4615180" h="2308225">
                  <a:moveTo>
                    <a:pt x="2205266" y="8864"/>
                  </a:moveTo>
                  <a:lnTo>
                    <a:pt x="2204339" y="7467"/>
                  </a:lnTo>
                  <a:lnTo>
                    <a:pt x="2203869" y="7708"/>
                  </a:lnTo>
                  <a:lnTo>
                    <a:pt x="2203170" y="8166"/>
                  </a:lnTo>
                  <a:lnTo>
                    <a:pt x="2203399" y="8636"/>
                  </a:lnTo>
                  <a:lnTo>
                    <a:pt x="2203399" y="9334"/>
                  </a:lnTo>
                  <a:lnTo>
                    <a:pt x="2204339" y="10731"/>
                  </a:lnTo>
                  <a:lnTo>
                    <a:pt x="2204567" y="10274"/>
                  </a:lnTo>
                  <a:lnTo>
                    <a:pt x="2205266" y="9804"/>
                  </a:lnTo>
                  <a:lnTo>
                    <a:pt x="2205266" y="8864"/>
                  </a:lnTo>
                  <a:close/>
                </a:path>
                <a:path w="4615180" h="2308225">
                  <a:moveTo>
                    <a:pt x="2228837" y="2286952"/>
                  </a:moveTo>
                  <a:lnTo>
                    <a:pt x="2228367" y="2286724"/>
                  </a:lnTo>
                  <a:lnTo>
                    <a:pt x="2227910" y="2285784"/>
                  </a:lnTo>
                  <a:lnTo>
                    <a:pt x="2227669" y="2286025"/>
                  </a:lnTo>
                  <a:lnTo>
                    <a:pt x="2226970" y="2286025"/>
                  </a:lnTo>
                  <a:lnTo>
                    <a:pt x="2225573" y="2286952"/>
                  </a:lnTo>
                  <a:lnTo>
                    <a:pt x="2226043" y="2287193"/>
                  </a:lnTo>
                  <a:lnTo>
                    <a:pt x="2226500" y="2287892"/>
                  </a:lnTo>
                  <a:lnTo>
                    <a:pt x="2227440" y="2287892"/>
                  </a:lnTo>
                  <a:lnTo>
                    <a:pt x="2228837" y="2286952"/>
                  </a:lnTo>
                  <a:close/>
                </a:path>
                <a:path w="4615180" h="2308225">
                  <a:moveTo>
                    <a:pt x="2251710" y="2300020"/>
                  </a:moveTo>
                  <a:lnTo>
                    <a:pt x="2251468" y="2299792"/>
                  </a:lnTo>
                  <a:lnTo>
                    <a:pt x="2251011" y="2299093"/>
                  </a:lnTo>
                  <a:lnTo>
                    <a:pt x="2249843" y="2299093"/>
                  </a:lnTo>
                  <a:lnTo>
                    <a:pt x="2248446" y="2300020"/>
                  </a:lnTo>
                  <a:lnTo>
                    <a:pt x="2248903" y="2300262"/>
                  </a:lnTo>
                  <a:lnTo>
                    <a:pt x="2249373" y="2300960"/>
                  </a:lnTo>
                  <a:lnTo>
                    <a:pt x="2250313" y="2300960"/>
                  </a:lnTo>
                  <a:lnTo>
                    <a:pt x="2251710" y="2300020"/>
                  </a:lnTo>
                  <a:close/>
                </a:path>
                <a:path w="4615180" h="2308225">
                  <a:moveTo>
                    <a:pt x="2273884" y="2299792"/>
                  </a:moveTo>
                  <a:lnTo>
                    <a:pt x="2272944" y="2298395"/>
                  </a:lnTo>
                  <a:lnTo>
                    <a:pt x="2271776" y="2299551"/>
                  </a:lnTo>
                  <a:lnTo>
                    <a:pt x="2272715" y="2300960"/>
                  </a:lnTo>
                  <a:lnTo>
                    <a:pt x="2272944" y="2301659"/>
                  </a:lnTo>
                  <a:lnTo>
                    <a:pt x="2273173" y="2301189"/>
                  </a:lnTo>
                  <a:lnTo>
                    <a:pt x="2273884" y="2300719"/>
                  </a:lnTo>
                  <a:lnTo>
                    <a:pt x="2273884" y="2299792"/>
                  </a:lnTo>
                  <a:close/>
                </a:path>
                <a:path w="4615180" h="2308225">
                  <a:moveTo>
                    <a:pt x="2356015" y="2296528"/>
                  </a:moveTo>
                  <a:lnTo>
                    <a:pt x="2355088" y="2295118"/>
                  </a:lnTo>
                  <a:lnTo>
                    <a:pt x="2354618" y="2295588"/>
                  </a:lnTo>
                  <a:lnTo>
                    <a:pt x="2353919" y="2296058"/>
                  </a:lnTo>
                  <a:lnTo>
                    <a:pt x="2354148" y="2296287"/>
                  </a:lnTo>
                  <a:lnTo>
                    <a:pt x="2354148" y="2296985"/>
                  </a:lnTo>
                  <a:lnTo>
                    <a:pt x="2355088" y="2298395"/>
                  </a:lnTo>
                  <a:lnTo>
                    <a:pt x="2355316" y="2297925"/>
                  </a:lnTo>
                  <a:lnTo>
                    <a:pt x="2356015" y="2297455"/>
                  </a:lnTo>
                  <a:lnTo>
                    <a:pt x="2356015" y="2296528"/>
                  </a:lnTo>
                  <a:close/>
                </a:path>
                <a:path w="4615180" h="2308225">
                  <a:moveTo>
                    <a:pt x="2405265" y="2284158"/>
                  </a:moveTo>
                  <a:lnTo>
                    <a:pt x="2405024" y="2283460"/>
                  </a:lnTo>
                  <a:lnTo>
                    <a:pt x="2404097" y="2282050"/>
                  </a:lnTo>
                  <a:lnTo>
                    <a:pt x="2403856" y="2282520"/>
                  </a:lnTo>
                  <a:lnTo>
                    <a:pt x="2403157" y="2282990"/>
                  </a:lnTo>
                  <a:lnTo>
                    <a:pt x="2403157" y="2283917"/>
                  </a:lnTo>
                  <a:lnTo>
                    <a:pt x="2404097" y="2285327"/>
                  </a:lnTo>
                  <a:lnTo>
                    <a:pt x="2405265" y="2284158"/>
                  </a:lnTo>
                  <a:close/>
                </a:path>
                <a:path w="4615180" h="2308225">
                  <a:moveTo>
                    <a:pt x="2418334" y="2289759"/>
                  </a:moveTo>
                  <a:lnTo>
                    <a:pt x="2418092" y="2289289"/>
                  </a:lnTo>
                  <a:lnTo>
                    <a:pt x="2417622" y="2289060"/>
                  </a:lnTo>
                  <a:lnTo>
                    <a:pt x="2417165" y="2288590"/>
                  </a:lnTo>
                  <a:lnTo>
                    <a:pt x="2416924" y="2289289"/>
                  </a:lnTo>
                  <a:lnTo>
                    <a:pt x="2416467" y="2289987"/>
                  </a:lnTo>
                  <a:lnTo>
                    <a:pt x="2416225" y="2290686"/>
                  </a:lnTo>
                  <a:lnTo>
                    <a:pt x="2415997" y="2291156"/>
                  </a:lnTo>
                  <a:lnTo>
                    <a:pt x="2416695" y="2291384"/>
                  </a:lnTo>
                  <a:lnTo>
                    <a:pt x="2417165" y="2291854"/>
                  </a:lnTo>
                  <a:lnTo>
                    <a:pt x="2417622" y="2291156"/>
                  </a:lnTo>
                  <a:lnTo>
                    <a:pt x="2417864" y="2290457"/>
                  </a:lnTo>
                  <a:lnTo>
                    <a:pt x="2418334" y="2289759"/>
                  </a:lnTo>
                  <a:close/>
                </a:path>
                <a:path w="4615180" h="2308225">
                  <a:moveTo>
                    <a:pt x="2586113" y="5842"/>
                  </a:moveTo>
                  <a:lnTo>
                    <a:pt x="2585415" y="5600"/>
                  </a:lnTo>
                  <a:lnTo>
                    <a:pt x="2584716" y="5130"/>
                  </a:lnTo>
                  <a:lnTo>
                    <a:pt x="2584018" y="4902"/>
                  </a:lnTo>
                  <a:lnTo>
                    <a:pt x="2583548" y="4673"/>
                  </a:lnTo>
                  <a:lnTo>
                    <a:pt x="2583319" y="5372"/>
                  </a:lnTo>
                  <a:lnTo>
                    <a:pt x="2582849" y="5842"/>
                  </a:lnTo>
                  <a:lnTo>
                    <a:pt x="2583548" y="6299"/>
                  </a:lnTo>
                  <a:lnTo>
                    <a:pt x="2584246" y="6540"/>
                  </a:lnTo>
                  <a:lnTo>
                    <a:pt x="2584945" y="6997"/>
                  </a:lnTo>
                  <a:lnTo>
                    <a:pt x="2585415" y="6540"/>
                  </a:lnTo>
                  <a:lnTo>
                    <a:pt x="2585643" y="6070"/>
                  </a:lnTo>
                  <a:lnTo>
                    <a:pt x="2586113" y="5842"/>
                  </a:lnTo>
                  <a:close/>
                </a:path>
                <a:path w="4615180" h="2308225">
                  <a:moveTo>
                    <a:pt x="2723337" y="4902"/>
                  </a:moveTo>
                  <a:lnTo>
                    <a:pt x="2722638" y="4673"/>
                  </a:lnTo>
                  <a:lnTo>
                    <a:pt x="2722168" y="4203"/>
                  </a:lnTo>
                  <a:lnTo>
                    <a:pt x="2721699" y="4902"/>
                  </a:lnTo>
                  <a:lnTo>
                    <a:pt x="2721470" y="5600"/>
                  </a:lnTo>
                  <a:lnTo>
                    <a:pt x="2721000" y="6299"/>
                  </a:lnTo>
                  <a:lnTo>
                    <a:pt x="2722168" y="7467"/>
                  </a:lnTo>
                  <a:lnTo>
                    <a:pt x="2722397" y="6769"/>
                  </a:lnTo>
                  <a:lnTo>
                    <a:pt x="2722867" y="6070"/>
                  </a:lnTo>
                  <a:lnTo>
                    <a:pt x="2723096" y="5372"/>
                  </a:lnTo>
                  <a:lnTo>
                    <a:pt x="2723337" y="4902"/>
                  </a:lnTo>
                  <a:close/>
                </a:path>
                <a:path w="4615180" h="2308225">
                  <a:moveTo>
                    <a:pt x="2789377" y="2303284"/>
                  </a:moveTo>
                  <a:lnTo>
                    <a:pt x="2788907" y="2303056"/>
                  </a:lnTo>
                  <a:lnTo>
                    <a:pt x="2788437" y="2302357"/>
                  </a:lnTo>
                  <a:lnTo>
                    <a:pt x="2787510" y="2302357"/>
                  </a:lnTo>
                  <a:lnTo>
                    <a:pt x="2786113" y="2303284"/>
                  </a:lnTo>
                  <a:lnTo>
                    <a:pt x="2787269" y="2304453"/>
                  </a:lnTo>
                  <a:lnTo>
                    <a:pt x="2788678" y="2303754"/>
                  </a:lnTo>
                  <a:lnTo>
                    <a:pt x="2789377" y="2303284"/>
                  </a:lnTo>
                  <a:close/>
                </a:path>
                <a:path w="4615180" h="2308225">
                  <a:moveTo>
                    <a:pt x="2808973" y="2293493"/>
                  </a:moveTo>
                  <a:lnTo>
                    <a:pt x="2808274" y="2293023"/>
                  </a:lnTo>
                  <a:lnTo>
                    <a:pt x="2807576" y="2292794"/>
                  </a:lnTo>
                  <a:lnTo>
                    <a:pt x="2806877" y="2292324"/>
                  </a:lnTo>
                  <a:lnTo>
                    <a:pt x="2805709" y="2293493"/>
                  </a:lnTo>
                  <a:lnTo>
                    <a:pt x="2806408" y="2293721"/>
                  </a:lnTo>
                  <a:lnTo>
                    <a:pt x="2807106" y="2294191"/>
                  </a:lnTo>
                  <a:lnTo>
                    <a:pt x="2807805" y="2294420"/>
                  </a:lnTo>
                  <a:lnTo>
                    <a:pt x="2808274" y="2294661"/>
                  </a:lnTo>
                  <a:lnTo>
                    <a:pt x="2808516" y="2293950"/>
                  </a:lnTo>
                  <a:lnTo>
                    <a:pt x="2808973" y="2293493"/>
                  </a:lnTo>
                  <a:close/>
                </a:path>
                <a:path w="4615180" h="2308225">
                  <a:moveTo>
                    <a:pt x="2920288" y="2303284"/>
                  </a:moveTo>
                  <a:lnTo>
                    <a:pt x="2920060" y="2303056"/>
                  </a:lnTo>
                  <a:lnTo>
                    <a:pt x="2919590" y="2302357"/>
                  </a:lnTo>
                  <a:lnTo>
                    <a:pt x="2918422" y="2302357"/>
                  </a:lnTo>
                  <a:lnTo>
                    <a:pt x="2917025" y="2303284"/>
                  </a:lnTo>
                  <a:lnTo>
                    <a:pt x="2917494" y="2303526"/>
                  </a:lnTo>
                  <a:lnTo>
                    <a:pt x="2917952" y="2304224"/>
                  </a:lnTo>
                  <a:lnTo>
                    <a:pt x="2918891" y="2304224"/>
                  </a:lnTo>
                  <a:lnTo>
                    <a:pt x="2920288" y="2303284"/>
                  </a:lnTo>
                  <a:close/>
                </a:path>
                <a:path w="4615180" h="2308225">
                  <a:moveTo>
                    <a:pt x="2926359" y="2303754"/>
                  </a:moveTo>
                  <a:lnTo>
                    <a:pt x="2926130" y="2303056"/>
                  </a:lnTo>
                  <a:lnTo>
                    <a:pt x="2925191" y="2301659"/>
                  </a:lnTo>
                  <a:lnTo>
                    <a:pt x="2924962" y="2302129"/>
                  </a:lnTo>
                  <a:lnTo>
                    <a:pt x="2924264" y="2302586"/>
                  </a:lnTo>
                  <a:lnTo>
                    <a:pt x="2924264" y="2303526"/>
                  </a:lnTo>
                  <a:lnTo>
                    <a:pt x="2925191" y="2304923"/>
                  </a:lnTo>
                  <a:lnTo>
                    <a:pt x="2926359" y="2303754"/>
                  </a:lnTo>
                  <a:close/>
                </a:path>
                <a:path w="4615180" h="2308225">
                  <a:moveTo>
                    <a:pt x="2929623" y="2284158"/>
                  </a:moveTo>
                  <a:lnTo>
                    <a:pt x="2929394" y="2283460"/>
                  </a:lnTo>
                  <a:lnTo>
                    <a:pt x="2928455" y="2282050"/>
                  </a:lnTo>
                  <a:lnTo>
                    <a:pt x="2928226" y="2282520"/>
                  </a:lnTo>
                  <a:lnTo>
                    <a:pt x="2927527" y="2282990"/>
                  </a:lnTo>
                  <a:lnTo>
                    <a:pt x="2927527" y="2283917"/>
                  </a:lnTo>
                  <a:lnTo>
                    <a:pt x="2928455" y="2285327"/>
                  </a:lnTo>
                  <a:lnTo>
                    <a:pt x="2929623" y="2284158"/>
                  </a:lnTo>
                  <a:close/>
                </a:path>
                <a:path w="4615180" h="2308225">
                  <a:moveTo>
                    <a:pt x="2969069" y="2303754"/>
                  </a:moveTo>
                  <a:lnTo>
                    <a:pt x="2968599" y="2303056"/>
                  </a:lnTo>
                  <a:lnTo>
                    <a:pt x="2968358" y="2302357"/>
                  </a:lnTo>
                  <a:lnTo>
                    <a:pt x="2967901" y="2301659"/>
                  </a:lnTo>
                  <a:lnTo>
                    <a:pt x="2967659" y="2302129"/>
                  </a:lnTo>
                  <a:lnTo>
                    <a:pt x="2966961" y="2302586"/>
                  </a:lnTo>
                  <a:lnTo>
                    <a:pt x="2966961" y="2303526"/>
                  </a:lnTo>
                  <a:lnTo>
                    <a:pt x="2967901" y="2304923"/>
                  </a:lnTo>
                  <a:lnTo>
                    <a:pt x="2969069" y="2303754"/>
                  </a:lnTo>
                  <a:close/>
                </a:path>
                <a:path w="4615180" h="2308225">
                  <a:moveTo>
                    <a:pt x="3061246" y="2300020"/>
                  </a:moveTo>
                  <a:lnTo>
                    <a:pt x="3060077" y="2298852"/>
                  </a:lnTo>
                  <a:lnTo>
                    <a:pt x="3058680" y="2299792"/>
                  </a:lnTo>
                  <a:lnTo>
                    <a:pt x="3057969" y="2300020"/>
                  </a:lnTo>
                  <a:lnTo>
                    <a:pt x="3058439" y="2300262"/>
                  </a:lnTo>
                  <a:lnTo>
                    <a:pt x="3058909" y="2300960"/>
                  </a:lnTo>
                  <a:lnTo>
                    <a:pt x="3059836" y="2300960"/>
                  </a:lnTo>
                  <a:lnTo>
                    <a:pt x="3061246" y="2300020"/>
                  </a:lnTo>
                  <a:close/>
                </a:path>
                <a:path w="4615180" h="2308225">
                  <a:moveTo>
                    <a:pt x="3235096" y="9105"/>
                  </a:moveTo>
                  <a:lnTo>
                    <a:pt x="3234398" y="8864"/>
                  </a:lnTo>
                  <a:lnTo>
                    <a:pt x="3233699" y="8407"/>
                  </a:lnTo>
                  <a:lnTo>
                    <a:pt x="3233001" y="8166"/>
                  </a:lnTo>
                  <a:lnTo>
                    <a:pt x="3232531" y="7937"/>
                  </a:lnTo>
                  <a:lnTo>
                    <a:pt x="3232302" y="8636"/>
                  </a:lnTo>
                  <a:lnTo>
                    <a:pt x="3231832" y="9105"/>
                  </a:lnTo>
                  <a:lnTo>
                    <a:pt x="3232531" y="9575"/>
                  </a:lnTo>
                  <a:lnTo>
                    <a:pt x="3233229" y="9804"/>
                  </a:lnTo>
                  <a:lnTo>
                    <a:pt x="3233928" y="10274"/>
                  </a:lnTo>
                  <a:lnTo>
                    <a:pt x="3234398" y="9804"/>
                  </a:lnTo>
                  <a:lnTo>
                    <a:pt x="3234626" y="9334"/>
                  </a:lnTo>
                  <a:lnTo>
                    <a:pt x="3235096" y="9105"/>
                  </a:lnTo>
                  <a:close/>
                </a:path>
                <a:path w="4615180" h="2308225">
                  <a:moveTo>
                    <a:pt x="3326346" y="4902"/>
                  </a:moveTo>
                  <a:lnTo>
                    <a:pt x="3325647" y="4673"/>
                  </a:lnTo>
                  <a:lnTo>
                    <a:pt x="3325177" y="4203"/>
                  </a:lnTo>
                  <a:lnTo>
                    <a:pt x="3324707" y="4902"/>
                  </a:lnTo>
                  <a:lnTo>
                    <a:pt x="3324479" y="5600"/>
                  </a:lnTo>
                  <a:lnTo>
                    <a:pt x="3324009" y="6299"/>
                  </a:lnTo>
                  <a:lnTo>
                    <a:pt x="3325177" y="7467"/>
                  </a:lnTo>
                  <a:lnTo>
                    <a:pt x="3325406" y="6769"/>
                  </a:lnTo>
                  <a:lnTo>
                    <a:pt x="3325876" y="6070"/>
                  </a:lnTo>
                  <a:lnTo>
                    <a:pt x="3326104" y="5372"/>
                  </a:lnTo>
                  <a:lnTo>
                    <a:pt x="3326346" y="4902"/>
                  </a:lnTo>
                  <a:close/>
                </a:path>
                <a:path w="4615180" h="2308225">
                  <a:moveTo>
                    <a:pt x="3336607" y="9105"/>
                  </a:moveTo>
                  <a:lnTo>
                    <a:pt x="3335909" y="8864"/>
                  </a:lnTo>
                  <a:lnTo>
                    <a:pt x="3335210" y="8407"/>
                  </a:lnTo>
                  <a:lnTo>
                    <a:pt x="3334512" y="8166"/>
                  </a:lnTo>
                  <a:lnTo>
                    <a:pt x="3334042" y="7937"/>
                  </a:lnTo>
                  <a:lnTo>
                    <a:pt x="3333813" y="8636"/>
                  </a:lnTo>
                  <a:lnTo>
                    <a:pt x="3333343" y="9105"/>
                  </a:lnTo>
                  <a:lnTo>
                    <a:pt x="3334042" y="9575"/>
                  </a:lnTo>
                  <a:lnTo>
                    <a:pt x="3334740" y="9804"/>
                  </a:lnTo>
                  <a:lnTo>
                    <a:pt x="3335439" y="10274"/>
                  </a:lnTo>
                  <a:lnTo>
                    <a:pt x="3336607" y="9105"/>
                  </a:lnTo>
                  <a:close/>
                </a:path>
                <a:path w="4615180" h="2308225">
                  <a:moveTo>
                    <a:pt x="3421786" y="9105"/>
                  </a:moveTo>
                  <a:lnTo>
                    <a:pt x="3421316" y="8864"/>
                  </a:lnTo>
                  <a:lnTo>
                    <a:pt x="3420859" y="8166"/>
                  </a:lnTo>
                  <a:lnTo>
                    <a:pt x="3419919" y="8166"/>
                  </a:lnTo>
                  <a:lnTo>
                    <a:pt x="3418522" y="9105"/>
                  </a:lnTo>
                  <a:lnTo>
                    <a:pt x="3419691" y="10274"/>
                  </a:lnTo>
                  <a:lnTo>
                    <a:pt x="3420389" y="9804"/>
                  </a:lnTo>
                  <a:lnTo>
                    <a:pt x="3421088" y="9575"/>
                  </a:lnTo>
                  <a:lnTo>
                    <a:pt x="3421786" y="9105"/>
                  </a:lnTo>
                  <a:close/>
                </a:path>
                <a:path w="4615180" h="2308225">
                  <a:moveTo>
                    <a:pt x="3431121" y="1428648"/>
                  </a:moveTo>
                  <a:lnTo>
                    <a:pt x="3430892" y="1427949"/>
                  </a:lnTo>
                  <a:lnTo>
                    <a:pt x="3429952" y="1426552"/>
                  </a:lnTo>
                  <a:lnTo>
                    <a:pt x="3429724" y="1427010"/>
                  </a:lnTo>
                  <a:lnTo>
                    <a:pt x="3429025" y="1427480"/>
                  </a:lnTo>
                  <a:lnTo>
                    <a:pt x="3429025" y="1428419"/>
                  </a:lnTo>
                  <a:lnTo>
                    <a:pt x="3429952" y="1429816"/>
                  </a:lnTo>
                  <a:lnTo>
                    <a:pt x="3431121" y="1428648"/>
                  </a:lnTo>
                  <a:close/>
                </a:path>
                <a:path w="4615180" h="2308225">
                  <a:moveTo>
                    <a:pt x="3647452" y="5372"/>
                  </a:moveTo>
                  <a:lnTo>
                    <a:pt x="3646982" y="4902"/>
                  </a:lnTo>
                  <a:lnTo>
                    <a:pt x="3646754" y="4432"/>
                  </a:lnTo>
                  <a:lnTo>
                    <a:pt x="3646284" y="4203"/>
                  </a:lnTo>
                  <a:lnTo>
                    <a:pt x="3646043" y="4902"/>
                  </a:lnTo>
                  <a:lnTo>
                    <a:pt x="3645585" y="5600"/>
                  </a:lnTo>
                  <a:lnTo>
                    <a:pt x="3645344" y="6299"/>
                  </a:lnTo>
                  <a:lnTo>
                    <a:pt x="3645116" y="6769"/>
                  </a:lnTo>
                  <a:lnTo>
                    <a:pt x="3645814" y="6997"/>
                  </a:lnTo>
                  <a:lnTo>
                    <a:pt x="3646284" y="7467"/>
                  </a:lnTo>
                  <a:lnTo>
                    <a:pt x="3646754" y="6769"/>
                  </a:lnTo>
                  <a:lnTo>
                    <a:pt x="3646982" y="6070"/>
                  </a:lnTo>
                  <a:lnTo>
                    <a:pt x="3647452" y="5372"/>
                  </a:lnTo>
                  <a:close/>
                </a:path>
                <a:path w="4615180" h="2308225">
                  <a:moveTo>
                    <a:pt x="3667290" y="9575"/>
                  </a:moveTo>
                  <a:lnTo>
                    <a:pt x="3666350" y="8166"/>
                  </a:lnTo>
                  <a:lnTo>
                    <a:pt x="3666121" y="7467"/>
                  </a:lnTo>
                  <a:lnTo>
                    <a:pt x="3665880" y="7937"/>
                  </a:lnTo>
                  <a:lnTo>
                    <a:pt x="3665182" y="8407"/>
                  </a:lnTo>
                  <a:lnTo>
                    <a:pt x="3665182" y="9334"/>
                  </a:lnTo>
                  <a:lnTo>
                    <a:pt x="3666121" y="10731"/>
                  </a:lnTo>
                  <a:lnTo>
                    <a:pt x="3667290" y="9575"/>
                  </a:lnTo>
                  <a:close/>
                </a:path>
                <a:path w="4615180" h="2308225">
                  <a:moveTo>
                    <a:pt x="3873576" y="1546733"/>
                  </a:moveTo>
                  <a:lnTo>
                    <a:pt x="3873347" y="1546034"/>
                  </a:lnTo>
                  <a:lnTo>
                    <a:pt x="3872407" y="1544624"/>
                  </a:lnTo>
                  <a:lnTo>
                    <a:pt x="3872179" y="1545094"/>
                  </a:lnTo>
                  <a:lnTo>
                    <a:pt x="3871480" y="1545564"/>
                  </a:lnTo>
                  <a:lnTo>
                    <a:pt x="3871480" y="1546491"/>
                  </a:lnTo>
                  <a:lnTo>
                    <a:pt x="3872407" y="1547901"/>
                  </a:lnTo>
                  <a:lnTo>
                    <a:pt x="3873576" y="1546733"/>
                  </a:lnTo>
                  <a:close/>
                </a:path>
                <a:path w="4615180" h="2308225">
                  <a:moveTo>
                    <a:pt x="3873576" y="9575"/>
                  </a:moveTo>
                  <a:lnTo>
                    <a:pt x="3873347" y="8864"/>
                  </a:lnTo>
                  <a:lnTo>
                    <a:pt x="3872407" y="7467"/>
                  </a:lnTo>
                  <a:lnTo>
                    <a:pt x="3872179" y="7937"/>
                  </a:lnTo>
                  <a:lnTo>
                    <a:pt x="3871480" y="8407"/>
                  </a:lnTo>
                  <a:lnTo>
                    <a:pt x="3871480" y="9334"/>
                  </a:lnTo>
                  <a:lnTo>
                    <a:pt x="3872407" y="10731"/>
                  </a:lnTo>
                  <a:lnTo>
                    <a:pt x="3873576" y="9575"/>
                  </a:lnTo>
                  <a:close/>
                </a:path>
                <a:path w="4615180" h="2308225">
                  <a:moveTo>
                    <a:pt x="3880345" y="1545793"/>
                  </a:moveTo>
                  <a:lnTo>
                    <a:pt x="3879177" y="1544624"/>
                  </a:lnTo>
                  <a:lnTo>
                    <a:pt x="3878948" y="1545323"/>
                  </a:lnTo>
                  <a:lnTo>
                    <a:pt x="3878478" y="1546034"/>
                  </a:lnTo>
                  <a:lnTo>
                    <a:pt x="3878249" y="1546733"/>
                  </a:lnTo>
                  <a:lnTo>
                    <a:pt x="3878008" y="1547190"/>
                  </a:lnTo>
                  <a:lnTo>
                    <a:pt x="3878707" y="1547431"/>
                  </a:lnTo>
                  <a:lnTo>
                    <a:pt x="3879177" y="1547901"/>
                  </a:lnTo>
                  <a:lnTo>
                    <a:pt x="3879646" y="1547190"/>
                  </a:lnTo>
                  <a:lnTo>
                    <a:pt x="3879875" y="1546491"/>
                  </a:lnTo>
                  <a:lnTo>
                    <a:pt x="3880345" y="1545793"/>
                  </a:lnTo>
                  <a:close/>
                </a:path>
                <a:path w="4615180" h="2308225">
                  <a:moveTo>
                    <a:pt x="3935653" y="2283460"/>
                  </a:moveTo>
                  <a:lnTo>
                    <a:pt x="3934714" y="2282050"/>
                  </a:lnTo>
                  <a:lnTo>
                    <a:pt x="3933545" y="2283218"/>
                  </a:lnTo>
                  <a:lnTo>
                    <a:pt x="3934485" y="2284615"/>
                  </a:lnTo>
                  <a:lnTo>
                    <a:pt x="3934714" y="2285327"/>
                  </a:lnTo>
                  <a:lnTo>
                    <a:pt x="3934955" y="2284857"/>
                  </a:lnTo>
                  <a:lnTo>
                    <a:pt x="3935653" y="2284387"/>
                  </a:lnTo>
                  <a:lnTo>
                    <a:pt x="3935653" y="2283460"/>
                  </a:lnTo>
                  <a:close/>
                </a:path>
                <a:path w="4615180" h="2308225">
                  <a:moveTo>
                    <a:pt x="3948722" y="2283460"/>
                  </a:moveTo>
                  <a:lnTo>
                    <a:pt x="3947782" y="2282050"/>
                  </a:lnTo>
                  <a:lnTo>
                    <a:pt x="3947553" y="2282520"/>
                  </a:lnTo>
                  <a:lnTo>
                    <a:pt x="3946855" y="2282748"/>
                  </a:lnTo>
                  <a:lnTo>
                    <a:pt x="3946855" y="2283917"/>
                  </a:lnTo>
                  <a:lnTo>
                    <a:pt x="3947782" y="2285327"/>
                  </a:lnTo>
                  <a:lnTo>
                    <a:pt x="3948023" y="2284857"/>
                  </a:lnTo>
                  <a:lnTo>
                    <a:pt x="3948722" y="2284387"/>
                  </a:lnTo>
                  <a:lnTo>
                    <a:pt x="3948722" y="2283460"/>
                  </a:lnTo>
                  <a:close/>
                </a:path>
                <a:path w="4615180" h="2308225">
                  <a:moveTo>
                    <a:pt x="3958755" y="2303056"/>
                  </a:moveTo>
                  <a:lnTo>
                    <a:pt x="3957815" y="2301659"/>
                  </a:lnTo>
                  <a:lnTo>
                    <a:pt x="3957358" y="2302129"/>
                  </a:lnTo>
                  <a:lnTo>
                    <a:pt x="3956659" y="2302586"/>
                  </a:lnTo>
                  <a:lnTo>
                    <a:pt x="3956888" y="2302827"/>
                  </a:lnTo>
                  <a:lnTo>
                    <a:pt x="3956888" y="2303526"/>
                  </a:lnTo>
                  <a:lnTo>
                    <a:pt x="3957815" y="2304923"/>
                  </a:lnTo>
                  <a:lnTo>
                    <a:pt x="3958056" y="2304453"/>
                  </a:lnTo>
                  <a:lnTo>
                    <a:pt x="3958755" y="2303996"/>
                  </a:lnTo>
                  <a:lnTo>
                    <a:pt x="3958755" y="2303056"/>
                  </a:lnTo>
                  <a:close/>
                </a:path>
                <a:path w="4615180" h="2308225">
                  <a:moveTo>
                    <a:pt x="4205186" y="2286952"/>
                  </a:moveTo>
                  <a:lnTo>
                    <a:pt x="4204487" y="2286482"/>
                  </a:lnTo>
                  <a:lnTo>
                    <a:pt x="4203789" y="2286254"/>
                  </a:lnTo>
                  <a:lnTo>
                    <a:pt x="4203090" y="2285784"/>
                  </a:lnTo>
                  <a:lnTo>
                    <a:pt x="4201922" y="2286952"/>
                  </a:lnTo>
                  <a:lnTo>
                    <a:pt x="4202620" y="2287193"/>
                  </a:lnTo>
                  <a:lnTo>
                    <a:pt x="4203319" y="2287651"/>
                  </a:lnTo>
                  <a:lnTo>
                    <a:pt x="4204017" y="2287892"/>
                  </a:lnTo>
                  <a:lnTo>
                    <a:pt x="4204487" y="2288121"/>
                  </a:lnTo>
                  <a:lnTo>
                    <a:pt x="4204716" y="2287422"/>
                  </a:lnTo>
                  <a:lnTo>
                    <a:pt x="4205186" y="2286952"/>
                  </a:lnTo>
                  <a:close/>
                </a:path>
                <a:path w="4615180" h="2308225">
                  <a:moveTo>
                    <a:pt x="4221518" y="5842"/>
                  </a:moveTo>
                  <a:lnTo>
                    <a:pt x="4220349" y="4673"/>
                  </a:lnTo>
                  <a:lnTo>
                    <a:pt x="4219651" y="4902"/>
                  </a:lnTo>
                  <a:lnTo>
                    <a:pt x="4218254" y="5842"/>
                  </a:lnTo>
                  <a:lnTo>
                    <a:pt x="4218724" y="6070"/>
                  </a:lnTo>
                  <a:lnTo>
                    <a:pt x="4219194" y="6769"/>
                  </a:lnTo>
                  <a:lnTo>
                    <a:pt x="4220121" y="6769"/>
                  </a:lnTo>
                  <a:lnTo>
                    <a:pt x="4221518" y="5842"/>
                  </a:lnTo>
                  <a:close/>
                </a:path>
                <a:path w="4615180" h="2308225">
                  <a:moveTo>
                    <a:pt x="4277296" y="2303284"/>
                  </a:moveTo>
                  <a:lnTo>
                    <a:pt x="4276598" y="2303056"/>
                  </a:lnTo>
                  <a:lnTo>
                    <a:pt x="4275899" y="2302586"/>
                  </a:lnTo>
                  <a:lnTo>
                    <a:pt x="4275201" y="2302357"/>
                  </a:lnTo>
                  <a:lnTo>
                    <a:pt x="4274731" y="2302129"/>
                  </a:lnTo>
                  <a:lnTo>
                    <a:pt x="4274490" y="2302827"/>
                  </a:lnTo>
                  <a:lnTo>
                    <a:pt x="4274032" y="2303284"/>
                  </a:lnTo>
                  <a:lnTo>
                    <a:pt x="4274731" y="2303754"/>
                  </a:lnTo>
                  <a:lnTo>
                    <a:pt x="4275429" y="2303996"/>
                  </a:lnTo>
                  <a:lnTo>
                    <a:pt x="4276128" y="2304453"/>
                  </a:lnTo>
                  <a:lnTo>
                    <a:pt x="4277296" y="2303284"/>
                  </a:lnTo>
                  <a:close/>
                </a:path>
                <a:path w="4615180" h="2308225">
                  <a:moveTo>
                    <a:pt x="4323270" y="2303284"/>
                  </a:moveTo>
                  <a:lnTo>
                    <a:pt x="4322572" y="2303056"/>
                  </a:lnTo>
                  <a:lnTo>
                    <a:pt x="4321873" y="2302586"/>
                  </a:lnTo>
                  <a:lnTo>
                    <a:pt x="4321162" y="2302357"/>
                  </a:lnTo>
                  <a:lnTo>
                    <a:pt x="4320705" y="2302129"/>
                  </a:lnTo>
                  <a:lnTo>
                    <a:pt x="4320464" y="2302827"/>
                  </a:lnTo>
                  <a:lnTo>
                    <a:pt x="4320006" y="2303284"/>
                  </a:lnTo>
                  <a:lnTo>
                    <a:pt x="4320705" y="2303754"/>
                  </a:lnTo>
                  <a:lnTo>
                    <a:pt x="4321403" y="2303996"/>
                  </a:lnTo>
                  <a:lnTo>
                    <a:pt x="4322102" y="2304453"/>
                  </a:lnTo>
                  <a:lnTo>
                    <a:pt x="4322330" y="2303996"/>
                  </a:lnTo>
                  <a:lnTo>
                    <a:pt x="4322800" y="2303754"/>
                  </a:lnTo>
                  <a:lnTo>
                    <a:pt x="4323270" y="2303284"/>
                  </a:lnTo>
                  <a:close/>
                </a:path>
                <a:path w="4615180" h="2308225">
                  <a:moveTo>
                    <a:pt x="4346130" y="2565"/>
                  </a:moveTo>
                  <a:lnTo>
                    <a:pt x="4344975" y="1397"/>
                  </a:lnTo>
                  <a:lnTo>
                    <a:pt x="4344263" y="1638"/>
                  </a:lnTo>
                  <a:lnTo>
                    <a:pt x="4342866" y="2565"/>
                  </a:lnTo>
                  <a:lnTo>
                    <a:pt x="4343336" y="2806"/>
                  </a:lnTo>
                  <a:lnTo>
                    <a:pt x="4343806" y="3505"/>
                  </a:lnTo>
                  <a:lnTo>
                    <a:pt x="4344733" y="3505"/>
                  </a:lnTo>
                  <a:lnTo>
                    <a:pt x="4346130" y="2565"/>
                  </a:lnTo>
                  <a:close/>
                </a:path>
                <a:path w="4615180" h="2308225">
                  <a:moveTo>
                    <a:pt x="4385805" y="5130"/>
                  </a:moveTo>
                  <a:lnTo>
                    <a:pt x="4385107" y="2565"/>
                  </a:lnTo>
                  <a:lnTo>
                    <a:pt x="4385335" y="0"/>
                  </a:lnTo>
                  <a:lnTo>
                    <a:pt x="4382541" y="2336"/>
                  </a:lnTo>
                  <a:lnTo>
                    <a:pt x="4383240" y="3035"/>
                  </a:lnTo>
                  <a:lnTo>
                    <a:pt x="4384179" y="3733"/>
                  </a:lnTo>
                  <a:lnTo>
                    <a:pt x="4385805" y="5130"/>
                  </a:lnTo>
                  <a:close/>
                </a:path>
                <a:path w="4615180" h="2308225">
                  <a:moveTo>
                    <a:pt x="4404715" y="6299"/>
                  </a:moveTo>
                  <a:lnTo>
                    <a:pt x="4403776" y="4902"/>
                  </a:lnTo>
                  <a:lnTo>
                    <a:pt x="4403547" y="4203"/>
                  </a:lnTo>
                  <a:lnTo>
                    <a:pt x="4403306" y="4673"/>
                  </a:lnTo>
                  <a:lnTo>
                    <a:pt x="4402607" y="5130"/>
                  </a:lnTo>
                  <a:lnTo>
                    <a:pt x="4402607" y="6070"/>
                  </a:lnTo>
                  <a:lnTo>
                    <a:pt x="4403547" y="7467"/>
                  </a:lnTo>
                  <a:lnTo>
                    <a:pt x="4404715" y="6299"/>
                  </a:lnTo>
                  <a:close/>
                </a:path>
                <a:path w="4615180" h="2308225">
                  <a:moveTo>
                    <a:pt x="4473549" y="5600"/>
                  </a:moveTo>
                  <a:lnTo>
                    <a:pt x="4472622" y="4673"/>
                  </a:lnTo>
                  <a:lnTo>
                    <a:pt x="4470984" y="6299"/>
                  </a:lnTo>
                  <a:lnTo>
                    <a:pt x="4470285" y="7239"/>
                  </a:lnTo>
                  <a:lnTo>
                    <a:pt x="4470514" y="7239"/>
                  </a:lnTo>
                  <a:lnTo>
                    <a:pt x="4470755" y="7467"/>
                  </a:lnTo>
                  <a:lnTo>
                    <a:pt x="4470984" y="7937"/>
                  </a:lnTo>
                  <a:lnTo>
                    <a:pt x="4472622" y="6299"/>
                  </a:lnTo>
                  <a:lnTo>
                    <a:pt x="4473549" y="5600"/>
                  </a:lnTo>
                  <a:close/>
                </a:path>
                <a:path w="4615180" h="2308225">
                  <a:moveTo>
                    <a:pt x="4614964" y="1500289"/>
                  </a:moveTo>
                  <a:lnTo>
                    <a:pt x="4614507" y="1500060"/>
                  </a:lnTo>
                  <a:lnTo>
                    <a:pt x="4614037" y="1499362"/>
                  </a:lnTo>
                  <a:lnTo>
                    <a:pt x="4613097" y="1499362"/>
                  </a:lnTo>
                  <a:lnTo>
                    <a:pt x="4611700" y="1500289"/>
                  </a:lnTo>
                  <a:lnTo>
                    <a:pt x="4612868" y="1501457"/>
                  </a:lnTo>
                  <a:lnTo>
                    <a:pt x="4614265" y="1500759"/>
                  </a:lnTo>
                  <a:lnTo>
                    <a:pt x="4614964" y="150028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69" name="object 169"/>
            <p:cNvSpPr/>
            <p:nvPr/>
          </p:nvSpPr>
          <p:spPr>
            <a:xfrm>
              <a:off x="1102753" y="2866694"/>
              <a:ext cx="4591050" cy="2328545"/>
            </a:xfrm>
            <a:custGeom>
              <a:avLst/>
              <a:gdLst/>
              <a:ahLst/>
              <a:cxnLst/>
              <a:rect l="l" t="t" r="r" b="b"/>
              <a:pathLst>
                <a:path w="4591050" h="2328545">
                  <a:moveTo>
                    <a:pt x="2095" y="1421650"/>
                  </a:moveTo>
                  <a:lnTo>
                    <a:pt x="1168" y="1420253"/>
                  </a:lnTo>
                  <a:lnTo>
                    <a:pt x="939" y="1419555"/>
                  </a:lnTo>
                  <a:lnTo>
                    <a:pt x="698" y="1420012"/>
                  </a:lnTo>
                  <a:lnTo>
                    <a:pt x="0" y="1420482"/>
                  </a:lnTo>
                  <a:lnTo>
                    <a:pt x="0" y="1421422"/>
                  </a:lnTo>
                  <a:lnTo>
                    <a:pt x="939" y="1422819"/>
                  </a:lnTo>
                  <a:lnTo>
                    <a:pt x="2095" y="1421650"/>
                  </a:lnTo>
                  <a:close/>
                </a:path>
                <a:path w="4591050" h="2328545">
                  <a:moveTo>
                    <a:pt x="77939" y="1542529"/>
                  </a:moveTo>
                  <a:lnTo>
                    <a:pt x="77482" y="1542059"/>
                  </a:lnTo>
                  <a:lnTo>
                    <a:pt x="77012" y="1541360"/>
                  </a:lnTo>
                  <a:lnTo>
                    <a:pt x="76771" y="1541602"/>
                  </a:lnTo>
                  <a:lnTo>
                    <a:pt x="76073" y="1541602"/>
                  </a:lnTo>
                  <a:lnTo>
                    <a:pt x="74676" y="1542529"/>
                  </a:lnTo>
                  <a:lnTo>
                    <a:pt x="75145" y="1542770"/>
                  </a:lnTo>
                  <a:lnTo>
                    <a:pt x="75615" y="1543469"/>
                  </a:lnTo>
                  <a:lnTo>
                    <a:pt x="76542" y="1543469"/>
                  </a:lnTo>
                  <a:lnTo>
                    <a:pt x="77939" y="1542529"/>
                  </a:lnTo>
                  <a:close/>
                </a:path>
                <a:path w="4591050" h="2328545">
                  <a:moveTo>
                    <a:pt x="139547" y="2322423"/>
                  </a:moveTo>
                  <a:lnTo>
                    <a:pt x="138620" y="2321026"/>
                  </a:lnTo>
                  <a:lnTo>
                    <a:pt x="137452" y="2322195"/>
                  </a:lnTo>
                  <a:lnTo>
                    <a:pt x="137680" y="2322893"/>
                  </a:lnTo>
                  <a:lnTo>
                    <a:pt x="138620" y="2324290"/>
                  </a:lnTo>
                  <a:lnTo>
                    <a:pt x="138849" y="2323833"/>
                  </a:lnTo>
                  <a:lnTo>
                    <a:pt x="139547" y="2323363"/>
                  </a:lnTo>
                  <a:lnTo>
                    <a:pt x="139547" y="2322423"/>
                  </a:lnTo>
                  <a:close/>
                </a:path>
                <a:path w="4591050" h="2328545">
                  <a:moveTo>
                    <a:pt x="146316" y="2318931"/>
                  </a:moveTo>
                  <a:lnTo>
                    <a:pt x="145148" y="2317762"/>
                  </a:lnTo>
                  <a:lnTo>
                    <a:pt x="144919" y="2318461"/>
                  </a:lnTo>
                  <a:lnTo>
                    <a:pt x="144449" y="2319159"/>
                  </a:lnTo>
                  <a:lnTo>
                    <a:pt x="144221" y="2319858"/>
                  </a:lnTo>
                  <a:lnTo>
                    <a:pt x="143979" y="2320328"/>
                  </a:lnTo>
                  <a:lnTo>
                    <a:pt x="144691" y="2320556"/>
                  </a:lnTo>
                  <a:lnTo>
                    <a:pt x="145148" y="2321026"/>
                  </a:lnTo>
                  <a:lnTo>
                    <a:pt x="145618" y="2320328"/>
                  </a:lnTo>
                  <a:lnTo>
                    <a:pt x="145846" y="2319629"/>
                  </a:lnTo>
                  <a:lnTo>
                    <a:pt x="146316" y="2318931"/>
                  </a:lnTo>
                  <a:close/>
                </a:path>
                <a:path w="4591050" h="2328545">
                  <a:moveTo>
                    <a:pt x="162648" y="2306561"/>
                  </a:moveTo>
                  <a:lnTo>
                    <a:pt x="162191" y="2306091"/>
                  </a:lnTo>
                  <a:lnTo>
                    <a:pt x="161950" y="2305164"/>
                  </a:lnTo>
                  <a:lnTo>
                    <a:pt x="161493" y="2304465"/>
                  </a:lnTo>
                  <a:lnTo>
                    <a:pt x="161251" y="2304923"/>
                  </a:lnTo>
                  <a:lnTo>
                    <a:pt x="160553" y="2305393"/>
                  </a:lnTo>
                  <a:lnTo>
                    <a:pt x="160553" y="2306332"/>
                  </a:lnTo>
                  <a:lnTo>
                    <a:pt x="161493" y="2307729"/>
                  </a:lnTo>
                  <a:lnTo>
                    <a:pt x="162648" y="2306561"/>
                  </a:lnTo>
                  <a:close/>
                </a:path>
                <a:path w="4591050" h="2328545">
                  <a:moveTo>
                    <a:pt x="185991" y="5372"/>
                  </a:moveTo>
                  <a:lnTo>
                    <a:pt x="185293" y="5143"/>
                  </a:lnTo>
                  <a:lnTo>
                    <a:pt x="184594" y="4673"/>
                  </a:lnTo>
                  <a:lnTo>
                    <a:pt x="183896" y="4445"/>
                  </a:lnTo>
                  <a:lnTo>
                    <a:pt x="183426" y="4203"/>
                  </a:lnTo>
                  <a:lnTo>
                    <a:pt x="183184" y="4902"/>
                  </a:lnTo>
                  <a:lnTo>
                    <a:pt x="182727" y="5372"/>
                  </a:lnTo>
                  <a:lnTo>
                    <a:pt x="183426" y="5842"/>
                  </a:lnTo>
                  <a:lnTo>
                    <a:pt x="184124" y="6070"/>
                  </a:lnTo>
                  <a:lnTo>
                    <a:pt x="184823" y="6540"/>
                  </a:lnTo>
                  <a:lnTo>
                    <a:pt x="185991" y="5372"/>
                  </a:lnTo>
                  <a:close/>
                </a:path>
                <a:path w="4591050" h="2328545">
                  <a:moveTo>
                    <a:pt x="245033" y="1421180"/>
                  </a:moveTo>
                  <a:lnTo>
                    <a:pt x="244563" y="1420952"/>
                  </a:lnTo>
                  <a:lnTo>
                    <a:pt x="244094" y="1420253"/>
                  </a:lnTo>
                  <a:lnTo>
                    <a:pt x="243166" y="1420253"/>
                  </a:lnTo>
                  <a:lnTo>
                    <a:pt x="241769" y="1421180"/>
                  </a:lnTo>
                  <a:lnTo>
                    <a:pt x="242925" y="1422349"/>
                  </a:lnTo>
                  <a:lnTo>
                    <a:pt x="243636" y="1422120"/>
                  </a:lnTo>
                  <a:lnTo>
                    <a:pt x="245033" y="1421180"/>
                  </a:lnTo>
                  <a:close/>
                </a:path>
                <a:path w="4591050" h="2328545">
                  <a:moveTo>
                    <a:pt x="247827" y="2326398"/>
                  </a:moveTo>
                  <a:lnTo>
                    <a:pt x="247370" y="2325700"/>
                  </a:lnTo>
                  <a:lnTo>
                    <a:pt x="247129" y="2325001"/>
                  </a:lnTo>
                  <a:lnTo>
                    <a:pt x="246659" y="2324290"/>
                  </a:lnTo>
                  <a:lnTo>
                    <a:pt x="246430" y="2324760"/>
                  </a:lnTo>
                  <a:lnTo>
                    <a:pt x="245732" y="2325230"/>
                  </a:lnTo>
                  <a:lnTo>
                    <a:pt x="245732" y="2326157"/>
                  </a:lnTo>
                  <a:lnTo>
                    <a:pt x="246659" y="2327567"/>
                  </a:lnTo>
                  <a:lnTo>
                    <a:pt x="247827" y="2326398"/>
                  </a:lnTo>
                  <a:close/>
                </a:path>
                <a:path w="4591050" h="2328545">
                  <a:moveTo>
                    <a:pt x="264401" y="2326157"/>
                  </a:moveTo>
                  <a:lnTo>
                    <a:pt x="263702" y="2325459"/>
                  </a:lnTo>
                  <a:lnTo>
                    <a:pt x="262763" y="2324760"/>
                  </a:lnTo>
                  <a:lnTo>
                    <a:pt x="261378" y="2323579"/>
                  </a:lnTo>
                  <a:lnTo>
                    <a:pt x="261137" y="2322665"/>
                  </a:lnTo>
                  <a:lnTo>
                    <a:pt x="261366" y="2320099"/>
                  </a:lnTo>
                  <a:lnTo>
                    <a:pt x="258572" y="2322423"/>
                  </a:lnTo>
                  <a:lnTo>
                    <a:pt x="259270" y="2323134"/>
                  </a:lnTo>
                  <a:lnTo>
                    <a:pt x="260197" y="2323833"/>
                  </a:lnTo>
                  <a:lnTo>
                    <a:pt x="261581" y="2325027"/>
                  </a:lnTo>
                  <a:lnTo>
                    <a:pt x="261835" y="2325928"/>
                  </a:lnTo>
                  <a:lnTo>
                    <a:pt x="261594" y="2328494"/>
                  </a:lnTo>
                  <a:lnTo>
                    <a:pt x="264401" y="2326157"/>
                  </a:lnTo>
                  <a:close/>
                </a:path>
                <a:path w="4591050" h="2328545">
                  <a:moveTo>
                    <a:pt x="264401" y="2309825"/>
                  </a:moveTo>
                  <a:lnTo>
                    <a:pt x="263702" y="2309126"/>
                  </a:lnTo>
                  <a:lnTo>
                    <a:pt x="262763" y="2308428"/>
                  </a:lnTo>
                  <a:lnTo>
                    <a:pt x="261137" y="2307031"/>
                  </a:lnTo>
                  <a:lnTo>
                    <a:pt x="261835" y="2309355"/>
                  </a:lnTo>
                  <a:lnTo>
                    <a:pt x="261594" y="2311933"/>
                  </a:lnTo>
                  <a:lnTo>
                    <a:pt x="264401" y="2309825"/>
                  </a:lnTo>
                  <a:close/>
                </a:path>
                <a:path w="4591050" h="2328545">
                  <a:moveTo>
                    <a:pt x="290537" y="1421422"/>
                  </a:moveTo>
                  <a:lnTo>
                    <a:pt x="289839" y="1420710"/>
                  </a:lnTo>
                  <a:lnTo>
                    <a:pt x="288899" y="1420012"/>
                  </a:lnTo>
                  <a:lnTo>
                    <a:pt x="287274" y="1418615"/>
                  </a:lnTo>
                  <a:lnTo>
                    <a:pt x="287972" y="1421180"/>
                  </a:lnTo>
                  <a:lnTo>
                    <a:pt x="287731" y="1423746"/>
                  </a:lnTo>
                  <a:lnTo>
                    <a:pt x="290537" y="1421422"/>
                  </a:lnTo>
                  <a:close/>
                </a:path>
                <a:path w="4591050" h="2328545">
                  <a:moveTo>
                    <a:pt x="291007" y="8636"/>
                  </a:moveTo>
                  <a:lnTo>
                    <a:pt x="290309" y="8407"/>
                  </a:lnTo>
                  <a:lnTo>
                    <a:pt x="289598" y="7937"/>
                  </a:lnTo>
                  <a:lnTo>
                    <a:pt x="288899" y="7708"/>
                  </a:lnTo>
                  <a:lnTo>
                    <a:pt x="288442" y="7467"/>
                  </a:lnTo>
                  <a:lnTo>
                    <a:pt x="288201" y="8178"/>
                  </a:lnTo>
                  <a:lnTo>
                    <a:pt x="287731" y="8636"/>
                  </a:lnTo>
                  <a:lnTo>
                    <a:pt x="288442" y="9105"/>
                  </a:lnTo>
                  <a:lnTo>
                    <a:pt x="289140" y="9334"/>
                  </a:lnTo>
                  <a:lnTo>
                    <a:pt x="289839" y="9804"/>
                  </a:lnTo>
                  <a:lnTo>
                    <a:pt x="290309" y="9334"/>
                  </a:lnTo>
                  <a:lnTo>
                    <a:pt x="290537" y="8877"/>
                  </a:lnTo>
                  <a:lnTo>
                    <a:pt x="291007" y="8636"/>
                  </a:lnTo>
                  <a:close/>
                </a:path>
                <a:path w="4591050" h="2328545">
                  <a:moveTo>
                    <a:pt x="337210" y="17741"/>
                  </a:moveTo>
                  <a:lnTo>
                    <a:pt x="336511" y="15176"/>
                  </a:lnTo>
                  <a:lnTo>
                    <a:pt x="336740" y="12611"/>
                  </a:lnTo>
                  <a:lnTo>
                    <a:pt x="333946" y="14935"/>
                  </a:lnTo>
                  <a:lnTo>
                    <a:pt x="334645" y="15646"/>
                  </a:lnTo>
                  <a:lnTo>
                    <a:pt x="335572" y="16344"/>
                  </a:lnTo>
                  <a:lnTo>
                    <a:pt x="337210" y="17741"/>
                  </a:lnTo>
                  <a:close/>
                </a:path>
                <a:path w="4591050" h="2328545">
                  <a:moveTo>
                    <a:pt x="352615" y="1417688"/>
                  </a:moveTo>
                  <a:lnTo>
                    <a:pt x="351675" y="1416278"/>
                  </a:lnTo>
                  <a:lnTo>
                    <a:pt x="351205" y="1416748"/>
                  </a:lnTo>
                  <a:lnTo>
                    <a:pt x="350507" y="1417218"/>
                  </a:lnTo>
                  <a:lnTo>
                    <a:pt x="350748" y="1417447"/>
                  </a:lnTo>
                  <a:lnTo>
                    <a:pt x="350748" y="1418145"/>
                  </a:lnTo>
                  <a:lnTo>
                    <a:pt x="351675" y="1419555"/>
                  </a:lnTo>
                  <a:lnTo>
                    <a:pt x="351917" y="1419085"/>
                  </a:lnTo>
                  <a:lnTo>
                    <a:pt x="352615" y="1418615"/>
                  </a:lnTo>
                  <a:lnTo>
                    <a:pt x="352615" y="1417688"/>
                  </a:lnTo>
                  <a:close/>
                </a:path>
                <a:path w="4591050" h="2328545">
                  <a:moveTo>
                    <a:pt x="418414" y="1542770"/>
                  </a:moveTo>
                  <a:lnTo>
                    <a:pt x="417715" y="1542059"/>
                  </a:lnTo>
                  <a:lnTo>
                    <a:pt x="416788" y="1541360"/>
                  </a:lnTo>
                  <a:lnTo>
                    <a:pt x="415150" y="1539963"/>
                  </a:lnTo>
                  <a:lnTo>
                    <a:pt x="415848" y="1542529"/>
                  </a:lnTo>
                  <a:lnTo>
                    <a:pt x="415620" y="1545094"/>
                  </a:lnTo>
                  <a:lnTo>
                    <a:pt x="418414" y="1542770"/>
                  </a:lnTo>
                  <a:close/>
                </a:path>
                <a:path w="4591050" h="2328545">
                  <a:moveTo>
                    <a:pt x="543737" y="14478"/>
                  </a:moveTo>
                  <a:lnTo>
                    <a:pt x="543039" y="11912"/>
                  </a:lnTo>
                  <a:lnTo>
                    <a:pt x="543267" y="9334"/>
                  </a:lnTo>
                  <a:lnTo>
                    <a:pt x="540473" y="11671"/>
                  </a:lnTo>
                  <a:lnTo>
                    <a:pt x="541172" y="12369"/>
                  </a:lnTo>
                  <a:lnTo>
                    <a:pt x="542099" y="13068"/>
                  </a:lnTo>
                  <a:lnTo>
                    <a:pt x="543737" y="14478"/>
                  </a:lnTo>
                  <a:close/>
                </a:path>
                <a:path w="4591050" h="2328545">
                  <a:moveTo>
                    <a:pt x="578967" y="2318461"/>
                  </a:moveTo>
                  <a:lnTo>
                    <a:pt x="578269" y="2318232"/>
                  </a:lnTo>
                  <a:lnTo>
                    <a:pt x="577811" y="2317762"/>
                  </a:lnTo>
                  <a:lnTo>
                    <a:pt x="577342" y="2318461"/>
                  </a:lnTo>
                  <a:lnTo>
                    <a:pt x="577100" y="2319159"/>
                  </a:lnTo>
                  <a:lnTo>
                    <a:pt x="576643" y="2319858"/>
                  </a:lnTo>
                  <a:lnTo>
                    <a:pt x="576872" y="2320328"/>
                  </a:lnTo>
                  <a:lnTo>
                    <a:pt x="577342" y="2320556"/>
                  </a:lnTo>
                  <a:lnTo>
                    <a:pt x="577811" y="2321026"/>
                  </a:lnTo>
                  <a:lnTo>
                    <a:pt x="578040" y="2320328"/>
                  </a:lnTo>
                  <a:lnTo>
                    <a:pt x="578510" y="2319629"/>
                  </a:lnTo>
                  <a:lnTo>
                    <a:pt x="578739" y="2318931"/>
                  </a:lnTo>
                  <a:lnTo>
                    <a:pt x="578967" y="2318461"/>
                  </a:lnTo>
                  <a:close/>
                </a:path>
                <a:path w="4591050" h="2328545">
                  <a:moveTo>
                    <a:pt x="585978" y="1417916"/>
                  </a:moveTo>
                  <a:lnTo>
                    <a:pt x="585508" y="1417688"/>
                  </a:lnTo>
                  <a:lnTo>
                    <a:pt x="585038" y="1416977"/>
                  </a:lnTo>
                  <a:lnTo>
                    <a:pt x="584111" y="1416977"/>
                  </a:lnTo>
                  <a:lnTo>
                    <a:pt x="582701" y="1417916"/>
                  </a:lnTo>
                  <a:lnTo>
                    <a:pt x="583171" y="1418145"/>
                  </a:lnTo>
                  <a:lnTo>
                    <a:pt x="583641" y="1418844"/>
                  </a:lnTo>
                  <a:lnTo>
                    <a:pt x="584568" y="1418844"/>
                  </a:lnTo>
                  <a:lnTo>
                    <a:pt x="585978" y="1417916"/>
                  </a:lnTo>
                  <a:close/>
                </a:path>
                <a:path w="4591050" h="2328545">
                  <a:moveTo>
                    <a:pt x="627748" y="2312390"/>
                  </a:moveTo>
                  <a:lnTo>
                    <a:pt x="626808" y="2310993"/>
                  </a:lnTo>
                  <a:lnTo>
                    <a:pt x="626579" y="2311463"/>
                  </a:lnTo>
                  <a:lnTo>
                    <a:pt x="625881" y="2311933"/>
                  </a:lnTo>
                  <a:lnTo>
                    <a:pt x="625881" y="2312860"/>
                  </a:lnTo>
                  <a:lnTo>
                    <a:pt x="626808" y="2314257"/>
                  </a:lnTo>
                  <a:lnTo>
                    <a:pt x="627049" y="2313800"/>
                  </a:lnTo>
                  <a:lnTo>
                    <a:pt x="627748" y="2313330"/>
                  </a:lnTo>
                  <a:lnTo>
                    <a:pt x="627748" y="2312390"/>
                  </a:lnTo>
                  <a:close/>
                </a:path>
                <a:path w="4591050" h="2328545">
                  <a:moveTo>
                    <a:pt x="651078" y="1417447"/>
                  </a:moveTo>
                  <a:lnTo>
                    <a:pt x="650621" y="1416977"/>
                  </a:lnTo>
                  <a:lnTo>
                    <a:pt x="650151" y="1416748"/>
                  </a:lnTo>
                  <a:lnTo>
                    <a:pt x="649909" y="1416278"/>
                  </a:lnTo>
                  <a:lnTo>
                    <a:pt x="649681" y="1416977"/>
                  </a:lnTo>
                  <a:lnTo>
                    <a:pt x="649211" y="1417688"/>
                  </a:lnTo>
                  <a:lnTo>
                    <a:pt x="648982" y="1418386"/>
                  </a:lnTo>
                  <a:lnTo>
                    <a:pt x="648754" y="1418844"/>
                  </a:lnTo>
                  <a:lnTo>
                    <a:pt x="649452" y="1419085"/>
                  </a:lnTo>
                  <a:lnTo>
                    <a:pt x="649909" y="1419555"/>
                  </a:lnTo>
                  <a:lnTo>
                    <a:pt x="650379" y="1418844"/>
                  </a:lnTo>
                  <a:lnTo>
                    <a:pt x="650621" y="1418145"/>
                  </a:lnTo>
                  <a:lnTo>
                    <a:pt x="651078" y="1417447"/>
                  </a:lnTo>
                  <a:close/>
                </a:path>
                <a:path w="4591050" h="2328545">
                  <a:moveTo>
                    <a:pt x="719924" y="14236"/>
                  </a:moveTo>
                  <a:lnTo>
                    <a:pt x="719226" y="14008"/>
                  </a:lnTo>
                  <a:lnTo>
                    <a:pt x="718756" y="13538"/>
                  </a:lnTo>
                  <a:lnTo>
                    <a:pt x="718286" y="14236"/>
                  </a:lnTo>
                  <a:lnTo>
                    <a:pt x="718058" y="14935"/>
                  </a:lnTo>
                  <a:lnTo>
                    <a:pt x="717588" y="15646"/>
                  </a:lnTo>
                  <a:lnTo>
                    <a:pt x="717829" y="16103"/>
                  </a:lnTo>
                  <a:lnTo>
                    <a:pt x="718286" y="16344"/>
                  </a:lnTo>
                  <a:lnTo>
                    <a:pt x="718756" y="16802"/>
                  </a:lnTo>
                  <a:lnTo>
                    <a:pt x="718985" y="16103"/>
                  </a:lnTo>
                  <a:lnTo>
                    <a:pt x="719455" y="15405"/>
                  </a:lnTo>
                  <a:lnTo>
                    <a:pt x="719696" y="14706"/>
                  </a:lnTo>
                  <a:lnTo>
                    <a:pt x="719924" y="14236"/>
                  </a:lnTo>
                  <a:close/>
                </a:path>
                <a:path w="4591050" h="2328545">
                  <a:moveTo>
                    <a:pt x="749096" y="8407"/>
                  </a:moveTo>
                  <a:lnTo>
                    <a:pt x="748157" y="7010"/>
                  </a:lnTo>
                  <a:lnTo>
                    <a:pt x="746988" y="8178"/>
                  </a:lnTo>
                  <a:lnTo>
                    <a:pt x="747458" y="8877"/>
                  </a:lnTo>
                  <a:lnTo>
                    <a:pt x="747699" y="9575"/>
                  </a:lnTo>
                  <a:lnTo>
                    <a:pt x="748157" y="10274"/>
                  </a:lnTo>
                  <a:lnTo>
                    <a:pt x="748398" y="9804"/>
                  </a:lnTo>
                  <a:lnTo>
                    <a:pt x="749096" y="9334"/>
                  </a:lnTo>
                  <a:lnTo>
                    <a:pt x="749096" y="8407"/>
                  </a:lnTo>
                  <a:close/>
                </a:path>
                <a:path w="4591050" h="2328545">
                  <a:moveTo>
                    <a:pt x="1166114" y="2302827"/>
                  </a:moveTo>
                  <a:lnTo>
                    <a:pt x="1165644" y="2302599"/>
                  </a:lnTo>
                  <a:lnTo>
                    <a:pt x="1165174" y="2301887"/>
                  </a:lnTo>
                  <a:lnTo>
                    <a:pt x="1164247" y="2301887"/>
                  </a:lnTo>
                  <a:lnTo>
                    <a:pt x="1162850" y="2302827"/>
                  </a:lnTo>
                  <a:lnTo>
                    <a:pt x="1164005" y="2303996"/>
                  </a:lnTo>
                  <a:lnTo>
                    <a:pt x="1164717" y="2303754"/>
                  </a:lnTo>
                  <a:lnTo>
                    <a:pt x="1166114" y="2302827"/>
                  </a:lnTo>
                  <a:close/>
                </a:path>
                <a:path w="4591050" h="2328545">
                  <a:moveTo>
                    <a:pt x="1201585" y="1417447"/>
                  </a:moveTo>
                  <a:lnTo>
                    <a:pt x="1200416" y="1416278"/>
                  </a:lnTo>
                  <a:lnTo>
                    <a:pt x="1200188" y="1416977"/>
                  </a:lnTo>
                  <a:lnTo>
                    <a:pt x="1199718" y="1417688"/>
                  </a:lnTo>
                  <a:lnTo>
                    <a:pt x="1199476" y="1418386"/>
                  </a:lnTo>
                  <a:lnTo>
                    <a:pt x="1199248" y="1418844"/>
                  </a:lnTo>
                  <a:lnTo>
                    <a:pt x="1199946" y="1419085"/>
                  </a:lnTo>
                  <a:lnTo>
                    <a:pt x="1200416" y="1419555"/>
                  </a:lnTo>
                  <a:lnTo>
                    <a:pt x="1200886" y="1418844"/>
                  </a:lnTo>
                  <a:lnTo>
                    <a:pt x="1201115" y="1418145"/>
                  </a:lnTo>
                  <a:lnTo>
                    <a:pt x="1201585" y="1417447"/>
                  </a:lnTo>
                  <a:close/>
                </a:path>
                <a:path w="4591050" h="2328545">
                  <a:moveTo>
                    <a:pt x="1396441" y="2304465"/>
                  </a:moveTo>
                  <a:lnTo>
                    <a:pt x="1394104" y="2301659"/>
                  </a:lnTo>
                  <a:lnTo>
                    <a:pt x="1393405" y="2302357"/>
                  </a:lnTo>
                  <a:lnTo>
                    <a:pt x="1392707" y="2303297"/>
                  </a:lnTo>
                  <a:lnTo>
                    <a:pt x="1391310" y="2304923"/>
                  </a:lnTo>
                  <a:lnTo>
                    <a:pt x="1393875" y="2304224"/>
                  </a:lnTo>
                  <a:lnTo>
                    <a:pt x="1396441" y="2304465"/>
                  </a:lnTo>
                  <a:close/>
                </a:path>
                <a:path w="4591050" h="2328545">
                  <a:moveTo>
                    <a:pt x="1523390" y="1417916"/>
                  </a:moveTo>
                  <a:lnTo>
                    <a:pt x="1522920" y="1417688"/>
                  </a:lnTo>
                  <a:lnTo>
                    <a:pt x="1522450" y="1416977"/>
                  </a:lnTo>
                  <a:lnTo>
                    <a:pt x="1521523" y="1416977"/>
                  </a:lnTo>
                  <a:lnTo>
                    <a:pt x="1520126" y="1417916"/>
                  </a:lnTo>
                  <a:lnTo>
                    <a:pt x="1520596" y="1418145"/>
                  </a:lnTo>
                  <a:lnTo>
                    <a:pt x="1521053" y="1418844"/>
                  </a:lnTo>
                  <a:lnTo>
                    <a:pt x="1521993" y="1418844"/>
                  </a:lnTo>
                  <a:lnTo>
                    <a:pt x="1523390" y="1417916"/>
                  </a:lnTo>
                  <a:close/>
                </a:path>
                <a:path w="4591050" h="2328545">
                  <a:moveTo>
                    <a:pt x="1742516" y="12369"/>
                  </a:moveTo>
                  <a:lnTo>
                    <a:pt x="1741119" y="10274"/>
                  </a:lnTo>
                  <a:lnTo>
                    <a:pt x="1740877" y="10744"/>
                  </a:lnTo>
                  <a:lnTo>
                    <a:pt x="1740179" y="11201"/>
                  </a:lnTo>
                  <a:lnTo>
                    <a:pt x="1740179" y="11442"/>
                  </a:lnTo>
                  <a:lnTo>
                    <a:pt x="1740420" y="12141"/>
                  </a:lnTo>
                  <a:lnTo>
                    <a:pt x="1741347" y="13538"/>
                  </a:lnTo>
                  <a:lnTo>
                    <a:pt x="1742516" y="12369"/>
                  </a:lnTo>
                  <a:close/>
                </a:path>
                <a:path w="4591050" h="2328545">
                  <a:moveTo>
                    <a:pt x="1771916" y="10972"/>
                  </a:moveTo>
                  <a:lnTo>
                    <a:pt x="1771218" y="10744"/>
                  </a:lnTo>
                  <a:lnTo>
                    <a:pt x="1770761" y="10274"/>
                  </a:lnTo>
                  <a:lnTo>
                    <a:pt x="1770291" y="10972"/>
                  </a:lnTo>
                  <a:lnTo>
                    <a:pt x="1770049" y="11671"/>
                  </a:lnTo>
                  <a:lnTo>
                    <a:pt x="1769592" y="12369"/>
                  </a:lnTo>
                  <a:lnTo>
                    <a:pt x="1770761" y="13538"/>
                  </a:lnTo>
                  <a:lnTo>
                    <a:pt x="1770989" y="12839"/>
                  </a:lnTo>
                  <a:lnTo>
                    <a:pt x="1771459" y="12141"/>
                  </a:lnTo>
                  <a:lnTo>
                    <a:pt x="1771688" y="11442"/>
                  </a:lnTo>
                  <a:lnTo>
                    <a:pt x="1771916" y="10972"/>
                  </a:lnTo>
                  <a:close/>
                </a:path>
                <a:path w="4591050" h="2328545">
                  <a:moveTo>
                    <a:pt x="1785226" y="15405"/>
                  </a:moveTo>
                  <a:lnTo>
                    <a:pt x="1784527" y="14706"/>
                  </a:lnTo>
                  <a:lnTo>
                    <a:pt x="1783588" y="14008"/>
                  </a:lnTo>
                  <a:lnTo>
                    <a:pt x="1782191" y="12839"/>
                  </a:lnTo>
                  <a:lnTo>
                    <a:pt x="1781949" y="11912"/>
                  </a:lnTo>
                  <a:lnTo>
                    <a:pt x="1782191" y="9334"/>
                  </a:lnTo>
                  <a:lnTo>
                    <a:pt x="1779384" y="11671"/>
                  </a:lnTo>
                  <a:lnTo>
                    <a:pt x="1780082" y="12369"/>
                  </a:lnTo>
                  <a:lnTo>
                    <a:pt x="1781022" y="13068"/>
                  </a:lnTo>
                  <a:lnTo>
                    <a:pt x="1782394" y="14262"/>
                  </a:lnTo>
                  <a:lnTo>
                    <a:pt x="1782660" y="15176"/>
                  </a:lnTo>
                  <a:lnTo>
                    <a:pt x="1782419" y="17741"/>
                  </a:lnTo>
                  <a:lnTo>
                    <a:pt x="1785226" y="15405"/>
                  </a:lnTo>
                  <a:close/>
                </a:path>
                <a:path w="4591050" h="2328545">
                  <a:moveTo>
                    <a:pt x="1801088" y="2309126"/>
                  </a:moveTo>
                  <a:lnTo>
                    <a:pt x="1800161" y="2307729"/>
                  </a:lnTo>
                  <a:lnTo>
                    <a:pt x="1799920" y="2308199"/>
                  </a:lnTo>
                  <a:lnTo>
                    <a:pt x="1799221" y="2308656"/>
                  </a:lnTo>
                  <a:lnTo>
                    <a:pt x="1799221" y="2309596"/>
                  </a:lnTo>
                  <a:lnTo>
                    <a:pt x="1800161" y="2310993"/>
                  </a:lnTo>
                  <a:lnTo>
                    <a:pt x="1800390" y="2310523"/>
                  </a:lnTo>
                  <a:lnTo>
                    <a:pt x="1801088" y="2310066"/>
                  </a:lnTo>
                  <a:lnTo>
                    <a:pt x="1801088" y="2309126"/>
                  </a:lnTo>
                  <a:close/>
                </a:path>
                <a:path w="4591050" h="2328545">
                  <a:moveTo>
                    <a:pt x="1834222" y="14706"/>
                  </a:moveTo>
                  <a:lnTo>
                    <a:pt x="1833765" y="14236"/>
                  </a:lnTo>
                  <a:lnTo>
                    <a:pt x="1833295" y="14008"/>
                  </a:lnTo>
                  <a:lnTo>
                    <a:pt x="1833067" y="13538"/>
                  </a:lnTo>
                  <a:lnTo>
                    <a:pt x="1832825" y="14236"/>
                  </a:lnTo>
                  <a:lnTo>
                    <a:pt x="1832356" y="14935"/>
                  </a:lnTo>
                  <a:lnTo>
                    <a:pt x="1832127" y="15646"/>
                  </a:lnTo>
                  <a:lnTo>
                    <a:pt x="1831898" y="16103"/>
                  </a:lnTo>
                  <a:lnTo>
                    <a:pt x="1832597" y="16344"/>
                  </a:lnTo>
                  <a:lnTo>
                    <a:pt x="1833067" y="16802"/>
                  </a:lnTo>
                  <a:lnTo>
                    <a:pt x="1833524" y="16103"/>
                  </a:lnTo>
                  <a:lnTo>
                    <a:pt x="1833765" y="15405"/>
                  </a:lnTo>
                  <a:lnTo>
                    <a:pt x="1834222" y="14706"/>
                  </a:lnTo>
                  <a:close/>
                </a:path>
                <a:path w="4591050" h="2328545">
                  <a:moveTo>
                    <a:pt x="1841233" y="2302827"/>
                  </a:moveTo>
                  <a:lnTo>
                    <a:pt x="1840763" y="2302599"/>
                  </a:lnTo>
                  <a:lnTo>
                    <a:pt x="1840293" y="2301887"/>
                  </a:lnTo>
                  <a:lnTo>
                    <a:pt x="1839366" y="2301887"/>
                  </a:lnTo>
                  <a:lnTo>
                    <a:pt x="1837956" y="2302827"/>
                  </a:lnTo>
                  <a:lnTo>
                    <a:pt x="1838426" y="2303056"/>
                  </a:lnTo>
                  <a:lnTo>
                    <a:pt x="1838896" y="2303754"/>
                  </a:lnTo>
                  <a:lnTo>
                    <a:pt x="1839823" y="2303754"/>
                  </a:lnTo>
                  <a:lnTo>
                    <a:pt x="1841233" y="2302827"/>
                  </a:lnTo>
                  <a:close/>
                </a:path>
                <a:path w="4591050" h="2328545">
                  <a:moveTo>
                    <a:pt x="1925942" y="9105"/>
                  </a:moveTo>
                  <a:lnTo>
                    <a:pt x="1925472" y="8407"/>
                  </a:lnTo>
                  <a:lnTo>
                    <a:pt x="1925243" y="7708"/>
                  </a:lnTo>
                  <a:lnTo>
                    <a:pt x="1924773" y="7010"/>
                  </a:lnTo>
                  <a:lnTo>
                    <a:pt x="1924545" y="7467"/>
                  </a:lnTo>
                  <a:lnTo>
                    <a:pt x="1923834" y="7937"/>
                  </a:lnTo>
                  <a:lnTo>
                    <a:pt x="1923834" y="8877"/>
                  </a:lnTo>
                  <a:lnTo>
                    <a:pt x="1924773" y="10274"/>
                  </a:lnTo>
                  <a:lnTo>
                    <a:pt x="1925942" y="9105"/>
                  </a:lnTo>
                  <a:close/>
                </a:path>
                <a:path w="4591050" h="2328545">
                  <a:moveTo>
                    <a:pt x="2008314" y="5372"/>
                  </a:moveTo>
                  <a:lnTo>
                    <a:pt x="2007844" y="5143"/>
                  </a:lnTo>
                  <a:lnTo>
                    <a:pt x="2007387" y="4445"/>
                  </a:lnTo>
                  <a:lnTo>
                    <a:pt x="2006447" y="4445"/>
                  </a:lnTo>
                  <a:lnTo>
                    <a:pt x="2005050" y="5372"/>
                  </a:lnTo>
                  <a:lnTo>
                    <a:pt x="2006219" y="6540"/>
                  </a:lnTo>
                  <a:lnTo>
                    <a:pt x="2006917" y="6070"/>
                  </a:lnTo>
                  <a:lnTo>
                    <a:pt x="2007616" y="5842"/>
                  </a:lnTo>
                  <a:lnTo>
                    <a:pt x="2008314" y="5372"/>
                  </a:lnTo>
                  <a:close/>
                </a:path>
                <a:path w="4591050" h="2328545">
                  <a:moveTo>
                    <a:pt x="2060359" y="2306561"/>
                  </a:moveTo>
                  <a:lnTo>
                    <a:pt x="2059889" y="2306091"/>
                  </a:lnTo>
                  <a:lnTo>
                    <a:pt x="2059660" y="2305164"/>
                  </a:lnTo>
                  <a:lnTo>
                    <a:pt x="2059190" y="2304465"/>
                  </a:lnTo>
                  <a:lnTo>
                    <a:pt x="2058962" y="2304923"/>
                  </a:lnTo>
                  <a:lnTo>
                    <a:pt x="2058250" y="2305393"/>
                  </a:lnTo>
                  <a:lnTo>
                    <a:pt x="2058250" y="2306332"/>
                  </a:lnTo>
                  <a:lnTo>
                    <a:pt x="2059190" y="2307729"/>
                  </a:lnTo>
                  <a:lnTo>
                    <a:pt x="2060359" y="2306561"/>
                  </a:lnTo>
                  <a:close/>
                </a:path>
                <a:path w="4591050" h="2328545">
                  <a:moveTo>
                    <a:pt x="2076691" y="2306561"/>
                  </a:moveTo>
                  <a:lnTo>
                    <a:pt x="2075992" y="2305164"/>
                  </a:lnTo>
                  <a:lnTo>
                    <a:pt x="2075522" y="2304465"/>
                  </a:lnTo>
                  <a:lnTo>
                    <a:pt x="2075294" y="2304923"/>
                  </a:lnTo>
                  <a:lnTo>
                    <a:pt x="2074595" y="2305393"/>
                  </a:lnTo>
                  <a:lnTo>
                    <a:pt x="2074595" y="2306332"/>
                  </a:lnTo>
                  <a:lnTo>
                    <a:pt x="2075522" y="2307729"/>
                  </a:lnTo>
                  <a:lnTo>
                    <a:pt x="2076691" y="2306561"/>
                  </a:lnTo>
                  <a:close/>
                </a:path>
                <a:path w="4591050" h="2328545">
                  <a:moveTo>
                    <a:pt x="2077161" y="2319401"/>
                  </a:moveTo>
                  <a:lnTo>
                    <a:pt x="2075992" y="2318232"/>
                  </a:lnTo>
                  <a:lnTo>
                    <a:pt x="2075294" y="2318461"/>
                  </a:lnTo>
                  <a:lnTo>
                    <a:pt x="2073897" y="2319401"/>
                  </a:lnTo>
                  <a:lnTo>
                    <a:pt x="2074354" y="2319629"/>
                  </a:lnTo>
                  <a:lnTo>
                    <a:pt x="2074824" y="2320328"/>
                  </a:lnTo>
                  <a:lnTo>
                    <a:pt x="2075764" y="2320328"/>
                  </a:lnTo>
                  <a:lnTo>
                    <a:pt x="2077161" y="2319401"/>
                  </a:lnTo>
                  <a:close/>
                </a:path>
                <a:path w="4591050" h="2328545">
                  <a:moveTo>
                    <a:pt x="2089759" y="2316594"/>
                  </a:moveTo>
                  <a:lnTo>
                    <a:pt x="2089531" y="2315895"/>
                  </a:lnTo>
                  <a:lnTo>
                    <a:pt x="2088591" y="2314498"/>
                  </a:lnTo>
                  <a:lnTo>
                    <a:pt x="2088362" y="2314956"/>
                  </a:lnTo>
                  <a:lnTo>
                    <a:pt x="2087664" y="2315426"/>
                  </a:lnTo>
                  <a:lnTo>
                    <a:pt x="2087664" y="2316365"/>
                  </a:lnTo>
                  <a:lnTo>
                    <a:pt x="2088591" y="2317762"/>
                  </a:lnTo>
                  <a:lnTo>
                    <a:pt x="2089759" y="2316594"/>
                  </a:lnTo>
                  <a:close/>
                </a:path>
                <a:path w="4591050" h="2328545">
                  <a:moveTo>
                    <a:pt x="2099564" y="14706"/>
                  </a:moveTo>
                  <a:lnTo>
                    <a:pt x="2099322" y="14236"/>
                  </a:lnTo>
                  <a:lnTo>
                    <a:pt x="2098865" y="14008"/>
                  </a:lnTo>
                  <a:lnTo>
                    <a:pt x="2098395" y="13538"/>
                  </a:lnTo>
                  <a:lnTo>
                    <a:pt x="2098167" y="14236"/>
                  </a:lnTo>
                  <a:lnTo>
                    <a:pt x="2097697" y="14935"/>
                  </a:lnTo>
                  <a:lnTo>
                    <a:pt x="2097455" y="15646"/>
                  </a:lnTo>
                  <a:lnTo>
                    <a:pt x="2097227" y="16103"/>
                  </a:lnTo>
                  <a:lnTo>
                    <a:pt x="2097925" y="16344"/>
                  </a:lnTo>
                  <a:lnTo>
                    <a:pt x="2098395" y="16802"/>
                  </a:lnTo>
                  <a:lnTo>
                    <a:pt x="2098865" y="16103"/>
                  </a:lnTo>
                  <a:lnTo>
                    <a:pt x="2099094" y="15405"/>
                  </a:lnTo>
                  <a:lnTo>
                    <a:pt x="2099564" y="14706"/>
                  </a:lnTo>
                  <a:close/>
                </a:path>
                <a:path w="4591050" h="2328545">
                  <a:moveTo>
                    <a:pt x="2123135" y="8636"/>
                  </a:moveTo>
                  <a:lnTo>
                    <a:pt x="2121966" y="7467"/>
                  </a:lnTo>
                  <a:lnTo>
                    <a:pt x="2121268" y="7937"/>
                  </a:lnTo>
                  <a:lnTo>
                    <a:pt x="2120569" y="8178"/>
                  </a:lnTo>
                  <a:lnTo>
                    <a:pt x="2119858" y="8636"/>
                  </a:lnTo>
                  <a:lnTo>
                    <a:pt x="2120328" y="8877"/>
                  </a:lnTo>
                  <a:lnTo>
                    <a:pt x="2120798" y="9575"/>
                  </a:lnTo>
                  <a:lnTo>
                    <a:pt x="2121738" y="9575"/>
                  </a:lnTo>
                  <a:lnTo>
                    <a:pt x="2123135" y="8636"/>
                  </a:lnTo>
                  <a:close/>
                </a:path>
                <a:path w="4591050" h="2328545">
                  <a:moveTo>
                    <a:pt x="2290686" y="2328494"/>
                  </a:moveTo>
                  <a:lnTo>
                    <a:pt x="2289987" y="2325928"/>
                  </a:lnTo>
                  <a:lnTo>
                    <a:pt x="2290216" y="2323363"/>
                  </a:lnTo>
                  <a:lnTo>
                    <a:pt x="2287422" y="2325700"/>
                  </a:lnTo>
                  <a:lnTo>
                    <a:pt x="2288121" y="2326398"/>
                  </a:lnTo>
                  <a:lnTo>
                    <a:pt x="2289048" y="2327097"/>
                  </a:lnTo>
                  <a:lnTo>
                    <a:pt x="2290686" y="2328494"/>
                  </a:lnTo>
                  <a:close/>
                </a:path>
                <a:path w="4591050" h="2328545">
                  <a:moveTo>
                    <a:pt x="2300948" y="2327325"/>
                  </a:moveTo>
                  <a:lnTo>
                    <a:pt x="2298623" y="2324531"/>
                  </a:lnTo>
                  <a:lnTo>
                    <a:pt x="2297925" y="2325230"/>
                  </a:lnTo>
                  <a:lnTo>
                    <a:pt x="2297214" y="2326157"/>
                  </a:lnTo>
                  <a:lnTo>
                    <a:pt x="2295817" y="2327795"/>
                  </a:lnTo>
                  <a:lnTo>
                    <a:pt x="2298382" y="2327097"/>
                  </a:lnTo>
                  <a:lnTo>
                    <a:pt x="2300948" y="2327325"/>
                  </a:lnTo>
                  <a:close/>
                </a:path>
                <a:path w="4591050" h="2328545">
                  <a:moveTo>
                    <a:pt x="2309126" y="2309126"/>
                  </a:moveTo>
                  <a:lnTo>
                    <a:pt x="2308187" y="2307729"/>
                  </a:lnTo>
                  <a:lnTo>
                    <a:pt x="2307958" y="2308199"/>
                  </a:lnTo>
                  <a:lnTo>
                    <a:pt x="2307259" y="2308656"/>
                  </a:lnTo>
                  <a:lnTo>
                    <a:pt x="2307259" y="2309596"/>
                  </a:lnTo>
                  <a:lnTo>
                    <a:pt x="2308187" y="2310993"/>
                  </a:lnTo>
                  <a:lnTo>
                    <a:pt x="2308428" y="2310523"/>
                  </a:lnTo>
                  <a:lnTo>
                    <a:pt x="2309126" y="2310066"/>
                  </a:lnTo>
                  <a:lnTo>
                    <a:pt x="2309126" y="2309126"/>
                  </a:lnTo>
                  <a:close/>
                </a:path>
                <a:path w="4591050" h="2328545">
                  <a:moveTo>
                    <a:pt x="2323820" y="2314257"/>
                  </a:moveTo>
                  <a:lnTo>
                    <a:pt x="2321725" y="2311463"/>
                  </a:lnTo>
                  <a:lnTo>
                    <a:pt x="2321026" y="2312162"/>
                  </a:lnTo>
                  <a:lnTo>
                    <a:pt x="2320328" y="2313089"/>
                  </a:lnTo>
                  <a:lnTo>
                    <a:pt x="2318918" y="2314727"/>
                  </a:lnTo>
                  <a:lnTo>
                    <a:pt x="2321255" y="2314029"/>
                  </a:lnTo>
                  <a:lnTo>
                    <a:pt x="2323820" y="2314257"/>
                  </a:lnTo>
                  <a:close/>
                </a:path>
                <a:path w="4591050" h="2328545">
                  <a:moveTo>
                    <a:pt x="2460574" y="11912"/>
                  </a:moveTo>
                  <a:lnTo>
                    <a:pt x="2460345" y="11442"/>
                  </a:lnTo>
                  <a:lnTo>
                    <a:pt x="2459875" y="10744"/>
                  </a:lnTo>
                  <a:lnTo>
                    <a:pt x="2459405" y="10972"/>
                  </a:lnTo>
                  <a:lnTo>
                    <a:pt x="2458707" y="10972"/>
                  </a:lnTo>
                  <a:lnTo>
                    <a:pt x="2457310" y="11912"/>
                  </a:lnTo>
                  <a:lnTo>
                    <a:pt x="2457780" y="12141"/>
                  </a:lnTo>
                  <a:lnTo>
                    <a:pt x="2458237" y="12839"/>
                  </a:lnTo>
                  <a:lnTo>
                    <a:pt x="2459177" y="12839"/>
                  </a:lnTo>
                  <a:lnTo>
                    <a:pt x="2460574" y="11912"/>
                  </a:lnTo>
                  <a:close/>
                </a:path>
                <a:path w="4591050" h="2328545">
                  <a:moveTo>
                    <a:pt x="2473871" y="5372"/>
                  </a:moveTo>
                  <a:lnTo>
                    <a:pt x="2473414" y="5143"/>
                  </a:lnTo>
                  <a:lnTo>
                    <a:pt x="2472944" y="4445"/>
                  </a:lnTo>
                  <a:lnTo>
                    <a:pt x="2472004" y="4445"/>
                  </a:lnTo>
                  <a:lnTo>
                    <a:pt x="2470607" y="5372"/>
                  </a:lnTo>
                  <a:lnTo>
                    <a:pt x="2471775" y="6540"/>
                  </a:lnTo>
                  <a:lnTo>
                    <a:pt x="2472245" y="6070"/>
                  </a:lnTo>
                  <a:lnTo>
                    <a:pt x="2473172" y="5842"/>
                  </a:lnTo>
                  <a:lnTo>
                    <a:pt x="2473871" y="5372"/>
                  </a:lnTo>
                  <a:close/>
                </a:path>
                <a:path w="4591050" h="2328545">
                  <a:moveTo>
                    <a:pt x="2502814" y="2313330"/>
                  </a:moveTo>
                  <a:lnTo>
                    <a:pt x="2502344" y="2312632"/>
                  </a:lnTo>
                  <a:lnTo>
                    <a:pt x="2502116" y="2311933"/>
                  </a:lnTo>
                  <a:lnTo>
                    <a:pt x="2501646" y="2311222"/>
                  </a:lnTo>
                  <a:lnTo>
                    <a:pt x="2501417" y="2311692"/>
                  </a:lnTo>
                  <a:lnTo>
                    <a:pt x="2500706" y="2312162"/>
                  </a:lnTo>
                  <a:lnTo>
                    <a:pt x="2500706" y="2313089"/>
                  </a:lnTo>
                  <a:lnTo>
                    <a:pt x="2501646" y="2314498"/>
                  </a:lnTo>
                  <a:lnTo>
                    <a:pt x="2502814" y="2313330"/>
                  </a:lnTo>
                  <a:close/>
                </a:path>
                <a:path w="4591050" h="2328545">
                  <a:moveTo>
                    <a:pt x="2650769" y="15176"/>
                  </a:moveTo>
                  <a:lnTo>
                    <a:pt x="2650058" y="14935"/>
                  </a:lnTo>
                  <a:lnTo>
                    <a:pt x="2649359" y="14478"/>
                  </a:lnTo>
                  <a:lnTo>
                    <a:pt x="2648661" y="14236"/>
                  </a:lnTo>
                  <a:lnTo>
                    <a:pt x="2648191" y="14008"/>
                  </a:lnTo>
                  <a:lnTo>
                    <a:pt x="2647962" y="14706"/>
                  </a:lnTo>
                  <a:lnTo>
                    <a:pt x="2647492" y="15176"/>
                  </a:lnTo>
                  <a:lnTo>
                    <a:pt x="2648191" y="15646"/>
                  </a:lnTo>
                  <a:lnTo>
                    <a:pt x="2648902" y="15875"/>
                  </a:lnTo>
                  <a:lnTo>
                    <a:pt x="2649601" y="16344"/>
                  </a:lnTo>
                  <a:lnTo>
                    <a:pt x="2650769" y="15176"/>
                  </a:lnTo>
                  <a:close/>
                </a:path>
                <a:path w="4591050" h="2328545">
                  <a:moveTo>
                    <a:pt x="2798254" y="2319401"/>
                  </a:moveTo>
                  <a:lnTo>
                    <a:pt x="2797543" y="2319159"/>
                  </a:lnTo>
                  <a:lnTo>
                    <a:pt x="2796844" y="2318689"/>
                  </a:lnTo>
                  <a:lnTo>
                    <a:pt x="2796146" y="2318461"/>
                  </a:lnTo>
                  <a:lnTo>
                    <a:pt x="2795676" y="2318232"/>
                  </a:lnTo>
                  <a:lnTo>
                    <a:pt x="2795447" y="2318931"/>
                  </a:lnTo>
                  <a:lnTo>
                    <a:pt x="2794978" y="2319401"/>
                  </a:lnTo>
                  <a:lnTo>
                    <a:pt x="2795676" y="2319858"/>
                  </a:lnTo>
                  <a:lnTo>
                    <a:pt x="2796387" y="2320099"/>
                  </a:lnTo>
                  <a:lnTo>
                    <a:pt x="2797086" y="2320556"/>
                  </a:lnTo>
                  <a:lnTo>
                    <a:pt x="2798254" y="2319401"/>
                  </a:lnTo>
                  <a:close/>
                </a:path>
                <a:path w="4591050" h="2328545">
                  <a:moveTo>
                    <a:pt x="2886456" y="1418145"/>
                  </a:moveTo>
                  <a:lnTo>
                    <a:pt x="2885757" y="1417447"/>
                  </a:lnTo>
                  <a:lnTo>
                    <a:pt x="2884830" y="1416748"/>
                  </a:lnTo>
                  <a:lnTo>
                    <a:pt x="2883192" y="1415351"/>
                  </a:lnTo>
                  <a:lnTo>
                    <a:pt x="2883890" y="1417916"/>
                  </a:lnTo>
                  <a:lnTo>
                    <a:pt x="2883662" y="1420482"/>
                  </a:lnTo>
                  <a:lnTo>
                    <a:pt x="2886456" y="1418145"/>
                  </a:lnTo>
                  <a:close/>
                </a:path>
                <a:path w="4591050" h="2328545">
                  <a:moveTo>
                    <a:pt x="2926359" y="2315197"/>
                  </a:moveTo>
                  <a:lnTo>
                    <a:pt x="2925661" y="2312860"/>
                  </a:lnTo>
                  <a:lnTo>
                    <a:pt x="2925902" y="2310295"/>
                  </a:lnTo>
                  <a:lnTo>
                    <a:pt x="2923095" y="2312390"/>
                  </a:lnTo>
                  <a:lnTo>
                    <a:pt x="2923794" y="2313089"/>
                  </a:lnTo>
                  <a:lnTo>
                    <a:pt x="2924733" y="2313800"/>
                  </a:lnTo>
                  <a:lnTo>
                    <a:pt x="2926359" y="2315197"/>
                  </a:lnTo>
                  <a:close/>
                </a:path>
                <a:path w="4591050" h="2328545">
                  <a:moveTo>
                    <a:pt x="2955531" y="2302827"/>
                  </a:moveTo>
                  <a:lnTo>
                    <a:pt x="2954363" y="2301659"/>
                  </a:lnTo>
                  <a:lnTo>
                    <a:pt x="2952966" y="2302599"/>
                  </a:lnTo>
                  <a:lnTo>
                    <a:pt x="2952267" y="2302827"/>
                  </a:lnTo>
                  <a:lnTo>
                    <a:pt x="2952737" y="2303056"/>
                  </a:lnTo>
                  <a:lnTo>
                    <a:pt x="2953207" y="2303754"/>
                  </a:lnTo>
                  <a:lnTo>
                    <a:pt x="2954134" y="2303754"/>
                  </a:lnTo>
                  <a:lnTo>
                    <a:pt x="2955531" y="2302827"/>
                  </a:lnTo>
                  <a:close/>
                </a:path>
                <a:path w="4591050" h="2328545">
                  <a:moveTo>
                    <a:pt x="3221101" y="2302827"/>
                  </a:moveTo>
                  <a:lnTo>
                    <a:pt x="3220402" y="2302357"/>
                  </a:lnTo>
                  <a:lnTo>
                    <a:pt x="3219704" y="2302129"/>
                  </a:lnTo>
                  <a:lnTo>
                    <a:pt x="3219005" y="2301659"/>
                  </a:lnTo>
                  <a:lnTo>
                    <a:pt x="3217837" y="2302827"/>
                  </a:lnTo>
                  <a:lnTo>
                    <a:pt x="3218535" y="2303056"/>
                  </a:lnTo>
                  <a:lnTo>
                    <a:pt x="3219234" y="2303526"/>
                  </a:lnTo>
                  <a:lnTo>
                    <a:pt x="3219932" y="2303754"/>
                  </a:lnTo>
                  <a:lnTo>
                    <a:pt x="3220402" y="2303996"/>
                  </a:lnTo>
                  <a:lnTo>
                    <a:pt x="3220631" y="2303297"/>
                  </a:lnTo>
                  <a:lnTo>
                    <a:pt x="3221101" y="2302827"/>
                  </a:lnTo>
                  <a:close/>
                </a:path>
                <a:path w="4591050" h="2328545">
                  <a:moveTo>
                    <a:pt x="3397986" y="2312860"/>
                  </a:moveTo>
                  <a:lnTo>
                    <a:pt x="3397288" y="2312632"/>
                  </a:lnTo>
                  <a:lnTo>
                    <a:pt x="3396589" y="2312162"/>
                  </a:lnTo>
                  <a:lnTo>
                    <a:pt x="3395891" y="2311933"/>
                  </a:lnTo>
                  <a:lnTo>
                    <a:pt x="3395421" y="2311692"/>
                  </a:lnTo>
                  <a:lnTo>
                    <a:pt x="3395192" y="2312390"/>
                  </a:lnTo>
                  <a:lnTo>
                    <a:pt x="3394722" y="2312860"/>
                  </a:lnTo>
                  <a:lnTo>
                    <a:pt x="3395421" y="2313330"/>
                  </a:lnTo>
                  <a:lnTo>
                    <a:pt x="3396119" y="2313559"/>
                  </a:lnTo>
                  <a:lnTo>
                    <a:pt x="3396818" y="2314029"/>
                  </a:lnTo>
                  <a:lnTo>
                    <a:pt x="3397986" y="2312860"/>
                  </a:lnTo>
                  <a:close/>
                </a:path>
                <a:path w="4591050" h="2328545">
                  <a:moveTo>
                    <a:pt x="3427628" y="8636"/>
                  </a:moveTo>
                  <a:lnTo>
                    <a:pt x="3426460" y="7467"/>
                  </a:lnTo>
                  <a:lnTo>
                    <a:pt x="3425761" y="7937"/>
                  </a:lnTo>
                  <a:lnTo>
                    <a:pt x="3425063" y="8178"/>
                  </a:lnTo>
                  <a:lnTo>
                    <a:pt x="3424364" y="8636"/>
                  </a:lnTo>
                  <a:lnTo>
                    <a:pt x="3424834" y="8877"/>
                  </a:lnTo>
                  <a:lnTo>
                    <a:pt x="3425291" y="9575"/>
                  </a:lnTo>
                  <a:lnTo>
                    <a:pt x="3426231" y="9575"/>
                  </a:lnTo>
                  <a:lnTo>
                    <a:pt x="3427628" y="8636"/>
                  </a:lnTo>
                  <a:close/>
                </a:path>
                <a:path w="4591050" h="2328545">
                  <a:moveTo>
                    <a:pt x="3650018" y="9105"/>
                  </a:moveTo>
                  <a:lnTo>
                    <a:pt x="3649091" y="7708"/>
                  </a:lnTo>
                  <a:lnTo>
                    <a:pt x="3648849" y="7010"/>
                  </a:lnTo>
                  <a:lnTo>
                    <a:pt x="3648621" y="7467"/>
                  </a:lnTo>
                  <a:lnTo>
                    <a:pt x="3647922" y="7937"/>
                  </a:lnTo>
                  <a:lnTo>
                    <a:pt x="3647922" y="8877"/>
                  </a:lnTo>
                  <a:lnTo>
                    <a:pt x="3648849" y="10274"/>
                  </a:lnTo>
                  <a:lnTo>
                    <a:pt x="3650018" y="9105"/>
                  </a:lnTo>
                  <a:close/>
                </a:path>
                <a:path w="4591050" h="2328545">
                  <a:moveTo>
                    <a:pt x="3801237" y="2306091"/>
                  </a:moveTo>
                  <a:lnTo>
                    <a:pt x="3800779" y="2305862"/>
                  </a:lnTo>
                  <a:lnTo>
                    <a:pt x="3800310" y="2305164"/>
                  </a:lnTo>
                  <a:lnTo>
                    <a:pt x="3799370" y="2305164"/>
                  </a:lnTo>
                  <a:lnTo>
                    <a:pt x="3797973" y="2306091"/>
                  </a:lnTo>
                  <a:lnTo>
                    <a:pt x="3799141" y="2307259"/>
                  </a:lnTo>
                  <a:lnTo>
                    <a:pt x="3799840" y="2307031"/>
                  </a:lnTo>
                  <a:lnTo>
                    <a:pt x="3801237" y="2306091"/>
                  </a:lnTo>
                  <a:close/>
                </a:path>
                <a:path w="4591050" h="2328545">
                  <a:moveTo>
                    <a:pt x="3813848" y="12369"/>
                  </a:moveTo>
                  <a:lnTo>
                    <a:pt x="3813378" y="11671"/>
                  </a:lnTo>
                  <a:lnTo>
                    <a:pt x="3813137" y="10972"/>
                  </a:lnTo>
                  <a:lnTo>
                    <a:pt x="3812679" y="10274"/>
                  </a:lnTo>
                  <a:lnTo>
                    <a:pt x="3812438" y="10744"/>
                  </a:lnTo>
                  <a:lnTo>
                    <a:pt x="3811740" y="11201"/>
                  </a:lnTo>
                  <a:lnTo>
                    <a:pt x="3811740" y="12141"/>
                  </a:lnTo>
                  <a:lnTo>
                    <a:pt x="3812679" y="13538"/>
                  </a:lnTo>
                  <a:lnTo>
                    <a:pt x="3813848" y="12369"/>
                  </a:lnTo>
                  <a:close/>
                </a:path>
                <a:path w="4591050" h="2328545">
                  <a:moveTo>
                    <a:pt x="3846512" y="2578"/>
                  </a:moveTo>
                  <a:lnTo>
                    <a:pt x="3846284" y="1866"/>
                  </a:lnTo>
                  <a:lnTo>
                    <a:pt x="3845344" y="469"/>
                  </a:lnTo>
                  <a:lnTo>
                    <a:pt x="3845115" y="939"/>
                  </a:lnTo>
                  <a:lnTo>
                    <a:pt x="3844417" y="1409"/>
                  </a:lnTo>
                  <a:lnTo>
                    <a:pt x="3844417" y="2336"/>
                  </a:lnTo>
                  <a:lnTo>
                    <a:pt x="3845344" y="3733"/>
                  </a:lnTo>
                  <a:lnTo>
                    <a:pt x="3846512" y="2578"/>
                  </a:lnTo>
                  <a:close/>
                </a:path>
                <a:path w="4591050" h="2328545">
                  <a:moveTo>
                    <a:pt x="3859580" y="1539036"/>
                  </a:moveTo>
                  <a:lnTo>
                    <a:pt x="3858653" y="1537627"/>
                  </a:lnTo>
                  <a:lnTo>
                    <a:pt x="3858183" y="1537868"/>
                  </a:lnTo>
                  <a:lnTo>
                    <a:pt x="3857485" y="1538325"/>
                  </a:lnTo>
                  <a:lnTo>
                    <a:pt x="3857714" y="1538795"/>
                  </a:lnTo>
                  <a:lnTo>
                    <a:pt x="3857714" y="1539494"/>
                  </a:lnTo>
                  <a:lnTo>
                    <a:pt x="3858653" y="1540903"/>
                  </a:lnTo>
                  <a:lnTo>
                    <a:pt x="3858882" y="1540433"/>
                  </a:lnTo>
                  <a:lnTo>
                    <a:pt x="3859580" y="1539963"/>
                  </a:lnTo>
                  <a:lnTo>
                    <a:pt x="3859580" y="1539036"/>
                  </a:lnTo>
                  <a:close/>
                </a:path>
                <a:path w="4591050" h="2328545">
                  <a:moveTo>
                    <a:pt x="4076141" y="9105"/>
                  </a:moveTo>
                  <a:lnTo>
                    <a:pt x="4075214" y="7708"/>
                  </a:lnTo>
                  <a:lnTo>
                    <a:pt x="4074972" y="7010"/>
                  </a:lnTo>
                  <a:lnTo>
                    <a:pt x="4074744" y="7467"/>
                  </a:lnTo>
                  <a:lnTo>
                    <a:pt x="4074045" y="7937"/>
                  </a:lnTo>
                  <a:lnTo>
                    <a:pt x="4074045" y="8877"/>
                  </a:lnTo>
                  <a:lnTo>
                    <a:pt x="4074972" y="10274"/>
                  </a:lnTo>
                  <a:lnTo>
                    <a:pt x="4076141" y="9105"/>
                  </a:lnTo>
                  <a:close/>
                </a:path>
                <a:path w="4591050" h="2328545">
                  <a:moveTo>
                    <a:pt x="4138688" y="1539265"/>
                  </a:moveTo>
                  <a:lnTo>
                    <a:pt x="4137990" y="1539036"/>
                  </a:lnTo>
                  <a:lnTo>
                    <a:pt x="4137279" y="1538566"/>
                  </a:lnTo>
                  <a:lnTo>
                    <a:pt x="4136580" y="1538325"/>
                  </a:lnTo>
                  <a:lnTo>
                    <a:pt x="4136110" y="1538097"/>
                  </a:lnTo>
                  <a:lnTo>
                    <a:pt x="4135882" y="1538795"/>
                  </a:lnTo>
                  <a:lnTo>
                    <a:pt x="4135412" y="1539265"/>
                  </a:lnTo>
                  <a:lnTo>
                    <a:pt x="4136110" y="1539735"/>
                  </a:lnTo>
                  <a:lnTo>
                    <a:pt x="4136821" y="1539963"/>
                  </a:lnTo>
                  <a:lnTo>
                    <a:pt x="4137520" y="1540433"/>
                  </a:lnTo>
                  <a:lnTo>
                    <a:pt x="4138688" y="1539265"/>
                  </a:lnTo>
                  <a:close/>
                </a:path>
                <a:path w="4591050" h="2328545">
                  <a:moveTo>
                    <a:pt x="4288739" y="8407"/>
                  </a:moveTo>
                  <a:lnTo>
                    <a:pt x="4287799" y="7010"/>
                  </a:lnTo>
                  <a:lnTo>
                    <a:pt x="4286631" y="8178"/>
                  </a:lnTo>
                  <a:lnTo>
                    <a:pt x="4287571" y="9575"/>
                  </a:lnTo>
                  <a:lnTo>
                    <a:pt x="4287799" y="10274"/>
                  </a:lnTo>
                  <a:lnTo>
                    <a:pt x="4288040" y="9804"/>
                  </a:lnTo>
                  <a:lnTo>
                    <a:pt x="4288739" y="9334"/>
                  </a:lnTo>
                  <a:lnTo>
                    <a:pt x="4288739" y="8407"/>
                  </a:lnTo>
                  <a:close/>
                </a:path>
                <a:path w="4591050" h="2328545">
                  <a:moveTo>
                    <a:pt x="4295737" y="1416977"/>
                  </a:moveTo>
                  <a:lnTo>
                    <a:pt x="4295038" y="1416748"/>
                  </a:lnTo>
                  <a:lnTo>
                    <a:pt x="4294568" y="1416278"/>
                  </a:lnTo>
                  <a:lnTo>
                    <a:pt x="4294098" y="1416977"/>
                  </a:lnTo>
                  <a:lnTo>
                    <a:pt x="4293870" y="1417688"/>
                  </a:lnTo>
                  <a:lnTo>
                    <a:pt x="4293400" y="1418386"/>
                  </a:lnTo>
                  <a:lnTo>
                    <a:pt x="4293641" y="1418844"/>
                  </a:lnTo>
                  <a:lnTo>
                    <a:pt x="4294098" y="1419313"/>
                  </a:lnTo>
                  <a:lnTo>
                    <a:pt x="4294568" y="1419555"/>
                  </a:lnTo>
                  <a:lnTo>
                    <a:pt x="4294797" y="1418844"/>
                  </a:lnTo>
                  <a:lnTo>
                    <a:pt x="4295267" y="1418145"/>
                  </a:lnTo>
                  <a:lnTo>
                    <a:pt x="4295508" y="1417447"/>
                  </a:lnTo>
                  <a:lnTo>
                    <a:pt x="4295737" y="1416977"/>
                  </a:lnTo>
                  <a:close/>
                </a:path>
                <a:path w="4591050" h="2328545">
                  <a:moveTo>
                    <a:pt x="4358741" y="3975"/>
                  </a:moveTo>
                  <a:lnTo>
                    <a:pt x="4358043" y="3276"/>
                  </a:lnTo>
                  <a:lnTo>
                    <a:pt x="4356405" y="4902"/>
                  </a:lnTo>
                  <a:lnTo>
                    <a:pt x="4355477" y="5600"/>
                  </a:lnTo>
                  <a:lnTo>
                    <a:pt x="4356405" y="6540"/>
                  </a:lnTo>
                  <a:lnTo>
                    <a:pt x="4358043" y="4902"/>
                  </a:lnTo>
                  <a:lnTo>
                    <a:pt x="4358741" y="3975"/>
                  </a:lnTo>
                  <a:close/>
                </a:path>
                <a:path w="4591050" h="2328545">
                  <a:moveTo>
                    <a:pt x="4372280" y="1419555"/>
                  </a:moveTo>
                  <a:lnTo>
                    <a:pt x="4370184" y="1416748"/>
                  </a:lnTo>
                  <a:lnTo>
                    <a:pt x="4369473" y="1417447"/>
                  </a:lnTo>
                  <a:lnTo>
                    <a:pt x="4368774" y="1418386"/>
                  </a:lnTo>
                  <a:lnTo>
                    <a:pt x="4367377" y="1420012"/>
                  </a:lnTo>
                  <a:lnTo>
                    <a:pt x="4369943" y="1419313"/>
                  </a:lnTo>
                  <a:lnTo>
                    <a:pt x="4372280" y="1419555"/>
                  </a:lnTo>
                  <a:close/>
                </a:path>
                <a:path w="4591050" h="2328545">
                  <a:moveTo>
                    <a:pt x="4443920" y="711"/>
                  </a:moveTo>
                  <a:lnTo>
                    <a:pt x="4443222" y="0"/>
                  </a:lnTo>
                  <a:lnTo>
                    <a:pt x="4441583" y="1638"/>
                  </a:lnTo>
                  <a:lnTo>
                    <a:pt x="4440656" y="2336"/>
                  </a:lnTo>
                  <a:lnTo>
                    <a:pt x="4441583" y="3276"/>
                  </a:lnTo>
                  <a:lnTo>
                    <a:pt x="4443222" y="1638"/>
                  </a:lnTo>
                  <a:lnTo>
                    <a:pt x="4443920" y="711"/>
                  </a:lnTo>
                  <a:close/>
                </a:path>
                <a:path w="4591050" h="2328545">
                  <a:moveTo>
                    <a:pt x="4564100" y="1866"/>
                  </a:moveTo>
                  <a:lnTo>
                    <a:pt x="4563173" y="469"/>
                  </a:lnTo>
                  <a:lnTo>
                    <a:pt x="4562932" y="711"/>
                  </a:lnTo>
                  <a:lnTo>
                    <a:pt x="4562233" y="1168"/>
                  </a:lnTo>
                  <a:lnTo>
                    <a:pt x="4562233" y="2336"/>
                  </a:lnTo>
                  <a:lnTo>
                    <a:pt x="4563173" y="3733"/>
                  </a:lnTo>
                  <a:lnTo>
                    <a:pt x="4563402" y="3276"/>
                  </a:lnTo>
                  <a:lnTo>
                    <a:pt x="4564100" y="2806"/>
                  </a:lnTo>
                  <a:lnTo>
                    <a:pt x="4564100" y="1866"/>
                  </a:lnTo>
                  <a:close/>
                </a:path>
                <a:path w="4591050" h="2328545">
                  <a:moveTo>
                    <a:pt x="4590478" y="1539036"/>
                  </a:moveTo>
                  <a:lnTo>
                    <a:pt x="4589538" y="1537627"/>
                  </a:lnTo>
                  <a:lnTo>
                    <a:pt x="4589069" y="1537868"/>
                  </a:lnTo>
                  <a:lnTo>
                    <a:pt x="4588370" y="1538325"/>
                  </a:lnTo>
                  <a:lnTo>
                    <a:pt x="4588611" y="1538795"/>
                  </a:lnTo>
                  <a:lnTo>
                    <a:pt x="4588611" y="1539494"/>
                  </a:lnTo>
                  <a:lnTo>
                    <a:pt x="4589538" y="1540903"/>
                  </a:lnTo>
                  <a:lnTo>
                    <a:pt x="4589767" y="1540433"/>
                  </a:lnTo>
                  <a:lnTo>
                    <a:pt x="4590478" y="1539963"/>
                  </a:lnTo>
                  <a:lnTo>
                    <a:pt x="4590478" y="153903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70" name="object 170"/>
            <p:cNvSpPr/>
            <p:nvPr/>
          </p:nvSpPr>
          <p:spPr>
            <a:xfrm>
              <a:off x="1063078" y="2880232"/>
              <a:ext cx="4624705" cy="2333625"/>
            </a:xfrm>
            <a:custGeom>
              <a:avLst/>
              <a:gdLst/>
              <a:ahLst/>
              <a:cxnLst/>
              <a:rect l="l" t="t" r="r" b="b"/>
              <a:pathLst>
                <a:path w="4624705" h="2333625">
                  <a:moveTo>
                    <a:pt x="2108" y="2315426"/>
                  </a:moveTo>
                  <a:lnTo>
                    <a:pt x="1168" y="2314029"/>
                  </a:lnTo>
                  <a:lnTo>
                    <a:pt x="0" y="2315197"/>
                  </a:lnTo>
                  <a:lnTo>
                    <a:pt x="469" y="2315895"/>
                  </a:lnTo>
                  <a:lnTo>
                    <a:pt x="698" y="2316594"/>
                  </a:lnTo>
                  <a:lnTo>
                    <a:pt x="1168" y="2317292"/>
                  </a:lnTo>
                  <a:lnTo>
                    <a:pt x="1409" y="2316823"/>
                  </a:lnTo>
                  <a:lnTo>
                    <a:pt x="2108" y="2316353"/>
                  </a:lnTo>
                  <a:lnTo>
                    <a:pt x="2108" y="2315426"/>
                  </a:lnTo>
                  <a:close/>
                </a:path>
                <a:path w="4624705" h="2333625">
                  <a:moveTo>
                    <a:pt x="258572" y="2322195"/>
                  </a:moveTo>
                  <a:lnTo>
                    <a:pt x="258102" y="2321725"/>
                  </a:lnTo>
                  <a:lnTo>
                    <a:pt x="257632" y="2321026"/>
                  </a:lnTo>
                  <a:lnTo>
                    <a:pt x="257403" y="2321255"/>
                  </a:lnTo>
                  <a:lnTo>
                    <a:pt x="256705" y="2321255"/>
                  </a:lnTo>
                  <a:lnTo>
                    <a:pt x="255308" y="2322195"/>
                  </a:lnTo>
                  <a:lnTo>
                    <a:pt x="255765" y="2322423"/>
                  </a:lnTo>
                  <a:lnTo>
                    <a:pt x="256235" y="2323122"/>
                  </a:lnTo>
                  <a:lnTo>
                    <a:pt x="257175" y="2323122"/>
                  </a:lnTo>
                  <a:lnTo>
                    <a:pt x="258572" y="2322195"/>
                  </a:lnTo>
                  <a:close/>
                </a:path>
                <a:path w="4624705" h="2333625">
                  <a:moveTo>
                    <a:pt x="304304" y="1401114"/>
                  </a:moveTo>
                  <a:lnTo>
                    <a:pt x="303136" y="1399946"/>
                  </a:lnTo>
                  <a:lnTo>
                    <a:pt x="301739" y="1400873"/>
                  </a:lnTo>
                  <a:lnTo>
                    <a:pt x="301040" y="1401114"/>
                  </a:lnTo>
                  <a:lnTo>
                    <a:pt x="301510" y="1401343"/>
                  </a:lnTo>
                  <a:lnTo>
                    <a:pt x="301980" y="1402041"/>
                  </a:lnTo>
                  <a:lnTo>
                    <a:pt x="302907" y="1402041"/>
                  </a:lnTo>
                  <a:lnTo>
                    <a:pt x="304304" y="1401114"/>
                  </a:lnTo>
                  <a:close/>
                </a:path>
                <a:path w="4624705" h="2333625">
                  <a:moveTo>
                    <a:pt x="346316" y="7937"/>
                  </a:moveTo>
                  <a:lnTo>
                    <a:pt x="345376" y="6540"/>
                  </a:lnTo>
                  <a:lnTo>
                    <a:pt x="344208" y="7708"/>
                  </a:lnTo>
                  <a:lnTo>
                    <a:pt x="344678" y="8407"/>
                  </a:lnTo>
                  <a:lnTo>
                    <a:pt x="344919" y="9105"/>
                  </a:lnTo>
                  <a:lnTo>
                    <a:pt x="345376" y="9804"/>
                  </a:lnTo>
                  <a:lnTo>
                    <a:pt x="345617" y="9334"/>
                  </a:lnTo>
                  <a:lnTo>
                    <a:pt x="346316" y="8864"/>
                  </a:lnTo>
                  <a:lnTo>
                    <a:pt x="346316" y="7937"/>
                  </a:lnTo>
                  <a:close/>
                </a:path>
                <a:path w="4624705" h="2333625">
                  <a:moveTo>
                    <a:pt x="379450" y="5130"/>
                  </a:moveTo>
                  <a:lnTo>
                    <a:pt x="378752" y="4432"/>
                  </a:lnTo>
                  <a:lnTo>
                    <a:pt x="377812" y="3733"/>
                  </a:lnTo>
                  <a:lnTo>
                    <a:pt x="376186" y="2336"/>
                  </a:lnTo>
                  <a:lnTo>
                    <a:pt x="376885" y="4902"/>
                  </a:lnTo>
                  <a:lnTo>
                    <a:pt x="376656" y="7467"/>
                  </a:lnTo>
                  <a:lnTo>
                    <a:pt x="379450" y="5130"/>
                  </a:lnTo>
                  <a:close/>
                </a:path>
                <a:path w="4624705" h="2333625">
                  <a:moveTo>
                    <a:pt x="421919" y="2327795"/>
                  </a:moveTo>
                  <a:lnTo>
                    <a:pt x="421220" y="2327554"/>
                  </a:lnTo>
                  <a:lnTo>
                    <a:pt x="420751" y="2327097"/>
                  </a:lnTo>
                  <a:lnTo>
                    <a:pt x="420293" y="2327795"/>
                  </a:lnTo>
                  <a:lnTo>
                    <a:pt x="420052" y="2328494"/>
                  </a:lnTo>
                  <a:lnTo>
                    <a:pt x="419595" y="2329192"/>
                  </a:lnTo>
                  <a:lnTo>
                    <a:pt x="420751" y="2330361"/>
                  </a:lnTo>
                  <a:lnTo>
                    <a:pt x="420992" y="2329662"/>
                  </a:lnTo>
                  <a:lnTo>
                    <a:pt x="421462" y="2328964"/>
                  </a:lnTo>
                  <a:lnTo>
                    <a:pt x="421690" y="2328265"/>
                  </a:lnTo>
                  <a:lnTo>
                    <a:pt x="421919" y="2327795"/>
                  </a:lnTo>
                  <a:close/>
                </a:path>
                <a:path w="4624705" h="2333625">
                  <a:moveTo>
                    <a:pt x="458089" y="1529232"/>
                  </a:moveTo>
                  <a:lnTo>
                    <a:pt x="457390" y="1528521"/>
                  </a:lnTo>
                  <a:lnTo>
                    <a:pt x="456463" y="1527822"/>
                  </a:lnTo>
                  <a:lnTo>
                    <a:pt x="454825" y="1526425"/>
                  </a:lnTo>
                  <a:lnTo>
                    <a:pt x="455523" y="1528991"/>
                  </a:lnTo>
                  <a:lnTo>
                    <a:pt x="455295" y="1531556"/>
                  </a:lnTo>
                  <a:lnTo>
                    <a:pt x="458089" y="1529232"/>
                  </a:lnTo>
                  <a:close/>
                </a:path>
                <a:path w="4624705" h="2333625">
                  <a:moveTo>
                    <a:pt x="464400" y="1529461"/>
                  </a:moveTo>
                  <a:lnTo>
                    <a:pt x="464159" y="1528762"/>
                  </a:lnTo>
                  <a:lnTo>
                    <a:pt x="463232" y="1527365"/>
                  </a:lnTo>
                  <a:lnTo>
                    <a:pt x="462991" y="1527822"/>
                  </a:lnTo>
                  <a:lnTo>
                    <a:pt x="462292" y="1528292"/>
                  </a:lnTo>
                  <a:lnTo>
                    <a:pt x="462292" y="1529232"/>
                  </a:lnTo>
                  <a:lnTo>
                    <a:pt x="463232" y="1530629"/>
                  </a:lnTo>
                  <a:lnTo>
                    <a:pt x="464400" y="1529461"/>
                  </a:lnTo>
                  <a:close/>
                </a:path>
                <a:path w="4624705" h="2333625">
                  <a:moveTo>
                    <a:pt x="478167" y="2322195"/>
                  </a:moveTo>
                  <a:lnTo>
                    <a:pt x="477456" y="2321953"/>
                  </a:lnTo>
                  <a:lnTo>
                    <a:pt x="476758" y="2321496"/>
                  </a:lnTo>
                  <a:lnTo>
                    <a:pt x="476059" y="2321255"/>
                  </a:lnTo>
                  <a:lnTo>
                    <a:pt x="475602" y="2321026"/>
                  </a:lnTo>
                  <a:lnTo>
                    <a:pt x="475361" y="2321725"/>
                  </a:lnTo>
                  <a:lnTo>
                    <a:pt x="474891" y="2322195"/>
                  </a:lnTo>
                  <a:lnTo>
                    <a:pt x="475602" y="2322665"/>
                  </a:lnTo>
                  <a:lnTo>
                    <a:pt x="476300" y="2322893"/>
                  </a:lnTo>
                  <a:lnTo>
                    <a:pt x="476999" y="2323363"/>
                  </a:lnTo>
                  <a:lnTo>
                    <a:pt x="477469" y="2322893"/>
                  </a:lnTo>
                  <a:lnTo>
                    <a:pt x="477697" y="2322423"/>
                  </a:lnTo>
                  <a:lnTo>
                    <a:pt x="478167" y="2322195"/>
                  </a:lnTo>
                  <a:close/>
                </a:path>
                <a:path w="4624705" h="2333625">
                  <a:moveTo>
                    <a:pt x="533234" y="2332456"/>
                  </a:moveTo>
                  <a:lnTo>
                    <a:pt x="533006" y="2331758"/>
                  </a:lnTo>
                  <a:lnTo>
                    <a:pt x="532066" y="2330361"/>
                  </a:lnTo>
                  <a:lnTo>
                    <a:pt x="531837" y="2330831"/>
                  </a:lnTo>
                  <a:lnTo>
                    <a:pt x="531139" y="2331288"/>
                  </a:lnTo>
                  <a:lnTo>
                    <a:pt x="531139" y="2332228"/>
                  </a:lnTo>
                  <a:lnTo>
                    <a:pt x="532066" y="2333625"/>
                  </a:lnTo>
                  <a:lnTo>
                    <a:pt x="533234" y="2332456"/>
                  </a:lnTo>
                  <a:close/>
                </a:path>
                <a:path w="4624705" h="2333625">
                  <a:moveTo>
                    <a:pt x="576402" y="11442"/>
                  </a:moveTo>
                  <a:lnTo>
                    <a:pt x="575246" y="10274"/>
                  </a:lnTo>
                  <a:lnTo>
                    <a:pt x="574535" y="10731"/>
                  </a:lnTo>
                  <a:lnTo>
                    <a:pt x="573836" y="10972"/>
                  </a:lnTo>
                  <a:lnTo>
                    <a:pt x="573138" y="11442"/>
                  </a:lnTo>
                  <a:lnTo>
                    <a:pt x="573608" y="11671"/>
                  </a:lnTo>
                  <a:lnTo>
                    <a:pt x="574078" y="12369"/>
                  </a:lnTo>
                  <a:lnTo>
                    <a:pt x="575005" y="12369"/>
                  </a:lnTo>
                  <a:lnTo>
                    <a:pt x="576402" y="11442"/>
                  </a:lnTo>
                  <a:close/>
                </a:path>
                <a:path w="4624705" h="2333625">
                  <a:moveTo>
                    <a:pt x="579208" y="4432"/>
                  </a:moveTo>
                  <a:lnTo>
                    <a:pt x="578040" y="3263"/>
                  </a:lnTo>
                  <a:lnTo>
                    <a:pt x="577811" y="3975"/>
                  </a:lnTo>
                  <a:lnTo>
                    <a:pt x="577342" y="4673"/>
                  </a:lnTo>
                  <a:lnTo>
                    <a:pt x="577113" y="5372"/>
                  </a:lnTo>
                  <a:lnTo>
                    <a:pt x="576872" y="5842"/>
                  </a:lnTo>
                  <a:lnTo>
                    <a:pt x="577570" y="6070"/>
                  </a:lnTo>
                  <a:lnTo>
                    <a:pt x="578040" y="6540"/>
                  </a:lnTo>
                  <a:lnTo>
                    <a:pt x="578510" y="5842"/>
                  </a:lnTo>
                  <a:lnTo>
                    <a:pt x="578739" y="5130"/>
                  </a:lnTo>
                  <a:lnTo>
                    <a:pt x="579208" y="4432"/>
                  </a:lnTo>
                  <a:close/>
                </a:path>
                <a:path w="4624705" h="2333625">
                  <a:moveTo>
                    <a:pt x="592505" y="5130"/>
                  </a:moveTo>
                  <a:lnTo>
                    <a:pt x="591807" y="4432"/>
                  </a:lnTo>
                  <a:lnTo>
                    <a:pt x="590880" y="3733"/>
                  </a:lnTo>
                  <a:lnTo>
                    <a:pt x="589241" y="2336"/>
                  </a:lnTo>
                  <a:lnTo>
                    <a:pt x="589940" y="4902"/>
                  </a:lnTo>
                  <a:lnTo>
                    <a:pt x="589711" y="7467"/>
                  </a:lnTo>
                  <a:lnTo>
                    <a:pt x="592505" y="5130"/>
                  </a:lnTo>
                  <a:close/>
                </a:path>
                <a:path w="4624705" h="2333625">
                  <a:moveTo>
                    <a:pt x="667423" y="1528762"/>
                  </a:moveTo>
                  <a:lnTo>
                    <a:pt x="666483" y="1527365"/>
                  </a:lnTo>
                  <a:lnTo>
                    <a:pt x="666254" y="1527594"/>
                  </a:lnTo>
                  <a:lnTo>
                    <a:pt x="665556" y="1528064"/>
                  </a:lnTo>
                  <a:lnTo>
                    <a:pt x="665556" y="1529232"/>
                  </a:lnTo>
                  <a:lnTo>
                    <a:pt x="666483" y="1530629"/>
                  </a:lnTo>
                  <a:lnTo>
                    <a:pt x="666724" y="1530159"/>
                  </a:lnTo>
                  <a:lnTo>
                    <a:pt x="667423" y="1529689"/>
                  </a:lnTo>
                  <a:lnTo>
                    <a:pt x="667423" y="1528762"/>
                  </a:lnTo>
                  <a:close/>
                </a:path>
                <a:path w="4624705" h="2333625">
                  <a:moveTo>
                    <a:pt x="724827" y="2320328"/>
                  </a:moveTo>
                  <a:lnTo>
                    <a:pt x="722490" y="2317521"/>
                  </a:lnTo>
                  <a:lnTo>
                    <a:pt x="721791" y="2318220"/>
                  </a:lnTo>
                  <a:lnTo>
                    <a:pt x="721093" y="2319159"/>
                  </a:lnTo>
                  <a:lnTo>
                    <a:pt x="719912" y="2320556"/>
                  </a:lnTo>
                  <a:lnTo>
                    <a:pt x="718997" y="2320798"/>
                  </a:lnTo>
                  <a:lnTo>
                    <a:pt x="716419" y="2320556"/>
                  </a:lnTo>
                  <a:lnTo>
                    <a:pt x="718756" y="2323363"/>
                  </a:lnTo>
                  <a:lnTo>
                    <a:pt x="719455" y="2322665"/>
                  </a:lnTo>
                  <a:lnTo>
                    <a:pt x="720166" y="2321725"/>
                  </a:lnTo>
                  <a:lnTo>
                    <a:pt x="721334" y="2320340"/>
                  </a:lnTo>
                  <a:lnTo>
                    <a:pt x="722261" y="2320086"/>
                  </a:lnTo>
                  <a:lnTo>
                    <a:pt x="724827" y="2320328"/>
                  </a:lnTo>
                  <a:close/>
                </a:path>
                <a:path w="4624705" h="2333625">
                  <a:moveTo>
                    <a:pt x="815606" y="11442"/>
                  </a:moveTo>
                  <a:lnTo>
                    <a:pt x="814908" y="11201"/>
                  </a:lnTo>
                  <a:lnTo>
                    <a:pt x="814209" y="10731"/>
                  </a:lnTo>
                  <a:lnTo>
                    <a:pt x="813498" y="10502"/>
                  </a:lnTo>
                  <a:lnTo>
                    <a:pt x="813041" y="10274"/>
                  </a:lnTo>
                  <a:lnTo>
                    <a:pt x="812800" y="10972"/>
                  </a:lnTo>
                  <a:lnTo>
                    <a:pt x="812342" y="11442"/>
                  </a:lnTo>
                  <a:lnTo>
                    <a:pt x="813041" y="11899"/>
                  </a:lnTo>
                  <a:lnTo>
                    <a:pt x="813739" y="12141"/>
                  </a:lnTo>
                  <a:lnTo>
                    <a:pt x="814438" y="12598"/>
                  </a:lnTo>
                  <a:lnTo>
                    <a:pt x="814908" y="12141"/>
                  </a:lnTo>
                  <a:lnTo>
                    <a:pt x="815378" y="11899"/>
                  </a:lnTo>
                  <a:lnTo>
                    <a:pt x="815606" y="11442"/>
                  </a:lnTo>
                  <a:close/>
                </a:path>
                <a:path w="4624705" h="2333625">
                  <a:moveTo>
                    <a:pt x="893787" y="1400644"/>
                  </a:moveTo>
                  <a:lnTo>
                    <a:pt x="892619" y="1399476"/>
                  </a:lnTo>
                  <a:lnTo>
                    <a:pt x="892378" y="1400175"/>
                  </a:lnTo>
                  <a:lnTo>
                    <a:pt x="891908" y="1400873"/>
                  </a:lnTo>
                  <a:lnTo>
                    <a:pt x="891679" y="1401572"/>
                  </a:lnTo>
                  <a:lnTo>
                    <a:pt x="891451" y="1402041"/>
                  </a:lnTo>
                  <a:lnTo>
                    <a:pt x="892149" y="1402283"/>
                  </a:lnTo>
                  <a:lnTo>
                    <a:pt x="892619" y="1402740"/>
                  </a:lnTo>
                  <a:lnTo>
                    <a:pt x="893076" y="1402041"/>
                  </a:lnTo>
                  <a:lnTo>
                    <a:pt x="893318" y="1401343"/>
                  </a:lnTo>
                  <a:lnTo>
                    <a:pt x="893787" y="1400644"/>
                  </a:lnTo>
                  <a:close/>
                </a:path>
                <a:path w="4624705" h="2333625">
                  <a:moveTo>
                    <a:pt x="1159344" y="7708"/>
                  </a:moveTo>
                  <a:lnTo>
                    <a:pt x="1158176" y="6540"/>
                  </a:lnTo>
                  <a:lnTo>
                    <a:pt x="1157947" y="7239"/>
                  </a:lnTo>
                  <a:lnTo>
                    <a:pt x="1157478" y="7937"/>
                  </a:lnTo>
                  <a:lnTo>
                    <a:pt x="1157249" y="8636"/>
                  </a:lnTo>
                  <a:lnTo>
                    <a:pt x="1157008" y="9105"/>
                  </a:lnTo>
                  <a:lnTo>
                    <a:pt x="1157719" y="9334"/>
                  </a:lnTo>
                  <a:lnTo>
                    <a:pt x="1158176" y="9804"/>
                  </a:lnTo>
                  <a:lnTo>
                    <a:pt x="1158646" y="9105"/>
                  </a:lnTo>
                  <a:lnTo>
                    <a:pt x="1158875" y="8407"/>
                  </a:lnTo>
                  <a:lnTo>
                    <a:pt x="1159344" y="7708"/>
                  </a:lnTo>
                  <a:close/>
                </a:path>
                <a:path w="4624705" h="2333625">
                  <a:moveTo>
                    <a:pt x="1182217" y="2324989"/>
                  </a:moveTo>
                  <a:lnTo>
                    <a:pt x="1181747" y="2324531"/>
                  </a:lnTo>
                  <a:lnTo>
                    <a:pt x="1181519" y="2324062"/>
                  </a:lnTo>
                  <a:lnTo>
                    <a:pt x="1181049" y="2323820"/>
                  </a:lnTo>
                  <a:lnTo>
                    <a:pt x="1180820" y="2324531"/>
                  </a:lnTo>
                  <a:lnTo>
                    <a:pt x="1180350" y="2325230"/>
                  </a:lnTo>
                  <a:lnTo>
                    <a:pt x="1180122" y="2325928"/>
                  </a:lnTo>
                  <a:lnTo>
                    <a:pt x="1179880" y="2326398"/>
                  </a:lnTo>
                  <a:lnTo>
                    <a:pt x="1180579" y="2326627"/>
                  </a:lnTo>
                  <a:lnTo>
                    <a:pt x="1181049" y="2327097"/>
                  </a:lnTo>
                  <a:lnTo>
                    <a:pt x="1181519" y="2326398"/>
                  </a:lnTo>
                  <a:lnTo>
                    <a:pt x="1181747" y="2325687"/>
                  </a:lnTo>
                  <a:lnTo>
                    <a:pt x="1182217" y="2324989"/>
                  </a:lnTo>
                  <a:close/>
                </a:path>
                <a:path w="4624705" h="2333625">
                  <a:moveTo>
                    <a:pt x="1188986" y="1401343"/>
                  </a:moveTo>
                  <a:lnTo>
                    <a:pt x="1188288" y="1400644"/>
                  </a:lnTo>
                  <a:lnTo>
                    <a:pt x="1187348" y="1399946"/>
                  </a:lnTo>
                  <a:lnTo>
                    <a:pt x="1185722" y="1398549"/>
                  </a:lnTo>
                  <a:lnTo>
                    <a:pt x="1186421" y="1401114"/>
                  </a:lnTo>
                  <a:lnTo>
                    <a:pt x="1186180" y="1403680"/>
                  </a:lnTo>
                  <a:lnTo>
                    <a:pt x="1188986" y="1401343"/>
                  </a:lnTo>
                  <a:close/>
                </a:path>
                <a:path w="4624705" h="2333625">
                  <a:moveTo>
                    <a:pt x="1202524" y="1401114"/>
                  </a:moveTo>
                  <a:lnTo>
                    <a:pt x="1201356" y="1399946"/>
                  </a:lnTo>
                  <a:lnTo>
                    <a:pt x="1199946" y="1400873"/>
                  </a:lnTo>
                  <a:lnTo>
                    <a:pt x="1199248" y="1401114"/>
                  </a:lnTo>
                  <a:lnTo>
                    <a:pt x="1199718" y="1401343"/>
                  </a:lnTo>
                  <a:lnTo>
                    <a:pt x="1200188" y="1402041"/>
                  </a:lnTo>
                  <a:lnTo>
                    <a:pt x="1201115" y="1402041"/>
                  </a:lnTo>
                  <a:lnTo>
                    <a:pt x="1202524" y="1401114"/>
                  </a:lnTo>
                  <a:close/>
                </a:path>
                <a:path w="4624705" h="2333625">
                  <a:moveTo>
                    <a:pt x="1215593" y="8166"/>
                  </a:moveTo>
                  <a:lnTo>
                    <a:pt x="1214424" y="6997"/>
                  </a:lnTo>
                  <a:lnTo>
                    <a:pt x="1213726" y="7467"/>
                  </a:lnTo>
                  <a:lnTo>
                    <a:pt x="1213015" y="7708"/>
                  </a:lnTo>
                  <a:lnTo>
                    <a:pt x="1212316" y="8166"/>
                  </a:lnTo>
                  <a:lnTo>
                    <a:pt x="1212786" y="8407"/>
                  </a:lnTo>
                  <a:lnTo>
                    <a:pt x="1213256" y="9105"/>
                  </a:lnTo>
                  <a:lnTo>
                    <a:pt x="1214183" y="9105"/>
                  </a:lnTo>
                  <a:lnTo>
                    <a:pt x="1215593" y="8166"/>
                  </a:lnTo>
                  <a:close/>
                </a:path>
                <a:path w="4624705" h="2333625">
                  <a:moveTo>
                    <a:pt x="1247787" y="1401572"/>
                  </a:moveTo>
                  <a:lnTo>
                    <a:pt x="1247559" y="1400873"/>
                  </a:lnTo>
                  <a:lnTo>
                    <a:pt x="1246619" y="1399476"/>
                  </a:lnTo>
                  <a:lnTo>
                    <a:pt x="1246390" y="1399946"/>
                  </a:lnTo>
                  <a:lnTo>
                    <a:pt x="1245692" y="1400416"/>
                  </a:lnTo>
                  <a:lnTo>
                    <a:pt x="1245692" y="1401343"/>
                  </a:lnTo>
                  <a:lnTo>
                    <a:pt x="1246619" y="1402740"/>
                  </a:lnTo>
                  <a:lnTo>
                    <a:pt x="1247787" y="1401572"/>
                  </a:lnTo>
                  <a:close/>
                </a:path>
                <a:path w="4624705" h="2333625">
                  <a:moveTo>
                    <a:pt x="1280464" y="2315426"/>
                  </a:moveTo>
                  <a:lnTo>
                    <a:pt x="1279525" y="2314029"/>
                  </a:lnTo>
                  <a:lnTo>
                    <a:pt x="1279067" y="2314257"/>
                  </a:lnTo>
                  <a:lnTo>
                    <a:pt x="1278356" y="2314727"/>
                  </a:lnTo>
                  <a:lnTo>
                    <a:pt x="1278597" y="2315197"/>
                  </a:lnTo>
                  <a:lnTo>
                    <a:pt x="1278597" y="2315895"/>
                  </a:lnTo>
                  <a:lnTo>
                    <a:pt x="1279525" y="2317292"/>
                  </a:lnTo>
                  <a:lnTo>
                    <a:pt x="1279766" y="2316823"/>
                  </a:lnTo>
                  <a:lnTo>
                    <a:pt x="1280464" y="2316353"/>
                  </a:lnTo>
                  <a:lnTo>
                    <a:pt x="1280464" y="2315426"/>
                  </a:lnTo>
                  <a:close/>
                </a:path>
                <a:path w="4624705" h="2333625">
                  <a:moveTo>
                    <a:pt x="1405547" y="4902"/>
                  </a:moveTo>
                  <a:lnTo>
                    <a:pt x="1404378" y="3733"/>
                  </a:lnTo>
                  <a:lnTo>
                    <a:pt x="1403680" y="4203"/>
                  </a:lnTo>
                  <a:lnTo>
                    <a:pt x="1402981" y="4432"/>
                  </a:lnTo>
                  <a:lnTo>
                    <a:pt x="1402283" y="4902"/>
                  </a:lnTo>
                  <a:lnTo>
                    <a:pt x="1402740" y="5130"/>
                  </a:lnTo>
                  <a:lnTo>
                    <a:pt x="1403210" y="5842"/>
                  </a:lnTo>
                  <a:lnTo>
                    <a:pt x="1404150" y="5842"/>
                  </a:lnTo>
                  <a:lnTo>
                    <a:pt x="1405547" y="4902"/>
                  </a:lnTo>
                  <a:close/>
                </a:path>
                <a:path w="4624705" h="2333625">
                  <a:moveTo>
                    <a:pt x="1415580" y="1528991"/>
                  </a:moveTo>
                  <a:lnTo>
                    <a:pt x="1414881" y="1528762"/>
                  </a:lnTo>
                  <a:lnTo>
                    <a:pt x="1414183" y="1528292"/>
                  </a:lnTo>
                  <a:lnTo>
                    <a:pt x="1413484" y="1528064"/>
                  </a:lnTo>
                  <a:lnTo>
                    <a:pt x="1413014" y="1527822"/>
                  </a:lnTo>
                  <a:lnTo>
                    <a:pt x="1412773" y="1528521"/>
                  </a:lnTo>
                  <a:lnTo>
                    <a:pt x="1412316" y="1528991"/>
                  </a:lnTo>
                  <a:lnTo>
                    <a:pt x="1413014" y="1529461"/>
                  </a:lnTo>
                  <a:lnTo>
                    <a:pt x="1413713" y="1529689"/>
                  </a:lnTo>
                  <a:lnTo>
                    <a:pt x="1414411" y="1530159"/>
                  </a:lnTo>
                  <a:lnTo>
                    <a:pt x="1414640" y="1529689"/>
                  </a:lnTo>
                  <a:lnTo>
                    <a:pt x="1415110" y="1529461"/>
                  </a:lnTo>
                  <a:lnTo>
                    <a:pt x="1415580" y="1528991"/>
                  </a:lnTo>
                  <a:close/>
                </a:path>
                <a:path w="4624705" h="2333625">
                  <a:moveTo>
                    <a:pt x="1428178" y="8636"/>
                  </a:moveTo>
                  <a:lnTo>
                    <a:pt x="1427251" y="7239"/>
                  </a:lnTo>
                  <a:lnTo>
                    <a:pt x="1427010" y="6540"/>
                  </a:lnTo>
                  <a:lnTo>
                    <a:pt x="1426781" y="6997"/>
                  </a:lnTo>
                  <a:lnTo>
                    <a:pt x="1426083" y="7467"/>
                  </a:lnTo>
                  <a:lnTo>
                    <a:pt x="1426083" y="8407"/>
                  </a:lnTo>
                  <a:lnTo>
                    <a:pt x="1427010" y="9804"/>
                  </a:lnTo>
                  <a:lnTo>
                    <a:pt x="1428178" y="8636"/>
                  </a:lnTo>
                  <a:close/>
                </a:path>
                <a:path w="4624705" h="2333625">
                  <a:moveTo>
                    <a:pt x="1435176" y="4902"/>
                  </a:moveTo>
                  <a:lnTo>
                    <a:pt x="1434020" y="3733"/>
                  </a:lnTo>
                  <a:lnTo>
                    <a:pt x="1433309" y="4203"/>
                  </a:lnTo>
                  <a:lnTo>
                    <a:pt x="1432610" y="4432"/>
                  </a:lnTo>
                  <a:lnTo>
                    <a:pt x="1431912" y="4902"/>
                  </a:lnTo>
                  <a:lnTo>
                    <a:pt x="1432382" y="5130"/>
                  </a:lnTo>
                  <a:lnTo>
                    <a:pt x="1432852" y="5842"/>
                  </a:lnTo>
                  <a:lnTo>
                    <a:pt x="1433779" y="5842"/>
                  </a:lnTo>
                  <a:lnTo>
                    <a:pt x="1435176" y="4902"/>
                  </a:lnTo>
                  <a:close/>
                </a:path>
                <a:path w="4624705" h="2333625">
                  <a:moveTo>
                    <a:pt x="1441246" y="1401572"/>
                  </a:moveTo>
                  <a:lnTo>
                    <a:pt x="1440776" y="1400873"/>
                  </a:lnTo>
                  <a:lnTo>
                    <a:pt x="1440548" y="1400175"/>
                  </a:lnTo>
                  <a:lnTo>
                    <a:pt x="1440078" y="1399476"/>
                  </a:lnTo>
                  <a:lnTo>
                    <a:pt x="1439849" y="1399946"/>
                  </a:lnTo>
                  <a:lnTo>
                    <a:pt x="1439151" y="1400416"/>
                  </a:lnTo>
                  <a:lnTo>
                    <a:pt x="1439151" y="1401343"/>
                  </a:lnTo>
                  <a:lnTo>
                    <a:pt x="1440078" y="1402740"/>
                  </a:lnTo>
                  <a:lnTo>
                    <a:pt x="1441246" y="1401572"/>
                  </a:lnTo>
                  <a:close/>
                </a:path>
                <a:path w="4624705" h="2333625">
                  <a:moveTo>
                    <a:pt x="1543227" y="4902"/>
                  </a:moveTo>
                  <a:lnTo>
                    <a:pt x="1542059" y="3733"/>
                  </a:lnTo>
                  <a:lnTo>
                    <a:pt x="1541360" y="4203"/>
                  </a:lnTo>
                  <a:lnTo>
                    <a:pt x="1540662" y="4432"/>
                  </a:lnTo>
                  <a:lnTo>
                    <a:pt x="1539963" y="4902"/>
                  </a:lnTo>
                  <a:lnTo>
                    <a:pt x="1540433" y="5130"/>
                  </a:lnTo>
                  <a:lnTo>
                    <a:pt x="1540891" y="5842"/>
                  </a:lnTo>
                  <a:lnTo>
                    <a:pt x="1541830" y="5842"/>
                  </a:lnTo>
                  <a:lnTo>
                    <a:pt x="1543227" y="4902"/>
                  </a:lnTo>
                  <a:close/>
                </a:path>
                <a:path w="4624705" h="2333625">
                  <a:moveTo>
                    <a:pt x="1559801" y="2322195"/>
                  </a:moveTo>
                  <a:lnTo>
                    <a:pt x="1559102" y="2321953"/>
                  </a:lnTo>
                  <a:lnTo>
                    <a:pt x="1558404" y="2321496"/>
                  </a:lnTo>
                  <a:lnTo>
                    <a:pt x="1557693" y="2321255"/>
                  </a:lnTo>
                  <a:lnTo>
                    <a:pt x="1557235" y="2321026"/>
                  </a:lnTo>
                  <a:lnTo>
                    <a:pt x="1556994" y="2321725"/>
                  </a:lnTo>
                  <a:lnTo>
                    <a:pt x="1556537" y="2322195"/>
                  </a:lnTo>
                  <a:lnTo>
                    <a:pt x="1557235" y="2322665"/>
                  </a:lnTo>
                  <a:lnTo>
                    <a:pt x="1557934" y="2322893"/>
                  </a:lnTo>
                  <a:lnTo>
                    <a:pt x="1558632" y="2323363"/>
                  </a:lnTo>
                  <a:lnTo>
                    <a:pt x="1558861" y="2322893"/>
                  </a:lnTo>
                  <a:lnTo>
                    <a:pt x="1559331" y="2322423"/>
                  </a:lnTo>
                  <a:lnTo>
                    <a:pt x="1559801" y="2322195"/>
                  </a:lnTo>
                  <a:close/>
                </a:path>
                <a:path w="4624705" h="2333625">
                  <a:moveTo>
                    <a:pt x="1562366" y="4673"/>
                  </a:moveTo>
                  <a:lnTo>
                    <a:pt x="1561426" y="3263"/>
                  </a:lnTo>
                  <a:lnTo>
                    <a:pt x="1560969" y="3733"/>
                  </a:lnTo>
                  <a:lnTo>
                    <a:pt x="1560271" y="3975"/>
                  </a:lnTo>
                  <a:lnTo>
                    <a:pt x="1560499" y="4432"/>
                  </a:lnTo>
                  <a:lnTo>
                    <a:pt x="1560499" y="5130"/>
                  </a:lnTo>
                  <a:lnTo>
                    <a:pt x="1561426" y="6540"/>
                  </a:lnTo>
                  <a:lnTo>
                    <a:pt x="1561668" y="6070"/>
                  </a:lnTo>
                  <a:lnTo>
                    <a:pt x="1562366" y="5600"/>
                  </a:lnTo>
                  <a:lnTo>
                    <a:pt x="1562366" y="4673"/>
                  </a:lnTo>
                  <a:close/>
                </a:path>
                <a:path w="4624705" h="2333625">
                  <a:moveTo>
                    <a:pt x="1644980" y="2318931"/>
                  </a:moveTo>
                  <a:lnTo>
                    <a:pt x="1644269" y="2318689"/>
                  </a:lnTo>
                  <a:lnTo>
                    <a:pt x="1643570" y="2318220"/>
                  </a:lnTo>
                  <a:lnTo>
                    <a:pt x="1642872" y="2317991"/>
                  </a:lnTo>
                  <a:lnTo>
                    <a:pt x="1642402" y="2317762"/>
                  </a:lnTo>
                  <a:lnTo>
                    <a:pt x="1642173" y="2318461"/>
                  </a:lnTo>
                  <a:lnTo>
                    <a:pt x="1641703" y="2318931"/>
                  </a:lnTo>
                  <a:lnTo>
                    <a:pt x="1642402" y="2319388"/>
                  </a:lnTo>
                  <a:lnTo>
                    <a:pt x="1643113" y="2319629"/>
                  </a:lnTo>
                  <a:lnTo>
                    <a:pt x="1643811" y="2320086"/>
                  </a:lnTo>
                  <a:lnTo>
                    <a:pt x="1644269" y="2319629"/>
                  </a:lnTo>
                  <a:lnTo>
                    <a:pt x="1644510" y="2319159"/>
                  </a:lnTo>
                  <a:lnTo>
                    <a:pt x="1644980" y="2318931"/>
                  </a:lnTo>
                  <a:close/>
                </a:path>
                <a:path w="4624705" h="2333625">
                  <a:moveTo>
                    <a:pt x="1722920" y="1528762"/>
                  </a:moveTo>
                  <a:lnTo>
                    <a:pt x="1721980" y="1527365"/>
                  </a:lnTo>
                  <a:lnTo>
                    <a:pt x="1720811" y="1528521"/>
                  </a:lnTo>
                  <a:lnTo>
                    <a:pt x="1721053" y="1529232"/>
                  </a:lnTo>
                  <a:lnTo>
                    <a:pt x="1721980" y="1530629"/>
                  </a:lnTo>
                  <a:lnTo>
                    <a:pt x="1722221" y="1530159"/>
                  </a:lnTo>
                  <a:lnTo>
                    <a:pt x="1722920" y="1529689"/>
                  </a:lnTo>
                  <a:lnTo>
                    <a:pt x="1722920" y="1528762"/>
                  </a:lnTo>
                  <a:close/>
                </a:path>
                <a:path w="4624705" h="2333625">
                  <a:moveTo>
                    <a:pt x="1723148" y="2331529"/>
                  </a:moveTo>
                  <a:lnTo>
                    <a:pt x="1721980" y="2330361"/>
                  </a:lnTo>
                  <a:lnTo>
                    <a:pt x="1721751" y="2331059"/>
                  </a:lnTo>
                  <a:lnTo>
                    <a:pt x="1721281" y="2331758"/>
                  </a:lnTo>
                  <a:lnTo>
                    <a:pt x="1721053" y="2332456"/>
                  </a:lnTo>
                  <a:lnTo>
                    <a:pt x="1720811" y="2332926"/>
                  </a:lnTo>
                  <a:lnTo>
                    <a:pt x="1721523" y="2333155"/>
                  </a:lnTo>
                  <a:lnTo>
                    <a:pt x="1721980" y="2333625"/>
                  </a:lnTo>
                  <a:lnTo>
                    <a:pt x="1722450" y="2332926"/>
                  </a:lnTo>
                  <a:lnTo>
                    <a:pt x="1722678" y="2332228"/>
                  </a:lnTo>
                  <a:lnTo>
                    <a:pt x="1723148" y="2331529"/>
                  </a:lnTo>
                  <a:close/>
                </a:path>
                <a:path w="4624705" h="2333625">
                  <a:moveTo>
                    <a:pt x="1749285" y="1401343"/>
                  </a:moveTo>
                  <a:lnTo>
                    <a:pt x="1748586" y="1400644"/>
                  </a:lnTo>
                  <a:lnTo>
                    <a:pt x="1747659" y="1399946"/>
                  </a:lnTo>
                  <a:lnTo>
                    <a:pt x="1746021" y="1398549"/>
                  </a:lnTo>
                  <a:lnTo>
                    <a:pt x="1746961" y="1401114"/>
                  </a:lnTo>
                  <a:lnTo>
                    <a:pt x="1746719" y="1403680"/>
                  </a:lnTo>
                  <a:lnTo>
                    <a:pt x="1749285" y="1401343"/>
                  </a:lnTo>
                  <a:close/>
                </a:path>
                <a:path w="4624705" h="2333625">
                  <a:moveTo>
                    <a:pt x="1762353" y="8636"/>
                  </a:moveTo>
                  <a:lnTo>
                    <a:pt x="1762125" y="7937"/>
                  </a:lnTo>
                  <a:lnTo>
                    <a:pt x="1761185" y="6540"/>
                  </a:lnTo>
                  <a:lnTo>
                    <a:pt x="1760956" y="6997"/>
                  </a:lnTo>
                  <a:lnTo>
                    <a:pt x="1760258" y="7467"/>
                  </a:lnTo>
                  <a:lnTo>
                    <a:pt x="1760258" y="8407"/>
                  </a:lnTo>
                  <a:lnTo>
                    <a:pt x="1761185" y="9804"/>
                  </a:lnTo>
                  <a:lnTo>
                    <a:pt x="1762353" y="8636"/>
                  </a:lnTo>
                  <a:close/>
                </a:path>
                <a:path w="4624705" h="2333625">
                  <a:moveTo>
                    <a:pt x="1804822" y="2321953"/>
                  </a:moveTo>
                  <a:lnTo>
                    <a:pt x="1803895" y="2320556"/>
                  </a:lnTo>
                  <a:lnTo>
                    <a:pt x="1803425" y="2320798"/>
                  </a:lnTo>
                  <a:lnTo>
                    <a:pt x="1802726" y="2321255"/>
                  </a:lnTo>
                  <a:lnTo>
                    <a:pt x="1802955" y="2321725"/>
                  </a:lnTo>
                  <a:lnTo>
                    <a:pt x="1802955" y="2322423"/>
                  </a:lnTo>
                  <a:lnTo>
                    <a:pt x="1803895" y="2323820"/>
                  </a:lnTo>
                  <a:lnTo>
                    <a:pt x="1804123" y="2323363"/>
                  </a:lnTo>
                  <a:lnTo>
                    <a:pt x="1804822" y="2322893"/>
                  </a:lnTo>
                  <a:lnTo>
                    <a:pt x="1804822" y="2321953"/>
                  </a:lnTo>
                  <a:close/>
                </a:path>
                <a:path w="4624705" h="2333625">
                  <a:moveTo>
                    <a:pt x="1838198" y="4902"/>
                  </a:moveTo>
                  <a:lnTo>
                    <a:pt x="1837499" y="4673"/>
                  </a:lnTo>
                  <a:lnTo>
                    <a:pt x="1836801" y="4203"/>
                  </a:lnTo>
                  <a:lnTo>
                    <a:pt x="1836102" y="3975"/>
                  </a:lnTo>
                  <a:lnTo>
                    <a:pt x="1835632" y="3733"/>
                  </a:lnTo>
                  <a:lnTo>
                    <a:pt x="1835404" y="4432"/>
                  </a:lnTo>
                  <a:lnTo>
                    <a:pt x="1834934" y="4902"/>
                  </a:lnTo>
                  <a:lnTo>
                    <a:pt x="1835632" y="5372"/>
                  </a:lnTo>
                  <a:lnTo>
                    <a:pt x="1836331" y="5600"/>
                  </a:lnTo>
                  <a:lnTo>
                    <a:pt x="1837029" y="6070"/>
                  </a:lnTo>
                  <a:lnTo>
                    <a:pt x="1837499" y="5600"/>
                  </a:lnTo>
                  <a:lnTo>
                    <a:pt x="1837969" y="5372"/>
                  </a:lnTo>
                  <a:lnTo>
                    <a:pt x="1838198" y="4902"/>
                  </a:lnTo>
                  <a:close/>
                </a:path>
                <a:path w="4624705" h="2333625">
                  <a:moveTo>
                    <a:pt x="1874367" y="2325459"/>
                  </a:moveTo>
                  <a:lnTo>
                    <a:pt x="1873669" y="2325230"/>
                  </a:lnTo>
                  <a:lnTo>
                    <a:pt x="1872970" y="2324760"/>
                  </a:lnTo>
                  <a:lnTo>
                    <a:pt x="1872272" y="2324531"/>
                  </a:lnTo>
                  <a:lnTo>
                    <a:pt x="1871802" y="2324290"/>
                  </a:lnTo>
                  <a:lnTo>
                    <a:pt x="1871573" y="2324989"/>
                  </a:lnTo>
                  <a:lnTo>
                    <a:pt x="1871103" y="2325459"/>
                  </a:lnTo>
                  <a:lnTo>
                    <a:pt x="1871802" y="2325928"/>
                  </a:lnTo>
                  <a:lnTo>
                    <a:pt x="1872500" y="2326157"/>
                  </a:lnTo>
                  <a:lnTo>
                    <a:pt x="1873199" y="2326627"/>
                  </a:lnTo>
                  <a:lnTo>
                    <a:pt x="1873669" y="2326157"/>
                  </a:lnTo>
                  <a:lnTo>
                    <a:pt x="1873897" y="2325687"/>
                  </a:lnTo>
                  <a:lnTo>
                    <a:pt x="1874367" y="2325459"/>
                  </a:lnTo>
                  <a:close/>
                </a:path>
                <a:path w="4624705" h="2333625">
                  <a:moveTo>
                    <a:pt x="1966087" y="8166"/>
                  </a:moveTo>
                  <a:lnTo>
                    <a:pt x="1965617" y="7937"/>
                  </a:lnTo>
                  <a:lnTo>
                    <a:pt x="1965147" y="7239"/>
                  </a:lnTo>
                  <a:lnTo>
                    <a:pt x="1964220" y="7239"/>
                  </a:lnTo>
                  <a:lnTo>
                    <a:pt x="1962810" y="8166"/>
                  </a:lnTo>
                  <a:lnTo>
                    <a:pt x="1963978" y="9334"/>
                  </a:lnTo>
                  <a:lnTo>
                    <a:pt x="1964677" y="8864"/>
                  </a:lnTo>
                  <a:lnTo>
                    <a:pt x="1965388" y="8636"/>
                  </a:lnTo>
                  <a:lnTo>
                    <a:pt x="1966087" y="8166"/>
                  </a:lnTo>
                  <a:close/>
                </a:path>
                <a:path w="4624705" h="2333625">
                  <a:moveTo>
                    <a:pt x="2006219" y="2330132"/>
                  </a:moveTo>
                  <a:lnTo>
                    <a:pt x="2004123" y="2327554"/>
                  </a:lnTo>
                  <a:lnTo>
                    <a:pt x="2003425" y="2328265"/>
                  </a:lnTo>
                  <a:lnTo>
                    <a:pt x="2002713" y="2329192"/>
                  </a:lnTo>
                  <a:lnTo>
                    <a:pt x="2001786" y="2330272"/>
                  </a:lnTo>
                  <a:lnTo>
                    <a:pt x="2000618" y="2330589"/>
                  </a:lnTo>
                  <a:lnTo>
                    <a:pt x="1998052" y="2330361"/>
                  </a:lnTo>
                  <a:lnTo>
                    <a:pt x="2000389" y="2333155"/>
                  </a:lnTo>
                  <a:lnTo>
                    <a:pt x="2001088" y="2332456"/>
                  </a:lnTo>
                  <a:lnTo>
                    <a:pt x="2001786" y="2331529"/>
                  </a:lnTo>
                  <a:lnTo>
                    <a:pt x="2002866" y="2330272"/>
                  </a:lnTo>
                  <a:lnTo>
                    <a:pt x="2003882" y="2329891"/>
                  </a:lnTo>
                  <a:lnTo>
                    <a:pt x="2006219" y="2330132"/>
                  </a:lnTo>
                  <a:close/>
                </a:path>
                <a:path w="4624705" h="2333625">
                  <a:moveTo>
                    <a:pt x="2155799" y="4432"/>
                  </a:moveTo>
                  <a:lnTo>
                    <a:pt x="2155342" y="3975"/>
                  </a:lnTo>
                  <a:lnTo>
                    <a:pt x="2154872" y="3733"/>
                  </a:lnTo>
                  <a:lnTo>
                    <a:pt x="2154644" y="3263"/>
                  </a:lnTo>
                  <a:lnTo>
                    <a:pt x="2154402" y="3975"/>
                  </a:lnTo>
                  <a:lnTo>
                    <a:pt x="2153932" y="4673"/>
                  </a:lnTo>
                  <a:lnTo>
                    <a:pt x="2153704" y="5372"/>
                  </a:lnTo>
                  <a:lnTo>
                    <a:pt x="2153475" y="5842"/>
                  </a:lnTo>
                  <a:lnTo>
                    <a:pt x="2154174" y="6070"/>
                  </a:lnTo>
                  <a:lnTo>
                    <a:pt x="2154644" y="6540"/>
                  </a:lnTo>
                  <a:lnTo>
                    <a:pt x="2155101" y="5842"/>
                  </a:lnTo>
                  <a:lnTo>
                    <a:pt x="2155342" y="5130"/>
                  </a:lnTo>
                  <a:lnTo>
                    <a:pt x="2155799" y="4432"/>
                  </a:lnTo>
                  <a:close/>
                </a:path>
                <a:path w="4624705" h="2333625">
                  <a:moveTo>
                    <a:pt x="2188248" y="7937"/>
                  </a:moveTo>
                  <a:lnTo>
                    <a:pt x="2187308" y="6540"/>
                  </a:lnTo>
                  <a:lnTo>
                    <a:pt x="2187079" y="6997"/>
                  </a:lnTo>
                  <a:lnTo>
                    <a:pt x="2186140" y="7467"/>
                  </a:lnTo>
                  <a:lnTo>
                    <a:pt x="2186381" y="7708"/>
                  </a:lnTo>
                  <a:lnTo>
                    <a:pt x="2186381" y="8407"/>
                  </a:lnTo>
                  <a:lnTo>
                    <a:pt x="2187308" y="9804"/>
                  </a:lnTo>
                  <a:lnTo>
                    <a:pt x="2187537" y="9334"/>
                  </a:lnTo>
                  <a:lnTo>
                    <a:pt x="2188248" y="8864"/>
                  </a:lnTo>
                  <a:lnTo>
                    <a:pt x="2188248" y="7937"/>
                  </a:lnTo>
                  <a:close/>
                </a:path>
                <a:path w="4624705" h="2333625">
                  <a:moveTo>
                    <a:pt x="2394762" y="11201"/>
                  </a:moveTo>
                  <a:lnTo>
                    <a:pt x="2393835" y="9804"/>
                  </a:lnTo>
                  <a:lnTo>
                    <a:pt x="2393365" y="10274"/>
                  </a:lnTo>
                  <a:lnTo>
                    <a:pt x="2392667" y="10731"/>
                  </a:lnTo>
                  <a:lnTo>
                    <a:pt x="2392896" y="10972"/>
                  </a:lnTo>
                  <a:lnTo>
                    <a:pt x="2392896" y="11671"/>
                  </a:lnTo>
                  <a:lnTo>
                    <a:pt x="2393835" y="13068"/>
                  </a:lnTo>
                  <a:lnTo>
                    <a:pt x="2394064" y="12598"/>
                  </a:lnTo>
                  <a:lnTo>
                    <a:pt x="2394762" y="12141"/>
                  </a:lnTo>
                  <a:lnTo>
                    <a:pt x="2394762" y="11201"/>
                  </a:lnTo>
                  <a:close/>
                </a:path>
                <a:path w="4624705" h="2333625">
                  <a:moveTo>
                    <a:pt x="2405265" y="2315654"/>
                  </a:moveTo>
                  <a:lnTo>
                    <a:pt x="2404097" y="2314486"/>
                  </a:lnTo>
                  <a:lnTo>
                    <a:pt x="2403398" y="2314727"/>
                  </a:lnTo>
                  <a:lnTo>
                    <a:pt x="2402001" y="2315654"/>
                  </a:lnTo>
                  <a:lnTo>
                    <a:pt x="2402471" y="2315895"/>
                  </a:lnTo>
                  <a:lnTo>
                    <a:pt x="2402941" y="2316594"/>
                  </a:lnTo>
                  <a:lnTo>
                    <a:pt x="2403868" y="2316594"/>
                  </a:lnTo>
                  <a:lnTo>
                    <a:pt x="2405265" y="2315654"/>
                  </a:lnTo>
                  <a:close/>
                </a:path>
                <a:path w="4624705" h="2333625">
                  <a:moveTo>
                    <a:pt x="2714244" y="1494459"/>
                  </a:moveTo>
                  <a:lnTo>
                    <a:pt x="2711907" y="1491653"/>
                  </a:lnTo>
                  <a:lnTo>
                    <a:pt x="2711208" y="1492351"/>
                  </a:lnTo>
                  <a:lnTo>
                    <a:pt x="2710510" y="1493291"/>
                  </a:lnTo>
                  <a:lnTo>
                    <a:pt x="2709113" y="1494917"/>
                  </a:lnTo>
                  <a:lnTo>
                    <a:pt x="2711678" y="1494218"/>
                  </a:lnTo>
                  <a:lnTo>
                    <a:pt x="2714244" y="1494459"/>
                  </a:lnTo>
                  <a:close/>
                </a:path>
                <a:path w="4624705" h="2333625">
                  <a:moveTo>
                    <a:pt x="2857296" y="2325687"/>
                  </a:moveTo>
                  <a:lnTo>
                    <a:pt x="2856598" y="2324989"/>
                  </a:lnTo>
                  <a:lnTo>
                    <a:pt x="2855658" y="2324290"/>
                  </a:lnTo>
                  <a:lnTo>
                    <a:pt x="2854020" y="2322893"/>
                  </a:lnTo>
                  <a:lnTo>
                    <a:pt x="2854731" y="2325459"/>
                  </a:lnTo>
                  <a:lnTo>
                    <a:pt x="2854490" y="2328024"/>
                  </a:lnTo>
                  <a:lnTo>
                    <a:pt x="2857296" y="2325687"/>
                  </a:lnTo>
                  <a:close/>
                </a:path>
                <a:path w="4624705" h="2333625">
                  <a:moveTo>
                    <a:pt x="2906763" y="2325459"/>
                  </a:moveTo>
                  <a:lnTo>
                    <a:pt x="2905595" y="2324290"/>
                  </a:lnTo>
                  <a:lnTo>
                    <a:pt x="2904896" y="2324760"/>
                  </a:lnTo>
                  <a:lnTo>
                    <a:pt x="2904198" y="2324989"/>
                  </a:lnTo>
                  <a:lnTo>
                    <a:pt x="2903499" y="2325459"/>
                  </a:lnTo>
                  <a:lnTo>
                    <a:pt x="2903969" y="2325687"/>
                  </a:lnTo>
                  <a:lnTo>
                    <a:pt x="2904426" y="2326398"/>
                  </a:lnTo>
                  <a:lnTo>
                    <a:pt x="2905366" y="2326398"/>
                  </a:lnTo>
                  <a:lnTo>
                    <a:pt x="2906763" y="2325459"/>
                  </a:lnTo>
                  <a:close/>
                </a:path>
                <a:path w="4624705" h="2333625">
                  <a:moveTo>
                    <a:pt x="3014345" y="2332456"/>
                  </a:moveTo>
                  <a:lnTo>
                    <a:pt x="3014116" y="2331758"/>
                  </a:lnTo>
                  <a:lnTo>
                    <a:pt x="3013176" y="2330361"/>
                  </a:lnTo>
                  <a:lnTo>
                    <a:pt x="3012948" y="2330831"/>
                  </a:lnTo>
                  <a:lnTo>
                    <a:pt x="3012249" y="2331288"/>
                  </a:lnTo>
                  <a:lnTo>
                    <a:pt x="3012249" y="2332228"/>
                  </a:lnTo>
                  <a:lnTo>
                    <a:pt x="3013176" y="2333625"/>
                  </a:lnTo>
                  <a:lnTo>
                    <a:pt x="3014345" y="2332456"/>
                  </a:lnTo>
                  <a:close/>
                </a:path>
                <a:path w="4624705" h="2333625">
                  <a:moveTo>
                    <a:pt x="3035579" y="2330132"/>
                  </a:moveTo>
                  <a:lnTo>
                    <a:pt x="3033242" y="2327554"/>
                  </a:lnTo>
                  <a:lnTo>
                    <a:pt x="3032544" y="2328265"/>
                  </a:lnTo>
                  <a:lnTo>
                    <a:pt x="3031845" y="2329192"/>
                  </a:lnTo>
                  <a:lnTo>
                    <a:pt x="3030918" y="2330272"/>
                  </a:lnTo>
                  <a:lnTo>
                    <a:pt x="3029750" y="2330589"/>
                  </a:lnTo>
                  <a:lnTo>
                    <a:pt x="3027184" y="2330361"/>
                  </a:lnTo>
                  <a:lnTo>
                    <a:pt x="3029521" y="2333155"/>
                  </a:lnTo>
                  <a:lnTo>
                    <a:pt x="3030220" y="2332456"/>
                  </a:lnTo>
                  <a:lnTo>
                    <a:pt x="3030918" y="2331529"/>
                  </a:lnTo>
                  <a:lnTo>
                    <a:pt x="3031998" y="2330272"/>
                  </a:lnTo>
                  <a:lnTo>
                    <a:pt x="3033014" y="2329891"/>
                  </a:lnTo>
                  <a:lnTo>
                    <a:pt x="3035579" y="2330132"/>
                  </a:lnTo>
                  <a:close/>
                </a:path>
                <a:path w="4624705" h="2333625">
                  <a:moveTo>
                    <a:pt x="3037446" y="698"/>
                  </a:moveTo>
                  <a:lnTo>
                    <a:pt x="3036747" y="469"/>
                  </a:lnTo>
                  <a:lnTo>
                    <a:pt x="3036278" y="0"/>
                  </a:lnTo>
                  <a:lnTo>
                    <a:pt x="3035820" y="698"/>
                  </a:lnTo>
                  <a:lnTo>
                    <a:pt x="3035579" y="1397"/>
                  </a:lnTo>
                  <a:lnTo>
                    <a:pt x="3035109" y="2108"/>
                  </a:lnTo>
                  <a:lnTo>
                    <a:pt x="3036278" y="3263"/>
                  </a:lnTo>
                  <a:lnTo>
                    <a:pt x="3036519" y="2565"/>
                  </a:lnTo>
                  <a:lnTo>
                    <a:pt x="3036976" y="1866"/>
                  </a:lnTo>
                  <a:lnTo>
                    <a:pt x="3037217" y="1168"/>
                  </a:lnTo>
                  <a:lnTo>
                    <a:pt x="3037446" y="698"/>
                  </a:lnTo>
                  <a:close/>
                </a:path>
                <a:path w="4624705" h="2333625">
                  <a:moveTo>
                    <a:pt x="3070580" y="2322195"/>
                  </a:moveTo>
                  <a:lnTo>
                    <a:pt x="3069882" y="2321725"/>
                  </a:lnTo>
                  <a:lnTo>
                    <a:pt x="3069183" y="2321496"/>
                  </a:lnTo>
                  <a:lnTo>
                    <a:pt x="3068485" y="2321026"/>
                  </a:lnTo>
                  <a:lnTo>
                    <a:pt x="3067316" y="2322195"/>
                  </a:lnTo>
                  <a:lnTo>
                    <a:pt x="3068015" y="2322423"/>
                  </a:lnTo>
                  <a:lnTo>
                    <a:pt x="3068713" y="2322893"/>
                  </a:lnTo>
                  <a:lnTo>
                    <a:pt x="3069425" y="2323122"/>
                  </a:lnTo>
                  <a:lnTo>
                    <a:pt x="3069882" y="2323363"/>
                  </a:lnTo>
                  <a:lnTo>
                    <a:pt x="3070123" y="2322665"/>
                  </a:lnTo>
                  <a:lnTo>
                    <a:pt x="3070580" y="2322195"/>
                  </a:lnTo>
                  <a:close/>
                </a:path>
                <a:path w="4624705" h="2333625">
                  <a:moveTo>
                    <a:pt x="3237674" y="2315654"/>
                  </a:moveTo>
                  <a:lnTo>
                    <a:pt x="3237204" y="2315426"/>
                  </a:lnTo>
                  <a:lnTo>
                    <a:pt x="3236734" y="2314727"/>
                  </a:lnTo>
                  <a:lnTo>
                    <a:pt x="3235807" y="2314727"/>
                  </a:lnTo>
                  <a:lnTo>
                    <a:pt x="3234410" y="2315654"/>
                  </a:lnTo>
                  <a:lnTo>
                    <a:pt x="3235579" y="2316823"/>
                  </a:lnTo>
                  <a:lnTo>
                    <a:pt x="3236976" y="2315895"/>
                  </a:lnTo>
                  <a:lnTo>
                    <a:pt x="3237674" y="2315654"/>
                  </a:lnTo>
                  <a:close/>
                </a:path>
                <a:path w="4624705" h="2333625">
                  <a:moveTo>
                    <a:pt x="3286912" y="4902"/>
                  </a:moveTo>
                  <a:lnTo>
                    <a:pt x="3285744" y="3733"/>
                  </a:lnTo>
                  <a:lnTo>
                    <a:pt x="3285045" y="4203"/>
                  </a:lnTo>
                  <a:lnTo>
                    <a:pt x="3284347" y="4432"/>
                  </a:lnTo>
                  <a:lnTo>
                    <a:pt x="3283648" y="4902"/>
                  </a:lnTo>
                  <a:lnTo>
                    <a:pt x="3284118" y="5130"/>
                  </a:lnTo>
                  <a:lnTo>
                    <a:pt x="3284575" y="5842"/>
                  </a:lnTo>
                  <a:lnTo>
                    <a:pt x="3285515" y="5842"/>
                  </a:lnTo>
                  <a:lnTo>
                    <a:pt x="3286912" y="4902"/>
                  </a:lnTo>
                  <a:close/>
                </a:path>
                <a:path w="4624705" h="2333625">
                  <a:moveTo>
                    <a:pt x="3578618" y="4902"/>
                  </a:moveTo>
                  <a:lnTo>
                    <a:pt x="3578148" y="4673"/>
                  </a:lnTo>
                  <a:lnTo>
                    <a:pt x="3577679" y="3975"/>
                  </a:lnTo>
                  <a:lnTo>
                    <a:pt x="3576751" y="3975"/>
                  </a:lnTo>
                  <a:lnTo>
                    <a:pt x="3575354" y="4902"/>
                  </a:lnTo>
                  <a:lnTo>
                    <a:pt x="3576510" y="6070"/>
                  </a:lnTo>
                  <a:lnTo>
                    <a:pt x="3577221" y="5600"/>
                  </a:lnTo>
                  <a:lnTo>
                    <a:pt x="3577920" y="5372"/>
                  </a:lnTo>
                  <a:lnTo>
                    <a:pt x="3578618" y="4902"/>
                  </a:lnTo>
                  <a:close/>
                </a:path>
                <a:path w="4624705" h="2333625">
                  <a:moveTo>
                    <a:pt x="3870325" y="1401114"/>
                  </a:moveTo>
                  <a:lnTo>
                    <a:pt x="3869156" y="1399946"/>
                  </a:lnTo>
                  <a:lnTo>
                    <a:pt x="3867747" y="1400873"/>
                  </a:lnTo>
                  <a:lnTo>
                    <a:pt x="3867048" y="1401114"/>
                  </a:lnTo>
                  <a:lnTo>
                    <a:pt x="3867518" y="1401343"/>
                  </a:lnTo>
                  <a:lnTo>
                    <a:pt x="3867988" y="1402041"/>
                  </a:lnTo>
                  <a:lnTo>
                    <a:pt x="3868915" y="1402041"/>
                  </a:lnTo>
                  <a:lnTo>
                    <a:pt x="3870325" y="1401114"/>
                  </a:lnTo>
                  <a:close/>
                </a:path>
                <a:path w="4624705" h="2333625">
                  <a:moveTo>
                    <a:pt x="3978605" y="2322195"/>
                  </a:moveTo>
                  <a:lnTo>
                    <a:pt x="3977906" y="2321953"/>
                  </a:lnTo>
                  <a:lnTo>
                    <a:pt x="3977195" y="2321496"/>
                  </a:lnTo>
                  <a:lnTo>
                    <a:pt x="3976497" y="2321255"/>
                  </a:lnTo>
                  <a:lnTo>
                    <a:pt x="3976039" y="2321026"/>
                  </a:lnTo>
                  <a:lnTo>
                    <a:pt x="3975798" y="2321725"/>
                  </a:lnTo>
                  <a:lnTo>
                    <a:pt x="3975328" y="2322195"/>
                  </a:lnTo>
                  <a:lnTo>
                    <a:pt x="3976039" y="2322665"/>
                  </a:lnTo>
                  <a:lnTo>
                    <a:pt x="3976738" y="2322893"/>
                  </a:lnTo>
                  <a:lnTo>
                    <a:pt x="3977436" y="2323363"/>
                  </a:lnTo>
                  <a:lnTo>
                    <a:pt x="3977894" y="2322893"/>
                  </a:lnTo>
                  <a:lnTo>
                    <a:pt x="3978135" y="2322423"/>
                  </a:lnTo>
                  <a:lnTo>
                    <a:pt x="3978605" y="2322195"/>
                  </a:lnTo>
                  <a:close/>
                </a:path>
                <a:path w="4624705" h="2333625">
                  <a:moveTo>
                    <a:pt x="4027144" y="11899"/>
                  </a:moveTo>
                  <a:lnTo>
                    <a:pt x="4026903" y="11201"/>
                  </a:lnTo>
                  <a:lnTo>
                    <a:pt x="4025976" y="9804"/>
                  </a:lnTo>
                  <a:lnTo>
                    <a:pt x="4025735" y="10274"/>
                  </a:lnTo>
                  <a:lnTo>
                    <a:pt x="4025036" y="10731"/>
                  </a:lnTo>
                  <a:lnTo>
                    <a:pt x="4025036" y="11671"/>
                  </a:lnTo>
                  <a:lnTo>
                    <a:pt x="4025976" y="13068"/>
                  </a:lnTo>
                  <a:lnTo>
                    <a:pt x="4027144" y="11899"/>
                  </a:lnTo>
                  <a:close/>
                </a:path>
                <a:path w="4624705" h="2333625">
                  <a:moveTo>
                    <a:pt x="4162018" y="2318931"/>
                  </a:moveTo>
                  <a:lnTo>
                    <a:pt x="4161561" y="2318689"/>
                  </a:lnTo>
                  <a:lnTo>
                    <a:pt x="4161091" y="2317991"/>
                  </a:lnTo>
                  <a:lnTo>
                    <a:pt x="4160151" y="2317991"/>
                  </a:lnTo>
                  <a:lnTo>
                    <a:pt x="4158754" y="2318931"/>
                  </a:lnTo>
                  <a:lnTo>
                    <a:pt x="4159923" y="2320086"/>
                  </a:lnTo>
                  <a:lnTo>
                    <a:pt x="4161320" y="2319159"/>
                  </a:lnTo>
                  <a:lnTo>
                    <a:pt x="4162018" y="2318931"/>
                  </a:lnTo>
                  <a:close/>
                </a:path>
                <a:path w="4624705" h="2333625">
                  <a:moveTo>
                    <a:pt x="4175087" y="2318931"/>
                  </a:moveTo>
                  <a:lnTo>
                    <a:pt x="4174388" y="2318461"/>
                  </a:lnTo>
                  <a:lnTo>
                    <a:pt x="4173690" y="2318220"/>
                  </a:lnTo>
                  <a:lnTo>
                    <a:pt x="4172991" y="2317762"/>
                  </a:lnTo>
                  <a:lnTo>
                    <a:pt x="4171823" y="2318931"/>
                  </a:lnTo>
                  <a:lnTo>
                    <a:pt x="4172521" y="2319159"/>
                  </a:lnTo>
                  <a:lnTo>
                    <a:pt x="4173220" y="2319629"/>
                  </a:lnTo>
                  <a:lnTo>
                    <a:pt x="4173918" y="2319858"/>
                  </a:lnTo>
                  <a:lnTo>
                    <a:pt x="4174388" y="2320086"/>
                  </a:lnTo>
                  <a:lnTo>
                    <a:pt x="4174629" y="2319388"/>
                  </a:lnTo>
                  <a:lnTo>
                    <a:pt x="4175087" y="2318931"/>
                  </a:lnTo>
                  <a:close/>
                </a:path>
                <a:path w="4624705" h="2333625">
                  <a:moveTo>
                    <a:pt x="4204258" y="2312860"/>
                  </a:moveTo>
                  <a:lnTo>
                    <a:pt x="4203331" y="2311463"/>
                  </a:lnTo>
                  <a:lnTo>
                    <a:pt x="4203090" y="2310752"/>
                  </a:lnTo>
                  <a:lnTo>
                    <a:pt x="4202861" y="2311222"/>
                  </a:lnTo>
                  <a:lnTo>
                    <a:pt x="4202163" y="2311692"/>
                  </a:lnTo>
                  <a:lnTo>
                    <a:pt x="4202163" y="2312619"/>
                  </a:lnTo>
                  <a:lnTo>
                    <a:pt x="4203090" y="2314029"/>
                  </a:lnTo>
                  <a:lnTo>
                    <a:pt x="4204258" y="2312860"/>
                  </a:lnTo>
                  <a:close/>
                </a:path>
                <a:path w="4624705" h="2333625">
                  <a:moveTo>
                    <a:pt x="4321873" y="11201"/>
                  </a:moveTo>
                  <a:lnTo>
                    <a:pt x="4320946" y="9804"/>
                  </a:lnTo>
                  <a:lnTo>
                    <a:pt x="4320705" y="10274"/>
                  </a:lnTo>
                  <a:lnTo>
                    <a:pt x="4320006" y="10731"/>
                  </a:lnTo>
                  <a:lnTo>
                    <a:pt x="4320006" y="11671"/>
                  </a:lnTo>
                  <a:lnTo>
                    <a:pt x="4320946" y="13068"/>
                  </a:lnTo>
                  <a:lnTo>
                    <a:pt x="4321175" y="12598"/>
                  </a:lnTo>
                  <a:lnTo>
                    <a:pt x="4321873" y="12141"/>
                  </a:lnTo>
                  <a:lnTo>
                    <a:pt x="4321873" y="11201"/>
                  </a:lnTo>
                  <a:close/>
                </a:path>
                <a:path w="4624705" h="2333625">
                  <a:moveTo>
                    <a:pt x="4355477" y="2328722"/>
                  </a:moveTo>
                  <a:lnTo>
                    <a:pt x="4354779" y="2328265"/>
                  </a:lnTo>
                  <a:lnTo>
                    <a:pt x="4354080" y="2328024"/>
                  </a:lnTo>
                  <a:lnTo>
                    <a:pt x="4353382" y="2327554"/>
                  </a:lnTo>
                  <a:lnTo>
                    <a:pt x="4352912" y="2328024"/>
                  </a:lnTo>
                  <a:lnTo>
                    <a:pt x="4352442" y="2328265"/>
                  </a:lnTo>
                  <a:lnTo>
                    <a:pt x="4352214" y="2328722"/>
                  </a:lnTo>
                  <a:lnTo>
                    <a:pt x="4352912" y="2328964"/>
                  </a:lnTo>
                  <a:lnTo>
                    <a:pt x="4353611" y="2329421"/>
                  </a:lnTo>
                  <a:lnTo>
                    <a:pt x="4354309" y="2329662"/>
                  </a:lnTo>
                  <a:lnTo>
                    <a:pt x="4354779" y="2329891"/>
                  </a:lnTo>
                  <a:lnTo>
                    <a:pt x="4355008" y="2329192"/>
                  </a:lnTo>
                  <a:lnTo>
                    <a:pt x="4355477" y="2328722"/>
                  </a:lnTo>
                  <a:close/>
                </a:path>
                <a:path w="4624705" h="2333625">
                  <a:moveTo>
                    <a:pt x="4380916" y="2331758"/>
                  </a:moveTo>
                  <a:lnTo>
                    <a:pt x="4379988" y="2330361"/>
                  </a:lnTo>
                  <a:lnTo>
                    <a:pt x="4379747" y="2330589"/>
                  </a:lnTo>
                  <a:lnTo>
                    <a:pt x="4379049" y="2331059"/>
                  </a:lnTo>
                  <a:lnTo>
                    <a:pt x="4379049" y="2332228"/>
                  </a:lnTo>
                  <a:lnTo>
                    <a:pt x="4379988" y="2333625"/>
                  </a:lnTo>
                  <a:lnTo>
                    <a:pt x="4380217" y="2333155"/>
                  </a:lnTo>
                  <a:lnTo>
                    <a:pt x="4380916" y="2332698"/>
                  </a:lnTo>
                  <a:lnTo>
                    <a:pt x="4380916" y="2331758"/>
                  </a:lnTo>
                  <a:close/>
                </a:path>
                <a:path w="4624705" h="2333625">
                  <a:moveTo>
                    <a:pt x="4512297" y="5372"/>
                  </a:moveTo>
                  <a:lnTo>
                    <a:pt x="4511827" y="4673"/>
                  </a:lnTo>
                  <a:lnTo>
                    <a:pt x="4511599" y="3975"/>
                  </a:lnTo>
                  <a:lnTo>
                    <a:pt x="4511129" y="3263"/>
                  </a:lnTo>
                  <a:lnTo>
                    <a:pt x="4510900" y="3733"/>
                  </a:lnTo>
                  <a:lnTo>
                    <a:pt x="4510202" y="4203"/>
                  </a:lnTo>
                  <a:lnTo>
                    <a:pt x="4510202" y="5130"/>
                  </a:lnTo>
                  <a:lnTo>
                    <a:pt x="4511129" y="6540"/>
                  </a:lnTo>
                  <a:lnTo>
                    <a:pt x="4512297" y="5372"/>
                  </a:lnTo>
                  <a:close/>
                </a:path>
                <a:path w="4624705" h="2333625">
                  <a:moveTo>
                    <a:pt x="4518596" y="1397"/>
                  </a:moveTo>
                  <a:lnTo>
                    <a:pt x="4517669" y="0"/>
                  </a:lnTo>
                  <a:lnTo>
                    <a:pt x="4517428" y="469"/>
                  </a:lnTo>
                  <a:lnTo>
                    <a:pt x="4516501" y="698"/>
                  </a:lnTo>
                  <a:lnTo>
                    <a:pt x="4516729" y="1168"/>
                  </a:lnTo>
                  <a:lnTo>
                    <a:pt x="4516729" y="1866"/>
                  </a:lnTo>
                  <a:lnTo>
                    <a:pt x="4517669" y="3263"/>
                  </a:lnTo>
                  <a:lnTo>
                    <a:pt x="4517898" y="2806"/>
                  </a:lnTo>
                  <a:lnTo>
                    <a:pt x="4518596" y="2336"/>
                  </a:lnTo>
                  <a:lnTo>
                    <a:pt x="4518596" y="1397"/>
                  </a:lnTo>
                  <a:close/>
                </a:path>
                <a:path w="4624705" h="2333625">
                  <a:moveTo>
                    <a:pt x="4624311" y="1638"/>
                  </a:moveTo>
                  <a:lnTo>
                    <a:pt x="4623841" y="1397"/>
                  </a:lnTo>
                  <a:lnTo>
                    <a:pt x="4623384" y="698"/>
                  </a:lnTo>
                  <a:lnTo>
                    <a:pt x="4622444" y="698"/>
                  </a:lnTo>
                  <a:lnTo>
                    <a:pt x="4621047" y="1638"/>
                  </a:lnTo>
                  <a:lnTo>
                    <a:pt x="4622216" y="2806"/>
                  </a:lnTo>
                  <a:lnTo>
                    <a:pt x="4622685" y="2336"/>
                  </a:lnTo>
                  <a:lnTo>
                    <a:pt x="4623613" y="2108"/>
                  </a:lnTo>
                  <a:lnTo>
                    <a:pt x="4624311" y="163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71" name="object 171"/>
            <p:cNvSpPr/>
            <p:nvPr/>
          </p:nvSpPr>
          <p:spPr>
            <a:xfrm>
              <a:off x="1101115" y="2890735"/>
              <a:ext cx="4615815" cy="2350770"/>
            </a:xfrm>
            <a:custGeom>
              <a:avLst/>
              <a:gdLst/>
              <a:ahLst/>
              <a:cxnLst/>
              <a:rect l="l" t="t" r="r" b="b"/>
              <a:pathLst>
                <a:path w="4615815" h="2350770">
                  <a:moveTo>
                    <a:pt x="5143" y="8864"/>
                  </a:moveTo>
                  <a:lnTo>
                    <a:pt x="2578" y="9563"/>
                  </a:lnTo>
                  <a:lnTo>
                    <a:pt x="0" y="9334"/>
                  </a:lnTo>
                  <a:lnTo>
                    <a:pt x="2108" y="12141"/>
                  </a:lnTo>
                  <a:lnTo>
                    <a:pt x="3035" y="11201"/>
                  </a:lnTo>
                  <a:lnTo>
                    <a:pt x="3733" y="10274"/>
                  </a:lnTo>
                  <a:lnTo>
                    <a:pt x="5143" y="8864"/>
                  </a:lnTo>
                  <a:close/>
                </a:path>
                <a:path w="4615815" h="2350770">
                  <a:moveTo>
                    <a:pt x="233603" y="2328024"/>
                  </a:moveTo>
                  <a:lnTo>
                    <a:pt x="232435" y="2326856"/>
                  </a:lnTo>
                  <a:lnTo>
                    <a:pt x="231736" y="2327325"/>
                  </a:lnTo>
                  <a:lnTo>
                    <a:pt x="231038" y="2327554"/>
                  </a:lnTo>
                  <a:lnTo>
                    <a:pt x="230339" y="2328024"/>
                  </a:lnTo>
                  <a:lnTo>
                    <a:pt x="230797" y="2328253"/>
                  </a:lnTo>
                  <a:lnTo>
                    <a:pt x="231267" y="2328964"/>
                  </a:lnTo>
                  <a:lnTo>
                    <a:pt x="232206" y="2328964"/>
                  </a:lnTo>
                  <a:lnTo>
                    <a:pt x="233603" y="2328024"/>
                  </a:lnTo>
                  <a:close/>
                </a:path>
                <a:path w="4615815" h="2350770">
                  <a:moveTo>
                    <a:pt x="256933" y="2340394"/>
                  </a:moveTo>
                  <a:lnTo>
                    <a:pt x="256235" y="2337828"/>
                  </a:lnTo>
                  <a:lnTo>
                    <a:pt x="256476" y="2335263"/>
                  </a:lnTo>
                  <a:lnTo>
                    <a:pt x="253669" y="2337587"/>
                  </a:lnTo>
                  <a:lnTo>
                    <a:pt x="254368" y="2338298"/>
                  </a:lnTo>
                  <a:lnTo>
                    <a:pt x="255308" y="2338997"/>
                  </a:lnTo>
                  <a:lnTo>
                    <a:pt x="256933" y="2340394"/>
                  </a:lnTo>
                  <a:close/>
                </a:path>
                <a:path w="4615815" h="2350770">
                  <a:moveTo>
                    <a:pt x="263004" y="2332926"/>
                  </a:moveTo>
                  <a:lnTo>
                    <a:pt x="259740" y="2332926"/>
                  </a:lnTo>
                  <a:lnTo>
                    <a:pt x="259740" y="2335263"/>
                  </a:lnTo>
                  <a:lnTo>
                    <a:pt x="260667" y="2336190"/>
                  </a:lnTo>
                  <a:lnTo>
                    <a:pt x="263004" y="2336190"/>
                  </a:lnTo>
                  <a:lnTo>
                    <a:pt x="263004" y="2332926"/>
                  </a:lnTo>
                  <a:close/>
                </a:path>
                <a:path w="4615815" h="2350770">
                  <a:moveTo>
                    <a:pt x="266268" y="1390611"/>
                  </a:moveTo>
                  <a:lnTo>
                    <a:pt x="265099" y="1389443"/>
                  </a:lnTo>
                  <a:lnTo>
                    <a:pt x="263702" y="1390370"/>
                  </a:lnTo>
                  <a:lnTo>
                    <a:pt x="263004" y="1390611"/>
                  </a:lnTo>
                  <a:lnTo>
                    <a:pt x="263474" y="1390840"/>
                  </a:lnTo>
                  <a:lnTo>
                    <a:pt x="263944" y="1391539"/>
                  </a:lnTo>
                  <a:lnTo>
                    <a:pt x="264871" y="1391539"/>
                  </a:lnTo>
                  <a:lnTo>
                    <a:pt x="266268" y="1390611"/>
                  </a:lnTo>
                  <a:close/>
                </a:path>
                <a:path w="4615815" h="2350770">
                  <a:moveTo>
                    <a:pt x="459727" y="7467"/>
                  </a:moveTo>
                  <a:lnTo>
                    <a:pt x="459028" y="7239"/>
                  </a:lnTo>
                  <a:lnTo>
                    <a:pt x="458330" y="6769"/>
                  </a:lnTo>
                  <a:lnTo>
                    <a:pt x="457631" y="6540"/>
                  </a:lnTo>
                  <a:lnTo>
                    <a:pt x="457161" y="6299"/>
                  </a:lnTo>
                  <a:lnTo>
                    <a:pt x="456933" y="6997"/>
                  </a:lnTo>
                  <a:lnTo>
                    <a:pt x="456463" y="7467"/>
                  </a:lnTo>
                  <a:lnTo>
                    <a:pt x="457161" y="7937"/>
                  </a:lnTo>
                  <a:lnTo>
                    <a:pt x="457860" y="8166"/>
                  </a:lnTo>
                  <a:lnTo>
                    <a:pt x="458558" y="8636"/>
                  </a:lnTo>
                  <a:lnTo>
                    <a:pt x="459727" y="7467"/>
                  </a:lnTo>
                  <a:close/>
                </a:path>
                <a:path w="4615815" h="2350770">
                  <a:moveTo>
                    <a:pt x="541642" y="7467"/>
                  </a:moveTo>
                  <a:lnTo>
                    <a:pt x="540473" y="6299"/>
                  </a:lnTo>
                  <a:lnTo>
                    <a:pt x="539076" y="7239"/>
                  </a:lnTo>
                  <a:lnTo>
                    <a:pt x="538365" y="7467"/>
                  </a:lnTo>
                  <a:lnTo>
                    <a:pt x="538835" y="7696"/>
                  </a:lnTo>
                  <a:lnTo>
                    <a:pt x="539305" y="8407"/>
                  </a:lnTo>
                  <a:lnTo>
                    <a:pt x="540232" y="8407"/>
                  </a:lnTo>
                  <a:lnTo>
                    <a:pt x="541642" y="7467"/>
                  </a:lnTo>
                  <a:close/>
                </a:path>
                <a:path w="4615815" h="2350770">
                  <a:moveTo>
                    <a:pt x="643153" y="2341092"/>
                  </a:moveTo>
                  <a:lnTo>
                    <a:pt x="642454" y="2340622"/>
                  </a:lnTo>
                  <a:lnTo>
                    <a:pt x="641756" y="2340394"/>
                  </a:lnTo>
                  <a:lnTo>
                    <a:pt x="641057" y="2339924"/>
                  </a:lnTo>
                  <a:lnTo>
                    <a:pt x="640816" y="2340394"/>
                  </a:lnTo>
                  <a:lnTo>
                    <a:pt x="640346" y="2340864"/>
                  </a:lnTo>
                  <a:lnTo>
                    <a:pt x="639889" y="2341092"/>
                  </a:lnTo>
                  <a:lnTo>
                    <a:pt x="640588" y="2341321"/>
                  </a:lnTo>
                  <a:lnTo>
                    <a:pt x="641286" y="2341791"/>
                  </a:lnTo>
                  <a:lnTo>
                    <a:pt x="641985" y="2342032"/>
                  </a:lnTo>
                  <a:lnTo>
                    <a:pt x="642454" y="2342261"/>
                  </a:lnTo>
                  <a:lnTo>
                    <a:pt x="642683" y="2341562"/>
                  </a:lnTo>
                  <a:lnTo>
                    <a:pt x="643153" y="2341092"/>
                  </a:lnTo>
                  <a:close/>
                </a:path>
                <a:path w="4615815" h="2350770">
                  <a:moveTo>
                    <a:pt x="675589" y="2330361"/>
                  </a:moveTo>
                  <a:lnTo>
                    <a:pt x="674890" y="2330119"/>
                  </a:lnTo>
                  <a:lnTo>
                    <a:pt x="674420" y="2329662"/>
                  </a:lnTo>
                  <a:lnTo>
                    <a:pt x="673950" y="2330361"/>
                  </a:lnTo>
                  <a:lnTo>
                    <a:pt x="673722" y="2331059"/>
                  </a:lnTo>
                  <a:lnTo>
                    <a:pt x="673252" y="2331758"/>
                  </a:lnTo>
                  <a:lnTo>
                    <a:pt x="673722" y="2332228"/>
                  </a:lnTo>
                  <a:lnTo>
                    <a:pt x="673950" y="2332698"/>
                  </a:lnTo>
                  <a:lnTo>
                    <a:pt x="674420" y="2332926"/>
                  </a:lnTo>
                  <a:lnTo>
                    <a:pt x="674662" y="2332228"/>
                  </a:lnTo>
                  <a:lnTo>
                    <a:pt x="675119" y="2331529"/>
                  </a:lnTo>
                  <a:lnTo>
                    <a:pt x="675360" y="2330831"/>
                  </a:lnTo>
                  <a:lnTo>
                    <a:pt x="675589" y="2330361"/>
                  </a:lnTo>
                  <a:close/>
                </a:path>
                <a:path w="4615815" h="2350770">
                  <a:moveTo>
                    <a:pt x="800671" y="14008"/>
                  </a:moveTo>
                  <a:lnTo>
                    <a:pt x="799503" y="12839"/>
                  </a:lnTo>
                  <a:lnTo>
                    <a:pt x="798106" y="13766"/>
                  </a:lnTo>
                  <a:lnTo>
                    <a:pt x="797407" y="14008"/>
                  </a:lnTo>
                  <a:lnTo>
                    <a:pt x="797877" y="14236"/>
                  </a:lnTo>
                  <a:lnTo>
                    <a:pt x="798334" y="14935"/>
                  </a:lnTo>
                  <a:lnTo>
                    <a:pt x="799274" y="14935"/>
                  </a:lnTo>
                  <a:lnTo>
                    <a:pt x="800671" y="14008"/>
                  </a:lnTo>
                  <a:close/>
                </a:path>
                <a:path w="4615815" h="2350770">
                  <a:moveTo>
                    <a:pt x="813269" y="13068"/>
                  </a:moveTo>
                  <a:lnTo>
                    <a:pt x="812571" y="12839"/>
                  </a:lnTo>
                  <a:lnTo>
                    <a:pt x="812101" y="12369"/>
                  </a:lnTo>
                  <a:lnTo>
                    <a:pt x="811644" y="13068"/>
                  </a:lnTo>
                  <a:lnTo>
                    <a:pt x="811403" y="13766"/>
                  </a:lnTo>
                  <a:lnTo>
                    <a:pt x="810933" y="14465"/>
                  </a:lnTo>
                  <a:lnTo>
                    <a:pt x="811403" y="14935"/>
                  </a:lnTo>
                  <a:lnTo>
                    <a:pt x="811644" y="15405"/>
                  </a:lnTo>
                  <a:lnTo>
                    <a:pt x="812101" y="15633"/>
                  </a:lnTo>
                  <a:lnTo>
                    <a:pt x="812342" y="14935"/>
                  </a:lnTo>
                  <a:lnTo>
                    <a:pt x="812812" y="14236"/>
                  </a:lnTo>
                  <a:lnTo>
                    <a:pt x="813041" y="13538"/>
                  </a:lnTo>
                  <a:lnTo>
                    <a:pt x="813269" y="13068"/>
                  </a:lnTo>
                  <a:close/>
                </a:path>
                <a:path w="4615815" h="2350770">
                  <a:moveTo>
                    <a:pt x="989926" y="2340864"/>
                  </a:moveTo>
                  <a:lnTo>
                    <a:pt x="988999" y="2339454"/>
                  </a:lnTo>
                  <a:lnTo>
                    <a:pt x="988758" y="2339924"/>
                  </a:lnTo>
                  <a:lnTo>
                    <a:pt x="988060" y="2340394"/>
                  </a:lnTo>
                  <a:lnTo>
                    <a:pt x="988060" y="2341321"/>
                  </a:lnTo>
                  <a:lnTo>
                    <a:pt x="988999" y="2342731"/>
                  </a:lnTo>
                  <a:lnTo>
                    <a:pt x="989228" y="2342261"/>
                  </a:lnTo>
                  <a:lnTo>
                    <a:pt x="989926" y="2341791"/>
                  </a:lnTo>
                  <a:lnTo>
                    <a:pt x="989926" y="2340864"/>
                  </a:lnTo>
                  <a:close/>
                </a:path>
                <a:path w="4615815" h="2350770">
                  <a:moveTo>
                    <a:pt x="1039863" y="1387335"/>
                  </a:moveTo>
                  <a:lnTo>
                    <a:pt x="1039164" y="1387106"/>
                  </a:lnTo>
                  <a:lnTo>
                    <a:pt x="1038466" y="1386636"/>
                  </a:lnTo>
                  <a:lnTo>
                    <a:pt x="1037767" y="1386408"/>
                  </a:lnTo>
                  <a:lnTo>
                    <a:pt x="1037297" y="1386179"/>
                  </a:lnTo>
                  <a:lnTo>
                    <a:pt x="1037069" y="1386878"/>
                  </a:lnTo>
                  <a:lnTo>
                    <a:pt x="1036599" y="1387335"/>
                  </a:lnTo>
                  <a:lnTo>
                    <a:pt x="1037297" y="1387805"/>
                  </a:lnTo>
                  <a:lnTo>
                    <a:pt x="1037996" y="1388046"/>
                  </a:lnTo>
                  <a:lnTo>
                    <a:pt x="1038707" y="1388503"/>
                  </a:lnTo>
                  <a:lnTo>
                    <a:pt x="1039863" y="1387335"/>
                  </a:lnTo>
                  <a:close/>
                </a:path>
                <a:path w="4615815" h="2350770">
                  <a:moveTo>
                    <a:pt x="1068806" y="2344826"/>
                  </a:moveTo>
                  <a:lnTo>
                    <a:pt x="1068578" y="2344128"/>
                  </a:lnTo>
                  <a:lnTo>
                    <a:pt x="1067638" y="2342731"/>
                  </a:lnTo>
                  <a:lnTo>
                    <a:pt x="1067409" y="2343188"/>
                  </a:lnTo>
                  <a:lnTo>
                    <a:pt x="1066698" y="2343658"/>
                  </a:lnTo>
                  <a:lnTo>
                    <a:pt x="1066698" y="2344597"/>
                  </a:lnTo>
                  <a:lnTo>
                    <a:pt x="1067638" y="2345994"/>
                  </a:lnTo>
                  <a:lnTo>
                    <a:pt x="1068806" y="2344826"/>
                  </a:lnTo>
                  <a:close/>
                </a:path>
                <a:path w="4615815" h="2350770">
                  <a:moveTo>
                    <a:pt x="1187348" y="2337828"/>
                  </a:moveTo>
                  <a:lnTo>
                    <a:pt x="1186192" y="2336660"/>
                  </a:lnTo>
                  <a:lnTo>
                    <a:pt x="1184783" y="2337587"/>
                  </a:lnTo>
                  <a:lnTo>
                    <a:pt x="1184084" y="2337828"/>
                  </a:lnTo>
                  <a:lnTo>
                    <a:pt x="1184554" y="2338057"/>
                  </a:lnTo>
                  <a:lnTo>
                    <a:pt x="1185024" y="2338755"/>
                  </a:lnTo>
                  <a:lnTo>
                    <a:pt x="1185951" y="2338755"/>
                  </a:lnTo>
                  <a:lnTo>
                    <a:pt x="1187348" y="2337828"/>
                  </a:lnTo>
                  <a:close/>
                </a:path>
                <a:path w="4615815" h="2350770">
                  <a:moveTo>
                    <a:pt x="1367040" y="1386878"/>
                  </a:moveTo>
                  <a:lnTo>
                    <a:pt x="1366812" y="1386408"/>
                  </a:lnTo>
                  <a:lnTo>
                    <a:pt x="1366342" y="1386179"/>
                  </a:lnTo>
                  <a:lnTo>
                    <a:pt x="1365872" y="1385709"/>
                  </a:lnTo>
                  <a:lnTo>
                    <a:pt x="1365643" y="1386408"/>
                  </a:lnTo>
                  <a:lnTo>
                    <a:pt x="1365173" y="1387106"/>
                  </a:lnTo>
                  <a:lnTo>
                    <a:pt x="1364945" y="1387805"/>
                  </a:lnTo>
                  <a:lnTo>
                    <a:pt x="1364703" y="1388275"/>
                  </a:lnTo>
                  <a:lnTo>
                    <a:pt x="1365415" y="1388503"/>
                  </a:lnTo>
                  <a:lnTo>
                    <a:pt x="1365872" y="1388973"/>
                  </a:lnTo>
                  <a:lnTo>
                    <a:pt x="1366342" y="1388275"/>
                  </a:lnTo>
                  <a:lnTo>
                    <a:pt x="1366570" y="1387576"/>
                  </a:lnTo>
                  <a:lnTo>
                    <a:pt x="1367040" y="1386878"/>
                  </a:lnTo>
                  <a:close/>
                </a:path>
                <a:path w="4615815" h="2350770">
                  <a:moveTo>
                    <a:pt x="1630743" y="2345994"/>
                  </a:moveTo>
                  <a:lnTo>
                    <a:pt x="1628406" y="2343188"/>
                  </a:lnTo>
                  <a:lnTo>
                    <a:pt x="1627708" y="2343899"/>
                  </a:lnTo>
                  <a:lnTo>
                    <a:pt x="1627009" y="2344826"/>
                  </a:lnTo>
                  <a:lnTo>
                    <a:pt x="1625815" y="2346223"/>
                  </a:lnTo>
                  <a:lnTo>
                    <a:pt x="1624901" y="2346464"/>
                  </a:lnTo>
                  <a:lnTo>
                    <a:pt x="1622336" y="2346223"/>
                  </a:lnTo>
                  <a:lnTo>
                    <a:pt x="1624672" y="2349030"/>
                  </a:lnTo>
                  <a:lnTo>
                    <a:pt x="1625371" y="2348331"/>
                  </a:lnTo>
                  <a:lnTo>
                    <a:pt x="1626069" y="2347391"/>
                  </a:lnTo>
                  <a:lnTo>
                    <a:pt x="1627251" y="2346020"/>
                  </a:lnTo>
                  <a:lnTo>
                    <a:pt x="1628178" y="2345766"/>
                  </a:lnTo>
                  <a:lnTo>
                    <a:pt x="1630743" y="2345994"/>
                  </a:lnTo>
                  <a:close/>
                </a:path>
                <a:path w="4615815" h="2350770">
                  <a:moveTo>
                    <a:pt x="1684883" y="10502"/>
                  </a:moveTo>
                  <a:lnTo>
                    <a:pt x="1683943" y="9105"/>
                  </a:lnTo>
                  <a:lnTo>
                    <a:pt x="1683486" y="9563"/>
                  </a:lnTo>
                  <a:lnTo>
                    <a:pt x="1682775" y="10033"/>
                  </a:lnTo>
                  <a:lnTo>
                    <a:pt x="1683016" y="10274"/>
                  </a:lnTo>
                  <a:lnTo>
                    <a:pt x="1683016" y="10972"/>
                  </a:lnTo>
                  <a:lnTo>
                    <a:pt x="1683943" y="12369"/>
                  </a:lnTo>
                  <a:lnTo>
                    <a:pt x="1684185" y="11899"/>
                  </a:lnTo>
                  <a:lnTo>
                    <a:pt x="1684883" y="11430"/>
                  </a:lnTo>
                  <a:lnTo>
                    <a:pt x="1684883" y="10502"/>
                  </a:lnTo>
                  <a:close/>
                </a:path>
                <a:path w="4615815" h="2350770">
                  <a:moveTo>
                    <a:pt x="1685582" y="2328024"/>
                  </a:moveTo>
                  <a:lnTo>
                    <a:pt x="1685112" y="2327795"/>
                  </a:lnTo>
                  <a:lnTo>
                    <a:pt x="1684642" y="2326856"/>
                  </a:lnTo>
                  <a:lnTo>
                    <a:pt x="1684413" y="2327097"/>
                  </a:lnTo>
                  <a:lnTo>
                    <a:pt x="1683715" y="2327097"/>
                  </a:lnTo>
                  <a:lnTo>
                    <a:pt x="1682318" y="2328024"/>
                  </a:lnTo>
                  <a:lnTo>
                    <a:pt x="1682788" y="2328253"/>
                  </a:lnTo>
                  <a:lnTo>
                    <a:pt x="1683245" y="2328964"/>
                  </a:lnTo>
                  <a:lnTo>
                    <a:pt x="1684185" y="2328964"/>
                  </a:lnTo>
                  <a:lnTo>
                    <a:pt x="1685582" y="2328024"/>
                  </a:lnTo>
                  <a:close/>
                </a:path>
                <a:path w="4615815" h="2350770">
                  <a:moveTo>
                    <a:pt x="1688846" y="2347633"/>
                  </a:moveTo>
                  <a:lnTo>
                    <a:pt x="1688147" y="2347391"/>
                  </a:lnTo>
                  <a:lnTo>
                    <a:pt x="1687449" y="2346922"/>
                  </a:lnTo>
                  <a:lnTo>
                    <a:pt x="1686750" y="2346693"/>
                  </a:lnTo>
                  <a:lnTo>
                    <a:pt x="1686280" y="2346464"/>
                  </a:lnTo>
                  <a:lnTo>
                    <a:pt x="1686052" y="2347163"/>
                  </a:lnTo>
                  <a:lnTo>
                    <a:pt x="1685582" y="2347633"/>
                  </a:lnTo>
                  <a:lnTo>
                    <a:pt x="1686280" y="2348090"/>
                  </a:lnTo>
                  <a:lnTo>
                    <a:pt x="1686979" y="2348331"/>
                  </a:lnTo>
                  <a:lnTo>
                    <a:pt x="1687677" y="2348788"/>
                  </a:lnTo>
                  <a:lnTo>
                    <a:pt x="1688846" y="2347633"/>
                  </a:lnTo>
                  <a:close/>
                </a:path>
                <a:path w="4615815" h="2350770">
                  <a:moveTo>
                    <a:pt x="1708924" y="1389913"/>
                  </a:moveTo>
                  <a:lnTo>
                    <a:pt x="1708213" y="1387335"/>
                  </a:lnTo>
                  <a:lnTo>
                    <a:pt x="1708454" y="1384769"/>
                  </a:lnTo>
                  <a:lnTo>
                    <a:pt x="1705648" y="1387106"/>
                  </a:lnTo>
                  <a:lnTo>
                    <a:pt x="1706346" y="1387805"/>
                  </a:lnTo>
                  <a:lnTo>
                    <a:pt x="1707286" y="1388503"/>
                  </a:lnTo>
                  <a:lnTo>
                    <a:pt x="1708924" y="1389913"/>
                  </a:lnTo>
                  <a:close/>
                </a:path>
                <a:path w="4615815" h="2350770">
                  <a:moveTo>
                    <a:pt x="1718246" y="7467"/>
                  </a:moveTo>
                  <a:lnTo>
                    <a:pt x="1718017" y="7239"/>
                  </a:lnTo>
                  <a:lnTo>
                    <a:pt x="1717548" y="6540"/>
                  </a:lnTo>
                  <a:lnTo>
                    <a:pt x="1716379" y="6540"/>
                  </a:lnTo>
                  <a:lnTo>
                    <a:pt x="1714982" y="7467"/>
                  </a:lnTo>
                  <a:lnTo>
                    <a:pt x="1715452" y="7696"/>
                  </a:lnTo>
                  <a:lnTo>
                    <a:pt x="1715922" y="8407"/>
                  </a:lnTo>
                  <a:lnTo>
                    <a:pt x="1716849" y="8407"/>
                  </a:lnTo>
                  <a:lnTo>
                    <a:pt x="1718246" y="7467"/>
                  </a:lnTo>
                  <a:close/>
                </a:path>
                <a:path w="4615815" h="2350770">
                  <a:moveTo>
                    <a:pt x="1780565" y="10731"/>
                  </a:moveTo>
                  <a:lnTo>
                    <a:pt x="1780095" y="10502"/>
                  </a:lnTo>
                  <a:lnTo>
                    <a:pt x="1779625" y="9804"/>
                  </a:lnTo>
                  <a:lnTo>
                    <a:pt x="1778698" y="9804"/>
                  </a:lnTo>
                  <a:lnTo>
                    <a:pt x="1777288" y="10731"/>
                  </a:lnTo>
                  <a:lnTo>
                    <a:pt x="1778457" y="11899"/>
                  </a:lnTo>
                  <a:lnTo>
                    <a:pt x="1779155" y="11671"/>
                  </a:lnTo>
                  <a:lnTo>
                    <a:pt x="1780565" y="10731"/>
                  </a:lnTo>
                  <a:close/>
                </a:path>
                <a:path w="4615815" h="2350770">
                  <a:moveTo>
                    <a:pt x="1838896" y="2334323"/>
                  </a:moveTo>
                  <a:lnTo>
                    <a:pt x="1837969" y="2332926"/>
                  </a:lnTo>
                  <a:lnTo>
                    <a:pt x="1837499" y="2333396"/>
                  </a:lnTo>
                  <a:lnTo>
                    <a:pt x="1836801" y="2333853"/>
                  </a:lnTo>
                  <a:lnTo>
                    <a:pt x="1837029" y="2334095"/>
                  </a:lnTo>
                  <a:lnTo>
                    <a:pt x="1837029" y="2334793"/>
                  </a:lnTo>
                  <a:lnTo>
                    <a:pt x="1837969" y="2336190"/>
                  </a:lnTo>
                  <a:lnTo>
                    <a:pt x="1838198" y="2335720"/>
                  </a:lnTo>
                  <a:lnTo>
                    <a:pt x="1838896" y="2335263"/>
                  </a:lnTo>
                  <a:lnTo>
                    <a:pt x="1838896" y="2334323"/>
                  </a:lnTo>
                  <a:close/>
                </a:path>
                <a:path w="4615815" h="2350770">
                  <a:moveTo>
                    <a:pt x="1963521" y="2331059"/>
                  </a:moveTo>
                  <a:lnTo>
                    <a:pt x="1962581" y="2329662"/>
                  </a:lnTo>
                  <a:lnTo>
                    <a:pt x="1962111" y="2330119"/>
                  </a:lnTo>
                  <a:lnTo>
                    <a:pt x="1961413" y="2330589"/>
                  </a:lnTo>
                  <a:lnTo>
                    <a:pt x="1961654" y="2330831"/>
                  </a:lnTo>
                  <a:lnTo>
                    <a:pt x="1961654" y="2331529"/>
                  </a:lnTo>
                  <a:lnTo>
                    <a:pt x="1962581" y="2332926"/>
                  </a:lnTo>
                  <a:lnTo>
                    <a:pt x="1962810" y="2332456"/>
                  </a:lnTo>
                  <a:lnTo>
                    <a:pt x="1963521" y="2331986"/>
                  </a:lnTo>
                  <a:lnTo>
                    <a:pt x="1963521" y="2331059"/>
                  </a:lnTo>
                  <a:close/>
                </a:path>
                <a:path w="4615815" h="2350770">
                  <a:moveTo>
                    <a:pt x="2016023" y="2341562"/>
                  </a:moveTo>
                  <a:lnTo>
                    <a:pt x="2015794" y="2340864"/>
                  </a:lnTo>
                  <a:lnTo>
                    <a:pt x="2014855" y="2339454"/>
                  </a:lnTo>
                  <a:lnTo>
                    <a:pt x="2014626" y="2339924"/>
                  </a:lnTo>
                  <a:lnTo>
                    <a:pt x="2013927" y="2340394"/>
                  </a:lnTo>
                  <a:lnTo>
                    <a:pt x="2013927" y="2341321"/>
                  </a:lnTo>
                  <a:lnTo>
                    <a:pt x="2014855" y="2342731"/>
                  </a:lnTo>
                  <a:lnTo>
                    <a:pt x="2016023" y="2341562"/>
                  </a:lnTo>
                  <a:close/>
                </a:path>
                <a:path w="4615815" h="2350770">
                  <a:moveTo>
                    <a:pt x="2025586" y="2347391"/>
                  </a:moveTo>
                  <a:lnTo>
                    <a:pt x="2024659" y="2345994"/>
                  </a:lnTo>
                  <a:lnTo>
                    <a:pt x="2024418" y="2346464"/>
                  </a:lnTo>
                  <a:lnTo>
                    <a:pt x="2023719" y="2346922"/>
                  </a:lnTo>
                  <a:lnTo>
                    <a:pt x="2023719" y="2347861"/>
                  </a:lnTo>
                  <a:lnTo>
                    <a:pt x="2024659" y="2349258"/>
                  </a:lnTo>
                  <a:lnTo>
                    <a:pt x="2024888" y="2348788"/>
                  </a:lnTo>
                  <a:lnTo>
                    <a:pt x="2025586" y="2348331"/>
                  </a:lnTo>
                  <a:lnTo>
                    <a:pt x="2025586" y="2347391"/>
                  </a:lnTo>
                  <a:close/>
                </a:path>
                <a:path w="4615815" h="2350770">
                  <a:moveTo>
                    <a:pt x="2183815" y="10731"/>
                  </a:moveTo>
                  <a:lnTo>
                    <a:pt x="2183104" y="10274"/>
                  </a:lnTo>
                  <a:lnTo>
                    <a:pt x="2182406" y="10033"/>
                  </a:lnTo>
                  <a:lnTo>
                    <a:pt x="2181707" y="9563"/>
                  </a:lnTo>
                  <a:lnTo>
                    <a:pt x="2180539" y="10731"/>
                  </a:lnTo>
                  <a:lnTo>
                    <a:pt x="2181949" y="11671"/>
                  </a:lnTo>
                  <a:lnTo>
                    <a:pt x="2182647" y="11671"/>
                  </a:lnTo>
                  <a:lnTo>
                    <a:pt x="2183104" y="11899"/>
                  </a:lnTo>
                  <a:lnTo>
                    <a:pt x="2183346" y="11201"/>
                  </a:lnTo>
                  <a:lnTo>
                    <a:pt x="2183815" y="10731"/>
                  </a:lnTo>
                  <a:close/>
                </a:path>
                <a:path w="4615815" h="2350770">
                  <a:moveTo>
                    <a:pt x="2294661" y="2347861"/>
                  </a:moveTo>
                  <a:lnTo>
                    <a:pt x="2293963" y="2347163"/>
                  </a:lnTo>
                  <a:lnTo>
                    <a:pt x="2293023" y="2346464"/>
                  </a:lnTo>
                  <a:lnTo>
                    <a:pt x="2291943" y="2345550"/>
                  </a:lnTo>
                  <a:lnTo>
                    <a:pt x="2291626" y="2344356"/>
                  </a:lnTo>
                  <a:lnTo>
                    <a:pt x="2291854" y="2341791"/>
                  </a:lnTo>
                  <a:lnTo>
                    <a:pt x="2289060" y="2344128"/>
                  </a:lnTo>
                  <a:lnTo>
                    <a:pt x="2289759" y="2344826"/>
                  </a:lnTo>
                  <a:lnTo>
                    <a:pt x="2290686" y="2345525"/>
                  </a:lnTo>
                  <a:lnTo>
                    <a:pt x="2291943" y="2346604"/>
                  </a:lnTo>
                  <a:lnTo>
                    <a:pt x="2292324" y="2347633"/>
                  </a:lnTo>
                  <a:lnTo>
                    <a:pt x="2292096" y="2350198"/>
                  </a:lnTo>
                  <a:lnTo>
                    <a:pt x="2294661" y="2347861"/>
                  </a:lnTo>
                  <a:close/>
                </a:path>
                <a:path w="4615815" h="2350770">
                  <a:moveTo>
                    <a:pt x="2342032" y="2349258"/>
                  </a:moveTo>
                  <a:lnTo>
                    <a:pt x="2339695" y="2346464"/>
                  </a:lnTo>
                  <a:lnTo>
                    <a:pt x="2338997" y="2347163"/>
                  </a:lnTo>
                  <a:lnTo>
                    <a:pt x="2338298" y="2348090"/>
                  </a:lnTo>
                  <a:lnTo>
                    <a:pt x="2336901" y="2349728"/>
                  </a:lnTo>
                  <a:lnTo>
                    <a:pt x="2339467" y="2349030"/>
                  </a:lnTo>
                  <a:lnTo>
                    <a:pt x="2342032" y="2349258"/>
                  </a:lnTo>
                  <a:close/>
                </a:path>
                <a:path w="4615815" h="2350770">
                  <a:moveTo>
                    <a:pt x="2390102" y="1387335"/>
                  </a:moveTo>
                  <a:lnTo>
                    <a:pt x="2389632" y="1387106"/>
                  </a:lnTo>
                  <a:lnTo>
                    <a:pt x="2389174" y="1386408"/>
                  </a:lnTo>
                  <a:lnTo>
                    <a:pt x="2388235" y="1386408"/>
                  </a:lnTo>
                  <a:lnTo>
                    <a:pt x="2386838" y="1387335"/>
                  </a:lnTo>
                  <a:lnTo>
                    <a:pt x="2388006" y="1388503"/>
                  </a:lnTo>
                  <a:lnTo>
                    <a:pt x="2388705" y="1388275"/>
                  </a:lnTo>
                  <a:lnTo>
                    <a:pt x="2390102" y="1387335"/>
                  </a:lnTo>
                  <a:close/>
                </a:path>
                <a:path w="4615815" h="2350770">
                  <a:moveTo>
                    <a:pt x="2438641" y="7239"/>
                  </a:moveTo>
                  <a:lnTo>
                    <a:pt x="2437714" y="5829"/>
                  </a:lnTo>
                  <a:lnTo>
                    <a:pt x="2437473" y="6299"/>
                  </a:lnTo>
                  <a:lnTo>
                    <a:pt x="2436545" y="6769"/>
                  </a:lnTo>
                  <a:lnTo>
                    <a:pt x="2436774" y="6997"/>
                  </a:lnTo>
                  <a:lnTo>
                    <a:pt x="2436774" y="7696"/>
                  </a:lnTo>
                  <a:lnTo>
                    <a:pt x="2437714" y="9105"/>
                  </a:lnTo>
                  <a:lnTo>
                    <a:pt x="2437942" y="8636"/>
                  </a:lnTo>
                  <a:lnTo>
                    <a:pt x="2438641" y="8166"/>
                  </a:lnTo>
                  <a:lnTo>
                    <a:pt x="2438641" y="7239"/>
                  </a:lnTo>
                  <a:close/>
                </a:path>
                <a:path w="4615815" h="2350770">
                  <a:moveTo>
                    <a:pt x="2468981" y="7467"/>
                  </a:moveTo>
                  <a:lnTo>
                    <a:pt x="2468283" y="7239"/>
                  </a:lnTo>
                  <a:lnTo>
                    <a:pt x="2467584" y="6769"/>
                  </a:lnTo>
                  <a:lnTo>
                    <a:pt x="2466886" y="6540"/>
                  </a:lnTo>
                  <a:lnTo>
                    <a:pt x="2466416" y="6299"/>
                  </a:lnTo>
                  <a:lnTo>
                    <a:pt x="2466175" y="6997"/>
                  </a:lnTo>
                  <a:lnTo>
                    <a:pt x="2465717" y="7467"/>
                  </a:lnTo>
                  <a:lnTo>
                    <a:pt x="2466416" y="7937"/>
                  </a:lnTo>
                  <a:lnTo>
                    <a:pt x="2467114" y="8166"/>
                  </a:lnTo>
                  <a:lnTo>
                    <a:pt x="2467813" y="8636"/>
                  </a:lnTo>
                  <a:lnTo>
                    <a:pt x="2468041" y="8166"/>
                  </a:lnTo>
                  <a:lnTo>
                    <a:pt x="2468511" y="7937"/>
                  </a:lnTo>
                  <a:lnTo>
                    <a:pt x="2468981" y="7467"/>
                  </a:lnTo>
                  <a:close/>
                </a:path>
                <a:path w="4615815" h="2350770">
                  <a:moveTo>
                    <a:pt x="2495118" y="10731"/>
                  </a:moveTo>
                  <a:lnTo>
                    <a:pt x="2494419" y="10502"/>
                  </a:lnTo>
                  <a:lnTo>
                    <a:pt x="2493721" y="10033"/>
                  </a:lnTo>
                  <a:lnTo>
                    <a:pt x="2493022" y="9804"/>
                  </a:lnTo>
                  <a:lnTo>
                    <a:pt x="2492552" y="9563"/>
                  </a:lnTo>
                  <a:lnTo>
                    <a:pt x="2492311" y="10274"/>
                  </a:lnTo>
                  <a:lnTo>
                    <a:pt x="2491854" y="10731"/>
                  </a:lnTo>
                  <a:lnTo>
                    <a:pt x="2492552" y="11201"/>
                  </a:lnTo>
                  <a:lnTo>
                    <a:pt x="2493251" y="11430"/>
                  </a:lnTo>
                  <a:lnTo>
                    <a:pt x="2493949" y="11899"/>
                  </a:lnTo>
                  <a:lnTo>
                    <a:pt x="2495118" y="10731"/>
                  </a:lnTo>
                  <a:close/>
                </a:path>
                <a:path w="4615815" h="2350770">
                  <a:moveTo>
                    <a:pt x="2523820" y="10502"/>
                  </a:moveTo>
                  <a:lnTo>
                    <a:pt x="2522880" y="9105"/>
                  </a:lnTo>
                  <a:lnTo>
                    <a:pt x="2522651" y="9563"/>
                  </a:lnTo>
                  <a:lnTo>
                    <a:pt x="2521953" y="10033"/>
                  </a:lnTo>
                  <a:lnTo>
                    <a:pt x="2521953" y="10972"/>
                  </a:lnTo>
                  <a:lnTo>
                    <a:pt x="2522880" y="12369"/>
                  </a:lnTo>
                  <a:lnTo>
                    <a:pt x="2523121" y="11899"/>
                  </a:lnTo>
                  <a:lnTo>
                    <a:pt x="2523820" y="11430"/>
                  </a:lnTo>
                  <a:lnTo>
                    <a:pt x="2523820" y="10502"/>
                  </a:lnTo>
                  <a:close/>
                </a:path>
                <a:path w="4615815" h="2350770">
                  <a:moveTo>
                    <a:pt x="2576563" y="2328494"/>
                  </a:moveTo>
                  <a:lnTo>
                    <a:pt x="2576093" y="2327795"/>
                  </a:lnTo>
                  <a:lnTo>
                    <a:pt x="2575864" y="2327097"/>
                  </a:lnTo>
                  <a:lnTo>
                    <a:pt x="2575395" y="2326386"/>
                  </a:lnTo>
                  <a:lnTo>
                    <a:pt x="2575153" y="2326856"/>
                  </a:lnTo>
                  <a:lnTo>
                    <a:pt x="2574455" y="2327325"/>
                  </a:lnTo>
                  <a:lnTo>
                    <a:pt x="2574455" y="2328253"/>
                  </a:lnTo>
                  <a:lnTo>
                    <a:pt x="2575395" y="2329662"/>
                  </a:lnTo>
                  <a:lnTo>
                    <a:pt x="2576563" y="2328494"/>
                  </a:lnTo>
                  <a:close/>
                </a:path>
                <a:path w="4615815" h="2350770">
                  <a:moveTo>
                    <a:pt x="2773984" y="2340394"/>
                  </a:moveTo>
                  <a:lnTo>
                    <a:pt x="2773286" y="2337828"/>
                  </a:lnTo>
                  <a:lnTo>
                    <a:pt x="2773515" y="2335263"/>
                  </a:lnTo>
                  <a:lnTo>
                    <a:pt x="2770721" y="2337587"/>
                  </a:lnTo>
                  <a:lnTo>
                    <a:pt x="2771419" y="2338298"/>
                  </a:lnTo>
                  <a:lnTo>
                    <a:pt x="2772346" y="2338997"/>
                  </a:lnTo>
                  <a:lnTo>
                    <a:pt x="2773984" y="2340394"/>
                  </a:lnTo>
                  <a:close/>
                </a:path>
                <a:path w="4615815" h="2350770">
                  <a:moveTo>
                    <a:pt x="2809456" y="2334793"/>
                  </a:moveTo>
                  <a:lnTo>
                    <a:pt x="2808757" y="2334095"/>
                  </a:lnTo>
                  <a:lnTo>
                    <a:pt x="2807817" y="2333396"/>
                  </a:lnTo>
                  <a:lnTo>
                    <a:pt x="2806192" y="2331986"/>
                  </a:lnTo>
                  <a:lnTo>
                    <a:pt x="2806890" y="2334564"/>
                  </a:lnTo>
                  <a:lnTo>
                    <a:pt x="2806649" y="2337130"/>
                  </a:lnTo>
                  <a:lnTo>
                    <a:pt x="2809456" y="2334793"/>
                  </a:lnTo>
                  <a:close/>
                </a:path>
                <a:path w="4615815" h="2350770">
                  <a:moveTo>
                    <a:pt x="2818790" y="2344128"/>
                  </a:moveTo>
                  <a:lnTo>
                    <a:pt x="2817850" y="2342731"/>
                  </a:lnTo>
                  <a:lnTo>
                    <a:pt x="2817622" y="2343188"/>
                  </a:lnTo>
                  <a:lnTo>
                    <a:pt x="2816923" y="2343658"/>
                  </a:lnTo>
                  <a:lnTo>
                    <a:pt x="2816923" y="2344597"/>
                  </a:lnTo>
                  <a:lnTo>
                    <a:pt x="2817850" y="2345994"/>
                  </a:lnTo>
                  <a:lnTo>
                    <a:pt x="2818092" y="2345525"/>
                  </a:lnTo>
                  <a:lnTo>
                    <a:pt x="2818790" y="2345055"/>
                  </a:lnTo>
                  <a:lnTo>
                    <a:pt x="2818790" y="2344128"/>
                  </a:lnTo>
                  <a:close/>
                </a:path>
                <a:path w="4615815" h="2350770">
                  <a:moveTo>
                    <a:pt x="2868257" y="2334095"/>
                  </a:moveTo>
                  <a:lnTo>
                    <a:pt x="2867101" y="2332926"/>
                  </a:lnTo>
                  <a:lnTo>
                    <a:pt x="2866860" y="2333625"/>
                  </a:lnTo>
                  <a:lnTo>
                    <a:pt x="2866390" y="2334323"/>
                  </a:lnTo>
                  <a:lnTo>
                    <a:pt x="2866161" y="2335022"/>
                  </a:lnTo>
                  <a:lnTo>
                    <a:pt x="2865932" y="2335492"/>
                  </a:lnTo>
                  <a:lnTo>
                    <a:pt x="2866631" y="2335720"/>
                  </a:lnTo>
                  <a:lnTo>
                    <a:pt x="2867101" y="2336190"/>
                  </a:lnTo>
                  <a:lnTo>
                    <a:pt x="2867558" y="2335492"/>
                  </a:lnTo>
                  <a:lnTo>
                    <a:pt x="2867799" y="2334793"/>
                  </a:lnTo>
                  <a:lnTo>
                    <a:pt x="2868257" y="2334095"/>
                  </a:lnTo>
                  <a:close/>
                </a:path>
                <a:path w="4615815" h="2350770">
                  <a:moveTo>
                    <a:pt x="2868726" y="2323122"/>
                  </a:moveTo>
                  <a:lnTo>
                    <a:pt x="2866390" y="2323122"/>
                  </a:lnTo>
                  <a:lnTo>
                    <a:pt x="2865463" y="2324062"/>
                  </a:lnTo>
                  <a:lnTo>
                    <a:pt x="2865463" y="2326271"/>
                  </a:lnTo>
                  <a:lnTo>
                    <a:pt x="2863824" y="2326856"/>
                  </a:lnTo>
                  <a:lnTo>
                    <a:pt x="2861259" y="2326627"/>
                  </a:lnTo>
                  <a:lnTo>
                    <a:pt x="2863596" y="2329192"/>
                  </a:lnTo>
                  <a:lnTo>
                    <a:pt x="2864294" y="2328494"/>
                  </a:lnTo>
                  <a:lnTo>
                    <a:pt x="2864993" y="2327554"/>
                  </a:lnTo>
                  <a:lnTo>
                    <a:pt x="2865996" y="2326386"/>
                  </a:lnTo>
                  <a:lnTo>
                    <a:pt x="2867799" y="2326386"/>
                  </a:lnTo>
                  <a:lnTo>
                    <a:pt x="2868726" y="2325459"/>
                  </a:lnTo>
                  <a:lnTo>
                    <a:pt x="2868726" y="2323122"/>
                  </a:lnTo>
                  <a:close/>
                </a:path>
                <a:path w="4615815" h="2350770">
                  <a:moveTo>
                    <a:pt x="2904198" y="7937"/>
                  </a:moveTo>
                  <a:lnTo>
                    <a:pt x="2903969" y="7239"/>
                  </a:lnTo>
                  <a:lnTo>
                    <a:pt x="2903029" y="5829"/>
                  </a:lnTo>
                  <a:lnTo>
                    <a:pt x="2902801" y="6299"/>
                  </a:lnTo>
                  <a:lnTo>
                    <a:pt x="2902102" y="6769"/>
                  </a:lnTo>
                  <a:lnTo>
                    <a:pt x="2902102" y="7696"/>
                  </a:lnTo>
                  <a:lnTo>
                    <a:pt x="2903029" y="9105"/>
                  </a:lnTo>
                  <a:lnTo>
                    <a:pt x="2904198" y="7937"/>
                  </a:lnTo>
                  <a:close/>
                </a:path>
                <a:path w="4615815" h="2350770">
                  <a:moveTo>
                    <a:pt x="2947378" y="2337828"/>
                  </a:moveTo>
                  <a:lnTo>
                    <a:pt x="2946666" y="2337358"/>
                  </a:lnTo>
                  <a:lnTo>
                    <a:pt x="2945968" y="2337130"/>
                  </a:lnTo>
                  <a:lnTo>
                    <a:pt x="2945269" y="2336660"/>
                  </a:lnTo>
                  <a:lnTo>
                    <a:pt x="2944799" y="2337130"/>
                  </a:lnTo>
                  <a:lnTo>
                    <a:pt x="2944571" y="2337587"/>
                  </a:lnTo>
                  <a:lnTo>
                    <a:pt x="2944101" y="2337828"/>
                  </a:lnTo>
                  <a:lnTo>
                    <a:pt x="2944799" y="2338057"/>
                  </a:lnTo>
                  <a:lnTo>
                    <a:pt x="2945511" y="2338527"/>
                  </a:lnTo>
                  <a:lnTo>
                    <a:pt x="2946209" y="2338755"/>
                  </a:lnTo>
                  <a:lnTo>
                    <a:pt x="2946666" y="2338997"/>
                  </a:lnTo>
                  <a:lnTo>
                    <a:pt x="2946908" y="2338298"/>
                  </a:lnTo>
                  <a:lnTo>
                    <a:pt x="2947378" y="2337828"/>
                  </a:lnTo>
                  <a:close/>
                </a:path>
                <a:path w="4615815" h="2350770">
                  <a:moveTo>
                    <a:pt x="3131032" y="2344356"/>
                  </a:moveTo>
                  <a:lnTo>
                    <a:pt x="3130334" y="2344128"/>
                  </a:lnTo>
                  <a:lnTo>
                    <a:pt x="3129635" y="2343658"/>
                  </a:lnTo>
                  <a:lnTo>
                    <a:pt x="3128924" y="2343429"/>
                  </a:lnTo>
                  <a:lnTo>
                    <a:pt x="3128467" y="2343188"/>
                  </a:lnTo>
                  <a:lnTo>
                    <a:pt x="3128226" y="2343899"/>
                  </a:lnTo>
                  <a:lnTo>
                    <a:pt x="3127756" y="2344356"/>
                  </a:lnTo>
                  <a:lnTo>
                    <a:pt x="3128467" y="2344826"/>
                  </a:lnTo>
                  <a:lnTo>
                    <a:pt x="3129165" y="2345055"/>
                  </a:lnTo>
                  <a:lnTo>
                    <a:pt x="3129864" y="2345525"/>
                  </a:lnTo>
                  <a:lnTo>
                    <a:pt x="3130092" y="2345055"/>
                  </a:lnTo>
                  <a:lnTo>
                    <a:pt x="3130562" y="2344826"/>
                  </a:lnTo>
                  <a:lnTo>
                    <a:pt x="3131032" y="2344356"/>
                  </a:lnTo>
                  <a:close/>
                </a:path>
                <a:path w="4615815" h="2350770">
                  <a:moveTo>
                    <a:pt x="3217138" y="5600"/>
                  </a:moveTo>
                  <a:lnTo>
                    <a:pt x="3214573" y="6299"/>
                  </a:lnTo>
                  <a:lnTo>
                    <a:pt x="3212007" y="6070"/>
                  </a:lnTo>
                  <a:lnTo>
                    <a:pt x="3214344" y="8864"/>
                  </a:lnTo>
                  <a:lnTo>
                    <a:pt x="3215043" y="8166"/>
                  </a:lnTo>
                  <a:lnTo>
                    <a:pt x="3215741" y="7239"/>
                  </a:lnTo>
                  <a:lnTo>
                    <a:pt x="3217138" y="5600"/>
                  </a:lnTo>
                  <a:close/>
                </a:path>
                <a:path w="4615815" h="2350770">
                  <a:moveTo>
                    <a:pt x="3277819" y="2327795"/>
                  </a:moveTo>
                  <a:lnTo>
                    <a:pt x="3276879" y="2326386"/>
                  </a:lnTo>
                  <a:lnTo>
                    <a:pt x="3276409" y="2326856"/>
                  </a:lnTo>
                  <a:lnTo>
                    <a:pt x="3275711" y="2327097"/>
                  </a:lnTo>
                  <a:lnTo>
                    <a:pt x="3275952" y="2327554"/>
                  </a:lnTo>
                  <a:lnTo>
                    <a:pt x="3275952" y="2328253"/>
                  </a:lnTo>
                  <a:lnTo>
                    <a:pt x="3276879" y="2329662"/>
                  </a:lnTo>
                  <a:lnTo>
                    <a:pt x="3277108" y="2329192"/>
                  </a:lnTo>
                  <a:lnTo>
                    <a:pt x="3277819" y="2328722"/>
                  </a:lnTo>
                  <a:lnTo>
                    <a:pt x="3277819" y="2327795"/>
                  </a:lnTo>
                  <a:close/>
                </a:path>
                <a:path w="4615815" h="2350770">
                  <a:moveTo>
                    <a:pt x="3495535" y="2336190"/>
                  </a:moveTo>
                  <a:lnTo>
                    <a:pt x="3493439" y="2333396"/>
                  </a:lnTo>
                  <a:lnTo>
                    <a:pt x="3492741" y="2334095"/>
                  </a:lnTo>
                  <a:lnTo>
                    <a:pt x="3492042" y="2335022"/>
                  </a:lnTo>
                  <a:lnTo>
                    <a:pt x="3490887" y="2336381"/>
                  </a:lnTo>
                  <a:lnTo>
                    <a:pt x="3489934" y="2336660"/>
                  </a:lnTo>
                  <a:lnTo>
                    <a:pt x="3487369" y="2336431"/>
                  </a:lnTo>
                  <a:lnTo>
                    <a:pt x="3489477" y="2339225"/>
                  </a:lnTo>
                  <a:lnTo>
                    <a:pt x="3490176" y="2338527"/>
                  </a:lnTo>
                  <a:lnTo>
                    <a:pt x="3490874" y="2337587"/>
                  </a:lnTo>
                  <a:lnTo>
                    <a:pt x="3491979" y="2336304"/>
                  </a:lnTo>
                  <a:lnTo>
                    <a:pt x="3493211" y="2335961"/>
                  </a:lnTo>
                  <a:lnTo>
                    <a:pt x="3495535" y="2336190"/>
                  </a:lnTo>
                  <a:close/>
                </a:path>
                <a:path w="4615815" h="2350770">
                  <a:moveTo>
                    <a:pt x="3580015" y="4203"/>
                  </a:moveTo>
                  <a:lnTo>
                    <a:pt x="3579317" y="3962"/>
                  </a:lnTo>
                  <a:lnTo>
                    <a:pt x="3578618" y="3505"/>
                  </a:lnTo>
                  <a:lnTo>
                    <a:pt x="3577920" y="3263"/>
                  </a:lnTo>
                  <a:lnTo>
                    <a:pt x="3577450" y="3035"/>
                  </a:lnTo>
                  <a:lnTo>
                    <a:pt x="3577221" y="3733"/>
                  </a:lnTo>
                  <a:lnTo>
                    <a:pt x="3576751" y="4203"/>
                  </a:lnTo>
                  <a:lnTo>
                    <a:pt x="3577450" y="4673"/>
                  </a:lnTo>
                  <a:lnTo>
                    <a:pt x="3578148" y="4902"/>
                  </a:lnTo>
                  <a:lnTo>
                    <a:pt x="3578847" y="5372"/>
                  </a:lnTo>
                  <a:lnTo>
                    <a:pt x="3580015" y="4203"/>
                  </a:lnTo>
                  <a:close/>
                </a:path>
                <a:path w="4615815" h="2350770">
                  <a:moveTo>
                    <a:pt x="3595649" y="2331059"/>
                  </a:moveTo>
                  <a:lnTo>
                    <a:pt x="3594722" y="2329662"/>
                  </a:lnTo>
                  <a:lnTo>
                    <a:pt x="3594252" y="2330119"/>
                  </a:lnTo>
                  <a:lnTo>
                    <a:pt x="3593554" y="2330589"/>
                  </a:lnTo>
                  <a:lnTo>
                    <a:pt x="3593782" y="2330831"/>
                  </a:lnTo>
                  <a:lnTo>
                    <a:pt x="3593782" y="2331529"/>
                  </a:lnTo>
                  <a:lnTo>
                    <a:pt x="3594722" y="2332926"/>
                  </a:lnTo>
                  <a:lnTo>
                    <a:pt x="3594951" y="2332456"/>
                  </a:lnTo>
                  <a:lnTo>
                    <a:pt x="3595649" y="2331986"/>
                  </a:lnTo>
                  <a:lnTo>
                    <a:pt x="3595649" y="2331059"/>
                  </a:lnTo>
                  <a:close/>
                </a:path>
                <a:path w="4615815" h="2350770">
                  <a:moveTo>
                    <a:pt x="3769969" y="2347633"/>
                  </a:moveTo>
                  <a:lnTo>
                    <a:pt x="3769512" y="2347391"/>
                  </a:lnTo>
                  <a:lnTo>
                    <a:pt x="3769042" y="2346693"/>
                  </a:lnTo>
                  <a:lnTo>
                    <a:pt x="3768102" y="2346693"/>
                  </a:lnTo>
                  <a:lnTo>
                    <a:pt x="3766705" y="2347633"/>
                  </a:lnTo>
                  <a:lnTo>
                    <a:pt x="3767874" y="2348788"/>
                  </a:lnTo>
                  <a:lnTo>
                    <a:pt x="3768572" y="2348560"/>
                  </a:lnTo>
                  <a:lnTo>
                    <a:pt x="3769969" y="2347633"/>
                  </a:lnTo>
                  <a:close/>
                </a:path>
                <a:path w="4615815" h="2350770">
                  <a:moveTo>
                    <a:pt x="3809415" y="10731"/>
                  </a:moveTo>
                  <a:lnTo>
                    <a:pt x="3808717" y="10502"/>
                  </a:lnTo>
                  <a:lnTo>
                    <a:pt x="3808018" y="10033"/>
                  </a:lnTo>
                  <a:lnTo>
                    <a:pt x="3807307" y="9804"/>
                  </a:lnTo>
                  <a:lnTo>
                    <a:pt x="3806850" y="9563"/>
                  </a:lnTo>
                  <a:lnTo>
                    <a:pt x="3806609" y="10274"/>
                  </a:lnTo>
                  <a:lnTo>
                    <a:pt x="3806152" y="10731"/>
                  </a:lnTo>
                  <a:lnTo>
                    <a:pt x="3806850" y="11201"/>
                  </a:lnTo>
                  <a:lnTo>
                    <a:pt x="3807549" y="11430"/>
                  </a:lnTo>
                  <a:lnTo>
                    <a:pt x="3808247" y="11899"/>
                  </a:lnTo>
                  <a:lnTo>
                    <a:pt x="3809415" y="10731"/>
                  </a:lnTo>
                  <a:close/>
                </a:path>
                <a:path w="4615815" h="2350770">
                  <a:moveTo>
                    <a:pt x="3890619" y="2340864"/>
                  </a:moveTo>
                  <a:lnTo>
                    <a:pt x="3889692" y="2339454"/>
                  </a:lnTo>
                  <a:lnTo>
                    <a:pt x="3889222" y="2339924"/>
                  </a:lnTo>
                  <a:lnTo>
                    <a:pt x="3888524" y="2340394"/>
                  </a:lnTo>
                  <a:lnTo>
                    <a:pt x="3888752" y="2340622"/>
                  </a:lnTo>
                  <a:lnTo>
                    <a:pt x="3888752" y="2341321"/>
                  </a:lnTo>
                  <a:lnTo>
                    <a:pt x="3889692" y="2342731"/>
                  </a:lnTo>
                  <a:lnTo>
                    <a:pt x="3889921" y="2342261"/>
                  </a:lnTo>
                  <a:lnTo>
                    <a:pt x="3890619" y="2341791"/>
                  </a:lnTo>
                  <a:lnTo>
                    <a:pt x="3890619" y="2340864"/>
                  </a:lnTo>
                  <a:close/>
                </a:path>
                <a:path w="4615815" h="2350770">
                  <a:moveTo>
                    <a:pt x="3907663" y="2341092"/>
                  </a:moveTo>
                  <a:lnTo>
                    <a:pt x="3906964" y="2340622"/>
                  </a:lnTo>
                  <a:lnTo>
                    <a:pt x="3906253" y="2340394"/>
                  </a:lnTo>
                  <a:lnTo>
                    <a:pt x="3905554" y="2339924"/>
                  </a:lnTo>
                  <a:lnTo>
                    <a:pt x="3905097" y="2340394"/>
                  </a:lnTo>
                  <a:lnTo>
                    <a:pt x="3904856" y="2340864"/>
                  </a:lnTo>
                  <a:lnTo>
                    <a:pt x="3904386" y="2341092"/>
                  </a:lnTo>
                  <a:lnTo>
                    <a:pt x="3905097" y="2341321"/>
                  </a:lnTo>
                  <a:lnTo>
                    <a:pt x="3905796" y="2341791"/>
                  </a:lnTo>
                  <a:lnTo>
                    <a:pt x="3906494" y="2342032"/>
                  </a:lnTo>
                  <a:lnTo>
                    <a:pt x="3906964" y="2342261"/>
                  </a:lnTo>
                  <a:lnTo>
                    <a:pt x="3907193" y="2341562"/>
                  </a:lnTo>
                  <a:lnTo>
                    <a:pt x="3907663" y="2341092"/>
                  </a:lnTo>
                  <a:close/>
                </a:path>
                <a:path w="4615815" h="2350770">
                  <a:moveTo>
                    <a:pt x="3977436" y="1467383"/>
                  </a:moveTo>
                  <a:lnTo>
                    <a:pt x="3974871" y="1468081"/>
                  </a:lnTo>
                  <a:lnTo>
                    <a:pt x="3972306" y="1467853"/>
                  </a:lnTo>
                  <a:lnTo>
                    <a:pt x="3974630" y="1470647"/>
                  </a:lnTo>
                  <a:lnTo>
                    <a:pt x="3975328" y="1469948"/>
                  </a:lnTo>
                  <a:lnTo>
                    <a:pt x="3976039" y="1469021"/>
                  </a:lnTo>
                  <a:lnTo>
                    <a:pt x="3977436" y="1467383"/>
                  </a:lnTo>
                  <a:close/>
                </a:path>
                <a:path w="4615815" h="2350770">
                  <a:moveTo>
                    <a:pt x="4130052" y="7937"/>
                  </a:moveTo>
                  <a:lnTo>
                    <a:pt x="4129824" y="7239"/>
                  </a:lnTo>
                  <a:lnTo>
                    <a:pt x="4128884" y="5829"/>
                  </a:lnTo>
                  <a:lnTo>
                    <a:pt x="4128655" y="6299"/>
                  </a:lnTo>
                  <a:lnTo>
                    <a:pt x="4127957" y="6769"/>
                  </a:lnTo>
                  <a:lnTo>
                    <a:pt x="4127957" y="7696"/>
                  </a:lnTo>
                  <a:lnTo>
                    <a:pt x="4128884" y="9105"/>
                  </a:lnTo>
                  <a:lnTo>
                    <a:pt x="4130052" y="7937"/>
                  </a:lnTo>
                  <a:close/>
                </a:path>
                <a:path w="4615815" h="2350770">
                  <a:moveTo>
                    <a:pt x="4169499" y="2334793"/>
                  </a:moveTo>
                  <a:lnTo>
                    <a:pt x="4168787" y="2334095"/>
                  </a:lnTo>
                  <a:lnTo>
                    <a:pt x="4167860" y="2333396"/>
                  </a:lnTo>
                  <a:lnTo>
                    <a:pt x="4166222" y="2331986"/>
                  </a:lnTo>
                  <a:lnTo>
                    <a:pt x="4166920" y="2334564"/>
                  </a:lnTo>
                  <a:lnTo>
                    <a:pt x="4166692" y="2337130"/>
                  </a:lnTo>
                  <a:lnTo>
                    <a:pt x="4169499" y="2334793"/>
                  </a:lnTo>
                  <a:close/>
                </a:path>
                <a:path w="4615815" h="2350770">
                  <a:moveTo>
                    <a:pt x="4192828" y="1518488"/>
                  </a:moveTo>
                  <a:lnTo>
                    <a:pt x="4191660" y="1517319"/>
                  </a:lnTo>
                  <a:lnTo>
                    <a:pt x="4190962" y="1517789"/>
                  </a:lnTo>
                  <a:lnTo>
                    <a:pt x="4190263" y="1518018"/>
                  </a:lnTo>
                  <a:lnTo>
                    <a:pt x="4189565" y="1518488"/>
                  </a:lnTo>
                  <a:lnTo>
                    <a:pt x="4190034" y="1518729"/>
                  </a:lnTo>
                  <a:lnTo>
                    <a:pt x="4190492" y="1519428"/>
                  </a:lnTo>
                  <a:lnTo>
                    <a:pt x="4191431" y="1519428"/>
                  </a:lnTo>
                  <a:lnTo>
                    <a:pt x="4192828" y="1518488"/>
                  </a:lnTo>
                  <a:close/>
                </a:path>
                <a:path w="4615815" h="2350770">
                  <a:moveTo>
                    <a:pt x="4281271" y="7467"/>
                  </a:moveTo>
                  <a:lnTo>
                    <a:pt x="4280103" y="6299"/>
                  </a:lnTo>
                  <a:lnTo>
                    <a:pt x="4278706" y="7239"/>
                  </a:lnTo>
                  <a:lnTo>
                    <a:pt x="4278007" y="7467"/>
                  </a:lnTo>
                  <a:lnTo>
                    <a:pt x="4278477" y="7696"/>
                  </a:lnTo>
                  <a:lnTo>
                    <a:pt x="4278935" y="8407"/>
                  </a:lnTo>
                  <a:lnTo>
                    <a:pt x="4279874" y="8407"/>
                  </a:lnTo>
                  <a:lnTo>
                    <a:pt x="4281271" y="7467"/>
                  </a:lnTo>
                  <a:close/>
                </a:path>
                <a:path w="4615815" h="2350770">
                  <a:moveTo>
                    <a:pt x="4304614" y="9563"/>
                  </a:moveTo>
                  <a:lnTo>
                    <a:pt x="4303903" y="8864"/>
                  </a:lnTo>
                  <a:lnTo>
                    <a:pt x="4302277" y="10502"/>
                  </a:lnTo>
                  <a:lnTo>
                    <a:pt x="4301337" y="11201"/>
                  </a:lnTo>
                  <a:lnTo>
                    <a:pt x="4302277" y="12141"/>
                  </a:lnTo>
                  <a:lnTo>
                    <a:pt x="4303903" y="10502"/>
                  </a:lnTo>
                  <a:lnTo>
                    <a:pt x="4304614" y="9563"/>
                  </a:lnTo>
                  <a:close/>
                </a:path>
                <a:path w="4615815" h="2350770">
                  <a:moveTo>
                    <a:pt x="4340085" y="3962"/>
                  </a:moveTo>
                  <a:lnTo>
                    <a:pt x="4339145" y="3035"/>
                  </a:lnTo>
                  <a:lnTo>
                    <a:pt x="4337507" y="4673"/>
                  </a:lnTo>
                  <a:lnTo>
                    <a:pt x="4336808" y="5600"/>
                  </a:lnTo>
                  <a:lnTo>
                    <a:pt x="4337050" y="5829"/>
                  </a:lnTo>
                  <a:lnTo>
                    <a:pt x="4336110" y="6299"/>
                  </a:lnTo>
                  <a:lnTo>
                    <a:pt x="4334713" y="6540"/>
                  </a:lnTo>
                  <a:lnTo>
                    <a:pt x="4334484" y="6997"/>
                  </a:lnTo>
                  <a:lnTo>
                    <a:pt x="4334014" y="8864"/>
                  </a:lnTo>
                  <a:lnTo>
                    <a:pt x="4335411" y="9105"/>
                  </a:lnTo>
                  <a:lnTo>
                    <a:pt x="4337050" y="9105"/>
                  </a:lnTo>
                  <a:lnTo>
                    <a:pt x="4337507" y="10731"/>
                  </a:lnTo>
                  <a:lnTo>
                    <a:pt x="4337278" y="13296"/>
                  </a:lnTo>
                  <a:lnTo>
                    <a:pt x="4340085" y="10972"/>
                  </a:lnTo>
                  <a:lnTo>
                    <a:pt x="4339374" y="10274"/>
                  </a:lnTo>
                  <a:lnTo>
                    <a:pt x="4338447" y="9563"/>
                  </a:lnTo>
                  <a:lnTo>
                    <a:pt x="4337050" y="8382"/>
                  </a:lnTo>
                  <a:lnTo>
                    <a:pt x="4337050" y="6070"/>
                  </a:lnTo>
                  <a:lnTo>
                    <a:pt x="4337507" y="6299"/>
                  </a:lnTo>
                  <a:lnTo>
                    <a:pt x="4339145" y="4673"/>
                  </a:lnTo>
                  <a:lnTo>
                    <a:pt x="4340085" y="3962"/>
                  </a:lnTo>
                  <a:close/>
                </a:path>
                <a:path w="4615815" h="2350770">
                  <a:moveTo>
                    <a:pt x="4365980" y="1387106"/>
                  </a:moveTo>
                  <a:lnTo>
                    <a:pt x="4365053" y="1385709"/>
                  </a:lnTo>
                  <a:lnTo>
                    <a:pt x="4364583" y="1386179"/>
                  </a:lnTo>
                  <a:lnTo>
                    <a:pt x="4363885" y="1386636"/>
                  </a:lnTo>
                  <a:lnTo>
                    <a:pt x="4364113" y="1386878"/>
                  </a:lnTo>
                  <a:lnTo>
                    <a:pt x="4364113" y="1387576"/>
                  </a:lnTo>
                  <a:lnTo>
                    <a:pt x="4365053" y="1388973"/>
                  </a:lnTo>
                  <a:lnTo>
                    <a:pt x="4365282" y="1388503"/>
                  </a:lnTo>
                  <a:lnTo>
                    <a:pt x="4365980" y="1388046"/>
                  </a:lnTo>
                  <a:lnTo>
                    <a:pt x="4365980" y="1387106"/>
                  </a:lnTo>
                  <a:close/>
                </a:path>
                <a:path w="4615815" h="2350770">
                  <a:moveTo>
                    <a:pt x="4408690" y="7937"/>
                  </a:moveTo>
                  <a:lnTo>
                    <a:pt x="4408221" y="7239"/>
                  </a:lnTo>
                  <a:lnTo>
                    <a:pt x="4407992" y="6540"/>
                  </a:lnTo>
                  <a:lnTo>
                    <a:pt x="4407522" y="5829"/>
                  </a:lnTo>
                  <a:lnTo>
                    <a:pt x="4407293" y="6299"/>
                  </a:lnTo>
                  <a:lnTo>
                    <a:pt x="4406582" y="6769"/>
                  </a:lnTo>
                  <a:lnTo>
                    <a:pt x="4406582" y="7696"/>
                  </a:lnTo>
                  <a:lnTo>
                    <a:pt x="4407522" y="9105"/>
                  </a:lnTo>
                  <a:lnTo>
                    <a:pt x="4408690" y="7937"/>
                  </a:lnTo>
                  <a:close/>
                </a:path>
                <a:path w="4615815" h="2350770">
                  <a:moveTo>
                    <a:pt x="4411726" y="1387106"/>
                  </a:moveTo>
                  <a:lnTo>
                    <a:pt x="4410786" y="1385709"/>
                  </a:lnTo>
                  <a:lnTo>
                    <a:pt x="4409618" y="1386878"/>
                  </a:lnTo>
                  <a:lnTo>
                    <a:pt x="4410087" y="1387576"/>
                  </a:lnTo>
                  <a:lnTo>
                    <a:pt x="4410316" y="1388275"/>
                  </a:lnTo>
                  <a:lnTo>
                    <a:pt x="4410786" y="1388973"/>
                  </a:lnTo>
                  <a:lnTo>
                    <a:pt x="4411027" y="1388503"/>
                  </a:lnTo>
                  <a:lnTo>
                    <a:pt x="4411726" y="1388046"/>
                  </a:lnTo>
                  <a:lnTo>
                    <a:pt x="4411726" y="1387106"/>
                  </a:lnTo>
                  <a:close/>
                </a:path>
                <a:path w="4615815" h="2350770">
                  <a:moveTo>
                    <a:pt x="4471467" y="939"/>
                  </a:moveTo>
                  <a:lnTo>
                    <a:pt x="4470997" y="698"/>
                  </a:lnTo>
                  <a:lnTo>
                    <a:pt x="4470768" y="0"/>
                  </a:lnTo>
                  <a:lnTo>
                    <a:pt x="4469600" y="0"/>
                  </a:lnTo>
                  <a:lnTo>
                    <a:pt x="4468190" y="939"/>
                  </a:lnTo>
                  <a:lnTo>
                    <a:pt x="4468660" y="1168"/>
                  </a:lnTo>
                  <a:lnTo>
                    <a:pt x="4469130" y="1866"/>
                  </a:lnTo>
                  <a:lnTo>
                    <a:pt x="4470057" y="1866"/>
                  </a:lnTo>
                  <a:lnTo>
                    <a:pt x="4471467" y="939"/>
                  </a:lnTo>
                  <a:close/>
                </a:path>
                <a:path w="4615815" h="2350770">
                  <a:moveTo>
                    <a:pt x="4615675" y="1387335"/>
                  </a:moveTo>
                  <a:lnTo>
                    <a:pt x="4614519" y="1386179"/>
                  </a:lnTo>
                  <a:lnTo>
                    <a:pt x="4613808" y="1386636"/>
                  </a:lnTo>
                  <a:lnTo>
                    <a:pt x="4613110" y="1386878"/>
                  </a:lnTo>
                  <a:lnTo>
                    <a:pt x="4612411" y="1387335"/>
                  </a:lnTo>
                  <a:lnTo>
                    <a:pt x="4612881" y="1387576"/>
                  </a:lnTo>
                  <a:lnTo>
                    <a:pt x="4613351" y="1388275"/>
                  </a:lnTo>
                  <a:lnTo>
                    <a:pt x="4614278" y="1388275"/>
                  </a:lnTo>
                  <a:lnTo>
                    <a:pt x="4615675" y="138733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72" name="object 172"/>
            <p:cNvSpPr/>
            <p:nvPr/>
          </p:nvSpPr>
          <p:spPr>
            <a:xfrm>
              <a:off x="1128191" y="2902165"/>
              <a:ext cx="4552315" cy="2360930"/>
            </a:xfrm>
            <a:custGeom>
              <a:avLst/>
              <a:gdLst/>
              <a:ahLst/>
              <a:cxnLst/>
              <a:rect l="l" t="t" r="r" b="b"/>
              <a:pathLst>
                <a:path w="4552315" h="2360929">
                  <a:moveTo>
                    <a:pt x="3263" y="2352764"/>
                  </a:moveTo>
                  <a:lnTo>
                    <a:pt x="2565" y="2352294"/>
                  </a:lnTo>
                  <a:lnTo>
                    <a:pt x="1866" y="2352065"/>
                  </a:lnTo>
                  <a:lnTo>
                    <a:pt x="1168" y="2351595"/>
                  </a:lnTo>
                  <a:lnTo>
                    <a:pt x="698" y="2351836"/>
                  </a:lnTo>
                  <a:lnTo>
                    <a:pt x="469" y="2352294"/>
                  </a:lnTo>
                  <a:lnTo>
                    <a:pt x="0" y="2352764"/>
                  </a:lnTo>
                  <a:lnTo>
                    <a:pt x="698" y="2353005"/>
                  </a:lnTo>
                  <a:lnTo>
                    <a:pt x="1397" y="2353462"/>
                  </a:lnTo>
                  <a:lnTo>
                    <a:pt x="2095" y="2353703"/>
                  </a:lnTo>
                  <a:lnTo>
                    <a:pt x="2565" y="2353932"/>
                  </a:lnTo>
                  <a:lnTo>
                    <a:pt x="2794" y="2353233"/>
                  </a:lnTo>
                  <a:lnTo>
                    <a:pt x="3263" y="2352764"/>
                  </a:lnTo>
                  <a:close/>
                </a:path>
                <a:path w="4552315" h="2360929">
                  <a:moveTo>
                    <a:pt x="9804" y="2356027"/>
                  </a:moveTo>
                  <a:lnTo>
                    <a:pt x="8636" y="2354872"/>
                  </a:lnTo>
                  <a:lnTo>
                    <a:pt x="7937" y="2355100"/>
                  </a:lnTo>
                  <a:lnTo>
                    <a:pt x="6527" y="2356027"/>
                  </a:lnTo>
                  <a:lnTo>
                    <a:pt x="6997" y="2356269"/>
                  </a:lnTo>
                  <a:lnTo>
                    <a:pt x="7467" y="2356967"/>
                  </a:lnTo>
                  <a:lnTo>
                    <a:pt x="8394" y="2356967"/>
                  </a:lnTo>
                  <a:lnTo>
                    <a:pt x="9804" y="2356027"/>
                  </a:lnTo>
                  <a:close/>
                </a:path>
                <a:path w="4552315" h="2360929">
                  <a:moveTo>
                    <a:pt x="239191" y="2345994"/>
                  </a:moveTo>
                  <a:lnTo>
                    <a:pt x="238493" y="2345766"/>
                  </a:lnTo>
                  <a:lnTo>
                    <a:pt x="237794" y="2345296"/>
                  </a:lnTo>
                  <a:lnTo>
                    <a:pt x="237096" y="2345067"/>
                  </a:lnTo>
                  <a:lnTo>
                    <a:pt x="236626" y="2344826"/>
                  </a:lnTo>
                  <a:lnTo>
                    <a:pt x="236397" y="2345537"/>
                  </a:lnTo>
                  <a:lnTo>
                    <a:pt x="235927" y="2345994"/>
                  </a:lnTo>
                  <a:lnTo>
                    <a:pt x="236626" y="2346464"/>
                  </a:lnTo>
                  <a:lnTo>
                    <a:pt x="237324" y="2346693"/>
                  </a:lnTo>
                  <a:lnTo>
                    <a:pt x="238023" y="2347163"/>
                  </a:lnTo>
                  <a:lnTo>
                    <a:pt x="238493" y="2346934"/>
                  </a:lnTo>
                  <a:lnTo>
                    <a:pt x="238963" y="2346464"/>
                  </a:lnTo>
                  <a:lnTo>
                    <a:pt x="239191" y="2345994"/>
                  </a:lnTo>
                  <a:close/>
                </a:path>
                <a:path w="4552315" h="2360929">
                  <a:moveTo>
                    <a:pt x="245033" y="2345766"/>
                  </a:moveTo>
                  <a:lnTo>
                    <a:pt x="244094" y="2344369"/>
                  </a:lnTo>
                  <a:lnTo>
                    <a:pt x="242925" y="2345537"/>
                  </a:lnTo>
                  <a:lnTo>
                    <a:pt x="243865" y="2346934"/>
                  </a:lnTo>
                  <a:lnTo>
                    <a:pt x="244094" y="2347633"/>
                  </a:lnTo>
                  <a:lnTo>
                    <a:pt x="244335" y="2347163"/>
                  </a:lnTo>
                  <a:lnTo>
                    <a:pt x="245033" y="2346693"/>
                  </a:lnTo>
                  <a:lnTo>
                    <a:pt x="245033" y="2345766"/>
                  </a:lnTo>
                  <a:close/>
                </a:path>
                <a:path w="4552315" h="2360929">
                  <a:moveTo>
                    <a:pt x="248297" y="2355799"/>
                  </a:moveTo>
                  <a:lnTo>
                    <a:pt x="247357" y="2354402"/>
                  </a:lnTo>
                  <a:lnTo>
                    <a:pt x="247129" y="2354630"/>
                  </a:lnTo>
                  <a:lnTo>
                    <a:pt x="246430" y="2355100"/>
                  </a:lnTo>
                  <a:lnTo>
                    <a:pt x="246430" y="2356269"/>
                  </a:lnTo>
                  <a:lnTo>
                    <a:pt x="247357" y="2357666"/>
                  </a:lnTo>
                  <a:lnTo>
                    <a:pt x="247599" y="2357196"/>
                  </a:lnTo>
                  <a:lnTo>
                    <a:pt x="248297" y="2356739"/>
                  </a:lnTo>
                  <a:lnTo>
                    <a:pt x="248297" y="2355799"/>
                  </a:lnTo>
                  <a:close/>
                </a:path>
                <a:path w="4552315" h="2360929">
                  <a:moveTo>
                    <a:pt x="340474" y="2359761"/>
                  </a:moveTo>
                  <a:lnTo>
                    <a:pt x="339547" y="2358364"/>
                  </a:lnTo>
                  <a:lnTo>
                    <a:pt x="339305" y="2357666"/>
                  </a:lnTo>
                  <a:lnTo>
                    <a:pt x="339077" y="2358136"/>
                  </a:lnTo>
                  <a:lnTo>
                    <a:pt x="338378" y="2358606"/>
                  </a:lnTo>
                  <a:lnTo>
                    <a:pt x="338378" y="2359533"/>
                  </a:lnTo>
                  <a:lnTo>
                    <a:pt x="339305" y="2360930"/>
                  </a:lnTo>
                  <a:lnTo>
                    <a:pt x="340474" y="2359761"/>
                  </a:lnTo>
                  <a:close/>
                </a:path>
                <a:path w="4552315" h="2360929">
                  <a:moveTo>
                    <a:pt x="367080" y="9105"/>
                  </a:moveTo>
                  <a:lnTo>
                    <a:pt x="366382" y="8877"/>
                  </a:lnTo>
                  <a:lnTo>
                    <a:pt x="365683" y="8407"/>
                  </a:lnTo>
                  <a:lnTo>
                    <a:pt x="364972" y="8178"/>
                  </a:lnTo>
                  <a:lnTo>
                    <a:pt x="364515" y="7937"/>
                  </a:lnTo>
                  <a:lnTo>
                    <a:pt x="364274" y="8636"/>
                  </a:lnTo>
                  <a:lnTo>
                    <a:pt x="363816" y="9105"/>
                  </a:lnTo>
                  <a:lnTo>
                    <a:pt x="364515" y="9575"/>
                  </a:lnTo>
                  <a:lnTo>
                    <a:pt x="365213" y="9804"/>
                  </a:lnTo>
                  <a:lnTo>
                    <a:pt x="365912" y="10274"/>
                  </a:lnTo>
                  <a:lnTo>
                    <a:pt x="366382" y="10045"/>
                  </a:lnTo>
                  <a:lnTo>
                    <a:pt x="366839" y="9575"/>
                  </a:lnTo>
                  <a:lnTo>
                    <a:pt x="367080" y="9105"/>
                  </a:lnTo>
                  <a:close/>
                </a:path>
                <a:path w="4552315" h="2360929">
                  <a:moveTo>
                    <a:pt x="369874" y="1509864"/>
                  </a:moveTo>
                  <a:lnTo>
                    <a:pt x="368706" y="1508696"/>
                  </a:lnTo>
                  <a:lnTo>
                    <a:pt x="368477" y="1509395"/>
                  </a:lnTo>
                  <a:lnTo>
                    <a:pt x="368007" y="1510093"/>
                  </a:lnTo>
                  <a:lnTo>
                    <a:pt x="367779" y="1510792"/>
                  </a:lnTo>
                  <a:lnTo>
                    <a:pt x="367550" y="1511261"/>
                  </a:lnTo>
                  <a:lnTo>
                    <a:pt x="368249" y="1511490"/>
                  </a:lnTo>
                  <a:lnTo>
                    <a:pt x="368706" y="1511960"/>
                  </a:lnTo>
                  <a:lnTo>
                    <a:pt x="369176" y="1511261"/>
                  </a:lnTo>
                  <a:lnTo>
                    <a:pt x="369417" y="1510563"/>
                  </a:lnTo>
                  <a:lnTo>
                    <a:pt x="369874" y="1509864"/>
                  </a:lnTo>
                  <a:close/>
                </a:path>
                <a:path w="4552315" h="2360929">
                  <a:moveTo>
                    <a:pt x="472084" y="1375905"/>
                  </a:moveTo>
                  <a:lnTo>
                    <a:pt x="471385" y="1375676"/>
                  </a:lnTo>
                  <a:lnTo>
                    <a:pt x="470687" y="1375206"/>
                  </a:lnTo>
                  <a:lnTo>
                    <a:pt x="469988" y="1374978"/>
                  </a:lnTo>
                  <a:lnTo>
                    <a:pt x="469519" y="1374749"/>
                  </a:lnTo>
                  <a:lnTo>
                    <a:pt x="469290" y="1375448"/>
                  </a:lnTo>
                  <a:lnTo>
                    <a:pt x="468820" y="1375905"/>
                  </a:lnTo>
                  <a:lnTo>
                    <a:pt x="469519" y="1376375"/>
                  </a:lnTo>
                  <a:lnTo>
                    <a:pt x="470217" y="1376616"/>
                  </a:lnTo>
                  <a:lnTo>
                    <a:pt x="470928" y="1377073"/>
                  </a:lnTo>
                  <a:lnTo>
                    <a:pt x="471157" y="1376616"/>
                  </a:lnTo>
                  <a:lnTo>
                    <a:pt x="471627" y="1376375"/>
                  </a:lnTo>
                  <a:lnTo>
                    <a:pt x="472084" y="1375905"/>
                  </a:lnTo>
                  <a:close/>
                </a:path>
                <a:path w="4552315" h="2360929">
                  <a:moveTo>
                    <a:pt x="504291" y="1376146"/>
                  </a:moveTo>
                  <a:lnTo>
                    <a:pt x="503593" y="1375448"/>
                  </a:lnTo>
                  <a:lnTo>
                    <a:pt x="502666" y="1374749"/>
                  </a:lnTo>
                  <a:lnTo>
                    <a:pt x="501027" y="1373339"/>
                  </a:lnTo>
                  <a:lnTo>
                    <a:pt x="501726" y="1375905"/>
                  </a:lnTo>
                  <a:lnTo>
                    <a:pt x="501497" y="1378483"/>
                  </a:lnTo>
                  <a:lnTo>
                    <a:pt x="504291" y="1376146"/>
                  </a:lnTo>
                  <a:close/>
                </a:path>
                <a:path w="4552315" h="2360929">
                  <a:moveTo>
                    <a:pt x="638708" y="2358364"/>
                  </a:moveTo>
                  <a:lnTo>
                    <a:pt x="638009" y="2358136"/>
                  </a:lnTo>
                  <a:lnTo>
                    <a:pt x="637540" y="2357666"/>
                  </a:lnTo>
                  <a:lnTo>
                    <a:pt x="637082" y="2358364"/>
                  </a:lnTo>
                  <a:lnTo>
                    <a:pt x="636841" y="2359063"/>
                  </a:lnTo>
                  <a:lnTo>
                    <a:pt x="636384" y="2359761"/>
                  </a:lnTo>
                  <a:lnTo>
                    <a:pt x="637540" y="2360930"/>
                  </a:lnTo>
                  <a:lnTo>
                    <a:pt x="637781" y="2360231"/>
                  </a:lnTo>
                  <a:lnTo>
                    <a:pt x="638251" y="2359533"/>
                  </a:lnTo>
                  <a:lnTo>
                    <a:pt x="638479" y="2358834"/>
                  </a:lnTo>
                  <a:lnTo>
                    <a:pt x="638708" y="2358364"/>
                  </a:lnTo>
                  <a:close/>
                </a:path>
                <a:path w="4552315" h="2360929">
                  <a:moveTo>
                    <a:pt x="642442" y="2342731"/>
                  </a:moveTo>
                  <a:lnTo>
                    <a:pt x="641743" y="2342261"/>
                  </a:lnTo>
                  <a:lnTo>
                    <a:pt x="641045" y="2342032"/>
                  </a:lnTo>
                  <a:lnTo>
                    <a:pt x="640346" y="2341562"/>
                  </a:lnTo>
                  <a:lnTo>
                    <a:pt x="639178" y="2342731"/>
                  </a:lnTo>
                  <a:lnTo>
                    <a:pt x="639876" y="2342959"/>
                  </a:lnTo>
                  <a:lnTo>
                    <a:pt x="640575" y="2343429"/>
                  </a:lnTo>
                  <a:lnTo>
                    <a:pt x="641273" y="2343670"/>
                  </a:lnTo>
                  <a:lnTo>
                    <a:pt x="641743" y="2343899"/>
                  </a:lnTo>
                  <a:lnTo>
                    <a:pt x="641985" y="2343200"/>
                  </a:lnTo>
                  <a:lnTo>
                    <a:pt x="642442" y="2342731"/>
                  </a:lnTo>
                  <a:close/>
                </a:path>
                <a:path w="4552315" h="2360929">
                  <a:moveTo>
                    <a:pt x="662051" y="2349500"/>
                  </a:moveTo>
                  <a:lnTo>
                    <a:pt x="661809" y="2349030"/>
                  </a:lnTo>
                  <a:lnTo>
                    <a:pt x="661352" y="2348331"/>
                  </a:lnTo>
                  <a:lnTo>
                    <a:pt x="660882" y="2348560"/>
                  </a:lnTo>
                  <a:lnTo>
                    <a:pt x="660184" y="2348560"/>
                  </a:lnTo>
                  <a:lnTo>
                    <a:pt x="658787" y="2349500"/>
                  </a:lnTo>
                  <a:lnTo>
                    <a:pt x="659244" y="2349728"/>
                  </a:lnTo>
                  <a:lnTo>
                    <a:pt x="659714" y="2350427"/>
                  </a:lnTo>
                  <a:lnTo>
                    <a:pt x="660654" y="2350427"/>
                  </a:lnTo>
                  <a:lnTo>
                    <a:pt x="662051" y="2349500"/>
                  </a:lnTo>
                  <a:close/>
                </a:path>
                <a:path w="4552315" h="2360929">
                  <a:moveTo>
                    <a:pt x="665314" y="2356027"/>
                  </a:moveTo>
                  <a:lnTo>
                    <a:pt x="665086" y="2355570"/>
                  </a:lnTo>
                  <a:lnTo>
                    <a:pt x="664616" y="2354872"/>
                  </a:lnTo>
                  <a:lnTo>
                    <a:pt x="664146" y="2355100"/>
                  </a:lnTo>
                  <a:lnTo>
                    <a:pt x="663448" y="2355100"/>
                  </a:lnTo>
                  <a:lnTo>
                    <a:pt x="662051" y="2356027"/>
                  </a:lnTo>
                  <a:lnTo>
                    <a:pt x="662508" y="2356269"/>
                  </a:lnTo>
                  <a:lnTo>
                    <a:pt x="662978" y="2356967"/>
                  </a:lnTo>
                  <a:lnTo>
                    <a:pt x="663917" y="2356967"/>
                  </a:lnTo>
                  <a:lnTo>
                    <a:pt x="665314" y="2356027"/>
                  </a:lnTo>
                  <a:close/>
                </a:path>
                <a:path w="4552315" h="2360929">
                  <a:moveTo>
                    <a:pt x="809066" y="1376146"/>
                  </a:moveTo>
                  <a:lnTo>
                    <a:pt x="808367" y="1375448"/>
                  </a:lnTo>
                  <a:lnTo>
                    <a:pt x="807427" y="1374749"/>
                  </a:lnTo>
                  <a:lnTo>
                    <a:pt x="805802" y="1373339"/>
                  </a:lnTo>
                  <a:lnTo>
                    <a:pt x="806729" y="1375905"/>
                  </a:lnTo>
                  <a:lnTo>
                    <a:pt x="806500" y="1378483"/>
                  </a:lnTo>
                  <a:lnTo>
                    <a:pt x="809066" y="1376146"/>
                  </a:lnTo>
                  <a:close/>
                </a:path>
                <a:path w="4552315" h="2360929">
                  <a:moveTo>
                    <a:pt x="812800" y="5842"/>
                  </a:moveTo>
                  <a:lnTo>
                    <a:pt x="811631" y="4673"/>
                  </a:lnTo>
                  <a:lnTo>
                    <a:pt x="809536" y="6070"/>
                  </a:lnTo>
                  <a:lnTo>
                    <a:pt x="810006" y="6311"/>
                  </a:lnTo>
                  <a:lnTo>
                    <a:pt x="810463" y="7010"/>
                  </a:lnTo>
                  <a:lnTo>
                    <a:pt x="810704" y="7010"/>
                  </a:lnTo>
                  <a:lnTo>
                    <a:pt x="811403" y="6769"/>
                  </a:lnTo>
                  <a:lnTo>
                    <a:pt x="812800" y="5842"/>
                  </a:lnTo>
                  <a:close/>
                </a:path>
                <a:path w="4552315" h="2360929">
                  <a:moveTo>
                    <a:pt x="1012786" y="1375905"/>
                  </a:moveTo>
                  <a:lnTo>
                    <a:pt x="1012088" y="1375676"/>
                  </a:lnTo>
                  <a:lnTo>
                    <a:pt x="1011389" y="1375206"/>
                  </a:lnTo>
                  <a:lnTo>
                    <a:pt x="1010691" y="1374978"/>
                  </a:lnTo>
                  <a:lnTo>
                    <a:pt x="1010221" y="1374749"/>
                  </a:lnTo>
                  <a:lnTo>
                    <a:pt x="1009992" y="1375448"/>
                  </a:lnTo>
                  <a:lnTo>
                    <a:pt x="1009523" y="1375905"/>
                  </a:lnTo>
                  <a:lnTo>
                    <a:pt x="1010221" y="1376375"/>
                  </a:lnTo>
                  <a:lnTo>
                    <a:pt x="1010920" y="1376616"/>
                  </a:lnTo>
                  <a:lnTo>
                    <a:pt x="1011631" y="1377073"/>
                  </a:lnTo>
                  <a:lnTo>
                    <a:pt x="1012786" y="1375905"/>
                  </a:lnTo>
                  <a:close/>
                </a:path>
                <a:path w="4552315" h="2360929">
                  <a:moveTo>
                    <a:pt x="1075093" y="5842"/>
                  </a:moveTo>
                  <a:lnTo>
                    <a:pt x="1074394" y="5600"/>
                  </a:lnTo>
                  <a:lnTo>
                    <a:pt x="1073696" y="5143"/>
                  </a:lnTo>
                  <a:lnTo>
                    <a:pt x="1072997" y="4902"/>
                  </a:lnTo>
                  <a:lnTo>
                    <a:pt x="1072527" y="4673"/>
                  </a:lnTo>
                  <a:lnTo>
                    <a:pt x="1072299" y="5372"/>
                  </a:lnTo>
                  <a:lnTo>
                    <a:pt x="1071829" y="5842"/>
                  </a:lnTo>
                  <a:lnTo>
                    <a:pt x="1072527" y="6311"/>
                  </a:lnTo>
                  <a:lnTo>
                    <a:pt x="1073238" y="6540"/>
                  </a:lnTo>
                  <a:lnTo>
                    <a:pt x="1073937" y="7010"/>
                  </a:lnTo>
                  <a:lnTo>
                    <a:pt x="1075093" y="5842"/>
                  </a:lnTo>
                  <a:close/>
                </a:path>
                <a:path w="4552315" h="2360929">
                  <a:moveTo>
                    <a:pt x="1113599" y="2345766"/>
                  </a:moveTo>
                  <a:lnTo>
                    <a:pt x="1112672" y="2344369"/>
                  </a:lnTo>
                  <a:lnTo>
                    <a:pt x="1112443" y="2344826"/>
                  </a:lnTo>
                  <a:lnTo>
                    <a:pt x="1111732" y="2345296"/>
                  </a:lnTo>
                  <a:lnTo>
                    <a:pt x="1111732" y="2346236"/>
                  </a:lnTo>
                  <a:lnTo>
                    <a:pt x="1112672" y="2347633"/>
                  </a:lnTo>
                  <a:lnTo>
                    <a:pt x="1112901" y="2347163"/>
                  </a:lnTo>
                  <a:lnTo>
                    <a:pt x="1113599" y="2346693"/>
                  </a:lnTo>
                  <a:lnTo>
                    <a:pt x="1113599" y="2345766"/>
                  </a:lnTo>
                  <a:close/>
                </a:path>
                <a:path w="4552315" h="2360929">
                  <a:moveTo>
                    <a:pt x="1156538" y="9575"/>
                  </a:moveTo>
                  <a:lnTo>
                    <a:pt x="1156081" y="8877"/>
                  </a:lnTo>
                  <a:lnTo>
                    <a:pt x="1155839" y="8178"/>
                  </a:lnTo>
                  <a:lnTo>
                    <a:pt x="1155382" y="7467"/>
                  </a:lnTo>
                  <a:lnTo>
                    <a:pt x="1155141" y="7937"/>
                  </a:lnTo>
                  <a:lnTo>
                    <a:pt x="1154442" y="8407"/>
                  </a:lnTo>
                  <a:lnTo>
                    <a:pt x="1154442" y="9334"/>
                  </a:lnTo>
                  <a:lnTo>
                    <a:pt x="1155382" y="10744"/>
                  </a:lnTo>
                  <a:lnTo>
                    <a:pt x="1156538" y="9575"/>
                  </a:lnTo>
                  <a:close/>
                </a:path>
                <a:path w="4552315" h="2360929">
                  <a:moveTo>
                    <a:pt x="1287462" y="8877"/>
                  </a:moveTo>
                  <a:lnTo>
                    <a:pt x="1286522" y="7467"/>
                  </a:lnTo>
                  <a:lnTo>
                    <a:pt x="1286052" y="7937"/>
                  </a:lnTo>
                  <a:lnTo>
                    <a:pt x="1285354" y="8407"/>
                  </a:lnTo>
                  <a:lnTo>
                    <a:pt x="1285595" y="8636"/>
                  </a:lnTo>
                  <a:lnTo>
                    <a:pt x="1285595" y="9334"/>
                  </a:lnTo>
                  <a:lnTo>
                    <a:pt x="1286522" y="10744"/>
                  </a:lnTo>
                  <a:lnTo>
                    <a:pt x="1286764" y="10274"/>
                  </a:lnTo>
                  <a:lnTo>
                    <a:pt x="1287462" y="9804"/>
                  </a:lnTo>
                  <a:lnTo>
                    <a:pt x="1287462" y="8877"/>
                  </a:lnTo>
                  <a:close/>
                </a:path>
                <a:path w="4552315" h="2360929">
                  <a:moveTo>
                    <a:pt x="1346733" y="2806"/>
                  </a:moveTo>
                  <a:lnTo>
                    <a:pt x="1346034" y="2108"/>
                  </a:lnTo>
                  <a:lnTo>
                    <a:pt x="1345095" y="1409"/>
                  </a:lnTo>
                  <a:lnTo>
                    <a:pt x="1343469" y="0"/>
                  </a:lnTo>
                  <a:lnTo>
                    <a:pt x="1344168" y="2578"/>
                  </a:lnTo>
                  <a:lnTo>
                    <a:pt x="1343926" y="5143"/>
                  </a:lnTo>
                  <a:lnTo>
                    <a:pt x="1346733" y="2806"/>
                  </a:lnTo>
                  <a:close/>
                </a:path>
                <a:path w="4552315" h="2360929">
                  <a:moveTo>
                    <a:pt x="1350695" y="11671"/>
                  </a:moveTo>
                  <a:lnTo>
                    <a:pt x="1349997" y="9105"/>
                  </a:lnTo>
                  <a:lnTo>
                    <a:pt x="1350238" y="6769"/>
                  </a:lnTo>
                  <a:lnTo>
                    <a:pt x="1347431" y="8877"/>
                  </a:lnTo>
                  <a:lnTo>
                    <a:pt x="1348130" y="9575"/>
                  </a:lnTo>
                  <a:lnTo>
                    <a:pt x="1349070" y="10274"/>
                  </a:lnTo>
                  <a:lnTo>
                    <a:pt x="1350695" y="11671"/>
                  </a:lnTo>
                  <a:close/>
                </a:path>
                <a:path w="4552315" h="2360929">
                  <a:moveTo>
                    <a:pt x="1569364" y="5600"/>
                  </a:moveTo>
                  <a:lnTo>
                    <a:pt x="1568424" y="4203"/>
                  </a:lnTo>
                  <a:lnTo>
                    <a:pt x="1567954" y="4673"/>
                  </a:lnTo>
                  <a:lnTo>
                    <a:pt x="1567256" y="5143"/>
                  </a:lnTo>
                  <a:lnTo>
                    <a:pt x="1567497" y="5372"/>
                  </a:lnTo>
                  <a:lnTo>
                    <a:pt x="1567497" y="6070"/>
                  </a:lnTo>
                  <a:lnTo>
                    <a:pt x="1568424" y="7467"/>
                  </a:lnTo>
                  <a:lnTo>
                    <a:pt x="1568665" y="7010"/>
                  </a:lnTo>
                  <a:lnTo>
                    <a:pt x="1569364" y="6540"/>
                  </a:lnTo>
                  <a:lnTo>
                    <a:pt x="1569364" y="5600"/>
                  </a:lnTo>
                  <a:close/>
                </a:path>
                <a:path w="4552315" h="2360929">
                  <a:moveTo>
                    <a:pt x="1575892" y="5600"/>
                  </a:moveTo>
                  <a:lnTo>
                    <a:pt x="1574965" y="4203"/>
                  </a:lnTo>
                  <a:lnTo>
                    <a:pt x="1574495" y="4673"/>
                  </a:lnTo>
                  <a:lnTo>
                    <a:pt x="1573796" y="5143"/>
                  </a:lnTo>
                  <a:lnTo>
                    <a:pt x="1574025" y="5372"/>
                  </a:lnTo>
                  <a:lnTo>
                    <a:pt x="1574025" y="6070"/>
                  </a:lnTo>
                  <a:lnTo>
                    <a:pt x="1574965" y="7467"/>
                  </a:lnTo>
                  <a:lnTo>
                    <a:pt x="1575193" y="7010"/>
                  </a:lnTo>
                  <a:lnTo>
                    <a:pt x="1575892" y="6540"/>
                  </a:lnTo>
                  <a:lnTo>
                    <a:pt x="1575892" y="5600"/>
                  </a:lnTo>
                  <a:close/>
                </a:path>
                <a:path w="4552315" h="2360929">
                  <a:moveTo>
                    <a:pt x="1622336" y="2578"/>
                  </a:moveTo>
                  <a:lnTo>
                    <a:pt x="1621637" y="2336"/>
                  </a:lnTo>
                  <a:lnTo>
                    <a:pt x="1620939" y="1866"/>
                  </a:lnTo>
                  <a:lnTo>
                    <a:pt x="1620240" y="1638"/>
                  </a:lnTo>
                  <a:lnTo>
                    <a:pt x="1619770" y="1409"/>
                  </a:lnTo>
                  <a:lnTo>
                    <a:pt x="1619529" y="2108"/>
                  </a:lnTo>
                  <a:lnTo>
                    <a:pt x="1619072" y="2578"/>
                  </a:lnTo>
                  <a:lnTo>
                    <a:pt x="1619770" y="3035"/>
                  </a:lnTo>
                  <a:lnTo>
                    <a:pt x="1620469" y="3276"/>
                  </a:lnTo>
                  <a:lnTo>
                    <a:pt x="1621167" y="3733"/>
                  </a:lnTo>
                  <a:lnTo>
                    <a:pt x="1621637" y="3276"/>
                  </a:lnTo>
                  <a:lnTo>
                    <a:pt x="1622094" y="3035"/>
                  </a:lnTo>
                  <a:lnTo>
                    <a:pt x="1622336" y="2578"/>
                  </a:lnTo>
                  <a:close/>
                </a:path>
                <a:path w="4552315" h="2360929">
                  <a:moveTo>
                    <a:pt x="1665033" y="5842"/>
                  </a:moveTo>
                  <a:lnTo>
                    <a:pt x="1664335" y="5600"/>
                  </a:lnTo>
                  <a:lnTo>
                    <a:pt x="1663636" y="5143"/>
                  </a:lnTo>
                  <a:lnTo>
                    <a:pt x="1662938" y="4902"/>
                  </a:lnTo>
                  <a:lnTo>
                    <a:pt x="1662468" y="4673"/>
                  </a:lnTo>
                  <a:lnTo>
                    <a:pt x="1662239" y="5372"/>
                  </a:lnTo>
                  <a:lnTo>
                    <a:pt x="1661769" y="5842"/>
                  </a:lnTo>
                  <a:lnTo>
                    <a:pt x="1662468" y="6311"/>
                  </a:lnTo>
                  <a:lnTo>
                    <a:pt x="1663166" y="6540"/>
                  </a:lnTo>
                  <a:lnTo>
                    <a:pt x="1663877" y="7010"/>
                  </a:lnTo>
                  <a:lnTo>
                    <a:pt x="1665033" y="5842"/>
                  </a:lnTo>
                  <a:close/>
                </a:path>
                <a:path w="4552315" h="2360929">
                  <a:moveTo>
                    <a:pt x="1759546" y="3035"/>
                  </a:moveTo>
                  <a:lnTo>
                    <a:pt x="1759318" y="2336"/>
                  </a:lnTo>
                  <a:lnTo>
                    <a:pt x="1758378" y="939"/>
                  </a:lnTo>
                  <a:lnTo>
                    <a:pt x="1758149" y="1409"/>
                  </a:lnTo>
                  <a:lnTo>
                    <a:pt x="1757451" y="1866"/>
                  </a:lnTo>
                  <a:lnTo>
                    <a:pt x="1757451" y="2806"/>
                  </a:lnTo>
                  <a:lnTo>
                    <a:pt x="1758378" y="4203"/>
                  </a:lnTo>
                  <a:lnTo>
                    <a:pt x="1759546" y="3035"/>
                  </a:lnTo>
                  <a:close/>
                </a:path>
                <a:path w="4552315" h="2360929">
                  <a:moveTo>
                    <a:pt x="1844725" y="2343200"/>
                  </a:moveTo>
                  <a:lnTo>
                    <a:pt x="1844027" y="2341803"/>
                  </a:lnTo>
                  <a:lnTo>
                    <a:pt x="1843557" y="2341092"/>
                  </a:lnTo>
                  <a:lnTo>
                    <a:pt x="1843328" y="2341562"/>
                  </a:lnTo>
                  <a:lnTo>
                    <a:pt x="1842630" y="2342032"/>
                  </a:lnTo>
                  <a:lnTo>
                    <a:pt x="1842630" y="2342959"/>
                  </a:lnTo>
                  <a:lnTo>
                    <a:pt x="1843557" y="2344369"/>
                  </a:lnTo>
                  <a:lnTo>
                    <a:pt x="1844725" y="2343200"/>
                  </a:lnTo>
                  <a:close/>
                </a:path>
                <a:path w="4552315" h="2360929">
                  <a:moveTo>
                    <a:pt x="1868525" y="8407"/>
                  </a:moveTo>
                  <a:lnTo>
                    <a:pt x="1867827" y="5842"/>
                  </a:lnTo>
                  <a:lnTo>
                    <a:pt x="1868068" y="3505"/>
                  </a:lnTo>
                  <a:lnTo>
                    <a:pt x="1865261" y="5600"/>
                  </a:lnTo>
                  <a:lnTo>
                    <a:pt x="1865960" y="6311"/>
                  </a:lnTo>
                  <a:lnTo>
                    <a:pt x="1866900" y="7010"/>
                  </a:lnTo>
                  <a:lnTo>
                    <a:pt x="1868525" y="8407"/>
                  </a:lnTo>
                  <a:close/>
                </a:path>
                <a:path w="4552315" h="2360929">
                  <a:moveTo>
                    <a:pt x="1913331" y="2349030"/>
                  </a:moveTo>
                  <a:lnTo>
                    <a:pt x="1912404" y="2347633"/>
                  </a:lnTo>
                  <a:lnTo>
                    <a:pt x="1912175" y="2348103"/>
                  </a:lnTo>
                  <a:lnTo>
                    <a:pt x="1911464" y="2348560"/>
                  </a:lnTo>
                  <a:lnTo>
                    <a:pt x="1911464" y="2349500"/>
                  </a:lnTo>
                  <a:lnTo>
                    <a:pt x="1912404" y="2350897"/>
                  </a:lnTo>
                  <a:lnTo>
                    <a:pt x="1912632" y="2350427"/>
                  </a:lnTo>
                  <a:lnTo>
                    <a:pt x="1913331" y="2349970"/>
                  </a:lnTo>
                  <a:lnTo>
                    <a:pt x="1913331" y="2349030"/>
                  </a:lnTo>
                  <a:close/>
                </a:path>
                <a:path w="4552315" h="2360929">
                  <a:moveTo>
                    <a:pt x="2032114" y="2356027"/>
                  </a:moveTo>
                  <a:lnTo>
                    <a:pt x="2031415" y="2355799"/>
                  </a:lnTo>
                  <a:lnTo>
                    <a:pt x="2030717" y="2355329"/>
                  </a:lnTo>
                  <a:lnTo>
                    <a:pt x="2030018" y="2355100"/>
                  </a:lnTo>
                  <a:lnTo>
                    <a:pt x="2029548" y="2354872"/>
                  </a:lnTo>
                  <a:lnTo>
                    <a:pt x="2029320" y="2355570"/>
                  </a:lnTo>
                  <a:lnTo>
                    <a:pt x="2028850" y="2356027"/>
                  </a:lnTo>
                  <a:lnTo>
                    <a:pt x="2029548" y="2356497"/>
                  </a:lnTo>
                  <a:lnTo>
                    <a:pt x="2030247" y="2356739"/>
                  </a:lnTo>
                  <a:lnTo>
                    <a:pt x="2030945" y="2357196"/>
                  </a:lnTo>
                  <a:lnTo>
                    <a:pt x="2031415" y="2356739"/>
                  </a:lnTo>
                  <a:lnTo>
                    <a:pt x="2031657" y="2356269"/>
                  </a:lnTo>
                  <a:lnTo>
                    <a:pt x="2032114" y="2356027"/>
                  </a:lnTo>
                  <a:close/>
                </a:path>
                <a:path w="4552315" h="2360929">
                  <a:moveTo>
                    <a:pt x="2074595" y="9105"/>
                  </a:moveTo>
                  <a:lnTo>
                    <a:pt x="2073897" y="8877"/>
                  </a:lnTo>
                  <a:lnTo>
                    <a:pt x="2073186" y="8407"/>
                  </a:lnTo>
                  <a:lnTo>
                    <a:pt x="2072487" y="8178"/>
                  </a:lnTo>
                  <a:lnTo>
                    <a:pt x="2072030" y="7937"/>
                  </a:lnTo>
                  <a:lnTo>
                    <a:pt x="2071789" y="8636"/>
                  </a:lnTo>
                  <a:lnTo>
                    <a:pt x="2071319" y="9105"/>
                  </a:lnTo>
                  <a:lnTo>
                    <a:pt x="2072030" y="9575"/>
                  </a:lnTo>
                  <a:lnTo>
                    <a:pt x="2072728" y="9804"/>
                  </a:lnTo>
                  <a:lnTo>
                    <a:pt x="2073427" y="10274"/>
                  </a:lnTo>
                  <a:lnTo>
                    <a:pt x="2073884" y="10045"/>
                  </a:lnTo>
                  <a:lnTo>
                    <a:pt x="2074354" y="9575"/>
                  </a:lnTo>
                  <a:lnTo>
                    <a:pt x="2074595" y="9105"/>
                  </a:lnTo>
                  <a:close/>
                </a:path>
                <a:path w="4552315" h="2360929">
                  <a:moveTo>
                    <a:pt x="2110295" y="5372"/>
                  </a:moveTo>
                  <a:lnTo>
                    <a:pt x="2109127" y="4203"/>
                  </a:lnTo>
                  <a:lnTo>
                    <a:pt x="2108898" y="4902"/>
                  </a:lnTo>
                  <a:lnTo>
                    <a:pt x="2108428" y="5600"/>
                  </a:lnTo>
                  <a:lnTo>
                    <a:pt x="2108200" y="6311"/>
                  </a:lnTo>
                  <a:lnTo>
                    <a:pt x="2107958" y="6769"/>
                  </a:lnTo>
                  <a:lnTo>
                    <a:pt x="2108657" y="7010"/>
                  </a:lnTo>
                  <a:lnTo>
                    <a:pt x="2109127" y="7467"/>
                  </a:lnTo>
                  <a:lnTo>
                    <a:pt x="2109597" y="6769"/>
                  </a:lnTo>
                  <a:lnTo>
                    <a:pt x="2109825" y="6070"/>
                  </a:lnTo>
                  <a:lnTo>
                    <a:pt x="2110295" y="5372"/>
                  </a:lnTo>
                  <a:close/>
                </a:path>
                <a:path w="4552315" h="2360929">
                  <a:moveTo>
                    <a:pt x="2275509" y="2354161"/>
                  </a:moveTo>
                  <a:lnTo>
                    <a:pt x="2273185" y="2351367"/>
                  </a:lnTo>
                  <a:lnTo>
                    <a:pt x="2272487" y="2352065"/>
                  </a:lnTo>
                  <a:lnTo>
                    <a:pt x="2271776" y="2353005"/>
                  </a:lnTo>
                  <a:lnTo>
                    <a:pt x="2270379" y="2354630"/>
                  </a:lnTo>
                  <a:lnTo>
                    <a:pt x="2272944" y="2353932"/>
                  </a:lnTo>
                  <a:lnTo>
                    <a:pt x="2275509" y="2354161"/>
                  </a:lnTo>
                  <a:close/>
                </a:path>
                <a:path w="4552315" h="2360929">
                  <a:moveTo>
                    <a:pt x="2284844" y="2358606"/>
                  </a:moveTo>
                  <a:lnTo>
                    <a:pt x="2284145" y="2356027"/>
                  </a:lnTo>
                  <a:lnTo>
                    <a:pt x="2284387" y="2353462"/>
                  </a:lnTo>
                  <a:lnTo>
                    <a:pt x="2281580" y="2355799"/>
                  </a:lnTo>
                  <a:lnTo>
                    <a:pt x="2282279" y="2356497"/>
                  </a:lnTo>
                  <a:lnTo>
                    <a:pt x="2283218" y="2357196"/>
                  </a:lnTo>
                  <a:lnTo>
                    <a:pt x="2284844" y="2358606"/>
                  </a:lnTo>
                  <a:close/>
                </a:path>
                <a:path w="4552315" h="2360929">
                  <a:moveTo>
                    <a:pt x="2300948" y="2356027"/>
                  </a:moveTo>
                  <a:lnTo>
                    <a:pt x="2300249" y="2355799"/>
                  </a:lnTo>
                  <a:lnTo>
                    <a:pt x="2299551" y="2355329"/>
                  </a:lnTo>
                  <a:lnTo>
                    <a:pt x="2298852" y="2355100"/>
                  </a:lnTo>
                  <a:lnTo>
                    <a:pt x="2298382" y="2354872"/>
                  </a:lnTo>
                  <a:lnTo>
                    <a:pt x="2298154" y="2355570"/>
                  </a:lnTo>
                  <a:lnTo>
                    <a:pt x="2297684" y="2356027"/>
                  </a:lnTo>
                  <a:lnTo>
                    <a:pt x="2298382" y="2356497"/>
                  </a:lnTo>
                  <a:lnTo>
                    <a:pt x="2299081" y="2356739"/>
                  </a:lnTo>
                  <a:lnTo>
                    <a:pt x="2299779" y="2357196"/>
                  </a:lnTo>
                  <a:lnTo>
                    <a:pt x="2300020" y="2356739"/>
                  </a:lnTo>
                  <a:lnTo>
                    <a:pt x="2300490" y="2356269"/>
                  </a:lnTo>
                  <a:lnTo>
                    <a:pt x="2300948" y="2356027"/>
                  </a:lnTo>
                  <a:close/>
                </a:path>
                <a:path w="4552315" h="2360929">
                  <a:moveTo>
                    <a:pt x="2310053" y="2352535"/>
                  </a:moveTo>
                  <a:lnTo>
                    <a:pt x="2309114" y="2351138"/>
                  </a:lnTo>
                  <a:lnTo>
                    <a:pt x="2307958" y="2352294"/>
                  </a:lnTo>
                  <a:lnTo>
                    <a:pt x="2308656" y="2353703"/>
                  </a:lnTo>
                  <a:lnTo>
                    <a:pt x="2309114" y="2354402"/>
                  </a:lnTo>
                  <a:lnTo>
                    <a:pt x="2309355" y="2353932"/>
                  </a:lnTo>
                  <a:lnTo>
                    <a:pt x="2310053" y="2353462"/>
                  </a:lnTo>
                  <a:lnTo>
                    <a:pt x="2310053" y="2352535"/>
                  </a:lnTo>
                  <a:close/>
                </a:path>
                <a:path w="4552315" h="2360929">
                  <a:moveTo>
                    <a:pt x="2311692" y="2337600"/>
                  </a:moveTo>
                  <a:lnTo>
                    <a:pt x="2309114" y="2338298"/>
                  </a:lnTo>
                  <a:lnTo>
                    <a:pt x="2306548" y="2338070"/>
                  </a:lnTo>
                  <a:lnTo>
                    <a:pt x="2308885" y="2340864"/>
                  </a:lnTo>
                  <a:lnTo>
                    <a:pt x="2309584" y="2340165"/>
                  </a:lnTo>
                  <a:lnTo>
                    <a:pt x="2310282" y="2339225"/>
                  </a:lnTo>
                  <a:lnTo>
                    <a:pt x="2311692" y="2337600"/>
                  </a:lnTo>
                  <a:close/>
                </a:path>
                <a:path w="4552315" h="2360929">
                  <a:moveTo>
                    <a:pt x="2359761" y="9105"/>
                  </a:moveTo>
                  <a:lnTo>
                    <a:pt x="2359063" y="8877"/>
                  </a:lnTo>
                  <a:lnTo>
                    <a:pt x="2358364" y="8407"/>
                  </a:lnTo>
                  <a:lnTo>
                    <a:pt x="2357666" y="8178"/>
                  </a:lnTo>
                  <a:lnTo>
                    <a:pt x="2357196" y="7937"/>
                  </a:lnTo>
                  <a:lnTo>
                    <a:pt x="2356955" y="8636"/>
                  </a:lnTo>
                  <a:lnTo>
                    <a:pt x="2356497" y="9105"/>
                  </a:lnTo>
                  <a:lnTo>
                    <a:pt x="2357196" y="9575"/>
                  </a:lnTo>
                  <a:lnTo>
                    <a:pt x="2357894" y="9804"/>
                  </a:lnTo>
                  <a:lnTo>
                    <a:pt x="2358593" y="10274"/>
                  </a:lnTo>
                  <a:lnTo>
                    <a:pt x="2359063" y="10045"/>
                  </a:lnTo>
                  <a:lnTo>
                    <a:pt x="2359520" y="9575"/>
                  </a:lnTo>
                  <a:lnTo>
                    <a:pt x="2359761" y="9105"/>
                  </a:lnTo>
                  <a:close/>
                </a:path>
                <a:path w="4552315" h="2360929">
                  <a:moveTo>
                    <a:pt x="2382863" y="1372641"/>
                  </a:moveTo>
                  <a:lnTo>
                    <a:pt x="2382393" y="1372412"/>
                  </a:lnTo>
                  <a:lnTo>
                    <a:pt x="2381923" y="1371473"/>
                  </a:lnTo>
                  <a:lnTo>
                    <a:pt x="2381694" y="1371714"/>
                  </a:lnTo>
                  <a:lnTo>
                    <a:pt x="2380996" y="1371714"/>
                  </a:lnTo>
                  <a:lnTo>
                    <a:pt x="2379599" y="1372641"/>
                  </a:lnTo>
                  <a:lnTo>
                    <a:pt x="2380056" y="1372882"/>
                  </a:lnTo>
                  <a:lnTo>
                    <a:pt x="2380526" y="1373581"/>
                  </a:lnTo>
                  <a:lnTo>
                    <a:pt x="2381466" y="1373581"/>
                  </a:lnTo>
                  <a:lnTo>
                    <a:pt x="2382863" y="1372641"/>
                  </a:lnTo>
                  <a:close/>
                </a:path>
                <a:path w="4552315" h="2360929">
                  <a:moveTo>
                    <a:pt x="2605024" y="2342502"/>
                  </a:moveTo>
                  <a:lnTo>
                    <a:pt x="2604084" y="2341092"/>
                  </a:lnTo>
                  <a:lnTo>
                    <a:pt x="2603627" y="2341562"/>
                  </a:lnTo>
                  <a:lnTo>
                    <a:pt x="2602928" y="2342032"/>
                  </a:lnTo>
                  <a:lnTo>
                    <a:pt x="2603157" y="2342261"/>
                  </a:lnTo>
                  <a:lnTo>
                    <a:pt x="2603157" y="2342959"/>
                  </a:lnTo>
                  <a:lnTo>
                    <a:pt x="2604084" y="2344369"/>
                  </a:lnTo>
                  <a:lnTo>
                    <a:pt x="2604325" y="2343899"/>
                  </a:lnTo>
                  <a:lnTo>
                    <a:pt x="2605024" y="2343429"/>
                  </a:lnTo>
                  <a:lnTo>
                    <a:pt x="2605024" y="2342502"/>
                  </a:lnTo>
                  <a:close/>
                </a:path>
                <a:path w="4552315" h="2360929">
                  <a:moveTo>
                    <a:pt x="2635123" y="2342731"/>
                  </a:moveTo>
                  <a:lnTo>
                    <a:pt x="2634894" y="2342502"/>
                  </a:lnTo>
                  <a:lnTo>
                    <a:pt x="2634424" y="2341803"/>
                  </a:lnTo>
                  <a:lnTo>
                    <a:pt x="2633256" y="2341803"/>
                  </a:lnTo>
                  <a:lnTo>
                    <a:pt x="2631859" y="2342731"/>
                  </a:lnTo>
                  <a:lnTo>
                    <a:pt x="2632329" y="2342959"/>
                  </a:lnTo>
                  <a:lnTo>
                    <a:pt x="2632799" y="2343670"/>
                  </a:lnTo>
                  <a:lnTo>
                    <a:pt x="2633726" y="2343670"/>
                  </a:lnTo>
                  <a:lnTo>
                    <a:pt x="2635123" y="2342731"/>
                  </a:lnTo>
                  <a:close/>
                </a:path>
                <a:path w="4552315" h="2360929">
                  <a:moveTo>
                    <a:pt x="2641663" y="2339467"/>
                  </a:moveTo>
                  <a:lnTo>
                    <a:pt x="2641422" y="2339225"/>
                  </a:lnTo>
                  <a:lnTo>
                    <a:pt x="2640965" y="2338527"/>
                  </a:lnTo>
                  <a:lnTo>
                    <a:pt x="2639796" y="2338527"/>
                  </a:lnTo>
                  <a:lnTo>
                    <a:pt x="2638399" y="2339467"/>
                  </a:lnTo>
                  <a:lnTo>
                    <a:pt x="2638856" y="2339695"/>
                  </a:lnTo>
                  <a:lnTo>
                    <a:pt x="2639326" y="2340394"/>
                  </a:lnTo>
                  <a:lnTo>
                    <a:pt x="2640266" y="2340394"/>
                  </a:lnTo>
                  <a:lnTo>
                    <a:pt x="2641663" y="2339467"/>
                  </a:lnTo>
                  <a:close/>
                </a:path>
                <a:path w="4552315" h="2360929">
                  <a:moveTo>
                    <a:pt x="2693466" y="2345766"/>
                  </a:moveTo>
                  <a:lnTo>
                    <a:pt x="2692539" y="2344369"/>
                  </a:lnTo>
                  <a:lnTo>
                    <a:pt x="2692069" y="2344826"/>
                  </a:lnTo>
                  <a:lnTo>
                    <a:pt x="2691371" y="2345296"/>
                  </a:lnTo>
                  <a:lnTo>
                    <a:pt x="2691600" y="2345537"/>
                  </a:lnTo>
                  <a:lnTo>
                    <a:pt x="2691600" y="2346236"/>
                  </a:lnTo>
                  <a:lnTo>
                    <a:pt x="2692539" y="2347633"/>
                  </a:lnTo>
                  <a:lnTo>
                    <a:pt x="2692768" y="2347163"/>
                  </a:lnTo>
                  <a:lnTo>
                    <a:pt x="2693466" y="2346693"/>
                  </a:lnTo>
                  <a:lnTo>
                    <a:pt x="2693466" y="2345766"/>
                  </a:lnTo>
                  <a:close/>
                </a:path>
                <a:path w="4552315" h="2360929">
                  <a:moveTo>
                    <a:pt x="2697429" y="1372641"/>
                  </a:moveTo>
                  <a:lnTo>
                    <a:pt x="2696972" y="1372412"/>
                  </a:lnTo>
                  <a:lnTo>
                    <a:pt x="2696730" y="1371473"/>
                  </a:lnTo>
                  <a:lnTo>
                    <a:pt x="2696273" y="1371714"/>
                  </a:lnTo>
                  <a:lnTo>
                    <a:pt x="2695562" y="1371714"/>
                  </a:lnTo>
                  <a:lnTo>
                    <a:pt x="2694165" y="1372641"/>
                  </a:lnTo>
                  <a:lnTo>
                    <a:pt x="2694635" y="1372882"/>
                  </a:lnTo>
                  <a:lnTo>
                    <a:pt x="2695105" y="1373581"/>
                  </a:lnTo>
                  <a:lnTo>
                    <a:pt x="2696032" y="1373581"/>
                  </a:lnTo>
                  <a:lnTo>
                    <a:pt x="2697429" y="1372641"/>
                  </a:lnTo>
                  <a:close/>
                </a:path>
                <a:path w="4552315" h="2360929">
                  <a:moveTo>
                    <a:pt x="2717965" y="1370545"/>
                  </a:moveTo>
                  <a:lnTo>
                    <a:pt x="2715399" y="1371473"/>
                  </a:lnTo>
                  <a:lnTo>
                    <a:pt x="2712834" y="1371244"/>
                  </a:lnTo>
                  <a:lnTo>
                    <a:pt x="2715171" y="1373809"/>
                  </a:lnTo>
                  <a:lnTo>
                    <a:pt x="2715869" y="1373111"/>
                  </a:lnTo>
                  <a:lnTo>
                    <a:pt x="2716568" y="1372171"/>
                  </a:lnTo>
                  <a:lnTo>
                    <a:pt x="2717965" y="1370545"/>
                  </a:lnTo>
                  <a:close/>
                </a:path>
                <a:path w="4552315" h="2360929">
                  <a:moveTo>
                    <a:pt x="2721241" y="2347633"/>
                  </a:moveTo>
                  <a:lnTo>
                    <a:pt x="2718905" y="2344826"/>
                  </a:lnTo>
                  <a:lnTo>
                    <a:pt x="2718206" y="2345537"/>
                  </a:lnTo>
                  <a:lnTo>
                    <a:pt x="2717508" y="2346464"/>
                  </a:lnTo>
                  <a:lnTo>
                    <a:pt x="2716301" y="2347861"/>
                  </a:lnTo>
                  <a:lnTo>
                    <a:pt x="2715399" y="2348103"/>
                  </a:lnTo>
                  <a:lnTo>
                    <a:pt x="2712834" y="2347861"/>
                  </a:lnTo>
                  <a:lnTo>
                    <a:pt x="2715171" y="2350668"/>
                  </a:lnTo>
                  <a:lnTo>
                    <a:pt x="2715869" y="2349970"/>
                  </a:lnTo>
                  <a:lnTo>
                    <a:pt x="2716568" y="2349030"/>
                  </a:lnTo>
                  <a:lnTo>
                    <a:pt x="2717749" y="2347658"/>
                  </a:lnTo>
                  <a:lnTo>
                    <a:pt x="2718676" y="2347404"/>
                  </a:lnTo>
                  <a:lnTo>
                    <a:pt x="2721241" y="2347633"/>
                  </a:lnTo>
                  <a:close/>
                </a:path>
                <a:path w="4552315" h="2360929">
                  <a:moveTo>
                    <a:pt x="2811780" y="2339695"/>
                  </a:moveTo>
                  <a:lnTo>
                    <a:pt x="2811081" y="2338997"/>
                  </a:lnTo>
                  <a:lnTo>
                    <a:pt x="2810154" y="2338298"/>
                  </a:lnTo>
                  <a:lnTo>
                    <a:pt x="2808516" y="2336901"/>
                  </a:lnTo>
                  <a:lnTo>
                    <a:pt x="2809214" y="2339467"/>
                  </a:lnTo>
                  <a:lnTo>
                    <a:pt x="2808986" y="2342032"/>
                  </a:lnTo>
                  <a:lnTo>
                    <a:pt x="2811780" y="2339695"/>
                  </a:lnTo>
                  <a:close/>
                </a:path>
                <a:path w="4552315" h="2360929">
                  <a:moveTo>
                    <a:pt x="2976067" y="2578"/>
                  </a:moveTo>
                  <a:lnTo>
                    <a:pt x="2974898" y="1409"/>
                  </a:lnTo>
                  <a:lnTo>
                    <a:pt x="2973501" y="2336"/>
                  </a:lnTo>
                  <a:lnTo>
                    <a:pt x="2972803" y="2578"/>
                  </a:lnTo>
                  <a:lnTo>
                    <a:pt x="2973273" y="2806"/>
                  </a:lnTo>
                  <a:lnTo>
                    <a:pt x="2973743" y="3505"/>
                  </a:lnTo>
                  <a:lnTo>
                    <a:pt x="2974670" y="3505"/>
                  </a:lnTo>
                  <a:lnTo>
                    <a:pt x="2976067" y="2578"/>
                  </a:lnTo>
                  <a:close/>
                </a:path>
                <a:path w="4552315" h="2360929">
                  <a:moveTo>
                    <a:pt x="3110484" y="2339467"/>
                  </a:moveTo>
                  <a:lnTo>
                    <a:pt x="3109785" y="2339225"/>
                  </a:lnTo>
                  <a:lnTo>
                    <a:pt x="3109087" y="2338768"/>
                  </a:lnTo>
                  <a:lnTo>
                    <a:pt x="3108388" y="2338527"/>
                  </a:lnTo>
                  <a:lnTo>
                    <a:pt x="3107918" y="2338298"/>
                  </a:lnTo>
                  <a:lnTo>
                    <a:pt x="3107690" y="2338997"/>
                  </a:lnTo>
                  <a:lnTo>
                    <a:pt x="3107220" y="2339467"/>
                  </a:lnTo>
                  <a:lnTo>
                    <a:pt x="3107918" y="2339937"/>
                  </a:lnTo>
                  <a:lnTo>
                    <a:pt x="3108617" y="2340165"/>
                  </a:lnTo>
                  <a:lnTo>
                    <a:pt x="3109315" y="2340635"/>
                  </a:lnTo>
                  <a:lnTo>
                    <a:pt x="3110484" y="2339467"/>
                  </a:lnTo>
                  <a:close/>
                </a:path>
                <a:path w="4552315" h="2360929">
                  <a:moveTo>
                    <a:pt x="3149689" y="1372641"/>
                  </a:moveTo>
                  <a:lnTo>
                    <a:pt x="3148990" y="1372412"/>
                  </a:lnTo>
                  <a:lnTo>
                    <a:pt x="3148292" y="1371942"/>
                  </a:lnTo>
                  <a:lnTo>
                    <a:pt x="3147593" y="1371714"/>
                  </a:lnTo>
                  <a:lnTo>
                    <a:pt x="3147123" y="1371473"/>
                  </a:lnTo>
                  <a:lnTo>
                    <a:pt x="3146895" y="1372171"/>
                  </a:lnTo>
                  <a:lnTo>
                    <a:pt x="3146425" y="1372641"/>
                  </a:lnTo>
                  <a:lnTo>
                    <a:pt x="3147123" y="1373111"/>
                  </a:lnTo>
                  <a:lnTo>
                    <a:pt x="3147822" y="1373339"/>
                  </a:lnTo>
                  <a:lnTo>
                    <a:pt x="3148520" y="1373809"/>
                  </a:lnTo>
                  <a:lnTo>
                    <a:pt x="3148990" y="1373339"/>
                  </a:lnTo>
                  <a:lnTo>
                    <a:pt x="3149460" y="1373111"/>
                  </a:lnTo>
                  <a:lnTo>
                    <a:pt x="3149689" y="1372641"/>
                  </a:lnTo>
                  <a:close/>
                </a:path>
                <a:path w="4552315" h="2360929">
                  <a:moveTo>
                    <a:pt x="3169297" y="2352764"/>
                  </a:moveTo>
                  <a:lnTo>
                    <a:pt x="3168599" y="2352535"/>
                  </a:lnTo>
                  <a:lnTo>
                    <a:pt x="3167900" y="2352065"/>
                  </a:lnTo>
                  <a:lnTo>
                    <a:pt x="3167189" y="2351836"/>
                  </a:lnTo>
                  <a:lnTo>
                    <a:pt x="3166732" y="2351595"/>
                  </a:lnTo>
                  <a:lnTo>
                    <a:pt x="3166491" y="2352294"/>
                  </a:lnTo>
                  <a:lnTo>
                    <a:pt x="3166033" y="2352764"/>
                  </a:lnTo>
                  <a:lnTo>
                    <a:pt x="3166732" y="2353233"/>
                  </a:lnTo>
                  <a:lnTo>
                    <a:pt x="3167430" y="2353462"/>
                  </a:lnTo>
                  <a:lnTo>
                    <a:pt x="3168129" y="2353932"/>
                  </a:lnTo>
                  <a:lnTo>
                    <a:pt x="3169297" y="2352764"/>
                  </a:lnTo>
                  <a:close/>
                </a:path>
                <a:path w="4552315" h="2360929">
                  <a:moveTo>
                    <a:pt x="3172561" y="2339467"/>
                  </a:moveTo>
                  <a:lnTo>
                    <a:pt x="3172091" y="2339225"/>
                  </a:lnTo>
                  <a:lnTo>
                    <a:pt x="3171621" y="2338527"/>
                  </a:lnTo>
                  <a:lnTo>
                    <a:pt x="3170694" y="2338527"/>
                  </a:lnTo>
                  <a:lnTo>
                    <a:pt x="3169297" y="2339467"/>
                  </a:lnTo>
                  <a:lnTo>
                    <a:pt x="3170466" y="2340635"/>
                  </a:lnTo>
                  <a:lnTo>
                    <a:pt x="3171164" y="2340394"/>
                  </a:lnTo>
                  <a:lnTo>
                    <a:pt x="3172561" y="2339467"/>
                  </a:lnTo>
                  <a:close/>
                </a:path>
                <a:path w="4552315" h="2360929">
                  <a:moveTo>
                    <a:pt x="3261233" y="2342731"/>
                  </a:moveTo>
                  <a:lnTo>
                    <a:pt x="3260534" y="2342502"/>
                  </a:lnTo>
                  <a:lnTo>
                    <a:pt x="3259836" y="2342032"/>
                  </a:lnTo>
                  <a:lnTo>
                    <a:pt x="3259137" y="2341803"/>
                  </a:lnTo>
                  <a:lnTo>
                    <a:pt x="3258667" y="2341562"/>
                  </a:lnTo>
                  <a:lnTo>
                    <a:pt x="3258439" y="2342261"/>
                  </a:lnTo>
                  <a:lnTo>
                    <a:pt x="3257969" y="2342731"/>
                  </a:lnTo>
                  <a:lnTo>
                    <a:pt x="3258667" y="2343200"/>
                  </a:lnTo>
                  <a:lnTo>
                    <a:pt x="3259366" y="2343429"/>
                  </a:lnTo>
                  <a:lnTo>
                    <a:pt x="3260077" y="2343899"/>
                  </a:lnTo>
                  <a:lnTo>
                    <a:pt x="3260534" y="2343670"/>
                  </a:lnTo>
                  <a:lnTo>
                    <a:pt x="3260775" y="2343200"/>
                  </a:lnTo>
                  <a:lnTo>
                    <a:pt x="3261233" y="2342731"/>
                  </a:lnTo>
                  <a:close/>
                </a:path>
                <a:path w="4552315" h="2360929">
                  <a:moveTo>
                    <a:pt x="3333343" y="2339467"/>
                  </a:moveTo>
                  <a:lnTo>
                    <a:pt x="3332645" y="2338997"/>
                  </a:lnTo>
                  <a:lnTo>
                    <a:pt x="3331946" y="2338768"/>
                  </a:lnTo>
                  <a:lnTo>
                    <a:pt x="3331248" y="2338298"/>
                  </a:lnTo>
                  <a:lnTo>
                    <a:pt x="3330079" y="2339467"/>
                  </a:lnTo>
                  <a:lnTo>
                    <a:pt x="3330778" y="2339695"/>
                  </a:lnTo>
                  <a:lnTo>
                    <a:pt x="3331476" y="2340165"/>
                  </a:lnTo>
                  <a:lnTo>
                    <a:pt x="3332175" y="2340394"/>
                  </a:lnTo>
                  <a:lnTo>
                    <a:pt x="3332645" y="2340635"/>
                  </a:lnTo>
                  <a:lnTo>
                    <a:pt x="3332886" y="2339937"/>
                  </a:lnTo>
                  <a:lnTo>
                    <a:pt x="3333343" y="2339467"/>
                  </a:lnTo>
                  <a:close/>
                </a:path>
                <a:path w="4552315" h="2360929">
                  <a:moveTo>
                    <a:pt x="3395649" y="2578"/>
                  </a:moveTo>
                  <a:lnTo>
                    <a:pt x="3394951" y="2336"/>
                  </a:lnTo>
                  <a:lnTo>
                    <a:pt x="3394252" y="1866"/>
                  </a:lnTo>
                  <a:lnTo>
                    <a:pt x="3393554" y="1638"/>
                  </a:lnTo>
                  <a:lnTo>
                    <a:pt x="3393084" y="1409"/>
                  </a:lnTo>
                  <a:lnTo>
                    <a:pt x="3392855" y="2108"/>
                  </a:lnTo>
                  <a:lnTo>
                    <a:pt x="3392386" y="2578"/>
                  </a:lnTo>
                  <a:lnTo>
                    <a:pt x="3393084" y="3035"/>
                  </a:lnTo>
                  <a:lnTo>
                    <a:pt x="3393783" y="3276"/>
                  </a:lnTo>
                  <a:lnTo>
                    <a:pt x="3394494" y="3733"/>
                  </a:lnTo>
                  <a:lnTo>
                    <a:pt x="3394722" y="3276"/>
                  </a:lnTo>
                  <a:lnTo>
                    <a:pt x="3395192" y="3035"/>
                  </a:lnTo>
                  <a:lnTo>
                    <a:pt x="3395649" y="2578"/>
                  </a:lnTo>
                  <a:close/>
                </a:path>
                <a:path w="4552315" h="2360929">
                  <a:moveTo>
                    <a:pt x="3421786" y="2356027"/>
                  </a:moveTo>
                  <a:lnTo>
                    <a:pt x="3421329" y="2355570"/>
                  </a:lnTo>
                  <a:lnTo>
                    <a:pt x="3420859" y="2354872"/>
                  </a:lnTo>
                  <a:lnTo>
                    <a:pt x="3420630" y="2355100"/>
                  </a:lnTo>
                  <a:lnTo>
                    <a:pt x="3419919" y="2355100"/>
                  </a:lnTo>
                  <a:lnTo>
                    <a:pt x="3418522" y="2356027"/>
                  </a:lnTo>
                  <a:lnTo>
                    <a:pt x="3418992" y="2356269"/>
                  </a:lnTo>
                  <a:lnTo>
                    <a:pt x="3419462" y="2356967"/>
                  </a:lnTo>
                  <a:lnTo>
                    <a:pt x="3420389" y="2356967"/>
                  </a:lnTo>
                  <a:lnTo>
                    <a:pt x="3421786" y="2356027"/>
                  </a:lnTo>
                  <a:close/>
                </a:path>
                <a:path w="4552315" h="2360929">
                  <a:moveTo>
                    <a:pt x="3487369" y="2578"/>
                  </a:moveTo>
                  <a:lnTo>
                    <a:pt x="3486670" y="2336"/>
                  </a:lnTo>
                  <a:lnTo>
                    <a:pt x="3485972" y="1866"/>
                  </a:lnTo>
                  <a:lnTo>
                    <a:pt x="3485261" y="1638"/>
                  </a:lnTo>
                  <a:lnTo>
                    <a:pt x="3484803" y="1409"/>
                  </a:lnTo>
                  <a:lnTo>
                    <a:pt x="3484562" y="2108"/>
                  </a:lnTo>
                  <a:lnTo>
                    <a:pt x="3484105" y="2578"/>
                  </a:lnTo>
                  <a:lnTo>
                    <a:pt x="3484803" y="3035"/>
                  </a:lnTo>
                  <a:lnTo>
                    <a:pt x="3485502" y="3276"/>
                  </a:lnTo>
                  <a:lnTo>
                    <a:pt x="3486200" y="3733"/>
                  </a:lnTo>
                  <a:lnTo>
                    <a:pt x="3487369" y="2578"/>
                  </a:lnTo>
                  <a:close/>
                </a:path>
                <a:path w="4552315" h="2360929">
                  <a:moveTo>
                    <a:pt x="3526574" y="1372641"/>
                  </a:moveTo>
                  <a:lnTo>
                    <a:pt x="3526104" y="1372412"/>
                  </a:lnTo>
                  <a:lnTo>
                    <a:pt x="3525634" y="1371714"/>
                  </a:lnTo>
                  <a:lnTo>
                    <a:pt x="3524707" y="1371714"/>
                  </a:lnTo>
                  <a:lnTo>
                    <a:pt x="3523310" y="1372641"/>
                  </a:lnTo>
                  <a:lnTo>
                    <a:pt x="3524466" y="1373809"/>
                  </a:lnTo>
                  <a:lnTo>
                    <a:pt x="3525177" y="1373339"/>
                  </a:lnTo>
                  <a:lnTo>
                    <a:pt x="3525875" y="1373111"/>
                  </a:lnTo>
                  <a:lnTo>
                    <a:pt x="3526574" y="1372641"/>
                  </a:lnTo>
                  <a:close/>
                </a:path>
                <a:path w="4552315" h="2360929">
                  <a:moveTo>
                    <a:pt x="3726561" y="1372641"/>
                  </a:moveTo>
                  <a:lnTo>
                    <a:pt x="3725862" y="1372412"/>
                  </a:lnTo>
                  <a:lnTo>
                    <a:pt x="3725164" y="1371942"/>
                  </a:lnTo>
                  <a:lnTo>
                    <a:pt x="3724465" y="1371714"/>
                  </a:lnTo>
                  <a:lnTo>
                    <a:pt x="3723995" y="1371473"/>
                  </a:lnTo>
                  <a:lnTo>
                    <a:pt x="3723767" y="1372171"/>
                  </a:lnTo>
                  <a:lnTo>
                    <a:pt x="3723297" y="1372641"/>
                  </a:lnTo>
                  <a:lnTo>
                    <a:pt x="3723995" y="1373111"/>
                  </a:lnTo>
                  <a:lnTo>
                    <a:pt x="3724694" y="1373339"/>
                  </a:lnTo>
                  <a:lnTo>
                    <a:pt x="3725392" y="1373809"/>
                  </a:lnTo>
                  <a:lnTo>
                    <a:pt x="3725862" y="1373339"/>
                  </a:lnTo>
                  <a:lnTo>
                    <a:pt x="3726332" y="1373111"/>
                  </a:lnTo>
                  <a:lnTo>
                    <a:pt x="3726561" y="1372641"/>
                  </a:lnTo>
                  <a:close/>
                </a:path>
                <a:path w="4552315" h="2360929">
                  <a:moveTo>
                    <a:pt x="3752697" y="2345994"/>
                  </a:moveTo>
                  <a:lnTo>
                    <a:pt x="3752227" y="2345766"/>
                  </a:lnTo>
                  <a:lnTo>
                    <a:pt x="3751770" y="2345067"/>
                  </a:lnTo>
                  <a:lnTo>
                    <a:pt x="3750830" y="2345067"/>
                  </a:lnTo>
                  <a:lnTo>
                    <a:pt x="3749433" y="2345994"/>
                  </a:lnTo>
                  <a:lnTo>
                    <a:pt x="3750602" y="2347163"/>
                  </a:lnTo>
                  <a:lnTo>
                    <a:pt x="3751300" y="2346934"/>
                  </a:lnTo>
                  <a:lnTo>
                    <a:pt x="3752697" y="2345994"/>
                  </a:lnTo>
                  <a:close/>
                </a:path>
                <a:path w="4552315" h="2360929">
                  <a:moveTo>
                    <a:pt x="4076839" y="2336"/>
                  </a:moveTo>
                  <a:lnTo>
                    <a:pt x="4075912" y="1409"/>
                  </a:lnTo>
                  <a:lnTo>
                    <a:pt x="4074274" y="3035"/>
                  </a:lnTo>
                  <a:lnTo>
                    <a:pt x="4073575" y="3975"/>
                  </a:lnTo>
                  <a:lnTo>
                    <a:pt x="4071937" y="5600"/>
                  </a:lnTo>
                  <a:lnTo>
                    <a:pt x="4071010" y="6311"/>
                  </a:lnTo>
                  <a:lnTo>
                    <a:pt x="4071937" y="7239"/>
                  </a:lnTo>
                  <a:lnTo>
                    <a:pt x="4073575" y="5600"/>
                  </a:lnTo>
                  <a:lnTo>
                    <a:pt x="4074274" y="4673"/>
                  </a:lnTo>
                  <a:lnTo>
                    <a:pt x="4075912" y="3035"/>
                  </a:lnTo>
                  <a:lnTo>
                    <a:pt x="4076839" y="2336"/>
                  </a:lnTo>
                  <a:close/>
                </a:path>
                <a:path w="4552315" h="2360929">
                  <a:moveTo>
                    <a:pt x="4129811" y="1372641"/>
                  </a:moveTo>
                  <a:lnTo>
                    <a:pt x="4129341" y="1372412"/>
                  </a:lnTo>
                  <a:lnTo>
                    <a:pt x="4128884" y="1371714"/>
                  </a:lnTo>
                  <a:lnTo>
                    <a:pt x="4127944" y="1371714"/>
                  </a:lnTo>
                  <a:lnTo>
                    <a:pt x="4126547" y="1372641"/>
                  </a:lnTo>
                  <a:lnTo>
                    <a:pt x="4127716" y="1373809"/>
                  </a:lnTo>
                  <a:lnTo>
                    <a:pt x="4128414" y="1373339"/>
                  </a:lnTo>
                  <a:lnTo>
                    <a:pt x="4129113" y="1373111"/>
                  </a:lnTo>
                  <a:lnTo>
                    <a:pt x="4129811" y="1372641"/>
                  </a:lnTo>
                  <a:close/>
                </a:path>
                <a:path w="4552315" h="2360929">
                  <a:moveTo>
                    <a:pt x="4135653" y="2349030"/>
                  </a:moveTo>
                  <a:lnTo>
                    <a:pt x="4134713" y="2347633"/>
                  </a:lnTo>
                  <a:lnTo>
                    <a:pt x="4134243" y="2348103"/>
                  </a:lnTo>
                  <a:lnTo>
                    <a:pt x="4133545" y="2348560"/>
                  </a:lnTo>
                  <a:lnTo>
                    <a:pt x="4133786" y="2348801"/>
                  </a:lnTo>
                  <a:lnTo>
                    <a:pt x="4133786" y="2349500"/>
                  </a:lnTo>
                  <a:lnTo>
                    <a:pt x="4134713" y="2350897"/>
                  </a:lnTo>
                  <a:lnTo>
                    <a:pt x="4134942" y="2350427"/>
                  </a:lnTo>
                  <a:lnTo>
                    <a:pt x="4135653" y="2349970"/>
                  </a:lnTo>
                  <a:lnTo>
                    <a:pt x="4135653" y="2349030"/>
                  </a:lnTo>
                  <a:close/>
                </a:path>
                <a:path w="4552315" h="2360929">
                  <a:moveTo>
                    <a:pt x="4345444" y="1506829"/>
                  </a:moveTo>
                  <a:lnTo>
                    <a:pt x="4344505" y="1505432"/>
                  </a:lnTo>
                  <a:lnTo>
                    <a:pt x="4343336" y="1506588"/>
                  </a:lnTo>
                  <a:lnTo>
                    <a:pt x="4343578" y="1507299"/>
                  </a:lnTo>
                  <a:lnTo>
                    <a:pt x="4344505" y="1508696"/>
                  </a:lnTo>
                  <a:lnTo>
                    <a:pt x="4344746" y="1508226"/>
                  </a:lnTo>
                  <a:lnTo>
                    <a:pt x="4345444" y="1507756"/>
                  </a:lnTo>
                  <a:lnTo>
                    <a:pt x="4345444" y="1506829"/>
                  </a:lnTo>
                  <a:close/>
                </a:path>
                <a:path w="4552315" h="2360929">
                  <a:moveTo>
                    <a:pt x="4378109" y="2342502"/>
                  </a:moveTo>
                  <a:lnTo>
                    <a:pt x="4377182" y="2341092"/>
                  </a:lnTo>
                  <a:lnTo>
                    <a:pt x="4376712" y="2341562"/>
                  </a:lnTo>
                  <a:lnTo>
                    <a:pt x="4376013" y="2342032"/>
                  </a:lnTo>
                  <a:lnTo>
                    <a:pt x="4376242" y="2342261"/>
                  </a:lnTo>
                  <a:lnTo>
                    <a:pt x="4376242" y="2342959"/>
                  </a:lnTo>
                  <a:lnTo>
                    <a:pt x="4377182" y="2344369"/>
                  </a:lnTo>
                  <a:lnTo>
                    <a:pt x="4377410" y="2343899"/>
                  </a:lnTo>
                  <a:lnTo>
                    <a:pt x="4378109" y="2343429"/>
                  </a:lnTo>
                  <a:lnTo>
                    <a:pt x="4378109" y="2342502"/>
                  </a:lnTo>
                  <a:close/>
                </a:path>
                <a:path w="4552315" h="2360929">
                  <a:moveTo>
                    <a:pt x="4411713" y="2356027"/>
                  </a:moveTo>
                  <a:lnTo>
                    <a:pt x="4410545" y="2354872"/>
                  </a:lnTo>
                  <a:lnTo>
                    <a:pt x="4409846" y="2355100"/>
                  </a:lnTo>
                  <a:lnTo>
                    <a:pt x="4408449" y="2356027"/>
                  </a:lnTo>
                  <a:lnTo>
                    <a:pt x="4408919" y="2356269"/>
                  </a:lnTo>
                  <a:lnTo>
                    <a:pt x="4409376" y="2356967"/>
                  </a:lnTo>
                  <a:lnTo>
                    <a:pt x="4410316" y="2356967"/>
                  </a:lnTo>
                  <a:lnTo>
                    <a:pt x="4411713" y="2356027"/>
                  </a:lnTo>
                  <a:close/>
                </a:path>
                <a:path w="4552315" h="2360929">
                  <a:moveTo>
                    <a:pt x="4551972" y="2341803"/>
                  </a:moveTo>
                  <a:lnTo>
                    <a:pt x="4551261" y="2341562"/>
                  </a:lnTo>
                  <a:lnTo>
                    <a:pt x="4550803" y="2341092"/>
                  </a:lnTo>
                  <a:lnTo>
                    <a:pt x="4550334" y="2341803"/>
                  </a:lnTo>
                  <a:lnTo>
                    <a:pt x="4550105" y="2342502"/>
                  </a:lnTo>
                  <a:lnTo>
                    <a:pt x="4549635" y="2343200"/>
                  </a:lnTo>
                  <a:lnTo>
                    <a:pt x="4550803" y="2344369"/>
                  </a:lnTo>
                  <a:lnTo>
                    <a:pt x="4551032" y="2343670"/>
                  </a:lnTo>
                  <a:lnTo>
                    <a:pt x="4551502" y="2342959"/>
                  </a:lnTo>
                  <a:lnTo>
                    <a:pt x="4551731" y="2342261"/>
                  </a:lnTo>
                  <a:lnTo>
                    <a:pt x="4551972" y="234180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73" name="object 173"/>
            <p:cNvSpPr/>
            <p:nvPr/>
          </p:nvSpPr>
          <p:spPr>
            <a:xfrm>
              <a:off x="1119085" y="2908934"/>
              <a:ext cx="4558030" cy="2373630"/>
            </a:xfrm>
            <a:custGeom>
              <a:avLst/>
              <a:gdLst/>
              <a:ahLst/>
              <a:cxnLst/>
              <a:rect l="l" t="t" r="r" b="b"/>
              <a:pathLst>
                <a:path w="4558030" h="2373629">
                  <a:moveTo>
                    <a:pt x="2108" y="2366060"/>
                  </a:moveTo>
                  <a:lnTo>
                    <a:pt x="1638" y="2365362"/>
                  </a:lnTo>
                  <a:lnTo>
                    <a:pt x="1409" y="2364663"/>
                  </a:lnTo>
                  <a:lnTo>
                    <a:pt x="939" y="2363965"/>
                  </a:lnTo>
                  <a:lnTo>
                    <a:pt x="698" y="2364435"/>
                  </a:lnTo>
                  <a:lnTo>
                    <a:pt x="0" y="2364905"/>
                  </a:lnTo>
                  <a:lnTo>
                    <a:pt x="0" y="2365832"/>
                  </a:lnTo>
                  <a:lnTo>
                    <a:pt x="939" y="2367229"/>
                  </a:lnTo>
                  <a:lnTo>
                    <a:pt x="2108" y="2366060"/>
                  </a:lnTo>
                  <a:close/>
                </a:path>
                <a:path w="4558030" h="2373629">
                  <a:moveTo>
                    <a:pt x="18211" y="2362098"/>
                  </a:moveTo>
                  <a:lnTo>
                    <a:pt x="17272" y="2360701"/>
                  </a:lnTo>
                  <a:lnTo>
                    <a:pt x="17043" y="2360930"/>
                  </a:lnTo>
                  <a:lnTo>
                    <a:pt x="16344" y="2361400"/>
                  </a:lnTo>
                  <a:lnTo>
                    <a:pt x="16344" y="2362568"/>
                  </a:lnTo>
                  <a:lnTo>
                    <a:pt x="17272" y="2363965"/>
                  </a:lnTo>
                  <a:lnTo>
                    <a:pt x="17500" y="2363495"/>
                  </a:lnTo>
                  <a:lnTo>
                    <a:pt x="18211" y="2363038"/>
                  </a:lnTo>
                  <a:lnTo>
                    <a:pt x="18211" y="2362098"/>
                  </a:lnTo>
                  <a:close/>
                </a:path>
                <a:path w="4558030" h="2373629">
                  <a:moveTo>
                    <a:pt x="202565" y="2372131"/>
                  </a:moveTo>
                  <a:lnTo>
                    <a:pt x="201866" y="2371902"/>
                  </a:lnTo>
                  <a:lnTo>
                    <a:pt x="201168" y="2371433"/>
                  </a:lnTo>
                  <a:lnTo>
                    <a:pt x="200456" y="2371204"/>
                  </a:lnTo>
                  <a:lnTo>
                    <a:pt x="199999" y="2370963"/>
                  </a:lnTo>
                  <a:lnTo>
                    <a:pt x="199758" y="2371661"/>
                  </a:lnTo>
                  <a:lnTo>
                    <a:pt x="199301" y="2372131"/>
                  </a:lnTo>
                  <a:lnTo>
                    <a:pt x="199999" y="2372601"/>
                  </a:lnTo>
                  <a:lnTo>
                    <a:pt x="200698" y="2372830"/>
                  </a:lnTo>
                  <a:lnTo>
                    <a:pt x="201396" y="2373299"/>
                  </a:lnTo>
                  <a:lnTo>
                    <a:pt x="201866" y="2372830"/>
                  </a:lnTo>
                  <a:lnTo>
                    <a:pt x="202095" y="2372372"/>
                  </a:lnTo>
                  <a:lnTo>
                    <a:pt x="202565" y="2372131"/>
                  </a:lnTo>
                  <a:close/>
                </a:path>
                <a:path w="4558030" h="2373629">
                  <a:moveTo>
                    <a:pt x="304076" y="9105"/>
                  </a:moveTo>
                  <a:lnTo>
                    <a:pt x="303606" y="8877"/>
                  </a:lnTo>
                  <a:lnTo>
                    <a:pt x="303136" y="8166"/>
                  </a:lnTo>
                  <a:lnTo>
                    <a:pt x="302209" y="8166"/>
                  </a:lnTo>
                  <a:lnTo>
                    <a:pt x="300812" y="9105"/>
                  </a:lnTo>
                  <a:lnTo>
                    <a:pt x="301980" y="10274"/>
                  </a:lnTo>
                  <a:lnTo>
                    <a:pt x="303377" y="9334"/>
                  </a:lnTo>
                  <a:lnTo>
                    <a:pt x="304076" y="9105"/>
                  </a:lnTo>
                  <a:close/>
                </a:path>
                <a:path w="4558030" h="2373629">
                  <a:moveTo>
                    <a:pt x="526465" y="1502625"/>
                  </a:moveTo>
                  <a:lnTo>
                    <a:pt x="525767" y="1502397"/>
                  </a:lnTo>
                  <a:lnTo>
                    <a:pt x="525297" y="1501927"/>
                  </a:lnTo>
                  <a:lnTo>
                    <a:pt x="524840" y="1502625"/>
                  </a:lnTo>
                  <a:lnTo>
                    <a:pt x="524598" y="1503324"/>
                  </a:lnTo>
                  <a:lnTo>
                    <a:pt x="524129" y="1504022"/>
                  </a:lnTo>
                  <a:lnTo>
                    <a:pt x="524598" y="1504492"/>
                  </a:lnTo>
                  <a:lnTo>
                    <a:pt x="525068" y="1504721"/>
                  </a:lnTo>
                  <a:lnTo>
                    <a:pt x="525297" y="1505191"/>
                  </a:lnTo>
                  <a:lnTo>
                    <a:pt x="525538" y="1504492"/>
                  </a:lnTo>
                  <a:lnTo>
                    <a:pt x="525995" y="1503794"/>
                  </a:lnTo>
                  <a:lnTo>
                    <a:pt x="526237" y="1503095"/>
                  </a:lnTo>
                  <a:lnTo>
                    <a:pt x="526465" y="1502625"/>
                  </a:lnTo>
                  <a:close/>
                </a:path>
                <a:path w="4558030" h="2373629">
                  <a:moveTo>
                    <a:pt x="578739" y="2365362"/>
                  </a:moveTo>
                  <a:lnTo>
                    <a:pt x="577811" y="2363965"/>
                  </a:lnTo>
                  <a:lnTo>
                    <a:pt x="577342" y="2364194"/>
                  </a:lnTo>
                  <a:lnTo>
                    <a:pt x="576643" y="2364663"/>
                  </a:lnTo>
                  <a:lnTo>
                    <a:pt x="576872" y="2365133"/>
                  </a:lnTo>
                  <a:lnTo>
                    <a:pt x="576872" y="2365832"/>
                  </a:lnTo>
                  <a:lnTo>
                    <a:pt x="577811" y="2367229"/>
                  </a:lnTo>
                  <a:lnTo>
                    <a:pt x="578040" y="2366772"/>
                  </a:lnTo>
                  <a:lnTo>
                    <a:pt x="578739" y="2366302"/>
                  </a:lnTo>
                  <a:lnTo>
                    <a:pt x="578739" y="2365362"/>
                  </a:lnTo>
                  <a:close/>
                </a:path>
                <a:path w="4558030" h="2373629">
                  <a:moveTo>
                    <a:pt x="589711" y="1506131"/>
                  </a:moveTo>
                  <a:lnTo>
                    <a:pt x="588772" y="1503553"/>
                  </a:lnTo>
                  <a:lnTo>
                    <a:pt x="589241" y="1500987"/>
                  </a:lnTo>
                  <a:lnTo>
                    <a:pt x="586447" y="1503324"/>
                  </a:lnTo>
                  <a:lnTo>
                    <a:pt x="587146" y="1504022"/>
                  </a:lnTo>
                  <a:lnTo>
                    <a:pt x="588073" y="1504721"/>
                  </a:lnTo>
                  <a:lnTo>
                    <a:pt x="589711" y="1506131"/>
                  </a:lnTo>
                  <a:close/>
                </a:path>
                <a:path w="4558030" h="2373629">
                  <a:moveTo>
                    <a:pt x="628218" y="1503794"/>
                  </a:moveTo>
                  <a:lnTo>
                    <a:pt x="627519" y="1503095"/>
                  </a:lnTo>
                  <a:lnTo>
                    <a:pt x="626579" y="1502397"/>
                  </a:lnTo>
                  <a:lnTo>
                    <a:pt x="624954" y="1500987"/>
                  </a:lnTo>
                  <a:lnTo>
                    <a:pt x="625652" y="1503553"/>
                  </a:lnTo>
                  <a:lnTo>
                    <a:pt x="625411" y="1506131"/>
                  </a:lnTo>
                  <a:lnTo>
                    <a:pt x="628218" y="1503794"/>
                  </a:lnTo>
                  <a:close/>
                </a:path>
                <a:path w="4558030" h="2373629">
                  <a:moveTo>
                    <a:pt x="654824" y="2365603"/>
                  </a:moveTo>
                  <a:lnTo>
                    <a:pt x="654113" y="2365362"/>
                  </a:lnTo>
                  <a:lnTo>
                    <a:pt x="653415" y="2364905"/>
                  </a:lnTo>
                  <a:lnTo>
                    <a:pt x="652716" y="2364663"/>
                  </a:lnTo>
                  <a:lnTo>
                    <a:pt x="652246" y="2364435"/>
                  </a:lnTo>
                  <a:lnTo>
                    <a:pt x="652018" y="2365133"/>
                  </a:lnTo>
                  <a:lnTo>
                    <a:pt x="651548" y="2365603"/>
                  </a:lnTo>
                  <a:lnTo>
                    <a:pt x="652246" y="2366060"/>
                  </a:lnTo>
                  <a:lnTo>
                    <a:pt x="652957" y="2366302"/>
                  </a:lnTo>
                  <a:lnTo>
                    <a:pt x="653656" y="2366772"/>
                  </a:lnTo>
                  <a:lnTo>
                    <a:pt x="654113" y="2366302"/>
                  </a:lnTo>
                  <a:lnTo>
                    <a:pt x="654354" y="2365832"/>
                  </a:lnTo>
                  <a:lnTo>
                    <a:pt x="654824" y="2365603"/>
                  </a:lnTo>
                  <a:close/>
                </a:path>
                <a:path w="4558030" h="2373629">
                  <a:moveTo>
                    <a:pt x="762863" y="2359063"/>
                  </a:moveTo>
                  <a:lnTo>
                    <a:pt x="762635" y="2358593"/>
                  </a:lnTo>
                  <a:lnTo>
                    <a:pt x="762165" y="2357894"/>
                  </a:lnTo>
                  <a:lnTo>
                    <a:pt x="761695" y="2358136"/>
                  </a:lnTo>
                  <a:lnTo>
                    <a:pt x="760996" y="2358136"/>
                  </a:lnTo>
                  <a:lnTo>
                    <a:pt x="759599" y="2359063"/>
                  </a:lnTo>
                  <a:lnTo>
                    <a:pt x="760069" y="2359304"/>
                  </a:lnTo>
                  <a:lnTo>
                    <a:pt x="760526" y="2360003"/>
                  </a:lnTo>
                  <a:lnTo>
                    <a:pt x="761466" y="2360003"/>
                  </a:lnTo>
                  <a:lnTo>
                    <a:pt x="762863" y="2359063"/>
                  </a:lnTo>
                  <a:close/>
                </a:path>
                <a:path w="4558030" h="2373629">
                  <a:moveTo>
                    <a:pt x="768934" y="5143"/>
                  </a:moveTo>
                  <a:lnTo>
                    <a:pt x="768235" y="4432"/>
                  </a:lnTo>
                  <a:lnTo>
                    <a:pt x="767765" y="4203"/>
                  </a:lnTo>
                  <a:lnTo>
                    <a:pt x="767537" y="4902"/>
                  </a:lnTo>
                  <a:lnTo>
                    <a:pt x="767067" y="5600"/>
                  </a:lnTo>
                  <a:lnTo>
                    <a:pt x="766838" y="6299"/>
                  </a:lnTo>
                  <a:lnTo>
                    <a:pt x="766838" y="6540"/>
                  </a:lnTo>
                  <a:lnTo>
                    <a:pt x="767537" y="7010"/>
                  </a:lnTo>
                  <a:lnTo>
                    <a:pt x="767765" y="7239"/>
                  </a:lnTo>
                  <a:lnTo>
                    <a:pt x="768235" y="6540"/>
                  </a:lnTo>
                  <a:lnTo>
                    <a:pt x="768464" y="5842"/>
                  </a:lnTo>
                  <a:lnTo>
                    <a:pt x="768934" y="5143"/>
                  </a:lnTo>
                  <a:close/>
                </a:path>
                <a:path w="4558030" h="2373629">
                  <a:moveTo>
                    <a:pt x="772198" y="1503095"/>
                  </a:moveTo>
                  <a:lnTo>
                    <a:pt x="771969" y="1502625"/>
                  </a:lnTo>
                  <a:lnTo>
                    <a:pt x="771499" y="1502397"/>
                  </a:lnTo>
                  <a:lnTo>
                    <a:pt x="771029" y="1501927"/>
                  </a:lnTo>
                  <a:lnTo>
                    <a:pt x="770801" y="1502625"/>
                  </a:lnTo>
                  <a:lnTo>
                    <a:pt x="770331" y="1503324"/>
                  </a:lnTo>
                  <a:lnTo>
                    <a:pt x="770102" y="1504022"/>
                  </a:lnTo>
                  <a:lnTo>
                    <a:pt x="769861" y="1504492"/>
                  </a:lnTo>
                  <a:lnTo>
                    <a:pt x="770572" y="1504721"/>
                  </a:lnTo>
                  <a:lnTo>
                    <a:pt x="771029" y="1505191"/>
                  </a:lnTo>
                  <a:lnTo>
                    <a:pt x="771499" y="1504492"/>
                  </a:lnTo>
                  <a:lnTo>
                    <a:pt x="771728" y="1503794"/>
                  </a:lnTo>
                  <a:lnTo>
                    <a:pt x="772198" y="1503095"/>
                  </a:lnTo>
                  <a:close/>
                </a:path>
                <a:path w="4558030" h="2373629">
                  <a:moveTo>
                    <a:pt x="815835" y="1368437"/>
                  </a:moveTo>
                  <a:lnTo>
                    <a:pt x="815136" y="1365872"/>
                  </a:lnTo>
                  <a:lnTo>
                    <a:pt x="815365" y="1363306"/>
                  </a:lnTo>
                  <a:lnTo>
                    <a:pt x="812571" y="1365643"/>
                  </a:lnTo>
                  <a:lnTo>
                    <a:pt x="813269" y="1366342"/>
                  </a:lnTo>
                  <a:lnTo>
                    <a:pt x="814209" y="1367040"/>
                  </a:lnTo>
                  <a:lnTo>
                    <a:pt x="815835" y="1368437"/>
                  </a:lnTo>
                  <a:close/>
                </a:path>
                <a:path w="4558030" h="2373629">
                  <a:moveTo>
                    <a:pt x="837539" y="1365643"/>
                  </a:moveTo>
                  <a:lnTo>
                    <a:pt x="836612" y="1364246"/>
                  </a:lnTo>
                  <a:lnTo>
                    <a:pt x="835444" y="1365402"/>
                  </a:lnTo>
                  <a:lnTo>
                    <a:pt x="836371" y="1366812"/>
                  </a:lnTo>
                  <a:lnTo>
                    <a:pt x="836612" y="1367510"/>
                  </a:lnTo>
                  <a:lnTo>
                    <a:pt x="836841" y="1367040"/>
                  </a:lnTo>
                  <a:lnTo>
                    <a:pt x="837539" y="1366570"/>
                  </a:lnTo>
                  <a:lnTo>
                    <a:pt x="837539" y="1365643"/>
                  </a:lnTo>
                  <a:close/>
                </a:path>
                <a:path w="4558030" h="2373629">
                  <a:moveTo>
                    <a:pt x="962393" y="1503095"/>
                  </a:moveTo>
                  <a:lnTo>
                    <a:pt x="961224" y="1501927"/>
                  </a:lnTo>
                  <a:lnTo>
                    <a:pt x="960983" y="1502625"/>
                  </a:lnTo>
                  <a:lnTo>
                    <a:pt x="960526" y="1503324"/>
                  </a:lnTo>
                  <a:lnTo>
                    <a:pt x="960285" y="1504022"/>
                  </a:lnTo>
                  <a:lnTo>
                    <a:pt x="960056" y="1504492"/>
                  </a:lnTo>
                  <a:lnTo>
                    <a:pt x="960755" y="1504721"/>
                  </a:lnTo>
                  <a:lnTo>
                    <a:pt x="961224" y="1505191"/>
                  </a:lnTo>
                  <a:lnTo>
                    <a:pt x="961694" y="1504492"/>
                  </a:lnTo>
                  <a:lnTo>
                    <a:pt x="961923" y="1503794"/>
                  </a:lnTo>
                  <a:lnTo>
                    <a:pt x="962393" y="1503095"/>
                  </a:lnTo>
                  <a:close/>
                </a:path>
                <a:path w="4558030" h="2373629">
                  <a:moveTo>
                    <a:pt x="1005560" y="2365603"/>
                  </a:moveTo>
                  <a:lnTo>
                    <a:pt x="1004862" y="2365133"/>
                  </a:lnTo>
                  <a:lnTo>
                    <a:pt x="1004163" y="2364905"/>
                  </a:lnTo>
                  <a:lnTo>
                    <a:pt x="1003465" y="2364435"/>
                  </a:lnTo>
                  <a:lnTo>
                    <a:pt x="1002995" y="2364905"/>
                  </a:lnTo>
                  <a:lnTo>
                    <a:pt x="1002525" y="2365133"/>
                  </a:lnTo>
                  <a:lnTo>
                    <a:pt x="1002296" y="2365603"/>
                  </a:lnTo>
                  <a:lnTo>
                    <a:pt x="1002995" y="2365832"/>
                  </a:lnTo>
                  <a:lnTo>
                    <a:pt x="1003693" y="2366302"/>
                  </a:lnTo>
                  <a:lnTo>
                    <a:pt x="1004392" y="2366530"/>
                  </a:lnTo>
                  <a:lnTo>
                    <a:pt x="1004862" y="2366772"/>
                  </a:lnTo>
                  <a:lnTo>
                    <a:pt x="1005090" y="2366060"/>
                  </a:lnTo>
                  <a:lnTo>
                    <a:pt x="1005560" y="2365603"/>
                  </a:lnTo>
                  <a:close/>
                </a:path>
                <a:path w="4558030" h="2373629">
                  <a:moveTo>
                    <a:pt x="1071130" y="5600"/>
                  </a:moveTo>
                  <a:lnTo>
                    <a:pt x="1070432" y="5372"/>
                  </a:lnTo>
                  <a:lnTo>
                    <a:pt x="1069733" y="4902"/>
                  </a:lnTo>
                  <a:lnTo>
                    <a:pt x="1069035" y="4673"/>
                  </a:lnTo>
                  <a:lnTo>
                    <a:pt x="1068565" y="4432"/>
                  </a:lnTo>
                  <a:lnTo>
                    <a:pt x="1068336" y="5143"/>
                  </a:lnTo>
                  <a:lnTo>
                    <a:pt x="1067866" y="5600"/>
                  </a:lnTo>
                  <a:lnTo>
                    <a:pt x="1068565" y="6070"/>
                  </a:lnTo>
                  <a:lnTo>
                    <a:pt x="1069263" y="6299"/>
                  </a:lnTo>
                  <a:lnTo>
                    <a:pt x="1069975" y="6769"/>
                  </a:lnTo>
                  <a:lnTo>
                    <a:pt x="1071130" y="5600"/>
                  </a:lnTo>
                  <a:close/>
                </a:path>
                <a:path w="4558030" h="2373629">
                  <a:moveTo>
                    <a:pt x="1143241" y="1365872"/>
                  </a:moveTo>
                  <a:lnTo>
                    <a:pt x="1142542" y="1365643"/>
                  </a:lnTo>
                  <a:lnTo>
                    <a:pt x="1141844" y="1365173"/>
                  </a:lnTo>
                  <a:lnTo>
                    <a:pt x="1141145" y="1364945"/>
                  </a:lnTo>
                  <a:lnTo>
                    <a:pt x="1140675" y="1364703"/>
                  </a:lnTo>
                  <a:lnTo>
                    <a:pt x="1140447" y="1365402"/>
                  </a:lnTo>
                  <a:lnTo>
                    <a:pt x="1139977" y="1365872"/>
                  </a:lnTo>
                  <a:lnTo>
                    <a:pt x="1140675" y="1366342"/>
                  </a:lnTo>
                  <a:lnTo>
                    <a:pt x="1141374" y="1366570"/>
                  </a:lnTo>
                  <a:lnTo>
                    <a:pt x="1142072" y="1367040"/>
                  </a:lnTo>
                  <a:lnTo>
                    <a:pt x="1142314" y="1366570"/>
                  </a:lnTo>
                  <a:lnTo>
                    <a:pt x="1142784" y="1366342"/>
                  </a:lnTo>
                  <a:lnTo>
                    <a:pt x="1143241" y="1365872"/>
                  </a:lnTo>
                  <a:close/>
                </a:path>
                <a:path w="4558030" h="2373629">
                  <a:moveTo>
                    <a:pt x="1169377" y="2372131"/>
                  </a:moveTo>
                  <a:lnTo>
                    <a:pt x="1168920" y="2371661"/>
                  </a:lnTo>
                  <a:lnTo>
                    <a:pt x="1168450" y="2370963"/>
                  </a:lnTo>
                  <a:lnTo>
                    <a:pt x="1168222" y="2371204"/>
                  </a:lnTo>
                  <a:lnTo>
                    <a:pt x="1167511" y="2371204"/>
                  </a:lnTo>
                  <a:lnTo>
                    <a:pt x="1166114" y="2372131"/>
                  </a:lnTo>
                  <a:lnTo>
                    <a:pt x="1166583" y="2372372"/>
                  </a:lnTo>
                  <a:lnTo>
                    <a:pt x="1167053" y="2373071"/>
                  </a:lnTo>
                  <a:lnTo>
                    <a:pt x="1167980" y="2373071"/>
                  </a:lnTo>
                  <a:lnTo>
                    <a:pt x="1169377" y="2372131"/>
                  </a:lnTo>
                  <a:close/>
                </a:path>
                <a:path w="4558030" h="2373629">
                  <a:moveTo>
                    <a:pt x="1300772" y="1506131"/>
                  </a:moveTo>
                  <a:lnTo>
                    <a:pt x="1300060" y="1503553"/>
                  </a:lnTo>
                  <a:lnTo>
                    <a:pt x="1300302" y="1500987"/>
                  </a:lnTo>
                  <a:lnTo>
                    <a:pt x="1297495" y="1503324"/>
                  </a:lnTo>
                  <a:lnTo>
                    <a:pt x="1298194" y="1504022"/>
                  </a:lnTo>
                  <a:lnTo>
                    <a:pt x="1299133" y="1504721"/>
                  </a:lnTo>
                  <a:lnTo>
                    <a:pt x="1300772" y="1506131"/>
                  </a:lnTo>
                  <a:close/>
                </a:path>
                <a:path w="4558030" h="2373629">
                  <a:moveTo>
                    <a:pt x="1362367" y="6070"/>
                  </a:moveTo>
                  <a:lnTo>
                    <a:pt x="1361668" y="5372"/>
                  </a:lnTo>
                  <a:lnTo>
                    <a:pt x="1360741" y="4673"/>
                  </a:lnTo>
                  <a:lnTo>
                    <a:pt x="1359103" y="3276"/>
                  </a:lnTo>
                  <a:lnTo>
                    <a:pt x="1359801" y="5600"/>
                  </a:lnTo>
                  <a:lnTo>
                    <a:pt x="1359573" y="8166"/>
                  </a:lnTo>
                  <a:lnTo>
                    <a:pt x="1362367" y="6070"/>
                  </a:lnTo>
                  <a:close/>
                </a:path>
                <a:path w="4558030" h="2373629">
                  <a:moveTo>
                    <a:pt x="1424914" y="2365603"/>
                  </a:moveTo>
                  <a:lnTo>
                    <a:pt x="1423746" y="2364435"/>
                  </a:lnTo>
                  <a:lnTo>
                    <a:pt x="1422349" y="2365133"/>
                  </a:lnTo>
                  <a:lnTo>
                    <a:pt x="1421650" y="2365603"/>
                  </a:lnTo>
                  <a:lnTo>
                    <a:pt x="1422107" y="2365832"/>
                  </a:lnTo>
                  <a:lnTo>
                    <a:pt x="1422577" y="2366530"/>
                  </a:lnTo>
                  <a:lnTo>
                    <a:pt x="1423517" y="2366530"/>
                  </a:lnTo>
                  <a:lnTo>
                    <a:pt x="1424914" y="2365603"/>
                  </a:lnTo>
                  <a:close/>
                </a:path>
                <a:path w="4558030" h="2373629">
                  <a:moveTo>
                    <a:pt x="1581962" y="1503095"/>
                  </a:moveTo>
                  <a:lnTo>
                    <a:pt x="1581505" y="1502625"/>
                  </a:lnTo>
                  <a:lnTo>
                    <a:pt x="1581035" y="1502397"/>
                  </a:lnTo>
                  <a:lnTo>
                    <a:pt x="1580794" y="1501927"/>
                  </a:lnTo>
                  <a:lnTo>
                    <a:pt x="1580565" y="1502625"/>
                  </a:lnTo>
                  <a:lnTo>
                    <a:pt x="1580095" y="1503324"/>
                  </a:lnTo>
                  <a:lnTo>
                    <a:pt x="1579867" y="1504022"/>
                  </a:lnTo>
                  <a:lnTo>
                    <a:pt x="1579638" y="1504492"/>
                  </a:lnTo>
                  <a:lnTo>
                    <a:pt x="1580337" y="1504721"/>
                  </a:lnTo>
                  <a:lnTo>
                    <a:pt x="1580794" y="1505191"/>
                  </a:lnTo>
                  <a:lnTo>
                    <a:pt x="1581264" y="1504492"/>
                  </a:lnTo>
                  <a:lnTo>
                    <a:pt x="1581505" y="1503794"/>
                  </a:lnTo>
                  <a:lnTo>
                    <a:pt x="1581962" y="1503095"/>
                  </a:lnTo>
                  <a:close/>
                </a:path>
                <a:path w="4558030" h="2373629">
                  <a:moveTo>
                    <a:pt x="1640535" y="1365643"/>
                  </a:moveTo>
                  <a:lnTo>
                    <a:pt x="1639608" y="1364246"/>
                  </a:lnTo>
                  <a:lnTo>
                    <a:pt x="1639379" y="1364703"/>
                  </a:lnTo>
                  <a:lnTo>
                    <a:pt x="1638668" y="1365173"/>
                  </a:lnTo>
                  <a:lnTo>
                    <a:pt x="1638668" y="1366113"/>
                  </a:lnTo>
                  <a:lnTo>
                    <a:pt x="1639608" y="1367510"/>
                  </a:lnTo>
                  <a:lnTo>
                    <a:pt x="1639836" y="1367040"/>
                  </a:lnTo>
                  <a:lnTo>
                    <a:pt x="1640535" y="1366570"/>
                  </a:lnTo>
                  <a:lnTo>
                    <a:pt x="1640535" y="1365643"/>
                  </a:lnTo>
                  <a:close/>
                </a:path>
                <a:path w="4558030" h="2373629">
                  <a:moveTo>
                    <a:pt x="1690484" y="9105"/>
                  </a:moveTo>
                  <a:lnTo>
                    <a:pt x="1690014" y="8877"/>
                  </a:lnTo>
                  <a:lnTo>
                    <a:pt x="1689544" y="8166"/>
                  </a:lnTo>
                  <a:lnTo>
                    <a:pt x="1688617" y="8166"/>
                  </a:lnTo>
                  <a:lnTo>
                    <a:pt x="1687207" y="9105"/>
                  </a:lnTo>
                  <a:lnTo>
                    <a:pt x="1688376" y="10274"/>
                  </a:lnTo>
                  <a:lnTo>
                    <a:pt x="1689785" y="9334"/>
                  </a:lnTo>
                  <a:lnTo>
                    <a:pt x="1690484" y="9105"/>
                  </a:lnTo>
                  <a:close/>
                </a:path>
                <a:path w="4558030" h="2373629">
                  <a:moveTo>
                    <a:pt x="1693748" y="2365603"/>
                  </a:moveTo>
                  <a:lnTo>
                    <a:pt x="1693049" y="2365133"/>
                  </a:lnTo>
                  <a:lnTo>
                    <a:pt x="1692351" y="2364905"/>
                  </a:lnTo>
                  <a:lnTo>
                    <a:pt x="1691652" y="2364435"/>
                  </a:lnTo>
                  <a:lnTo>
                    <a:pt x="1690484" y="2365603"/>
                  </a:lnTo>
                  <a:lnTo>
                    <a:pt x="1691182" y="2365832"/>
                  </a:lnTo>
                  <a:lnTo>
                    <a:pt x="1691881" y="2366302"/>
                  </a:lnTo>
                  <a:lnTo>
                    <a:pt x="1692579" y="2366530"/>
                  </a:lnTo>
                  <a:lnTo>
                    <a:pt x="1693049" y="2366772"/>
                  </a:lnTo>
                  <a:lnTo>
                    <a:pt x="1693278" y="2366060"/>
                  </a:lnTo>
                  <a:lnTo>
                    <a:pt x="1693748" y="2365603"/>
                  </a:lnTo>
                  <a:close/>
                </a:path>
                <a:path w="4558030" h="2373629">
                  <a:moveTo>
                    <a:pt x="1811832" y="2365603"/>
                  </a:moveTo>
                  <a:lnTo>
                    <a:pt x="1811362" y="2365362"/>
                  </a:lnTo>
                  <a:lnTo>
                    <a:pt x="1810893" y="2364663"/>
                  </a:lnTo>
                  <a:lnTo>
                    <a:pt x="1809965" y="2364663"/>
                  </a:lnTo>
                  <a:lnTo>
                    <a:pt x="1808556" y="2365603"/>
                  </a:lnTo>
                  <a:lnTo>
                    <a:pt x="1809724" y="2366772"/>
                  </a:lnTo>
                  <a:lnTo>
                    <a:pt x="1810423" y="2366302"/>
                  </a:lnTo>
                  <a:lnTo>
                    <a:pt x="1811134" y="2366060"/>
                  </a:lnTo>
                  <a:lnTo>
                    <a:pt x="1811832" y="2365603"/>
                  </a:lnTo>
                  <a:close/>
                </a:path>
                <a:path w="4558030" h="2373629">
                  <a:moveTo>
                    <a:pt x="1876933" y="1366342"/>
                  </a:moveTo>
                  <a:lnTo>
                    <a:pt x="1876005" y="1364945"/>
                  </a:lnTo>
                  <a:lnTo>
                    <a:pt x="1875764" y="1364246"/>
                  </a:lnTo>
                  <a:lnTo>
                    <a:pt x="1875536" y="1364703"/>
                  </a:lnTo>
                  <a:lnTo>
                    <a:pt x="1874837" y="1365173"/>
                  </a:lnTo>
                  <a:lnTo>
                    <a:pt x="1874837" y="1366113"/>
                  </a:lnTo>
                  <a:lnTo>
                    <a:pt x="1875764" y="1367510"/>
                  </a:lnTo>
                  <a:lnTo>
                    <a:pt x="1876933" y="1366342"/>
                  </a:lnTo>
                  <a:close/>
                </a:path>
                <a:path w="4558030" h="2373629">
                  <a:moveTo>
                    <a:pt x="1988718" y="5600"/>
                  </a:moveTo>
                  <a:lnTo>
                    <a:pt x="1988489" y="5372"/>
                  </a:lnTo>
                  <a:lnTo>
                    <a:pt x="1988019" y="4673"/>
                  </a:lnTo>
                  <a:lnTo>
                    <a:pt x="1987550" y="4902"/>
                  </a:lnTo>
                  <a:lnTo>
                    <a:pt x="1986851" y="4902"/>
                  </a:lnTo>
                  <a:lnTo>
                    <a:pt x="1985454" y="5842"/>
                  </a:lnTo>
                  <a:lnTo>
                    <a:pt x="1985911" y="6070"/>
                  </a:lnTo>
                  <a:lnTo>
                    <a:pt x="1986381" y="6769"/>
                  </a:lnTo>
                  <a:lnTo>
                    <a:pt x="1986622" y="6769"/>
                  </a:lnTo>
                  <a:lnTo>
                    <a:pt x="1987321" y="6540"/>
                  </a:lnTo>
                  <a:lnTo>
                    <a:pt x="1988718" y="5600"/>
                  </a:lnTo>
                  <a:close/>
                </a:path>
                <a:path w="4558030" h="2373629">
                  <a:moveTo>
                    <a:pt x="2053831" y="2362797"/>
                  </a:moveTo>
                  <a:lnTo>
                    <a:pt x="2053361" y="2362098"/>
                  </a:lnTo>
                  <a:lnTo>
                    <a:pt x="2053120" y="2361400"/>
                  </a:lnTo>
                  <a:lnTo>
                    <a:pt x="2052662" y="2360701"/>
                  </a:lnTo>
                  <a:lnTo>
                    <a:pt x="2052421" y="2361171"/>
                  </a:lnTo>
                  <a:lnTo>
                    <a:pt x="2051723" y="2361628"/>
                  </a:lnTo>
                  <a:lnTo>
                    <a:pt x="2051723" y="2362568"/>
                  </a:lnTo>
                  <a:lnTo>
                    <a:pt x="2052662" y="2363965"/>
                  </a:lnTo>
                  <a:lnTo>
                    <a:pt x="2053831" y="2362797"/>
                  </a:lnTo>
                  <a:close/>
                </a:path>
                <a:path w="4558030" h="2373629">
                  <a:moveTo>
                    <a:pt x="2116594" y="1451051"/>
                  </a:moveTo>
                  <a:lnTo>
                    <a:pt x="2115896" y="1450822"/>
                  </a:lnTo>
                  <a:lnTo>
                    <a:pt x="2115197" y="1450352"/>
                  </a:lnTo>
                  <a:lnTo>
                    <a:pt x="2114499" y="1450124"/>
                  </a:lnTo>
                  <a:lnTo>
                    <a:pt x="2114029" y="1449882"/>
                  </a:lnTo>
                  <a:lnTo>
                    <a:pt x="2113800" y="1450581"/>
                  </a:lnTo>
                  <a:lnTo>
                    <a:pt x="2113330" y="1451051"/>
                  </a:lnTo>
                  <a:lnTo>
                    <a:pt x="2114029" y="1451521"/>
                  </a:lnTo>
                  <a:lnTo>
                    <a:pt x="2114727" y="1451749"/>
                  </a:lnTo>
                  <a:lnTo>
                    <a:pt x="2115439" y="1452219"/>
                  </a:lnTo>
                  <a:lnTo>
                    <a:pt x="2116594" y="1451051"/>
                  </a:lnTo>
                  <a:close/>
                </a:path>
                <a:path w="4558030" h="2373629">
                  <a:moveTo>
                    <a:pt x="2254288" y="2368867"/>
                  </a:moveTo>
                  <a:lnTo>
                    <a:pt x="2253119" y="2367699"/>
                  </a:lnTo>
                  <a:lnTo>
                    <a:pt x="2252421" y="2367927"/>
                  </a:lnTo>
                  <a:lnTo>
                    <a:pt x="2251011" y="2368867"/>
                  </a:lnTo>
                  <a:lnTo>
                    <a:pt x="2251481" y="2369096"/>
                  </a:lnTo>
                  <a:lnTo>
                    <a:pt x="2251951" y="2369794"/>
                  </a:lnTo>
                  <a:lnTo>
                    <a:pt x="2252891" y="2369794"/>
                  </a:lnTo>
                  <a:lnTo>
                    <a:pt x="2254288" y="2368867"/>
                  </a:lnTo>
                  <a:close/>
                </a:path>
                <a:path w="4558030" h="2373629">
                  <a:moveTo>
                    <a:pt x="2306320" y="2359304"/>
                  </a:moveTo>
                  <a:lnTo>
                    <a:pt x="2305621" y="2358593"/>
                  </a:lnTo>
                  <a:lnTo>
                    <a:pt x="2304694" y="2357894"/>
                  </a:lnTo>
                  <a:lnTo>
                    <a:pt x="2303056" y="2356497"/>
                  </a:lnTo>
                  <a:lnTo>
                    <a:pt x="2303754" y="2359063"/>
                  </a:lnTo>
                  <a:lnTo>
                    <a:pt x="2303526" y="2361628"/>
                  </a:lnTo>
                  <a:lnTo>
                    <a:pt x="2306320" y="2359304"/>
                  </a:lnTo>
                  <a:close/>
                </a:path>
                <a:path w="4558030" h="2373629">
                  <a:moveTo>
                    <a:pt x="2332926" y="2359063"/>
                  </a:moveTo>
                  <a:lnTo>
                    <a:pt x="2332228" y="2358834"/>
                  </a:lnTo>
                  <a:lnTo>
                    <a:pt x="2331529" y="2358364"/>
                  </a:lnTo>
                  <a:lnTo>
                    <a:pt x="2330831" y="2358136"/>
                  </a:lnTo>
                  <a:lnTo>
                    <a:pt x="2330361" y="2357894"/>
                  </a:lnTo>
                  <a:lnTo>
                    <a:pt x="2330132" y="2358593"/>
                  </a:lnTo>
                  <a:lnTo>
                    <a:pt x="2329662" y="2359063"/>
                  </a:lnTo>
                  <a:lnTo>
                    <a:pt x="2330361" y="2359533"/>
                  </a:lnTo>
                  <a:lnTo>
                    <a:pt x="2331059" y="2359761"/>
                  </a:lnTo>
                  <a:lnTo>
                    <a:pt x="2331758" y="2360231"/>
                  </a:lnTo>
                  <a:lnTo>
                    <a:pt x="2332228" y="2359761"/>
                  </a:lnTo>
                  <a:lnTo>
                    <a:pt x="2332456" y="2359304"/>
                  </a:lnTo>
                  <a:lnTo>
                    <a:pt x="2332926" y="2359063"/>
                  </a:lnTo>
                  <a:close/>
                </a:path>
                <a:path w="4558030" h="2373629">
                  <a:moveTo>
                    <a:pt x="2368867" y="2336"/>
                  </a:moveTo>
                  <a:lnTo>
                    <a:pt x="2368169" y="2108"/>
                  </a:lnTo>
                  <a:lnTo>
                    <a:pt x="2367470" y="1638"/>
                  </a:lnTo>
                  <a:lnTo>
                    <a:pt x="2366772" y="1409"/>
                  </a:lnTo>
                  <a:lnTo>
                    <a:pt x="2366302" y="1168"/>
                  </a:lnTo>
                  <a:lnTo>
                    <a:pt x="2366060" y="1866"/>
                  </a:lnTo>
                  <a:lnTo>
                    <a:pt x="2365603" y="2336"/>
                  </a:lnTo>
                  <a:lnTo>
                    <a:pt x="2366302" y="2806"/>
                  </a:lnTo>
                  <a:lnTo>
                    <a:pt x="2367000" y="3035"/>
                  </a:lnTo>
                  <a:lnTo>
                    <a:pt x="2367699" y="3505"/>
                  </a:lnTo>
                  <a:lnTo>
                    <a:pt x="2368169" y="3276"/>
                  </a:lnTo>
                  <a:lnTo>
                    <a:pt x="2368626" y="2806"/>
                  </a:lnTo>
                  <a:lnTo>
                    <a:pt x="2368867" y="2336"/>
                  </a:lnTo>
                  <a:close/>
                </a:path>
                <a:path w="4558030" h="2373629">
                  <a:moveTo>
                    <a:pt x="2506078" y="2355329"/>
                  </a:moveTo>
                  <a:lnTo>
                    <a:pt x="2505621" y="2354859"/>
                  </a:lnTo>
                  <a:lnTo>
                    <a:pt x="2505379" y="2354402"/>
                  </a:lnTo>
                  <a:lnTo>
                    <a:pt x="2504910" y="2354161"/>
                  </a:lnTo>
                  <a:lnTo>
                    <a:pt x="2504681" y="2354859"/>
                  </a:lnTo>
                  <a:lnTo>
                    <a:pt x="2504211" y="2355570"/>
                  </a:lnTo>
                  <a:lnTo>
                    <a:pt x="2503982" y="2356269"/>
                  </a:lnTo>
                  <a:lnTo>
                    <a:pt x="2503754" y="2356726"/>
                  </a:lnTo>
                  <a:lnTo>
                    <a:pt x="2504452" y="2356967"/>
                  </a:lnTo>
                  <a:lnTo>
                    <a:pt x="2504910" y="2357437"/>
                  </a:lnTo>
                  <a:lnTo>
                    <a:pt x="2505379" y="2356726"/>
                  </a:lnTo>
                  <a:lnTo>
                    <a:pt x="2505621" y="2356027"/>
                  </a:lnTo>
                  <a:lnTo>
                    <a:pt x="2506078" y="2355329"/>
                  </a:lnTo>
                  <a:close/>
                </a:path>
                <a:path w="4558030" h="2373629">
                  <a:moveTo>
                    <a:pt x="2522423" y="2352992"/>
                  </a:moveTo>
                  <a:lnTo>
                    <a:pt x="2522182" y="2352294"/>
                  </a:lnTo>
                  <a:lnTo>
                    <a:pt x="2521254" y="2350897"/>
                  </a:lnTo>
                  <a:lnTo>
                    <a:pt x="2521013" y="2351367"/>
                  </a:lnTo>
                  <a:lnTo>
                    <a:pt x="2520315" y="2351836"/>
                  </a:lnTo>
                  <a:lnTo>
                    <a:pt x="2520315" y="2352764"/>
                  </a:lnTo>
                  <a:lnTo>
                    <a:pt x="2521254" y="2354161"/>
                  </a:lnTo>
                  <a:lnTo>
                    <a:pt x="2522423" y="2352992"/>
                  </a:lnTo>
                  <a:close/>
                </a:path>
                <a:path w="4558030" h="2373629">
                  <a:moveTo>
                    <a:pt x="2608999" y="2367000"/>
                  </a:moveTo>
                  <a:lnTo>
                    <a:pt x="2606891" y="2364194"/>
                  </a:lnTo>
                  <a:lnTo>
                    <a:pt x="2606192" y="2364905"/>
                  </a:lnTo>
                  <a:lnTo>
                    <a:pt x="2605494" y="2365832"/>
                  </a:lnTo>
                  <a:lnTo>
                    <a:pt x="2604097" y="2367470"/>
                  </a:lnTo>
                  <a:lnTo>
                    <a:pt x="2606662" y="2366772"/>
                  </a:lnTo>
                  <a:lnTo>
                    <a:pt x="2608999" y="2367000"/>
                  </a:lnTo>
                  <a:close/>
                </a:path>
                <a:path w="4558030" h="2373629">
                  <a:moveTo>
                    <a:pt x="2621369" y="2365603"/>
                  </a:moveTo>
                  <a:lnTo>
                    <a:pt x="2620670" y="2365362"/>
                  </a:lnTo>
                  <a:lnTo>
                    <a:pt x="2619959" y="2364905"/>
                  </a:lnTo>
                  <a:lnTo>
                    <a:pt x="2619260" y="2364663"/>
                  </a:lnTo>
                  <a:lnTo>
                    <a:pt x="2618790" y="2364435"/>
                  </a:lnTo>
                  <a:lnTo>
                    <a:pt x="2618562" y="2365133"/>
                  </a:lnTo>
                  <a:lnTo>
                    <a:pt x="2618092" y="2365603"/>
                  </a:lnTo>
                  <a:lnTo>
                    <a:pt x="2618790" y="2366060"/>
                  </a:lnTo>
                  <a:lnTo>
                    <a:pt x="2619502" y="2366302"/>
                  </a:lnTo>
                  <a:lnTo>
                    <a:pt x="2620200" y="2366772"/>
                  </a:lnTo>
                  <a:lnTo>
                    <a:pt x="2620657" y="2366302"/>
                  </a:lnTo>
                  <a:lnTo>
                    <a:pt x="2620899" y="2365832"/>
                  </a:lnTo>
                  <a:lnTo>
                    <a:pt x="2621369" y="2365603"/>
                  </a:lnTo>
                  <a:close/>
                </a:path>
                <a:path w="4558030" h="2373629">
                  <a:moveTo>
                    <a:pt x="2640495" y="2369096"/>
                  </a:moveTo>
                  <a:lnTo>
                    <a:pt x="2639796" y="2368397"/>
                  </a:lnTo>
                  <a:lnTo>
                    <a:pt x="2638869" y="2367699"/>
                  </a:lnTo>
                  <a:lnTo>
                    <a:pt x="2637231" y="2366302"/>
                  </a:lnTo>
                  <a:lnTo>
                    <a:pt x="2638171" y="2368867"/>
                  </a:lnTo>
                  <a:lnTo>
                    <a:pt x="2637929" y="2371433"/>
                  </a:lnTo>
                  <a:lnTo>
                    <a:pt x="2640495" y="2369096"/>
                  </a:lnTo>
                  <a:close/>
                </a:path>
                <a:path w="4558030" h="2373629">
                  <a:moveTo>
                    <a:pt x="2654033" y="2372131"/>
                  </a:moveTo>
                  <a:lnTo>
                    <a:pt x="2653563" y="2371902"/>
                  </a:lnTo>
                  <a:lnTo>
                    <a:pt x="2653106" y="2371204"/>
                  </a:lnTo>
                  <a:lnTo>
                    <a:pt x="2652166" y="2371204"/>
                  </a:lnTo>
                  <a:lnTo>
                    <a:pt x="2650769" y="2372131"/>
                  </a:lnTo>
                  <a:lnTo>
                    <a:pt x="2651937" y="2373299"/>
                  </a:lnTo>
                  <a:lnTo>
                    <a:pt x="2652636" y="2372830"/>
                  </a:lnTo>
                  <a:lnTo>
                    <a:pt x="2653334" y="2372601"/>
                  </a:lnTo>
                  <a:lnTo>
                    <a:pt x="2654033" y="2372131"/>
                  </a:lnTo>
                  <a:close/>
                </a:path>
                <a:path w="4558030" h="2373629">
                  <a:moveTo>
                    <a:pt x="2788450" y="2362327"/>
                  </a:moveTo>
                  <a:lnTo>
                    <a:pt x="2787751" y="2362098"/>
                  </a:lnTo>
                  <a:lnTo>
                    <a:pt x="2787053" y="2361628"/>
                  </a:lnTo>
                  <a:lnTo>
                    <a:pt x="2786354" y="2361400"/>
                  </a:lnTo>
                  <a:lnTo>
                    <a:pt x="2785884" y="2361171"/>
                  </a:lnTo>
                  <a:lnTo>
                    <a:pt x="2785656" y="2361869"/>
                  </a:lnTo>
                  <a:lnTo>
                    <a:pt x="2785186" y="2362327"/>
                  </a:lnTo>
                  <a:lnTo>
                    <a:pt x="2785884" y="2362797"/>
                  </a:lnTo>
                  <a:lnTo>
                    <a:pt x="2786583" y="2363038"/>
                  </a:lnTo>
                  <a:lnTo>
                    <a:pt x="2787281" y="2363495"/>
                  </a:lnTo>
                  <a:lnTo>
                    <a:pt x="2788450" y="2362327"/>
                  </a:lnTo>
                  <a:close/>
                </a:path>
                <a:path w="4558030" h="2373629">
                  <a:moveTo>
                    <a:pt x="2801048" y="2369337"/>
                  </a:moveTo>
                  <a:lnTo>
                    <a:pt x="2800820" y="2368639"/>
                  </a:lnTo>
                  <a:lnTo>
                    <a:pt x="2799880" y="2367229"/>
                  </a:lnTo>
                  <a:lnTo>
                    <a:pt x="2799651" y="2367699"/>
                  </a:lnTo>
                  <a:lnTo>
                    <a:pt x="2798953" y="2368169"/>
                  </a:lnTo>
                  <a:lnTo>
                    <a:pt x="2798953" y="2369096"/>
                  </a:lnTo>
                  <a:lnTo>
                    <a:pt x="2799880" y="2370505"/>
                  </a:lnTo>
                  <a:lnTo>
                    <a:pt x="2801048" y="2369337"/>
                  </a:lnTo>
                  <a:close/>
                </a:path>
                <a:path w="4558030" h="2373629">
                  <a:moveTo>
                    <a:pt x="2811081" y="2359304"/>
                  </a:moveTo>
                  <a:lnTo>
                    <a:pt x="2810383" y="2358593"/>
                  </a:lnTo>
                  <a:lnTo>
                    <a:pt x="2809456" y="2357894"/>
                  </a:lnTo>
                  <a:lnTo>
                    <a:pt x="2808059" y="2356713"/>
                  </a:lnTo>
                  <a:lnTo>
                    <a:pt x="2807817" y="2355799"/>
                  </a:lnTo>
                  <a:lnTo>
                    <a:pt x="2808059" y="2353233"/>
                  </a:lnTo>
                  <a:lnTo>
                    <a:pt x="2805252" y="2355570"/>
                  </a:lnTo>
                  <a:lnTo>
                    <a:pt x="2805950" y="2356269"/>
                  </a:lnTo>
                  <a:lnTo>
                    <a:pt x="2806890" y="2356967"/>
                  </a:lnTo>
                  <a:lnTo>
                    <a:pt x="2808262" y="2358161"/>
                  </a:lnTo>
                  <a:lnTo>
                    <a:pt x="2808516" y="2359063"/>
                  </a:lnTo>
                  <a:lnTo>
                    <a:pt x="2808287" y="2361628"/>
                  </a:lnTo>
                  <a:lnTo>
                    <a:pt x="2811081" y="2359304"/>
                  </a:lnTo>
                  <a:close/>
                </a:path>
                <a:path w="4558030" h="2373629">
                  <a:moveTo>
                    <a:pt x="2896260" y="2352992"/>
                  </a:moveTo>
                  <a:lnTo>
                    <a:pt x="2895333" y="2351595"/>
                  </a:lnTo>
                  <a:lnTo>
                    <a:pt x="2895092" y="2350897"/>
                  </a:lnTo>
                  <a:lnTo>
                    <a:pt x="2894863" y="2351367"/>
                  </a:lnTo>
                  <a:lnTo>
                    <a:pt x="2894165" y="2351836"/>
                  </a:lnTo>
                  <a:lnTo>
                    <a:pt x="2894165" y="2352764"/>
                  </a:lnTo>
                  <a:lnTo>
                    <a:pt x="2895092" y="2354161"/>
                  </a:lnTo>
                  <a:lnTo>
                    <a:pt x="2896260" y="2352992"/>
                  </a:lnTo>
                  <a:close/>
                </a:path>
                <a:path w="4558030" h="2373629">
                  <a:moveTo>
                    <a:pt x="2907461" y="2366772"/>
                  </a:moveTo>
                  <a:lnTo>
                    <a:pt x="2904896" y="2367470"/>
                  </a:lnTo>
                  <a:lnTo>
                    <a:pt x="2902331" y="2367229"/>
                  </a:lnTo>
                  <a:lnTo>
                    <a:pt x="2904667" y="2370036"/>
                  </a:lnTo>
                  <a:lnTo>
                    <a:pt x="2905366" y="2369337"/>
                  </a:lnTo>
                  <a:lnTo>
                    <a:pt x="2906064" y="2368397"/>
                  </a:lnTo>
                  <a:lnTo>
                    <a:pt x="2907461" y="2366772"/>
                  </a:lnTo>
                  <a:close/>
                </a:path>
                <a:path w="4558030" h="2373629">
                  <a:moveTo>
                    <a:pt x="2918904" y="2355570"/>
                  </a:moveTo>
                  <a:lnTo>
                    <a:pt x="2917964" y="2354161"/>
                  </a:lnTo>
                  <a:lnTo>
                    <a:pt x="2917494" y="2354402"/>
                  </a:lnTo>
                  <a:lnTo>
                    <a:pt x="2916796" y="2354859"/>
                  </a:lnTo>
                  <a:lnTo>
                    <a:pt x="2917037" y="2355329"/>
                  </a:lnTo>
                  <a:lnTo>
                    <a:pt x="2917037" y="2356027"/>
                  </a:lnTo>
                  <a:lnTo>
                    <a:pt x="2917964" y="2357437"/>
                  </a:lnTo>
                  <a:lnTo>
                    <a:pt x="2918206" y="2356967"/>
                  </a:lnTo>
                  <a:lnTo>
                    <a:pt x="2918904" y="2356497"/>
                  </a:lnTo>
                  <a:lnTo>
                    <a:pt x="2918904" y="2355570"/>
                  </a:lnTo>
                  <a:close/>
                </a:path>
                <a:path w="4558030" h="2373629">
                  <a:moveTo>
                    <a:pt x="3168599" y="5600"/>
                  </a:moveTo>
                  <a:lnTo>
                    <a:pt x="3167900" y="5372"/>
                  </a:lnTo>
                  <a:lnTo>
                    <a:pt x="3167202" y="4902"/>
                  </a:lnTo>
                  <a:lnTo>
                    <a:pt x="3166503" y="4673"/>
                  </a:lnTo>
                  <a:lnTo>
                    <a:pt x="3166033" y="4432"/>
                  </a:lnTo>
                  <a:lnTo>
                    <a:pt x="3165805" y="5143"/>
                  </a:lnTo>
                  <a:lnTo>
                    <a:pt x="3165335" y="5600"/>
                  </a:lnTo>
                  <a:lnTo>
                    <a:pt x="3166033" y="6070"/>
                  </a:lnTo>
                  <a:lnTo>
                    <a:pt x="3166732" y="6299"/>
                  </a:lnTo>
                  <a:lnTo>
                    <a:pt x="3167430" y="6769"/>
                  </a:lnTo>
                  <a:lnTo>
                    <a:pt x="3167900" y="6540"/>
                  </a:lnTo>
                  <a:lnTo>
                    <a:pt x="3168370" y="6070"/>
                  </a:lnTo>
                  <a:lnTo>
                    <a:pt x="3168599" y="5600"/>
                  </a:lnTo>
                  <a:close/>
                </a:path>
                <a:path w="4558030" h="2373629">
                  <a:moveTo>
                    <a:pt x="3197529" y="2355570"/>
                  </a:moveTo>
                  <a:lnTo>
                    <a:pt x="3196602" y="2354161"/>
                  </a:lnTo>
                  <a:lnTo>
                    <a:pt x="3196132" y="2354402"/>
                  </a:lnTo>
                  <a:lnTo>
                    <a:pt x="3195434" y="2354859"/>
                  </a:lnTo>
                  <a:lnTo>
                    <a:pt x="3195675" y="2355329"/>
                  </a:lnTo>
                  <a:lnTo>
                    <a:pt x="3195675" y="2356027"/>
                  </a:lnTo>
                  <a:lnTo>
                    <a:pt x="3196602" y="2357437"/>
                  </a:lnTo>
                  <a:lnTo>
                    <a:pt x="3196831" y="2356967"/>
                  </a:lnTo>
                  <a:lnTo>
                    <a:pt x="3197529" y="2356497"/>
                  </a:lnTo>
                  <a:lnTo>
                    <a:pt x="3197529" y="2355570"/>
                  </a:lnTo>
                  <a:close/>
                </a:path>
                <a:path w="4558030" h="2373629">
                  <a:moveTo>
                    <a:pt x="3414560" y="2352535"/>
                  </a:moveTo>
                  <a:lnTo>
                    <a:pt x="3413861" y="2352065"/>
                  </a:lnTo>
                  <a:lnTo>
                    <a:pt x="3413163" y="2351836"/>
                  </a:lnTo>
                  <a:lnTo>
                    <a:pt x="3412464" y="2351367"/>
                  </a:lnTo>
                  <a:lnTo>
                    <a:pt x="3411994" y="2351836"/>
                  </a:lnTo>
                  <a:lnTo>
                    <a:pt x="3411524" y="2352065"/>
                  </a:lnTo>
                  <a:lnTo>
                    <a:pt x="3411296" y="2352535"/>
                  </a:lnTo>
                  <a:lnTo>
                    <a:pt x="3411994" y="2352764"/>
                  </a:lnTo>
                  <a:lnTo>
                    <a:pt x="3412693" y="2353233"/>
                  </a:lnTo>
                  <a:lnTo>
                    <a:pt x="3413391" y="2353462"/>
                  </a:lnTo>
                  <a:lnTo>
                    <a:pt x="3413861" y="2353703"/>
                  </a:lnTo>
                  <a:lnTo>
                    <a:pt x="3414090" y="2352992"/>
                  </a:lnTo>
                  <a:lnTo>
                    <a:pt x="3414560" y="2352535"/>
                  </a:lnTo>
                  <a:close/>
                </a:path>
                <a:path w="4558030" h="2373629">
                  <a:moveTo>
                    <a:pt x="3443262" y="2365362"/>
                  </a:moveTo>
                  <a:lnTo>
                    <a:pt x="3442335" y="2363965"/>
                  </a:lnTo>
                  <a:lnTo>
                    <a:pt x="3441166" y="2365133"/>
                  </a:lnTo>
                  <a:lnTo>
                    <a:pt x="3441636" y="2365832"/>
                  </a:lnTo>
                  <a:lnTo>
                    <a:pt x="3441865" y="2366530"/>
                  </a:lnTo>
                  <a:lnTo>
                    <a:pt x="3442335" y="2367229"/>
                  </a:lnTo>
                  <a:lnTo>
                    <a:pt x="3442563" y="2366772"/>
                  </a:lnTo>
                  <a:lnTo>
                    <a:pt x="3443262" y="2366302"/>
                  </a:lnTo>
                  <a:lnTo>
                    <a:pt x="3443262" y="2365362"/>
                  </a:lnTo>
                  <a:close/>
                </a:path>
                <a:path w="4558030" h="2373629">
                  <a:moveTo>
                    <a:pt x="3525875" y="2359063"/>
                  </a:moveTo>
                  <a:lnTo>
                    <a:pt x="3525177" y="2358834"/>
                  </a:lnTo>
                  <a:lnTo>
                    <a:pt x="3524478" y="2358364"/>
                  </a:lnTo>
                  <a:lnTo>
                    <a:pt x="3523780" y="2358136"/>
                  </a:lnTo>
                  <a:lnTo>
                    <a:pt x="3523310" y="2357894"/>
                  </a:lnTo>
                  <a:lnTo>
                    <a:pt x="3523081" y="2358593"/>
                  </a:lnTo>
                  <a:lnTo>
                    <a:pt x="3522611" y="2359063"/>
                  </a:lnTo>
                  <a:lnTo>
                    <a:pt x="3523310" y="2359533"/>
                  </a:lnTo>
                  <a:lnTo>
                    <a:pt x="3524008" y="2359761"/>
                  </a:lnTo>
                  <a:lnTo>
                    <a:pt x="3524707" y="2360231"/>
                  </a:lnTo>
                  <a:lnTo>
                    <a:pt x="3525875" y="2359063"/>
                  </a:lnTo>
                  <a:close/>
                </a:path>
                <a:path w="4558030" h="2373629">
                  <a:moveTo>
                    <a:pt x="3699268" y="2365832"/>
                  </a:moveTo>
                  <a:lnTo>
                    <a:pt x="3698570" y="2365133"/>
                  </a:lnTo>
                  <a:lnTo>
                    <a:pt x="3697630" y="2364435"/>
                  </a:lnTo>
                  <a:lnTo>
                    <a:pt x="3695992" y="2363038"/>
                  </a:lnTo>
                  <a:lnTo>
                    <a:pt x="3696703" y="2365603"/>
                  </a:lnTo>
                  <a:lnTo>
                    <a:pt x="3696462" y="2368169"/>
                  </a:lnTo>
                  <a:lnTo>
                    <a:pt x="3699268" y="2365832"/>
                  </a:lnTo>
                  <a:close/>
                </a:path>
                <a:path w="4558030" h="2373629">
                  <a:moveTo>
                    <a:pt x="3735667" y="2355799"/>
                  </a:moveTo>
                  <a:lnTo>
                    <a:pt x="3734968" y="2355570"/>
                  </a:lnTo>
                  <a:lnTo>
                    <a:pt x="3734270" y="2355100"/>
                  </a:lnTo>
                  <a:lnTo>
                    <a:pt x="3733571" y="2354859"/>
                  </a:lnTo>
                  <a:lnTo>
                    <a:pt x="3733101" y="2354630"/>
                  </a:lnTo>
                  <a:lnTo>
                    <a:pt x="3732873" y="2355329"/>
                  </a:lnTo>
                  <a:lnTo>
                    <a:pt x="3732403" y="2355799"/>
                  </a:lnTo>
                  <a:lnTo>
                    <a:pt x="3733101" y="2356269"/>
                  </a:lnTo>
                  <a:lnTo>
                    <a:pt x="3733800" y="2356497"/>
                  </a:lnTo>
                  <a:lnTo>
                    <a:pt x="3734498" y="2356967"/>
                  </a:lnTo>
                  <a:lnTo>
                    <a:pt x="3735667" y="2355799"/>
                  </a:lnTo>
                  <a:close/>
                </a:path>
                <a:path w="4558030" h="2373629">
                  <a:moveTo>
                    <a:pt x="3768102" y="2356027"/>
                  </a:moveTo>
                  <a:lnTo>
                    <a:pt x="3767404" y="2355329"/>
                  </a:lnTo>
                  <a:lnTo>
                    <a:pt x="3766477" y="2354630"/>
                  </a:lnTo>
                  <a:lnTo>
                    <a:pt x="3764838" y="2353233"/>
                  </a:lnTo>
                  <a:lnTo>
                    <a:pt x="3765537" y="2355799"/>
                  </a:lnTo>
                  <a:lnTo>
                    <a:pt x="3765308" y="2358364"/>
                  </a:lnTo>
                  <a:lnTo>
                    <a:pt x="3768102" y="2356027"/>
                  </a:lnTo>
                  <a:close/>
                </a:path>
                <a:path w="4558030" h="2373629">
                  <a:moveTo>
                    <a:pt x="3768102" y="2108"/>
                  </a:moveTo>
                  <a:lnTo>
                    <a:pt x="3767175" y="1168"/>
                  </a:lnTo>
                  <a:lnTo>
                    <a:pt x="3765537" y="2806"/>
                  </a:lnTo>
                  <a:lnTo>
                    <a:pt x="3764838" y="3733"/>
                  </a:lnTo>
                  <a:lnTo>
                    <a:pt x="3763200" y="5372"/>
                  </a:lnTo>
                  <a:lnTo>
                    <a:pt x="3762273" y="6070"/>
                  </a:lnTo>
                  <a:lnTo>
                    <a:pt x="3763200" y="7010"/>
                  </a:lnTo>
                  <a:lnTo>
                    <a:pt x="3764838" y="5372"/>
                  </a:lnTo>
                  <a:lnTo>
                    <a:pt x="3765537" y="4432"/>
                  </a:lnTo>
                  <a:lnTo>
                    <a:pt x="3767175" y="2806"/>
                  </a:lnTo>
                  <a:lnTo>
                    <a:pt x="3768102" y="2108"/>
                  </a:lnTo>
                  <a:close/>
                </a:path>
                <a:path w="4558030" h="2373629">
                  <a:moveTo>
                    <a:pt x="3787711" y="2368397"/>
                  </a:moveTo>
                  <a:lnTo>
                    <a:pt x="3786543" y="2367229"/>
                  </a:lnTo>
                  <a:lnTo>
                    <a:pt x="3786314" y="2367927"/>
                  </a:lnTo>
                  <a:lnTo>
                    <a:pt x="3785844" y="2368639"/>
                  </a:lnTo>
                  <a:lnTo>
                    <a:pt x="3785603" y="2369337"/>
                  </a:lnTo>
                  <a:lnTo>
                    <a:pt x="3785374" y="2369794"/>
                  </a:lnTo>
                  <a:lnTo>
                    <a:pt x="3786073" y="2370036"/>
                  </a:lnTo>
                  <a:lnTo>
                    <a:pt x="3786543" y="2370505"/>
                  </a:lnTo>
                  <a:lnTo>
                    <a:pt x="3787013" y="2369794"/>
                  </a:lnTo>
                  <a:lnTo>
                    <a:pt x="3787241" y="2369096"/>
                  </a:lnTo>
                  <a:lnTo>
                    <a:pt x="3787711" y="2368397"/>
                  </a:lnTo>
                  <a:close/>
                </a:path>
                <a:path w="4558030" h="2373629">
                  <a:moveTo>
                    <a:pt x="3895991" y="2108"/>
                  </a:moveTo>
                  <a:lnTo>
                    <a:pt x="3895052" y="1168"/>
                  </a:lnTo>
                  <a:lnTo>
                    <a:pt x="3893426" y="2806"/>
                  </a:lnTo>
                  <a:lnTo>
                    <a:pt x="3892727" y="3733"/>
                  </a:lnTo>
                  <a:lnTo>
                    <a:pt x="3893426" y="4432"/>
                  </a:lnTo>
                  <a:lnTo>
                    <a:pt x="3895052" y="2806"/>
                  </a:lnTo>
                  <a:lnTo>
                    <a:pt x="3895991" y="2108"/>
                  </a:lnTo>
                  <a:close/>
                </a:path>
                <a:path w="4558030" h="2373629">
                  <a:moveTo>
                    <a:pt x="3984904" y="2359063"/>
                  </a:moveTo>
                  <a:lnTo>
                    <a:pt x="3984206" y="2358834"/>
                  </a:lnTo>
                  <a:lnTo>
                    <a:pt x="3983507" y="2358364"/>
                  </a:lnTo>
                  <a:lnTo>
                    <a:pt x="3982796" y="2358136"/>
                  </a:lnTo>
                  <a:lnTo>
                    <a:pt x="3982339" y="2357894"/>
                  </a:lnTo>
                  <a:lnTo>
                    <a:pt x="3982097" y="2358593"/>
                  </a:lnTo>
                  <a:lnTo>
                    <a:pt x="3981640" y="2359063"/>
                  </a:lnTo>
                  <a:lnTo>
                    <a:pt x="3982339" y="2359533"/>
                  </a:lnTo>
                  <a:lnTo>
                    <a:pt x="3983037" y="2359761"/>
                  </a:lnTo>
                  <a:lnTo>
                    <a:pt x="3983736" y="2360231"/>
                  </a:lnTo>
                  <a:lnTo>
                    <a:pt x="3983964" y="2359761"/>
                  </a:lnTo>
                  <a:lnTo>
                    <a:pt x="3984434" y="2359304"/>
                  </a:lnTo>
                  <a:lnTo>
                    <a:pt x="3984904" y="2359063"/>
                  </a:lnTo>
                  <a:close/>
                </a:path>
                <a:path w="4558030" h="2373629">
                  <a:moveTo>
                    <a:pt x="4023639" y="1866"/>
                  </a:moveTo>
                  <a:lnTo>
                    <a:pt x="4023169" y="1638"/>
                  </a:lnTo>
                  <a:lnTo>
                    <a:pt x="4022941" y="1168"/>
                  </a:lnTo>
                  <a:lnTo>
                    <a:pt x="4022471" y="698"/>
                  </a:lnTo>
                  <a:lnTo>
                    <a:pt x="4022242" y="1409"/>
                  </a:lnTo>
                  <a:lnTo>
                    <a:pt x="4021772" y="2108"/>
                  </a:lnTo>
                  <a:lnTo>
                    <a:pt x="4021544" y="2806"/>
                  </a:lnTo>
                  <a:lnTo>
                    <a:pt x="4021302" y="3276"/>
                  </a:lnTo>
                  <a:lnTo>
                    <a:pt x="4022001" y="3505"/>
                  </a:lnTo>
                  <a:lnTo>
                    <a:pt x="4022471" y="3975"/>
                  </a:lnTo>
                  <a:lnTo>
                    <a:pt x="4022941" y="3276"/>
                  </a:lnTo>
                  <a:lnTo>
                    <a:pt x="4023169" y="2565"/>
                  </a:lnTo>
                  <a:lnTo>
                    <a:pt x="4023639" y="1866"/>
                  </a:lnTo>
                  <a:close/>
                </a:path>
                <a:path w="4558030" h="2373629">
                  <a:moveTo>
                    <a:pt x="4096220" y="2365603"/>
                  </a:moveTo>
                  <a:lnTo>
                    <a:pt x="4095521" y="2365362"/>
                  </a:lnTo>
                  <a:lnTo>
                    <a:pt x="4094810" y="2364905"/>
                  </a:lnTo>
                  <a:lnTo>
                    <a:pt x="4094111" y="2364663"/>
                  </a:lnTo>
                  <a:lnTo>
                    <a:pt x="4093654" y="2364435"/>
                  </a:lnTo>
                  <a:lnTo>
                    <a:pt x="4093413" y="2365133"/>
                  </a:lnTo>
                  <a:lnTo>
                    <a:pt x="4092943" y="2365603"/>
                  </a:lnTo>
                  <a:lnTo>
                    <a:pt x="4093654" y="2366060"/>
                  </a:lnTo>
                  <a:lnTo>
                    <a:pt x="4094353" y="2366302"/>
                  </a:lnTo>
                  <a:lnTo>
                    <a:pt x="4095051" y="2366772"/>
                  </a:lnTo>
                  <a:lnTo>
                    <a:pt x="4096220" y="2365603"/>
                  </a:lnTo>
                  <a:close/>
                </a:path>
                <a:path w="4558030" h="2373629">
                  <a:moveTo>
                    <a:pt x="4279404" y="1866"/>
                  </a:moveTo>
                  <a:lnTo>
                    <a:pt x="4278935" y="1638"/>
                  </a:lnTo>
                  <a:lnTo>
                    <a:pt x="4278465" y="1168"/>
                  </a:lnTo>
                  <a:lnTo>
                    <a:pt x="4278236" y="698"/>
                  </a:lnTo>
                  <a:lnTo>
                    <a:pt x="4278007" y="1409"/>
                  </a:lnTo>
                  <a:lnTo>
                    <a:pt x="4277538" y="2108"/>
                  </a:lnTo>
                  <a:lnTo>
                    <a:pt x="4277309" y="2806"/>
                  </a:lnTo>
                  <a:lnTo>
                    <a:pt x="4277068" y="3276"/>
                  </a:lnTo>
                  <a:lnTo>
                    <a:pt x="4277766" y="3505"/>
                  </a:lnTo>
                  <a:lnTo>
                    <a:pt x="4278236" y="3975"/>
                  </a:lnTo>
                  <a:lnTo>
                    <a:pt x="4278706" y="3276"/>
                  </a:lnTo>
                  <a:lnTo>
                    <a:pt x="4278935" y="2565"/>
                  </a:lnTo>
                  <a:lnTo>
                    <a:pt x="4279404" y="1866"/>
                  </a:lnTo>
                  <a:close/>
                </a:path>
                <a:path w="4558030" h="2373629">
                  <a:moveTo>
                    <a:pt x="4305312" y="2108"/>
                  </a:moveTo>
                  <a:lnTo>
                    <a:pt x="4304373" y="698"/>
                  </a:lnTo>
                  <a:lnTo>
                    <a:pt x="4303903" y="1168"/>
                  </a:lnTo>
                  <a:lnTo>
                    <a:pt x="4303204" y="1638"/>
                  </a:lnTo>
                  <a:lnTo>
                    <a:pt x="4303446" y="1866"/>
                  </a:lnTo>
                  <a:lnTo>
                    <a:pt x="4303446" y="2565"/>
                  </a:lnTo>
                  <a:lnTo>
                    <a:pt x="4304373" y="3975"/>
                  </a:lnTo>
                  <a:lnTo>
                    <a:pt x="4304601" y="3505"/>
                  </a:lnTo>
                  <a:lnTo>
                    <a:pt x="4305312" y="3035"/>
                  </a:lnTo>
                  <a:lnTo>
                    <a:pt x="4305312" y="2108"/>
                  </a:lnTo>
                  <a:close/>
                </a:path>
                <a:path w="4558030" h="2373629">
                  <a:moveTo>
                    <a:pt x="4322813" y="4902"/>
                  </a:moveTo>
                  <a:lnTo>
                    <a:pt x="4322115" y="2336"/>
                  </a:lnTo>
                  <a:lnTo>
                    <a:pt x="4322343" y="0"/>
                  </a:lnTo>
                  <a:lnTo>
                    <a:pt x="4319536" y="2108"/>
                  </a:lnTo>
                  <a:lnTo>
                    <a:pt x="4320248" y="2806"/>
                  </a:lnTo>
                  <a:lnTo>
                    <a:pt x="4321175" y="3505"/>
                  </a:lnTo>
                  <a:lnTo>
                    <a:pt x="4322813" y="4902"/>
                  </a:lnTo>
                  <a:close/>
                </a:path>
                <a:path w="4558030" h="2373629">
                  <a:moveTo>
                    <a:pt x="4351985" y="2336"/>
                  </a:moveTo>
                  <a:lnTo>
                    <a:pt x="4351274" y="1866"/>
                  </a:lnTo>
                  <a:lnTo>
                    <a:pt x="4350575" y="1638"/>
                  </a:lnTo>
                  <a:lnTo>
                    <a:pt x="4349877" y="1168"/>
                  </a:lnTo>
                  <a:lnTo>
                    <a:pt x="4348708" y="2336"/>
                  </a:lnTo>
                  <a:lnTo>
                    <a:pt x="4349407" y="2565"/>
                  </a:lnTo>
                  <a:lnTo>
                    <a:pt x="4350118" y="3035"/>
                  </a:lnTo>
                  <a:lnTo>
                    <a:pt x="4350817" y="3276"/>
                  </a:lnTo>
                  <a:lnTo>
                    <a:pt x="4351274" y="3505"/>
                  </a:lnTo>
                  <a:lnTo>
                    <a:pt x="4351515" y="2806"/>
                  </a:lnTo>
                  <a:lnTo>
                    <a:pt x="4351985" y="2336"/>
                  </a:lnTo>
                  <a:close/>
                </a:path>
                <a:path w="4558030" h="2373629">
                  <a:moveTo>
                    <a:pt x="4358513" y="5600"/>
                  </a:moveTo>
                  <a:lnTo>
                    <a:pt x="4358043" y="5372"/>
                  </a:lnTo>
                  <a:lnTo>
                    <a:pt x="4357586" y="4673"/>
                  </a:lnTo>
                  <a:lnTo>
                    <a:pt x="4356646" y="4673"/>
                  </a:lnTo>
                  <a:lnTo>
                    <a:pt x="4355249" y="5600"/>
                  </a:lnTo>
                  <a:lnTo>
                    <a:pt x="4356417" y="6769"/>
                  </a:lnTo>
                  <a:lnTo>
                    <a:pt x="4357116" y="6540"/>
                  </a:lnTo>
                  <a:lnTo>
                    <a:pt x="4358513" y="5600"/>
                  </a:lnTo>
                  <a:close/>
                </a:path>
                <a:path w="4558030" h="2373629">
                  <a:moveTo>
                    <a:pt x="4508805" y="2365832"/>
                  </a:moveTo>
                  <a:lnTo>
                    <a:pt x="4508093" y="2365133"/>
                  </a:lnTo>
                  <a:lnTo>
                    <a:pt x="4507166" y="2364435"/>
                  </a:lnTo>
                  <a:lnTo>
                    <a:pt x="4505769" y="2363254"/>
                  </a:lnTo>
                  <a:lnTo>
                    <a:pt x="4505528" y="2362327"/>
                  </a:lnTo>
                  <a:lnTo>
                    <a:pt x="4505769" y="2359761"/>
                  </a:lnTo>
                  <a:lnTo>
                    <a:pt x="4502963" y="2362098"/>
                  </a:lnTo>
                  <a:lnTo>
                    <a:pt x="4503661" y="2362797"/>
                  </a:lnTo>
                  <a:lnTo>
                    <a:pt x="4504601" y="2363495"/>
                  </a:lnTo>
                  <a:lnTo>
                    <a:pt x="4505972" y="2364689"/>
                  </a:lnTo>
                  <a:lnTo>
                    <a:pt x="4506226" y="2365603"/>
                  </a:lnTo>
                  <a:lnTo>
                    <a:pt x="4505998" y="2368169"/>
                  </a:lnTo>
                  <a:lnTo>
                    <a:pt x="4508805" y="2365832"/>
                  </a:lnTo>
                  <a:close/>
                </a:path>
                <a:path w="4558030" h="2373629">
                  <a:moveTo>
                    <a:pt x="4557801" y="1866"/>
                  </a:moveTo>
                  <a:lnTo>
                    <a:pt x="4556633" y="698"/>
                  </a:lnTo>
                  <a:lnTo>
                    <a:pt x="4556404" y="1409"/>
                  </a:lnTo>
                  <a:lnTo>
                    <a:pt x="4555934" y="2108"/>
                  </a:lnTo>
                  <a:lnTo>
                    <a:pt x="4555706" y="2806"/>
                  </a:lnTo>
                  <a:lnTo>
                    <a:pt x="4555477" y="3276"/>
                  </a:lnTo>
                  <a:lnTo>
                    <a:pt x="4556176" y="3505"/>
                  </a:lnTo>
                  <a:lnTo>
                    <a:pt x="4556633" y="3975"/>
                  </a:lnTo>
                  <a:lnTo>
                    <a:pt x="4557103" y="3276"/>
                  </a:lnTo>
                  <a:lnTo>
                    <a:pt x="4557344" y="2565"/>
                  </a:lnTo>
                  <a:lnTo>
                    <a:pt x="4557801" y="186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74" name="object 174"/>
            <p:cNvSpPr/>
            <p:nvPr/>
          </p:nvSpPr>
          <p:spPr>
            <a:xfrm>
              <a:off x="1063078" y="2915474"/>
              <a:ext cx="4548505" cy="2387600"/>
            </a:xfrm>
            <a:custGeom>
              <a:avLst/>
              <a:gdLst/>
              <a:ahLst/>
              <a:cxnLst/>
              <a:rect l="l" t="t" r="r" b="b"/>
              <a:pathLst>
                <a:path w="4548505" h="2387600">
                  <a:moveTo>
                    <a:pt x="2336" y="2367927"/>
                  </a:moveTo>
                  <a:lnTo>
                    <a:pt x="1638" y="2367699"/>
                  </a:lnTo>
                  <a:lnTo>
                    <a:pt x="1168" y="2367229"/>
                  </a:lnTo>
                  <a:lnTo>
                    <a:pt x="698" y="2367927"/>
                  </a:lnTo>
                  <a:lnTo>
                    <a:pt x="469" y="2368626"/>
                  </a:lnTo>
                  <a:lnTo>
                    <a:pt x="0" y="2369324"/>
                  </a:lnTo>
                  <a:lnTo>
                    <a:pt x="469" y="2369794"/>
                  </a:lnTo>
                  <a:lnTo>
                    <a:pt x="939" y="2370023"/>
                  </a:lnTo>
                  <a:lnTo>
                    <a:pt x="1168" y="2370493"/>
                  </a:lnTo>
                  <a:lnTo>
                    <a:pt x="1409" y="2369794"/>
                  </a:lnTo>
                  <a:lnTo>
                    <a:pt x="1866" y="2369096"/>
                  </a:lnTo>
                  <a:lnTo>
                    <a:pt x="2108" y="2368397"/>
                  </a:lnTo>
                  <a:lnTo>
                    <a:pt x="2336" y="2367927"/>
                  </a:lnTo>
                  <a:close/>
                </a:path>
                <a:path w="4548505" h="2387600">
                  <a:moveTo>
                    <a:pt x="38506" y="2379129"/>
                  </a:moveTo>
                  <a:lnTo>
                    <a:pt x="37579" y="2377732"/>
                  </a:lnTo>
                  <a:lnTo>
                    <a:pt x="37338" y="2377033"/>
                  </a:lnTo>
                  <a:lnTo>
                    <a:pt x="37109" y="2377490"/>
                  </a:lnTo>
                  <a:lnTo>
                    <a:pt x="36410" y="2377960"/>
                  </a:lnTo>
                  <a:lnTo>
                    <a:pt x="36410" y="2378900"/>
                  </a:lnTo>
                  <a:lnTo>
                    <a:pt x="37338" y="2380297"/>
                  </a:lnTo>
                  <a:lnTo>
                    <a:pt x="38506" y="2379129"/>
                  </a:lnTo>
                  <a:close/>
                </a:path>
                <a:path w="4548505" h="2387600">
                  <a:moveTo>
                    <a:pt x="61607" y="15862"/>
                  </a:moveTo>
                  <a:lnTo>
                    <a:pt x="60680" y="15163"/>
                  </a:lnTo>
                  <a:lnTo>
                    <a:pt x="59740" y="14236"/>
                  </a:lnTo>
                  <a:lnTo>
                    <a:pt x="58445" y="13322"/>
                  </a:lnTo>
                  <a:lnTo>
                    <a:pt x="58115" y="12369"/>
                  </a:lnTo>
                  <a:lnTo>
                    <a:pt x="58343" y="9804"/>
                  </a:lnTo>
                  <a:lnTo>
                    <a:pt x="55549" y="11899"/>
                  </a:lnTo>
                  <a:lnTo>
                    <a:pt x="56476" y="12827"/>
                  </a:lnTo>
                  <a:lnTo>
                    <a:pt x="57416" y="13538"/>
                  </a:lnTo>
                  <a:lnTo>
                    <a:pt x="58483" y="14478"/>
                  </a:lnTo>
                  <a:lnTo>
                    <a:pt x="58813" y="15633"/>
                  </a:lnTo>
                  <a:lnTo>
                    <a:pt x="58572" y="18199"/>
                  </a:lnTo>
                  <a:lnTo>
                    <a:pt x="61607" y="15862"/>
                  </a:lnTo>
                  <a:close/>
                </a:path>
                <a:path w="4548505" h="2387600">
                  <a:moveTo>
                    <a:pt x="90551" y="2371890"/>
                  </a:moveTo>
                  <a:lnTo>
                    <a:pt x="89611" y="2370493"/>
                  </a:lnTo>
                  <a:lnTo>
                    <a:pt x="88442" y="2371661"/>
                  </a:lnTo>
                  <a:lnTo>
                    <a:pt x="89382" y="2373058"/>
                  </a:lnTo>
                  <a:lnTo>
                    <a:pt x="89611" y="2373757"/>
                  </a:lnTo>
                  <a:lnTo>
                    <a:pt x="89852" y="2373299"/>
                  </a:lnTo>
                  <a:lnTo>
                    <a:pt x="90551" y="2372830"/>
                  </a:lnTo>
                  <a:lnTo>
                    <a:pt x="90551" y="2371890"/>
                  </a:lnTo>
                  <a:close/>
                </a:path>
                <a:path w="4548505" h="2387600">
                  <a:moveTo>
                    <a:pt x="252031" y="2378659"/>
                  </a:moveTo>
                  <a:lnTo>
                    <a:pt x="251333" y="2378430"/>
                  </a:lnTo>
                  <a:lnTo>
                    <a:pt x="250634" y="2377960"/>
                  </a:lnTo>
                  <a:lnTo>
                    <a:pt x="249936" y="2377732"/>
                  </a:lnTo>
                  <a:lnTo>
                    <a:pt x="249466" y="2377490"/>
                  </a:lnTo>
                  <a:lnTo>
                    <a:pt x="249237" y="2378189"/>
                  </a:lnTo>
                  <a:lnTo>
                    <a:pt x="248767" y="2378659"/>
                  </a:lnTo>
                  <a:lnTo>
                    <a:pt x="249466" y="2379129"/>
                  </a:lnTo>
                  <a:lnTo>
                    <a:pt x="250164" y="2379357"/>
                  </a:lnTo>
                  <a:lnTo>
                    <a:pt x="250863" y="2379827"/>
                  </a:lnTo>
                  <a:lnTo>
                    <a:pt x="251104" y="2379357"/>
                  </a:lnTo>
                  <a:lnTo>
                    <a:pt x="251574" y="2379129"/>
                  </a:lnTo>
                  <a:lnTo>
                    <a:pt x="252031" y="2378659"/>
                  </a:lnTo>
                  <a:close/>
                </a:path>
                <a:path w="4548505" h="2387600">
                  <a:moveTo>
                    <a:pt x="304304" y="2381923"/>
                  </a:moveTo>
                  <a:lnTo>
                    <a:pt x="304076" y="2381694"/>
                  </a:lnTo>
                  <a:lnTo>
                    <a:pt x="303606" y="2380767"/>
                  </a:lnTo>
                  <a:lnTo>
                    <a:pt x="303136" y="2380996"/>
                  </a:lnTo>
                  <a:lnTo>
                    <a:pt x="302437" y="2380996"/>
                  </a:lnTo>
                  <a:lnTo>
                    <a:pt x="301040" y="2381923"/>
                  </a:lnTo>
                  <a:lnTo>
                    <a:pt x="301510" y="2382164"/>
                  </a:lnTo>
                  <a:lnTo>
                    <a:pt x="301980" y="2382863"/>
                  </a:lnTo>
                  <a:lnTo>
                    <a:pt x="302907" y="2382863"/>
                  </a:lnTo>
                  <a:lnTo>
                    <a:pt x="304304" y="2381923"/>
                  </a:lnTo>
                  <a:close/>
                </a:path>
                <a:path w="4548505" h="2387600">
                  <a:moveTo>
                    <a:pt x="313410" y="2381694"/>
                  </a:moveTo>
                  <a:lnTo>
                    <a:pt x="312470" y="2380297"/>
                  </a:lnTo>
                  <a:lnTo>
                    <a:pt x="312242" y="2380767"/>
                  </a:lnTo>
                  <a:lnTo>
                    <a:pt x="311543" y="2381224"/>
                  </a:lnTo>
                  <a:lnTo>
                    <a:pt x="311543" y="2382164"/>
                  </a:lnTo>
                  <a:lnTo>
                    <a:pt x="312470" y="2383561"/>
                  </a:lnTo>
                  <a:lnTo>
                    <a:pt x="312712" y="2383091"/>
                  </a:lnTo>
                  <a:lnTo>
                    <a:pt x="313410" y="2382634"/>
                  </a:lnTo>
                  <a:lnTo>
                    <a:pt x="313410" y="2381694"/>
                  </a:lnTo>
                  <a:close/>
                </a:path>
                <a:path w="4548505" h="2387600">
                  <a:moveTo>
                    <a:pt x="320649" y="2372131"/>
                  </a:moveTo>
                  <a:lnTo>
                    <a:pt x="320179" y="2371890"/>
                  </a:lnTo>
                  <a:lnTo>
                    <a:pt x="319709" y="2371191"/>
                  </a:lnTo>
                  <a:lnTo>
                    <a:pt x="318782" y="2371191"/>
                  </a:lnTo>
                  <a:lnTo>
                    <a:pt x="317373" y="2372131"/>
                  </a:lnTo>
                  <a:lnTo>
                    <a:pt x="318541" y="2373299"/>
                  </a:lnTo>
                  <a:lnTo>
                    <a:pt x="319239" y="2372830"/>
                  </a:lnTo>
                  <a:lnTo>
                    <a:pt x="319938" y="2372588"/>
                  </a:lnTo>
                  <a:lnTo>
                    <a:pt x="320649" y="2372131"/>
                  </a:lnTo>
                  <a:close/>
                </a:path>
                <a:path w="4548505" h="2387600">
                  <a:moveTo>
                    <a:pt x="567080" y="1361897"/>
                  </a:moveTo>
                  <a:lnTo>
                    <a:pt x="566140" y="1359331"/>
                  </a:lnTo>
                  <a:lnTo>
                    <a:pt x="566369" y="1356766"/>
                  </a:lnTo>
                  <a:lnTo>
                    <a:pt x="563803" y="1359103"/>
                  </a:lnTo>
                  <a:lnTo>
                    <a:pt x="564502" y="1359801"/>
                  </a:lnTo>
                  <a:lnTo>
                    <a:pt x="565442" y="1360500"/>
                  </a:lnTo>
                  <a:lnTo>
                    <a:pt x="567080" y="1361897"/>
                  </a:lnTo>
                  <a:close/>
                </a:path>
                <a:path w="4548505" h="2387600">
                  <a:moveTo>
                    <a:pt x="569404" y="2382393"/>
                  </a:moveTo>
                  <a:lnTo>
                    <a:pt x="568947" y="2381694"/>
                  </a:lnTo>
                  <a:lnTo>
                    <a:pt x="568706" y="2380996"/>
                  </a:lnTo>
                  <a:lnTo>
                    <a:pt x="568236" y="2380297"/>
                  </a:lnTo>
                  <a:lnTo>
                    <a:pt x="568007" y="2380767"/>
                  </a:lnTo>
                  <a:lnTo>
                    <a:pt x="567309" y="2381224"/>
                  </a:lnTo>
                  <a:lnTo>
                    <a:pt x="567309" y="2382164"/>
                  </a:lnTo>
                  <a:lnTo>
                    <a:pt x="568236" y="2383561"/>
                  </a:lnTo>
                  <a:lnTo>
                    <a:pt x="569404" y="2382393"/>
                  </a:lnTo>
                  <a:close/>
                </a:path>
                <a:path w="4548505" h="2387600">
                  <a:moveTo>
                    <a:pt x="760768" y="2370493"/>
                  </a:moveTo>
                  <a:lnTo>
                    <a:pt x="758659" y="2367699"/>
                  </a:lnTo>
                  <a:lnTo>
                    <a:pt x="757961" y="2368397"/>
                  </a:lnTo>
                  <a:lnTo>
                    <a:pt x="757262" y="2369324"/>
                  </a:lnTo>
                  <a:lnTo>
                    <a:pt x="756373" y="2370366"/>
                  </a:lnTo>
                  <a:lnTo>
                    <a:pt x="755167" y="2370721"/>
                  </a:lnTo>
                  <a:lnTo>
                    <a:pt x="752602" y="2370493"/>
                  </a:lnTo>
                  <a:lnTo>
                    <a:pt x="754697" y="2373299"/>
                  </a:lnTo>
                  <a:lnTo>
                    <a:pt x="755396" y="2372588"/>
                  </a:lnTo>
                  <a:lnTo>
                    <a:pt x="756094" y="2371661"/>
                  </a:lnTo>
                  <a:lnTo>
                    <a:pt x="757123" y="2370455"/>
                  </a:lnTo>
                  <a:lnTo>
                    <a:pt x="758202" y="2370023"/>
                  </a:lnTo>
                  <a:lnTo>
                    <a:pt x="760768" y="2370493"/>
                  </a:lnTo>
                  <a:close/>
                </a:path>
                <a:path w="4548505" h="2387600">
                  <a:moveTo>
                    <a:pt x="792734" y="1358633"/>
                  </a:moveTo>
                  <a:lnTo>
                    <a:pt x="791806" y="1357706"/>
                  </a:lnTo>
                  <a:lnTo>
                    <a:pt x="789470" y="1357706"/>
                  </a:lnTo>
                  <a:lnTo>
                    <a:pt x="789470" y="1360030"/>
                  </a:lnTo>
                  <a:lnTo>
                    <a:pt x="790397" y="1360970"/>
                  </a:lnTo>
                  <a:lnTo>
                    <a:pt x="792734" y="1360970"/>
                  </a:lnTo>
                  <a:lnTo>
                    <a:pt x="792734" y="1358633"/>
                  </a:lnTo>
                  <a:close/>
                </a:path>
                <a:path w="4548505" h="2387600">
                  <a:moveTo>
                    <a:pt x="802068" y="8636"/>
                  </a:moveTo>
                  <a:lnTo>
                    <a:pt x="801598" y="8166"/>
                  </a:lnTo>
                  <a:lnTo>
                    <a:pt x="801370" y="7696"/>
                  </a:lnTo>
                  <a:lnTo>
                    <a:pt x="800900" y="7467"/>
                  </a:lnTo>
                  <a:lnTo>
                    <a:pt x="800671" y="8166"/>
                  </a:lnTo>
                  <a:lnTo>
                    <a:pt x="800201" y="8864"/>
                  </a:lnTo>
                  <a:lnTo>
                    <a:pt x="799973" y="9563"/>
                  </a:lnTo>
                  <a:lnTo>
                    <a:pt x="799731" y="10033"/>
                  </a:lnTo>
                  <a:lnTo>
                    <a:pt x="800430" y="10261"/>
                  </a:lnTo>
                  <a:lnTo>
                    <a:pt x="800900" y="10731"/>
                  </a:lnTo>
                  <a:lnTo>
                    <a:pt x="801370" y="10033"/>
                  </a:lnTo>
                  <a:lnTo>
                    <a:pt x="801598" y="9334"/>
                  </a:lnTo>
                  <a:lnTo>
                    <a:pt x="802068" y="8636"/>
                  </a:lnTo>
                  <a:close/>
                </a:path>
                <a:path w="4548505" h="2387600">
                  <a:moveTo>
                    <a:pt x="913612" y="11899"/>
                  </a:moveTo>
                  <a:lnTo>
                    <a:pt x="912456" y="10731"/>
                  </a:lnTo>
                  <a:lnTo>
                    <a:pt x="912215" y="11430"/>
                  </a:lnTo>
                  <a:lnTo>
                    <a:pt x="911745" y="12128"/>
                  </a:lnTo>
                  <a:lnTo>
                    <a:pt x="911517" y="12827"/>
                  </a:lnTo>
                  <a:lnTo>
                    <a:pt x="911288" y="13296"/>
                  </a:lnTo>
                  <a:lnTo>
                    <a:pt x="911987" y="13538"/>
                  </a:lnTo>
                  <a:lnTo>
                    <a:pt x="912456" y="13995"/>
                  </a:lnTo>
                  <a:lnTo>
                    <a:pt x="912914" y="13296"/>
                  </a:lnTo>
                  <a:lnTo>
                    <a:pt x="913155" y="12598"/>
                  </a:lnTo>
                  <a:lnTo>
                    <a:pt x="913612" y="11899"/>
                  </a:lnTo>
                  <a:close/>
                </a:path>
                <a:path w="4548505" h="2387600">
                  <a:moveTo>
                    <a:pt x="1018400" y="2371661"/>
                  </a:moveTo>
                  <a:lnTo>
                    <a:pt x="1017231" y="2370493"/>
                  </a:lnTo>
                  <a:lnTo>
                    <a:pt x="1016990" y="2371191"/>
                  </a:lnTo>
                  <a:lnTo>
                    <a:pt x="1016533" y="2371890"/>
                  </a:lnTo>
                  <a:lnTo>
                    <a:pt x="1016292" y="2372588"/>
                  </a:lnTo>
                  <a:lnTo>
                    <a:pt x="1016063" y="2373058"/>
                  </a:lnTo>
                  <a:lnTo>
                    <a:pt x="1016762" y="2373299"/>
                  </a:lnTo>
                  <a:lnTo>
                    <a:pt x="1017231" y="2373757"/>
                  </a:lnTo>
                  <a:lnTo>
                    <a:pt x="1017701" y="2373058"/>
                  </a:lnTo>
                  <a:lnTo>
                    <a:pt x="1017930" y="2372360"/>
                  </a:lnTo>
                  <a:lnTo>
                    <a:pt x="1018400" y="2371661"/>
                  </a:lnTo>
                  <a:close/>
                </a:path>
                <a:path w="4548505" h="2387600">
                  <a:moveTo>
                    <a:pt x="1198791" y="4902"/>
                  </a:moveTo>
                  <a:lnTo>
                    <a:pt x="1198079" y="4660"/>
                  </a:lnTo>
                  <a:lnTo>
                    <a:pt x="1197622" y="4203"/>
                  </a:lnTo>
                  <a:lnTo>
                    <a:pt x="1197152" y="4902"/>
                  </a:lnTo>
                  <a:lnTo>
                    <a:pt x="1196924" y="5600"/>
                  </a:lnTo>
                  <a:lnTo>
                    <a:pt x="1196454" y="6299"/>
                  </a:lnTo>
                  <a:lnTo>
                    <a:pt x="1197622" y="7467"/>
                  </a:lnTo>
                  <a:lnTo>
                    <a:pt x="1197851" y="6769"/>
                  </a:lnTo>
                  <a:lnTo>
                    <a:pt x="1198321" y="6070"/>
                  </a:lnTo>
                  <a:lnTo>
                    <a:pt x="1198549" y="5359"/>
                  </a:lnTo>
                  <a:lnTo>
                    <a:pt x="1198791" y="4902"/>
                  </a:lnTo>
                  <a:close/>
                </a:path>
                <a:path w="4548505" h="2387600">
                  <a:moveTo>
                    <a:pt x="1244993" y="2378659"/>
                  </a:moveTo>
                  <a:lnTo>
                    <a:pt x="1244523" y="2378430"/>
                  </a:lnTo>
                  <a:lnTo>
                    <a:pt x="1244053" y="2377732"/>
                  </a:lnTo>
                  <a:lnTo>
                    <a:pt x="1243126" y="2377732"/>
                  </a:lnTo>
                  <a:lnTo>
                    <a:pt x="1241729" y="2378659"/>
                  </a:lnTo>
                  <a:lnTo>
                    <a:pt x="1242885" y="2379827"/>
                  </a:lnTo>
                  <a:lnTo>
                    <a:pt x="1243596" y="2379357"/>
                  </a:lnTo>
                  <a:lnTo>
                    <a:pt x="1244295" y="2379129"/>
                  </a:lnTo>
                  <a:lnTo>
                    <a:pt x="1244993" y="2378659"/>
                  </a:lnTo>
                  <a:close/>
                </a:path>
                <a:path w="4548505" h="2387600">
                  <a:moveTo>
                    <a:pt x="1418844" y="1444510"/>
                  </a:moveTo>
                  <a:lnTo>
                    <a:pt x="1417675" y="1443342"/>
                  </a:lnTo>
                  <a:lnTo>
                    <a:pt x="1416278" y="1444282"/>
                  </a:lnTo>
                  <a:lnTo>
                    <a:pt x="1415580" y="1444510"/>
                  </a:lnTo>
                  <a:lnTo>
                    <a:pt x="1416050" y="1444739"/>
                  </a:lnTo>
                  <a:lnTo>
                    <a:pt x="1416507" y="1445450"/>
                  </a:lnTo>
                  <a:lnTo>
                    <a:pt x="1417447" y="1445450"/>
                  </a:lnTo>
                  <a:lnTo>
                    <a:pt x="1418844" y="1444510"/>
                  </a:lnTo>
                  <a:close/>
                </a:path>
                <a:path w="4548505" h="2387600">
                  <a:moveTo>
                    <a:pt x="1621866" y="2381923"/>
                  </a:moveTo>
                  <a:lnTo>
                    <a:pt x="1621167" y="2381466"/>
                  </a:lnTo>
                  <a:lnTo>
                    <a:pt x="1620469" y="2381224"/>
                  </a:lnTo>
                  <a:lnTo>
                    <a:pt x="1619770" y="2380767"/>
                  </a:lnTo>
                  <a:lnTo>
                    <a:pt x="1619300" y="2381224"/>
                  </a:lnTo>
                  <a:lnTo>
                    <a:pt x="1619072" y="2381694"/>
                  </a:lnTo>
                  <a:lnTo>
                    <a:pt x="1618602" y="2381923"/>
                  </a:lnTo>
                  <a:lnTo>
                    <a:pt x="1619300" y="2382164"/>
                  </a:lnTo>
                  <a:lnTo>
                    <a:pt x="1619999" y="2382634"/>
                  </a:lnTo>
                  <a:lnTo>
                    <a:pt x="1620710" y="2382863"/>
                  </a:lnTo>
                  <a:lnTo>
                    <a:pt x="1621167" y="2383091"/>
                  </a:lnTo>
                  <a:lnTo>
                    <a:pt x="1621409" y="2382393"/>
                  </a:lnTo>
                  <a:lnTo>
                    <a:pt x="1621866" y="2381923"/>
                  </a:lnTo>
                  <a:close/>
                </a:path>
                <a:path w="4548505" h="2387600">
                  <a:moveTo>
                    <a:pt x="1673910" y="1443583"/>
                  </a:moveTo>
                  <a:lnTo>
                    <a:pt x="1673212" y="1443342"/>
                  </a:lnTo>
                  <a:lnTo>
                    <a:pt x="1672742" y="1442872"/>
                  </a:lnTo>
                  <a:lnTo>
                    <a:pt x="1672272" y="1443583"/>
                  </a:lnTo>
                  <a:lnTo>
                    <a:pt x="1672043" y="1444282"/>
                  </a:lnTo>
                  <a:lnTo>
                    <a:pt x="1671574" y="1444980"/>
                  </a:lnTo>
                  <a:lnTo>
                    <a:pt x="1672742" y="1446149"/>
                  </a:lnTo>
                  <a:lnTo>
                    <a:pt x="1672983" y="1445450"/>
                  </a:lnTo>
                  <a:lnTo>
                    <a:pt x="1673440" y="1444739"/>
                  </a:lnTo>
                  <a:lnTo>
                    <a:pt x="1673682" y="1444040"/>
                  </a:lnTo>
                  <a:lnTo>
                    <a:pt x="1673910" y="1443583"/>
                  </a:lnTo>
                  <a:close/>
                </a:path>
                <a:path w="4548505" h="2387600">
                  <a:moveTo>
                    <a:pt x="1746491" y="2565"/>
                  </a:moveTo>
                  <a:lnTo>
                    <a:pt x="1746021" y="2336"/>
                  </a:lnTo>
                  <a:lnTo>
                    <a:pt x="1745551" y="1625"/>
                  </a:lnTo>
                  <a:lnTo>
                    <a:pt x="1744624" y="1625"/>
                  </a:lnTo>
                  <a:lnTo>
                    <a:pt x="1743214" y="2565"/>
                  </a:lnTo>
                  <a:lnTo>
                    <a:pt x="1744383" y="3733"/>
                  </a:lnTo>
                  <a:lnTo>
                    <a:pt x="1745792" y="2794"/>
                  </a:lnTo>
                  <a:lnTo>
                    <a:pt x="1746491" y="2565"/>
                  </a:lnTo>
                  <a:close/>
                </a:path>
                <a:path w="4548505" h="2387600">
                  <a:moveTo>
                    <a:pt x="1814626" y="5600"/>
                  </a:moveTo>
                  <a:lnTo>
                    <a:pt x="1813699" y="4203"/>
                  </a:lnTo>
                  <a:lnTo>
                    <a:pt x="1812531" y="5359"/>
                  </a:lnTo>
                  <a:lnTo>
                    <a:pt x="1813001" y="5829"/>
                  </a:lnTo>
                  <a:lnTo>
                    <a:pt x="1813229" y="6769"/>
                  </a:lnTo>
                  <a:lnTo>
                    <a:pt x="1813699" y="7467"/>
                  </a:lnTo>
                  <a:lnTo>
                    <a:pt x="1813928" y="6997"/>
                  </a:lnTo>
                  <a:lnTo>
                    <a:pt x="1814626" y="6527"/>
                  </a:lnTo>
                  <a:lnTo>
                    <a:pt x="1814626" y="5600"/>
                  </a:lnTo>
                  <a:close/>
                </a:path>
                <a:path w="4548505" h="2387600">
                  <a:moveTo>
                    <a:pt x="1886966" y="1443583"/>
                  </a:moveTo>
                  <a:lnTo>
                    <a:pt x="1886267" y="1443342"/>
                  </a:lnTo>
                  <a:lnTo>
                    <a:pt x="1885810" y="1442872"/>
                  </a:lnTo>
                  <a:lnTo>
                    <a:pt x="1885340" y="1443583"/>
                  </a:lnTo>
                  <a:lnTo>
                    <a:pt x="1885099" y="1444282"/>
                  </a:lnTo>
                  <a:lnTo>
                    <a:pt x="1884641" y="1444980"/>
                  </a:lnTo>
                  <a:lnTo>
                    <a:pt x="1885099" y="1445450"/>
                  </a:lnTo>
                  <a:lnTo>
                    <a:pt x="1885340" y="1445907"/>
                  </a:lnTo>
                  <a:lnTo>
                    <a:pt x="1885810" y="1446149"/>
                  </a:lnTo>
                  <a:lnTo>
                    <a:pt x="1886038" y="1445450"/>
                  </a:lnTo>
                  <a:lnTo>
                    <a:pt x="1886508" y="1444739"/>
                  </a:lnTo>
                  <a:lnTo>
                    <a:pt x="1886737" y="1444040"/>
                  </a:lnTo>
                  <a:lnTo>
                    <a:pt x="1886966" y="1443583"/>
                  </a:lnTo>
                  <a:close/>
                </a:path>
                <a:path w="4548505" h="2387600">
                  <a:moveTo>
                    <a:pt x="1992223" y="2565"/>
                  </a:moveTo>
                  <a:lnTo>
                    <a:pt x="1991055" y="1397"/>
                  </a:lnTo>
                  <a:lnTo>
                    <a:pt x="1989645" y="2095"/>
                  </a:lnTo>
                  <a:lnTo>
                    <a:pt x="1988947" y="2565"/>
                  </a:lnTo>
                  <a:lnTo>
                    <a:pt x="1989416" y="2794"/>
                  </a:lnTo>
                  <a:lnTo>
                    <a:pt x="1989886" y="3492"/>
                  </a:lnTo>
                  <a:lnTo>
                    <a:pt x="1990813" y="3492"/>
                  </a:lnTo>
                  <a:lnTo>
                    <a:pt x="1992223" y="2565"/>
                  </a:lnTo>
                  <a:close/>
                </a:path>
                <a:path w="4548505" h="2387600">
                  <a:moveTo>
                    <a:pt x="2008784" y="2378659"/>
                  </a:moveTo>
                  <a:lnTo>
                    <a:pt x="2008085" y="2378430"/>
                  </a:lnTo>
                  <a:lnTo>
                    <a:pt x="2007387" y="2377960"/>
                  </a:lnTo>
                  <a:lnTo>
                    <a:pt x="2006688" y="2377732"/>
                  </a:lnTo>
                  <a:lnTo>
                    <a:pt x="2006219" y="2377490"/>
                  </a:lnTo>
                  <a:lnTo>
                    <a:pt x="2005990" y="2378189"/>
                  </a:lnTo>
                  <a:lnTo>
                    <a:pt x="2005520" y="2378659"/>
                  </a:lnTo>
                  <a:lnTo>
                    <a:pt x="2006219" y="2379129"/>
                  </a:lnTo>
                  <a:lnTo>
                    <a:pt x="2006917" y="2379357"/>
                  </a:lnTo>
                  <a:lnTo>
                    <a:pt x="2007616" y="2379827"/>
                  </a:lnTo>
                  <a:lnTo>
                    <a:pt x="2008784" y="2378659"/>
                  </a:lnTo>
                  <a:close/>
                </a:path>
                <a:path w="4548505" h="2387600">
                  <a:moveTo>
                    <a:pt x="2185212" y="3035"/>
                  </a:moveTo>
                  <a:lnTo>
                    <a:pt x="2184743" y="2336"/>
                  </a:lnTo>
                  <a:lnTo>
                    <a:pt x="2184514" y="1625"/>
                  </a:lnTo>
                  <a:lnTo>
                    <a:pt x="2184044" y="927"/>
                  </a:lnTo>
                  <a:lnTo>
                    <a:pt x="2183803" y="1397"/>
                  </a:lnTo>
                  <a:lnTo>
                    <a:pt x="2183104" y="1866"/>
                  </a:lnTo>
                  <a:lnTo>
                    <a:pt x="2183104" y="2794"/>
                  </a:lnTo>
                  <a:lnTo>
                    <a:pt x="2184044" y="4203"/>
                  </a:lnTo>
                  <a:lnTo>
                    <a:pt x="2185212" y="3035"/>
                  </a:lnTo>
                  <a:close/>
                </a:path>
                <a:path w="4548505" h="2387600">
                  <a:moveTo>
                    <a:pt x="2263622" y="2371890"/>
                  </a:moveTo>
                  <a:lnTo>
                    <a:pt x="2262682" y="2370493"/>
                  </a:lnTo>
                  <a:lnTo>
                    <a:pt x="2262454" y="2370963"/>
                  </a:lnTo>
                  <a:lnTo>
                    <a:pt x="2261755" y="2371191"/>
                  </a:lnTo>
                  <a:lnTo>
                    <a:pt x="2261755" y="2372360"/>
                  </a:lnTo>
                  <a:lnTo>
                    <a:pt x="2262682" y="2373757"/>
                  </a:lnTo>
                  <a:lnTo>
                    <a:pt x="2262924" y="2373299"/>
                  </a:lnTo>
                  <a:lnTo>
                    <a:pt x="2263622" y="2372830"/>
                  </a:lnTo>
                  <a:lnTo>
                    <a:pt x="2263622" y="2371890"/>
                  </a:lnTo>
                  <a:close/>
                </a:path>
                <a:path w="4548505" h="2387600">
                  <a:moveTo>
                    <a:pt x="2288121" y="1353972"/>
                  </a:moveTo>
                  <a:lnTo>
                    <a:pt x="2285784" y="1354899"/>
                  </a:lnTo>
                  <a:lnTo>
                    <a:pt x="2283218" y="1354670"/>
                  </a:lnTo>
                  <a:lnTo>
                    <a:pt x="2285327" y="1357236"/>
                  </a:lnTo>
                  <a:lnTo>
                    <a:pt x="2286025" y="1356537"/>
                  </a:lnTo>
                  <a:lnTo>
                    <a:pt x="2286724" y="1355598"/>
                  </a:lnTo>
                  <a:lnTo>
                    <a:pt x="2288121" y="1353972"/>
                  </a:lnTo>
                  <a:close/>
                </a:path>
                <a:path w="4548505" h="2387600">
                  <a:moveTo>
                    <a:pt x="2300490" y="2565"/>
                  </a:moveTo>
                  <a:lnTo>
                    <a:pt x="2299792" y="2336"/>
                  </a:lnTo>
                  <a:lnTo>
                    <a:pt x="2299093" y="1866"/>
                  </a:lnTo>
                  <a:lnTo>
                    <a:pt x="2298395" y="1625"/>
                  </a:lnTo>
                  <a:lnTo>
                    <a:pt x="2297925" y="1397"/>
                  </a:lnTo>
                  <a:lnTo>
                    <a:pt x="2297684" y="2095"/>
                  </a:lnTo>
                  <a:lnTo>
                    <a:pt x="2297226" y="2565"/>
                  </a:lnTo>
                  <a:lnTo>
                    <a:pt x="2297925" y="3035"/>
                  </a:lnTo>
                  <a:lnTo>
                    <a:pt x="2298623" y="3263"/>
                  </a:lnTo>
                  <a:lnTo>
                    <a:pt x="2299322" y="3733"/>
                  </a:lnTo>
                  <a:lnTo>
                    <a:pt x="2299792" y="3263"/>
                  </a:lnTo>
                  <a:lnTo>
                    <a:pt x="2300020" y="2794"/>
                  </a:lnTo>
                  <a:lnTo>
                    <a:pt x="2300490" y="2565"/>
                  </a:lnTo>
                  <a:close/>
                </a:path>
                <a:path w="4548505" h="2387600">
                  <a:moveTo>
                    <a:pt x="2310295" y="2368854"/>
                  </a:moveTo>
                  <a:lnTo>
                    <a:pt x="2309126" y="2367699"/>
                  </a:lnTo>
                  <a:lnTo>
                    <a:pt x="2308428" y="2368156"/>
                  </a:lnTo>
                  <a:lnTo>
                    <a:pt x="2307729" y="2368397"/>
                  </a:lnTo>
                  <a:lnTo>
                    <a:pt x="2307018" y="2368854"/>
                  </a:lnTo>
                  <a:lnTo>
                    <a:pt x="2307488" y="2369096"/>
                  </a:lnTo>
                  <a:lnTo>
                    <a:pt x="2307958" y="2369794"/>
                  </a:lnTo>
                  <a:lnTo>
                    <a:pt x="2308898" y="2369794"/>
                  </a:lnTo>
                  <a:lnTo>
                    <a:pt x="2310295" y="2368854"/>
                  </a:lnTo>
                  <a:close/>
                </a:path>
                <a:path w="4548505" h="2387600">
                  <a:moveTo>
                    <a:pt x="2371902" y="1355839"/>
                  </a:moveTo>
                  <a:lnTo>
                    <a:pt x="2370963" y="1354429"/>
                  </a:lnTo>
                  <a:lnTo>
                    <a:pt x="2370493" y="1354899"/>
                  </a:lnTo>
                  <a:lnTo>
                    <a:pt x="2369794" y="1355369"/>
                  </a:lnTo>
                  <a:lnTo>
                    <a:pt x="2370036" y="1355598"/>
                  </a:lnTo>
                  <a:lnTo>
                    <a:pt x="2370036" y="1356296"/>
                  </a:lnTo>
                  <a:lnTo>
                    <a:pt x="2370963" y="1357706"/>
                  </a:lnTo>
                  <a:lnTo>
                    <a:pt x="2371204" y="1357236"/>
                  </a:lnTo>
                  <a:lnTo>
                    <a:pt x="2371902" y="1356766"/>
                  </a:lnTo>
                  <a:lnTo>
                    <a:pt x="2371902" y="1355839"/>
                  </a:lnTo>
                  <a:close/>
                </a:path>
                <a:path w="4548505" h="2387600">
                  <a:moveTo>
                    <a:pt x="2371902" y="2095"/>
                  </a:moveTo>
                  <a:lnTo>
                    <a:pt x="2370963" y="698"/>
                  </a:lnTo>
                  <a:lnTo>
                    <a:pt x="2369794" y="1866"/>
                  </a:lnTo>
                  <a:lnTo>
                    <a:pt x="2370036" y="2565"/>
                  </a:lnTo>
                  <a:lnTo>
                    <a:pt x="2370963" y="3962"/>
                  </a:lnTo>
                  <a:lnTo>
                    <a:pt x="2371204" y="3492"/>
                  </a:lnTo>
                  <a:lnTo>
                    <a:pt x="2371902" y="3035"/>
                  </a:lnTo>
                  <a:lnTo>
                    <a:pt x="2371902" y="2095"/>
                  </a:lnTo>
                  <a:close/>
                </a:path>
                <a:path w="4548505" h="2387600">
                  <a:moveTo>
                    <a:pt x="2477376" y="9093"/>
                  </a:moveTo>
                  <a:lnTo>
                    <a:pt x="2476677" y="8864"/>
                  </a:lnTo>
                  <a:lnTo>
                    <a:pt x="2475979" y="8394"/>
                  </a:lnTo>
                  <a:lnTo>
                    <a:pt x="2475280" y="8166"/>
                  </a:lnTo>
                  <a:lnTo>
                    <a:pt x="2474811" y="7937"/>
                  </a:lnTo>
                  <a:lnTo>
                    <a:pt x="2474582" y="8636"/>
                  </a:lnTo>
                  <a:lnTo>
                    <a:pt x="2474112" y="9093"/>
                  </a:lnTo>
                  <a:lnTo>
                    <a:pt x="2474811" y="9563"/>
                  </a:lnTo>
                  <a:lnTo>
                    <a:pt x="2475509" y="9804"/>
                  </a:lnTo>
                  <a:lnTo>
                    <a:pt x="2476208" y="10261"/>
                  </a:lnTo>
                  <a:lnTo>
                    <a:pt x="2477376" y="9093"/>
                  </a:lnTo>
                  <a:close/>
                </a:path>
                <a:path w="4548505" h="2387600">
                  <a:moveTo>
                    <a:pt x="2483916" y="9093"/>
                  </a:moveTo>
                  <a:lnTo>
                    <a:pt x="2483675" y="8636"/>
                  </a:lnTo>
                  <a:lnTo>
                    <a:pt x="2483218" y="7937"/>
                  </a:lnTo>
                  <a:lnTo>
                    <a:pt x="2482748" y="8166"/>
                  </a:lnTo>
                  <a:lnTo>
                    <a:pt x="2482050" y="8166"/>
                  </a:lnTo>
                  <a:lnTo>
                    <a:pt x="2480640" y="9093"/>
                  </a:lnTo>
                  <a:lnTo>
                    <a:pt x="2481110" y="9334"/>
                  </a:lnTo>
                  <a:lnTo>
                    <a:pt x="2481580" y="10033"/>
                  </a:lnTo>
                  <a:lnTo>
                    <a:pt x="2482507" y="10033"/>
                  </a:lnTo>
                  <a:lnTo>
                    <a:pt x="2483916" y="9093"/>
                  </a:lnTo>
                  <a:close/>
                </a:path>
                <a:path w="4548505" h="2387600">
                  <a:moveTo>
                    <a:pt x="2519388" y="2381694"/>
                  </a:moveTo>
                  <a:lnTo>
                    <a:pt x="2518448" y="2380297"/>
                  </a:lnTo>
                  <a:lnTo>
                    <a:pt x="2517978" y="2380767"/>
                  </a:lnTo>
                  <a:lnTo>
                    <a:pt x="2517279" y="2381224"/>
                  </a:lnTo>
                  <a:lnTo>
                    <a:pt x="2517521" y="2381466"/>
                  </a:lnTo>
                  <a:lnTo>
                    <a:pt x="2517521" y="2382164"/>
                  </a:lnTo>
                  <a:lnTo>
                    <a:pt x="2518448" y="2383561"/>
                  </a:lnTo>
                  <a:lnTo>
                    <a:pt x="2518689" y="2383091"/>
                  </a:lnTo>
                  <a:lnTo>
                    <a:pt x="2519388" y="2382634"/>
                  </a:lnTo>
                  <a:lnTo>
                    <a:pt x="2519388" y="2381694"/>
                  </a:lnTo>
                  <a:close/>
                </a:path>
                <a:path w="4548505" h="2387600">
                  <a:moveTo>
                    <a:pt x="2549017" y="2794"/>
                  </a:moveTo>
                  <a:lnTo>
                    <a:pt x="2548318" y="2095"/>
                  </a:lnTo>
                  <a:lnTo>
                    <a:pt x="2547391" y="1397"/>
                  </a:lnTo>
                  <a:lnTo>
                    <a:pt x="2545753" y="0"/>
                  </a:lnTo>
                  <a:lnTo>
                    <a:pt x="2546693" y="2336"/>
                  </a:lnTo>
                  <a:lnTo>
                    <a:pt x="2546451" y="4902"/>
                  </a:lnTo>
                  <a:lnTo>
                    <a:pt x="2549017" y="2794"/>
                  </a:lnTo>
                  <a:close/>
                </a:path>
                <a:path w="4548505" h="2387600">
                  <a:moveTo>
                    <a:pt x="2647734" y="1497012"/>
                  </a:moveTo>
                  <a:lnTo>
                    <a:pt x="2646565" y="1495856"/>
                  </a:lnTo>
                  <a:lnTo>
                    <a:pt x="2646095" y="1496314"/>
                  </a:lnTo>
                  <a:lnTo>
                    <a:pt x="2645168" y="1496555"/>
                  </a:lnTo>
                  <a:lnTo>
                    <a:pt x="2644470" y="1497012"/>
                  </a:lnTo>
                  <a:lnTo>
                    <a:pt x="2644940" y="1497253"/>
                  </a:lnTo>
                  <a:lnTo>
                    <a:pt x="2645397" y="1497952"/>
                  </a:lnTo>
                  <a:lnTo>
                    <a:pt x="2646337" y="1497952"/>
                  </a:lnTo>
                  <a:lnTo>
                    <a:pt x="2647734" y="1497012"/>
                  </a:lnTo>
                  <a:close/>
                </a:path>
                <a:path w="4548505" h="2387600">
                  <a:moveTo>
                    <a:pt x="2686710" y="6299"/>
                  </a:moveTo>
                  <a:lnTo>
                    <a:pt x="2686240" y="5600"/>
                  </a:lnTo>
                  <a:lnTo>
                    <a:pt x="2685999" y="4902"/>
                  </a:lnTo>
                  <a:lnTo>
                    <a:pt x="2685542" y="4203"/>
                  </a:lnTo>
                  <a:lnTo>
                    <a:pt x="2685300" y="4660"/>
                  </a:lnTo>
                  <a:lnTo>
                    <a:pt x="2684602" y="5130"/>
                  </a:lnTo>
                  <a:lnTo>
                    <a:pt x="2684602" y="6070"/>
                  </a:lnTo>
                  <a:lnTo>
                    <a:pt x="2685542" y="7467"/>
                  </a:lnTo>
                  <a:lnTo>
                    <a:pt x="2686710" y="6299"/>
                  </a:lnTo>
                  <a:close/>
                </a:path>
                <a:path w="4548505" h="2387600">
                  <a:moveTo>
                    <a:pt x="2696972" y="2384501"/>
                  </a:moveTo>
                  <a:lnTo>
                    <a:pt x="2696045" y="2383561"/>
                  </a:lnTo>
                  <a:lnTo>
                    <a:pt x="2693708" y="2383561"/>
                  </a:lnTo>
                  <a:lnTo>
                    <a:pt x="2693708" y="2385898"/>
                  </a:lnTo>
                  <a:lnTo>
                    <a:pt x="2694635" y="2387066"/>
                  </a:lnTo>
                  <a:lnTo>
                    <a:pt x="2696972" y="2386825"/>
                  </a:lnTo>
                  <a:lnTo>
                    <a:pt x="2696972" y="2384501"/>
                  </a:lnTo>
                  <a:close/>
                </a:path>
                <a:path w="4548505" h="2387600">
                  <a:moveTo>
                    <a:pt x="2712847" y="2381466"/>
                  </a:moveTo>
                  <a:lnTo>
                    <a:pt x="2711678" y="2380297"/>
                  </a:lnTo>
                  <a:lnTo>
                    <a:pt x="2711437" y="2380996"/>
                  </a:lnTo>
                  <a:lnTo>
                    <a:pt x="2710980" y="2381694"/>
                  </a:lnTo>
                  <a:lnTo>
                    <a:pt x="2710738" y="2382393"/>
                  </a:lnTo>
                  <a:lnTo>
                    <a:pt x="2710510" y="2382863"/>
                  </a:lnTo>
                  <a:lnTo>
                    <a:pt x="2711208" y="2383091"/>
                  </a:lnTo>
                  <a:lnTo>
                    <a:pt x="2711678" y="2383561"/>
                  </a:lnTo>
                  <a:lnTo>
                    <a:pt x="2712135" y="2382863"/>
                  </a:lnTo>
                  <a:lnTo>
                    <a:pt x="2712377" y="2382164"/>
                  </a:lnTo>
                  <a:lnTo>
                    <a:pt x="2712847" y="2381466"/>
                  </a:lnTo>
                  <a:close/>
                </a:path>
                <a:path w="4548505" h="2387600">
                  <a:moveTo>
                    <a:pt x="2716111" y="8166"/>
                  </a:moveTo>
                  <a:lnTo>
                    <a:pt x="2715412" y="7937"/>
                  </a:lnTo>
                  <a:lnTo>
                    <a:pt x="2714942" y="7467"/>
                  </a:lnTo>
                  <a:lnTo>
                    <a:pt x="2714472" y="8166"/>
                  </a:lnTo>
                  <a:lnTo>
                    <a:pt x="2714244" y="8864"/>
                  </a:lnTo>
                  <a:lnTo>
                    <a:pt x="2713774" y="9563"/>
                  </a:lnTo>
                  <a:lnTo>
                    <a:pt x="2714244" y="10033"/>
                  </a:lnTo>
                  <a:lnTo>
                    <a:pt x="2714714" y="10261"/>
                  </a:lnTo>
                  <a:lnTo>
                    <a:pt x="2714942" y="10731"/>
                  </a:lnTo>
                  <a:lnTo>
                    <a:pt x="2715171" y="10033"/>
                  </a:lnTo>
                  <a:lnTo>
                    <a:pt x="2715641" y="9334"/>
                  </a:lnTo>
                  <a:lnTo>
                    <a:pt x="2715882" y="8636"/>
                  </a:lnTo>
                  <a:lnTo>
                    <a:pt x="2716111" y="8166"/>
                  </a:lnTo>
                  <a:close/>
                </a:path>
                <a:path w="4548505" h="2387600">
                  <a:moveTo>
                    <a:pt x="2729407" y="2369324"/>
                  </a:moveTo>
                  <a:lnTo>
                    <a:pt x="2728480" y="2367927"/>
                  </a:lnTo>
                  <a:lnTo>
                    <a:pt x="2728239" y="2367229"/>
                  </a:lnTo>
                  <a:lnTo>
                    <a:pt x="2728010" y="2367699"/>
                  </a:lnTo>
                  <a:lnTo>
                    <a:pt x="2727312" y="2368156"/>
                  </a:lnTo>
                  <a:lnTo>
                    <a:pt x="2727312" y="2369096"/>
                  </a:lnTo>
                  <a:lnTo>
                    <a:pt x="2728239" y="2370493"/>
                  </a:lnTo>
                  <a:lnTo>
                    <a:pt x="2729407" y="2369324"/>
                  </a:lnTo>
                  <a:close/>
                </a:path>
                <a:path w="4548505" h="2387600">
                  <a:moveTo>
                    <a:pt x="2756014" y="2378659"/>
                  </a:moveTo>
                  <a:lnTo>
                    <a:pt x="2755315" y="2378430"/>
                  </a:lnTo>
                  <a:lnTo>
                    <a:pt x="2754617" y="2377960"/>
                  </a:lnTo>
                  <a:lnTo>
                    <a:pt x="2753918" y="2377732"/>
                  </a:lnTo>
                  <a:lnTo>
                    <a:pt x="2753449" y="2377490"/>
                  </a:lnTo>
                  <a:lnTo>
                    <a:pt x="2753207" y="2378189"/>
                  </a:lnTo>
                  <a:lnTo>
                    <a:pt x="2752750" y="2378659"/>
                  </a:lnTo>
                  <a:lnTo>
                    <a:pt x="2753449" y="2379129"/>
                  </a:lnTo>
                  <a:lnTo>
                    <a:pt x="2754147" y="2379357"/>
                  </a:lnTo>
                  <a:lnTo>
                    <a:pt x="2754846" y="2379827"/>
                  </a:lnTo>
                  <a:lnTo>
                    <a:pt x="2756014" y="2378659"/>
                  </a:lnTo>
                  <a:close/>
                </a:path>
                <a:path w="4548505" h="2387600">
                  <a:moveTo>
                    <a:pt x="2781681" y="2371661"/>
                  </a:moveTo>
                  <a:lnTo>
                    <a:pt x="2780512" y="2370493"/>
                  </a:lnTo>
                  <a:lnTo>
                    <a:pt x="2780284" y="2371191"/>
                  </a:lnTo>
                  <a:lnTo>
                    <a:pt x="2779814" y="2371890"/>
                  </a:lnTo>
                  <a:lnTo>
                    <a:pt x="2779585" y="2372588"/>
                  </a:lnTo>
                  <a:lnTo>
                    <a:pt x="2779344" y="2373058"/>
                  </a:lnTo>
                  <a:lnTo>
                    <a:pt x="2780055" y="2373299"/>
                  </a:lnTo>
                  <a:lnTo>
                    <a:pt x="2780512" y="2373757"/>
                  </a:lnTo>
                  <a:lnTo>
                    <a:pt x="2780982" y="2373058"/>
                  </a:lnTo>
                  <a:lnTo>
                    <a:pt x="2781211" y="2372360"/>
                  </a:lnTo>
                  <a:lnTo>
                    <a:pt x="2781681" y="2371661"/>
                  </a:lnTo>
                  <a:close/>
                </a:path>
                <a:path w="4548505" h="2387600">
                  <a:moveTo>
                    <a:pt x="2786354" y="1357706"/>
                  </a:moveTo>
                  <a:lnTo>
                    <a:pt x="2784017" y="1354899"/>
                  </a:lnTo>
                  <a:lnTo>
                    <a:pt x="2783319" y="1355598"/>
                  </a:lnTo>
                  <a:lnTo>
                    <a:pt x="2782620" y="1356537"/>
                  </a:lnTo>
                  <a:lnTo>
                    <a:pt x="2781211" y="1358163"/>
                  </a:lnTo>
                  <a:lnTo>
                    <a:pt x="2783789" y="1357464"/>
                  </a:lnTo>
                  <a:lnTo>
                    <a:pt x="2786354" y="1357706"/>
                  </a:lnTo>
                  <a:close/>
                </a:path>
                <a:path w="4548505" h="2387600">
                  <a:moveTo>
                    <a:pt x="2804782" y="2369324"/>
                  </a:moveTo>
                  <a:lnTo>
                    <a:pt x="2803855" y="2367927"/>
                  </a:lnTo>
                  <a:lnTo>
                    <a:pt x="2803614" y="2367229"/>
                  </a:lnTo>
                  <a:lnTo>
                    <a:pt x="2803385" y="2367699"/>
                  </a:lnTo>
                  <a:lnTo>
                    <a:pt x="2802686" y="2368156"/>
                  </a:lnTo>
                  <a:lnTo>
                    <a:pt x="2802686" y="2369096"/>
                  </a:lnTo>
                  <a:lnTo>
                    <a:pt x="2803614" y="2370493"/>
                  </a:lnTo>
                  <a:lnTo>
                    <a:pt x="2804782" y="2369324"/>
                  </a:lnTo>
                  <a:close/>
                </a:path>
                <a:path w="4548505" h="2387600">
                  <a:moveTo>
                    <a:pt x="2805252" y="2375395"/>
                  </a:moveTo>
                  <a:lnTo>
                    <a:pt x="2804782" y="2374925"/>
                  </a:lnTo>
                  <a:lnTo>
                    <a:pt x="2804325" y="2374227"/>
                  </a:lnTo>
                  <a:lnTo>
                    <a:pt x="2804083" y="2374455"/>
                  </a:lnTo>
                  <a:lnTo>
                    <a:pt x="2803385" y="2374455"/>
                  </a:lnTo>
                  <a:lnTo>
                    <a:pt x="2801988" y="2375395"/>
                  </a:lnTo>
                  <a:lnTo>
                    <a:pt x="2802458" y="2375624"/>
                  </a:lnTo>
                  <a:lnTo>
                    <a:pt x="2802915" y="2376322"/>
                  </a:lnTo>
                  <a:lnTo>
                    <a:pt x="2803855" y="2376322"/>
                  </a:lnTo>
                  <a:lnTo>
                    <a:pt x="2805252" y="2375395"/>
                  </a:lnTo>
                  <a:close/>
                </a:path>
                <a:path w="4548505" h="2387600">
                  <a:moveTo>
                    <a:pt x="2850997" y="2372131"/>
                  </a:moveTo>
                  <a:lnTo>
                    <a:pt x="2850286" y="2371890"/>
                  </a:lnTo>
                  <a:lnTo>
                    <a:pt x="2849588" y="2371433"/>
                  </a:lnTo>
                  <a:lnTo>
                    <a:pt x="2848889" y="2371191"/>
                  </a:lnTo>
                  <a:lnTo>
                    <a:pt x="2848419" y="2370963"/>
                  </a:lnTo>
                  <a:lnTo>
                    <a:pt x="2848191" y="2371661"/>
                  </a:lnTo>
                  <a:lnTo>
                    <a:pt x="2847721" y="2372131"/>
                  </a:lnTo>
                  <a:lnTo>
                    <a:pt x="2848419" y="2372588"/>
                  </a:lnTo>
                  <a:lnTo>
                    <a:pt x="2849130" y="2372830"/>
                  </a:lnTo>
                  <a:lnTo>
                    <a:pt x="2849829" y="2373299"/>
                  </a:lnTo>
                  <a:lnTo>
                    <a:pt x="2850286" y="2372830"/>
                  </a:lnTo>
                  <a:lnTo>
                    <a:pt x="2850756" y="2372588"/>
                  </a:lnTo>
                  <a:lnTo>
                    <a:pt x="2850997" y="2372131"/>
                  </a:lnTo>
                  <a:close/>
                </a:path>
                <a:path w="4548505" h="2387600">
                  <a:moveTo>
                    <a:pt x="2904426" y="2370023"/>
                  </a:moveTo>
                  <a:lnTo>
                    <a:pt x="2901861" y="2370721"/>
                  </a:lnTo>
                  <a:lnTo>
                    <a:pt x="2899295" y="2370493"/>
                  </a:lnTo>
                  <a:lnTo>
                    <a:pt x="2901632" y="2373299"/>
                  </a:lnTo>
                  <a:lnTo>
                    <a:pt x="2902331" y="2372588"/>
                  </a:lnTo>
                  <a:lnTo>
                    <a:pt x="2903029" y="2371661"/>
                  </a:lnTo>
                  <a:lnTo>
                    <a:pt x="2904426" y="2370023"/>
                  </a:lnTo>
                  <a:close/>
                </a:path>
                <a:path w="4548505" h="2387600">
                  <a:moveTo>
                    <a:pt x="2916567" y="2372131"/>
                  </a:moveTo>
                  <a:lnTo>
                    <a:pt x="2916097" y="2371890"/>
                  </a:lnTo>
                  <a:lnTo>
                    <a:pt x="2915628" y="2371191"/>
                  </a:lnTo>
                  <a:lnTo>
                    <a:pt x="2914700" y="2371191"/>
                  </a:lnTo>
                  <a:lnTo>
                    <a:pt x="2913303" y="2372131"/>
                  </a:lnTo>
                  <a:lnTo>
                    <a:pt x="2914472" y="2373299"/>
                  </a:lnTo>
                  <a:lnTo>
                    <a:pt x="2915170" y="2372830"/>
                  </a:lnTo>
                  <a:lnTo>
                    <a:pt x="2915869" y="2372588"/>
                  </a:lnTo>
                  <a:lnTo>
                    <a:pt x="2916567" y="2372131"/>
                  </a:lnTo>
                  <a:close/>
                </a:path>
                <a:path w="4548505" h="2387600">
                  <a:moveTo>
                    <a:pt x="2929636" y="9093"/>
                  </a:moveTo>
                  <a:lnTo>
                    <a:pt x="2929407" y="8636"/>
                  </a:lnTo>
                  <a:lnTo>
                    <a:pt x="2928937" y="7937"/>
                  </a:lnTo>
                  <a:lnTo>
                    <a:pt x="2928467" y="8166"/>
                  </a:lnTo>
                  <a:lnTo>
                    <a:pt x="2927769" y="8166"/>
                  </a:lnTo>
                  <a:lnTo>
                    <a:pt x="2926372" y="9093"/>
                  </a:lnTo>
                  <a:lnTo>
                    <a:pt x="2926842" y="9334"/>
                  </a:lnTo>
                  <a:lnTo>
                    <a:pt x="2927299" y="10033"/>
                  </a:lnTo>
                  <a:lnTo>
                    <a:pt x="2928239" y="10033"/>
                  </a:lnTo>
                  <a:lnTo>
                    <a:pt x="2929636" y="9093"/>
                  </a:lnTo>
                  <a:close/>
                </a:path>
                <a:path w="4548505" h="2387600">
                  <a:moveTo>
                    <a:pt x="3159036" y="1497012"/>
                  </a:moveTo>
                  <a:lnTo>
                    <a:pt x="3157867" y="1495856"/>
                  </a:lnTo>
                  <a:lnTo>
                    <a:pt x="3157397" y="1496314"/>
                  </a:lnTo>
                  <a:lnTo>
                    <a:pt x="3156458" y="1496555"/>
                  </a:lnTo>
                  <a:lnTo>
                    <a:pt x="3155759" y="1497012"/>
                  </a:lnTo>
                  <a:lnTo>
                    <a:pt x="3156229" y="1497253"/>
                  </a:lnTo>
                  <a:lnTo>
                    <a:pt x="3156699" y="1497952"/>
                  </a:lnTo>
                  <a:lnTo>
                    <a:pt x="3157626" y="1497952"/>
                  </a:lnTo>
                  <a:lnTo>
                    <a:pt x="3159036" y="1497012"/>
                  </a:lnTo>
                  <a:close/>
                </a:path>
                <a:path w="4548505" h="2387600">
                  <a:moveTo>
                    <a:pt x="3270580" y="2381923"/>
                  </a:moveTo>
                  <a:lnTo>
                    <a:pt x="3270110" y="2381694"/>
                  </a:lnTo>
                  <a:lnTo>
                    <a:pt x="3269881" y="2380767"/>
                  </a:lnTo>
                  <a:lnTo>
                    <a:pt x="3269411" y="2380996"/>
                  </a:lnTo>
                  <a:lnTo>
                    <a:pt x="3268713" y="2380996"/>
                  </a:lnTo>
                  <a:lnTo>
                    <a:pt x="3267316" y="2381923"/>
                  </a:lnTo>
                  <a:lnTo>
                    <a:pt x="3267773" y="2382164"/>
                  </a:lnTo>
                  <a:lnTo>
                    <a:pt x="3268243" y="2382863"/>
                  </a:lnTo>
                  <a:lnTo>
                    <a:pt x="3269183" y="2382863"/>
                  </a:lnTo>
                  <a:lnTo>
                    <a:pt x="3270580" y="2381923"/>
                  </a:lnTo>
                  <a:close/>
                </a:path>
                <a:path w="4548505" h="2387600">
                  <a:moveTo>
                    <a:pt x="3336150" y="2375395"/>
                  </a:moveTo>
                  <a:lnTo>
                    <a:pt x="3335680" y="2374925"/>
                  </a:lnTo>
                  <a:lnTo>
                    <a:pt x="3335223" y="2374227"/>
                  </a:lnTo>
                  <a:lnTo>
                    <a:pt x="3334982" y="2374455"/>
                  </a:lnTo>
                  <a:lnTo>
                    <a:pt x="3334283" y="2374455"/>
                  </a:lnTo>
                  <a:lnTo>
                    <a:pt x="3332886" y="2375395"/>
                  </a:lnTo>
                  <a:lnTo>
                    <a:pt x="3333356" y="2375624"/>
                  </a:lnTo>
                  <a:lnTo>
                    <a:pt x="3333813" y="2376322"/>
                  </a:lnTo>
                  <a:lnTo>
                    <a:pt x="3334753" y="2376322"/>
                  </a:lnTo>
                  <a:lnTo>
                    <a:pt x="3336150" y="2375395"/>
                  </a:lnTo>
                  <a:close/>
                </a:path>
                <a:path w="4548505" h="2387600">
                  <a:moveTo>
                    <a:pt x="3361817" y="2382393"/>
                  </a:moveTo>
                  <a:lnTo>
                    <a:pt x="3361588" y="2381694"/>
                  </a:lnTo>
                  <a:lnTo>
                    <a:pt x="3360661" y="2380297"/>
                  </a:lnTo>
                  <a:lnTo>
                    <a:pt x="3360420" y="2380767"/>
                  </a:lnTo>
                  <a:lnTo>
                    <a:pt x="3359721" y="2381224"/>
                  </a:lnTo>
                  <a:lnTo>
                    <a:pt x="3359721" y="2382164"/>
                  </a:lnTo>
                  <a:lnTo>
                    <a:pt x="3360661" y="2383561"/>
                  </a:lnTo>
                  <a:lnTo>
                    <a:pt x="3361817" y="2382393"/>
                  </a:lnTo>
                  <a:close/>
                </a:path>
                <a:path w="4548505" h="2387600">
                  <a:moveTo>
                    <a:pt x="3371392" y="2371890"/>
                  </a:moveTo>
                  <a:lnTo>
                    <a:pt x="3370453" y="2370493"/>
                  </a:lnTo>
                  <a:lnTo>
                    <a:pt x="3370224" y="2370963"/>
                  </a:lnTo>
                  <a:lnTo>
                    <a:pt x="3369526" y="2371191"/>
                  </a:lnTo>
                  <a:lnTo>
                    <a:pt x="3369526" y="2372360"/>
                  </a:lnTo>
                  <a:lnTo>
                    <a:pt x="3370453" y="2373757"/>
                  </a:lnTo>
                  <a:lnTo>
                    <a:pt x="3370694" y="2373299"/>
                  </a:lnTo>
                  <a:lnTo>
                    <a:pt x="3371392" y="2372830"/>
                  </a:lnTo>
                  <a:lnTo>
                    <a:pt x="3371392" y="2371890"/>
                  </a:lnTo>
                  <a:close/>
                </a:path>
                <a:path w="4548505" h="2387600">
                  <a:moveTo>
                    <a:pt x="3463340" y="5600"/>
                  </a:moveTo>
                  <a:lnTo>
                    <a:pt x="3462401" y="4203"/>
                  </a:lnTo>
                  <a:lnTo>
                    <a:pt x="3461931" y="4432"/>
                  </a:lnTo>
                  <a:lnTo>
                    <a:pt x="3461232" y="4902"/>
                  </a:lnTo>
                  <a:lnTo>
                    <a:pt x="3461474" y="5359"/>
                  </a:lnTo>
                  <a:lnTo>
                    <a:pt x="3461474" y="6070"/>
                  </a:lnTo>
                  <a:lnTo>
                    <a:pt x="3462401" y="7467"/>
                  </a:lnTo>
                  <a:lnTo>
                    <a:pt x="3462629" y="6997"/>
                  </a:lnTo>
                  <a:lnTo>
                    <a:pt x="3463340" y="6527"/>
                  </a:lnTo>
                  <a:lnTo>
                    <a:pt x="3463340" y="5600"/>
                  </a:lnTo>
                  <a:close/>
                </a:path>
                <a:path w="4548505" h="2387600">
                  <a:moveTo>
                    <a:pt x="3730307" y="2363495"/>
                  </a:moveTo>
                  <a:lnTo>
                    <a:pt x="3727729" y="2364194"/>
                  </a:lnTo>
                  <a:lnTo>
                    <a:pt x="3725164" y="2363965"/>
                  </a:lnTo>
                  <a:lnTo>
                    <a:pt x="3727500" y="2366759"/>
                  </a:lnTo>
                  <a:lnTo>
                    <a:pt x="3728199" y="2366060"/>
                  </a:lnTo>
                  <a:lnTo>
                    <a:pt x="3728897" y="2365121"/>
                  </a:lnTo>
                  <a:lnTo>
                    <a:pt x="3730307" y="2363495"/>
                  </a:lnTo>
                  <a:close/>
                </a:path>
                <a:path w="4548505" h="2387600">
                  <a:moveTo>
                    <a:pt x="3951998" y="2794"/>
                  </a:moveTo>
                  <a:lnTo>
                    <a:pt x="3951300" y="2095"/>
                  </a:lnTo>
                  <a:lnTo>
                    <a:pt x="3950360" y="1397"/>
                  </a:lnTo>
                  <a:lnTo>
                    <a:pt x="3948734" y="0"/>
                  </a:lnTo>
                  <a:lnTo>
                    <a:pt x="3949433" y="2336"/>
                  </a:lnTo>
                  <a:lnTo>
                    <a:pt x="3949192" y="4902"/>
                  </a:lnTo>
                  <a:lnTo>
                    <a:pt x="3951998" y="2794"/>
                  </a:lnTo>
                  <a:close/>
                </a:path>
                <a:path w="4548505" h="2387600">
                  <a:moveTo>
                    <a:pt x="3994937" y="2381923"/>
                  </a:moveTo>
                  <a:lnTo>
                    <a:pt x="3994239" y="2381466"/>
                  </a:lnTo>
                  <a:lnTo>
                    <a:pt x="3993540" y="2381224"/>
                  </a:lnTo>
                  <a:lnTo>
                    <a:pt x="3992829" y="2380767"/>
                  </a:lnTo>
                  <a:lnTo>
                    <a:pt x="3991673" y="2381923"/>
                  </a:lnTo>
                  <a:lnTo>
                    <a:pt x="3992372" y="2382164"/>
                  </a:lnTo>
                  <a:lnTo>
                    <a:pt x="3993070" y="2382634"/>
                  </a:lnTo>
                  <a:lnTo>
                    <a:pt x="3993769" y="2382863"/>
                  </a:lnTo>
                  <a:lnTo>
                    <a:pt x="3994239" y="2383091"/>
                  </a:lnTo>
                  <a:lnTo>
                    <a:pt x="3994467" y="2382393"/>
                  </a:lnTo>
                  <a:lnTo>
                    <a:pt x="3994937" y="2381923"/>
                  </a:lnTo>
                  <a:close/>
                </a:path>
                <a:path w="4548505" h="2387600">
                  <a:moveTo>
                    <a:pt x="4076839" y="5829"/>
                  </a:moveTo>
                  <a:lnTo>
                    <a:pt x="4076382" y="5359"/>
                  </a:lnTo>
                  <a:lnTo>
                    <a:pt x="4076141" y="4660"/>
                  </a:lnTo>
                  <a:lnTo>
                    <a:pt x="4075684" y="4902"/>
                  </a:lnTo>
                  <a:lnTo>
                    <a:pt x="4074972" y="4902"/>
                  </a:lnTo>
                  <a:lnTo>
                    <a:pt x="4073575" y="5829"/>
                  </a:lnTo>
                  <a:lnTo>
                    <a:pt x="4074045" y="6070"/>
                  </a:lnTo>
                  <a:lnTo>
                    <a:pt x="4074515" y="6769"/>
                  </a:lnTo>
                  <a:lnTo>
                    <a:pt x="4075442" y="6769"/>
                  </a:lnTo>
                  <a:lnTo>
                    <a:pt x="4076839" y="5829"/>
                  </a:lnTo>
                  <a:close/>
                </a:path>
                <a:path w="4548505" h="2387600">
                  <a:moveTo>
                    <a:pt x="4119549" y="2381923"/>
                  </a:moveTo>
                  <a:lnTo>
                    <a:pt x="4118851" y="2381466"/>
                  </a:lnTo>
                  <a:lnTo>
                    <a:pt x="4118152" y="2381224"/>
                  </a:lnTo>
                  <a:lnTo>
                    <a:pt x="4117454" y="2380767"/>
                  </a:lnTo>
                  <a:lnTo>
                    <a:pt x="4116286" y="2381923"/>
                  </a:lnTo>
                  <a:lnTo>
                    <a:pt x="4116984" y="2382164"/>
                  </a:lnTo>
                  <a:lnTo>
                    <a:pt x="4117683" y="2382634"/>
                  </a:lnTo>
                  <a:lnTo>
                    <a:pt x="4118381" y="2382863"/>
                  </a:lnTo>
                  <a:lnTo>
                    <a:pt x="4118851" y="2383091"/>
                  </a:lnTo>
                  <a:lnTo>
                    <a:pt x="4119080" y="2382393"/>
                  </a:lnTo>
                  <a:lnTo>
                    <a:pt x="4119549" y="2381923"/>
                  </a:lnTo>
                  <a:close/>
                </a:path>
                <a:path w="4548505" h="2387600">
                  <a:moveTo>
                    <a:pt x="4190962" y="2375166"/>
                  </a:moveTo>
                  <a:lnTo>
                    <a:pt x="4190022" y="2373757"/>
                  </a:lnTo>
                  <a:lnTo>
                    <a:pt x="4189565" y="2374227"/>
                  </a:lnTo>
                  <a:lnTo>
                    <a:pt x="4188853" y="2374455"/>
                  </a:lnTo>
                  <a:lnTo>
                    <a:pt x="4189095" y="2374925"/>
                  </a:lnTo>
                  <a:lnTo>
                    <a:pt x="4189095" y="2375624"/>
                  </a:lnTo>
                  <a:lnTo>
                    <a:pt x="4190022" y="2377033"/>
                  </a:lnTo>
                  <a:lnTo>
                    <a:pt x="4190263" y="2376563"/>
                  </a:lnTo>
                  <a:lnTo>
                    <a:pt x="4190962" y="2376093"/>
                  </a:lnTo>
                  <a:lnTo>
                    <a:pt x="4190962" y="2375166"/>
                  </a:lnTo>
                  <a:close/>
                </a:path>
                <a:path w="4548505" h="2387600">
                  <a:moveTo>
                    <a:pt x="4246969" y="2794"/>
                  </a:moveTo>
                  <a:lnTo>
                    <a:pt x="4246270" y="2095"/>
                  </a:lnTo>
                  <a:lnTo>
                    <a:pt x="4245330" y="1397"/>
                  </a:lnTo>
                  <a:lnTo>
                    <a:pt x="4243705" y="0"/>
                  </a:lnTo>
                  <a:lnTo>
                    <a:pt x="4244403" y="2336"/>
                  </a:lnTo>
                  <a:lnTo>
                    <a:pt x="4244162" y="4902"/>
                  </a:lnTo>
                  <a:lnTo>
                    <a:pt x="4246969" y="2794"/>
                  </a:lnTo>
                  <a:close/>
                </a:path>
                <a:path w="4548505" h="2387600">
                  <a:moveTo>
                    <a:pt x="4276369" y="1355598"/>
                  </a:moveTo>
                  <a:lnTo>
                    <a:pt x="4275899" y="1355128"/>
                  </a:lnTo>
                  <a:lnTo>
                    <a:pt x="4275442" y="1354899"/>
                  </a:lnTo>
                  <a:lnTo>
                    <a:pt x="4275201" y="1354429"/>
                  </a:lnTo>
                  <a:lnTo>
                    <a:pt x="4274972" y="1355128"/>
                  </a:lnTo>
                  <a:lnTo>
                    <a:pt x="4274502" y="1355839"/>
                  </a:lnTo>
                  <a:lnTo>
                    <a:pt x="4274274" y="1356537"/>
                  </a:lnTo>
                  <a:lnTo>
                    <a:pt x="4274032" y="1356995"/>
                  </a:lnTo>
                  <a:lnTo>
                    <a:pt x="4274731" y="1357236"/>
                  </a:lnTo>
                  <a:lnTo>
                    <a:pt x="4275201" y="1357706"/>
                  </a:lnTo>
                  <a:lnTo>
                    <a:pt x="4275671" y="1356995"/>
                  </a:lnTo>
                  <a:lnTo>
                    <a:pt x="4275899" y="1356296"/>
                  </a:lnTo>
                  <a:lnTo>
                    <a:pt x="4276369" y="1355598"/>
                  </a:lnTo>
                  <a:close/>
                </a:path>
                <a:path w="4548505" h="2387600">
                  <a:moveTo>
                    <a:pt x="4289209" y="8864"/>
                  </a:moveTo>
                  <a:lnTo>
                    <a:pt x="4288269" y="7467"/>
                  </a:lnTo>
                  <a:lnTo>
                    <a:pt x="4287799" y="7696"/>
                  </a:lnTo>
                  <a:lnTo>
                    <a:pt x="4287101" y="8166"/>
                  </a:lnTo>
                  <a:lnTo>
                    <a:pt x="4287342" y="8636"/>
                  </a:lnTo>
                  <a:lnTo>
                    <a:pt x="4287342" y="9334"/>
                  </a:lnTo>
                  <a:lnTo>
                    <a:pt x="4288269" y="10731"/>
                  </a:lnTo>
                  <a:lnTo>
                    <a:pt x="4288510" y="10261"/>
                  </a:lnTo>
                  <a:lnTo>
                    <a:pt x="4289209" y="9804"/>
                  </a:lnTo>
                  <a:lnTo>
                    <a:pt x="4289209" y="8864"/>
                  </a:lnTo>
                  <a:close/>
                </a:path>
                <a:path w="4548505" h="2387600">
                  <a:moveTo>
                    <a:pt x="4384878" y="9093"/>
                  </a:moveTo>
                  <a:lnTo>
                    <a:pt x="4384421" y="8864"/>
                  </a:lnTo>
                  <a:lnTo>
                    <a:pt x="4383951" y="8166"/>
                  </a:lnTo>
                  <a:lnTo>
                    <a:pt x="4383011" y="8166"/>
                  </a:lnTo>
                  <a:lnTo>
                    <a:pt x="4381614" y="9093"/>
                  </a:lnTo>
                  <a:lnTo>
                    <a:pt x="4382782" y="10261"/>
                  </a:lnTo>
                  <a:lnTo>
                    <a:pt x="4384179" y="9334"/>
                  </a:lnTo>
                  <a:lnTo>
                    <a:pt x="4384878" y="9093"/>
                  </a:lnTo>
                  <a:close/>
                </a:path>
                <a:path w="4548505" h="2387600">
                  <a:moveTo>
                    <a:pt x="4407522" y="9563"/>
                  </a:moveTo>
                  <a:lnTo>
                    <a:pt x="4406582" y="8166"/>
                  </a:lnTo>
                  <a:lnTo>
                    <a:pt x="4406354" y="7467"/>
                  </a:lnTo>
                  <a:lnTo>
                    <a:pt x="4406125" y="7937"/>
                  </a:lnTo>
                  <a:lnTo>
                    <a:pt x="4405414" y="8394"/>
                  </a:lnTo>
                  <a:lnTo>
                    <a:pt x="4405414" y="9334"/>
                  </a:lnTo>
                  <a:lnTo>
                    <a:pt x="4406354" y="10731"/>
                  </a:lnTo>
                  <a:lnTo>
                    <a:pt x="4407522" y="9563"/>
                  </a:lnTo>
                  <a:close/>
                </a:path>
                <a:path w="4548505" h="2387600">
                  <a:moveTo>
                    <a:pt x="4548009" y="12128"/>
                  </a:moveTo>
                  <a:lnTo>
                    <a:pt x="4547070" y="10731"/>
                  </a:lnTo>
                  <a:lnTo>
                    <a:pt x="4546841" y="10960"/>
                  </a:lnTo>
                  <a:lnTo>
                    <a:pt x="4546143" y="11430"/>
                  </a:lnTo>
                  <a:lnTo>
                    <a:pt x="4546143" y="12598"/>
                  </a:lnTo>
                  <a:lnTo>
                    <a:pt x="4547070" y="13995"/>
                  </a:lnTo>
                  <a:lnTo>
                    <a:pt x="4547298" y="13538"/>
                  </a:lnTo>
                  <a:lnTo>
                    <a:pt x="4548009" y="13068"/>
                  </a:lnTo>
                  <a:lnTo>
                    <a:pt x="4548009" y="1212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75" name="object 175"/>
            <p:cNvSpPr/>
            <p:nvPr/>
          </p:nvSpPr>
          <p:spPr>
            <a:xfrm>
              <a:off x="1121651" y="2929013"/>
              <a:ext cx="4454525" cy="2397125"/>
            </a:xfrm>
            <a:custGeom>
              <a:avLst/>
              <a:gdLst/>
              <a:ahLst/>
              <a:cxnLst/>
              <a:rect l="l" t="t" r="r" b="b"/>
              <a:pathLst>
                <a:path w="4454525" h="2397125">
                  <a:moveTo>
                    <a:pt x="3276" y="1342529"/>
                  </a:moveTo>
                  <a:lnTo>
                    <a:pt x="2108" y="1341361"/>
                  </a:lnTo>
                  <a:lnTo>
                    <a:pt x="1409" y="1341831"/>
                  </a:lnTo>
                  <a:lnTo>
                    <a:pt x="711" y="1342059"/>
                  </a:lnTo>
                  <a:lnTo>
                    <a:pt x="0" y="1342529"/>
                  </a:lnTo>
                  <a:lnTo>
                    <a:pt x="469" y="1342758"/>
                  </a:lnTo>
                  <a:lnTo>
                    <a:pt x="939" y="1343456"/>
                  </a:lnTo>
                  <a:lnTo>
                    <a:pt x="1866" y="1343456"/>
                  </a:lnTo>
                  <a:lnTo>
                    <a:pt x="3276" y="1342529"/>
                  </a:lnTo>
                  <a:close/>
                </a:path>
                <a:path w="4454525" h="2397125">
                  <a:moveTo>
                    <a:pt x="26136" y="2095"/>
                  </a:moveTo>
                  <a:lnTo>
                    <a:pt x="25679" y="1866"/>
                  </a:lnTo>
                  <a:lnTo>
                    <a:pt x="25209" y="1155"/>
                  </a:lnTo>
                  <a:lnTo>
                    <a:pt x="24269" y="1155"/>
                  </a:lnTo>
                  <a:lnTo>
                    <a:pt x="22872" y="2095"/>
                  </a:lnTo>
                  <a:lnTo>
                    <a:pt x="23342" y="2324"/>
                  </a:lnTo>
                  <a:lnTo>
                    <a:pt x="23571" y="2794"/>
                  </a:lnTo>
                  <a:lnTo>
                    <a:pt x="24041" y="3263"/>
                  </a:lnTo>
                  <a:lnTo>
                    <a:pt x="25438" y="2324"/>
                  </a:lnTo>
                  <a:lnTo>
                    <a:pt x="26136" y="2095"/>
                  </a:lnTo>
                  <a:close/>
                </a:path>
                <a:path w="4454525" h="2397125">
                  <a:moveTo>
                    <a:pt x="81915" y="2391257"/>
                  </a:moveTo>
                  <a:lnTo>
                    <a:pt x="80746" y="2390089"/>
                  </a:lnTo>
                  <a:lnTo>
                    <a:pt x="79349" y="2391029"/>
                  </a:lnTo>
                  <a:lnTo>
                    <a:pt x="78651" y="2391257"/>
                  </a:lnTo>
                  <a:lnTo>
                    <a:pt x="79121" y="2391499"/>
                  </a:lnTo>
                  <a:lnTo>
                    <a:pt x="79578" y="2392197"/>
                  </a:lnTo>
                  <a:lnTo>
                    <a:pt x="80518" y="2392197"/>
                  </a:lnTo>
                  <a:lnTo>
                    <a:pt x="81915" y="2391257"/>
                  </a:lnTo>
                  <a:close/>
                </a:path>
                <a:path w="4454525" h="2397125">
                  <a:moveTo>
                    <a:pt x="386689" y="1342529"/>
                  </a:moveTo>
                  <a:lnTo>
                    <a:pt x="385521" y="1341361"/>
                  </a:lnTo>
                  <a:lnTo>
                    <a:pt x="384822" y="1341831"/>
                  </a:lnTo>
                  <a:lnTo>
                    <a:pt x="384124" y="1342059"/>
                  </a:lnTo>
                  <a:lnTo>
                    <a:pt x="383425" y="1342529"/>
                  </a:lnTo>
                  <a:lnTo>
                    <a:pt x="383882" y="1342758"/>
                  </a:lnTo>
                  <a:lnTo>
                    <a:pt x="384352" y="1343456"/>
                  </a:lnTo>
                  <a:lnTo>
                    <a:pt x="385292" y="1343456"/>
                  </a:lnTo>
                  <a:lnTo>
                    <a:pt x="386689" y="1342529"/>
                  </a:lnTo>
                  <a:close/>
                </a:path>
                <a:path w="4454525" h="2397125">
                  <a:moveTo>
                    <a:pt x="452259" y="1449171"/>
                  </a:moveTo>
                  <a:lnTo>
                    <a:pt x="452031" y="1448244"/>
                  </a:lnTo>
                  <a:lnTo>
                    <a:pt x="451789" y="1446606"/>
                  </a:lnTo>
                  <a:lnTo>
                    <a:pt x="451091" y="1446606"/>
                  </a:lnTo>
                  <a:lnTo>
                    <a:pt x="449224" y="1446136"/>
                  </a:lnTo>
                  <a:lnTo>
                    <a:pt x="448995" y="1447546"/>
                  </a:lnTo>
                  <a:lnTo>
                    <a:pt x="448995" y="1449171"/>
                  </a:lnTo>
                  <a:lnTo>
                    <a:pt x="452259" y="1449171"/>
                  </a:lnTo>
                  <a:close/>
                </a:path>
                <a:path w="4454525" h="2397125">
                  <a:moveTo>
                    <a:pt x="609079" y="4889"/>
                  </a:moveTo>
                  <a:lnTo>
                    <a:pt x="608609" y="4432"/>
                  </a:lnTo>
                  <a:lnTo>
                    <a:pt x="608380" y="3962"/>
                  </a:lnTo>
                  <a:lnTo>
                    <a:pt x="607910" y="3733"/>
                  </a:lnTo>
                  <a:lnTo>
                    <a:pt x="607682" y="4432"/>
                  </a:lnTo>
                  <a:lnTo>
                    <a:pt x="607212" y="5130"/>
                  </a:lnTo>
                  <a:lnTo>
                    <a:pt x="606983" y="5829"/>
                  </a:lnTo>
                  <a:lnTo>
                    <a:pt x="606742" y="6299"/>
                  </a:lnTo>
                  <a:lnTo>
                    <a:pt x="607453" y="6527"/>
                  </a:lnTo>
                  <a:lnTo>
                    <a:pt x="607910" y="6997"/>
                  </a:lnTo>
                  <a:lnTo>
                    <a:pt x="608850" y="5600"/>
                  </a:lnTo>
                  <a:lnTo>
                    <a:pt x="609079" y="4889"/>
                  </a:lnTo>
                  <a:close/>
                </a:path>
                <a:path w="4454525" h="2397125">
                  <a:moveTo>
                    <a:pt x="656450" y="2396159"/>
                  </a:moveTo>
                  <a:lnTo>
                    <a:pt x="654126" y="2393365"/>
                  </a:lnTo>
                  <a:lnTo>
                    <a:pt x="653415" y="2394064"/>
                  </a:lnTo>
                  <a:lnTo>
                    <a:pt x="652716" y="2394991"/>
                  </a:lnTo>
                  <a:lnTo>
                    <a:pt x="651319" y="2396629"/>
                  </a:lnTo>
                  <a:lnTo>
                    <a:pt x="653884" y="2395931"/>
                  </a:lnTo>
                  <a:lnTo>
                    <a:pt x="656450" y="2396159"/>
                  </a:lnTo>
                  <a:close/>
                </a:path>
                <a:path w="4454525" h="2397125">
                  <a:moveTo>
                    <a:pt x="658317" y="8166"/>
                  </a:moveTo>
                  <a:lnTo>
                    <a:pt x="657847" y="7696"/>
                  </a:lnTo>
                  <a:lnTo>
                    <a:pt x="657618" y="7226"/>
                  </a:lnTo>
                  <a:lnTo>
                    <a:pt x="657148" y="6997"/>
                  </a:lnTo>
                  <a:lnTo>
                    <a:pt x="656920" y="7696"/>
                  </a:lnTo>
                  <a:lnTo>
                    <a:pt x="656450" y="8394"/>
                  </a:lnTo>
                  <a:lnTo>
                    <a:pt x="656221" y="9093"/>
                  </a:lnTo>
                  <a:lnTo>
                    <a:pt x="655993" y="9563"/>
                  </a:lnTo>
                  <a:lnTo>
                    <a:pt x="656691" y="9791"/>
                  </a:lnTo>
                  <a:lnTo>
                    <a:pt x="657148" y="10261"/>
                  </a:lnTo>
                  <a:lnTo>
                    <a:pt x="657618" y="9563"/>
                  </a:lnTo>
                  <a:lnTo>
                    <a:pt x="657847" y="8864"/>
                  </a:lnTo>
                  <a:lnTo>
                    <a:pt x="658317" y="8166"/>
                  </a:lnTo>
                  <a:close/>
                </a:path>
                <a:path w="4454525" h="2397125">
                  <a:moveTo>
                    <a:pt x="664616" y="8394"/>
                  </a:moveTo>
                  <a:lnTo>
                    <a:pt x="663689" y="6997"/>
                  </a:lnTo>
                  <a:lnTo>
                    <a:pt x="663219" y="7226"/>
                  </a:lnTo>
                  <a:lnTo>
                    <a:pt x="662520" y="7696"/>
                  </a:lnTo>
                  <a:lnTo>
                    <a:pt x="662749" y="8166"/>
                  </a:lnTo>
                  <a:lnTo>
                    <a:pt x="662749" y="8864"/>
                  </a:lnTo>
                  <a:lnTo>
                    <a:pt x="663689" y="10261"/>
                  </a:lnTo>
                  <a:lnTo>
                    <a:pt x="663917" y="9791"/>
                  </a:lnTo>
                  <a:lnTo>
                    <a:pt x="664616" y="9334"/>
                  </a:lnTo>
                  <a:lnTo>
                    <a:pt x="664616" y="8394"/>
                  </a:lnTo>
                  <a:close/>
                </a:path>
                <a:path w="4454525" h="2397125">
                  <a:moveTo>
                    <a:pt x="731367" y="1345095"/>
                  </a:moveTo>
                  <a:lnTo>
                    <a:pt x="730427" y="1342529"/>
                  </a:lnTo>
                  <a:lnTo>
                    <a:pt x="730656" y="1339964"/>
                  </a:lnTo>
                  <a:lnTo>
                    <a:pt x="728091" y="1342301"/>
                  </a:lnTo>
                  <a:lnTo>
                    <a:pt x="728802" y="1342999"/>
                  </a:lnTo>
                  <a:lnTo>
                    <a:pt x="729729" y="1343698"/>
                  </a:lnTo>
                  <a:lnTo>
                    <a:pt x="731367" y="1345095"/>
                  </a:lnTo>
                  <a:close/>
                </a:path>
                <a:path w="4454525" h="2397125">
                  <a:moveTo>
                    <a:pt x="819340" y="1342529"/>
                  </a:moveTo>
                  <a:lnTo>
                    <a:pt x="818642" y="1342301"/>
                  </a:lnTo>
                  <a:lnTo>
                    <a:pt x="817943" y="1341831"/>
                  </a:lnTo>
                  <a:lnTo>
                    <a:pt x="817245" y="1341589"/>
                  </a:lnTo>
                  <a:lnTo>
                    <a:pt x="816775" y="1341361"/>
                  </a:lnTo>
                  <a:lnTo>
                    <a:pt x="816533" y="1342059"/>
                  </a:lnTo>
                  <a:lnTo>
                    <a:pt x="816076" y="1342529"/>
                  </a:lnTo>
                  <a:lnTo>
                    <a:pt x="816775" y="1342999"/>
                  </a:lnTo>
                  <a:lnTo>
                    <a:pt x="817473" y="1343228"/>
                  </a:lnTo>
                  <a:lnTo>
                    <a:pt x="818172" y="1343698"/>
                  </a:lnTo>
                  <a:lnTo>
                    <a:pt x="818642" y="1343228"/>
                  </a:lnTo>
                  <a:lnTo>
                    <a:pt x="819111" y="1342999"/>
                  </a:lnTo>
                  <a:lnTo>
                    <a:pt x="819340" y="1342529"/>
                  </a:lnTo>
                  <a:close/>
                </a:path>
                <a:path w="4454525" h="2397125">
                  <a:moveTo>
                    <a:pt x="881176" y="2391727"/>
                  </a:moveTo>
                  <a:lnTo>
                    <a:pt x="880719" y="2391257"/>
                  </a:lnTo>
                  <a:lnTo>
                    <a:pt x="880478" y="2390330"/>
                  </a:lnTo>
                  <a:lnTo>
                    <a:pt x="880008" y="2389632"/>
                  </a:lnTo>
                  <a:lnTo>
                    <a:pt x="879779" y="2390089"/>
                  </a:lnTo>
                  <a:lnTo>
                    <a:pt x="879081" y="2390559"/>
                  </a:lnTo>
                  <a:lnTo>
                    <a:pt x="879081" y="2391499"/>
                  </a:lnTo>
                  <a:lnTo>
                    <a:pt x="880008" y="2392896"/>
                  </a:lnTo>
                  <a:lnTo>
                    <a:pt x="881176" y="2391727"/>
                  </a:lnTo>
                  <a:close/>
                </a:path>
                <a:path w="4454525" h="2397125">
                  <a:moveTo>
                    <a:pt x="881646" y="8623"/>
                  </a:moveTo>
                  <a:lnTo>
                    <a:pt x="881176" y="8394"/>
                  </a:lnTo>
                  <a:lnTo>
                    <a:pt x="880719" y="7696"/>
                  </a:lnTo>
                  <a:lnTo>
                    <a:pt x="879779" y="7696"/>
                  </a:lnTo>
                  <a:lnTo>
                    <a:pt x="878382" y="8623"/>
                  </a:lnTo>
                  <a:lnTo>
                    <a:pt x="879551" y="9791"/>
                  </a:lnTo>
                  <a:lnTo>
                    <a:pt x="880948" y="8864"/>
                  </a:lnTo>
                  <a:lnTo>
                    <a:pt x="881646" y="8623"/>
                  </a:lnTo>
                  <a:close/>
                </a:path>
                <a:path w="4454525" h="2397125">
                  <a:moveTo>
                    <a:pt x="982459" y="1486509"/>
                  </a:moveTo>
                  <a:lnTo>
                    <a:pt x="981532" y="1485112"/>
                  </a:lnTo>
                  <a:lnTo>
                    <a:pt x="981290" y="1485582"/>
                  </a:lnTo>
                  <a:lnTo>
                    <a:pt x="980592" y="1485811"/>
                  </a:lnTo>
                  <a:lnTo>
                    <a:pt x="980592" y="1486979"/>
                  </a:lnTo>
                  <a:lnTo>
                    <a:pt x="981532" y="1488376"/>
                  </a:lnTo>
                  <a:lnTo>
                    <a:pt x="981760" y="1487919"/>
                  </a:lnTo>
                  <a:lnTo>
                    <a:pt x="982459" y="1487449"/>
                  </a:lnTo>
                  <a:lnTo>
                    <a:pt x="982459" y="1486509"/>
                  </a:lnTo>
                  <a:close/>
                </a:path>
                <a:path w="4454525" h="2397125">
                  <a:moveTo>
                    <a:pt x="1051534" y="9093"/>
                  </a:moveTo>
                  <a:lnTo>
                    <a:pt x="1051306" y="8394"/>
                  </a:lnTo>
                  <a:lnTo>
                    <a:pt x="1050366" y="6997"/>
                  </a:lnTo>
                  <a:lnTo>
                    <a:pt x="1050137" y="7467"/>
                  </a:lnTo>
                  <a:lnTo>
                    <a:pt x="1049439" y="7924"/>
                  </a:lnTo>
                  <a:lnTo>
                    <a:pt x="1049439" y="8864"/>
                  </a:lnTo>
                  <a:lnTo>
                    <a:pt x="1050366" y="10261"/>
                  </a:lnTo>
                  <a:lnTo>
                    <a:pt x="1051534" y="9093"/>
                  </a:lnTo>
                  <a:close/>
                </a:path>
                <a:path w="4454525" h="2397125">
                  <a:moveTo>
                    <a:pt x="1094714" y="2381453"/>
                  </a:moveTo>
                  <a:lnTo>
                    <a:pt x="1094003" y="2381224"/>
                  </a:lnTo>
                  <a:lnTo>
                    <a:pt x="1093304" y="2380754"/>
                  </a:lnTo>
                  <a:lnTo>
                    <a:pt x="1092606" y="2380526"/>
                  </a:lnTo>
                  <a:lnTo>
                    <a:pt x="1092136" y="2380297"/>
                  </a:lnTo>
                  <a:lnTo>
                    <a:pt x="1091907" y="2380996"/>
                  </a:lnTo>
                  <a:lnTo>
                    <a:pt x="1091438" y="2381453"/>
                  </a:lnTo>
                  <a:lnTo>
                    <a:pt x="1092136" y="2381923"/>
                  </a:lnTo>
                  <a:lnTo>
                    <a:pt x="1092847" y="2382164"/>
                  </a:lnTo>
                  <a:lnTo>
                    <a:pt x="1093546" y="2382621"/>
                  </a:lnTo>
                  <a:lnTo>
                    <a:pt x="1094714" y="2381453"/>
                  </a:lnTo>
                  <a:close/>
                </a:path>
                <a:path w="4454525" h="2397125">
                  <a:moveTo>
                    <a:pt x="1153744" y="2391257"/>
                  </a:moveTo>
                  <a:lnTo>
                    <a:pt x="1153287" y="2391029"/>
                  </a:lnTo>
                  <a:lnTo>
                    <a:pt x="1152817" y="2390330"/>
                  </a:lnTo>
                  <a:lnTo>
                    <a:pt x="1151877" y="2390330"/>
                  </a:lnTo>
                  <a:lnTo>
                    <a:pt x="1150480" y="2391257"/>
                  </a:lnTo>
                  <a:lnTo>
                    <a:pt x="1150950" y="2391499"/>
                  </a:lnTo>
                  <a:lnTo>
                    <a:pt x="1151420" y="2392197"/>
                  </a:lnTo>
                  <a:lnTo>
                    <a:pt x="1152347" y="2392197"/>
                  </a:lnTo>
                  <a:lnTo>
                    <a:pt x="1153744" y="2391257"/>
                  </a:lnTo>
                  <a:close/>
                </a:path>
                <a:path w="4454525" h="2397125">
                  <a:moveTo>
                    <a:pt x="1199019" y="2378659"/>
                  </a:moveTo>
                  <a:lnTo>
                    <a:pt x="1198791" y="2377960"/>
                  </a:lnTo>
                  <a:lnTo>
                    <a:pt x="1197851" y="2376563"/>
                  </a:lnTo>
                  <a:lnTo>
                    <a:pt x="1197622" y="2377021"/>
                  </a:lnTo>
                  <a:lnTo>
                    <a:pt x="1196924" y="2377490"/>
                  </a:lnTo>
                  <a:lnTo>
                    <a:pt x="1196924" y="2378430"/>
                  </a:lnTo>
                  <a:lnTo>
                    <a:pt x="1197851" y="2379827"/>
                  </a:lnTo>
                  <a:lnTo>
                    <a:pt x="1199019" y="2378659"/>
                  </a:lnTo>
                  <a:close/>
                </a:path>
                <a:path w="4454525" h="2397125">
                  <a:moveTo>
                    <a:pt x="1251991" y="2378189"/>
                  </a:moveTo>
                  <a:lnTo>
                    <a:pt x="1250823" y="2377021"/>
                  </a:lnTo>
                  <a:lnTo>
                    <a:pt x="1249426" y="2377960"/>
                  </a:lnTo>
                  <a:lnTo>
                    <a:pt x="1248727" y="2378189"/>
                  </a:lnTo>
                  <a:lnTo>
                    <a:pt x="1249197" y="2378430"/>
                  </a:lnTo>
                  <a:lnTo>
                    <a:pt x="1249654" y="2379129"/>
                  </a:lnTo>
                  <a:lnTo>
                    <a:pt x="1250594" y="2379129"/>
                  </a:lnTo>
                  <a:lnTo>
                    <a:pt x="1251991" y="2378189"/>
                  </a:lnTo>
                  <a:close/>
                </a:path>
                <a:path w="4454525" h="2397125">
                  <a:moveTo>
                    <a:pt x="1313840" y="8864"/>
                  </a:moveTo>
                  <a:lnTo>
                    <a:pt x="1313129" y="8166"/>
                  </a:lnTo>
                  <a:lnTo>
                    <a:pt x="1312202" y="7467"/>
                  </a:lnTo>
                  <a:lnTo>
                    <a:pt x="1310932" y="6388"/>
                  </a:lnTo>
                  <a:lnTo>
                    <a:pt x="1310563" y="5359"/>
                  </a:lnTo>
                  <a:lnTo>
                    <a:pt x="1310805" y="2794"/>
                  </a:lnTo>
                  <a:lnTo>
                    <a:pt x="1307998" y="4889"/>
                  </a:lnTo>
                  <a:lnTo>
                    <a:pt x="1308938" y="5829"/>
                  </a:lnTo>
                  <a:lnTo>
                    <a:pt x="1309865" y="6527"/>
                  </a:lnTo>
                  <a:lnTo>
                    <a:pt x="1310932" y="7454"/>
                  </a:lnTo>
                  <a:lnTo>
                    <a:pt x="1311262" y="8623"/>
                  </a:lnTo>
                  <a:lnTo>
                    <a:pt x="1311033" y="11201"/>
                  </a:lnTo>
                  <a:lnTo>
                    <a:pt x="1313840" y="8864"/>
                  </a:lnTo>
                  <a:close/>
                </a:path>
                <a:path w="4454525" h="2397125">
                  <a:moveTo>
                    <a:pt x="1409750" y="11201"/>
                  </a:moveTo>
                  <a:lnTo>
                    <a:pt x="1409052" y="8623"/>
                  </a:lnTo>
                  <a:lnTo>
                    <a:pt x="1409280" y="6057"/>
                  </a:lnTo>
                  <a:lnTo>
                    <a:pt x="1406474" y="8394"/>
                  </a:lnTo>
                  <a:lnTo>
                    <a:pt x="1407185" y="9093"/>
                  </a:lnTo>
                  <a:lnTo>
                    <a:pt x="1408112" y="9791"/>
                  </a:lnTo>
                  <a:lnTo>
                    <a:pt x="1409750" y="11201"/>
                  </a:lnTo>
                  <a:close/>
                </a:path>
                <a:path w="4454525" h="2397125">
                  <a:moveTo>
                    <a:pt x="1517561" y="2378189"/>
                  </a:moveTo>
                  <a:lnTo>
                    <a:pt x="1517091" y="2377960"/>
                  </a:lnTo>
                  <a:lnTo>
                    <a:pt x="1516621" y="2377262"/>
                  </a:lnTo>
                  <a:lnTo>
                    <a:pt x="1515694" y="2377262"/>
                  </a:lnTo>
                  <a:lnTo>
                    <a:pt x="1514297" y="2378189"/>
                  </a:lnTo>
                  <a:lnTo>
                    <a:pt x="1515465" y="2379357"/>
                  </a:lnTo>
                  <a:lnTo>
                    <a:pt x="1516164" y="2379129"/>
                  </a:lnTo>
                  <a:lnTo>
                    <a:pt x="1517561" y="2378189"/>
                  </a:lnTo>
                  <a:close/>
                </a:path>
                <a:path w="4454525" h="2397125">
                  <a:moveTo>
                    <a:pt x="1549996" y="1342758"/>
                  </a:moveTo>
                  <a:lnTo>
                    <a:pt x="1549298" y="1342059"/>
                  </a:lnTo>
                  <a:lnTo>
                    <a:pt x="1548371" y="1341361"/>
                  </a:lnTo>
                  <a:lnTo>
                    <a:pt x="1546733" y="1339964"/>
                  </a:lnTo>
                  <a:lnTo>
                    <a:pt x="1547431" y="1342529"/>
                  </a:lnTo>
                  <a:lnTo>
                    <a:pt x="1547202" y="1345095"/>
                  </a:lnTo>
                  <a:lnTo>
                    <a:pt x="1549996" y="1342758"/>
                  </a:lnTo>
                  <a:close/>
                </a:path>
                <a:path w="4454525" h="2397125">
                  <a:moveTo>
                    <a:pt x="1674850" y="8623"/>
                  </a:moveTo>
                  <a:lnTo>
                    <a:pt x="1673682" y="7467"/>
                  </a:lnTo>
                  <a:lnTo>
                    <a:pt x="1672983" y="7696"/>
                  </a:lnTo>
                  <a:lnTo>
                    <a:pt x="1671574" y="8623"/>
                  </a:lnTo>
                  <a:lnTo>
                    <a:pt x="1672043" y="8864"/>
                  </a:lnTo>
                  <a:lnTo>
                    <a:pt x="1672513" y="9563"/>
                  </a:lnTo>
                  <a:lnTo>
                    <a:pt x="1673453" y="9563"/>
                  </a:lnTo>
                  <a:lnTo>
                    <a:pt x="1674850" y="8623"/>
                  </a:lnTo>
                  <a:close/>
                </a:path>
                <a:path w="4454525" h="2397125">
                  <a:moveTo>
                    <a:pt x="1733892" y="5359"/>
                  </a:moveTo>
                  <a:lnTo>
                    <a:pt x="1733423" y="5130"/>
                  </a:lnTo>
                  <a:lnTo>
                    <a:pt x="1732953" y="4432"/>
                  </a:lnTo>
                  <a:lnTo>
                    <a:pt x="1732026" y="4432"/>
                  </a:lnTo>
                  <a:lnTo>
                    <a:pt x="1730616" y="5359"/>
                  </a:lnTo>
                  <a:lnTo>
                    <a:pt x="1731784" y="6527"/>
                  </a:lnTo>
                  <a:lnTo>
                    <a:pt x="1733181" y="5600"/>
                  </a:lnTo>
                  <a:lnTo>
                    <a:pt x="1733892" y="5359"/>
                  </a:lnTo>
                  <a:close/>
                </a:path>
                <a:path w="4454525" h="2397125">
                  <a:moveTo>
                    <a:pt x="1829803" y="1344168"/>
                  </a:moveTo>
                  <a:lnTo>
                    <a:pt x="1827466" y="1341361"/>
                  </a:lnTo>
                  <a:lnTo>
                    <a:pt x="1826768" y="1342059"/>
                  </a:lnTo>
                  <a:lnTo>
                    <a:pt x="1826069" y="1342999"/>
                  </a:lnTo>
                  <a:lnTo>
                    <a:pt x="1824659" y="1344625"/>
                  </a:lnTo>
                  <a:lnTo>
                    <a:pt x="1827237" y="1343926"/>
                  </a:lnTo>
                  <a:lnTo>
                    <a:pt x="1829803" y="1344168"/>
                  </a:lnTo>
                  <a:close/>
                </a:path>
                <a:path w="4454525" h="2397125">
                  <a:moveTo>
                    <a:pt x="1858264" y="2394521"/>
                  </a:moveTo>
                  <a:lnTo>
                    <a:pt x="1857806" y="2394293"/>
                  </a:lnTo>
                  <a:lnTo>
                    <a:pt x="1857336" y="2393594"/>
                  </a:lnTo>
                  <a:lnTo>
                    <a:pt x="1856397" y="2393594"/>
                  </a:lnTo>
                  <a:lnTo>
                    <a:pt x="1855000" y="2394521"/>
                  </a:lnTo>
                  <a:lnTo>
                    <a:pt x="1856168" y="2395690"/>
                  </a:lnTo>
                  <a:lnTo>
                    <a:pt x="1856867" y="2395461"/>
                  </a:lnTo>
                  <a:lnTo>
                    <a:pt x="1858264" y="2394521"/>
                  </a:lnTo>
                  <a:close/>
                </a:path>
                <a:path w="4454525" h="2397125">
                  <a:moveTo>
                    <a:pt x="1890471" y="2374696"/>
                  </a:moveTo>
                  <a:lnTo>
                    <a:pt x="1889544" y="2373287"/>
                  </a:lnTo>
                  <a:lnTo>
                    <a:pt x="1889074" y="2373757"/>
                  </a:lnTo>
                  <a:lnTo>
                    <a:pt x="1888375" y="2374227"/>
                  </a:lnTo>
                  <a:lnTo>
                    <a:pt x="1888604" y="2374455"/>
                  </a:lnTo>
                  <a:lnTo>
                    <a:pt x="1888604" y="2375154"/>
                  </a:lnTo>
                  <a:lnTo>
                    <a:pt x="1889544" y="2376563"/>
                  </a:lnTo>
                  <a:lnTo>
                    <a:pt x="1889772" y="2376093"/>
                  </a:lnTo>
                  <a:lnTo>
                    <a:pt x="1890471" y="2375624"/>
                  </a:lnTo>
                  <a:lnTo>
                    <a:pt x="1890471" y="2374696"/>
                  </a:lnTo>
                  <a:close/>
                </a:path>
                <a:path w="4454525" h="2397125">
                  <a:moveTo>
                    <a:pt x="1897710" y="2374925"/>
                  </a:moveTo>
                  <a:lnTo>
                    <a:pt x="1897240" y="2374696"/>
                  </a:lnTo>
                  <a:lnTo>
                    <a:pt x="1896770" y="2373985"/>
                  </a:lnTo>
                  <a:lnTo>
                    <a:pt x="1895843" y="2373985"/>
                  </a:lnTo>
                  <a:lnTo>
                    <a:pt x="1894446" y="2374925"/>
                  </a:lnTo>
                  <a:lnTo>
                    <a:pt x="1895602" y="2376093"/>
                  </a:lnTo>
                  <a:lnTo>
                    <a:pt x="1896313" y="2375852"/>
                  </a:lnTo>
                  <a:lnTo>
                    <a:pt x="1897710" y="2374925"/>
                  </a:lnTo>
                  <a:close/>
                </a:path>
                <a:path w="4454525" h="2397125">
                  <a:moveTo>
                    <a:pt x="1927110" y="2095"/>
                  </a:moveTo>
                  <a:lnTo>
                    <a:pt x="1925942" y="927"/>
                  </a:lnTo>
                  <a:lnTo>
                    <a:pt x="1925243" y="1155"/>
                  </a:lnTo>
                  <a:lnTo>
                    <a:pt x="1923846" y="2095"/>
                  </a:lnTo>
                  <a:lnTo>
                    <a:pt x="1924316" y="2324"/>
                  </a:lnTo>
                  <a:lnTo>
                    <a:pt x="1924773" y="3022"/>
                  </a:lnTo>
                  <a:lnTo>
                    <a:pt x="1925713" y="3022"/>
                  </a:lnTo>
                  <a:lnTo>
                    <a:pt x="1927110" y="2095"/>
                  </a:lnTo>
                  <a:close/>
                </a:path>
                <a:path w="4454525" h="2397125">
                  <a:moveTo>
                    <a:pt x="1933181" y="5829"/>
                  </a:moveTo>
                  <a:lnTo>
                    <a:pt x="1932940" y="5130"/>
                  </a:lnTo>
                  <a:lnTo>
                    <a:pt x="1932012" y="3733"/>
                  </a:lnTo>
                  <a:lnTo>
                    <a:pt x="1931784" y="4191"/>
                  </a:lnTo>
                  <a:lnTo>
                    <a:pt x="1931073" y="4660"/>
                  </a:lnTo>
                  <a:lnTo>
                    <a:pt x="1931073" y="5600"/>
                  </a:lnTo>
                  <a:lnTo>
                    <a:pt x="1932012" y="6997"/>
                  </a:lnTo>
                  <a:lnTo>
                    <a:pt x="1933181" y="5829"/>
                  </a:lnTo>
                  <a:close/>
                </a:path>
                <a:path w="4454525" h="2397125">
                  <a:moveTo>
                    <a:pt x="2002485" y="2378189"/>
                  </a:moveTo>
                  <a:lnTo>
                    <a:pt x="2001786" y="2377719"/>
                  </a:lnTo>
                  <a:lnTo>
                    <a:pt x="2001088" y="2377490"/>
                  </a:lnTo>
                  <a:lnTo>
                    <a:pt x="2000389" y="2377021"/>
                  </a:lnTo>
                  <a:lnTo>
                    <a:pt x="1999919" y="2377490"/>
                  </a:lnTo>
                  <a:lnTo>
                    <a:pt x="1999691" y="2377960"/>
                  </a:lnTo>
                  <a:lnTo>
                    <a:pt x="1999221" y="2378189"/>
                  </a:lnTo>
                  <a:lnTo>
                    <a:pt x="1999919" y="2378430"/>
                  </a:lnTo>
                  <a:lnTo>
                    <a:pt x="2000618" y="2378887"/>
                  </a:lnTo>
                  <a:lnTo>
                    <a:pt x="2001316" y="2379129"/>
                  </a:lnTo>
                  <a:lnTo>
                    <a:pt x="2001786" y="2379357"/>
                  </a:lnTo>
                  <a:lnTo>
                    <a:pt x="2002015" y="2378659"/>
                  </a:lnTo>
                  <a:lnTo>
                    <a:pt x="2002485" y="2378189"/>
                  </a:lnTo>
                  <a:close/>
                </a:path>
                <a:path w="4454525" h="2397125">
                  <a:moveTo>
                    <a:pt x="2042858" y="2376563"/>
                  </a:moveTo>
                  <a:lnTo>
                    <a:pt x="2040521" y="2373757"/>
                  </a:lnTo>
                  <a:lnTo>
                    <a:pt x="2039823" y="2374455"/>
                  </a:lnTo>
                  <a:lnTo>
                    <a:pt x="2039124" y="2375395"/>
                  </a:lnTo>
                  <a:lnTo>
                    <a:pt x="2037727" y="2377021"/>
                  </a:lnTo>
                  <a:lnTo>
                    <a:pt x="2040293" y="2376322"/>
                  </a:lnTo>
                  <a:lnTo>
                    <a:pt x="2042858" y="2376563"/>
                  </a:lnTo>
                  <a:close/>
                </a:path>
                <a:path w="4454525" h="2397125">
                  <a:moveTo>
                    <a:pt x="2159304" y="2384488"/>
                  </a:moveTo>
                  <a:lnTo>
                    <a:pt x="2158377" y="2383091"/>
                  </a:lnTo>
                  <a:lnTo>
                    <a:pt x="2157209" y="2384260"/>
                  </a:lnTo>
                  <a:lnTo>
                    <a:pt x="2157438" y="2384958"/>
                  </a:lnTo>
                  <a:lnTo>
                    <a:pt x="2158377" y="2386355"/>
                  </a:lnTo>
                  <a:lnTo>
                    <a:pt x="2158606" y="2385898"/>
                  </a:lnTo>
                  <a:lnTo>
                    <a:pt x="2159304" y="2385428"/>
                  </a:lnTo>
                  <a:lnTo>
                    <a:pt x="2159304" y="2384488"/>
                  </a:lnTo>
                  <a:close/>
                </a:path>
                <a:path w="4454525" h="2397125">
                  <a:moveTo>
                    <a:pt x="2192210" y="4432"/>
                  </a:moveTo>
                  <a:lnTo>
                    <a:pt x="2191512" y="4191"/>
                  </a:lnTo>
                  <a:lnTo>
                    <a:pt x="2191042" y="3733"/>
                  </a:lnTo>
                  <a:lnTo>
                    <a:pt x="2190572" y="4432"/>
                  </a:lnTo>
                  <a:lnTo>
                    <a:pt x="2190343" y="5130"/>
                  </a:lnTo>
                  <a:lnTo>
                    <a:pt x="2189873" y="5829"/>
                  </a:lnTo>
                  <a:lnTo>
                    <a:pt x="2191042" y="6997"/>
                  </a:lnTo>
                  <a:lnTo>
                    <a:pt x="2191283" y="6299"/>
                  </a:lnTo>
                  <a:lnTo>
                    <a:pt x="2191740" y="5600"/>
                  </a:lnTo>
                  <a:lnTo>
                    <a:pt x="2191982" y="4889"/>
                  </a:lnTo>
                  <a:lnTo>
                    <a:pt x="2192210" y="4432"/>
                  </a:lnTo>
                  <a:close/>
                </a:path>
                <a:path w="4454525" h="2397125">
                  <a:moveTo>
                    <a:pt x="2245182" y="5359"/>
                  </a:moveTo>
                  <a:lnTo>
                    <a:pt x="2244712" y="4889"/>
                  </a:lnTo>
                  <a:lnTo>
                    <a:pt x="2244255" y="4191"/>
                  </a:lnTo>
                  <a:lnTo>
                    <a:pt x="2244013" y="4432"/>
                  </a:lnTo>
                  <a:lnTo>
                    <a:pt x="2243315" y="4432"/>
                  </a:lnTo>
                  <a:lnTo>
                    <a:pt x="2241918" y="5359"/>
                  </a:lnTo>
                  <a:lnTo>
                    <a:pt x="2242388" y="5600"/>
                  </a:lnTo>
                  <a:lnTo>
                    <a:pt x="2242858" y="6299"/>
                  </a:lnTo>
                  <a:lnTo>
                    <a:pt x="2243785" y="6299"/>
                  </a:lnTo>
                  <a:lnTo>
                    <a:pt x="2245182" y="5359"/>
                  </a:lnTo>
                  <a:close/>
                </a:path>
                <a:path w="4454525" h="2397125">
                  <a:moveTo>
                    <a:pt x="2304224" y="2381453"/>
                  </a:moveTo>
                  <a:lnTo>
                    <a:pt x="2303526" y="2381224"/>
                  </a:lnTo>
                  <a:lnTo>
                    <a:pt x="2302827" y="2380754"/>
                  </a:lnTo>
                  <a:lnTo>
                    <a:pt x="2302129" y="2380526"/>
                  </a:lnTo>
                  <a:lnTo>
                    <a:pt x="2301659" y="2380297"/>
                  </a:lnTo>
                  <a:lnTo>
                    <a:pt x="2301430" y="2380996"/>
                  </a:lnTo>
                  <a:lnTo>
                    <a:pt x="2300960" y="2381453"/>
                  </a:lnTo>
                  <a:lnTo>
                    <a:pt x="2301659" y="2381923"/>
                  </a:lnTo>
                  <a:lnTo>
                    <a:pt x="2302357" y="2382164"/>
                  </a:lnTo>
                  <a:lnTo>
                    <a:pt x="2303056" y="2382621"/>
                  </a:lnTo>
                  <a:lnTo>
                    <a:pt x="2303297" y="2382164"/>
                  </a:lnTo>
                  <a:lnTo>
                    <a:pt x="2303754" y="2381923"/>
                  </a:lnTo>
                  <a:lnTo>
                    <a:pt x="2304224" y="2381453"/>
                  </a:lnTo>
                  <a:close/>
                </a:path>
                <a:path w="4454525" h="2397125">
                  <a:moveTo>
                    <a:pt x="2343429" y="5359"/>
                  </a:moveTo>
                  <a:lnTo>
                    <a:pt x="2342261" y="4191"/>
                  </a:lnTo>
                  <a:lnTo>
                    <a:pt x="2341562" y="4432"/>
                  </a:lnTo>
                  <a:lnTo>
                    <a:pt x="2340165" y="5359"/>
                  </a:lnTo>
                  <a:lnTo>
                    <a:pt x="2340635" y="5600"/>
                  </a:lnTo>
                  <a:lnTo>
                    <a:pt x="2341092" y="6299"/>
                  </a:lnTo>
                  <a:lnTo>
                    <a:pt x="2342032" y="6299"/>
                  </a:lnTo>
                  <a:lnTo>
                    <a:pt x="2343429" y="5359"/>
                  </a:lnTo>
                  <a:close/>
                </a:path>
                <a:path w="4454525" h="2397125">
                  <a:moveTo>
                    <a:pt x="2344369" y="2379586"/>
                  </a:moveTo>
                  <a:lnTo>
                    <a:pt x="2341791" y="2380297"/>
                  </a:lnTo>
                  <a:lnTo>
                    <a:pt x="2339225" y="2380056"/>
                  </a:lnTo>
                  <a:lnTo>
                    <a:pt x="2341562" y="2382863"/>
                  </a:lnTo>
                  <a:lnTo>
                    <a:pt x="2342261" y="2382164"/>
                  </a:lnTo>
                  <a:lnTo>
                    <a:pt x="2342959" y="2381224"/>
                  </a:lnTo>
                  <a:lnTo>
                    <a:pt x="2344369" y="2379586"/>
                  </a:lnTo>
                  <a:close/>
                </a:path>
                <a:path w="4454525" h="2397125">
                  <a:moveTo>
                    <a:pt x="2362568" y="4432"/>
                  </a:moveTo>
                  <a:lnTo>
                    <a:pt x="2361869" y="4191"/>
                  </a:lnTo>
                  <a:lnTo>
                    <a:pt x="2361400" y="3733"/>
                  </a:lnTo>
                  <a:lnTo>
                    <a:pt x="2360930" y="4432"/>
                  </a:lnTo>
                  <a:lnTo>
                    <a:pt x="2360701" y="5130"/>
                  </a:lnTo>
                  <a:lnTo>
                    <a:pt x="2360231" y="5829"/>
                  </a:lnTo>
                  <a:lnTo>
                    <a:pt x="2360701" y="6299"/>
                  </a:lnTo>
                  <a:lnTo>
                    <a:pt x="2361171" y="6527"/>
                  </a:lnTo>
                  <a:lnTo>
                    <a:pt x="2361400" y="6997"/>
                  </a:lnTo>
                  <a:lnTo>
                    <a:pt x="2361628" y="6299"/>
                  </a:lnTo>
                  <a:lnTo>
                    <a:pt x="2362098" y="5600"/>
                  </a:lnTo>
                  <a:lnTo>
                    <a:pt x="2362327" y="4889"/>
                  </a:lnTo>
                  <a:lnTo>
                    <a:pt x="2362568" y="4432"/>
                  </a:lnTo>
                  <a:close/>
                </a:path>
                <a:path w="4454525" h="2397125">
                  <a:moveTo>
                    <a:pt x="2474112" y="2565"/>
                  </a:moveTo>
                  <a:lnTo>
                    <a:pt x="2473642" y="1866"/>
                  </a:lnTo>
                  <a:lnTo>
                    <a:pt x="2473414" y="1155"/>
                  </a:lnTo>
                  <a:lnTo>
                    <a:pt x="2472944" y="457"/>
                  </a:lnTo>
                  <a:lnTo>
                    <a:pt x="2472715" y="927"/>
                  </a:lnTo>
                  <a:lnTo>
                    <a:pt x="2472017" y="1397"/>
                  </a:lnTo>
                  <a:lnTo>
                    <a:pt x="2472017" y="2324"/>
                  </a:lnTo>
                  <a:lnTo>
                    <a:pt x="2472944" y="3733"/>
                  </a:lnTo>
                  <a:lnTo>
                    <a:pt x="2474112" y="2565"/>
                  </a:lnTo>
                  <a:close/>
                </a:path>
                <a:path w="4454525" h="2397125">
                  <a:moveTo>
                    <a:pt x="2517051" y="5359"/>
                  </a:moveTo>
                  <a:lnTo>
                    <a:pt x="2516352" y="5130"/>
                  </a:lnTo>
                  <a:lnTo>
                    <a:pt x="2515654" y="4660"/>
                  </a:lnTo>
                  <a:lnTo>
                    <a:pt x="2514955" y="4432"/>
                  </a:lnTo>
                  <a:lnTo>
                    <a:pt x="2514485" y="4191"/>
                  </a:lnTo>
                  <a:lnTo>
                    <a:pt x="2514257" y="4889"/>
                  </a:lnTo>
                  <a:lnTo>
                    <a:pt x="2513787" y="5359"/>
                  </a:lnTo>
                  <a:lnTo>
                    <a:pt x="2514485" y="5829"/>
                  </a:lnTo>
                  <a:lnTo>
                    <a:pt x="2515184" y="6057"/>
                  </a:lnTo>
                  <a:lnTo>
                    <a:pt x="2515882" y="6527"/>
                  </a:lnTo>
                  <a:lnTo>
                    <a:pt x="2517051" y="5359"/>
                  </a:lnTo>
                  <a:close/>
                </a:path>
                <a:path w="4454525" h="2397125">
                  <a:moveTo>
                    <a:pt x="2530348" y="2095"/>
                  </a:moveTo>
                  <a:lnTo>
                    <a:pt x="2529649" y="1625"/>
                  </a:lnTo>
                  <a:lnTo>
                    <a:pt x="2528951" y="1397"/>
                  </a:lnTo>
                  <a:lnTo>
                    <a:pt x="2528252" y="927"/>
                  </a:lnTo>
                  <a:lnTo>
                    <a:pt x="2527782" y="1397"/>
                  </a:lnTo>
                  <a:lnTo>
                    <a:pt x="2527325" y="1625"/>
                  </a:lnTo>
                  <a:lnTo>
                    <a:pt x="2527084" y="2095"/>
                  </a:lnTo>
                  <a:lnTo>
                    <a:pt x="2527782" y="2324"/>
                  </a:lnTo>
                  <a:lnTo>
                    <a:pt x="2528481" y="2794"/>
                  </a:lnTo>
                  <a:lnTo>
                    <a:pt x="2529192" y="3022"/>
                  </a:lnTo>
                  <a:lnTo>
                    <a:pt x="2529649" y="3263"/>
                  </a:lnTo>
                  <a:lnTo>
                    <a:pt x="2529890" y="2565"/>
                  </a:lnTo>
                  <a:lnTo>
                    <a:pt x="2530348" y="2095"/>
                  </a:lnTo>
                  <a:close/>
                </a:path>
                <a:path w="4454525" h="2397125">
                  <a:moveTo>
                    <a:pt x="2583561" y="2376563"/>
                  </a:moveTo>
                  <a:lnTo>
                    <a:pt x="2581224" y="2373757"/>
                  </a:lnTo>
                  <a:lnTo>
                    <a:pt x="2580525" y="2374455"/>
                  </a:lnTo>
                  <a:lnTo>
                    <a:pt x="2579827" y="2375395"/>
                  </a:lnTo>
                  <a:lnTo>
                    <a:pt x="2578430" y="2377021"/>
                  </a:lnTo>
                  <a:lnTo>
                    <a:pt x="2580995" y="2376322"/>
                  </a:lnTo>
                  <a:lnTo>
                    <a:pt x="2583561" y="2376563"/>
                  </a:lnTo>
                  <a:close/>
                </a:path>
                <a:path w="4454525" h="2397125">
                  <a:moveTo>
                    <a:pt x="2592425" y="2384729"/>
                  </a:moveTo>
                  <a:lnTo>
                    <a:pt x="2592197" y="2384488"/>
                  </a:lnTo>
                  <a:lnTo>
                    <a:pt x="2591727" y="2383790"/>
                  </a:lnTo>
                  <a:lnTo>
                    <a:pt x="2590558" y="2383790"/>
                  </a:lnTo>
                  <a:lnTo>
                    <a:pt x="2589161" y="2384729"/>
                  </a:lnTo>
                  <a:lnTo>
                    <a:pt x="2589631" y="2384958"/>
                  </a:lnTo>
                  <a:lnTo>
                    <a:pt x="2590088" y="2385657"/>
                  </a:lnTo>
                  <a:lnTo>
                    <a:pt x="2591028" y="2385657"/>
                  </a:lnTo>
                  <a:lnTo>
                    <a:pt x="2592425" y="2384729"/>
                  </a:lnTo>
                  <a:close/>
                </a:path>
                <a:path w="4454525" h="2397125">
                  <a:moveTo>
                    <a:pt x="2602001" y="2394991"/>
                  </a:moveTo>
                  <a:lnTo>
                    <a:pt x="2601290" y="2394293"/>
                  </a:lnTo>
                  <a:lnTo>
                    <a:pt x="2600363" y="2393594"/>
                  </a:lnTo>
                  <a:lnTo>
                    <a:pt x="2598724" y="2392197"/>
                  </a:lnTo>
                  <a:lnTo>
                    <a:pt x="2599423" y="2394521"/>
                  </a:lnTo>
                  <a:lnTo>
                    <a:pt x="2599194" y="2397099"/>
                  </a:lnTo>
                  <a:lnTo>
                    <a:pt x="2602001" y="2394991"/>
                  </a:lnTo>
                  <a:close/>
                </a:path>
                <a:path w="4454525" h="2397125">
                  <a:moveTo>
                    <a:pt x="2629065" y="2380754"/>
                  </a:moveTo>
                  <a:lnTo>
                    <a:pt x="2628138" y="2378189"/>
                  </a:lnTo>
                  <a:lnTo>
                    <a:pt x="2628595" y="2375624"/>
                  </a:lnTo>
                  <a:lnTo>
                    <a:pt x="2625801" y="2377960"/>
                  </a:lnTo>
                  <a:lnTo>
                    <a:pt x="2626499" y="2378659"/>
                  </a:lnTo>
                  <a:lnTo>
                    <a:pt x="2627426" y="2379357"/>
                  </a:lnTo>
                  <a:lnTo>
                    <a:pt x="2629065" y="2380754"/>
                  </a:lnTo>
                  <a:close/>
                </a:path>
                <a:path w="4454525" h="2397125">
                  <a:moveTo>
                    <a:pt x="2638399" y="2370963"/>
                  </a:moveTo>
                  <a:lnTo>
                    <a:pt x="2637472" y="2370023"/>
                  </a:lnTo>
                  <a:lnTo>
                    <a:pt x="2635135" y="2370023"/>
                  </a:lnTo>
                  <a:lnTo>
                    <a:pt x="2635135" y="2372360"/>
                  </a:lnTo>
                  <a:lnTo>
                    <a:pt x="2636062" y="2373528"/>
                  </a:lnTo>
                  <a:lnTo>
                    <a:pt x="2638399" y="2373287"/>
                  </a:lnTo>
                  <a:lnTo>
                    <a:pt x="2638399" y="2370963"/>
                  </a:lnTo>
                  <a:close/>
                </a:path>
                <a:path w="4454525" h="2397125">
                  <a:moveTo>
                    <a:pt x="2652407" y="2376563"/>
                  </a:moveTo>
                  <a:lnTo>
                    <a:pt x="2650071" y="2373757"/>
                  </a:lnTo>
                  <a:lnTo>
                    <a:pt x="2649372" y="2374455"/>
                  </a:lnTo>
                  <a:lnTo>
                    <a:pt x="2648674" y="2375395"/>
                  </a:lnTo>
                  <a:lnTo>
                    <a:pt x="2647658" y="2376563"/>
                  </a:lnTo>
                  <a:lnTo>
                    <a:pt x="2644940" y="2376563"/>
                  </a:lnTo>
                  <a:lnTo>
                    <a:pt x="2645397" y="2377490"/>
                  </a:lnTo>
                  <a:lnTo>
                    <a:pt x="2645638" y="2378887"/>
                  </a:lnTo>
                  <a:lnTo>
                    <a:pt x="2646095" y="2379129"/>
                  </a:lnTo>
                  <a:lnTo>
                    <a:pt x="2647962" y="2379586"/>
                  </a:lnTo>
                  <a:lnTo>
                    <a:pt x="2648204" y="2378189"/>
                  </a:lnTo>
                  <a:lnTo>
                    <a:pt x="2648204" y="2376767"/>
                  </a:lnTo>
                  <a:lnTo>
                    <a:pt x="2649829" y="2376322"/>
                  </a:lnTo>
                  <a:lnTo>
                    <a:pt x="2652407" y="2376563"/>
                  </a:lnTo>
                  <a:close/>
                </a:path>
                <a:path w="4454525" h="2397125">
                  <a:moveTo>
                    <a:pt x="2693708" y="2390330"/>
                  </a:moveTo>
                  <a:lnTo>
                    <a:pt x="2693009" y="2390089"/>
                  </a:lnTo>
                  <a:lnTo>
                    <a:pt x="2692539" y="2389632"/>
                  </a:lnTo>
                  <a:lnTo>
                    <a:pt x="2692069" y="2390330"/>
                  </a:lnTo>
                  <a:lnTo>
                    <a:pt x="2691841" y="2391029"/>
                  </a:lnTo>
                  <a:lnTo>
                    <a:pt x="2691371" y="2391727"/>
                  </a:lnTo>
                  <a:lnTo>
                    <a:pt x="2691841" y="2392197"/>
                  </a:lnTo>
                  <a:lnTo>
                    <a:pt x="2692069" y="2392654"/>
                  </a:lnTo>
                  <a:lnTo>
                    <a:pt x="2692539" y="2392896"/>
                  </a:lnTo>
                  <a:lnTo>
                    <a:pt x="2692768" y="2392197"/>
                  </a:lnTo>
                  <a:lnTo>
                    <a:pt x="2693238" y="2391499"/>
                  </a:lnTo>
                  <a:lnTo>
                    <a:pt x="2693479" y="2390787"/>
                  </a:lnTo>
                  <a:lnTo>
                    <a:pt x="2693708" y="2390330"/>
                  </a:lnTo>
                  <a:close/>
                </a:path>
                <a:path w="4454525" h="2397125">
                  <a:moveTo>
                    <a:pt x="2759278" y="2371191"/>
                  </a:moveTo>
                  <a:lnTo>
                    <a:pt x="2758821" y="2370721"/>
                  </a:lnTo>
                  <a:lnTo>
                    <a:pt x="2758351" y="2370493"/>
                  </a:lnTo>
                  <a:lnTo>
                    <a:pt x="2758109" y="2370023"/>
                  </a:lnTo>
                  <a:lnTo>
                    <a:pt x="2757881" y="2370721"/>
                  </a:lnTo>
                  <a:lnTo>
                    <a:pt x="2757411" y="2371420"/>
                  </a:lnTo>
                  <a:lnTo>
                    <a:pt x="2757182" y="2372118"/>
                  </a:lnTo>
                  <a:lnTo>
                    <a:pt x="2756954" y="2372588"/>
                  </a:lnTo>
                  <a:lnTo>
                    <a:pt x="2757652" y="2372830"/>
                  </a:lnTo>
                  <a:lnTo>
                    <a:pt x="2758109" y="2373287"/>
                  </a:lnTo>
                  <a:lnTo>
                    <a:pt x="2758579" y="2372588"/>
                  </a:lnTo>
                  <a:lnTo>
                    <a:pt x="2758821" y="2371890"/>
                  </a:lnTo>
                  <a:lnTo>
                    <a:pt x="2759278" y="2371191"/>
                  </a:lnTo>
                  <a:close/>
                </a:path>
                <a:path w="4454525" h="2397125">
                  <a:moveTo>
                    <a:pt x="2763012" y="2384729"/>
                  </a:moveTo>
                  <a:lnTo>
                    <a:pt x="2762313" y="2384488"/>
                  </a:lnTo>
                  <a:lnTo>
                    <a:pt x="2761615" y="2384031"/>
                  </a:lnTo>
                  <a:lnTo>
                    <a:pt x="2760916" y="2383790"/>
                  </a:lnTo>
                  <a:lnTo>
                    <a:pt x="2760446" y="2383561"/>
                  </a:lnTo>
                  <a:lnTo>
                    <a:pt x="2760218" y="2384260"/>
                  </a:lnTo>
                  <a:lnTo>
                    <a:pt x="2759748" y="2384729"/>
                  </a:lnTo>
                  <a:lnTo>
                    <a:pt x="2760446" y="2385187"/>
                  </a:lnTo>
                  <a:lnTo>
                    <a:pt x="2761145" y="2385428"/>
                  </a:lnTo>
                  <a:lnTo>
                    <a:pt x="2761843" y="2385898"/>
                  </a:lnTo>
                  <a:lnTo>
                    <a:pt x="2763012" y="2384729"/>
                  </a:lnTo>
                  <a:close/>
                </a:path>
                <a:path w="4454525" h="2397125">
                  <a:moveTo>
                    <a:pt x="3188665" y="5829"/>
                  </a:moveTo>
                  <a:lnTo>
                    <a:pt x="3187738" y="4432"/>
                  </a:lnTo>
                  <a:lnTo>
                    <a:pt x="3187496" y="3733"/>
                  </a:lnTo>
                  <a:lnTo>
                    <a:pt x="3187268" y="4191"/>
                  </a:lnTo>
                  <a:lnTo>
                    <a:pt x="3186569" y="4660"/>
                  </a:lnTo>
                  <a:lnTo>
                    <a:pt x="3186569" y="5600"/>
                  </a:lnTo>
                  <a:lnTo>
                    <a:pt x="3187496" y="6997"/>
                  </a:lnTo>
                  <a:lnTo>
                    <a:pt x="3188665" y="5829"/>
                  </a:lnTo>
                  <a:close/>
                </a:path>
                <a:path w="4454525" h="2397125">
                  <a:moveTo>
                    <a:pt x="3312820" y="2371420"/>
                  </a:moveTo>
                  <a:lnTo>
                    <a:pt x="3311880" y="2370023"/>
                  </a:lnTo>
                  <a:lnTo>
                    <a:pt x="3311652" y="2370493"/>
                  </a:lnTo>
                  <a:lnTo>
                    <a:pt x="3310953" y="2370963"/>
                  </a:lnTo>
                  <a:lnTo>
                    <a:pt x="3310953" y="2371890"/>
                  </a:lnTo>
                  <a:lnTo>
                    <a:pt x="3311880" y="2373287"/>
                  </a:lnTo>
                  <a:lnTo>
                    <a:pt x="3312122" y="2372830"/>
                  </a:lnTo>
                  <a:lnTo>
                    <a:pt x="3312820" y="2372360"/>
                  </a:lnTo>
                  <a:lnTo>
                    <a:pt x="3312820" y="2371420"/>
                  </a:lnTo>
                  <a:close/>
                </a:path>
                <a:path w="4454525" h="2397125">
                  <a:moveTo>
                    <a:pt x="3332886" y="2374455"/>
                  </a:moveTo>
                  <a:lnTo>
                    <a:pt x="3332416" y="2373985"/>
                  </a:lnTo>
                  <a:lnTo>
                    <a:pt x="3331959" y="2373757"/>
                  </a:lnTo>
                  <a:lnTo>
                    <a:pt x="3331718" y="2373287"/>
                  </a:lnTo>
                  <a:lnTo>
                    <a:pt x="3331489" y="2373985"/>
                  </a:lnTo>
                  <a:lnTo>
                    <a:pt x="3331019" y="2374696"/>
                  </a:lnTo>
                  <a:lnTo>
                    <a:pt x="3330791" y="2375395"/>
                  </a:lnTo>
                  <a:lnTo>
                    <a:pt x="3330549" y="2375852"/>
                  </a:lnTo>
                  <a:lnTo>
                    <a:pt x="3331248" y="2376093"/>
                  </a:lnTo>
                  <a:lnTo>
                    <a:pt x="3331718" y="2376563"/>
                  </a:lnTo>
                  <a:lnTo>
                    <a:pt x="3332188" y="2375852"/>
                  </a:lnTo>
                  <a:lnTo>
                    <a:pt x="3332416" y="2375154"/>
                  </a:lnTo>
                  <a:lnTo>
                    <a:pt x="3332886" y="2374455"/>
                  </a:lnTo>
                  <a:close/>
                </a:path>
                <a:path w="4454525" h="2397125">
                  <a:moveTo>
                    <a:pt x="3385629" y="2095"/>
                  </a:moveTo>
                  <a:lnTo>
                    <a:pt x="3384461" y="927"/>
                  </a:lnTo>
                  <a:lnTo>
                    <a:pt x="3383762" y="1155"/>
                  </a:lnTo>
                  <a:lnTo>
                    <a:pt x="3382365" y="2095"/>
                  </a:lnTo>
                  <a:lnTo>
                    <a:pt x="3382822" y="2324"/>
                  </a:lnTo>
                  <a:lnTo>
                    <a:pt x="3383292" y="3022"/>
                  </a:lnTo>
                  <a:lnTo>
                    <a:pt x="3384232" y="3022"/>
                  </a:lnTo>
                  <a:lnTo>
                    <a:pt x="3385629" y="2095"/>
                  </a:lnTo>
                  <a:close/>
                </a:path>
                <a:path w="4454525" h="2397125">
                  <a:moveTo>
                    <a:pt x="3398926" y="2387993"/>
                  </a:moveTo>
                  <a:lnTo>
                    <a:pt x="3398228" y="2387523"/>
                  </a:lnTo>
                  <a:lnTo>
                    <a:pt x="3397529" y="2387295"/>
                  </a:lnTo>
                  <a:lnTo>
                    <a:pt x="3396831" y="2386825"/>
                  </a:lnTo>
                  <a:lnTo>
                    <a:pt x="3395662" y="2387993"/>
                  </a:lnTo>
                  <a:lnTo>
                    <a:pt x="3396361" y="2388222"/>
                  </a:lnTo>
                  <a:lnTo>
                    <a:pt x="3397059" y="2388692"/>
                  </a:lnTo>
                  <a:lnTo>
                    <a:pt x="3397758" y="2388920"/>
                  </a:lnTo>
                  <a:lnTo>
                    <a:pt x="3398228" y="2389162"/>
                  </a:lnTo>
                  <a:lnTo>
                    <a:pt x="3398456" y="2388463"/>
                  </a:lnTo>
                  <a:lnTo>
                    <a:pt x="3398926" y="2387993"/>
                  </a:lnTo>
                  <a:close/>
                </a:path>
                <a:path w="4454525" h="2397125">
                  <a:moveTo>
                    <a:pt x="3559010" y="1483017"/>
                  </a:moveTo>
                  <a:lnTo>
                    <a:pt x="3558552" y="1482547"/>
                  </a:lnTo>
                  <a:lnTo>
                    <a:pt x="3558082" y="1482318"/>
                  </a:lnTo>
                  <a:lnTo>
                    <a:pt x="3557854" y="1481848"/>
                  </a:lnTo>
                  <a:lnTo>
                    <a:pt x="3557613" y="1482547"/>
                  </a:lnTo>
                  <a:lnTo>
                    <a:pt x="3557143" y="1483245"/>
                  </a:lnTo>
                  <a:lnTo>
                    <a:pt x="3556914" y="1483944"/>
                  </a:lnTo>
                  <a:lnTo>
                    <a:pt x="3556685" y="1484414"/>
                  </a:lnTo>
                  <a:lnTo>
                    <a:pt x="3557384" y="1484642"/>
                  </a:lnTo>
                  <a:lnTo>
                    <a:pt x="3557854" y="1485112"/>
                  </a:lnTo>
                  <a:lnTo>
                    <a:pt x="3558311" y="1484414"/>
                  </a:lnTo>
                  <a:lnTo>
                    <a:pt x="3558552" y="1483715"/>
                  </a:lnTo>
                  <a:lnTo>
                    <a:pt x="3559010" y="1483017"/>
                  </a:lnTo>
                  <a:close/>
                </a:path>
                <a:path w="4454525" h="2397125">
                  <a:moveTo>
                    <a:pt x="3746169" y="2378189"/>
                  </a:moveTo>
                  <a:lnTo>
                    <a:pt x="3745471" y="2377719"/>
                  </a:lnTo>
                  <a:lnTo>
                    <a:pt x="3744772" y="2377490"/>
                  </a:lnTo>
                  <a:lnTo>
                    <a:pt x="3744074" y="2377021"/>
                  </a:lnTo>
                  <a:lnTo>
                    <a:pt x="3743604" y="2377490"/>
                  </a:lnTo>
                  <a:lnTo>
                    <a:pt x="3743375" y="2377960"/>
                  </a:lnTo>
                  <a:lnTo>
                    <a:pt x="3742906" y="2378189"/>
                  </a:lnTo>
                  <a:lnTo>
                    <a:pt x="3743604" y="2378430"/>
                  </a:lnTo>
                  <a:lnTo>
                    <a:pt x="3744303" y="2378887"/>
                  </a:lnTo>
                  <a:lnTo>
                    <a:pt x="3745001" y="2379129"/>
                  </a:lnTo>
                  <a:lnTo>
                    <a:pt x="3745471" y="2379357"/>
                  </a:lnTo>
                  <a:lnTo>
                    <a:pt x="3745700" y="2378659"/>
                  </a:lnTo>
                  <a:lnTo>
                    <a:pt x="3746169" y="2378189"/>
                  </a:lnTo>
                  <a:close/>
                </a:path>
                <a:path w="4454525" h="2397125">
                  <a:moveTo>
                    <a:pt x="3830650" y="1866"/>
                  </a:moveTo>
                  <a:lnTo>
                    <a:pt x="3829710" y="457"/>
                  </a:lnTo>
                  <a:lnTo>
                    <a:pt x="3829481" y="698"/>
                  </a:lnTo>
                  <a:lnTo>
                    <a:pt x="3828783" y="1155"/>
                  </a:lnTo>
                  <a:lnTo>
                    <a:pt x="3828783" y="2324"/>
                  </a:lnTo>
                  <a:lnTo>
                    <a:pt x="3829710" y="3733"/>
                  </a:lnTo>
                  <a:lnTo>
                    <a:pt x="3829951" y="3263"/>
                  </a:lnTo>
                  <a:lnTo>
                    <a:pt x="3830650" y="2794"/>
                  </a:lnTo>
                  <a:lnTo>
                    <a:pt x="3830650" y="1866"/>
                  </a:lnTo>
                  <a:close/>
                </a:path>
                <a:path w="4454525" h="2397125">
                  <a:moveTo>
                    <a:pt x="4018267" y="2384729"/>
                  </a:moveTo>
                  <a:lnTo>
                    <a:pt x="4017111" y="2383561"/>
                  </a:lnTo>
                  <a:lnTo>
                    <a:pt x="4015702" y="2384488"/>
                  </a:lnTo>
                  <a:lnTo>
                    <a:pt x="4015003" y="2384729"/>
                  </a:lnTo>
                  <a:lnTo>
                    <a:pt x="4015473" y="2384958"/>
                  </a:lnTo>
                  <a:lnTo>
                    <a:pt x="4015943" y="2385657"/>
                  </a:lnTo>
                  <a:lnTo>
                    <a:pt x="4016870" y="2385657"/>
                  </a:lnTo>
                  <a:lnTo>
                    <a:pt x="4018267" y="2384729"/>
                  </a:lnTo>
                  <a:close/>
                </a:path>
                <a:path w="4454525" h="2397125">
                  <a:moveTo>
                    <a:pt x="4132389" y="2391029"/>
                  </a:moveTo>
                  <a:lnTo>
                    <a:pt x="4131449" y="2389632"/>
                  </a:lnTo>
                  <a:lnTo>
                    <a:pt x="4130992" y="2390089"/>
                  </a:lnTo>
                  <a:lnTo>
                    <a:pt x="4130281" y="2390559"/>
                  </a:lnTo>
                  <a:lnTo>
                    <a:pt x="4130522" y="2390787"/>
                  </a:lnTo>
                  <a:lnTo>
                    <a:pt x="4130522" y="2391499"/>
                  </a:lnTo>
                  <a:lnTo>
                    <a:pt x="4131449" y="2392896"/>
                  </a:lnTo>
                  <a:lnTo>
                    <a:pt x="4131691" y="2392426"/>
                  </a:lnTo>
                  <a:lnTo>
                    <a:pt x="4132389" y="2391956"/>
                  </a:lnTo>
                  <a:lnTo>
                    <a:pt x="4132389" y="2391029"/>
                  </a:lnTo>
                  <a:close/>
                </a:path>
                <a:path w="4454525" h="2397125">
                  <a:moveTo>
                    <a:pt x="4133088" y="1483474"/>
                  </a:moveTo>
                  <a:lnTo>
                    <a:pt x="4132389" y="1483245"/>
                  </a:lnTo>
                  <a:lnTo>
                    <a:pt x="4131691" y="1482775"/>
                  </a:lnTo>
                  <a:lnTo>
                    <a:pt x="4130992" y="1482547"/>
                  </a:lnTo>
                  <a:lnTo>
                    <a:pt x="4130522" y="1482318"/>
                  </a:lnTo>
                  <a:lnTo>
                    <a:pt x="4130281" y="1483017"/>
                  </a:lnTo>
                  <a:lnTo>
                    <a:pt x="4129824" y="1483474"/>
                  </a:lnTo>
                  <a:lnTo>
                    <a:pt x="4130522" y="1483944"/>
                  </a:lnTo>
                  <a:lnTo>
                    <a:pt x="4131221" y="1484185"/>
                  </a:lnTo>
                  <a:lnTo>
                    <a:pt x="4131919" y="1484642"/>
                  </a:lnTo>
                  <a:lnTo>
                    <a:pt x="4132148" y="1484185"/>
                  </a:lnTo>
                  <a:lnTo>
                    <a:pt x="4132618" y="1483944"/>
                  </a:lnTo>
                  <a:lnTo>
                    <a:pt x="4133088" y="1483474"/>
                  </a:lnTo>
                  <a:close/>
                </a:path>
                <a:path w="4454525" h="2397125">
                  <a:moveTo>
                    <a:pt x="4135882" y="2375395"/>
                  </a:moveTo>
                  <a:lnTo>
                    <a:pt x="4134955" y="2373985"/>
                  </a:lnTo>
                  <a:lnTo>
                    <a:pt x="4134726" y="2373287"/>
                  </a:lnTo>
                  <a:lnTo>
                    <a:pt x="4134485" y="2373757"/>
                  </a:lnTo>
                  <a:lnTo>
                    <a:pt x="4133786" y="2374227"/>
                  </a:lnTo>
                  <a:lnTo>
                    <a:pt x="4133786" y="2375154"/>
                  </a:lnTo>
                  <a:lnTo>
                    <a:pt x="4134726" y="2376563"/>
                  </a:lnTo>
                  <a:lnTo>
                    <a:pt x="4135882" y="2375395"/>
                  </a:lnTo>
                  <a:close/>
                </a:path>
                <a:path w="4454525" h="2397125">
                  <a:moveTo>
                    <a:pt x="4201223" y="2387765"/>
                  </a:moveTo>
                  <a:lnTo>
                    <a:pt x="4200296" y="2386355"/>
                  </a:lnTo>
                  <a:lnTo>
                    <a:pt x="4199826" y="2386825"/>
                  </a:lnTo>
                  <a:lnTo>
                    <a:pt x="4199128" y="2387295"/>
                  </a:lnTo>
                  <a:lnTo>
                    <a:pt x="4199369" y="2387523"/>
                  </a:lnTo>
                  <a:lnTo>
                    <a:pt x="4199369" y="2388222"/>
                  </a:lnTo>
                  <a:lnTo>
                    <a:pt x="4200296" y="2389632"/>
                  </a:lnTo>
                  <a:lnTo>
                    <a:pt x="4200525" y="2389162"/>
                  </a:lnTo>
                  <a:lnTo>
                    <a:pt x="4201223" y="2388692"/>
                  </a:lnTo>
                  <a:lnTo>
                    <a:pt x="4201223" y="2387765"/>
                  </a:lnTo>
                  <a:close/>
                </a:path>
                <a:path w="4454525" h="2397125">
                  <a:moveTo>
                    <a:pt x="4207992" y="2384260"/>
                  </a:moveTo>
                  <a:lnTo>
                    <a:pt x="4207535" y="2383790"/>
                  </a:lnTo>
                  <a:lnTo>
                    <a:pt x="4207065" y="2383561"/>
                  </a:lnTo>
                  <a:lnTo>
                    <a:pt x="4206824" y="2383091"/>
                  </a:lnTo>
                  <a:lnTo>
                    <a:pt x="4206595" y="2383790"/>
                  </a:lnTo>
                  <a:lnTo>
                    <a:pt x="4206125" y="2384488"/>
                  </a:lnTo>
                  <a:lnTo>
                    <a:pt x="4205897" y="2385187"/>
                  </a:lnTo>
                  <a:lnTo>
                    <a:pt x="4205668" y="2385657"/>
                  </a:lnTo>
                  <a:lnTo>
                    <a:pt x="4206367" y="2385898"/>
                  </a:lnTo>
                  <a:lnTo>
                    <a:pt x="4206824" y="2386355"/>
                  </a:lnTo>
                  <a:lnTo>
                    <a:pt x="4207294" y="2385657"/>
                  </a:lnTo>
                  <a:lnTo>
                    <a:pt x="4207535" y="2384958"/>
                  </a:lnTo>
                  <a:lnTo>
                    <a:pt x="4207992" y="2384260"/>
                  </a:lnTo>
                  <a:close/>
                </a:path>
                <a:path w="4454525" h="2397125">
                  <a:moveTo>
                    <a:pt x="4375556" y="1339265"/>
                  </a:moveTo>
                  <a:lnTo>
                    <a:pt x="4374845" y="1339024"/>
                  </a:lnTo>
                  <a:lnTo>
                    <a:pt x="4374146" y="1338567"/>
                  </a:lnTo>
                  <a:lnTo>
                    <a:pt x="4373448" y="1338326"/>
                  </a:lnTo>
                  <a:lnTo>
                    <a:pt x="4372978" y="1338097"/>
                  </a:lnTo>
                  <a:lnTo>
                    <a:pt x="4372749" y="1338795"/>
                  </a:lnTo>
                  <a:lnTo>
                    <a:pt x="4372280" y="1339265"/>
                  </a:lnTo>
                  <a:lnTo>
                    <a:pt x="4372978" y="1339723"/>
                  </a:lnTo>
                  <a:lnTo>
                    <a:pt x="4373689" y="1339964"/>
                  </a:lnTo>
                  <a:lnTo>
                    <a:pt x="4374388" y="1340434"/>
                  </a:lnTo>
                  <a:lnTo>
                    <a:pt x="4375556" y="1339265"/>
                  </a:lnTo>
                  <a:close/>
                </a:path>
                <a:path w="4454525" h="2397125">
                  <a:moveTo>
                    <a:pt x="4388155" y="2388463"/>
                  </a:moveTo>
                  <a:lnTo>
                    <a:pt x="4387685" y="2387765"/>
                  </a:lnTo>
                  <a:lnTo>
                    <a:pt x="4387456" y="2387054"/>
                  </a:lnTo>
                  <a:lnTo>
                    <a:pt x="4386986" y="2386355"/>
                  </a:lnTo>
                  <a:lnTo>
                    <a:pt x="4386758" y="2386825"/>
                  </a:lnTo>
                  <a:lnTo>
                    <a:pt x="4386046" y="2387295"/>
                  </a:lnTo>
                  <a:lnTo>
                    <a:pt x="4386046" y="2388222"/>
                  </a:lnTo>
                  <a:lnTo>
                    <a:pt x="4386986" y="2389632"/>
                  </a:lnTo>
                  <a:lnTo>
                    <a:pt x="4388155" y="2388463"/>
                  </a:lnTo>
                  <a:close/>
                </a:path>
                <a:path w="4454525" h="2397125">
                  <a:moveTo>
                    <a:pt x="4454423" y="457"/>
                  </a:moveTo>
                  <a:lnTo>
                    <a:pt x="4454195" y="228"/>
                  </a:lnTo>
                  <a:lnTo>
                    <a:pt x="4453725" y="0"/>
                  </a:lnTo>
                  <a:lnTo>
                    <a:pt x="4452099" y="1625"/>
                  </a:lnTo>
                  <a:lnTo>
                    <a:pt x="4451159" y="2324"/>
                  </a:lnTo>
                  <a:lnTo>
                    <a:pt x="4452099" y="3263"/>
                  </a:lnTo>
                  <a:lnTo>
                    <a:pt x="4453725" y="1625"/>
                  </a:lnTo>
                  <a:lnTo>
                    <a:pt x="4454423" y="698"/>
                  </a:lnTo>
                  <a:lnTo>
                    <a:pt x="4454423" y="457"/>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76" name="object 176"/>
            <p:cNvSpPr/>
            <p:nvPr/>
          </p:nvSpPr>
          <p:spPr>
            <a:xfrm>
              <a:off x="1063078" y="2935071"/>
              <a:ext cx="4644390" cy="2411095"/>
            </a:xfrm>
            <a:custGeom>
              <a:avLst/>
              <a:gdLst/>
              <a:ahLst/>
              <a:cxnLst/>
              <a:rect l="l" t="t" r="r" b="b"/>
              <a:pathLst>
                <a:path w="4644390" h="2411095">
                  <a:moveTo>
                    <a:pt x="2108" y="8877"/>
                  </a:moveTo>
                  <a:lnTo>
                    <a:pt x="1168" y="7467"/>
                  </a:lnTo>
                  <a:lnTo>
                    <a:pt x="0" y="8636"/>
                  </a:lnTo>
                  <a:lnTo>
                    <a:pt x="469" y="9334"/>
                  </a:lnTo>
                  <a:lnTo>
                    <a:pt x="698" y="10033"/>
                  </a:lnTo>
                  <a:lnTo>
                    <a:pt x="1168" y="10744"/>
                  </a:lnTo>
                  <a:lnTo>
                    <a:pt x="1409" y="10274"/>
                  </a:lnTo>
                  <a:lnTo>
                    <a:pt x="2108" y="9804"/>
                  </a:lnTo>
                  <a:lnTo>
                    <a:pt x="2108" y="8877"/>
                  </a:lnTo>
                  <a:close/>
                </a:path>
                <a:path w="4644390" h="2411095">
                  <a:moveTo>
                    <a:pt x="105244" y="10502"/>
                  </a:moveTo>
                  <a:lnTo>
                    <a:pt x="103149" y="7708"/>
                  </a:lnTo>
                  <a:lnTo>
                    <a:pt x="102450" y="8407"/>
                  </a:lnTo>
                  <a:lnTo>
                    <a:pt x="101752" y="9334"/>
                  </a:lnTo>
                  <a:lnTo>
                    <a:pt x="100355" y="10972"/>
                  </a:lnTo>
                  <a:lnTo>
                    <a:pt x="102679" y="10274"/>
                  </a:lnTo>
                  <a:lnTo>
                    <a:pt x="105244" y="10502"/>
                  </a:lnTo>
                  <a:close/>
                </a:path>
                <a:path w="4644390" h="2411095">
                  <a:moveTo>
                    <a:pt x="265099" y="2401773"/>
                  </a:moveTo>
                  <a:lnTo>
                    <a:pt x="264642" y="2401532"/>
                  </a:lnTo>
                  <a:lnTo>
                    <a:pt x="264172" y="2400833"/>
                  </a:lnTo>
                  <a:lnTo>
                    <a:pt x="263232" y="2400833"/>
                  </a:lnTo>
                  <a:lnTo>
                    <a:pt x="261835" y="2401773"/>
                  </a:lnTo>
                  <a:lnTo>
                    <a:pt x="263004" y="2402941"/>
                  </a:lnTo>
                  <a:lnTo>
                    <a:pt x="264401" y="2402001"/>
                  </a:lnTo>
                  <a:lnTo>
                    <a:pt x="265099" y="2401773"/>
                  </a:lnTo>
                  <a:close/>
                </a:path>
                <a:path w="4644390" h="2411095">
                  <a:moveTo>
                    <a:pt x="409321" y="1424914"/>
                  </a:moveTo>
                  <a:lnTo>
                    <a:pt x="408622" y="1424686"/>
                  </a:lnTo>
                  <a:lnTo>
                    <a:pt x="407924" y="1424216"/>
                  </a:lnTo>
                  <a:lnTo>
                    <a:pt x="407225" y="1423987"/>
                  </a:lnTo>
                  <a:lnTo>
                    <a:pt x="406755" y="1423746"/>
                  </a:lnTo>
                  <a:lnTo>
                    <a:pt x="406527" y="1424444"/>
                  </a:lnTo>
                  <a:lnTo>
                    <a:pt x="406057" y="1424914"/>
                  </a:lnTo>
                  <a:lnTo>
                    <a:pt x="406755" y="1425384"/>
                  </a:lnTo>
                  <a:lnTo>
                    <a:pt x="407454" y="1425613"/>
                  </a:lnTo>
                  <a:lnTo>
                    <a:pt x="408152" y="1426083"/>
                  </a:lnTo>
                  <a:lnTo>
                    <a:pt x="409321" y="1424914"/>
                  </a:lnTo>
                  <a:close/>
                </a:path>
                <a:path w="4644390" h="2411095">
                  <a:moveTo>
                    <a:pt x="444792" y="2395702"/>
                  </a:moveTo>
                  <a:lnTo>
                    <a:pt x="444563" y="2395004"/>
                  </a:lnTo>
                  <a:lnTo>
                    <a:pt x="443623" y="2393607"/>
                  </a:lnTo>
                  <a:lnTo>
                    <a:pt x="443395" y="2394064"/>
                  </a:lnTo>
                  <a:lnTo>
                    <a:pt x="442696" y="2394534"/>
                  </a:lnTo>
                  <a:lnTo>
                    <a:pt x="442696" y="2395474"/>
                  </a:lnTo>
                  <a:lnTo>
                    <a:pt x="443623" y="2396871"/>
                  </a:lnTo>
                  <a:lnTo>
                    <a:pt x="444792" y="2395702"/>
                  </a:lnTo>
                  <a:close/>
                </a:path>
                <a:path w="4644390" h="2411095">
                  <a:moveTo>
                    <a:pt x="478167" y="1424914"/>
                  </a:moveTo>
                  <a:lnTo>
                    <a:pt x="477469" y="1424444"/>
                  </a:lnTo>
                  <a:lnTo>
                    <a:pt x="476758" y="1424216"/>
                  </a:lnTo>
                  <a:lnTo>
                    <a:pt x="476059" y="1423746"/>
                  </a:lnTo>
                  <a:lnTo>
                    <a:pt x="474891" y="1424914"/>
                  </a:lnTo>
                  <a:lnTo>
                    <a:pt x="475602" y="1425143"/>
                  </a:lnTo>
                  <a:lnTo>
                    <a:pt x="476300" y="1425613"/>
                  </a:lnTo>
                  <a:lnTo>
                    <a:pt x="476999" y="1425854"/>
                  </a:lnTo>
                  <a:lnTo>
                    <a:pt x="477469" y="1426083"/>
                  </a:lnTo>
                  <a:lnTo>
                    <a:pt x="477697" y="1425384"/>
                  </a:lnTo>
                  <a:lnTo>
                    <a:pt x="478167" y="1424914"/>
                  </a:lnTo>
                  <a:close/>
                </a:path>
                <a:path w="4644390" h="2411095">
                  <a:moveTo>
                    <a:pt x="484695" y="9105"/>
                  </a:moveTo>
                  <a:lnTo>
                    <a:pt x="483997" y="8636"/>
                  </a:lnTo>
                  <a:lnTo>
                    <a:pt x="483298" y="8407"/>
                  </a:lnTo>
                  <a:lnTo>
                    <a:pt x="482600" y="7937"/>
                  </a:lnTo>
                  <a:lnTo>
                    <a:pt x="482130" y="8407"/>
                  </a:lnTo>
                  <a:lnTo>
                    <a:pt x="481660" y="8636"/>
                  </a:lnTo>
                  <a:lnTo>
                    <a:pt x="481431" y="9105"/>
                  </a:lnTo>
                  <a:lnTo>
                    <a:pt x="482130" y="9334"/>
                  </a:lnTo>
                  <a:lnTo>
                    <a:pt x="482828" y="9804"/>
                  </a:lnTo>
                  <a:lnTo>
                    <a:pt x="483527" y="10033"/>
                  </a:lnTo>
                  <a:lnTo>
                    <a:pt x="483997" y="10274"/>
                  </a:lnTo>
                  <a:lnTo>
                    <a:pt x="484225" y="9575"/>
                  </a:lnTo>
                  <a:lnTo>
                    <a:pt x="484695" y="9105"/>
                  </a:lnTo>
                  <a:close/>
                </a:path>
                <a:path w="4644390" h="2411095">
                  <a:moveTo>
                    <a:pt x="494030" y="1333665"/>
                  </a:moveTo>
                  <a:lnTo>
                    <a:pt x="493560" y="1332966"/>
                  </a:lnTo>
                  <a:lnTo>
                    <a:pt x="493331" y="1332268"/>
                  </a:lnTo>
                  <a:lnTo>
                    <a:pt x="492861" y="1331569"/>
                  </a:lnTo>
                  <a:lnTo>
                    <a:pt x="492633" y="1332039"/>
                  </a:lnTo>
                  <a:lnTo>
                    <a:pt x="491934" y="1332509"/>
                  </a:lnTo>
                  <a:lnTo>
                    <a:pt x="491934" y="1333436"/>
                  </a:lnTo>
                  <a:lnTo>
                    <a:pt x="492861" y="1334833"/>
                  </a:lnTo>
                  <a:lnTo>
                    <a:pt x="494030" y="1333665"/>
                  </a:lnTo>
                  <a:close/>
                </a:path>
                <a:path w="4644390" h="2411095">
                  <a:moveTo>
                    <a:pt x="727163" y="9105"/>
                  </a:moveTo>
                  <a:lnTo>
                    <a:pt x="726465" y="8877"/>
                  </a:lnTo>
                  <a:lnTo>
                    <a:pt x="725754" y="8407"/>
                  </a:lnTo>
                  <a:lnTo>
                    <a:pt x="725055" y="8166"/>
                  </a:lnTo>
                  <a:lnTo>
                    <a:pt x="724598" y="7937"/>
                  </a:lnTo>
                  <a:lnTo>
                    <a:pt x="724357" y="8636"/>
                  </a:lnTo>
                  <a:lnTo>
                    <a:pt x="723887" y="9105"/>
                  </a:lnTo>
                  <a:lnTo>
                    <a:pt x="724598" y="9575"/>
                  </a:lnTo>
                  <a:lnTo>
                    <a:pt x="725297" y="9804"/>
                  </a:lnTo>
                  <a:lnTo>
                    <a:pt x="725995" y="10274"/>
                  </a:lnTo>
                  <a:lnTo>
                    <a:pt x="727163" y="9105"/>
                  </a:lnTo>
                  <a:close/>
                </a:path>
                <a:path w="4644390" h="2411095">
                  <a:moveTo>
                    <a:pt x="989457" y="5842"/>
                  </a:moveTo>
                  <a:lnTo>
                    <a:pt x="988758" y="5600"/>
                  </a:lnTo>
                  <a:lnTo>
                    <a:pt x="988060" y="5143"/>
                  </a:lnTo>
                  <a:lnTo>
                    <a:pt x="987361" y="4902"/>
                  </a:lnTo>
                  <a:lnTo>
                    <a:pt x="986891" y="4673"/>
                  </a:lnTo>
                  <a:lnTo>
                    <a:pt x="986663" y="5372"/>
                  </a:lnTo>
                  <a:lnTo>
                    <a:pt x="986193" y="5842"/>
                  </a:lnTo>
                  <a:lnTo>
                    <a:pt x="986891" y="6299"/>
                  </a:lnTo>
                  <a:lnTo>
                    <a:pt x="987590" y="6540"/>
                  </a:lnTo>
                  <a:lnTo>
                    <a:pt x="988288" y="7010"/>
                  </a:lnTo>
                  <a:lnTo>
                    <a:pt x="988758" y="6540"/>
                  </a:lnTo>
                  <a:lnTo>
                    <a:pt x="988987" y="6070"/>
                  </a:lnTo>
                  <a:lnTo>
                    <a:pt x="989457" y="5842"/>
                  </a:lnTo>
                  <a:close/>
                </a:path>
                <a:path w="4644390" h="2411095">
                  <a:moveTo>
                    <a:pt x="1057833" y="2394305"/>
                  </a:moveTo>
                  <a:lnTo>
                    <a:pt x="1057135" y="2394064"/>
                  </a:lnTo>
                  <a:lnTo>
                    <a:pt x="1056665" y="2393607"/>
                  </a:lnTo>
                  <a:lnTo>
                    <a:pt x="1056195" y="2394305"/>
                  </a:lnTo>
                  <a:lnTo>
                    <a:pt x="1055966" y="2395004"/>
                  </a:lnTo>
                  <a:lnTo>
                    <a:pt x="1055497" y="2395702"/>
                  </a:lnTo>
                  <a:lnTo>
                    <a:pt x="1055966" y="2395931"/>
                  </a:lnTo>
                  <a:lnTo>
                    <a:pt x="1056208" y="2396401"/>
                  </a:lnTo>
                  <a:lnTo>
                    <a:pt x="1056665" y="2396871"/>
                  </a:lnTo>
                  <a:lnTo>
                    <a:pt x="1056906" y="2396172"/>
                  </a:lnTo>
                  <a:lnTo>
                    <a:pt x="1057363" y="2395474"/>
                  </a:lnTo>
                  <a:lnTo>
                    <a:pt x="1057605" y="2394775"/>
                  </a:lnTo>
                  <a:lnTo>
                    <a:pt x="1057833" y="2394305"/>
                  </a:lnTo>
                  <a:close/>
                </a:path>
                <a:path w="4644390" h="2411095">
                  <a:moveTo>
                    <a:pt x="1237996" y="2400833"/>
                  </a:moveTo>
                  <a:lnTo>
                    <a:pt x="1237284" y="2400604"/>
                  </a:lnTo>
                  <a:lnTo>
                    <a:pt x="1236827" y="2400135"/>
                  </a:lnTo>
                  <a:lnTo>
                    <a:pt x="1236357" y="2400833"/>
                  </a:lnTo>
                  <a:lnTo>
                    <a:pt x="1236129" y="2401532"/>
                  </a:lnTo>
                  <a:lnTo>
                    <a:pt x="1235659" y="2402243"/>
                  </a:lnTo>
                  <a:lnTo>
                    <a:pt x="1236129" y="2402700"/>
                  </a:lnTo>
                  <a:lnTo>
                    <a:pt x="1236586" y="2402941"/>
                  </a:lnTo>
                  <a:lnTo>
                    <a:pt x="1236827" y="2403398"/>
                  </a:lnTo>
                  <a:lnTo>
                    <a:pt x="1237056" y="2402700"/>
                  </a:lnTo>
                  <a:lnTo>
                    <a:pt x="1237526" y="2402001"/>
                  </a:lnTo>
                  <a:lnTo>
                    <a:pt x="1237754" y="2401303"/>
                  </a:lnTo>
                  <a:lnTo>
                    <a:pt x="1237996" y="2400833"/>
                  </a:lnTo>
                  <a:close/>
                </a:path>
                <a:path w="4644390" h="2411095">
                  <a:moveTo>
                    <a:pt x="1241031" y="1480451"/>
                  </a:moveTo>
                  <a:lnTo>
                    <a:pt x="1240091" y="1479054"/>
                  </a:lnTo>
                  <a:lnTo>
                    <a:pt x="1239862" y="1479524"/>
                  </a:lnTo>
                  <a:lnTo>
                    <a:pt x="1238923" y="1479753"/>
                  </a:lnTo>
                  <a:lnTo>
                    <a:pt x="1239151" y="1480223"/>
                  </a:lnTo>
                  <a:lnTo>
                    <a:pt x="1239151" y="1480921"/>
                  </a:lnTo>
                  <a:lnTo>
                    <a:pt x="1240091" y="1482318"/>
                  </a:lnTo>
                  <a:lnTo>
                    <a:pt x="1240320" y="1481861"/>
                  </a:lnTo>
                  <a:lnTo>
                    <a:pt x="1241031" y="1481391"/>
                  </a:lnTo>
                  <a:lnTo>
                    <a:pt x="1241031" y="1480451"/>
                  </a:lnTo>
                  <a:close/>
                </a:path>
                <a:path w="4644390" h="2411095">
                  <a:moveTo>
                    <a:pt x="1254086" y="2398268"/>
                  </a:moveTo>
                  <a:lnTo>
                    <a:pt x="1253159" y="2396871"/>
                  </a:lnTo>
                  <a:lnTo>
                    <a:pt x="1252931" y="2397099"/>
                  </a:lnTo>
                  <a:lnTo>
                    <a:pt x="1252220" y="2397569"/>
                  </a:lnTo>
                  <a:lnTo>
                    <a:pt x="1252220" y="2398738"/>
                  </a:lnTo>
                  <a:lnTo>
                    <a:pt x="1253159" y="2400135"/>
                  </a:lnTo>
                  <a:lnTo>
                    <a:pt x="1253388" y="2399665"/>
                  </a:lnTo>
                  <a:lnTo>
                    <a:pt x="1254086" y="2399207"/>
                  </a:lnTo>
                  <a:lnTo>
                    <a:pt x="1254086" y="2398268"/>
                  </a:lnTo>
                  <a:close/>
                </a:path>
                <a:path w="4644390" h="2411095">
                  <a:moveTo>
                    <a:pt x="1322933" y="2404808"/>
                  </a:moveTo>
                  <a:lnTo>
                    <a:pt x="1322006" y="2403398"/>
                  </a:lnTo>
                  <a:lnTo>
                    <a:pt x="1321765" y="2403640"/>
                  </a:lnTo>
                  <a:lnTo>
                    <a:pt x="1321066" y="2404110"/>
                  </a:lnTo>
                  <a:lnTo>
                    <a:pt x="1321066" y="2405265"/>
                  </a:lnTo>
                  <a:lnTo>
                    <a:pt x="1322006" y="2406675"/>
                  </a:lnTo>
                  <a:lnTo>
                    <a:pt x="1322235" y="2406205"/>
                  </a:lnTo>
                  <a:lnTo>
                    <a:pt x="1322933" y="2405735"/>
                  </a:lnTo>
                  <a:lnTo>
                    <a:pt x="1322933" y="2404808"/>
                  </a:lnTo>
                  <a:close/>
                </a:path>
                <a:path w="4644390" h="2411095">
                  <a:moveTo>
                    <a:pt x="1359344" y="1480921"/>
                  </a:moveTo>
                  <a:lnTo>
                    <a:pt x="1358633" y="1480223"/>
                  </a:lnTo>
                  <a:lnTo>
                    <a:pt x="1357706" y="1479524"/>
                  </a:lnTo>
                  <a:lnTo>
                    <a:pt x="1356067" y="1478127"/>
                  </a:lnTo>
                  <a:lnTo>
                    <a:pt x="1356779" y="1480693"/>
                  </a:lnTo>
                  <a:lnTo>
                    <a:pt x="1356537" y="1483258"/>
                  </a:lnTo>
                  <a:lnTo>
                    <a:pt x="1359344" y="1480921"/>
                  </a:lnTo>
                  <a:close/>
                </a:path>
                <a:path w="4644390" h="2411095">
                  <a:moveTo>
                    <a:pt x="1365643" y="1441018"/>
                  </a:moveTo>
                  <a:lnTo>
                    <a:pt x="1364703" y="1439621"/>
                  </a:lnTo>
                  <a:lnTo>
                    <a:pt x="1363535" y="1440789"/>
                  </a:lnTo>
                  <a:lnTo>
                    <a:pt x="1363776" y="1441488"/>
                  </a:lnTo>
                  <a:lnTo>
                    <a:pt x="1364703" y="1442885"/>
                  </a:lnTo>
                  <a:lnTo>
                    <a:pt x="1364945" y="1442415"/>
                  </a:lnTo>
                  <a:lnTo>
                    <a:pt x="1365643" y="1441945"/>
                  </a:lnTo>
                  <a:lnTo>
                    <a:pt x="1365643" y="1441018"/>
                  </a:lnTo>
                  <a:close/>
                </a:path>
                <a:path w="4644390" h="2411095">
                  <a:moveTo>
                    <a:pt x="1395742" y="5842"/>
                  </a:moveTo>
                  <a:lnTo>
                    <a:pt x="1395044" y="5600"/>
                  </a:lnTo>
                  <a:lnTo>
                    <a:pt x="1394345" y="5143"/>
                  </a:lnTo>
                  <a:lnTo>
                    <a:pt x="1393647" y="4902"/>
                  </a:lnTo>
                  <a:lnTo>
                    <a:pt x="1393177" y="4673"/>
                  </a:lnTo>
                  <a:lnTo>
                    <a:pt x="1392948" y="5372"/>
                  </a:lnTo>
                  <a:lnTo>
                    <a:pt x="1392478" y="5842"/>
                  </a:lnTo>
                  <a:lnTo>
                    <a:pt x="1393177" y="6299"/>
                  </a:lnTo>
                  <a:lnTo>
                    <a:pt x="1393875" y="6540"/>
                  </a:lnTo>
                  <a:lnTo>
                    <a:pt x="1394574" y="7010"/>
                  </a:lnTo>
                  <a:lnTo>
                    <a:pt x="1395742" y="5842"/>
                  </a:lnTo>
                  <a:close/>
                </a:path>
                <a:path w="4644390" h="2411095">
                  <a:moveTo>
                    <a:pt x="1470888" y="6070"/>
                  </a:moveTo>
                  <a:lnTo>
                    <a:pt x="1470190" y="5372"/>
                  </a:lnTo>
                  <a:lnTo>
                    <a:pt x="1469250" y="4673"/>
                  </a:lnTo>
                  <a:lnTo>
                    <a:pt x="1467624" y="3276"/>
                  </a:lnTo>
                  <a:lnTo>
                    <a:pt x="1468323" y="5842"/>
                  </a:lnTo>
                  <a:lnTo>
                    <a:pt x="1468081" y="8407"/>
                  </a:lnTo>
                  <a:lnTo>
                    <a:pt x="1470888" y="6070"/>
                  </a:lnTo>
                  <a:close/>
                </a:path>
                <a:path w="4644390" h="2411095">
                  <a:moveTo>
                    <a:pt x="1513357" y="1479753"/>
                  </a:moveTo>
                  <a:lnTo>
                    <a:pt x="1512658" y="1479524"/>
                  </a:lnTo>
                  <a:lnTo>
                    <a:pt x="1512189" y="1479054"/>
                  </a:lnTo>
                  <a:lnTo>
                    <a:pt x="1511719" y="1479753"/>
                  </a:lnTo>
                  <a:lnTo>
                    <a:pt x="1511490" y="1480451"/>
                  </a:lnTo>
                  <a:lnTo>
                    <a:pt x="1511020" y="1481150"/>
                  </a:lnTo>
                  <a:lnTo>
                    <a:pt x="1511490" y="1481620"/>
                  </a:lnTo>
                  <a:lnTo>
                    <a:pt x="1511719" y="1482090"/>
                  </a:lnTo>
                  <a:lnTo>
                    <a:pt x="1512189" y="1482318"/>
                  </a:lnTo>
                  <a:lnTo>
                    <a:pt x="1512430" y="1481620"/>
                  </a:lnTo>
                  <a:lnTo>
                    <a:pt x="1512887" y="1480921"/>
                  </a:lnTo>
                  <a:lnTo>
                    <a:pt x="1513128" y="1480223"/>
                  </a:lnTo>
                  <a:lnTo>
                    <a:pt x="1513357" y="1479753"/>
                  </a:lnTo>
                  <a:close/>
                </a:path>
                <a:path w="4644390" h="2411095">
                  <a:moveTo>
                    <a:pt x="1592465" y="5842"/>
                  </a:moveTo>
                  <a:lnTo>
                    <a:pt x="1591767" y="5600"/>
                  </a:lnTo>
                  <a:lnTo>
                    <a:pt x="1591068" y="5143"/>
                  </a:lnTo>
                  <a:lnTo>
                    <a:pt x="1590370" y="4902"/>
                  </a:lnTo>
                  <a:lnTo>
                    <a:pt x="1589900" y="4673"/>
                  </a:lnTo>
                  <a:lnTo>
                    <a:pt x="1589671" y="5372"/>
                  </a:lnTo>
                  <a:lnTo>
                    <a:pt x="1589201" y="5842"/>
                  </a:lnTo>
                  <a:lnTo>
                    <a:pt x="1589900" y="6299"/>
                  </a:lnTo>
                  <a:lnTo>
                    <a:pt x="1590598" y="6540"/>
                  </a:lnTo>
                  <a:lnTo>
                    <a:pt x="1591297" y="7010"/>
                  </a:lnTo>
                  <a:lnTo>
                    <a:pt x="1591767" y="6540"/>
                  </a:lnTo>
                  <a:lnTo>
                    <a:pt x="1592008" y="6070"/>
                  </a:lnTo>
                  <a:lnTo>
                    <a:pt x="1592465" y="5842"/>
                  </a:lnTo>
                  <a:close/>
                </a:path>
                <a:path w="4644390" h="2411095">
                  <a:moveTo>
                    <a:pt x="1766087" y="2565"/>
                  </a:moveTo>
                  <a:lnTo>
                    <a:pt x="1764919" y="1409"/>
                  </a:lnTo>
                  <a:lnTo>
                    <a:pt x="1764220" y="1638"/>
                  </a:lnTo>
                  <a:lnTo>
                    <a:pt x="1762823" y="2565"/>
                  </a:lnTo>
                  <a:lnTo>
                    <a:pt x="1763293" y="2806"/>
                  </a:lnTo>
                  <a:lnTo>
                    <a:pt x="1763763" y="3505"/>
                  </a:lnTo>
                  <a:lnTo>
                    <a:pt x="1764690" y="3505"/>
                  </a:lnTo>
                  <a:lnTo>
                    <a:pt x="1766087" y="2565"/>
                  </a:lnTo>
                  <a:close/>
                </a:path>
                <a:path w="4644390" h="2411095">
                  <a:moveTo>
                    <a:pt x="1795259" y="4902"/>
                  </a:moveTo>
                  <a:lnTo>
                    <a:pt x="1794560" y="4673"/>
                  </a:lnTo>
                  <a:lnTo>
                    <a:pt x="1794090" y="4203"/>
                  </a:lnTo>
                  <a:lnTo>
                    <a:pt x="1793621" y="4902"/>
                  </a:lnTo>
                  <a:lnTo>
                    <a:pt x="1793392" y="5600"/>
                  </a:lnTo>
                  <a:lnTo>
                    <a:pt x="1792922" y="6299"/>
                  </a:lnTo>
                  <a:lnTo>
                    <a:pt x="1794090" y="7467"/>
                  </a:lnTo>
                  <a:lnTo>
                    <a:pt x="1794332" y="6769"/>
                  </a:lnTo>
                  <a:lnTo>
                    <a:pt x="1794789" y="6070"/>
                  </a:lnTo>
                  <a:lnTo>
                    <a:pt x="1795030" y="5372"/>
                  </a:lnTo>
                  <a:lnTo>
                    <a:pt x="1795259" y="4902"/>
                  </a:lnTo>
                  <a:close/>
                </a:path>
                <a:path w="4644390" h="2411095">
                  <a:moveTo>
                    <a:pt x="1802257" y="2565"/>
                  </a:moveTo>
                  <a:lnTo>
                    <a:pt x="1801558" y="2336"/>
                  </a:lnTo>
                  <a:lnTo>
                    <a:pt x="1800860" y="1866"/>
                  </a:lnTo>
                  <a:lnTo>
                    <a:pt x="1800161" y="1638"/>
                  </a:lnTo>
                  <a:lnTo>
                    <a:pt x="1799691" y="1409"/>
                  </a:lnTo>
                  <a:lnTo>
                    <a:pt x="1799463" y="2108"/>
                  </a:lnTo>
                  <a:lnTo>
                    <a:pt x="1798993" y="2565"/>
                  </a:lnTo>
                  <a:lnTo>
                    <a:pt x="1799691" y="3035"/>
                  </a:lnTo>
                  <a:lnTo>
                    <a:pt x="1800390" y="3276"/>
                  </a:lnTo>
                  <a:lnTo>
                    <a:pt x="1801101" y="3733"/>
                  </a:lnTo>
                  <a:lnTo>
                    <a:pt x="1801558" y="3276"/>
                  </a:lnTo>
                  <a:lnTo>
                    <a:pt x="1801799" y="2806"/>
                  </a:lnTo>
                  <a:lnTo>
                    <a:pt x="1802257" y="2565"/>
                  </a:lnTo>
                  <a:close/>
                </a:path>
                <a:path w="4644390" h="2411095">
                  <a:moveTo>
                    <a:pt x="1819529" y="3975"/>
                  </a:moveTo>
                  <a:lnTo>
                    <a:pt x="1817192" y="1168"/>
                  </a:lnTo>
                  <a:lnTo>
                    <a:pt x="1816493" y="1866"/>
                  </a:lnTo>
                  <a:lnTo>
                    <a:pt x="1815795" y="2806"/>
                  </a:lnTo>
                  <a:lnTo>
                    <a:pt x="1814398" y="4432"/>
                  </a:lnTo>
                  <a:lnTo>
                    <a:pt x="1816963" y="3733"/>
                  </a:lnTo>
                  <a:lnTo>
                    <a:pt x="1819529" y="3975"/>
                  </a:lnTo>
                  <a:close/>
                </a:path>
                <a:path w="4644390" h="2411095">
                  <a:moveTo>
                    <a:pt x="1830959" y="2401532"/>
                  </a:moveTo>
                  <a:lnTo>
                    <a:pt x="1830031" y="2400135"/>
                  </a:lnTo>
                  <a:lnTo>
                    <a:pt x="1829803" y="2400376"/>
                  </a:lnTo>
                  <a:lnTo>
                    <a:pt x="1829092" y="2400833"/>
                  </a:lnTo>
                  <a:lnTo>
                    <a:pt x="1829092" y="2402001"/>
                  </a:lnTo>
                  <a:lnTo>
                    <a:pt x="1830031" y="2403398"/>
                  </a:lnTo>
                  <a:lnTo>
                    <a:pt x="1830260" y="2402941"/>
                  </a:lnTo>
                  <a:lnTo>
                    <a:pt x="1830959" y="2402471"/>
                  </a:lnTo>
                  <a:lnTo>
                    <a:pt x="1830959" y="2401532"/>
                  </a:lnTo>
                  <a:close/>
                </a:path>
                <a:path w="4644390" h="2411095">
                  <a:moveTo>
                    <a:pt x="1838198" y="5842"/>
                  </a:moveTo>
                  <a:lnTo>
                    <a:pt x="1837969" y="5372"/>
                  </a:lnTo>
                  <a:lnTo>
                    <a:pt x="1837499" y="4673"/>
                  </a:lnTo>
                  <a:lnTo>
                    <a:pt x="1837029" y="4902"/>
                  </a:lnTo>
                  <a:lnTo>
                    <a:pt x="1836331" y="4902"/>
                  </a:lnTo>
                  <a:lnTo>
                    <a:pt x="1834934" y="5842"/>
                  </a:lnTo>
                  <a:lnTo>
                    <a:pt x="1835404" y="6070"/>
                  </a:lnTo>
                  <a:lnTo>
                    <a:pt x="1835861" y="6769"/>
                  </a:lnTo>
                  <a:lnTo>
                    <a:pt x="1836801" y="6769"/>
                  </a:lnTo>
                  <a:lnTo>
                    <a:pt x="1838198" y="5842"/>
                  </a:lnTo>
                  <a:close/>
                </a:path>
                <a:path w="4644390" h="2411095">
                  <a:moveTo>
                    <a:pt x="1992680" y="8407"/>
                  </a:moveTo>
                  <a:lnTo>
                    <a:pt x="1991982" y="5842"/>
                  </a:lnTo>
                  <a:lnTo>
                    <a:pt x="1992223" y="3276"/>
                  </a:lnTo>
                  <a:lnTo>
                    <a:pt x="1989416" y="5600"/>
                  </a:lnTo>
                  <a:lnTo>
                    <a:pt x="1990115" y="6299"/>
                  </a:lnTo>
                  <a:lnTo>
                    <a:pt x="1991055" y="7010"/>
                  </a:lnTo>
                  <a:lnTo>
                    <a:pt x="1992680" y="8407"/>
                  </a:lnTo>
                  <a:close/>
                </a:path>
                <a:path w="4644390" h="2411095">
                  <a:moveTo>
                    <a:pt x="2113102" y="2398039"/>
                  </a:moveTo>
                  <a:lnTo>
                    <a:pt x="2112632" y="2397569"/>
                  </a:lnTo>
                  <a:lnTo>
                    <a:pt x="2112403" y="2397099"/>
                  </a:lnTo>
                  <a:lnTo>
                    <a:pt x="2111933" y="2396871"/>
                  </a:lnTo>
                  <a:lnTo>
                    <a:pt x="2111705" y="2397569"/>
                  </a:lnTo>
                  <a:lnTo>
                    <a:pt x="2111235" y="2398268"/>
                  </a:lnTo>
                  <a:lnTo>
                    <a:pt x="2110994" y="2398966"/>
                  </a:lnTo>
                  <a:lnTo>
                    <a:pt x="2110765" y="2399436"/>
                  </a:lnTo>
                  <a:lnTo>
                    <a:pt x="2111464" y="2399665"/>
                  </a:lnTo>
                  <a:lnTo>
                    <a:pt x="2111933" y="2400135"/>
                  </a:lnTo>
                  <a:lnTo>
                    <a:pt x="2112403" y="2399436"/>
                  </a:lnTo>
                  <a:lnTo>
                    <a:pt x="2112632" y="2398738"/>
                  </a:lnTo>
                  <a:lnTo>
                    <a:pt x="2113102" y="2398039"/>
                  </a:lnTo>
                  <a:close/>
                </a:path>
                <a:path w="4644390" h="2411095">
                  <a:moveTo>
                    <a:pt x="2136432" y="2408301"/>
                  </a:moveTo>
                  <a:lnTo>
                    <a:pt x="2135733" y="2408072"/>
                  </a:lnTo>
                  <a:lnTo>
                    <a:pt x="2135035" y="2407602"/>
                  </a:lnTo>
                  <a:lnTo>
                    <a:pt x="2134336" y="2407374"/>
                  </a:lnTo>
                  <a:lnTo>
                    <a:pt x="2133866" y="2407132"/>
                  </a:lnTo>
                  <a:lnTo>
                    <a:pt x="2133638" y="2407843"/>
                  </a:lnTo>
                  <a:lnTo>
                    <a:pt x="2133168" y="2408301"/>
                  </a:lnTo>
                  <a:lnTo>
                    <a:pt x="2133866" y="2408771"/>
                  </a:lnTo>
                  <a:lnTo>
                    <a:pt x="2134565" y="2408999"/>
                  </a:lnTo>
                  <a:lnTo>
                    <a:pt x="2135263" y="2409469"/>
                  </a:lnTo>
                  <a:lnTo>
                    <a:pt x="2136432" y="2408301"/>
                  </a:lnTo>
                  <a:close/>
                </a:path>
                <a:path w="4644390" h="2411095">
                  <a:moveTo>
                    <a:pt x="2168880" y="2394305"/>
                  </a:moveTo>
                  <a:lnTo>
                    <a:pt x="2168169" y="2394064"/>
                  </a:lnTo>
                  <a:lnTo>
                    <a:pt x="2167712" y="2393607"/>
                  </a:lnTo>
                  <a:lnTo>
                    <a:pt x="2167242" y="2394305"/>
                  </a:lnTo>
                  <a:lnTo>
                    <a:pt x="2167001" y="2395004"/>
                  </a:lnTo>
                  <a:lnTo>
                    <a:pt x="2166543" y="2395702"/>
                  </a:lnTo>
                  <a:lnTo>
                    <a:pt x="2167001" y="2395931"/>
                  </a:lnTo>
                  <a:lnTo>
                    <a:pt x="2167242" y="2396401"/>
                  </a:lnTo>
                  <a:lnTo>
                    <a:pt x="2167712" y="2396871"/>
                  </a:lnTo>
                  <a:lnTo>
                    <a:pt x="2167940" y="2396172"/>
                  </a:lnTo>
                  <a:lnTo>
                    <a:pt x="2168410" y="2395474"/>
                  </a:lnTo>
                  <a:lnTo>
                    <a:pt x="2168639" y="2394775"/>
                  </a:lnTo>
                  <a:lnTo>
                    <a:pt x="2168880" y="2394305"/>
                  </a:lnTo>
                  <a:close/>
                </a:path>
                <a:path w="4644390" h="2411095">
                  <a:moveTo>
                    <a:pt x="2169579" y="5143"/>
                  </a:moveTo>
                  <a:lnTo>
                    <a:pt x="2168868" y="2565"/>
                  </a:lnTo>
                  <a:lnTo>
                    <a:pt x="2169109" y="0"/>
                  </a:lnTo>
                  <a:lnTo>
                    <a:pt x="2166302" y="2336"/>
                  </a:lnTo>
                  <a:lnTo>
                    <a:pt x="2167001" y="3035"/>
                  </a:lnTo>
                  <a:lnTo>
                    <a:pt x="2167940" y="3733"/>
                  </a:lnTo>
                  <a:lnTo>
                    <a:pt x="2169579" y="5143"/>
                  </a:lnTo>
                  <a:close/>
                </a:path>
                <a:path w="4644390" h="2411095">
                  <a:moveTo>
                    <a:pt x="2191512" y="5600"/>
                  </a:moveTo>
                  <a:lnTo>
                    <a:pt x="2190572" y="4203"/>
                  </a:lnTo>
                  <a:lnTo>
                    <a:pt x="2190343" y="4432"/>
                  </a:lnTo>
                  <a:lnTo>
                    <a:pt x="2189645" y="4902"/>
                  </a:lnTo>
                  <a:lnTo>
                    <a:pt x="2189645" y="6070"/>
                  </a:lnTo>
                  <a:lnTo>
                    <a:pt x="2190572" y="7467"/>
                  </a:lnTo>
                  <a:lnTo>
                    <a:pt x="2190813" y="7010"/>
                  </a:lnTo>
                  <a:lnTo>
                    <a:pt x="2191512" y="6540"/>
                  </a:lnTo>
                  <a:lnTo>
                    <a:pt x="2191512" y="5600"/>
                  </a:lnTo>
                  <a:close/>
                </a:path>
                <a:path w="4644390" h="2411095">
                  <a:moveTo>
                    <a:pt x="2234920" y="2405037"/>
                  </a:moveTo>
                  <a:lnTo>
                    <a:pt x="2234450" y="2404567"/>
                  </a:lnTo>
                  <a:lnTo>
                    <a:pt x="2233980" y="2403868"/>
                  </a:lnTo>
                  <a:lnTo>
                    <a:pt x="2233752" y="2404110"/>
                  </a:lnTo>
                  <a:lnTo>
                    <a:pt x="2233053" y="2404110"/>
                  </a:lnTo>
                  <a:lnTo>
                    <a:pt x="2231644" y="2405037"/>
                  </a:lnTo>
                  <a:lnTo>
                    <a:pt x="2232114" y="2405265"/>
                  </a:lnTo>
                  <a:lnTo>
                    <a:pt x="2232583" y="2405977"/>
                  </a:lnTo>
                  <a:lnTo>
                    <a:pt x="2233511" y="2405977"/>
                  </a:lnTo>
                  <a:lnTo>
                    <a:pt x="2234920" y="2405037"/>
                  </a:lnTo>
                  <a:close/>
                </a:path>
                <a:path w="4644390" h="2411095">
                  <a:moveTo>
                    <a:pt x="2244013" y="2398268"/>
                  </a:moveTo>
                  <a:lnTo>
                    <a:pt x="2243086" y="2396871"/>
                  </a:lnTo>
                  <a:lnTo>
                    <a:pt x="2242616" y="2397099"/>
                  </a:lnTo>
                  <a:lnTo>
                    <a:pt x="2241918" y="2397569"/>
                  </a:lnTo>
                  <a:lnTo>
                    <a:pt x="2242147" y="2398039"/>
                  </a:lnTo>
                  <a:lnTo>
                    <a:pt x="2242147" y="2398738"/>
                  </a:lnTo>
                  <a:lnTo>
                    <a:pt x="2243086" y="2400135"/>
                  </a:lnTo>
                  <a:lnTo>
                    <a:pt x="2243315" y="2399665"/>
                  </a:lnTo>
                  <a:lnTo>
                    <a:pt x="2244013" y="2399207"/>
                  </a:lnTo>
                  <a:lnTo>
                    <a:pt x="2244013" y="2398268"/>
                  </a:lnTo>
                  <a:close/>
                </a:path>
                <a:path w="4644390" h="2411095">
                  <a:moveTo>
                    <a:pt x="2252180" y="1331099"/>
                  </a:moveTo>
                  <a:lnTo>
                    <a:pt x="2249614" y="1332039"/>
                  </a:lnTo>
                  <a:lnTo>
                    <a:pt x="2247049" y="1331569"/>
                  </a:lnTo>
                  <a:lnTo>
                    <a:pt x="2249386" y="1334376"/>
                  </a:lnTo>
                  <a:lnTo>
                    <a:pt x="2250084" y="1333665"/>
                  </a:lnTo>
                  <a:lnTo>
                    <a:pt x="2250783" y="1332738"/>
                  </a:lnTo>
                  <a:lnTo>
                    <a:pt x="2252180" y="1331099"/>
                  </a:lnTo>
                  <a:close/>
                </a:path>
                <a:path w="4644390" h="2411095">
                  <a:moveTo>
                    <a:pt x="2270849" y="1480693"/>
                  </a:moveTo>
                  <a:lnTo>
                    <a:pt x="2270150" y="1480223"/>
                  </a:lnTo>
                  <a:lnTo>
                    <a:pt x="2269452" y="1479994"/>
                  </a:lnTo>
                  <a:lnTo>
                    <a:pt x="2268753" y="1479524"/>
                  </a:lnTo>
                  <a:lnTo>
                    <a:pt x="2267585" y="1480693"/>
                  </a:lnTo>
                  <a:lnTo>
                    <a:pt x="2268283" y="1480921"/>
                  </a:lnTo>
                  <a:lnTo>
                    <a:pt x="2268982" y="1481391"/>
                  </a:lnTo>
                  <a:lnTo>
                    <a:pt x="2269680" y="1481620"/>
                  </a:lnTo>
                  <a:lnTo>
                    <a:pt x="2270150" y="1481861"/>
                  </a:lnTo>
                  <a:lnTo>
                    <a:pt x="2270391" y="1481150"/>
                  </a:lnTo>
                  <a:lnTo>
                    <a:pt x="2270849" y="1480693"/>
                  </a:lnTo>
                  <a:close/>
                </a:path>
                <a:path w="4644390" h="2411095">
                  <a:moveTo>
                    <a:pt x="2388463" y="2392197"/>
                  </a:moveTo>
                  <a:lnTo>
                    <a:pt x="2387765" y="2391499"/>
                  </a:lnTo>
                  <a:lnTo>
                    <a:pt x="2386838" y="2390800"/>
                  </a:lnTo>
                  <a:lnTo>
                    <a:pt x="2385199" y="2389403"/>
                  </a:lnTo>
                  <a:lnTo>
                    <a:pt x="2385898" y="2391740"/>
                  </a:lnTo>
                  <a:lnTo>
                    <a:pt x="2385669" y="2394305"/>
                  </a:lnTo>
                  <a:lnTo>
                    <a:pt x="2388463" y="2392197"/>
                  </a:lnTo>
                  <a:close/>
                </a:path>
                <a:path w="4644390" h="2411095">
                  <a:moveTo>
                    <a:pt x="2395004" y="4902"/>
                  </a:moveTo>
                  <a:lnTo>
                    <a:pt x="2394305" y="4673"/>
                  </a:lnTo>
                  <a:lnTo>
                    <a:pt x="2393835" y="4203"/>
                  </a:lnTo>
                  <a:lnTo>
                    <a:pt x="2393365" y="4902"/>
                  </a:lnTo>
                  <a:lnTo>
                    <a:pt x="2393137" y="5600"/>
                  </a:lnTo>
                  <a:lnTo>
                    <a:pt x="2392667" y="6299"/>
                  </a:lnTo>
                  <a:lnTo>
                    <a:pt x="2393835" y="7467"/>
                  </a:lnTo>
                  <a:lnTo>
                    <a:pt x="2394064" y="6769"/>
                  </a:lnTo>
                  <a:lnTo>
                    <a:pt x="2394534" y="6070"/>
                  </a:lnTo>
                  <a:lnTo>
                    <a:pt x="2394775" y="5372"/>
                  </a:lnTo>
                  <a:lnTo>
                    <a:pt x="2395004" y="4902"/>
                  </a:lnTo>
                  <a:close/>
                </a:path>
                <a:path w="4644390" h="2411095">
                  <a:moveTo>
                    <a:pt x="2424874" y="2391968"/>
                  </a:moveTo>
                  <a:lnTo>
                    <a:pt x="2424404" y="2391740"/>
                  </a:lnTo>
                  <a:lnTo>
                    <a:pt x="2423934" y="2391041"/>
                  </a:lnTo>
                  <a:lnTo>
                    <a:pt x="2423007" y="2391041"/>
                  </a:lnTo>
                  <a:lnTo>
                    <a:pt x="2421610" y="2391968"/>
                  </a:lnTo>
                  <a:lnTo>
                    <a:pt x="2422766" y="2393137"/>
                  </a:lnTo>
                  <a:lnTo>
                    <a:pt x="2424176" y="2392197"/>
                  </a:lnTo>
                  <a:lnTo>
                    <a:pt x="2424874" y="2391968"/>
                  </a:lnTo>
                  <a:close/>
                </a:path>
                <a:path w="4644390" h="2411095">
                  <a:moveTo>
                    <a:pt x="2486710" y="1638"/>
                  </a:moveTo>
                  <a:lnTo>
                    <a:pt x="2486012" y="1409"/>
                  </a:lnTo>
                  <a:lnTo>
                    <a:pt x="2485542" y="939"/>
                  </a:lnTo>
                  <a:lnTo>
                    <a:pt x="2485085" y="1638"/>
                  </a:lnTo>
                  <a:lnTo>
                    <a:pt x="2484844" y="2336"/>
                  </a:lnTo>
                  <a:lnTo>
                    <a:pt x="2484374" y="3035"/>
                  </a:lnTo>
                  <a:lnTo>
                    <a:pt x="2484844" y="3505"/>
                  </a:lnTo>
                  <a:lnTo>
                    <a:pt x="2485313" y="3733"/>
                  </a:lnTo>
                  <a:lnTo>
                    <a:pt x="2485542" y="4203"/>
                  </a:lnTo>
                  <a:lnTo>
                    <a:pt x="2485783" y="3505"/>
                  </a:lnTo>
                  <a:lnTo>
                    <a:pt x="2486241" y="2806"/>
                  </a:lnTo>
                  <a:lnTo>
                    <a:pt x="2486482" y="2108"/>
                  </a:lnTo>
                  <a:lnTo>
                    <a:pt x="2486710" y="1638"/>
                  </a:lnTo>
                  <a:close/>
                </a:path>
                <a:path w="4644390" h="2411095">
                  <a:moveTo>
                    <a:pt x="2555557" y="2391041"/>
                  </a:moveTo>
                  <a:lnTo>
                    <a:pt x="2554859" y="2390800"/>
                  </a:lnTo>
                  <a:lnTo>
                    <a:pt x="2554389" y="2390330"/>
                  </a:lnTo>
                  <a:lnTo>
                    <a:pt x="2553919" y="2391041"/>
                  </a:lnTo>
                  <a:lnTo>
                    <a:pt x="2553690" y="2391740"/>
                  </a:lnTo>
                  <a:lnTo>
                    <a:pt x="2553220" y="2392438"/>
                  </a:lnTo>
                  <a:lnTo>
                    <a:pt x="2553690" y="2392667"/>
                  </a:lnTo>
                  <a:lnTo>
                    <a:pt x="2554160" y="2393137"/>
                  </a:lnTo>
                  <a:lnTo>
                    <a:pt x="2554389" y="2393607"/>
                  </a:lnTo>
                  <a:lnTo>
                    <a:pt x="2554617" y="2392908"/>
                  </a:lnTo>
                  <a:lnTo>
                    <a:pt x="2555087" y="2392197"/>
                  </a:lnTo>
                  <a:lnTo>
                    <a:pt x="2555316" y="2391499"/>
                  </a:lnTo>
                  <a:lnTo>
                    <a:pt x="2555557" y="2391041"/>
                  </a:lnTo>
                  <a:close/>
                </a:path>
                <a:path w="4644390" h="2411095">
                  <a:moveTo>
                    <a:pt x="2645397" y="2406434"/>
                  </a:moveTo>
                  <a:lnTo>
                    <a:pt x="2643060" y="2403640"/>
                  </a:lnTo>
                  <a:lnTo>
                    <a:pt x="2642362" y="2404338"/>
                  </a:lnTo>
                  <a:lnTo>
                    <a:pt x="2641663" y="2405265"/>
                  </a:lnTo>
                  <a:lnTo>
                    <a:pt x="2640469" y="2406662"/>
                  </a:lnTo>
                  <a:lnTo>
                    <a:pt x="2639568" y="2406904"/>
                  </a:lnTo>
                  <a:lnTo>
                    <a:pt x="2637231" y="2406675"/>
                  </a:lnTo>
                  <a:lnTo>
                    <a:pt x="2639326" y="2409469"/>
                  </a:lnTo>
                  <a:lnTo>
                    <a:pt x="2640038" y="2408771"/>
                  </a:lnTo>
                  <a:lnTo>
                    <a:pt x="2640736" y="2407843"/>
                  </a:lnTo>
                  <a:lnTo>
                    <a:pt x="2641917" y="2406459"/>
                  </a:lnTo>
                  <a:lnTo>
                    <a:pt x="2642832" y="2406205"/>
                  </a:lnTo>
                  <a:lnTo>
                    <a:pt x="2645397" y="2406434"/>
                  </a:lnTo>
                  <a:close/>
                </a:path>
                <a:path w="4644390" h="2411095">
                  <a:moveTo>
                    <a:pt x="2670365" y="2395702"/>
                  </a:moveTo>
                  <a:lnTo>
                    <a:pt x="2669438" y="2394305"/>
                  </a:lnTo>
                  <a:lnTo>
                    <a:pt x="2669197" y="2393607"/>
                  </a:lnTo>
                  <a:lnTo>
                    <a:pt x="2668968" y="2394064"/>
                  </a:lnTo>
                  <a:lnTo>
                    <a:pt x="2668270" y="2394534"/>
                  </a:lnTo>
                  <a:lnTo>
                    <a:pt x="2668270" y="2395474"/>
                  </a:lnTo>
                  <a:lnTo>
                    <a:pt x="2669197" y="2396871"/>
                  </a:lnTo>
                  <a:lnTo>
                    <a:pt x="2670365" y="2395702"/>
                  </a:lnTo>
                  <a:close/>
                </a:path>
                <a:path w="4644390" h="2411095">
                  <a:moveTo>
                    <a:pt x="2696502" y="2394305"/>
                  </a:moveTo>
                  <a:lnTo>
                    <a:pt x="2695803" y="2394064"/>
                  </a:lnTo>
                  <a:lnTo>
                    <a:pt x="2695333" y="2393607"/>
                  </a:lnTo>
                  <a:lnTo>
                    <a:pt x="2694876" y="2394305"/>
                  </a:lnTo>
                  <a:lnTo>
                    <a:pt x="2694635" y="2395004"/>
                  </a:lnTo>
                  <a:lnTo>
                    <a:pt x="2694178" y="2395702"/>
                  </a:lnTo>
                  <a:lnTo>
                    <a:pt x="2694635" y="2395931"/>
                  </a:lnTo>
                  <a:lnTo>
                    <a:pt x="2695105" y="2396401"/>
                  </a:lnTo>
                  <a:lnTo>
                    <a:pt x="2695333" y="2396871"/>
                  </a:lnTo>
                  <a:lnTo>
                    <a:pt x="2695575" y="2396172"/>
                  </a:lnTo>
                  <a:lnTo>
                    <a:pt x="2696045" y="2395474"/>
                  </a:lnTo>
                  <a:lnTo>
                    <a:pt x="2696273" y="2394775"/>
                  </a:lnTo>
                  <a:lnTo>
                    <a:pt x="2696502" y="2394305"/>
                  </a:lnTo>
                  <a:close/>
                </a:path>
                <a:path w="4644390" h="2411095">
                  <a:moveTo>
                    <a:pt x="2785414" y="2395232"/>
                  </a:moveTo>
                  <a:lnTo>
                    <a:pt x="2784716" y="2395004"/>
                  </a:lnTo>
                  <a:lnTo>
                    <a:pt x="2784017" y="2394534"/>
                  </a:lnTo>
                  <a:lnTo>
                    <a:pt x="2783319" y="2394305"/>
                  </a:lnTo>
                  <a:lnTo>
                    <a:pt x="2782849" y="2394064"/>
                  </a:lnTo>
                  <a:lnTo>
                    <a:pt x="2782620" y="2394775"/>
                  </a:lnTo>
                  <a:lnTo>
                    <a:pt x="2782151" y="2395232"/>
                  </a:lnTo>
                  <a:lnTo>
                    <a:pt x="2782849" y="2395702"/>
                  </a:lnTo>
                  <a:lnTo>
                    <a:pt x="2783548" y="2395931"/>
                  </a:lnTo>
                  <a:lnTo>
                    <a:pt x="2784246" y="2396401"/>
                  </a:lnTo>
                  <a:lnTo>
                    <a:pt x="2785414" y="2395232"/>
                  </a:lnTo>
                  <a:close/>
                </a:path>
                <a:path w="4644390" h="2411095">
                  <a:moveTo>
                    <a:pt x="2798724" y="2401773"/>
                  </a:moveTo>
                  <a:lnTo>
                    <a:pt x="2798254" y="2401303"/>
                  </a:lnTo>
                  <a:lnTo>
                    <a:pt x="2797784" y="2400604"/>
                  </a:lnTo>
                  <a:lnTo>
                    <a:pt x="2797556" y="2400833"/>
                  </a:lnTo>
                  <a:lnTo>
                    <a:pt x="2796857" y="2400833"/>
                  </a:lnTo>
                  <a:lnTo>
                    <a:pt x="2795447" y="2401773"/>
                  </a:lnTo>
                  <a:lnTo>
                    <a:pt x="2795917" y="2402001"/>
                  </a:lnTo>
                  <a:lnTo>
                    <a:pt x="2796387" y="2402700"/>
                  </a:lnTo>
                  <a:lnTo>
                    <a:pt x="2797314" y="2402700"/>
                  </a:lnTo>
                  <a:lnTo>
                    <a:pt x="2798724" y="2401773"/>
                  </a:lnTo>
                  <a:close/>
                </a:path>
                <a:path w="4644390" h="2411095">
                  <a:moveTo>
                    <a:pt x="2817622" y="1332966"/>
                  </a:moveTo>
                  <a:lnTo>
                    <a:pt x="2816682" y="1331569"/>
                  </a:lnTo>
                  <a:lnTo>
                    <a:pt x="2816225" y="1332039"/>
                  </a:lnTo>
                  <a:lnTo>
                    <a:pt x="2815526" y="1332268"/>
                  </a:lnTo>
                  <a:lnTo>
                    <a:pt x="2815755" y="1332738"/>
                  </a:lnTo>
                  <a:lnTo>
                    <a:pt x="2815755" y="1333436"/>
                  </a:lnTo>
                  <a:lnTo>
                    <a:pt x="2816682" y="1334833"/>
                  </a:lnTo>
                  <a:lnTo>
                    <a:pt x="2816923" y="1334376"/>
                  </a:lnTo>
                  <a:lnTo>
                    <a:pt x="2817622" y="1333906"/>
                  </a:lnTo>
                  <a:lnTo>
                    <a:pt x="2817622" y="1332966"/>
                  </a:lnTo>
                  <a:close/>
                </a:path>
                <a:path w="4644390" h="2411095">
                  <a:moveTo>
                    <a:pt x="2962541" y="2388463"/>
                  </a:moveTo>
                  <a:lnTo>
                    <a:pt x="2961843" y="2388235"/>
                  </a:lnTo>
                  <a:lnTo>
                    <a:pt x="2961144" y="2387765"/>
                  </a:lnTo>
                  <a:lnTo>
                    <a:pt x="2960433" y="2387536"/>
                  </a:lnTo>
                  <a:lnTo>
                    <a:pt x="2959976" y="2387308"/>
                  </a:lnTo>
                  <a:lnTo>
                    <a:pt x="2959735" y="2388006"/>
                  </a:lnTo>
                  <a:lnTo>
                    <a:pt x="2959277" y="2388463"/>
                  </a:lnTo>
                  <a:lnTo>
                    <a:pt x="2959976" y="2388933"/>
                  </a:lnTo>
                  <a:lnTo>
                    <a:pt x="2960674" y="2389174"/>
                  </a:lnTo>
                  <a:lnTo>
                    <a:pt x="2961373" y="2389632"/>
                  </a:lnTo>
                  <a:lnTo>
                    <a:pt x="2961843" y="2389403"/>
                  </a:lnTo>
                  <a:lnTo>
                    <a:pt x="2962071" y="2388933"/>
                  </a:lnTo>
                  <a:lnTo>
                    <a:pt x="2962541" y="2388463"/>
                  </a:lnTo>
                  <a:close/>
                </a:path>
                <a:path w="4644390" h="2411095">
                  <a:moveTo>
                    <a:pt x="3084588" y="3733"/>
                  </a:moveTo>
                  <a:lnTo>
                    <a:pt x="3082023" y="4432"/>
                  </a:lnTo>
                  <a:lnTo>
                    <a:pt x="3079686" y="4203"/>
                  </a:lnTo>
                  <a:lnTo>
                    <a:pt x="3081782" y="7010"/>
                  </a:lnTo>
                  <a:lnTo>
                    <a:pt x="3082493" y="6299"/>
                  </a:lnTo>
                  <a:lnTo>
                    <a:pt x="3083191" y="5372"/>
                  </a:lnTo>
                  <a:lnTo>
                    <a:pt x="3084588" y="3733"/>
                  </a:lnTo>
                  <a:close/>
                </a:path>
                <a:path w="4644390" h="2411095">
                  <a:moveTo>
                    <a:pt x="3132899" y="1480693"/>
                  </a:moveTo>
                  <a:lnTo>
                    <a:pt x="3131731" y="1479524"/>
                  </a:lnTo>
                  <a:lnTo>
                    <a:pt x="3131032" y="1479994"/>
                  </a:lnTo>
                  <a:lnTo>
                    <a:pt x="3130321" y="1480223"/>
                  </a:lnTo>
                  <a:lnTo>
                    <a:pt x="3129623" y="1480693"/>
                  </a:lnTo>
                  <a:lnTo>
                    <a:pt x="3130092" y="1480921"/>
                  </a:lnTo>
                  <a:lnTo>
                    <a:pt x="3130562" y="1481620"/>
                  </a:lnTo>
                  <a:lnTo>
                    <a:pt x="3131489" y="1481620"/>
                  </a:lnTo>
                  <a:lnTo>
                    <a:pt x="3132899" y="1480693"/>
                  </a:lnTo>
                  <a:close/>
                </a:path>
                <a:path w="4644390" h="2411095">
                  <a:moveTo>
                    <a:pt x="3204997" y="2398509"/>
                  </a:moveTo>
                  <a:lnTo>
                    <a:pt x="3204299" y="2398268"/>
                  </a:lnTo>
                  <a:lnTo>
                    <a:pt x="3203600" y="2397798"/>
                  </a:lnTo>
                  <a:lnTo>
                    <a:pt x="3202902" y="2397569"/>
                  </a:lnTo>
                  <a:lnTo>
                    <a:pt x="3202432" y="2397341"/>
                  </a:lnTo>
                  <a:lnTo>
                    <a:pt x="3202203" y="2398039"/>
                  </a:lnTo>
                  <a:lnTo>
                    <a:pt x="3201733" y="2398509"/>
                  </a:lnTo>
                  <a:lnTo>
                    <a:pt x="3202432" y="2398966"/>
                  </a:lnTo>
                  <a:lnTo>
                    <a:pt x="3203130" y="2399207"/>
                  </a:lnTo>
                  <a:lnTo>
                    <a:pt x="3203841" y="2399665"/>
                  </a:lnTo>
                  <a:lnTo>
                    <a:pt x="3204997" y="2398509"/>
                  </a:lnTo>
                  <a:close/>
                </a:path>
                <a:path w="4644390" h="2411095">
                  <a:moveTo>
                    <a:pt x="3214332" y="2398966"/>
                  </a:moveTo>
                  <a:lnTo>
                    <a:pt x="3214103" y="2398268"/>
                  </a:lnTo>
                  <a:lnTo>
                    <a:pt x="3213176" y="2396871"/>
                  </a:lnTo>
                  <a:lnTo>
                    <a:pt x="3212935" y="2397341"/>
                  </a:lnTo>
                  <a:lnTo>
                    <a:pt x="3212236" y="2397798"/>
                  </a:lnTo>
                  <a:lnTo>
                    <a:pt x="3212236" y="2398738"/>
                  </a:lnTo>
                  <a:lnTo>
                    <a:pt x="3213176" y="2400135"/>
                  </a:lnTo>
                  <a:lnTo>
                    <a:pt x="3214332" y="2398966"/>
                  </a:lnTo>
                  <a:close/>
                </a:path>
                <a:path w="4644390" h="2411095">
                  <a:moveTo>
                    <a:pt x="3225076" y="2410866"/>
                  </a:moveTo>
                  <a:lnTo>
                    <a:pt x="3224377" y="2408301"/>
                  </a:lnTo>
                  <a:lnTo>
                    <a:pt x="3224606" y="2405735"/>
                  </a:lnTo>
                  <a:lnTo>
                    <a:pt x="3221799" y="2408072"/>
                  </a:lnTo>
                  <a:lnTo>
                    <a:pt x="3222510" y="2408771"/>
                  </a:lnTo>
                  <a:lnTo>
                    <a:pt x="3223437" y="2409469"/>
                  </a:lnTo>
                  <a:lnTo>
                    <a:pt x="3225076" y="2410866"/>
                  </a:lnTo>
                  <a:close/>
                </a:path>
                <a:path w="4644390" h="2411095">
                  <a:moveTo>
                    <a:pt x="3578148" y="2405507"/>
                  </a:moveTo>
                  <a:lnTo>
                    <a:pt x="3577920" y="2404808"/>
                  </a:lnTo>
                  <a:lnTo>
                    <a:pt x="3576980" y="2403398"/>
                  </a:lnTo>
                  <a:lnTo>
                    <a:pt x="3576751" y="2403868"/>
                  </a:lnTo>
                  <a:lnTo>
                    <a:pt x="3576053" y="2404338"/>
                  </a:lnTo>
                  <a:lnTo>
                    <a:pt x="3576053" y="2405265"/>
                  </a:lnTo>
                  <a:lnTo>
                    <a:pt x="3576980" y="2406675"/>
                  </a:lnTo>
                  <a:lnTo>
                    <a:pt x="3578148" y="2405507"/>
                  </a:lnTo>
                  <a:close/>
                </a:path>
                <a:path w="4644390" h="2411095">
                  <a:moveTo>
                    <a:pt x="3696703" y="2565"/>
                  </a:moveTo>
                  <a:lnTo>
                    <a:pt x="3695992" y="2336"/>
                  </a:lnTo>
                  <a:lnTo>
                    <a:pt x="3695293" y="1866"/>
                  </a:lnTo>
                  <a:lnTo>
                    <a:pt x="3694595" y="1638"/>
                  </a:lnTo>
                  <a:lnTo>
                    <a:pt x="3694125" y="1409"/>
                  </a:lnTo>
                  <a:lnTo>
                    <a:pt x="3693896" y="2108"/>
                  </a:lnTo>
                  <a:lnTo>
                    <a:pt x="3693426" y="2565"/>
                  </a:lnTo>
                  <a:lnTo>
                    <a:pt x="3694125" y="3035"/>
                  </a:lnTo>
                  <a:lnTo>
                    <a:pt x="3694836" y="3276"/>
                  </a:lnTo>
                  <a:lnTo>
                    <a:pt x="3695535" y="3733"/>
                  </a:lnTo>
                  <a:lnTo>
                    <a:pt x="3695992" y="3276"/>
                  </a:lnTo>
                  <a:lnTo>
                    <a:pt x="3696233" y="2806"/>
                  </a:lnTo>
                  <a:lnTo>
                    <a:pt x="3696703" y="2565"/>
                  </a:lnTo>
                  <a:close/>
                </a:path>
                <a:path w="4644390" h="2411095">
                  <a:moveTo>
                    <a:pt x="3814546" y="2408301"/>
                  </a:moveTo>
                  <a:lnTo>
                    <a:pt x="3814318" y="2407843"/>
                  </a:lnTo>
                  <a:lnTo>
                    <a:pt x="3813848" y="2407132"/>
                  </a:lnTo>
                  <a:lnTo>
                    <a:pt x="3813378" y="2407374"/>
                  </a:lnTo>
                  <a:lnTo>
                    <a:pt x="3812679" y="2407374"/>
                  </a:lnTo>
                  <a:lnTo>
                    <a:pt x="3811282" y="2408301"/>
                  </a:lnTo>
                  <a:lnTo>
                    <a:pt x="3811740" y="2408542"/>
                  </a:lnTo>
                  <a:lnTo>
                    <a:pt x="3812209" y="2409240"/>
                  </a:lnTo>
                  <a:lnTo>
                    <a:pt x="3813149" y="2409240"/>
                  </a:lnTo>
                  <a:lnTo>
                    <a:pt x="3814546" y="2408301"/>
                  </a:lnTo>
                  <a:close/>
                </a:path>
                <a:path w="4644390" h="2411095">
                  <a:moveTo>
                    <a:pt x="3919563" y="2395232"/>
                  </a:moveTo>
                  <a:lnTo>
                    <a:pt x="3919093" y="2395004"/>
                  </a:lnTo>
                  <a:lnTo>
                    <a:pt x="3918623" y="2394305"/>
                  </a:lnTo>
                  <a:lnTo>
                    <a:pt x="3917696" y="2394305"/>
                  </a:lnTo>
                  <a:lnTo>
                    <a:pt x="3916286" y="2395232"/>
                  </a:lnTo>
                  <a:lnTo>
                    <a:pt x="3917454" y="2396401"/>
                  </a:lnTo>
                  <a:lnTo>
                    <a:pt x="3918864" y="2395474"/>
                  </a:lnTo>
                  <a:lnTo>
                    <a:pt x="3919563" y="2395232"/>
                  </a:lnTo>
                  <a:close/>
                </a:path>
                <a:path w="4644390" h="2411095">
                  <a:moveTo>
                    <a:pt x="4184662" y="2398039"/>
                  </a:moveTo>
                  <a:lnTo>
                    <a:pt x="4183494" y="2396871"/>
                  </a:lnTo>
                  <a:lnTo>
                    <a:pt x="4183253" y="2397569"/>
                  </a:lnTo>
                  <a:lnTo>
                    <a:pt x="4182795" y="2398268"/>
                  </a:lnTo>
                  <a:lnTo>
                    <a:pt x="4182554" y="2398966"/>
                  </a:lnTo>
                  <a:lnTo>
                    <a:pt x="4182326" y="2399436"/>
                  </a:lnTo>
                  <a:lnTo>
                    <a:pt x="4183024" y="2399665"/>
                  </a:lnTo>
                  <a:lnTo>
                    <a:pt x="4183494" y="2400135"/>
                  </a:lnTo>
                  <a:lnTo>
                    <a:pt x="4183964" y="2399436"/>
                  </a:lnTo>
                  <a:lnTo>
                    <a:pt x="4184192" y="2398738"/>
                  </a:lnTo>
                  <a:lnTo>
                    <a:pt x="4184662" y="2398039"/>
                  </a:lnTo>
                  <a:close/>
                </a:path>
                <a:path w="4644390" h="2411095">
                  <a:moveTo>
                    <a:pt x="4276839" y="2388463"/>
                  </a:moveTo>
                  <a:lnTo>
                    <a:pt x="4276369" y="2388235"/>
                  </a:lnTo>
                  <a:lnTo>
                    <a:pt x="4275899" y="2387536"/>
                  </a:lnTo>
                  <a:lnTo>
                    <a:pt x="4274972" y="2387536"/>
                  </a:lnTo>
                  <a:lnTo>
                    <a:pt x="4273575" y="2388463"/>
                  </a:lnTo>
                  <a:lnTo>
                    <a:pt x="4274731" y="2389632"/>
                  </a:lnTo>
                  <a:lnTo>
                    <a:pt x="4275442" y="2389403"/>
                  </a:lnTo>
                  <a:lnTo>
                    <a:pt x="4276839" y="2388463"/>
                  </a:lnTo>
                  <a:close/>
                </a:path>
                <a:path w="4644390" h="2411095">
                  <a:moveTo>
                    <a:pt x="4329341" y="5842"/>
                  </a:moveTo>
                  <a:lnTo>
                    <a:pt x="4328172" y="4673"/>
                  </a:lnTo>
                  <a:lnTo>
                    <a:pt x="4327474" y="4902"/>
                  </a:lnTo>
                  <a:lnTo>
                    <a:pt x="4326077" y="5842"/>
                  </a:lnTo>
                  <a:lnTo>
                    <a:pt x="4326547" y="6070"/>
                  </a:lnTo>
                  <a:lnTo>
                    <a:pt x="4327017" y="6769"/>
                  </a:lnTo>
                  <a:lnTo>
                    <a:pt x="4327944" y="6769"/>
                  </a:lnTo>
                  <a:lnTo>
                    <a:pt x="4329341" y="5842"/>
                  </a:lnTo>
                  <a:close/>
                </a:path>
                <a:path w="4644390" h="2411095">
                  <a:moveTo>
                    <a:pt x="4335411" y="1332268"/>
                  </a:moveTo>
                  <a:lnTo>
                    <a:pt x="4334713" y="1332039"/>
                  </a:lnTo>
                  <a:lnTo>
                    <a:pt x="4334243" y="1331569"/>
                  </a:lnTo>
                  <a:lnTo>
                    <a:pt x="4333773" y="1332268"/>
                  </a:lnTo>
                  <a:lnTo>
                    <a:pt x="4333545" y="1332966"/>
                  </a:lnTo>
                  <a:lnTo>
                    <a:pt x="4333075" y="1333665"/>
                  </a:lnTo>
                  <a:lnTo>
                    <a:pt x="4333316" y="1334135"/>
                  </a:lnTo>
                  <a:lnTo>
                    <a:pt x="4333773" y="1334376"/>
                  </a:lnTo>
                  <a:lnTo>
                    <a:pt x="4334243" y="1334833"/>
                  </a:lnTo>
                  <a:lnTo>
                    <a:pt x="4334472" y="1334135"/>
                  </a:lnTo>
                  <a:lnTo>
                    <a:pt x="4334942" y="1333436"/>
                  </a:lnTo>
                  <a:lnTo>
                    <a:pt x="4335183" y="1332738"/>
                  </a:lnTo>
                  <a:lnTo>
                    <a:pt x="4335411" y="1332268"/>
                  </a:lnTo>
                  <a:close/>
                </a:path>
                <a:path w="4644390" h="2411095">
                  <a:moveTo>
                    <a:pt x="4353141" y="1331099"/>
                  </a:moveTo>
                  <a:lnTo>
                    <a:pt x="4350575" y="1332039"/>
                  </a:lnTo>
                  <a:lnTo>
                    <a:pt x="4348010" y="1331569"/>
                  </a:lnTo>
                  <a:lnTo>
                    <a:pt x="4350347" y="1334376"/>
                  </a:lnTo>
                  <a:lnTo>
                    <a:pt x="4351045" y="1333665"/>
                  </a:lnTo>
                  <a:lnTo>
                    <a:pt x="4351744" y="1332738"/>
                  </a:lnTo>
                  <a:lnTo>
                    <a:pt x="4353141" y="1331099"/>
                  </a:lnTo>
                  <a:close/>
                </a:path>
                <a:path w="4644390" h="2411095">
                  <a:moveTo>
                    <a:pt x="4362018" y="2401773"/>
                  </a:moveTo>
                  <a:lnTo>
                    <a:pt x="4361319" y="2401532"/>
                  </a:lnTo>
                  <a:lnTo>
                    <a:pt x="4360608" y="2401074"/>
                  </a:lnTo>
                  <a:lnTo>
                    <a:pt x="4359910" y="2400833"/>
                  </a:lnTo>
                  <a:lnTo>
                    <a:pt x="4359453" y="2400604"/>
                  </a:lnTo>
                  <a:lnTo>
                    <a:pt x="4359211" y="2401303"/>
                  </a:lnTo>
                  <a:lnTo>
                    <a:pt x="4358741" y="2401773"/>
                  </a:lnTo>
                  <a:lnTo>
                    <a:pt x="4359453" y="2402243"/>
                  </a:lnTo>
                  <a:lnTo>
                    <a:pt x="4360151" y="2402471"/>
                  </a:lnTo>
                  <a:lnTo>
                    <a:pt x="4360850" y="2402941"/>
                  </a:lnTo>
                  <a:lnTo>
                    <a:pt x="4361319" y="2402471"/>
                  </a:lnTo>
                  <a:lnTo>
                    <a:pt x="4361548" y="2402001"/>
                  </a:lnTo>
                  <a:lnTo>
                    <a:pt x="4362018" y="2401773"/>
                  </a:lnTo>
                  <a:close/>
                </a:path>
                <a:path w="4644390" h="2411095">
                  <a:moveTo>
                    <a:pt x="4368076" y="6299"/>
                  </a:moveTo>
                  <a:lnTo>
                    <a:pt x="4367619" y="5600"/>
                  </a:lnTo>
                  <a:lnTo>
                    <a:pt x="4367377" y="4902"/>
                  </a:lnTo>
                  <a:lnTo>
                    <a:pt x="4366920" y="4203"/>
                  </a:lnTo>
                  <a:lnTo>
                    <a:pt x="4366679" y="4673"/>
                  </a:lnTo>
                  <a:lnTo>
                    <a:pt x="4365980" y="5143"/>
                  </a:lnTo>
                  <a:lnTo>
                    <a:pt x="4365980" y="6070"/>
                  </a:lnTo>
                  <a:lnTo>
                    <a:pt x="4366920" y="7467"/>
                  </a:lnTo>
                  <a:lnTo>
                    <a:pt x="4368076" y="6299"/>
                  </a:lnTo>
                  <a:close/>
                </a:path>
                <a:path w="4644390" h="2411095">
                  <a:moveTo>
                    <a:pt x="4387456" y="5600"/>
                  </a:moveTo>
                  <a:lnTo>
                    <a:pt x="4386516" y="4203"/>
                  </a:lnTo>
                  <a:lnTo>
                    <a:pt x="4385348" y="5372"/>
                  </a:lnTo>
                  <a:lnTo>
                    <a:pt x="4386288" y="6769"/>
                  </a:lnTo>
                  <a:lnTo>
                    <a:pt x="4386516" y="7467"/>
                  </a:lnTo>
                  <a:lnTo>
                    <a:pt x="4386745" y="7010"/>
                  </a:lnTo>
                  <a:lnTo>
                    <a:pt x="4387456" y="6540"/>
                  </a:lnTo>
                  <a:lnTo>
                    <a:pt x="4387456" y="5600"/>
                  </a:lnTo>
                  <a:close/>
                </a:path>
                <a:path w="4644390" h="2411095">
                  <a:moveTo>
                    <a:pt x="4388155" y="1333207"/>
                  </a:moveTo>
                  <a:lnTo>
                    <a:pt x="4386986" y="1332039"/>
                  </a:lnTo>
                  <a:lnTo>
                    <a:pt x="4386288" y="1332509"/>
                  </a:lnTo>
                  <a:lnTo>
                    <a:pt x="4385589" y="1332738"/>
                  </a:lnTo>
                  <a:lnTo>
                    <a:pt x="4384878" y="1333207"/>
                  </a:lnTo>
                  <a:lnTo>
                    <a:pt x="4385348" y="1333436"/>
                  </a:lnTo>
                  <a:lnTo>
                    <a:pt x="4385818" y="1334135"/>
                  </a:lnTo>
                  <a:lnTo>
                    <a:pt x="4386745" y="1334135"/>
                  </a:lnTo>
                  <a:lnTo>
                    <a:pt x="4388155" y="1333207"/>
                  </a:lnTo>
                  <a:close/>
                </a:path>
                <a:path w="4644390" h="2411095">
                  <a:moveTo>
                    <a:pt x="4434129" y="1333207"/>
                  </a:moveTo>
                  <a:lnTo>
                    <a:pt x="4433417" y="1332966"/>
                  </a:lnTo>
                  <a:lnTo>
                    <a:pt x="4432719" y="1332509"/>
                  </a:lnTo>
                  <a:lnTo>
                    <a:pt x="4432020" y="1332268"/>
                  </a:lnTo>
                  <a:lnTo>
                    <a:pt x="4431550" y="1332039"/>
                  </a:lnTo>
                  <a:lnTo>
                    <a:pt x="4431322" y="1332738"/>
                  </a:lnTo>
                  <a:lnTo>
                    <a:pt x="4430852" y="1333207"/>
                  </a:lnTo>
                  <a:lnTo>
                    <a:pt x="4431550" y="1333665"/>
                  </a:lnTo>
                  <a:lnTo>
                    <a:pt x="4432262" y="1333906"/>
                  </a:lnTo>
                  <a:lnTo>
                    <a:pt x="4432960" y="1334376"/>
                  </a:lnTo>
                  <a:lnTo>
                    <a:pt x="4434129" y="1333207"/>
                  </a:lnTo>
                  <a:close/>
                </a:path>
                <a:path w="4644390" h="2411095">
                  <a:moveTo>
                    <a:pt x="4447197" y="2395232"/>
                  </a:moveTo>
                  <a:lnTo>
                    <a:pt x="4446486" y="2395004"/>
                  </a:lnTo>
                  <a:lnTo>
                    <a:pt x="4445787" y="2394534"/>
                  </a:lnTo>
                  <a:lnTo>
                    <a:pt x="4445089" y="2394305"/>
                  </a:lnTo>
                  <a:lnTo>
                    <a:pt x="4444619" y="2394064"/>
                  </a:lnTo>
                  <a:lnTo>
                    <a:pt x="4444390" y="2394775"/>
                  </a:lnTo>
                  <a:lnTo>
                    <a:pt x="4443920" y="2395232"/>
                  </a:lnTo>
                  <a:lnTo>
                    <a:pt x="4444619" y="2395702"/>
                  </a:lnTo>
                  <a:lnTo>
                    <a:pt x="4445330" y="2395931"/>
                  </a:lnTo>
                  <a:lnTo>
                    <a:pt x="4446028" y="2396401"/>
                  </a:lnTo>
                  <a:lnTo>
                    <a:pt x="4447197" y="2395232"/>
                  </a:lnTo>
                  <a:close/>
                </a:path>
                <a:path w="4644390" h="2411095">
                  <a:moveTo>
                    <a:pt x="4643920" y="2395232"/>
                  </a:moveTo>
                  <a:lnTo>
                    <a:pt x="4643450" y="2395004"/>
                  </a:lnTo>
                  <a:lnTo>
                    <a:pt x="4642980" y="2394305"/>
                  </a:lnTo>
                  <a:lnTo>
                    <a:pt x="4642053" y="2394305"/>
                  </a:lnTo>
                  <a:lnTo>
                    <a:pt x="4640643" y="2395232"/>
                  </a:lnTo>
                  <a:lnTo>
                    <a:pt x="4641812" y="2396401"/>
                  </a:lnTo>
                  <a:lnTo>
                    <a:pt x="4643221" y="2395474"/>
                  </a:lnTo>
                  <a:lnTo>
                    <a:pt x="4643920" y="239523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77" name="object 177"/>
            <p:cNvSpPr/>
            <p:nvPr/>
          </p:nvSpPr>
          <p:spPr>
            <a:xfrm>
              <a:off x="1407287" y="2941611"/>
              <a:ext cx="4250055" cy="2430145"/>
            </a:xfrm>
            <a:custGeom>
              <a:avLst/>
              <a:gdLst/>
              <a:ahLst/>
              <a:cxnLst/>
              <a:rect l="l" t="t" r="r" b="b"/>
              <a:pathLst>
                <a:path w="4250055" h="2430145">
                  <a:moveTo>
                    <a:pt x="2336" y="8636"/>
                  </a:moveTo>
                  <a:lnTo>
                    <a:pt x="1168" y="7467"/>
                  </a:lnTo>
                  <a:lnTo>
                    <a:pt x="939" y="8166"/>
                  </a:lnTo>
                  <a:lnTo>
                    <a:pt x="469" y="8864"/>
                  </a:lnTo>
                  <a:lnTo>
                    <a:pt x="241" y="9563"/>
                  </a:lnTo>
                  <a:lnTo>
                    <a:pt x="0" y="10033"/>
                  </a:lnTo>
                  <a:lnTo>
                    <a:pt x="711" y="10261"/>
                  </a:lnTo>
                  <a:lnTo>
                    <a:pt x="1168" y="10731"/>
                  </a:lnTo>
                  <a:lnTo>
                    <a:pt x="1638" y="10033"/>
                  </a:lnTo>
                  <a:lnTo>
                    <a:pt x="1866" y="9334"/>
                  </a:lnTo>
                  <a:lnTo>
                    <a:pt x="2336" y="8636"/>
                  </a:lnTo>
                  <a:close/>
                </a:path>
                <a:path w="4250055" h="2430145">
                  <a:moveTo>
                    <a:pt x="51574" y="1418844"/>
                  </a:moveTo>
                  <a:lnTo>
                    <a:pt x="50647" y="1417447"/>
                  </a:lnTo>
                  <a:lnTo>
                    <a:pt x="50406" y="1416735"/>
                  </a:lnTo>
                  <a:lnTo>
                    <a:pt x="50177" y="1417205"/>
                  </a:lnTo>
                  <a:lnTo>
                    <a:pt x="49479" y="1417675"/>
                  </a:lnTo>
                  <a:lnTo>
                    <a:pt x="49479" y="1418602"/>
                  </a:lnTo>
                  <a:lnTo>
                    <a:pt x="50406" y="1420012"/>
                  </a:lnTo>
                  <a:lnTo>
                    <a:pt x="51574" y="1418844"/>
                  </a:lnTo>
                  <a:close/>
                </a:path>
                <a:path w="4250055" h="2430145">
                  <a:moveTo>
                    <a:pt x="323443" y="2427440"/>
                  </a:moveTo>
                  <a:lnTo>
                    <a:pt x="322275" y="2426271"/>
                  </a:lnTo>
                  <a:lnTo>
                    <a:pt x="322046" y="2426970"/>
                  </a:lnTo>
                  <a:lnTo>
                    <a:pt x="321576" y="2427668"/>
                  </a:lnTo>
                  <a:lnTo>
                    <a:pt x="321348" y="2428367"/>
                  </a:lnTo>
                  <a:lnTo>
                    <a:pt x="321106" y="2428837"/>
                  </a:lnTo>
                  <a:lnTo>
                    <a:pt x="321818" y="2429065"/>
                  </a:lnTo>
                  <a:lnTo>
                    <a:pt x="322275" y="2429535"/>
                  </a:lnTo>
                  <a:lnTo>
                    <a:pt x="322745" y="2428837"/>
                  </a:lnTo>
                  <a:lnTo>
                    <a:pt x="322973" y="2428138"/>
                  </a:lnTo>
                  <a:lnTo>
                    <a:pt x="323443" y="2427440"/>
                  </a:lnTo>
                  <a:close/>
                </a:path>
                <a:path w="4250055" h="2430145">
                  <a:moveTo>
                    <a:pt x="343052" y="1477187"/>
                  </a:moveTo>
                  <a:lnTo>
                    <a:pt x="342112" y="1475778"/>
                  </a:lnTo>
                  <a:lnTo>
                    <a:pt x="341642" y="1476248"/>
                  </a:lnTo>
                  <a:lnTo>
                    <a:pt x="340944" y="1476717"/>
                  </a:lnTo>
                  <a:lnTo>
                    <a:pt x="341185" y="1476946"/>
                  </a:lnTo>
                  <a:lnTo>
                    <a:pt x="341185" y="1477645"/>
                  </a:lnTo>
                  <a:lnTo>
                    <a:pt x="342112" y="1479054"/>
                  </a:lnTo>
                  <a:lnTo>
                    <a:pt x="342353" y="1478584"/>
                  </a:lnTo>
                  <a:lnTo>
                    <a:pt x="343052" y="1478114"/>
                  </a:lnTo>
                  <a:lnTo>
                    <a:pt x="343052" y="1477187"/>
                  </a:lnTo>
                  <a:close/>
                </a:path>
                <a:path w="4250055" h="2430145">
                  <a:moveTo>
                    <a:pt x="346316" y="2417864"/>
                  </a:moveTo>
                  <a:lnTo>
                    <a:pt x="345376" y="2416467"/>
                  </a:lnTo>
                  <a:lnTo>
                    <a:pt x="344919" y="2416937"/>
                  </a:lnTo>
                  <a:lnTo>
                    <a:pt x="344220" y="2417165"/>
                  </a:lnTo>
                  <a:lnTo>
                    <a:pt x="344449" y="2417635"/>
                  </a:lnTo>
                  <a:lnTo>
                    <a:pt x="344449" y="2418334"/>
                  </a:lnTo>
                  <a:lnTo>
                    <a:pt x="345376" y="2419731"/>
                  </a:lnTo>
                  <a:lnTo>
                    <a:pt x="345617" y="2419261"/>
                  </a:lnTo>
                  <a:lnTo>
                    <a:pt x="346316" y="2418804"/>
                  </a:lnTo>
                  <a:lnTo>
                    <a:pt x="346316" y="2417864"/>
                  </a:lnTo>
                  <a:close/>
                </a:path>
                <a:path w="4250055" h="2430145">
                  <a:moveTo>
                    <a:pt x="361022" y="2422995"/>
                  </a:moveTo>
                  <a:lnTo>
                    <a:pt x="358686" y="2420201"/>
                  </a:lnTo>
                  <a:lnTo>
                    <a:pt x="357987" y="2420899"/>
                  </a:lnTo>
                  <a:lnTo>
                    <a:pt x="357289" y="2421839"/>
                  </a:lnTo>
                  <a:lnTo>
                    <a:pt x="355879" y="2423464"/>
                  </a:lnTo>
                  <a:lnTo>
                    <a:pt x="358444" y="2422766"/>
                  </a:lnTo>
                  <a:lnTo>
                    <a:pt x="361022" y="2422995"/>
                  </a:lnTo>
                  <a:close/>
                </a:path>
                <a:path w="4250055" h="2430145">
                  <a:moveTo>
                    <a:pt x="448525" y="1477416"/>
                  </a:moveTo>
                  <a:lnTo>
                    <a:pt x="447357" y="1476248"/>
                  </a:lnTo>
                  <a:lnTo>
                    <a:pt x="446659" y="1476717"/>
                  </a:lnTo>
                  <a:lnTo>
                    <a:pt x="445960" y="1476946"/>
                  </a:lnTo>
                  <a:lnTo>
                    <a:pt x="445262" y="1477416"/>
                  </a:lnTo>
                  <a:lnTo>
                    <a:pt x="445731" y="1477645"/>
                  </a:lnTo>
                  <a:lnTo>
                    <a:pt x="446189" y="1478343"/>
                  </a:lnTo>
                  <a:lnTo>
                    <a:pt x="447128" y="1478343"/>
                  </a:lnTo>
                  <a:lnTo>
                    <a:pt x="448525" y="1477416"/>
                  </a:lnTo>
                  <a:close/>
                </a:path>
                <a:path w="4250055" h="2430145">
                  <a:moveTo>
                    <a:pt x="461124" y="2426970"/>
                  </a:moveTo>
                  <a:lnTo>
                    <a:pt x="460425" y="2426728"/>
                  </a:lnTo>
                  <a:lnTo>
                    <a:pt x="459955" y="2426271"/>
                  </a:lnTo>
                  <a:lnTo>
                    <a:pt x="459498" y="2426970"/>
                  </a:lnTo>
                  <a:lnTo>
                    <a:pt x="459257" y="2427668"/>
                  </a:lnTo>
                  <a:lnTo>
                    <a:pt x="458800" y="2428367"/>
                  </a:lnTo>
                  <a:lnTo>
                    <a:pt x="459955" y="2429535"/>
                  </a:lnTo>
                  <a:lnTo>
                    <a:pt x="460197" y="2428837"/>
                  </a:lnTo>
                  <a:lnTo>
                    <a:pt x="460667" y="2428138"/>
                  </a:lnTo>
                  <a:lnTo>
                    <a:pt x="460895" y="2427440"/>
                  </a:lnTo>
                  <a:lnTo>
                    <a:pt x="461124" y="2426970"/>
                  </a:lnTo>
                  <a:close/>
                </a:path>
                <a:path w="4250055" h="2430145">
                  <a:moveTo>
                    <a:pt x="566140" y="2420899"/>
                  </a:moveTo>
                  <a:lnTo>
                    <a:pt x="565670" y="2420429"/>
                  </a:lnTo>
                  <a:lnTo>
                    <a:pt x="565213" y="2420201"/>
                  </a:lnTo>
                  <a:lnTo>
                    <a:pt x="564972" y="2419731"/>
                  </a:lnTo>
                  <a:lnTo>
                    <a:pt x="564743" y="2420429"/>
                  </a:lnTo>
                  <a:lnTo>
                    <a:pt x="564273" y="2421128"/>
                  </a:lnTo>
                  <a:lnTo>
                    <a:pt x="564045" y="2421839"/>
                  </a:lnTo>
                  <a:lnTo>
                    <a:pt x="563803" y="2422296"/>
                  </a:lnTo>
                  <a:lnTo>
                    <a:pt x="564515" y="2422537"/>
                  </a:lnTo>
                  <a:lnTo>
                    <a:pt x="564972" y="2422995"/>
                  </a:lnTo>
                  <a:lnTo>
                    <a:pt x="565442" y="2422296"/>
                  </a:lnTo>
                  <a:lnTo>
                    <a:pt x="565670" y="2421598"/>
                  </a:lnTo>
                  <a:lnTo>
                    <a:pt x="566140" y="2420899"/>
                  </a:lnTo>
                  <a:close/>
                </a:path>
                <a:path w="4250055" h="2430145">
                  <a:moveTo>
                    <a:pt x="582942" y="2565"/>
                  </a:moveTo>
                  <a:lnTo>
                    <a:pt x="582472" y="2336"/>
                  </a:lnTo>
                  <a:lnTo>
                    <a:pt x="582015" y="1625"/>
                  </a:lnTo>
                  <a:lnTo>
                    <a:pt x="581075" y="1625"/>
                  </a:lnTo>
                  <a:lnTo>
                    <a:pt x="579678" y="2565"/>
                  </a:lnTo>
                  <a:lnTo>
                    <a:pt x="580847" y="3733"/>
                  </a:lnTo>
                  <a:lnTo>
                    <a:pt x="581545" y="3263"/>
                  </a:lnTo>
                  <a:lnTo>
                    <a:pt x="582244" y="3035"/>
                  </a:lnTo>
                  <a:lnTo>
                    <a:pt x="582942" y="2565"/>
                  </a:lnTo>
                  <a:close/>
                </a:path>
                <a:path w="4250055" h="2430145">
                  <a:moveTo>
                    <a:pt x="589013" y="2420429"/>
                  </a:moveTo>
                  <a:lnTo>
                    <a:pt x="588314" y="2420201"/>
                  </a:lnTo>
                  <a:lnTo>
                    <a:pt x="587844" y="2419731"/>
                  </a:lnTo>
                  <a:lnTo>
                    <a:pt x="587375" y="2420429"/>
                  </a:lnTo>
                  <a:lnTo>
                    <a:pt x="587146" y="2421128"/>
                  </a:lnTo>
                  <a:lnTo>
                    <a:pt x="586676" y="2421839"/>
                  </a:lnTo>
                  <a:lnTo>
                    <a:pt x="587844" y="2422995"/>
                  </a:lnTo>
                  <a:lnTo>
                    <a:pt x="588073" y="2422296"/>
                  </a:lnTo>
                  <a:lnTo>
                    <a:pt x="588543" y="2421598"/>
                  </a:lnTo>
                  <a:lnTo>
                    <a:pt x="588784" y="2420899"/>
                  </a:lnTo>
                  <a:lnTo>
                    <a:pt x="589013" y="2420429"/>
                  </a:lnTo>
                  <a:close/>
                </a:path>
                <a:path w="4250055" h="2430145">
                  <a:moveTo>
                    <a:pt x="746760" y="9093"/>
                  </a:moveTo>
                  <a:lnTo>
                    <a:pt x="746302" y="8864"/>
                  </a:lnTo>
                  <a:lnTo>
                    <a:pt x="745832" y="8166"/>
                  </a:lnTo>
                  <a:lnTo>
                    <a:pt x="744893" y="8166"/>
                  </a:lnTo>
                  <a:lnTo>
                    <a:pt x="743496" y="9093"/>
                  </a:lnTo>
                  <a:lnTo>
                    <a:pt x="744664" y="10261"/>
                  </a:lnTo>
                  <a:lnTo>
                    <a:pt x="745363" y="9804"/>
                  </a:lnTo>
                  <a:lnTo>
                    <a:pt x="746061" y="9563"/>
                  </a:lnTo>
                  <a:lnTo>
                    <a:pt x="746760" y="9093"/>
                  </a:lnTo>
                  <a:close/>
                </a:path>
                <a:path w="4250055" h="2430145">
                  <a:moveTo>
                    <a:pt x="759828" y="2565"/>
                  </a:moveTo>
                  <a:lnTo>
                    <a:pt x="758672" y="1397"/>
                  </a:lnTo>
                  <a:lnTo>
                    <a:pt x="757961" y="1625"/>
                  </a:lnTo>
                  <a:lnTo>
                    <a:pt x="756564" y="2565"/>
                  </a:lnTo>
                  <a:lnTo>
                    <a:pt x="757034" y="2794"/>
                  </a:lnTo>
                  <a:lnTo>
                    <a:pt x="757504" y="3492"/>
                  </a:lnTo>
                  <a:lnTo>
                    <a:pt x="758431" y="3492"/>
                  </a:lnTo>
                  <a:lnTo>
                    <a:pt x="759828" y="2565"/>
                  </a:lnTo>
                  <a:close/>
                </a:path>
                <a:path w="4250055" h="2430145">
                  <a:moveTo>
                    <a:pt x="775703" y="2420899"/>
                  </a:moveTo>
                  <a:lnTo>
                    <a:pt x="775462" y="2420429"/>
                  </a:lnTo>
                  <a:lnTo>
                    <a:pt x="775004" y="2420201"/>
                  </a:lnTo>
                  <a:lnTo>
                    <a:pt x="774534" y="2419731"/>
                  </a:lnTo>
                  <a:lnTo>
                    <a:pt x="774306" y="2420429"/>
                  </a:lnTo>
                  <a:lnTo>
                    <a:pt x="773836" y="2421128"/>
                  </a:lnTo>
                  <a:lnTo>
                    <a:pt x="773595" y="2421839"/>
                  </a:lnTo>
                  <a:lnTo>
                    <a:pt x="773366" y="2422296"/>
                  </a:lnTo>
                  <a:lnTo>
                    <a:pt x="774065" y="2422537"/>
                  </a:lnTo>
                  <a:lnTo>
                    <a:pt x="774534" y="2422995"/>
                  </a:lnTo>
                  <a:lnTo>
                    <a:pt x="775004" y="2422296"/>
                  </a:lnTo>
                  <a:lnTo>
                    <a:pt x="775233" y="2421598"/>
                  </a:lnTo>
                  <a:lnTo>
                    <a:pt x="775703" y="2420899"/>
                  </a:lnTo>
                  <a:close/>
                </a:path>
                <a:path w="4250055" h="2430145">
                  <a:moveTo>
                    <a:pt x="789000" y="2418562"/>
                  </a:moveTo>
                  <a:lnTo>
                    <a:pt x="788073" y="2417165"/>
                  </a:lnTo>
                  <a:lnTo>
                    <a:pt x="787831" y="2416467"/>
                  </a:lnTo>
                  <a:lnTo>
                    <a:pt x="787603" y="2416937"/>
                  </a:lnTo>
                  <a:lnTo>
                    <a:pt x="786904" y="2417394"/>
                  </a:lnTo>
                  <a:lnTo>
                    <a:pt x="786904" y="2418334"/>
                  </a:lnTo>
                  <a:lnTo>
                    <a:pt x="787831" y="2419731"/>
                  </a:lnTo>
                  <a:lnTo>
                    <a:pt x="789000" y="2418562"/>
                  </a:lnTo>
                  <a:close/>
                </a:path>
                <a:path w="4250055" h="2430145">
                  <a:moveTo>
                    <a:pt x="789000" y="2095"/>
                  </a:moveTo>
                  <a:lnTo>
                    <a:pt x="787831" y="927"/>
                  </a:lnTo>
                  <a:lnTo>
                    <a:pt x="787603" y="1625"/>
                  </a:lnTo>
                  <a:lnTo>
                    <a:pt x="787133" y="2336"/>
                  </a:lnTo>
                  <a:lnTo>
                    <a:pt x="786904" y="3035"/>
                  </a:lnTo>
                  <a:lnTo>
                    <a:pt x="786676" y="3492"/>
                  </a:lnTo>
                  <a:lnTo>
                    <a:pt x="787374" y="3733"/>
                  </a:lnTo>
                  <a:lnTo>
                    <a:pt x="787831" y="4203"/>
                  </a:lnTo>
                  <a:lnTo>
                    <a:pt x="788301" y="3492"/>
                  </a:lnTo>
                  <a:lnTo>
                    <a:pt x="788530" y="2794"/>
                  </a:lnTo>
                  <a:lnTo>
                    <a:pt x="789000" y="2095"/>
                  </a:lnTo>
                  <a:close/>
                </a:path>
                <a:path w="4250055" h="2430145">
                  <a:moveTo>
                    <a:pt x="894245" y="5829"/>
                  </a:moveTo>
                  <a:lnTo>
                    <a:pt x="894016" y="5359"/>
                  </a:lnTo>
                  <a:lnTo>
                    <a:pt x="893546" y="4660"/>
                  </a:lnTo>
                  <a:lnTo>
                    <a:pt x="893076" y="4902"/>
                  </a:lnTo>
                  <a:lnTo>
                    <a:pt x="892378" y="4902"/>
                  </a:lnTo>
                  <a:lnTo>
                    <a:pt x="890981" y="5829"/>
                  </a:lnTo>
                  <a:lnTo>
                    <a:pt x="891451" y="6070"/>
                  </a:lnTo>
                  <a:lnTo>
                    <a:pt x="891921" y="6769"/>
                  </a:lnTo>
                  <a:lnTo>
                    <a:pt x="892848" y="6769"/>
                  </a:lnTo>
                  <a:lnTo>
                    <a:pt x="894245" y="5829"/>
                  </a:lnTo>
                  <a:close/>
                </a:path>
                <a:path w="4250055" h="2430145">
                  <a:moveTo>
                    <a:pt x="916647" y="2405494"/>
                  </a:moveTo>
                  <a:lnTo>
                    <a:pt x="916419" y="2404795"/>
                  </a:lnTo>
                  <a:lnTo>
                    <a:pt x="915492" y="2403398"/>
                  </a:lnTo>
                  <a:lnTo>
                    <a:pt x="915250" y="2403868"/>
                  </a:lnTo>
                  <a:lnTo>
                    <a:pt x="914552" y="2404326"/>
                  </a:lnTo>
                  <a:lnTo>
                    <a:pt x="914552" y="2405265"/>
                  </a:lnTo>
                  <a:lnTo>
                    <a:pt x="915492" y="2406662"/>
                  </a:lnTo>
                  <a:lnTo>
                    <a:pt x="916647" y="2405494"/>
                  </a:lnTo>
                  <a:close/>
                </a:path>
                <a:path w="4250055" h="2430145">
                  <a:moveTo>
                    <a:pt x="942784" y="2427668"/>
                  </a:moveTo>
                  <a:lnTo>
                    <a:pt x="941857" y="2426271"/>
                  </a:lnTo>
                  <a:lnTo>
                    <a:pt x="941387" y="2426728"/>
                  </a:lnTo>
                  <a:lnTo>
                    <a:pt x="940689" y="2427198"/>
                  </a:lnTo>
                  <a:lnTo>
                    <a:pt x="940917" y="2427440"/>
                  </a:lnTo>
                  <a:lnTo>
                    <a:pt x="940917" y="2428138"/>
                  </a:lnTo>
                  <a:lnTo>
                    <a:pt x="941857" y="2429535"/>
                  </a:lnTo>
                  <a:lnTo>
                    <a:pt x="942086" y="2429065"/>
                  </a:lnTo>
                  <a:lnTo>
                    <a:pt x="942784" y="2428595"/>
                  </a:lnTo>
                  <a:lnTo>
                    <a:pt x="942784" y="2427668"/>
                  </a:lnTo>
                  <a:close/>
                </a:path>
                <a:path w="4250055" h="2430145">
                  <a:moveTo>
                    <a:pt x="943483" y="9093"/>
                  </a:moveTo>
                  <a:lnTo>
                    <a:pt x="943025" y="8864"/>
                  </a:lnTo>
                  <a:lnTo>
                    <a:pt x="942555" y="8166"/>
                  </a:lnTo>
                  <a:lnTo>
                    <a:pt x="941616" y="8166"/>
                  </a:lnTo>
                  <a:lnTo>
                    <a:pt x="940219" y="9093"/>
                  </a:lnTo>
                  <a:lnTo>
                    <a:pt x="941387" y="10261"/>
                  </a:lnTo>
                  <a:lnTo>
                    <a:pt x="942086" y="9804"/>
                  </a:lnTo>
                  <a:lnTo>
                    <a:pt x="942784" y="9563"/>
                  </a:lnTo>
                  <a:lnTo>
                    <a:pt x="943483" y="9093"/>
                  </a:lnTo>
                  <a:close/>
                </a:path>
                <a:path w="4250055" h="2430145">
                  <a:moveTo>
                    <a:pt x="979424" y="2424633"/>
                  </a:moveTo>
                  <a:lnTo>
                    <a:pt x="978725" y="2424404"/>
                  </a:lnTo>
                  <a:lnTo>
                    <a:pt x="978027" y="2423934"/>
                  </a:lnTo>
                  <a:lnTo>
                    <a:pt x="977328" y="2423706"/>
                  </a:lnTo>
                  <a:lnTo>
                    <a:pt x="976858" y="2423464"/>
                  </a:lnTo>
                  <a:lnTo>
                    <a:pt x="976630" y="2424163"/>
                  </a:lnTo>
                  <a:lnTo>
                    <a:pt x="976160" y="2424633"/>
                  </a:lnTo>
                  <a:lnTo>
                    <a:pt x="976858" y="2425103"/>
                  </a:lnTo>
                  <a:lnTo>
                    <a:pt x="977557" y="2425331"/>
                  </a:lnTo>
                  <a:lnTo>
                    <a:pt x="978255" y="2425801"/>
                  </a:lnTo>
                  <a:lnTo>
                    <a:pt x="978725" y="2425331"/>
                  </a:lnTo>
                  <a:lnTo>
                    <a:pt x="979195" y="2425103"/>
                  </a:lnTo>
                  <a:lnTo>
                    <a:pt x="979424" y="2424633"/>
                  </a:lnTo>
                  <a:close/>
                </a:path>
                <a:path w="4250055" h="2430145">
                  <a:moveTo>
                    <a:pt x="1090510" y="2423706"/>
                  </a:moveTo>
                  <a:lnTo>
                    <a:pt x="1089812" y="2423464"/>
                  </a:lnTo>
                  <a:lnTo>
                    <a:pt x="1089342" y="2422995"/>
                  </a:lnTo>
                  <a:lnTo>
                    <a:pt x="1088872" y="2423706"/>
                  </a:lnTo>
                  <a:lnTo>
                    <a:pt x="1088644" y="2424404"/>
                  </a:lnTo>
                  <a:lnTo>
                    <a:pt x="1088174" y="2425103"/>
                  </a:lnTo>
                  <a:lnTo>
                    <a:pt x="1088644" y="2425573"/>
                  </a:lnTo>
                  <a:lnTo>
                    <a:pt x="1088872" y="2426030"/>
                  </a:lnTo>
                  <a:lnTo>
                    <a:pt x="1089342" y="2426271"/>
                  </a:lnTo>
                  <a:lnTo>
                    <a:pt x="1089571" y="2425573"/>
                  </a:lnTo>
                  <a:lnTo>
                    <a:pt x="1090041" y="2424861"/>
                  </a:lnTo>
                  <a:lnTo>
                    <a:pt x="1090269" y="2424163"/>
                  </a:lnTo>
                  <a:lnTo>
                    <a:pt x="1090510" y="2423706"/>
                  </a:lnTo>
                  <a:close/>
                </a:path>
                <a:path w="4250055" h="2430145">
                  <a:moveTo>
                    <a:pt x="1090968" y="1477416"/>
                  </a:moveTo>
                  <a:lnTo>
                    <a:pt x="1090510" y="1477187"/>
                  </a:lnTo>
                  <a:lnTo>
                    <a:pt x="1090041" y="1476248"/>
                  </a:lnTo>
                  <a:lnTo>
                    <a:pt x="1089812" y="1476476"/>
                  </a:lnTo>
                  <a:lnTo>
                    <a:pt x="1089101" y="1476476"/>
                  </a:lnTo>
                  <a:lnTo>
                    <a:pt x="1087704" y="1477416"/>
                  </a:lnTo>
                  <a:lnTo>
                    <a:pt x="1088174" y="1477645"/>
                  </a:lnTo>
                  <a:lnTo>
                    <a:pt x="1088644" y="1478343"/>
                  </a:lnTo>
                  <a:lnTo>
                    <a:pt x="1089571" y="1478343"/>
                  </a:lnTo>
                  <a:lnTo>
                    <a:pt x="1090968" y="1477416"/>
                  </a:lnTo>
                  <a:close/>
                </a:path>
                <a:path w="4250055" h="2430145">
                  <a:moveTo>
                    <a:pt x="1133449" y="2565"/>
                  </a:moveTo>
                  <a:lnTo>
                    <a:pt x="1132751" y="2095"/>
                  </a:lnTo>
                  <a:lnTo>
                    <a:pt x="1132039" y="1866"/>
                  </a:lnTo>
                  <a:lnTo>
                    <a:pt x="1131341" y="1397"/>
                  </a:lnTo>
                  <a:lnTo>
                    <a:pt x="1130173" y="2565"/>
                  </a:lnTo>
                  <a:lnTo>
                    <a:pt x="1130884" y="2794"/>
                  </a:lnTo>
                  <a:lnTo>
                    <a:pt x="1131582" y="3263"/>
                  </a:lnTo>
                  <a:lnTo>
                    <a:pt x="1132281" y="3492"/>
                  </a:lnTo>
                  <a:lnTo>
                    <a:pt x="1132751" y="3733"/>
                  </a:lnTo>
                  <a:lnTo>
                    <a:pt x="1132979" y="3035"/>
                  </a:lnTo>
                  <a:lnTo>
                    <a:pt x="1133449" y="2565"/>
                  </a:lnTo>
                  <a:close/>
                </a:path>
                <a:path w="4250055" h="2430145">
                  <a:moveTo>
                    <a:pt x="1159344" y="2095"/>
                  </a:moveTo>
                  <a:lnTo>
                    <a:pt x="1158176" y="927"/>
                  </a:lnTo>
                  <a:lnTo>
                    <a:pt x="1157947" y="1625"/>
                  </a:lnTo>
                  <a:lnTo>
                    <a:pt x="1157478" y="2336"/>
                  </a:lnTo>
                  <a:lnTo>
                    <a:pt x="1157249" y="3035"/>
                  </a:lnTo>
                  <a:lnTo>
                    <a:pt x="1157020" y="3492"/>
                  </a:lnTo>
                  <a:lnTo>
                    <a:pt x="1157719" y="3733"/>
                  </a:lnTo>
                  <a:lnTo>
                    <a:pt x="1158176" y="4203"/>
                  </a:lnTo>
                  <a:lnTo>
                    <a:pt x="1158646" y="3492"/>
                  </a:lnTo>
                  <a:lnTo>
                    <a:pt x="1158887" y="2794"/>
                  </a:lnTo>
                  <a:lnTo>
                    <a:pt x="1159344" y="2095"/>
                  </a:lnTo>
                  <a:close/>
                </a:path>
                <a:path w="4250055" h="2430145">
                  <a:moveTo>
                    <a:pt x="1199019" y="9093"/>
                  </a:moveTo>
                  <a:lnTo>
                    <a:pt x="1198549" y="8864"/>
                  </a:lnTo>
                  <a:lnTo>
                    <a:pt x="1198092" y="8166"/>
                  </a:lnTo>
                  <a:lnTo>
                    <a:pt x="1197152" y="8166"/>
                  </a:lnTo>
                  <a:lnTo>
                    <a:pt x="1195755" y="9093"/>
                  </a:lnTo>
                  <a:lnTo>
                    <a:pt x="1196924" y="10261"/>
                  </a:lnTo>
                  <a:lnTo>
                    <a:pt x="1197622" y="9804"/>
                  </a:lnTo>
                  <a:lnTo>
                    <a:pt x="1198321" y="9563"/>
                  </a:lnTo>
                  <a:lnTo>
                    <a:pt x="1199019" y="9093"/>
                  </a:lnTo>
                  <a:close/>
                </a:path>
                <a:path w="4250055" h="2430145">
                  <a:moveTo>
                    <a:pt x="1411617" y="3035"/>
                  </a:moveTo>
                  <a:lnTo>
                    <a:pt x="1411376" y="2336"/>
                  </a:lnTo>
                  <a:lnTo>
                    <a:pt x="1410449" y="927"/>
                  </a:lnTo>
                  <a:lnTo>
                    <a:pt x="1410208" y="1397"/>
                  </a:lnTo>
                  <a:lnTo>
                    <a:pt x="1409509" y="1866"/>
                  </a:lnTo>
                  <a:lnTo>
                    <a:pt x="1409509" y="2794"/>
                  </a:lnTo>
                  <a:lnTo>
                    <a:pt x="1410449" y="4203"/>
                  </a:lnTo>
                  <a:lnTo>
                    <a:pt x="1411617" y="3035"/>
                  </a:lnTo>
                  <a:close/>
                </a:path>
                <a:path w="4250055" h="2430145">
                  <a:moveTo>
                    <a:pt x="1493520" y="6299"/>
                  </a:moveTo>
                  <a:lnTo>
                    <a:pt x="1493291" y="5600"/>
                  </a:lnTo>
                  <a:lnTo>
                    <a:pt x="1492351" y="4203"/>
                  </a:lnTo>
                  <a:lnTo>
                    <a:pt x="1492123" y="4660"/>
                  </a:lnTo>
                  <a:lnTo>
                    <a:pt x="1491424" y="5130"/>
                  </a:lnTo>
                  <a:lnTo>
                    <a:pt x="1491424" y="6070"/>
                  </a:lnTo>
                  <a:lnTo>
                    <a:pt x="1492351" y="7467"/>
                  </a:lnTo>
                  <a:lnTo>
                    <a:pt x="1493520" y="6299"/>
                  </a:lnTo>
                  <a:close/>
                </a:path>
                <a:path w="4250055" h="2430145">
                  <a:moveTo>
                    <a:pt x="1572869" y="5130"/>
                  </a:moveTo>
                  <a:lnTo>
                    <a:pt x="1571701" y="4203"/>
                  </a:lnTo>
                  <a:lnTo>
                    <a:pt x="1569580" y="4203"/>
                  </a:lnTo>
                  <a:lnTo>
                    <a:pt x="1569135" y="2565"/>
                  </a:lnTo>
                  <a:lnTo>
                    <a:pt x="1569364" y="0"/>
                  </a:lnTo>
                  <a:lnTo>
                    <a:pt x="1566570" y="2336"/>
                  </a:lnTo>
                  <a:lnTo>
                    <a:pt x="1567268" y="3035"/>
                  </a:lnTo>
                  <a:lnTo>
                    <a:pt x="1568196" y="3733"/>
                  </a:lnTo>
                  <a:lnTo>
                    <a:pt x="1569364" y="4737"/>
                  </a:lnTo>
                  <a:lnTo>
                    <a:pt x="1569364" y="6527"/>
                  </a:lnTo>
                  <a:lnTo>
                    <a:pt x="1570304" y="7467"/>
                  </a:lnTo>
                  <a:lnTo>
                    <a:pt x="1572628" y="7467"/>
                  </a:lnTo>
                  <a:lnTo>
                    <a:pt x="1572869" y="5130"/>
                  </a:lnTo>
                  <a:close/>
                </a:path>
                <a:path w="4250055" h="2430145">
                  <a:moveTo>
                    <a:pt x="1628406" y="2565"/>
                  </a:moveTo>
                  <a:lnTo>
                    <a:pt x="1627238" y="1397"/>
                  </a:lnTo>
                  <a:lnTo>
                    <a:pt x="1626539" y="1625"/>
                  </a:lnTo>
                  <a:lnTo>
                    <a:pt x="1625142" y="2565"/>
                  </a:lnTo>
                  <a:lnTo>
                    <a:pt x="1625612" y="2794"/>
                  </a:lnTo>
                  <a:lnTo>
                    <a:pt x="1626069" y="3492"/>
                  </a:lnTo>
                  <a:lnTo>
                    <a:pt x="1627009" y="3492"/>
                  </a:lnTo>
                  <a:lnTo>
                    <a:pt x="1628406" y="2565"/>
                  </a:lnTo>
                  <a:close/>
                </a:path>
                <a:path w="4250055" h="2430145">
                  <a:moveTo>
                    <a:pt x="1720113" y="5829"/>
                  </a:moveTo>
                  <a:lnTo>
                    <a:pt x="1718957" y="4660"/>
                  </a:lnTo>
                  <a:lnTo>
                    <a:pt x="1718487" y="5130"/>
                  </a:lnTo>
                  <a:lnTo>
                    <a:pt x="1717548" y="5359"/>
                  </a:lnTo>
                  <a:lnTo>
                    <a:pt x="1716849" y="5829"/>
                  </a:lnTo>
                  <a:lnTo>
                    <a:pt x="1717319" y="6070"/>
                  </a:lnTo>
                  <a:lnTo>
                    <a:pt x="1717789" y="6769"/>
                  </a:lnTo>
                  <a:lnTo>
                    <a:pt x="1718716" y="6769"/>
                  </a:lnTo>
                  <a:lnTo>
                    <a:pt x="1720113" y="5829"/>
                  </a:lnTo>
                  <a:close/>
                </a:path>
                <a:path w="4250055" h="2430145">
                  <a:moveTo>
                    <a:pt x="1759559" y="2424633"/>
                  </a:moveTo>
                  <a:lnTo>
                    <a:pt x="1758861" y="2424404"/>
                  </a:lnTo>
                  <a:lnTo>
                    <a:pt x="1758162" y="2423934"/>
                  </a:lnTo>
                  <a:lnTo>
                    <a:pt x="1757464" y="2423706"/>
                  </a:lnTo>
                  <a:lnTo>
                    <a:pt x="1756994" y="2423464"/>
                  </a:lnTo>
                  <a:lnTo>
                    <a:pt x="1756752" y="2424163"/>
                  </a:lnTo>
                  <a:lnTo>
                    <a:pt x="1756295" y="2424633"/>
                  </a:lnTo>
                  <a:lnTo>
                    <a:pt x="1756994" y="2425103"/>
                  </a:lnTo>
                  <a:lnTo>
                    <a:pt x="1757692" y="2425331"/>
                  </a:lnTo>
                  <a:lnTo>
                    <a:pt x="1758391" y="2425801"/>
                  </a:lnTo>
                  <a:lnTo>
                    <a:pt x="1759559" y="2424633"/>
                  </a:lnTo>
                  <a:close/>
                </a:path>
                <a:path w="4250055" h="2430145">
                  <a:moveTo>
                    <a:pt x="1818601" y="2411565"/>
                  </a:moveTo>
                  <a:lnTo>
                    <a:pt x="1817903" y="2411095"/>
                  </a:lnTo>
                  <a:lnTo>
                    <a:pt x="1817192" y="2410866"/>
                  </a:lnTo>
                  <a:lnTo>
                    <a:pt x="1816493" y="2410396"/>
                  </a:lnTo>
                  <a:lnTo>
                    <a:pt x="1816036" y="2410866"/>
                  </a:lnTo>
                  <a:lnTo>
                    <a:pt x="1815566" y="2411095"/>
                  </a:lnTo>
                  <a:lnTo>
                    <a:pt x="1815325" y="2411565"/>
                  </a:lnTo>
                  <a:lnTo>
                    <a:pt x="1816036" y="2411793"/>
                  </a:lnTo>
                  <a:lnTo>
                    <a:pt x="1816735" y="2412263"/>
                  </a:lnTo>
                  <a:lnTo>
                    <a:pt x="1817433" y="2412504"/>
                  </a:lnTo>
                  <a:lnTo>
                    <a:pt x="1817903" y="2412733"/>
                  </a:lnTo>
                  <a:lnTo>
                    <a:pt x="1818132" y="2412034"/>
                  </a:lnTo>
                  <a:lnTo>
                    <a:pt x="1818601" y="2411565"/>
                  </a:lnTo>
                  <a:close/>
                </a:path>
                <a:path w="4250055" h="2430145">
                  <a:moveTo>
                    <a:pt x="1841461" y="2418105"/>
                  </a:moveTo>
                  <a:lnTo>
                    <a:pt x="1840763" y="2417635"/>
                  </a:lnTo>
                  <a:lnTo>
                    <a:pt x="1840064" y="2417394"/>
                  </a:lnTo>
                  <a:lnTo>
                    <a:pt x="1839366" y="2416937"/>
                  </a:lnTo>
                  <a:lnTo>
                    <a:pt x="1838198" y="2418105"/>
                  </a:lnTo>
                  <a:lnTo>
                    <a:pt x="1838896" y="2418334"/>
                  </a:lnTo>
                  <a:lnTo>
                    <a:pt x="1839595" y="2418804"/>
                  </a:lnTo>
                  <a:lnTo>
                    <a:pt x="1840306" y="2419032"/>
                  </a:lnTo>
                  <a:lnTo>
                    <a:pt x="1840763" y="2419261"/>
                  </a:lnTo>
                  <a:lnTo>
                    <a:pt x="1841004" y="2418562"/>
                  </a:lnTo>
                  <a:lnTo>
                    <a:pt x="1841461" y="2418105"/>
                  </a:lnTo>
                  <a:close/>
                </a:path>
                <a:path w="4250055" h="2430145">
                  <a:moveTo>
                    <a:pt x="1875066" y="7226"/>
                  </a:moveTo>
                  <a:lnTo>
                    <a:pt x="1872970" y="4660"/>
                  </a:lnTo>
                  <a:lnTo>
                    <a:pt x="1872272" y="5359"/>
                  </a:lnTo>
                  <a:lnTo>
                    <a:pt x="1871573" y="6299"/>
                  </a:lnTo>
                  <a:lnTo>
                    <a:pt x="1870176" y="7937"/>
                  </a:lnTo>
                  <a:lnTo>
                    <a:pt x="1872500" y="6997"/>
                  </a:lnTo>
                  <a:lnTo>
                    <a:pt x="1875066" y="7226"/>
                  </a:lnTo>
                  <a:close/>
                </a:path>
                <a:path w="4250055" h="2430145">
                  <a:moveTo>
                    <a:pt x="2234222" y="2418562"/>
                  </a:moveTo>
                  <a:lnTo>
                    <a:pt x="2233980" y="2417864"/>
                  </a:lnTo>
                  <a:lnTo>
                    <a:pt x="2233053" y="2416467"/>
                  </a:lnTo>
                  <a:lnTo>
                    <a:pt x="2232812" y="2416937"/>
                  </a:lnTo>
                  <a:lnTo>
                    <a:pt x="2232114" y="2417394"/>
                  </a:lnTo>
                  <a:lnTo>
                    <a:pt x="2232114" y="2418334"/>
                  </a:lnTo>
                  <a:lnTo>
                    <a:pt x="2233053" y="2419731"/>
                  </a:lnTo>
                  <a:lnTo>
                    <a:pt x="2234222" y="2418562"/>
                  </a:lnTo>
                  <a:close/>
                </a:path>
                <a:path w="4250055" h="2430145">
                  <a:moveTo>
                    <a:pt x="2267115" y="2411793"/>
                  </a:moveTo>
                  <a:lnTo>
                    <a:pt x="2266416" y="2411095"/>
                  </a:lnTo>
                  <a:lnTo>
                    <a:pt x="2265489" y="2410396"/>
                  </a:lnTo>
                  <a:lnTo>
                    <a:pt x="2263851" y="2408999"/>
                  </a:lnTo>
                  <a:lnTo>
                    <a:pt x="2264549" y="2411565"/>
                  </a:lnTo>
                  <a:lnTo>
                    <a:pt x="2264321" y="2414130"/>
                  </a:lnTo>
                  <a:lnTo>
                    <a:pt x="2267115" y="2411793"/>
                  </a:lnTo>
                  <a:close/>
                </a:path>
                <a:path w="4250055" h="2430145">
                  <a:moveTo>
                    <a:pt x="2288121" y="2419731"/>
                  </a:moveTo>
                  <a:lnTo>
                    <a:pt x="2285784" y="2416937"/>
                  </a:lnTo>
                  <a:lnTo>
                    <a:pt x="2285085" y="2417635"/>
                  </a:lnTo>
                  <a:lnTo>
                    <a:pt x="2284387" y="2418562"/>
                  </a:lnTo>
                  <a:lnTo>
                    <a:pt x="2282990" y="2420201"/>
                  </a:lnTo>
                  <a:lnTo>
                    <a:pt x="2285555" y="2419502"/>
                  </a:lnTo>
                  <a:lnTo>
                    <a:pt x="2288121" y="2419731"/>
                  </a:lnTo>
                  <a:close/>
                </a:path>
                <a:path w="4250055" h="2430145">
                  <a:moveTo>
                    <a:pt x="2296528" y="2423706"/>
                  </a:moveTo>
                  <a:lnTo>
                    <a:pt x="2295829" y="2423464"/>
                  </a:lnTo>
                  <a:lnTo>
                    <a:pt x="2295360" y="2422995"/>
                  </a:lnTo>
                  <a:lnTo>
                    <a:pt x="2294890" y="2423706"/>
                  </a:lnTo>
                  <a:lnTo>
                    <a:pt x="2294661" y="2424404"/>
                  </a:lnTo>
                  <a:lnTo>
                    <a:pt x="2294191" y="2425103"/>
                  </a:lnTo>
                  <a:lnTo>
                    <a:pt x="2295360" y="2426271"/>
                  </a:lnTo>
                  <a:lnTo>
                    <a:pt x="2295588" y="2425573"/>
                  </a:lnTo>
                  <a:lnTo>
                    <a:pt x="2296058" y="2424861"/>
                  </a:lnTo>
                  <a:lnTo>
                    <a:pt x="2296287" y="2424163"/>
                  </a:lnTo>
                  <a:lnTo>
                    <a:pt x="2296528" y="2423706"/>
                  </a:lnTo>
                  <a:close/>
                </a:path>
                <a:path w="4250055" h="2430145">
                  <a:moveTo>
                    <a:pt x="2319629" y="2405494"/>
                  </a:moveTo>
                  <a:lnTo>
                    <a:pt x="2318689" y="2404097"/>
                  </a:lnTo>
                  <a:lnTo>
                    <a:pt x="2318461" y="2403398"/>
                  </a:lnTo>
                  <a:lnTo>
                    <a:pt x="2318232" y="2403868"/>
                  </a:lnTo>
                  <a:lnTo>
                    <a:pt x="2317521" y="2404326"/>
                  </a:lnTo>
                  <a:lnTo>
                    <a:pt x="2317521" y="2405265"/>
                  </a:lnTo>
                  <a:lnTo>
                    <a:pt x="2318461" y="2406662"/>
                  </a:lnTo>
                  <a:lnTo>
                    <a:pt x="2319629" y="2405494"/>
                  </a:lnTo>
                  <a:close/>
                </a:path>
                <a:path w="4250055" h="2430145">
                  <a:moveTo>
                    <a:pt x="2355329" y="2417864"/>
                  </a:moveTo>
                  <a:lnTo>
                    <a:pt x="2354402" y="2416467"/>
                  </a:lnTo>
                  <a:lnTo>
                    <a:pt x="2354161" y="2416937"/>
                  </a:lnTo>
                  <a:lnTo>
                    <a:pt x="2353462" y="2417165"/>
                  </a:lnTo>
                  <a:lnTo>
                    <a:pt x="2353462" y="2418334"/>
                  </a:lnTo>
                  <a:lnTo>
                    <a:pt x="2354402" y="2419731"/>
                  </a:lnTo>
                  <a:lnTo>
                    <a:pt x="2354630" y="2419261"/>
                  </a:lnTo>
                  <a:lnTo>
                    <a:pt x="2355329" y="2418804"/>
                  </a:lnTo>
                  <a:lnTo>
                    <a:pt x="2355329" y="2417864"/>
                  </a:lnTo>
                  <a:close/>
                </a:path>
                <a:path w="4250055" h="2430145">
                  <a:moveTo>
                    <a:pt x="2414600" y="2420899"/>
                  </a:moveTo>
                  <a:lnTo>
                    <a:pt x="2413444" y="2419731"/>
                  </a:lnTo>
                  <a:lnTo>
                    <a:pt x="2413203" y="2420429"/>
                  </a:lnTo>
                  <a:lnTo>
                    <a:pt x="2412733" y="2421128"/>
                  </a:lnTo>
                  <a:lnTo>
                    <a:pt x="2412504" y="2421839"/>
                  </a:lnTo>
                  <a:lnTo>
                    <a:pt x="2412276" y="2422296"/>
                  </a:lnTo>
                  <a:lnTo>
                    <a:pt x="2412974" y="2422537"/>
                  </a:lnTo>
                  <a:lnTo>
                    <a:pt x="2413444" y="2422995"/>
                  </a:lnTo>
                  <a:lnTo>
                    <a:pt x="2413901" y="2422296"/>
                  </a:lnTo>
                  <a:lnTo>
                    <a:pt x="2414143" y="2421598"/>
                  </a:lnTo>
                  <a:lnTo>
                    <a:pt x="2414600" y="2420899"/>
                  </a:lnTo>
                  <a:close/>
                </a:path>
                <a:path w="4250055" h="2430145">
                  <a:moveTo>
                    <a:pt x="2427440" y="2408059"/>
                  </a:moveTo>
                  <a:lnTo>
                    <a:pt x="2426512" y="2406662"/>
                  </a:lnTo>
                  <a:lnTo>
                    <a:pt x="2426271" y="2406904"/>
                  </a:lnTo>
                  <a:lnTo>
                    <a:pt x="2425344" y="2407361"/>
                  </a:lnTo>
                  <a:lnTo>
                    <a:pt x="2425573" y="2407831"/>
                  </a:lnTo>
                  <a:lnTo>
                    <a:pt x="2425573" y="2408529"/>
                  </a:lnTo>
                  <a:lnTo>
                    <a:pt x="2426512" y="2409926"/>
                  </a:lnTo>
                  <a:lnTo>
                    <a:pt x="2426741" y="2409469"/>
                  </a:lnTo>
                  <a:lnTo>
                    <a:pt x="2427440" y="2408999"/>
                  </a:lnTo>
                  <a:lnTo>
                    <a:pt x="2427440" y="2408059"/>
                  </a:lnTo>
                  <a:close/>
                </a:path>
                <a:path w="4250055" h="2430145">
                  <a:moveTo>
                    <a:pt x="2434209" y="2424163"/>
                  </a:moveTo>
                  <a:lnTo>
                    <a:pt x="2433040" y="2422995"/>
                  </a:lnTo>
                  <a:lnTo>
                    <a:pt x="2432812" y="2423706"/>
                  </a:lnTo>
                  <a:lnTo>
                    <a:pt x="2432342" y="2424404"/>
                  </a:lnTo>
                  <a:lnTo>
                    <a:pt x="2432113" y="2425103"/>
                  </a:lnTo>
                  <a:lnTo>
                    <a:pt x="2431872" y="2425573"/>
                  </a:lnTo>
                  <a:lnTo>
                    <a:pt x="2432570" y="2425801"/>
                  </a:lnTo>
                  <a:lnTo>
                    <a:pt x="2433040" y="2426271"/>
                  </a:lnTo>
                  <a:lnTo>
                    <a:pt x="2433510" y="2425573"/>
                  </a:lnTo>
                  <a:lnTo>
                    <a:pt x="2433739" y="2424861"/>
                  </a:lnTo>
                  <a:lnTo>
                    <a:pt x="2434209" y="2424163"/>
                  </a:lnTo>
                  <a:close/>
                </a:path>
                <a:path w="4250055" h="2430145">
                  <a:moveTo>
                    <a:pt x="2467114" y="2417635"/>
                  </a:moveTo>
                  <a:lnTo>
                    <a:pt x="2466644" y="2417165"/>
                  </a:lnTo>
                  <a:lnTo>
                    <a:pt x="2466175" y="2416937"/>
                  </a:lnTo>
                  <a:lnTo>
                    <a:pt x="2465946" y="2416467"/>
                  </a:lnTo>
                  <a:lnTo>
                    <a:pt x="2465717" y="2417165"/>
                  </a:lnTo>
                  <a:lnTo>
                    <a:pt x="2465247" y="2417864"/>
                  </a:lnTo>
                  <a:lnTo>
                    <a:pt x="2465006" y="2418562"/>
                  </a:lnTo>
                  <a:lnTo>
                    <a:pt x="2464778" y="2419032"/>
                  </a:lnTo>
                  <a:lnTo>
                    <a:pt x="2465476" y="2419261"/>
                  </a:lnTo>
                  <a:lnTo>
                    <a:pt x="2465946" y="2419731"/>
                  </a:lnTo>
                  <a:lnTo>
                    <a:pt x="2466416" y="2419032"/>
                  </a:lnTo>
                  <a:lnTo>
                    <a:pt x="2466644" y="2418334"/>
                  </a:lnTo>
                  <a:lnTo>
                    <a:pt x="2467114" y="2417635"/>
                  </a:lnTo>
                  <a:close/>
                </a:path>
                <a:path w="4250055" h="2430145">
                  <a:moveTo>
                    <a:pt x="2473642" y="2411793"/>
                  </a:moveTo>
                  <a:lnTo>
                    <a:pt x="2472944" y="2411095"/>
                  </a:lnTo>
                  <a:lnTo>
                    <a:pt x="2472017" y="2410396"/>
                  </a:lnTo>
                  <a:lnTo>
                    <a:pt x="2470378" y="2408999"/>
                  </a:lnTo>
                  <a:lnTo>
                    <a:pt x="2471077" y="2411565"/>
                  </a:lnTo>
                  <a:lnTo>
                    <a:pt x="2470848" y="2414130"/>
                  </a:lnTo>
                  <a:lnTo>
                    <a:pt x="2473642" y="2411793"/>
                  </a:lnTo>
                  <a:close/>
                </a:path>
                <a:path w="4250055" h="2430145">
                  <a:moveTo>
                    <a:pt x="2537358" y="1321295"/>
                  </a:moveTo>
                  <a:lnTo>
                    <a:pt x="2534793" y="1321993"/>
                  </a:lnTo>
                  <a:lnTo>
                    <a:pt x="2532215" y="1321765"/>
                  </a:lnTo>
                  <a:lnTo>
                    <a:pt x="2534551" y="1324559"/>
                  </a:lnTo>
                  <a:lnTo>
                    <a:pt x="2535250" y="1323860"/>
                  </a:lnTo>
                  <a:lnTo>
                    <a:pt x="2535948" y="1322933"/>
                  </a:lnTo>
                  <a:lnTo>
                    <a:pt x="2537358" y="1321295"/>
                  </a:lnTo>
                  <a:close/>
                </a:path>
                <a:path w="4250055" h="2430145">
                  <a:moveTo>
                    <a:pt x="2547150" y="1321295"/>
                  </a:moveTo>
                  <a:lnTo>
                    <a:pt x="2544584" y="1321993"/>
                  </a:lnTo>
                  <a:lnTo>
                    <a:pt x="2542019" y="1321765"/>
                  </a:lnTo>
                  <a:lnTo>
                    <a:pt x="2544356" y="1324559"/>
                  </a:lnTo>
                  <a:lnTo>
                    <a:pt x="2545054" y="1323860"/>
                  </a:lnTo>
                  <a:lnTo>
                    <a:pt x="2545753" y="1322933"/>
                  </a:lnTo>
                  <a:lnTo>
                    <a:pt x="2547150" y="1321295"/>
                  </a:lnTo>
                  <a:close/>
                </a:path>
                <a:path w="4250055" h="2430145">
                  <a:moveTo>
                    <a:pt x="2788691" y="1474152"/>
                  </a:moveTo>
                  <a:lnTo>
                    <a:pt x="2787523" y="1472984"/>
                  </a:lnTo>
                  <a:lnTo>
                    <a:pt x="2786824" y="1473454"/>
                  </a:lnTo>
                  <a:lnTo>
                    <a:pt x="2786113" y="1473682"/>
                  </a:lnTo>
                  <a:lnTo>
                    <a:pt x="2785414" y="1474152"/>
                  </a:lnTo>
                  <a:lnTo>
                    <a:pt x="2785884" y="1474381"/>
                  </a:lnTo>
                  <a:lnTo>
                    <a:pt x="2786354" y="1475079"/>
                  </a:lnTo>
                  <a:lnTo>
                    <a:pt x="2787281" y="1475079"/>
                  </a:lnTo>
                  <a:lnTo>
                    <a:pt x="2788691" y="1474152"/>
                  </a:lnTo>
                  <a:close/>
                </a:path>
                <a:path w="4250055" h="2430145">
                  <a:moveTo>
                    <a:pt x="2883433" y="2405265"/>
                  </a:moveTo>
                  <a:lnTo>
                    <a:pt x="2882735" y="2404567"/>
                  </a:lnTo>
                  <a:lnTo>
                    <a:pt x="2881795" y="2403868"/>
                  </a:lnTo>
                  <a:lnTo>
                    <a:pt x="2880169" y="2402459"/>
                  </a:lnTo>
                  <a:lnTo>
                    <a:pt x="2880868" y="2405037"/>
                  </a:lnTo>
                  <a:lnTo>
                    <a:pt x="2880626" y="2407602"/>
                  </a:lnTo>
                  <a:lnTo>
                    <a:pt x="2883433" y="2405265"/>
                  </a:lnTo>
                  <a:close/>
                </a:path>
                <a:path w="4250055" h="2430145">
                  <a:moveTo>
                    <a:pt x="2900235" y="2411565"/>
                  </a:moveTo>
                  <a:lnTo>
                    <a:pt x="2899765" y="2411336"/>
                  </a:lnTo>
                  <a:lnTo>
                    <a:pt x="2899295" y="2410637"/>
                  </a:lnTo>
                  <a:lnTo>
                    <a:pt x="2898368" y="2410637"/>
                  </a:lnTo>
                  <a:lnTo>
                    <a:pt x="2896971" y="2411565"/>
                  </a:lnTo>
                  <a:lnTo>
                    <a:pt x="2898127" y="2412733"/>
                  </a:lnTo>
                  <a:lnTo>
                    <a:pt x="2898838" y="2412263"/>
                  </a:lnTo>
                  <a:lnTo>
                    <a:pt x="2899537" y="2412034"/>
                  </a:lnTo>
                  <a:lnTo>
                    <a:pt x="2900235" y="2411565"/>
                  </a:lnTo>
                  <a:close/>
                </a:path>
                <a:path w="4250055" h="2430145">
                  <a:moveTo>
                    <a:pt x="3001048" y="2411336"/>
                  </a:moveTo>
                  <a:lnTo>
                    <a:pt x="3000108" y="2409926"/>
                  </a:lnTo>
                  <a:lnTo>
                    <a:pt x="2999651" y="2410168"/>
                  </a:lnTo>
                  <a:lnTo>
                    <a:pt x="2998940" y="2410637"/>
                  </a:lnTo>
                  <a:lnTo>
                    <a:pt x="2999181" y="2411095"/>
                  </a:lnTo>
                  <a:lnTo>
                    <a:pt x="2999181" y="2411793"/>
                  </a:lnTo>
                  <a:lnTo>
                    <a:pt x="3000108" y="2413203"/>
                  </a:lnTo>
                  <a:lnTo>
                    <a:pt x="3000349" y="2412733"/>
                  </a:lnTo>
                  <a:lnTo>
                    <a:pt x="3001048" y="2412263"/>
                  </a:lnTo>
                  <a:lnTo>
                    <a:pt x="3001048" y="2411336"/>
                  </a:lnTo>
                  <a:close/>
                </a:path>
                <a:path w="4250055" h="2430145">
                  <a:moveTo>
                    <a:pt x="3099993" y="2418105"/>
                  </a:moveTo>
                  <a:lnTo>
                    <a:pt x="3099524" y="2417864"/>
                  </a:lnTo>
                  <a:lnTo>
                    <a:pt x="3099054" y="2417165"/>
                  </a:lnTo>
                  <a:lnTo>
                    <a:pt x="3098127" y="2417165"/>
                  </a:lnTo>
                  <a:lnTo>
                    <a:pt x="3096730" y="2418105"/>
                  </a:lnTo>
                  <a:lnTo>
                    <a:pt x="3097885" y="2419261"/>
                  </a:lnTo>
                  <a:lnTo>
                    <a:pt x="3098596" y="2418804"/>
                  </a:lnTo>
                  <a:lnTo>
                    <a:pt x="3099295" y="2418562"/>
                  </a:lnTo>
                  <a:lnTo>
                    <a:pt x="3099993" y="2418105"/>
                  </a:lnTo>
                  <a:close/>
                </a:path>
                <a:path w="4250055" h="2430145">
                  <a:moveTo>
                    <a:pt x="3129165" y="1625"/>
                  </a:moveTo>
                  <a:lnTo>
                    <a:pt x="3128467" y="1397"/>
                  </a:lnTo>
                  <a:lnTo>
                    <a:pt x="3127997" y="927"/>
                  </a:lnTo>
                  <a:lnTo>
                    <a:pt x="3127527" y="1625"/>
                  </a:lnTo>
                  <a:lnTo>
                    <a:pt x="3127298" y="2336"/>
                  </a:lnTo>
                  <a:lnTo>
                    <a:pt x="3126829" y="3035"/>
                  </a:lnTo>
                  <a:lnTo>
                    <a:pt x="3127997" y="4203"/>
                  </a:lnTo>
                  <a:lnTo>
                    <a:pt x="3128226" y="3492"/>
                  </a:lnTo>
                  <a:lnTo>
                    <a:pt x="3128695" y="2794"/>
                  </a:lnTo>
                  <a:lnTo>
                    <a:pt x="3128924" y="2095"/>
                  </a:lnTo>
                  <a:lnTo>
                    <a:pt x="3129165" y="1625"/>
                  </a:lnTo>
                  <a:close/>
                </a:path>
                <a:path w="4250055" h="2430145">
                  <a:moveTo>
                    <a:pt x="3174898" y="1473682"/>
                  </a:moveTo>
                  <a:lnTo>
                    <a:pt x="3174669" y="1473212"/>
                  </a:lnTo>
                  <a:lnTo>
                    <a:pt x="3174200" y="1472984"/>
                  </a:lnTo>
                  <a:lnTo>
                    <a:pt x="3173730" y="1472514"/>
                  </a:lnTo>
                  <a:lnTo>
                    <a:pt x="3173501" y="1473212"/>
                  </a:lnTo>
                  <a:lnTo>
                    <a:pt x="3173031" y="1473911"/>
                  </a:lnTo>
                  <a:lnTo>
                    <a:pt x="3172803" y="1474609"/>
                  </a:lnTo>
                  <a:lnTo>
                    <a:pt x="3172561" y="1475079"/>
                  </a:lnTo>
                  <a:lnTo>
                    <a:pt x="3173272" y="1475320"/>
                  </a:lnTo>
                  <a:lnTo>
                    <a:pt x="3173730" y="1475778"/>
                  </a:lnTo>
                  <a:lnTo>
                    <a:pt x="3174200" y="1475079"/>
                  </a:lnTo>
                  <a:lnTo>
                    <a:pt x="3174428" y="1474381"/>
                  </a:lnTo>
                  <a:lnTo>
                    <a:pt x="3174898" y="1473682"/>
                  </a:lnTo>
                  <a:close/>
                </a:path>
                <a:path w="4250055" h="2430145">
                  <a:moveTo>
                    <a:pt x="3185401" y="2414828"/>
                  </a:moveTo>
                  <a:lnTo>
                    <a:pt x="3184931" y="2414371"/>
                  </a:lnTo>
                  <a:lnTo>
                    <a:pt x="3184474" y="2413660"/>
                  </a:lnTo>
                  <a:lnTo>
                    <a:pt x="3184233" y="2413901"/>
                  </a:lnTo>
                  <a:lnTo>
                    <a:pt x="3183534" y="2413901"/>
                  </a:lnTo>
                  <a:lnTo>
                    <a:pt x="3182137" y="2414828"/>
                  </a:lnTo>
                  <a:lnTo>
                    <a:pt x="3182607" y="2415070"/>
                  </a:lnTo>
                  <a:lnTo>
                    <a:pt x="3183064" y="2415768"/>
                  </a:lnTo>
                  <a:lnTo>
                    <a:pt x="3184004" y="2415768"/>
                  </a:lnTo>
                  <a:lnTo>
                    <a:pt x="3185401" y="2414828"/>
                  </a:lnTo>
                  <a:close/>
                </a:path>
                <a:path w="4250055" h="2430145">
                  <a:moveTo>
                    <a:pt x="3224606" y="2405037"/>
                  </a:moveTo>
                  <a:lnTo>
                    <a:pt x="3223907" y="2404567"/>
                  </a:lnTo>
                  <a:lnTo>
                    <a:pt x="3223209" y="2404326"/>
                  </a:lnTo>
                  <a:lnTo>
                    <a:pt x="3222510" y="2403868"/>
                  </a:lnTo>
                  <a:lnTo>
                    <a:pt x="3221342" y="2405037"/>
                  </a:lnTo>
                  <a:lnTo>
                    <a:pt x="3222040" y="2405265"/>
                  </a:lnTo>
                  <a:lnTo>
                    <a:pt x="3222739" y="2405735"/>
                  </a:lnTo>
                  <a:lnTo>
                    <a:pt x="3223437" y="2405964"/>
                  </a:lnTo>
                  <a:lnTo>
                    <a:pt x="3223907" y="2406192"/>
                  </a:lnTo>
                  <a:lnTo>
                    <a:pt x="3224136" y="2405494"/>
                  </a:lnTo>
                  <a:lnTo>
                    <a:pt x="3224606" y="2405037"/>
                  </a:lnTo>
                  <a:close/>
                </a:path>
                <a:path w="4250055" h="2430145">
                  <a:moveTo>
                    <a:pt x="3292983" y="2425103"/>
                  </a:moveTo>
                  <a:lnTo>
                    <a:pt x="3292513" y="2424404"/>
                  </a:lnTo>
                  <a:lnTo>
                    <a:pt x="3292284" y="2423706"/>
                  </a:lnTo>
                  <a:lnTo>
                    <a:pt x="3291814" y="2422995"/>
                  </a:lnTo>
                  <a:lnTo>
                    <a:pt x="3291586" y="2423464"/>
                  </a:lnTo>
                  <a:lnTo>
                    <a:pt x="3290887" y="2423934"/>
                  </a:lnTo>
                  <a:lnTo>
                    <a:pt x="3290887" y="2424861"/>
                  </a:lnTo>
                  <a:lnTo>
                    <a:pt x="3291814" y="2426271"/>
                  </a:lnTo>
                  <a:lnTo>
                    <a:pt x="3292983" y="2425103"/>
                  </a:lnTo>
                  <a:close/>
                </a:path>
                <a:path w="4250055" h="2430145">
                  <a:moveTo>
                    <a:pt x="3581882" y="2418105"/>
                  </a:moveTo>
                  <a:lnTo>
                    <a:pt x="3581184" y="2417864"/>
                  </a:lnTo>
                  <a:lnTo>
                    <a:pt x="3580485" y="2417394"/>
                  </a:lnTo>
                  <a:lnTo>
                    <a:pt x="3579787" y="2417165"/>
                  </a:lnTo>
                  <a:lnTo>
                    <a:pt x="3579317" y="2416937"/>
                  </a:lnTo>
                  <a:lnTo>
                    <a:pt x="3579088" y="2417635"/>
                  </a:lnTo>
                  <a:lnTo>
                    <a:pt x="3578618" y="2418105"/>
                  </a:lnTo>
                  <a:lnTo>
                    <a:pt x="3579317" y="2418562"/>
                  </a:lnTo>
                  <a:lnTo>
                    <a:pt x="3580015" y="2418804"/>
                  </a:lnTo>
                  <a:lnTo>
                    <a:pt x="3580714" y="2419261"/>
                  </a:lnTo>
                  <a:lnTo>
                    <a:pt x="3581882" y="2418105"/>
                  </a:lnTo>
                  <a:close/>
                </a:path>
                <a:path w="4250055" h="2430145">
                  <a:moveTo>
                    <a:pt x="3781882" y="2424633"/>
                  </a:moveTo>
                  <a:lnTo>
                    <a:pt x="3780713" y="2423464"/>
                  </a:lnTo>
                  <a:lnTo>
                    <a:pt x="3780015" y="2423934"/>
                  </a:lnTo>
                  <a:lnTo>
                    <a:pt x="3779304" y="2424163"/>
                  </a:lnTo>
                  <a:lnTo>
                    <a:pt x="3778605" y="2424633"/>
                  </a:lnTo>
                  <a:lnTo>
                    <a:pt x="3779075" y="2424861"/>
                  </a:lnTo>
                  <a:lnTo>
                    <a:pt x="3779545" y="2425573"/>
                  </a:lnTo>
                  <a:lnTo>
                    <a:pt x="3780472" y="2425573"/>
                  </a:lnTo>
                  <a:lnTo>
                    <a:pt x="3781882" y="2424633"/>
                  </a:lnTo>
                  <a:close/>
                </a:path>
                <a:path w="4250055" h="2430145">
                  <a:moveTo>
                    <a:pt x="3833685" y="2417635"/>
                  </a:moveTo>
                  <a:lnTo>
                    <a:pt x="3833457" y="2417165"/>
                  </a:lnTo>
                  <a:lnTo>
                    <a:pt x="3832987" y="2416937"/>
                  </a:lnTo>
                  <a:lnTo>
                    <a:pt x="3832517" y="2416467"/>
                  </a:lnTo>
                  <a:lnTo>
                    <a:pt x="3832288" y="2417165"/>
                  </a:lnTo>
                  <a:lnTo>
                    <a:pt x="3831818" y="2417864"/>
                  </a:lnTo>
                  <a:lnTo>
                    <a:pt x="3831577" y="2418562"/>
                  </a:lnTo>
                  <a:lnTo>
                    <a:pt x="3831348" y="2419032"/>
                  </a:lnTo>
                  <a:lnTo>
                    <a:pt x="3832047" y="2419261"/>
                  </a:lnTo>
                  <a:lnTo>
                    <a:pt x="3832517" y="2419731"/>
                  </a:lnTo>
                  <a:lnTo>
                    <a:pt x="3832987" y="2419032"/>
                  </a:lnTo>
                  <a:lnTo>
                    <a:pt x="3833215" y="2418334"/>
                  </a:lnTo>
                  <a:lnTo>
                    <a:pt x="3833685" y="2417635"/>
                  </a:lnTo>
                  <a:close/>
                </a:path>
                <a:path w="4250055" h="2430145">
                  <a:moveTo>
                    <a:pt x="3838346" y="2406192"/>
                  </a:moveTo>
                  <a:lnTo>
                    <a:pt x="3836022" y="2406904"/>
                  </a:lnTo>
                  <a:lnTo>
                    <a:pt x="3833457" y="2406662"/>
                  </a:lnTo>
                  <a:lnTo>
                    <a:pt x="3835552" y="2409469"/>
                  </a:lnTo>
                  <a:lnTo>
                    <a:pt x="3836251" y="2408771"/>
                  </a:lnTo>
                  <a:lnTo>
                    <a:pt x="3836949" y="2407831"/>
                  </a:lnTo>
                  <a:lnTo>
                    <a:pt x="3838346" y="2406192"/>
                  </a:lnTo>
                  <a:close/>
                </a:path>
                <a:path w="4250055" h="2430145">
                  <a:moveTo>
                    <a:pt x="3847452" y="2418105"/>
                  </a:moveTo>
                  <a:lnTo>
                    <a:pt x="3846753" y="2417864"/>
                  </a:lnTo>
                  <a:lnTo>
                    <a:pt x="3846055" y="2417394"/>
                  </a:lnTo>
                  <a:lnTo>
                    <a:pt x="3845356" y="2417165"/>
                  </a:lnTo>
                  <a:lnTo>
                    <a:pt x="3844887" y="2416937"/>
                  </a:lnTo>
                  <a:lnTo>
                    <a:pt x="3844645" y="2417635"/>
                  </a:lnTo>
                  <a:lnTo>
                    <a:pt x="3844188" y="2418105"/>
                  </a:lnTo>
                  <a:lnTo>
                    <a:pt x="3844887" y="2418562"/>
                  </a:lnTo>
                  <a:lnTo>
                    <a:pt x="3845585" y="2418804"/>
                  </a:lnTo>
                  <a:lnTo>
                    <a:pt x="3846284" y="2419261"/>
                  </a:lnTo>
                  <a:lnTo>
                    <a:pt x="3846512" y="2418804"/>
                  </a:lnTo>
                  <a:lnTo>
                    <a:pt x="3846982" y="2418562"/>
                  </a:lnTo>
                  <a:lnTo>
                    <a:pt x="3847452" y="2418105"/>
                  </a:lnTo>
                  <a:close/>
                </a:path>
                <a:path w="4250055" h="2430145">
                  <a:moveTo>
                    <a:pt x="3909060" y="1322933"/>
                  </a:moveTo>
                  <a:lnTo>
                    <a:pt x="3908831" y="1322463"/>
                  </a:lnTo>
                  <a:lnTo>
                    <a:pt x="3908361" y="1322235"/>
                  </a:lnTo>
                  <a:lnTo>
                    <a:pt x="3907891" y="1321765"/>
                  </a:lnTo>
                  <a:lnTo>
                    <a:pt x="3907663" y="1322463"/>
                  </a:lnTo>
                  <a:lnTo>
                    <a:pt x="3907193" y="1323162"/>
                  </a:lnTo>
                  <a:lnTo>
                    <a:pt x="3906964" y="1323860"/>
                  </a:lnTo>
                  <a:lnTo>
                    <a:pt x="3906723" y="1324330"/>
                  </a:lnTo>
                  <a:lnTo>
                    <a:pt x="3907421" y="1324559"/>
                  </a:lnTo>
                  <a:lnTo>
                    <a:pt x="3907891" y="1325029"/>
                  </a:lnTo>
                  <a:lnTo>
                    <a:pt x="3908361" y="1324330"/>
                  </a:lnTo>
                  <a:lnTo>
                    <a:pt x="3908590" y="1323632"/>
                  </a:lnTo>
                  <a:lnTo>
                    <a:pt x="3909060" y="1322933"/>
                  </a:lnTo>
                  <a:close/>
                </a:path>
                <a:path w="4250055" h="2430145">
                  <a:moveTo>
                    <a:pt x="3948963" y="2408301"/>
                  </a:moveTo>
                  <a:lnTo>
                    <a:pt x="3948265" y="2407831"/>
                  </a:lnTo>
                  <a:lnTo>
                    <a:pt x="3947566" y="2407602"/>
                  </a:lnTo>
                  <a:lnTo>
                    <a:pt x="3946868" y="2407132"/>
                  </a:lnTo>
                  <a:lnTo>
                    <a:pt x="3945699" y="2408301"/>
                  </a:lnTo>
                  <a:lnTo>
                    <a:pt x="3946398" y="2408529"/>
                  </a:lnTo>
                  <a:lnTo>
                    <a:pt x="3947096" y="2408999"/>
                  </a:lnTo>
                  <a:lnTo>
                    <a:pt x="3947795" y="2409228"/>
                  </a:lnTo>
                  <a:lnTo>
                    <a:pt x="3948265" y="2409469"/>
                  </a:lnTo>
                  <a:lnTo>
                    <a:pt x="3948493" y="2408771"/>
                  </a:lnTo>
                  <a:lnTo>
                    <a:pt x="3948963" y="2408301"/>
                  </a:lnTo>
                  <a:close/>
                </a:path>
                <a:path w="4250055" h="2430145">
                  <a:moveTo>
                    <a:pt x="4056545" y="1473682"/>
                  </a:moveTo>
                  <a:lnTo>
                    <a:pt x="4056316" y="1473212"/>
                  </a:lnTo>
                  <a:lnTo>
                    <a:pt x="4055846" y="1472984"/>
                  </a:lnTo>
                  <a:lnTo>
                    <a:pt x="4055376" y="1472514"/>
                  </a:lnTo>
                  <a:lnTo>
                    <a:pt x="4055148" y="1473212"/>
                  </a:lnTo>
                  <a:lnTo>
                    <a:pt x="4054678" y="1473911"/>
                  </a:lnTo>
                  <a:lnTo>
                    <a:pt x="4054449" y="1474609"/>
                  </a:lnTo>
                  <a:lnTo>
                    <a:pt x="4054208" y="1475079"/>
                  </a:lnTo>
                  <a:lnTo>
                    <a:pt x="4054906" y="1475320"/>
                  </a:lnTo>
                  <a:lnTo>
                    <a:pt x="4055376" y="1475778"/>
                  </a:lnTo>
                  <a:lnTo>
                    <a:pt x="4055846" y="1475079"/>
                  </a:lnTo>
                  <a:lnTo>
                    <a:pt x="4056075" y="1474381"/>
                  </a:lnTo>
                  <a:lnTo>
                    <a:pt x="4056545" y="1473682"/>
                  </a:lnTo>
                  <a:close/>
                </a:path>
                <a:path w="4250055" h="2430145">
                  <a:moveTo>
                    <a:pt x="4066578" y="2421839"/>
                  </a:moveTo>
                  <a:lnTo>
                    <a:pt x="4065651" y="2420429"/>
                  </a:lnTo>
                  <a:lnTo>
                    <a:pt x="4065409" y="2419731"/>
                  </a:lnTo>
                  <a:lnTo>
                    <a:pt x="4065181" y="2420201"/>
                  </a:lnTo>
                  <a:lnTo>
                    <a:pt x="4064482" y="2420670"/>
                  </a:lnTo>
                  <a:lnTo>
                    <a:pt x="4064482" y="2421598"/>
                  </a:lnTo>
                  <a:lnTo>
                    <a:pt x="4065409" y="2422995"/>
                  </a:lnTo>
                  <a:lnTo>
                    <a:pt x="4066578" y="2421839"/>
                  </a:lnTo>
                  <a:close/>
                </a:path>
                <a:path w="4250055" h="2430145">
                  <a:moveTo>
                    <a:pt x="4178363" y="2408301"/>
                  </a:moveTo>
                  <a:lnTo>
                    <a:pt x="4177665" y="2408059"/>
                  </a:lnTo>
                  <a:lnTo>
                    <a:pt x="4176953" y="2407602"/>
                  </a:lnTo>
                  <a:lnTo>
                    <a:pt x="4176255" y="2407361"/>
                  </a:lnTo>
                  <a:lnTo>
                    <a:pt x="4175798" y="2407132"/>
                  </a:lnTo>
                  <a:lnTo>
                    <a:pt x="4175556" y="2407831"/>
                  </a:lnTo>
                  <a:lnTo>
                    <a:pt x="4175087" y="2408301"/>
                  </a:lnTo>
                  <a:lnTo>
                    <a:pt x="4175798" y="2408771"/>
                  </a:lnTo>
                  <a:lnTo>
                    <a:pt x="4176496" y="2408999"/>
                  </a:lnTo>
                  <a:lnTo>
                    <a:pt x="4177195" y="2409469"/>
                  </a:lnTo>
                  <a:lnTo>
                    <a:pt x="4178363" y="2408301"/>
                  </a:lnTo>
                  <a:close/>
                </a:path>
                <a:path w="4250055" h="2430145">
                  <a:moveTo>
                    <a:pt x="4200525" y="1323162"/>
                  </a:moveTo>
                  <a:lnTo>
                    <a:pt x="4199598" y="1321765"/>
                  </a:lnTo>
                  <a:lnTo>
                    <a:pt x="4198429" y="1322933"/>
                  </a:lnTo>
                  <a:lnTo>
                    <a:pt x="4199356" y="1324330"/>
                  </a:lnTo>
                  <a:lnTo>
                    <a:pt x="4199598" y="1325029"/>
                  </a:lnTo>
                  <a:lnTo>
                    <a:pt x="4199826" y="1324559"/>
                  </a:lnTo>
                  <a:lnTo>
                    <a:pt x="4200525" y="1324102"/>
                  </a:lnTo>
                  <a:lnTo>
                    <a:pt x="4200525" y="1323162"/>
                  </a:lnTo>
                  <a:close/>
                </a:path>
                <a:path w="4250055" h="2430145">
                  <a:moveTo>
                    <a:pt x="4249763" y="1323162"/>
                  </a:moveTo>
                  <a:lnTo>
                    <a:pt x="4248836" y="1321765"/>
                  </a:lnTo>
                  <a:lnTo>
                    <a:pt x="4248607" y="1322235"/>
                  </a:lnTo>
                  <a:lnTo>
                    <a:pt x="4247667" y="1322463"/>
                  </a:lnTo>
                  <a:lnTo>
                    <a:pt x="4247896" y="1322933"/>
                  </a:lnTo>
                  <a:lnTo>
                    <a:pt x="4247896" y="1323632"/>
                  </a:lnTo>
                  <a:lnTo>
                    <a:pt x="4248836" y="1325029"/>
                  </a:lnTo>
                  <a:lnTo>
                    <a:pt x="4249064" y="1324559"/>
                  </a:lnTo>
                  <a:lnTo>
                    <a:pt x="4249763" y="1324102"/>
                  </a:lnTo>
                  <a:lnTo>
                    <a:pt x="4249763" y="132316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78" name="object 178"/>
            <p:cNvSpPr/>
            <p:nvPr/>
          </p:nvSpPr>
          <p:spPr>
            <a:xfrm>
              <a:off x="1056551" y="2949079"/>
              <a:ext cx="4589145" cy="2442210"/>
            </a:xfrm>
            <a:custGeom>
              <a:avLst/>
              <a:gdLst/>
              <a:ahLst/>
              <a:cxnLst/>
              <a:rect l="l" t="t" r="r" b="b"/>
              <a:pathLst>
                <a:path w="4589145" h="2442210">
                  <a:moveTo>
                    <a:pt x="3263" y="2426271"/>
                  </a:moveTo>
                  <a:lnTo>
                    <a:pt x="2565" y="2423706"/>
                  </a:lnTo>
                  <a:lnTo>
                    <a:pt x="2794" y="2421128"/>
                  </a:lnTo>
                  <a:lnTo>
                    <a:pt x="0" y="2423464"/>
                  </a:lnTo>
                  <a:lnTo>
                    <a:pt x="698" y="2424163"/>
                  </a:lnTo>
                  <a:lnTo>
                    <a:pt x="1625" y="2424861"/>
                  </a:lnTo>
                  <a:lnTo>
                    <a:pt x="3263" y="2426271"/>
                  </a:lnTo>
                  <a:close/>
                </a:path>
                <a:path w="4589145" h="2442210">
                  <a:moveTo>
                    <a:pt x="48539" y="4902"/>
                  </a:moveTo>
                  <a:lnTo>
                    <a:pt x="47840" y="4660"/>
                  </a:lnTo>
                  <a:lnTo>
                    <a:pt x="47142" y="4203"/>
                  </a:lnTo>
                  <a:lnTo>
                    <a:pt x="46431" y="3962"/>
                  </a:lnTo>
                  <a:lnTo>
                    <a:pt x="46202" y="3733"/>
                  </a:lnTo>
                  <a:lnTo>
                    <a:pt x="45732" y="4432"/>
                  </a:lnTo>
                  <a:lnTo>
                    <a:pt x="45504" y="4902"/>
                  </a:lnTo>
                  <a:lnTo>
                    <a:pt x="46202" y="5359"/>
                  </a:lnTo>
                  <a:lnTo>
                    <a:pt x="46901" y="5600"/>
                  </a:lnTo>
                  <a:lnTo>
                    <a:pt x="47599" y="6070"/>
                  </a:lnTo>
                  <a:lnTo>
                    <a:pt x="48298" y="5359"/>
                  </a:lnTo>
                  <a:lnTo>
                    <a:pt x="48539" y="4902"/>
                  </a:lnTo>
                  <a:close/>
                </a:path>
                <a:path w="4589145" h="2442210">
                  <a:moveTo>
                    <a:pt x="87503" y="8636"/>
                  </a:moveTo>
                  <a:lnTo>
                    <a:pt x="87274" y="7937"/>
                  </a:lnTo>
                  <a:lnTo>
                    <a:pt x="86347" y="6527"/>
                  </a:lnTo>
                  <a:lnTo>
                    <a:pt x="86106" y="6997"/>
                  </a:lnTo>
                  <a:lnTo>
                    <a:pt x="85407" y="7467"/>
                  </a:lnTo>
                  <a:lnTo>
                    <a:pt x="85407" y="7696"/>
                  </a:lnTo>
                  <a:lnTo>
                    <a:pt x="85636" y="8394"/>
                  </a:lnTo>
                  <a:lnTo>
                    <a:pt x="86106" y="9093"/>
                  </a:lnTo>
                  <a:lnTo>
                    <a:pt x="86347" y="9804"/>
                  </a:lnTo>
                  <a:lnTo>
                    <a:pt x="86804" y="9563"/>
                  </a:lnTo>
                  <a:lnTo>
                    <a:pt x="87045" y="9093"/>
                  </a:lnTo>
                  <a:lnTo>
                    <a:pt x="87503" y="8636"/>
                  </a:lnTo>
                  <a:close/>
                </a:path>
                <a:path w="4589145" h="2442210">
                  <a:moveTo>
                    <a:pt x="100571" y="8636"/>
                  </a:moveTo>
                  <a:lnTo>
                    <a:pt x="100342" y="7937"/>
                  </a:lnTo>
                  <a:lnTo>
                    <a:pt x="99415" y="6527"/>
                  </a:lnTo>
                  <a:lnTo>
                    <a:pt x="99174" y="6997"/>
                  </a:lnTo>
                  <a:lnTo>
                    <a:pt x="98475" y="7467"/>
                  </a:lnTo>
                  <a:lnTo>
                    <a:pt x="98475" y="7696"/>
                  </a:lnTo>
                  <a:lnTo>
                    <a:pt x="98704" y="8394"/>
                  </a:lnTo>
                  <a:lnTo>
                    <a:pt x="99174" y="9093"/>
                  </a:lnTo>
                  <a:lnTo>
                    <a:pt x="99415" y="9804"/>
                  </a:lnTo>
                  <a:lnTo>
                    <a:pt x="99872" y="9563"/>
                  </a:lnTo>
                  <a:lnTo>
                    <a:pt x="100342" y="9093"/>
                  </a:lnTo>
                  <a:lnTo>
                    <a:pt x="100571" y="8636"/>
                  </a:lnTo>
                  <a:close/>
                </a:path>
                <a:path w="4589145" h="2442210">
                  <a:moveTo>
                    <a:pt x="212585" y="8166"/>
                  </a:moveTo>
                  <a:lnTo>
                    <a:pt x="212128" y="7937"/>
                  </a:lnTo>
                  <a:lnTo>
                    <a:pt x="211658" y="7226"/>
                  </a:lnTo>
                  <a:lnTo>
                    <a:pt x="210718" y="7226"/>
                  </a:lnTo>
                  <a:lnTo>
                    <a:pt x="209321" y="8166"/>
                  </a:lnTo>
                  <a:lnTo>
                    <a:pt x="209562" y="8636"/>
                  </a:lnTo>
                  <a:lnTo>
                    <a:pt x="210019" y="8864"/>
                  </a:lnTo>
                  <a:lnTo>
                    <a:pt x="210489" y="9334"/>
                  </a:lnTo>
                  <a:lnTo>
                    <a:pt x="211188" y="8864"/>
                  </a:lnTo>
                  <a:lnTo>
                    <a:pt x="211886" y="8636"/>
                  </a:lnTo>
                  <a:lnTo>
                    <a:pt x="212585" y="8166"/>
                  </a:lnTo>
                  <a:close/>
                </a:path>
                <a:path w="4589145" h="2442210">
                  <a:moveTo>
                    <a:pt x="245262" y="2436774"/>
                  </a:moveTo>
                  <a:lnTo>
                    <a:pt x="244792" y="2436533"/>
                  </a:lnTo>
                  <a:lnTo>
                    <a:pt x="244322" y="2435834"/>
                  </a:lnTo>
                  <a:lnTo>
                    <a:pt x="243395" y="2435834"/>
                  </a:lnTo>
                  <a:lnTo>
                    <a:pt x="241998" y="2436774"/>
                  </a:lnTo>
                  <a:lnTo>
                    <a:pt x="243166" y="2437930"/>
                  </a:lnTo>
                  <a:lnTo>
                    <a:pt x="243865" y="2437701"/>
                  </a:lnTo>
                  <a:lnTo>
                    <a:pt x="245262" y="2436774"/>
                  </a:lnTo>
                  <a:close/>
                </a:path>
                <a:path w="4589145" h="2442210">
                  <a:moveTo>
                    <a:pt x="254825" y="2433040"/>
                  </a:moveTo>
                  <a:lnTo>
                    <a:pt x="254368" y="2432570"/>
                  </a:lnTo>
                  <a:lnTo>
                    <a:pt x="253898" y="2432329"/>
                  </a:lnTo>
                  <a:lnTo>
                    <a:pt x="253657" y="2431872"/>
                  </a:lnTo>
                  <a:lnTo>
                    <a:pt x="253428" y="2432570"/>
                  </a:lnTo>
                  <a:lnTo>
                    <a:pt x="252958" y="2433269"/>
                  </a:lnTo>
                  <a:lnTo>
                    <a:pt x="252730" y="2433967"/>
                  </a:lnTo>
                  <a:lnTo>
                    <a:pt x="252501" y="2434437"/>
                  </a:lnTo>
                  <a:lnTo>
                    <a:pt x="253199" y="2434666"/>
                  </a:lnTo>
                  <a:lnTo>
                    <a:pt x="253657" y="2435136"/>
                  </a:lnTo>
                  <a:lnTo>
                    <a:pt x="254127" y="2434437"/>
                  </a:lnTo>
                  <a:lnTo>
                    <a:pt x="254368" y="2433739"/>
                  </a:lnTo>
                  <a:lnTo>
                    <a:pt x="254825" y="2433040"/>
                  </a:lnTo>
                  <a:close/>
                </a:path>
                <a:path w="4589145" h="2442210">
                  <a:moveTo>
                    <a:pt x="280962" y="2426500"/>
                  </a:moveTo>
                  <a:lnTo>
                    <a:pt x="280504" y="2426030"/>
                  </a:lnTo>
                  <a:lnTo>
                    <a:pt x="280035" y="2425801"/>
                  </a:lnTo>
                  <a:lnTo>
                    <a:pt x="279793" y="2425331"/>
                  </a:lnTo>
                  <a:lnTo>
                    <a:pt x="279565" y="2426030"/>
                  </a:lnTo>
                  <a:lnTo>
                    <a:pt x="279095" y="2426728"/>
                  </a:lnTo>
                  <a:lnTo>
                    <a:pt x="278866" y="2427440"/>
                  </a:lnTo>
                  <a:lnTo>
                    <a:pt x="278638" y="2427897"/>
                  </a:lnTo>
                  <a:lnTo>
                    <a:pt x="279336" y="2428138"/>
                  </a:lnTo>
                  <a:lnTo>
                    <a:pt x="279793" y="2428595"/>
                  </a:lnTo>
                  <a:lnTo>
                    <a:pt x="280263" y="2427897"/>
                  </a:lnTo>
                  <a:lnTo>
                    <a:pt x="280504" y="2427198"/>
                  </a:lnTo>
                  <a:lnTo>
                    <a:pt x="280962" y="2426500"/>
                  </a:lnTo>
                  <a:close/>
                </a:path>
                <a:path w="4589145" h="2442210">
                  <a:moveTo>
                    <a:pt x="310832" y="1315923"/>
                  </a:moveTo>
                  <a:lnTo>
                    <a:pt x="309664" y="1314767"/>
                  </a:lnTo>
                  <a:lnTo>
                    <a:pt x="308965" y="1315224"/>
                  </a:lnTo>
                  <a:lnTo>
                    <a:pt x="308267" y="1315466"/>
                  </a:lnTo>
                  <a:lnTo>
                    <a:pt x="307568" y="1315923"/>
                  </a:lnTo>
                  <a:lnTo>
                    <a:pt x="308038" y="1316164"/>
                  </a:lnTo>
                  <a:lnTo>
                    <a:pt x="308508" y="1316863"/>
                  </a:lnTo>
                  <a:lnTo>
                    <a:pt x="309435" y="1316863"/>
                  </a:lnTo>
                  <a:lnTo>
                    <a:pt x="310832" y="1315923"/>
                  </a:lnTo>
                  <a:close/>
                </a:path>
                <a:path w="4589145" h="2442210">
                  <a:moveTo>
                    <a:pt x="350278" y="2423706"/>
                  </a:moveTo>
                  <a:lnTo>
                    <a:pt x="349110" y="2422537"/>
                  </a:lnTo>
                  <a:lnTo>
                    <a:pt x="348411" y="2422995"/>
                  </a:lnTo>
                  <a:lnTo>
                    <a:pt x="347713" y="2423236"/>
                  </a:lnTo>
                  <a:lnTo>
                    <a:pt x="347002" y="2423706"/>
                  </a:lnTo>
                  <a:lnTo>
                    <a:pt x="347472" y="2423934"/>
                  </a:lnTo>
                  <a:lnTo>
                    <a:pt x="347941" y="2424633"/>
                  </a:lnTo>
                  <a:lnTo>
                    <a:pt x="348869" y="2424633"/>
                  </a:lnTo>
                  <a:lnTo>
                    <a:pt x="350278" y="2423706"/>
                  </a:lnTo>
                  <a:close/>
                </a:path>
                <a:path w="4589145" h="2442210">
                  <a:moveTo>
                    <a:pt x="353542" y="1410906"/>
                  </a:moveTo>
                  <a:lnTo>
                    <a:pt x="352374" y="1409738"/>
                  </a:lnTo>
                  <a:lnTo>
                    <a:pt x="350977" y="1410677"/>
                  </a:lnTo>
                  <a:lnTo>
                    <a:pt x="350278" y="1410906"/>
                  </a:lnTo>
                  <a:lnTo>
                    <a:pt x="350735" y="1411135"/>
                  </a:lnTo>
                  <a:lnTo>
                    <a:pt x="351205" y="1411846"/>
                  </a:lnTo>
                  <a:lnTo>
                    <a:pt x="352145" y="1411846"/>
                  </a:lnTo>
                  <a:lnTo>
                    <a:pt x="353542" y="1410906"/>
                  </a:lnTo>
                  <a:close/>
                </a:path>
                <a:path w="4589145" h="2442210">
                  <a:moveTo>
                    <a:pt x="432181" y="1315923"/>
                  </a:moveTo>
                  <a:lnTo>
                    <a:pt x="431482" y="1315694"/>
                  </a:lnTo>
                  <a:lnTo>
                    <a:pt x="430784" y="1315224"/>
                  </a:lnTo>
                  <a:lnTo>
                    <a:pt x="430085" y="1314996"/>
                  </a:lnTo>
                  <a:lnTo>
                    <a:pt x="429615" y="1314767"/>
                  </a:lnTo>
                  <a:lnTo>
                    <a:pt x="429387" y="1315466"/>
                  </a:lnTo>
                  <a:lnTo>
                    <a:pt x="428917" y="1315923"/>
                  </a:lnTo>
                  <a:lnTo>
                    <a:pt x="429615" y="1316393"/>
                  </a:lnTo>
                  <a:lnTo>
                    <a:pt x="430314" y="1316634"/>
                  </a:lnTo>
                  <a:lnTo>
                    <a:pt x="431012" y="1317091"/>
                  </a:lnTo>
                  <a:lnTo>
                    <a:pt x="432181" y="1315923"/>
                  </a:lnTo>
                  <a:close/>
                </a:path>
                <a:path w="4589145" h="2442210">
                  <a:moveTo>
                    <a:pt x="464159" y="1315694"/>
                  </a:moveTo>
                  <a:lnTo>
                    <a:pt x="463219" y="1314297"/>
                  </a:lnTo>
                  <a:lnTo>
                    <a:pt x="462991" y="1314767"/>
                  </a:lnTo>
                  <a:lnTo>
                    <a:pt x="462292" y="1314996"/>
                  </a:lnTo>
                  <a:lnTo>
                    <a:pt x="462292" y="1316164"/>
                  </a:lnTo>
                  <a:lnTo>
                    <a:pt x="463219" y="1317561"/>
                  </a:lnTo>
                  <a:lnTo>
                    <a:pt x="463461" y="1317091"/>
                  </a:lnTo>
                  <a:lnTo>
                    <a:pt x="464159" y="1316634"/>
                  </a:lnTo>
                  <a:lnTo>
                    <a:pt x="464159" y="1315694"/>
                  </a:lnTo>
                  <a:close/>
                </a:path>
                <a:path w="4589145" h="2442210">
                  <a:moveTo>
                    <a:pt x="572668" y="1316164"/>
                  </a:moveTo>
                  <a:lnTo>
                    <a:pt x="571969" y="1315466"/>
                  </a:lnTo>
                  <a:lnTo>
                    <a:pt x="571030" y="1314767"/>
                  </a:lnTo>
                  <a:lnTo>
                    <a:pt x="569404" y="1313357"/>
                  </a:lnTo>
                  <a:lnTo>
                    <a:pt x="570103" y="1315923"/>
                  </a:lnTo>
                  <a:lnTo>
                    <a:pt x="569874" y="1318501"/>
                  </a:lnTo>
                  <a:lnTo>
                    <a:pt x="572668" y="1316164"/>
                  </a:lnTo>
                  <a:close/>
                </a:path>
                <a:path w="4589145" h="2442210">
                  <a:moveTo>
                    <a:pt x="664375" y="2436304"/>
                  </a:moveTo>
                  <a:lnTo>
                    <a:pt x="663219" y="2435136"/>
                  </a:lnTo>
                  <a:lnTo>
                    <a:pt x="662978" y="2435834"/>
                  </a:lnTo>
                  <a:lnTo>
                    <a:pt x="662508" y="2436533"/>
                  </a:lnTo>
                  <a:lnTo>
                    <a:pt x="662279" y="2437231"/>
                  </a:lnTo>
                  <a:lnTo>
                    <a:pt x="662051" y="2437701"/>
                  </a:lnTo>
                  <a:lnTo>
                    <a:pt x="662749" y="2437930"/>
                  </a:lnTo>
                  <a:lnTo>
                    <a:pt x="663219" y="2438400"/>
                  </a:lnTo>
                  <a:lnTo>
                    <a:pt x="663676" y="2437701"/>
                  </a:lnTo>
                  <a:lnTo>
                    <a:pt x="663917" y="2437003"/>
                  </a:lnTo>
                  <a:lnTo>
                    <a:pt x="664375" y="2436304"/>
                  </a:lnTo>
                  <a:close/>
                </a:path>
                <a:path w="4589145" h="2442210">
                  <a:moveTo>
                    <a:pt x="664845" y="8166"/>
                  </a:moveTo>
                  <a:lnTo>
                    <a:pt x="664146" y="7937"/>
                  </a:lnTo>
                  <a:lnTo>
                    <a:pt x="663448" y="7467"/>
                  </a:lnTo>
                  <a:lnTo>
                    <a:pt x="662749" y="7226"/>
                  </a:lnTo>
                  <a:lnTo>
                    <a:pt x="662279" y="6997"/>
                  </a:lnTo>
                  <a:lnTo>
                    <a:pt x="662051" y="7696"/>
                  </a:lnTo>
                  <a:lnTo>
                    <a:pt x="661581" y="8166"/>
                  </a:lnTo>
                  <a:lnTo>
                    <a:pt x="662279" y="8636"/>
                  </a:lnTo>
                  <a:lnTo>
                    <a:pt x="662978" y="8864"/>
                  </a:lnTo>
                  <a:lnTo>
                    <a:pt x="663676" y="9334"/>
                  </a:lnTo>
                  <a:lnTo>
                    <a:pt x="664146" y="8864"/>
                  </a:lnTo>
                  <a:lnTo>
                    <a:pt x="664616" y="8636"/>
                  </a:lnTo>
                  <a:lnTo>
                    <a:pt x="664845" y="8166"/>
                  </a:lnTo>
                  <a:close/>
                </a:path>
                <a:path w="4589145" h="2442210">
                  <a:moveTo>
                    <a:pt x="668108" y="2426970"/>
                  </a:moveTo>
                  <a:lnTo>
                    <a:pt x="667410" y="2426500"/>
                  </a:lnTo>
                  <a:lnTo>
                    <a:pt x="666711" y="2426271"/>
                  </a:lnTo>
                  <a:lnTo>
                    <a:pt x="666013" y="2425801"/>
                  </a:lnTo>
                  <a:lnTo>
                    <a:pt x="665543" y="2426271"/>
                  </a:lnTo>
                  <a:lnTo>
                    <a:pt x="665314" y="2426728"/>
                  </a:lnTo>
                  <a:lnTo>
                    <a:pt x="664845" y="2426970"/>
                  </a:lnTo>
                  <a:lnTo>
                    <a:pt x="665543" y="2427198"/>
                  </a:lnTo>
                  <a:lnTo>
                    <a:pt x="666242" y="2427668"/>
                  </a:lnTo>
                  <a:lnTo>
                    <a:pt x="666953" y="2427897"/>
                  </a:lnTo>
                  <a:lnTo>
                    <a:pt x="667410" y="2428138"/>
                  </a:lnTo>
                  <a:lnTo>
                    <a:pt x="667651" y="2427440"/>
                  </a:lnTo>
                  <a:lnTo>
                    <a:pt x="668108" y="2426970"/>
                  </a:lnTo>
                  <a:close/>
                </a:path>
                <a:path w="4589145" h="2442210">
                  <a:moveTo>
                    <a:pt x="674179" y="5359"/>
                  </a:moveTo>
                  <a:lnTo>
                    <a:pt x="673950" y="4660"/>
                  </a:lnTo>
                  <a:lnTo>
                    <a:pt x="673011" y="3263"/>
                  </a:lnTo>
                  <a:lnTo>
                    <a:pt x="672782" y="3733"/>
                  </a:lnTo>
                  <a:lnTo>
                    <a:pt x="672084" y="4203"/>
                  </a:lnTo>
                  <a:lnTo>
                    <a:pt x="672084" y="5130"/>
                  </a:lnTo>
                  <a:lnTo>
                    <a:pt x="673011" y="6527"/>
                  </a:lnTo>
                  <a:lnTo>
                    <a:pt x="674179" y="5359"/>
                  </a:lnTo>
                  <a:close/>
                </a:path>
                <a:path w="4589145" h="2442210">
                  <a:moveTo>
                    <a:pt x="711758" y="2438400"/>
                  </a:moveTo>
                  <a:lnTo>
                    <a:pt x="709422" y="2435606"/>
                  </a:lnTo>
                  <a:lnTo>
                    <a:pt x="708723" y="2436304"/>
                  </a:lnTo>
                  <a:lnTo>
                    <a:pt x="708025" y="2437231"/>
                  </a:lnTo>
                  <a:lnTo>
                    <a:pt x="706615" y="2438870"/>
                  </a:lnTo>
                  <a:lnTo>
                    <a:pt x="709180" y="2438171"/>
                  </a:lnTo>
                  <a:lnTo>
                    <a:pt x="711758" y="2438400"/>
                  </a:lnTo>
                  <a:close/>
                </a:path>
                <a:path w="4589145" h="2442210">
                  <a:moveTo>
                    <a:pt x="736485" y="2436304"/>
                  </a:moveTo>
                  <a:lnTo>
                    <a:pt x="735317" y="2435136"/>
                  </a:lnTo>
                  <a:lnTo>
                    <a:pt x="735088" y="2435834"/>
                  </a:lnTo>
                  <a:lnTo>
                    <a:pt x="734618" y="2436533"/>
                  </a:lnTo>
                  <a:lnTo>
                    <a:pt x="734390" y="2437231"/>
                  </a:lnTo>
                  <a:lnTo>
                    <a:pt x="734161" y="2437701"/>
                  </a:lnTo>
                  <a:lnTo>
                    <a:pt x="734860" y="2437930"/>
                  </a:lnTo>
                  <a:lnTo>
                    <a:pt x="735317" y="2438400"/>
                  </a:lnTo>
                  <a:lnTo>
                    <a:pt x="735787" y="2437701"/>
                  </a:lnTo>
                  <a:lnTo>
                    <a:pt x="736015" y="2437003"/>
                  </a:lnTo>
                  <a:lnTo>
                    <a:pt x="736485" y="2436304"/>
                  </a:lnTo>
                  <a:close/>
                </a:path>
                <a:path w="4589145" h="2442210">
                  <a:moveTo>
                    <a:pt x="736485" y="1314996"/>
                  </a:moveTo>
                  <a:lnTo>
                    <a:pt x="735787" y="1314767"/>
                  </a:lnTo>
                  <a:lnTo>
                    <a:pt x="735317" y="1314297"/>
                  </a:lnTo>
                  <a:lnTo>
                    <a:pt x="734860" y="1314996"/>
                  </a:lnTo>
                  <a:lnTo>
                    <a:pt x="734618" y="1315694"/>
                  </a:lnTo>
                  <a:lnTo>
                    <a:pt x="734161" y="1316393"/>
                  </a:lnTo>
                  <a:lnTo>
                    <a:pt x="734618" y="1316863"/>
                  </a:lnTo>
                  <a:lnTo>
                    <a:pt x="735088" y="1317091"/>
                  </a:lnTo>
                  <a:lnTo>
                    <a:pt x="735317" y="1317561"/>
                  </a:lnTo>
                  <a:lnTo>
                    <a:pt x="735558" y="1316863"/>
                  </a:lnTo>
                  <a:lnTo>
                    <a:pt x="736028" y="1316164"/>
                  </a:lnTo>
                  <a:lnTo>
                    <a:pt x="736257" y="1315466"/>
                  </a:lnTo>
                  <a:lnTo>
                    <a:pt x="736485" y="1314996"/>
                  </a:lnTo>
                  <a:close/>
                </a:path>
                <a:path w="4589145" h="2442210">
                  <a:moveTo>
                    <a:pt x="740219" y="2423706"/>
                  </a:moveTo>
                  <a:lnTo>
                    <a:pt x="739990" y="2423464"/>
                  </a:lnTo>
                  <a:lnTo>
                    <a:pt x="739521" y="2422766"/>
                  </a:lnTo>
                  <a:lnTo>
                    <a:pt x="738352" y="2422766"/>
                  </a:lnTo>
                  <a:lnTo>
                    <a:pt x="736955" y="2423706"/>
                  </a:lnTo>
                  <a:lnTo>
                    <a:pt x="737425" y="2423934"/>
                  </a:lnTo>
                  <a:lnTo>
                    <a:pt x="737882" y="2424633"/>
                  </a:lnTo>
                  <a:lnTo>
                    <a:pt x="738822" y="2424633"/>
                  </a:lnTo>
                  <a:lnTo>
                    <a:pt x="740219" y="2423706"/>
                  </a:lnTo>
                  <a:close/>
                </a:path>
                <a:path w="4589145" h="2442210">
                  <a:moveTo>
                    <a:pt x="746290" y="3962"/>
                  </a:moveTo>
                  <a:lnTo>
                    <a:pt x="745591" y="3733"/>
                  </a:lnTo>
                  <a:lnTo>
                    <a:pt x="745121" y="3263"/>
                  </a:lnTo>
                  <a:lnTo>
                    <a:pt x="744651" y="3962"/>
                  </a:lnTo>
                  <a:lnTo>
                    <a:pt x="744423" y="4660"/>
                  </a:lnTo>
                  <a:lnTo>
                    <a:pt x="743953" y="5359"/>
                  </a:lnTo>
                  <a:lnTo>
                    <a:pt x="744423" y="5829"/>
                  </a:lnTo>
                  <a:lnTo>
                    <a:pt x="744893" y="6070"/>
                  </a:lnTo>
                  <a:lnTo>
                    <a:pt x="745121" y="6527"/>
                  </a:lnTo>
                  <a:lnTo>
                    <a:pt x="745363" y="5829"/>
                  </a:lnTo>
                  <a:lnTo>
                    <a:pt x="745820" y="5130"/>
                  </a:lnTo>
                  <a:lnTo>
                    <a:pt x="746061" y="4432"/>
                  </a:lnTo>
                  <a:lnTo>
                    <a:pt x="746290" y="3962"/>
                  </a:lnTo>
                  <a:close/>
                </a:path>
                <a:path w="4589145" h="2442210">
                  <a:moveTo>
                    <a:pt x="1241717" y="4902"/>
                  </a:moveTo>
                  <a:lnTo>
                    <a:pt x="1241488" y="4432"/>
                  </a:lnTo>
                  <a:lnTo>
                    <a:pt x="1241018" y="3733"/>
                  </a:lnTo>
                  <a:lnTo>
                    <a:pt x="1240548" y="3962"/>
                  </a:lnTo>
                  <a:lnTo>
                    <a:pt x="1239850" y="3962"/>
                  </a:lnTo>
                  <a:lnTo>
                    <a:pt x="1238453" y="4902"/>
                  </a:lnTo>
                  <a:lnTo>
                    <a:pt x="1238923" y="5130"/>
                  </a:lnTo>
                  <a:lnTo>
                    <a:pt x="1239380" y="5829"/>
                  </a:lnTo>
                  <a:lnTo>
                    <a:pt x="1240320" y="5829"/>
                  </a:lnTo>
                  <a:lnTo>
                    <a:pt x="1241717" y="4902"/>
                  </a:lnTo>
                  <a:close/>
                </a:path>
                <a:path w="4589145" h="2442210">
                  <a:moveTo>
                    <a:pt x="1293520" y="2420201"/>
                  </a:moveTo>
                  <a:lnTo>
                    <a:pt x="1292593" y="2418804"/>
                  </a:lnTo>
                  <a:lnTo>
                    <a:pt x="1292123" y="2419261"/>
                  </a:lnTo>
                  <a:lnTo>
                    <a:pt x="1291424" y="2419731"/>
                  </a:lnTo>
                  <a:lnTo>
                    <a:pt x="1291653" y="2419972"/>
                  </a:lnTo>
                  <a:lnTo>
                    <a:pt x="1291653" y="2420670"/>
                  </a:lnTo>
                  <a:lnTo>
                    <a:pt x="1292593" y="2422067"/>
                  </a:lnTo>
                  <a:lnTo>
                    <a:pt x="1292821" y="2421598"/>
                  </a:lnTo>
                  <a:lnTo>
                    <a:pt x="1293520" y="2421128"/>
                  </a:lnTo>
                  <a:lnTo>
                    <a:pt x="1293520" y="2420201"/>
                  </a:lnTo>
                  <a:close/>
                </a:path>
                <a:path w="4589145" h="2442210">
                  <a:moveTo>
                    <a:pt x="1510080" y="2433040"/>
                  </a:moveTo>
                  <a:lnTo>
                    <a:pt x="1509623" y="2432570"/>
                  </a:lnTo>
                  <a:lnTo>
                    <a:pt x="1509153" y="2432329"/>
                  </a:lnTo>
                  <a:lnTo>
                    <a:pt x="1508912" y="2431872"/>
                  </a:lnTo>
                  <a:lnTo>
                    <a:pt x="1508683" y="2432570"/>
                  </a:lnTo>
                  <a:lnTo>
                    <a:pt x="1508213" y="2433269"/>
                  </a:lnTo>
                  <a:lnTo>
                    <a:pt x="1507985" y="2433967"/>
                  </a:lnTo>
                  <a:lnTo>
                    <a:pt x="1507756" y="2434437"/>
                  </a:lnTo>
                  <a:lnTo>
                    <a:pt x="1508455" y="2434666"/>
                  </a:lnTo>
                  <a:lnTo>
                    <a:pt x="1508912" y="2435136"/>
                  </a:lnTo>
                  <a:lnTo>
                    <a:pt x="1509382" y="2434437"/>
                  </a:lnTo>
                  <a:lnTo>
                    <a:pt x="1509623" y="2433739"/>
                  </a:lnTo>
                  <a:lnTo>
                    <a:pt x="1510080" y="2433040"/>
                  </a:lnTo>
                  <a:close/>
                </a:path>
                <a:path w="4589145" h="2442210">
                  <a:moveTo>
                    <a:pt x="1690243" y="5359"/>
                  </a:moveTo>
                  <a:lnTo>
                    <a:pt x="1690001" y="4660"/>
                  </a:lnTo>
                  <a:lnTo>
                    <a:pt x="1689074" y="3263"/>
                  </a:lnTo>
                  <a:lnTo>
                    <a:pt x="1688846" y="3733"/>
                  </a:lnTo>
                  <a:lnTo>
                    <a:pt x="1688134" y="4203"/>
                  </a:lnTo>
                  <a:lnTo>
                    <a:pt x="1688134" y="5130"/>
                  </a:lnTo>
                  <a:lnTo>
                    <a:pt x="1689074" y="6527"/>
                  </a:lnTo>
                  <a:lnTo>
                    <a:pt x="1690243" y="5359"/>
                  </a:lnTo>
                  <a:close/>
                </a:path>
                <a:path w="4589145" h="2442210">
                  <a:moveTo>
                    <a:pt x="1726184" y="1469720"/>
                  </a:moveTo>
                  <a:lnTo>
                    <a:pt x="1725244" y="1468310"/>
                  </a:lnTo>
                  <a:lnTo>
                    <a:pt x="1724075" y="1469478"/>
                  </a:lnTo>
                  <a:lnTo>
                    <a:pt x="1724317" y="1470177"/>
                  </a:lnTo>
                  <a:lnTo>
                    <a:pt x="1725244" y="1471587"/>
                  </a:lnTo>
                  <a:lnTo>
                    <a:pt x="1725485" y="1471117"/>
                  </a:lnTo>
                  <a:lnTo>
                    <a:pt x="1726184" y="1470647"/>
                  </a:lnTo>
                  <a:lnTo>
                    <a:pt x="1726184" y="1469720"/>
                  </a:lnTo>
                  <a:close/>
                </a:path>
                <a:path w="4589145" h="2442210">
                  <a:moveTo>
                    <a:pt x="1753019" y="1315923"/>
                  </a:moveTo>
                  <a:lnTo>
                    <a:pt x="1752549" y="1315694"/>
                  </a:lnTo>
                  <a:lnTo>
                    <a:pt x="1752079" y="1314996"/>
                  </a:lnTo>
                  <a:lnTo>
                    <a:pt x="1751152" y="1314996"/>
                  </a:lnTo>
                  <a:lnTo>
                    <a:pt x="1749742" y="1315923"/>
                  </a:lnTo>
                  <a:lnTo>
                    <a:pt x="1750910" y="1317091"/>
                  </a:lnTo>
                  <a:lnTo>
                    <a:pt x="1751609" y="1316634"/>
                  </a:lnTo>
                  <a:lnTo>
                    <a:pt x="1752320" y="1316393"/>
                  </a:lnTo>
                  <a:lnTo>
                    <a:pt x="1753019" y="1315923"/>
                  </a:lnTo>
                  <a:close/>
                </a:path>
                <a:path w="4589145" h="2442210">
                  <a:moveTo>
                    <a:pt x="1789188" y="2426970"/>
                  </a:moveTo>
                  <a:lnTo>
                    <a:pt x="1788490" y="2426728"/>
                  </a:lnTo>
                  <a:lnTo>
                    <a:pt x="1787791" y="2426271"/>
                  </a:lnTo>
                  <a:lnTo>
                    <a:pt x="1787093" y="2426030"/>
                  </a:lnTo>
                  <a:lnTo>
                    <a:pt x="1786623" y="2425801"/>
                  </a:lnTo>
                  <a:lnTo>
                    <a:pt x="1786382" y="2426500"/>
                  </a:lnTo>
                  <a:lnTo>
                    <a:pt x="1785924" y="2426970"/>
                  </a:lnTo>
                  <a:lnTo>
                    <a:pt x="1786623" y="2427440"/>
                  </a:lnTo>
                  <a:lnTo>
                    <a:pt x="1787321" y="2427668"/>
                  </a:lnTo>
                  <a:lnTo>
                    <a:pt x="1788020" y="2428138"/>
                  </a:lnTo>
                  <a:lnTo>
                    <a:pt x="1788248" y="2427668"/>
                  </a:lnTo>
                  <a:lnTo>
                    <a:pt x="1788718" y="2427440"/>
                  </a:lnTo>
                  <a:lnTo>
                    <a:pt x="1789188" y="2426970"/>
                  </a:lnTo>
                  <a:close/>
                </a:path>
                <a:path w="4589145" h="2442210">
                  <a:moveTo>
                    <a:pt x="1825586" y="1318501"/>
                  </a:moveTo>
                  <a:lnTo>
                    <a:pt x="1824888" y="1315923"/>
                  </a:lnTo>
                  <a:lnTo>
                    <a:pt x="1825129" y="1313357"/>
                  </a:lnTo>
                  <a:lnTo>
                    <a:pt x="1822323" y="1315694"/>
                  </a:lnTo>
                  <a:lnTo>
                    <a:pt x="1823021" y="1316393"/>
                  </a:lnTo>
                  <a:lnTo>
                    <a:pt x="1823961" y="1317091"/>
                  </a:lnTo>
                  <a:lnTo>
                    <a:pt x="1825586" y="1318501"/>
                  </a:lnTo>
                  <a:close/>
                </a:path>
                <a:path w="4589145" h="2442210">
                  <a:moveTo>
                    <a:pt x="1841461" y="4902"/>
                  </a:moveTo>
                  <a:lnTo>
                    <a:pt x="1840293" y="3733"/>
                  </a:lnTo>
                  <a:lnTo>
                    <a:pt x="1839595" y="4203"/>
                  </a:lnTo>
                  <a:lnTo>
                    <a:pt x="1838896" y="4432"/>
                  </a:lnTo>
                  <a:lnTo>
                    <a:pt x="1838198" y="4902"/>
                  </a:lnTo>
                  <a:lnTo>
                    <a:pt x="1838655" y="5130"/>
                  </a:lnTo>
                  <a:lnTo>
                    <a:pt x="1839125" y="5829"/>
                  </a:lnTo>
                  <a:lnTo>
                    <a:pt x="1840064" y="5829"/>
                  </a:lnTo>
                  <a:lnTo>
                    <a:pt x="1841461" y="4902"/>
                  </a:lnTo>
                  <a:close/>
                </a:path>
                <a:path w="4589145" h="2442210">
                  <a:moveTo>
                    <a:pt x="1916836" y="2420429"/>
                  </a:moveTo>
                  <a:lnTo>
                    <a:pt x="1916137" y="2420201"/>
                  </a:lnTo>
                  <a:lnTo>
                    <a:pt x="1915439" y="2419731"/>
                  </a:lnTo>
                  <a:lnTo>
                    <a:pt x="1914740" y="2419502"/>
                  </a:lnTo>
                  <a:lnTo>
                    <a:pt x="1914271" y="2419261"/>
                  </a:lnTo>
                  <a:lnTo>
                    <a:pt x="1914029" y="2419972"/>
                  </a:lnTo>
                  <a:lnTo>
                    <a:pt x="1913572" y="2420429"/>
                  </a:lnTo>
                  <a:lnTo>
                    <a:pt x="1914271" y="2420899"/>
                  </a:lnTo>
                  <a:lnTo>
                    <a:pt x="1914969" y="2421128"/>
                  </a:lnTo>
                  <a:lnTo>
                    <a:pt x="1915668" y="2421598"/>
                  </a:lnTo>
                  <a:lnTo>
                    <a:pt x="1916137" y="2421128"/>
                  </a:lnTo>
                  <a:lnTo>
                    <a:pt x="1916607" y="2420899"/>
                  </a:lnTo>
                  <a:lnTo>
                    <a:pt x="1916836" y="2420429"/>
                  </a:lnTo>
                  <a:close/>
                </a:path>
                <a:path w="4589145" h="2442210">
                  <a:moveTo>
                    <a:pt x="1952536" y="3962"/>
                  </a:moveTo>
                  <a:lnTo>
                    <a:pt x="1951837" y="3733"/>
                  </a:lnTo>
                  <a:lnTo>
                    <a:pt x="1951380" y="3263"/>
                  </a:lnTo>
                  <a:lnTo>
                    <a:pt x="1950910" y="3962"/>
                  </a:lnTo>
                  <a:lnTo>
                    <a:pt x="1950669" y="4660"/>
                  </a:lnTo>
                  <a:lnTo>
                    <a:pt x="1950212" y="5359"/>
                  </a:lnTo>
                  <a:lnTo>
                    <a:pt x="1951380" y="6527"/>
                  </a:lnTo>
                  <a:lnTo>
                    <a:pt x="1951609" y="5829"/>
                  </a:lnTo>
                  <a:lnTo>
                    <a:pt x="1952078" y="5130"/>
                  </a:lnTo>
                  <a:lnTo>
                    <a:pt x="1952307" y="4432"/>
                  </a:lnTo>
                  <a:lnTo>
                    <a:pt x="1952536" y="3962"/>
                  </a:lnTo>
                  <a:close/>
                </a:path>
                <a:path w="4589145" h="2442210">
                  <a:moveTo>
                    <a:pt x="1962810" y="8166"/>
                  </a:moveTo>
                  <a:lnTo>
                    <a:pt x="1961642" y="6997"/>
                  </a:lnTo>
                  <a:lnTo>
                    <a:pt x="1960943" y="7467"/>
                  </a:lnTo>
                  <a:lnTo>
                    <a:pt x="1960245" y="7696"/>
                  </a:lnTo>
                  <a:lnTo>
                    <a:pt x="1959546" y="8166"/>
                  </a:lnTo>
                  <a:lnTo>
                    <a:pt x="1960003" y="8394"/>
                  </a:lnTo>
                  <a:lnTo>
                    <a:pt x="1960473" y="9093"/>
                  </a:lnTo>
                  <a:lnTo>
                    <a:pt x="1961413" y="9093"/>
                  </a:lnTo>
                  <a:lnTo>
                    <a:pt x="1962810" y="8166"/>
                  </a:lnTo>
                  <a:close/>
                </a:path>
                <a:path w="4589145" h="2442210">
                  <a:moveTo>
                    <a:pt x="2054047" y="2436304"/>
                  </a:moveTo>
                  <a:lnTo>
                    <a:pt x="2052891" y="2435136"/>
                  </a:lnTo>
                  <a:lnTo>
                    <a:pt x="2052650" y="2435834"/>
                  </a:lnTo>
                  <a:lnTo>
                    <a:pt x="2052180" y="2436533"/>
                  </a:lnTo>
                  <a:lnTo>
                    <a:pt x="2051951" y="2437231"/>
                  </a:lnTo>
                  <a:lnTo>
                    <a:pt x="2051723" y="2437701"/>
                  </a:lnTo>
                  <a:lnTo>
                    <a:pt x="2052421" y="2437930"/>
                  </a:lnTo>
                  <a:lnTo>
                    <a:pt x="2052891" y="2438400"/>
                  </a:lnTo>
                  <a:lnTo>
                    <a:pt x="2053348" y="2437701"/>
                  </a:lnTo>
                  <a:lnTo>
                    <a:pt x="2053590" y="2437003"/>
                  </a:lnTo>
                  <a:lnTo>
                    <a:pt x="2054047" y="2436304"/>
                  </a:lnTo>
                  <a:close/>
                </a:path>
                <a:path w="4589145" h="2442210">
                  <a:moveTo>
                    <a:pt x="2087422" y="0"/>
                  </a:moveTo>
                  <a:lnTo>
                    <a:pt x="2085086" y="0"/>
                  </a:lnTo>
                  <a:lnTo>
                    <a:pt x="2083917" y="927"/>
                  </a:lnTo>
                  <a:lnTo>
                    <a:pt x="2084158" y="3263"/>
                  </a:lnTo>
                  <a:lnTo>
                    <a:pt x="2086495" y="3263"/>
                  </a:lnTo>
                  <a:lnTo>
                    <a:pt x="2087422" y="2336"/>
                  </a:lnTo>
                  <a:lnTo>
                    <a:pt x="2087422" y="0"/>
                  </a:lnTo>
                  <a:close/>
                </a:path>
                <a:path w="4589145" h="2442210">
                  <a:moveTo>
                    <a:pt x="2171903" y="1469720"/>
                  </a:moveTo>
                  <a:lnTo>
                    <a:pt x="2170963" y="1468310"/>
                  </a:lnTo>
                  <a:lnTo>
                    <a:pt x="2170506" y="1468780"/>
                  </a:lnTo>
                  <a:lnTo>
                    <a:pt x="2169795" y="1469250"/>
                  </a:lnTo>
                  <a:lnTo>
                    <a:pt x="2170036" y="1469478"/>
                  </a:lnTo>
                  <a:lnTo>
                    <a:pt x="2170036" y="1470177"/>
                  </a:lnTo>
                  <a:lnTo>
                    <a:pt x="2170963" y="1471587"/>
                  </a:lnTo>
                  <a:lnTo>
                    <a:pt x="2171204" y="1471117"/>
                  </a:lnTo>
                  <a:lnTo>
                    <a:pt x="2171903" y="1470647"/>
                  </a:lnTo>
                  <a:lnTo>
                    <a:pt x="2171903" y="1469720"/>
                  </a:lnTo>
                  <a:close/>
                </a:path>
                <a:path w="4589145" h="2442210">
                  <a:moveTo>
                    <a:pt x="2175395" y="5359"/>
                  </a:moveTo>
                  <a:lnTo>
                    <a:pt x="2174938" y="4660"/>
                  </a:lnTo>
                  <a:lnTo>
                    <a:pt x="2174697" y="3962"/>
                  </a:lnTo>
                  <a:lnTo>
                    <a:pt x="2174240" y="3263"/>
                  </a:lnTo>
                  <a:lnTo>
                    <a:pt x="2173998" y="3733"/>
                  </a:lnTo>
                  <a:lnTo>
                    <a:pt x="2173300" y="4203"/>
                  </a:lnTo>
                  <a:lnTo>
                    <a:pt x="2173300" y="5130"/>
                  </a:lnTo>
                  <a:lnTo>
                    <a:pt x="2174240" y="6527"/>
                  </a:lnTo>
                  <a:lnTo>
                    <a:pt x="2175395" y="5359"/>
                  </a:lnTo>
                  <a:close/>
                </a:path>
                <a:path w="4589145" h="2442210">
                  <a:moveTo>
                    <a:pt x="2287181" y="4902"/>
                  </a:moveTo>
                  <a:lnTo>
                    <a:pt x="2286012" y="3733"/>
                  </a:lnTo>
                  <a:lnTo>
                    <a:pt x="2285314" y="4203"/>
                  </a:lnTo>
                  <a:lnTo>
                    <a:pt x="2284615" y="4432"/>
                  </a:lnTo>
                  <a:lnTo>
                    <a:pt x="2283917" y="4902"/>
                  </a:lnTo>
                  <a:lnTo>
                    <a:pt x="2284387" y="5130"/>
                  </a:lnTo>
                  <a:lnTo>
                    <a:pt x="2284844" y="5829"/>
                  </a:lnTo>
                  <a:lnTo>
                    <a:pt x="2285784" y="5829"/>
                  </a:lnTo>
                  <a:lnTo>
                    <a:pt x="2287181" y="4902"/>
                  </a:lnTo>
                  <a:close/>
                </a:path>
                <a:path w="4589145" h="2442210">
                  <a:moveTo>
                    <a:pt x="2336419" y="1625"/>
                  </a:moveTo>
                  <a:lnTo>
                    <a:pt x="2336190" y="1168"/>
                  </a:lnTo>
                  <a:lnTo>
                    <a:pt x="2335720" y="469"/>
                  </a:lnTo>
                  <a:lnTo>
                    <a:pt x="2335250" y="698"/>
                  </a:lnTo>
                  <a:lnTo>
                    <a:pt x="2334552" y="698"/>
                  </a:lnTo>
                  <a:lnTo>
                    <a:pt x="2333155" y="1625"/>
                  </a:lnTo>
                  <a:lnTo>
                    <a:pt x="2333625" y="1866"/>
                  </a:lnTo>
                  <a:lnTo>
                    <a:pt x="2334082" y="2565"/>
                  </a:lnTo>
                  <a:lnTo>
                    <a:pt x="2335022" y="2565"/>
                  </a:lnTo>
                  <a:lnTo>
                    <a:pt x="2336419" y="1625"/>
                  </a:lnTo>
                  <a:close/>
                </a:path>
                <a:path w="4589145" h="2442210">
                  <a:moveTo>
                    <a:pt x="2388463" y="2439098"/>
                  </a:moveTo>
                  <a:lnTo>
                    <a:pt x="2387765" y="2438870"/>
                  </a:lnTo>
                  <a:lnTo>
                    <a:pt x="2387295" y="2438400"/>
                  </a:lnTo>
                  <a:lnTo>
                    <a:pt x="2386825" y="2439098"/>
                  </a:lnTo>
                  <a:lnTo>
                    <a:pt x="2386596" y="2439797"/>
                  </a:lnTo>
                  <a:lnTo>
                    <a:pt x="2386126" y="2440508"/>
                  </a:lnTo>
                  <a:lnTo>
                    <a:pt x="2386596" y="2440965"/>
                  </a:lnTo>
                  <a:lnTo>
                    <a:pt x="2386825" y="2441435"/>
                  </a:lnTo>
                  <a:lnTo>
                    <a:pt x="2387295" y="2441664"/>
                  </a:lnTo>
                  <a:lnTo>
                    <a:pt x="2387523" y="2440965"/>
                  </a:lnTo>
                  <a:lnTo>
                    <a:pt x="2387993" y="2440267"/>
                  </a:lnTo>
                  <a:lnTo>
                    <a:pt x="2388235" y="2439568"/>
                  </a:lnTo>
                  <a:lnTo>
                    <a:pt x="2388463" y="2439098"/>
                  </a:lnTo>
                  <a:close/>
                </a:path>
                <a:path w="4589145" h="2442210">
                  <a:moveTo>
                    <a:pt x="2411336" y="2429306"/>
                  </a:moveTo>
                  <a:lnTo>
                    <a:pt x="2410625" y="2429065"/>
                  </a:lnTo>
                  <a:lnTo>
                    <a:pt x="2410168" y="2428595"/>
                  </a:lnTo>
                  <a:lnTo>
                    <a:pt x="2409698" y="2429306"/>
                  </a:lnTo>
                  <a:lnTo>
                    <a:pt x="2409469" y="2430005"/>
                  </a:lnTo>
                  <a:lnTo>
                    <a:pt x="2408999" y="2430703"/>
                  </a:lnTo>
                  <a:lnTo>
                    <a:pt x="2410168" y="2431872"/>
                  </a:lnTo>
                  <a:lnTo>
                    <a:pt x="2410396" y="2431173"/>
                  </a:lnTo>
                  <a:lnTo>
                    <a:pt x="2410866" y="2430462"/>
                  </a:lnTo>
                  <a:lnTo>
                    <a:pt x="2411095" y="2429764"/>
                  </a:lnTo>
                  <a:lnTo>
                    <a:pt x="2411336" y="2429306"/>
                  </a:lnTo>
                  <a:close/>
                </a:path>
                <a:path w="4589145" h="2442210">
                  <a:moveTo>
                    <a:pt x="2545753" y="5359"/>
                  </a:moveTo>
                  <a:lnTo>
                    <a:pt x="2545283" y="4660"/>
                  </a:lnTo>
                  <a:lnTo>
                    <a:pt x="2545042" y="3962"/>
                  </a:lnTo>
                  <a:lnTo>
                    <a:pt x="2544584" y="3263"/>
                  </a:lnTo>
                  <a:lnTo>
                    <a:pt x="2544343" y="3733"/>
                  </a:lnTo>
                  <a:lnTo>
                    <a:pt x="2543645" y="4203"/>
                  </a:lnTo>
                  <a:lnTo>
                    <a:pt x="2543645" y="5130"/>
                  </a:lnTo>
                  <a:lnTo>
                    <a:pt x="2544584" y="6527"/>
                  </a:lnTo>
                  <a:lnTo>
                    <a:pt x="2545753" y="5359"/>
                  </a:lnTo>
                  <a:close/>
                </a:path>
                <a:path w="4589145" h="2442210">
                  <a:moveTo>
                    <a:pt x="2578417" y="5359"/>
                  </a:moveTo>
                  <a:lnTo>
                    <a:pt x="2578189" y="4660"/>
                  </a:lnTo>
                  <a:lnTo>
                    <a:pt x="2577249" y="3263"/>
                  </a:lnTo>
                  <a:lnTo>
                    <a:pt x="2577020" y="3733"/>
                  </a:lnTo>
                  <a:lnTo>
                    <a:pt x="2576322" y="4203"/>
                  </a:lnTo>
                  <a:lnTo>
                    <a:pt x="2576322" y="5130"/>
                  </a:lnTo>
                  <a:lnTo>
                    <a:pt x="2577249" y="6527"/>
                  </a:lnTo>
                  <a:lnTo>
                    <a:pt x="2578417" y="5359"/>
                  </a:lnTo>
                  <a:close/>
                </a:path>
                <a:path w="4589145" h="2442210">
                  <a:moveTo>
                    <a:pt x="2628125" y="8166"/>
                  </a:moveTo>
                  <a:lnTo>
                    <a:pt x="2627655" y="7937"/>
                  </a:lnTo>
                  <a:lnTo>
                    <a:pt x="2627185" y="7226"/>
                  </a:lnTo>
                  <a:lnTo>
                    <a:pt x="2626258" y="7226"/>
                  </a:lnTo>
                  <a:lnTo>
                    <a:pt x="2624861" y="8166"/>
                  </a:lnTo>
                  <a:lnTo>
                    <a:pt x="2626029" y="9334"/>
                  </a:lnTo>
                  <a:lnTo>
                    <a:pt x="2626728" y="8864"/>
                  </a:lnTo>
                  <a:lnTo>
                    <a:pt x="2627426" y="8636"/>
                  </a:lnTo>
                  <a:lnTo>
                    <a:pt x="2628125" y="8166"/>
                  </a:lnTo>
                  <a:close/>
                </a:path>
                <a:path w="4589145" h="2442210">
                  <a:moveTo>
                    <a:pt x="2742476" y="2436304"/>
                  </a:moveTo>
                  <a:lnTo>
                    <a:pt x="2742006" y="2435834"/>
                  </a:lnTo>
                  <a:lnTo>
                    <a:pt x="2741536" y="2435606"/>
                  </a:lnTo>
                  <a:lnTo>
                    <a:pt x="2741307" y="2435136"/>
                  </a:lnTo>
                  <a:lnTo>
                    <a:pt x="2741066" y="2435834"/>
                  </a:lnTo>
                  <a:lnTo>
                    <a:pt x="2740609" y="2436533"/>
                  </a:lnTo>
                  <a:lnTo>
                    <a:pt x="2740368" y="2437231"/>
                  </a:lnTo>
                  <a:lnTo>
                    <a:pt x="2740139" y="2437701"/>
                  </a:lnTo>
                  <a:lnTo>
                    <a:pt x="2740837" y="2437930"/>
                  </a:lnTo>
                  <a:lnTo>
                    <a:pt x="2741307" y="2438400"/>
                  </a:lnTo>
                  <a:lnTo>
                    <a:pt x="2741777" y="2437701"/>
                  </a:lnTo>
                  <a:lnTo>
                    <a:pt x="2742006" y="2437003"/>
                  </a:lnTo>
                  <a:lnTo>
                    <a:pt x="2742476" y="2436304"/>
                  </a:lnTo>
                  <a:close/>
                </a:path>
                <a:path w="4589145" h="2442210">
                  <a:moveTo>
                    <a:pt x="2796146" y="2428595"/>
                  </a:moveTo>
                  <a:lnTo>
                    <a:pt x="2793809" y="2425801"/>
                  </a:lnTo>
                  <a:lnTo>
                    <a:pt x="2793111" y="2426500"/>
                  </a:lnTo>
                  <a:lnTo>
                    <a:pt x="2792412" y="2427440"/>
                  </a:lnTo>
                  <a:lnTo>
                    <a:pt x="2791015" y="2429065"/>
                  </a:lnTo>
                  <a:lnTo>
                    <a:pt x="2793581" y="2428367"/>
                  </a:lnTo>
                  <a:lnTo>
                    <a:pt x="2796146" y="2428595"/>
                  </a:lnTo>
                  <a:close/>
                </a:path>
                <a:path w="4589145" h="2442210">
                  <a:moveTo>
                    <a:pt x="2867317" y="2423706"/>
                  </a:moveTo>
                  <a:lnTo>
                    <a:pt x="2867088" y="2423464"/>
                  </a:lnTo>
                  <a:lnTo>
                    <a:pt x="2866618" y="2422766"/>
                  </a:lnTo>
                  <a:lnTo>
                    <a:pt x="2865450" y="2422766"/>
                  </a:lnTo>
                  <a:lnTo>
                    <a:pt x="2864053" y="2423706"/>
                  </a:lnTo>
                  <a:lnTo>
                    <a:pt x="2864523" y="2423934"/>
                  </a:lnTo>
                  <a:lnTo>
                    <a:pt x="2864993" y="2424633"/>
                  </a:lnTo>
                  <a:lnTo>
                    <a:pt x="2865920" y="2424633"/>
                  </a:lnTo>
                  <a:lnTo>
                    <a:pt x="2867317" y="2423706"/>
                  </a:lnTo>
                  <a:close/>
                </a:path>
                <a:path w="4589145" h="2442210">
                  <a:moveTo>
                    <a:pt x="2985871" y="2426271"/>
                  </a:moveTo>
                  <a:lnTo>
                    <a:pt x="2984931" y="2423706"/>
                  </a:lnTo>
                  <a:lnTo>
                    <a:pt x="2985401" y="2421128"/>
                  </a:lnTo>
                  <a:lnTo>
                    <a:pt x="2982607" y="2423464"/>
                  </a:lnTo>
                  <a:lnTo>
                    <a:pt x="2983306" y="2424163"/>
                  </a:lnTo>
                  <a:lnTo>
                    <a:pt x="2984233" y="2424861"/>
                  </a:lnTo>
                  <a:lnTo>
                    <a:pt x="2985871" y="2426271"/>
                  </a:lnTo>
                  <a:close/>
                </a:path>
                <a:path w="4589145" h="2442210">
                  <a:moveTo>
                    <a:pt x="3028111" y="4902"/>
                  </a:moveTo>
                  <a:lnTo>
                    <a:pt x="3027642" y="4660"/>
                  </a:lnTo>
                  <a:lnTo>
                    <a:pt x="3027172" y="3962"/>
                  </a:lnTo>
                  <a:lnTo>
                    <a:pt x="3026245" y="3962"/>
                  </a:lnTo>
                  <a:lnTo>
                    <a:pt x="3024835" y="4902"/>
                  </a:lnTo>
                  <a:lnTo>
                    <a:pt x="3026003" y="6070"/>
                  </a:lnTo>
                  <a:lnTo>
                    <a:pt x="3026473" y="5600"/>
                  </a:lnTo>
                  <a:lnTo>
                    <a:pt x="3027413" y="5359"/>
                  </a:lnTo>
                  <a:lnTo>
                    <a:pt x="3028111" y="4902"/>
                  </a:lnTo>
                  <a:close/>
                </a:path>
                <a:path w="4589145" h="2442210">
                  <a:moveTo>
                    <a:pt x="3151784" y="2420201"/>
                  </a:moveTo>
                  <a:lnTo>
                    <a:pt x="3150857" y="2418804"/>
                  </a:lnTo>
                  <a:lnTo>
                    <a:pt x="3150628" y="2419261"/>
                  </a:lnTo>
                  <a:lnTo>
                    <a:pt x="3149917" y="2419731"/>
                  </a:lnTo>
                  <a:lnTo>
                    <a:pt x="3149917" y="2420670"/>
                  </a:lnTo>
                  <a:lnTo>
                    <a:pt x="3150857" y="2422067"/>
                  </a:lnTo>
                  <a:lnTo>
                    <a:pt x="3151086" y="2421598"/>
                  </a:lnTo>
                  <a:lnTo>
                    <a:pt x="3151784" y="2421128"/>
                  </a:lnTo>
                  <a:lnTo>
                    <a:pt x="3151784" y="2420201"/>
                  </a:lnTo>
                  <a:close/>
                </a:path>
                <a:path w="4589145" h="2442210">
                  <a:moveTo>
                    <a:pt x="3411524" y="2430234"/>
                  </a:moveTo>
                  <a:lnTo>
                    <a:pt x="3410356" y="2429065"/>
                  </a:lnTo>
                  <a:lnTo>
                    <a:pt x="3408959" y="2430005"/>
                  </a:lnTo>
                  <a:lnTo>
                    <a:pt x="3408261" y="2430234"/>
                  </a:lnTo>
                  <a:lnTo>
                    <a:pt x="3408718" y="2430462"/>
                  </a:lnTo>
                  <a:lnTo>
                    <a:pt x="3409188" y="2431173"/>
                  </a:lnTo>
                  <a:lnTo>
                    <a:pt x="3410127" y="2431173"/>
                  </a:lnTo>
                  <a:lnTo>
                    <a:pt x="3411524" y="2430234"/>
                  </a:lnTo>
                  <a:close/>
                </a:path>
                <a:path w="4589145" h="2442210">
                  <a:moveTo>
                    <a:pt x="3440226" y="2433269"/>
                  </a:moveTo>
                  <a:lnTo>
                    <a:pt x="3439287" y="2431872"/>
                  </a:lnTo>
                  <a:lnTo>
                    <a:pt x="3439058" y="2432329"/>
                  </a:lnTo>
                  <a:lnTo>
                    <a:pt x="3438360" y="2432799"/>
                  </a:lnTo>
                  <a:lnTo>
                    <a:pt x="3438360" y="2433739"/>
                  </a:lnTo>
                  <a:lnTo>
                    <a:pt x="3439287" y="2435136"/>
                  </a:lnTo>
                  <a:lnTo>
                    <a:pt x="3439528" y="2434666"/>
                  </a:lnTo>
                  <a:lnTo>
                    <a:pt x="3440226" y="2434196"/>
                  </a:lnTo>
                  <a:lnTo>
                    <a:pt x="3440226" y="2433269"/>
                  </a:lnTo>
                  <a:close/>
                </a:path>
                <a:path w="4589145" h="2442210">
                  <a:moveTo>
                    <a:pt x="3459823" y="2439797"/>
                  </a:moveTo>
                  <a:lnTo>
                    <a:pt x="3458895" y="2438400"/>
                  </a:lnTo>
                  <a:lnTo>
                    <a:pt x="3457727" y="2439568"/>
                  </a:lnTo>
                  <a:lnTo>
                    <a:pt x="3458667" y="2440965"/>
                  </a:lnTo>
                  <a:lnTo>
                    <a:pt x="3458895" y="2441664"/>
                  </a:lnTo>
                  <a:lnTo>
                    <a:pt x="3459124" y="2441206"/>
                  </a:lnTo>
                  <a:lnTo>
                    <a:pt x="3459823" y="2440736"/>
                  </a:lnTo>
                  <a:lnTo>
                    <a:pt x="3459823" y="2439797"/>
                  </a:lnTo>
                  <a:close/>
                </a:path>
                <a:path w="4589145" h="2442210">
                  <a:moveTo>
                    <a:pt x="3518865" y="2420201"/>
                  </a:moveTo>
                  <a:lnTo>
                    <a:pt x="3517938" y="2418804"/>
                  </a:lnTo>
                  <a:lnTo>
                    <a:pt x="3517696" y="2419261"/>
                  </a:lnTo>
                  <a:lnTo>
                    <a:pt x="3516998" y="2419731"/>
                  </a:lnTo>
                  <a:lnTo>
                    <a:pt x="3516998" y="2420670"/>
                  </a:lnTo>
                  <a:lnTo>
                    <a:pt x="3517938" y="2422067"/>
                  </a:lnTo>
                  <a:lnTo>
                    <a:pt x="3518166" y="2421598"/>
                  </a:lnTo>
                  <a:lnTo>
                    <a:pt x="3518865" y="2421128"/>
                  </a:lnTo>
                  <a:lnTo>
                    <a:pt x="3518865" y="2420201"/>
                  </a:lnTo>
                  <a:close/>
                </a:path>
                <a:path w="4589145" h="2442210">
                  <a:moveTo>
                    <a:pt x="3535667" y="2433967"/>
                  </a:moveTo>
                  <a:lnTo>
                    <a:pt x="3534740" y="2432570"/>
                  </a:lnTo>
                  <a:lnTo>
                    <a:pt x="3534499" y="2431872"/>
                  </a:lnTo>
                  <a:lnTo>
                    <a:pt x="3534270" y="2432329"/>
                  </a:lnTo>
                  <a:lnTo>
                    <a:pt x="3533571" y="2432799"/>
                  </a:lnTo>
                  <a:lnTo>
                    <a:pt x="3533571" y="2433739"/>
                  </a:lnTo>
                  <a:lnTo>
                    <a:pt x="3534499" y="2435136"/>
                  </a:lnTo>
                  <a:lnTo>
                    <a:pt x="3535667" y="2433967"/>
                  </a:lnTo>
                  <a:close/>
                </a:path>
                <a:path w="4589145" h="2442210">
                  <a:moveTo>
                    <a:pt x="3735895" y="8166"/>
                  </a:moveTo>
                  <a:lnTo>
                    <a:pt x="3734727" y="6997"/>
                  </a:lnTo>
                  <a:lnTo>
                    <a:pt x="3734028" y="7467"/>
                  </a:lnTo>
                  <a:lnTo>
                    <a:pt x="3733330" y="7696"/>
                  </a:lnTo>
                  <a:lnTo>
                    <a:pt x="3732631" y="8166"/>
                  </a:lnTo>
                  <a:lnTo>
                    <a:pt x="3733101" y="8394"/>
                  </a:lnTo>
                  <a:lnTo>
                    <a:pt x="3733558" y="9093"/>
                  </a:lnTo>
                  <a:lnTo>
                    <a:pt x="3734498" y="9093"/>
                  </a:lnTo>
                  <a:lnTo>
                    <a:pt x="3735895" y="8166"/>
                  </a:lnTo>
                  <a:close/>
                </a:path>
                <a:path w="4589145" h="2442210">
                  <a:moveTo>
                    <a:pt x="4017797" y="1469948"/>
                  </a:moveTo>
                  <a:lnTo>
                    <a:pt x="4017099" y="1469720"/>
                  </a:lnTo>
                  <a:lnTo>
                    <a:pt x="4016400" y="1469250"/>
                  </a:lnTo>
                  <a:lnTo>
                    <a:pt x="4015702" y="1469009"/>
                  </a:lnTo>
                  <a:lnTo>
                    <a:pt x="4015232" y="1468780"/>
                  </a:lnTo>
                  <a:lnTo>
                    <a:pt x="4015003" y="1469478"/>
                  </a:lnTo>
                  <a:lnTo>
                    <a:pt x="4014533" y="1469948"/>
                  </a:lnTo>
                  <a:lnTo>
                    <a:pt x="4015232" y="1470418"/>
                  </a:lnTo>
                  <a:lnTo>
                    <a:pt x="4015930" y="1470647"/>
                  </a:lnTo>
                  <a:lnTo>
                    <a:pt x="4016629" y="1471117"/>
                  </a:lnTo>
                  <a:lnTo>
                    <a:pt x="4017099" y="1470647"/>
                  </a:lnTo>
                  <a:lnTo>
                    <a:pt x="4017568" y="1470418"/>
                  </a:lnTo>
                  <a:lnTo>
                    <a:pt x="4017797" y="1469948"/>
                  </a:lnTo>
                  <a:close/>
                </a:path>
                <a:path w="4589145" h="2442210">
                  <a:moveTo>
                    <a:pt x="4148251" y="2433269"/>
                  </a:moveTo>
                  <a:lnTo>
                    <a:pt x="4147312" y="2431872"/>
                  </a:lnTo>
                  <a:lnTo>
                    <a:pt x="4146842" y="2432329"/>
                  </a:lnTo>
                  <a:lnTo>
                    <a:pt x="4146143" y="2432799"/>
                  </a:lnTo>
                  <a:lnTo>
                    <a:pt x="4146385" y="2433040"/>
                  </a:lnTo>
                  <a:lnTo>
                    <a:pt x="4146385" y="2433739"/>
                  </a:lnTo>
                  <a:lnTo>
                    <a:pt x="4147312" y="2435136"/>
                  </a:lnTo>
                  <a:lnTo>
                    <a:pt x="4147553" y="2434666"/>
                  </a:lnTo>
                  <a:lnTo>
                    <a:pt x="4148251" y="2434196"/>
                  </a:lnTo>
                  <a:lnTo>
                    <a:pt x="4148251" y="2433269"/>
                  </a:lnTo>
                  <a:close/>
                </a:path>
                <a:path w="4589145" h="2442210">
                  <a:moveTo>
                    <a:pt x="4174617" y="2436304"/>
                  </a:moveTo>
                  <a:lnTo>
                    <a:pt x="4173448" y="2435136"/>
                  </a:lnTo>
                  <a:lnTo>
                    <a:pt x="4173220" y="2435834"/>
                  </a:lnTo>
                  <a:lnTo>
                    <a:pt x="4172750" y="2436533"/>
                  </a:lnTo>
                  <a:lnTo>
                    <a:pt x="4172521" y="2437231"/>
                  </a:lnTo>
                  <a:lnTo>
                    <a:pt x="4172280" y="2437701"/>
                  </a:lnTo>
                  <a:lnTo>
                    <a:pt x="4172978" y="2437930"/>
                  </a:lnTo>
                  <a:lnTo>
                    <a:pt x="4173448" y="2438400"/>
                  </a:lnTo>
                  <a:lnTo>
                    <a:pt x="4173918" y="2437701"/>
                  </a:lnTo>
                  <a:lnTo>
                    <a:pt x="4174147" y="2437003"/>
                  </a:lnTo>
                  <a:lnTo>
                    <a:pt x="4174617" y="2436304"/>
                  </a:lnTo>
                  <a:close/>
                </a:path>
                <a:path w="4589145" h="2442210">
                  <a:moveTo>
                    <a:pt x="4188155" y="2420429"/>
                  </a:moveTo>
                  <a:lnTo>
                    <a:pt x="4186986" y="2419261"/>
                  </a:lnTo>
                  <a:lnTo>
                    <a:pt x="4186517" y="2419731"/>
                  </a:lnTo>
                  <a:lnTo>
                    <a:pt x="4185589" y="2419972"/>
                  </a:lnTo>
                  <a:lnTo>
                    <a:pt x="4184891" y="2420429"/>
                  </a:lnTo>
                  <a:lnTo>
                    <a:pt x="4185348" y="2420670"/>
                  </a:lnTo>
                  <a:lnTo>
                    <a:pt x="4185818" y="2421369"/>
                  </a:lnTo>
                  <a:lnTo>
                    <a:pt x="4186758" y="2421369"/>
                  </a:lnTo>
                  <a:lnTo>
                    <a:pt x="4188155" y="2420429"/>
                  </a:lnTo>
                  <a:close/>
                </a:path>
                <a:path w="4589145" h="2442210">
                  <a:moveTo>
                    <a:pt x="4336567" y="2431872"/>
                  </a:moveTo>
                  <a:lnTo>
                    <a:pt x="4334472" y="2429065"/>
                  </a:lnTo>
                  <a:lnTo>
                    <a:pt x="4333773" y="2429764"/>
                  </a:lnTo>
                  <a:lnTo>
                    <a:pt x="4333075" y="2430703"/>
                  </a:lnTo>
                  <a:lnTo>
                    <a:pt x="4331665" y="2432329"/>
                  </a:lnTo>
                  <a:lnTo>
                    <a:pt x="4334002" y="2431631"/>
                  </a:lnTo>
                  <a:lnTo>
                    <a:pt x="4336567" y="2431872"/>
                  </a:lnTo>
                  <a:close/>
                </a:path>
                <a:path w="4589145" h="2442210">
                  <a:moveTo>
                    <a:pt x="4341711" y="2436533"/>
                  </a:moveTo>
                  <a:lnTo>
                    <a:pt x="4340771" y="2435136"/>
                  </a:lnTo>
                  <a:lnTo>
                    <a:pt x="4340301" y="2435606"/>
                  </a:lnTo>
                  <a:lnTo>
                    <a:pt x="4339602" y="2436063"/>
                  </a:lnTo>
                  <a:lnTo>
                    <a:pt x="4339844" y="2436304"/>
                  </a:lnTo>
                  <a:lnTo>
                    <a:pt x="4339844" y="2437003"/>
                  </a:lnTo>
                  <a:lnTo>
                    <a:pt x="4340771" y="2438400"/>
                  </a:lnTo>
                  <a:lnTo>
                    <a:pt x="4340999" y="2437930"/>
                  </a:lnTo>
                  <a:lnTo>
                    <a:pt x="4341711" y="2437473"/>
                  </a:lnTo>
                  <a:lnTo>
                    <a:pt x="4341711" y="2436533"/>
                  </a:lnTo>
                  <a:close/>
                </a:path>
                <a:path w="4589145" h="2442210">
                  <a:moveTo>
                    <a:pt x="4359668" y="1471587"/>
                  </a:moveTo>
                  <a:lnTo>
                    <a:pt x="4357344" y="1468780"/>
                  </a:lnTo>
                  <a:lnTo>
                    <a:pt x="4356646" y="1469478"/>
                  </a:lnTo>
                  <a:lnTo>
                    <a:pt x="4355935" y="1470418"/>
                  </a:lnTo>
                  <a:lnTo>
                    <a:pt x="4354538" y="1472044"/>
                  </a:lnTo>
                  <a:lnTo>
                    <a:pt x="4357103" y="1471345"/>
                  </a:lnTo>
                  <a:lnTo>
                    <a:pt x="4359668" y="1471587"/>
                  </a:lnTo>
                  <a:close/>
                </a:path>
                <a:path w="4589145" h="2442210">
                  <a:moveTo>
                    <a:pt x="4368546" y="1625"/>
                  </a:moveTo>
                  <a:lnTo>
                    <a:pt x="4367377" y="469"/>
                  </a:lnTo>
                  <a:lnTo>
                    <a:pt x="4366679" y="927"/>
                  </a:lnTo>
                  <a:lnTo>
                    <a:pt x="4365980" y="1168"/>
                  </a:lnTo>
                  <a:lnTo>
                    <a:pt x="4365269" y="1625"/>
                  </a:lnTo>
                  <a:lnTo>
                    <a:pt x="4365739" y="1866"/>
                  </a:lnTo>
                  <a:lnTo>
                    <a:pt x="4366209" y="2565"/>
                  </a:lnTo>
                  <a:lnTo>
                    <a:pt x="4367136" y="2565"/>
                  </a:lnTo>
                  <a:lnTo>
                    <a:pt x="4368546" y="1625"/>
                  </a:lnTo>
                  <a:close/>
                </a:path>
                <a:path w="4589145" h="2442210">
                  <a:moveTo>
                    <a:pt x="4378109" y="4660"/>
                  </a:moveTo>
                  <a:lnTo>
                    <a:pt x="4377182" y="3733"/>
                  </a:lnTo>
                  <a:lnTo>
                    <a:pt x="4375543" y="5359"/>
                  </a:lnTo>
                  <a:lnTo>
                    <a:pt x="4374934" y="6172"/>
                  </a:lnTo>
                  <a:lnTo>
                    <a:pt x="4373207" y="7696"/>
                  </a:lnTo>
                  <a:lnTo>
                    <a:pt x="4372280" y="8394"/>
                  </a:lnTo>
                  <a:lnTo>
                    <a:pt x="4373207" y="9334"/>
                  </a:lnTo>
                  <a:lnTo>
                    <a:pt x="4374845" y="7696"/>
                  </a:lnTo>
                  <a:lnTo>
                    <a:pt x="4375416" y="6946"/>
                  </a:lnTo>
                  <a:lnTo>
                    <a:pt x="4375543" y="6997"/>
                  </a:lnTo>
                  <a:lnTo>
                    <a:pt x="4377182" y="5359"/>
                  </a:lnTo>
                  <a:lnTo>
                    <a:pt x="4378109" y="4660"/>
                  </a:lnTo>
                  <a:close/>
                </a:path>
                <a:path w="4589145" h="2442210">
                  <a:moveTo>
                    <a:pt x="4551261" y="7937"/>
                  </a:moveTo>
                  <a:lnTo>
                    <a:pt x="4550334" y="6527"/>
                  </a:lnTo>
                  <a:lnTo>
                    <a:pt x="4550092" y="6997"/>
                  </a:lnTo>
                  <a:lnTo>
                    <a:pt x="4549394" y="7226"/>
                  </a:lnTo>
                  <a:lnTo>
                    <a:pt x="4549394" y="8394"/>
                  </a:lnTo>
                  <a:lnTo>
                    <a:pt x="4550334" y="9804"/>
                  </a:lnTo>
                  <a:lnTo>
                    <a:pt x="4550562" y="9334"/>
                  </a:lnTo>
                  <a:lnTo>
                    <a:pt x="4551261" y="8864"/>
                  </a:lnTo>
                  <a:lnTo>
                    <a:pt x="4551261" y="7937"/>
                  </a:lnTo>
                  <a:close/>
                </a:path>
                <a:path w="4589145" h="2442210">
                  <a:moveTo>
                    <a:pt x="4580902" y="4660"/>
                  </a:moveTo>
                  <a:lnTo>
                    <a:pt x="4579963" y="3263"/>
                  </a:lnTo>
                  <a:lnTo>
                    <a:pt x="4578807" y="4432"/>
                  </a:lnTo>
                  <a:lnTo>
                    <a:pt x="4579036" y="5130"/>
                  </a:lnTo>
                  <a:lnTo>
                    <a:pt x="4579963" y="6527"/>
                  </a:lnTo>
                  <a:lnTo>
                    <a:pt x="4580204" y="6070"/>
                  </a:lnTo>
                  <a:lnTo>
                    <a:pt x="4580902" y="5600"/>
                  </a:lnTo>
                  <a:lnTo>
                    <a:pt x="4580902" y="4660"/>
                  </a:lnTo>
                  <a:close/>
                </a:path>
                <a:path w="4589145" h="2442210">
                  <a:moveTo>
                    <a:pt x="4589069" y="1409268"/>
                  </a:moveTo>
                  <a:lnTo>
                    <a:pt x="4586732" y="1406474"/>
                  </a:lnTo>
                  <a:lnTo>
                    <a:pt x="4586033" y="1407172"/>
                  </a:lnTo>
                  <a:lnTo>
                    <a:pt x="4585335" y="1408112"/>
                  </a:lnTo>
                  <a:lnTo>
                    <a:pt x="4583938" y="1409738"/>
                  </a:lnTo>
                  <a:lnTo>
                    <a:pt x="4586503" y="1409039"/>
                  </a:lnTo>
                  <a:lnTo>
                    <a:pt x="4589069" y="140926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79" name="object 179"/>
            <p:cNvSpPr/>
            <p:nvPr/>
          </p:nvSpPr>
          <p:spPr>
            <a:xfrm>
              <a:off x="1095984" y="2958883"/>
              <a:ext cx="4617085" cy="2458720"/>
            </a:xfrm>
            <a:custGeom>
              <a:avLst/>
              <a:gdLst/>
              <a:ahLst/>
              <a:cxnLst/>
              <a:rect l="l" t="t" r="r" b="b"/>
              <a:pathLst>
                <a:path w="4617085" h="2458720">
                  <a:moveTo>
                    <a:pt x="2336" y="8623"/>
                  </a:moveTo>
                  <a:lnTo>
                    <a:pt x="939" y="6527"/>
                  </a:lnTo>
                  <a:lnTo>
                    <a:pt x="698" y="6997"/>
                  </a:lnTo>
                  <a:lnTo>
                    <a:pt x="0" y="7467"/>
                  </a:lnTo>
                  <a:lnTo>
                    <a:pt x="0" y="7696"/>
                  </a:lnTo>
                  <a:lnTo>
                    <a:pt x="241" y="8394"/>
                  </a:lnTo>
                  <a:lnTo>
                    <a:pt x="1168" y="9791"/>
                  </a:lnTo>
                  <a:lnTo>
                    <a:pt x="2336" y="8623"/>
                  </a:lnTo>
                  <a:close/>
                </a:path>
                <a:path w="4617085" h="2458720">
                  <a:moveTo>
                    <a:pt x="162890" y="2440736"/>
                  </a:moveTo>
                  <a:lnTo>
                    <a:pt x="161950" y="2439327"/>
                  </a:lnTo>
                  <a:lnTo>
                    <a:pt x="161721" y="2438628"/>
                  </a:lnTo>
                  <a:lnTo>
                    <a:pt x="161493" y="2439098"/>
                  </a:lnTo>
                  <a:lnTo>
                    <a:pt x="160794" y="2439568"/>
                  </a:lnTo>
                  <a:lnTo>
                    <a:pt x="160794" y="2440495"/>
                  </a:lnTo>
                  <a:lnTo>
                    <a:pt x="161721" y="2441905"/>
                  </a:lnTo>
                  <a:lnTo>
                    <a:pt x="162890" y="2440736"/>
                  </a:lnTo>
                  <a:close/>
                </a:path>
                <a:path w="4617085" h="2458720">
                  <a:moveTo>
                    <a:pt x="265798" y="1304251"/>
                  </a:moveTo>
                  <a:lnTo>
                    <a:pt x="263474" y="1301686"/>
                  </a:lnTo>
                  <a:lnTo>
                    <a:pt x="262763" y="1302385"/>
                  </a:lnTo>
                  <a:lnTo>
                    <a:pt x="262064" y="1303324"/>
                  </a:lnTo>
                  <a:lnTo>
                    <a:pt x="260667" y="1304963"/>
                  </a:lnTo>
                  <a:lnTo>
                    <a:pt x="263232" y="1304023"/>
                  </a:lnTo>
                  <a:lnTo>
                    <a:pt x="265798" y="1304251"/>
                  </a:lnTo>
                  <a:close/>
                </a:path>
                <a:path w="4617085" h="2458720">
                  <a:moveTo>
                    <a:pt x="298704" y="2438171"/>
                  </a:moveTo>
                  <a:lnTo>
                    <a:pt x="296138" y="2438870"/>
                  </a:lnTo>
                  <a:lnTo>
                    <a:pt x="293573" y="2438628"/>
                  </a:lnTo>
                  <a:lnTo>
                    <a:pt x="295910" y="2441435"/>
                  </a:lnTo>
                  <a:lnTo>
                    <a:pt x="296608" y="2440736"/>
                  </a:lnTo>
                  <a:lnTo>
                    <a:pt x="297307" y="2439797"/>
                  </a:lnTo>
                  <a:lnTo>
                    <a:pt x="298704" y="2438171"/>
                  </a:lnTo>
                  <a:close/>
                </a:path>
                <a:path w="4617085" h="2458720">
                  <a:moveTo>
                    <a:pt x="409092" y="11430"/>
                  </a:moveTo>
                  <a:lnTo>
                    <a:pt x="408381" y="10960"/>
                  </a:lnTo>
                  <a:lnTo>
                    <a:pt x="407682" y="10731"/>
                  </a:lnTo>
                  <a:lnTo>
                    <a:pt x="406984" y="10261"/>
                  </a:lnTo>
                  <a:lnTo>
                    <a:pt x="406514" y="10731"/>
                  </a:lnTo>
                  <a:lnTo>
                    <a:pt x="406057" y="11658"/>
                  </a:lnTo>
                  <a:lnTo>
                    <a:pt x="406755" y="11899"/>
                  </a:lnTo>
                  <a:lnTo>
                    <a:pt x="407454" y="12357"/>
                  </a:lnTo>
                  <a:lnTo>
                    <a:pt x="408152" y="12598"/>
                  </a:lnTo>
                  <a:lnTo>
                    <a:pt x="408381" y="12598"/>
                  </a:lnTo>
                  <a:lnTo>
                    <a:pt x="408851" y="11899"/>
                  </a:lnTo>
                  <a:lnTo>
                    <a:pt x="409092" y="11430"/>
                  </a:lnTo>
                  <a:close/>
                </a:path>
                <a:path w="4617085" h="2458720">
                  <a:moveTo>
                    <a:pt x="477456" y="1462481"/>
                  </a:moveTo>
                  <a:lnTo>
                    <a:pt x="476758" y="1462239"/>
                  </a:lnTo>
                  <a:lnTo>
                    <a:pt x="476288" y="1461782"/>
                  </a:lnTo>
                  <a:lnTo>
                    <a:pt x="475830" y="1462481"/>
                  </a:lnTo>
                  <a:lnTo>
                    <a:pt x="475589" y="1463179"/>
                  </a:lnTo>
                  <a:lnTo>
                    <a:pt x="475132" y="1463878"/>
                  </a:lnTo>
                  <a:lnTo>
                    <a:pt x="476288" y="1465046"/>
                  </a:lnTo>
                  <a:lnTo>
                    <a:pt x="476529" y="1464348"/>
                  </a:lnTo>
                  <a:lnTo>
                    <a:pt x="476999" y="1463649"/>
                  </a:lnTo>
                  <a:lnTo>
                    <a:pt x="477227" y="1462938"/>
                  </a:lnTo>
                  <a:lnTo>
                    <a:pt x="477456" y="1462481"/>
                  </a:lnTo>
                  <a:close/>
                </a:path>
                <a:path w="4617085" h="2458720">
                  <a:moveTo>
                    <a:pt x="483997" y="3962"/>
                  </a:moveTo>
                  <a:lnTo>
                    <a:pt x="483298" y="3733"/>
                  </a:lnTo>
                  <a:lnTo>
                    <a:pt x="482828" y="3263"/>
                  </a:lnTo>
                  <a:lnTo>
                    <a:pt x="482358" y="3962"/>
                  </a:lnTo>
                  <a:lnTo>
                    <a:pt x="482130" y="4660"/>
                  </a:lnTo>
                  <a:lnTo>
                    <a:pt x="481660" y="5359"/>
                  </a:lnTo>
                  <a:lnTo>
                    <a:pt x="482828" y="6527"/>
                  </a:lnTo>
                  <a:lnTo>
                    <a:pt x="483057" y="5829"/>
                  </a:lnTo>
                  <a:lnTo>
                    <a:pt x="483527" y="5130"/>
                  </a:lnTo>
                  <a:lnTo>
                    <a:pt x="483768" y="4432"/>
                  </a:lnTo>
                  <a:lnTo>
                    <a:pt x="483997" y="3962"/>
                  </a:lnTo>
                  <a:close/>
                </a:path>
                <a:path w="4617085" h="2458720">
                  <a:moveTo>
                    <a:pt x="530669" y="1305420"/>
                  </a:moveTo>
                  <a:lnTo>
                    <a:pt x="529971" y="1302854"/>
                  </a:lnTo>
                  <a:lnTo>
                    <a:pt x="530199" y="1300289"/>
                  </a:lnTo>
                  <a:lnTo>
                    <a:pt x="527405" y="1302626"/>
                  </a:lnTo>
                  <a:lnTo>
                    <a:pt x="528104" y="1303324"/>
                  </a:lnTo>
                  <a:lnTo>
                    <a:pt x="529031" y="1304023"/>
                  </a:lnTo>
                  <a:lnTo>
                    <a:pt x="530669" y="1305420"/>
                  </a:lnTo>
                  <a:close/>
                </a:path>
                <a:path w="4617085" h="2458720">
                  <a:moveTo>
                    <a:pt x="585508" y="2440038"/>
                  </a:moveTo>
                  <a:lnTo>
                    <a:pt x="584581" y="2438628"/>
                  </a:lnTo>
                  <a:lnTo>
                    <a:pt x="584111" y="2438870"/>
                  </a:lnTo>
                  <a:lnTo>
                    <a:pt x="583412" y="2439327"/>
                  </a:lnTo>
                  <a:lnTo>
                    <a:pt x="583641" y="2439797"/>
                  </a:lnTo>
                  <a:lnTo>
                    <a:pt x="583641" y="2440495"/>
                  </a:lnTo>
                  <a:lnTo>
                    <a:pt x="584581" y="2441905"/>
                  </a:lnTo>
                  <a:lnTo>
                    <a:pt x="584809" y="2441435"/>
                  </a:lnTo>
                  <a:lnTo>
                    <a:pt x="585508" y="2440965"/>
                  </a:lnTo>
                  <a:lnTo>
                    <a:pt x="585508" y="2440038"/>
                  </a:lnTo>
                  <a:close/>
                </a:path>
                <a:path w="4617085" h="2458720">
                  <a:moveTo>
                    <a:pt x="647814" y="2437460"/>
                  </a:moveTo>
                  <a:lnTo>
                    <a:pt x="647585" y="2436761"/>
                  </a:lnTo>
                  <a:lnTo>
                    <a:pt x="646645" y="2435364"/>
                  </a:lnTo>
                  <a:lnTo>
                    <a:pt x="646417" y="2435834"/>
                  </a:lnTo>
                  <a:lnTo>
                    <a:pt x="645718" y="2436304"/>
                  </a:lnTo>
                  <a:lnTo>
                    <a:pt x="645718" y="2437231"/>
                  </a:lnTo>
                  <a:lnTo>
                    <a:pt x="646645" y="2438628"/>
                  </a:lnTo>
                  <a:lnTo>
                    <a:pt x="647814" y="2437460"/>
                  </a:lnTo>
                  <a:close/>
                </a:path>
                <a:path w="4617085" h="2458720">
                  <a:moveTo>
                    <a:pt x="664857" y="10960"/>
                  </a:moveTo>
                  <a:lnTo>
                    <a:pt x="663689" y="9791"/>
                  </a:lnTo>
                  <a:lnTo>
                    <a:pt x="661581" y="9791"/>
                  </a:lnTo>
                  <a:lnTo>
                    <a:pt x="661581" y="12128"/>
                  </a:lnTo>
                  <a:lnTo>
                    <a:pt x="662520" y="13068"/>
                  </a:lnTo>
                  <a:lnTo>
                    <a:pt x="664857" y="13068"/>
                  </a:lnTo>
                  <a:lnTo>
                    <a:pt x="664857" y="10960"/>
                  </a:lnTo>
                  <a:close/>
                </a:path>
                <a:path w="4617085" h="2458720">
                  <a:moveTo>
                    <a:pt x="677456" y="2452395"/>
                  </a:moveTo>
                  <a:lnTo>
                    <a:pt x="676757" y="2452166"/>
                  </a:lnTo>
                  <a:lnTo>
                    <a:pt x="676287" y="2451697"/>
                  </a:lnTo>
                  <a:lnTo>
                    <a:pt x="675817" y="2452395"/>
                  </a:lnTo>
                  <a:lnTo>
                    <a:pt x="675589" y="2453106"/>
                  </a:lnTo>
                  <a:lnTo>
                    <a:pt x="675119" y="2453805"/>
                  </a:lnTo>
                  <a:lnTo>
                    <a:pt x="676287" y="2454973"/>
                  </a:lnTo>
                  <a:lnTo>
                    <a:pt x="676516" y="2454262"/>
                  </a:lnTo>
                  <a:lnTo>
                    <a:pt x="676986" y="2453563"/>
                  </a:lnTo>
                  <a:lnTo>
                    <a:pt x="677214" y="2452865"/>
                  </a:lnTo>
                  <a:lnTo>
                    <a:pt x="677456" y="2452395"/>
                  </a:lnTo>
                  <a:close/>
                </a:path>
                <a:path w="4617085" h="2458720">
                  <a:moveTo>
                    <a:pt x="690981" y="8166"/>
                  </a:moveTo>
                  <a:lnTo>
                    <a:pt x="690753" y="7924"/>
                  </a:lnTo>
                  <a:lnTo>
                    <a:pt x="690283" y="7226"/>
                  </a:lnTo>
                  <a:lnTo>
                    <a:pt x="689114" y="7226"/>
                  </a:lnTo>
                  <a:lnTo>
                    <a:pt x="687717" y="8166"/>
                  </a:lnTo>
                  <a:lnTo>
                    <a:pt x="688187" y="8394"/>
                  </a:lnTo>
                  <a:lnTo>
                    <a:pt x="688657" y="9093"/>
                  </a:lnTo>
                  <a:lnTo>
                    <a:pt x="689584" y="9093"/>
                  </a:lnTo>
                  <a:lnTo>
                    <a:pt x="690981" y="8166"/>
                  </a:lnTo>
                  <a:close/>
                </a:path>
                <a:path w="4617085" h="2458720">
                  <a:moveTo>
                    <a:pt x="789228" y="4889"/>
                  </a:moveTo>
                  <a:lnTo>
                    <a:pt x="789000" y="4660"/>
                  </a:lnTo>
                  <a:lnTo>
                    <a:pt x="788530" y="3733"/>
                  </a:lnTo>
                  <a:lnTo>
                    <a:pt x="788060" y="3962"/>
                  </a:lnTo>
                  <a:lnTo>
                    <a:pt x="787361" y="3962"/>
                  </a:lnTo>
                  <a:lnTo>
                    <a:pt x="785964" y="4889"/>
                  </a:lnTo>
                  <a:lnTo>
                    <a:pt x="786434" y="5130"/>
                  </a:lnTo>
                  <a:lnTo>
                    <a:pt x="786904" y="5829"/>
                  </a:lnTo>
                  <a:lnTo>
                    <a:pt x="787831" y="5829"/>
                  </a:lnTo>
                  <a:lnTo>
                    <a:pt x="789228" y="4889"/>
                  </a:lnTo>
                  <a:close/>
                </a:path>
                <a:path w="4617085" h="2458720">
                  <a:moveTo>
                    <a:pt x="821677" y="2456129"/>
                  </a:moveTo>
                  <a:lnTo>
                    <a:pt x="820508" y="2454973"/>
                  </a:lnTo>
                  <a:lnTo>
                    <a:pt x="820267" y="2455672"/>
                  </a:lnTo>
                  <a:lnTo>
                    <a:pt x="819797" y="2456370"/>
                  </a:lnTo>
                  <a:lnTo>
                    <a:pt x="819569" y="2457069"/>
                  </a:lnTo>
                  <a:lnTo>
                    <a:pt x="819340" y="2457539"/>
                  </a:lnTo>
                  <a:lnTo>
                    <a:pt x="820039" y="2457767"/>
                  </a:lnTo>
                  <a:lnTo>
                    <a:pt x="820508" y="2458237"/>
                  </a:lnTo>
                  <a:lnTo>
                    <a:pt x="820966" y="2457539"/>
                  </a:lnTo>
                  <a:lnTo>
                    <a:pt x="821207" y="2456840"/>
                  </a:lnTo>
                  <a:lnTo>
                    <a:pt x="821677" y="2456129"/>
                  </a:lnTo>
                  <a:close/>
                </a:path>
                <a:path w="4617085" h="2458720">
                  <a:moveTo>
                    <a:pt x="894245" y="4889"/>
                  </a:moveTo>
                  <a:lnTo>
                    <a:pt x="893076" y="3733"/>
                  </a:lnTo>
                  <a:lnTo>
                    <a:pt x="892378" y="4191"/>
                  </a:lnTo>
                  <a:lnTo>
                    <a:pt x="891679" y="4432"/>
                  </a:lnTo>
                  <a:lnTo>
                    <a:pt x="890981" y="4889"/>
                  </a:lnTo>
                  <a:lnTo>
                    <a:pt x="891451" y="5130"/>
                  </a:lnTo>
                  <a:lnTo>
                    <a:pt x="891908" y="5829"/>
                  </a:lnTo>
                  <a:lnTo>
                    <a:pt x="892848" y="5829"/>
                  </a:lnTo>
                  <a:lnTo>
                    <a:pt x="894245" y="4889"/>
                  </a:lnTo>
                  <a:close/>
                </a:path>
                <a:path w="4617085" h="2458720">
                  <a:moveTo>
                    <a:pt x="1012558" y="10731"/>
                  </a:moveTo>
                  <a:lnTo>
                    <a:pt x="1011859" y="8166"/>
                  </a:lnTo>
                  <a:lnTo>
                    <a:pt x="1012101" y="5600"/>
                  </a:lnTo>
                  <a:lnTo>
                    <a:pt x="1009294" y="7924"/>
                  </a:lnTo>
                  <a:lnTo>
                    <a:pt x="1009992" y="8623"/>
                  </a:lnTo>
                  <a:lnTo>
                    <a:pt x="1010932" y="9334"/>
                  </a:lnTo>
                  <a:lnTo>
                    <a:pt x="1012558" y="10731"/>
                  </a:lnTo>
                  <a:close/>
                </a:path>
                <a:path w="4617085" h="2458720">
                  <a:moveTo>
                    <a:pt x="1038466" y="1302854"/>
                  </a:moveTo>
                  <a:lnTo>
                    <a:pt x="1037767" y="1302626"/>
                  </a:lnTo>
                  <a:lnTo>
                    <a:pt x="1037069" y="1302156"/>
                  </a:lnTo>
                  <a:lnTo>
                    <a:pt x="1036358" y="1301927"/>
                  </a:lnTo>
                  <a:lnTo>
                    <a:pt x="1035900" y="1301686"/>
                  </a:lnTo>
                  <a:lnTo>
                    <a:pt x="1035659" y="1302385"/>
                  </a:lnTo>
                  <a:lnTo>
                    <a:pt x="1035202" y="1302854"/>
                  </a:lnTo>
                  <a:lnTo>
                    <a:pt x="1035900" y="1303324"/>
                  </a:lnTo>
                  <a:lnTo>
                    <a:pt x="1036599" y="1303553"/>
                  </a:lnTo>
                  <a:lnTo>
                    <a:pt x="1037297" y="1304023"/>
                  </a:lnTo>
                  <a:lnTo>
                    <a:pt x="1037767" y="1303553"/>
                  </a:lnTo>
                  <a:lnTo>
                    <a:pt x="1037996" y="1303096"/>
                  </a:lnTo>
                  <a:lnTo>
                    <a:pt x="1038466" y="1302854"/>
                  </a:lnTo>
                  <a:close/>
                </a:path>
                <a:path w="4617085" h="2458720">
                  <a:moveTo>
                    <a:pt x="1103337" y="4660"/>
                  </a:moveTo>
                  <a:lnTo>
                    <a:pt x="1102410" y="3263"/>
                  </a:lnTo>
                  <a:lnTo>
                    <a:pt x="1101940" y="3733"/>
                  </a:lnTo>
                  <a:lnTo>
                    <a:pt x="1101242" y="4191"/>
                  </a:lnTo>
                  <a:lnTo>
                    <a:pt x="1101471" y="4432"/>
                  </a:lnTo>
                  <a:lnTo>
                    <a:pt x="1101471" y="5130"/>
                  </a:lnTo>
                  <a:lnTo>
                    <a:pt x="1102410" y="6527"/>
                  </a:lnTo>
                  <a:lnTo>
                    <a:pt x="1102639" y="6057"/>
                  </a:lnTo>
                  <a:lnTo>
                    <a:pt x="1103337" y="5600"/>
                  </a:lnTo>
                  <a:lnTo>
                    <a:pt x="1103337" y="4660"/>
                  </a:lnTo>
                  <a:close/>
                </a:path>
                <a:path w="4617085" h="2458720">
                  <a:moveTo>
                    <a:pt x="1132738" y="2440038"/>
                  </a:moveTo>
                  <a:lnTo>
                    <a:pt x="1131811" y="2438628"/>
                  </a:lnTo>
                  <a:lnTo>
                    <a:pt x="1131570" y="2438870"/>
                  </a:lnTo>
                  <a:lnTo>
                    <a:pt x="1130642" y="2439327"/>
                  </a:lnTo>
                  <a:lnTo>
                    <a:pt x="1130871" y="2439797"/>
                  </a:lnTo>
                  <a:lnTo>
                    <a:pt x="1130871" y="2440495"/>
                  </a:lnTo>
                  <a:lnTo>
                    <a:pt x="1131811" y="2441905"/>
                  </a:lnTo>
                  <a:lnTo>
                    <a:pt x="1132039" y="2441435"/>
                  </a:lnTo>
                  <a:lnTo>
                    <a:pt x="1132738" y="2440965"/>
                  </a:lnTo>
                  <a:lnTo>
                    <a:pt x="1132738" y="2440038"/>
                  </a:lnTo>
                  <a:close/>
                </a:path>
                <a:path w="4617085" h="2458720">
                  <a:moveTo>
                    <a:pt x="1254785" y="1463408"/>
                  </a:moveTo>
                  <a:lnTo>
                    <a:pt x="1254086" y="1463179"/>
                  </a:lnTo>
                  <a:lnTo>
                    <a:pt x="1253388" y="1462709"/>
                  </a:lnTo>
                  <a:lnTo>
                    <a:pt x="1252689" y="1462481"/>
                  </a:lnTo>
                  <a:lnTo>
                    <a:pt x="1252220" y="1462239"/>
                  </a:lnTo>
                  <a:lnTo>
                    <a:pt x="1251991" y="1462938"/>
                  </a:lnTo>
                  <a:lnTo>
                    <a:pt x="1251521" y="1463408"/>
                  </a:lnTo>
                  <a:lnTo>
                    <a:pt x="1252220" y="1463878"/>
                  </a:lnTo>
                  <a:lnTo>
                    <a:pt x="1252918" y="1464106"/>
                  </a:lnTo>
                  <a:lnTo>
                    <a:pt x="1253629" y="1464576"/>
                  </a:lnTo>
                  <a:lnTo>
                    <a:pt x="1254785" y="1463408"/>
                  </a:lnTo>
                  <a:close/>
                </a:path>
                <a:path w="4617085" h="2458720">
                  <a:moveTo>
                    <a:pt x="1376845" y="9791"/>
                  </a:moveTo>
                  <a:lnTo>
                    <a:pt x="1374508" y="6997"/>
                  </a:lnTo>
                  <a:lnTo>
                    <a:pt x="1373809" y="7696"/>
                  </a:lnTo>
                  <a:lnTo>
                    <a:pt x="1373111" y="8623"/>
                  </a:lnTo>
                  <a:lnTo>
                    <a:pt x="1371701" y="10261"/>
                  </a:lnTo>
                  <a:lnTo>
                    <a:pt x="1374279" y="9563"/>
                  </a:lnTo>
                  <a:lnTo>
                    <a:pt x="1376845" y="9791"/>
                  </a:lnTo>
                  <a:close/>
                </a:path>
                <a:path w="4617085" h="2458720">
                  <a:moveTo>
                    <a:pt x="1379410" y="1625"/>
                  </a:moveTo>
                  <a:lnTo>
                    <a:pt x="1378712" y="1397"/>
                  </a:lnTo>
                  <a:lnTo>
                    <a:pt x="1378000" y="927"/>
                  </a:lnTo>
                  <a:lnTo>
                    <a:pt x="1377302" y="698"/>
                  </a:lnTo>
                  <a:lnTo>
                    <a:pt x="1376845" y="457"/>
                  </a:lnTo>
                  <a:lnTo>
                    <a:pt x="1376603" y="1155"/>
                  </a:lnTo>
                  <a:lnTo>
                    <a:pt x="1376133" y="1625"/>
                  </a:lnTo>
                  <a:lnTo>
                    <a:pt x="1376845" y="2095"/>
                  </a:lnTo>
                  <a:lnTo>
                    <a:pt x="1377543" y="2324"/>
                  </a:lnTo>
                  <a:lnTo>
                    <a:pt x="1378242" y="2794"/>
                  </a:lnTo>
                  <a:lnTo>
                    <a:pt x="1378470" y="2324"/>
                  </a:lnTo>
                  <a:lnTo>
                    <a:pt x="1378940" y="2095"/>
                  </a:lnTo>
                  <a:lnTo>
                    <a:pt x="1379410" y="1625"/>
                  </a:lnTo>
                  <a:close/>
                </a:path>
                <a:path w="4617085" h="2458720">
                  <a:moveTo>
                    <a:pt x="1454086" y="1397"/>
                  </a:moveTo>
                  <a:lnTo>
                    <a:pt x="1453146" y="0"/>
                  </a:lnTo>
                  <a:lnTo>
                    <a:pt x="1452676" y="457"/>
                  </a:lnTo>
                  <a:lnTo>
                    <a:pt x="1451978" y="927"/>
                  </a:lnTo>
                  <a:lnTo>
                    <a:pt x="1452219" y="1155"/>
                  </a:lnTo>
                  <a:lnTo>
                    <a:pt x="1452219" y="1866"/>
                  </a:lnTo>
                  <a:lnTo>
                    <a:pt x="1453146" y="3263"/>
                  </a:lnTo>
                  <a:lnTo>
                    <a:pt x="1453388" y="2794"/>
                  </a:lnTo>
                  <a:lnTo>
                    <a:pt x="1454086" y="2324"/>
                  </a:lnTo>
                  <a:lnTo>
                    <a:pt x="1454086" y="1397"/>
                  </a:lnTo>
                  <a:close/>
                </a:path>
                <a:path w="4617085" h="2458720">
                  <a:moveTo>
                    <a:pt x="1868538" y="6527"/>
                  </a:moveTo>
                  <a:lnTo>
                    <a:pt x="1866201" y="3733"/>
                  </a:lnTo>
                  <a:lnTo>
                    <a:pt x="1865503" y="4432"/>
                  </a:lnTo>
                  <a:lnTo>
                    <a:pt x="1864804" y="5359"/>
                  </a:lnTo>
                  <a:lnTo>
                    <a:pt x="1863598" y="6756"/>
                  </a:lnTo>
                  <a:lnTo>
                    <a:pt x="1862696" y="6997"/>
                  </a:lnTo>
                  <a:lnTo>
                    <a:pt x="1860130" y="6756"/>
                  </a:lnTo>
                  <a:lnTo>
                    <a:pt x="1862467" y="9563"/>
                  </a:lnTo>
                  <a:lnTo>
                    <a:pt x="1863166" y="8864"/>
                  </a:lnTo>
                  <a:lnTo>
                    <a:pt x="1863864" y="7924"/>
                  </a:lnTo>
                  <a:lnTo>
                    <a:pt x="1865045" y="6553"/>
                  </a:lnTo>
                  <a:lnTo>
                    <a:pt x="1865972" y="6299"/>
                  </a:lnTo>
                  <a:lnTo>
                    <a:pt x="1868538" y="6527"/>
                  </a:lnTo>
                  <a:close/>
                </a:path>
                <a:path w="4617085" h="2458720">
                  <a:moveTo>
                    <a:pt x="1982419" y="1302854"/>
                  </a:moveTo>
                  <a:lnTo>
                    <a:pt x="1981250" y="1301686"/>
                  </a:lnTo>
                  <a:lnTo>
                    <a:pt x="1980552" y="1302156"/>
                  </a:lnTo>
                  <a:lnTo>
                    <a:pt x="1979853" y="1302385"/>
                  </a:lnTo>
                  <a:lnTo>
                    <a:pt x="1979155" y="1302854"/>
                  </a:lnTo>
                  <a:lnTo>
                    <a:pt x="1979612" y="1303096"/>
                  </a:lnTo>
                  <a:lnTo>
                    <a:pt x="1980082" y="1303794"/>
                  </a:lnTo>
                  <a:lnTo>
                    <a:pt x="1981022" y="1303794"/>
                  </a:lnTo>
                  <a:lnTo>
                    <a:pt x="1982419" y="1302854"/>
                  </a:lnTo>
                  <a:close/>
                </a:path>
                <a:path w="4617085" h="2458720">
                  <a:moveTo>
                    <a:pt x="1992210" y="2443530"/>
                  </a:moveTo>
                  <a:lnTo>
                    <a:pt x="1991753" y="2443302"/>
                  </a:lnTo>
                  <a:lnTo>
                    <a:pt x="1991283" y="2442603"/>
                  </a:lnTo>
                  <a:lnTo>
                    <a:pt x="1990344" y="2442603"/>
                  </a:lnTo>
                  <a:lnTo>
                    <a:pt x="1988947" y="2443530"/>
                  </a:lnTo>
                  <a:lnTo>
                    <a:pt x="1990115" y="2444699"/>
                  </a:lnTo>
                  <a:lnTo>
                    <a:pt x="1991512" y="2443772"/>
                  </a:lnTo>
                  <a:lnTo>
                    <a:pt x="1992210" y="2443530"/>
                  </a:lnTo>
                  <a:close/>
                </a:path>
                <a:path w="4617085" h="2458720">
                  <a:moveTo>
                    <a:pt x="2002015" y="2453335"/>
                  </a:moveTo>
                  <a:lnTo>
                    <a:pt x="2000846" y="2452166"/>
                  </a:lnTo>
                  <a:lnTo>
                    <a:pt x="2000148" y="2452395"/>
                  </a:lnTo>
                  <a:lnTo>
                    <a:pt x="1998751" y="2453335"/>
                  </a:lnTo>
                  <a:lnTo>
                    <a:pt x="1999221" y="2453563"/>
                  </a:lnTo>
                  <a:lnTo>
                    <a:pt x="1999678" y="2454262"/>
                  </a:lnTo>
                  <a:lnTo>
                    <a:pt x="2000618" y="2454262"/>
                  </a:lnTo>
                  <a:lnTo>
                    <a:pt x="2002015" y="2453335"/>
                  </a:lnTo>
                  <a:close/>
                </a:path>
                <a:path w="4617085" h="2458720">
                  <a:moveTo>
                    <a:pt x="2027682" y="8623"/>
                  </a:moveTo>
                  <a:lnTo>
                    <a:pt x="2027453" y="7924"/>
                  </a:lnTo>
                  <a:lnTo>
                    <a:pt x="2026526" y="6527"/>
                  </a:lnTo>
                  <a:lnTo>
                    <a:pt x="2026285" y="6997"/>
                  </a:lnTo>
                  <a:lnTo>
                    <a:pt x="2025586" y="7467"/>
                  </a:lnTo>
                  <a:lnTo>
                    <a:pt x="2025586" y="8394"/>
                  </a:lnTo>
                  <a:lnTo>
                    <a:pt x="2026526" y="9791"/>
                  </a:lnTo>
                  <a:lnTo>
                    <a:pt x="2027682" y="8623"/>
                  </a:lnTo>
                  <a:close/>
                </a:path>
                <a:path w="4617085" h="2458720">
                  <a:moveTo>
                    <a:pt x="2074125" y="8166"/>
                  </a:moveTo>
                  <a:lnTo>
                    <a:pt x="2073427" y="7924"/>
                  </a:lnTo>
                  <a:lnTo>
                    <a:pt x="2072728" y="7467"/>
                  </a:lnTo>
                  <a:lnTo>
                    <a:pt x="2072030" y="7226"/>
                  </a:lnTo>
                  <a:lnTo>
                    <a:pt x="2071560" y="6997"/>
                  </a:lnTo>
                  <a:lnTo>
                    <a:pt x="2071331" y="7696"/>
                  </a:lnTo>
                  <a:lnTo>
                    <a:pt x="2070862" y="8166"/>
                  </a:lnTo>
                  <a:lnTo>
                    <a:pt x="2071560" y="8623"/>
                  </a:lnTo>
                  <a:lnTo>
                    <a:pt x="2072259" y="8864"/>
                  </a:lnTo>
                  <a:lnTo>
                    <a:pt x="2072957" y="9334"/>
                  </a:lnTo>
                  <a:lnTo>
                    <a:pt x="2074125" y="8166"/>
                  </a:lnTo>
                  <a:close/>
                </a:path>
                <a:path w="4617085" h="2458720">
                  <a:moveTo>
                    <a:pt x="2145766" y="2444000"/>
                  </a:moveTo>
                  <a:lnTo>
                    <a:pt x="2145296" y="2443302"/>
                  </a:lnTo>
                  <a:lnTo>
                    <a:pt x="2145068" y="2442603"/>
                  </a:lnTo>
                  <a:lnTo>
                    <a:pt x="2144598" y="2441905"/>
                  </a:lnTo>
                  <a:lnTo>
                    <a:pt x="2144369" y="2442362"/>
                  </a:lnTo>
                  <a:lnTo>
                    <a:pt x="2143671" y="2442832"/>
                  </a:lnTo>
                  <a:lnTo>
                    <a:pt x="2143671" y="2443772"/>
                  </a:lnTo>
                  <a:lnTo>
                    <a:pt x="2144598" y="2445169"/>
                  </a:lnTo>
                  <a:lnTo>
                    <a:pt x="2145766" y="2444000"/>
                  </a:lnTo>
                  <a:close/>
                </a:path>
                <a:path w="4617085" h="2458720">
                  <a:moveTo>
                    <a:pt x="2155342" y="2456370"/>
                  </a:moveTo>
                  <a:lnTo>
                    <a:pt x="2154402" y="2454973"/>
                  </a:lnTo>
                  <a:lnTo>
                    <a:pt x="2154174" y="2455202"/>
                  </a:lnTo>
                  <a:lnTo>
                    <a:pt x="2153234" y="2455672"/>
                  </a:lnTo>
                  <a:lnTo>
                    <a:pt x="2153475" y="2456129"/>
                  </a:lnTo>
                  <a:lnTo>
                    <a:pt x="2153475" y="2456840"/>
                  </a:lnTo>
                  <a:lnTo>
                    <a:pt x="2154402" y="2458237"/>
                  </a:lnTo>
                  <a:lnTo>
                    <a:pt x="2154631" y="2457767"/>
                  </a:lnTo>
                  <a:lnTo>
                    <a:pt x="2155342" y="2457297"/>
                  </a:lnTo>
                  <a:lnTo>
                    <a:pt x="2155342" y="2456370"/>
                  </a:lnTo>
                  <a:close/>
                </a:path>
                <a:path w="4617085" h="2458720">
                  <a:moveTo>
                    <a:pt x="2172373" y="2436761"/>
                  </a:moveTo>
                  <a:lnTo>
                    <a:pt x="2172144" y="2436533"/>
                  </a:lnTo>
                  <a:lnTo>
                    <a:pt x="2171674" y="2435834"/>
                  </a:lnTo>
                  <a:lnTo>
                    <a:pt x="2170506" y="2435834"/>
                  </a:lnTo>
                  <a:lnTo>
                    <a:pt x="2169109" y="2436761"/>
                  </a:lnTo>
                  <a:lnTo>
                    <a:pt x="2169579" y="2437003"/>
                  </a:lnTo>
                  <a:lnTo>
                    <a:pt x="2170036" y="2437701"/>
                  </a:lnTo>
                  <a:lnTo>
                    <a:pt x="2170976" y="2437701"/>
                  </a:lnTo>
                  <a:lnTo>
                    <a:pt x="2172373" y="2436761"/>
                  </a:lnTo>
                  <a:close/>
                </a:path>
                <a:path w="4617085" h="2458720">
                  <a:moveTo>
                    <a:pt x="2267115" y="2433967"/>
                  </a:moveTo>
                  <a:lnTo>
                    <a:pt x="2266645" y="2433497"/>
                  </a:lnTo>
                  <a:lnTo>
                    <a:pt x="2266188" y="2432570"/>
                  </a:lnTo>
                  <a:lnTo>
                    <a:pt x="2265946" y="2431859"/>
                  </a:lnTo>
                  <a:lnTo>
                    <a:pt x="2265718" y="2432329"/>
                  </a:lnTo>
                  <a:lnTo>
                    <a:pt x="2265019" y="2432799"/>
                  </a:lnTo>
                  <a:lnTo>
                    <a:pt x="2265019" y="2433726"/>
                  </a:lnTo>
                  <a:lnTo>
                    <a:pt x="2265946" y="2435136"/>
                  </a:lnTo>
                  <a:lnTo>
                    <a:pt x="2267115" y="2433967"/>
                  </a:lnTo>
                  <a:close/>
                </a:path>
                <a:path w="4617085" h="2458720">
                  <a:moveTo>
                    <a:pt x="2388235" y="5359"/>
                  </a:moveTo>
                  <a:lnTo>
                    <a:pt x="2387993" y="4660"/>
                  </a:lnTo>
                  <a:lnTo>
                    <a:pt x="2387066" y="3263"/>
                  </a:lnTo>
                  <a:lnTo>
                    <a:pt x="2386838" y="3733"/>
                  </a:lnTo>
                  <a:lnTo>
                    <a:pt x="2386126" y="4191"/>
                  </a:lnTo>
                  <a:lnTo>
                    <a:pt x="2386126" y="5130"/>
                  </a:lnTo>
                  <a:lnTo>
                    <a:pt x="2387066" y="6527"/>
                  </a:lnTo>
                  <a:lnTo>
                    <a:pt x="2388235" y="5359"/>
                  </a:lnTo>
                  <a:close/>
                </a:path>
                <a:path w="4617085" h="2458720">
                  <a:moveTo>
                    <a:pt x="2401773" y="2440267"/>
                  </a:moveTo>
                  <a:lnTo>
                    <a:pt x="2401062" y="2439797"/>
                  </a:lnTo>
                  <a:lnTo>
                    <a:pt x="2400363" y="2439568"/>
                  </a:lnTo>
                  <a:lnTo>
                    <a:pt x="2399665" y="2439098"/>
                  </a:lnTo>
                  <a:lnTo>
                    <a:pt x="2398496" y="2440267"/>
                  </a:lnTo>
                  <a:lnTo>
                    <a:pt x="2399195" y="2440495"/>
                  </a:lnTo>
                  <a:lnTo>
                    <a:pt x="2399906" y="2440965"/>
                  </a:lnTo>
                  <a:lnTo>
                    <a:pt x="2400604" y="2441194"/>
                  </a:lnTo>
                  <a:lnTo>
                    <a:pt x="2401062" y="2441435"/>
                  </a:lnTo>
                  <a:lnTo>
                    <a:pt x="2401303" y="2440736"/>
                  </a:lnTo>
                  <a:lnTo>
                    <a:pt x="2401773" y="2440267"/>
                  </a:lnTo>
                  <a:close/>
                </a:path>
                <a:path w="4617085" h="2458720">
                  <a:moveTo>
                    <a:pt x="2572359" y="2443530"/>
                  </a:moveTo>
                  <a:lnTo>
                    <a:pt x="2571191" y="2442362"/>
                  </a:lnTo>
                  <a:lnTo>
                    <a:pt x="2570492" y="2442603"/>
                  </a:lnTo>
                  <a:lnTo>
                    <a:pt x="2569083" y="2443530"/>
                  </a:lnTo>
                  <a:lnTo>
                    <a:pt x="2569553" y="2443772"/>
                  </a:lnTo>
                  <a:lnTo>
                    <a:pt x="2570022" y="2444470"/>
                  </a:lnTo>
                  <a:lnTo>
                    <a:pt x="2570950" y="2444470"/>
                  </a:lnTo>
                  <a:lnTo>
                    <a:pt x="2572359" y="2443530"/>
                  </a:lnTo>
                  <a:close/>
                </a:path>
                <a:path w="4617085" h="2458720">
                  <a:moveTo>
                    <a:pt x="2572588" y="10731"/>
                  </a:moveTo>
                  <a:lnTo>
                    <a:pt x="2571889" y="8166"/>
                  </a:lnTo>
                  <a:lnTo>
                    <a:pt x="2572118" y="5600"/>
                  </a:lnTo>
                  <a:lnTo>
                    <a:pt x="2569324" y="7924"/>
                  </a:lnTo>
                  <a:lnTo>
                    <a:pt x="2570022" y="8623"/>
                  </a:lnTo>
                  <a:lnTo>
                    <a:pt x="2570950" y="9334"/>
                  </a:lnTo>
                  <a:lnTo>
                    <a:pt x="2572588" y="10731"/>
                  </a:lnTo>
                  <a:close/>
                </a:path>
                <a:path w="4617085" h="2458720">
                  <a:moveTo>
                    <a:pt x="2714244" y="2444927"/>
                  </a:moveTo>
                  <a:lnTo>
                    <a:pt x="2711907" y="2442133"/>
                  </a:lnTo>
                  <a:lnTo>
                    <a:pt x="2711208" y="2442832"/>
                  </a:lnTo>
                  <a:lnTo>
                    <a:pt x="2710510" y="2443772"/>
                  </a:lnTo>
                  <a:lnTo>
                    <a:pt x="2709316" y="2445156"/>
                  </a:lnTo>
                  <a:lnTo>
                    <a:pt x="2708402" y="2445397"/>
                  </a:lnTo>
                  <a:lnTo>
                    <a:pt x="2705836" y="2445169"/>
                  </a:lnTo>
                  <a:lnTo>
                    <a:pt x="2708173" y="2447963"/>
                  </a:lnTo>
                  <a:lnTo>
                    <a:pt x="2708872" y="2447264"/>
                  </a:lnTo>
                  <a:lnTo>
                    <a:pt x="2709570" y="2446337"/>
                  </a:lnTo>
                  <a:lnTo>
                    <a:pt x="2710751" y="2444953"/>
                  </a:lnTo>
                  <a:lnTo>
                    <a:pt x="2711678" y="2444699"/>
                  </a:lnTo>
                  <a:lnTo>
                    <a:pt x="2714244" y="2444927"/>
                  </a:lnTo>
                  <a:close/>
                </a:path>
                <a:path w="4617085" h="2458720">
                  <a:moveTo>
                    <a:pt x="2716568" y="2453335"/>
                  </a:moveTo>
                  <a:lnTo>
                    <a:pt x="2716111" y="2452865"/>
                  </a:lnTo>
                  <a:lnTo>
                    <a:pt x="2715641" y="2452166"/>
                  </a:lnTo>
                  <a:lnTo>
                    <a:pt x="2715412" y="2452395"/>
                  </a:lnTo>
                  <a:lnTo>
                    <a:pt x="2714701" y="2452395"/>
                  </a:lnTo>
                  <a:lnTo>
                    <a:pt x="2713304" y="2453335"/>
                  </a:lnTo>
                  <a:lnTo>
                    <a:pt x="2713774" y="2453563"/>
                  </a:lnTo>
                  <a:lnTo>
                    <a:pt x="2714244" y="2454262"/>
                  </a:lnTo>
                  <a:lnTo>
                    <a:pt x="2715171" y="2454262"/>
                  </a:lnTo>
                  <a:lnTo>
                    <a:pt x="2716568" y="2453335"/>
                  </a:lnTo>
                  <a:close/>
                </a:path>
                <a:path w="4617085" h="2458720">
                  <a:moveTo>
                    <a:pt x="2719844" y="4889"/>
                  </a:moveTo>
                  <a:lnTo>
                    <a:pt x="2719374" y="4660"/>
                  </a:lnTo>
                  <a:lnTo>
                    <a:pt x="2718905" y="3962"/>
                  </a:lnTo>
                  <a:lnTo>
                    <a:pt x="2717977" y="3962"/>
                  </a:lnTo>
                  <a:lnTo>
                    <a:pt x="2716568" y="4889"/>
                  </a:lnTo>
                  <a:lnTo>
                    <a:pt x="2717736" y="6057"/>
                  </a:lnTo>
                  <a:lnTo>
                    <a:pt x="2718435" y="5829"/>
                  </a:lnTo>
                  <a:lnTo>
                    <a:pt x="2719844" y="4889"/>
                  </a:lnTo>
                  <a:close/>
                </a:path>
                <a:path w="4617085" h="2458720">
                  <a:moveTo>
                    <a:pt x="2798483" y="2431859"/>
                  </a:moveTo>
                  <a:lnTo>
                    <a:pt x="2796146" y="2431859"/>
                  </a:lnTo>
                  <a:lnTo>
                    <a:pt x="2795219" y="2432799"/>
                  </a:lnTo>
                  <a:lnTo>
                    <a:pt x="2795219" y="2435136"/>
                  </a:lnTo>
                  <a:lnTo>
                    <a:pt x="2797556" y="2435364"/>
                  </a:lnTo>
                  <a:lnTo>
                    <a:pt x="2798483" y="2434196"/>
                  </a:lnTo>
                  <a:lnTo>
                    <a:pt x="2798483" y="2431859"/>
                  </a:lnTo>
                  <a:close/>
                </a:path>
                <a:path w="4617085" h="2458720">
                  <a:moveTo>
                    <a:pt x="2807817" y="698"/>
                  </a:moveTo>
                  <a:lnTo>
                    <a:pt x="2807119" y="457"/>
                  </a:lnTo>
                  <a:lnTo>
                    <a:pt x="2806649" y="0"/>
                  </a:lnTo>
                  <a:lnTo>
                    <a:pt x="2806179" y="698"/>
                  </a:lnTo>
                  <a:lnTo>
                    <a:pt x="2805950" y="1397"/>
                  </a:lnTo>
                  <a:lnTo>
                    <a:pt x="2805480" y="2095"/>
                  </a:lnTo>
                  <a:lnTo>
                    <a:pt x="2806649" y="3263"/>
                  </a:lnTo>
                  <a:lnTo>
                    <a:pt x="2806890" y="2565"/>
                  </a:lnTo>
                  <a:lnTo>
                    <a:pt x="2807347" y="1866"/>
                  </a:lnTo>
                  <a:lnTo>
                    <a:pt x="2807589" y="1155"/>
                  </a:lnTo>
                  <a:lnTo>
                    <a:pt x="2807817" y="698"/>
                  </a:lnTo>
                  <a:close/>
                </a:path>
                <a:path w="4617085" h="2458720">
                  <a:moveTo>
                    <a:pt x="2814815" y="2450071"/>
                  </a:moveTo>
                  <a:lnTo>
                    <a:pt x="2814116" y="2449601"/>
                  </a:lnTo>
                  <a:lnTo>
                    <a:pt x="2813418" y="2449372"/>
                  </a:lnTo>
                  <a:lnTo>
                    <a:pt x="2812719" y="2448903"/>
                  </a:lnTo>
                  <a:lnTo>
                    <a:pt x="2811551" y="2450071"/>
                  </a:lnTo>
                  <a:lnTo>
                    <a:pt x="2812250" y="2450300"/>
                  </a:lnTo>
                  <a:lnTo>
                    <a:pt x="2812948" y="2450769"/>
                  </a:lnTo>
                  <a:lnTo>
                    <a:pt x="2813647" y="2450998"/>
                  </a:lnTo>
                  <a:lnTo>
                    <a:pt x="2814116" y="2451239"/>
                  </a:lnTo>
                  <a:lnTo>
                    <a:pt x="2814358" y="2450528"/>
                  </a:lnTo>
                  <a:lnTo>
                    <a:pt x="2814815" y="2450071"/>
                  </a:lnTo>
                  <a:close/>
                </a:path>
                <a:path w="4617085" h="2458720">
                  <a:moveTo>
                    <a:pt x="2834424" y="2450071"/>
                  </a:moveTo>
                  <a:lnTo>
                    <a:pt x="2833725" y="2449601"/>
                  </a:lnTo>
                  <a:lnTo>
                    <a:pt x="2833027" y="2449372"/>
                  </a:lnTo>
                  <a:lnTo>
                    <a:pt x="2832316" y="2448903"/>
                  </a:lnTo>
                  <a:lnTo>
                    <a:pt x="2832087" y="2449372"/>
                  </a:lnTo>
                  <a:lnTo>
                    <a:pt x="2831617" y="2449601"/>
                  </a:lnTo>
                  <a:lnTo>
                    <a:pt x="2831160" y="2450071"/>
                  </a:lnTo>
                  <a:lnTo>
                    <a:pt x="2831858" y="2450300"/>
                  </a:lnTo>
                  <a:lnTo>
                    <a:pt x="2832557" y="2450769"/>
                  </a:lnTo>
                  <a:lnTo>
                    <a:pt x="2833255" y="2450998"/>
                  </a:lnTo>
                  <a:lnTo>
                    <a:pt x="2833725" y="2451239"/>
                  </a:lnTo>
                  <a:lnTo>
                    <a:pt x="2833954" y="2450528"/>
                  </a:lnTo>
                  <a:lnTo>
                    <a:pt x="2834424" y="2450071"/>
                  </a:lnTo>
                  <a:close/>
                </a:path>
                <a:path w="4617085" h="2458720">
                  <a:moveTo>
                    <a:pt x="2851696" y="1304251"/>
                  </a:moveTo>
                  <a:lnTo>
                    <a:pt x="2849588" y="1301686"/>
                  </a:lnTo>
                  <a:lnTo>
                    <a:pt x="2848889" y="1302385"/>
                  </a:lnTo>
                  <a:lnTo>
                    <a:pt x="2848191" y="1303324"/>
                  </a:lnTo>
                  <a:lnTo>
                    <a:pt x="2846794" y="1304963"/>
                  </a:lnTo>
                  <a:lnTo>
                    <a:pt x="2849359" y="1304023"/>
                  </a:lnTo>
                  <a:lnTo>
                    <a:pt x="2851696" y="1304251"/>
                  </a:lnTo>
                  <a:close/>
                </a:path>
                <a:path w="4617085" h="2458720">
                  <a:moveTo>
                    <a:pt x="2873387" y="2433967"/>
                  </a:moveTo>
                  <a:lnTo>
                    <a:pt x="2872930" y="2433497"/>
                  </a:lnTo>
                  <a:lnTo>
                    <a:pt x="2872689" y="2432570"/>
                  </a:lnTo>
                  <a:lnTo>
                    <a:pt x="2872232" y="2431859"/>
                  </a:lnTo>
                  <a:lnTo>
                    <a:pt x="2871990" y="2432329"/>
                  </a:lnTo>
                  <a:lnTo>
                    <a:pt x="2871292" y="2432799"/>
                  </a:lnTo>
                  <a:lnTo>
                    <a:pt x="2871292" y="2433726"/>
                  </a:lnTo>
                  <a:lnTo>
                    <a:pt x="2872232" y="2435136"/>
                  </a:lnTo>
                  <a:lnTo>
                    <a:pt x="2873387" y="2433967"/>
                  </a:lnTo>
                  <a:close/>
                </a:path>
                <a:path w="4617085" h="2458720">
                  <a:moveTo>
                    <a:pt x="2886227" y="2433269"/>
                  </a:moveTo>
                  <a:lnTo>
                    <a:pt x="2885300" y="2431859"/>
                  </a:lnTo>
                  <a:lnTo>
                    <a:pt x="2884132" y="2433028"/>
                  </a:lnTo>
                  <a:lnTo>
                    <a:pt x="2884589" y="2433726"/>
                  </a:lnTo>
                  <a:lnTo>
                    <a:pt x="2884830" y="2434437"/>
                  </a:lnTo>
                  <a:lnTo>
                    <a:pt x="2885300" y="2435136"/>
                  </a:lnTo>
                  <a:lnTo>
                    <a:pt x="2885529" y="2434666"/>
                  </a:lnTo>
                  <a:lnTo>
                    <a:pt x="2886227" y="2434196"/>
                  </a:lnTo>
                  <a:lnTo>
                    <a:pt x="2886227" y="2433269"/>
                  </a:lnTo>
                  <a:close/>
                </a:path>
                <a:path w="4617085" h="2458720">
                  <a:moveTo>
                    <a:pt x="3099993" y="1625"/>
                  </a:moveTo>
                  <a:lnTo>
                    <a:pt x="3099282" y="1155"/>
                  </a:lnTo>
                  <a:lnTo>
                    <a:pt x="3098584" y="927"/>
                  </a:lnTo>
                  <a:lnTo>
                    <a:pt x="3097885" y="457"/>
                  </a:lnTo>
                  <a:lnTo>
                    <a:pt x="3097415" y="927"/>
                  </a:lnTo>
                  <a:lnTo>
                    <a:pt x="3097187" y="1397"/>
                  </a:lnTo>
                  <a:lnTo>
                    <a:pt x="3096717" y="1625"/>
                  </a:lnTo>
                  <a:lnTo>
                    <a:pt x="3097415" y="1866"/>
                  </a:lnTo>
                  <a:lnTo>
                    <a:pt x="3098127" y="2324"/>
                  </a:lnTo>
                  <a:lnTo>
                    <a:pt x="3098825" y="2565"/>
                  </a:lnTo>
                  <a:lnTo>
                    <a:pt x="3099282" y="2794"/>
                  </a:lnTo>
                  <a:lnTo>
                    <a:pt x="3099524" y="2095"/>
                  </a:lnTo>
                  <a:lnTo>
                    <a:pt x="3099993" y="1625"/>
                  </a:lnTo>
                  <a:close/>
                </a:path>
                <a:path w="4617085" h="2458720">
                  <a:moveTo>
                    <a:pt x="3224606" y="2453335"/>
                  </a:moveTo>
                  <a:lnTo>
                    <a:pt x="3223907" y="2452865"/>
                  </a:lnTo>
                  <a:lnTo>
                    <a:pt x="3223209" y="2452636"/>
                  </a:lnTo>
                  <a:lnTo>
                    <a:pt x="3222498" y="2452166"/>
                  </a:lnTo>
                  <a:lnTo>
                    <a:pt x="3222040" y="2452636"/>
                  </a:lnTo>
                  <a:lnTo>
                    <a:pt x="3221571" y="2452865"/>
                  </a:lnTo>
                  <a:lnTo>
                    <a:pt x="3221342" y="2453335"/>
                  </a:lnTo>
                  <a:lnTo>
                    <a:pt x="3222040" y="2453563"/>
                  </a:lnTo>
                  <a:lnTo>
                    <a:pt x="3222739" y="2454033"/>
                  </a:lnTo>
                  <a:lnTo>
                    <a:pt x="3223437" y="2454262"/>
                  </a:lnTo>
                  <a:lnTo>
                    <a:pt x="3223907" y="2454503"/>
                  </a:lnTo>
                  <a:lnTo>
                    <a:pt x="3224136" y="2453805"/>
                  </a:lnTo>
                  <a:lnTo>
                    <a:pt x="3224606" y="2453335"/>
                  </a:lnTo>
                  <a:close/>
                </a:path>
                <a:path w="4617085" h="2458720">
                  <a:moveTo>
                    <a:pt x="3417824" y="2436761"/>
                  </a:moveTo>
                  <a:lnTo>
                    <a:pt x="3417366" y="2436533"/>
                  </a:lnTo>
                  <a:lnTo>
                    <a:pt x="3416897" y="2435834"/>
                  </a:lnTo>
                  <a:lnTo>
                    <a:pt x="3415957" y="2435834"/>
                  </a:lnTo>
                  <a:lnTo>
                    <a:pt x="3414560" y="2436761"/>
                  </a:lnTo>
                  <a:lnTo>
                    <a:pt x="3415728" y="2437930"/>
                  </a:lnTo>
                  <a:lnTo>
                    <a:pt x="3416427" y="2437701"/>
                  </a:lnTo>
                  <a:lnTo>
                    <a:pt x="3417824" y="2436761"/>
                  </a:lnTo>
                  <a:close/>
                </a:path>
                <a:path w="4617085" h="2458720">
                  <a:moveTo>
                    <a:pt x="3420389" y="2429992"/>
                  </a:moveTo>
                  <a:lnTo>
                    <a:pt x="3419462" y="2428595"/>
                  </a:lnTo>
                  <a:lnTo>
                    <a:pt x="3418294" y="2429764"/>
                  </a:lnTo>
                  <a:lnTo>
                    <a:pt x="3419233" y="2431161"/>
                  </a:lnTo>
                  <a:lnTo>
                    <a:pt x="3419462" y="2431859"/>
                  </a:lnTo>
                  <a:lnTo>
                    <a:pt x="3419691" y="2431402"/>
                  </a:lnTo>
                  <a:lnTo>
                    <a:pt x="3420389" y="2430932"/>
                  </a:lnTo>
                  <a:lnTo>
                    <a:pt x="3420389" y="2429992"/>
                  </a:lnTo>
                  <a:close/>
                </a:path>
                <a:path w="4617085" h="2458720">
                  <a:moveTo>
                    <a:pt x="3460064" y="2433967"/>
                  </a:moveTo>
                  <a:lnTo>
                    <a:pt x="3459594" y="2433497"/>
                  </a:lnTo>
                  <a:lnTo>
                    <a:pt x="3459365" y="2432570"/>
                  </a:lnTo>
                  <a:lnTo>
                    <a:pt x="3458895" y="2431859"/>
                  </a:lnTo>
                  <a:lnTo>
                    <a:pt x="3458667" y="2432329"/>
                  </a:lnTo>
                  <a:lnTo>
                    <a:pt x="3457968" y="2432799"/>
                  </a:lnTo>
                  <a:lnTo>
                    <a:pt x="3457968" y="2433726"/>
                  </a:lnTo>
                  <a:lnTo>
                    <a:pt x="3458895" y="2435136"/>
                  </a:lnTo>
                  <a:lnTo>
                    <a:pt x="3460064" y="2433967"/>
                  </a:lnTo>
                  <a:close/>
                </a:path>
                <a:path w="4617085" h="2458720">
                  <a:moveTo>
                    <a:pt x="3476866" y="2453335"/>
                  </a:moveTo>
                  <a:lnTo>
                    <a:pt x="3476637" y="2452865"/>
                  </a:lnTo>
                  <a:lnTo>
                    <a:pt x="3476167" y="2452166"/>
                  </a:lnTo>
                  <a:lnTo>
                    <a:pt x="3475698" y="2452395"/>
                  </a:lnTo>
                  <a:lnTo>
                    <a:pt x="3474999" y="2452395"/>
                  </a:lnTo>
                  <a:lnTo>
                    <a:pt x="3473602" y="2453335"/>
                  </a:lnTo>
                  <a:lnTo>
                    <a:pt x="3474072" y="2453563"/>
                  </a:lnTo>
                  <a:lnTo>
                    <a:pt x="3474529" y="2454262"/>
                  </a:lnTo>
                  <a:lnTo>
                    <a:pt x="3475469" y="2454262"/>
                  </a:lnTo>
                  <a:lnTo>
                    <a:pt x="3476866" y="2453335"/>
                  </a:lnTo>
                  <a:close/>
                </a:path>
                <a:path w="4617085" h="2458720">
                  <a:moveTo>
                    <a:pt x="3568115" y="1302626"/>
                  </a:moveTo>
                  <a:lnTo>
                    <a:pt x="3567176" y="1301229"/>
                  </a:lnTo>
                  <a:lnTo>
                    <a:pt x="3566718" y="1301457"/>
                  </a:lnTo>
                  <a:lnTo>
                    <a:pt x="3566007" y="1301927"/>
                  </a:lnTo>
                  <a:lnTo>
                    <a:pt x="3566249" y="1302385"/>
                  </a:lnTo>
                  <a:lnTo>
                    <a:pt x="3566249" y="1303096"/>
                  </a:lnTo>
                  <a:lnTo>
                    <a:pt x="3567176" y="1304493"/>
                  </a:lnTo>
                  <a:lnTo>
                    <a:pt x="3567417" y="1304023"/>
                  </a:lnTo>
                  <a:lnTo>
                    <a:pt x="3568115" y="1303553"/>
                  </a:lnTo>
                  <a:lnTo>
                    <a:pt x="3568115" y="1302626"/>
                  </a:lnTo>
                  <a:close/>
                </a:path>
                <a:path w="4617085" h="2458720">
                  <a:moveTo>
                    <a:pt x="3608019" y="2450071"/>
                  </a:moveTo>
                  <a:lnTo>
                    <a:pt x="3607320" y="2449601"/>
                  </a:lnTo>
                  <a:lnTo>
                    <a:pt x="3606622" y="2449372"/>
                  </a:lnTo>
                  <a:lnTo>
                    <a:pt x="3605923" y="2448903"/>
                  </a:lnTo>
                  <a:lnTo>
                    <a:pt x="3604755" y="2450071"/>
                  </a:lnTo>
                  <a:lnTo>
                    <a:pt x="3605453" y="2450300"/>
                  </a:lnTo>
                  <a:lnTo>
                    <a:pt x="3606152" y="2450769"/>
                  </a:lnTo>
                  <a:lnTo>
                    <a:pt x="3606850" y="2450998"/>
                  </a:lnTo>
                  <a:lnTo>
                    <a:pt x="3607320" y="2451239"/>
                  </a:lnTo>
                  <a:lnTo>
                    <a:pt x="3607549" y="2450528"/>
                  </a:lnTo>
                  <a:lnTo>
                    <a:pt x="3608019" y="2450071"/>
                  </a:lnTo>
                  <a:close/>
                </a:path>
                <a:path w="4617085" h="2458720">
                  <a:moveTo>
                    <a:pt x="3621087" y="1302854"/>
                  </a:moveTo>
                  <a:lnTo>
                    <a:pt x="3619919" y="1301686"/>
                  </a:lnTo>
                  <a:lnTo>
                    <a:pt x="3619220" y="1302156"/>
                  </a:lnTo>
                  <a:lnTo>
                    <a:pt x="3618522" y="1302385"/>
                  </a:lnTo>
                  <a:lnTo>
                    <a:pt x="3617823" y="1302854"/>
                  </a:lnTo>
                  <a:lnTo>
                    <a:pt x="3618293" y="1303096"/>
                  </a:lnTo>
                  <a:lnTo>
                    <a:pt x="3618750" y="1303794"/>
                  </a:lnTo>
                  <a:lnTo>
                    <a:pt x="3619690" y="1303794"/>
                  </a:lnTo>
                  <a:lnTo>
                    <a:pt x="3621087" y="1302854"/>
                  </a:lnTo>
                  <a:close/>
                </a:path>
                <a:path w="4617085" h="2458720">
                  <a:moveTo>
                    <a:pt x="3689464" y="4432"/>
                  </a:moveTo>
                  <a:lnTo>
                    <a:pt x="3688296" y="3263"/>
                  </a:lnTo>
                  <a:lnTo>
                    <a:pt x="3688067" y="3962"/>
                  </a:lnTo>
                  <a:lnTo>
                    <a:pt x="3687597" y="4660"/>
                  </a:lnTo>
                  <a:lnTo>
                    <a:pt x="3687356" y="5359"/>
                  </a:lnTo>
                  <a:lnTo>
                    <a:pt x="3687127" y="5829"/>
                  </a:lnTo>
                  <a:lnTo>
                    <a:pt x="3687826" y="6057"/>
                  </a:lnTo>
                  <a:lnTo>
                    <a:pt x="3688296" y="6527"/>
                  </a:lnTo>
                  <a:lnTo>
                    <a:pt x="3688765" y="5829"/>
                  </a:lnTo>
                  <a:lnTo>
                    <a:pt x="3688994" y="5130"/>
                  </a:lnTo>
                  <a:lnTo>
                    <a:pt x="3689464" y="4432"/>
                  </a:lnTo>
                  <a:close/>
                </a:path>
                <a:path w="4617085" h="2458720">
                  <a:moveTo>
                    <a:pt x="4017797" y="2446794"/>
                  </a:moveTo>
                  <a:lnTo>
                    <a:pt x="4017099" y="2446337"/>
                  </a:lnTo>
                  <a:lnTo>
                    <a:pt x="4016400" y="2446096"/>
                  </a:lnTo>
                  <a:lnTo>
                    <a:pt x="4015702" y="2445639"/>
                  </a:lnTo>
                  <a:lnTo>
                    <a:pt x="4015232" y="2446096"/>
                  </a:lnTo>
                  <a:lnTo>
                    <a:pt x="4014774" y="2446337"/>
                  </a:lnTo>
                  <a:lnTo>
                    <a:pt x="4014533" y="2446794"/>
                  </a:lnTo>
                  <a:lnTo>
                    <a:pt x="4015232" y="2447036"/>
                  </a:lnTo>
                  <a:lnTo>
                    <a:pt x="4015930" y="2447506"/>
                  </a:lnTo>
                  <a:lnTo>
                    <a:pt x="4016641" y="2447734"/>
                  </a:lnTo>
                  <a:lnTo>
                    <a:pt x="4017099" y="2447963"/>
                  </a:lnTo>
                  <a:lnTo>
                    <a:pt x="4017340" y="2447264"/>
                  </a:lnTo>
                  <a:lnTo>
                    <a:pt x="4017797" y="2446794"/>
                  </a:lnTo>
                  <a:close/>
                </a:path>
                <a:path w="4617085" h="2458720">
                  <a:moveTo>
                    <a:pt x="4080814" y="1300759"/>
                  </a:moveTo>
                  <a:lnTo>
                    <a:pt x="4078478" y="1301457"/>
                  </a:lnTo>
                  <a:lnTo>
                    <a:pt x="4075912" y="1301229"/>
                  </a:lnTo>
                  <a:lnTo>
                    <a:pt x="4078008" y="1304023"/>
                  </a:lnTo>
                  <a:lnTo>
                    <a:pt x="4078706" y="1303324"/>
                  </a:lnTo>
                  <a:lnTo>
                    <a:pt x="4079405" y="1302385"/>
                  </a:lnTo>
                  <a:lnTo>
                    <a:pt x="4080814" y="1300759"/>
                  </a:lnTo>
                  <a:close/>
                </a:path>
                <a:path w="4617085" h="2458720">
                  <a:moveTo>
                    <a:pt x="4148721" y="2430234"/>
                  </a:moveTo>
                  <a:lnTo>
                    <a:pt x="4148023" y="2429992"/>
                  </a:lnTo>
                  <a:lnTo>
                    <a:pt x="4147324" y="2429535"/>
                  </a:lnTo>
                  <a:lnTo>
                    <a:pt x="4146626" y="2429294"/>
                  </a:lnTo>
                  <a:lnTo>
                    <a:pt x="4146156" y="2429065"/>
                  </a:lnTo>
                  <a:lnTo>
                    <a:pt x="4145915" y="2429764"/>
                  </a:lnTo>
                  <a:lnTo>
                    <a:pt x="4145457" y="2430234"/>
                  </a:lnTo>
                  <a:lnTo>
                    <a:pt x="4146156" y="2430703"/>
                  </a:lnTo>
                  <a:lnTo>
                    <a:pt x="4146854" y="2430932"/>
                  </a:lnTo>
                  <a:lnTo>
                    <a:pt x="4147553" y="2431402"/>
                  </a:lnTo>
                  <a:lnTo>
                    <a:pt x="4148023" y="2431161"/>
                  </a:lnTo>
                  <a:lnTo>
                    <a:pt x="4148480" y="2430703"/>
                  </a:lnTo>
                  <a:lnTo>
                    <a:pt x="4148721" y="2430234"/>
                  </a:lnTo>
                  <a:close/>
                </a:path>
                <a:path w="4617085" h="2458720">
                  <a:moveTo>
                    <a:pt x="4220832" y="2440267"/>
                  </a:moveTo>
                  <a:lnTo>
                    <a:pt x="4220134" y="2439797"/>
                  </a:lnTo>
                  <a:lnTo>
                    <a:pt x="4219422" y="2439568"/>
                  </a:lnTo>
                  <a:lnTo>
                    <a:pt x="4218724" y="2439098"/>
                  </a:lnTo>
                  <a:lnTo>
                    <a:pt x="4217555" y="2440267"/>
                  </a:lnTo>
                  <a:lnTo>
                    <a:pt x="4218267" y="2440495"/>
                  </a:lnTo>
                  <a:lnTo>
                    <a:pt x="4218965" y="2440965"/>
                  </a:lnTo>
                  <a:lnTo>
                    <a:pt x="4219664" y="2441194"/>
                  </a:lnTo>
                  <a:lnTo>
                    <a:pt x="4220134" y="2441435"/>
                  </a:lnTo>
                  <a:lnTo>
                    <a:pt x="4220362" y="2440736"/>
                  </a:lnTo>
                  <a:lnTo>
                    <a:pt x="4220832" y="2440267"/>
                  </a:lnTo>
                  <a:close/>
                </a:path>
                <a:path w="4617085" h="2458720">
                  <a:moveTo>
                    <a:pt x="4243933" y="2430234"/>
                  </a:moveTo>
                  <a:lnTo>
                    <a:pt x="4243235" y="2429764"/>
                  </a:lnTo>
                  <a:lnTo>
                    <a:pt x="4242536" y="2429535"/>
                  </a:lnTo>
                  <a:lnTo>
                    <a:pt x="4241825" y="2429065"/>
                  </a:lnTo>
                  <a:lnTo>
                    <a:pt x="4240669" y="2430234"/>
                  </a:lnTo>
                  <a:lnTo>
                    <a:pt x="4241368" y="2430462"/>
                  </a:lnTo>
                  <a:lnTo>
                    <a:pt x="4242066" y="2430932"/>
                  </a:lnTo>
                  <a:lnTo>
                    <a:pt x="4242765" y="2431161"/>
                  </a:lnTo>
                  <a:lnTo>
                    <a:pt x="4243235" y="2431402"/>
                  </a:lnTo>
                  <a:lnTo>
                    <a:pt x="4243463" y="2430703"/>
                  </a:lnTo>
                  <a:lnTo>
                    <a:pt x="4243933" y="2430234"/>
                  </a:lnTo>
                  <a:close/>
                </a:path>
                <a:path w="4617085" h="2458720">
                  <a:moveTo>
                    <a:pt x="4367847" y="1397368"/>
                  </a:moveTo>
                  <a:lnTo>
                    <a:pt x="4367619" y="1396898"/>
                  </a:lnTo>
                  <a:lnTo>
                    <a:pt x="4367149" y="1396669"/>
                  </a:lnTo>
                  <a:lnTo>
                    <a:pt x="4366679" y="1396199"/>
                  </a:lnTo>
                  <a:lnTo>
                    <a:pt x="4366450" y="1396898"/>
                  </a:lnTo>
                  <a:lnTo>
                    <a:pt x="4365980" y="1397596"/>
                  </a:lnTo>
                  <a:lnTo>
                    <a:pt x="4365752" y="1398308"/>
                  </a:lnTo>
                  <a:lnTo>
                    <a:pt x="4365510" y="1398765"/>
                  </a:lnTo>
                  <a:lnTo>
                    <a:pt x="4366209" y="1399006"/>
                  </a:lnTo>
                  <a:lnTo>
                    <a:pt x="4366679" y="1399463"/>
                  </a:lnTo>
                  <a:lnTo>
                    <a:pt x="4367149" y="1398765"/>
                  </a:lnTo>
                  <a:lnTo>
                    <a:pt x="4367377" y="1398066"/>
                  </a:lnTo>
                  <a:lnTo>
                    <a:pt x="4367847" y="1397368"/>
                  </a:lnTo>
                  <a:close/>
                </a:path>
                <a:path w="4617085" h="2458720">
                  <a:moveTo>
                    <a:pt x="4411015" y="1299591"/>
                  </a:moveTo>
                  <a:lnTo>
                    <a:pt x="4409846" y="1298422"/>
                  </a:lnTo>
                  <a:lnTo>
                    <a:pt x="4409148" y="1298892"/>
                  </a:lnTo>
                  <a:lnTo>
                    <a:pt x="4408449" y="1299121"/>
                  </a:lnTo>
                  <a:lnTo>
                    <a:pt x="4407751" y="1299591"/>
                  </a:lnTo>
                  <a:lnTo>
                    <a:pt x="4408221" y="1299819"/>
                  </a:lnTo>
                  <a:lnTo>
                    <a:pt x="4408690" y="1300518"/>
                  </a:lnTo>
                  <a:lnTo>
                    <a:pt x="4409618" y="1300518"/>
                  </a:lnTo>
                  <a:lnTo>
                    <a:pt x="4411015" y="1299591"/>
                  </a:lnTo>
                  <a:close/>
                </a:path>
                <a:path w="4617085" h="2458720">
                  <a:moveTo>
                    <a:pt x="4420349" y="1303324"/>
                  </a:moveTo>
                  <a:lnTo>
                    <a:pt x="4420120" y="1302626"/>
                  </a:lnTo>
                  <a:lnTo>
                    <a:pt x="4419181" y="1301229"/>
                  </a:lnTo>
                  <a:lnTo>
                    <a:pt x="4418952" y="1301686"/>
                  </a:lnTo>
                  <a:lnTo>
                    <a:pt x="4418254" y="1302156"/>
                  </a:lnTo>
                  <a:lnTo>
                    <a:pt x="4418254" y="1303096"/>
                  </a:lnTo>
                  <a:lnTo>
                    <a:pt x="4419181" y="1304493"/>
                  </a:lnTo>
                  <a:lnTo>
                    <a:pt x="4420349" y="1303324"/>
                  </a:lnTo>
                  <a:close/>
                </a:path>
                <a:path w="4617085" h="2458720">
                  <a:moveTo>
                    <a:pt x="4443692" y="1302854"/>
                  </a:moveTo>
                  <a:lnTo>
                    <a:pt x="4443222" y="1302626"/>
                  </a:lnTo>
                  <a:lnTo>
                    <a:pt x="4442752" y="1301927"/>
                  </a:lnTo>
                  <a:lnTo>
                    <a:pt x="4441825" y="1301927"/>
                  </a:lnTo>
                  <a:lnTo>
                    <a:pt x="4440428" y="1302854"/>
                  </a:lnTo>
                  <a:lnTo>
                    <a:pt x="4441583" y="1304023"/>
                  </a:lnTo>
                  <a:lnTo>
                    <a:pt x="4442295" y="1303553"/>
                  </a:lnTo>
                  <a:lnTo>
                    <a:pt x="4442993" y="1303324"/>
                  </a:lnTo>
                  <a:lnTo>
                    <a:pt x="4443692" y="1302854"/>
                  </a:lnTo>
                  <a:close/>
                </a:path>
                <a:path w="4617085" h="2458720">
                  <a:moveTo>
                    <a:pt x="4525835" y="8166"/>
                  </a:moveTo>
                  <a:lnTo>
                    <a:pt x="4525137" y="7696"/>
                  </a:lnTo>
                  <a:lnTo>
                    <a:pt x="4524438" y="7467"/>
                  </a:lnTo>
                  <a:lnTo>
                    <a:pt x="4523727" y="6997"/>
                  </a:lnTo>
                  <a:lnTo>
                    <a:pt x="4522571" y="8166"/>
                  </a:lnTo>
                  <a:lnTo>
                    <a:pt x="4523270" y="8394"/>
                  </a:lnTo>
                  <a:lnTo>
                    <a:pt x="4523968" y="8864"/>
                  </a:lnTo>
                  <a:lnTo>
                    <a:pt x="4524667" y="9093"/>
                  </a:lnTo>
                  <a:lnTo>
                    <a:pt x="4525137" y="9334"/>
                  </a:lnTo>
                  <a:lnTo>
                    <a:pt x="4525365" y="8623"/>
                  </a:lnTo>
                  <a:lnTo>
                    <a:pt x="4525835" y="8166"/>
                  </a:lnTo>
                  <a:close/>
                </a:path>
                <a:path w="4617085" h="2458720">
                  <a:moveTo>
                    <a:pt x="4616843" y="1302626"/>
                  </a:moveTo>
                  <a:lnTo>
                    <a:pt x="4615916" y="1301229"/>
                  </a:lnTo>
                  <a:lnTo>
                    <a:pt x="4614748" y="1302385"/>
                  </a:lnTo>
                  <a:lnTo>
                    <a:pt x="4615205" y="1303096"/>
                  </a:lnTo>
                  <a:lnTo>
                    <a:pt x="4615446" y="1303794"/>
                  </a:lnTo>
                  <a:lnTo>
                    <a:pt x="4615916" y="1304493"/>
                  </a:lnTo>
                  <a:lnTo>
                    <a:pt x="4616145" y="1304023"/>
                  </a:lnTo>
                  <a:lnTo>
                    <a:pt x="4616843" y="1303553"/>
                  </a:lnTo>
                  <a:lnTo>
                    <a:pt x="4616843" y="130262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80" name="object 180"/>
            <p:cNvSpPr/>
            <p:nvPr/>
          </p:nvSpPr>
          <p:spPr>
            <a:xfrm>
              <a:off x="1095984" y="2967748"/>
              <a:ext cx="4411345" cy="2476500"/>
            </a:xfrm>
            <a:custGeom>
              <a:avLst/>
              <a:gdLst/>
              <a:ahLst/>
              <a:cxnLst/>
              <a:rect l="l" t="t" r="r" b="b"/>
              <a:pathLst>
                <a:path w="4411345" h="2476500">
                  <a:moveTo>
                    <a:pt x="2108" y="8864"/>
                  </a:moveTo>
                  <a:lnTo>
                    <a:pt x="1168" y="7467"/>
                  </a:lnTo>
                  <a:lnTo>
                    <a:pt x="698" y="7937"/>
                  </a:lnTo>
                  <a:lnTo>
                    <a:pt x="0" y="8394"/>
                  </a:lnTo>
                  <a:lnTo>
                    <a:pt x="0" y="8636"/>
                  </a:lnTo>
                  <a:lnTo>
                    <a:pt x="241" y="9334"/>
                  </a:lnTo>
                  <a:lnTo>
                    <a:pt x="1168" y="10731"/>
                  </a:lnTo>
                  <a:lnTo>
                    <a:pt x="1397" y="10261"/>
                  </a:lnTo>
                  <a:lnTo>
                    <a:pt x="2108" y="9804"/>
                  </a:lnTo>
                  <a:lnTo>
                    <a:pt x="2108" y="8864"/>
                  </a:lnTo>
                  <a:close/>
                </a:path>
                <a:path w="4411345" h="2476500">
                  <a:moveTo>
                    <a:pt x="19138" y="5829"/>
                  </a:moveTo>
                  <a:lnTo>
                    <a:pt x="18440" y="5359"/>
                  </a:lnTo>
                  <a:lnTo>
                    <a:pt x="17741" y="5130"/>
                  </a:lnTo>
                  <a:lnTo>
                    <a:pt x="17043" y="4660"/>
                  </a:lnTo>
                  <a:lnTo>
                    <a:pt x="15875" y="5829"/>
                  </a:lnTo>
                  <a:lnTo>
                    <a:pt x="17272" y="6769"/>
                  </a:lnTo>
                  <a:lnTo>
                    <a:pt x="17970" y="6997"/>
                  </a:lnTo>
                  <a:lnTo>
                    <a:pt x="18199" y="6997"/>
                  </a:lnTo>
                  <a:lnTo>
                    <a:pt x="18669" y="6299"/>
                  </a:lnTo>
                  <a:lnTo>
                    <a:pt x="19138" y="5829"/>
                  </a:lnTo>
                  <a:close/>
                </a:path>
                <a:path w="4411345" h="2476500">
                  <a:moveTo>
                    <a:pt x="33134" y="2475509"/>
                  </a:moveTo>
                  <a:lnTo>
                    <a:pt x="30810" y="2472702"/>
                  </a:lnTo>
                  <a:lnTo>
                    <a:pt x="30111" y="2473401"/>
                  </a:lnTo>
                  <a:lnTo>
                    <a:pt x="29400" y="2474341"/>
                  </a:lnTo>
                  <a:lnTo>
                    <a:pt x="28003" y="2475979"/>
                  </a:lnTo>
                  <a:lnTo>
                    <a:pt x="30568" y="2475268"/>
                  </a:lnTo>
                  <a:lnTo>
                    <a:pt x="33134" y="2475509"/>
                  </a:lnTo>
                  <a:close/>
                </a:path>
                <a:path w="4411345" h="2476500">
                  <a:moveTo>
                    <a:pt x="51346" y="6299"/>
                  </a:moveTo>
                  <a:lnTo>
                    <a:pt x="51104" y="5600"/>
                  </a:lnTo>
                  <a:lnTo>
                    <a:pt x="50177" y="4203"/>
                  </a:lnTo>
                  <a:lnTo>
                    <a:pt x="49936" y="4660"/>
                  </a:lnTo>
                  <a:lnTo>
                    <a:pt x="49237" y="5130"/>
                  </a:lnTo>
                  <a:lnTo>
                    <a:pt x="49237" y="5359"/>
                  </a:lnTo>
                  <a:lnTo>
                    <a:pt x="49479" y="6070"/>
                  </a:lnTo>
                  <a:lnTo>
                    <a:pt x="49936" y="6769"/>
                  </a:lnTo>
                  <a:lnTo>
                    <a:pt x="50177" y="7467"/>
                  </a:lnTo>
                  <a:lnTo>
                    <a:pt x="50647" y="7226"/>
                  </a:lnTo>
                  <a:lnTo>
                    <a:pt x="50876" y="6769"/>
                  </a:lnTo>
                  <a:lnTo>
                    <a:pt x="51346" y="6299"/>
                  </a:lnTo>
                  <a:close/>
                </a:path>
                <a:path w="4411345" h="2476500">
                  <a:moveTo>
                    <a:pt x="172694" y="2451468"/>
                  </a:moveTo>
                  <a:lnTo>
                    <a:pt x="172224" y="2450769"/>
                  </a:lnTo>
                  <a:lnTo>
                    <a:pt x="171996" y="2450071"/>
                  </a:lnTo>
                  <a:lnTo>
                    <a:pt x="171526" y="2449372"/>
                  </a:lnTo>
                  <a:lnTo>
                    <a:pt x="171284" y="2449842"/>
                  </a:lnTo>
                  <a:lnTo>
                    <a:pt x="170586" y="2450300"/>
                  </a:lnTo>
                  <a:lnTo>
                    <a:pt x="170586" y="2451239"/>
                  </a:lnTo>
                  <a:lnTo>
                    <a:pt x="171526" y="2452636"/>
                  </a:lnTo>
                  <a:lnTo>
                    <a:pt x="172694" y="2451468"/>
                  </a:lnTo>
                  <a:close/>
                </a:path>
                <a:path w="4411345" h="2476500">
                  <a:moveTo>
                    <a:pt x="320179" y="12827"/>
                  </a:moveTo>
                  <a:lnTo>
                    <a:pt x="319709" y="12128"/>
                  </a:lnTo>
                  <a:lnTo>
                    <a:pt x="319481" y="11430"/>
                  </a:lnTo>
                  <a:lnTo>
                    <a:pt x="319011" y="10731"/>
                  </a:lnTo>
                  <a:lnTo>
                    <a:pt x="318770" y="11201"/>
                  </a:lnTo>
                  <a:lnTo>
                    <a:pt x="318071" y="11671"/>
                  </a:lnTo>
                  <a:lnTo>
                    <a:pt x="318071" y="12598"/>
                  </a:lnTo>
                  <a:lnTo>
                    <a:pt x="319011" y="13995"/>
                  </a:lnTo>
                  <a:lnTo>
                    <a:pt x="320179" y="12827"/>
                  </a:lnTo>
                  <a:close/>
                </a:path>
                <a:path w="4411345" h="2476500">
                  <a:moveTo>
                    <a:pt x="349580" y="2471077"/>
                  </a:moveTo>
                  <a:lnTo>
                    <a:pt x="349351" y="2470378"/>
                  </a:lnTo>
                  <a:lnTo>
                    <a:pt x="348411" y="2468969"/>
                  </a:lnTo>
                  <a:lnTo>
                    <a:pt x="348183" y="2469438"/>
                  </a:lnTo>
                  <a:lnTo>
                    <a:pt x="347484" y="2469908"/>
                  </a:lnTo>
                  <a:lnTo>
                    <a:pt x="347484" y="2470835"/>
                  </a:lnTo>
                  <a:lnTo>
                    <a:pt x="348411" y="2472245"/>
                  </a:lnTo>
                  <a:lnTo>
                    <a:pt x="349580" y="2471077"/>
                  </a:lnTo>
                  <a:close/>
                </a:path>
                <a:path w="4411345" h="2476500">
                  <a:moveTo>
                    <a:pt x="389013" y="1291196"/>
                  </a:moveTo>
                  <a:lnTo>
                    <a:pt x="388556" y="1290497"/>
                  </a:lnTo>
                  <a:lnTo>
                    <a:pt x="388315" y="1289786"/>
                  </a:lnTo>
                  <a:lnTo>
                    <a:pt x="387845" y="1289088"/>
                  </a:lnTo>
                  <a:lnTo>
                    <a:pt x="387616" y="1289558"/>
                  </a:lnTo>
                  <a:lnTo>
                    <a:pt x="386918" y="1290027"/>
                  </a:lnTo>
                  <a:lnTo>
                    <a:pt x="386918" y="1290955"/>
                  </a:lnTo>
                  <a:lnTo>
                    <a:pt x="387845" y="1292364"/>
                  </a:lnTo>
                  <a:lnTo>
                    <a:pt x="389013" y="1291196"/>
                  </a:lnTo>
                  <a:close/>
                </a:path>
                <a:path w="4411345" h="2476500">
                  <a:moveTo>
                    <a:pt x="396024" y="2464066"/>
                  </a:moveTo>
                  <a:lnTo>
                    <a:pt x="395554" y="2463838"/>
                  </a:lnTo>
                  <a:lnTo>
                    <a:pt x="395084" y="2463139"/>
                  </a:lnTo>
                  <a:lnTo>
                    <a:pt x="394157" y="2463139"/>
                  </a:lnTo>
                  <a:lnTo>
                    <a:pt x="392747" y="2464066"/>
                  </a:lnTo>
                  <a:lnTo>
                    <a:pt x="393915" y="2465235"/>
                  </a:lnTo>
                  <a:lnTo>
                    <a:pt x="394614" y="2464778"/>
                  </a:lnTo>
                  <a:lnTo>
                    <a:pt x="395312" y="2464536"/>
                  </a:lnTo>
                  <a:lnTo>
                    <a:pt x="396024" y="2464066"/>
                  </a:lnTo>
                  <a:close/>
                </a:path>
                <a:path w="4411345" h="2476500">
                  <a:moveTo>
                    <a:pt x="419823" y="1288630"/>
                  </a:moveTo>
                  <a:lnTo>
                    <a:pt x="417258" y="1289329"/>
                  </a:lnTo>
                  <a:lnTo>
                    <a:pt x="414921" y="1289088"/>
                  </a:lnTo>
                  <a:lnTo>
                    <a:pt x="417017" y="1291894"/>
                  </a:lnTo>
                  <a:lnTo>
                    <a:pt x="417715" y="1291196"/>
                  </a:lnTo>
                  <a:lnTo>
                    <a:pt x="418426" y="1290256"/>
                  </a:lnTo>
                  <a:lnTo>
                    <a:pt x="419823" y="1288630"/>
                  </a:lnTo>
                  <a:close/>
                </a:path>
                <a:path w="4411345" h="2476500">
                  <a:moveTo>
                    <a:pt x="445262" y="5829"/>
                  </a:moveTo>
                  <a:lnTo>
                    <a:pt x="444792" y="5600"/>
                  </a:lnTo>
                  <a:lnTo>
                    <a:pt x="444322" y="4902"/>
                  </a:lnTo>
                  <a:lnTo>
                    <a:pt x="443395" y="4902"/>
                  </a:lnTo>
                  <a:lnTo>
                    <a:pt x="441985" y="5829"/>
                  </a:lnTo>
                  <a:lnTo>
                    <a:pt x="442455" y="6070"/>
                  </a:lnTo>
                  <a:lnTo>
                    <a:pt x="442925" y="6769"/>
                  </a:lnTo>
                  <a:lnTo>
                    <a:pt x="443852" y="6769"/>
                  </a:lnTo>
                  <a:lnTo>
                    <a:pt x="445262" y="5829"/>
                  </a:lnTo>
                  <a:close/>
                </a:path>
                <a:path w="4411345" h="2476500">
                  <a:moveTo>
                    <a:pt x="480733" y="1291196"/>
                  </a:moveTo>
                  <a:lnTo>
                    <a:pt x="480491" y="1290497"/>
                  </a:lnTo>
                  <a:lnTo>
                    <a:pt x="479564" y="1289088"/>
                  </a:lnTo>
                  <a:lnTo>
                    <a:pt x="479323" y="1289558"/>
                  </a:lnTo>
                  <a:lnTo>
                    <a:pt x="478624" y="1290027"/>
                  </a:lnTo>
                  <a:lnTo>
                    <a:pt x="478624" y="1290955"/>
                  </a:lnTo>
                  <a:lnTo>
                    <a:pt x="479564" y="1292364"/>
                  </a:lnTo>
                  <a:lnTo>
                    <a:pt x="480733" y="1291196"/>
                  </a:lnTo>
                  <a:close/>
                </a:path>
                <a:path w="4411345" h="2476500">
                  <a:moveTo>
                    <a:pt x="664146" y="2460574"/>
                  </a:moveTo>
                  <a:lnTo>
                    <a:pt x="663219" y="2459177"/>
                  </a:lnTo>
                  <a:lnTo>
                    <a:pt x="662051" y="2460333"/>
                  </a:lnTo>
                  <a:lnTo>
                    <a:pt x="662279" y="2461044"/>
                  </a:lnTo>
                  <a:lnTo>
                    <a:pt x="663219" y="2462441"/>
                  </a:lnTo>
                  <a:lnTo>
                    <a:pt x="663448" y="2461971"/>
                  </a:lnTo>
                  <a:lnTo>
                    <a:pt x="664146" y="2461501"/>
                  </a:lnTo>
                  <a:lnTo>
                    <a:pt x="664146" y="2460574"/>
                  </a:lnTo>
                  <a:close/>
                </a:path>
                <a:path w="4411345" h="2476500">
                  <a:moveTo>
                    <a:pt x="680720" y="8636"/>
                  </a:moveTo>
                  <a:lnTo>
                    <a:pt x="680250" y="8166"/>
                  </a:lnTo>
                  <a:lnTo>
                    <a:pt x="679792" y="7937"/>
                  </a:lnTo>
                  <a:lnTo>
                    <a:pt x="679551" y="7467"/>
                  </a:lnTo>
                  <a:lnTo>
                    <a:pt x="679323" y="8166"/>
                  </a:lnTo>
                  <a:lnTo>
                    <a:pt x="678853" y="8864"/>
                  </a:lnTo>
                  <a:lnTo>
                    <a:pt x="678624" y="9563"/>
                  </a:lnTo>
                  <a:lnTo>
                    <a:pt x="678383" y="10033"/>
                  </a:lnTo>
                  <a:lnTo>
                    <a:pt x="679081" y="10261"/>
                  </a:lnTo>
                  <a:lnTo>
                    <a:pt x="679551" y="10731"/>
                  </a:lnTo>
                  <a:lnTo>
                    <a:pt x="680021" y="10033"/>
                  </a:lnTo>
                  <a:lnTo>
                    <a:pt x="680250" y="9334"/>
                  </a:lnTo>
                  <a:lnTo>
                    <a:pt x="680720" y="8636"/>
                  </a:lnTo>
                  <a:close/>
                </a:path>
                <a:path w="4411345" h="2476500">
                  <a:moveTo>
                    <a:pt x="707326" y="2470607"/>
                  </a:moveTo>
                  <a:lnTo>
                    <a:pt x="706158" y="2469438"/>
                  </a:lnTo>
                  <a:lnTo>
                    <a:pt x="705459" y="2469908"/>
                  </a:lnTo>
                  <a:lnTo>
                    <a:pt x="704761" y="2470137"/>
                  </a:lnTo>
                  <a:lnTo>
                    <a:pt x="704062" y="2470607"/>
                  </a:lnTo>
                  <a:lnTo>
                    <a:pt x="704519" y="2470835"/>
                  </a:lnTo>
                  <a:lnTo>
                    <a:pt x="704989" y="2471534"/>
                  </a:lnTo>
                  <a:lnTo>
                    <a:pt x="705916" y="2471534"/>
                  </a:lnTo>
                  <a:lnTo>
                    <a:pt x="707326" y="2470607"/>
                  </a:lnTo>
                  <a:close/>
                </a:path>
                <a:path w="4411345" h="2476500">
                  <a:moveTo>
                    <a:pt x="730427" y="2464066"/>
                  </a:moveTo>
                  <a:lnTo>
                    <a:pt x="729729" y="2463838"/>
                  </a:lnTo>
                  <a:lnTo>
                    <a:pt x="729030" y="2463368"/>
                  </a:lnTo>
                  <a:lnTo>
                    <a:pt x="728319" y="2463139"/>
                  </a:lnTo>
                  <a:lnTo>
                    <a:pt x="727862" y="2462911"/>
                  </a:lnTo>
                  <a:lnTo>
                    <a:pt x="727621" y="2463609"/>
                  </a:lnTo>
                  <a:lnTo>
                    <a:pt x="727163" y="2464066"/>
                  </a:lnTo>
                  <a:lnTo>
                    <a:pt x="727862" y="2464536"/>
                  </a:lnTo>
                  <a:lnTo>
                    <a:pt x="728560" y="2464778"/>
                  </a:lnTo>
                  <a:lnTo>
                    <a:pt x="729259" y="2465235"/>
                  </a:lnTo>
                  <a:lnTo>
                    <a:pt x="729488" y="2464778"/>
                  </a:lnTo>
                  <a:lnTo>
                    <a:pt x="729957" y="2464536"/>
                  </a:lnTo>
                  <a:lnTo>
                    <a:pt x="730427" y="2464066"/>
                  </a:lnTo>
                  <a:close/>
                </a:path>
                <a:path w="4411345" h="2476500">
                  <a:moveTo>
                    <a:pt x="756094" y="11430"/>
                  </a:moveTo>
                  <a:lnTo>
                    <a:pt x="755396" y="11201"/>
                  </a:lnTo>
                  <a:lnTo>
                    <a:pt x="754926" y="10731"/>
                  </a:lnTo>
                  <a:lnTo>
                    <a:pt x="754468" y="11430"/>
                  </a:lnTo>
                  <a:lnTo>
                    <a:pt x="754227" y="12128"/>
                  </a:lnTo>
                  <a:lnTo>
                    <a:pt x="753757" y="12827"/>
                  </a:lnTo>
                  <a:lnTo>
                    <a:pt x="754227" y="13296"/>
                  </a:lnTo>
                  <a:lnTo>
                    <a:pt x="754468" y="13766"/>
                  </a:lnTo>
                  <a:lnTo>
                    <a:pt x="754926" y="13995"/>
                  </a:lnTo>
                  <a:lnTo>
                    <a:pt x="755167" y="13296"/>
                  </a:lnTo>
                  <a:lnTo>
                    <a:pt x="755624" y="12598"/>
                  </a:lnTo>
                  <a:lnTo>
                    <a:pt x="755865" y="11899"/>
                  </a:lnTo>
                  <a:lnTo>
                    <a:pt x="756094" y="11430"/>
                  </a:lnTo>
                  <a:close/>
                </a:path>
                <a:path w="4411345" h="2476500">
                  <a:moveTo>
                    <a:pt x="934389" y="1292123"/>
                  </a:moveTo>
                  <a:lnTo>
                    <a:pt x="932053" y="1289558"/>
                  </a:lnTo>
                  <a:lnTo>
                    <a:pt x="931354" y="1290256"/>
                  </a:lnTo>
                  <a:lnTo>
                    <a:pt x="930656" y="1291196"/>
                  </a:lnTo>
                  <a:lnTo>
                    <a:pt x="929246" y="1292821"/>
                  </a:lnTo>
                  <a:lnTo>
                    <a:pt x="931811" y="1291894"/>
                  </a:lnTo>
                  <a:lnTo>
                    <a:pt x="934389" y="1292123"/>
                  </a:lnTo>
                  <a:close/>
                </a:path>
                <a:path w="4411345" h="2476500">
                  <a:moveTo>
                    <a:pt x="1015123" y="2794"/>
                  </a:moveTo>
                  <a:lnTo>
                    <a:pt x="1014425" y="2095"/>
                  </a:lnTo>
                  <a:lnTo>
                    <a:pt x="1013498" y="1397"/>
                  </a:lnTo>
                  <a:lnTo>
                    <a:pt x="1011859" y="0"/>
                  </a:lnTo>
                  <a:lnTo>
                    <a:pt x="1012558" y="2565"/>
                  </a:lnTo>
                  <a:lnTo>
                    <a:pt x="1012329" y="5130"/>
                  </a:lnTo>
                  <a:lnTo>
                    <a:pt x="1015123" y="2794"/>
                  </a:lnTo>
                  <a:close/>
                </a:path>
                <a:path w="4411345" h="2476500">
                  <a:moveTo>
                    <a:pt x="1157249" y="3962"/>
                  </a:moveTo>
                  <a:lnTo>
                    <a:pt x="1154684" y="4660"/>
                  </a:lnTo>
                  <a:lnTo>
                    <a:pt x="1152347" y="4432"/>
                  </a:lnTo>
                  <a:lnTo>
                    <a:pt x="1154442" y="7226"/>
                  </a:lnTo>
                  <a:lnTo>
                    <a:pt x="1155141" y="6527"/>
                  </a:lnTo>
                  <a:lnTo>
                    <a:pt x="1155839" y="5600"/>
                  </a:lnTo>
                  <a:lnTo>
                    <a:pt x="1157249" y="3962"/>
                  </a:lnTo>
                  <a:close/>
                </a:path>
                <a:path w="4411345" h="2476500">
                  <a:moveTo>
                    <a:pt x="1166342" y="5829"/>
                  </a:moveTo>
                  <a:lnTo>
                    <a:pt x="1165644" y="5600"/>
                  </a:lnTo>
                  <a:lnTo>
                    <a:pt x="1164945" y="5130"/>
                  </a:lnTo>
                  <a:lnTo>
                    <a:pt x="1164247" y="4902"/>
                  </a:lnTo>
                  <a:lnTo>
                    <a:pt x="1163777" y="4660"/>
                  </a:lnTo>
                  <a:lnTo>
                    <a:pt x="1163548" y="5359"/>
                  </a:lnTo>
                  <a:lnTo>
                    <a:pt x="1163078" y="5829"/>
                  </a:lnTo>
                  <a:lnTo>
                    <a:pt x="1163777" y="6299"/>
                  </a:lnTo>
                  <a:lnTo>
                    <a:pt x="1164475" y="6527"/>
                  </a:lnTo>
                  <a:lnTo>
                    <a:pt x="1165174" y="6997"/>
                  </a:lnTo>
                  <a:lnTo>
                    <a:pt x="1165415" y="6527"/>
                  </a:lnTo>
                  <a:lnTo>
                    <a:pt x="1165885" y="6299"/>
                  </a:lnTo>
                  <a:lnTo>
                    <a:pt x="1166342" y="5829"/>
                  </a:lnTo>
                  <a:close/>
                </a:path>
                <a:path w="4411345" h="2476500">
                  <a:moveTo>
                    <a:pt x="1267396" y="6299"/>
                  </a:moveTo>
                  <a:lnTo>
                    <a:pt x="1266926" y="5600"/>
                  </a:lnTo>
                  <a:lnTo>
                    <a:pt x="1266698" y="4902"/>
                  </a:lnTo>
                  <a:lnTo>
                    <a:pt x="1266228" y="4203"/>
                  </a:lnTo>
                  <a:lnTo>
                    <a:pt x="1265986" y="4660"/>
                  </a:lnTo>
                  <a:lnTo>
                    <a:pt x="1265288" y="5130"/>
                  </a:lnTo>
                  <a:lnTo>
                    <a:pt x="1265288" y="6070"/>
                  </a:lnTo>
                  <a:lnTo>
                    <a:pt x="1266228" y="7467"/>
                  </a:lnTo>
                  <a:lnTo>
                    <a:pt x="1267396" y="6299"/>
                  </a:lnTo>
                  <a:close/>
                </a:path>
                <a:path w="4411345" h="2476500">
                  <a:moveTo>
                    <a:pt x="1677174" y="6299"/>
                  </a:moveTo>
                  <a:lnTo>
                    <a:pt x="1676247" y="4902"/>
                  </a:lnTo>
                  <a:lnTo>
                    <a:pt x="1676006" y="4203"/>
                  </a:lnTo>
                  <a:lnTo>
                    <a:pt x="1675777" y="4660"/>
                  </a:lnTo>
                  <a:lnTo>
                    <a:pt x="1675079" y="5130"/>
                  </a:lnTo>
                  <a:lnTo>
                    <a:pt x="1675079" y="6070"/>
                  </a:lnTo>
                  <a:lnTo>
                    <a:pt x="1676006" y="7467"/>
                  </a:lnTo>
                  <a:lnTo>
                    <a:pt x="1677174" y="6299"/>
                  </a:lnTo>
                  <a:close/>
                </a:path>
                <a:path w="4411345" h="2476500">
                  <a:moveTo>
                    <a:pt x="1874139" y="1454543"/>
                  </a:moveTo>
                  <a:lnTo>
                    <a:pt x="1872970" y="1453375"/>
                  </a:lnTo>
                  <a:lnTo>
                    <a:pt x="1872272" y="1453845"/>
                  </a:lnTo>
                  <a:lnTo>
                    <a:pt x="1871573" y="1454073"/>
                  </a:lnTo>
                  <a:lnTo>
                    <a:pt x="1870875" y="1454543"/>
                  </a:lnTo>
                  <a:lnTo>
                    <a:pt x="1871332" y="1454785"/>
                  </a:lnTo>
                  <a:lnTo>
                    <a:pt x="1871802" y="1455483"/>
                  </a:lnTo>
                  <a:lnTo>
                    <a:pt x="1872742" y="1455483"/>
                  </a:lnTo>
                  <a:lnTo>
                    <a:pt x="1874139" y="1454543"/>
                  </a:lnTo>
                  <a:close/>
                </a:path>
                <a:path w="4411345" h="2476500">
                  <a:moveTo>
                    <a:pt x="1877402" y="5829"/>
                  </a:moveTo>
                  <a:lnTo>
                    <a:pt x="1876234" y="4660"/>
                  </a:lnTo>
                  <a:lnTo>
                    <a:pt x="1874837" y="5600"/>
                  </a:lnTo>
                  <a:lnTo>
                    <a:pt x="1874139" y="5829"/>
                  </a:lnTo>
                  <a:lnTo>
                    <a:pt x="1874608" y="6070"/>
                  </a:lnTo>
                  <a:lnTo>
                    <a:pt x="1875066" y="6769"/>
                  </a:lnTo>
                  <a:lnTo>
                    <a:pt x="1876005" y="6769"/>
                  </a:lnTo>
                  <a:lnTo>
                    <a:pt x="1877402" y="5829"/>
                  </a:lnTo>
                  <a:close/>
                </a:path>
                <a:path w="4411345" h="2476500">
                  <a:moveTo>
                    <a:pt x="1896770" y="2464536"/>
                  </a:moveTo>
                  <a:lnTo>
                    <a:pt x="1895843" y="2463139"/>
                  </a:lnTo>
                  <a:lnTo>
                    <a:pt x="1895602" y="2462441"/>
                  </a:lnTo>
                  <a:lnTo>
                    <a:pt x="1895373" y="2462911"/>
                  </a:lnTo>
                  <a:lnTo>
                    <a:pt x="1894674" y="2463368"/>
                  </a:lnTo>
                  <a:lnTo>
                    <a:pt x="1894674" y="2464308"/>
                  </a:lnTo>
                  <a:lnTo>
                    <a:pt x="1895602" y="2465705"/>
                  </a:lnTo>
                  <a:lnTo>
                    <a:pt x="1896770" y="2464536"/>
                  </a:lnTo>
                  <a:close/>
                </a:path>
                <a:path w="4411345" h="2476500">
                  <a:moveTo>
                    <a:pt x="2163508" y="1456182"/>
                  </a:moveTo>
                  <a:lnTo>
                    <a:pt x="2161171" y="1453375"/>
                  </a:lnTo>
                  <a:lnTo>
                    <a:pt x="2160473" y="1454073"/>
                  </a:lnTo>
                  <a:lnTo>
                    <a:pt x="2159774" y="1455013"/>
                  </a:lnTo>
                  <a:lnTo>
                    <a:pt x="2158365" y="1456651"/>
                  </a:lnTo>
                  <a:lnTo>
                    <a:pt x="2160943" y="1455940"/>
                  </a:lnTo>
                  <a:lnTo>
                    <a:pt x="2163508" y="1456182"/>
                  </a:lnTo>
                  <a:close/>
                </a:path>
                <a:path w="4411345" h="2476500">
                  <a:moveTo>
                    <a:pt x="2204809" y="1290256"/>
                  </a:moveTo>
                  <a:lnTo>
                    <a:pt x="2203640" y="1289088"/>
                  </a:lnTo>
                  <a:lnTo>
                    <a:pt x="2203412" y="1289786"/>
                  </a:lnTo>
                  <a:lnTo>
                    <a:pt x="2202942" y="1290497"/>
                  </a:lnTo>
                  <a:lnTo>
                    <a:pt x="2202713" y="1291196"/>
                  </a:lnTo>
                  <a:lnTo>
                    <a:pt x="2202472" y="1291653"/>
                  </a:lnTo>
                  <a:lnTo>
                    <a:pt x="2203170" y="1291894"/>
                  </a:lnTo>
                  <a:lnTo>
                    <a:pt x="2203640" y="1292364"/>
                  </a:lnTo>
                  <a:lnTo>
                    <a:pt x="2204110" y="1291653"/>
                  </a:lnTo>
                  <a:lnTo>
                    <a:pt x="2204339" y="1290955"/>
                  </a:lnTo>
                  <a:lnTo>
                    <a:pt x="2204809" y="1290256"/>
                  </a:lnTo>
                  <a:close/>
                </a:path>
                <a:path w="4411345" h="2476500">
                  <a:moveTo>
                    <a:pt x="2237486" y="4902"/>
                  </a:moveTo>
                  <a:lnTo>
                    <a:pt x="2236774" y="4660"/>
                  </a:lnTo>
                  <a:lnTo>
                    <a:pt x="2236317" y="4203"/>
                  </a:lnTo>
                  <a:lnTo>
                    <a:pt x="2235847" y="4902"/>
                  </a:lnTo>
                  <a:lnTo>
                    <a:pt x="2235619" y="5600"/>
                  </a:lnTo>
                  <a:lnTo>
                    <a:pt x="2235149" y="6299"/>
                  </a:lnTo>
                  <a:lnTo>
                    <a:pt x="2236317" y="7467"/>
                  </a:lnTo>
                  <a:lnTo>
                    <a:pt x="2236546" y="6769"/>
                  </a:lnTo>
                  <a:lnTo>
                    <a:pt x="2237016" y="6070"/>
                  </a:lnTo>
                  <a:lnTo>
                    <a:pt x="2237244" y="5359"/>
                  </a:lnTo>
                  <a:lnTo>
                    <a:pt x="2237486" y="4902"/>
                  </a:lnTo>
                  <a:close/>
                </a:path>
                <a:path w="4411345" h="2476500">
                  <a:moveTo>
                    <a:pt x="2244013" y="2461272"/>
                  </a:moveTo>
                  <a:lnTo>
                    <a:pt x="2243785" y="2460574"/>
                  </a:lnTo>
                  <a:lnTo>
                    <a:pt x="2242845" y="2459177"/>
                  </a:lnTo>
                  <a:lnTo>
                    <a:pt x="2242616" y="2459634"/>
                  </a:lnTo>
                  <a:lnTo>
                    <a:pt x="2241918" y="2460104"/>
                  </a:lnTo>
                  <a:lnTo>
                    <a:pt x="2241918" y="2461044"/>
                  </a:lnTo>
                  <a:lnTo>
                    <a:pt x="2242845" y="2462441"/>
                  </a:lnTo>
                  <a:lnTo>
                    <a:pt x="2244013" y="2461272"/>
                  </a:lnTo>
                  <a:close/>
                </a:path>
                <a:path w="4411345" h="2476500">
                  <a:moveTo>
                    <a:pt x="2250313" y="2457310"/>
                  </a:moveTo>
                  <a:lnTo>
                    <a:pt x="2249386" y="2455900"/>
                  </a:lnTo>
                  <a:lnTo>
                    <a:pt x="2249144" y="2456142"/>
                  </a:lnTo>
                  <a:lnTo>
                    <a:pt x="2248446" y="2456599"/>
                  </a:lnTo>
                  <a:lnTo>
                    <a:pt x="2248446" y="2457767"/>
                  </a:lnTo>
                  <a:lnTo>
                    <a:pt x="2249386" y="2459177"/>
                  </a:lnTo>
                  <a:lnTo>
                    <a:pt x="2249614" y="2458707"/>
                  </a:lnTo>
                  <a:lnTo>
                    <a:pt x="2250313" y="2458237"/>
                  </a:lnTo>
                  <a:lnTo>
                    <a:pt x="2250313" y="2457310"/>
                  </a:lnTo>
                  <a:close/>
                </a:path>
                <a:path w="4411345" h="2476500">
                  <a:moveTo>
                    <a:pt x="2303284" y="2470835"/>
                  </a:moveTo>
                  <a:lnTo>
                    <a:pt x="2302586" y="2470137"/>
                  </a:lnTo>
                  <a:lnTo>
                    <a:pt x="2301659" y="2469438"/>
                  </a:lnTo>
                  <a:lnTo>
                    <a:pt x="2300020" y="2468041"/>
                  </a:lnTo>
                  <a:lnTo>
                    <a:pt x="2300719" y="2470607"/>
                  </a:lnTo>
                  <a:lnTo>
                    <a:pt x="2300490" y="2473172"/>
                  </a:lnTo>
                  <a:lnTo>
                    <a:pt x="2303284" y="2470835"/>
                  </a:lnTo>
                  <a:close/>
                </a:path>
                <a:path w="4411345" h="2476500">
                  <a:moveTo>
                    <a:pt x="2316124" y="2453805"/>
                  </a:moveTo>
                  <a:lnTo>
                    <a:pt x="2315654" y="2453335"/>
                  </a:lnTo>
                  <a:lnTo>
                    <a:pt x="2315426" y="2452865"/>
                  </a:lnTo>
                  <a:lnTo>
                    <a:pt x="2314956" y="2452636"/>
                  </a:lnTo>
                  <a:lnTo>
                    <a:pt x="2314727" y="2453335"/>
                  </a:lnTo>
                  <a:lnTo>
                    <a:pt x="2314257" y="2454033"/>
                  </a:lnTo>
                  <a:lnTo>
                    <a:pt x="2314029" y="2454732"/>
                  </a:lnTo>
                  <a:lnTo>
                    <a:pt x="2313787" y="2455202"/>
                  </a:lnTo>
                  <a:lnTo>
                    <a:pt x="2314486" y="2455443"/>
                  </a:lnTo>
                  <a:lnTo>
                    <a:pt x="2314956" y="2455900"/>
                  </a:lnTo>
                  <a:lnTo>
                    <a:pt x="2315426" y="2455202"/>
                  </a:lnTo>
                  <a:lnTo>
                    <a:pt x="2315654" y="2454503"/>
                  </a:lnTo>
                  <a:lnTo>
                    <a:pt x="2316124" y="2453805"/>
                  </a:lnTo>
                  <a:close/>
                </a:path>
                <a:path w="4411345" h="2476500">
                  <a:moveTo>
                    <a:pt x="2335720" y="2470378"/>
                  </a:moveTo>
                  <a:lnTo>
                    <a:pt x="2334793" y="2468969"/>
                  </a:lnTo>
                  <a:lnTo>
                    <a:pt x="2334323" y="2469438"/>
                  </a:lnTo>
                  <a:lnTo>
                    <a:pt x="2333625" y="2469908"/>
                  </a:lnTo>
                  <a:lnTo>
                    <a:pt x="2333853" y="2470137"/>
                  </a:lnTo>
                  <a:lnTo>
                    <a:pt x="2333853" y="2470835"/>
                  </a:lnTo>
                  <a:lnTo>
                    <a:pt x="2334793" y="2472245"/>
                  </a:lnTo>
                  <a:lnTo>
                    <a:pt x="2335022" y="2471775"/>
                  </a:lnTo>
                  <a:lnTo>
                    <a:pt x="2335720" y="2471305"/>
                  </a:lnTo>
                  <a:lnTo>
                    <a:pt x="2335720" y="2470378"/>
                  </a:lnTo>
                  <a:close/>
                </a:path>
                <a:path w="4411345" h="2476500">
                  <a:moveTo>
                    <a:pt x="2349500" y="2457539"/>
                  </a:moveTo>
                  <a:lnTo>
                    <a:pt x="2349030" y="2457310"/>
                  </a:lnTo>
                  <a:lnTo>
                    <a:pt x="2348560" y="2456599"/>
                  </a:lnTo>
                  <a:lnTo>
                    <a:pt x="2347633" y="2456599"/>
                  </a:lnTo>
                  <a:lnTo>
                    <a:pt x="2346223" y="2457539"/>
                  </a:lnTo>
                  <a:lnTo>
                    <a:pt x="2347391" y="2458707"/>
                  </a:lnTo>
                  <a:lnTo>
                    <a:pt x="2348090" y="2458237"/>
                  </a:lnTo>
                  <a:lnTo>
                    <a:pt x="2348788" y="2458008"/>
                  </a:lnTo>
                  <a:lnTo>
                    <a:pt x="2349500" y="2457539"/>
                  </a:lnTo>
                  <a:close/>
                </a:path>
                <a:path w="4411345" h="2476500">
                  <a:moveTo>
                    <a:pt x="2359291" y="2457539"/>
                  </a:moveTo>
                  <a:lnTo>
                    <a:pt x="2358593" y="2457069"/>
                  </a:lnTo>
                  <a:lnTo>
                    <a:pt x="2357894" y="2456840"/>
                  </a:lnTo>
                  <a:lnTo>
                    <a:pt x="2357196" y="2456370"/>
                  </a:lnTo>
                  <a:lnTo>
                    <a:pt x="2356726" y="2456840"/>
                  </a:lnTo>
                  <a:lnTo>
                    <a:pt x="2356256" y="2457069"/>
                  </a:lnTo>
                  <a:lnTo>
                    <a:pt x="2356027" y="2457539"/>
                  </a:lnTo>
                  <a:lnTo>
                    <a:pt x="2356726" y="2457767"/>
                  </a:lnTo>
                  <a:lnTo>
                    <a:pt x="2357424" y="2458237"/>
                  </a:lnTo>
                  <a:lnTo>
                    <a:pt x="2358123" y="2458466"/>
                  </a:lnTo>
                  <a:lnTo>
                    <a:pt x="2358593" y="2458707"/>
                  </a:lnTo>
                  <a:lnTo>
                    <a:pt x="2358834" y="2458008"/>
                  </a:lnTo>
                  <a:lnTo>
                    <a:pt x="2359291" y="2457539"/>
                  </a:lnTo>
                  <a:close/>
                </a:path>
                <a:path w="4411345" h="2476500">
                  <a:moveTo>
                    <a:pt x="2360231" y="10731"/>
                  </a:moveTo>
                  <a:lnTo>
                    <a:pt x="2357894" y="7937"/>
                  </a:lnTo>
                  <a:lnTo>
                    <a:pt x="2357196" y="8636"/>
                  </a:lnTo>
                  <a:lnTo>
                    <a:pt x="2356497" y="9563"/>
                  </a:lnTo>
                  <a:lnTo>
                    <a:pt x="2355100" y="11201"/>
                  </a:lnTo>
                  <a:lnTo>
                    <a:pt x="2357666" y="10502"/>
                  </a:lnTo>
                  <a:lnTo>
                    <a:pt x="2360231" y="10731"/>
                  </a:lnTo>
                  <a:close/>
                </a:path>
                <a:path w="4411345" h="2476500">
                  <a:moveTo>
                    <a:pt x="2373299" y="13995"/>
                  </a:moveTo>
                  <a:lnTo>
                    <a:pt x="2370963" y="11201"/>
                  </a:lnTo>
                  <a:lnTo>
                    <a:pt x="2370264" y="11899"/>
                  </a:lnTo>
                  <a:lnTo>
                    <a:pt x="2369566" y="12827"/>
                  </a:lnTo>
                  <a:lnTo>
                    <a:pt x="2368169" y="14465"/>
                  </a:lnTo>
                  <a:lnTo>
                    <a:pt x="2370734" y="13766"/>
                  </a:lnTo>
                  <a:lnTo>
                    <a:pt x="2373299" y="13995"/>
                  </a:lnTo>
                  <a:close/>
                </a:path>
                <a:path w="4411345" h="2476500">
                  <a:moveTo>
                    <a:pt x="2391968" y="2470607"/>
                  </a:moveTo>
                  <a:lnTo>
                    <a:pt x="2391727" y="2470378"/>
                  </a:lnTo>
                  <a:lnTo>
                    <a:pt x="2391270" y="2469438"/>
                  </a:lnTo>
                  <a:lnTo>
                    <a:pt x="2390800" y="2469667"/>
                  </a:lnTo>
                  <a:lnTo>
                    <a:pt x="2390102" y="2469667"/>
                  </a:lnTo>
                  <a:lnTo>
                    <a:pt x="2388705" y="2470607"/>
                  </a:lnTo>
                  <a:lnTo>
                    <a:pt x="2389162" y="2470835"/>
                  </a:lnTo>
                  <a:lnTo>
                    <a:pt x="2389632" y="2471534"/>
                  </a:lnTo>
                  <a:lnTo>
                    <a:pt x="2390571" y="2471534"/>
                  </a:lnTo>
                  <a:lnTo>
                    <a:pt x="2391968" y="2470607"/>
                  </a:lnTo>
                  <a:close/>
                </a:path>
                <a:path w="4411345" h="2476500">
                  <a:moveTo>
                    <a:pt x="2425801" y="4203"/>
                  </a:moveTo>
                  <a:lnTo>
                    <a:pt x="2423477" y="1397"/>
                  </a:lnTo>
                  <a:lnTo>
                    <a:pt x="2422766" y="2095"/>
                  </a:lnTo>
                  <a:lnTo>
                    <a:pt x="2422067" y="3035"/>
                  </a:lnTo>
                  <a:lnTo>
                    <a:pt x="2420670" y="4660"/>
                  </a:lnTo>
                  <a:lnTo>
                    <a:pt x="2423236" y="3962"/>
                  </a:lnTo>
                  <a:lnTo>
                    <a:pt x="2425801" y="4203"/>
                  </a:lnTo>
                  <a:close/>
                </a:path>
                <a:path w="4411345" h="2476500">
                  <a:moveTo>
                    <a:pt x="2444940" y="2466644"/>
                  </a:moveTo>
                  <a:lnTo>
                    <a:pt x="2444242" y="2464066"/>
                  </a:lnTo>
                  <a:lnTo>
                    <a:pt x="2444470" y="2461501"/>
                  </a:lnTo>
                  <a:lnTo>
                    <a:pt x="2441676" y="2463838"/>
                  </a:lnTo>
                  <a:lnTo>
                    <a:pt x="2442375" y="2464536"/>
                  </a:lnTo>
                  <a:lnTo>
                    <a:pt x="2443302" y="2465235"/>
                  </a:lnTo>
                  <a:lnTo>
                    <a:pt x="2444940" y="2466644"/>
                  </a:lnTo>
                  <a:close/>
                </a:path>
                <a:path w="4411345" h="2476500">
                  <a:moveTo>
                    <a:pt x="2448674" y="2452408"/>
                  </a:moveTo>
                  <a:lnTo>
                    <a:pt x="2446337" y="2449601"/>
                  </a:lnTo>
                  <a:lnTo>
                    <a:pt x="2445639" y="2450300"/>
                  </a:lnTo>
                  <a:lnTo>
                    <a:pt x="2444940" y="2451239"/>
                  </a:lnTo>
                  <a:lnTo>
                    <a:pt x="2443543" y="2452865"/>
                  </a:lnTo>
                  <a:lnTo>
                    <a:pt x="2446109" y="2452166"/>
                  </a:lnTo>
                  <a:lnTo>
                    <a:pt x="2448674" y="2452408"/>
                  </a:lnTo>
                  <a:close/>
                </a:path>
                <a:path w="4411345" h="2476500">
                  <a:moveTo>
                    <a:pt x="2457539" y="1287462"/>
                  </a:moveTo>
                  <a:lnTo>
                    <a:pt x="2457310" y="1286992"/>
                  </a:lnTo>
                  <a:lnTo>
                    <a:pt x="2456840" y="1286294"/>
                  </a:lnTo>
                  <a:lnTo>
                    <a:pt x="2456370" y="1286522"/>
                  </a:lnTo>
                  <a:lnTo>
                    <a:pt x="2455672" y="1286522"/>
                  </a:lnTo>
                  <a:lnTo>
                    <a:pt x="2454275" y="1287462"/>
                  </a:lnTo>
                  <a:lnTo>
                    <a:pt x="2454745" y="1287691"/>
                  </a:lnTo>
                  <a:lnTo>
                    <a:pt x="2455214" y="1288389"/>
                  </a:lnTo>
                  <a:lnTo>
                    <a:pt x="2456142" y="1288389"/>
                  </a:lnTo>
                  <a:lnTo>
                    <a:pt x="2457539" y="1287462"/>
                  </a:lnTo>
                  <a:close/>
                </a:path>
                <a:path w="4411345" h="2476500">
                  <a:moveTo>
                    <a:pt x="2575153" y="2794"/>
                  </a:moveTo>
                  <a:lnTo>
                    <a:pt x="2574455" y="2095"/>
                  </a:lnTo>
                  <a:lnTo>
                    <a:pt x="2573528" y="1397"/>
                  </a:lnTo>
                  <a:lnTo>
                    <a:pt x="2571889" y="0"/>
                  </a:lnTo>
                  <a:lnTo>
                    <a:pt x="2572588" y="2565"/>
                  </a:lnTo>
                  <a:lnTo>
                    <a:pt x="2572359" y="5130"/>
                  </a:lnTo>
                  <a:lnTo>
                    <a:pt x="2575153" y="2794"/>
                  </a:lnTo>
                  <a:close/>
                </a:path>
                <a:path w="4411345" h="2476500">
                  <a:moveTo>
                    <a:pt x="2578887" y="2473871"/>
                  </a:moveTo>
                  <a:lnTo>
                    <a:pt x="2578417" y="2473642"/>
                  </a:lnTo>
                  <a:lnTo>
                    <a:pt x="2577960" y="2472944"/>
                  </a:lnTo>
                  <a:lnTo>
                    <a:pt x="2577020" y="2472944"/>
                  </a:lnTo>
                  <a:lnTo>
                    <a:pt x="2575623" y="2473871"/>
                  </a:lnTo>
                  <a:lnTo>
                    <a:pt x="2576792" y="2475039"/>
                  </a:lnTo>
                  <a:lnTo>
                    <a:pt x="2577490" y="2474569"/>
                  </a:lnTo>
                  <a:lnTo>
                    <a:pt x="2578189" y="2474341"/>
                  </a:lnTo>
                  <a:lnTo>
                    <a:pt x="2578887" y="2473871"/>
                  </a:lnTo>
                  <a:close/>
                </a:path>
                <a:path w="4411345" h="2476500">
                  <a:moveTo>
                    <a:pt x="2673870" y="12369"/>
                  </a:moveTo>
                  <a:lnTo>
                    <a:pt x="2673172" y="12128"/>
                  </a:lnTo>
                  <a:lnTo>
                    <a:pt x="2672473" y="11671"/>
                  </a:lnTo>
                  <a:lnTo>
                    <a:pt x="2671762" y="11430"/>
                  </a:lnTo>
                  <a:lnTo>
                    <a:pt x="2671305" y="11201"/>
                  </a:lnTo>
                  <a:lnTo>
                    <a:pt x="2671064" y="11899"/>
                  </a:lnTo>
                  <a:lnTo>
                    <a:pt x="2670606" y="12369"/>
                  </a:lnTo>
                  <a:lnTo>
                    <a:pt x="2671305" y="12827"/>
                  </a:lnTo>
                  <a:lnTo>
                    <a:pt x="2672003" y="13068"/>
                  </a:lnTo>
                  <a:lnTo>
                    <a:pt x="2672702" y="13538"/>
                  </a:lnTo>
                  <a:lnTo>
                    <a:pt x="2673172" y="13068"/>
                  </a:lnTo>
                  <a:lnTo>
                    <a:pt x="2673629" y="12827"/>
                  </a:lnTo>
                  <a:lnTo>
                    <a:pt x="2673870" y="12369"/>
                  </a:lnTo>
                  <a:close/>
                </a:path>
                <a:path w="4411345" h="2476500">
                  <a:moveTo>
                    <a:pt x="2686939" y="2565"/>
                  </a:moveTo>
                  <a:lnTo>
                    <a:pt x="2686240" y="2095"/>
                  </a:lnTo>
                  <a:lnTo>
                    <a:pt x="2685542" y="1866"/>
                  </a:lnTo>
                  <a:lnTo>
                    <a:pt x="2684830" y="1397"/>
                  </a:lnTo>
                  <a:lnTo>
                    <a:pt x="2684602" y="1866"/>
                  </a:lnTo>
                  <a:lnTo>
                    <a:pt x="2684132" y="2336"/>
                  </a:lnTo>
                  <a:lnTo>
                    <a:pt x="2683903" y="2794"/>
                  </a:lnTo>
                  <a:lnTo>
                    <a:pt x="2684602" y="3035"/>
                  </a:lnTo>
                  <a:lnTo>
                    <a:pt x="2685300" y="3492"/>
                  </a:lnTo>
                  <a:lnTo>
                    <a:pt x="2685999" y="3733"/>
                  </a:lnTo>
                  <a:lnTo>
                    <a:pt x="2686240" y="3733"/>
                  </a:lnTo>
                  <a:lnTo>
                    <a:pt x="2686697" y="3035"/>
                  </a:lnTo>
                  <a:lnTo>
                    <a:pt x="2686939" y="2565"/>
                  </a:lnTo>
                  <a:close/>
                </a:path>
                <a:path w="4411345" h="2476500">
                  <a:moveTo>
                    <a:pt x="2781681" y="2460333"/>
                  </a:moveTo>
                  <a:lnTo>
                    <a:pt x="2780512" y="2459177"/>
                  </a:lnTo>
                  <a:lnTo>
                    <a:pt x="2780284" y="2459875"/>
                  </a:lnTo>
                  <a:lnTo>
                    <a:pt x="2779814" y="2460574"/>
                  </a:lnTo>
                  <a:lnTo>
                    <a:pt x="2779585" y="2461272"/>
                  </a:lnTo>
                  <a:lnTo>
                    <a:pt x="2779344" y="2461742"/>
                  </a:lnTo>
                  <a:lnTo>
                    <a:pt x="2780042" y="2461971"/>
                  </a:lnTo>
                  <a:lnTo>
                    <a:pt x="2780512" y="2462441"/>
                  </a:lnTo>
                  <a:lnTo>
                    <a:pt x="2780982" y="2461742"/>
                  </a:lnTo>
                  <a:lnTo>
                    <a:pt x="2781211" y="2461044"/>
                  </a:lnTo>
                  <a:lnTo>
                    <a:pt x="2781681" y="2460333"/>
                  </a:lnTo>
                  <a:close/>
                </a:path>
                <a:path w="4411345" h="2476500">
                  <a:moveTo>
                    <a:pt x="2843987" y="2461272"/>
                  </a:moveTo>
                  <a:lnTo>
                    <a:pt x="2843060" y="2459875"/>
                  </a:lnTo>
                  <a:lnTo>
                    <a:pt x="2842818" y="2459177"/>
                  </a:lnTo>
                  <a:lnTo>
                    <a:pt x="2842590" y="2459634"/>
                  </a:lnTo>
                  <a:lnTo>
                    <a:pt x="2841891" y="2460104"/>
                  </a:lnTo>
                  <a:lnTo>
                    <a:pt x="2841891" y="2461044"/>
                  </a:lnTo>
                  <a:lnTo>
                    <a:pt x="2842818" y="2462441"/>
                  </a:lnTo>
                  <a:lnTo>
                    <a:pt x="2843987" y="2461272"/>
                  </a:lnTo>
                  <a:close/>
                </a:path>
                <a:path w="4411345" h="2476500">
                  <a:moveTo>
                    <a:pt x="2896501" y="1290955"/>
                  </a:moveTo>
                  <a:lnTo>
                    <a:pt x="2895790" y="1290256"/>
                  </a:lnTo>
                  <a:lnTo>
                    <a:pt x="2894863" y="1289558"/>
                  </a:lnTo>
                  <a:lnTo>
                    <a:pt x="2893225" y="1288161"/>
                  </a:lnTo>
                  <a:lnTo>
                    <a:pt x="2893923" y="1290726"/>
                  </a:lnTo>
                  <a:lnTo>
                    <a:pt x="2893695" y="1293291"/>
                  </a:lnTo>
                  <a:lnTo>
                    <a:pt x="2896501" y="1290955"/>
                  </a:lnTo>
                  <a:close/>
                </a:path>
                <a:path w="4411345" h="2476500">
                  <a:moveTo>
                    <a:pt x="3060319" y="2464536"/>
                  </a:moveTo>
                  <a:lnTo>
                    <a:pt x="3059379" y="2463139"/>
                  </a:lnTo>
                  <a:lnTo>
                    <a:pt x="3059150" y="2462441"/>
                  </a:lnTo>
                  <a:lnTo>
                    <a:pt x="3058922" y="2462911"/>
                  </a:lnTo>
                  <a:lnTo>
                    <a:pt x="3058223" y="2463368"/>
                  </a:lnTo>
                  <a:lnTo>
                    <a:pt x="3058223" y="2464308"/>
                  </a:lnTo>
                  <a:lnTo>
                    <a:pt x="3059150" y="2465705"/>
                  </a:lnTo>
                  <a:lnTo>
                    <a:pt x="3060319" y="2464536"/>
                  </a:lnTo>
                  <a:close/>
                </a:path>
                <a:path w="4411345" h="2476500">
                  <a:moveTo>
                    <a:pt x="3335223" y="2460574"/>
                  </a:moveTo>
                  <a:lnTo>
                    <a:pt x="3334283" y="2459177"/>
                  </a:lnTo>
                  <a:lnTo>
                    <a:pt x="3333115" y="2460333"/>
                  </a:lnTo>
                  <a:lnTo>
                    <a:pt x="3334054" y="2461742"/>
                  </a:lnTo>
                  <a:lnTo>
                    <a:pt x="3334283" y="2462441"/>
                  </a:lnTo>
                  <a:lnTo>
                    <a:pt x="3334512" y="2461971"/>
                  </a:lnTo>
                  <a:lnTo>
                    <a:pt x="3335223" y="2461501"/>
                  </a:lnTo>
                  <a:lnTo>
                    <a:pt x="3335223" y="2460574"/>
                  </a:lnTo>
                  <a:close/>
                </a:path>
                <a:path w="4411345" h="2476500">
                  <a:moveTo>
                    <a:pt x="3457270" y="2464066"/>
                  </a:moveTo>
                  <a:lnTo>
                    <a:pt x="3456571" y="2463838"/>
                  </a:lnTo>
                  <a:lnTo>
                    <a:pt x="3455860" y="2463368"/>
                  </a:lnTo>
                  <a:lnTo>
                    <a:pt x="3455162" y="2463139"/>
                  </a:lnTo>
                  <a:lnTo>
                    <a:pt x="3454704" y="2462911"/>
                  </a:lnTo>
                  <a:lnTo>
                    <a:pt x="3454463" y="2463609"/>
                  </a:lnTo>
                  <a:lnTo>
                    <a:pt x="3453993" y="2464066"/>
                  </a:lnTo>
                  <a:lnTo>
                    <a:pt x="3454704" y="2464536"/>
                  </a:lnTo>
                  <a:lnTo>
                    <a:pt x="3455403" y="2464778"/>
                  </a:lnTo>
                  <a:lnTo>
                    <a:pt x="3456101" y="2465235"/>
                  </a:lnTo>
                  <a:lnTo>
                    <a:pt x="3457270" y="2464066"/>
                  </a:lnTo>
                  <a:close/>
                </a:path>
                <a:path w="4411345" h="2476500">
                  <a:moveTo>
                    <a:pt x="3509772" y="2467343"/>
                  </a:moveTo>
                  <a:lnTo>
                    <a:pt x="3509073" y="2466873"/>
                  </a:lnTo>
                  <a:lnTo>
                    <a:pt x="3508375" y="2466644"/>
                  </a:lnTo>
                  <a:lnTo>
                    <a:pt x="3507676" y="2466175"/>
                  </a:lnTo>
                  <a:lnTo>
                    <a:pt x="3507206" y="2466644"/>
                  </a:lnTo>
                  <a:lnTo>
                    <a:pt x="3506736" y="2466873"/>
                  </a:lnTo>
                  <a:lnTo>
                    <a:pt x="3506508" y="2467343"/>
                  </a:lnTo>
                  <a:lnTo>
                    <a:pt x="3507206" y="2467572"/>
                  </a:lnTo>
                  <a:lnTo>
                    <a:pt x="3507905" y="2468041"/>
                  </a:lnTo>
                  <a:lnTo>
                    <a:pt x="3508603" y="2468270"/>
                  </a:lnTo>
                  <a:lnTo>
                    <a:pt x="3509073" y="2468511"/>
                  </a:lnTo>
                  <a:lnTo>
                    <a:pt x="3509302" y="2467800"/>
                  </a:lnTo>
                  <a:lnTo>
                    <a:pt x="3509772" y="2467343"/>
                  </a:lnTo>
                  <a:close/>
                </a:path>
                <a:path w="4411345" h="2476500">
                  <a:moveTo>
                    <a:pt x="3545014" y="2457310"/>
                  </a:moveTo>
                  <a:lnTo>
                    <a:pt x="3544074" y="2455900"/>
                  </a:lnTo>
                  <a:lnTo>
                    <a:pt x="3543846" y="2456142"/>
                  </a:lnTo>
                  <a:lnTo>
                    <a:pt x="3543147" y="2456599"/>
                  </a:lnTo>
                  <a:lnTo>
                    <a:pt x="3543147" y="2457767"/>
                  </a:lnTo>
                  <a:lnTo>
                    <a:pt x="3544074" y="2459177"/>
                  </a:lnTo>
                  <a:lnTo>
                    <a:pt x="3544316" y="2458707"/>
                  </a:lnTo>
                  <a:lnTo>
                    <a:pt x="3545014" y="2458237"/>
                  </a:lnTo>
                  <a:lnTo>
                    <a:pt x="3545014" y="2457310"/>
                  </a:lnTo>
                  <a:close/>
                </a:path>
                <a:path w="4411345" h="2476500">
                  <a:moveTo>
                    <a:pt x="3551542" y="2457310"/>
                  </a:moveTo>
                  <a:lnTo>
                    <a:pt x="3550615" y="2455900"/>
                  </a:lnTo>
                  <a:lnTo>
                    <a:pt x="3550374" y="2456142"/>
                  </a:lnTo>
                  <a:lnTo>
                    <a:pt x="3549675" y="2456599"/>
                  </a:lnTo>
                  <a:lnTo>
                    <a:pt x="3549675" y="2457767"/>
                  </a:lnTo>
                  <a:lnTo>
                    <a:pt x="3550615" y="2459177"/>
                  </a:lnTo>
                  <a:lnTo>
                    <a:pt x="3550843" y="2458707"/>
                  </a:lnTo>
                  <a:lnTo>
                    <a:pt x="3551542" y="2458237"/>
                  </a:lnTo>
                  <a:lnTo>
                    <a:pt x="3551542" y="2457310"/>
                  </a:lnTo>
                  <a:close/>
                </a:path>
                <a:path w="4411345" h="2476500">
                  <a:moveTo>
                    <a:pt x="3574885" y="2470137"/>
                  </a:moveTo>
                  <a:lnTo>
                    <a:pt x="3574415" y="2469667"/>
                  </a:lnTo>
                  <a:lnTo>
                    <a:pt x="3573945" y="2469438"/>
                  </a:lnTo>
                  <a:lnTo>
                    <a:pt x="3573716" y="2468969"/>
                  </a:lnTo>
                  <a:lnTo>
                    <a:pt x="3573475" y="2469667"/>
                  </a:lnTo>
                  <a:lnTo>
                    <a:pt x="3573018" y="2470378"/>
                  </a:lnTo>
                  <a:lnTo>
                    <a:pt x="3572776" y="2471077"/>
                  </a:lnTo>
                  <a:lnTo>
                    <a:pt x="3572548" y="2471534"/>
                  </a:lnTo>
                  <a:lnTo>
                    <a:pt x="3573246" y="2471775"/>
                  </a:lnTo>
                  <a:lnTo>
                    <a:pt x="3573716" y="2472245"/>
                  </a:lnTo>
                  <a:lnTo>
                    <a:pt x="3574186" y="2471534"/>
                  </a:lnTo>
                  <a:lnTo>
                    <a:pt x="3574415" y="2470835"/>
                  </a:lnTo>
                  <a:lnTo>
                    <a:pt x="3574885" y="2470137"/>
                  </a:lnTo>
                  <a:close/>
                </a:path>
                <a:path w="4411345" h="2476500">
                  <a:moveTo>
                    <a:pt x="3676866" y="2447734"/>
                  </a:moveTo>
                  <a:lnTo>
                    <a:pt x="3676154" y="2447264"/>
                  </a:lnTo>
                  <a:lnTo>
                    <a:pt x="3675456" y="2447036"/>
                  </a:lnTo>
                  <a:lnTo>
                    <a:pt x="3674757" y="2446566"/>
                  </a:lnTo>
                  <a:lnTo>
                    <a:pt x="3673589" y="2447734"/>
                  </a:lnTo>
                  <a:lnTo>
                    <a:pt x="3674287" y="2447975"/>
                  </a:lnTo>
                  <a:lnTo>
                    <a:pt x="3674999" y="2448433"/>
                  </a:lnTo>
                  <a:lnTo>
                    <a:pt x="3675697" y="2448674"/>
                  </a:lnTo>
                  <a:lnTo>
                    <a:pt x="3676154" y="2448903"/>
                  </a:lnTo>
                  <a:lnTo>
                    <a:pt x="3676396" y="2448204"/>
                  </a:lnTo>
                  <a:lnTo>
                    <a:pt x="3676866" y="2447734"/>
                  </a:lnTo>
                  <a:close/>
                </a:path>
                <a:path w="4411345" h="2476500">
                  <a:moveTo>
                    <a:pt x="3794480" y="9563"/>
                  </a:moveTo>
                  <a:lnTo>
                    <a:pt x="3793540" y="8166"/>
                  </a:lnTo>
                  <a:lnTo>
                    <a:pt x="3793312" y="7467"/>
                  </a:lnTo>
                  <a:lnTo>
                    <a:pt x="3793071" y="7937"/>
                  </a:lnTo>
                  <a:lnTo>
                    <a:pt x="3792372" y="8394"/>
                  </a:lnTo>
                  <a:lnTo>
                    <a:pt x="3792372" y="9334"/>
                  </a:lnTo>
                  <a:lnTo>
                    <a:pt x="3793312" y="10731"/>
                  </a:lnTo>
                  <a:lnTo>
                    <a:pt x="3794480" y="9563"/>
                  </a:lnTo>
                  <a:close/>
                </a:path>
                <a:path w="4411345" h="2476500">
                  <a:moveTo>
                    <a:pt x="3893185" y="2450998"/>
                  </a:moveTo>
                  <a:lnTo>
                    <a:pt x="3892486" y="2450769"/>
                  </a:lnTo>
                  <a:lnTo>
                    <a:pt x="3891788" y="2450300"/>
                  </a:lnTo>
                  <a:lnTo>
                    <a:pt x="3891089" y="2450071"/>
                  </a:lnTo>
                  <a:lnTo>
                    <a:pt x="3890619" y="2449842"/>
                  </a:lnTo>
                  <a:lnTo>
                    <a:pt x="3890391" y="2450541"/>
                  </a:lnTo>
                  <a:lnTo>
                    <a:pt x="3889921" y="2450998"/>
                  </a:lnTo>
                  <a:lnTo>
                    <a:pt x="3890619" y="2451468"/>
                  </a:lnTo>
                  <a:lnTo>
                    <a:pt x="3891318" y="2451709"/>
                  </a:lnTo>
                  <a:lnTo>
                    <a:pt x="3892016" y="2452166"/>
                  </a:lnTo>
                  <a:lnTo>
                    <a:pt x="3892486" y="2451709"/>
                  </a:lnTo>
                  <a:lnTo>
                    <a:pt x="3892715" y="2451239"/>
                  </a:lnTo>
                  <a:lnTo>
                    <a:pt x="3893185" y="2450998"/>
                  </a:lnTo>
                  <a:close/>
                </a:path>
                <a:path w="4411345" h="2476500">
                  <a:moveTo>
                    <a:pt x="3912793" y="2460802"/>
                  </a:moveTo>
                  <a:lnTo>
                    <a:pt x="3912324" y="2460574"/>
                  </a:lnTo>
                  <a:lnTo>
                    <a:pt x="3911854" y="2459875"/>
                  </a:lnTo>
                  <a:lnTo>
                    <a:pt x="3910927" y="2459875"/>
                  </a:lnTo>
                  <a:lnTo>
                    <a:pt x="3909517" y="2460802"/>
                  </a:lnTo>
                  <a:lnTo>
                    <a:pt x="3910685" y="2461971"/>
                  </a:lnTo>
                  <a:lnTo>
                    <a:pt x="3911396" y="2461501"/>
                  </a:lnTo>
                  <a:lnTo>
                    <a:pt x="3912095" y="2461272"/>
                  </a:lnTo>
                  <a:lnTo>
                    <a:pt x="3912793" y="2460802"/>
                  </a:lnTo>
                  <a:close/>
                </a:path>
                <a:path w="4411345" h="2476500">
                  <a:moveTo>
                    <a:pt x="4050474" y="2454275"/>
                  </a:moveTo>
                  <a:lnTo>
                    <a:pt x="4049776" y="2453805"/>
                  </a:lnTo>
                  <a:lnTo>
                    <a:pt x="4049077" y="2453576"/>
                  </a:lnTo>
                  <a:lnTo>
                    <a:pt x="4048379" y="2453106"/>
                  </a:lnTo>
                  <a:lnTo>
                    <a:pt x="4047210" y="2454275"/>
                  </a:lnTo>
                  <a:lnTo>
                    <a:pt x="4047909" y="2454503"/>
                  </a:lnTo>
                  <a:lnTo>
                    <a:pt x="4048607" y="2454973"/>
                  </a:lnTo>
                  <a:lnTo>
                    <a:pt x="4049306" y="2455202"/>
                  </a:lnTo>
                  <a:lnTo>
                    <a:pt x="4049776" y="2455443"/>
                  </a:lnTo>
                  <a:lnTo>
                    <a:pt x="4050004" y="2454732"/>
                  </a:lnTo>
                  <a:lnTo>
                    <a:pt x="4050474" y="2454275"/>
                  </a:lnTo>
                  <a:close/>
                </a:path>
                <a:path w="4411345" h="2476500">
                  <a:moveTo>
                    <a:pt x="4128655" y="2450541"/>
                  </a:moveTo>
                  <a:lnTo>
                    <a:pt x="4128185" y="2450071"/>
                  </a:lnTo>
                  <a:lnTo>
                    <a:pt x="4127957" y="2449601"/>
                  </a:lnTo>
                  <a:lnTo>
                    <a:pt x="4127487" y="2449372"/>
                  </a:lnTo>
                  <a:lnTo>
                    <a:pt x="4127246" y="2450071"/>
                  </a:lnTo>
                  <a:lnTo>
                    <a:pt x="4126788" y="2450769"/>
                  </a:lnTo>
                  <a:lnTo>
                    <a:pt x="4126547" y="2451468"/>
                  </a:lnTo>
                  <a:lnTo>
                    <a:pt x="4126319" y="2451938"/>
                  </a:lnTo>
                  <a:lnTo>
                    <a:pt x="4127017" y="2452166"/>
                  </a:lnTo>
                  <a:lnTo>
                    <a:pt x="4127487" y="2452636"/>
                  </a:lnTo>
                  <a:lnTo>
                    <a:pt x="4127957" y="2451938"/>
                  </a:lnTo>
                  <a:lnTo>
                    <a:pt x="4128185" y="2451239"/>
                  </a:lnTo>
                  <a:lnTo>
                    <a:pt x="4128655" y="2450541"/>
                  </a:lnTo>
                  <a:close/>
                </a:path>
                <a:path w="4411345" h="2476500">
                  <a:moveTo>
                    <a:pt x="4178350" y="9093"/>
                  </a:moveTo>
                  <a:lnTo>
                    <a:pt x="4177893" y="8864"/>
                  </a:lnTo>
                  <a:lnTo>
                    <a:pt x="4177423" y="8166"/>
                  </a:lnTo>
                  <a:lnTo>
                    <a:pt x="4176484" y="8166"/>
                  </a:lnTo>
                  <a:lnTo>
                    <a:pt x="4175087" y="9093"/>
                  </a:lnTo>
                  <a:lnTo>
                    <a:pt x="4175556" y="9334"/>
                  </a:lnTo>
                  <a:lnTo>
                    <a:pt x="4176026" y="10033"/>
                  </a:lnTo>
                  <a:lnTo>
                    <a:pt x="4176953" y="10033"/>
                  </a:lnTo>
                  <a:lnTo>
                    <a:pt x="4178350" y="9093"/>
                  </a:lnTo>
                  <a:close/>
                </a:path>
                <a:path w="4411345" h="2476500">
                  <a:moveTo>
                    <a:pt x="4227601" y="5829"/>
                  </a:moveTo>
                  <a:lnTo>
                    <a:pt x="4226903" y="5600"/>
                  </a:lnTo>
                  <a:lnTo>
                    <a:pt x="4226191" y="5130"/>
                  </a:lnTo>
                  <a:lnTo>
                    <a:pt x="4225493" y="4902"/>
                  </a:lnTo>
                  <a:lnTo>
                    <a:pt x="4225036" y="4660"/>
                  </a:lnTo>
                  <a:lnTo>
                    <a:pt x="4224794" y="5359"/>
                  </a:lnTo>
                  <a:lnTo>
                    <a:pt x="4224325" y="5829"/>
                  </a:lnTo>
                  <a:lnTo>
                    <a:pt x="4225036" y="6299"/>
                  </a:lnTo>
                  <a:lnTo>
                    <a:pt x="4225734" y="6527"/>
                  </a:lnTo>
                  <a:lnTo>
                    <a:pt x="4226433" y="6997"/>
                  </a:lnTo>
                  <a:lnTo>
                    <a:pt x="4226661" y="6527"/>
                  </a:lnTo>
                  <a:lnTo>
                    <a:pt x="4227131" y="6299"/>
                  </a:lnTo>
                  <a:lnTo>
                    <a:pt x="4227601" y="5829"/>
                  </a:lnTo>
                  <a:close/>
                </a:path>
                <a:path w="4411345" h="2476500">
                  <a:moveTo>
                    <a:pt x="4273334" y="1287462"/>
                  </a:moveTo>
                  <a:lnTo>
                    <a:pt x="4272635" y="1286992"/>
                  </a:lnTo>
                  <a:lnTo>
                    <a:pt x="4271937" y="1286764"/>
                  </a:lnTo>
                  <a:lnTo>
                    <a:pt x="4271238" y="1286294"/>
                  </a:lnTo>
                  <a:lnTo>
                    <a:pt x="4270070" y="1287462"/>
                  </a:lnTo>
                  <a:lnTo>
                    <a:pt x="4270768" y="1287691"/>
                  </a:lnTo>
                  <a:lnTo>
                    <a:pt x="4271467" y="1288161"/>
                  </a:lnTo>
                  <a:lnTo>
                    <a:pt x="4272165" y="1288389"/>
                  </a:lnTo>
                  <a:lnTo>
                    <a:pt x="4272635" y="1288630"/>
                  </a:lnTo>
                  <a:lnTo>
                    <a:pt x="4272864" y="1287919"/>
                  </a:lnTo>
                  <a:lnTo>
                    <a:pt x="4273334" y="1287462"/>
                  </a:lnTo>
                  <a:close/>
                </a:path>
                <a:path w="4411345" h="2476500">
                  <a:moveTo>
                    <a:pt x="4279874" y="1454543"/>
                  </a:moveTo>
                  <a:lnTo>
                    <a:pt x="4279163" y="1454315"/>
                  </a:lnTo>
                  <a:lnTo>
                    <a:pt x="4278465" y="1453845"/>
                  </a:lnTo>
                  <a:lnTo>
                    <a:pt x="4277766" y="1453616"/>
                  </a:lnTo>
                  <a:lnTo>
                    <a:pt x="4277296" y="1453375"/>
                  </a:lnTo>
                  <a:lnTo>
                    <a:pt x="4277068" y="1454073"/>
                  </a:lnTo>
                  <a:lnTo>
                    <a:pt x="4276598" y="1454543"/>
                  </a:lnTo>
                  <a:lnTo>
                    <a:pt x="4277296" y="1455013"/>
                  </a:lnTo>
                  <a:lnTo>
                    <a:pt x="4278007" y="1455242"/>
                  </a:lnTo>
                  <a:lnTo>
                    <a:pt x="4278706" y="1455712"/>
                  </a:lnTo>
                  <a:lnTo>
                    <a:pt x="4279163" y="1455242"/>
                  </a:lnTo>
                  <a:lnTo>
                    <a:pt x="4279633" y="1455013"/>
                  </a:lnTo>
                  <a:lnTo>
                    <a:pt x="4279874" y="1454543"/>
                  </a:lnTo>
                  <a:close/>
                </a:path>
                <a:path w="4411345" h="2476500">
                  <a:moveTo>
                    <a:pt x="4292231" y="1290497"/>
                  </a:moveTo>
                  <a:lnTo>
                    <a:pt x="4291304" y="1289088"/>
                  </a:lnTo>
                  <a:lnTo>
                    <a:pt x="4290136" y="1290256"/>
                  </a:lnTo>
                  <a:lnTo>
                    <a:pt x="4291076" y="1291653"/>
                  </a:lnTo>
                  <a:lnTo>
                    <a:pt x="4291304" y="1292364"/>
                  </a:lnTo>
                  <a:lnTo>
                    <a:pt x="4291533" y="1291894"/>
                  </a:lnTo>
                  <a:lnTo>
                    <a:pt x="4292231" y="1291424"/>
                  </a:lnTo>
                  <a:lnTo>
                    <a:pt x="4292231" y="1290497"/>
                  </a:lnTo>
                  <a:close/>
                </a:path>
                <a:path w="4411345" h="2476500">
                  <a:moveTo>
                    <a:pt x="4295508" y="2460574"/>
                  </a:moveTo>
                  <a:lnTo>
                    <a:pt x="4294568" y="2459177"/>
                  </a:lnTo>
                  <a:lnTo>
                    <a:pt x="4293400" y="2460333"/>
                  </a:lnTo>
                  <a:lnTo>
                    <a:pt x="4294340" y="2461742"/>
                  </a:lnTo>
                  <a:lnTo>
                    <a:pt x="4294568" y="2462441"/>
                  </a:lnTo>
                  <a:lnTo>
                    <a:pt x="4294810" y="2461971"/>
                  </a:lnTo>
                  <a:lnTo>
                    <a:pt x="4295508" y="2461501"/>
                  </a:lnTo>
                  <a:lnTo>
                    <a:pt x="4295508" y="2460574"/>
                  </a:lnTo>
                  <a:close/>
                </a:path>
                <a:path w="4411345" h="2476500">
                  <a:moveTo>
                    <a:pt x="4371581" y="5829"/>
                  </a:moveTo>
                  <a:lnTo>
                    <a:pt x="4371111" y="5600"/>
                  </a:lnTo>
                  <a:lnTo>
                    <a:pt x="4370641" y="4902"/>
                  </a:lnTo>
                  <a:lnTo>
                    <a:pt x="4369714" y="4902"/>
                  </a:lnTo>
                  <a:lnTo>
                    <a:pt x="4368317" y="5829"/>
                  </a:lnTo>
                  <a:lnTo>
                    <a:pt x="4369486" y="6997"/>
                  </a:lnTo>
                  <a:lnTo>
                    <a:pt x="4370184" y="6769"/>
                  </a:lnTo>
                  <a:lnTo>
                    <a:pt x="4371581" y="5829"/>
                  </a:lnTo>
                  <a:close/>
                </a:path>
                <a:path w="4411345" h="2476500">
                  <a:moveTo>
                    <a:pt x="4411015" y="1290726"/>
                  </a:moveTo>
                  <a:lnTo>
                    <a:pt x="4409846" y="1289558"/>
                  </a:lnTo>
                  <a:lnTo>
                    <a:pt x="4409148" y="1290027"/>
                  </a:lnTo>
                  <a:lnTo>
                    <a:pt x="4408449" y="1290256"/>
                  </a:lnTo>
                  <a:lnTo>
                    <a:pt x="4407751" y="1290726"/>
                  </a:lnTo>
                  <a:lnTo>
                    <a:pt x="4408221" y="1290955"/>
                  </a:lnTo>
                  <a:lnTo>
                    <a:pt x="4408690" y="1291653"/>
                  </a:lnTo>
                  <a:lnTo>
                    <a:pt x="4409618" y="1291653"/>
                  </a:lnTo>
                  <a:lnTo>
                    <a:pt x="4411015" y="129072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81" name="object 181"/>
            <p:cNvSpPr/>
            <p:nvPr/>
          </p:nvSpPr>
          <p:spPr>
            <a:xfrm>
              <a:off x="1120724" y="2978479"/>
              <a:ext cx="4448175" cy="2491740"/>
            </a:xfrm>
            <a:custGeom>
              <a:avLst/>
              <a:gdLst/>
              <a:ahLst/>
              <a:cxnLst/>
              <a:rect l="l" t="t" r="r" b="b"/>
              <a:pathLst>
                <a:path w="4448175" h="2491740">
                  <a:moveTo>
                    <a:pt x="3733" y="2472474"/>
                  </a:moveTo>
                  <a:lnTo>
                    <a:pt x="2565" y="2471305"/>
                  </a:lnTo>
                  <a:lnTo>
                    <a:pt x="2336" y="2472004"/>
                  </a:lnTo>
                  <a:lnTo>
                    <a:pt x="1866" y="2472715"/>
                  </a:lnTo>
                  <a:lnTo>
                    <a:pt x="1638" y="2473414"/>
                  </a:lnTo>
                  <a:lnTo>
                    <a:pt x="1397" y="2473871"/>
                  </a:lnTo>
                  <a:lnTo>
                    <a:pt x="2095" y="2474112"/>
                  </a:lnTo>
                  <a:lnTo>
                    <a:pt x="2565" y="2474582"/>
                  </a:lnTo>
                  <a:lnTo>
                    <a:pt x="3035" y="2473871"/>
                  </a:lnTo>
                  <a:lnTo>
                    <a:pt x="3263" y="2473172"/>
                  </a:lnTo>
                  <a:lnTo>
                    <a:pt x="3733" y="2472474"/>
                  </a:lnTo>
                  <a:close/>
                </a:path>
                <a:path w="4448175" h="2491740">
                  <a:moveTo>
                    <a:pt x="5130" y="2464536"/>
                  </a:moveTo>
                  <a:lnTo>
                    <a:pt x="2565" y="2465247"/>
                  </a:lnTo>
                  <a:lnTo>
                    <a:pt x="0" y="2465006"/>
                  </a:lnTo>
                  <a:lnTo>
                    <a:pt x="2336" y="2467813"/>
                  </a:lnTo>
                  <a:lnTo>
                    <a:pt x="3035" y="2467114"/>
                  </a:lnTo>
                  <a:lnTo>
                    <a:pt x="3733" y="2466175"/>
                  </a:lnTo>
                  <a:lnTo>
                    <a:pt x="5130" y="2464536"/>
                  </a:lnTo>
                  <a:close/>
                </a:path>
                <a:path w="4448175" h="2491740">
                  <a:moveTo>
                    <a:pt x="10261" y="7467"/>
                  </a:moveTo>
                  <a:lnTo>
                    <a:pt x="9563" y="6997"/>
                  </a:lnTo>
                  <a:lnTo>
                    <a:pt x="9105" y="6540"/>
                  </a:lnTo>
                  <a:lnTo>
                    <a:pt x="8636" y="7239"/>
                  </a:lnTo>
                  <a:lnTo>
                    <a:pt x="8394" y="8166"/>
                  </a:lnTo>
                  <a:lnTo>
                    <a:pt x="7937" y="8636"/>
                  </a:lnTo>
                  <a:lnTo>
                    <a:pt x="9105" y="9804"/>
                  </a:lnTo>
                  <a:lnTo>
                    <a:pt x="10033" y="8407"/>
                  </a:lnTo>
                  <a:lnTo>
                    <a:pt x="10033" y="7696"/>
                  </a:lnTo>
                  <a:lnTo>
                    <a:pt x="10261" y="7467"/>
                  </a:lnTo>
                  <a:close/>
                </a:path>
                <a:path w="4448175" h="2491740">
                  <a:moveTo>
                    <a:pt x="377342" y="5372"/>
                  </a:moveTo>
                  <a:lnTo>
                    <a:pt x="376885" y="4673"/>
                  </a:lnTo>
                  <a:lnTo>
                    <a:pt x="376643" y="3962"/>
                  </a:lnTo>
                  <a:lnTo>
                    <a:pt x="376174" y="3263"/>
                  </a:lnTo>
                  <a:lnTo>
                    <a:pt x="375945" y="3733"/>
                  </a:lnTo>
                  <a:lnTo>
                    <a:pt x="375246" y="4203"/>
                  </a:lnTo>
                  <a:lnTo>
                    <a:pt x="375246" y="5130"/>
                  </a:lnTo>
                  <a:lnTo>
                    <a:pt x="376174" y="6540"/>
                  </a:lnTo>
                  <a:lnTo>
                    <a:pt x="377342" y="5372"/>
                  </a:lnTo>
                  <a:close/>
                </a:path>
                <a:path w="4448175" h="2491740">
                  <a:moveTo>
                    <a:pt x="447116" y="1449654"/>
                  </a:moveTo>
                  <a:lnTo>
                    <a:pt x="446417" y="1447076"/>
                  </a:lnTo>
                  <a:lnTo>
                    <a:pt x="446659" y="1444510"/>
                  </a:lnTo>
                  <a:lnTo>
                    <a:pt x="443852" y="1446847"/>
                  </a:lnTo>
                  <a:lnTo>
                    <a:pt x="444550" y="1447546"/>
                  </a:lnTo>
                  <a:lnTo>
                    <a:pt x="445490" y="1448244"/>
                  </a:lnTo>
                  <a:lnTo>
                    <a:pt x="447116" y="1449654"/>
                  </a:lnTo>
                  <a:close/>
                </a:path>
                <a:path w="4448175" h="2491740">
                  <a:moveTo>
                    <a:pt x="535101" y="4902"/>
                  </a:moveTo>
                  <a:lnTo>
                    <a:pt x="534403" y="4673"/>
                  </a:lnTo>
                  <a:lnTo>
                    <a:pt x="533704" y="4203"/>
                  </a:lnTo>
                  <a:lnTo>
                    <a:pt x="532993" y="3962"/>
                  </a:lnTo>
                  <a:lnTo>
                    <a:pt x="532536" y="3733"/>
                  </a:lnTo>
                  <a:lnTo>
                    <a:pt x="532295" y="4432"/>
                  </a:lnTo>
                  <a:lnTo>
                    <a:pt x="531837" y="4902"/>
                  </a:lnTo>
                  <a:lnTo>
                    <a:pt x="532536" y="5372"/>
                  </a:lnTo>
                  <a:lnTo>
                    <a:pt x="533234" y="5600"/>
                  </a:lnTo>
                  <a:lnTo>
                    <a:pt x="533933" y="6070"/>
                  </a:lnTo>
                  <a:lnTo>
                    <a:pt x="534403" y="5829"/>
                  </a:lnTo>
                  <a:lnTo>
                    <a:pt x="534860" y="5372"/>
                  </a:lnTo>
                  <a:lnTo>
                    <a:pt x="535101" y="4902"/>
                  </a:lnTo>
                  <a:close/>
                </a:path>
                <a:path w="4448175" h="2491740">
                  <a:moveTo>
                    <a:pt x="560768" y="2489047"/>
                  </a:moveTo>
                  <a:lnTo>
                    <a:pt x="559841" y="2487650"/>
                  </a:lnTo>
                  <a:lnTo>
                    <a:pt x="559371" y="2488107"/>
                  </a:lnTo>
                  <a:lnTo>
                    <a:pt x="558673" y="2488577"/>
                  </a:lnTo>
                  <a:lnTo>
                    <a:pt x="558901" y="2488806"/>
                  </a:lnTo>
                  <a:lnTo>
                    <a:pt x="558901" y="2489517"/>
                  </a:lnTo>
                  <a:lnTo>
                    <a:pt x="559841" y="2490914"/>
                  </a:lnTo>
                  <a:lnTo>
                    <a:pt x="560070" y="2490444"/>
                  </a:lnTo>
                  <a:lnTo>
                    <a:pt x="560768" y="2489974"/>
                  </a:lnTo>
                  <a:lnTo>
                    <a:pt x="560768" y="2489047"/>
                  </a:lnTo>
                  <a:close/>
                </a:path>
                <a:path w="4448175" h="2491740">
                  <a:moveTo>
                    <a:pt x="578739" y="9804"/>
                  </a:moveTo>
                  <a:lnTo>
                    <a:pt x="576402" y="6997"/>
                  </a:lnTo>
                  <a:lnTo>
                    <a:pt x="575703" y="7696"/>
                  </a:lnTo>
                  <a:lnTo>
                    <a:pt x="575005" y="8636"/>
                  </a:lnTo>
                  <a:lnTo>
                    <a:pt x="573608" y="10274"/>
                  </a:lnTo>
                  <a:lnTo>
                    <a:pt x="576173" y="9563"/>
                  </a:lnTo>
                  <a:lnTo>
                    <a:pt x="578739" y="9804"/>
                  </a:lnTo>
                  <a:close/>
                </a:path>
                <a:path w="4448175" h="2491740">
                  <a:moveTo>
                    <a:pt x="593674" y="2479014"/>
                  </a:moveTo>
                  <a:lnTo>
                    <a:pt x="592505" y="2477846"/>
                  </a:lnTo>
                  <a:lnTo>
                    <a:pt x="592277" y="2478544"/>
                  </a:lnTo>
                  <a:lnTo>
                    <a:pt x="591807" y="2479243"/>
                  </a:lnTo>
                  <a:lnTo>
                    <a:pt x="591578" y="2479941"/>
                  </a:lnTo>
                  <a:lnTo>
                    <a:pt x="591337" y="2480411"/>
                  </a:lnTo>
                  <a:lnTo>
                    <a:pt x="592035" y="2480640"/>
                  </a:lnTo>
                  <a:lnTo>
                    <a:pt x="592505" y="2481110"/>
                  </a:lnTo>
                  <a:lnTo>
                    <a:pt x="592975" y="2480411"/>
                  </a:lnTo>
                  <a:lnTo>
                    <a:pt x="593204" y="2479713"/>
                  </a:lnTo>
                  <a:lnTo>
                    <a:pt x="593674" y="2479014"/>
                  </a:lnTo>
                  <a:close/>
                </a:path>
                <a:path w="4448175" h="2491740">
                  <a:moveTo>
                    <a:pt x="640118" y="2486012"/>
                  </a:moveTo>
                  <a:lnTo>
                    <a:pt x="638949" y="2484844"/>
                  </a:lnTo>
                  <a:lnTo>
                    <a:pt x="637540" y="2485783"/>
                  </a:lnTo>
                  <a:lnTo>
                    <a:pt x="636841" y="2486012"/>
                  </a:lnTo>
                  <a:lnTo>
                    <a:pt x="637311" y="2486241"/>
                  </a:lnTo>
                  <a:lnTo>
                    <a:pt x="637781" y="2486939"/>
                  </a:lnTo>
                  <a:lnTo>
                    <a:pt x="638708" y="2486939"/>
                  </a:lnTo>
                  <a:lnTo>
                    <a:pt x="640118" y="2486012"/>
                  </a:lnTo>
                  <a:close/>
                </a:path>
                <a:path w="4448175" h="2491740">
                  <a:moveTo>
                    <a:pt x="757491" y="2488806"/>
                  </a:moveTo>
                  <a:lnTo>
                    <a:pt x="757021" y="2488577"/>
                  </a:lnTo>
                  <a:lnTo>
                    <a:pt x="756793" y="2488107"/>
                  </a:lnTo>
                  <a:lnTo>
                    <a:pt x="756323" y="2487650"/>
                  </a:lnTo>
                  <a:lnTo>
                    <a:pt x="756094" y="2488349"/>
                  </a:lnTo>
                  <a:lnTo>
                    <a:pt x="755624" y="2489047"/>
                  </a:lnTo>
                  <a:lnTo>
                    <a:pt x="755396" y="2489746"/>
                  </a:lnTo>
                  <a:lnTo>
                    <a:pt x="755154" y="2490216"/>
                  </a:lnTo>
                  <a:lnTo>
                    <a:pt x="755853" y="2490444"/>
                  </a:lnTo>
                  <a:lnTo>
                    <a:pt x="756323" y="2490914"/>
                  </a:lnTo>
                  <a:lnTo>
                    <a:pt x="756793" y="2490216"/>
                  </a:lnTo>
                  <a:lnTo>
                    <a:pt x="757021" y="2489517"/>
                  </a:lnTo>
                  <a:lnTo>
                    <a:pt x="757491" y="2488806"/>
                  </a:lnTo>
                  <a:close/>
                </a:path>
                <a:path w="4448175" h="2491740">
                  <a:moveTo>
                    <a:pt x="1003922" y="1276731"/>
                  </a:moveTo>
                  <a:lnTo>
                    <a:pt x="1003223" y="1276489"/>
                  </a:lnTo>
                  <a:lnTo>
                    <a:pt x="1002525" y="1276032"/>
                  </a:lnTo>
                  <a:lnTo>
                    <a:pt x="1001826" y="1275791"/>
                  </a:lnTo>
                  <a:lnTo>
                    <a:pt x="1001356" y="1275562"/>
                  </a:lnTo>
                  <a:lnTo>
                    <a:pt x="1001128" y="1276261"/>
                  </a:lnTo>
                  <a:lnTo>
                    <a:pt x="1000658" y="1276731"/>
                  </a:lnTo>
                  <a:lnTo>
                    <a:pt x="1001356" y="1277188"/>
                  </a:lnTo>
                  <a:lnTo>
                    <a:pt x="1002055" y="1277429"/>
                  </a:lnTo>
                  <a:lnTo>
                    <a:pt x="1002753" y="1277899"/>
                  </a:lnTo>
                  <a:lnTo>
                    <a:pt x="1003223" y="1277429"/>
                  </a:lnTo>
                  <a:lnTo>
                    <a:pt x="1003452" y="1276959"/>
                  </a:lnTo>
                  <a:lnTo>
                    <a:pt x="1003922" y="1276731"/>
                  </a:lnTo>
                  <a:close/>
                </a:path>
                <a:path w="4448175" h="2491740">
                  <a:moveTo>
                    <a:pt x="1035888" y="1276489"/>
                  </a:moveTo>
                  <a:lnTo>
                    <a:pt x="1034961" y="1275092"/>
                  </a:lnTo>
                  <a:lnTo>
                    <a:pt x="1034732" y="1275321"/>
                  </a:lnTo>
                  <a:lnTo>
                    <a:pt x="1033792" y="1275791"/>
                  </a:lnTo>
                  <a:lnTo>
                    <a:pt x="1034021" y="1276261"/>
                  </a:lnTo>
                  <a:lnTo>
                    <a:pt x="1034021" y="1276959"/>
                  </a:lnTo>
                  <a:lnTo>
                    <a:pt x="1034961" y="1278356"/>
                  </a:lnTo>
                  <a:lnTo>
                    <a:pt x="1035189" y="1277899"/>
                  </a:lnTo>
                  <a:lnTo>
                    <a:pt x="1035888" y="1277429"/>
                  </a:lnTo>
                  <a:lnTo>
                    <a:pt x="1035888" y="1276489"/>
                  </a:lnTo>
                  <a:close/>
                </a:path>
                <a:path w="4448175" h="2491740">
                  <a:moveTo>
                    <a:pt x="1117803" y="7937"/>
                  </a:moveTo>
                  <a:lnTo>
                    <a:pt x="1116876" y="6540"/>
                  </a:lnTo>
                  <a:lnTo>
                    <a:pt x="1116634" y="6997"/>
                  </a:lnTo>
                  <a:lnTo>
                    <a:pt x="1115936" y="7467"/>
                  </a:lnTo>
                  <a:lnTo>
                    <a:pt x="1115936" y="8407"/>
                  </a:lnTo>
                  <a:lnTo>
                    <a:pt x="1116876" y="9804"/>
                  </a:lnTo>
                  <a:lnTo>
                    <a:pt x="1117104" y="9334"/>
                  </a:lnTo>
                  <a:lnTo>
                    <a:pt x="1117803" y="8864"/>
                  </a:lnTo>
                  <a:lnTo>
                    <a:pt x="1117803" y="7937"/>
                  </a:lnTo>
                  <a:close/>
                </a:path>
                <a:path w="4448175" h="2491740">
                  <a:moveTo>
                    <a:pt x="1151407" y="1276731"/>
                  </a:moveTo>
                  <a:lnTo>
                    <a:pt x="1150708" y="1276261"/>
                  </a:lnTo>
                  <a:lnTo>
                    <a:pt x="1150010" y="1276032"/>
                  </a:lnTo>
                  <a:lnTo>
                    <a:pt x="1149311" y="1275562"/>
                  </a:lnTo>
                  <a:lnTo>
                    <a:pt x="1148842" y="1276032"/>
                  </a:lnTo>
                  <a:lnTo>
                    <a:pt x="1148372" y="1276261"/>
                  </a:lnTo>
                  <a:lnTo>
                    <a:pt x="1148143" y="1276731"/>
                  </a:lnTo>
                  <a:lnTo>
                    <a:pt x="1148842" y="1276959"/>
                  </a:lnTo>
                  <a:lnTo>
                    <a:pt x="1149540" y="1277429"/>
                  </a:lnTo>
                  <a:lnTo>
                    <a:pt x="1150239" y="1277658"/>
                  </a:lnTo>
                  <a:lnTo>
                    <a:pt x="1150708" y="1277899"/>
                  </a:lnTo>
                  <a:lnTo>
                    <a:pt x="1150937" y="1277188"/>
                  </a:lnTo>
                  <a:lnTo>
                    <a:pt x="1151407" y="1276731"/>
                  </a:lnTo>
                  <a:close/>
                </a:path>
                <a:path w="4448175" h="2491740">
                  <a:moveTo>
                    <a:pt x="1301457" y="1446847"/>
                  </a:moveTo>
                  <a:lnTo>
                    <a:pt x="1300530" y="1445450"/>
                  </a:lnTo>
                  <a:lnTo>
                    <a:pt x="1300060" y="1445920"/>
                  </a:lnTo>
                  <a:lnTo>
                    <a:pt x="1299362" y="1446377"/>
                  </a:lnTo>
                  <a:lnTo>
                    <a:pt x="1299591" y="1446618"/>
                  </a:lnTo>
                  <a:lnTo>
                    <a:pt x="1299591" y="1447317"/>
                  </a:lnTo>
                  <a:lnTo>
                    <a:pt x="1300530" y="1448714"/>
                  </a:lnTo>
                  <a:lnTo>
                    <a:pt x="1300759" y="1448244"/>
                  </a:lnTo>
                  <a:lnTo>
                    <a:pt x="1301457" y="1447787"/>
                  </a:lnTo>
                  <a:lnTo>
                    <a:pt x="1301457" y="1446847"/>
                  </a:lnTo>
                  <a:close/>
                </a:path>
                <a:path w="4448175" h="2491740">
                  <a:moveTo>
                    <a:pt x="1301699" y="1277188"/>
                  </a:moveTo>
                  <a:lnTo>
                    <a:pt x="1300759" y="1275791"/>
                  </a:lnTo>
                  <a:lnTo>
                    <a:pt x="1300530" y="1275092"/>
                  </a:lnTo>
                  <a:lnTo>
                    <a:pt x="1300289" y="1275562"/>
                  </a:lnTo>
                  <a:lnTo>
                    <a:pt x="1299591" y="1276032"/>
                  </a:lnTo>
                  <a:lnTo>
                    <a:pt x="1299591" y="1276959"/>
                  </a:lnTo>
                  <a:lnTo>
                    <a:pt x="1300530" y="1278356"/>
                  </a:lnTo>
                  <a:lnTo>
                    <a:pt x="1301699" y="1277188"/>
                  </a:lnTo>
                  <a:close/>
                </a:path>
                <a:path w="4448175" h="2491740">
                  <a:moveTo>
                    <a:pt x="1584058" y="2469680"/>
                  </a:moveTo>
                  <a:lnTo>
                    <a:pt x="1582889" y="2468511"/>
                  </a:lnTo>
                  <a:lnTo>
                    <a:pt x="1581492" y="2469438"/>
                  </a:lnTo>
                  <a:lnTo>
                    <a:pt x="1580794" y="2469680"/>
                  </a:lnTo>
                  <a:lnTo>
                    <a:pt x="1581264" y="2469908"/>
                  </a:lnTo>
                  <a:lnTo>
                    <a:pt x="1581734" y="2470607"/>
                  </a:lnTo>
                  <a:lnTo>
                    <a:pt x="1582661" y="2470607"/>
                  </a:lnTo>
                  <a:lnTo>
                    <a:pt x="1584058" y="2469680"/>
                  </a:lnTo>
                  <a:close/>
                </a:path>
                <a:path w="4448175" h="2491740">
                  <a:moveTo>
                    <a:pt x="1688147" y="1276489"/>
                  </a:moveTo>
                  <a:lnTo>
                    <a:pt x="1687207" y="1275092"/>
                  </a:lnTo>
                  <a:lnTo>
                    <a:pt x="1686979" y="1275321"/>
                  </a:lnTo>
                  <a:lnTo>
                    <a:pt x="1686039" y="1275791"/>
                  </a:lnTo>
                  <a:lnTo>
                    <a:pt x="1686280" y="1276261"/>
                  </a:lnTo>
                  <a:lnTo>
                    <a:pt x="1686280" y="1276959"/>
                  </a:lnTo>
                  <a:lnTo>
                    <a:pt x="1687207" y="1278356"/>
                  </a:lnTo>
                  <a:lnTo>
                    <a:pt x="1687436" y="1277899"/>
                  </a:lnTo>
                  <a:lnTo>
                    <a:pt x="1688147" y="1277429"/>
                  </a:lnTo>
                  <a:lnTo>
                    <a:pt x="1688147" y="1276489"/>
                  </a:lnTo>
                  <a:close/>
                </a:path>
                <a:path w="4448175" h="2491740">
                  <a:moveTo>
                    <a:pt x="1701914" y="1447076"/>
                  </a:moveTo>
                  <a:lnTo>
                    <a:pt x="1700745" y="1445920"/>
                  </a:lnTo>
                  <a:lnTo>
                    <a:pt x="1700047" y="1446377"/>
                  </a:lnTo>
                  <a:lnTo>
                    <a:pt x="1699348" y="1446618"/>
                  </a:lnTo>
                  <a:lnTo>
                    <a:pt x="1698650" y="1447076"/>
                  </a:lnTo>
                  <a:lnTo>
                    <a:pt x="1699107" y="1447317"/>
                  </a:lnTo>
                  <a:lnTo>
                    <a:pt x="1699577" y="1448015"/>
                  </a:lnTo>
                  <a:lnTo>
                    <a:pt x="1700517" y="1448015"/>
                  </a:lnTo>
                  <a:lnTo>
                    <a:pt x="1701914" y="1447076"/>
                  </a:lnTo>
                  <a:close/>
                </a:path>
                <a:path w="4448175" h="2491740">
                  <a:moveTo>
                    <a:pt x="1760258" y="1276489"/>
                  </a:moveTo>
                  <a:lnTo>
                    <a:pt x="1759318" y="1275092"/>
                  </a:lnTo>
                  <a:lnTo>
                    <a:pt x="1758149" y="1276261"/>
                  </a:lnTo>
                  <a:lnTo>
                    <a:pt x="1758619" y="1276959"/>
                  </a:lnTo>
                  <a:lnTo>
                    <a:pt x="1758848" y="1277658"/>
                  </a:lnTo>
                  <a:lnTo>
                    <a:pt x="1759318" y="1278356"/>
                  </a:lnTo>
                  <a:lnTo>
                    <a:pt x="1759546" y="1277899"/>
                  </a:lnTo>
                  <a:lnTo>
                    <a:pt x="1760258" y="1277429"/>
                  </a:lnTo>
                  <a:lnTo>
                    <a:pt x="1760258" y="1276489"/>
                  </a:lnTo>
                  <a:close/>
                </a:path>
                <a:path w="4448175" h="2491740">
                  <a:moveTo>
                    <a:pt x="1888832" y="1276731"/>
                  </a:moveTo>
                  <a:lnTo>
                    <a:pt x="1888134" y="1276489"/>
                  </a:lnTo>
                  <a:lnTo>
                    <a:pt x="1887435" y="1276032"/>
                  </a:lnTo>
                  <a:lnTo>
                    <a:pt x="1886737" y="1275791"/>
                  </a:lnTo>
                  <a:lnTo>
                    <a:pt x="1886267" y="1275562"/>
                  </a:lnTo>
                  <a:lnTo>
                    <a:pt x="1886038" y="1276261"/>
                  </a:lnTo>
                  <a:lnTo>
                    <a:pt x="1885569" y="1276731"/>
                  </a:lnTo>
                  <a:lnTo>
                    <a:pt x="1886267" y="1277188"/>
                  </a:lnTo>
                  <a:lnTo>
                    <a:pt x="1886966" y="1277429"/>
                  </a:lnTo>
                  <a:lnTo>
                    <a:pt x="1887664" y="1277899"/>
                  </a:lnTo>
                  <a:lnTo>
                    <a:pt x="1888134" y="1277429"/>
                  </a:lnTo>
                  <a:lnTo>
                    <a:pt x="1888363" y="1276959"/>
                  </a:lnTo>
                  <a:lnTo>
                    <a:pt x="1888832" y="1276731"/>
                  </a:lnTo>
                  <a:close/>
                </a:path>
                <a:path w="4448175" h="2491740">
                  <a:moveTo>
                    <a:pt x="1904707" y="5372"/>
                  </a:moveTo>
                  <a:lnTo>
                    <a:pt x="1904238" y="4673"/>
                  </a:lnTo>
                  <a:lnTo>
                    <a:pt x="1903996" y="3962"/>
                  </a:lnTo>
                  <a:lnTo>
                    <a:pt x="1903539" y="3263"/>
                  </a:lnTo>
                  <a:lnTo>
                    <a:pt x="1903298" y="3733"/>
                  </a:lnTo>
                  <a:lnTo>
                    <a:pt x="1902599" y="4203"/>
                  </a:lnTo>
                  <a:lnTo>
                    <a:pt x="1902599" y="5130"/>
                  </a:lnTo>
                  <a:lnTo>
                    <a:pt x="1903539" y="6540"/>
                  </a:lnTo>
                  <a:lnTo>
                    <a:pt x="1904707" y="5372"/>
                  </a:lnTo>
                  <a:close/>
                </a:path>
                <a:path w="4448175" h="2491740">
                  <a:moveTo>
                    <a:pt x="1956981" y="7937"/>
                  </a:moveTo>
                  <a:lnTo>
                    <a:pt x="1956041" y="6540"/>
                  </a:lnTo>
                  <a:lnTo>
                    <a:pt x="1955571" y="6997"/>
                  </a:lnTo>
                  <a:lnTo>
                    <a:pt x="1954872" y="7467"/>
                  </a:lnTo>
                  <a:lnTo>
                    <a:pt x="1955114" y="7696"/>
                  </a:lnTo>
                  <a:lnTo>
                    <a:pt x="1955114" y="8407"/>
                  </a:lnTo>
                  <a:lnTo>
                    <a:pt x="1956041" y="9804"/>
                  </a:lnTo>
                  <a:lnTo>
                    <a:pt x="1956282" y="9334"/>
                  </a:lnTo>
                  <a:lnTo>
                    <a:pt x="1956981" y="8864"/>
                  </a:lnTo>
                  <a:lnTo>
                    <a:pt x="1956981" y="7937"/>
                  </a:lnTo>
                  <a:close/>
                </a:path>
                <a:path w="4448175" h="2491740">
                  <a:moveTo>
                    <a:pt x="1978215" y="2484145"/>
                  </a:moveTo>
                  <a:lnTo>
                    <a:pt x="1975650" y="2484844"/>
                  </a:lnTo>
                  <a:lnTo>
                    <a:pt x="1973072" y="2484615"/>
                  </a:lnTo>
                  <a:lnTo>
                    <a:pt x="1975408" y="2487409"/>
                  </a:lnTo>
                  <a:lnTo>
                    <a:pt x="1976107" y="2486710"/>
                  </a:lnTo>
                  <a:lnTo>
                    <a:pt x="1976805" y="2485783"/>
                  </a:lnTo>
                  <a:lnTo>
                    <a:pt x="1978215" y="2484145"/>
                  </a:lnTo>
                  <a:close/>
                </a:path>
                <a:path w="4448175" h="2491740">
                  <a:moveTo>
                    <a:pt x="1993150" y="1276261"/>
                  </a:moveTo>
                  <a:lnTo>
                    <a:pt x="1992680" y="1275791"/>
                  </a:lnTo>
                  <a:lnTo>
                    <a:pt x="1992452" y="1275321"/>
                  </a:lnTo>
                  <a:lnTo>
                    <a:pt x="1991982" y="1275092"/>
                  </a:lnTo>
                  <a:lnTo>
                    <a:pt x="1991741" y="1275791"/>
                  </a:lnTo>
                  <a:lnTo>
                    <a:pt x="1991283" y="1276489"/>
                  </a:lnTo>
                  <a:lnTo>
                    <a:pt x="1991042" y="1277188"/>
                  </a:lnTo>
                  <a:lnTo>
                    <a:pt x="1990813" y="1277658"/>
                  </a:lnTo>
                  <a:lnTo>
                    <a:pt x="1991512" y="1277899"/>
                  </a:lnTo>
                  <a:lnTo>
                    <a:pt x="1991982" y="1278356"/>
                  </a:lnTo>
                  <a:lnTo>
                    <a:pt x="1992452" y="1277658"/>
                  </a:lnTo>
                  <a:lnTo>
                    <a:pt x="1992680" y="1276959"/>
                  </a:lnTo>
                  <a:lnTo>
                    <a:pt x="1993150" y="1276261"/>
                  </a:lnTo>
                  <a:close/>
                </a:path>
                <a:path w="4448175" h="2491740">
                  <a:moveTo>
                    <a:pt x="2009482" y="5372"/>
                  </a:moveTo>
                  <a:lnTo>
                    <a:pt x="2009254" y="4673"/>
                  </a:lnTo>
                  <a:lnTo>
                    <a:pt x="2008314" y="3263"/>
                  </a:lnTo>
                  <a:lnTo>
                    <a:pt x="2008085" y="3733"/>
                  </a:lnTo>
                  <a:lnTo>
                    <a:pt x="2007387" y="4203"/>
                  </a:lnTo>
                  <a:lnTo>
                    <a:pt x="2007387" y="5130"/>
                  </a:lnTo>
                  <a:lnTo>
                    <a:pt x="2008314" y="6540"/>
                  </a:lnTo>
                  <a:lnTo>
                    <a:pt x="2009482" y="5372"/>
                  </a:lnTo>
                  <a:close/>
                </a:path>
                <a:path w="4448175" h="2491740">
                  <a:moveTo>
                    <a:pt x="2065718" y="2476208"/>
                  </a:moveTo>
                  <a:lnTo>
                    <a:pt x="2065020" y="2475979"/>
                  </a:lnTo>
                  <a:lnTo>
                    <a:pt x="2064321" y="2475509"/>
                  </a:lnTo>
                  <a:lnTo>
                    <a:pt x="2063623" y="2475280"/>
                  </a:lnTo>
                  <a:lnTo>
                    <a:pt x="2063153" y="2475039"/>
                  </a:lnTo>
                  <a:lnTo>
                    <a:pt x="2062924" y="2475738"/>
                  </a:lnTo>
                  <a:lnTo>
                    <a:pt x="2062454" y="2476208"/>
                  </a:lnTo>
                  <a:lnTo>
                    <a:pt x="2063153" y="2476677"/>
                  </a:lnTo>
                  <a:lnTo>
                    <a:pt x="2063851" y="2476906"/>
                  </a:lnTo>
                  <a:lnTo>
                    <a:pt x="2064550" y="2477376"/>
                  </a:lnTo>
                  <a:lnTo>
                    <a:pt x="2065020" y="2476906"/>
                  </a:lnTo>
                  <a:lnTo>
                    <a:pt x="2065489" y="2476677"/>
                  </a:lnTo>
                  <a:lnTo>
                    <a:pt x="2065718" y="2476208"/>
                  </a:lnTo>
                  <a:close/>
                </a:path>
                <a:path w="4448175" h="2491740">
                  <a:moveTo>
                    <a:pt x="2101430" y="8636"/>
                  </a:moveTo>
                  <a:lnTo>
                    <a:pt x="2100732" y="7937"/>
                  </a:lnTo>
                  <a:lnTo>
                    <a:pt x="2099792" y="7239"/>
                  </a:lnTo>
                  <a:lnTo>
                    <a:pt x="2098154" y="5829"/>
                  </a:lnTo>
                  <a:lnTo>
                    <a:pt x="2098865" y="8166"/>
                  </a:lnTo>
                  <a:lnTo>
                    <a:pt x="2098624" y="10731"/>
                  </a:lnTo>
                  <a:lnTo>
                    <a:pt x="2101430" y="8636"/>
                  </a:lnTo>
                  <a:close/>
                </a:path>
                <a:path w="4448175" h="2491740">
                  <a:moveTo>
                    <a:pt x="2135492" y="1445209"/>
                  </a:moveTo>
                  <a:lnTo>
                    <a:pt x="2132927" y="1445920"/>
                  </a:lnTo>
                  <a:lnTo>
                    <a:pt x="2130361" y="1445679"/>
                  </a:lnTo>
                  <a:lnTo>
                    <a:pt x="2132698" y="1448485"/>
                  </a:lnTo>
                  <a:lnTo>
                    <a:pt x="2133396" y="1447787"/>
                  </a:lnTo>
                  <a:lnTo>
                    <a:pt x="2134095" y="1446847"/>
                  </a:lnTo>
                  <a:lnTo>
                    <a:pt x="2135492" y="1445209"/>
                  </a:lnTo>
                  <a:close/>
                </a:path>
                <a:path w="4448175" h="2491740">
                  <a:moveTo>
                    <a:pt x="2177275" y="2486012"/>
                  </a:moveTo>
                  <a:lnTo>
                    <a:pt x="2176805" y="2485783"/>
                  </a:lnTo>
                  <a:lnTo>
                    <a:pt x="2176335" y="2485072"/>
                  </a:lnTo>
                  <a:lnTo>
                    <a:pt x="2175408" y="2485072"/>
                  </a:lnTo>
                  <a:lnTo>
                    <a:pt x="2173998" y="2486012"/>
                  </a:lnTo>
                  <a:lnTo>
                    <a:pt x="2175167" y="2487180"/>
                  </a:lnTo>
                  <a:lnTo>
                    <a:pt x="2175865" y="2486939"/>
                  </a:lnTo>
                  <a:lnTo>
                    <a:pt x="2177275" y="2486012"/>
                  </a:lnTo>
                  <a:close/>
                </a:path>
                <a:path w="4448175" h="2491740">
                  <a:moveTo>
                    <a:pt x="2186609" y="1276261"/>
                  </a:moveTo>
                  <a:lnTo>
                    <a:pt x="2185441" y="1275092"/>
                  </a:lnTo>
                  <a:lnTo>
                    <a:pt x="2185200" y="1275791"/>
                  </a:lnTo>
                  <a:lnTo>
                    <a:pt x="2184743" y="1276489"/>
                  </a:lnTo>
                  <a:lnTo>
                    <a:pt x="2184501" y="1277188"/>
                  </a:lnTo>
                  <a:lnTo>
                    <a:pt x="2184273" y="1277658"/>
                  </a:lnTo>
                  <a:lnTo>
                    <a:pt x="2184971" y="1277899"/>
                  </a:lnTo>
                  <a:lnTo>
                    <a:pt x="2185441" y="1278356"/>
                  </a:lnTo>
                  <a:lnTo>
                    <a:pt x="2185898" y="1277658"/>
                  </a:lnTo>
                  <a:lnTo>
                    <a:pt x="2186140" y="1276959"/>
                  </a:lnTo>
                  <a:lnTo>
                    <a:pt x="2186609" y="1276261"/>
                  </a:lnTo>
                  <a:close/>
                </a:path>
                <a:path w="4448175" h="2491740">
                  <a:moveTo>
                    <a:pt x="2213203" y="2469680"/>
                  </a:moveTo>
                  <a:lnTo>
                    <a:pt x="2212975" y="2469438"/>
                  </a:lnTo>
                  <a:lnTo>
                    <a:pt x="2212505" y="2468740"/>
                  </a:lnTo>
                  <a:lnTo>
                    <a:pt x="2211336" y="2468740"/>
                  </a:lnTo>
                  <a:lnTo>
                    <a:pt x="2209939" y="2469680"/>
                  </a:lnTo>
                  <a:lnTo>
                    <a:pt x="2210409" y="2469908"/>
                  </a:lnTo>
                  <a:lnTo>
                    <a:pt x="2210879" y="2470607"/>
                  </a:lnTo>
                  <a:lnTo>
                    <a:pt x="2211806" y="2470607"/>
                  </a:lnTo>
                  <a:lnTo>
                    <a:pt x="2213203" y="2469680"/>
                  </a:lnTo>
                  <a:close/>
                </a:path>
                <a:path w="4448175" h="2491740">
                  <a:moveTo>
                    <a:pt x="2301887" y="2479471"/>
                  </a:moveTo>
                  <a:lnTo>
                    <a:pt x="2300719" y="2478316"/>
                  </a:lnTo>
                  <a:lnTo>
                    <a:pt x="2300020" y="2478773"/>
                  </a:lnTo>
                  <a:lnTo>
                    <a:pt x="2298623" y="2479471"/>
                  </a:lnTo>
                  <a:lnTo>
                    <a:pt x="2299081" y="2479713"/>
                  </a:lnTo>
                  <a:lnTo>
                    <a:pt x="2299551" y="2480411"/>
                  </a:lnTo>
                  <a:lnTo>
                    <a:pt x="2300490" y="2480411"/>
                  </a:lnTo>
                  <a:lnTo>
                    <a:pt x="2301887" y="2479471"/>
                  </a:lnTo>
                  <a:close/>
                </a:path>
                <a:path w="4448175" h="2491740">
                  <a:moveTo>
                    <a:pt x="2305850" y="2490914"/>
                  </a:moveTo>
                  <a:lnTo>
                    <a:pt x="2303754" y="2488107"/>
                  </a:lnTo>
                  <a:lnTo>
                    <a:pt x="2303056" y="2488806"/>
                  </a:lnTo>
                  <a:lnTo>
                    <a:pt x="2302357" y="2489746"/>
                  </a:lnTo>
                  <a:lnTo>
                    <a:pt x="2300948" y="2491384"/>
                  </a:lnTo>
                  <a:lnTo>
                    <a:pt x="2303284" y="2490673"/>
                  </a:lnTo>
                  <a:lnTo>
                    <a:pt x="2305850" y="2490914"/>
                  </a:lnTo>
                  <a:close/>
                </a:path>
                <a:path w="4448175" h="2491740">
                  <a:moveTo>
                    <a:pt x="2333853" y="2482507"/>
                  </a:moveTo>
                  <a:lnTo>
                    <a:pt x="2332926" y="2481110"/>
                  </a:lnTo>
                  <a:lnTo>
                    <a:pt x="2331758" y="2482278"/>
                  </a:lnTo>
                  <a:lnTo>
                    <a:pt x="2332228" y="2482977"/>
                  </a:lnTo>
                  <a:lnTo>
                    <a:pt x="2332456" y="2483675"/>
                  </a:lnTo>
                  <a:lnTo>
                    <a:pt x="2332926" y="2484374"/>
                  </a:lnTo>
                  <a:lnTo>
                    <a:pt x="2333155" y="2483916"/>
                  </a:lnTo>
                  <a:lnTo>
                    <a:pt x="2333853" y="2483447"/>
                  </a:lnTo>
                  <a:lnTo>
                    <a:pt x="2333853" y="2482507"/>
                  </a:lnTo>
                  <a:close/>
                </a:path>
                <a:path w="4448175" h="2491740">
                  <a:moveTo>
                    <a:pt x="2345296" y="3035"/>
                  </a:moveTo>
                  <a:lnTo>
                    <a:pt x="2342718" y="3733"/>
                  </a:lnTo>
                  <a:lnTo>
                    <a:pt x="2340152" y="3505"/>
                  </a:lnTo>
                  <a:lnTo>
                    <a:pt x="2342489" y="6299"/>
                  </a:lnTo>
                  <a:lnTo>
                    <a:pt x="2343188" y="5600"/>
                  </a:lnTo>
                  <a:lnTo>
                    <a:pt x="2343886" y="4673"/>
                  </a:lnTo>
                  <a:lnTo>
                    <a:pt x="2345296" y="3035"/>
                  </a:lnTo>
                  <a:close/>
                </a:path>
                <a:path w="4448175" h="2491740">
                  <a:moveTo>
                    <a:pt x="2380069" y="7239"/>
                  </a:moveTo>
                  <a:lnTo>
                    <a:pt x="2379357" y="6997"/>
                  </a:lnTo>
                  <a:lnTo>
                    <a:pt x="2378900" y="6540"/>
                  </a:lnTo>
                  <a:lnTo>
                    <a:pt x="2378430" y="7239"/>
                  </a:lnTo>
                  <a:lnTo>
                    <a:pt x="2378189" y="7937"/>
                  </a:lnTo>
                  <a:lnTo>
                    <a:pt x="2377732" y="8636"/>
                  </a:lnTo>
                  <a:lnTo>
                    <a:pt x="2377960" y="9105"/>
                  </a:lnTo>
                  <a:lnTo>
                    <a:pt x="2378430" y="9563"/>
                  </a:lnTo>
                  <a:lnTo>
                    <a:pt x="2378900" y="9804"/>
                  </a:lnTo>
                  <a:lnTo>
                    <a:pt x="2379129" y="9105"/>
                  </a:lnTo>
                  <a:lnTo>
                    <a:pt x="2379599" y="8407"/>
                  </a:lnTo>
                  <a:lnTo>
                    <a:pt x="2379827" y="7696"/>
                  </a:lnTo>
                  <a:lnTo>
                    <a:pt x="2380069" y="7239"/>
                  </a:lnTo>
                  <a:close/>
                </a:path>
                <a:path w="4448175" h="2491740">
                  <a:moveTo>
                    <a:pt x="2488107" y="5372"/>
                  </a:moveTo>
                  <a:lnTo>
                    <a:pt x="2487638" y="4673"/>
                  </a:lnTo>
                  <a:lnTo>
                    <a:pt x="2487409" y="3962"/>
                  </a:lnTo>
                  <a:lnTo>
                    <a:pt x="2486939" y="3263"/>
                  </a:lnTo>
                  <a:lnTo>
                    <a:pt x="2486710" y="3733"/>
                  </a:lnTo>
                  <a:lnTo>
                    <a:pt x="2486012" y="4203"/>
                  </a:lnTo>
                  <a:lnTo>
                    <a:pt x="2486012" y="5130"/>
                  </a:lnTo>
                  <a:lnTo>
                    <a:pt x="2486939" y="6540"/>
                  </a:lnTo>
                  <a:lnTo>
                    <a:pt x="2488107" y="5372"/>
                  </a:lnTo>
                  <a:close/>
                </a:path>
                <a:path w="4448175" h="2491740">
                  <a:moveTo>
                    <a:pt x="2521483" y="2476208"/>
                  </a:moveTo>
                  <a:lnTo>
                    <a:pt x="2520315" y="2475039"/>
                  </a:lnTo>
                  <a:lnTo>
                    <a:pt x="2518918" y="2475979"/>
                  </a:lnTo>
                  <a:lnTo>
                    <a:pt x="2518219" y="2476208"/>
                  </a:lnTo>
                  <a:lnTo>
                    <a:pt x="2518676" y="2476449"/>
                  </a:lnTo>
                  <a:lnTo>
                    <a:pt x="2519146" y="2477147"/>
                  </a:lnTo>
                  <a:lnTo>
                    <a:pt x="2520086" y="2477147"/>
                  </a:lnTo>
                  <a:lnTo>
                    <a:pt x="2521483" y="2476208"/>
                  </a:lnTo>
                  <a:close/>
                </a:path>
                <a:path w="4448175" h="2491740">
                  <a:moveTo>
                    <a:pt x="2554147" y="2463139"/>
                  </a:moveTo>
                  <a:lnTo>
                    <a:pt x="2553678" y="2462911"/>
                  </a:lnTo>
                  <a:lnTo>
                    <a:pt x="2553220" y="2462212"/>
                  </a:lnTo>
                  <a:lnTo>
                    <a:pt x="2552281" y="2462212"/>
                  </a:lnTo>
                  <a:lnTo>
                    <a:pt x="2550884" y="2463139"/>
                  </a:lnTo>
                  <a:lnTo>
                    <a:pt x="2552052" y="2464308"/>
                  </a:lnTo>
                  <a:lnTo>
                    <a:pt x="2552750" y="2463838"/>
                  </a:lnTo>
                  <a:lnTo>
                    <a:pt x="2553449" y="2463609"/>
                  </a:lnTo>
                  <a:lnTo>
                    <a:pt x="2554147" y="2463139"/>
                  </a:lnTo>
                  <a:close/>
                </a:path>
                <a:path w="4448175" h="2491740">
                  <a:moveTo>
                    <a:pt x="2560688" y="2476208"/>
                  </a:moveTo>
                  <a:lnTo>
                    <a:pt x="2559989" y="2475979"/>
                  </a:lnTo>
                  <a:lnTo>
                    <a:pt x="2559278" y="2475509"/>
                  </a:lnTo>
                  <a:lnTo>
                    <a:pt x="2558580" y="2475280"/>
                  </a:lnTo>
                  <a:lnTo>
                    <a:pt x="2558123" y="2475039"/>
                  </a:lnTo>
                  <a:lnTo>
                    <a:pt x="2557881" y="2475738"/>
                  </a:lnTo>
                  <a:lnTo>
                    <a:pt x="2557411" y="2476208"/>
                  </a:lnTo>
                  <a:lnTo>
                    <a:pt x="2558123" y="2476677"/>
                  </a:lnTo>
                  <a:lnTo>
                    <a:pt x="2558821" y="2476906"/>
                  </a:lnTo>
                  <a:lnTo>
                    <a:pt x="2559520" y="2477376"/>
                  </a:lnTo>
                  <a:lnTo>
                    <a:pt x="2560688" y="2476208"/>
                  </a:lnTo>
                  <a:close/>
                </a:path>
                <a:path w="4448175" h="2491740">
                  <a:moveTo>
                    <a:pt x="2730576" y="2482278"/>
                  </a:moveTo>
                  <a:lnTo>
                    <a:pt x="2729407" y="2481110"/>
                  </a:lnTo>
                  <a:lnTo>
                    <a:pt x="2729166" y="2481808"/>
                  </a:lnTo>
                  <a:lnTo>
                    <a:pt x="2728709" y="2482507"/>
                  </a:lnTo>
                  <a:lnTo>
                    <a:pt x="2728468" y="2483205"/>
                  </a:lnTo>
                  <a:lnTo>
                    <a:pt x="2728239" y="2483675"/>
                  </a:lnTo>
                  <a:lnTo>
                    <a:pt x="2728938" y="2483916"/>
                  </a:lnTo>
                  <a:lnTo>
                    <a:pt x="2729407" y="2484374"/>
                  </a:lnTo>
                  <a:lnTo>
                    <a:pt x="2729877" y="2483675"/>
                  </a:lnTo>
                  <a:lnTo>
                    <a:pt x="2730106" y="2482977"/>
                  </a:lnTo>
                  <a:lnTo>
                    <a:pt x="2730576" y="2482278"/>
                  </a:lnTo>
                  <a:close/>
                </a:path>
                <a:path w="4448175" h="2491740">
                  <a:moveTo>
                    <a:pt x="3196132" y="2476677"/>
                  </a:moveTo>
                  <a:lnTo>
                    <a:pt x="3195193" y="2475280"/>
                  </a:lnTo>
                  <a:lnTo>
                    <a:pt x="3194964" y="2474582"/>
                  </a:lnTo>
                  <a:lnTo>
                    <a:pt x="3194735" y="2475039"/>
                  </a:lnTo>
                  <a:lnTo>
                    <a:pt x="3194024" y="2475509"/>
                  </a:lnTo>
                  <a:lnTo>
                    <a:pt x="3194024" y="2476449"/>
                  </a:lnTo>
                  <a:lnTo>
                    <a:pt x="3194964" y="2477846"/>
                  </a:lnTo>
                  <a:lnTo>
                    <a:pt x="3196132" y="2476677"/>
                  </a:lnTo>
                  <a:close/>
                </a:path>
                <a:path w="4448175" h="2491740">
                  <a:moveTo>
                    <a:pt x="3235807" y="2466403"/>
                  </a:moveTo>
                  <a:lnTo>
                    <a:pt x="3235096" y="2465946"/>
                  </a:lnTo>
                  <a:lnTo>
                    <a:pt x="3234398" y="2465705"/>
                  </a:lnTo>
                  <a:lnTo>
                    <a:pt x="3233699" y="2465247"/>
                  </a:lnTo>
                  <a:lnTo>
                    <a:pt x="3233229" y="2465705"/>
                  </a:lnTo>
                  <a:lnTo>
                    <a:pt x="3233001" y="2466175"/>
                  </a:lnTo>
                  <a:lnTo>
                    <a:pt x="3232531" y="2466403"/>
                  </a:lnTo>
                  <a:lnTo>
                    <a:pt x="3233229" y="2466644"/>
                  </a:lnTo>
                  <a:lnTo>
                    <a:pt x="3233940" y="2467114"/>
                  </a:lnTo>
                  <a:lnTo>
                    <a:pt x="3234639" y="2467343"/>
                  </a:lnTo>
                  <a:lnTo>
                    <a:pt x="3235096" y="2467572"/>
                  </a:lnTo>
                  <a:lnTo>
                    <a:pt x="3235337" y="2466873"/>
                  </a:lnTo>
                  <a:lnTo>
                    <a:pt x="3235807" y="2466403"/>
                  </a:lnTo>
                  <a:close/>
                </a:path>
                <a:path w="4448175" h="2491740">
                  <a:moveTo>
                    <a:pt x="3271977" y="2479471"/>
                  </a:moveTo>
                  <a:lnTo>
                    <a:pt x="3270808" y="2478316"/>
                  </a:lnTo>
                  <a:lnTo>
                    <a:pt x="3269411" y="2479243"/>
                  </a:lnTo>
                  <a:lnTo>
                    <a:pt x="3268713" y="2479471"/>
                  </a:lnTo>
                  <a:lnTo>
                    <a:pt x="3269170" y="2479713"/>
                  </a:lnTo>
                  <a:lnTo>
                    <a:pt x="3269640" y="2480411"/>
                  </a:lnTo>
                  <a:lnTo>
                    <a:pt x="3270580" y="2480411"/>
                  </a:lnTo>
                  <a:lnTo>
                    <a:pt x="3271977" y="2479471"/>
                  </a:lnTo>
                  <a:close/>
                </a:path>
                <a:path w="4448175" h="2491740">
                  <a:moveTo>
                    <a:pt x="3372789" y="1397"/>
                  </a:moveTo>
                  <a:lnTo>
                    <a:pt x="3371850" y="0"/>
                  </a:lnTo>
                  <a:lnTo>
                    <a:pt x="3371621" y="469"/>
                  </a:lnTo>
                  <a:lnTo>
                    <a:pt x="3370923" y="939"/>
                  </a:lnTo>
                  <a:lnTo>
                    <a:pt x="3370923" y="1866"/>
                  </a:lnTo>
                  <a:lnTo>
                    <a:pt x="3371850" y="3263"/>
                  </a:lnTo>
                  <a:lnTo>
                    <a:pt x="3372091" y="2806"/>
                  </a:lnTo>
                  <a:lnTo>
                    <a:pt x="3372789" y="2336"/>
                  </a:lnTo>
                  <a:lnTo>
                    <a:pt x="3372789" y="1397"/>
                  </a:lnTo>
                  <a:close/>
                </a:path>
                <a:path w="4448175" h="2491740">
                  <a:moveTo>
                    <a:pt x="3389820" y="1638"/>
                  </a:moveTo>
                  <a:lnTo>
                    <a:pt x="3389122" y="1397"/>
                  </a:lnTo>
                  <a:lnTo>
                    <a:pt x="3388423" y="939"/>
                  </a:lnTo>
                  <a:lnTo>
                    <a:pt x="3387725" y="698"/>
                  </a:lnTo>
                  <a:lnTo>
                    <a:pt x="3387255" y="469"/>
                  </a:lnTo>
                  <a:lnTo>
                    <a:pt x="3387026" y="1168"/>
                  </a:lnTo>
                  <a:lnTo>
                    <a:pt x="3386556" y="1638"/>
                  </a:lnTo>
                  <a:lnTo>
                    <a:pt x="3387255" y="2095"/>
                  </a:lnTo>
                  <a:lnTo>
                    <a:pt x="3387953" y="2336"/>
                  </a:lnTo>
                  <a:lnTo>
                    <a:pt x="3388652" y="2806"/>
                  </a:lnTo>
                  <a:lnTo>
                    <a:pt x="3389122" y="2336"/>
                  </a:lnTo>
                  <a:lnTo>
                    <a:pt x="3389592" y="2095"/>
                  </a:lnTo>
                  <a:lnTo>
                    <a:pt x="3389820" y="1638"/>
                  </a:lnTo>
                  <a:close/>
                </a:path>
                <a:path w="4448175" h="2491740">
                  <a:moveTo>
                    <a:pt x="3422027" y="2475979"/>
                  </a:moveTo>
                  <a:lnTo>
                    <a:pt x="3421088" y="2474582"/>
                  </a:lnTo>
                  <a:lnTo>
                    <a:pt x="3419919" y="2475738"/>
                  </a:lnTo>
                  <a:lnTo>
                    <a:pt x="3420160" y="2476449"/>
                  </a:lnTo>
                  <a:lnTo>
                    <a:pt x="3421088" y="2477846"/>
                  </a:lnTo>
                  <a:lnTo>
                    <a:pt x="3421329" y="2477376"/>
                  </a:lnTo>
                  <a:lnTo>
                    <a:pt x="3422027" y="2476906"/>
                  </a:lnTo>
                  <a:lnTo>
                    <a:pt x="3422027" y="2475979"/>
                  </a:lnTo>
                  <a:close/>
                </a:path>
                <a:path w="4448175" h="2491740">
                  <a:moveTo>
                    <a:pt x="3432530" y="2479471"/>
                  </a:moveTo>
                  <a:lnTo>
                    <a:pt x="3431832" y="2479243"/>
                  </a:lnTo>
                  <a:lnTo>
                    <a:pt x="3431121" y="2478773"/>
                  </a:lnTo>
                  <a:lnTo>
                    <a:pt x="3430422" y="2478544"/>
                  </a:lnTo>
                  <a:lnTo>
                    <a:pt x="3429965" y="2478316"/>
                  </a:lnTo>
                  <a:lnTo>
                    <a:pt x="3429724" y="2479014"/>
                  </a:lnTo>
                  <a:lnTo>
                    <a:pt x="3429254" y="2479471"/>
                  </a:lnTo>
                  <a:lnTo>
                    <a:pt x="3429965" y="2479941"/>
                  </a:lnTo>
                  <a:lnTo>
                    <a:pt x="3430663" y="2480183"/>
                  </a:lnTo>
                  <a:lnTo>
                    <a:pt x="3431362" y="2480640"/>
                  </a:lnTo>
                  <a:lnTo>
                    <a:pt x="3432530" y="2479471"/>
                  </a:lnTo>
                  <a:close/>
                </a:path>
                <a:path w="4448175" h="2491740">
                  <a:moveTo>
                    <a:pt x="3467760" y="2469438"/>
                  </a:moveTo>
                  <a:lnTo>
                    <a:pt x="3466833" y="2468041"/>
                  </a:lnTo>
                  <a:lnTo>
                    <a:pt x="3466592" y="2468511"/>
                  </a:lnTo>
                  <a:lnTo>
                    <a:pt x="3465893" y="2468981"/>
                  </a:lnTo>
                  <a:lnTo>
                    <a:pt x="3465893" y="2469908"/>
                  </a:lnTo>
                  <a:lnTo>
                    <a:pt x="3466833" y="2471305"/>
                  </a:lnTo>
                  <a:lnTo>
                    <a:pt x="3467062" y="2470848"/>
                  </a:lnTo>
                  <a:lnTo>
                    <a:pt x="3467760" y="2470378"/>
                  </a:lnTo>
                  <a:lnTo>
                    <a:pt x="3467760" y="2469438"/>
                  </a:lnTo>
                  <a:close/>
                </a:path>
                <a:path w="4448175" h="2491740">
                  <a:moveTo>
                    <a:pt x="3534041" y="2472944"/>
                  </a:moveTo>
                  <a:lnTo>
                    <a:pt x="3533571" y="2472715"/>
                  </a:lnTo>
                  <a:lnTo>
                    <a:pt x="3533102" y="2472004"/>
                  </a:lnTo>
                  <a:lnTo>
                    <a:pt x="3532174" y="2472004"/>
                  </a:lnTo>
                  <a:lnTo>
                    <a:pt x="3530777" y="2472944"/>
                  </a:lnTo>
                  <a:lnTo>
                    <a:pt x="3531933" y="2474112"/>
                  </a:lnTo>
                  <a:lnTo>
                    <a:pt x="3532644" y="2473871"/>
                  </a:lnTo>
                  <a:lnTo>
                    <a:pt x="3534041" y="2472944"/>
                  </a:lnTo>
                  <a:close/>
                </a:path>
                <a:path w="4448175" h="2491740">
                  <a:moveTo>
                    <a:pt x="3747097" y="4902"/>
                  </a:moveTo>
                  <a:lnTo>
                    <a:pt x="3745928" y="3733"/>
                  </a:lnTo>
                  <a:lnTo>
                    <a:pt x="3744531" y="4673"/>
                  </a:lnTo>
                  <a:lnTo>
                    <a:pt x="3743833" y="4902"/>
                  </a:lnTo>
                  <a:lnTo>
                    <a:pt x="3744303" y="5130"/>
                  </a:lnTo>
                  <a:lnTo>
                    <a:pt x="3744760" y="5829"/>
                  </a:lnTo>
                  <a:lnTo>
                    <a:pt x="3745700" y="5829"/>
                  </a:lnTo>
                  <a:lnTo>
                    <a:pt x="3747097" y="4902"/>
                  </a:lnTo>
                  <a:close/>
                </a:path>
                <a:path w="4448175" h="2491740">
                  <a:moveTo>
                    <a:pt x="3825748" y="8166"/>
                  </a:moveTo>
                  <a:lnTo>
                    <a:pt x="3824579" y="6997"/>
                  </a:lnTo>
                  <a:lnTo>
                    <a:pt x="3823170" y="7937"/>
                  </a:lnTo>
                  <a:lnTo>
                    <a:pt x="3822471" y="8166"/>
                  </a:lnTo>
                  <a:lnTo>
                    <a:pt x="3822941" y="8407"/>
                  </a:lnTo>
                  <a:lnTo>
                    <a:pt x="3823411" y="9105"/>
                  </a:lnTo>
                  <a:lnTo>
                    <a:pt x="3824338" y="9105"/>
                  </a:lnTo>
                  <a:lnTo>
                    <a:pt x="3825748" y="8166"/>
                  </a:lnTo>
                  <a:close/>
                </a:path>
                <a:path w="4448175" h="2491740">
                  <a:moveTo>
                    <a:pt x="4028529" y="2489746"/>
                  </a:moveTo>
                  <a:lnTo>
                    <a:pt x="4027830" y="2488349"/>
                  </a:lnTo>
                  <a:lnTo>
                    <a:pt x="4027373" y="2487650"/>
                  </a:lnTo>
                  <a:lnTo>
                    <a:pt x="4027132" y="2488107"/>
                  </a:lnTo>
                  <a:lnTo>
                    <a:pt x="4026433" y="2488577"/>
                  </a:lnTo>
                  <a:lnTo>
                    <a:pt x="4026433" y="2489517"/>
                  </a:lnTo>
                  <a:lnTo>
                    <a:pt x="4027373" y="2490914"/>
                  </a:lnTo>
                  <a:lnTo>
                    <a:pt x="4028529" y="2489746"/>
                  </a:lnTo>
                  <a:close/>
                </a:path>
                <a:path w="4448175" h="2491740">
                  <a:moveTo>
                    <a:pt x="4091305" y="2466403"/>
                  </a:moveTo>
                  <a:lnTo>
                    <a:pt x="4090136" y="2465247"/>
                  </a:lnTo>
                  <a:lnTo>
                    <a:pt x="4089438" y="2465705"/>
                  </a:lnTo>
                  <a:lnTo>
                    <a:pt x="4088739" y="2465946"/>
                  </a:lnTo>
                  <a:lnTo>
                    <a:pt x="4088041" y="2466403"/>
                  </a:lnTo>
                  <a:lnTo>
                    <a:pt x="4088511" y="2466644"/>
                  </a:lnTo>
                  <a:lnTo>
                    <a:pt x="4088981" y="2467343"/>
                  </a:lnTo>
                  <a:lnTo>
                    <a:pt x="4089908" y="2467343"/>
                  </a:lnTo>
                  <a:lnTo>
                    <a:pt x="4091305" y="2466403"/>
                  </a:lnTo>
                  <a:close/>
                </a:path>
                <a:path w="4448175" h="2491740">
                  <a:moveTo>
                    <a:pt x="4123512" y="2472474"/>
                  </a:moveTo>
                  <a:lnTo>
                    <a:pt x="4123283" y="2472004"/>
                  </a:lnTo>
                  <a:lnTo>
                    <a:pt x="4122813" y="2471775"/>
                  </a:lnTo>
                  <a:lnTo>
                    <a:pt x="4122343" y="2471305"/>
                  </a:lnTo>
                  <a:lnTo>
                    <a:pt x="4122115" y="2472004"/>
                  </a:lnTo>
                  <a:lnTo>
                    <a:pt x="4121645" y="2472715"/>
                  </a:lnTo>
                  <a:lnTo>
                    <a:pt x="4121416" y="2473414"/>
                  </a:lnTo>
                  <a:lnTo>
                    <a:pt x="4121175" y="2473871"/>
                  </a:lnTo>
                  <a:lnTo>
                    <a:pt x="4121874" y="2474112"/>
                  </a:lnTo>
                  <a:lnTo>
                    <a:pt x="4122343" y="2474582"/>
                  </a:lnTo>
                  <a:lnTo>
                    <a:pt x="4122813" y="2473871"/>
                  </a:lnTo>
                  <a:lnTo>
                    <a:pt x="4123042" y="2473172"/>
                  </a:lnTo>
                  <a:lnTo>
                    <a:pt x="4123512" y="2472474"/>
                  </a:lnTo>
                  <a:close/>
                </a:path>
                <a:path w="4448175" h="2491740">
                  <a:moveTo>
                    <a:pt x="4123982" y="2482748"/>
                  </a:moveTo>
                  <a:lnTo>
                    <a:pt x="4122813" y="2481580"/>
                  </a:lnTo>
                  <a:lnTo>
                    <a:pt x="4122343" y="2482050"/>
                  </a:lnTo>
                  <a:lnTo>
                    <a:pt x="4121416" y="2482507"/>
                  </a:lnTo>
                  <a:lnTo>
                    <a:pt x="4120718" y="2482748"/>
                  </a:lnTo>
                  <a:lnTo>
                    <a:pt x="4121175" y="2482977"/>
                  </a:lnTo>
                  <a:lnTo>
                    <a:pt x="4121645" y="2483675"/>
                  </a:lnTo>
                  <a:lnTo>
                    <a:pt x="4122585" y="2483675"/>
                  </a:lnTo>
                  <a:lnTo>
                    <a:pt x="4123982" y="2482748"/>
                  </a:lnTo>
                  <a:close/>
                </a:path>
                <a:path w="4448175" h="2491740">
                  <a:moveTo>
                    <a:pt x="4130281" y="2466873"/>
                  </a:moveTo>
                  <a:lnTo>
                    <a:pt x="4129341" y="2465476"/>
                  </a:lnTo>
                  <a:lnTo>
                    <a:pt x="4129113" y="2464778"/>
                  </a:lnTo>
                  <a:lnTo>
                    <a:pt x="4128884" y="2465247"/>
                  </a:lnTo>
                  <a:lnTo>
                    <a:pt x="4128185" y="2465705"/>
                  </a:lnTo>
                  <a:lnTo>
                    <a:pt x="4128185" y="2466644"/>
                  </a:lnTo>
                  <a:lnTo>
                    <a:pt x="4129113" y="2468041"/>
                  </a:lnTo>
                  <a:lnTo>
                    <a:pt x="4130281" y="2466873"/>
                  </a:lnTo>
                  <a:close/>
                </a:path>
                <a:path w="4448175" h="2491740">
                  <a:moveTo>
                    <a:pt x="4137279" y="2463139"/>
                  </a:moveTo>
                  <a:lnTo>
                    <a:pt x="4136580" y="2462669"/>
                  </a:lnTo>
                  <a:lnTo>
                    <a:pt x="4135882" y="2462441"/>
                  </a:lnTo>
                  <a:lnTo>
                    <a:pt x="4135183" y="2461971"/>
                  </a:lnTo>
                  <a:lnTo>
                    <a:pt x="4134015" y="2463139"/>
                  </a:lnTo>
                  <a:lnTo>
                    <a:pt x="4134713" y="2463381"/>
                  </a:lnTo>
                  <a:lnTo>
                    <a:pt x="4135412" y="2463838"/>
                  </a:lnTo>
                  <a:lnTo>
                    <a:pt x="4136110" y="2464079"/>
                  </a:lnTo>
                  <a:lnTo>
                    <a:pt x="4136580" y="2464308"/>
                  </a:lnTo>
                  <a:lnTo>
                    <a:pt x="4136809" y="2463609"/>
                  </a:lnTo>
                  <a:lnTo>
                    <a:pt x="4137279" y="2463139"/>
                  </a:lnTo>
                  <a:close/>
                </a:path>
                <a:path w="4448175" h="2491740">
                  <a:moveTo>
                    <a:pt x="4170184" y="1378242"/>
                  </a:moveTo>
                  <a:lnTo>
                    <a:pt x="4169956" y="1376603"/>
                  </a:lnTo>
                  <a:lnTo>
                    <a:pt x="4166692" y="1376603"/>
                  </a:lnTo>
                  <a:lnTo>
                    <a:pt x="4167149" y="1377543"/>
                  </a:lnTo>
                  <a:lnTo>
                    <a:pt x="4167390" y="1379169"/>
                  </a:lnTo>
                  <a:lnTo>
                    <a:pt x="4167848" y="1379169"/>
                  </a:lnTo>
                  <a:lnTo>
                    <a:pt x="4169714" y="1379639"/>
                  </a:lnTo>
                  <a:lnTo>
                    <a:pt x="4170184" y="1378242"/>
                  </a:lnTo>
                  <a:close/>
                </a:path>
                <a:path w="4448175" h="2491740">
                  <a:moveTo>
                    <a:pt x="4281500" y="4902"/>
                  </a:moveTo>
                  <a:lnTo>
                    <a:pt x="4280332" y="3733"/>
                  </a:lnTo>
                  <a:lnTo>
                    <a:pt x="4278935" y="4673"/>
                  </a:lnTo>
                  <a:lnTo>
                    <a:pt x="4278236" y="4902"/>
                  </a:lnTo>
                  <a:lnTo>
                    <a:pt x="4278693" y="5130"/>
                  </a:lnTo>
                  <a:lnTo>
                    <a:pt x="4279163" y="5829"/>
                  </a:lnTo>
                  <a:lnTo>
                    <a:pt x="4280103" y="5829"/>
                  </a:lnTo>
                  <a:lnTo>
                    <a:pt x="4281500" y="4902"/>
                  </a:lnTo>
                  <a:close/>
                </a:path>
                <a:path w="4448175" h="2491740">
                  <a:moveTo>
                    <a:pt x="4287329" y="1397"/>
                  </a:moveTo>
                  <a:lnTo>
                    <a:pt x="4286402" y="0"/>
                  </a:lnTo>
                  <a:lnTo>
                    <a:pt x="4285932" y="469"/>
                  </a:lnTo>
                  <a:lnTo>
                    <a:pt x="4285234" y="939"/>
                  </a:lnTo>
                  <a:lnTo>
                    <a:pt x="4285462" y="1168"/>
                  </a:lnTo>
                  <a:lnTo>
                    <a:pt x="4285462" y="1866"/>
                  </a:lnTo>
                  <a:lnTo>
                    <a:pt x="4286402" y="3263"/>
                  </a:lnTo>
                  <a:lnTo>
                    <a:pt x="4286631" y="2806"/>
                  </a:lnTo>
                  <a:lnTo>
                    <a:pt x="4287329" y="2336"/>
                  </a:lnTo>
                  <a:lnTo>
                    <a:pt x="4287329" y="1397"/>
                  </a:lnTo>
                  <a:close/>
                </a:path>
                <a:path w="4448175" h="2491740">
                  <a:moveTo>
                    <a:pt x="4291304" y="2472944"/>
                  </a:moveTo>
                  <a:lnTo>
                    <a:pt x="4290834" y="2472715"/>
                  </a:lnTo>
                  <a:lnTo>
                    <a:pt x="4290365" y="2472004"/>
                  </a:lnTo>
                  <a:lnTo>
                    <a:pt x="4289437" y="2472004"/>
                  </a:lnTo>
                  <a:lnTo>
                    <a:pt x="4288028" y="2472944"/>
                  </a:lnTo>
                  <a:lnTo>
                    <a:pt x="4289196" y="2474112"/>
                  </a:lnTo>
                  <a:lnTo>
                    <a:pt x="4289895" y="2473871"/>
                  </a:lnTo>
                  <a:lnTo>
                    <a:pt x="4291304" y="2472944"/>
                  </a:lnTo>
                  <a:close/>
                </a:path>
                <a:path w="4448175" h="2491740">
                  <a:moveTo>
                    <a:pt x="4301566" y="1446377"/>
                  </a:moveTo>
                  <a:lnTo>
                    <a:pt x="4300639" y="1443812"/>
                  </a:lnTo>
                  <a:lnTo>
                    <a:pt x="4300867" y="1441246"/>
                  </a:lnTo>
                  <a:lnTo>
                    <a:pt x="4298302" y="1443583"/>
                  </a:lnTo>
                  <a:lnTo>
                    <a:pt x="4299001" y="1444282"/>
                  </a:lnTo>
                  <a:lnTo>
                    <a:pt x="4299940" y="1444980"/>
                  </a:lnTo>
                  <a:lnTo>
                    <a:pt x="4301566" y="1446377"/>
                  </a:lnTo>
                  <a:close/>
                </a:path>
                <a:path w="4448175" h="2491740">
                  <a:moveTo>
                    <a:pt x="4323499" y="2488806"/>
                  </a:moveTo>
                  <a:lnTo>
                    <a:pt x="4323042" y="2488577"/>
                  </a:lnTo>
                  <a:lnTo>
                    <a:pt x="4322800" y="2488107"/>
                  </a:lnTo>
                  <a:lnTo>
                    <a:pt x="4322343" y="2487650"/>
                  </a:lnTo>
                  <a:lnTo>
                    <a:pt x="4322102" y="2488349"/>
                  </a:lnTo>
                  <a:lnTo>
                    <a:pt x="4321632" y="2489047"/>
                  </a:lnTo>
                  <a:lnTo>
                    <a:pt x="4321403" y="2489746"/>
                  </a:lnTo>
                  <a:lnTo>
                    <a:pt x="4321175" y="2490216"/>
                  </a:lnTo>
                  <a:lnTo>
                    <a:pt x="4321873" y="2490444"/>
                  </a:lnTo>
                  <a:lnTo>
                    <a:pt x="4322343" y="2490914"/>
                  </a:lnTo>
                  <a:lnTo>
                    <a:pt x="4322800" y="2490216"/>
                  </a:lnTo>
                  <a:lnTo>
                    <a:pt x="4323042" y="2489517"/>
                  </a:lnTo>
                  <a:lnTo>
                    <a:pt x="4323499" y="2488806"/>
                  </a:lnTo>
                  <a:close/>
                </a:path>
                <a:path w="4448175" h="2491740">
                  <a:moveTo>
                    <a:pt x="4360138" y="2469210"/>
                  </a:moveTo>
                  <a:lnTo>
                    <a:pt x="4358970" y="2468041"/>
                  </a:lnTo>
                  <a:lnTo>
                    <a:pt x="4356874" y="2468041"/>
                  </a:lnTo>
                  <a:lnTo>
                    <a:pt x="4356405" y="2466403"/>
                  </a:lnTo>
                  <a:lnTo>
                    <a:pt x="4356646" y="2463838"/>
                  </a:lnTo>
                  <a:lnTo>
                    <a:pt x="4353839" y="2466175"/>
                  </a:lnTo>
                  <a:lnTo>
                    <a:pt x="4354538" y="2466873"/>
                  </a:lnTo>
                  <a:lnTo>
                    <a:pt x="4355477" y="2467572"/>
                  </a:lnTo>
                  <a:lnTo>
                    <a:pt x="4356874" y="2468791"/>
                  </a:lnTo>
                  <a:lnTo>
                    <a:pt x="4356874" y="2470378"/>
                  </a:lnTo>
                  <a:lnTo>
                    <a:pt x="4357814" y="2471305"/>
                  </a:lnTo>
                  <a:lnTo>
                    <a:pt x="4360138" y="2471305"/>
                  </a:lnTo>
                  <a:lnTo>
                    <a:pt x="4360138" y="2469210"/>
                  </a:lnTo>
                  <a:close/>
                </a:path>
                <a:path w="4448175" h="2491740">
                  <a:moveTo>
                    <a:pt x="4408449" y="1397"/>
                  </a:moveTo>
                  <a:lnTo>
                    <a:pt x="4407509" y="0"/>
                  </a:lnTo>
                  <a:lnTo>
                    <a:pt x="4407281" y="469"/>
                  </a:lnTo>
                  <a:lnTo>
                    <a:pt x="4406582" y="939"/>
                  </a:lnTo>
                  <a:lnTo>
                    <a:pt x="4406582" y="1866"/>
                  </a:lnTo>
                  <a:lnTo>
                    <a:pt x="4407509" y="3263"/>
                  </a:lnTo>
                  <a:lnTo>
                    <a:pt x="4407751" y="2806"/>
                  </a:lnTo>
                  <a:lnTo>
                    <a:pt x="4408449" y="2336"/>
                  </a:lnTo>
                  <a:lnTo>
                    <a:pt x="4408449" y="1397"/>
                  </a:lnTo>
                  <a:close/>
                </a:path>
                <a:path w="4448175" h="2491740">
                  <a:moveTo>
                    <a:pt x="4415218" y="2095"/>
                  </a:moveTo>
                  <a:lnTo>
                    <a:pt x="4414977" y="1397"/>
                  </a:lnTo>
                  <a:lnTo>
                    <a:pt x="4414050" y="0"/>
                  </a:lnTo>
                  <a:lnTo>
                    <a:pt x="4413821" y="469"/>
                  </a:lnTo>
                  <a:lnTo>
                    <a:pt x="4413110" y="939"/>
                  </a:lnTo>
                  <a:lnTo>
                    <a:pt x="4413110" y="1866"/>
                  </a:lnTo>
                  <a:lnTo>
                    <a:pt x="4414050" y="3263"/>
                  </a:lnTo>
                  <a:lnTo>
                    <a:pt x="4415218" y="2095"/>
                  </a:lnTo>
                  <a:close/>
                </a:path>
                <a:path w="4448175" h="2491740">
                  <a:moveTo>
                    <a:pt x="4447883" y="2462911"/>
                  </a:moveTo>
                  <a:lnTo>
                    <a:pt x="4446956" y="2461514"/>
                  </a:lnTo>
                  <a:lnTo>
                    <a:pt x="4446486" y="2461971"/>
                  </a:lnTo>
                  <a:lnTo>
                    <a:pt x="4445787" y="2462441"/>
                  </a:lnTo>
                  <a:lnTo>
                    <a:pt x="4446016" y="2462669"/>
                  </a:lnTo>
                  <a:lnTo>
                    <a:pt x="4446016" y="2463381"/>
                  </a:lnTo>
                  <a:lnTo>
                    <a:pt x="4446956" y="2464778"/>
                  </a:lnTo>
                  <a:lnTo>
                    <a:pt x="4447184" y="2464308"/>
                  </a:lnTo>
                  <a:lnTo>
                    <a:pt x="4447883" y="2463838"/>
                  </a:lnTo>
                  <a:lnTo>
                    <a:pt x="4447883" y="2462911"/>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82" name="object 182"/>
            <p:cNvSpPr/>
            <p:nvPr/>
          </p:nvSpPr>
          <p:spPr>
            <a:xfrm>
              <a:off x="1197495" y="2985020"/>
              <a:ext cx="4515485" cy="2520315"/>
            </a:xfrm>
            <a:custGeom>
              <a:avLst/>
              <a:gdLst/>
              <a:ahLst/>
              <a:cxnLst/>
              <a:rect l="l" t="t" r="r" b="b"/>
              <a:pathLst>
                <a:path w="4515485" h="2520315">
                  <a:moveTo>
                    <a:pt x="2108" y="11430"/>
                  </a:moveTo>
                  <a:lnTo>
                    <a:pt x="1168" y="10033"/>
                  </a:lnTo>
                  <a:lnTo>
                    <a:pt x="698" y="10261"/>
                  </a:lnTo>
                  <a:lnTo>
                    <a:pt x="0" y="10731"/>
                  </a:lnTo>
                  <a:lnTo>
                    <a:pt x="241" y="10960"/>
                  </a:lnTo>
                  <a:lnTo>
                    <a:pt x="241" y="11658"/>
                  </a:lnTo>
                  <a:lnTo>
                    <a:pt x="698" y="12357"/>
                  </a:lnTo>
                  <a:lnTo>
                    <a:pt x="1168" y="13296"/>
                  </a:lnTo>
                  <a:lnTo>
                    <a:pt x="1409" y="12827"/>
                  </a:lnTo>
                  <a:lnTo>
                    <a:pt x="2108" y="12357"/>
                  </a:lnTo>
                  <a:lnTo>
                    <a:pt x="2108" y="11430"/>
                  </a:lnTo>
                  <a:close/>
                </a:path>
                <a:path w="4515485" h="2520315">
                  <a:moveTo>
                    <a:pt x="35471" y="8394"/>
                  </a:moveTo>
                  <a:lnTo>
                    <a:pt x="34074" y="7467"/>
                  </a:lnTo>
                  <a:lnTo>
                    <a:pt x="33375" y="7226"/>
                  </a:lnTo>
                  <a:lnTo>
                    <a:pt x="33147" y="7226"/>
                  </a:lnTo>
                  <a:lnTo>
                    <a:pt x="32677" y="7924"/>
                  </a:lnTo>
                  <a:lnTo>
                    <a:pt x="32207" y="8394"/>
                  </a:lnTo>
                  <a:lnTo>
                    <a:pt x="32905" y="8623"/>
                  </a:lnTo>
                  <a:lnTo>
                    <a:pt x="33845" y="9093"/>
                  </a:lnTo>
                  <a:lnTo>
                    <a:pt x="34302" y="9563"/>
                  </a:lnTo>
                  <a:lnTo>
                    <a:pt x="35471" y="8394"/>
                  </a:lnTo>
                  <a:close/>
                </a:path>
                <a:path w="4515485" h="2520315">
                  <a:moveTo>
                    <a:pt x="369887" y="2509113"/>
                  </a:moveTo>
                  <a:lnTo>
                    <a:pt x="369417" y="2508643"/>
                  </a:lnTo>
                  <a:lnTo>
                    <a:pt x="369189" y="2507945"/>
                  </a:lnTo>
                  <a:lnTo>
                    <a:pt x="368719" y="2508173"/>
                  </a:lnTo>
                  <a:lnTo>
                    <a:pt x="368020" y="2508173"/>
                  </a:lnTo>
                  <a:lnTo>
                    <a:pt x="366610" y="2509113"/>
                  </a:lnTo>
                  <a:lnTo>
                    <a:pt x="367080" y="2509342"/>
                  </a:lnTo>
                  <a:lnTo>
                    <a:pt x="367550" y="2510040"/>
                  </a:lnTo>
                  <a:lnTo>
                    <a:pt x="368477" y="2510040"/>
                  </a:lnTo>
                  <a:lnTo>
                    <a:pt x="369887" y="2509113"/>
                  </a:lnTo>
                  <a:close/>
                </a:path>
                <a:path w="4515485" h="2520315">
                  <a:moveTo>
                    <a:pt x="441985" y="2505837"/>
                  </a:moveTo>
                  <a:lnTo>
                    <a:pt x="441528" y="2505608"/>
                  </a:lnTo>
                  <a:lnTo>
                    <a:pt x="441058" y="2504910"/>
                  </a:lnTo>
                  <a:lnTo>
                    <a:pt x="440118" y="2504910"/>
                  </a:lnTo>
                  <a:lnTo>
                    <a:pt x="438721" y="2505837"/>
                  </a:lnTo>
                  <a:lnTo>
                    <a:pt x="439889" y="2507005"/>
                  </a:lnTo>
                  <a:lnTo>
                    <a:pt x="441286" y="2506078"/>
                  </a:lnTo>
                  <a:lnTo>
                    <a:pt x="441985" y="2505837"/>
                  </a:lnTo>
                  <a:close/>
                </a:path>
                <a:path w="4515485" h="2520315">
                  <a:moveTo>
                    <a:pt x="533704" y="2518905"/>
                  </a:moveTo>
                  <a:lnTo>
                    <a:pt x="533234" y="2518676"/>
                  </a:lnTo>
                  <a:lnTo>
                    <a:pt x="532765" y="2517978"/>
                  </a:lnTo>
                  <a:lnTo>
                    <a:pt x="531837" y="2517978"/>
                  </a:lnTo>
                  <a:lnTo>
                    <a:pt x="530440" y="2518905"/>
                  </a:lnTo>
                  <a:lnTo>
                    <a:pt x="531609" y="2520073"/>
                  </a:lnTo>
                  <a:lnTo>
                    <a:pt x="532307" y="2519603"/>
                  </a:lnTo>
                  <a:lnTo>
                    <a:pt x="533006" y="2519375"/>
                  </a:lnTo>
                  <a:lnTo>
                    <a:pt x="533704" y="2518905"/>
                  </a:lnTo>
                  <a:close/>
                </a:path>
                <a:path w="4515485" h="2520315">
                  <a:moveTo>
                    <a:pt x="557745" y="2490673"/>
                  </a:moveTo>
                  <a:lnTo>
                    <a:pt x="555167" y="2491371"/>
                  </a:lnTo>
                  <a:lnTo>
                    <a:pt x="552602" y="2491143"/>
                  </a:lnTo>
                  <a:lnTo>
                    <a:pt x="554939" y="2493937"/>
                  </a:lnTo>
                  <a:lnTo>
                    <a:pt x="555637" y="2493238"/>
                  </a:lnTo>
                  <a:lnTo>
                    <a:pt x="556336" y="2492311"/>
                  </a:lnTo>
                  <a:lnTo>
                    <a:pt x="557745" y="2490673"/>
                  </a:lnTo>
                  <a:close/>
                </a:path>
                <a:path w="4515485" h="2520315">
                  <a:moveTo>
                    <a:pt x="560070" y="1270190"/>
                  </a:moveTo>
                  <a:lnTo>
                    <a:pt x="559371" y="1269720"/>
                  </a:lnTo>
                  <a:lnTo>
                    <a:pt x="558673" y="1269492"/>
                  </a:lnTo>
                  <a:lnTo>
                    <a:pt x="557974" y="1269022"/>
                  </a:lnTo>
                  <a:lnTo>
                    <a:pt x="557504" y="1269492"/>
                  </a:lnTo>
                  <a:lnTo>
                    <a:pt x="557034" y="1269720"/>
                  </a:lnTo>
                  <a:lnTo>
                    <a:pt x="556806" y="1270190"/>
                  </a:lnTo>
                  <a:lnTo>
                    <a:pt x="557504" y="1270419"/>
                  </a:lnTo>
                  <a:lnTo>
                    <a:pt x="558203" y="1270889"/>
                  </a:lnTo>
                  <a:lnTo>
                    <a:pt x="558901" y="1271117"/>
                  </a:lnTo>
                  <a:lnTo>
                    <a:pt x="559371" y="1271358"/>
                  </a:lnTo>
                  <a:lnTo>
                    <a:pt x="559612" y="1270647"/>
                  </a:lnTo>
                  <a:lnTo>
                    <a:pt x="560070" y="1270190"/>
                  </a:lnTo>
                  <a:close/>
                </a:path>
                <a:path w="4515485" h="2520315">
                  <a:moveTo>
                    <a:pt x="609079" y="2512377"/>
                  </a:moveTo>
                  <a:lnTo>
                    <a:pt x="608609" y="2512136"/>
                  </a:lnTo>
                  <a:lnTo>
                    <a:pt x="608139" y="2511437"/>
                  </a:lnTo>
                  <a:lnTo>
                    <a:pt x="607212" y="2511437"/>
                  </a:lnTo>
                  <a:lnTo>
                    <a:pt x="605815" y="2512377"/>
                  </a:lnTo>
                  <a:lnTo>
                    <a:pt x="606983" y="2513546"/>
                  </a:lnTo>
                  <a:lnTo>
                    <a:pt x="607682" y="2513076"/>
                  </a:lnTo>
                  <a:lnTo>
                    <a:pt x="608380" y="2512847"/>
                  </a:lnTo>
                  <a:lnTo>
                    <a:pt x="609079" y="2512377"/>
                  </a:lnTo>
                  <a:close/>
                </a:path>
                <a:path w="4515485" h="2520315">
                  <a:moveTo>
                    <a:pt x="750963" y="6527"/>
                  </a:moveTo>
                  <a:lnTo>
                    <a:pt x="748626" y="3733"/>
                  </a:lnTo>
                  <a:lnTo>
                    <a:pt x="747928" y="4432"/>
                  </a:lnTo>
                  <a:lnTo>
                    <a:pt x="747229" y="5359"/>
                  </a:lnTo>
                  <a:lnTo>
                    <a:pt x="745832" y="6997"/>
                  </a:lnTo>
                  <a:lnTo>
                    <a:pt x="748398" y="6299"/>
                  </a:lnTo>
                  <a:lnTo>
                    <a:pt x="750963" y="6527"/>
                  </a:lnTo>
                  <a:close/>
                </a:path>
                <a:path w="4515485" h="2520315">
                  <a:moveTo>
                    <a:pt x="910120" y="2514714"/>
                  </a:moveTo>
                  <a:lnTo>
                    <a:pt x="909421" y="2514473"/>
                  </a:lnTo>
                  <a:lnTo>
                    <a:pt x="908951" y="2514003"/>
                  </a:lnTo>
                  <a:lnTo>
                    <a:pt x="908481" y="2514714"/>
                  </a:lnTo>
                  <a:lnTo>
                    <a:pt x="908253" y="2515412"/>
                  </a:lnTo>
                  <a:lnTo>
                    <a:pt x="907783" y="2516111"/>
                  </a:lnTo>
                  <a:lnTo>
                    <a:pt x="908253" y="2516581"/>
                  </a:lnTo>
                  <a:lnTo>
                    <a:pt x="908710" y="2516809"/>
                  </a:lnTo>
                  <a:lnTo>
                    <a:pt x="908951" y="2517279"/>
                  </a:lnTo>
                  <a:lnTo>
                    <a:pt x="909180" y="2516581"/>
                  </a:lnTo>
                  <a:lnTo>
                    <a:pt x="909650" y="2515870"/>
                  </a:lnTo>
                  <a:lnTo>
                    <a:pt x="909878" y="2515171"/>
                  </a:lnTo>
                  <a:lnTo>
                    <a:pt x="910120" y="2514714"/>
                  </a:lnTo>
                  <a:close/>
                </a:path>
                <a:path w="4515485" h="2520315">
                  <a:moveTo>
                    <a:pt x="927150" y="1270190"/>
                  </a:moveTo>
                  <a:lnTo>
                    <a:pt x="926452" y="1269949"/>
                  </a:lnTo>
                  <a:lnTo>
                    <a:pt x="925753" y="1269492"/>
                  </a:lnTo>
                  <a:lnTo>
                    <a:pt x="925055" y="1269250"/>
                  </a:lnTo>
                  <a:lnTo>
                    <a:pt x="924585" y="1269022"/>
                  </a:lnTo>
                  <a:lnTo>
                    <a:pt x="924356" y="1269720"/>
                  </a:lnTo>
                  <a:lnTo>
                    <a:pt x="923886" y="1270190"/>
                  </a:lnTo>
                  <a:lnTo>
                    <a:pt x="924585" y="1270647"/>
                  </a:lnTo>
                  <a:lnTo>
                    <a:pt x="925283" y="1270889"/>
                  </a:lnTo>
                  <a:lnTo>
                    <a:pt x="925982" y="1271358"/>
                  </a:lnTo>
                  <a:lnTo>
                    <a:pt x="926452" y="1270889"/>
                  </a:lnTo>
                  <a:lnTo>
                    <a:pt x="926680" y="1270419"/>
                  </a:lnTo>
                  <a:lnTo>
                    <a:pt x="927150" y="1270190"/>
                  </a:lnTo>
                  <a:close/>
                </a:path>
                <a:path w="4515485" h="2520315">
                  <a:moveTo>
                    <a:pt x="950493" y="14224"/>
                  </a:moveTo>
                  <a:lnTo>
                    <a:pt x="949794" y="11658"/>
                  </a:lnTo>
                  <a:lnTo>
                    <a:pt x="950023" y="9093"/>
                  </a:lnTo>
                  <a:lnTo>
                    <a:pt x="947216" y="11430"/>
                  </a:lnTo>
                  <a:lnTo>
                    <a:pt x="947915" y="12128"/>
                  </a:lnTo>
                  <a:lnTo>
                    <a:pt x="948855" y="12827"/>
                  </a:lnTo>
                  <a:lnTo>
                    <a:pt x="950493" y="14224"/>
                  </a:lnTo>
                  <a:close/>
                </a:path>
                <a:path w="4515485" h="2520315">
                  <a:moveTo>
                    <a:pt x="988999" y="8864"/>
                  </a:moveTo>
                  <a:lnTo>
                    <a:pt x="988060" y="7467"/>
                  </a:lnTo>
                  <a:lnTo>
                    <a:pt x="987831" y="6756"/>
                  </a:lnTo>
                  <a:lnTo>
                    <a:pt x="987590" y="7226"/>
                  </a:lnTo>
                  <a:lnTo>
                    <a:pt x="986891" y="7696"/>
                  </a:lnTo>
                  <a:lnTo>
                    <a:pt x="986891" y="8623"/>
                  </a:lnTo>
                  <a:lnTo>
                    <a:pt x="987831" y="10033"/>
                  </a:lnTo>
                  <a:lnTo>
                    <a:pt x="988999" y="8864"/>
                  </a:lnTo>
                  <a:close/>
                </a:path>
                <a:path w="4515485" h="2520315">
                  <a:moveTo>
                    <a:pt x="1051534" y="4889"/>
                  </a:moveTo>
                  <a:lnTo>
                    <a:pt x="1051064" y="4660"/>
                  </a:lnTo>
                  <a:lnTo>
                    <a:pt x="1050594" y="3962"/>
                  </a:lnTo>
                  <a:lnTo>
                    <a:pt x="1049667" y="3962"/>
                  </a:lnTo>
                  <a:lnTo>
                    <a:pt x="1048270" y="4889"/>
                  </a:lnTo>
                  <a:lnTo>
                    <a:pt x="1049439" y="6057"/>
                  </a:lnTo>
                  <a:lnTo>
                    <a:pt x="1050137" y="5829"/>
                  </a:lnTo>
                  <a:lnTo>
                    <a:pt x="1051534" y="4889"/>
                  </a:lnTo>
                  <a:close/>
                </a:path>
                <a:path w="4515485" h="2520315">
                  <a:moveTo>
                    <a:pt x="1267625" y="8623"/>
                  </a:moveTo>
                  <a:lnTo>
                    <a:pt x="1266926" y="7924"/>
                  </a:lnTo>
                  <a:lnTo>
                    <a:pt x="1265999" y="7226"/>
                  </a:lnTo>
                  <a:lnTo>
                    <a:pt x="1264361" y="5829"/>
                  </a:lnTo>
                  <a:lnTo>
                    <a:pt x="1265059" y="8166"/>
                  </a:lnTo>
                  <a:lnTo>
                    <a:pt x="1264831" y="10731"/>
                  </a:lnTo>
                  <a:lnTo>
                    <a:pt x="1267625" y="8623"/>
                  </a:lnTo>
                  <a:close/>
                </a:path>
                <a:path w="4515485" h="2520315">
                  <a:moveTo>
                    <a:pt x="1696542" y="11430"/>
                  </a:moveTo>
                  <a:lnTo>
                    <a:pt x="1695615" y="10033"/>
                  </a:lnTo>
                  <a:lnTo>
                    <a:pt x="1694446" y="11201"/>
                  </a:lnTo>
                  <a:lnTo>
                    <a:pt x="1695386" y="12598"/>
                  </a:lnTo>
                  <a:lnTo>
                    <a:pt x="1695615" y="13296"/>
                  </a:lnTo>
                  <a:lnTo>
                    <a:pt x="1695843" y="12827"/>
                  </a:lnTo>
                  <a:lnTo>
                    <a:pt x="1696542" y="12357"/>
                  </a:lnTo>
                  <a:lnTo>
                    <a:pt x="1696542" y="11430"/>
                  </a:lnTo>
                  <a:close/>
                </a:path>
                <a:path w="4515485" h="2520315">
                  <a:moveTo>
                    <a:pt x="1765858" y="1391767"/>
                  </a:moveTo>
                  <a:lnTo>
                    <a:pt x="1765160" y="1391069"/>
                  </a:lnTo>
                  <a:lnTo>
                    <a:pt x="1764220" y="1390370"/>
                  </a:lnTo>
                  <a:lnTo>
                    <a:pt x="1762594" y="1388973"/>
                  </a:lnTo>
                  <a:lnTo>
                    <a:pt x="1763293" y="1391297"/>
                  </a:lnTo>
                  <a:lnTo>
                    <a:pt x="1763052" y="1393863"/>
                  </a:lnTo>
                  <a:lnTo>
                    <a:pt x="1765858" y="1391767"/>
                  </a:lnTo>
                  <a:close/>
                </a:path>
                <a:path w="4515485" h="2520315">
                  <a:moveTo>
                    <a:pt x="1813001" y="9791"/>
                  </a:moveTo>
                  <a:lnTo>
                    <a:pt x="1810664" y="6997"/>
                  </a:lnTo>
                  <a:lnTo>
                    <a:pt x="1809965" y="7696"/>
                  </a:lnTo>
                  <a:lnTo>
                    <a:pt x="1809267" y="8623"/>
                  </a:lnTo>
                  <a:lnTo>
                    <a:pt x="1807857" y="10261"/>
                  </a:lnTo>
                  <a:lnTo>
                    <a:pt x="1810423" y="9563"/>
                  </a:lnTo>
                  <a:lnTo>
                    <a:pt x="1813001" y="9791"/>
                  </a:lnTo>
                  <a:close/>
                </a:path>
                <a:path w="4515485" h="2520315">
                  <a:moveTo>
                    <a:pt x="1840763" y="2508872"/>
                  </a:moveTo>
                  <a:lnTo>
                    <a:pt x="1839836" y="2507475"/>
                  </a:lnTo>
                  <a:lnTo>
                    <a:pt x="1839595" y="2507704"/>
                  </a:lnTo>
                  <a:lnTo>
                    <a:pt x="1838896" y="2508173"/>
                  </a:lnTo>
                  <a:lnTo>
                    <a:pt x="1838896" y="2509342"/>
                  </a:lnTo>
                  <a:lnTo>
                    <a:pt x="1839836" y="2510739"/>
                  </a:lnTo>
                  <a:lnTo>
                    <a:pt x="1840064" y="2510269"/>
                  </a:lnTo>
                  <a:lnTo>
                    <a:pt x="1840763" y="2509812"/>
                  </a:lnTo>
                  <a:lnTo>
                    <a:pt x="1840763" y="2508872"/>
                  </a:lnTo>
                  <a:close/>
                </a:path>
                <a:path w="4515485" h="2520315">
                  <a:moveTo>
                    <a:pt x="1903310" y="2499537"/>
                  </a:moveTo>
                  <a:lnTo>
                    <a:pt x="1902612" y="2498839"/>
                  </a:lnTo>
                  <a:lnTo>
                    <a:pt x="1901672" y="2498140"/>
                  </a:lnTo>
                  <a:lnTo>
                    <a:pt x="1900593" y="2497226"/>
                  </a:lnTo>
                  <a:lnTo>
                    <a:pt x="1900275" y="2496045"/>
                  </a:lnTo>
                  <a:lnTo>
                    <a:pt x="1900504" y="2493467"/>
                  </a:lnTo>
                  <a:lnTo>
                    <a:pt x="1897710" y="2495804"/>
                  </a:lnTo>
                  <a:lnTo>
                    <a:pt x="1898408" y="2496502"/>
                  </a:lnTo>
                  <a:lnTo>
                    <a:pt x="1899335" y="2497201"/>
                  </a:lnTo>
                  <a:lnTo>
                    <a:pt x="1900593" y="2498293"/>
                  </a:lnTo>
                  <a:lnTo>
                    <a:pt x="1900974" y="2499309"/>
                  </a:lnTo>
                  <a:lnTo>
                    <a:pt x="1900745" y="2501874"/>
                  </a:lnTo>
                  <a:lnTo>
                    <a:pt x="1903310" y="2499537"/>
                  </a:lnTo>
                  <a:close/>
                </a:path>
                <a:path w="4515485" h="2520315">
                  <a:moveTo>
                    <a:pt x="1926640" y="2496045"/>
                  </a:moveTo>
                  <a:lnTo>
                    <a:pt x="1925942" y="2495804"/>
                  </a:lnTo>
                  <a:lnTo>
                    <a:pt x="1925243" y="2495334"/>
                  </a:lnTo>
                  <a:lnTo>
                    <a:pt x="1924545" y="2495105"/>
                  </a:lnTo>
                  <a:lnTo>
                    <a:pt x="1924075" y="2494877"/>
                  </a:lnTo>
                  <a:lnTo>
                    <a:pt x="1923846" y="2495575"/>
                  </a:lnTo>
                  <a:lnTo>
                    <a:pt x="1923376" y="2496045"/>
                  </a:lnTo>
                  <a:lnTo>
                    <a:pt x="1924075" y="2496502"/>
                  </a:lnTo>
                  <a:lnTo>
                    <a:pt x="1924773" y="2496743"/>
                  </a:lnTo>
                  <a:lnTo>
                    <a:pt x="1925472" y="2497201"/>
                  </a:lnTo>
                  <a:lnTo>
                    <a:pt x="1926640" y="2496045"/>
                  </a:lnTo>
                  <a:close/>
                </a:path>
                <a:path w="4515485" h="2520315">
                  <a:moveTo>
                    <a:pt x="1940648" y="2487409"/>
                  </a:moveTo>
                  <a:lnTo>
                    <a:pt x="1938312" y="2488107"/>
                  </a:lnTo>
                  <a:lnTo>
                    <a:pt x="1935746" y="2487866"/>
                  </a:lnTo>
                  <a:lnTo>
                    <a:pt x="1937842" y="2490673"/>
                  </a:lnTo>
                  <a:lnTo>
                    <a:pt x="1938540" y="2489974"/>
                  </a:lnTo>
                  <a:lnTo>
                    <a:pt x="1939239" y="2489035"/>
                  </a:lnTo>
                  <a:lnTo>
                    <a:pt x="1940648" y="2487409"/>
                  </a:lnTo>
                  <a:close/>
                </a:path>
                <a:path w="4515485" h="2520315">
                  <a:moveTo>
                    <a:pt x="2051265" y="8394"/>
                  </a:moveTo>
                  <a:lnTo>
                    <a:pt x="2050554" y="8166"/>
                  </a:lnTo>
                  <a:lnTo>
                    <a:pt x="2049856" y="7696"/>
                  </a:lnTo>
                  <a:lnTo>
                    <a:pt x="2049157" y="7467"/>
                  </a:lnTo>
                  <a:lnTo>
                    <a:pt x="2048687" y="7226"/>
                  </a:lnTo>
                  <a:lnTo>
                    <a:pt x="2048459" y="7924"/>
                  </a:lnTo>
                  <a:lnTo>
                    <a:pt x="2047989" y="8394"/>
                  </a:lnTo>
                  <a:lnTo>
                    <a:pt x="2048687" y="8864"/>
                  </a:lnTo>
                  <a:lnTo>
                    <a:pt x="2049399" y="9093"/>
                  </a:lnTo>
                  <a:lnTo>
                    <a:pt x="2050097" y="9563"/>
                  </a:lnTo>
                  <a:lnTo>
                    <a:pt x="2051265" y="8394"/>
                  </a:lnTo>
                  <a:close/>
                </a:path>
                <a:path w="4515485" h="2520315">
                  <a:moveTo>
                    <a:pt x="2179142" y="8394"/>
                  </a:moveTo>
                  <a:lnTo>
                    <a:pt x="2178443" y="8166"/>
                  </a:lnTo>
                  <a:lnTo>
                    <a:pt x="2177745" y="7696"/>
                  </a:lnTo>
                  <a:lnTo>
                    <a:pt x="2177046" y="7467"/>
                  </a:lnTo>
                  <a:lnTo>
                    <a:pt x="2176576" y="7226"/>
                  </a:lnTo>
                  <a:lnTo>
                    <a:pt x="2176335" y="7924"/>
                  </a:lnTo>
                  <a:lnTo>
                    <a:pt x="2175878" y="8394"/>
                  </a:lnTo>
                  <a:lnTo>
                    <a:pt x="2176576" y="8864"/>
                  </a:lnTo>
                  <a:lnTo>
                    <a:pt x="2177275" y="9093"/>
                  </a:lnTo>
                  <a:lnTo>
                    <a:pt x="2177973" y="9563"/>
                  </a:lnTo>
                  <a:lnTo>
                    <a:pt x="2178443" y="9093"/>
                  </a:lnTo>
                  <a:lnTo>
                    <a:pt x="2178672" y="8623"/>
                  </a:lnTo>
                  <a:lnTo>
                    <a:pt x="2179142" y="8394"/>
                  </a:lnTo>
                  <a:close/>
                </a:path>
                <a:path w="4515485" h="2520315">
                  <a:moveTo>
                    <a:pt x="2185670" y="1442173"/>
                  </a:moveTo>
                  <a:lnTo>
                    <a:pt x="2185212" y="1441246"/>
                  </a:lnTo>
                  <a:lnTo>
                    <a:pt x="2185212" y="1439837"/>
                  </a:lnTo>
                  <a:lnTo>
                    <a:pt x="2184514" y="1439608"/>
                  </a:lnTo>
                  <a:lnTo>
                    <a:pt x="2182647" y="1439138"/>
                  </a:lnTo>
                  <a:lnTo>
                    <a:pt x="2182406" y="1440535"/>
                  </a:lnTo>
                  <a:lnTo>
                    <a:pt x="2182406" y="1442173"/>
                  </a:lnTo>
                  <a:lnTo>
                    <a:pt x="2185670" y="1442173"/>
                  </a:lnTo>
                  <a:close/>
                </a:path>
                <a:path w="4515485" h="2520315">
                  <a:moveTo>
                    <a:pt x="2215540" y="2488577"/>
                  </a:moveTo>
                  <a:lnTo>
                    <a:pt x="2214842" y="2486241"/>
                  </a:lnTo>
                  <a:lnTo>
                    <a:pt x="2215083" y="2483675"/>
                  </a:lnTo>
                  <a:lnTo>
                    <a:pt x="2212276" y="2485771"/>
                  </a:lnTo>
                  <a:lnTo>
                    <a:pt x="2212975" y="2486469"/>
                  </a:lnTo>
                  <a:lnTo>
                    <a:pt x="2213914" y="2487168"/>
                  </a:lnTo>
                  <a:lnTo>
                    <a:pt x="2215540" y="2488577"/>
                  </a:lnTo>
                  <a:close/>
                </a:path>
                <a:path w="4515485" h="2520315">
                  <a:moveTo>
                    <a:pt x="2224875" y="2484374"/>
                  </a:moveTo>
                  <a:lnTo>
                    <a:pt x="2222779" y="2484374"/>
                  </a:lnTo>
                  <a:lnTo>
                    <a:pt x="2221611" y="2485542"/>
                  </a:lnTo>
                  <a:lnTo>
                    <a:pt x="2221611" y="2487638"/>
                  </a:lnTo>
                  <a:lnTo>
                    <a:pt x="2223947" y="2487638"/>
                  </a:lnTo>
                  <a:lnTo>
                    <a:pt x="2224875" y="2486710"/>
                  </a:lnTo>
                  <a:lnTo>
                    <a:pt x="2224875" y="2484374"/>
                  </a:lnTo>
                  <a:close/>
                </a:path>
                <a:path w="4515485" h="2520315">
                  <a:moveTo>
                    <a:pt x="2227910" y="2514714"/>
                  </a:moveTo>
                  <a:lnTo>
                    <a:pt x="2227211" y="2514473"/>
                  </a:lnTo>
                  <a:lnTo>
                    <a:pt x="2226741" y="2514003"/>
                  </a:lnTo>
                  <a:lnTo>
                    <a:pt x="2226284" y="2514714"/>
                  </a:lnTo>
                  <a:lnTo>
                    <a:pt x="2226043" y="2515412"/>
                  </a:lnTo>
                  <a:lnTo>
                    <a:pt x="2225586" y="2516111"/>
                  </a:lnTo>
                  <a:lnTo>
                    <a:pt x="2225814" y="2516581"/>
                  </a:lnTo>
                  <a:lnTo>
                    <a:pt x="2226284" y="2516809"/>
                  </a:lnTo>
                  <a:lnTo>
                    <a:pt x="2226741" y="2517279"/>
                  </a:lnTo>
                  <a:lnTo>
                    <a:pt x="2226983" y="2516581"/>
                  </a:lnTo>
                  <a:lnTo>
                    <a:pt x="2227453" y="2515870"/>
                  </a:lnTo>
                  <a:lnTo>
                    <a:pt x="2227681" y="2515171"/>
                  </a:lnTo>
                  <a:lnTo>
                    <a:pt x="2227910" y="2514714"/>
                  </a:lnTo>
                  <a:close/>
                </a:path>
                <a:path w="4515485" h="2520315">
                  <a:moveTo>
                    <a:pt x="2234450" y="2506307"/>
                  </a:moveTo>
                  <a:lnTo>
                    <a:pt x="2233511" y="2504910"/>
                  </a:lnTo>
                  <a:lnTo>
                    <a:pt x="2233282" y="2504211"/>
                  </a:lnTo>
                  <a:lnTo>
                    <a:pt x="2233053" y="2504668"/>
                  </a:lnTo>
                  <a:lnTo>
                    <a:pt x="2232342" y="2505138"/>
                  </a:lnTo>
                  <a:lnTo>
                    <a:pt x="2232342" y="2506078"/>
                  </a:lnTo>
                  <a:lnTo>
                    <a:pt x="2233282" y="2507475"/>
                  </a:lnTo>
                  <a:lnTo>
                    <a:pt x="2234450" y="2506307"/>
                  </a:lnTo>
                  <a:close/>
                </a:path>
                <a:path w="4515485" h="2520315">
                  <a:moveTo>
                    <a:pt x="2238413" y="2488577"/>
                  </a:moveTo>
                  <a:lnTo>
                    <a:pt x="2237714" y="2486241"/>
                  </a:lnTo>
                  <a:lnTo>
                    <a:pt x="2237943" y="2483675"/>
                  </a:lnTo>
                  <a:lnTo>
                    <a:pt x="2235149" y="2485771"/>
                  </a:lnTo>
                  <a:lnTo>
                    <a:pt x="2235847" y="2486469"/>
                  </a:lnTo>
                  <a:lnTo>
                    <a:pt x="2236787" y="2487168"/>
                  </a:lnTo>
                  <a:lnTo>
                    <a:pt x="2238413" y="2488577"/>
                  </a:lnTo>
                  <a:close/>
                </a:path>
                <a:path w="4515485" h="2520315">
                  <a:moveTo>
                    <a:pt x="2254516" y="2512377"/>
                  </a:moveTo>
                  <a:lnTo>
                    <a:pt x="2254046" y="2511907"/>
                  </a:lnTo>
                  <a:lnTo>
                    <a:pt x="2253589" y="2511209"/>
                  </a:lnTo>
                  <a:lnTo>
                    <a:pt x="2253348" y="2511437"/>
                  </a:lnTo>
                  <a:lnTo>
                    <a:pt x="2252649" y="2511437"/>
                  </a:lnTo>
                  <a:lnTo>
                    <a:pt x="2251252" y="2512377"/>
                  </a:lnTo>
                  <a:lnTo>
                    <a:pt x="2251722" y="2512606"/>
                  </a:lnTo>
                  <a:lnTo>
                    <a:pt x="2252180" y="2513304"/>
                  </a:lnTo>
                  <a:lnTo>
                    <a:pt x="2253119" y="2513304"/>
                  </a:lnTo>
                  <a:lnTo>
                    <a:pt x="2254516" y="2512377"/>
                  </a:lnTo>
                  <a:close/>
                </a:path>
                <a:path w="4515485" h="2520315">
                  <a:moveTo>
                    <a:pt x="2330361" y="2511679"/>
                  </a:moveTo>
                  <a:lnTo>
                    <a:pt x="2329421" y="2509113"/>
                  </a:lnTo>
                  <a:lnTo>
                    <a:pt x="2329662" y="2506535"/>
                  </a:lnTo>
                  <a:lnTo>
                    <a:pt x="2327097" y="2508872"/>
                  </a:lnTo>
                  <a:lnTo>
                    <a:pt x="2327795" y="2509570"/>
                  </a:lnTo>
                  <a:lnTo>
                    <a:pt x="2328722" y="2510269"/>
                  </a:lnTo>
                  <a:lnTo>
                    <a:pt x="2330361" y="2511679"/>
                  </a:lnTo>
                  <a:close/>
                </a:path>
                <a:path w="4515485" h="2520315">
                  <a:moveTo>
                    <a:pt x="2333155" y="2489504"/>
                  </a:moveTo>
                  <a:lnTo>
                    <a:pt x="2331999" y="2488336"/>
                  </a:lnTo>
                  <a:lnTo>
                    <a:pt x="2331288" y="2488577"/>
                  </a:lnTo>
                  <a:lnTo>
                    <a:pt x="2329891" y="2489504"/>
                  </a:lnTo>
                  <a:lnTo>
                    <a:pt x="2330361" y="2489733"/>
                  </a:lnTo>
                  <a:lnTo>
                    <a:pt x="2330831" y="2490444"/>
                  </a:lnTo>
                  <a:lnTo>
                    <a:pt x="2331758" y="2490444"/>
                  </a:lnTo>
                  <a:lnTo>
                    <a:pt x="2333155" y="2489504"/>
                  </a:lnTo>
                  <a:close/>
                </a:path>
                <a:path w="4515485" h="2520315">
                  <a:moveTo>
                    <a:pt x="2362568" y="2494407"/>
                  </a:moveTo>
                  <a:lnTo>
                    <a:pt x="2360460" y="2494178"/>
                  </a:lnTo>
                  <a:lnTo>
                    <a:pt x="2359291" y="2495334"/>
                  </a:lnTo>
                  <a:lnTo>
                    <a:pt x="2359291" y="2497671"/>
                  </a:lnTo>
                  <a:lnTo>
                    <a:pt x="2361628" y="2497671"/>
                  </a:lnTo>
                  <a:lnTo>
                    <a:pt x="2362568" y="2496743"/>
                  </a:lnTo>
                  <a:lnTo>
                    <a:pt x="2362568" y="2494407"/>
                  </a:lnTo>
                  <a:close/>
                </a:path>
                <a:path w="4515485" h="2520315">
                  <a:moveTo>
                    <a:pt x="2370036" y="2507246"/>
                  </a:moveTo>
                  <a:lnTo>
                    <a:pt x="2367927" y="2504440"/>
                  </a:lnTo>
                  <a:lnTo>
                    <a:pt x="2367229" y="2505138"/>
                  </a:lnTo>
                  <a:lnTo>
                    <a:pt x="2366530" y="2506078"/>
                  </a:lnTo>
                  <a:lnTo>
                    <a:pt x="2365133" y="2507704"/>
                  </a:lnTo>
                  <a:lnTo>
                    <a:pt x="2367470" y="2507005"/>
                  </a:lnTo>
                  <a:lnTo>
                    <a:pt x="2370036" y="2507246"/>
                  </a:lnTo>
                  <a:close/>
                </a:path>
                <a:path w="4515485" h="2520315">
                  <a:moveTo>
                    <a:pt x="2421140" y="2495105"/>
                  </a:moveTo>
                  <a:lnTo>
                    <a:pt x="2420442" y="2494877"/>
                  </a:lnTo>
                  <a:lnTo>
                    <a:pt x="2419972" y="2494407"/>
                  </a:lnTo>
                  <a:lnTo>
                    <a:pt x="2419502" y="2495105"/>
                  </a:lnTo>
                  <a:lnTo>
                    <a:pt x="2419273" y="2495804"/>
                  </a:lnTo>
                  <a:lnTo>
                    <a:pt x="2418804" y="2496502"/>
                  </a:lnTo>
                  <a:lnTo>
                    <a:pt x="2419273" y="2496972"/>
                  </a:lnTo>
                  <a:lnTo>
                    <a:pt x="2419743" y="2497201"/>
                  </a:lnTo>
                  <a:lnTo>
                    <a:pt x="2419972" y="2497671"/>
                  </a:lnTo>
                  <a:lnTo>
                    <a:pt x="2420201" y="2496972"/>
                  </a:lnTo>
                  <a:lnTo>
                    <a:pt x="2420670" y="2496274"/>
                  </a:lnTo>
                  <a:lnTo>
                    <a:pt x="2420899" y="2495575"/>
                  </a:lnTo>
                  <a:lnTo>
                    <a:pt x="2421140" y="2495105"/>
                  </a:lnTo>
                  <a:close/>
                </a:path>
                <a:path w="4515485" h="2520315">
                  <a:moveTo>
                    <a:pt x="2467114" y="2505379"/>
                  </a:moveTo>
                  <a:lnTo>
                    <a:pt x="2465946" y="2504211"/>
                  </a:lnTo>
                  <a:lnTo>
                    <a:pt x="2465705" y="2504910"/>
                  </a:lnTo>
                  <a:lnTo>
                    <a:pt x="2465247" y="2505608"/>
                  </a:lnTo>
                  <a:lnTo>
                    <a:pt x="2465006" y="2506307"/>
                  </a:lnTo>
                  <a:lnTo>
                    <a:pt x="2464778" y="2506776"/>
                  </a:lnTo>
                  <a:lnTo>
                    <a:pt x="2465476" y="2507005"/>
                  </a:lnTo>
                  <a:lnTo>
                    <a:pt x="2465946" y="2507475"/>
                  </a:lnTo>
                  <a:lnTo>
                    <a:pt x="2466416" y="2506776"/>
                  </a:lnTo>
                  <a:lnTo>
                    <a:pt x="2466644" y="2506078"/>
                  </a:lnTo>
                  <a:lnTo>
                    <a:pt x="2467114" y="2505379"/>
                  </a:lnTo>
                  <a:close/>
                </a:path>
                <a:path w="4515485" h="2520315">
                  <a:moveTo>
                    <a:pt x="2470848" y="2496045"/>
                  </a:moveTo>
                  <a:lnTo>
                    <a:pt x="2470150" y="2495804"/>
                  </a:lnTo>
                  <a:lnTo>
                    <a:pt x="2469438" y="2495334"/>
                  </a:lnTo>
                  <a:lnTo>
                    <a:pt x="2468740" y="2495105"/>
                  </a:lnTo>
                  <a:lnTo>
                    <a:pt x="2468283" y="2494877"/>
                  </a:lnTo>
                  <a:lnTo>
                    <a:pt x="2468041" y="2495575"/>
                  </a:lnTo>
                  <a:lnTo>
                    <a:pt x="2467572" y="2496045"/>
                  </a:lnTo>
                  <a:lnTo>
                    <a:pt x="2468283" y="2496502"/>
                  </a:lnTo>
                  <a:lnTo>
                    <a:pt x="2468981" y="2496743"/>
                  </a:lnTo>
                  <a:lnTo>
                    <a:pt x="2469680" y="2497201"/>
                  </a:lnTo>
                  <a:lnTo>
                    <a:pt x="2470150" y="2496743"/>
                  </a:lnTo>
                  <a:lnTo>
                    <a:pt x="2470378" y="2496274"/>
                  </a:lnTo>
                  <a:lnTo>
                    <a:pt x="2470848" y="2496045"/>
                  </a:lnTo>
                  <a:close/>
                </a:path>
                <a:path w="4515485" h="2520315">
                  <a:moveTo>
                    <a:pt x="2473642" y="2503043"/>
                  </a:moveTo>
                  <a:lnTo>
                    <a:pt x="2473172" y="2502344"/>
                  </a:lnTo>
                  <a:lnTo>
                    <a:pt x="2472944" y="2501646"/>
                  </a:lnTo>
                  <a:lnTo>
                    <a:pt x="2472474" y="2500934"/>
                  </a:lnTo>
                  <a:lnTo>
                    <a:pt x="2472245" y="2501404"/>
                  </a:lnTo>
                  <a:lnTo>
                    <a:pt x="2471547" y="2501874"/>
                  </a:lnTo>
                  <a:lnTo>
                    <a:pt x="2471547" y="2502801"/>
                  </a:lnTo>
                  <a:lnTo>
                    <a:pt x="2472474" y="2504211"/>
                  </a:lnTo>
                  <a:lnTo>
                    <a:pt x="2473642" y="2503043"/>
                  </a:lnTo>
                  <a:close/>
                </a:path>
                <a:path w="4515485" h="2520315">
                  <a:moveTo>
                    <a:pt x="2494648" y="1438668"/>
                  </a:moveTo>
                  <a:lnTo>
                    <a:pt x="2492083" y="1439379"/>
                  </a:lnTo>
                  <a:lnTo>
                    <a:pt x="2489517" y="1439138"/>
                  </a:lnTo>
                  <a:lnTo>
                    <a:pt x="2491841" y="1441945"/>
                  </a:lnTo>
                  <a:lnTo>
                    <a:pt x="2492552" y="1441246"/>
                  </a:lnTo>
                  <a:lnTo>
                    <a:pt x="2493251" y="1440307"/>
                  </a:lnTo>
                  <a:lnTo>
                    <a:pt x="2494648" y="1438668"/>
                  </a:lnTo>
                  <a:close/>
                </a:path>
                <a:path w="4515485" h="2520315">
                  <a:moveTo>
                    <a:pt x="2546223" y="2489504"/>
                  </a:moveTo>
                  <a:lnTo>
                    <a:pt x="2545524" y="2489276"/>
                  </a:lnTo>
                  <a:lnTo>
                    <a:pt x="2544826" y="2488806"/>
                  </a:lnTo>
                  <a:lnTo>
                    <a:pt x="2544127" y="2488577"/>
                  </a:lnTo>
                  <a:lnTo>
                    <a:pt x="2543657" y="2488336"/>
                  </a:lnTo>
                  <a:lnTo>
                    <a:pt x="2543416" y="2489035"/>
                  </a:lnTo>
                  <a:lnTo>
                    <a:pt x="2542959" y="2489504"/>
                  </a:lnTo>
                  <a:lnTo>
                    <a:pt x="2543657" y="2489974"/>
                  </a:lnTo>
                  <a:lnTo>
                    <a:pt x="2544356" y="2490203"/>
                  </a:lnTo>
                  <a:lnTo>
                    <a:pt x="2545054" y="2490673"/>
                  </a:lnTo>
                  <a:lnTo>
                    <a:pt x="2545524" y="2490203"/>
                  </a:lnTo>
                  <a:lnTo>
                    <a:pt x="2545753" y="2489733"/>
                  </a:lnTo>
                  <a:lnTo>
                    <a:pt x="2546223" y="2489504"/>
                  </a:lnTo>
                  <a:close/>
                </a:path>
                <a:path w="4515485" h="2520315">
                  <a:moveTo>
                    <a:pt x="2548788" y="4660"/>
                  </a:moveTo>
                  <a:lnTo>
                    <a:pt x="2547848" y="3263"/>
                  </a:lnTo>
                  <a:lnTo>
                    <a:pt x="2547391" y="3733"/>
                  </a:lnTo>
                  <a:lnTo>
                    <a:pt x="2546693" y="4191"/>
                  </a:lnTo>
                  <a:lnTo>
                    <a:pt x="2546921" y="4432"/>
                  </a:lnTo>
                  <a:lnTo>
                    <a:pt x="2546921" y="5130"/>
                  </a:lnTo>
                  <a:lnTo>
                    <a:pt x="2547848" y="6527"/>
                  </a:lnTo>
                  <a:lnTo>
                    <a:pt x="2548090" y="6057"/>
                  </a:lnTo>
                  <a:lnTo>
                    <a:pt x="2548788" y="5600"/>
                  </a:lnTo>
                  <a:lnTo>
                    <a:pt x="2548788" y="4660"/>
                  </a:lnTo>
                  <a:close/>
                </a:path>
                <a:path w="4515485" h="2520315">
                  <a:moveTo>
                    <a:pt x="2578430" y="2501646"/>
                  </a:moveTo>
                  <a:lnTo>
                    <a:pt x="2577719" y="2501404"/>
                  </a:lnTo>
                  <a:lnTo>
                    <a:pt x="2577261" y="2500934"/>
                  </a:lnTo>
                  <a:lnTo>
                    <a:pt x="2576792" y="2501646"/>
                  </a:lnTo>
                  <a:lnTo>
                    <a:pt x="2576563" y="2502344"/>
                  </a:lnTo>
                  <a:lnTo>
                    <a:pt x="2576093" y="2503043"/>
                  </a:lnTo>
                  <a:lnTo>
                    <a:pt x="2576563" y="2503513"/>
                  </a:lnTo>
                  <a:lnTo>
                    <a:pt x="2577020" y="2503741"/>
                  </a:lnTo>
                  <a:lnTo>
                    <a:pt x="2577261" y="2504211"/>
                  </a:lnTo>
                  <a:lnTo>
                    <a:pt x="2577490" y="2503513"/>
                  </a:lnTo>
                  <a:lnTo>
                    <a:pt x="2577960" y="2502801"/>
                  </a:lnTo>
                  <a:lnTo>
                    <a:pt x="2578189" y="2502103"/>
                  </a:lnTo>
                  <a:lnTo>
                    <a:pt x="2578430" y="2501646"/>
                  </a:lnTo>
                  <a:close/>
                </a:path>
                <a:path w="4515485" h="2520315">
                  <a:moveTo>
                    <a:pt x="2624391" y="1266456"/>
                  </a:moveTo>
                  <a:lnTo>
                    <a:pt x="2623934" y="1265986"/>
                  </a:lnTo>
                  <a:lnTo>
                    <a:pt x="2623693" y="1265516"/>
                  </a:lnTo>
                  <a:lnTo>
                    <a:pt x="2623235" y="1265288"/>
                  </a:lnTo>
                  <a:lnTo>
                    <a:pt x="2622994" y="1265986"/>
                  </a:lnTo>
                  <a:lnTo>
                    <a:pt x="2622524" y="1266685"/>
                  </a:lnTo>
                  <a:lnTo>
                    <a:pt x="2622296" y="1267383"/>
                  </a:lnTo>
                  <a:lnTo>
                    <a:pt x="2622067" y="1267853"/>
                  </a:lnTo>
                  <a:lnTo>
                    <a:pt x="2622766" y="1268082"/>
                  </a:lnTo>
                  <a:lnTo>
                    <a:pt x="2623235" y="1268552"/>
                  </a:lnTo>
                  <a:lnTo>
                    <a:pt x="2623693" y="1267853"/>
                  </a:lnTo>
                  <a:lnTo>
                    <a:pt x="2623934" y="1267155"/>
                  </a:lnTo>
                  <a:lnTo>
                    <a:pt x="2624391" y="1266456"/>
                  </a:lnTo>
                  <a:close/>
                </a:path>
                <a:path w="4515485" h="2520315">
                  <a:moveTo>
                    <a:pt x="2759519" y="1269492"/>
                  </a:moveTo>
                  <a:lnTo>
                    <a:pt x="2758808" y="1266913"/>
                  </a:lnTo>
                  <a:lnTo>
                    <a:pt x="2759049" y="1264348"/>
                  </a:lnTo>
                  <a:lnTo>
                    <a:pt x="2756243" y="1266685"/>
                  </a:lnTo>
                  <a:lnTo>
                    <a:pt x="2756941" y="1267383"/>
                  </a:lnTo>
                  <a:lnTo>
                    <a:pt x="2757881" y="1268082"/>
                  </a:lnTo>
                  <a:lnTo>
                    <a:pt x="2759519" y="1269492"/>
                  </a:lnTo>
                  <a:close/>
                </a:path>
                <a:path w="4515485" h="2520315">
                  <a:moveTo>
                    <a:pt x="2939440" y="1440535"/>
                  </a:moveTo>
                  <a:lnTo>
                    <a:pt x="2938742" y="1440307"/>
                  </a:lnTo>
                  <a:lnTo>
                    <a:pt x="2938030" y="1439837"/>
                  </a:lnTo>
                  <a:lnTo>
                    <a:pt x="2937332" y="1439608"/>
                  </a:lnTo>
                  <a:lnTo>
                    <a:pt x="2936875" y="1439379"/>
                  </a:lnTo>
                  <a:lnTo>
                    <a:pt x="2936633" y="1440078"/>
                  </a:lnTo>
                  <a:lnTo>
                    <a:pt x="2936163" y="1440535"/>
                  </a:lnTo>
                  <a:lnTo>
                    <a:pt x="2936875" y="1441005"/>
                  </a:lnTo>
                  <a:lnTo>
                    <a:pt x="2937573" y="1441246"/>
                  </a:lnTo>
                  <a:lnTo>
                    <a:pt x="2938272" y="1441704"/>
                  </a:lnTo>
                  <a:lnTo>
                    <a:pt x="2938742" y="1441246"/>
                  </a:lnTo>
                  <a:lnTo>
                    <a:pt x="2939199" y="1441005"/>
                  </a:lnTo>
                  <a:lnTo>
                    <a:pt x="2939440" y="1440535"/>
                  </a:lnTo>
                  <a:close/>
                </a:path>
                <a:path w="4515485" h="2520315">
                  <a:moveTo>
                    <a:pt x="3103486" y="8394"/>
                  </a:moveTo>
                  <a:lnTo>
                    <a:pt x="3102787" y="8166"/>
                  </a:lnTo>
                  <a:lnTo>
                    <a:pt x="3102089" y="7696"/>
                  </a:lnTo>
                  <a:lnTo>
                    <a:pt x="3101390" y="7467"/>
                  </a:lnTo>
                  <a:lnTo>
                    <a:pt x="3100921" y="7226"/>
                  </a:lnTo>
                  <a:lnTo>
                    <a:pt x="3100692" y="7924"/>
                  </a:lnTo>
                  <a:lnTo>
                    <a:pt x="3100222" y="8394"/>
                  </a:lnTo>
                  <a:lnTo>
                    <a:pt x="3100921" y="8864"/>
                  </a:lnTo>
                  <a:lnTo>
                    <a:pt x="3101619" y="9093"/>
                  </a:lnTo>
                  <a:lnTo>
                    <a:pt x="3102318" y="9563"/>
                  </a:lnTo>
                  <a:lnTo>
                    <a:pt x="3102559" y="9093"/>
                  </a:lnTo>
                  <a:lnTo>
                    <a:pt x="3103029" y="8623"/>
                  </a:lnTo>
                  <a:lnTo>
                    <a:pt x="3103486" y="8394"/>
                  </a:lnTo>
                  <a:close/>
                </a:path>
                <a:path w="4515485" h="2520315">
                  <a:moveTo>
                    <a:pt x="3145967" y="2489504"/>
                  </a:moveTo>
                  <a:lnTo>
                    <a:pt x="3145269" y="2489276"/>
                  </a:lnTo>
                  <a:lnTo>
                    <a:pt x="3144558" y="2488806"/>
                  </a:lnTo>
                  <a:lnTo>
                    <a:pt x="3143859" y="2488577"/>
                  </a:lnTo>
                  <a:lnTo>
                    <a:pt x="3143402" y="2488336"/>
                  </a:lnTo>
                  <a:lnTo>
                    <a:pt x="3143161" y="2489035"/>
                  </a:lnTo>
                  <a:lnTo>
                    <a:pt x="3142691" y="2489504"/>
                  </a:lnTo>
                  <a:lnTo>
                    <a:pt x="3143402" y="2489974"/>
                  </a:lnTo>
                  <a:lnTo>
                    <a:pt x="3144101" y="2490203"/>
                  </a:lnTo>
                  <a:lnTo>
                    <a:pt x="3144799" y="2490673"/>
                  </a:lnTo>
                  <a:lnTo>
                    <a:pt x="3145967" y="2489504"/>
                  </a:lnTo>
                  <a:close/>
                </a:path>
                <a:path w="4515485" h="2520315">
                  <a:moveTo>
                    <a:pt x="3313049" y="8394"/>
                  </a:moveTo>
                  <a:lnTo>
                    <a:pt x="3311880" y="7226"/>
                  </a:lnTo>
                  <a:lnTo>
                    <a:pt x="3311182" y="7467"/>
                  </a:lnTo>
                  <a:lnTo>
                    <a:pt x="3309785" y="8394"/>
                  </a:lnTo>
                  <a:lnTo>
                    <a:pt x="3310255" y="8623"/>
                  </a:lnTo>
                  <a:lnTo>
                    <a:pt x="3310712" y="9334"/>
                  </a:lnTo>
                  <a:lnTo>
                    <a:pt x="3311652" y="9334"/>
                  </a:lnTo>
                  <a:lnTo>
                    <a:pt x="3313049" y="8394"/>
                  </a:lnTo>
                  <a:close/>
                </a:path>
                <a:path w="4515485" h="2520315">
                  <a:moveTo>
                    <a:pt x="3368357" y="2496502"/>
                  </a:moveTo>
                  <a:lnTo>
                    <a:pt x="3368129" y="2495804"/>
                  </a:lnTo>
                  <a:lnTo>
                    <a:pt x="3367189" y="2494407"/>
                  </a:lnTo>
                  <a:lnTo>
                    <a:pt x="3366960" y="2494877"/>
                  </a:lnTo>
                  <a:lnTo>
                    <a:pt x="3366262" y="2495334"/>
                  </a:lnTo>
                  <a:lnTo>
                    <a:pt x="3366262" y="2496274"/>
                  </a:lnTo>
                  <a:lnTo>
                    <a:pt x="3367189" y="2497671"/>
                  </a:lnTo>
                  <a:lnTo>
                    <a:pt x="3368357" y="2496502"/>
                  </a:lnTo>
                  <a:close/>
                </a:path>
                <a:path w="4515485" h="2520315">
                  <a:moveTo>
                    <a:pt x="3404997" y="2502573"/>
                  </a:moveTo>
                  <a:lnTo>
                    <a:pt x="3404527" y="2502103"/>
                  </a:lnTo>
                  <a:lnTo>
                    <a:pt x="3404057" y="2501404"/>
                  </a:lnTo>
                  <a:lnTo>
                    <a:pt x="3403828" y="2501646"/>
                  </a:lnTo>
                  <a:lnTo>
                    <a:pt x="3403130" y="2501646"/>
                  </a:lnTo>
                  <a:lnTo>
                    <a:pt x="3401733" y="2502573"/>
                  </a:lnTo>
                  <a:lnTo>
                    <a:pt x="3402190" y="2502801"/>
                  </a:lnTo>
                  <a:lnTo>
                    <a:pt x="3402660" y="2503513"/>
                  </a:lnTo>
                  <a:lnTo>
                    <a:pt x="3403600" y="2503513"/>
                  </a:lnTo>
                  <a:lnTo>
                    <a:pt x="3404997" y="2502573"/>
                  </a:lnTo>
                  <a:close/>
                </a:path>
                <a:path w="4515485" h="2520315">
                  <a:moveTo>
                    <a:pt x="3431133" y="2496045"/>
                  </a:moveTo>
                  <a:lnTo>
                    <a:pt x="3430435" y="2495804"/>
                  </a:lnTo>
                  <a:lnTo>
                    <a:pt x="3429736" y="2495334"/>
                  </a:lnTo>
                  <a:lnTo>
                    <a:pt x="3429025" y="2495105"/>
                  </a:lnTo>
                  <a:lnTo>
                    <a:pt x="3428568" y="2494877"/>
                  </a:lnTo>
                  <a:lnTo>
                    <a:pt x="3428327" y="2495575"/>
                  </a:lnTo>
                  <a:lnTo>
                    <a:pt x="3427869" y="2496045"/>
                  </a:lnTo>
                  <a:lnTo>
                    <a:pt x="3428568" y="2496502"/>
                  </a:lnTo>
                  <a:lnTo>
                    <a:pt x="3429266" y="2496743"/>
                  </a:lnTo>
                  <a:lnTo>
                    <a:pt x="3429965" y="2497201"/>
                  </a:lnTo>
                  <a:lnTo>
                    <a:pt x="3430435" y="2496743"/>
                  </a:lnTo>
                  <a:lnTo>
                    <a:pt x="3430663" y="2496274"/>
                  </a:lnTo>
                  <a:lnTo>
                    <a:pt x="3431133" y="2496045"/>
                  </a:lnTo>
                  <a:close/>
                </a:path>
                <a:path w="4515485" h="2520315">
                  <a:moveTo>
                    <a:pt x="3509772" y="2496045"/>
                  </a:moveTo>
                  <a:lnTo>
                    <a:pt x="3509073" y="2495575"/>
                  </a:lnTo>
                  <a:lnTo>
                    <a:pt x="3508375" y="2495334"/>
                  </a:lnTo>
                  <a:lnTo>
                    <a:pt x="3507676" y="2494877"/>
                  </a:lnTo>
                  <a:lnTo>
                    <a:pt x="3506508" y="2496045"/>
                  </a:lnTo>
                  <a:lnTo>
                    <a:pt x="3507206" y="2496274"/>
                  </a:lnTo>
                  <a:lnTo>
                    <a:pt x="3507905" y="2496743"/>
                  </a:lnTo>
                  <a:lnTo>
                    <a:pt x="3508603" y="2496972"/>
                  </a:lnTo>
                  <a:lnTo>
                    <a:pt x="3509073" y="2497201"/>
                  </a:lnTo>
                  <a:lnTo>
                    <a:pt x="3509302" y="2496502"/>
                  </a:lnTo>
                  <a:lnTo>
                    <a:pt x="3509772" y="2496045"/>
                  </a:lnTo>
                  <a:close/>
                </a:path>
                <a:path w="4515485" h="2520315">
                  <a:moveTo>
                    <a:pt x="3509772" y="2486241"/>
                  </a:moveTo>
                  <a:lnTo>
                    <a:pt x="3509073" y="2485771"/>
                  </a:lnTo>
                  <a:lnTo>
                    <a:pt x="3508375" y="2485542"/>
                  </a:lnTo>
                  <a:lnTo>
                    <a:pt x="3507676" y="2485072"/>
                  </a:lnTo>
                  <a:lnTo>
                    <a:pt x="3507206" y="2485301"/>
                  </a:lnTo>
                  <a:lnTo>
                    <a:pt x="3506978" y="2485771"/>
                  </a:lnTo>
                  <a:lnTo>
                    <a:pt x="3506508" y="2486241"/>
                  </a:lnTo>
                  <a:lnTo>
                    <a:pt x="3507206" y="2486469"/>
                  </a:lnTo>
                  <a:lnTo>
                    <a:pt x="3507905" y="2486939"/>
                  </a:lnTo>
                  <a:lnTo>
                    <a:pt x="3508603" y="2487168"/>
                  </a:lnTo>
                  <a:lnTo>
                    <a:pt x="3509073" y="2487409"/>
                  </a:lnTo>
                  <a:lnTo>
                    <a:pt x="3509302" y="2486710"/>
                  </a:lnTo>
                  <a:lnTo>
                    <a:pt x="3509772" y="2486241"/>
                  </a:lnTo>
                  <a:close/>
                </a:path>
                <a:path w="4515485" h="2520315">
                  <a:moveTo>
                    <a:pt x="3545941" y="2515641"/>
                  </a:moveTo>
                  <a:lnTo>
                    <a:pt x="3544773" y="2514473"/>
                  </a:lnTo>
                  <a:lnTo>
                    <a:pt x="3544074" y="2514943"/>
                  </a:lnTo>
                  <a:lnTo>
                    <a:pt x="3543376" y="2515171"/>
                  </a:lnTo>
                  <a:lnTo>
                    <a:pt x="3542677" y="2515641"/>
                  </a:lnTo>
                  <a:lnTo>
                    <a:pt x="3543147" y="2515870"/>
                  </a:lnTo>
                  <a:lnTo>
                    <a:pt x="3543617" y="2516581"/>
                  </a:lnTo>
                  <a:lnTo>
                    <a:pt x="3544544" y="2516581"/>
                  </a:lnTo>
                  <a:lnTo>
                    <a:pt x="3545941" y="2515641"/>
                  </a:lnTo>
                  <a:close/>
                </a:path>
                <a:path w="4515485" h="2520315">
                  <a:moveTo>
                    <a:pt x="3742436" y="8394"/>
                  </a:moveTo>
                  <a:lnTo>
                    <a:pt x="3741737" y="8166"/>
                  </a:lnTo>
                  <a:lnTo>
                    <a:pt x="3741039" y="7696"/>
                  </a:lnTo>
                  <a:lnTo>
                    <a:pt x="3740340" y="7467"/>
                  </a:lnTo>
                  <a:lnTo>
                    <a:pt x="3739870" y="7226"/>
                  </a:lnTo>
                  <a:lnTo>
                    <a:pt x="3739642" y="7924"/>
                  </a:lnTo>
                  <a:lnTo>
                    <a:pt x="3739172" y="8394"/>
                  </a:lnTo>
                  <a:lnTo>
                    <a:pt x="3739870" y="8864"/>
                  </a:lnTo>
                  <a:lnTo>
                    <a:pt x="3740569" y="9093"/>
                  </a:lnTo>
                  <a:lnTo>
                    <a:pt x="3741267" y="9563"/>
                  </a:lnTo>
                  <a:lnTo>
                    <a:pt x="3742436" y="8394"/>
                  </a:lnTo>
                  <a:close/>
                </a:path>
                <a:path w="4515485" h="2520315">
                  <a:moveTo>
                    <a:pt x="3801478" y="1266913"/>
                  </a:moveTo>
                  <a:lnTo>
                    <a:pt x="3800779" y="1266685"/>
                  </a:lnTo>
                  <a:lnTo>
                    <a:pt x="3800081" y="1266215"/>
                  </a:lnTo>
                  <a:lnTo>
                    <a:pt x="3799382" y="1265986"/>
                  </a:lnTo>
                  <a:lnTo>
                    <a:pt x="3798913" y="1265758"/>
                  </a:lnTo>
                  <a:lnTo>
                    <a:pt x="3798684" y="1266456"/>
                  </a:lnTo>
                  <a:lnTo>
                    <a:pt x="3798214" y="1266913"/>
                  </a:lnTo>
                  <a:lnTo>
                    <a:pt x="3798913" y="1267383"/>
                  </a:lnTo>
                  <a:lnTo>
                    <a:pt x="3799611" y="1267625"/>
                  </a:lnTo>
                  <a:lnTo>
                    <a:pt x="3800310" y="1268082"/>
                  </a:lnTo>
                  <a:lnTo>
                    <a:pt x="3801478" y="1266913"/>
                  </a:lnTo>
                  <a:close/>
                </a:path>
                <a:path w="4515485" h="2520315">
                  <a:moveTo>
                    <a:pt x="3884320" y="1373327"/>
                  </a:moveTo>
                  <a:lnTo>
                    <a:pt x="3881983" y="1370533"/>
                  </a:lnTo>
                  <a:lnTo>
                    <a:pt x="3881285" y="1371231"/>
                  </a:lnTo>
                  <a:lnTo>
                    <a:pt x="3880586" y="1372171"/>
                  </a:lnTo>
                  <a:lnTo>
                    <a:pt x="3879189" y="1373797"/>
                  </a:lnTo>
                  <a:lnTo>
                    <a:pt x="3881755" y="1373098"/>
                  </a:lnTo>
                  <a:lnTo>
                    <a:pt x="3884320" y="1373327"/>
                  </a:lnTo>
                  <a:close/>
                </a:path>
                <a:path w="4515485" h="2520315">
                  <a:moveTo>
                    <a:pt x="4004272" y="2486710"/>
                  </a:moveTo>
                  <a:lnTo>
                    <a:pt x="4003802" y="2485999"/>
                  </a:lnTo>
                  <a:lnTo>
                    <a:pt x="4003573" y="2485301"/>
                  </a:lnTo>
                  <a:lnTo>
                    <a:pt x="4003103" y="2484602"/>
                  </a:lnTo>
                  <a:lnTo>
                    <a:pt x="4002875" y="2485072"/>
                  </a:lnTo>
                  <a:lnTo>
                    <a:pt x="4002163" y="2485542"/>
                  </a:lnTo>
                  <a:lnTo>
                    <a:pt x="4002163" y="2486469"/>
                  </a:lnTo>
                  <a:lnTo>
                    <a:pt x="4003103" y="2487866"/>
                  </a:lnTo>
                  <a:lnTo>
                    <a:pt x="4004272" y="2486710"/>
                  </a:lnTo>
                  <a:close/>
                </a:path>
                <a:path w="4515485" h="2520315">
                  <a:moveTo>
                    <a:pt x="4027601" y="2515641"/>
                  </a:moveTo>
                  <a:lnTo>
                    <a:pt x="4026903" y="2515171"/>
                  </a:lnTo>
                  <a:lnTo>
                    <a:pt x="4026204" y="2514943"/>
                  </a:lnTo>
                  <a:lnTo>
                    <a:pt x="4025506" y="2514473"/>
                  </a:lnTo>
                  <a:lnTo>
                    <a:pt x="4024338" y="2515641"/>
                  </a:lnTo>
                  <a:lnTo>
                    <a:pt x="4025036" y="2515870"/>
                  </a:lnTo>
                  <a:lnTo>
                    <a:pt x="4025735" y="2516340"/>
                  </a:lnTo>
                  <a:lnTo>
                    <a:pt x="4026433" y="2516581"/>
                  </a:lnTo>
                  <a:lnTo>
                    <a:pt x="4026903" y="2516809"/>
                  </a:lnTo>
                  <a:lnTo>
                    <a:pt x="4027144" y="2516111"/>
                  </a:lnTo>
                  <a:lnTo>
                    <a:pt x="4027601" y="2515641"/>
                  </a:lnTo>
                  <a:close/>
                </a:path>
                <a:path w="4515485" h="2520315">
                  <a:moveTo>
                    <a:pt x="4050474" y="2489504"/>
                  </a:moveTo>
                  <a:lnTo>
                    <a:pt x="4049776" y="2489035"/>
                  </a:lnTo>
                  <a:lnTo>
                    <a:pt x="4049077" y="2488806"/>
                  </a:lnTo>
                  <a:lnTo>
                    <a:pt x="4048379" y="2488336"/>
                  </a:lnTo>
                  <a:lnTo>
                    <a:pt x="4047210" y="2489504"/>
                  </a:lnTo>
                  <a:lnTo>
                    <a:pt x="4047909" y="2489733"/>
                  </a:lnTo>
                  <a:lnTo>
                    <a:pt x="4048607" y="2490203"/>
                  </a:lnTo>
                  <a:lnTo>
                    <a:pt x="4049306" y="2490444"/>
                  </a:lnTo>
                  <a:lnTo>
                    <a:pt x="4049776" y="2490673"/>
                  </a:lnTo>
                  <a:lnTo>
                    <a:pt x="4050004" y="2489974"/>
                  </a:lnTo>
                  <a:lnTo>
                    <a:pt x="4050474" y="2489504"/>
                  </a:lnTo>
                  <a:close/>
                </a:path>
                <a:path w="4515485" h="2520315">
                  <a:moveTo>
                    <a:pt x="4070312" y="2499309"/>
                  </a:moveTo>
                  <a:lnTo>
                    <a:pt x="4069143" y="2498140"/>
                  </a:lnTo>
                  <a:lnTo>
                    <a:pt x="4068445" y="2498369"/>
                  </a:lnTo>
                  <a:lnTo>
                    <a:pt x="4067048" y="2499309"/>
                  </a:lnTo>
                  <a:lnTo>
                    <a:pt x="4067518" y="2499537"/>
                  </a:lnTo>
                  <a:lnTo>
                    <a:pt x="4067975" y="2500236"/>
                  </a:lnTo>
                  <a:lnTo>
                    <a:pt x="4068915" y="2500236"/>
                  </a:lnTo>
                  <a:lnTo>
                    <a:pt x="4070312" y="2499309"/>
                  </a:lnTo>
                  <a:close/>
                </a:path>
                <a:path w="4515485" h="2520315">
                  <a:moveTo>
                    <a:pt x="4109986" y="10261"/>
                  </a:moveTo>
                  <a:lnTo>
                    <a:pt x="4109288" y="9563"/>
                  </a:lnTo>
                  <a:lnTo>
                    <a:pt x="4107650" y="11201"/>
                  </a:lnTo>
                  <a:lnTo>
                    <a:pt x="4106722" y="11899"/>
                  </a:lnTo>
                  <a:lnTo>
                    <a:pt x="4107650" y="12827"/>
                  </a:lnTo>
                  <a:lnTo>
                    <a:pt x="4109288" y="11201"/>
                  </a:lnTo>
                  <a:lnTo>
                    <a:pt x="4109986" y="10261"/>
                  </a:lnTo>
                  <a:close/>
                </a:path>
                <a:path w="4515485" h="2520315">
                  <a:moveTo>
                    <a:pt x="4181157" y="2499779"/>
                  </a:moveTo>
                  <a:lnTo>
                    <a:pt x="4180929" y="2499068"/>
                  </a:lnTo>
                  <a:lnTo>
                    <a:pt x="4179989" y="2497671"/>
                  </a:lnTo>
                  <a:lnTo>
                    <a:pt x="4179760" y="2498140"/>
                  </a:lnTo>
                  <a:lnTo>
                    <a:pt x="4179062" y="2498610"/>
                  </a:lnTo>
                  <a:lnTo>
                    <a:pt x="4179062" y="2499537"/>
                  </a:lnTo>
                  <a:lnTo>
                    <a:pt x="4179989" y="2500934"/>
                  </a:lnTo>
                  <a:lnTo>
                    <a:pt x="4181157" y="2499779"/>
                  </a:lnTo>
                  <a:close/>
                </a:path>
                <a:path w="4515485" h="2520315">
                  <a:moveTo>
                    <a:pt x="4210799" y="2492311"/>
                  </a:moveTo>
                  <a:lnTo>
                    <a:pt x="4209631" y="2491143"/>
                  </a:lnTo>
                  <a:lnTo>
                    <a:pt x="4209389" y="2491841"/>
                  </a:lnTo>
                  <a:lnTo>
                    <a:pt x="4208932" y="2492540"/>
                  </a:lnTo>
                  <a:lnTo>
                    <a:pt x="4208691" y="2493238"/>
                  </a:lnTo>
                  <a:lnTo>
                    <a:pt x="4208462" y="2493708"/>
                  </a:lnTo>
                  <a:lnTo>
                    <a:pt x="4209161" y="2493937"/>
                  </a:lnTo>
                  <a:lnTo>
                    <a:pt x="4209631" y="2494407"/>
                  </a:lnTo>
                  <a:lnTo>
                    <a:pt x="4210100" y="2493708"/>
                  </a:lnTo>
                  <a:lnTo>
                    <a:pt x="4210329" y="2493010"/>
                  </a:lnTo>
                  <a:lnTo>
                    <a:pt x="4210799" y="2492311"/>
                  </a:lnTo>
                  <a:close/>
                </a:path>
                <a:path w="4515485" h="2520315">
                  <a:moveTo>
                    <a:pt x="4220591" y="2095"/>
                  </a:moveTo>
                  <a:lnTo>
                    <a:pt x="4220134" y="1625"/>
                  </a:lnTo>
                  <a:lnTo>
                    <a:pt x="4219892" y="698"/>
                  </a:lnTo>
                  <a:lnTo>
                    <a:pt x="4219435" y="0"/>
                  </a:lnTo>
                  <a:lnTo>
                    <a:pt x="4219194" y="457"/>
                  </a:lnTo>
                  <a:lnTo>
                    <a:pt x="4218495" y="927"/>
                  </a:lnTo>
                  <a:lnTo>
                    <a:pt x="4218495" y="1866"/>
                  </a:lnTo>
                  <a:lnTo>
                    <a:pt x="4219435" y="3263"/>
                  </a:lnTo>
                  <a:lnTo>
                    <a:pt x="4220591" y="2095"/>
                  </a:lnTo>
                  <a:close/>
                </a:path>
                <a:path w="4515485" h="2520315">
                  <a:moveTo>
                    <a:pt x="4269600" y="8166"/>
                  </a:moveTo>
                  <a:lnTo>
                    <a:pt x="4268673" y="6756"/>
                  </a:lnTo>
                  <a:lnTo>
                    <a:pt x="4268203" y="6997"/>
                  </a:lnTo>
                  <a:lnTo>
                    <a:pt x="4267505" y="7467"/>
                  </a:lnTo>
                  <a:lnTo>
                    <a:pt x="4267733" y="7924"/>
                  </a:lnTo>
                  <a:lnTo>
                    <a:pt x="4267733" y="8623"/>
                  </a:lnTo>
                  <a:lnTo>
                    <a:pt x="4268673" y="10033"/>
                  </a:lnTo>
                  <a:lnTo>
                    <a:pt x="4268902" y="9563"/>
                  </a:lnTo>
                  <a:lnTo>
                    <a:pt x="4269600" y="9093"/>
                  </a:lnTo>
                  <a:lnTo>
                    <a:pt x="4269600" y="8166"/>
                  </a:lnTo>
                  <a:close/>
                </a:path>
                <a:path w="4515485" h="2520315">
                  <a:moveTo>
                    <a:pt x="4305770" y="1267383"/>
                  </a:moveTo>
                  <a:lnTo>
                    <a:pt x="4305312" y="1266685"/>
                  </a:lnTo>
                  <a:lnTo>
                    <a:pt x="4305071" y="1265986"/>
                  </a:lnTo>
                  <a:lnTo>
                    <a:pt x="4304601" y="1265288"/>
                  </a:lnTo>
                  <a:lnTo>
                    <a:pt x="4304373" y="1265758"/>
                  </a:lnTo>
                  <a:lnTo>
                    <a:pt x="4303674" y="1266215"/>
                  </a:lnTo>
                  <a:lnTo>
                    <a:pt x="4303674" y="1267155"/>
                  </a:lnTo>
                  <a:lnTo>
                    <a:pt x="4304601" y="1268552"/>
                  </a:lnTo>
                  <a:lnTo>
                    <a:pt x="4305770" y="1267383"/>
                  </a:lnTo>
                  <a:close/>
                </a:path>
                <a:path w="4515485" h="2520315">
                  <a:moveTo>
                    <a:pt x="4482668" y="1267383"/>
                  </a:moveTo>
                  <a:lnTo>
                    <a:pt x="4482427" y="1266685"/>
                  </a:lnTo>
                  <a:lnTo>
                    <a:pt x="4481500" y="1265288"/>
                  </a:lnTo>
                  <a:lnTo>
                    <a:pt x="4481258" y="1265758"/>
                  </a:lnTo>
                  <a:lnTo>
                    <a:pt x="4480560" y="1266215"/>
                  </a:lnTo>
                  <a:lnTo>
                    <a:pt x="4480560" y="1267155"/>
                  </a:lnTo>
                  <a:lnTo>
                    <a:pt x="4481500" y="1268552"/>
                  </a:lnTo>
                  <a:lnTo>
                    <a:pt x="4482668" y="1267383"/>
                  </a:lnTo>
                  <a:close/>
                </a:path>
                <a:path w="4515485" h="2520315">
                  <a:moveTo>
                    <a:pt x="4515332" y="1266685"/>
                  </a:moveTo>
                  <a:lnTo>
                    <a:pt x="4514405" y="1265288"/>
                  </a:lnTo>
                  <a:lnTo>
                    <a:pt x="4513935" y="1265516"/>
                  </a:lnTo>
                  <a:lnTo>
                    <a:pt x="4513237" y="1265986"/>
                  </a:lnTo>
                  <a:lnTo>
                    <a:pt x="4513465" y="1266456"/>
                  </a:lnTo>
                  <a:lnTo>
                    <a:pt x="4513465" y="1267155"/>
                  </a:lnTo>
                  <a:lnTo>
                    <a:pt x="4514405" y="1268552"/>
                  </a:lnTo>
                  <a:lnTo>
                    <a:pt x="4514634" y="1268082"/>
                  </a:lnTo>
                  <a:lnTo>
                    <a:pt x="4515332" y="1267625"/>
                  </a:lnTo>
                  <a:lnTo>
                    <a:pt x="4515332" y="126668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83" name="object 183"/>
            <p:cNvSpPr/>
            <p:nvPr/>
          </p:nvSpPr>
          <p:spPr>
            <a:xfrm>
              <a:off x="1072413" y="2995510"/>
              <a:ext cx="4566285" cy="2533650"/>
            </a:xfrm>
            <a:custGeom>
              <a:avLst/>
              <a:gdLst/>
              <a:ahLst/>
              <a:cxnLst/>
              <a:rect l="l" t="t" r="r" b="b"/>
              <a:pathLst>
                <a:path w="4566285" h="2533650">
                  <a:moveTo>
                    <a:pt x="3276" y="10972"/>
                  </a:moveTo>
                  <a:lnTo>
                    <a:pt x="3035" y="10502"/>
                  </a:lnTo>
                  <a:lnTo>
                    <a:pt x="2565" y="10274"/>
                  </a:lnTo>
                  <a:lnTo>
                    <a:pt x="2108" y="9804"/>
                  </a:lnTo>
                  <a:lnTo>
                    <a:pt x="1409" y="10045"/>
                  </a:lnTo>
                  <a:lnTo>
                    <a:pt x="0" y="10972"/>
                  </a:lnTo>
                  <a:lnTo>
                    <a:pt x="469" y="11201"/>
                  </a:lnTo>
                  <a:lnTo>
                    <a:pt x="939" y="11912"/>
                  </a:lnTo>
                  <a:lnTo>
                    <a:pt x="1168" y="11912"/>
                  </a:lnTo>
                  <a:lnTo>
                    <a:pt x="1866" y="11671"/>
                  </a:lnTo>
                  <a:lnTo>
                    <a:pt x="2565" y="11201"/>
                  </a:lnTo>
                  <a:lnTo>
                    <a:pt x="3276" y="10972"/>
                  </a:lnTo>
                  <a:close/>
                </a:path>
                <a:path w="4566285" h="2533650">
                  <a:moveTo>
                    <a:pt x="72110" y="14236"/>
                  </a:moveTo>
                  <a:lnTo>
                    <a:pt x="71882" y="13779"/>
                  </a:lnTo>
                  <a:lnTo>
                    <a:pt x="71412" y="13538"/>
                  </a:lnTo>
                  <a:lnTo>
                    <a:pt x="70942" y="13068"/>
                  </a:lnTo>
                  <a:lnTo>
                    <a:pt x="70243" y="13309"/>
                  </a:lnTo>
                  <a:lnTo>
                    <a:pt x="68846" y="14236"/>
                  </a:lnTo>
                  <a:lnTo>
                    <a:pt x="69316" y="14478"/>
                  </a:lnTo>
                  <a:lnTo>
                    <a:pt x="69773" y="15176"/>
                  </a:lnTo>
                  <a:lnTo>
                    <a:pt x="70015" y="15176"/>
                  </a:lnTo>
                  <a:lnTo>
                    <a:pt x="70713" y="14935"/>
                  </a:lnTo>
                  <a:lnTo>
                    <a:pt x="71412" y="14478"/>
                  </a:lnTo>
                  <a:lnTo>
                    <a:pt x="72110" y="14236"/>
                  </a:lnTo>
                  <a:close/>
                </a:path>
                <a:path w="4566285" h="2533650">
                  <a:moveTo>
                    <a:pt x="347014" y="14706"/>
                  </a:moveTo>
                  <a:lnTo>
                    <a:pt x="346544" y="14008"/>
                  </a:lnTo>
                  <a:lnTo>
                    <a:pt x="346316" y="13309"/>
                  </a:lnTo>
                  <a:lnTo>
                    <a:pt x="345846" y="12611"/>
                  </a:lnTo>
                  <a:lnTo>
                    <a:pt x="345617" y="13068"/>
                  </a:lnTo>
                  <a:lnTo>
                    <a:pt x="344919" y="13538"/>
                  </a:lnTo>
                  <a:lnTo>
                    <a:pt x="344919" y="14478"/>
                  </a:lnTo>
                  <a:lnTo>
                    <a:pt x="345846" y="15875"/>
                  </a:lnTo>
                  <a:lnTo>
                    <a:pt x="347014" y="14706"/>
                  </a:lnTo>
                  <a:close/>
                </a:path>
                <a:path w="4566285" h="2533650">
                  <a:moveTo>
                    <a:pt x="400215" y="1435887"/>
                  </a:moveTo>
                  <a:lnTo>
                    <a:pt x="399516" y="1433322"/>
                  </a:lnTo>
                  <a:lnTo>
                    <a:pt x="399757" y="1430756"/>
                  </a:lnTo>
                  <a:lnTo>
                    <a:pt x="396951" y="1433080"/>
                  </a:lnTo>
                  <a:lnTo>
                    <a:pt x="397649" y="1433779"/>
                  </a:lnTo>
                  <a:lnTo>
                    <a:pt x="398589" y="1434490"/>
                  </a:lnTo>
                  <a:lnTo>
                    <a:pt x="400215" y="1435887"/>
                  </a:lnTo>
                  <a:close/>
                </a:path>
                <a:path w="4566285" h="2533650">
                  <a:moveTo>
                    <a:pt x="520636" y="2518689"/>
                  </a:moveTo>
                  <a:lnTo>
                    <a:pt x="520395" y="2517991"/>
                  </a:lnTo>
                  <a:lnTo>
                    <a:pt x="519468" y="2516581"/>
                  </a:lnTo>
                  <a:lnTo>
                    <a:pt x="519239" y="2517051"/>
                  </a:lnTo>
                  <a:lnTo>
                    <a:pt x="518528" y="2517521"/>
                  </a:lnTo>
                  <a:lnTo>
                    <a:pt x="518528" y="2518448"/>
                  </a:lnTo>
                  <a:lnTo>
                    <a:pt x="519468" y="2519857"/>
                  </a:lnTo>
                  <a:lnTo>
                    <a:pt x="520636" y="2518689"/>
                  </a:lnTo>
                  <a:close/>
                </a:path>
                <a:path w="4566285" h="2533650">
                  <a:moveTo>
                    <a:pt x="554939" y="1431455"/>
                  </a:moveTo>
                  <a:lnTo>
                    <a:pt x="552373" y="1432153"/>
                  </a:lnTo>
                  <a:lnTo>
                    <a:pt x="549808" y="1431912"/>
                  </a:lnTo>
                  <a:lnTo>
                    <a:pt x="552145" y="1434719"/>
                  </a:lnTo>
                  <a:lnTo>
                    <a:pt x="552843" y="1434020"/>
                  </a:lnTo>
                  <a:lnTo>
                    <a:pt x="553542" y="1433080"/>
                  </a:lnTo>
                  <a:lnTo>
                    <a:pt x="554939" y="1431455"/>
                  </a:lnTo>
                  <a:close/>
                </a:path>
                <a:path w="4566285" h="2533650">
                  <a:moveTo>
                    <a:pt x="580148" y="2521483"/>
                  </a:moveTo>
                  <a:lnTo>
                    <a:pt x="579437" y="2521026"/>
                  </a:lnTo>
                  <a:lnTo>
                    <a:pt x="578739" y="2520785"/>
                  </a:lnTo>
                  <a:lnTo>
                    <a:pt x="578040" y="2520315"/>
                  </a:lnTo>
                  <a:lnTo>
                    <a:pt x="577570" y="2520785"/>
                  </a:lnTo>
                  <a:lnTo>
                    <a:pt x="577342" y="2521254"/>
                  </a:lnTo>
                  <a:lnTo>
                    <a:pt x="576872" y="2521483"/>
                  </a:lnTo>
                  <a:lnTo>
                    <a:pt x="577570" y="2521724"/>
                  </a:lnTo>
                  <a:lnTo>
                    <a:pt x="578281" y="2522182"/>
                  </a:lnTo>
                  <a:lnTo>
                    <a:pt x="578980" y="2522423"/>
                  </a:lnTo>
                  <a:lnTo>
                    <a:pt x="579437" y="2522651"/>
                  </a:lnTo>
                  <a:lnTo>
                    <a:pt x="579678" y="2521953"/>
                  </a:lnTo>
                  <a:lnTo>
                    <a:pt x="580148" y="2521483"/>
                  </a:lnTo>
                  <a:close/>
                </a:path>
                <a:path w="4566285" h="2533650">
                  <a:moveTo>
                    <a:pt x="658787" y="2508415"/>
                  </a:moveTo>
                  <a:lnTo>
                    <a:pt x="658317" y="2508186"/>
                  </a:lnTo>
                  <a:lnTo>
                    <a:pt x="657847" y="2507488"/>
                  </a:lnTo>
                  <a:lnTo>
                    <a:pt x="656920" y="2507488"/>
                  </a:lnTo>
                  <a:lnTo>
                    <a:pt x="655523" y="2508415"/>
                  </a:lnTo>
                  <a:lnTo>
                    <a:pt x="656691" y="2509583"/>
                  </a:lnTo>
                  <a:lnTo>
                    <a:pt x="657390" y="2509113"/>
                  </a:lnTo>
                  <a:lnTo>
                    <a:pt x="658088" y="2508885"/>
                  </a:lnTo>
                  <a:lnTo>
                    <a:pt x="658787" y="2508415"/>
                  </a:lnTo>
                  <a:close/>
                </a:path>
                <a:path w="4566285" h="2533650">
                  <a:moveTo>
                    <a:pt x="665314" y="2528024"/>
                  </a:moveTo>
                  <a:lnTo>
                    <a:pt x="664616" y="2527782"/>
                  </a:lnTo>
                  <a:lnTo>
                    <a:pt x="663917" y="2527325"/>
                  </a:lnTo>
                  <a:lnTo>
                    <a:pt x="663219" y="2527084"/>
                  </a:lnTo>
                  <a:lnTo>
                    <a:pt x="662749" y="2526855"/>
                  </a:lnTo>
                  <a:lnTo>
                    <a:pt x="662520" y="2527554"/>
                  </a:lnTo>
                  <a:lnTo>
                    <a:pt x="662051" y="2528024"/>
                  </a:lnTo>
                  <a:lnTo>
                    <a:pt x="662749" y="2528493"/>
                  </a:lnTo>
                  <a:lnTo>
                    <a:pt x="663448" y="2528722"/>
                  </a:lnTo>
                  <a:lnTo>
                    <a:pt x="664146" y="2529192"/>
                  </a:lnTo>
                  <a:lnTo>
                    <a:pt x="664616" y="2528722"/>
                  </a:lnTo>
                  <a:lnTo>
                    <a:pt x="665086" y="2528493"/>
                  </a:lnTo>
                  <a:lnTo>
                    <a:pt x="665314" y="2528024"/>
                  </a:lnTo>
                  <a:close/>
                </a:path>
                <a:path w="4566285" h="2533650">
                  <a:moveTo>
                    <a:pt x="750735" y="2511691"/>
                  </a:moveTo>
                  <a:lnTo>
                    <a:pt x="750265" y="2511221"/>
                  </a:lnTo>
                  <a:lnTo>
                    <a:pt x="749795" y="2510523"/>
                  </a:lnTo>
                  <a:lnTo>
                    <a:pt x="749566" y="2510752"/>
                  </a:lnTo>
                  <a:lnTo>
                    <a:pt x="748868" y="2510752"/>
                  </a:lnTo>
                  <a:lnTo>
                    <a:pt x="747458" y="2511691"/>
                  </a:lnTo>
                  <a:lnTo>
                    <a:pt x="747928" y="2511920"/>
                  </a:lnTo>
                  <a:lnTo>
                    <a:pt x="748398" y="2512618"/>
                  </a:lnTo>
                  <a:lnTo>
                    <a:pt x="749325" y="2512618"/>
                  </a:lnTo>
                  <a:lnTo>
                    <a:pt x="750735" y="2511691"/>
                  </a:lnTo>
                  <a:close/>
                </a:path>
                <a:path w="4566285" h="2533650">
                  <a:moveTo>
                    <a:pt x="869505" y="2336"/>
                  </a:moveTo>
                  <a:lnTo>
                    <a:pt x="866940" y="3035"/>
                  </a:lnTo>
                  <a:lnTo>
                    <a:pt x="864374" y="2806"/>
                  </a:lnTo>
                  <a:lnTo>
                    <a:pt x="866711" y="5600"/>
                  </a:lnTo>
                  <a:lnTo>
                    <a:pt x="867410" y="4902"/>
                  </a:lnTo>
                  <a:lnTo>
                    <a:pt x="868108" y="3975"/>
                  </a:lnTo>
                  <a:lnTo>
                    <a:pt x="869505" y="2336"/>
                  </a:lnTo>
                  <a:close/>
                </a:path>
                <a:path w="4566285" h="2533650">
                  <a:moveTo>
                    <a:pt x="913853" y="4203"/>
                  </a:moveTo>
                  <a:lnTo>
                    <a:pt x="912914" y="2806"/>
                  </a:lnTo>
                  <a:lnTo>
                    <a:pt x="912444" y="3035"/>
                  </a:lnTo>
                  <a:lnTo>
                    <a:pt x="911745" y="3505"/>
                  </a:lnTo>
                  <a:lnTo>
                    <a:pt x="911987" y="3975"/>
                  </a:lnTo>
                  <a:lnTo>
                    <a:pt x="911987" y="4673"/>
                  </a:lnTo>
                  <a:lnTo>
                    <a:pt x="912914" y="6070"/>
                  </a:lnTo>
                  <a:lnTo>
                    <a:pt x="913155" y="5600"/>
                  </a:lnTo>
                  <a:lnTo>
                    <a:pt x="913853" y="5143"/>
                  </a:lnTo>
                  <a:lnTo>
                    <a:pt x="913853" y="4203"/>
                  </a:lnTo>
                  <a:close/>
                </a:path>
                <a:path w="4566285" h="2533650">
                  <a:moveTo>
                    <a:pt x="1018628" y="1256195"/>
                  </a:moveTo>
                  <a:lnTo>
                    <a:pt x="1017701" y="1254798"/>
                  </a:lnTo>
                  <a:lnTo>
                    <a:pt x="1017460" y="1255026"/>
                  </a:lnTo>
                  <a:lnTo>
                    <a:pt x="1016762" y="1255496"/>
                  </a:lnTo>
                  <a:lnTo>
                    <a:pt x="1016762" y="1256665"/>
                  </a:lnTo>
                  <a:lnTo>
                    <a:pt x="1017701" y="1258062"/>
                  </a:lnTo>
                  <a:lnTo>
                    <a:pt x="1017930" y="1257592"/>
                  </a:lnTo>
                  <a:lnTo>
                    <a:pt x="1018628" y="1257134"/>
                  </a:lnTo>
                  <a:lnTo>
                    <a:pt x="1018628" y="1256195"/>
                  </a:lnTo>
                  <a:close/>
                </a:path>
                <a:path w="4566285" h="2533650">
                  <a:moveTo>
                    <a:pt x="1078141" y="4673"/>
                  </a:moveTo>
                  <a:lnTo>
                    <a:pt x="1077201" y="3975"/>
                  </a:lnTo>
                  <a:lnTo>
                    <a:pt x="1076274" y="3035"/>
                  </a:lnTo>
                  <a:lnTo>
                    <a:pt x="1074635" y="1866"/>
                  </a:lnTo>
                  <a:lnTo>
                    <a:pt x="1075575" y="4445"/>
                  </a:lnTo>
                  <a:lnTo>
                    <a:pt x="1075105" y="6769"/>
                  </a:lnTo>
                  <a:lnTo>
                    <a:pt x="1078141" y="4673"/>
                  </a:lnTo>
                  <a:close/>
                </a:path>
                <a:path w="4566285" h="2533650">
                  <a:moveTo>
                    <a:pt x="1245920" y="1259001"/>
                  </a:moveTo>
                  <a:lnTo>
                    <a:pt x="1245222" y="1256423"/>
                  </a:lnTo>
                  <a:lnTo>
                    <a:pt x="1245463" y="1253858"/>
                  </a:lnTo>
                  <a:lnTo>
                    <a:pt x="1242656" y="1256195"/>
                  </a:lnTo>
                  <a:lnTo>
                    <a:pt x="1243355" y="1256893"/>
                  </a:lnTo>
                  <a:lnTo>
                    <a:pt x="1244295" y="1257592"/>
                  </a:lnTo>
                  <a:lnTo>
                    <a:pt x="1245920" y="1259001"/>
                  </a:lnTo>
                  <a:close/>
                </a:path>
                <a:path w="4566285" h="2533650">
                  <a:moveTo>
                    <a:pt x="1395514" y="1256195"/>
                  </a:moveTo>
                  <a:lnTo>
                    <a:pt x="1394574" y="1254798"/>
                  </a:lnTo>
                  <a:lnTo>
                    <a:pt x="1394345" y="1255026"/>
                  </a:lnTo>
                  <a:lnTo>
                    <a:pt x="1393647" y="1255496"/>
                  </a:lnTo>
                  <a:lnTo>
                    <a:pt x="1393647" y="1256665"/>
                  </a:lnTo>
                  <a:lnTo>
                    <a:pt x="1394574" y="1258062"/>
                  </a:lnTo>
                  <a:lnTo>
                    <a:pt x="1394815" y="1257592"/>
                  </a:lnTo>
                  <a:lnTo>
                    <a:pt x="1395514" y="1257134"/>
                  </a:lnTo>
                  <a:lnTo>
                    <a:pt x="1395514" y="1256195"/>
                  </a:lnTo>
                  <a:close/>
                </a:path>
                <a:path w="4566285" h="2533650">
                  <a:moveTo>
                    <a:pt x="1537157" y="1433322"/>
                  </a:moveTo>
                  <a:lnTo>
                    <a:pt x="1536458" y="1433080"/>
                  </a:lnTo>
                  <a:lnTo>
                    <a:pt x="1535760" y="1432623"/>
                  </a:lnTo>
                  <a:lnTo>
                    <a:pt x="1535061" y="1432382"/>
                  </a:lnTo>
                  <a:lnTo>
                    <a:pt x="1534591" y="1432153"/>
                  </a:lnTo>
                  <a:lnTo>
                    <a:pt x="1534363" y="1432852"/>
                  </a:lnTo>
                  <a:lnTo>
                    <a:pt x="1533893" y="1433322"/>
                  </a:lnTo>
                  <a:lnTo>
                    <a:pt x="1534591" y="1433779"/>
                  </a:lnTo>
                  <a:lnTo>
                    <a:pt x="1535290" y="1434020"/>
                  </a:lnTo>
                  <a:lnTo>
                    <a:pt x="1536001" y="1434490"/>
                  </a:lnTo>
                  <a:lnTo>
                    <a:pt x="1536458" y="1434020"/>
                  </a:lnTo>
                  <a:lnTo>
                    <a:pt x="1536928" y="1433779"/>
                  </a:lnTo>
                  <a:lnTo>
                    <a:pt x="1537157" y="1433322"/>
                  </a:lnTo>
                  <a:close/>
                </a:path>
                <a:path w="4566285" h="2533650">
                  <a:moveTo>
                    <a:pt x="1763293" y="1256423"/>
                  </a:moveTo>
                  <a:lnTo>
                    <a:pt x="1762594" y="1256195"/>
                  </a:lnTo>
                  <a:lnTo>
                    <a:pt x="1761896" y="1255725"/>
                  </a:lnTo>
                  <a:lnTo>
                    <a:pt x="1761185" y="1255496"/>
                  </a:lnTo>
                  <a:lnTo>
                    <a:pt x="1760728" y="1255268"/>
                  </a:lnTo>
                  <a:lnTo>
                    <a:pt x="1760486" y="1255966"/>
                  </a:lnTo>
                  <a:lnTo>
                    <a:pt x="1760016" y="1256423"/>
                  </a:lnTo>
                  <a:lnTo>
                    <a:pt x="1760728" y="1256893"/>
                  </a:lnTo>
                  <a:lnTo>
                    <a:pt x="1761426" y="1257134"/>
                  </a:lnTo>
                  <a:lnTo>
                    <a:pt x="1762125" y="1257592"/>
                  </a:lnTo>
                  <a:lnTo>
                    <a:pt x="1763293" y="1256423"/>
                  </a:lnTo>
                  <a:close/>
                </a:path>
                <a:path w="4566285" h="2533650">
                  <a:moveTo>
                    <a:pt x="1821865" y="8178"/>
                  </a:moveTo>
                  <a:lnTo>
                    <a:pt x="1821624" y="7467"/>
                  </a:lnTo>
                  <a:lnTo>
                    <a:pt x="1820697" y="6070"/>
                  </a:lnTo>
                  <a:lnTo>
                    <a:pt x="1820468" y="6540"/>
                  </a:lnTo>
                  <a:lnTo>
                    <a:pt x="1819757" y="7010"/>
                  </a:lnTo>
                  <a:lnTo>
                    <a:pt x="1819757" y="7937"/>
                  </a:lnTo>
                  <a:lnTo>
                    <a:pt x="1820697" y="9334"/>
                  </a:lnTo>
                  <a:lnTo>
                    <a:pt x="1821865" y="8178"/>
                  </a:lnTo>
                  <a:close/>
                </a:path>
                <a:path w="4566285" h="2533650">
                  <a:moveTo>
                    <a:pt x="1880908" y="1432852"/>
                  </a:moveTo>
                  <a:lnTo>
                    <a:pt x="1879739" y="1431683"/>
                  </a:lnTo>
                  <a:lnTo>
                    <a:pt x="1879498" y="1432382"/>
                  </a:lnTo>
                  <a:lnTo>
                    <a:pt x="1879041" y="1433080"/>
                  </a:lnTo>
                  <a:lnTo>
                    <a:pt x="1878799" y="1433779"/>
                  </a:lnTo>
                  <a:lnTo>
                    <a:pt x="1878571" y="1434249"/>
                  </a:lnTo>
                  <a:lnTo>
                    <a:pt x="1879269" y="1434490"/>
                  </a:lnTo>
                  <a:lnTo>
                    <a:pt x="1879739" y="1434947"/>
                  </a:lnTo>
                  <a:lnTo>
                    <a:pt x="1880209" y="1434249"/>
                  </a:lnTo>
                  <a:lnTo>
                    <a:pt x="1880438" y="1433550"/>
                  </a:lnTo>
                  <a:lnTo>
                    <a:pt x="1880908" y="1432852"/>
                  </a:lnTo>
                  <a:close/>
                </a:path>
                <a:path w="4566285" h="2533650">
                  <a:moveTo>
                    <a:pt x="1891169" y="7708"/>
                  </a:moveTo>
                  <a:lnTo>
                    <a:pt x="1890941" y="7239"/>
                  </a:lnTo>
                  <a:lnTo>
                    <a:pt x="1890471" y="6540"/>
                  </a:lnTo>
                  <a:lnTo>
                    <a:pt x="1890001" y="6769"/>
                  </a:lnTo>
                  <a:lnTo>
                    <a:pt x="1889302" y="6769"/>
                  </a:lnTo>
                  <a:lnTo>
                    <a:pt x="1887905" y="7708"/>
                  </a:lnTo>
                  <a:lnTo>
                    <a:pt x="1888375" y="7937"/>
                  </a:lnTo>
                  <a:lnTo>
                    <a:pt x="1888832" y="8636"/>
                  </a:lnTo>
                  <a:lnTo>
                    <a:pt x="1889772" y="8636"/>
                  </a:lnTo>
                  <a:lnTo>
                    <a:pt x="1891169" y="7708"/>
                  </a:lnTo>
                  <a:close/>
                </a:path>
                <a:path w="4566285" h="2533650">
                  <a:moveTo>
                    <a:pt x="1953475" y="2528024"/>
                  </a:moveTo>
                  <a:lnTo>
                    <a:pt x="1952307" y="2526855"/>
                  </a:lnTo>
                  <a:lnTo>
                    <a:pt x="1950910" y="2527782"/>
                  </a:lnTo>
                  <a:lnTo>
                    <a:pt x="1950212" y="2528024"/>
                  </a:lnTo>
                  <a:lnTo>
                    <a:pt x="1950681" y="2528252"/>
                  </a:lnTo>
                  <a:lnTo>
                    <a:pt x="1951151" y="2528951"/>
                  </a:lnTo>
                  <a:lnTo>
                    <a:pt x="1952078" y="2528951"/>
                  </a:lnTo>
                  <a:lnTo>
                    <a:pt x="1953475" y="2528024"/>
                  </a:lnTo>
                  <a:close/>
                </a:path>
                <a:path w="4566285" h="2533650">
                  <a:moveTo>
                    <a:pt x="1964220" y="2519857"/>
                  </a:moveTo>
                  <a:lnTo>
                    <a:pt x="1961883" y="2517051"/>
                  </a:lnTo>
                  <a:lnTo>
                    <a:pt x="1961184" y="2517749"/>
                  </a:lnTo>
                  <a:lnTo>
                    <a:pt x="1960486" y="2518689"/>
                  </a:lnTo>
                  <a:lnTo>
                    <a:pt x="1959292" y="2520073"/>
                  </a:lnTo>
                  <a:lnTo>
                    <a:pt x="1958378" y="2520315"/>
                  </a:lnTo>
                  <a:lnTo>
                    <a:pt x="1955812" y="2520086"/>
                  </a:lnTo>
                  <a:lnTo>
                    <a:pt x="1958149" y="2522893"/>
                  </a:lnTo>
                  <a:lnTo>
                    <a:pt x="1958848" y="2522182"/>
                  </a:lnTo>
                  <a:lnTo>
                    <a:pt x="1959546" y="2521254"/>
                  </a:lnTo>
                  <a:lnTo>
                    <a:pt x="1960727" y="2519870"/>
                  </a:lnTo>
                  <a:lnTo>
                    <a:pt x="1961642" y="2519616"/>
                  </a:lnTo>
                  <a:lnTo>
                    <a:pt x="1964220" y="2519857"/>
                  </a:lnTo>
                  <a:close/>
                </a:path>
                <a:path w="4566285" h="2533650">
                  <a:moveTo>
                    <a:pt x="2025116" y="8178"/>
                  </a:moveTo>
                  <a:lnTo>
                    <a:pt x="2024659" y="7467"/>
                  </a:lnTo>
                  <a:lnTo>
                    <a:pt x="2024418" y="6769"/>
                  </a:lnTo>
                  <a:lnTo>
                    <a:pt x="2023960" y="6070"/>
                  </a:lnTo>
                  <a:lnTo>
                    <a:pt x="2023719" y="6540"/>
                  </a:lnTo>
                  <a:lnTo>
                    <a:pt x="2023021" y="7010"/>
                  </a:lnTo>
                  <a:lnTo>
                    <a:pt x="2023021" y="7937"/>
                  </a:lnTo>
                  <a:lnTo>
                    <a:pt x="2023960" y="9334"/>
                  </a:lnTo>
                  <a:lnTo>
                    <a:pt x="2025116" y="8178"/>
                  </a:lnTo>
                  <a:close/>
                </a:path>
                <a:path w="4566285" h="2533650">
                  <a:moveTo>
                    <a:pt x="2036318" y="2529421"/>
                  </a:moveTo>
                  <a:lnTo>
                    <a:pt x="2033752" y="2530119"/>
                  </a:lnTo>
                  <a:lnTo>
                    <a:pt x="2031187" y="2529890"/>
                  </a:lnTo>
                  <a:lnTo>
                    <a:pt x="2033524" y="2532684"/>
                  </a:lnTo>
                  <a:lnTo>
                    <a:pt x="2034222" y="2531986"/>
                  </a:lnTo>
                  <a:lnTo>
                    <a:pt x="2034921" y="2531059"/>
                  </a:lnTo>
                  <a:lnTo>
                    <a:pt x="2036318" y="2529421"/>
                  </a:lnTo>
                  <a:close/>
                </a:path>
                <a:path w="4566285" h="2533650">
                  <a:moveTo>
                    <a:pt x="2057793" y="2527554"/>
                  </a:moveTo>
                  <a:lnTo>
                    <a:pt x="2057565" y="2527084"/>
                  </a:lnTo>
                  <a:lnTo>
                    <a:pt x="2057095" y="2526855"/>
                  </a:lnTo>
                  <a:lnTo>
                    <a:pt x="2056625" y="2526385"/>
                  </a:lnTo>
                  <a:lnTo>
                    <a:pt x="2056396" y="2527084"/>
                  </a:lnTo>
                  <a:lnTo>
                    <a:pt x="2055926" y="2527782"/>
                  </a:lnTo>
                  <a:lnTo>
                    <a:pt x="2055698" y="2528493"/>
                  </a:lnTo>
                  <a:lnTo>
                    <a:pt x="2055456" y="2528951"/>
                  </a:lnTo>
                  <a:lnTo>
                    <a:pt x="2056155" y="2529192"/>
                  </a:lnTo>
                  <a:lnTo>
                    <a:pt x="2056625" y="2529649"/>
                  </a:lnTo>
                  <a:lnTo>
                    <a:pt x="2057095" y="2528951"/>
                  </a:lnTo>
                  <a:lnTo>
                    <a:pt x="2057323" y="2528252"/>
                  </a:lnTo>
                  <a:lnTo>
                    <a:pt x="2057793" y="2527554"/>
                  </a:lnTo>
                  <a:close/>
                </a:path>
                <a:path w="4566285" h="2533650">
                  <a:moveTo>
                    <a:pt x="2061756" y="2508415"/>
                  </a:moveTo>
                  <a:lnTo>
                    <a:pt x="2060587" y="2507246"/>
                  </a:lnTo>
                  <a:lnTo>
                    <a:pt x="2059889" y="2507716"/>
                  </a:lnTo>
                  <a:lnTo>
                    <a:pt x="2059190" y="2507958"/>
                  </a:lnTo>
                  <a:lnTo>
                    <a:pt x="2058492" y="2508415"/>
                  </a:lnTo>
                  <a:lnTo>
                    <a:pt x="2058962" y="2508656"/>
                  </a:lnTo>
                  <a:lnTo>
                    <a:pt x="2059432" y="2509355"/>
                  </a:lnTo>
                  <a:lnTo>
                    <a:pt x="2060359" y="2509355"/>
                  </a:lnTo>
                  <a:lnTo>
                    <a:pt x="2061756" y="2508415"/>
                  </a:lnTo>
                  <a:close/>
                </a:path>
                <a:path w="4566285" h="2533650">
                  <a:moveTo>
                    <a:pt x="2119871" y="4203"/>
                  </a:moveTo>
                  <a:lnTo>
                    <a:pt x="2118931" y="2806"/>
                  </a:lnTo>
                  <a:lnTo>
                    <a:pt x="2118703" y="3035"/>
                  </a:lnTo>
                  <a:lnTo>
                    <a:pt x="2118004" y="3505"/>
                  </a:lnTo>
                  <a:lnTo>
                    <a:pt x="2118004" y="4673"/>
                  </a:lnTo>
                  <a:lnTo>
                    <a:pt x="2118931" y="6070"/>
                  </a:lnTo>
                  <a:lnTo>
                    <a:pt x="2119172" y="5600"/>
                  </a:lnTo>
                  <a:lnTo>
                    <a:pt x="2119871" y="5143"/>
                  </a:lnTo>
                  <a:lnTo>
                    <a:pt x="2119871" y="4203"/>
                  </a:lnTo>
                  <a:close/>
                </a:path>
                <a:path w="4566285" h="2533650">
                  <a:moveTo>
                    <a:pt x="2143671" y="10972"/>
                  </a:moveTo>
                  <a:lnTo>
                    <a:pt x="2142972" y="10744"/>
                  </a:lnTo>
                  <a:lnTo>
                    <a:pt x="2142274" y="10274"/>
                  </a:lnTo>
                  <a:lnTo>
                    <a:pt x="2141575" y="10045"/>
                  </a:lnTo>
                  <a:lnTo>
                    <a:pt x="2141105" y="9804"/>
                  </a:lnTo>
                  <a:lnTo>
                    <a:pt x="2140864" y="10502"/>
                  </a:lnTo>
                  <a:lnTo>
                    <a:pt x="2140407" y="10972"/>
                  </a:lnTo>
                  <a:lnTo>
                    <a:pt x="2141105" y="11442"/>
                  </a:lnTo>
                  <a:lnTo>
                    <a:pt x="2141804" y="11671"/>
                  </a:lnTo>
                  <a:lnTo>
                    <a:pt x="2142502" y="12141"/>
                  </a:lnTo>
                  <a:lnTo>
                    <a:pt x="2142972" y="11671"/>
                  </a:lnTo>
                  <a:lnTo>
                    <a:pt x="2143201" y="11201"/>
                  </a:lnTo>
                  <a:lnTo>
                    <a:pt x="2143671" y="10972"/>
                  </a:lnTo>
                  <a:close/>
                </a:path>
                <a:path w="4566285" h="2533650">
                  <a:moveTo>
                    <a:pt x="2154402" y="9105"/>
                  </a:moveTo>
                  <a:lnTo>
                    <a:pt x="2152065" y="6311"/>
                  </a:lnTo>
                  <a:lnTo>
                    <a:pt x="2150668" y="8178"/>
                  </a:lnTo>
                  <a:lnTo>
                    <a:pt x="2149525" y="9321"/>
                  </a:lnTo>
                  <a:lnTo>
                    <a:pt x="2148573" y="9575"/>
                  </a:lnTo>
                  <a:lnTo>
                    <a:pt x="2146008" y="9334"/>
                  </a:lnTo>
                  <a:lnTo>
                    <a:pt x="2148332" y="12141"/>
                  </a:lnTo>
                  <a:lnTo>
                    <a:pt x="2149043" y="11442"/>
                  </a:lnTo>
                  <a:lnTo>
                    <a:pt x="2149741" y="10502"/>
                  </a:lnTo>
                  <a:lnTo>
                    <a:pt x="2150922" y="9131"/>
                  </a:lnTo>
                  <a:lnTo>
                    <a:pt x="2151837" y="8877"/>
                  </a:lnTo>
                  <a:lnTo>
                    <a:pt x="2154402" y="9105"/>
                  </a:lnTo>
                  <a:close/>
                </a:path>
                <a:path w="4566285" h="2533650">
                  <a:moveTo>
                    <a:pt x="2176348" y="2521483"/>
                  </a:moveTo>
                  <a:lnTo>
                    <a:pt x="2175637" y="2521254"/>
                  </a:lnTo>
                  <a:lnTo>
                    <a:pt x="2174938" y="2520785"/>
                  </a:lnTo>
                  <a:lnTo>
                    <a:pt x="2174240" y="2520556"/>
                  </a:lnTo>
                  <a:lnTo>
                    <a:pt x="2173770" y="2520315"/>
                  </a:lnTo>
                  <a:lnTo>
                    <a:pt x="2173541" y="2521026"/>
                  </a:lnTo>
                  <a:lnTo>
                    <a:pt x="2173071" y="2521483"/>
                  </a:lnTo>
                  <a:lnTo>
                    <a:pt x="2173770" y="2521953"/>
                  </a:lnTo>
                  <a:lnTo>
                    <a:pt x="2174481" y="2522182"/>
                  </a:lnTo>
                  <a:lnTo>
                    <a:pt x="2175179" y="2522651"/>
                  </a:lnTo>
                  <a:lnTo>
                    <a:pt x="2175637" y="2522182"/>
                  </a:lnTo>
                  <a:lnTo>
                    <a:pt x="2176107" y="2521953"/>
                  </a:lnTo>
                  <a:lnTo>
                    <a:pt x="2176348" y="2521483"/>
                  </a:lnTo>
                  <a:close/>
                </a:path>
                <a:path w="4566285" h="2533650">
                  <a:moveTo>
                    <a:pt x="2205278" y="2531757"/>
                  </a:moveTo>
                  <a:lnTo>
                    <a:pt x="2205050" y="2531059"/>
                  </a:lnTo>
                  <a:lnTo>
                    <a:pt x="2204110" y="2529649"/>
                  </a:lnTo>
                  <a:lnTo>
                    <a:pt x="2203881" y="2530119"/>
                  </a:lnTo>
                  <a:lnTo>
                    <a:pt x="2203183" y="2530589"/>
                  </a:lnTo>
                  <a:lnTo>
                    <a:pt x="2203183" y="2531516"/>
                  </a:lnTo>
                  <a:lnTo>
                    <a:pt x="2204110" y="2532926"/>
                  </a:lnTo>
                  <a:lnTo>
                    <a:pt x="2205278" y="2531757"/>
                  </a:lnTo>
                  <a:close/>
                </a:path>
                <a:path w="4566285" h="2533650">
                  <a:moveTo>
                    <a:pt x="2232114" y="2524760"/>
                  </a:moveTo>
                  <a:lnTo>
                    <a:pt x="2231644" y="2524518"/>
                  </a:lnTo>
                  <a:lnTo>
                    <a:pt x="2231186" y="2523820"/>
                  </a:lnTo>
                  <a:lnTo>
                    <a:pt x="2230247" y="2523820"/>
                  </a:lnTo>
                  <a:lnTo>
                    <a:pt x="2228850" y="2524760"/>
                  </a:lnTo>
                  <a:lnTo>
                    <a:pt x="2229320" y="2524988"/>
                  </a:lnTo>
                  <a:lnTo>
                    <a:pt x="2229777" y="2525687"/>
                  </a:lnTo>
                  <a:lnTo>
                    <a:pt x="2230717" y="2525687"/>
                  </a:lnTo>
                  <a:lnTo>
                    <a:pt x="2232114" y="2524760"/>
                  </a:lnTo>
                  <a:close/>
                </a:path>
                <a:path w="4566285" h="2533650">
                  <a:moveTo>
                    <a:pt x="2346934" y="2531986"/>
                  </a:moveTo>
                  <a:lnTo>
                    <a:pt x="2346693" y="2529649"/>
                  </a:lnTo>
                  <a:lnTo>
                    <a:pt x="2344356" y="2529649"/>
                  </a:lnTo>
                  <a:lnTo>
                    <a:pt x="2343429" y="2530589"/>
                  </a:lnTo>
                  <a:lnTo>
                    <a:pt x="2343429" y="2532926"/>
                  </a:lnTo>
                  <a:lnTo>
                    <a:pt x="2345766" y="2533154"/>
                  </a:lnTo>
                  <a:lnTo>
                    <a:pt x="2346934" y="2531986"/>
                  </a:lnTo>
                  <a:close/>
                </a:path>
                <a:path w="4566285" h="2533650">
                  <a:moveTo>
                    <a:pt x="2352992" y="2514485"/>
                  </a:moveTo>
                  <a:lnTo>
                    <a:pt x="2352535" y="2514015"/>
                  </a:lnTo>
                  <a:lnTo>
                    <a:pt x="2352065" y="2513787"/>
                  </a:lnTo>
                  <a:lnTo>
                    <a:pt x="2351824" y="2513317"/>
                  </a:lnTo>
                  <a:lnTo>
                    <a:pt x="2351595" y="2514015"/>
                  </a:lnTo>
                  <a:lnTo>
                    <a:pt x="2351125" y="2514714"/>
                  </a:lnTo>
                  <a:lnTo>
                    <a:pt x="2350897" y="2515425"/>
                  </a:lnTo>
                  <a:lnTo>
                    <a:pt x="2350668" y="2515882"/>
                  </a:lnTo>
                  <a:lnTo>
                    <a:pt x="2351367" y="2516124"/>
                  </a:lnTo>
                  <a:lnTo>
                    <a:pt x="2351824" y="2516581"/>
                  </a:lnTo>
                  <a:lnTo>
                    <a:pt x="2352294" y="2515882"/>
                  </a:lnTo>
                  <a:lnTo>
                    <a:pt x="2352535" y="2515184"/>
                  </a:lnTo>
                  <a:lnTo>
                    <a:pt x="2352992" y="2514485"/>
                  </a:lnTo>
                  <a:close/>
                </a:path>
                <a:path w="4566285" h="2533650">
                  <a:moveTo>
                    <a:pt x="2353233" y="10972"/>
                  </a:moveTo>
                  <a:lnTo>
                    <a:pt x="2352535" y="10502"/>
                  </a:lnTo>
                  <a:lnTo>
                    <a:pt x="2351824" y="10274"/>
                  </a:lnTo>
                  <a:lnTo>
                    <a:pt x="2351125" y="9804"/>
                  </a:lnTo>
                  <a:lnTo>
                    <a:pt x="2350897" y="10274"/>
                  </a:lnTo>
                  <a:lnTo>
                    <a:pt x="2350427" y="10502"/>
                  </a:lnTo>
                  <a:lnTo>
                    <a:pt x="2349957" y="10972"/>
                  </a:lnTo>
                  <a:lnTo>
                    <a:pt x="2350668" y="11201"/>
                  </a:lnTo>
                  <a:lnTo>
                    <a:pt x="2351367" y="11671"/>
                  </a:lnTo>
                  <a:lnTo>
                    <a:pt x="2352065" y="11912"/>
                  </a:lnTo>
                  <a:lnTo>
                    <a:pt x="2352535" y="12141"/>
                  </a:lnTo>
                  <a:lnTo>
                    <a:pt x="2352764" y="11442"/>
                  </a:lnTo>
                  <a:lnTo>
                    <a:pt x="2353233" y="10972"/>
                  </a:lnTo>
                  <a:close/>
                </a:path>
                <a:path w="4566285" h="2533650">
                  <a:moveTo>
                    <a:pt x="2360003" y="4445"/>
                  </a:moveTo>
                  <a:lnTo>
                    <a:pt x="2359533" y="4203"/>
                  </a:lnTo>
                  <a:lnTo>
                    <a:pt x="2359063" y="3505"/>
                  </a:lnTo>
                  <a:lnTo>
                    <a:pt x="2358136" y="3505"/>
                  </a:lnTo>
                  <a:lnTo>
                    <a:pt x="2356726" y="4445"/>
                  </a:lnTo>
                  <a:lnTo>
                    <a:pt x="2357894" y="5600"/>
                  </a:lnTo>
                  <a:lnTo>
                    <a:pt x="2359291" y="4673"/>
                  </a:lnTo>
                  <a:lnTo>
                    <a:pt x="2360003" y="4445"/>
                  </a:lnTo>
                  <a:close/>
                </a:path>
                <a:path w="4566285" h="2533650">
                  <a:moveTo>
                    <a:pt x="2414841" y="10744"/>
                  </a:moveTo>
                  <a:lnTo>
                    <a:pt x="2413901" y="9334"/>
                  </a:lnTo>
                  <a:lnTo>
                    <a:pt x="2412733" y="10502"/>
                  </a:lnTo>
                  <a:lnTo>
                    <a:pt x="2413673" y="11912"/>
                  </a:lnTo>
                  <a:lnTo>
                    <a:pt x="2413901" y="12611"/>
                  </a:lnTo>
                  <a:lnTo>
                    <a:pt x="2414143" y="12141"/>
                  </a:lnTo>
                  <a:lnTo>
                    <a:pt x="2414841" y="11671"/>
                  </a:lnTo>
                  <a:lnTo>
                    <a:pt x="2414841" y="10744"/>
                  </a:lnTo>
                  <a:close/>
                </a:path>
                <a:path w="4566285" h="2533650">
                  <a:moveTo>
                    <a:pt x="2416467" y="2509583"/>
                  </a:moveTo>
                  <a:lnTo>
                    <a:pt x="2413901" y="2510282"/>
                  </a:lnTo>
                  <a:lnTo>
                    <a:pt x="2411565" y="2510053"/>
                  </a:lnTo>
                  <a:lnTo>
                    <a:pt x="2413673" y="2512847"/>
                  </a:lnTo>
                  <a:lnTo>
                    <a:pt x="2414371" y="2512149"/>
                  </a:lnTo>
                  <a:lnTo>
                    <a:pt x="2415070" y="2511221"/>
                  </a:lnTo>
                  <a:lnTo>
                    <a:pt x="2416467" y="2509583"/>
                  </a:lnTo>
                  <a:close/>
                </a:path>
                <a:path w="4566285" h="2533650">
                  <a:moveTo>
                    <a:pt x="2576322" y="2514955"/>
                  </a:moveTo>
                  <a:lnTo>
                    <a:pt x="2575153" y="2513787"/>
                  </a:lnTo>
                  <a:lnTo>
                    <a:pt x="2574455" y="2514257"/>
                  </a:lnTo>
                  <a:lnTo>
                    <a:pt x="2573756" y="2514485"/>
                  </a:lnTo>
                  <a:lnTo>
                    <a:pt x="2573058" y="2514955"/>
                  </a:lnTo>
                  <a:lnTo>
                    <a:pt x="2573528" y="2515184"/>
                  </a:lnTo>
                  <a:lnTo>
                    <a:pt x="2573998" y="2515882"/>
                  </a:lnTo>
                  <a:lnTo>
                    <a:pt x="2574925" y="2515882"/>
                  </a:lnTo>
                  <a:lnTo>
                    <a:pt x="2576322" y="2514955"/>
                  </a:lnTo>
                  <a:close/>
                </a:path>
                <a:path w="4566285" h="2533650">
                  <a:moveTo>
                    <a:pt x="2599194" y="2514955"/>
                  </a:moveTo>
                  <a:lnTo>
                    <a:pt x="2598724" y="2514714"/>
                  </a:lnTo>
                  <a:lnTo>
                    <a:pt x="2598255" y="2514015"/>
                  </a:lnTo>
                  <a:lnTo>
                    <a:pt x="2597327" y="2514015"/>
                  </a:lnTo>
                  <a:lnTo>
                    <a:pt x="2595930" y="2514955"/>
                  </a:lnTo>
                  <a:lnTo>
                    <a:pt x="2597099" y="2516124"/>
                  </a:lnTo>
                  <a:lnTo>
                    <a:pt x="2597797" y="2515654"/>
                  </a:lnTo>
                  <a:lnTo>
                    <a:pt x="2598496" y="2515425"/>
                  </a:lnTo>
                  <a:lnTo>
                    <a:pt x="2599194" y="2514955"/>
                  </a:lnTo>
                  <a:close/>
                </a:path>
                <a:path w="4566285" h="2533650">
                  <a:moveTo>
                    <a:pt x="2616466" y="2526157"/>
                  </a:moveTo>
                  <a:lnTo>
                    <a:pt x="2613901" y="2526855"/>
                  </a:lnTo>
                  <a:lnTo>
                    <a:pt x="2611323" y="2526627"/>
                  </a:lnTo>
                  <a:lnTo>
                    <a:pt x="2613660" y="2529421"/>
                  </a:lnTo>
                  <a:lnTo>
                    <a:pt x="2614358" y="2528722"/>
                  </a:lnTo>
                  <a:lnTo>
                    <a:pt x="2615057" y="2527782"/>
                  </a:lnTo>
                  <a:lnTo>
                    <a:pt x="2616466" y="2526157"/>
                  </a:lnTo>
                  <a:close/>
                </a:path>
                <a:path w="4566285" h="2533650">
                  <a:moveTo>
                    <a:pt x="2631402" y="2521026"/>
                  </a:moveTo>
                  <a:lnTo>
                    <a:pt x="2630233" y="2519857"/>
                  </a:lnTo>
                  <a:lnTo>
                    <a:pt x="2629992" y="2520556"/>
                  </a:lnTo>
                  <a:lnTo>
                    <a:pt x="2629535" y="2521254"/>
                  </a:lnTo>
                  <a:lnTo>
                    <a:pt x="2629293" y="2521953"/>
                  </a:lnTo>
                  <a:lnTo>
                    <a:pt x="2629065" y="2522423"/>
                  </a:lnTo>
                  <a:lnTo>
                    <a:pt x="2629763" y="2522651"/>
                  </a:lnTo>
                  <a:lnTo>
                    <a:pt x="2630233" y="2523121"/>
                  </a:lnTo>
                  <a:lnTo>
                    <a:pt x="2630703" y="2522423"/>
                  </a:lnTo>
                  <a:lnTo>
                    <a:pt x="2630932" y="2521724"/>
                  </a:lnTo>
                  <a:lnTo>
                    <a:pt x="2631402" y="2521026"/>
                  </a:lnTo>
                  <a:close/>
                </a:path>
                <a:path w="4566285" h="2533650">
                  <a:moveTo>
                    <a:pt x="2648432" y="2528024"/>
                  </a:moveTo>
                  <a:lnTo>
                    <a:pt x="2647734" y="2527554"/>
                  </a:lnTo>
                  <a:lnTo>
                    <a:pt x="2647035" y="2527325"/>
                  </a:lnTo>
                  <a:lnTo>
                    <a:pt x="2646337" y="2526855"/>
                  </a:lnTo>
                  <a:lnTo>
                    <a:pt x="2645168" y="2528024"/>
                  </a:lnTo>
                  <a:lnTo>
                    <a:pt x="2645867" y="2528252"/>
                  </a:lnTo>
                  <a:lnTo>
                    <a:pt x="2646565" y="2528722"/>
                  </a:lnTo>
                  <a:lnTo>
                    <a:pt x="2647264" y="2528951"/>
                  </a:lnTo>
                  <a:lnTo>
                    <a:pt x="2647734" y="2529192"/>
                  </a:lnTo>
                  <a:lnTo>
                    <a:pt x="2647962" y="2528493"/>
                  </a:lnTo>
                  <a:lnTo>
                    <a:pt x="2648432" y="2528024"/>
                  </a:lnTo>
                  <a:close/>
                </a:path>
                <a:path w="4566285" h="2533650">
                  <a:moveTo>
                    <a:pt x="2708173" y="2519857"/>
                  </a:moveTo>
                  <a:lnTo>
                    <a:pt x="2705836" y="2517051"/>
                  </a:lnTo>
                  <a:lnTo>
                    <a:pt x="2705138" y="2517749"/>
                  </a:lnTo>
                  <a:lnTo>
                    <a:pt x="2704439" y="2518689"/>
                  </a:lnTo>
                  <a:lnTo>
                    <a:pt x="2703245" y="2520073"/>
                  </a:lnTo>
                  <a:lnTo>
                    <a:pt x="2702344" y="2520315"/>
                  </a:lnTo>
                  <a:lnTo>
                    <a:pt x="2700007" y="2520086"/>
                  </a:lnTo>
                  <a:lnTo>
                    <a:pt x="2702102" y="2522893"/>
                  </a:lnTo>
                  <a:lnTo>
                    <a:pt x="2702801" y="2522182"/>
                  </a:lnTo>
                  <a:lnTo>
                    <a:pt x="2703512" y="2521254"/>
                  </a:lnTo>
                  <a:lnTo>
                    <a:pt x="2704693" y="2519870"/>
                  </a:lnTo>
                  <a:lnTo>
                    <a:pt x="2705608" y="2519616"/>
                  </a:lnTo>
                  <a:lnTo>
                    <a:pt x="2708173" y="2519857"/>
                  </a:lnTo>
                  <a:close/>
                </a:path>
                <a:path w="4566285" h="2533650">
                  <a:moveTo>
                    <a:pt x="2851454" y="2518219"/>
                  </a:moveTo>
                  <a:lnTo>
                    <a:pt x="2850997" y="2517991"/>
                  </a:lnTo>
                  <a:lnTo>
                    <a:pt x="2850527" y="2517292"/>
                  </a:lnTo>
                  <a:lnTo>
                    <a:pt x="2849588" y="2517292"/>
                  </a:lnTo>
                  <a:lnTo>
                    <a:pt x="2848191" y="2518219"/>
                  </a:lnTo>
                  <a:lnTo>
                    <a:pt x="2849359" y="2519388"/>
                  </a:lnTo>
                  <a:lnTo>
                    <a:pt x="2850057" y="2518918"/>
                  </a:lnTo>
                  <a:lnTo>
                    <a:pt x="2850756" y="2518689"/>
                  </a:lnTo>
                  <a:lnTo>
                    <a:pt x="2851454" y="2518219"/>
                  </a:lnTo>
                  <a:close/>
                </a:path>
                <a:path w="4566285" h="2533650">
                  <a:moveTo>
                    <a:pt x="2906534" y="7467"/>
                  </a:moveTo>
                  <a:lnTo>
                    <a:pt x="2905595" y="6070"/>
                  </a:lnTo>
                  <a:lnTo>
                    <a:pt x="2904426" y="7239"/>
                  </a:lnTo>
                  <a:lnTo>
                    <a:pt x="2904896" y="7937"/>
                  </a:lnTo>
                  <a:lnTo>
                    <a:pt x="2905137" y="8636"/>
                  </a:lnTo>
                  <a:lnTo>
                    <a:pt x="2905595" y="9334"/>
                  </a:lnTo>
                  <a:lnTo>
                    <a:pt x="2905836" y="8877"/>
                  </a:lnTo>
                  <a:lnTo>
                    <a:pt x="2906534" y="8407"/>
                  </a:lnTo>
                  <a:lnTo>
                    <a:pt x="2906534" y="7467"/>
                  </a:lnTo>
                  <a:close/>
                </a:path>
                <a:path w="4566285" h="2533650">
                  <a:moveTo>
                    <a:pt x="3221799" y="2524760"/>
                  </a:moveTo>
                  <a:lnTo>
                    <a:pt x="3221571" y="2524518"/>
                  </a:lnTo>
                  <a:lnTo>
                    <a:pt x="3221101" y="2523820"/>
                  </a:lnTo>
                  <a:lnTo>
                    <a:pt x="3219932" y="2523820"/>
                  </a:lnTo>
                  <a:lnTo>
                    <a:pt x="3218535" y="2524760"/>
                  </a:lnTo>
                  <a:lnTo>
                    <a:pt x="3219005" y="2524988"/>
                  </a:lnTo>
                  <a:lnTo>
                    <a:pt x="3219475" y="2525687"/>
                  </a:lnTo>
                  <a:lnTo>
                    <a:pt x="3220402" y="2525687"/>
                  </a:lnTo>
                  <a:lnTo>
                    <a:pt x="3221799" y="2524760"/>
                  </a:lnTo>
                  <a:close/>
                </a:path>
                <a:path w="4566285" h="2533650">
                  <a:moveTo>
                    <a:pt x="3261245" y="2528024"/>
                  </a:moveTo>
                  <a:lnTo>
                    <a:pt x="3260077" y="2526855"/>
                  </a:lnTo>
                  <a:lnTo>
                    <a:pt x="3258680" y="2527782"/>
                  </a:lnTo>
                  <a:lnTo>
                    <a:pt x="3257981" y="2528024"/>
                  </a:lnTo>
                  <a:lnTo>
                    <a:pt x="3258439" y="2528252"/>
                  </a:lnTo>
                  <a:lnTo>
                    <a:pt x="3258909" y="2528951"/>
                  </a:lnTo>
                  <a:lnTo>
                    <a:pt x="3259848" y="2528951"/>
                  </a:lnTo>
                  <a:lnTo>
                    <a:pt x="3261245" y="2528024"/>
                  </a:lnTo>
                  <a:close/>
                </a:path>
                <a:path w="4566285" h="2533650">
                  <a:moveTo>
                    <a:pt x="3307219" y="2528024"/>
                  </a:moveTo>
                  <a:lnTo>
                    <a:pt x="3306051" y="2526855"/>
                  </a:lnTo>
                  <a:lnTo>
                    <a:pt x="3304654" y="2527782"/>
                  </a:lnTo>
                  <a:lnTo>
                    <a:pt x="3303943" y="2528024"/>
                  </a:lnTo>
                  <a:lnTo>
                    <a:pt x="3304413" y="2528252"/>
                  </a:lnTo>
                  <a:lnTo>
                    <a:pt x="3304883" y="2528951"/>
                  </a:lnTo>
                  <a:lnTo>
                    <a:pt x="3305810" y="2528951"/>
                  </a:lnTo>
                  <a:lnTo>
                    <a:pt x="3307219" y="2528024"/>
                  </a:lnTo>
                  <a:close/>
                </a:path>
                <a:path w="4566285" h="2533650">
                  <a:moveTo>
                    <a:pt x="3457498" y="7239"/>
                  </a:moveTo>
                  <a:lnTo>
                    <a:pt x="3456330" y="6070"/>
                  </a:lnTo>
                  <a:lnTo>
                    <a:pt x="3456101" y="6769"/>
                  </a:lnTo>
                  <a:lnTo>
                    <a:pt x="3455632" y="7467"/>
                  </a:lnTo>
                  <a:lnTo>
                    <a:pt x="3455403" y="8178"/>
                  </a:lnTo>
                  <a:lnTo>
                    <a:pt x="3455162" y="8636"/>
                  </a:lnTo>
                  <a:lnTo>
                    <a:pt x="3455873" y="8877"/>
                  </a:lnTo>
                  <a:lnTo>
                    <a:pt x="3456330" y="9334"/>
                  </a:lnTo>
                  <a:lnTo>
                    <a:pt x="3456800" y="8636"/>
                  </a:lnTo>
                  <a:lnTo>
                    <a:pt x="3457029" y="7937"/>
                  </a:lnTo>
                  <a:lnTo>
                    <a:pt x="3457498" y="7239"/>
                  </a:lnTo>
                  <a:close/>
                </a:path>
                <a:path w="4566285" h="2533650">
                  <a:moveTo>
                    <a:pt x="3519576" y="2508186"/>
                  </a:moveTo>
                  <a:lnTo>
                    <a:pt x="3518636" y="2506789"/>
                  </a:lnTo>
                  <a:lnTo>
                    <a:pt x="3518179" y="2507246"/>
                  </a:lnTo>
                  <a:lnTo>
                    <a:pt x="3517481" y="2507488"/>
                  </a:lnTo>
                  <a:lnTo>
                    <a:pt x="3517709" y="2507958"/>
                  </a:lnTo>
                  <a:lnTo>
                    <a:pt x="3517709" y="2508656"/>
                  </a:lnTo>
                  <a:lnTo>
                    <a:pt x="3518636" y="2510053"/>
                  </a:lnTo>
                  <a:lnTo>
                    <a:pt x="3518878" y="2509583"/>
                  </a:lnTo>
                  <a:lnTo>
                    <a:pt x="3519576" y="2509113"/>
                  </a:lnTo>
                  <a:lnTo>
                    <a:pt x="3519576" y="2508186"/>
                  </a:lnTo>
                  <a:close/>
                </a:path>
                <a:path w="4566285" h="2533650">
                  <a:moveTo>
                    <a:pt x="3523538" y="2521483"/>
                  </a:moveTo>
                  <a:lnTo>
                    <a:pt x="3523081" y="2521254"/>
                  </a:lnTo>
                  <a:lnTo>
                    <a:pt x="3522611" y="2520556"/>
                  </a:lnTo>
                  <a:lnTo>
                    <a:pt x="3521672" y="2520556"/>
                  </a:lnTo>
                  <a:lnTo>
                    <a:pt x="3520275" y="2521483"/>
                  </a:lnTo>
                  <a:lnTo>
                    <a:pt x="3520744" y="2521724"/>
                  </a:lnTo>
                  <a:lnTo>
                    <a:pt x="3521214" y="2522423"/>
                  </a:lnTo>
                  <a:lnTo>
                    <a:pt x="3522141" y="2522423"/>
                  </a:lnTo>
                  <a:lnTo>
                    <a:pt x="3523538" y="2521483"/>
                  </a:lnTo>
                  <a:close/>
                </a:path>
                <a:path w="4566285" h="2533650">
                  <a:moveTo>
                    <a:pt x="3625050" y="2521483"/>
                  </a:moveTo>
                  <a:lnTo>
                    <a:pt x="3624351" y="2521026"/>
                  </a:lnTo>
                  <a:lnTo>
                    <a:pt x="3623653" y="2520785"/>
                  </a:lnTo>
                  <a:lnTo>
                    <a:pt x="3622954" y="2520315"/>
                  </a:lnTo>
                  <a:lnTo>
                    <a:pt x="3621786" y="2521483"/>
                  </a:lnTo>
                  <a:lnTo>
                    <a:pt x="3622484" y="2521724"/>
                  </a:lnTo>
                  <a:lnTo>
                    <a:pt x="3623183" y="2522182"/>
                  </a:lnTo>
                  <a:lnTo>
                    <a:pt x="3623894" y="2522423"/>
                  </a:lnTo>
                  <a:lnTo>
                    <a:pt x="3624351" y="2522651"/>
                  </a:lnTo>
                  <a:lnTo>
                    <a:pt x="3624592" y="2521953"/>
                  </a:lnTo>
                  <a:lnTo>
                    <a:pt x="3625050" y="2521483"/>
                  </a:lnTo>
                  <a:close/>
                </a:path>
                <a:path w="4566285" h="2533650">
                  <a:moveTo>
                    <a:pt x="3663556" y="2517991"/>
                  </a:moveTo>
                  <a:lnTo>
                    <a:pt x="3662629" y="2516581"/>
                  </a:lnTo>
                  <a:lnTo>
                    <a:pt x="3661460" y="2517749"/>
                  </a:lnTo>
                  <a:lnTo>
                    <a:pt x="3662388" y="2519159"/>
                  </a:lnTo>
                  <a:lnTo>
                    <a:pt x="3662629" y="2519857"/>
                  </a:lnTo>
                  <a:lnTo>
                    <a:pt x="3662857" y="2519388"/>
                  </a:lnTo>
                  <a:lnTo>
                    <a:pt x="3663556" y="2518918"/>
                  </a:lnTo>
                  <a:lnTo>
                    <a:pt x="3663556" y="2517991"/>
                  </a:lnTo>
                  <a:close/>
                </a:path>
                <a:path w="4566285" h="2533650">
                  <a:moveTo>
                    <a:pt x="3667760" y="2511691"/>
                  </a:moveTo>
                  <a:lnTo>
                    <a:pt x="3667061" y="2511221"/>
                  </a:lnTo>
                  <a:lnTo>
                    <a:pt x="3666363" y="2510980"/>
                  </a:lnTo>
                  <a:lnTo>
                    <a:pt x="3665664" y="2510523"/>
                  </a:lnTo>
                  <a:lnTo>
                    <a:pt x="3665194" y="2510980"/>
                  </a:lnTo>
                  <a:lnTo>
                    <a:pt x="3664724" y="2511221"/>
                  </a:lnTo>
                  <a:lnTo>
                    <a:pt x="3664496" y="2511691"/>
                  </a:lnTo>
                  <a:lnTo>
                    <a:pt x="3665194" y="2511920"/>
                  </a:lnTo>
                  <a:lnTo>
                    <a:pt x="3665893" y="2512390"/>
                  </a:lnTo>
                  <a:lnTo>
                    <a:pt x="3666591" y="2512618"/>
                  </a:lnTo>
                  <a:lnTo>
                    <a:pt x="3667061" y="2512847"/>
                  </a:lnTo>
                  <a:lnTo>
                    <a:pt x="3667290" y="2512149"/>
                  </a:lnTo>
                  <a:lnTo>
                    <a:pt x="3667760" y="2511691"/>
                  </a:lnTo>
                  <a:close/>
                </a:path>
                <a:path w="4566285" h="2533650">
                  <a:moveTo>
                    <a:pt x="3713035" y="11442"/>
                  </a:moveTo>
                  <a:lnTo>
                    <a:pt x="3712794" y="10744"/>
                  </a:lnTo>
                  <a:lnTo>
                    <a:pt x="3711867" y="9334"/>
                  </a:lnTo>
                  <a:lnTo>
                    <a:pt x="3711638" y="9804"/>
                  </a:lnTo>
                  <a:lnTo>
                    <a:pt x="3710927" y="10274"/>
                  </a:lnTo>
                  <a:lnTo>
                    <a:pt x="3710927" y="11201"/>
                  </a:lnTo>
                  <a:lnTo>
                    <a:pt x="3711867" y="12611"/>
                  </a:lnTo>
                  <a:lnTo>
                    <a:pt x="3713035" y="11442"/>
                  </a:lnTo>
                  <a:close/>
                </a:path>
                <a:path w="4566285" h="2533650">
                  <a:moveTo>
                    <a:pt x="3723297" y="2528024"/>
                  </a:moveTo>
                  <a:lnTo>
                    <a:pt x="3722128" y="2526855"/>
                  </a:lnTo>
                  <a:lnTo>
                    <a:pt x="3720731" y="2527782"/>
                  </a:lnTo>
                  <a:lnTo>
                    <a:pt x="3720033" y="2528024"/>
                  </a:lnTo>
                  <a:lnTo>
                    <a:pt x="3720503" y="2528252"/>
                  </a:lnTo>
                  <a:lnTo>
                    <a:pt x="3720973" y="2528951"/>
                  </a:lnTo>
                  <a:lnTo>
                    <a:pt x="3721900" y="2528951"/>
                  </a:lnTo>
                  <a:lnTo>
                    <a:pt x="3723297" y="2528024"/>
                  </a:lnTo>
                  <a:close/>
                </a:path>
                <a:path w="4566285" h="2533650">
                  <a:moveTo>
                    <a:pt x="3765308" y="7467"/>
                  </a:moveTo>
                  <a:lnTo>
                    <a:pt x="3764369" y="6070"/>
                  </a:lnTo>
                  <a:lnTo>
                    <a:pt x="3763911" y="6311"/>
                  </a:lnTo>
                  <a:lnTo>
                    <a:pt x="3763200" y="6769"/>
                  </a:lnTo>
                  <a:lnTo>
                    <a:pt x="3763441" y="7239"/>
                  </a:lnTo>
                  <a:lnTo>
                    <a:pt x="3763441" y="7937"/>
                  </a:lnTo>
                  <a:lnTo>
                    <a:pt x="3764369" y="9334"/>
                  </a:lnTo>
                  <a:lnTo>
                    <a:pt x="3764610" y="8877"/>
                  </a:lnTo>
                  <a:lnTo>
                    <a:pt x="3765308" y="8407"/>
                  </a:lnTo>
                  <a:lnTo>
                    <a:pt x="3765308" y="7467"/>
                  </a:lnTo>
                  <a:close/>
                </a:path>
                <a:path w="4566285" h="2533650">
                  <a:moveTo>
                    <a:pt x="3903929" y="13538"/>
                  </a:moveTo>
                  <a:lnTo>
                    <a:pt x="3903230" y="10972"/>
                  </a:lnTo>
                  <a:lnTo>
                    <a:pt x="3903459" y="8407"/>
                  </a:lnTo>
                  <a:lnTo>
                    <a:pt x="3900652" y="10744"/>
                  </a:lnTo>
                  <a:lnTo>
                    <a:pt x="3901351" y="11442"/>
                  </a:lnTo>
                  <a:lnTo>
                    <a:pt x="3902291" y="12141"/>
                  </a:lnTo>
                  <a:lnTo>
                    <a:pt x="3903929" y="13538"/>
                  </a:lnTo>
                  <a:close/>
                </a:path>
                <a:path w="4566285" h="2533650">
                  <a:moveTo>
                    <a:pt x="4171594" y="2508186"/>
                  </a:moveTo>
                  <a:lnTo>
                    <a:pt x="4170654" y="2506789"/>
                  </a:lnTo>
                  <a:lnTo>
                    <a:pt x="4169486" y="2507958"/>
                  </a:lnTo>
                  <a:lnTo>
                    <a:pt x="4170426" y="2509355"/>
                  </a:lnTo>
                  <a:lnTo>
                    <a:pt x="4170654" y="2510053"/>
                  </a:lnTo>
                  <a:lnTo>
                    <a:pt x="4170896" y="2509583"/>
                  </a:lnTo>
                  <a:lnTo>
                    <a:pt x="4171594" y="2509113"/>
                  </a:lnTo>
                  <a:lnTo>
                    <a:pt x="4171594" y="2508186"/>
                  </a:lnTo>
                  <a:close/>
                </a:path>
                <a:path w="4566285" h="2533650">
                  <a:moveTo>
                    <a:pt x="4234370" y="7239"/>
                  </a:moveTo>
                  <a:lnTo>
                    <a:pt x="4233430" y="6311"/>
                  </a:lnTo>
                  <a:lnTo>
                    <a:pt x="4231792" y="7937"/>
                  </a:lnTo>
                  <a:lnTo>
                    <a:pt x="4231094" y="8877"/>
                  </a:lnTo>
                  <a:lnTo>
                    <a:pt x="4229468" y="10502"/>
                  </a:lnTo>
                  <a:lnTo>
                    <a:pt x="4228528" y="11201"/>
                  </a:lnTo>
                  <a:lnTo>
                    <a:pt x="4229468" y="12141"/>
                  </a:lnTo>
                  <a:lnTo>
                    <a:pt x="4231094" y="10502"/>
                  </a:lnTo>
                  <a:lnTo>
                    <a:pt x="4231792" y="9575"/>
                  </a:lnTo>
                  <a:lnTo>
                    <a:pt x="4233430" y="7937"/>
                  </a:lnTo>
                  <a:lnTo>
                    <a:pt x="4234370" y="7239"/>
                  </a:lnTo>
                  <a:close/>
                </a:path>
                <a:path w="4566285" h="2533650">
                  <a:moveTo>
                    <a:pt x="4257230" y="2517749"/>
                  </a:moveTo>
                  <a:lnTo>
                    <a:pt x="4256773" y="2517292"/>
                  </a:lnTo>
                  <a:lnTo>
                    <a:pt x="4256303" y="2517051"/>
                  </a:lnTo>
                  <a:lnTo>
                    <a:pt x="4256062" y="2516581"/>
                  </a:lnTo>
                  <a:lnTo>
                    <a:pt x="4255833" y="2517292"/>
                  </a:lnTo>
                  <a:lnTo>
                    <a:pt x="4255363" y="2517991"/>
                  </a:lnTo>
                  <a:lnTo>
                    <a:pt x="4255135" y="2518689"/>
                  </a:lnTo>
                  <a:lnTo>
                    <a:pt x="4254906" y="2519159"/>
                  </a:lnTo>
                  <a:lnTo>
                    <a:pt x="4255605" y="2519388"/>
                  </a:lnTo>
                  <a:lnTo>
                    <a:pt x="4256062" y="2519857"/>
                  </a:lnTo>
                  <a:lnTo>
                    <a:pt x="4256532" y="2519159"/>
                  </a:lnTo>
                  <a:lnTo>
                    <a:pt x="4256773" y="2518448"/>
                  </a:lnTo>
                  <a:lnTo>
                    <a:pt x="4257230" y="2517749"/>
                  </a:lnTo>
                  <a:close/>
                </a:path>
                <a:path w="4566285" h="2533650">
                  <a:moveTo>
                    <a:pt x="4263771" y="2517749"/>
                  </a:moveTo>
                  <a:lnTo>
                    <a:pt x="4263301" y="2517292"/>
                  </a:lnTo>
                  <a:lnTo>
                    <a:pt x="4262831" y="2517051"/>
                  </a:lnTo>
                  <a:lnTo>
                    <a:pt x="4262602" y="2516581"/>
                  </a:lnTo>
                  <a:lnTo>
                    <a:pt x="4262374" y="2517292"/>
                  </a:lnTo>
                  <a:lnTo>
                    <a:pt x="4261904" y="2517991"/>
                  </a:lnTo>
                  <a:lnTo>
                    <a:pt x="4261675" y="2518689"/>
                  </a:lnTo>
                  <a:lnTo>
                    <a:pt x="4261434" y="2519159"/>
                  </a:lnTo>
                  <a:lnTo>
                    <a:pt x="4262132" y="2519388"/>
                  </a:lnTo>
                  <a:lnTo>
                    <a:pt x="4262602" y="2519857"/>
                  </a:lnTo>
                  <a:lnTo>
                    <a:pt x="4263072" y="2519159"/>
                  </a:lnTo>
                  <a:lnTo>
                    <a:pt x="4263301" y="2518448"/>
                  </a:lnTo>
                  <a:lnTo>
                    <a:pt x="4263771" y="2517749"/>
                  </a:lnTo>
                  <a:close/>
                </a:path>
                <a:path w="4566285" h="2533650">
                  <a:moveTo>
                    <a:pt x="4296905" y="1168"/>
                  </a:moveTo>
                  <a:lnTo>
                    <a:pt x="4296207" y="939"/>
                  </a:lnTo>
                  <a:lnTo>
                    <a:pt x="4295508" y="469"/>
                  </a:lnTo>
                  <a:lnTo>
                    <a:pt x="4294810" y="241"/>
                  </a:lnTo>
                  <a:lnTo>
                    <a:pt x="4294340" y="0"/>
                  </a:lnTo>
                  <a:lnTo>
                    <a:pt x="4294111" y="711"/>
                  </a:lnTo>
                  <a:lnTo>
                    <a:pt x="4293641" y="1168"/>
                  </a:lnTo>
                  <a:lnTo>
                    <a:pt x="4294340" y="1638"/>
                  </a:lnTo>
                  <a:lnTo>
                    <a:pt x="4295038" y="1866"/>
                  </a:lnTo>
                  <a:lnTo>
                    <a:pt x="4295737" y="2336"/>
                  </a:lnTo>
                  <a:lnTo>
                    <a:pt x="4296905" y="1168"/>
                  </a:lnTo>
                  <a:close/>
                </a:path>
                <a:path w="4566285" h="2533650">
                  <a:moveTo>
                    <a:pt x="4500169" y="1430045"/>
                  </a:moveTo>
                  <a:lnTo>
                    <a:pt x="4499699" y="1429816"/>
                  </a:lnTo>
                  <a:lnTo>
                    <a:pt x="4499470" y="1429118"/>
                  </a:lnTo>
                  <a:lnTo>
                    <a:pt x="4498302" y="1429118"/>
                  </a:lnTo>
                  <a:lnTo>
                    <a:pt x="4496892" y="1430045"/>
                  </a:lnTo>
                  <a:lnTo>
                    <a:pt x="4497362" y="1430286"/>
                  </a:lnTo>
                  <a:lnTo>
                    <a:pt x="4497832" y="1430985"/>
                  </a:lnTo>
                  <a:lnTo>
                    <a:pt x="4498759" y="1430985"/>
                  </a:lnTo>
                  <a:lnTo>
                    <a:pt x="4500169" y="1430045"/>
                  </a:lnTo>
                  <a:close/>
                </a:path>
                <a:path w="4566285" h="2533650">
                  <a:moveTo>
                    <a:pt x="4565739" y="2511691"/>
                  </a:moveTo>
                  <a:lnTo>
                    <a:pt x="4565040" y="2511221"/>
                  </a:lnTo>
                  <a:lnTo>
                    <a:pt x="4564342" y="2510980"/>
                  </a:lnTo>
                  <a:lnTo>
                    <a:pt x="4563643" y="2510523"/>
                  </a:lnTo>
                  <a:lnTo>
                    <a:pt x="4563173" y="2510980"/>
                  </a:lnTo>
                  <a:lnTo>
                    <a:pt x="4562703" y="2511221"/>
                  </a:lnTo>
                  <a:lnTo>
                    <a:pt x="4562475" y="2511691"/>
                  </a:lnTo>
                  <a:lnTo>
                    <a:pt x="4563173" y="2511920"/>
                  </a:lnTo>
                  <a:lnTo>
                    <a:pt x="4563872" y="2512390"/>
                  </a:lnTo>
                  <a:lnTo>
                    <a:pt x="4564570" y="2512618"/>
                  </a:lnTo>
                  <a:lnTo>
                    <a:pt x="4565040" y="2512847"/>
                  </a:lnTo>
                  <a:lnTo>
                    <a:pt x="4565269" y="2512149"/>
                  </a:lnTo>
                  <a:lnTo>
                    <a:pt x="4565739" y="2511691"/>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84" name="object 184"/>
            <p:cNvSpPr/>
            <p:nvPr/>
          </p:nvSpPr>
          <p:spPr>
            <a:xfrm>
              <a:off x="1096225" y="3007181"/>
              <a:ext cx="4568190" cy="2547620"/>
            </a:xfrm>
            <a:custGeom>
              <a:avLst/>
              <a:gdLst/>
              <a:ahLst/>
              <a:cxnLst/>
              <a:rect l="l" t="t" r="r" b="b"/>
              <a:pathLst>
                <a:path w="4568190" h="2547620">
                  <a:moveTo>
                    <a:pt x="2095" y="2539923"/>
                  </a:moveTo>
                  <a:lnTo>
                    <a:pt x="1155" y="2538514"/>
                  </a:lnTo>
                  <a:lnTo>
                    <a:pt x="927" y="2537815"/>
                  </a:lnTo>
                  <a:lnTo>
                    <a:pt x="698" y="2538285"/>
                  </a:lnTo>
                  <a:lnTo>
                    <a:pt x="0" y="2538755"/>
                  </a:lnTo>
                  <a:lnTo>
                    <a:pt x="0" y="2539682"/>
                  </a:lnTo>
                  <a:lnTo>
                    <a:pt x="927" y="2541092"/>
                  </a:lnTo>
                  <a:lnTo>
                    <a:pt x="2095" y="2539923"/>
                  </a:lnTo>
                  <a:close/>
                </a:path>
                <a:path w="4568190" h="2547620">
                  <a:moveTo>
                    <a:pt x="9093" y="2542717"/>
                  </a:moveTo>
                  <a:lnTo>
                    <a:pt x="8623" y="2542248"/>
                  </a:lnTo>
                  <a:lnTo>
                    <a:pt x="8166" y="2541549"/>
                  </a:lnTo>
                  <a:lnTo>
                    <a:pt x="7924" y="2541790"/>
                  </a:lnTo>
                  <a:lnTo>
                    <a:pt x="7226" y="2541790"/>
                  </a:lnTo>
                  <a:lnTo>
                    <a:pt x="5829" y="2542717"/>
                  </a:lnTo>
                  <a:lnTo>
                    <a:pt x="6299" y="2542959"/>
                  </a:lnTo>
                  <a:lnTo>
                    <a:pt x="6756" y="2543657"/>
                  </a:lnTo>
                  <a:lnTo>
                    <a:pt x="7696" y="2543657"/>
                  </a:lnTo>
                  <a:lnTo>
                    <a:pt x="9093" y="2542717"/>
                  </a:lnTo>
                  <a:close/>
                </a:path>
                <a:path w="4568190" h="2547620">
                  <a:moveTo>
                    <a:pt x="45034" y="1244752"/>
                  </a:moveTo>
                  <a:lnTo>
                    <a:pt x="44335" y="1244523"/>
                  </a:lnTo>
                  <a:lnTo>
                    <a:pt x="43637" y="1244053"/>
                  </a:lnTo>
                  <a:lnTo>
                    <a:pt x="42938" y="1243825"/>
                  </a:lnTo>
                  <a:lnTo>
                    <a:pt x="42468" y="1243596"/>
                  </a:lnTo>
                  <a:lnTo>
                    <a:pt x="42227" y="1244295"/>
                  </a:lnTo>
                  <a:lnTo>
                    <a:pt x="41770" y="1244752"/>
                  </a:lnTo>
                  <a:lnTo>
                    <a:pt x="42468" y="1245222"/>
                  </a:lnTo>
                  <a:lnTo>
                    <a:pt x="43167" y="1245463"/>
                  </a:lnTo>
                  <a:lnTo>
                    <a:pt x="43865" y="1245920"/>
                  </a:lnTo>
                  <a:lnTo>
                    <a:pt x="45034" y="1244752"/>
                  </a:lnTo>
                  <a:close/>
                </a:path>
                <a:path w="4568190" h="2547620">
                  <a:moveTo>
                    <a:pt x="54838" y="2545981"/>
                  </a:moveTo>
                  <a:lnTo>
                    <a:pt x="54597" y="2545524"/>
                  </a:lnTo>
                  <a:lnTo>
                    <a:pt x="54140" y="2544826"/>
                  </a:lnTo>
                  <a:lnTo>
                    <a:pt x="53670" y="2545054"/>
                  </a:lnTo>
                  <a:lnTo>
                    <a:pt x="52971" y="2545054"/>
                  </a:lnTo>
                  <a:lnTo>
                    <a:pt x="51562" y="2545981"/>
                  </a:lnTo>
                  <a:lnTo>
                    <a:pt x="52031" y="2546223"/>
                  </a:lnTo>
                  <a:lnTo>
                    <a:pt x="52501" y="2546921"/>
                  </a:lnTo>
                  <a:lnTo>
                    <a:pt x="53428" y="2546921"/>
                  </a:lnTo>
                  <a:lnTo>
                    <a:pt x="54838" y="2545981"/>
                  </a:lnTo>
                  <a:close/>
                </a:path>
                <a:path w="4568190" h="2547620">
                  <a:moveTo>
                    <a:pt x="71399" y="2529421"/>
                  </a:moveTo>
                  <a:lnTo>
                    <a:pt x="70700" y="2529179"/>
                  </a:lnTo>
                  <a:lnTo>
                    <a:pt x="70002" y="2528722"/>
                  </a:lnTo>
                  <a:lnTo>
                    <a:pt x="69303" y="2528481"/>
                  </a:lnTo>
                  <a:lnTo>
                    <a:pt x="68834" y="2528252"/>
                  </a:lnTo>
                  <a:lnTo>
                    <a:pt x="68605" y="2528951"/>
                  </a:lnTo>
                  <a:lnTo>
                    <a:pt x="68135" y="2529421"/>
                  </a:lnTo>
                  <a:lnTo>
                    <a:pt x="68834" y="2529890"/>
                  </a:lnTo>
                  <a:lnTo>
                    <a:pt x="69532" y="2530119"/>
                  </a:lnTo>
                  <a:lnTo>
                    <a:pt x="70231" y="2530589"/>
                  </a:lnTo>
                  <a:lnTo>
                    <a:pt x="71399" y="2529421"/>
                  </a:lnTo>
                  <a:close/>
                </a:path>
                <a:path w="4568190" h="2547620">
                  <a:moveTo>
                    <a:pt x="290525" y="2546451"/>
                  </a:moveTo>
                  <a:lnTo>
                    <a:pt x="289598" y="2545054"/>
                  </a:lnTo>
                  <a:lnTo>
                    <a:pt x="289369" y="2544356"/>
                  </a:lnTo>
                  <a:lnTo>
                    <a:pt x="289128" y="2544826"/>
                  </a:lnTo>
                  <a:lnTo>
                    <a:pt x="288429" y="2545283"/>
                  </a:lnTo>
                  <a:lnTo>
                    <a:pt x="288429" y="2546223"/>
                  </a:lnTo>
                  <a:lnTo>
                    <a:pt x="289369" y="2547620"/>
                  </a:lnTo>
                  <a:lnTo>
                    <a:pt x="290525" y="2546451"/>
                  </a:lnTo>
                  <a:close/>
                </a:path>
                <a:path w="4568190" h="2547620">
                  <a:moveTo>
                    <a:pt x="323202" y="3035"/>
                  </a:moveTo>
                  <a:lnTo>
                    <a:pt x="322732" y="2336"/>
                  </a:lnTo>
                  <a:lnTo>
                    <a:pt x="322503" y="1638"/>
                  </a:lnTo>
                  <a:lnTo>
                    <a:pt x="322033" y="939"/>
                  </a:lnTo>
                  <a:lnTo>
                    <a:pt x="321805" y="1397"/>
                  </a:lnTo>
                  <a:lnTo>
                    <a:pt x="321106" y="1866"/>
                  </a:lnTo>
                  <a:lnTo>
                    <a:pt x="321106" y="2806"/>
                  </a:lnTo>
                  <a:lnTo>
                    <a:pt x="322033" y="4203"/>
                  </a:lnTo>
                  <a:lnTo>
                    <a:pt x="323202" y="3035"/>
                  </a:lnTo>
                  <a:close/>
                </a:path>
                <a:path w="4568190" h="2547620">
                  <a:moveTo>
                    <a:pt x="323672" y="1244752"/>
                  </a:moveTo>
                  <a:lnTo>
                    <a:pt x="322973" y="1244295"/>
                  </a:lnTo>
                  <a:lnTo>
                    <a:pt x="322262" y="1244053"/>
                  </a:lnTo>
                  <a:lnTo>
                    <a:pt x="321564" y="1243596"/>
                  </a:lnTo>
                  <a:lnTo>
                    <a:pt x="320395" y="1244752"/>
                  </a:lnTo>
                  <a:lnTo>
                    <a:pt x="321106" y="1244993"/>
                  </a:lnTo>
                  <a:lnTo>
                    <a:pt x="321805" y="1245463"/>
                  </a:lnTo>
                  <a:lnTo>
                    <a:pt x="322503" y="1245692"/>
                  </a:lnTo>
                  <a:lnTo>
                    <a:pt x="322973" y="1245920"/>
                  </a:lnTo>
                  <a:lnTo>
                    <a:pt x="323202" y="1245222"/>
                  </a:lnTo>
                  <a:lnTo>
                    <a:pt x="323672" y="1244752"/>
                  </a:lnTo>
                  <a:close/>
                </a:path>
                <a:path w="4568190" h="2547620">
                  <a:moveTo>
                    <a:pt x="349567" y="1349768"/>
                  </a:moveTo>
                  <a:lnTo>
                    <a:pt x="348869" y="1349070"/>
                  </a:lnTo>
                  <a:lnTo>
                    <a:pt x="347941" y="1348371"/>
                  </a:lnTo>
                  <a:lnTo>
                    <a:pt x="346303" y="1346974"/>
                  </a:lnTo>
                  <a:lnTo>
                    <a:pt x="347002" y="1349540"/>
                  </a:lnTo>
                  <a:lnTo>
                    <a:pt x="346773" y="1352105"/>
                  </a:lnTo>
                  <a:lnTo>
                    <a:pt x="349567" y="1349768"/>
                  </a:lnTo>
                  <a:close/>
                </a:path>
                <a:path w="4568190" h="2547620">
                  <a:moveTo>
                    <a:pt x="356336" y="2565"/>
                  </a:moveTo>
                  <a:lnTo>
                    <a:pt x="355638" y="2108"/>
                  </a:lnTo>
                  <a:lnTo>
                    <a:pt x="354939" y="1866"/>
                  </a:lnTo>
                  <a:lnTo>
                    <a:pt x="354241" y="1397"/>
                  </a:lnTo>
                  <a:lnTo>
                    <a:pt x="353999" y="1866"/>
                  </a:lnTo>
                  <a:lnTo>
                    <a:pt x="353542" y="2108"/>
                  </a:lnTo>
                  <a:lnTo>
                    <a:pt x="353072" y="2565"/>
                  </a:lnTo>
                  <a:lnTo>
                    <a:pt x="353771" y="2806"/>
                  </a:lnTo>
                  <a:lnTo>
                    <a:pt x="354469" y="3263"/>
                  </a:lnTo>
                  <a:lnTo>
                    <a:pt x="355168" y="3505"/>
                  </a:lnTo>
                  <a:lnTo>
                    <a:pt x="355638" y="3733"/>
                  </a:lnTo>
                  <a:lnTo>
                    <a:pt x="355866" y="3035"/>
                  </a:lnTo>
                  <a:lnTo>
                    <a:pt x="356336" y="2565"/>
                  </a:lnTo>
                  <a:close/>
                </a:path>
                <a:path w="4568190" h="2547620">
                  <a:moveTo>
                    <a:pt x="373837" y="1242656"/>
                  </a:moveTo>
                  <a:lnTo>
                    <a:pt x="371271" y="1243355"/>
                  </a:lnTo>
                  <a:lnTo>
                    <a:pt x="368706" y="1243126"/>
                  </a:lnTo>
                  <a:lnTo>
                    <a:pt x="371043" y="1245920"/>
                  </a:lnTo>
                  <a:lnTo>
                    <a:pt x="371741" y="1245222"/>
                  </a:lnTo>
                  <a:lnTo>
                    <a:pt x="372440" y="1244295"/>
                  </a:lnTo>
                  <a:lnTo>
                    <a:pt x="373837" y="1242656"/>
                  </a:lnTo>
                  <a:close/>
                </a:path>
                <a:path w="4568190" h="2547620">
                  <a:moveTo>
                    <a:pt x="379209" y="1423517"/>
                  </a:moveTo>
                  <a:lnTo>
                    <a:pt x="377812" y="1423047"/>
                  </a:lnTo>
                  <a:lnTo>
                    <a:pt x="376174" y="1423276"/>
                  </a:lnTo>
                  <a:lnTo>
                    <a:pt x="376174" y="1426552"/>
                  </a:lnTo>
                  <a:lnTo>
                    <a:pt x="377113" y="1426311"/>
                  </a:lnTo>
                  <a:lnTo>
                    <a:pt x="378510" y="1426083"/>
                  </a:lnTo>
                  <a:lnTo>
                    <a:pt x="378739" y="1425384"/>
                  </a:lnTo>
                  <a:lnTo>
                    <a:pt x="379209" y="1423517"/>
                  </a:lnTo>
                  <a:close/>
                </a:path>
                <a:path w="4568190" h="2547620">
                  <a:moveTo>
                    <a:pt x="418884" y="1244053"/>
                  </a:moveTo>
                  <a:lnTo>
                    <a:pt x="417715" y="1242885"/>
                  </a:lnTo>
                  <a:lnTo>
                    <a:pt x="415378" y="1243126"/>
                  </a:lnTo>
                  <a:lnTo>
                    <a:pt x="415378" y="1245463"/>
                  </a:lnTo>
                  <a:lnTo>
                    <a:pt x="416318" y="1246390"/>
                  </a:lnTo>
                  <a:lnTo>
                    <a:pt x="418642" y="1246390"/>
                  </a:lnTo>
                  <a:lnTo>
                    <a:pt x="418884" y="1244053"/>
                  </a:lnTo>
                  <a:close/>
                </a:path>
                <a:path w="4568190" h="2547620">
                  <a:moveTo>
                    <a:pt x="442455" y="2524518"/>
                  </a:moveTo>
                  <a:lnTo>
                    <a:pt x="440347" y="2521712"/>
                  </a:lnTo>
                  <a:lnTo>
                    <a:pt x="439648" y="2522423"/>
                  </a:lnTo>
                  <a:lnTo>
                    <a:pt x="438950" y="2523350"/>
                  </a:lnTo>
                  <a:lnTo>
                    <a:pt x="437756" y="2524747"/>
                  </a:lnTo>
                  <a:lnTo>
                    <a:pt x="436854" y="2524988"/>
                  </a:lnTo>
                  <a:lnTo>
                    <a:pt x="434276" y="2524747"/>
                  </a:lnTo>
                  <a:lnTo>
                    <a:pt x="436613" y="2527554"/>
                  </a:lnTo>
                  <a:lnTo>
                    <a:pt x="437311" y="2526855"/>
                  </a:lnTo>
                  <a:lnTo>
                    <a:pt x="438010" y="2525915"/>
                  </a:lnTo>
                  <a:lnTo>
                    <a:pt x="439191" y="2524544"/>
                  </a:lnTo>
                  <a:lnTo>
                    <a:pt x="440118" y="2524290"/>
                  </a:lnTo>
                  <a:lnTo>
                    <a:pt x="442455" y="2524518"/>
                  </a:lnTo>
                  <a:close/>
                </a:path>
                <a:path w="4568190" h="2547620">
                  <a:moveTo>
                    <a:pt x="451548" y="1244752"/>
                  </a:moveTo>
                  <a:lnTo>
                    <a:pt x="451078" y="1244523"/>
                  </a:lnTo>
                  <a:lnTo>
                    <a:pt x="450621" y="1243825"/>
                  </a:lnTo>
                  <a:lnTo>
                    <a:pt x="449681" y="1243825"/>
                  </a:lnTo>
                  <a:lnTo>
                    <a:pt x="448284" y="1244752"/>
                  </a:lnTo>
                  <a:lnTo>
                    <a:pt x="449453" y="1245920"/>
                  </a:lnTo>
                  <a:lnTo>
                    <a:pt x="450850" y="1244993"/>
                  </a:lnTo>
                  <a:lnTo>
                    <a:pt x="451548" y="1244752"/>
                  </a:lnTo>
                  <a:close/>
                </a:path>
                <a:path w="4568190" h="2547620">
                  <a:moveTo>
                    <a:pt x="631710" y="1244752"/>
                  </a:moveTo>
                  <a:lnTo>
                    <a:pt x="630999" y="1244523"/>
                  </a:lnTo>
                  <a:lnTo>
                    <a:pt x="630301" y="1244053"/>
                  </a:lnTo>
                  <a:lnTo>
                    <a:pt x="629602" y="1243825"/>
                  </a:lnTo>
                  <a:lnTo>
                    <a:pt x="629145" y="1243596"/>
                  </a:lnTo>
                  <a:lnTo>
                    <a:pt x="628904" y="1244295"/>
                  </a:lnTo>
                  <a:lnTo>
                    <a:pt x="628434" y="1244752"/>
                  </a:lnTo>
                  <a:lnTo>
                    <a:pt x="629145" y="1245222"/>
                  </a:lnTo>
                  <a:lnTo>
                    <a:pt x="629843" y="1245463"/>
                  </a:lnTo>
                  <a:lnTo>
                    <a:pt x="630542" y="1245920"/>
                  </a:lnTo>
                  <a:lnTo>
                    <a:pt x="631710" y="1244752"/>
                  </a:lnTo>
                  <a:close/>
                </a:path>
                <a:path w="4568190" h="2547620">
                  <a:moveTo>
                    <a:pt x="637768" y="2528951"/>
                  </a:moveTo>
                  <a:lnTo>
                    <a:pt x="637311" y="2528722"/>
                  </a:lnTo>
                  <a:lnTo>
                    <a:pt x="637070" y="2528252"/>
                  </a:lnTo>
                  <a:lnTo>
                    <a:pt x="636612" y="2527782"/>
                  </a:lnTo>
                  <a:lnTo>
                    <a:pt x="636371" y="2528481"/>
                  </a:lnTo>
                  <a:lnTo>
                    <a:pt x="635901" y="2529179"/>
                  </a:lnTo>
                  <a:lnTo>
                    <a:pt x="635673" y="2529890"/>
                  </a:lnTo>
                  <a:lnTo>
                    <a:pt x="635444" y="2530348"/>
                  </a:lnTo>
                  <a:lnTo>
                    <a:pt x="636143" y="2530589"/>
                  </a:lnTo>
                  <a:lnTo>
                    <a:pt x="636612" y="2531046"/>
                  </a:lnTo>
                  <a:lnTo>
                    <a:pt x="637070" y="2530348"/>
                  </a:lnTo>
                  <a:lnTo>
                    <a:pt x="637311" y="2529649"/>
                  </a:lnTo>
                  <a:lnTo>
                    <a:pt x="637768" y="2528951"/>
                  </a:lnTo>
                  <a:close/>
                </a:path>
                <a:path w="4568190" h="2547620">
                  <a:moveTo>
                    <a:pt x="645706" y="2537587"/>
                  </a:moveTo>
                  <a:lnTo>
                    <a:pt x="643369" y="2534780"/>
                  </a:lnTo>
                  <a:lnTo>
                    <a:pt x="642670" y="2535491"/>
                  </a:lnTo>
                  <a:lnTo>
                    <a:pt x="641972" y="2536418"/>
                  </a:lnTo>
                  <a:lnTo>
                    <a:pt x="640778" y="2537815"/>
                  </a:lnTo>
                  <a:lnTo>
                    <a:pt x="639876" y="2538057"/>
                  </a:lnTo>
                  <a:lnTo>
                    <a:pt x="637540" y="2537815"/>
                  </a:lnTo>
                  <a:lnTo>
                    <a:pt x="639635" y="2540622"/>
                  </a:lnTo>
                  <a:lnTo>
                    <a:pt x="640334" y="2539923"/>
                  </a:lnTo>
                  <a:lnTo>
                    <a:pt x="641045" y="2538984"/>
                  </a:lnTo>
                  <a:lnTo>
                    <a:pt x="642226" y="2537612"/>
                  </a:lnTo>
                  <a:lnTo>
                    <a:pt x="643140" y="2537358"/>
                  </a:lnTo>
                  <a:lnTo>
                    <a:pt x="645706" y="2537587"/>
                  </a:lnTo>
                  <a:close/>
                </a:path>
                <a:path w="4568190" h="2547620">
                  <a:moveTo>
                    <a:pt x="648042" y="1244752"/>
                  </a:moveTo>
                  <a:lnTo>
                    <a:pt x="647344" y="1244523"/>
                  </a:lnTo>
                  <a:lnTo>
                    <a:pt x="646645" y="1244053"/>
                  </a:lnTo>
                  <a:lnTo>
                    <a:pt x="645934" y="1243825"/>
                  </a:lnTo>
                  <a:lnTo>
                    <a:pt x="645477" y="1243596"/>
                  </a:lnTo>
                  <a:lnTo>
                    <a:pt x="645236" y="1244295"/>
                  </a:lnTo>
                  <a:lnTo>
                    <a:pt x="644779" y="1244752"/>
                  </a:lnTo>
                  <a:lnTo>
                    <a:pt x="645477" y="1245222"/>
                  </a:lnTo>
                  <a:lnTo>
                    <a:pt x="646176" y="1245463"/>
                  </a:lnTo>
                  <a:lnTo>
                    <a:pt x="646874" y="1245920"/>
                  </a:lnTo>
                  <a:lnTo>
                    <a:pt x="648042" y="1244752"/>
                  </a:lnTo>
                  <a:close/>
                </a:path>
                <a:path w="4568190" h="2547620">
                  <a:moveTo>
                    <a:pt x="680478" y="2532215"/>
                  </a:moveTo>
                  <a:lnTo>
                    <a:pt x="680008" y="2531986"/>
                  </a:lnTo>
                  <a:lnTo>
                    <a:pt x="679551" y="2531516"/>
                  </a:lnTo>
                  <a:lnTo>
                    <a:pt x="679310" y="2531046"/>
                  </a:lnTo>
                  <a:lnTo>
                    <a:pt x="679081" y="2531757"/>
                  </a:lnTo>
                  <a:lnTo>
                    <a:pt x="678611" y="2532456"/>
                  </a:lnTo>
                  <a:lnTo>
                    <a:pt x="678383" y="2533154"/>
                  </a:lnTo>
                  <a:lnTo>
                    <a:pt x="678141" y="2533624"/>
                  </a:lnTo>
                  <a:lnTo>
                    <a:pt x="678840" y="2533853"/>
                  </a:lnTo>
                  <a:lnTo>
                    <a:pt x="679310" y="2534323"/>
                  </a:lnTo>
                  <a:lnTo>
                    <a:pt x="679780" y="2533624"/>
                  </a:lnTo>
                  <a:lnTo>
                    <a:pt x="680008" y="2532913"/>
                  </a:lnTo>
                  <a:lnTo>
                    <a:pt x="680478" y="2532215"/>
                  </a:lnTo>
                  <a:close/>
                </a:path>
                <a:path w="4568190" h="2547620">
                  <a:moveTo>
                    <a:pt x="729716" y="4902"/>
                  </a:moveTo>
                  <a:lnTo>
                    <a:pt x="729018" y="4673"/>
                  </a:lnTo>
                  <a:lnTo>
                    <a:pt x="728548" y="4203"/>
                  </a:lnTo>
                  <a:lnTo>
                    <a:pt x="728078" y="4902"/>
                  </a:lnTo>
                  <a:lnTo>
                    <a:pt x="727849" y="5600"/>
                  </a:lnTo>
                  <a:lnTo>
                    <a:pt x="727379" y="6299"/>
                  </a:lnTo>
                  <a:lnTo>
                    <a:pt x="727621" y="6769"/>
                  </a:lnTo>
                  <a:lnTo>
                    <a:pt x="728091" y="6997"/>
                  </a:lnTo>
                  <a:lnTo>
                    <a:pt x="728548" y="7467"/>
                  </a:lnTo>
                  <a:lnTo>
                    <a:pt x="728789" y="6769"/>
                  </a:lnTo>
                  <a:lnTo>
                    <a:pt x="729246" y="6070"/>
                  </a:lnTo>
                  <a:lnTo>
                    <a:pt x="729488" y="5372"/>
                  </a:lnTo>
                  <a:lnTo>
                    <a:pt x="729716" y="4902"/>
                  </a:lnTo>
                  <a:close/>
                </a:path>
                <a:path w="4568190" h="2547620">
                  <a:moveTo>
                    <a:pt x="739521" y="2543187"/>
                  </a:moveTo>
                  <a:lnTo>
                    <a:pt x="738581" y="2541790"/>
                  </a:lnTo>
                  <a:lnTo>
                    <a:pt x="738352" y="2541092"/>
                  </a:lnTo>
                  <a:lnTo>
                    <a:pt x="738124" y="2541549"/>
                  </a:lnTo>
                  <a:lnTo>
                    <a:pt x="737412" y="2542019"/>
                  </a:lnTo>
                  <a:lnTo>
                    <a:pt x="737412" y="2542959"/>
                  </a:lnTo>
                  <a:lnTo>
                    <a:pt x="738352" y="2544356"/>
                  </a:lnTo>
                  <a:lnTo>
                    <a:pt x="739521" y="2543187"/>
                  </a:lnTo>
                  <a:close/>
                </a:path>
                <a:path w="4568190" h="2547620">
                  <a:moveTo>
                    <a:pt x="762850" y="2565"/>
                  </a:moveTo>
                  <a:lnTo>
                    <a:pt x="762152" y="2336"/>
                  </a:lnTo>
                  <a:lnTo>
                    <a:pt x="761453" y="1866"/>
                  </a:lnTo>
                  <a:lnTo>
                    <a:pt x="760755" y="1638"/>
                  </a:lnTo>
                  <a:lnTo>
                    <a:pt x="760285" y="1397"/>
                  </a:lnTo>
                  <a:lnTo>
                    <a:pt x="760056" y="2108"/>
                  </a:lnTo>
                  <a:lnTo>
                    <a:pt x="759587" y="2565"/>
                  </a:lnTo>
                  <a:lnTo>
                    <a:pt x="760285" y="3035"/>
                  </a:lnTo>
                  <a:lnTo>
                    <a:pt x="760984" y="3263"/>
                  </a:lnTo>
                  <a:lnTo>
                    <a:pt x="761695" y="3733"/>
                  </a:lnTo>
                  <a:lnTo>
                    <a:pt x="762152" y="3263"/>
                  </a:lnTo>
                  <a:lnTo>
                    <a:pt x="762393" y="2806"/>
                  </a:lnTo>
                  <a:lnTo>
                    <a:pt x="762850" y="2565"/>
                  </a:lnTo>
                  <a:close/>
                </a:path>
                <a:path w="4568190" h="2547620">
                  <a:moveTo>
                    <a:pt x="923404" y="5842"/>
                  </a:moveTo>
                  <a:lnTo>
                    <a:pt x="922705" y="5600"/>
                  </a:lnTo>
                  <a:lnTo>
                    <a:pt x="922007" y="5130"/>
                  </a:lnTo>
                  <a:lnTo>
                    <a:pt x="921308" y="4902"/>
                  </a:lnTo>
                  <a:lnTo>
                    <a:pt x="920838" y="4673"/>
                  </a:lnTo>
                  <a:lnTo>
                    <a:pt x="920610" y="5372"/>
                  </a:lnTo>
                  <a:lnTo>
                    <a:pt x="920140" y="5842"/>
                  </a:lnTo>
                  <a:lnTo>
                    <a:pt x="920838" y="6299"/>
                  </a:lnTo>
                  <a:lnTo>
                    <a:pt x="921537" y="6540"/>
                  </a:lnTo>
                  <a:lnTo>
                    <a:pt x="922248" y="6997"/>
                  </a:lnTo>
                  <a:lnTo>
                    <a:pt x="923404" y="5842"/>
                  </a:lnTo>
                  <a:close/>
                </a:path>
                <a:path w="4568190" h="2547620">
                  <a:moveTo>
                    <a:pt x="926680" y="2545981"/>
                  </a:moveTo>
                  <a:lnTo>
                    <a:pt x="926439" y="2545524"/>
                  </a:lnTo>
                  <a:lnTo>
                    <a:pt x="925982" y="2544826"/>
                  </a:lnTo>
                  <a:lnTo>
                    <a:pt x="925512" y="2545054"/>
                  </a:lnTo>
                  <a:lnTo>
                    <a:pt x="924814" y="2545054"/>
                  </a:lnTo>
                  <a:lnTo>
                    <a:pt x="923404" y="2545981"/>
                  </a:lnTo>
                  <a:lnTo>
                    <a:pt x="923874" y="2546223"/>
                  </a:lnTo>
                  <a:lnTo>
                    <a:pt x="924344" y="2546921"/>
                  </a:lnTo>
                  <a:lnTo>
                    <a:pt x="925271" y="2546921"/>
                  </a:lnTo>
                  <a:lnTo>
                    <a:pt x="926680" y="2545981"/>
                  </a:lnTo>
                  <a:close/>
                </a:path>
                <a:path w="4568190" h="2547620">
                  <a:moveTo>
                    <a:pt x="949782" y="2532684"/>
                  </a:moveTo>
                  <a:lnTo>
                    <a:pt x="949083" y="2532215"/>
                  </a:lnTo>
                  <a:lnTo>
                    <a:pt x="948372" y="2531986"/>
                  </a:lnTo>
                  <a:lnTo>
                    <a:pt x="947674" y="2531516"/>
                  </a:lnTo>
                  <a:lnTo>
                    <a:pt x="946518" y="2532684"/>
                  </a:lnTo>
                  <a:lnTo>
                    <a:pt x="947216" y="2532913"/>
                  </a:lnTo>
                  <a:lnTo>
                    <a:pt x="947915" y="2533383"/>
                  </a:lnTo>
                  <a:lnTo>
                    <a:pt x="948613" y="2533624"/>
                  </a:lnTo>
                  <a:lnTo>
                    <a:pt x="949083" y="2533853"/>
                  </a:lnTo>
                  <a:lnTo>
                    <a:pt x="949312" y="2533154"/>
                  </a:lnTo>
                  <a:lnTo>
                    <a:pt x="949782" y="2532684"/>
                  </a:lnTo>
                  <a:close/>
                </a:path>
                <a:path w="4568190" h="2547620">
                  <a:moveTo>
                    <a:pt x="1011847" y="2529421"/>
                  </a:moveTo>
                  <a:lnTo>
                    <a:pt x="1011148" y="2529179"/>
                  </a:lnTo>
                  <a:lnTo>
                    <a:pt x="1010450" y="2528722"/>
                  </a:lnTo>
                  <a:lnTo>
                    <a:pt x="1009751" y="2528481"/>
                  </a:lnTo>
                  <a:lnTo>
                    <a:pt x="1009281" y="2528252"/>
                  </a:lnTo>
                  <a:lnTo>
                    <a:pt x="1009053" y="2528951"/>
                  </a:lnTo>
                  <a:lnTo>
                    <a:pt x="1008583" y="2529421"/>
                  </a:lnTo>
                  <a:lnTo>
                    <a:pt x="1009281" y="2529890"/>
                  </a:lnTo>
                  <a:lnTo>
                    <a:pt x="1009980" y="2530119"/>
                  </a:lnTo>
                  <a:lnTo>
                    <a:pt x="1010691" y="2530589"/>
                  </a:lnTo>
                  <a:lnTo>
                    <a:pt x="1011148" y="2530348"/>
                  </a:lnTo>
                  <a:lnTo>
                    <a:pt x="1011618" y="2529890"/>
                  </a:lnTo>
                  <a:lnTo>
                    <a:pt x="1011847" y="2529421"/>
                  </a:lnTo>
                  <a:close/>
                </a:path>
                <a:path w="4568190" h="2547620">
                  <a:moveTo>
                    <a:pt x="1110335" y="2565"/>
                  </a:moveTo>
                  <a:lnTo>
                    <a:pt x="1109865" y="2336"/>
                  </a:lnTo>
                  <a:lnTo>
                    <a:pt x="1109395" y="1638"/>
                  </a:lnTo>
                  <a:lnTo>
                    <a:pt x="1108468" y="1638"/>
                  </a:lnTo>
                  <a:lnTo>
                    <a:pt x="1107059" y="2565"/>
                  </a:lnTo>
                  <a:lnTo>
                    <a:pt x="1108227" y="3733"/>
                  </a:lnTo>
                  <a:lnTo>
                    <a:pt x="1109637" y="2806"/>
                  </a:lnTo>
                  <a:lnTo>
                    <a:pt x="1110335" y="2565"/>
                  </a:lnTo>
                  <a:close/>
                </a:path>
                <a:path w="4568190" h="2547620">
                  <a:moveTo>
                    <a:pt x="1365859" y="5842"/>
                  </a:moveTo>
                  <a:lnTo>
                    <a:pt x="1365631" y="5372"/>
                  </a:lnTo>
                  <a:lnTo>
                    <a:pt x="1365161" y="4673"/>
                  </a:lnTo>
                  <a:lnTo>
                    <a:pt x="1364691" y="4902"/>
                  </a:lnTo>
                  <a:lnTo>
                    <a:pt x="1363992" y="4902"/>
                  </a:lnTo>
                  <a:lnTo>
                    <a:pt x="1362595" y="5842"/>
                  </a:lnTo>
                  <a:lnTo>
                    <a:pt x="1363065" y="6070"/>
                  </a:lnTo>
                  <a:lnTo>
                    <a:pt x="1363535" y="6769"/>
                  </a:lnTo>
                  <a:lnTo>
                    <a:pt x="1364462" y="6769"/>
                  </a:lnTo>
                  <a:lnTo>
                    <a:pt x="1365859" y="5842"/>
                  </a:lnTo>
                  <a:close/>
                </a:path>
                <a:path w="4568190" h="2547620">
                  <a:moveTo>
                    <a:pt x="1454302" y="2565"/>
                  </a:moveTo>
                  <a:lnTo>
                    <a:pt x="1453603" y="2108"/>
                  </a:lnTo>
                  <a:lnTo>
                    <a:pt x="1452905" y="1866"/>
                  </a:lnTo>
                  <a:lnTo>
                    <a:pt x="1452206" y="1397"/>
                  </a:lnTo>
                  <a:lnTo>
                    <a:pt x="1451978" y="1866"/>
                  </a:lnTo>
                  <a:lnTo>
                    <a:pt x="1451508" y="2108"/>
                  </a:lnTo>
                  <a:lnTo>
                    <a:pt x="1451038" y="2565"/>
                  </a:lnTo>
                  <a:lnTo>
                    <a:pt x="1451737" y="2806"/>
                  </a:lnTo>
                  <a:lnTo>
                    <a:pt x="1452435" y="3263"/>
                  </a:lnTo>
                  <a:lnTo>
                    <a:pt x="1453146" y="3505"/>
                  </a:lnTo>
                  <a:lnTo>
                    <a:pt x="1453603" y="3733"/>
                  </a:lnTo>
                  <a:lnTo>
                    <a:pt x="1453845" y="3035"/>
                  </a:lnTo>
                  <a:lnTo>
                    <a:pt x="1454302" y="2565"/>
                  </a:lnTo>
                  <a:close/>
                </a:path>
                <a:path w="4568190" h="2547620">
                  <a:moveTo>
                    <a:pt x="1503553" y="2565"/>
                  </a:moveTo>
                  <a:lnTo>
                    <a:pt x="1503083" y="2336"/>
                  </a:lnTo>
                  <a:lnTo>
                    <a:pt x="1502613" y="1638"/>
                  </a:lnTo>
                  <a:lnTo>
                    <a:pt x="1501686" y="1638"/>
                  </a:lnTo>
                  <a:lnTo>
                    <a:pt x="1500276" y="2565"/>
                  </a:lnTo>
                  <a:lnTo>
                    <a:pt x="1501444" y="3733"/>
                  </a:lnTo>
                  <a:lnTo>
                    <a:pt x="1502841" y="2806"/>
                  </a:lnTo>
                  <a:lnTo>
                    <a:pt x="1503553" y="2565"/>
                  </a:lnTo>
                  <a:close/>
                </a:path>
                <a:path w="4568190" h="2547620">
                  <a:moveTo>
                    <a:pt x="1716608" y="1241488"/>
                  </a:moveTo>
                  <a:lnTo>
                    <a:pt x="1716379" y="1241018"/>
                  </a:lnTo>
                  <a:lnTo>
                    <a:pt x="1715909" y="1240320"/>
                  </a:lnTo>
                  <a:lnTo>
                    <a:pt x="1715439" y="1240561"/>
                  </a:lnTo>
                  <a:lnTo>
                    <a:pt x="1714741" y="1240561"/>
                  </a:lnTo>
                  <a:lnTo>
                    <a:pt x="1713344" y="1241488"/>
                  </a:lnTo>
                  <a:lnTo>
                    <a:pt x="1713814" y="1241729"/>
                  </a:lnTo>
                  <a:lnTo>
                    <a:pt x="1714271" y="1242428"/>
                  </a:lnTo>
                  <a:lnTo>
                    <a:pt x="1715211" y="1242428"/>
                  </a:lnTo>
                  <a:lnTo>
                    <a:pt x="1716608" y="1241488"/>
                  </a:lnTo>
                  <a:close/>
                </a:path>
                <a:path w="4568190" h="2547620">
                  <a:moveTo>
                    <a:pt x="1760245" y="1239393"/>
                  </a:moveTo>
                  <a:lnTo>
                    <a:pt x="1757680" y="1240091"/>
                  </a:lnTo>
                  <a:lnTo>
                    <a:pt x="1755114" y="1239862"/>
                  </a:lnTo>
                  <a:lnTo>
                    <a:pt x="1757451" y="1242656"/>
                  </a:lnTo>
                  <a:lnTo>
                    <a:pt x="1758149" y="1241958"/>
                  </a:lnTo>
                  <a:lnTo>
                    <a:pt x="1758848" y="1241018"/>
                  </a:lnTo>
                  <a:lnTo>
                    <a:pt x="1760245" y="1239393"/>
                  </a:lnTo>
                  <a:close/>
                </a:path>
                <a:path w="4568190" h="2547620">
                  <a:moveTo>
                    <a:pt x="1828152" y="1241488"/>
                  </a:moveTo>
                  <a:lnTo>
                    <a:pt x="1827453" y="1241259"/>
                  </a:lnTo>
                  <a:lnTo>
                    <a:pt x="1826755" y="1240790"/>
                  </a:lnTo>
                  <a:lnTo>
                    <a:pt x="1826056" y="1240561"/>
                  </a:lnTo>
                  <a:lnTo>
                    <a:pt x="1825586" y="1240320"/>
                  </a:lnTo>
                  <a:lnTo>
                    <a:pt x="1825358" y="1241018"/>
                  </a:lnTo>
                  <a:lnTo>
                    <a:pt x="1824888" y="1241488"/>
                  </a:lnTo>
                  <a:lnTo>
                    <a:pt x="1825586" y="1241958"/>
                  </a:lnTo>
                  <a:lnTo>
                    <a:pt x="1826285" y="1242187"/>
                  </a:lnTo>
                  <a:lnTo>
                    <a:pt x="1826983" y="1242656"/>
                  </a:lnTo>
                  <a:lnTo>
                    <a:pt x="1827453" y="1242187"/>
                  </a:lnTo>
                  <a:lnTo>
                    <a:pt x="1827682" y="1241729"/>
                  </a:lnTo>
                  <a:lnTo>
                    <a:pt x="1828152" y="1241488"/>
                  </a:lnTo>
                  <a:close/>
                </a:path>
                <a:path w="4568190" h="2547620">
                  <a:moveTo>
                    <a:pt x="1896999" y="2542717"/>
                  </a:moveTo>
                  <a:lnTo>
                    <a:pt x="1896300" y="2542248"/>
                  </a:lnTo>
                  <a:lnTo>
                    <a:pt x="1895602" y="2542019"/>
                  </a:lnTo>
                  <a:lnTo>
                    <a:pt x="1894890" y="2541549"/>
                  </a:lnTo>
                  <a:lnTo>
                    <a:pt x="1894433" y="2541790"/>
                  </a:lnTo>
                  <a:lnTo>
                    <a:pt x="1893963" y="2542248"/>
                  </a:lnTo>
                  <a:lnTo>
                    <a:pt x="1893735" y="2542717"/>
                  </a:lnTo>
                  <a:lnTo>
                    <a:pt x="1894433" y="2542959"/>
                  </a:lnTo>
                  <a:lnTo>
                    <a:pt x="1895132" y="2543416"/>
                  </a:lnTo>
                  <a:lnTo>
                    <a:pt x="1895830" y="2543657"/>
                  </a:lnTo>
                  <a:lnTo>
                    <a:pt x="1896300" y="2543886"/>
                  </a:lnTo>
                  <a:lnTo>
                    <a:pt x="1896529" y="2543187"/>
                  </a:lnTo>
                  <a:lnTo>
                    <a:pt x="1896999" y="2542717"/>
                  </a:lnTo>
                  <a:close/>
                </a:path>
                <a:path w="4568190" h="2547620">
                  <a:moveTo>
                    <a:pt x="1932940" y="5842"/>
                  </a:moveTo>
                  <a:lnTo>
                    <a:pt x="1931771" y="4673"/>
                  </a:lnTo>
                  <a:lnTo>
                    <a:pt x="1931073" y="4902"/>
                  </a:lnTo>
                  <a:lnTo>
                    <a:pt x="1929663" y="5842"/>
                  </a:lnTo>
                  <a:lnTo>
                    <a:pt x="1930133" y="6070"/>
                  </a:lnTo>
                  <a:lnTo>
                    <a:pt x="1930603" y="6769"/>
                  </a:lnTo>
                  <a:lnTo>
                    <a:pt x="1931530" y="6769"/>
                  </a:lnTo>
                  <a:lnTo>
                    <a:pt x="1932940" y="5842"/>
                  </a:lnTo>
                  <a:close/>
                </a:path>
                <a:path w="4568190" h="2547620">
                  <a:moveTo>
                    <a:pt x="1961870" y="3035"/>
                  </a:moveTo>
                  <a:lnTo>
                    <a:pt x="1961642" y="2336"/>
                  </a:lnTo>
                  <a:lnTo>
                    <a:pt x="1960702" y="939"/>
                  </a:lnTo>
                  <a:lnTo>
                    <a:pt x="1960473" y="1397"/>
                  </a:lnTo>
                  <a:lnTo>
                    <a:pt x="1959775" y="1866"/>
                  </a:lnTo>
                  <a:lnTo>
                    <a:pt x="1959775" y="2806"/>
                  </a:lnTo>
                  <a:lnTo>
                    <a:pt x="1960702" y="4203"/>
                  </a:lnTo>
                  <a:lnTo>
                    <a:pt x="1961870" y="3035"/>
                  </a:lnTo>
                  <a:close/>
                </a:path>
                <a:path w="4568190" h="2547620">
                  <a:moveTo>
                    <a:pt x="1981708" y="3035"/>
                  </a:moveTo>
                  <a:lnTo>
                    <a:pt x="1980768" y="1638"/>
                  </a:lnTo>
                  <a:lnTo>
                    <a:pt x="1980539" y="939"/>
                  </a:lnTo>
                  <a:lnTo>
                    <a:pt x="1980311" y="1397"/>
                  </a:lnTo>
                  <a:lnTo>
                    <a:pt x="1979612" y="1866"/>
                  </a:lnTo>
                  <a:lnTo>
                    <a:pt x="1979612" y="2806"/>
                  </a:lnTo>
                  <a:lnTo>
                    <a:pt x="1980539" y="4203"/>
                  </a:lnTo>
                  <a:lnTo>
                    <a:pt x="1981708" y="3035"/>
                  </a:lnTo>
                  <a:close/>
                </a:path>
                <a:path w="4568190" h="2547620">
                  <a:moveTo>
                    <a:pt x="2007844" y="2525687"/>
                  </a:moveTo>
                  <a:lnTo>
                    <a:pt x="2006676" y="2524518"/>
                  </a:lnTo>
                  <a:lnTo>
                    <a:pt x="2006447" y="2525217"/>
                  </a:lnTo>
                  <a:lnTo>
                    <a:pt x="2005977" y="2525915"/>
                  </a:lnTo>
                  <a:lnTo>
                    <a:pt x="2005749" y="2526614"/>
                  </a:lnTo>
                  <a:lnTo>
                    <a:pt x="2005507" y="2527084"/>
                  </a:lnTo>
                  <a:lnTo>
                    <a:pt x="2006206" y="2527312"/>
                  </a:lnTo>
                  <a:lnTo>
                    <a:pt x="2006676" y="2527782"/>
                  </a:lnTo>
                  <a:lnTo>
                    <a:pt x="2007146" y="2527084"/>
                  </a:lnTo>
                  <a:lnTo>
                    <a:pt x="2007374" y="2526385"/>
                  </a:lnTo>
                  <a:lnTo>
                    <a:pt x="2007844" y="2525687"/>
                  </a:lnTo>
                  <a:close/>
                </a:path>
                <a:path w="4568190" h="2547620">
                  <a:moveTo>
                    <a:pt x="2014372" y="6299"/>
                  </a:moveTo>
                  <a:lnTo>
                    <a:pt x="2014143" y="5600"/>
                  </a:lnTo>
                  <a:lnTo>
                    <a:pt x="2013216" y="4203"/>
                  </a:lnTo>
                  <a:lnTo>
                    <a:pt x="2012975" y="4673"/>
                  </a:lnTo>
                  <a:lnTo>
                    <a:pt x="2012276" y="5130"/>
                  </a:lnTo>
                  <a:lnTo>
                    <a:pt x="2012276" y="6070"/>
                  </a:lnTo>
                  <a:lnTo>
                    <a:pt x="2013216" y="7467"/>
                  </a:lnTo>
                  <a:lnTo>
                    <a:pt x="2014372" y="6299"/>
                  </a:lnTo>
                  <a:close/>
                </a:path>
                <a:path w="4568190" h="2547620">
                  <a:moveTo>
                    <a:pt x="2138756" y="2539225"/>
                  </a:moveTo>
                  <a:lnTo>
                    <a:pt x="2137829" y="2537815"/>
                  </a:lnTo>
                  <a:lnTo>
                    <a:pt x="2137359" y="2538057"/>
                  </a:lnTo>
                  <a:lnTo>
                    <a:pt x="2136660" y="2538514"/>
                  </a:lnTo>
                  <a:lnTo>
                    <a:pt x="2136889" y="2538984"/>
                  </a:lnTo>
                  <a:lnTo>
                    <a:pt x="2136889" y="2539682"/>
                  </a:lnTo>
                  <a:lnTo>
                    <a:pt x="2137829" y="2541092"/>
                  </a:lnTo>
                  <a:lnTo>
                    <a:pt x="2138057" y="2540622"/>
                  </a:lnTo>
                  <a:lnTo>
                    <a:pt x="2138756" y="2540152"/>
                  </a:lnTo>
                  <a:lnTo>
                    <a:pt x="2138756" y="2539225"/>
                  </a:lnTo>
                  <a:close/>
                </a:path>
                <a:path w="4568190" h="2547620">
                  <a:moveTo>
                    <a:pt x="2155329" y="2545054"/>
                  </a:moveTo>
                  <a:lnTo>
                    <a:pt x="2154631" y="2544826"/>
                  </a:lnTo>
                  <a:lnTo>
                    <a:pt x="2154161" y="2544356"/>
                  </a:lnTo>
                  <a:lnTo>
                    <a:pt x="2153691" y="2545054"/>
                  </a:lnTo>
                  <a:lnTo>
                    <a:pt x="2153462" y="2545753"/>
                  </a:lnTo>
                  <a:lnTo>
                    <a:pt x="2152993" y="2546451"/>
                  </a:lnTo>
                  <a:lnTo>
                    <a:pt x="2153462" y="2546921"/>
                  </a:lnTo>
                  <a:lnTo>
                    <a:pt x="2153932" y="2547150"/>
                  </a:lnTo>
                  <a:lnTo>
                    <a:pt x="2154161" y="2547620"/>
                  </a:lnTo>
                  <a:lnTo>
                    <a:pt x="2154402" y="2546921"/>
                  </a:lnTo>
                  <a:lnTo>
                    <a:pt x="2154859" y="2546223"/>
                  </a:lnTo>
                  <a:lnTo>
                    <a:pt x="2155101" y="2545524"/>
                  </a:lnTo>
                  <a:lnTo>
                    <a:pt x="2155329" y="2545054"/>
                  </a:lnTo>
                  <a:close/>
                </a:path>
                <a:path w="4568190" h="2547620">
                  <a:moveTo>
                    <a:pt x="2174925" y="2529890"/>
                  </a:moveTo>
                  <a:lnTo>
                    <a:pt x="2174227" y="2528481"/>
                  </a:lnTo>
                  <a:lnTo>
                    <a:pt x="2173770" y="2527782"/>
                  </a:lnTo>
                  <a:lnTo>
                    <a:pt x="2173528" y="2528252"/>
                  </a:lnTo>
                  <a:lnTo>
                    <a:pt x="2172830" y="2528722"/>
                  </a:lnTo>
                  <a:lnTo>
                    <a:pt x="2172830" y="2529649"/>
                  </a:lnTo>
                  <a:lnTo>
                    <a:pt x="2173770" y="2531046"/>
                  </a:lnTo>
                  <a:lnTo>
                    <a:pt x="2174925" y="2529890"/>
                  </a:lnTo>
                  <a:close/>
                </a:path>
                <a:path w="4568190" h="2547620">
                  <a:moveTo>
                    <a:pt x="2266873" y="6299"/>
                  </a:moveTo>
                  <a:lnTo>
                    <a:pt x="2265946" y="4902"/>
                  </a:lnTo>
                  <a:lnTo>
                    <a:pt x="2265705" y="4203"/>
                  </a:lnTo>
                  <a:lnTo>
                    <a:pt x="2265476" y="4673"/>
                  </a:lnTo>
                  <a:lnTo>
                    <a:pt x="2264778" y="5130"/>
                  </a:lnTo>
                  <a:lnTo>
                    <a:pt x="2264778" y="6070"/>
                  </a:lnTo>
                  <a:lnTo>
                    <a:pt x="2265705" y="7467"/>
                  </a:lnTo>
                  <a:lnTo>
                    <a:pt x="2266873" y="6299"/>
                  </a:lnTo>
                  <a:close/>
                </a:path>
                <a:path w="4568190" h="2547620">
                  <a:moveTo>
                    <a:pt x="2284615" y="1419783"/>
                  </a:moveTo>
                  <a:lnTo>
                    <a:pt x="2282050" y="1420482"/>
                  </a:lnTo>
                  <a:lnTo>
                    <a:pt x="2279472" y="1420241"/>
                  </a:lnTo>
                  <a:lnTo>
                    <a:pt x="2281809" y="1423047"/>
                  </a:lnTo>
                  <a:lnTo>
                    <a:pt x="2282507" y="1422349"/>
                  </a:lnTo>
                  <a:lnTo>
                    <a:pt x="2283218" y="1421409"/>
                  </a:lnTo>
                  <a:lnTo>
                    <a:pt x="2284615" y="1419783"/>
                  </a:lnTo>
                  <a:close/>
                </a:path>
                <a:path w="4568190" h="2547620">
                  <a:moveTo>
                    <a:pt x="2289746" y="1421879"/>
                  </a:moveTo>
                  <a:lnTo>
                    <a:pt x="2289048" y="1421180"/>
                  </a:lnTo>
                  <a:lnTo>
                    <a:pt x="2288108" y="1420482"/>
                  </a:lnTo>
                  <a:lnTo>
                    <a:pt x="2286482" y="1419085"/>
                  </a:lnTo>
                  <a:lnTo>
                    <a:pt x="2287181" y="1421650"/>
                  </a:lnTo>
                  <a:lnTo>
                    <a:pt x="2286939" y="1424216"/>
                  </a:lnTo>
                  <a:lnTo>
                    <a:pt x="2289746" y="1421879"/>
                  </a:lnTo>
                  <a:close/>
                </a:path>
                <a:path w="4568190" h="2547620">
                  <a:moveTo>
                    <a:pt x="2345525" y="2525687"/>
                  </a:moveTo>
                  <a:lnTo>
                    <a:pt x="2345055" y="2525217"/>
                  </a:lnTo>
                  <a:lnTo>
                    <a:pt x="2344585" y="2524988"/>
                  </a:lnTo>
                  <a:lnTo>
                    <a:pt x="2344356" y="2524518"/>
                  </a:lnTo>
                  <a:lnTo>
                    <a:pt x="2344115" y="2525217"/>
                  </a:lnTo>
                  <a:lnTo>
                    <a:pt x="2343658" y="2525915"/>
                  </a:lnTo>
                  <a:lnTo>
                    <a:pt x="2343416" y="2526614"/>
                  </a:lnTo>
                  <a:lnTo>
                    <a:pt x="2343188" y="2527084"/>
                  </a:lnTo>
                  <a:lnTo>
                    <a:pt x="2343886" y="2527312"/>
                  </a:lnTo>
                  <a:lnTo>
                    <a:pt x="2344356" y="2527782"/>
                  </a:lnTo>
                  <a:lnTo>
                    <a:pt x="2344813" y="2527084"/>
                  </a:lnTo>
                  <a:lnTo>
                    <a:pt x="2345055" y="2526385"/>
                  </a:lnTo>
                  <a:lnTo>
                    <a:pt x="2345525" y="2525687"/>
                  </a:lnTo>
                  <a:close/>
                </a:path>
                <a:path w="4568190" h="2547620">
                  <a:moveTo>
                    <a:pt x="2398725" y="5130"/>
                  </a:moveTo>
                  <a:lnTo>
                    <a:pt x="2398026" y="2565"/>
                  </a:lnTo>
                  <a:lnTo>
                    <a:pt x="2398255" y="0"/>
                  </a:lnTo>
                  <a:lnTo>
                    <a:pt x="2395461" y="2336"/>
                  </a:lnTo>
                  <a:lnTo>
                    <a:pt x="2396159" y="3035"/>
                  </a:lnTo>
                  <a:lnTo>
                    <a:pt x="2397087" y="3733"/>
                  </a:lnTo>
                  <a:lnTo>
                    <a:pt x="2398725" y="5130"/>
                  </a:lnTo>
                  <a:close/>
                </a:path>
                <a:path w="4568190" h="2547620">
                  <a:moveTo>
                    <a:pt x="2440495" y="6299"/>
                  </a:moveTo>
                  <a:lnTo>
                    <a:pt x="2440025" y="5600"/>
                  </a:lnTo>
                  <a:lnTo>
                    <a:pt x="2439797" y="4902"/>
                  </a:lnTo>
                  <a:lnTo>
                    <a:pt x="2439327" y="4203"/>
                  </a:lnTo>
                  <a:lnTo>
                    <a:pt x="2439098" y="4673"/>
                  </a:lnTo>
                  <a:lnTo>
                    <a:pt x="2438400" y="5130"/>
                  </a:lnTo>
                  <a:lnTo>
                    <a:pt x="2438400" y="6070"/>
                  </a:lnTo>
                  <a:lnTo>
                    <a:pt x="2439327" y="7467"/>
                  </a:lnTo>
                  <a:lnTo>
                    <a:pt x="2440495" y="6299"/>
                  </a:lnTo>
                  <a:close/>
                </a:path>
                <a:path w="4568190" h="2547620">
                  <a:moveTo>
                    <a:pt x="2500007" y="2539454"/>
                  </a:moveTo>
                  <a:lnTo>
                    <a:pt x="2499309" y="2538984"/>
                  </a:lnTo>
                  <a:lnTo>
                    <a:pt x="2498610" y="2538755"/>
                  </a:lnTo>
                  <a:lnTo>
                    <a:pt x="2497899" y="2538285"/>
                  </a:lnTo>
                  <a:lnTo>
                    <a:pt x="2497442" y="2538514"/>
                  </a:lnTo>
                  <a:lnTo>
                    <a:pt x="2496972" y="2538984"/>
                  </a:lnTo>
                  <a:lnTo>
                    <a:pt x="2496743" y="2539454"/>
                  </a:lnTo>
                  <a:lnTo>
                    <a:pt x="2497442" y="2539682"/>
                  </a:lnTo>
                  <a:lnTo>
                    <a:pt x="2498140" y="2540152"/>
                  </a:lnTo>
                  <a:lnTo>
                    <a:pt x="2498839" y="2540381"/>
                  </a:lnTo>
                  <a:lnTo>
                    <a:pt x="2499309" y="2540622"/>
                  </a:lnTo>
                  <a:lnTo>
                    <a:pt x="2499537" y="2539923"/>
                  </a:lnTo>
                  <a:lnTo>
                    <a:pt x="2500007" y="2539454"/>
                  </a:lnTo>
                  <a:close/>
                </a:path>
                <a:path w="4568190" h="2547620">
                  <a:moveTo>
                    <a:pt x="2529408" y="2542717"/>
                  </a:moveTo>
                  <a:lnTo>
                    <a:pt x="2528239" y="2541549"/>
                  </a:lnTo>
                  <a:lnTo>
                    <a:pt x="2527541" y="2541790"/>
                  </a:lnTo>
                  <a:lnTo>
                    <a:pt x="2526144" y="2542717"/>
                  </a:lnTo>
                  <a:lnTo>
                    <a:pt x="2526614" y="2542959"/>
                  </a:lnTo>
                  <a:lnTo>
                    <a:pt x="2527071" y="2543657"/>
                  </a:lnTo>
                  <a:lnTo>
                    <a:pt x="2528011" y="2543657"/>
                  </a:lnTo>
                  <a:lnTo>
                    <a:pt x="2529408" y="2542717"/>
                  </a:lnTo>
                  <a:close/>
                </a:path>
                <a:path w="4568190" h="2547620">
                  <a:moveTo>
                    <a:pt x="2552750" y="2522182"/>
                  </a:moveTo>
                  <a:lnTo>
                    <a:pt x="2552039" y="2519616"/>
                  </a:lnTo>
                  <a:lnTo>
                    <a:pt x="2552281" y="2517051"/>
                  </a:lnTo>
                  <a:lnTo>
                    <a:pt x="2549474" y="2519388"/>
                  </a:lnTo>
                  <a:lnTo>
                    <a:pt x="2550172" y="2520086"/>
                  </a:lnTo>
                  <a:lnTo>
                    <a:pt x="2551112" y="2520785"/>
                  </a:lnTo>
                  <a:lnTo>
                    <a:pt x="2552750" y="2522182"/>
                  </a:lnTo>
                  <a:close/>
                </a:path>
                <a:path w="4568190" h="2547620">
                  <a:moveTo>
                    <a:pt x="2602446" y="2544114"/>
                  </a:moveTo>
                  <a:lnTo>
                    <a:pt x="2600121" y="2541320"/>
                  </a:lnTo>
                  <a:lnTo>
                    <a:pt x="2599423" y="2542019"/>
                  </a:lnTo>
                  <a:lnTo>
                    <a:pt x="2598712" y="2542959"/>
                  </a:lnTo>
                  <a:lnTo>
                    <a:pt x="2597315" y="2544584"/>
                  </a:lnTo>
                  <a:lnTo>
                    <a:pt x="2599880" y="2543886"/>
                  </a:lnTo>
                  <a:lnTo>
                    <a:pt x="2602446" y="2544114"/>
                  </a:lnTo>
                  <a:close/>
                </a:path>
                <a:path w="4568190" h="2547620">
                  <a:moveTo>
                    <a:pt x="2667089" y="2522880"/>
                  </a:moveTo>
                  <a:lnTo>
                    <a:pt x="2666631" y="2522651"/>
                  </a:lnTo>
                  <a:lnTo>
                    <a:pt x="2666161" y="2521953"/>
                  </a:lnTo>
                  <a:lnTo>
                    <a:pt x="2665222" y="2521953"/>
                  </a:lnTo>
                  <a:lnTo>
                    <a:pt x="2663825" y="2522880"/>
                  </a:lnTo>
                  <a:lnTo>
                    <a:pt x="2664993" y="2524048"/>
                  </a:lnTo>
                  <a:lnTo>
                    <a:pt x="2665692" y="2523820"/>
                  </a:lnTo>
                  <a:lnTo>
                    <a:pt x="2667089" y="2522880"/>
                  </a:lnTo>
                  <a:close/>
                </a:path>
                <a:path w="4568190" h="2547620">
                  <a:moveTo>
                    <a:pt x="2669895" y="2529890"/>
                  </a:moveTo>
                  <a:lnTo>
                    <a:pt x="2669197" y="2528481"/>
                  </a:lnTo>
                  <a:lnTo>
                    <a:pt x="2668727" y="2527782"/>
                  </a:lnTo>
                  <a:lnTo>
                    <a:pt x="2668498" y="2528252"/>
                  </a:lnTo>
                  <a:lnTo>
                    <a:pt x="2667787" y="2528722"/>
                  </a:lnTo>
                  <a:lnTo>
                    <a:pt x="2667787" y="2529649"/>
                  </a:lnTo>
                  <a:lnTo>
                    <a:pt x="2668727" y="2531046"/>
                  </a:lnTo>
                  <a:lnTo>
                    <a:pt x="2669895" y="2529890"/>
                  </a:lnTo>
                  <a:close/>
                </a:path>
                <a:path w="4568190" h="2547620">
                  <a:moveTo>
                    <a:pt x="2908858" y="2336"/>
                  </a:moveTo>
                  <a:lnTo>
                    <a:pt x="2907919" y="939"/>
                  </a:lnTo>
                  <a:lnTo>
                    <a:pt x="2907690" y="1168"/>
                  </a:lnTo>
                  <a:lnTo>
                    <a:pt x="2906992" y="1638"/>
                  </a:lnTo>
                  <a:lnTo>
                    <a:pt x="2906992" y="2806"/>
                  </a:lnTo>
                  <a:lnTo>
                    <a:pt x="2907919" y="4203"/>
                  </a:lnTo>
                  <a:lnTo>
                    <a:pt x="2908160" y="3733"/>
                  </a:lnTo>
                  <a:lnTo>
                    <a:pt x="2908858" y="3263"/>
                  </a:lnTo>
                  <a:lnTo>
                    <a:pt x="2908858" y="2336"/>
                  </a:lnTo>
                  <a:close/>
                </a:path>
                <a:path w="4568190" h="2547620">
                  <a:moveTo>
                    <a:pt x="3220631" y="2536647"/>
                  </a:moveTo>
                  <a:lnTo>
                    <a:pt x="3219691" y="2535250"/>
                  </a:lnTo>
                  <a:lnTo>
                    <a:pt x="3219462" y="2534551"/>
                  </a:lnTo>
                  <a:lnTo>
                    <a:pt x="3219234" y="2535021"/>
                  </a:lnTo>
                  <a:lnTo>
                    <a:pt x="3218523" y="2535491"/>
                  </a:lnTo>
                  <a:lnTo>
                    <a:pt x="3218523" y="2536418"/>
                  </a:lnTo>
                  <a:lnTo>
                    <a:pt x="3219462" y="2537815"/>
                  </a:lnTo>
                  <a:lnTo>
                    <a:pt x="3220631" y="2536647"/>
                  </a:lnTo>
                  <a:close/>
                </a:path>
                <a:path w="4568190" h="2547620">
                  <a:moveTo>
                    <a:pt x="3286201" y="2526385"/>
                  </a:moveTo>
                  <a:lnTo>
                    <a:pt x="3285502" y="2525687"/>
                  </a:lnTo>
                  <a:lnTo>
                    <a:pt x="3284575" y="2524988"/>
                  </a:lnTo>
                  <a:lnTo>
                    <a:pt x="3283178" y="2523794"/>
                  </a:lnTo>
                  <a:lnTo>
                    <a:pt x="3282937" y="2522880"/>
                  </a:lnTo>
                  <a:lnTo>
                    <a:pt x="3283166" y="2520556"/>
                  </a:lnTo>
                  <a:lnTo>
                    <a:pt x="3280372" y="2522651"/>
                  </a:lnTo>
                  <a:lnTo>
                    <a:pt x="3281070" y="2523350"/>
                  </a:lnTo>
                  <a:lnTo>
                    <a:pt x="3281997" y="2524048"/>
                  </a:lnTo>
                  <a:lnTo>
                    <a:pt x="3283381" y="2525242"/>
                  </a:lnTo>
                  <a:lnTo>
                    <a:pt x="3283635" y="2526157"/>
                  </a:lnTo>
                  <a:lnTo>
                    <a:pt x="3283407" y="2528722"/>
                  </a:lnTo>
                  <a:lnTo>
                    <a:pt x="3286201" y="2526385"/>
                  </a:lnTo>
                  <a:close/>
                </a:path>
                <a:path w="4568190" h="2547620">
                  <a:moveTo>
                    <a:pt x="3590975" y="2522423"/>
                  </a:moveTo>
                  <a:lnTo>
                    <a:pt x="3590506" y="2521953"/>
                  </a:lnTo>
                  <a:lnTo>
                    <a:pt x="3590036" y="2521712"/>
                  </a:lnTo>
                  <a:lnTo>
                    <a:pt x="3589807" y="2521254"/>
                  </a:lnTo>
                  <a:lnTo>
                    <a:pt x="3589578" y="2521953"/>
                  </a:lnTo>
                  <a:lnTo>
                    <a:pt x="3589109" y="2522651"/>
                  </a:lnTo>
                  <a:lnTo>
                    <a:pt x="3588880" y="2523350"/>
                  </a:lnTo>
                  <a:lnTo>
                    <a:pt x="3588639" y="2523820"/>
                  </a:lnTo>
                  <a:lnTo>
                    <a:pt x="3589337" y="2524048"/>
                  </a:lnTo>
                  <a:lnTo>
                    <a:pt x="3589807" y="2524518"/>
                  </a:lnTo>
                  <a:lnTo>
                    <a:pt x="3590277" y="2523820"/>
                  </a:lnTo>
                  <a:lnTo>
                    <a:pt x="3590506" y="2523121"/>
                  </a:lnTo>
                  <a:lnTo>
                    <a:pt x="3590975" y="2522423"/>
                  </a:lnTo>
                  <a:close/>
                </a:path>
                <a:path w="4568190" h="2547620">
                  <a:moveTo>
                    <a:pt x="3597275" y="2532456"/>
                  </a:moveTo>
                  <a:lnTo>
                    <a:pt x="3596348" y="2531046"/>
                  </a:lnTo>
                  <a:lnTo>
                    <a:pt x="3595878" y="2531516"/>
                  </a:lnTo>
                  <a:lnTo>
                    <a:pt x="3595179" y="2531986"/>
                  </a:lnTo>
                  <a:lnTo>
                    <a:pt x="3595408" y="2532215"/>
                  </a:lnTo>
                  <a:lnTo>
                    <a:pt x="3595408" y="2532913"/>
                  </a:lnTo>
                  <a:lnTo>
                    <a:pt x="3596348" y="2534323"/>
                  </a:lnTo>
                  <a:lnTo>
                    <a:pt x="3596576" y="2533853"/>
                  </a:lnTo>
                  <a:lnTo>
                    <a:pt x="3597275" y="2533383"/>
                  </a:lnTo>
                  <a:lnTo>
                    <a:pt x="3597275" y="2532456"/>
                  </a:lnTo>
                  <a:close/>
                </a:path>
                <a:path w="4568190" h="2547620">
                  <a:moveTo>
                    <a:pt x="3922344" y="2565"/>
                  </a:moveTo>
                  <a:lnTo>
                    <a:pt x="3921188" y="1397"/>
                  </a:lnTo>
                  <a:lnTo>
                    <a:pt x="3920477" y="1638"/>
                  </a:lnTo>
                  <a:lnTo>
                    <a:pt x="3919080" y="2565"/>
                  </a:lnTo>
                  <a:lnTo>
                    <a:pt x="3919550" y="2806"/>
                  </a:lnTo>
                  <a:lnTo>
                    <a:pt x="3920020" y="3505"/>
                  </a:lnTo>
                  <a:lnTo>
                    <a:pt x="3920947" y="3505"/>
                  </a:lnTo>
                  <a:lnTo>
                    <a:pt x="3922344" y="2565"/>
                  </a:lnTo>
                  <a:close/>
                </a:path>
                <a:path w="4568190" h="2547620">
                  <a:moveTo>
                    <a:pt x="3993997" y="2543187"/>
                  </a:moveTo>
                  <a:lnTo>
                    <a:pt x="3993756" y="2542489"/>
                  </a:lnTo>
                  <a:lnTo>
                    <a:pt x="3992829" y="2541092"/>
                  </a:lnTo>
                  <a:lnTo>
                    <a:pt x="3992588" y="2541549"/>
                  </a:lnTo>
                  <a:lnTo>
                    <a:pt x="3991889" y="2542019"/>
                  </a:lnTo>
                  <a:lnTo>
                    <a:pt x="3991889" y="2542959"/>
                  </a:lnTo>
                  <a:lnTo>
                    <a:pt x="3992829" y="2544356"/>
                  </a:lnTo>
                  <a:lnTo>
                    <a:pt x="3993997" y="2543187"/>
                  </a:lnTo>
                  <a:close/>
                </a:path>
                <a:path w="4568190" h="2547620">
                  <a:moveTo>
                    <a:pt x="4167619" y="2525915"/>
                  </a:moveTo>
                  <a:lnTo>
                    <a:pt x="4166679" y="2524518"/>
                  </a:lnTo>
                  <a:lnTo>
                    <a:pt x="4165511" y="2525687"/>
                  </a:lnTo>
                  <a:lnTo>
                    <a:pt x="4165752" y="2526385"/>
                  </a:lnTo>
                  <a:lnTo>
                    <a:pt x="4166679" y="2527782"/>
                  </a:lnTo>
                  <a:lnTo>
                    <a:pt x="4166908" y="2527312"/>
                  </a:lnTo>
                  <a:lnTo>
                    <a:pt x="4167619" y="2526855"/>
                  </a:lnTo>
                  <a:lnTo>
                    <a:pt x="4167619" y="2525915"/>
                  </a:lnTo>
                  <a:close/>
                </a:path>
                <a:path w="4568190" h="2547620">
                  <a:moveTo>
                    <a:pt x="4213580" y="1421180"/>
                  </a:moveTo>
                  <a:lnTo>
                    <a:pt x="4212425" y="1420012"/>
                  </a:lnTo>
                  <a:lnTo>
                    <a:pt x="4212183" y="1420710"/>
                  </a:lnTo>
                  <a:lnTo>
                    <a:pt x="4211713" y="1421409"/>
                  </a:lnTo>
                  <a:lnTo>
                    <a:pt x="4211485" y="1422107"/>
                  </a:lnTo>
                  <a:lnTo>
                    <a:pt x="4211256" y="1422577"/>
                  </a:lnTo>
                  <a:lnTo>
                    <a:pt x="4211955" y="1422819"/>
                  </a:lnTo>
                  <a:lnTo>
                    <a:pt x="4212425" y="1423276"/>
                  </a:lnTo>
                  <a:lnTo>
                    <a:pt x="4212882" y="1422577"/>
                  </a:lnTo>
                  <a:lnTo>
                    <a:pt x="4213123" y="1421879"/>
                  </a:lnTo>
                  <a:lnTo>
                    <a:pt x="4213580" y="1421180"/>
                  </a:lnTo>
                  <a:close/>
                </a:path>
                <a:path w="4568190" h="2547620">
                  <a:moveTo>
                    <a:pt x="4243222" y="2108"/>
                  </a:moveTo>
                  <a:lnTo>
                    <a:pt x="4242054" y="939"/>
                  </a:lnTo>
                  <a:lnTo>
                    <a:pt x="4241825" y="1638"/>
                  </a:lnTo>
                  <a:lnTo>
                    <a:pt x="4241355" y="2336"/>
                  </a:lnTo>
                  <a:lnTo>
                    <a:pt x="4241127" y="3035"/>
                  </a:lnTo>
                  <a:lnTo>
                    <a:pt x="4240885" y="3505"/>
                  </a:lnTo>
                  <a:lnTo>
                    <a:pt x="4241584" y="3733"/>
                  </a:lnTo>
                  <a:lnTo>
                    <a:pt x="4242054" y="4203"/>
                  </a:lnTo>
                  <a:lnTo>
                    <a:pt x="4242524" y="3505"/>
                  </a:lnTo>
                  <a:lnTo>
                    <a:pt x="4242752" y="2806"/>
                  </a:lnTo>
                  <a:lnTo>
                    <a:pt x="4243222" y="2108"/>
                  </a:lnTo>
                  <a:close/>
                </a:path>
                <a:path w="4568190" h="2547620">
                  <a:moveTo>
                    <a:pt x="4377639" y="2529890"/>
                  </a:moveTo>
                  <a:lnTo>
                    <a:pt x="4377169" y="2529421"/>
                  </a:lnTo>
                  <a:lnTo>
                    <a:pt x="4376712" y="2528481"/>
                  </a:lnTo>
                  <a:lnTo>
                    <a:pt x="4376471" y="2527782"/>
                  </a:lnTo>
                  <a:lnTo>
                    <a:pt x="4376242" y="2528252"/>
                  </a:lnTo>
                  <a:lnTo>
                    <a:pt x="4375543" y="2528722"/>
                  </a:lnTo>
                  <a:lnTo>
                    <a:pt x="4375543" y="2529649"/>
                  </a:lnTo>
                  <a:lnTo>
                    <a:pt x="4376471" y="2531046"/>
                  </a:lnTo>
                  <a:lnTo>
                    <a:pt x="4377639" y="2529890"/>
                  </a:lnTo>
                  <a:close/>
                </a:path>
                <a:path w="4568190" h="2547620">
                  <a:moveTo>
                    <a:pt x="4544733" y="2539923"/>
                  </a:moveTo>
                  <a:lnTo>
                    <a:pt x="4544263" y="2539225"/>
                  </a:lnTo>
                  <a:lnTo>
                    <a:pt x="4544022" y="2538514"/>
                  </a:lnTo>
                  <a:lnTo>
                    <a:pt x="4543564" y="2537815"/>
                  </a:lnTo>
                  <a:lnTo>
                    <a:pt x="4543323" y="2538285"/>
                  </a:lnTo>
                  <a:lnTo>
                    <a:pt x="4542625" y="2538755"/>
                  </a:lnTo>
                  <a:lnTo>
                    <a:pt x="4542625" y="2539682"/>
                  </a:lnTo>
                  <a:lnTo>
                    <a:pt x="4543564" y="2541092"/>
                  </a:lnTo>
                  <a:lnTo>
                    <a:pt x="4544733" y="2539923"/>
                  </a:lnTo>
                  <a:close/>
                </a:path>
                <a:path w="4568190" h="2547620">
                  <a:moveTo>
                    <a:pt x="4568063" y="1346276"/>
                  </a:moveTo>
                  <a:lnTo>
                    <a:pt x="4566894" y="1345107"/>
                  </a:lnTo>
                  <a:lnTo>
                    <a:pt x="4565497" y="1346034"/>
                  </a:lnTo>
                  <a:lnTo>
                    <a:pt x="4564799" y="1346276"/>
                  </a:lnTo>
                  <a:lnTo>
                    <a:pt x="4565269" y="1346504"/>
                  </a:lnTo>
                  <a:lnTo>
                    <a:pt x="4565726" y="1347203"/>
                  </a:lnTo>
                  <a:lnTo>
                    <a:pt x="4566666" y="1347203"/>
                  </a:lnTo>
                  <a:lnTo>
                    <a:pt x="4568063" y="134627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85" name="object 185"/>
            <p:cNvSpPr/>
            <p:nvPr/>
          </p:nvSpPr>
          <p:spPr>
            <a:xfrm>
              <a:off x="1141260" y="3011385"/>
              <a:ext cx="4512945" cy="2569845"/>
            </a:xfrm>
            <a:custGeom>
              <a:avLst/>
              <a:gdLst/>
              <a:ahLst/>
              <a:cxnLst/>
              <a:rect l="l" t="t" r="r" b="b"/>
              <a:pathLst>
                <a:path w="4512945" h="2569845">
                  <a:moveTo>
                    <a:pt x="3263" y="8166"/>
                  </a:moveTo>
                  <a:lnTo>
                    <a:pt x="1866" y="7239"/>
                  </a:lnTo>
                  <a:lnTo>
                    <a:pt x="1168" y="7239"/>
                  </a:lnTo>
                  <a:lnTo>
                    <a:pt x="698" y="6997"/>
                  </a:lnTo>
                  <a:lnTo>
                    <a:pt x="469" y="7696"/>
                  </a:lnTo>
                  <a:lnTo>
                    <a:pt x="0" y="8166"/>
                  </a:lnTo>
                  <a:lnTo>
                    <a:pt x="698" y="8636"/>
                  </a:lnTo>
                  <a:lnTo>
                    <a:pt x="1397" y="8864"/>
                  </a:lnTo>
                  <a:lnTo>
                    <a:pt x="2095" y="9334"/>
                  </a:lnTo>
                  <a:lnTo>
                    <a:pt x="3263" y="8166"/>
                  </a:lnTo>
                  <a:close/>
                </a:path>
                <a:path w="4512945" h="2569845">
                  <a:moveTo>
                    <a:pt x="330911" y="1235887"/>
                  </a:moveTo>
                  <a:lnTo>
                    <a:pt x="329501" y="1235659"/>
                  </a:lnTo>
                  <a:lnTo>
                    <a:pt x="327875" y="1235659"/>
                  </a:lnTo>
                  <a:lnTo>
                    <a:pt x="327875" y="1238923"/>
                  </a:lnTo>
                  <a:lnTo>
                    <a:pt x="328803" y="1238453"/>
                  </a:lnTo>
                  <a:lnTo>
                    <a:pt x="330212" y="1238224"/>
                  </a:lnTo>
                  <a:lnTo>
                    <a:pt x="330441" y="1237754"/>
                  </a:lnTo>
                  <a:lnTo>
                    <a:pt x="330911" y="1235887"/>
                  </a:lnTo>
                  <a:close/>
                </a:path>
                <a:path w="4512945" h="2569845">
                  <a:moveTo>
                    <a:pt x="370814" y="1239850"/>
                  </a:moveTo>
                  <a:lnTo>
                    <a:pt x="370116" y="1237284"/>
                  </a:lnTo>
                  <a:lnTo>
                    <a:pt x="370344" y="1234719"/>
                  </a:lnTo>
                  <a:lnTo>
                    <a:pt x="367550" y="1237056"/>
                  </a:lnTo>
                  <a:lnTo>
                    <a:pt x="368249" y="1237754"/>
                  </a:lnTo>
                  <a:lnTo>
                    <a:pt x="369176" y="1238453"/>
                  </a:lnTo>
                  <a:lnTo>
                    <a:pt x="370814" y="1239850"/>
                  </a:lnTo>
                  <a:close/>
                </a:path>
                <a:path w="4512945" h="2569845">
                  <a:moveTo>
                    <a:pt x="540931" y="1237284"/>
                  </a:moveTo>
                  <a:lnTo>
                    <a:pt x="539762" y="1236116"/>
                  </a:lnTo>
                  <a:lnTo>
                    <a:pt x="539064" y="1236357"/>
                  </a:lnTo>
                  <a:lnTo>
                    <a:pt x="537667" y="1237284"/>
                  </a:lnTo>
                  <a:lnTo>
                    <a:pt x="538137" y="1237526"/>
                  </a:lnTo>
                  <a:lnTo>
                    <a:pt x="538594" y="1238224"/>
                  </a:lnTo>
                  <a:lnTo>
                    <a:pt x="539534" y="1238224"/>
                  </a:lnTo>
                  <a:lnTo>
                    <a:pt x="540931" y="1237284"/>
                  </a:lnTo>
                  <a:close/>
                </a:path>
                <a:path w="4512945" h="2569845">
                  <a:moveTo>
                    <a:pt x="547471" y="11430"/>
                  </a:moveTo>
                  <a:lnTo>
                    <a:pt x="546760" y="11201"/>
                  </a:lnTo>
                  <a:lnTo>
                    <a:pt x="546061" y="10731"/>
                  </a:lnTo>
                  <a:lnTo>
                    <a:pt x="545363" y="10502"/>
                  </a:lnTo>
                  <a:lnTo>
                    <a:pt x="544906" y="10261"/>
                  </a:lnTo>
                  <a:lnTo>
                    <a:pt x="544664" y="10972"/>
                  </a:lnTo>
                  <a:lnTo>
                    <a:pt x="544195" y="11430"/>
                  </a:lnTo>
                  <a:lnTo>
                    <a:pt x="544906" y="11899"/>
                  </a:lnTo>
                  <a:lnTo>
                    <a:pt x="545604" y="12128"/>
                  </a:lnTo>
                  <a:lnTo>
                    <a:pt x="546303" y="12598"/>
                  </a:lnTo>
                  <a:lnTo>
                    <a:pt x="547471" y="11430"/>
                  </a:lnTo>
                  <a:close/>
                </a:path>
                <a:path w="4512945" h="2569845">
                  <a:moveTo>
                    <a:pt x="619810" y="1239850"/>
                  </a:moveTo>
                  <a:lnTo>
                    <a:pt x="619112" y="1237284"/>
                  </a:lnTo>
                  <a:lnTo>
                    <a:pt x="619340" y="1234719"/>
                  </a:lnTo>
                  <a:lnTo>
                    <a:pt x="616546" y="1237056"/>
                  </a:lnTo>
                  <a:lnTo>
                    <a:pt x="617245" y="1237754"/>
                  </a:lnTo>
                  <a:lnTo>
                    <a:pt x="618172" y="1238453"/>
                  </a:lnTo>
                  <a:lnTo>
                    <a:pt x="619810" y="1239850"/>
                  </a:lnTo>
                  <a:close/>
                </a:path>
                <a:path w="4512945" h="2569845">
                  <a:moveTo>
                    <a:pt x="635444" y="7696"/>
                  </a:moveTo>
                  <a:lnTo>
                    <a:pt x="634276" y="6527"/>
                  </a:lnTo>
                  <a:lnTo>
                    <a:pt x="634047" y="7239"/>
                  </a:lnTo>
                  <a:lnTo>
                    <a:pt x="633577" y="7937"/>
                  </a:lnTo>
                  <a:lnTo>
                    <a:pt x="633349" y="8636"/>
                  </a:lnTo>
                  <a:lnTo>
                    <a:pt x="633107" y="9105"/>
                  </a:lnTo>
                  <a:lnTo>
                    <a:pt x="633806" y="9334"/>
                  </a:lnTo>
                  <a:lnTo>
                    <a:pt x="634276" y="9804"/>
                  </a:lnTo>
                  <a:lnTo>
                    <a:pt x="634746" y="9105"/>
                  </a:lnTo>
                  <a:lnTo>
                    <a:pt x="634974" y="8394"/>
                  </a:lnTo>
                  <a:lnTo>
                    <a:pt x="635444" y="7696"/>
                  </a:lnTo>
                  <a:close/>
                </a:path>
                <a:path w="4512945" h="2569845">
                  <a:moveTo>
                    <a:pt x="688416" y="1237284"/>
                  </a:moveTo>
                  <a:lnTo>
                    <a:pt x="687247" y="1236116"/>
                  </a:lnTo>
                  <a:lnTo>
                    <a:pt x="686549" y="1236357"/>
                  </a:lnTo>
                  <a:lnTo>
                    <a:pt x="685152" y="1237284"/>
                  </a:lnTo>
                  <a:lnTo>
                    <a:pt x="685622" y="1237526"/>
                  </a:lnTo>
                  <a:lnTo>
                    <a:pt x="686079" y="1238224"/>
                  </a:lnTo>
                  <a:lnTo>
                    <a:pt x="687019" y="1238224"/>
                  </a:lnTo>
                  <a:lnTo>
                    <a:pt x="688416" y="1237284"/>
                  </a:lnTo>
                  <a:close/>
                </a:path>
                <a:path w="4512945" h="2569845">
                  <a:moveTo>
                    <a:pt x="707555" y="5372"/>
                  </a:moveTo>
                  <a:lnTo>
                    <a:pt x="707085" y="4660"/>
                  </a:lnTo>
                  <a:lnTo>
                    <a:pt x="706856" y="3962"/>
                  </a:lnTo>
                  <a:lnTo>
                    <a:pt x="706386" y="3263"/>
                  </a:lnTo>
                  <a:lnTo>
                    <a:pt x="706158" y="3733"/>
                  </a:lnTo>
                  <a:lnTo>
                    <a:pt x="705459" y="4203"/>
                  </a:lnTo>
                  <a:lnTo>
                    <a:pt x="705459" y="5130"/>
                  </a:lnTo>
                  <a:lnTo>
                    <a:pt x="706386" y="6527"/>
                  </a:lnTo>
                  <a:lnTo>
                    <a:pt x="707555" y="5372"/>
                  </a:lnTo>
                  <a:close/>
                </a:path>
                <a:path w="4512945" h="2569845">
                  <a:moveTo>
                    <a:pt x="720623" y="1420241"/>
                  </a:moveTo>
                  <a:lnTo>
                    <a:pt x="719455" y="1419072"/>
                  </a:lnTo>
                  <a:lnTo>
                    <a:pt x="719226" y="1419771"/>
                  </a:lnTo>
                  <a:lnTo>
                    <a:pt x="718756" y="1420482"/>
                  </a:lnTo>
                  <a:lnTo>
                    <a:pt x="718515" y="1421180"/>
                  </a:lnTo>
                  <a:lnTo>
                    <a:pt x="718286" y="1421638"/>
                  </a:lnTo>
                  <a:lnTo>
                    <a:pt x="718985" y="1421879"/>
                  </a:lnTo>
                  <a:lnTo>
                    <a:pt x="719455" y="1422349"/>
                  </a:lnTo>
                  <a:lnTo>
                    <a:pt x="719924" y="1421638"/>
                  </a:lnTo>
                  <a:lnTo>
                    <a:pt x="720153" y="1420939"/>
                  </a:lnTo>
                  <a:lnTo>
                    <a:pt x="720623" y="1420241"/>
                  </a:lnTo>
                  <a:close/>
                </a:path>
                <a:path w="4512945" h="2569845">
                  <a:moveTo>
                    <a:pt x="727621" y="8166"/>
                  </a:moveTo>
                  <a:lnTo>
                    <a:pt x="726922" y="7937"/>
                  </a:lnTo>
                  <a:lnTo>
                    <a:pt x="726224" y="7467"/>
                  </a:lnTo>
                  <a:lnTo>
                    <a:pt x="725525" y="7239"/>
                  </a:lnTo>
                  <a:lnTo>
                    <a:pt x="725055" y="6997"/>
                  </a:lnTo>
                  <a:lnTo>
                    <a:pt x="724827" y="7696"/>
                  </a:lnTo>
                  <a:lnTo>
                    <a:pt x="724357" y="8166"/>
                  </a:lnTo>
                  <a:lnTo>
                    <a:pt x="725055" y="8636"/>
                  </a:lnTo>
                  <a:lnTo>
                    <a:pt x="725754" y="8864"/>
                  </a:lnTo>
                  <a:lnTo>
                    <a:pt x="726452" y="9334"/>
                  </a:lnTo>
                  <a:lnTo>
                    <a:pt x="727621" y="8166"/>
                  </a:lnTo>
                  <a:close/>
                </a:path>
                <a:path w="4512945" h="2569845">
                  <a:moveTo>
                    <a:pt x="753529" y="7239"/>
                  </a:moveTo>
                  <a:lnTo>
                    <a:pt x="752830" y="6997"/>
                  </a:lnTo>
                  <a:lnTo>
                    <a:pt x="752360" y="6527"/>
                  </a:lnTo>
                  <a:lnTo>
                    <a:pt x="751890" y="7239"/>
                  </a:lnTo>
                  <a:lnTo>
                    <a:pt x="751662" y="7937"/>
                  </a:lnTo>
                  <a:lnTo>
                    <a:pt x="751192" y="8636"/>
                  </a:lnTo>
                  <a:lnTo>
                    <a:pt x="751420" y="9105"/>
                  </a:lnTo>
                  <a:lnTo>
                    <a:pt x="751890" y="9334"/>
                  </a:lnTo>
                  <a:lnTo>
                    <a:pt x="752360" y="9804"/>
                  </a:lnTo>
                  <a:lnTo>
                    <a:pt x="752589" y="9105"/>
                  </a:lnTo>
                  <a:lnTo>
                    <a:pt x="753059" y="8394"/>
                  </a:lnTo>
                  <a:lnTo>
                    <a:pt x="753287" y="7696"/>
                  </a:lnTo>
                  <a:lnTo>
                    <a:pt x="753529" y="7239"/>
                  </a:lnTo>
                  <a:close/>
                </a:path>
                <a:path w="4512945" h="2569845">
                  <a:moveTo>
                    <a:pt x="851776" y="7696"/>
                  </a:moveTo>
                  <a:lnTo>
                    <a:pt x="850607" y="6527"/>
                  </a:lnTo>
                  <a:lnTo>
                    <a:pt x="850366" y="7239"/>
                  </a:lnTo>
                  <a:lnTo>
                    <a:pt x="849909" y="7937"/>
                  </a:lnTo>
                  <a:lnTo>
                    <a:pt x="849668" y="8636"/>
                  </a:lnTo>
                  <a:lnTo>
                    <a:pt x="849439" y="9105"/>
                  </a:lnTo>
                  <a:lnTo>
                    <a:pt x="850138" y="9334"/>
                  </a:lnTo>
                  <a:lnTo>
                    <a:pt x="850607" y="9804"/>
                  </a:lnTo>
                  <a:lnTo>
                    <a:pt x="851077" y="9105"/>
                  </a:lnTo>
                  <a:lnTo>
                    <a:pt x="851306" y="8394"/>
                  </a:lnTo>
                  <a:lnTo>
                    <a:pt x="851776" y="7696"/>
                  </a:lnTo>
                  <a:close/>
                </a:path>
                <a:path w="4512945" h="2569845">
                  <a:moveTo>
                    <a:pt x="855510" y="2554846"/>
                  </a:moveTo>
                  <a:lnTo>
                    <a:pt x="855040" y="2554389"/>
                  </a:lnTo>
                  <a:lnTo>
                    <a:pt x="854570" y="2553690"/>
                  </a:lnTo>
                  <a:lnTo>
                    <a:pt x="854341" y="2553919"/>
                  </a:lnTo>
                  <a:lnTo>
                    <a:pt x="853643" y="2553919"/>
                  </a:lnTo>
                  <a:lnTo>
                    <a:pt x="852233" y="2554846"/>
                  </a:lnTo>
                  <a:lnTo>
                    <a:pt x="852703" y="2555087"/>
                  </a:lnTo>
                  <a:lnTo>
                    <a:pt x="853173" y="2555786"/>
                  </a:lnTo>
                  <a:lnTo>
                    <a:pt x="854100" y="2555786"/>
                  </a:lnTo>
                  <a:lnTo>
                    <a:pt x="855510" y="2554846"/>
                  </a:lnTo>
                  <a:close/>
                </a:path>
                <a:path w="4512945" h="2569845">
                  <a:moveTo>
                    <a:pt x="877671" y="1237056"/>
                  </a:moveTo>
                  <a:lnTo>
                    <a:pt x="876744" y="1235659"/>
                  </a:lnTo>
                  <a:lnTo>
                    <a:pt x="876503" y="1235887"/>
                  </a:lnTo>
                  <a:lnTo>
                    <a:pt x="875804" y="1236357"/>
                  </a:lnTo>
                  <a:lnTo>
                    <a:pt x="875804" y="1237526"/>
                  </a:lnTo>
                  <a:lnTo>
                    <a:pt x="876744" y="1238923"/>
                  </a:lnTo>
                  <a:lnTo>
                    <a:pt x="876973" y="1238453"/>
                  </a:lnTo>
                  <a:lnTo>
                    <a:pt x="877671" y="1237983"/>
                  </a:lnTo>
                  <a:lnTo>
                    <a:pt x="877671" y="1237056"/>
                  </a:lnTo>
                  <a:close/>
                </a:path>
                <a:path w="4512945" h="2569845">
                  <a:moveTo>
                    <a:pt x="976858" y="2558123"/>
                  </a:moveTo>
                  <a:lnTo>
                    <a:pt x="975690" y="2556954"/>
                  </a:lnTo>
                  <a:lnTo>
                    <a:pt x="974991" y="2557183"/>
                  </a:lnTo>
                  <a:lnTo>
                    <a:pt x="973582" y="2558123"/>
                  </a:lnTo>
                  <a:lnTo>
                    <a:pt x="974051" y="2558351"/>
                  </a:lnTo>
                  <a:lnTo>
                    <a:pt x="974521" y="2559050"/>
                  </a:lnTo>
                  <a:lnTo>
                    <a:pt x="975448" y="2559050"/>
                  </a:lnTo>
                  <a:lnTo>
                    <a:pt x="976858" y="2558123"/>
                  </a:lnTo>
                  <a:close/>
                </a:path>
                <a:path w="4512945" h="2569845">
                  <a:moveTo>
                    <a:pt x="1009053" y="2560447"/>
                  </a:moveTo>
                  <a:lnTo>
                    <a:pt x="1008354" y="2560218"/>
                  </a:lnTo>
                  <a:lnTo>
                    <a:pt x="1007884" y="2559748"/>
                  </a:lnTo>
                  <a:lnTo>
                    <a:pt x="1007427" y="2560447"/>
                  </a:lnTo>
                  <a:lnTo>
                    <a:pt x="1007186" y="2561158"/>
                  </a:lnTo>
                  <a:lnTo>
                    <a:pt x="1006729" y="2561856"/>
                  </a:lnTo>
                  <a:lnTo>
                    <a:pt x="1007884" y="2563025"/>
                  </a:lnTo>
                  <a:lnTo>
                    <a:pt x="1008126" y="2562314"/>
                  </a:lnTo>
                  <a:lnTo>
                    <a:pt x="1008595" y="2561615"/>
                  </a:lnTo>
                  <a:lnTo>
                    <a:pt x="1008824" y="2560917"/>
                  </a:lnTo>
                  <a:lnTo>
                    <a:pt x="1009053" y="2560447"/>
                  </a:lnTo>
                  <a:close/>
                </a:path>
                <a:path w="4512945" h="2569845">
                  <a:moveTo>
                    <a:pt x="1009523" y="2554846"/>
                  </a:moveTo>
                  <a:lnTo>
                    <a:pt x="1008824" y="2554617"/>
                  </a:lnTo>
                  <a:lnTo>
                    <a:pt x="1008126" y="2554147"/>
                  </a:lnTo>
                  <a:lnTo>
                    <a:pt x="1007427" y="2553919"/>
                  </a:lnTo>
                  <a:lnTo>
                    <a:pt x="1006957" y="2553690"/>
                  </a:lnTo>
                  <a:lnTo>
                    <a:pt x="1006729" y="2554389"/>
                  </a:lnTo>
                  <a:lnTo>
                    <a:pt x="1006259" y="2554846"/>
                  </a:lnTo>
                  <a:lnTo>
                    <a:pt x="1006957" y="2555316"/>
                  </a:lnTo>
                  <a:lnTo>
                    <a:pt x="1007656" y="2555557"/>
                  </a:lnTo>
                  <a:lnTo>
                    <a:pt x="1008354" y="2556014"/>
                  </a:lnTo>
                  <a:lnTo>
                    <a:pt x="1008824" y="2555557"/>
                  </a:lnTo>
                  <a:lnTo>
                    <a:pt x="1009053" y="2555087"/>
                  </a:lnTo>
                  <a:lnTo>
                    <a:pt x="1009523" y="2554846"/>
                  </a:lnTo>
                  <a:close/>
                </a:path>
                <a:path w="4512945" h="2569845">
                  <a:moveTo>
                    <a:pt x="1088161" y="11430"/>
                  </a:moveTo>
                  <a:lnTo>
                    <a:pt x="1087932" y="10972"/>
                  </a:lnTo>
                  <a:lnTo>
                    <a:pt x="1087462" y="10261"/>
                  </a:lnTo>
                  <a:lnTo>
                    <a:pt x="1087005" y="10502"/>
                  </a:lnTo>
                  <a:lnTo>
                    <a:pt x="1086294" y="10502"/>
                  </a:lnTo>
                  <a:lnTo>
                    <a:pt x="1084897" y="11430"/>
                  </a:lnTo>
                  <a:lnTo>
                    <a:pt x="1085367" y="11671"/>
                  </a:lnTo>
                  <a:lnTo>
                    <a:pt x="1085837" y="12369"/>
                  </a:lnTo>
                  <a:lnTo>
                    <a:pt x="1086764" y="12369"/>
                  </a:lnTo>
                  <a:lnTo>
                    <a:pt x="1088161" y="11430"/>
                  </a:lnTo>
                  <a:close/>
                </a:path>
                <a:path w="4512945" h="2569845">
                  <a:moveTo>
                    <a:pt x="1094003" y="1420482"/>
                  </a:moveTo>
                  <a:lnTo>
                    <a:pt x="1093063" y="1419072"/>
                  </a:lnTo>
                  <a:lnTo>
                    <a:pt x="1092835" y="1419542"/>
                  </a:lnTo>
                  <a:lnTo>
                    <a:pt x="1092136" y="1420012"/>
                  </a:lnTo>
                  <a:lnTo>
                    <a:pt x="1092136" y="1420939"/>
                  </a:lnTo>
                  <a:lnTo>
                    <a:pt x="1093063" y="1422349"/>
                  </a:lnTo>
                  <a:lnTo>
                    <a:pt x="1093304" y="1421879"/>
                  </a:lnTo>
                  <a:lnTo>
                    <a:pt x="1094003" y="1421409"/>
                  </a:lnTo>
                  <a:lnTo>
                    <a:pt x="1094003" y="1420482"/>
                  </a:lnTo>
                  <a:close/>
                </a:path>
                <a:path w="4512945" h="2569845">
                  <a:moveTo>
                    <a:pt x="1347203" y="11430"/>
                  </a:moveTo>
                  <a:lnTo>
                    <a:pt x="1346504" y="11201"/>
                  </a:lnTo>
                  <a:lnTo>
                    <a:pt x="1345793" y="10731"/>
                  </a:lnTo>
                  <a:lnTo>
                    <a:pt x="1345095" y="10502"/>
                  </a:lnTo>
                  <a:lnTo>
                    <a:pt x="1344637" y="10261"/>
                  </a:lnTo>
                  <a:lnTo>
                    <a:pt x="1344396" y="10972"/>
                  </a:lnTo>
                  <a:lnTo>
                    <a:pt x="1343926" y="11430"/>
                  </a:lnTo>
                  <a:lnTo>
                    <a:pt x="1344637" y="11899"/>
                  </a:lnTo>
                  <a:lnTo>
                    <a:pt x="1345336" y="12128"/>
                  </a:lnTo>
                  <a:lnTo>
                    <a:pt x="1346034" y="12598"/>
                  </a:lnTo>
                  <a:lnTo>
                    <a:pt x="1347203" y="11430"/>
                  </a:lnTo>
                  <a:close/>
                </a:path>
                <a:path w="4512945" h="2569845">
                  <a:moveTo>
                    <a:pt x="1369606" y="2555316"/>
                  </a:moveTo>
                  <a:lnTo>
                    <a:pt x="1369136" y="2554617"/>
                  </a:lnTo>
                  <a:lnTo>
                    <a:pt x="1368907" y="2553919"/>
                  </a:lnTo>
                  <a:lnTo>
                    <a:pt x="1368437" y="2553220"/>
                  </a:lnTo>
                  <a:lnTo>
                    <a:pt x="1368196" y="2553690"/>
                  </a:lnTo>
                  <a:lnTo>
                    <a:pt x="1367497" y="2554147"/>
                  </a:lnTo>
                  <a:lnTo>
                    <a:pt x="1367497" y="2555087"/>
                  </a:lnTo>
                  <a:lnTo>
                    <a:pt x="1368437" y="2556484"/>
                  </a:lnTo>
                  <a:lnTo>
                    <a:pt x="1369606" y="2555316"/>
                  </a:lnTo>
                  <a:close/>
                </a:path>
                <a:path w="4512945" h="2569845">
                  <a:moveTo>
                    <a:pt x="1798993" y="2555316"/>
                  </a:moveTo>
                  <a:lnTo>
                    <a:pt x="1798523" y="2554617"/>
                  </a:lnTo>
                  <a:lnTo>
                    <a:pt x="1798294" y="2553919"/>
                  </a:lnTo>
                  <a:lnTo>
                    <a:pt x="1797824" y="2553220"/>
                  </a:lnTo>
                  <a:lnTo>
                    <a:pt x="1797583" y="2553690"/>
                  </a:lnTo>
                  <a:lnTo>
                    <a:pt x="1796884" y="2554147"/>
                  </a:lnTo>
                  <a:lnTo>
                    <a:pt x="1796884" y="2555087"/>
                  </a:lnTo>
                  <a:lnTo>
                    <a:pt x="1797824" y="2556484"/>
                  </a:lnTo>
                  <a:lnTo>
                    <a:pt x="1798993" y="2555316"/>
                  </a:lnTo>
                  <a:close/>
                </a:path>
                <a:path w="4512945" h="2569845">
                  <a:moveTo>
                    <a:pt x="1802726" y="4902"/>
                  </a:moveTo>
                  <a:lnTo>
                    <a:pt x="1801558" y="3733"/>
                  </a:lnTo>
                  <a:lnTo>
                    <a:pt x="1800860" y="3962"/>
                  </a:lnTo>
                  <a:lnTo>
                    <a:pt x="1799450" y="4902"/>
                  </a:lnTo>
                  <a:lnTo>
                    <a:pt x="1799920" y="5130"/>
                  </a:lnTo>
                  <a:lnTo>
                    <a:pt x="1800390" y="5829"/>
                  </a:lnTo>
                  <a:lnTo>
                    <a:pt x="1801317" y="5829"/>
                  </a:lnTo>
                  <a:lnTo>
                    <a:pt x="1802726" y="4902"/>
                  </a:lnTo>
                  <a:close/>
                </a:path>
                <a:path w="4512945" h="2569845">
                  <a:moveTo>
                    <a:pt x="1809254" y="2564650"/>
                  </a:moveTo>
                  <a:lnTo>
                    <a:pt x="1808784" y="2564422"/>
                  </a:lnTo>
                  <a:lnTo>
                    <a:pt x="1808327" y="2563723"/>
                  </a:lnTo>
                  <a:lnTo>
                    <a:pt x="1807387" y="2563723"/>
                  </a:lnTo>
                  <a:lnTo>
                    <a:pt x="1805990" y="2564650"/>
                  </a:lnTo>
                  <a:lnTo>
                    <a:pt x="1807159" y="2565819"/>
                  </a:lnTo>
                  <a:lnTo>
                    <a:pt x="1807857" y="2565349"/>
                  </a:lnTo>
                  <a:lnTo>
                    <a:pt x="1808556" y="2565120"/>
                  </a:lnTo>
                  <a:lnTo>
                    <a:pt x="1809254" y="2564650"/>
                  </a:lnTo>
                  <a:close/>
                </a:path>
                <a:path w="4512945" h="2569845">
                  <a:moveTo>
                    <a:pt x="1868297" y="2545054"/>
                  </a:moveTo>
                  <a:lnTo>
                    <a:pt x="1867128" y="2543886"/>
                  </a:lnTo>
                  <a:lnTo>
                    <a:pt x="1866430" y="2544114"/>
                  </a:lnTo>
                  <a:lnTo>
                    <a:pt x="1865033" y="2545054"/>
                  </a:lnTo>
                  <a:lnTo>
                    <a:pt x="1865503" y="2545283"/>
                  </a:lnTo>
                  <a:lnTo>
                    <a:pt x="1865960" y="2545981"/>
                  </a:lnTo>
                  <a:lnTo>
                    <a:pt x="1866900" y="2545981"/>
                  </a:lnTo>
                  <a:lnTo>
                    <a:pt x="1868297" y="2545054"/>
                  </a:lnTo>
                  <a:close/>
                </a:path>
                <a:path w="4512945" h="2569845">
                  <a:moveTo>
                    <a:pt x="1897240" y="2550655"/>
                  </a:moveTo>
                  <a:lnTo>
                    <a:pt x="1896529" y="2550414"/>
                  </a:lnTo>
                  <a:lnTo>
                    <a:pt x="1896071" y="2549956"/>
                  </a:lnTo>
                  <a:lnTo>
                    <a:pt x="1895602" y="2550655"/>
                  </a:lnTo>
                  <a:lnTo>
                    <a:pt x="1895373" y="2551353"/>
                  </a:lnTo>
                  <a:lnTo>
                    <a:pt x="1894903" y="2552052"/>
                  </a:lnTo>
                  <a:lnTo>
                    <a:pt x="1895373" y="2552522"/>
                  </a:lnTo>
                  <a:lnTo>
                    <a:pt x="1895830" y="2552750"/>
                  </a:lnTo>
                  <a:lnTo>
                    <a:pt x="1896071" y="2553220"/>
                  </a:lnTo>
                  <a:lnTo>
                    <a:pt x="1896300" y="2552522"/>
                  </a:lnTo>
                  <a:lnTo>
                    <a:pt x="1896770" y="2551823"/>
                  </a:lnTo>
                  <a:lnTo>
                    <a:pt x="1896999" y="2551112"/>
                  </a:lnTo>
                  <a:lnTo>
                    <a:pt x="1897240" y="2550655"/>
                  </a:lnTo>
                  <a:close/>
                </a:path>
                <a:path w="4512945" h="2569845">
                  <a:moveTo>
                    <a:pt x="1937143" y="2545054"/>
                  </a:moveTo>
                  <a:lnTo>
                    <a:pt x="1936673" y="2544813"/>
                  </a:lnTo>
                  <a:lnTo>
                    <a:pt x="1936203" y="2544114"/>
                  </a:lnTo>
                  <a:lnTo>
                    <a:pt x="1935276" y="2544114"/>
                  </a:lnTo>
                  <a:lnTo>
                    <a:pt x="1933867" y="2545054"/>
                  </a:lnTo>
                  <a:lnTo>
                    <a:pt x="1935035" y="2546223"/>
                  </a:lnTo>
                  <a:lnTo>
                    <a:pt x="1936445" y="2545283"/>
                  </a:lnTo>
                  <a:lnTo>
                    <a:pt x="1937143" y="2545054"/>
                  </a:lnTo>
                  <a:close/>
                </a:path>
                <a:path w="4512945" h="2569845">
                  <a:moveTo>
                    <a:pt x="2015782" y="4902"/>
                  </a:moveTo>
                  <a:lnTo>
                    <a:pt x="2014613" y="3733"/>
                  </a:lnTo>
                  <a:lnTo>
                    <a:pt x="2013915" y="3962"/>
                  </a:lnTo>
                  <a:lnTo>
                    <a:pt x="2012518" y="4902"/>
                  </a:lnTo>
                  <a:lnTo>
                    <a:pt x="2012988" y="5130"/>
                  </a:lnTo>
                  <a:lnTo>
                    <a:pt x="2013445" y="5829"/>
                  </a:lnTo>
                  <a:lnTo>
                    <a:pt x="2014385" y="5829"/>
                  </a:lnTo>
                  <a:lnTo>
                    <a:pt x="2015782" y="4902"/>
                  </a:lnTo>
                  <a:close/>
                </a:path>
                <a:path w="4512945" h="2569845">
                  <a:moveTo>
                    <a:pt x="2025586" y="3263"/>
                  </a:moveTo>
                  <a:lnTo>
                    <a:pt x="2024646" y="3505"/>
                  </a:lnTo>
                  <a:lnTo>
                    <a:pt x="2023021" y="3733"/>
                  </a:lnTo>
                  <a:lnTo>
                    <a:pt x="2023021" y="4432"/>
                  </a:lnTo>
                  <a:lnTo>
                    <a:pt x="2022551" y="6299"/>
                  </a:lnTo>
                  <a:lnTo>
                    <a:pt x="2023948" y="6527"/>
                  </a:lnTo>
                  <a:lnTo>
                    <a:pt x="2025586" y="6527"/>
                  </a:lnTo>
                  <a:lnTo>
                    <a:pt x="2025586" y="3263"/>
                  </a:lnTo>
                  <a:close/>
                </a:path>
                <a:path w="4512945" h="2569845">
                  <a:moveTo>
                    <a:pt x="2054987" y="4902"/>
                  </a:moveTo>
                  <a:lnTo>
                    <a:pt x="2054288" y="4660"/>
                  </a:lnTo>
                  <a:lnTo>
                    <a:pt x="2053590" y="4203"/>
                  </a:lnTo>
                  <a:lnTo>
                    <a:pt x="2052891" y="3962"/>
                  </a:lnTo>
                  <a:lnTo>
                    <a:pt x="2052421" y="3733"/>
                  </a:lnTo>
                  <a:lnTo>
                    <a:pt x="2052193" y="4432"/>
                  </a:lnTo>
                  <a:lnTo>
                    <a:pt x="2051723" y="4902"/>
                  </a:lnTo>
                  <a:lnTo>
                    <a:pt x="2052421" y="5372"/>
                  </a:lnTo>
                  <a:lnTo>
                    <a:pt x="2053120" y="5600"/>
                  </a:lnTo>
                  <a:lnTo>
                    <a:pt x="2053818" y="6070"/>
                  </a:lnTo>
                  <a:lnTo>
                    <a:pt x="2054987" y="4902"/>
                  </a:lnTo>
                  <a:close/>
                </a:path>
                <a:path w="4512945" h="2569845">
                  <a:moveTo>
                    <a:pt x="2072259" y="1422349"/>
                  </a:moveTo>
                  <a:lnTo>
                    <a:pt x="2070150" y="1419542"/>
                  </a:lnTo>
                  <a:lnTo>
                    <a:pt x="2069452" y="1420241"/>
                  </a:lnTo>
                  <a:lnTo>
                    <a:pt x="2068753" y="1421180"/>
                  </a:lnTo>
                  <a:lnTo>
                    <a:pt x="2067356" y="1422806"/>
                  </a:lnTo>
                  <a:lnTo>
                    <a:pt x="2069922" y="1422107"/>
                  </a:lnTo>
                  <a:lnTo>
                    <a:pt x="2072259" y="1422349"/>
                  </a:lnTo>
                  <a:close/>
                </a:path>
                <a:path w="4512945" h="2569845">
                  <a:moveTo>
                    <a:pt x="2080653" y="2567686"/>
                  </a:moveTo>
                  <a:lnTo>
                    <a:pt x="2079726" y="2566289"/>
                  </a:lnTo>
                  <a:lnTo>
                    <a:pt x="2078558" y="2567457"/>
                  </a:lnTo>
                  <a:lnTo>
                    <a:pt x="2078786" y="2568156"/>
                  </a:lnTo>
                  <a:lnTo>
                    <a:pt x="2079726" y="2569553"/>
                  </a:lnTo>
                  <a:lnTo>
                    <a:pt x="2079955" y="2569083"/>
                  </a:lnTo>
                  <a:lnTo>
                    <a:pt x="2080653" y="2568625"/>
                  </a:lnTo>
                  <a:lnTo>
                    <a:pt x="2080653" y="2567686"/>
                  </a:lnTo>
                  <a:close/>
                </a:path>
                <a:path w="4512945" h="2569845">
                  <a:moveTo>
                    <a:pt x="2110295" y="2540851"/>
                  </a:moveTo>
                  <a:lnTo>
                    <a:pt x="2109597" y="2540622"/>
                  </a:lnTo>
                  <a:lnTo>
                    <a:pt x="2109127" y="2540152"/>
                  </a:lnTo>
                  <a:lnTo>
                    <a:pt x="2108657" y="2540851"/>
                  </a:lnTo>
                  <a:lnTo>
                    <a:pt x="2108428" y="2541549"/>
                  </a:lnTo>
                  <a:lnTo>
                    <a:pt x="2107958" y="2542248"/>
                  </a:lnTo>
                  <a:lnTo>
                    <a:pt x="2108428" y="2542717"/>
                  </a:lnTo>
                  <a:lnTo>
                    <a:pt x="2108898" y="2542946"/>
                  </a:lnTo>
                  <a:lnTo>
                    <a:pt x="2109127" y="2543416"/>
                  </a:lnTo>
                  <a:lnTo>
                    <a:pt x="2109368" y="2542717"/>
                  </a:lnTo>
                  <a:lnTo>
                    <a:pt x="2109825" y="2542019"/>
                  </a:lnTo>
                  <a:lnTo>
                    <a:pt x="2110067" y="2541320"/>
                  </a:lnTo>
                  <a:lnTo>
                    <a:pt x="2110295" y="2540851"/>
                  </a:lnTo>
                  <a:close/>
                </a:path>
                <a:path w="4512945" h="2569845">
                  <a:moveTo>
                    <a:pt x="2153462" y="2541778"/>
                  </a:moveTo>
                  <a:lnTo>
                    <a:pt x="2152764" y="2541320"/>
                  </a:lnTo>
                  <a:lnTo>
                    <a:pt x="2152065" y="2541079"/>
                  </a:lnTo>
                  <a:lnTo>
                    <a:pt x="2151367" y="2540622"/>
                  </a:lnTo>
                  <a:lnTo>
                    <a:pt x="2150897" y="2541079"/>
                  </a:lnTo>
                  <a:lnTo>
                    <a:pt x="2150427" y="2541320"/>
                  </a:lnTo>
                  <a:lnTo>
                    <a:pt x="2150199" y="2541778"/>
                  </a:lnTo>
                  <a:lnTo>
                    <a:pt x="2150897" y="2542019"/>
                  </a:lnTo>
                  <a:lnTo>
                    <a:pt x="2151596" y="2542489"/>
                  </a:lnTo>
                  <a:lnTo>
                    <a:pt x="2152294" y="2542717"/>
                  </a:lnTo>
                  <a:lnTo>
                    <a:pt x="2152764" y="2542946"/>
                  </a:lnTo>
                  <a:lnTo>
                    <a:pt x="2153005" y="2542248"/>
                  </a:lnTo>
                  <a:lnTo>
                    <a:pt x="2153462" y="2541778"/>
                  </a:lnTo>
                  <a:close/>
                </a:path>
                <a:path w="4512945" h="2569845">
                  <a:moveTo>
                    <a:pt x="2326386" y="4660"/>
                  </a:moveTo>
                  <a:lnTo>
                    <a:pt x="2325459" y="3263"/>
                  </a:lnTo>
                  <a:lnTo>
                    <a:pt x="2325217" y="3505"/>
                  </a:lnTo>
                  <a:lnTo>
                    <a:pt x="2324290" y="3962"/>
                  </a:lnTo>
                  <a:lnTo>
                    <a:pt x="2324519" y="4432"/>
                  </a:lnTo>
                  <a:lnTo>
                    <a:pt x="2324519" y="5130"/>
                  </a:lnTo>
                  <a:lnTo>
                    <a:pt x="2325459" y="6527"/>
                  </a:lnTo>
                  <a:lnTo>
                    <a:pt x="2325687" y="6070"/>
                  </a:lnTo>
                  <a:lnTo>
                    <a:pt x="2326386" y="5600"/>
                  </a:lnTo>
                  <a:lnTo>
                    <a:pt x="2326386" y="4660"/>
                  </a:lnTo>
                  <a:close/>
                </a:path>
                <a:path w="4512945" h="2569845">
                  <a:moveTo>
                    <a:pt x="2350427" y="7467"/>
                  </a:moveTo>
                  <a:lnTo>
                    <a:pt x="2349728" y="4902"/>
                  </a:lnTo>
                  <a:lnTo>
                    <a:pt x="2349957" y="2336"/>
                  </a:lnTo>
                  <a:lnTo>
                    <a:pt x="2347163" y="4660"/>
                  </a:lnTo>
                  <a:lnTo>
                    <a:pt x="2347861" y="5372"/>
                  </a:lnTo>
                  <a:lnTo>
                    <a:pt x="2348788" y="6070"/>
                  </a:lnTo>
                  <a:lnTo>
                    <a:pt x="2350427" y="7467"/>
                  </a:lnTo>
                  <a:close/>
                </a:path>
                <a:path w="4512945" h="2569845">
                  <a:moveTo>
                    <a:pt x="2435606" y="2563952"/>
                  </a:moveTo>
                  <a:lnTo>
                    <a:pt x="2434907" y="2561386"/>
                  </a:lnTo>
                  <a:lnTo>
                    <a:pt x="2435136" y="2558821"/>
                  </a:lnTo>
                  <a:lnTo>
                    <a:pt x="2432329" y="2561158"/>
                  </a:lnTo>
                  <a:lnTo>
                    <a:pt x="2433040" y="2561856"/>
                  </a:lnTo>
                  <a:lnTo>
                    <a:pt x="2433967" y="2562555"/>
                  </a:lnTo>
                  <a:lnTo>
                    <a:pt x="2435606" y="2563952"/>
                  </a:lnTo>
                  <a:close/>
                </a:path>
                <a:path w="4512945" h="2569845">
                  <a:moveTo>
                    <a:pt x="2496972" y="2553919"/>
                  </a:moveTo>
                  <a:lnTo>
                    <a:pt x="2496274" y="2553690"/>
                  </a:lnTo>
                  <a:lnTo>
                    <a:pt x="2495816" y="2553220"/>
                  </a:lnTo>
                  <a:lnTo>
                    <a:pt x="2495346" y="2553919"/>
                  </a:lnTo>
                  <a:lnTo>
                    <a:pt x="2495105" y="2554617"/>
                  </a:lnTo>
                  <a:lnTo>
                    <a:pt x="2494648" y="2555316"/>
                  </a:lnTo>
                  <a:lnTo>
                    <a:pt x="2495105" y="2555786"/>
                  </a:lnTo>
                  <a:lnTo>
                    <a:pt x="2495575" y="2556014"/>
                  </a:lnTo>
                  <a:lnTo>
                    <a:pt x="2495816" y="2556484"/>
                  </a:lnTo>
                  <a:lnTo>
                    <a:pt x="2496045" y="2555786"/>
                  </a:lnTo>
                  <a:lnTo>
                    <a:pt x="2496515" y="2555087"/>
                  </a:lnTo>
                  <a:lnTo>
                    <a:pt x="2496743" y="2554389"/>
                  </a:lnTo>
                  <a:lnTo>
                    <a:pt x="2496972" y="2553919"/>
                  </a:lnTo>
                  <a:close/>
                </a:path>
                <a:path w="4512945" h="2569845">
                  <a:moveTo>
                    <a:pt x="2529878" y="2545511"/>
                  </a:moveTo>
                  <a:lnTo>
                    <a:pt x="2529408" y="2544813"/>
                  </a:lnTo>
                  <a:lnTo>
                    <a:pt x="2529179" y="2544114"/>
                  </a:lnTo>
                  <a:lnTo>
                    <a:pt x="2528709" y="2543416"/>
                  </a:lnTo>
                  <a:lnTo>
                    <a:pt x="2528481" y="2543886"/>
                  </a:lnTo>
                  <a:lnTo>
                    <a:pt x="2527782" y="2544356"/>
                  </a:lnTo>
                  <a:lnTo>
                    <a:pt x="2527782" y="2545283"/>
                  </a:lnTo>
                  <a:lnTo>
                    <a:pt x="2528709" y="2546680"/>
                  </a:lnTo>
                  <a:lnTo>
                    <a:pt x="2529878" y="2545511"/>
                  </a:lnTo>
                  <a:close/>
                </a:path>
                <a:path w="4512945" h="2569845">
                  <a:moveTo>
                    <a:pt x="2531275" y="2552979"/>
                  </a:moveTo>
                  <a:lnTo>
                    <a:pt x="2528951" y="2550185"/>
                  </a:lnTo>
                  <a:lnTo>
                    <a:pt x="2528252" y="2550884"/>
                  </a:lnTo>
                  <a:lnTo>
                    <a:pt x="2527541" y="2551823"/>
                  </a:lnTo>
                  <a:lnTo>
                    <a:pt x="2526144" y="2553449"/>
                  </a:lnTo>
                  <a:lnTo>
                    <a:pt x="2528709" y="2552750"/>
                  </a:lnTo>
                  <a:lnTo>
                    <a:pt x="2531275" y="2552979"/>
                  </a:lnTo>
                  <a:close/>
                </a:path>
                <a:path w="4512945" h="2569845">
                  <a:moveTo>
                    <a:pt x="2632799" y="1363065"/>
                  </a:moveTo>
                  <a:lnTo>
                    <a:pt x="2630220" y="1363764"/>
                  </a:lnTo>
                  <a:lnTo>
                    <a:pt x="2627655" y="1363535"/>
                  </a:lnTo>
                  <a:lnTo>
                    <a:pt x="2629992" y="1366342"/>
                  </a:lnTo>
                  <a:lnTo>
                    <a:pt x="2630690" y="1365631"/>
                  </a:lnTo>
                  <a:lnTo>
                    <a:pt x="2631389" y="1364703"/>
                  </a:lnTo>
                  <a:lnTo>
                    <a:pt x="2632799" y="1363065"/>
                  </a:lnTo>
                  <a:close/>
                </a:path>
                <a:path w="4512945" h="2569845">
                  <a:moveTo>
                    <a:pt x="2670594" y="1397"/>
                  </a:moveTo>
                  <a:lnTo>
                    <a:pt x="2669667" y="0"/>
                  </a:lnTo>
                  <a:lnTo>
                    <a:pt x="2668498" y="1168"/>
                  </a:lnTo>
                  <a:lnTo>
                    <a:pt x="2668727" y="1866"/>
                  </a:lnTo>
                  <a:lnTo>
                    <a:pt x="2669667" y="3263"/>
                  </a:lnTo>
                  <a:lnTo>
                    <a:pt x="2669895" y="2794"/>
                  </a:lnTo>
                  <a:lnTo>
                    <a:pt x="2670594" y="2336"/>
                  </a:lnTo>
                  <a:lnTo>
                    <a:pt x="2670594" y="1397"/>
                  </a:lnTo>
                  <a:close/>
                </a:path>
                <a:path w="4512945" h="2569845">
                  <a:moveTo>
                    <a:pt x="2700705" y="1638"/>
                  </a:moveTo>
                  <a:lnTo>
                    <a:pt x="2699537" y="469"/>
                  </a:lnTo>
                  <a:lnTo>
                    <a:pt x="2698839" y="698"/>
                  </a:lnTo>
                  <a:lnTo>
                    <a:pt x="2697429" y="1638"/>
                  </a:lnTo>
                  <a:lnTo>
                    <a:pt x="2697899" y="1866"/>
                  </a:lnTo>
                  <a:lnTo>
                    <a:pt x="2698369" y="2565"/>
                  </a:lnTo>
                  <a:lnTo>
                    <a:pt x="2699308" y="2565"/>
                  </a:lnTo>
                  <a:lnTo>
                    <a:pt x="2700705" y="1638"/>
                  </a:lnTo>
                  <a:close/>
                </a:path>
                <a:path w="4512945" h="2569845">
                  <a:moveTo>
                    <a:pt x="2736405" y="2547848"/>
                  </a:moveTo>
                  <a:lnTo>
                    <a:pt x="2735237" y="2546680"/>
                  </a:lnTo>
                  <a:lnTo>
                    <a:pt x="2735008" y="2547378"/>
                  </a:lnTo>
                  <a:lnTo>
                    <a:pt x="2734538" y="2548090"/>
                  </a:lnTo>
                  <a:lnTo>
                    <a:pt x="2734310" y="2548788"/>
                  </a:lnTo>
                  <a:lnTo>
                    <a:pt x="2734068" y="2549245"/>
                  </a:lnTo>
                  <a:lnTo>
                    <a:pt x="2734767" y="2549487"/>
                  </a:lnTo>
                  <a:lnTo>
                    <a:pt x="2735237" y="2549956"/>
                  </a:lnTo>
                  <a:lnTo>
                    <a:pt x="2735707" y="2549245"/>
                  </a:lnTo>
                  <a:lnTo>
                    <a:pt x="2735935" y="2548547"/>
                  </a:lnTo>
                  <a:lnTo>
                    <a:pt x="2736405" y="2547848"/>
                  </a:lnTo>
                  <a:close/>
                </a:path>
                <a:path w="4512945" h="2569845">
                  <a:moveTo>
                    <a:pt x="2812250" y="8166"/>
                  </a:moveTo>
                  <a:lnTo>
                    <a:pt x="2811780" y="7696"/>
                  </a:lnTo>
                  <a:lnTo>
                    <a:pt x="2811310" y="6997"/>
                  </a:lnTo>
                  <a:lnTo>
                    <a:pt x="2811081" y="7239"/>
                  </a:lnTo>
                  <a:lnTo>
                    <a:pt x="2810383" y="7239"/>
                  </a:lnTo>
                  <a:lnTo>
                    <a:pt x="2808986" y="8166"/>
                  </a:lnTo>
                  <a:lnTo>
                    <a:pt x="2809456" y="8394"/>
                  </a:lnTo>
                  <a:lnTo>
                    <a:pt x="2809913" y="9105"/>
                  </a:lnTo>
                  <a:lnTo>
                    <a:pt x="2810853" y="9105"/>
                  </a:lnTo>
                  <a:lnTo>
                    <a:pt x="2812250" y="8166"/>
                  </a:lnTo>
                  <a:close/>
                </a:path>
                <a:path w="4512945" h="2569845">
                  <a:moveTo>
                    <a:pt x="3099981" y="2561158"/>
                  </a:moveTo>
                  <a:lnTo>
                    <a:pt x="3099054" y="2559748"/>
                  </a:lnTo>
                  <a:lnTo>
                    <a:pt x="3098584" y="2559989"/>
                  </a:lnTo>
                  <a:lnTo>
                    <a:pt x="3097885" y="2560447"/>
                  </a:lnTo>
                  <a:lnTo>
                    <a:pt x="3098114" y="2560917"/>
                  </a:lnTo>
                  <a:lnTo>
                    <a:pt x="3098114" y="2561615"/>
                  </a:lnTo>
                  <a:lnTo>
                    <a:pt x="3099054" y="2563025"/>
                  </a:lnTo>
                  <a:lnTo>
                    <a:pt x="3099282" y="2562555"/>
                  </a:lnTo>
                  <a:lnTo>
                    <a:pt x="3099981" y="2562085"/>
                  </a:lnTo>
                  <a:lnTo>
                    <a:pt x="3099981" y="2561158"/>
                  </a:lnTo>
                  <a:close/>
                </a:path>
                <a:path w="4512945" h="2569845">
                  <a:moveTo>
                    <a:pt x="3107448" y="1423276"/>
                  </a:moveTo>
                  <a:lnTo>
                    <a:pt x="3106750" y="1420710"/>
                  </a:lnTo>
                  <a:lnTo>
                    <a:pt x="3106991" y="1418145"/>
                  </a:lnTo>
                  <a:lnTo>
                    <a:pt x="3104184" y="1420482"/>
                  </a:lnTo>
                  <a:lnTo>
                    <a:pt x="3104883" y="1421180"/>
                  </a:lnTo>
                  <a:lnTo>
                    <a:pt x="3105823" y="1421879"/>
                  </a:lnTo>
                  <a:lnTo>
                    <a:pt x="3107448" y="1423276"/>
                  </a:lnTo>
                  <a:close/>
                </a:path>
                <a:path w="4512945" h="2569845">
                  <a:moveTo>
                    <a:pt x="3169056" y="2552052"/>
                  </a:moveTo>
                  <a:lnTo>
                    <a:pt x="3168129" y="2550655"/>
                  </a:lnTo>
                  <a:lnTo>
                    <a:pt x="3167888" y="2549956"/>
                  </a:lnTo>
                  <a:lnTo>
                    <a:pt x="3167659" y="2550414"/>
                  </a:lnTo>
                  <a:lnTo>
                    <a:pt x="3166961" y="2550884"/>
                  </a:lnTo>
                  <a:lnTo>
                    <a:pt x="3166961" y="2551823"/>
                  </a:lnTo>
                  <a:lnTo>
                    <a:pt x="3167888" y="2553220"/>
                  </a:lnTo>
                  <a:lnTo>
                    <a:pt x="3169056" y="2552052"/>
                  </a:lnTo>
                  <a:close/>
                </a:path>
                <a:path w="4512945" h="2569845">
                  <a:moveTo>
                    <a:pt x="3293910" y="1638"/>
                  </a:moveTo>
                  <a:lnTo>
                    <a:pt x="3293211" y="1168"/>
                  </a:lnTo>
                  <a:lnTo>
                    <a:pt x="3292513" y="927"/>
                  </a:lnTo>
                  <a:lnTo>
                    <a:pt x="3291814" y="469"/>
                  </a:lnTo>
                  <a:lnTo>
                    <a:pt x="3290646" y="1638"/>
                  </a:lnTo>
                  <a:lnTo>
                    <a:pt x="3291344" y="1866"/>
                  </a:lnTo>
                  <a:lnTo>
                    <a:pt x="3292043" y="2336"/>
                  </a:lnTo>
                  <a:lnTo>
                    <a:pt x="3292741" y="2565"/>
                  </a:lnTo>
                  <a:lnTo>
                    <a:pt x="3293211" y="2794"/>
                  </a:lnTo>
                  <a:lnTo>
                    <a:pt x="3293440" y="2095"/>
                  </a:lnTo>
                  <a:lnTo>
                    <a:pt x="3293910" y="1638"/>
                  </a:lnTo>
                  <a:close/>
                </a:path>
                <a:path w="4512945" h="2569845">
                  <a:moveTo>
                    <a:pt x="3356686" y="2544356"/>
                  </a:moveTo>
                  <a:lnTo>
                    <a:pt x="3355987" y="2541778"/>
                  </a:lnTo>
                  <a:lnTo>
                    <a:pt x="3356216" y="2539212"/>
                  </a:lnTo>
                  <a:lnTo>
                    <a:pt x="3353422" y="2541549"/>
                  </a:lnTo>
                  <a:lnTo>
                    <a:pt x="3354120" y="2542248"/>
                  </a:lnTo>
                  <a:lnTo>
                    <a:pt x="3355048" y="2542946"/>
                  </a:lnTo>
                  <a:lnTo>
                    <a:pt x="3356686" y="2544356"/>
                  </a:lnTo>
                  <a:close/>
                </a:path>
                <a:path w="4512945" h="2569845">
                  <a:moveTo>
                    <a:pt x="3447465" y="1234490"/>
                  </a:moveTo>
                  <a:lnTo>
                    <a:pt x="3447224" y="1233792"/>
                  </a:lnTo>
                  <a:lnTo>
                    <a:pt x="3446297" y="1232382"/>
                  </a:lnTo>
                  <a:lnTo>
                    <a:pt x="3446056" y="1232852"/>
                  </a:lnTo>
                  <a:lnTo>
                    <a:pt x="3445357" y="1233322"/>
                  </a:lnTo>
                  <a:lnTo>
                    <a:pt x="3445357" y="1234249"/>
                  </a:lnTo>
                  <a:lnTo>
                    <a:pt x="3446297" y="1235659"/>
                  </a:lnTo>
                  <a:lnTo>
                    <a:pt x="3447465" y="1234490"/>
                  </a:lnTo>
                  <a:close/>
                </a:path>
                <a:path w="4512945" h="2569845">
                  <a:moveTo>
                    <a:pt x="3509530" y="2548090"/>
                  </a:moveTo>
                  <a:lnTo>
                    <a:pt x="3508603" y="2546680"/>
                  </a:lnTo>
                  <a:lnTo>
                    <a:pt x="3507435" y="2547848"/>
                  </a:lnTo>
                  <a:lnTo>
                    <a:pt x="3508375" y="2549245"/>
                  </a:lnTo>
                  <a:lnTo>
                    <a:pt x="3508603" y="2549956"/>
                  </a:lnTo>
                  <a:lnTo>
                    <a:pt x="3508832" y="2549487"/>
                  </a:lnTo>
                  <a:lnTo>
                    <a:pt x="3509530" y="2549017"/>
                  </a:lnTo>
                  <a:lnTo>
                    <a:pt x="3509530" y="2548090"/>
                  </a:lnTo>
                  <a:close/>
                </a:path>
                <a:path w="4512945" h="2569845">
                  <a:moveTo>
                    <a:pt x="3536607" y="2554846"/>
                  </a:moveTo>
                  <a:lnTo>
                    <a:pt x="3535908" y="2554617"/>
                  </a:lnTo>
                  <a:lnTo>
                    <a:pt x="3535210" y="2554147"/>
                  </a:lnTo>
                  <a:lnTo>
                    <a:pt x="3534511" y="2553919"/>
                  </a:lnTo>
                  <a:lnTo>
                    <a:pt x="3534041" y="2553690"/>
                  </a:lnTo>
                  <a:lnTo>
                    <a:pt x="3533800" y="2554389"/>
                  </a:lnTo>
                  <a:lnTo>
                    <a:pt x="3533343" y="2554846"/>
                  </a:lnTo>
                  <a:lnTo>
                    <a:pt x="3534041" y="2555316"/>
                  </a:lnTo>
                  <a:lnTo>
                    <a:pt x="3534740" y="2555557"/>
                  </a:lnTo>
                  <a:lnTo>
                    <a:pt x="3535438" y="2556014"/>
                  </a:lnTo>
                  <a:lnTo>
                    <a:pt x="3535908" y="2555557"/>
                  </a:lnTo>
                  <a:lnTo>
                    <a:pt x="3536137" y="2555087"/>
                  </a:lnTo>
                  <a:lnTo>
                    <a:pt x="3536607" y="2554846"/>
                  </a:lnTo>
                  <a:close/>
                </a:path>
                <a:path w="4512945" h="2569845">
                  <a:moveTo>
                    <a:pt x="3543135" y="2548318"/>
                  </a:moveTo>
                  <a:lnTo>
                    <a:pt x="3542677" y="2548090"/>
                  </a:lnTo>
                  <a:lnTo>
                    <a:pt x="3542207" y="2547378"/>
                  </a:lnTo>
                  <a:lnTo>
                    <a:pt x="3541268" y="2547378"/>
                  </a:lnTo>
                  <a:lnTo>
                    <a:pt x="3539871" y="2548318"/>
                  </a:lnTo>
                  <a:lnTo>
                    <a:pt x="3541039" y="2549487"/>
                  </a:lnTo>
                  <a:lnTo>
                    <a:pt x="3542436" y="2548547"/>
                  </a:lnTo>
                  <a:lnTo>
                    <a:pt x="3543135" y="2548318"/>
                  </a:lnTo>
                  <a:close/>
                </a:path>
                <a:path w="4512945" h="2569845">
                  <a:moveTo>
                    <a:pt x="3615245" y="2558123"/>
                  </a:moveTo>
                  <a:lnTo>
                    <a:pt x="3614547" y="2557881"/>
                  </a:lnTo>
                  <a:lnTo>
                    <a:pt x="3613848" y="2557424"/>
                  </a:lnTo>
                  <a:lnTo>
                    <a:pt x="3613150" y="2557183"/>
                  </a:lnTo>
                  <a:lnTo>
                    <a:pt x="3612680" y="2556954"/>
                  </a:lnTo>
                  <a:lnTo>
                    <a:pt x="3612451" y="2557653"/>
                  </a:lnTo>
                  <a:lnTo>
                    <a:pt x="3611981" y="2558123"/>
                  </a:lnTo>
                  <a:lnTo>
                    <a:pt x="3612680" y="2558580"/>
                  </a:lnTo>
                  <a:lnTo>
                    <a:pt x="3613378" y="2558821"/>
                  </a:lnTo>
                  <a:lnTo>
                    <a:pt x="3614077" y="2559291"/>
                  </a:lnTo>
                  <a:lnTo>
                    <a:pt x="3614547" y="2558821"/>
                  </a:lnTo>
                  <a:lnTo>
                    <a:pt x="3614788" y="2558351"/>
                  </a:lnTo>
                  <a:lnTo>
                    <a:pt x="3615245" y="2558123"/>
                  </a:lnTo>
                  <a:close/>
                </a:path>
                <a:path w="4512945" h="2569845">
                  <a:moveTo>
                    <a:pt x="3830878" y="2554617"/>
                  </a:moveTo>
                  <a:lnTo>
                    <a:pt x="3829939" y="2553220"/>
                  </a:lnTo>
                  <a:lnTo>
                    <a:pt x="3829481" y="2553449"/>
                  </a:lnTo>
                  <a:lnTo>
                    <a:pt x="3828770" y="2553919"/>
                  </a:lnTo>
                  <a:lnTo>
                    <a:pt x="3829012" y="2554389"/>
                  </a:lnTo>
                  <a:lnTo>
                    <a:pt x="3829012" y="2555087"/>
                  </a:lnTo>
                  <a:lnTo>
                    <a:pt x="3829939" y="2556484"/>
                  </a:lnTo>
                  <a:lnTo>
                    <a:pt x="3830180" y="2556014"/>
                  </a:lnTo>
                  <a:lnTo>
                    <a:pt x="3830878" y="2555557"/>
                  </a:lnTo>
                  <a:lnTo>
                    <a:pt x="3830878" y="2554617"/>
                  </a:lnTo>
                  <a:close/>
                </a:path>
                <a:path w="4512945" h="2569845">
                  <a:moveTo>
                    <a:pt x="3837406" y="2548090"/>
                  </a:moveTo>
                  <a:lnTo>
                    <a:pt x="3836479" y="2546680"/>
                  </a:lnTo>
                  <a:lnTo>
                    <a:pt x="3835311" y="2547848"/>
                  </a:lnTo>
                  <a:lnTo>
                    <a:pt x="3835539" y="2548547"/>
                  </a:lnTo>
                  <a:lnTo>
                    <a:pt x="3836479" y="2549956"/>
                  </a:lnTo>
                  <a:lnTo>
                    <a:pt x="3836708" y="2549487"/>
                  </a:lnTo>
                  <a:lnTo>
                    <a:pt x="3837406" y="2549017"/>
                  </a:lnTo>
                  <a:lnTo>
                    <a:pt x="3837406" y="2548090"/>
                  </a:lnTo>
                  <a:close/>
                </a:path>
                <a:path w="4512945" h="2569845">
                  <a:moveTo>
                    <a:pt x="4060266" y="2551353"/>
                  </a:moveTo>
                  <a:lnTo>
                    <a:pt x="4059339" y="2549956"/>
                  </a:lnTo>
                  <a:lnTo>
                    <a:pt x="4058869" y="2550185"/>
                  </a:lnTo>
                  <a:lnTo>
                    <a:pt x="4058170" y="2550655"/>
                  </a:lnTo>
                  <a:lnTo>
                    <a:pt x="4058412" y="2551112"/>
                  </a:lnTo>
                  <a:lnTo>
                    <a:pt x="4058412" y="2551823"/>
                  </a:lnTo>
                  <a:lnTo>
                    <a:pt x="4059339" y="2553220"/>
                  </a:lnTo>
                  <a:lnTo>
                    <a:pt x="4059567" y="2552750"/>
                  </a:lnTo>
                  <a:lnTo>
                    <a:pt x="4060266" y="2552281"/>
                  </a:lnTo>
                  <a:lnTo>
                    <a:pt x="4060266" y="2551353"/>
                  </a:lnTo>
                  <a:close/>
                </a:path>
                <a:path w="4512945" h="2569845">
                  <a:moveTo>
                    <a:pt x="4073334" y="1420482"/>
                  </a:moveTo>
                  <a:lnTo>
                    <a:pt x="4072407" y="1419072"/>
                  </a:lnTo>
                  <a:lnTo>
                    <a:pt x="4071239" y="1420241"/>
                  </a:lnTo>
                  <a:lnTo>
                    <a:pt x="4071709" y="1420939"/>
                  </a:lnTo>
                  <a:lnTo>
                    <a:pt x="4071937" y="1421638"/>
                  </a:lnTo>
                  <a:lnTo>
                    <a:pt x="4072407" y="1422349"/>
                  </a:lnTo>
                  <a:lnTo>
                    <a:pt x="4072636" y="1421879"/>
                  </a:lnTo>
                  <a:lnTo>
                    <a:pt x="4073334" y="1421409"/>
                  </a:lnTo>
                  <a:lnTo>
                    <a:pt x="4073334" y="1420482"/>
                  </a:lnTo>
                  <a:close/>
                </a:path>
                <a:path w="4512945" h="2569845">
                  <a:moveTo>
                    <a:pt x="4073575" y="2561615"/>
                  </a:moveTo>
                  <a:lnTo>
                    <a:pt x="4072877" y="2560917"/>
                  </a:lnTo>
                  <a:lnTo>
                    <a:pt x="4071937" y="2560218"/>
                  </a:lnTo>
                  <a:lnTo>
                    <a:pt x="4070312" y="2558821"/>
                  </a:lnTo>
                  <a:lnTo>
                    <a:pt x="4071239" y="2561386"/>
                  </a:lnTo>
                  <a:lnTo>
                    <a:pt x="4071010" y="2563952"/>
                  </a:lnTo>
                  <a:lnTo>
                    <a:pt x="4073575" y="2561615"/>
                  </a:lnTo>
                  <a:close/>
                </a:path>
                <a:path w="4512945" h="2569845">
                  <a:moveTo>
                    <a:pt x="4100182" y="4902"/>
                  </a:moveTo>
                  <a:lnTo>
                    <a:pt x="4099483" y="4660"/>
                  </a:lnTo>
                  <a:lnTo>
                    <a:pt x="4098772" y="4203"/>
                  </a:lnTo>
                  <a:lnTo>
                    <a:pt x="4098074" y="3962"/>
                  </a:lnTo>
                  <a:lnTo>
                    <a:pt x="4097604" y="3733"/>
                  </a:lnTo>
                  <a:lnTo>
                    <a:pt x="4097375" y="4432"/>
                  </a:lnTo>
                  <a:lnTo>
                    <a:pt x="4096905" y="4902"/>
                  </a:lnTo>
                  <a:lnTo>
                    <a:pt x="4097604" y="5372"/>
                  </a:lnTo>
                  <a:lnTo>
                    <a:pt x="4098315" y="5600"/>
                  </a:lnTo>
                  <a:lnTo>
                    <a:pt x="4099014" y="6070"/>
                  </a:lnTo>
                  <a:lnTo>
                    <a:pt x="4100182" y="4902"/>
                  </a:lnTo>
                  <a:close/>
                </a:path>
                <a:path w="4512945" h="2569845">
                  <a:moveTo>
                    <a:pt x="4102976" y="2550655"/>
                  </a:moveTo>
                  <a:lnTo>
                    <a:pt x="4102277" y="2550414"/>
                  </a:lnTo>
                  <a:lnTo>
                    <a:pt x="4101808" y="2549956"/>
                  </a:lnTo>
                  <a:lnTo>
                    <a:pt x="4101338" y="2550655"/>
                  </a:lnTo>
                  <a:lnTo>
                    <a:pt x="4101109" y="2551353"/>
                  </a:lnTo>
                  <a:lnTo>
                    <a:pt x="4100639" y="2552052"/>
                  </a:lnTo>
                  <a:lnTo>
                    <a:pt x="4101109" y="2552522"/>
                  </a:lnTo>
                  <a:lnTo>
                    <a:pt x="4101579" y="2552750"/>
                  </a:lnTo>
                  <a:lnTo>
                    <a:pt x="4101808" y="2553220"/>
                  </a:lnTo>
                  <a:lnTo>
                    <a:pt x="4102049" y="2552522"/>
                  </a:lnTo>
                  <a:lnTo>
                    <a:pt x="4102506" y="2551823"/>
                  </a:lnTo>
                  <a:lnTo>
                    <a:pt x="4102747" y="2551112"/>
                  </a:lnTo>
                  <a:lnTo>
                    <a:pt x="4102976" y="2550655"/>
                  </a:lnTo>
                  <a:close/>
                </a:path>
                <a:path w="4512945" h="2569845">
                  <a:moveTo>
                    <a:pt x="4155948" y="2564650"/>
                  </a:moveTo>
                  <a:lnTo>
                    <a:pt x="4154779" y="2563482"/>
                  </a:lnTo>
                  <a:lnTo>
                    <a:pt x="4154081" y="2563952"/>
                  </a:lnTo>
                  <a:lnTo>
                    <a:pt x="4153382" y="2564180"/>
                  </a:lnTo>
                  <a:lnTo>
                    <a:pt x="4152684" y="2564650"/>
                  </a:lnTo>
                  <a:lnTo>
                    <a:pt x="4153154" y="2564892"/>
                  </a:lnTo>
                  <a:lnTo>
                    <a:pt x="4153624" y="2565590"/>
                  </a:lnTo>
                  <a:lnTo>
                    <a:pt x="4154551" y="2565590"/>
                  </a:lnTo>
                  <a:lnTo>
                    <a:pt x="4155948" y="2564650"/>
                  </a:lnTo>
                  <a:close/>
                </a:path>
                <a:path w="4512945" h="2569845">
                  <a:moveTo>
                    <a:pt x="4188383" y="2541320"/>
                  </a:moveTo>
                  <a:lnTo>
                    <a:pt x="4187215" y="2540152"/>
                  </a:lnTo>
                  <a:lnTo>
                    <a:pt x="4186986" y="2540851"/>
                  </a:lnTo>
                  <a:lnTo>
                    <a:pt x="4186517" y="2541549"/>
                  </a:lnTo>
                  <a:lnTo>
                    <a:pt x="4186288" y="2542248"/>
                  </a:lnTo>
                  <a:lnTo>
                    <a:pt x="4186059" y="2542717"/>
                  </a:lnTo>
                  <a:lnTo>
                    <a:pt x="4186758" y="2542946"/>
                  </a:lnTo>
                  <a:lnTo>
                    <a:pt x="4187215" y="2543416"/>
                  </a:lnTo>
                  <a:lnTo>
                    <a:pt x="4187685" y="2542717"/>
                  </a:lnTo>
                  <a:lnTo>
                    <a:pt x="4187926" y="2542019"/>
                  </a:lnTo>
                  <a:lnTo>
                    <a:pt x="4188383" y="2541320"/>
                  </a:lnTo>
                  <a:close/>
                </a:path>
                <a:path w="4512945" h="2569845">
                  <a:moveTo>
                    <a:pt x="4237393" y="1233081"/>
                  </a:moveTo>
                  <a:lnTo>
                    <a:pt x="4236694" y="1232852"/>
                  </a:lnTo>
                  <a:lnTo>
                    <a:pt x="4236224" y="1232382"/>
                  </a:lnTo>
                  <a:lnTo>
                    <a:pt x="4235755" y="1233081"/>
                  </a:lnTo>
                  <a:lnTo>
                    <a:pt x="4235526" y="1233792"/>
                  </a:lnTo>
                  <a:lnTo>
                    <a:pt x="4235056" y="1234490"/>
                  </a:lnTo>
                  <a:lnTo>
                    <a:pt x="4235526" y="1234948"/>
                  </a:lnTo>
                  <a:lnTo>
                    <a:pt x="4235996" y="1235189"/>
                  </a:lnTo>
                  <a:lnTo>
                    <a:pt x="4236224" y="1235659"/>
                  </a:lnTo>
                  <a:lnTo>
                    <a:pt x="4236466" y="1234948"/>
                  </a:lnTo>
                  <a:lnTo>
                    <a:pt x="4236923" y="1234249"/>
                  </a:lnTo>
                  <a:lnTo>
                    <a:pt x="4237164" y="1233551"/>
                  </a:lnTo>
                  <a:lnTo>
                    <a:pt x="4237393" y="1233081"/>
                  </a:lnTo>
                  <a:close/>
                </a:path>
                <a:path w="4512945" h="2569845">
                  <a:moveTo>
                    <a:pt x="4261891" y="1231925"/>
                  </a:moveTo>
                  <a:lnTo>
                    <a:pt x="4259326" y="1232623"/>
                  </a:lnTo>
                  <a:lnTo>
                    <a:pt x="4256760" y="1232382"/>
                  </a:lnTo>
                  <a:lnTo>
                    <a:pt x="4259097" y="1235189"/>
                  </a:lnTo>
                  <a:lnTo>
                    <a:pt x="4259796" y="1234490"/>
                  </a:lnTo>
                  <a:lnTo>
                    <a:pt x="4260494" y="1233551"/>
                  </a:lnTo>
                  <a:lnTo>
                    <a:pt x="4261891" y="1231925"/>
                  </a:lnTo>
                  <a:close/>
                </a:path>
                <a:path w="4512945" h="2569845">
                  <a:moveTo>
                    <a:pt x="4401909" y="2545054"/>
                  </a:moveTo>
                  <a:lnTo>
                    <a:pt x="4400753" y="2543886"/>
                  </a:lnTo>
                  <a:lnTo>
                    <a:pt x="4400042" y="2544114"/>
                  </a:lnTo>
                  <a:lnTo>
                    <a:pt x="4398645" y="2545054"/>
                  </a:lnTo>
                  <a:lnTo>
                    <a:pt x="4399115" y="2545283"/>
                  </a:lnTo>
                  <a:lnTo>
                    <a:pt x="4399585" y="2545981"/>
                  </a:lnTo>
                  <a:lnTo>
                    <a:pt x="4400512" y="2545981"/>
                  </a:lnTo>
                  <a:lnTo>
                    <a:pt x="4401909" y="2545054"/>
                  </a:lnTo>
                  <a:close/>
                </a:path>
                <a:path w="4512945" h="2569845">
                  <a:moveTo>
                    <a:pt x="4493387" y="1340662"/>
                  </a:moveTo>
                  <a:lnTo>
                    <a:pt x="4491990" y="1340434"/>
                  </a:lnTo>
                  <a:lnTo>
                    <a:pt x="4490364" y="1340434"/>
                  </a:lnTo>
                  <a:lnTo>
                    <a:pt x="4490364" y="1343698"/>
                  </a:lnTo>
                  <a:lnTo>
                    <a:pt x="4491291" y="1343228"/>
                  </a:lnTo>
                  <a:lnTo>
                    <a:pt x="4492688" y="1342999"/>
                  </a:lnTo>
                  <a:lnTo>
                    <a:pt x="4492930" y="1342529"/>
                  </a:lnTo>
                  <a:lnTo>
                    <a:pt x="4493387" y="1340662"/>
                  </a:lnTo>
                  <a:close/>
                </a:path>
                <a:path w="4512945" h="2569845">
                  <a:moveTo>
                    <a:pt x="4512526" y="2541549"/>
                  </a:moveTo>
                  <a:lnTo>
                    <a:pt x="4511599" y="2540152"/>
                  </a:lnTo>
                  <a:lnTo>
                    <a:pt x="4511357" y="2540381"/>
                  </a:lnTo>
                  <a:lnTo>
                    <a:pt x="4510430" y="2540851"/>
                  </a:lnTo>
                  <a:lnTo>
                    <a:pt x="4510659" y="2541320"/>
                  </a:lnTo>
                  <a:lnTo>
                    <a:pt x="4510659" y="2542019"/>
                  </a:lnTo>
                  <a:lnTo>
                    <a:pt x="4511599" y="2543416"/>
                  </a:lnTo>
                  <a:lnTo>
                    <a:pt x="4511827" y="2542946"/>
                  </a:lnTo>
                  <a:lnTo>
                    <a:pt x="4512526" y="2542489"/>
                  </a:lnTo>
                  <a:lnTo>
                    <a:pt x="4512526" y="2541549"/>
                  </a:lnTo>
                  <a:close/>
                </a:path>
                <a:path w="4512945" h="2569845">
                  <a:moveTo>
                    <a:pt x="4512767" y="1342529"/>
                  </a:moveTo>
                  <a:lnTo>
                    <a:pt x="4512297" y="1341831"/>
                  </a:lnTo>
                  <a:lnTo>
                    <a:pt x="4512056" y="1341132"/>
                  </a:lnTo>
                  <a:lnTo>
                    <a:pt x="4511599" y="1340434"/>
                  </a:lnTo>
                  <a:lnTo>
                    <a:pt x="4511357" y="1340904"/>
                  </a:lnTo>
                  <a:lnTo>
                    <a:pt x="4510659" y="1341361"/>
                  </a:lnTo>
                  <a:lnTo>
                    <a:pt x="4510659" y="1342301"/>
                  </a:lnTo>
                  <a:lnTo>
                    <a:pt x="4511599" y="1343698"/>
                  </a:lnTo>
                  <a:lnTo>
                    <a:pt x="4512767" y="134252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86" name="object 186"/>
            <p:cNvSpPr/>
            <p:nvPr/>
          </p:nvSpPr>
          <p:spPr>
            <a:xfrm>
              <a:off x="1062380" y="3020249"/>
              <a:ext cx="4617720" cy="2583815"/>
            </a:xfrm>
            <a:custGeom>
              <a:avLst/>
              <a:gdLst/>
              <a:ahLst/>
              <a:cxnLst/>
              <a:rect l="l" t="t" r="r" b="b"/>
              <a:pathLst>
                <a:path w="4617720" h="2583815">
                  <a:moveTo>
                    <a:pt x="2806" y="2562085"/>
                  </a:moveTo>
                  <a:lnTo>
                    <a:pt x="1866" y="2560688"/>
                  </a:lnTo>
                  <a:lnTo>
                    <a:pt x="698" y="2561856"/>
                  </a:lnTo>
                  <a:lnTo>
                    <a:pt x="1168" y="2562555"/>
                  </a:lnTo>
                  <a:lnTo>
                    <a:pt x="1397" y="2563253"/>
                  </a:lnTo>
                  <a:lnTo>
                    <a:pt x="1866" y="2563952"/>
                  </a:lnTo>
                  <a:lnTo>
                    <a:pt x="2108" y="2563495"/>
                  </a:lnTo>
                  <a:lnTo>
                    <a:pt x="2806" y="2563025"/>
                  </a:lnTo>
                  <a:lnTo>
                    <a:pt x="2806" y="2562085"/>
                  </a:lnTo>
                  <a:close/>
                </a:path>
                <a:path w="4617720" h="2583815">
                  <a:moveTo>
                    <a:pt x="3263" y="2575623"/>
                  </a:moveTo>
                  <a:lnTo>
                    <a:pt x="2565" y="2574925"/>
                  </a:lnTo>
                  <a:lnTo>
                    <a:pt x="1638" y="2574226"/>
                  </a:lnTo>
                  <a:lnTo>
                    <a:pt x="0" y="2572829"/>
                  </a:lnTo>
                  <a:lnTo>
                    <a:pt x="698" y="2575395"/>
                  </a:lnTo>
                  <a:lnTo>
                    <a:pt x="469" y="2577960"/>
                  </a:lnTo>
                  <a:lnTo>
                    <a:pt x="3263" y="2575623"/>
                  </a:lnTo>
                  <a:close/>
                </a:path>
                <a:path w="4617720" h="2583815">
                  <a:moveTo>
                    <a:pt x="95211" y="2578658"/>
                  </a:moveTo>
                  <a:lnTo>
                    <a:pt x="94513" y="2578430"/>
                  </a:lnTo>
                  <a:lnTo>
                    <a:pt x="93814" y="2577960"/>
                  </a:lnTo>
                  <a:lnTo>
                    <a:pt x="93116" y="2577719"/>
                  </a:lnTo>
                  <a:lnTo>
                    <a:pt x="92646" y="2577490"/>
                  </a:lnTo>
                  <a:lnTo>
                    <a:pt x="92417" y="2578189"/>
                  </a:lnTo>
                  <a:lnTo>
                    <a:pt x="91948" y="2578658"/>
                  </a:lnTo>
                  <a:lnTo>
                    <a:pt x="92646" y="2579128"/>
                  </a:lnTo>
                  <a:lnTo>
                    <a:pt x="93345" y="2579357"/>
                  </a:lnTo>
                  <a:lnTo>
                    <a:pt x="94043" y="2579827"/>
                  </a:lnTo>
                  <a:lnTo>
                    <a:pt x="94513" y="2579357"/>
                  </a:lnTo>
                  <a:lnTo>
                    <a:pt x="94983" y="2579128"/>
                  </a:lnTo>
                  <a:lnTo>
                    <a:pt x="95211" y="2578658"/>
                  </a:lnTo>
                  <a:close/>
                </a:path>
                <a:path w="4617720" h="2583815">
                  <a:moveTo>
                    <a:pt x="235470" y="12141"/>
                  </a:moveTo>
                  <a:lnTo>
                    <a:pt x="234530" y="10731"/>
                  </a:lnTo>
                  <a:lnTo>
                    <a:pt x="234302" y="11201"/>
                  </a:lnTo>
                  <a:lnTo>
                    <a:pt x="233603" y="11671"/>
                  </a:lnTo>
                  <a:lnTo>
                    <a:pt x="233603" y="12598"/>
                  </a:lnTo>
                  <a:lnTo>
                    <a:pt x="234530" y="14008"/>
                  </a:lnTo>
                  <a:lnTo>
                    <a:pt x="234759" y="13538"/>
                  </a:lnTo>
                  <a:lnTo>
                    <a:pt x="235470" y="13068"/>
                  </a:lnTo>
                  <a:lnTo>
                    <a:pt x="235470" y="12141"/>
                  </a:lnTo>
                  <a:close/>
                </a:path>
                <a:path w="4617720" h="2583815">
                  <a:moveTo>
                    <a:pt x="386918" y="9105"/>
                  </a:moveTo>
                  <a:lnTo>
                    <a:pt x="386219" y="8864"/>
                  </a:lnTo>
                  <a:lnTo>
                    <a:pt x="385521" y="8407"/>
                  </a:lnTo>
                  <a:lnTo>
                    <a:pt x="384822" y="8166"/>
                  </a:lnTo>
                  <a:lnTo>
                    <a:pt x="384352" y="7937"/>
                  </a:lnTo>
                  <a:lnTo>
                    <a:pt x="384111" y="8636"/>
                  </a:lnTo>
                  <a:lnTo>
                    <a:pt x="383654" y="9105"/>
                  </a:lnTo>
                  <a:lnTo>
                    <a:pt x="384352" y="9575"/>
                  </a:lnTo>
                  <a:lnTo>
                    <a:pt x="385051" y="9804"/>
                  </a:lnTo>
                  <a:lnTo>
                    <a:pt x="385749" y="10274"/>
                  </a:lnTo>
                  <a:lnTo>
                    <a:pt x="386219" y="9804"/>
                  </a:lnTo>
                  <a:lnTo>
                    <a:pt x="386689" y="9575"/>
                  </a:lnTo>
                  <a:lnTo>
                    <a:pt x="386918" y="9105"/>
                  </a:lnTo>
                  <a:close/>
                </a:path>
                <a:path w="4617720" h="2583815">
                  <a:moveTo>
                    <a:pt x="442696" y="2565590"/>
                  </a:moveTo>
                  <a:lnTo>
                    <a:pt x="441528" y="2564422"/>
                  </a:lnTo>
                  <a:lnTo>
                    <a:pt x="440829" y="2564892"/>
                  </a:lnTo>
                  <a:lnTo>
                    <a:pt x="440118" y="2565120"/>
                  </a:lnTo>
                  <a:lnTo>
                    <a:pt x="439420" y="2565590"/>
                  </a:lnTo>
                  <a:lnTo>
                    <a:pt x="439889" y="2565819"/>
                  </a:lnTo>
                  <a:lnTo>
                    <a:pt x="440359" y="2566517"/>
                  </a:lnTo>
                  <a:lnTo>
                    <a:pt x="441286" y="2566517"/>
                  </a:lnTo>
                  <a:lnTo>
                    <a:pt x="442696" y="2565590"/>
                  </a:lnTo>
                  <a:close/>
                </a:path>
                <a:path w="4617720" h="2583815">
                  <a:moveTo>
                    <a:pt x="554240" y="5842"/>
                  </a:moveTo>
                  <a:lnTo>
                    <a:pt x="553770" y="5372"/>
                  </a:lnTo>
                  <a:lnTo>
                    <a:pt x="553300" y="4673"/>
                  </a:lnTo>
                  <a:lnTo>
                    <a:pt x="553072" y="4902"/>
                  </a:lnTo>
                  <a:lnTo>
                    <a:pt x="552373" y="4902"/>
                  </a:lnTo>
                  <a:lnTo>
                    <a:pt x="550976" y="5842"/>
                  </a:lnTo>
                  <a:lnTo>
                    <a:pt x="551434" y="6070"/>
                  </a:lnTo>
                  <a:lnTo>
                    <a:pt x="551903" y="6769"/>
                  </a:lnTo>
                  <a:lnTo>
                    <a:pt x="552843" y="6769"/>
                  </a:lnTo>
                  <a:lnTo>
                    <a:pt x="554240" y="5842"/>
                  </a:lnTo>
                  <a:close/>
                </a:path>
                <a:path w="4617720" h="2583815">
                  <a:moveTo>
                    <a:pt x="754468" y="14935"/>
                  </a:moveTo>
                  <a:lnTo>
                    <a:pt x="753757" y="12369"/>
                  </a:lnTo>
                  <a:lnTo>
                    <a:pt x="753999" y="9804"/>
                  </a:lnTo>
                  <a:lnTo>
                    <a:pt x="751192" y="12141"/>
                  </a:lnTo>
                  <a:lnTo>
                    <a:pt x="751890" y="12839"/>
                  </a:lnTo>
                  <a:lnTo>
                    <a:pt x="752830" y="13538"/>
                  </a:lnTo>
                  <a:lnTo>
                    <a:pt x="754468" y="14935"/>
                  </a:lnTo>
                  <a:close/>
                </a:path>
                <a:path w="4617720" h="2583815">
                  <a:moveTo>
                    <a:pt x="783628" y="12369"/>
                  </a:moveTo>
                  <a:lnTo>
                    <a:pt x="782459" y="11201"/>
                  </a:lnTo>
                  <a:lnTo>
                    <a:pt x="781761" y="11671"/>
                  </a:lnTo>
                  <a:lnTo>
                    <a:pt x="781062" y="11899"/>
                  </a:lnTo>
                  <a:lnTo>
                    <a:pt x="780364" y="12369"/>
                  </a:lnTo>
                  <a:lnTo>
                    <a:pt x="780834" y="12598"/>
                  </a:lnTo>
                  <a:lnTo>
                    <a:pt x="781304" y="13309"/>
                  </a:lnTo>
                  <a:lnTo>
                    <a:pt x="782231" y="13309"/>
                  </a:lnTo>
                  <a:lnTo>
                    <a:pt x="783628" y="12369"/>
                  </a:lnTo>
                  <a:close/>
                </a:path>
                <a:path w="4617720" h="2583815">
                  <a:moveTo>
                    <a:pt x="806030" y="2569324"/>
                  </a:moveTo>
                  <a:lnTo>
                    <a:pt x="805802" y="2568625"/>
                  </a:lnTo>
                  <a:lnTo>
                    <a:pt x="804875" y="2567228"/>
                  </a:lnTo>
                  <a:lnTo>
                    <a:pt x="804633" y="2567686"/>
                  </a:lnTo>
                  <a:lnTo>
                    <a:pt x="803935" y="2568156"/>
                  </a:lnTo>
                  <a:lnTo>
                    <a:pt x="803935" y="2569095"/>
                  </a:lnTo>
                  <a:lnTo>
                    <a:pt x="804875" y="2570492"/>
                  </a:lnTo>
                  <a:lnTo>
                    <a:pt x="806030" y="2569324"/>
                  </a:lnTo>
                  <a:close/>
                </a:path>
                <a:path w="4617720" h="2583815">
                  <a:moveTo>
                    <a:pt x="840105" y="7467"/>
                  </a:moveTo>
                  <a:lnTo>
                    <a:pt x="838009" y="4673"/>
                  </a:lnTo>
                  <a:lnTo>
                    <a:pt x="837311" y="5372"/>
                  </a:lnTo>
                  <a:lnTo>
                    <a:pt x="836612" y="6299"/>
                  </a:lnTo>
                  <a:lnTo>
                    <a:pt x="835202" y="7937"/>
                  </a:lnTo>
                  <a:lnTo>
                    <a:pt x="837768" y="7239"/>
                  </a:lnTo>
                  <a:lnTo>
                    <a:pt x="840105" y="7467"/>
                  </a:lnTo>
                  <a:close/>
                </a:path>
                <a:path w="4617720" h="2583815">
                  <a:moveTo>
                    <a:pt x="842200" y="2574925"/>
                  </a:moveTo>
                  <a:lnTo>
                    <a:pt x="841743" y="2574455"/>
                  </a:lnTo>
                  <a:lnTo>
                    <a:pt x="841273" y="2574226"/>
                  </a:lnTo>
                  <a:lnTo>
                    <a:pt x="841044" y="2573756"/>
                  </a:lnTo>
                  <a:lnTo>
                    <a:pt x="840803" y="2574455"/>
                  </a:lnTo>
                  <a:lnTo>
                    <a:pt x="840333" y="2575153"/>
                  </a:lnTo>
                  <a:lnTo>
                    <a:pt x="840105" y="2575852"/>
                  </a:lnTo>
                  <a:lnTo>
                    <a:pt x="839876" y="2576322"/>
                  </a:lnTo>
                  <a:lnTo>
                    <a:pt x="840574" y="2576563"/>
                  </a:lnTo>
                  <a:lnTo>
                    <a:pt x="841044" y="2577020"/>
                  </a:lnTo>
                  <a:lnTo>
                    <a:pt x="841502" y="2576322"/>
                  </a:lnTo>
                  <a:lnTo>
                    <a:pt x="841743" y="2575623"/>
                  </a:lnTo>
                  <a:lnTo>
                    <a:pt x="842200" y="2574925"/>
                  </a:lnTo>
                  <a:close/>
                </a:path>
                <a:path w="4617720" h="2583815">
                  <a:moveTo>
                    <a:pt x="855738" y="5842"/>
                  </a:moveTo>
                  <a:lnTo>
                    <a:pt x="855040" y="5600"/>
                  </a:lnTo>
                  <a:lnTo>
                    <a:pt x="854341" y="5130"/>
                  </a:lnTo>
                  <a:lnTo>
                    <a:pt x="853643" y="4902"/>
                  </a:lnTo>
                  <a:lnTo>
                    <a:pt x="853173" y="4673"/>
                  </a:lnTo>
                  <a:lnTo>
                    <a:pt x="852944" y="5372"/>
                  </a:lnTo>
                  <a:lnTo>
                    <a:pt x="852474" y="5842"/>
                  </a:lnTo>
                  <a:lnTo>
                    <a:pt x="853173" y="6299"/>
                  </a:lnTo>
                  <a:lnTo>
                    <a:pt x="853871" y="6540"/>
                  </a:lnTo>
                  <a:lnTo>
                    <a:pt x="854570" y="6997"/>
                  </a:lnTo>
                  <a:lnTo>
                    <a:pt x="855738" y="5842"/>
                  </a:lnTo>
                  <a:close/>
                </a:path>
                <a:path w="4617720" h="2583815">
                  <a:moveTo>
                    <a:pt x="1035900" y="2562326"/>
                  </a:moveTo>
                  <a:lnTo>
                    <a:pt x="1035659" y="2561856"/>
                  </a:lnTo>
                  <a:lnTo>
                    <a:pt x="1035202" y="2561158"/>
                  </a:lnTo>
                  <a:lnTo>
                    <a:pt x="1034732" y="2561386"/>
                  </a:lnTo>
                  <a:lnTo>
                    <a:pt x="1034034" y="2561386"/>
                  </a:lnTo>
                  <a:lnTo>
                    <a:pt x="1032624" y="2562326"/>
                  </a:lnTo>
                  <a:lnTo>
                    <a:pt x="1033094" y="2562555"/>
                  </a:lnTo>
                  <a:lnTo>
                    <a:pt x="1033564" y="2563253"/>
                  </a:lnTo>
                  <a:lnTo>
                    <a:pt x="1034491" y="2563253"/>
                  </a:lnTo>
                  <a:lnTo>
                    <a:pt x="1035900" y="2562326"/>
                  </a:lnTo>
                  <a:close/>
                </a:path>
                <a:path w="4617720" h="2583815">
                  <a:moveTo>
                    <a:pt x="1068336" y="1224686"/>
                  </a:moveTo>
                  <a:lnTo>
                    <a:pt x="1067168" y="1223518"/>
                  </a:lnTo>
                  <a:lnTo>
                    <a:pt x="1066939" y="1224216"/>
                  </a:lnTo>
                  <a:lnTo>
                    <a:pt x="1066469" y="1224927"/>
                  </a:lnTo>
                  <a:lnTo>
                    <a:pt x="1066228" y="1225626"/>
                  </a:lnTo>
                  <a:lnTo>
                    <a:pt x="1065999" y="1226083"/>
                  </a:lnTo>
                  <a:lnTo>
                    <a:pt x="1066698" y="1226324"/>
                  </a:lnTo>
                  <a:lnTo>
                    <a:pt x="1067168" y="1226794"/>
                  </a:lnTo>
                  <a:lnTo>
                    <a:pt x="1067638" y="1226083"/>
                  </a:lnTo>
                  <a:lnTo>
                    <a:pt x="1067866" y="1225384"/>
                  </a:lnTo>
                  <a:lnTo>
                    <a:pt x="1068336" y="1224686"/>
                  </a:lnTo>
                  <a:close/>
                </a:path>
                <a:path w="4617720" h="2583815">
                  <a:moveTo>
                    <a:pt x="1206487" y="9105"/>
                  </a:moveTo>
                  <a:lnTo>
                    <a:pt x="1205788" y="8864"/>
                  </a:lnTo>
                  <a:lnTo>
                    <a:pt x="1205090" y="8407"/>
                  </a:lnTo>
                  <a:lnTo>
                    <a:pt x="1204379" y="8166"/>
                  </a:lnTo>
                  <a:lnTo>
                    <a:pt x="1203921" y="7937"/>
                  </a:lnTo>
                  <a:lnTo>
                    <a:pt x="1203680" y="8636"/>
                  </a:lnTo>
                  <a:lnTo>
                    <a:pt x="1203223" y="9105"/>
                  </a:lnTo>
                  <a:lnTo>
                    <a:pt x="1203921" y="9575"/>
                  </a:lnTo>
                  <a:lnTo>
                    <a:pt x="1204620" y="9804"/>
                  </a:lnTo>
                  <a:lnTo>
                    <a:pt x="1205318" y="10274"/>
                  </a:lnTo>
                  <a:lnTo>
                    <a:pt x="1206487" y="9105"/>
                  </a:lnTo>
                  <a:close/>
                </a:path>
                <a:path w="4617720" h="2583815">
                  <a:moveTo>
                    <a:pt x="1448485" y="2568384"/>
                  </a:moveTo>
                  <a:lnTo>
                    <a:pt x="1447317" y="2567228"/>
                  </a:lnTo>
                  <a:lnTo>
                    <a:pt x="1447076" y="2567927"/>
                  </a:lnTo>
                  <a:lnTo>
                    <a:pt x="1446618" y="2568625"/>
                  </a:lnTo>
                  <a:lnTo>
                    <a:pt x="1446377" y="2569324"/>
                  </a:lnTo>
                  <a:lnTo>
                    <a:pt x="1446149" y="2569794"/>
                  </a:lnTo>
                  <a:lnTo>
                    <a:pt x="1446847" y="2570022"/>
                  </a:lnTo>
                  <a:lnTo>
                    <a:pt x="1447317" y="2570492"/>
                  </a:lnTo>
                  <a:lnTo>
                    <a:pt x="1447787" y="2569794"/>
                  </a:lnTo>
                  <a:lnTo>
                    <a:pt x="1448015" y="2569095"/>
                  </a:lnTo>
                  <a:lnTo>
                    <a:pt x="1448485" y="2568384"/>
                  </a:lnTo>
                  <a:close/>
                </a:path>
                <a:path w="4617720" h="2583815">
                  <a:moveTo>
                    <a:pt x="1452219" y="2565"/>
                  </a:moveTo>
                  <a:lnTo>
                    <a:pt x="1451749" y="2108"/>
                  </a:lnTo>
                  <a:lnTo>
                    <a:pt x="1451521" y="1397"/>
                  </a:lnTo>
                  <a:lnTo>
                    <a:pt x="1451051" y="1638"/>
                  </a:lnTo>
                  <a:lnTo>
                    <a:pt x="1450352" y="1638"/>
                  </a:lnTo>
                  <a:lnTo>
                    <a:pt x="1448943" y="2565"/>
                  </a:lnTo>
                  <a:lnTo>
                    <a:pt x="1449412" y="2806"/>
                  </a:lnTo>
                  <a:lnTo>
                    <a:pt x="1449882" y="3505"/>
                  </a:lnTo>
                  <a:lnTo>
                    <a:pt x="1450809" y="3505"/>
                  </a:lnTo>
                  <a:lnTo>
                    <a:pt x="1452219" y="2565"/>
                  </a:lnTo>
                  <a:close/>
                </a:path>
                <a:path w="4617720" h="2583815">
                  <a:moveTo>
                    <a:pt x="1553730" y="2578658"/>
                  </a:moveTo>
                  <a:lnTo>
                    <a:pt x="1553032" y="2578189"/>
                  </a:lnTo>
                  <a:lnTo>
                    <a:pt x="1552333" y="2577960"/>
                  </a:lnTo>
                  <a:lnTo>
                    <a:pt x="1551622" y="2577490"/>
                  </a:lnTo>
                  <a:lnTo>
                    <a:pt x="1551393" y="2577960"/>
                  </a:lnTo>
                  <a:lnTo>
                    <a:pt x="1550924" y="2578430"/>
                  </a:lnTo>
                  <a:lnTo>
                    <a:pt x="1550466" y="2578658"/>
                  </a:lnTo>
                  <a:lnTo>
                    <a:pt x="1551165" y="2578887"/>
                  </a:lnTo>
                  <a:lnTo>
                    <a:pt x="1551863" y="2579357"/>
                  </a:lnTo>
                  <a:lnTo>
                    <a:pt x="1552562" y="2579586"/>
                  </a:lnTo>
                  <a:lnTo>
                    <a:pt x="1553032" y="2579827"/>
                  </a:lnTo>
                  <a:lnTo>
                    <a:pt x="1553260" y="2579128"/>
                  </a:lnTo>
                  <a:lnTo>
                    <a:pt x="1553730" y="2578658"/>
                  </a:lnTo>
                  <a:close/>
                </a:path>
                <a:path w="4617720" h="2583815">
                  <a:moveTo>
                    <a:pt x="1796427" y="12369"/>
                  </a:moveTo>
                  <a:lnTo>
                    <a:pt x="1795729" y="12141"/>
                  </a:lnTo>
                  <a:lnTo>
                    <a:pt x="1795030" y="11671"/>
                  </a:lnTo>
                  <a:lnTo>
                    <a:pt x="1794332" y="11442"/>
                  </a:lnTo>
                  <a:lnTo>
                    <a:pt x="1793862" y="11201"/>
                  </a:lnTo>
                  <a:lnTo>
                    <a:pt x="1793621" y="11899"/>
                  </a:lnTo>
                  <a:lnTo>
                    <a:pt x="1793163" y="12369"/>
                  </a:lnTo>
                  <a:lnTo>
                    <a:pt x="1793862" y="12839"/>
                  </a:lnTo>
                  <a:lnTo>
                    <a:pt x="1794560" y="13068"/>
                  </a:lnTo>
                  <a:lnTo>
                    <a:pt x="1795259" y="13538"/>
                  </a:lnTo>
                  <a:lnTo>
                    <a:pt x="1796427" y="12369"/>
                  </a:lnTo>
                  <a:close/>
                </a:path>
                <a:path w="4617720" h="2583815">
                  <a:moveTo>
                    <a:pt x="1797354" y="1226553"/>
                  </a:moveTo>
                  <a:lnTo>
                    <a:pt x="1795030" y="1223759"/>
                  </a:lnTo>
                  <a:lnTo>
                    <a:pt x="1794319" y="1224457"/>
                  </a:lnTo>
                  <a:lnTo>
                    <a:pt x="1793621" y="1225384"/>
                  </a:lnTo>
                  <a:lnTo>
                    <a:pt x="1792224" y="1227023"/>
                  </a:lnTo>
                  <a:lnTo>
                    <a:pt x="1794789" y="1226324"/>
                  </a:lnTo>
                  <a:lnTo>
                    <a:pt x="1797354" y="1226553"/>
                  </a:lnTo>
                  <a:close/>
                </a:path>
                <a:path w="4617720" h="2583815">
                  <a:moveTo>
                    <a:pt x="1805533" y="2571889"/>
                  </a:moveTo>
                  <a:lnTo>
                    <a:pt x="1804593" y="2570492"/>
                  </a:lnTo>
                  <a:lnTo>
                    <a:pt x="1803425" y="2571661"/>
                  </a:lnTo>
                  <a:lnTo>
                    <a:pt x="1803895" y="2572359"/>
                  </a:lnTo>
                  <a:lnTo>
                    <a:pt x="1804123" y="2573058"/>
                  </a:lnTo>
                  <a:lnTo>
                    <a:pt x="1804593" y="2573756"/>
                  </a:lnTo>
                  <a:lnTo>
                    <a:pt x="1804822" y="2573286"/>
                  </a:lnTo>
                  <a:lnTo>
                    <a:pt x="1805533" y="2572829"/>
                  </a:lnTo>
                  <a:lnTo>
                    <a:pt x="1805533" y="2571889"/>
                  </a:lnTo>
                  <a:close/>
                </a:path>
                <a:path w="4617720" h="2583815">
                  <a:moveTo>
                    <a:pt x="1844967" y="2565120"/>
                  </a:moveTo>
                  <a:lnTo>
                    <a:pt x="1844725" y="2564650"/>
                  </a:lnTo>
                  <a:lnTo>
                    <a:pt x="1844268" y="2564422"/>
                  </a:lnTo>
                  <a:lnTo>
                    <a:pt x="1843798" y="2563952"/>
                  </a:lnTo>
                  <a:lnTo>
                    <a:pt x="1843570" y="2564650"/>
                  </a:lnTo>
                  <a:lnTo>
                    <a:pt x="1843100" y="2565362"/>
                  </a:lnTo>
                  <a:lnTo>
                    <a:pt x="1842858" y="2566060"/>
                  </a:lnTo>
                  <a:lnTo>
                    <a:pt x="1842630" y="2566517"/>
                  </a:lnTo>
                  <a:lnTo>
                    <a:pt x="1843328" y="2566759"/>
                  </a:lnTo>
                  <a:lnTo>
                    <a:pt x="1843798" y="2567228"/>
                  </a:lnTo>
                  <a:lnTo>
                    <a:pt x="1844268" y="2566517"/>
                  </a:lnTo>
                  <a:lnTo>
                    <a:pt x="1844497" y="2565819"/>
                  </a:lnTo>
                  <a:lnTo>
                    <a:pt x="1844967" y="2565120"/>
                  </a:lnTo>
                  <a:close/>
                </a:path>
                <a:path w="4617720" h="2583815">
                  <a:moveTo>
                    <a:pt x="1902142" y="1351165"/>
                  </a:moveTo>
                  <a:lnTo>
                    <a:pt x="1899805" y="1348371"/>
                  </a:lnTo>
                  <a:lnTo>
                    <a:pt x="1899107" y="1349070"/>
                  </a:lnTo>
                  <a:lnTo>
                    <a:pt x="1898408" y="1350010"/>
                  </a:lnTo>
                  <a:lnTo>
                    <a:pt x="1896999" y="1351635"/>
                  </a:lnTo>
                  <a:lnTo>
                    <a:pt x="1899577" y="1350937"/>
                  </a:lnTo>
                  <a:lnTo>
                    <a:pt x="1902142" y="1351165"/>
                  </a:lnTo>
                  <a:close/>
                </a:path>
                <a:path w="4617720" h="2583815">
                  <a:moveTo>
                    <a:pt x="1949983" y="2574925"/>
                  </a:moveTo>
                  <a:lnTo>
                    <a:pt x="1949513" y="2574455"/>
                  </a:lnTo>
                  <a:lnTo>
                    <a:pt x="1949043" y="2574226"/>
                  </a:lnTo>
                  <a:lnTo>
                    <a:pt x="1948815" y="2573756"/>
                  </a:lnTo>
                  <a:lnTo>
                    <a:pt x="1948573" y="2574455"/>
                  </a:lnTo>
                  <a:lnTo>
                    <a:pt x="1948116" y="2575153"/>
                  </a:lnTo>
                  <a:lnTo>
                    <a:pt x="1947875" y="2575852"/>
                  </a:lnTo>
                  <a:lnTo>
                    <a:pt x="1947646" y="2576322"/>
                  </a:lnTo>
                  <a:lnTo>
                    <a:pt x="1948345" y="2576563"/>
                  </a:lnTo>
                  <a:lnTo>
                    <a:pt x="1948815" y="2577020"/>
                  </a:lnTo>
                  <a:lnTo>
                    <a:pt x="1949272" y="2576322"/>
                  </a:lnTo>
                  <a:lnTo>
                    <a:pt x="1949513" y="2575623"/>
                  </a:lnTo>
                  <a:lnTo>
                    <a:pt x="1949983" y="2574925"/>
                  </a:lnTo>
                  <a:close/>
                </a:path>
                <a:path w="4617720" h="2583815">
                  <a:moveTo>
                    <a:pt x="1976120" y="2572588"/>
                  </a:moveTo>
                  <a:lnTo>
                    <a:pt x="1975878" y="2571889"/>
                  </a:lnTo>
                  <a:lnTo>
                    <a:pt x="1974951" y="2570492"/>
                  </a:lnTo>
                  <a:lnTo>
                    <a:pt x="1974710" y="2570962"/>
                  </a:lnTo>
                  <a:lnTo>
                    <a:pt x="1974011" y="2571419"/>
                  </a:lnTo>
                  <a:lnTo>
                    <a:pt x="1974011" y="2572359"/>
                  </a:lnTo>
                  <a:lnTo>
                    <a:pt x="1974951" y="2573756"/>
                  </a:lnTo>
                  <a:lnTo>
                    <a:pt x="1976120" y="2572588"/>
                  </a:lnTo>
                  <a:close/>
                </a:path>
                <a:path w="4617720" h="2583815">
                  <a:moveTo>
                    <a:pt x="2008784" y="2562085"/>
                  </a:moveTo>
                  <a:lnTo>
                    <a:pt x="2007857" y="2560688"/>
                  </a:lnTo>
                  <a:lnTo>
                    <a:pt x="2006688" y="2561856"/>
                  </a:lnTo>
                  <a:lnTo>
                    <a:pt x="2006917" y="2562555"/>
                  </a:lnTo>
                  <a:lnTo>
                    <a:pt x="2007857" y="2563952"/>
                  </a:lnTo>
                  <a:lnTo>
                    <a:pt x="2008085" y="2563495"/>
                  </a:lnTo>
                  <a:lnTo>
                    <a:pt x="2008784" y="2563025"/>
                  </a:lnTo>
                  <a:lnTo>
                    <a:pt x="2008784" y="2562085"/>
                  </a:lnTo>
                  <a:close/>
                </a:path>
                <a:path w="4617720" h="2583815">
                  <a:moveTo>
                    <a:pt x="2029091" y="2565"/>
                  </a:moveTo>
                  <a:lnTo>
                    <a:pt x="2028393" y="2336"/>
                  </a:lnTo>
                  <a:lnTo>
                    <a:pt x="2027682" y="1866"/>
                  </a:lnTo>
                  <a:lnTo>
                    <a:pt x="2026983" y="1638"/>
                  </a:lnTo>
                  <a:lnTo>
                    <a:pt x="2026526" y="1397"/>
                  </a:lnTo>
                  <a:lnTo>
                    <a:pt x="2026285" y="2108"/>
                  </a:lnTo>
                  <a:lnTo>
                    <a:pt x="2025815" y="2565"/>
                  </a:lnTo>
                  <a:lnTo>
                    <a:pt x="2026526" y="3035"/>
                  </a:lnTo>
                  <a:lnTo>
                    <a:pt x="2027224" y="3263"/>
                  </a:lnTo>
                  <a:lnTo>
                    <a:pt x="2027923" y="3733"/>
                  </a:lnTo>
                  <a:lnTo>
                    <a:pt x="2029091" y="2565"/>
                  </a:lnTo>
                  <a:close/>
                </a:path>
                <a:path w="4617720" h="2583815">
                  <a:moveTo>
                    <a:pt x="2056155" y="1226553"/>
                  </a:moveTo>
                  <a:lnTo>
                    <a:pt x="2053831" y="1223759"/>
                  </a:lnTo>
                  <a:lnTo>
                    <a:pt x="2053120" y="1224457"/>
                  </a:lnTo>
                  <a:lnTo>
                    <a:pt x="2052421" y="1225384"/>
                  </a:lnTo>
                  <a:lnTo>
                    <a:pt x="2051024" y="1227023"/>
                  </a:lnTo>
                  <a:lnTo>
                    <a:pt x="2053590" y="1226324"/>
                  </a:lnTo>
                  <a:lnTo>
                    <a:pt x="2056155" y="1226553"/>
                  </a:lnTo>
                  <a:close/>
                </a:path>
                <a:path w="4617720" h="2583815">
                  <a:moveTo>
                    <a:pt x="2107730" y="2568854"/>
                  </a:moveTo>
                  <a:lnTo>
                    <a:pt x="2107260" y="2568625"/>
                  </a:lnTo>
                  <a:lnTo>
                    <a:pt x="2106803" y="2567927"/>
                  </a:lnTo>
                  <a:lnTo>
                    <a:pt x="2105863" y="2567927"/>
                  </a:lnTo>
                  <a:lnTo>
                    <a:pt x="2104466" y="2568854"/>
                  </a:lnTo>
                  <a:lnTo>
                    <a:pt x="2105634" y="2570022"/>
                  </a:lnTo>
                  <a:lnTo>
                    <a:pt x="2106333" y="2569794"/>
                  </a:lnTo>
                  <a:lnTo>
                    <a:pt x="2107730" y="2568854"/>
                  </a:lnTo>
                  <a:close/>
                </a:path>
                <a:path w="4617720" h="2583815">
                  <a:moveTo>
                    <a:pt x="2120328" y="5372"/>
                  </a:moveTo>
                  <a:lnTo>
                    <a:pt x="2119160" y="4203"/>
                  </a:lnTo>
                  <a:lnTo>
                    <a:pt x="2118931" y="4902"/>
                  </a:lnTo>
                  <a:lnTo>
                    <a:pt x="2118461" y="5600"/>
                  </a:lnTo>
                  <a:lnTo>
                    <a:pt x="2118233" y="6299"/>
                  </a:lnTo>
                  <a:lnTo>
                    <a:pt x="2118004" y="6769"/>
                  </a:lnTo>
                  <a:lnTo>
                    <a:pt x="2118703" y="6997"/>
                  </a:lnTo>
                  <a:lnTo>
                    <a:pt x="2119160" y="7467"/>
                  </a:lnTo>
                  <a:lnTo>
                    <a:pt x="2119630" y="6769"/>
                  </a:lnTo>
                  <a:lnTo>
                    <a:pt x="2119871" y="6070"/>
                  </a:lnTo>
                  <a:lnTo>
                    <a:pt x="2120328" y="5372"/>
                  </a:lnTo>
                  <a:close/>
                </a:path>
                <a:path w="4617720" h="2583815">
                  <a:moveTo>
                    <a:pt x="2140407" y="12369"/>
                  </a:moveTo>
                  <a:lnTo>
                    <a:pt x="2139708" y="12141"/>
                  </a:lnTo>
                  <a:lnTo>
                    <a:pt x="2138997" y="11671"/>
                  </a:lnTo>
                  <a:lnTo>
                    <a:pt x="2138299" y="11442"/>
                  </a:lnTo>
                  <a:lnTo>
                    <a:pt x="2137841" y="11201"/>
                  </a:lnTo>
                  <a:lnTo>
                    <a:pt x="2137600" y="11899"/>
                  </a:lnTo>
                  <a:lnTo>
                    <a:pt x="2137130" y="12369"/>
                  </a:lnTo>
                  <a:lnTo>
                    <a:pt x="2137841" y="12839"/>
                  </a:lnTo>
                  <a:lnTo>
                    <a:pt x="2138540" y="13068"/>
                  </a:lnTo>
                  <a:lnTo>
                    <a:pt x="2139238" y="13538"/>
                  </a:lnTo>
                  <a:lnTo>
                    <a:pt x="2139696" y="13068"/>
                  </a:lnTo>
                  <a:lnTo>
                    <a:pt x="2140166" y="12839"/>
                  </a:lnTo>
                  <a:lnTo>
                    <a:pt x="2140407" y="12369"/>
                  </a:lnTo>
                  <a:close/>
                </a:path>
                <a:path w="4617720" h="2583815">
                  <a:moveTo>
                    <a:pt x="2154631" y="2570251"/>
                  </a:moveTo>
                  <a:lnTo>
                    <a:pt x="2152065" y="2570962"/>
                  </a:lnTo>
                  <a:lnTo>
                    <a:pt x="2149500" y="2570721"/>
                  </a:lnTo>
                  <a:lnTo>
                    <a:pt x="2151837" y="2573528"/>
                  </a:lnTo>
                  <a:lnTo>
                    <a:pt x="2152535" y="2572829"/>
                  </a:lnTo>
                  <a:lnTo>
                    <a:pt x="2153234" y="2571889"/>
                  </a:lnTo>
                  <a:lnTo>
                    <a:pt x="2154631" y="2570251"/>
                  </a:lnTo>
                  <a:close/>
                </a:path>
                <a:path w="4617720" h="2583815">
                  <a:moveTo>
                    <a:pt x="2159533" y="2558821"/>
                  </a:moveTo>
                  <a:lnTo>
                    <a:pt x="2158606" y="2557424"/>
                  </a:lnTo>
                  <a:lnTo>
                    <a:pt x="2157438" y="2558592"/>
                  </a:lnTo>
                  <a:lnTo>
                    <a:pt x="2157666" y="2559291"/>
                  </a:lnTo>
                  <a:lnTo>
                    <a:pt x="2158606" y="2560688"/>
                  </a:lnTo>
                  <a:lnTo>
                    <a:pt x="2158835" y="2560218"/>
                  </a:lnTo>
                  <a:lnTo>
                    <a:pt x="2159533" y="2559761"/>
                  </a:lnTo>
                  <a:lnTo>
                    <a:pt x="2159533" y="2558821"/>
                  </a:lnTo>
                  <a:close/>
                </a:path>
                <a:path w="4617720" h="2583815">
                  <a:moveTo>
                    <a:pt x="2169337" y="2562085"/>
                  </a:moveTo>
                  <a:lnTo>
                    <a:pt x="2168410" y="2560688"/>
                  </a:lnTo>
                  <a:lnTo>
                    <a:pt x="2167940" y="2561158"/>
                  </a:lnTo>
                  <a:lnTo>
                    <a:pt x="2167242" y="2561386"/>
                  </a:lnTo>
                  <a:lnTo>
                    <a:pt x="2167471" y="2561856"/>
                  </a:lnTo>
                  <a:lnTo>
                    <a:pt x="2167471" y="2562555"/>
                  </a:lnTo>
                  <a:lnTo>
                    <a:pt x="2168410" y="2563952"/>
                  </a:lnTo>
                  <a:lnTo>
                    <a:pt x="2168639" y="2563495"/>
                  </a:lnTo>
                  <a:lnTo>
                    <a:pt x="2169337" y="2563025"/>
                  </a:lnTo>
                  <a:lnTo>
                    <a:pt x="2169337" y="2562085"/>
                  </a:lnTo>
                  <a:close/>
                </a:path>
                <a:path w="4617720" h="2583815">
                  <a:moveTo>
                    <a:pt x="2195703" y="2571661"/>
                  </a:moveTo>
                  <a:lnTo>
                    <a:pt x="2194547" y="2570492"/>
                  </a:lnTo>
                  <a:lnTo>
                    <a:pt x="2194306" y="2571191"/>
                  </a:lnTo>
                  <a:lnTo>
                    <a:pt x="2193836" y="2571889"/>
                  </a:lnTo>
                  <a:lnTo>
                    <a:pt x="2193607" y="2572588"/>
                  </a:lnTo>
                  <a:lnTo>
                    <a:pt x="2193379" y="2573058"/>
                  </a:lnTo>
                  <a:lnTo>
                    <a:pt x="2194077" y="2573286"/>
                  </a:lnTo>
                  <a:lnTo>
                    <a:pt x="2194547" y="2573756"/>
                  </a:lnTo>
                  <a:lnTo>
                    <a:pt x="2195004" y="2573058"/>
                  </a:lnTo>
                  <a:lnTo>
                    <a:pt x="2195245" y="2572359"/>
                  </a:lnTo>
                  <a:lnTo>
                    <a:pt x="2195703" y="2571661"/>
                  </a:lnTo>
                  <a:close/>
                </a:path>
                <a:path w="4617720" h="2583815">
                  <a:moveTo>
                    <a:pt x="2202243" y="5372"/>
                  </a:moveTo>
                  <a:lnTo>
                    <a:pt x="2201075" y="4203"/>
                  </a:lnTo>
                  <a:lnTo>
                    <a:pt x="2200846" y="4902"/>
                  </a:lnTo>
                  <a:lnTo>
                    <a:pt x="2200376" y="5600"/>
                  </a:lnTo>
                  <a:lnTo>
                    <a:pt x="2200148" y="6299"/>
                  </a:lnTo>
                  <a:lnTo>
                    <a:pt x="2199906" y="6769"/>
                  </a:lnTo>
                  <a:lnTo>
                    <a:pt x="2200605" y="6997"/>
                  </a:lnTo>
                  <a:lnTo>
                    <a:pt x="2201075" y="7467"/>
                  </a:lnTo>
                  <a:lnTo>
                    <a:pt x="2201545" y="6769"/>
                  </a:lnTo>
                  <a:lnTo>
                    <a:pt x="2201773" y="6070"/>
                  </a:lnTo>
                  <a:lnTo>
                    <a:pt x="2202243" y="5372"/>
                  </a:lnTo>
                  <a:close/>
                </a:path>
                <a:path w="4617720" h="2583815">
                  <a:moveTo>
                    <a:pt x="2218817" y="2565120"/>
                  </a:moveTo>
                  <a:lnTo>
                    <a:pt x="2218347" y="2564650"/>
                  </a:lnTo>
                  <a:lnTo>
                    <a:pt x="2217877" y="2564422"/>
                  </a:lnTo>
                  <a:lnTo>
                    <a:pt x="2217648" y="2563952"/>
                  </a:lnTo>
                  <a:lnTo>
                    <a:pt x="2217407" y="2564650"/>
                  </a:lnTo>
                  <a:lnTo>
                    <a:pt x="2216950" y="2565362"/>
                  </a:lnTo>
                  <a:lnTo>
                    <a:pt x="2216708" y="2566060"/>
                  </a:lnTo>
                  <a:lnTo>
                    <a:pt x="2216480" y="2566517"/>
                  </a:lnTo>
                  <a:lnTo>
                    <a:pt x="2217178" y="2566759"/>
                  </a:lnTo>
                  <a:lnTo>
                    <a:pt x="2217648" y="2567228"/>
                  </a:lnTo>
                  <a:lnTo>
                    <a:pt x="2218105" y="2566517"/>
                  </a:lnTo>
                  <a:lnTo>
                    <a:pt x="2218347" y="2565819"/>
                  </a:lnTo>
                  <a:lnTo>
                    <a:pt x="2218817" y="2565120"/>
                  </a:lnTo>
                  <a:close/>
                </a:path>
                <a:path w="4617720" h="2583815">
                  <a:moveTo>
                    <a:pt x="2261755" y="9105"/>
                  </a:moveTo>
                  <a:lnTo>
                    <a:pt x="2261044" y="8864"/>
                  </a:lnTo>
                  <a:lnTo>
                    <a:pt x="2260346" y="8407"/>
                  </a:lnTo>
                  <a:lnTo>
                    <a:pt x="2259647" y="8166"/>
                  </a:lnTo>
                  <a:lnTo>
                    <a:pt x="2259177" y="7937"/>
                  </a:lnTo>
                  <a:lnTo>
                    <a:pt x="2258949" y="8636"/>
                  </a:lnTo>
                  <a:lnTo>
                    <a:pt x="2258479" y="9105"/>
                  </a:lnTo>
                  <a:lnTo>
                    <a:pt x="2259177" y="9575"/>
                  </a:lnTo>
                  <a:lnTo>
                    <a:pt x="2259888" y="9804"/>
                  </a:lnTo>
                  <a:lnTo>
                    <a:pt x="2260587" y="10274"/>
                  </a:lnTo>
                  <a:lnTo>
                    <a:pt x="2261044" y="9804"/>
                  </a:lnTo>
                  <a:lnTo>
                    <a:pt x="2261514" y="9575"/>
                  </a:lnTo>
                  <a:lnTo>
                    <a:pt x="2261755" y="9105"/>
                  </a:lnTo>
                  <a:close/>
                </a:path>
                <a:path w="4617720" h="2583815">
                  <a:moveTo>
                    <a:pt x="2320086" y="2565362"/>
                  </a:moveTo>
                  <a:lnTo>
                    <a:pt x="2319159" y="2563952"/>
                  </a:lnTo>
                  <a:lnTo>
                    <a:pt x="2318689" y="2564422"/>
                  </a:lnTo>
                  <a:lnTo>
                    <a:pt x="2317991" y="2564892"/>
                  </a:lnTo>
                  <a:lnTo>
                    <a:pt x="2318220" y="2565120"/>
                  </a:lnTo>
                  <a:lnTo>
                    <a:pt x="2318220" y="2565819"/>
                  </a:lnTo>
                  <a:lnTo>
                    <a:pt x="2319159" y="2567228"/>
                  </a:lnTo>
                  <a:lnTo>
                    <a:pt x="2319388" y="2566759"/>
                  </a:lnTo>
                  <a:lnTo>
                    <a:pt x="2320086" y="2566289"/>
                  </a:lnTo>
                  <a:lnTo>
                    <a:pt x="2320086" y="2565362"/>
                  </a:lnTo>
                  <a:close/>
                </a:path>
                <a:path w="4617720" h="2583815">
                  <a:moveTo>
                    <a:pt x="2362797" y="5600"/>
                  </a:moveTo>
                  <a:lnTo>
                    <a:pt x="2361857" y="4203"/>
                  </a:lnTo>
                  <a:lnTo>
                    <a:pt x="2361400" y="4673"/>
                  </a:lnTo>
                  <a:lnTo>
                    <a:pt x="2360701" y="4902"/>
                  </a:lnTo>
                  <a:lnTo>
                    <a:pt x="2360930" y="5372"/>
                  </a:lnTo>
                  <a:lnTo>
                    <a:pt x="2360930" y="6070"/>
                  </a:lnTo>
                  <a:lnTo>
                    <a:pt x="2361857" y="7467"/>
                  </a:lnTo>
                  <a:lnTo>
                    <a:pt x="2362098" y="6997"/>
                  </a:lnTo>
                  <a:lnTo>
                    <a:pt x="2362797" y="6540"/>
                  </a:lnTo>
                  <a:lnTo>
                    <a:pt x="2362797" y="5600"/>
                  </a:lnTo>
                  <a:close/>
                </a:path>
                <a:path w="4617720" h="2583815">
                  <a:moveTo>
                    <a:pt x="2406434" y="5130"/>
                  </a:moveTo>
                  <a:lnTo>
                    <a:pt x="2405735" y="2565"/>
                  </a:lnTo>
                  <a:lnTo>
                    <a:pt x="2405964" y="0"/>
                  </a:lnTo>
                  <a:lnTo>
                    <a:pt x="2403170" y="2336"/>
                  </a:lnTo>
                  <a:lnTo>
                    <a:pt x="2403868" y="3035"/>
                  </a:lnTo>
                  <a:lnTo>
                    <a:pt x="2404795" y="3733"/>
                  </a:lnTo>
                  <a:lnTo>
                    <a:pt x="2406434" y="5130"/>
                  </a:lnTo>
                  <a:close/>
                </a:path>
                <a:path w="4617720" h="2583815">
                  <a:moveTo>
                    <a:pt x="2465946" y="2573756"/>
                  </a:moveTo>
                  <a:lnTo>
                    <a:pt x="2463609" y="2570962"/>
                  </a:lnTo>
                  <a:lnTo>
                    <a:pt x="2462911" y="2571661"/>
                  </a:lnTo>
                  <a:lnTo>
                    <a:pt x="2462212" y="2572588"/>
                  </a:lnTo>
                  <a:lnTo>
                    <a:pt x="2460802" y="2574226"/>
                  </a:lnTo>
                  <a:lnTo>
                    <a:pt x="2463381" y="2573528"/>
                  </a:lnTo>
                  <a:lnTo>
                    <a:pt x="2465946" y="2573756"/>
                  </a:lnTo>
                  <a:close/>
                </a:path>
                <a:path w="4617720" h="2583815">
                  <a:moveTo>
                    <a:pt x="2538057" y="7467"/>
                  </a:moveTo>
                  <a:lnTo>
                    <a:pt x="2535720" y="4673"/>
                  </a:lnTo>
                  <a:lnTo>
                    <a:pt x="2535021" y="5372"/>
                  </a:lnTo>
                  <a:lnTo>
                    <a:pt x="2534323" y="6299"/>
                  </a:lnTo>
                  <a:lnTo>
                    <a:pt x="2533231" y="7569"/>
                  </a:lnTo>
                  <a:lnTo>
                    <a:pt x="2532215" y="7937"/>
                  </a:lnTo>
                  <a:lnTo>
                    <a:pt x="2529649" y="7467"/>
                  </a:lnTo>
                  <a:lnTo>
                    <a:pt x="2531986" y="10274"/>
                  </a:lnTo>
                  <a:lnTo>
                    <a:pt x="2532684" y="9575"/>
                  </a:lnTo>
                  <a:lnTo>
                    <a:pt x="2533383" y="8636"/>
                  </a:lnTo>
                  <a:lnTo>
                    <a:pt x="2534297" y="7569"/>
                  </a:lnTo>
                  <a:lnTo>
                    <a:pt x="2535478" y="7239"/>
                  </a:lnTo>
                  <a:lnTo>
                    <a:pt x="2538057" y="7467"/>
                  </a:lnTo>
                  <a:close/>
                </a:path>
                <a:path w="4617720" h="2583815">
                  <a:moveTo>
                    <a:pt x="2552750" y="2336"/>
                  </a:moveTo>
                  <a:lnTo>
                    <a:pt x="2551823" y="939"/>
                  </a:lnTo>
                  <a:lnTo>
                    <a:pt x="2550655" y="2108"/>
                  </a:lnTo>
                  <a:lnTo>
                    <a:pt x="2551125" y="2806"/>
                  </a:lnTo>
                  <a:lnTo>
                    <a:pt x="2551353" y="3505"/>
                  </a:lnTo>
                  <a:lnTo>
                    <a:pt x="2551823" y="4203"/>
                  </a:lnTo>
                  <a:lnTo>
                    <a:pt x="2552052" y="3733"/>
                  </a:lnTo>
                  <a:lnTo>
                    <a:pt x="2552750" y="3263"/>
                  </a:lnTo>
                  <a:lnTo>
                    <a:pt x="2552750" y="2336"/>
                  </a:lnTo>
                  <a:close/>
                </a:path>
                <a:path w="4617720" h="2583815">
                  <a:moveTo>
                    <a:pt x="2595689" y="2574925"/>
                  </a:moveTo>
                  <a:lnTo>
                    <a:pt x="2595219" y="2574455"/>
                  </a:lnTo>
                  <a:lnTo>
                    <a:pt x="2594762" y="2574226"/>
                  </a:lnTo>
                  <a:lnTo>
                    <a:pt x="2594521" y="2573756"/>
                  </a:lnTo>
                  <a:lnTo>
                    <a:pt x="2594292" y="2574455"/>
                  </a:lnTo>
                  <a:lnTo>
                    <a:pt x="2593822" y="2575153"/>
                  </a:lnTo>
                  <a:lnTo>
                    <a:pt x="2593594" y="2575852"/>
                  </a:lnTo>
                  <a:lnTo>
                    <a:pt x="2593352" y="2576322"/>
                  </a:lnTo>
                  <a:lnTo>
                    <a:pt x="2594064" y="2576563"/>
                  </a:lnTo>
                  <a:lnTo>
                    <a:pt x="2594521" y="2577020"/>
                  </a:lnTo>
                  <a:lnTo>
                    <a:pt x="2594991" y="2576322"/>
                  </a:lnTo>
                  <a:lnTo>
                    <a:pt x="2595219" y="2575623"/>
                  </a:lnTo>
                  <a:lnTo>
                    <a:pt x="2595689" y="2574925"/>
                  </a:lnTo>
                  <a:close/>
                </a:path>
                <a:path w="4617720" h="2583815">
                  <a:moveTo>
                    <a:pt x="2602687" y="2577020"/>
                  </a:moveTo>
                  <a:lnTo>
                    <a:pt x="2600363" y="2577020"/>
                  </a:lnTo>
                  <a:lnTo>
                    <a:pt x="2599423" y="2577960"/>
                  </a:lnTo>
                  <a:lnTo>
                    <a:pt x="2599423" y="2580297"/>
                  </a:lnTo>
                  <a:lnTo>
                    <a:pt x="2597797" y="2580754"/>
                  </a:lnTo>
                  <a:lnTo>
                    <a:pt x="2595219" y="2580525"/>
                  </a:lnTo>
                  <a:lnTo>
                    <a:pt x="2597556" y="2583319"/>
                  </a:lnTo>
                  <a:lnTo>
                    <a:pt x="2598255" y="2582621"/>
                  </a:lnTo>
                  <a:lnTo>
                    <a:pt x="2598953" y="2581694"/>
                  </a:lnTo>
                  <a:lnTo>
                    <a:pt x="2600083" y="2580373"/>
                  </a:lnTo>
                  <a:lnTo>
                    <a:pt x="2601531" y="2580525"/>
                  </a:lnTo>
                  <a:lnTo>
                    <a:pt x="2602687" y="2579357"/>
                  </a:lnTo>
                  <a:lnTo>
                    <a:pt x="2602687" y="2577020"/>
                  </a:lnTo>
                  <a:close/>
                </a:path>
                <a:path w="4617720" h="2583815">
                  <a:moveTo>
                    <a:pt x="2684602" y="2562326"/>
                  </a:moveTo>
                  <a:lnTo>
                    <a:pt x="2683433" y="2561158"/>
                  </a:lnTo>
                  <a:lnTo>
                    <a:pt x="2682735" y="2561628"/>
                  </a:lnTo>
                  <a:lnTo>
                    <a:pt x="2682036" y="2561856"/>
                  </a:lnTo>
                  <a:lnTo>
                    <a:pt x="2681338" y="2562326"/>
                  </a:lnTo>
                  <a:lnTo>
                    <a:pt x="2681808" y="2562555"/>
                  </a:lnTo>
                  <a:lnTo>
                    <a:pt x="2682265" y="2563253"/>
                  </a:lnTo>
                  <a:lnTo>
                    <a:pt x="2683205" y="2563253"/>
                  </a:lnTo>
                  <a:lnTo>
                    <a:pt x="2684602" y="2562326"/>
                  </a:lnTo>
                  <a:close/>
                </a:path>
                <a:path w="4617720" h="2583815">
                  <a:moveTo>
                    <a:pt x="2710738" y="2559050"/>
                  </a:moveTo>
                  <a:lnTo>
                    <a:pt x="2709570" y="2557894"/>
                  </a:lnTo>
                  <a:lnTo>
                    <a:pt x="2708872" y="2558351"/>
                  </a:lnTo>
                  <a:lnTo>
                    <a:pt x="2708173" y="2558592"/>
                  </a:lnTo>
                  <a:lnTo>
                    <a:pt x="2707475" y="2559050"/>
                  </a:lnTo>
                  <a:lnTo>
                    <a:pt x="2707944" y="2559291"/>
                  </a:lnTo>
                  <a:lnTo>
                    <a:pt x="2708402" y="2559989"/>
                  </a:lnTo>
                  <a:lnTo>
                    <a:pt x="2709341" y="2559989"/>
                  </a:lnTo>
                  <a:lnTo>
                    <a:pt x="2710738" y="2559050"/>
                  </a:lnTo>
                  <a:close/>
                </a:path>
                <a:path w="4617720" h="2583815">
                  <a:moveTo>
                    <a:pt x="2825559" y="1356309"/>
                  </a:moveTo>
                  <a:lnTo>
                    <a:pt x="2825089" y="1355839"/>
                  </a:lnTo>
                  <a:lnTo>
                    <a:pt x="2824619" y="1355140"/>
                  </a:lnTo>
                  <a:lnTo>
                    <a:pt x="2824391" y="1355369"/>
                  </a:lnTo>
                  <a:lnTo>
                    <a:pt x="2823692" y="1355369"/>
                  </a:lnTo>
                  <a:lnTo>
                    <a:pt x="2822283" y="1356309"/>
                  </a:lnTo>
                  <a:lnTo>
                    <a:pt x="2822752" y="1356537"/>
                  </a:lnTo>
                  <a:lnTo>
                    <a:pt x="2823222" y="1357236"/>
                  </a:lnTo>
                  <a:lnTo>
                    <a:pt x="2824149" y="1357236"/>
                  </a:lnTo>
                  <a:lnTo>
                    <a:pt x="2825559" y="1356309"/>
                  </a:lnTo>
                  <a:close/>
                </a:path>
                <a:path w="4617720" h="2583815">
                  <a:moveTo>
                    <a:pt x="3021812" y="9575"/>
                  </a:moveTo>
                  <a:lnTo>
                    <a:pt x="3020872" y="8166"/>
                  </a:lnTo>
                  <a:lnTo>
                    <a:pt x="3020644" y="7467"/>
                  </a:lnTo>
                  <a:lnTo>
                    <a:pt x="3020415" y="7937"/>
                  </a:lnTo>
                  <a:lnTo>
                    <a:pt x="3019717" y="8407"/>
                  </a:lnTo>
                  <a:lnTo>
                    <a:pt x="3019717" y="9334"/>
                  </a:lnTo>
                  <a:lnTo>
                    <a:pt x="3020644" y="10731"/>
                  </a:lnTo>
                  <a:lnTo>
                    <a:pt x="3021812" y="9575"/>
                  </a:lnTo>
                  <a:close/>
                </a:path>
                <a:path w="4617720" h="2583815">
                  <a:moveTo>
                    <a:pt x="3054947" y="5842"/>
                  </a:moveTo>
                  <a:lnTo>
                    <a:pt x="3054248" y="5600"/>
                  </a:lnTo>
                  <a:lnTo>
                    <a:pt x="3053550" y="5130"/>
                  </a:lnTo>
                  <a:lnTo>
                    <a:pt x="3052851" y="4902"/>
                  </a:lnTo>
                  <a:lnTo>
                    <a:pt x="3052381" y="4673"/>
                  </a:lnTo>
                  <a:lnTo>
                    <a:pt x="3052153" y="5372"/>
                  </a:lnTo>
                  <a:lnTo>
                    <a:pt x="3051683" y="5842"/>
                  </a:lnTo>
                  <a:lnTo>
                    <a:pt x="3052381" y="6299"/>
                  </a:lnTo>
                  <a:lnTo>
                    <a:pt x="3053080" y="6540"/>
                  </a:lnTo>
                  <a:lnTo>
                    <a:pt x="3053778" y="6997"/>
                  </a:lnTo>
                  <a:lnTo>
                    <a:pt x="3054947" y="5842"/>
                  </a:lnTo>
                  <a:close/>
                </a:path>
                <a:path w="4617720" h="2583815">
                  <a:moveTo>
                    <a:pt x="3100222" y="5600"/>
                  </a:moveTo>
                  <a:lnTo>
                    <a:pt x="3099282" y="4203"/>
                  </a:lnTo>
                  <a:lnTo>
                    <a:pt x="3098825" y="4673"/>
                  </a:lnTo>
                  <a:lnTo>
                    <a:pt x="3098127" y="4902"/>
                  </a:lnTo>
                  <a:lnTo>
                    <a:pt x="3098355" y="5372"/>
                  </a:lnTo>
                  <a:lnTo>
                    <a:pt x="3098355" y="6070"/>
                  </a:lnTo>
                  <a:lnTo>
                    <a:pt x="3099282" y="7467"/>
                  </a:lnTo>
                  <a:lnTo>
                    <a:pt x="3099524" y="6997"/>
                  </a:lnTo>
                  <a:lnTo>
                    <a:pt x="3100222" y="6540"/>
                  </a:lnTo>
                  <a:lnTo>
                    <a:pt x="3100222" y="5600"/>
                  </a:lnTo>
                  <a:close/>
                </a:path>
                <a:path w="4617720" h="2583815">
                  <a:moveTo>
                    <a:pt x="3176295" y="2562326"/>
                  </a:moveTo>
                  <a:lnTo>
                    <a:pt x="3175127" y="2561158"/>
                  </a:lnTo>
                  <a:lnTo>
                    <a:pt x="3174428" y="2561628"/>
                  </a:lnTo>
                  <a:lnTo>
                    <a:pt x="3173730" y="2561856"/>
                  </a:lnTo>
                  <a:lnTo>
                    <a:pt x="3173031" y="2562326"/>
                  </a:lnTo>
                  <a:lnTo>
                    <a:pt x="3173501" y="2562555"/>
                  </a:lnTo>
                  <a:lnTo>
                    <a:pt x="3173971" y="2563253"/>
                  </a:lnTo>
                  <a:lnTo>
                    <a:pt x="3174898" y="2563253"/>
                  </a:lnTo>
                  <a:lnTo>
                    <a:pt x="3176295" y="2562326"/>
                  </a:lnTo>
                  <a:close/>
                </a:path>
                <a:path w="4617720" h="2583815">
                  <a:moveTo>
                    <a:pt x="3195904" y="1225156"/>
                  </a:moveTo>
                  <a:lnTo>
                    <a:pt x="3195205" y="1224927"/>
                  </a:lnTo>
                  <a:lnTo>
                    <a:pt x="3194494" y="1224457"/>
                  </a:lnTo>
                  <a:lnTo>
                    <a:pt x="3193796" y="1224216"/>
                  </a:lnTo>
                  <a:lnTo>
                    <a:pt x="3193338" y="1223987"/>
                  </a:lnTo>
                  <a:lnTo>
                    <a:pt x="3193097" y="1224686"/>
                  </a:lnTo>
                  <a:lnTo>
                    <a:pt x="3192627" y="1225156"/>
                  </a:lnTo>
                  <a:lnTo>
                    <a:pt x="3193338" y="1225626"/>
                  </a:lnTo>
                  <a:lnTo>
                    <a:pt x="3194037" y="1225854"/>
                  </a:lnTo>
                  <a:lnTo>
                    <a:pt x="3194735" y="1226324"/>
                  </a:lnTo>
                  <a:lnTo>
                    <a:pt x="3195205" y="1225854"/>
                  </a:lnTo>
                  <a:lnTo>
                    <a:pt x="3195434" y="1225384"/>
                  </a:lnTo>
                  <a:lnTo>
                    <a:pt x="3195904" y="1225156"/>
                  </a:lnTo>
                  <a:close/>
                </a:path>
                <a:path w="4617720" h="2583815">
                  <a:moveTo>
                    <a:pt x="3221571" y="2579128"/>
                  </a:moveTo>
                  <a:lnTo>
                    <a:pt x="3221342" y="2578430"/>
                  </a:lnTo>
                  <a:lnTo>
                    <a:pt x="3220402" y="2577020"/>
                  </a:lnTo>
                  <a:lnTo>
                    <a:pt x="3220174" y="2577490"/>
                  </a:lnTo>
                  <a:lnTo>
                    <a:pt x="3219475" y="2577960"/>
                  </a:lnTo>
                  <a:lnTo>
                    <a:pt x="3219475" y="2578887"/>
                  </a:lnTo>
                  <a:lnTo>
                    <a:pt x="3220402" y="2580297"/>
                  </a:lnTo>
                  <a:lnTo>
                    <a:pt x="3221571" y="2579128"/>
                  </a:lnTo>
                  <a:close/>
                </a:path>
                <a:path w="4617720" h="2583815">
                  <a:moveTo>
                    <a:pt x="3261004" y="2579128"/>
                  </a:moveTo>
                  <a:lnTo>
                    <a:pt x="3260547" y="2578430"/>
                  </a:lnTo>
                  <a:lnTo>
                    <a:pt x="3260306" y="2577719"/>
                  </a:lnTo>
                  <a:lnTo>
                    <a:pt x="3259836" y="2577020"/>
                  </a:lnTo>
                  <a:lnTo>
                    <a:pt x="3259607" y="2577490"/>
                  </a:lnTo>
                  <a:lnTo>
                    <a:pt x="3258909" y="2577960"/>
                  </a:lnTo>
                  <a:lnTo>
                    <a:pt x="3258909" y="2578887"/>
                  </a:lnTo>
                  <a:lnTo>
                    <a:pt x="3259836" y="2580297"/>
                  </a:lnTo>
                  <a:lnTo>
                    <a:pt x="3261004" y="2579128"/>
                  </a:lnTo>
                  <a:close/>
                </a:path>
                <a:path w="4617720" h="2583815">
                  <a:moveTo>
                    <a:pt x="3378619" y="8864"/>
                  </a:moveTo>
                  <a:lnTo>
                    <a:pt x="3377692" y="7467"/>
                  </a:lnTo>
                  <a:lnTo>
                    <a:pt x="3377450" y="7937"/>
                  </a:lnTo>
                  <a:lnTo>
                    <a:pt x="3376752" y="8166"/>
                  </a:lnTo>
                  <a:lnTo>
                    <a:pt x="3376752" y="9334"/>
                  </a:lnTo>
                  <a:lnTo>
                    <a:pt x="3377692" y="10731"/>
                  </a:lnTo>
                  <a:lnTo>
                    <a:pt x="3377920" y="10274"/>
                  </a:lnTo>
                  <a:lnTo>
                    <a:pt x="3378619" y="9804"/>
                  </a:lnTo>
                  <a:lnTo>
                    <a:pt x="3378619" y="8864"/>
                  </a:lnTo>
                  <a:close/>
                </a:path>
                <a:path w="4617720" h="2583815">
                  <a:moveTo>
                    <a:pt x="4116984" y="2562326"/>
                  </a:moveTo>
                  <a:lnTo>
                    <a:pt x="4116286" y="2561856"/>
                  </a:lnTo>
                  <a:lnTo>
                    <a:pt x="4115587" y="2561628"/>
                  </a:lnTo>
                  <a:lnTo>
                    <a:pt x="4114889" y="2561158"/>
                  </a:lnTo>
                  <a:lnTo>
                    <a:pt x="4114419" y="2561628"/>
                  </a:lnTo>
                  <a:lnTo>
                    <a:pt x="4113949" y="2561856"/>
                  </a:lnTo>
                  <a:lnTo>
                    <a:pt x="4113720" y="2562326"/>
                  </a:lnTo>
                  <a:lnTo>
                    <a:pt x="4114419" y="2562555"/>
                  </a:lnTo>
                  <a:lnTo>
                    <a:pt x="4115117" y="2563025"/>
                  </a:lnTo>
                  <a:lnTo>
                    <a:pt x="4115816" y="2563253"/>
                  </a:lnTo>
                  <a:lnTo>
                    <a:pt x="4116286" y="2563495"/>
                  </a:lnTo>
                  <a:lnTo>
                    <a:pt x="4116514" y="2562783"/>
                  </a:lnTo>
                  <a:lnTo>
                    <a:pt x="4116984" y="2562326"/>
                  </a:lnTo>
                  <a:close/>
                </a:path>
                <a:path w="4617720" h="2583815">
                  <a:moveTo>
                    <a:pt x="4136123" y="2572588"/>
                  </a:moveTo>
                  <a:lnTo>
                    <a:pt x="4135653" y="2571889"/>
                  </a:lnTo>
                  <a:lnTo>
                    <a:pt x="4135412" y="2571191"/>
                  </a:lnTo>
                  <a:lnTo>
                    <a:pt x="4134955" y="2570492"/>
                  </a:lnTo>
                  <a:lnTo>
                    <a:pt x="4134713" y="2570962"/>
                  </a:lnTo>
                  <a:lnTo>
                    <a:pt x="4134015" y="2571419"/>
                  </a:lnTo>
                  <a:lnTo>
                    <a:pt x="4134015" y="2572359"/>
                  </a:lnTo>
                  <a:lnTo>
                    <a:pt x="4134955" y="2573756"/>
                  </a:lnTo>
                  <a:lnTo>
                    <a:pt x="4136123" y="2572588"/>
                  </a:lnTo>
                  <a:close/>
                </a:path>
                <a:path w="4617720" h="2583815">
                  <a:moveTo>
                    <a:pt x="4140784" y="2580055"/>
                  </a:moveTo>
                  <a:lnTo>
                    <a:pt x="4138218" y="2580754"/>
                  </a:lnTo>
                  <a:lnTo>
                    <a:pt x="4135653" y="2580525"/>
                  </a:lnTo>
                  <a:lnTo>
                    <a:pt x="4137990" y="2583319"/>
                  </a:lnTo>
                  <a:lnTo>
                    <a:pt x="4138688" y="2582621"/>
                  </a:lnTo>
                  <a:lnTo>
                    <a:pt x="4139387" y="2581694"/>
                  </a:lnTo>
                  <a:lnTo>
                    <a:pt x="4140784" y="2580055"/>
                  </a:lnTo>
                  <a:close/>
                </a:path>
                <a:path w="4617720" h="2583815">
                  <a:moveTo>
                    <a:pt x="4170184" y="2563495"/>
                  </a:moveTo>
                  <a:lnTo>
                    <a:pt x="4167619" y="2564422"/>
                  </a:lnTo>
                  <a:lnTo>
                    <a:pt x="4165054" y="2564193"/>
                  </a:lnTo>
                  <a:lnTo>
                    <a:pt x="4167390" y="2566759"/>
                  </a:lnTo>
                  <a:lnTo>
                    <a:pt x="4168089" y="2566060"/>
                  </a:lnTo>
                  <a:lnTo>
                    <a:pt x="4168787" y="2565120"/>
                  </a:lnTo>
                  <a:lnTo>
                    <a:pt x="4170184" y="2563495"/>
                  </a:lnTo>
                  <a:close/>
                </a:path>
                <a:path w="4617720" h="2583815">
                  <a:moveTo>
                    <a:pt x="4179062" y="9105"/>
                  </a:moveTo>
                  <a:lnTo>
                    <a:pt x="4178363" y="8864"/>
                  </a:lnTo>
                  <a:lnTo>
                    <a:pt x="4177652" y="8407"/>
                  </a:lnTo>
                  <a:lnTo>
                    <a:pt x="4176953" y="8166"/>
                  </a:lnTo>
                  <a:lnTo>
                    <a:pt x="4176484" y="7937"/>
                  </a:lnTo>
                  <a:lnTo>
                    <a:pt x="4176255" y="8636"/>
                  </a:lnTo>
                  <a:lnTo>
                    <a:pt x="4175785" y="9105"/>
                  </a:lnTo>
                  <a:lnTo>
                    <a:pt x="4176484" y="9575"/>
                  </a:lnTo>
                  <a:lnTo>
                    <a:pt x="4177195" y="9804"/>
                  </a:lnTo>
                  <a:lnTo>
                    <a:pt x="4177893" y="10274"/>
                  </a:lnTo>
                  <a:lnTo>
                    <a:pt x="4178363" y="9804"/>
                  </a:lnTo>
                  <a:lnTo>
                    <a:pt x="4178820" y="9575"/>
                  </a:lnTo>
                  <a:lnTo>
                    <a:pt x="4179062" y="9105"/>
                  </a:lnTo>
                  <a:close/>
                </a:path>
                <a:path w="4617720" h="2583815">
                  <a:moveTo>
                    <a:pt x="4237634" y="8636"/>
                  </a:moveTo>
                  <a:lnTo>
                    <a:pt x="4236466" y="7467"/>
                  </a:lnTo>
                  <a:lnTo>
                    <a:pt x="4236224" y="8166"/>
                  </a:lnTo>
                  <a:lnTo>
                    <a:pt x="4235767" y="8864"/>
                  </a:lnTo>
                  <a:lnTo>
                    <a:pt x="4235526" y="9575"/>
                  </a:lnTo>
                  <a:lnTo>
                    <a:pt x="4235297" y="10033"/>
                  </a:lnTo>
                  <a:lnTo>
                    <a:pt x="4235996" y="10274"/>
                  </a:lnTo>
                  <a:lnTo>
                    <a:pt x="4236466" y="10731"/>
                  </a:lnTo>
                  <a:lnTo>
                    <a:pt x="4236936" y="10033"/>
                  </a:lnTo>
                  <a:lnTo>
                    <a:pt x="4237164" y="9334"/>
                  </a:lnTo>
                  <a:lnTo>
                    <a:pt x="4237634" y="8636"/>
                  </a:lnTo>
                  <a:close/>
                </a:path>
                <a:path w="4617720" h="2583815">
                  <a:moveTo>
                    <a:pt x="4441355" y="2568854"/>
                  </a:moveTo>
                  <a:lnTo>
                    <a:pt x="4440656" y="2568625"/>
                  </a:lnTo>
                  <a:lnTo>
                    <a:pt x="4439958" y="2568156"/>
                  </a:lnTo>
                  <a:lnTo>
                    <a:pt x="4439259" y="2567927"/>
                  </a:lnTo>
                  <a:lnTo>
                    <a:pt x="4438789" y="2567686"/>
                  </a:lnTo>
                  <a:lnTo>
                    <a:pt x="4438561" y="2568384"/>
                  </a:lnTo>
                  <a:lnTo>
                    <a:pt x="4438091" y="2568854"/>
                  </a:lnTo>
                  <a:lnTo>
                    <a:pt x="4438789" y="2569324"/>
                  </a:lnTo>
                  <a:lnTo>
                    <a:pt x="4439488" y="2569553"/>
                  </a:lnTo>
                  <a:lnTo>
                    <a:pt x="4440186" y="2570022"/>
                  </a:lnTo>
                  <a:lnTo>
                    <a:pt x="4441355" y="2568854"/>
                  </a:lnTo>
                  <a:close/>
                </a:path>
                <a:path w="4617720" h="2583815">
                  <a:moveTo>
                    <a:pt x="4523270" y="2581922"/>
                  </a:moveTo>
                  <a:lnTo>
                    <a:pt x="4522101" y="2580754"/>
                  </a:lnTo>
                  <a:lnTo>
                    <a:pt x="4520704" y="2581694"/>
                  </a:lnTo>
                  <a:lnTo>
                    <a:pt x="4519993" y="2581922"/>
                  </a:lnTo>
                  <a:lnTo>
                    <a:pt x="4520463" y="2582164"/>
                  </a:lnTo>
                  <a:lnTo>
                    <a:pt x="4520933" y="2582862"/>
                  </a:lnTo>
                  <a:lnTo>
                    <a:pt x="4521860" y="2582862"/>
                  </a:lnTo>
                  <a:lnTo>
                    <a:pt x="4523270" y="2581922"/>
                  </a:lnTo>
                  <a:close/>
                </a:path>
                <a:path w="4617720" h="2583815">
                  <a:moveTo>
                    <a:pt x="4598644" y="2562326"/>
                  </a:moveTo>
                  <a:lnTo>
                    <a:pt x="4598174" y="2562085"/>
                  </a:lnTo>
                  <a:lnTo>
                    <a:pt x="4597705" y="2561386"/>
                  </a:lnTo>
                  <a:lnTo>
                    <a:pt x="4596777" y="2561386"/>
                  </a:lnTo>
                  <a:lnTo>
                    <a:pt x="4595380" y="2562326"/>
                  </a:lnTo>
                  <a:lnTo>
                    <a:pt x="4596536" y="2563495"/>
                  </a:lnTo>
                  <a:lnTo>
                    <a:pt x="4597247" y="2563025"/>
                  </a:lnTo>
                  <a:lnTo>
                    <a:pt x="4597946" y="2562783"/>
                  </a:lnTo>
                  <a:lnTo>
                    <a:pt x="4598644" y="2562326"/>
                  </a:lnTo>
                  <a:close/>
                </a:path>
                <a:path w="4617720" h="2583815">
                  <a:moveTo>
                    <a:pt x="4611713" y="2581922"/>
                  </a:moveTo>
                  <a:lnTo>
                    <a:pt x="4611014" y="2581452"/>
                  </a:lnTo>
                  <a:lnTo>
                    <a:pt x="4610316" y="2581224"/>
                  </a:lnTo>
                  <a:lnTo>
                    <a:pt x="4609604" y="2580754"/>
                  </a:lnTo>
                  <a:lnTo>
                    <a:pt x="4609147" y="2581224"/>
                  </a:lnTo>
                  <a:lnTo>
                    <a:pt x="4608906" y="2581694"/>
                  </a:lnTo>
                  <a:lnTo>
                    <a:pt x="4608449" y="2581922"/>
                  </a:lnTo>
                  <a:lnTo>
                    <a:pt x="4609147" y="2582164"/>
                  </a:lnTo>
                  <a:lnTo>
                    <a:pt x="4609846" y="2582621"/>
                  </a:lnTo>
                  <a:lnTo>
                    <a:pt x="4610544" y="2582862"/>
                  </a:lnTo>
                  <a:lnTo>
                    <a:pt x="4611014" y="2583091"/>
                  </a:lnTo>
                  <a:lnTo>
                    <a:pt x="4611243" y="2582392"/>
                  </a:lnTo>
                  <a:lnTo>
                    <a:pt x="4611713" y="2581922"/>
                  </a:lnTo>
                  <a:close/>
                </a:path>
                <a:path w="4617720" h="2583815">
                  <a:moveTo>
                    <a:pt x="4617542" y="2575153"/>
                  </a:moveTo>
                  <a:lnTo>
                    <a:pt x="4616615" y="2573756"/>
                  </a:lnTo>
                  <a:lnTo>
                    <a:pt x="4615446" y="2574925"/>
                  </a:lnTo>
                  <a:lnTo>
                    <a:pt x="4616374" y="2576322"/>
                  </a:lnTo>
                  <a:lnTo>
                    <a:pt x="4616615" y="2577020"/>
                  </a:lnTo>
                  <a:lnTo>
                    <a:pt x="4616843" y="2576563"/>
                  </a:lnTo>
                  <a:lnTo>
                    <a:pt x="4617542" y="2576093"/>
                  </a:lnTo>
                  <a:lnTo>
                    <a:pt x="4617542" y="257515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87" name="object 187"/>
            <p:cNvSpPr/>
            <p:nvPr/>
          </p:nvSpPr>
          <p:spPr>
            <a:xfrm>
              <a:off x="1058887" y="3030981"/>
              <a:ext cx="4628515" cy="2597150"/>
            </a:xfrm>
            <a:custGeom>
              <a:avLst/>
              <a:gdLst/>
              <a:ahLst/>
              <a:cxnLst/>
              <a:rect l="l" t="t" r="r" b="b"/>
              <a:pathLst>
                <a:path w="4628515" h="2597150">
                  <a:moveTo>
                    <a:pt x="3263" y="11671"/>
                  </a:moveTo>
                  <a:lnTo>
                    <a:pt x="2565" y="10972"/>
                  </a:lnTo>
                  <a:lnTo>
                    <a:pt x="1625" y="10274"/>
                  </a:lnTo>
                  <a:lnTo>
                    <a:pt x="0" y="8877"/>
                  </a:lnTo>
                  <a:lnTo>
                    <a:pt x="927" y="11442"/>
                  </a:lnTo>
                  <a:lnTo>
                    <a:pt x="698" y="14008"/>
                  </a:lnTo>
                  <a:lnTo>
                    <a:pt x="3263" y="11671"/>
                  </a:lnTo>
                  <a:close/>
                </a:path>
                <a:path w="4628515" h="2597150">
                  <a:moveTo>
                    <a:pt x="85636" y="4203"/>
                  </a:moveTo>
                  <a:lnTo>
                    <a:pt x="84709" y="3276"/>
                  </a:lnTo>
                  <a:lnTo>
                    <a:pt x="82372" y="3276"/>
                  </a:lnTo>
                  <a:lnTo>
                    <a:pt x="82372" y="5600"/>
                  </a:lnTo>
                  <a:lnTo>
                    <a:pt x="83540" y="6769"/>
                  </a:lnTo>
                  <a:lnTo>
                    <a:pt x="85636" y="6540"/>
                  </a:lnTo>
                  <a:lnTo>
                    <a:pt x="85636" y="4203"/>
                  </a:lnTo>
                  <a:close/>
                </a:path>
                <a:path w="4628515" h="2597150">
                  <a:moveTo>
                    <a:pt x="125310" y="2596858"/>
                  </a:moveTo>
                  <a:lnTo>
                    <a:pt x="124612" y="2594292"/>
                  </a:lnTo>
                  <a:lnTo>
                    <a:pt x="124841" y="2591727"/>
                  </a:lnTo>
                  <a:lnTo>
                    <a:pt x="122047" y="2594064"/>
                  </a:lnTo>
                  <a:lnTo>
                    <a:pt x="122745" y="2594762"/>
                  </a:lnTo>
                  <a:lnTo>
                    <a:pt x="123672" y="2595461"/>
                  </a:lnTo>
                  <a:lnTo>
                    <a:pt x="125310" y="2596858"/>
                  </a:lnTo>
                  <a:close/>
                </a:path>
                <a:path w="4628515" h="2597150">
                  <a:moveTo>
                    <a:pt x="209791" y="7708"/>
                  </a:moveTo>
                  <a:lnTo>
                    <a:pt x="208622" y="6540"/>
                  </a:lnTo>
                  <a:lnTo>
                    <a:pt x="207683" y="7937"/>
                  </a:lnTo>
                  <a:lnTo>
                    <a:pt x="207683" y="8877"/>
                  </a:lnTo>
                  <a:lnTo>
                    <a:pt x="207454" y="9105"/>
                  </a:lnTo>
                  <a:lnTo>
                    <a:pt x="208153" y="9575"/>
                  </a:lnTo>
                  <a:lnTo>
                    <a:pt x="208622" y="9804"/>
                  </a:lnTo>
                  <a:lnTo>
                    <a:pt x="209092" y="9105"/>
                  </a:lnTo>
                  <a:lnTo>
                    <a:pt x="209321" y="8407"/>
                  </a:lnTo>
                  <a:lnTo>
                    <a:pt x="209791" y="7708"/>
                  </a:lnTo>
                  <a:close/>
                </a:path>
                <a:path w="4628515" h="2597150">
                  <a:moveTo>
                    <a:pt x="410248" y="11442"/>
                  </a:moveTo>
                  <a:lnTo>
                    <a:pt x="409079" y="10274"/>
                  </a:lnTo>
                  <a:lnTo>
                    <a:pt x="407682" y="11201"/>
                  </a:lnTo>
                  <a:lnTo>
                    <a:pt x="406984" y="11442"/>
                  </a:lnTo>
                  <a:lnTo>
                    <a:pt x="407441" y="11671"/>
                  </a:lnTo>
                  <a:lnTo>
                    <a:pt x="407911" y="12369"/>
                  </a:lnTo>
                  <a:lnTo>
                    <a:pt x="408851" y="12369"/>
                  </a:lnTo>
                  <a:lnTo>
                    <a:pt x="410248" y="11442"/>
                  </a:lnTo>
                  <a:close/>
                </a:path>
                <a:path w="4628515" h="2597150">
                  <a:moveTo>
                    <a:pt x="410476" y="1216990"/>
                  </a:moveTo>
                  <a:lnTo>
                    <a:pt x="409778" y="1214424"/>
                  </a:lnTo>
                  <a:lnTo>
                    <a:pt x="410006" y="1211859"/>
                  </a:lnTo>
                  <a:lnTo>
                    <a:pt x="407212" y="1214196"/>
                  </a:lnTo>
                  <a:lnTo>
                    <a:pt x="407911" y="1214894"/>
                  </a:lnTo>
                  <a:lnTo>
                    <a:pt x="408851" y="1215593"/>
                  </a:lnTo>
                  <a:lnTo>
                    <a:pt x="410476" y="1216990"/>
                  </a:lnTo>
                  <a:close/>
                </a:path>
                <a:path w="4628515" h="2597150">
                  <a:moveTo>
                    <a:pt x="462051" y="1214894"/>
                  </a:moveTo>
                  <a:lnTo>
                    <a:pt x="461822" y="1214196"/>
                  </a:lnTo>
                  <a:lnTo>
                    <a:pt x="460883" y="1212786"/>
                  </a:lnTo>
                  <a:lnTo>
                    <a:pt x="460654" y="1213256"/>
                  </a:lnTo>
                  <a:lnTo>
                    <a:pt x="459955" y="1213726"/>
                  </a:lnTo>
                  <a:lnTo>
                    <a:pt x="459955" y="1214653"/>
                  </a:lnTo>
                  <a:lnTo>
                    <a:pt x="460883" y="1216063"/>
                  </a:lnTo>
                  <a:lnTo>
                    <a:pt x="462051" y="1214894"/>
                  </a:lnTo>
                  <a:close/>
                </a:path>
                <a:path w="4628515" h="2597150">
                  <a:moveTo>
                    <a:pt x="648970" y="8636"/>
                  </a:moveTo>
                  <a:lnTo>
                    <a:pt x="648512" y="7937"/>
                  </a:lnTo>
                  <a:lnTo>
                    <a:pt x="648271" y="7239"/>
                  </a:lnTo>
                  <a:lnTo>
                    <a:pt x="647814" y="6540"/>
                  </a:lnTo>
                  <a:lnTo>
                    <a:pt x="647573" y="7010"/>
                  </a:lnTo>
                  <a:lnTo>
                    <a:pt x="646874" y="7467"/>
                  </a:lnTo>
                  <a:lnTo>
                    <a:pt x="646874" y="8407"/>
                  </a:lnTo>
                  <a:lnTo>
                    <a:pt x="647814" y="9804"/>
                  </a:lnTo>
                  <a:lnTo>
                    <a:pt x="648970" y="8636"/>
                  </a:lnTo>
                  <a:close/>
                </a:path>
                <a:path w="4628515" h="2597150">
                  <a:moveTo>
                    <a:pt x="662508" y="4902"/>
                  </a:moveTo>
                  <a:lnTo>
                    <a:pt x="662279" y="4673"/>
                  </a:lnTo>
                  <a:lnTo>
                    <a:pt x="661809" y="3733"/>
                  </a:lnTo>
                  <a:lnTo>
                    <a:pt x="661339" y="3975"/>
                  </a:lnTo>
                  <a:lnTo>
                    <a:pt x="660641" y="3975"/>
                  </a:lnTo>
                  <a:lnTo>
                    <a:pt x="659244" y="4902"/>
                  </a:lnTo>
                  <a:lnTo>
                    <a:pt x="659714" y="5143"/>
                  </a:lnTo>
                  <a:lnTo>
                    <a:pt x="660171" y="5842"/>
                  </a:lnTo>
                  <a:lnTo>
                    <a:pt x="661111" y="5842"/>
                  </a:lnTo>
                  <a:lnTo>
                    <a:pt x="662508" y="4902"/>
                  </a:lnTo>
                  <a:close/>
                </a:path>
                <a:path w="4628515" h="2597150">
                  <a:moveTo>
                    <a:pt x="691680" y="1214653"/>
                  </a:moveTo>
                  <a:lnTo>
                    <a:pt x="690981" y="1213954"/>
                  </a:lnTo>
                  <a:lnTo>
                    <a:pt x="690041" y="1213256"/>
                  </a:lnTo>
                  <a:lnTo>
                    <a:pt x="688416" y="1211859"/>
                  </a:lnTo>
                  <a:lnTo>
                    <a:pt x="689114" y="1214424"/>
                  </a:lnTo>
                  <a:lnTo>
                    <a:pt x="688886" y="1216990"/>
                  </a:lnTo>
                  <a:lnTo>
                    <a:pt x="691680" y="1214653"/>
                  </a:lnTo>
                  <a:close/>
                </a:path>
                <a:path w="4628515" h="2597150">
                  <a:moveTo>
                    <a:pt x="701954" y="4902"/>
                  </a:moveTo>
                  <a:lnTo>
                    <a:pt x="701484" y="4673"/>
                  </a:lnTo>
                  <a:lnTo>
                    <a:pt x="701014" y="3733"/>
                  </a:lnTo>
                  <a:lnTo>
                    <a:pt x="700786" y="3975"/>
                  </a:lnTo>
                  <a:lnTo>
                    <a:pt x="700087" y="3975"/>
                  </a:lnTo>
                  <a:lnTo>
                    <a:pt x="698677" y="4902"/>
                  </a:lnTo>
                  <a:lnTo>
                    <a:pt x="699147" y="5143"/>
                  </a:lnTo>
                  <a:lnTo>
                    <a:pt x="699617" y="5842"/>
                  </a:lnTo>
                  <a:lnTo>
                    <a:pt x="700544" y="5842"/>
                  </a:lnTo>
                  <a:lnTo>
                    <a:pt x="701954" y="4902"/>
                  </a:lnTo>
                  <a:close/>
                </a:path>
                <a:path w="4628515" h="2597150">
                  <a:moveTo>
                    <a:pt x="741146" y="1211160"/>
                  </a:moveTo>
                  <a:lnTo>
                    <a:pt x="740448" y="1210919"/>
                  </a:lnTo>
                  <a:lnTo>
                    <a:pt x="739749" y="1210462"/>
                  </a:lnTo>
                  <a:lnTo>
                    <a:pt x="739051" y="1210221"/>
                  </a:lnTo>
                  <a:lnTo>
                    <a:pt x="738581" y="1209992"/>
                  </a:lnTo>
                  <a:lnTo>
                    <a:pt x="738352" y="1210691"/>
                  </a:lnTo>
                  <a:lnTo>
                    <a:pt x="737882" y="1211160"/>
                  </a:lnTo>
                  <a:lnTo>
                    <a:pt x="738581" y="1211618"/>
                  </a:lnTo>
                  <a:lnTo>
                    <a:pt x="739279" y="1211859"/>
                  </a:lnTo>
                  <a:lnTo>
                    <a:pt x="739990" y="1212329"/>
                  </a:lnTo>
                  <a:lnTo>
                    <a:pt x="741146" y="1211160"/>
                  </a:lnTo>
                  <a:close/>
                </a:path>
                <a:path w="4628515" h="2597150">
                  <a:moveTo>
                    <a:pt x="787120" y="1211160"/>
                  </a:moveTo>
                  <a:lnTo>
                    <a:pt x="786422" y="1210691"/>
                  </a:lnTo>
                  <a:lnTo>
                    <a:pt x="785723" y="1210462"/>
                  </a:lnTo>
                  <a:lnTo>
                    <a:pt x="785025" y="1209992"/>
                  </a:lnTo>
                  <a:lnTo>
                    <a:pt x="784555" y="1210462"/>
                  </a:lnTo>
                  <a:lnTo>
                    <a:pt x="784098" y="1210691"/>
                  </a:lnTo>
                  <a:lnTo>
                    <a:pt x="783856" y="1211160"/>
                  </a:lnTo>
                  <a:lnTo>
                    <a:pt x="784555" y="1211389"/>
                  </a:lnTo>
                  <a:lnTo>
                    <a:pt x="785253" y="1211859"/>
                  </a:lnTo>
                  <a:lnTo>
                    <a:pt x="785964" y="1212088"/>
                  </a:lnTo>
                  <a:lnTo>
                    <a:pt x="786422" y="1212329"/>
                  </a:lnTo>
                  <a:lnTo>
                    <a:pt x="786663" y="1211618"/>
                  </a:lnTo>
                  <a:lnTo>
                    <a:pt x="787120" y="1211160"/>
                  </a:lnTo>
                  <a:close/>
                </a:path>
                <a:path w="4628515" h="2597150">
                  <a:moveTo>
                    <a:pt x="806259" y="8636"/>
                  </a:moveTo>
                  <a:lnTo>
                    <a:pt x="805789" y="7937"/>
                  </a:lnTo>
                  <a:lnTo>
                    <a:pt x="805561" y="7239"/>
                  </a:lnTo>
                  <a:lnTo>
                    <a:pt x="805091" y="6540"/>
                  </a:lnTo>
                  <a:lnTo>
                    <a:pt x="804862" y="7010"/>
                  </a:lnTo>
                  <a:lnTo>
                    <a:pt x="804164" y="7467"/>
                  </a:lnTo>
                  <a:lnTo>
                    <a:pt x="804164" y="8407"/>
                  </a:lnTo>
                  <a:lnTo>
                    <a:pt x="805091" y="9804"/>
                  </a:lnTo>
                  <a:lnTo>
                    <a:pt x="806259" y="8636"/>
                  </a:lnTo>
                  <a:close/>
                </a:path>
                <a:path w="4628515" h="2597150">
                  <a:moveTo>
                    <a:pt x="855497" y="1210691"/>
                  </a:moveTo>
                  <a:lnTo>
                    <a:pt x="854329" y="1209522"/>
                  </a:lnTo>
                  <a:lnTo>
                    <a:pt x="854100" y="1210221"/>
                  </a:lnTo>
                  <a:lnTo>
                    <a:pt x="853630" y="1210919"/>
                  </a:lnTo>
                  <a:lnTo>
                    <a:pt x="853401" y="1211618"/>
                  </a:lnTo>
                  <a:lnTo>
                    <a:pt x="853160" y="1212088"/>
                  </a:lnTo>
                  <a:lnTo>
                    <a:pt x="853871" y="1212329"/>
                  </a:lnTo>
                  <a:lnTo>
                    <a:pt x="854329" y="1212786"/>
                  </a:lnTo>
                  <a:lnTo>
                    <a:pt x="854798" y="1212088"/>
                  </a:lnTo>
                  <a:lnTo>
                    <a:pt x="855027" y="1211389"/>
                  </a:lnTo>
                  <a:lnTo>
                    <a:pt x="855497" y="1210691"/>
                  </a:lnTo>
                  <a:close/>
                </a:path>
                <a:path w="4628515" h="2597150">
                  <a:moveTo>
                    <a:pt x="983843" y="2587764"/>
                  </a:moveTo>
                  <a:lnTo>
                    <a:pt x="982687" y="2586596"/>
                  </a:lnTo>
                  <a:lnTo>
                    <a:pt x="981976" y="2586825"/>
                  </a:lnTo>
                  <a:lnTo>
                    <a:pt x="980579" y="2587764"/>
                  </a:lnTo>
                  <a:lnTo>
                    <a:pt x="981049" y="2587993"/>
                  </a:lnTo>
                  <a:lnTo>
                    <a:pt x="981519" y="2588691"/>
                  </a:lnTo>
                  <a:lnTo>
                    <a:pt x="982446" y="2588691"/>
                  </a:lnTo>
                  <a:lnTo>
                    <a:pt x="983843" y="2587764"/>
                  </a:lnTo>
                  <a:close/>
                </a:path>
                <a:path w="4628515" h="2597150">
                  <a:moveTo>
                    <a:pt x="1055255" y="2584031"/>
                  </a:moveTo>
                  <a:lnTo>
                    <a:pt x="1054328" y="2582634"/>
                  </a:lnTo>
                  <a:lnTo>
                    <a:pt x="1053858" y="2583091"/>
                  </a:lnTo>
                  <a:lnTo>
                    <a:pt x="1053160" y="2583561"/>
                  </a:lnTo>
                  <a:lnTo>
                    <a:pt x="1053388" y="2583789"/>
                  </a:lnTo>
                  <a:lnTo>
                    <a:pt x="1053388" y="2584500"/>
                  </a:lnTo>
                  <a:lnTo>
                    <a:pt x="1054328" y="2585897"/>
                  </a:lnTo>
                  <a:lnTo>
                    <a:pt x="1054557" y="2585428"/>
                  </a:lnTo>
                  <a:lnTo>
                    <a:pt x="1055255" y="2584958"/>
                  </a:lnTo>
                  <a:lnTo>
                    <a:pt x="1055255" y="2584031"/>
                  </a:lnTo>
                  <a:close/>
                </a:path>
                <a:path w="4628515" h="2597150">
                  <a:moveTo>
                    <a:pt x="1192707" y="7937"/>
                  </a:moveTo>
                  <a:lnTo>
                    <a:pt x="1191780" y="6540"/>
                  </a:lnTo>
                  <a:lnTo>
                    <a:pt x="1191539" y="7010"/>
                  </a:lnTo>
                  <a:lnTo>
                    <a:pt x="1190840" y="7467"/>
                  </a:lnTo>
                  <a:lnTo>
                    <a:pt x="1190840" y="8407"/>
                  </a:lnTo>
                  <a:lnTo>
                    <a:pt x="1191780" y="9804"/>
                  </a:lnTo>
                  <a:lnTo>
                    <a:pt x="1192009" y="9334"/>
                  </a:lnTo>
                  <a:lnTo>
                    <a:pt x="1192707" y="8877"/>
                  </a:lnTo>
                  <a:lnTo>
                    <a:pt x="1192707" y="7937"/>
                  </a:lnTo>
                  <a:close/>
                </a:path>
                <a:path w="4628515" h="2597150">
                  <a:moveTo>
                    <a:pt x="1213243" y="2591028"/>
                  </a:moveTo>
                  <a:lnTo>
                    <a:pt x="1212773" y="2590558"/>
                  </a:lnTo>
                  <a:lnTo>
                    <a:pt x="1212316" y="2589860"/>
                  </a:lnTo>
                  <a:lnTo>
                    <a:pt x="1212075" y="2590101"/>
                  </a:lnTo>
                  <a:lnTo>
                    <a:pt x="1211376" y="2590101"/>
                  </a:lnTo>
                  <a:lnTo>
                    <a:pt x="1209979" y="2591028"/>
                  </a:lnTo>
                  <a:lnTo>
                    <a:pt x="1210449" y="2591257"/>
                  </a:lnTo>
                  <a:lnTo>
                    <a:pt x="1210906" y="2591968"/>
                  </a:lnTo>
                  <a:lnTo>
                    <a:pt x="1211846" y="2591968"/>
                  </a:lnTo>
                  <a:lnTo>
                    <a:pt x="1213243" y="2591028"/>
                  </a:lnTo>
                  <a:close/>
                </a:path>
                <a:path w="4628515" h="2597150">
                  <a:moveTo>
                    <a:pt x="1255255" y="1404848"/>
                  </a:moveTo>
                  <a:lnTo>
                    <a:pt x="1255014" y="1404150"/>
                  </a:lnTo>
                  <a:lnTo>
                    <a:pt x="1254086" y="1402753"/>
                  </a:lnTo>
                  <a:lnTo>
                    <a:pt x="1253845" y="1403210"/>
                  </a:lnTo>
                  <a:lnTo>
                    <a:pt x="1253147" y="1403680"/>
                  </a:lnTo>
                  <a:lnTo>
                    <a:pt x="1253147" y="1404620"/>
                  </a:lnTo>
                  <a:lnTo>
                    <a:pt x="1254086" y="1406017"/>
                  </a:lnTo>
                  <a:lnTo>
                    <a:pt x="1255255" y="1404848"/>
                  </a:lnTo>
                  <a:close/>
                </a:path>
                <a:path w="4628515" h="2597150">
                  <a:moveTo>
                    <a:pt x="1282319" y="14008"/>
                  </a:moveTo>
                  <a:lnTo>
                    <a:pt x="1281620" y="11442"/>
                  </a:lnTo>
                  <a:lnTo>
                    <a:pt x="1281849" y="8877"/>
                  </a:lnTo>
                  <a:lnTo>
                    <a:pt x="1279055" y="11201"/>
                  </a:lnTo>
                  <a:lnTo>
                    <a:pt x="1279753" y="11912"/>
                  </a:lnTo>
                  <a:lnTo>
                    <a:pt x="1280680" y="12611"/>
                  </a:lnTo>
                  <a:lnTo>
                    <a:pt x="1282319" y="14008"/>
                  </a:lnTo>
                  <a:close/>
                </a:path>
                <a:path w="4628515" h="2597150">
                  <a:moveTo>
                    <a:pt x="1321054" y="5143"/>
                  </a:moveTo>
                  <a:lnTo>
                    <a:pt x="1320355" y="4445"/>
                  </a:lnTo>
                  <a:lnTo>
                    <a:pt x="1319428" y="3733"/>
                  </a:lnTo>
                  <a:lnTo>
                    <a:pt x="1317790" y="2336"/>
                  </a:lnTo>
                  <a:lnTo>
                    <a:pt x="1318488" y="4902"/>
                  </a:lnTo>
                  <a:lnTo>
                    <a:pt x="1318260" y="7467"/>
                  </a:lnTo>
                  <a:lnTo>
                    <a:pt x="1321054" y="5143"/>
                  </a:lnTo>
                  <a:close/>
                </a:path>
                <a:path w="4628515" h="2597150">
                  <a:moveTo>
                    <a:pt x="1451737" y="1210919"/>
                  </a:moveTo>
                  <a:lnTo>
                    <a:pt x="1450809" y="1209522"/>
                  </a:lnTo>
                  <a:lnTo>
                    <a:pt x="1450340" y="1209751"/>
                  </a:lnTo>
                  <a:lnTo>
                    <a:pt x="1449641" y="1210221"/>
                  </a:lnTo>
                  <a:lnTo>
                    <a:pt x="1449870" y="1210691"/>
                  </a:lnTo>
                  <a:lnTo>
                    <a:pt x="1449870" y="1211389"/>
                  </a:lnTo>
                  <a:lnTo>
                    <a:pt x="1450809" y="1212786"/>
                  </a:lnTo>
                  <a:lnTo>
                    <a:pt x="1451038" y="1212329"/>
                  </a:lnTo>
                  <a:lnTo>
                    <a:pt x="1451737" y="1211859"/>
                  </a:lnTo>
                  <a:lnTo>
                    <a:pt x="1451737" y="1210919"/>
                  </a:lnTo>
                  <a:close/>
                </a:path>
                <a:path w="4628515" h="2597150">
                  <a:moveTo>
                    <a:pt x="1458976" y="2580995"/>
                  </a:moveTo>
                  <a:lnTo>
                    <a:pt x="1458506" y="2580767"/>
                  </a:lnTo>
                  <a:lnTo>
                    <a:pt x="1458036" y="2580055"/>
                  </a:lnTo>
                  <a:lnTo>
                    <a:pt x="1457109" y="2580055"/>
                  </a:lnTo>
                  <a:lnTo>
                    <a:pt x="1455712" y="2580995"/>
                  </a:lnTo>
                  <a:lnTo>
                    <a:pt x="1456880" y="2582164"/>
                  </a:lnTo>
                  <a:lnTo>
                    <a:pt x="1457579" y="2581922"/>
                  </a:lnTo>
                  <a:lnTo>
                    <a:pt x="1458976" y="2580995"/>
                  </a:lnTo>
                  <a:close/>
                </a:path>
                <a:path w="4628515" h="2597150">
                  <a:moveTo>
                    <a:pt x="1560487" y="2580995"/>
                  </a:moveTo>
                  <a:lnTo>
                    <a:pt x="1559788" y="2580767"/>
                  </a:lnTo>
                  <a:lnTo>
                    <a:pt x="1559090" y="2580297"/>
                  </a:lnTo>
                  <a:lnTo>
                    <a:pt x="1558391" y="2580055"/>
                  </a:lnTo>
                  <a:lnTo>
                    <a:pt x="1557921" y="2579827"/>
                  </a:lnTo>
                  <a:lnTo>
                    <a:pt x="1557693" y="2580525"/>
                  </a:lnTo>
                  <a:lnTo>
                    <a:pt x="1557223" y="2580995"/>
                  </a:lnTo>
                  <a:lnTo>
                    <a:pt x="1557921" y="2581465"/>
                  </a:lnTo>
                  <a:lnTo>
                    <a:pt x="1558620" y="2581694"/>
                  </a:lnTo>
                  <a:lnTo>
                    <a:pt x="1559318" y="2582164"/>
                  </a:lnTo>
                  <a:lnTo>
                    <a:pt x="1559788" y="2581922"/>
                  </a:lnTo>
                  <a:lnTo>
                    <a:pt x="1560258" y="2581465"/>
                  </a:lnTo>
                  <a:lnTo>
                    <a:pt x="1560487" y="2580995"/>
                  </a:lnTo>
                  <a:close/>
                </a:path>
                <a:path w="4628515" h="2597150">
                  <a:moveTo>
                    <a:pt x="1619059" y="1210691"/>
                  </a:moveTo>
                  <a:lnTo>
                    <a:pt x="1618602" y="1210221"/>
                  </a:lnTo>
                  <a:lnTo>
                    <a:pt x="1618361" y="1209751"/>
                  </a:lnTo>
                  <a:lnTo>
                    <a:pt x="1617891" y="1209522"/>
                  </a:lnTo>
                  <a:lnTo>
                    <a:pt x="1617662" y="1210221"/>
                  </a:lnTo>
                  <a:lnTo>
                    <a:pt x="1617192" y="1210919"/>
                  </a:lnTo>
                  <a:lnTo>
                    <a:pt x="1616964" y="1211618"/>
                  </a:lnTo>
                  <a:lnTo>
                    <a:pt x="1616722" y="1212088"/>
                  </a:lnTo>
                  <a:lnTo>
                    <a:pt x="1617433" y="1212329"/>
                  </a:lnTo>
                  <a:lnTo>
                    <a:pt x="1617891" y="1212786"/>
                  </a:lnTo>
                  <a:lnTo>
                    <a:pt x="1618361" y="1212088"/>
                  </a:lnTo>
                  <a:lnTo>
                    <a:pt x="1618602" y="1211389"/>
                  </a:lnTo>
                  <a:lnTo>
                    <a:pt x="1619059" y="1210691"/>
                  </a:lnTo>
                  <a:close/>
                </a:path>
                <a:path w="4628515" h="2597150">
                  <a:moveTo>
                    <a:pt x="1626057" y="11442"/>
                  </a:moveTo>
                  <a:lnTo>
                    <a:pt x="1624901" y="10274"/>
                  </a:lnTo>
                  <a:lnTo>
                    <a:pt x="1623491" y="11201"/>
                  </a:lnTo>
                  <a:lnTo>
                    <a:pt x="1622793" y="11442"/>
                  </a:lnTo>
                  <a:lnTo>
                    <a:pt x="1623263" y="11671"/>
                  </a:lnTo>
                  <a:lnTo>
                    <a:pt x="1623733" y="12369"/>
                  </a:lnTo>
                  <a:lnTo>
                    <a:pt x="1624660" y="12369"/>
                  </a:lnTo>
                  <a:lnTo>
                    <a:pt x="1626057" y="11442"/>
                  </a:lnTo>
                  <a:close/>
                </a:path>
                <a:path w="4628515" h="2597150">
                  <a:moveTo>
                    <a:pt x="1875294" y="2577731"/>
                  </a:moveTo>
                  <a:lnTo>
                    <a:pt x="1874596" y="2577490"/>
                  </a:lnTo>
                  <a:lnTo>
                    <a:pt x="1873897" y="2577033"/>
                  </a:lnTo>
                  <a:lnTo>
                    <a:pt x="1873199" y="2576792"/>
                  </a:lnTo>
                  <a:lnTo>
                    <a:pt x="1872729" y="2576563"/>
                  </a:lnTo>
                  <a:lnTo>
                    <a:pt x="1872488" y="2577261"/>
                  </a:lnTo>
                  <a:lnTo>
                    <a:pt x="1872030" y="2577731"/>
                  </a:lnTo>
                  <a:lnTo>
                    <a:pt x="1872729" y="2578189"/>
                  </a:lnTo>
                  <a:lnTo>
                    <a:pt x="1873427" y="2578430"/>
                  </a:lnTo>
                  <a:lnTo>
                    <a:pt x="1874126" y="2578900"/>
                  </a:lnTo>
                  <a:lnTo>
                    <a:pt x="1874596" y="2578658"/>
                  </a:lnTo>
                  <a:lnTo>
                    <a:pt x="1874824" y="2578189"/>
                  </a:lnTo>
                  <a:lnTo>
                    <a:pt x="1875294" y="2577731"/>
                  </a:lnTo>
                  <a:close/>
                </a:path>
                <a:path w="4628515" h="2597150">
                  <a:moveTo>
                    <a:pt x="1927098" y="5372"/>
                  </a:moveTo>
                  <a:lnTo>
                    <a:pt x="1926869" y="4673"/>
                  </a:lnTo>
                  <a:lnTo>
                    <a:pt x="1925929" y="3276"/>
                  </a:lnTo>
                  <a:lnTo>
                    <a:pt x="1925701" y="3733"/>
                  </a:lnTo>
                  <a:lnTo>
                    <a:pt x="1925002" y="4203"/>
                  </a:lnTo>
                  <a:lnTo>
                    <a:pt x="1925002" y="5143"/>
                  </a:lnTo>
                  <a:lnTo>
                    <a:pt x="1925929" y="6540"/>
                  </a:lnTo>
                  <a:lnTo>
                    <a:pt x="1927098" y="5372"/>
                  </a:lnTo>
                  <a:close/>
                </a:path>
                <a:path w="4628515" h="2597150">
                  <a:moveTo>
                    <a:pt x="1953475" y="2593365"/>
                  </a:moveTo>
                  <a:lnTo>
                    <a:pt x="1952764" y="2593124"/>
                  </a:lnTo>
                  <a:lnTo>
                    <a:pt x="1952307" y="2592667"/>
                  </a:lnTo>
                  <a:lnTo>
                    <a:pt x="1951837" y="2593365"/>
                  </a:lnTo>
                  <a:lnTo>
                    <a:pt x="1951609" y="2594064"/>
                  </a:lnTo>
                  <a:lnTo>
                    <a:pt x="1951139" y="2594762"/>
                  </a:lnTo>
                  <a:lnTo>
                    <a:pt x="1952307" y="2595930"/>
                  </a:lnTo>
                  <a:lnTo>
                    <a:pt x="1952536" y="2595232"/>
                  </a:lnTo>
                  <a:lnTo>
                    <a:pt x="1953006" y="2594533"/>
                  </a:lnTo>
                  <a:lnTo>
                    <a:pt x="1953234" y="2593835"/>
                  </a:lnTo>
                  <a:lnTo>
                    <a:pt x="1953475" y="2593365"/>
                  </a:lnTo>
                  <a:close/>
                </a:path>
                <a:path w="4628515" h="2597150">
                  <a:moveTo>
                    <a:pt x="1953475" y="8407"/>
                  </a:moveTo>
                  <a:lnTo>
                    <a:pt x="1952764" y="7708"/>
                  </a:lnTo>
                  <a:lnTo>
                    <a:pt x="1951837" y="7010"/>
                  </a:lnTo>
                  <a:lnTo>
                    <a:pt x="1950199" y="5600"/>
                  </a:lnTo>
                  <a:lnTo>
                    <a:pt x="1950897" y="8178"/>
                  </a:lnTo>
                  <a:lnTo>
                    <a:pt x="1950669" y="10744"/>
                  </a:lnTo>
                  <a:lnTo>
                    <a:pt x="1953475" y="8407"/>
                  </a:lnTo>
                  <a:close/>
                </a:path>
                <a:path w="4628515" h="2597150">
                  <a:moveTo>
                    <a:pt x="1989175" y="2580767"/>
                  </a:moveTo>
                  <a:lnTo>
                    <a:pt x="1988235" y="2579357"/>
                  </a:lnTo>
                  <a:lnTo>
                    <a:pt x="1988007" y="2579827"/>
                  </a:lnTo>
                  <a:lnTo>
                    <a:pt x="1987308" y="2580297"/>
                  </a:lnTo>
                  <a:lnTo>
                    <a:pt x="1987308" y="2581224"/>
                  </a:lnTo>
                  <a:lnTo>
                    <a:pt x="1988235" y="2582634"/>
                  </a:lnTo>
                  <a:lnTo>
                    <a:pt x="1988477" y="2582164"/>
                  </a:lnTo>
                  <a:lnTo>
                    <a:pt x="1989175" y="2581694"/>
                  </a:lnTo>
                  <a:lnTo>
                    <a:pt x="1989175" y="2580767"/>
                  </a:lnTo>
                  <a:close/>
                </a:path>
                <a:path w="4628515" h="2597150">
                  <a:moveTo>
                    <a:pt x="2143899" y="1638"/>
                  </a:moveTo>
                  <a:lnTo>
                    <a:pt x="2143201" y="1409"/>
                  </a:lnTo>
                  <a:lnTo>
                    <a:pt x="2142490" y="939"/>
                  </a:lnTo>
                  <a:lnTo>
                    <a:pt x="2141791" y="711"/>
                  </a:lnTo>
                  <a:lnTo>
                    <a:pt x="2141334" y="469"/>
                  </a:lnTo>
                  <a:lnTo>
                    <a:pt x="2141093" y="1168"/>
                  </a:lnTo>
                  <a:lnTo>
                    <a:pt x="2140623" y="1638"/>
                  </a:lnTo>
                  <a:lnTo>
                    <a:pt x="2141334" y="2108"/>
                  </a:lnTo>
                  <a:lnTo>
                    <a:pt x="2142032" y="2336"/>
                  </a:lnTo>
                  <a:lnTo>
                    <a:pt x="2142731" y="2806"/>
                  </a:lnTo>
                  <a:lnTo>
                    <a:pt x="2143188" y="2336"/>
                  </a:lnTo>
                  <a:lnTo>
                    <a:pt x="2143658" y="2108"/>
                  </a:lnTo>
                  <a:lnTo>
                    <a:pt x="2143899" y="1638"/>
                  </a:lnTo>
                  <a:close/>
                </a:path>
                <a:path w="4628515" h="2597150">
                  <a:moveTo>
                    <a:pt x="2159990" y="2594762"/>
                  </a:moveTo>
                  <a:lnTo>
                    <a:pt x="2159063" y="2593365"/>
                  </a:lnTo>
                  <a:lnTo>
                    <a:pt x="2158835" y="2592667"/>
                  </a:lnTo>
                  <a:lnTo>
                    <a:pt x="2158593" y="2593124"/>
                  </a:lnTo>
                  <a:lnTo>
                    <a:pt x="2157895" y="2593594"/>
                  </a:lnTo>
                  <a:lnTo>
                    <a:pt x="2157895" y="2594533"/>
                  </a:lnTo>
                  <a:lnTo>
                    <a:pt x="2158835" y="2595930"/>
                  </a:lnTo>
                  <a:lnTo>
                    <a:pt x="2159990" y="2594762"/>
                  </a:lnTo>
                  <a:close/>
                </a:path>
                <a:path w="4628515" h="2597150">
                  <a:moveTo>
                    <a:pt x="2169795" y="2590558"/>
                  </a:moveTo>
                  <a:lnTo>
                    <a:pt x="2168626" y="2589390"/>
                  </a:lnTo>
                  <a:lnTo>
                    <a:pt x="2168398" y="2590101"/>
                  </a:lnTo>
                  <a:lnTo>
                    <a:pt x="2167928" y="2590800"/>
                  </a:lnTo>
                  <a:lnTo>
                    <a:pt x="2167699" y="2591498"/>
                  </a:lnTo>
                  <a:lnTo>
                    <a:pt x="2167458" y="2591968"/>
                  </a:lnTo>
                  <a:lnTo>
                    <a:pt x="2168169" y="2592197"/>
                  </a:lnTo>
                  <a:lnTo>
                    <a:pt x="2168626" y="2592667"/>
                  </a:lnTo>
                  <a:lnTo>
                    <a:pt x="2169096" y="2591968"/>
                  </a:lnTo>
                  <a:lnTo>
                    <a:pt x="2169325" y="2591257"/>
                  </a:lnTo>
                  <a:lnTo>
                    <a:pt x="2169795" y="2590558"/>
                  </a:lnTo>
                  <a:close/>
                </a:path>
                <a:path w="4628515" h="2597150">
                  <a:moveTo>
                    <a:pt x="2190800" y="2579128"/>
                  </a:moveTo>
                  <a:lnTo>
                    <a:pt x="2188235" y="2579827"/>
                  </a:lnTo>
                  <a:lnTo>
                    <a:pt x="2185670" y="2579598"/>
                  </a:lnTo>
                  <a:lnTo>
                    <a:pt x="2187994" y="2582392"/>
                  </a:lnTo>
                  <a:lnTo>
                    <a:pt x="2188705" y="2581694"/>
                  </a:lnTo>
                  <a:lnTo>
                    <a:pt x="2189403" y="2580767"/>
                  </a:lnTo>
                  <a:lnTo>
                    <a:pt x="2190800" y="2579128"/>
                  </a:lnTo>
                  <a:close/>
                </a:path>
                <a:path w="4628515" h="2597150">
                  <a:moveTo>
                    <a:pt x="2212733" y="2577731"/>
                  </a:moveTo>
                  <a:lnTo>
                    <a:pt x="2212263" y="2577490"/>
                  </a:lnTo>
                  <a:lnTo>
                    <a:pt x="2211806" y="2576792"/>
                  </a:lnTo>
                  <a:lnTo>
                    <a:pt x="2210866" y="2576792"/>
                  </a:lnTo>
                  <a:lnTo>
                    <a:pt x="2209469" y="2577731"/>
                  </a:lnTo>
                  <a:lnTo>
                    <a:pt x="2210638" y="2578900"/>
                  </a:lnTo>
                  <a:lnTo>
                    <a:pt x="2211336" y="2578658"/>
                  </a:lnTo>
                  <a:lnTo>
                    <a:pt x="2212733" y="2577731"/>
                  </a:lnTo>
                  <a:close/>
                </a:path>
                <a:path w="4628515" h="2597150">
                  <a:moveTo>
                    <a:pt x="2423464" y="2592425"/>
                  </a:moveTo>
                  <a:lnTo>
                    <a:pt x="2421128" y="2589631"/>
                  </a:lnTo>
                  <a:lnTo>
                    <a:pt x="2420429" y="2590330"/>
                  </a:lnTo>
                  <a:lnTo>
                    <a:pt x="2419731" y="2591257"/>
                  </a:lnTo>
                  <a:lnTo>
                    <a:pt x="2418537" y="2592654"/>
                  </a:lnTo>
                  <a:lnTo>
                    <a:pt x="2417622" y="2592895"/>
                  </a:lnTo>
                  <a:lnTo>
                    <a:pt x="2415057" y="2592667"/>
                  </a:lnTo>
                  <a:lnTo>
                    <a:pt x="2417394" y="2595461"/>
                  </a:lnTo>
                  <a:lnTo>
                    <a:pt x="2418092" y="2594762"/>
                  </a:lnTo>
                  <a:lnTo>
                    <a:pt x="2418791" y="2593835"/>
                  </a:lnTo>
                  <a:lnTo>
                    <a:pt x="2419985" y="2592451"/>
                  </a:lnTo>
                  <a:lnTo>
                    <a:pt x="2420899" y="2592197"/>
                  </a:lnTo>
                  <a:lnTo>
                    <a:pt x="2423464" y="2592425"/>
                  </a:lnTo>
                  <a:close/>
                </a:path>
                <a:path w="4628515" h="2597150">
                  <a:moveTo>
                    <a:pt x="2448204" y="2587523"/>
                  </a:moveTo>
                  <a:lnTo>
                    <a:pt x="2447264" y="2586126"/>
                  </a:lnTo>
                  <a:lnTo>
                    <a:pt x="2446096" y="2587294"/>
                  </a:lnTo>
                  <a:lnTo>
                    <a:pt x="2446794" y="2588691"/>
                  </a:lnTo>
                  <a:lnTo>
                    <a:pt x="2447264" y="2589390"/>
                  </a:lnTo>
                  <a:lnTo>
                    <a:pt x="2447506" y="2588933"/>
                  </a:lnTo>
                  <a:lnTo>
                    <a:pt x="2448204" y="2588463"/>
                  </a:lnTo>
                  <a:lnTo>
                    <a:pt x="2448204" y="2587523"/>
                  </a:lnTo>
                  <a:close/>
                </a:path>
                <a:path w="4628515" h="2597150">
                  <a:moveTo>
                    <a:pt x="2589377" y="2591257"/>
                  </a:moveTo>
                  <a:lnTo>
                    <a:pt x="2588679" y="2590558"/>
                  </a:lnTo>
                  <a:lnTo>
                    <a:pt x="2587752" y="2589860"/>
                  </a:lnTo>
                  <a:lnTo>
                    <a:pt x="2586113" y="2588463"/>
                  </a:lnTo>
                  <a:lnTo>
                    <a:pt x="2586812" y="2591028"/>
                  </a:lnTo>
                  <a:lnTo>
                    <a:pt x="2586583" y="2593365"/>
                  </a:lnTo>
                  <a:lnTo>
                    <a:pt x="2589377" y="2591257"/>
                  </a:lnTo>
                  <a:close/>
                </a:path>
                <a:path w="4628515" h="2597150">
                  <a:moveTo>
                    <a:pt x="2619248" y="2584259"/>
                  </a:moveTo>
                  <a:lnTo>
                    <a:pt x="2618790" y="2584031"/>
                  </a:lnTo>
                  <a:lnTo>
                    <a:pt x="2618321" y="2583332"/>
                  </a:lnTo>
                  <a:lnTo>
                    <a:pt x="2617381" y="2583332"/>
                  </a:lnTo>
                  <a:lnTo>
                    <a:pt x="2615984" y="2584259"/>
                  </a:lnTo>
                  <a:lnTo>
                    <a:pt x="2617152" y="2585428"/>
                  </a:lnTo>
                  <a:lnTo>
                    <a:pt x="2617851" y="2585199"/>
                  </a:lnTo>
                  <a:lnTo>
                    <a:pt x="2619248" y="2584259"/>
                  </a:lnTo>
                  <a:close/>
                </a:path>
                <a:path w="4628515" h="2597150">
                  <a:moveTo>
                    <a:pt x="2656128" y="2585897"/>
                  </a:moveTo>
                  <a:lnTo>
                    <a:pt x="2654020" y="2583091"/>
                  </a:lnTo>
                  <a:lnTo>
                    <a:pt x="2653322" y="2583789"/>
                  </a:lnTo>
                  <a:lnTo>
                    <a:pt x="2652623" y="2584729"/>
                  </a:lnTo>
                  <a:lnTo>
                    <a:pt x="2651506" y="2586037"/>
                  </a:lnTo>
                  <a:lnTo>
                    <a:pt x="2650286" y="2586367"/>
                  </a:lnTo>
                  <a:lnTo>
                    <a:pt x="2647962" y="2586126"/>
                  </a:lnTo>
                  <a:lnTo>
                    <a:pt x="2650058" y="2588933"/>
                  </a:lnTo>
                  <a:lnTo>
                    <a:pt x="2650756" y="2588234"/>
                  </a:lnTo>
                  <a:lnTo>
                    <a:pt x="2651455" y="2587294"/>
                  </a:lnTo>
                  <a:lnTo>
                    <a:pt x="2652598" y="2585961"/>
                  </a:lnTo>
                  <a:lnTo>
                    <a:pt x="2653563" y="2585656"/>
                  </a:lnTo>
                  <a:lnTo>
                    <a:pt x="2656128" y="2585897"/>
                  </a:lnTo>
                  <a:close/>
                </a:path>
                <a:path w="4628515" h="2597150">
                  <a:moveTo>
                    <a:pt x="2664764" y="2577261"/>
                  </a:moveTo>
                  <a:lnTo>
                    <a:pt x="2664295" y="2576792"/>
                  </a:lnTo>
                  <a:lnTo>
                    <a:pt x="2663825" y="2576563"/>
                  </a:lnTo>
                  <a:lnTo>
                    <a:pt x="2663596" y="2576093"/>
                  </a:lnTo>
                  <a:lnTo>
                    <a:pt x="2663355" y="2576792"/>
                  </a:lnTo>
                  <a:lnTo>
                    <a:pt x="2662898" y="2577490"/>
                  </a:lnTo>
                  <a:lnTo>
                    <a:pt x="2662656" y="2578189"/>
                  </a:lnTo>
                  <a:lnTo>
                    <a:pt x="2662428" y="2578658"/>
                  </a:lnTo>
                  <a:lnTo>
                    <a:pt x="2663126" y="2578900"/>
                  </a:lnTo>
                  <a:lnTo>
                    <a:pt x="2663596" y="2579357"/>
                  </a:lnTo>
                  <a:lnTo>
                    <a:pt x="2664053" y="2578658"/>
                  </a:lnTo>
                  <a:lnTo>
                    <a:pt x="2664295" y="2577960"/>
                  </a:lnTo>
                  <a:lnTo>
                    <a:pt x="2664764" y="2577261"/>
                  </a:lnTo>
                  <a:close/>
                </a:path>
                <a:path w="4628515" h="2597150">
                  <a:moveTo>
                    <a:pt x="2665222" y="2584500"/>
                  </a:moveTo>
                  <a:lnTo>
                    <a:pt x="2664523" y="2584031"/>
                  </a:lnTo>
                  <a:lnTo>
                    <a:pt x="2663825" y="2583789"/>
                  </a:lnTo>
                  <a:lnTo>
                    <a:pt x="2663126" y="2583332"/>
                  </a:lnTo>
                  <a:lnTo>
                    <a:pt x="2662656" y="2583561"/>
                  </a:lnTo>
                  <a:lnTo>
                    <a:pt x="2662186" y="2584031"/>
                  </a:lnTo>
                  <a:lnTo>
                    <a:pt x="2661958" y="2584500"/>
                  </a:lnTo>
                  <a:lnTo>
                    <a:pt x="2662656" y="2584729"/>
                  </a:lnTo>
                  <a:lnTo>
                    <a:pt x="2663355" y="2585199"/>
                  </a:lnTo>
                  <a:lnTo>
                    <a:pt x="2664053" y="2585428"/>
                  </a:lnTo>
                  <a:lnTo>
                    <a:pt x="2664523" y="2585656"/>
                  </a:lnTo>
                  <a:lnTo>
                    <a:pt x="2664764" y="2584958"/>
                  </a:lnTo>
                  <a:lnTo>
                    <a:pt x="2665222" y="2584500"/>
                  </a:lnTo>
                  <a:close/>
                </a:path>
                <a:path w="4628515" h="2597150">
                  <a:moveTo>
                    <a:pt x="2684830" y="2584259"/>
                  </a:moveTo>
                  <a:lnTo>
                    <a:pt x="2684132" y="2584031"/>
                  </a:lnTo>
                  <a:lnTo>
                    <a:pt x="2683433" y="2583561"/>
                  </a:lnTo>
                  <a:lnTo>
                    <a:pt x="2682735" y="2583332"/>
                  </a:lnTo>
                  <a:lnTo>
                    <a:pt x="2682265" y="2583091"/>
                  </a:lnTo>
                  <a:lnTo>
                    <a:pt x="2682024" y="2583789"/>
                  </a:lnTo>
                  <a:lnTo>
                    <a:pt x="2681567" y="2584259"/>
                  </a:lnTo>
                  <a:lnTo>
                    <a:pt x="2682265" y="2584729"/>
                  </a:lnTo>
                  <a:lnTo>
                    <a:pt x="2682964" y="2584958"/>
                  </a:lnTo>
                  <a:lnTo>
                    <a:pt x="2683662" y="2585428"/>
                  </a:lnTo>
                  <a:lnTo>
                    <a:pt x="2684132" y="2585199"/>
                  </a:lnTo>
                  <a:lnTo>
                    <a:pt x="2684361" y="2584729"/>
                  </a:lnTo>
                  <a:lnTo>
                    <a:pt x="2684830" y="2584259"/>
                  </a:lnTo>
                  <a:close/>
                </a:path>
                <a:path w="4628515" h="2597150">
                  <a:moveTo>
                    <a:pt x="2743174" y="4673"/>
                  </a:moveTo>
                  <a:lnTo>
                    <a:pt x="2742234" y="3276"/>
                  </a:lnTo>
                  <a:lnTo>
                    <a:pt x="2741765" y="3733"/>
                  </a:lnTo>
                  <a:lnTo>
                    <a:pt x="2741066" y="4203"/>
                  </a:lnTo>
                  <a:lnTo>
                    <a:pt x="2741307" y="4445"/>
                  </a:lnTo>
                  <a:lnTo>
                    <a:pt x="2741307" y="5143"/>
                  </a:lnTo>
                  <a:lnTo>
                    <a:pt x="2742234" y="6540"/>
                  </a:lnTo>
                  <a:lnTo>
                    <a:pt x="2742463" y="6070"/>
                  </a:lnTo>
                  <a:lnTo>
                    <a:pt x="2743174" y="5600"/>
                  </a:lnTo>
                  <a:lnTo>
                    <a:pt x="2743174" y="4673"/>
                  </a:lnTo>
                  <a:close/>
                </a:path>
                <a:path w="4628515" h="2597150">
                  <a:moveTo>
                    <a:pt x="2946196" y="2590800"/>
                  </a:moveTo>
                  <a:lnTo>
                    <a:pt x="2945257" y="2589390"/>
                  </a:lnTo>
                  <a:lnTo>
                    <a:pt x="2945028" y="2589631"/>
                  </a:lnTo>
                  <a:lnTo>
                    <a:pt x="2944330" y="2590101"/>
                  </a:lnTo>
                  <a:lnTo>
                    <a:pt x="2944330" y="2591257"/>
                  </a:lnTo>
                  <a:lnTo>
                    <a:pt x="2945257" y="2592667"/>
                  </a:lnTo>
                  <a:lnTo>
                    <a:pt x="2945498" y="2592197"/>
                  </a:lnTo>
                  <a:lnTo>
                    <a:pt x="2946196" y="2591727"/>
                  </a:lnTo>
                  <a:lnTo>
                    <a:pt x="2946196" y="2590800"/>
                  </a:lnTo>
                  <a:close/>
                </a:path>
                <a:path w="4628515" h="2597150">
                  <a:moveTo>
                    <a:pt x="3091116" y="1404378"/>
                  </a:moveTo>
                  <a:lnTo>
                    <a:pt x="3090418" y="1404150"/>
                  </a:lnTo>
                  <a:lnTo>
                    <a:pt x="3089706" y="1403680"/>
                  </a:lnTo>
                  <a:lnTo>
                    <a:pt x="3089008" y="1403451"/>
                  </a:lnTo>
                  <a:lnTo>
                    <a:pt x="3088551" y="1403210"/>
                  </a:lnTo>
                  <a:lnTo>
                    <a:pt x="3088309" y="1403908"/>
                  </a:lnTo>
                  <a:lnTo>
                    <a:pt x="3087840" y="1404378"/>
                  </a:lnTo>
                  <a:lnTo>
                    <a:pt x="3088551" y="1404848"/>
                  </a:lnTo>
                  <a:lnTo>
                    <a:pt x="3089249" y="1405077"/>
                  </a:lnTo>
                  <a:lnTo>
                    <a:pt x="3089948" y="1405547"/>
                  </a:lnTo>
                  <a:lnTo>
                    <a:pt x="3090418" y="1405077"/>
                  </a:lnTo>
                  <a:lnTo>
                    <a:pt x="3090875" y="1404848"/>
                  </a:lnTo>
                  <a:lnTo>
                    <a:pt x="3091116" y="1404378"/>
                  </a:lnTo>
                  <a:close/>
                </a:path>
                <a:path w="4628515" h="2597150">
                  <a:moveTo>
                    <a:pt x="3146882" y="2587764"/>
                  </a:moveTo>
                  <a:lnTo>
                    <a:pt x="3146425" y="2587523"/>
                  </a:lnTo>
                  <a:lnTo>
                    <a:pt x="3145955" y="2586825"/>
                  </a:lnTo>
                  <a:lnTo>
                    <a:pt x="3145015" y="2586825"/>
                  </a:lnTo>
                  <a:lnTo>
                    <a:pt x="3143618" y="2587764"/>
                  </a:lnTo>
                  <a:lnTo>
                    <a:pt x="3144786" y="2588933"/>
                  </a:lnTo>
                  <a:lnTo>
                    <a:pt x="3146183" y="2587993"/>
                  </a:lnTo>
                  <a:lnTo>
                    <a:pt x="3146882" y="2587764"/>
                  </a:lnTo>
                  <a:close/>
                </a:path>
                <a:path w="4628515" h="2597150">
                  <a:moveTo>
                    <a:pt x="3215259" y="2584958"/>
                  </a:moveTo>
                  <a:lnTo>
                    <a:pt x="3215030" y="2584259"/>
                  </a:lnTo>
                  <a:lnTo>
                    <a:pt x="3214090" y="2582862"/>
                  </a:lnTo>
                  <a:lnTo>
                    <a:pt x="3213862" y="2583332"/>
                  </a:lnTo>
                  <a:lnTo>
                    <a:pt x="3213163" y="2583789"/>
                  </a:lnTo>
                  <a:lnTo>
                    <a:pt x="3213163" y="2584729"/>
                  </a:lnTo>
                  <a:lnTo>
                    <a:pt x="3214090" y="2586126"/>
                  </a:lnTo>
                  <a:lnTo>
                    <a:pt x="3215259" y="2584958"/>
                  </a:lnTo>
                  <a:close/>
                </a:path>
                <a:path w="4628515" h="2597150">
                  <a:moveTo>
                    <a:pt x="3225533" y="2577731"/>
                  </a:moveTo>
                  <a:lnTo>
                    <a:pt x="3224365" y="2576563"/>
                  </a:lnTo>
                  <a:lnTo>
                    <a:pt x="3222968" y="2577490"/>
                  </a:lnTo>
                  <a:lnTo>
                    <a:pt x="3222256" y="2577731"/>
                  </a:lnTo>
                  <a:lnTo>
                    <a:pt x="3222726" y="2577960"/>
                  </a:lnTo>
                  <a:lnTo>
                    <a:pt x="3223196" y="2578658"/>
                  </a:lnTo>
                  <a:lnTo>
                    <a:pt x="3224123" y="2578658"/>
                  </a:lnTo>
                  <a:lnTo>
                    <a:pt x="3225533" y="2577731"/>
                  </a:lnTo>
                  <a:close/>
                </a:path>
                <a:path w="4628515" h="2597150">
                  <a:moveTo>
                    <a:pt x="3566477" y="4902"/>
                  </a:moveTo>
                  <a:lnTo>
                    <a:pt x="3565766" y="4673"/>
                  </a:lnTo>
                  <a:lnTo>
                    <a:pt x="3565067" y="4203"/>
                  </a:lnTo>
                  <a:lnTo>
                    <a:pt x="3564369" y="3975"/>
                  </a:lnTo>
                  <a:lnTo>
                    <a:pt x="3563899" y="3733"/>
                  </a:lnTo>
                  <a:lnTo>
                    <a:pt x="3563670" y="4445"/>
                  </a:lnTo>
                  <a:lnTo>
                    <a:pt x="3563201" y="4902"/>
                  </a:lnTo>
                  <a:lnTo>
                    <a:pt x="3563899" y="5372"/>
                  </a:lnTo>
                  <a:lnTo>
                    <a:pt x="3564610" y="5600"/>
                  </a:lnTo>
                  <a:lnTo>
                    <a:pt x="3565309" y="6070"/>
                  </a:lnTo>
                  <a:lnTo>
                    <a:pt x="3566477" y="4902"/>
                  </a:lnTo>
                  <a:close/>
                </a:path>
                <a:path w="4628515" h="2597150">
                  <a:moveTo>
                    <a:pt x="3647681" y="1345107"/>
                  </a:moveTo>
                  <a:lnTo>
                    <a:pt x="3646754" y="1343710"/>
                  </a:lnTo>
                  <a:lnTo>
                    <a:pt x="3645585" y="1344879"/>
                  </a:lnTo>
                  <a:lnTo>
                    <a:pt x="3646043" y="1345577"/>
                  </a:lnTo>
                  <a:lnTo>
                    <a:pt x="3646284" y="1346276"/>
                  </a:lnTo>
                  <a:lnTo>
                    <a:pt x="3646754" y="1346974"/>
                  </a:lnTo>
                  <a:lnTo>
                    <a:pt x="3646982" y="1346504"/>
                  </a:lnTo>
                  <a:lnTo>
                    <a:pt x="3647681" y="1346034"/>
                  </a:lnTo>
                  <a:lnTo>
                    <a:pt x="3647681" y="1345107"/>
                  </a:lnTo>
                  <a:close/>
                </a:path>
                <a:path w="4628515" h="2597150">
                  <a:moveTo>
                    <a:pt x="3677081" y="2590800"/>
                  </a:moveTo>
                  <a:lnTo>
                    <a:pt x="3676154" y="2589390"/>
                  </a:lnTo>
                  <a:lnTo>
                    <a:pt x="3675913" y="2589631"/>
                  </a:lnTo>
                  <a:lnTo>
                    <a:pt x="3675215" y="2590101"/>
                  </a:lnTo>
                  <a:lnTo>
                    <a:pt x="3675215" y="2591257"/>
                  </a:lnTo>
                  <a:lnTo>
                    <a:pt x="3676154" y="2592667"/>
                  </a:lnTo>
                  <a:lnTo>
                    <a:pt x="3676383" y="2592197"/>
                  </a:lnTo>
                  <a:lnTo>
                    <a:pt x="3677081" y="2591727"/>
                  </a:lnTo>
                  <a:lnTo>
                    <a:pt x="3677081" y="2590800"/>
                  </a:lnTo>
                  <a:close/>
                </a:path>
                <a:path w="4628515" h="2597150">
                  <a:moveTo>
                    <a:pt x="3871239" y="1638"/>
                  </a:moveTo>
                  <a:lnTo>
                    <a:pt x="3870541" y="1409"/>
                  </a:lnTo>
                  <a:lnTo>
                    <a:pt x="3869842" y="939"/>
                  </a:lnTo>
                  <a:lnTo>
                    <a:pt x="3869144" y="711"/>
                  </a:lnTo>
                  <a:lnTo>
                    <a:pt x="3868674" y="469"/>
                  </a:lnTo>
                  <a:lnTo>
                    <a:pt x="3868445" y="1168"/>
                  </a:lnTo>
                  <a:lnTo>
                    <a:pt x="3867975" y="1638"/>
                  </a:lnTo>
                  <a:lnTo>
                    <a:pt x="3868674" y="2108"/>
                  </a:lnTo>
                  <a:lnTo>
                    <a:pt x="3869372" y="2336"/>
                  </a:lnTo>
                  <a:lnTo>
                    <a:pt x="3870071" y="2806"/>
                  </a:lnTo>
                  <a:lnTo>
                    <a:pt x="3870541" y="2336"/>
                  </a:lnTo>
                  <a:lnTo>
                    <a:pt x="3871010" y="2108"/>
                  </a:lnTo>
                  <a:lnTo>
                    <a:pt x="3871239" y="1638"/>
                  </a:lnTo>
                  <a:close/>
                </a:path>
                <a:path w="4628515" h="2597150">
                  <a:moveTo>
                    <a:pt x="3959682" y="2580995"/>
                  </a:moveTo>
                  <a:lnTo>
                    <a:pt x="3959453" y="2580767"/>
                  </a:lnTo>
                  <a:lnTo>
                    <a:pt x="3958983" y="2580055"/>
                  </a:lnTo>
                  <a:lnTo>
                    <a:pt x="3957815" y="2580055"/>
                  </a:lnTo>
                  <a:lnTo>
                    <a:pt x="3956418" y="2580995"/>
                  </a:lnTo>
                  <a:lnTo>
                    <a:pt x="3956888" y="2581224"/>
                  </a:lnTo>
                  <a:lnTo>
                    <a:pt x="3957358" y="2581922"/>
                  </a:lnTo>
                  <a:lnTo>
                    <a:pt x="3958285" y="2581922"/>
                  </a:lnTo>
                  <a:lnTo>
                    <a:pt x="3959682" y="2580995"/>
                  </a:lnTo>
                  <a:close/>
                </a:path>
                <a:path w="4628515" h="2597150">
                  <a:moveTo>
                    <a:pt x="4018026" y="2587523"/>
                  </a:moveTo>
                  <a:lnTo>
                    <a:pt x="4017099" y="2586126"/>
                  </a:lnTo>
                  <a:lnTo>
                    <a:pt x="4015930" y="2587294"/>
                  </a:lnTo>
                  <a:lnTo>
                    <a:pt x="4016400" y="2587764"/>
                  </a:lnTo>
                  <a:lnTo>
                    <a:pt x="4016629" y="2588691"/>
                  </a:lnTo>
                  <a:lnTo>
                    <a:pt x="4017099" y="2589390"/>
                  </a:lnTo>
                  <a:lnTo>
                    <a:pt x="4017327" y="2588933"/>
                  </a:lnTo>
                  <a:lnTo>
                    <a:pt x="4018026" y="2588463"/>
                  </a:lnTo>
                  <a:lnTo>
                    <a:pt x="4018026" y="2587523"/>
                  </a:lnTo>
                  <a:close/>
                </a:path>
                <a:path w="4628515" h="2597150">
                  <a:moveTo>
                    <a:pt x="4022001" y="2580995"/>
                  </a:moveTo>
                  <a:lnTo>
                    <a:pt x="4021531" y="2580767"/>
                  </a:lnTo>
                  <a:lnTo>
                    <a:pt x="4021061" y="2580055"/>
                  </a:lnTo>
                  <a:lnTo>
                    <a:pt x="4020134" y="2580055"/>
                  </a:lnTo>
                  <a:lnTo>
                    <a:pt x="4018724" y="2580995"/>
                  </a:lnTo>
                  <a:lnTo>
                    <a:pt x="4019893" y="2582164"/>
                  </a:lnTo>
                  <a:lnTo>
                    <a:pt x="4020591" y="2581922"/>
                  </a:lnTo>
                  <a:lnTo>
                    <a:pt x="4022001" y="2580995"/>
                  </a:lnTo>
                  <a:close/>
                </a:path>
                <a:path w="4628515" h="2597150">
                  <a:moveTo>
                    <a:pt x="4035996" y="2575864"/>
                  </a:moveTo>
                  <a:lnTo>
                    <a:pt x="4033431" y="2576563"/>
                  </a:lnTo>
                  <a:lnTo>
                    <a:pt x="4031094" y="2576322"/>
                  </a:lnTo>
                  <a:lnTo>
                    <a:pt x="4033202" y="2579128"/>
                  </a:lnTo>
                  <a:lnTo>
                    <a:pt x="4033901" y="2578430"/>
                  </a:lnTo>
                  <a:lnTo>
                    <a:pt x="4034599" y="2577490"/>
                  </a:lnTo>
                  <a:lnTo>
                    <a:pt x="4035996" y="2575864"/>
                  </a:lnTo>
                  <a:close/>
                </a:path>
                <a:path w="4628515" h="2597150">
                  <a:moveTo>
                    <a:pt x="4159212" y="2577261"/>
                  </a:moveTo>
                  <a:lnTo>
                    <a:pt x="4158043" y="2576093"/>
                  </a:lnTo>
                  <a:lnTo>
                    <a:pt x="4157815" y="2576792"/>
                  </a:lnTo>
                  <a:lnTo>
                    <a:pt x="4157345" y="2577490"/>
                  </a:lnTo>
                  <a:lnTo>
                    <a:pt x="4157116" y="2578189"/>
                  </a:lnTo>
                  <a:lnTo>
                    <a:pt x="4156875" y="2578658"/>
                  </a:lnTo>
                  <a:lnTo>
                    <a:pt x="4157573" y="2578900"/>
                  </a:lnTo>
                  <a:lnTo>
                    <a:pt x="4158043" y="2579357"/>
                  </a:lnTo>
                  <a:lnTo>
                    <a:pt x="4158513" y="2578658"/>
                  </a:lnTo>
                  <a:lnTo>
                    <a:pt x="4158742" y="2577960"/>
                  </a:lnTo>
                  <a:lnTo>
                    <a:pt x="4159212" y="2577261"/>
                  </a:lnTo>
                  <a:close/>
                </a:path>
                <a:path w="4628515" h="2597150">
                  <a:moveTo>
                    <a:pt x="4169016" y="2584958"/>
                  </a:moveTo>
                  <a:lnTo>
                    <a:pt x="4168775" y="2584259"/>
                  </a:lnTo>
                  <a:lnTo>
                    <a:pt x="4167848" y="2582862"/>
                  </a:lnTo>
                  <a:lnTo>
                    <a:pt x="4167619" y="2583332"/>
                  </a:lnTo>
                  <a:lnTo>
                    <a:pt x="4166920" y="2583789"/>
                  </a:lnTo>
                  <a:lnTo>
                    <a:pt x="4166920" y="2584729"/>
                  </a:lnTo>
                  <a:lnTo>
                    <a:pt x="4167848" y="2586126"/>
                  </a:lnTo>
                  <a:lnTo>
                    <a:pt x="4169016" y="2584958"/>
                  </a:lnTo>
                  <a:close/>
                </a:path>
                <a:path w="4628515" h="2597150">
                  <a:moveTo>
                    <a:pt x="4195381" y="8636"/>
                  </a:moveTo>
                  <a:lnTo>
                    <a:pt x="4194454" y="7239"/>
                  </a:lnTo>
                  <a:lnTo>
                    <a:pt x="4194213" y="6540"/>
                  </a:lnTo>
                  <a:lnTo>
                    <a:pt x="4193984" y="7010"/>
                  </a:lnTo>
                  <a:lnTo>
                    <a:pt x="4193286" y="7467"/>
                  </a:lnTo>
                  <a:lnTo>
                    <a:pt x="4193286" y="8407"/>
                  </a:lnTo>
                  <a:lnTo>
                    <a:pt x="4194213" y="9804"/>
                  </a:lnTo>
                  <a:lnTo>
                    <a:pt x="4195381" y="8636"/>
                  </a:lnTo>
                  <a:close/>
                </a:path>
                <a:path w="4628515" h="2597150">
                  <a:moveTo>
                    <a:pt x="4264698" y="2584500"/>
                  </a:moveTo>
                  <a:lnTo>
                    <a:pt x="4263529" y="2583332"/>
                  </a:lnTo>
                  <a:lnTo>
                    <a:pt x="4262831" y="2583561"/>
                  </a:lnTo>
                  <a:lnTo>
                    <a:pt x="4261421" y="2584500"/>
                  </a:lnTo>
                  <a:lnTo>
                    <a:pt x="4261891" y="2584729"/>
                  </a:lnTo>
                  <a:lnTo>
                    <a:pt x="4262361" y="2585428"/>
                  </a:lnTo>
                  <a:lnTo>
                    <a:pt x="4263288" y="2585428"/>
                  </a:lnTo>
                  <a:lnTo>
                    <a:pt x="4264698" y="2584500"/>
                  </a:lnTo>
                  <a:close/>
                </a:path>
                <a:path w="4628515" h="2597150">
                  <a:moveTo>
                    <a:pt x="4340072" y="4902"/>
                  </a:moveTo>
                  <a:lnTo>
                    <a:pt x="4338904" y="3733"/>
                  </a:lnTo>
                  <a:lnTo>
                    <a:pt x="4338205" y="4203"/>
                  </a:lnTo>
                  <a:lnTo>
                    <a:pt x="4337507" y="4445"/>
                  </a:lnTo>
                  <a:lnTo>
                    <a:pt x="4336808" y="4902"/>
                  </a:lnTo>
                  <a:lnTo>
                    <a:pt x="4337266" y="5143"/>
                  </a:lnTo>
                  <a:lnTo>
                    <a:pt x="4337736" y="5842"/>
                  </a:lnTo>
                  <a:lnTo>
                    <a:pt x="4338675" y="5842"/>
                  </a:lnTo>
                  <a:lnTo>
                    <a:pt x="4340072" y="4902"/>
                  </a:lnTo>
                  <a:close/>
                </a:path>
                <a:path w="4628515" h="2597150">
                  <a:moveTo>
                    <a:pt x="4388612" y="2587294"/>
                  </a:moveTo>
                  <a:lnTo>
                    <a:pt x="4388142" y="2586825"/>
                  </a:lnTo>
                  <a:lnTo>
                    <a:pt x="4387913" y="2586367"/>
                  </a:lnTo>
                  <a:lnTo>
                    <a:pt x="4387443" y="2586126"/>
                  </a:lnTo>
                  <a:lnTo>
                    <a:pt x="4387202" y="2586825"/>
                  </a:lnTo>
                  <a:lnTo>
                    <a:pt x="4386745" y="2587523"/>
                  </a:lnTo>
                  <a:lnTo>
                    <a:pt x="4386504" y="2588234"/>
                  </a:lnTo>
                  <a:lnTo>
                    <a:pt x="4386275" y="2588691"/>
                  </a:lnTo>
                  <a:lnTo>
                    <a:pt x="4386973" y="2588933"/>
                  </a:lnTo>
                  <a:lnTo>
                    <a:pt x="4387443" y="2589390"/>
                  </a:lnTo>
                  <a:lnTo>
                    <a:pt x="4387913" y="2588691"/>
                  </a:lnTo>
                  <a:lnTo>
                    <a:pt x="4388142" y="2587993"/>
                  </a:lnTo>
                  <a:lnTo>
                    <a:pt x="4388612" y="2587294"/>
                  </a:lnTo>
                  <a:close/>
                </a:path>
                <a:path w="4628515" h="2597150">
                  <a:moveTo>
                    <a:pt x="4392346" y="2574455"/>
                  </a:moveTo>
                  <a:lnTo>
                    <a:pt x="4391177" y="2573299"/>
                  </a:lnTo>
                  <a:lnTo>
                    <a:pt x="4389780" y="2574226"/>
                  </a:lnTo>
                  <a:lnTo>
                    <a:pt x="4389069" y="2574455"/>
                  </a:lnTo>
                  <a:lnTo>
                    <a:pt x="4389539" y="2574696"/>
                  </a:lnTo>
                  <a:lnTo>
                    <a:pt x="4390009" y="2575395"/>
                  </a:lnTo>
                  <a:lnTo>
                    <a:pt x="4390936" y="2575395"/>
                  </a:lnTo>
                  <a:lnTo>
                    <a:pt x="4392346" y="2574455"/>
                  </a:lnTo>
                  <a:close/>
                </a:path>
                <a:path w="4628515" h="2597150">
                  <a:moveTo>
                    <a:pt x="4473549" y="1409"/>
                  </a:moveTo>
                  <a:lnTo>
                    <a:pt x="4472622" y="0"/>
                  </a:lnTo>
                  <a:lnTo>
                    <a:pt x="4472381" y="469"/>
                  </a:lnTo>
                  <a:lnTo>
                    <a:pt x="4471682" y="939"/>
                  </a:lnTo>
                  <a:lnTo>
                    <a:pt x="4471682" y="1866"/>
                  </a:lnTo>
                  <a:lnTo>
                    <a:pt x="4472622" y="3276"/>
                  </a:lnTo>
                  <a:lnTo>
                    <a:pt x="4472851" y="2806"/>
                  </a:lnTo>
                  <a:lnTo>
                    <a:pt x="4473549" y="2336"/>
                  </a:lnTo>
                  <a:lnTo>
                    <a:pt x="4473549" y="1409"/>
                  </a:lnTo>
                  <a:close/>
                </a:path>
                <a:path w="4628515" h="2597150">
                  <a:moveTo>
                    <a:pt x="4569460" y="4902"/>
                  </a:moveTo>
                  <a:lnTo>
                    <a:pt x="4568291" y="3733"/>
                  </a:lnTo>
                  <a:lnTo>
                    <a:pt x="4567593" y="4203"/>
                  </a:lnTo>
                  <a:lnTo>
                    <a:pt x="4566894" y="4445"/>
                  </a:lnTo>
                  <a:lnTo>
                    <a:pt x="4566196" y="4902"/>
                  </a:lnTo>
                  <a:lnTo>
                    <a:pt x="4566666" y="5143"/>
                  </a:lnTo>
                  <a:lnTo>
                    <a:pt x="4567136" y="5842"/>
                  </a:lnTo>
                  <a:lnTo>
                    <a:pt x="4568063" y="5842"/>
                  </a:lnTo>
                  <a:lnTo>
                    <a:pt x="4569460" y="4902"/>
                  </a:lnTo>
                  <a:close/>
                </a:path>
                <a:path w="4628515" h="2597150">
                  <a:moveTo>
                    <a:pt x="4628502" y="2591028"/>
                  </a:moveTo>
                  <a:lnTo>
                    <a:pt x="4628032" y="2590800"/>
                  </a:lnTo>
                  <a:lnTo>
                    <a:pt x="4627575" y="2590101"/>
                  </a:lnTo>
                  <a:lnTo>
                    <a:pt x="4626635" y="2590101"/>
                  </a:lnTo>
                  <a:lnTo>
                    <a:pt x="4625238" y="2591028"/>
                  </a:lnTo>
                  <a:lnTo>
                    <a:pt x="4626407" y="2592197"/>
                  </a:lnTo>
                  <a:lnTo>
                    <a:pt x="4626876" y="2591727"/>
                  </a:lnTo>
                  <a:lnTo>
                    <a:pt x="4627804" y="2591257"/>
                  </a:lnTo>
                  <a:lnTo>
                    <a:pt x="4628502" y="259102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88" name="object 188"/>
            <p:cNvSpPr/>
            <p:nvPr/>
          </p:nvSpPr>
          <p:spPr>
            <a:xfrm>
              <a:off x="1063078" y="3040785"/>
              <a:ext cx="4634230" cy="2616835"/>
            </a:xfrm>
            <a:custGeom>
              <a:avLst/>
              <a:gdLst/>
              <a:ahLst/>
              <a:cxnLst/>
              <a:rect l="l" t="t" r="r" b="b"/>
              <a:pathLst>
                <a:path w="4634230" h="2616835">
                  <a:moveTo>
                    <a:pt x="2336" y="2610167"/>
                  </a:moveTo>
                  <a:lnTo>
                    <a:pt x="1168" y="2608999"/>
                  </a:lnTo>
                  <a:lnTo>
                    <a:pt x="939" y="2609697"/>
                  </a:lnTo>
                  <a:lnTo>
                    <a:pt x="469" y="2610396"/>
                  </a:lnTo>
                  <a:lnTo>
                    <a:pt x="241" y="2611094"/>
                  </a:lnTo>
                  <a:lnTo>
                    <a:pt x="0" y="2611564"/>
                  </a:lnTo>
                  <a:lnTo>
                    <a:pt x="698" y="2611793"/>
                  </a:lnTo>
                  <a:lnTo>
                    <a:pt x="1168" y="2612263"/>
                  </a:lnTo>
                  <a:lnTo>
                    <a:pt x="1638" y="2611564"/>
                  </a:lnTo>
                  <a:lnTo>
                    <a:pt x="1866" y="2610866"/>
                  </a:lnTo>
                  <a:lnTo>
                    <a:pt x="2336" y="2610167"/>
                  </a:lnTo>
                  <a:close/>
                </a:path>
                <a:path w="4634230" h="2616835">
                  <a:moveTo>
                    <a:pt x="48780" y="4902"/>
                  </a:moveTo>
                  <a:lnTo>
                    <a:pt x="48082" y="4673"/>
                  </a:lnTo>
                  <a:lnTo>
                    <a:pt x="47371" y="4203"/>
                  </a:lnTo>
                  <a:lnTo>
                    <a:pt x="46672" y="3975"/>
                  </a:lnTo>
                  <a:lnTo>
                    <a:pt x="46215" y="3733"/>
                  </a:lnTo>
                  <a:lnTo>
                    <a:pt x="45974" y="4432"/>
                  </a:lnTo>
                  <a:lnTo>
                    <a:pt x="45504" y="4902"/>
                  </a:lnTo>
                  <a:lnTo>
                    <a:pt x="46215" y="5372"/>
                  </a:lnTo>
                  <a:lnTo>
                    <a:pt x="46913" y="5600"/>
                  </a:lnTo>
                  <a:lnTo>
                    <a:pt x="47612" y="6070"/>
                  </a:lnTo>
                  <a:lnTo>
                    <a:pt x="48780" y="4902"/>
                  </a:lnTo>
                  <a:close/>
                </a:path>
                <a:path w="4634230" h="2616835">
                  <a:moveTo>
                    <a:pt x="54610" y="11201"/>
                  </a:moveTo>
                  <a:lnTo>
                    <a:pt x="53682" y="9804"/>
                  </a:lnTo>
                  <a:lnTo>
                    <a:pt x="53213" y="10274"/>
                  </a:lnTo>
                  <a:lnTo>
                    <a:pt x="52514" y="10731"/>
                  </a:lnTo>
                  <a:lnTo>
                    <a:pt x="52743" y="10972"/>
                  </a:lnTo>
                  <a:lnTo>
                    <a:pt x="52743" y="11671"/>
                  </a:lnTo>
                  <a:lnTo>
                    <a:pt x="53682" y="13068"/>
                  </a:lnTo>
                  <a:lnTo>
                    <a:pt x="53911" y="12598"/>
                  </a:lnTo>
                  <a:lnTo>
                    <a:pt x="54610" y="12141"/>
                  </a:lnTo>
                  <a:lnTo>
                    <a:pt x="54610" y="11201"/>
                  </a:lnTo>
                  <a:close/>
                </a:path>
                <a:path w="4634230" h="2616835">
                  <a:moveTo>
                    <a:pt x="167563" y="6540"/>
                  </a:moveTo>
                  <a:lnTo>
                    <a:pt x="165227" y="3733"/>
                  </a:lnTo>
                  <a:lnTo>
                    <a:pt x="164528" y="4432"/>
                  </a:lnTo>
                  <a:lnTo>
                    <a:pt x="163830" y="5372"/>
                  </a:lnTo>
                  <a:lnTo>
                    <a:pt x="162420" y="6997"/>
                  </a:lnTo>
                  <a:lnTo>
                    <a:pt x="164985" y="6299"/>
                  </a:lnTo>
                  <a:lnTo>
                    <a:pt x="167563" y="6540"/>
                  </a:lnTo>
                  <a:close/>
                </a:path>
                <a:path w="4634230" h="2616835">
                  <a:moveTo>
                    <a:pt x="267665" y="2594064"/>
                  </a:moveTo>
                  <a:lnTo>
                    <a:pt x="266738" y="2592654"/>
                  </a:lnTo>
                  <a:lnTo>
                    <a:pt x="265569" y="2593822"/>
                  </a:lnTo>
                  <a:lnTo>
                    <a:pt x="265798" y="2594521"/>
                  </a:lnTo>
                  <a:lnTo>
                    <a:pt x="266738" y="2595930"/>
                  </a:lnTo>
                  <a:lnTo>
                    <a:pt x="266966" y="2595461"/>
                  </a:lnTo>
                  <a:lnTo>
                    <a:pt x="267665" y="2594991"/>
                  </a:lnTo>
                  <a:lnTo>
                    <a:pt x="267665" y="2594064"/>
                  </a:lnTo>
                  <a:close/>
                </a:path>
                <a:path w="4634230" h="2616835">
                  <a:moveTo>
                    <a:pt x="304304" y="1201356"/>
                  </a:moveTo>
                  <a:lnTo>
                    <a:pt x="303606" y="1201115"/>
                  </a:lnTo>
                  <a:lnTo>
                    <a:pt x="302907" y="1200658"/>
                  </a:lnTo>
                  <a:lnTo>
                    <a:pt x="302209" y="1200416"/>
                  </a:lnTo>
                  <a:lnTo>
                    <a:pt x="301739" y="1200188"/>
                  </a:lnTo>
                  <a:lnTo>
                    <a:pt x="301510" y="1200886"/>
                  </a:lnTo>
                  <a:lnTo>
                    <a:pt x="301040" y="1201356"/>
                  </a:lnTo>
                  <a:lnTo>
                    <a:pt x="301739" y="1201813"/>
                  </a:lnTo>
                  <a:lnTo>
                    <a:pt x="302437" y="1202055"/>
                  </a:lnTo>
                  <a:lnTo>
                    <a:pt x="303136" y="1202524"/>
                  </a:lnTo>
                  <a:lnTo>
                    <a:pt x="304304" y="1201356"/>
                  </a:lnTo>
                  <a:close/>
                </a:path>
                <a:path w="4634230" h="2616835">
                  <a:moveTo>
                    <a:pt x="366610" y="1201356"/>
                  </a:moveTo>
                  <a:lnTo>
                    <a:pt x="365912" y="1201115"/>
                  </a:lnTo>
                  <a:lnTo>
                    <a:pt x="365213" y="1200658"/>
                  </a:lnTo>
                  <a:lnTo>
                    <a:pt x="364515" y="1200416"/>
                  </a:lnTo>
                  <a:lnTo>
                    <a:pt x="364045" y="1200188"/>
                  </a:lnTo>
                  <a:lnTo>
                    <a:pt x="363816" y="1200886"/>
                  </a:lnTo>
                  <a:lnTo>
                    <a:pt x="363347" y="1201356"/>
                  </a:lnTo>
                  <a:lnTo>
                    <a:pt x="364045" y="1201813"/>
                  </a:lnTo>
                  <a:lnTo>
                    <a:pt x="364744" y="1202055"/>
                  </a:lnTo>
                  <a:lnTo>
                    <a:pt x="365455" y="1202524"/>
                  </a:lnTo>
                  <a:lnTo>
                    <a:pt x="366610" y="1201356"/>
                  </a:lnTo>
                  <a:close/>
                </a:path>
                <a:path w="4634230" h="2616835">
                  <a:moveTo>
                    <a:pt x="444792" y="11899"/>
                  </a:moveTo>
                  <a:lnTo>
                    <a:pt x="444563" y="11201"/>
                  </a:lnTo>
                  <a:lnTo>
                    <a:pt x="443623" y="9804"/>
                  </a:lnTo>
                  <a:lnTo>
                    <a:pt x="443395" y="10274"/>
                  </a:lnTo>
                  <a:lnTo>
                    <a:pt x="442696" y="10731"/>
                  </a:lnTo>
                  <a:lnTo>
                    <a:pt x="442696" y="11671"/>
                  </a:lnTo>
                  <a:lnTo>
                    <a:pt x="443623" y="13068"/>
                  </a:lnTo>
                  <a:lnTo>
                    <a:pt x="444792" y="11899"/>
                  </a:lnTo>
                  <a:close/>
                </a:path>
                <a:path w="4634230" h="2616835">
                  <a:moveTo>
                    <a:pt x="491236" y="1201356"/>
                  </a:moveTo>
                  <a:lnTo>
                    <a:pt x="490524" y="1200886"/>
                  </a:lnTo>
                  <a:lnTo>
                    <a:pt x="489826" y="1200658"/>
                  </a:lnTo>
                  <a:lnTo>
                    <a:pt x="489127" y="1200188"/>
                  </a:lnTo>
                  <a:lnTo>
                    <a:pt x="488657" y="1200658"/>
                  </a:lnTo>
                  <a:lnTo>
                    <a:pt x="488200" y="1200886"/>
                  </a:lnTo>
                  <a:lnTo>
                    <a:pt x="487959" y="1201356"/>
                  </a:lnTo>
                  <a:lnTo>
                    <a:pt x="488670" y="1201585"/>
                  </a:lnTo>
                  <a:lnTo>
                    <a:pt x="489369" y="1202055"/>
                  </a:lnTo>
                  <a:lnTo>
                    <a:pt x="490067" y="1202283"/>
                  </a:lnTo>
                  <a:lnTo>
                    <a:pt x="490524" y="1202524"/>
                  </a:lnTo>
                  <a:lnTo>
                    <a:pt x="490766" y="1201813"/>
                  </a:lnTo>
                  <a:lnTo>
                    <a:pt x="491236" y="1201356"/>
                  </a:lnTo>
                  <a:close/>
                </a:path>
                <a:path w="4634230" h="2616835">
                  <a:moveTo>
                    <a:pt x="533463" y="8407"/>
                  </a:moveTo>
                  <a:lnTo>
                    <a:pt x="532765" y="7708"/>
                  </a:lnTo>
                  <a:lnTo>
                    <a:pt x="531837" y="6997"/>
                  </a:lnTo>
                  <a:lnTo>
                    <a:pt x="530199" y="5600"/>
                  </a:lnTo>
                  <a:lnTo>
                    <a:pt x="530898" y="8166"/>
                  </a:lnTo>
                  <a:lnTo>
                    <a:pt x="530669" y="10731"/>
                  </a:lnTo>
                  <a:lnTo>
                    <a:pt x="533463" y="8407"/>
                  </a:lnTo>
                  <a:close/>
                </a:path>
                <a:path w="4634230" h="2616835">
                  <a:moveTo>
                    <a:pt x="588772" y="2587523"/>
                  </a:moveTo>
                  <a:lnTo>
                    <a:pt x="587844" y="2586126"/>
                  </a:lnTo>
                  <a:lnTo>
                    <a:pt x="587616" y="2586355"/>
                  </a:lnTo>
                  <a:lnTo>
                    <a:pt x="586905" y="2586825"/>
                  </a:lnTo>
                  <a:lnTo>
                    <a:pt x="586905" y="2587993"/>
                  </a:lnTo>
                  <a:lnTo>
                    <a:pt x="587844" y="2589390"/>
                  </a:lnTo>
                  <a:lnTo>
                    <a:pt x="588073" y="2588920"/>
                  </a:lnTo>
                  <a:lnTo>
                    <a:pt x="588772" y="2588463"/>
                  </a:lnTo>
                  <a:lnTo>
                    <a:pt x="588772" y="2587523"/>
                  </a:lnTo>
                  <a:close/>
                </a:path>
                <a:path w="4634230" h="2616835">
                  <a:moveTo>
                    <a:pt x="647814" y="7937"/>
                  </a:moveTo>
                  <a:lnTo>
                    <a:pt x="646887" y="6540"/>
                  </a:lnTo>
                  <a:lnTo>
                    <a:pt x="646417" y="6997"/>
                  </a:lnTo>
                  <a:lnTo>
                    <a:pt x="645718" y="7467"/>
                  </a:lnTo>
                  <a:lnTo>
                    <a:pt x="645947" y="7708"/>
                  </a:lnTo>
                  <a:lnTo>
                    <a:pt x="645947" y="8407"/>
                  </a:lnTo>
                  <a:lnTo>
                    <a:pt x="646887" y="9804"/>
                  </a:lnTo>
                  <a:lnTo>
                    <a:pt x="647115" y="9334"/>
                  </a:lnTo>
                  <a:lnTo>
                    <a:pt x="647814" y="8864"/>
                  </a:lnTo>
                  <a:lnTo>
                    <a:pt x="647814" y="7937"/>
                  </a:lnTo>
                  <a:close/>
                </a:path>
                <a:path w="4634230" h="2616835">
                  <a:moveTo>
                    <a:pt x="668591" y="1400416"/>
                  </a:moveTo>
                  <a:lnTo>
                    <a:pt x="667880" y="1397838"/>
                  </a:lnTo>
                  <a:lnTo>
                    <a:pt x="668121" y="1395514"/>
                  </a:lnTo>
                  <a:lnTo>
                    <a:pt x="665314" y="1397609"/>
                  </a:lnTo>
                  <a:lnTo>
                    <a:pt x="666026" y="1398308"/>
                  </a:lnTo>
                  <a:lnTo>
                    <a:pt x="666953" y="1399006"/>
                  </a:lnTo>
                  <a:lnTo>
                    <a:pt x="668591" y="1400416"/>
                  </a:lnTo>
                  <a:close/>
                </a:path>
                <a:path w="4634230" h="2616835">
                  <a:moveTo>
                    <a:pt x="683983" y="2610396"/>
                  </a:moveTo>
                  <a:lnTo>
                    <a:pt x="683056" y="2608999"/>
                  </a:lnTo>
                  <a:lnTo>
                    <a:pt x="682586" y="2609456"/>
                  </a:lnTo>
                  <a:lnTo>
                    <a:pt x="681888" y="2609697"/>
                  </a:lnTo>
                  <a:lnTo>
                    <a:pt x="682117" y="2610167"/>
                  </a:lnTo>
                  <a:lnTo>
                    <a:pt x="682117" y="2610866"/>
                  </a:lnTo>
                  <a:lnTo>
                    <a:pt x="683056" y="2612263"/>
                  </a:lnTo>
                  <a:lnTo>
                    <a:pt x="683285" y="2611793"/>
                  </a:lnTo>
                  <a:lnTo>
                    <a:pt x="683983" y="2611323"/>
                  </a:lnTo>
                  <a:lnTo>
                    <a:pt x="683983" y="2610396"/>
                  </a:lnTo>
                  <a:close/>
                </a:path>
                <a:path w="4634230" h="2616835">
                  <a:moveTo>
                    <a:pt x="684923" y="1203921"/>
                  </a:moveTo>
                  <a:lnTo>
                    <a:pt x="684225" y="1201356"/>
                  </a:lnTo>
                  <a:lnTo>
                    <a:pt x="684453" y="1198791"/>
                  </a:lnTo>
                  <a:lnTo>
                    <a:pt x="681659" y="1201115"/>
                  </a:lnTo>
                  <a:lnTo>
                    <a:pt x="682358" y="1201813"/>
                  </a:lnTo>
                  <a:lnTo>
                    <a:pt x="683285" y="1202524"/>
                  </a:lnTo>
                  <a:lnTo>
                    <a:pt x="684923" y="1203921"/>
                  </a:lnTo>
                  <a:close/>
                </a:path>
                <a:path w="4634230" h="2616835">
                  <a:moveTo>
                    <a:pt x="716889" y="2614130"/>
                  </a:moveTo>
                  <a:lnTo>
                    <a:pt x="716191" y="2613431"/>
                  </a:lnTo>
                  <a:lnTo>
                    <a:pt x="715264" y="2612733"/>
                  </a:lnTo>
                  <a:lnTo>
                    <a:pt x="713981" y="2611640"/>
                  </a:lnTo>
                  <a:lnTo>
                    <a:pt x="713625" y="2610624"/>
                  </a:lnTo>
                  <a:lnTo>
                    <a:pt x="713854" y="2608059"/>
                  </a:lnTo>
                  <a:lnTo>
                    <a:pt x="711288" y="2610396"/>
                  </a:lnTo>
                  <a:lnTo>
                    <a:pt x="711987" y="2611094"/>
                  </a:lnTo>
                  <a:lnTo>
                    <a:pt x="712927" y="2611793"/>
                  </a:lnTo>
                  <a:lnTo>
                    <a:pt x="713994" y="2612720"/>
                  </a:lnTo>
                  <a:lnTo>
                    <a:pt x="714324" y="2613901"/>
                  </a:lnTo>
                  <a:lnTo>
                    <a:pt x="714095" y="2616466"/>
                  </a:lnTo>
                  <a:lnTo>
                    <a:pt x="716889" y="2614130"/>
                  </a:lnTo>
                  <a:close/>
                </a:path>
                <a:path w="4634230" h="2616835">
                  <a:moveTo>
                    <a:pt x="805103" y="4673"/>
                  </a:moveTo>
                  <a:lnTo>
                    <a:pt x="804176" y="3263"/>
                  </a:lnTo>
                  <a:lnTo>
                    <a:pt x="803935" y="3733"/>
                  </a:lnTo>
                  <a:lnTo>
                    <a:pt x="803236" y="4203"/>
                  </a:lnTo>
                  <a:lnTo>
                    <a:pt x="803236" y="5130"/>
                  </a:lnTo>
                  <a:lnTo>
                    <a:pt x="804176" y="6540"/>
                  </a:lnTo>
                  <a:lnTo>
                    <a:pt x="804405" y="6070"/>
                  </a:lnTo>
                  <a:lnTo>
                    <a:pt x="805103" y="5600"/>
                  </a:lnTo>
                  <a:lnTo>
                    <a:pt x="805103" y="4673"/>
                  </a:lnTo>
                  <a:close/>
                </a:path>
                <a:path w="4634230" h="2616835">
                  <a:moveTo>
                    <a:pt x="828205" y="11899"/>
                  </a:moveTo>
                  <a:lnTo>
                    <a:pt x="827976" y="11201"/>
                  </a:lnTo>
                  <a:lnTo>
                    <a:pt x="827036" y="9804"/>
                  </a:lnTo>
                  <a:lnTo>
                    <a:pt x="826808" y="10274"/>
                  </a:lnTo>
                  <a:lnTo>
                    <a:pt x="826109" y="10731"/>
                  </a:lnTo>
                  <a:lnTo>
                    <a:pt x="826109" y="11671"/>
                  </a:lnTo>
                  <a:lnTo>
                    <a:pt x="827036" y="13068"/>
                  </a:lnTo>
                  <a:lnTo>
                    <a:pt x="828205" y="11899"/>
                  </a:lnTo>
                  <a:close/>
                </a:path>
                <a:path w="4634230" h="2616835">
                  <a:moveTo>
                    <a:pt x="841971" y="2613901"/>
                  </a:moveTo>
                  <a:lnTo>
                    <a:pt x="841502" y="2613431"/>
                  </a:lnTo>
                  <a:lnTo>
                    <a:pt x="841044" y="2612733"/>
                  </a:lnTo>
                  <a:lnTo>
                    <a:pt x="840803" y="2612961"/>
                  </a:lnTo>
                  <a:lnTo>
                    <a:pt x="840105" y="2612961"/>
                  </a:lnTo>
                  <a:lnTo>
                    <a:pt x="838708" y="2613901"/>
                  </a:lnTo>
                  <a:lnTo>
                    <a:pt x="839177" y="2614130"/>
                  </a:lnTo>
                  <a:lnTo>
                    <a:pt x="839647" y="2614828"/>
                  </a:lnTo>
                  <a:lnTo>
                    <a:pt x="840574" y="2614828"/>
                  </a:lnTo>
                  <a:lnTo>
                    <a:pt x="841971" y="2613901"/>
                  </a:lnTo>
                  <a:close/>
                </a:path>
                <a:path w="4634230" h="2616835">
                  <a:moveTo>
                    <a:pt x="887247" y="7708"/>
                  </a:moveTo>
                  <a:lnTo>
                    <a:pt x="886079" y="6540"/>
                  </a:lnTo>
                  <a:lnTo>
                    <a:pt x="885850" y="7239"/>
                  </a:lnTo>
                  <a:lnTo>
                    <a:pt x="885380" y="7937"/>
                  </a:lnTo>
                  <a:lnTo>
                    <a:pt x="885151" y="8636"/>
                  </a:lnTo>
                  <a:lnTo>
                    <a:pt x="884910" y="9105"/>
                  </a:lnTo>
                  <a:lnTo>
                    <a:pt x="885609" y="9334"/>
                  </a:lnTo>
                  <a:lnTo>
                    <a:pt x="886079" y="9804"/>
                  </a:lnTo>
                  <a:lnTo>
                    <a:pt x="886548" y="9105"/>
                  </a:lnTo>
                  <a:lnTo>
                    <a:pt x="886777" y="8407"/>
                  </a:lnTo>
                  <a:lnTo>
                    <a:pt x="887247" y="7708"/>
                  </a:lnTo>
                  <a:close/>
                </a:path>
                <a:path w="4634230" h="2616835">
                  <a:moveTo>
                    <a:pt x="978954" y="7937"/>
                  </a:moveTo>
                  <a:lnTo>
                    <a:pt x="978027" y="6540"/>
                  </a:lnTo>
                  <a:lnTo>
                    <a:pt x="977557" y="6997"/>
                  </a:lnTo>
                  <a:lnTo>
                    <a:pt x="976858" y="7467"/>
                  </a:lnTo>
                  <a:lnTo>
                    <a:pt x="977087" y="7708"/>
                  </a:lnTo>
                  <a:lnTo>
                    <a:pt x="977087" y="8407"/>
                  </a:lnTo>
                  <a:lnTo>
                    <a:pt x="978027" y="9804"/>
                  </a:lnTo>
                  <a:lnTo>
                    <a:pt x="978255" y="9334"/>
                  </a:lnTo>
                  <a:lnTo>
                    <a:pt x="978954" y="8864"/>
                  </a:lnTo>
                  <a:lnTo>
                    <a:pt x="978954" y="7937"/>
                  </a:lnTo>
                  <a:close/>
                </a:path>
                <a:path w="4634230" h="2616835">
                  <a:moveTo>
                    <a:pt x="1129715" y="2603855"/>
                  </a:moveTo>
                  <a:lnTo>
                    <a:pt x="1128776" y="2602458"/>
                  </a:lnTo>
                  <a:lnTo>
                    <a:pt x="1128306" y="2602700"/>
                  </a:lnTo>
                  <a:lnTo>
                    <a:pt x="1127607" y="2603157"/>
                  </a:lnTo>
                  <a:lnTo>
                    <a:pt x="1127848" y="2603627"/>
                  </a:lnTo>
                  <a:lnTo>
                    <a:pt x="1127848" y="2604325"/>
                  </a:lnTo>
                  <a:lnTo>
                    <a:pt x="1128776" y="2605722"/>
                  </a:lnTo>
                  <a:lnTo>
                    <a:pt x="1129017" y="2605265"/>
                  </a:lnTo>
                  <a:lnTo>
                    <a:pt x="1129715" y="2604795"/>
                  </a:lnTo>
                  <a:lnTo>
                    <a:pt x="1129715" y="2603855"/>
                  </a:lnTo>
                  <a:close/>
                </a:path>
                <a:path w="4634230" h="2616835">
                  <a:moveTo>
                    <a:pt x="1281391" y="4902"/>
                  </a:moveTo>
                  <a:lnTo>
                    <a:pt x="1281163" y="3263"/>
                  </a:lnTo>
                  <a:lnTo>
                    <a:pt x="1277899" y="3263"/>
                  </a:lnTo>
                  <a:lnTo>
                    <a:pt x="1278356" y="4203"/>
                  </a:lnTo>
                  <a:lnTo>
                    <a:pt x="1278597" y="5600"/>
                  </a:lnTo>
                  <a:lnTo>
                    <a:pt x="1279067" y="5842"/>
                  </a:lnTo>
                  <a:lnTo>
                    <a:pt x="1280934" y="6299"/>
                  </a:lnTo>
                  <a:lnTo>
                    <a:pt x="1281391" y="4902"/>
                  </a:lnTo>
                  <a:close/>
                </a:path>
                <a:path w="4634230" h="2616835">
                  <a:moveTo>
                    <a:pt x="1677174" y="1168"/>
                  </a:moveTo>
                  <a:lnTo>
                    <a:pt x="1676006" y="0"/>
                  </a:lnTo>
                  <a:lnTo>
                    <a:pt x="1675777" y="698"/>
                  </a:lnTo>
                  <a:lnTo>
                    <a:pt x="1675307" y="1397"/>
                  </a:lnTo>
                  <a:lnTo>
                    <a:pt x="1675079" y="2108"/>
                  </a:lnTo>
                  <a:lnTo>
                    <a:pt x="1674850" y="2565"/>
                  </a:lnTo>
                  <a:lnTo>
                    <a:pt x="1675549" y="2806"/>
                  </a:lnTo>
                  <a:lnTo>
                    <a:pt x="1676006" y="3263"/>
                  </a:lnTo>
                  <a:lnTo>
                    <a:pt x="1676476" y="2565"/>
                  </a:lnTo>
                  <a:lnTo>
                    <a:pt x="1676717" y="1866"/>
                  </a:lnTo>
                  <a:lnTo>
                    <a:pt x="1677174" y="1168"/>
                  </a:lnTo>
                  <a:close/>
                </a:path>
                <a:path w="4634230" h="2616835">
                  <a:moveTo>
                    <a:pt x="1873897" y="8407"/>
                  </a:moveTo>
                  <a:lnTo>
                    <a:pt x="1873199" y="7708"/>
                  </a:lnTo>
                  <a:lnTo>
                    <a:pt x="1872272" y="6997"/>
                  </a:lnTo>
                  <a:lnTo>
                    <a:pt x="1870633" y="5600"/>
                  </a:lnTo>
                  <a:lnTo>
                    <a:pt x="1871332" y="8166"/>
                  </a:lnTo>
                  <a:lnTo>
                    <a:pt x="1871103" y="10731"/>
                  </a:lnTo>
                  <a:lnTo>
                    <a:pt x="1873897" y="8407"/>
                  </a:lnTo>
                  <a:close/>
                </a:path>
                <a:path w="4634230" h="2616835">
                  <a:moveTo>
                    <a:pt x="1939950" y="2604097"/>
                  </a:moveTo>
                  <a:lnTo>
                    <a:pt x="1939480" y="2603627"/>
                  </a:lnTo>
                  <a:lnTo>
                    <a:pt x="1939010" y="2602928"/>
                  </a:lnTo>
                  <a:lnTo>
                    <a:pt x="1938782" y="2603157"/>
                  </a:lnTo>
                  <a:lnTo>
                    <a:pt x="1938083" y="2603157"/>
                  </a:lnTo>
                  <a:lnTo>
                    <a:pt x="1936673" y="2604097"/>
                  </a:lnTo>
                  <a:lnTo>
                    <a:pt x="1937143" y="2604325"/>
                  </a:lnTo>
                  <a:lnTo>
                    <a:pt x="1937613" y="2605024"/>
                  </a:lnTo>
                  <a:lnTo>
                    <a:pt x="1938540" y="2605024"/>
                  </a:lnTo>
                  <a:lnTo>
                    <a:pt x="1939950" y="2604097"/>
                  </a:lnTo>
                  <a:close/>
                </a:path>
                <a:path w="4634230" h="2616835">
                  <a:moveTo>
                    <a:pt x="1969350" y="2600833"/>
                  </a:moveTo>
                  <a:lnTo>
                    <a:pt x="1968652" y="2600363"/>
                  </a:lnTo>
                  <a:lnTo>
                    <a:pt x="1967953" y="2600121"/>
                  </a:lnTo>
                  <a:lnTo>
                    <a:pt x="1967242" y="2599664"/>
                  </a:lnTo>
                  <a:lnTo>
                    <a:pt x="1966087" y="2600833"/>
                  </a:lnTo>
                  <a:lnTo>
                    <a:pt x="1966785" y="2601061"/>
                  </a:lnTo>
                  <a:lnTo>
                    <a:pt x="1967484" y="2601531"/>
                  </a:lnTo>
                  <a:lnTo>
                    <a:pt x="1968182" y="2601760"/>
                  </a:lnTo>
                  <a:lnTo>
                    <a:pt x="1968652" y="2601988"/>
                  </a:lnTo>
                  <a:lnTo>
                    <a:pt x="1968881" y="2601290"/>
                  </a:lnTo>
                  <a:lnTo>
                    <a:pt x="1969350" y="2600833"/>
                  </a:lnTo>
                  <a:close/>
                </a:path>
                <a:path w="4634230" h="2616835">
                  <a:moveTo>
                    <a:pt x="1975878" y="2594292"/>
                  </a:moveTo>
                  <a:lnTo>
                    <a:pt x="1975180" y="2593822"/>
                  </a:lnTo>
                  <a:lnTo>
                    <a:pt x="1974481" y="2593594"/>
                  </a:lnTo>
                  <a:lnTo>
                    <a:pt x="1973783" y="2593124"/>
                  </a:lnTo>
                  <a:lnTo>
                    <a:pt x="1972614" y="2594292"/>
                  </a:lnTo>
                  <a:lnTo>
                    <a:pt x="1973313" y="2594521"/>
                  </a:lnTo>
                  <a:lnTo>
                    <a:pt x="1974011" y="2594991"/>
                  </a:lnTo>
                  <a:lnTo>
                    <a:pt x="1974710" y="2595232"/>
                  </a:lnTo>
                  <a:lnTo>
                    <a:pt x="1975180" y="2595461"/>
                  </a:lnTo>
                  <a:lnTo>
                    <a:pt x="1975421" y="2594762"/>
                  </a:lnTo>
                  <a:lnTo>
                    <a:pt x="1975878" y="2594292"/>
                  </a:lnTo>
                  <a:close/>
                </a:path>
                <a:path w="4634230" h="2616835">
                  <a:moveTo>
                    <a:pt x="1988489" y="1168"/>
                  </a:moveTo>
                  <a:lnTo>
                    <a:pt x="1988248" y="698"/>
                  </a:lnTo>
                  <a:lnTo>
                    <a:pt x="1987778" y="469"/>
                  </a:lnTo>
                  <a:lnTo>
                    <a:pt x="1987321" y="0"/>
                  </a:lnTo>
                  <a:lnTo>
                    <a:pt x="1987080" y="698"/>
                  </a:lnTo>
                  <a:lnTo>
                    <a:pt x="1986622" y="1397"/>
                  </a:lnTo>
                  <a:lnTo>
                    <a:pt x="1986381" y="2108"/>
                  </a:lnTo>
                  <a:lnTo>
                    <a:pt x="1986153" y="2565"/>
                  </a:lnTo>
                  <a:lnTo>
                    <a:pt x="1986851" y="2806"/>
                  </a:lnTo>
                  <a:lnTo>
                    <a:pt x="1987321" y="3263"/>
                  </a:lnTo>
                  <a:lnTo>
                    <a:pt x="1987778" y="2565"/>
                  </a:lnTo>
                  <a:lnTo>
                    <a:pt x="1988019" y="1866"/>
                  </a:lnTo>
                  <a:lnTo>
                    <a:pt x="1988489" y="1168"/>
                  </a:lnTo>
                  <a:close/>
                </a:path>
                <a:path w="4634230" h="2616835">
                  <a:moveTo>
                    <a:pt x="2087435" y="4902"/>
                  </a:moveTo>
                  <a:lnTo>
                    <a:pt x="2086965" y="4673"/>
                  </a:lnTo>
                  <a:lnTo>
                    <a:pt x="2086495" y="3975"/>
                  </a:lnTo>
                  <a:lnTo>
                    <a:pt x="2085568" y="3975"/>
                  </a:lnTo>
                  <a:lnTo>
                    <a:pt x="2084158" y="4902"/>
                  </a:lnTo>
                  <a:lnTo>
                    <a:pt x="2084628" y="5130"/>
                  </a:lnTo>
                  <a:lnTo>
                    <a:pt x="2085098" y="5842"/>
                  </a:lnTo>
                  <a:lnTo>
                    <a:pt x="2086025" y="5842"/>
                  </a:lnTo>
                  <a:lnTo>
                    <a:pt x="2087435" y="4902"/>
                  </a:lnTo>
                  <a:close/>
                </a:path>
                <a:path w="4634230" h="2616835">
                  <a:moveTo>
                    <a:pt x="2093264" y="1197851"/>
                  </a:moveTo>
                  <a:lnTo>
                    <a:pt x="2092337" y="1196454"/>
                  </a:lnTo>
                  <a:lnTo>
                    <a:pt x="2091169" y="1197622"/>
                  </a:lnTo>
                  <a:lnTo>
                    <a:pt x="2091397" y="1198321"/>
                  </a:lnTo>
                  <a:lnTo>
                    <a:pt x="2092337" y="1199718"/>
                  </a:lnTo>
                  <a:lnTo>
                    <a:pt x="2092566" y="1199248"/>
                  </a:lnTo>
                  <a:lnTo>
                    <a:pt x="2093264" y="1198791"/>
                  </a:lnTo>
                  <a:lnTo>
                    <a:pt x="2093264" y="1197851"/>
                  </a:lnTo>
                  <a:close/>
                </a:path>
                <a:path w="4634230" h="2616835">
                  <a:moveTo>
                    <a:pt x="2099792" y="1397"/>
                  </a:moveTo>
                  <a:lnTo>
                    <a:pt x="2098865" y="0"/>
                  </a:lnTo>
                  <a:lnTo>
                    <a:pt x="2098395" y="469"/>
                  </a:lnTo>
                  <a:lnTo>
                    <a:pt x="2097697" y="939"/>
                  </a:lnTo>
                  <a:lnTo>
                    <a:pt x="2097925" y="1168"/>
                  </a:lnTo>
                  <a:lnTo>
                    <a:pt x="2097925" y="1866"/>
                  </a:lnTo>
                  <a:lnTo>
                    <a:pt x="2098865" y="3263"/>
                  </a:lnTo>
                  <a:lnTo>
                    <a:pt x="2099094" y="2806"/>
                  </a:lnTo>
                  <a:lnTo>
                    <a:pt x="2099792" y="2336"/>
                  </a:lnTo>
                  <a:lnTo>
                    <a:pt x="2099792" y="1397"/>
                  </a:lnTo>
                  <a:close/>
                </a:path>
                <a:path w="4634230" h="2616835">
                  <a:moveTo>
                    <a:pt x="2122665" y="1397"/>
                  </a:moveTo>
                  <a:lnTo>
                    <a:pt x="2121738" y="0"/>
                  </a:lnTo>
                  <a:lnTo>
                    <a:pt x="2120569" y="1168"/>
                  </a:lnTo>
                  <a:lnTo>
                    <a:pt x="2121497" y="2565"/>
                  </a:lnTo>
                  <a:lnTo>
                    <a:pt x="2121738" y="3263"/>
                  </a:lnTo>
                  <a:lnTo>
                    <a:pt x="2121966" y="2806"/>
                  </a:lnTo>
                  <a:lnTo>
                    <a:pt x="2122665" y="2336"/>
                  </a:lnTo>
                  <a:lnTo>
                    <a:pt x="2122665" y="1397"/>
                  </a:lnTo>
                  <a:close/>
                </a:path>
                <a:path w="4634230" h="2616835">
                  <a:moveTo>
                    <a:pt x="2152535" y="2593822"/>
                  </a:moveTo>
                  <a:lnTo>
                    <a:pt x="2151367" y="2592654"/>
                  </a:lnTo>
                  <a:lnTo>
                    <a:pt x="2151138" y="2593365"/>
                  </a:lnTo>
                  <a:lnTo>
                    <a:pt x="2150668" y="2594064"/>
                  </a:lnTo>
                  <a:lnTo>
                    <a:pt x="2150440" y="2594762"/>
                  </a:lnTo>
                  <a:lnTo>
                    <a:pt x="2150199" y="2595232"/>
                  </a:lnTo>
                  <a:lnTo>
                    <a:pt x="2150910" y="2595461"/>
                  </a:lnTo>
                  <a:lnTo>
                    <a:pt x="2151367" y="2595930"/>
                  </a:lnTo>
                  <a:lnTo>
                    <a:pt x="2151837" y="2595232"/>
                  </a:lnTo>
                  <a:lnTo>
                    <a:pt x="2152078" y="2594521"/>
                  </a:lnTo>
                  <a:lnTo>
                    <a:pt x="2152535" y="2593822"/>
                  </a:lnTo>
                  <a:close/>
                </a:path>
                <a:path w="4634230" h="2616835">
                  <a:moveTo>
                    <a:pt x="2175878" y="1638"/>
                  </a:moveTo>
                  <a:lnTo>
                    <a:pt x="2175179" y="1168"/>
                  </a:lnTo>
                  <a:lnTo>
                    <a:pt x="2174468" y="939"/>
                  </a:lnTo>
                  <a:lnTo>
                    <a:pt x="2173770" y="469"/>
                  </a:lnTo>
                  <a:lnTo>
                    <a:pt x="2172601" y="1638"/>
                  </a:lnTo>
                  <a:lnTo>
                    <a:pt x="2173313" y="1866"/>
                  </a:lnTo>
                  <a:lnTo>
                    <a:pt x="2174011" y="2336"/>
                  </a:lnTo>
                  <a:lnTo>
                    <a:pt x="2174710" y="2565"/>
                  </a:lnTo>
                  <a:lnTo>
                    <a:pt x="2175179" y="2806"/>
                  </a:lnTo>
                  <a:lnTo>
                    <a:pt x="2175408" y="2108"/>
                  </a:lnTo>
                  <a:lnTo>
                    <a:pt x="2175878" y="1638"/>
                  </a:lnTo>
                  <a:close/>
                </a:path>
                <a:path w="4634230" h="2616835">
                  <a:moveTo>
                    <a:pt x="2241448" y="4902"/>
                  </a:moveTo>
                  <a:lnTo>
                    <a:pt x="2240750" y="4673"/>
                  </a:lnTo>
                  <a:lnTo>
                    <a:pt x="2240051" y="4203"/>
                  </a:lnTo>
                  <a:lnTo>
                    <a:pt x="2239353" y="3975"/>
                  </a:lnTo>
                  <a:lnTo>
                    <a:pt x="2238883" y="3733"/>
                  </a:lnTo>
                  <a:lnTo>
                    <a:pt x="2238654" y="4432"/>
                  </a:lnTo>
                  <a:lnTo>
                    <a:pt x="2238184" y="4902"/>
                  </a:lnTo>
                  <a:lnTo>
                    <a:pt x="2238883" y="5372"/>
                  </a:lnTo>
                  <a:lnTo>
                    <a:pt x="2239581" y="5600"/>
                  </a:lnTo>
                  <a:lnTo>
                    <a:pt x="2240280" y="6070"/>
                  </a:lnTo>
                  <a:lnTo>
                    <a:pt x="2241448" y="4902"/>
                  </a:lnTo>
                  <a:close/>
                </a:path>
                <a:path w="4634230" h="2616835">
                  <a:moveTo>
                    <a:pt x="2253818" y="2597327"/>
                  </a:moveTo>
                  <a:lnTo>
                    <a:pt x="2252878" y="2595930"/>
                  </a:lnTo>
                  <a:lnTo>
                    <a:pt x="2251722" y="2597099"/>
                  </a:lnTo>
                  <a:lnTo>
                    <a:pt x="2252180" y="2597797"/>
                  </a:lnTo>
                  <a:lnTo>
                    <a:pt x="2252421" y="2598496"/>
                  </a:lnTo>
                  <a:lnTo>
                    <a:pt x="2252878" y="2599194"/>
                  </a:lnTo>
                  <a:lnTo>
                    <a:pt x="2253119" y="2598724"/>
                  </a:lnTo>
                  <a:lnTo>
                    <a:pt x="2253818" y="2598255"/>
                  </a:lnTo>
                  <a:lnTo>
                    <a:pt x="2253818" y="2597327"/>
                  </a:lnTo>
                  <a:close/>
                </a:path>
                <a:path w="4634230" h="2616835">
                  <a:moveTo>
                    <a:pt x="2267115" y="2593822"/>
                  </a:moveTo>
                  <a:lnTo>
                    <a:pt x="2266658" y="2593365"/>
                  </a:lnTo>
                  <a:lnTo>
                    <a:pt x="2266416" y="2592895"/>
                  </a:lnTo>
                  <a:lnTo>
                    <a:pt x="2265946" y="2592654"/>
                  </a:lnTo>
                  <a:lnTo>
                    <a:pt x="2265718" y="2593365"/>
                  </a:lnTo>
                  <a:lnTo>
                    <a:pt x="2265248" y="2594064"/>
                  </a:lnTo>
                  <a:lnTo>
                    <a:pt x="2265019" y="2594762"/>
                  </a:lnTo>
                  <a:lnTo>
                    <a:pt x="2264791" y="2595232"/>
                  </a:lnTo>
                  <a:lnTo>
                    <a:pt x="2265489" y="2595461"/>
                  </a:lnTo>
                  <a:lnTo>
                    <a:pt x="2265946" y="2595930"/>
                  </a:lnTo>
                  <a:lnTo>
                    <a:pt x="2266416" y="2595232"/>
                  </a:lnTo>
                  <a:lnTo>
                    <a:pt x="2266658" y="2594521"/>
                  </a:lnTo>
                  <a:lnTo>
                    <a:pt x="2267115" y="2593822"/>
                  </a:lnTo>
                  <a:close/>
                </a:path>
                <a:path w="4634230" h="2616835">
                  <a:moveTo>
                    <a:pt x="2329192" y="2594064"/>
                  </a:moveTo>
                  <a:lnTo>
                    <a:pt x="2328265" y="2592654"/>
                  </a:lnTo>
                  <a:lnTo>
                    <a:pt x="2328024" y="2592895"/>
                  </a:lnTo>
                  <a:lnTo>
                    <a:pt x="2327097" y="2593365"/>
                  </a:lnTo>
                  <a:lnTo>
                    <a:pt x="2327325" y="2593822"/>
                  </a:lnTo>
                  <a:lnTo>
                    <a:pt x="2327325" y="2594521"/>
                  </a:lnTo>
                  <a:lnTo>
                    <a:pt x="2328265" y="2595930"/>
                  </a:lnTo>
                  <a:lnTo>
                    <a:pt x="2328494" y="2595461"/>
                  </a:lnTo>
                  <a:lnTo>
                    <a:pt x="2329192" y="2594991"/>
                  </a:lnTo>
                  <a:lnTo>
                    <a:pt x="2329192" y="2594064"/>
                  </a:lnTo>
                  <a:close/>
                </a:path>
                <a:path w="4634230" h="2616835">
                  <a:moveTo>
                    <a:pt x="2371902" y="7937"/>
                  </a:moveTo>
                  <a:lnTo>
                    <a:pt x="2370963" y="6540"/>
                  </a:lnTo>
                  <a:lnTo>
                    <a:pt x="2370493" y="6997"/>
                  </a:lnTo>
                  <a:lnTo>
                    <a:pt x="2369794" y="7467"/>
                  </a:lnTo>
                  <a:lnTo>
                    <a:pt x="2370036" y="7708"/>
                  </a:lnTo>
                  <a:lnTo>
                    <a:pt x="2370036" y="8407"/>
                  </a:lnTo>
                  <a:lnTo>
                    <a:pt x="2370963" y="9804"/>
                  </a:lnTo>
                  <a:lnTo>
                    <a:pt x="2371204" y="9334"/>
                  </a:lnTo>
                  <a:lnTo>
                    <a:pt x="2371902" y="8864"/>
                  </a:lnTo>
                  <a:lnTo>
                    <a:pt x="2371902" y="7937"/>
                  </a:lnTo>
                  <a:close/>
                </a:path>
                <a:path w="4634230" h="2616835">
                  <a:moveTo>
                    <a:pt x="2416010" y="2582392"/>
                  </a:moveTo>
                  <a:lnTo>
                    <a:pt x="2413431" y="2583091"/>
                  </a:lnTo>
                  <a:lnTo>
                    <a:pt x="2410866" y="2582862"/>
                  </a:lnTo>
                  <a:lnTo>
                    <a:pt x="2413203" y="2585656"/>
                  </a:lnTo>
                  <a:lnTo>
                    <a:pt x="2413901" y="2584958"/>
                  </a:lnTo>
                  <a:lnTo>
                    <a:pt x="2414600" y="2584031"/>
                  </a:lnTo>
                  <a:lnTo>
                    <a:pt x="2416010" y="2582392"/>
                  </a:lnTo>
                  <a:close/>
                </a:path>
                <a:path w="4634230" h="2616835">
                  <a:moveTo>
                    <a:pt x="2483447" y="2603627"/>
                  </a:moveTo>
                  <a:lnTo>
                    <a:pt x="2482977" y="2603157"/>
                  </a:lnTo>
                  <a:lnTo>
                    <a:pt x="2482748" y="2602700"/>
                  </a:lnTo>
                  <a:lnTo>
                    <a:pt x="2482278" y="2602458"/>
                  </a:lnTo>
                  <a:lnTo>
                    <a:pt x="2482050" y="2603157"/>
                  </a:lnTo>
                  <a:lnTo>
                    <a:pt x="2481580" y="2603855"/>
                  </a:lnTo>
                  <a:lnTo>
                    <a:pt x="2481351" y="2604566"/>
                  </a:lnTo>
                  <a:lnTo>
                    <a:pt x="2481110" y="2605024"/>
                  </a:lnTo>
                  <a:lnTo>
                    <a:pt x="2481808" y="2605265"/>
                  </a:lnTo>
                  <a:lnTo>
                    <a:pt x="2482278" y="2605722"/>
                  </a:lnTo>
                  <a:lnTo>
                    <a:pt x="2482748" y="2605024"/>
                  </a:lnTo>
                  <a:lnTo>
                    <a:pt x="2482977" y="2604325"/>
                  </a:lnTo>
                  <a:lnTo>
                    <a:pt x="2483447" y="2603627"/>
                  </a:lnTo>
                  <a:close/>
                </a:path>
                <a:path w="4634230" h="2616835">
                  <a:moveTo>
                    <a:pt x="2490444" y="11442"/>
                  </a:moveTo>
                  <a:lnTo>
                    <a:pt x="2489746" y="10972"/>
                  </a:lnTo>
                  <a:lnTo>
                    <a:pt x="2489047" y="10731"/>
                  </a:lnTo>
                  <a:lnTo>
                    <a:pt x="2488349" y="10274"/>
                  </a:lnTo>
                  <a:lnTo>
                    <a:pt x="2487879" y="10731"/>
                  </a:lnTo>
                  <a:lnTo>
                    <a:pt x="2487650" y="11201"/>
                  </a:lnTo>
                  <a:lnTo>
                    <a:pt x="2487180" y="11442"/>
                  </a:lnTo>
                  <a:lnTo>
                    <a:pt x="2487879" y="11671"/>
                  </a:lnTo>
                  <a:lnTo>
                    <a:pt x="2488577" y="12141"/>
                  </a:lnTo>
                  <a:lnTo>
                    <a:pt x="2489276" y="12369"/>
                  </a:lnTo>
                  <a:lnTo>
                    <a:pt x="2489746" y="12598"/>
                  </a:lnTo>
                  <a:lnTo>
                    <a:pt x="2489974" y="11899"/>
                  </a:lnTo>
                  <a:lnTo>
                    <a:pt x="2490444" y="11442"/>
                  </a:lnTo>
                  <a:close/>
                </a:path>
                <a:path w="4634230" h="2616835">
                  <a:moveTo>
                    <a:pt x="2493010" y="1397"/>
                  </a:moveTo>
                  <a:lnTo>
                    <a:pt x="2492083" y="0"/>
                  </a:lnTo>
                  <a:lnTo>
                    <a:pt x="2490914" y="1168"/>
                  </a:lnTo>
                  <a:lnTo>
                    <a:pt x="2491841" y="2565"/>
                  </a:lnTo>
                  <a:lnTo>
                    <a:pt x="2492083" y="3263"/>
                  </a:lnTo>
                  <a:lnTo>
                    <a:pt x="2492311" y="2806"/>
                  </a:lnTo>
                  <a:lnTo>
                    <a:pt x="2493010" y="2336"/>
                  </a:lnTo>
                  <a:lnTo>
                    <a:pt x="2493010" y="1397"/>
                  </a:lnTo>
                  <a:close/>
                </a:path>
                <a:path w="4634230" h="2616835">
                  <a:moveTo>
                    <a:pt x="2550426" y="2592425"/>
                  </a:moveTo>
                  <a:lnTo>
                    <a:pt x="2548090" y="2589631"/>
                  </a:lnTo>
                  <a:lnTo>
                    <a:pt x="2547391" y="2590330"/>
                  </a:lnTo>
                  <a:lnTo>
                    <a:pt x="2546693" y="2591257"/>
                  </a:lnTo>
                  <a:lnTo>
                    <a:pt x="2545283" y="2592895"/>
                  </a:lnTo>
                  <a:lnTo>
                    <a:pt x="2547848" y="2592197"/>
                  </a:lnTo>
                  <a:lnTo>
                    <a:pt x="2550426" y="2592425"/>
                  </a:lnTo>
                  <a:close/>
                </a:path>
                <a:path w="4634230" h="2616835">
                  <a:moveTo>
                    <a:pt x="2562555" y="2600833"/>
                  </a:moveTo>
                  <a:lnTo>
                    <a:pt x="2561856" y="2600591"/>
                  </a:lnTo>
                  <a:lnTo>
                    <a:pt x="2561158" y="2600121"/>
                  </a:lnTo>
                  <a:lnTo>
                    <a:pt x="2560459" y="2599893"/>
                  </a:lnTo>
                  <a:lnTo>
                    <a:pt x="2559989" y="2599664"/>
                  </a:lnTo>
                  <a:lnTo>
                    <a:pt x="2559761" y="2600363"/>
                  </a:lnTo>
                  <a:lnTo>
                    <a:pt x="2559291" y="2600833"/>
                  </a:lnTo>
                  <a:lnTo>
                    <a:pt x="2559989" y="2601290"/>
                  </a:lnTo>
                  <a:lnTo>
                    <a:pt x="2560688" y="2601531"/>
                  </a:lnTo>
                  <a:lnTo>
                    <a:pt x="2561386" y="2601988"/>
                  </a:lnTo>
                  <a:lnTo>
                    <a:pt x="2562555" y="2600833"/>
                  </a:lnTo>
                  <a:close/>
                </a:path>
                <a:path w="4634230" h="2616835">
                  <a:moveTo>
                    <a:pt x="2570022" y="2595461"/>
                  </a:moveTo>
                  <a:lnTo>
                    <a:pt x="2567457" y="2596159"/>
                  </a:lnTo>
                  <a:lnTo>
                    <a:pt x="2565120" y="2595930"/>
                  </a:lnTo>
                  <a:lnTo>
                    <a:pt x="2567228" y="2598724"/>
                  </a:lnTo>
                  <a:lnTo>
                    <a:pt x="2567927" y="2598026"/>
                  </a:lnTo>
                  <a:lnTo>
                    <a:pt x="2568625" y="2597099"/>
                  </a:lnTo>
                  <a:lnTo>
                    <a:pt x="2570022" y="2595461"/>
                  </a:lnTo>
                  <a:close/>
                </a:path>
                <a:path w="4634230" h="2616835">
                  <a:moveTo>
                    <a:pt x="2604566" y="1397"/>
                  </a:moveTo>
                  <a:lnTo>
                    <a:pt x="2603627" y="0"/>
                  </a:lnTo>
                  <a:lnTo>
                    <a:pt x="2602458" y="1168"/>
                  </a:lnTo>
                  <a:lnTo>
                    <a:pt x="2602700" y="1866"/>
                  </a:lnTo>
                  <a:lnTo>
                    <a:pt x="2603627" y="3263"/>
                  </a:lnTo>
                  <a:lnTo>
                    <a:pt x="2603855" y="2806"/>
                  </a:lnTo>
                  <a:lnTo>
                    <a:pt x="2604566" y="2336"/>
                  </a:lnTo>
                  <a:lnTo>
                    <a:pt x="2604566" y="1397"/>
                  </a:lnTo>
                  <a:close/>
                </a:path>
                <a:path w="4634230" h="2616835">
                  <a:moveTo>
                    <a:pt x="2735948" y="2596629"/>
                  </a:moveTo>
                  <a:lnTo>
                    <a:pt x="2735249" y="2596388"/>
                  </a:lnTo>
                  <a:lnTo>
                    <a:pt x="2734780" y="2595930"/>
                  </a:lnTo>
                  <a:lnTo>
                    <a:pt x="2734310" y="2596629"/>
                  </a:lnTo>
                  <a:lnTo>
                    <a:pt x="2734081" y="2597327"/>
                  </a:lnTo>
                  <a:lnTo>
                    <a:pt x="2733611" y="2598026"/>
                  </a:lnTo>
                  <a:lnTo>
                    <a:pt x="2734780" y="2599194"/>
                  </a:lnTo>
                  <a:lnTo>
                    <a:pt x="2735008" y="2598496"/>
                  </a:lnTo>
                  <a:lnTo>
                    <a:pt x="2735478" y="2597797"/>
                  </a:lnTo>
                  <a:lnTo>
                    <a:pt x="2735707" y="2597099"/>
                  </a:lnTo>
                  <a:lnTo>
                    <a:pt x="2735948" y="2596629"/>
                  </a:lnTo>
                  <a:close/>
                </a:path>
                <a:path w="4634230" h="2616835">
                  <a:moveTo>
                    <a:pt x="3014815" y="2591028"/>
                  </a:moveTo>
                  <a:lnTo>
                    <a:pt x="3013646" y="2589860"/>
                  </a:lnTo>
                  <a:lnTo>
                    <a:pt x="3012249" y="2590558"/>
                  </a:lnTo>
                  <a:lnTo>
                    <a:pt x="3011551" y="2591028"/>
                  </a:lnTo>
                  <a:lnTo>
                    <a:pt x="3012008" y="2591257"/>
                  </a:lnTo>
                  <a:lnTo>
                    <a:pt x="3012478" y="2591955"/>
                  </a:lnTo>
                  <a:lnTo>
                    <a:pt x="3013418" y="2591955"/>
                  </a:lnTo>
                  <a:lnTo>
                    <a:pt x="3014815" y="2591028"/>
                  </a:lnTo>
                  <a:close/>
                </a:path>
                <a:path w="4634230" h="2616835">
                  <a:moveTo>
                    <a:pt x="3234867" y="7467"/>
                  </a:moveTo>
                  <a:lnTo>
                    <a:pt x="3234169" y="4902"/>
                  </a:lnTo>
                  <a:lnTo>
                    <a:pt x="3234410" y="2336"/>
                  </a:lnTo>
                  <a:lnTo>
                    <a:pt x="3231604" y="4673"/>
                  </a:lnTo>
                  <a:lnTo>
                    <a:pt x="3232302" y="5372"/>
                  </a:lnTo>
                  <a:lnTo>
                    <a:pt x="3233242" y="6070"/>
                  </a:lnTo>
                  <a:lnTo>
                    <a:pt x="3234867" y="7467"/>
                  </a:lnTo>
                  <a:close/>
                </a:path>
                <a:path w="4634230" h="2616835">
                  <a:moveTo>
                    <a:pt x="3460762" y="2607360"/>
                  </a:moveTo>
                  <a:lnTo>
                    <a:pt x="3459607" y="2606192"/>
                  </a:lnTo>
                  <a:lnTo>
                    <a:pt x="3458895" y="2606662"/>
                  </a:lnTo>
                  <a:lnTo>
                    <a:pt x="3458197" y="2606891"/>
                  </a:lnTo>
                  <a:lnTo>
                    <a:pt x="3457498" y="2607360"/>
                  </a:lnTo>
                  <a:lnTo>
                    <a:pt x="3457968" y="2607589"/>
                  </a:lnTo>
                  <a:lnTo>
                    <a:pt x="3458438" y="2608300"/>
                  </a:lnTo>
                  <a:lnTo>
                    <a:pt x="3459365" y="2608300"/>
                  </a:lnTo>
                  <a:lnTo>
                    <a:pt x="3460762" y="2607360"/>
                  </a:lnTo>
                  <a:close/>
                </a:path>
                <a:path w="4634230" h="2616835">
                  <a:moveTo>
                    <a:pt x="3575354" y="2607360"/>
                  </a:moveTo>
                  <a:lnTo>
                    <a:pt x="3574656" y="2607132"/>
                  </a:lnTo>
                  <a:lnTo>
                    <a:pt x="3573945" y="2606662"/>
                  </a:lnTo>
                  <a:lnTo>
                    <a:pt x="3573246" y="2606433"/>
                  </a:lnTo>
                  <a:lnTo>
                    <a:pt x="3572789" y="2606192"/>
                  </a:lnTo>
                  <a:lnTo>
                    <a:pt x="3572548" y="2606891"/>
                  </a:lnTo>
                  <a:lnTo>
                    <a:pt x="3572078" y="2607360"/>
                  </a:lnTo>
                  <a:lnTo>
                    <a:pt x="3572789" y="2607830"/>
                  </a:lnTo>
                  <a:lnTo>
                    <a:pt x="3573488" y="2608059"/>
                  </a:lnTo>
                  <a:lnTo>
                    <a:pt x="3574186" y="2608529"/>
                  </a:lnTo>
                  <a:lnTo>
                    <a:pt x="3575354" y="2607360"/>
                  </a:lnTo>
                  <a:close/>
                </a:path>
                <a:path w="4634230" h="2616835">
                  <a:moveTo>
                    <a:pt x="3597516" y="2600591"/>
                  </a:moveTo>
                  <a:lnTo>
                    <a:pt x="3596589" y="2599194"/>
                  </a:lnTo>
                  <a:lnTo>
                    <a:pt x="3596348" y="2599423"/>
                  </a:lnTo>
                  <a:lnTo>
                    <a:pt x="3595649" y="2599893"/>
                  </a:lnTo>
                  <a:lnTo>
                    <a:pt x="3595649" y="2601061"/>
                  </a:lnTo>
                  <a:lnTo>
                    <a:pt x="3596589" y="2602458"/>
                  </a:lnTo>
                  <a:lnTo>
                    <a:pt x="3596817" y="2601988"/>
                  </a:lnTo>
                  <a:lnTo>
                    <a:pt x="3597516" y="2601531"/>
                  </a:lnTo>
                  <a:lnTo>
                    <a:pt x="3597516" y="2600591"/>
                  </a:lnTo>
                  <a:close/>
                </a:path>
                <a:path w="4634230" h="2616835">
                  <a:moveTo>
                    <a:pt x="3765537" y="1198079"/>
                  </a:moveTo>
                  <a:lnTo>
                    <a:pt x="3764838" y="1197851"/>
                  </a:lnTo>
                  <a:lnTo>
                    <a:pt x="3764140" y="1197381"/>
                  </a:lnTo>
                  <a:lnTo>
                    <a:pt x="3763441" y="1197152"/>
                  </a:lnTo>
                  <a:lnTo>
                    <a:pt x="3762972" y="1196924"/>
                  </a:lnTo>
                  <a:lnTo>
                    <a:pt x="3762743" y="1197622"/>
                  </a:lnTo>
                  <a:lnTo>
                    <a:pt x="3762273" y="1198079"/>
                  </a:lnTo>
                  <a:lnTo>
                    <a:pt x="3762972" y="1198549"/>
                  </a:lnTo>
                  <a:lnTo>
                    <a:pt x="3763670" y="1198791"/>
                  </a:lnTo>
                  <a:lnTo>
                    <a:pt x="3764369" y="1199248"/>
                  </a:lnTo>
                  <a:lnTo>
                    <a:pt x="3764838" y="1198791"/>
                  </a:lnTo>
                  <a:lnTo>
                    <a:pt x="3765067" y="1198321"/>
                  </a:lnTo>
                  <a:lnTo>
                    <a:pt x="3765537" y="1198079"/>
                  </a:lnTo>
                  <a:close/>
                </a:path>
                <a:path w="4634230" h="2616835">
                  <a:moveTo>
                    <a:pt x="3929367" y="2610624"/>
                  </a:moveTo>
                  <a:lnTo>
                    <a:pt x="3928656" y="2610396"/>
                  </a:lnTo>
                  <a:lnTo>
                    <a:pt x="3927957" y="2609926"/>
                  </a:lnTo>
                  <a:lnTo>
                    <a:pt x="3927259" y="2609697"/>
                  </a:lnTo>
                  <a:lnTo>
                    <a:pt x="3926789" y="2609456"/>
                  </a:lnTo>
                  <a:lnTo>
                    <a:pt x="3926560" y="2610167"/>
                  </a:lnTo>
                  <a:lnTo>
                    <a:pt x="3926090" y="2610624"/>
                  </a:lnTo>
                  <a:lnTo>
                    <a:pt x="3926789" y="2611094"/>
                  </a:lnTo>
                  <a:lnTo>
                    <a:pt x="3927500" y="2611323"/>
                  </a:lnTo>
                  <a:lnTo>
                    <a:pt x="3928199" y="2611793"/>
                  </a:lnTo>
                  <a:lnTo>
                    <a:pt x="3929367" y="2610624"/>
                  </a:lnTo>
                  <a:close/>
                </a:path>
                <a:path w="4634230" h="2616835">
                  <a:moveTo>
                    <a:pt x="3998201" y="2587764"/>
                  </a:moveTo>
                  <a:lnTo>
                    <a:pt x="3997502" y="2587294"/>
                  </a:lnTo>
                  <a:lnTo>
                    <a:pt x="3996804" y="2587053"/>
                  </a:lnTo>
                  <a:lnTo>
                    <a:pt x="3996105" y="2586596"/>
                  </a:lnTo>
                  <a:lnTo>
                    <a:pt x="3995636" y="2587053"/>
                  </a:lnTo>
                  <a:lnTo>
                    <a:pt x="3995166" y="2587294"/>
                  </a:lnTo>
                  <a:lnTo>
                    <a:pt x="3994937" y="2587764"/>
                  </a:lnTo>
                  <a:lnTo>
                    <a:pt x="3995636" y="2587993"/>
                  </a:lnTo>
                  <a:lnTo>
                    <a:pt x="3996334" y="2588463"/>
                  </a:lnTo>
                  <a:lnTo>
                    <a:pt x="3997033" y="2588691"/>
                  </a:lnTo>
                  <a:lnTo>
                    <a:pt x="3997502" y="2588920"/>
                  </a:lnTo>
                  <a:lnTo>
                    <a:pt x="3997731" y="2588222"/>
                  </a:lnTo>
                  <a:lnTo>
                    <a:pt x="3998201" y="2587764"/>
                  </a:lnTo>
                  <a:close/>
                </a:path>
                <a:path w="4634230" h="2616835">
                  <a:moveTo>
                    <a:pt x="4014076" y="2586825"/>
                  </a:moveTo>
                  <a:lnTo>
                    <a:pt x="4013377" y="2586596"/>
                  </a:lnTo>
                  <a:lnTo>
                    <a:pt x="4012908" y="2586126"/>
                  </a:lnTo>
                  <a:lnTo>
                    <a:pt x="4012438" y="2586825"/>
                  </a:lnTo>
                  <a:lnTo>
                    <a:pt x="4012209" y="2587523"/>
                  </a:lnTo>
                  <a:lnTo>
                    <a:pt x="4011739" y="2588222"/>
                  </a:lnTo>
                  <a:lnTo>
                    <a:pt x="4012209" y="2588691"/>
                  </a:lnTo>
                  <a:lnTo>
                    <a:pt x="4012666" y="2588920"/>
                  </a:lnTo>
                  <a:lnTo>
                    <a:pt x="4012908" y="2589390"/>
                  </a:lnTo>
                  <a:lnTo>
                    <a:pt x="4013136" y="2588691"/>
                  </a:lnTo>
                  <a:lnTo>
                    <a:pt x="4013606" y="2587993"/>
                  </a:lnTo>
                  <a:lnTo>
                    <a:pt x="4013835" y="2587294"/>
                  </a:lnTo>
                  <a:lnTo>
                    <a:pt x="4014076" y="2586825"/>
                  </a:lnTo>
                  <a:close/>
                </a:path>
                <a:path w="4634230" h="2616835">
                  <a:moveTo>
                    <a:pt x="4057243" y="1394574"/>
                  </a:moveTo>
                  <a:lnTo>
                    <a:pt x="4056075" y="1393405"/>
                  </a:lnTo>
                  <a:lnTo>
                    <a:pt x="4054678" y="1394345"/>
                  </a:lnTo>
                  <a:lnTo>
                    <a:pt x="4053979" y="1394574"/>
                  </a:lnTo>
                  <a:lnTo>
                    <a:pt x="4054449" y="1394815"/>
                  </a:lnTo>
                  <a:lnTo>
                    <a:pt x="4054906" y="1395514"/>
                  </a:lnTo>
                  <a:lnTo>
                    <a:pt x="4055846" y="1395514"/>
                  </a:lnTo>
                  <a:lnTo>
                    <a:pt x="4057243" y="1394574"/>
                  </a:lnTo>
                  <a:close/>
                </a:path>
                <a:path w="4634230" h="2616835">
                  <a:moveTo>
                    <a:pt x="4128884" y="2588222"/>
                  </a:moveTo>
                  <a:lnTo>
                    <a:pt x="4127957" y="2586825"/>
                  </a:lnTo>
                  <a:lnTo>
                    <a:pt x="4127716" y="2586126"/>
                  </a:lnTo>
                  <a:lnTo>
                    <a:pt x="4127487" y="2586596"/>
                  </a:lnTo>
                  <a:lnTo>
                    <a:pt x="4126788" y="2587053"/>
                  </a:lnTo>
                  <a:lnTo>
                    <a:pt x="4126788" y="2587993"/>
                  </a:lnTo>
                  <a:lnTo>
                    <a:pt x="4127716" y="2589390"/>
                  </a:lnTo>
                  <a:lnTo>
                    <a:pt x="4128884" y="2588222"/>
                  </a:lnTo>
                  <a:close/>
                </a:path>
                <a:path w="4634230" h="2616835">
                  <a:moveTo>
                    <a:pt x="4174629" y="2588222"/>
                  </a:moveTo>
                  <a:lnTo>
                    <a:pt x="4174388" y="2587523"/>
                  </a:lnTo>
                  <a:lnTo>
                    <a:pt x="4173461" y="2586126"/>
                  </a:lnTo>
                  <a:lnTo>
                    <a:pt x="4173220" y="2586596"/>
                  </a:lnTo>
                  <a:lnTo>
                    <a:pt x="4172521" y="2587053"/>
                  </a:lnTo>
                  <a:lnTo>
                    <a:pt x="4172521" y="2587993"/>
                  </a:lnTo>
                  <a:lnTo>
                    <a:pt x="4173461" y="2589390"/>
                  </a:lnTo>
                  <a:lnTo>
                    <a:pt x="4174629" y="2588222"/>
                  </a:lnTo>
                  <a:close/>
                </a:path>
                <a:path w="4634230" h="2616835">
                  <a:moveTo>
                    <a:pt x="4276369" y="1197622"/>
                  </a:moveTo>
                  <a:lnTo>
                    <a:pt x="4275201" y="1196454"/>
                  </a:lnTo>
                  <a:lnTo>
                    <a:pt x="4274972" y="1197152"/>
                  </a:lnTo>
                  <a:lnTo>
                    <a:pt x="4274502" y="1197851"/>
                  </a:lnTo>
                  <a:lnTo>
                    <a:pt x="4274274" y="1198549"/>
                  </a:lnTo>
                  <a:lnTo>
                    <a:pt x="4274032" y="1199019"/>
                  </a:lnTo>
                  <a:lnTo>
                    <a:pt x="4274731" y="1199248"/>
                  </a:lnTo>
                  <a:lnTo>
                    <a:pt x="4275201" y="1199718"/>
                  </a:lnTo>
                  <a:lnTo>
                    <a:pt x="4275671" y="1199019"/>
                  </a:lnTo>
                  <a:lnTo>
                    <a:pt x="4275899" y="1198321"/>
                  </a:lnTo>
                  <a:lnTo>
                    <a:pt x="4276369" y="1197622"/>
                  </a:lnTo>
                  <a:close/>
                </a:path>
                <a:path w="4634230" h="2616835">
                  <a:moveTo>
                    <a:pt x="4361319" y="2597327"/>
                  </a:moveTo>
                  <a:lnTo>
                    <a:pt x="4360380" y="2595930"/>
                  </a:lnTo>
                  <a:lnTo>
                    <a:pt x="4359211" y="2597099"/>
                  </a:lnTo>
                  <a:lnTo>
                    <a:pt x="4359681" y="2597797"/>
                  </a:lnTo>
                  <a:lnTo>
                    <a:pt x="4359910" y="2598496"/>
                  </a:lnTo>
                  <a:lnTo>
                    <a:pt x="4360380" y="2599194"/>
                  </a:lnTo>
                  <a:lnTo>
                    <a:pt x="4360608" y="2598724"/>
                  </a:lnTo>
                  <a:lnTo>
                    <a:pt x="4361319" y="2598255"/>
                  </a:lnTo>
                  <a:lnTo>
                    <a:pt x="4361319" y="2597327"/>
                  </a:lnTo>
                  <a:close/>
                </a:path>
                <a:path w="4634230" h="2616835">
                  <a:moveTo>
                    <a:pt x="4368546" y="2610624"/>
                  </a:moveTo>
                  <a:lnTo>
                    <a:pt x="4367847" y="2610396"/>
                  </a:lnTo>
                  <a:lnTo>
                    <a:pt x="4367149" y="2609926"/>
                  </a:lnTo>
                  <a:lnTo>
                    <a:pt x="4366450" y="2609697"/>
                  </a:lnTo>
                  <a:lnTo>
                    <a:pt x="4365980" y="2609456"/>
                  </a:lnTo>
                  <a:lnTo>
                    <a:pt x="4365752" y="2610167"/>
                  </a:lnTo>
                  <a:lnTo>
                    <a:pt x="4365282" y="2610624"/>
                  </a:lnTo>
                  <a:lnTo>
                    <a:pt x="4365980" y="2611094"/>
                  </a:lnTo>
                  <a:lnTo>
                    <a:pt x="4366679" y="2611323"/>
                  </a:lnTo>
                  <a:lnTo>
                    <a:pt x="4367377" y="2611793"/>
                  </a:lnTo>
                  <a:lnTo>
                    <a:pt x="4368546" y="2610624"/>
                  </a:lnTo>
                  <a:close/>
                </a:path>
                <a:path w="4634230" h="2616835">
                  <a:moveTo>
                    <a:pt x="4423854" y="1197622"/>
                  </a:moveTo>
                  <a:lnTo>
                    <a:pt x="4422686" y="1196454"/>
                  </a:lnTo>
                  <a:lnTo>
                    <a:pt x="4422457" y="1197152"/>
                  </a:lnTo>
                  <a:lnTo>
                    <a:pt x="4421987" y="1197851"/>
                  </a:lnTo>
                  <a:lnTo>
                    <a:pt x="4421759" y="1198549"/>
                  </a:lnTo>
                  <a:lnTo>
                    <a:pt x="4421517" y="1199019"/>
                  </a:lnTo>
                  <a:lnTo>
                    <a:pt x="4422216" y="1199248"/>
                  </a:lnTo>
                  <a:lnTo>
                    <a:pt x="4422686" y="1199718"/>
                  </a:lnTo>
                  <a:lnTo>
                    <a:pt x="4423156" y="1199019"/>
                  </a:lnTo>
                  <a:lnTo>
                    <a:pt x="4423384" y="1198321"/>
                  </a:lnTo>
                  <a:lnTo>
                    <a:pt x="4423854" y="1197622"/>
                  </a:lnTo>
                  <a:close/>
                </a:path>
                <a:path w="4634230" h="2616835">
                  <a:moveTo>
                    <a:pt x="4482668" y="2590787"/>
                  </a:moveTo>
                  <a:lnTo>
                    <a:pt x="4481728" y="2589390"/>
                  </a:lnTo>
                  <a:lnTo>
                    <a:pt x="4481258" y="2589631"/>
                  </a:lnTo>
                  <a:lnTo>
                    <a:pt x="4480560" y="2590088"/>
                  </a:lnTo>
                  <a:lnTo>
                    <a:pt x="4480801" y="2590558"/>
                  </a:lnTo>
                  <a:lnTo>
                    <a:pt x="4480801" y="2591257"/>
                  </a:lnTo>
                  <a:lnTo>
                    <a:pt x="4481728" y="2592654"/>
                  </a:lnTo>
                  <a:lnTo>
                    <a:pt x="4481957" y="2592197"/>
                  </a:lnTo>
                  <a:lnTo>
                    <a:pt x="4482668" y="2591727"/>
                  </a:lnTo>
                  <a:lnTo>
                    <a:pt x="4482668" y="2590787"/>
                  </a:lnTo>
                  <a:close/>
                </a:path>
                <a:path w="4634230" h="2616835">
                  <a:moveTo>
                    <a:pt x="4506226" y="11442"/>
                  </a:moveTo>
                  <a:lnTo>
                    <a:pt x="4505071" y="10274"/>
                  </a:lnTo>
                  <a:lnTo>
                    <a:pt x="4503661" y="11201"/>
                  </a:lnTo>
                  <a:lnTo>
                    <a:pt x="4502963" y="11442"/>
                  </a:lnTo>
                  <a:lnTo>
                    <a:pt x="4503432" y="11671"/>
                  </a:lnTo>
                  <a:lnTo>
                    <a:pt x="4503902" y="12369"/>
                  </a:lnTo>
                  <a:lnTo>
                    <a:pt x="4504829" y="12369"/>
                  </a:lnTo>
                  <a:lnTo>
                    <a:pt x="4506226" y="11442"/>
                  </a:lnTo>
                  <a:close/>
                </a:path>
                <a:path w="4634230" h="2616835">
                  <a:moveTo>
                    <a:pt x="4512297" y="1168"/>
                  </a:moveTo>
                  <a:lnTo>
                    <a:pt x="4511129" y="0"/>
                  </a:lnTo>
                  <a:lnTo>
                    <a:pt x="4510900" y="698"/>
                  </a:lnTo>
                  <a:lnTo>
                    <a:pt x="4510430" y="1397"/>
                  </a:lnTo>
                  <a:lnTo>
                    <a:pt x="4510202" y="2108"/>
                  </a:lnTo>
                  <a:lnTo>
                    <a:pt x="4509960" y="2565"/>
                  </a:lnTo>
                  <a:lnTo>
                    <a:pt x="4510671" y="2806"/>
                  </a:lnTo>
                  <a:lnTo>
                    <a:pt x="4511129" y="3263"/>
                  </a:lnTo>
                  <a:lnTo>
                    <a:pt x="4511599" y="2565"/>
                  </a:lnTo>
                  <a:lnTo>
                    <a:pt x="4511827" y="1866"/>
                  </a:lnTo>
                  <a:lnTo>
                    <a:pt x="4512297" y="1168"/>
                  </a:lnTo>
                  <a:close/>
                </a:path>
                <a:path w="4634230" h="2616835">
                  <a:moveTo>
                    <a:pt x="4535640" y="11442"/>
                  </a:moveTo>
                  <a:lnTo>
                    <a:pt x="4535170" y="11201"/>
                  </a:lnTo>
                  <a:lnTo>
                    <a:pt x="4534700" y="10502"/>
                  </a:lnTo>
                  <a:lnTo>
                    <a:pt x="4533773" y="10502"/>
                  </a:lnTo>
                  <a:lnTo>
                    <a:pt x="4532363" y="11442"/>
                  </a:lnTo>
                  <a:lnTo>
                    <a:pt x="4533531" y="12598"/>
                  </a:lnTo>
                  <a:lnTo>
                    <a:pt x="4534230" y="12369"/>
                  </a:lnTo>
                  <a:lnTo>
                    <a:pt x="4535640" y="11442"/>
                  </a:lnTo>
                  <a:close/>
                </a:path>
                <a:path w="4634230" h="2616835">
                  <a:moveTo>
                    <a:pt x="4634115" y="1638"/>
                  </a:moveTo>
                  <a:lnTo>
                    <a:pt x="4633417" y="1397"/>
                  </a:lnTo>
                  <a:lnTo>
                    <a:pt x="4632718" y="939"/>
                  </a:lnTo>
                  <a:lnTo>
                    <a:pt x="4632020" y="698"/>
                  </a:lnTo>
                  <a:lnTo>
                    <a:pt x="4631550" y="469"/>
                  </a:lnTo>
                  <a:lnTo>
                    <a:pt x="4631309" y="1168"/>
                  </a:lnTo>
                  <a:lnTo>
                    <a:pt x="4630852" y="1638"/>
                  </a:lnTo>
                  <a:lnTo>
                    <a:pt x="4631550" y="2108"/>
                  </a:lnTo>
                  <a:lnTo>
                    <a:pt x="4632249" y="2336"/>
                  </a:lnTo>
                  <a:lnTo>
                    <a:pt x="4632947" y="2806"/>
                  </a:lnTo>
                  <a:lnTo>
                    <a:pt x="4634115" y="163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89" name="object 189"/>
            <p:cNvSpPr/>
            <p:nvPr/>
          </p:nvSpPr>
          <p:spPr>
            <a:xfrm>
              <a:off x="1122121" y="3051288"/>
              <a:ext cx="4561205" cy="2631440"/>
            </a:xfrm>
            <a:custGeom>
              <a:avLst/>
              <a:gdLst/>
              <a:ahLst/>
              <a:cxnLst/>
              <a:rect l="l" t="t" r="r" b="b"/>
              <a:pathLst>
                <a:path w="4561205" h="2631440">
                  <a:moveTo>
                    <a:pt x="2108" y="3962"/>
                  </a:moveTo>
                  <a:lnTo>
                    <a:pt x="1168" y="2565"/>
                  </a:lnTo>
                  <a:lnTo>
                    <a:pt x="698" y="3035"/>
                  </a:lnTo>
                  <a:lnTo>
                    <a:pt x="0" y="3505"/>
                  </a:lnTo>
                  <a:lnTo>
                    <a:pt x="241" y="3733"/>
                  </a:lnTo>
                  <a:lnTo>
                    <a:pt x="241" y="4432"/>
                  </a:lnTo>
                  <a:lnTo>
                    <a:pt x="1168" y="5829"/>
                  </a:lnTo>
                  <a:lnTo>
                    <a:pt x="1397" y="5372"/>
                  </a:lnTo>
                  <a:lnTo>
                    <a:pt x="2108" y="4902"/>
                  </a:lnTo>
                  <a:lnTo>
                    <a:pt x="2108" y="3962"/>
                  </a:lnTo>
                  <a:close/>
                </a:path>
                <a:path w="4561205" h="2631440">
                  <a:moveTo>
                    <a:pt x="54610" y="2609697"/>
                  </a:moveTo>
                  <a:lnTo>
                    <a:pt x="53670" y="2608288"/>
                  </a:lnTo>
                  <a:lnTo>
                    <a:pt x="52514" y="2609456"/>
                  </a:lnTo>
                  <a:lnTo>
                    <a:pt x="52743" y="2610154"/>
                  </a:lnTo>
                  <a:lnTo>
                    <a:pt x="53670" y="2611564"/>
                  </a:lnTo>
                  <a:lnTo>
                    <a:pt x="53911" y="2611094"/>
                  </a:lnTo>
                  <a:lnTo>
                    <a:pt x="54610" y="2610624"/>
                  </a:lnTo>
                  <a:lnTo>
                    <a:pt x="54610" y="2609697"/>
                  </a:lnTo>
                  <a:close/>
                </a:path>
                <a:path w="4561205" h="2631440">
                  <a:moveTo>
                    <a:pt x="402323" y="1187818"/>
                  </a:moveTo>
                  <a:lnTo>
                    <a:pt x="401624" y="1187119"/>
                  </a:lnTo>
                  <a:lnTo>
                    <a:pt x="400685" y="1186421"/>
                  </a:lnTo>
                  <a:lnTo>
                    <a:pt x="399046" y="1185011"/>
                  </a:lnTo>
                  <a:lnTo>
                    <a:pt x="399757" y="1187577"/>
                  </a:lnTo>
                  <a:lnTo>
                    <a:pt x="399516" y="1189913"/>
                  </a:lnTo>
                  <a:lnTo>
                    <a:pt x="402323" y="1187818"/>
                  </a:lnTo>
                  <a:close/>
                </a:path>
                <a:path w="4561205" h="2631440">
                  <a:moveTo>
                    <a:pt x="468122" y="1187577"/>
                  </a:moveTo>
                  <a:lnTo>
                    <a:pt x="467664" y="1187348"/>
                  </a:lnTo>
                  <a:lnTo>
                    <a:pt x="467194" y="1186649"/>
                  </a:lnTo>
                  <a:lnTo>
                    <a:pt x="466255" y="1186649"/>
                  </a:lnTo>
                  <a:lnTo>
                    <a:pt x="464858" y="1187577"/>
                  </a:lnTo>
                  <a:lnTo>
                    <a:pt x="466026" y="1188745"/>
                  </a:lnTo>
                  <a:lnTo>
                    <a:pt x="467423" y="1187818"/>
                  </a:lnTo>
                  <a:lnTo>
                    <a:pt x="468122" y="1187577"/>
                  </a:lnTo>
                  <a:close/>
                </a:path>
                <a:path w="4561205" h="2631440">
                  <a:moveTo>
                    <a:pt x="520636" y="1187577"/>
                  </a:moveTo>
                  <a:lnTo>
                    <a:pt x="519938" y="1187348"/>
                  </a:lnTo>
                  <a:lnTo>
                    <a:pt x="519226" y="1186878"/>
                  </a:lnTo>
                  <a:lnTo>
                    <a:pt x="518528" y="1186649"/>
                  </a:lnTo>
                  <a:lnTo>
                    <a:pt x="518071" y="1186421"/>
                  </a:lnTo>
                  <a:lnTo>
                    <a:pt x="517829" y="1187119"/>
                  </a:lnTo>
                  <a:lnTo>
                    <a:pt x="517359" y="1187577"/>
                  </a:lnTo>
                  <a:lnTo>
                    <a:pt x="518071" y="1188046"/>
                  </a:lnTo>
                  <a:lnTo>
                    <a:pt x="518769" y="1188288"/>
                  </a:lnTo>
                  <a:lnTo>
                    <a:pt x="519468" y="1188745"/>
                  </a:lnTo>
                  <a:lnTo>
                    <a:pt x="520636" y="1187577"/>
                  </a:lnTo>
                  <a:close/>
                </a:path>
                <a:path w="4561205" h="2631440">
                  <a:moveTo>
                    <a:pt x="556107" y="3962"/>
                  </a:moveTo>
                  <a:lnTo>
                    <a:pt x="555167" y="2565"/>
                  </a:lnTo>
                  <a:lnTo>
                    <a:pt x="553999" y="3733"/>
                  </a:lnTo>
                  <a:lnTo>
                    <a:pt x="554240" y="4432"/>
                  </a:lnTo>
                  <a:lnTo>
                    <a:pt x="555167" y="5829"/>
                  </a:lnTo>
                  <a:lnTo>
                    <a:pt x="555409" y="5372"/>
                  </a:lnTo>
                  <a:lnTo>
                    <a:pt x="556107" y="4902"/>
                  </a:lnTo>
                  <a:lnTo>
                    <a:pt x="556107" y="3962"/>
                  </a:lnTo>
                  <a:close/>
                </a:path>
                <a:path w="4561205" h="2631440">
                  <a:moveTo>
                    <a:pt x="644779" y="1187818"/>
                  </a:moveTo>
                  <a:lnTo>
                    <a:pt x="644080" y="1187119"/>
                  </a:lnTo>
                  <a:lnTo>
                    <a:pt x="643153" y="1186421"/>
                  </a:lnTo>
                  <a:lnTo>
                    <a:pt x="641515" y="1185011"/>
                  </a:lnTo>
                  <a:lnTo>
                    <a:pt x="642213" y="1187577"/>
                  </a:lnTo>
                  <a:lnTo>
                    <a:pt x="641985" y="1189913"/>
                  </a:lnTo>
                  <a:lnTo>
                    <a:pt x="644779" y="1187818"/>
                  </a:lnTo>
                  <a:close/>
                </a:path>
                <a:path w="4561205" h="2631440">
                  <a:moveTo>
                    <a:pt x="693559" y="1387106"/>
                  </a:moveTo>
                  <a:lnTo>
                    <a:pt x="692619" y="1385709"/>
                  </a:lnTo>
                  <a:lnTo>
                    <a:pt x="692391" y="1386179"/>
                  </a:lnTo>
                  <a:lnTo>
                    <a:pt x="691692" y="1386636"/>
                  </a:lnTo>
                  <a:lnTo>
                    <a:pt x="691692" y="1387576"/>
                  </a:lnTo>
                  <a:lnTo>
                    <a:pt x="692619" y="1388973"/>
                  </a:lnTo>
                  <a:lnTo>
                    <a:pt x="692861" y="1388503"/>
                  </a:lnTo>
                  <a:lnTo>
                    <a:pt x="693559" y="1388046"/>
                  </a:lnTo>
                  <a:lnTo>
                    <a:pt x="693559" y="1387106"/>
                  </a:lnTo>
                  <a:close/>
                </a:path>
                <a:path w="4561205" h="2631440">
                  <a:moveTo>
                    <a:pt x="707555" y="1187577"/>
                  </a:moveTo>
                  <a:lnTo>
                    <a:pt x="706386" y="1186421"/>
                  </a:lnTo>
                  <a:lnTo>
                    <a:pt x="705688" y="1186649"/>
                  </a:lnTo>
                  <a:lnTo>
                    <a:pt x="704291" y="1187577"/>
                  </a:lnTo>
                  <a:lnTo>
                    <a:pt x="704761" y="1187818"/>
                  </a:lnTo>
                  <a:lnTo>
                    <a:pt x="705218" y="1188516"/>
                  </a:lnTo>
                  <a:lnTo>
                    <a:pt x="706158" y="1188516"/>
                  </a:lnTo>
                  <a:lnTo>
                    <a:pt x="707555" y="1187577"/>
                  </a:lnTo>
                  <a:close/>
                </a:path>
                <a:path w="4561205" h="2631440">
                  <a:moveTo>
                    <a:pt x="743026" y="4673"/>
                  </a:moveTo>
                  <a:lnTo>
                    <a:pt x="742556" y="3962"/>
                  </a:lnTo>
                  <a:lnTo>
                    <a:pt x="742327" y="3263"/>
                  </a:lnTo>
                  <a:lnTo>
                    <a:pt x="741857" y="2565"/>
                  </a:lnTo>
                  <a:lnTo>
                    <a:pt x="741629" y="3035"/>
                  </a:lnTo>
                  <a:lnTo>
                    <a:pt x="740930" y="3505"/>
                  </a:lnTo>
                  <a:lnTo>
                    <a:pt x="740930" y="4432"/>
                  </a:lnTo>
                  <a:lnTo>
                    <a:pt x="741857" y="5829"/>
                  </a:lnTo>
                  <a:lnTo>
                    <a:pt x="743026" y="4673"/>
                  </a:lnTo>
                  <a:close/>
                </a:path>
                <a:path w="4561205" h="2631440">
                  <a:moveTo>
                    <a:pt x="782929" y="7467"/>
                  </a:moveTo>
                  <a:lnTo>
                    <a:pt x="782231" y="7239"/>
                  </a:lnTo>
                  <a:lnTo>
                    <a:pt x="781532" y="6769"/>
                  </a:lnTo>
                  <a:lnTo>
                    <a:pt x="780834" y="6540"/>
                  </a:lnTo>
                  <a:lnTo>
                    <a:pt x="780364" y="6299"/>
                  </a:lnTo>
                  <a:lnTo>
                    <a:pt x="780135" y="6997"/>
                  </a:lnTo>
                  <a:lnTo>
                    <a:pt x="779665" y="7467"/>
                  </a:lnTo>
                  <a:lnTo>
                    <a:pt x="780364" y="7937"/>
                  </a:lnTo>
                  <a:lnTo>
                    <a:pt x="781062" y="8166"/>
                  </a:lnTo>
                  <a:lnTo>
                    <a:pt x="781761" y="8636"/>
                  </a:lnTo>
                  <a:lnTo>
                    <a:pt x="782231" y="8407"/>
                  </a:lnTo>
                  <a:lnTo>
                    <a:pt x="782459" y="7937"/>
                  </a:lnTo>
                  <a:lnTo>
                    <a:pt x="782929" y="7467"/>
                  </a:lnTo>
                  <a:close/>
                </a:path>
                <a:path w="4561205" h="2631440">
                  <a:moveTo>
                    <a:pt x="792264" y="10274"/>
                  </a:moveTo>
                  <a:lnTo>
                    <a:pt x="791806" y="10033"/>
                  </a:lnTo>
                  <a:lnTo>
                    <a:pt x="791337" y="9563"/>
                  </a:lnTo>
                  <a:lnTo>
                    <a:pt x="791095" y="9105"/>
                  </a:lnTo>
                  <a:lnTo>
                    <a:pt x="790867" y="9804"/>
                  </a:lnTo>
                  <a:lnTo>
                    <a:pt x="790397" y="10502"/>
                  </a:lnTo>
                  <a:lnTo>
                    <a:pt x="790168" y="11201"/>
                  </a:lnTo>
                  <a:lnTo>
                    <a:pt x="789927" y="11671"/>
                  </a:lnTo>
                  <a:lnTo>
                    <a:pt x="790638" y="11899"/>
                  </a:lnTo>
                  <a:lnTo>
                    <a:pt x="791095" y="12369"/>
                  </a:lnTo>
                  <a:lnTo>
                    <a:pt x="791565" y="11671"/>
                  </a:lnTo>
                  <a:lnTo>
                    <a:pt x="791794" y="10972"/>
                  </a:lnTo>
                  <a:lnTo>
                    <a:pt x="792264" y="10274"/>
                  </a:lnTo>
                  <a:close/>
                </a:path>
                <a:path w="4561205" h="2631440">
                  <a:moveTo>
                    <a:pt x="841743" y="4203"/>
                  </a:moveTo>
                  <a:lnTo>
                    <a:pt x="841273" y="3962"/>
                  </a:lnTo>
                  <a:lnTo>
                    <a:pt x="840803" y="3263"/>
                  </a:lnTo>
                  <a:lnTo>
                    <a:pt x="839876" y="3263"/>
                  </a:lnTo>
                  <a:lnTo>
                    <a:pt x="838479" y="4203"/>
                  </a:lnTo>
                  <a:lnTo>
                    <a:pt x="839635" y="5372"/>
                  </a:lnTo>
                  <a:lnTo>
                    <a:pt x="840333" y="5130"/>
                  </a:lnTo>
                  <a:lnTo>
                    <a:pt x="841743" y="4203"/>
                  </a:lnTo>
                  <a:close/>
                </a:path>
                <a:path w="4561205" h="2631440">
                  <a:moveTo>
                    <a:pt x="1008595" y="11201"/>
                  </a:moveTo>
                  <a:lnTo>
                    <a:pt x="1007897" y="10502"/>
                  </a:lnTo>
                  <a:lnTo>
                    <a:pt x="1006957" y="9804"/>
                  </a:lnTo>
                  <a:lnTo>
                    <a:pt x="1005662" y="8699"/>
                  </a:lnTo>
                  <a:lnTo>
                    <a:pt x="1005332" y="7467"/>
                  </a:lnTo>
                  <a:lnTo>
                    <a:pt x="1005560" y="5130"/>
                  </a:lnTo>
                  <a:lnTo>
                    <a:pt x="1002766" y="7239"/>
                  </a:lnTo>
                  <a:lnTo>
                    <a:pt x="1003465" y="7937"/>
                  </a:lnTo>
                  <a:lnTo>
                    <a:pt x="1004392" y="8636"/>
                  </a:lnTo>
                  <a:lnTo>
                    <a:pt x="1005738" y="9804"/>
                  </a:lnTo>
                  <a:lnTo>
                    <a:pt x="1006030" y="10731"/>
                  </a:lnTo>
                  <a:lnTo>
                    <a:pt x="1005789" y="13296"/>
                  </a:lnTo>
                  <a:lnTo>
                    <a:pt x="1008595" y="11201"/>
                  </a:lnTo>
                  <a:close/>
                </a:path>
                <a:path w="4561205" h="2631440">
                  <a:moveTo>
                    <a:pt x="1090510" y="1387805"/>
                  </a:moveTo>
                  <a:lnTo>
                    <a:pt x="1090041" y="1387106"/>
                  </a:lnTo>
                  <a:lnTo>
                    <a:pt x="1089799" y="1386408"/>
                  </a:lnTo>
                  <a:lnTo>
                    <a:pt x="1089342" y="1385709"/>
                  </a:lnTo>
                  <a:lnTo>
                    <a:pt x="1089101" y="1386179"/>
                  </a:lnTo>
                  <a:lnTo>
                    <a:pt x="1088402" y="1386636"/>
                  </a:lnTo>
                  <a:lnTo>
                    <a:pt x="1088402" y="1387576"/>
                  </a:lnTo>
                  <a:lnTo>
                    <a:pt x="1089342" y="1388973"/>
                  </a:lnTo>
                  <a:lnTo>
                    <a:pt x="1090510" y="1387805"/>
                  </a:lnTo>
                  <a:close/>
                </a:path>
                <a:path w="4561205" h="2631440">
                  <a:moveTo>
                    <a:pt x="1307299" y="2629535"/>
                  </a:moveTo>
                  <a:lnTo>
                    <a:pt x="1306830" y="2629293"/>
                  </a:lnTo>
                  <a:lnTo>
                    <a:pt x="1306360" y="2628595"/>
                  </a:lnTo>
                  <a:lnTo>
                    <a:pt x="1305433" y="2628595"/>
                  </a:lnTo>
                  <a:lnTo>
                    <a:pt x="1304036" y="2629535"/>
                  </a:lnTo>
                  <a:lnTo>
                    <a:pt x="1304493" y="2629763"/>
                  </a:lnTo>
                  <a:lnTo>
                    <a:pt x="1304963" y="2630462"/>
                  </a:lnTo>
                  <a:lnTo>
                    <a:pt x="1305902" y="2630462"/>
                  </a:lnTo>
                  <a:lnTo>
                    <a:pt x="1307299" y="2629535"/>
                  </a:lnTo>
                  <a:close/>
                </a:path>
                <a:path w="4561205" h="2631440">
                  <a:moveTo>
                    <a:pt x="1372870" y="10731"/>
                  </a:moveTo>
                  <a:lnTo>
                    <a:pt x="1372171" y="10502"/>
                  </a:lnTo>
                  <a:lnTo>
                    <a:pt x="1371473" y="10033"/>
                  </a:lnTo>
                  <a:lnTo>
                    <a:pt x="1370774" y="9804"/>
                  </a:lnTo>
                  <a:lnTo>
                    <a:pt x="1370304" y="9563"/>
                  </a:lnTo>
                  <a:lnTo>
                    <a:pt x="1370076" y="10274"/>
                  </a:lnTo>
                  <a:lnTo>
                    <a:pt x="1369606" y="10731"/>
                  </a:lnTo>
                  <a:lnTo>
                    <a:pt x="1370304" y="11201"/>
                  </a:lnTo>
                  <a:lnTo>
                    <a:pt x="1371003" y="11430"/>
                  </a:lnTo>
                  <a:lnTo>
                    <a:pt x="1371701" y="11899"/>
                  </a:lnTo>
                  <a:lnTo>
                    <a:pt x="1372171" y="11671"/>
                  </a:lnTo>
                  <a:lnTo>
                    <a:pt x="1372400" y="11201"/>
                  </a:lnTo>
                  <a:lnTo>
                    <a:pt x="1372870" y="10731"/>
                  </a:lnTo>
                  <a:close/>
                </a:path>
                <a:path w="4561205" h="2631440">
                  <a:moveTo>
                    <a:pt x="1447546" y="10502"/>
                  </a:moveTo>
                  <a:lnTo>
                    <a:pt x="1446618" y="9105"/>
                  </a:lnTo>
                  <a:lnTo>
                    <a:pt x="1445450" y="10274"/>
                  </a:lnTo>
                  <a:lnTo>
                    <a:pt x="1445679" y="10972"/>
                  </a:lnTo>
                  <a:lnTo>
                    <a:pt x="1446618" y="12369"/>
                  </a:lnTo>
                  <a:lnTo>
                    <a:pt x="1446847" y="11899"/>
                  </a:lnTo>
                  <a:lnTo>
                    <a:pt x="1447546" y="11430"/>
                  </a:lnTo>
                  <a:lnTo>
                    <a:pt x="1447546" y="10502"/>
                  </a:lnTo>
                  <a:close/>
                </a:path>
                <a:path w="4561205" h="2631440">
                  <a:moveTo>
                    <a:pt x="1612074" y="1387335"/>
                  </a:moveTo>
                  <a:lnTo>
                    <a:pt x="1611604" y="1387106"/>
                  </a:lnTo>
                  <a:lnTo>
                    <a:pt x="1611134" y="1386408"/>
                  </a:lnTo>
                  <a:lnTo>
                    <a:pt x="1610207" y="1386408"/>
                  </a:lnTo>
                  <a:lnTo>
                    <a:pt x="1608797" y="1387335"/>
                  </a:lnTo>
                  <a:lnTo>
                    <a:pt x="1609966" y="1388503"/>
                  </a:lnTo>
                  <a:lnTo>
                    <a:pt x="1610664" y="1388275"/>
                  </a:lnTo>
                  <a:lnTo>
                    <a:pt x="1612074" y="1387335"/>
                  </a:lnTo>
                  <a:close/>
                </a:path>
                <a:path w="4561205" h="2631440">
                  <a:moveTo>
                    <a:pt x="1644269" y="7937"/>
                  </a:moveTo>
                  <a:lnTo>
                    <a:pt x="1643570" y="6540"/>
                  </a:lnTo>
                  <a:lnTo>
                    <a:pt x="1643100" y="5829"/>
                  </a:lnTo>
                  <a:lnTo>
                    <a:pt x="1642872" y="6299"/>
                  </a:lnTo>
                  <a:lnTo>
                    <a:pt x="1642173" y="6769"/>
                  </a:lnTo>
                  <a:lnTo>
                    <a:pt x="1642173" y="7696"/>
                  </a:lnTo>
                  <a:lnTo>
                    <a:pt x="1643100" y="9105"/>
                  </a:lnTo>
                  <a:lnTo>
                    <a:pt x="1644269" y="7937"/>
                  </a:lnTo>
                  <a:close/>
                </a:path>
                <a:path w="4561205" h="2631440">
                  <a:moveTo>
                    <a:pt x="1762823" y="4203"/>
                  </a:moveTo>
                  <a:lnTo>
                    <a:pt x="1762125" y="3962"/>
                  </a:lnTo>
                  <a:lnTo>
                    <a:pt x="1761426" y="3505"/>
                  </a:lnTo>
                  <a:lnTo>
                    <a:pt x="1760728" y="3263"/>
                  </a:lnTo>
                  <a:lnTo>
                    <a:pt x="1760258" y="3035"/>
                  </a:lnTo>
                  <a:lnTo>
                    <a:pt x="1760016" y="3733"/>
                  </a:lnTo>
                  <a:lnTo>
                    <a:pt x="1759559" y="4203"/>
                  </a:lnTo>
                  <a:lnTo>
                    <a:pt x="1760258" y="4673"/>
                  </a:lnTo>
                  <a:lnTo>
                    <a:pt x="1760956" y="4902"/>
                  </a:lnTo>
                  <a:lnTo>
                    <a:pt x="1761655" y="5372"/>
                  </a:lnTo>
                  <a:lnTo>
                    <a:pt x="1762125" y="5130"/>
                  </a:lnTo>
                  <a:lnTo>
                    <a:pt x="1762582" y="4673"/>
                  </a:lnTo>
                  <a:lnTo>
                    <a:pt x="1762823" y="4203"/>
                  </a:lnTo>
                  <a:close/>
                </a:path>
                <a:path w="4561205" h="2631440">
                  <a:moveTo>
                    <a:pt x="1791754" y="11430"/>
                  </a:moveTo>
                  <a:lnTo>
                    <a:pt x="1791525" y="10731"/>
                  </a:lnTo>
                  <a:lnTo>
                    <a:pt x="1790585" y="9334"/>
                  </a:lnTo>
                  <a:lnTo>
                    <a:pt x="1790357" y="9804"/>
                  </a:lnTo>
                  <a:lnTo>
                    <a:pt x="1789658" y="10274"/>
                  </a:lnTo>
                  <a:lnTo>
                    <a:pt x="1789658" y="11201"/>
                  </a:lnTo>
                  <a:lnTo>
                    <a:pt x="1790585" y="12598"/>
                  </a:lnTo>
                  <a:lnTo>
                    <a:pt x="1791754" y="11430"/>
                  </a:lnTo>
                  <a:close/>
                </a:path>
                <a:path w="4561205" h="2631440">
                  <a:moveTo>
                    <a:pt x="1798523" y="2606192"/>
                  </a:moveTo>
                  <a:lnTo>
                    <a:pt x="1798053" y="2605722"/>
                  </a:lnTo>
                  <a:lnTo>
                    <a:pt x="1797596" y="2605494"/>
                  </a:lnTo>
                  <a:lnTo>
                    <a:pt x="1797354" y="2605024"/>
                  </a:lnTo>
                  <a:lnTo>
                    <a:pt x="1797126" y="2605722"/>
                  </a:lnTo>
                  <a:lnTo>
                    <a:pt x="1796656" y="2606421"/>
                  </a:lnTo>
                  <a:lnTo>
                    <a:pt x="1796427" y="2607132"/>
                  </a:lnTo>
                  <a:lnTo>
                    <a:pt x="1796186" y="2607589"/>
                  </a:lnTo>
                  <a:lnTo>
                    <a:pt x="1796897" y="2607830"/>
                  </a:lnTo>
                  <a:lnTo>
                    <a:pt x="1797354" y="2608288"/>
                  </a:lnTo>
                  <a:lnTo>
                    <a:pt x="1797824" y="2607589"/>
                  </a:lnTo>
                  <a:lnTo>
                    <a:pt x="1798066" y="2606891"/>
                  </a:lnTo>
                  <a:lnTo>
                    <a:pt x="1798523" y="2606192"/>
                  </a:lnTo>
                  <a:close/>
                </a:path>
                <a:path w="4561205" h="2631440">
                  <a:moveTo>
                    <a:pt x="1821395" y="2623464"/>
                  </a:moveTo>
                  <a:lnTo>
                    <a:pt x="1820926" y="2622766"/>
                  </a:lnTo>
                  <a:lnTo>
                    <a:pt x="1820697" y="2622067"/>
                  </a:lnTo>
                  <a:lnTo>
                    <a:pt x="1820227" y="2621356"/>
                  </a:lnTo>
                  <a:lnTo>
                    <a:pt x="1819998" y="2621826"/>
                  </a:lnTo>
                  <a:lnTo>
                    <a:pt x="1819300" y="2622296"/>
                  </a:lnTo>
                  <a:lnTo>
                    <a:pt x="1819300" y="2623223"/>
                  </a:lnTo>
                  <a:lnTo>
                    <a:pt x="1820227" y="2624632"/>
                  </a:lnTo>
                  <a:lnTo>
                    <a:pt x="1821395" y="2623464"/>
                  </a:lnTo>
                  <a:close/>
                </a:path>
                <a:path w="4561205" h="2631440">
                  <a:moveTo>
                    <a:pt x="1888375" y="2336"/>
                  </a:moveTo>
                  <a:lnTo>
                    <a:pt x="1885797" y="3035"/>
                  </a:lnTo>
                  <a:lnTo>
                    <a:pt x="1883232" y="2806"/>
                  </a:lnTo>
                  <a:lnTo>
                    <a:pt x="1885569" y="5600"/>
                  </a:lnTo>
                  <a:lnTo>
                    <a:pt x="1886267" y="4902"/>
                  </a:lnTo>
                  <a:lnTo>
                    <a:pt x="1886966" y="3962"/>
                  </a:lnTo>
                  <a:lnTo>
                    <a:pt x="1888375" y="2336"/>
                  </a:lnTo>
                  <a:close/>
                </a:path>
                <a:path w="4561205" h="2631440">
                  <a:moveTo>
                    <a:pt x="1910308" y="4203"/>
                  </a:moveTo>
                  <a:lnTo>
                    <a:pt x="1910067" y="3962"/>
                  </a:lnTo>
                  <a:lnTo>
                    <a:pt x="1909610" y="3263"/>
                  </a:lnTo>
                  <a:lnTo>
                    <a:pt x="1908441" y="3263"/>
                  </a:lnTo>
                  <a:lnTo>
                    <a:pt x="1907044" y="4203"/>
                  </a:lnTo>
                  <a:lnTo>
                    <a:pt x="1907501" y="4432"/>
                  </a:lnTo>
                  <a:lnTo>
                    <a:pt x="1907971" y="5130"/>
                  </a:lnTo>
                  <a:lnTo>
                    <a:pt x="1908911" y="5130"/>
                  </a:lnTo>
                  <a:lnTo>
                    <a:pt x="1910308" y="4203"/>
                  </a:lnTo>
                  <a:close/>
                </a:path>
                <a:path w="4561205" h="2631440">
                  <a:moveTo>
                    <a:pt x="1965617" y="7937"/>
                  </a:moveTo>
                  <a:lnTo>
                    <a:pt x="1964918" y="7239"/>
                  </a:lnTo>
                  <a:lnTo>
                    <a:pt x="1963978" y="6540"/>
                  </a:lnTo>
                  <a:lnTo>
                    <a:pt x="1962670" y="5422"/>
                  </a:lnTo>
                  <a:lnTo>
                    <a:pt x="1962340" y="4203"/>
                  </a:lnTo>
                  <a:lnTo>
                    <a:pt x="1962581" y="1866"/>
                  </a:lnTo>
                  <a:lnTo>
                    <a:pt x="1959775" y="3962"/>
                  </a:lnTo>
                  <a:lnTo>
                    <a:pt x="1960473" y="4673"/>
                  </a:lnTo>
                  <a:lnTo>
                    <a:pt x="1961413" y="5372"/>
                  </a:lnTo>
                  <a:lnTo>
                    <a:pt x="1962759" y="6527"/>
                  </a:lnTo>
                  <a:lnTo>
                    <a:pt x="1963051" y="7467"/>
                  </a:lnTo>
                  <a:lnTo>
                    <a:pt x="1962810" y="10033"/>
                  </a:lnTo>
                  <a:lnTo>
                    <a:pt x="1965617" y="7937"/>
                  </a:lnTo>
                  <a:close/>
                </a:path>
                <a:path w="4561205" h="2631440">
                  <a:moveTo>
                    <a:pt x="2025116" y="4203"/>
                  </a:moveTo>
                  <a:lnTo>
                    <a:pt x="2024418" y="3962"/>
                  </a:lnTo>
                  <a:lnTo>
                    <a:pt x="2023719" y="3505"/>
                  </a:lnTo>
                  <a:lnTo>
                    <a:pt x="2023021" y="3263"/>
                  </a:lnTo>
                  <a:lnTo>
                    <a:pt x="2022551" y="3035"/>
                  </a:lnTo>
                  <a:lnTo>
                    <a:pt x="2022322" y="3733"/>
                  </a:lnTo>
                  <a:lnTo>
                    <a:pt x="2021852" y="4203"/>
                  </a:lnTo>
                  <a:lnTo>
                    <a:pt x="2022551" y="4673"/>
                  </a:lnTo>
                  <a:lnTo>
                    <a:pt x="2023249" y="4902"/>
                  </a:lnTo>
                  <a:lnTo>
                    <a:pt x="2023948" y="5372"/>
                  </a:lnTo>
                  <a:lnTo>
                    <a:pt x="2024418" y="5130"/>
                  </a:lnTo>
                  <a:lnTo>
                    <a:pt x="2024659" y="4673"/>
                  </a:lnTo>
                  <a:lnTo>
                    <a:pt x="2025116" y="4203"/>
                  </a:lnTo>
                  <a:close/>
                </a:path>
                <a:path w="4561205" h="2631440">
                  <a:moveTo>
                    <a:pt x="2040991" y="2629065"/>
                  </a:moveTo>
                  <a:lnTo>
                    <a:pt x="2040521" y="2628595"/>
                  </a:lnTo>
                  <a:lnTo>
                    <a:pt x="2040051" y="2628366"/>
                  </a:lnTo>
                  <a:lnTo>
                    <a:pt x="2039823" y="2627896"/>
                  </a:lnTo>
                  <a:lnTo>
                    <a:pt x="2039594" y="2628595"/>
                  </a:lnTo>
                  <a:lnTo>
                    <a:pt x="2039124" y="2629293"/>
                  </a:lnTo>
                  <a:lnTo>
                    <a:pt x="2038883" y="2629992"/>
                  </a:lnTo>
                  <a:lnTo>
                    <a:pt x="2038654" y="2630462"/>
                  </a:lnTo>
                  <a:lnTo>
                    <a:pt x="2039353" y="2630690"/>
                  </a:lnTo>
                  <a:lnTo>
                    <a:pt x="2039823" y="2631160"/>
                  </a:lnTo>
                  <a:lnTo>
                    <a:pt x="2040293" y="2630462"/>
                  </a:lnTo>
                  <a:lnTo>
                    <a:pt x="2040521" y="2629763"/>
                  </a:lnTo>
                  <a:lnTo>
                    <a:pt x="2040991" y="2629065"/>
                  </a:lnTo>
                  <a:close/>
                </a:path>
                <a:path w="4561205" h="2631440">
                  <a:moveTo>
                    <a:pt x="2061057" y="4203"/>
                  </a:moveTo>
                  <a:lnTo>
                    <a:pt x="2060829" y="3962"/>
                  </a:lnTo>
                  <a:lnTo>
                    <a:pt x="2060359" y="3263"/>
                  </a:lnTo>
                  <a:lnTo>
                    <a:pt x="2059190" y="3263"/>
                  </a:lnTo>
                  <a:lnTo>
                    <a:pt x="2057793" y="4203"/>
                  </a:lnTo>
                  <a:lnTo>
                    <a:pt x="2058263" y="4432"/>
                  </a:lnTo>
                  <a:lnTo>
                    <a:pt x="2058720" y="5130"/>
                  </a:lnTo>
                  <a:lnTo>
                    <a:pt x="2059660" y="5130"/>
                  </a:lnTo>
                  <a:lnTo>
                    <a:pt x="2061057" y="4203"/>
                  </a:lnTo>
                  <a:close/>
                </a:path>
                <a:path w="4561205" h="2631440">
                  <a:moveTo>
                    <a:pt x="2073427" y="2629293"/>
                  </a:moveTo>
                  <a:lnTo>
                    <a:pt x="2072487" y="2627896"/>
                  </a:lnTo>
                  <a:lnTo>
                    <a:pt x="2072259" y="2628366"/>
                  </a:lnTo>
                  <a:lnTo>
                    <a:pt x="2071560" y="2628823"/>
                  </a:lnTo>
                  <a:lnTo>
                    <a:pt x="2071560" y="2629763"/>
                  </a:lnTo>
                  <a:lnTo>
                    <a:pt x="2072487" y="2631160"/>
                  </a:lnTo>
                  <a:lnTo>
                    <a:pt x="2072728" y="2630690"/>
                  </a:lnTo>
                  <a:lnTo>
                    <a:pt x="2073427" y="2630233"/>
                  </a:lnTo>
                  <a:lnTo>
                    <a:pt x="2073427" y="2629293"/>
                  </a:lnTo>
                  <a:close/>
                </a:path>
                <a:path w="4561205" h="2631440">
                  <a:moveTo>
                    <a:pt x="2073656" y="7937"/>
                  </a:moveTo>
                  <a:lnTo>
                    <a:pt x="2072957" y="6540"/>
                  </a:lnTo>
                  <a:lnTo>
                    <a:pt x="2072487" y="5829"/>
                  </a:lnTo>
                  <a:lnTo>
                    <a:pt x="2072259" y="6299"/>
                  </a:lnTo>
                  <a:lnTo>
                    <a:pt x="2071560" y="6769"/>
                  </a:lnTo>
                  <a:lnTo>
                    <a:pt x="2071560" y="7696"/>
                  </a:lnTo>
                  <a:lnTo>
                    <a:pt x="2072487" y="9105"/>
                  </a:lnTo>
                  <a:lnTo>
                    <a:pt x="2073656" y="7937"/>
                  </a:lnTo>
                  <a:close/>
                </a:path>
                <a:path w="4561205" h="2631440">
                  <a:moveTo>
                    <a:pt x="2077161" y="2606891"/>
                  </a:moveTo>
                  <a:lnTo>
                    <a:pt x="2076462" y="2606192"/>
                  </a:lnTo>
                  <a:lnTo>
                    <a:pt x="2075522" y="2605494"/>
                  </a:lnTo>
                  <a:lnTo>
                    <a:pt x="2073897" y="2604097"/>
                  </a:lnTo>
                  <a:lnTo>
                    <a:pt x="2074595" y="2606662"/>
                  </a:lnTo>
                  <a:lnTo>
                    <a:pt x="2074354" y="2609227"/>
                  </a:lnTo>
                  <a:lnTo>
                    <a:pt x="2077161" y="2606891"/>
                  </a:lnTo>
                  <a:close/>
                </a:path>
                <a:path w="4561205" h="2631440">
                  <a:moveTo>
                    <a:pt x="2175408" y="2619260"/>
                  </a:moveTo>
                  <a:lnTo>
                    <a:pt x="2174938" y="2618790"/>
                  </a:lnTo>
                  <a:lnTo>
                    <a:pt x="2174468" y="2618562"/>
                  </a:lnTo>
                  <a:lnTo>
                    <a:pt x="2174240" y="2618092"/>
                  </a:lnTo>
                  <a:lnTo>
                    <a:pt x="2174011" y="2618790"/>
                  </a:lnTo>
                  <a:lnTo>
                    <a:pt x="2173541" y="2619489"/>
                  </a:lnTo>
                  <a:lnTo>
                    <a:pt x="2173300" y="2620200"/>
                  </a:lnTo>
                  <a:lnTo>
                    <a:pt x="2173071" y="2620657"/>
                  </a:lnTo>
                  <a:lnTo>
                    <a:pt x="2173770" y="2620899"/>
                  </a:lnTo>
                  <a:lnTo>
                    <a:pt x="2174240" y="2621356"/>
                  </a:lnTo>
                  <a:lnTo>
                    <a:pt x="2174710" y="2620657"/>
                  </a:lnTo>
                  <a:lnTo>
                    <a:pt x="2174938" y="2619959"/>
                  </a:lnTo>
                  <a:lnTo>
                    <a:pt x="2175408" y="2619260"/>
                  </a:lnTo>
                  <a:close/>
                </a:path>
                <a:path w="4561205" h="2631440">
                  <a:moveTo>
                    <a:pt x="2205278" y="10731"/>
                  </a:moveTo>
                  <a:lnTo>
                    <a:pt x="2204580" y="10502"/>
                  </a:lnTo>
                  <a:lnTo>
                    <a:pt x="2203881" y="10033"/>
                  </a:lnTo>
                  <a:lnTo>
                    <a:pt x="2203183" y="9804"/>
                  </a:lnTo>
                  <a:lnTo>
                    <a:pt x="2202713" y="9563"/>
                  </a:lnTo>
                  <a:lnTo>
                    <a:pt x="2202472" y="10274"/>
                  </a:lnTo>
                  <a:lnTo>
                    <a:pt x="2202015" y="10731"/>
                  </a:lnTo>
                  <a:lnTo>
                    <a:pt x="2202713" y="11201"/>
                  </a:lnTo>
                  <a:lnTo>
                    <a:pt x="2203412" y="11430"/>
                  </a:lnTo>
                  <a:lnTo>
                    <a:pt x="2204110" y="11899"/>
                  </a:lnTo>
                  <a:lnTo>
                    <a:pt x="2204580" y="11671"/>
                  </a:lnTo>
                  <a:lnTo>
                    <a:pt x="2205037" y="11201"/>
                  </a:lnTo>
                  <a:lnTo>
                    <a:pt x="2205278" y="10731"/>
                  </a:lnTo>
                  <a:close/>
                </a:path>
                <a:path w="4561205" h="2631440">
                  <a:moveTo>
                    <a:pt x="2237714" y="2606192"/>
                  </a:moveTo>
                  <a:lnTo>
                    <a:pt x="2237244" y="2605722"/>
                  </a:lnTo>
                  <a:lnTo>
                    <a:pt x="2236774" y="2605494"/>
                  </a:lnTo>
                  <a:lnTo>
                    <a:pt x="2236546" y="2605024"/>
                  </a:lnTo>
                  <a:lnTo>
                    <a:pt x="2236317" y="2605722"/>
                  </a:lnTo>
                  <a:lnTo>
                    <a:pt x="2235847" y="2606421"/>
                  </a:lnTo>
                  <a:lnTo>
                    <a:pt x="2235619" y="2607132"/>
                  </a:lnTo>
                  <a:lnTo>
                    <a:pt x="2235377" y="2607589"/>
                  </a:lnTo>
                  <a:lnTo>
                    <a:pt x="2236076" y="2607830"/>
                  </a:lnTo>
                  <a:lnTo>
                    <a:pt x="2236546" y="2608288"/>
                  </a:lnTo>
                  <a:lnTo>
                    <a:pt x="2237016" y="2607589"/>
                  </a:lnTo>
                  <a:lnTo>
                    <a:pt x="2237244" y="2606891"/>
                  </a:lnTo>
                  <a:lnTo>
                    <a:pt x="2237714" y="2606192"/>
                  </a:lnTo>
                  <a:close/>
                </a:path>
                <a:path w="4561205" h="2631440">
                  <a:moveTo>
                    <a:pt x="2288121" y="2601290"/>
                  </a:moveTo>
                  <a:lnTo>
                    <a:pt x="2285555" y="2602230"/>
                  </a:lnTo>
                  <a:lnTo>
                    <a:pt x="2282990" y="2601760"/>
                  </a:lnTo>
                  <a:lnTo>
                    <a:pt x="2285314" y="2604554"/>
                  </a:lnTo>
                  <a:lnTo>
                    <a:pt x="2286025" y="2603855"/>
                  </a:lnTo>
                  <a:lnTo>
                    <a:pt x="2286724" y="2602928"/>
                  </a:lnTo>
                  <a:lnTo>
                    <a:pt x="2288121" y="2601290"/>
                  </a:lnTo>
                  <a:close/>
                </a:path>
                <a:path w="4561205" h="2631440">
                  <a:moveTo>
                    <a:pt x="2335961" y="2619260"/>
                  </a:moveTo>
                  <a:lnTo>
                    <a:pt x="2334793" y="2618092"/>
                  </a:lnTo>
                  <a:lnTo>
                    <a:pt x="2334564" y="2618790"/>
                  </a:lnTo>
                  <a:lnTo>
                    <a:pt x="2334095" y="2619489"/>
                  </a:lnTo>
                  <a:lnTo>
                    <a:pt x="2333853" y="2620200"/>
                  </a:lnTo>
                  <a:lnTo>
                    <a:pt x="2333625" y="2620657"/>
                  </a:lnTo>
                  <a:lnTo>
                    <a:pt x="2334323" y="2620899"/>
                  </a:lnTo>
                  <a:lnTo>
                    <a:pt x="2334793" y="2621356"/>
                  </a:lnTo>
                  <a:lnTo>
                    <a:pt x="2335263" y="2620657"/>
                  </a:lnTo>
                  <a:lnTo>
                    <a:pt x="2335492" y="2619959"/>
                  </a:lnTo>
                  <a:lnTo>
                    <a:pt x="2335961" y="2619260"/>
                  </a:lnTo>
                  <a:close/>
                </a:path>
                <a:path w="4561205" h="2631440">
                  <a:moveTo>
                    <a:pt x="2366759" y="5600"/>
                  </a:moveTo>
                  <a:lnTo>
                    <a:pt x="2364194" y="6299"/>
                  </a:lnTo>
                  <a:lnTo>
                    <a:pt x="2361857" y="6070"/>
                  </a:lnTo>
                  <a:lnTo>
                    <a:pt x="2363965" y="8864"/>
                  </a:lnTo>
                  <a:lnTo>
                    <a:pt x="2364663" y="8166"/>
                  </a:lnTo>
                  <a:lnTo>
                    <a:pt x="2365362" y="7239"/>
                  </a:lnTo>
                  <a:lnTo>
                    <a:pt x="2366759" y="5600"/>
                  </a:lnTo>
                  <a:close/>
                </a:path>
                <a:path w="4561205" h="2631440">
                  <a:moveTo>
                    <a:pt x="2408529" y="4203"/>
                  </a:moveTo>
                  <a:lnTo>
                    <a:pt x="2408072" y="3962"/>
                  </a:lnTo>
                  <a:lnTo>
                    <a:pt x="2407831" y="3263"/>
                  </a:lnTo>
                  <a:lnTo>
                    <a:pt x="2406662" y="3263"/>
                  </a:lnTo>
                  <a:lnTo>
                    <a:pt x="2405265" y="4203"/>
                  </a:lnTo>
                  <a:lnTo>
                    <a:pt x="2405735" y="4432"/>
                  </a:lnTo>
                  <a:lnTo>
                    <a:pt x="2406205" y="5130"/>
                  </a:lnTo>
                  <a:lnTo>
                    <a:pt x="2407132" y="5130"/>
                  </a:lnTo>
                  <a:lnTo>
                    <a:pt x="2408529" y="4203"/>
                  </a:lnTo>
                  <a:close/>
                </a:path>
                <a:path w="4561205" h="2631440">
                  <a:moveTo>
                    <a:pt x="2411806" y="2626258"/>
                  </a:moveTo>
                  <a:lnTo>
                    <a:pt x="2411107" y="2625801"/>
                  </a:lnTo>
                  <a:lnTo>
                    <a:pt x="2410396" y="2625560"/>
                  </a:lnTo>
                  <a:lnTo>
                    <a:pt x="2409698" y="2625090"/>
                  </a:lnTo>
                  <a:lnTo>
                    <a:pt x="2409240" y="2625560"/>
                  </a:lnTo>
                  <a:lnTo>
                    <a:pt x="2408999" y="2626029"/>
                  </a:lnTo>
                  <a:lnTo>
                    <a:pt x="2408529" y="2626258"/>
                  </a:lnTo>
                  <a:lnTo>
                    <a:pt x="2409240" y="2626499"/>
                  </a:lnTo>
                  <a:lnTo>
                    <a:pt x="2409939" y="2626957"/>
                  </a:lnTo>
                  <a:lnTo>
                    <a:pt x="2410637" y="2627198"/>
                  </a:lnTo>
                  <a:lnTo>
                    <a:pt x="2411107" y="2627426"/>
                  </a:lnTo>
                  <a:lnTo>
                    <a:pt x="2411336" y="2626728"/>
                  </a:lnTo>
                  <a:lnTo>
                    <a:pt x="2411806" y="2626258"/>
                  </a:lnTo>
                  <a:close/>
                </a:path>
                <a:path w="4561205" h="2631440">
                  <a:moveTo>
                    <a:pt x="2414600" y="3263"/>
                  </a:moveTo>
                  <a:lnTo>
                    <a:pt x="2413901" y="3035"/>
                  </a:lnTo>
                  <a:lnTo>
                    <a:pt x="2413431" y="2565"/>
                  </a:lnTo>
                  <a:lnTo>
                    <a:pt x="2412974" y="3263"/>
                  </a:lnTo>
                  <a:lnTo>
                    <a:pt x="2412733" y="3962"/>
                  </a:lnTo>
                  <a:lnTo>
                    <a:pt x="2412263" y="4673"/>
                  </a:lnTo>
                  <a:lnTo>
                    <a:pt x="2412733" y="5130"/>
                  </a:lnTo>
                  <a:lnTo>
                    <a:pt x="2412974" y="5600"/>
                  </a:lnTo>
                  <a:lnTo>
                    <a:pt x="2413431" y="5829"/>
                  </a:lnTo>
                  <a:lnTo>
                    <a:pt x="2413673" y="5130"/>
                  </a:lnTo>
                  <a:lnTo>
                    <a:pt x="2414130" y="4432"/>
                  </a:lnTo>
                  <a:lnTo>
                    <a:pt x="2414371" y="3733"/>
                  </a:lnTo>
                  <a:lnTo>
                    <a:pt x="2414600" y="3263"/>
                  </a:lnTo>
                  <a:close/>
                </a:path>
                <a:path w="4561205" h="2631440">
                  <a:moveTo>
                    <a:pt x="2473642" y="2619959"/>
                  </a:moveTo>
                  <a:lnTo>
                    <a:pt x="2472944" y="2619260"/>
                  </a:lnTo>
                  <a:lnTo>
                    <a:pt x="2472004" y="2618562"/>
                  </a:lnTo>
                  <a:lnTo>
                    <a:pt x="2470620" y="2617381"/>
                  </a:lnTo>
                  <a:lnTo>
                    <a:pt x="2470378" y="2616466"/>
                  </a:lnTo>
                  <a:lnTo>
                    <a:pt x="2470607" y="2613888"/>
                  </a:lnTo>
                  <a:lnTo>
                    <a:pt x="2467813" y="2616225"/>
                  </a:lnTo>
                  <a:lnTo>
                    <a:pt x="2468511" y="2616924"/>
                  </a:lnTo>
                  <a:lnTo>
                    <a:pt x="2469438" y="2617622"/>
                  </a:lnTo>
                  <a:lnTo>
                    <a:pt x="2470823" y="2618829"/>
                  </a:lnTo>
                  <a:lnTo>
                    <a:pt x="2471077" y="2619730"/>
                  </a:lnTo>
                  <a:lnTo>
                    <a:pt x="2470848" y="2622296"/>
                  </a:lnTo>
                  <a:lnTo>
                    <a:pt x="2473642" y="2619959"/>
                  </a:lnTo>
                  <a:close/>
                </a:path>
                <a:path w="4561205" h="2631440">
                  <a:moveTo>
                    <a:pt x="2535948" y="2613660"/>
                  </a:moveTo>
                  <a:lnTo>
                    <a:pt x="2535021" y="2612263"/>
                  </a:lnTo>
                  <a:lnTo>
                    <a:pt x="2534780" y="2611564"/>
                  </a:lnTo>
                  <a:lnTo>
                    <a:pt x="2534551" y="2612021"/>
                  </a:lnTo>
                  <a:lnTo>
                    <a:pt x="2533853" y="2612491"/>
                  </a:lnTo>
                  <a:lnTo>
                    <a:pt x="2533853" y="2613431"/>
                  </a:lnTo>
                  <a:lnTo>
                    <a:pt x="2534780" y="2614828"/>
                  </a:lnTo>
                  <a:lnTo>
                    <a:pt x="2535948" y="2613660"/>
                  </a:lnTo>
                  <a:close/>
                </a:path>
                <a:path w="4561205" h="2631440">
                  <a:moveTo>
                    <a:pt x="2625331" y="2605963"/>
                  </a:moveTo>
                  <a:lnTo>
                    <a:pt x="2624391" y="2603398"/>
                  </a:lnTo>
                  <a:lnTo>
                    <a:pt x="2624632" y="2600820"/>
                  </a:lnTo>
                  <a:lnTo>
                    <a:pt x="2622067" y="2603157"/>
                  </a:lnTo>
                  <a:lnTo>
                    <a:pt x="2622766" y="2603855"/>
                  </a:lnTo>
                  <a:lnTo>
                    <a:pt x="2623693" y="2604554"/>
                  </a:lnTo>
                  <a:lnTo>
                    <a:pt x="2625331" y="2605963"/>
                  </a:lnTo>
                  <a:close/>
                </a:path>
                <a:path w="4561205" h="2631440">
                  <a:moveTo>
                    <a:pt x="2650998" y="2606662"/>
                  </a:moveTo>
                  <a:lnTo>
                    <a:pt x="2650769" y="2606421"/>
                  </a:lnTo>
                  <a:lnTo>
                    <a:pt x="2650299" y="2605494"/>
                  </a:lnTo>
                  <a:lnTo>
                    <a:pt x="2649829" y="2605722"/>
                  </a:lnTo>
                  <a:lnTo>
                    <a:pt x="2649131" y="2605722"/>
                  </a:lnTo>
                  <a:lnTo>
                    <a:pt x="2647734" y="2606662"/>
                  </a:lnTo>
                  <a:lnTo>
                    <a:pt x="2648204" y="2606891"/>
                  </a:lnTo>
                  <a:lnTo>
                    <a:pt x="2648661" y="2607589"/>
                  </a:lnTo>
                  <a:lnTo>
                    <a:pt x="2649601" y="2607589"/>
                  </a:lnTo>
                  <a:lnTo>
                    <a:pt x="2650998" y="2606662"/>
                  </a:lnTo>
                  <a:close/>
                </a:path>
                <a:path w="4561205" h="2631440">
                  <a:moveTo>
                    <a:pt x="2675039" y="2627668"/>
                  </a:moveTo>
                  <a:lnTo>
                    <a:pt x="2672473" y="2628366"/>
                  </a:lnTo>
                  <a:lnTo>
                    <a:pt x="2669895" y="2628125"/>
                  </a:lnTo>
                  <a:lnTo>
                    <a:pt x="2672232" y="2630932"/>
                  </a:lnTo>
                  <a:lnTo>
                    <a:pt x="2672931" y="2630233"/>
                  </a:lnTo>
                  <a:lnTo>
                    <a:pt x="2673629" y="2629293"/>
                  </a:lnTo>
                  <a:lnTo>
                    <a:pt x="2675039" y="2627668"/>
                  </a:lnTo>
                  <a:close/>
                </a:path>
                <a:path w="4561205" h="2631440">
                  <a:moveTo>
                    <a:pt x="2716568" y="2613190"/>
                  </a:moveTo>
                  <a:lnTo>
                    <a:pt x="2716339" y="2612961"/>
                  </a:lnTo>
                  <a:lnTo>
                    <a:pt x="2715869" y="2612263"/>
                  </a:lnTo>
                  <a:lnTo>
                    <a:pt x="2714701" y="2612263"/>
                  </a:lnTo>
                  <a:lnTo>
                    <a:pt x="2713304" y="2613190"/>
                  </a:lnTo>
                  <a:lnTo>
                    <a:pt x="2713774" y="2613431"/>
                  </a:lnTo>
                  <a:lnTo>
                    <a:pt x="2714244" y="2614130"/>
                  </a:lnTo>
                  <a:lnTo>
                    <a:pt x="2715171" y="2614130"/>
                  </a:lnTo>
                  <a:lnTo>
                    <a:pt x="2716568" y="2613190"/>
                  </a:lnTo>
                  <a:close/>
                </a:path>
                <a:path w="4561205" h="2631440">
                  <a:moveTo>
                    <a:pt x="2719844" y="2629535"/>
                  </a:moveTo>
                  <a:lnTo>
                    <a:pt x="2718676" y="2628366"/>
                  </a:lnTo>
                  <a:lnTo>
                    <a:pt x="2717279" y="2629293"/>
                  </a:lnTo>
                  <a:lnTo>
                    <a:pt x="2716568" y="2629535"/>
                  </a:lnTo>
                  <a:lnTo>
                    <a:pt x="2717038" y="2629763"/>
                  </a:lnTo>
                  <a:lnTo>
                    <a:pt x="2717508" y="2630462"/>
                  </a:lnTo>
                  <a:lnTo>
                    <a:pt x="2718447" y="2630462"/>
                  </a:lnTo>
                  <a:lnTo>
                    <a:pt x="2719844" y="2629535"/>
                  </a:lnTo>
                  <a:close/>
                </a:path>
                <a:path w="4561205" h="2631440">
                  <a:moveTo>
                    <a:pt x="2732443" y="2612263"/>
                  </a:moveTo>
                  <a:lnTo>
                    <a:pt x="2731744" y="2612021"/>
                  </a:lnTo>
                  <a:lnTo>
                    <a:pt x="2731274" y="2611564"/>
                  </a:lnTo>
                  <a:lnTo>
                    <a:pt x="2730804" y="2612263"/>
                  </a:lnTo>
                  <a:lnTo>
                    <a:pt x="2730576" y="2612961"/>
                  </a:lnTo>
                  <a:lnTo>
                    <a:pt x="2730106" y="2613660"/>
                  </a:lnTo>
                  <a:lnTo>
                    <a:pt x="2731274" y="2614828"/>
                  </a:lnTo>
                  <a:lnTo>
                    <a:pt x="2731503" y="2614130"/>
                  </a:lnTo>
                  <a:lnTo>
                    <a:pt x="2731973" y="2613431"/>
                  </a:lnTo>
                  <a:lnTo>
                    <a:pt x="2732214" y="2612733"/>
                  </a:lnTo>
                  <a:lnTo>
                    <a:pt x="2732443" y="2612263"/>
                  </a:lnTo>
                  <a:close/>
                </a:path>
                <a:path w="4561205" h="2631440">
                  <a:moveTo>
                    <a:pt x="2953435" y="12369"/>
                  </a:moveTo>
                  <a:lnTo>
                    <a:pt x="2951099" y="9563"/>
                  </a:lnTo>
                  <a:lnTo>
                    <a:pt x="2950400" y="10274"/>
                  </a:lnTo>
                  <a:lnTo>
                    <a:pt x="2949702" y="11201"/>
                  </a:lnTo>
                  <a:lnTo>
                    <a:pt x="2948305" y="12839"/>
                  </a:lnTo>
                  <a:lnTo>
                    <a:pt x="2950870" y="12141"/>
                  </a:lnTo>
                  <a:lnTo>
                    <a:pt x="2953435" y="12369"/>
                  </a:lnTo>
                  <a:close/>
                </a:path>
                <a:path w="4561205" h="2631440">
                  <a:moveTo>
                    <a:pt x="3132188" y="2622766"/>
                  </a:moveTo>
                  <a:lnTo>
                    <a:pt x="3131261" y="2621356"/>
                  </a:lnTo>
                  <a:lnTo>
                    <a:pt x="3130791" y="2621826"/>
                  </a:lnTo>
                  <a:lnTo>
                    <a:pt x="3130092" y="2622296"/>
                  </a:lnTo>
                  <a:lnTo>
                    <a:pt x="3130321" y="2622524"/>
                  </a:lnTo>
                  <a:lnTo>
                    <a:pt x="3130321" y="2623223"/>
                  </a:lnTo>
                  <a:lnTo>
                    <a:pt x="3131261" y="2624632"/>
                  </a:lnTo>
                  <a:lnTo>
                    <a:pt x="3131489" y="2624163"/>
                  </a:lnTo>
                  <a:lnTo>
                    <a:pt x="3132188" y="2623693"/>
                  </a:lnTo>
                  <a:lnTo>
                    <a:pt x="3132188" y="2622766"/>
                  </a:lnTo>
                  <a:close/>
                </a:path>
                <a:path w="4561205" h="2631440">
                  <a:moveTo>
                    <a:pt x="3277108" y="2613190"/>
                  </a:moveTo>
                  <a:lnTo>
                    <a:pt x="3276638" y="2612961"/>
                  </a:lnTo>
                  <a:lnTo>
                    <a:pt x="3276181" y="2612263"/>
                  </a:lnTo>
                  <a:lnTo>
                    <a:pt x="3275241" y="2612263"/>
                  </a:lnTo>
                  <a:lnTo>
                    <a:pt x="3273844" y="2613190"/>
                  </a:lnTo>
                  <a:lnTo>
                    <a:pt x="3275012" y="2614358"/>
                  </a:lnTo>
                  <a:lnTo>
                    <a:pt x="3275711" y="2614130"/>
                  </a:lnTo>
                  <a:lnTo>
                    <a:pt x="3277108" y="2613190"/>
                  </a:lnTo>
                  <a:close/>
                </a:path>
                <a:path w="4561205" h="2631440">
                  <a:moveTo>
                    <a:pt x="3565080" y="2616924"/>
                  </a:moveTo>
                  <a:lnTo>
                    <a:pt x="3564610" y="2616225"/>
                  </a:lnTo>
                  <a:lnTo>
                    <a:pt x="3564382" y="2615527"/>
                  </a:lnTo>
                  <a:lnTo>
                    <a:pt x="3563912" y="2614828"/>
                  </a:lnTo>
                  <a:lnTo>
                    <a:pt x="3563683" y="2615298"/>
                  </a:lnTo>
                  <a:lnTo>
                    <a:pt x="3562985" y="2615755"/>
                  </a:lnTo>
                  <a:lnTo>
                    <a:pt x="3562985" y="2616695"/>
                  </a:lnTo>
                  <a:lnTo>
                    <a:pt x="3563912" y="2618092"/>
                  </a:lnTo>
                  <a:lnTo>
                    <a:pt x="3565080" y="2616924"/>
                  </a:lnTo>
                  <a:close/>
                </a:path>
                <a:path w="4561205" h="2631440">
                  <a:moveTo>
                    <a:pt x="3823881" y="2620200"/>
                  </a:moveTo>
                  <a:lnTo>
                    <a:pt x="3823639" y="2619489"/>
                  </a:lnTo>
                  <a:lnTo>
                    <a:pt x="3822712" y="2618092"/>
                  </a:lnTo>
                  <a:lnTo>
                    <a:pt x="3822484" y="2618562"/>
                  </a:lnTo>
                  <a:lnTo>
                    <a:pt x="3821773" y="2619032"/>
                  </a:lnTo>
                  <a:lnTo>
                    <a:pt x="3821773" y="2619959"/>
                  </a:lnTo>
                  <a:lnTo>
                    <a:pt x="3822712" y="2621356"/>
                  </a:lnTo>
                  <a:lnTo>
                    <a:pt x="3823881" y="2620200"/>
                  </a:lnTo>
                  <a:close/>
                </a:path>
                <a:path w="4561205" h="2631440">
                  <a:moveTo>
                    <a:pt x="3872890" y="2622766"/>
                  </a:moveTo>
                  <a:lnTo>
                    <a:pt x="3871950" y="2621356"/>
                  </a:lnTo>
                  <a:lnTo>
                    <a:pt x="3871480" y="2621826"/>
                  </a:lnTo>
                  <a:lnTo>
                    <a:pt x="3870782" y="2622296"/>
                  </a:lnTo>
                  <a:lnTo>
                    <a:pt x="3871023" y="2622524"/>
                  </a:lnTo>
                  <a:lnTo>
                    <a:pt x="3871023" y="2623223"/>
                  </a:lnTo>
                  <a:lnTo>
                    <a:pt x="3871950" y="2624632"/>
                  </a:lnTo>
                  <a:lnTo>
                    <a:pt x="3872179" y="2624163"/>
                  </a:lnTo>
                  <a:lnTo>
                    <a:pt x="3872890" y="2623693"/>
                  </a:lnTo>
                  <a:lnTo>
                    <a:pt x="3872890" y="2622766"/>
                  </a:lnTo>
                  <a:close/>
                </a:path>
                <a:path w="4561205" h="2631440">
                  <a:moveTo>
                    <a:pt x="3988397" y="4203"/>
                  </a:moveTo>
                  <a:lnTo>
                    <a:pt x="3987228" y="3035"/>
                  </a:lnTo>
                  <a:lnTo>
                    <a:pt x="3985831" y="3962"/>
                  </a:lnTo>
                  <a:lnTo>
                    <a:pt x="3985133" y="4203"/>
                  </a:lnTo>
                  <a:lnTo>
                    <a:pt x="3985603" y="4432"/>
                  </a:lnTo>
                  <a:lnTo>
                    <a:pt x="3986072" y="5130"/>
                  </a:lnTo>
                  <a:lnTo>
                    <a:pt x="3987000" y="5130"/>
                  </a:lnTo>
                  <a:lnTo>
                    <a:pt x="3988397" y="4203"/>
                  </a:lnTo>
                  <a:close/>
                </a:path>
                <a:path w="4561205" h="2631440">
                  <a:moveTo>
                    <a:pt x="4083380" y="2603398"/>
                  </a:moveTo>
                  <a:lnTo>
                    <a:pt x="4082681" y="2602928"/>
                  </a:lnTo>
                  <a:lnTo>
                    <a:pt x="4081983" y="2602687"/>
                  </a:lnTo>
                  <a:lnTo>
                    <a:pt x="4081272" y="2602230"/>
                  </a:lnTo>
                  <a:lnTo>
                    <a:pt x="4080814" y="2602687"/>
                  </a:lnTo>
                  <a:lnTo>
                    <a:pt x="4080345" y="2602928"/>
                  </a:lnTo>
                  <a:lnTo>
                    <a:pt x="4080116" y="2603398"/>
                  </a:lnTo>
                  <a:lnTo>
                    <a:pt x="4080814" y="2603627"/>
                  </a:lnTo>
                  <a:lnTo>
                    <a:pt x="4081513" y="2604097"/>
                  </a:lnTo>
                  <a:lnTo>
                    <a:pt x="4082211" y="2604325"/>
                  </a:lnTo>
                  <a:lnTo>
                    <a:pt x="4082681" y="2604554"/>
                  </a:lnTo>
                  <a:lnTo>
                    <a:pt x="4082910" y="2603855"/>
                  </a:lnTo>
                  <a:lnTo>
                    <a:pt x="4083380" y="2603398"/>
                  </a:lnTo>
                  <a:close/>
                </a:path>
                <a:path w="4561205" h="2631440">
                  <a:moveTo>
                    <a:pt x="4085945" y="2626029"/>
                  </a:moveTo>
                  <a:lnTo>
                    <a:pt x="4085005" y="2624632"/>
                  </a:lnTo>
                  <a:lnTo>
                    <a:pt x="4083850" y="2625801"/>
                  </a:lnTo>
                  <a:lnTo>
                    <a:pt x="4084307" y="2626499"/>
                  </a:lnTo>
                  <a:lnTo>
                    <a:pt x="4084548" y="2627198"/>
                  </a:lnTo>
                  <a:lnTo>
                    <a:pt x="4085005" y="2627896"/>
                  </a:lnTo>
                  <a:lnTo>
                    <a:pt x="4085247" y="2627426"/>
                  </a:lnTo>
                  <a:lnTo>
                    <a:pt x="4085945" y="2626957"/>
                  </a:lnTo>
                  <a:lnTo>
                    <a:pt x="4085945" y="2626029"/>
                  </a:lnTo>
                  <a:close/>
                </a:path>
                <a:path w="4561205" h="2631440">
                  <a:moveTo>
                    <a:pt x="4132148" y="2626728"/>
                  </a:moveTo>
                  <a:lnTo>
                    <a:pt x="4131221" y="2625331"/>
                  </a:lnTo>
                  <a:lnTo>
                    <a:pt x="4130979" y="2624632"/>
                  </a:lnTo>
                  <a:lnTo>
                    <a:pt x="4130751" y="2625090"/>
                  </a:lnTo>
                  <a:lnTo>
                    <a:pt x="4130052" y="2625560"/>
                  </a:lnTo>
                  <a:lnTo>
                    <a:pt x="4130052" y="2626499"/>
                  </a:lnTo>
                  <a:lnTo>
                    <a:pt x="4130979" y="2627896"/>
                  </a:lnTo>
                  <a:lnTo>
                    <a:pt x="4132148" y="2626728"/>
                  </a:lnTo>
                  <a:close/>
                </a:path>
                <a:path w="4561205" h="2631440">
                  <a:moveTo>
                    <a:pt x="4289437" y="2610396"/>
                  </a:moveTo>
                  <a:lnTo>
                    <a:pt x="4288498" y="2608999"/>
                  </a:lnTo>
                  <a:lnTo>
                    <a:pt x="4288269" y="2608288"/>
                  </a:lnTo>
                  <a:lnTo>
                    <a:pt x="4288040" y="2608757"/>
                  </a:lnTo>
                  <a:lnTo>
                    <a:pt x="4287342" y="2609227"/>
                  </a:lnTo>
                  <a:lnTo>
                    <a:pt x="4287342" y="2610154"/>
                  </a:lnTo>
                  <a:lnTo>
                    <a:pt x="4288269" y="2611564"/>
                  </a:lnTo>
                  <a:lnTo>
                    <a:pt x="4289437" y="2610396"/>
                  </a:lnTo>
                  <a:close/>
                </a:path>
                <a:path w="4561205" h="2631440">
                  <a:moveTo>
                    <a:pt x="4361307" y="2603157"/>
                  </a:moveTo>
                  <a:lnTo>
                    <a:pt x="4360380" y="2601760"/>
                  </a:lnTo>
                  <a:lnTo>
                    <a:pt x="4359910" y="2602230"/>
                  </a:lnTo>
                  <a:lnTo>
                    <a:pt x="4359211" y="2602458"/>
                  </a:lnTo>
                  <a:lnTo>
                    <a:pt x="4359440" y="2602928"/>
                  </a:lnTo>
                  <a:lnTo>
                    <a:pt x="4359440" y="2603627"/>
                  </a:lnTo>
                  <a:lnTo>
                    <a:pt x="4360380" y="2605024"/>
                  </a:lnTo>
                  <a:lnTo>
                    <a:pt x="4360608" y="2604554"/>
                  </a:lnTo>
                  <a:lnTo>
                    <a:pt x="4361307" y="2604097"/>
                  </a:lnTo>
                  <a:lnTo>
                    <a:pt x="4361307" y="2603157"/>
                  </a:lnTo>
                  <a:close/>
                </a:path>
                <a:path w="4561205" h="2631440">
                  <a:moveTo>
                    <a:pt x="4368546" y="2622994"/>
                  </a:moveTo>
                  <a:lnTo>
                    <a:pt x="4367847" y="2622524"/>
                  </a:lnTo>
                  <a:lnTo>
                    <a:pt x="4367149" y="2622296"/>
                  </a:lnTo>
                  <a:lnTo>
                    <a:pt x="4366450" y="2621826"/>
                  </a:lnTo>
                  <a:lnTo>
                    <a:pt x="4365282" y="2622994"/>
                  </a:lnTo>
                  <a:lnTo>
                    <a:pt x="4365980" y="2623223"/>
                  </a:lnTo>
                  <a:lnTo>
                    <a:pt x="4366679" y="2623693"/>
                  </a:lnTo>
                  <a:lnTo>
                    <a:pt x="4367377" y="2623934"/>
                  </a:lnTo>
                  <a:lnTo>
                    <a:pt x="4367847" y="2624163"/>
                  </a:lnTo>
                  <a:lnTo>
                    <a:pt x="4368076" y="2623464"/>
                  </a:lnTo>
                  <a:lnTo>
                    <a:pt x="4368546" y="2622994"/>
                  </a:lnTo>
                  <a:close/>
                </a:path>
                <a:path w="4561205" h="2631440">
                  <a:moveTo>
                    <a:pt x="4439958" y="2626029"/>
                  </a:moveTo>
                  <a:lnTo>
                    <a:pt x="4439018" y="2624632"/>
                  </a:lnTo>
                  <a:lnTo>
                    <a:pt x="4437850" y="2625801"/>
                  </a:lnTo>
                  <a:lnTo>
                    <a:pt x="4438091" y="2626499"/>
                  </a:lnTo>
                  <a:lnTo>
                    <a:pt x="4439018" y="2627896"/>
                  </a:lnTo>
                  <a:lnTo>
                    <a:pt x="4439259" y="2627426"/>
                  </a:lnTo>
                  <a:lnTo>
                    <a:pt x="4439958" y="2626957"/>
                  </a:lnTo>
                  <a:lnTo>
                    <a:pt x="4439958" y="2626029"/>
                  </a:lnTo>
                  <a:close/>
                </a:path>
                <a:path w="4561205" h="2631440">
                  <a:moveTo>
                    <a:pt x="4460252" y="2609926"/>
                  </a:moveTo>
                  <a:lnTo>
                    <a:pt x="4459554" y="2609456"/>
                  </a:lnTo>
                  <a:lnTo>
                    <a:pt x="4458855" y="2609227"/>
                  </a:lnTo>
                  <a:lnTo>
                    <a:pt x="4458157" y="2608757"/>
                  </a:lnTo>
                  <a:lnTo>
                    <a:pt x="4457687" y="2609227"/>
                  </a:lnTo>
                  <a:lnTo>
                    <a:pt x="4457458" y="2609697"/>
                  </a:lnTo>
                  <a:lnTo>
                    <a:pt x="4456989" y="2609926"/>
                  </a:lnTo>
                  <a:lnTo>
                    <a:pt x="4457687" y="2610154"/>
                  </a:lnTo>
                  <a:lnTo>
                    <a:pt x="4458386" y="2610624"/>
                  </a:lnTo>
                  <a:lnTo>
                    <a:pt x="4459097" y="2610866"/>
                  </a:lnTo>
                  <a:lnTo>
                    <a:pt x="4459554" y="2611094"/>
                  </a:lnTo>
                  <a:lnTo>
                    <a:pt x="4459795" y="2610396"/>
                  </a:lnTo>
                  <a:lnTo>
                    <a:pt x="4460252" y="2609926"/>
                  </a:lnTo>
                  <a:close/>
                </a:path>
                <a:path w="4561205" h="2631440">
                  <a:moveTo>
                    <a:pt x="4476597" y="939"/>
                  </a:moveTo>
                  <a:lnTo>
                    <a:pt x="4476127" y="698"/>
                  </a:lnTo>
                  <a:lnTo>
                    <a:pt x="4475658" y="0"/>
                  </a:lnTo>
                  <a:lnTo>
                    <a:pt x="4474730" y="0"/>
                  </a:lnTo>
                  <a:lnTo>
                    <a:pt x="4473321" y="939"/>
                  </a:lnTo>
                  <a:lnTo>
                    <a:pt x="4474489" y="2095"/>
                  </a:lnTo>
                  <a:lnTo>
                    <a:pt x="4475188" y="1866"/>
                  </a:lnTo>
                  <a:lnTo>
                    <a:pt x="4476597" y="939"/>
                  </a:lnTo>
                  <a:close/>
                </a:path>
                <a:path w="4561205" h="2631440">
                  <a:moveTo>
                    <a:pt x="4518596" y="2612961"/>
                  </a:moveTo>
                  <a:lnTo>
                    <a:pt x="4517669" y="2611564"/>
                  </a:lnTo>
                  <a:lnTo>
                    <a:pt x="4516501" y="2612733"/>
                  </a:lnTo>
                  <a:lnTo>
                    <a:pt x="4516971" y="2613431"/>
                  </a:lnTo>
                  <a:lnTo>
                    <a:pt x="4517199" y="2614130"/>
                  </a:lnTo>
                  <a:lnTo>
                    <a:pt x="4517669" y="2614828"/>
                  </a:lnTo>
                  <a:lnTo>
                    <a:pt x="4517898" y="2614358"/>
                  </a:lnTo>
                  <a:lnTo>
                    <a:pt x="4518596" y="2613888"/>
                  </a:lnTo>
                  <a:lnTo>
                    <a:pt x="4518596" y="2612961"/>
                  </a:lnTo>
                  <a:close/>
                </a:path>
                <a:path w="4561205" h="2631440">
                  <a:moveTo>
                    <a:pt x="4561065" y="2622766"/>
                  </a:moveTo>
                  <a:lnTo>
                    <a:pt x="4560138" y="2621356"/>
                  </a:lnTo>
                  <a:lnTo>
                    <a:pt x="4558970" y="2622524"/>
                  </a:lnTo>
                  <a:lnTo>
                    <a:pt x="4559909" y="2623934"/>
                  </a:lnTo>
                  <a:lnTo>
                    <a:pt x="4560138" y="2624632"/>
                  </a:lnTo>
                  <a:lnTo>
                    <a:pt x="4560367" y="2624163"/>
                  </a:lnTo>
                  <a:lnTo>
                    <a:pt x="4561065" y="2623693"/>
                  </a:lnTo>
                  <a:lnTo>
                    <a:pt x="4561065" y="262276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90" name="object 190"/>
            <p:cNvSpPr/>
            <p:nvPr/>
          </p:nvSpPr>
          <p:spPr>
            <a:xfrm>
              <a:off x="1125385" y="3060394"/>
              <a:ext cx="4568825" cy="2658110"/>
            </a:xfrm>
            <a:custGeom>
              <a:avLst/>
              <a:gdLst/>
              <a:ahLst/>
              <a:cxnLst/>
              <a:rect l="l" t="t" r="r" b="b"/>
              <a:pathLst>
                <a:path w="4568825" h="2658110">
                  <a:moveTo>
                    <a:pt x="2108" y="8166"/>
                  </a:moveTo>
                  <a:lnTo>
                    <a:pt x="1168" y="6769"/>
                  </a:lnTo>
                  <a:lnTo>
                    <a:pt x="711" y="6997"/>
                  </a:lnTo>
                  <a:lnTo>
                    <a:pt x="0" y="7467"/>
                  </a:lnTo>
                  <a:lnTo>
                    <a:pt x="241" y="7924"/>
                  </a:lnTo>
                  <a:lnTo>
                    <a:pt x="241" y="8636"/>
                  </a:lnTo>
                  <a:lnTo>
                    <a:pt x="1168" y="10033"/>
                  </a:lnTo>
                  <a:lnTo>
                    <a:pt x="1409" y="9563"/>
                  </a:lnTo>
                  <a:lnTo>
                    <a:pt x="2108" y="9093"/>
                  </a:lnTo>
                  <a:lnTo>
                    <a:pt x="2108" y="8166"/>
                  </a:lnTo>
                  <a:close/>
                </a:path>
                <a:path w="4568825" h="2658110">
                  <a:moveTo>
                    <a:pt x="35712" y="10960"/>
                  </a:moveTo>
                  <a:lnTo>
                    <a:pt x="34544" y="9791"/>
                  </a:lnTo>
                  <a:lnTo>
                    <a:pt x="32207" y="10033"/>
                  </a:lnTo>
                  <a:lnTo>
                    <a:pt x="32207" y="12369"/>
                  </a:lnTo>
                  <a:lnTo>
                    <a:pt x="33147" y="13296"/>
                  </a:lnTo>
                  <a:lnTo>
                    <a:pt x="35471" y="13296"/>
                  </a:lnTo>
                  <a:lnTo>
                    <a:pt x="35712" y="10960"/>
                  </a:lnTo>
                  <a:close/>
                </a:path>
                <a:path w="4568825" h="2658110">
                  <a:moveTo>
                    <a:pt x="169430" y="8864"/>
                  </a:moveTo>
                  <a:lnTo>
                    <a:pt x="169189" y="8166"/>
                  </a:lnTo>
                  <a:lnTo>
                    <a:pt x="168262" y="6769"/>
                  </a:lnTo>
                  <a:lnTo>
                    <a:pt x="168021" y="7226"/>
                  </a:lnTo>
                  <a:lnTo>
                    <a:pt x="167322" y="7696"/>
                  </a:lnTo>
                  <a:lnTo>
                    <a:pt x="167322" y="8636"/>
                  </a:lnTo>
                  <a:lnTo>
                    <a:pt x="168262" y="10033"/>
                  </a:lnTo>
                  <a:lnTo>
                    <a:pt x="169430" y="8864"/>
                  </a:lnTo>
                  <a:close/>
                </a:path>
                <a:path w="4568825" h="2658110">
                  <a:moveTo>
                    <a:pt x="369887" y="1178471"/>
                  </a:moveTo>
                  <a:lnTo>
                    <a:pt x="369189" y="1178242"/>
                  </a:lnTo>
                  <a:lnTo>
                    <a:pt x="368490" y="1177772"/>
                  </a:lnTo>
                  <a:lnTo>
                    <a:pt x="367779" y="1177544"/>
                  </a:lnTo>
                  <a:lnTo>
                    <a:pt x="367322" y="1177315"/>
                  </a:lnTo>
                  <a:lnTo>
                    <a:pt x="367080" y="1178013"/>
                  </a:lnTo>
                  <a:lnTo>
                    <a:pt x="366623" y="1178471"/>
                  </a:lnTo>
                  <a:lnTo>
                    <a:pt x="367322" y="1178941"/>
                  </a:lnTo>
                  <a:lnTo>
                    <a:pt x="368020" y="1179182"/>
                  </a:lnTo>
                  <a:lnTo>
                    <a:pt x="368719" y="1179639"/>
                  </a:lnTo>
                  <a:lnTo>
                    <a:pt x="369887" y="1178471"/>
                  </a:lnTo>
                  <a:close/>
                </a:path>
                <a:path w="4568825" h="2658110">
                  <a:moveTo>
                    <a:pt x="376186" y="1175448"/>
                  </a:moveTo>
                  <a:lnTo>
                    <a:pt x="375488" y="1174737"/>
                  </a:lnTo>
                  <a:lnTo>
                    <a:pt x="374548" y="1174038"/>
                  </a:lnTo>
                  <a:lnTo>
                    <a:pt x="372922" y="1172641"/>
                  </a:lnTo>
                  <a:lnTo>
                    <a:pt x="373621" y="1175207"/>
                  </a:lnTo>
                  <a:lnTo>
                    <a:pt x="373380" y="1177544"/>
                  </a:lnTo>
                  <a:lnTo>
                    <a:pt x="376186" y="1175448"/>
                  </a:lnTo>
                  <a:close/>
                </a:path>
                <a:path w="4568825" h="2658110">
                  <a:moveTo>
                    <a:pt x="425653" y="5130"/>
                  </a:moveTo>
                  <a:lnTo>
                    <a:pt x="424954" y="4660"/>
                  </a:lnTo>
                  <a:lnTo>
                    <a:pt x="424256" y="4432"/>
                  </a:lnTo>
                  <a:lnTo>
                    <a:pt x="423557" y="3962"/>
                  </a:lnTo>
                  <a:lnTo>
                    <a:pt x="423087" y="4191"/>
                  </a:lnTo>
                  <a:lnTo>
                    <a:pt x="422617" y="4660"/>
                  </a:lnTo>
                  <a:lnTo>
                    <a:pt x="422389" y="5130"/>
                  </a:lnTo>
                  <a:lnTo>
                    <a:pt x="423087" y="5359"/>
                  </a:lnTo>
                  <a:lnTo>
                    <a:pt x="423786" y="5829"/>
                  </a:lnTo>
                  <a:lnTo>
                    <a:pt x="424497" y="6057"/>
                  </a:lnTo>
                  <a:lnTo>
                    <a:pt x="424954" y="6299"/>
                  </a:lnTo>
                  <a:lnTo>
                    <a:pt x="425196" y="5600"/>
                  </a:lnTo>
                  <a:lnTo>
                    <a:pt x="425653" y="5130"/>
                  </a:lnTo>
                  <a:close/>
                </a:path>
                <a:path w="4568825" h="2658110">
                  <a:moveTo>
                    <a:pt x="459257" y="1176604"/>
                  </a:moveTo>
                  <a:lnTo>
                    <a:pt x="456933" y="1173810"/>
                  </a:lnTo>
                  <a:lnTo>
                    <a:pt x="456234" y="1174508"/>
                  </a:lnTo>
                  <a:lnTo>
                    <a:pt x="455523" y="1175448"/>
                  </a:lnTo>
                  <a:lnTo>
                    <a:pt x="454126" y="1177074"/>
                  </a:lnTo>
                  <a:lnTo>
                    <a:pt x="456692" y="1176375"/>
                  </a:lnTo>
                  <a:lnTo>
                    <a:pt x="459257" y="1176604"/>
                  </a:lnTo>
                  <a:close/>
                </a:path>
                <a:path w="4568825" h="2658110">
                  <a:moveTo>
                    <a:pt x="609079" y="8394"/>
                  </a:moveTo>
                  <a:lnTo>
                    <a:pt x="608609" y="8166"/>
                  </a:lnTo>
                  <a:lnTo>
                    <a:pt x="608152" y="7467"/>
                  </a:lnTo>
                  <a:lnTo>
                    <a:pt x="607212" y="7467"/>
                  </a:lnTo>
                  <a:lnTo>
                    <a:pt x="605815" y="8394"/>
                  </a:lnTo>
                  <a:lnTo>
                    <a:pt x="606983" y="9563"/>
                  </a:lnTo>
                  <a:lnTo>
                    <a:pt x="608380" y="8636"/>
                  </a:lnTo>
                  <a:lnTo>
                    <a:pt x="609079" y="8394"/>
                  </a:lnTo>
                  <a:close/>
                </a:path>
                <a:path w="4568825" h="2658110">
                  <a:moveTo>
                    <a:pt x="638949" y="1177772"/>
                  </a:moveTo>
                  <a:lnTo>
                    <a:pt x="638251" y="1175207"/>
                  </a:lnTo>
                  <a:lnTo>
                    <a:pt x="638479" y="1172641"/>
                  </a:lnTo>
                  <a:lnTo>
                    <a:pt x="635685" y="1174978"/>
                  </a:lnTo>
                  <a:lnTo>
                    <a:pt x="636384" y="1175677"/>
                  </a:lnTo>
                  <a:lnTo>
                    <a:pt x="637324" y="1176375"/>
                  </a:lnTo>
                  <a:lnTo>
                    <a:pt x="638949" y="1177772"/>
                  </a:lnTo>
                  <a:close/>
                </a:path>
                <a:path w="4568825" h="2658110">
                  <a:moveTo>
                    <a:pt x="743496" y="11658"/>
                  </a:moveTo>
                  <a:lnTo>
                    <a:pt x="743267" y="11201"/>
                  </a:lnTo>
                  <a:lnTo>
                    <a:pt x="742797" y="10502"/>
                  </a:lnTo>
                  <a:lnTo>
                    <a:pt x="742327" y="10731"/>
                  </a:lnTo>
                  <a:lnTo>
                    <a:pt x="741629" y="10731"/>
                  </a:lnTo>
                  <a:lnTo>
                    <a:pt x="740232" y="11658"/>
                  </a:lnTo>
                  <a:lnTo>
                    <a:pt x="740702" y="11899"/>
                  </a:lnTo>
                  <a:lnTo>
                    <a:pt x="741159" y="12598"/>
                  </a:lnTo>
                  <a:lnTo>
                    <a:pt x="742099" y="12598"/>
                  </a:lnTo>
                  <a:lnTo>
                    <a:pt x="743496" y="11658"/>
                  </a:lnTo>
                  <a:close/>
                </a:path>
                <a:path w="4568825" h="2658110">
                  <a:moveTo>
                    <a:pt x="926680" y="12128"/>
                  </a:moveTo>
                  <a:lnTo>
                    <a:pt x="925753" y="10731"/>
                  </a:lnTo>
                  <a:lnTo>
                    <a:pt x="925525" y="10033"/>
                  </a:lnTo>
                  <a:lnTo>
                    <a:pt x="925283" y="10502"/>
                  </a:lnTo>
                  <a:lnTo>
                    <a:pt x="924585" y="10960"/>
                  </a:lnTo>
                  <a:lnTo>
                    <a:pt x="924585" y="11899"/>
                  </a:lnTo>
                  <a:lnTo>
                    <a:pt x="925525" y="13296"/>
                  </a:lnTo>
                  <a:lnTo>
                    <a:pt x="926680" y="12128"/>
                  </a:lnTo>
                  <a:close/>
                </a:path>
                <a:path w="4568825" h="2658110">
                  <a:moveTo>
                    <a:pt x="1012329" y="1175207"/>
                  </a:moveTo>
                  <a:lnTo>
                    <a:pt x="1011161" y="1174038"/>
                  </a:lnTo>
                  <a:lnTo>
                    <a:pt x="1010462" y="1174280"/>
                  </a:lnTo>
                  <a:lnTo>
                    <a:pt x="1009065" y="1175207"/>
                  </a:lnTo>
                  <a:lnTo>
                    <a:pt x="1009535" y="1175448"/>
                  </a:lnTo>
                  <a:lnTo>
                    <a:pt x="1009992" y="1176147"/>
                  </a:lnTo>
                  <a:lnTo>
                    <a:pt x="1010932" y="1176147"/>
                  </a:lnTo>
                  <a:lnTo>
                    <a:pt x="1012329" y="1175207"/>
                  </a:lnTo>
                  <a:close/>
                </a:path>
                <a:path w="4568825" h="2658110">
                  <a:moveTo>
                    <a:pt x="1080706" y="5600"/>
                  </a:moveTo>
                  <a:lnTo>
                    <a:pt x="1079779" y="4191"/>
                  </a:lnTo>
                  <a:lnTo>
                    <a:pt x="1079538" y="3492"/>
                  </a:lnTo>
                  <a:lnTo>
                    <a:pt x="1079309" y="3962"/>
                  </a:lnTo>
                  <a:lnTo>
                    <a:pt x="1078611" y="4432"/>
                  </a:lnTo>
                  <a:lnTo>
                    <a:pt x="1078611" y="5359"/>
                  </a:lnTo>
                  <a:lnTo>
                    <a:pt x="1079538" y="6769"/>
                  </a:lnTo>
                  <a:lnTo>
                    <a:pt x="1080706" y="5600"/>
                  </a:lnTo>
                  <a:close/>
                </a:path>
                <a:path w="4568825" h="2658110">
                  <a:moveTo>
                    <a:pt x="1136484" y="5600"/>
                  </a:moveTo>
                  <a:lnTo>
                    <a:pt x="1135545" y="4191"/>
                  </a:lnTo>
                  <a:lnTo>
                    <a:pt x="1135316" y="3492"/>
                  </a:lnTo>
                  <a:lnTo>
                    <a:pt x="1135075" y="3962"/>
                  </a:lnTo>
                  <a:lnTo>
                    <a:pt x="1134376" y="4432"/>
                  </a:lnTo>
                  <a:lnTo>
                    <a:pt x="1134376" y="5359"/>
                  </a:lnTo>
                  <a:lnTo>
                    <a:pt x="1135316" y="6769"/>
                  </a:lnTo>
                  <a:lnTo>
                    <a:pt x="1136484" y="5600"/>
                  </a:lnTo>
                  <a:close/>
                </a:path>
                <a:path w="4568825" h="2658110">
                  <a:moveTo>
                    <a:pt x="1195285" y="4191"/>
                  </a:moveTo>
                  <a:lnTo>
                    <a:pt x="1194587" y="3962"/>
                  </a:lnTo>
                  <a:lnTo>
                    <a:pt x="1194117" y="3492"/>
                  </a:lnTo>
                  <a:lnTo>
                    <a:pt x="1193647" y="4191"/>
                  </a:lnTo>
                  <a:lnTo>
                    <a:pt x="1193419" y="4902"/>
                  </a:lnTo>
                  <a:lnTo>
                    <a:pt x="1192949" y="5600"/>
                  </a:lnTo>
                  <a:lnTo>
                    <a:pt x="1193419" y="5829"/>
                  </a:lnTo>
                  <a:lnTo>
                    <a:pt x="1193888" y="6299"/>
                  </a:lnTo>
                  <a:lnTo>
                    <a:pt x="1194117" y="6769"/>
                  </a:lnTo>
                  <a:lnTo>
                    <a:pt x="1194358" y="6057"/>
                  </a:lnTo>
                  <a:lnTo>
                    <a:pt x="1194816" y="5359"/>
                  </a:lnTo>
                  <a:lnTo>
                    <a:pt x="1195057" y="4660"/>
                  </a:lnTo>
                  <a:lnTo>
                    <a:pt x="1195285" y="4191"/>
                  </a:lnTo>
                  <a:close/>
                </a:path>
                <a:path w="4568825" h="2658110">
                  <a:moveTo>
                    <a:pt x="1231925" y="1175207"/>
                  </a:moveTo>
                  <a:lnTo>
                    <a:pt x="1231226" y="1174978"/>
                  </a:lnTo>
                  <a:lnTo>
                    <a:pt x="1230528" y="1174508"/>
                  </a:lnTo>
                  <a:lnTo>
                    <a:pt x="1229829" y="1174280"/>
                  </a:lnTo>
                  <a:lnTo>
                    <a:pt x="1229360" y="1174038"/>
                  </a:lnTo>
                  <a:lnTo>
                    <a:pt x="1229118" y="1174737"/>
                  </a:lnTo>
                  <a:lnTo>
                    <a:pt x="1228661" y="1175207"/>
                  </a:lnTo>
                  <a:lnTo>
                    <a:pt x="1229360" y="1175677"/>
                  </a:lnTo>
                  <a:lnTo>
                    <a:pt x="1230058" y="1175905"/>
                  </a:lnTo>
                  <a:lnTo>
                    <a:pt x="1230757" y="1176375"/>
                  </a:lnTo>
                  <a:lnTo>
                    <a:pt x="1231226" y="1175905"/>
                  </a:lnTo>
                  <a:lnTo>
                    <a:pt x="1231455" y="1175448"/>
                  </a:lnTo>
                  <a:lnTo>
                    <a:pt x="1231925" y="1175207"/>
                  </a:lnTo>
                  <a:close/>
                </a:path>
                <a:path w="4568825" h="2658110">
                  <a:moveTo>
                    <a:pt x="1287233" y="2653563"/>
                  </a:moveTo>
                  <a:lnTo>
                    <a:pt x="1286535" y="2652865"/>
                  </a:lnTo>
                  <a:lnTo>
                    <a:pt x="1285595" y="2652166"/>
                  </a:lnTo>
                  <a:lnTo>
                    <a:pt x="1284211" y="2650985"/>
                  </a:lnTo>
                  <a:lnTo>
                    <a:pt x="1283970" y="2650058"/>
                  </a:lnTo>
                  <a:lnTo>
                    <a:pt x="1284198" y="2647492"/>
                  </a:lnTo>
                  <a:lnTo>
                    <a:pt x="1281391" y="2649829"/>
                  </a:lnTo>
                  <a:lnTo>
                    <a:pt x="1282103" y="2650528"/>
                  </a:lnTo>
                  <a:lnTo>
                    <a:pt x="1283030" y="2651226"/>
                  </a:lnTo>
                  <a:lnTo>
                    <a:pt x="1284414" y="2652420"/>
                  </a:lnTo>
                  <a:lnTo>
                    <a:pt x="1284668" y="2653322"/>
                  </a:lnTo>
                  <a:lnTo>
                    <a:pt x="1284427" y="2655900"/>
                  </a:lnTo>
                  <a:lnTo>
                    <a:pt x="1287233" y="2653563"/>
                  </a:lnTo>
                  <a:close/>
                </a:path>
                <a:path w="4568825" h="2658110">
                  <a:moveTo>
                    <a:pt x="1539265" y="11430"/>
                  </a:moveTo>
                  <a:lnTo>
                    <a:pt x="1538325" y="10033"/>
                  </a:lnTo>
                  <a:lnTo>
                    <a:pt x="1538097" y="10261"/>
                  </a:lnTo>
                  <a:lnTo>
                    <a:pt x="1537169" y="10731"/>
                  </a:lnTo>
                  <a:lnTo>
                    <a:pt x="1537398" y="11201"/>
                  </a:lnTo>
                  <a:lnTo>
                    <a:pt x="1537398" y="11899"/>
                  </a:lnTo>
                  <a:lnTo>
                    <a:pt x="1538325" y="13296"/>
                  </a:lnTo>
                  <a:lnTo>
                    <a:pt x="1538566" y="12827"/>
                  </a:lnTo>
                  <a:lnTo>
                    <a:pt x="1539265" y="12369"/>
                  </a:lnTo>
                  <a:lnTo>
                    <a:pt x="1539265" y="11430"/>
                  </a:lnTo>
                  <a:close/>
                </a:path>
                <a:path w="4568825" h="2658110">
                  <a:moveTo>
                    <a:pt x="1585239" y="11430"/>
                  </a:moveTo>
                  <a:lnTo>
                    <a:pt x="1584299" y="10033"/>
                  </a:lnTo>
                  <a:lnTo>
                    <a:pt x="1583842" y="10261"/>
                  </a:lnTo>
                  <a:lnTo>
                    <a:pt x="1583131" y="10731"/>
                  </a:lnTo>
                  <a:lnTo>
                    <a:pt x="1583372" y="11201"/>
                  </a:lnTo>
                  <a:lnTo>
                    <a:pt x="1583372" y="11899"/>
                  </a:lnTo>
                  <a:lnTo>
                    <a:pt x="1584299" y="13296"/>
                  </a:lnTo>
                  <a:lnTo>
                    <a:pt x="1584540" y="12827"/>
                  </a:lnTo>
                  <a:lnTo>
                    <a:pt x="1585239" y="12369"/>
                  </a:lnTo>
                  <a:lnTo>
                    <a:pt x="1585239" y="11430"/>
                  </a:lnTo>
                  <a:close/>
                </a:path>
                <a:path w="4568825" h="2658110">
                  <a:moveTo>
                    <a:pt x="1723148" y="10731"/>
                  </a:moveTo>
                  <a:lnTo>
                    <a:pt x="1722450" y="10502"/>
                  </a:lnTo>
                  <a:lnTo>
                    <a:pt x="1721980" y="10033"/>
                  </a:lnTo>
                  <a:lnTo>
                    <a:pt x="1721523" y="10731"/>
                  </a:lnTo>
                  <a:lnTo>
                    <a:pt x="1721281" y="11430"/>
                  </a:lnTo>
                  <a:lnTo>
                    <a:pt x="1720824" y="12128"/>
                  </a:lnTo>
                  <a:lnTo>
                    <a:pt x="1721053" y="12598"/>
                  </a:lnTo>
                  <a:lnTo>
                    <a:pt x="1721523" y="12827"/>
                  </a:lnTo>
                  <a:lnTo>
                    <a:pt x="1721980" y="13296"/>
                  </a:lnTo>
                  <a:lnTo>
                    <a:pt x="1722221" y="12598"/>
                  </a:lnTo>
                  <a:lnTo>
                    <a:pt x="1722691" y="11899"/>
                  </a:lnTo>
                  <a:lnTo>
                    <a:pt x="1722920" y="11201"/>
                  </a:lnTo>
                  <a:lnTo>
                    <a:pt x="1723148" y="10731"/>
                  </a:lnTo>
                  <a:close/>
                </a:path>
                <a:path w="4568825" h="2658110">
                  <a:moveTo>
                    <a:pt x="1759089" y="2629522"/>
                  </a:moveTo>
                  <a:lnTo>
                    <a:pt x="1758391" y="2629293"/>
                  </a:lnTo>
                  <a:lnTo>
                    <a:pt x="1757921" y="2628823"/>
                  </a:lnTo>
                  <a:lnTo>
                    <a:pt x="1757451" y="2629522"/>
                  </a:lnTo>
                  <a:lnTo>
                    <a:pt x="1757222" y="2630220"/>
                  </a:lnTo>
                  <a:lnTo>
                    <a:pt x="1756752" y="2630919"/>
                  </a:lnTo>
                  <a:lnTo>
                    <a:pt x="1757222" y="2631160"/>
                  </a:lnTo>
                  <a:lnTo>
                    <a:pt x="1757692" y="2631630"/>
                  </a:lnTo>
                  <a:lnTo>
                    <a:pt x="1757921" y="2632087"/>
                  </a:lnTo>
                  <a:lnTo>
                    <a:pt x="1758162" y="2631389"/>
                  </a:lnTo>
                  <a:lnTo>
                    <a:pt x="1758619" y="2630690"/>
                  </a:lnTo>
                  <a:lnTo>
                    <a:pt x="1758861" y="2629992"/>
                  </a:lnTo>
                  <a:lnTo>
                    <a:pt x="1759089" y="2629522"/>
                  </a:lnTo>
                  <a:close/>
                </a:path>
                <a:path w="4568825" h="2658110">
                  <a:moveTo>
                    <a:pt x="1781962" y="2652395"/>
                  </a:moveTo>
                  <a:lnTo>
                    <a:pt x="1781263" y="2652166"/>
                  </a:lnTo>
                  <a:lnTo>
                    <a:pt x="1780794" y="2651696"/>
                  </a:lnTo>
                  <a:lnTo>
                    <a:pt x="1780324" y="2652395"/>
                  </a:lnTo>
                  <a:lnTo>
                    <a:pt x="1780095" y="2653093"/>
                  </a:lnTo>
                  <a:lnTo>
                    <a:pt x="1779625" y="2653792"/>
                  </a:lnTo>
                  <a:lnTo>
                    <a:pt x="1780095" y="2654262"/>
                  </a:lnTo>
                  <a:lnTo>
                    <a:pt x="1780565" y="2654490"/>
                  </a:lnTo>
                  <a:lnTo>
                    <a:pt x="1780794" y="2654960"/>
                  </a:lnTo>
                  <a:lnTo>
                    <a:pt x="1781022" y="2654262"/>
                  </a:lnTo>
                  <a:lnTo>
                    <a:pt x="1781492" y="2653563"/>
                  </a:lnTo>
                  <a:lnTo>
                    <a:pt x="1781733" y="2652865"/>
                  </a:lnTo>
                  <a:lnTo>
                    <a:pt x="1781962" y="2652395"/>
                  </a:lnTo>
                  <a:close/>
                </a:path>
                <a:path w="4568825" h="2658110">
                  <a:moveTo>
                    <a:pt x="1932711" y="1175677"/>
                  </a:moveTo>
                  <a:lnTo>
                    <a:pt x="1932482" y="1174978"/>
                  </a:lnTo>
                  <a:lnTo>
                    <a:pt x="1931543" y="1173581"/>
                  </a:lnTo>
                  <a:lnTo>
                    <a:pt x="1931314" y="1174038"/>
                  </a:lnTo>
                  <a:lnTo>
                    <a:pt x="1930615" y="1174508"/>
                  </a:lnTo>
                  <a:lnTo>
                    <a:pt x="1930615" y="1175448"/>
                  </a:lnTo>
                  <a:lnTo>
                    <a:pt x="1931543" y="1176845"/>
                  </a:lnTo>
                  <a:lnTo>
                    <a:pt x="1932711" y="1175677"/>
                  </a:lnTo>
                  <a:close/>
                </a:path>
                <a:path w="4568825" h="2658110">
                  <a:moveTo>
                    <a:pt x="1975421" y="2653792"/>
                  </a:moveTo>
                  <a:lnTo>
                    <a:pt x="1974951" y="2653093"/>
                  </a:lnTo>
                  <a:lnTo>
                    <a:pt x="1974723" y="2652395"/>
                  </a:lnTo>
                  <a:lnTo>
                    <a:pt x="1974253" y="2651696"/>
                  </a:lnTo>
                  <a:lnTo>
                    <a:pt x="1974011" y="2652166"/>
                  </a:lnTo>
                  <a:lnTo>
                    <a:pt x="1973313" y="2652623"/>
                  </a:lnTo>
                  <a:lnTo>
                    <a:pt x="1973313" y="2653563"/>
                  </a:lnTo>
                  <a:lnTo>
                    <a:pt x="1974253" y="2654960"/>
                  </a:lnTo>
                  <a:lnTo>
                    <a:pt x="1975421" y="2653792"/>
                  </a:lnTo>
                  <a:close/>
                </a:path>
                <a:path w="4568825" h="2658110">
                  <a:moveTo>
                    <a:pt x="2064334" y="8394"/>
                  </a:moveTo>
                  <a:lnTo>
                    <a:pt x="2063864" y="8166"/>
                  </a:lnTo>
                  <a:lnTo>
                    <a:pt x="2063394" y="7467"/>
                  </a:lnTo>
                  <a:lnTo>
                    <a:pt x="2062467" y="7467"/>
                  </a:lnTo>
                  <a:lnTo>
                    <a:pt x="2061057" y="8394"/>
                  </a:lnTo>
                  <a:lnTo>
                    <a:pt x="2062226" y="9563"/>
                  </a:lnTo>
                  <a:lnTo>
                    <a:pt x="2063623" y="8636"/>
                  </a:lnTo>
                  <a:lnTo>
                    <a:pt x="2064334" y="8394"/>
                  </a:lnTo>
                  <a:close/>
                </a:path>
                <a:path w="4568825" h="2658110">
                  <a:moveTo>
                    <a:pt x="2252180" y="1379867"/>
                  </a:moveTo>
                  <a:lnTo>
                    <a:pt x="2249855" y="1377073"/>
                  </a:lnTo>
                  <a:lnTo>
                    <a:pt x="2249157" y="1377772"/>
                  </a:lnTo>
                  <a:lnTo>
                    <a:pt x="2248446" y="1378699"/>
                  </a:lnTo>
                  <a:lnTo>
                    <a:pt x="2247049" y="1380337"/>
                  </a:lnTo>
                  <a:lnTo>
                    <a:pt x="2249614" y="1379639"/>
                  </a:lnTo>
                  <a:lnTo>
                    <a:pt x="2252180" y="1379867"/>
                  </a:lnTo>
                  <a:close/>
                </a:path>
                <a:path w="4568825" h="2658110">
                  <a:moveTo>
                    <a:pt x="2270391" y="5600"/>
                  </a:moveTo>
                  <a:lnTo>
                    <a:pt x="2269921" y="4902"/>
                  </a:lnTo>
                  <a:lnTo>
                    <a:pt x="2269693" y="4191"/>
                  </a:lnTo>
                  <a:lnTo>
                    <a:pt x="2269223" y="3492"/>
                  </a:lnTo>
                  <a:lnTo>
                    <a:pt x="2268982" y="3962"/>
                  </a:lnTo>
                  <a:lnTo>
                    <a:pt x="2268283" y="4432"/>
                  </a:lnTo>
                  <a:lnTo>
                    <a:pt x="2268283" y="5359"/>
                  </a:lnTo>
                  <a:lnTo>
                    <a:pt x="2269223" y="6769"/>
                  </a:lnTo>
                  <a:lnTo>
                    <a:pt x="2270391" y="5600"/>
                  </a:lnTo>
                  <a:close/>
                </a:path>
                <a:path w="4568825" h="2658110">
                  <a:moveTo>
                    <a:pt x="2332698" y="5359"/>
                  </a:moveTo>
                  <a:lnTo>
                    <a:pt x="2331999" y="4660"/>
                  </a:lnTo>
                  <a:lnTo>
                    <a:pt x="2331059" y="3962"/>
                  </a:lnTo>
                  <a:lnTo>
                    <a:pt x="2329434" y="2565"/>
                  </a:lnTo>
                  <a:lnTo>
                    <a:pt x="2330132" y="4902"/>
                  </a:lnTo>
                  <a:lnTo>
                    <a:pt x="2329891" y="7467"/>
                  </a:lnTo>
                  <a:lnTo>
                    <a:pt x="2332698" y="5359"/>
                  </a:lnTo>
                  <a:close/>
                </a:path>
                <a:path w="4568825" h="2658110">
                  <a:moveTo>
                    <a:pt x="2358593" y="2643289"/>
                  </a:moveTo>
                  <a:lnTo>
                    <a:pt x="2357666" y="2641892"/>
                  </a:lnTo>
                  <a:lnTo>
                    <a:pt x="2357437" y="2642120"/>
                  </a:lnTo>
                  <a:lnTo>
                    <a:pt x="2356726" y="2642590"/>
                  </a:lnTo>
                  <a:lnTo>
                    <a:pt x="2356726" y="2643759"/>
                  </a:lnTo>
                  <a:lnTo>
                    <a:pt x="2357666" y="2645156"/>
                  </a:lnTo>
                  <a:lnTo>
                    <a:pt x="2357894" y="2644698"/>
                  </a:lnTo>
                  <a:lnTo>
                    <a:pt x="2358593" y="2644229"/>
                  </a:lnTo>
                  <a:lnTo>
                    <a:pt x="2358593" y="2643289"/>
                  </a:lnTo>
                  <a:close/>
                </a:path>
                <a:path w="4568825" h="2658110">
                  <a:moveTo>
                    <a:pt x="2396401" y="6527"/>
                  </a:moveTo>
                  <a:lnTo>
                    <a:pt x="2394077" y="3733"/>
                  </a:lnTo>
                  <a:lnTo>
                    <a:pt x="2393365" y="4432"/>
                  </a:lnTo>
                  <a:lnTo>
                    <a:pt x="2392667" y="5359"/>
                  </a:lnTo>
                  <a:lnTo>
                    <a:pt x="2391270" y="6997"/>
                  </a:lnTo>
                  <a:lnTo>
                    <a:pt x="2393835" y="6299"/>
                  </a:lnTo>
                  <a:lnTo>
                    <a:pt x="2396401" y="6527"/>
                  </a:lnTo>
                  <a:close/>
                </a:path>
                <a:path w="4568825" h="2658110">
                  <a:moveTo>
                    <a:pt x="2398268" y="2646324"/>
                  </a:moveTo>
                  <a:lnTo>
                    <a:pt x="2397099" y="2645156"/>
                  </a:lnTo>
                  <a:lnTo>
                    <a:pt x="2396871" y="2645854"/>
                  </a:lnTo>
                  <a:lnTo>
                    <a:pt x="2396401" y="2646565"/>
                  </a:lnTo>
                  <a:lnTo>
                    <a:pt x="2396172" y="2647264"/>
                  </a:lnTo>
                  <a:lnTo>
                    <a:pt x="2395931" y="2647721"/>
                  </a:lnTo>
                  <a:lnTo>
                    <a:pt x="2396642" y="2647962"/>
                  </a:lnTo>
                  <a:lnTo>
                    <a:pt x="2397099" y="2648432"/>
                  </a:lnTo>
                  <a:lnTo>
                    <a:pt x="2397569" y="2647721"/>
                  </a:lnTo>
                  <a:lnTo>
                    <a:pt x="2397798" y="2647023"/>
                  </a:lnTo>
                  <a:lnTo>
                    <a:pt x="2398268" y="2646324"/>
                  </a:lnTo>
                  <a:close/>
                </a:path>
                <a:path w="4568825" h="2658110">
                  <a:moveTo>
                    <a:pt x="2480653" y="2656598"/>
                  </a:moveTo>
                  <a:lnTo>
                    <a:pt x="2479954" y="2656357"/>
                  </a:lnTo>
                  <a:lnTo>
                    <a:pt x="2479243" y="2655900"/>
                  </a:lnTo>
                  <a:lnTo>
                    <a:pt x="2478544" y="2655659"/>
                  </a:lnTo>
                  <a:lnTo>
                    <a:pt x="2478074" y="2655430"/>
                  </a:lnTo>
                  <a:lnTo>
                    <a:pt x="2477846" y="2656128"/>
                  </a:lnTo>
                  <a:lnTo>
                    <a:pt x="2477376" y="2656598"/>
                  </a:lnTo>
                  <a:lnTo>
                    <a:pt x="2478074" y="2657056"/>
                  </a:lnTo>
                  <a:lnTo>
                    <a:pt x="2478786" y="2657297"/>
                  </a:lnTo>
                  <a:lnTo>
                    <a:pt x="2479484" y="2657767"/>
                  </a:lnTo>
                  <a:lnTo>
                    <a:pt x="2479941" y="2657297"/>
                  </a:lnTo>
                  <a:lnTo>
                    <a:pt x="2480183" y="2656827"/>
                  </a:lnTo>
                  <a:lnTo>
                    <a:pt x="2480653" y="2656598"/>
                  </a:lnTo>
                  <a:close/>
                </a:path>
                <a:path w="4568825" h="2658110">
                  <a:moveTo>
                    <a:pt x="2532684" y="1174737"/>
                  </a:moveTo>
                  <a:lnTo>
                    <a:pt x="2531516" y="1173581"/>
                  </a:lnTo>
                  <a:lnTo>
                    <a:pt x="2531287" y="1174280"/>
                  </a:lnTo>
                  <a:lnTo>
                    <a:pt x="2530818" y="1174978"/>
                  </a:lnTo>
                  <a:lnTo>
                    <a:pt x="2530589" y="1175677"/>
                  </a:lnTo>
                  <a:lnTo>
                    <a:pt x="2530348" y="1176147"/>
                  </a:lnTo>
                  <a:lnTo>
                    <a:pt x="2531059" y="1176375"/>
                  </a:lnTo>
                  <a:lnTo>
                    <a:pt x="2531516" y="1176845"/>
                  </a:lnTo>
                  <a:lnTo>
                    <a:pt x="2531986" y="1176147"/>
                  </a:lnTo>
                  <a:lnTo>
                    <a:pt x="2532215" y="1175448"/>
                  </a:lnTo>
                  <a:lnTo>
                    <a:pt x="2532684" y="1174737"/>
                  </a:lnTo>
                  <a:close/>
                </a:path>
                <a:path w="4568825" h="2658110">
                  <a:moveTo>
                    <a:pt x="2578430" y="2636520"/>
                  </a:moveTo>
                  <a:lnTo>
                    <a:pt x="2577960" y="2636062"/>
                  </a:lnTo>
                  <a:lnTo>
                    <a:pt x="2577731" y="2635593"/>
                  </a:lnTo>
                  <a:lnTo>
                    <a:pt x="2577261" y="2635364"/>
                  </a:lnTo>
                  <a:lnTo>
                    <a:pt x="2577020" y="2636062"/>
                  </a:lnTo>
                  <a:lnTo>
                    <a:pt x="2576563" y="2636761"/>
                  </a:lnTo>
                  <a:lnTo>
                    <a:pt x="2576322" y="2637459"/>
                  </a:lnTo>
                  <a:lnTo>
                    <a:pt x="2576093" y="2637929"/>
                  </a:lnTo>
                  <a:lnTo>
                    <a:pt x="2576792" y="2638158"/>
                  </a:lnTo>
                  <a:lnTo>
                    <a:pt x="2577261" y="2638628"/>
                  </a:lnTo>
                  <a:lnTo>
                    <a:pt x="2577731" y="2637929"/>
                  </a:lnTo>
                  <a:lnTo>
                    <a:pt x="2577960" y="2637231"/>
                  </a:lnTo>
                  <a:lnTo>
                    <a:pt x="2578430" y="2636520"/>
                  </a:lnTo>
                  <a:close/>
                </a:path>
                <a:path w="4568825" h="2658110">
                  <a:moveTo>
                    <a:pt x="2595461" y="2643530"/>
                  </a:moveTo>
                  <a:lnTo>
                    <a:pt x="2594762" y="2643289"/>
                  </a:lnTo>
                  <a:lnTo>
                    <a:pt x="2594064" y="2642832"/>
                  </a:lnTo>
                  <a:lnTo>
                    <a:pt x="2593365" y="2642590"/>
                  </a:lnTo>
                  <a:lnTo>
                    <a:pt x="2592895" y="2642362"/>
                  </a:lnTo>
                  <a:lnTo>
                    <a:pt x="2592667" y="2643060"/>
                  </a:lnTo>
                  <a:lnTo>
                    <a:pt x="2592197" y="2643530"/>
                  </a:lnTo>
                  <a:lnTo>
                    <a:pt x="2592895" y="2643987"/>
                  </a:lnTo>
                  <a:lnTo>
                    <a:pt x="2593594" y="2644229"/>
                  </a:lnTo>
                  <a:lnTo>
                    <a:pt x="2594292" y="2644698"/>
                  </a:lnTo>
                  <a:lnTo>
                    <a:pt x="2594533" y="2644229"/>
                  </a:lnTo>
                  <a:lnTo>
                    <a:pt x="2594991" y="2643759"/>
                  </a:lnTo>
                  <a:lnTo>
                    <a:pt x="2595461" y="2643530"/>
                  </a:lnTo>
                  <a:close/>
                </a:path>
                <a:path w="4568825" h="2658110">
                  <a:moveTo>
                    <a:pt x="2598724" y="2633726"/>
                  </a:moveTo>
                  <a:lnTo>
                    <a:pt x="2598026" y="2633256"/>
                  </a:lnTo>
                  <a:lnTo>
                    <a:pt x="2597327" y="2633027"/>
                  </a:lnTo>
                  <a:lnTo>
                    <a:pt x="2596629" y="2632557"/>
                  </a:lnTo>
                  <a:lnTo>
                    <a:pt x="2596159" y="2632786"/>
                  </a:lnTo>
                  <a:lnTo>
                    <a:pt x="2595689" y="2633256"/>
                  </a:lnTo>
                  <a:lnTo>
                    <a:pt x="2595461" y="2633726"/>
                  </a:lnTo>
                  <a:lnTo>
                    <a:pt x="2596159" y="2633954"/>
                  </a:lnTo>
                  <a:lnTo>
                    <a:pt x="2596858" y="2634424"/>
                  </a:lnTo>
                  <a:lnTo>
                    <a:pt x="2597556" y="2634653"/>
                  </a:lnTo>
                  <a:lnTo>
                    <a:pt x="2598026" y="2634894"/>
                  </a:lnTo>
                  <a:lnTo>
                    <a:pt x="2598267" y="2634196"/>
                  </a:lnTo>
                  <a:lnTo>
                    <a:pt x="2598724" y="2633726"/>
                  </a:lnTo>
                  <a:close/>
                </a:path>
                <a:path w="4568825" h="2658110">
                  <a:moveTo>
                    <a:pt x="2641206" y="2653322"/>
                  </a:moveTo>
                  <a:lnTo>
                    <a:pt x="2640965" y="2652865"/>
                  </a:lnTo>
                  <a:lnTo>
                    <a:pt x="2640495" y="2652166"/>
                  </a:lnTo>
                  <a:lnTo>
                    <a:pt x="2640038" y="2652395"/>
                  </a:lnTo>
                  <a:lnTo>
                    <a:pt x="2639339" y="2652395"/>
                  </a:lnTo>
                  <a:lnTo>
                    <a:pt x="2637929" y="2653322"/>
                  </a:lnTo>
                  <a:lnTo>
                    <a:pt x="2638399" y="2653563"/>
                  </a:lnTo>
                  <a:lnTo>
                    <a:pt x="2638869" y="2654262"/>
                  </a:lnTo>
                  <a:lnTo>
                    <a:pt x="2639796" y="2654262"/>
                  </a:lnTo>
                  <a:lnTo>
                    <a:pt x="2641206" y="2653322"/>
                  </a:lnTo>
                  <a:close/>
                </a:path>
                <a:path w="4568825" h="2658110">
                  <a:moveTo>
                    <a:pt x="2683903" y="2650058"/>
                  </a:moveTo>
                  <a:lnTo>
                    <a:pt x="2683205" y="2649829"/>
                  </a:lnTo>
                  <a:lnTo>
                    <a:pt x="2682506" y="2649359"/>
                  </a:lnTo>
                  <a:lnTo>
                    <a:pt x="2681808" y="2649131"/>
                  </a:lnTo>
                  <a:lnTo>
                    <a:pt x="2681338" y="2648889"/>
                  </a:lnTo>
                  <a:lnTo>
                    <a:pt x="2681109" y="2649588"/>
                  </a:lnTo>
                  <a:lnTo>
                    <a:pt x="2680639" y="2650058"/>
                  </a:lnTo>
                  <a:lnTo>
                    <a:pt x="2681338" y="2650528"/>
                  </a:lnTo>
                  <a:lnTo>
                    <a:pt x="2682036" y="2650756"/>
                  </a:lnTo>
                  <a:lnTo>
                    <a:pt x="2682735" y="2651226"/>
                  </a:lnTo>
                  <a:lnTo>
                    <a:pt x="2683205" y="2650756"/>
                  </a:lnTo>
                  <a:lnTo>
                    <a:pt x="2683433" y="2650299"/>
                  </a:lnTo>
                  <a:lnTo>
                    <a:pt x="2683903" y="2650058"/>
                  </a:lnTo>
                  <a:close/>
                </a:path>
                <a:path w="4568825" h="2658110">
                  <a:moveTo>
                    <a:pt x="2739682" y="2630462"/>
                  </a:moveTo>
                  <a:lnTo>
                    <a:pt x="2739212" y="2630220"/>
                  </a:lnTo>
                  <a:lnTo>
                    <a:pt x="2738742" y="2629522"/>
                  </a:lnTo>
                  <a:lnTo>
                    <a:pt x="2737815" y="2629522"/>
                  </a:lnTo>
                  <a:lnTo>
                    <a:pt x="2736418" y="2630462"/>
                  </a:lnTo>
                  <a:lnTo>
                    <a:pt x="2737574" y="2631630"/>
                  </a:lnTo>
                  <a:lnTo>
                    <a:pt x="2738043" y="2631160"/>
                  </a:lnTo>
                  <a:lnTo>
                    <a:pt x="2738983" y="2630690"/>
                  </a:lnTo>
                  <a:lnTo>
                    <a:pt x="2739682" y="2630462"/>
                  </a:lnTo>
                  <a:close/>
                </a:path>
                <a:path w="4568825" h="2658110">
                  <a:moveTo>
                    <a:pt x="2863596" y="2640723"/>
                  </a:moveTo>
                  <a:lnTo>
                    <a:pt x="2863367" y="2640025"/>
                  </a:lnTo>
                  <a:lnTo>
                    <a:pt x="2862427" y="2638628"/>
                  </a:lnTo>
                  <a:lnTo>
                    <a:pt x="2862199" y="2639098"/>
                  </a:lnTo>
                  <a:lnTo>
                    <a:pt x="2861500" y="2639555"/>
                  </a:lnTo>
                  <a:lnTo>
                    <a:pt x="2861500" y="2640495"/>
                  </a:lnTo>
                  <a:lnTo>
                    <a:pt x="2862427" y="2641892"/>
                  </a:lnTo>
                  <a:lnTo>
                    <a:pt x="2863596" y="2640723"/>
                  </a:lnTo>
                  <a:close/>
                </a:path>
                <a:path w="4568825" h="2658110">
                  <a:moveTo>
                    <a:pt x="2932201" y="2623451"/>
                  </a:moveTo>
                  <a:lnTo>
                    <a:pt x="2931274" y="2622054"/>
                  </a:lnTo>
                  <a:lnTo>
                    <a:pt x="2931033" y="2622524"/>
                  </a:lnTo>
                  <a:lnTo>
                    <a:pt x="2930334" y="2622994"/>
                  </a:lnTo>
                  <a:lnTo>
                    <a:pt x="2930334" y="2623921"/>
                  </a:lnTo>
                  <a:lnTo>
                    <a:pt x="2931274" y="2625318"/>
                  </a:lnTo>
                  <a:lnTo>
                    <a:pt x="2931503" y="2624861"/>
                  </a:lnTo>
                  <a:lnTo>
                    <a:pt x="2932201" y="2624391"/>
                  </a:lnTo>
                  <a:lnTo>
                    <a:pt x="2932201" y="2623451"/>
                  </a:lnTo>
                  <a:close/>
                </a:path>
                <a:path w="4568825" h="2658110">
                  <a:moveTo>
                    <a:pt x="2950172" y="3263"/>
                  </a:moveTo>
                  <a:lnTo>
                    <a:pt x="2947835" y="457"/>
                  </a:lnTo>
                  <a:lnTo>
                    <a:pt x="2947136" y="1168"/>
                  </a:lnTo>
                  <a:lnTo>
                    <a:pt x="2946438" y="2095"/>
                  </a:lnTo>
                  <a:lnTo>
                    <a:pt x="2945041" y="3733"/>
                  </a:lnTo>
                  <a:lnTo>
                    <a:pt x="2947606" y="3035"/>
                  </a:lnTo>
                  <a:lnTo>
                    <a:pt x="2950172" y="3263"/>
                  </a:lnTo>
                  <a:close/>
                </a:path>
                <a:path w="4568825" h="2658110">
                  <a:moveTo>
                    <a:pt x="3103486" y="2620429"/>
                  </a:moveTo>
                  <a:lnTo>
                    <a:pt x="3102330" y="2619260"/>
                  </a:lnTo>
                  <a:lnTo>
                    <a:pt x="3100921" y="2620187"/>
                  </a:lnTo>
                  <a:lnTo>
                    <a:pt x="3100222" y="2620429"/>
                  </a:lnTo>
                  <a:lnTo>
                    <a:pt x="3100692" y="2620657"/>
                  </a:lnTo>
                  <a:lnTo>
                    <a:pt x="3101162" y="2621356"/>
                  </a:lnTo>
                  <a:lnTo>
                    <a:pt x="3102089" y="2621356"/>
                  </a:lnTo>
                  <a:lnTo>
                    <a:pt x="3103486" y="2620429"/>
                  </a:lnTo>
                  <a:close/>
                </a:path>
                <a:path w="4568825" h="2658110">
                  <a:moveTo>
                    <a:pt x="3205010" y="2630462"/>
                  </a:moveTo>
                  <a:lnTo>
                    <a:pt x="3204540" y="2629992"/>
                  </a:lnTo>
                  <a:lnTo>
                    <a:pt x="3204070" y="2629293"/>
                  </a:lnTo>
                  <a:lnTo>
                    <a:pt x="3203841" y="2629522"/>
                  </a:lnTo>
                  <a:lnTo>
                    <a:pt x="3203143" y="2629522"/>
                  </a:lnTo>
                  <a:lnTo>
                    <a:pt x="3201733" y="2630462"/>
                  </a:lnTo>
                  <a:lnTo>
                    <a:pt x="3202203" y="2630690"/>
                  </a:lnTo>
                  <a:lnTo>
                    <a:pt x="3202673" y="2631389"/>
                  </a:lnTo>
                  <a:lnTo>
                    <a:pt x="3203600" y="2631389"/>
                  </a:lnTo>
                  <a:lnTo>
                    <a:pt x="3205010" y="2630462"/>
                  </a:lnTo>
                  <a:close/>
                </a:path>
                <a:path w="4568825" h="2658110">
                  <a:moveTo>
                    <a:pt x="3250514" y="1377772"/>
                  </a:moveTo>
                  <a:lnTo>
                    <a:pt x="3250044" y="1377302"/>
                  </a:lnTo>
                  <a:lnTo>
                    <a:pt x="3249574" y="1377073"/>
                  </a:lnTo>
                  <a:lnTo>
                    <a:pt x="3249345" y="1376603"/>
                  </a:lnTo>
                  <a:lnTo>
                    <a:pt x="3249104" y="1377302"/>
                  </a:lnTo>
                  <a:lnTo>
                    <a:pt x="3248647" y="1378000"/>
                  </a:lnTo>
                  <a:lnTo>
                    <a:pt x="3248406" y="1378699"/>
                  </a:lnTo>
                  <a:lnTo>
                    <a:pt x="3248177" y="1379169"/>
                  </a:lnTo>
                  <a:lnTo>
                    <a:pt x="3248876" y="1379397"/>
                  </a:lnTo>
                  <a:lnTo>
                    <a:pt x="3249345" y="1379867"/>
                  </a:lnTo>
                  <a:lnTo>
                    <a:pt x="3249815" y="1379169"/>
                  </a:lnTo>
                  <a:lnTo>
                    <a:pt x="3250044" y="1378470"/>
                  </a:lnTo>
                  <a:lnTo>
                    <a:pt x="3250514" y="1377772"/>
                  </a:lnTo>
                  <a:close/>
                </a:path>
                <a:path w="4568825" h="2658110">
                  <a:moveTo>
                    <a:pt x="3385159" y="2646794"/>
                  </a:moveTo>
                  <a:lnTo>
                    <a:pt x="3384461" y="2646565"/>
                  </a:lnTo>
                  <a:lnTo>
                    <a:pt x="3383762" y="2646095"/>
                  </a:lnTo>
                  <a:lnTo>
                    <a:pt x="3383064" y="2645854"/>
                  </a:lnTo>
                  <a:lnTo>
                    <a:pt x="3382594" y="2645626"/>
                  </a:lnTo>
                  <a:lnTo>
                    <a:pt x="3382365" y="2646324"/>
                  </a:lnTo>
                  <a:lnTo>
                    <a:pt x="3381895" y="2646794"/>
                  </a:lnTo>
                  <a:lnTo>
                    <a:pt x="3382594" y="2647264"/>
                  </a:lnTo>
                  <a:lnTo>
                    <a:pt x="3383292" y="2647492"/>
                  </a:lnTo>
                  <a:lnTo>
                    <a:pt x="3383991" y="2647962"/>
                  </a:lnTo>
                  <a:lnTo>
                    <a:pt x="3385159" y="2646794"/>
                  </a:lnTo>
                  <a:close/>
                </a:path>
                <a:path w="4568825" h="2658110">
                  <a:moveTo>
                    <a:pt x="3389363" y="9791"/>
                  </a:moveTo>
                  <a:lnTo>
                    <a:pt x="3387026" y="6997"/>
                  </a:lnTo>
                  <a:lnTo>
                    <a:pt x="3386328" y="7696"/>
                  </a:lnTo>
                  <a:lnTo>
                    <a:pt x="3385629" y="8636"/>
                  </a:lnTo>
                  <a:lnTo>
                    <a:pt x="3384232" y="10261"/>
                  </a:lnTo>
                  <a:lnTo>
                    <a:pt x="3386798" y="9563"/>
                  </a:lnTo>
                  <a:lnTo>
                    <a:pt x="3389363" y="9791"/>
                  </a:lnTo>
                  <a:close/>
                </a:path>
                <a:path w="4568825" h="2658110">
                  <a:moveTo>
                    <a:pt x="3522383" y="2627655"/>
                  </a:moveTo>
                  <a:lnTo>
                    <a:pt x="3522141" y="2626957"/>
                  </a:lnTo>
                  <a:lnTo>
                    <a:pt x="3521214" y="2625560"/>
                  </a:lnTo>
                  <a:lnTo>
                    <a:pt x="3520973" y="2626029"/>
                  </a:lnTo>
                  <a:lnTo>
                    <a:pt x="3520275" y="2626487"/>
                  </a:lnTo>
                  <a:lnTo>
                    <a:pt x="3520275" y="2627426"/>
                  </a:lnTo>
                  <a:lnTo>
                    <a:pt x="3521214" y="2628823"/>
                  </a:lnTo>
                  <a:lnTo>
                    <a:pt x="3522383" y="2627655"/>
                  </a:lnTo>
                  <a:close/>
                </a:path>
                <a:path w="4568825" h="2658110">
                  <a:moveTo>
                    <a:pt x="3587953" y="2653792"/>
                  </a:moveTo>
                  <a:lnTo>
                    <a:pt x="3587724" y="2653093"/>
                  </a:lnTo>
                  <a:lnTo>
                    <a:pt x="3586784" y="2651696"/>
                  </a:lnTo>
                  <a:lnTo>
                    <a:pt x="3586556" y="2652166"/>
                  </a:lnTo>
                  <a:lnTo>
                    <a:pt x="3585857" y="2652623"/>
                  </a:lnTo>
                  <a:lnTo>
                    <a:pt x="3585857" y="2653563"/>
                  </a:lnTo>
                  <a:lnTo>
                    <a:pt x="3586784" y="2654960"/>
                  </a:lnTo>
                  <a:lnTo>
                    <a:pt x="3587953" y="2653792"/>
                  </a:lnTo>
                  <a:close/>
                </a:path>
                <a:path w="4568825" h="2658110">
                  <a:moveTo>
                    <a:pt x="3618052" y="1625"/>
                  </a:moveTo>
                  <a:lnTo>
                    <a:pt x="3617353" y="1168"/>
                  </a:lnTo>
                  <a:lnTo>
                    <a:pt x="3616655" y="927"/>
                  </a:lnTo>
                  <a:lnTo>
                    <a:pt x="3615956" y="457"/>
                  </a:lnTo>
                  <a:lnTo>
                    <a:pt x="3614788" y="1625"/>
                  </a:lnTo>
                  <a:lnTo>
                    <a:pt x="3615486" y="1866"/>
                  </a:lnTo>
                  <a:lnTo>
                    <a:pt x="3616185" y="2324"/>
                  </a:lnTo>
                  <a:lnTo>
                    <a:pt x="3616883" y="2565"/>
                  </a:lnTo>
                  <a:lnTo>
                    <a:pt x="3617353" y="2794"/>
                  </a:lnTo>
                  <a:lnTo>
                    <a:pt x="3617595" y="2095"/>
                  </a:lnTo>
                  <a:lnTo>
                    <a:pt x="3618052" y="1625"/>
                  </a:lnTo>
                  <a:close/>
                </a:path>
                <a:path w="4568825" h="2658110">
                  <a:moveTo>
                    <a:pt x="3622027" y="9791"/>
                  </a:moveTo>
                  <a:lnTo>
                    <a:pt x="3619919" y="6997"/>
                  </a:lnTo>
                  <a:lnTo>
                    <a:pt x="3619220" y="7696"/>
                  </a:lnTo>
                  <a:lnTo>
                    <a:pt x="3618522" y="8636"/>
                  </a:lnTo>
                  <a:lnTo>
                    <a:pt x="3617125" y="10261"/>
                  </a:lnTo>
                  <a:lnTo>
                    <a:pt x="3619690" y="9563"/>
                  </a:lnTo>
                  <a:lnTo>
                    <a:pt x="3622027" y="9791"/>
                  </a:lnTo>
                  <a:close/>
                </a:path>
                <a:path w="4568825" h="2658110">
                  <a:moveTo>
                    <a:pt x="3643490" y="2643289"/>
                  </a:moveTo>
                  <a:lnTo>
                    <a:pt x="3642563" y="2641892"/>
                  </a:lnTo>
                  <a:lnTo>
                    <a:pt x="3641394" y="2643060"/>
                  </a:lnTo>
                  <a:lnTo>
                    <a:pt x="3641864" y="2643759"/>
                  </a:lnTo>
                  <a:lnTo>
                    <a:pt x="3642093" y="2644457"/>
                  </a:lnTo>
                  <a:lnTo>
                    <a:pt x="3642563" y="2645156"/>
                  </a:lnTo>
                  <a:lnTo>
                    <a:pt x="3642791" y="2644698"/>
                  </a:lnTo>
                  <a:lnTo>
                    <a:pt x="3643490" y="2644229"/>
                  </a:lnTo>
                  <a:lnTo>
                    <a:pt x="3643490" y="2643289"/>
                  </a:lnTo>
                  <a:close/>
                </a:path>
                <a:path w="4568825" h="2658110">
                  <a:moveTo>
                    <a:pt x="3676396" y="2620886"/>
                  </a:moveTo>
                  <a:lnTo>
                    <a:pt x="3676167" y="2620187"/>
                  </a:lnTo>
                  <a:lnTo>
                    <a:pt x="3675227" y="2618790"/>
                  </a:lnTo>
                  <a:lnTo>
                    <a:pt x="3674999" y="2619260"/>
                  </a:lnTo>
                  <a:lnTo>
                    <a:pt x="3674300" y="2619718"/>
                  </a:lnTo>
                  <a:lnTo>
                    <a:pt x="3674300" y="2620657"/>
                  </a:lnTo>
                  <a:lnTo>
                    <a:pt x="3675227" y="2622054"/>
                  </a:lnTo>
                  <a:lnTo>
                    <a:pt x="3676396" y="2620886"/>
                  </a:lnTo>
                  <a:close/>
                </a:path>
                <a:path w="4568825" h="2658110">
                  <a:moveTo>
                    <a:pt x="3680129" y="2630462"/>
                  </a:moveTo>
                  <a:lnTo>
                    <a:pt x="3679431" y="2630220"/>
                  </a:lnTo>
                  <a:lnTo>
                    <a:pt x="3678732" y="2629763"/>
                  </a:lnTo>
                  <a:lnTo>
                    <a:pt x="3678034" y="2629522"/>
                  </a:lnTo>
                  <a:lnTo>
                    <a:pt x="3677564" y="2629293"/>
                  </a:lnTo>
                  <a:lnTo>
                    <a:pt x="3677335" y="2629992"/>
                  </a:lnTo>
                  <a:lnTo>
                    <a:pt x="3676866" y="2630462"/>
                  </a:lnTo>
                  <a:lnTo>
                    <a:pt x="3677564" y="2630919"/>
                  </a:lnTo>
                  <a:lnTo>
                    <a:pt x="3678263" y="2631160"/>
                  </a:lnTo>
                  <a:lnTo>
                    <a:pt x="3678961" y="2631630"/>
                  </a:lnTo>
                  <a:lnTo>
                    <a:pt x="3680129" y="2630462"/>
                  </a:lnTo>
                  <a:close/>
                </a:path>
                <a:path w="4568825" h="2658110">
                  <a:moveTo>
                    <a:pt x="3705796" y="2653093"/>
                  </a:moveTo>
                  <a:lnTo>
                    <a:pt x="3704869" y="2651696"/>
                  </a:lnTo>
                  <a:lnTo>
                    <a:pt x="3704399" y="2651925"/>
                  </a:lnTo>
                  <a:lnTo>
                    <a:pt x="3703701" y="2652395"/>
                  </a:lnTo>
                  <a:lnTo>
                    <a:pt x="3703929" y="2652865"/>
                  </a:lnTo>
                  <a:lnTo>
                    <a:pt x="3703929" y="2653563"/>
                  </a:lnTo>
                  <a:lnTo>
                    <a:pt x="3704869" y="2654960"/>
                  </a:lnTo>
                  <a:lnTo>
                    <a:pt x="3705098" y="2654490"/>
                  </a:lnTo>
                  <a:lnTo>
                    <a:pt x="3705796" y="2654033"/>
                  </a:lnTo>
                  <a:lnTo>
                    <a:pt x="3705796" y="2653093"/>
                  </a:lnTo>
                  <a:close/>
                </a:path>
                <a:path w="4568825" h="2658110">
                  <a:moveTo>
                    <a:pt x="3939159" y="1625"/>
                  </a:moveTo>
                  <a:lnTo>
                    <a:pt x="3938460" y="1397"/>
                  </a:lnTo>
                  <a:lnTo>
                    <a:pt x="3937762" y="927"/>
                  </a:lnTo>
                  <a:lnTo>
                    <a:pt x="3937063" y="698"/>
                  </a:lnTo>
                  <a:lnTo>
                    <a:pt x="3936593" y="457"/>
                  </a:lnTo>
                  <a:lnTo>
                    <a:pt x="3936365" y="1168"/>
                  </a:lnTo>
                  <a:lnTo>
                    <a:pt x="3935895" y="1625"/>
                  </a:lnTo>
                  <a:lnTo>
                    <a:pt x="3936593" y="2095"/>
                  </a:lnTo>
                  <a:lnTo>
                    <a:pt x="3937292" y="2324"/>
                  </a:lnTo>
                  <a:lnTo>
                    <a:pt x="3937990" y="2794"/>
                  </a:lnTo>
                  <a:lnTo>
                    <a:pt x="3938460" y="2565"/>
                  </a:lnTo>
                  <a:lnTo>
                    <a:pt x="3938701" y="2095"/>
                  </a:lnTo>
                  <a:lnTo>
                    <a:pt x="3939159" y="1625"/>
                  </a:lnTo>
                  <a:close/>
                </a:path>
                <a:path w="4568825" h="2658110">
                  <a:moveTo>
                    <a:pt x="3985133" y="2656598"/>
                  </a:moveTo>
                  <a:lnTo>
                    <a:pt x="3984434" y="2656357"/>
                  </a:lnTo>
                  <a:lnTo>
                    <a:pt x="3983736" y="2655900"/>
                  </a:lnTo>
                  <a:lnTo>
                    <a:pt x="3983037" y="2655659"/>
                  </a:lnTo>
                  <a:lnTo>
                    <a:pt x="3982567" y="2655430"/>
                  </a:lnTo>
                  <a:lnTo>
                    <a:pt x="3982339" y="2656128"/>
                  </a:lnTo>
                  <a:lnTo>
                    <a:pt x="3981869" y="2656598"/>
                  </a:lnTo>
                  <a:lnTo>
                    <a:pt x="3982567" y="2657056"/>
                  </a:lnTo>
                  <a:lnTo>
                    <a:pt x="3983266" y="2657297"/>
                  </a:lnTo>
                  <a:lnTo>
                    <a:pt x="3983964" y="2657767"/>
                  </a:lnTo>
                  <a:lnTo>
                    <a:pt x="3984434" y="2657297"/>
                  </a:lnTo>
                  <a:lnTo>
                    <a:pt x="3984663" y="2656827"/>
                  </a:lnTo>
                  <a:lnTo>
                    <a:pt x="3985133" y="2656598"/>
                  </a:lnTo>
                  <a:close/>
                </a:path>
                <a:path w="4568825" h="2658110">
                  <a:moveTo>
                    <a:pt x="4014076" y="2650528"/>
                  </a:moveTo>
                  <a:lnTo>
                    <a:pt x="4013606" y="2649829"/>
                  </a:lnTo>
                  <a:lnTo>
                    <a:pt x="4013377" y="2649131"/>
                  </a:lnTo>
                  <a:lnTo>
                    <a:pt x="4012908" y="2648432"/>
                  </a:lnTo>
                  <a:lnTo>
                    <a:pt x="4012666" y="2648889"/>
                  </a:lnTo>
                  <a:lnTo>
                    <a:pt x="4011968" y="2649359"/>
                  </a:lnTo>
                  <a:lnTo>
                    <a:pt x="4011968" y="2650299"/>
                  </a:lnTo>
                  <a:lnTo>
                    <a:pt x="4012908" y="2651696"/>
                  </a:lnTo>
                  <a:lnTo>
                    <a:pt x="4014076" y="2650528"/>
                  </a:lnTo>
                  <a:close/>
                </a:path>
                <a:path w="4568825" h="2658110">
                  <a:moveTo>
                    <a:pt x="4057472" y="2642832"/>
                  </a:moveTo>
                  <a:lnTo>
                    <a:pt x="4056773" y="2640253"/>
                  </a:lnTo>
                  <a:lnTo>
                    <a:pt x="4057015" y="2637688"/>
                  </a:lnTo>
                  <a:lnTo>
                    <a:pt x="4054208" y="2640025"/>
                  </a:lnTo>
                  <a:lnTo>
                    <a:pt x="4054906" y="2640723"/>
                  </a:lnTo>
                  <a:lnTo>
                    <a:pt x="4055846" y="2641422"/>
                  </a:lnTo>
                  <a:lnTo>
                    <a:pt x="4057472" y="2642832"/>
                  </a:lnTo>
                  <a:close/>
                </a:path>
                <a:path w="4568825" h="2658110">
                  <a:moveTo>
                    <a:pt x="4060050" y="1377302"/>
                  </a:moveTo>
                  <a:lnTo>
                    <a:pt x="4059351" y="1377073"/>
                  </a:lnTo>
                  <a:lnTo>
                    <a:pt x="4058882" y="1376603"/>
                  </a:lnTo>
                  <a:lnTo>
                    <a:pt x="4058412" y="1377302"/>
                  </a:lnTo>
                  <a:lnTo>
                    <a:pt x="4058183" y="1378000"/>
                  </a:lnTo>
                  <a:lnTo>
                    <a:pt x="4057713" y="1378699"/>
                  </a:lnTo>
                  <a:lnTo>
                    <a:pt x="4058183" y="1379169"/>
                  </a:lnTo>
                  <a:lnTo>
                    <a:pt x="4058412" y="1379639"/>
                  </a:lnTo>
                  <a:lnTo>
                    <a:pt x="4058882" y="1379867"/>
                  </a:lnTo>
                  <a:lnTo>
                    <a:pt x="4059110" y="1379169"/>
                  </a:lnTo>
                  <a:lnTo>
                    <a:pt x="4059580" y="1378470"/>
                  </a:lnTo>
                  <a:lnTo>
                    <a:pt x="4059809" y="1377772"/>
                  </a:lnTo>
                  <a:lnTo>
                    <a:pt x="4060050" y="1377302"/>
                  </a:lnTo>
                  <a:close/>
                </a:path>
                <a:path w="4568825" h="2658110">
                  <a:moveTo>
                    <a:pt x="4063314" y="2637459"/>
                  </a:moveTo>
                  <a:lnTo>
                    <a:pt x="4062374" y="2636062"/>
                  </a:lnTo>
                  <a:lnTo>
                    <a:pt x="4062145" y="2635364"/>
                  </a:lnTo>
                  <a:lnTo>
                    <a:pt x="4061917" y="2635821"/>
                  </a:lnTo>
                  <a:lnTo>
                    <a:pt x="4061206" y="2636291"/>
                  </a:lnTo>
                  <a:lnTo>
                    <a:pt x="4061206" y="2637231"/>
                  </a:lnTo>
                  <a:lnTo>
                    <a:pt x="4062145" y="2638628"/>
                  </a:lnTo>
                  <a:lnTo>
                    <a:pt x="4063314" y="2637459"/>
                  </a:lnTo>
                  <a:close/>
                </a:path>
                <a:path w="4568825" h="2658110">
                  <a:moveTo>
                    <a:pt x="4109047" y="2640723"/>
                  </a:moveTo>
                  <a:lnTo>
                    <a:pt x="4108818" y="2640025"/>
                  </a:lnTo>
                  <a:lnTo>
                    <a:pt x="4107878" y="2638628"/>
                  </a:lnTo>
                  <a:lnTo>
                    <a:pt x="4107650" y="2639098"/>
                  </a:lnTo>
                  <a:lnTo>
                    <a:pt x="4106951" y="2639555"/>
                  </a:lnTo>
                  <a:lnTo>
                    <a:pt x="4106951" y="2640495"/>
                  </a:lnTo>
                  <a:lnTo>
                    <a:pt x="4107878" y="2641892"/>
                  </a:lnTo>
                  <a:lnTo>
                    <a:pt x="4109047" y="2640723"/>
                  </a:lnTo>
                  <a:close/>
                </a:path>
                <a:path w="4568825" h="2658110">
                  <a:moveTo>
                    <a:pt x="4113720" y="2628595"/>
                  </a:moveTo>
                  <a:lnTo>
                    <a:pt x="4111383" y="2625788"/>
                  </a:lnTo>
                  <a:lnTo>
                    <a:pt x="4110685" y="2626487"/>
                  </a:lnTo>
                  <a:lnTo>
                    <a:pt x="4109986" y="2627426"/>
                  </a:lnTo>
                  <a:lnTo>
                    <a:pt x="4108589" y="2629052"/>
                  </a:lnTo>
                  <a:lnTo>
                    <a:pt x="4111155" y="2628354"/>
                  </a:lnTo>
                  <a:lnTo>
                    <a:pt x="4113720" y="2628595"/>
                  </a:lnTo>
                  <a:close/>
                </a:path>
                <a:path w="4568825" h="2658110">
                  <a:moveTo>
                    <a:pt x="4118851" y="2634196"/>
                  </a:moveTo>
                  <a:lnTo>
                    <a:pt x="4118622" y="2633497"/>
                  </a:lnTo>
                  <a:lnTo>
                    <a:pt x="4117683" y="2632087"/>
                  </a:lnTo>
                  <a:lnTo>
                    <a:pt x="4117454" y="2632557"/>
                  </a:lnTo>
                  <a:lnTo>
                    <a:pt x="4116755" y="2633027"/>
                  </a:lnTo>
                  <a:lnTo>
                    <a:pt x="4116755" y="2633954"/>
                  </a:lnTo>
                  <a:lnTo>
                    <a:pt x="4117683" y="2635364"/>
                  </a:lnTo>
                  <a:lnTo>
                    <a:pt x="4118851" y="2634196"/>
                  </a:lnTo>
                  <a:close/>
                </a:path>
                <a:path w="4568825" h="2658110">
                  <a:moveTo>
                    <a:pt x="4282668" y="1397"/>
                  </a:moveTo>
                  <a:lnTo>
                    <a:pt x="4281741" y="0"/>
                  </a:lnTo>
                  <a:lnTo>
                    <a:pt x="4280573" y="1168"/>
                  </a:lnTo>
                  <a:lnTo>
                    <a:pt x="4280801" y="1866"/>
                  </a:lnTo>
                  <a:lnTo>
                    <a:pt x="4281741" y="3263"/>
                  </a:lnTo>
                  <a:lnTo>
                    <a:pt x="4281970" y="2794"/>
                  </a:lnTo>
                  <a:lnTo>
                    <a:pt x="4282668" y="2324"/>
                  </a:lnTo>
                  <a:lnTo>
                    <a:pt x="4282668" y="1397"/>
                  </a:lnTo>
                  <a:close/>
                </a:path>
                <a:path w="4568825" h="2658110">
                  <a:moveTo>
                    <a:pt x="4325848" y="1316164"/>
                  </a:moveTo>
                  <a:lnTo>
                    <a:pt x="4324680" y="1314996"/>
                  </a:lnTo>
                  <a:lnTo>
                    <a:pt x="4323981" y="1315224"/>
                  </a:lnTo>
                  <a:lnTo>
                    <a:pt x="4322572" y="1316164"/>
                  </a:lnTo>
                  <a:lnTo>
                    <a:pt x="4323042" y="1316393"/>
                  </a:lnTo>
                  <a:lnTo>
                    <a:pt x="4323512" y="1317091"/>
                  </a:lnTo>
                  <a:lnTo>
                    <a:pt x="4324439" y="1317091"/>
                  </a:lnTo>
                  <a:lnTo>
                    <a:pt x="4325848" y="1316164"/>
                  </a:lnTo>
                  <a:close/>
                </a:path>
                <a:path w="4568825" h="2658110">
                  <a:moveTo>
                    <a:pt x="4394454" y="1293291"/>
                  </a:moveTo>
                  <a:lnTo>
                    <a:pt x="4393755" y="1292593"/>
                  </a:lnTo>
                  <a:lnTo>
                    <a:pt x="4392815" y="1291894"/>
                  </a:lnTo>
                  <a:lnTo>
                    <a:pt x="4391190" y="1290485"/>
                  </a:lnTo>
                  <a:lnTo>
                    <a:pt x="4391888" y="1293063"/>
                  </a:lnTo>
                  <a:lnTo>
                    <a:pt x="4391647" y="1295628"/>
                  </a:lnTo>
                  <a:lnTo>
                    <a:pt x="4394454" y="1293291"/>
                  </a:lnTo>
                  <a:close/>
                </a:path>
                <a:path w="4568825" h="2658110">
                  <a:moveTo>
                    <a:pt x="4431792" y="2644698"/>
                  </a:moveTo>
                  <a:lnTo>
                    <a:pt x="4429226" y="2645397"/>
                  </a:lnTo>
                  <a:lnTo>
                    <a:pt x="4426661" y="2645156"/>
                  </a:lnTo>
                  <a:lnTo>
                    <a:pt x="4428985" y="2647962"/>
                  </a:lnTo>
                  <a:lnTo>
                    <a:pt x="4429696" y="2647264"/>
                  </a:lnTo>
                  <a:lnTo>
                    <a:pt x="4430395" y="2646324"/>
                  </a:lnTo>
                  <a:lnTo>
                    <a:pt x="4431792" y="2644698"/>
                  </a:lnTo>
                  <a:close/>
                </a:path>
                <a:path w="4568825" h="2658110">
                  <a:moveTo>
                    <a:pt x="4453725" y="2623693"/>
                  </a:moveTo>
                  <a:lnTo>
                    <a:pt x="4453026" y="2623223"/>
                  </a:lnTo>
                  <a:lnTo>
                    <a:pt x="4452328" y="2622994"/>
                  </a:lnTo>
                  <a:lnTo>
                    <a:pt x="4451629" y="2622524"/>
                  </a:lnTo>
                  <a:lnTo>
                    <a:pt x="4451159" y="2622994"/>
                  </a:lnTo>
                  <a:lnTo>
                    <a:pt x="4450931" y="2623451"/>
                  </a:lnTo>
                  <a:lnTo>
                    <a:pt x="4450461" y="2623693"/>
                  </a:lnTo>
                  <a:lnTo>
                    <a:pt x="4451159" y="2623921"/>
                  </a:lnTo>
                  <a:lnTo>
                    <a:pt x="4451858" y="2624391"/>
                  </a:lnTo>
                  <a:lnTo>
                    <a:pt x="4452556" y="2624620"/>
                  </a:lnTo>
                  <a:lnTo>
                    <a:pt x="4453026" y="2624861"/>
                  </a:lnTo>
                  <a:lnTo>
                    <a:pt x="4453255" y="2624163"/>
                  </a:lnTo>
                  <a:lnTo>
                    <a:pt x="4453725" y="2623693"/>
                  </a:lnTo>
                  <a:close/>
                </a:path>
                <a:path w="4568825" h="2658110">
                  <a:moveTo>
                    <a:pt x="4568545" y="2650058"/>
                  </a:moveTo>
                  <a:lnTo>
                    <a:pt x="4567377" y="2648889"/>
                  </a:lnTo>
                  <a:lnTo>
                    <a:pt x="4566678" y="2649131"/>
                  </a:lnTo>
                  <a:lnTo>
                    <a:pt x="4565269" y="2650058"/>
                  </a:lnTo>
                  <a:lnTo>
                    <a:pt x="4565739" y="2650299"/>
                  </a:lnTo>
                  <a:lnTo>
                    <a:pt x="4566209" y="2650998"/>
                  </a:lnTo>
                  <a:lnTo>
                    <a:pt x="4567136" y="2650998"/>
                  </a:lnTo>
                  <a:lnTo>
                    <a:pt x="4568545" y="265005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91" name="object 191"/>
            <p:cNvSpPr/>
            <p:nvPr/>
          </p:nvSpPr>
          <p:spPr>
            <a:xfrm>
              <a:off x="1252804" y="3069957"/>
              <a:ext cx="4389120" cy="2681605"/>
            </a:xfrm>
            <a:custGeom>
              <a:avLst/>
              <a:gdLst/>
              <a:ahLst/>
              <a:cxnLst/>
              <a:rect l="l" t="t" r="r" b="b"/>
              <a:pathLst>
                <a:path w="4389120" h="2681604">
                  <a:moveTo>
                    <a:pt x="3263" y="8636"/>
                  </a:moveTo>
                  <a:lnTo>
                    <a:pt x="2806" y="8407"/>
                  </a:lnTo>
                  <a:lnTo>
                    <a:pt x="2336" y="7696"/>
                  </a:lnTo>
                  <a:lnTo>
                    <a:pt x="1397" y="7696"/>
                  </a:lnTo>
                  <a:lnTo>
                    <a:pt x="0" y="8636"/>
                  </a:lnTo>
                  <a:lnTo>
                    <a:pt x="1168" y="9804"/>
                  </a:lnTo>
                  <a:lnTo>
                    <a:pt x="2565" y="8864"/>
                  </a:lnTo>
                  <a:lnTo>
                    <a:pt x="3263" y="8636"/>
                  </a:lnTo>
                  <a:close/>
                </a:path>
                <a:path w="4389120" h="2681604">
                  <a:moveTo>
                    <a:pt x="16332" y="2673172"/>
                  </a:moveTo>
                  <a:lnTo>
                    <a:pt x="15633" y="2672702"/>
                  </a:lnTo>
                  <a:lnTo>
                    <a:pt x="14935" y="2672473"/>
                  </a:lnTo>
                  <a:lnTo>
                    <a:pt x="14236" y="2672003"/>
                  </a:lnTo>
                  <a:lnTo>
                    <a:pt x="13068" y="2673172"/>
                  </a:lnTo>
                  <a:lnTo>
                    <a:pt x="13766" y="2673400"/>
                  </a:lnTo>
                  <a:lnTo>
                    <a:pt x="14465" y="2673870"/>
                  </a:lnTo>
                  <a:lnTo>
                    <a:pt x="15176" y="2674099"/>
                  </a:lnTo>
                  <a:lnTo>
                    <a:pt x="15633" y="2674340"/>
                  </a:lnTo>
                  <a:lnTo>
                    <a:pt x="15875" y="2673629"/>
                  </a:lnTo>
                  <a:lnTo>
                    <a:pt x="16332" y="2673172"/>
                  </a:lnTo>
                  <a:close/>
                </a:path>
                <a:path w="4389120" h="2681604">
                  <a:moveTo>
                    <a:pt x="52273" y="2656827"/>
                  </a:moveTo>
                  <a:lnTo>
                    <a:pt x="51574" y="2656598"/>
                  </a:lnTo>
                  <a:lnTo>
                    <a:pt x="50876" y="2656128"/>
                  </a:lnTo>
                  <a:lnTo>
                    <a:pt x="50177" y="2655900"/>
                  </a:lnTo>
                  <a:lnTo>
                    <a:pt x="49707" y="2655671"/>
                  </a:lnTo>
                  <a:lnTo>
                    <a:pt x="49479" y="2656370"/>
                  </a:lnTo>
                  <a:lnTo>
                    <a:pt x="49009" y="2656827"/>
                  </a:lnTo>
                  <a:lnTo>
                    <a:pt x="49707" y="2657297"/>
                  </a:lnTo>
                  <a:lnTo>
                    <a:pt x="50406" y="2657538"/>
                  </a:lnTo>
                  <a:lnTo>
                    <a:pt x="51104" y="2657995"/>
                  </a:lnTo>
                  <a:lnTo>
                    <a:pt x="51574" y="2657538"/>
                  </a:lnTo>
                  <a:lnTo>
                    <a:pt x="52044" y="2657297"/>
                  </a:lnTo>
                  <a:lnTo>
                    <a:pt x="52273" y="2656827"/>
                  </a:lnTo>
                  <a:close/>
                </a:path>
                <a:path w="4389120" h="2681604">
                  <a:moveTo>
                    <a:pt x="231965" y="1162151"/>
                  </a:moveTo>
                  <a:lnTo>
                    <a:pt x="231025" y="1160741"/>
                  </a:lnTo>
                  <a:lnTo>
                    <a:pt x="230568" y="1160983"/>
                  </a:lnTo>
                  <a:lnTo>
                    <a:pt x="229870" y="1161440"/>
                  </a:lnTo>
                  <a:lnTo>
                    <a:pt x="230098" y="1161910"/>
                  </a:lnTo>
                  <a:lnTo>
                    <a:pt x="230098" y="1162608"/>
                  </a:lnTo>
                  <a:lnTo>
                    <a:pt x="231025" y="1164018"/>
                  </a:lnTo>
                  <a:lnTo>
                    <a:pt x="231267" y="1163548"/>
                  </a:lnTo>
                  <a:lnTo>
                    <a:pt x="231965" y="1163078"/>
                  </a:lnTo>
                  <a:lnTo>
                    <a:pt x="231965" y="1162151"/>
                  </a:lnTo>
                  <a:close/>
                </a:path>
                <a:path w="4389120" h="2681604">
                  <a:moveTo>
                    <a:pt x="409549" y="2650299"/>
                  </a:moveTo>
                  <a:lnTo>
                    <a:pt x="408851" y="2649829"/>
                  </a:lnTo>
                  <a:lnTo>
                    <a:pt x="408152" y="2649601"/>
                  </a:lnTo>
                  <a:lnTo>
                    <a:pt x="407454" y="2649131"/>
                  </a:lnTo>
                  <a:lnTo>
                    <a:pt x="406285" y="2650299"/>
                  </a:lnTo>
                  <a:lnTo>
                    <a:pt x="406984" y="2650528"/>
                  </a:lnTo>
                  <a:lnTo>
                    <a:pt x="407682" y="2650998"/>
                  </a:lnTo>
                  <a:lnTo>
                    <a:pt x="408381" y="2651226"/>
                  </a:lnTo>
                  <a:lnTo>
                    <a:pt x="408851" y="2651468"/>
                  </a:lnTo>
                  <a:lnTo>
                    <a:pt x="409092" y="2650769"/>
                  </a:lnTo>
                  <a:lnTo>
                    <a:pt x="409549" y="2650299"/>
                  </a:lnTo>
                  <a:close/>
                </a:path>
                <a:path w="4389120" h="2681604">
                  <a:moveTo>
                    <a:pt x="508038" y="2656827"/>
                  </a:moveTo>
                  <a:lnTo>
                    <a:pt x="507326" y="2656598"/>
                  </a:lnTo>
                  <a:lnTo>
                    <a:pt x="506628" y="2656128"/>
                  </a:lnTo>
                  <a:lnTo>
                    <a:pt x="505929" y="2655900"/>
                  </a:lnTo>
                  <a:lnTo>
                    <a:pt x="505460" y="2655671"/>
                  </a:lnTo>
                  <a:lnTo>
                    <a:pt x="505231" y="2656370"/>
                  </a:lnTo>
                  <a:lnTo>
                    <a:pt x="504761" y="2656827"/>
                  </a:lnTo>
                  <a:lnTo>
                    <a:pt x="505460" y="2657297"/>
                  </a:lnTo>
                  <a:lnTo>
                    <a:pt x="506171" y="2657538"/>
                  </a:lnTo>
                  <a:lnTo>
                    <a:pt x="506869" y="2657995"/>
                  </a:lnTo>
                  <a:lnTo>
                    <a:pt x="508038" y="2656827"/>
                  </a:lnTo>
                  <a:close/>
                </a:path>
                <a:path w="4389120" h="2681604">
                  <a:moveTo>
                    <a:pt x="543966" y="1162380"/>
                  </a:moveTo>
                  <a:lnTo>
                    <a:pt x="543267" y="1162151"/>
                  </a:lnTo>
                  <a:lnTo>
                    <a:pt x="542569" y="1161681"/>
                  </a:lnTo>
                  <a:lnTo>
                    <a:pt x="541870" y="1161440"/>
                  </a:lnTo>
                  <a:lnTo>
                    <a:pt x="541401" y="1161211"/>
                  </a:lnTo>
                  <a:lnTo>
                    <a:pt x="541172" y="1161910"/>
                  </a:lnTo>
                  <a:lnTo>
                    <a:pt x="540702" y="1162380"/>
                  </a:lnTo>
                  <a:lnTo>
                    <a:pt x="541401" y="1162850"/>
                  </a:lnTo>
                  <a:lnTo>
                    <a:pt x="542099" y="1163078"/>
                  </a:lnTo>
                  <a:lnTo>
                    <a:pt x="542798" y="1163548"/>
                  </a:lnTo>
                  <a:lnTo>
                    <a:pt x="543966" y="1162380"/>
                  </a:lnTo>
                  <a:close/>
                </a:path>
                <a:path w="4389120" h="2681604">
                  <a:moveTo>
                    <a:pt x="652246" y="5372"/>
                  </a:moveTo>
                  <a:lnTo>
                    <a:pt x="651776" y="4902"/>
                  </a:lnTo>
                  <a:lnTo>
                    <a:pt x="651319" y="4203"/>
                  </a:lnTo>
                  <a:lnTo>
                    <a:pt x="651078" y="4432"/>
                  </a:lnTo>
                  <a:lnTo>
                    <a:pt x="650379" y="4432"/>
                  </a:lnTo>
                  <a:lnTo>
                    <a:pt x="648982" y="5372"/>
                  </a:lnTo>
                  <a:lnTo>
                    <a:pt x="649452" y="5600"/>
                  </a:lnTo>
                  <a:lnTo>
                    <a:pt x="649922" y="6299"/>
                  </a:lnTo>
                  <a:lnTo>
                    <a:pt x="650849" y="6299"/>
                  </a:lnTo>
                  <a:lnTo>
                    <a:pt x="652246" y="5372"/>
                  </a:lnTo>
                  <a:close/>
                </a:path>
                <a:path w="4389120" h="2681604">
                  <a:moveTo>
                    <a:pt x="979893" y="2673172"/>
                  </a:moveTo>
                  <a:lnTo>
                    <a:pt x="979652" y="2672931"/>
                  </a:lnTo>
                  <a:lnTo>
                    <a:pt x="979195" y="2672232"/>
                  </a:lnTo>
                  <a:lnTo>
                    <a:pt x="978027" y="2672232"/>
                  </a:lnTo>
                  <a:lnTo>
                    <a:pt x="976630" y="2673172"/>
                  </a:lnTo>
                  <a:lnTo>
                    <a:pt x="977087" y="2673400"/>
                  </a:lnTo>
                  <a:lnTo>
                    <a:pt x="977557" y="2674099"/>
                  </a:lnTo>
                  <a:lnTo>
                    <a:pt x="978484" y="2674099"/>
                  </a:lnTo>
                  <a:lnTo>
                    <a:pt x="979893" y="2673172"/>
                  </a:lnTo>
                  <a:close/>
                </a:path>
                <a:path w="4389120" h="2681604">
                  <a:moveTo>
                    <a:pt x="1009523" y="3733"/>
                  </a:moveTo>
                  <a:lnTo>
                    <a:pt x="1007198" y="3505"/>
                  </a:lnTo>
                  <a:lnTo>
                    <a:pt x="1006030" y="4673"/>
                  </a:lnTo>
                  <a:lnTo>
                    <a:pt x="1006259" y="6997"/>
                  </a:lnTo>
                  <a:lnTo>
                    <a:pt x="1008595" y="6997"/>
                  </a:lnTo>
                  <a:lnTo>
                    <a:pt x="1009523" y="6070"/>
                  </a:lnTo>
                  <a:lnTo>
                    <a:pt x="1009523" y="3733"/>
                  </a:lnTo>
                  <a:close/>
                </a:path>
                <a:path w="4389120" h="2681604">
                  <a:moveTo>
                    <a:pt x="1074864" y="1162380"/>
                  </a:moveTo>
                  <a:lnTo>
                    <a:pt x="1074407" y="1162151"/>
                  </a:lnTo>
                  <a:lnTo>
                    <a:pt x="1073937" y="1161440"/>
                  </a:lnTo>
                  <a:lnTo>
                    <a:pt x="1072997" y="1161440"/>
                  </a:lnTo>
                  <a:lnTo>
                    <a:pt x="1071600" y="1162380"/>
                  </a:lnTo>
                  <a:lnTo>
                    <a:pt x="1072769" y="1163548"/>
                  </a:lnTo>
                  <a:lnTo>
                    <a:pt x="1074166" y="1162608"/>
                  </a:lnTo>
                  <a:lnTo>
                    <a:pt x="1074864" y="1162380"/>
                  </a:lnTo>
                  <a:close/>
                </a:path>
                <a:path w="4389120" h="2681604">
                  <a:moveTo>
                    <a:pt x="1277658" y="2672702"/>
                  </a:moveTo>
                  <a:lnTo>
                    <a:pt x="1276489" y="2671534"/>
                  </a:lnTo>
                  <a:lnTo>
                    <a:pt x="1276261" y="2672232"/>
                  </a:lnTo>
                  <a:lnTo>
                    <a:pt x="1275791" y="2672931"/>
                  </a:lnTo>
                  <a:lnTo>
                    <a:pt x="1275562" y="2673629"/>
                  </a:lnTo>
                  <a:lnTo>
                    <a:pt x="1275321" y="2674099"/>
                  </a:lnTo>
                  <a:lnTo>
                    <a:pt x="1276032" y="2674340"/>
                  </a:lnTo>
                  <a:lnTo>
                    <a:pt x="1276489" y="2674797"/>
                  </a:lnTo>
                  <a:lnTo>
                    <a:pt x="1276959" y="2674099"/>
                  </a:lnTo>
                  <a:lnTo>
                    <a:pt x="1277188" y="2673400"/>
                  </a:lnTo>
                  <a:lnTo>
                    <a:pt x="1277658" y="2672702"/>
                  </a:lnTo>
                  <a:close/>
                </a:path>
                <a:path w="4389120" h="2681604">
                  <a:moveTo>
                    <a:pt x="1363306" y="2676436"/>
                  </a:moveTo>
                  <a:lnTo>
                    <a:pt x="1362138" y="2675267"/>
                  </a:lnTo>
                  <a:lnTo>
                    <a:pt x="1361668" y="2675737"/>
                  </a:lnTo>
                  <a:lnTo>
                    <a:pt x="1360741" y="2676207"/>
                  </a:lnTo>
                  <a:lnTo>
                    <a:pt x="1360043" y="2676436"/>
                  </a:lnTo>
                  <a:lnTo>
                    <a:pt x="1360500" y="2676664"/>
                  </a:lnTo>
                  <a:lnTo>
                    <a:pt x="1360970" y="2677363"/>
                  </a:lnTo>
                  <a:lnTo>
                    <a:pt x="1361909" y="2677363"/>
                  </a:lnTo>
                  <a:lnTo>
                    <a:pt x="1363306" y="2676436"/>
                  </a:lnTo>
                  <a:close/>
                </a:path>
                <a:path w="4389120" h="2681604">
                  <a:moveTo>
                    <a:pt x="1560029" y="2660104"/>
                  </a:moveTo>
                  <a:lnTo>
                    <a:pt x="1559331" y="2659862"/>
                  </a:lnTo>
                  <a:lnTo>
                    <a:pt x="1558632" y="2659405"/>
                  </a:lnTo>
                  <a:lnTo>
                    <a:pt x="1557934" y="2659164"/>
                  </a:lnTo>
                  <a:lnTo>
                    <a:pt x="1557464" y="2658935"/>
                  </a:lnTo>
                  <a:lnTo>
                    <a:pt x="1557235" y="2659634"/>
                  </a:lnTo>
                  <a:lnTo>
                    <a:pt x="1556766" y="2660104"/>
                  </a:lnTo>
                  <a:lnTo>
                    <a:pt x="1557464" y="2660561"/>
                  </a:lnTo>
                  <a:lnTo>
                    <a:pt x="1558163" y="2660802"/>
                  </a:lnTo>
                  <a:lnTo>
                    <a:pt x="1558861" y="2661272"/>
                  </a:lnTo>
                  <a:lnTo>
                    <a:pt x="1559331" y="2660802"/>
                  </a:lnTo>
                  <a:lnTo>
                    <a:pt x="1559801" y="2660561"/>
                  </a:lnTo>
                  <a:lnTo>
                    <a:pt x="1560029" y="2660104"/>
                  </a:lnTo>
                  <a:close/>
                </a:path>
                <a:path w="4389120" h="2681604">
                  <a:moveTo>
                    <a:pt x="1602270" y="2657297"/>
                  </a:moveTo>
                  <a:lnTo>
                    <a:pt x="1601330" y="2655900"/>
                  </a:lnTo>
                  <a:lnTo>
                    <a:pt x="1601101" y="2655201"/>
                  </a:lnTo>
                  <a:lnTo>
                    <a:pt x="1600873" y="2655671"/>
                  </a:lnTo>
                  <a:lnTo>
                    <a:pt x="1600161" y="2656128"/>
                  </a:lnTo>
                  <a:lnTo>
                    <a:pt x="1600161" y="2657068"/>
                  </a:lnTo>
                  <a:lnTo>
                    <a:pt x="1601101" y="2658465"/>
                  </a:lnTo>
                  <a:lnTo>
                    <a:pt x="1602270" y="2657297"/>
                  </a:lnTo>
                  <a:close/>
                </a:path>
                <a:path w="4389120" h="2681604">
                  <a:moveTo>
                    <a:pt x="1612531" y="2663367"/>
                  </a:moveTo>
                  <a:lnTo>
                    <a:pt x="1611376" y="2662199"/>
                  </a:lnTo>
                  <a:lnTo>
                    <a:pt x="1610664" y="2662669"/>
                  </a:lnTo>
                  <a:lnTo>
                    <a:pt x="1609966" y="2662898"/>
                  </a:lnTo>
                  <a:lnTo>
                    <a:pt x="1609267" y="2663367"/>
                  </a:lnTo>
                  <a:lnTo>
                    <a:pt x="1609737" y="2663596"/>
                  </a:lnTo>
                  <a:lnTo>
                    <a:pt x="1610207" y="2664295"/>
                  </a:lnTo>
                  <a:lnTo>
                    <a:pt x="1611134" y="2664295"/>
                  </a:lnTo>
                  <a:lnTo>
                    <a:pt x="1612531" y="2663367"/>
                  </a:lnTo>
                  <a:close/>
                </a:path>
                <a:path w="4389120" h="2681604">
                  <a:moveTo>
                    <a:pt x="1665046" y="2673172"/>
                  </a:moveTo>
                  <a:lnTo>
                    <a:pt x="1664347" y="2672931"/>
                  </a:lnTo>
                  <a:lnTo>
                    <a:pt x="1663649" y="2672473"/>
                  </a:lnTo>
                  <a:lnTo>
                    <a:pt x="1662938" y="2672232"/>
                  </a:lnTo>
                  <a:lnTo>
                    <a:pt x="1662480" y="2672003"/>
                  </a:lnTo>
                  <a:lnTo>
                    <a:pt x="1662239" y="2672702"/>
                  </a:lnTo>
                  <a:lnTo>
                    <a:pt x="1661782" y="2673172"/>
                  </a:lnTo>
                  <a:lnTo>
                    <a:pt x="1662480" y="2673629"/>
                  </a:lnTo>
                  <a:lnTo>
                    <a:pt x="1663179" y="2673870"/>
                  </a:lnTo>
                  <a:lnTo>
                    <a:pt x="1663877" y="2674340"/>
                  </a:lnTo>
                  <a:lnTo>
                    <a:pt x="1664106" y="2673870"/>
                  </a:lnTo>
                  <a:lnTo>
                    <a:pt x="1664576" y="2673629"/>
                  </a:lnTo>
                  <a:lnTo>
                    <a:pt x="1665046" y="2673172"/>
                  </a:lnTo>
                  <a:close/>
                </a:path>
                <a:path w="4389120" h="2681604">
                  <a:moveTo>
                    <a:pt x="1671116" y="2665704"/>
                  </a:moveTo>
                  <a:lnTo>
                    <a:pt x="1670405" y="2665463"/>
                  </a:lnTo>
                  <a:lnTo>
                    <a:pt x="1669948" y="2665006"/>
                  </a:lnTo>
                  <a:lnTo>
                    <a:pt x="1669478" y="2665704"/>
                  </a:lnTo>
                  <a:lnTo>
                    <a:pt x="1669237" y="2666403"/>
                  </a:lnTo>
                  <a:lnTo>
                    <a:pt x="1668780" y="2667101"/>
                  </a:lnTo>
                  <a:lnTo>
                    <a:pt x="1669237" y="2667571"/>
                  </a:lnTo>
                  <a:lnTo>
                    <a:pt x="1669478" y="2668028"/>
                  </a:lnTo>
                  <a:lnTo>
                    <a:pt x="1669948" y="2668270"/>
                  </a:lnTo>
                  <a:lnTo>
                    <a:pt x="1670177" y="2667571"/>
                  </a:lnTo>
                  <a:lnTo>
                    <a:pt x="1670646" y="2666873"/>
                  </a:lnTo>
                  <a:lnTo>
                    <a:pt x="1670875" y="2666161"/>
                  </a:lnTo>
                  <a:lnTo>
                    <a:pt x="1671116" y="2665704"/>
                  </a:lnTo>
                  <a:close/>
                </a:path>
                <a:path w="4389120" h="2681604">
                  <a:moveTo>
                    <a:pt x="1760016" y="1397"/>
                  </a:moveTo>
                  <a:lnTo>
                    <a:pt x="1759089" y="228"/>
                  </a:lnTo>
                  <a:lnTo>
                    <a:pt x="1756752" y="469"/>
                  </a:lnTo>
                  <a:lnTo>
                    <a:pt x="1756752" y="2806"/>
                  </a:lnTo>
                  <a:lnTo>
                    <a:pt x="1757692" y="3733"/>
                  </a:lnTo>
                  <a:lnTo>
                    <a:pt x="1760016" y="3733"/>
                  </a:lnTo>
                  <a:lnTo>
                    <a:pt x="1760016" y="1397"/>
                  </a:lnTo>
                  <a:close/>
                </a:path>
                <a:path w="4389120" h="2681604">
                  <a:moveTo>
                    <a:pt x="1762823" y="1161910"/>
                  </a:moveTo>
                  <a:lnTo>
                    <a:pt x="1761655" y="1160741"/>
                  </a:lnTo>
                  <a:lnTo>
                    <a:pt x="1761426" y="1161440"/>
                  </a:lnTo>
                  <a:lnTo>
                    <a:pt x="1760956" y="1162151"/>
                  </a:lnTo>
                  <a:lnTo>
                    <a:pt x="1760715" y="1162850"/>
                  </a:lnTo>
                  <a:lnTo>
                    <a:pt x="1760486" y="1163307"/>
                  </a:lnTo>
                  <a:lnTo>
                    <a:pt x="1761185" y="1163548"/>
                  </a:lnTo>
                  <a:lnTo>
                    <a:pt x="1761655" y="1164018"/>
                  </a:lnTo>
                  <a:lnTo>
                    <a:pt x="1762125" y="1163307"/>
                  </a:lnTo>
                  <a:lnTo>
                    <a:pt x="1762353" y="1162608"/>
                  </a:lnTo>
                  <a:lnTo>
                    <a:pt x="1762823" y="1161910"/>
                  </a:lnTo>
                  <a:close/>
                </a:path>
                <a:path w="4389120" h="2681604">
                  <a:moveTo>
                    <a:pt x="1763293" y="4673"/>
                  </a:moveTo>
                  <a:lnTo>
                    <a:pt x="1762353" y="3733"/>
                  </a:lnTo>
                  <a:lnTo>
                    <a:pt x="1760016" y="3733"/>
                  </a:lnTo>
                  <a:lnTo>
                    <a:pt x="1760016" y="5829"/>
                  </a:lnTo>
                  <a:lnTo>
                    <a:pt x="1760956" y="6997"/>
                  </a:lnTo>
                  <a:lnTo>
                    <a:pt x="1763293" y="6997"/>
                  </a:lnTo>
                  <a:lnTo>
                    <a:pt x="1763293" y="4673"/>
                  </a:lnTo>
                  <a:close/>
                </a:path>
                <a:path w="4389120" h="2681604">
                  <a:moveTo>
                    <a:pt x="1798993" y="5600"/>
                  </a:moveTo>
                  <a:lnTo>
                    <a:pt x="1798294" y="4902"/>
                  </a:lnTo>
                  <a:lnTo>
                    <a:pt x="1797354" y="4203"/>
                  </a:lnTo>
                  <a:lnTo>
                    <a:pt x="1795729" y="2806"/>
                  </a:lnTo>
                  <a:lnTo>
                    <a:pt x="1796427" y="5372"/>
                  </a:lnTo>
                  <a:lnTo>
                    <a:pt x="1796186" y="7696"/>
                  </a:lnTo>
                  <a:lnTo>
                    <a:pt x="1798993" y="5600"/>
                  </a:lnTo>
                  <a:close/>
                </a:path>
                <a:path w="4389120" h="2681604">
                  <a:moveTo>
                    <a:pt x="1841931" y="2095"/>
                  </a:moveTo>
                  <a:lnTo>
                    <a:pt x="1841233" y="1866"/>
                  </a:lnTo>
                  <a:lnTo>
                    <a:pt x="1840534" y="1397"/>
                  </a:lnTo>
                  <a:lnTo>
                    <a:pt x="1839836" y="1168"/>
                  </a:lnTo>
                  <a:lnTo>
                    <a:pt x="1839366" y="939"/>
                  </a:lnTo>
                  <a:lnTo>
                    <a:pt x="1839125" y="1638"/>
                  </a:lnTo>
                  <a:lnTo>
                    <a:pt x="1838667" y="2095"/>
                  </a:lnTo>
                  <a:lnTo>
                    <a:pt x="1839366" y="2565"/>
                  </a:lnTo>
                  <a:lnTo>
                    <a:pt x="1840064" y="2806"/>
                  </a:lnTo>
                  <a:lnTo>
                    <a:pt x="1840763" y="3263"/>
                  </a:lnTo>
                  <a:lnTo>
                    <a:pt x="1841233" y="2806"/>
                  </a:lnTo>
                  <a:lnTo>
                    <a:pt x="1841461" y="2336"/>
                  </a:lnTo>
                  <a:lnTo>
                    <a:pt x="1841931" y="2095"/>
                  </a:lnTo>
                  <a:close/>
                </a:path>
                <a:path w="4389120" h="2681604">
                  <a:moveTo>
                    <a:pt x="1844497" y="2659862"/>
                  </a:moveTo>
                  <a:lnTo>
                    <a:pt x="1843570" y="2658465"/>
                  </a:lnTo>
                  <a:lnTo>
                    <a:pt x="1843100" y="2658935"/>
                  </a:lnTo>
                  <a:lnTo>
                    <a:pt x="1842401" y="2659405"/>
                  </a:lnTo>
                  <a:lnTo>
                    <a:pt x="1842630" y="2659634"/>
                  </a:lnTo>
                  <a:lnTo>
                    <a:pt x="1842630" y="2660332"/>
                  </a:lnTo>
                  <a:lnTo>
                    <a:pt x="1843570" y="2661729"/>
                  </a:lnTo>
                  <a:lnTo>
                    <a:pt x="1843798" y="2661272"/>
                  </a:lnTo>
                  <a:lnTo>
                    <a:pt x="1844497" y="2660802"/>
                  </a:lnTo>
                  <a:lnTo>
                    <a:pt x="1844497" y="2659862"/>
                  </a:lnTo>
                  <a:close/>
                </a:path>
                <a:path w="4389120" h="2681604">
                  <a:moveTo>
                    <a:pt x="1870875" y="1168"/>
                  </a:moveTo>
                  <a:lnTo>
                    <a:pt x="1870163" y="939"/>
                  </a:lnTo>
                  <a:lnTo>
                    <a:pt x="1869706" y="469"/>
                  </a:lnTo>
                  <a:lnTo>
                    <a:pt x="1869236" y="1168"/>
                  </a:lnTo>
                  <a:lnTo>
                    <a:pt x="1868995" y="1866"/>
                  </a:lnTo>
                  <a:lnTo>
                    <a:pt x="1868538" y="2565"/>
                  </a:lnTo>
                  <a:lnTo>
                    <a:pt x="1869008" y="3035"/>
                  </a:lnTo>
                  <a:lnTo>
                    <a:pt x="1869465" y="3263"/>
                  </a:lnTo>
                  <a:lnTo>
                    <a:pt x="1869706" y="3733"/>
                  </a:lnTo>
                  <a:lnTo>
                    <a:pt x="1869935" y="3035"/>
                  </a:lnTo>
                  <a:lnTo>
                    <a:pt x="1870405" y="2336"/>
                  </a:lnTo>
                  <a:lnTo>
                    <a:pt x="1870633" y="1638"/>
                  </a:lnTo>
                  <a:lnTo>
                    <a:pt x="1870875" y="1168"/>
                  </a:lnTo>
                  <a:close/>
                </a:path>
                <a:path w="4389120" h="2681604">
                  <a:moveTo>
                    <a:pt x="1893735" y="2650071"/>
                  </a:moveTo>
                  <a:lnTo>
                    <a:pt x="1892808" y="2648661"/>
                  </a:lnTo>
                  <a:lnTo>
                    <a:pt x="1892338" y="2648902"/>
                  </a:lnTo>
                  <a:lnTo>
                    <a:pt x="1891639" y="2649359"/>
                  </a:lnTo>
                  <a:lnTo>
                    <a:pt x="1891868" y="2649829"/>
                  </a:lnTo>
                  <a:lnTo>
                    <a:pt x="1891868" y="2650528"/>
                  </a:lnTo>
                  <a:lnTo>
                    <a:pt x="1892808" y="2651937"/>
                  </a:lnTo>
                  <a:lnTo>
                    <a:pt x="1893036" y="2651468"/>
                  </a:lnTo>
                  <a:lnTo>
                    <a:pt x="1893735" y="2650998"/>
                  </a:lnTo>
                  <a:lnTo>
                    <a:pt x="1893735" y="2650071"/>
                  </a:lnTo>
                  <a:close/>
                </a:path>
                <a:path w="4389120" h="2681604">
                  <a:moveTo>
                    <a:pt x="1907501" y="2666631"/>
                  </a:moveTo>
                  <a:lnTo>
                    <a:pt x="1906803" y="2666403"/>
                  </a:lnTo>
                  <a:lnTo>
                    <a:pt x="1906104" y="2665933"/>
                  </a:lnTo>
                  <a:lnTo>
                    <a:pt x="1905406" y="2665704"/>
                  </a:lnTo>
                  <a:lnTo>
                    <a:pt x="1904936" y="2665463"/>
                  </a:lnTo>
                  <a:lnTo>
                    <a:pt x="1904707" y="2666161"/>
                  </a:lnTo>
                  <a:lnTo>
                    <a:pt x="1904238" y="2666631"/>
                  </a:lnTo>
                  <a:lnTo>
                    <a:pt x="1904936" y="2667101"/>
                  </a:lnTo>
                  <a:lnTo>
                    <a:pt x="1905635" y="2667330"/>
                  </a:lnTo>
                  <a:lnTo>
                    <a:pt x="1906333" y="2667800"/>
                  </a:lnTo>
                  <a:lnTo>
                    <a:pt x="1907501" y="2666631"/>
                  </a:lnTo>
                  <a:close/>
                </a:path>
                <a:path w="4389120" h="2681604">
                  <a:moveTo>
                    <a:pt x="1976348" y="5372"/>
                  </a:moveTo>
                  <a:lnTo>
                    <a:pt x="1975650" y="5130"/>
                  </a:lnTo>
                  <a:lnTo>
                    <a:pt x="1974951" y="4673"/>
                  </a:lnTo>
                  <a:lnTo>
                    <a:pt x="1974253" y="4432"/>
                  </a:lnTo>
                  <a:lnTo>
                    <a:pt x="1973783" y="4203"/>
                  </a:lnTo>
                  <a:lnTo>
                    <a:pt x="1973541" y="4902"/>
                  </a:lnTo>
                  <a:lnTo>
                    <a:pt x="1973084" y="5372"/>
                  </a:lnTo>
                  <a:lnTo>
                    <a:pt x="1973783" y="5829"/>
                  </a:lnTo>
                  <a:lnTo>
                    <a:pt x="1974481" y="6070"/>
                  </a:lnTo>
                  <a:lnTo>
                    <a:pt x="1975180" y="6540"/>
                  </a:lnTo>
                  <a:lnTo>
                    <a:pt x="1975650" y="6070"/>
                  </a:lnTo>
                  <a:lnTo>
                    <a:pt x="1975878" y="5600"/>
                  </a:lnTo>
                  <a:lnTo>
                    <a:pt x="1976348" y="5372"/>
                  </a:lnTo>
                  <a:close/>
                </a:path>
                <a:path w="4389120" h="2681604">
                  <a:moveTo>
                    <a:pt x="2074595" y="1162380"/>
                  </a:moveTo>
                  <a:lnTo>
                    <a:pt x="2073427" y="1161211"/>
                  </a:lnTo>
                  <a:lnTo>
                    <a:pt x="2072728" y="1161440"/>
                  </a:lnTo>
                  <a:lnTo>
                    <a:pt x="2071331" y="1162380"/>
                  </a:lnTo>
                  <a:lnTo>
                    <a:pt x="2071789" y="1162608"/>
                  </a:lnTo>
                  <a:lnTo>
                    <a:pt x="2072259" y="1163307"/>
                  </a:lnTo>
                  <a:lnTo>
                    <a:pt x="2073198" y="1163307"/>
                  </a:lnTo>
                  <a:lnTo>
                    <a:pt x="2074595" y="1162380"/>
                  </a:lnTo>
                  <a:close/>
                </a:path>
                <a:path w="4389120" h="2681604">
                  <a:moveTo>
                    <a:pt x="2177034" y="3263"/>
                  </a:moveTo>
                  <a:lnTo>
                    <a:pt x="2174710" y="3962"/>
                  </a:lnTo>
                  <a:lnTo>
                    <a:pt x="2172144" y="3733"/>
                  </a:lnTo>
                  <a:lnTo>
                    <a:pt x="2174240" y="6540"/>
                  </a:lnTo>
                  <a:lnTo>
                    <a:pt x="2174938" y="5829"/>
                  </a:lnTo>
                  <a:lnTo>
                    <a:pt x="2175637" y="4902"/>
                  </a:lnTo>
                  <a:lnTo>
                    <a:pt x="2177034" y="3263"/>
                  </a:lnTo>
                  <a:close/>
                </a:path>
                <a:path w="4389120" h="2681604">
                  <a:moveTo>
                    <a:pt x="2179612" y="2673172"/>
                  </a:moveTo>
                  <a:lnTo>
                    <a:pt x="2179142" y="2672931"/>
                  </a:lnTo>
                  <a:lnTo>
                    <a:pt x="2178672" y="2672232"/>
                  </a:lnTo>
                  <a:lnTo>
                    <a:pt x="2177745" y="2672232"/>
                  </a:lnTo>
                  <a:lnTo>
                    <a:pt x="2176335" y="2673172"/>
                  </a:lnTo>
                  <a:lnTo>
                    <a:pt x="2176805" y="2673400"/>
                  </a:lnTo>
                  <a:lnTo>
                    <a:pt x="2177275" y="2674099"/>
                  </a:lnTo>
                  <a:lnTo>
                    <a:pt x="2178202" y="2674099"/>
                  </a:lnTo>
                  <a:lnTo>
                    <a:pt x="2179612" y="2673172"/>
                  </a:lnTo>
                  <a:close/>
                </a:path>
                <a:path w="4389120" h="2681604">
                  <a:moveTo>
                    <a:pt x="2239353" y="2658465"/>
                  </a:moveTo>
                  <a:lnTo>
                    <a:pt x="2237016" y="2655671"/>
                  </a:lnTo>
                  <a:lnTo>
                    <a:pt x="2236317" y="2656370"/>
                  </a:lnTo>
                  <a:lnTo>
                    <a:pt x="2235619" y="2657297"/>
                  </a:lnTo>
                  <a:lnTo>
                    <a:pt x="2234603" y="2658465"/>
                  </a:lnTo>
                  <a:lnTo>
                    <a:pt x="2233041" y="2658465"/>
                  </a:lnTo>
                  <a:lnTo>
                    <a:pt x="2231885" y="2659405"/>
                  </a:lnTo>
                  <a:lnTo>
                    <a:pt x="2231885" y="2661729"/>
                  </a:lnTo>
                  <a:lnTo>
                    <a:pt x="2234209" y="2661729"/>
                  </a:lnTo>
                  <a:lnTo>
                    <a:pt x="2235149" y="2660802"/>
                  </a:lnTo>
                  <a:lnTo>
                    <a:pt x="2235149" y="2658681"/>
                  </a:lnTo>
                  <a:lnTo>
                    <a:pt x="2236774" y="2658237"/>
                  </a:lnTo>
                  <a:lnTo>
                    <a:pt x="2239353" y="2658465"/>
                  </a:lnTo>
                  <a:close/>
                </a:path>
                <a:path w="4389120" h="2681604">
                  <a:moveTo>
                    <a:pt x="2252421" y="2661729"/>
                  </a:moveTo>
                  <a:lnTo>
                    <a:pt x="2250313" y="2658935"/>
                  </a:lnTo>
                  <a:lnTo>
                    <a:pt x="2249614" y="2659634"/>
                  </a:lnTo>
                  <a:lnTo>
                    <a:pt x="2248916" y="2660561"/>
                  </a:lnTo>
                  <a:lnTo>
                    <a:pt x="2247874" y="2661780"/>
                  </a:lnTo>
                  <a:lnTo>
                    <a:pt x="2246820" y="2662199"/>
                  </a:lnTo>
                  <a:lnTo>
                    <a:pt x="2244242" y="2661970"/>
                  </a:lnTo>
                  <a:lnTo>
                    <a:pt x="2246350" y="2664536"/>
                  </a:lnTo>
                  <a:lnTo>
                    <a:pt x="2247049" y="2663837"/>
                  </a:lnTo>
                  <a:lnTo>
                    <a:pt x="2247747" y="2662898"/>
                  </a:lnTo>
                  <a:lnTo>
                    <a:pt x="2248598" y="2661907"/>
                  </a:lnTo>
                  <a:lnTo>
                    <a:pt x="2250084" y="2661501"/>
                  </a:lnTo>
                  <a:lnTo>
                    <a:pt x="2252421" y="2661729"/>
                  </a:lnTo>
                  <a:close/>
                </a:path>
                <a:path w="4389120" h="2681604">
                  <a:moveTo>
                    <a:pt x="2270620" y="2676207"/>
                  </a:moveTo>
                  <a:lnTo>
                    <a:pt x="2269680" y="2674797"/>
                  </a:lnTo>
                  <a:lnTo>
                    <a:pt x="2269223" y="2675267"/>
                  </a:lnTo>
                  <a:lnTo>
                    <a:pt x="2268512" y="2675737"/>
                  </a:lnTo>
                  <a:lnTo>
                    <a:pt x="2268753" y="2675966"/>
                  </a:lnTo>
                  <a:lnTo>
                    <a:pt x="2268753" y="2676664"/>
                  </a:lnTo>
                  <a:lnTo>
                    <a:pt x="2269680" y="2678074"/>
                  </a:lnTo>
                  <a:lnTo>
                    <a:pt x="2269921" y="2677604"/>
                  </a:lnTo>
                  <a:lnTo>
                    <a:pt x="2270620" y="2677134"/>
                  </a:lnTo>
                  <a:lnTo>
                    <a:pt x="2270620" y="2676207"/>
                  </a:lnTo>
                  <a:close/>
                </a:path>
                <a:path w="4389120" h="2681604">
                  <a:moveTo>
                    <a:pt x="2323820" y="2669895"/>
                  </a:moveTo>
                  <a:lnTo>
                    <a:pt x="2323122" y="2669667"/>
                  </a:lnTo>
                  <a:lnTo>
                    <a:pt x="2322423" y="2669197"/>
                  </a:lnTo>
                  <a:lnTo>
                    <a:pt x="2321725" y="2668968"/>
                  </a:lnTo>
                  <a:lnTo>
                    <a:pt x="2321255" y="2668740"/>
                  </a:lnTo>
                  <a:lnTo>
                    <a:pt x="2321026" y="2669438"/>
                  </a:lnTo>
                  <a:lnTo>
                    <a:pt x="2320556" y="2669895"/>
                  </a:lnTo>
                  <a:lnTo>
                    <a:pt x="2321255" y="2670365"/>
                  </a:lnTo>
                  <a:lnTo>
                    <a:pt x="2321953" y="2670606"/>
                  </a:lnTo>
                  <a:lnTo>
                    <a:pt x="2322652" y="2671064"/>
                  </a:lnTo>
                  <a:lnTo>
                    <a:pt x="2322893" y="2670606"/>
                  </a:lnTo>
                  <a:lnTo>
                    <a:pt x="2323363" y="2670365"/>
                  </a:lnTo>
                  <a:lnTo>
                    <a:pt x="2323820" y="2669895"/>
                  </a:lnTo>
                  <a:close/>
                </a:path>
                <a:path w="4389120" h="2681604">
                  <a:moveTo>
                    <a:pt x="2405037" y="2672931"/>
                  </a:moveTo>
                  <a:lnTo>
                    <a:pt x="2404097" y="2671534"/>
                  </a:lnTo>
                  <a:lnTo>
                    <a:pt x="2403640" y="2672003"/>
                  </a:lnTo>
                  <a:lnTo>
                    <a:pt x="2402929" y="2672473"/>
                  </a:lnTo>
                  <a:lnTo>
                    <a:pt x="2403170" y="2672702"/>
                  </a:lnTo>
                  <a:lnTo>
                    <a:pt x="2403170" y="2673400"/>
                  </a:lnTo>
                  <a:lnTo>
                    <a:pt x="2404097" y="2674797"/>
                  </a:lnTo>
                  <a:lnTo>
                    <a:pt x="2404338" y="2674340"/>
                  </a:lnTo>
                  <a:lnTo>
                    <a:pt x="2405037" y="2673870"/>
                  </a:lnTo>
                  <a:lnTo>
                    <a:pt x="2405037" y="2672931"/>
                  </a:lnTo>
                  <a:close/>
                </a:path>
                <a:path w="4389120" h="2681604">
                  <a:moveTo>
                    <a:pt x="2405265" y="2659634"/>
                  </a:moveTo>
                  <a:lnTo>
                    <a:pt x="2404795" y="2659164"/>
                  </a:lnTo>
                  <a:lnTo>
                    <a:pt x="2404338" y="2658935"/>
                  </a:lnTo>
                  <a:lnTo>
                    <a:pt x="2404097" y="2658465"/>
                  </a:lnTo>
                  <a:lnTo>
                    <a:pt x="2403868" y="2659164"/>
                  </a:lnTo>
                  <a:lnTo>
                    <a:pt x="2403398" y="2659862"/>
                  </a:lnTo>
                  <a:lnTo>
                    <a:pt x="2403170" y="2660561"/>
                  </a:lnTo>
                  <a:lnTo>
                    <a:pt x="2402929" y="2661031"/>
                  </a:lnTo>
                  <a:lnTo>
                    <a:pt x="2403640" y="2661272"/>
                  </a:lnTo>
                  <a:lnTo>
                    <a:pt x="2404097" y="2661729"/>
                  </a:lnTo>
                  <a:lnTo>
                    <a:pt x="2404567" y="2661031"/>
                  </a:lnTo>
                  <a:lnTo>
                    <a:pt x="2404795" y="2660332"/>
                  </a:lnTo>
                  <a:lnTo>
                    <a:pt x="2405265" y="2659634"/>
                  </a:lnTo>
                  <a:close/>
                </a:path>
                <a:path w="4389120" h="2681604">
                  <a:moveTo>
                    <a:pt x="2428608" y="2656827"/>
                  </a:moveTo>
                  <a:lnTo>
                    <a:pt x="2427909" y="2656598"/>
                  </a:lnTo>
                  <a:lnTo>
                    <a:pt x="2427198" y="2656128"/>
                  </a:lnTo>
                  <a:lnTo>
                    <a:pt x="2426500" y="2655900"/>
                  </a:lnTo>
                  <a:lnTo>
                    <a:pt x="2426043" y="2655671"/>
                  </a:lnTo>
                  <a:lnTo>
                    <a:pt x="2425801" y="2656370"/>
                  </a:lnTo>
                  <a:lnTo>
                    <a:pt x="2425331" y="2656827"/>
                  </a:lnTo>
                  <a:lnTo>
                    <a:pt x="2426043" y="2657297"/>
                  </a:lnTo>
                  <a:lnTo>
                    <a:pt x="2426741" y="2657538"/>
                  </a:lnTo>
                  <a:lnTo>
                    <a:pt x="2427440" y="2657995"/>
                  </a:lnTo>
                  <a:lnTo>
                    <a:pt x="2428608" y="2656827"/>
                  </a:lnTo>
                  <a:close/>
                </a:path>
                <a:path w="4389120" h="2681604">
                  <a:moveTo>
                    <a:pt x="2468740" y="2664764"/>
                  </a:moveTo>
                  <a:lnTo>
                    <a:pt x="2466403" y="2665463"/>
                  </a:lnTo>
                  <a:lnTo>
                    <a:pt x="2463838" y="2665234"/>
                  </a:lnTo>
                  <a:lnTo>
                    <a:pt x="2465946" y="2668028"/>
                  </a:lnTo>
                  <a:lnTo>
                    <a:pt x="2466644" y="2667330"/>
                  </a:lnTo>
                  <a:lnTo>
                    <a:pt x="2467343" y="2666403"/>
                  </a:lnTo>
                  <a:lnTo>
                    <a:pt x="2468740" y="2664764"/>
                  </a:lnTo>
                  <a:close/>
                </a:path>
                <a:path w="4389120" h="2681604">
                  <a:moveTo>
                    <a:pt x="2477846" y="5372"/>
                  </a:moveTo>
                  <a:lnTo>
                    <a:pt x="2476677" y="4203"/>
                  </a:lnTo>
                  <a:lnTo>
                    <a:pt x="2475979" y="4432"/>
                  </a:lnTo>
                  <a:lnTo>
                    <a:pt x="2474582" y="5372"/>
                  </a:lnTo>
                  <a:lnTo>
                    <a:pt x="2475039" y="5600"/>
                  </a:lnTo>
                  <a:lnTo>
                    <a:pt x="2475509" y="6299"/>
                  </a:lnTo>
                  <a:lnTo>
                    <a:pt x="2476449" y="6299"/>
                  </a:lnTo>
                  <a:lnTo>
                    <a:pt x="2477846" y="5372"/>
                  </a:lnTo>
                  <a:close/>
                </a:path>
                <a:path w="4389120" h="2681604">
                  <a:moveTo>
                    <a:pt x="2530119" y="2663367"/>
                  </a:moveTo>
                  <a:lnTo>
                    <a:pt x="2529421" y="2663139"/>
                  </a:lnTo>
                  <a:lnTo>
                    <a:pt x="2528722" y="2662669"/>
                  </a:lnTo>
                  <a:lnTo>
                    <a:pt x="2528024" y="2662428"/>
                  </a:lnTo>
                  <a:lnTo>
                    <a:pt x="2527554" y="2662199"/>
                  </a:lnTo>
                  <a:lnTo>
                    <a:pt x="2527312" y="2662898"/>
                  </a:lnTo>
                  <a:lnTo>
                    <a:pt x="2526855" y="2663367"/>
                  </a:lnTo>
                  <a:lnTo>
                    <a:pt x="2527554" y="2663837"/>
                  </a:lnTo>
                  <a:lnTo>
                    <a:pt x="2528252" y="2664066"/>
                  </a:lnTo>
                  <a:lnTo>
                    <a:pt x="2528951" y="2664536"/>
                  </a:lnTo>
                  <a:lnTo>
                    <a:pt x="2529421" y="2664066"/>
                  </a:lnTo>
                  <a:lnTo>
                    <a:pt x="2529878" y="2663837"/>
                  </a:lnTo>
                  <a:lnTo>
                    <a:pt x="2530119" y="2663367"/>
                  </a:lnTo>
                  <a:close/>
                </a:path>
                <a:path w="4389120" h="2681604">
                  <a:moveTo>
                    <a:pt x="2568854" y="2669667"/>
                  </a:moveTo>
                  <a:lnTo>
                    <a:pt x="2567927" y="2668270"/>
                  </a:lnTo>
                  <a:lnTo>
                    <a:pt x="2567457" y="2668740"/>
                  </a:lnTo>
                  <a:lnTo>
                    <a:pt x="2566759" y="2669197"/>
                  </a:lnTo>
                  <a:lnTo>
                    <a:pt x="2566987" y="2669438"/>
                  </a:lnTo>
                  <a:lnTo>
                    <a:pt x="2566987" y="2670137"/>
                  </a:lnTo>
                  <a:lnTo>
                    <a:pt x="2567927" y="2671534"/>
                  </a:lnTo>
                  <a:lnTo>
                    <a:pt x="2568156" y="2671064"/>
                  </a:lnTo>
                  <a:lnTo>
                    <a:pt x="2568854" y="2670606"/>
                  </a:lnTo>
                  <a:lnTo>
                    <a:pt x="2568854" y="2669667"/>
                  </a:lnTo>
                  <a:close/>
                </a:path>
                <a:path w="4389120" h="2681604">
                  <a:moveTo>
                    <a:pt x="2605024" y="2659634"/>
                  </a:moveTo>
                  <a:lnTo>
                    <a:pt x="2604795" y="2659164"/>
                  </a:lnTo>
                  <a:lnTo>
                    <a:pt x="2604325" y="2658935"/>
                  </a:lnTo>
                  <a:lnTo>
                    <a:pt x="2603855" y="2658465"/>
                  </a:lnTo>
                  <a:lnTo>
                    <a:pt x="2603627" y="2659164"/>
                  </a:lnTo>
                  <a:lnTo>
                    <a:pt x="2603157" y="2659862"/>
                  </a:lnTo>
                  <a:lnTo>
                    <a:pt x="2602928" y="2660561"/>
                  </a:lnTo>
                  <a:lnTo>
                    <a:pt x="2602687" y="2661031"/>
                  </a:lnTo>
                  <a:lnTo>
                    <a:pt x="2603398" y="2661272"/>
                  </a:lnTo>
                  <a:lnTo>
                    <a:pt x="2603855" y="2661729"/>
                  </a:lnTo>
                  <a:lnTo>
                    <a:pt x="2604325" y="2661031"/>
                  </a:lnTo>
                  <a:lnTo>
                    <a:pt x="2604554" y="2660332"/>
                  </a:lnTo>
                  <a:lnTo>
                    <a:pt x="2605024" y="2659634"/>
                  </a:lnTo>
                  <a:close/>
                </a:path>
                <a:path w="4389120" h="2681604">
                  <a:moveTo>
                    <a:pt x="2625331" y="2653563"/>
                  </a:moveTo>
                  <a:lnTo>
                    <a:pt x="2624632" y="2653334"/>
                  </a:lnTo>
                  <a:lnTo>
                    <a:pt x="2623934" y="2652865"/>
                  </a:lnTo>
                  <a:lnTo>
                    <a:pt x="2623223" y="2652636"/>
                  </a:lnTo>
                  <a:lnTo>
                    <a:pt x="2622766" y="2652395"/>
                  </a:lnTo>
                  <a:lnTo>
                    <a:pt x="2622524" y="2653093"/>
                  </a:lnTo>
                  <a:lnTo>
                    <a:pt x="2622067" y="2653563"/>
                  </a:lnTo>
                  <a:lnTo>
                    <a:pt x="2622766" y="2654033"/>
                  </a:lnTo>
                  <a:lnTo>
                    <a:pt x="2623464" y="2654262"/>
                  </a:lnTo>
                  <a:lnTo>
                    <a:pt x="2624163" y="2654731"/>
                  </a:lnTo>
                  <a:lnTo>
                    <a:pt x="2625331" y="2653563"/>
                  </a:lnTo>
                  <a:close/>
                </a:path>
                <a:path w="4389120" h="2681604">
                  <a:moveTo>
                    <a:pt x="2667330" y="2678773"/>
                  </a:moveTo>
                  <a:lnTo>
                    <a:pt x="2666631" y="2678531"/>
                  </a:lnTo>
                  <a:lnTo>
                    <a:pt x="2666161" y="2678074"/>
                  </a:lnTo>
                  <a:lnTo>
                    <a:pt x="2665704" y="2678773"/>
                  </a:lnTo>
                  <a:lnTo>
                    <a:pt x="2665463" y="2679471"/>
                  </a:lnTo>
                  <a:lnTo>
                    <a:pt x="2665006" y="2680170"/>
                  </a:lnTo>
                  <a:lnTo>
                    <a:pt x="2666161" y="2681338"/>
                  </a:lnTo>
                  <a:lnTo>
                    <a:pt x="2666403" y="2680639"/>
                  </a:lnTo>
                  <a:lnTo>
                    <a:pt x="2666873" y="2679941"/>
                  </a:lnTo>
                  <a:lnTo>
                    <a:pt x="2667101" y="2679230"/>
                  </a:lnTo>
                  <a:lnTo>
                    <a:pt x="2667330" y="2678773"/>
                  </a:lnTo>
                  <a:close/>
                </a:path>
                <a:path w="4389120" h="2681604">
                  <a:moveTo>
                    <a:pt x="2745981" y="2650769"/>
                  </a:moveTo>
                  <a:lnTo>
                    <a:pt x="2745740" y="2650071"/>
                  </a:lnTo>
                  <a:lnTo>
                    <a:pt x="2744813" y="2648661"/>
                  </a:lnTo>
                  <a:lnTo>
                    <a:pt x="2744571" y="2649131"/>
                  </a:lnTo>
                  <a:lnTo>
                    <a:pt x="2743873" y="2649601"/>
                  </a:lnTo>
                  <a:lnTo>
                    <a:pt x="2743873" y="2650528"/>
                  </a:lnTo>
                  <a:lnTo>
                    <a:pt x="2744813" y="2651937"/>
                  </a:lnTo>
                  <a:lnTo>
                    <a:pt x="2745981" y="2650769"/>
                  </a:lnTo>
                  <a:close/>
                </a:path>
                <a:path w="4389120" h="2681604">
                  <a:moveTo>
                    <a:pt x="2814815" y="4902"/>
                  </a:moveTo>
                  <a:lnTo>
                    <a:pt x="2814358" y="4432"/>
                  </a:lnTo>
                  <a:lnTo>
                    <a:pt x="2814116" y="3962"/>
                  </a:lnTo>
                  <a:lnTo>
                    <a:pt x="2813647" y="3733"/>
                  </a:lnTo>
                  <a:lnTo>
                    <a:pt x="2813418" y="4432"/>
                  </a:lnTo>
                  <a:lnTo>
                    <a:pt x="2812948" y="5130"/>
                  </a:lnTo>
                  <a:lnTo>
                    <a:pt x="2812719" y="5829"/>
                  </a:lnTo>
                  <a:lnTo>
                    <a:pt x="2812491" y="6299"/>
                  </a:lnTo>
                  <a:lnTo>
                    <a:pt x="2813189" y="6540"/>
                  </a:lnTo>
                  <a:lnTo>
                    <a:pt x="2813647" y="6997"/>
                  </a:lnTo>
                  <a:lnTo>
                    <a:pt x="2814116" y="6299"/>
                  </a:lnTo>
                  <a:lnTo>
                    <a:pt x="2814358" y="5600"/>
                  </a:lnTo>
                  <a:lnTo>
                    <a:pt x="2814815" y="4902"/>
                  </a:lnTo>
                  <a:close/>
                </a:path>
                <a:path w="4389120" h="2681604">
                  <a:moveTo>
                    <a:pt x="2913761" y="5372"/>
                  </a:moveTo>
                  <a:lnTo>
                    <a:pt x="2913062" y="5130"/>
                  </a:lnTo>
                  <a:lnTo>
                    <a:pt x="2912364" y="4673"/>
                  </a:lnTo>
                  <a:lnTo>
                    <a:pt x="2911665" y="4432"/>
                  </a:lnTo>
                  <a:lnTo>
                    <a:pt x="2911195" y="4203"/>
                  </a:lnTo>
                  <a:lnTo>
                    <a:pt x="2910967" y="4902"/>
                  </a:lnTo>
                  <a:lnTo>
                    <a:pt x="2910497" y="5372"/>
                  </a:lnTo>
                  <a:lnTo>
                    <a:pt x="2911195" y="5829"/>
                  </a:lnTo>
                  <a:lnTo>
                    <a:pt x="2911894" y="6070"/>
                  </a:lnTo>
                  <a:lnTo>
                    <a:pt x="2912592" y="6540"/>
                  </a:lnTo>
                  <a:lnTo>
                    <a:pt x="2913062" y="6070"/>
                  </a:lnTo>
                  <a:lnTo>
                    <a:pt x="2913303" y="5600"/>
                  </a:lnTo>
                  <a:lnTo>
                    <a:pt x="2913761" y="5372"/>
                  </a:lnTo>
                  <a:close/>
                </a:path>
                <a:path w="4389120" h="2681604">
                  <a:moveTo>
                    <a:pt x="3025076" y="2656827"/>
                  </a:moveTo>
                  <a:lnTo>
                    <a:pt x="3023908" y="2655671"/>
                  </a:lnTo>
                  <a:lnTo>
                    <a:pt x="3023209" y="2656128"/>
                  </a:lnTo>
                  <a:lnTo>
                    <a:pt x="3022511" y="2656370"/>
                  </a:lnTo>
                  <a:lnTo>
                    <a:pt x="3021812" y="2656827"/>
                  </a:lnTo>
                  <a:lnTo>
                    <a:pt x="3022282" y="2657068"/>
                  </a:lnTo>
                  <a:lnTo>
                    <a:pt x="3022739" y="2657767"/>
                  </a:lnTo>
                  <a:lnTo>
                    <a:pt x="3023679" y="2657767"/>
                  </a:lnTo>
                  <a:lnTo>
                    <a:pt x="3025076" y="2656827"/>
                  </a:lnTo>
                  <a:close/>
                </a:path>
                <a:path w="4389120" h="2681604">
                  <a:moveTo>
                    <a:pt x="3198939" y="2095"/>
                  </a:moveTo>
                  <a:lnTo>
                    <a:pt x="3198228" y="1638"/>
                  </a:lnTo>
                  <a:lnTo>
                    <a:pt x="3197529" y="1397"/>
                  </a:lnTo>
                  <a:lnTo>
                    <a:pt x="3196831" y="939"/>
                  </a:lnTo>
                  <a:lnTo>
                    <a:pt x="3196361" y="1168"/>
                  </a:lnTo>
                  <a:lnTo>
                    <a:pt x="3195904" y="1638"/>
                  </a:lnTo>
                  <a:lnTo>
                    <a:pt x="3195663" y="2095"/>
                  </a:lnTo>
                  <a:lnTo>
                    <a:pt x="3196361" y="2336"/>
                  </a:lnTo>
                  <a:lnTo>
                    <a:pt x="3197072" y="2806"/>
                  </a:lnTo>
                  <a:lnTo>
                    <a:pt x="3197771" y="3035"/>
                  </a:lnTo>
                  <a:lnTo>
                    <a:pt x="3198228" y="3263"/>
                  </a:lnTo>
                  <a:lnTo>
                    <a:pt x="3198469" y="2565"/>
                  </a:lnTo>
                  <a:lnTo>
                    <a:pt x="3198939" y="2095"/>
                  </a:lnTo>
                  <a:close/>
                </a:path>
                <a:path w="4389120" h="2681604">
                  <a:moveTo>
                    <a:pt x="3258680" y="0"/>
                  </a:moveTo>
                  <a:lnTo>
                    <a:pt x="3256102" y="698"/>
                  </a:lnTo>
                  <a:lnTo>
                    <a:pt x="3253778" y="469"/>
                  </a:lnTo>
                  <a:lnTo>
                    <a:pt x="3255873" y="3263"/>
                  </a:lnTo>
                  <a:lnTo>
                    <a:pt x="3256572" y="2565"/>
                  </a:lnTo>
                  <a:lnTo>
                    <a:pt x="3257270" y="1638"/>
                  </a:lnTo>
                  <a:lnTo>
                    <a:pt x="3258680" y="0"/>
                  </a:lnTo>
                  <a:close/>
                </a:path>
                <a:path w="4389120" h="2681604">
                  <a:moveTo>
                    <a:pt x="3477336" y="2663367"/>
                  </a:moveTo>
                  <a:lnTo>
                    <a:pt x="3477107" y="2663139"/>
                  </a:lnTo>
                  <a:lnTo>
                    <a:pt x="3476637" y="2662199"/>
                  </a:lnTo>
                  <a:lnTo>
                    <a:pt x="3476167" y="2662428"/>
                  </a:lnTo>
                  <a:lnTo>
                    <a:pt x="3475469" y="2662428"/>
                  </a:lnTo>
                  <a:lnTo>
                    <a:pt x="3474072" y="2663367"/>
                  </a:lnTo>
                  <a:lnTo>
                    <a:pt x="3474529" y="2663596"/>
                  </a:lnTo>
                  <a:lnTo>
                    <a:pt x="3474999" y="2664295"/>
                  </a:lnTo>
                  <a:lnTo>
                    <a:pt x="3475939" y="2664295"/>
                  </a:lnTo>
                  <a:lnTo>
                    <a:pt x="3477336" y="2663367"/>
                  </a:lnTo>
                  <a:close/>
                </a:path>
                <a:path w="4389120" h="2681604">
                  <a:moveTo>
                    <a:pt x="3491573" y="0"/>
                  </a:moveTo>
                  <a:lnTo>
                    <a:pt x="3489007" y="698"/>
                  </a:lnTo>
                  <a:lnTo>
                    <a:pt x="3486442" y="469"/>
                  </a:lnTo>
                  <a:lnTo>
                    <a:pt x="3488766" y="3263"/>
                  </a:lnTo>
                  <a:lnTo>
                    <a:pt x="3489464" y="2565"/>
                  </a:lnTo>
                  <a:lnTo>
                    <a:pt x="3490176" y="1638"/>
                  </a:lnTo>
                  <a:lnTo>
                    <a:pt x="3491573" y="0"/>
                  </a:lnTo>
                  <a:close/>
                </a:path>
                <a:path w="4389120" h="2681604">
                  <a:moveTo>
                    <a:pt x="3588410" y="2653093"/>
                  </a:moveTo>
                  <a:lnTo>
                    <a:pt x="3587953" y="2652636"/>
                  </a:lnTo>
                  <a:lnTo>
                    <a:pt x="3587483" y="2652395"/>
                  </a:lnTo>
                  <a:lnTo>
                    <a:pt x="3587254" y="2651937"/>
                  </a:lnTo>
                  <a:lnTo>
                    <a:pt x="3587013" y="2652636"/>
                  </a:lnTo>
                  <a:lnTo>
                    <a:pt x="3586543" y="2653334"/>
                  </a:lnTo>
                  <a:lnTo>
                    <a:pt x="3586315" y="2654033"/>
                  </a:lnTo>
                  <a:lnTo>
                    <a:pt x="3586086" y="2654503"/>
                  </a:lnTo>
                  <a:lnTo>
                    <a:pt x="3586784" y="2654731"/>
                  </a:lnTo>
                  <a:lnTo>
                    <a:pt x="3587254" y="2655201"/>
                  </a:lnTo>
                  <a:lnTo>
                    <a:pt x="3587712" y="2654503"/>
                  </a:lnTo>
                  <a:lnTo>
                    <a:pt x="3587953" y="2653804"/>
                  </a:lnTo>
                  <a:lnTo>
                    <a:pt x="3588410" y="2653093"/>
                  </a:lnTo>
                  <a:close/>
                </a:path>
                <a:path w="4389120" h="2681604">
                  <a:moveTo>
                    <a:pt x="3755974" y="2676436"/>
                  </a:moveTo>
                  <a:lnTo>
                    <a:pt x="3755504" y="2676207"/>
                  </a:lnTo>
                  <a:lnTo>
                    <a:pt x="3755034" y="2675496"/>
                  </a:lnTo>
                  <a:lnTo>
                    <a:pt x="3754107" y="2675496"/>
                  </a:lnTo>
                  <a:lnTo>
                    <a:pt x="3752697" y="2676436"/>
                  </a:lnTo>
                  <a:lnTo>
                    <a:pt x="3753866" y="2677604"/>
                  </a:lnTo>
                  <a:lnTo>
                    <a:pt x="3754577" y="2677363"/>
                  </a:lnTo>
                  <a:lnTo>
                    <a:pt x="3755974" y="2676436"/>
                  </a:lnTo>
                  <a:close/>
                </a:path>
                <a:path w="4389120" h="2681604">
                  <a:moveTo>
                    <a:pt x="3857714" y="2647035"/>
                  </a:moveTo>
                  <a:lnTo>
                    <a:pt x="3857015" y="2646794"/>
                  </a:lnTo>
                  <a:lnTo>
                    <a:pt x="3856317" y="2646337"/>
                  </a:lnTo>
                  <a:lnTo>
                    <a:pt x="3855618" y="2646095"/>
                  </a:lnTo>
                  <a:lnTo>
                    <a:pt x="3855148" y="2645867"/>
                  </a:lnTo>
                  <a:lnTo>
                    <a:pt x="3854920" y="2646565"/>
                  </a:lnTo>
                  <a:lnTo>
                    <a:pt x="3854450" y="2647035"/>
                  </a:lnTo>
                  <a:lnTo>
                    <a:pt x="3855148" y="2647492"/>
                  </a:lnTo>
                  <a:lnTo>
                    <a:pt x="3855847" y="2647734"/>
                  </a:lnTo>
                  <a:lnTo>
                    <a:pt x="3856545" y="2648204"/>
                  </a:lnTo>
                  <a:lnTo>
                    <a:pt x="3857015" y="2647734"/>
                  </a:lnTo>
                  <a:lnTo>
                    <a:pt x="3857244" y="2647264"/>
                  </a:lnTo>
                  <a:lnTo>
                    <a:pt x="3857714" y="2647035"/>
                  </a:lnTo>
                  <a:close/>
                </a:path>
                <a:path w="4389120" h="2681604">
                  <a:moveTo>
                    <a:pt x="3889692" y="2679471"/>
                  </a:moveTo>
                  <a:lnTo>
                    <a:pt x="3888752" y="2678074"/>
                  </a:lnTo>
                  <a:lnTo>
                    <a:pt x="3888524" y="2678531"/>
                  </a:lnTo>
                  <a:lnTo>
                    <a:pt x="3887584" y="2679001"/>
                  </a:lnTo>
                  <a:lnTo>
                    <a:pt x="3887825" y="2679230"/>
                  </a:lnTo>
                  <a:lnTo>
                    <a:pt x="3887825" y="2679941"/>
                  </a:lnTo>
                  <a:lnTo>
                    <a:pt x="3888752" y="2681338"/>
                  </a:lnTo>
                  <a:lnTo>
                    <a:pt x="3888981" y="2680868"/>
                  </a:lnTo>
                  <a:lnTo>
                    <a:pt x="3889692" y="2680398"/>
                  </a:lnTo>
                  <a:lnTo>
                    <a:pt x="3889692" y="2679471"/>
                  </a:lnTo>
                  <a:close/>
                </a:path>
                <a:path w="4389120" h="2681604">
                  <a:moveTo>
                    <a:pt x="3891318" y="2648432"/>
                  </a:moveTo>
                  <a:lnTo>
                    <a:pt x="3888981" y="2645867"/>
                  </a:lnTo>
                  <a:lnTo>
                    <a:pt x="3888282" y="2646565"/>
                  </a:lnTo>
                  <a:lnTo>
                    <a:pt x="3887584" y="2647492"/>
                  </a:lnTo>
                  <a:lnTo>
                    <a:pt x="3886187" y="2649131"/>
                  </a:lnTo>
                  <a:lnTo>
                    <a:pt x="3888752" y="2648204"/>
                  </a:lnTo>
                  <a:lnTo>
                    <a:pt x="3891318" y="2648432"/>
                  </a:lnTo>
                  <a:close/>
                </a:path>
                <a:path w="4389120" h="2681604">
                  <a:moveTo>
                    <a:pt x="3899484" y="2653334"/>
                  </a:moveTo>
                  <a:lnTo>
                    <a:pt x="3898557" y="2651937"/>
                  </a:lnTo>
                  <a:lnTo>
                    <a:pt x="3898315" y="2652395"/>
                  </a:lnTo>
                  <a:lnTo>
                    <a:pt x="3897617" y="2652636"/>
                  </a:lnTo>
                  <a:lnTo>
                    <a:pt x="3897617" y="2653804"/>
                  </a:lnTo>
                  <a:lnTo>
                    <a:pt x="3898557" y="2655201"/>
                  </a:lnTo>
                  <a:lnTo>
                    <a:pt x="3898785" y="2654731"/>
                  </a:lnTo>
                  <a:lnTo>
                    <a:pt x="3899484" y="2654262"/>
                  </a:lnTo>
                  <a:lnTo>
                    <a:pt x="3899484" y="2653334"/>
                  </a:lnTo>
                  <a:close/>
                </a:path>
                <a:path w="4389120" h="2681604">
                  <a:moveTo>
                    <a:pt x="3916527" y="5372"/>
                  </a:moveTo>
                  <a:lnTo>
                    <a:pt x="3915829" y="5130"/>
                  </a:lnTo>
                  <a:lnTo>
                    <a:pt x="3915130" y="4673"/>
                  </a:lnTo>
                  <a:lnTo>
                    <a:pt x="3914419" y="4432"/>
                  </a:lnTo>
                  <a:lnTo>
                    <a:pt x="3913962" y="4203"/>
                  </a:lnTo>
                  <a:lnTo>
                    <a:pt x="3913721" y="4902"/>
                  </a:lnTo>
                  <a:lnTo>
                    <a:pt x="3913263" y="5372"/>
                  </a:lnTo>
                  <a:lnTo>
                    <a:pt x="3913962" y="5829"/>
                  </a:lnTo>
                  <a:lnTo>
                    <a:pt x="3914660" y="6070"/>
                  </a:lnTo>
                  <a:lnTo>
                    <a:pt x="3915359" y="6540"/>
                  </a:lnTo>
                  <a:lnTo>
                    <a:pt x="3916527" y="5372"/>
                  </a:lnTo>
                  <a:close/>
                </a:path>
                <a:path w="4389120" h="2681604">
                  <a:moveTo>
                    <a:pt x="3936365" y="2673172"/>
                  </a:moveTo>
                  <a:lnTo>
                    <a:pt x="3935653" y="2672931"/>
                  </a:lnTo>
                  <a:lnTo>
                    <a:pt x="3934955" y="2672473"/>
                  </a:lnTo>
                  <a:lnTo>
                    <a:pt x="3934256" y="2672232"/>
                  </a:lnTo>
                  <a:lnTo>
                    <a:pt x="3933787" y="2672003"/>
                  </a:lnTo>
                  <a:lnTo>
                    <a:pt x="3933558" y="2672702"/>
                  </a:lnTo>
                  <a:lnTo>
                    <a:pt x="3933088" y="2673172"/>
                  </a:lnTo>
                  <a:lnTo>
                    <a:pt x="3933787" y="2673629"/>
                  </a:lnTo>
                  <a:lnTo>
                    <a:pt x="3934498" y="2673870"/>
                  </a:lnTo>
                  <a:lnTo>
                    <a:pt x="3935196" y="2674340"/>
                  </a:lnTo>
                  <a:lnTo>
                    <a:pt x="3936365" y="2673172"/>
                  </a:lnTo>
                  <a:close/>
                </a:path>
                <a:path w="4389120" h="2681604">
                  <a:moveTo>
                    <a:pt x="3969029" y="1368666"/>
                  </a:moveTo>
                  <a:lnTo>
                    <a:pt x="3968800" y="1368437"/>
                  </a:lnTo>
                  <a:lnTo>
                    <a:pt x="3968331" y="1367739"/>
                  </a:lnTo>
                  <a:lnTo>
                    <a:pt x="3967162" y="1367739"/>
                  </a:lnTo>
                  <a:lnTo>
                    <a:pt x="3965765" y="1368666"/>
                  </a:lnTo>
                  <a:lnTo>
                    <a:pt x="3966235" y="1368907"/>
                  </a:lnTo>
                  <a:lnTo>
                    <a:pt x="3966692" y="1369606"/>
                  </a:lnTo>
                  <a:lnTo>
                    <a:pt x="3967632" y="1369606"/>
                  </a:lnTo>
                  <a:lnTo>
                    <a:pt x="3969029" y="1368666"/>
                  </a:lnTo>
                  <a:close/>
                </a:path>
                <a:path w="4389120" h="2681604">
                  <a:moveTo>
                    <a:pt x="3991432" y="2662428"/>
                  </a:moveTo>
                  <a:lnTo>
                    <a:pt x="3990733" y="2662199"/>
                  </a:lnTo>
                  <a:lnTo>
                    <a:pt x="3990263" y="2661729"/>
                  </a:lnTo>
                  <a:lnTo>
                    <a:pt x="3989794" y="2662428"/>
                  </a:lnTo>
                  <a:lnTo>
                    <a:pt x="3989565" y="2663139"/>
                  </a:lnTo>
                  <a:lnTo>
                    <a:pt x="3989095" y="2663837"/>
                  </a:lnTo>
                  <a:lnTo>
                    <a:pt x="3990263" y="2665006"/>
                  </a:lnTo>
                  <a:lnTo>
                    <a:pt x="3990505" y="2664295"/>
                  </a:lnTo>
                  <a:lnTo>
                    <a:pt x="3990962" y="2663596"/>
                  </a:lnTo>
                  <a:lnTo>
                    <a:pt x="3991203" y="2662898"/>
                  </a:lnTo>
                  <a:lnTo>
                    <a:pt x="3991432" y="2662428"/>
                  </a:lnTo>
                  <a:close/>
                </a:path>
                <a:path w="4389120" h="2681604">
                  <a:moveTo>
                    <a:pt x="4083380" y="2672702"/>
                  </a:moveTo>
                  <a:lnTo>
                    <a:pt x="4082910" y="2672232"/>
                  </a:lnTo>
                  <a:lnTo>
                    <a:pt x="4082440" y="2672003"/>
                  </a:lnTo>
                  <a:lnTo>
                    <a:pt x="4082211" y="2671534"/>
                  </a:lnTo>
                  <a:lnTo>
                    <a:pt x="4081983" y="2672232"/>
                  </a:lnTo>
                  <a:lnTo>
                    <a:pt x="4081513" y="2672931"/>
                  </a:lnTo>
                  <a:lnTo>
                    <a:pt x="4081284" y="2673629"/>
                  </a:lnTo>
                  <a:lnTo>
                    <a:pt x="4081043" y="2674099"/>
                  </a:lnTo>
                  <a:lnTo>
                    <a:pt x="4081742" y="2674340"/>
                  </a:lnTo>
                  <a:lnTo>
                    <a:pt x="4082211" y="2674797"/>
                  </a:lnTo>
                  <a:lnTo>
                    <a:pt x="4082681" y="2674099"/>
                  </a:lnTo>
                  <a:lnTo>
                    <a:pt x="4082910" y="2673400"/>
                  </a:lnTo>
                  <a:lnTo>
                    <a:pt x="4083380" y="2672702"/>
                  </a:lnTo>
                  <a:close/>
                </a:path>
                <a:path w="4389120" h="2681604">
                  <a:moveTo>
                    <a:pt x="4114177" y="1157008"/>
                  </a:moveTo>
                  <a:lnTo>
                    <a:pt x="4111612" y="1157706"/>
                  </a:lnTo>
                  <a:lnTo>
                    <a:pt x="4109047" y="1157478"/>
                  </a:lnTo>
                  <a:lnTo>
                    <a:pt x="4111383" y="1160284"/>
                  </a:lnTo>
                  <a:lnTo>
                    <a:pt x="4112082" y="1159573"/>
                  </a:lnTo>
                  <a:lnTo>
                    <a:pt x="4112780" y="1158646"/>
                  </a:lnTo>
                  <a:lnTo>
                    <a:pt x="4114177" y="1157008"/>
                  </a:lnTo>
                  <a:close/>
                </a:path>
                <a:path w="4389120" h="2681604">
                  <a:moveTo>
                    <a:pt x="4146156" y="1283500"/>
                  </a:moveTo>
                  <a:lnTo>
                    <a:pt x="4144988" y="1282331"/>
                  </a:lnTo>
                  <a:lnTo>
                    <a:pt x="4143591" y="1283258"/>
                  </a:lnTo>
                  <a:lnTo>
                    <a:pt x="4142892" y="1283500"/>
                  </a:lnTo>
                  <a:lnTo>
                    <a:pt x="4143349" y="1283728"/>
                  </a:lnTo>
                  <a:lnTo>
                    <a:pt x="4143819" y="1284427"/>
                  </a:lnTo>
                  <a:lnTo>
                    <a:pt x="4144759" y="1284427"/>
                  </a:lnTo>
                  <a:lnTo>
                    <a:pt x="4146156" y="1283500"/>
                  </a:lnTo>
                  <a:close/>
                </a:path>
                <a:path w="4389120" h="2681604">
                  <a:moveTo>
                    <a:pt x="4149420" y="5372"/>
                  </a:moveTo>
                  <a:lnTo>
                    <a:pt x="4148721" y="5130"/>
                  </a:lnTo>
                  <a:lnTo>
                    <a:pt x="4148023" y="4673"/>
                  </a:lnTo>
                  <a:lnTo>
                    <a:pt x="4147324" y="4432"/>
                  </a:lnTo>
                  <a:lnTo>
                    <a:pt x="4146854" y="4203"/>
                  </a:lnTo>
                  <a:lnTo>
                    <a:pt x="4146613" y="4902"/>
                  </a:lnTo>
                  <a:lnTo>
                    <a:pt x="4146156" y="5372"/>
                  </a:lnTo>
                  <a:lnTo>
                    <a:pt x="4146854" y="5829"/>
                  </a:lnTo>
                  <a:lnTo>
                    <a:pt x="4147553" y="6070"/>
                  </a:lnTo>
                  <a:lnTo>
                    <a:pt x="4148251" y="6540"/>
                  </a:lnTo>
                  <a:lnTo>
                    <a:pt x="4148721" y="6070"/>
                  </a:lnTo>
                  <a:lnTo>
                    <a:pt x="4148950" y="5600"/>
                  </a:lnTo>
                  <a:lnTo>
                    <a:pt x="4149420" y="5372"/>
                  </a:lnTo>
                  <a:close/>
                </a:path>
                <a:path w="4389120" h="2681604">
                  <a:moveTo>
                    <a:pt x="4224096" y="1162151"/>
                  </a:moveTo>
                  <a:lnTo>
                    <a:pt x="4223156" y="1160741"/>
                  </a:lnTo>
                  <a:lnTo>
                    <a:pt x="4222000" y="1161910"/>
                  </a:lnTo>
                  <a:lnTo>
                    <a:pt x="4222229" y="1162380"/>
                  </a:lnTo>
                  <a:lnTo>
                    <a:pt x="4222699" y="1163078"/>
                  </a:lnTo>
                  <a:lnTo>
                    <a:pt x="4223156" y="1164018"/>
                  </a:lnTo>
                  <a:lnTo>
                    <a:pt x="4223397" y="1163548"/>
                  </a:lnTo>
                  <a:lnTo>
                    <a:pt x="4224096" y="1163078"/>
                  </a:lnTo>
                  <a:lnTo>
                    <a:pt x="4224096" y="1162151"/>
                  </a:lnTo>
                  <a:close/>
                </a:path>
                <a:path w="4389120" h="2681604">
                  <a:moveTo>
                    <a:pt x="4388612" y="2650299"/>
                  </a:moveTo>
                  <a:lnTo>
                    <a:pt x="4387443" y="2649131"/>
                  </a:lnTo>
                  <a:lnTo>
                    <a:pt x="4386745" y="2649601"/>
                  </a:lnTo>
                  <a:lnTo>
                    <a:pt x="4386046" y="2649829"/>
                  </a:lnTo>
                  <a:lnTo>
                    <a:pt x="4385348" y="2650299"/>
                  </a:lnTo>
                  <a:lnTo>
                    <a:pt x="4385818" y="2650528"/>
                  </a:lnTo>
                  <a:lnTo>
                    <a:pt x="4386288" y="2651226"/>
                  </a:lnTo>
                  <a:lnTo>
                    <a:pt x="4387215" y="2651226"/>
                  </a:lnTo>
                  <a:lnTo>
                    <a:pt x="4388612" y="265029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92" name="object 192"/>
            <p:cNvSpPr/>
            <p:nvPr/>
          </p:nvSpPr>
          <p:spPr>
            <a:xfrm>
              <a:off x="1128191" y="3076028"/>
              <a:ext cx="4431030" cy="2709545"/>
            </a:xfrm>
            <a:custGeom>
              <a:avLst/>
              <a:gdLst/>
              <a:ahLst/>
              <a:cxnLst/>
              <a:rect l="l" t="t" r="r" b="b"/>
              <a:pathLst>
                <a:path w="4431030" h="2709545">
                  <a:moveTo>
                    <a:pt x="3263" y="5829"/>
                  </a:moveTo>
                  <a:lnTo>
                    <a:pt x="2565" y="5600"/>
                  </a:lnTo>
                  <a:lnTo>
                    <a:pt x="1866" y="5130"/>
                  </a:lnTo>
                  <a:lnTo>
                    <a:pt x="1168" y="4902"/>
                  </a:lnTo>
                  <a:lnTo>
                    <a:pt x="698" y="4660"/>
                  </a:lnTo>
                  <a:lnTo>
                    <a:pt x="469" y="5359"/>
                  </a:lnTo>
                  <a:lnTo>
                    <a:pt x="0" y="5829"/>
                  </a:lnTo>
                  <a:lnTo>
                    <a:pt x="698" y="6299"/>
                  </a:lnTo>
                  <a:lnTo>
                    <a:pt x="1397" y="6527"/>
                  </a:lnTo>
                  <a:lnTo>
                    <a:pt x="2095" y="6997"/>
                  </a:lnTo>
                  <a:lnTo>
                    <a:pt x="3263" y="5829"/>
                  </a:lnTo>
                  <a:close/>
                </a:path>
                <a:path w="4431030" h="2709545">
                  <a:moveTo>
                    <a:pt x="22402" y="2705608"/>
                  </a:moveTo>
                  <a:lnTo>
                    <a:pt x="21704" y="2705366"/>
                  </a:lnTo>
                  <a:lnTo>
                    <a:pt x="21234" y="2704896"/>
                  </a:lnTo>
                  <a:lnTo>
                    <a:pt x="20764" y="2705608"/>
                  </a:lnTo>
                  <a:lnTo>
                    <a:pt x="20535" y="2706306"/>
                  </a:lnTo>
                  <a:lnTo>
                    <a:pt x="20066" y="2707005"/>
                  </a:lnTo>
                  <a:lnTo>
                    <a:pt x="20535" y="2707475"/>
                  </a:lnTo>
                  <a:lnTo>
                    <a:pt x="21005" y="2707703"/>
                  </a:lnTo>
                  <a:lnTo>
                    <a:pt x="21234" y="2708173"/>
                  </a:lnTo>
                  <a:lnTo>
                    <a:pt x="21463" y="2707475"/>
                  </a:lnTo>
                  <a:lnTo>
                    <a:pt x="21932" y="2706763"/>
                  </a:lnTo>
                  <a:lnTo>
                    <a:pt x="22174" y="2706065"/>
                  </a:lnTo>
                  <a:lnTo>
                    <a:pt x="22402" y="2705608"/>
                  </a:lnTo>
                  <a:close/>
                </a:path>
                <a:path w="4431030" h="2709545">
                  <a:moveTo>
                    <a:pt x="386676" y="2676893"/>
                  </a:moveTo>
                  <a:lnTo>
                    <a:pt x="385978" y="2676436"/>
                  </a:lnTo>
                  <a:lnTo>
                    <a:pt x="385279" y="2676194"/>
                  </a:lnTo>
                  <a:lnTo>
                    <a:pt x="384581" y="2675737"/>
                  </a:lnTo>
                  <a:lnTo>
                    <a:pt x="384111" y="2676194"/>
                  </a:lnTo>
                  <a:lnTo>
                    <a:pt x="383882" y="2676664"/>
                  </a:lnTo>
                  <a:lnTo>
                    <a:pt x="383413" y="2676893"/>
                  </a:lnTo>
                  <a:lnTo>
                    <a:pt x="384111" y="2677134"/>
                  </a:lnTo>
                  <a:lnTo>
                    <a:pt x="384810" y="2677604"/>
                  </a:lnTo>
                  <a:lnTo>
                    <a:pt x="385508" y="2677833"/>
                  </a:lnTo>
                  <a:lnTo>
                    <a:pt x="385978" y="2678061"/>
                  </a:lnTo>
                  <a:lnTo>
                    <a:pt x="386219" y="2677363"/>
                  </a:lnTo>
                  <a:lnTo>
                    <a:pt x="386676" y="2676893"/>
                  </a:lnTo>
                  <a:close/>
                </a:path>
                <a:path w="4431030" h="2709545">
                  <a:moveTo>
                    <a:pt x="394144" y="7226"/>
                  </a:moveTo>
                  <a:lnTo>
                    <a:pt x="391820" y="4432"/>
                  </a:lnTo>
                  <a:lnTo>
                    <a:pt x="391109" y="5130"/>
                  </a:lnTo>
                  <a:lnTo>
                    <a:pt x="390410" y="6070"/>
                  </a:lnTo>
                  <a:lnTo>
                    <a:pt x="389216" y="7454"/>
                  </a:lnTo>
                  <a:lnTo>
                    <a:pt x="388315" y="7696"/>
                  </a:lnTo>
                  <a:lnTo>
                    <a:pt x="385978" y="7467"/>
                  </a:lnTo>
                  <a:lnTo>
                    <a:pt x="388086" y="10261"/>
                  </a:lnTo>
                  <a:lnTo>
                    <a:pt x="388785" y="9563"/>
                  </a:lnTo>
                  <a:lnTo>
                    <a:pt x="389483" y="8636"/>
                  </a:lnTo>
                  <a:lnTo>
                    <a:pt x="390664" y="7251"/>
                  </a:lnTo>
                  <a:lnTo>
                    <a:pt x="391579" y="6997"/>
                  </a:lnTo>
                  <a:lnTo>
                    <a:pt x="394144" y="7226"/>
                  </a:lnTo>
                  <a:close/>
                </a:path>
                <a:path w="4431030" h="2709545">
                  <a:moveTo>
                    <a:pt x="419811" y="1368437"/>
                  </a:moveTo>
                  <a:lnTo>
                    <a:pt x="419112" y="1365872"/>
                  </a:lnTo>
                  <a:lnTo>
                    <a:pt x="419354" y="1363535"/>
                  </a:lnTo>
                  <a:lnTo>
                    <a:pt x="416547" y="1365631"/>
                  </a:lnTo>
                  <a:lnTo>
                    <a:pt x="417245" y="1366329"/>
                  </a:lnTo>
                  <a:lnTo>
                    <a:pt x="418185" y="1367040"/>
                  </a:lnTo>
                  <a:lnTo>
                    <a:pt x="419811" y="1368437"/>
                  </a:lnTo>
                  <a:close/>
                </a:path>
                <a:path w="4431030" h="2709545">
                  <a:moveTo>
                    <a:pt x="497522" y="2683205"/>
                  </a:moveTo>
                  <a:lnTo>
                    <a:pt x="496595" y="2681795"/>
                  </a:lnTo>
                  <a:lnTo>
                    <a:pt x="496125" y="2682265"/>
                  </a:lnTo>
                  <a:lnTo>
                    <a:pt x="495427" y="2682735"/>
                  </a:lnTo>
                  <a:lnTo>
                    <a:pt x="495655" y="2682964"/>
                  </a:lnTo>
                  <a:lnTo>
                    <a:pt x="495655" y="2683662"/>
                  </a:lnTo>
                  <a:lnTo>
                    <a:pt x="496595" y="2685072"/>
                  </a:lnTo>
                  <a:lnTo>
                    <a:pt x="496824" y="2684602"/>
                  </a:lnTo>
                  <a:lnTo>
                    <a:pt x="497522" y="2684132"/>
                  </a:lnTo>
                  <a:lnTo>
                    <a:pt x="497522" y="2683205"/>
                  </a:lnTo>
                  <a:close/>
                </a:path>
                <a:path w="4431030" h="2709545">
                  <a:moveTo>
                    <a:pt x="501027" y="2703741"/>
                  </a:moveTo>
                  <a:lnTo>
                    <a:pt x="500557" y="2703030"/>
                  </a:lnTo>
                  <a:lnTo>
                    <a:pt x="500329" y="2702331"/>
                  </a:lnTo>
                  <a:lnTo>
                    <a:pt x="499859" y="2701633"/>
                  </a:lnTo>
                  <a:lnTo>
                    <a:pt x="499630" y="2702102"/>
                  </a:lnTo>
                  <a:lnTo>
                    <a:pt x="498932" y="2702572"/>
                  </a:lnTo>
                  <a:lnTo>
                    <a:pt x="498932" y="2703499"/>
                  </a:lnTo>
                  <a:lnTo>
                    <a:pt x="499859" y="2704896"/>
                  </a:lnTo>
                  <a:lnTo>
                    <a:pt x="501027" y="2703741"/>
                  </a:lnTo>
                  <a:close/>
                </a:path>
                <a:path w="4431030" h="2709545">
                  <a:moveTo>
                    <a:pt x="606044" y="1366100"/>
                  </a:moveTo>
                  <a:lnTo>
                    <a:pt x="605345" y="1365402"/>
                  </a:lnTo>
                  <a:lnTo>
                    <a:pt x="604405" y="1364703"/>
                  </a:lnTo>
                  <a:lnTo>
                    <a:pt x="602767" y="1363306"/>
                  </a:lnTo>
                  <a:lnTo>
                    <a:pt x="603478" y="1365872"/>
                  </a:lnTo>
                  <a:lnTo>
                    <a:pt x="603237" y="1368437"/>
                  </a:lnTo>
                  <a:lnTo>
                    <a:pt x="606044" y="1366100"/>
                  </a:lnTo>
                  <a:close/>
                </a:path>
                <a:path w="4431030" h="2709545">
                  <a:moveTo>
                    <a:pt x="606272" y="2680170"/>
                  </a:moveTo>
                  <a:lnTo>
                    <a:pt x="605104" y="2679001"/>
                  </a:lnTo>
                  <a:lnTo>
                    <a:pt x="603707" y="2679928"/>
                  </a:lnTo>
                  <a:lnTo>
                    <a:pt x="603008" y="2680170"/>
                  </a:lnTo>
                  <a:lnTo>
                    <a:pt x="603478" y="2680398"/>
                  </a:lnTo>
                  <a:lnTo>
                    <a:pt x="603935" y="2681097"/>
                  </a:lnTo>
                  <a:lnTo>
                    <a:pt x="604875" y="2681097"/>
                  </a:lnTo>
                  <a:lnTo>
                    <a:pt x="606272" y="2680170"/>
                  </a:lnTo>
                  <a:close/>
                </a:path>
                <a:path w="4431030" h="2709545">
                  <a:moveTo>
                    <a:pt x="658774" y="2565"/>
                  </a:moveTo>
                  <a:lnTo>
                    <a:pt x="658075" y="2336"/>
                  </a:lnTo>
                  <a:lnTo>
                    <a:pt x="657377" y="1866"/>
                  </a:lnTo>
                  <a:lnTo>
                    <a:pt x="656678" y="1625"/>
                  </a:lnTo>
                  <a:lnTo>
                    <a:pt x="656209" y="1397"/>
                  </a:lnTo>
                  <a:lnTo>
                    <a:pt x="655980" y="2095"/>
                  </a:lnTo>
                  <a:lnTo>
                    <a:pt x="655510" y="2565"/>
                  </a:lnTo>
                  <a:lnTo>
                    <a:pt x="656209" y="3035"/>
                  </a:lnTo>
                  <a:lnTo>
                    <a:pt x="656907" y="3263"/>
                  </a:lnTo>
                  <a:lnTo>
                    <a:pt x="657618" y="3733"/>
                  </a:lnTo>
                  <a:lnTo>
                    <a:pt x="658774" y="2565"/>
                  </a:lnTo>
                  <a:close/>
                </a:path>
                <a:path w="4431030" h="2709545">
                  <a:moveTo>
                    <a:pt x="684212" y="2689961"/>
                  </a:moveTo>
                  <a:lnTo>
                    <a:pt x="683285" y="2688564"/>
                  </a:lnTo>
                  <a:lnTo>
                    <a:pt x="683056" y="2688806"/>
                  </a:lnTo>
                  <a:lnTo>
                    <a:pt x="682345" y="2689263"/>
                  </a:lnTo>
                  <a:lnTo>
                    <a:pt x="682345" y="2690431"/>
                  </a:lnTo>
                  <a:lnTo>
                    <a:pt x="683285" y="2691828"/>
                  </a:lnTo>
                  <a:lnTo>
                    <a:pt x="683514" y="2691371"/>
                  </a:lnTo>
                  <a:lnTo>
                    <a:pt x="684212" y="2690901"/>
                  </a:lnTo>
                  <a:lnTo>
                    <a:pt x="684212" y="2689961"/>
                  </a:lnTo>
                  <a:close/>
                </a:path>
                <a:path w="4431030" h="2709545">
                  <a:moveTo>
                    <a:pt x="684911" y="2703271"/>
                  </a:moveTo>
                  <a:lnTo>
                    <a:pt x="684212" y="2703030"/>
                  </a:lnTo>
                  <a:lnTo>
                    <a:pt x="683514" y="2702572"/>
                  </a:lnTo>
                  <a:lnTo>
                    <a:pt x="682815" y="2702331"/>
                  </a:lnTo>
                  <a:lnTo>
                    <a:pt x="682345" y="2702102"/>
                  </a:lnTo>
                  <a:lnTo>
                    <a:pt x="682117" y="2702801"/>
                  </a:lnTo>
                  <a:lnTo>
                    <a:pt x="681647" y="2703271"/>
                  </a:lnTo>
                  <a:lnTo>
                    <a:pt x="682345" y="2703741"/>
                  </a:lnTo>
                  <a:lnTo>
                    <a:pt x="683056" y="2703969"/>
                  </a:lnTo>
                  <a:lnTo>
                    <a:pt x="683755" y="2704439"/>
                  </a:lnTo>
                  <a:lnTo>
                    <a:pt x="684911" y="2703271"/>
                  </a:lnTo>
                  <a:close/>
                </a:path>
                <a:path w="4431030" h="2709545">
                  <a:moveTo>
                    <a:pt x="756793" y="6070"/>
                  </a:moveTo>
                  <a:lnTo>
                    <a:pt x="756094" y="5359"/>
                  </a:lnTo>
                  <a:lnTo>
                    <a:pt x="755154" y="4660"/>
                  </a:lnTo>
                  <a:lnTo>
                    <a:pt x="753529" y="3263"/>
                  </a:lnTo>
                  <a:lnTo>
                    <a:pt x="754227" y="5829"/>
                  </a:lnTo>
                  <a:lnTo>
                    <a:pt x="753999" y="8394"/>
                  </a:lnTo>
                  <a:lnTo>
                    <a:pt x="756793" y="6070"/>
                  </a:lnTo>
                  <a:close/>
                </a:path>
                <a:path w="4431030" h="2709545">
                  <a:moveTo>
                    <a:pt x="763092" y="5359"/>
                  </a:moveTo>
                  <a:lnTo>
                    <a:pt x="762863" y="4902"/>
                  </a:lnTo>
                  <a:lnTo>
                    <a:pt x="762393" y="4432"/>
                  </a:lnTo>
                  <a:lnTo>
                    <a:pt x="761923" y="4203"/>
                  </a:lnTo>
                  <a:lnTo>
                    <a:pt x="761695" y="4902"/>
                  </a:lnTo>
                  <a:lnTo>
                    <a:pt x="761225" y="5600"/>
                  </a:lnTo>
                  <a:lnTo>
                    <a:pt x="760996" y="6299"/>
                  </a:lnTo>
                  <a:lnTo>
                    <a:pt x="760755" y="6769"/>
                  </a:lnTo>
                  <a:lnTo>
                    <a:pt x="761466" y="6997"/>
                  </a:lnTo>
                  <a:lnTo>
                    <a:pt x="761923" y="7467"/>
                  </a:lnTo>
                  <a:lnTo>
                    <a:pt x="762393" y="6769"/>
                  </a:lnTo>
                  <a:lnTo>
                    <a:pt x="762622" y="6070"/>
                  </a:lnTo>
                  <a:lnTo>
                    <a:pt x="763092" y="5359"/>
                  </a:lnTo>
                  <a:close/>
                </a:path>
                <a:path w="4431030" h="2709545">
                  <a:moveTo>
                    <a:pt x="790168" y="5130"/>
                  </a:moveTo>
                  <a:lnTo>
                    <a:pt x="789470" y="2565"/>
                  </a:lnTo>
                  <a:lnTo>
                    <a:pt x="789698" y="0"/>
                  </a:lnTo>
                  <a:lnTo>
                    <a:pt x="786892" y="2336"/>
                  </a:lnTo>
                  <a:lnTo>
                    <a:pt x="787590" y="3035"/>
                  </a:lnTo>
                  <a:lnTo>
                    <a:pt x="788530" y="3733"/>
                  </a:lnTo>
                  <a:lnTo>
                    <a:pt x="790168" y="5130"/>
                  </a:lnTo>
                  <a:close/>
                </a:path>
                <a:path w="4431030" h="2709545">
                  <a:moveTo>
                    <a:pt x="1018857" y="1152347"/>
                  </a:moveTo>
                  <a:lnTo>
                    <a:pt x="1018387" y="1152105"/>
                  </a:lnTo>
                  <a:lnTo>
                    <a:pt x="1018159" y="1151636"/>
                  </a:lnTo>
                  <a:lnTo>
                    <a:pt x="1017689" y="1151178"/>
                  </a:lnTo>
                  <a:lnTo>
                    <a:pt x="1017460" y="1151877"/>
                  </a:lnTo>
                  <a:lnTo>
                    <a:pt x="1016990" y="1152575"/>
                  </a:lnTo>
                  <a:lnTo>
                    <a:pt x="1016762" y="1153274"/>
                  </a:lnTo>
                  <a:lnTo>
                    <a:pt x="1016520" y="1153744"/>
                  </a:lnTo>
                  <a:lnTo>
                    <a:pt x="1017219" y="1153972"/>
                  </a:lnTo>
                  <a:lnTo>
                    <a:pt x="1017689" y="1154442"/>
                  </a:lnTo>
                  <a:lnTo>
                    <a:pt x="1018159" y="1153744"/>
                  </a:lnTo>
                  <a:lnTo>
                    <a:pt x="1018387" y="1153045"/>
                  </a:lnTo>
                  <a:lnTo>
                    <a:pt x="1018857" y="1152347"/>
                  </a:lnTo>
                  <a:close/>
                </a:path>
                <a:path w="4431030" h="2709545">
                  <a:moveTo>
                    <a:pt x="1120140" y="2336"/>
                  </a:moveTo>
                  <a:lnTo>
                    <a:pt x="1119200" y="927"/>
                  </a:lnTo>
                  <a:lnTo>
                    <a:pt x="1118971" y="1168"/>
                  </a:lnTo>
                  <a:lnTo>
                    <a:pt x="1118273" y="1625"/>
                  </a:lnTo>
                  <a:lnTo>
                    <a:pt x="1118273" y="2794"/>
                  </a:lnTo>
                  <a:lnTo>
                    <a:pt x="1119200" y="4203"/>
                  </a:lnTo>
                  <a:lnTo>
                    <a:pt x="1119441" y="3733"/>
                  </a:lnTo>
                  <a:lnTo>
                    <a:pt x="1120140" y="3263"/>
                  </a:lnTo>
                  <a:lnTo>
                    <a:pt x="1120140" y="2336"/>
                  </a:lnTo>
                  <a:close/>
                </a:path>
                <a:path w="4431030" h="2709545">
                  <a:moveTo>
                    <a:pt x="1131570" y="469"/>
                  </a:moveTo>
                  <a:lnTo>
                    <a:pt x="1129233" y="1168"/>
                  </a:lnTo>
                  <a:lnTo>
                    <a:pt x="1126667" y="927"/>
                  </a:lnTo>
                  <a:lnTo>
                    <a:pt x="1128776" y="3733"/>
                  </a:lnTo>
                  <a:lnTo>
                    <a:pt x="1129474" y="3035"/>
                  </a:lnTo>
                  <a:lnTo>
                    <a:pt x="1130173" y="2095"/>
                  </a:lnTo>
                  <a:lnTo>
                    <a:pt x="1131570" y="469"/>
                  </a:lnTo>
                  <a:close/>
                </a:path>
                <a:path w="4431030" h="2709545">
                  <a:moveTo>
                    <a:pt x="1162837" y="1365631"/>
                  </a:moveTo>
                  <a:lnTo>
                    <a:pt x="1161910" y="1364234"/>
                  </a:lnTo>
                  <a:lnTo>
                    <a:pt x="1160741" y="1365402"/>
                  </a:lnTo>
                  <a:lnTo>
                    <a:pt x="1161211" y="1366100"/>
                  </a:lnTo>
                  <a:lnTo>
                    <a:pt x="1161440" y="1366799"/>
                  </a:lnTo>
                  <a:lnTo>
                    <a:pt x="1161910" y="1367497"/>
                  </a:lnTo>
                  <a:lnTo>
                    <a:pt x="1162138" y="1367040"/>
                  </a:lnTo>
                  <a:lnTo>
                    <a:pt x="1162837" y="1366570"/>
                  </a:lnTo>
                  <a:lnTo>
                    <a:pt x="1162837" y="1365631"/>
                  </a:lnTo>
                  <a:close/>
                </a:path>
                <a:path w="4431030" h="2709545">
                  <a:moveTo>
                    <a:pt x="1258049" y="1152347"/>
                  </a:moveTo>
                  <a:lnTo>
                    <a:pt x="1257592" y="1152105"/>
                  </a:lnTo>
                  <a:lnTo>
                    <a:pt x="1257350" y="1151636"/>
                  </a:lnTo>
                  <a:lnTo>
                    <a:pt x="1256893" y="1151178"/>
                  </a:lnTo>
                  <a:lnTo>
                    <a:pt x="1256652" y="1151877"/>
                  </a:lnTo>
                  <a:lnTo>
                    <a:pt x="1256182" y="1152575"/>
                  </a:lnTo>
                  <a:lnTo>
                    <a:pt x="1255953" y="1153274"/>
                  </a:lnTo>
                  <a:lnTo>
                    <a:pt x="1255725" y="1153744"/>
                  </a:lnTo>
                  <a:lnTo>
                    <a:pt x="1256423" y="1153972"/>
                  </a:lnTo>
                  <a:lnTo>
                    <a:pt x="1256893" y="1154442"/>
                  </a:lnTo>
                  <a:lnTo>
                    <a:pt x="1257350" y="1153744"/>
                  </a:lnTo>
                  <a:lnTo>
                    <a:pt x="1257592" y="1153045"/>
                  </a:lnTo>
                  <a:lnTo>
                    <a:pt x="1258049" y="1152347"/>
                  </a:lnTo>
                  <a:close/>
                </a:path>
                <a:path w="4431030" h="2709545">
                  <a:moveTo>
                    <a:pt x="1264818" y="9334"/>
                  </a:moveTo>
                  <a:lnTo>
                    <a:pt x="1264119" y="8636"/>
                  </a:lnTo>
                  <a:lnTo>
                    <a:pt x="1263192" y="7937"/>
                  </a:lnTo>
                  <a:lnTo>
                    <a:pt x="1261554" y="6527"/>
                  </a:lnTo>
                  <a:lnTo>
                    <a:pt x="1262253" y="9093"/>
                  </a:lnTo>
                  <a:lnTo>
                    <a:pt x="1262024" y="11671"/>
                  </a:lnTo>
                  <a:lnTo>
                    <a:pt x="1264818" y="9334"/>
                  </a:lnTo>
                  <a:close/>
                </a:path>
                <a:path w="4431030" h="2709545">
                  <a:moveTo>
                    <a:pt x="1392478" y="1153502"/>
                  </a:moveTo>
                  <a:lnTo>
                    <a:pt x="1392008" y="1152804"/>
                  </a:lnTo>
                  <a:lnTo>
                    <a:pt x="1391767" y="1152105"/>
                  </a:lnTo>
                  <a:lnTo>
                    <a:pt x="1391310" y="1151407"/>
                  </a:lnTo>
                  <a:lnTo>
                    <a:pt x="1391069" y="1151877"/>
                  </a:lnTo>
                  <a:lnTo>
                    <a:pt x="1390370" y="1152347"/>
                  </a:lnTo>
                  <a:lnTo>
                    <a:pt x="1390370" y="1153274"/>
                  </a:lnTo>
                  <a:lnTo>
                    <a:pt x="1391310" y="1154671"/>
                  </a:lnTo>
                  <a:lnTo>
                    <a:pt x="1392478" y="1153502"/>
                  </a:lnTo>
                  <a:close/>
                </a:path>
                <a:path w="4431030" h="2709545">
                  <a:moveTo>
                    <a:pt x="1667840" y="5359"/>
                  </a:moveTo>
                  <a:lnTo>
                    <a:pt x="1666671" y="4203"/>
                  </a:lnTo>
                  <a:lnTo>
                    <a:pt x="1666443" y="4902"/>
                  </a:lnTo>
                  <a:lnTo>
                    <a:pt x="1665973" y="5600"/>
                  </a:lnTo>
                  <a:lnTo>
                    <a:pt x="1665744" y="6299"/>
                  </a:lnTo>
                  <a:lnTo>
                    <a:pt x="1665503" y="6769"/>
                  </a:lnTo>
                  <a:lnTo>
                    <a:pt x="1666201" y="6997"/>
                  </a:lnTo>
                  <a:lnTo>
                    <a:pt x="1666671" y="7467"/>
                  </a:lnTo>
                  <a:lnTo>
                    <a:pt x="1667141" y="6769"/>
                  </a:lnTo>
                  <a:lnTo>
                    <a:pt x="1667370" y="6070"/>
                  </a:lnTo>
                  <a:lnTo>
                    <a:pt x="1667840" y="5359"/>
                  </a:lnTo>
                  <a:close/>
                </a:path>
                <a:path w="4431030" h="2709545">
                  <a:moveTo>
                    <a:pt x="1697482" y="1153274"/>
                  </a:moveTo>
                  <a:lnTo>
                    <a:pt x="1696770" y="1152575"/>
                  </a:lnTo>
                  <a:lnTo>
                    <a:pt x="1695843" y="1151877"/>
                  </a:lnTo>
                  <a:lnTo>
                    <a:pt x="1694205" y="1150480"/>
                  </a:lnTo>
                  <a:lnTo>
                    <a:pt x="1694903" y="1152804"/>
                  </a:lnTo>
                  <a:lnTo>
                    <a:pt x="1694675" y="1155369"/>
                  </a:lnTo>
                  <a:lnTo>
                    <a:pt x="1697482" y="1153274"/>
                  </a:lnTo>
                  <a:close/>
                </a:path>
                <a:path w="4431030" h="2709545">
                  <a:moveTo>
                    <a:pt x="1743684" y="2680170"/>
                  </a:moveTo>
                  <a:lnTo>
                    <a:pt x="1742986" y="2679928"/>
                  </a:lnTo>
                  <a:lnTo>
                    <a:pt x="1742287" y="2679471"/>
                  </a:lnTo>
                  <a:lnTo>
                    <a:pt x="1741589" y="2679230"/>
                  </a:lnTo>
                  <a:lnTo>
                    <a:pt x="1741119" y="2679001"/>
                  </a:lnTo>
                  <a:lnTo>
                    <a:pt x="1740877" y="2679700"/>
                  </a:lnTo>
                  <a:lnTo>
                    <a:pt x="1740420" y="2680170"/>
                  </a:lnTo>
                  <a:lnTo>
                    <a:pt x="1741119" y="2680627"/>
                  </a:lnTo>
                  <a:lnTo>
                    <a:pt x="1741817" y="2680868"/>
                  </a:lnTo>
                  <a:lnTo>
                    <a:pt x="1742516" y="2681338"/>
                  </a:lnTo>
                  <a:lnTo>
                    <a:pt x="1742986" y="2681097"/>
                  </a:lnTo>
                  <a:lnTo>
                    <a:pt x="1743214" y="2680627"/>
                  </a:lnTo>
                  <a:lnTo>
                    <a:pt x="1743684" y="2680170"/>
                  </a:lnTo>
                  <a:close/>
                </a:path>
                <a:path w="4431030" h="2709545">
                  <a:moveTo>
                    <a:pt x="1746948" y="2565"/>
                  </a:moveTo>
                  <a:lnTo>
                    <a:pt x="1746250" y="2336"/>
                  </a:lnTo>
                  <a:lnTo>
                    <a:pt x="1745551" y="1866"/>
                  </a:lnTo>
                  <a:lnTo>
                    <a:pt x="1744853" y="1625"/>
                  </a:lnTo>
                  <a:lnTo>
                    <a:pt x="1744383" y="1397"/>
                  </a:lnTo>
                  <a:lnTo>
                    <a:pt x="1744154" y="2095"/>
                  </a:lnTo>
                  <a:lnTo>
                    <a:pt x="1743684" y="2565"/>
                  </a:lnTo>
                  <a:lnTo>
                    <a:pt x="1744383" y="3035"/>
                  </a:lnTo>
                  <a:lnTo>
                    <a:pt x="1745081" y="3263"/>
                  </a:lnTo>
                  <a:lnTo>
                    <a:pt x="1745780" y="3733"/>
                  </a:lnTo>
                  <a:lnTo>
                    <a:pt x="1746250" y="3263"/>
                  </a:lnTo>
                  <a:lnTo>
                    <a:pt x="1746478" y="2794"/>
                  </a:lnTo>
                  <a:lnTo>
                    <a:pt x="1746948" y="2565"/>
                  </a:lnTo>
                  <a:close/>
                </a:path>
                <a:path w="4431030" h="2709545">
                  <a:moveTo>
                    <a:pt x="1756752" y="2676893"/>
                  </a:moveTo>
                  <a:lnTo>
                    <a:pt x="1755584" y="2675737"/>
                  </a:lnTo>
                  <a:lnTo>
                    <a:pt x="1754187" y="2676664"/>
                  </a:lnTo>
                  <a:lnTo>
                    <a:pt x="1753489" y="2676893"/>
                  </a:lnTo>
                  <a:lnTo>
                    <a:pt x="1753946" y="2677134"/>
                  </a:lnTo>
                  <a:lnTo>
                    <a:pt x="1754416" y="2677833"/>
                  </a:lnTo>
                  <a:lnTo>
                    <a:pt x="1755355" y="2677833"/>
                  </a:lnTo>
                  <a:lnTo>
                    <a:pt x="1756752" y="2676893"/>
                  </a:lnTo>
                  <a:close/>
                </a:path>
                <a:path w="4431030" h="2709545">
                  <a:moveTo>
                    <a:pt x="1812518" y="2680170"/>
                  </a:moveTo>
                  <a:lnTo>
                    <a:pt x="1811820" y="2679700"/>
                  </a:lnTo>
                  <a:lnTo>
                    <a:pt x="1811121" y="2679471"/>
                  </a:lnTo>
                  <a:lnTo>
                    <a:pt x="1810423" y="2679001"/>
                  </a:lnTo>
                  <a:lnTo>
                    <a:pt x="1809254" y="2680170"/>
                  </a:lnTo>
                  <a:lnTo>
                    <a:pt x="1809953" y="2680398"/>
                  </a:lnTo>
                  <a:lnTo>
                    <a:pt x="1810651" y="2680868"/>
                  </a:lnTo>
                  <a:lnTo>
                    <a:pt x="1811362" y="2681097"/>
                  </a:lnTo>
                  <a:lnTo>
                    <a:pt x="1811820" y="2681338"/>
                  </a:lnTo>
                  <a:lnTo>
                    <a:pt x="1812061" y="2680627"/>
                  </a:lnTo>
                  <a:lnTo>
                    <a:pt x="1812518" y="2680170"/>
                  </a:lnTo>
                  <a:close/>
                </a:path>
                <a:path w="4431030" h="2709545">
                  <a:moveTo>
                    <a:pt x="1871560" y="9093"/>
                  </a:moveTo>
                  <a:lnTo>
                    <a:pt x="1870392" y="7937"/>
                  </a:lnTo>
                  <a:lnTo>
                    <a:pt x="1869694" y="8166"/>
                  </a:lnTo>
                  <a:lnTo>
                    <a:pt x="1868297" y="9093"/>
                  </a:lnTo>
                  <a:lnTo>
                    <a:pt x="1868766" y="9334"/>
                  </a:lnTo>
                  <a:lnTo>
                    <a:pt x="1869236" y="10033"/>
                  </a:lnTo>
                  <a:lnTo>
                    <a:pt x="1870163" y="10033"/>
                  </a:lnTo>
                  <a:lnTo>
                    <a:pt x="1871560" y="9093"/>
                  </a:lnTo>
                  <a:close/>
                </a:path>
                <a:path w="4431030" h="2709545">
                  <a:moveTo>
                    <a:pt x="1874367" y="2095"/>
                  </a:moveTo>
                  <a:lnTo>
                    <a:pt x="1873199" y="927"/>
                  </a:lnTo>
                  <a:lnTo>
                    <a:pt x="1872970" y="1625"/>
                  </a:lnTo>
                  <a:lnTo>
                    <a:pt x="1872500" y="2336"/>
                  </a:lnTo>
                  <a:lnTo>
                    <a:pt x="1872259" y="3035"/>
                  </a:lnTo>
                  <a:lnTo>
                    <a:pt x="1872030" y="3492"/>
                  </a:lnTo>
                  <a:lnTo>
                    <a:pt x="1872729" y="3733"/>
                  </a:lnTo>
                  <a:lnTo>
                    <a:pt x="1873199" y="4203"/>
                  </a:lnTo>
                  <a:lnTo>
                    <a:pt x="1873669" y="3492"/>
                  </a:lnTo>
                  <a:lnTo>
                    <a:pt x="1873897" y="2794"/>
                  </a:lnTo>
                  <a:lnTo>
                    <a:pt x="1874367" y="2095"/>
                  </a:lnTo>
                  <a:close/>
                </a:path>
                <a:path w="4431030" h="2709545">
                  <a:moveTo>
                    <a:pt x="1890699" y="2794"/>
                  </a:moveTo>
                  <a:lnTo>
                    <a:pt x="1890001" y="2095"/>
                  </a:lnTo>
                  <a:lnTo>
                    <a:pt x="1889061" y="1397"/>
                  </a:lnTo>
                  <a:lnTo>
                    <a:pt x="1887435" y="0"/>
                  </a:lnTo>
                  <a:lnTo>
                    <a:pt x="1888134" y="2565"/>
                  </a:lnTo>
                  <a:lnTo>
                    <a:pt x="1887905" y="5130"/>
                  </a:lnTo>
                  <a:lnTo>
                    <a:pt x="1890699" y="2794"/>
                  </a:lnTo>
                  <a:close/>
                </a:path>
                <a:path w="4431030" h="2709545">
                  <a:moveTo>
                    <a:pt x="2038654" y="2693466"/>
                  </a:moveTo>
                  <a:lnTo>
                    <a:pt x="2037956" y="2693238"/>
                  </a:lnTo>
                  <a:lnTo>
                    <a:pt x="2037257" y="2692768"/>
                  </a:lnTo>
                  <a:lnTo>
                    <a:pt x="2036559" y="2692539"/>
                  </a:lnTo>
                  <a:lnTo>
                    <a:pt x="2036089" y="2692298"/>
                  </a:lnTo>
                  <a:lnTo>
                    <a:pt x="2035848" y="2692997"/>
                  </a:lnTo>
                  <a:lnTo>
                    <a:pt x="2035390" y="2693466"/>
                  </a:lnTo>
                  <a:lnTo>
                    <a:pt x="2036089" y="2693936"/>
                  </a:lnTo>
                  <a:lnTo>
                    <a:pt x="2036787" y="2694165"/>
                  </a:lnTo>
                  <a:lnTo>
                    <a:pt x="2037486" y="2694635"/>
                  </a:lnTo>
                  <a:lnTo>
                    <a:pt x="2037956" y="2694165"/>
                  </a:lnTo>
                  <a:lnTo>
                    <a:pt x="2038184" y="2693695"/>
                  </a:lnTo>
                  <a:lnTo>
                    <a:pt x="2038654" y="2693466"/>
                  </a:lnTo>
                  <a:close/>
                </a:path>
                <a:path w="4431030" h="2709545">
                  <a:moveTo>
                    <a:pt x="2116594" y="2706306"/>
                  </a:moveTo>
                  <a:lnTo>
                    <a:pt x="2115667" y="2704896"/>
                  </a:lnTo>
                  <a:lnTo>
                    <a:pt x="2114499" y="2706065"/>
                  </a:lnTo>
                  <a:lnTo>
                    <a:pt x="2114956" y="2706763"/>
                  </a:lnTo>
                  <a:lnTo>
                    <a:pt x="2115197" y="2707475"/>
                  </a:lnTo>
                  <a:lnTo>
                    <a:pt x="2115667" y="2708173"/>
                  </a:lnTo>
                  <a:lnTo>
                    <a:pt x="2115896" y="2707703"/>
                  </a:lnTo>
                  <a:lnTo>
                    <a:pt x="2116594" y="2707233"/>
                  </a:lnTo>
                  <a:lnTo>
                    <a:pt x="2116594" y="2706306"/>
                  </a:lnTo>
                  <a:close/>
                </a:path>
                <a:path w="4431030" h="2709545">
                  <a:moveTo>
                    <a:pt x="2231415" y="2706306"/>
                  </a:moveTo>
                  <a:lnTo>
                    <a:pt x="2230475" y="2704896"/>
                  </a:lnTo>
                  <a:lnTo>
                    <a:pt x="2230005" y="2705138"/>
                  </a:lnTo>
                  <a:lnTo>
                    <a:pt x="2229307" y="2705608"/>
                  </a:lnTo>
                  <a:lnTo>
                    <a:pt x="2229548" y="2706065"/>
                  </a:lnTo>
                  <a:lnTo>
                    <a:pt x="2229548" y="2706763"/>
                  </a:lnTo>
                  <a:lnTo>
                    <a:pt x="2230475" y="2708173"/>
                  </a:lnTo>
                  <a:lnTo>
                    <a:pt x="2230704" y="2707703"/>
                  </a:lnTo>
                  <a:lnTo>
                    <a:pt x="2231415" y="2707233"/>
                  </a:lnTo>
                  <a:lnTo>
                    <a:pt x="2231415" y="2706306"/>
                  </a:lnTo>
                  <a:close/>
                </a:path>
                <a:path w="4431030" h="2709545">
                  <a:moveTo>
                    <a:pt x="2237943" y="2699766"/>
                  </a:moveTo>
                  <a:lnTo>
                    <a:pt x="2237016" y="2698369"/>
                  </a:lnTo>
                  <a:lnTo>
                    <a:pt x="2236546" y="2698597"/>
                  </a:lnTo>
                  <a:lnTo>
                    <a:pt x="2235847" y="2699067"/>
                  </a:lnTo>
                  <a:lnTo>
                    <a:pt x="2236076" y="2699537"/>
                  </a:lnTo>
                  <a:lnTo>
                    <a:pt x="2236076" y="2700236"/>
                  </a:lnTo>
                  <a:lnTo>
                    <a:pt x="2237016" y="2701633"/>
                  </a:lnTo>
                  <a:lnTo>
                    <a:pt x="2237244" y="2701163"/>
                  </a:lnTo>
                  <a:lnTo>
                    <a:pt x="2237943" y="2700705"/>
                  </a:lnTo>
                  <a:lnTo>
                    <a:pt x="2237943" y="2699766"/>
                  </a:lnTo>
                  <a:close/>
                </a:path>
                <a:path w="4431030" h="2709545">
                  <a:moveTo>
                    <a:pt x="2267585" y="2700464"/>
                  </a:moveTo>
                  <a:lnTo>
                    <a:pt x="2267115" y="2699766"/>
                  </a:lnTo>
                  <a:lnTo>
                    <a:pt x="2266886" y="2699067"/>
                  </a:lnTo>
                  <a:lnTo>
                    <a:pt x="2266416" y="2698369"/>
                  </a:lnTo>
                  <a:lnTo>
                    <a:pt x="2266175" y="2698839"/>
                  </a:lnTo>
                  <a:lnTo>
                    <a:pt x="2265476" y="2699296"/>
                  </a:lnTo>
                  <a:lnTo>
                    <a:pt x="2265476" y="2700236"/>
                  </a:lnTo>
                  <a:lnTo>
                    <a:pt x="2266416" y="2701633"/>
                  </a:lnTo>
                  <a:lnTo>
                    <a:pt x="2267585" y="2700464"/>
                  </a:lnTo>
                  <a:close/>
                </a:path>
                <a:path w="4431030" h="2709545">
                  <a:moveTo>
                    <a:pt x="2356497" y="2565"/>
                  </a:moveTo>
                  <a:lnTo>
                    <a:pt x="2356256" y="2095"/>
                  </a:lnTo>
                  <a:lnTo>
                    <a:pt x="2355786" y="1397"/>
                  </a:lnTo>
                  <a:lnTo>
                    <a:pt x="2355329" y="1625"/>
                  </a:lnTo>
                  <a:lnTo>
                    <a:pt x="2354630" y="1625"/>
                  </a:lnTo>
                  <a:lnTo>
                    <a:pt x="2353221" y="2565"/>
                  </a:lnTo>
                  <a:lnTo>
                    <a:pt x="2353691" y="2794"/>
                  </a:lnTo>
                  <a:lnTo>
                    <a:pt x="2354161" y="3492"/>
                  </a:lnTo>
                  <a:lnTo>
                    <a:pt x="2355088" y="3492"/>
                  </a:lnTo>
                  <a:lnTo>
                    <a:pt x="2356497" y="2565"/>
                  </a:lnTo>
                  <a:close/>
                </a:path>
                <a:path w="4431030" h="2709545">
                  <a:moveTo>
                    <a:pt x="2389390" y="2703271"/>
                  </a:moveTo>
                  <a:lnTo>
                    <a:pt x="2388235" y="2702102"/>
                  </a:lnTo>
                  <a:lnTo>
                    <a:pt x="2387523" y="2702331"/>
                  </a:lnTo>
                  <a:lnTo>
                    <a:pt x="2386126" y="2703271"/>
                  </a:lnTo>
                  <a:lnTo>
                    <a:pt x="2386596" y="2703499"/>
                  </a:lnTo>
                  <a:lnTo>
                    <a:pt x="2387066" y="2704198"/>
                  </a:lnTo>
                  <a:lnTo>
                    <a:pt x="2387993" y="2704198"/>
                  </a:lnTo>
                  <a:lnTo>
                    <a:pt x="2389390" y="2703271"/>
                  </a:lnTo>
                  <a:close/>
                </a:path>
                <a:path w="4431030" h="2709545">
                  <a:moveTo>
                    <a:pt x="2494178" y="2703271"/>
                  </a:moveTo>
                  <a:lnTo>
                    <a:pt x="2493010" y="2702102"/>
                  </a:lnTo>
                  <a:lnTo>
                    <a:pt x="2492311" y="2702331"/>
                  </a:lnTo>
                  <a:lnTo>
                    <a:pt x="2490914" y="2703271"/>
                  </a:lnTo>
                  <a:lnTo>
                    <a:pt x="2491371" y="2703499"/>
                  </a:lnTo>
                  <a:lnTo>
                    <a:pt x="2491841" y="2704198"/>
                  </a:lnTo>
                  <a:lnTo>
                    <a:pt x="2492781" y="2704198"/>
                  </a:lnTo>
                  <a:lnTo>
                    <a:pt x="2494178" y="2703271"/>
                  </a:lnTo>
                  <a:close/>
                </a:path>
                <a:path w="4431030" h="2709545">
                  <a:moveTo>
                    <a:pt x="2500706" y="2686939"/>
                  </a:moveTo>
                  <a:lnTo>
                    <a:pt x="2499537" y="2685770"/>
                  </a:lnTo>
                  <a:lnTo>
                    <a:pt x="2498839" y="2685999"/>
                  </a:lnTo>
                  <a:lnTo>
                    <a:pt x="2497442" y="2686939"/>
                  </a:lnTo>
                  <a:lnTo>
                    <a:pt x="2497912" y="2687167"/>
                  </a:lnTo>
                  <a:lnTo>
                    <a:pt x="2498382" y="2687866"/>
                  </a:lnTo>
                  <a:lnTo>
                    <a:pt x="2499309" y="2687866"/>
                  </a:lnTo>
                  <a:lnTo>
                    <a:pt x="2500706" y="2686939"/>
                  </a:lnTo>
                  <a:close/>
                </a:path>
                <a:path w="4431030" h="2709545">
                  <a:moveTo>
                    <a:pt x="2527084" y="2565"/>
                  </a:moveTo>
                  <a:lnTo>
                    <a:pt x="2526385" y="2336"/>
                  </a:lnTo>
                  <a:lnTo>
                    <a:pt x="2525687" y="1866"/>
                  </a:lnTo>
                  <a:lnTo>
                    <a:pt x="2524976" y="1625"/>
                  </a:lnTo>
                  <a:lnTo>
                    <a:pt x="2524518" y="1397"/>
                  </a:lnTo>
                  <a:lnTo>
                    <a:pt x="2524277" y="2095"/>
                  </a:lnTo>
                  <a:lnTo>
                    <a:pt x="2523807" y="2565"/>
                  </a:lnTo>
                  <a:lnTo>
                    <a:pt x="2524518" y="3035"/>
                  </a:lnTo>
                  <a:lnTo>
                    <a:pt x="2525217" y="3263"/>
                  </a:lnTo>
                  <a:lnTo>
                    <a:pt x="2525915" y="3733"/>
                  </a:lnTo>
                  <a:lnTo>
                    <a:pt x="2526385" y="3263"/>
                  </a:lnTo>
                  <a:lnTo>
                    <a:pt x="2526614" y="2794"/>
                  </a:lnTo>
                  <a:lnTo>
                    <a:pt x="2527084" y="2565"/>
                  </a:lnTo>
                  <a:close/>
                </a:path>
                <a:path w="4431030" h="2709545">
                  <a:moveTo>
                    <a:pt x="2536875" y="2696730"/>
                  </a:moveTo>
                  <a:lnTo>
                    <a:pt x="2536418" y="2696502"/>
                  </a:lnTo>
                  <a:lnTo>
                    <a:pt x="2535948" y="2695803"/>
                  </a:lnTo>
                  <a:lnTo>
                    <a:pt x="2535009" y="2695803"/>
                  </a:lnTo>
                  <a:lnTo>
                    <a:pt x="2533612" y="2696730"/>
                  </a:lnTo>
                  <a:lnTo>
                    <a:pt x="2534780" y="2697899"/>
                  </a:lnTo>
                  <a:lnTo>
                    <a:pt x="2536177" y="2696972"/>
                  </a:lnTo>
                  <a:lnTo>
                    <a:pt x="2536875" y="2696730"/>
                  </a:lnTo>
                  <a:close/>
                </a:path>
                <a:path w="4431030" h="2709545">
                  <a:moveTo>
                    <a:pt x="2556954" y="2696032"/>
                  </a:moveTo>
                  <a:lnTo>
                    <a:pt x="2556256" y="2693466"/>
                  </a:lnTo>
                  <a:lnTo>
                    <a:pt x="2556484" y="2690901"/>
                  </a:lnTo>
                  <a:lnTo>
                    <a:pt x="2553678" y="2693238"/>
                  </a:lnTo>
                  <a:lnTo>
                    <a:pt x="2554389" y="2693936"/>
                  </a:lnTo>
                  <a:lnTo>
                    <a:pt x="2555316" y="2694635"/>
                  </a:lnTo>
                  <a:lnTo>
                    <a:pt x="2556954" y="2696032"/>
                  </a:lnTo>
                  <a:close/>
                </a:path>
                <a:path w="4431030" h="2709545">
                  <a:moveTo>
                    <a:pt x="2642590" y="2678531"/>
                  </a:moveTo>
                  <a:lnTo>
                    <a:pt x="2640266" y="2675737"/>
                  </a:lnTo>
                  <a:lnTo>
                    <a:pt x="2639555" y="2676436"/>
                  </a:lnTo>
                  <a:lnTo>
                    <a:pt x="2638856" y="2677363"/>
                  </a:lnTo>
                  <a:lnTo>
                    <a:pt x="2637459" y="2679001"/>
                  </a:lnTo>
                  <a:lnTo>
                    <a:pt x="2636062" y="2679230"/>
                  </a:lnTo>
                  <a:lnTo>
                    <a:pt x="2635821" y="2679700"/>
                  </a:lnTo>
                  <a:lnTo>
                    <a:pt x="2635364" y="2681567"/>
                  </a:lnTo>
                  <a:lnTo>
                    <a:pt x="2636761" y="2681795"/>
                  </a:lnTo>
                  <a:lnTo>
                    <a:pt x="2638399" y="2681795"/>
                  </a:lnTo>
                  <a:lnTo>
                    <a:pt x="2638399" y="2678747"/>
                  </a:lnTo>
                  <a:lnTo>
                    <a:pt x="2640025" y="2678303"/>
                  </a:lnTo>
                  <a:lnTo>
                    <a:pt x="2642590" y="2678531"/>
                  </a:lnTo>
                  <a:close/>
                </a:path>
                <a:path w="4431030" h="2709545">
                  <a:moveTo>
                    <a:pt x="2667330" y="2676664"/>
                  </a:moveTo>
                  <a:lnTo>
                    <a:pt x="2666403" y="2675267"/>
                  </a:lnTo>
                  <a:lnTo>
                    <a:pt x="2665933" y="2675737"/>
                  </a:lnTo>
                  <a:lnTo>
                    <a:pt x="2665234" y="2676194"/>
                  </a:lnTo>
                  <a:lnTo>
                    <a:pt x="2665463" y="2676436"/>
                  </a:lnTo>
                  <a:lnTo>
                    <a:pt x="2665463" y="2677134"/>
                  </a:lnTo>
                  <a:lnTo>
                    <a:pt x="2666403" y="2678531"/>
                  </a:lnTo>
                  <a:lnTo>
                    <a:pt x="2666631" y="2678061"/>
                  </a:lnTo>
                  <a:lnTo>
                    <a:pt x="2667330" y="2677604"/>
                  </a:lnTo>
                  <a:lnTo>
                    <a:pt x="2667330" y="2676664"/>
                  </a:lnTo>
                  <a:close/>
                </a:path>
                <a:path w="4431030" h="2709545">
                  <a:moveTo>
                    <a:pt x="2812250" y="2696730"/>
                  </a:moveTo>
                  <a:lnTo>
                    <a:pt x="2811551" y="2696273"/>
                  </a:lnTo>
                  <a:lnTo>
                    <a:pt x="2810853" y="2696032"/>
                  </a:lnTo>
                  <a:lnTo>
                    <a:pt x="2810154" y="2695562"/>
                  </a:lnTo>
                  <a:lnTo>
                    <a:pt x="2809684" y="2696032"/>
                  </a:lnTo>
                  <a:lnTo>
                    <a:pt x="2809214" y="2696273"/>
                  </a:lnTo>
                  <a:lnTo>
                    <a:pt x="2808986" y="2696730"/>
                  </a:lnTo>
                  <a:lnTo>
                    <a:pt x="2809684" y="2696972"/>
                  </a:lnTo>
                  <a:lnTo>
                    <a:pt x="2810383" y="2697429"/>
                  </a:lnTo>
                  <a:lnTo>
                    <a:pt x="2811081" y="2697670"/>
                  </a:lnTo>
                  <a:lnTo>
                    <a:pt x="2811551" y="2697899"/>
                  </a:lnTo>
                  <a:lnTo>
                    <a:pt x="2811780" y="2697200"/>
                  </a:lnTo>
                  <a:lnTo>
                    <a:pt x="2812250" y="2696730"/>
                  </a:lnTo>
                  <a:close/>
                </a:path>
                <a:path w="4431030" h="2709545">
                  <a:moveTo>
                    <a:pt x="2818777" y="2706535"/>
                  </a:moveTo>
                  <a:lnTo>
                    <a:pt x="2818079" y="2706306"/>
                  </a:lnTo>
                  <a:lnTo>
                    <a:pt x="2817380" y="2705836"/>
                  </a:lnTo>
                  <a:lnTo>
                    <a:pt x="2816682" y="2705608"/>
                  </a:lnTo>
                  <a:lnTo>
                    <a:pt x="2816212" y="2705366"/>
                  </a:lnTo>
                  <a:lnTo>
                    <a:pt x="2815983" y="2706065"/>
                  </a:lnTo>
                  <a:lnTo>
                    <a:pt x="2815513" y="2706535"/>
                  </a:lnTo>
                  <a:lnTo>
                    <a:pt x="2816212" y="2707005"/>
                  </a:lnTo>
                  <a:lnTo>
                    <a:pt x="2816910" y="2707233"/>
                  </a:lnTo>
                  <a:lnTo>
                    <a:pt x="2817622" y="2707703"/>
                  </a:lnTo>
                  <a:lnTo>
                    <a:pt x="2818079" y="2707233"/>
                  </a:lnTo>
                  <a:lnTo>
                    <a:pt x="2818320" y="2706763"/>
                  </a:lnTo>
                  <a:lnTo>
                    <a:pt x="2818777" y="2706535"/>
                  </a:lnTo>
                  <a:close/>
                </a:path>
                <a:path w="4431030" h="2709545">
                  <a:moveTo>
                    <a:pt x="2966262" y="2700007"/>
                  </a:moveTo>
                  <a:lnTo>
                    <a:pt x="2965564" y="2699766"/>
                  </a:lnTo>
                  <a:lnTo>
                    <a:pt x="2964865" y="2699296"/>
                  </a:lnTo>
                  <a:lnTo>
                    <a:pt x="2964167" y="2699067"/>
                  </a:lnTo>
                  <a:lnTo>
                    <a:pt x="2963697" y="2698839"/>
                  </a:lnTo>
                  <a:lnTo>
                    <a:pt x="2963468" y="2699537"/>
                  </a:lnTo>
                  <a:lnTo>
                    <a:pt x="2962999" y="2700007"/>
                  </a:lnTo>
                  <a:lnTo>
                    <a:pt x="2963697" y="2700464"/>
                  </a:lnTo>
                  <a:lnTo>
                    <a:pt x="2964396" y="2700705"/>
                  </a:lnTo>
                  <a:lnTo>
                    <a:pt x="2965107" y="2701163"/>
                  </a:lnTo>
                  <a:lnTo>
                    <a:pt x="2965564" y="2700705"/>
                  </a:lnTo>
                  <a:lnTo>
                    <a:pt x="2965805" y="2700236"/>
                  </a:lnTo>
                  <a:lnTo>
                    <a:pt x="2966262" y="2700007"/>
                  </a:lnTo>
                  <a:close/>
                </a:path>
                <a:path w="4431030" h="2709545">
                  <a:moveTo>
                    <a:pt x="3048177" y="2706535"/>
                  </a:moveTo>
                  <a:lnTo>
                    <a:pt x="3047708" y="2706306"/>
                  </a:lnTo>
                  <a:lnTo>
                    <a:pt x="3047250" y="2705608"/>
                  </a:lnTo>
                  <a:lnTo>
                    <a:pt x="3046311" y="2705608"/>
                  </a:lnTo>
                  <a:lnTo>
                    <a:pt x="3044914" y="2706535"/>
                  </a:lnTo>
                  <a:lnTo>
                    <a:pt x="3046082" y="2707703"/>
                  </a:lnTo>
                  <a:lnTo>
                    <a:pt x="3047479" y="2706763"/>
                  </a:lnTo>
                  <a:lnTo>
                    <a:pt x="3048177" y="2706535"/>
                  </a:lnTo>
                  <a:close/>
                </a:path>
                <a:path w="4431030" h="2709545">
                  <a:moveTo>
                    <a:pt x="3057982" y="2680170"/>
                  </a:moveTo>
                  <a:lnTo>
                    <a:pt x="3057283" y="2679928"/>
                  </a:lnTo>
                  <a:lnTo>
                    <a:pt x="3056585" y="2679471"/>
                  </a:lnTo>
                  <a:lnTo>
                    <a:pt x="3055886" y="2679230"/>
                  </a:lnTo>
                  <a:lnTo>
                    <a:pt x="3055416" y="2679001"/>
                  </a:lnTo>
                  <a:lnTo>
                    <a:pt x="3055175" y="2679700"/>
                  </a:lnTo>
                  <a:lnTo>
                    <a:pt x="3054718" y="2680170"/>
                  </a:lnTo>
                  <a:lnTo>
                    <a:pt x="3055416" y="2680627"/>
                  </a:lnTo>
                  <a:lnTo>
                    <a:pt x="3056115" y="2680868"/>
                  </a:lnTo>
                  <a:lnTo>
                    <a:pt x="3056813" y="2681338"/>
                  </a:lnTo>
                  <a:lnTo>
                    <a:pt x="3057283" y="2681097"/>
                  </a:lnTo>
                  <a:lnTo>
                    <a:pt x="3057512" y="2680627"/>
                  </a:lnTo>
                  <a:lnTo>
                    <a:pt x="3057982" y="2680170"/>
                  </a:lnTo>
                  <a:close/>
                </a:path>
                <a:path w="4431030" h="2709545">
                  <a:moveTo>
                    <a:pt x="3074314" y="2696730"/>
                  </a:moveTo>
                  <a:lnTo>
                    <a:pt x="3074085" y="2696273"/>
                  </a:lnTo>
                  <a:lnTo>
                    <a:pt x="3073616" y="2695562"/>
                  </a:lnTo>
                  <a:lnTo>
                    <a:pt x="3073146" y="2695803"/>
                  </a:lnTo>
                  <a:lnTo>
                    <a:pt x="3072447" y="2695803"/>
                  </a:lnTo>
                  <a:lnTo>
                    <a:pt x="3071050" y="2696730"/>
                  </a:lnTo>
                  <a:lnTo>
                    <a:pt x="3071520" y="2696972"/>
                  </a:lnTo>
                  <a:lnTo>
                    <a:pt x="3071977" y="2697670"/>
                  </a:lnTo>
                  <a:lnTo>
                    <a:pt x="3072917" y="2697670"/>
                  </a:lnTo>
                  <a:lnTo>
                    <a:pt x="3074314" y="2696730"/>
                  </a:lnTo>
                  <a:close/>
                </a:path>
                <a:path w="4431030" h="2709545">
                  <a:moveTo>
                    <a:pt x="3117024" y="2565"/>
                  </a:moveTo>
                  <a:lnTo>
                    <a:pt x="3116326" y="2336"/>
                  </a:lnTo>
                  <a:lnTo>
                    <a:pt x="3115614" y="1866"/>
                  </a:lnTo>
                  <a:lnTo>
                    <a:pt x="3114916" y="1625"/>
                  </a:lnTo>
                  <a:lnTo>
                    <a:pt x="3114459" y="1397"/>
                  </a:lnTo>
                  <a:lnTo>
                    <a:pt x="3114217" y="2095"/>
                  </a:lnTo>
                  <a:lnTo>
                    <a:pt x="3113748" y="2565"/>
                  </a:lnTo>
                  <a:lnTo>
                    <a:pt x="3114459" y="3035"/>
                  </a:lnTo>
                  <a:lnTo>
                    <a:pt x="3115157" y="3263"/>
                  </a:lnTo>
                  <a:lnTo>
                    <a:pt x="3115856" y="3733"/>
                  </a:lnTo>
                  <a:lnTo>
                    <a:pt x="3116326" y="3263"/>
                  </a:lnTo>
                  <a:lnTo>
                    <a:pt x="3116554" y="2794"/>
                  </a:lnTo>
                  <a:lnTo>
                    <a:pt x="3117024" y="2565"/>
                  </a:lnTo>
                  <a:close/>
                </a:path>
                <a:path w="4431030" h="2709545">
                  <a:moveTo>
                    <a:pt x="3126117" y="2686469"/>
                  </a:moveTo>
                  <a:lnTo>
                    <a:pt x="3125190" y="2685072"/>
                  </a:lnTo>
                  <a:lnTo>
                    <a:pt x="3124720" y="2685529"/>
                  </a:lnTo>
                  <a:lnTo>
                    <a:pt x="3124022" y="2685999"/>
                  </a:lnTo>
                  <a:lnTo>
                    <a:pt x="3124250" y="2686227"/>
                  </a:lnTo>
                  <a:lnTo>
                    <a:pt x="3124250" y="2686939"/>
                  </a:lnTo>
                  <a:lnTo>
                    <a:pt x="3125190" y="2688336"/>
                  </a:lnTo>
                  <a:lnTo>
                    <a:pt x="3125419" y="2687866"/>
                  </a:lnTo>
                  <a:lnTo>
                    <a:pt x="3126117" y="2687396"/>
                  </a:lnTo>
                  <a:lnTo>
                    <a:pt x="3126117" y="2686469"/>
                  </a:lnTo>
                  <a:close/>
                </a:path>
                <a:path w="4431030" h="2709545">
                  <a:moveTo>
                    <a:pt x="3208731" y="2683433"/>
                  </a:moveTo>
                  <a:lnTo>
                    <a:pt x="3207562" y="2682265"/>
                  </a:lnTo>
                  <a:lnTo>
                    <a:pt x="3206165" y="2683205"/>
                  </a:lnTo>
                  <a:lnTo>
                    <a:pt x="3205467" y="2683433"/>
                  </a:lnTo>
                  <a:lnTo>
                    <a:pt x="3205937" y="2683662"/>
                  </a:lnTo>
                  <a:lnTo>
                    <a:pt x="3206394" y="2684361"/>
                  </a:lnTo>
                  <a:lnTo>
                    <a:pt x="3207334" y="2684361"/>
                  </a:lnTo>
                  <a:lnTo>
                    <a:pt x="3208731" y="2683433"/>
                  </a:lnTo>
                  <a:close/>
                </a:path>
                <a:path w="4431030" h="2709545">
                  <a:moveTo>
                    <a:pt x="3237674" y="2690672"/>
                  </a:moveTo>
                  <a:lnTo>
                    <a:pt x="3237433" y="2689961"/>
                  </a:lnTo>
                  <a:lnTo>
                    <a:pt x="3236506" y="2688564"/>
                  </a:lnTo>
                  <a:lnTo>
                    <a:pt x="3236264" y="2689034"/>
                  </a:lnTo>
                  <a:lnTo>
                    <a:pt x="3235566" y="2689504"/>
                  </a:lnTo>
                  <a:lnTo>
                    <a:pt x="3235566" y="2690431"/>
                  </a:lnTo>
                  <a:lnTo>
                    <a:pt x="3236506" y="2691828"/>
                  </a:lnTo>
                  <a:lnTo>
                    <a:pt x="3237674" y="2690672"/>
                  </a:lnTo>
                  <a:close/>
                </a:path>
                <a:path w="4431030" h="2709545">
                  <a:moveTo>
                    <a:pt x="3330079" y="2696730"/>
                  </a:moveTo>
                  <a:lnTo>
                    <a:pt x="3329381" y="2696502"/>
                  </a:lnTo>
                  <a:lnTo>
                    <a:pt x="3328682" y="2696032"/>
                  </a:lnTo>
                  <a:lnTo>
                    <a:pt x="3327984" y="2695803"/>
                  </a:lnTo>
                  <a:lnTo>
                    <a:pt x="3327514" y="2695562"/>
                  </a:lnTo>
                  <a:lnTo>
                    <a:pt x="3327285" y="2696273"/>
                  </a:lnTo>
                  <a:lnTo>
                    <a:pt x="3326815" y="2696730"/>
                  </a:lnTo>
                  <a:lnTo>
                    <a:pt x="3327514" y="2697200"/>
                  </a:lnTo>
                  <a:lnTo>
                    <a:pt x="3328212" y="2697429"/>
                  </a:lnTo>
                  <a:lnTo>
                    <a:pt x="3328911" y="2697899"/>
                  </a:lnTo>
                  <a:lnTo>
                    <a:pt x="3329381" y="2697429"/>
                  </a:lnTo>
                  <a:lnTo>
                    <a:pt x="3329609" y="2696972"/>
                  </a:lnTo>
                  <a:lnTo>
                    <a:pt x="3330079" y="2696730"/>
                  </a:lnTo>
                  <a:close/>
                </a:path>
                <a:path w="4431030" h="2709545">
                  <a:moveTo>
                    <a:pt x="3375583" y="2706763"/>
                  </a:moveTo>
                  <a:lnTo>
                    <a:pt x="3374885" y="2706065"/>
                  </a:lnTo>
                  <a:lnTo>
                    <a:pt x="3373958" y="2705366"/>
                  </a:lnTo>
                  <a:lnTo>
                    <a:pt x="3372561" y="2704185"/>
                  </a:lnTo>
                  <a:lnTo>
                    <a:pt x="3372320" y="2703271"/>
                  </a:lnTo>
                  <a:lnTo>
                    <a:pt x="3372548" y="2700705"/>
                  </a:lnTo>
                  <a:lnTo>
                    <a:pt x="3369754" y="2703030"/>
                  </a:lnTo>
                  <a:lnTo>
                    <a:pt x="3370453" y="2703741"/>
                  </a:lnTo>
                  <a:lnTo>
                    <a:pt x="3371380" y="2704439"/>
                  </a:lnTo>
                  <a:lnTo>
                    <a:pt x="3372764" y="2705633"/>
                  </a:lnTo>
                  <a:lnTo>
                    <a:pt x="3373018" y="2706535"/>
                  </a:lnTo>
                  <a:lnTo>
                    <a:pt x="3372789" y="2709100"/>
                  </a:lnTo>
                  <a:lnTo>
                    <a:pt x="3375583" y="2706763"/>
                  </a:lnTo>
                  <a:close/>
                </a:path>
                <a:path w="4431030" h="2709545">
                  <a:moveTo>
                    <a:pt x="3575812" y="1152804"/>
                  </a:moveTo>
                  <a:lnTo>
                    <a:pt x="3574643" y="1151636"/>
                  </a:lnTo>
                  <a:lnTo>
                    <a:pt x="3573246" y="1152575"/>
                  </a:lnTo>
                  <a:lnTo>
                    <a:pt x="3572548" y="1152804"/>
                  </a:lnTo>
                  <a:lnTo>
                    <a:pt x="3573018" y="1153045"/>
                  </a:lnTo>
                  <a:lnTo>
                    <a:pt x="3573475" y="1153744"/>
                  </a:lnTo>
                  <a:lnTo>
                    <a:pt x="3574415" y="1153744"/>
                  </a:lnTo>
                  <a:lnTo>
                    <a:pt x="3575812" y="1152804"/>
                  </a:lnTo>
                  <a:close/>
                </a:path>
                <a:path w="4431030" h="2709545">
                  <a:moveTo>
                    <a:pt x="3738930" y="5600"/>
                  </a:moveTo>
                  <a:lnTo>
                    <a:pt x="3738003" y="4203"/>
                  </a:lnTo>
                  <a:lnTo>
                    <a:pt x="3736835" y="5359"/>
                  </a:lnTo>
                  <a:lnTo>
                    <a:pt x="3737762" y="6769"/>
                  </a:lnTo>
                  <a:lnTo>
                    <a:pt x="3738003" y="7467"/>
                  </a:lnTo>
                  <a:lnTo>
                    <a:pt x="3738232" y="6997"/>
                  </a:lnTo>
                  <a:lnTo>
                    <a:pt x="3738930" y="6527"/>
                  </a:lnTo>
                  <a:lnTo>
                    <a:pt x="3738930" y="5600"/>
                  </a:lnTo>
                  <a:close/>
                </a:path>
                <a:path w="4431030" h="2709545">
                  <a:moveTo>
                    <a:pt x="4014305" y="2673400"/>
                  </a:moveTo>
                  <a:lnTo>
                    <a:pt x="4013365" y="2672003"/>
                  </a:lnTo>
                  <a:lnTo>
                    <a:pt x="4013136" y="2672461"/>
                  </a:lnTo>
                  <a:lnTo>
                    <a:pt x="4012196" y="2672931"/>
                  </a:lnTo>
                  <a:lnTo>
                    <a:pt x="4012438" y="2673159"/>
                  </a:lnTo>
                  <a:lnTo>
                    <a:pt x="4012438" y="2673870"/>
                  </a:lnTo>
                  <a:lnTo>
                    <a:pt x="4013365" y="2675267"/>
                  </a:lnTo>
                  <a:lnTo>
                    <a:pt x="4013593" y="2674797"/>
                  </a:lnTo>
                  <a:lnTo>
                    <a:pt x="4014305" y="2674328"/>
                  </a:lnTo>
                  <a:lnTo>
                    <a:pt x="4014305" y="2673400"/>
                  </a:lnTo>
                  <a:close/>
                </a:path>
                <a:path w="4431030" h="2709545">
                  <a:moveTo>
                    <a:pt x="4033901" y="2703030"/>
                  </a:moveTo>
                  <a:lnTo>
                    <a:pt x="4032974" y="2701633"/>
                  </a:lnTo>
                  <a:lnTo>
                    <a:pt x="4032732" y="2701874"/>
                  </a:lnTo>
                  <a:lnTo>
                    <a:pt x="4032034" y="2702331"/>
                  </a:lnTo>
                  <a:lnTo>
                    <a:pt x="4032034" y="2703499"/>
                  </a:lnTo>
                  <a:lnTo>
                    <a:pt x="4032974" y="2704896"/>
                  </a:lnTo>
                  <a:lnTo>
                    <a:pt x="4033202" y="2704439"/>
                  </a:lnTo>
                  <a:lnTo>
                    <a:pt x="4033901" y="2703969"/>
                  </a:lnTo>
                  <a:lnTo>
                    <a:pt x="4033901" y="2703030"/>
                  </a:lnTo>
                  <a:close/>
                </a:path>
                <a:path w="4431030" h="2709545">
                  <a:moveTo>
                    <a:pt x="4063771" y="1152347"/>
                  </a:moveTo>
                  <a:lnTo>
                    <a:pt x="4063301" y="1152105"/>
                  </a:lnTo>
                  <a:lnTo>
                    <a:pt x="4062844" y="1151636"/>
                  </a:lnTo>
                  <a:lnTo>
                    <a:pt x="4062603" y="1151178"/>
                  </a:lnTo>
                  <a:lnTo>
                    <a:pt x="4062374" y="1151877"/>
                  </a:lnTo>
                  <a:lnTo>
                    <a:pt x="4061904" y="1152575"/>
                  </a:lnTo>
                  <a:lnTo>
                    <a:pt x="4061676" y="1153274"/>
                  </a:lnTo>
                  <a:lnTo>
                    <a:pt x="4061434" y="1153744"/>
                  </a:lnTo>
                  <a:lnTo>
                    <a:pt x="4062133" y="1153972"/>
                  </a:lnTo>
                  <a:lnTo>
                    <a:pt x="4062603" y="1154442"/>
                  </a:lnTo>
                  <a:lnTo>
                    <a:pt x="4063073" y="1153744"/>
                  </a:lnTo>
                  <a:lnTo>
                    <a:pt x="4063301" y="1153045"/>
                  </a:lnTo>
                  <a:lnTo>
                    <a:pt x="4063771" y="1152347"/>
                  </a:lnTo>
                  <a:close/>
                </a:path>
                <a:path w="4431030" h="2709545">
                  <a:moveTo>
                    <a:pt x="4145686" y="2682964"/>
                  </a:moveTo>
                  <a:lnTo>
                    <a:pt x="4145216" y="2682735"/>
                  </a:lnTo>
                  <a:lnTo>
                    <a:pt x="4144746" y="2682265"/>
                  </a:lnTo>
                  <a:lnTo>
                    <a:pt x="4144518" y="2681795"/>
                  </a:lnTo>
                  <a:lnTo>
                    <a:pt x="4144289" y="2682494"/>
                  </a:lnTo>
                  <a:lnTo>
                    <a:pt x="4143819" y="2683205"/>
                  </a:lnTo>
                  <a:lnTo>
                    <a:pt x="4143578" y="2683903"/>
                  </a:lnTo>
                  <a:lnTo>
                    <a:pt x="4143349" y="2684361"/>
                  </a:lnTo>
                  <a:lnTo>
                    <a:pt x="4144048" y="2684602"/>
                  </a:lnTo>
                  <a:lnTo>
                    <a:pt x="4144518" y="2685072"/>
                  </a:lnTo>
                  <a:lnTo>
                    <a:pt x="4144988" y="2684361"/>
                  </a:lnTo>
                  <a:lnTo>
                    <a:pt x="4145216" y="2683662"/>
                  </a:lnTo>
                  <a:lnTo>
                    <a:pt x="4145686" y="2682964"/>
                  </a:lnTo>
                  <a:close/>
                </a:path>
                <a:path w="4431030" h="2709545">
                  <a:moveTo>
                    <a:pt x="4181614" y="2692997"/>
                  </a:moveTo>
                  <a:lnTo>
                    <a:pt x="4181157" y="2692539"/>
                  </a:lnTo>
                  <a:lnTo>
                    <a:pt x="4180916" y="2692069"/>
                  </a:lnTo>
                  <a:lnTo>
                    <a:pt x="4180459" y="2691828"/>
                  </a:lnTo>
                  <a:lnTo>
                    <a:pt x="4180217" y="2692539"/>
                  </a:lnTo>
                  <a:lnTo>
                    <a:pt x="4179747" y="2693238"/>
                  </a:lnTo>
                  <a:lnTo>
                    <a:pt x="4179519" y="2693936"/>
                  </a:lnTo>
                  <a:lnTo>
                    <a:pt x="4179290" y="2694406"/>
                  </a:lnTo>
                  <a:lnTo>
                    <a:pt x="4179989" y="2694635"/>
                  </a:lnTo>
                  <a:lnTo>
                    <a:pt x="4180459" y="2695105"/>
                  </a:lnTo>
                  <a:lnTo>
                    <a:pt x="4180916" y="2694406"/>
                  </a:lnTo>
                  <a:lnTo>
                    <a:pt x="4181157" y="2693695"/>
                  </a:lnTo>
                  <a:lnTo>
                    <a:pt x="4181614" y="2692997"/>
                  </a:lnTo>
                  <a:close/>
                </a:path>
                <a:path w="4431030" h="2709545">
                  <a:moveTo>
                    <a:pt x="4209389" y="1150937"/>
                  </a:moveTo>
                  <a:lnTo>
                    <a:pt x="4206824" y="1151636"/>
                  </a:lnTo>
                  <a:lnTo>
                    <a:pt x="4204258" y="1151407"/>
                  </a:lnTo>
                  <a:lnTo>
                    <a:pt x="4206595" y="1154214"/>
                  </a:lnTo>
                  <a:lnTo>
                    <a:pt x="4207294" y="1153502"/>
                  </a:lnTo>
                  <a:lnTo>
                    <a:pt x="4207992" y="1152575"/>
                  </a:lnTo>
                  <a:lnTo>
                    <a:pt x="4209389" y="1150937"/>
                  </a:lnTo>
                  <a:close/>
                </a:path>
                <a:path w="4431030" h="2709545">
                  <a:moveTo>
                    <a:pt x="4243933" y="1363065"/>
                  </a:moveTo>
                  <a:lnTo>
                    <a:pt x="4243692" y="1362367"/>
                  </a:lnTo>
                  <a:lnTo>
                    <a:pt x="4242765" y="1360970"/>
                  </a:lnTo>
                  <a:lnTo>
                    <a:pt x="4242524" y="1361440"/>
                  </a:lnTo>
                  <a:lnTo>
                    <a:pt x="4241825" y="1361897"/>
                  </a:lnTo>
                  <a:lnTo>
                    <a:pt x="4241825" y="1362837"/>
                  </a:lnTo>
                  <a:lnTo>
                    <a:pt x="4242765" y="1364234"/>
                  </a:lnTo>
                  <a:lnTo>
                    <a:pt x="4243933" y="1363065"/>
                  </a:lnTo>
                  <a:close/>
                </a:path>
                <a:path w="4431030" h="2709545">
                  <a:moveTo>
                    <a:pt x="4309275" y="2336"/>
                  </a:moveTo>
                  <a:lnTo>
                    <a:pt x="4308335" y="927"/>
                  </a:lnTo>
                  <a:lnTo>
                    <a:pt x="4308106" y="1168"/>
                  </a:lnTo>
                  <a:lnTo>
                    <a:pt x="4307167" y="1625"/>
                  </a:lnTo>
                  <a:lnTo>
                    <a:pt x="4307408" y="2095"/>
                  </a:lnTo>
                  <a:lnTo>
                    <a:pt x="4307408" y="2794"/>
                  </a:lnTo>
                  <a:lnTo>
                    <a:pt x="4308335" y="4203"/>
                  </a:lnTo>
                  <a:lnTo>
                    <a:pt x="4308564" y="3733"/>
                  </a:lnTo>
                  <a:lnTo>
                    <a:pt x="4309275" y="3263"/>
                  </a:lnTo>
                  <a:lnTo>
                    <a:pt x="4309275" y="2336"/>
                  </a:lnTo>
                  <a:close/>
                </a:path>
                <a:path w="4431030" h="2709545">
                  <a:moveTo>
                    <a:pt x="4430852" y="6299"/>
                  </a:moveTo>
                  <a:lnTo>
                    <a:pt x="4429912" y="4902"/>
                  </a:lnTo>
                  <a:lnTo>
                    <a:pt x="4429684" y="4203"/>
                  </a:lnTo>
                  <a:lnTo>
                    <a:pt x="4429455" y="4660"/>
                  </a:lnTo>
                  <a:lnTo>
                    <a:pt x="4428756" y="5130"/>
                  </a:lnTo>
                  <a:lnTo>
                    <a:pt x="4428756" y="6070"/>
                  </a:lnTo>
                  <a:lnTo>
                    <a:pt x="4429684" y="7467"/>
                  </a:lnTo>
                  <a:lnTo>
                    <a:pt x="4430852" y="629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93" name="object 193"/>
            <p:cNvSpPr/>
            <p:nvPr/>
          </p:nvSpPr>
          <p:spPr>
            <a:xfrm>
              <a:off x="1102055" y="3082556"/>
              <a:ext cx="4606290" cy="2741930"/>
            </a:xfrm>
            <a:custGeom>
              <a:avLst/>
              <a:gdLst/>
              <a:ahLst/>
              <a:cxnLst/>
              <a:rect l="l" t="t" r="r" b="b"/>
              <a:pathLst>
                <a:path w="4606290" h="2741929">
                  <a:moveTo>
                    <a:pt x="3263" y="2739212"/>
                  </a:moveTo>
                  <a:lnTo>
                    <a:pt x="2095" y="2738043"/>
                  </a:lnTo>
                  <a:lnTo>
                    <a:pt x="698" y="2738983"/>
                  </a:lnTo>
                  <a:lnTo>
                    <a:pt x="0" y="2739212"/>
                  </a:lnTo>
                  <a:lnTo>
                    <a:pt x="469" y="2739440"/>
                  </a:lnTo>
                  <a:lnTo>
                    <a:pt x="927" y="2740152"/>
                  </a:lnTo>
                  <a:lnTo>
                    <a:pt x="1866" y="2740152"/>
                  </a:lnTo>
                  <a:lnTo>
                    <a:pt x="3263" y="2739212"/>
                  </a:lnTo>
                  <a:close/>
                </a:path>
                <a:path w="4606290" h="2741929">
                  <a:moveTo>
                    <a:pt x="42468" y="2713075"/>
                  </a:moveTo>
                  <a:lnTo>
                    <a:pt x="41770" y="2712847"/>
                  </a:lnTo>
                  <a:lnTo>
                    <a:pt x="41071" y="2712377"/>
                  </a:lnTo>
                  <a:lnTo>
                    <a:pt x="40373" y="2712148"/>
                  </a:lnTo>
                  <a:lnTo>
                    <a:pt x="39903" y="2711907"/>
                  </a:lnTo>
                  <a:lnTo>
                    <a:pt x="39674" y="2712605"/>
                  </a:lnTo>
                  <a:lnTo>
                    <a:pt x="39204" y="2713075"/>
                  </a:lnTo>
                  <a:lnTo>
                    <a:pt x="39903" y="2713545"/>
                  </a:lnTo>
                  <a:lnTo>
                    <a:pt x="40601" y="2713774"/>
                  </a:lnTo>
                  <a:lnTo>
                    <a:pt x="41300" y="2714244"/>
                  </a:lnTo>
                  <a:lnTo>
                    <a:pt x="41770" y="2713774"/>
                  </a:lnTo>
                  <a:lnTo>
                    <a:pt x="42240" y="2713545"/>
                  </a:lnTo>
                  <a:lnTo>
                    <a:pt x="42468" y="2713075"/>
                  </a:lnTo>
                  <a:close/>
                </a:path>
                <a:path w="4606290" h="2741929">
                  <a:moveTo>
                    <a:pt x="107581" y="2715882"/>
                  </a:moveTo>
                  <a:lnTo>
                    <a:pt x="106413" y="2714714"/>
                  </a:lnTo>
                  <a:lnTo>
                    <a:pt x="106184" y="2715412"/>
                  </a:lnTo>
                  <a:lnTo>
                    <a:pt x="105714" y="2716111"/>
                  </a:lnTo>
                  <a:lnTo>
                    <a:pt x="105473" y="2716809"/>
                  </a:lnTo>
                  <a:lnTo>
                    <a:pt x="105244" y="2717279"/>
                  </a:lnTo>
                  <a:lnTo>
                    <a:pt x="105943" y="2717508"/>
                  </a:lnTo>
                  <a:lnTo>
                    <a:pt x="106413" y="2717977"/>
                  </a:lnTo>
                  <a:lnTo>
                    <a:pt x="106883" y="2717279"/>
                  </a:lnTo>
                  <a:lnTo>
                    <a:pt x="107111" y="2716580"/>
                  </a:lnTo>
                  <a:lnTo>
                    <a:pt x="107581" y="2715882"/>
                  </a:lnTo>
                  <a:close/>
                </a:path>
                <a:path w="4606290" h="2741929">
                  <a:moveTo>
                    <a:pt x="144221" y="12369"/>
                  </a:moveTo>
                  <a:lnTo>
                    <a:pt x="143751" y="12141"/>
                  </a:lnTo>
                  <a:lnTo>
                    <a:pt x="143281" y="11442"/>
                  </a:lnTo>
                  <a:lnTo>
                    <a:pt x="142354" y="11442"/>
                  </a:lnTo>
                  <a:lnTo>
                    <a:pt x="140944" y="12369"/>
                  </a:lnTo>
                  <a:lnTo>
                    <a:pt x="142113" y="13538"/>
                  </a:lnTo>
                  <a:lnTo>
                    <a:pt x="142811" y="13068"/>
                  </a:lnTo>
                  <a:lnTo>
                    <a:pt x="143522" y="12839"/>
                  </a:lnTo>
                  <a:lnTo>
                    <a:pt x="144221" y="12369"/>
                  </a:lnTo>
                  <a:close/>
                </a:path>
                <a:path w="4606290" h="2741929">
                  <a:moveTo>
                    <a:pt x="167551" y="14935"/>
                  </a:moveTo>
                  <a:lnTo>
                    <a:pt x="166624" y="12369"/>
                  </a:lnTo>
                  <a:lnTo>
                    <a:pt x="166852" y="9804"/>
                  </a:lnTo>
                  <a:lnTo>
                    <a:pt x="164287" y="12141"/>
                  </a:lnTo>
                  <a:lnTo>
                    <a:pt x="164985" y="12839"/>
                  </a:lnTo>
                  <a:lnTo>
                    <a:pt x="165925" y="13538"/>
                  </a:lnTo>
                  <a:lnTo>
                    <a:pt x="167551" y="14935"/>
                  </a:lnTo>
                  <a:close/>
                </a:path>
                <a:path w="4606290" h="2741929">
                  <a:moveTo>
                    <a:pt x="203022" y="12369"/>
                  </a:moveTo>
                  <a:lnTo>
                    <a:pt x="202793" y="11899"/>
                  </a:lnTo>
                  <a:lnTo>
                    <a:pt x="202323" y="11201"/>
                  </a:lnTo>
                  <a:lnTo>
                    <a:pt x="201853" y="11442"/>
                  </a:lnTo>
                  <a:lnTo>
                    <a:pt x="201155" y="11442"/>
                  </a:lnTo>
                  <a:lnTo>
                    <a:pt x="199758" y="12369"/>
                  </a:lnTo>
                  <a:lnTo>
                    <a:pt x="200228" y="12611"/>
                  </a:lnTo>
                  <a:lnTo>
                    <a:pt x="200685" y="13309"/>
                  </a:lnTo>
                  <a:lnTo>
                    <a:pt x="201625" y="13309"/>
                  </a:lnTo>
                  <a:lnTo>
                    <a:pt x="203022" y="12369"/>
                  </a:lnTo>
                  <a:close/>
                </a:path>
                <a:path w="4606290" h="2741929">
                  <a:moveTo>
                    <a:pt x="284695" y="12839"/>
                  </a:moveTo>
                  <a:lnTo>
                    <a:pt x="283768" y="11442"/>
                  </a:lnTo>
                  <a:lnTo>
                    <a:pt x="283540" y="10744"/>
                  </a:lnTo>
                  <a:lnTo>
                    <a:pt x="283298" y="11201"/>
                  </a:lnTo>
                  <a:lnTo>
                    <a:pt x="282600" y="11671"/>
                  </a:lnTo>
                  <a:lnTo>
                    <a:pt x="282600" y="12611"/>
                  </a:lnTo>
                  <a:lnTo>
                    <a:pt x="283540" y="14008"/>
                  </a:lnTo>
                  <a:lnTo>
                    <a:pt x="284695" y="12839"/>
                  </a:lnTo>
                  <a:close/>
                </a:path>
                <a:path w="4606290" h="2741929">
                  <a:moveTo>
                    <a:pt x="433349" y="2714714"/>
                  </a:moveTo>
                  <a:lnTo>
                    <a:pt x="431253" y="2711907"/>
                  </a:lnTo>
                  <a:lnTo>
                    <a:pt x="430555" y="2712605"/>
                  </a:lnTo>
                  <a:lnTo>
                    <a:pt x="429856" y="2713545"/>
                  </a:lnTo>
                  <a:lnTo>
                    <a:pt x="428955" y="2714587"/>
                  </a:lnTo>
                  <a:lnTo>
                    <a:pt x="427748" y="2714942"/>
                  </a:lnTo>
                  <a:lnTo>
                    <a:pt x="425183" y="2714714"/>
                  </a:lnTo>
                  <a:lnTo>
                    <a:pt x="427291" y="2717508"/>
                  </a:lnTo>
                  <a:lnTo>
                    <a:pt x="427990" y="2716809"/>
                  </a:lnTo>
                  <a:lnTo>
                    <a:pt x="428688" y="2715882"/>
                  </a:lnTo>
                  <a:lnTo>
                    <a:pt x="429666" y="2714739"/>
                  </a:lnTo>
                  <a:lnTo>
                    <a:pt x="431025" y="2714244"/>
                  </a:lnTo>
                  <a:lnTo>
                    <a:pt x="433349" y="2714714"/>
                  </a:lnTo>
                  <a:close/>
                </a:path>
                <a:path w="4606290" h="2741929">
                  <a:moveTo>
                    <a:pt x="435457" y="11899"/>
                  </a:moveTo>
                  <a:lnTo>
                    <a:pt x="434289" y="10744"/>
                  </a:lnTo>
                  <a:lnTo>
                    <a:pt x="434047" y="11442"/>
                  </a:lnTo>
                  <a:lnTo>
                    <a:pt x="433590" y="12141"/>
                  </a:lnTo>
                  <a:lnTo>
                    <a:pt x="433349" y="12839"/>
                  </a:lnTo>
                  <a:lnTo>
                    <a:pt x="433120" y="13309"/>
                  </a:lnTo>
                  <a:lnTo>
                    <a:pt x="433819" y="13538"/>
                  </a:lnTo>
                  <a:lnTo>
                    <a:pt x="434289" y="14008"/>
                  </a:lnTo>
                  <a:lnTo>
                    <a:pt x="434759" y="13309"/>
                  </a:lnTo>
                  <a:lnTo>
                    <a:pt x="434987" y="12611"/>
                  </a:lnTo>
                  <a:lnTo>
                    <a:pt x="435457" y="11899"/>
                  </a:lnTo>
                  <a:close/>
                </a:path>
                <a:path w="4606290" h="2741929">
                  <a:moveTo>
                    <a:pt x="507326" y="12141"/>
                  </a:moveTo>
                  <a:lnTo>
                    <a:pt x="506399" y="10744"/>
                  </a:lnTo>
                  <a:lnTo>
                    <a:pt x="505231" y="11899"/>
                  </a:lnTo>
                  <a:lnTo>
                    <a:pt x="505460" y="12611"/>
                  </a:lnTo>
                  <a:lnTo>
                    <a:pt x="506399" y="14008"/>
                  </a:lnTo>
                  <a:lnTo>
                    <a:pt x="506628" y="13538"/>
                  </a:lnTo>
                  <a:lnTo>
                    <a:pt x="507326" y="13068"/>
                  </a:lnTo>
                  <a:lnTo>
                    <a:pt x="507326" y="12141"/>
                  </a:lnTo>
                  <a:close/>
                </a:path>
                <a:path w="4606290" h="2741929">
                  <a:moveTo>
                    <a:pt x="658317" y="2738285"/>
                  </a:moveTo>
                  <a:lnTo>
                    <a:pt x="657618" y="2738043"/>
                  </a:lnTo>
                  <a:lnTo>
                    <a:pt x="657148" y="2737574"/>
                  </a:lnTo>
                  <a:lnTo>
                    <a:pt x="656678" y="2738285"/>
                  </a:lnTo>
                  <a:lnTo>
                    <a:pt x="656450" y="2738983"/>
                  </a:lnTo>
                  <a:lnTo>
                    <a:pt x="655980" y="2739682"/>
                  </a:lnTo>
                  <a:lnTo>
                    <a:pt x="656450" y="2740152"/>
                  </a:lnTo>
                  <a:lnTo>
                    <a:pt x="656678" y="2740609"/>
                  </a:lnTo>
                  <a:lnTo>
                    <a:pt x="657148" y="2740850"/>
                  </a:lnTo>
                  <a:lnTo>
                    <a:pt x="657377" y="2740152"/>
                  </a:lnTo>
                  <a:lnTo>
                    <a:pt x="657847" y="2739440"/>
                  </a:lnTo>
                  <a:lnTo>
                    <a:pt x="658075" y="2738742"/>
                  </a:lnTo>
                  <a:lnTo>
                    <a:pt x="658317" y="2738285"/>
                  </a:lnTo>
                  <a:close/>
                </a:path>
                <a:path w="4606290" h="2741929">
                  <a:moveTo>
                    <a:pt x="682586" y="2737574"/>
                  </a:moveTo>
                  <a:lnTo>
                    <a:pt x="680250" y="2734780"/>
                  </a:lnTo>
                  <a:lnTo>
                    <a:pt x="679551" y="2735478"/>
                  </a:lnTo>
                  <a:lnTo>
                    <a:pt x="678853" y="2736418"/>
                  </a:lnTo>
                  <a:lnTo>
                    <a:pt x="677659" y="2737802"/>
                  </a:lnTo>
                  <a:lnTo>
                    <a:pt x="676744" y="2738043"/>
                  </a:lnTo>
                  <a:lnTo>
                    <a:pt x="674179" y="2737815"/>
                  </a:lnTo>
                  <a:lnTo>
                    <a:pt x="676516" y="2740609"/>
                  </a:lnTo>
                  <a:lnTo>
                    <a:pt x="677214" y="2739910"/>
                  </a:lnTo>
                  <a:lnTo>
                    <a:pt x="677913" y="2738983"/>
                  </a:lnTo>
                  <a:lnTo>
                    <a:pt x="679094" y="2737599"/>
                  </a:lnTo>
                  <a:lnTo>
                    <a:pt x="680021" y="2737345"/>
                  </a:lnTo>
                  <a:lnTo>
                    <a:pt x="682586" y="2737574"/>
                  </a:lnTo>
                  <a:close/>
                </a:path>
                <a:path w="4606290" h="2741929">
                  <a:moveTo>
                    <a:pt x="743953" y="2732684"/>
                  </a:moveTo>
                  <a:lnTo>
                    <a:pt x="743496" y="2732443"/>
                  </a:lnTo>
                  <a:lnTo>
                    <a:pt x="743026" y="2731744"/>
                  </a:lnTo>
                  <a:lnTo>
                    <a:pt x="742086" y="2731744"/>
                  </a:lnTo>
                  <a:lnTo>
                    <a:pt x="740689" y="2732684"/>
                  </a:lnTo>
                  <a:lnTo>
                    <a:pt x="741857" y="2733840"/>
                  </a:lnTo>
                  <a:lnTo>
                    <a:pt x="742556" y="2733611"/>
                  </a:lnTo>
                  <a:lnTo>
                    <a:pt x="743953" y="2732684"/>
                  </a:lnTo>
                  <a:close/>
                </a:path>
                <a:path w="4606290" h="2741929">
                  <a:moveTo>
                    <a:pt x="746531" y="8877"/>
                  </a:moveTo>
                  <a:lnTo>
                    <a:pt x="745591" y="7467"/>
                  </a:lnTo>
                  <a:lnTo>
                    <a:pt x="745121" y="7708"/>
                  </a:lnTo>
                  <a:lnTo>
                    <a:pt x="744423" y="8166"/>
                  </a:lnTo>
                  <a:lnTo>
                    <a:pt x="744664" y="8636"/>
                  </a:lnTo>
                  <a:lnTo>
                    <a:pt x="744664" y="9334"/>
                  </a:lnTo>
                  <a:lnTo>
                    <a:pt x="745591" y="10744"/>
                  </a:lnTo>
                  <a:lnTo>
                    <a:pt x="745820" y="10274"/>
                  </a:lnTo>
                  <a:lnTo>
                    <a:pt x="746531" y="9804"/>
                  </a:lnTo>
                  <a:lnTo>
                    <a:pt x="746531" y="8877"/>
                  </a:lnTo>
                  <a:close/>
                </a:path>
                <a:path w="4606290" h="2741929">
                  <a:moveTo>
                    <a:pt x="1044994" y="1145819"/>
                  </a:moveTo>
                  <a:lnTo>
                    <a:pt x="1044524" y="1145578"/>
                  </a:lnTo>
                  <a:lnTo>
                    <a:pt x="1044295" y="1145108"/>
                  </a:lnTo>
                  <a:lnTo>
                    <a:pt x="1043825" y="1144651"/>
                  </a:lnTo>
                  <a:lnTo>
                    <a:pt x="1043597" y="1145349"/>
                  </a:lnTo>
                  <a:lnTo>
                    <a:pt x="1043127" y="1146048"/>
                  </a:lnTo>
                  <a:lnTo>
                    <a:pt x="1042898" y="1146746"/>
                  </a:lnTo>
                  <a:lnTo>
                    <a:pt x="1042657" y="1147216"/>
                  </a:lnTo>
                  <a:lnTo>
                    <a:pt x="1043355" y="1147445"/>
                  </a:lnTo>
                  <a:lnTo>
                    <a:pt x="1043825" y="1147914"/>
                  </a:lnTo>
                  <a:lnTo>
                    <a:pt x="1044295" y="1147216"/>
                  </a:lnTo>
                  <a:lnTo>
                    <a:pt x="1044524" y="1146517"/>
                  </a:lnTo>
                  <a:lnTo>
                    <a:pt x="1044994" y="1145819"/>
                  </a:lnTo>
                  <a:close/>
                </a:path>
                <a:path w="4606290" h="2741929">
                  <a:moveTo>
                    <a:pt x="1048029" y="2712847"/>
                  </a:moveTo>
                  <a:lnTo>
                    <a:pt x="1047089" y="2711437"/>
                  </a:lnTo>
                  <a:lnTo>
                    <a:pt x="1046632" y="2711678"/>
                  </a:lnTo>
                  <a:lnTo>
                    <a:pt x="1045933" y="2712148"/>
                  </a:lnTo>
                  <a:lnTo>
                    <a:pt x="1046162" y="2712605"/>
                  </a:lnTo>
                  <a:lnTo>
                    <a:pt x="1046162" y="2713304"/>
                  </a:lnTo>
                  <a:lnTo>
                    <a:pt x="1047089" y="2714714"/>
                  </a:lnTo>
                  <a:lnTo>
                    <a:pt x="1047330" y="2714244"/>
                  </a:lnTo>
                  <a:lnTo>
                    <a:pt x="1048029" y="2713774"/>
                  </a:lnTo>
                  <a:lnTo>
                    <a:pt x="1048029" y="2712847"/>
                  </a:lnTo>
                  <a:close/>
                </a:path>
                <a:path w="4606290" h="2741929">
                  <a:moveTo>
                    <a:pt x="1087704" y="9575"/>
                  </a:moveTo>
                  <a:lnTo>
                    <a:pt x="1086764" y="8166"/>
                  </a:lnTo>
                  <a:lnTo>
                    <a:pt x="1086535" y="7467"/>
                  </a:lnTo>
                  <a:lnTo>
                    <a:pt x="1086294" y="7937"/>
                  </a:lnTo>
                  <a:lnTo>
                    <a:pt x="1085596" y="8407"/>
                  </a:lnTo>
                  <a:lnTo>
                    <a:pt x="1085596" y="9334"/>
                  </a:lnTo>
                  <a:lnTo>
                    <a:pt x="1086535" y="10744"/>
                  </a:lnTo>
                  <a:lnTo>
                    <a:pt x="1087704" y="9575"/>
                  </a:lnTo>
                  <a:close/>
                </a:path>
                <a:path w="4606290" h="2741929">
                  <a:moveTo>
                    <a:pt x="1258049" y="1358404"/>
                  </a:moveTo>
                  <a:lnTo>
                    <a:pt x="1257350" y="1358176"/>
                  </a:lnTo>
                  <a:lnTo>
                    <a:pt x="1256893" y="1357706"/>
                  </a:lnTo>
                  <a:lnTo>
                    <a:pt x="1256423" y="1358404"/>
                  </a:lnTo>
                  <a:lnTo>
                    <a:pt x="1256182" y="1359103"/>
                  </a:lnTo>
                  <a:lnTo>
                    <a:pt x="1255725" y="1359801"/>
                  </a:lnTo>
                  <a:lnTo>
                    <a:pt x="1256182" y="1360271"/>
                  </a:lnTo>
                  <a:lnTo>
                    <a:pt x="1256423" y="1360741"/>
                  </a:lnTo>
                  <a:lnTo>
                    <a:pt x="1256893" y="1360970"/>
                  </a:lnTo>
                  <a:lnTo>
                    <a:pt x="1257122" y="1360271"/>
                  </a:lnTo>
                  <a:lnTo>
                    <a:pt x="1257592" y="1359573"/>
                  </a:lnTo>
                  <a:lnTo>
                    <a:pt x="1257820" y="1358874"/>
                  </a:lnTo>
                  <a:lnTo>
                    <a:pt x="1258049" y="1358404"/>
                  </a:lnTo>
                  <a:close/>
                </a:path>
                <a:path w="4606290" h="2741929">
                  <a:moveTo>
                    <a:pt x="1431671" y="2702344"/>
                  </a:moveTo>
                  <a:lnTo>
                    <a:pt x="1430972" y="2702102"/>
                  </a:lnTo>
                  <a:lnTo>
                    <a:pt x="1430515" y="2701645"/>
                  </a:lnTo>
                  <a:lnTo>
                    <a:pt x="1430045" y="2702344"/>
                  </a:lnTo>
                  <a:lnTo>
                    <a:pt x="1429804" y="2703042"/>
                  </a:lnTo>
                  <a:lnTo>
                    <a:pt x="1429346" y="2703741"/>
                  </a:lnTo>
                  <a:lnTo>
                    <a:pt x="1429804" y="2704211"/>
                  </a:lnTo>
                  <a:lnTo>
                    <a:pt x="1430274" y="2704439"/>
                  </a:lnTo>
                  <a:lnTo>
                    <a:pt x="1430515" y="2704909"/>
                  </a:lnTo>
                  <a:lnTo>
                    <a:pt x="1430743" y="2704211"/>
                  </a:lnTo>
                  <a:lnTo>
                    <a:pt x="1431213" y="2703512"/>
                  </a:lnTo>
                  <a:lnTo>
                    <a:pt x="1431442" y="2702814"/>
                  </a:lnTo>
                  <a:lnTo>
                    <a:pt x="1431671" y="2702344"/>
                  </a:lnTo>
                  <a:close/>
                </a:path>
                <a:path w="4606290" h="2741929">
                  <a:moveTo>
                    <a:pt x="1448015" y="2735707"/>
                  </a:moveTo>
                  <a:lnTo>
                    <a:pt x="1447076" y="2734310"/>
                  </a:lnTo>
                  <a:lnTo>
                    <a:pt x="1446606" y="2734780"/>
                  </a:lnTo>
                  <a:lnTo>
                    <a:pt x="1445907" y="2735249"/>
                  </a:lnTo>
                  <a:lnTo>
                    <a:pt x="1446149" y="2735478"/>
                  </a:lnTo>
                  <a:lnTo>
                    <a:pt x="1446149" y="2736177"/>
                  </a:lnTo>
                  <a:lnTo>
                    <a:pt x="1447076" y="2737574"/>
                  </a:lnTo>
                  <a:lnTo>
                    <a:pt x="1447317" y="2737116"/>
                  </a:lnTo>
                  <a:lnTo>
                    <a:pt x="1448015" y="2736646"/>
                  </a:lnTo>
                  <a:lnTo>
                    <a:pt x="1448015" y="2735707"/>
                  </a:lnTo>
                  <a:close/>
                </a:path>
                <a:path w="4606290" h="2741929">
                  <a:moveTo>
                    <a:pt x="1585696" y="1358874"/>
                  </a:moveTo>
                  <a:lnTo>
                    <a:pt x="1585468" y="1358404"/>
                  </a:lnTo>
                  <a:lnTo>
                    <a:pt x="1584998" y="1358176"/>
                  </a:lnTo>
                  <a:lnTo>
                    <a:pt x="1584528" y="1357706"/>
                  </a:lnTo>
                  <a:lnTo>
                    <a:pt x="1584299" y="1358404"/>
                  </a:lnTo>
                  <a:lnTo>
                    <a:pt x="1583829" y="1359103"/>
                  </a:lnTo>
                  <a:lnTo>
                    <a:pt x="1583601" y="1359801"/>
                  </a:lnTo>
                  <a:lnTo>
                    <a:pt x="1583359" y="1360271"/>
                  </a:lnTo>
                  <a:lnTo>
                    <a:pt x="1584058" y="1360512"/>
                  </a:lnTo>
                  <a:lnTo>
                    <a:pt x="1584528" y="1360970"/>
                  </a:lnTo>
                  <a:lnTo>
                    <a:pt x="1584998" y="1360271"/>
                  </a:lnTo>
                  <a:lnTo>
                    <a:pt x="1585226" y="1359573"/>
                  </a:lnTo>
                  <a:lnTo>
                    <a:pt x="1585696" y="1358874"/>
                  </a:lnTo>
                  <a:close/>
                </a:path>
                <a:path w="4606290" h="2741929">
                  <a:moveTo>
                    <a:pt x="1602028" y="8877"/>
                  </a:moveTo>
                  <a:lnTo>
                    <a:pt x="1601101" y="7467"/>
                  </a:lnTo>
                  <a:lnTo>
                    <a:pt x="1600631" y="7708"/>
                  </a:lnTo>
                  <a:lnTo>
                    <a:pt x="1599933" y="8166"/>
                  </a:lnTo>
                  <a:lnTo>
                    <a:pt x="1600161" y="8636"/>
                  </a:lnTo>
                  <a:lnTo>
                    <a:pt x="1600161" y="9334"/>
                  </a:lnTo>
                  <a:lnTo>
                    <a:pt x="1601101" y="10744"/>
                  </a:lnTo>
                  <a:lnTo>
                    <a:pt x="1601330" y="10274"/>
                  </a:lnTo>
                  <a:lnTo>
                    <a:pt x="1602028" y="9804"/>
                  </a:lnTo>
                  <a:lnTo>
                    <a:pt x="1602028" y="8877"/>
                  </a:lnTo>
                  <a:close/>
                </a:path>
                <a:path w="4606290" h="2741929">
                  <a:moveTo>
                    <a:pt x="1635404" y="2729407"/>
                  </a:moveTo>
                  <a:lnTo>
                    <a:pt x="1634705" y="2729179"/>
                  </a:lnTo>
                  <a:lnTo>
                    <a:pt x="1634007" y="2728709"/>
                  </a:lnTo>
                  <a:lnTo>
                    <a:pt x="1633308" y="2728480"/>
                  </a:lnTo>
                  <a:lnTo>
                    <a:pt x="1632839" y="2728239"/>
                  </a:lnTo>
                  <a:lnTo>
                    <a:pt x="1632597" y="2728950"/>
                  </a:lnTo>
                  <a:lnTo>
                    <a:pt x="1632140" y="2729407"/>
                  </a:lnTo>
                  <a:lnTo>
                    <a:pt x="1632839" y="2729877"/>
                  </a:lnTo>
                  <a:lnTo>
                    <a:pt x="1633537" y="2730106"/>
                  </a:lnTo>
                  <a:lnTo>
                    <a:pt x="1634236" y="2730576"/>
                  </a:lnTo>
                  <a:lnTo>
                    <a:pt x="1634705" y="2730106"/>
                  </a:lnTo>
                  <a:lnTo>
                    <a:pt x="1635163" y="2729877"/>
                  </a:lnTo>
                  <a:lnTo>
                    <a:pt x="1635404" y="2729407"/>
                  </a:lnTo>
                  <a:close/>
                </a:path>
                <a:path w="4606290" h="2741929">
                  <a:moveTo>
                    <a:pt x="1782419" y="2707005"/>
                  </a:moveTo>
                  <a:lnTo>
                    <a:pt x="1781949" y="2706306"/>
                  </a:lnTo>
                  <a:lnTo>
                    <a:pt x="1781721" y="2705608"/>
                  </a:lnTo>
                  <a:lnTo>
                    <a:pt x="1781251" y="2704909"/>
                  </a:lnTo>
                  <a:lnTo>
                    <a:pt x="1781022" y="2705379"/>
                  </a:lnTo>
                  <a:lnTo>
                    <a:pt x="1780324" y="2705836"/>
                  </a:lnTo>
                  <a:lnTo>
                    <a:pt x="1780324" y="2706776"/>
                  </a:lnTo>
                  <a:lnTo>
                    <a:pt x="1781251" y="2708173"/>
                  </a:lnTo>
                  <a:lnTo>
                    <a:pt x="1782419" y="2707005"/>
                  </a:lnTo>
                  <a:close/>
                </a:path>
                <a:path w="4606290" h="2741929">
                  <a:moveTo>
                    <a:pt x="1792224" y="12839"/>
                  </a:moveTo>
                  <a:lnTo>
                    <a:pt x="1791982" y="12141"/>
                  </a:lnTo>
                  <a:lnTo>
                    <a:pt x="1791055" y="10744"/>
                  </a:lnTo>
                  <a:lnTo>
                    <a:pt x="1790827" y="11201"/>
                  </a:lnTo>
                  <a:lnTo>
                    <a:pt x="1790115" y="11671"/>
                  </a:lnTo>
                  <a:lnTo>
                    <a:pt x="1790115" y="12611"/>
                  </a:lnTo>
                  <a:lnTo>
                    <a:pt x="1791055" y="14008"/>
                  </a:lnTo>
                  <a:lnTo>
                    <a:pt x="1792224" y="12839"/>
                  </a:lnTo>
                  <a:close/>
                </a:path>
                <a:path w="4606290" h="2741929">
                  <a:moveTo>
                    <a:pt x="1815325" y="8636"/>
                  </a:moveTo>
                  <a:lnTo>
                    <a:pt x="1814156" y="7467"/>
                  </a:lnTo>
                  <a:lnTo>
                    <a:pt x="1813928" y="8166"/>
                  </a:lnTo>
                  <a:lnTo>
                    <a:pt x="1813458" y="8877"/>
                  </a:lnTo>
                  <a:lnTo>
                    <a:pt x="1813229" y="9575"/>
                  </a:lnTo>
                  <a:lnTo>
                    <a:pt x="1812988" y="10033"/>
                  </a:lnTo>
                  <a:lnTo>
                    <a:pt x="1813687" y="10274"/>
                  </a:lnTo>
                  <a:lnTo>
                    <a:pt x="1814156" y="10744"/>
                  </a:lnTo>
                  <a:lnTo>
                    <a:pt x="1814626" y="10033"/>
                  </a:lnTo>
                  <a:lnTo>
                    <a:pt x="1814855" y="9334"/>
                  </a:lnTo>
                  <a:lnTo>
                    <a:pt x="1815325" y="8636"/>
                  </a:lnTo>
                  <a:close/>
                </a:path>
                <a:path w="4606290" h="2741929">
                  <a:moveTo>
                    <a:pt x="1877860" y="2739212"/>
                  </a:moveTo>
                  <a:lnTo>
                    <a:pt x="1876704" y="2738043"/>
                  </a:lnTo>
                  <a:lnTo>
                    <a:pt x="1875294" y="2738983"/>
                  </a:lnTo>
                  <a:lnTo>
                    <a:pt x="1874596" y="2739212"/>
                  </a:lnTo>
                  <a:lnTo>
                    <a:pt x="1875066" y="2739440"/>
                  </a:lnTo>
                  <a:lnTo>
                    <a:pt x="1875536" y="2740152"/>
                  </a:lnTo>
                  <a:lnTo>
                    <a:pt x="1876463" y="2740152"/>
                  </a:lnTo>
                  <a:lnTo>
                    <a:pt x="1877860" y="2739212"/>
                  </a:lnTo>
                  <a:close/>
                </a:path>
                <a:path w="4606290" h="2741929">
                  <a:moveTo>
                    <a:pt x="1959305" y="2725915"/>
                  </a:moveTo>
                  <a:lnTo>
                    <a:pt x="1958378" y="2724505"/>
                  </a:lnTo>
                  <a:lnTo>
                    <a:pt x="1957908" y="2724975"/>
                  </a:lnTo>
                  <a:lnTo>
                    <a:pt x="1957209" y="2725445"/>
                  </a:lnTo>
                  <a:lnTo>
                    <a:pt x="1957438" y="2725674"/>
                  </a:lnTo>
                  <a:lnTo>
                    <a:pt x="1957438" y="2726372"/>
                  </a:lnTo>
                  <a:lnTo>
                    <a:pt x="1958378" y="2727782"/>
                  </a:lnTo>
                  <a:lnTo>
                    <a:pt x="1958606" y="2727312"/>
                  </a:lnTo>
                  <a:lnTo>
                    <a:pt x="1959305" y="2726842"/>
                  </a:lnTo>
                  <a:lnTo>
                    <a:pt x="1959305" y="2725915"/>
                  </a:lnTo>
                  <a:close/>
                </a:path>
                <a:path w="4606290" h="2741929">
                  <a:moveTo>
                    <a:pt x="1988718" y="2336"/>
                  </a:moveTo>
                  <a:lnTo>
                    <a:pt x="1987778" y="939"/>
                  </a:lnTo>
                  <a:lnTo>
                    <a:pt x="1987308" y="1168"/>
                  </a:lnTo>
                  <a:lnTo>
                    <a:pt x="1986610" y="1638"/>
                  </a:lnTo>
                  <a:lnTo>
                    <a:pt x="1986851" y="2108"/>
                  </a:lnTo>
                  <a:lnTo>
                    <a:pt x="1986851" y="2806"/>
                  </a:lnTo>
                  <a:lnTo>
                    <a:pt x="1987778" y="4203"/>
                  </a:lnTo>
                  <a:lnTo>
                    <a:pt x="1988007" y="3733"/>
                  </a:lnTo>
                  <a:lnTo>
                    <a:pt x="1988718" y="3276"/>
                  </a:lnTo>
                  <a:lnTo>
                    <a:pt x="1988718" y="2336"/>
                  </a:lnTo>
                  <a:close/>
                </a:path>
                <a:path w="4606290" h="2741929">
                  <a:moveTo>
                    <a:pt x="2008314" y="2712847"/>
                  </a:moveTo>
                  <a:lnTo>
                    <a:pt x="2007387" y="2711437"/>
                  </a:lnTo>
                  <a:lnTo>
                    <a:pt x="2007146" y="2711678"/>
                  </a:lnTo>
                  <a:lnTo>
                    <a:pt x="2006447" y="2712148"/>
                  </a:lnTo>
                  <a:lnTo>
                    <a:pt x="2006447" y="2713304"/>
                  </a:lnTo>
                  <a:lnTo>
                    <a:pt x="2007387" y="2714714"/>
                  </a:lnTo>
                  <a:lnTo>
                    <a:pt x="2007616" y="2714244"/>
                  </a:lnTo>
                  <a:lnTo>
                    <a:pt x="2008314" y="2713774"/>
                  </a:lnTo>
                  <a:lnTo>
                    <a:pt x="2008314" y="2712847"/>
                  </a:lnTo>
                  <a:close/>
                </a:path>
                <a:path w="4606290" h="2741929">
                  <a:moveTo>
                    <a:pt x="2019287" y="5143"/>
                  </a:moveTo>
                  <a:lnTo>
                    <a:pt x="2018588" y="2565"/>
                  </a:lnTo>
                  <a:lnTo>
                    <a:pt x="2018817" y="0"/>
                  </a:lnTo>
                  <a:lnTo>
                    <a:pt x="2016010" y="2336"/>
                  </a:lnTo>
                  <a:lnTo>
                    <a:pt x="2016721" y="3035"/>
                  </a:lnTo>
                  <a:lnTo>
                    <a:pt x="2017649" y="3733"/>
                  </a:lnTo>
                  <a:lnTo>
                    <a:pt x="2019287" y="5143"/>
                  </a:lnTo>
                  <a:close/>
                </a:path>
                <a:path w="4606290" h="2741929">
                  <a:moveTo>
                    <a:pt x="2034921" y="5372"/>
                  </a:moveTo>
                  <a:lnTo>
                    <a:pt x="2033752" y="4203"/>
                  </a:lnTo>
                  <a:lnTo>
                    <a:pt x="2033524" y="4902"/>
                  </a:lnTo>
                  <a:lnTo>
                    <a:pt x="2033054" y="5600"/>
                  </a:lnTo>
                  <a:lnTo>
                    <a:pt x="2032812" y="6299"/>
                  </a:lnTo>
                  <a:lnTo>
                    <a:pt x="2032584" y="6769"/>
                  </a:lnTo>
                  <a:lnTo>
                    <a:pt x="2033282" y="7010"/>
                  </a:lnTo>
                  <a:lnTo>
                    <a:pt x="2033752" y="7467"/>
                  </a:lnTo>
                  <a:lnTo>
                    <a:pt x="2034222" y="6769"/>
                  </a:lnTo>
                  <a:lnTo>
                    <a:pt x="2034451" y="6070"/>
                  </a:lnTo>
                  <a:lnTo>
                    <a:pt x="2034921" y="5372"/>
                  </a:lnTo>
                  <a:close/>
                </a:path>
                <a:path w="4606290" h="2741929">
                  <a:moveTo>
                    <a:pt x="2038654" y="1359344"/>
                  </a:moveTo>
                  <a:lnTo>
                    <a:pt x="2037956" y="1359103"/>
                  </a:lnTo>
                  <a:lnTo>
                    <a:pt x="2037257" y="1358646"/>
                  </a:lnTo>
                  <a:lnTo>
                    <a:pt x="2036559" y="1358404"/>
                  </a:lnTo>
                  <a:lnTo>
                    <a:pt x="2036089" y="1358176"/>
                  </a:lnTo>
                  <a:lnTo>
                    <a:pt x="2035848" y="1358874"/>
                  </a:lnTo>
                  <a:lnTo>
                    <a:pt x="2035390" y="1359344"/>
                  </a:lnTo>
                  <a:lnTo>
                    <a:pt x="2036089" y="1359801"/>
                  </a:lnTo>
                  <a:lnTo>
                    <a:pt x="2036787" y="1360043"/>
                  </a:lnTo>
                  <a:lnTo>
                    <a:pt x="2037486" y="1360512"/>
                  </a:lnTo>
                  <a:lnTo>
                    <a:pt x="2037956" y="1360271"/>
                  </a:lnTo>
                  <a:lnTo>
                    <a:pt x="2038184" y="1359801"/>
                  </a:lnTo>
                  <a:lnTo>
                    <a:pt x="2038654" y="1359344"/>
                  </a:lnTo>
                  <a:close/>
                </a:path>
                <a:path w="4606290" h="2741929">
                  <a:moveTo>
                    <a:pt x="2064791" y="2735948"/>
                  </a:moveTo>
                  <a:lnTo>
                    <a:pt x="2064092" y="2735707"/>
                  </a:lnTo>
                  <a:lnTo>
                    <a:pt x="2063394" y="2735249"/>
                  </a:lnTo>
                  <a:lnTo>
                    <a:pt x="2062695" y="2735008"/>
                  </a:lnTo>
                  <a:lnTo>
                    <a:pt x="2062226" y="2734780"/>
                  </a:lnTo>
                  <a:lnTo>
                    <a:pt x="2061984" y="2735478"/>
                  </a:lnTo>
                  <a:lnTo>
                    <a:pt x="2061527" y="2735948"/>
                  </a:lnTo>
                  <a:lnTo>
                    <a:pt x="2062226" y="2736418"/>
                  </a:lnTo>
                  <a:lnTo>
                    <a:pt x="2062924" y="2736646"/>
                  </a:lnTo>
                  <a:lnTo>
                    <a:pt x="2063623" y="2737116"/>
                  </a:lnTo>
                  <a:lnTo>
                    <a:pt x="2064791" y="2735948"/>
                  </a:lnTo>
                  <a:close/>
                </a:path>
                <a:path w="4606290" h="2741929">
                  <a:moveTo>
                    <a:pt x="2202472" y="2732684"/>
                  </a:moveTo>
                  <a:lnTo>
                    <a:pt x="2202002" y="2732443"/>
                  </a:lnTo>
                  <a:lnTo>
                    <a:pt x="2201545" y="2731744"/>
                  </a:lnTo>
                  <a:lnTo>
                    <a:pt x="2200605" y="2731744"/>
                  </a:lnTo>
                  <a:lnTo>
                    <a:pt x="2199208" y="2732684"/>
                  </a:lnTo>
                  <a:lnTo>
                    <a:pt x="2199678" y="2732913"/>
                  </a:lnTo>
                  <a:lnTo>
                    <a:pt x="2200135" y="2733611"/>
                  </a:lnTo>
                  <a:lnTo>
                    <a:pt x="2201075" y="2733611"/>
                  </a:lnTo>
                  <a:lnTo>
                    <a:pt x="2202472" y="2732684"/>
                  </a:lnTo>
                  <a:close/>
                </a:path>
                <a:path w="4606290" h="2741929">
                  <a:moveTo>
                    <a:pt x="2240978" y="2725915"/>
                  </a:moveTo>
                  <a:lnTo>
                    <a:pt x="2240038" y="2724505"/>
                  </a:lnTo>
                  <a:lnTo>
                    <a:pt x="2239810" y="2724975"/>
                  </a:lnTo>
                  <a:lnTo>
                    <a:pt x="2239111" y="2725445"/>
                  </a:lnTo>
                  <a:lnTo>
                    <a:pt x="2239111" y="2726372"/>
                  </a:lnTo>
                  <a:lnTo>
                    <a:pt x="2240038" y="2727782"/>
                  </a:lnTo>
                  <a:lnTo>
                    <a:pt x="2240280" y="2727312"/>
                  </a:lnTo>
                  <a:lnTo>
                    <a:pt x="2240978" y="2726842"/>
                  </a:lnTo>
                  <a:lnTo>
                    <a:pt x="2240978" y="2725915"/>
                  </a:lnTo>
                  <a:close/>
                </a:path>
                <a:path w="4606290" h="2741929">
                  <a:moveTo>
                    <a:pt x="2271547" y="2741777"/>
                  </a:moveTo>
                  <a:lnTo>
                    <a:pt x="2270849" y="2739212"/>
                  </a:lnTo>
                  <a:lnTo>
                    <a:pt x="2271077" y="2736875"/>
                  </a:lnTo>
                  <a:lnTo>
                    <a:pt x="2268283" y="2738983"/>
                  </a:lnTo>
                  <a:lnTo>
                    <a:pt x="2268982" y="2739682"/>
                  </a:lnTo>
                  <a:lnTo>
                    <a:pt x="2269909" y="2740380"/>
                  </a:lnTo>
                  <a:lnTo>
                    <a:pt x="2271547" y="2741777"/>
                  </a:lnTo>
                  <a:close/>
                </a:path>
                <a:path w="4606290" h="2741929">
                  <a:moveTo>
                    <a:pt x="2313787" y="2729407"/>
                  </a:moveTo>
                  <a:lnTo>
                    <a:pt x="2313559" y="2729179"/>
                  </a:lnTo>
                  <a:lnTo>
                    <a:pt x="2313089" y="2728480"/>
                  </a:lnTo>
                  <a:lnTo>
                    <a:pt x="2311920" y="2728480"/>
                  </a:lnTo>
                  <a:lnTo>
                    <a:pt x="2310523" y="2729407"/>
                  </a:lnTo>
                  <a:lnTo>
                    <a:pt x="2310993" y="2729649"/>
                  </a:lnTo>
                  <a:lnTo>
                    <a:pt x="2311450" y="2730347"/>
                  </a:lnTo>
                  <a:lnTo>
                    <a:pt x="2312390" y="2730347"/>
                  </a:lnTo>
                  <a:lnTo>
                    <a:pt x="2313787" y="2729407"/>
                  </a:lnTo>
                  <a:close/>
                </a:path>
                <a:path w="4606290" h="2741929">
                  <a:moveTo>
                    <a:pt x="2352764" y="9334"/>
                  </a:moveTo>
                  <a:lnTo>
                    <a:pt x="2352052" y="8636"/>
                  </a:lnTo>
                  <a:lnTo>
                    <a:pt x="2351125" y="7937"/>
                  </a:lnTo>
                  <a:lnTo>
                    <a:pt x="2349487" y="6540"/>
                  </a:lnTo>
                  <a:lnTo>
                    <a:pt x="2350185" y="9105"/>
                  </a:lnTo>
                  <a:lnTo>
                    <a:pt x="2349957" y="11671"/>
                  </a:lnTo>
                  <a:lnTo>
                    <a:pt x="2352764" y="9334"/>
                  </a:lnTo>
                  <a:close/>
                </a:path>
                <a:path w="4606290" h="2741929">
                  <a:moveTo>
                    <a:pt x="2359761" y="2735948"/>
                  </a:moveTo>
                  <a:lnTo>
                    <a:pt x="2359063" y="2735707"/>
                  </a:lnTo>
                  <a:lnTo>
                    <a:pt x="2358364" y="2735249"/>
                  </a:lnTo>
                  <a:lnTo>
                    <a:pt x="2357666" y="2735008"/>
                  </a:lnTo>
                  <a:lnTo>
                    <a:pt x="2357196" y="2734780"/>
                  </a:lnTo>
                  <a:lnTo>
                    <a:pt x="2356955" y="2735478"/>
                  </a:lnTo>
                  <a:lnTo>
                    <a:pt x="2356497" y="2735948"/>
                  </a:lnTo>
                  <a:lnTo>
                    <a:pt x="2357196" y="2736418"/>
                  </a:lnTo>
                  <a:lnTo>
                    <a:pt x="2357894" y="2736646"/>
                  </a:lnTo>
                  <a:lnTo>
                    <a:pt x="2358593" y="2737116"/>
                  </a:lnTo>
                  <a:lnTo>
                    <a:pt x="2359761" y="2735948"/>
                  </a:lnTo>
                  <a:close/>
                </a:path>
                <a:path w="4606290" h="2741929">
                  <a:moveTo>
                    <a:pt x="2690901" y="2716339"/>
                  </a:moveTo>
                  <a:lnTo>
                    <a:pt x="2689733" y="2715171"/>
                  </a:lnTo>
                  <a:lnTo>
                    <a:pt x="2689034" y="2715641"/>
                  </a:lnTo>
                  <a:lnTo>
                    <a:pt x="2688336" y="2715882"/>
                  </a:lnTo>
                  <a:lnTo>
                    <a:pt x="2687637" y="2716339"/>
                  </a:lnTo>
                  <a:lnTo>
                    <a:pt x="2688107" y="2716580"/>
                  </a:lnTo>
                  <a:lnTo>
                    <a:pt x="2688564" y="2717279"/>
                  </a:lnTo>
                  <a:lnTo>
                    <a:pt x="2689504" y="2717279"/>
                  </a:lnTo>
                  <a:lnTo>
                    <a:pt x="2690901" y="2716339"/>
                  </a:lnTo>
                  <a:close/>
                </a:path>
                <a:path w="4606290" h="2741929">
                  <a:moveTo>
                    <a:pt x="2719832" y="2735478"/>
                  </a:moveTo>
                  <a:lnTo>
                    <a:pt x="2718676" y="2734310"/>
                  </a:lnTo>
                  <a:lnTo>
                    <a:pt x="2718435" y="2735008"/>
                  </a:lnTo>
                  <a:lnTo>
                    <a:pt x="2717965" y="2735707"/>
                  </a:lnTo>
                  <a:lnTo>
                    <a:pt x="2717736" y="2736418"/>
                  </a:lnTo>
                  <a:lnTo>
                    <a:pt x="2717508" y="2736875"/>
                  </a:lnTo>
                  <a:lnTo>
                    <a:pt x="2718206" y="2737116"/>
                  </a:lnTo>
                  <a:lnTo>
                    <a:pt x="2718676" y="2737574"/>
                  </a:lnTo>
                  <a:lnTo>
                    <a:pt x="2719133" y="2736875"/>
                  </a:lnTo>
                  <a:lnTo>
                    <a:pt x="2719374" y="2736177"/>
                  </a:lnTo>
                  <a:lnTo>
                    <a:pt x="2719832" y="2735478"/>
                  </a:lnTo>
                  <a:close/>
                </a:path>
                <a:path w="4606290" h="2741929">
                  <a:moveTo>
                    <a:pt x="2939427" y="2736418"/>
                  </a:moveTo>
                  <a:lnTo>
                    <a:pt x="2938970" y="2735707"/>
                  </a:lnTo>
                  <a:lnTo>
                    <a:pt x="2938729" y="2735008"/>
                  </a:lnTo>
                  <a:lnTo>
                    <a:pt x="2938259" y="2734310"/>
                  </a:lnTo>
                  <a:lnTo>
                    <a:pt x="2938030" y="2734780"/>
                  </a:lnTo>
                  <a:lnTo>
                    <a:pt x="2937332" y="2735249"/>
                  </a:lnTo>
                  <a:lnTo>
                    <a:pt x="2937332" y="2736177"/>
                  </a:lnTo>
                  <a:lnTo>
                    <a:pt x="2938259" y="2737574"/>
                  </a:lnTo>
                  <a:lnTo>
                    <a:pt x="2939427" y="2736418"/>
                  </a:lnTo>
                  <a:close/>
                </a:path>
                <a:path w="4606290" h="2741929">
                  <a:moveTo>
                    <a:pt x="2975368" y="2716809"/>
                  </a:moveTo>
                  <a:lnTo>
                    <a:pt x="2975140" y="2716111"/>
                  </a:lnTo>
                  <a:lnTo>
                    <a:pt x="2974200" y="2714714"/>
                  </a:lnTo>
                  <a:lnTo>
                    <a:pt x="2973971" y="2715171"/>
                  </a:lnTo>
                  <a:lnTo>
                    <a:pt x="2973273" y="2715641"/>
                  </a:lnTo>
                  <a:lnTo>
                    <a:pt x="2973273" y="2716580"/>
                  </a:lnTo>
                  <a:lnTo>
                    <a:pt x="2974200" y="2717977"/>
                  </a:lnTo>
                  <a:lnTo>
                    <a:pt x="2975368" y="2716809"/>
                  </a:lnTo>
                  <a:close/>
                </a:path>
                <a:path w="4606290" h="2741929">
                  <a:moveTo>
                    <a:pt x="3145955" y="2108"/>
                  </a:moveTo>
                  <a:lnTo>
                    <a:pt x="3144786" y="939"/>
                  </a:lnTo>
                  <a:lnTo>
                    <a:pt x="3144558" y="1638"/>
                  </a:lnTo>
                  <a:lnTo>
                    <a:pt x="3144088" y="2336"/>
                  </a:lnTo>
                  <a:lnTo>
                    <a:pt x="3143859" y="3035"/>
                  </a:lnTo>
                  <a:lnTo>
                    <a:pt x="3143618" y="3505"/>
                  </a:lnTo>
                  <a:lnTo>
                    <a:pt x="3144329" y="3733"/>
                  </a:lnTo>
                  <a:lnTo>
                    <a:pt x="3144786" y="4203"/>
                  </a:lnTo>
                  <a:lnTo>
                    <a:pt x="3145256" y="3505"/>
                  </a:lnTo>
                  <a:lnTo>
                    <a:pt x="3145485" y="2806"/>
                  </a:lnTo>
                  <a:lnTo>
                    <a:pt x="3145955" y="2108"/>
                  </a:lnTo>
                  <a:close/>
                </a:path>
                <a:path w="4606290" h="2741929">
                  <a:moveTo>
                    <a:pt x="3191700" y="2716809"/>
                  </a:moveTo>
                  <a:lnTo>
                    <a:pt x="3191459" y="2716111"/>
                  </a:lnTo>
                  <a:lnTo>
                    <a:pt x="3190532" y="2714714"/>
                  </a:lnTo>
                  <a:lnTo>
                    <a:pt x="3190303" y="2715171"/>
                  </a:lnTo>
                  <a:lnTo>
                    <a:pt x="3189592" y="2715641"/>
                  </a:lnTo>
                  <a:lnTo>
                    <a:pt x="3189592" y="2716580"/>
                  </a:lnTo>
                  <a:lnTo>
                    <a:pt x="3190532" y="2717977"/>
                  </a:lnTo>
                  <a:lnTo>
                    <a:pt x="3191700" y="2716809"/>
                  </a:lnTo>
                  <a:close/>
                </a:path>
                <a:path w="4606290" h="2741929">
                  <a:moveTo>
                    <a:pt x="3244202" y="2723350"/>
                  </a:moveTo>
                  <a:lnTo>
                    <a:pt x="3243973" y="2722638"/>
                  </a:lnTo>
                  <a:lnTo>
                    <a:pt x="3243034" y="2721241"/>
                  </a:lnTo>
                  <a:lnTo>
                    <a:pt x="3242805" y="2721711"/>
                  </a:lnTo>
                  <a:lnTo>
                    <a:pt x="3242106" y="2722181"/>
                  </a:lnTo>
                  <a:lnTo>
                    <a:pt x="3242106" y="2723108"/>
                  </a:lnTo>
                  <a:lnTo>
                    <a:pt x="3243034" y="2724505"/>
                  </a:lnTo>
                  <a:lnTo>
                    <a:pt x="3244202" y="2723350"/>
                  </a:lnTo>
                  <a:close/>
                </a:path>
                <a:path w="4606290" h="2741929">
                  <a:moveTo>
                    <a:pt x="3251670" y="2738513"/>
                  </a:moveTo>
                  <a:lnTo>
                    <a:pt x="3250971" y="2735948"/>
                  </a:lnTo>
                  <a:lnTo>
                    <a:pt x="3251200" y="2733383"/>
                  </a:lnTo>
                  <a:lnTo>
                    <a:pt x="3248406" y="2735707"/>
                  </a:lnTo>
                  <a:lnTo>
                    <a:pt x="3249104" y="2736418"/>
                  </a:lnTo>
                  <a:lnTo>
                    <a:pt x="3250031" y="2737116"/>
                  </a:lnTo>
                  <a:lnTo>
                    <a:pt x="3251670" y="2738513"/>
                  </a:lnTo>
                  <a:close/>
                </a:path>
                <a:path w="4606290" h="2741929">
                  <a:moveTo>
                    <a:pt x="3336379" y="2729407"/>
                  </a:moveTo>
                  <a:lnTo>
                    <a:pt x="3336150" y="2729179"/>
                  </a:lnTo>
                  <a:lnTo>
                    <a:pt x="3335680" y="2728480"/>
                  </a:lnTo>
                  <a:lnTo>
                    <a:pt x="3334512" y="2728480"/>
                  </a:lnTo>
                  <a:lnTo>
                    <a:pt x="3333115" y="2729407"/>
                  </a:lnTo>
                  <a:lnTo>
                    <a:pt x="3333585" y="2729649"/>
                  </a:lnTo>
                  <a:lnTo>
                    <a:pt x="3334054" y="2730347"/>
                  </a:lnTo>
                  <a:lnTo>
                    <a:pt x="3334982" y="2730347"/>
                  </a:lnTo>
                  <a:lnTo>
                    <a:pt x="3336379" y="2729407"/>
                  </a:lnTo>
                  <a:close/>
                </a:path>
                <a:path w="4606290" h="2741929">
                  <a:moveTo>
                    <a:pt x="3411753" y="9105"/>
                  </a:moveTo>
                  <a:lnTo>
                    <a:pt x="3410585" y="7937"/>
                  </a:lnTo>
                  <a:lnTo>
                    <a:pt x="3410127" y="8407"/>
                  </a:lnTo>
                  <a:lnTo>
                    <a:pt x="3409188" y="8636"/>
                  </a:lnTo>
                  <a:lnTo>
                    <a:pt x="3408489" y="9105"/>
                  </a:lnTo>
                  <a:lnTo>
                    <a:pt x="3408959" y="9334"/>
                  </a:lnTo>
                  <a:lnTo>
                    <a:pt x="3409429" y="10033"/>
                  </a:lnTo>
                  <a:lnTo>
                    <a:pt x="3410356" y="10033"/>
                  </a:lnTo>
                  <a:lnTo>
                    <a:pt x="3411753" y="9105"/>
                  </a:lnTo>
                  <a:close/>
                </a:path>
                <a:path w="4606290" h="2741929">
                  <a:moveTo>
                    <a:pt x="3417824" y="8877"/>
                  </a:moveTo>
                  <a:lnTo>
                    <a:pt x="3416897" y="7467"/>
                  </a:lnTo>
                  <a:lnTo>
                    <a:pt x="3416427" y="7708"/>
                  </a:lnTo>
                  <a:lnTo>
                    <a:pt x="3415728" y="8166"/>
                  </a:lnTo>
                  <a:lnTo>
                    <a:pt x="3415957" y="8636"/>
                  </a:lnTo>
                  <a:lnTo>
                    <a:pt x="3415957" y="9334"/>
                  </a:lnTo>
                  <a:lnTo>
                    <a:pt x="3416897" y="10744"/>
                  </a:lnTo>
                  <a:lnTo>
                    <a:pt x="3417125" y="10274"/>
                  </a:lnTo>
                  <a:lnTo>
                    <a:pt x="3417824" y="9804"/>
                  </a:lnTo>
                  <a:lnTo>
                    <a:pt x="3417824" y="8877"/>
                  </a:lnTo>
                  <a:close/>
                </a:path>
                <a:path w="4606290" h="2741929">
                  <a:moveTo>
                    <a:pt x="3516769" y="2700007"/>
                  </a:moveTo>
                  <a:lnTo>
                    <a:pt x="3516299" y="2699778"/>
                  </a:lnTo>
                  <a:lnTo>
                    <a:pt x="3515842" y="2699080"/>
                  </a:lnTo>
                  <a:lnTo>
                    <a:pt x="3514902" y="2699080"/>
                  </a:lnTo>
                  <a:lnTo>
                    <a:pt x="3513505" y="2700007"/>
                  </a:lnTo>
                  <a:lnTo>
                    <a:pt x="3514674" y="2701175"/>
                  </a:lnTo>
                  <a:lnTo>
                    <a:pt x="3516071" y="2700236"/>
                  </a:lnTo>
                  <a:lnTo>
                    <a:pt x="3516769" y="2700007"/>
                  </a:lnTo>
                  <a:close/>
                </a:path>
                <a:path w="4606290" h="2741929">
                  <a:moveTo>
                    <a:pt x="3555746" y="9334"/>
                  </a:moveTo>
                  <a:lnTo>
                    <a:pt x="3555047" y="8636"/>
                  </a:lnTo>
                  <a:lnTo>
                    <a:pt x="3554107" y="7937"/>
                  </a:lnTo>
                  <a:lnTo>
                    <a:pt x="3552469" y="6540"/>
                  </a:lnTo>
                  <a:lnTo>
                    <a:pt x="3553180" y="9105"/>
                  </a:lnTo>
                  <a:lnTo>
                    <a:pt x="3552939" y="11671"/>
                  </a:lnTo>
                  <a:lnTo>
                    <a:pt x="3555746" y="9334"/>
                  </a:lnTo>
                  <a:close/>
                </a:path>
                <a:path w="4606290" h="2741929">
                  <a:moveTo>
                    <a:pt x="3733101" y="2735948"/>
                  </a:moveTo>
                  <a:lnTo>
                    <a:pt x="3732631" y="2735707"/>
                  </a:lnTo>
                  <a:lnTo>
                    <a:pt x="3732161" y="2735008"/>
                  </a:lnTo>
                  <a:lnTo>
                    <a:pt x="3731234" y="2735008"/>
                  </a:lnTo>
                  <a:lnTo>
                    <a:pt x="3729825" y="2735948"/>
                  </a:lnTo>
                  <a:lnTo>
                    <a:pt x="3730294" y="2736177"/>
                  </a:lnTo>
                  <a:lnTo>
                    <a:pt x="3730764" y="2736875"/>
                  </a:lnTo>
                  <a:lnTo>
                    <a:pt x="3731691" y="2736875"/>
                  </a:lnTo>
                  <a:lnTo>
                    <a:pt x="3733101" y="2735948"/>
                  </a:lnTo>
                  <a:close/>
                </a:path>
                <a:path w="4606290" h="2741929">
                  <a:moveTo>
                    <a:pt x="3746169" y="1143012"/>
                  </a:moveTo>
                  <a:lnTo>
                    <a:pt x="3745471" y="1142784"/>
                  </a:lnTo>
                  <a:lnTo>
                    <a:pt x="3744760" y="1142314"/>
                  </a:lnTo>
                  <a:lnTo>
                    <a:pt x="3744061" y="1142085"/>
                  </a:lnTo>
                  <a:lnTo>
                    <a:pt x="3743604" y="1141844"/>
                  </a:lnTo>
                  <a:lnTo>
                    <a:pt x="3743363" y="1142542"/>
                  </a:lnTo>
                  <a:lnTo>
                    <a:pt x="3742893" y="1143012"/>
                  </a:lnTo>
                  <a:lnTo>
                    <a:pt x="3743604" y="1143482"/>
                  </a:lnTo>
                  <a:lnTo>
                    <a:pt x="3744303" y="1143711"/>
                  </a:lnTo>
                  <a:lnTo>
                    <a:pt x="3745001" y="1144181"/>
                  </a:lnTo>
                  <a:lnTo>
                    <a:pt x="3745471" y="1143952"/>
                  </a:lnTo>
                  <a:lnTo>
                    <a:pt x="3745700" y="1143482"/>
                  </a:lnTo>
                  <a:lnTo>
                    <a:pt x="3746169" y="1143012"/>
                  </a:lnTo>
                  <a:close/>
                </a:path>
                <a:path w="4606290" h="2741929">
                  <a:moveTo>
                    <a:pt x="4070540" y="2706547"/>
                  </a:moveTo>
                  <a:lnTo>
                    <a:pt x="4069842" y="2706306"/>
                  </a:lnTo>
                  <a:lnTo>
                    <a:pt x="4069143" y="2705836"/>
                  </a:lnTo>
                  <a:lnTo>
                    <a:pt x="4068445" y="2705608"/>
                  </a:lnTo>
                  <a:lnTo>
                    <a:pt x="4067975" y="2705379"/>
                  </a:lnTo>
                  <a:lnTo>
                    <a:pt x="4067746" y="2706078"/>
                  </a:lnTo>
                  <a:lnTo>
                    <a:pt x="4067276" y="2706547"/>
                  </a:lnTo>
                  <a:lnTo>
                    <a:pt x="4067975" y="2707005"/>
                  </a:lnTo>
                  <a:lnTo>
                    <a:pt x="4068673" y="2707246"/>
                  </a:lnTo>
                  <a:lnTo>
                    <a:pt x="4069372" y="2707703"/>
                  </a:lnTo>
                  <a:lnTo>
                    <a:pt x="4070540" y="2706547"/>
                  </a:lnTo>
                  <a:close/>
                </a:path>
                <a:path w="4606290" h="2741929">
                  <a:moveTo>
                    <a:pt x="4103446" y="2729407"/>
                  </a:moveTo>
                  <a:lnTo>
                    <a:pt x="4102976" y="2729179"/>
                  </a:lnTo>
                  <a:lnTo>
                    <a:pt x="4102506" y="2728480"/>
                  </a:lnTo>
                  <a:lnTo>
                    <a:pt x="4101579" y="2728480"/>
                  </a:lnTo>
                  <a:lnTo>
                    <a:pt x="4100182" y="2729407"/>
                  </a:lnTo>
                  <a:lnTo>
                    <a:pt x="4100639" y="2729649"/>
                  </a:lnTo>
                  <a:lnTo>
                    <a:pt x="4101109" y="2730347"/>
                  </a:lnTo>
                  <a:lnTo>
                    <a:pt x="4102049" y="2730347"/>
                  </a:lnTo>
                  <a:lnTo>
                    <a:pt x="4103446" y="2729407"/>
                  </a:lnTo>
                  <a:close/>
                </a:path>
                <a:path w="4606290" h="2741929">
                  <a:moveTo>
                    <a:pt x="4129582" y="2722880"/>
                  </a:moveTo>
                  <a:lnTo>
                    <a:pt x="4129341" y="2722638"/>
                  </a:lnTo>
                  <a:lnTo>
                    <a:pt x="4128884" y="2721711"/>
                  </a:lnTo>
                  <a:lnTo>
                    <a:pt x="4128414" y="2721940"/>
                  </a:lnTo>
                  <a:lnTo>
                    <a:pt x="4127716" y="2721940"/>
                  </a:lnTo>
                  <a:lnTo>
                    <a:pt x="4126319" y="2722880"/>
                  </a:lnTo>
                  <a:lnTo>
                    <a:pt x="4126776" y="2723108"/>
                  </a:lnTo>
                  <a:lnTo>
                    <a:pt x="4127246" y="2723807"/>
                  </a:lnTo>
                  <a:lnTo>
                    <a:pt x="4128185" y="2723807"/>
                  </a:lnTo>
                  <a:lnTo>
                    <a:pt x="4129582" y="2722880"/>
                  </a:lnTo>
                  <a:close/>
                </a:path>
                <a:path w="4606290" h="2741929">
                  <a:moveTo>
                    <a:pt x="4162018" y="5372"/>
                  </a:moveTo>
                  <a:lnTo>
                    <a:pt x="4160850" y="4203"/>
                  </a:lnTo>
                  <a:lnTo>
                    <a:pt x="4160621" y="4902"/>
                  </a:lnTo>
                  <a:lnTo>
                    <a:pt x="4160151" y="5600"/>
                  </a:lnTo>
                  <a:lnTo>
                    <a:pt x="4159923" y="6299"/>
                  </a:lnTo>
                  <a:lnTo>
                    <a:pt x="4159681" y="6769"/>
                  </a:lnTo>
                  <a:lnTo>
                    <a:pt x="4160380" y="7010"/>
                  </a:lnTo>
                  <a:lnTo>
                    <a:pt x="4160850" y="7467"/>
                  </a:lnTo>
                  <a:lnTo>
                    <a:pt x="4161320" y="6769"/>
                  </a:lnTo>
                  <a:lnTo>
                    <a:pt x="4161548" y="6070"/>
                  </a:lnTo>
                  <a:lnTo>
                    <a:pt x="4162018" y="5372"/>
                  </a:lnTo>
                  <a:close/>
                </a:path>
                <a:path w="4606290" h="2741929">
                  <a:moveTo>
                    <a:pt x="4178820" y="2726144"/>
                  </a:moveTo>
                  <a:lnTo>
                    <a:pt x="4178122" y="2725915"/>
                  </a:lnTo>
                  <a:lnTo>
                    <a:pt x="4177423" y="2725445"/>
                  </a:lnTo>
                  <a:lnTo>
                    <a:pt x="4176725" y="2725216"/>
                  </a:lnTo>
                  <a:lnTo>
                    <a:pt x="4176255" y="2724975"/>
                  </a:lnTo>
                  <a:lnTo>
                    <a:pt x="4176026" y="2725674"/>
                  </a:lnTo>
                  <a:lnTo>
                    <a:pt x="4175556" y="2726144"/>
                  </a:lnTo>
                  <a:lnTo>
                    <a:pt x="4176255" y="2726613"/>
                  </a:lnTo>
                  <a:lnTo>
                    <a:pt x="4176953" y="2726842"/>
                  </a:lnTo>
                  <a:lnTo>
                    <a:pt x="4177652" y="2727312"/>
                  </a:lnTo>
                  <a:lnTo>
                    <a:pt x="4178820" y="2726144"/>
                  </a:lnTo>
                  <a:close/>
                </a:path>
                <a:path w="4606290" h="2741929">
                  <a:moveTo>
                    <a:pt x="4192816" y="1272527"/>
                  </a:moveTo>
                  <a:lnTo>
                    <a:pt x="4190492" y="1269733"/>
                  </a:lnTo>
                  <a:lnTo>
                    <a:pt x="4189793" y="1270431"/>
                  </a:lnTo>
                  <a:lnTo>
                    <a:pt x="4189082" y="1271358"/>
                  </a:lnTo>
                  <a:lnTo>
                    <a:pt x="4187685" y="1272997"/>
                  </a:lnTo>
                  <a:lnTo>
                    <a:pt x="4190250" y="1272298"/>
                  </a:lnTo>
                  <a:lnTo>
                    <a:pt x="4192816" y="1272527"/>
                  </a:lnTo>
                  <a:close/>
                </a:path>
                <a:path w="4606290" h="2741929">
                  <a:moveTo>
                    <a:pt x="4268203" y="1144651"/>
                  </a:moveTo>
                  <a:lnTo>
                    <a:pt x="4265866" y="1141844"/>
                  </a:lnTo>
                  <a:lnTo>
                    <a:pt x="4265168" y="1142542"/>
                  </a:lnTo>
                  <a:lnTo>
                    <a:pt x="4264469" y="1143482"/>
                  </a:lnTo>
                  <a:lnTo>
                    <a:pt x="4263060" y="1145108"/>
                  </a:lnTo>
                  <a:lnTo>
                    <a:pt x="4265625" y="1144409"/>
                  </a:lnTo>
                  <a:lnTo>
                    <a:pt x="4268203" y="1144651"/>
                  </a:lnTo>
                  <a:close/>
                </a:path>
                <a:path w="4606290" h="2741929">
                  <a:moveTo>
                    <a:pt x="4378807" y="1143012"/>
                  </a:moveTo>
                  <a:lnTo>
                    <a:pt x="4377639" y="1141844"/>
                  </a:lnTo>
                  <a:lnTo>
                    <a:pt x="4376242" y="1142784"/>
                  </a:lnTo>
                  <a:lnTo>
                    <a:pt x="4375543" y="1143012"/>
                  </a:lnTo>
                  <a:lnTo>
                    <a:pt x="4376013" y="1143241"/>
                  </a:lnTo>
                  <a:lnTo>
                    <a:pt x="4376483" y="1143952"/>
                  </a:lnTo>
                  <a:lnTo>
                    <a:pt x="4377410" y="1143952"/>
                  </a:lnTo>
                  <a:lnTo>
                    <a:pt x="4378807" y="1143012"/>
                  </a:lnTo>
                  <a:close/>
                </a:path>
                <a:path w="4606290" h="2741929">
                  <a:moveTo>
                    <a:pt x="4388612" y="2729407"/>
                  </a:moveTo>
                  <a:lnTo>
                    <a:pt x="4387913" y="2729179"/>
                  </a:lnTo>
                  <a:lnTo>
                    <a:pt x="4387215" y="2728709"/>
                  </a:lnTo>
                  <a:lnTo>
                    <a:pt x="4386516" y="2728480"/>
                  </a:lnTo>
                  <a:lnTo>
                    <a:pt x="4386046" y="2728239"/>
                  </a:lnTo>
                  <a:lnTo>
                    <a:pt x="4385818" y="2728950"/>
                  </a:lnTo>
                  <a:lnTo>
                    <a:pt x="4385348" y="2729407"/>
                  </a:lnTo>
                  <a:lnTo>
                    <a:pt x="4386046" y="2729877"/>
                  </a:lnTo>
                  <a:lnTo>
                    <a:pt x="4386745" y="2730106"/>
                  </a:lnTo>
                  <a:lnTo>
                    <a:pt x="4387443" y="2730576"/>
                  </a:lnTo>
                  <a:lnTo>
                    <a:pt x="4388612" y="2729407"/>
                  </a:lnTo>
                  <a:close/>
                </a:path>
                <a:path w="4606290" h="2741929">
                  <a:moveTo>
                    <a:pt x="4391876" y="2703271"/>
                  </a:moveTo>
                  <a:lnTo>
                    <a:pt x="4391177" y="2703042"/>
                  </a:lnTo>
                  <a:lnTo>
                    <a:pt x="4390479" y="2702572"/>
                  </a:lnTo>
                  <a:lnTo>
                    <a:pt x="4389780" y="2702344"/>
                  </a:lnTo>
                  <a:lnTo>
                    <a:pt x="4389310" y="2702102"/>
                  </a:lnTo>
                  <a:lnTo>
                    <a:pt x="4389082" y="2702814"/>
                  </a:lnTo>
                  <a:lnTo>
                    <a:pt x="4388612" y="2703271"/>
                  </a:lnTo>
                  <a:lnTo>
                    <a:pt x="4389310" y="2703741"/>
                  </a:lnTo>
                  <a:lnTo>
                    <a:pt x="4390009" y="2703969"/>
                  </a:lnTo>
                  <a:lnTo>
                    <a:pt x="4390707" y="2704439"/>
                  </a:lnTo>
                  <a:lnTo>
                    <a:pt x="4391177" y="2703969"/>
                  </a:lnTo>
                  <a:lnTo>
                    <a:pt x="4391418" y="2703512"/>
                  </a:lnTo>
                  <a:lnTo>
                    <a:pt x="4391876" y="2703271"/>
                  </a:lnTo>
                  <a:close/>
                </a:path>
                <a:path w="4606290" h="2741929">
                  <a:moveTo>
                    <a:pt x="4408221" y="2716339"/>
                  </a:moveTo>
                  <a:lnTo>
                    <a:pt x="4407509" y="2716111"/>
                  </a:lnTo>
                  <a:lnTo>
                    <a:pt x="4406811" y="2715641"/>
                  </a:lnTo>
                  <a:lnTo>
                    <a:pt x="4406112" y="2715412"/>
                  </a:lnTo>
                  <a:lnTo>
                    <a:pt x="4405642" y="2715171"/>
                  </a:lnTo>
                  <a:lnTo>
                    <a:pt x="4405414" y="2715882"/>
                  </a:lnTo>
                  <a:lnTo>
                    <a:pt x="4404944" y="2716339"/>
                  </a:lnTo>
                  <a:lnTo>
                    <a:pt x="4405642" y="2716809"/>
                  </a:lnTo>
                  <a:lnTo>
                    <a:pt x="4406354" y="2717038"/>
                  </a:lnTo>
                  <a:lnTo>
                    <a:pt x="4407052" y="2717508"/>
                  </a:lnTo>
                  <a:lnTo>
                    <a:pt x="4407509" y="2717038"/>
                  </a:lnTo>
                  <a:lnTo>
                    <a:pt x="4407979" y="2716809"/>
                  </a:lnTo>
                  <a:lnTo>
                    <a:pt x="4408221" y="2716339"/>
                  </a:lnTo>
                  <a:close/>
                </a:path>
                <a:path w="4606290" h="2741929">
                  <a:moveTo>
                    <a:pt x="4464228" y="11671"/>
                  </a:moveTo>
                  <a:lnTo>
                    <a:pt x="4463516" y="9105"/>
                  </a:lnTo>
                  <a:lnTo>
                    <a:pt x="4463758" y="6540"/>
                  </a:lnTo>
                  <a:lnTo>
                    <a:pt x="4460951" y="8877"/>
                  </a:lnTo>
                  <a:lnTo>
                    <a:pt x="4461649" y="9575"/>
                  </a:lnTo>
                  <a:lnTo>
                    <a:pt x="4462589" y="10274"/>
                  </a:lnTo>
                  <a:lnTo>
                    <a:pt x="4464228" y="11671"/>
                  </a:lnTo>
                  <a:close/>
                </a:path>
                <a:path w="4606290" h="2741929">
                  <a:moveTo>
                    <a:pt x="4471454" y="10502"/>
                  </a:moveTo>
                  <a:lnTo>
                    <a:pt x="4469117" y="7937"/>
                  </a:lnTo>
                  <a:lnTo>
                    <a:pt x="4468419" y="8636"/>
                  </a:lnTo>
                  <a:lnTo>
                    <a:pt x="4467720" y="9575"/>
                  </a:lnTo>
                  <a:lnTo>
                    <a:pt x="4466323" y="11201"/>
                  </a:lnTo>
                  <a:lnTo>
                    <a:pt x="4468888" y="10274"/>
                  </a:lnTo>
                  <a:lnTo>
                    <a:pt x="4471454" y="10502"/>
                  </a:lnTo>
                  <a:close/>
                </a:path>
                <a:path w="4606290" h="2741929">
                  <a:moveTo>
                    <a:pt x="4605871" y="469"/>
                  </a:moveTo>
                  <a:lnTo>
                    <a:pt x="4603305" y="1168"/>
                  </a:lnTo>
                  <a:lnTo>
                    <a:pt x="4600740" y="939"/>
                  </a:lnTo>
                  <a:lnTo>
                    <a:pt x="4603077" y="3733"/>
                  </a:lnTo>
                  <a:lnTo>
                    <a:pt x="4603775" y="3035"/>
                  </a:lnTo>
                  <a:lnTo>
                    <a:pt x="4604474" y="2108"/>
                  </a:lnTo>
                  <a:lnTo>
                    <a:pt x="4605871" y="46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94" name="object 194"/>
            <p:cNvSpPr/>
            <p:nvPr/>
          </p:nvSpPr>
          <p:spPr>
            <a:xfrm>
              <a:off x="1138694" y="3093300"/>
              <a:ext cx="4552950" cy="2767330"/>
            </a:xfrm>
            <a:custGeom>
              <a:avLst/>
              <a:gdLst/>
              <a:ahLst/>
              <a:cxnLst/>
              <a:rect l="l" t="t" r="r" b="b"/>
              <a:pathLst>
                <a:path w="4552950" h="2767329">
                  <a:moveTo>
                    <a:pt x="2095" y="1352334"/>
                  </a:moveTo>
                  <a:lnTo>
                    <a:pt x="1397" y="1350924"/>
                  </a:lnTo>
                  <a:lnTo>
                    <a:pt x="927" y="1350225"/>
                  </a:lnTo>
                  <a:lnTo>
                    <a:pt x="698" y="1350695"/>
                  </a:lnTo>
                  <a:lnTo>
                    <a:pt x="0" y="1351165"/>
                  </a:lnTo>
                  <a:lnTo>
                    <a:pt x="0" y="1352092"/>
                  </a:lnTo>
                  <a:lnTo>
                    <a:pt x="927" y="1353502"/>
                  </a:lnTo>
                  <a:lnTo>
                    <a:pt x="2095" y="1352334"/>
                  </a:lnTo>
                  <a:close/>
                </a:path>
                <a:path w="4552950" h="2767329">
                  <a:moveTo>
                    <a:pt x="80746" y="2750642"/>
                  </a:moveTo>
                  <a:lnTo>
                    <a:pt x="80035" y="2750401"/>
                  </a:lnTo>
                  <a:lnTo>
                    <a:pt x="79578" y="2749943"/>
                  </a:lnTo>
                  <a:lnTo>
                    <a:pt x="79108" y="2750642"/>
                  </a:lnTo>
                  <a:lnTo>
                    <a:pt x="78879" y="2751340"/>
                  </a:lnTo>
                  <a:lnTo>
                    <a:pt x="78409" y="2752039"/>
                  </a:lnTo>
                  <a:lnTo>
                    <a:pt x="78879" y="2752509"/>
                  </a:lnTo>
                  <a:lnTo>
                    <a:pt x="79336" y="2752737"/>
                  </a:lnTo>
                  <a:lnTo>
                    <a:pt x="79578" y="2753207"/>
                  </a:lnTo>
                  <a:lnTo>
                    <a:pt x="79806" y="2752509"/>
                  </a:lnTo>
                  <a:lnTo>
                    <a:pt x="80276" y="2751810"/>
                  </a:lnTo>
                  <a:lnTo>
                    <a:pt x="80505" y="2751099"/>
                  </a:lnTo>
                  <a:lnTo>
                    <a:pt x="80746" y="2750642"/>
                  </a:lnTo>
                  <a:close/>
                </a:path>
                <a:path w="4552950" h="2767329">
                  <a:moveTo>
                    <a:pt x="133248" y="5130"/>
                  </a:moveTo>
                  <a:lnTo>
                    <a:pt x="132549" y="4432"/>
                  </a:lnTo>
                  <a:lnTo>
                    <a:pt x="131610" y="3733"/>
                  </a:lnTo>
                  <a:lnTo>
                    <a:pt x="129984" y="2324"/>
                  </a:lnTo>
                  <a:lnTo>
                    <a:pt x="130683" y="4889"/>
                  </a:lnTo>
                  <a:lnTo>
                    <a:pt x="130441" y="7467"/>
                  </a:lnTo>
                  <a:lnTo>
                    <a:pt x="133248" y="5130"/>
                  </a:lnTo>
                  <a:close/>
                </a:path>
                <a:path w="4552950" h="2767329">
                  <a:moveTo>
                    <a:pt x="172453" y="4660"/>
                  </a:moveTo>
                  <a:lnTo>
                    <a:pt x="171513" y="3263"/>
                  </a:lnTo>
                  <a:lnTo>
                    <a:pt x="170357" y="4432"/>
                  </a:lnTo>
                  <a:lnTo>
                    <a:pt x="170586" y="5130"/>
                  </a:lnTo>
                  <a:lnTo>
                    <a:pt x="171513" y="6527"/>
                  </a:lnTo>
                  <a:lnTo>
                    <a:pt x="171754" y="6057"/>
                  </a:lnTo>
                  <a:lnTo>
                    <a:pt x="172453" y="5600"/>
                  </a:lnTo>
                  <a:lnTo>
                    <a:pt x="172453" y="4660"/>
                  </a:lnTo>
                  <a:close/>
                </a:path>
                <a:path w="4552950" h="2767329">
                  <a:moveTo>
                    <a:pt x="333235" y="1132738"/>
                  </a:moveTo>
                  <a:lnTo>
                    <a:pt x="332778" y="1132268"/>
                  </a:lnTo>
                  <a:lnTo>
                    <a:pt x="332308" y="1131341"/>
                  </a:lnTo>
                  <a:lnTo>
                    <a:pt x="332066" y="1130630"/>
                  </a:lnTo>
                  <a:lnTo>
                    <a:pt x="331838" y="1131100"/>
                  </a:lnTo>
                  <a:lnTo>
                    <a:pt x="331139" y="1131570"/>
                  </a:lnTo>
                  <a:lnTo>
                    <a:pt x="331139" y="1132497"/>
                  </a:lnTo>
                  <a:lnTo>
                    <a:pt x="332066" y="1133906"/>
                  </a:lnTo>
                  <a:lnTo>
                    <a:pt x="333235" y="1132738"/>
                  </a:lnTo>
                  <a:close/>
                </a:path>
                <a:path w="4552950" h="2767329">
                  <a:moveTo>
                    <a:pt x="350037" y="2761373"/>
                  </a:moveTo>
                  <a:lnTo>
                    <a:pt x="349338" y="2760903"/>
                  </a:lnTo>
                  <a:lnTo>
                    <a:pt x="348640" y="2760675"/>
                  </a:lnTo>
                  <a:lnTo>
                    <a:pt x="347941" y="2760205"/>
                  </a:lnTo>
                  <a:lnTo>
                    <a:pt x="347472" y="2760675"/>
                  </a:lnTo>
                  <a:lnTo>
                    <a:pt x="347002" y="2760903"/>
                  </a:lnTo>
                  <a:lnTo>
                    <a:pt x="346773" y="2761373"/>
                  </a:lnTo>
                  <a:lnTo>
                    <a:pt x="347472" y="2761602"/>
                  </a:lnTo>
                  <a:lnTo>
                    <a:pt x="348170" y="2762072"/>
                  </a:lnTo>
                  <a:lnTo>
                    <a:pt x="348869" y="2762300"/>
                  </a:lnTo>
                  <a:lnTo>
                    <a:pt x="349338" y="2762542"/>
                  </a:lnTo>
                  <a:lnTo>
                    <a:pt x="349580" y="2761843"/>
                  </a:lnTo>
                  <a:lnTo>
                    <a:pt x="350037" y="2761373"/>
                  </a:lnTo>
                  <a:close/>
                </a:path>
                <a:path w="4552950" h="2767329">
                  <a:moveTo>
                    <a:pt x="396011" y="1351864"/>
                  </a:moveTo>
                  <a:lnTo>
                    <a:pt x="395312" y="1351635"/>
                  </a:lnTo>
                  <a:lnTo>
                    <a:pt x="394614" y="1351165"/>
                  </a:lnTo>
                  <a:lnTo>
                    <a:pt x="393915" y="1350924"/>
                  </a:lnTo>
                  <a:lnTo>
                    <a:pt x="393446" y="1350695"/>
                  </a:lnTo>
                  <a:lnTo>
                    <a:pt x="393217" y="1351394"/>
                  </a:lnTo>
                  <a:lnTo>
                    <a:pt x="392747" y="1351864"/>
                  </a:lnTo>
                  <a:lnTo>
                    <a:pt x="393446" y="1352334"/>
                  </a:lnTo>
                  <a:lnTo>
                    <a:pt x="394144" y="1352562"/>
                  </a:lnTo>
                  <a:lnTo>
                    <a:pt x="394843" y="1353032"/>
                  </a:lnTo>
                  <a:lnTo>
                    <a:pt x="396011" y="1351864"/>
                  </a:lnTo>
                  <a:close/>
                </a:path>
                <a:path w="4552950" h="2767329">
                  <a:moveTo>
                    <a:pt x="412343" y="2754833"/>
                  </a:moveTo>
                  <a:lnTo>
                    <a:pt x="411886" y="2754376"/>
                  </a:lnTo>
                  <a:lnTo>
                    <a:pt x="411416" y="2753677"/>
                  </a:lnTo>
                  <a:lnTo>
                    <a:pt x="411187" y="2753906"/>
                  </a:lnTo>
                  <a:lnTo>
                    <a:pt x="410476" y="2753906"/>
                  </a:lnTo>
                  <a:lnTo>
                    <a:pt x="409079" y="2754833"/>
                  </a:lnTo>
                  <a:lnTo>
                    <a:pt x="409549" y="2755074"/>
                  </a:lnTo>
                  <a:lnTo>
                    <a:pt x="410019" y="2755773"/>
                  </a:lnTo>
                  <a:lnTo>
                    <a:pt x="410946" y="2755773"/>
                  </a:lnTo>
                  <a:lnTo>
                    <a:pt x="412343" y="2754833"/>
                  </a:lnTo>
                  <a:close/>
                </a:path>
                <a:path w="4552950" h="2767329">
                  <a:moveTo>
                    <a:pt x="415150" y="3962"/>
                  </a:moveTo>
                  <a:lnTo>
                    <a:pt x="414451" y="3733"/>
                  </a:lnTo>
                  <a:lnTo>
                    <a:pt x="413981" y="3263"/>
                  </a:lnTo>
                  <a:lnTo>
                    <a:pt x="413512" y="3962"/>
                  </a:lnTo>
                  <a:lnTo>
                    <a:pt x="413283" y="4660"/>
                  </a:lnTo>
                  <a:lnTo>
                    <a:pt x="412813" y="5359"/>
                  </a:lnTo>
                  <a:lnTo>
                    <a:pt x="413981" y="6527"/>
                  </a:lnTo>
                  <a:lnTo>
                    <a:pt x="414210" y="5829"/>
                  </a:lnTo>
                  <a:lnTo>
                    <a:pt x="414680" y="5130"/>
                  </a:lnTo>
                  <a:lnTo>
                    <a:pt x="414921" y="4432"/>
                  </a:lnTo>
                  <a:lnTo>
                    <a:pt x="415150" y="3962"/>
                  </a:lnTo>
                  <a:close/>
                </a:path>
                <a:path w="4552950" h="2767329">
                  <a:moveTo>
                    <a:pt x="736257" y="3962"/>
                  </a:moveTo>
                  <a:lnTo>
                    <a:pt x="735558" y="3733"/>
                  </a:lnTo>
                  <a:lnTo>
                    <a:pt x="735088" y="3263"/>
                  </a:lnTo>
                  <a:lnTo>
                    <a:pt x="734618" y="3962"/>
                  </a:lnTo>
                  <a:lnTo>
                    <a:pt x="734390" y="4660"/>
                  </a:lnTo>
                  <a:lnTo>
                    <a:pt x="733920" y="5359"/>
                  </a:lnTo>
                  <a:lnTo>
                    <a:pt x="734390" y="5829"/>
                  </a:lnTo>
                  <a:lnTo>
                    <a:pt x="734860" y="6057"/>
                  </a:lnTo>
                  <a:lnTo>
                    <a:pt x="735088" y="6527"/>
                  </a:lnTo>
                  <a:lnTo>
                    <a:pt x="735317" y="5829"/>
                  </a:lnTo>
                  <a:lnTo>
                    <a:pt x="735787" y="5130"/>
                  </a:lnTo>
                  <a:lnTo>
                    <a:pt x="736028" y="4432"/>
                  </a:lnTo>
                  <a:lnTo>
                    <a:pt x="736257" y="3962"/>
                  </a:lnTo>
                  <a:close/>
                </a:path>
                <a:path w="4552950" h="2767329">
                  <a:moveTo>
                    <a:pt x="746518" y="2751569"/>
                  </a:moveTo>
                  <a:lnTo>
                    <a:pt x="745350" y="2750401"/>
                  </a:lnTo>
                  <a:lnTo>
                    <a:pt x="744651" y="2750642"/>
                  </a:lnTo>
                  <a:lnTo>
                    <a:pt x="743254" y="2751569"/>
                  </a:lnTo>
                  <a:lnTo>
                    <a:pt x="743724" y="2751810"/>
                  </a:lnTo>
                  <a:lnTo>
                    <a:pt x="744194" y="2752509"/>
                  </a:lnTo>
                  <a:lnTo>
                    <a:pt x="745121" y="2752509"/>
                  </a:lnTo>
                  <a:lnTo>
                    <a:pt x="746518" y="2751569"/>
                  </a:lnTo>
                  <a:close/>
                </a:path>
                <a:path w="4552950" h="2767329">
                  <a:moveTo>
                    <a:pt x="759358" y="7696"/>
                  </a:moveTo>
                  <a:lnTo>
                    <a:pt x="758888" y="7226"/>
                  </a:lnTo>
                  <a:lnTo>
                    <a:pt x="758418" y="6997"/>
                  </a:lnTo>
                  <a:lnTo>
                    <a:pt x="758190" y="6527"/>
                  </a:lnTo>
                  <a:lnTo>
                    <a:pt x="757961" y="7226"/>
                  </a:lnTo>
                  <a:lnTo>
                    <a:pt x="757491" y="7924"/>
                  </a:lnTo>
                  <a:lnTo>
                    <a:pt x="757262" y="8623"/>
                  </a:lnTo>
                  <a:lnTo>
                    <a:pt x="757021" y="9093"/>
                  </a:lnTo>
                  <a:lnTo>
                    <a:pt x="757720" y="9334"/>
                  </a:lnTo>
                  <a:lnTo>
                    <a:pt x="758190" y="9791"/>
                  </a:lnTo>
                  <a:lnTo>
                    <a:pt x="758659" y="9093"/>
                  </a:lnTo>
                  <a:lnTo>
                    <a:pt x="758888" y="8394"/>
                  </a:lnTo>
                  <a:lnTo>
                    <a:pt x="759358" y="7696"/>
                  </a:lnTo>
                  <a:close/>
                </a:path>
                <a:path w="4552950" h="2767329">
                  <a:moveTo>
                    <a:pt x="1083729" y="1132738"/>
                  </a:moveTo>
                  <a:lnTo>
                    <a:pt x="1083259" y="1132268"/>
                  </a:lnTo>
                  <a:lnTo>
                    <a:pt x="1083030" y="1131341"/>
                  </a:lnTo>
                  <a:lnTo>
                    <a:pt x="1082560" y="1130630"/>
                  </a:lnTo>
                  <a:lnTo>
                    <a:pt x="1082332" y="1131100"/>
                  </a:lnTo>
                  <a:lnTo>
                    <a:pt x="1081633" y="1131570"/>
                  </a:lnTo>
                  <a:lnTo>
                    <a:pt x="1081633" y="1132497"/>
                  </a:lnTo>
                  <a:lnTo>
                    <a:pt x="1082560" y="1133906"/>
                  </a:lnTo>
                  <a:lnTo>
                    <a:pt x="1083729" y="1132738"/>
                  </a:lnTo>
                  <a:close/>
                </a:path>
                <a:path w="4552950" h="2767329">
                  <a:moveTo>
                    <a:pt x="1172641" y="4889"/>
                  </a:moveTo>
                  <a:lnTo>
                    <a:pt x="1171943" y="4660"/>
                  </a:lnTo>
                  <a:lnTo>
                    <a:pt x="1171244" y="4191"/>
                  </a:lnTo>
                  <a:lnTo>
                    <a:pt x="1170546" y="3962"/>
                  </a:lnTo>
                  <a:lnTo>
                    <a:pt x="1170076" y="3733"/>
                  </a:lnTo>
                  <a:lnTo>
                    <a:pt x="1169847" y="4432"/>
                  </a:lnTo>
                  <a:lnTo>
                    <a:pt x="1169377" y="4889"/>
                  </a:lnTo>
                  <a:lnTo>
                    <a:pt x="1170076" y="5359"/>
                  </a:lnTo>
                  <a:lnTo>
                    <a:pt x="1170774" y="5600"/>
                  </a:lnTo>
                  <a:lnTo>
                    <a:pt x="1171473" y="6057"/>
                  </a:lnTo>
                  <a:lnTo>
                    <a:pt x="1171943" y="5600"/>
                  </a:lnTo>
                  <a:lnTo>
                    <a:pt x="1172413" y="5359"/>
                  </a:lnTo>
                  <a:lnTo>
                    <a:pt x="1172641" y="4889"/>
                  </a:lnTo>
                  <a:close/>
                </a:path>
                <a:path w="4552950" h="2767329">
                  <a:moveTo>
                    <a:pt x="1198549" y="1132738"/>
                  </a:moveTo>
                  <a:lnTo>
                    <a:pt x="1198079" y="1132268"/>
                  </a:lnTo>
                  <a:lnTo>
                    <a:pt x="1197610" y="1131341"/>
                  </a:lnTo>
                  <a:lnTo>
                    <a:pt x="1197381" y="1130630"/>
                  </a:lnTo>
                  <a:lnTo>
                    <a:pt x="1197140" y="1131100"/>
                  </a:lnTo>
                  <a:lnTo>
                    <a:pt x="1196441" y="1131570"/>
                  </a:lnTo>
                  <a:lnTo>
                    <a:pt x="1196441" y="1132497"/>
                  </a:lnTo>
                  <a:lnTo>
                    <a:pt x="1197381" y="1133906"/>
                  </a:lnTo>
                  <a:lnTo>
                    <a:pt x="1198549" y="1132738"/>
                  </a:lnTo>
                  <a:close/>
                </a:path>
                <a:path w="4552950" h="2767329">
                  <a:moveTo>
                    <a:pt x="1323860" y="1134833"/>
                  </a:moveTo>
                  <a:lnTo>
                    <a:pt x="1323162" y="1132268"/>
                  </a:lnTo>
                  <a:lnTo>
                    <a:pt x="1323390" y="1129931"/>
                  </a:lnTo>
                  <a:lnTo>
                    <a:pt x="1320596" y="1132039"/>
                  </a:lnTo>
                  <a:lnTo>
                    <a:pt x="1321295" y="1132738"/>
                  </a:lnTo>
                  <a:lnTo>
                    <a:pt x="1322222" y="1133436"/>
                  </a:lnTo>
                  <a:lnTo>
                    <a:pt x="1323860" y="1134833"/>
                  </a:lnTo>
                  <a:close/>
                </a:path>
                <a:path w="4552950" h="2767329">
                  <a:moveTo>
                    <a:pt x="1362837" y="2741765"/>
                  </a:moveTo>
                  <a:lnTo>
                    <a:pt x="1362367" y="2741536"/>
                  </a:lnTo>
                  <a:lnTo>
                    <a:pt x="1361897" y="2740837"/>
                  </a:lnTo>
                  <a:lnTo>
                    <a:pt x="1360970" y="2740837"/>
                  </a:lnTo>
                  <a:lnTo>
                    <a:pt x="1359573" y="2741765"/>
                  </a:lnTo>
                  <a:lnTo>
                    <a:pt x="1360728" y="2742933"/>
                  </a:lnTo>
                  <a:lnTo>
                    <a:pt x="1362138" y="2742006"/>
                  </a:lnTo>
                  <a:lnTo>
                    <a:pt x="1362837" y="2741765"/>
                  </a:lnTo>
                  <a:close/>
                </a:path>
                <a:path w="4552950" h="2767329">
                  <a:moveTo>
                    <a:pt x="1448015" y="2761373"/>
                  </a:moveTo>
                  <a:lnTo>
                    <a:pt x="1447546" y="2761145"/>
                  </a:lnTo>
                  <a:lnTo>
                    <a:pt x="1447076" y="2760434"/>
                  </a:lnTo>
                  <a:lnTo>
                    <a:pt x="1446149" y="2760434"/>
                  </a:lnTo>
                  <a:lnTo>
                    <a:pt x="1444739" y="2761373"/>
                  </a:lnTo>
                  <a:lnTo>
                    <a:pt x="1445907" y="2762542"/>
                  </a:lnTo>
                  <a:lnTo>
                    <a:pt x="1447304" y="2761602"/>
                  </a:lnTo>
                  <a:lnTo>
                    <a:pt x="1448015" y="2761373"/>
                  </a:lnTo>
                  <a:close/>
                </a:path>
                <a:path w="4552950" h="2767329">
                  <a:moveTo>
                    <a:pt x="1546250" y="2751569"/>
                  </a:moveTo>
                  <a:lnTo>
                    <a:pt x="1546021" y="2751099"/>
                  </a:lnTo>
                  <a:lnTo>
                    <a:pt x="1545551" y="2750401"/>
                  </a:lnTo>
                  <a:lnTo>
                    <a:pt x="1545094" y="2750642"/>
                  </a:lnTo>
                  <a:lnTo>
                    <a:pt x="1544383" y="2750642"/>
                  </a:lnTo>
                  <a:lnTo>
                    <a:pt x="1542986" y="2751569"/>
                  </a:lnTo>
                  <a:lnTo>
                    <a:pt x="1543456" y="2751810"/>
                  </a:lnTo>
                  <a:lnTo>
                    <a:pt x="1543926" y="2752509"/>
                  </a:lnTo>
                  <a:lnTo>
                    <a:pt x="1544853" y="2752509"/>
                  </a:lnTo>
                  <a:lnTo>
                    <a:pt x="1546250" y="2751569"/>
                  </a:lnTo>
                  <a:close/>
                </a:path>
                <a:path w="4552950" h="2767329">
                  <a:moveTo>
                    <a:pt x="1608569" y="2745041"/>
                  </a:moveTo>
                  <a:lnTo>
                    <a:pt x="1607400" y="2743873"/>
                  </a:lnTo>
                  <a:lnTo>
                    <a:pt x="1606702" y="2744101"/>
                  </a:lnTo>
                  <a:lnTo>
                    <a:pt x="1605292" y="2745041"/>
                  </a:lnTo>
                  <a:lnTo>
                    <a:pt x="1605762" y="2745270"/>
                  </a:lnTo>
                  <a:lnTo>
                    <a:pt x="1606232" y="2745968"/>
                  </a:lnTo>
                  <a:lnTo>
                    <a:pt x="1607159" y="2745968"/>
                  </a:lnTo>
                  <a:lnTo>
                    <a:pt x="1608569" y="2745041"/>
                  </a:lnTo>
                  <a:close/>
                </a:path>
                <a:path w="4552950" h="2767329">
                  <a:moveTo>
                    <a:pt x="1703311" y="5359"/>
                  </a:moveTo>
                  <a:lnTo>
                    <a:pt x="1702371" y="3962"/>
                  </a:lnTo>
                  <a:lnTo>
                    <a:pt x="1702142" y="3263"/>
                  </a:lnTo>
                  <a:lnTo>
                    <a:pt x="1701914" y="3733"/>
                  </a:lnTo>
                  <a:lnTo>
                    <a:pt x="1701203" y="4191"/>
                  </a:lnTo>
                  <a:lnTo>
                    <a:pt x="1701203" y="5130"/>
                  </a:lnTo>
                  <a:lnTo>
                    <a:pt x="1702142" y="6527"/>
                  </a:lnTo>
                  <a:lnTo>
                    <a:pt x="1703311" y="5359"/>
                  </a:lnTo>
                  <a:close/>
                </a:path>
                <a:path w="4552950" h="2767329">
                  <a:moveTo>
                    <a:pt x="1752320" y="1131341"/>
                  </a:moveTo>
                  <a:lnTo>
                    <a:pt x="1751609" y="1131100"/>
                  </a:lnTo>
                  <a:lnTo>
                    <a:pt x="1751152" y="1130630"/>
                  </a:lnTo>
                  <a:lnTo>
                    <a:pt x="1750682" y="1131341"/>
                  </a:lnTo>
                  <a:lnTo>
                    <a:pt x="1750453" y="1132039"/>
                  </a:lnTo>
                  <a:lnTo>
                    <a:pt x="1749983" y="1132738"/>
                  </a:lnTo>
                  <a:lnTo>
                    <a:pt x="1751152" y="1133906"/>
                  </a:lnTo>
                  <a:lnTo>
                    <a:pt x="1751380" y="1133208"/>
                  </a:lnTo>
                  <a:lnTo>
                    <a:pt x="1751850" y="1132497"/>
                  </a:lnTo>
                  <a:lnTo>
                    <a:pt x="1752079" y="1131798"/>
                  </a:lnTo>
                  <a:lnTo>
                    <a:pt x="1752320" y="1131341"/>
                  </a:lnTo>
                  <a:close/>
                </a:path>
                <a:path w="4552950" h="2767329">
                  <a:moveTo>
                    <a:pt x="1755584" y="2095"/>
                  </a:moveTo>
                  <a:lnTo>
                    <a:pt x="1755343" y="1397"/>
                  </a:lnTo>
                  <a:lnTo>
                    <a:pt x="1754416" y="0"/>
                  </a:lnTo>
                  <a:lnTo>
                    <a:pt x="1754187" y="457"/>
                  </a:lnTo>
                  <a:lnTo>
                    <a:pt x="1753476" y="927"/>
                  </a:lnTo>
                  <a:lnTo>
                    <a:pt x="1753476" y="1866"/>
                  </a:lnTo>
                  <a:lnTo>
                    <a:pt x="1754416" y="3263"/>
                  </a:lnTo>
                  <a:lnTo>
                    <a:pt x="1755584" y="2095"/>
                  </a:lnTo>
                  <a:close/>
                </a:path>
                <a:path w="4552950" h="2767329">
                  <a:moveTo>
                    <a:pt x="1900262" y="2735008"/>
                  </a:moveTo>
                  <a:lnTo>
                    <a:pt x="1899805" y="2734767"/>
                  </a:lnTo>
                  <a:lnTo>
                    <a:pt x="1899335" y="2734068"/>
                  </a:lnTo>
                  <a:lnTo>
                    <a:pt x="1898396" y="2734068"/>
                  </a:lnTo>
                  <a:lnTo>
                    <a:pt x="1896999" y="2735008"/>
                  </a:lnTo>
                  <a:lnTo>
                    <a:pt x="1898167" y="2736164"/>
                  </a:lnTo>
                  <a:lnTo>
                    <a:pt x="1898865" y="2735935"/>
                  </a:lnTo>
                  <a:lnTo>
                    <a:pt x="1900262" y="2735008"/>
                  </a:lnTo>
                  <a:close/>
                </a:path>
                <a:path w="4552950" h="2767329">
                  <a:moveTo>
                    <a:pt x="2071560" y="9791"/>
                  </a:moveTo>
                  <a:lnTo>
                    <a:pt x="2069452" y="6997"/>
                  </a:lnTo>
                  <a:lnTo>
                    <a:pt x="2068753" y="7696"/>
                  </a:lnTo>
                  <a:lnTo>
                    <a:pt x="2068055" y="8623"/>
                  </a:lnTo>
                  <a:lnTo>
                    <a:pt x="2066658" y="10261"/>
                  </a:lnTo>
                  <a:lnTo>
                    <a:pt x="2069223" y="9563"/>
                  </a:lnTo>
                  <a:lnTo>
                    <a:pt x="2071560" y="9791"/>
                  </a:lnTo>
                  <a:close/>
                </a:path>
                <a:path w="4552950" h="2767329">
                  <a:moveTo>
                    <a:pt x="2077389" y="2751569"/>
                  </a:moveTo>
                  <a:lnTo>
                    <a:pt x="2076919" y="2751099"/>
                  </a:lnTo>
                  <a:lnTo>
                    <a:pt x="2076462" y="2750401"/>
                  </a:lnTo>
                  <a:lnTo>
                    <a:pt x="2076221" y="2750642"/>
                  </a:lnTo>
                  <a:lnTo>
                    <a:pt x="2075522" y="2750642"/>
                  </a:lnTo>
                  <a:lnTo>
                    <a:pt x="2074125" y="2751569"/>
                  </a:lnTo>
                  <a:lnTo>
                    <a:pt x="2074583" y="2751810"/>
                  </a:lnTo>
                  <a:lnTo>
                    <a:pt x="2075053" y="2752509"/>
                  </a:lnTo>
                  <a:lnTo>
                    <a:pt x="2075992" y="2752509"/>
                  </a:lnTo>
                  <a:lnTo>
                    <a:pt x="2077389" y="2751569"/>
                  </a:lnTo>
                  <a:close/>
                </a:path>
                <a:path w="4552950" h="2767329">
                  <a:moveTo>
                    <a:pt x="2080653" y="11430"/>
                  </a:moveTo>
                  <a:lnTo>
                    <a:pt x="2079955" y="11201"/>
                  </a:lnTo>
                  <a:lnTo>
                    <a:pt x="2079256" y="10731"/>
                  </a:lnTo>
                  <a:lnTo>
                    <a:pt x="2078558" y="10490"/>
                  </a:lnTo>
                  <a:lnTo>
                    <a:pt x="2078088" y="10261"/>
                  </a:lnTo>
                  <a:lnTo>
                    <a:pt x="2077859" y="10960"/>
                  </a:lnTo>
                  <a:lnTo>
                    <a:pt x="2077389" y="11430"/>
                  </a:lnTo>
                  <a:lnTo>
                    <a:pt x="2078088" y="11899"/>
                  </a:lnTo>
                  <a:lnTo>
                    <a:pt x="2078786" y="12128"/>
                  </a:lnTo>
                  <a:lnTo>
                    <a:pt x="2079485" y="12598"/>
                  </a:lnTo>
                  <a:lnTo>
                    <a:pt x="2080653" y="11430"/>
                  </a:lnTo>
                  <a:close/>
                </a:path>
                <a:path w="4552950" h="2767329">
                  <a:moveTo>
                    <a:pt x="2099564" y="2751340"/>
                  </a:moveTo>
                  <a:lnTo>
                    <a:pt x="2098624" y="2749943"/>
                  </a:lnTo>
                  <a:lnTo>
                    <a:pt x="2098154" y="2750172"/>
                  </a:lnTo>
                  <a:lnTo>
                    <a:pt x="2097455" y="2750642"/>
                  </a:lnTo>
                  <a:lnTo>
                    <a:pt x="2097697" y="2751099"/>
                  </a:lnTo>
                  <a:lnTo>
                    <a:pt x="2097697" y="2751810"/>
                  </a:lnTo>
                  <a:lnTo>
                    <a:pt x="2098624" y="2753207"/>
                  </a:lnTo>
                  <a:lnTo>
                    <a:pt x="2098852" y="2752737"/>
                  </a:lnTo>
                  <a:lnTo>
                    <a:pt x="2099564" y="2752267"/>
                  </a:lnTo>
                  <a:lnTo>
                    <a:pt x="2099564" y="2751340"/>
                  </a:lnTo>
                  <a:close/>
                </a:path>
                <a:path w="4552950" h="2767329">
                  <a:moveTo>
                    <a:pt x="2132698" y="2764879"/>
                  </a:moveTo>
                  <a:lnTo>
                    <a:pt x="2131999" y="2764167"/>
                  </a:lnTo>
                  <a:lnTo>
                    <a:pt x="2131060" y="2763469"/>
                  </a:lnTo>
                  <a:lnTo>
                    <a:pt x="2129675" y="2762288"/>
                  </a:lnTo>
                  <a:lnTo>
                    <a:pt x="2129434" y="2761373"/>
                  </a:lnTo>
                  <a:lnTo>
                    <a:pt x="2129663" y="2758808"/>
                  </a:lnTo>
                  <a:lnTo>
                    <a:pt x="2126856" y="2761145"/>
                  </a:lnTo>
                  <a:lnTo>
                    <a:pt x="2127567" y="2761843"/>
                  </a:lnTo>
                  <a:lnTo>
                    <a:pt x="2128494" y="2762542"/>
                  </a:lnTo>
                  <a:lnTo>
                    <a:pt x="2129879" y="2763736"/>
                  </a:lnTo>
                  <a:lnTo>
                    <a:pt x="2130133" y="2764637"/>
                  </a:lnTo>
                  <a:lnTo>
                    <a:pt x="2129891" y="2767203"/>
                  </a:lnTo>
                  <a:lnTo>
                    <a:pt x="2132698" y="2764879"/>
                  </a:lnTo>
                  <a:close/>
                </a:path>
                <a:path w="4552950" h="2767329">
                  <a:moveTo>
                    <a:pt x="2224875" y="11430"/>
                  </a:moveTo>
                  <a:lnTo>
                    <a:pt x="2224176" y="11201"/>
                  </a:lnTo>
                  <a:lnTo>
                    <a:pt x="2223478" y="10731"/>
                  </a:lnTo>
                  <a:lnTo>
                    <a:pt x="2222779" y="10490"/>
                  </a:lnTo>
                  <a:lnTo>
                    <a:pt x="2222309" y="10261"/>
                  </a:lnTo>
                  <a:lnTo>
                    <a:pt x="2222068" y="10960"/>
                  </a:lnTo>
                  <a:lnTo>
                    <a:pt x="2221611" y="11430"/>
                  </a:lnTo>
                  <a:lnTo>
                    <a:pt x="2222309" y="11899"/>
                  </a:lnTo>
                  <a:lnTo>
                    <a:pt x="2223008" y="12128"/>
                  </a:lnTo>
                  <a:lnTo>
                    <a:pt x="2223706" y="12598"/>
                  </a:lnTo>
                  <a:lnTo>
                    <a:pt x="2224875" y="11430"/>
                  </a:lnTo>
                  <a:close/>
                </a:path>
                <a:path w="4552950" h="2767329">
                  <a:moveTo>
                    <a:pt x="2237473" y="2731973"/>
                  </a:moveTo>
                  <a:lnTo>
                    <a:pt x="2236774" y="2731274"/>
                  </a:lnTo>
                  <a:lnTo>
                    <a:pt x="2235847" y="2730563"/>
                  </a:lnTo>
                  <a:lnTo>
                    <a:pt x="2234209" y="2729166"/>
                  </a:lnTo>
                  <a:lnTo>
                    <a:pt x="2234908" y="2731732"/>
                  </a:lnTo>
                  <a:lnTo>
                    <a:pt x="2234679" y="2734297"/>
                  </a:lnTo>
                  <a:lnTo>
                    <a:pt x="2237473" y="2731973"/>
                  </a:lnTo>
                  <a:close/>
                </a:path>
                <a:path w="4552950" h="2767329">
                  <a:moveTo>
                    <a:pt x="2247747" y="2748305"/>
                  </a:moveTo>
                  <a:lnTo>
                    <a:pt x="2247277" y="2747835"/>
                  </a:lnTo>
                  <a:lnTo>
                    <a:pt x="2247049" y="2747137"/>
                  </a:lnTo>
                  <a:lnTo>
                    <a:pt x="2246579" y="2747365"/>
                  </a:lnTo>
                  <a:lnTo>
                    <a:pt x="2245880" y="2747365"/>
                  </a:lnTo>
                  <a:lnTo>
                    <a:pt x="2244471" y="2748305"/>
                  </a:lnTo>
                  <a:lnTo>
                    <a:pt x="2244941" y="2748534"/>
                  </a:lnTo>
                  <a:lnTo>
                    <a:pt x="2245410" y="2749232"/>
                  </a:lnTo>
                  <a:lnTo>
                    <a:pt x="2246338" y="2749232"/>
                  </a:lnTo>
                  <a:lnTo>
                    <a:pt x="2247747" y="2748305"/>
                  </a:lnTo>
                  <a:close/>
                </a:path>
                <a:path w="4552950" h="2767329">
                  <a:moveTo>
                    <a:pt x="2339454" y="1132268"/>
                  </a:moveTo>
                  <a:lnTo>
                    <a:pt x="2338286" y="1131100"/>
                  </a:lnTo>
                  <a:lnTo>
                    <a:pt x="2336889" y="1132039"/>
                  </a:lnTo>
                  <a:lnTo>
                    <a:pt x="2336190" y="1132268"/>
                  </a:lnTo>
                  <a:lnTo>
                    <a:pt x="2336660" y="1132497"/>
                  </a:lnTo>
                  <a:lnTo>
                    <a:pt x="2337117" y="1133208"/>
                  </a:lnTo>
                  <a:lnTo>
                    <a:pt x="2338057" y="1133208"/>
                  </a:lnTo>
                  <a:lnTo>
                    <a:pt x="2339454" y="1132268"/>
                  </a:lnTo>
                  <a:close/>
                </a:path>
                <a:path w="4552950" h="2767329">
                  <a:moveTo>
                    <a:pt x="2339454" y="11430"/>
                  </a:moveTo>
                  <a:lnTo>
                    <a:pt x="2338755" y="11201"/>
                  </a:lnTo>
                  <a:lnTo>
                    <a:pt x="2338057" y="10731"/>
                  </a:lnTo>
                  <a:lnTo>
                    <a:pt x="2337358" y="10490"/>
                  </a:lnTo>
                  <a:lnTo>
                    <a:pt x="2336889" y="10261"/>
                  </a:lnTo>
                  <a:lnTo>
                    <a:pt x="2336660" y="10960"/>
                  </a:lnTo>
                  <a:lnTo>
                    <a:pt x="2336190" y="11430"/>
                  </a:lnTo>
                  <a:lnTo>
                    <a:pt x="2336889" y="11899"/>
                  </a:lnTo>
                  <a:lnTo>
                    <a:pt x="2337587" y="12128"/>
                  </a:lnTo>
                  <a:lnTo>
                    <a:pt x="2338286" y="12598"/>
                  </a:lnTo>
                  <a:lnTo>
                    <a:pt x="2338755" y="12128"/>
                  </a:lnTo>
                  <a:lnTo>
                    <a:pt x="2339225" y="11899"/>
                  </a:lnTo>
                  <a:lnTo>
                    <a:pt x="2339454" y="11430"/>
                  </a:lnTo>
                  <a:close/>
                </a:path>
                <a:path w="4552950" h="2767329">
                  <a:moveTo>
                    <a:pt x="2342489" y="2748534"/>
                  </a:moveTo>
                  <a:lnTo>
                    <a:pt x="2341791" y="2747835"/>
                  </a:lnTo>
                  <a:lnTo>
                    <a:pt x="2340851" y="2747137"/>
                  </a:lnTo>
                  <a:lnTo>
                    <a:pt x="2339225" y="2745740"/>
                  </a:lnTo>
                  <a:lnTo>
                    <a:pt x="2339924" y="2748305"/>
                  </a:lnTo>
                  <a:lnTo>
                    <a:pt x="2339683" y="2750642"/>
                  </a:lnTo>
                  <a:lnTo>
                    <a:pt x="2342489" y="2748534"/>
                  </a:lnTo>
                  <a:close/>
                </a:path>
                <a:path w="4552950" h="2767329">
                  <a:moveTo>
                    <a:pt x="2346922" y="1130401"/>
                  </a:moveTo>
                  <a:lnTo>
                    <a:pt x="2344356" y="1131100"/>
                  </a:lnTo>
                  <a:lnTo>
                    <a:pt x="2342019" y="1130871"/>
                  </a:lnTo>
                  <a:lnTo>
                    <a:pt x="2344128" y="1133665"/>
                  </a:lnTo>
                  <a:lnTo>
                    <a:pt x="2344826" y="1132967"/>
                  </a:lnTo>
                  <a:lnTo>
                    <a:pt x="2345525" y="1132039"/>
                  </a:lnTo>
                  <a:lnTo>
                    <a:pt x="2346922" y="1130401"/>
                  </a:lnTo>
                  <a:close/>
                </a:path>
                <a:path w="4552950" h="2767329">
                  <a:moveTo>
                    <a:pt x="2391956" y="1625"/>
                  </a:moveTo>
                  <a:lnTo>
                    <a:pt x="2391499" y="1397"/>
                  </a:lnTo>
                  <a:lnTo>
                    <a:pt x="2391029" y="698"/>
                  </a:lnTo>
                  <a:lnTo>
                    <a:pt x="2390089" y="698"/>
                  </a:lnTo>
                  <a:lnTo>
                    <a:pt x="2388692" y="1625"/>
                  </a:lnTo>
                  <a:lnTo>
                    <a:pt x="2389860" y="2794"/>
                  </a:lnTo>
                  <a:lnTo>
                    <a:pt x="2390559" y="2324"/>
                  </a:lnTo>
                  <a:lnTo>
                    <a:pt x="2391257" y="2095"/>
                  </a:lnTo>
                  <a:lnTo>
                    <a:pt x="2391956" y="1625"/>
                  </a:lnTo>
                  <a:close/>
                </a:path>
                <a:path w="4552950" h="2767329">
                  <a:moveTo>
                    <a:pt x="2414371" y="7226"/>
                  </a:moveTo>
                  <a:lnTo>
                    <a:pt x="2413660" y="6997"/>
                  </a:lnTo>
                  <a:lnTo>
                    <a:pt x="2413203" y="6527"/>
                  </a:lnTo>
                  <a:lnTo>
                    <a:pt x="2412733" y="7226"/>
                  </a:lnTo>
                  <a:lnTo>
                    <a:pt x="2412492" y="7924"/>
                  </a:lnTo>
                  <a:lnTo>
                    <a:pt x="2412034" y="8623"/>
                  </a:lnTo>
                  <a:lnTo>
                    <a:pt x="2412492" y="9093"/>
                  </a:lnTo>
                  <a:lnTo>
                    <a:pt x="2412962" y="9334"/>
                  </a:lnTo>
                  <a:lnTo>
                    <a:pt x="2413203" y="9791"/>
                  </a:lnTo>
                  <a:lnTo>
                    <a:pt x="2413431" y="9093"/>
                  </a:lnTo>
                  <a:lnTo>
                    <a:pt x="2413901" y="8394"/>
                  </a:lnTo>
                  <a:lnTo>
                    <a:pt x="2414130" y="7696"/>
                  </a:lnTo>
                  <a:lnTo>
                    <a:pt x="2414371" y="7226"/>
                  </a:lnTo>
                  <a:close/>
                </a:path>
                <a:path w="4552950" h="2767329">
                  <a:moveTo>
                    <a:pt x="2434666" y="2728468"/>
                  </a:moveTo>
                  <a:lnTo>
                    <a:pt x="2434196" y="2728239"/>
                  </a:lnTo>
                  <a:lnTo>
                    <a:pt x="2433739" y="2727541"/>
                  </a:lnTo>
                  <a:lnTo>
                    <a:pt x="2432799" y="2727541"/>
                  </a:lnTo>
                  <a:lnTo>
                    <a:pt x="2431402" y="2728468"/>
                  </a:lnTo>
                  <a:lnTo>
                    <a:pt x="2431872" y="2728696"/>
                  </a:lnTo>
                  <a:lnTo>
                    <a:pt x="2432329" y="2729407"/>
                  </a:lnTo>
                  <a:lnTo>
                    <a:pt x="2433269" y="2729407"/>
                  </a:lnTo>
                  <a:lnTo>
                    <a:pt x="2434666" y="2728468"/>
                  </a:lnTo>
                  <a:close/>
                </a:path>
                <a:path w="4552950" h="2767329">
                  <a:moveTo>
                    <a:pt x="2440736" y="1131798"/>
                  </a:moveTo>
                  <a:lnTo>
                    <a:pt x="2440267" y="1131570"/>
                  </a:lnTo>
                  <a:lnTo>
                    <a:pt x="2439797" y="1131100"/>
                  </a:lnTo>
                  <a:lnTo>
                    <a:pt x="2439568" y="1130630"/>
                  </a:lnTo>
                  <a:lnTo>
                    <a:pt x="2439339" y="1131341"/>
                  </a:lnTo>
                  <a:lnTo>
                    <a:pt x="2438870" y="1132039"/>
                  </a:lnTo>
                  <a:lnTo>
                    <a:pt x="2438628" y="1132738"/>
                  </a:lnTo>
                  <a:lnTo>
                    <a:pt x="2438400" y="1133208"/>
                  </a:lnTo>
                  <a:lnTo>
                    <a:pt x="2439098" y="1133436"/>
                  </a:lnTo>
                  <a:lnTo>
                    <a:pt x="2439568" y="1133906"/>
                  </a:lnTo>
                  <a:lnTo>
                    <a:pt x="2440038" y="1133208"/>
                  </a:lnTo>
                  <a:lnTo>
                    <a:pt x="2440267" y="1132497"/>
                  </a:lnTo>
                  <a:lnTo>
                    <a:pt x="2440736" y="1131798"/>
                  </a:lnTo>
                  <a:close/>
                </a:path>
                <a:path w="4552950" h="2767329">
                  <a:moveTo>
                    <a:pt x="2441206" y="2741765"/>
                  </a:moveTo>
                  <a:lnTo>
                    <a:pt x="2440038" y="2740609"/>
                  </a:lnTo>
                  <a:lnTo>
                    <a:pt x="2439339" y="2740837"/>
                  </a:lnTo>
                  <a:lnTo>
                    <a:pt x="2437930" y="2741765"/>
                  </a:lnTo>
                  <a:lnTo>
                    <a:pt x="2438400" y="2742006"/>
                  </a:lnTo>
                  <a:lnTo>
                    <a:pt x="2438870" y="2742704"/>
                  </a:lnTo>
                  <a:lnTo>
                    <a:pt x="2439797" y="2742704"/>
                  </a:lnTo>
                  <a:lnTo>
                    <a:pt x="2441206" y="2741765"/>
                  </a:lnTo>
                  <a:close/>
                </a:path>
                <a:path w="4552950" h="2767329">
                  <a:moveTo>
                    <a:pt x="2460104" y="2748076"/>
                  </a:moveTo>
                  <a:lnTo>
                    <a:pt x="2459164" y="2746667"/>
                  </a:lnTo>
                  <a:lnTo>
                    <a:pt x="2458707" y="2746908"/>
                  </a:lnTo>
                  <a:lnTo>
                    <a:pt x="2458008" y="2747365"/>
                  </a:lnTo>
                  <a:lnTo>
                    <a:pt x="2458237" y="2747835"/>
                  </a:lnTo>
                  <a:lnTo>
                    <a:pt x="2458237" y="2748534"/>
                  </a:lnTo>
                  <a:lnTo>
                    <a:pt x="2459164" y="2749943"/>
                  </a:lnTo>
                  <a:lnTo>
                    <a:pt x="2459405" y="2749473"/>
                  </a:lnTo>
                  <a:lnTo>
                    <a:pt x="2460104" y="2749004"/>
                  </a:lnTo>
                  <a:lnTo>
                    <a:pt x="2460104" y="2748076"/>
                  </a:lnTo>
                  <a:close/>
                </a:path>
                <a:path w="4552950" h="2767329">
                  <a:moveTo>
                    <a:pt x="2463368" y="1397"/>
                  </a:moveTo>
                  <a:lnTo>
                    <a:pt x="2462441" y="0"/>
                  </a:lnTo>
                  <a:lnTo>
                    <a:pt x="2461971" y="228"/>
                  </a:lnTo>
                  <a:lnTo>
                    <a:pt x="2461272" y="698"/>
                  </a:lnTo>
                  <a:lnTo>
                    <a:pt x="2461501" y="1155"/>
                  </a:lnTo>
                  <a:lnTo>
                    <a:pt x="2461501" y="1866"/>
                  </a:lnTo>
                  <a:lnTo>
                    <a:pt x="2462441" y="3263"/>
                  </a:lnTo>
                  <a:lnTo>
                    <a:pt x="2462669" y="2794"/>
                  </a:lnTo>
                  <a:lnTo>
                    <a:pt x="2463368" y="2324"/>
                  </a:lnTo>
                  <a:lnTo>
                    <a:pt x="2463368" y="1397"/>
                  </a:lnTo>
                  <a:close/>
                </a:path>
                <a:path w="4552950" h="2767329">
                  <a:moveTo>
                    <a:pt x="2551811" y="4660"/>
                  </a:moveTo>
                  <a:lnTo>
                    <a:pt x="2550884" y="3263"/>
                  </a:lnTo>
                  <a:lnTo>
                    <a:pt x="2550642" y="3733"/>
                  </a:lnTo>
                  <a:lnTo>
                    <a:pt x="2549944" y="3962"/>
                  </a:lnTo>
                  <a:lnTo>
                    <a:pt x="2549944" y="5130"/>
                  </a:lnTo>
                  <a:lnTo>
                    <a:pt x="2550884" y="6527"/>
                  </a:lnTo>
                  <a:lnTo>
                    <a:pt x="2551112" y="6057"/>
                  </a:lnTo>
                  <a:lnTo>
                    <a:pt x="2551811" y="5600"/>
                  </a:lnTo>
                  <a:lnTo>
                    <a:pt x="2551811" y="4660"/>
                  </a:lnTo>
                  <a:close/>
                </a:path>
                <a:path w="4552950" h="2767329">
                  <a:moveTo>
                    <a:pt x="2693466" y="1132268"/>
                  </a:moveTo>
                  <a:lnTo>
                    <a:pt x="2692298" y="1131100"/>
                  </a:lnTo>
                  <a:lnTo>
                    <a:pt x="2690901" y="1132039"/>
                  </a:lnTo>
                  <a:lnTo>
                    <a:pt x="2690203" y="1132268"/>
                  </a:lnTo>
                  <a:lnTo>
                    <a:pt x="2690672" y="1132497"/>
                  </a:lnTo>
                  <a:lnTo>
                    <a:pt x="2691130" y="1133208"/>
                  </a:lnTo>
                  <a:lnTo>
                    <a:pt x="2692069" y="1133208"/>
                  </a:lnTo>
                  <a:lnTo>
                    <a:pt x="2693466" y="1132268"/>
                  </a:lnTo>
                  <a:close/>
                </a:path>
                <a:path w="4552950" h="2767329">
                  <a:moveTo>
                    <a:pt x="2706065" y="2735465"/>
                  </a:moveTo>
                  <a:lnTo>
                    <a:pt x="2705836" y="2734767"/>
                  </a:lnTo>
                  <a:lnTo>
                    <a:pt x="2704896" y="2733370"/>
                  </a:lnTo>
                  <a:lnTo>
                    <a:pt x="2704668" y="2733840"/>
                  </a:lnTo>
                  <a:lnTo>
                    <a:pt x="2703969" y="2734297"/>
                  </a:lnTo>
                  <a:lnTo>
                    <a:pt x="2703969" y="2735237"/>
                  </a:lnTo>
                  <a:lnTo>
                    <a:pt x="2704896" y="2736634"/>
                  </a:lnTo>
                  <a:lnTo>
                    <a:pt x="2706065" y="2735465"/>
                  </a:lnTo>
                  <a:close/>
                </a:path>
                <a:path w="4552950" h="2767329">
                  <a:moveTo>
                    <a:pt x="2722397" y="2744571"/>
                  </a:moveTo>
                  <a:lnTo>
                    <a:pt x="2722168" y="2744101"/>
                  </a:lnTo>
                  <a:lnTo>
                    <a:pt x="2721699" y="2743631"/>
                  </a:lnTo>
                  <a:lnTo>
                    <a:pt x="2721241" y="2743403"/>
                  </a:lnTo>
                  <a:lnTo>
                    <a:pt x="2721000" y="2744101"/>
                  </a:lnTo>
                  <a:lnTo>
                    <a:pt x="2720530" y="2744800"/>
                  </a:lnTo>
                  <a:lnTo>
                    <a:pt x="2720302" y="2745498"/>
                  </a:lnTo>
                  <a:lnTo>
                    <a:pt x="2720073" y="2745968"/>
                  </a:lnTo>
                  <a:lnTo>
                    <a:pt x="2720771" y="2746210"/>
                  </a:lnTo>
                  <a:lnTo>
                    <a:pt x="2721241" y="2746667"/>
                  </a:lnTo>
                  <a:lnTo>
                    <a:pt x="2721699" y="2745968"/>
                  </a:lnTo>
                  <a:lnTo>
                    <a:pt x="2721940" y="2745270"/>
                  </a:lnTo>
                  <a:lnTo>
                    <a:pt x="2722397" y="2744571"/>
                  </a:lnTo>
                  <a:close/>
                </a:path>
                <a:path w="4552950" h="2767329">
                  <a:moveTo>
                    <a:pt x="2732443" y="2737802"/>
                  </a:moveTo>
                  <a:lnTo>
                    <a:pt x="2731973" y="2737574"/>
                  </a:lnTo>
                  <a:lnTo>
                    <a:pt x="2731503" y="2737104"/>
                  </a:lnTo>
                  <a:lnTo>
                    <a:pt x="2731274" y="2736634"/>
                  </a:lnTo>
                  <a:lnTo>
                    <a:pt x="2731033" y="2737332"/>
                  </a:lnTo>
                  <a:lnTo>
                    <a:pt x="2730576" y="2738031"/>
                  </a:lnTo>
                  <a:lnTo>
                    <a:pt x="2730335" y="2738729"/>
                  </a:lnTo>
                  <a:lnTo>
                    <a:pt x="2730106" y="2739199"/>
                  </a:lnTo>
                  <a:lnTo>
                    <a:pt x="2730804" y="2739440"/>
                  </a:lnTo>
                  <a:lnTo>
                    <a:pt x="2731274" y="2739898"/>
                  </a:lnTo>
                  <a:lnTo>
                    <a:pt x="2731732" y="2739199"/>
                  </a:lnTo>
                  <a:lnTo>
                    <a:pt x="2731973" y="2738501"/>
                  </a:lnTo>
                  <a:lnTo>
                    <a:pt x="2732443" y="2737802"/>
                  </a:lnTo>
                  <a:close/>
                </a:path>
                <a:path w="4552950" h="2767329">
                  <a:moveTo>
                    <a:pt x="2742006" y="1259916"/>
                  </a:moveTo>
                  <a:lnTo>
                    <a:pt x="2741066" y="1258519"/>
                  </a:lnTo>
                  <a:lnTo>
                    <a:pt x="2740609" y="1258989"/>
                  </a:lnTo>
                  <a:lnTo>
                    <a:pt x="2739910" y="1259446"/>
                  </a:lnTo>
                  <a:lnTo>
                    <a:pt x="2740139" y="1259687"/>
                  </a:lnTo>
                  <a:lnTo>
                    <a:pt x="2740139" y="1260386"/>
                  </a:lnTo>
                  <a:lnTo>
                    <a:pt x="2741066" y="1261783"/>
                  </a:lnTo>
                  <a:lnTo>
                    <a:pt x="2741307" y="1261313"/>
                  </a:lnTo>
                  <a:lnTo>
                    <a:pt x="2742006" y="1260856"/>
                  </a:lnTo>
                  <a:lnTo>
                    <a:pt x="2742006" y="1259916"/>
                  </a:lnTo>
                  <a:close/>
                </a:path>
                <a:path w="4552950" h="2767329">
                  <a:moveTo>
                    <a:pt x="2840952" y="1132268"/>
                  </a:moveTo>
                  <a:lnTo>
                    <a:pt x="2840253" y="1132039"/>
                  </a:lnTo>
                  <a:lnTo>
                    <a:pt x="2839555" y="1131570"/>
                  </a:lnTo>
                  <a:lnTo>
                    <a:pt x="2838856" y="1131341"/>
                  </a:lnTo>
                  <a:lnTo>
                    <a:pt x="2838386" y="1131100"/>
                  </a:lnTo>
                  <a:lnTo>
                    <a:pt x="2838145" y="1131798"/>
                  </a:lnTo>
                  <a:lnTo>
                    <a:pt x="2837688" y="1132268"/>
                  </a:lnTo>
                  <a:lnTo>
                    <a:pt x="2838386" y="1132738"/>
                  </a:lnTo>
                  <a:lnTo>
                    <a:pt x="2839085" y="1132967"/>
                  </a:lnTo>
                  <a:lnTo>
                    <a:pt x="2839783" y="1133436"/>
                  </a:lnTo>
                  <a:lnTo>
                    <a:pt x="2840253" y="1133208"/>
                  </a:lnTo>
                  <a:lnTo>
                    <a:pt x="2840723" y="1132738"/>
                  </a:lnTo>
                  <a:lnTo>
                    <a:pt x="2840952" y="1132268"/>
                  </a:lnTo>
                  <a:close/>
                </a:path>
                <a:path w="4552950" h="2767329">
                  <a:moveTo>
                    <a:pt x="2916326" y="8166"/>
                  </a:moveTo>
                  <a:lnTo>
                    <a:pt x="2915856" y="7924"/>
                  </a:lnTo>
                  <a:lnTo>
                    <a:pt x="2915399" y="7226"/>
                  </a:lnTo>
                  <a:lnTo>
                    <a:pt x="2914459" y="7226"/>
                  </a:lnTo>
                  <a:lnTo>
                    <a:pt x="2913062" y="8166"/>
                  </a:lnTo>
                  <a:lnTo>
                    <a:pt x="2914231" y="9334"/>
                  </a:lnTo>
                  <a:lnTo>
                    <a:pt x="2914929" y="8864"/>
                  </a:lnTo>
                  <a:lnTo>
                    <a:pt x="2915628" y="8623"/>
                  </a:lnTo>
                  <a:lnTo>
                    <a:pt x="2916326" y="8166"/>
                  </a:lnTo>
                  <a:close/>
                </a:path>
                <a:path w="4552950" h="2767329">
                  <a:moveTo>
                    <a:pt x="2997771" y="2742234"/>
                  </a:moveTo>
                  <a:lnTo>
                    <a:pt x="2997543" y="2741536"/>
                  </a:lnTo>
                  <a:lnTo>
                    <a:pt x="2996603" y="2740139"/>
                  </a:lnTo>
                  <a:lnTo>
                    <a:pt x="2996374" y="2740609"/>
                  </a:lnTo>
                  <a:lnTo>
                    <a:pt x="2995676" y="2741066"/>
                  </a:lnTo>
                  <a:lnTo>
                    <a:pt x="2995676" y="2742006"/>
                  </a:lnTo>
                  <a:lnTo>
                    <a:pt x="2996603" y="2743403"/>
                  </a:lnTo>
                  <a:lnTo>
                    <a:pt x="2997771" y="2742234"/>
                  </a:lnTo>
                  <a:close/>
                </a:path>
                <a:path w="4552950" h="2767329">
                  <a:moveTo>
                    <a:pt x="3187966" y="2748775"/>
                  </a:moveTo>
                  <a:lnTo>
                    <a:pt x="3187496" y="2748076"/>
                  </a:lnTo>
                  <a:lnTo>
                    <a:pt x="3187255" y="2747365"/>
                  </a:lnTo>
                  <a:lnTo>
                    <a:pt x="3186798" y="2746667"/>
                  </a:lnTo>
                  <a:lnTo>
                    <a:pt x="3186557" y="2747137"/>
                  </a:lnTo>
                  <a:lnTo>
                    <a:pt x="3185858" y="2747607"/>
                  </a:lnTo>
                  <a:lnTo>
                    <a:pt x="3185858" y="2748534"/>
                  </a:lnTo>
                  <a:lnTo>
                    <a:pt x="3186798" y="2749943"/>
                  </a:lnTo>
                  <a:lnTo>
                    <a:pt x="3187966" y="2748775"/>
                  </a:lnTo>
                  <a:close/>
                </a:path>
                <a:path w="4552950" h="2767329">
                  <a:moveTo>
                    <a:pt x="3237204" y="2731973"/>
                  </a:moveTo>
                  <a:lnTo>
                    <a:pt x="3236506" y="2731274"/>
                  </a:lnTo>
                  <a:lnTo>
                    <a:pt x="3235566" y="2730563"/>
                  </a:lnTo>
                  <a:lnTo>
                    <a:pt x="3233928" y="2729166"/>
                  </a:lnTo>
                  <a:lnTo>
                    <a:pt x="3234639" y="2731732"/>
                  </a:lnTo>
                  <a:lnTo>
                    <a:pt x="3234398" y="2734297"/>
                  </a:lnTo>
                  <a:lnTo>
                    <a:pt x="3237204" y="2731973"/>
                  </a:lnTo>
                  <a:close/>
                </a:path>
                <a:path w="4552950" h="2767329">
                  <a:moveTo>
                    <a:pt x="3294138" y="2746438"/>
                  </a:moveTo>
                  <a:lnTo>
                    <a:pt x="3291802" y="2743631"/>
                  </a:lnTo>
                  <a:lnTo>
                    <a:pt x="3291103" y="2744343"/>
                  </a:lnTo>
                  <a:lnTo>
                    <a:pt x="3290405" y="2745270"/>
                  </a:lnTo>
                  <a:lnTo>
                    <a:pt x="3289008" y="2746908"/>
                  </a:lnTo>
                  <a:lnTo>
                    <a:pt x="3291573" y="2746210"/>
                  </a:lnTo>
                  <a:lnTo>
                    <a:pt x="3294138" y="2746438"/>
                  </a:lnTo>
                  <a:close/>
                </a:path>
                <a:path w="4552950" h="2767329">
                  <a:moveTo>
                    <a:pt x="3299739" y="8166"/>
                  </a:moveTo>
                  <a:lnTo>
                    <a:pt x="3299269" y="7924"/>
                  </a:lnTo>
                  <a:lnTo>
                    <a:pt x="3298812" y="7226"/>
                  </a:lnTo>
                  <a:lnTo>
                    <a:pt x="3297872" y="7226"/>
                  </a:lnTo>
                  <a:lnTo>
                    <a:pt x="3296475" y="8166"/>
                  </a:lnTo>
                  <a:lnTo>
                    <a:pt x="3297644" y="9334"/>
                  </a:lnTo>
                  <a:lnTo>
                    <a:pt x="3298342" y="8864"/>
                  </a:lnTo>
                  <a:lnTo>
                    <a:pt x="3299041" y="8623"/>
                  </a:lnTo>
                  <a:lnTo>
                    <a:pt x="3299739" y="8166"/>
                  </a:lnTo>
                  <a:close/>
                </a:path>
                <a:path w="4552950" h="2767329">
                  <a:moveTo>
                    <a:pt x="3305581" y="2751340"/>
                  </a:moveTo>
                  <a:lnTo>
                    <a:pt x="3304641" y="2749943"/>
                  </a:lnTo>
                  <a:lnTo>
                    <a:pt x="3304413" y="2750172"/>
                  </a:lnTo>
                  <a:lnTo>
                    <a:pt x="3303714" y="2750642"/>
                  </a:lnTo>
                  <a:lnTo>
                    <a:pt x="3303714" y="2751810"/>
                  </a:lnTo>
                  <a:lnTo>
                    <a:pt x="3304641" y="2753207"/>
                  </a:lnTo>
                  <a:lnTo>
                    <a:pt x="3304870" y="2752737"/>
                  </a:lnTo>
                  <a:lnTo>
                    <a:pt x="3305581" y="2752267"/>
                  </a:lnTo>
                  <a:lnTo>
                    <a:pt x="3305581" y="2751340"/>
                  </a:lnTo>
                  <a:close/>
                </a:path>
                <a:path w="4552950" h="2767329">
                  <a:moveTo>
                    <a:pt x="3316313" y="2728468"/>
                  </a:moveTo>
                  <a:lnTo>
                    <a:pt x="3315843" y="2728239"/>
                  </a:lnTo>
                  <a:lnTo>
                    <a:pt x="3315373" y="2727541"/>
                  </a:lnTo>
                  <a:lnTo>
                    <a:pt x="3314446" y="2727541"/>
                  </a:lnTo>
                  <a:lnTo>
                    <a:pt x="3313049" y="2728468"/>
                  </a:lnTo>
                  <a:lnTo>
                    <a:pt x="3313506" y="2728696"/>
                  </a:lnTo>
                  <a:lnTo>
                    <a:pt x="3313976" y="2729407"/>
                  </a:lnTo>
                  <a:lnTo>
                    <a:pt x="3314916" y="2729407"/>
                  </a:lnTo>
                  <a:lnTo>
                    <a:pt x="3316313" y="2728468"/>
                  </a:lnTo>
                  <a:close/>
                </a:path>
                <a:path w="4552950" h="2767329">
                  <a:moveTo>
                    <a:pt x="3384689" y="1131798"/>
                  </a:moveTo>
                  <a:lnTo>
                    <a:pt x="3384219" y="1131570"/>
                  </a:lnTo>
                  <a:lnTo>
                    <a:pt x="3383750" y="1131100"/>
                  </a:lnTo>
                  <a:lnTo>
                    <a:pt x="3383521" y="1130630"/>
                  </a:lnTo>
                  <a:lnTo>
                    <a:pt x="3383280" y="1131341"/>
                  </a:lnTo>
                  <a:lnTo>
                    <a:pt x="3382822" y="1132039"/>
                  </a:lnTo>
                  <a:lnTo>
                    <a:pt x="3382581" y="1132738"/>
                  </a:lnTo>
                  <a:lnTo>
                    <a:pt x="3382353" y="1133208"/>
                  </a:lnTo>
                  <a:lnTo>
                    <a:pt x="3383051" y="1133436"/>
                  </a:lnTo>
                  <a:lnTo>
                    <a:pt x="3383521" y="1133906"/>
                  </a:lnTo>
                  <a:lnTo>
                    <a:pt x="3383991" y="1133208"/>
                  </a:lnTo>
                  <a:lnTo>
                    <a:pt x="3384219" y="1132497"/>
                  </a:lnTo>
                  <a:lnTo>
                    <a:pt x="3384689" y="1131798"/>
                  </a:lnTo>
                  <a:close/>
                </a:path>
                <a:path w="4552950" h="2767329">
                  <a:moveTo>
                    <a:pt x="3538702" y="2738742"/>
                  </a:moveTo>
                  <a:lnTo>
                    <a:pt x="3538232" y="2738272"/>
                  </a:lnTo>
                  <a:lnTo>
                    <a:pt x="3537775" y="2737332"/>
                  </a:lnTo>
                  <a:lnTo>
                    <a:pt x="3537534" y="2736634"/>
                  </a:lnTo>
                  <a:lnTo>
                    <a:pt x="3537305" y="2737104"/>
                  </a:lnTo>
                  <a:lnTo>
                    <a:pt x="3536607" y="2737574"/>
                  </a:lnTo>
                  <a:lnTo>
                    <a:pt x="3536607" y="2738501"/>
                  </a:lnTo>
                  <a:lnTo>
                    <a:pt x="3537534" y="2739898"/>
                  </a:lnTo>
                  <a:lnTo>
                    <a:pt x="3538702" y="2738742"/>
                  </a:lnTo>
                  <a:close/>
                </a:path>
                <a:path w="4552950" h="2767329">
                  <a:moveTo>
                    <a:pt x="3839972" y="2731503"/>
                  </a:moveTo>
                  <a:lnTo>
                    <a:pt x="3839045" y="2730106"/>
                  </a:lnTo>
                  <a:lnTo>
                    <a:pt x="3838575" y="2730563"/>
                  </a:lnTo>
                  <a:lnTo>
                    <a:pt x="3837876" y="2731033"/>
                  </a:lnTo>
                  <a:lnTo>
                    <a:pt x="3838105" y="2731274"/>
                  </a:lnTo>
                  <a:lnTo>
                    <a:pt x="3838105" y="2731973"/>
                  </a:lnTo>
                  <a:lnTo>
                    <a:pt x="3839045" y="2733370"/>
                  </a:lnTo>
                  <a:lnTo>
                    <a:pt x="3839273" y="2732900"/>
                  </a:lnTo>
                  <a:lnTo>
                    <a:pt x="3839972" y="2732430"/>
                  </a:lnTo>
                  <a:lnTo>
                    <a:pt x="3839972" y="2731503"/>
                  </a:lnTo>
                  <a:close/>
                </a:path>
                <a:path w="4552950" h="2767329">
                  <a:moveTo>
                    <a:pt x="3850475" y="8166"/>
                  </a:moveTo>
                  <a:lnTo>
                    <a:pt x="3849776" y="7696"/>
                  </a:lnTo>
                  <a:lnTo>
                    <a:pt x="3849078" y="7467"/>
                  </a:lnTo>
                  <a:lnTo>
                    <a:pt x="3848379" y="6997"/>
                  </a:lnTo>
                  <a:lnTo>
                    <a:pt x="3847909" y="7467"/>
                  </a:lnTo>
                  <a:lnTo>
                    <a:pt x="3847439" y="7696"/>
                  </a:lnTo>
                  <a:lnTo>
                    <a:pt x="3847211" y="8166"/>
                  </a:lnTo>
                  <a:lnTo>
                    <a:pt x="3847909" y="8394"/>
                  </a:lnTo>
                  <a:lnTo>
                    <a:pt x="3848608" y="8864"/>
                  </a:lnTo>
                  <a:lnTo>
                    <a:pt x="3849306" y="9093"/>
                  </a:lnTo>
                  <a:lnTo>
                    <a:pt x="3849776" y="9334"/>
                  </a:lnTo>
                  <a:lnTo>
                    <a:pt x="3850005" y="8623"/>
                  </a:lnTo>
                  <a:lnTo>
                    <a:pt x="3850475" y="8166"/>
                  </a:lnTo>
                  <a:close/>
                </a:path>
                <a:path w="4552950" h="2767329">
                  <a:moveTo>
                    <a:pt x="4011968" y="9791"/>
                  </a:moveTo>
                  <a:lnTo>
                    <a:pt x="4009631" y="6997"/>
                  </a:lnTo>
                  <a:lnTo>
                    <a:pt x="4008932" y="7696"/>
                  </a:lnTo>
                  <a:lnTo>
                    <a:pt x="4008234" y="8623"/>
                  </a:lnTo>
                  <a:lnTo>
                    <a:pt x="4006824" y="10261"/>
                  </a:lnTo>
                  <a:lnTo>
                    <a:pt x="4009402" y="9563"/>
                  </a:lnTo>
                  <a:lnTo>
                    <a:pt x="4011968" y="9791"/>
                  </a:lnTo>
                  <a:close/>
                </a:path>
                <a:path w="4552950" h="2767329">
                  <a:moveTo>
                    <a:pt x="4158513" y="2728468"/>
                  </a:moveTo>
                  <a:lnTo>
                    <a:pt x="4158284" y="2728239"/>
                  </a:lnTo>
                  <a:lnTo>
                    <a:pt x="4157815" y="2727541"/>
                  </a:lnTo>
                  <a:lnTo>
                    <a:pt x="4156646" y="2727541"/>
                  </a:lnTo>
                  <a:lnTo>
                    <a:pt x="4155249" y="2728468"/>
                  </a:lnTo>
                  <a:lnTo>
                    <a:pt x="4155719" y="2728696"/>
                  </a:lnTo>
                  <a:lnTo>
                    <a:pt x="4156189" y="2729407"/>
                  </a:lnTo>
                  <a:lnTo>
                    <a:pt x="4157116" y="2729407"/>
                  </a:lnTo>
                  <a:lnTo>
                    <a:pt x="4158513" y="2728468"/>
                  </a:lnTo>
                  <a:close/>
                </a:path>
                <a:path w="4552950" h="2767329">
                  <a:moveTo>
                    <a:pt x="4334942" y="2761145"/>
                  </a:moveTo>
                  <a:lnTo>
                    <a:pt x="4334002" y="2759735"/>
                  </a:lnTo>
                  <a:lnTo>
                    <a:pt x="4333532" y="2759976"/>
                  </a:lnTo>
                  <a:lnTo>
                    <a:pt x="4332833" y="2760434"/>
                  </a:lnTo>
                  <a:lnTo>
                    <a:pt x="4333075" y="2760903"/>
                  </a:lnTo>
                  <a:lnTo>
                    <a:pt x="4333075" y="2761602"/>
                  </a:lnTo>
                  <a:lnTo>
                    <a:pt x="4334002" y="2763012"/>
                  </a:lnTo>
                  <a:lnTo>
                    <a:pt x="4334243" y="2762542"/>
                  </a:lnTo>
                  <a:lnTo>
                    <a:pt x="4334942" y="2762072"/>
                  </a:lnTo>
                  <a:lnTo>
                    <a:pt x="4334942" y="2761145"/>
                  </a:lnTo>
                  <a:close/>
                </a:path>
                <a:path w="4552950" h="2767329">
                  <a:moveTo>
                    <a:pt x="4394441" y="2735008"/>
                  </a:moveTo>
                  <a:lnTo>
                    <a:pt x="4393273" y="2733840"/>
                  </a:lnTo>
                  <a:lnTo>
                    <a:pt x="4391876" y="2734767"/>
                  </a:lnTo>
                  <a:lnTo>
                    <a:pt x="4391177" y="2735008"/>
                  </a:lnTo>
                  <a:lnTo>
                    <a:pt x="4391647" y="2735237"/>
                  </a:lnTo>
                  <a:lnTo>
                    <a:pt x="4392117" y="2735935"/>
                  </a:lnTo>
                  <a:lnTo>
                    <a:pt x="4393044" y="2735935"/>
                  </a:lnTo>
                  <a:lnTo>
                    <a:pt x="4394441" y="2735008"/>
                  </a:lnTo>
                  <a:close/>
                </a:path>
                <a:path w="4552950" h="2767329">
                  <a:moveTo>
                    <a:pt x="4430852" y="1625"/>
                  </a:moveTo>
                  <a:lnTo>
                    <a:pt x="4430611" y="0"/>
                  </a:lnTo>
                  <a:lnTo>
                    <a:pt x="4427347" y="0"/>
                  </a:lnTo>
                  <a:lnTo>
                    <a:pt x="4427817" y="927"/>
                  </a:lnTo>
                  <a:lnTo>
                    <a:pt x="4428045" y="2324"/>
                  </a:lnTo>
                  <a:lnTo>
                    <a:pt x="4428515" y="2565"/>
                  </a:lnTo>
                  <a:lnTo>
                    <a:pt x="4430382" y="3022"/>
                  </a:lnTo>
                  <a:lnTo>
                    <a:pt x="4430852" y="1625"/>
                  </a:lnTo>
                  <a:close/>
                </a:path>
                <a:path w="4552950" h="2767329">
                  <a:moveTo>
                    <a:pt x="4439945" y="2741066"/>
                  </a:moveTo>
                  <a:lnTo>
                    <a:pt x="4439488" y="2740837"/>
                  </a:lnTo>
                  <a:lnTo>
                    <a:pt x="4439247" y="2740368"/>
                  </a:lnTo>
                  <a:lnTo>
                    <a:pt x="4438789" y="2739898"/>
                  </a:lnTo>
                  <a:lnTo>
                    <a:pt x="4438548" y="2740609"/>
                  </a:lnTo>
                  <a:lnTo>
                    <a:pt x="4438078" y="2741307"/>
                  </a:lnTo>
                  <a:lnTo>
                    <a:pt x="4437850" y="2742006"/>
                  </a:lnTo>
                  <a:lnTo>
                    <a:pt x="4437621" y="2742476"/>
                  </a:lnTo>
                  <a:lnTo>
                    <a:pt x="4438320" y="2742704"/>
                  </a:lnTo>
                  <a:lnTo>
                    <a:pt x="4438789" y="2743174"/>
                  </a:lnTo>
                  <a:lnTo>
                    <a:pt x="4439247" y="2742476"/>
                  </a:lnTo>
                  <a:lnTo>
                    <a:pt x="4439488" y="2741765"/>
                  </a:lnTo>
                  <a:lnTo>
                    <a:pt x="4439945" y="2741066"/>
                  </a:lnTo>
                  <a:close/>
                </a:path>
                <a:path w="4552950" h="2767329">
                  <a:moveTo>
                    <a:pt x="4505528" y="1129474"/>
                  </a:moveTo>
                  <a:lnTo>
                    <a:pt x="4505058" y="1128763"/>
                  </a:lnTo>
                  <a:lnTo>
                    <a:pt x="4504829" y="1128064"/>
                  </a:lnTo>
                  <a:lnTo>
                    <a:pt x="4504360" y="1127366"/>
                  </a:lnTo>
                  <a:lnTo>
                    <a:pt x="4504131" y="1127836"/>
                  </a:lnTo>
                  <a:lnTo>
                    <a:pt x="4503420" y="1128306"/>
                  </a:lnTo>
                  <a:lnTo>
                    <a:pt x="4503420" y="1129233"/>
                  </a:lnTo>
                  <a:lnTo>
                    <a:pt x="4504360" y="1130630"/>
                  </a:lnTo>
                  <a:lnTo>
                    <a:pt x="4505528" y="1129474"/>
                  </a:lnTo>
                  <a:close/>
                </a:path>
                <a:path w="4552950" h="2767329">
                  <a:moveTo>
                    <a:pt x="4552670" y="9791"/>
                  </a:moveTo>
                  <a:lnTo>
                    <a:pt x="4550562" y="6997"/>
                  </a:lnTo>
                  <a:lnTo>
                    <a:pt x="4549864" y="7696"/>
                  </a:lnTo>
                  <a:lnTo>
                    <a:pt x="4549165" y="8623"/>
                  </a:lnTo>
                  <a:lnTo>
                    <a:pt x="4547768" y="10261"/>
                  </a:lnTo>
                  <a:lnTo>
                    <a:pt x="4550334" y="9563"/>
                  </a:lnTo>
                  <a:lnTo>
                    <a:pt x="4552670" y="9791"/>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95" name="object 195"/>
            <p:cNvSpPr/>
            <p:nvPr/>
          </p:nvSpPr>
          <p:spPr>
            <a:xfrm>
              <a:off x="1089685" y="3102634"/>
              <a:ext cx="4598670" cy="2783205"/>
            </a:xfrm>
            <a:custGeom>
              <a:avLst/>
              <a:gdLst/>
              <a:ahLst/>
              <a:cxnLst/>
              <a:rect l="l" t="t" r="r" b="b"/>
              <a:pathLst>
                <a:path w="4598670" h="2783204">
                  <a:moveTo>
                    <a:pt x="2095" y="5829"/>
                  </a:moveTo>
                  <a:lnTo>
                    <a:pt x="1168" y="4432"/>
                  </a:lnTo>
                  <a:lnTo>
                    <a:pt x="939" y="3733"/>
                  </a:lnTo>
                  <a:lnTo>
                    <a:pt x="698" y="4191"/>
                  </a:lnTo>
                  <a:lnTo>
                    <a:pt x="0" y="4660"/>
                  </a:lnTo>
                  <a:lnTo>
                    <a:pt x="0" y="5600"/>
                  </a:lnTo>
                  <a:lnTo>
                    <a:pt x="939" y="6997"/>
                  </a:lnTo>
                  <a:lnTo>
                    <a:pt x="2095" y="5829"/>
                  </a:lnTo>
                  <a:close/>
                </a:path>
                <a:path w="4598670" h="2783204">
                  <a:moveTo>
                    <a:pt x="93814" y="7696"/>
                  </a:moveTo>
                  <a:lnTo>
                    <a:pt x="93116" y="7467"/>
                  </a:lnTo>
                  <a:lnTo>
                    <a:pt x="92646" y="6997"/>
                  </a:lnTo>
                  <a:lnTo>
                    <a:pt x="92176" y="7696"/>
                  </a:lnTo>
                  <a:lnTo>
                    <a:pt x="91948" y="8394"/>
                  </a:lnTo>
                  <a:lnTo>
                    <a:pt x="91478" y="9093"/>
                  </a:lnTo>
                  <a:lnTo>
                    <a:pt x="91948" y="9563"/>
                  </a:lnTo>
                  <a:lnTo>
                    <a:pt x="92176" y="10033"/>
                  </a:lnTo>
                  <a:lnTo>
                    <a:pt x="92646" y="10261"/>
                  </a:lnTo>
                  <a:lnTo>
                    <a:pt x="92875" y="9563"/>
                  </a:lnTo>
                  <a:lnTo>
                    <a:pt x="93345" y="8864"/>
                  </a:lnTo>
                  <a:lnTo>
                    <a:pt x="93573" y="8166"/>
                  </a:lnTo>
                  <a:lnTo>
                    <a:pt x="93814" y="7696"/>
                  </a:lnTo>
                  <a:close/>
                </a:path>
                <a:path w="4598670" h="2783204">
                  <a:moveTo>
                    <a:pt x="113182" y="2768142"/>
                  </a:moveTo>
                  <a:lnTo>
                    <a:pt x="112242" y="2766745"/>
                  </a:lnTo>
                  <a:lnTo>
                    <a:pt x="111785" y="2767203"/>
                  </a:lnTo>
                  <a:lnTo>
                    <a:pt x="111086" y="2767444"/>
                  </a:lnTo>
                  <a:lnTo>
                    <a:pt x="111315" y="2767901"/>
                  </a:lnTo>
                  <a:lnTo>
                    <a:pt x="111315" y="2768612"/>
                  </a:lnTo>
                  <a:lnTo>
                    <a:pt x="112242" y="2770009"/>
                  </a:lnTo>
                  <a:lnTo>
                    <a:pt x="112483" y="2769539"/>
                  </a:lnTo>
                  <a:lnTo>
                    <a:pt x="113182" y="2769070"/>
                  </a:lnTo>
                  <a:lnTo>
                    <a:pt x="113182" y="2768142"/>
                  </a:lnTo>
                  <a:close/>
                </a:path>
                <a:path w="4598670" h="2783204">
                  <a:moveTo>
                    <a:pt x="205587" y="5359"/>
                  </a:moveTo>
                  <a:lnTo>
                    <a:pt x="204431" y="4191"/>
                  </a:lnTo>
                  <a:lnTo>
                    <a:pt x="203720" y="4660"/>
                  </a:lnTo>
                  <a:lnTo>
                    <a:pt x="203022" y="4889"/>
                  </a:lnTo>
                  <a:lnTo>
                    <a:pt x="202323" y="5359"/>
                  </a:lnTo>
                  <a:lnTo>
                    <a:pt x="202793" y="5600"/>
                  </a:lnTo>
                  <a:lnTo>
                    <a:pt x="203263" y="6299"/>
                  </a:lnTo>
                  <a:lnTo>
                    <a:pt x="204190" y="6299"/>
                  </a:lnTo>
                  <a:lnTo>
                    <a:pt x="205587" y="5359"/>
                  </a:lnTo>
                  <a:close/>
                </a:path>
                <a:path w="4598670" h="2783204">
                  <a:moveTo>
                    <a:pt x="211429" y="5130"/>
                  </a:moveTo>
                  <a:lnTo>
                    <a:pt x="210489" y="3733"/>
                  </a:lnTo>
                  <a:lnTo>
                    <a:pt x="210261" y="4191"/>
                  </a:lnTo>
                  <a:lnTo>
                    <a:pt x="209562" y="4660"/>
                  </a:lnTo>
                  <a:lnTo>
                    <a:pt x="209562" y="5600"/>
                  </a:lnTo>
                  <a:lnTo>
                    <a:pt x="210489" y="6997"/>
                  </a:lnTo>
                  <a:lnTo>
                    <a:pt x="210731" y="6527"/>
                  </a:lnTo>
                  <a:lnTo>
                    <a:pt x="211429" y="6057"/>
                  </a:lnTo>
                  <a:lnTo>
                    <a:pt x="211429" y="5130"/>
                  </a:lnTo>
                  <a:close/>
                </a:path>
                <a:path w="4598670" h="2783204">
                  <a:moveTo>
                    <a:pt x="329514" y="11658"/>
                  </a:moveTo>
                  <a:lnTo>
                    <a:pt x="328574" y="10261"/>
                  </a:lnTo>
                  <a:lnTo>
                    <a:pt x="328104" y="10731"/>
                  </a:lnTo>
                  <a:lnTo>
                    <a:pt x="327406" y="11201"/>
                  </a:lnTo>
                  <a:lnTo>
                    <a:pt x="327647" y="11430"/>
                  </a:lnTo>
                  <a:lnTo>
                    <a:pt x="327647" y="12128"/>
                  </a:lnTo>
                  <a:lnTo>
                    <a:pt x="328574" y="13525"/>
                  </a:lnTo>
                  <a:lnTo>
                    <a:pt x="328803" y="13068"/>
                  </a:lnTo>
                  <a:lnTo>
                    <a:pt x="329514" y="12598"/>
                  </a:lnTo>
                  <a:lnTo>
                    <a:pt x="329514" y="11658"/>
                  </a:lnTo>
                  <a:close/>
                </a:path>
                <a:path w="4598670" h="2783204">
                  <a:moveTo>
                    <a:pt x="519696" y="2777947"/>
                  </a:moveTo>
                  <a:lnTo>
                    <a:pt x="518769" y="2776537"/>
                  </a:lnTo>
                  <a:lnTo>
                    <a:pt x="518299" y="2777007"/>
                  </a:lnTo>
                  <a:lnTo>
                    <a:pt x="517601" y="2777477"/>
                  </a:lnTo>
                  <a:lnTo>
                    <a:pt x="517829" y="2777706"/>
                  </a:lnTo>
                  <a:lnTo>
                    <a:pt x="517829" y="2778404"/>
                  </a:lnTo>
                  <a:lnTo>
                    <a:pt x="518769" y="2779814"/>
                  </a:lnTo>
                  <a:lnTo>
                    <a:pt x="518998" y="2779344"/>
                  </a:lnTo>
                  <a:lnTo>
                    <a:pt x="519696" y="2778874"/>
                  </a:lnTo>
                  <a:lnTo>
                    <a:pt x="519696" y="2777947"/>
                  </a:lnTo>
                  <a:close/>
                </a:path>
                <a:path w="4598670" h="2783204">
                  <a:moveTo>
                    <a:pt x="569404" y="2761843"/>
                  </a:moveTo>
                  <a:lnTo>
                    <a:pt x="568706" y="2761602"/>
                  </a:lnTo>
                  <a:lnTo>
                    <a:pt x="568007" y="2761145"/>
                  </a:lnTo>
                  <a:lnTo>
                    <a:pt x="567309" y="2760903"/>
                  </a:lnTo>
                  <a:lnTo>
                    <a:pt x="566839" y="2760675"/>
                  </a:lnTo>
                  <a:lnTo>
                    <a:pt x="566610" y="2761373"/>
                  </a:lnTo>
                  <a:lnTo>
                    <a:pt x="566140" y="2761843"/>
                  </a:lnTo>
                  <a:lnTo>
                    <a:pt x="566839" y="2762300"/>
                  </a:lnTo>
                  <a:lnTo>
                    <a:pt x="567537" y="2762542"/>
                  </a:lnTo>
                  <a:lnTo>
                    <a:pt x="568236" y="2763012"/>
                  </a:lnTo>
                  <a:lnTo>
                    <a:pt x="569404" y="2761843"/>
                  </a:lnTo>
                  <a:close/>
                </a:path>
                <a:path w="4598670" h="2783204">
                  <a:moveTo>
                    <a:pt x="699858" y="11658"/>
                  </a:moveTo>
                  <a:lnTo>
                    <a:pt x="698919" y="10261"/>
                  </a:lnTo>
                  <a:lnTo>
                    <a:pt x="698690" y="10731"/>
                  </a:lnTo>
                  <a:lnTo>
                    <a:pt x="697750" y="11201"/>
                  </a:lnTo>
                  <a:lnTo>
                    <a:pt x="697992" y="11430"/>
                  </a:lnTo>
                  <a:lnTo>
                    <a:pt x="697992" y="12128"/>
                  </a:lnTo>
                  <a:lnTo>
                    <a:pt x="698919" y="13525"/>
                  </a:lnTo>
                  <a:lnTo>
                    <a:pt x="699160" y="13068"/>
                  </a:lnTo>
                  <a:lnTo>
                    <a:pt x="699858" y="12598"/>
                  </a:lnTo>
                  <a:lnTo>
                    <a:pt x="699858" y="11658"/>
                  </a:lnTo>
                  <a:close/>
                </a:path>
                <a:path w="4598670" h="2783204">
                  <a:moveTo>
                    <a:pt x="1014666" y="9093"/>
                  </a:moveTo>
                  <a:lnTo>
                    <a:pt x="1014425" y="8394"/>
                  </a:lnTo>
                  <a:lnTo>
                    <a:pt x="1013498" y="6997"/>
                  </a:lnTo>
                  <a:lnTo>
                    <a:pt x="1013256" y="7467"/>
                  </a:lnTo>
                  <a:lnTo>
                    <a:pt x="1012558" y="7924"/>
                  </a:lnTo>
                  <a:lnTo>
                    <a:pt x="1012558" y="8166"/>
                  </a:lnTo>
                  <a:lnTo>
                    <a:pt x="1012786" y="8864"/>
                  </a:lnTo>
                  <a:lnTo>
                    <a:pt x="1013256" y="9563"/>
                  </a:lnTo>
                  <a:lnTo>
                    <a:pt x="1013498" y="10261"/>
                  </a:lnTo>
                  <a:lnTo>
                    <a:pt x="1014666" y="9093"/>
                  </a:lnTo>
                  <a:close/>
                </a:path>
                <a:path w="4598670" h="2783204">
                  <a:moveTo>
                    <a:pt x="1208582" y="5359"/>
                  </a:moveTo>
                  <a:lnTo>
                    <a:pt x="1208354" y="5130"/>
                  </a:lnTo>
                  <a:lnTo>
                    <a:pt x="1207884" y="4191"/>
                  </a:lnTo>
                  <a:lnTo>
                    <a:pt x="1207414" y="4432"/>
                  </a:lnTo>
                  <a:lnTo>
                    <a:pt x="1206715" y="4432"/>
                  </a:lnTo>
                  <a:lnTo>
                    <a:pt x="1205318" y="5359"/>
                  </a:lnTo>
                  <a:lnTo>
                    <a:pt x="1205788" y="5600"/>
                  </a:lnTo>
                  <a:lnTo>
                    <a:pt x="1206246" y="6299"/>
                  </a:lnTo>
                  <a:lnTo>
                    <a:pt x="1207185" y="6299"/>
                  </a:lnTo>
                  <a:lnTo>
                    <a:pt x="1208582" y="5359"/>
                  </a:lnTo>
                  <a:close/>
                </a:path>
                <a:path w="4598670" h="2783204">
                  <a:moveTo>
                    <a:pt x="1214653" y="5829"/>
                  </a:moveTo>
                  <a:lnTo>
                    <a:pt x="1214412" y="5130"/>
                  </a:lnTo>
                  <a:lnTo>
                    <a:pt x="1213485" y="3733"/>
                  </a:lnTo>
                  <a:lnTo>
                    <a:pt x="1213256" y="4191"/>
                  </a:lnTo>
                  <a:lnTo>
                    <a:pt x="1212545" y="4660"/>
                  </a:lnTo>
                  <a:lnTo>
                    <a:pt x="1212545" y="5600"/>
                  </a:lnTo>
                  <a:lnTo>
                    <a:pt x="1213485" y="6997"/>
                  </a:lnTo>
                  <a:lnTo>
                    <a:pt x="1214653" y="5829"/>
                  </a:lnTo>
                  <a:close/>
                </a:path>
                <a:path w="4598670" h="2783204">
                  <a:moveTo>
                    <a:pt x="1270419" y="1120140"/>
                  </a:moveTo>
                  <a:lnTo>
                    <a:pt x="1269961" y="1119428"/>
                  </a:lnTo>
                  <a:lnTo>
                    <a:pt x="1269720" y="1118730"/>
                  </a:lnTo>
                  <a:lnTo>
                    <a:pt x="1269263" y="1118031"/>
                  </a:lnTo>
                  <a:lnTo>
                    <a:pt x="1269022" y="1118501"/>
                  </a:lnTo>
                  <a:lnTo>
                    <a:pt x="1268323" y="1118971"/>
                  </a:lnTo>
                  <a:lnTo>
                    <a:pt x="1268323" y="1119898"/>
                  </a:lnTo>
                  <a:lnTo>
                    <a:pt x="1269263" y="1121295"/>
                  </a:lnTo>
                  <a:lnTo>
                    <a:pt x="1270419" y="1120140"/>
                  </a:lnTo>
                  <a:close/>
                </a:path>
                <a:path w="4598670" h="2783204">
                  <a:moveTo>
                    <a:pt x="1286764" y="2760903"/>
                  </a:moveTo>
                  <a:lnTo>
                    <a:pt x="1286065" y="2760675"/>
                  </a:lnTo>
                  <a:lnTo>
                    <a:pt x="1285595" y="2760205"/>
                  </a:lnTo>
                  <a:lnTo>
                    <a:pt x="1285125" y="2760903"/>
                  </a:lnTo>
                  <a:lnTo>
                    <a:pt x="1284897" y="2761602"/>
                  </a:lnTo>
                  <a:lnTo>
                    <a:pt x="1284427" y="2762300"/>
                  </a:lnTo>
                  <a:lnTo>
                    <a:pt x="1284897" y="2762770"/>
                  </a:lnTo>
                  <a:lnTo>
                    <a:pt x="1285354" y="2763012"/>
                  </a:lnTo>
                  <a:lnTo>
                    <a:pt x="1285595" y="2763469"/>
                  </a:lnTo>
                  <a:lnTo>
                    <a:pt x="1285824" y="2762770"/>
                  </a:lnTo>
                  <a:lnTo>
                    <a:pt x="1286294" y="2762072"/>
                  </a:lnTo>
                  <a:lnTo>
                    <a:pt x="1286522" y="2761373"/>
                  </a:lnTo>
                  <a:lnTo>
                    <a:pt x="1286764" y="2760903"/>
                  </a:lnTo>
                  <a:close/>
                </a:path>
                <a:path w="4598670" h="2783204">
                  <a:moveTo>
                    <a:pt x="1697012" y="2768371"/>
                  </a:moveTo>
                  <a:lnTo>
                    <a:pt x="1696313" y="2768142"/>
                  </a:lnTo>
                  <a:lnTo>
                    <a:pt x="1695615" y="2767673"/>
                  </a:lnTo>
                  <a:lnTo>
                    <a:pt x="1694916" y="2767444"/>
                  </a:lnTo>
                  <a:lnTo>
                    <a:pt x="1694446" y="2767203"/>
                  </a:lnTo>
                  <a:lnTo>
                    <a:pt x="1694205" y="2767901"/>
                  </a:lnTo>
                  <a:lnTo>
                    <a:pt x="1693748" y="2768371"/>
                  </a:lnTo>
                  <a:lnTo>
                    <a:pt x="1694446" y="2768841"/>
                  </a:lnTo>
                  <a:lnTo>
                    <a:pt x="1695145" y="2769070"/>
                  </a:lnTo>
                  <a:lnTo>
                    <a:pt x="1695843" y="2769539"/>
                  </a:lnTo>
                  <a:lnTo>
                    <a:pt x="1697012" y="2768371"/>
                  </a:lnTo>
                  <a:close/>
                </a:path>
                <a:path w="4598670" h="2783204">
                  <a:moveTo>
                    <a:pt x="1820926" y="7696"/>
                  </a:moveTo>
                  <a:lnTo>
                    <a:pt x="1820227" y="7467"/>
                  </a:lnTo>
                  <a:lnTo>
                    <a:pt x="1819757" y="6997"/>
                  </a:lnTo>
                  <a:lnTo>
                    <a:pt x="1819287" y="7696"/>
                  </a:lnTo>
                  <a:lnTo>
                    <a:pt x="1819059" y="8394"/>
                  </a:lnTo>
                  <a:lnTo>
                    <a:pt x="1818589" y="9093"/>
                  </a:lnTo>
                  <a:lnTo>
                    <a:pt x="1819757" y="10261"/>
                  </a:lnTo>
                  <a:lnTo>
                    <a:pt x="1819998" y="9563"/>
                  </a:lnTo>
                  <a:lnTo>
                    <a:pt x="1820456" y="8864"/>
                  </a:lnTo>
                  <a:lnTo>
                    <a:pt x="1820697" y="8166"/>
                  </a:lnTo>
                  <a:lnTo>
                    <a:pt x="1820926" y="7696"/>
                  </a:lnTo>
                  <a:close/>
                </a:path>
                <a:path w="4598670" h="2783204">
                  <a:moveTo>
                    <a:pt x="2041918" y="6997"/>
                  </a:moveTo>
                  <a:lnTo>
                    <a:pt x="2039823" y="4191"/>
                  </a:lnTo>
                  <a:lnTo>
                    <a:pt x="2039124" y="4889"/>
                  </a:lnTo>
                  <a:lnTo>
                    <a:pt x="2038426" y="5829"/>
                  </a:lnTo>
                  <a:lnTo>
                    <a:pt x="2037016" y="7467"/>
                  </a:lnTo>
                  <a:lnTo>
                    <a:pt x="2039353" y="6756"/>
                  </a:lnTo>
                  <a:lnTo>
                    <a:pt x="2041918" y="6997"/>
                  </a:lnTo>
                  <a:close/>
                </a:path>
                <a:path w="4598670" h="2783204">
                  <a:moveTo>
                    <a:pt x="2096058" y="2768142"/>
                  </a:moveTo>
                  <a:lnTo>
                    <a:pt x="2095131" y="2766745"/>
                  </a:lnTo>
                  <a:lnTo>
                    <a:pt x="2094890" y="2767203"/>
                  </a:lnTo>
                  <a:lnTo>
                    <a:pt x="2094191" y="2767444"/>
                  </a:lnTo>
                  <a:lnTo>
                    <a:pt x="2094191" y="2768612"/>
                  </a:lnTo>
                  <a:lnTo>
                    <a:pt x="2095131" y="2770009"/>
                  </a:lnTo>
                  <a:lnTo>
                    <a:pt x="2095360" y="2769539"/>
                  </a:lnTo>
                  <a:lnTo>
                    <a:pt x="2096058" y="2769070"/>
                  </a:lnTo>
                  <a:lnTo>
                    <a:pt x="2096058" y="2768142"/>
                  </a:lnTo>
                  <a:close/>
                </a:path>
                <a:path w="4598670" h="2783204">
                  <a:moveTo>
                    <a:pt x="2181707" y="2755544"/>
                  </a:moveTo>
                  <a:lnTo>
                    <a:pt x="2181009" y="2754833"/>
                  </a:lnTo>
                  <a:lnTo>
                    <a:pt x="2180069" y="2754134"/>
                  </a:lnTo>
                  <a:lnTo>
                    <a:pt x="2178443" y="2752737"/>
                  </a:lnTo>
                  <a:lnTo>
                    <a:pt x="2179142" y="2755303"/>
                  </a:lnTo>
                  <a:lnTo>
                    <a:pt x="2178901" y="2757868"/>
                  </a:lnTo>
                  <a:lnTo>
                    <a:pt x="2181707" y="2755544"/>
                  </a:lnTo>
                  <a:close/>
                </a:path>
                <a:path w="4598670" h="2783204">
                  <a:moveTo>
                    <a:pt x="2248446" y="1344168"/>
                  </a:moveTo>
                  <a:lnTo>
                    <a:pt x="2246109" y="1341361"/>
                  </a:lnTo>
                  <a:lnTo>
                    <a:pt x="2245410" y="1342059"/>
                  </a:lnTo>
                  <a:lnTo>
                    <a:pt x="2244712" y="1342999"/>
                  </a:lnTo>
                  <a:lnTo>
                    <a:pt x="2243315" y="1344625"/>
                  </a:lnTo>
                  <a:lnTo>
                    <a:pt x="2245880" y="1343926"/>
                  </a:lnTo>
                  <a:lnTo>
                    <a:pt x="2248446" y="1344168"/>
                  </a:lnTo>
                  <a:close/>
                </a:path>
                <a:path w="4598670" h="2783204">
                  <a:moveTo>
                    <a:pt x="2293023" y="2767444"/>
                  </a:moveTo>
                  <a:lnTo>
                    <a:pt x="2292324" y="2767203"/>
                  </a:lnTo>
                  <a:lnTo>
                    <a:pt x="2291854" y="2766745"/>
                  </a:lnTo>
                  <a:lnTo>
                    <a:pt x="2291384" y="2767444"/>
                  </a:lnTo>
                  <a:lnTo>
                    <a:pt x="2291156" y="2768142"/>
                  </a:lnTo>
                  <a:lnTo>
                    <a:pt x="2290686" y="2768841"/>
                  </a:lnTo>
                  <a:lnTo>
                    <a:pt x="2291854" y="2770009"/>
                  </a:lnTo>
                  <a:lnTo>
                    <a:pt x="2292083" y="2769311"/>
                  </a:lnTo>
                  <a:lnTo>
                    <a:pt x="2292553" y="2768612"/>
                  </a:lnTo>
                  <a:lnTo>
                    <a:pt x="2292781" y="2767901"/>
                  </a:lnTo>
                  <a:lnTo>
                    <a:pt x="2293023" y="2767444"/>
                  </a:lnTo>
                  <a:close/>
                </a:path>
                <a:path w="4598670" h="2783204">
                  <a:moveTo>
                    <a:pt x="2316823" y="7924"/>
                  </a:moveTo>
                  <a:lnTo>
                    <a:pt x="2316124" y="5359"/>
                  </a:lnTo>
                  <a:lnTo>
                    <a:pt x="2316353" y="2794"/>
                  </a:lnTo>
                  <a:lnTo>
                    <a:pt x="2313559" y="5130"/>
                  </a:lnTo>
                  <a:lnTo>
                    <a:pt x="2314257" y="5829"/>
                  </a:lnTo>
                  <a:lnTo>
                    <a:pt x="2315184" y="6527"/>
                  </a:lnTo>
                  <a:lnTo>
                    <a:pt x="2316823" y="7924"/>
                  </a:lnTo>
                  <a:close/>
                </a:path>
                <a:path w="4598670" h="2783204">
                  <a:moveTo>
                    <a:pt x="2319617" y="1342529"/>
                  </a:moveTo>
                  <a:lnTo>
                    <a:pt x="2318461" y="1341361"/>
                  </a:lnTo>
                  <a:lnTo>
                    <a:pt x="2317051" y="1342301"/>
                  </a:lnTo>
                  <a:lnTo>
                    <a:pt x="2316353" y="1342529"/>
                  </a:lnTo>
                  <a:lnTo>
                    <a:pt x="2316823" y="1342758"/>
                  </a:lnTo>
                  <a:lnTo>
                    <a:pt x="2317292" y="1343456"/>
                  </a:lnTo>
                  <a:lnTo>
                    <a:pt x="2318220" y="1343456"/>
                  </a:lnTo>
                  <a:lnTo>
                    <a:pt x="2319617" y="1342529"/>
                  </a:lnTo>
                  <a:close/>
                </a:path>
                <a:path w="4598670" h="2783204">
                  <a:moveTo>
                    <a:pt x="2336190" y="2761843"/>
                  </a:moveTo>
                  <a:lnTo>
                    <a:pt x="2335492" y="2761602"/>
                  </a:lnTo>
                  <a:lnTo>
                    <a:pt x="2334793" y="2761145"/>
                  </a:lnTo>
                  <a:lnTo>
                    <a:pt x="2334095" y="2760903"/>
                  </a:lnTo>
                  <a:lnTo>
                    <a:pt x="2333625" y="2760675"/>
                  </a:lnTo>
                  <a:lnTo>
                    <a:pt x="2333396" y="2761373"/>
                  </a:lnTo>
                  <a:lnTo>
                    <a:pt x="2332926" y="2761843"/>
                  </a:lnTo>
                  <a:lnTo>
                    <a:pt x="2333625" y="2762300"/>
                  </a:lnTo>
                  <a:lnTo>
                    <a:pt x="2334323" y="2762542"/>
                  </a:lnTo>
                  <a:lnTo>
                    <a:pt x="2335022" y="2763012"/>
                  </a:lnTo>
                  <a:lnTo>
                    <a:pt x="2335263" y="2762542"/>
                  </a:lnTo>
                  <a:lnTo>
                    <a:pt x="2335720" y="2762072"/>
                  </a:lnTo>
                  <a:lnTo>
                    <a:pt x="2336190" y="2761843"/>
                  </a:lnTo>
                  <a:close/>
                </a:path>
                <a:path w="4598670" h="2783204">
                  <a:moveTo>
                    <a:pt x="2361857" y="2759037"/>
                  </a:moveTo>
                  <a:lnTo>
                    <a:pt x="2361400" y="2758338"/>
                  </a:lnTo>
                  <a:lnTo>
                    <a:pt x="2361158" y="2757640"/>
                  </a:lnTo>
                  <a:lnTo>
                    <a:pt x="2360688" y="2756941"/>
                  </a:lnTo>
                  <a:lnTo>
                    <a:pt x="2360460" y="2757411"/>
                  </a:lnTo>
                  <a:lnTo>
                    <a:pt x="2359761" y="2757868"/>
                  </a:lnTo>
                  <a:lnTo>
                    <a:pt x="2359761" y="2758808"/>
                  </a:lnTo>
                  <a:lnTo>
                    <a:pt x="2360688" y="2760205"/>
                  </a:lnTo>
                  <a:lnTo>
                    <a:pt x="2361857" y="2759037"/>
                  </a:lnTo>
                  <a:close/>
                </a:path>
                <a:path w="4598670" h="2783204">
                  <a:moveTo>
                    <a:pt x="2364892" y="2764879"/>
                  </a:moveTo>
                  <a:lnTo>
                    <a:pt x="2363965" y="2763469"/>
                  </a:lnTo>
                  <a:lnTo>
                    <a:pt x="2362797" y="2764637"/>
                  </a:lnTo>
                  <a:lnTo>
                    <a:pt x="2363266" y="2765336"/>
                  </a:lnTo>
                  <a:lnTo>
                    <a:pt x="2363495" y="2766034"/>
                  </a:lnTo>
                  <a:lnTo>
                    <a:pt x="2363965" y="2766745"/>
                  </a:lnTo>
                  <a:lnTo>
                    <a:pt x="2364194" y="2766276"/>
                  </a:lnTo>
                  <a:lnTo>
                    <a:pt x="2364892" y="2765806"/>
                  </a:lnTo>
                  <a:lnTo>
                    <a:pt x="2364892" y="2764879"/>
                  </a:lnTo>
                  <a:close/>
                </a:path>
                <a:path w="4598670" h="2783204">
                  <a:moveTo>
                    <a:pt x="2368397" y="7696"/>
                  </a:moveTo>
                  <a:lnTo>
                    <a:pt x="2367699" y="7467"/>
                  </a:lnTo>
                  <a:lnTo>
                    <a:pt x="2367229" y="6997"/>
                  </a:lnTo>
                  <a:lnTo>
                    <a:pt x="2366759" y="7696"/>
                  </a:lnTo>
                  <a:lnTo>
                    <a:pt x="2366530" y="8394"/>
                  </a:lnTo>
                  <a:lnTo>
                    <a:pt x="2366060" y="9093"/>
                  </a:lnTo>
                  <a:lnTo>
                    <a:pt x="2366530" y="9563"/>
                  </a:lnTo>
                  <a:lnTo>
                    <a:pt x="2366759" y="10033"/>
                  </a:lnTo>
                  <a:lnTo>
                    <a:pt x="2367229" y="10261"/>
                  </a:lnTo>
                  <a:lnTo>
                    <a:pt x="2367457" y="9563"/>
                  </a:lnTo>
                  <a:lnTo>
                    <a:pt x="2367927" y="8864"/>
                  </a:lnTo>
                  <a:lnTo>
                    <a:pt x="2368169" y="8166"/>
                  </a:lnTo>
                  <a:lnTo>
                    <a:pt x="2368397" y="7696"/>
                  </a:lnTo>
                  <a:close/>
                </a:path>
                <a:path w="4598670" h="2783204">
                  <a:moveTo>
                    <a:pt x="2375395" y="2781439"/>
                  </a:moveTo>
                  <a:lnTo>
                    <a:pt x="2374696" y="2781211"/>
                  </a:lnTo>
                  <a:lnTo>
                    <a:pt x="2373998" y="2780741"/>
                  </a:lnTo>
                  <a:lnTo>
                    <a:pt x="2373299" y="2780512"/>
                  </a:lnTo>
                  <a:lnTo>
                    <a:pt x="2372830" y="2780271"/>
                  </a:lnTo>
                  <a:lnTo>
                    <a:pt x="2372601" y="2780969"/>
                  </a:lnTo>
                  <a:lnTo>
                    <a:pt x="2372131" y="2781439"/>
                  </a:lnTo>
                  <a:lnTo>
                    <a:pt x="2372830" y="2781909"/>
                  </a:lnTo>
                  <a:lnTo>
                    <a:pt x="2373528" y="2782138"/>
                  </a:lnTo>
                  <a:lnTo>
                    <a:pt x="2374227" y="2782608"/>
                  </a:lnTo>
                  <a:lnTo>
                    <a:pt x="2374696" y="2782138"/>
                  </a:lnTo>
                  <a:lnTo>
                    <a:pt x="2375166" y="2781909"/>
                  </a:lnTo>
                  <a:lnTo>
                    <a:pt x="2375395" y="2781439"/>
                  </a:lnTo>
                  <a:close/>
                </a:path>
                <a:path w="4598670" h="2783204">
                  <a:moveTo>
                    <a:pt x="2440508" y="2761373"/>
                  </a:moveTo>
                  <a:lnTo>
                    <a:pt x="2440038" y="2760903"/>
                  </a:lnTo>
                  <a:lnTo>
                    <a:pt x="2439809" y="2760434"/>
                  </a:lnTo>
                  <a:lnTo>
                    <a:pt x="2439339" y="2760205"/>
                  </a:lnTo>
                  <a:lnTo>
                    <a:pt x="2439098" y="2760903"/>
                  </a:lnTo>
                  <a:lnTo>
                    <a:pt x="2438641" y="2761602"/>
                  </a:lnTo>
                  <a:lnTo>
                    <a:pt x="2438400" y="2762300"/>
                  </a:lnTo>
                  <a:lnTo>
                    <a:pt x="2438171" y="2762770"/>
                  </a:lnTo>
                  <a:lnTo>
                    <a:pt x="2438870" y="2763012"/>
                  </a:lnTo>
                  <a:lnTo>
                    <a:pt x="2439339" y="2763469"/>
                  </a:lnTo>
                  <a:lnTo>
                    <a:pt x="2439809" y="2762770"/>
                  </a:lnTo>
                  <a:lnTo>
                    <a:pt x="2440038" y="2762072"/>
                  </a:lnTo>
                  <a:lnTo>
                    <a:pt x="2440508" y="2761373"/>
                  </a:lnTo>
                  <a:close/>
                </a:path>
                <a:path w="4598670" h="2783204">
                  <a:moveTo>
                    <a:pt x="2440965" y="8623"/>
                  </a:moveTo>
                  <a:lnTo>
                    <a:pt x="2440508" y="8394"/>
                  </a:lnTo>
                  <a:lnTo>
                    <a:pt x="2440038" y="7696"/>
                  </a:lnTo>
                  <a:lnTo>
                    <a:pt x="2439098" y="7696"/>
                  </a:lnTo>
                  <a:lnTo>
                    <a:pt x="2437701" y="8623"/>
                  </a:lnTo>
                  <a:lnTo>
                    <a:pt x="2438870" y="9791"/>
                  </a:lnTo>
                  <a:lnTo>
                    <a:pt x="2439568" y="9563"/>
                  </a:lnTo>
                  <a:lnTo>
                    <a:pt x="2440965" y="8623"/>
                  </a:lnTo>
                  <a:close/>
                </a:path>
                <a:path w="4598670" h="2783204">
                  <a:moveTo>
                    <a:pt x="2443772" y="2778404"/>
                  </a:moveTo>
                  <a:lnTo>
                    <a:pt x="2443073" y="2777706"/>
                  </a:lnTo>
                  <a:lnTo>
                    <a:pt x="2442133" y="2777007"/>
                  </a:lnTo>
                  <a:lnTo>
                    <a:pt x="2440508" y="2775610"/>
                  </a:lnTo>
                  <a:lnTo>
                    <a:pt x="2441206" y="2778175"/>
                  </a:lnTo>
                  <a:lnTo>
                    <a:pt x="2440965" y="2780741"/>
                  </a:lnTo>
                  <a:lnTo>
                    <a:pt x="2443772" y="2778404"/>
                  </a:lnTo>
                  <a:close/>
                </a:path>
                <a:path w="4598670" h="2783204">
                  <a:moveTo>
                    <a:pt x="2447036" y="2759037"/>
                  </a:moveTo>
                  <a:lnTo>
                    <a:pt x="2446566" y="2758338"/>
                  </a:lnTo>
                  <a:lnTo>
                    <a:pt x="2446337" y="2757640"/>
                  </a:lnTo>
                  <a:lnTo>
                    <a:pt x="2445867" y="2756941"/>
                  </a:lnTo>
                  <a:lnTo>
                    <a:pt x="2445639" y="2757411"/>
                  </a:lnTo>
                  <a:lnTo>
                    <a:pt x="2444940" y="2757868"/>
                  </a:lnTo>
                  <a:lnTo>
                    <a:pt x="2444940" y="2758808"/>
                  </a:lnTo>
                  <a:lnTo>
                    <a:pt x="2445867" y="2760205"/>
                  </a:lnTo>
                  <a:lnTo>
                    <a:pt x="2447036" y="2759037"/>
                  </a:lnTo>
                  <a:close/>
                </a:path>
                <a:path w="4598670" h="2783204">
                  <a:moveTo>
                    <a:pt x="2448433" y="2766745"/>
                  </a:moveTo>
                  <a:lnTo>
                    <a:pt x="2446109" y="2763939"/>
                  </a:lnTo>
                  <a:lnTo>
                    <a:pt x="2445410" y="2764637"/>
                  </a:lnTo>
                  <a:lnTo>
                    <a:pt x="2444699" y="2765577"/>
                  </a:lnTo>
                  <a:lnTo>
                    <a:pt x="2443759" y="2766657"/>
                  </a:lnTo>
                  <a:lnTo>
                    <a:pt x="2442603" y="2766974"/>
                  </a:lnTo>
                  <a:lnTo>
                    <a:pt x="2440038" y="2766745"/>
                  </a:lnTo>
                  <a:lnTo>
                    <a:pt x="2442375" y="2769539"/>
                  </a:lnTo>
                  <a:lnTo>
                    <a:pt x="2443073" y="2768841"/>
                  </a:lnTo>
                  <a:lnTo>
                    <a:pt x="2443772" y="2767901"/>
                  </a:lnTo>
                  <a:lnTo>
                    <a:pt x="2444851" y="2766644"/>
                  </a:lnTo>
                  <a:lnTo>
                    <a:pt x="2445867" y="2766276"/>
                  </a:lnTo>
                  <a:lnTo>
                    <a:pt x="2448433" y="2766745"/>
                  </a:lnTo>
                  <a:close/>
                </a:path>
                <a:path w="4598670" h="2783204">
                  <a:moveTo>
                    <a:pt x="2454033" y="2095"/>
                  </a:moveTo>
                  <a:lnTo>
                    <a:pt x="2453805" y="1866"/>
                  </a:lnTo>
                  <a:lnTo>
                    <a:pt x="2453335" y="927"/>
                  </a:lnTo>
                  <a:lnTo>
                    <a:pt x="2452878" y="1155"/>
                  </a:lnTo>
                  <a:lnTo>
                    <a:pt x="2452166" y="1155"/>
                  </a:lnTo>
                  <a:lnTo>
                    <a:pt x="2450769" y="2095"/>
                  </a:lnTo>
                  <a:lnTo>
                    <a:pt x="2451239" y="2324"/>
                  </a:lnTo>
                  <a:lnTo>
                    <a:pt x="2451709" y="3022"/>
                  </a:lnTo>
                  <a:lnTo>
                    <a:pt x="2452636" y="3022"/>
                  </a:lnTo>
                  <a:lnTo>
                    <a:pt x="2454033" y="2095"/>
                  </a:lnTo>
                  <a:close/>
                </a:path>
                <a:path w="4598670" h="2783204">
                  <a:moveTo>
                    <a:pt x="2466644" y="2759037"/>
                  </a:moveTo>
                  <a:lnTo>
                    <a:pt x="2466403" y="2758338"/>
                  </a:lnTo>
                  <a:lnTo>
                    <a:pt x="2465476" y="2756941"/>
                  </a:lnTo>
                  <a:lnTo>
                    <a:pt x="2465235" y="2757411"/>
                  </a:lnTo>
                  <a:lnTo>
                    <a:pt x="2464536" y="2757868"/>
                  </a:lnTo>
                  <a:lnTo>
                    <a:pt x="2464536" y="2758808"/>
                  </a:lnTo>
                  <a:lnTo>
                    <a:pt x="2465476" y="2760205"/>
                  </a:lnTo>
                  <a:lnTo>
                    <a:pt x="2466644" y="2759037"/>
                  </a:lnTo>
                  <a:close/>
                </a:path>
                <a:path w="4598670" h="2783204">
                  <a:moveTo>
                    <a:pt x="2496743" y="2755303"/>
                  </a:moveTo>
                  <a:lnTo>
                    <a:pt x="2496274" y="2754833"/>
                  </a:lnTo>
                  <a:lnTo>
                    <a:pt x="2495816" y="2754134"/>
                  </a:lnTo>
                  <a:lnTo>
                    <a:pt x="2495575" y="2754376"/>
                  </a:lnTo>
                  <a:lnTo>
                    <a:pt x="2494877" y="2754376"/>
                  </a:lnTo>
                  <a:lnTo>
                    <a:pt x="2493480" y="2755303"/>
                  </a:lnTo>
                  <a:lnTo>
                    <a:pt x="2493949" y="2755544"/>
                  </a:lnTo>
                  <a:lnTo>
                    <a:pt x="2494407" y="2756243"/>
                  </a:lnTo>
                  <a:lnTo>
                    <a:pt x="2495346" y="2756243"/>
                  </a:lnTo>
                  <a:lnTo>
                    <a:pt x="2496743" y="2755303"/>
                  </a:lnTo>
                  <a:close/>
                </a:path>
                <a:path w="4598670" h="2783204">
                  <a:moveTo>
                    <a:pt x="2591727" y="1119670"/>
                  </a:moveTo>
                  <a:lnTo>
                    <a:pt x="2590558" y="1118501"/>
                  </a:lnTo>
                  <a:lnTo>
                    <a:pt x="2589161" y="1119428"/>
                  </a:lnTo>
                  <a:lnTo>
                    <a:pt x="2588450" y="1119670"/>
                  </a:lnTo>
                  <a:lnTo>
                    <a:pt x="2588920" y="1119898"/>
                  </a:lnTo>
                  <a:lnTo>
                    <a:pt x="2589390" y="1120597"/>
                  </a:lnTo>
                  <a:lnTo>
                    <a:pt x="2590317" y="1120597"/>
                  </a:lnTo>
                  <a:lnTo>
                    <a:pt x="2591727" y="1119670"/>
                  </a:lnTo>
                  <a:close/>
                </a:path>
                <a:path w="4598670" h="2783204">
                  <a:moveTo>
                    <a:pt x="2594991" y="2781439"/>
                  </a:moveTo>
                  <a:lnTo>
                    <a:pt x="2593822" y="2780271"/>
                  </a:lnTo>
                  <a:lnTo>
                    <a:pt x="2593124" y="2780741"/>
                  </a:lnTo>
                  <a:lnTo>
                    <a:pt x="2592425" y="2780969"/>
                  </a:lnTo>
                  <a:lnTo>
                    <a:pt x="2591727" y="2781439"/>
                  </a:lnTo>
                  <a:lnTo>
                    <a:pt x="2592197" y="2781681"/>
                  </a:lnTo>
                  <a:lnTo>
                    <a:pt x="2592654" y="2782379"/>
                  </a:lnTo>
                  <a:lnTo>
                    <a:pt x="2593594" y="2782379"/>
                  </a:lnTo>
                  <a:lnTo>
                    <a:pt x="2594991" y="2781439"/>
                  </a:lnTo>
                  <a:close/>
                </a:path>
                <a:path w="4598670" h="2783204">
                  <a:moveTo>
                    <a:pt x="2660104" y="2757640"/>
                  </a:moveTo>
                  <a:lnTo>
                    <a:pt x="2659392" y="2757411"/>
                  </a:lnTo>
                  <a:lnTo>
                    <a:pt x="2658935" y="2756941"/>
                  </a:lnTo>
                  <a:lnTo>
                    <a:pt x="2658465" y="2757640"/>
                  </a:lnTo>
                  <a:lnTo>
                    <a:pt x="2658237" y="2758338"/>
                  </a:lnTo>
                  <a:lnTo>
                    <a:pt x="2657767" y="2759037"/>
                  </a:lnTo>
                  <a:lnTo>
                    <a:pt x="2658935" y="2760205"/>
                  </a:lnTo>
                  <a:lnTo>
                    <a:pt x="2659164" y="2759506"/>
                  </a:lnTo>
                  <a:lnTo>
                    <a:pt x="2659634" y="2758808"/>
                  </a:lnTo>
                  <a:lnTo>
                    <a:pt x="2659862" y="2758109"/>
                  </a:lnTo>
                  <a:lnTo>
                    <a:pt x="2660104" y="2757640"/>
                  </a:lnTo>
                  <a:close/>
                </a:path>
                <a:path w="4598670" h="2783204">
                  <a:moveTo>
                    <a:pt x="2676436" y="2775369"/>
                  </a:moveTo>
                  <a:lnTo>
                    <a:pt x="2676194" y="2774670"/>
                  </a:lnTo>
                  <a:lnTo>
                    <a:pt x="2675267" y="2773273"/>
                  </a:lnTo>
                  <a:lnTo>
                    <a:pt x="2675039" y="2773743"/>
                  </a:lnTo>
                  <a:lnTo>
                    <a:pt x="2674328" y="2774213"/>
                  </a:lnTo>
                  <a:lnTo>
                    <a:pt x="2674328" y="2775140"/>
                  </a:lnTo>
                  <a:lnTo>
                    <a:pt x="2675267" y="2776537"/>
                  </a:lnTo>
                  <a:lnTo>
                    <a:pt x="2676436" y="2775369"/>
                  </a:lnTo>
                  <a:close/>
                </a:path>
                <a:path w="4598670" h="2783204">
                  <a:moveTo>
                    <a:pt x="2768612" y="2771635"/>
                  </a:moveTo>
                  <a:lnTo>
                    <a:pt x="2767444" y="2770479"/>
                  </a:lnTo>
                  <a:lnTo>
                    <a:pt x="2766974" y="2770936"/>
                  </a:lnTo>
                  <a:lnTo>
                    <a:pt x="2766047" y="2771178"/>
                  </a:lnTo>
                  <a:lnTo>
                    <a:pt x="2765348" y="2771635"/>
                  </a:lnTo>
                  <a:lnTo>
                    <a:pt x="2765818" y="2771876"/>
                  </a:lnTo>
                  <a:lnTo>
                    <a:pt x="2766276" y="2772575"/>
                  </a:lnTo>
                  <a:lnTo>
                    <a:pt x="2767215" y="2772575"/>
                  </a:lnTo>
                  <a:lnTo>
                    <a:pt x="2768612" y="2771635"/>
                  </a:lnTo>
                  <a:close/>
                </a:path>
                <a:path w="4598670" h="2783204">
                  <a:moveTo>
                    <a:pt x="2811322" y="2755303"/>
                  </a:moveTo>
                  <a:lnTo>
                    <a:pt x="2811081" y="2754833"/>
                  </a:lnTo>
                  <a:lnTo>
                    <a:pt x="2810611" y="2754134"/>
                  </a:lnTo>
                  <a:lnTo>
                    <a:pt x="2810154" y="2754376"/>
                  </a:lnTo>
                  <a:lnTo>
                    <a:pt x="2809456" y="2754376"/>
                  </a:lnTo>
                  <a:lnTo>
                    <a:pt x="2808046" y="2755303"/>
                  </a:lnTo>
                  <a:lnTo>
                    <a:pt x="2808516" y="2755544"/>
                  </a:lnTo>
                  <a:lnTo>
                    <a:pt x="2808986" y="2756243"/>
                  </a:lnTo>
                  <a:lnTo>
                    <a:pt x="2809913" y="2756243"/>
                  </a:lnTo>
                  <a:lnTo>
                    <a:pt x="2811322" y="2755303"/>
                  </a:lnTo>
                  <a:close/>
                </a:path>
                <a:path w="4598670" h="2783204">
                  <a:moveTo>
                    <a:pt x="2837459" y="8623"/>
                  </a:moveTo>
                  <a:lnTo>
                    <a:pt x="2836761" y="8394"/>
                  </a:lnTo>
                  <a:lnTo>
                    <a:pt x="2836049" y="7924"/>
                  </a:lnTo>
                  <a:lnTo>
                    <a:pt x="2835351" y="7696"/>
                  </a:lnTo>
                  <a:lnTo>
                    <a:pt x="2834881" y="7467"/>
                  </a:lnTo>
                  <a:lnTo>
                    <a:pt x="2834652" y="8166"/>
                  </a:lnTo>
                  <a:lnTo>
                    <a:pt x="2834182" y="8623"/>
                  </a:lnTo>
                  <a:lnTo>
                    <a:pt x="2834881" y="9093"/>
                  </a:lnTo>
                  <a:lnTo>
                    <a:pt x="2835592" y="9334"/>
                  </a:lnTo>
                  <a:lnTo>
                    <a:pt x="2836291" y="9791"/>
                  </a:lnTo>
                  <a:lnTo>
                    <a:pt x="2836748" y="9334"/>
                  </a:lnTo>
                  <a:lnTo>
                    <a:pt x="2837218" y="9093"/>
                  </a:lnTo>
                  <a:lnTo>
                    <a:pt x="2837459" y="8623"/>
                  </a:lnTo>
                  <a:close/>
                </a:path>
                <a:path w="4598670" h="2783204">
                  <a:moveTo>
                    <a:pt x="2926130" y="2095"/>
                  </a:moveTo>
                  <a:lnTo>
                    <a:pt x="2925432" y="1866"/>
                  </a:lnTo>
                  <a:lnTo>
                    <a:pt x="2924733" y="1397"/>
                  </a:lnTo>
                  <a:lnTo>
                    <a:pt x="2924035" y="1155"/>
                  </a:lnTo>
                  <a:lnTo>
                    <a:pt x="2923565" y="927"/>
                  </a:lnTo>
                  <a:lnTo>
                    <a:pt x="2923336" y="1625"/>
                  </a:lnTo>
                  <a:lnTo>
                    <a:pt x="2922867" y="2095"/>
                  </a:lnTo>
                  <a:lnTo>
                    <a:pt x="2923565" y="2565"/>
                  </a:lnTo>
                  <a:lnTo>
                    <a:pt x="2924264" y="2794"/>
                  </a:lnTo>
                  <a:lnTo>
                    <a:pt x="2924962" y="3263"/>
                  </a:lnTo>
                  <a:lnTo>
                    <a:pt x="2926130" y="2095"/>
                  </a:lnTo>
                  <a:close/>
                </a:path>
                <a:path w="4598670" h="2783204">
                  <a:moveTo>
                    <a:pt x="2948533" y="1120140"/>
                  </a:moveTo>
                  <a:lnTo>
                    <a:pt x="2948063" y="1119428"/>
                  </a:lnTo>
                  <a:lnTo>
                    <a:pt x="2947835" y="1118730"/>
                  </a:lnTo>
                  <a:lnTo>
                    <a:pt x="2947365" y="1118031"/>
                  </a:lnTo>
                  <a:lnTo>
                    <a:pt x="2947136" y="1118501"/>
                  </a:lnTo>
                  <a:lnTo>
                    <a:pt x="2946438" y="1118971"/>
                  </a:lnTo>
                  <a:lnTo>
                    <a:pt x="2946438" y="1119898"/>
                  </a:lnTo>
                  <a:lnTo>
                    <a:pt x="2947365" y="1121295"/>
                  </a:lnTo>
                  <a:lnTo>
                    <a:pt x="2948533" y="1120140"/>
                  </a:lnTo>
                  <a:close/>
                </a:path>
                <a:path w="4598670" h="2783204">
                  <a:moveTo>
                    <a:pt x="3172790" y="2756471"/>
                  </a:moveTo>
                  <a:lnTo>
                    <a:pt x="3170224" y="2757170"/>
                  </a:lnTo>
                  <a:lnTo>
                    <a:pt x="3167659" y="2756941"/>
                  </a:lnTo>
                  <a:lnTo>
                    <a:pt x="3169996" y="2759735"/>
                  </a:lnTo>
                  <a:lnTo>
                    <a:pt x="3170694" y="2759037"/>
                  </a:lnTo>
                  <a:lnTo>
                    <a:pt x="3171393" y="2758109"/>
                  </a:lnTo>
                  <a:lnTo>
                    <a:pt x="3172790" y="2756471"/>
                  </a:lnTo>
                  <a:close/>
                </a:path>
                <a:path w="4598670" h="2783204">
                  <a:moveTo>
                    <a:pt x="3404057" y="1120140"/>
                  </a:moveTo>
                  <a:lnTo>
                    <a:pt x="3403828" y="1119428"/>
                  </a:lnTo>
                  <a:lnTo>
                    <a:pt x="3402888" y="1118031"/>
                  </a:lnTo>
                  <a:lnTo>
                    <a:pt x="3402660" y="1118501"/>
                  </a:lnTo>
                  <a:lnTo>
                    <a:pt x="3401961" y="1118971"/>
                  </a:lnTo>
                  <a:lnTo>
                    <a:pt x="3401961" y="1119898"/>
                  </a:lnTo>
                  <a:lnTo>
                    <a:pt x="3402888" y="1121295"/>
                  </a:lnTo>
                  <a:lnTo>
                    <a:pt x="3404057" y="1120140"/>
                  </a:lnTo>
                  <a:close/>
                </a:path>
                <a:path w="4598670" h="2783204">
                  <a:moveTo>
                    <a:pt x="3446767" y="2758109"/>
                  </a:moveTo>
                  <a:lnTo>
                    <a:pt x="3445599" y="2756941"/>
                  </a:lnTo>
                  <a:lnTo>
                    <a:pt x="3445357" y="2757640"/>
                  </a:lnTo>
                  <a:lnTo>
                    <a:pt x="3444900" y="2758338"/>
                  </a:lnTo>
                  <a:lnTo>
                    <a:pt x="3444659" y="2759037"/>
                  </a:lnTo>
                  <a:lnTo>
                    <a:pt x="3444430" y="2759506"/>
                  </a:lnTo>
                  <a:lnTo>
                    <a:pt x="3445129" y="2759735"/>
                  </a:lnTo>
                  <a:lnTo>
                    <a:pt x="3445599" y="2760205"/>
                  </a:lnTo>
                  <a:lnTo>
                    <a:pt x="3446068" y="2759506"/>
                  </a:lnTo>
                  <a:lnTo>
                    <a:pt x="3446297" y="2758808"/>
                  </a:lnTo>
                  <a:lnTo>
                    <a:pt x="3446767" y="2758109"/>
                  </a:lnTo>
                  <a:close/>
                </a:path>
                <a:path w="4598670" h="2783204">
                  <a:moveTo>
                    <a:pt x="3495764" y="1625"/>
                  </a:moveTo>
                  <a:lnTo>
                    <a:pt x="3495535" y="1155"/>
                  </a:lnTo>
                  <a:lnTo>
                    <a:pt x="3495065" y="927"/>
                  </a:lnTo>
                  <a:lnTo>
                    <a:pt x="3494608" y="457"/>
                  </a:lnTo>
                  <a:lnTo>
                    <a:pt x="3494367" y="1155"/>
                  </a:lnTo>
                  <a:lnTo>
                    <a:pt x="3493897" y="1866"/>
                  </a:lnTo>
                  <a:lnTo>
                    <a:pt x="3493668" y="2565"/>
                  </a:lnTo>
                  <a:lnTo>
                    <a:pt x="3493439" y="3022"/>
                  </a:lnTo>
                  <a:lnTo>
                    <a:pt x="3494138" y="3263"/>
                  </a:lnTo>
                  <a:lnTo>
                    <a:pt x="3494608" y="3733"/>
                  </a:lnTo>
                  <a:lnTo>
                    <a:pt x="3495065" y="3022"/>
                  </a:lnTo>
                  <a:lnTo>
                    <a:pt x="3495306" y="2324"/>
                  </a:lnTo>
                  <a:lnTo>
                    <a:pt x="3495764" y="1625"/>
                  </a:lnTo>
                  <a:close/>
                </a:path>
                <a:path w="4598670" h="2783204">
                  <a:moveTo>
                    <a:pt x="3922357" y="2755303"/>
                  </a:moveTo>
                  <a:lnTo>
                    <a:pt x="3921188" y="2754134"/>
                  </a:lnTo>
                  <a:lnTo>
                    <a:pt x="3920490" y="2754376"/>
                  </a:lnTo>
                  <a:lnTo>
                    <a:pt x="3919093" y="2755303"/>
                  </a:lnTo>
                  <a:lnTo>
                    <a:pt x="3919563" y="2755544"/>
                  </a:lnTo>
                  <a:lnTo>
                    <a:pt x="3920020" y="2756243"/>
                  </a:lnTo>
                  <a:lnTo>
                    <a:pt x="3920960" y="2756243"/>
                  </a:lnTo>
                  <a:lnTo>
                    <a:pt x="3922357" y="2755303"/>
                  </a:lnTo>
                  <a:close/>
                </a:path>
                <a:path w="4598670" h="2783204">
                  <a:moveTo>
                    <a:pt x="4057713" y="0"/>
                  </a:moveTo>
                  <a:lnTo>
                    <a:pt x="4055135" y="927"/>
                  </a:lnTo>
                  <a:lnTo>
                    <a:pt x="4052570" y="698"/>
                  </a:lnTo>
                  <a:lnTo>
                    <a:pt x="4054906" y="3263"/>
                  </a:lnTo>
                  <a:lnTo>
                    <a:pt x="4055605" y="2565"/>
                  </a:lnTo>
                  <a:lnTo>
                    <a:pt x="4056303" y="1625"/>
                  </a:lnTo>
                  <a:lnTo>
                    <a:pt x="4057713" y="0"/>
                  </a:lnTo>
                  <a:close/>
                </a:path>
                <a:path w="4598670" h="2783204">
                  <a:moveTo>
                    <a:pt x="4075912" y="2778645"/>
                  </a:moveTo>
                  <a:lnTo>
                    <a:pt x="4075671" y="2777947"/>
                  </a:lnTo>
                  <a:lnTo>
                    <a:pt x="4074744" y="2776537"/>
                  </a:lnTo>
                  <a:lnTo>
                    <a:pt x="4074515" y="2777007"/>
                  </a:lnTo>
                  <a:lnTo>
                    <a:pt x="4073804" y="2777477"/>
                  </a:lnTo>
                  <a:lnTo>
                    <a:pt x="4073804" y="2778404"/>
                  </a:lnTo>
                  <a:lnTo>
                    <a:pt x="4074744" y="2779814"/>
                  </a:lnTo>
                  <a:lnTo>
                    <a:pt x="4075912" y="2778645"/>
                  </a:lnTo>
                  <a:close/>
                </a:path>
                <a:path w="4598670" h="2783204">
                  <a:moveTo>
                    <a:pt x="4096448" y="2780741"/>
                  </a:moveTo>
                  <a:lnTo>
                    <a:pt x="4095750" y="2778175"/>
                  </a:lnTo>
                  <a:lnTo>
                    <a:pt x="4095978" y="2775610"/>
                  </a:lnTo>
                  <a:lnTo>
                    <a:pt x="4093172" y="2777947"/>
                  </a:lnTo>
                  <a:lnTo>
                    <a:pt x="4093883" y="2778645"/>
                  </a:lnTo>
                  <a:lnTo>
                    <a:pt x="4094810" y="2779344"/>
                  </a:lnTo>
                  <a:lnTo>
                    <a:pt x="4096448" y="2780741"/>
                  </a:lnTo>
                  <a:close/>
                </a:path>
                <a:path w="4598670" h="2783204">
                  <a:moveTo>
                    <a:pt x="4118610" y="2778645"/>
                  </a:moveTo>
                  <a:lnTo>
                    <a:pt x="4118152" y="2777947"/>
                  </a:lnTo>
                  <a:lnTo>
                    <a:pt x="4117911" y="2777236"/>
                  </a:lnTo>
                  <a:lnTo>
                    <a:pt x="4117441" y="2776537"/>
                  </a:lnTo>
                  <a:lnTo>
                    <a:pt x="4117213" y="2777007"/>
                  </a:lnTo>
                  <a:lnTo>
                    <a:pt x="4116514" y="2777477"/>
                  </a:lnTo>
                  <a:lnTo>
                    <a:pt x="4116514" y="2778404"/>
                  </a:lnTo>
                  <a:lnTo>
                    <a:pt x="4117441" y="2779814"/>
                  </a:lnTo>
                  <a:lnTo>
                    <a:pt x="4118610" y="2778645"/>
                  </a:lnTo>
                  <a:close/>
                </a:path>
                <a:path w="4598670" h="2783204">
                  <a:moveTo>
                    <a:pt x="4121886" y="2771178"/>
                  </a:moveTo>
                  <a:lnTo>
                    <a:pt x="4120718" y="2770009"/>
                  </a:lnTo>
                  <a:lnTo>
                    <a:pt x="4120477" y="2770708"/>
                  </a:lnTo>
                  <a:lnTo>
                    <a:pt x="4120019" y="2771406"/>
                  </a:lnTo>
                  <a:lnTo>
                    <a:pt x="4119778" y="2772105"/>
                  </a:lnTo>
                  <a:lnTo>
                    <a:pt x="4119549" y="2772575"/>
                  </a:lnTo>
                  <a:lnTo>
                    <a:pt x="4120248" y="2772803"/>
                  </a:lnTo>
                  <a:lnTo>
                    <a:pt x="4120718" y="2773273"/>
                  </a:lnTo>
                  <a:lnTo>
                    <a:pt x="4121188" y="2772575"/>
                  </a:lnTo>
                  <a:lnTo>
                    <a:pt x="4121416" y="2771876"/>
                  </a:lnTo>
                  <a:lnTo>
                    <a:pt x="4121886" y="2771178"/>
                  </a:lnTo>
                  <a:close/>
                </a:path>
                <a:path w="4598670" h="2783204">
                  <a:moveTo>
                    <a:pt x="4168317" y="2774912"/>
                  </a:moveTo>
                  <a:lnTo>
                    <a:pt x="4167619" y="2774670"/>
                  </a:lnTo>
                  <a:lnTo>
                    <a:pt x="4166920" y="2774213"/>
                  </a:lnTo>
                  <a:lnTo>
                    <a:pt x="4166222" y="2773972"/>
                  </a:lnTo>
                  <a:lnTo>
                    <a:pt x="4165752" y="2773743"/>
                  </a:lnTo>
                  <a:lnTo>
                    <a:pt x="4165523" y="2774442"/>
                  </a:lnTo>
                  <a:lnTo>
                    <a:pt x="4165054" y="2774912"/>
                  </a:lnTo>
                  <a:lnTo>
                    <a:pt x="4165752" y="2775369"/>
                  </a:lnTo>
                  <a:lnTo>
                    <a:pt x="4166451" y="2775610"/>
                  </a:lnTo>
                  <a:lnTo>
                    <a:pt x="4167149" y="2776080"/>
                  </a:lnTo>
                  <a:lnTo>
                    <a:pt x="4168317" y="2774912"/>
                  </a:lnTo>
                  <a:close/>
                </a:path>
                <a:path w="4598670" h="2783204">
                  <a:moveTo>
                    <a:pt x="4174159" y="2771406"/>
                  </a:moveTo>
                  <a:lnTo>
                    <a:pt x="4173220" y="2770009"/>
                  </a:lnTo>
                  <a:lnTo>
                    <a:pt x="4172051" y="2771178"/>
                  </a:lnTo>
                  <a:lnTo>
                    <a:pt x="4172293" y="2771876"/>
                  </a:lnTo>
                  <a:lnTo>
                    <a:pt x="4173220" y="2773273"/>
                  </a:lnTo>
                  <a:lnTo>
                    <a:pt x="4173448" y="2772803"/>
                  </a:lnTo>
                  <a:lnTo>
                    <a:pt x="4174159" y="2772333"/>
                  </a:lnTo>
                  <a:lnTo>
                    <a:pt x="4174159" y="2771406"/>
                  </a:lnTo>
                  <a:close/>
                </a:path>
                <a:path w="4598670" h="2783204">
                  <a:moveTo>
                    <a:pt x="4184650" y="2774912"/>
                  </a:moveTo>
                  <a:lnTo>
                    <a:pt x="4184192" y="2774670"/>
                  </a:lnTo>
                  <a:lnTo>
                    <a:pt x="4183723" y="2773743"/>
                  </a:lnTo>
                  <a:lnTo>
                    <a:pt x="4183494" y="2773972"/>
                  </a:lnTo>
                  <a:lnTo>
                    <a:pt x="4182783" y="2773972"/>
                  </a:lnTo>
                  <a:lnTo>
                    <a:pt x="4181386" y="2774912"/>
                  </a:lnTo>
                  <a:lnTo>
                    <a:pt x="4181856" y="2775140"/>
                  </a:lnTo>
                  <a:lnTo>
                    <a:pt x="4182326" y="2775839"/>
                  </a:lnTo>
                  <a:lnTo>
                    <a:pt x="4183253" y="2775839"/>
                  </a:lnTo>
                  <a:lnTo>
                    <a:pt x="4184650" y="2774912"/>
                  </a:lnTo>
                  <a:close/>
                </a:path>
                <a:path w="4598670" h="2783204">
                  <a:moveTo>
                    <a:pt x="4230624" y="8623"/>
                  </a:moveTo>
                  <a:lnTo>
                    <a:pt x="4229468" y="7467"/>
                  </a:lnTo>
                  <a:lnTo>
                    <a:pt x="4228757" y="7924"/>
                  </a:lnTo>
                  <a:lnTo>
                    <a:pt x="4228058" y="8166"/>
                  </a:lnTo>
                  <a:lnTo>
                    <a:pt x="4227360" y="8623"/>
                  </a:lnTo>
                  <a:lnTo>
                    <a:pt x="4227830" y="8864"/>
                  </a:lnTo>
                  <a:lnTo>
                    <a:pt x="4228300" y="9563"/>
                  </a:lnTo>
                  <a:lnTo>
                    <a:pt x="4229227" y="9563"/>
                  </a:lnTo>
                  <a:lnTo>
                    <a:pt x="4230624" y="8623"/>
                  </a:lnTo>
                  <a:close/>
                </a:path>
                <a:path w="4598670" h="2783204">
                  <a:moveTo>
                    <a:pt x="4246257" y="2771406"/>
                  </a:moveTo>
                  <a:lnTo>
                    <a:pt x="4245330" y="2770009"/>
                  </a:lnTo>
                  <a:lnTo>
                    <a:pt x="4244860" y="2770479"/>
                  </a:lnTo>
                  <a:lnTo>
                    <a:pt x="4244162" y="2770708"/>
                  </a:lnTo>
                  <a:lnTo>
                    <a:pt x="4244403" y="2771178"/>
                  </a:lnTo>
                  <a:lnTo>
                    <a:pt x="4244403" y="2771876"/>
                  </a:lnTo>
                  <a:lnTo>
                    <a:pt x="4245330" y="2773273"/>
                  </a:lnTo>
                  <a:lnTo>
                    <a:pt x="4245559" y="2772803"/>
                  </a:lnTo>
                  <a:lnTo>
                    <a:pt x="4246257" y="2772346"/>
                  </a:lnTo>
                  <a:lnTo>
                    <a:pt x="4246257" y="2771406"/>
                  </a:lnTo>
                  <a:close/>
                </a:path>
                <a:path w="4598670" h="2783204">
                  <a:moveTo>
                    <a:pt x="4266565" y="2095"/>
                  </a:moveTo>
                  <a:lnTo>
                    <a:pt x="4266095" y="1866"/>
                  </a:lnTo>
                  <a:lnTo>
                    <a:pt x="4265866" y="927"/>
                  </a:lnTo>
                  <a:lnTo>
                    <a:pt x="4265396" y="1155"/>
                  </a:lnTo>
                  <a:lnTo>
                    <a:pt x="4264698" y="1155"/>
                  </a:lnTo>
                  <a:lnTo>
                    <a:pt x="4263301" y="2095"/>
                  </a:lnTo>
                  <a:lnTo>
                    <a:pt x="4263771" y="2324"/>
                  </a:lnTo>
                  <a:lnTo>
                    <a:pt x="4264228" y="3022"/>
                  </a:lnTo>
                  <a:lnTo>
                    <a:pt x="4265168" y="3022"/>
                  </a:lnTo>
                  <a:lnTo>
                    <a:pt x="4266565" y="2095"/>
                  </a:lnTo>
                  <a:close/>
                </a:path>
                <a:path w="4598670" h="2783204">
                  <a:moveTo>
                    <a:pt x="4305541" y="2771178"/>
                  </a:moveTo>
                  <a:lnTo>
                    <a:pt x="4305071" y="2770708"/>
                  </a:lnTo>
                  <a:lnTo>
                    <a:pt x="4304601" y="2770479"/>
                  </a:lnTo>
                  <a:lnTo>
                    <a:pt x="4304373" y="2770009"/>
                  </a:lnTo>
                  <a:lnTo>
                    <a:pt x="4304131" y="2770708"/>
                  </a:lnTo>
                  <a:lnTo>
                    <a:pt x="4303674" y="2771406"/>
                  </a:lnTo>
                  <a:lnTo>
                    <a:pt x="4303433" y="2772105"/>
                  </a:lnTo>
                  <a:lnTo>
                    <a:pt x="4303204" y="2772575"/>
                  </a:lnTo>
                  <a:lnTo>
                    <a:pt x="4303903" y="2772803"/>
                  </a:lnTo>
                  <a:lnTo>
                    <a:pt x="4304373" y="2773273"/>
                  </a:lnTo>
                  <a:lnTo>
                    <a:pt x="4304843" y="2772575"/>
                  </a:lnTo>
                  <a:lnTo>
                    <a:pt x="4305071" y="2771876"/>
                  </a:lnTo>
                  <a:lnTo>
                    <a:pt x="4305541" y="2771178"/>
                  </a:lnTo>
                  <a:close/>
                </a:path>
                <a:path w="4598670" h="2783204">
                  <a:moveTo>
                    <a:pt x="4374146" y="2778645"/>
                  </a:moveTo>
                  <a:lnTo>
                    <a:pt x="4373918" y="2777947"/>
                  </a:lnTo>
                  <a:lnTo>
                    <a:pt x="4372978" y="2776537"/>
                  </a:lnTo>
                  <a:lnTo>
                    <a:pt x="4372749" y="2777007"/>
                  </a:lnTo>
                  <a:lnTo>
                    <a:pt x="4372051" y="2777477"/>
                  </a:lnTo>
                  <a:lnTo>
                    <a:pt x="4372051" y="2778404"/>
                  </a:lnTo>
                  <a:lnTo>
                    <a:pt x="4372978" y="2779814"/>
                  </a:lnTo>
                  <a:lnTo>
                    <a:pt x="4374146" y="2778645"/>
                  </a:lnTo>
                  <a:close/>
                </a:path>
                <a:path w="4598670" h="2783204">
                  <a:moveTo>
                    <a:pt x="4381385" y="2095"/>
                  </a:moveTo>
                  <a:lnTo>
                    <a:pt x="4380674" y="1866"/>
                  </a:lnTo>
                  <a:lnTo>
                    <a:pt x="4379976" y="1397"/>
                  </a:lnTo>
                  <a:lnTo>
                    <a:pt x="4379277" y="1155"/>
                  </a:lnTo>
                  <a:lnTo>
                    <a:pt x="4378807" y="927"/>
                  </a:lnTo>
                  <a:lnTo>
                    <a:pt x="4378579" y="1625"/>
                  </a:lnTo>
                  <a:lnTo>
                    <a:pt x="4378109" y="2095"/>
                  </a:lnTo>
                  <a:lnTo>
                    <a:pt x="4378807" y="2565"/>
                  </a:lnTo>
                  <a:lnTo>
                    <a:pt x="4379519" y="2794"/>
                  </a:lnTo>
                  <a:lnTo>
                    <a:pt x="4380217" y="3263"/>
                  </a:lnTo>
                  <a:lnTo>
                    <a:pt x="4380446" y="2794"/>
                  </a:lnTo>
                  <a:lnTo>
                    <a:pt x="4380916" y="2565"/>
                  </a:lnTo>
                  <a:lnTo>
                    <a:pt x="4381385" y="2095"/>
                  </a:lnTo>
                  <a:close/>
                </a:path>
                <a:path w="4598670" h="2783204">
                  <a:moveTo>
                    <a:pt x="4404245" y="2768371"/>
                  </a:moveTo>
                  <a:lnTo>
                    <a:pt x="4403547" y="2768142"/>
                  </a:lnTo>
                  <a:lnTo>
                    <a:pt x="4402848" y="2767673"/>
                  </a:lnTo>
                  <a:lnTo>
                    <a:pt x="4402150" y="2767444"/>
                  </a:lnTo>
                  <a:lnTo>
                    <a:pt x="4401680" y="2767203"/>
                  </a:lnTo>
                  <a:lnTo>
                    <a:pt x="4401451" y="2767901"/>
                  </a:lnTo>
                  <a:lnTo>
                    <a:pt x="4400982" y="2768371"/>
                  </a:lnTo>
                  <a:lnTo>
                    <a:pt x="4401680" y="2768841"/>
                  </a:lnTo>
                  <a:lnTo>
                    <a:pt x="4402379" y="2769070"/>
                  </a:lnTo>
                  <a:lnTo>
                    <a:pt x="4403077" y="2769539"/>
                  </a:lnTo>
                  <a:lnTo>
                    <a:pt x="4404245" y="2768371"/>
                  </a:lnTo>
                  <a:close/>
                </a:path>
                <a:path w="4598670" h="2783204">
                  <a:moveTo>
                    <a:pt x="4452785" y="2777947"/>
                  </a:moveTo>
                  <a:lnTo>
                    <a:pt x="4451858" y="2776537"/>
                  </a:lnTo>
                  <a:lnTo>
                    <a:pt x="4451388" y="2777007"/>
                  </a:lnTo>
                  <a:lnTo>
                    <a:pt x="4450689" y="2777477"/>
                  </a:lnTo>
                  <a:lnTo>
                    <a:pt x="4450918" y="2777706"/>
                  </a:lnTo>
                  <a:lnTo>
                    <a:pt x="4450918" y="2778404"/>
                  </a:lnTo>
                  <a:lnTo>
                    <a:pt x="4451858" y="2779814"/>
                  </a:lnTo>
                  <a:lnTo>
                    <a:pt x="4452086" y="2779344"/>
                  </a:lnTo>
                  <a:lnTo>
                    <a:pt x="4452785" y="2778874"/>
                  </a:lnTo>
                  <a:lnTo>
                    <a:pt x="4452785" y="2777947"/>
                  </a:lnTo>
                  <a:close/>
                </a:path>
                <a:path w="4598670" h="2783204">
                  <a:moveTo>
                    <a:pt x="4459554" y="2765577"/>
                  </a:moveTo>
                  <a:lnTo>
                    <a:pt x="4458627" y="2764167"/>
                  </a:lnTo>
                  <a:lnTo>
                    <a:pt x="4458386" y="2763469"/>
                  </a:lnTo>
                  <a:lnTo>
                    <a:pt x="4458157" y="2763939"/>
                  </a:lnTo>
                  <a:lnTo>
                    <a:pt x="4457458" y="2764409"/>
                  </a:lnTo>
                  <a:lnTo>
                    <a:pt x="4457458" y="2765336"/>
                  </a:lnTo>
                  <a:lnTo>
                    <a:pt x="4458386" y="2766745"/>
                  </a:lnTo>
                  <a:lnTo>
                    <a:pt x="4459554" y="2765577"/>
                  </a:lnTo>
                  <a:close/>
                </a:path>
                <a:path w="4598670" h="2783204">
                  <a:moveTo>
                    <a:pt x="4502023" y="2768841"/>
                  </a:moveTo>
                  <a:lnTo>
                    <a:pt x="4501794" y="2768142"/>
                  </a:lnTo>
                  <a:lnTo>
                    <a:pt x="4500867" y="2766745"/>
                  </a:lnTo>
                  <a:lnTo>
                    <a:pt x="4500626" y="2767203"/>
                  </a:lnTo>
                  <a:lnTo>
                    <a:pt x="4499927" y="2767673"/>
                  </a:lnTo>
                  <a:lnTo>
                    <a:pt x="4499927" y="2768612"/>
                  </a:lnTo>
                  <a:lnTo>
                    <a:pt x="4500867" y="2770009"/>
                  </a:lnTo>
                  <a:lnTo>
                    <a:pt x="4502023" y="2768841"/>
                  </a:lnTo>
                  <a:close/>
                </a:path>
                <a:path w="4598670" h="2783204">
                  <a:moveTo>
                    <a:pt x="4587672" y="8623"/>
                  </a:moveTo>
                  <a:lnTo>
                    <a:pt x="4587202" y="8394"/>
                  </a:lnTo>
                  <a:lnTo>
                    <a:pt x="4586744" y="7696"/>
                  </a:lnTo>
                  <a:lnTo>
                    <a:pt x="4585805" y="7696"/>
                  </a:lnTo>
                  <a:lnTo>
                    <a:pt x="4584408" y="8623"/>
                  </a:lnTo>
                  <a:lnTo>
                    <a:pt x="4585576" y="9791"/>
                  </a:lnTo>
                  <a:lnTo>
                    <a:pt x="4586275" y="9563"/>
                  </a:lnTo>
                  <a:lnTo>
                    <a:pt x="4587672" y="8623"/>
                  </a:lnTo>
                  <a:close/>
                </a:path>
                <a:path w="4598670" h="2783204">
                  <a:moveTo>
                    <a:pt x="4598403" y="0"/>
                  </a:moveTo>
                  <a:lnTo>
                    <a:pt x="4596079" y="927"/>
                  </a:lnTo>
                  <a:lnTo>
                    <a:pt x="4593501" y="698"/>
                  </a:lnTo>
                  <a:lnTo>
                    <a:pt x="4595609" y="3263"/>
                  </a:lnTo>
                  <a:lnTo>
                    <a:pt x="4596308" y="2565"/>
                  </a:lnTo>
                  <a:lnTo>
                    <a:pt x="4597006" y="1625"/>
                  </a:lnTo>
                  <a:lnTo>
                    <a:pt x="4598403" y="0"/>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96" name="object 196"/>
            <p:cNvSpPr/>
            <p:nvPr/>
          </p:nvSpPr>
          <p:spPr>
            <a:xfrm>
              <a:off x="1066584" y="3112896"/>
              <a:ext cx="4646930" cy="2819400"/>
            </a:xfrm>
            <a:custGeom>
              <a:avLst/>
              <a:gdLst/>
              <a:ahLst/>
              <a:cxnLst/>
              <a:rect l="l" t="t" r="r" b="b"/>
              <a:pathLst>
                <a:path w="4646930" h="2819400">
                  <a:moveTo>
                    <a:pt x="2095" y="11899"/>
                  </a:moveTo>
                  <a:lnTo>
                    <a:pt x="1866" y="11201"/>
                  </a:lnTo>
                  <a:lnTo>
                    <a:pt x="927" y="9804"/>
                  </a:lnTo>
                  <a:lnTo>
                    <a:pt x="698" y="10274"/>
                  </a:lnTo>
                  <a:lnTo>
                    <a:pt x="0" y="10731"/>
                  </a:lnTo>
                  <a:lnTo>
                    <a:pt x="0" y="11671"/>
                  </a:lnTo>
                  <a:lnTo>
                    <a:pt x="927" y="13068"/>
                  </a:lnTo>
                  <a:lnTo>
                    <a:pt x="2095" y="11899"/>
                  </a:lnTo>
                  <a:close/>
                </a:path>
                <a:path w="4646930" h="2819400">
                  <a:moveTo>
                    <a:pt x="54610" y="2786583"/>
                  </a:moveTo>
                  <a:lnTo>
                    <a:pt x="53911" y="2786354"/>
                  </a:lnTo>
                  <a:lnTo>
                    <a:pt x="53441" y="2785884"/>
                  </a:lnTo>
                  <a:lnTo>
                    <a:pt x="52971" y="2786583"/>
                  </a:lnTo>
                  <a:lnTo>
                    <a:pt x="52743" y="2787281"/>
                  </a:lnTo>
                  <a:lnTo>
                    <a:pt x="52273" y="2787980"/>
                  </a:lnTo>
                  <a:lnTo>
                    <a:pt x="52743" y="2788450"/>
                  </a:lnTo>
                  <a:lnTo>
                    <a:pt x="52971" y="2788920"/>
                  </a:lnTo>
                  <a:lnTo>
                    <a:pt x="53441" y="2789148"/>
                  </a:lnTo>
                  <a:lnTo>
                    <a:pt x="53670" y="2788450"/>
                  </a:lnTo>
                  <a:lnTo>
                    <a:pt x="54140" y="2787751"/>
                  </a:lnTo>
                  <a:lnTo>
                    <a:pt x="54368" y="2787053"/>
                  </a:lnTo>
                  <a:lnTo>
                    <a:pt x="54610" y="2786583"/>
                  </a:lnTo>
                  <a:close/>
                </a:path>
                <a:path w="4646930" h="2819400">
                  <a:moveTo>
                    <a:pt x="120180" y="10972"/>
                  </a:moveTo>
                  <a:lnTo>
                    <a:pt x="119710" y="10502"/>
                  </a:lnTo>
                  <a:lnTo>
                    <a:pt x="119253" y="10274"/>
                  </a:lnTo>
                  <a:lnTo>
                    <a:pt x="119011" y="9804"/>
                  </a:lnTo>
                  <a:lnTo>
                    <a:pt x="118783" y="10502"/>
                  </a:lnTo>
                  <a:lnTo>
                    <a:pt x="118313" y="11201"/>
                  </a:lnTo>
                  <a:lnTo>
                    <a:pt x="118084" y="11899"/>
                  </a:lnTo>
                  <a:lnTo>
                    <a:pt x="117843" y="12369"/>
                  </a:lnTo>
                  <a:lnTo>
                    <a:pt x="118541" y="12598"/>
                  </a:lnTo>
                  <a:lnTo>
                    <a:pt x="119011" y="13068"/>
                  </a:lnTo>
                  <a:lnTo>
                    <a:pt x="119481" y="12369"/>
                  </a:lnTo>
                  <a:lnTo>
                    <a:pt x="119710" y="11671"/>
                  </a:lnTo>
                  <a:lnTo>
                    <a:pt x="120180" y="10972"/>
                  </a:lnTo>
                  <a:close/>
                </a:path>
                <a:path w="4646930" h="2819400">
                  <a:moveTo>
                    <a:pt x="228231" y="10972"/>
                  </a:moveTo>
                  <a:lnTo>
                    <a:pt x="227063" y="9804"/>
                  </a:lnTo>
                  <a:lnTo>
                    <a:pt x="226822" y="10502"/>
                  </a:lnTo>
                  <a:lnTo>
                    <a:pt x="226364" y="11201"/>
                  </a:lnTo>
                  <a:lnTo>
                    <a:pt x="226123" y="11899"/>
                  </a:lnTo>
                  <a:lnTo>
                    <a:pt x="225894" y="12369"/>
                  </a:lnTo>
                  <a:lnTo>
                    <a:pt x="226593" y="12598"/>
                  </a:lnTo>
                  <a:lnTo>
                    <a:pt x="227063" y="13068"/>
                  </a:lnTo>
                  <a:lnTo>
                    <a:pt x="227533" y="12369"/>
                  </a:lnTo>
                  <a:lnTo>
                    <a:pt x="227761" y="11671"/>
                  </a:lnTo>
                  <a:lnTo>
                    <a:pt x="228231" y="10972"/>
                  </a:lnTo>
                  <a:close/>
                </a:path>
                <a:path w="4646930" h="2819400">
                  <a:moveTo>
                    <a:pt x="258330" y="11430"/>
                  </a:moveTo>
                  <a:lnTo>
                    <a:pt x="257632" y="11201"/>
                  </a:lnTo>
                  <a:lnTo>
                    <a:pt x="256933" y="10731"/>
                  </a:lnTo>
                  <a:lnTo>
                    <a:pt x="256235" y="10502"/>
                  </a:lnTo>
                  <a:lnTo>
                    <a:pt x="255765" y="10274"/>
                  </a:lnTo>
                  <a:lnTo>
                    <a:pt x="255536" y="10972"/>
                  </a:lnTo>
                  <a:lnTo>
                    <a:pt x="255066" y="11430"/>
                  </a:lnTo>
                  <a:lnTo>
                    <a:pt x="255765" y="11899"/>
                  </a:lnTo>
                  <a:lnTo>
                    <a:pt x="256463" y="12141"/>
                  </a:lnTo>
                  <a:lnTo>
                    <a:pt x="257162" y="12598"/>
                  </a:lnTo>
                  <a:lnTo>
                    <a:pt x="258330" y="11430"/>
                  </a:lnTo>
                  <a:close/>
                </a:path>
                <a:path w="4646930" h="2819400">
                  <a:moveTo>
                    <a:pt x="424954" y="2810154"/>
                  </a:moveTo>
                  <a:lnTo>
                    <a:pt x="424484" y="2809684"/>
                  </a:lnTo>
                  <a:lnTo>
                    <a:pt x="424256" y="2809214"/>
                  </a:lnTo>
                  <a:lnTo>
                    <a:pt x="423786" y="2808986"/>
                  </a:lnTo>
                  <a:lnTo>
                    <a:pt x="423557" y="2809684"/>
                  </a:lnTo>
                  <a:lnTo>
                    <a:pt x="423087" y="2810383"/>
                  </a:lnTo>
                  <a:lnTo>
                    <a:pt x="422846" y="2811081"/>
                  </a:lnTo>
                  <a:lnTo>
                    <a:pt x="422617" y="2811551"/>
                  </a:lnTo>
                  <a:lnTo>
                    <a:pt x="423316" y="2811780"/>
                  </a:lnTo>
                  <a:lnTo>
                    <a:pt x="423786" y="2812250"/>
                  </a:lnTo>
                  <a:lnTo>
                    <a:pt x="424256" y="2811551"/>
                  </a:lnTo>
                  <a:lnTo>
                    <a:pt x="424484" y="2810853"/>
                  </a:lnTo>
                  <a:lnTo>
                    <a:pt x="424954" y="2810154"/>
                  </a:lnTo>
                  <a:close/>
                </a:path>
                <a:path w="4646930" h="2819400">
                  <a:moveTo>
                    <a:pt x="425424" y="1335773"/>
                  </a:moveTo>
                  <a:lnTo>
                    <a:pt x="424713" y="1335303"/>
                  </a:lnTo>
                  <a:lnTo>
                    <a:pt x="424014" y="1335062"/>
                  </a:lnTo>
                  <a:lnTo>
                    <a:pt x="423316" y="1334604"/>
                  </a:lnTo>
                  <a:lnTo>
                    <a:pt x="422846" y="1334833"/>
                  </a:lnTo>
                  <a:lnTo>
                    <a:pt x="422617" y="1335303"/>
                  </a:lnTo>
                  <a:lnTo>
                    <a:pt x="422148" y="1335773"/>
                  </a:lnTo>
                  <a:lnTo>
                    <a:pt x="422846" y="1336001"/>
                  </a:lnTo>
                  <a:lnTo>
                    <a:pt x="423557" y="1336471"/>
                  </a:lnTo>
                  <a:lnTo>
                    <a:pt x="424256" y="1336700"/>
                  </a:lnTo>
                  <a:lnTo>
                    <a:pt x="424713" y="1336929"/>
                  </a:lnTo>
                  <a:lnTo>
                    <a:pt x="424954" y="1336230"/>
                  </a:lnTo>
                  <a:lnTo>
                    <a:pt x="425424" y="1335773"/>
                  </a:lnTo>
                  <a:close/>
                </a:path>
                <a:path w="4646930" h="2819400">
                  <a:moveTo>
                    <a:pt x="428218" y="2816682"/>
                  </a:moveTo>
                  <a:lnTo>
                    <a:pt x="427748" y="2816225"/>
                  </a:lnTo>
                  <a:lnTo>
                    <a:pt x="427520" y="2815755"/>
                  </a:lnTo>
                  <a:lnTo>
                    <a:pt x="427050" y="2815513"/>
                  </a:lnTo>
                  <a:lnTo>
                    <a:pt x="426821" y="2816225"/>
                  </a:lnTo>
                  <a:lnTo>
                    <a:pt x="426351" y="2816923"/>
                  </a:lnTo>
                  <a:lnTo>
                    <a:pt x="426123" y="2817622"/>
                  </a:lnTo>
                  <a:lnTo>
                    <a:pt x="425881" y="2818092"/>
                  </a:lnTo>
                  <a:lnTo>
                    <a:pt x="426580" y="2818320"/>
                  </a:lnTo>
                  <a:lnTo>
                    <a:pt x="427050" y="2818790"/>
                  </a:lnTo>
                  <a:lnTo>
                    <a:pt x="427520" y="2818092"/>
                  </a:lnTo>
                  <a:lnTo>
                    <a:pt x="427748" y="2817380"/>
                  </a:lnTo>
                  <a:lnTo>
                    <a:pt x="428218" y="2816682"/>
                  </a:lnTo>
                  <a:close/>
                </a:path>
                <a:path w="4646930" h="2819400">
                  <a:moveTo>
                    <a:pt x="457619" y="1108938"/>
                  </a:moveTo>
                  <a:lnTo>
                    <a:pt x="457390" y="1108468"/>
                  </a:lnTo>
                  <a:lnTo>
                    <a:pt x="456920" y="1108240"/>
                  </a:lnTo>
                  <a:lnTo>
                    <a:pt x="456450" y="1107770"/>
                  </a:lnTo>
                  <a:lnTo>
                    <a:pt x="456222" y="1108468"/>
                  </a:lnTo>
                  <a:lnTo>
                    <a:pt x="455752" y="1109167"/>
                  </a:lnTo>
                  <a:lnTo>
                    <a:pt x="455523" y="1109878"/>
                  </a:lnTo>
                  <a:lnTo>
                    <a:pt x="455295" y="1110335"/>
                  </a:lnTo>
                  <a:lnTo>
                    <a:pt x="455993" y="1110576"/>
                  </a:lnTo>
                  <a:lnTo>
                    <a:pt x="456450" y="1111034"/>
                  </a:lnTo>
                  <a:lnTo>
                    <a:pt x="456920" y="1110335"/>
                  </a:lnTo>
                  <a:lnTo>
                    <a:pt x="457161" y="1109637"/>
                  </a:lnTo>
                  <a:lnTo>
                    <a:pt x="457619" y="1108938"/>
                  </a:lnTo>
                  <a:close/>
                </a:path>
                <a:path w="4646930" h="2819400">
                  <a:moveTo>
                    <a:pt x="536968" y="8166"/>
                  </a:moveTo>
                  <a:lnTo>
                    <a:pt x="536270" y="7937"/>
                  </a:lnTo>
                  <a:lnTo>
                    <a:pt x="535559" y="7467"/>
                  </a:lnTo>
                  <a:lnTo>
                    <a:pt x="534860" y="7239"/>
                  </a:lnTo>
                  <a:lnTo>
                    <a:pt x="534403" y="6997"/>
                  </a:lnTo>
                  <a:lnTo>
                    <a:pt x="534162" y="7696"/>
                  </a:lnTo>
                  <a:lnTo>
                    <a:pt x="533692" y="8166"/>
                  </a:lnTo>
                  <a:lnTo>
                    <a:pt x="534403" y="8636"/>
                  </a:lnTo>
                  <a:lnTo>
                    <a:pt x="535101" y="8864"/>
                  </a:lnTo>
                  <a:lnTo>
                    <a:pt x="535800" y="9334"/>
                  </a:lnTo>
                  <a:lnTo>
                    <a:pt x="536028" y="8864"/>
                  </a:lnTo>
                  <a:lnTo>
                    <a:pt x="536498" y="8636"/>
                  </a:lnTo>
                  <a:lnTo>
                    <a:pt x="536968" y="8166"/>
                  </a:lnTo>
                  <a:close/>
                </a:path>
                <a:path w="4646930" h="2819400">
                  <a:moveTo>
                    <a:pt x="588772" y="2773984"/>
                  </a:moveTo>
                  <a:lnTo>
                    <a:pt x="587603" y="2772816"/>
                  </a:lnTo>
                  <a:lnTo>
                    <a:pt x="587375" y="2773515"/>
                  </a:lnTo>
                  <a:lnTo>
                    <a:pt x="586905" y="2774213"/>
                  </a:lnTo>
                  <a:lnTo>
                    <a:pt x="586676" y="2774912"/>
                  </a:lnTo>
                  <a:lnTo>
                    <a:pt x="586435" y="2775381"/>
                  </a:lnTo>
                  <a:lnTo>
                    <a:pt x="587133" y="2775610"/>
                  </a:lnTo>
                  <a:lnTo>
                    <a:pt x="587603" y="2776080"/>
                  </a:lnTo>
                  <a:lnTo>
                    <a:pt x="588073" y="2775381"/>
                  </a:lnTo>
                  <a:lnTo>
                    <a:pt x="588302" y="2774683"/>
                  </a:lnTo>
                  <a:lnTo>
                    <a:pt x="588772" y="2773984"/>
                  </a:lnTo>
                  <a:close/>
                </a:path>
                <a:path w="4646930" h="2819400">
                  <a:moveTo>
                    <a:pt x="722960" y="1397"/>
                  </a:moveTo>
                  <a:lnTo>
                    <a:pt x="722020" y="0"/>
                  </a:lnTo>
                  <a:lnTo>
                    <a:pt x="721791" y="469"/>
                  </a:lnTo>
                  <a:lnTo>
                    <a:pt x="720852" y="939"/>
                  </a:lnTo>
                  <a:lnTo>
                    <a:pt x="721093" y="1168"/>
                  </a:lnTo>
                  <a:lnTo>
                    <a:pt x="721093" y="1866"/>
                  </a:lnTo>
                  <a:lnTo>
                    <a:pt x="722020" y="3263"/>
                  </a:lnTo>
                  <a:lnTo>
                    <a:pt x="722261" y="2806"/>
                  </a:lnTo>
                  <a:lnTo>
                    <a:pt x="722960" y="2336"/>
                  </a:lnTo>
                  <a:lnTo>
                    <a:pt x="722960" y="1397"/>
                  </a:lnTo>
                  <a:close/>
                </a:path>
                <a:path w="4646930" h="2819400">
                  <a:moveTo>
                    <a:pt x="831938" y="8166"/>
                  </a:moveTo>
                  <a:lnTo>
                    <a:pt x="831240" y="7696"/>
                  </a:lnTo>
                  <a:lnTo>
                    <a:pt x="830529" y="7467"/>
                  </a:lnTo>
                  <a:lnTo>
                    <a:pt x="829830" y="6997"/>
                  </a:lnTo>
                  <a:lnTo>
                    <a:pt x="828675" y="8166"/>
                  </a:lnTo>
                  <a:lnTo>
                    <a:pt x="829373" y="8407"/>
                  </a:lnTo>
                  <a:lnTo>
                    <a:pt x="830072" y="8864"/>
                  </a:lnTo>
                  <a:lnTo>
                    <a:pt x="830770" y="9105"/>
                  </a:lnTo>
                  <a:lnTo>
                    <a:pt x="831240" y="9334"/>
                  </a:lnTo>
                  <a:lnTo>
                    <a:pt x="831469" y="8636"/>
                  </a:lnTo>
                  <a:lnTo>
                    <a:pt x="831938" y="8166"/>
                  </a:lnTo>
                  <a:close/>
                </a:path>
                <a:path w="4646930" h="2819400">
                  <a:moveTo>
                    <a:pt x="857605" y="11671"/>
                  </a:moveTo>
                  <a:lnTo>
                    <a:pt x="856907" y="10972"/>
                  </a:lnTo>
                  <a:lnTo>
                    <a:pt x="855967" y="10274"/>
                  </a:lnTo>
                  <a:lnTo>
                    <a:pt x="854341" y="8864"/>
                  </a:lnTo>
                  <a:lnTo>
                    <a:pt x="855040" y="11430"/>
                  </a:lnTo>
                  <a:lnTo>
                    <a:pt x="854811" y="14008"/>
                  </a:lnTo>
                  <a:lnTo>
                    <a:pt x="857605" y="11671"/>
                  </a:lnTo>
                  <a:close/>
                </a:path>
                <a:path w="4646930" h="2819400">
                  <a:moveTo>
                    <a:pt x="903579" y="1168"/>
                  </a:moveTo>
                  <a:lnTo>
                    <a:pt x="903109" y="698"/>
                  </a:lnTo>
                  <a:lnTo>
                    <a:pt x="902639" y="469"/>
                  </a:lnTo>
                  <a:lnTo>
                    <a:pt x="902411" y="0"/>
                  </a:lnTo>
                  <a:lnTo>
                    <a:pt x="902182" y="698"/>
                  </a:lnTo>
                  <a:lnTo>
                    <a:pt x="901712" y="1397"/>
                  </a:lnTo>
                  <a:lnTo>
                    <a:pt x="901484" y="2095"/>
                  </a:lnTo>
                  <a:lnTo>
                    <a:pt x="901242" y="2565"/>
                  </a:lnTo>
                  <a:lnTo>
                    <a:pt x="901941" y="2806"/>
                  </a:lnTo>
                  <a:lnTo>
                    <a:pt x="902411" y="3263"/>
                  </a:lnTo>
                  <a:lnTo>
                    <a:pt x="902881" y="2565"/>
                  </a:lnTo>
                  <a:lnTo>
                    <a:pt x="903109" y="1866"/>
                  </a:lnTo>
                  <a:lnTo>
                    <a:pt x="903579" y="1168"/>
                  </a:lnTo>
                  <a:close/>
                </a:path>
                <a:path w="4646930" h="2819400">
                  <a:moveTo>
                    <a:pt x="1001826" y="8636"/>
                  </a:moveTo>
                  <a:lnTo>
                    <a:pt x="1001356" y="7937"/>
                  </a:lnTo>
                  <a:lnTo>
                    <a:pt x="1001128" y="7239"/>
                  </a:lnTo>
                  <a:lnTo>
                    <a:pt x="1000658" y="6540"/>
                  </a:lnTo>
                  <a:lnTo>
                    <a:pt x="1000417" y="6997"/>
                  </a:lnTo>
                  <a:lnTo>
                    <a:pt x="999718" y="7467"/>
                  </a:lnTo>
                  <a:lnTo>
                    <a:pt x="999718" y="8407"/>
                  </a:lnTo>
                  <a:lnTo>
                    <a:pt x="1000658" y="9804"/>
                  </a:lnTo>
                  <a:lnTo>
                    <a:pt x="1001826" y="8636"/>
                  </a:lnTo>
                  <a:close/>
                </a:path>
                <a:path w="4646930" h="2819400">
                  <a:moveTo>
                    <a:pt x="1028420" y="4902"/>
                  </a:moveTo>
                  <a:lnTo>
                    <a:pt x="1028192" y="4673"/>
                  </a:lnTo>
                  <a:lnTo>
                    <a:pt x="1027722" y="3962"/>
                  </a:lnTo>
                  <a:lnTo>
                    <a:pt x="1026566" y="3962"/>
                  </a:lnTo>
                  <a:lnTo>
                    <a:pt x="1025156" y="4902"/>
                  </a:lnTo>
                  <a:lnTo>
                    <a:pt x="1025626" y="5130"/>
                  </a:lnTo>
                  <a:lnTo>
                    <a:pt x="1026096" y="5829"/>
                  </a:lnTo>
                  <a:lnTo>
                    <a:pt x="1027023" y="5829"/>
                  </a:lnTo>
                  <a:lnTo>
                    <a:pt x="1028420" y="4902"/>
                  </a:lnTo>
                  <a:close/>
                </a:path>
                <a:path w="4646930" h="2819400">
                  <a:moveTo>
                    <a:pt x="1048258" y="2780982"/>
                  </a:moveTo>
                  <a:lnTo>
                    <a:pt x="1047800" y="2780754"/>
                  </a:lnTo>
                  <a:lnTo>
                    <a:pt x="1047330" y="2780042"/>
                  </a:lnTo>
                  <a:lnTo>
                    <a:pt x="1046391" y="2780042"/>
                  </a:lnTo>
                  <a:lnTo>
                    <a:pt x="1044994" y="2780982"/>
                  </a:lnTo>
                  <a:lnTo>
                    <a:pt x="1045464" y="2781211"/>
                  </a:lnTo>
                  <a:lnTo>
                    <a:pt x="1045933" y="2781909"/>
                  </a:lnTo>
                  <a:lnTo>
                    <a:pt x="1046861" y="2781909"/>
                  </a:lnTo>
                  <a:lnTo>
                    <a:pt x="1048258" y="2780982"/>
                  </a:lnTo>
                  <a:close/>
                </a:path>
                <a:path w="4646930" h="2819400">
                  <a:moveTo>
                    <a:pt x="1238224" y="1335773"/>
                  </a:moveTo>
                  <a:lnTo>
                    <a:pt x="1237056" y="1334604"/>
                  </a:lnTo>
                  <a:lnTo>
                    <a:pt x="1236357" y="1334833"/>
                  </a:lnTo>
                  <a:lnTo>
                    <a:pt x="1234948" y="1335773"/>
                  </a:lnTo>
                  <a:lnTo>
                    <a:pt x="1235417" y="1336001"/>
                  </a:lnTo>
                  <a:lnTo>
                    <a:pt x="1235887" y="1336700"/>
                  </a:lnTo>
                  <a:lnTo>
                    <a:pt x="1236814" y="1336700"/>
                  </a:lnTo>
                  <a:lnTo>
                    <a:pt x="1238224" y="1335773"/>
                  </a:lnTo>
                  <a:close/>
                </a:path>
                <a:path w="4646930" h="2819400">
                  <a:moveTo>
                    <a:pt x="1254086" y="7239"/>
                  </a:moveTo>
                  <a:lnTo>
                    <a:pt x="1253388" y="6997"/>
                  </a:lnTo>
                  <a:lnTo>
                    <a:pt x="1252918" y="6540"/>
                  </a:lnTo>
                  <a:lnTo>
                    <a:pt x="1252448" y="7239"/>
                  </a:lnTo>
                  <a:lnTo>
                    <a:pt x="1252220" y="7937"/>
                  </a:lnTo>
                  <a:lnTo>
                    <a:pt x="1251750" y="8636"/>
                  </a:lnTo>
                  <a:lnTo>
                    <a:pt x="1252918" y="9804"/>
                  </a:lnTo>
                  <a:lnTo>
                    <a:pt x="1253159" y="9105"/>
                  </a:lnTo>
                  <a:lnTo>
                    <a:pt x="1253617" y="8407"/>
                  </a:lnTo>
                  <a:lnTo>
                    <a:pt x="1253858" y="7696"/>
                  </a:lnTo>
                  <a:lnTo>
                    <a:pt x="1254086" y="7239"/>
                  </a:lnTo>
                  <a:close/>
                </a:path>
                <a:path w="4646930" h="2819400">
                  <a:moveTo>
                    <a:pt x="1415338" y="2800820"/>
                  </a:moveTo>
                  <a:lnTo>
                    <a:pt x="1414868" y="2800578"/>
                  </a:lnTo>
                  <a:lnTo>
                    <a:pt x="1414411" y="2799880"/>
                  </a:lnTo>
                  <a:lnTo>
                    <a:pt x="1413471" y="2799880"/>
                  </a:lnTo>
                  <a:lnTo>
                    <a:pt x="1412074" y="2800820"/>
                  </a:lnTo>
                  <a:lnTo>
                    <a:pt x="1413243" y="2801988"/>
                  </a:lnTo>
                  <a:lnTo>
                    <a:pt x="1413713" y="2801518"/>
                  </a:lnTo>
                  <a:lnTo>
                    <a:pt x="1414640" y="2801048"/>
                  </a:lnTo>
                  <a:lnTo>
                    <a:pt x="1415338" y="2800820"/>
                  </a:lnTo>
                  <a:close/>
                </a:path>
                <a:path w="4646930" h="2819400">
                  <a:moveTo>
                    <a:pt x="1434947" y="4902"/>
                  </a:moveTo>
                  <a:lnTo>
                    <a:pt x="1434477" y="4673"/>
                  </a:lnTo>
                  <a:lnTo>
                    <a:pt x="1434007" y="3962"/>
                  </a:lnTo>
                  <a:lnTo>
                    <a:pt x="1433080" y="3962"/>
                  </a:lnTo>
                  <a:lnTo>
                    <a:pt x="1431683" y="4902"/>
                  </a:lnTo>
                  <a:lnTo>
                    <a:pt x="1432140" y="5130"/>
                  </a:lnTo>
                  <a:lnTo>
                    <a:pt x="1432610" y="5829"/>
                  </a:lnTo>
                  <a:lnTo>
                    <a:pt x="1433537" y="5829"/>
                  </a:lnTo>
                  <a:lnTo>
                    <a:pt x="1434947" y="4902"/>
                  </a:lnTo>
                  <a:close/>
                </a:path>
                <a:path w="4646930" h="2819400">
                  <a:moveTo>
                    <a:pt x="1581962" y="2810154"/>
                  </a:moveTo>
                  <a:lnTo>
                    <a:pt x="1580794" y="2808986"/>
                  </a:lnTo>
                  <a:lnTo>
                    <a:pt x="1580565" y="2809684"/>
                  </a:lnTo>
                  <a:lnTo>
                    <a:pt x="1580095" y="2810383"/>
                  </a:lnTo>
                  <a:lnTo>
                    <a:pt x="1579867" y="2811081"/>
                  </a:lnTo>
                  <a:lnTo>
                    <a:pt x="1579626" y="2811551"/>
                  </a:lnTo>
                  <a:lnTo>
                    <a:pt x="1580324" y="2811780"/>
                  </a:lnTo>
                  <a:lnTo>
                    <a:pt x="1580794" y="2812250"/>
                  </a:lnTo>
                  <a:lnTo>
                    <a:pt x="1581264" y="2811551"/>
                  </a:lnTo>
                  <a:lnTo>
                    <a:pt x="1581492" y="2810853"/>
                  </a:lnTo>
                  <a:lnTo>
                    <a:pt x="1581962" y="2810154"/>
                  </a:lnTo>
                  <a:close/>
                </a:path>
                <a:path w="4646930" h="2819400">
                  <a:moveTo>
                    <a:pt x="1683943" y="11430"/>
                  </a:moveTo>
                  <a:lnTo>
                    <a:pt x="1683473" y="11201"/>
                  </a:lnTo>
                  <a:lnTo>
                    <a:pt x="1683004" y="10502"/>
                  </a:lnTo>
                  <a:lnTo>
                    <a:pt x="1682076" y="10502"/>
                  </a:lnTo>
                  <a:lnTo>
                    <a:pt x="1680679" y="11430"/>
                  </a:lnTo>
                  <a:lnTo>
                    <a:pt x="1681848" y="12598"/>
                  </a:lnTo>
                  <a:lnTo>
                    <a:pt x="1682546" y="12369"/>
                  </a:lnTo>
                  <a:lnTo>
                    <a:pt x="1683943" y="11430"/>
                  </a:lnTo>
                  <a:close/>
                </a:path>
                <a:path w="4646930" h="2819400">
                  <a:moveTo>
                    <a:pt x="1755813" y="2784487"/>
                  </a:moveTo>
                  <a:lnTo>
                    <a:pt x="1755114" y="2783776"/>
                  </a:lnTo>
                  <a:lnTo>
                    <a:pt x="1754187" y="2783078"/>
                  </a:lnTo>
                  <a:lnTo>
                    <a:pt x="1752790" y="2781897"/>
                  </a:lnTo>
                  <a:lnTo>
                    <a:pt x="1752549" y="2780982"/>
                  </a:lnTo>
                  <a:lnTo>
                    <a:pt x="1752777" y="2778645"/>
                  </a:lnTo>
                  <a:lnTo>
                    <a:pt x="1749983" y="2780754"/>
                  </a:lnTo>
                  <a:lnTo>
                    <a:pt x="1750682" y="2781452"/>
                  </a:lnTo>
                  <a:lnTo>
                    <a:pt x="1751622" y="2782151"/>
                  </a:lnTo>
                  <a:lnTo>
                    <a:pt x="1752993" y="2783344"/>
                  </a:lnTo>
                  <a:lnTo>
                    <a:pt x="1753247" y="2784246"/>
                  </a:lnTo>
                  <a:lnTo>
                    <a:pt x="1753019" y="2786811"/>
                  </a:lnTo>
                  <a:lnTo>
                    <a:pt x="1755813" y="2784487"/>
                  </a:lnTo>
                  <a:close/>
                </a:path>
                <a:path w="4646930" h="2819400">
                  <a:moveTo>
                    <a:pt x="1779155" y="11430"/>
                  </a:moveTo>
                  <a:lnTo>
                    <a:pt x="1777987" y="10274"/>
                  </a:lnTo>
                  <a:lnTo>
                    <a:pt x="1776590" y="11201"/>
                  </a:lnTo>
                  <a:lnTo>
                    <a:pt x="1775891" y="11430"/>
                  </a:lnTo>
                  <a:lnTo>
                    <a:pt x="1776349" y="11671"/>
                  </a:lnTo>
                  <a:lnTo>
                    <a:pt x="1776818" y="12369"/>
                  </a:lnTo>
                  <a:lnTo>
                    <a:pt x="1777758" y="12369"/>
                  </a:lnTo>
                  <a:lnTo>
                    <a:pt x="1779155" y="11430"/>
                  </a:lnTo>
                  <a:close/>
                </a:path>
                <a:path w="4646930" h="2819400">
                  <a:moveTo>
                    <a:pt x="1840763" y="8636"/>
                  </a:moveTo>
                  <a:lnTo>
                    <a:pt x="1840522" y="7937"/>
                  </a:lnTo>
                  <a:lnTo>
                    <a:pt x="1839595" y="6540"/>
                  </a:lnTo>
                  <a:lnTo>
                    <a:pt x="1839366" y="6997"/>
                  </a:lnTo>
                  <a:lnTo>
                    <a:pt x="1838655" y="7467"/>
                  </a:lnTo>
                  <a:lnTo>
                    <a:pt x="1838655" y="8407"/>
                  </a:lnTo>
                  <a:lnTo>
                    <a:pt x="1839595" y="9804"/>
                  </a:lnTo>
                  <a:lnTo>
                    <a:pt x="1840763" y="8636"/>
                  </a:lnTo>
                  <a:close/>
                </a:path>
                <a:path w="4646930" h="2819400">
                  <a:moveTo>
                    <a:pt x="1939709" y="8166"/>
                  </a:moveTo>
                  <a:lnTo>
                    <a:pt x="1939239" y="7937"/>
                  </a:lnTo>
                  <a:lnTo>
                    <a:pt x="1938769" y="7239"/>
                  </a:lnTo>
                  <a:lnTo>
                    <a:pt x="1937842" y="7239"/>
                  </a:lnTo>
                  <a:lnTo>
                    <a:pt x="1936445" y="8166"/>
                  </a:lnTo>
                  <a:lnTo>
                    <a:pt x="1936902" y="8407"/>
                  </a:lnTo>
                  <a:lnTo>
                    <a:pt x="1937372" y="9105"/>
                  </a:lnTo>
                  <a:lnTo>
                    <a:pt x="1938312" y="9105"/>
                  </a:lnTo>
                  <a:lnTo>
                    <a:pt x="1939709" y="8166"/>
                  </a:lnTo>
                  <a:close/>
                </a:path>
                <a:path w="4646930" h="2819400">
                  <a:moveTo>
                    <a:pt x="1965845" y="8166"/>
                  </a:moveTo>
                  <a:lnTo>
                    <a:pt x="1965147" y="7937"/>
                  </a:lnTo>
                  <a:lnTo>
                    <a:pt x="1964448" y="7467"/>
                  </a:lnTo>
                  <a:lnTo>
                    <a:pt x="1963750" y="7239"/>
                  </a:lnTo>
                  <a:lnTo>
                    <a:pt x="1963280" y="6997"/>
                  </a:lnTo>
                  <a:lnTo>
                    <a:pt x="1963039" y="7696"/>
                  </a:lnTo>
                  <a:lnTo>
                    <a:pt x="1962581" y="8166"/>
                  </a:lnTo>
                  <a:lnTo>
                    <a:pt x="1963280" y="8636"/>
                  </a:lnTo>
                  <a:lnTo>
                    <a:pt x="1963978" y="8864"/>
                  </a:lnTo>
                  <a:lnTo>
                    <a:pt x="1964677" y="9334"/>
                  </a:lnTo>
                  <a:lnTo>
                    <a:pt x="1965147" y="8864"/>
                  </a:lnTo>
                  <a:lnTo>
                    <a:pt x="1965604" y="8636"/>
                  </a:lnTo>
                  <a:lnTo>
                    <a:pt x="1965845" y="8166"/>
                  </a:lnTo>
                  <a:close/>
                </a:path>
                <a:path w="4646930" h="2819400">
                  <a:moveTo>
                    <a:pt x="2038413" y="2786811"/>
                  </a:moveTo>
                  <a:lnTo>
                    <a:pt x="2037715" y="2784246"/>
                  </a:lnTo>
                  <a:lnTo>
                    <a:pt x="2037956" y="2781909"/>
                  </a:lnTo>
                  <a:lnTo>
                    <a:pt x="2035149" y="2784017"/>
                  </a:lnTo>
                  <a:lnTo>
                    <a:pt x="2035848" y="2784716"/>
                  </a:lnTo>
                  <a:lnTo>
                    <a:pt x="2036787" y="2785414"/>
                  </a:lnTo>
                  <a:lnTo>
                    <a:pt x="2038413" y="2786811"/>
                  </a:lnTo>
                  <a:close/>
                </a:path>
                <a:path w="4646930" h="2819400">
                  <a:moveTo>
                    <a:pt x="2044484" y="1106144"/>
                  </a:moveTo>
                  <a:lnTo>
                    <a:pt x="2043785" y="1105903"/>
                  </a:lnTo>
                  <a:lnTo>
                    <a:pt x="2043087" y="1105433"/>
                  </a:lnTo>
                  <a:lnTo>
                    <a:pt x="2042388" y="1105204"/>
                  </a:lnTo>
                  <a:lnTo>
                    <a:pt x="2041918" y="1104976"/>
                  </a:lnTo>
                  <a:lnTo>
                    <a:pt x="2041690" y="1105674"/>
                  </a:lnTo>
                  <a:lnTo>
                    <a:pt x="2041220" y="1106144"/>
                  </a:lnTo>
                  <a:lnTo>
                    <a:pt x="2041918" y="1106601"/>
                  </a:lnTo>
                  <a:lnTo>
                    <a:pt x="2042617" y="1106843"/>
                  </a:lnTo>
                  <a:lnTo>
                    <a:pt x="2043315" y="1107300"/>
                  </a:lnTo>
                  <a:lnTo>
                    <a:pt x="2043785" y="1106843"/>
                  </a:lnTo>
                  <a:lnTo>
                    <a:pt x="2044255" y="1106601"/>
                  </a:lnTo>
                  <a:lnTo>
                    <a:pt x="2044484" y="1106144"/>
                  </a:lnTo>
                  <a:close/>
                </a:path>
                <a:path w="4646930" h="2819400">
                  <a:moveTo>
                    <a:pt x="2087194" y="4902"/>
                  </a:moveTo>
                  <a:lnTo>
                    <a:pt x="2086025" y="3733"/>
                  </a:lnTo>
                  <a:lnTo>
                    <a:pt x="2084628" y="4673"/>
                  </a:lnTo>
                  <a:lnTo>
                    <a:pt x="2083930" y="4902"/>
                  </a:lnTo>
                  <a:lnTo>
                    <a:pt x="2084387" y="5130"/>
                  </a:lnTo>
                  <a:lnTo>
                    <a:pt x="2084857" y="5829"/>
                  </a:lnTo>
                  <a:lnTo>
                    <a:pt x="2085797" y="5829"/>
                  </a:lnTo>
                  <a:lnTo>
                    <a:pt x="2087194" y="4902"/>
                  </a:lnTo>
                  <a:close/>
                </a:path>
                <a:path w="4646930" h="2819400">
                  <a:moveTo>
                    <a:pt x="2112632" y="2790545"/>
                  </a:moveTo>
                  <a:lnTo>
                    <a:pt x="2111692" y="2789148"/>
                  </a:lnTo>
                  <a:lnTo>
                    <a:pt x="2111464" y="2789618"/>
                  </a:lnTo>
                  <a:lnTo>
                    <a:pt x="2110765" y="2790088"/>
                  </a:lnTo>
                  <a:lnTo>
                    <a:pt x="2110765" y="2791015"/>
                  </a:lnTo>
                  <a:lnTo>
                    <a:pt x="2111692" y="2792412"/>
                  </a:lnTo>
                  <a:lnTo>
                    <a:pt x="2111933" y="2791955"/>
                  </a:lnTo>
                  <a:lnTo>
                    <a:pt x="2112632" y="2791485"/>
                  </a:lnTo>
                  <a:lnTo>
                    <a:pt x="2112632" y="2790545"/>
                  </a:lnTo>
                  <a:close/>
                </a:path>
                <a:path w="4646930" h="2819400">
                  <a:moveTo>
                    <a:pt x="2126399" y="11430"/>
                  </a:moveTo>
                  <a:lnTo>
                    <a:pt x="2125700" y="10972"/>
                  </a:lnTo>
                  <a:lnTo>
                    <a:pt x="2125002" y="10731"/>
                  </a:lnTo>
                  <a:lnTo>
                    <a:pt x="2124291" y="10274"/>
                  </a:lnTo>
                  <a:lnTo>
                    <a:pt x="2123833" y="10731"/>
                  </a:lnTo>
                  <a:lnTo>
                    <a:pt x="2123592" y="11201"/>
                  </a:lnTo>
                  <a:lnTo>
                    <a:pt x="2123135" y="11430"/>
                  </a:lnTo>
                  <a:lnTo>
                    <a:pt x="2123833" y="11671"/>
                  </a:lnTo>
                  <a:lnTo>
                    <a:pt x="2124532" y="12141"/>
                  </a:lnTo>
                  <a:lnTo>
                    <a:pt x="2125230" y="12369"/>
                  </a:lnTo>
                  <a:lnTo>
                    <a:pt x="2125700" y="12598"/>
                  </a:lnTo>
                  <a:lnTo>
                    <a:pt x="2125929" y="11899"/>
                  </a:lnTo>
                  <a:lnTo>
                    <a:pt x="2126399" y="11430"/>
                  </a:lnTo>
                  <a:close/>
                </a:path>
                <a:path w="4646930" h="2819400">
                  <a:moveTo>
                    <a:pt x="2191270" y="2777477"/>
                  </a:moveTo>
                  <a:lnTo>
                    <a:pt x="2190343" y="2776080"/>
                  </a:lnTo>
                  <a:lnTo>
                    <a:pt x="2189175" y="2777248"/>
                  </a:lnTo>
                  <a:lnTo>
                    <a:pt x="2190102" y="2778645"/>
                  </a:lnTo>
                  <a:lnTo>
                    <a:pt x="2190343" y="2779344"/>
                  </a:lnTo>
                  <a:lnTo>
                    <a:pt x="2190572" y="2778887"/>
                  </a:lnTo>
                  <a:lnTo>
                    <a:pt x="2191270" y="2778417"/>
                  </a:lnTo>
                  <a:lnTo>
                    <a:pt x="2191270" y="2777477"/>
                  </a:lnTo>
                  <a:close/>
                </a:path>
                <a:path w="4646930" h="2819400">
                  <a:moveTo>
                    <a:pt x="2212505" y="9804"/>
                  </a:moveTo>
                  <a:lnTo>
                    <a:pt x="2210409" y="6997"/>
                  </a:lnTo>
                  <a:lnTo>
                    <a:pt x="2209711" y="7696"/>
                  </a:lnTo>
                  <a:lnTo>
                    <a:pt x="2209012" y="8636"/>
                  </a:lnTo>
                  <a:lnTo>
                    <a:pt x="2207603" y="10274"/>
                  </a:lnTo>
                  <a:lnTo>
                    <a:pt x="2209939" y="9563"/>
                  </a:lnTo>
                  <a:lnTo>
                    <a:pt x="2212505" y="9804"/>
                  </a:lnTo>
                  <a:close/>
                </a:path>
                <a:path w="4646930" h="2819400">
                  <a:moveTo>
                    <a:pt x="2247049" y="1397"/>
                  </a:moveTo>
                  <a:lnTo>
                    <a:pt x="2246109" y="0"/>
                  </a:lnTo>
                  <a:lnTo>
                    <a:pt x="2245639" y="469"/>
                  </a:lnTo>
                  <a:lnTo>
                    <a:pt x="2244941" y="939"/>
                  </a:lnTo>
                  <a:lnTo>
                    <a:pt x="2245182" y="1168"/>
                  </a:lnTo>
                  <a:lnTo>
                    <a:pt x="2245182" y="1866"/>
                  </a:lnTo>
                  <a:lnTo>
                    <a:pt x="2246109" y="3263"/>
                  </a:lnTo>
                  <a:lnTo>
                    <a:pt x="2246350" y="2806"/>
                  </a:lnTo>
                  <a:lnTo>
                    <a:pt x="2247049" y="2336"/>
                  </a:lnTo>
                  <a:lnTo>
                    <a:pt x="2247049" y="1397"/>
                  </a:lnTo>
                  <a:close/>
                </a:path>
                <a:path w="4646930" h="2819400">
                  <a:moveTo>
                    <a:pt x="2286711" y="2807817"/>
                  </a:moveTo>
                  <a:lnTo>
                    <a:pt x="2285784" y="2806420"/>
                  </a:lnTo>
                  <a:lnTo>
                    <a:pt x="2285555" y="2805722"/>
                  </a:lnTo>
                  <a:lnTo>
                    <a:pt x="2285314" y="2806179"/>
                  </a:lnTo>
                  <a:lnTo>
                    <a:pt x="2284615" y="2806649"/>
                  </a:lnTo>
                  <a:lnTo>
                    <a:pt x="2284615" y="2807589"/>
                  </a:lnTo>
                  <a:lnTo>
                    <a:pt x="2285555" y="2808986"/>
                  </a:lnTo>
                  <a:lnTo>
                    <a:pt x="2286711" y="2807817"/>
                  </a:lnTo>
                  <a:close/>
                </a:path>
                <a:path w="4646930" h="2819400">
                  <a:moveTo>
                    <a:pt x="2312847" y="2784487"/>
                  </a:moveTo>
                  <a:lnTo>
                    <a:pt x="2312149" y="2783776"/>
                  </a:lnTo>
                  <a:lnTo>
                    <a:pt x="2311222" y="2783078"/>
                  </a:lnTo>
                  <a:lnTo>
                    <a:pt x="2309825" y="2781897"/>
                  </a:lnTo>
                  <a:lnTo>
                    <a:pt x="2309584" y="2780982"/>
                  </a:lnTo>
                  <a:lnTo>
                    <a:pt x="2309825" y="2778645"/>
                  </a:lnTo>
                  <a:lnTo>
                    <a:pt x="2307018" y="2780754"/>
                  </a:lnTo>
                  <a:lnTo>
                    <a:pt x="2307717" y="2781452"/>
                  </a:lnTo>
                  <a:lnTo>
                    <a:pt x="2308656" y="2782151"/>
                  </a:lnTo>
                  <a:lnTo>
                    <a:pt x="2310028" y="2783344"/>
                  </a:lnTo>
                  <a:lnTo>
                    <a:pt x="2310282" y="2784246"/>
                  </a:lnTo>
                  <a:lnTo>
                    <a:pt x="2310053" y="2786811"/>
                  </a:lnTo>
                  <a:lnTo>
                    <a:pt x="2312847" y="2784487"/>
                  </a:lnTo>
                  <a:close/>
                </a:path>
                <a:path w="4646930" h="2819400">
                  <a:moveTo>
                    <a:pt x="2319858" y="2804083"/>
                  </a:moveTo>
                  <a:lnTo>
                    <a:pt x="2319388" y="2803614"/>
                  </a:lnTo>
                  <a:lnTo>
                    <a:pt x="2319159" y="2802915"/>
                  </a:lnTo>
                  <a:lnTo>
                    <a:pt x="2318689" y="2803156"/>
                  </a:lnTo>
                  <a:lnTo>
                    <a:pt x="2317991" y="2803156"/>
                  </a:lnTo>
                  <a:lnTo>
                    <a:pt x="2316581" y="2804083"/>
                  </a:lnTo>
                  <a:lnTo>
                    <a:pt x="2317051" y="2804312"/>
                  </a:lnTo>
                  <a:lnTo>
                    <a:pt x="2317521" y="2805023"/>
                  </a:lnTo>
                  <a:lnTo>
                    <a:pt x="2318448" y="2805023"/>
                  </a:lnTo>
                  <a:lnTo>
                    <a:pt x="2319858" y="2804083"/>
                  </a:lnTo>
                  <a:close/>
                </a:path>
                <a:path w="4646930" h="2819400">
                  <a:moveTo>
                    <a:pt x="2388692" y="2784246"/>
                  </a:moveTo>
                  <a:lnTo>
                    <a:pt x="2388235" y="2784017"/>
                  </a:lnTo>
                  <a:lnTo>
                    <a:pt x="2387765" y="2783319"/>
                  </a:lnTo>
                  <a:lnTo>
                    <a:pt x="2386825" y="2783319"/>
                  </a:lnTo>
                  <a:lnTo>
                    <a:pt x="2385428" y="2784246"/>
                  </a:lnTo>
                  <a:lnTo>
                    <a:pt x="2385898" y="2784487"/>
                  </a:lnTo>
                  <a:lnTo>
                    <a:pt x="2386368" y="2785186"/>
                  </a:lnTo>
                  <a:lnTo>
                    <a:pt x="2387295" y="2785186"/>
                  </a:lnTo>
                  <a:lnTo>
                    <a:pt x="2388692" y="2784246"/>
                  </a:lnTo>
                  <a:close/>
                </a:path>
                <a:path w="4646930" h="2819400">
                  <a:moveTo>
                    <a:pt x="2389632" y="6540"/>
                  </a:moveTo>
                  <a:lnTo>
                    <a:pt x="2387295" y="3733"/>
                  </a:lnTo>
                  <a:lnTo>
                    <a:pt x="2386596" y="4432"/>
                  </a:lnTo>
                  <a:lnTo>
                    <a:pt x="2385898" y="5372"/>
                  </a:lnTo>
                  <a:lnTo>
                    <a:pt x="2384501" y="6997"/>
                  </a:lnTo>
                  <a:lnTo>
                    <a:pt x="2387066" y="6299"/>
                  </a:lnTo>
                  <a:lnTo>
                    <a:pt x="2389632" y="6540"/>
                  </a:lnTo>
                  <a:close/>
                </a:path>
                <a:path w="4646930" h="2819400">
                  <a:moveTo>
                    <a:pt x="2434666" y="2804083"/>
                  </a:moveTo>
                  <a:lnTo>
                    <a:pt x="2433967" y="2803614"/>
                  </a:lnTo>
                  <a:lnTo>
                    <a:pt x="2433269" y="2803385"/>
                  </a:lnTo>
                  <a:lnTo>
                    <a:pt x="2432570" y="2802915"/>
                  </a:lnTo>
                  <a:lnTo>
                    <a:pt x="2432100" y="2803385"/>
                  </a:lnTo>
                  <a:lnTo>
                    <a:pt x="2431631" y="2803614"/>
                  </a:lnTo>
                  <a:lnTo>
                    <a:pt x="2431402" y="2804083"/>
                  </a:lnTo>
                  <a:lnTo>
                    <a:pt x="2432100" y="2804312"/>
                  </a:lnTo>
                  <a:lnTo>
                    <a:pt x="2432799" y="2804782"/>
                  </a:lnTo>
                  <a:lnTo>
                    <a:pt x="2433497" y="2805023"/>
                  </a:lnTo>
                  <a:lnTo>
                    <a:pt x="2433967" y="2805252"/>
                  </a:lnTo>
                  <a:lnTo>
                    <a:pt x="2434196" y="2804553"/>
                  </a:lnTo>
                  <a:lnTo>
                    <a:pt x="2434666" y="2804083"/>
                  </a:lnTo>
                  <a:close/>
                </a:path>
                <a:path w="4646930" h="2819400">
                  <a:moveTo>
                    <a:pt x="2470607" y="1638"/>
                  </a:moveTo>
                  <a:lnTo>
                    <a:pt x="2469908" y="1397"/>
                  </a:lnTo>
                  <a:lnTo>
                    <a:pt x="2469210" y="939"/>
                  </a:lnTo>
                  <a:lnTo>
                    <a:pt x="2468511" y="698"/>
                  </a:lnTo>
                  <a:lnTo>
                    <a:pt x="2468041" y="469"/>
                  </a:lnTo>
                  <a:lnTo>
                    <a:pt x="2467800" y="1168"/>
                  </a:lnTo>
                  <a:lnTo>
                    <a:pt x="2467343" y="1638"/>
                  </a:lnTo>
                  <a:lnTo>
                    <a:pt x="2468041" y="2095"/>
                  </a:lnTo>
                  <a:lnTo>
                    <a:pt x="2468740" y="2336"/>
                  </a:lnTo>
                  <a:lnTo>
                    <a:pt x="2469438" y="2806"/>
                  </a:lnTo>
                  <a:lnTo>
                    <a:pt x="2469908" y="2336"/>
                  </a:lnTo>
                  <a:lnTo>
                    <a:pt x="2470378" y="2095"/>
                  </a:lnTo>
                  <a:lnTo>
                    <a:pt x="2470607" y="1638"/>
                  </a:lnTo>
                  <a:close/>
                </a:path>
                <a:path w="4646930" h="2819400">
                  <a:moveTo>
                    <a:pt x="2477605" y="10731"/>
                  </a:moveTo>
                  <a:lnTo>
                    <a:pt x="2476906" y="8166"/>
                  </a:lnTo>
                  <a:lnTo>
                    <a:pt x="2477135" y="5600"/>
                  </a:lnTo>
                  <a:lnTo>
                    <a:pt x="2474341" y="7937"/>
                  </a:lnTo>
                  <a:lnTo>
                    <a:pt x="2475039" y="8636"/>
                  </a:lnTo>
                  <a:lnTo>
                    <a:pt x="2475979" y="9334"/>
                  </a:lnTo>
                  <a:lnTo>
                    <a:pt x="2477605" y="10731"/>
                  </a:lnTo>
                  <a:close/>
                </a:path>
                <a:path w="4646930" h="2819400">
                  <a:moveTo>
                    <a:pt x="2526385" y="8166"/>
                  </a:moveTo>
                  <a:lnTo>
                    <a:pt x="2525687" y="7937"/>
                  </a:lnTo>
                  <a:lnTo>
                    <a:pt x="2524976" y="7467"/>
                  </a:lnTo>
                  <a:lnTo>
                    <a:pt x="2524277" y="7239"/>
                  </a:lnTo>
                  <a:lnTo>
                    <a:pt x="2523820" y="6997"/>
                  </a:lnTo>
                  <a:lnTo>
                    <a:pt x="2523579" y="7696"/>
                  </a:lnTo>
                  <a:lnTo>
                    <a:pt x="2523109" y="8166"/>
                  </a:lnTo>
                  <a:lnTo>
                    <a:pt x="2523820" y="8636"/>
                  </a:lnTo>
                  <a:lnTo>
                    <a:pt x="2524518" y="8864"/>
                  </a:lnTo>
                  <a:lnTo>
                    <a:pt x="2525217" y="9334"/>
                  </a:lnTo>
                  <a:lnTo>
                    <a:pt x="2526385" y="8166"/>
                  </a:lnTo>
                  <a:close/>
                </a:path>
                <a:path w="4646930" h="2819400">
                  <a:moveTo>
                    <a:pt x="2578189" y="2813647"/>
                  </a:moveTo>
                  <a:lnTo>
                    <a:pt x="2577249" y="2812250"/>
                  </a:lnTo>
                  <a:lnTo>
                    <a:pt x="2576792" y="2812491"/>
                  </a:lnTo>
                  <a:lnTo>
                    <a:pt x="2576080" y="2812948"/>
                  </a:lnTo>
                  <a:lnTo>
                    <a:pt x="2576322" y="2813418"/>
                  </a:lnTo>
                  <a:lnTo>
                    <a:pt x="2576322" y="2814116"/>
                  </a:lnTo>
                  <a:lnTo>
                    <a:pt x="2577249" y="2815513"/>
                  </a:lnTo>
                  <a:lnTo>
                    <a:pt x="2577490" y="2815056"/>
                  </a:lnTo>
                  <a:lnTo>
                    <a:pt x="2578189" y="2814586"/>
                  </a:lnTo>
                  <a:lnTo>
                    <a:pt x="2578189" y="2813647"/>
                  </a:lnTo>
                  <a:close/>
                </a:path>
                <a:path w="4646930" h="2819400">
                  <a:moveTo>
                    <a:pt x="2749245" y="4902"/>
                  </a:moveTo>
                  <a:lnTo>
                    <a:pt x="2748775" y="4673"/>
                  </a:lnTo>
                  <a:lnTo>
                    <a:pt x="2748305" y="3962"/>
                  </a:lnTo>
                  <a:lnTo>
                    <a:pt x="2747378" y="3962"/>
                  </a:lnTo>
                  <a:lnTo>
                    <a:pt x="2745968" y="4902"/>
                  </a:lnTo>
                  <a:lnTo>
                    <a:pt x="2747137" y="6070"/>
                  </a:lnTo>
                  <a:lnTo>
                    <a:pt x="2747835" y="5829"/>
                  </a:lnTo>
                  <a:lnTo>
                    <a:pt x="2749245" y="4902"/>
                  </a:lnTo>
                  <a:close/>
                </a:path>
                <a:path w="4646930" h="2819400">
                  <a:moveTo>
                    <a:pt x="2825546" y="2815285"/>
                  </a:moveTo>
                  <a:lnTo>
                    <a:pt x="2823222" y="2812491"/>
                  </a:lnTo>
                  <a:lnTo>
                    <a:pt x="2822511" y="2813189"/>
                  </a:lnTo>
                  <a:lnTo>
                    <a:pt x="2821813" y="2814116"/>
                  </a:lnTo>
                  <a:lnTo>
                    <a:pt x="2820416" y="2815755"/>
                  </a:lnTo>
                  <a:lnTo>
                    <a:pt x="2822981" y="2815056"/>
                  </a:lnTo>
                  <a:lnTo>
                    <a:pt x="2825546" y="2815285"/>
                  </a:lnTo>
                  <a:close/>
                </a:path>
                <a:path w="4646930" h="2819400">
                  <a:moveTo>
                    <a:pt x="3020644" y="2810383"/>
                  </a:moveTo>
                  <a:lnTo>
                    <a:pt x="3019704" y="2808986"/>
                  </a:lnTo>
                  <a:lnTo>
                    <a:pt x="3019247" y="2809214"/>
                  </a:lnTo>
                  <a:lnTo>
                    <a:pt x="3018536" y="2809684"/>
                  </a:lnTo>
                  <a:lnTo>
                    <a:pt x="3018777" y="2810154"/>
                  </a:lnTo>
                  <a:lnTo>
                    <a:pt x="3018777" y="2810853"/>
                  </a:lnTo>
                  <a:lnTo>
                    <a:pt x="3019704" y="2812250"/>
                  </a:lnTo>
                  <a:lnTo>
                    <a:pt x="3019945" y="2811780"/>
                  </a:lnTo>
                  <a:lnTo>
                    <a:pt x="3020644" y="2811322"/>
                  </a:lnTo>
                  <a:lnTo>
                    <a:pt x="3020644" y="2810383"/>
                  </a:lnTo>
                  <a:close/>
                </a:path>
                <a:path w="4646930" h="2819400">
                  <a:moveTo>
                    <a:pt x="3175355" y="2807347"/>
                  </a:moveTo>
                  <a:lnTo>
                    <a:pt x="3174657" y="2807119"/>
                  </a:lnTo>
                  <a:lnTo>
                    <a:pt x="3173958" y="2806649"/>
                  </a:lnTo>
                  <a:lnTo>
                    <a:pt x="3173260" y="2806420"/>
                  </a:lnTo>
                  <a:lnTo>
                    <a:pt x="3172790" y="2806179"/>
                  </a:lnTo>
                  <a:lnTo>
                    <a:pt x="3172561" y="2806890"/>
                  </a:lnTo>
                  <a:lnTo>
                    <a:pt x="3172091" y="2807347"/>
                  </a:lnTo>
                  <a:lnTo>
                    <a:pt x="3172790" y="2807817"/>
                  </a:lnTo>
                  <a:lnTo>
                    <a:pt x="3173488" y="2808046"/>
                  </a:lnTo>
                  <a:lnTo>
                    <a:pt x="3174200" y="2808516"/>
                  </a:lnTo>
                  <a:lnTo>
                    <a:pt x="3174657" y="2808046"/>
                  </a:lnTo>
                  <a:lnTo>
                    <a:pt x="3174898" y="2807589"/>
                  </a:lnTo>
                  <a:lnTo>
                    <a:pt x="3175355" y="2807347"/>
                  </a:lnTo>
                  <a:close/>
                </a:path>
                <a:path w="4646930" h="2819400">
                  <a:moveTo>
                    <a:pt x="3941724" y="1105674"/>
                  </a:moveTo>
                  <a:lnTo>
                    <a:pt x="3940556" y="1104506"/>
                  </a:lnTo>
                  <a:lnTo>
                    <a:pt x="3940327" y="1105204"/>
                  </a:lnTo>
                  <a:lnTo>
                    <a:pt x="3939857" y="1105903"/>
                  </a:lnTo>
                  <a:lnTo>
                    <a:pt x="3939629" y="1106601"/>
                  </a:lnTo>
                  <a:lnTo>
                    <a:pt x="3939387" y="1107071"/>
                  </a:lnTo>
                  <a:lnTo>
                    <a:pt x="3940086" y="1107300"/>
                  </a:lnTo>
                  <a:lnTo>
                    <a:pt x="3940556" y="1107770"/>
                  </a:lnTo>
                  <a:lnTo>
                    <a:pt x="3941026" y="1107071"/>
                  </a:lnTo>
                  <a:lnTo>
                    <a:pt x="3941254" y="1106373"/>
                  </a:lnTo>
                  <a:lnTo>
                    <a:pt x="3941724" y="1105674"/>
                  </a:lnTo>
                  <a:close/>
                </a:path>
                <a:path w="4646930" h="2819400">
                  <a:moveTo>
                    <a:pt x="4003802" y="2813647"/>
                  </a:moveTo>
                  <a:lnTo>
                    <a:pt x="4002862" y="2812250"/>
                  </a:lnTo>
                  <a:lnTo>
                    <a:pt x="4002633" y="2812491"/>
                  </a:lnTo>
                  <a:lnTo>
                    <a:pt x="4001693" y="2812948"/>
                  </a:lnTo>
                  <a:lnTo>
                    <a:pt x="4001935" y="2813418"/>
                  </a:lnTo>
                  <a:lnTo>
                    <a:pt x="4001935" y="2814116"/>
                  </a:lnTo>
                  <a:lnTo>
                    <a:pt x="4002862" y="2815513"/>
                  </a:lnTo>
                  <a:lnTo>
                    <a:pt x="4003103" y="2815056"/>
                  </a:lnTo>
                  <a:lnTo>
                    <a:pt x="4003802" y="2814586"/>
                  </a:lnTo>
                  <a:lnTo>
                    <a:pt x="4003802" y="2813647"/>
                  </a:lnTo>
                  <a:close/>
                </a:path>
                <a:path w="4646930" h="2819400">
                  <a:moveTo>
                    <a:pt x="4014063" y="2787751"/>
                  </a:moveTo>
                  <a:lnTo>
                    <a:pt x="4013365" y="2787053"/>
                  </a:lnTo>
                  <a:lnTo>
                    <a:pt x="4012438" y="2786354"/>
                  </a:lnTo>
                  <a:lnTo>
                    <a:pt x="4011041" y="2785160"/>
                  </a:lnTo>
                  <a:lnTo>
                    <a:pt x="4010799" y="2784246"/>
                  </a:lnTo>
                  <a:lnTo>
                    <a:pt x="4011028" y="2781909"/>
                  </a:lnTo>
                  <a:lnTo>
                    <a:pt x="4008234" y="2784017"/>
                  </a:lnTo>
                  <a:lnTo>
                    <a:pt x="4008932" y="2784716"/>
                  </a:lnTo>
                  <a:lnTo>
                    <a:pt x="4009860" y="2785414"/>
                  </a:lnTo>
                  <a:lnTo>
                    <a:pt x="4011244" y="2786608"/>
                  </a:lnTo>
                  <a:lnTo>
                    <a:pt x="4011498" y="2787510"/>
                  </a:lnTo>
                  <a:lnTo>
                    <a:pt x="4011269" y="2790088"/>
                  </a:lnTo>
                  <a:lnTo>
                    <a:pt x="4014063" y="2787751"/>
                  </a:lnTo>
                  <a:close/>
                </a:path>
                <a:path w="4646930" h="2819400">
                  <a:moveTo>
                    <a:pt x="4118610" y="2800578"/>
                  </a:moveTo>
                  <a:lnTo>
                    <a:pt x="4117683" y="2799181"/>
                  </a:lnTo>
                  <a:lnTo>
                    <a:pt x="4116514" y="2800350"/>
                  </a:lnTo>
                  <a:lnTo>
                    <a:pt x="4116743" y="2801048"/>
                  </a:lnTo>
                  <a:lnTo>
                    <a:pt x="4117683" y="2802445"/>
                  </a:lnTo>
                  <a:lnTo>
                    <a:pt x="4117911" y="2801988"/>
                  </a:lnTo>
                  <a:lnTo>
                    <a:pt x="4118610" y="2801518"/>
                  </a:lnTo>
                  <a:lnTo>
                    <a:pt x="4118610" y="2800578"/>
                  </a:lnTo>
                  <a:close/>
                </a:path>
                <a:path w="4646930" h="2819400">
                  <a:moveTo>
                    <a:pt x="4171124" y="2784716"/>
                  </a:moveTo>
                  <a:lnTo>
                    <a:pt x="4170883" y="2784017"/>
                  </a:lnTo>
                  <a:lnTo>
                    <a:pt x="4169956" y="2782620"/>
                  </a:lnTo>
                  <a:lnTo>
                    <a:pt x="4169714" y="2783078"/>
                  </a:lnTo>
                  <a:lnTo>
                    <a:pt x="4169016" y="2783548"/>
                  </a:lnTo>
                  <a:lnTo>
                    <a:pt x="4169016" y="2784487"/>
                  </a:lnTo>
                  <a:lnTo>
                    <a:pt x="4169956" y="2785884"/>
                  </a:lnTo>
                  <a:lnTo>
                    <a:pt x="4171124" y="2784716"/>
                  </a:lnTo>
                  <a:close/>
                </a:path>
                <a:path w="4646930" h="2819400">
                  <a:moveTo>
                    <a:pt x="4180916" y="2800578"/>
                  </a:moveTo>
                  <a:lnTo>
                    <a:pt x="4179989" y="2799181"/>
                  </a:lnTo>
                  <a:lnTo>
                    <a:pt x="4178820" y="2800350"/>
                  </a:lnTo>
                  <a:lnTo>
                    <a:pt x="4179049" y="2801048"/>
                  </a:lnTo>
                  <a:lnTo>
                    <a:pt x="4179989" y="2802445"/>
                  </a:lnTo>
                  <a:lnTo>
                    <a:pt x="4180217" y="2801988"/>
                  </a:lnTo>
                  <a:lnTo>
                    <a:pt x="4180916" y="2801518"/>
                  </a:lnTo>
                  <a:lnTo>
                    <a:pt x="4180916" y="2800578"/>
                  </a:lnTo>
                  <a:close/>
                </a:path>
                <a:path w="4646930" h="2819400">
                  <a:moveTo>
                    <a:pt x="4204030" y="2771648"/>
                  </a:moveTo>
                  <a:lnTo>
                    <a:pt x="4203560" y="2770949"/>
                  </a:lnTo>
                  <a:lnTo>
                    <a:pt x="4203319" y="2770251"/>
                  </a:lnTo>
                  <a:lnTo>
                    <a:pt x="4202861" y="2769552"/>
                  </a:lnTo>
                  <a:lnTo>
                    <a:pt x="4202620" y="2770009"/>
                  </a:lnTo>
                  <a:lnTo>
                    <a:pt x="4201922" y="2770479"/>
                  </a:lnTo>
                  <a:lnTo>
                    <a:pt x="4201922" y="2771419"/>
                  </a:lnTo>
                  <a:lnTo>
                    <a:pt x="4202861" y="2772816"/>
                  </a:lnTo>
                  <a:lnTo>
                    <a:pt x="4204030" y="2771648"/>
                  </a:lnTo>
                  <a:close/>
                </a:path>
                <a:path w="4646930" h="2819400">
                  <a:moveTo>
                    <a:pt x="4250233" y="2794050"/>
                  </a:moveTo>
                  <a:lnTo>
                    <a:pt x="4249534" y="2793822"/>
                  </a:lnTo>
                  <a:lnTo>
                    <a:pt x="4248823" y="2793352"/>
                  </a:lnTo>
                  <a:lnTo>
                    <a:pt x="4248124" y="2793111"/>
                  </a:lnTo>
                  <a:lnTo>
                    <a:pt x="4247667" y="2792882"/>
                  </a:lnTo>
                  <a:lnTo>
                    <a:pt x="4247426" y="2793581"/>
                  </a:lnTo>
                  <a:lnTo>
                    <a:pt x="4246956" y="2794050"/>
                  </a:lnTo>
                  <a:lnTo>
                    <a:pt x="4247667" y="2794520"/>
                  </a:lnTo>
                  <a:lnTo>
                    <a:pt x="4248366" y="2794749"/>
                  </a:lnTo>
                  <a:lnTo>
                    <a:pt x="4249064" y="2795219"/>
                  </a:lnTo>
                  <a:lnTo>
                    <a:pt x="4249534" y="2794978"/>
                  </a:lnTo>
                  <a:lnTo>
                    <a:pt x="4249991" y="2794520"/>
                  </a:lnTo>
                  <a:lnTo>
                    <a:pt x="4250233" y="2794050"/>
                  </a:lnTo>
                  <a:close/>
                </a:path>
                <a:path w="4646930" h="2819400">
                  <a:moveTo>
                    <a:pt x="4344746" y="2787281"/>
                  </a:moveTo>
                  <a:lnTo>
                    <a:pt x="4343806" y="2785884"/>
                  </a:lnTo>
                  <a:lnTo>
                    <a:pt x="4342638" y="2787053"/>
                  </a:lnTo>
                  <a:lnTo>
                    <a:pt x="4342879" y="2787751"/>
                  </a:lnTo>
                  <a:lnTo>
                    <a:pt x="4343806" y="2789148"/>
                  </a:lnTo>
                  <a:lnTo>
                    <a:pt x="4344035" y="2788678"/>
                  </a:lnTo>
                  <a:lnTo>
                    <a:pt x="4344746" y="2788221"/>
                  </a:lnTo>
                  <a:lnTo>
                    <a:pt x="4344746" y="2787281"/>
                  </a:lnTo>
                  <a:close/>
                </a:path>
                <a:path w="4646930" h="2819400">
                  <a:moveTo>
                    <a:pt x="4351972" y="2794050"/>
                  </a:moveTo>
                  <a:lnTo>
                    <a:pt x="4351502" y="2793822"/>
                  </a:lnTo>
                  <a:lnTo>
                    <a:pt x="4351045" y="2793111"/>
                  </a:lnTo>
                  <a:lnTo>
                    <a:pt x="4350105" y="2793111"/>
                  </a:lnTo>
                  <a:lnTo>
                    <a:pt x="4348708" y="2794050"/>
                  </a:lnTo>
                  <a:lnTo>
                    <a:pt x="4349178" y="2794279"/>
                  </a:lnTo>
                  <a:lnTo>
                    <a:pt x="4349635" y="2794978"/>
                  </a:lnTo>
                  <a:lnTo>
                    <a:pt x="4350575" y="2794978"/>
                  </a:lnTo>
                  <a:lnTo>
                    <a:pt x="4351972" y="2794050"/>
                  </a:lnTo>
                  <a:close/>
                </a:path>
                <a:path w="4646930" h="2819400">
                  <a:moveTo>
                    <a:pt x="4361777" y="2777718"/>
                  </a:moveTo>
                  <a:lnTo>
                    <a:pt x="4361078" y="2777477"/>
                  </a:lnTo>
                  <a:lnTo>
                    <a:pt x="4360380" y="2777020"/>
                  </a:lnTo>
                  <a:lnTo>
                    <a:pt x="4359681" y="2776778"/>
                  </a:lnTo>
                  <a:lnTo>
                    <a:pt x="4359211" y="2776550"/>
                  </a:lnTo>
                  <a:lnTo>
                    <a:pt x="4358970" y="2777248"/>
                  </a:lnTo>
                  <a:lnTo>
                    <a:pt x="4358513" y="2777718"/>
                  </a:lnTo>
                  <a:lnTo>
                    <a:pt x="4359211" y="2778175"/>
                  </a:lnTo>
                  <a:lnTo>
                    <a:pt x="4359910" y="2778417"/>
                  </a:lnTo>
                  <a:lnTo>
                    <a:pt x="4360608" y="2778887"/>
                  </a:lnTo>
                  <a:lnTo>
                    <a:pt x="4361777" y="2777718"/>
                  </a:lnTo>
                  <a:close/>
                </a:path>
                <a:path w="4646930" h="2819400">
                  <a:moveTo>
                    <a:pt x="4370883" y="2813647"/>
                  </a:moveTo>
                  <a:lnTo>
                    <a:pt x="4369943" y="2812250"/>
                  </a:lnTo>
                  <a:lnTo>
                    <a:pt x="4369714" y="2812491"/>
                  </a:lnTo>
                  <a:lnTo>
                    <a:pt x="4368774" y="2812948"/>
                  </a:lnTo>
                  <a:lnTo>
                    <a:pt x="4369016" y="2813418"/>
                  </a:lnTo>
                  <a:lnTo>
                    <a:pt x="4369016" y="2814116"/>
                  </a:lnTo>
                  <a:lnTo>
                    <a:pt x="4369943" y="2815513"/>
                  </a:lnTo>
                  <a:lnTo>
                    <a:pt x="4370171" y="2815056"/>
                  </a:lnTo>
                  <a:lnTo>
                    <a:pt x="4370883" y="2814586"/>
                  </a:lnTo>
                  <a:lnTo>
                    <a:pt x="4370883" y="2813647"/>
                  </a:lnTo>
                  <a:close/>
                </a:path>
                <a:path w="4646930" h="2819400">
                  <a:moveTo>
                    <a:pt x="4397248" y="2780042"/>
                  </a:moveTo>
                  <a:lnTo>
                    <a:pt x="4396549" y="2779814"/>
                  </a:lnTo>
                  <a:lnTo>
                    <a:pt x="4396079" y="2779344"/>
                  </a:lnTo>
                  <a:lnTo>
                    <a:pt x="4395609" y="2780042"/>
                  </a:lnTo>
                  <a:lnTo>
                    <a:pt x="4395381" y="2780754"/>
                  </a:lnTo>
                  <a:lnTo>
                    <a:pt x="4394911" y="2781452"/>
                  </a:lnTo>
                  <a:lnTo>
                    <a:pt x="4396079" y="2782620"/>
                  </a:lnTo>
                  <a:lnTo>
                    <a:pt x="4396308" y="2781909"/>
                  </a:lnTo>
                  <a:lnTo>
                    <a:pt x="4396778" y="2781211"/>
                  </a:lnTo>
                  <a:lnTo>
                    <a:pt x="4397019" y="2780512"/>
                  </a:lnTo>
                  <a:lnTo>
                    <a:pt x="4397248" y="2780042"/>
                  </a:lnTo>
                  <a:close/>
                </a:path>
                <a:path w="4646930" h="2819400">
                  <a:moveTo>
                    <a:pt x="4489653" y="2813888"/>
                  </a:moveTo>
                  <a:lnTo>
                    <a:pt x="4488497" y="2812719"/>
                  </a:lnTo>
                  <a:lnTo>
                    <a:pt x="4487786" y="2812948"/>
                  </a:lnTo>
                  <a:lnTo>
                    <a:pt x="4486389" y="2813888"/>
                  </a:lnTo>
                  <a:lnTo>
                    <a:pt x="4486859" y="2814116"/>
                  </a:lnTo>
                  <a:lnTo>
                    <a:pt x="4487329" y="2814815"/>
                  </a:lnTo>
                  <a:lnTo>
                    <a:pt x="4488256" y="2814815"/>
                  </a:lnTo>
                  <a:lnTo>
                    <a:pt x="4489653" y="2813888"/>
                  </a:lnTo>
                  <a:close/>
                </a:path>
                <a:path w="4646930" h="2819400">
                  <a:moveTo>
                    <a:pt x="4511827" y="7937"/>
                  </a:moveTo>
                  <a:lnTo>
                    <a:pt x="4510900" y="6540"/>
                  </a:lnTo>
                  <a:lnTo>
                    <a:pt x="4509732" y="7696"/>
                  </a:lnTo>
                  <a:lnTo>
                    <a:pt x="4510189" y="8407"/>
                  </a:lnTo>
                  <a:lnTo>
                    <a:pt x="4510430" y="9105"/>
                  </a:lnTo>
                  <a:lnTo>
                    <a:pt x="4510900" y="9804"/>
                  </a:lnTo>
                  <a:lnTo>
                    <a:pt x="4511129" y="9334"/>
                  </a:lnTo>
                  <a:lnTo>
                    <a:pt x="4511827" y="8864"/>
                  </a:lnTo>
                  <a:lnTo>
                    <a:pt x="4511827" y="7937"/>
                  </a:lnTo>
                  <a:close/>
                </a:path>
                <a:path w="4646930" h="2819400">
                  <a:moveTo>
                    <a:pt x="4524895" y="2774213"/>
                  </a:moveTo>
                  <a:lnTo>
                    <a:pt x="4523968" y="2772816"/>
                  </a:lnTo>
                  <a:lnTo>
                    <a:pt x="4522800" y="2773984"/>
                  </a:lnTo>
                  <a:lnTo>
                    <a:pt x="4523727" y="2775381"/>
                  </a:lnTo>
                  <a:lnTo>
                    <a:pt x="4523968" y="2776080"/>
                  </a:lnTo>
                  <a:lnTo>
                    <a:pt x="4524197" y="2775610"/>
                  </a:lnTo>
                  <a:lnTo>
                    <a:pt x="4524895" y="2775140"/>
                  </a:lnTo>
                  <a:lnTo>
                    <a:pt x="4524895" y="2774213"/>
                  </a:lnTo>
                  <a:close/>
                </a:path>
                <a:path w="4646930" h="2819400">
                  <a:moveTo>
                    <a:pt x="4646473" y="2810154"/>
                  </a:moveTo>
                  <a:lnTo>
                    <a:pt x="4645317" y="2808986"/>
                  </a:lnTo>
                  <a:lnTo>
                    <a:pt x="4645076" y="2809684"/>
                  </a:lnTo>
                  <a:lnTo>
                    <a:pt x="4644606" y="2810383"/>
                  </a:lnTo>
                  <a:lnTo>
                    <a:pt x="4644377" y="2811081"/>
                  </a:lnTo>
                  <a:lnTo>
                    <a:pt x="4644148" y="2811551"/>
                  </a:lnTo>
                  <a:lnTo>
                    <a:pt x="4644847" y="2811780"/>
                  </a:lnTo>
                  <a:lnTo>
                    <a:pt x="4645317" y="2812250"/>
                  </a:lnTo>
                  <a:lnTo>
                    <a:pt x="4645774" y="2811551"/>
                  </a:lnTo>
                  <a:lnTo>
                    <a:pt x="4646015" y="2810853"/>
                  </a:lnTo>
                  <a:lnTo>
                    <a:pt x="4646473" y="281015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97" name="object 197"/>
            <p:cNvSpPr/>
            <p:nvPr/>
          </p:nvSpPr>
          <p:spPr>
            <a:xfrm>
              <a:off x="1095514" y="3121761"/>
              <a:ext cx="4431665" cy="2846070"/>
            </a:xfrm>
            <a:custGeom>
              <a:avLst/>
              <a:gdLst/>
              <a:ahLst/>
              <a:cxnLst/>
              <a:rect l="l" t="t" r="r" b="b"/>
              <a:pathLst>
                <a:path w="4431665" h="2846070">
                  <a:moveTo>
                    <a:pt x="3276" y="5842"/>
                  </a:moveTo>
                  <a:lnTo>
                    <a:pt x="2578" y="5600"/>
                  </a:lnTo>
                  <a:lnTo>
                    <a:pt x="1866" y="5143"/>
                  </a:lnTo>
                  <a:lnTo>
                    <a:pt x="1168" y="4902"/>
                  </a:lnTo>
                  <a:lnTo>
                    <a:pt x="711" y="4673"/>
                  </a:lnTo>
                  <a:lnTo>
                    <a:pt x="469" y="5372"/>
                  </a:lnTo>
                  <a:lnTo>
                    <a:pt x="0" y="5842"/>
                  </a:lnTo>
                  <a:lnTo>
                    <a:pt x="711" y="6299"/>
                  </a:lnTo>
                  <a:lnTo>
                    <a:pt x="1409" y="6540"/>
                  </a:lnTo>
                  <a:lnTo>
                    <a:pt x="2108" y="7010"/>
                  </a:lnTo>
                  <a:lnTo>
                    <a:pt x="2578" y="6769"/>
                  </a:lnTo>
                  <a:lnTo>
                    <a:pt x="2806" y="6299"/>
                  </a:lnTo>
                  <a:lnTo>
                    <a:pt x="3276" y="5842"/>
                  </a:lnTo>
                  <a:close/>
                </a:path>
                <a:path w="4431665" h="2846070">
                  <a:moveTo>
                    <a:pt x="95211" y="11671"/>
                  </a:moveTo>
                  <a:lnTo>
                    <a:pt x="94513" y="9105"/>
                  </a:lnTo>
                  <a:lnTo>
                    <a:pt x="94754" y="6769"/>
                  </a:lnTo>
                  <a:lnTo>
                    <a:pt x="91948" y="8877"/>
                  </a:lnTo>
                  <a:lnTo>
                    <a:pt x="92646" y="9575"/>
                  </a:lnTo>
                  <a:lnTo>
                    <a:pt x="93586" y="10274"/>
                  </a:lnTo>
                  <a:lnTo>
                    <a:pt x="95211" y="11671"/>
                  </a:lnTo>
                  <a:close/>
                </a:path>
                <a:path w="4431665" h="2846070">
                  <a:moveTo>
                    <a:pt x="180162" y="5842"/>
                  </a:moveTo>
                  <a:lnTo>
                    <a:pt x="179463" y="5600"/>
                  </a:lnTo>
                  <a:lnTo>
                    <a:pt x="178765" y="5143"/>
                  </a:lnTo>
                  <a:lnTo>
                    <a:pt x="178066" y="4902"/>
                  </a:lnTo>
                  <a:lnTo>
                    <a:pt x="177596" y="4673"/>
                  </a:lnTo>
                  <a:lnTo>
                    <a:pt x="177355" y="5372"/>
                  </a:lnTo>
                  <a:lnTo>
                    <a:pt x="176898" y="5842"/>
                  </a:lnTo>
                  <a:lnTo>
                    <a:pt x="177596" y="6299"/>
                  </a:lnTo>
                  <a:lnTo>
                    <a:pt x="178295" y="6540"/>
                  </a:lnTo>
                  <a:lnTo>
                    <a:pt x="178993" y="7010"/>
                  </a:lnTo>
                  <a:lnTo>
                    <a:pt x="179463" y="6769"/>
                  </a:lnTo>
                  <a:lnTo>
                    <a:pt x="179692" y="6299"/>
                  </a:lnTo>
                  <a:lnTo>
                    <a:pt x="180162" y="5842"/>
                  </a:lnTo>
                  <a:close/>
                </a:path>
                <a:path w="4431665" h="2846070">
                  <a:moveTo>
                    <a:pt x="196024" y="2813888"/>
                  </a:moveTo>
                  <a:lnTo>
                    <a:pt x="195326" y="2813659"/>
                  </a:lnTo>
                  <a:lnTo>
                    <a:pt x="194868" y="2813189"/>
                  </a:lnTo>
                  <a:lnTo>
                    <a:pt x="194398" y="2813888"/>
                  </a:lnTo>
                  <a:lnTo>
                    <a:pt x="194157" y="2814586"/>
                  </a:lnTo>
                  <a:lnTo>
                    <a:pt x="193700" y="2815285"/>
                  </a:lnTo>
                  <a:lnTo>
                    <a:pt x="194157" y="2815755"/>
                  </a:lnTo>
                  <a:lnTo>
                    <a:pt x="194627" y="2815983"/>
                  </a:lnTo>
                  <a:lnTo>
                    <a:pt x="194868" y="2816453"/>
                  </a:lnTo>
                  <a:lnTo>
                    <a:pt x="195097" y="2815755"/>
                  </a:lnTo>
                  <a:lnTo>
                    <a:pt x="195567" y="2815056"/>
                  </a:lnTo>
                  <a:lnTo>
                    <a:pt x="195795" y="2814358"/>
                  </a:lnTo>
                  <a:lnTo>
                    <a:pt x="196024" y="2813888"/>
                  </a:lnTo>
                  <a:close/>
                </a:path>
                <a:path w="4431665" h="2846070">
                  <a:moveTo>
                    <a:pt x="212826" y="2827896"/>
                  </a:moveTo>
                  <a:lnTo>
                    <a:pt x="212369" y="2827655"/>
                  </a:lnTo>
                  <a:lnTo>
                    <a:pt x="211899" y="2826956"/>
                  </a:lnTo>
                  <a:lnTo>
                    <a:pt x="210959" y="2826956"/>
                  </a:lnTo>
                  <a:lnTo>
                    <a:pt x="209562" y="2827896"/>
                  </a:lnTo>
                  <a:lnTo>
                    <a:pt x="210731" y="2829052"/>
                  </a:lnTo>
                  <a:lnTo>
                    <a:pt x="211429" y="2828594"/>
                  </a:lnTo>
                  <a:lnTo>
                    <a:pt x="212128" y="2828353"/>
                  </a:lnTo>
                  <a:lnTo>
                    <a:pt x="212826" y="2827896"/>
                  </a:lnTo>
                  <a:close/>
                </a:path>
                <a:path w="4431665" h="2846070">
                  <a:moveTo>
                    <a:pt x="219595" y="2821355"/>
                  </a:moveTo>
                  <a:lnTo>
                    <a:pt x="218427" y="2820187"/>
                  </a:lnTo>
                  <a:lnTo>
                    <a:pt x="217728" y="2820657"/>
                  </a:lnTo>
                  <a:lnTo>
                    <a:pt x="217030" y="2820886"/>
                  </a:lnTo>
                  <a:lnTo>
                    <a:pt x="216331" y="2821355"/>
                  </a:lnTo>
                  <a:lnTo>
                    <a:pt x="216801" y="2821584"/>
                  </a:lnTo>
                  <a:lnTo>
                    <a:pt x="217271" y="2822295"/>
                  </a:lnTo>
                  <a:lnTo>
                    <a:pt x="218198" y="2822295"/>
                  </a:lnTo>
                  <a:lnTo>
                    <a:pt x="219595" y="2821355"/>
                  </a:lnTo>
                  <a:close/>
                </a:path>
                <a:path w="4431665" h="2846070">
                  <a:moveTo>
                    <a:pt x="255536" y="2840964"/>
                  </a:moveTo>
                  <a:lnTo>
                    <a:pt x="255308" y="2840723"/>
                  </a:lnTo>
                  <a:lnTo>
                    <a:pt x="254838" y="2840024"/>
                  </a:lnTo>
                  <a:lnTo>
                    <a:pt x="253669" y="2840024"/>
                  </a:lnTo>
                  <a:lnTo>
                    <a:pt x="252272" y="2840964"/>
                  </a:lnTo>
                  <a:lnTo>
                    <a:pt x="252742" y="2841193"/>
                  </a:lnTo>
                  <a:lnTo>
                    <a:pt x="253199" y="2841891"/>
                  </a:lnTo>
                  <a:lnTo>
                    <a:pt x="254139" y="2841891"/>
                  </a:lnTo>
                  <a:lnTo>
                    <a:pt x="255536" y="2840964"/>
                  </a:lnTo>
                  <a:close/>
                </a:path>
                <a:path w="4431665" h="2846070">
                  <a:moveTo>
                    <a:pt x="281673" y="1097280"/>
                  </a:moveTo>
                  <a:lnTo>
                    <a:pt x="280974" y="1096810"/>
                  </a:lnTo>
                  <a:lnTo>
                    <a:pt x="280276" y="1096568"/>
                  </a:lnTo>
                  <a:lnTo>
                    <a:pt x="279577" y="1096111"/>
                  </a:lnTo>
                  <a:lnTo>
                    <a:pt x="279336" y="1096568"/>
                  </a:lnTo>
                  <a:lnTo>
                    <a:pt x="278879" y="1097038"/>
                  </a:lnTo>
                  <a:lnTo>
                    <a:pt x="278409" y="1097280"/>
                  </a:lnTo>
                  <a:lnTo>
                    <a:pt x="279107" y="1097508"/>
                  </a:lnTo>
                  <a:lnTo>
                    <a:pt x="279806" y="1097978"/>
                  </a:lnTo>
                  <a:lnTo>
                    <a:pt x="280504" y="1098207"/>
                  </a:lnTo>
                  <a:lnTo>
                    <a:pt x="280974" y="1098435"/>
                  </a:lnTo>
                  <a:lnTo>
                    <a:pt x="281203" y="1097737"/>
                  </a:lnTo>
                  <a:lnTo>
                    <a:pt x="281673" y="1097280"/>
                  </a:lnTo>
                  <a:close/>
                </a:path>
                <a:path w="4431665" h="2846070">
                  <a:moveTo>
                    <a:pt x="399288" y="2807817"/>
                  </a:moveTo>
                  <a:lnTo>
                    <a:pt x="398818" y="2807360"/>
                  </a:lnTo>
                  <a:lnTo>
                    <a:pt x="398589" y="2806890"/>
                  </a:lnTo>
                  <a:lnTo>
                    <a:pt x="398119" y="2806649"/>
                  </a:lnTo>
                  <a:lnTo>
                    <a:pt x="397891" y="2807360"/>
                  </a:lnTo>
                  <a:lnTo>
                    <a:pt x="397421" y="2808059"/>
                  </a:lnTo>
                  <a:lnTo>
                    <a:pt x="397192" y="2808757"/>
                  </a:lnTo>
                  <a:lnTo>
                    <a:pt x="396951" y="2809227"/>
                  </a:lnTo>
                  <a:lnTo>
                    <a:pt x="397649" y="2809456"/>
                  </a:lnTo>
                  <a:lnTo>
                    <a:pt x="398119" y="2809925"/>
                  </a:lnTo>
                  <a:lnTo>
                    <a:pt x="398589" y="2809227"/>
                  </a:lnTo>
                  <a:lnTo>
                    <a:pt x="398818" y="2808516"/>
                  </a:lnTo>
                  <a:lnTo>
                    <a:pt x="399288" y="2807817"/>
                  </a:lnTo>
                  <a:close/>
                </a:path>
                <a:path w="4431665" h="2846070">
                  <a:moveTo>
                    <a:pt x="419354" y="2844228"/>
                  </a:moveTo>
                  <a:lnTo>
                    <a:pt x="418655" y="2843987"/>
                  </a:lnTo>
                  <a:lnTo>
                    <a:pt x="417957" y="2843530"/>
                  </a:lnTo>
                  <a:lnTo>
                    <a:pt x="417258" y="2843288"/>
                  </a:lnTo>
                  <a:lnTo>
                    <a:pt x="416788" y="2843060"/>
                  </a:lnTo>
                  <a:lnTo>
                    <a:pt x="416560" y="2843758"/>
                  </a:lnTo>
                  <a:lnTo>
                    <a:pt x="416090" y="2844228"/>
                  </a:lnTo>
                  <a:lnTo>
                    <a:pt x="416788" y="2844698"/>
                  </a:lnTo>
                  <a:lnTo>
                    <a:pt x="417487" y="2844927"/>
                  </a:lnTo>
                  <a:lnTo>
                    <a:pt x="418185" y="2845397"/>
                  </a:lnTo>
                  <a:lnTo>
                    <a:pt x="418655" y="2844927"/>
                  </a:lnTo>
                  <a:lnTo>
                    <a:pt x="419125" y="2844698"/>
                  </a:lnTo>
                  <a:lnTo>
                    <a:pt x="419354" y="2844228"/>
                  </a:lnTo>
                  <a:close/>
                </a:path>
                <a:path w="4431665" h="2846070">
                  <a:moveTo>
                    <a:pt x="471398" y="2807360"/>
                  </a:moveTo>
                  <a:lnTo>
                    <a:pt x="470700" y="2807119"/>
                  </a:lnTo>
                  <a:lnTo>
                    <a:pt x="470230" y="2806649"/>
                  </a:lnTo>
                  <a:lnTo>
                    <a:pt x="469760" y="2807360"/>
                  </a:lnTo>
                  <a:lnTo>
                    <a:pt x="469531" y="2808059"/>
                  </a:lnTo>
                  <a:lnTo>
                    <a:pt x="469061" y="2808757"/>
                  </a:lnTo>
                  <a:lnTo>
                    <a:pt x="470230" y="2809925"/>
                  </a:lnTo>
                  <a:lnTo>
                    <a:pt x="470458" y="2809227"/>
                  </a:lnTo>
                  <a:lnTo>
                    <a:pt x="470928" y="2808516"/>
                  </a:lnTo>
                  <a:lnTo>
                    <a:pt x="471170" y="2807817"/>
                  </a:lnTo>
                  <a:lnTo>
                    <a:pt x="471398" y="2807360"/>
                  </a:lnTo>
                  <a:close/>
                </a:path>
                <a:path w="4431665" h="2846070">
                  <a:moveTo>
                    <a:pt x="475132" y="2818092"/>
                  </a:moveTo>
                  <a:lnTo>
                    <a:pt x="474662" y="2817850"/>
                  </a:lnTo>
                  <a:lnTo>
                    <a:pt x="474192" y="2817152"/>
                  </a:lnTo>
                  <a:lnTo>
                    <a:pt x="473265" y="2817152"/>
                  </a:lnTo>
                  <a:lnTo>
                    <a:pt x="471868" y="2818092"/>
                  </a:lnTo>
                  <a:lnTo>
                    <a:pt x="473036" y="2819260"/>
                  </a:lnTo>
                  <a:lnTo>
                    <a:pt x="473735" y="2818790"/>
                  </a:lnTo>
                  <a:lnTo>
                    <a:pt x="474433" y="2818561"/>
                  </a:lnTo>
                  <a:lnTo>
                    <a:pt x="475132" y="2818092"/>
                  </a:lnTo>
                  <a:close/>
                </a:path>
                <a:path w="4431665" h="2846070">
                  <a:moveTo>
                    <a:pt x="750036" y="1096810"/>
                  </a:moveTo>
                  <a:lnTo>
                    <a:pt x="749566" y="1096340"/>
                  </a:lnTo>
                  <a:lnTo>
                    <a:pt x="749096" y="1096111"/>
                  </a:lnTo>
                  <a:lnTo>
                    <a:pt x="748868" y="1095641"/>
                  </a:lnTo>
                  <a:lnTo>
                    <a:pt x="748626" y="1096340"/>
                  </a:lnTo>
                  <a:lnTo>
                    <a:pt x="748169" y="1097038"/>
                  </a:lnTo>
                  <a:lnTo>
                    <a:pt x="747928" y="1097737"/>
                  </a:lnTo>
                  <a:lnTo>
                    <a:pt x="747699" y="1098207"/>
                  </a:lnTo>
                  <a:lnTo>
                    <a:pt x="748398" y="1098435"/>
                  </a:lnTo>
                  <a:lnTo>
                    <a:pt x="748868" y="1098905"/>
                  </a:lnTo>
                  <a:lnTo>
                    <a:pt x="749338" y="1098207"/>
                  </a:lnTo>
                  <a:lnTo>
                    <a:pt x="749566" y="1097508"/>
                  </a:lnTo>
                  <a:lnTo>
                    <a:pt x="750036" y="1096810"/>
                  </a:lnTo>
                  <a:close/>
                </a:path>
                <a:path w="4431665" h="2846070">
                  <a:moveTo>
                    <a:pt x="753071" y="2840723"/>
                  </a:moveTo>
                  <a:lnTo>
                    <a:pt x="752132" y="2839326"/>
                  </a:lnTo>
                  <a:lnTo>
                    <a:pt x="751662" y="2839796"/>
                  </a:lnTo>
                  <a:lnTo>
                    <a:pt x="750963" y="2840253"/>
                  </a:lnTo>
                  <a:lnTo>
                    <a:pt x="751205" y="2840494"/>
                  </a:lnTo>
                  <a:lnTo>
                    <a:pt x="751205" y="2841193"/>
                  </a:lnTo>
                  <a:lnTo>
                    <a:pt x="752132" y="2842590"/>
                  </a:lnTo>
                  <a:lnTo>
                    <a:pt x="752360" y="2842120"/>
                  </a:lnTo>
                  <a:lnTo>
                    <a:pt x="753071" y="2841663"/>
                  </a:lnTo>
                  <a:lnTo>
                    <a:pt x="753071" y="2840723"/>
                  </a:lnTo>
                  <a:close/>
                </a:path>
                <a:path w="4431665" h="2846070">
                  <a:moveTo>
                    <a:pt x="796239" y="5842"/>
                  </a:moveTo>
                  <a:lnTo>
                    <a:pt x="795769" y="5600"/>
                  </a:lnTo>
                  <a:lnTo>
                    <a:pt x="795299" y="4902"/>
                  </a:lnTo>
                  <a:lnTo>
                    <a:pt x="794372" y="4902"/>
                  </a:lnTo>
                  <a:lnTo>
                    <a:pt x="792975" y="5842"/>
                  </a:lnTo>
                  <a:lnTo>
                    <a:pt x="794143" y="7010"/>
                  </a:lnTo>
                  <a:lnTo>
                    <a:pt x="794842" y="6769"/>
                  </a:lnTo>
                  <a:lnTo>
                    <a:pt x="796239" y="5842"/>
                  </a:lnTo>
                  <a:close/>
                </a:path>
                <a:path w="4431665" h="2846070">
                  <a:moveTo>
                    <a:pt x="852004" y="7467"/>
                  </a:moveTo>
                  <a:lnTo>
                    <a:pt x="851776" y="6769"/>
                  </a:lnTo>
                  <a:lnTo>
                    <a:pt x="851547" y="5143"/>
                  </a:lnTo>
                  <a:lnTo>
                    <a:pt x="850849" y="4902"/>
                  </a:lnTo>
                  <a:lnTo>
                    <a:pt x="848982" y="4432"/>
                  </a:lnTo>
                  <a:lnTo>
                    <a:pt x="848512" y="5842"/>
                  </a:lnTo>
                  <a:lnTo>
                    <a:pt x="848741" y="7467"/>
                  </a:lnTo>
                  <a:lnTo>
                    <a:pt x="852004" y="7467"/>
                  </a:lnTo>
                  <a:close/>
                </a:path>
                <a:path w="4431665" h="2846070">
                  <a:moveTo>
                    <a:pt x="858545" y="2827896"/>
                  </a:moveTo>
                  <a:lnTo>
                    <a:pt x="857846" y="2827655"/>
                  </a:lnTo>
                  <a:lnTo>
                    <a:pt x="857148" y="2827185"/>
                  </a:lnTo>
                  <a:lnTo>
                    <a:pt x="856449" y="2826956"/>
                  </a:lnTo>
                  <a:lnTo>
                    <a:pt x="855980" y="2826728"/>
                  </a:lnTo>
                  <a:lnTo>
                    <a:pt x="855738" y="2827426"/>
                  </a:lnTo>
                  <a:lnTo>
                    <a:pt x="855281" y="2827896"/>
                  </a:lnTo>
                  <a:lnTo>
                    <a:pt x="855980" y="2828353"/>
                  </a:lnTo>
                  <a:lnTo>
                    <a:pt x="856678" y="2828594"/>
                  </a:lnTo>
                  <a:lnTo>
                    <a:pt x="857377" y="2829052"/>
                  </a:lnTo>
                  <a:lnTo>
                    <a:pt x="857846" y="2828594"/>
                  </a:lnTo>
                  <a:lnTo>
                    <a:pt x="858316" y="2828353"/>
                  </a:lnTo>
                  <a:lnTo>
                    <a:pt x="858545" y="2827896"/>
                  </a:lnTo>
                  <a:close/>
                </a:path>
                <a:path w="4431665" h="2846070">
                  <a:moveTo>
                    <a:pt x="859472" y="7467"/>
                  </a:moveTo>
                  <a:lnTo>
                    <a:pt x="857148" y="4673"/>
                  </a:lnTo>
                  <a:lnTo>
                    <a:pt x="856449" y="5372"/>
                  </a:lnTo>
                  <a:lnTo>
                    <a:pt x="855738" y="6299"/>
                  </a:lnTo>
                  <a:lnTo>
                    <a:pt x="854341" y="7937"/>
                  </a:lnTo>
                  <a:lnTo>
                    <a:pt x="856907" y="7239"/>
                  </a:lnTo>
                  <a:lnTo>
                    <a:pt x="859472" y="7467"/>
                  </a:lnTo>
                  <a:close/>
                </a:path>
                <a:path w="4431665" h="2846070">
                  <a:moveTo>
                    <a:pt x="888187" y="1097280"/>
                  </a:moveTo>
                  <a:lnTo>
                    <a:pt x="887018" y="1096111"/>
                  </a:lnTo>
                  <a:lnTo>
                    <a:pt x="885609" y="1097038"/>
                  </a:lnTo>
                  <a:lnTo>
                    <a:pt x="884910" y="1097280"/>
                  </a:lnTo>
                  <a:lnTo>
                    <a:pt x="885380" y="1097508"/>
                  </a:lnTo>
                  <a:lnTo>
                    <a:pt x="885850" y="1098207"/>
                  </a:lnTo>
                  <a:lnTo>
                    <a:pt x="886777" y="1098207"/>
                  </a:lnTo>
                  <a:lnTo>
                    <a:pt x="888187" y="1097280"/>
                  </a:lnTo>
                  <a:close/>
                </a:path>
                <a:path w="4431665" h="2846070">
                  <a:moveTo>
                    <a:pt x="1025398" y="2840494"/>
                  </a:moveTo>
                  <a:lnTo>
                    <a:pt x="1024928" y="2840024"/>
                  </a:lnTo>
                  <a:lnTo>
                    <a:pt x="1024470" y="2839796"/>
                  </a:lnTo>
                  <a:lnTo>
                    <a:pt x="1024229" y="2839326"/>
                  </a:lnTo>
                  <a:lnTo>
                    <a:pt x="1024001" y="2840024"/>
                  </a:lnTo>
                  <a:lnTo>
                    <a:pt x="1023531" y="2840723"/>
                  </a:lnTo>
                  <a:lnTo>
                    <a:pt x="1023302" y="2841421"/>
                  </a:lnTo>
                  <a:lnTo>
                    <a:pt x="1023061" y="2841891"/>
                  </a:lnTo>
                  <a:lnTo>
                    <a:pt x="1023772" y="2842120"/>
                  </a:lnTo>
                  <a:lnTo>
                    <a:pt x="1024229" y="2842590"/>
                  </a:lnTo>
                  <a:lnTo>
                    <a:pt x="1024699" y="2841891"/>
                  </a:lnTo>
                  <a:lnTo>
                    <a:pt x="1024928" y="2841193"/>
                  </a:lnTo>
                  <a:lnTo>
                    <a:pt x="1025398" y="2840494"/>
                  </a:lnTo>
                  <a:close/>
                </a:path>
                <a:path w="4431665" h="2846070">
                  <a:moveTo>
                    <a:pt x="1163078" y="2843758"/>
                  </a:moveTo>
                  <a:lnTo>
                    <a:pt x="1162621" y="2843288"/>
                  </a:lnTo>
                  <a:lnTo>
                    <a:pt x="1162151" y="2843060"/>
                  </a:lnTo>
                  <a:lnTo>
                    <a:pt x="1161910" y="2842590"/>
                  </a:lnTo>
                  <a:lnTo>
                    <a:pt x="1161681" y="2843288"/>
                  </a:lnTo>
                  <a:lnTo>
                    <a:pt x="1161211" y="2843987"/>
                  </a:lnTo>
                  <a:lnTo>
                    <a:pt x="1160983" y="2844698"/>
                  </a:lnTo>
                  <a:lnTo>
                    <a:pt x="1160754" y="2845155"/>
                  </a:lnTo>
                  <a:lnTo>
                    <a:pt x="1161453" y="2845397"/>
                  </a:lnTo>
                  <a:lnTo>
                    <a:pt x="1161910" y="2845854"/>
                  </a:lnTo>
                  <a:lnTo>
                    <a:pt x="1162380" y="2845155"/>
                  </a:lnTo>
                  <a:lnTo>
                    <a:pt x="1162621" y="2844457"/>
                  </a:lnTo>
                  <a:lnTo>
                    <a:pt x="1163078" y="2843758"/>
                  </a:lnTo>
                  <a:close/>
                </a:path>
                <a:path w="4431665" h="2846070">
                  <a:moveTo>
                    <a:pt x="1258062" y="2817152"/>
                  </a:moveTo>
                  <a:lnTo>
                    <a:pt x="1257363" y="2816923"/>
                  </a:lnTo>
                  <a:lnTo>
                    <a:pt x="1256893" y="2816453"/>
                  </a:lnTo>
                  <a:lnTo>
                    <a:pt x="1256423" y="2817152"/>
                  </a:lnTo>
                  <a:lnTo>
                    <a:pt x="1256195" y="2817850"/>
                  </a:lnTo>
                  <a:lnTo>
                    <a:pt x="1255725" y="2818561"/>
                  </a:lnTo>
                  <a:lnTo>
                    <a:pt x="1256893" y="2819717"/>
                  </a:lnTo>
                  <a:lnTo>
                    <a:pt x="1257122" y="2819019"/>
                  </a:lnTo>
                  <a:lnTo>
                    <a:pt x="1257592" y="2818320"/>
                  </a:lnTo>
                  <a:lnTo>
                    <a:pt x="1257833" y="2817622"/>
                  </a:lnTo>
                  <a:lnTo>
                    <a:pt x="1258062" y="2817152"/>
                  </a:lnTo>
                  <a:close/>
                </a:path>
                <a:path w="4431665" h="2846070">
                  <a:moveTo>
                    <a:pt x="1282331" y="1095413"/>
                  </a:moveTo>
                  <a:lnTo>
                    <a:pt x="1279766" y="1096111"/>
                  </a:lnTo>
                  <a:lnTo>
                    <a:pt x="1277200" y="1095870"/>
                  </a:lnTo>
                  <a:lnTo>
                    <a:pt x="1279525" y="1098677"/>
                  </a:lnTo>
                  <a:lnTo>
                    <a:pt x="1280236" y="1097978"/>
                  </a:lnTo>
                  <a:lnTo>
                    <a:pt x="1280934" y="1097038"/>
                  </a:lnTo>
                  <a:lnTo>
                    <a:pt x="1282331" y="1095413"/>
                  </a:lnTo>
                  <a:close/>
                </a:path>
                <a:path w="4431665" h="2846070">
                  <a:moveTo>
                    <a:pt x="1317574" y="2844228"/>
                  </a:moveTo>
                  <a:lnTo>
                    <a:pt x="1316875" y="2843758"/>
                  </a:lnTo>
                  <a:lnTo>
                    <a:pt x="1316164" y="2843530"/>
                  </a:lnTo>
                  <a:lnTo>
                    <a:pt x="1315466" y="2843060"/>
                  </a:lnTo>
                  <a:lnTo>
                    <a:pt x="1314297" y="2844228"/>
                  </a:lnTo>
                  <a:lnTo>
                    <a:pt x="1314996" y="2844457"/>
                  </a:lnTo>
                  <a:lnTo>
                    <a:pt x="1315707" y="2844927"/>
                  </a:lnTo>
                  <a:lnTo>
                    <a:pt x="1316405" y="2845155"/>
                  </a:lnTo>
                  <a:lnTo>
                    <a:pt x="1316875" y="2845397"/>
                  </a:lnTo>
                  <a:lnTo>
                    <a:pt x="1317104" y="2844698"/>
                  </a:lnTo>
                  <a:lnTo>
                    <a:pt x="1317574" y="2844228"/>
                  </a:lnTo>
                  <a:close/>
                </a:path>
                <a:path w="4431665" h="2846070">
                  <a:moveTo>
                    <a:pt x="1350238" y="2821355"/>
                  </a:moveTo>
                  <a:lnTo>
                    <a:pt x="1350010" y="2820886"/>
                  </a:lnTo>
                  <a:lnTo>
                    <a:pt x="1349540" y="2820187"/>
                  </a:lnTo>
                  <a:lnTo>
                    <a:pt x="1349070" y="2820428"/>
                  </a:lnTo>
                  <a:lnTo>
                    <a:pt x="1348371" y="2820428"/>
                  </a:lnTo>
                  <a:lnTo>
                    <a:pt x="1346974" y="2821355"/>
                  </a:lnTo>
                  <a:lnTo>
                    <a:pt x="1347444" y="2821584"/>
                  </a:lnTo>
                  <a:lnTo>
                    <a:pt x="1347901" y="2822295"/>
                  </a:lnTo>
                  <a:lnTo>
                    <a:pt x="1348841" y="2822295"/>
                  </a:lnTo>
                  <a:lnTo>
                    <a:pt x="1350238" y="2821355"/>
                  </a:lnTo>
                  <a:close/>
                </a:path>
                <a:path w="4431665" h="2846070">
                  <a:moveTo>
                    <a:pt x="1350238" y="2808287"/>
                  </a:moveTo>
                  <a:lnTo>
                    <a:pt x="1350010" y="2807817"/>
                  </a:lnTo>
                  <a:lnTo>
                    <a:pt x="1349540" y="2807119"/>
                  </a:lnTo>
                  <a:lnTo>
                    <a:pt x="1349070" y="2807360"/>
                  </a:lnTo>
                  <a:lnTo>
                    <a:pt x="1348371" y="2807360"/>
                  </a:lnTo>
                  <a:lnTo>
                    <a:pt x="1346974" y="2808287"/>
                  </a:lnTo>
                  <a:lnTo>
                    <a:pt x="1347444" y="2808516"/>
                  </a:lnTo>
                  <a:lnTo>
                    <a:pt x="1347901" y="2809227"/>
                  </a:lnTo>
                  <a:lnTo>
                    <a:pt x="1348841" y="2809227"/>
                  </a:lnTo>
                  <a:lnTo>
                    <a:pt x="1350238" y="2808287"/>
                  </a:lnTo>
                  <a:close/>
                </a:path>
                <a:path w="4431665" h="2846070">
                  <a:moveTo>
                    <a:pt x="1533893" y="5842"/>
                  </a:moveTo>
                  <a:lnTo>
                    <a:pt x="1533194" y="5372"/>
                  </a:lnTo>
                  <a:lnTo>
                    <a:pt x="1532496" y="5143"/>
                  </a:lnTo>
                  <a:lnTo>
                    <a:pt x="1531797" y="4673"/>
                  </a:lnTo>
                  <a:lnTo>
                    <a:pt x="1530629" y="5842"/>
                  </a:lnTo>
                  <a:lnTo>
                    <a:pt x="1531327" y="6070"/>
                  </a:lnTo>
                  <a:lnTo>
                    <a:pt x="1532026" y="6540"/>
                  </a:lnTo>
                  <a:lnTo>
                    <a:pt x="1532724" y="6769"/>
                  </a:lnTo>
                  <a:lnTo>
                    <a:pt x="1533194" y="7010"/>
                  </a:lnTo>
                  <a:lnTo>
                    <a:pt x="1533423" y="6299"/>
                  </a:lnTo>
                  <a:lnTo>
                    <a:pt x="1533893" y="5842"/>
                  </a:lnTo>
                  <a:close/>
                </a:path>
                <a:path w="4431665" h="2846070">
                  <a:moveTo>
                    <a:pt x="1573098" y="1097280"/>
                  </a:moveTo>
                  <a:lnTo>
                    <a:pt x="1572399" y="1096810"/>
                  </a:lnTo>
                  <a:lnTo>
                    <a:pt x="1571701" y="1096568"/>
                  </a:lnTo>
                  <a:lnTo>
                    <a:pt x="1571002" y="1096111"/>
                  </a:lnTo>
                  <a:lnTo>
                    <a:pt x="1570532" y="1096568"/>
                  </a:lnTo>
                  <a:lnTo>
                    <a:pt x="1570304" y="1097038"/>
                  </a:lnTo>
                  <a:lnTo>
                    <a:pt x="1569834" y="1097280"/>
                  </a:lnTo>
                  <a:lnTo>
                    <a:pt x="1570532" y="1097508"/>
                  </a:lnTo>
                  <a:lnTo>
                    <a:pt x="1571231" y="1097978"/>
                  </a:lnTo>
                  <a:lnTo>
                    <a:pt x="1571929" y="1098207"/>
                  </a:lnTo>
                  <a:lnTo>
                    <a:pt x="1572399" y="1098435"/>
                  </a:lnTo>
                  <a:lnTo>
                    <a:pt x="1572628" y="1097737"/>
                  </a:lnTo>
                  <a:lnTo>
                    <a:pt x="1573098" y="1097280"/>
                  </a:lnTo>
                  <a:close/>
                </a:path>
                <a:path w="4431665" h="2846070">
                  <a:moveTo>
                    <a:pt x="1628406" y="2828353"/>
                  </a:moveTo>
                  <a:lnTo>
                    <a:pt x="1627936" y="2827655"/>
                  </a:lnTo>
                  <a:lnTo>
                    <a:pt x="1627708" y="2826956"/>
                  </a:lnTo>
                  <a:lnTo>
                    <a:pt x="1627238" y="2826258"/>
                  </a:lnTo>
                  <a:lnTo>
                    <a:pt x="1627009" y="2826728"/>
                  </a:lnTo>
                  <a:lnTo>
                    <a:pt x="1626311" y="2827185"/>
                  </a:lnTo>
                  <a:lnTo>
                    <a:pt x="1626311" y="2828125"/>
                  </a:lnTo>
                  <a:lnTo>
                    <a:pt x="1627238" y="2829522"/>
                  </a:lnTo>
                  <a:lnTo>
                    <a:pt x="1628406" y="2828353"/>
                  </a:lnTo>
                  <a:close/>
                </a:path>
                <a:path w="4431665" h="2846070">
                  <a:moveTo>
                    <a:pt x="1677416" y="2808059"/>
                  </a:moveTo>
                  <a:lnTo>
                    <a:pt x="1676476" y="2806649"/>
                  </a:lnTo>
                  <a:lnTo>
                    <a:pt x="1675320" y="2807817"/>
                  </a:lnTo>
                  <a:lnTo>
                    <a:pt x="1675549" y="2808516"/>
                  </a:lnTo>
                  <a:lnTo>
                    <a:pt x="1676476" y="2809925"/>
                  </a:lnTo>
                  <a:lnTo>
                    <a:pt x="1676717" y="2809456"/>
                  </a:lnTo>
                  <a:lnTo>
                    <a:pt x="1677416" y="2808986"/>
                  </a:lnTo>
                  <a:lnTo>
                    <a:pt x="1677416" y="2808059"/>
                  </a:lnTo>
                  <a:close/>
                </a:path>
                <a:path w="4431665" h="2846070">
                  <a:moveTo>
                    <a:pt x="1861540" y="1326908"/>
                  </a:moveTo>
                  <a:lnTo>
                    <a:pt x="1860372" y="1325740"/>
                  </a:lnTo>
                  <a:lnTo>
                    <a:pt x="1859673" y="1325968"/>
                  </a:lnTo>
                  <a:lnTo>
                    <a:pt x="1858276" y="1326908"/>
                  </a:lnTo>
                  <a:lnTo>
                    <a:pt x="1858733" y="1327137"/>
                  </a:lnTo>
                  <a:lnTo>
                    <a:pt x="1859203" y="1327835"/>
                  </a:lnTo>
                  <a:lnTo>
                    <a:pt x="1860143" y="1327835"/>
                  </a:lnTo>
                  <a:lnTo>
                    <a:pt x="1861540" y="1326908"/>
                  </a:lnTo>
                  <a:close/>
                </a:path>
                <a:path w="4431665" h="2846070">
                  <a:moveTo>
                    <a:pt x="1887207" y="2830690"/>
                  </a:moveTo>
                  <a:lnTo>
                    <a:pt x="1886978" y="2830220"/>
                  </a:lnTo>
                  <a:lnTo>
                    <a:pt x="1886508" y="2829991"/>
                  </a:lnTo>
                  <a:lnTo>
                    <a:pt x="1886038" y="2829522"/>
                  </a:lnTo>
                  <a:lnTo>
                    <a:pt x="1885810" y="2830220"/>
                  </a:lnTo>
                  <a:lnTo>
                    <a:pt x="1885340" y="2830919"/>
                  </a:lnTo>
                  <a:lnTo>
                    <a:pt x="1885111" y="2831630"/>
                  </a:lnTo>
                  <a:lnTo>
                    <a:pt x="1884870" y="2832087"/>
                  </a:lnTo>
                  <a:lnTo>
                    <a:pt x="1885569" y="2832328"/>
                  </a:lnTo>
                  <a:lnTo>
                    <a:pt x="1886038" y="2832785"/>
                  </a:lnTo>
                  <a:lnTo>
                    <a:pt x="1886508" y="2832087"/>
                  </a:lnTo>
                  <a:lnTo>
                    <a:pt x="1886737" y="2831388"/>
                  </a:lnTo>
                  <a:lnTo>
                    <a:pt x="1887207" y="2830690"/>
                  </a:lnTo>
                  <a:close/>
                </a:path>
                <a:path w="4431665" h="2846070">
                  <a:moveTo>
                    <a:pt x="1988947" y="5372"/>
                  </a:moveTo>
                  <a:lnTo>
                    <a:pt x="1988489" y="4902"/>
                  </a:lnTo>
                  <a:lnTo>
                    <a:pt x="1988019" y="4673"/>
                  </a:lnTo>
                  <a:lnTo>
                    <a:pt x="1987791" y="4203"/>
                  </a:lnTo>
                  <a:lnTo>
                    <a:pt x="1987550" y="4902"/>
                  </a:lnTo>
                  <a:lnTo>
                    <a:pt x="1987080" y="5600"/>
                  </a:lnTo>
                  <a:lnTo>
                    <a:pt x="1986851" y="6299"/>
                  </a:lnTo>
                  <a:lnTo>
                    <a:pt x="1986622" y="6769"/>
                  </a:lnTo>
                  <a:lnTo>
                    <a:pt x="1987321" y="7010"/>
                  </a:lnTo>
                  <a:lnTo>
                    <a:pt x="1987791" y="7467"/>
                  </a:lnTo>
                  <a:lnTo>
                    <a:pt x="1988248" y="6769"/>
                  </a:lnTo>
                  <a:lnTo>
                    <a:pt x="1988489" y="6070"/>
                  </a:lnTo>
                  <a:lnTo>
                    <a:pt x="1988947" y="5372"/>
                  </a:lnTo>
                  <a:close/>
                </a:path>
                <a:path w="4431665" h="2846070">
                  <a:moveTo>
                    <a:pt x="2048459" y="5842"/>
                  </a:moveTo>
                  <a:lnTo>
                    <a:pt x="2047760" y="5372"/>
                  </a:lnTo>
                  <a:lnTo>
                    <a:pt x="2047062" y="5143"/>
                  </a:lnTo>
                  <a:lnTo>
                    <a:pt x="2046363" y="4673"/>
                  </a:lnTo>
                  <a:lnTo>
                    <a:pt x="2045195" y="5842"/>
                  </a:lnTo>
                  <a:lnTo>
                    <a:pt x="2045893" y="6070"/>
                  </a:lnTo>
                  <a:lnTo>
                    <a:pt x="2046592" y="6540"/>
                  </a:lnTo>
                  <a:lnTo>
                    <a:pt x="2047290" y="6769"/>
                  </a:lnTo>
                  <a:lnTo>
                    <a:pt x="2047760" y="7010"/>
                  </a:lnTo>
                  <a:lnTo>
                    <a:pt x="2047989" y="6299"/>
                  </a:lnTo>
                  <a:lnTo>
                    <a:pt x="2048459" y="5842"/>
                  </a:lnTo>
                  <a:close/>
                </a:path>
                <a:path w="4431665" h="2846070">
                  <a:moveTo>
                    <a:pt x="2084400" y="2824619"/>
                  </a:moveTo>
                  <a:lnTo>
                    <a:pt x="2083231" y="2823451"/>
                  </a:lnTo>
                  <a:lnTo>
                    <a:pt x="2082533" y="2823921"/>
                  </a:lnTo>
                  <a:lnTo>
                    <a:pt x="2081834" y="2824162"/>
                  </a:lnTo>
                  <a:lnTo>
                    <a:pt x="2081136" y="2824619"/>
                  </a:lnTo>
                  <a:lnTo>
                    <a:pt x="2081593" y="2824861"/>
                  </a:lnTo>
                  <a:lnTo>
                    <a:pt x="2082063" y="2825559"/>
                  </a:lnTo>
                  <a:lnTo>
                    <a:pt x="2083003" y="2825559"/>
                  </a:lnTo>
                  <a:lnTo>
                    <a:pt x="2084400" y="2824619"/>
                  </a:lnTo>
                  <a:close/>
                </a:path>
                <a:path w="4431665" h="2846070">
                  <a:moveTo>
                    <a:pt x="2130374" y="2565"/>
                  </a:moveTo>
                  <a:lnTo>
                    <a:pt x="2129205" y="1409"/>
                  </a:lnTo>
                  <a:lnTo>
                    <a:pt x="2127808" y="2336"/>
                  </a:lnTo>
                  <a:lnTo>
                    <a:pt x="2127097" y="2565"/>
                  </a:lnTo>
                  <a:lnTo>
                    <a:pt x="2127567" y="2806"/>
                  </a:lnTo>
                  <a:lnTo>
                    <a:pt x="2128037" y="3505"/>
                  </a:lnTo>
                  <a:lnTo>
                    <a:pt x="2128977" y="3505"/>
                  </a:lnTo>
                  <a:lnTo>
                    <a:pt x="2130374" y="2565"/>
                  </a:lnTo>
                  <a:close/>
                </a:path>
                <a:path w="4431665" h="2846070">
                  <a:moveTo>
                    <a:pt x="2159774" y="5842"/>
                  </a:moveTo>
                  <a:lnTo>
                    <a:pt x="2158606" y="4673"/>
                  </a:lnTo>
                  <a:lnTo>
                    <a:pt x="2157209" y="5600"/>
                  </a:lnTo>
                  <a:lnTo>
                    <a:pt x="2156510" y="5842"/>
                  </a:lnTo>
                  <a:lnTo>
                    <a:pt x="2156980" y="6070"/>
                  </a:lnTo>
                  <a:lnTo>
                    <a:pt x="2157438" y="6769"/>
                  </a:lnTo>
                  <a:lnTo>
                    <a:pt x="2158377" y="6769"/>
                  </a:lnTo>
                  <a:lnTo>
                    <a:pt x="2159774" y="5842"/>
                  </a:lnTo>
                  <a:close/>
                </a:path>
                <a:path w="4431665" h="2846070">
                  <a:moveTo>
                    <a:pt x="2180310" y="698"/>
                  </a:moveTo>
                  <a:lnTo>
                    <a:pt x="2177745" y="1409"/>
                  </a:lnTo>
                  <a:lnTo>
                    <a:pt x="2175408" y="1168"/>
                  </a:lnTo>
                  <a:lnTo>
                    <a:pt x="2177504" y="3975"/>
                  </a:lnTo>
                  <a:lnTo>
                    <a:pt x="2178215" y="3276"/>
                  </a:lnTo>
                  <a:lnTo>
                    <a:pt x="2178913" y="2336"/>
                  </a:lnTo>
                  <a:lnTo>
                    <a:pt x="2180310" y="698"/>
                  </a:lnTo>
                  <a:close/>
                </a:path>
                <a:path w="4431665" h="2846070">
                  <a:moveTo>
                    <a:pt x="2192680" y="1326908"/>
                  </a:moveTo>
                  <a:lnTo>
                    <a:pt x="2191982" y="1326438"/>
                  </a:lnTo>
                  <a:lnTo>
                    <a:pt x="2191283" y="1326197"/>
                  </a:lnTo>
                  <a:lnTo>
                    <a:pt x="2190572" y="1325740"/>
                  </a:lnTo>
                  <a:lnTo>
                    <a:pt x="2190115" y="1325968"/>
                  </a:lnTo>
                  <a:lnTo>
                    <a:pt x="2189645" y="1326438"/>
                  </a:lnTo>
                  <a:lnTo>
                    <a:pt x="2189416" y="1326908"/>
                  </a:lnTo>
                  <a:lnTo>
                    <a:pt x="2190115" y="1327137"/>
                  </a:lnTo>
                  <a:lnTo>
                    <a:pt x="2190813" y="1327607"/>
                  </a:lnTo>
                  <a:lnTo>
                    <a:pt x="2191512" y="1327835"/>
                  </a:lnTo>
                  <a:lnTo>
                    <a:pt x="2191982" y="1328064"/>
                  </a:lnTo>
                  <a:lnTo>
                    <a:pt x="2192210" y="1327365"/>
                  </a:lnTo>
                  <a:lnTo>
                    <a:pt x="2192680" y="1326908"/>
                  </a:lnTo>
                  <a:close/>
                </a:path>
                <a:path w="4431665" h="2846070">
                  <a:moveTo>
                    <a:pt x="2192680" y="2565"/>
                  </a:moveTo>
                  <a:lnTo>
                    <a:pt x="2192210" y="2336"/>
                  </a:lnTo>
                  <a:lnTo>
                    <a:pt x="2191740" y="1638"/>
                  </a:lnTo>
                  <a:lnTo>
                    <a:pt x="2190813" y="1638"/>
                  </a:lnTo>
                  <a:lnTo>
                    <a:pt x="2189416" y="2565"/>
                  </a:lnTo>
                  <a:lnTo>
                    <a:pt x="2190572" y="3733"/>
                  </a:lnTo>
                  <a:lnTo>
                    <a:pt x="2191283" y="3505"/>
                  </a:lnTo>
                  <a:lnTo>
                    <a:pt x="2192680" y="2565"/>
                  </a:lnTo>
                  <a:close/>
                </a:path>
                <a:path w="4431665" h="2846070">
                  <a:moveTo>
                    <a:pt x="2225344" y="2844228"/>
                  </a:moveTo>
                  <a:lnTo>
                    <a:pt x="2224176" y="2843060"/>
                  </a:lnTo>
                  <a:lnTo>
                    <a:pt x="2222779" y="2843987"/>
                  </a:lnTo>
                  <a:lnTo>
                    <a:pt x="2222081" y="2844228"/>
                  </a:lnTo>
                  <a:lnTo>
                    <a:pt x="2222550" y="2844457"/>
                  </a:lnTo>
                  <a:lnTo>
                    <a:pt x="2223020" y="2845155"/>
                  </a:lnTo>
                  <a:lnTo>
                    <a:pt x="2223947" y="2845155"/>
                  </a:lnTo>
                  <a:lnTo>
                    <a:pt x="2225344" y="2844228"/>
                  </a:lnTo>
                  <a:close/>
                </a:path>
                <a:path w="4431665" h="2846070">
                  <a:moveTo>
                    <a:pt x="2268055" y="2811551"/>
                  </a:moveTo>
                  <a:lnTo>
                    <a:pt x="2267356" y="2811322"/>
                  </a:lnTo>
                  <a:lnTo>
                    <a:pt x="2266658" y="2810853"/>
                  </a:lnTo>
                  <a:lnTo>
                    <a:pt x="2265959" y="2810624"/>
                  </a:lnTo>
                  <a:lnTo>
                    <a:pt x="2265489" y="2810383"/>
                  </a:lnTo>
                  <a:lnTo>
                    <a:pt x="2265248" y="2811094"/>
                  </a:lnTo>
                  <a:lnTo>
                    <a:pt x="2264791" y="2811551"/>
                  </a:lnTo>
                  <a:lnTo>
                    <a:pt x="2265489" y="2812021"/>
                  </a:lnTo>
                  <a:lnTo>
                    <a:pt x="2266188" y="2812250"/>
                  </a:lnTo>
                  <a:lnTo>
                    <a:pt x="2266886" y="2812719"/>
                  </a:lnTo>
                  <a:lnTo>
                    <a:pt x="2267356" y="2812250"/>
                  </a:lnTo>
                  <a:lnTo>
                    <a:pt x="2267585" y="2811792"/>
                  </a:lnTo>
                  <a:lnTo>
                    <a:pt x="2268055" y="2811551"/>
                  </a:lnTo>
                  <a:close/>
                </a:path>
                <a:path w="4431665" h="2846070">
                  <a:moveTo>
                    <a:pt x="2337828" y="2809456"/>
                  </a:moveTo>
                  <a:lnTo>
                    <a:pt x="2335263" y="2810154"/>
                  </a:lnTo>
                  <a:lnTo>
                    <a:pt x="2332698" y="2809925"/>
                  </a:lnTo>
                  <a:lnTo>
                    <a:pt x="2335034" y="2812719"/>
                  </a:lnTo>
                  <a:lnTo>
                    <a:pt x="2335733" y="2812021"/>
                  </a:lnTo>
                  <a:lnTo>
                    <a:pt x="2336431" y="2811094"/>
                  </a:lnTo>
                  <a:lnTo>
                    <a:pt x="2337828" y="2809456"/>
                  </a:lnTo>
                  <a:close/>
                </a:path>
                <a:path w="4431665" h="2846070">
                  <a:moveTo>
                    <a:pt x="2395232" y="2814358"/>
                  </a:moveTo>
                  <a:lnTo>
                    <a:pt x="2395004" y="2813888"/>
                  </a:lnTo>
                  <a:lnTo>
                    <a:pt x="2394534" y="2813418"/>
                  </a:lnTo>
                  <a:lnTo>
                    <a:pt x="2394064" y="2813189"/>
                  </a:lnTo>
                  <a:lnTo>
                    <a:pt x="2393835" y="2813888"/>
                  </a:lnTo>
                  <a:lnTo>
                    <a:pt x="2393365" y="2814586"/>
                  </a:lnTo>
                  <a:lnTo>
                    <a:pt x="2393137" y="2815285"/>
                  </a:lnTo>
                  <a:lnTo>
                    <a:pt x="2392908" y="2815755"/>
                  </a:lnTo>
                  <a:lnTo>
                    <a:pt x="2393607" y="2815983"/>
                  </a:lnTo>
                  <a:lnTo>
                    <a:pt x="2394064" y="2816453"/>
                  </a:lnTo>
                  <a:lnTo>
                    <a:pt x="2394534" y="2815755"/>
                  </a:lnTo>
                  <a:lnTo>
                    <a:pt x="2394775" y="2815056"/>
                  </a:lnTo>
                  <a:lnTo>
                    <a:pt x="2395232" y="2814358"/>
                  </a:lnTo>
                  <a:close/>
                </a:path>
                <a:path w="4431665" h="2846070">
                  <a:moveTo>
                    <a:pt x="2411806" y="2824162"/>
                  </a:moveTo>
                  <a:lnTo>
                    <a:pt x="2411336" y="2823692"/>
                  </a:lnTo>
                  <a:lnTo>
                    <a:pt x="2410866" y="2823451"/>
                  </a:lnTo>
                  <a:lnTo>
                    <a:pt x="2410637" y="2822994"/>
                  </a:lnTo>
                  <a:lnTo>
                    <a:pt x="2410409" y="2823692"/>
                  </a:lnTo>
                  <a:lnTo>
                    <a:pt x="2409939" y="2824391"/>
                  </a:lnTo>
                  <a:lnTo>
                    <a:pt x="2409710" y="2825089"/>
                  </a:lnTo>
                  <a:lnTo>
                    <a:pt x="2409469" y="2825559"/>
                  </a:lnTo>
                  <a:lnTo>
                    <a:pt x="2410168" y="2825788"/>
                  </a:lnTo>
                  <a:lnTo>
                    <a:pt x="2410637" y="2826258"/>
                  </a:lnTo>
                  <a:lnTo>
                    <a:pt x="2411107" y="2825559"/>
                  </a:lnTo>
                  <a:lnTo>
                    <a:pt x="2411336" y="2824861"/>
                  </a:lnTo>
                  <a:lnTo>
                    <a:pt x="2411806" y="2824162"/>
                  </a:lnTo>
                  <a:close/>
                </a:path>
                <a:path w="4431665" h="2846070">
                  <a:moveTo>
                    <a:pt x="2451239" y="2806"/>
                  </a:moveTo>
                  <a:lnTo>
                    <a:pt x="2450541" y="2108"/>
                  </a:lnTo>
                  <a:lnTo>
                    <a:pt x="2449614" y="1409"/>
                  </a:lnTo>
                  <a:lnTo>
                    <a:pt x="2447975" y="0"/>
                  </a:lnTo>
                  <a:lnTo>
                    <a:pt x="2448674" y="2565"/>
                  </a:lnTo>
                  <a:lnTo>
                    <a:pt x="2448445" y="5143"/>
                  </a:lnTo>
                  <a:lnTo>
                    <a:pt x="2451239" y="2806"/>
                  </a:lnTo>
                  <a:close/>
                </a:path>
                <a:path w="4431665" h="2846070">
                  <a:moveTo>
                    <a:pt x="2554160" y="2809456"/>
                  </a:moveTo>
                  <a:lnTo>
                    <a:pt x="2551595" y="2810154"/>
                  </a:lnTo>
                  <a:lnTo>
                    <a:pt x="2549017" y="2809925"/>
                  </a:lnTo>
                  <a:lnTo>
                    <a:pt x="2551353" y="2812719"/>
                  </a:lnTo>
                  <a:lnTo>
                    <a:pt x="2552052" y="2812021"/>
                  </a:lnTo>
                  <a:lnTo>
                    <a:pt x="2552750" y="2811094"/>
                  </a:lnTo>
                  <a:lnTo>
                    <a:pt x="2554160" y="2809456"/>
                  </a:lnTo>
                  <a:close/>
                </a:path>
                <a:path w="4431665" h="2846070">
                  <a:moveTo>
                    <a:pt x="2716580" y="2818561"/>
                  </a:moveTo>
                  <a:lnTo>
                    <a:pt x="2716111" y="2817850"/>
                  </a:lnTo>
                  <a:lnTo>
                    <a:pt x="2715882" y="2817152"/>
                  </a:lnTo>
                  <a:lnTo>
                    <a:pt x="2715412" y="2816453"/>
                  </a:lnTo>
                  <a:lnTo>
                    <a:pt x="2715171" y="2816923"/>
                  </a:lnTo>
                  <a:lnTo>
                    <a:pt x="2714472" y="2817393"/>
                  </a:lnTo>
                  <a:lnTo>
                    <a:pt x="2714472" y="2818320"/>
                  </a:lnTo>
                  <a:lnTo>
                    <a:pt x="2715412" y="2819717"/>
                  </a:lnTo>
                  <a:lnTo>
                    <a:pt x="2716580" y="2818561"/>
                  </a:lnTo>
                  <a:close/>
                </a:path>
                <a:path w="4431665" h="2846070">
                  <a:moveTo>
                    <a:pt x="2755785" y="2808757"/>
                  </a:moveTo>
                  <a:lnTo>
                    <a:pt x="2755544" y="2808059"/>
                  </a:lnTo>
                  <a:lnTo>
                    <a:pt x="2754617" y="2806649"/>
                  </a:lnTo>
                  <a:lnTo>
                    <a:pt x="2754376" y="2807119"/>
                  </a:lnTo>
                  <a:lnTo>
                    <a:pt x="2753677" y="2807589"/>
                  </a:lnTo>
                  <a:lnTo>
                    <a:pt x="2753677" y="2808516"/>
                  </a:lnTo>
                  <a:lnTo>
                    <a:pt x="2754617" y="2809925"/>
                  </a:lnTo>
                  <a:lnTo>
                    <a:pt x="2755785" y="2808757"/>
                  </a:lnTo>
                  <a:close/>
                </a:path>
                <a:path w="4431665" h="2846070">
                  <a:moveTo>
                    <a:pt x="2847721" y="2838158"/>
                  </a:moveTo>
                  <a:lnTo>
                    <a:pt x="2846794" y="2836761"/>
                  </a:lnTo>
                  <a:lnTo>
                    <a:pt x="2846565" y="2836062"/>
                  </a:lnTo>
                  <a:lnTo>
                    <a:pt x="2846324" y="2836519"/>
                  </a:lnTo>
                  <a:lnTo>
                    <a:pt x="2845625" y="2836989"/>
                  </a:lnTo>
                  <a:lnTo>
                    <a:pt x="2845625" y="2837929"/>
                  </a:lnTo>
                  <a:lnTo>
                    <a:pt x="2846565" y="2839326"/>
                  </a:lnTo>
                  <a:lnTo>
                    <a:pt x="2847721" y="2838158"/>
                  </a:lnTo>
                  <a:close/>
                </a:path>
                <a:path w="4431665" h="2846070">
                  <a:moveTo>
                    <a:pt x="2878531" y="2842590"/>
                  </a:moveTo>
                  <a:lnTo>
                    <a:pt x="2876194" y="2839796"/>
                  </a:lnTo>
                  <a:lnTo>
                    <a:pt x="2875496" y="2840494"/>
                  </a:lnTo>
                  <a:lnTo>
                    <a:pt x="2874797" y="2841421"/>
                  </a:lnTo>
                  <a:lnTo>
                    <a:pt x="2873400" y="2843060"/>
                  </a:lnTo>
                  <a:lnTo>
                    <a:pt x="2875965" y="2842361"/>
                  </a:lnTo>
                  <a:lnTo>
                    <a:pt x="2878531" y="2842590"/>
                  </a:lnTo>
                  <a:close/>
                </a:path>
                <a:path w="4431665" h="2846070">
                  <a:moveTo>
                    <a:pt x="2906306" y="2837459"/>
                  </a:moveTo>
                  <a:lnTo>
                    <a:pt x="2905366" y="2836062"/>
                  </a:lnTo>
                  <a:lnTo>
                    <a:pt x="2905137" y="2836519"/>
                  </a:lnTo>
                  <a:lnTo>
                    <a:pt x="2904439" y="2836989"/>
                  </a:lnTo>
                  <a:lnTo>
                    <a:pt x="2904439" y="2837929"/>
                  </a:lnTo>
                  <a:lnTo>
                    <a:pt x="2905366" y="2839326"/>
                  </a:lnTo>
                  <a:lnTo>
                    <a:pt x="2905595" y="2838856"/>
                  </a:lnTo>
                  <a:lnTo>
                    <a:pt x="2906306" y="2838386"/>
                  </a:lnTo>
                  <a:lnTo>
                    <a:pt x="2906306" y="2837459"/>
                  </a:lnTo>
                  <a:close/>
                </a:path>
                <a:path w="4431665" h="2846070">
                  <a:moveTo>
                    <a:pt x="3211538" y="2827426"/>
                  </a:moveTo>
                  <a:lnTo>
                    <a:pt x="3211068" y="2826956"/>
                  </a:lnTo>
                  <a:lnTo>
                    <a:pt x="3210610" y="2826728"/>
                  </a:lnTo>
                  <a:lnTo>
                    <a:pt x="3210369" y="2826258"/>
                  </a:lnTo>
                  <a:lnTo>
                    <a:pt x="3210141" y="2826956"/>
                  </a:lnTo>
                  <a:lnTo>
                    <a:pt x="3209671" y="2827655"/>
                  </a:lnTo>
                  <a:lnTo>
                    <a:pt x="3209442" y="2828353"/>
                  </a:lnTo>
                  <a:lnTo>
                    <a:pt x="3209201" y="2828823"/>
                  </a:lnTo>
                  <a:lnTo>
                    <a:pt x="3209899" y="2829052"/>
                  </a:lnTo>
                  <a:lnTo>
                    <a:pt x="3210369" y="2829522"/>
                  </a:lnTo>
                  <a:lnTo>
                    <a:pt x="3210839" y="2828823"/>
                  </a:lnTo>
                  <a:lnTo>
                    <a:pt x="3211068" y="2828125"/>
                  </a:lnTo>
                  <a:lnTo>
                    <a:pt x="3211538" y="2827426"/>
                  </a:lnTo>
                  <a:close/>
                </a:path>
                <a:path w="4431665" h="2846070">
                  <a:moveTo>
                    <a:pt x="3257042" y="2821127"/>
                  </a:moveTo>
                  <a:lnTo>
                    <a:pt x="3256115" y="2819717"/>
                  </a:lnTo>
                  <a:lnTo>
                    <a:pt x="3255873" y="2820187"/>
                  </a:lnTo>
                  <a:lnTo>
                    <a:pt x="3255175" y="2820428"/>
                  </a:lnTo>
                  <a:lnTo>
                    <a:pt x="3255175" y="2821584"/>
                  </a:lnTo>
                  <a:lnTo>
                    <a:pt x="3256115" y="2822994"/>
                  </a:lnTo>
                  <a:lnTo>
                    <a:pt x="3256343" y="2822524"/>
                  </a:lnTo>
                  <a:lnTo>
                    <a:pt x="3257042" y="2822054"/>
                  </a:lnTo>
                  <a:lnTo>
                    <a:pt x="3257042" y="2821127"/>
                  </a:lnTo>
                  <a:close/>
                </a:path>
                <a:path w="4431665" h="2846070">
                  <a:moveTo>
                    <a:pt x="3309785" y="2827426"/>
                  </a:moveTo>
                  <a:lnTo>
                    <a:pt x="3308616" y="2826258"/>
                  </a:lnTo>
                  <a:lnTo>
                    <a:pt x="3308388" y="2826956"/>
                  </a:lnTo>
                  <a:lnTo>
                    <a:pt x="3307918" y="2827655"/>
                  </a:lnTo>
                  <a:lnTo>
                    <a:pt x="3307689" y="2828353"/>
                  </a:lnTo>
                  <a:lnTo>
                    <a:pt x="3307448" y="2828823"/>
                  </a:lnTo>
                  <a:lnTo>
                    <a:pt x="3308146" y="2829052"/>
                  </a:lnTo>
                  <a:lnTo>
                    <a:pt x="3308616" y="2829522"/>
                  </a:lnTo>
                  <a:lnTo>
                    <a:pt x="3309086" y="2828823"/>
                  </a:lnTo>
                  <a:lnTo>
                    <a:pt x="3309315" y="2828125"/>
                  </a:lnTo>
                  <a:lnTo>
                    <a:pt x="3309785" y="2827426"/>
                  </a:lnTo>
                  <a:close/>
                </a:path>
                <a:path w="4431665" h="2846070">
                  <a:moveTo>
                    <a:pt x="3316084" y="2840723"/>
                  </a:moveTo>
                  <a:lnTo>
                    <a:pt x="3315157" y="2839326"/>
                  </a:lnTo>
                  <a:lnTo>
                    <a:pt x="3314687" y="2839796"/>
                  </a:lnTo>
                  <a:lnTo>
                    <a:pt x="3313988" y="2840253"/>
                  </a:lnTo>
                  <a:lnTo>
                    <a:pt x="3314217" y="2840494"/>
                  </a:lnTo>
                  <a:lnTo>
                    <a:pt x="3314217" y="2841193"/>
                  </a:lnTo>
                  <a:lnTo>
                    <a:pt x="3315157" y="2842590"/>
                  </a:lnTo>
                  <a:lnTo>
                    <a:pt x="3315385" y="2842120"/>
                  </a:lnTo>
                  <a:lnTo>
                    <a:pt x="3316084" y="2841663"/>
                  </a:lnTo>
                  <a:lnTo>
                    <a:pt x="3316084" y="2840723"/>
                  </a:lnTo>
                  <a:close/>
                </a:path>
                <a:path w="4431665" h="2846070">
                  <a:moveTo>
                    <a:pt x="3346183" y="2814828"/>
                  </a:moveTo>
                  <a:lnTo>
                    <a:pt x="3345484" y="2814586"/>
                  </a:lnTo>
                  <a:lnTo>
                    <a:pt x="3344786" y="2814116"/>
                  </a:lnTo>
                  <a:lnTo>
                    <a:pt x="3344087" y="2813888"/>
                  </a:lnTo>
                  <a:lnTo>
                    <a:pt x="3343618" y="2813659"/>
                  </a:lnTo>
                  <a:lnTo>
                    <a:pt x="3343389" y="2814358"/>
                  </a:lnTo>
                  <a:lnTo>
                    <a:pt x="3342919" y="2814828"/>
                  </a:lnTo>
                  <a:lnTo>
                    <a:pt x="3343618" y="2815285"/>
                  </a:lnTo>
                  <a:lnTo>
                    <a:pt x="3344316" y="2815526"/>
                  </a:lnTo>
                  <a:lnTo>
                    <a:pt x="3345027" y="2815983"/>
                  </a:lnTo>
                  <a:lnTo>
                    <a:pt x="3346183" y="2814828"/>
                  </a:lnTo>
                  <a:close/>
                </a:path>
                <a:path w="4431665" h="2846070">
                  <a:moveTo>
                    <a:pt x="3348761" y="2837459"/>
                  </a:moveTo>
                  <a:lnTo>
                    <a:pt x="3347821" y="2836062"/>
                  </a:lnTo>
                  <a:lnTo>
                    <a:pt x="3347593" y="2836519"/>
                  </a:lnTo>
                  <a:lnTo>
                    <a:pt x="3346894" y="2836989"/>
                  </a:lnTo>
                  <a:lnTo>
                    <a:pt x="3346894" y="2837929"/>
                  </a:lnTo>
                  <a:lnTo>
                    <a:pt x="3347821" y="2839326"/>
                  </a:lnTo>
                  <a:lnTo>
                    <a:pt x="3348050" y="2838856"/>
                  </a:lnTo>
                  <a:lnTo>
                    <a:pt x="3348761" y="2838386"/>
                  </a:lnTo>
                  <a:lnTo>
                    <a:pt x="3348761" y="2837459"/>
                  </a:lnTo>
                  <a:close/>
                </a:path>
                <a:path w="4431665" h="2846070">
                  <a:moveTo>
                    <a:pt x="3418294" y="5842"/>
                  </a:moveTo>
                  <a:lnTo>
                    <a:pt x="3417595" y="5600"/>
                  </a:lnTo>
                  <a:lnTo>
                    <a:pt x="3416897" y="5143"/>
                  </a:lnTo>
                  <a:lnTo>
                    <a:pt x="3416198" y="4902"/>
                  </a:lnTo>
                  <a:lnTo>
                    <a:pt x="3415728" y="4673"/>
                  </a:lnTo>
                  <a:lnTo>
                    <a:pt x="3415500" y="5372"/>
                  </a:lnTo>
                  <a:lnTo>
                    <a:pt x="3415030" y="5842"/>
                  </a:lnTo>
                  <a:lnTo>
                    <a:pt x="3415728" y="6299"/>
                  </a:lnTo>
                  <a:lnTo>
                    <a:pt x="3416427" y="6540"/>
                  </a:lnTo>
                  <a:lnTo>
                    <a:pt x="3417125" y="7010"/>
                  </a:lnTo>
                  <a:lnTo>
                    <a:pt x="3417595" y="6769"/>
                  </a:lnTo>
                  <a:lnTo>
                    <a:pt x="3418065" y="6299"/>
                  </a:lnTo>
                  <a:lnTo>
                    <a:pt x="3418294" y="5842"/>
                  </a:lnTo>
                  <a:close/>
                </a:path>
                <a:path w="4431665" h="2846070">
                  <a:moveTo>
                    <a:pt x="3470808" y="2831160"/>
                  </a:moveTo>
                  <a:lnTo>
                    <a:pt x="3470567" y="2830919"/>
                  </a:lnTo>
                  <a:lnTo>
                    <a:pt x="3470110" y="2829991"/>
                  </a:lnTo>
                  <a:lnTo>
                    <a:pt x="3469640" y="2830220"/>
                  </a:lnTo>
                  <a:lnTo>
                    <a:pt x="3468941" y="2830220"/>
                  </a:lnTo>
                  <a:lnTo>
                    <a:pt x="3467531" y="2831160"/>
                  </a:lnTo>
                  <a:lnTo>
                    <a:pt x="3468001" y="2831388"/>
                  </a:lnTo>
                  <a:lnTo>
                    <a:pt x="3468471" y="2832087"/>
                  </a:lnTo>
                  <a:lnTo>
                    <a:pt x="3469398" y="2832087"/>
                  </a:lnTo>
                  <a:lnTo>
                    <a:pt x="3470808" y="2831160"/>
                  </a:lnTo>
                  <a:close/>
                </a:path>
                <a:path w="4431665" h="2846070">
                  <a:moveTo>
                    <a:pt x="3700195" y="2837688"/>
                  </a:moveTo>
                  <a:lnTo>
                    <a:pt x="3699497" y="2837459"/>
                  </a:lnTo>
                  <a:lnTo>
                    <a:pt x="3698798" y="2836989"/>
                  </a:lnTo>
                  <a:lnTo>
                    <a:pt x="3698100" y="2836761"/>
                  </a:lnTo>
                  <a:lnTo>
                    <a:pt x="3697630" y="2836519"/>
                  </a:lnTo>
                  <a:lnTo>
                    <a:pt x="3697401" y="2837230"/>
                  </a:lnTo>
                  <a:lnTo>
                    <a:pt x="3696932" y="2837688"/>
                  </a:lnTo>
                  <a:lnTo>
                    <a:pt x="3697630" y="2838158"/>
                  </a:lnTo>
                  <a:lnTo>
                    <a:pt x="3698329" y="2838386"/>
                  </a:lnTo>
                  <a:lnTo>
                    <a:pt x="3699027" y="2838856"/>
                  </a:lnTo>
                  <a:lnTo>
                    <a:pt x="3699497" y="2838386"/>
                  </a:lnTo>
                  <a:lnTo>
                    <a:pt x="3699967" y="2838158"/>
                  </a:lnTo>
                  <a:lnTo>
                    <a:pt x="3700195" y="2837688"/>
                  </a:lnTo>
                  <a:close/>
                </a:path>
                <a:path w="4431665" h="2846070">
                  <a:moveTo>
                    <a:pt x="3896931" y="2827896"/>
                  </a:moveTo>
                  <a:lnTo>
                    <a:pt x="3895763" y="2826728"/>
                  </a:lnTo>
                  <a:lnTo>
                    <a:pt x="3895064" y="2827185"/>
                  </a:lnTo>
                  <a:lnTo>
                    <a:pt x="3894353" y="2827426"/>
                  </a:lnTo>
                  <a:lnTo>
                    <a:pt x="3893655" y="2827896"/>
                  </a:lnTo>
                  <a:lnTo>
                    <a:pt x="3894124" y="2828125"/>
                  </a:lnTo>
                  <a:lnTo>
                    <a:pt x="3894594" y="2828823"/>
                  </a:lnTo>
                  <a:lnTo>
                    <a:pt x="3895521" y="2828823"/>
                  </a:lnTo>
                  <a:lnTo>
                    <a:pt x="3896931" y="2827896"/>
                  </a:lnTo>
                  <a:close/>
                </a:path>
                <a:path w="4431665" h="2846070">
                  <a:moveTo>
                    <a:pt x="3909987" y="2827896"/>
                  </a:moveTo>
                  <a:lnTo>
                    <a:pt x="3909288" y="2827655"/>
                  </a:lnTo>
                  <a:lnTo>
                    <a:pt x="3908590" y="2827185"/>
                  </a:lnTo>
                  <a:lnTo>
                    <a:pt x="3907891" y="2826956"/>
                  </a:lnTo>
                  <a:lnTo>
                    <a:pt x="3907421" y="2826728"/>
                  </a:lnTo>
                  <a:lnTo>
                    <a:pt x="3907193" y="2827426"/>
                  </a:lnTo>
                  <a:lnTo>
                    <a:pt x="3906723" y="2827896"/>
                  </a:lnTo>
                  <a:lnTo>
                    <a:pt x="3907421" y="2828353"/>
                  </a:lnTo>
                  <a:lnTo>
                    <a:pt x="3908120" y="2828594"/>
                  </a:lnTo>
                  <a:lnTo>
                    <a:pt x="3908831" y="2829052"/>
                  </a:lnTo>
                  <a:lnTo>
                    <a:pt x="3909288" y="2828594"/>
                  </a:lnTo>
                  <a:lnTo>
                    <a:pt x="3909758" y="2828353"/>
                  </a:lnTo>
                  <a:lnTo>
                    <a:pt x="3909987" y="2827896"/>
                  </a:lnTo>
                  <a:close/>
                </a:path>
                <a:path w="4431665" h="2846070">
                  <a:moveTo>
                    <a:pt x="4116514" y="2814828"/>
                  </a:moveTo>
                  <a:lnTo>
                    <a:pt x="4116057" y="2814586"/>
                  </a:lnTo>
                  <a:lnTo>
                    <a:pt x="4115587" y="2813888"/>
                  </a:lnTo>
                  <a:lnTo>
                    <a:pt x="4114647" y="2813888"/>
                  </a:lnTo>
                  <a:lnTo>
                    <a:pt x="4113250" y="2814828"/>
                  </a:lnTo>
                  <a:lnTo>
                    <a:pt x="4114419" y="2815983"/>
                  </a:lnTo>
                  <a:lnTo>
                    <a:pt x="4115117" y="2815526"/>
                  </a:lnTo>
                  <a:lnTo>
                    <a:pt x="4115816" y="2815285"/>
                  </a:lnTo>
                  <a:lnTo>
                    <a:pt x="4116514" y="2814828"/>
                  </a:lnTo>
                  <a:close/>
                </a:path>
                <a:path w="4431665" h="2846070">
                  <a:moveTo>
                    <a:pt x="4231335" y="2827896"/>
                  </a:moveTo>
                  <a:lnTo>
                    <a:pt x="4230865" y="2827655"/>
                  </a:lnTo>
                  <a:lnTo>
                    <a:pt x="4230395" y="2826956"/>
                  </a:lnTo>
                  <a:lnTo>
                    <a:pt x="4229468" y="2826956"/>
                  </a:lnTo>
                  <a:lnTo>
                    <a:pt x="4228071" y="2827896"/>
                  </a:lnTo>
                  <a:lnTo>
                    <a:pt x="4229227" y="2829052"/>
                  </a:lnTo>
                  <a:lnTo>
                    <a:pt x="4229938" y="2828594"/>
                  </a:lnTo>
                  <a:lnTo>
                    <a:pt x="4230636" y="2828353"/>
                  </a:lnTo>
                  <a:lnTo>
                    <a:pt x="4231335" y="2827896"/>
                  </a:lnTo>
                  <a:close/>
                </a:path>
                <a:path w="4431665" h="2846070">
                  <a:moveTo>
                    <a:pt x="4233900" y="2837459"/>
                  </a:moveTo>
                  <a:lnTo>
                    <a:pt x="4232961" y="2836062"/>
                  </a:lnTo>
                  <a:lnTo>
                    <a:pt x="4232503" y="2836519"/>
                  </a:lnTo>
                  <a:lnTo>
                    <a:pt x="4231805" y="2836989"/>
                  </a:lnTo>
                  <a:lnTo>
                    <a:pt x="4232033" y="2837230"/>
                  </a:lnTo>
                  <a:lnTo>
                    <a:pt x="4232033" y="2837929"/>
                  </a:lnTo>
                  <a:lnTo>
                    <a:pt x="4232961" y="2839326"/>
                  </a:lnTo>
                  <a:lnTo>
                    <a:pt x="4233202" y="2838856"/>
                  </a:lnTo>
                  <a:lnTo>
                    <a:pt x="4233900" y="2838386"/>
                  </a:lnTo>
                  <a:lnTo>
                    <a:pt x="4233900" y="2837459"/>
                  </a:lnTo>
                  <a:close/>
                </a:path>
                <a:path w="4431665" h="2846070">
                  <a:moveTo>
                    <a:pt x="4286643" y="6070"/>
                  </a:moveTo>
                  <a:lnTo>
                    <a:pt x="4285945" y="5372"/>
                  </a:lnTo>
                  <a:lnTo>
                    <a:pt x="4285005" y="4673"/>
                  </a:lnTo>
                  <a:lnTo>
                    <a:pt x="4283367" y="3276"/>
                  </a:lnTo>
                  <a:lnTo>
                    <a:pt x="4284078" y="5842"/>
                  </a:lnTo>
                  <a:lnTo>
                    <a:pt x="4283837" y="8407"/>
                  </a:lnTo>
                  <a:lnTo>
                    <a:pt x="4286643" y="6070"/>
                  </a:lnTo>
                  <a:close/>
                </a:path>
                <a:path w="4431665" h="2846070">
                  <a:moveTo>
                    <a:pt x="4319308" y="2828353"/>
                  </a:moveTo>
                  <a:lnTo>
                    <a:pt x="4318381" y="2826956"/>
                  </a:lnTo>
                  <a:lnTo>
                    <a:pt x="4318139" y="2826258"/>
                  </a:lnTo>
                  <a:lnTo>
                    <a:pt x="4317911" y="2826728"/>
                  </a:lnTo>
                  <a:lnTo>
                    <a:pt x="4317212" y="2827185"/>
                  </a:lnTo>
                  <a:lnTo>
                    <a:pt x="4317212" y="2828125"/>
                  </a:lnTo>
                  <a:lnTo>
                    <a:pt x="4318139" y="2829522"/>
                  </a:lnTo>
                  <a:lnTo>
                    <a:pt x="4319308" y="2828353"/>
                  </a:lnTo>
                  <a:close/>
                </a:path>
                <a:path w="4431665" h="2846070">
                  <a:moveTo>
                    <a:pt x="4365510" y="2818092"/>
                  </a:moveTo>
                  <a:lnTo>
                    <a:pt x="4364355" y="2816923"/>
                  </a:lnTo>
                  <a:lnTo>
                    <a:pt x="4363885" y="2817393"/>
                  </a:lnTo>
                  <a:lnTo>
                    <a:pt x="4362945" y="2817622"/>
                  </a:lnTo>
                  <a:lnTo>
                    <a:pt x="4362247" y="2818092"/>
                  </a:lnTo>
                  <a:lnTo>
                    <a:pt x="4362716" y="2818320"/>
                  </a:lnTo>
                  <a:lnTo>
                    <a:pt x="4363186" y="2819019"/>
                  </a:lnTo>
                  <a:lnTo>
                    <a:pt x="4364113" y="2819019"/>
                  </a:lnTo>
                  <a:lnTo>
                    <a:pt x="4365510" y="2818092"/>
                  </a:lnTo>
                  <a:close/>
                </a:path>
                <a:path w="4431665" h="2846070">
                  <a:moveTo>
                    <a:pt x="4414050" y="2817850"/>
                  </a:moveTo>
                  <a:lnTo>
                    <a:pt x="4413123" y="2816453"/>
                  </a:lnTo>
                  <a:lnTo>
                    <a:pt x="4411954" y="2817622"/>
                  </a:lnTo>
                  <a:lnTo>
                    <a:pt x="4412424" y="2818320"/>
                  </a:lnTo>
                  <a:lnTo>
                    <a:pt x="4412653" y="2819019"/>
                  </a:lnTo>
                  <a:lnTo>
                    <a:pt x="4413123" y="2819717"/>
                  </a:lnTo>
                  <a:lnTo>
                    <a:pt x="4413351" y="2819260"/>
                  </a:lnTo>
                  <a:lnTo>
                    <a:pt x="4414050" y="2818790"/>
                  </a:lnTo>
                  <a:lnTo>
                    <a:pt x="4414050" y="2817850"/>
                  </a:lnTo>
                  <a:close/>
                </a:path>
                <a:path w="4431665" h="2846070">
                  <a:moveTo>
                    <a:pt x="4431093" y="2834424"/>
                  </a:moveTo>
                  <a:lnTo>
                    <a:pt x="4430852" y="2834195"/>
                  </a:lnTo>
                  <a:lnTo>
                    <a:pt x="4430395" y="2833497"/>
                  </a:lnTo>
                  <a:lnTo>
                    <a:pt x="4429226" y="2833497"/>
                  </a:lnTo>
                  <a:lnTo>
                    <a:pt x="4427829" y="2834424"/>
                  </a:lnTo>
                  <a:lnTo>
                    <a:pt x="4428287" y="2834652"/>
                  </a:lnTo>
                  <a:lnTo>
                    <a:pt x="4428756" y="2835351"/>
                  </a:lnTo>
                  <a:lnTo>
                    <a:pt x="4429696" y="2835351"/>
                  </a:lnTo>
                  <a:lnTo>
                    <a:pt x="4431093" y="283442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98" name="object 198"/>
            <p:cNvSpPr/>
            <p:nvPr/>
          </p:nvSpPr>
          <p:spPr>
            <a:xfrm>
              <a:off x="1125385" y="3128530"/>
              <a:ext cx="4541520" cy="2868930"/>
            </a:xfrm>
            <a:custGeom>
              <a:avLst/>
              <a:gdLst/>
              <a:ahLst/>
              <a:cxnLst/>
              <a:rect l="l" t="t" r="r" b="b"/>
              <a:pathLst>
                <a:path w="4541520" h="2868929">
                  <a:moveTo>
                    <a:pt x="2336" y="1090041"/>
                  </a:moveTo>
                  <a:lnTo>
                    <a:pt x="1168" y="1088872"/>
                  </a:lnTo>
                  <a:lnTo>
                    <a:pt x="939" y="1089571"/>
                  </a:lnTo>
                  <a:lnTo>
                    <a:pt x="469" y="1090269"/>
                  </a:lnTo>
                  <a:lnTo>
                    <a:pt x="241" y="1090968"/>
                  </a:lnTo>
                  <a:lnTo>
                    <a:pt x="0" y="1091438"/>
                  </a:lnTo>
                  <a:lnTo>
                    <a:pt x="711" y="1091666"/>
                  </a:lnTo>
                  <a:lnTo>
                    <a:pt x="1168" y="1092136"/>
                  </a:lnTo>
                  <a:lnTo>
                    <a:pt x="1638" y="1091438"/>
                  </a:lnTo>
                  <a:lnTo>
                    <a:pt x="1866" y="1090739"/>
                  </a:lnTo>
                  <a:lnTo>
                    <a:pt x="2336" y="1090041"/>
                  </a:lnTo>
                  <a:close/>
                </a:path>
                <a:path w="4541520" h="2868929">
                  <a:moveTo>
                    <a:pt x="61379" y="1322933"/>
                  </a:moveTo>
                  <a:lnTo>
                    <a:pt x="60210" y="1321765"/>
                  </a:lnTo>
                  <a:lnTo>
                    <a:pt x="59982" y="1322463"/>
                  </a:lnTo>
                  <a:lnTo>
                    <a:pt x="59512" y="1323162"/>
                  </a:lnTo>
                  <a:lnTo>
                    <a:pt x="59283" y="1323873"/>
                  </a:lnTo>
                  <a:lnTo>
                    <a:pt x="59042" y="1324330"/>
                  </a:lnTo>
                  <a:lnTo>
                    <a:pt x="59740" y="1324571"/>
                  </a:lnTo>
                  <a:lnTo>
                    <a:pt x="60210" y="1325029"/>
                  </a:lnTo>
                  <a:lnTo>
                    <a:pt x="60680" y="1324330"/>
                  </a:lnTo>
                  <a:lnTo>
                    <a:pt x="60909" y="1323632"/>
                  </a:lnTo>
                  <a:lnTo>
                    <a:pt x="61379" y="1322933"/>
                  </a:lnTo>
                  <a:close/>
                </a:path>
                <a:path w="4541520" h="2868929">
                  <a:moveTo>
                    <a:pt x="67919" y="6070"/>
                  </a:moveTo>
                  <a:lnTo>
                    <a:pt x="67208" y="5372"/>
                  </a:lnTo>
                  <a:lnTo>
                    <a:pt x="66281" y="4673"/>
                  </a:lnTo>
                  <a:lnTo>
                    <a:pt x="64960" y="3556"/>
                  </a:lnTo>
                  <a:lnTo>
                    <a:pt x="64643" y="2336"/>
                  </a:lnTo>
                  <a:lnTo>
                    <a:pt x="64884" y="0"/>
                  </a:lnTo>
                  <a:lnTo>
                    <a:pt x="62077" y="2108"/>
                  </a:lnTo>
                  <a:lnTo>
                    <a:pt x="62776" y="2806"/>
                  </a:lnTo>
                  <a:lnTo>
                    <a:pt x="63715" y="3505"/>
                  </a:lnTo>
                  <a:lnTo>
                    <a:pt x="65049" y="4660"/>
                  </a:lnTo>
                  <a:lnTo>
                    <a:pt x="65341" y="5600"/>
                  </a:lnTo>
                  <a:lnTo>
                    <a:pt x="65112" y="8166"/>
                  </a:lnTo>
                  <a:lnTo>
                    <a:pt x="67919" y="6070"/>
                  </a:lnTo>
                  <a:close/>
                </a:path>
                <a:path w="4541520" h="2868929">
                  <a:moveTo>
                    <a:pt x="137223" y="2840723"/>
                  </a:moveTo>
                  <a:lnTo>
                    <a:pt x="136753" y="2840494"/>
                  </a:lnTo>
                  <a:lnTo>
                    <a:pt x="136283" y="2839796"/>
                  </a:lnTo>
                  <a:lnTo>
                    <a:pt x="135356" y="2839796"/>
                  </a:lnTo>
                  <a:lnTo>
                    <a:pt x="133959" y="2840723"/>
                  </a:lnTo>
                  <a:lnTo>
                    <a:pt x="134416" y="2840952"/>
                  </a:lnTo>
                  <a:lnTo>
                    <a:pt x="134886" y="2841663"/>
                  </a:lnTo>
                  <a:lnTo>
                    <a:pt x="135826" y="2841663"/>
                  </a:lnTo>
                  <a:lnTo>
                    <a:pt x="137223" y="2840723"/>
                  </a:lnTo>
                  <a:close/>
                </a:path>
                <a:path w="4541520" h="2868929">
                  <a:moveTo>
                    <a:pt x="287972" y="9105"/>
                  </a:moveTo>
                  <a:lnTo>
                    <a:pt x="287274" y="8636"/>
                  </a:lnTo>
                  <a:lnTo>
                    <a:pt x="286575" y="8407"/>
                  </a:lnTo>
                  <a:lnTo>
                    <a:pt x="285877" y="7937"/>
                  </a:lnTo>
                  <a:lnTo>
                    <a:pt x="285407" y="8166"/>
                  </a:lnTo>
                  <a:lnTo>
                    <a:pt x="284937" y="8636"/>
                  </a:lnTo>
                  <a:lnTo>
                    <a:pt x="284708" y="9105"/>
                  </a:lnTo>
                  <a:lnTo>
                    <a:pt x="285407" y="9334"/>
                  </a:lnTo>
                  <a:lnTo>
                    <a:pt x="286105" y="9804"/>
                  </a:lnTo>
                  <a:lnTo>
                    <a:pt x="286804" y="10033"/>
                  </a:lnTo>
                  <a:lnTo>
                    <a:pt x="287274" y="10274"/>
                  </a:lnTo>
                  <a:lnTo>
                    <a:pt x="287502" y="9575"/>
                  </a:lnTo>
                  <a:lnTo>
                    <a:pt x="287972" y="9105"/>
                  </a:lnTo>
                  <a:close/>
                </a:path>
                <a:path w="4541520" h="2868929">
                  <a:moveTo>
                    <a:pt x="349580" y="1323162"/>
                  </a:moveTo>
                  <a:lnTo>
                    <a:pt x="348653" y="1321765"/>
                  </a:lnTo>
                  <a:lnTo>
                    <a:pt x="348183" y="1322006"/>
                  </a:lnTo>
                  <a:lnTo>
                    <a:pt x="347484" y="1322463"/>
                  </a:lnTo>
                  <a:lnTo>
                    <a:pt x="347713" y="1322933"/>
                  </a:lnTo>
                  <a:lnTo>
                    <a:pt x="347713" y="1323632"/>
                  </a:lnTo>
                  <a:lnTo>
                    <a:pt x="348653" y="1325029"/>
                  </a:lnTo>
                  <a:lnTo>
                    <a:pt x="348881" y="1324571"/>
                  </a:lnTo>
                  <a:lnTo>
                    <a:pt x="349580" y="1324102"/>
                  </a:lnTo>
                  <a:lnTo>
                    <a:pt x="349580" y="1323162"/>
                  </a:lnTo>
                  <a:close/>
                </a:path>
                <a:path w="4541520" h="2868929">
                  <a:moveTo>
                    <a:pt x="490537" y="2860332"/>
                  </a:moveTo>
                  <a:lnTo>
                    <a:pt x="489597" y="2858922"/>
                  </a:lnTo>
                  <a:lnTo>
                    <a:pt x="489127" y="2859163"/>
                  </a:lnTo>
                  <a:lnTo>
                    <a:pt x="488429" y="2859621"/>
                  </a:lnTo>
                  <a:lnTo>
                    <a:pt x="488670" y="2860090"/>
                  </a:lnTo>
                  <a:lnTo>
                    <a:pt x="488670" y="2860789"/>
                  </a:lnTo>
                  <a:lnTo>
                    <a:pt x="489597" y="2862199"/>
                  </a:lnTo>
                  <a:lnTo>
                    <a:pt x="489839" y="2861729"/>
                  </a:lnTo>
                  <a:lnTo>
                    <a:pt x="490537" y="2861259"/>
                  </a:lnTo>
                  <a:lnTo>
                    <a:pt x="490537" y="2860332"/>
                  </a:lnTo>
                  <a:close/>
                </a:path>
                <a:path w="4541520" h="2868929">
                  <a:moveTo>
                    <a:pt x="618883" y="2850527"/>
                  </a:moveTo>
                  <a:lnTo>
                    <a:pt x="618413" y="2850286"/>
                  </a:lnTo>
                  <a:lnTo>
                    <a:pt x="617943" y="2849588"/>
                  </a:lnTo>
                  <a:lnTo>
                    <a:pt x="617016" y="2849588"/>
                  </a:lnTo>
                  <a:lnTo>
                    <a:pt x="615619" y="2850527"/>
                  </a:lnTo>
                  <a:lnTo>
                    <a:pt x="616788" y="2851696"/>
                  </a:lnTo>
                  <a:lnTo>
                    <a:pt x="617486" y="2851454"/>
                  </a:lnTo>
                  <a:lnTo>
                    <a:pt x="618883" y="2850527"/>
                  </a:lnTo>
                  <a:close/>
                </a:path>
                <a:path w="4541520" h="2868929">
                  <a:moveTo>
                    <a:pt x="634987" y="2841193"/>
                  </a:moveTo>
                  <a:lnTo>
                    <a:pt x="634047" y="2839796"/>
                  </a:lnTo>
                  <a:lnTo>
                    <a:pt x="633818" y="2839085"/>
                  </a:lnTo>
                  <a:lnTo>
                    <a:pt x="633590" y="2839555"/>
                  </a:lnTo>
                  <a:lnTo>
                    <a:pt x="632879" y="2840024"/>
                  </a:lnTo>
                  <a:lnTo>
                    <a:pt x="632879" y="2840952"/>
                  </a:lnTo>
                  <a:lnTo>
                    <a:pt x="633818" y="2842361"/>
                  </a:lnTo>
                  <a:lnTo>
                    <a:pt x="634987" y="2841193"/>
                  </a:lnTo>
                  <a:close/>
                </a:path>
                <a:path w="4541520" h="2868929">
                  <a:moveTo>
                    <a:pt x="808609" y="2856827"/>
                  </a:moveTo>
                  <a:lnTo>
                    <a:pt x="808139" y="2856357"/>
                  </a:lnTo>
                  <a:lnTo>
                    <a:pt x="807910" y="2855887"/>
                  </a:lnTo>
                  <a:lnTo>
                    <a:pt x="807440" y="2855658"/>
                  </a:lnTo>
                  <a:lnTo>
                    <a:pt x="807199" y="2856357"/>
                  </a:lnTo>
                  <a:lnTo>
                    <a:pt x="806742" y="2857055"/>
                  </a:lnTo>
                  <a:lnTo>
                    <a:pt x="806500" y="2857754"/>
                  </a:lnTo>
                  <a:lnTo>
                    <a:pt x="806272" y="2858224"/>
                  </a:lnTo>
                  <a:lnTo>
                    <a:pt x="806970" y="2858452"/>
                  </a:lnTo>
                  <a:lnTo>
                    <a:pt x="807440" y="2858922"/>
                  </a:lnTo>
                  <a:lnTo>
                    <a:pt x="807910" y="2858224"/>
                  </a:lnTo>
                  <a:lnTo>
                    <a:pt x="808139" y="2857525"/>
                  </a:lnTo>
                  <a:lnTo>
                    <a:pt x="808609" y="2856827"/>
                  </a:lnTo>
                  <a:close/>
                </a:path>
                <a:path w="4541520" h="2868929">
                  <a:moveTo>
                    <a:pt x="839406" y="3733"/>
                  </a:moveTo>
                  <a:lnTo>
                    <a:pt x="837069" y="4432"/>
                  </a:lnTo>
                  <a:lnTo>
                    <a:pt x="834504" y="4203"/>
                  </a:lnTo>
                  <a:lnTo>
                    <a:pt x="836612" y="6997"/>
                  </a:lnTo>
                  <a:lnTo>
                    <a:pt x="837311" y="6299"/>
                  </a:lnTo>
                  <a:lnTo>
                    <a:pt x="838009" y="5372"/>
                  </a:lnTo>
                  <a:lnTo>
                    <a:pt x="839406" y="3733"/>
                  </a:lnTo>
                  <a:close/>
                </a:path>
                <a:path w="4541520" h="2868929">
                  <a:moveTo>
                    <a:pt x="864146" y="5372"/>
                  </a:moveTo>
                  <a:lnTo>
                    <a:pt x="863206" y="3975"/>
                  </a:lnTo>
                  <a:lnTo>
                    <a:pt x="862050" y="5130"/>
                  </a:lnTo>
                  <a:lnTo>
                    <a:pt x="862279" y="5842"/>
                  </a:lnTo>
                  <a:lnTo>
                    <a:pt x="863206" y="7239"/>
                  </a:lnTo>
                  <a:lnTo>
                    <a:pt x="863447" y="6769"/>
                  </a:lnTo>
                  <a:lnTo>
                    <a:pt x="864146" y="6299"/>
                  </a:lnTo>
                  <a:lnTo>
                    <a:pt x="864146" y="5372"/>
                  </a:lnTo>
                  <a:close/>
                </a:path>
                <a:path w="4541520" h="2868929">
                  <a:moveTo>
                    <a:pt x="870915" y="1866"/>
                  </a:moveTo>
                  <a:lnTo>
                    <a:pt x="870445" y="1638"/>
                  </a:lnTo>
                  <a:lnTo>
                    <a:pt x="869975" y="1168"/>
                  </a:lnTo>
                  <a:lnTo>
                    <a:pt x="869746" y="698"/>
                  </a:lnTo>
                  <a:lnTo>
                    <a:pt x="869518" y="1397"/>
                  </a:lnTo>
                  <a:lnTo>
                    <a:pt x="869048" y="2108"/>
                  </a:lnTo>
                  <a:lnTo>
                    <a:pt x="868807" y="2806"/>
                  </a:lnTo>
                  <a:lnTo>
                    <a:pt x="868578" y="3263"/>
                  </a:lnTo>
                  <a:lnTo>
                    <a:pt x="869276" y="3505"/>
                  </a:lnTo>
                  <a:lnTo>
                    <a:pt x="869746" y="3975"/>
                  </a:lnTo>
                  <a:lnTo>
                    <a:pt x="870216" y="3263"/>
                  </a:lnTo>
                  <a:lnTo>
                    <a:pt x="870445" y="2565"/>
                  </a:lnTo>
                  <a:lnTo>
                    <a:pt x="870915" y="1866"/>
                  </a:lnTo>
                  <a:close/>
                </a:path>
                <a:path w="4541520" h="2868929">
                  <a:moveTo>
                    <a:pt x="1031938" y="2843987"/>
                  </a:moveTo>
                  <a:lnTo>
                    <a:pt x="1031227" y="2843758"/>
                  </a:lnTo>
                  <a:lnTo>
                    <a:pt x="1030528" y="2843288"/>
                  </a:lnTo>
                  <a:lnTo>
                    <a:pt x="1029830" y="2843060"/>
                  </a:lnTo>
                  <a:lnTo>
                    <a:pt x="1029360" y="2842818"/>
                  </a:lnTo>
                  <a:lnTo>
                    <a:pt x="1029131" y="2843517"/>
                  </a:lnTo>
                  <a:lnTo>
                    <a:pt x="1028661" y="2843987"/>
                  </a:lnTo>
                  <a:lnTo>
                    <a:pt x="1029360" y="2844457"/>
                  </a:lnTo>
                  <a:lnTo>
                    <a:pt x="1030071" y="2844685"/>
                  </a:lnTo>
                  <a:lnTo>
                    <a:pt x="1030770" y="2845155"/>
                  </a:lnTo>
                  <a:lnTo>
                    <a:pt x="1031227" y="2844927"/>
                  </a:lnTo>
                  <a:lnTo>
                    <a:pt x="1031697" y="2844457"/>
                  </a:lnTo>
                  <a:lnTo>
                    <a:pt x="1031938" y="2843987"/>
                  </a:lnTo>
                  <a:close/>
                </a:path>
                <a:path w="4541520" h="2868929">
                  <a:moveTo>
                    <a:pt x="1310563" y="2860560"/>
                  </a:moveTo>
                  <a:lnTo>
                    <a:pt x="1309865" y="2860090"/>
                  </a:lnTo>
                  <a:lnTo>
                    <a:pt x="1309166" y="2859862"/>
                  </a:lnTo>
                  <a:lnTo>
                    <a:pt x="1308468" y="2859392"/>
                  </a:lnTo>
                  <a:lnTo>
                    <a:pt x="1307998" y="2859621"/>
                  </a:lnTo>
                  <a:lnTo>
                    <a:pt x="1307528" y="2860090"/>
                  </a:lnTo>
                  <a:lnTo>
                    <a:pt x="1307299" y="2860560"/>
                  </a:lnTo>
                  <a:lnTo>
                    <a:pt x="1307998" y="2860789"/>
                  </a:lnTo>
                  <a:lnTo>
                    <a:pt x="1308696" y="2861259"/>
                  </a:lnTo>
                  <a:lnTo>
                    <a:pt x="1309395" y="2861487"/>
                  </a:lnTo>
                  <a:lnTo>
                    <a:pt x="1309865" y="2861729"/>
                  </a:lnTo>
                  <a:lnTo>
                    <a:pt x="1310106" y="2861030"/>
                  </a:lnTo>
                  <a:lnTo>
                    <a:pt x="1310563" y="2860560"/>
                  </a:lnTo>
                  <a:close/>
                </a:path>
                <a:path w="4541520" h="2868929">
                  <a:moveTo>
                    <a:pt x="1755825" y="1866"/>
                  </a:moveTo>
                  <a:lnTo>
                    <a:pt x="1755355" y="1638"/>
                  </a:lnTo>
                  <a:lnTo>
                    <a:pt x="1755127" y="1168"/>
                  </a:lnTo>
                  <a:lnTo>
                    <a:pt x="1754657" y="698"/>
                  </a:lnTo>
                  <a:lnTo>
                    <a:pt x="1754428" y="1397"/>
                  </a:lnTo>
                  <a:lnTo>
                    <a:pt x="1753958" y="2108"/>
                  </a:lnTo>
                  <a:lnTo>
                    <a:pt x="1753717" y="2806"/>
                  </a:lnTo>
                  <a:lnTo>
                    <a:pt x="1753489" y="3263"/>
                  </a:lnTo>
                  <a:lnTo>
                    <a:pt x="1754187" y="3505"/>
                  </a:lnTo>
                  <a:lnTo>
                    <a:pt x="1754657" y="3975"/>
                  </a:lnTo>
                  <a:lnTo>
                    <a:pt x="1755127" y="3263"/>
                  </a:lnTo>
                  <a:lnTo>
                    <a:pt x="1755355" y="2565"/>
                  </a:lnTo>
                  <a:lnTo>
                    <a:pt x="1755825" y="1866"/>
                  </a:lnTo>
                  <a:close/>
                </a:path>
                <a:path w="4541520" h="2868929">
                  <a:moveTo>
                    <a:pt x="1759559" y="1223289"/>
                  </a:moveTo>
                  <a:lnTo>
                    <a:pt x="1757222" y="1223289"/>
                  </a:lnTo>
                  <a:lnTo>
                    <a:pt x="1756295" y="1224216"/>
                  </a:lnTo>
                  <a:lnTo>
                    <a:pt x="1756295" y="1226553"/>
                  </a:lnTo>
                  <a:lnTo>
                    <a:pt x="1758619" y="1226794"/>
                  </a:lnTo>
                  <a:lnTo>
                    <a:pt x="1759559" y="1225626"/>
                  </a:lnTo>
                  <a:lnTo>
                    <a:pt x="1759559" y="1223289"/>
                  </a:lnTo>
                  <a:close/>
                </a:path>
                <a:path w="4541520" h="2868929">
                  <a:moveTo>
                    <a:pt x="1900047" y="1397"/>
                  </a:moveTo>
                  <a:lnTo>
                    <a:pt x="1899335" y="1168"/>
                  </a:lnTo>
                  <a:lnTo>
                    <a:pt x="1898878" y="698"/>
                  </a:lnTo>
                  <a:lnTo>
                    <a:pt x="1898408" y="1397"/>
                  </a:lnTo>
                  <a:lnTo>
                    <a:pt x="1898180" y="2108"/>
                  </a:lnTo>
                  <a:lnTo>
                    <a:pt x="1897710" y="2806"/>
                  </a:lnTo>
                  <a:lnTo>
                    <a:pt x="1898180" y="3263"/>
                  </a:lnTo>
                  <a:lnTo>
                    <a:pt x="1898408" y="3733"/>
                  </a:lnTo>
                  <a:lnTo>
                    <a:pt x="1898878" y="3975"/>
                  </a:lnTo>
                  <a:lnTo>
                    <a:pt x="1899107" y="3263"/>
                  </a:lnTo>
                  <a:lnTo>
                    <a:pt x="1899577" y="2565"/>
                  </a:lnTo>
                  <a:lnTo>
                    <a:pt x="1899805" y="1866"/>
                  </a:lnTo>
                  <a:lnTo>
                    <a:pt x="1900047" y="1397"/>
                  </a:lnTo>
                  <a:close/>
                </a:path>
                <a:path w="4541520" h="2868929">
                  <a:moveTo>
                    <a:pt x="1906346" y="1087005"/>
                  </a:moveTo>
                  <a:lnTo>
                    <a:pt x="1905406" y="1085608"/>
                  </a:lnTo>
                  <a:lnTo>
                    <a:pt x="1905177" y="1086065"/>
                  </a:lnTo>
                  <a:lnTo>
                    <a:pt x="1904238" y="1086535"/>
                  </a:lnTo>
                  <a:lnTo>
                    <a:pt x="1904479" y="1086777"/>
                  </a:lnTo>
                  <a:lnTo>
                    <a:pt x="1904479" y="1087475"/>
                  </a:lnTo>
                  <a:lnTo>
                    <a:pt x="1905406" y="1088872"/>
                  </a:lnTo>
                  <a:lnTo>
                    <a:pt x="1905647" y="1088402"/>
                  </a:lnTo>
                  <a:lnTo>
                    <a:pt x="1906346" y="1087932"/>
                  </a:lnTo>
                  <a:lnTo>
                    <a:pt x="1906346" y="1087005"/>
                  </a:lnTo>
                  <a:close/>
                </a:path>
                <a:path w="4541520" h="2868929">
                  <a:moveTo>
                    <a:pt x="2052193" y="3975"/>
                  </a:moveTo>
                  <a:lnTo>
                    <a:pt x="2049856" y="1168"/>
                  </a:lnTo>
                  <a:lnTo>
                    <a:pt x="2049157" y="1866"/>
                  </a:lnTo>
                  <a:lnTo>
                    <a:pt x="2048459" y="2806"/>
                  </a:lnTo>
                  <a:lnTo>
                    <a:pt x="2047443" y="3975"/>
                  </a:lnTo>
                  <a:lnTo>
                    <a:pt x="2044941" y="3975"/>
                  </a:lnTo>
                  <a:lnTo>
                    <a:pt x="2044496" y="2336"/>
                  </a:lnTo>
                  <a:lnTo>
                    <a:pt x="2044725" y="0"/>
                  </a:lnTo>
                  <a:lnTo>
                    <a:pt x="2041931" y="2108"/>
                  </a:lnTo>
                  <a:lnTo>
                    <a:pt x="2042629" y="2806"/>
                  </a:lnTo>
                  <a:lnTo>
                    <a:pt x="2043557" y="3505"/>
                  </a:lnTo>
                  <a:lnTo>
                    <a:pt x="2045195" y="4902"/>
                  </a:lnTo>
                  <a:lnTo>
                    <a:pt x="2045195" y="6540"/>
                  </a:lnTo>
                  <a:lnTo>
                    <a:pt x="2045893" y="6540"/>
                  </a:lnTo>
                  <a:lnTo>
                    <a:pt x="2047760" y="6997"/>
                  </a:lnTo>
                  <a:lnTo>
                    <a:pt x="2047989" y="5600"/>
                  </a:lnTo>
                  <a:lnTo>
                    <a:pt x="2047989" y="4191"/>
                  </a:lnTo>
                  <a:lnTo>
                    <a:pt x="2049627" y="3733"/>
                  </a:lnTo>
                  <a:lnTo>
                    <a:pt x="2052193" y="3975"/>
                  </a:lnTo>
                  <a:close/>
                </a:path>
                <a:path w="4541520" h="2868929">
                  <a:moveTo>
                    <a:pt x="2109838" y="1087704"/>
                  </a:moveTo>
                  <a:lnTo>
                    <a:pt x="2109368" y="1087005"/>
                  </a:lnTo>
                  <a:lnTo>
                    <a:pt x="2109139" y="1086307"/>
                  </a:lnTo>
                  <a:lnTo>
                    <a:pt x="2108670" y="1085608"/>
                  </a:lnTo>
                  <a:lnTo>
                    <a:pt x="2108428" y="1086065"/>
                  </a:lnTo>
                  <a:lnTo>
                    <a:pt x="2107730" y="1086535"/>
                  </a:lnTo>
                  <a:lnTo>
                    <a:pt x="2107730" y="1087475"/>
                  </a:lnTo>
                  <a:lnTo>
                    <a:pt x="2108670" y="1088872"/>
                  </a:lnTo>
                  <a:lnTo>
                    <a:pt x="2109838" y="1087704"/>
                  </a:lnTo>
                  <a:close/>
                </a:path>
                <a:path w="4541520" h="2868929">
                  <a:moveTo>
                    <a:pt x="2188946" y="2843987"/>
                  </a:moveTo>
                  <a:lnTo>
                    <a:pt x="2187778" y="2842818"/>
                  </a:lnTo>
                  <a:lnTo>
                    <a:pt x="2186381" y="2843758"/>
                  </a:lnTo>
                  <a:lnTo>
                    <a:pt x="2185682" y="2843987"/>
                  </a:lnTo>
                  <a:lnTo>
                    <a:pt x="2186140" y="2844228"/>
                  </a:lnTo>
                  <a:lnTo>
                    <a:pt x="2186609" y="2844927"/>
                  </a:lnTo>
                  <a:lnTo>
                    <a:pt x="2187549" y="2844927"/>
                  </a:lnTo>
                  <a:lnTo>
                    <a:pt x="2188946" y="2843987"/>
                  </a:lnTo>
                  <a:close/>
                </a:path>
                <a:path w="4541520" h="2868929">
                  <a:moveTo>
                    <a:pt x="2227910" y="2861030"/>
                  </a:moveTo>
                  <a:lnTo>
                    <a:pt x="2226983" y="2859621"/>
                  </a:lnTo>
                  <a:lnTo>
                    <a:pt x="2226754" y="2858922"/>
                  </a:lnTo>
                  <a:lnTo>
                    <a:pt x="2226513" y="2859392"/>
                  </a:lnTo>
                  <a:lnTo>
                    <a:pt x="2225814" y="2859862"/>
                  </a:lnTo>
                  <a:lnTo>
                    <a:pt x="2225814" y="2860789"/>
                  </a:lnTo>
                  <a:lnTo>
                    <a:pt x="2226754" y="2862199"/>
                  </a:lnTo>
                  <a:lnTo>
                    <a:pt x="2227910" y="2861030"/>
                  </a:lnTo>
                  <a:close/>
                </a:path>
                <a:path w="4541520" h="2868929">
                  <a:moveTo>
                    <a:pt x="2234450" y="5130"/>
                  </a:moveTo>
                  <a:lnTo>
                    <a:pt x="2233980" y="4902"/>
                  </a:lnTo>
                  <a:lnTo>
                    <a:pt x="2233511" y="4432"/>
                  </a:lnTo>
                  <a:lnTo>
                    <a:pt x="2233282" y="3975"/>
                  </a:lnTo>
                  <a:lnTo>
                    <a:pt x="2233053" y="4673"/>
                  </a:lnTo>
                  <a:lnTo>
                    <a:pt x="2232583" y="5372"/>
                  </a:lnTo>
                  <a:lnTo>
                    <a:pt x="2232355" y="6070"/>
                  </a:lnTo>
                  <a:lnTo>
                    <a:pt x="2232114" y="6540"/>
                  </a:lnTo>
                  <a:lnTo>
                    <a:pt x="2232812" y="6769"/>
                  </a:lnTo>
                  <a:lnTo>
                    <a:pt x="2233282" y="7239"/>
                  </a:lnTo>
                  <a:lnTo>
                    <a:pt x="2233752" y="6540"/>
                  </a:lnTo>
                  <a:lnTo>
                    <a:pt x="2233980" y="5842"/>
                  </a:lnTo>
                  <a:lnTo>
                    <a:pt x="2234450" y="5130"/>
                  </a:lnTo>
                  <a:close/>
                </a:path>
                <a:path w="4541520" h="2868929">
                  <a:moveTo>
                    <a:pt x="2247989" y="2840723"/>
                  </a:moveTo>
                  <a:lnTo>
                    <a:pt x="2246820" y="2839555"/>
                  </a:lnTo>
                  <a:lnTo>
                    <a:pt x="2245423" y="2840494"/>
                  </a:lnTo>
                  <a:lnTo>
                    <a:pt x="2244712" y="2840723"/>
                  </a:lnTo>
                  <a:lnTo>
                    <a:pt x="2245182" y="2840952"/>
                  </a:lnTo>
                  <a:lnTo>
                    <a:pt x="2245652" y="2841663"/>
                  </a:lnTo>
                  <a:lnTo>
                    <a:pt x="2246592" y="2841663"/>
                  </a:lnTo>
                  <a:lnTo>
                    <a:pt x="2247989" y="2840723"/>
                  </a:lnTo>
                  <a:close/>
                </a:path>
                <a:path w="4541520" h="2868929">
                  <a:moveTo>
                    <a:pt x="2287651" y="4902"/>
                  </a:moveTo>
                  <a:lnTo>
                    <a:pt x="2286952" y="2336"/>
                  </a:lnTo>
                  <a:lnTo>
                    <a:pt x="2287193" y="0"/>
                  </a:lnTo>
                  <a:lnTo>
                    <a:pt x="2284387" y="2108"/>
                  </a:lnTo>
                  <a:lnTo>
                    <a:pt x="2285085" y="2806"/>
                  </a:lnTo>
                  <a:lnTo>
                    <a:pt x="2286025" y="3505"/>
                  </a:lnTo>
                  <a:lnTo>
                    <a:pt x="2287651" y="4902"/>
                  </a:lnTo>
                  <a:close/>
                </a:path>
                <a:path w="4541520" h="2868929">
                  <a:moveTo>
                    <a:pt x="2343899" y="2842361"/>
                  </a:moveTo>
                  <a:lnTo>
                    <a:pt x="2341562" y="2839555"/>
                  </a:lnTo>
                  <a:lnTo>
                    <a:pt x="2340864" y="2840253"/>
                  </a:lnTo>
                  <a:lnTo>
                    <a:pt x="2340165" y="2841193"/>
                  </a:lnTo>
                  <a:lnTo>
                    <a:pt x="2338768" y="2842818"/>
                  </a:lnTo>
                  <a:lnTo>
                    <a:pt x="2341334" y="2842120"/>
                  </a:lnTo>
                  <a:lnTo>
                    <a:pt x="2343899" y="2842361"/>
                  </a:lnTo>
                  <a:close/>
                </a:path>
                <a:path w="4541520" h="2868929">
                  <a:moveTo>
                    <a:pt x="2424404" y="2806"/>
                  </a:moveTo>
                  <a:lnTo>
                    <a:pt x="2423706" y="1397"/>
                  </a:lnTo>
                  <a:lnTo>
                    <a:pt x="2423236" y="698"/>
                  </a:lnTo>
                  <a:lnTo>
                    <a:pt x="2423007" y="1168"/>
                  </a:lnTo>
                  <a:lnTo>
                    <a:pt x="2422309" y="1638"/>
                  </a:lnTo>
                  <a:lnTo>
                    <a:pt x="2422309" y="2565"/>
                  </a:lnTo>
                  <a:lnTo>
                    <a:pt x="2423236" y="3975"/>
                  </a:lnTo>
                  <a:lnTo>
                    <a:pt x="2424404" y="2806"/>
                  </a:lnTo>
                  <a:close/>
                </a:path>
                <a:path w="4541520" h="2868929">
                  <a:moveTo>
                    <a:pt x="2430945" y="1397"/>
                  </a:moveTo>
                  <a:lnTo>
                    <a:pt x="2430246" y="1168"/>
                  </a:lnTo>
                  <a:lnTo>
                    <a:pt x="2429776" y="698"/>
                  </a:lnTo>
                  <a:lnTo>
                    <a:pt x="2429306" y="1397"/>
                  </a:lnTo>
                  <a:lnTo>
                    <a:pt x="2429078" y="2108"/>
                  </a:lnTo>
                  <a:lnTo>
                    <a:pt x="2428608" y="2806"/>
                  </a:lnTo>
                  <a:lnTo>
                    <a:pt x="2429776" y="3975"/>
                  </a:lnTo>
                  <a:lnTo>
                    <a:pt x="2430005" y="3263"/>
                  </a:lnTo>
                  <a:lnTo>
                    <a:pt x="2430475" y="2565"/>
                  </a:lnTo>
                  <a:lnTo>
                    <a:pt x="2430703" y="1866"/>
                  </a:lnTo>
                  <a:lnTo>
                    <a:pt x="2430945" y="1397"/>
                  </a:lnTo>
                  <a:close/>
                </a:path>
                <a:path w="4541520" h="2868929">
                  <a:moveTo>
                    <a:pt x="2496515" y="2856357"/>
                  </a:moveTo>
                  <a:lnTo>
                    <a:pt x="2495816" y="2856128"/>
                  </a:lnTo>
                  <a:lnTo>
                    <a:pt x="2495346" y="2855658"/>
                  </a:lnTo>
                  <a:lnTo>
                    <a:pt x="2494877" y="2856357"/>
                  </a:lnTo>
                  <a:lnTo>
                    <a:pt x="2494648" y="2857055"/>
                  </a:lnTo>
                  <a:lnTo>
                    <a:pt x="2494178" y="2857754"/>
                  </a:lnTo>
                  <a:lnTo>
                    <a:pt x="2494648" y="2857995"/>
                  </a:lnTo>
                  <a:lnTo>
                    <a:pt x="2495118" y="2858465"/>
                  </a:lnTo>
                  <a:lnTo>
                    <a:pt x="2495346" y="2858922"/>
                  </a:lnTo>
                  <a:lnTo>
                    <a:pt x="2495588" y="2858224"/>
                  </a:lnTo>
                  <a:lnTo>
                    <a:pt x="2496045" y="2857525"/>
                  </a:lnTo>
                  <a:lnTo>
                    <a:pt x="2496286" y="2856827"/>
                  </a:lnTo>
                  <a:lnTo>
                    <a:pt x="2496515" y="2856357"/>
                  </a:lnTo>
                  <a:close/>
                </a:path>
                <a:path w="4541520" h="2868929">
                  <a:moveTo>
                    <a:pt x="2552750" y="2857296"/>
                  </a:moveTo>
                  <a:lnTo>
                    <a:pt x="2552293" y="2856827"/>
                  </a:lnTo>
                  <a:lnTo>
                    <a:pt x="2552052" y="2856128"/>
                  </a:lnTo>
                  <a:lnTo>
                    <a:pt x="2551595" y="2856357"/>
                  </a:lnTo>
                  <a:lnTo>
                    <a:pt x="2550884" y="2856357"/>
                  </a:lnTo>
                  <a:lnTo>
                    <a:pt x="2549487" y="2857296"/>
                  </a:lnTo>
                  <a:lnTo>
                    <a:pt x="2549956" y="2857525"/>
                  </a:lnTo>
                  <a:lnTo>
                    <a:pt x="2550426" y="2858224"/>
                  </a:lnTo>
                  <a:lnTo>
                    <a:pt x="2551353" y="2858224"/>
                  </a:lnTo>
                  <a:lnTo>
                    <a:pt x="2552750" y="2857296"/>
                  </a:lnTo>
                  <a:close/>
                </a:path>
                <a:path w="4541520" h="2868929">
                  <a:moveTo>
                    <a:pt x="2617863" y="2847721"/>
                  </a:moveTo>
                  <a:lnTo>
                    <a:pt x="2617393" y="2847263"/>
                  </a:lnTo>
                  <a:lnTo>
                    <a:pt x="2617165" y="2846324"/>
                  </a:lnTo>
                  <a:lnTo>
                    <a:pt x="2616695" y="2845625"/>
                  </a:lnTo>
                  <a:lnTo>
                    <a:pt x="2616466" y="2846095"/>
                  </a:lnTo>
                  <a:lnTo>
                    <a:pt x="2615768" y="2846552"/>
                  </a:lnTo>
                  <a:lnTo>
                    <a:pt x="2615768" y="2847492"/>
                  </a:lnTo>
                  <a:lnTo>
                    <a:pt x="2616695" y="2848889"/>
                  </a:lnTo>
                  <a:lnTo>
                    <a:pt x="2617863" y="2847721"/>
                  </a:lnTo>
                  <a:close/>
                </a:path>
                <a:path w="4541520" h="2868929">
                  <a:moveTo>
                    <a:pt x="2627668" y="2854490"/>
                  </a:moveTo>
                  <a:lnTo>
                    <a:pt x="2627198" y="2853791"/>
                  </a:lnTo>
                  <a:lnTo>
                    <a:pt x="2626969" y="2853093"/>
                  </a:lnTo>
                  <a:lnTo>
                    <a:pt x="2626499" y="2852394"/>
                  </a:lnTo>
                  <a:lnTo>
                    <a:pt x="2626271" y="2852864"/>
                  </a:lnTo>
                  <a:lnTo>
                    <a:pt x="2625560" y="2853321"/>
                  </a:lnTo>
                  <a:lnTo>
                    <a:pt x="2625560" y="2854261"/>
                  </a:lnTo>
                  <a:lnTo>
                    <a:pt x="2626499" y="2855658"/>
                  </a:lnTo>
                  <a:lnTo>
                    <a:pt x="2627668" y="2854490"/>
                  </a:lnTo>
                  <a:close/>
                </a:path>
                <a:path w="4541520" h="2868929">
                  <a:moveTo>
                    <a:pt x="2689974" y="2853093"/>
                  </a:moveTo>
                  <a:lnTo>
                    <a:pt x="2689275" y="2852864"/>
                  </a:lnTo>
                  <a:lnTo>
                    <a:pt x="2688806" y="2852394"/>
                  </a:lnTo>
                  <a:lnTo>
                    <a:pt x="2688336" y="2853093"/>
                  </a:lnTo>
                  <a:lnTo>
                    <a:pt x="2688107" y="2853791"/>
                  </a:lnTo>
                  <a:lnTo>
                    <a:pt x="2687637" y="2854490"/>
                  </a:lnTo>
                  <a:lnTo>
                    <a:pt x="2688107" y="2854731"/>
                  </a:lnTo>
                  <a:lnTo>
                    <a:pt x="2688336" y="2855188"/>
                  </a:lnTo>
                  <a:lnTo>
                    <a:pt x="2688806" y="2855658"/>
                  </a:lnTo>
                  <a:lnTo>
                    <a:pt x="2689034" y="2854960"/>
                  </a:lnTo>
                  <a:lnTo>
                    <a:pt x="2689504" y="2854261"/>
                  </a:lnTo>
                  <a:lnTo>
                    <a:pt x="2689745" y="2853563"/>
                  </a:lnTo>
                  <a:lnTo>
                    <a:pt x="2689974" y="2853093"/>
                  </a:lnTo>
                  <a:close/>
                </a:path>
                <a:path w="4541520" h="2868929">
                  <a:moveTo>
                    <a:pt x="2798483" y="2850527"/>
                  </a:moveTo>
                  <a:lnTo>
                    <a:pt x="2797784" y="2850057"/>
                  </a:lnTo>
                  <a:lnTo>
                    <a:pt x="2797086" y="2849829"/>
                  </a:lnTo>
                  <a:lnTo>
                    <a:pt x="2796387" y="2849359"/>
                  </a:lnTo>
                  <a:lnTo>
                    <a:pt x="2795917" y="2849829"/>
                  </a:lnTo>
                  <a:lnTo>
                    <a:pt x="2795689" y="2850286"/>
                  </a:lnTo>
                  <a:lnTo>
                    <a:pt x="2795219" y="2850527"/>
                  </a:lnTo>
                  <a:lnTo>
                    <a:pt x="2795917" y="2850756"/>
                  </a:lnTo>
                  <a:lnTo>
                    <a:pt x="2796616" y="2851226"/>
                  </a:lnTo>
                  <a:lnTo>
                    <a:pt x="2797314" y="2851454"/>
                  </a:lnTo>
                  <a:lnTo>
                    <a:pt x="2797784" y="2851696"/>
                  </a:lnTo>
                  <a:lnTo>
                    <a:pt x="2798026" y="2850997"/>
                  </a:lnTo>
                  <a:lnTo>
                    <a:pt x="2798483" y="2850527"/>
                  </a:lnTo>
                  <a:close/>
                </a:path>
                <a:path w="4541520" h="2868929">
                  <a:moveTo>
                    <a:pt x="2845397" y="2835592"/>
                  </a:moveTo>
                  <a:lnTo>
                    <a:pt x="2842831" y="2836291"/>
                  </a:lnTo>
                  <a:lnTo>
                    <a:pt x="2840253" y="2836062"/>
                  </a:lnTo>
                  <a:lnTo>
                    <a:pt x="2842590" y="2838856"/>
                  </a:lnTo>
                  <a:lnTo>
                    <a:pt x="2843288" y="2838158"/>
                  </a:lnTo>
                  <a:lnTo>
                    <a:pt x="2843987" y="2837218"/>
                  </a:lnTo>
                  <a:lnTo>
                    <a:pt x="2845397" y="2835592"/>
                  </a:lnTo>
                  <a:close/>
                </a:path>
                <a:path w="4541520" h="2868929">
                  <a:moveTo>
                    <a:pt x="2886697" y="2861030"/>
                  </a:moveTo>
                  <a:lnTo>
                    <a:pt x="2885770" y="2859621"/>
                  </a:lnTo>
                  <a:lnTo>
                    <a:pt x="2885529" y="2858922"/>
                  </a:lnTo>
                  <a:lnTo>
                    <a:pt x="2885300" y="2859392"/>
                  </a:lnTo>
                  <a:lnTo>
                    <a:pt x="2884601" y="2859862"/>
                  </a:lnTo>
                  <a:lnTo>
                    <a:pt x="2884601" y="2860789"/>
                  </a:lnTo>
                  <a:lnTo>
                    <a:pt x="2885529" y="2862199"/>
                  </a:lnTo>
                  <a:lnTo>
                    <a:pt x="2886697" y="2861030"/>
                  </a:lnTo>
                  <a:close/>
                </a:path>
                <a:path w="4541520" h="2868929">
                  <a:moveTo>
                    <a:pt x="2893695" y="2847263"/>
                  </a:moveTo>
                  <a:lnTo>
                    <a:pt x="2893237" y="2847022"/>
                  </a:lnTo>
                  <a:lnTo>
                    <a:pt x="2892768" y="2846324"/>
                  </a:lnTo>
                  <a:lnTo>
                    <a:pt x="2891828" y="2846324"/>
                  </a:lnTo>
                  <a:lnTo>
                    <a:pt x="2890431" y="2847263"/>
                  </a:lnTo>
                  <a:lnTo>
                    <a:pt x="2890901" y="2847492"/>
                  </a:lnTo>
                  <a:lnTo>
                    <a:pt x="2891371" y="2848191"/>
                  </a:lnTo>
                  <a:lnTo>
                    <a:pt x="2892298" y="2848191"/>
                  </a:lnTo>
                  <a:lnTo>
                    <a:pt x="2893695" y="2847263"/>
                  </a:lnTo>
                  <a:close/>
                </a:path>
                <a:path w="4541520" h="2868929">
                  <a:moveTo>
                    <a:pt x="2903499" y="2847263"/>
                  </a:moveTo>
                  <a:lnTo>
                    <a:pt x="2902801" y="2847022"/>
                  </a:lnTo>
                  <a:lnTo>
                    <a:pt x="2902102" y="2846552"/>
                  </a:lnTo>
                  <a:lnTo>
                    <a:pt x="2901404" y="2846324"/>
                  </a:lnTo>
                  <a:lnTo>
                    <a:pt x="2900934" y="2846095"/>
                  </a:lnTo>
                  <a:lnTo>
                    <a:pt x="2900705" y="2846794"/>
                  </a:lnTo>
                  <a:lnTo>
                    <a:pt x="2900235" y="2847263"/>
                  </a:lnTo>
                  <a:lnTo>
                    <a:pt x="2900934" y="2847721"/>
                  </a:lnTo>
                  <a:lnTo>
                    <a:pt x="2901632" y="2847962"/>
                  </a:lnTo>
                  <a:lnTo>
                    <a:pt x="2902331" y="2848419"/>
                  </a:lnTo>
                  <a:lnTo>
                    <a:pt x="2902801" y="2848191"/>
                  </a:lnTo>
                  <a:lnTo>
                    <a:pt x="2903029" y="2847721"/>
                  </a:lnTo>
                  <a:lnTo>
                    <a:pt x="2903499" y="2847263"/>
                  </a:lnTo>
                  <a:close/>
                </a:path>
                <a:path w="4541520" h="2868929">
                  <a:moveTo>
                    <a:pt x="2906763" y="5600"/>
                  </a:moveTo>
                  <a:lnTo>
                    <a:pt x="2906064" y="5130"/>
                  </a:lnTo>
                  <a:lnTo>
                    <a:pt x="2905366" y="4902"/>
                  </a:lnTo>
                  <a:lnTo>
                    <a:pt x="2904667" y="4432"/>
                  </a:lnTo>
                  <a:lnTo>
                    <a:pt x="2903499" y="5600"/>
                  </a:lnTo>
                  <a:lnTo>
                    <a:pt x="2904198" y="5842"/>
                  </a:lnTo>
                  <a:lnTo>
                    <a:pt x="2904896" y="6299"/>
                  </a:lnTo>
                  <a:lnTo>
                    <a:pt x="2905595" y="6540"/>
                  </a:lnTo>
                  <a:lnTo>
                    <a:pt x="2906064" y="6769"/>
                  </a:lnTo>
                  <a:lnTo>
                    <a:pt x="2906306" y="6070"/>
                  </a:lnTo>
                  <a:lnTo>
                    <a:pt x="2906763" y="5600"/>
                  </a:lnTo>
                  <a:close/>
                </a:path>
                <a:path w="4541520" h="2868929">
                  <a:moveTo>
                    <a:pt x="2965805" y="1087234"/>
                  </a:moveTo>
                  <a:lnTo>
                    <a:pt x="2964637" y="1086065"/>
                  </a:lnTo>
                  <a:lnTo>
                    <a:pt x="2963240" y="1087005"/>
                  </a:lnTo>
                  <a:lnTo>
                    <a:pt x="2962541" y="1087234"/>
                  </a:lnTo>
                  <a:lnTo>
                    <a:pt x="2963011" y="1087475"/>
                  </a:lnTo>
                  <a:lnTo>
                    <a:pt x="2963468" y="1088174"/>
                  </a:lnTo>
                  <a:lnTo>
                    <a:pt x="2964408" y="1088174"/>
                  </a:lnTo>
                  <a:lnTo>
                    <a:pt x="2965805" y="1087234"/>
                  </a:lnTo>
                  <a:close/>
                </a:path>
                <a:path w="4541520" h="2868929">
                  <a:moveTo>
                    <a:pt x="3122625" y="2859621"/>
                  </a:moveTo>
                  <a:lnTo>
                    <a:pt x="3121926" y="2859392"/>
                  </a:lnTo>
                  <a:lnTo>
                    <a:pt x="3121456" y="2858922"/>
                  </a:lnTo>
                  <a:lnTo>
                    <a:pt x="3120999" y="2859621"/>
                  </a:lnTo>
                  <a:lnTo>
                    <a:pt x="3120758" y="2860332"/>
                  </a:lnTo>
                  <a:lnTo>
                    <a:pt x="3120301" y="2861030"/>
                  </a:lnTo>
                  <a:lnTo>
                    <a:pt x="3121456" y="2862199"/>
                  </a:lnTo>
                  <a:lnTo>
                    <a:pt x="3121698" y="2861487"/>
                  </a:lnTo>
                  <a:lnTo>
                    <a:pt x="3122168" y="2860789"/>
                  </a:lnTo>
                  <a:lnTo>
                    <a:pt x="3122396" y="2860090"/>
                  </a:lnTo>
                  <a:lnTo>
                    <a:pt x="3122625" y="2859621"/>
                  </a:lnTo>
                  <a:close/>
                </a:path>
                <a:path w="4541520" h="2868929">
                  <a:moveTo>
                    <a:pt x="3214801" y="2850527"/>
                  </a:moveTo>
                  <a:lnTo>
                    <a:pt x="3213646" y="2849359"/>
                  </a:lnTo>
                  <a:lnTo>
                    <a:pt x="3212236" y="2850286"/>
                  </a:lnTo>
                  <a:lnTo>
                    <a:pt x="3211538" y="2850527"/>
                  </a:lnTo>
                  <a:lnTo>
                    <a:pt x="3212007" y="2850756"/>
                  </a:lnTo>
                  <a:lnTo>
                    <a:pt x="3212477" y="2851454"/>
                  </a:lnTo>
                  <a:lnTo>
                    <a:pt x="3213404" y="2851454"/>
                  </a:lnTo>
                  <a:lnTo>
                    <a:pt x="3214801" y="2850527"/>
                  </a:lnTo>
                  <a:close/>
                </a:path>
                <a:path w="4541520" h="2868929">
                  <a:moveTo>
                    <a:pt x="3250273" y="2840494"/>
                  </a:moveTo>
                  <a:lnTo>
                    <a:pt x="3249345" y="2839085"/>
                  </a:lnTo>
                  <a:lnTo>
                    <a:pt x="3248177" y="2840253"/>
                  </a:lnTo>
                  <a:lnTo>
                    <a:pt x="3248406" y="2840952"/>
                  </a:lnTo>
                  <a:lnTo>
                    <a:pt x="3249345" y="2842361"/>
                  </a:lnTo>
                  <a:lnTo>
                    <a:pt x="3249574" y="2841891"/>
                  </a:lnTo>
                  <a:lnTo>
                    <a:pt x="3250273" y="2841421"/>
                  </a:lnTo>
                  <a:lnTo>
                    <a:pt x="3250273" y="2840494"/>
                  </a:lnTo>
                  <a:close/>
                </a:path>
                <a:path w="4541520" h="2868929">
                  <a:moveTo>
                    <a:pt x="3273844" y="2857296"/>
                  </a:moveTo>
                  <a:lnTo>
                    <a:pt x="3273374" y="2857055"/>
                  </a:lnTo>
                  <a:lnTo>
                    <a:pt x="3272917" y="2856357"/>
                  </a:lnTo>
                  <a:lnTo>
                    <a:pt x="3271977" y="2856357"/>
                  </a:lnTo>
                  <a:lnTo>
                    <a:pt x="3270580" y="2857296"/>
                  </a:lnTo>
                  <a:lnTo>
                    <a:pt x="3271748" y="2858465"/>
                  </a:lnTo>
                  <a:lnTo>
                    <a:pt x="3273145" y="2857525"/>
                  </a:lnTo>
                  <a:lnTo>
                    <a:pt x="3273844" y="2857296"/>
                  </a:lnTo>
                  <a:close/>
                </a:path>
                <a:path w="4541520" h="2868929">
                  <a:moveTo>
                    <a:pt x="3542677" y="1320139"/>
                  </a:moveTo>
                  <a:lnTo>
                    <a:pt x="3541509" y="1318971"/>
                  </a:lnTo>
                  <a:lnTo>
                    <a:pt x="3540810" y="1319199"/>
                  </a:lnTo>
                  <a:lnTo>
                    <a:pt x="3539413" y="1320139"/>
                  </a:lnTo>
                  <a:lnTo>
                    <a:pt x="3539883" y="1320368"/>
                  </a:lnTo>
                  <a:lnTo>
                    <a:pt x="3540341" y="1321066"/>
                  </a:lnTo>
                  <a:lnTo>
                    <a:pt x="3541280" y="1321066"/>
                  </a:lnTo>
                  <a:lnTo>
                    <a:pt x="3542677" y="1320139"/>
                  </a:lnTo>
                  <a:close/>
                </a:path>
                <a:path w="4541520" h="2868929">
                  <a:moveTo>
                    <a:pt x="3598214" y="2840723"/>
                  </a:moveTo>
                  <a:lnTo>
                    <a:pt x="3597986" y="2840494"/>
                  </a:lnTo>
                  <a:lnTo>
                    <a:pt x="3597516" y="2839796"/>
                  </a:lnTo>
                  <a:lnTo>
                    <a:pt x="3596348" y="2839796"/>
                  </a:lnTo>
                  <a:lnTo>
                    <a:pt x="3594951" y="2840723"/>
                  </a:lnTo>
                  <a:lnTo>
                    <a:pt x="3595420" y="2840952"/>
                  </a:lnTo>
                  <a:lnTo>
                    <a:pt x="3595890" y="2841663"/>
                  </a:lnTo>
                  <a:lnTo>
                    <a:pt x="3596817" y="2841663"/>
                  </a:lnTo>
                  <a:lnTo>
                    <a:pt x="3598214" y="2840723"/>
                  </a:lnTo>
                  <a:close/>
                </a:path>
                <a:path w="4541520" h="2868929">
                  <a:moveTo>
                    <a:pt x="3637661" y="2840723"/>
                  </a:moveTo>
                  <a:lnTo>
                    <a:pt x="3637191" y="2840494"/>
                  </a:lnTo>
                  <a:lnTo>
                    <a:pt x="3636721" y="2839796"/>
                  </a:lnTo>
                  <a:lnTo>
                    <a:pt x="3635794" y="2839796"/>
                  </a:lnTo>
                  <a:lnTo>
                    <a:pt x="3634397" y="2840723"/>
                  </a:lnTo>
                  <a:lnTo>
                    <a:pt x="3634854" y="2840952"/>
                  </a:lnTo>
                  <a:lnTo>
                    <a:pt x="3635324" y="2841663"/>
                  </a:lnTo>
                  <a:lnTo>
                    <a:pt x="3636264" y="2841663"/>
                  </a:lnTo>
                  <a:lnTo>
                    <a:pt x="3637661" y="2840723"/>
                  </a:lnTo>
                  <a:close/>
                </a:path>
                <a:path w="4541520" h="2868929">
                  <a:moveTo>
                    <a:pt x="3651199" y="2856357"/>
                  </a:moveTo>
                  <a:lnTo>
                    <a:pt x="3650488" y="2854020"/>
                  </a:lnTo>
                  <a:lnTo>
                    <a:pt x="3650729" y="2851454"/>
                  </a:lnTo>
                  <a:lnTo>
                    <a:pt x="3647922" y="2853563"/>
                  </a:lnTo>
                  <a:lnTo>
                    <a:pt x="3648621" y="2854261"/>
                  </a:lnTo>
                  <a:lnTo>
                    <a:pt x="3649561" y="2854960"/>
                  </a:lnTo>
                  <a:lnTo>
                    <a:pt x="3651199" y="2856357"/>
                  </a:lnTo>
                  <a:close/>
                </a:path>
                <a:path w="4541520" h="2868929">
                  <a:moveTo>
                    <a:pt x="3861447" y="2839085"/>
                  </a:moveTo>
                  <a:lnTo>
                    <a:pt x="3859123" y="2836291"/>
                  </a:lnTo>
                  <a:lnTo>
                    <a:pt x="3858425" y="2836989"/>
                  </a:lnTo>
                  <a:lnTo>
                    <a:pt x="3857714" y="2837929"/>
                  </a:lnTo>
                  <a:lnTo>
                    <a:pt x="3856520" y="2839313"/>
                  </a:lnTo>
                  <a:lnTo>
                    <a:pt x="3855618" y="2839555"/>
                  </a:lnTo>
                  <a:lnTo>
                    <a:pt x="3853053" y="2839326"/>
                  </a:lnTo>
                  <a:lnTo>
                    <a:pt x="3855389" y="2842120"/>
                  </a:lnTo>
                  <a:lnTo>
                    <a:pt x="3856088" y="2841421"/>
                  </a:lnTo>
                  <a:lnTo>
                    <a:pt x="3856786" y="2840494"/>
                  </a:lnTo>
                  <a:lnTo>
                    <a:pt x="3857968" y="2839110"/>
                  </a:lnTo>
                  <a:lnTo>
                    <a:pt x="3858882" y="2838856"/>
                  </a:lnTo>
                  <a:lnTo>
                    <a:pt x="3861447" y="2839085"/>
                  </a:lnTo>
                  <a:close/>
                </a:path>
                <a:path w="4541520" h="2868929">
                  <a:moveTo>
                    <a:pt x="4054678" y="1321536"/>
                  </a:moveTo>
                  <a:lnTo>
                    <a:pt x="4052582" y="1318729"/>
                  </a:lnTo>
                  <a:lnTo>
                    <a:pt x="4051871" y="1319428"/>
                  </a:lnTo>
                  <a:lnTo>
                    <a:pt x="4051173" y="1320368"/>
                  </a:lnTo>
                  <a:lnTo>
                    <a:pt x="4049776" y="1322006"/>
                  </a:lnTo>
                  <a:lnTo>
                    <a:pt x="4052341" y="1321295"/>
                  </a:lnTo>
                  <a:lnTo>
                    <a:pt x="4054678" y="1321536"/>
                  </a:lnTo>
                  <a:close/>
                </a:path>
                <a:path w="4541520" h="2868929">
                  <a:moveTo>
                    <a:pt x="4112082" y="2866860"/>
                  </a:moveTo>
                  <a:lnTo>
                    <a:pt x="4111155" y="2865463"/>
                  </a:lnTo>
                  <a:lnTo>
                    <a:pt x="4109986" y="2866631"/>
                  </a:lnTo>
                  <a:lnTo>
                    <a:pt x="4110913" y="2868028"/>
                  </a:lnTo>
                  <a:lnTo>
                    <a:pt x="4111155" y="2868726"/>
                  </a:lnTo>
                  <a:lnTo>
                    <a:pt x="4111383" y="2868257"/>
                  </a:lnTo>
                  <a:lnTo>
                    <a:pt x="4112082" y="2867799"/>
                  </a:lnTo>
                  <a:lnTo>
                    <a:pt x="4112082" y="2866860"/>
                  </a:lnTo>
                  <a:close/>
                </a:path>
                <a:path w="4541520" h="2868929">
                  <a:moveTo>
                    <a:pt x="4118851" y="2867558"/>
                  </a:moveTo>
                  <a:lnTo>
                    <a:pt x="4118622" y="2866860"/>
                  </a:lnTo>
                  <a:lnTo>
                    <a:pt x="4117683" y="2865463"/>
                  </a:lnTo>
                  <a:lnTo>
                    <a:pt x="4117454" y="2865932"/>
                  </a:lnTo>
                  <a:lnTo>
                    <a:pt x="4116755" y="2866390"/>
                  </a:lnTo>
                  <a:lnTo>
                    <a:pt x="4116755" y="2867329"/>
                  </a:lnTo>
                  <a:lnTo>
                    <a:pt x="4117683" y="2868726"/>
                  </a:lnTo>
                  <a:lnTo>
                    <a:pt x="4118851" y="2867558"/>
                  </a:lnTo>
                  <a:close/>
                </a:path>
                <a:path w="4541520" h="2868929">
                  <a:moveTo>
                    <a:pt x="4122356" y="2854490"/>
                  </a:moveTo>
                  <a:lnTo>
                    <a:pt x="4121416" y="2853093"/>
                  </a:lnTo>
                  <a:lnTo>
                    <a:pt x="4121188" y="2852394"/>
                  </a:lnTo>
                  <a:lnTo>
                    <a:pt x="4120946" y="2852864"/>
                  </a:lnTo>
                  <a:lnTo>
                    <a:pt x="4120248" y="2853321"/>
                  </a:lnTo>
                  <a:lnTo>
                    <a:pt x="4120248" y="2854261"/>
                  </a:lnTo>
                  <a:lnTo>
                    <a:pt x="4121188" y="2855658"/>
                  </a:lnTo>
                  <a:lnTo>
                    <a:pt x="4122356" y="2854490"/>
                  </a:lnTo>
                  <a:close/>
                </a:path>
                <a:path w="4541520" h="2868929">
                  <a:moveTo>
                    <a:pt x="4148493" y="2857525"/>
                  </a:moveTo>
                  <a:lnTo>
                    <a:pt x="4147794" y="2856827"/>
                  </a:lnTo>
                  <a:lnTo>
                    <a:pt x="4146854" y="2856128"/>
                  </a:lnTo>
                  <a:lnTo>
                    <a:pt x="4145508" y="2854985"/>
                  </a:lnTo>
                  <a:lnTo>
                    <a:pt x="4145229" y="2854020"/>
                  </a:lnTo>
                  <a:lnTo>
                    <a:pt x="4145457" y="2851454"/>
                  </a:lnTo>
                  <a:lnTo>
                    <a:pt x="4142651" y="2853563"/>
                  </a:lnTo>
                  <a:lnTo>
                    <a:pt x="4143349" y="2854261"/>
                  </a:lnTo>
                  <a:lnTo>
                    <a:pt x="4144289" y="2854960"/>
                  </a:lnTo>
                  <a:lnTo>
                    <a:pt x="4145584" y="2856077"/>
                  </a:lnTo>
                  <a:lnTo>
                    <a:pt x="4145927" y="2857296"/>
                  </a:lnTo>
                  <a:lnTo>
                    <a:pt x="4145686" y="2859621"/>
                  </a:lnTo>
                  <a:lnTo>
                    <a:pt x="4148493" y="2857525"/>
                  </a:lnTo>
                  <a:close/>
                </a:path>
                <a:path w="4541520" h="2868929">
                  <a:moveTo>
                    <a:pt x="4158284" y="2866631"/>
                  </a:moveTo>
                  <a:lnTo>
                    <a:pt x="4157827" y="2866161"/>
                  </a:lnTo>
                  <a:lnTo>
                    <a:pt x="4157586" y="2865691"/>
                  </a:lnTo>
                  <a:lnTo>
                    <a:pt x="4157129" y="2865463"/>
                  </a:lnTo>
                  <a:lnTo>
                    <a:pt x="4156887" y="2866161"/>
                  </a:lnTo>
                  <a:lnTo>
                    <a:pt x="4156418" y="2866860"/>
                  </a:lnTo>
                  <a:lnTo>
                    <a:pt x="4156189" y="2867558"/>
                  </a:lnTo>
                  <a:lnTo>
                    <a:pt x="4155960" y="2868028"/>
                  </a:lnTo>
                  <a:lnTo>
                    <a:pt x="4156659" y="2868257"/>
                  </a:lnTo>
                  <a:lnTo>
                    <a:pt x="4157129" y="2868726"/>
                  </a:lnTo>
                  <a:lnTo>
                    <a:pt x="4157586" y="2868028"/>
                  </a:lnTo>
                  <a:lnTo>
                    <a:pt x="4157827" y="2867329"/>
                  </a:lnTo>
                  <a:lnTo>
                    <a:pt x="4158284" y="2866631"/>
                  </a:lnTo>
                  <a:close/>
                </a:path>
                <a:path w="4541520" h="2868929">
                  <a:moveTo>
                    <a:pt x="4243463" y="1086307"/>
                  </a:moveTo>
                  <a:lnTo>
                    <a:pt x="4242765" y="1086065"/>
                  </a:lnTo>
                  <a:lnTo>
                    <a:pt x="4242308" y="1085608"/>
                  </a:lnTo>
                  <a:lnTo>
                    <a:pt x="4241838" y="1086307"/>
                  </a:lnTo>
                  <a:lnTo>
                    <a:pt x="4241597" y="1087005"/>
                  </a:lnTo>
                  <a:lnTo>
                    <a:pt x="4241139" y="1087704"/>
                  </a:lnTo>
                  <a:lnTo>
                    <a:pt x="4242308" y="1088872"/>
                  </a:lnTo>
                  <a:lnTo>
                    <a:pt x="4242536" y="1088174"/>
                  </a:lnTo>
                  <a:lnTo>
                    <a:pt x="4243006" y="1087475"/>
                  </a:lnTo>
                  <a:lnTo>
                    <a:pt x="4243235" y="1086777"/>
                  </a:lnTo>
                  <a:lnTo>
                    <a:pt x="4243463" y="1086307"/>
                  </a:lnTo>
                  <a:close/>
                </a:path>
                <a:path w="4541520" h="2868929">
                  <a:moveTo>
                    <a:pt x="4272877" y="2843758"/>
                  </a:moveTo>
                  <a:lnTo>
                    <a:pt x="4271937" y="2842361"/>
                  </a:lnTo>
                  <a:lnTo>
                    <a:pt x="4271467" y="2842818"/>
                  </a:lnTo>
                  <a:lnTo>
                    <a:pt x="4270768" y="2843288"/>
                  </a:lnTo>
                  <a:lnTo>
                    <a:pt x="4271010" y="2843530"/>
                  </a:lnTo>
                  <a:lnTo>
                    <a:pt x="4271010" y="2844228"/>
                  </a:lnTo>
                  <a:lnTo>
                    <a:pt x="4271937" y="2845625"/>
                  </a:lnTo>
                  <a:lnTo>
                    <a:pt x="4272165" y="2845155"/>
                  </a:lnTo>
                  <a:lnTo>
                    <a:pt x="4272877" y="2844685"/>
                  </a:lnTo>
                  <a:lnTo>
                    <a:pt x="4272877" y="2843758"/>
                  </a:lnTo>
                  <a:close/>
                </a:path>
                <a:path w="4541520" h="2868929">
                  <a:moveTo>
                    <a:pt x="4283367" y="5600"/>
                  </a:moveTo>
                  <a:lnTo>
                    <a:pt x="4282668" y="5372"/>
                  </a:lnTo>
                  <a:lnTo>
                    <a:pt x="4281970" y="4902"/>
                  </a:lnTo>
                  <a:lnTo>
                    <a:pt x="4281271" y="4673"/>
                  </a:lnTo>
                  <a:lnTo>
                    <a:pt x="4280801" y="4432"/>
                  </a:lnTo>
                  <a:lnTo>
                    <a:pt x="4280573" y="5130"/>
                  </a:lnTo>
                  <a:lnTo>
                    <a:pt x="4280103" y="5600"/>
                  </a:lnTo>
                  <a:lnTo>
                    <a:pt x="4280801" y="6070"/>
                  </a:lnTo>
                  <a:lnTo>
                    <a:pt x="4281500" y="6299"/>
                  </a:lnTo>
                  <a:lnTo>
                    <a:pt x="4282211" y="6769"/>
                  </a:lnTo>
                  <a:lnTo>
                    <a:pt x="4282668" y="6540"/>
                  </a:lnTo>
                  <a:lnTo>
                    <a:pt x="4282910" y="6070"/>
                  </a:lnTo>
                  <a:lnTo>
                    <a:pt x="4283367" y="5600"/>
                  </a:lnTo>
                  <a:close/>
                </a:path>
                <a:path w="4541520" h="2868929">
                  <a:moveTo>
                    <a:pt x="4319308" y="5600"/>
                  </a:moveTo>
                  <a:lnTo>
                    <a:pt x="4318838" y="5372"/>
                  </a:lnTo>
                  <a:lnTo>
                    <a:pt x="4318381" y="4673"/>
                  </a:lnTo>
                  <a:lnTo>
                    <a:pt x="4317441" y="4673"/>
                  </a:lnTo>
                  <a:lnTo>
                    <a:pt x="4316044" y="5600"/>
                  </a:lnTo>
                  <a:lnTo>
                    <a:pt x="4317212" y="6769"/>
                  </a:lnTo>
                  <a:lnTo>
                    <a:pt x="4317911" y="6540"/>
                  </a:lnTo>
                  <a:lnTo>
                    <a:pt x="4319308" y="5600"/>
                  </a:lnTo>
                  <a:close/>
                </a:path>
                <a:path w="4541520" h="2868929">
                  <a:moveTo>
                    <a:pt x="4352214" y="5600"/>
                  </a:moveTo>
                  <a:lnTo>
                    <a:pt x="4351744" y="5372"/>
                  </a:lnTo>
                  <a:lnTo>
                    <a:pt x="4351286" y="4673"/>
                  </a:lnTo>
                  <a:lnTo>
                    <a:pt x="4350347" y="4673"/>
                  </a:lnTo>
                  <a:lnTo>
                    <a:pt x="4348950" y="5600"/>
                  </a:lnTo>
                  <a:lnTo>
                    <a:pt x="4350118" y="6769"/>
                  </a:lnTo>
                  <a:lnTo>
                    <a:pt x="4350817" y="6540"/>
                  </a:lnTo>
                  <a:lnTo>
                    <a:pt x="4352214" y="5600"/>
                  </a:lnTo>
                  <a:close/>
                </a:path>
                <a:path w="4541520" h="2868929">
                  <a:moveTo>
                    <a:pt x="4397489" y="2863354"/>
                  </a:moveTo>
                  <a:lnTo>
                    <a:pt x="4397019" y="2862897"/>
                  </a:lnTo>
                  <a:lnTo>
                    <a:pt x="4396791" y="2862427"/>
                  </a:lnTo>
                  <a:lnTo>
                    <a:pt x="4396321" y="2862199"/>
                  </a:lnTo>
                  <a:lnTo>
                    <a:pt x="4396092" y="2862897"/>
                  </a:lnTo>
                  <a:lnTo>
                    <a:pt x="4395622" y="2863596"/>
                  </a:lnTo>
                  <a:lnTo>
                    <a:pt x="4395381" y="2864294"/>
                  </a:lnTo>
                  <a:lnTo>
                    <a:pt x="4395152" y="2864764"/>
                  </a:lnTo>
                  <a:lnTo>
                    <a:pt x="4395851" y="2864993"/>
                  </a:lnTo>
                  <a:lnTo>
                    <a:pt x="4396321" y="2865463"/>
                  </a:lnTo>
                  <a:lnTo>
                    <a:pt x="4396791" y="2864764"/>
                  </a:lnTo>
                  <a:lnTo>
                    <a:pt x="4397019" y="2864066"/>
                  </a:lnTo>
                  <a:lnTo>
                    <a:pt x="4397489" y="2863354"/>
                  </a:lnTo>
                  <a:close/>
                </a:path>
                <a:path w="4541520" h="2868929">
                  <a:moveTo>
                    <a:pt x="4414050" y="2863354"/>
                  </a:moveTo>
                  <a:lnTo>
                    <a:pt x="4412894" y="2862199"/>
                  </a:lnTo>
                  <a:lnTo>
                    <a:pt x="4412653" y="2862897"/>
                  </a:lnTo>
                  <a:lnTo>
                    <a:pt x="4412183" y="2863596"/>
                  </a:lnTo>
                  <a:lnTo>
                    <a:pt x="4411954" y="2864294"/>
                  </a:lnTo>
                  <a:lnTo>
                    <a:pt x="4411726" y="2864764"/>
                  </a:lnTo>
                  <a:lnTo>
                    <a:pt x="4412424" y="2864993"/>
                  </a:lnTo>
                  <a:lnTo>
                    <a:pt x="4412894" y="2865463"/>
                  </a:lnTo>
                  <a:lnTo>
                    <a:pt x="4413351" y="2864764"/>
                  </a:lnTo>
                  <a:lnTo>
                    <a:pt x="4413593" y="2864066"/>
                  </a:lnTo>
                  <a:lnTo>
                    <a:pt x="4414050" y="2863354"/>
                  </a:lnTo>
                  <a:close/>
                </a:path>
                <a:path w="4541520" h="2868929">
                  <a:moveTo>
                    <a:pt x="4479861" y="2857296"/>
                  </a:moveTo>
                  <a:lnTo>
                    <a:pt x="4479633" y="2856827"/>
                  </a:lnTo>
                  <a:lnTo>
                    <a:pt x="4479163" y="2856128"/>
                  </a:lnTo>
                  <a:lnTo>
                    <a:pt x="4478693" y="2856357"/>
                  </a:lnTo>
                  <a:lnTo>
                    <a:pt x="4477994" y="2856357"/>
                  </a:lnTo>
                  <a:lnTo>
                    <a:pt x="4476597" y="2857296"/>
                  </a:lnTo>
                  <a:lnTo>
                    <a:pt x="4477067" y="2857525"/>
                  </a:lnTo>
                  <a:lnTo>
                    <a:pt x="4477524" y="2858224"/>
                  </a:lnTo>
                  <a:lnTo>
                    <a:pt x="4478464" y="2858224"/>
                  </a:lnTo>
                  <a:lnTo>
                    <a:pt x="4479861" y="2857296"/>
                  </a:lnTo>
                  <a:close/>
                </a:path>
                <a:path w="4541520" h="2868929">
                  <a:moveTo>
                    <a:pt x="4522571" y="2860560"/>
                  </a:moveTo>
                  <a:lnTo>
                    <a:pt x="4521873" y="2860332"/>
                  </a:lnTo>
                  <a:lnTo>
                    <a:pt x="4521174" y="2859862"/>
                  </a:lnTo>
                  <a:lnTo>
                    <a:pt x="4520463" y="2859621"/>
                  </a:lnTo>
                  <a:lnTo>
                    <a:pt x="4520006" y="2859392"/>
                  </a:lnTo>
                  <a:lnTo>
                    <a:pt x="4519765" y="2860090"/>
                  </a:lnTo>
                  <a:lnTo>
                    <a:pt x="4519307" y="2860560"/>
                  </a:lnTo>
                  <a:lnTo>
                    <a:pt x="4520006" y="2861030"/>
                  </a:lnTo>
                  <a:lnTo>
                    <a:pt x="4520704" y="2861259"/>
                  </a:lnTo>
                  <a:lnTo>
                    <a:pt x="4521403" y="2861729"/>
                  </a:lnTo>
                  <a:lnTo>
                    <a:pt x="4521873" y="2861259"/>
                  </a:lnTo>
                  <a:lnTo>
                    <a:pt x="4522101" y="2860789"/>
                  </a:lnTo>
                  <a:lnTo>
                    <a:pt x="4522571" y="2860560"/>
                  </a:lnTo>
                  <a:close/>
                </a:path>
                <a:path w="4541520" h="2868929">
                  <a:moveTo>
                    <a:pt x="4541469" y="1087005"/>
                  </a:moveTo>
                  <a:lnTo>
                    <a:pt x="4540542" y="1085608"/>
                  </a:lnTo>
                  <a:lnTo>
                    <a:pt x="4540301" y="1086065"/>
                  </a:lnTo>
                  <a:lnTo>
                    <a:pt x="4539602" y="1086535"/>
                  </a:lnTo>
                  <a:lnTo>
                    <a:pt x="4539602" y="1087475"/>
                  </a:lnTo>
                  <a:lnTo>
                    <a:pt x="4540542" y="1088872"/>
                  </a:lnTo>
                  <a:lnTo>
                    <a:pt x="4540770" y="1088402"/>
                  </a:lnTo>
                  <a:lnTo>
                    <a:pt x="4541469" y="1087932"/>
                  </a:lnTo>
                  <a:lnTo>
                    <a:pt x="4541469" y="108700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99" name="object 199"/>
            <p:cNvSpPr/>
            <p:nvPr/>
          </p:nvSpPr>
          <p:spPr>
            <a:xfrm>
              <a:off x="1121651" y="3135769"/>
              <a:ext cx="4582160" cy="2894330"/>
            </a:xfrm>
            <a:custGeom>
              <a:avLst/>
              <a:gdLst/>
              <a:ahLst/>
              <a:cxnLst/>
              <a:rect l="l" t="t" r="r" b="b"/>
              <a:pathLst>
                <a:path w="4582160" h="2894329">
                  <a:moveTo>
                    <a:pt x="3276" y="8394"/>
                  </a:moveTo>
                  <a:lnTo>
                    <a:pt x="2806" y="7937"/>
                  </a:lnTo>
                  <a:lnTo>
                    <a:pt x="2578" y="7226"/>
                  </a:lnTo>
                  <a:lnTo>
                    <a:pt x="2108" y="7467"/>
                  </a:lnTo>
                  <a:lnTo>
                    <a:pt x="1409" y="7467"/>
                  </a:lnTo>
                  <a:lnTo>
                    <a:pt x="0" y="8394"/>
                  </a:lnTo>
                  <a:lnTo>
                    <a:pt x="469" y="8636"/>
                  </a:lnTo>
                  <a:lnTo>
                    <a:pt x="939" y="9334"/>
                  </a:lnTo>
                  <a:lnTo>
                    <a:pt x="1168" y="9334"/>
                  </a:lnTo>
                  <a:lnTo>
                    <a:pt x="1866" y="9093"/>
                  </a:lnTo>
                  <a:lnTo>
                    <a:pt x="2578" y="8636"/>
                  </a:lnTo>
                  <a:lnTo>
                    <a:pt x="3276" y="8394"/>
                  </a:lnTo>
                  <a:close/>
                </a:path>
                <a:path w="4582160" h="2894329">
                  <a:moveTo>
                    <a:pt x="9804" y="5130"/>
                  </a:moveTo>
                  <a:lnTo>
                    <a:pt x="8636" y="3962"/>
                  </a:lnTo>
                  <a:lnTo>
                    <a:pt x="7937" y="4203"/>
                  </a:lnTo>
                  <a:lnTo>
                    <a:pt x="6540" y="5130"/>
                  </a:lnTo>
                  <a:lnTo>
                    <a:pt x="7010" y="5359"/>
                  </a:lnTo>
                  <a:lnTo>
                    <a:pt x="7467" y="6070"/>
                  </a:lnTo>
                  <a:lnTo>
                    <a:pt x="8407" y="6070"/>
                  </a:lnTo>
                  <a:lnTo>
                    <a:pt x="9804" y="5130"/>
                  </a:lnTo>
                  <a:close/>
                </a:path>
                <a:path w="4582160" h="2894329">
                  <a:moveTo>
                    <a:pt x="13068" y="2866390"/>
                  </a:moveTo>
                  <a:lnTo>
                    <a:pt x="12839" y="2865920"/>
                  </a:lnTo>
                  <a:lnTo>
                    <a:pt x="12369" y="2865221"/>
                  </a:lnTo>
                  <a:lnTo>
                    <a:pt x="11912" y="2865450"/>
                  </a:lnTo>
                  <a:lnTo>
                    <a:pt x="11201" y="2865450"/>
                  </a:lnTo>
                  <a:lnTo>
                    <a:pt x="9804" y="2866390"/>
                  </a:lnTo>
                  <a:lnTo>
                    <a:pt x="10274" y="2866618"/>
                  </a:lnTo>
                  <a:lnTo>
                    <a:pt x="10744" y="2867317"/>
                  </a:lnTo>
                  <a:lnTo>
                    <a:pt x="11671" y="2867317"/>
                  </a:lnTo>
                  <a:lnTo>
                    <a:pt x="13068" y="2866390"/>
                  </a:lnTo>
                  <a:close/>
                </a:path>
                <a:path w="4582160" h="2894329">
                  <a:moveTo>
                    <a:pt x="52044" y="8636"/>
                  </a:moveTo>
                  <a:lnTo>
                    <a:pt x="51346" y="7937"/>
                  </a:lnTo>
                  <a:lnTo>
                    <a:pt x="50406" y="7226"/>
                  </a:lnTo>
                  <a:lnTo>
                    <a:pt x="49060" y="6083"/>
                  </a:lnTo>
                  <a:lnTo>
                    <a:pt x="48780" y="5130"/>
                  </a:lnTo>
                  <a:lnTo>
                    <a:pt x="49009" y="2565"/>
                  </a:lnTo>
                  <a:lnTo>
                    <a:pt x="46215" y="4660"/>
                  </a:lnTo>
                  <a:lnTo>
                    <a:pt x="46913" y="5359"/>
                  </a:lnTo>
                  <a:lnTo>
                    <a:pt x="47840" y="6070"/>
                  </a:lnTo>
                  <a:lnTo>
                    <a:pt x="49149" y="7188"/>
                  </a:lnTo>
                  <a:lnTo>
                    <a:pt x="49479" y="8394"/>
                  </a:lnTo>
                  <a:lnTo>
                    <a:pt x="49250" y="10731"/>
                  </a:lnTo>
                  <a:lnTo>
                    <a:pt x="52044" y="8636"/>
                  </a:lnTo>
                  <a:close/>
                </a:path>
                <a:path w="4582160" h="2894329">
                  <a:moveTo>
                    <a:pt x="81915" y="10960"/>
                  </a:moveTo>
                  <a:lnTo>
                    <a:pt x="80987" y="10033"/>
                  </a:lnTo>
                  <a:lnTo>
                    <a:pt x="78854" y="10033"/>
                  </a:lnTo>
                  <a:lnTo>
                    <a:pt x="78409" y="8394"/>
                  </a:lnTo>
                  <a:lnTo>
                    <a:pt x="78651" y="5829"/>
                  </a:lnTo>
                  <a:lnTo>
                    <a:pt x="75844" y="8166"/>
                  </a:lnTo>
                  <a:lnTo>
                    <a:pt x="76542" y="8864"/>
                  </a:lnTo>
                  <a:lnTo>
                    <a:pt x="77482" y="9563"/>
                  </a:lnTo>
                  <a:lnTo>
                    <a:pt x="78651" y="10566"/>
                  </a:lnTo>
                  <a:lnTo>
                    <a:pt x="78651" y="12128"/>
                  </a:lnTo>
                  <a:lnTo>
                    <a:pt x="79578" y="13296"/>
                  </a:lnTo>
                  <a:lnTo>
                    <a:pt x="81915" y="13296"/>
                  </a:lnTo>
                  <a:lnTo>
                    <a:pt x="81915" y="10960"/>
                  </a:lnTo>
                  <a:close/>
                </a:path>
                <a:path w="4582160" h="2894329">
                  <a:moveTo>
                    <a:pt x="232664" y="2889262"/>
                  </a:moveTo>
                  <a:lnTo>
                    <a:pt x="231495" y="2888094"/>
                  </a:lnTo>
                  <a:lnTo>
                    <a:pt x="230797" y="2888564"/>
                  </a:lnTo>
                  <a:lnTo>
                    <a:pt x="230098" y="2888792"/>
                  </a:lnTo>
                  <a:lnTo>
                    <a:pt x="229400" y="2889262"/>
                  </a:lnTo>
                  <a:lnTo>
                    <a:pt x="229870" y="2889491"/>
                  </a:lnTo>
                  <a:lnTo>
                    <a:pt x="230339" y="2890189"/>
                  </a:lnTo>
                  <a:lnTo>
                    <a:pt x="231267" y="2890189"/>
                  </a:lnTo>
                  <a:lnTo>
                    <a:pt x="232664" y="2889262"/>
                  </a:lnTo>
                  <a:close/>
                </a:path>
                <a:path w="4582160" h="2894329">
                  <a:moveTo>
                    <a:pt x="255536" y="2889262"/>
                  </a:moveTo>
                  <a:lnTo>
                    <a:pt x="254838" y="2888792"/>
                  </a:lnTo>
                  <a:lnTo>
                    <a:pt x="254139" y="2888564"/>
                  </a:lnTo>
                  <a:lnTo>
                    <a:pt x="253441" y="2888094"/>
                  </a:lnTo>
                  <a:lnTo>
                    <a:pt x="253199" y="2888564"/>
                  </a:lnTo>
                  <a:lnTo>
                    <a:pt x="252742" y="2889021"/>
                  </a:lnTo>
                  <a:lnTo>
                    <a:pt x="252272" y="2889262"/>
                  </a:lnTo>
                  <a:lnTo>
                    <a:pt x="252971" y="2889491"/>
                  </a:lnTo>
                  <a:lnTo>
                    <a:pt x="253669" y="2889961"/>
                  </a:lnTo>
                  <a:lnTo>
                    <a:pt x="254368" y="2890189"/>
                  </a:lnTo>
                  <a:lnTo>
                    <a:pt x="254838" y="2890431"/>
                  </a:lnTo>
                  <a:lnTo>
                    <a:pt x="255066" y="2889720"/>
                  </a:lnTo>
                  <a:lnTo>
                    <a:pt x="255536" y="2889262"/>
                  </a:lnTo>
                  <a:close/>
                </a:path>
                <a:path w="4582160" h="2894329">
                  <a:moveTo>
                    <a:pt x="258800" y="2876194"/>
                  </a:moveTo>
                  <a:lnTo>
                    <a:pt x="258343" y="2875953"/>
                  </a:lnTo>
                  <a:lnTo>
                    <a:pt x="257873" y="2875254"/>
                  </a:lnTo>
                  <a:lnTo>
                    <a:pt x="256933" y="2875254"/>
                  </a:lnTo>
                  <a:lnTo>
                    <a:pt x="255536" y="2876194"/>
                  </a:lnTo>
                  <a:lnTo>
                    <a:pt x="256705" y="2877362"/>
                  </a:lnTo>
                  <a:lnTo>
                    <a:pt x="257403" y="2876893"/>
                  </a:lnTo>
                  <a:lnTo>
                    <a:pt x="258102" y="2876651"/>
                  </a:lnTo>
                  <a:lnTo>
                    <a:pt x="258800" y="2876194"/>
                  </a:lnTo>
                  <a:close/>
                </a:path>
                <a:path w="4582160" h="2894329">
                  <a:moveTo>
                    <a:pt x="382955" y="1079068"/>
                  </a:moveTo>
                  <a:lnTo>
                    <a:pt x="382257" y="1078826"/>
                  </a:lnTo>
                  <a:lnTo>
                    <a:pt x="381787" y="1078369"/>
                  </a:lnTo>
                  <a:lnTo>
                    <a:pt x="381317" y="1079068"/>
                  </a:lnTo>
                  <a:lnTo>
                    <a:pt x="381088" y="1079766"/>
                  </a:lnTo>
                  <a:lnTo>
                    <a:pt x="380619" y="1080465"/>
                  </a:lnTo>
                  <a:lnTo>
                    <a:pt x="381787" y="1081633"/>
                  </a:lnTo>
                  <a:lnTo>
                    <a:pt x="382016" y="1080935"/>
                  </a:lnTo>
                  <a:lnTo>
                    <a:pt x="382485" y="1080236"/>
                  </a:lnTo>
                  <a:lnTo>
                    <a:pt x="382714" y="1079538"/>
                  </a:lnTo>
                  <a:lnTo>
                    <a:pt x="382955" y="1079068"/>
                  </a:lnTo>
                  <a:close/>
                </a:path>
                <a:path w="4582160" h="2894329">
                  <a:moveTo>
                    <a:pt x="389953" y="2872917"/>
                  </a:moveTo>
                  <a:lnTo>
                    <a:pt x="389255" y="2872460"/>
                  </a:lnTo>
                  <a:lnTo>
                    <a:pt x="388556" y="2872219"/>
                  </a:lnTo>
                  <a:lnTo>
                    <a:pt x="387858" y="2871762"/>
                  </a:lnTo>
                  <a:lnTo>
                    <a:pt x="386689" y="2872917"/>
                  </a:lnTo>
                  <a:lnTo>
                    <a:pt x="387388" y="2873159"/>
                  </a:lnTo>
                  <a:lnTo>
                    <a:pt x="388086" y="2873629"/>
                  </a:lnTo>
                  <a:lnTo>
                    <a:pt x="388785" y="2873857"/>
                  </a:lnTo>
                  <a:lnTo>
                    <a:pt x="389255" y="2874086"/>
                  </a:lnTo>
                  <a:lnTo>
                    <a:pt x="389483" y="2873387"/>
                  </a:lnTo>
                  <a:lnTo>
                    <a:pt x="389953" y="2872917"/>
                  </a:lnTo>
                  <a:close/>
                </a:path>
                <a:path w="4582160" h="2894329">
                  <a:moveTo>
                    <a:pt x="405828" y="2872689"/>
                  </a:moveTo>
                  <a:lnTo>
                    <a:pt x="404888" y="2871292"/>
                  </a:lnTo>
                  <a:lnTo>
                    <a:pt x="404418" y="2871520"/>
                  </a:lnTo>
                  <a:lnTo>
                    <a:pt x="403720" y="2871990"/>
                  </a:lnTo>
                  <a:lnTo>
                    <a:pt x="403948" y="2872460"/>
                  </a:lnTo>
                  <a:lnTo>
                    <a:pt x="403948" y="2873159"/>
                  </a:lnTo>
                  <a:lnTo>
                    <a:pt x="404888" y="2874556"/>
                  </a:lnTo>
                  <a:lnTo>
                    <a:pt x="405117" y="2874086"/>
                  </a:lnTo>
                  <a:lnTo>
                    <a:pt x="405828" y="2873629"/>
                  </a:lnTo>
                  <a:lnTo>
                    <a:pt x="405828" y="2872689"/>
                  </a:lnTo>
                  <a:close/>
                </a:path>
                <a:path w="4582160" h="2894329">
                  <a:moveTo>
                    <a:pt x="419595" y="5130"/>
                  </a:moveTo>
                  <a:lnTo>
                    <a:pt x="418426" y="3962"/>
                  </a:lnTo>
                  <a:lnTo>
                    <a:pt x="417728" y="4203"/>
                  </a:lnTo>
                  <a:lnTo>
                    <a:pt x="416318" y="5130"/>
                  </a:lnTo>
                  <a:lnTo>
                    <a:pt x="416788" y="5359"/>
                  </a:lnTo>
                  <a:lnTo>
                    <a:pt x="417258" y="6070"/>
                  </a:lnTo>
                  <a:lnTo>
                    <a:pt x="418185" y="6070"/>
                  </a:lnTo>
                  <a:lnTo>
                    <a:pt x="419595" y="5130"/>
                  </a:lnTo>
                  <a:close/>
                </a:path>
                <a:path w="4582160" h="2894329">
                  <a:moveTo>
                    <a:pt x="425653" y="1080236"/>
                  </a:moveTo>
                  <a:lnTo>
                    <a:pt x="424954" y="1079538"/>
                  </a:lnTo>
                  <a:lnTo>
                    <a:pt x="424027" y="1078826"/>
                  </a:lnTo>
                  <a:lnTo>
                    <a:pt x="422389" y="1077429"/>
                  </a:lnTo>
                  <a:lnTo>
                    <a:pt x="423087" y="1079995"/>
                  </a:lnTo>
                  <a:lnTo>
                    <a:pt x="422859" y="1082560"/>
                  </a:lnTo>
                  <a:lnTo>
                    <a:pt x="425653" y="1080236"/>
                  </a:lnTo>
                  <a:close/>
                </a:path>
                <a:path w="4582160" h="2894329">
                  <a:moveTo>
                    <a:pt x="737425" y="5130"/>
                  </a:moveTo>
                  <a:lnTo>
                    <a:pt x="736727" y="4902"/>
                  </a:lnTo>
                  <a:lnTo>
                    <a:pt x="736028" y="4432"/>
                  </a:lnTo>
                  <a:lnTo>
                    <a:pt x="735330" y="4203"/>
                  </a:lnTo>
                  <a:lnTo>
                    <a:pt x="734860" y="3962"/>
                  </a:lnTo>
                  <a:lnTo>
                    <a:pt x="734631" y="4660"/>
                  </a:lnTo>
                  <a:lnTo>
                    <a:pt x="734161" y="5130"/>
                  </a:lnTo>
                  <a:lnTo>
                    <a:pt x="734860" y="5600"/>
                  </a:lnTo>
                  <a:lnTo>
                    <a:pt x="735558" y="5829"/>
                  </a:lnTo>
                  <a:lnTo>
                    <a:pt x="736269" y="6299"/>
                  </a:lnTo>
                  <a:lnTo>
                    <a:pt x="736727" y="5829"/>
                  </a:lnTo>
                  <a:lnTo>
                    <a:pt x="736968" y="5359"/>
                  </a:lnTo>
                  <a:lnTo>
                    <a:pt x="737425" y="5130"/>
                  </a:lnTo>
                  <a:close/>
                </a:path>
                <a:path w="4582160" h="2894329">
                  <a:moveTo>
                    <a:pt x="1097978" y="2889262"/>
                  </a:moveTo>
                  <a:lnTo>
                    <a:pt x="1097508" y="2889021"/>
                  </a:lnTo>
                  <a:lnTo>
                    <a:pt x="1097038" y="2888323"/>
                  </a:lnTo>
                  <a:lnTo>
                    <a:pt x="1096111" y="2888323"/>
                  </a:lnTo>
                  <a:lnTo>
                    <a:pt x="1094714" y="2889262"/>
                  </a:lnTo>
                  <a:lnTo>
                    <a:pt x="1095870" y="2890431"/>
                  </a:lnTo>
                  <a:lnTo>
                    <a:pt x="1096568" y="2889961"/>
                  </a:lnTo>
                  <a:lnTo>
                    <a:pt x="1097280" y="2889720"/>
                  </a:lnTo>
                  <a:lnTo>
                    <a:pt x="1097978" y="2889262"/>
                  </a:lnTo>
                  <a:close/>
                </a:path>
                <a:path w="4582160" h="2894329">
                  <a:moveTo>
                    <a:pt x="1107313" y="2882252"/>
                  </a:moveTo>
                  <a:lnTo>
                    <a:pt x="1106144" y="2881096"/>
                  </a:lnTo>
                  <a:lnTo>
                    <a:pt x="1105903" y="2881795"/>
                  </a:lnTo>
                  <a:lnTo>
                    <a:pt x="1105446" y="2882493"/>
                  </a:lnTo>
                  <a:lnTo>
                    <a:pt x="1105204" y="2883192"/>
                  </a:lnTo>
                  <a:lnTo>
                    <a:pt x="1104976" y="2883662"/>
                  </a:lnTo>
                  <a:lnTo>
                    <a:pt x="1105674" y="2883890"/>
                  </a:lnTo>
                  <a:lnTo>
                    <a:pt x="1106144" y="2884360"/>
                  </a:lnTo>
                  <a:lnTo>
                    <a:pt x="1106614" y="2883662"/>
                  </a:lnTo>
                  <a:lnTo>
                    <a:pt x="1106843" y="2882963"/>
                  </a:lnTo>
                  <a:lnTo>
                    <a:pt x="1107313" y="2882252"/>
                  </a:lnTo>
                  <a:close/>
                </a:path>
                <a:path w="4582160" h="2894329">
                  <a:moveTo>
                    <a:pt x="1202283" y="2892996"/>
                  </a:moveTo>
                  <a:lnTo>
                    <a:pt x="1202055" y="2892298"/>
                  </a:lnTo>
                  <a:lnTo>
                    <a:pt x="1201127" y="2890888"/>
                  </a:lnTo>
                  <a:lnTo>
                    <a:pt x="1200886" y="2891358"/>
                  </a:lnTo>
                  <a:lnTo>
                    <a:pt x="1200188" y="2891828"/>
                  </a:lnTo>
                  <a:lnTo>
                    <a:pt x="1200188" y="2892755"/>
                  </a:lnTo>
                  <a:lnTo>
                    <a:pt x="1201127" y="2894165"/>
                  </a:lnTo>
                  <a:lnTo>
                    <a:pt x="1202283" y="2892996"/>
                  </a:lnTo>
                  <a:close/>
                </a:path>
                <a:path w="4582160" h="2894329">
                  <a:moveTo>
                    <a:pt x="1222121" y="2885059"/>
                  </a:moveTo>
                  <a:lnTo>
                    <a:pt x="1221422" y="2884830"/>
                  </a:lnTo>
                  <a:lnTo>
                    <a:pt x="1220952" y="2884360"/>
                  </a:lnTo>
                  <a:lnTo>
                    <a:pt x="1220495" y="2885059"/>
                  </a:lnTo>
                  <a:lnTo>
                    <a:pt x="1220254" y="2885757"/>
                  </a:lnTo>
                  <a:lnTo>
                    <a:pt x="1219784" y="2886456"/>
                  </a:lnTo>
                  <a:lnTo>
                    <a:pt x="1220254" y="2886926"/>
                  </a:lnTo>
                  <a:lnTo>
                    <a:pt x="1220495" y="2887395"/>
                  </a:lnTo>
                  <a:lnTo>
                    <a:pt x="1220952" y="2887624"/>
                  </a:lnTo>
                  <a:lnTo>
                    <a:pt x="1221193" y="2886926"/>
                  </a:lnTo>
                  <a:lnTo>
                    <a:pt x="1221663" y="2886227"/>
                  </a:lnTo>
                  <a:lnTo>
                    <a:pt x="1221892" y="2885529"/>
                  </a:lnTo>
                  <a:lnTo>
                    <a:pt x="1222121" y="2885059"/>
                  </a:lnTo>
                  <a:close/>
                </a:path>
                <a:path w="4582160" h="2894329">
                  <a:moveTo>
                    <a:pt x="1229118" y="2882722"/>
                  </a:moveTo>
                  <a:lnTo>
                    <a:pt x="1228420" y="2882493"/>
                  </a:lnTo>
                  <a:lnTo>
                    <a:pt x="1227721" y="2882023"/>
                  </a:lnTo>
                  <a:lnTo>
                    <a:pt x="1227023" y="2881795"/>
                  </a:lnTo>
                  <a:lnTo>
                    <a:pt x="1226553" y="2881553"/>
                  </a:lnTo>
                  <a:lnTo>
                    <a:pt x="1226324" y="2882252"/>
                  </a:lnTo>
                  <a:lnTo>
                    <a:pt x="1225854" y="2882722"/>
                  </a:lnTo>
                  <a:lnTo>
                    <a:pt x="1226553" y="2883192"/>
                  </a:lnTo>
                  <a:lnTo>
                    <a:pt x="1227251" y="2883420"/>
                  </a:lnTo>
                  <a:lnTo>
                    <a:pt x="1227963" y="2883890"/>
                  </a:lnTo>
                  <a:lnTo>
                    <a:pt x="1229118" y="2882722"/>
                  </a:lnTo>
                  <a:close/>
                </a:path>
                <a:path w="4582160" h="2894329">
                  <a:moveTo>
                    <a:pt x="1238923" y="2882722"/>
                  </a:moveTo>
                  <a:lnTo>
                    <a:pt x="1238224" y="2882493"/>
                  </a:lnTo>
                  <a:lnTo>
                    <a:pt x="1237526" y="2882023"/>
                  </a:lnTo>
                  <a:lnTo>
                    <a:pt x="1236827" y="2881795"/>
                  </a:lnTo>
                  <a:lnTo>
                    <a:pt x="1236357" y="2881553"/>
                  </a:lnTo>
                  <a:lnTo>
                    <a:pt x="1236129" y="2882252"/>
                  </a:lnTo>
                  <a:lnTo>
                    <a:pt x="1235659" y="2882722"/>
                  </a:lnTo>
                  <a:lnTo>
                    <a:pt x="1236357" y="2883192"/>
                  </a:lnTo>
                  <a:lnTo>
                    <a:pt x="1237056" y="2883420"/>
                  </a:lnTo>
                  <a:lnTo>
                    <a:pt x="1237754" y="2883890"/>
                  </a:lnTo>
                  <a:lnTo>
                    <a:pt x="1238923" y="2882722"/>
                  </a:lnTo>
                  <a:close/>
                </a:path>
                <a:path w="4582160" h="2894329">
                  <a:moveTo>
                    <a:pt x="1259459" y="1081633"/>
                  </a:moveTo>
                  <a:lnTo>
                    <a:pt x="1257122" y="1078826"/>
                  </a:lnTo>
                  <a:lnTo>
                    <a:pt x="1256423" y="1079538"/>
                  </a:lnTo>
                  <a:lnTo>
                    <a:pt x="1255725" y="1080465"/>
                  </a:lnTo>
                  <a:lnTo>
                    <a:pt x="1254328" y="1082103"/>
                  </a:lnTo>
                  <a:lnTo>
                    <a:pt x="1256893" y="1081405"/>
                  </a:lnTo>
                  <a:lnTo>
                    <a:pt x="1259459" y="1081633"/>
                  </a:lnTo>
                  <a:close/>
                </a:path>
                <a:path w="4582160" h="2894329">
                  <a:moveTo>
                    <a:pt x="1261795" y="2872917"/>
                  </a:moveTo>
                  <a:lnTo>
                    <a:pt x="1261097" y="2872689"/>
                  </a:lnTo>
                  <a:lnTo>
                    <a:pt x="1260398" y="2872219"/>
                  </a:lnTo>
                  <a:lnTo>
                    <a:pt x="1259700" y="2871990"/>
                  </a:lnTo>
                  <a:lnTo>
                    <a:pt x="1259230" y="2871762"/>
                  </a:lnTo>
                  <a:lnTo>
                    <a:pt x="1259001" y="2872460"/>
                  </a:lnTo>
                  <a:lnTo>
                    <a:pt x="1258531" y="2872917"/>
                  </a:lnTo>
                  <a:lnTo>
                    <a:pt x="1259230" y="2873387"/>
                  </a:lnTo>
                  <a:lnTo>
                    <a:pt x="1259928" y="2873629"/>
                  </a:lnTo>
                  <a:lnTo>
                    <a:pt x="1260627" y="2874086"/>
                  </a:lnTo>
                  <a:lnTo>
                    <a:pt x="1261795" y="2872917"/>
                  </a:lnTo>
                  <a:close/>
                </a:path>
                <a:path w="4582160" h="2894329">
                  <a:moveTo>
                    <a:pt x="1300772" y="2889720"/>
                  </a:moveTo>
                  <a:lnTo>
                    <a:pt x="1299832" y="2888323"/>
                  </a:lnTo>
                  <a:lnTo>
                    <a:pt x="1299603" y="2887624"/>
                  </a:lnTo>
                  <a:lnTo>
                    <a:pt x="1299362" y="2888094"/>
                  </a:lnTo>
                  <a:lnTo>
                    <a:pt x="1298663" y="2888564"/>
                  </a:lnTo>
                  <a:lnTo>
                    <a:pt x="1298663" y="2889491"/>
                  </a:lnTo>
                  <a:lnTo>
                    <a:pt x="1299603" y="2890888"/>
                  </a:lnTo>
                  <a:lnTo>
                    <a:pt x="1300772" y="2889720"/>
                  </a:lnTo>
                  <a:close/>
                </a:path>
                <a:path w="4582160" h="2894329">
                  <a:moveTo>
                    <a:pt x="1307299" y="2886456"/>
                  </a:moveTo>
                  <a:lnTo>
                    <a:pt x="1306830" y="2885757"/>
                  </a:lnTo>
                  <a:lnTo>
                    <a:pt x="1306601" y="2885059"/>
                  </a:lnTo>
                  <a:lnTo>
                    <a:pt x="1306131" y="2884360"/>
                  </a:lnTo>
                  <a:lnTo>
                    <a:pt x="1305902" y="2884830"/>
                  </a:lnTo>
                  <a:lnTo>
                    <a:pt x="1305204" y="2885287"/>
                  </a:lnTo>
                  <a:lnTo>
                    <a:pt x="1305204" y="2886227"/>
                  </a:lnTo>
                  <a:lnTo>
                    <a:pt x="1306131" y="2887624"/>
                  </a:lnTo>
                  <a:lnTo>
                    <a:pt x="1307299" y="2886456"/>
                  </a:lnTo>
                  <a:close/>
                </a:path>
                <a:path w="4582160" h="2894329">
                  <a:moveTo>
                    <a:pt x="1314297" y="2885986"/>
                  </a:moveTo>
                  <a:lnTo>
                    <a:pt x="1313840" y="2885757"/>
                  </a:lnTo>
                  <a:lnTo>
                    <a:pt x="1313599" y="2884830"/>
                  </a:lnTo>
                  <a:lnTo>
                    <a:pt x="1313129" y="2885059"/>
                  </a:lnTo>
                  <a:lnTo>
                    <a:pt x="1312430" y="2885059"/>
                  </a:lnTo>
                  <a:lnTo>
                    <a:pt x="1311033" y="2885986"/>
                  </a:lnTo>
                  <a:lnTo>
                    <a:pt x="1311503" y="2886227"/>
                  </a:lnTo>
                  <a:lnTo>
                    <a:pt x="1311973" y="2886926"/>
                  </a:lnTo>
                  <a:lnTo>
                    <a:pt x="1312900" y="2886926"/>
                  </a:lnTo>
                  <a:lnTo>
                    <a:pt x="1314297" y="2885986"/>
                  </a:lnTo>
                  <a:close/>
                </a:path>
                <a:path w="4582160" h="2894329">
                  <a:moveTo>
                    <a:pt x="1336700" y="1315694"/>
                  </a:moveTo>
                  <a:lnTo>
                    <a:pt x="1336243" y="1315224"/>
                  </a:lnTo>
                  <a:lnTo>
                    <a:pt x="1336001" y="1314767"/>
                  </a:lnTo>
                  <a:lnTo>
                    <a:pt x="1335532" y="1314526"/>
                  </a:lnTo>
                  <a:lnTo>
                    <a:pt x="1335303" y="1315224"/>
                  </a:lnTo>
                  <a:lnTo>
                    <a:pt x="1334833" y="1315923"/>
                  </a:lnTo>
                  <a:lnTo>
                    <a:pt x="1334604" y="1316634"/>
                  </a:lnTo>
                  <a:lnTo>
                    <a:pt x="1334376" y="1317091"/>
                  </a:lnTo>
                  <a:lnTo>
                    <a:pt x="1335074" y="1317332"/>
                  </a:lnTo>
                  <a:lnTo>
                    <a:pt x="1335532" y="1317790"/>
                  </a:lnTo>
                  <a:lnTo>
                    <a:pt x="1336001" y="1317091"/>
                  </a:lnTo>
                  <a:lnTo>
                    <a:pt x="1336243" y="1316393"/>
                  </a:lnTo>
                  <a:lnTo>
                    <a:pt x="1336700" y="1315694"/>
                  </a:lnTo>
                  <a:close/>
                </a:path>
                <a:path w="4582160" h="2894329">
                  <a:moveTo>
                    <a:pt x="1350238" y="2879458"/>
                  </a:moveTo>
                  <a:lnTo>
                    <a:pt x="1349540" y="2878988"/>
                  </a:lnTo>
                  <a:lnTo>
                    <a:pt x="1348841" y="2878759"/>
                  </a:lnTo>
                  <a:lnTo>
                    <a:pt x="1348143" y="2878290"/>
                  </a:lnTo>
                  <a:lnTo>
                    <a:pt x="1347901" y="2878759"/>
                  </a:lnTo>
                  <a:lnTo>
                    <a:pt x="1347444" y="2878988"/>
                  </a:lnTo>
                  <a:lnTo>
                    <a:pt x="1346974" y="2879458"/>
                  </a:lnTo>
                  <a:lnTo>
                    <a:pt x="1347673" y="2879687"/>
                  </a:lnTo>
                  <a:lnTo>
                    <a:pt x="1348371" y="2880156"/>
                  </a:lnTo>
                  <a:lnTo>
                    <a:pt x="1349070" y="2880385"/>
                  </a:lnTo>
                  <a:lnTo>
                    <a:pt x="1349540" y="2880626"/>
                  </a:lnTo>
                  <a:lnTo>
                    <a:pt x="1349768" y="2879928"/>
                  </a:lnTo>
                  <a:lnTo>
                    <a:pt x="1350238" y="2879458"/>
                  </a:lnTo>
                  <a:close/>
                </a:path>
                <a:path w="4582160" h="2894329">
                  <a:moveTo>
                    <a:pt x="1362837" y="1217447"/>
                  </a:moveTo>
                  <a:lnTo>
                    <a:pt x="1361909" y="1216050"/>
                  </a:lnTo>
                  <a:lnTo>
                    <a:pt x="1361440" y="1216520"/>
                  </a:lnTo>
                  <a:lnTo>
                    <a:pt x="1360741" y="1216977"/>
                  </a:lnTo>
                  <a:lnTo>
                    <a:pt x="1360970" y="1217218"/>
                  </a:lnTo>
                  <a:lnTo>
                    <a:pt x="1360970" y="1217917"/>
                  </a:lnTo>
                  <a:lnTo>
                    <a:pt x="1361909" y="1219314"/>
                  </a:lnTo>
                  <a:lnTo>
                    <a:pt x="1362138" y="1218844"/>
                  </a:lnTo>
                  <a:lnTo>
                    <a:pt x="1362837" y="1218387"/>
                  </a:lnTo>
                  <a:lnTo>
                    <a:pt x="1362837" y="1217447"/>
                  </a:lnTo>
                  <a:close/>
                </a:path>
                <a:path w="4582160" h="2894329">
                  <a:moveTo>
                    <a:pt x="1438452" y="1316634"/>
                  </a:moveTo>
                  <a:lnTo>
                    <a:pt x="1437513" y="1315224"/>
                  </a:lnTo>
                  <a:lnTo>
                    <a:pt x="1437284" y="1314526"/>
                  </a:lnTo>
                  <a:lnTo>
                    <a:pt x="1437055" y="1314996"/>
                  </a:lnTo>
                  <a:lnTo>
                    <a:pt x="1436344" y="1315466"/>
                  </a:lnTo>
                  <a:lnTo>
                    <a:pt x="1436344" y="1316393"/>
                  </a:lnTo>
                  <a:lnTo>
                    <a:pt x="1437284" y="1317790"/>
                  </a:lnTo>
                  <a:lnTo>
                    <a:pt x="1438452" y="1316634"/>
                  </a:lnTo>
                  <a:close/>
                </a:path>
                <a:path w="4582160" h="2894329">
                  <a:moveTo>
                    <a:pt x="1477657" y="5600"/>
                  </a:moveTo>
                  <a:lnTo>
                    <a:pt x="1477416" y="4902"/>
                  </a:lnTo>
                  <a:lnTo>
                    <a:pt x="1476489" y="3492"/>
                  </a:lnTo>
                  <a:lnTo>
                    <a:pt x="1476260" y="3962"/>
                  </a:lnTo>
                  <a:lnTo>
                    <a:pt x="1475549" y="4432"/>
                  </a:lnTo>
                  <a:lnTo>
                    <a:pt x="1475549" y="5359"/>
                  </a:lnTo>
                  <a:lnTo>
                    <a:pt x="1476489" y="6769"/>
                  </a:lnTo>
                  <a:lnTo>
                    <a:pt x="1477657" y="5600"/>
                  </a:lnTo>
                  <a:close/>
                </a:path>
                <a:path w="4582160" h="2894329">
                  <a:moveTo>
                    <a:pt x="1495386" y="1078128"/>
                  </a:moveTo>
                  <a:lnTo>
                    <a:pt x="1492821" y="1078826"/>
                  </a:lnTo>
                  <a:lnTo>
                    <a:pt x="1490484" y="1078598"/>
                  </a:lnTo>
                  <a:lnTo>
                    <a:pt x="1492592" y="1081405"/>
                  </a:lnTo>
                  <a:lnTo>
                    <a:pt x="1493291" y="1080693"/>
                  </a:lnTo>
                  <a:lnTo>
                    <a:pt x="1493989" y="1079766"/>
                  </a:lnTo>
                  <a:lnTo>
                    <a:pt x="1495386" y="1078128"/>
                  </a:lnTo>
                  <a:close/>
                </a:path>
                <a:path w="4582160" h="2894329">
                  <a:moveTo>
                    <a:pt x="1501228" y="1217688"/>
                  </a:moveTo>
                  <a:lnTo>
                    <a:pt x="1500759" y="1217447"/>
                  </a:lnTo>
                  <a:lnTo>
                    <a:pt x="1500289" y="1216748"/>
                  </a:lnTo>
                  <a:lnTo>
                    <a:pt x="1499362" y="1216748"/>
                  </a:lnTo>
                  <a:lnTo>
                    <a:pt x="1497952" y="1217688"/>
                  </a:lnTo>
                  <a:lnTo>
                    <a:pt x="1498422" y="1217917"/>
                  </a:lnTo>
                  <a:lnTo>
                    <a:pt x="1498892" y="1218615"/>
                  </a:lnTo>
                  <a:lnTo>
                    <a:pt x="1499819" y="1218615"/>
                  </a:lnTo>
                  <a:lnTo>
                    <a:pt x="1501228" y="1217688"/>
                  </a:lnTo>
                  <a:close/>
                </a:path>
                <a:path w="4582160" h="2894329">
                  <a:moveTo>
                    <a:pt x="1527365" y="2866390"/>
                  </a:moveTo>
                  <a:lnTo>
                    <a:pt x="1526895" y="2865920"/>
                  </a:lnTo>
                  <a:lnTo>
                    <a:pt x="1526425" y="2865221"/>
                  </a:lnTo>
                  <a:lnTo>
                    <a:pt x="1526197" y="2865450"/>
                  </a:lnTo>
                  <a:lnTo>
                    <a:pt x="1525498" y="2865450"/>
                  </a:lnTo>
                  <a:lnTo>
                    <a:pt x="1524088" y="2866390"/>
                  </a:lnTo>
                  <a:lnTo>
                    <a:pt x="1524558" y="2866618"/>
                  </a:lnTo>
                  <a:lnTo>
                    <a:pt x="1525028" y="2867317"/>
                  </a:lnTo>
                  <a:lnTo>
                    <a:pt x="1525968" y="2867317"/>
                  </a:lnTo>
                  <a:lnTo>
                    <a:pt x="1527365" y="2866390"/>
                  </a:lnTo>
                  <a:close/>
                </a:path>
                <a:path w="4582160" h="2894329">
                  <a:moveTo>
                    <a:pt x="1527365" y="8394"/>
                  </a:moveTo>
                  <a:lnTo>
                    <a:pt x="1526667" y="8166"/>
                  </a:lnTo>
                  <a:lnTo>
                    <a:pt x="1525968" y="7696"/>
                  </a:lnTo>
                  <a:lnTo>
                    <a:pt x="1525257" y="7467"/>
                  </a:lnTo>
                  <a:lnTo>
                    <a:pt x="1524800" y="7226"/>
                  </a:lnTo>
                  <a:lnTo>
                    <a:pt x="1524558" y="7937"/>
                  </a:lnTo>
                  <a:lnTo>
                    <a:pt x="1524088" y="8394"/>
                  </a:lnTo>
                  <a:lnTo>
                    <a:pt x="1524800" y="8864"/>
                  </a:lnTo>
                  <a:lnTo>
                    <a:pt x="1525498" y="9093"/>
                  </a:lnTo>
                  <a:lnTo>
                    <a:pt x="1526197" y="9563"/>
                  </a:lnTo>
                  <a:lnTo>
                    <a:pt x="1526667" y="9093"/>
                  </a:lnTo>
                  <a:lnTo>
                    <a:pt x="1526895" y="8636"/>
                  </a:lnTo>
                  <a:lnTo>
                    <a:pt x="1527365" y="8394"/>
                  </a:lnTo>
                  <a:close/>
                </a:path>
                <a:path w="4582160" h="2894329">
                  <a:moveTo>
                    <a:pt x="1658048" y="4660"/>
                  </a:moveTo>
                  <a:lnTo>
                    <a:pt x="1656880" y="3492"/>
                  </a:lnTo>
                  <a:lnTo>
                    <a:pt x="1656638" y="4203"/>
                  </a:lnTo>
                  <a:lnTo>
                    <a:pt x="1656181" y="4902"/>
                  </a:lnTo>
                  <a:lnTo>
                    <a:pt x="1655940" y="5600"/>
                  </a:lnTo>
                  <a:lnTo>
                    <a:pt x="1655711" y="6070"/>
                  </a:lnTo>
                  <a:lnTo>
                    <a:pt x="1656410" y="6299"/>
                  </a:lnTo>
                  <a:lnTo>
                    <a:pt x="1656880" y="6769"/>
                  </a:lnTo>
                  <a:lnTo>
                    <a:pt x="1657350" y="6070"/>
                  </a:lnTo>
                  <a:lnTo>
                    <a:pt x="1657578" y="5359"/>
                  </a:lnTo>
                  <a:lnTo>
                    <a:pt x="1658048" y="4660"/>
                  </a:lnTo>
                  <a:close/>
                </a:path>
                <a:path w="4582160" h="2894329">
                  <a:moveTo>
                    <a:pt x="1805990" y="2889262"/>
                  </a:moveTo>
                  <a:lnTo>
                    <a:pt x="1805533" y="2889021"/>
                  </a:lnTo>
                  <a:lnTo>
                    <a:pt x="1805063" y="2888323"/>
                  </a:lnTo>
                  <a:lnTo>
                    <a:pt x="1804123" y="2888323"/>
                  </a:lnTo>
                  <a:lnTo>
                    <a:pt x="1802726" y="2889262"/>
                  </a:lnTo>
                  <a:lnTo>
                    <a:pt x="1803895" y="2890431"/>
                  </a:lnTo>
                  <a:lnTo>
                    <a:pt x="1804593" y="2889961"/>
                  </a:lnTo>
                  <a:lnTo>
                    <a:pt x="1805292" y="2889720"/>
                  </a:lnTo>
                  <a:lnTo>
                    <a:pt x="1805990" y="2889262"/>
                  </a:lnTo>
                  <a:close/>
                </a:path>
                <a:path w="4582160" h="2894329">
                  <a:moveTo>
                    <a:pt x="1808797" y="1315224"/>
                  </a:moveTo>
                  <a:lnTo>
                    <a:pt x="1808099" y="1314996"/>
                  </a:lnTo>
                  <a:lnTo>
                    <a:pt x="1807629" y="1314526"/>
                  </a:lnTo>
                  <a:lnTo>
                    <a:pt x="1807159" y="1315224"/>
                  </a:lnTo>
                  <a:lnTo>
                    <a:pt x="1806930" y="1315923"/>
                  </a:lnTo>
                  <a:lnTo>
                    <a:pt x="1806460" y="1316634"/>
                  </a:lnTo>
                  <a:lnTo>
                    <a:pt x="1806930" y="1316863"/>
                  </a:lnTo>
                  <a:lnTo>
                    <a:pt x="1807159" y="1317332"/>
                  </a:lnTo>
                  <a:lnTo>
                    <a:pt x="1807629" y="1317790"/>
                  </a:lnTo>
                  <a:lnTo>
                    <a:pt x="1807870" y="1317091"/>
                  </a:lnTo>
                  <a:lnTo>
                    <a:pt x="1808327" y="1316393"/>
                  </a:lnTo>
                  <a:lnTo>
                    <a:pt x="1808568" y="1315694"/>
                  </a:lnTo>
                  <a:lnTo>
                    <a:pt x="1808797" y="1315224"/>
                  </a:lnTo>
                  <a:close/>
                </a:path>
                <a:path w="4582160" h="2894329">
                  <a:moveTo>
                    <a:pt x="2107501" y="1317790"/>
                  </a:moveTo>
                  <a:lnTo>
                    <a:pt x="2107031" y="1316863"/>
                  </a:lnTo>
                  <a:lnTo>
                    <a:pt x="2106803" y="1315466"/>
                  </a:lnTo>
                  <a:lnTo>
                    <a:pt x="2106333" y="1315224"/>
                  </a:lnTo>
                  <a:lnTo>
                    <a:pt x="2104466" y="1314767"/>
                  </a:lnTo>
                  <a:lnTo>
                    <a:pt x="2104237" y="1316164"/>
                  </a:lnTo>
                  <a:lnTo>
                    <a:pt x="2104237" y="1317790"/>
                  </a:lnTo>
                  <a:lnTo>
                    <a:pt x="2107501" y="1317790"/>
                  </a:lnTo>
                  <a:close/>
                </a:path>
                <a:path w="4582160" h="2894329">
                  <a:moveTo>
                    <a:pt x="2152535" y="8166"/>
                  </a:moveTo>
                  <a:lnTo>
                    <a:pt x="2151608" y="6769"/>
                  </a:lnTo>
                  <a:lnTo>
                    <a:pt x="2151367" y="6997"/>
                  </a:lnTo>
                  <a:lnTo>
                    <a:pt x="2150668" y="7467"/>
                  </a:lnTo>
                  <a:lnTo>
                    <a:pt x="2150668" y="8636"/>
                  </a:lnTo>
                  <a:lnTo>
                    <a:pt x="2151608" y="10033"/>
                  </a:lnTo>
                  <a:lnTo>
                    <a:pt x="2151837" y="9563"/>
                  </a:lnTo>
                  <a:lnTo>
                    <a:pt x="2152535" y="9093"/>
                  </a:lnTo>
                  <a:lnTo>
                    <a:pt x="2152535" y="8166"/>
                  </a:lnTo>
                  <a:close/>
                </a:path>
                <a:path w="4582160" h="2894329">
                  <a:moveTo>
                    <a:pt x="2257552" y="2882493"/>
                  </a:moveTo>
                  <a:lnTo>
                    <a:pt x="2256625" y="2881096"/>
                  </a:lnTo>
                  <a:lnTo>
                    <a:pt x="2256155" y="2881553"/>
                  </a:lnTo>
                  <a:lnTo>
                    <a:pt x="2255456" y="2881795"/>
                  </a:lnTo>
                  <a:lnTo>
                    <a:pt x="2255685" y="2882252"/>
                  </a:lnTo>
                  <a:lnTo>
                    <a:pt x="2255685" y="2882963"/>
                  </a:lnTo>
                  <a:lnTo>
                    <a:pt x="2256625" y="2884360"/>
                  </a:lnTo>
                  <a:lnTo>
                    <a:pt x="2256853" y="2883890"/>
                  </a:lnTo>
                  <a:lnTo>
                    <a:pt x="2257552" y="2883420"/>
                  </a:lnTo>
                  <a:lnTo>
                    <a:pt x="2257552" y="2882493"/>
                  </a:lnTo>
                  <a:close/>
                </a:path>
                <a:path w="4582160" h="2894329">
                  <a:moveTo>
                    <a:pt x="2259190" y="2874086"/>
                  </a:moveTo>
                  <a:lnTo>
                    <a:pt x="2256625" y="2874784"/>
                  </a:lnTo>
                  <a:lnTo>
                    <a:pt x="2254046" y="2874556"/>
                  </a:lnTo>
                  <a:lnTo>
                    <a:pt x="2256383" y="2877362"/>
                  </a:lnTo>
                  <a:lnTo>
                    <a:pt x="2257082" y="2876651"/>
                  </a:lnTo>
                  <a:lnTo>
                    <a:pt x="2257793" y="2875724"/>
                  </a:lnTo>
                  <a:lnTo>
                    <a:pt x="2259190" y="2874086"/>
                  </a:lnTo>
                  <a:close/>
                </a:path>
                <a:path w="4582160" h="2894329">
                  <a:moveTo>
                    <a:pt x="2307488" y="2869654"/>
                  </a:moveTo>
                  <a:lnTo>
                    <a:pt x="2306320" y="2868485"/>
                  </a:lnTo>
                  <a:lnTo>
                    <a:pt x="2305621" y="2868726"/>
                  </a:lnTo>
                  <a:lnTo>
                    <a:pt x="2304224" y="2869654"/>
                  </a:lnTo>
                  <a:lnTo>
                    <a:pt x="2304694" y="2869895"/>
                  </a:lnTo>
                  <a:lnTo>
                    <a:pt x="2305164" y="2870593"/>
                  </a:lnTo>
                  <a:lnTo>
                    <a:pt x="2306091" y="2870593"/>
                  </a:lnTo>
                  <a:lnTo>
                    <a:pt x="2307488" y="2869654"/>
                  </a:lnTo>
                  <a:close/>
                </a:path>
                <a:path w="4582160" h="2894329">
                  <a:moveTo>
                    <a:pt x="2494178" y="1866"/>
                  </a:moveTo>
                  <a:lnTo>
                    <a:pt x="2493949" y="1397"/>
                  </a:lnTo>
                  <a:lnTo>
                    <a:pt x="2493480" y="698"/>
                  </a:lnTo>
                  <a:lnTo>
                    <a:pt x="2493010" y="927"/>
                  </a:lnTo>
                  <a:lnTo>
                    <a:pt x="2492311" y="927"/>
                  </a:lnTo>
                  <a:lnTo>
                    <a:pt x="2490914" y="1866"/>
                  </a:lnTo>
                  <a:lnTo>
                    <a:pt x="2491384" y="2095"/>
                  </a:lnTo>
                  <a:lnTo>
                    <a:pt x="2491854" y="2794"/>
                  </a:lnTo>
                  <a:lnTo>
                    <a:pt x="2492781" y="2794"/>
                  </a:lnTo>
                  <a:lnTo>
                    <a:pt x="2494178" y="1866"/>
                  </a:lnTo>
                  <a:close/>
                </a:path>
                <a:path w="4582160" h="2894329">
                  <a:moveTo>
                    <a:pt x="2504452" y="2888564"/>
                  </a:moveTo>
                  <a:lnTo>
                    <a:pt x="2503754" y="2885986"/>
                  </a:lnTo>
                  <a:lnTo>
                    <a:pt x="2503982" y="2883420"/>
                  </a:lnTo>
                  <a:lnTo>
                    <a:pt x="2501188" y="2885757"/>
                  </a:lnTo>
                  <a:lnTo>
                    <a:pt x="2501887" y="2886456"/>
                  </a:lnTo>
                  <a:lnTo>
                    <a:pt x="2502814" y="2887154"/>
                  </a:lnTo>
                  <a:lnTo>
                    <a:pt x="2504452" y="2888564"/>
                  </a:lnTo>
                  <a:close/>
                </a:path>
                <a:path w="4582160" h="2894329">
                  <a:moveTo>
                    <a:pt x="2622067" y="8394"/>
                  </a:moveTo>
                  <a:lnTo>
                    <a:pt x="2621597" y="8166"/>
                  </a:lnTo>
                  <a:lnTo>
                    <a:pt x="2621127" y="7467"/>
                  </a:lnTo>
                  <a:lnTo>
                    <a:pt x="2620200" y="7467"/>
                  </a:lnTo>
                  <a:lnTo>
                    <a:pt x="2618803" y="8394"/>
                  </a:lnTo>
                  <a:lnTo>
                    <a:pt x="2619959" y="9563"/>
                  </a:lnTo>
                  <a:lnTo>
                    <a:pt x="2621369" y="8636"/>
                  </a:lnTo>
                  <a:lnTo>
                    <a:pt x="2622067" y="8394"/>
                  </a:lnTo>
                  <a:close/>
                </a:path>
                <a:path w="4582160" h="2894329">
                  <a:moveTo>
                    <a:pt x="2680639" y="2886456"/>
                  </a:moveTo>
                  <a:lnTo>
                    <a:pt x="2679700" y="2885059"/>
                  </a:lnTo>
                  <a:lnTo>
                    <a:pt x="2679471" y="2884360"/>
                  </a:lnTo>
                  <a:lnTo>
                    <a:pt x="2679242" y="2884830"/>
                  </a:lnTo>
                  <a:lnTo>
                    <a:pt x="2678544" y="2885287"/>
                  </a:lnTo>
                  <a:lnTo>
                    <a:pt x="2678544" y="2886227"/>
                  </a:lnTo>
                  <a:lnTo>
                    <a:pt x="2679471" y="2887624"/>
                  </a:lnTo>
                  <a:lnTo>
                    <a:pt x="2680639" y="2886456"/>
                  </a:lnTo>
                  <a:close/>
                </a:path>
                <a:path w="4582160" h="2894329">
                  <a:moveTo>
                    <a:pt x="3002216" y="2885986"/>
                  </a:moveTo>
                  <a:lnTo>
                    <a:pt x="3001975" y="2885757"/>
                  </a:lnTo>
                  <a:lnTo>
                    <a:pt x="3001518" y="2884830"/>
                  </a:lnTo>
                  <a:lnTo>
                    <a:pt x="3001048" y="2885059"/>
                  </a:lnTo>
                  <a:lnTo>
                    <a:pt x="3000349" y="2885059"/>
                  </a:lnTo>
                  <a:lnTo>
                    <a:pt x="2998952" y="2885986"/>
                  </a:lnTo>
                  <a:lnTo>
                    <a:pt x="2999409" y="2886227"/>
                  </a:lnTo>
                  <a:lnTo>
                    <a:pt x="2999879" y="2886926"/>
                  </a:lnTo>
                  <a:lnTo>
                    <a:pt x="3000819" y="2886926"/>
                  </a:lnTo>
                  <a:lnTo>
                    <a:pt x="3002216" y="2885986"/>
                  </a:lnTo>
                  <a:close/>
                </a:path>
                <a:path w="4582160" h="2894329">
                  <a:moveTo>
                    <a:pt x="3106763" y="2892996"/>
                  </a:moveTo>
                  <a:lnTo>
                    <a:pt x="3105823" y="2891586"/>
                  </a:lnTo>
                  <a:lnTo>
                    <a:pt x="3105594" y="2890888"/>
                  </a:lnTo>
                  <a:lnTo>
                    <a:pt x="3105353" y="2891358"/>
                  </a:lnTo>
                  <a:lnTo>
                    <a:pt x="3104654" y="2891828"/>
                  </a:lnTo>
                  <a:lnTo>
                    <a:pt x="3104654" y="2892755"/>
                  </a:lnTo>
                  <a:lnTo>
                    <a:pt x="3105594" y="2894165"/>
                  </a:lnTo>
                  <a:lnTo>
                    <a:pt x="3106763" y="2892996"/>
                  </a:lnTo>
                  <a:close/>
                </a:path>
                <a:path w="4582160" h="2894329">
                  <a:moveTo>
                    <a:pt x="3110026" y="2863583"/>
                  </a:moveTo>
                  <a:lnTo>
                    <a:pt x="3109087" y="2862186"/>
                  </a:lnTo>
                  <a:lnTo>
                    <a:pt x="3108858" y="2861487"/>
                  </a:lnTo>
                  <a:lnTo>
                    <a:pt x="3108629" y="2861957"/>
                  </a:lnTo>
                  <a:lnTo>
                    <a:pt x="3107931" y="2862427"/>
                  </a:lnTo>
                  <a:lnTo>
                    <a:pt x="3107931" y="2863354"/>
                  </a:lnTo>
                  <a:lnTo>
                    <a:pt x="3108858" y="2864751"/>
                  </a:lnTo>
                  <a:lnTo>
                    <a:pt x="3110026" y="2863583"/>
                  </a:lnTo>
                  <a:close/>
                </a:path>
                <a:path w="4582160" h="2894329">
                  <a:moveTo>
                    <a:pt x="3129394" y="2866161"/>
                  </a:moveTo>
                  <a:lnTo>
                    <a:pt x="3128467" y="2864751"/>
                  </a:lnTo>
                  <a:lnTo>
                    <a:pt x="3127997" y="2864993"/>
                  </a:lnTo>
                  <a:lnTo>
                    <a:pt x="3127298" y="2865450"/>
                  </a:lnTo>
                  <a:lnTo>
                    <a:pt x="3127527" y="2865920"/>
                  </a:lnTo>
                  <a:lnTo>
                    <a:pt x="3127527" y="2866618"/>
                  </a:lnTo>
                  <a:lnTo>
                    <a:pt x="3128467" y="2868028"/>
                  </a:lnTo>
                  <a:lnTo>
                    <a:pt x="3128695" y="2867558"/>
                  </a:lnTo>
                  <a:lnTo>
                    <a:pt x="3129394" y="2867088"/>
                  </a:lnTo>
                  <a:lnTo>
                    <a:pt x="3129394" y="2866161"/>
                  </a:lnTo>
                  <a:close/>
                </a:path>
                <a:path w="4582160" h="2894329">
                  <a:moveTo>
                    <a:pt x="3150628" y="2881096"/>
                  </a:moveTo>
                  <a:lnTo>
                    <a:pt x="3148292" y="2878290"/>
                  </a:lnTo>
                  <a:lnTo>
                    <a:pt x="3147593" y="2878988"/>
                  </a:lnTo>
                  <a:lnTo>
                    <a:pt x="3146895" y="2879928"/>
                  </a:lnTo>
                  <a:lnTo>
                    <a:pt x="3145802" y="2881198"/>
                  </a:lnTo>
                  <a:lnTo>
                    <a:pt x="3144799" y="2881553"/>
                  </a:lnTo>
                  <a:lnTo>
                    <a:pt x="3142234" y="2881096"/>
                  </a:lnTo>
                  <a:lnTo>
                    <a:pt x="3144570" y="2883890"/>
                  </a:lnTo>
                  <a:lnTo>
                    <a:pt x="3145269" y="2883192"/>
                  </a:lnTo>
                  <a:lnTo>
                    <a:pt x="3145967" y="2882252"/>
                  </a:lnTo>
                  <a:lnTo>
                    <a:pt x="3147047" y="2880995"/>
                  </a:lnTo>
                  <a:lnTo>
                    <a:pt x="3148063" y="2880626"/>
                  </a:lnTo>
                  <a:lnTo>
                    <a:pt x="3150628" y="2881096"/>
                  </a:lnTo>
                  <a:close/>
                </a:path>
                <a:path w="4582160" h="2894329">
                  <a:moveTo>
                    <a:pt x="3421100" y="2862884"/>
                  </a:moveTo>
                  <a:lnTo>
                    <a:pt x="3420160" y="2861487"/>
                  </a:lnTo>
                  <a:lnTo>
                    <a:pt x="3419703" y="2861716"/>
                  </a:lnTo>
                  <a:lnTo>
                    <a:pt x="3418992" y="2862186"/>
                  </a:lnTo>
                  <a:lnTo>
                    <a:pt x="3419233" y="2862656"/>
                  </a:lnTo>
                  <a:lnTo>
                    <a:pt x="3419233" y="2863354"/>
                  </a:lnTo>
                  <a:lnTo>
                    <a:pt x="3420160" y="2864751"/>
                  </a:lnTo>
                  <a:lnTo>
                    <a:pt x="3420402" y="2864294"/>
                  </a:lnTo>
                  <a:lnTo>
                    <a:pt x="3421100" y="2863824"/>
                  </a:lnTo>
                  <a:lnTo>
                    <a:pt x="3421100" y="2862884"/>
                  </a:lnTo>
                  <a:close/>
                </a:path>
                <a:path w="4582160" h="2894329">
                  <a:moveTo>
                    <a:pt x="3575354" y="2336"/>
                  </a:moveTo>
                  <a:lnTo>
                    <a:pt x="3574885" y="1625"/>
                  </a:lnTo>
                  <a:lnTo>
                    <a:pt x="3574656" y="927"/>
                  </a:lnTo>
                  <a:lnTo>
                    <a:pt x="3574186" y="228"/>
                  </a:lnTo>
                  <a:lnTo>
                    <a:pt x="3573945" y="698"/>
                  </a:lnTo>
                  <a:lnTo>
                    <a:pt x="3573246" y="1168"/>
                  </a:lnTo>
                  <a:lnTo>
                    <a:pt x="3573246" y="2095"/>
                  </a:lnTo>
                  <a:lnTo>
                    <a:pt x="3574186" y="3492"/>
                  </a:lnTo>
                  <a:lnTo>
                    <a:pt x="3575354" y="2336"/>
                  </a:lnTo>
                  <a:close/>
                </a:path>
                <a:path w="4582160" h="2894329">
                  <a:moveTo>
                    <a:pt x="3614318" y="4902"/>
                  </a:moveTo>
                  <a:lnTo>
                    <a:pt x="3613391" y="3492"/>
                  </a:lnTo>
                  <a:lnTo>
                    <a:pt x="3613150" y="3733"/>
                  </a:lnTo>
                  <a:lnTo>
                    <a:pt x="3612451" y="4203"/>
                  </a:lnTo>
                  <a:lnTo>
                    <a:pt x="3612451" y="5359"/>
                  </a:lnTo>
                  <a:lnTo>
                    <a:pt x="3613391" y="6769"/>
                  </a:lnTo>
                  <a:lnTo>
                    <a:pt x="3613620" y="6299"/>
                  </a:lnTo>
                  <a:lnTo>
                    <a:pt x="3614318" y="5829"/>
                  </a:lnTo>
                  <a:lnTo>
                    <a:pt x="3614318" y="4902"/>
                  </a:lnTo>
                  <a:close/>
                </a:path>
                <a:path w="4582160" h="2894329">
                  <a:moveTo>
                    <a:pt x="3680129" y="8864"/>
                  </a:moveTo>
                  <a:lnTo>
                    <a:pt x="3679901" y="8166"/>
                  </a:lnTo>
                  <a:lnTo>
                    <a:pt x="3678961" y="6769"/>
                  </a:lnTo>
                  <a:lnTo>
                    <a:pt x="3678732" y="7226"/>
                  </a:lnTo>
                  <a:lnTo>
                    <a:pt x="3678034" y="7696"/>
                  </a:lnTo>
                  <a:lnTo>
                    <a:pt x="3678034" y="8636"/>
                  </a:lnTo>
                  <a:lnTo>
                    <a:pt x="3678961" y="10033"/>
                  </a:lnTo>
                  <a:lnTo>
                    <a:pt x="3680129" y="8864"/>
                  </a:lnTo>
                  <a:close/>
                </a:path>
                <a:path w="4582160" h="2894329">
                  <a:moveTo>
                    <a:pt x="3689934" y="1397"/>
                  </a:moveTo>
                  <a:lnTo>
                    <a:pt x="3688994" y="0"/>
                  </a:lnTo>
                  <a:lnTo>
                    <a:pt x="3687826" y="1168"/>
                  </a:lnTo>
                  <a:lnTo>
                    <a:pt x="3688067" y="1866"/>
                  </a:lnTo>
                  <a:lnTo>
                    <a:pt x="3688994" y="3263"/>
                  </a:lnTo>
                  <a:lnTo>
                    <a:pt x="3689235" y="2794"/>
                  </a:lnTo>
                  <a:lnTo>
                    <a:pt x="3689934" y="2336"/>
                  </a:lnTo>
                  <a:lnTo>
                    <a:pt x="3689934" y="1397"/>
                  </a:lnTo>
                  <a:close/>
                </a:path>
                <a:path w="4582160" h="2894329">
                  <a:moveTo>
                    <a:pt x="3815486" y="10960"/>
                  </a:moveTo>
                  <a:lnTo>
                    <a:pt x="3814775" y="8394"/>
                  </a:lnTo>
                  <a:lnTo>
                    <a:pt x="3815016" y="5829"/>
                  </a:lnTo>
                  <a:lnTo>
                    <a:pt x="3812209" y="8166"/>
                  </a:lnTo>
                  <a:lnTo>
                    <a:pt x="3812908" y="8864"/>
                  </a:lnTo>
                  <a:lnTo>
                    <a:pt x="3813848" y="9563"/>
                  </a:lnTo>
                  <a:lnTo>
                    <a:pt x="3815486" y="10960"/>
                  </a:lnTo>
                  <a:close/>
                </a:path>
                <a:path w="4582160" h="2894329">
                  <a:moveTo>
                    <a:pt x="4092943" y="2882493"/>
                  </a:moveTo>
                  <a:lnTo>
                    <a:pt x="4092016" y="2881096"/>
                  </a:lnTo>
                  <a:lnTo>
                    <a:pt x="4091546" y="2881553"/>
                  </a:lnTo>
                  <a:lnTo>
                    <a:pt x="4090847" y="2881795"/>
                  </a:lnTo>
                  <a:lnTo>
                    <a:pt x="4091089" y="2882252"/>
                  </a:lnTo>
                  <a:lnTo>
                    <a:pt x="4091089" y="2882963"/>
                  </a:lnTo>
                  <a:lnTo>
                    <a:pt x="4092016" y="2884360"/>
                  </a:lnTo>
                  <a:lnTo>
                    <a:pt x="4092244" y="2883890"/>
                  </a:lnTo>
                  <a:lnTo>
                    <a:pt x="4092943" y="2883420"/>
                  </a:lnTo>
                  <a:lnTo>
                    <a:pt x="4092943" y="2882493"/>
                  </a:lnTo>
                  <a:close/>
                </a:path>
                <a:path w="4582160" h="2894329">
                  <a:moveTo>
                    <a:pt x="4142892" y="2869654"/>
                  </a:moveTo>
                  <a:lnTo>
                    <a:pt x="4141724" y="2868485"/>
                  </a:lnTo>
                  <a:lnTo>
                    <a:pt x="4141025" y="2868726"/>
                  </a:lnTo>
                  <a:lnTo>
                    <a:pt x="4139615" y="2869654"/>
                  </a:lnTo>
                  <a:lnTo>
                    <a:pt x="4140085" y="2869895"/>
                  </a:lnTo>
                  <a:lnTo>
                    <a:pt x="4140555" y="2870593"/>
                  </a:lnTo>
                  <a:lnTo>
                    <a:pt x="4141482" y="2870593"/>
                  </a:lnTo>
                  <a:lnTo>
                    <a:pt x="4142892" y="2869654"/>
                  </a:lnTo>
                  <a:close/>
                </a:path>
                <a:path w="4582160" h="2894329">
                  <a:moveTo>
                    <a:pt x="4148721" y="2862884"/>
                  </a:moveTo>
                  <a:lnTo>
                    <a:pt x="4147794" y="2861487"/>
                  </a:lnTo>
                  <a:lnTo>
                    <a:pt x="4147324" y="2861716"/>
                  </a:lnTo>
                  <a:lnTo>
                    <a:pt x="4146626" y="2862186"/>
                  </a:lnTo>
                  <a:lnTo>
                    <a:pt x="4146854" y="2862656"/>
                  </a:lnTo>
                  <a:lnTo>
                    <a:pt x="4146854" y="2863354"/>
                  </a:lnTo>
                  <a:lnTo>
                    <a:pt x="4147794" y="2864751"/>
                  </a:lnTo>
                  <a:lnTo>
                    <a:pt x="4148023" y="2864294"/>
                  </a:lnTo>
                  <a:lnTo>
                    <a:pt x="4148721" y="2863824"/>
                  </a:lnTo>
                  <a:lnTo>
                    <a:pt x="4148721" y="2862884"/>
                  </a:lnTo>
                  <a:close/>
                </a:path>
                <a:path w="4582160" h="2894329">
                  <a:moveTo>
                    <a:pt x="4162018" y="2859392"/>
                  </a:moveTo>
                  <a:lnTo>
                    <a:pt x="4161561" y="2858922"/>
                  </a:lnTo>
                  <a:lnTo>
                    <a:pt x="4161320" y="2858452"/>
                  </a:lnTo>
                  <a:lnTo>
                    <a:pt x="4160863" y="2858224"/>
                  </a:lnTo>
                  <a:lnTo>
                    <a:pt x="4160621" y="2858922"/>
                  </a:lnTo>
                  <a:lnTo>
                    <a:pt x="4160151" y="2859621"/>
                  </a:lnTo>
                  <a:lnTo>
                    <a:pt x="4159923" y="2860319"/>
                  </a:lnTo>
                  <a:lnTo>
                    <a:pt x="4159694" y="2860789"/>
                  </a:lnTo>
                  <a:lnTo>
                    <a:pt x="4160393" y="2861018"/>
                  </a:lnTo>
                  <a:lnTo>
                    <a:pt x="4160863" y="2861487"/>
                  </a:lnTo>
                  <a:lnTo>
                    <a:pt x="4161320" y="2860789"/>
                  </a:lnTo>
                  <a:lnTo>
                    <a:pt x="4161561" y="2860090"/>
                  </a:lnTo>
                  <a:lnTo>
                    <a:pt x="4162018" y="2859392"/>
                  </a:lnTo>
                  <a:close/>
                </a:path>
                <a:path w="4582160" h="2894329">
                  <a:moveTo>
                    <a:pt x="4178122" y="2892298"/>
                  </a:moveTo>
                  <a:lnTo>
                    <a:pt x="4177195" y="2890888"/>
                  </a:lnTo>
                  <a:lnTo>
                    <a:pt x="4176026" y="2892056"/>
                  </a:lnTo>
                  <a:lnTo>
                    <a:pt x="4176953" y="2893453"/>
                  </a:lnTo>
                  <a:lnTo>
                    <a:pt x="4177195" y="2894165"/>
                  </a:lnTo>
                  <a:lnTo>
                    <a:pt x="4177423" y="2893695"/>
                  </a:lnTo>
                  <a:lnTo>
                    <a:pt x="4178122" y="2893225"/>
                  </a:lnTo>
                  <a:lnTo>
                    <a:pt x="4178122" y="2892298"/>
                  </a:lnTo>
                  <a:close/>
                </a:path>
                <a:path w="4582160" h="2894329">
                  <a:moveTo>
                    <a:pt x="4246969" y="2885757"/>
                  </a:moveTo>
                  <a:lnTo>
                    <a:pt x="4246029" y="2884360"/>
                  </a:lnTo>
                  <a:lnTo>
                    <a:pt x="4245800" y="2884830"/>
                  </a:lnTo>
                  <a:lnTo>
                    <a:pt x="4245102" y="2885287"/>
                  </a:lnTo>
                  <a:lnTo>
                    <a:pt x="4245102" y="2886227"/>
                  </a:lnTo>
                  <a:lnTo>
                    <a:pt x="4246029" y="2887624"/>
                  </a:lnTo>
                  <a:lnTo>
                    <a:pt x="4246270" y="2887154"/>
                  </a:lnTo>
                  <a:lnTo>
                    <a:pt x="4246969" y="2886697"/>
                  </a:lnTo>
                  <a:lnTo>
                    <a:pt x="4246969" y="2885757"/>
                  </a:lnTo>
                  <a:close/>
                </a:path>
                <a:path w="4582160" h="2894329">
                  <a:moveTo>
                    <a:pt x="4355477" y="2892996"/>
                  </a:moveTo>
                  <a:lnTo>
                    <a:pt x="4354550" y="2891586"/>
                  </a:lnTo>
                  <a:lnTo>
                    <a:pt x="4354309" y="2890888"/>
                  </a:lnTo>
                  <a:lnTo>
                    <a:pt x="4354080" y="2891358"/>
                  </a:lnTo>
                  <a:lnTo>
                    <a:pt x="4353382" y="2891828"/>
                  </a:lnTo>
                  <a:lnTo>
                    <a:pt x="4353382" y="2892755"/>
                  </a:lnTo>
                  <a:lnTo>
                    <a:pt x="4354309" y="2894165"/>
                  </a:lnTo>
                  <a:lnTo>
                    <a:pt x="4355477" y="2892996"/>
                  </a:lnTo>
                  <a:close/>
                </a:path>
                <a:path w="4582160" h="2894329">
                  <a:moveTo>
                    <a:pt x="4453496" y="2892298"/>
                  </a:moveTo>
                  <a:lnTo>
                    <a:pt x="4452556" y="2890888"/>
                  </a:lnTo>
                  <a:lnTo>
                    <a:pt x="4451388" y="2892056"/>
                  </a:lnTo>
                  <a:lnTo>
                    <a:pt x="4451858" y="2892755"/>
                  </a:lnTo>
                  <a:lnTo>
                    <a:pt x="4452099" y="2893453"/>
                  </a:lnTo>
                  <a:lnTo>
                    <a:pt x="4452556" y="2894165"/>
                  </a:lnTo>
                  <a:lnTo>
                    <a:pt x="4452798" y="2893695"/>
                  </a:lnTo>
                  <a:lnTo>
                    <a:pt x="4453496" y="2893225"/>
                  </a:lnTo>
                  <a:lnTo>
                    <a:pt x="4453496" y="2892298"/>
                  </a:lnTo>
                  <a:close/>
                </a:path>
                <a:path w="4582160" h="2894329">
                  <a:moveTo>
                    <a:pt x="4492930" y="4902"/>
                  </a:moveTo>
                  <a:lnTo>
                    <a:pt x="4492002" y="3492"/>
                  </a:lnTo>
                  <a:lnTo>
                    <a:pt x="4491533" y="3733"/>
                  </a:lnTo>
                  <a:lnTo>
                    <a:pt x="4490834" y="4203"/>
                  </a:lnTo>
                  <a:lnTo>
                    <a:pt x="4491063" y="4660"/>
                  </a:lnTo>
                  <a:lnTo>
                    <a:pt x="4491063" y="5359"/>
                  </a:lnTo>
                  <a:lnTo>
                    <a:pt x="4492002" y="6769"/>
                  </a:lnTo>
                  <a:lnTo>
                    <a:pt x="4492231" y="6299"/>
                  </a:lnTo>
                  <a:lnTo>
                    <a:pt x="4492930" y="5829"/>
                  </a:lnTo>
                  <a:lnTo>
                    <a:pt x="4492930" y="4902"/>
                  </a:lnTo>
                  <a:close/>
                </a:path>
                <a:path w="4582160" h="2894329">
                  <a:moveTo>
                    <a:pt x="4545901" y="5130"/>
                  </a:moveTo>
                  <a:lnTo>
                    <a:pt x="4545203" y="4902"/>
                  </a:lnTo>
                  <a:lnTo>
                    <a:pt x="4544504" y="4432"/>
                  </a:lnTo>
                  <a:lnTo>
                    <a:pt x="4543806" y="4203"/>
                  </a:lnTo>
                  <a:lnTo>
                    <a:pt x="4543336" y="3962"/>
                  </a:lnTo>
                  <a:lnTo>
                    <a:pt x="4543107" y="4660"/>
                  </a:lnTo>
                  <a:lnTo>
                    <a:pt x="4542637" y="5130"/>
                  </a:lnTo>
                  <a:lnTo>
                    <a:pt x="4543336" y="5600"/>
                  </a:lnTo>
                  <a:lnTo>
                    <a:pt x="4544034" y="5829"/>
                  </a:lnTo>
                  <a:lnTo>
                    <a:pt x="4544733" y="6299"/>
                  </a:lnTo>
                  <a:lnTo>
                    <a:pt x="4545901" y="5130"/>
                  </a:lnTo>
                  <a:close/>
                </a:path>
                <a:path w="4582160" h="2894329">
                  <a:moveTo>
                    <a:pt x="4582071" y="2882722"/>
                  </a:moveTo>
                  <a:lnTo>
                    <a:pt x="4580915" y="2881553"/>
                  </a:lnTo>
                  <a:lnTo>
                    <a:pt x="4580204" y="2882023"/>
                  </a:lnTo>
                  <a:lnTo>
                    <a:pt x="4579505" y="2882252"/>
                  </a:lnTo>
                  <a:lnTo>
                    <a:pt x="4578807" y="2882722"/>
                  </a:lnTo>
                  <a:lnTo>
                    <a:pt x="4579277" y="2882963"/>
                  </a:lnTo>
                  <a:lnTo>
                    <a:pt x="4579747" y="2883662"/>
                  </a:lnTo>
                  <a:lnTo>
                    <a:pt x="4580674" y="2883662"/>
                  </a:lnTo>
                  <a:lnTo>
                    <a:pt x="4582071" y="288272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00" name="object 200"/>
            <p:cNvSpPr/>
            <p:nvPr/>
          </p:nvSpPr>
          <p:spPr>
            <a:xfrm>
              <a:off x="1131455" y="3144862"/>
              <a:ext cx="4457065" cy="2908300"/>
            </a:xfrm>
            <a:custGeom>
              <a:avLst/>
              <a:gdLst/>
              <a:ahLst/>
              <a:cxnLst/>
              <a:rect l="l" t="t" r="r" b="b"/>
              <a:pathLst>
                <a:path w="4457065" h="2908300">
                  <a:moveTo>
                    <a:pt x="3263" y="2893237"/>
                  </a:moveTo>
                  <a:lnTo>
                    <a:pt x="2806" y="2892996"/>
                  </a:lnTo>
                  <a:lnTo>
                    <a:pt x="2336" y="2892298"/>
                  </a:lnTo>
                  <a:lnTo>
                    <a:pt x="1397" y="2892298"/>
                  </a:lnTo>
                  <a:lnTo>
                    <a:pt x="0" y="2893237"/>
                  </a:lnTo>
                  <a:lnTo>
                    <a:pt x="1168" y="2894406"/>
                  </a:lnTo>
                  <a:lnTo>
                    <a:pt x="1866" y="2894165"/>
                  </a:lnTo>
                  <a:lnTo>
                    <a:pt x="3263" y="2893237"/>
                  </a:lnTo>
                  <a:close/>
                </a:path>
                <a:path w="4457065" h="2908300">
                  <a:moveTo>
                    <a:pt x="9804" y="2906306"/>
                  </a:moveTo>
                  <a:lnTo>
                    <a:pt x="9105" y="2906064"/>
                  </a:lnTo>
                  <a:lnTo>
                    <a:pt x="8407" y="2905607"/>
                  </a:lnTo>
                  <a:lnTo>
                    <a:pt x="7708" y="2905366"/>
                  </a:lnTo>
                  <a:lnTo>
                    <a:pt x="7239" y="2905137"/>
                  </a:lnTo>
                  <a:lnTo>
                    <a:pt x="6997" y="2905836"/>
                  </a:lnTo>
                  <a:lnTo>
                    <a:pt x="6540" y="2906306"/>
                  </a:lnTo>
                  <a:lnTo>
                    <a:pt x="7239" y="2906763"/>
                  </a:lnTo>
                  <a:lnTo>
                    <a:pt x="7937" y="2907004"/>
                  </a:lnTo>
                  <a:lnTo>
                    <a:pt x="8636" y="2907474"/>
                  </a:lnTo>
                  <a:lnTo>
                    <a:pt x="9105" y="2907233"/>
                  </a:lnTo>
                  <a:lnTo>
                    <a:pt x="9575" y="2906763"/>
                  </a:lnTo>
                  <a:lnTo>
                    <a:pt x="9804" y="2906306"/>
                  </a:lnTo>
                  <a:close/>
                </a:path>
                <a:path w="4457065" h="2908300">
                  <a:moveTo>
                    <a:pt x="74917" y="6070"/>
                  </a:moveTo>
                  <a:lnTo>
                    <a:pt x="74206" y="5372"/>
                  </a:lnTo>
                  <a:lnTo>
                    <a:pt x="73279" y="4673"/>
                  </a:lnTo>
                  <a:lnTo>
                    <a:pt x="72110" y="3683"/>
                  </a:lnTo>
                  <a:lnTo>
                    <a:pt x="72110" y="1866"/>
                  </a:lnTo>
                  <a:lnTo>
                    <a:pt x="71183" y="939"/>
                  </a:lnTo>
                  <a:lnTo>
                    <a:pt x="68846" y="939"/>
                  </a:lnTo>
                  <a:lnTo>
                    <a:pt x="68846" y="3035"/>
                  </a:lnTo>
                  <a:lnTo>
                    <a:pt x="69773" y="4203"/>
                  </a:lnTo>
                  <a:lnTo>
                    <a:pt x="71970" y="4203"/>
                  </a:lnTo>
                  <a:lnTo>
                    <a:pt x="72580" y="5842"/>
                  </a:lnTo>
                  <a:lnTo>
                    <a:pt x="72339" y="8407"/>
                  </a:lnTo>
                  <a:lnTo>
                    <a:pt x="74917" y="6070"/>
                  </a:lnTo>
                  <a:close/>
                </a:path>
                <a:path w="4457065" h="2908300">
                  <a:moveTo>
                    <a:pt x="199999" y="2578"/>
                  </a:moveTo>
                  <a:lnTo>
                    <a:pt x="199288" y="2108"/>
                  </a:lnTo>
                  <a:lnTo>
                    <a:pt x="198589" y="1866"/>
                  </a:lnTo>
                  <a:lnTo>
                    <a:pt x="197891" y="1409"/>
                  </a:lnTo>
                  <a:lnTo>
                    <a:pt x="197421" y="1866"/>
                  </a:lnTo>
                  <a:lnTo>
                    <a:pt x="196964" y="2108"/>
                  </a:lnTo>
                  <a:lnTo>
                    <a:pt x="196723" y="2578"/>
                  </a:lnTo>
                  <a:lnTo>
                    <a:pt x="197421" y="2806"/>
                  </a:lnTo>
                  <a:lnTo>
                    <a:pt x="198132" y="3276"/>
                  </a:lnTo>
                  <a:lnTo>
                    <a:pt x="198831" y="3505"/>
                  </a:lnTo>
                  <a:lnTo>
                    <a:pt x="199288" y="3733"/>
                  </a:lnTo>
                  <a:lnTo>
                    <a:pt x="199529" y="3035"/>
                  </a:lnTo>
                  <a:lnTo>
                    <a:pt x="199999" y="2578"/>
                  </a:lnTo>
                  <a:close/>
                </a:path>
                <a:path w="4457065" h="2908300">
                  <a:moveTo>
                    <a:pt x="289369" y="1065771"/>
                  </a:moveTo>
                  <a:lnTo>
                    <a:pt x="286804" y="1066469"/>
                  </a:lnTo>
                  <a:lnTo>
                    <a:pt x="284238" y="1066241"/>
                  </a:lnTo>
                  <a:lnTo>
                    <a:pt x="286575" y="1069035"/>
                  </a:lnTo>
                  <a:lnTo>
                    <a:pt x="287274" y="1068336"/>
                  </a:lnTo>
                  <a:lnTo>
                    <a:pt x="287972" y="1067409"/>
                  </a:lnTo>
                  <a:lnTo>
                    <a:pt x="289369" y="1065771"/>
                  </a:lnTo>
                  <a:close/>
                </a:path>
                <a:path w="4457065" h="2908300">
                  <a:moveTo>
                    <a:pt x="311772" y="1211160"/>
                  </a:moveTo>
                  <a:lnTo>
                    <a:pt x="311073" y="1208595"/>
                  </a:lnTo>
                  <a:lnTo>
                    <a:pt x="311302" y="1206017"/>
                  </a:lnTo>
                  <a:lnTo>
                    <a:pt x="308508" y="1208354"/>
                  </a:lnTo>
                  <a:lnTo>
                    <a:pt x="309206" y="1209052"/>
                  </a:lnTo>
                  <a:lnTo>
                    <a:pt x="310146" y="1209751"/>
                  </a:lnTo>
                  <a:lnTo>
                    <a:pt x="311772" y="1211160"/>
                  </a:lnTo>
                  <a:close/>
                </a:path>
                <a:path w="4457065" h="2908300">
                  <a:moveTo>
                    <a:pt x="389255" y="2896273"/>
                  </a:moveTo>
                  <a:lnTo>
                    <a:pt x="388315" y="2894863"/>
                  </a:lnTo>
                  <a:lnTo>
                    <a:pt x="387146" y="2896031"/>
                  </a:lnTo>
                  <a:lnTo>
                    <a:pt x="388086" y="2897428"/>
                  </a:lnTo>
                  <a:lnTo>
                    <a:pt x="388315" y="2898140"/>
                  </a:lnTo>
                  <a:lnTo>
                    <a:pt x="388556" y="2897670"/>
                  </a:lnTo>
                  <a:lnTo>
                    <a:pt x="389255" y="2897200"/>
                  </a:lnTo>
                  <a:lnTo>
                    <a:pt x="389255" y="2896273"/>
                  </a:lnTo>
                  <a:close/>
                </a:path>
                <a:path w="4457065" h="2908300">
                  <a:moveTo>
                    <a:pt x="438721" y="1068108"/>
                  </a:moveTo>
                  <a:lnTo>
                    <a:pt x="438251" y="1067409"/>
                  </a:lnTo>
                  <a:lnTo>
                    <a:pt x="438023" y="1066711"/>
                  </a:lnTo>
                  <a:lnTo>
                    <a:pt x="437553" y="1065999"/>
                  </a:lnTo>
                  <a:lnTo>
                    <a:pt x="437324" y="1066469"/>
                  </a:lnTo>
                  <a:lnTo>
                    <a:pt x="436626" y="1066939"/>
                  </a:lnTo>
                  <a:lnTo>
                    <a:pt x="436626" y="1067866"/>
                  </a:lnTo>
                  <a:lnTo>
                    <a:pt x="437553" y="1069276"/>
                  </a:lnTo>
                  <a:lnTo>
                    <a:pt x="438721" y="1068108"/>
                  </a:lnTo>
                  <a:close/>
                </a:path>
                <a:path w="4457065" h="2908300">
                  <a:moveTo>
                    <a:pt x="727163" y="8636"/>
                  </a:moveTo>
                  <a:lnTo>
                    <a:pt x="726694" y="8178"/>
                  </a:lnTo>
                  <a:lnTo>
                    <a:pt x="726465" y="7708"/>
                  </a:lnTo>
                  <a:lnTo>
                    <a:pt x="725995" y="7467"/>
                  </a:lnTo>
                  <a:lnTo>
                    <a:pt x="725754" y="8178"/>
                  </a:lnTo>
                  <a:lnTo>
                    <a:pt x="725297" y="8877"/>
                  </a:lnTo>
                  <a:lnTo>
                    <a:pt x="725055" y="9575"/>
                  </a:lnTo>
                  <a:lnTo>
                    <a:pt x="724827" y="10045"/>
                  </a:lnTo>
                  <a:lnTo>
                    <a:pt x="725525" y="10274"/>
                  </a:lnTo>
                  <a:lnTo>
                    <a:pt x="725995" y="10744"/>
                  </a:lnTo>
                  <a:lnTo>
                    <a:pt x="726465" y="10045"/>
                  </a:lnTo>
                  <a:lnTo>
                    <a:pt x="726694" y="9334"/>
                  </a:lnTo>
                  <a:lnTo>
                    <a:pt x="727163" y="8636"/>
                  </a:lnTo>
                  <a:close/>
                </a:path>
                <a:path w="4457065" h="2908300">
                  <a:moveTo>
                    <a:pt x="799261" y="2890431"/>
                  </a:moveTo>
                  <a:lnTo>
                    <a:pt x="798804" y="2889732"/>
                  </a:lnTo>
                  <a:lnTo>
                    <a:pt x="798563" y="2889034"/>
                  </a:lnTo>
                  <a:lnTo>
                    <a:pt x="798106" y="2888335"/>
                  </a:lnTo>
                  <a:lnTo>
                    <a:pt x="797864" y="2888805"/>
                  </a:lnTo>
                  <a:lnTo>
                    <a:pt x="797166" y="2889262"/>
                  </a:lnTo>
                  <a:lnTo>
                    <a:pt x="797166" y="2890202"/>
                  </a:lnTo>
                  <a:lnTo>
                    <a:pt x="798106" y="2891599"/>
                  </a:lnTo>
                  <a:lnTo>
                    <a:pt x="799261" y="2890431"/>
                  </a:lnTo>
                  <a:close/>
                </a:path>
                <a:path w="4457065" h="2908300">
                  <a:moveTo>
                    <a:pt x="838708" y="1067168"/>
                  </a:moveTo>
                  <a:lnTo>
                    <a:pt x="838238" y="1066711"/>
                  </a:lnTo>
                  <a:lnTo>
                    <a:pt x="837768" y="1066469"/>
                  </a:lnTo>
                  <a:lnTo>
                    <a:pt x="837539" y="1065999"/>
                  </a:lnTo>
                  <a:lnTo>
                    <a:pt x="837311" y="1066711"/>
                  </a:lnTo>
                  <a:lnTo>
                    <a:pt x="836841" y="1067409"/>
                  </a:lnTo>
                  <a:lnTo>
                    <a:pt x="836612" y="1068108"/>
                  </a:lnTo>
                  <a:lnTo>
                    <a:pt x="836371" y="1068578"/>
                  </a:lnTo>
                  <a:lnTo>
                    <a:pt x="837069" y="1068806"/>
                  </a:lnTo>
                  <a:lnTo>
                    <a:pt x="837539" y="1069276"/>
                  </a:lnTo>
                  <a:lnTo>
                    <a:pt x="838009" y="1068578"/>
                  </a:lnTo>
                  <a:lnTo>
                    <a:pt x="838238" y="1067866"/>
                  </a:lnTo>
                  <a:lnTo>
                    <a:pt x="838708" y="1067168"/>
                  </a:lnTo>
                  <a:close/>
                </a:path>
                <a:path w="4457065" h="2908300">
                  <a:moveTo>
                    <a:pt x="858304" y="2108"/>
                  </a:moveTo>
                  <a:lnTo>
                    <a:pt x="857148" y="939"/>
                  </a:lnTo>
                  <a:lnTo>
                    <a:pt x="856907" y="1638"/>
                  </a:lnTo>
                  <a:lnTo>
                    <a:pt x="856437" y="2336"/>
                  </a:lnTo>
                  <a:lnTo>
                    <a:pt x="856208" y="3035"/>
                  </a:lnTo>
                  <a:lnTo>
                    <a:pt x="855980" y="3505"/>
                  </a:lnTo>
                  <a:lnTo>
                    <a:pt x="856678" y="3733"/>
                  </a:lnTo>
                  <a:lnTo>
                    <a:pt x="857148" y="4203"/>
                  </a:lnTo>
                  <a:lnTo>
                    <a:pt x="857605" y="3505"/>
                  </a:lnTo>
                  <a:lnTo>
                    <a:pt x="857846" y="2806"/>
                  </a:lnTo>
                  <a:lnTo>
                    <a:pt x="858304" y="2108"/>
                  </a:lnTo>
                  <a:close/>
                </a:path>
                <a:path w="4457065" h="2908300">
                  <a:moveTo>
                    <a:pt x="876046" y="3975"/>
                  </a:moveTo>
                  <a:lnTo>
                    <a:pt x="873709" y="1168"/>
                  </a:lnTo>
                  <a:lnTo>
                    <a:pt x="873010" y="1866"/>
                  </a:lnTo>
                  <a:lnTo>
                    <a:pt x="872312" y="2806"/>
                  </a:lnTo>
                  <a:lnTo>
                    <a:pt x="870915" y="4445"/>
                  </a:lnTo>
                  <a:lnTo>
                    <a:pt x="873480" y="3733"/>
                  </a:lnTo>
                  <a:lnTo>
                    <a:pt x="876046" y="3975"/>
                  </a:lnTo>
                  <a:close/>
                </a:path>
                <a:path w="4457065" h="2908300">
                  <a:moveTo>
                    <a:pt x="884682" y="9334"/>
                  </a:moveTo>
                  <a:lnTo>
                    <a:pt x="883983" y="8636"/>
                  </a:lnTo>
                  <a:lnTo>
                    <a:pt x="883043" y="7937"/>
                  </a:lnTo>
                  <a:lnTo>
                    <a:pt x="881646" y="6769"/>
                  </a:lnTo>
                  <a:lnTo>
                    <a:pt x="881405" y="5842"/>
                  </a:lnTo>
                  <a:lnTo>
                    <a:pt x="881646" y="3276"/>
                  </a:lnTo>
                  <a:lnTo>
                    <a:pt x="878840" y="5600"/>
                  </a:lnTo>
                  <a:lnTo>
                    <a:pt x="879538" y="6311"/>
                  </a:lnTo>
                  <a:lnTo>
                    <a:pt x="880478" y="7010"/>
                  </a:lnTo>
                  <a:lnTo>
                    <a:pt x="881862" y="8191"/>
                  </a:lnTo>
                  <a:lnTo>
                    <a:pt x="882116" y="9105"/>
                  </a:lnTo>
                  <a:lnTo>
                    <a:pt x="881875" y="11671"/>
                  </a:lnTo>
                  <a:lnTo>
                    <a:pt x="884682" y="9334"/>
                  </a:lnTo>
                  <a:close/>
                </a:path>
                <a:path w="4457065" h="2908300">
                  <a:moveTo>
                    <a:pt x="1012799" y="9105"/>
                  </a:moveTo>
                  <a:lnTo>
                    <a:pt x="1012101" y="8877"/>
                  </a:lnTo>
                  <a:lnTo>
                    <a:pt x="1011389" y="8407"/>
                  </a:lnTo>
                  <a:lnTo>
                    <a:pt x="1010691" y="8178"/>
                  </a:lnTo>
                  <a:lnTo>
                    <a:pt x="1010221" y="7937"/>
                  </a:lnTo>
                  <a:lnTo>
                    <a:pt x="1009992" y="8636"/>
                  </a:lnTo>
                  <a:lnTo>
                    <a:pt x="1009523" y="9105"/>
                  </a:lnTo>
                  <a:lnTo>
                    <a:pt x="1010221" y="9575"/>
                  </a:lnTo>
                  <a:lnTo>
                    <a:pt x="1010932" y="9804"/>
                  </a:lnTo>
                  <a:lnTo>
                    <a:pt x="1011631" y="10274"/>
                  </a:lnTo>
                  <a:lnTo>
                    <a:pt x="1012101" y="9804"/>
                  </a:lnTo>
                  <a:lnTo>
                    <a:pt x="1012329" y="9334"/>
                  </a:lnTo>
                  <a:lnTo>
                    <a:pt x="1012799" y="9105"/>
                  </a:lnTo>
                  <a:close/>
                </a:path>
                <a:path w="4457065" h="2908300">
                  <a:moveTo>
                    <a:pt x="1058303" y="2896971"/>
                  </a:moveTo>
                  <a:lnTo>
                    <a:pt x="1057363" y="2895562"/>
                  </a:lnTo>
                  <a:lnTo>
                    <a:pt x="1057135" y="2894863"/>
                  </a:lnTo>
                  <a:lnTo>
                    <a:pt x="1056894" y="2895333"/>
                  </a:lnTo>
                  <a:lnTo>
                    <a:pt x="1056195" y="2895803"/>
                  </a:lnTo>
                  <a:lnTo>
                    <a:pt x="1056195" y="2896730"/>
                  </a:lnTo>
                  <a:lnTo>
                    <a:pt x="1057135" y="2898140"/>
                  </a:lnTo>
                  <a:lnTo>
                    <a:pt x="1058303" y="2896971"/>
                  </a:lnTo>
                  <a:close/>
                </a:path>
                <a:path w="4457065" h="2908300">
                  <a:moveTo>
                    <a:pt x="1179880" y="2899765"/>
                  </a:moveTo>
                  <a:lnTo>
                    <a:pt x="1178712" y="2898597"/>
                  </a:lnTo>
                  <a:lnTo>
                    <a:pt x="1177315" y="2899537"/>
                  </a:lnTo>
                  <a:lnTo>
                    <a:pt x="1176616" y="2899765"/>
                  </a:lnTo>
                  <a:lnTo>
                    <a:pt x="1177086" y="2900007"/>
                  </a:lnTo>
                  <a:lnTo>
                    <a:pt x="1177544" y="2900705"/>
                  </a:lnTo>
                  <a:lnTo>
                    <a:pt x="1178483" y="2900705"/>
                  </a:lnTo>
                  <a:lnTo>
                    <a:pt x="1179880" y="2899765"/>
                  </a:lnTo>
                  <a:close/>
                </a:path>
                <a:path w="4457065" h="2908300">
                  <a:moveTo>
                    <a:pt x="1290967" y="2906763"/>
                  </a:moveTo>
                  <a:lnTo>
                    <a:pt x="1290497" y="2906306"/>
                  </a:lnTo>
                  <a:lnTo>
                    <a:pt x="1290027" y="2905366"/>
                  </a:lnTo>
                  <a:lnTo>
                    <a:pt x="1289799" y="2904667"/>
                  </a:lnTo>
                  <a:lnTo>
                    <a:pt x="1289558" y="2905137"/>
                  </a:lnTo>
                  <a:lnTo>
                    <a:pt x="1288859" y="2905607"/>
                  </a:lnTo>
                  <a:lnTo>
                    <a:pt x="1288859" y="2906534"/>
                  </a:lnTo>
                  <a:lnTo>
                    <a:pt x="1289799" y="2907931"/>
                  </a:lnTo>
                  <a:lnTo>
                    <a:pt x="1290967" y="2906763"/>
                  </a:lnTo>
                  <a:close/>
                </a:path>
                <a:path w="4457065" h="2908300">
                  <a:moveTo>
                    <a:pt x="1336700" y="2885770"/>
                  </a:moveTo>
                  <a:lnTo>
                    <a:pt x="1336001" y="2885529"/>
                  </a:lnTo>
                  <a:lnTo>
                    <a:pt x="1335532" y="2885071"/>
                  </a:lnTo>
                  <a:lnTo>
                    <a:pt x="1335062" y="2885770"/>
                  </a:lnTo>
                  <a:lnTo>
                    <a:pt x="1334833" y="2886468"/>
                  </a:lnTo>
                  <a:lnTo>
                    <a:pt x="1334363" y="2887167"/>
                  </a:lnTo>
                  <a:lnTo>
                    <a:pt x="1335532" y="2888335"/>
                  </a:lnTo>
                  <a:lnTo>
                    <a:pt x="1335773" y="2887637"/>
                  </a:lnTo>
                  <a:lnTo>
                    <a:pt x="1336230" y="2886938"/>
                  </a:lnTo>
                  <a:lnTo>
                    <a:pt x="1336471" y="2886227"/>
                  </a:lnTo>
                  <a:lnTo>
                    <a:pt x="1336700" y="2885770"/>
                  </a:lnTo>
                  <a:close/>
                </a:path>
                <a:path w="4457065" h="2908300">
                  <a:moveTo>
                    <a:pt x="1390611" y="2897898"/>
                  </a:moveTo>
                  <a:lnTo>
                    <a:pt x="1388046" y="2898597"/>
                  </a:lnTo>
                  <a:lnTo>
                    <a:pt x="1385481" y="2898368"/>
                  </a:lnTo>
                  <a:lnTo>
                    <a:pt x="1387805" y="2901162"/>
                  </a:lnTo>
                  <a:lnTo>
                    <a:pt x="1388503" y="2900464"/>
                  </a:lnTo>
                  <a:lnTo>
                    <a:pt x="1389202" y="2899537"/>
                  </a:lnTo>
                  <a:lnTo>
                    <a:pt x="1390611" y="2897898"/>
                  </a:lnTo>
                  <a:close/>
                </a:path>
                <a:path w="4457065" h="2908300">
                  <a:moveTo>
                    <a:pt x="1448244" y="2889034"/>
                  </a:moveTo>
                  <a:lnTo>
                    <a:pt x="1447546" y="2888805"/>
                  </a:lnTo>
                  <a:lnTo>
                    <a:pt x="1447088" y="2888335"/>
                  </a:lnTo>
                  <a:lnTo>
                    <a:pt x="1446618" y="2889034"/>
                  </a:lnTo>
                  <a:lnTo>
                    <a:pt x="1446377" y="2889732"/>
                  </a:lnTo>
                  <a:lnTo>
                    <a:pt x="1445920" y="2890431"/>
                  </a:lnTo>
                  <a:lnTo>
                    <a:pt x="1446377" y="2890901"/>
                  </a:lnTo>
                  <a:lnTo>
                    <a:pt x="1446618" y="2891371"/>
                  </a:lnTo>
                  <a:lnTo>
                    <a:pt x="1447088" y="2891599"/>
                  </a:lnTo>
                  <a:lnTo>
                    <a:pt x="1447317" y="2890901"/>
                  </a:lnTo>
                  <a:lnTo>
                    <a:pt x="1447787" y="2890202"/>
                  </a:lnTo>
                  <a:lnTo>
                    <a:pt x="1448015" y="2889504"/>
                  </a:lnTo>
                  <a:lnTo>
                    <a:pt x="1448244" y="2889034"/>
                  </a:lnTo>
                  <a:close/>
                </a:path>
                <a:path w="4457065" h="2908300">
                  <a:moveTo>
                    <a:pt x="1488859" y="1069276"/>
                  </a:moveTo>
                  <a:lnTo>
                    <a:pt x="1486750" y="1066469"/>
                  </a:lnTo>
                  <a:lnTo>
                    <a:pt x="1486052" y="1067168"/>
                  </a:lnTo>
                  <a:lnTo>
                    <a:pt x="1485353" y="1068108"/>
                  </a:lnTo>
                  <a:lnTo>
                    <a:pt x="1483956" y="1069733"/>
                  </a:lnTo>
                  <a:lnTo>
                    <a:pt x="1486281" y="1069035"/>
                  </a:lnTo>
                  <a:lnTo>
                    <a:pt x="1488859" y="1069276"/>
                  </a:lnTo>
                  <a:close/>
                </a:path>
                <a:path w="4457065" h="2908300">
                  <a:moveTo>
                    <a:pt x="1507756" y="9105"/>
                  </a:moveTo>
                  <a:lnTo>
                    <a:pt x="1507286" y="8636"/>
                  </a:lnTo>
                  <a:lnTo>
                    <a:pt x="1506816" y="7937"/>
                  </a:lnTo>
                  <a:lnTo>
                    <a:pt x="1506588" y="8178"/>
                  </a:lnTo>
                  <a:lnTo>
                    <a:pt x="1505889" y="8178"/>
                  </a:lnTo>
                  <a:lnTo>
                    <a:pt x="1504492" y="9105"/>
                  </a:lnTo>
                  <a:lnTo>
                    <a:pt x="1504962" y="9334"/>
                  </a:lnTo>
                  <a:lnTo>
                    <a:pt x="1505419" y="10045"/>
                  </a:lnTo>
                  <a:lnTo>
                    <a:pt x="1506359" y="10045"/>
                  </a:lnTo>
                  <a:lnTo>
                    <a:pt x="1507756" y="9105"/>
                  </a:lnTo>
                  <a:close/>
                </a:path>
                <a:path w="4457065" h="2908300">
                  <a:moveTo>
                    <a:pt x="1510550" y="2905836"/>
                  </a:moveTo>
                  <a:lnTo>
                    <a:pt x="1510093" y="2905607"/>
                  </a:lnTo>
                  <a:lnTo>
                    <a:pt x="1509623" y="2905137"/>
                  </a:lnTo>
                  <a:lnTo>
                    <a:pt x="1509153" y="2904896"/>
                  </a:lnTo>
                  <a:lnTo>
                    <a:pt x="1508925" y="2905607"/>
                  </a:lnTo>
                  <a:lnTo>
                    <a:pt x="1508455" y="2906306"/>
                  </a:lnTo>
                  <a:lnTo>
                    <a:pt x="1508226" y="2907004"/>
                  </a:lnTo>
                  <a:lnTo>
                    <a:pt x="1508226" y="2907233"/>
                  </a:lnTo>
                  <a:lnTo>
                    <a:pt x="1508925" y="2907703"/>
                  </a:lnTo>
                  <a:lnTo>
                    <a:pt x="1509395" y="2907931"/>
                  </a:lnTo>
                  <a:lnTo>
                    <a:pt x="1509852" y="2907233"/>
                  </a:lnTo>
                  <a:lnTo>
                    <a:pt x="1510093" y="2906534"/>
                  </a:lnTo>
                  <a:lnTo>
                    <a:pt x="1510550" y="2905836"/>
                  </a:lnTo>
                  <a:close/>
                </a:path>
                <a:path w="4457065" h="2908300">
                  <a:moveTo>
                    <a:pt x="1714982" y="2891599"/>
                  </a:moveTo>
                  <a:lnTo>
                    <a:pt x="1712887" y="2888805"/>
                  </a:lnTo>
                  <a:lnTo>
                    <a:pt x="1712175" y="2889504"/>
                  </a:lnTo>
                  <a:lnTo>
                    <a:pt x="1711477" y="2890431"/>
                  </a:lnTo>
                  <a:lnTo>
                    <a:pt x="1710309" y="2891790"/>
                  </a:lnTo>
                  <a:lnTo>
                    <a:pt x="1709381" y="2892069"/>
                  </a:lnTo>
                  <a:lnTo>
                    <a:pt x="1706816" y="2891828"/>
                  </a:lnTo>
                  <a:lnTo>
                    <a:pt x="1708912" y="2894634"/>
                  </a:lnTo>
                  <a:lnTo>
                    <a:pt x="1709610" y="2893936"/>
                  </a:lnTo>
                  <a:lnTo>
                    <a:pt x="1710321" y="2892996"/>
                  </a:lnTo>
                  <a:lnTo>
                    <a:pt x="1711426" y="2891701"/>
                  </a:lnTo>
                  <a:lnTo>
                    <a:pt x="1712645" y="2891371"/>
                  </a:lnTo>
                  <a:lnTo>
                    <a:pt x="1714982" y="2891599"/>
                  </a:lnTo>
                  <a:close/>
                </a:path>
                <a:path w="4457065" h="2908300">
                  <a:moveTo>
                    <a:pt x="1779155" y="8178"/>
                  </a:moveTo>
                  <a:lnTo>
                    <a:pt x="1778457" y="7937"/>
                  </a:lnTo>
                  <a:lnTo>
                    <a:pt x="1777987" y="7467"/>
                  </a:lnTo>
                  <a:lnTo>
                    <a:pt x="1777517" y="8178"/>
                  </a:lnTo>
                  <a:lnTo>
                    <a:pt x="1777288" y="8877"/>
                  </a:lnTo>
                  <a:lnTo>
                    <a:pt x="1776818" y="9575"/>
                  </a:lnTo>
                  <a:lnTo>
                    <a:pt x="1777288" y="10045"/>
                  </a:lnTo>
                  <a:lnTo>
                    <a:pt x="1777758" y="10274"/>
                  </a:lnTo>
                  <a:lnTo>
                    <a:pt x="1777987" y="10744"/>
                  </a:lnTo>
                  <a:lnTo>
                    <a:pt x="1778228" y="10045"/>
                  </a:lnTo>
                  <a:lnTo>
                    <a:pt x="1778685" y="9334"/>
                  </a:lnTo>
                  <a:lnTo>
                    <a:pt x="1778927" y="8636"/>
                  </a:lnTo>
                  <a:lnTo>
                    <a:pt x="1779155" y="8178"/>
                  </a:lnTo>
                  <a:close/>
                </a:path>
                <a:path w="4457065" h="2908300">
                  <a:moveTo>
                    <a:pt x="1792452" y="2896971"/>
                  </a:moveTo>
                  <a:lnTo>
                    <a:pt x="1791525" y="2895562"/>
                  </a:lnTo>
                  <a:lnTo>
                    <a:pt x="1791296" y="2894863"/>
                  </a:lnTo>
                  <a:lnTo>
                    <a:pt x="1791055" y="2895333"/>
                  </a:lnTo>
                  <a:lnTo>
                    <a:pt x="1790357" y="2895803"/>
                  </a:lnTo>
                  <a:lnTo>
                    <a:pt x="1790357" y="2896730"/>
                  </a:lnTo>
                  <a:lnTo>
                    <a:pt x="1791296" y="2898140"/>
                  </a:lnTo>
                  <a:lnTo>
                    <a:pt x="1792452" y="2896971"/>
                  </a:lnTo>
                  <a:close/>
                </a:path>
                <a:path w="4457065" h="2908300">
                  <a:moveTo>
                    <a:pt x="1802257" y="2893695"/>
                  </a:moveTo>
                  <a:lnTo>
                    <a:pt x="1801329" y="2892298"/>
                  </a:lnTo>
                  <a:lnTo>
                    <a:pt x="1801088" y="2891599"/>
                  </a:lnTo>
                  <a:lnTo>
                    <a:pt x="1800860" y="2892069"/>
                  </a:lnTo>
                  <a:lnTo>
                    <a:pt x="1800161" y="2892539"/>
                  </a:lnTo>
                  <a:lnTo>
                    <a:pt x="1800161" y="2893466"/>
                  </a:lnTo>
                  <a:lnTo>
                    <a:pt x="1801088" y="2894863"/>
                  </a:lnTo>
                  <a:lnTo>
                    <a:pt x="1802257" y="2893695"/>
                  </a:lnTo>
                  <a:close/>
                </a:path>
                <a:path w="4457065" h="2908300">
                  <a:moveTo>
                    <a:pt x="1828863" y="1067638"/>
                  </a:moveTo>
                  <a:lnTo>
                    <a:pt x="1828634" y="1067409"/>
                  </a:lnTo>
                  <a:lnTo>
                    <a:pt x="1828165" y="1066711"/>
                  </a:lnTo>
                  <a:lnTo>
                    <a:pt x="1826996" y="1066711"/>
                  </a:lnTo>
                  <a:lnTo>
                    <a:pt x="1825599" y="1067638"/>
                  </a:lnTo>
                  <a:lnTo>
                    <a:pt x="1826056" y="1067866"/>
                  </a:lnTo>
                  <a:lnTo>
                    <a:pt x="1826526" y="1068578"/>
                  </a:lnTo>
                  <a:lnTo>
                    <a:pt x="1827466" y="1068578"/>
                  </a:lnTo>
                  <a:lnTo>
                    <a:pt x="1828863" y="1067638"/>
                  </a:lnTo>
                  <a:close/>
                </a:path>
                <a:path w="4457065" h="2908300">
                  <a:moveTo>
                    <a:pt x="1943214" y="8178"/>
                  </a:moveTo>
                  <a:lnTo>
                    <a:pt x="1942515" y="7937"/>
                  </a:lnTo>
                  <a:lnTo>
                    <a:pt x="1942045" y="7467"/>
                  </a:lnTo>
                  <a:lnTo>
                    <a:pt x="1941576" y="8178"/>
                  </a:lnTo>
                  <a:lnTo>
                    <a:pt x="1941347" y="8877"/>
                  </a:lnTo>
                  <a:lnTo>
                    <a:pt x="1940877" y="9575"/>
                  </a:lnTo>
                  <a:lnTo>
                    <a:pt x="1942045" y="10744"/>
                  </a:lnTo>
                  <a:lnTo>
                    <a:pt x="1942274" y="10045"/>
                  </a:lnTo>
                  <a:lnTo>
                    <a:pt x="1942744" y="9334"/>
                  </a:lnTo>
                  <a:lnTo>
                    <a:pt x="1942973" y="8636"/>
                  </a:lnTo>
                  <a:lnTo>
                    <a:pt x="1943214" y="8178"/>
                  </a:lnTo>
                  <a:close/>
                </a:path>
                <a:path w="4457065" h="2908300">
                  <a:moveTo>
                    <a:pt x="1980552" y="7010"/>
                  </a:moveTo>
                  <a:lnTo>
                    <a:pt x="1977986" y="7708"/>
                  </a:lnTo>
                  <a:lnTo>
                    <a:pt x="1975408" y="7467"/>
                  </a:lnTo>
                  <a:lnTo>
                    <a:pt x="1977745" y="10274"/>
                  </a:lnTo>
                  <a:lnTo>
                    <a:pt x="1978444" y="9575"/>
                  </a:lnTo>
                  <a:lnTo>
                    <a:pt x="1979142" y="8636"/>
                  </a:lnTo>
                  <a:lnTo>
                    <a:pt x="1980552" y="7010"/>
                  </a:lnTo>
                  <a:close/>
                </a:path>
                <a:path w="4457065" h="2908300">
                  <a:moveTo>
                    <a:pt x="1999449" y="2906306"/>
                  </a:moveTo>
                  <a:lnTo>
                    <a:pt x="1998281" y="2905137"/>
                  </a:lnTo>
                  <a:lnTo>
                    <a:pt x="1997583" y="2905607"/>
                  </a:lnTo>
                  <a:lnTo>
                    <a:pt x="1996186" y="2906306"/>
                  </a:lnTo>
                  <a:lnTo>
                    <a:pt x="1996655" y="2906534"/>
                  </a:lnTo>
                  <a:lnTo>
                    <a:pt x="1997113" y="2907233"/>
                  </a:lnTo>
                  <a:lnTo>
                    <a:pt x="1998052" y="2907233"/>
                  </a:lnTo>
                  <a:lnTo>
                    <a:pt x="1999449" y="2906306"/>
                  </a:lnTo>
                  <a:close/>
                </a:path>
                <a:path w="4457065" h="2908300">
                  <a:moveTo>
                    <a:pt x="2015083" y="5600"/>
                  </a:moveTo>
                  <a:lnTo>
                    <a:pt x="2014156" y="4203"/>
                  </a:lnTo>
                  <a:lnTo>
                    <a:pt x="2013686" y="4445"/>
                  </a:lnTo>
                  <a:lnTo>
                    <a:pt x="2012988" y="4902"/>
                  </a:lnTo>
                  <a:lnTo>
                    <a:pt x="2013216" y="5372"/>
                  </a:lnTo>
                  <a:lnTo>
                    <a:pt x="2013216" y="6070"/>
                  </a:lnTo>
                  <a:lnTo>
                    <a:pt x="2014156" y="7467"/>
                  </a:lnTo>
                  <a:lnTo>
                    <a:pt x="2014385" y="7010"/>
                  </a:lnTo>
                  <a:lnTo>
                    <a:pt x="2015083" y="6540"/>
                  </a:lnTo>
                  <a:lnTo>
                    <a:pt x="2015083" y="5600"/>
                  </a:lnTo>
                  <a:close/>
                </a:path>
                <a:path w="4457065" h="2908300">
                  <a:moveTo>
                    <a:pt x="2022322" y="9105"/>
                  </a:moveTo>
                  <a:lnTo>
                    <a:pt x="2021624" y="8877"/>
                  </a:lnTo>
                  <a:lnTo>
                    <a:pt x="2020925" y="8407"/>
                  </a:lnTo>
                  <a:lnTo>
                    <a:pt x="2020227" y="8178"/>
                  </a:lnTo>
                  <a:lnTo>
                    <a:pt x="2019757" y="7937"/>
                  </a:lnTo>
                  <a:lnTo>
                    <a:pt x="2019515" y="8636"/>
                  </a:lnTo>
                  <a:lnTo>
                    <a:pt x="2019058" y="9105"/>
                  </a:lnTo>
                  <a:lnTo>
                    <a:pt x="2019757" y="9575"/>
                  </a:lnTo>
                  <a:lnTo>
                    <a:pt x="2020455" y="9804"/>
                  </a:lnTo>
                  <a:lnTo>
                    <a:pt x="2021154" y="10274"/>
                  </a:lnTo>
                  <a:lnTo>
                    <a:pt x="2021624" y="9804"/>
                  </a:lnTo>
                  <a:lnTo>
                    <a:pt x="2021852" y="9334"/>
                  </a:lnTo>
                  <a:lnTo>
                    <a:pt x="2022322" y="9105"/>
                  </a:lnTo>
                  <a:close/>
                </a:path>
                <a:path w="4457065" h="2908300">
                  <a:moveTo>
                    <a:pt x="2081364" y="2899765"/>
                  </a:moveTo>
                  <a:lnTo>
                    <a:pt x="2080196" y="2898597"/>
                  </a:lnTo>
                  <a:lnTo>
                    <a:pt x="2078799" y="2899537"/>
                  </a:lnTo>
                  <a:lnTo>
                    <a:pt x="2078101" y="2899765"/>
                  </a:lnTo>
                  <a:lnTo>
                    <a:pt x="2078558" y="2900007"/>
                  </a:lnTo>
                  <a:lnTo>
                    <a:pt x="2079028" y="2900705"/>
                  </a:lnTo>
                  <a:lnTo>
                    <a:pt x="2079967" y="2900705"/>
                  </a:lnTo>
                  <a:lnTo>
                    <a:pt x="2081364" y="2899765"/>
                  </a:lnTo>
                  <a:close/>
                </a:path>
                <a:path w="4457065" h="2908300">
                  <a:moveTo>
                    <a:pt x="2100503" y="4902"/>
                  </a:moveTo>
                  <a:lnTo>
                    <a:pt x="2099792" y="4673"/>
                  </a:lnTo>
                  <a:lnTo>
                    <a:pt x="2099335" y="4203"/>
                  </a:lnTo>
                  <a:lnTo>
                    <a:pt x="2098865" y="4902"/>
                  </a:lnTo>
                  <a:lnTo>
                    <a:pt x="2098624" y="5600"/>
                  </a:lnTo>
                  <a:lnTo>
                    <a:pt x="2098167" y="6311"/>
                  </a:lnTo>
                  <a:lnTo>
                    <a:pt x="2099335" y="7467"/>
                  </a:lnTo>
                  <a:lnTo>
                    <a:pt x="2099564" y="6769"/>
                  </a:lnTo>
                  <a:lnTo>
                    <a:pt x="2100033" y="6070"/>
                  </a:lnTo>
                  <a:lnTo>
                    <a:pt x="2100262" y="5372"/>
                  </a:lnTo>
                  <a:lnTo>
                    <a:pt x="2100503" y="4902"/>
                  </a:lnTo>
                  <a:close/>
                </a:path>
                <a:path w="4457065" h="2908300">
                  <a:moveTo>
                    <a:pt x="2110295" y="2108"/>
                  </a:moveTo>
                  <a:lnTo>
                    <a:pt x="2109825" y="1638"/>
                  </a:lnTo>
                  <a:lnTo>
                    <a:pt x="2109597" y="1168"/>
                  </a:lnTo>
                  <a:lnTo>
                    <a:pt x="2109127" y="939"/>
                  </a:lnTo>
                  <a:lnTo>
                    <a:pt x="2108898" y="1638"/>
                  </a:lnTo>
                  <a:lnTo>
                    <a:pt x="2108428" y="2336"/>
                  </a:lnTo>
                  <a:lnTo>
                    <a:pt x="2108200" y="3035"/>
                  </a:lnTo>
                  <a:lnTo>
                    <a:pt x="2107958" y="3505"/>
                  </a:lnTo>
                  <a:lnTo>
                    <a:pt x="2108670" y="3733"/>
                  </a:lnTo>
                  <a:lnTo>
                    <a:pt x="2109127" y="4203"/>
                  </a:lnTo>
                  <a:lnTo>
                    <a:pt x="2109597" y="3505"/>
                  </a:lnTo>
                  <a:lnTo>
                    <a:pt x="2109838" y="2806"/>
                  </a:lnTo>
                  <a:lnTo>
                    <a:pt x="2110295" y="2108"/>
                  </a:lnTo>
                  <a:close/>
                </a:path>
                <a:path w="4457065" h="2908300">
                  <a:moveTo>
                    <a:pt x="2169807" y="2578"/>
                  </a:moveTo>
                  <a:lnTo>
                    <a:pt x="2169109" y="2336"/>
                  </a:lnTo>
                  <a:lnTo>
                    <a:pt x="2168410" y="1866"/>
                  </a:lnTo>
                  <a:lnTo>
                    <a:pt x="2167712" y="1638"/>
                  </a:lnTo>
                  <a:lnTo>
                    <a:pt x="2167242" y="1409"/>
                  </a:lnTo>
                  <a:lnTo>
                    <a:pt x="2167001" y="2108"/>
                  </a:lnTo>
                  <a:lnTo>
                    <a:pt x="2166543" y="2578"/>
                  </a:lnTo>
                  <a:lnTo>
                    <a:pt x="2167242" y="3035"/>
                  </a:lnTo>
                  <a:lnTo>
                    <a:pt x="2167940" y="3276"/>
                  </a:lnTo>
                  <a:lnTo>
                    <a:pt x="2168639" y="3733"/>
                  </a:lnTo>
                  <a:lnTo>
                    <a:pt x="2169109" y="3276"/>
                  </a:lnTo>
                  <a:lnTo>
                    <a:pt x="2169337" y="2806"/>
                  </a:lnTo>
                  <a:lnTo>
                    <a:pt x="2169807" y="2578"/>
                  </a:lnTo>
                  <a:close/>
                </a:path>
                <a:path w="4457065" h="2908300">
                  <a:moveTo>
                    <a:pt x="2195944" y="2893237"/>
                  </a:moveTo>
                  <a:lnTo>
                    <a:pt x="2195474" y="2892996"/>
                  </a:lnTo>
                  <a:lnTo>
                    <a:pt x="2195004" y="2892298"/>
                  </a:lnTo>
                  <a:lnTo>
                    <a:pt x="2194077" y="2892298"/>
                  </a:lnTo>
                  <a:lnTo>
                    <a:pt x="2192680" y="2893237"/>
                  </a:lnTo>
                  <a:lnTo>
                    <a:pt x="2193836" y="2894406"/>
                  </a:lnTo>
                  <a:lnTo>
                    <a:pt x="2194547" y="2894165"/>
                  </a:lnTo>
                  <a:lnTo>
                    <a:pt x="2195944" y="2893237"/>
                  </a:lnTo>
                  <a:close/>
                </a:path>
                <a:path w="4457065" h="2908300">
                  <a:moveTo>
                    <a:pt x="2304224" y="2886697"/>
                  </a:moveTo>
                  <a:lnTo>
                    <a:pt x="2303754" y="2886468"/>
                  </a:lnTo>
                  <a:lnTo>
                    <a:pt x="2303284" y="2885770"/>
                  </a:lnTo>
                  <a:lnTo>
                    <a:pt x="2302357" y="2885770"/>
                  </a:lnTo>
                  <a:lnTo>
                    <a:pt x="2300960" y="2886697"/>
                  </a:lnTo>
                  <a:lnTo>
                    <a:pt x="2302116" y="2887865"/>
                  </a:lnTo>
                  <a:lnTo>
                    <a:pt x="2302827" y="2887637"/>
                  </a:lnTo>
                  <a:lnTo>
                    <a:pt x="2304224" y="2886697"/>
                  </a:lnTo>
                  <a:close/>
                </a:path>
                <a:path w="4457065" h="2908300">
                  <a:moveTo>
                    <a:pt x="2346223" y="2890431"/>
                  </a:moveTo>
                  <a:lnTo>
                    <a:pt x="2345994" y="2889732"/>
                  </a:lnTo>
                  <a:lnTo>
                    <a:pt x="2345055" y="2888335"/>
                  </a:lnTo>
                  <a:lnTo>
                    <a:pt x="2344826" y="2888805"/>
                  </a:lnTo>
                  <a:lnTo>
                    <a:pt x="2344128" y="2889262"/>
                  </a:lnTo>
                  <a:lnTo>
                    <a:pt x="2344128" y="2890202"/>
                  </a:lnTo>
                  <a:lnTo>
                    <a:pt x="2345055" y="2891599"/>
                  </a:lnTo>
                  <a:lnTo>
                    <a:pt x="2346223" y="2890431"/>
                  </a:lnTo>
                  <a:close/>
                </a:path>
                <a:path w="4457065" h="2908300">
                  <a:moveTo>
                    <a:pt x="2350897" y="2901404"/>
                  </a:moveTo>
                  <a:lnTo>
                    <a:pt x="2348560" y="2898597"/>
                  </a:lnTo>
                  <a:lnTo>
                    <a:pt x="2347861" y="2899295"/>
                  </a:lnTo>
                  <a:lnTo>
                    <a:pt x="2347163" y="2900235"/>
                  </a:lnTo>
                  <a:lnTo>
                    <a:pt x="2346160" y="2901404"/>
                  </a:lnTo>
                  <a:lnTo>
                    <a:pt x="2344597" y="2901404"/>
                  </a:lnTo>
                  <a:lnTo>
                    <a:pt x="2343429" y="2902572"/>
                  </a:lnTo>
                  <a:lnTo>
                    <a:pt x="2343429" y="2904667"/>
                  </a:lnTo>
                  <a:lnTo>
                    <a:pt x="2345766" y="2904667"/>
                  </a:lnTo>
                  <a:lnTo>
                    <a:pt x="2346693" y="2903740"/>
                  </a:lnTo>
                  <a:lnTo>
                    <a:pt x="2346693" y="2901619"/>
                  </a:lnTo>
                  <a:lnTo>
                    <a:pt x="2348331" y="2901162"/>
                  </a:lnTo>
                  <a:lnTo>
                    <a:pt x="2350897" y="2901404"/>
                  </a:lnTo>
                  <a:close/>
                </a:path>
                <a:path w="4457065" h="2908300">
                  <a:moveTo>
                    <a:pt x="2474112" y="2900007"/>
                  </a:moveTo>
                  <a:lnTo>
                    <a:pt x="2473414" y="2899295"/>
                  </a:lnTo>
                  <a:lnTo>
                    <a:pt x="2472474" y="2898597"/>
                  </a:lnTo>
                  <a:lnTo>
                    <a:pt x="2470848" y="2897200"/>
                  </a:lnTo>
                  <a:lnTo>
                    <a:pt x="2471547" y="2899765"/>
                  </a:lnTo>
                  <a:lnTo>
                    <a:pt x="2471305" y="2902331"/>
                  </a:lnTo>
                  <a:lnTo>
                    <a:pt x="2474112" y="2900007"/>
                  </a:lnTo>
                  <a:close/>
                </a:path>
                <a:path w="4457065" h="2908300">
                  <a:moveTo>
                    <a:pt x="2477376" y="6311"/>
                  </a:moveTo>
                  <a:lnTo>
                    <a:pt x="2476906" y="5600"/>
                  </a:lnTo>
                  <a:lnTo>
                    <a:pt x="2476677" y="4902"/>
                  </a:lnTo>
                  <a:lnTo>
                    <a:pt x="2476208" y="4203"/>
                  </a:lnTo>
                  <a:lnTo>
                    <a:pt x="2475979" y="4673"/>
                  </a:lnTo>
                  <a:lnTo>
                    <a:pt x="2475280" y="5143"/>
                  </a:lnTo>
                  <a:lnTo>
                    <a:pt x="2475280" y="6070"/>
                  </a:lnTo>
                  <a:lnTo>
                    <a:pt x="2476208" y="7467"/>
                  </a:lnTo>
                  <a:lnTo>
                    <a:pt x="2477376" y="6311"/>
                  </a:lnTo>
                  <a:close/>
                </a:path>
                <a:path w="4457065" h="2908300">
                  <a:moveTo>
                    <a:pt x="2527084" y="2896501"/>
                  </a:moveTo>
                  <a:lnTo>
                    <a:pt x="2526385" y="2896031"/>
                  </a:lnTo>
                  <a:lnTo>
                    <a:pt x="2525687" y="2895803"/>
                  </a:lnTo>
                  <a:lnTo>
                    <a:pt x="2524988" y="2895333"/>
                  </a:lnTo>
                  <a:lnTo>
                    <a:pt x="2523820" y="2896501"/>
                  </a:lnTo>
                  <a:lnTo>
                    <a:pt x="2524518" y="2896730"/>
                  </a:lnTo>
                  <a:lnTo>
                    <a:pt x="2525217" y="2897200"/>
                  </a:lnTo>
                  <a:lnTo>
                    <a:pt x="2525915" y="2897428"/>
                  </a:lnTo>
                  <a:lnTo>
                    <a:pt x="2526385" y="2897670"/>
                  </a:lnTo>
                  <a:lnTo>
                    <a:pt x="2526614" y="2896971"/>
                  </a:lnTo>
                  <a:lnTo>
                    <a:pt x="2527084" y="2896501"/>
                  </a:lnTo>
                  <a:close/>
                </a:path>
                <a:path w="4457065" h="2908300">
                  <a:moveTo>
                    <a:pt x="2540152" y="2886697"/>
                  </a:moveTo>
                  <a:lnTo>
                    <a:pt x="2539454" y="2886227"/>
                  </a:lnTo>
                  <a:lnTo>
                    <a:pt x="2538755" y="2885998"/>
                  </a:lnTo>
                  <a:lnTo>
                    <a:pt x="2538057" y="2885529"/>
                  </a:lnTo>
                  <a:lnTo>
                    <a:pt x="2536888" y="2886697"/>
                  </a:lnTo>
                  <a:lnTo>
                    <a:pt x="2537587" y="2886938"/>
                  </a:lnTo>
                  <a:lnTo>
                    <a:pt x="2538285" y="2887395"/>
                  </a:lnTo>
                  <a:lnTo>
                    <a:pt x="2538984" y="2887637"/>
                  </a:lnTo>
                  <a:lnTo>
                    <a:pt x="2539454" y="2887865"/>
                  </a:lnTo>
                  <a:lnTo>
                    <a:pt x="2539682" y="2887167"/>
                  </a:lnTo>
                  <a:lnTo>
                    <a:pt x="2540152" y="2886697"/>
                  </a:lnTo>
                  <a:close/>
                </a:path>
                <a:path w="4457065" h="2908300">
                  <a:moveTo>
                    <a:pt x="2577020" y="2891371"/>
                  </a:moveTo>
                  <a:lnTo>
                    <a:pt x="2574455" y="2892069"/>
                  </a:lnTo>
                  <a:lnTo>
                    <a:pt x="2572118" y="2891828"/>
                  </a:lnTo>
                  <a:lnTo>
                    <a:pt x="2574226" y="2894634"/>
                  </a:lnTo>
                  <a:lnTo>
                    <a:pt x="2574925" y="2893936"/>
                  </a:lnTo>
                  <a:lnTo>
                    <a:pt x="2575623" y="2892996"/>
                  </a:lnTo>
                  <a:lnTo>
                    <a:pt x="2577020" y="2891371"/>
                  </a:lnTo>
                  <a:close/>
                </a:path>
                <a:path w="4457065" h="2908300">
                  <a:moveTo>
                    <a:pt x="2698369" y="2888335"/>
                  </a:moveTo>
                  <a:lnTo>
                    <a:pt x="2696032" y="2885529"/>
                  </a:lnTo>
                  <a:lnTo>
                    <a:pt x="2695333" y="2886227"/>
                  </a:lnTo>
                  <a:lnTo>
                    <a:pt x="2694635" y="2887167"/>
                  </a:lnTo>
                  <a:lnTo>
                    <a:pt x="2693238" y="2888805"/>
                  </a:lnTo>
                  <a:lnTo>
                    <a:pt x="2695803" y="2888094"/>
                  </a:lnTo>
                  <a:lnTo>
                    <a:pt x="2698369" y="2888335"/>
                  </a:lnTo>
                  <a:close/>
                </a:path>
                <a:path w="4457065" h="2908300">
                  <a:moveTo>
                    <a:pt x="3129623" y="2896971"/>
                  </a:moveTo>
                  <a:lnTo>
                    <a:pt x="3129165" y="2896273"/>
                  </a:lnTo>
                  <a:lnTo>
                    <a:pt x="3128924" y="2895562"/>
                  </a:lnTo>
                  <a:lnTo>
                    <a:pt x="3128454" y="2894863"/>
                  </a:lnTo>
                  <a:lnTo>
                    <a:pt x="3128226" y="2895333"/>
                  </a:lnTo>
                  <a:lnTo>
                    <a:pt x="3127527" y="2895803"/>
                  </a:lnTo>
                  <a:lnTo>
                    <a:pt x="3127527" y="2896730"/>
                  </a:lnTo>
                  <a:lnTo>
                    <a:pt x="3128454" y="2898140"/>
                  </a:lnTo>
                  <a:lnTo>
                    <a:pt x="3129623" y="2896971"/>
                  </a:lnTo>
                  <a:close/>
                </a:path>
                <a:path w="4457065" h="2908300">
                  <a:moveTo>
                    <a:pt x="3159023" y="2885770"/>
                  </a:moveTo>
                  <a:lnTo>
                    <a:pt x="3158325" y="2885529"/>
                  </a:lnTo>
                  <a:lnTo>
                    <a:pt x="3157867" y="2885071"/>
                  </a:lnTo>
                  <a:lnTo>
                    <a:pt x="3157397" y="2885770"/>
                  </a:lnTo>
                  <a:lnTo>
                    <a:pt x="3157156" y="2886468"/>
                  </a:lnTo>
                  <a:lnTo>
                    <a:pt x="3156699" y="2887167"/>
                  </a:lnTo>
                  <a:lnTo>
                    <a:pt x="3157867" y="2888335"/>
                  </a:lnTo>
                  <a:lnTo>
                    <a:pt x="3158096" y="2887637"/>
                  </a:lnTo>
                  <a:lnTo>
                    <a:pt x="3158566" y="2886938"/>
                  </a:lnTo>
                  <a:lnTo>
                    <a:pt x="3158794" y="2886227"/>
                  </a:lnTo>
                  <a:lnTo>
                    <a:pt x="3159023" y="2885770"/>
                  </a:lnTo>
                  <a:close/>
                </a:path>
                <a:path w="4457065" h="2908300">
                  <a:moveTo>
                    <a:pt x="3231604" y="2893237"/>
                  </a:moveTo>
                  <a:lnTo>
                    <a:pt x="3231375" y="2892996"/>
                  </a:lnTo>
                  <a:lnTo>
                    <a:pt x="3230905" y="2892298"/>
                  </a:lnTo>
                  <a:lnTo>
                    <a:pt x="3229737" y="2892298"/>
                  </a:lnTo>
                  <a:lnTo>
                    <a:pt x="3228340" y="2893237"/>
                  </a:lnTo>
                  <a:lnTo>
                    <a:pt x="3228810" y="2893466"/>
                  </a:lnTo>
                  <a:lnTo>
                    <a:pt x="3229267" y="2894165"/>
                  </a:lnTo>
                  <a:lnTo>
                    <a:pt x="3230207" y="2894165"/>
                  </a:lnTo>
                  <a:lnTo>
                    <a:pt x="3231604" y="2893237"/>
                  </a:lnTo>
                  <a:close/>
                </a:path>
                <a:path w="4457065" h="2908300">
                  <a:moveTo>
                    <a:pt x="3260547" y="2896273"/>
                  </a:moveTo>
                  <a:lnTo>
                    <a:pt x="3259607" y="2894863"/>
                  </a:lnTo>
                  <a:lnTo>
                    <a:pt x="3259137" y="2895333"/>
                  </a:lnTo>
                  <a:lnTo>
                    <a:pt x="3258439" y="2895803"/>
                  </a:lnTo>
                  <a:lnTo>
                    <a:pt x="3258680" y="2896031"/>
                  </a:lnTo>
                  <a:lnTo>
                    <a:pt x="3258680" y="2896730"/>
                  </a:lnTo>
                  <a:lnTo>
                    <a:pt x="3259607" y="2898140"/>
                  </a:lnTo>
                  <a:lnTo>
                    <a:pt x="3259836" y="2897670"/>
                  </a:lnTo>
                  <a:lnTo>
                    <a:pt x="3260547" y="2897200"/>
                  </a:lnTo>
                  <a:lnTo>
                    <a:pt x="3260547" y="2896273"/>
                  </a:lnTo>
                  <a:close/>
                </a:path>
                <a:path w="4457065" h="2908300">
                  <a:moveTo>
                    <a:pt x="3417824" y="2902801"/>
                  </a:moveTo>
                  <a:lnTo>
                    <a:pt x="3416897" y="2901404"/>
                  </a:lnTo>
                  <a:lnTo>
                    <a:pt x="3416427" y="2901873"/>
                  </a:lnTo>
                  <a:lnTo>
                    <a:pt x="3415728" y="2902331"/>
                  </a:lnTo>
                  <a:lnTo>
                    <a:pt x="3415957" y="2902572"/>
                  </a:lnTo>
                  <a:lnTo>
                    <a:pt x="3415957" y="2903270"/>
                  </a:lnTo>
                  <a:lnTo>
                    <a:pt x="3416897" y="2904667"/>
                  </a:lnTo>
                  <a:lnTo>
                    <a:pt x="3417125" y="2904198"/>
                  </a:lnTo>
                  <a:lnTo>
                    <a:pt x="3417824" y="2903728"/>
                  </a:lnTo>
                  <a:lnTo>
                    <a:pt x="3417824" y="2902801"/>
                  </a:lnTo>
                  <a:close/>
                </a:path>
                <a:path w="4457065" h="2908300">
                  <a:moveTo>
                    <a:pt x="3520046" y="5842"/>
                  </a:moveTo>
                  <a:lnTo>
                    <a:pt x="3519805" y="5372"/>
                  </a:lnTo>
                  <a:lnTo>
                    <a:pt x="3519335" y="4673"/>
                  </a:lnTo>
                  <a:lnTo>
                    <a:pt x="3518878" y="4902"/>
                  </a:lnTo>
                  <a:lnTo>
                    <a:pt x="3518179" y="4902"/>
                  </a:lnTo>
                  <a:lnTo>
                    <a:pt x="3516769" y="5842"/>
                  </a:lnTo>
                  <a:lnTo>
                    <a:pt x="3517239" y="6070"/>
                  </a:lnTo>
                  <a:lnTo>
                    <a:pt x="3517709" y="6769"/>
                  </a:lnTo>
                  <a:lnTo>
                    <a:pt x="3518636" y="6769"/>
                  </a:lnTo>
                  <a:lnTo>
                    <a:pt x="3520046" y="5842"/>
                  </a:lnTo>
                  <a:close/>
                </a:path>
                <a:path w="4457065" h="2908300">
                  <a:moveTo>
                    <a:pt x="3591687" y="2108"/>
                  </a:moveTo>
                  <a:lnTo>
                    <a:pt x="3591217" y="1638"/>
                  </a:lnTo>
                  <a:lnTo>
                    <a:pt x="3590988" y="1168"/>
                  </a:lnTo>
                  <a:lnTo>
                    <a:pt x="3590518" y="939"/>
                  </a:lnTo>
                  <a:lnTo>
                    <a:pt x="3590277" y="1638"/>
                  </a:lnTo>
                  <a:lnTo>
                    <a:pt x="3589820" y="2336"/>
                  </a:lnTo>
                  <a:lnTo>
                    <a:pt x="3589578" y="3035"/>
                  </a:lnTo>
                  <a:lnTo>
                    <a:pt x="3589350" y="3505"/>
                  </a:lnTo>
                  <a:lnTo>
                    <a:pt x="3590048" y="3733"/>
                  </a:lnTo>
                  <a:lnTo>
                    <a:pt x="3590518" y="4203"/>
                  </a:lnTo>
                  <a:lnTo>
                    <a:pt x="3590988" y="3505"/>
                  </a:lnTo>
                  <a:lnTo>
                    <a:pt x="3591217" y="2806"/>
                  </a:lnTo>
                  <a:lnTo>
                    <a:pt x="3591687" y="2108"/>
                  </a:lnTo>
                  <a:close/>
                </a:path>
                <a:path w="4457065" h="2908300">
                  <a:moveTo>
                    <a:pt x="3808247" y="2806"/>
                  </a:moveTo>
                  <a:lnTo>
                    <a:pt x="3807549" y="2108"/>
                  </a:lnTo>
                  <a:lnTo>
                    <a:pt x="3806609" y="1409"/>
                  </a:lnTo>
                  <a:lnTo>
                    <a:pt x="3804970" y="0"/>
                  </a:lnTo>
                  <a:lnTo>
                    <a:pt x="3805682" y="2578"/>
                  </a:lnTo>
                  <a:lnTo>
                    <a:pt x="3805440" y="4902"/>
                  </a:lnTo>
                  <a:lnTo>
                    <a:pt x="3808247" y="2806"/>
                  </a:lnTo>
                  <a:close/>
                </a:path>
                <a:path w="4457065" h="2908300">
                  <a:moveTo>
                    <a:pt x="3985133" y="2896031"/>
                  </a:moveTo>
                  <a:lnTo>
                    <a:pt x="3984663" y="2895562"/>
                  </a:lnTo>
                  <a:lnTo>
                    <a:pt x="3984206" y="2895333"/>
                  </a:lnTo>
                  <a:lnTo>
                    <a:pt x="3983964" y="2894863"/>
                  </a:lnTo>
                  <a:lnTo>
                    <a:pt x="3983736" y="2895562"/>
                  </a:lnTo>
                  <a:lnTo>
                    <a:pt x="3983266" y="2896273"/>
                  </a:lnTo>
                  <a:lnTo>
                    <a:pt x="3983037" y="2896971"/>
                  </a:lnTo>
                  <a:lnTo>
                    <a:pt x="3982796" y="2897428"/>
                  </a:lnTo>
                  <a:lnTo>
                    <a:pt x="3983494" y="2897670"/>
                  </a:lnTo>
                  <a:lnTo>
                    <a:pt x="3983964" y="2898140"/>
                  </a:lnTo>
                  <a:lnTo>
                    <a:pt x="3984434" y="2897428"/>
                  </a:lnTo>
                  <a:lnTo>
                    <a:pt x="3984663" y="2896730"/>
                  </a:lnTo>
                  <a:lnTo>
                    <a:pt x="3985133" y="2896031"/>
                  </a:lnTo>
                  <a:close/>
                </a:path>
                <a:path w="4457065" h="2908300">
                  <a:moveTo>
                    <a:pt x="4047909" y="2903029"/>
                  </a:moveTo>
                  <a:lnTo>
                    <a:pt x="4047439" y="2902801"/>
                  </a:lnTo>
                  <a:lnTo>
                    <a:pt x="4046969" y="2902102"/>
                  </a:lnTo>
                  <a:lnTo>
                    <a:pt x="4046042" y="2902102"/>
                  </a:lnTo>
                  <a:lnTo>
                    <a:pt x="4044645" y="2903029"/>
                  </a:lnTo>
                  <a:lnTo>
                    <a:pt x="4045102" y="2903270"/>
                  </a:lnTo>
                  <a:lnTo>
                    <a:pt x="4045572" y="2903969"/>
                  </a:lnTo>
                  <a:lnTo>
                    <a:pt x="4046512" y="2903969"/>
                  </a:lnTo>
                  <a:lnTo>
                    <a:pt x="4047909" y="2903029"/>
                  </a:lnTo>
                  <a:close/>
                </a:path>
                <a:path w="4457065" h="2908300">
                  <a:moveTo>
                    <a:pt x="4149420" y="2896501"/>
                  </a:moveTo>
                  <a:lnTo>
                    <a:pt x="4148950" y="2896273"/>
                  </a:lnTo>
                  <a:lnTo>
                    <a:pt x="4148721" y="2895562"/>
                  </a:lnTo>
                  <a:lnTo>
                    <a:pt x="4147553" y="2895562"/>
                  </a:lnTo>
                  <a:lnTo>
                    <a:pt x="4146156" y="2896501"/>
                  </a:lnTo>
                  <a:lnTo>
                    <a:pt x="4146613" y="2896730"/>
                  </a:lnTo>
                  <a:lnTo>
                    <a:pt x="4147083" y="2897428"/>
                  </a:lnTo>
                  <a:lnTo>
                    <a:pt x="4148023" y="2897428"/>
                  </a:lnTo>
                  <a:lnTo>
                    <a:pt x="4149420" y="2896501"/>
                  </a:lnTo>
                  <a:close/>
                </a:path>
                <a:path w="4457065" h="2908300">
                  <a:moveTo>
                    <a:pt x="4149420" y="1307071"/>
                  </a:moveTo>
                  <a:lnTo>
                    <a:pt x="4148950" y="1306601"/>
                  </a:lnTo>
                  <a:lnTo>
                    <a:pt x="4148721" y="1305902"/>
                  </a:lnTo>
                  <a:lnTo>
                    <a:pt x="4148251" y="1306131"/>
                  </a:lnTo>
                  <a:lnTo>
                    <a:pt x="4147553" y="1306131"/>
                  </a:lnTo>
                  <a:lnTo>
                    <a:pt x="4146156" y="1307071"/>
                  </a:lnTo>
                  <a:lnTo>
                    <a:pt x="4146613" y="1307299"/>
                  </a:lnTo>
                  <a:lnTo>
                    <a:pt x="4147083" y="1307998"/>
                  </a:lnTo>
                  <a:lnTo>
                    <a:pt x="4148023" y="1307998"/>
                  </a:lnTo>
                  <a:lnTo>
                    <a:pt x="4149420" y="1307071"/>
                  </a:lnTo>
                  <a:close/>
                </a:path>
                <a:path w="4457065" h="2908300">
                  <a:moveTo>
                    <a:pt x="4191419" y="2902801"/>
                  </a:moveTo>
                  <a:lnTo>
                    <a:pt x="4190492" y="2901404"/>
                  </a:lnTo>
                  <a:lnTo>
                    <a:pt x="4190022" y="2901873"/>
                  </a:lnTo>
                  <a:lnTo>
                    <a:pt x="4189323" y="2902331"/>
                  </a:lnTo>
                  <a:lnTo>
                    <a:pt x="4189565" y="2902572"/>
                  </a:lnTo>
                  <a:lnTo>
                    <a:pt x="4189565" y="2903270"/>
                  </a:lnTo>
                  <a:lnTo>
                    <a:pt x="4190492" y="2904667"/>
                  </a:lnTo>
                  <a:lnTo>
                    <a:pt x="4190720" y="2904198"/>
                  </a:lnTo>
                  <a:lnTo>
                    <a:pt x="4191419" y="2903728"/>
                  </a:lnTo>
                  <a:lnTo>
                    <a:pt x="4191419" y="2902801"/>
                  </a:lnTo>
                  <a:close/>
                </a:path>
                <a:path w="4457065" h="2908300">
                  <a:moveTo>
                    <a:pt x="4243933" y="1066711"/>
                  </a:moveTo>
                  <a:lnTo>
                    <a:pt x="4243235" y="1066469"/>
                  </a:lnTo>
                  <a:lnTo>
                    <a:pt x="4242765" y="1065999"/>
                  </a:lnTo>
                  <a:lnTo>
                    <a:pt x="4242295" y="1066711"/>
                  </a:lnTo>
                  <a:lnTo>
                    <a:pt x="4242066" y="1067409"/>
                  </a:lnTo>
                  <a:lnTo>
                    <a:pt x="4241597" y="1068108"/>
                  </a:lnTo>
                  <a:lnTo>
                    <a:pt x="4242765" y="1069276"/>
                  </a:lnTo>
                  <a:lnTo>
                    <a:pt x="4242994" y="1068578"/>
                  </a:lnTo>
                  <a:lnTo>
                    <a:pt x="4243463" y="1067866"/>
                  </a:lnTo>
                  <a:lnTo>
                    <a:pt x="4243692" y="1067168"/>
                  </a:lnTo>
                  <a:lnTo>
                    <a:pt x="4243933" y="1066711"/>
                  </a:lnTo>
                  <a:close/>
                </a:path>
                <a:path w="4457065" h="2908300">
                  <a:moveTo>
                    <a:pt x="4257002" y="6311"/>
                  </a:moveTo>
                  <a:lnTo>
                    <a:pt x="4256760" y="5600"/>
                  </a:lnTo>
                  <a:lnTo>
                    <a:pt x="4255833" y="4203"/>
                  </a:lnTo>
                  <a:lnTo>
                    <a:pt x="4255605" y="4673"/>
                  </a:lnTo>
                  <a:lnTo>
                    <a:pt x="4254893" y="5143"/>
                  </a:lnTo>
                  <a:lnTo>
                    <a:pt x="4254893" y="6070"/>
                  </a:lnTo>
                  <a:lnTo>
                    <a:pt x="4255833" y="7467"/>
                  </a:lnTo>
                  <a:lnTo>
                    <a:pt x="4257002" y="6311"/>
                  </a:lnTo>
                  <a:close/>
                </a:path>
                <a:path w="4457065" h="2908300">
                  <a:moveTo>
                    <a:pt x="4302734" y="1067409"/>
                  </a:moveTo>
                  <a:lnTo>
                    <a:pt x="4301807" y="1065999"/>
                  </a:lnTo>
                  <a:lnTo>
                    <a:pt x="4301566" y="1066469"/>
                  </a:lnTo>
                  <a:lnTo>
                    <a:pt x="4300639" y="1066939"/>
                  </a:lnTo>
                  <a:lnTo>
                    <a:pt x="4300867" y="1067168"/>
                  </a:lnTo>
                  <a:lnTo>
                    <a:pt x="4300867" y="1067866"/>
                  </a:lnTo>
                  <a:lnTo>
                    <a:pt x="4301807" y="1069276"/>
                  </a:lnTo>
                  <a:lnTo>
                    <a:pt x="4302036" y="1068806"/>
                  </a:lnTo>
                  <a:lnTo>
                    <a:pt x="4302734" y="1068336"/>
                  </a:lnTo>
                  <a:lnTo>
                    <a:pt x="4302734" y="1067409"/>
                  </a:lnTo>
                  <a:close/>
                </a:path>
                <a:path w="4457065" h="2908300">
                  <a:moveTo>
                    <a:pt x="4309503" y="2889504"/>
                  </a:moveTo>
                  <a:lnTo>
                    <a:pt x="4308335" y="2888335"/>
                  </a:lnTo>
                  <a:lnTo>
                    <a:pt x="4308106" y="2889034"/>
                  </a:lnTo>
                  <a:lnTo>
                    <a:pt x="4307637" y="2889732"/>
                  </a:lnTo>
                  <a:lnTo>
                    <a:pt x="4307408" y="2890431"/>
                  </a:lnTo>
                  <a:lnTo>
                    <a:pt x="4307167" y="2890901"/>
                  </a:lnTo>
                  <a:lnTo>
                    <a:pt x="4307878" y="2891129"/>
                  </a:lnTo>
                  <a:lnTo>
                    <a:pt x="4308335" y="2891599"/>
                  </a:lnTo>
                  <a:lnTo>
                    <a:pt x="4308805" y="2890901"/>
                  </a:lnTo>
                  <a:lnTo>
                    <a:pt x="4309034" y="2890202"/>
                  </a:lnTo>
                  <a:lnTo>
                    <a:pt x="4309503" y="2889504"/>
                  </a:lnTo>
                  <a:close/>
                </a:path>
                <a:path w="4457065" h="2908300">
                  <a:moveTo>
                    <a:pt x="4395152" y="5842"/>
                  </a:moveTo>
                  <a:lnTo>
                    <a:pt x="4394454" y="5600"/>
                  </a:lnTo>
                  <a:lnTo>
                    <a:pt x="4393755" y="5143"/>
                  </a:lnTo>
                  <a:lnTo>
                    <a:pt x="4393044" y="4902"/>
                  </a:lnTo>
                  <a:lnTo>
                    <a:pt x="4392587" y="4673"/>
                  </a:lnTo>
                  <a:lnTo>
                    <a:pt x="4392346" y="5372"/>
                  </a:lnTo>
                  <a:lnTo>
                    <a:pt x="4391888" y="5842"/>
                  </a:lnTo>
                  <a:lnTo>
                    <a:pt x="4392587" y="6311"/>
                  </a:lnTo>
                  <a:lnTo>
                    <a:pt x="4393285" y="6540"/>
                  </a:lnTo>
                  <a:lnTo>
                    <a:pt x="4393984" y="7010"/>
                  </a:lnTo>
                  <a:lnTo>
                    <a:pt x="4395152" y="5842"/>
                  </a:lnTo>
                  <a:close/>
                </a:path>
                <a:path w="4457065" h="2908300">
                  <a:moveTo>
                    <a:pt x="4456989" y="1306601"/>
                  </a:moveTo>
                  <a:lnTo>
                    <a:pt x="4456519" y="1306131"/>
                  </a:lnTo>
                  <a:lnTo>
                    <a:pt x="4456290" y="1305674"/>
                  </a:lnTo>
                  <a:lnTo>
                    <a:pt x="4455820" y="1305433"/>
                  </a:lnTo>
                  <a:lnTo>
                    <a:pt x="4455592" y="1306131"/>
                  </a:lnTo>
                  <a:lnTo>
                    <a:pt x="4455122" y="1306830"/>
                  </a:lnTo>
                  <a:lnTo>
                    <a:pt x="4454893" y="1307541"/>
                  </a:lnTo>
                  <a:lnTo>
                    <a:pt x="4454652" y="1307998"/>
                  </a:lnTo>
                  <a:lnTo>
                    <a:pt x="4455363" y="1308239"/>
                  </a:lnTo>
                  <a:lnTo>
                    <a:pt x="4455820" y="1308696"/>
                  </a:lnTo>
                  <a:lnTo>
                    <a:pt x="4456290" y="1307998"/>
                  </a:lnTo>
                  <a:lnTo>
                    <a:pt x="4456519" y="1307299"/>
                  </a:lnTo>
                  <a:lnTo>
                    <a:pt x="4456989" y="1306601"/>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01" name="object 201"/>
            <p:cNvSpPr/>
            <p:nvPr/>
          </p:nvSpPr>
          <p:spPr>
            <a:xfrm>
              <a:off x="1059815" y="3152329"/>
              <a:ext cx="4438015" cy="2918460"/>
            </a:xfrm>
            <a:custGeom>
              <a:avLst/>
              <a:gdLst/>
              <a:ahLst/>
              <a:cxnLst/>
              <a:rect l="l" t="t" r="r" b="b"/>
              <a:pathLst>
                <a:path w="4438015" h="2918460">
                  <a:moveTo>
                    <a:pt x="2336" y="2908401"/>
                  </a:moveTo>
                  <a:lnTo>
                    <a:pt x="1866" y="2907931"/>
                  </a:lnTo>
                  <a:lnTo>
                    <a:pt x="1638" y="2907474"/>
                  </a:lnTo>
                  <a:lnTo>
                    <a:pt x="1168" y="2907233"/>
                  </a:lnTo>
                  <a:lnTo>
                    <a:pt x="939" y="2907931"/>
                  </a:lnTo>
                  <a:lnTo>
                    <a:pt x="469" y="2908630"/>
                  </a:lnTo>
                  <a:lnTo>
                    <a:pt x="228" y="2909341"/>
                  </a:lnTo>
                  <a:lnTo>
                    <a:pt x="0" y="2909798"/>
                  </a:lnTo>
                  <a:lnTo>
                    <a:pt x="698" y="2910040"/>
                  </a:lnTo>
                  <a:lnTo>
                    <a:pt x="1168" y="2910497"/>
                  </a:lnTo>
                  <a:lnTo>
                    <a:pt x="1638" y="2909798"/>
                  </a:lnTo>
                  <a:lnTo>
                    <a:pt x="1866" y="2909100"/>
                  </a:lnTo>
                  <a:lnTo>
                    <a:pt x="2336" y="2908401"/>
                  </a:lnTo>
                  <a:close/>
                </a:path>
                <a:path w="4438015" h="2918460">
                  <a:moveTo>
                    <a:pt x="87972" y="2908871"/>
                  </a:moveTo>
                  <a:lnTo>
                    <a:pt x="86817" y="2907703"/>
                  </a:lnTo>
                  <a:lnTo>
                    <a:pt x="86106" y="2907931"/>
                  </a:lnTo>
                  <a:lnTo>
                    <a:pt x="84709" y="2908871"/>
                  </a:lnTo>
                  <a:lnTo>
                    <a:pt x="85178" y="2909100"/>
                  </a:lnTo>
                  <a:lnTo>
                    <a:pt x="85648" y="2909798"/>
                  </a:lnTo>
                  <a:lnTo>
                    <a:pt x="86575" y="2909798"/>
                  </a:lnTo>
                  <a:lnTo>
                    <a:pt x="87972" y="2908871"/>
                  </a:lnTo>
                  <a:close/>
                </a:path>
                <a:path w="4438015" h="2918460">
                  <a:moveTo>
                    <a:pt x="87972" y="2902331"/>
                  </a:moveTo>
                  <a:lnTo>
                    <a:pt x="86817" y="2901162"/>
                  </a:lnTo>
                  <a:lnTo>
                    <a:pt x="86106" y="2901404"/>
                  </a:lnTo>
                  <a:lnTo>
                    <a:pt x="84709" y="2902331"/>
                  </a:lnTo>
                  <a:lnTo>
                    <a:pt x="85178" y="2902572"/>
                  </a:lnTo>
                  <a:lnTo>
                    <a:pt x="85648" y="2903270"/>
                  </a:lnTo>
                  <a:lnTo>
                    <a:pt x="86575" y="2903270"/>
                  </a:lnTo>
                  <a:lnTo>
                    <a:pt x="87972" y="2902331"/>
                  </a:lnTo>
                  <a:close/>
                </a:path>
                <a:path w="4438015" h="2918460">
                  <a:moveTo>
                    <a:pt x="107353" y="1060399"/>
                  </a:moveTo>
                  <a:lnTo>
                    <a:pt x="106641" y="1059700"/>
                  </a:lnTo>
                  <a:lnTo>
                    <a:pt x="105714" y="1059002"/>
                  </a:lnTo>
                  <a:lnTo>
                    <a:pt x="104076" y="1057605"/>
                  </a:lnTo>
                  <a:lnTo>
                    <a:pt x="104775" y="1060170"/>
                  </a:lnTo>
                  <a:lnTo>
                    <a:pt x="104546" y="1062736"/>
                  </a:lnTo>
                  <a:lnTo>
                    <a:pt x="107353" y="1060399"/>
                  </a:lnTo>
                  <a:close/>
                </a:path>
                <a:path w="4438015" h="2918460">
                  <a:moveTo>
                    <a:pt x="154025" y="7467"/>
                  </a:moveTo>
                  <a:lnTo>
                    <a:pt x="153314" y="4902"/>
                  </a:lnTo>
                  <a:lnTo>
                    <a:pt x="153555" y="2336"/>
                  </a:lnTo>
                  <a:lnTo>
                    <a:pt x="150749" y="4673"/>
                  </a:lnTo>
                  <a:lnTo>
                    <a:pt x="151447" y="5372"/>
                  </a:lnTo>
                  <a:lnTo>
                    <a:pt x="152387" y="6070"/>
                  </a:lnTo>
                  <a:lnTo>
                    <a:pt x="154025" y="7467"/>
                  </a:lnTo>
                  <a:close/>
                </a:path>
                <a:path w="4438015" h="2918460">
                  <a:moveTo>
                    <a:pt x="165925" y="2915170"/>
                  </a:moveTo>
                  <a:lnTo>
                    <a:pt x="164985" y="2913773"/>
                  </a:lnTo>
                  <a:lnTo>
                    <a:pt x="164757" y="2914002"/>
                  </a:lnTo>
                  <a:lnTo>
                    <a:pt x="164058" y="2914472"/>
                  </a:lnTo>
                  <a:lnTo>
                    <a:pt x="164058" y="2915640"/>
                  </a:lnTo>
                  <a:lnTo>
                    <a:pt x="164985" y="2917037"/>
                  </a:lnTo>
                  <a:lnTo>
                    <a:pt x="165227" y="2916567"/>
                  </a:lnTo>
                  <a:lnTo>
                    <a:pt x="165925" y="2916097"/>
                  </a:lnTo>
                  <a:lnTo>
                    <a:pt x="165925" y="2915170"/>
                  </a:lnTo>
                  <a:close/>
                </a:path>
                <a:path w="4438015" h="2918460">
                  <a:moveTo>
                    <a:pt x="310845" y="8178"/>
                  </a:moveTo>
                  <a:lnTo>
                    <a:pt x="310134" y="7937"/>
                  </a:lnTo>
                  <a:lnTo>
                    <a:pt x="309435" y="7467"/>
                  </a:lnTo>
                  <a:lnTo>
                    <a:pt x="308737" y="7239"/>
                  </a:lnTo>
                  <a:lnTo>
                    <a:pt x="308267" y="7010"/>
                  </a:lnTo>
                  <a:lnTo>
                    <a:pt x="308038" y="7708"/>
                  </a:lnTo>
                  <a:lnTo>
                    <a:pt x="307568" y="8178"/>
                  </a:lnTo>
                  <a:lnTo>
                    <a:pt x="308267" y="8636"/>
                  </a:lnTo>
                  <a:lnTo>
                    <a:pt x="308978" y="8877"/>
                  </a:lnTo>
                  <a:lnTo>
                    <a:pt x="309676" y="9334"/>
                  </a:lnTo>
                  <a:lnTo>
                    <a:pt x="310845" y="8178"/>
                  </a:lnTo>
                  <a:close/>
                </a:path>
                <a:path w="4438015" h="2918460">
                  <a:moveTo>
                    <a:pt x="319938" y="2915170"/>
                  </a:moveTo>
                  <a:lnTo>
                    <a:pt x="319011" y="2913773"/>
                  </a:lnTo>
                  <a:lnTo>
                    <a:pt x="318770" y="2914002"/>
                  </a:lnTo>
                  <a:lnTo>
                    <a:pt x="318071" y="2914472"/>
                  </a:lnTo>
                  <a:lnTo>
                    <a:pt x="318071" y="2915640"/>
                  </a:lnTo>
                  <a:lnTo>
                    <a:pt x="319011" y="2917037"/>
                  </a:lnTo>
                  <a:lnTo>
                    <a:pt x="319239" y="2916567"/>
                  </a:lnTo>
                  <a:lnTo>
                    <a:pt x="319938" y="2916097"/>
                  </a:lnTo>
                  <a:lnTo>
                    <a:pt x="319938" y="2915170"/>
                  </a:lnTo>
                  <a:close/>
                </a:path>
                <a:path w="4438015" h="2918460">
                  <a:moveTo>
                    <a:pt x="320179" y="5372"/>
                  </a:moveTo>
                  <a:lnTo>
                    <a:pt x="319938" y="4673"/>
                  </a:lnTo>
                  <a:lnTo>
                    <a:pt x="319011" y="3276"/>
                  </a:lnTo>
                  <a:lnTo>
                    <a:pt x="318770" y="3733"/>
                  </a:lnTo>
                  <a:lnTo>
                    <a:pt x="318071" y="4203"/>
                  </a:lnTo>
                  <a:lnTo>
                    <a:pt x="318071" y="5143"/>
                  </a:lnTo>
                  <a:lnTo>
                    <a:pt x="319011" y="6540"/>
                  </a:lnTo>
                  <a:lnTo>
                    <a:pt x="320179" y="5372"/>
                  </a:lnTo>
                  <a:close/>
                </a:path>
                <a:path w="4438015" h="2918460">
                  <a:moveTo>
                    <a:pt x="349808" y="4445"/>
                  </a:moveTo>
                  <a:lnTo>
                    <a:pt x="348640" y="3276"/>
                  </a:lnTo>
                  <a:lnTo>
                    <a:pt x="348411" y="3975"/>
                  </a:lnTo>
                  <a:lnTo>
                    <a:pt x="347941" y="4673"/>
                  </a:lnTo>
                  <a:lnTo>
                    <a:pt x="347713" y="5372"/>
                  </a:lnTo>
                  <a:lnTo>
                    <a:pt x="347472" y="5842"/>
                  </a:lnTo>
                  <a:lnTo>
                    <a:pt x="348183" y="6070"/>
                  </a:lnTo>
                  <a:lnTo>
                    <a:pt x="348640" y="6540"/>
                  </a:lnTo>
                  <a:lnTo>
                    <a:pt x="349110" y="5842"/>
                  </a:lnTo>
                  <a:lnTo>
                    <a:pt x="349338" y="5143"/>
                  </a:lnTo>
                  <a:lnTo>
                    <a:pt x="349808" y="4445"/>
                  </a:lnTo>
                  <a:close/>
                </a:path>
                <a:path w="4438015" h="2918460">
                  <a:moveTo>
                    <a:pt x="517131" y="1227721"/>
                  </a:moveTo>
                  <a:lnTo>
                    <a:pt x="516432" y="1227023"/>
                  </a:lnTo>
                  <a:lnTo>
                    <a:pt x="515493" y="1226324"/>
                  </a:lnTo>
                  <a:lnTo>
                    <a:pt x="513867" y="1224927"/>
                  </a:lnTo>
                  <a:lnTo>
                    <a:pt x="514565" y="1227493"/>
                  </a:lnTo>
                  <a:lnTo>
                    <a:pt x="514337" y="1229829"/>
                  </a:lnTo>
                  <a:lnTo>
                    <a:pt x="517131" y="1227721"/>
                  </a:lnTo>
                  <a:close/>
                </a:path>
                <a:path w="4438015" h="2918460">
                  <a:moveTo>
                    <a:pt x="775931" y="2914942"/>
                  </a:moveTo>
                  <a:lnTo>
                    <a:pt x="774763" y="2913773"/>
                  </a:lnTo>
                  <a:lnTo>
                    <a:pt x="774534" y="2914472"/>
                  </a:lnTo>
                  <a:lnTo>
                    <a:pt x="774065" y="2915170"/>
                  </a:lnTo>
                  <a:lnTo>
                    <a:pt x="773823" y="2915869"/>
                  </a:lnTo>
                  <a:lnTo>
                    <a:pt x="773595" y="2916339"/>
                  </a:lnTo>
                  <a:lnTo>
                    <a:pt x="774293" y="2916567"/>
                  </a:lnTo>
                  <a:lnTo>
                    <a:pt x="774763" y="2917037"/>
                  </a:lnTo>
                  <a:lnTo>
                    <a:pt x="775233" y="2916339"/>
                  </a:lnTo>
                  <a:lnTo>
                    <a:pt x="775462" y="2915640"/>
                  </a:lnTo>
                  <a:lnTo>
                    <a:pt x="775931" y="2914942"/>
                  </a:lnTo>
                  <a:close/>
                </a:path>
                <a:path w="4438015" h="2918460">
                  <a:moveTo>
                    <a:pt x="901242" y="10744"/>
                  </a:moveTo>
                  <a:lnTo>
                    <a:pt x="900544" y="8178"/>
                  </a:lnTo>
                  <a:lnTo>
                    <a:pt x="900785" y="5600"/>
                  </a:lnTo>
                  <a:lnTo>
                    <a:pt x="897978" y="7937"/>
                  </a:lnTo>
                  <a:lnTo>
                    <a:pt x="898677" y="8636"/>
                  </a:lnTo>
                  <a:lnTo>
                    <a:pt x="899617" y="9334"/>
                  </a:lnTo>
                  <a:lnTo>
                    <a:pt x="901242" y="10744"/>
                  </a:lnTo>
                  <a:close/>
                </a:path>
                <a:path w="4438015" h="2918460">
                  <a:moveTo>
                    <a:pt x="934618" y="12839"/>
                  </a:moveTo>
                  <a:lnTo>
                    <a:pt x="932281" y="10045"/>
                  </a:lnTo>
                  <a:lnTo>
                    <a:pt x="931583" y="10744"/>
                  </a:lnTo>
                  <a:lnTo>
                    <a:pt x="930884" y="11671"/>
                  </a:lnTo>
                  <a:lnTo>
                    <a:pt x="929487" y="13309"/>
                  </a:lnTo>
                  <a:lnTo>
                    <a:pt x="932053" y="12611"/>
                  </a:lnTo>
                  <a:lnTo>
                    <a:pt x="934618" y="12839"/>
                  </a:lnTo>
                  <a:close/>
                </a:path>
                <a:path w="4438015" h="2918460">
                  <a:moveTo>
                    <a:pt x="939749" y="8636"/>
                  </a:moveTo>
                  <a:lnTo>
                    <a:pt x="939279" y="7937"/>
                  </a:lnTo>
                  <a:lnTo>
                    <a:pt x="939050" y="7239"/>
                  </a:lnTo>
                  <a:lnTo>
                    <a:pt x="938580" y="6540"/>
                  </a:lnTo>
                  <a:lnTo>
                    <a:pt x="938352" y="7010"/>
                  </a:lnTo>
                  <a:lnTo>
                    <a:pt x="937653" y="7467"/>
                  </a:lnTo>
                  <a:lnTo>
                    <a:pt x="937653" y="8407"/>
                  </a:lnTo>
                  <a:lnTo>
                    <a:pt x="938580" y="9804"/>
                  </a:lnTo>
                  <a:lnTo>
                    <a:pt x="939749" y="8636"/>
                  </a:lnTo>
                  <a:close/>
                </a:path>
                <a:path w="4438015" h="2918460">
                  <a:moveTo>
                    <a:pt x="1027963" y="11201"/>
                  </a:moveTo>
                  <a:lnTo>
                    <a:pt x="1027023" y="9804"/>
                  </a:lnTo>
                  <a:lnTo>
                    <a:pt x="1026795" y="10045"/>
                  </a:lnTo>
                  <a:lnTo>
                    <a:pt x="1026096" y="10502"/>
                  </a:lnTo>
                  <a:lnTo>
                    <a:pt x="1026096" y="11671"/>
                  </a:lnTo>
                  <a:lnTo>
                    <a:pt x="1027023" y="13068"/>
                  </a:lnTo>
                  <a:lnTo>
                    <a:pt x="1027264" y="12611"/>
                  </a:lnTo>
                  <a:lnTo>
                    <a:pt x="1027963" y="12141"/>
                  </a:lnTo>
                  <a:lnTo>
                    <a:pt x="1027963" y="11201"/>
                  </a:lnTo>
                  <a:close/>
                </a:path>
                <a:path w="4438015" h="2918460">
                  <a:moveTo>
                    <a:pt x="1255725" y="2916809"/>
                  </a:moveTo>
                  <a:lnTo>
                    <a:pt x="1253388" y="2914002"/>
                  </a:lnTo>
                  <a:lnTo>
                    <a:pt x="1252689" y="2914700"/>
                  </a:lnTo>
                  <a:lnTo>
                    <a:pt x="1251991" y="2915640"/>
                  </a:lnTo>
                  <a:lnTo>
                    <a:pt x="1250594" y="2917266"/>
                  </a:lnTo>
                  <a:lnTo>
                    <a:pt x="1253159" y="2916567"/>
                  </a:lnTo>
                  <a:lnTo>
                    <a:pt x="1255725" y="2916809"/>
                  </a:lnTo>
                  <a:close/>
                </a:path>
                <a:path w="4438015" h="2918460">
                  <a:moveTo>
                    <a:pt x="1399006" y="2912135"/>
                  </a:moveTo>
                  <a:lnTo>
                    <a:pt x="1398308" y="2911665"/>
                  </a:lnTo>
                  <a:lnTo>
                    <a:pt x="1397609" y="2911437"/>
                  </a:lnTo>
                  <a:lnTo>
                    <a:pt x="1396911" y="2910967"/>
                  </a:lnTo>
                  <a:lnTo>
                    <a:pt x="1395742" y="2912135"/>
                  </a:lnTo>
                  <a:lnTo>
                    <a:pt x="1396441" y="2912364"/>
                  </a:lnTo>
                  <a:lnTo>
                    <a:pt x="1397139" y="2912834"/>
                  </a:lnTo>
                  <a:lnTo>
                    <a:pt x="1397838" y="2913075"/>
                  </a:lnTo>
                  <a:lnTo>
                    <a:pt x="1398308" y="2913303"/>
                  </a:lnTo>
                  <a:lnTo>
                    <a:pt x="1398536" y="2912605"/>
                  </a:lnTo>
                  <a:lnTo>
                    <a:pt x="1399006" y="2912135"/>
                  </a:lnTo>
                  <a:close/>
                </a:path>
                <a:path w="4438015" h="2918460">
                  <a:moveTo>
                    <a:pt x="1412074" y="2902331"/>
                  </a:moveTo>
                  <a:lnTo>
                    <a:pt x="1411376" y="2901873"/>
                  </a:lnTo>
                  <a:lnTo>
                    <a:pt x="1410677" y="2901632"/>
                  </a:lnTo>
                  <a:lnTo>
                    <a:pt x="1409979" y="2901162"/>
                  </a:lnTo>
                  <a:lnTo>
                    <a:pt x="1408811" y="2902331"/>
                  </a:lnTo>
                  <a:lnTo>
                    <a:pt x="1409509" y="2902572"/>
                  </a:lnTo>
                  <a:lnTo>
                    <a:pt x="1410208" y="2903029"/>
                  </a:lnTo>
                  <a:lnTo>
                    <a:pt x="1410906" y="2903270"/>
                  </a:lnTo>
                  <a:lnTo>
                    <a:pt x="1411376" y="2903499"/>
                  </a:lnTo>
                  <a:lnTo>
                    <a:pt x="1411605" y="2902801"/>
                  </a:lnTo>
                  <a:lnTo>
                    <a:pt x="1412074" y="2902331"/>
                  </a:lnTo>
                  <a:close/>
                </a:path>
                <a:path w="4438015" h="2918460">
                  <a:moveTo>
                    <a:pt x="1529689" y="7239"/>
                  </a:moveTo>
                  <a:lnTo>
                    <a:pt x="1528991" y="7010"/>
                  </a:lnTo>
                  <a:lnTo>
                    <a:pt x="1528521" y="6540"/>
                  </a:lnTo>
                  <a:lnTo>
                    <a:pt x="1528051" y="7239"/>
                  </a:lnTo>
                  <a:lnTo>
                    <a:pt x="1527822" y="7937"/>
                  </a:lnTo>
                  <a:lnTo>
                    <a:pt x="1527352" y="8636"/>
                  </a:lnTo>
                  <a:lnTo>
                    <a:pt x="1527822" y="9105"/>
                  </a:lnTo>
                  <a:lnTo>
                    <a:pt x="1528292" y="9334"/>
                  </a:lnTo>
                  <a:lnTo>
                    <a:pt x="1528521" y="9804"/>
                  </a:lnTo>
                  <a:lnTo>
                    <a:pt x="1528762" y="9105"/>
                  </a:lnTo>
                  <a:lnTo>
                    <a:pt x="1529219" y="8407"/>
                  </a:lnTo>
                  <a:lnTo>
                    <a:pt x="1529461" y="7708"/>
                  </a:lnTo>
                  <a:lnTo>
                    <a:pt x="1529689" y="7239"/>
                  </a:lnTo>
                  <a:close/>
                </a:path>
                <a:path w="4438015" h="2918460">
                  <a:moveTo>
                    <a:pt x="1628406" y="2902331"/>
                  </a:moveTo>
                  <a:lnTo>
                    <a:pt x="1628165" y="2901873"/>
                  </a:lnTo>
                  <a:lnTo>
                    <a:pt x="1627708" y="2901162"/>
                  </a:lnTo>
                  <a:lnTo>
                    <a:pt x="1627238" y="2901404"/>
                  </a:lnTo>
                  <a:lnTo>
                    <a:pt x="1626539" y="2901404"/>
                  </a:lnTo>
                  <a:lnTo>
                    <a:pt x="1625130" y="2902331"/>
                  </a:lnTo>
                  <a:lnTo>
                    <a:pt x="1625600" y="2902572"/>
                  </a:lnTo>
                  <a:lnTo>
                    <a:pt x="1626069" y="2903270"/>
                  </a:lnTo>
                  <a:lnTo>
                    <a:pt x="1627009" y="2903270"/>
                  </a:lnTo>
                  <a:lnTo>
                    <a:pt x="1628406" y="2902331"/>
                  </a:lnTo>
                  <a:close/>
                </a:path>
                <a:path w="4438015" h="2918460">
                  <a:moveTo>
                    <a:pt x="1710550" y="1302867"/>
                  </a:moveTo>
                  <a:lnTo>
                    <a:pt x="1710080" y="1302397"/>
                  </a:lnTo>
                  <a:lnTo>
                    <a:pt x="1709610" y="1301699"/>
                  </a:lnTo>
                  <a:lnTo>
                    <a:pt x="1709381" y="1301940"/>
                  </a:lnTo>
                  <a:lnTo>
                    <a:pt x="1708683" y="1301940"/>
                  </a:lnTo>
                  <a:lnTo>
                    <a:pt x="1707273" y="1302867"/>
                  </a:lnTo>
                  <a:lnTo>
                    <a:pt x="1707743" y="1303096"/>
                  </a:lnTo>
                  <a:lnTo>
                    <a:pt x="1708213" y="1303807"/>
                  </a:lnTo>
                  <a:lnTo>
                    <a:pt x="1709140" y="1303807"/>
                  </a:lnTo>
                  <a:lnTo>
                    <a:pt x="1710550" y="1302867"/>
                  </a:lnTo>
                  <a:close/>
                </a:path>
                <a:path w="4438015" h="2918460">
                  <a:moveTo>
                    <a:pt x="1755813" y="1303337"/>
                  </a:moveTo>
                  <a:lnTo>
                    <a:pt x="1755584" y="1302639"/>
                  </a:lnTo>
                  <a:lnTo>
                    <a:pt x="1754657" y="1301229"/>
                  </a:lnTo>
                  <a:lnTo>
                    <a:pt x="1754416" y="1301699"/>
                  </a:lnTo>
                  <a:lnTo>
                    <a:pt x="1753717" y="1302169"/>
                  </a:lnTo>
                  <a:lnTo>
                    <a:pt x="1753717" y="1303096"/>
                  </a:lnTo>
                  <a:lnTo>
                    <a:pt x="1754657" y="1304505"/>
                  </a:lnTo>
                  <a:lnTo>
                    <a:pt x="1755813" y="1303337"/>
                  </a:lnTo>
                  <a:close/>
                </a:path>
                <a:path w="4438015" h="2918460">
                  <a:moveTo>
                    <a:pt x="1772615" y="1302867"/>
                  </a:moveTo>
                  <a:lnTo>
                    <a:pt x="1771459" y="1301699"/>
                  </a:lnTo>
                  <a:lnTo>
                    <a:pt x="1770748" y="1301940"/>
                  </a:lnTo>
                  <a:lnTo>
                    <a:pt x="1769351" y="1302867"/>
                  </a:lnTo>
                  <a:lnTo>
                    <a:pt x="1769821" y="1303096"/>
                  </a:lnTo>
                  <a:lnTo>
                    <a:pt x="1770291" y="1303807"/>
                  </a:lnTo>
                  <a:lnTo>
                    <a:pt x="1771218" y="1303807"/>
                  </a:lnTo>
                  <a:lnTo>
                    <a:pt x="1772615" y="1302867"/>
                  </a:lnTo>
                  <a:close/>
                </a:path>
                <a:path w="4438015" h="2918460">
                  <a:moveTo>
                    <a:pt x="1877161" y="1303337"/>
                  </a:moveTo>
                  <a:lnTo>
                    <a:pt x="1876704" y="1302639"/>
                  </a:lnTo>
                  <a:lnTo>
                    <a:pt x="1876463" y="1301940"/>
                  </a:lnTo>
                  <a:lnTo>
                    <a:pt x="1876005" y="1301229"/>
                  </a:lnTo>
                  <a:lnTo>
                    <a:pt x="1875764" y="1301699"/>
                  </a:lnTo>
                  <a:lnTo>
                    <a:pt x="1875066" y="1302169"/>
                  </a:lnTo>
                  <a:lnTo>
                    <a:pt x="1875066" y="1303096"/>
                  </a:lnTo>
                  <a:lnTo>
                    <a:pt x="1876005" y="1304505"/>
                  </a:lnTo>
                  <a:lnTo>
                    <a:pt x="1877161" y="1303337"/>
                  </a:lnTo>
                  <a:close/>
                </a:path>
                <a:path w="4438015" h="2918460">
                  <a:moveTo>
                    <a:pt x="1923376" y="8178"/>
                  </a:moveTo>
                  <a:lnTo>
                    <a:pt x="1922907" y="7937"/>
                  </a:lnTo>
                  <a:lnTo>
                    <a:pt x="1922437" y="7239"/>
                  </a:lnTo>
                  <a:lnTo>
                    <a:pt x="1921510" y="7239"/>
                  </a:lnTo>
                  <a:lnTo>
                    <a:pt x="1920100" y="8178"/>
                  </a:lnTo>
                  <a:lnTo>
                    <a:pt x="1921268" y="9334"/>
                  </a:lnTo>
                  <a:lnTo>
                    <a:pt x="1921979" y="8877"/>
                  </a:lnTo>
                  <a:lnTo>
                    <a:pt x="1922678" y="8636"/>
                  </a:lnTo>
                  <a:lnTo>
                    <a:pt x="1923376" y="8178"/>
                  </a:lnTo>
                  <a:close/>
                </a:path>
                <a:path w="4438015" h="2918460">
                  <a:moveTo>
                    <a:pt x="1985441" y="1057135"/>
                  </a:moveTo>
                  <a:lnTo>
                    <a:pt x="1984743" y="1056436"/>
                  </a:lnTo>
                  <a:lnTo>
                    <a:pt x="1983816" y="1055738"/>
                  </a:lnTo>
                  <a:lnTo>
                    <a:pt x="1982177" y="1054341"/>
                  </a:lnTo>
                  <a:lnTo>
                    <a:pt x="1982876" y="1056906"/>
                  </a:lnTo>
                  <a:lnTo>
                    <a:pt x="1982647" y="1059472"/>
                  </a:lnTo>
                  <a:lnTo>
                    <a:pt x="1985441" y="1057135"/>
                  </a:lnTo>
                  <a:close/>
                </a:path>
                <a:path w="4438015" h="2918460">
                  <a:moveTo>
                    <a:pt x="2002955" y="1055039"/>
                  </a:moveTo>
                  <a:lnTo>
                    <a:pt x="2000618" y="1055738"/>
                  </a:lnTo>
                  <a:lnTo>
                    <a:pt x="1998052" y="1055509"/>
                  </a:lnTo>
                  <a:lnTo>
                    <a:pt x="2000148" y="1058303"/>
                  </a:lnTo>
                  <a:lnTo>
                    <a:pt x="2000846" y="1057605"/>
                  </a:lnTo>
                  <a:lnTo>
                    <a:pt x="2001545" y="1056665"/>
                  </a:lnTo>
                  <a:lnTo>
                    <a:pt x="2002955" y="1055039"/>
                  </a:lnTo>
                  <a:close/>
                </a:path>
                <a:path w="4438015" h="2918460">
                  <a:moveTo>
                    <a:pt x="2011578" y="8636"/>
                  </a:moveTo>
                  <a:lnTo>
                    <a:pt x="2010651" y="7239"/>
                  </a:lnTo>
                  <a:lnTo>
                    <a:pt x="2010422" y="6540"/>
                  </a:lnTo>
                  <a:lnTo>
                    <a:pt x="2010181" y="7010"/>
                  </a:lnTo>
                  <a:lnTo>
                    <a:pt x="2009482" y="7467"/>
                  </a:lnTo>
                  <a:lnTo>
                    <a:pt x="2009482" y="8407"/>
                  </a:lnTo>
                  <a:lnTo>
                    <a:pt x="2010422" y="9804"/>
                  </a:lnTo>
                  <a:lnTo>
                    <a:pt x="2011578" y="8636"/>
                  </a:lnTo>
                  <a:close/>
                </a:path>
                <a:path w="4438015" h="2918460">
                  <a:moveTo>
                    <a:pt x="2029320" y="1055039"/>
                  </a:moveTo>
                  <a:lnTo>
                    <a:pt x="2026754" y="1055738"/>
                  </a:lnTo>
                  <a:lnTo>
                    <a:pt x="2024189" y="1055509"/>
                  </a:lnTo>
                  <a:lnTo>
                    <a:pt x="2026513" y="1058303"/>
                  </a:lnTo>
                  <a:lnTo>
                    <a:pt x="2027224" y="1057605"/>
                  </a:lnTo>
                  <a:lnTo>
                    <a:pt x="2027923" y="1056665"/>
                  </a:lnTo>
                  <a:lnTo>
                    <a:pt x="2029320" y="1055039"/>
                  </a:lnTo>
                  <a:close/>
                </a:path>
                <a:path w="4438015" h="2918460">
                  <a:moveTo>
                    <a:pt x="2071090" y="2898838"/>
                  </a:moveTo>
                  <a:lnTo>
                    <a:pt x="2069922" y="2897670"/>
                  </a:lnTo>
                  <a:lnTo>
                    <a:pt x="2069223" y="2898140"/>
                  </a:lnTo>
                  <a:lnTo>
                    <a:pt x="2067826" y="2898838"/>
                  </a:lnTo>
                  <a:lnTo>
                    <a:pt x="2068296" y="2899067"/>
                  </a:lnTo>
                  <a:lnTo>
                    <a:pt x="2068753" y="2899765"/>
                  </a:lnTo>
                  <a:lnTo>
                    <a:pt x="2069693" y="2899765"/>
                  </a:lnTo>
                  <a:lnTo>
                    <a:pt x="2071090" y="2898838"/>
                  </a:lnTo>
                  <a:close/>
                </a:path>
                <a:path w="4438015" h="2918460">
                  <a:moveTo>
                    <a:pt x="2093493" y="2911665"/>
                  </a:moveTo>
                  <a:lnTo>
                    <a:pt x="2092325" y="2910497"/>
                  </a:lnTo>
                  <a:lnTo>
                    <a:pt x="2092096" y="2911208"/>
                  </a:lnTo>
                  <a:lnTo>
                    <a:pt x="2091626" y="2911906"/>
                  </a:lnTo>
                  <a:lnTo>
                    <a:pt x="2091397" y="2912605"/>
                  </a:lnTo>
                  <a:lnTo>
                    <a:pt x="2091156" y="2913075"/>
                  </a:lnTo>
                  <a:lnTo>
                    <a:pt x="2091855" y="2913303"/>
                  </a:lnTo>
                  <a:lnTo>
                    <a:pt x="2092325" y="2913773"/>
                  </a:lnTo>
                  <a:lnTo>
                    <a:pt x="2092794" y="2913075"/>
                  </a:lnTo>
                  <a:lnTo>
                    <a:pt x="2093023" y="2912364"/>
                  </a:lnTo>
                  <a:lnTo>
                    <a:pt x="2093493" y="2911665"/>
                  </a:lnTo>
                  <a:close/>
                </a:path>
                <a:path w="4438015" h="2918460">
                  <a:moveTo>
                    <a:pt x="2158835" y="4673"/>
                  </a:moveTo>
                  <a:lnTo>
                    <a:pt x="2157907" y="3276"/>
                  </a:lnTo>
                  <a:lnTo>
                    <a:pt x="2157438" y="3505"/>
                  </a:lnTo>
                  <a:lnTo>
                    <a:pt x="2156739" y="3975"/>
                  </a:lnTo>
                  <a:lnTo>
                    <a:pt x="2156968" y="4445"/>
                  </a:lnTo>
                  <a:lnTo>
                    <a:pt x="2156968" y="5143"/>
                  </a:lnTo>
                  <a:lnTo>
                    <a:pt x="2157907" y="6540"/>
                  </a:lnTo>
                  <a:lnTo>
                    <a:pt x="2158136" y="6070"/>
                  </a:lnTo>
                  <a:lnTo>
                    <a:pt x="2158835" y="5600"/>
                  </a:lnTo>
                  <a:lnTo>
                    <a:pt x="2158835" y="4673"/>
                  </a:lnTo>
                  <a:close/>
                </a:path>
                <a:path w="4438015" h="2918460">
                  <a:moveTo>
                    <a:pt x="2167001" y="1300772"/>
                  </a:moveTo>
                  <a:lnTo>
                    <a:pt x="2164435" y="1301470"/>
                  </a:lnTo>
                  <a:lnTo>
                    <a:pt x="2161870" y="1301229"/>
                  </a:lnTo>
                  <a:lnTo>
                    <a:pt x="2164207" y="1304036"/>
                  </a:lnTo>
                  <a:lnTo>
                    <a:pt x="2164905" y="1303337"/>
                  </a:lnTo>
                  <a:lnTo>
                    <a:pt x="2165604" y="1302397"/>
                  </a:lnTo>
                  <a:lnTo>
                    <a:pt x="2167001" y="1300772"/>
                  </a:lnTo>
                  <a:close/>
                </a:path>
                <a:path w="4438015" h="2918460">
                  <a:moveTo>
                    <a:pt x="2188235" y="11201"/>
                  </a:moveTo>
                  <a:lnTo>
                    <a:pt x="2187308" y="9804"/>
                  </a:lnTo>
                  <a:lnTo>
                    <a:pt x="2187067" y="10045"/>
                  </a:lnTo>
                  <a:lnTo>
                    <a:pt x="2186140" y="10502"/>
                  </a:lnTo>
                  <a:lnTo>
                    <a:pt x="2186368" y="10972"/>
                  </a:lnTo>
                  <a:lnTo>
                    <a:pt x="2186368" y="11671"/>
                  </a:lnTo>
                  <a:lnTo>
                    <a:pt x="2187308" y="13068"/>
                  </a:lnTo>
                  <a:lnTo>
                    <a:pt x="2187537" y="12611"/>
                  </a:lnTo>
                  <a:lnTo>
                    <a:pt x="2188235" y="12141"/>
                  </a:lnTo>
                  <a:lnTo>
                    <a:pt x="2188235" y="11201"/>
                  </a:lnTo>
                  <a:close/>
                </a:path>
                <a:path w="4438015" h="2918460">
                  <a:moveTo>
                    <a:pt x="2188476" y="2108"/>
                  </a:moveTo>
                  <a:lnTo>
                    <a:pt x="2188006" y="1409"/>
                  </a:lnTo>
                  <a:lnTo>
                    <a:pt x="2187778" y="711"/>
                  </a:lnTo>
                  <a:lnTo>
                    <a:pt x="2187308" y="0"/>
                  </a:lnTo>
                  <a:lnTo>
                    <a:pt x="2187067" y="469"/>
                  </a:lnTo>
                  <a:lnTo>
                    <a:pt x="2186368" y="939"/>
                  </a:lnTo>
                  <a:lnTo>
                    <a:pt x="2186368" y="1866"/>
                  </a:lnTo>
                  <a:lnTo>
                    <a:pt x="2187308" y="3276"/>
                  </a:lnTo>
                  <a:lnTo>
                    <a:pt x="2188476" y="2108"/>
                  </a:lnTo>
                  <a:close/>
                </a:path>
                <a:path w="4438015" h="2918460">
                  <a:moveTo>
                    <a:pt x="2206206" y="3035"/>
                  </a:moveTo>
                  <a:lnTo>
                    <a:pt x="2203881" y="241"/>
                  </a:lnTo>
                  <a:lnTo>
                    <a:pt x="2203170" y="939"/>
                  </a:lnTo>
                  <a:lnTo>
                    <a:pt x="2202472" y="1866"/>
                  </a:lnTo>
                  <a:lnTo>
                    <a:pt x="2201265" y="3276"/>
                  </a:lnTo>
                  <a:lnTo>
                    <a:pt x="2198738" y="3276"/>
                  </a:lnTo>
                  <a:lnTo>
                    <a:pt x="2199208" y="4203"/>
                  </a:lnTo>
                  <a:lnTo>
                    <a:pt x="2199436" y="5600"/>
                  </a:lnTo>
                  <a:lnTo>
                    <a:pt x="2199906" y="5842"/>
                  </a:lnTo>
                  <a:lnTo>
                    <a:pt x="2201773" y="6311"/>
                  </a:lnTo>
                  <a:lnTo>
                    <a:pt x="2202015" y="4902"/>
                  </a:lnTo>
                  <a:lnTo>
                    <a:pt x="2202015" y="3276"/>
                  </a:lnTo>
                  <a:lnTo>
                    <a:pt x="2203640" y="2806"/>
                  </a:lnTo>
                  <a:lnTo>
                    <a:pt x="2206206" y="3035"/>
                  </a:lnTo>
                  <a:close/>
                </a:path>
                <a:path w="4438015" h="2918460">
                  <a:moveTo>
                    <a:pt x="2208072" y="2907931"/>
                  </a:moveTo>
                  <a:lnTo>
                    <a:pt x="2207374" y="2907703"/>
                  </a:lnTo>
                  <a:lnTo>
                    <a:pt x="2206904" y="2907233"/>
                  </a:lnTo>
                  <a:lnTo>
                    <a:pt x="2206447" y="2907931"/>
                  </a:lnTo>
                  <a:lnTo>
                    <a:pt x="2206206" y="2908630"/>
                  </a:lnTo>
                  <a:lnTo>
                    <a:pt x="2205736" y="2909341"/>
                  </a:lnTo>
                  <a:lnTo>
                    <a:pt x="2206206" y="2909798"/>
                  </a:lnTo>
                  <a:lnTo>
                    <a:pt x="2206675" y="2910040"/>
                  </a:lnTo>
                  <a:lnTo>
                    <a:pt x="2206904" y="2910497"/>
                  </a:lnTo>
                  <a:lnTo>
                    <a:pt x="2207145" y="2909798"/>
                  </a:lnTo>
                  <a:lnTo>
                    <a:pt x="2207603" y="2909100"/>
                  </a:lnTo>
                  <a:lnTo>
                    <a:pt x="2207844" y="2908401"/>
                  </a:lnTo>
                  <a:lnTo>
                    <a:pt x="2208072" y="2907931"/>
                  </a:lnTo>
                  <a:close/>
                </a:path>
                <a:path w="4438015" h="2918460">
                  <a:moveTo>
                    <a:pt x="2231644" y="2905607"/>
                  </a:moveTo>
                  <a:lnTo>
                    <a:pt x="2230945" y="2905366"/>
                  </a:lnTo>
                  <a:lnTo>
                    <a:pt x="2230247" y="2904896"/>
                  </a:lnTo>
                  <a:lnTo>
                    <a:pt x="2229548" y="2904667"/>
                  </a:lnTo>
                  <a:lnTo>
                    <a:pt x="2229078" y="2904439"/>
                  </a:lnTo>
                  <a:lnTo>
                    <a:pt x="2228850" y="2905137"/>
                  </a:lnTo>
                  <a:lnTo>
                    <a:pt x="2228380" y="2905607"/>
                  </a:lnTo>
                  <a:lnTo>
                    <a:pt x="2229078" y="2906064"/>
                  </a:lnTo>
                  <a:lnTo>
                    <a:pt x="2229777" y="2906306"/>
                  </a:lnTo>
                  <a:lnTo>
                    <a:pt x="2230475" y="2906763"/>
                  </a:lnTo>
                  <a:lnTo>
                    <a:pt x="2230945" y="2906306"/>
                  </a:lnTo>
                  <a:lnTo>
                    <a:pt x="2231174" y="2905836"/>
                  </a:lnTo>
                  <a:lnTo>
                    <a:pt x="2231644" y="2905607"/>
                  </a:lnTo>
                  <a:close/>
                </a:path>
                <a:path w="4438015" h="2918460">
                  <a:moveTo>
                    <a:pt x="2254516" y="2905607"/>
                  </a:moveTo>
                  <a:lnTo>
                    <a:pt x="2253348" y="2904439"/>
                  </a:lnTo>
                  <a:lnTo>
                    <a:pt x="2252649" y="2904667"/>
                  </a:lnTo>
                  <a:lnTo>
                    <a:pt x="2251252" y="2905607"/>
                  </a:lnTo>
                  <a:lnTo>
                    <a:pt x="2251710" y="2905836"/>
                  </a:lnTo>
                  <a:lnTo>
                    <a:pt x="2252180" y="2906534"/>
                  </a:lnTo>
                  <a:lnTo>
                    <a:pt x="2253119" y="2906534"/>
                  </a:lnTo>
                  <a:lnTo>
                    <a:pt x="2254516" y="2905607"/>
                  </a:lnTo>
                  <a:close/>
                </a:path>
                <a:path w="4438015" h="2918460">
                  <a:moveTo>
                    <a:pt x="2375865" y="2908871"/>
                  </a:moveTo>
                  <a:lnTo>
                    <a:pt x="2375166" y="2908401"/>
                  </a:lnTo>
                  <a:lnTo>
                    <a:pt x="2374468" y="2908173"/>
                  </a:lnTo>
                  <a:lnTo>
                    <a:pt x="2373757" y="2907703"/>
                  </a:lnTo>
                  <a:lnTo>
                    <a:pt x="2373299" y="2907931"/>
                  </a:lnTo>
                  <a:lnTo>
                    <a:pt x="2372830" y="2908401"/>
                  </a:lnTo>
                  <a:lnTo>
                    <a:pt x="2372601" y="2908871"/>
                  </a:lnTo>
                  <a:lnTo>
                    <a:pt x="2373299" y="2909100"/>
                  </a:lnTo>
                  <a:lnTo>
                    <a:pt x="2373998" y="2909570"/>
                  </a:lnTo>
                  <a:lnTo>
                    <a:pt x="2374696" y="2909798"/>
                  </a:lnTo>
                  <a:lnTo>
                    <a:pt x="2375166" y="2910040"/>
                  </a:lnTo>
                  <a:lnTo>
                    <a:pt x="2375395" y="2909341"/>
                  </a:lnTo>
                  <a:lnTo>
                    <a:pt x="2375865" y="2908871"/>
                  </a:lnTo>
                  <a:close/>
                </a:path>
                <a:path w="4438015" h="2918460">
                  <a:moveTo>
                    <a:pt x="2438400" y="10744"/>
                  </a:moveTo>
                  <a:lnTo>
                    <a:pt x="2437701" y="8178"/>
                  </a:lnTo>
                  <a:lnTo>
                    <a:pt x="2437942" y="5600"/>
                  </a:lnTo>
                  <a:lnTo>
                    <a:pt x="2435136" y="7937"/>
                  </a:lnTo>
                  <a:lnTo>
                    <a:pt x="2435834" y="8636"/>
                  </a:lnTo>
                  <a:lnTo>
                    <a:pt x="2436774" y="9334"/>
                  </a:lnTo>
                  <a:lnTo>
                    <a:pt x="2438400" y="10744"/>
                  </a:lnTo>
                  <a:close/>
                </a:path>
                <a:path w="4438015" h="2918460">
                  <a:moveTo>
                    <a:pt x="2464308" y="8178"/>
                  </a:moveTo>
                  <a:lnTo>
                    <a:pt x="2463838" y="7937"/>
                  </a:lnTo>
                  <a:lnTo>
                    <a:pt x="2463368" y="7239"/>
                  </a:lnTo>
                  <a:lnTo>
                    <a:pt x="2462441" y="7239"/>
                  </a:lnTo>
                  <a:lnTo>
                    <a:pt x="2461044" y="8178"/>
                  </a:lnTo>
                  <a:lnTo>
                    <a:pt x="2462212" y="9334"/>
                  </a:lnTo>
                  <a:lnTo>
                    <a:pt x="2462911" y="8877"/>
                  </a:lnTo>
                  <a:lnTo>
                    <a:pt x="2463609" y="8636"/>
                  </a:lnTo>
                  <a:lnTo>
                    <a:pt x="2464308" y="8178"/>
                  </a:lnTo>
                  <a:close/>
                </a:path>
                <a:path w="4438015" h="2918460">
                  <a:moveTo>
                    <a:pt x="2533154" y="8178"/>
                  </a:moveTo>
                  <a:lnTo>
                    <a:pt x="2531986" y="7010"/>
                  </a:lnTo>
                  <a:lnTo>
                    <a:pt x="2531287" y="7239"/>
                  </a:lnTo>
                  <a:lnTo>
                    <a:pt x="2529878" y="8178"/>
                  </a:lnTo>
                  <a:lnTo>
                    <a:pt x="2530348" y="8407"/>
                  </a:lnTo>
                  <a:lnTo>
                    <a:pt x="2530818" y="9105"/>
                  </a:lnTo>
                  <a:lnTo>
                    <a:pt x="2531745" y="9105"/>
                  </a:lnTo>
                  <a:lnTo>
                    <a:pt x="2533154" y="8178"/>
                  </a:lnTo>
                  <a:close/>
                </a:path>
                <a:path w="4438015" h="2918460">
                  <a:moveTo>
                    <a:pt x="2660561" y="1057376"/>
                  </a:moveTo>
                  <a:lnTo>
                    <a:pt x="2659634" y="1055966"/>
                  </a:lnTo>
                  <a:lnTo>
                    <a:pt x="2659392" y="1055268"/>
                  </a:lnTo>
                  <a:lnTo>
                    <a:pt x="2659164" y="1055738"/>
                  </a:lnTo>
                  <a:lnTo>
                    <a:pt x="2658465" y="1056208"/>
                  </a:lnTo>
                  <a:lnTo>
                    <a:pt x="2658465" y="1057135"/>
                  </a:lnTo>
                  <a:lnTo>
                    <a:pt x="2659392" y="1058532"/>
                  </a:lnTo>
                  <a:lnTo>
                    <a:pt x="2660561" y="1057376"/>
                  </a:lnTo>
                  <a:close/>
                </a:path>
                <a:path w="4438015" h="2918460">
                  <a:moveTo>
                    <a:pt x="2723108" y="4902"/>
                  </a:moveTo>
                  <a:lnTo>
                    <a:pt x="2722867" y="4445"/>
                  </a:lnTo>
                  <a:lnTo>
                    <a:pt x="2722410" y="3733"/>
                  </a:lnTo>
                  <a:lnTo>
                    <a:pt x="2721940" y="3975"/>
                  </a:lnTo>
                  <a:lnTo>
                    <a:pt x="2721241" y="3975"/>
                  </a:lnTo>
                  <a:lnTo>
                    <a:pt x="2719844" y="4902"/>
                  </a:lnTo>
                  <a:lnTo>
                    <a:pt x="2720302" y="5143"/>
                  </a:lnTo>
                  <a:lnTo>
                    <a:pt x="2720771" y="5842"/>
                  </a:lnTo>
                  <a:lnTo>
                    <a:pt x="2721711" y="5842"/>
                  </a:lnTo>
                  <a:lnTo>
                    <a:pt x="2723108" y="4902"/>
                  </a:lnTo>
                  <a:close/>
                </a:path>
                <a:path w="4438015" h="2918460">
                  <a:moveTo>
                    <a:pt x="2745511" y="2915170"/>
                  </a:moveTo>
                  <a:lnTo>
                    <a:pt x="2744571" y="2913773"/>
                  </a:lnTo>
                  <a:lnTo>
                    <a:pt x="2743403" y="2914942"/>
                  </a:lnTo>
                  <a:lnTo>
                    <a:pt x="2743644" y="2915640"/>
                  </a:lnTo>
                  <a:lnTo>
                    <a:pt x="2744571" y="2917037"/>
                  </a:lnTo>
                  <a:lnTo>
                    <a:pt x="2744813" y="2916567"/>
                  </a:lnTo>
                  <a:lnTo>
                    <a:pt x="2745511" y="2916097"/>
                  </a:lnTo>
                  <a:lnTo>
                    <a:pt x="2745511" y="2915170"/>
                  </a:lnTo>
                  <a:close/>
                </a:path>
                <a:path w="4438015" h="2918460">
                  <a:moveTo>
                    <a:pt x="2995206" y="1056906"/>
                  </a:moveTo>
                  <a:lnTo>
                    <a:pt x="2994507" y="1056665"/>
                  </a:lnTo>
                  <a:lnTo>
                    <a:pt x="2993809" y="1056208"/>
                  </a:lnTo>
                  <a:lnTo>
                    <a:pt x="2993110" y="1055966"/>
                  </a:lnTo>
                  <a:lnTo>
                    <a:pt x="2992640" y="1055738"/>
                  </a:lnTo>
                  <a:lnTo>
                    <a:pt x="2992412" y="1056436"/>
                  </a:lnTo>
                  <a:lnTo>
                    <a:pt x="2991942" y="1056906"/>
                  </a:lnTo>
                  <a:lnTo>
                    <a:pt x="2992640" y="1057376"/>
                  </a:lnTo>
                  <a:lnTo>
                    <a:pt x="2993339" y="1057605"/>
                  </a:lnTo>
                  <a:lnTo>
                    <a:pt x="2994037" y="1058075"/>
                  </a:lnTo>
                  <a:lnTo>
                    <a:pt x="2994507" y="1057605"/>
                  </a:lnTo>
                  <a:lnTo>
                    <a:pt x="2994977" y="1057376"/>
                  </a:lnTo>
                  <a:lnTo>
                    <a:pt x="2995206" y="1056906"/>
                  </a:lnTo>
                  <a:close/>
                </a:path>
                <a:path w="4438015" h="2918460">
                  <a:moveTo>
                    <a:pt x="3047009" y="1409"/>
                  </a:moveTo>
                  <a:lnTo>
                    <a:pt x="3046082" y="0"/>
                  </a:lnTo>
                  <a:lnTo>
                    <a:pt x="3045612" y="241"/>
                  </a:lnTo>
                  <a:lnTo>
                    <a:pt x="3044914" y="711"/>
                  </a:lnTo>
                  <a:lnTo>
                    <a:pt x="3045142" y="1168"/>
                  </a:lnTo>
                  <a:lnTo>
                    <a:pt x="3045142" y="1866"/>
                  </a:lnTo>
                  <a:lnTo>
                    <a:pt x="3046082" y="3276"/>
                  </a:lnTo>
                  <a:lnTo>
                    <a:pt x="3046311" y="2806"/>
                  </a:lnTo>
                  <a:lnTo>
                    <a:pt x="3047009" y="2336"/>
                  </a:lnTo>
                  <a:lnTo>
                    <a:pt x="3047009" y="1409"/>
                  </a:lnTo>
                  <a:close/>
                </a:path>
                <a:path w="4438015" h="2918460">
                  <a:moveTo>
                    <a:pt x="3094380" y="2806"/>
                  </a:moveTo>
                  <a:lnTo>
                    <a:pt x="3092056" y="3505"/>
                  </a:lnTo>
                  <a:lnTo>
                    <a:pt x="3089491" y="3276"/>
                  </a:lnTo>
                  <a:lnTo>
                    <a:pt x="3091586" y="6070"/>
                  </a:lnTo>
                  <a:lnTo>
                    <a:pt x="3092285" y="5372"/>
                  </a:lnTo>
                  <a:lnTo>
                    <a:pt x="3092983" y="4445"/>
                  </a:lnTo>
                  <a:lnTo>
                    <a:pt x="3094380" y="2806"/>
                  </a:lnTo>
                  <a:close/>
                </a:path>
                <a:path w="4438015" h="2918460">
                  <a:moveTo>
                    <a:pt x="3106750" y="4902"/>
                  </a:moveTo>
                  <a:lnTo>
                    <a:pt x="3106051" y="4673"/>
                  </a:lnTo>
                  <a:lnTo>
                    <a:pt x="3105353" y="4203"/>
                  </a:lnTo>
                  <a:lnTo>
                    <a:pt x="3104654" y="3975"/>
                  </a:lnTo>
                  <a:lnTo>
                    <a:pt x="3104184" y="3733"/>
                  </a:lnTo>
                  <a:lnTo>
                    <a:pt x="3103956" y="4445"/>
                  </a:lnTo>
                  <a:lnTo>
                    <a:pt x="3103486" y="4902"/>
                  </a:lnTo>
                  <a:lnTo>
                    <a:pt x="3104184" y="5372"/>
                  </a:lnTo>
                  <a:lnTo>
                    <a:pt x="3104883" y="5600"/>
                  </a:lnTo>
                  <a:lnTo>
                    <a:pt x="3105581" y="6070"/>
                  </a:lnTo>
                  <a:lnTo>
                    <a:pt x="3106051" y="5600"/>
                  </a:lnTo>
                  <a:lnTo>
                    <a:pt x="3106293" y="5143"/>
                  </a:lnTo>
                  <a:lnTo>
                    <a:pt x="3106750" y="4902"/>
                  </a:lnTo>
                  <a:close/>
                </a:path>
                <a:path w="4438015" h="2918460">
                  <a:moveTo>
                    <a:pt x="3175597" y="2915399"/>
                  </a:moveTo>
                  <a:lnTo>
                    <a:pt x="3175127" y="2914942"/>
                  </a:lnTo>
                  <a:lnTo>
                    <a:pt x="3174657" y="2914231"/>
                  </a:lnTo>
                  <a:lnTo>
                    <a:pt x="3174428" y="2914472"/>
                  </a:lnTo>
                  <a:lnTo>
                    <a:pt x="3173730" y="2914472"/>
                  </a:lnTo>
                  <a:lnTo>
                    <a:pt x="3172333" y="2915399"/>
                  </a:lnTo>
                  <a:lnTo>
                    <a:pt x="3172803" y="2915640"/>
                  </a:lnTo>
                  <a:lnTo>
                    <a:pt x="3173260" y="2916339"/>
                  </a:lnTo>
                  <a:lnTo>
                    <a:pt x="3174200" y="2916339"/>
                  </a:lnTo>
                  <a:lnTo>
                    <a:pt x="3175597" y="2915399"/>
                  </a:lnTo>
                  <a:close/>
                </a:path>
                <a:path w="4438015" h="2918460">
                  <a:moveTo>
                    <a:pt x="3220872" y="2901632"/>
                  </a:moveTo>
                  <a:lnTo>
                    <a:pt x="3220402" y="2901404"/>
                  </a:lnTo>
                  <a:lnTo>
                    <a:pt x="3220174" y="2900934"/>
                  </a:lnTo>
                  <a:lnTo>
                    <a:pt x="3219704" y="2900464"/>
                  </a:lnTo>
                  <a:lnTo>
                    <a:pt x="3219475" y="2901162"/>
                  </a:lnTo>
                  <a:lnTo>
                    <a:pt x="3219005" y="2901873"/>
                  </a:lnTo>
                  <a:lnTo>
                    <a:pt x="3218764" y="2902572"/>
                  </a:lnTo>
                  <a:lnTo>
                    <a:pt x="3218535" y="2903029"/>
                  </a:lnTo>
                  <a:lnTo>
                    <a:pt x="3219234" y="2903270"/>
                  </a:lnTo>
                  <a:lnTo>
                    <a:pt x="3219704" y="2903740"/>
                  </a:lnTo>
                  <a:lnTo>
                    <a:pt x="3220174" y="2903029"/>
                  </a:lnTo>
                  <a:lnTo>
                    <a:pt x="3220402" y="2902331"/>
                  </a:lnTo>
                  <a:lnTo>
                    <a:pt x="3220872" y="2901632"/>
                  </a:lnTo>
                  <a:close/>
                </a:path>
                <a:path w="4438015" h="2918460">
                  <a:moveTo>
                    <a:pt x="3325876" y="2909100"/>
                  </a:moveTo>
                  <a:lnTo>
                    <a:pt x="3325177" y="2908401"/>
                  </a:lnTo>
                  <a:lnTo>
                    <a:pt x="3324250" y="2907703"/>
                  </a:lnTo>
                  <a:lnTo>
                    <a:pt x="3322853" y="2906522"/>
                  </a:lnTo>
                  <a:lnTo>
                    <a:pt x="3322612" y="2905607"/>
                  </a:lnTo>
                  <a:lnTo>
                    <a:pt x="3322853" y="2903029"/>
                  </a:lnTo>
                  <a:lnTo>
                    <a:pt x="3320046" y="2905366"/>
                  </a:lnTo>
                  <a:lnTo>
                    <a:pt x="3320745" y="2906064"/>
                  </a:lnTo>
                  <a:lnTo>
                    <a:pt x="3321685" y="2906763"/>
                  </a:lnTo>
                  <a:lnTo>
                    <a:pt x="3323056" y="2907957"/>
                  </a:lnTo>
                  <a:lnTo>
                    <a:pt x="3323310" y="2908871"/>
                  </a:lnTo>
                  <a:lnTo>
                    <a:pt x="3323082" y="2911208"/>
                  </a:lnTo>
                  <a:lnTo>
                    <a:pt x="3325876" y="2909100"/>
                  </a:lnTo>
                  <a:close/>
                </a:path>
                <a:path w="4438015" h="2918460">
                  <a:moveTo>
                    <a:pt x="3503231" y="2915399"/>
                  </a:moveTo>
                  <a:lnTo>
                    <a:pt x="3502075" y="2914231"/>
                  </a:lnTo>
                  <a:lnTo>
                    <a:pt x="3501364" y="2914472"/>
                  </a:lnTo>
                  <a:lnTo>
                    <a:pt x="3499967" y="2915399"/>
                  </a:lnTo>
                  <a:lnTo>
                    <a:pt x="3500437" y="2915640"/>
                  </a:lnTo>
                  <a:lnTo>
                    <a:pt x="3500907" y="2916339"/>
                  </a:lnTo>
                  <a:lnTo>
                    <a:pt x="3501834" y="2916339"/>
                  </a:lnTo>
                  <a:lnTo>
                    <a:pt x="3503231" y="2915399"/>
                  </a:lnTo>
                  <a:close/>
                </a:path>
                <a:path w="4438015" h="2918460">
                  <a:moveTo>
                    <a:pt x="3526104" y="2898838"/>
                  </a:moveTo>
                  <a:lnTo>
                    <a:pt x="3525875" y="2898597"/>
                  </a:lnTo>
                  <a:lnTo>
                    <a:pt x="3525405" y="2897898"/>
                  </a:lnTo>
                  <a:lnTo>
                    <a:pt x="3524237" y="2897898"/>
                  </a:lnTo>
                  <a:lnTo>
                    <a:pt x="3522840" y="2898838"/>
                  </a:lnTo>
                  <a:lnTo>
                    <a:pt x="3523310" y="2899067"/>
                  </a:lnTo>
                  <a:lnTo>
                    <a:pt x="3523767" y="2899765"/>
                  </a:lnTo>
                  <a:lnTo>
                    <a:pt x="3524707" y="2899765"/>
                  </a:lnTo>
                  <a:lnTo>
                    <a:pt x="3526104" y="2898838"/>
                  </a:lnTo>
                  <a:close/>
                </a:path>
                <a:path w="4438015" h="2918460">
                  <a:moveTo>
                    <a:pt x="3601021" y="2899295"/>
                  </a:moveTo>
                  <a:lnTo>
                    <a:pt x="3600310" y="2897898"/>
                  </a:lnTo>
                  <a:lnTo>
                    <a:pt x="3599853" y="2897200"/>
                  </a:lnTo>
                  <a:lnTo>
                    <a:pt x="3599611" y="2897670"/>
                  </a:lnTo>
                  <a:lnTo>
                    <a:pt x="3598913" y="2898140"/>
                  </a:lnTo>
                  <a:lnTo>
                    <a:pt x="3598913" y="2899067"/>
                  </a:lnTo>
                  <a:lnTo>
                    <a:pt x="3599853" y="2900464"/>
                  </a:lnTo>
                  <a:lnTo>
                    <a:pt x="3601021" y="2899295"/>
                  </a:lnTo>
                  <a:close/>
                </a:path>
                <a:path w="4438015" h="2918460">
                  <a:moveTo>
                    <a:pt x="3643719" y="2915640"/>
                  </a:moveTo>
                  <a:lnTo>
                    <a:pt x="3643020" y="2914942"/>
                  </a:lnTo>
                  <a:lnTo>
                    <a:pt x="3642093" y="2914231"/>
                  </a:lnTo>
                  <a:lnTo>
                    <a:pt x="3640988" y="2913303"/>
                  </a:lnTo>
                  <a:lnTo>
                    <a:pt x="3640683" y="2912135"/>
                  </a:lnTo>
                  <a:lnTo>
                    <a:pt x="3640925" y="2909570"/>
                  </a:lnTo>
                  <a:lnTo>
                    <a:pt x="3638118" y="2911906"/>
                  </a:lnTo>
                  <a:lnTo>
                    <a:pt x="3638816" y="2912605"/>
                  </a:lnTo>
                  <a:lnTo>
                    <a:pt x="3639756" y="2913303"/>
                  </a:lnTo>
                  <a:lnTo>
                    <a:pt x="3641013" y="2914396"/>
                  </a:lnTo>
                  <a:lnTo>
                    <a:pt x="3641382" y="2915399"/>
                  </a:lnTo>
                  <a:lnTo>
                    <a:pt x="3640925" y="2917964"/>
                  </a:lnTo>
                  <a:lnTo>
                    <a:pt x="3643719" y="2915640"/>
                  </a:lnTo>
                  <a:close/>
                </a:path>
                <a:path w="4438015" h="2918460">
                  <a:moveTo>
                    <a:pt x="3834384" y="2902331"/>
                  </a:moveTo>
                  <a:lnTo>
                    <a:pt x="3833914" y="2901873"/>
                  </a:lnTo>
                  <a:lnTo>
                    <a:pt x="3833444" y="2901162"/>
                  </a:lnTo>
                  <a:lnTo>
                    <a:pt x="3833215" y="2901404"/>
                  </a:lnTo>
                  <a:lnTo>
                    <a:pt x="3832517" y="2901404"/>
                  </a:lnTo>
                  <a:lnTo>
                    <a:pt x="3831107" y="2902331"/>
                  </a:lnTo>
                  <a:lnTo>
                    <a:pt x="3831577" y="2902572"/>
                  </a:lnTo>
                  <a:lnTo>
                    <a:pt x="3832047" y="2903270"/>
                  </a:lnTo>
                  <a:lnTo>
                    <a:pt x="3832974" y="2903270"/>
                  </a:lnTo>
                  <a:lnTo>
                    <a:pt x="3834384" y="2902331"/>
                  </a:lnTo>
                  <a:close/>
                </a:path>
                <a:path w="4438015" h="2918460">
                  <a:moveTo>
                    <a:pt x="3922826" y="2905607"/>
                  </a:moveTo>
                  <a:lnTo>
                    <a:pt x="3922357" y="2905137"/>
                  </a:lnTo>
                  <a:lnTo>
                    <a:pt x="3921887" y="2904439"/>
                  </a:lnTo>
                  <a:lnTo>
                    <a:pt x="3921658" y="2904667"/>
                  </a:lnTo>
                  <a:lnTo>
                    <a:pt x="3920960" y="2904667"/>
                  </a:lnTo>
                  <a:lnTo>
                    <a:pt x="3919550" y="2905607"/>
                  </a:lnTo>
                  <a:lnTo>
                    <a:pt x="3920020" y="2905836"/>
                  </a:lnTo>
                  <a:lnTo>
                    <a:pt x="3920490" y="2906534"/>
                  </a:lnTo>
                  <a:lnTo>
                    <a:pt x="3921417" y="2906534"/>
                  </a:lnTo>
                  <a:lnTo>
                    <a:pt x="3922826" y="2905607"/>
                  </a:lnTo>
                  <a:close/>
                </a:path>
                <a:path w="4438015" h="2918460">
                  <a:moveTo>
                    <a:pt x="3945686" y="2912135"/>
                  </a:moveTo>
                  <a:lnTo>
                    <a:pt x="3945458" y="2911665"/>
                  </a:lnTo>
                  <a:lnTo>
                    <a:pt x="3944988" y="2910967"/>
                  </a:lnTo>
                  <a:lnTo>
                    <a:pt x="3944531" y="2911208"/>
                  </a:lnTo>
                  <a:lnTo>
                    <a:pt x="3943820" y="2911208"/>
                  </a:lnTo>
                  <a:lnTo>
                    <a:pt x="3942423" y="2912135"/>
                  </a:lnTo>
                  <a:lnTo>
                    <a:pt x="3942892" y="2912364"/>
                  </a:lnTo>
                  <a:lnTo>
                    <a:pt x="3943362" y="2913062"/>
                  </a:lnTo>
                  <a:lnTo>
                    <a:pt x="3944289" y="2913062"/>
                  </a:lnTo>
                  <a:lnTo>
                    <a:pt x="3945686" y="2912135"/>
                  </a:lnTo>
                  <a:close/>
                </a:path>
                <a:path w="4438015" h="2918460">
                  <a:moveTo>
                    <a:pt x="4014063" y="2897898"/>
                  </a:moveTo>
                  <a:lnTo>
                    <a:pt x="4013365" y="2897670"/>
                  </a:lnTo>
                  <a:lnTo>
                    <a:pt x="4012908" y="2897200"/>
                  </a:lnTo>
                  <a:lnTo>
                    <a:pt x="4012438" y="2897898"/>
                  </a:lnTo>
                  <a:lnTo>
                    <a:pt x="4012196" y="2898597"/>
                  </a:lnTo>
                  <a:lnTo>
                    <a:pt x="4011739" y="2899295"/>
                  </a:lnTo>
                  <a:lnTo>
                    <a:pt x="4012908" y="2900464"/>
                  </a:lnTo>
                  <a:lnTo>
                    <a:pt x="4013136" y="2899765"/>
                  </a:lnTo>
                  <a:lnTo>
                    <a:pt x="4013606" y="2899067"/>
                  </a:lnTo>
                  <a:lnTo>
                    <a:pt x="4013835" y="2898368"/>
                  </a:lnTo>
                  <a:lnTo>
                    <a:pt x="4014063" y="2897898"/>
                  </a:lnTo>
                  <a:close/>
                </a:path>
                <a:path w="4438015" h="2918460">
                  <a:moveTo>
                    <a:pt x="4086174" y="2915869"/>
                  </a:moveTo>
                  <a:lnTo>
                    <a:pt x="4085704" y="2915170"/>
                  </a:lnTo>
                  <a:lnTo>
                    <a:pt x="4085475" y="2914472"/>
                  </a:lnTo>
                  <a:lnTo>
                    <a:pt x="4085005" y="2913773"/>
                  </a:lnTo>
                  <a:lnTo>
                    <a:pt x="4084777" y="2914231"/>
                  </a:lnTo>
                  <a:lnTo>
                    <a:pt x="4084078" y="2914700"/>
                  </a:lnTo>
                  <a:lnTo>
                    <a:pt x="4084078" y="2915640"/>
                  </a:lnTo>
                  <a:lnTo>
                    <a:pt x="4085005" y="2917037"/>
                  </a:lnTo>
                  <a:lnTo>
                    <a:pt x="4086174" y="2915869"/>
                  </a:lnTo>
                  <a:close/>
                </a:path>
                <a:path w="4438015" h="2918460">
                  <a:moveTo>
                    <a:pt x="4200995" y="2899295"/>
                  </a:moveTo>
                  <a:lnTo>
                    <a:pt x="4200525" y="2898838"/>
                  </a:lnTo>
                  <a:lnTo>
                    <a:pt x="4200055" y="2897898"/>
                  </a:lnTo>
                  <a:lnTo>
                    <a:pt x="4199826" y="2897200"/>
                  </a:lnTo>
                  <a:lnTo>
                    <a:pt x="4199598" y="2897670"/>
                  </a:lnTo>
                  <a:lnTo>
                    <a:pt x="4198886" y="2898140"/>
                  </a:lnTo>
                  <a:lnTo>
                    <a:pt x="4198886" y="2899067"/>
                  </a:lnTo>
                  <a:lnTo>
                    <a:pt x="4199826" y="2900464"/>
                  </a:lnTo>
                  <a:lnTo>
                    <a:pt x="4200995" y="2899295"/>
                  </a:lnTo>
                  <a:close/>
                </a:path>
                <a:path w="4438015" h="2918460">
                  <a:moveTo>
                    <a:pt x="4316044" y="2908871"/>
                  </a:moveTo>
                  <a:lnTo>
                    <a:pt x="4315803" y="2908401"/>
                  </a:lnTo>
                  <a:lnTo>
                    <a:pt x="4315333" y="2907703"/>
                  </a:lnTo>
                  <a:lnTo>
                    <a:pt x="4314876" y="2907931"/>
                  </a:lnTo>
                  <a:lnTo>
                    <a:pt x="4314177" y="2907931"/>
                  </a:lnTo>
                  <a:lnTo>
                    <a:pt x="4312767" y="2908871"/>
                  </a:lnTo>
                  <a:lnTo>
                    <a:pt x="4313237" y="2909100"/>
                  </a:lnTo>
                  <a:lnTo>
                    <a:pt x="4313707" y="2909798"/>
                  </a:lnTo>
                  <a:lnTo>
                    <a:pt x="4314634" y="2909798"/>
                  </a:lnTo>
                  <a:lnTo>
                    <a:pt x="4316044" y="2908871"/>
                  </a:lnTo>
                  <a:close/>
                </a:path>
                <a:path w="4438015" h="2918460">
                  <a:moveTo>
                    <a:pt x="4335881" y="1056906"/>
                  </a:moveTo>
                  <a:lnTo>
                    <a:pt x="4335411" y="1056665"/>
                  </a:lnTo>
                  <a:lnTo>
                    <a:pt x="4334942" y="1055966"/>
                  </a:lnTo>
                  <a:lnTo>
                    <a:pt x="4334002" y="1055966"/>
                  </a:lnTo>
                  <a:lnTo>
                    <a:pt x="4332605" y="1056906"/>
                  </a:lnTo>
                  <a:lnTo>
                    <a:pt x="4333075" y="1057135"/>
                  </a:lnTo>
                  <a:lnTo>
                    <a:pt x="4333545" y="1057833"/>
                  </a:lnTo>
                  <a:lnTo>
                    <a:pt x="4334472" y="1057833"/>
                  </a:lnTo>
                  <a:lnTo>
                    <a:pt x="4335881" y="1056906"/>
                  </a:lnTo>
                  <a:close/>
                </a:path>
                <a:path w="4438015" h="2918460">
                  <a:moveTo>
                    <a:pt x="4391418" y="1638"/>
                  </a:moveTo>
                  <a:lnTo>
                    <a:pt x="4390250" y="469"/>
                  </a:lnTo>
                  <a:lnTo>
                    <a:pt x="4389552" y="711"/>
                  </a:lnTo>
                  <a:lnTo>
                    <a:pt x="4388142" y="1638"/>
                  </a:lnTo>
                  <a:lnTo>
                    <a:pt x="4388612" y="1866"/>
                  </a:lnTo>
                  <a:lnTo>
                    <a:pt x="4389082" y="2578"/>
                  </a:lnTo>
                  <a:lnTo>
                    <a:pt x="4390009" y="2578"/>
                  </a:lnTo>
                  <a:lnTo>
                    <a:pt x="4391418" y="1638"/>
                  </a:lnTo>
                  <a:close/>
                </a:path>
                <a:path w="4438015" h="2918460">
                  <a:moveTo>
                    <a:pt x="4437392" y="2902331"/>
                  </a:moveTo>
                  <a:lnTo>
                    <a:pt x="4436681" y="2902102"/>
                  </a:lnTo>
                  <a:lnTo>
                    <a:pt x="4435983" y="2901632"/>
                  </a:lnTo>
                  <a:lnTo>
                    <a:pt x="4435284" y="2901404"/>
                  </a:lnTo>
                  <a:lnTo>
                    <a:pt x="4434814" y="2901162"/>
                  </a:lnTo>
                  <a:lnTo>
                    <a:pt x="4434586" y="2901873"/>
                  </a:lnTo>
                  <a:lnTo>
                    <a:pt x="4434116" y="2902331"/>
                  </a:lnTo>
                  <a:lnTo>
                    <a:pt x="4434814" y="2902801"/>
                  </a:lnTo>
                  <a:lnTo>
                    <a:pt x="4435526" y="2903029"/>
                  </a:lnTo>
                  <a:lnTo>
                    <a:pt x="4436224" y="2903499"/>
                  </a:lnTo>
                  <a:lnTo>
                    <a:pt x="4436681" y="2903029"/>
                  </a:lnTo>
                  <a:lnTo>
                    <a:pt x="4436923" y="2902572"/>
                  </a:lnTo>
                  <a:lnTo>
                    <a:pt x="4437392" y="2902331"/>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02" name="object 202"/>
            <p:cNvSpPr/>
            <p:nvPr/>
          </p:nvSpPr>
          <p:spPr>
            <a:xfrm>
              <a:off x="1089456" y="3161905"/>
              <a:ext cx="4614545" cy="2924810"/>
            </a:xfrm>
            <a:custGeom>
              <a:avLst/>
              <a:gdLst/>
              <a:ahLst/>
              <a:cxnLst/>
              <a:rect l="l" t="t" r="r" b="b"/>
              <a:pathLst>
                <a:path w="4614545" h="2924810">
                  <a:moveTo>
                    <a:pt x="2324" y="2908160"/>
                  </a:moveTo>
                  <a:lnTo>
                    <a:pt x="1625" y="2907931"/>
                  </a:lnTo>
                  <a:lnTo>
                    <a:pt x="1168" y="2907461"/>
                  </a:lnTo>
                  <a:lnTo>
                    <a:pt x="698" y="2908160"/>
                  </a:lnTo>
                  <a:lnTo>
                    <a:pt x="457" y="2908858"/>
                  </a:lnTo>
                  <a:lnTo>
                    <a:pt x="0" y="2909557"/>
                  </a:lnTo>
                  <a:lnTo>
                    <a:pt x="228" y="2910027"/>
                  </a:lnTo>
                  <a:lnTo>
                    <a:pt x="698" y="2910255"/>
                  </a:lnTo>
                  <a:lnTo>
                    <a:pt x="1168" y="2910725"/>
                  </a:lnTo>
                  <a:lnTo>
                    <a:pt x="1397" y="2910027"/>
                  </a:lnTo>
                  <a:lnTo>
                    <a:pt x="1866" y="2909328"/>
                  </a:lnTo>
                  <a:lnTo>
                    <a:pt x="2095" y="2908630"/>
                  </a:lnTo>
                  <a:lnTo>
                    <a:pt x="2324" y="2908160"/>
                  </a:lnTo>
                  <a:close/>
                </a:path>
                <a:path w="4614545" h="2924810">
                  <a:moveTo>
                    <a:pt x="6057" y="11671"/>
                  </a:moveTo>
                  <a:lnTo>
                    <a:pt x="5600" y="11201"/>
                  </a:lnTo>
                  <a:lnTo>
                    <a:pt x="5130" y="10502"/>
                  </a:lnTo>
                  <a:lnTo>
                    <a:pt x="4902" y="10731"/>
                  </a:lnTo>
                  <a:lnTo>
                    <a:pt x="4191" y="10731"/>
                  </a:lnTo>
                  <a:lnTo>
                    <a:pt x="2794" y="11671"/>
                  </a:lnTo>
                  <a:lnTo>
                    <a:pt x="3263" y="11899"/>
                  </a:lnTo>
                  <a:lnTo>
                    <a:pt x="3733" y="12598"/>
                  </a:lnTo>
                  <a:lnTo>
                    <a:pt x="4660" y="12598"/>
                  </a:lnTo>
                  <a:lnTo>
                    <a:pt x="6057" y="11671"/>
                  </a:lnTo>
                  <a:close/>
                </a:path>
                <a:path w="4614545" h="2924810">
                  <a:moveTo>
                    <a:pt x="8864" y="5600"/>
                  </a:moveTo>
                  <a:lnTo>
                    <a:pt x="7924" y="4203"/>
                  </a:lnTo>
                  <a:lnTo>
                    <a:pt x="7696" y="3492"/>
                  </a:lnTo>
                  <a:lnTo>
                    <a:pt x="7467" y="3962"/>
                  </a:lnTo>
                  <a:lnTo>
                    <a:pt x="6769" y="4432"/>
                  </a:lnTo>
                  <a:lnTo>
                    <a:pt x="6769" y="5359"/>
                  </a:lnTo>
                  <a:lnTo>
                    <a:pt x="7696" y="6769"/>
                  </a:lnTo>
                  <a:lnTo>
                    <a:pt x="8864" y="5600"/>
                  </a:lnTo>
                  <a:close/>
                </a:path>
                <a:path w="4614545" h="2924810">
                  <a:moveTo>
                    <a:pt x="45262" y="2918891"/>
                  </a:moveTo>
                  <a:lnTo>
                    <a:pt x="45034" y="2918434"/>
                  </a:lnTo>
                  <a:lnTo>
                    <a:pt x="44564" y="2917723"/>
                  </a:lnTo>
                  <a:lnTo>
                    <a:pt x="44107" y="2917964"/>
                  </a:lnTo>
                  <a:lnTo>
                    <a:pt x="43395" y="2917964"/>
                  </a:lnTo>
                  <a:lnTo>
                    <a:pt x="41998" y="2918891"/>
                  </a:lnTo>
                  <a:lnTo>
                    <a:pt x="42468" y="2919133"/>
                  </a:lnTo>
                  <a:lnTo>
                    <a:pt x="42938" y="2919831"/>
                  </a:lnTo>
                  <a:lnTo>
                    <a:pt x="43865" y="2919831"/>
                  </a:lnTo>
                  <a:lnTo>
                    <a:pt x="45262" y="2918891"/>
                  </a:lnTo>
                  <a:close/>
                </a:path>
                <a:path w="4614545" h="2924810">
                  <a:moveTo>
                    <a:pt x="45262" y="2912364"/>
                  </a:moveTo>
                  <a:lnTo>
                    <a:pt x="44107" y="2911195"/>
                  </a:lnTo>
                  <a:lnTo>
                    <a:pt x="43395" y="2911424"/>
                  </a:lnTo>
                  <a:lnTo>
                    <a:pt x="41998" y="2912364"/>
                  </a:lnTo>
                  <a:lnTo>
                    <a:pt x="42468" y="2912592"/>
                  </a:lnTo>
                  <a:lnTo>
                    <a:pt x="42938" y="2913291"/>
                  </a:lnTo>
                  <a:lnTo>
                    <a:pt x="43865" y="2913291"/>
                  </a:lnTo>
                  <a:lnTo>
                    <a:pt x="45262" y="2912364"/>
                  </a:lnTo>
                  <a:close/>
                </a:path>
                <a:path w="4614545" h="2924810">
                  <a:moveTo>
                    <a:pt x="75133" y="1049896"/>
                  </a:moveTo>
                  <a:lnTo>
                    <a:pt x="74434" y="1047330"/>
                  </a:lnTo>
                  <a:lnTo>
                    <a:pt x="74676" y="1044765"/>
                  </a:lnTo>
                  <a:lnTo>
                    <a:pt x="71869" y="1047089"/>
                  </a:lnTo>
                  <a:lnTo>
                    <a:pt x="72567" y="1047800"/>
                  </a:lnTo>
                  <a:lnTo>
                    <a:pt x="73507" y="1048499"/>
                  </a:lnTo>
                  <a:lnTo>
                    <a:pt x="75133" y="1049896"/>
                  </a:lnTo>
                  <a:close/>
                </a:path>
                <a:path w="4614545" h="2924810">
                  <a:moveTo>
                    <a:pt x="182486" y="1047800"/>
                  </a:moveTo>
                  <a:lnTo>
                    <a:pt x="182016" y="1047089"/>
                  </a:lnTo>
                  <a:lnTo>
                    <a:pt x="181787" y="1046391"/>
                  </a:lnTo>
                  <a:lnTo>
                    <a:pt x="181317" y="1045692"/>
                  </a:lnTo>
                  <a:lnTo>
                    <a:pt x="181089" y="1046162"/>
                  </a:lnTo>
                  <a:lnTo>
                    <a:pt x="180390" y="1046632"/>
                  </a:lnTo>
                  <a:lnTo>
                    <a:pt x="180390" y="1047559"/>
                  </a:lnTo>
                  <a:lnTo>
                    <a:pt x="181317" y="1048956"/>
                  </a:lnTo>
                  <a:lnTo>
                    <a:pt x="182486" y="1047800"/>
                  </a:lnTo>
                  <a:close/>
                </a:path>
                <a:path w="4614545" h="2924810">
                  <a:moveTo>
                    <a:pt x="195554" y="2911894"/>
                  </a:moveTo>
                  <a:lnTo>
                    <a:pt x="195084" y="2911424"/>
                  </a:lnTo>
                  <a:lnTo>
                    <a:pt x="194856" y="2910967"/>
                  </a:lnTo>
                  <a:lnTo>
                    <a:pt x="194386" y="2910725"/>
                  </a:lnTo>
                  <a:lnTo>
                    <a:pt x="194157" y="2911424"/>
                  </a:lnTo>
                  <a:lnTo>
                    <a:pt x="193687" y="2912122"/>
                  </a:lnTo>
                  <a:lnTo>
                    <a:pt x="193459" y="2912834"/>
                  </a:lnTo>
                  <a:lnTo>
                    <a:pt x="193217" y="2913291"/>
                  </a:lnTo>
                  <a:lnTo>
                    <a:pt x="193916" y="2913532"/>
                  </a:lnTo>
                  <a:lnTo>
                    <a:pt x="194386" y="2913989"/>
                  </a:lnTo>
                  <a:lnTo>
                    <a:pt x="194856" y="2913291"/>
                  </a:lnTo>
                  <a:lnTo>
                    <a:pt x="195084" y="2912592"/>
                  </a:lnTo>
                  <a:lnTo>
                    <a:pt x="195554" y="2911894"/>
                  </a:lnTo>
                  <a:close/>
                </a:path>
                <a:path w="4614545" h="2924810">
                  <a:moveTo>
                    <a:pt x="294500" y="8394"/>
                  </a:moveTo>
                  <a:lnTo>
                    <a:pt x="293801" y="8166"/>
                  </a:lnTo>
                  <a:lnTo>
                    <a:pt x="293103" y="7696"/>
                  </a:lnTo>
                  <a:lnTo>
                    <a:pt x="292404" y="7467"/>
                  </a:lnTo>
                  <a:lnTo>
                    <a:pt x="291934" y="7226"/>
                  </a:lnTo>
                  <a:lnTo>
                    <a:pt x="291693" y="7937"/>
                  </a:lnTo>
                  <a:lnTo>
                    <a:pt x="291236" y="8394"/>
                  </a:lnTo>
                  <a:lnTo>
                    <a:pt x="291934" y="8864"/>
                  </a:lnTo>
                  <a:lnTo>
                    <a:pt x="292633" y="9093"/>
                  </a:lnTo>
                  <a:lnTo>
                    <a:pt x="293331" y="9563"/>
                  </a:lnTo>
                  <a:lnTo>
                    <a:pt x="293560" y="9093"/>
                  </a:lnTo>
                  <a:lnTo>
                    <a:pt x="294030" y="8864"/>
                  </a:lnTo>
                  <a:lnTo>
                    <a:pt x="294500" y="8394"/>
                  </a:lnTo>
                  <a:close/>
                </a:path>
                <a:path w="4614545" h="2924810">
                  <a:moveTo>
                    <a:pt x="323900" y="8394"/>
                  </a:moveTo>
                  <a:lnTo>
                    <a:pt x="323202" y="8166"/>
                  </a:lnTo>
                  <a:lnTo>
                    <a:pt x="322503" y="7696"/>
                  </a:lnTo>
                  <a:lnTo>
                    <a:pt x="321805" y="7467"/>
                  </a:lnTo>
                  <a:lnTo>
                    <a:pt x="321335" y="7226"/>
                  </a:lnTo>
                  <a:lnTo>
                    <a:pt x="321106" y="7937"/>
                  </a:lnTo>
                  <a:lnTo>
                    <a:pt x="320636" y="8394"/>
                  </a:lnTo>
                  <a:lnTo>
                    <a:pt x="321335" y="8864"/>
                  </a:lnTo>
                  <a:lnTo>
                    <a:pt x="322033" y="9093"/>
                  </a:lnTo>
                  <a:lnTo>
                    <a:pt x="322732" y="9563"/>
                  </a:lnTo>
                  <a:lnTo>
                    <a:pt x="323900" y="8394"/>
                  </a:lnTo>
                  <a:close/>
                </a:path>
                <a:path w="4614545" h="2924810">
                  <a:moveTo>
                    <a:pt x="334632" y="1048956"/>
                  </a:moveTo>
                  <a:lnTo>
                    <a:pt x="332308" y="1046162"/>
                  </a:lnTo>
                  <a:lnTo>
                    <a:pt x="331609" y="1046861"/>
                  </a:lnTo>
                  <a:lnTo>
                    <a:pt x="330898" y="1047800"/>
                  </a:lnTo>
                  <a:lnTo>
                    <a:pt x="329501" y="1049426"/>
                  </a:lnTo>
                  <a:lnTo>
                    <a:pt x="332066" y="1048727"/>
                  </a:lnTo>
                  <a:lnTo>
                    <a:pt x="334632" y="1048956"/>
                  </a:lnTo>
                  <a:close/>
                </a:path>
                <a:path w="4614545" h="2924810">
                  <a:moveTo>
                    <a:pt x="438023" y="1047089"/>
                  </a:moveTo>
                  <a:lnTo>
                    <a:pt x="437083" y="1045692"/>
                  </a:lnTo>
                  <a:lnTo>
                    <a:pt x="436613" y="1046162"/>
                  </a:lnTo>
                  <a:lnTo>
                    <a:pt x="435914" y="1046632"/>
                  </a:lnTo>
                  <a:lnTo>
                    <a:pt x="436143" y="1046861"/>
                  </a:lnTo>
                  <a:lnTo>
                    <a:pt x="436143" y="1047559"/>
                  </a:lnTo>
                  <a:lnTo>
                    <a:pt x="437083" y="1048956"/>
                  </a:lnTo>
                  <a:lnTo>
                    <a:pt x="437311" y="1048499"/>
                  </a:lnTo>
                  <a:lnTo>
                    <a:pt x="438023" y="1048029"/>
                  </a:lnTo>
                  <a:lnTo>
                    <a:pt x="438023" y="1047089"/>
                  </a:lnTo>
                  <a:close/>
                </a:path>
                <a:path w="4614545" h="2924810">
                  <a:moveTo>
                    <a:pt x="471385" y="8394"/>
                  </a:moveTo>
                  <a:lnTo>
                    <a:pt x="470687" y="8166"/>
                  </a:lnTo>
                  <a:lnTo>
                    <a:pt x="469988" y="7696"/>
                  </a:lnTo>
                  <a:lnTo>
                    <a:pt x="469290" y="7467"/>
                  </a:lnTo>
                  <a:lnTo>
                    <a:pt x="468820" y="7226"/>
                  </a:lnTo>
                  <a:lnTo>
                    <a:pt x="468591" y="7937"/>
                  </a:lnTo>
                  <a:lnTo>
                    <a:pt x="468122" y="8394"/>
                  </a:lnTo>
                  <a:lnTo>
                    <a:pt x="468820" y="8864"/>
                  </a:lnTo>
                  <a:lnTo>
                    <a:pt x="469519" y="9093"/>
                  </a:lnTo>
                  <a:lnTo>
                    <a:pt x="470217" y="9563"/>
                  </a:lnTo>
                  <a:lnTo>
                    <a:pt x="471385" y="8394"/>
                  </a:lnTo>
                  <a:close/>
                </a:path>
                <a:path w="4614545" h="2924810">
                  <a:moveTo>
                    <a:pt x="472325" y="2923565"/>
                  </a:moveTo>
                  <a:lnTo>
                    <a:pt x="469988" y="2921000"/>
                  </a:lnTo>
                  <a:lnTo>
                    <a:pt x="469290" y="2921698"/>
                  </a:lnTo>
                  <a:lnTo>
                    <a:pt x="468591" y="2922625"/>
                  </a:lnTo>
                  <a:lnTo>
                    <a:pt x="467182" y="2924264"/>
                  </a:lnTo>
                  <a:lnTo>
                    <a:pt x="469760" y="2923324"/>
                  </a:lnTo>
                  <a:lnTo>
                    <a:pt x="472325" y="2923565"/>
                  </a:lnTo>
                  <a:close/>
                </a:path>
                <a:path w="4614545" h="2924810">
                  <a:moveTo>
                    <a:pt x="473951" y="1047089"/>
                  </a:moveTo>
                  <a:lnTo>
                    <a:pt x="473024" y="1045692"/>
                  </a:lnTo>
                  <a:lnTo>
                    <a:pt x="472554" y="1046162"/>
                  </a:lnTo>
                  <a:lnTo>
                    <a:pt x="471855" y="1046632"/>
                  </a:lnTo>
                  <a:lnTo>
                    <a:pt x="472084" y="1046861"/>
                  </a:lnTo>
                  <a:lnTo>
                    <a:pt x="472084" y="1047559"/>
                  </a:lnTo>
                  <a:lnTo>
                    <a:pt x="473024" y="1048956"/>
                  </a:lnTo>
                  <a:lnTo>
                    <a:pt x="473252" y="1048499"/>
                  </a:lnTo>
                  <a:lnTo>
                    <a:pt x="473951" y="1048029"/>
                  </a:lnTo>
                  <a:lnTo>
                    <a:pt x="473951" y="1047089"/>
                  </a:lnTo>
                  <a:close/>
                </a:path>
                <a:path w="4614545" h="2924810">
                  <a:moveTo>
                    <a:pt x="496824" y="1047089"/>
                  </a:moveTo>
                  <a:lnTo>
                    <a:pt x="495896" y="1045692"/>
                  </a:lnTo>
                  <a:lnTo>
                    <a:pt x="495655" y="1046162"/>
                  </a:lnTo>
                  <a:lnTo>
                    <a:pt x="494957" y="1046632"/>
                  </a:lnTo>
                  <a:lnTo>
                    <a:pt x="494957" y="1047559"/>
                  </a:lnTo>
                  <a:lnTo>
                    <a:pt x="495896" y="1048956"/>
                  </a:lnTo>
                  <a:lnTo>
                    <a:pt x="496125" y="1048499"/>
                  </a:lnTo>
                  <a:lnTo>
                    <a:pt x="496824" y="1048029"/>
                  </a:lnTo>
                  <a:lnTo>
                    <a:pt x="496824" y="1047089"/>
                  </a:lnTo>
                  <a:close/>
                </a:path>
                <a:path w="4614545" h="2924810">
                  <a:moveTo>
                    <a:pt x="533933" y="1049896"/>
                  </a:moveTo>
                  <a:lnTo>
                    <a:pt x="533234" y="1047330"/>
                  </a:lnTo>
                  <a:lnTo>
                    <a:pt x="533463" y="1044765"/>
                  </a:lnTo>
                  <a:lnTo>
                    <a:pt x="530656" y="1047089"/>
                  </a:lnTo>
                  <a:lnTo>
                    <a:pt x="531368" y="1047800"/>
                  </a:lnTo>
                  <a:lnTo>
                    <a:pt x="532295" y="1048499"/>
                  </a:lnTo>
                  <a:lnTo>
                    <a:pt x="533933" y="1049896"/>
                  </a:lnTo>
                  <a:close/>
                </a:path>
                <a:path w="4614545" h="2924810">
                  <a:moveTo>
                    <a:pt x="664845" y="1047330"/>
                  </a:moveTo>
                  <a:lnTo>
                    <a:pt x="664146" y="1046861"/>
                  </a:lnTo>
                  <a:lnTo>
                    <a:pt x="663448" y="1046632"/>
                  </a:lnTo>
                  <a:lnTo>
                    <a:pt x="662749" y="1046162"/>
                  </a:lnTo>
                  <a:lnTo>
                    <a:pt x="661581" y="1047330"/>
                  </a:lnTo>
                  <a:lnTo>
                    <a:pt x="662279" y="1047559"/>
                  </a:lnTo>
                  <a:lnTo>
                    <a:pt x="662978" y="1048029"/>
                  </a:lnTo>
                  <a:lnTo>
                    <a:pt x="663676" y="1048258"/>
                  </a:lnTo>
                  <a:lnTo>
                    <a:pt x="664146" y="1048499"/>
                  </a:lnTo>
                  <a:lnTo>
                    <a:pt x="664375" y="1047800"/>
                  </a:lnTo>
                  <a:lnTo>
                    <a:pt x="664845" y="1047330"/>
                  </a:lnTo>
                  <a:close/>
                </a:path>
                <a:path w="4614545" h="2924810">
                  <a:moveTo>
                    <a:pt x="677913" y="1047330"/>
                  </a:moveTo>
                  <a:lnTo>
                    <a:pt x="677214" y="1047089"/>
                  </a:lnTo>
                  <a:lnTo>
                    <a:pt x="676516" y="1046632"/>
                  </a:lnTo>
                  <a:lnTo>
                    <a:pt x="675817" y="1046391"/>
                  </a:lnTo>
                  <a:lnTo>
                    <a:pt x="675347" y="1046162"/>
                  </a:lnTo>
                  <a:lnTo>
                    <a:pt x="675119" y="1046861"/>
                  </a:lnTo>
                  <a:lnTo>
                    <a:pt x="674649" y="1047330"/>
                  </a:lnTo>
                  <a:lnTo>
                    <a:pt x="675347" y="1047800"/>
                  </a:lnTo>
                  <a:lnTo>
                    <a:pt x="676046" y="1048029"/>
                  </a:lnTo>
                  <a:lnTo>
                    <a:pt x="676744" y="1048499"/>
                  </a:lnTo>
                  <a:lnTo>
                    <a:pt x="677913" y="1047330"/>
                  </a:lnTo>
                  <a:close/>
                </a:path>
                <a:path w="4614545" h="2924810">
                  <a:moveTo>
                    <a:pt x="799490" y="10960"/>
                  </a:moveTo>
                  <a:lnTo>
                    <a:pt x="798791" y="8394"/>
                  </a:lnTo>
                  <a:lnTo>
                    <a:pt x="799033" y="5829"/>
                  </a:lnTo>
                  <a:lnTo>
                    <a:pt x="796226" y="8166"/>
                  </a:lnTo>
                  <a:lnTo>
                    <a:pt x="796925" y="8864"/>
                  </a:lnTo>
                  <a:lnTo>
                    <a:pt x="797864" y="9563"/>
                  </a:lnTo>
                  <a:lnTo>
                    <a:pt x="799490" y="10960"/>
                  </a:lnTo>
                  <a:close/>
                </a:path>
                <a:path w="4614545" h="2924810">
                  <a:moveTo>
                    <a:pt x="818400" y="7937"/>
                  </a:moveTo>
                  <a:lnTo>
                    <a:pt x="817930" y="7467"/>
                  </a:lnTo>
                  <a:lnTo>
                    <a:pt x="817460" y="7226"/>
                  </a:lnTo>
                  <a:lnTo>
                    <a:pt x="817232" y="6769"/>
                  </a:lnTo>
                  <a:lnTo>
                    <a:pt x="816991" y="7467"/>
                  </a:lnTo>
                  <a:lnTo>
                    <a:pt x="816533" y="8166"/>
                  </a:lnTo>
                  <a:lnTo>
                    <a:pt x="816292" y="8864"/>
                  </a:lnTo>
                  <a:lnTo>
                    <a:pt x="816063" y="9334"/>
                  </a:lnTo>
                  <a:lnTo>
                    <a:pt x="816762" y="9563"/>
                  </a:lnTo>
                  <a:lnTo>
                    <a:pt x="817232" y="10033"/>
                  </a:lnTo>
                  <a:lnTo>
                    <a:pt x="817702" y="9334"/>
                  </a:lnTo>
                  <a:lnTo>
                    <a:pt x="817930" y="8636"/>
                  </a:lnTo>
                  <a:lnTo>
                    <a:pt x="818400" y="7937"/>
                  </a:lnTo>
                  <a:close/>
                </a:path>
                <a:path w="4614545" h="2924810">
                  <a:moveTo>
                    <a:pt x="972883" y="2922168"/>
                  </a:moveTo>
                  <a:lnTo>
                    <a:pt x="972413" y="2921927"/>
                  </a:lnTo>
                  <a:lnTo>
                    <a:pt x="971943" y="2921228"/>
                  </a:lnTo>
                  <a:lnTo>
                    <a:pt x="971016" y="2921228"/>
                  </a:lnTo>
                  <a:lnTo>
                    <a:pt x="969619" y="2922168"/>
                  </a:lnTo>
                  <a:lnTo>
                    <a:pt x="970788" y="2923324"/>
                  </a:lnTo>
                  <a:lnTo>
                    <a:pt x="971486" y="2922867"/>
                  </a:lnTo>
                  <a:lnTo>
                    <a:pt x="972185" y="2922625"/>
                  </a:lnTo>
                  <a:lnTo>
                    <a:pt x="972883" y="2922168"/>
                  </a:lnTo>
                  <a:close/>
                </a:path>
                <a:path w="4614545" h="2924810">
                  <a:moveTo>
                    <a:pt x="982687" y="2915628"/>
                  </a:moveTo>
                  <a:lnTo>
                    <a:pt x="982218" y="2915399"/>
                  </a:lnTo>
                  <a:lnTo>
                    <a:pt x="981748" y="2914700"/>
                  </a:lnTo>
                  <a:lnTo>
                    <a:pt x="980821" y="2914700"/>
                  </a:lnTo>
                  <a:lnTo>
                    <a:pt x="979424" y="2915628"/>
                  </a:lnTo>
                  <a:lnTo>
                    <a:pt x="980579" y="2916796"/>
                  </a:lnTo>
                  <a:lnTo>
                    <a:pt x="981278" y="2916326"/>
                  </a:lnTo>
                  <a:lnTo>
                    <a:pt x="981989" y="2916097"/>
                  </a:lnTo>
                  <a:lnTo>
                    <a:pt x="982687" y="2915628"/>
                  </a:lnTo>
                  <a:close/>
                </a:path>
                <a:path w="4614545" h="2924810">
                  <a:moveTo>
                    <a:pt x="1208112" y="2918663"/>
                  </a:moveTo>
                  <a:lnTo>
                    <a:pt x="1207173" y="2917266"/>
                  </a:lnTo>
                  <a:lnTo>
                    <a:pt x="1206017" y="2918434"/>
                  </a:lnTo>
                  <a:lnTo>
                    <a:pt x="1206474" y="2919133"/>
                  </a:lnTo>
                  <a:lnTo>
                    <a:pt x="1206715" y="2919831"/>
                  </a:lnTo>
                  <a:lnTo>
                    <a:pt x="1207173" y="2920530"/>
                  </a:lnTo>
                  <a:lnTo>
                    <a:pt x="1207414" y="2920060"/>
                  </a:lnTo>
                  <a:lnTo>
                    <a:pt x="1208112" y="2919590"/>
                  </a:lnTo>
                  <a:lnTo>
                    <a:pt x="1208112" y="2918663"/>
                  </a:lnTo>
                  <a:close/>
                </a:path>
                <a:path w="4614545" h="2924810">
                  <a:moveTo>
                    <a:pt x="1248244" y="2912364"/>
                  </a:moveTo>
                  <a:lnTo>
                    <a:pt x="1247787" y="2911894"/>
                  </a:lnTo>
                  <a:lnTo>
                    <a:pt x="1247317" y="2911195"/>
                  </a:lnTo>
                  <a:lnTo>
                    <a:pt x="1247089" y="2911424"/>
                  </a:lnTo>
                  <a:lnTo>
                    <a:pt x="1246390" y="2911424"/>
                  </a:lnTo>
                  <a:lnTo>
                    <a:pt x="1244981" y="2912364"/>
                  </a:lnTo>
                  <a:lnTo>
                    <a:pt x="1245450" y="2912592"/>
                  </a:lnTo>
                  <a:lnTo>
                    <a:pt x="1245920" y="2913291"/>
                  </a:lnTo>
                  <a:lnTo>
                    <a:pt x="1246847" y="2913291"/>
                  </a:lnTo>
                  <a:lnTo>
                    <a:pt x="1248244" y="2912364"/>
                  </a:lnTo>
                  <a:close/>
                </a:path>
                <a:path w="4614545" h="2924810">
                  <a:moveTo>
                    <a:pt x="1372171" y="1208354"/>
                  </a:moveTo>
                  <a:lnTo>
                    <a:pt x="1371460" y="1206944"/>
                  </a:lnTo>
                  <a:lnTo>
                    <a:pt x="1371003" y="1206246"/>
                  </a:lnTo>
                  <a:lnTo>
                    <a:pt x="1370761" y="1206715"/>
                  </a:lnTo>
                  <a:lnTo>
                    <a:pt x="1370063" y="1207185"/>
                  </a:lnTo>
                  <a:lnTo>
                    <a:pt x="1370063" y="1208112"/>
                  </a:lnTo>
                  <a:lnTo>
                    <a:pt x="1371003" y="1209509"/>
                  </a:lnTo>
                  <a:lnTo>
                    <a:pt x="1372171" y="1208354"/>
                  </a:lnTo>
                  <a:close/>
                </a:path>
                <a:path w="4614545" h="2924810">
                  <a:moveTo>
                    <a:pt x="1497253" y="2915628"/>
                  </a:moveTo>
                  <a:lnTo>
                    <a:pt x="1496555" y="2915399"/>
                  </a:lnTo>
                  <a:lnTo>
                    <a:pt x="1495844" y="2914929"/>
                  </a:lnTo>
                  <a:lnTo>
                    <a:pt x="1495145" y="2914700"/>
                  </a:lnTo>
                  <a:lnTo>
                    <a:pt x="1494688" y="2914459"/>
                  </a:lnTo>
                  <a:lnTo>
                    <a:pt x="1494447" y="2915158"/>
                  </a:lnTo>
                  <a:lnTo>
                    <a:pt x="1493977" y="2915628"/>
                  </a:lnTo>
                  <a:lnTo>
                    <a:pt x="1494688" y="2916097"/>
                  </a:lnTo>
                  <a:lnTo>
                    <a:pt x="1495386" y="2916326"/>
                  </a:lnTo>
                  <a:lnTo>
                    <a:pt x="1496085" y="2916796"/>
                  </a:lnTo>
                  <a:lnTo>
                    <a:pt x="1496542" y="2916326"/>
                  </a:lnTo>
                  <a:lnTo>
                    <a:pt x="1496783" y="2915856"/>
                  </a:lnTo>
                  <a:lnTo>
                    <a:pt x="1497253" y="2915628"/>
                  </a:lnTo>
                  <a:close/>
                </a:path>
                <a:path w="4614545" h="2924810">
                  <a:moveTo>
                    <a:pt x="1775879" y="5130"/>
                  </a:moveTo>
                  <a:lnTo>
                    <a:pt x="1775180" y="4660"/>
                  </a:lnTo>
                  <a:lnTo>
                    <a:pt x="1774482" y="4432"/>
                  </a:lnTo>
                  <a:lnTo>
                    <a:pt x="1773783" y="3962"/>
                  </a:lnTo>
                  <a:lnTo>
                    <a:pt x="1773313" y="4432"/>
                  </a:lnTo>
                  <a:lnTo>
                    <a:pt x="1772843" y="4660"/>
                  </a:lnTo>
                  <a:lnTo>
                    <a:pt x="1772615" y="5130"/>
                  </a:lnTo>
                  <a:lnTo>
                    <a:pt x="1773313" y="5359"/>
                  </a:lnTo>
                  <a:lnTo>
                    <a:pt x="1774012" y="5829"/>
                  </a:lnTo>
                  <a:lnTo>
                    <a:pt x="1774710" y="6070"/>
                  </a:lnTo>
                  <a:lnTo>
                    <a:pt x="1775180" y="6299"/>
                  </a:lnTo>
                  <a:lnTo>
                    <a:pt x="1775421" y="5600"/>
                  </a:lnTo>
                  <a:lnTo>
                    <a:pt x="1775879" y="5130"/>
                  </a:lnTo>
                  <a:close/>
                </a:path>
                <a:path w="4614545" h="2924810">
                  <a:moveTo>
                    <a:pt x="1811121" y="2915399"/>
                  </a:moveTo>
                  <a:lnTo>
                    <a:pt x="1810181" y="2913989"/>
                  </a:lnTo>
                  <a:lnTo>
                    <a:pt x="1809953" y="2914231"/>
                  </a:lnTo>
                  <a:lnTo>
                    <a:pt x="1809254" y="2914700"/>
                  </a:lnTo>
                  <a:lnTo>
                    <a:pt x="1809254" y="2915856"/>
                  </a:lnTo>
                  <a:lnTo>
                    <a:pt x="1810181" y="2917266"/>
                  </a:lnTo>
                  <a:lnTo>
                    <a:pt x="1810423" y="2916796"/>
                  </a:lnTo>
                  <a:lnTo>
                    <a:pt x="1811121" y="2916326"/>
                  </a:lnTo>
                  <a:lnTo>
                    <a:pt x="1811121" y="2915399"/>
                  </a:lnTo>
                  <a:close/>
                </a:path>
                <a:path w="4614545" h="2924810">
                  <a:moveTo>
                    <a:pt x="1919630" y="7467"/>
                  </a:moveTo>
                  <a:lnTo>
                    <a:pt x="1918931" y="7226"/>
                  </a:lnTo>
                  <a:lnTo>
                    <a:pt x="1918474" y="6769"/>
                  </a:lnTo>
                  <a:lnTo>
                    <a:pt x="1918004" y="7467"/>
                  </a:lnTo>
                  <a:lnTo>
                    <a:pt x="1917763" y="8166"/>
                  </a:lnTo>
                  <a:lnTo>
                    <a:pt x="1917306" y="8864"/>
                  </a:lnTo>
                  <a:lnTo>
                    <a:pt x="1918474" y="10033"/>
                  </a:lnTo>
                  <a:lnTo>
                    <a:pt x="1918703" y="9334"/>
                  </a:lnTo>
                  <a:lnTo>
                    <a:pt x="1919173" y="8636"/>
                  </a:lnTo>
                  <a:lnTo>
                    <a:pt x="1919401" y="7937"/>
                  </a:lnTo>
                  <a:lnTo>
                    <a:pt x="1919630" y="7467"/>
                  </a:lnTo>
                  <a:close/>
                </a:path>
                <a:path w="4614545" h="2924810">
                  <a:moveTo>
                    <a:pt x="2044954" y="7696"/>
                  </a:moveTo>
                  <a:lnTo>
                    <a:pt x="2044255" y="5130"/>
                  </a:lnTo>
                  <a:lnTo>
                    <a:pt x="2044484" y="2565"/>
                  </a:lnTo>
                  <a:lnTo>
                    <a:pt x="2041677" y="4902"/>
                  </a:lnTo>
                  <a:lnTo>
                    <a:pt x="2042388" y="5600"/>
                  </a:lnTo>
                  <a:lnTo>
                    <a:pt x="2043315" y="6299"/>
                  </a:lnTo>
                  <a:lnTo>
                    <a:pt x="2044954" y="7696"/>
                  </a:lnTo>
                  <a:close/>
                </a:path>
                <a:path w="4614545" h="2924810">
                  <a:moveTo>
                    <a:pt x="2064550" y="7696"/>
                  </a:moveTo>
                  <a:lnTo>
                    <a:pt x="2063851" y="5130"/>
                  </a:lnTo>
                  <a:lnTo>
                    <a:pt x="2064080" y="2565"/>
                  </a:lnTo>
                  <a:lnTo>
                    <a:pt x="2061286" y="4902"/>
                  </a:lnTo>
                  <a:lnTo>
                    <a:pt x="2061984" y="5600"/>
                  </a:lnTo>
                  <a:lnTo>
                    <a:pt x="2062924" y="6299"/>
                  </a:lnTo>
                  <a:lnTo>
                    <a:pt x="2064550" y="7696"/>
                  </a:lnTo>
                  <a:close/>
                </a:path>
                <a:path w="4614545" h="2924810">
                  <a:moveTo>
                    <a:pt x="2159292" y="1044067"/>
                  </a:moveTo>
                  <a:lnTo>
                    <a:pt x="2158835" y="1043825"/>
                  </a:lnTo>
                  <a:lnTo>
                    <a:pt x="2158365" y="1043127"/>
                  </a:lnTo>
                  <a:lnTo>
                    <a:pt x="2157425" y="1043127"/>
                  </a:lnTo>
                  <a:lnTo>
                    <a:pt x="2156028" y="1044067"/>
                  </a:lnTo>
                  <a:lnTo>
                    <a:pt x="2157196" y="1045222"/>
                  </a:lnTo>
                  <a:lnTo>
                    <a:pt x="2157895" y="1044994"/>
                  </a:lnTo>
                  <a:lnTo>
                    <a:pt x="2159292" y="1044067"/>
                  </a:lnTo>
                  <a:close/>
                </a:path>
                <a:path w="4614545" h="2924810">
                  <a:moveTo>
                    <a:pt x="2247277" y="8864"/>
                  </a:moveTo>
                  <a:lnTo>
                    <a:pt x="2247036" y="8166"/>
                  </a:lnTo>
                  <a:lnTo>
                    <a:pt x="2246109" y="6769"/>
                  </a:lnTo>
                  <a:lnTo>
                    <a:pt x="2245880" y="7226"/>
                  </a:lnTo>
                  <a:lnTo>
                    <a:pt x="2245169" y="7696"/>
                  </a:lnTo>
                  <a:lnTo>
                    <a:pt x="2245169" y="8636"/>
                  </a:lnTo>
                  <a:lnTo>
                    <a:pt x="2246109" y="10033"/>
                  </a:lnTo>
                  <a:lnTo>
                    <a:pt x="2247277" y="8864"/>
                  </a:lnTo>
                  <a:close/>
                </a:path>
                <a:path w="4614545" h="2924810">
                  <a:moveTo>
                    <a:pt x="2271547" y="2913761"/>
                  </a:moveTo>
                  <a:lnTo>
                    <a:pt x="2269439" y="2910967"/>
                  </a:lnTo>
                  <a:lnTo>
                    <a:pt x="2268740" y="2911665"/>
                  </a:lnTo>
                  <a:lnTo>
                    <a:pt x="2268042" y="2912592"/>
                  </a:lnTo>
                  <a:lnTo>
                    <a:pt x="2266645" y="2914231"/>
                  </a:lnTo>
                  <a:lnTo>
                    <a:pt x="2269210" y="2913532"/>
                  </a:lnTo>
                  <a:lnTo>
                    <a:pt x="2271547" y="2913761"/>
                  </a:lnTo>
                  <a:close/>
                </a:path>
                <a:path w="4614545" h="2924810">
                  <a:moveTo>
                    <a:pt x="2326386" y="5130"/>
                  </a:moveTo>
                  <a:lnTo>
                    <a:pt x="2325217" y="3962"/>
                  </a:lnTo>
                  <a:lnTo>
                    <a:pt x="2324519" y="4432"/>
                  </a:lnTo>
                  <a:lnTo>
                    <a:pt x="2323820" y="4660"/>
                  </a:lnTo>
                  <a:lnTo>
                    <a:pt x="2323122" y="5130"/>
                  </a:lnTo>
                  <a:lnTo>
                    <a:pt x="2323592" y="5359"/>
                  </a:lnTo>
                  <a:lnTo>
                    <a:pt x="2324049" y="6070"/>
                  </a:lnTo>
                  <a:lnTo>
                    <a:pt x="2324989" y="6070"/>
                  </a:lnTo>
                  <a:lnTo>
                    <a:pt x="2326386" y="5130"/>
                  </a:lnTo>
                  <a:close/>
                </a:path>
                <a:path w="4614545" h="2924810">
                  <a:moveTo>
                    <a:pt x="2414600" y="5359"/>
                  </a:moveTo>
                  <a:lnTo>
                    <a:pt x="2413901" y="4660"/>
                  </a:lnTo>
                  <a:lnTo>
                    <a:pt x="2412962" y="3962"/>
                  </a:lnTo>
                  <a:lnTo>
                    <a:pt x="2411793" y="2971"/>
                  </a:lnTo>
                  <a:lnTo>
                    <a:pt x="2411793" y="1168"/>
                  </a:lnTo>
                  <a:lnTo>
                    <a:pt x="2410625" y="0"/>
                  </a:lnTo>
                  <a:lnTo>
                    <a:pt x="2408529" y="228"/>
                  </a:lnTo>
                  <a:lnTo>
                    <a:pt x="2408529" y="2565"/>
                  </a:lnTo>
                  <a:lnTo>
                    <a:pt x="2409456" y="3492"/>
                  </a:lnTo>
                  <a:lnTo>
                    <a:pt x="2411577" y="3492"/>
                  </a:lnTo>
                  <a:lnTo>
                    <a:pt x="2412034" y="5130"/>
                  </a:lnTo>
                  <a:lnTo>
                    <a:pt x="2411793" y="7696"/>
                  </a:lnTo>
                  <a:lnTo>
                    <a:pt x="2414600" y="5359"/>
                  </a:lnTo>
                  <a:close/>
                </a:path>
                <a:path w="4614545" h="2924810">
                  <a:moveTo>
                    <a:pt x="2421598" y="1866"/>
                  </a:moveTo>
                  <a:lnTo>
                    <a:pt x="2421128" y="1397"/>
                  </a:lnTo>
                  <a:lnTo>
                    <a:pt x="2420658" y="698"/>
                  </a:lnTo>
                  <a:lnTo>
                    <a:pt x="2420429" y="927"/>
                  </a:lnTo>
                  <a:lnTo>
                    <a:pt x="2419731" y="927"/>
                  </a:lnTo>
                  <a:lnTo>
                    <a:pt x="2418334" y="1866"/>
                  </a:lnTo>
                  <a:lnTo>
                    <a:pt x="2418791" y="2095"/>
                  </a:lnTo>
                  <a:lnTo>
                    <a:pt x="2419261" y="2794"/>
                  </a:lnTo>
                  <a:lnTo>
                    <a:pt x="2420201" y="2794"/>
                  </a:lnTo>
                  <a:lnTo>
                    <a:pt x="2421598" y="1866"/>
                  </a:lnTo>
                  <a:close/>
                </a:path>
                <a:path w="4614545" h="2924810">
                  <a:moveTo>
                    <a:pt x="2438870" y="2906992"/>
                  </a:moveTo>
                  <a:lnTo>
                    <a:pt x="2436304" y="2907690"/>
                  </a:lnTo>
                  <a:lnTo>
                    <a:pt x="2433726" y="2907461"/>
                  </a:lnTo>
                  <a:lnTo>
                    <a:pt x="2436063" y="2910255"/>
                  </a:lnTo>
                  <a:lnTo>
                    <a:pt x="2436761" y="2909557"/>
                  </a:lnTo>
                  <a:lnTo>
                    <a:pt x="2437460" y="2908630"/>
                  </a:lnTo>
                  <a:lnTo>
                    <a:pt x="2438870" y="2906992"/>
                  </a:lnTo>
                  <a:close/>
                </a:path>
                <a:path w="4614545" h="2924810">
                  <a:moveTo>
                    <a:pt x="2456840" y="2918663"/>
                  </a:moveTo>
                  <a:lnTo>
                    <a:pt x="2455900" y="2917266"/>
                  </a:lnTo>
                  <a:lnTo>
                    <a:pt x="2455672" y="2917494"/>
                  </a:lnTo>
                  <a:lnTo>
                    <a:pt x="2454973" y="2917964"/>
                  </a:lnTo>
                  <a:lnTo>
                    <a:pt x="2454973" y="2919133"/>
                  </a:lnTo>
                  <a:lnTo>
                    <a:pt x="2455900" y="2920530"/>
                  </a:lnTo>
                  <a:lnTo>
                    <a:pt x="2456129" y="2920060"/>
                  </a:lnTo>
                  <a:lnTo>
                    <a:pt x="2456840" y="2919590"/>
                  </a:lnTo>
                  <a:lnTo>
                    <a:pt x="2456840" y="2918663"/>
                  </a:lnTo>
                  <a:close/>
                </a:path>
                <a:path w="4614545" h="2924810">
                  <a:moveTo>
                    <a:pt x="2479700" y="8166"/>
                  </a:moveTo>
                  <a:lnTo>
                    <a:pt x="2478773" y="6769"/>
                  </a:lnTo>
                  <a:lnTo>
                    <a:pt x="2478532" y="7226"/>
                  </a:lnTo>
                  <a:lnTo>
                    <a:pt x="2477833" y="7467"/>
                  </a:lnTo>
                  <a:lnTo>
                    <a:pt x="2477833" y="8636"/>
                  </a:lnTo>
                  <a:lnTo>
                    <a:pt x="2478773" y="10033"/>
                  </a:lnTo>
                  <a:lnTo>
                    <a:pt x="2479002" y="9563"/>
                  </a:lnTo>
                  <a:lnTo>
                    <a:pt x="2479700" y="9093"/>
                  </a:lnTo>
                  <a:lnTo>
                    <a:pt x="2479700" y="8166"/>
                  </a:lnTo>
                  <a:close/>
                </a:path>
                <a:path w="4614545" h="2924810">
                  <a:moveTo>
                    <a:pt x="2607589" y="4902"/>
                  </a:moveTo>
                  <a:lnTo>
                    <a:pt x="2606649" y="3492"/>
                  </a:lnTo>
                  <a:lnTo>
                    <a:pt x="2606421" y="3733"/>
                  </a:lnTo>
                  <a:lnTo>
                    <a:pt x="2605722" y="4203"/>
                  </a:lnTo>
                  <a:lnTo>
                    <a:pt x="2605722" y="5359"/>
                  </a:lnTo>
                  <a:lnTo>
                    <a:pt x="2606649" y="6769"/>
                  </a:lnTo>
                  <a:lnTo>
                    <a:pt x="2606891" y="6299"/>
                  </a:lnTo>
                  <a:lnTo>
                    <a:pt x="2607589" y="5829"/>
                  </a:lnTo>
                  <a:lnTo>
                    <a:pt x="2607589" y="4902"/>
                  </a:lnTo>
                  <a:close/>
                </a:path>
                <a:path w="4614545" h="2924810">
                  <a:moveTo>
                    <a:pt x="2732900" y="1866"/>
                  </a:moveTo>
                  <a:lnTo>
                    <a:pt x="2732430" y="1397"/>
                  </a:lnTo>
                  <a:lnTo>
                    <a:pt x="2732201" y="698"/>
                  </a:lnTo>
                  <a:lnTo>
                    <a:pt x="2731732" y="927"/>
                  </a:lnTo>
                  <a:lnTo>
                    <a:pt x="2731033" y="927"/>
                  </a:lnTo>
                  <a:lnTo>
                    <a:pt x="2729636" y="1866"/>
                  </a:lnTo>
                  <a:lnTo>
                    <a:pt x="2730106" y="2095"/>
                  </a:lnTo>
                  <a:lnTo>
                    <a:pt x="2730563" y="2794"/>
                  </a:lnTo>
                  <a:lnTo>
                    <a:pt x="2731503" y="2794"/>
                  </a:lnTo>
                  <a:lnTo>
                    <a:pt x="2732900" y="1866"/>
                  </a:lnTo>
                  <a:close/>
                </a:path>
                <a:path w="4614545" h="2924810">
                  <a:moveTo>
                    <a:pt x="2833954" y="1293761"/>
                  </a:moveTo>
                  <a:lnTo>
                    <a:pt x="2833713" y="1293063"/>
                  </a:lnTo>
                  <a:lnTo>
                    <a:pt x="2832785" y="1291653"/>
                  </a:lnTo>
                  <a:lnTo>
                    <a:pt x="2832544" y="1292123"/>
                  </a:lnTo>
                  <a:lnTo>
                    <a:pt x="2831846" y="1292593"/>
                  </a:lnTo>
                  <a:lnTo>
                    <a:pt x="2831846" y="1293520"/>
                  </a:lnTo>
                  <a:lnTo>
                    <a:pt x="2832785" y="1294930"/>
                  </a:lnTo>
                  <a:lnTo>
                    <a:pt x="2833954" y="1293761"/>
                  </a:lnTo>
                  <a:close/>
                </a:path>
                <a:path w="4614545" h="2924810">
                  <a:moveTo>
                    <a:pt x="2941993" y="1625"/>
                  </a:moveTo>
                  <a:lnTo>
                    <a:pt x="2941066" y="228"/>
                  </a:lnTo>
                  <a:lnTo>
                    <a:pt x="2940596" y="469"/>
                  </a:lnTo>
                  <a:lnTo>
                    <a:pt x="2939897" y="927"/>
                  </a:lnTo>
                  <a:lnTo>
                    <a:pt x="2940126" y="1397"/>
                  </a:lnTo>
                  <a:lnTo>
                    <a:pt x="2940126" y="2095"/>
                  </a:lnTo>
                  <a:lnTo>
                    <a:pt x="2941066" y="3492"/>
                  </a:lnTo>
                  <a:lnTo>
                    <a:pt x="2941294" y="3035"/>
                  </a:lnTo>
                  <a:lnTo>
                    <a:pt x="2941993" y="2565"/>
                  </a:lnTo>
                  <a:lnTo>
                    <a:pt x="2941993" y="1625"/>
                  </a:lnTo>
                  <a:close/>
                </a:path>
                <a:path w="4614545" h="2924810">
                  <a:moveTo>
                    <a:pt x="3037675" y="1044067"/>
                  </a:moveTo>
                  <a:lnTo>
                    <a:pt x="3037205" y="1043825"/>
                  </a:lnTo>
                  <a:lnTo>
                    <a:pt x="3036735" y="1043127"/>
                  </a:lnTo>
                  <a:lnTo>
                    <a:pt x="3035808" y="1043127"/>
                  </a:lnTo>
                  <a:lnTo>
                    <a:pt x="3034411" y="1044067"/>
                  </a:lnTo>
                  <a:lnTo>
                    <a:pt x="3035579" y="1045222"/>
                  </a:lnTo>
                  <a:lnTo>
                    <a:pt x="3036278" y="1044994"/>
                  </a:lnTo>
                  <a:lnTo>
                    <a:pt x="3037675" y="1044067"/>
                  </a:lnTo>
                  <a:close/>
                </a:path>
                <a:path w="4614545" h="2924810">
                  <a:moveTo>
                    <a:pt x="3040469" y="1293761"/>
                  </a:moveTo>
                  <a:lnTo>
                    <a:pt x="3040240" y="1293063"/>
                  </a:lnTo>
                  <a:lnTo>
                    <a:pt x="3039313" y="1291653"/>
                  </a:lnTo>
                  <a:lnTo>
                    <a:pt x="3039072" y="1292123"/>
                  </a:lnTo>
                  <a:lnTo>
                    <a:pt x="3038373" y="1292593"/>
                  </a:lnTo>
                  <a:lnTo>
                    <a:pt x="3038373" y="1293520"/>
                  </a:lnTo>
                  <a:lnTo>
                    <a:pt x="3039313" y="1294930"/>
                  </a:lnTo>
                  <a:lnTo>
                    <a:pt x="3040469" y="1293761"/>
                  </a:lnTo>
                  <a:close/>
                </a:path>
                <a:path w="4614545" h="2924810">
                  <a:moveTo>
                    <a:pt x="3073844" y="2922168"/>
                  </a:moveTo>
                  <a:lnTo>
                    <a:pt x="3073146" y="2921698"/>
                  </a:lnTo>
                  <a:lnTo>
                    <a:pt x="3072447" y="2921457"/>
                  </a:lnTo>
                  <a:lnTo>
                    <a:pt x="3071749" y="2921000"/>
                  </a:lnTo>
                  <a:lnTo>
                    <a:pt x="3071279" y="2921457"/>
                  </a:lnTo>
                  <a:lnTo>
                    <a:pt x="3070809" y="2921698"/>
                  </a:lnTo>
                  <a:lnTo>
                    <a:pt x="3070580" y="2922168"/>
                  </a:lnTo>
                  <a:lnTo>
                    <a:pt x="3071279" y="2922397"/>
                  </a:lnTo>
                  <a:lnTo>
                    <a:pt x="3071977" y="2922867"/>
                  </a:lnTo>
                  <a:lnTo>
                    <a:pt x="3072676" y="2923095"/>
                  </a:lnTo>
                  <a:lnTo>
                    <a:pt x="3073146" y="2923324"/>
                  </a:lnTo>
                  <a:lnTo>
                    <a:pt x="3073374" y="2922625"/>
                  </a:lnTo>
                  <a:lnTo>
                    <a:pt x="3073844" y="2922168"/>
                  </a:lnTo>
                  <a:close/>
                </a:path>
                <a:path w="4614545" h="2924810">
                  <a:moveTo>
                    <a:pt x="3260534" y="2918891"/>
                  </a:moveTo>
                  <a:lnTo>
                    <a:pt x="3259836" y="2918434"/>
                  </a:lnTo>
                  <a:lnTo>
                    <a:pt x="3259137" y="2918193"/>
                  </a:lnTo>
                  <a:lnTo>
                    <a:pt x="3258439" y="2917723"/>
                  </a:lnTo>
                  <a:lnTo>
                    <a:pt x="3257270" y="2918891"/>
                  </a:lnTo>
                  <a:lnTo>
                    <a:pt x="3257969" y="2919133"/>
                  </a:lnTo>
                  <a:lnTo>
                    <a:pt x="3258667" y="2919590"/>
                  </a:lnTo>
                  <a:lnTo>
                    <a:pt x="3259366" y="2919831"/>
                  </a:lnTo>
                  <a:lnTo>
                    <a:pt x="3259836" y="2920060"/>
                  </a:lnTo>
                  <a:lnTo>
                    <a:pt x="3260064" y="2919361"/>
                  </a:lnTo>
                  <a:lnTo>
                    <a:pt x="3260534" y="2918891"/>
                  </a:lnTo>
                  <a:close/>
                </a:path>
                <a:path w="4614545" h="2924810">
                  <a:moveTo>
                    <a:pt x="3283635" y="1293291"/>
                  </a:moveTo>
                  <a:lnTo>
                    <a:pt x="3282937" y="1293063"/>
                  </a:lnTo>
                  <a:lnTo>
                    <a:pt x="3282238" y="1292593"/>
                  </a:lnTo>
                  <a:lnTo>
                    <a:pt x="3281540" y="1292364"/>
                  </a:lnTo>
                  <a:lnTo>
                    <a:pt x="3281070" y="1292123"/>
                  </a:lnTo>
                  <a:lnTo>
                    <a:pt x="3280841" y="1292821"/>
                  </a:lnTo>
                  <a:lnTo>
                    <a:pt x="3280372" y="1293291"/>
                  </a:lnTo>
                  <a:lnTo>
                    <a:pt x="3281070" y="1293761"/>
                  </a:lnTo>
                  <a:lnTo>
                    <a:pt x="3281769" y="1293990"/>
                  </a:lnTo>
                  <a:lnTo>
                    <a:pt x="3282467" y="1294460"/>
                  </a:lnTo>
                  <a:lnTo>
                    <a:pt x="3282708" y="1293990"/>
                  </a:lnTo>
                  <a:lnTo>
                    <a:pt x="3283166" y="1293520"/>
                  </a:lnTo>
                  <a:lnTo>
                    <a:pt x="3283635" y="1293291"/>
                  </a:lnTo>
                  <a:close/>
                </a:path>
                <a:path w="4614545" h="2924810">
                  <a:moveTo>
                    <a:pt x="3323780" y="2910497"/>
                  </a:moveTo>
                  <a:lnTo>
                    <a:pt x="3321443" y="2907690"/>
                  </a:lnTo>
                  <a:lnTo>
                    <a:pt x="3320745" y="2908389"/>
                  </a:lnTo>
                  <a:lnTo>
                    <a:pt x="3320046" y="2909328"/>
                  </a:lnTo>
                  <a:lnTo>
                    <a:pt x="3318853" y="2910713"/>
                  </a:lnTo>
                  <a:lnTo>
                    <a:pt x="3317938" y="2910967"/>
                  </a:lnTo>
                  <a:lnTo>
                    <a:pt x="3315373" y="2910725"/>
                  </a:lnTo>
                  <a:lnTo>
                    <a:pt x="3317710" y="2913532"/>
                  </a:lnTo>
                  <a:lnTo>
                    <a:pt x="3318408" y="2912834"/>
                  </a:lnTo>
                  <a:lnTo>
                    <a:pt x="3319107" y="2911894"/>
                  </a:lnTo>
                  <a:lnTo>
                    <a:pt x="3320275" y="2910522"/>
                  </a:lnTo>
                  <a:lnTo>
                    <a:pt x="3321215" y="2910255"/>
                  </a:lnTo>
                  <a:lnTo>
                    <a:pt x="3323780" y="2910497"/>
                  </a:lnTo>
                  <a:close/>
                </a:path>
                <a:path w="4614545" h="2924810">
                  <a:moveTo>
                    <a:pt x="3365081" y="2909557"/>
                  </a:moveTo>
                  <a:lnTo>
                    <a:pt x="3364153" y="2908160"/>
                  </a:lnTo>
                  <a:lnTo>
                    <a:pt x="3363912" y="2907461"/>
                  </a:lnTo>
                  <a:lnTo>
                    <a:pt x="3363684" y="2907931"/>
                  </a:lnTo>
                  <a:lnTo>
                    <a:pt x="3362985" y="2908389"/>
                  </a:lnTo>
                  <a:lnTo>
                    <a:pt x="3362985" y="2909328"/>
                  </a:lnTo>
                  <a:lnTo>
                    <a:pt x="3363912" y="2910725"/>
                  </a:lnTo>
                  <a:lnTo>
                    <a:pt x="3365081" y="2909557"/>
                  </a:lnTo>
                  <a:close/>
                </a:path>
                <a:path w="4614545" h="2924810">
                  <a:moveTo>
                    <a:pt x="3483394" y="5130"/>
                  </a:moveTo>
                  <a:lnTo>
                    <a:pt x="3482695" y="4902"/>
                  </a:lnTo>
                  <a:lnTo>
                    <a:pt x="3481997" y="4432"/>
                  </a:lnTo>
                  <a:lnTo>
                    <a:pt x="3481298" y="4203"/>
                  </a:lnTo>
                  <a:lnTo>
                    <a:pt x="3480828" y="3962"/>
                  </a:lnTo>
                  <a:lnTo>
                    <a:pt x="3480600" y="4660"/>
                  </a:lnTo>
                  <a:lnTo>
                    <a:pt x="3480130" y="5130"/>
                  </a:lnTo>
                  <a:lnTo>
                    <a:pt x="3480828" y="5600"/>
                  </a:lnTo>
                  <a:lnTo>
                    <a:pt x="3481527" y="5829"/>
                  </a:lnTo>
                  <a:lnTo>
                    <a:pt x="3482225" y="6299"/>
                  </a:lnTo>
                  <a:lnTo>
                    <a:pt x="3483394" y="5130"/>
                  </a:lnTo>
                  <a:close/>
                </a:path>
                <a:path w="4614545" h="2924810">
                  <a:moveTo>
                    <a:pt x="3640213" y="2909557"/>
                  </a:moveTo>
                  <a:lnTo>
                    <a:pt x="3639985" y="2908858"/>
                  </a:lnTo>
                  <a:lnTo>
                    <a:pt x="3639045" y="2907461"/>
                  </a:lnTo>
                  <a:lnTo>
                    <a:pt x="3638816" y="2907931"/>
                  </a:lnTo>
                  <a:lnTo>
                    <a:pt x="3638118" y="2908389"/>
                  </a:lnTo>
                  <a:lnTo>
                    <a:pt x="3638118" y="2909328"/>
                  </a:lnTo>
                  <a:lnTo>
                    <a:pt x="3639045" y="2910725"/>
                  </a:lnTo>
                  <a:lnTo>
                    <a:pt x="3640213" y="2909557"/>
                  </a:lnTo>
                  <a:close/>
                </a:path>
                <a:path w="4614545" h="2924810">
                  <a:moveTo>
                    <a:pt x="3799141" y="2920060"/>
                  </a:moveTo>
                  <a:lnTo>
                    <a:pt x="3796563" y="2920758"/>
                  </a:lnTo>
                  <a:lnTo>
                    <a:pt x="3793998" y="2920530"/>
                  </a:lnTo>
                  <a:lnTo>
                    <a:pt x="3796334" y="2923324"/>
                  </a:lnTo>
                  <a:lnTo>
                    <a:pt x="3797033" y="2922625"/>
                  </a:lnTo>
                  <a:lnTo>
                    <a:pt x="3797731" y="2921698"/>
                  </a:lnTo>
                  <a:lnTo>
                    <a:pt x="3799141" y="2920060"/>
                  </a:lnTo>
                  <a:close/>
                </a:path>
                <a:path w="4614545" h="2924810">
                  <a:moveTo>
                    <a:pt x="3899243" y="2915856"/>
                  </a:moveTo>
                  <a:lnTo>
                    <a:pt x="3898544" y="2915158"/>
                  </a:lnTo>
                  <a:lnTo>
                    <a:pt x="3897617" y="2914459"/>
                  </a:lnTo>
                  <a:lnTo>
                    <a:pt x="3896449" y="2913469"/>
                  </a:lnTo>
                  <a:lnTo>
                    <a:pt x="3896449" y="2911665"/>
                  </a:lnTo>
                  <a:lnTo>
                    <a:pt x="3895509" y="2910725"/>
                  </a:lnTo>
                  <a:lnTo>
                    <a:pt x="3893185" y="2910725"/>
                  </a:lnTo>
                  <a:lnTo>
                    <a:pt x="3893185" y="2912834"/>
                  </a:lnTo>
                  <a:lnTo>
                    <a:pt x="3894112" y="2913989"/>
                  </a:lnTo>
                  <a:lnTo>
                    <a:pt x="3896220" y="2913989"/>
                  </a:lnTo>
                  <a:lnTo>
                    <a:pt x="3896677" y="2915628"/>
                  </a:lnTo>
                  <a:lnTo>
                    <a:pt x="3896449" y="2918193"/>
                  </a:lnTo>
                  <a:lnTo>
                    <a:pt x="3899243" y="2915856"/>
                  </a:lnTo>
                  <a:close/>
                </a:path>
                <a:path w="4614545" h="2924810">
                  <a:moveTo>
                    <a:pt x="4056303" y="4902"/>
                  </a:moveTo>
                  <a:lnTo>
                    <a:pt x="4055364" y="3492"/>
                  </a:lnTo>
                  <a:lnTo>
                    <a:pt x="4054195" y="4660"/>
                  </a:lnTo>
                  <a:lnTo>
                    <a:pt x="4054665" y="5359"/>
                  </a:lnTo>
                  <a:lnTo>
                    <a:pt x="4054906" y="6070"/>
                  </a:lnTo>
                  <a:lnTo>
                    <a:pt x="4055364" y="6769"/>
                  </a:lnTo>
                  <a:lnTo>
                    <a:pt x="4055605" y="6299"/>
                  </a:lnTo>
                  <a:lnTo>
                    <a:pt x="4056303" y="5829"/>
                  </a:lnTo>
                  <a:lnTo>
                    <a:pt x="4056303" y="4902"/>
                  </a:lnTo>
                  <a:close/>
                </a:path>
                <a:path w="4614545" h="2924810">
                  <a:moveTo>
                    <a:pt x="4056532" y="2906293"/>
                  </a:moveTo>
                  <a:lnTo>
                    <a:pt x="4056062" y="2905595"/>
                  </a:lnTo>
                  <a:lnTo>
                    <a:pt x="4055834" y="2904896"/>
                  </a:lnTo>
                  <a:lnTo>
                    <a:pt x="4055364" y="2904198"/>
                  </a:lnTo>
                  <a:lnTo>
                    <a:pt x="4055135" y="2904655"/>
                  </a:lnTo>
                  <a:lnTo>
                    <a:pt x="4054437" y="2905125"/>
                  </a:lnTo>
                  <a:lnTo>
                    <a:pt x="4054437" y="2906064"/>
                  </a:lnTo>
                  <a:lnTo>
                    <a:pt x="4055364" y="2907461"/>
                  </a:lnTo>
                  <a:lnTo>
                    <a:pt x="4056532" y="2906293"/>
                  </a:lnTo>
                  <a:close/>
                </a:path>
                <a:path w="4614545" h="2924810">
                  <a:moveTo>
                    <a:pt x="4089908" y="2905823"/>
                  </a:moveTo>
                  <a:lnTo>
                    <a:pt x="4089209" y="2905595"/>
                  </a:lnTo>
                  <a:lnTo>
                    <a:pt x="4088511" y="2905125"/>
                  </a:lnTo>
                  <a:lnTo>
                    <a:pt x="4087812" y="2904896"/>
                  </a:lnTo>
                  <a:lnTo>
                    <a:pt x="4087342" y="2904655"/>
                  </a:lnTo>
                  <a:lnTo>
                    <a:pt x="4087101" y="2905353"/>
                  </a:lnTo>
                  <a:lnTo>
                    <a:pt x="4086644" y="2905823"/>
                  </a:lnTo>
                  <a:lnTo>
                    <a:pt x="4087342" y="2906293"/>
                  </a:lnTo>
                  <a:lnTo>
                    <a:pt x="4088041" y="2906522"/>
                  </a:lnTo>
                  <a:lnTo>
                    <a:pt x="4088739" y="2906992"/>
                  </a:lnTo>
                  <a:lnTo>
                    <a:pt x="4088968" y="2906522"/>
                  </a:lnTo>
                  <a:lnTo>
                    <a:pt x="4089438" y="2906064"/>
                  </a:lnTo>
                  <a:lnTo>
                    <a:pt x="4089908" y="2905823"/>
                  </a:lnTo>
                  <a:close/>
                </a:path>
                <a:path w="4614545" h="2924810">
                  <a:moveTo>
                    <a:pt x="4151985" y="2912364"/>
                  </a:moveTo>
                  <a:lnTo>
                    <a:pt x="4151287" y="2912122"/>
                  </a:lnTo>
                  <a:lnTo>
                    <a:pt x="4150576" y="2911665"/>
                  </a:lnTo>
                  <a:lnTo>
                    <a:pt x="4149877" y="2911424"/>
                  </a:lnTo>
                  <a:lnTo>
                    <a:pt x="4149407" y="2911195"/>
                  </a:lnTo>
                  <a:lnTo>
                    <a:pt x="4149179" y="2911894"/>
                  </a:lnTo>
                  <a:lnTo>
                    <a:pt x="4148709" y="2912364"/>
                  </a:lnTo>
                  <a:lnTo>
                    <a:pt x="4149407" y="2912834"/>
                  </a:lnTo>
                  <a:lnTo>
                    <a:pt x="4150118" y="2913062"/>
                  </a:lnTo>
                  <a:lnTo>
                    <a:pt x="4150817" y="2913532"/>
                  </a:lnTo>
                  <a:lnTo>
                    <a:pt x="4151985" y="2912364"/>
                  </a:lnTo>
                  <a:close/>
                </a:path>
                <a:path w="4614545" h="2924810">
                  <a:moveTo>
                    <a:pt x="4174388" y="2915399"/>
                  </a:moveTo>
                  <a:lnTo>
                    <a:pt x="4173448" y="2913989"/>
                  </a:lnTo>
                  <a:lnTo>
                    <a:pt x="4172978" y="2914231"/>
                  </a:lnTo>
                  <a:lnTo>
                    <a:pt x="4172280" y="2914700"/>
                  </a:lnTo>
                  <a:lnTo>
                    <a:pt x="4172521" y="2915158"/>
                  </a:lnTo>
                  <a:lnTo>
                    <a:pt x="4172521" y="2915856"/>
                  </a:lnTo>
                  <a:lnTo>
                    <a:pt x="4173448" y="2917266"/>
                  </a:lnTo>
                  <a:lnTo>
                    <a:pt x="4173677" y="2916796"/>
                  </a:lnTo>
                  <a:lnTo>
                    <a:pt x="4174388" y="2916326"/>
                  </a:lnTo>
                  <a:lnTo>
                    <a:pt x="4174388" y="2915399"/>
                  </a:lnTo>
                  <a:close/>
                </a:path>
                <a:path w="4614545" h="2924810">
                  <a:moveTo>
                    <a:pt x="4181157" y="2918434"/>
                  </a:moveTo>
                  <a:lnTo>
                    <a:pt x="4179989" y="2917266"/>
                  </a:lnTo>
                  <a:lnTo>
                    <a:pt x="4179747" y="2917964"/>
                  </a:lnTo>
                  <a:lnTo>
                    <a:pt x="4179278" y="2918663"/>
                  </a:lnTo>
                  <a:lnTo>
                    <a:pt x="4179049" y="2919361"/>
                  </a:lnTo>
                  <a:lnTo>
                    <a:pt x="4178820" y="2919831"/>
                  </a:lnTo>
                  <a:lnTo>
                    <a:pt x="4179519" y="2920060"/>
                  </a:lnTo>
                  <a:lnTo>
                    <a:pt x="4179989" y="2920530"/>
                  </a:lnTo>
                  <a:lnTo>
                    <a:pt x="4180446" y="2919831"/>
                  </a:lnTo>
                  <a:lnTo>
                    <a:pt x="4180687" y="2919133"/>
                  </a:lnTo>
                  <a:lnTo>
                    <a:pt x="4181157" y="2918434"/>
                  </a:lnTo>
                  <a:close/>
                </a:path>
                <a:path w="4614545" h="2924810">
                  <a:moveTo>
                    <a:pt x="4213593" y="8166"/>
                  </a:moveTo>
                  <a:lnTo>
                    <a:pt x="4212653" y="6769"/>
                  </a:lnTo>
                  <a:lnTo>
                    <a:pt x="4212425" y="7226"/>
                  </a:lnTo>
                  <a:lnTo>
                    <a:pt x="4211726" y="7467"/>
                  </a:lnTo>
                  <a:lnTo>
                    <a:pt x="4211726" y="8636"/>
                  </a:lnTo>
                  <a:lnTo>
                    <a:pt x="4212653" y="10033"/>
                  </a:lnTo>
                  <a:lnTo>
                    <a:pt x="4212882" y="9563"/>
                  </a:lnTo>
                  <a:lnTo>
                    <a:pt x="4213593" y="9093"/>
                  </a:lnTo>
                  <a:lnTo>
                    <a:pt x="4213593" y="8166"/>
                  </a:lnTo>
                  <a:close/>
                </a:path>
                <a:path w="4614545" h="2924810">
                  <a:moveTo>
                    <a:pt x="4354538" y="8166"/>
                  </a:moveTo>
                  <a:lnTo>
                    <a:pt x="4353611" y="6769"/>
                  </a:lnTo>
                  <a:lnTo>
                    <a:pt x="4353369" y="7226"/>
                  </a:lnTo>
                  <a:lnTo>
                    <a:pt x="4352671" y="7467"/>
                  </a:lnTo>
                  <a:lnTo>
                    <a:pt x="4352671" y="8636"/>
                  </a:lnTo>
                  <a:lnTo>
                    <a:pt x="4353611" y="10033"/>
                  </a:lnTo>
                  <a:lnTo>
                    <a:pt x="4353839" y="9563"/>
                  </a:lnTo>
                  <a:lnTo>
                    <a:pt x="4354538" y="9093"/>
                  </a:lnTo>
                  <a:lnTo>
                    <a:pt x="4354538" y="8166"/>
                  </a:lnTo>
                  <a:close/>
                </a:path>
                <a:path w="4614545" h="2924810">
                  <a:moveTo>
                    <a:pt x="4414278" y="2915628"/>
                  </a:moveTo>
                  <a:lnTo>
                    <a:pt x="4413580" y="2915399"/>
                  </a:lnTo>
                  <a:lnTo>
                    <a:pt x="4412881" y="2914929"/>
                  </a:lnTo>
                  <a:lnTo>
                    <a:pt x="4412183" y="2914700"/>
                  </a:lnTo>
                  <a:lnTo>
                    <a:pt x="4411713" y="2914459"/>
                  </a:lnTo>
                  <a:lnTo>
                    <a:pt x="4411484" y="2915158"/>
                  </a:lnTo>
                  <a:lnTo>
                    <a:pt x="4411015" y="2915628"/>
                  </a:lnTo>
                  <a:lnTo>
                    <a:pt x="4411713" y="2916097"/>
                  </a:lnTo>
                  <a:lnTo>
                    <a:pt x="4412412" y="2916326"/>
                  </a:lnTo>
                  <a:lnTo>
                    <a:pt x="4413110" y="2916796"/>
                  </a:lnTo>
                  <a:lnTo>
                    <a:pt x="4413580" y="2916326"/>
                  </a:lnTo>
                  <a:lnTo>
                    <a:pt x="4413809" y="2915856"/>
                  </a:lnTo>
                  <a:lnTo>
                    <a:pt x="4414278" y="2915628"/>
                  </a:lnTo>
                  <a:close/>
                </a:path>
                <a:path w="4614545" h="2924810">
                  <a:moveTo>
                    <a:pt x="4420819" y="2922168"/>
                  </a:moveTo>
                  <a:lnTo>
                    <a:pt x="4420349" y="2921927"/>
                  </a:lnTo>
                  <a:lnTo>
                    <a:pt x="4419879" y="2921228"/>
                  </a:lnTo>
                  <a:lnTo>
                    <a:pt x="4418952" y="2921228"/>
                  </a:lnTo>
                  <a:lnTo>
                    <a:pt x="4417542" y="2922168"/>
                  </a:lnTo>
                  <a:lnTo>
                    <a:pt x="4418711" y="2923324"/>
                  </a:lnTo>
                  <a:lnTo>
                    <a:pt x="4419409" y="2922867"/>
                  </a:lnTo>
                  <a:lnTo>
                    <a:pt x="4420108" y="2922625"/>
                  </a:lnTo>
                  <a:lnTo>
                    <a:pt x="4420819" y="2922168"/>
                  </a:lnTo>
                  <a:close/>
                </a:path>
                <a:path w="4614545" h="2924810">
                  <a:moveTo>
                    <a:pt x="4475886" y="2915399"/>
                  </a:moveTo>
                  <a:lnTo>
                    <a:pt x="4474959" y="2913989"/>
                  </a:lnTo>
                  <a:lnTo>
                    <a:pt x="4474489" y="2914231"/>
                  </a:lnTo>
                  <a:lnTo>
                    <a:pt x="4473791" y="2914700"/>
                  </a:lnTo>
                  <a:lnTo>
                    <a:pt x="4474019" y="2915158"/>
                  </a:lnTo>
                  <a:lnTo>
                    <a:pt x="4474019" y="2915856"/>
                  </a:lnTo>
                  <a:lnTo>
                    <a:pt x="4474959" y="2917266"/>
                  </a:lnTo>
                  <a:lnTo>
                    <a:pt x="4475188" y="2916796"/>
                  </a:lnTo>
                  <a:lnTo>
                    <a:pt x="4475886" y="2916326"/>
                  </a:lnTo>
                  <a:lnTo>
                    <a:pt x="4475886" y="2915399"/>
                  </a:lnTo>
                  <a:close/>
                </a:path>
                <a:path w="4614545" h="2924810">
                  <a:moveTo>
                    <a:pt x="4614265" y="2905823"/>
                  </a:moveTo>
                  <a:lnTo>
                    <a:pt x="4613808" y="2905366"/>
                  </a:lnTo>
                  <a:lnTo>
                    <a:pt x="4613338" y="2904655"/>
                  </a:lnTo>
                  <a:lnTo>
                    <a:pt x="4613110" y="2904896"/>
                  </a:lnTo>
                  <a:lnTo>
                    <a:pt x="4612398" y="2904896"/>
                  </a:lnTo>
                  <a:lnTo>
                    <a:pt x="4611001" y="2905823"/>
                  </a:lnTo>
                  <a:lnTo>
                    <a:pt x="4611471" y="2906064"/>
                  </a:lnTo>
                  <a:lnTo>
                    <a:pt x="4611941" y="2906763"/>
                  </a:lnTo>
                  <a:lnTo>
                    <a:pt x="4612868" y="2906763"/>
                  </a:lnTo>
                  <a:lnTo>
                    <a:pt x="4614265" y="290582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03" name="object 203"/>
            <p:cNvSpPr/>
            <p:nvPr/>
          </p:nvSpPr>
          <p:spPr>
            <a:xfrm>
              <a:off x="1061681" y="3170998"/>
              <a:ext cx="4605655" cy="2931160"/>
            </a:xfrm>
            <a:custGeom>
              <a:avLst/>
              <a:gdLst/>
              <a:ahLst/>
              <a:cxnLst/>
              <a:rect l="l" t="t" r="r" b="b"/>
              <a:pathLst>
                <a:path w="4605655" h="2931160">
                  <a:moveTo>
                    <a:pt x="8407" y="2927769"/>
                  </a:moveTo>
                  <a:lnTo>
                    <a:pt x="6070" y="2924975"/>
                  </a:lnTo>
                  <a:lnTo>
                    <a:pt x="5372" y="2925673"/>
                  </a:lnTo>
                  <a:lnTo>
                    <a:pt x="4673" y="2926600"/>
                  </a:lnTo>
                  <a:lnTo>
                    <a:pt x="3467" y="2927997"/>
                  </a:lnTo>
                  <a:lnTo>
                    <a:pt x="2565" y="2928239"/>
                  </a:lnTo>
                  <a:lnTo>
                    <a:pt x="0" y="2928010"/>
                  </a:lnTo>
                  <a:lnTo>
                    <a:pt x="2336" y="2930804"/>
                  </a:lnTo>
                  <a:lnTo>
                    <a:pt x="3035" y="2930106"/>
                  </a:lnTo>
                  <a:lnTo>
                    <a:pt x="3733" y="2929166"/>
                  </a:lnTo>
                  <a:lnTo>
                    <a:pt x="4914" y="2927794"/>
                  </a:lnTo>
                  <a:lnTo>
                    <a:pt x="5829" y="2927540"/>
                  </a:lnTo>
                  <a:lnTo>
                    <a:pt x="8407" y="2927769"/>
                  </a:lnTo>
                  <a:close/>
                </a:path>
                <a:path w="4605655" h="2931160">
                  <a:moveTo>
                    <a:pt x="20535" y="2929407"/>
                  </a:moveTo>
                  <a:lnTo>
                    <a:pt x="19837" y="2929166"/>
                  </a:lnTo>
                  <a:lnTo>
                    <a:pt x="19138" y="2928709"/>
                  </a:lnTo>
                  <a:lnTo>
                    <a:pt x="18440" y="2928467"/>
                  </a:lnTo>
                  <a:lnTo>
                    <a:pt x="17970" y="2928239"/>
                  </a:lnTo>
                  <a:lnTo>
                    <a:pt x="17741" y="2928937"/>
                  </a:lnTo>
                  <a:lnTo>
                    <a:pt x="17272" y="2929407"/>
                  </a:lnTo>
                  <a:lnTo>
                    <a:pt x="17970" y="2929877"/>
                  </a:lnTo>
                  <a:lnTo>
                    <a:pt x="18669" y="2930106"/>
                  </a:lnTo>
                  <a:lnTo>
                    <a:pt x="19367" y="2930575"/>
                  </a:lnTo>
                  <a:lnTo>
                    <a:pt x="19837" y="2930106"/>
                  </a:lnTo>
                  <a:lnTo>
                    <a:pt x="20307" y="2929877"/>
                  </a:lnTo>
                  <a:lnTo>
                    <a:pt x="20535" y="2929407"/>
                  </a:lnTo>
                  <a:close/>
                </a:path>
                <a:path w="4605655" h="2931160">
                  <a:moveTo>
                    <a:pt x="138620" y="5842"/>
                  </a:moveTo>
                  <a:lnTo>
                    <a:pt x="137922" y="5600"/>
                  </a:lnTo>
                  <a:lnTo>
                    <a:pt x="137223" y="5143"/>
                  </a:lnTo>
                  <a:lnTo>
                    <a:pt x="136512" y="4902"/>
                  </a:lnTo>
                  <a:lnTo>
                    <a:pt x="136055" y="4673"/>
                  </a:lnTo>
                  <a:lnTo>
                    <a:pt x="135813" y="5372"/>
                  </a:lnTo>
                  <a:lnTo>
                    <a:pt x="135356" y="5842"/>
                  </a:lnTo>
                  <a:lnTo>
                    <a:pt x="136055" y="6311"/>
                  </a:lnTo>
                  <a:lnTo>
                    <a:pt x="136753" y="6540"/>
                  </a:lnTo>
                  <a:lnTo>
                    <a:pt x="137452" y="7010"/>
                  </a:lnTo>
                  <a:lnTo>
                    <a:pt x="138620" y="5842"/>
                  </a:lnTo>
                  <a:close/>
                </a:path>
                <a:path w="4605655" h="2931160">
                  <a:moveTo>
                    <a:pt x="380619" y="1034034"/>
                  </a:moveTo>
                  <a:lnTo>
                    <a:pt x="379920" y="1033805"/>
                  </a:lnTo>
                  <a:lnTo>
                    <a:pt x="379450" y="1033335"/>
                  </a:lnTo>
                  <a:lnTo>
                    <a:pt x="378980" y="1034034"/>
                  </a:lnTo>
                  <a:lnTo>
                    <a:pt x="378752" y="1034732"/>
                  </a:lnTo>
                  <a:lnTo>
                    <a:pt x="378282" y="1035431"/>
                  </a:lnTo>
                  <a:lnTo>
                    <a:pt x="379450" y="1036599"/>
                  </a:lnTo>
                  <a:lnTo>
                    <a:pt x="379679" y="1035900"/>
                  </a:lnTo>
                  <a:lnTo>
                    <a:pt x="380149" y="1035202"/>
                  </a:lnTo>
                  <a:lnTo>
                    <a:pt x="380377" y="1034503"/>
                  </a:lnTo>
                  <a:lnTo>
                    <a:pt x="380619" y="1034034"/>
                  </a:lnTo>
                  <a:close/>
                </a:path>
                <a:path w="4605655" h="2931160">
                  <a:moveTo>
                    <a:pt x="496824" y="2914231"/>
                  </a:moveTo>
                  <a:lnTo>
                    <a:pt x="494258" y="2914942"/>
                  </a:lnTo>
                  <a:lnTo>
                    <a:pt x="491693" y="2914700"/>
                  </a:lnTo>
                  <a:lnTo>
                    <a:pt x="494030" y="2917507"/>
                  </a:lnTo>
                  <a:lnTo>
                    <a:pt x="494728" y="2916809"/>
                  </a:lnTo>
                  <a:lnTo>
                    <a:pt x="495427" y="2915869"/>
                  </a:lnTo>
                  <a:lnTo>
                    <a:pt x="496824" y="2914231"/>
                  </a:lnTo>
                  <a:close/>
                </a:path>
                <a:path w="4605655" h="2931160">
                  <a:moveTo>
                    <a:pt x="554469" y="1034503"/>
                  </a:moveTo>
                  <a:lnTo>
                    <a:pt x="553999" y="1034034"/>
                  </a:lnTo>
                  <a:lnTo>
                    <a:pt x="553542" y="1033805"/>
                  </a:lnTo>
                  <a:lnTo>
                    <a:pt x="553300" y="1033335"/>
                  </a:lnTo>
                  <a:lnTo>
                    <a:pt x="553072" y="1034034"/>
                  </a:lnTo>
                  <a:lnTo>
                    <a:pt x="552602" y="1034732"/>
                  </a:lnTo>
                  <a:lnTo>
                    <a:pt x="552373" y="1035431"/>
                  </a:lnTo>
                  <a:lnTo>
                    <a:pt x="552132" y="1035900"/>
                  </a:lnTo>
                  <a:lnTo>
                    <a:pt x="552831" y="1036129"/>
                  </a:lnTo>
                  <a:lnTo>
                    <a:pt x="553300" y="1036599"/>
                  </a:lnTo>
                  <a:lnTo>
                    <a:pt x="553770" y="1035900"/>
                  </a:lnTo>
                  <a:lnTo>
                    <a:pt x="553999" y="1035202"/>
                  </a:lnTo>
                  <a:lnTo>
                    <a:pt x="554469" y="1034503"/>
                  </a:lnTo>
                  <a:close/>
                </a:path>
                <a:path w="4605655" h="2931160">
                  <a:moveTo>
                    <a:pt x="829830" y="2806"/>
                  </a:moveTo>
                  <a:lnTo>
                    <a:pt x="829132" y="2108"/>
                  </a:lnTo>
                  <a:lnTo>
                    <a:pt x="828205" y="1409"/>
                  </a:lnTo>
                  <a:lnTo>
                    <a:pt x="826566" y="0"/>
                  </a:lnTo>
                  <a:lnTo>
                    <a:pt x="827265" y="2578"/>
                  </a:lnTo>
                  <a:lnTo>
                    <a:pt x="827036" y="5143"/>
                  </a:lnTo>
                  <a:lnTo>
                    <a:pt x="829830" y="2806"/>
                  </a:lnTo>
                  <a:close/>
                </a:path>
                <a:path w="4605655" h="2931160">
                  <a:moveTo>
                    <a:pt x="869505" y="9105"/>
                  </a:moveTo>
                  <a:lnTo>
                    <a:pt x="868807" y="8877"/>
                  </a:lnTo>
                  <a:lnTo>
                    <a:pt x="868108" y="8407"/>
                  </a:lnTo>
                  <a:lnTo>
                    <a:pt x="867410" y="8178"/>
                  </a:lnTo>
                  <a:lnTo>
                    <a:pt x="866940" y="7937"/>
                  </a:lnTo>
                  <a:lnTo>
                    <a:pt x="866711" y="8636"/>
                  </a:lnTo>
                  <a:lnTo>
                    <a:pt x="866241" y="9105"/>
                  </a:lnTo>
                  <a:lnTo>
                    <a:pt x="866940" y="9575"/>
                  </a:lnTo>
                  <a:lnTo>
                    <a:pt x="867638" y="9804"/>
                  </a:lnTo>
                  <a:lnTo>
                    <a:pt x="868337" y="10274"/>
                  </a:lnTo>
                  <a:lnTo>
                    <a:pt x="869505" y="9105"/>
                  </a:lnTo>
                  <a:close/>
                </a:path>
                <a:path w="4605655" h="2931160">
                  <a:moveTo>
                    <a:pt x="928077" y="2919133"/>
                  </a:moveTo>
                  <a:lnTo>
                    <a:pt x="927620" y="2918676"/>
                  </a:lnTo>
                  <a:lnTo>
                    <a:pt x="927150" y="2918434"/>
                  </a:lnTo>
                  <a:lnTo>
                    <a:pt x="926922" y="2917964"/>
                  </a:lnTo>
                  <a:lnTo>
                    <a:pt x="926680" y="2918676"/>
                  </a:lnTo>
                  <a:lnTo>
                    <a:pt x="926211" y="2919374"/>
                  </a:lnTo>
                  <a:lnTo>
                    <a:pt x="925982" y="2920073"/>
                  </a:lnTo>
                  <a:lnTo>
                    <a:pt x="925753" y="2920542"/>
                  </a:lnTo>
                  <a:lnTo>
                    <a:pt x="926452" y="2920771"/>
                  </a:lnTo>
                  <a:lnTo>
                    <a:pt x="926922" y="2921241"/>
                  </a:lnTo>
                  <a:lnTo>
                    <a:pt x="927379" y="2920542"/>
                  </a:lnTo>
                  <a:lnTo>
                    <a:pt x="927620" y="2919831"/>
                  </a:lnTo>
                  <a:lnTo>
                    <a:pt x="928077" y="2919133"/>
                  </a:lnTo>
                  <a:close/>
                </a:path>
                <a:path w="4605655" h="2931160">
                  <a:moveTo>
                    <a:pt x="960755" y="2922409"/>
                  </a:moveTo>
                  <a:lnTo>
                    <a:pt x="959586" y="2921241"/>
                  </a:lnTo>
                  <a:lnTo>
                    <a:pt x="959358" y="2921939"/>
                  </a:lnTo>
                  <a:lnTo>
                    <a:pt x="958888" y="2922638"/>
                  </a:lnTo>
                  <a:lnTo>
                    <a:pt x="958646" y="2923336"/>
                  </a:lnTo>
                  <a:lnTo>
                    <a:pt x="958418" y="2923806"/>
                  </a:lnTo>
                  <a:lnTo>
                    <a:pt x="959116" y="2924035"/>
                  </a:lnTo>
                  <a:lnTo>
                    <a:pt x="959586" y="2924505"/>
                  </a:lnTo>
                  <a:lnTo>
                    <a:pt x="960056" y="2923806"/>
                  </a:lnTo>
                  <a:lnTo>
                    <a:pt x="960285" y="2923108"/>
                  </a:lnTo>
                  <a:lnTo>
                    <a:pt x="960755" y="2922409"/>
                  </a:lnTo>
                  <a:close/>
                </a:path>
                <a:path w="4605655" h="2931160">
                  <a:moveTo>
                    <a:pt x="983627" y="8877"/>
                  </a:moveTo>
                  <a:lnTo>
                    <a:pt x="982687" y="7467"/>
                  </a:lnTo>
                  <a:lnTo>
                    <a:pt x="982218" y="7937"/>
                  </a:lnTo>
                  <a:lnTo>
                    <a:pt x="981519" y="8407"/>
                  </a:lnTo>
                  <a:lnTo>
                    <a:pt x="981760" y="8636"/>
                  </a:lnTo>
                  <a:lnTo>
                    <a:pt x="981760" y="9334"/>
                  </a:lnTo>
                  <a:lnTo>
                    <a:pt x="982687" y="10744"/>
                  </a:lnTo>
                  <a:lnTo>
                    <a:pt x="982929" y="10274"/>
                  </a:lnTo>
                  <a:lnTo>
                    <a:pt x="983627" y="9804"/>
                  </a:lnTo>
                  <a:lnTo>
                    <a:pt x="983627" y="8877"/>
                  </a:lnTo>
                  <a:close/>
                </a:path>
                <a:path w="4605655" h="2931160">
                  <a:moveTo>
                    <a:pt x="987818" y="2922168"/>
                  </a:moveTo>
                  <a:lnTo>
                    <a:pt x="987120" y="2919603"/>
                  </a:lnTo>
                  <a:lnTo>
                    <a:pt x="987361" y="2917037"/>
                  </a:lnTo>
                  <a:lnTo>
                    <a:pt x="984554" y="2919374"/>
                  </a:lnTo>
                  <a:lnTo>
                    <a:pt x="985253" y="2920073"/>
                  </a:lnTo>
                  <a:lnTo>
                    <a:pt x="986193" y="2920771"/>
                  </a:lnTo>
                  <a:lnTo>
                    <a:pt x="987818" y="2922168"/>
                  </a:lnTo>
                  <a:close/>
                </a:path>
                <a:path w="4605655" h="2931160">
                  <a:moveTo>
                    <a:pt x="1007198" y="5842"/>
                  </a:moveTo>
                  <a:lnTo>
                    <a:pt x="1006487" y="5600"/>
                  </a:lnTo>
                  <a:lnTo>
                    <a:pt x="1005789" y="5143"/>
                  </a:lnTo>
                  <a:lnTo>
                    <a:pt x="1005090" y="4902"/>
                  </a:lnTo>
                  <a:lnTo>
                    <a:pt x="1004620" y="4673"/>
                  </a:lnTo>
                  <a:lnTo>
                    <a:pt x="1004392" y="5372"/>
                  </a:lnTo>
                  <a:lnTo>
                    <a:pt x="1003922" y="5842"/>
                  </a:lnTo>
                  <a:lnTo>
                    <a:pt x="1004620" y="6311"/>
                  </a:lnTo>
                  <a:lnTo>
                    <a:pt x="1005332" y="6540"/>
                  </a:lnTo>
                  <a:lnTo>
                    <a:pt x="1006030" y="7010"/>
                  </a:lnTo>
                  <a:lnTo>
                    <a:pt x="1007198" y="5842"/>
                  </a:lnTo>
                  <a:close/>
                </a:path>
                <a:path w="4605655" h="2931160">
                  <a:moveTo>
                    <a:pt x="1016990" y="9105"/>
                  </a:moveTo>
                  <a:lnTo>
                    <a:pt x="1016292" y="8636"/>
                  </a:lnTo>
                  <a:lnTo>
                    <a:pt x="1015593" y="8407"/>
                  </a:lnTo>
                  <a:lnTo>
                    <a:pt x="1014895" y="7937"/>
                  </a:lnTo>
                  <a:lnTo>
                    <a:pt x="1014425" y="8407"/>
                  </a:lnTo>
                  <a:lnTo>
                    <a:pt x="1014196" y="8877"/>
                  </a:lnTo>
                  <a:lnTo>
                    <a:pt x="1013726" y="9105"/>
                  </a:lnTo>
                  <a:lnTo>
                    <a:pt x="1014425" y="9334"/>
                  </a:lnTo>
                  <a:lnTo>
                    <a:pt x="1015123" y="9804"/>
                  </a:lnTo>
                  <a:lnTo>
                    <a:pt x="1015822" y="10045"/>
                  </a:lnTo>
                  <a:lnTo>
                    <a:pt x="1016292" y="10274"/>
                  </a:lnTo>
                  <a:lnTo>
                    <a:pt x="1016520" y="9575"/>
                  </a:lnTo>
                  <a:lnTo>
                    <a:pt x="1016990" y="9105"/>
                  </a:lnTo>
                  <a:close/>
                </a:path>
                <a:path w="4605655" h="2931160">
                  <a:moveTo>
                    <a:pt x="1032624" y="2336"/>
                  </a:moveTo>
                  <a:lnTo>
                    <a:pt x="1031697" y="939"/>
                  </a:lnTo>
                  <a:lnTo>
                    <a:pt x="1030528" y="2108"/>
                  </a:lnTo>
                  <a:lnTo>
                    <a:pt x="1031468" y="3505"/>
                  </a:lnTo>
                  <a:lnTo>
                    <a:pt x="1031697" y="4203"/>
                  </a:lnTo>
                  <a:lnTo>
                    <a:pt x="1031925" y="3733"/>
                  </a:lnTo>
                  <a:lnTo>
                    <a:pt x="1032624" y="3276"/>
                  </a:lnTo>
                  <a:lnTo>
                    <a:pt x="1032624" y="2336"/>
                  </a:lnTo>
                  <a:close/>
                </a:path>
                <a:path w="4605655" h="2931160">
                  <a:moveTo>
                    <a:pt x="1078839" y="2108"/>
                  </a:moveTo>
                  <a:lnTo>
                    <a:pt x="1078369" y="1638"/>
                  </a:lnTo>
                  <a:lnTo>
                    <a:pt x="1077899" y="1409"/>
                  </a:lnTo>
                  <a:lnTo>
                    <a:pt x="1077671" y="939"/>
                  </a:lnTo>
                  <a:lnTo>
                    <a:pt x="1077429" y="1638"/>
                  </a:lnTo>
                  <a:lnTo>
                    <a:pt x="1076972" y="2336"/>
                  </a:lnTo>
                  <a:lnTo>
                    <a:pt x="1076731" y="3035"/>
                  </a:lnTo>
                  <a:lnTo>
                    <a:pt x="1076502" y="3505"/>
                  </a:lnTo>
                  <a:lnTo>
                    <a:pt x="1077201" y="3733"/>
                  </a:lnTo>
                  <a:lnTo>
                    <a:pt x="1077671" y="4203"/>
                  </a:lnTo>
                  <a:lnTo>
                    <a:pt x="1078141" y="3505"/>
                  </a:lnTo>
                  <a:lnTo>
                    <a:pt x="1078369" y="2806"/>
                  </a:lnTo>
                  <a:lnTo>
                    <a:pt x="1078839" y="2108"/>
                  </a:lnTo>
                  <a:close/>
                </a:path>
                <a:path w="4605655" h="2931160">
                  <a:moveTo>
                    <a:pt x="1108710" y="2926143"/>
                  </a:moveTo>
                  <a:lnTo>
                    <a:pt x="1108011" y="2925673"/>
                  </a:lnTo>
                  <a:lnTo>
                    <a:pt x="1107300" y="2925432"/>
                  </a:lnTo>
                  <a:lnTo>
                    <a:pt x="1106601" y="2924975"/>
                  </a:lnTo>
                  <a:lnTo>
                    <a:pt x="1106131" y="2925432"/>
                  </a:lnTo>
                  <a:lnTo>
                    <a:pt x="1105903" y="2925902"/>
                  </a:lnTo>
                  <a:lnTo>
                    <a:pt x="1105433" y="2926143"/>
                  </a:lnTo>
                  <a:lnTo>
                    <a:pt x="1106131" y="2926372"/>
                  </a:lnTo>
                  <a:lnTo>
                    <a:pt x="1106843" y="2926842"/>
                  </a:lnTo>
                  <a:lnTo>
                    <a:pt x="1107541" y="2927070"/>
                  </a:lnTo>
                  <a:lnTo>
                    <a:pt x="1108011" y="2927299"/>
                  </a:lnTo>
                  <a:lnTo>
                    <a:pt x="1108240" y="2926600"/>
                  </a:lnTo>
                  <a:lnTo>
                    <a:pt x="1108710" y="2926143"/>
                  </a:lnTo>
                  <a:close/>
                </a:path>
                <a:path w="4605655" h="2931160">
                  <a:moveTo>
                    <a:pt x="1186878" y="2915399"/>
                  </a:moveTo>
                  <a:lnTo>
                    <a:pt x="1186180" y="2915170"/>
                  </a:lnTo>
                  <a:lnTo>
                    <a:pt x="1185710" y="2914700"/>
                  </a:lnTo>
                  <a:lnTo>
                    <a:pt x="1185252" y="2915399"/>
                  </a:lnTo>
                  <a:lnTo>
                    <a:pt x="1185011" y="2916097"/>
                  </a:lnTo>
                  <a:lnTo>
                    <a:pt x="1184541" y="2916809"/>
                  </a:lnTo>
                  <a:lnTo>
                    <a:pt x="1185011" y="2917266"/>
                  </a:lnTo>
                  <a:lnTo>
                    <a:pt x="1185481" y="2917507"/>
                  </a:lnTo>
                  <a:lnTo>
                    <a:pt x="1185710" y="2917964"/>
                  </a:lnTo>
                  <a:lnTo>
                    <a:pt x="1185951" y="2917266"/>
                  </a:lnTo>
                  <a:lnTo>
                    <a:pt x="1186408" y="2916567"/>
                  </a:lnTo>
                  <a:lnTo>
                    <a:pt x="1186649" y="2915869"/>
                  </a:lnTo>
                  <a:lnTo>
                    <a:pt x="1186878" y="2915399"/>
                  </a:lnTo>
                  <a:close/>
                </a:path>
                <a:path w="4605655" h="2931160">
                  <a:moveTo>
                    <a:pt x="1263192" y="1037539"/>
                  </a:moveTo>
                  <a:lnTo>
                    <a:pt x="1262494" y="1034973"/>
                  </a:lnTo>
                  <a:lnTo>
                    <a:pt x="1262722" y="1032395"/>
                  </a:lnTo>
                  <a:lnTo>
                    <a:pt x="1259928" y="1034732"/>
                  </a:lnTo>
                  <a:lnTo>
                    <a:pt x="1260627" y="1035431"/>
                  </a:lnTo>
                  <a:lnTo>
                    <a:pt x="1261554" y="1036129"/>
                  </a:lnTo>
                  <a:lnTo>
                    <a:pt x="1263192" y="1037539"/>
                  </a:lnTo>
                  <a:close/>
                </a:path>
                <a:path w="4605655" h="2931160">
                  <a:moveTo>
                    <a:pt x="1285354" y="9334"/>
                  </a:moveTo>
                  <a:lnTo>
                    <a:pt x="1284655" y="8636"/>
                  </a:lnTo>
                  <a:lnTo>
                    <a:pt x="1283728" y="7937"/>
                  </a:lnTo>
                  <a:lnTo>
                    <a:pt x="1282090" y="6540"/>
                  </a:lnTo>
                  <a:lnTo>
                    <a:pt x="1282788" y="9105"/>
                  </a:lnTo>
                  <a:lnTo>
                    <a:pt x="1282560" y="11671"/>
                  </a:lnTo>
                  <a:lnTo>
                    <a:pt x="1285354" y="9334"/>
                  </a:lnTo>
                  <a:close/>
                </a:path>
                <a:path w="4605655" h="2931160">
                  <a:moveTo>
                    <a:pt x="1367269" y="1034503"/>
                  </a:moveTo>
                  <a:lnTo>
                    <a:pt x="1366799" y="1034034"/>
                  </a:lnTo>
                  <a:lnTo>
                    <a:pt x="1366342" y="1033805"/>
                  </a:lnTo>
                  <a:lnTo>
                    <a:pt x="1366100" y="1033335"/>
                  </a:lnTo>
                  <a:lnTo>
                    <a:pt x="1365872" y="1034034"/>
                  </a:lnTo>
                  <a:lnTo>
                    <a:pt x="1365402" y="1034732"/>
                  </a:lnTo>
                  <a:lnTo>
                    <a:pt x="1365173" y="1035431"/>
                  </a:lnTo>
                  <a:lnTo>
                    <a:pt x="1364932" y="1035900"/>
                  </a:lnTo>
                  <a:lnTo>
                    <a:pt x="1365643" y="1036129"/>
                  </a:lnTo>
                  <a:lnTo>
                    <a:pt x="1366100" y="1036599"/>
                  </a:lnTo>
                  <a:lnTo>
                    <a:pt x="1366570" y="1035900"/>
                  </a:lnTo>
                  <a:lnTo>
                    <a:pt x="1366799" y="1035202"/>
                  </a:lnTo>
                  <a:lnTo>
                    <a:pt x="1367269" y="1034503"/>
                  </a:lnTo>
                  <a:close/>
                </a:path>
                <a:path w="4605655" h="2931160">
                  <a:moveTo>
                    <a:pt x="1377543" y="2922867"/>
                  </a:moveTo>
                  <a:lnTo>
                    <a:pt x="1376375" y="2921698"/>
                  </a:lnTo>
                  <a:lnTo>
                    <a:pt x="1375676" y="2922168"/>
                  </a:lnTo>
                  <a:lnTo>
                    <a:pt x="1374965" y="2922409"/>
                  </a:lnTo>
                  <a:lnTo>
                    <a:pt x="1374267" y="2922867"/>
                  </a:lnTo>
                  <a:lnTo>
                    <a:pt x="1374736" y="2923108"/>
                  </a:lnTo>
                  <a:lnTo>
                    <a:pt x="1375206" y="2923806"/>
                  </a:lnTo>
                  <a:lnTo>
                    <a:pt x="1376133" y="2923806"/>
                  </a:lnTo>
                  <a:lnTo>
                    <a:pt x="1377543" y="2922867"/>
                  </a:lnTo>
                  <a:close/>
                </a:path>
                <a:path w="4605655" h="2931160">
                  <a:moveTo>
                    <a:pt x="1440776" y="2917507"/>
                  </a:moveTo>
                  <a:lnTo>
                    <a:pt x="1438211" y="2918206"/>
                  </a:lnTo>
                  <a:lnTo>
                    <a:pt x="1435646" y="2917964"/>
                  </a:lnTo>
                  <a:lnTo>
                    <a:pt x="1437982" y="2920771"/>
                  </a:lnTo>
                  <a:lnTo>
                    <a:pt x="1438681" y="2920073"/>
                  </a:lnTo>
                  <a:lnTo>
                    <a:pt x="1439379" y="2919133"/>
                  </a:lnTo>
                  <a:lnTo>
                    <a:pt x="1440776" y="2917507"/>
                  </a:lnTo>
                  <a:close/>
                </a:path>
                <a:path w="4605655" h="2931160">
                  <a:moveTo>
                    <a:pt x="1475778" y="1287462"/>
                  </a:moveTo>
                  <a:lnTo>
                    <a:pt x="1474622" y="1286294"/>
                  </a:lnTo>
                  <a:lnTo>
                    <a:pt x="1473911" y="1286535"/>
                  </a:lnTo>
                  <a:lnTo>
                    <a:pt x="1472514" y="1287462"/>
                  </a:lnTo>
                  <a:lnTo>
                    <a:pt x="1472984" y="1287703"/>
                  </a:lnTo>
                  <a:lnTo>
                    <a:pt x="1473454" y="1288402"/>
                  </a:lnTo>
                  <a:lnTo>
                    <a:pt x="1474381" y="1288402"/>
                  </a:lnTo>
                  <a:lnTo>
                    <a:pt x="1475778" y="1287462"/>
                  </a:lnTo>
                  <a:close/>
                </a:path>
                <a:path w="4605655" h="2931160">
                  <a:moveTo>
                    <a:pt x="1498892" y="2919603"/>
                  </a:moveTo>
                  <a:lnTo>
                    <a:pt x="1498422" y="2919374"/>
                  </a:lnTo>
                  <a:lnTo>
                    <a:pt x="1497952" y="2918676"/>
                  </a:lnTo>
                  <a:lnTo>
                    <a:pt x="1497025" y="2918676"/>
                  </a:lnTo>
                  <a:lnTo>
                    <a:pt x="1495615" y="2919603"/>
                  </a:lnTo>
                  <a:lnTo>
                    <a:pt x="1496783" y="2920771"/>
                  </a:lnTo>
                  <a:lnTo>
                    <a:pt x="1497482" y="2920301"/>
                  </a:lnTo>
                  <a:lnTo>
                    <a:pt x="1498193" y="2920073"/>
                  </a:lnTo>
                  <a:lnTo>
                    <a:pt x="1498892" y="2919603"/>
                  </a:lnTo>
                  <a:close/>
                </a:path>
                <a:path w="4605655" h="2931160">
                  <a:moveTo>
                    <a:pt x="1508683" y="1034973"/>
                  </a:moveTo>
                  <a:lnTo>
                    <a:pt x="1507985" y="1034732"/>
                  </a:lnTo>
                  <a:lnTo>
                    <a:pt x="1507286" y="1034262"/>
                  </a:lnTo>
                  <a:lnTo>
                    <a:pt x="1506588" y="1034034"/>
                  </a:lnTo>
                  <a:lnTo>
                    <a:pt x="1506118" y="1033805"/>
                  </a:lnTo>
                  <a:lnTo>
                    <a:pt x="1505889" y="1034503"/>
                  </a:lnTo>
                  <a:lnTo>
                    <a:pt x="1505419" y="1034973"/>
                  </a:lnTo>
                  <a:lnTo>
                    <a:pt x="1506118" y="1035431"/>
                  </a:lnTo>
                  <a:lnTo>
                    <a:pt x="1506816" y="1035672"/>
                  </a:lnTo>
                  <a:lnTo>
                    <a:pt x="1507528" y="1036129"/>
                  </a:lnTo>
                  <a:lnTo>
                    <a:pt x="1508683" y="1034973"/>
                  </a:lnTo>
                  <a:close/>
                </a:path>
                <a:path w="4605655" h="2931160">
                  <a:moveTo>
                    <a:pt x="1511249" y="2336"/>
                  </a:moveTo>
                  <a:lnTo>
                    <a:pt x="1510322" y="939"/>
                  </a:lnTo>
                  <a:lnTo>
                    <a:pt x="1509852" y="1409"/>
                  </a:lnTo>
                  <a:lnTo>
                    <a:pt x="1509153" y="1638"/>
                  </a:lnTo>
                  <a:lnTo>
                    <a:pt x="1509382" y="2108"/>
                  </a:lnTo>
                  <a:lnTo>
                    <a:pt x="1509382" y="2806"/>
                  </a:lnTo>
                  <a:lnTo>
                    <a:pt x="1510322" y="4203"/>
                  </a:lnTo>
                  <a:lnTo>
                    <a:pt x="1510550" y="3733"/>
                  </a:lnTo>
                  <a:lnTo>
                    <a:pt x="1511249" y="3276"/>
                  </a:lnTo>
                  <a:lnTo>
                    <a:pt x="1511249" y="2336"/>
                  </a:lnTo>
                  <a:close/>
                </a:path>
                <a:path w="4605655" h="2931160">
                  <a:moveTo>
                    <a:pt x="1565160" y="2917964"/>
                  </a:moveTo>
                  <a:lnTo>
                    <a:pt x="1563065" y="2915170"/>
                  </a:lnTo>
                  <a:lnTo>
                    <a:pt x="1562366" y="2915869"/>
                  </a:lnTo>
                  <a:lnTo>
                    <a:pt x="1561655" y="2916809"/>
                  </a:lnTo>
                  <a:lnTo>
                    <a:pt x="1560258" y="2918434"/>
                  </a:lnTo>
                  <a:lnTo>
                    <a:pt x="1562823" y="2917507"/>
                  </a:lnTo>
                  <a:lnTo>
                    <a:pt x="1565160" y="2917964"/>
                  </a:lnTo>
                  <a:close/>
                </a:path>
                <a:path w="4605655" h="2931160">
                  <a:moveTo>
                    <a:pt x="1799920" y="8178"/>
                  </a:moveTo>
                  <a:lnTo>
                    <a:pt x="1799221" y="7937"/>
                  </a:lnTo>
                  <a:lnTo>
                    <a:pt x="1798764" y="7467"/>
                  </a:lnTo>
                  <a:lnTo>
                    <a:pt x="1798294" y="8178"/>
                  </a:lnTo>
                  <a:lnTo>
                    <a:pt x="1798053" y="8877"/>
                  </a:lnTo>
                  <a:lnTo>
                    <a:pt x="1797596" y="9575"/>
                  </a:lnTo>
                  <a:lnTo>
                    <a:pt x="1798053" y="10045"/>
                  </a:lnTo>
                  <a:lnTo>
                    <a:pt x="1798294" y="10502"/>
                  </a:lnTo>
                  <a:lnTo>
                    <a:pt x="1798764" y="10744"/>
                  </a:lnTo>
                  <a:lnTo>
                    <a:pt x="1798993" y="10045"/>
                  </a:lnTo>
                  <a:lnTo>
                    <a:pt x="1799463" y="9334"/>
                  </a:lnTo>
                  <a:lnTo>
                    <a:pt x="1799691" y="8636"/>
                  </a:lnTo>
                  <a:lnTo>
                    <a:pt x="1799920" y="8178"/>
                  </a:lnTo>
                  <a:close/>
                </a:path>
                <a:path w="4605655" h="2931160">
                  <a:moveTo>
                    <a:pt x="1806930" y="2926143"/>
                  </a:moveTo>
                  <a:lnTo>
                    <a:pt x="1805762" y="2924975"/>
                  </a:lnTo>
                  <a:lnTo>
                    <a:pt x="1805063" y="2925432"/>
                  </a:lnTo>
                  <a:lnTo>
                    <a:pt x="1804352" y="2925673"/>
                  </a:lnTo>
                  <a:lnTo>
                    <a:pt x="1803654" y="2926143"/>
                  </a:lnTo>
                  <a:lnTo>
                    <a:pt x="1804123" y="2926372"/>
                  </a:lnTo>
                  <a:lnTo>
                    <a:pt x="1804593" y="2927070"/>
                  </a:lnTo>
                  <a:lnTo>
                    <a:pt x="1805520" y="2927070"/>
                  </a:lnTo>
                  <a:lnTo>
                    <a:pt x="1806930" y="2926143"/>
                  </a:lnTo>
                  <a:close/>
                </a:path>
                <a:path w="4605655" h="2931160">
                  <a:moveTo>
                    <a:pt x="1819529" y="2926600"/>
                  </a:moveTo>
                  <a:lnTo>
                    <a:pt x="1819059" y="2925902"/>
                  </a:lnTo>
                  <a:lnTo>
                    <a:pt x="1818830" y="2925203"/>
                  </a:lnTo>
                  <a:lnTo>
                    <a:pt x="1818360" y="2924505"/>
                  </a:lnTo>
                  <a:lnTo>
                    <a:pt x="1818132" y="2924975"/>
                  </a:lnTo>
                  <a:lnTo>
                    <a:pt x="1817420" y="2925432"/>
                  </a:lnTo>
                  <a:lnTo>
                    <a:pt x="1817420" y="2926372"/>
                  </a:lnTo>
                  <a:lnTo>
                    <a:pt x="1818360" y="2927769"/>
                  </a:lnTo>
                  <a:lnTo>
                    <a:pt x="1819529" y="2926600"/>
                  </a:lnTo>
                  <a:close/>
                </a:path>
                <a:path w="4605655" h="2931160">
                  <a:moveTo>
                    <a:pt x="1842858" y="2916339"/>
                  </a:moveTo>
                  <a:lnTo>
                    <a:pt x="1841703" y="2915170"/>
                  </a:lnTo>
                  <a:lnTo>
                    <a:pt x="1840992" y="2915640"/>
                  </a:lnTo>
                  <a:lnTo>
                    <a:pt x="1840293" y="2915869"/>
                  </a:lnTo>
                  <a:lnTo>
                    <a:pt x="1839595" y="2916339"/>
                  </a:lnTo>
                  <a:lnTo>
                    <a:pt x="1840064" y="2916567"/>
                  </a:lnTo>
                  <a:lnTo>
                    <a:pt x="1840534" y="2917266"/>
                  </a:lnTo>
                  <a:lnTo>
                    <a:pt x="1841461" y="2917266"/>
                  </a:lnTo>
                  <a:lnTo>
                    <a:pt x="1842858" y="2916339"/>
                  </a:lnTo>
                  <a:close/>
                </a:path>
                <a:path w="4605655" h="2931160">
                  <a:moveTo>
                    <a:pt x="1895373" y="1034973"/>
                  </a:moveTo>
                  <a:lnTo>
                    <a:pt x="1894205" y="1033805"/>
                  </a:lnTo>
                  <a:lnTo>
                    <a:pt x="1893506" y="1034262"/>
                  </a:lnTo>
                  <a:lnTo>
                    <a:pt x="1892808" y="1034503"/>
                  </a:lnTo>
                  <a:lnTo>
                    <a:pt x="1892109" y="1034973"/>
                  </a:lnTo>
                  <a:lnTo>
                    <a:pt x="1892566" y="1035202"/>
                  </a:lnTo>
                  <a:lnTo>
                    <a:pt x="1893036" y="1035900"/>
                  </a:lnTo>
                  <a:lnTo>
                    <a:pt x="1893976" y="1035900"/>
                  </a:lnTo>
                  <a:lnTo>
                    <a:pt x="1895373" y="1034973"/>
                  </a:lnTo>
                  <a:close/>
                </a:path>
                <a:path w="4605655" h="2931160">
                  <a:moveTo>
                    <a:pt x="1902841" y="10744"/>
                  </a:moveTo>
                  <a:lnTo>
                    <a:pt x="1900504" y="7937"/>
                  </a:lnTo>
                  <a:lnTo>
                    <a:pt x="1899805" y="8636"/>
                  </a:lnTo>
                  <a:lnTo>
                    <a:pt x="1899107" y="9575"/>
                  </a:lnTo>
                  <a:lnTo>
                    <a:pt x="1897697" y="11201"/>
                  </a:lnTo>
                  <a:lnTo>
                    <a:pt x="1900275" y="10502"/>
                  </a:lnTo>
                  <a:lnTo>
                    <a:pt x="1902841" y="10744"/>
                  </a:lnTo>
                  <a:close/>
                </a:path>
                <a:path w="4605655" h="2931160">
                  <a:moveTo>
                    <a:pt x="1971675" y="2924035"/>
                  </a:moveTo>
                  <a:lnTo>
                    <a:pt x="1969109" y="2924975"/>
                  </a:lnTo>
                  <a:lnTo>
                    <a:pt x="1966544" y="2924733"/>
                  </a:lnTo>
                  <a:lnTo>
                    <a:pt x="1968881" y="2927299"/>
                  </a:lnTo>
                  <a:lnTo>
                    <a:pt x="1969579" y="2926600"/>
                  </a:lnTo>
                  <a:lnTo>
                    <a:pt x="1970278" y="2925673"/>
                  </a:lnTo>
                  <a:lnTo>
                    <a:pt x="1971675" y="2924035"/>
                  </a:lnTo>
                  <a:close/>
                </a:path>
                <a:path w="4605655" h="2931160">
                  <a:moveTo>
                    <a:pt x="1981009" y="1037539"/>
                  </a:moveTo>
                  <a:lnTo>
                    <a:pt x="1980311" y="1034973"/>
                  </a:lnTo>
                  <a:lnTo>
                    <a:pt x="1980552" y="1032395"/>
                  </a:lnTo>
                  <a:lnTo>
                    <a:pt x="1977745" y="1034732"/>
                  </a:lnTo>
                  <a:lnTo>
                    <a:pt x="1978444" y="1035431"/>
                  </a:lnTo>
                  <a:lnTo>
                    <a:pt x="1979383" y="1036129"/>
                  </a:lnTo>
                  <a:lnTo>
                    <a:pt x="1981009" y="1037539"/>
                  </a:lnTo>
                  <a:close/>
                </a:path>
                <a:path w="4605655" h="2931160">
                  <a:moveTo>
                    <a:pt x="2004352" y="1036599"/>
                  </a:moveTo>
                  <a:lnTo>
                    <a:pt x="2002243" y="1033805"/>
                  </a:lnTo>
                  <a:lnTo>
                    <a:pt x="2001545" y="1034503"/>
                  </a:lnTo>
                  <a:lnTo>
                    <a:pt x="2000846" y="1035431"/>
                  </a:lnTo>
                  <a:lnTo>
                    <a:pt x="1999449" y="1037069"/>
                  </a:lnTo>
                  <a:lnTo>
                    <a:pt x="2002015" y="1036370"/>
                  </a:lnTo>
                  <a:lnTo>
                    <a:pt x="2004352" y="1036599"/>
                  </a:lnTo>
                  <a:close/>
                </a:path>
                <a:path w="4605655" h="2931160">
                  <a:moveTo>
                    <a:pt x="2045652" y="1035431"/>
                  </a:moveTo>
                  <a:lnTo>
                    <a:pt x="2045423" y="1034732"/>
                  </a:lnTo>
                  <a:lnTo>
                    <a:pt x="2044484" y="1033335"/>
                  </a:lnTo>
                  <a:lnTo>
                    <a:pt x="2044255" y="1033805"/>
                  </a:lnTo>
                  <a:lnTo>
                    <a:pt x="2043557" y="1034262"/>
                  </a:lnTo>
                  <a:lnTo>
                    <a:pt x="2043557" y="1035202"/>
                  </a:lnTo>
                  <a:lnTo>
                    <a:pt x="2044484" y="1036599"/>
                  </a:lnTo>
                  <a:lnTo>
                    <a:pt x="2045652" y="1035431"/>
                  </a:lnTo>
                  <a:close/>
                </a:path>
                <a:path w="4605655" h="2931160">
                  <a:moveTo>
                    <a:pt x="2233041" y="2916339"/>
                  </a:moveTo>
                  <a:lnTo>
                    <a:pt x="2232342" y="2915869"/>
                  </a:lnTo>
                  <a:lnTo>
                    <a:pt x="2231644" y="2915640"/>
                  </a:lnTo>
                  <a:lnTo>
                    <a:pt x="2230945" y="2915170"/>
                  </a:lnTo>
                  <a:lnTo>
                    <a:pt x="2230475" y="2915640"/>
                  </a:lnTo>
                  <a:lnTo>
                    <a:pt x="2230005" y="2915869"/>
                  </a:lnTo>
                  <a:lnTo>
                    <a:pt x="2229777" y="2916339"/>
                  </a:lnTo>
                  <a:lnTo>
                    <a:pt x="2230475" y="2916567"/>
                  </a:lnTo>
                  <a:lnTo>
                    <a:pt x="2231174" y="2917037"/>
                  </a:lnTo>
                  <a:lnTo>
                    <a:pt x="2231872" y="2917266"/>
                  </a:lnTo>
                  <a:lnTo>
                    <a:pt x="2232342" y="2917507"/>
                  </a:lnTo>
                  <a:lnTo>
                    <a:pt x="2232583" y="2916809"/>
                  </a:lnTo>
                  <a:lnTo>
                    <a:pt x="2233041" y="2916339"/>
                  </a:lnTo>
                  <a:close/>
                </a:path>
                <a:path w="4605655" h="2931160">
                  <a:moveTo>
                    <a:pt x="2301417" y="2919133"/>
                  </a:moveTo>
                  <a:lnTo>
                    <a:pt x="2300948" y="2918676"/>
                  </a:lnTo>
                  <a:lnTo>
                    <a:pt x="2300490" y="2918434"/>
                  </a:lnTo>
                  <a:lnTo>
                    <a:pt x="2300249" y="2917964"/>
                  </a:lnTo>
                  <a:lnTo>
                    <a:pt x="2300020" y="2918676"/>
                  </a:lnTo>
                  <a:lnTo>
                    <a:pt x="2299551" y="2919374"/>
                  </a:lnTo>
                  <a:lnTo>
                    <a:pt x="2299322" y="2920073"/>
                  </a:lnTo>
                  <a:lnTo>
                    <a:pt x="2299081" y="2920542"/>
                  </a:lnTo>
                  <a:lnTo>
                    <a:pt x="2299792" y="2920771"/>
                  </a:lnTo>
                  <a:lnTo>
                    <a:pt x="2300249" y="2921241"/>
                  </a:lnTo>
                  <a:lnTo>
                    <a:pt x="2300719" y="2920542"/>
                  </a:lnTo>
                  <a:lnTo>
                    <a:pt x="2300948" y="2919831"/>
                  </a:lnTo>
                  <a:lnTo>
                    <a:pt x="2301417" y="2919133"/>
                  </a:lnTo>
                  <a:close/>
                </a:path>
                <a:path w="4605655" h="2931160">
                  <a:moveTo>
                    <a:pt x="2321026" y="2923336"/>
                  </a:moveTo>
                  <a:lnTo>
                    <a:pt x="2320556" y="2922638"/>
                  </a:lnTo>
                  <a:lnTo>
                    <a:pt x="2320328" y="2921939"/>
                  </a:lnTo>
                  <a:lnTo>
                    <a:pt x="2319858" y="2921241"/>
                  </a:lnTo>
                  <a:lnTo>
                    <a:pt x="2319617" y="2921698"/>
                  </a:lnTo>
                  <a:lnTo>
                    <a:pt x="2318918" y="2922168"/>
                  </a:lnTo>
                  <a:lnTo>
                    <a:pt x="2318918" y="2923108"/>
                  </a:lnTo>
                  <a:lnTo>
                    <a:pt x="2319858" y="2924505"/>
                  </a:lnTo>
                  <a:lnTo>
                    <a:pt x="2321026" y="2923336"/>
                  </a:lnTo>
                  <a:close/>
                </a:path>
                <a:path w="4605655" h="2931160">
                  <a:moveTo>
                    <a:pt x="2327554" y="3035"/>
                  </a:moveTo>
                  <a:lnTo>
                    <a:pt x="2327084" y="2336"/>
                  </a:lnTo>
                  <a:lnTo>
                    <a:pt x="2326856" y="1638"/>
                  </a:lnTo>
                  <a:lnTo>
                    <a:pt x="2326386" y="939"/>
                  </a:lnTo>
                  <a:lnTo>
                    <a:pt x="2326157" y="1409"/>
                  </a:lnTo>
                  <a:lnTo>
                    <a:pt x="2325459" y="1866"/>
                  </a:lnTo>
                  <a:lnTo>
                    <a:pt x="2325459" y="2806"/>
                  </a:lnTo>
                  <a:lnTo>
                    <a:pt x="2326386" y="4203"/>
                  </a:lnTo>
                  <a:lnTo>
                    <a:pt x="2327554" y="3035"/>
                  </a:lnTo>
                  <a:close/>
                </a:path>
                <a:path w="4605655" h="2931160">
                  <a:moveTo>
                    <a:pt x="2357424" y="2578"/>
                  </a:moveTo>
                  <a:lnTo>
                    <a:pt x="2357196" y="2108"/>
                  </a:lnTo>
                  <a:lnTo>
                    <a:pt x="2356726" y="1409"/>
                  </a:lnTo>
                  <a:lnTo>
                    <a:pt x="2356256" y="1638"/>
                  </a:lnTo>
                  <a:lnTo>
                    <a:pt x="2355558" y="1638"/>
                  </a:lnTo>
                  <a:lnTo>
                    <a:pt x="2354161" y="2578"/>
                  </a:lnTo>
                  <a:lnTo>
                    <a:pt x="2354630" y="2806"/>
                  </a:lnTo>
                  <a:lnTo>
                    <a:pt x="2355088" y="3505"/>
                  </a:lnTo>
                  <a:lnTo>
                    <a:pt x="2356027" y="3505"/>
                  </a:lnTo>
                  <a:lnTo>
                    <a:pt x="2357424" y="2578"/>
                  </a:lnTo>
                  <a:close/>
                </a:path>
                <a:path w="4605655" h="2931160">
                  <a:moveTo>
                    <a:pt x="2383332" y="2926600"/>
                  </a:moveTo>
                  <a:lnTo>
                    <a:pt x="2382393" y="2925203"/>
                  </a:lnTo>
                  <a:lnTo>
                    <a:pt x="2382164" y="2924505"/>
                  </a:lnTo>
                  <a:lnTo>
                    <a:pt x="2381935" y="2924975"/>
                  </a:lnTo>
                  <a:lnTo>
                    <a:pt x="2381224" y="2925432"/>
                  </a:lnTo>
                  <a:lnTo>
                    <a:pt x="2381224" y="2926372"/>
                  </a:lnTo>
                  <a:lnTo>
                    <a:pt x="2382164" y="2927769"/>
                  </a:lnTo>
                  <a:lnTo>
                    <a:pt x="2383332" y="2926600"/>
                  </a:lnTo>
                  <a:close/>
                </a:path>
                <a:path w="4605655" h="2931160">
                  <a:moveTo>
                    <a:pt x="2432100" y="2336"/>
                  </a:moveTo>
                  <a:lnTo>
                    <a:pt x="2431173" y="939"/>
                  </a:lnTo>
                  <a:lnTo>
                    <a:pt x="2430932" y="1409"/>
                  </a:lnTo>
                  <a:lnTo>
                    <a:pt x="2430234" y="1638"/>
                  </a:lnTo>
                  <a:lnTo>
                    <a:pt x="2430234" y="2806"/>
                  </a:lnTo>
                  <a:lnTo>
                    <a:pt x="2431173" y="4203"/>
                  </a:lnTo>
                  <a:lnTo>
                    <a:pt x="2431402" y="3733"/>
                  </a:lnTo>
                  <a:lnTo>
                    <a:pt x="2432100" y="3276"/>
                  </a:lnTo>
                  <a:lnTo>
                    <a:pt x="2432100" y="2336"/>
                  </a:lnTo>
                  <a:close/>
                </a:path>
                <a:path w="4605655" h="2931160">
                  <a:moveTo>
                    <a:pt x="2465006" y="2916097"/>
                  </a:moveTo>
                  <a:lnTo>
                    <a:pt x="2464079" y="2914700"/>
                  </a:lnTo>
                  <a:lnTo>
                    <a:pt x="2463609" y="2914942"/>
                  </a:lnTo>
                  <a:lnTo>
                    <a:pt x="2462911" y="2915399"/>
                  </a:lnTo>
                  <a:lnTo>
                    <a:pt x="2463139" y="2915869"/>
                  </a:lnTo>
                  <a:lnTo>
                    <a:pt x="2463139" y="2916567"/>
                  </a:lnTo>
                  <a:lnTo>
                    <a:pt x="2464079" y="2917964"/>
                  </a:lnTo>
                  <a:lnTo>
                    <a:pt x="2464308" y="2917507"/>
                  </a:lnTo>
                  <a:lnTo>
                    <a:pt x="2465006" y="2917037"/>
                  </a:lnTo>
                  <a:lnTo>
                    <a:pt x="2465006" y="2916097"/>
                  </a:lnTo>
                  <a:close/>
                </a:path>
                <a:path w="4605655" h="2931160">
                  <a:moveTo>
                    <a:pt x="2583091" y="5600"/>
                  </a:moveTo>
                  <a:lnTo>
                    <a:pt x="2582151" y="4203"/>
                  </a:lnTo>
                  <a:lnTo>
                    <a:pt x="2581694" y="4673"/>
                  </a:lnTo>
                  <a:lnTo>
                    <a:pt x="2580983" y="5143"/>
                  </a:lnTo>
                  <a:lnTo>
                    <a:pt x="2581224" y="5372"/>
                  </a:lnTo>
                  <a:lnTo>
                    <a:pt x="2581224" y="6070"/>
                  </a:lnTo>
                  <a:lnTo>
                    <a:pt x="2582151" y="7467"/>
                  </a:lnTo>
                  <a:lnTo>
                    <a:pt x="2582392" y="7010"/>
                  </a:lnTo>
                  <a:lnTo>
                    <a:pt x="2583091" y="6540"/>
                  </a:lnTo>
                  <a:lnTo>
                    <a:pt x="2583091" y="5600"/>
                  </a:lnTo>
                  <a:close/>
                </a:path>
                <a:path w="4605655" h="2931160">
                  <a:moveTo>
                    <a:pt x="2602687" y="2916097"/>
                  </a:moveTo>
                  <a:lnTo>
                    <a:pt x="2601760" y="2914700"/>
                  </a:lnTo>
                  <a:lnTo>
                    <a:pt x="2601290" y="2914942"/>
                  </a:lnTo>
                  <a:lnTo>
                    <a:pt x="2600591" y="2915399"/>
                  </a:lnTo>
                  <a:lnTo>
                    <a:pt x="2600820" y="2915869"/>
                  </a:lnTo>
                  <a:lnTo>
                    <a:pt x="2600820" y="2916567"/>
                  </a:lnTo>
                  <a:lnTo>
                    <a:pt x="2601760" y="2917964"/>
                  </a:lnTo>
                  <a:lnTo>
                    <a:pt x="2601988" y="2917507"/>
                  </a:lnTo>
                  <a:lnTo>
                    <a:pt x="2602687" y="2917037"/>
                  </a:lnTo>
                  <a:lnTo>
                    <a:pt x="2602687" y="2916097"/>
                  </a:lnTo>
                  <a:close/>
                </a:path>
                <a:path w="4605655" h="2931160">
                  <a:moveTo>
                    <a:pt x="2688107" y="2925203"/>
                  </a:moveTo>
                  <a:lnTo>
                    <a:pt x="2687396" y="2924975"/>
                  </a:lnTo>
                  <a:lnTo>
                    <a:pt x="2686939" y="2924505"/>
                  </a:lnTo>
                  <a:lnTo>
                    <a:pt x="2686469" y="2925203"/>
                  </a:lnTo>
                  <a:lnTo>
                    <a:pt x="2686240" y="2925902"/>
                  </a:lnTo>
                  <a:lnTo>
                    <a:pt x="2685770" y="2926600"/>
                  </a:lnTo>
                  <a:lnTo>
                    <a:pt x="2686240" y="2927070"/>
                  </a:lnTo>
                  <a:lnTo>
                    <a:pt x="2686469" y="2927540"/>
                  </a:lnTo>
                  <a:lnTo>
                    <a:pt x="2686939" y="2927769"/>
                  </a:lnTo>
                  <a:lnTo>
                    <a:pt x="2687167" y="2927070"/>
                  </a:lnTo>
                  <a:lnTo>
                    <a:pt x="2687637" y="2926372"/>
                  </a:lnTo>
                  <a:lnTo>
                    <a:pt x="2687866" y="2925673"/>
                  </a:lnTo>
                  <a:lnTo>
                    <a:pt x="2688107" y="2925203"/>
                  </a:lnTo>
                  <a:close/>
                </a:path>
                <a:path w="4605655" h="2931160">
                  <a:moveTo>
                    <a:pt x="2770479" y="2919603"/>
                  </a:moveTo>
                  <a:lnTo>
                    <a:pt x="2770251" y="2919133"/>
                  </a:lnTo>
                  <a:lnTo>
                    <a:pt x="2769781" y="2918434"/>
                  </a:lnTo>
                  <a:lnTo>
                    <a:pt x="2769311" y="2918676"/>
                  </a:lnTo>
                  <a:lnTo>
                    <a:pt x="2768612" y="2918676"/>
                  </a:lnTo>
                  <a:lnTo>
                    <a:pt x="2767215" y="2919603"/>
                  </a:lnTo>
                  <a:lnTo>
                    <a:pt x="2767673" y="2919831"/>
                  </a:lnTo>
                  <a:lnTo>
                    <a:pt x="2768142" y="2920542"/>
                  </a:lnTo>
                  <a:lnTo>
                    <a:pt x="2769082" y="2920542"/>
                  </a:lnTo>
                  <a:lnTo>
                    <a:pt x="2770479" y="2919603"/>
                  </a:lnTo>
                  <a:close/>
                </a:path>
                <a:path w="4605655" h="2931160">
                  <a:moveTo>
                    <a:pt x="2773743" y="2926143"/>
                  </a:moveTo>
                  <a:lnTo>
                    <a:pt x="2773273" y="2925902"/>
                  </a:lnTo>
                  <a:lnTo>
                    <a:pt x="2772816" y="2925203"/>
                  </a:lnTo>
                  <a:lnTo>
                    <a:pt x="2771876" y="2925203"/>
                  </a:lnTo>
                  <a:lnTo>
                    <a:pt x="2770479" y="2926143"/>
                  </a:lnTo>
                  <a:lnTo>
                    <a:pt x="2771648" y="2927299"/>
                  </a:lnTo>
                  <a:lnTo>
                    <a:pt x="2772346" y="2926842"/>
                  </a:lnTo>
                  <a:lnTo>
                    <a:pt x="2773045" y="2926600"/>
                  </a:lnTo>
                  <a:lnTo>
                    <a:pt x="2773743" y="2926143"/>
                  </a:lnTo>
                  <a:close/>
                </a:path>
                <a:path w="4605655" h="2931160">
                  <a:moveTo>
                    <a:pt x="2783078" y="6311"/>
                  </a:moveTo>
                  <a:lnTo>
                    <a:pt x="2782849" y="5600"/>
                  </a:lnTo>
                  <a:lnTo>
                    <a:pt x="2781909" y="4203"/>
                  </a:lnTo>
                  <a:lnTo>
                    <a:pt x="2781681" y="4673"/>
                  </a:lnTo>
                  <a:lnTo>
                    <a:pt x="2780982" y="5143"/>
                  </a:lnTo>
                  <a:lnTo>
                    <a:pt x="2780982" y="6070"/>
                  </a:lnTo>
                  <a:lnTo>
                    <a:pt x="2781909" y="7467"/>
                  </a:lnTo>
                  <a:lnTo>
                    <a:pt x="2783078" y="6311"/>
                  </a:lnTo>
                  <a:close/>
                </a:path>
                <a:path w="4605655" h="2931160">
                  <a:moveTo>
                    <a:pt x="2792882" y="2921939"/>
                  </a:moveTo>
                  <a:lnTo>
                    <a:pt x="2792184" y="2921698"/>
                  </a:lnTo>
                  <a:lnTo>
                    <a:pt x="2791714" y="2921241"/>
                  </a:lnTo>
                  <a:lnTo>
                    <a:pt x="2791244" y="2921939"/>
                  </a:lnTo>
                  <a:lnTo>
                    <a:pt x="2791015" y="2922638"/>
                  </a:lnTo>
                  <a:lnTo>
                    <a:pt x="2790545" y="2923336"/>
                  </a:lnTo>
                  <a:lnTo>
                    <a:pt x="2791714" y="2924505"/>
                  </a:lnTo>
                  <a:lnTo>
                    <a:pt x="2791942" y="2923806"/>
                  </a:lnTo>
                  <a:lnTo>
                    <a:pt x="2792412" y="2923108"/>
                  </a:lnTo>
                  <a:lnTo>
                    <a:pt x="2792653" y="2922409"/>
                  </a:lnTo>
                  <a:lnTo>
                    <a:pt x="2792882" y="2921939"/>
                  </a:lnTo>
                  <a:close/>
                </a:path>
                <a:path w="4605655" h="2931160">
                  <a:moveTo>
                    <a:pt x="2917266" y="1287233"/>
                  </a:moveTo>
                  <a:lnTo>
                    <a:pt x="2916326" y="1285836"/>
                  </a:lnTo>
                  <a:lnTo>
                    <a:pt x="2916097" y="1286065"/>
                  </a:lnTo>
                  <a:lnTo>
                    <a:pt x="2915158" y="1286535"/>
                  </a:lnTo>
                  <a:lnTo>
                    <a:pt x="2915399" y="1287005"/>
                  </a:lnTo>
                  <a:lnTo>
                    <a:pt x="2915399" y="1287703"/>
                  </a:lnTo>
                  <a:lnTo>
                    <a:pt x="2916326" y="1289100"/>
                  </a:lnTo>
                  <a:lnTo>
                    <a:pt x="2916567" y="1288630"/>
                  </a:lnTo>
                  <a:lnTo>
                    <a:pt x="2917266" y="1288161"/>
                  </a:lnTo>
                  <a:lnTo>
                    <a:pt x="2917266" y="1287233"/>
                  </a:lnTo>
                  <a:close/>
                </a:path>
                <a:path w="4605655" h="2931160">
                  <a:moveTo>
                    <a:pt x="2937560" y="1287462"/>
                  </a:moveTo>
                  <a:lnTo>
                    <a:pt x="2936862" y="1287233"/>
                  </a:lnTo>
                  <a:lnTo>
                    <a:pt x="2936163" y="1286764"/>
                  </a:lnTo>
                  <a:lnTo>
                    <a:pt x="2935465" y="1286535"/>
                  </a:lnTo>
                  <a:lnTo>
                    <a:pt x="2934995" y="1286294"/>
                  </a:lnTo>
                  <a:lnTo>
                    <a:pt x="2934766" y="1287005"/>
                  </a:lnTo>
                  <a:lnTo>
                    <a:pt x="2934297" y="1287462"/>
                  </a:lnTo>
                  <a:lnTo>
                    <a:pt x="2934995" y="1287932"/>
                  </a:lnTo>
                  <a:lnTo>
                    <a:pt x="2935694" y="1288161"/>
                  </a:lnTo>
                  <a:lnTo>
                    <a:pt x="2936405" y="1288630"/>
                  </a:lnTo>
                  <a:lnTo>
                    <a:pt x="2937560" y="1287462"/>
                  </a:lnTo>
                  <a:close/>
                </a:path>
                <a:path w="4605655" h="2931160">
                  <a:moveTo>
                    <a:pt x="3022981" y="5842"/>
                  </a:moveTo>
                  <a:lnTo>
                    <a:pt x="3021812" y="4673"/>
                  </a:lnTo>
                  <a:lnTo>
                    <a:pt x="3021114" y="5143"/>
                  </a:lnTo>
                  <a:lnTo>
                    <a:pt x="3020415" y="5372"/>
                  </a:lnTo>
                  <a:lnTo>
                    <a:pt x="3019704" y="5842"/>
                  </a:lnTo>
                  <a:lnTo>
                    <a:pt x="3020174" y="6070"/>
                  </a:lnTo>
                  <a:lnTo>
                    <a:pt x="3020644" y="6769"/>
                  </a:lnTo>
                  <a:lnTo>
                    <a:pt x="3021571" y="6769"/>
                  </a:lnTo>
                  <a:lnTo>
                    <a:pt x="3022981" y="5842"/>
                  </a:lnTo>
                  <a:close/>
                </a:path>
                <a:path w="4605655" h="2931160">
                  <a:moveTo>
                    <a:pt x="3084588" y="2916809"/>
                  </a:moveTo>
                  <a:lnTo>
                    <a:pt x="3084347" y="2916097"/>
                  </a:lnTo>
                  <a:lnTo>
                    <a:pt x="3083420" y="2914700"/>
                  </a:lnTo>
                  <a:lnTo>
                    <a:pt x="3083179" y="2915170"/>
                  </a:lnTo>
                  <a:lnTo>
                    <a:pt x="3082480" y="2915640"/>
                  </a:lnTo>
                  <a:lnTo>
                    <a:pt x="3082480" y="2916567"/>
                  </a:lnTo>
                  <a:lnTo>
                    <a:pt x="3083420" y="2917964"/>
                  </a:lnTo>
                  <a:lnTo>
                    <a:pt x="3084588" y="2916809"/>
                  </a:lnTo>
                  <a:close/>
                </a:path>
                <a:path w="4605655" h="2931160">
                  <a:moveTo>
                    <a:pt x="3154832" y="2921241"/>
                  </a:moveTo>
                  <a:lnTo>
                    <a:pt x="3152495" y="2918434"/>
                  </a:lnTo>
                  <a:lnTo>
                    <a:pt x="3151797" y="2919133"/>
                  </a:lnTo>
                  <a:lnTo>
                    <a:pt x="3151098" y="2920073"/>
                  </a:lnTo>
                  <a:lnTo>
                    <a:pt x="3150082" y="2921241"/>
                  </a:lnTo>
                  <a:lnTo>
                    <a:pt x="3147568" y="2921241"/>
                  </a:lnTo>
                  <a:lnTo>
                    <a:pt x="3147123" y="2919603"/>
                  </a:lnTo>
                  <a:lnTo>
                    <a:pt x="3147364" y="2917037"/>
                  </a:lnTo>
                  <a:lnTo>
                    <a:pt x="3144558" y="2919374"/>
                  </a:lnTo>
                  <a:lnTo>
                    <a:pt x="3145256" y="2920073"/>
                  </a:lnTo>
                  <a:lnTo>
                    <a:pt x="3146196" y="2920771"/>
                  </a:lnTo>
                  <a:lnTo>
                    <a:pt x="3147822" y="2922168"/>
                  </a:lnTo>
                  <a:lnTo>
                    <a:pt x="3148063" y="2923565"/>
                  </a:lnTo>
                  <a:lnTo>
                    <a:pt x="3148520" y="2923806"/>
                  </a:lnTo>
                  <a:lnTo>
                    <a:pt x="3150387" y="2924276"/>
                  </a:lnTo>
                  <a:lnTo>
                    <a:pt x="3150628" y="2922867"/>
                  </a:lnTo>
                  <a:lnTo>
                    <a:pt x="3150628" y="2921444"/>
                  </a:lnTo>
                  <a:lnTo>
                    <a:pt x="3152267" y="2921000"/>
                  </a:lnTo>
                  <a:lnTo>
                    <a:pt x="3154832" y="2921241"/>
                  </a:lnTo>
                  <a:close/>
                </a:path>
                <a:path w="4605655" h="2931160">
                  <a:moveTo>
                    <a:pt x="3258667" y="2924733"/>
                  </a:moveTo>
                  <a:lnTo>
                    <a:pt x="3257270" y="2924505"/>
                  </a:lnTo>
                  <a:lnTo>
                    <a:pt x="3255645" y="2924505"/>
                  </a:lnTo>
                  <a:lnTo>
                    <a:pt x="3255645" y="2927769"/>
                  </a:lnTo>
                  <a:lnTo>
                    <a:pt x="3256572" y="2927540"/>
                  </a:lnTo>
                  <a:lnTo>
                    <a:pt x="3257969" y="2927299"/>
                  </a:lnTo>
                  <a:lnTo>
                    <a:pt x="3258210" y="2926600"/>
                  </a:lnTo>
                  <a:lnTo>
                    <a:pt x="3258667" y="2924733"/>
                  </a:lnTo>
                  <a:close/>
                </a:path>
                <a:path w="4605655" h="2931160">
                  <a:moveTo>
                    <a:pt x="3349917" y="2916097"/>
                  </a:moveTo>
                  <a:lnTo>
                    <a:pt x="3348990" y="2914700"/>
                  </a:lnTo>
                  <a:lnTo>
                    <a:pt x="3348520" y="2915170"/>
                  </a:lnTo>
                  <a:lnTo>
                    <a:pt x="3347821" y="2915399"/>
                  </a:lnTo>
                  <a:lnTo>
                    <a:pt x="3348050" y="2915869"/>
                  </a:lnTo>
                  <a:lnTo>
                    <a:pt x="3348050" y="2916567"/>
                  </a:lnTo>
                  <a:lnTo>
                    <a:pt x="3348990" y="2917964"/>
                  </a:lnTo>
                  <a:lnTo>
                    <a:pt x="3349218" y="2917507"/>
                  </a:lnTo>
                  <a:lnTo>
                    <a:pt x="3349917" y="2917037"/>
                  </a:lnTo>
                  <a:lnTo>
                    <a:pt x="3349917" y="2916097"/>
                  </a:lnTo>
                  <a:close/>
                </a:path>
                <a:path w="4605655" h="2931160">
                  <a:moveTo>
                    <a:pt x="3362985" y="2919374"/>
                  </a:moveTo>
                  <a:lnTo>
                    <a:pt x="3362058" y="2917964"/>
                  </a:lnTo>
                  <a:lnTo>
                    <a:pt x="3361817" y="2918434"/>
                  </a:lnTo>
                  <a:lnTo>
                    <a:pt x="3361118" y="2918676"/>
                  </a:lnTo>
                  <a:lnTo>
                    <a:pt x="3361118" y="2919831"/>
                  </a:lnTo>
                  <a:lnTo>
                    <a:pt x="3362058" y="2921241"/>
                  </a:lnTo>
                  <a:lnTo>
                    <a:pt x="3362287" y="2920771"/>
                  </a:lnTo>
                  <a:lnTo>
                    <a:pt x="3362985" y="2920301"/>
                  </a:lnTo>
                  <a:lnTo>
                    <a:pt x="3362985" y="2919374"/>
                  </a:lnTo>
                  <a:close/>
                </a:path>
                <a:path w="4605655" h="2931160">
                  <a:moveTo>
                    <a:pt x="3728428" y="4203"/>
                  </a:moveTo>
                  <a:lnTo>
                    <a:pt x="3726103" y="1409"/>
                  </a:lnTo>
                  <a:lnTo>
                    <a:pt x="3725392" y="2108"/>
                  </a:lnTo>
                  <a:lnTo>
                    <a:pt x="3724694" y="3035"/>
                  </a:lnTo>
                  <a:lnTo>
                    <a:pt x="3723690" y="4203"/>
                  </a:lnTo>
                  <a:lnTo>
                    <a:pt x="3721900" y="4203"/>
                  </a:lnTo>
                  <a:lnTo>
                    <a:pt x="3720960" y="5143"/>
                  </a:lnTo>
                  <a:lnTo>
                    <a:pt x="3720960" y="7467"/>
                  </a:lnTo>
                  <a:lnTo>
                    <a:pt x="3723297" y="7467"/>
                  </a:lnTo>
                  <a:lnTo>
                    <a:pt x="3724237" y="6540"/>
                  </a:lnTo>
                  <a:lnTo>
                    <a:pt x="3724237" y="4419"/>
                  </a:lnTo>
                  <a:lnTo>
                    <a:pt x="3725862" y="3975"/>
                  </a:lnTo>
                  <a:lnTo>
                    <a:pt x="3728428" y="4203"/>
                  </a:lnTo>
                  <a:close/>
                </a:path>
                <a:path w="4605655" h="2931160">
                  <a:moveTo>
                    <a:pt x="4138218" y="1285367"/>
                  </a:moveTo>
                  <a:lnTo>
                    <a:pt x="4135653" y="1286065"/>
                  </a:lnTo>
                  <a:lnTo>
                    <a:pt x="4133088" y="1285836"/>
                  </a:lnTo>
                  <a:lnTo>
                    <a:pt x="4135412" y="1288630"/>
                  </a:lnTo>
                  <a:lnTo>
                    <a:pt x="4136123" y="1287932"/>
                  </a:lnTo>
                  <a:lnTo>
                    <a:pt x="4136821" y="1287005"/>
                  </a:lnTo>
                  <a:lnTo>
                    <a:pt x="4138218" y="1285367"/>
                  </a:lnTo>
                  <a:close/>
                </a:path>
                <a:path w="4605655" h="2931160">
                  <a:moveTo>
                    <a:pt x="4143121" y="2919374"/>
                  </a:moveTo>
                  <a:lnTo>
                    <a:pt x="4142181" y="2917964"/>
                  </a:lnTo>
                  <a:lnTo>
                    <a:pt x="4141711" y="2918434"/>
                  </a:lnTo>
                  <a:lnTo>
                    <a:pt x="4141012" y="2918676"/>
                  </a:lnTo>
                  <a:lnTo>
                    <a:pt x="4141254" y="2919133"/>
                  </a:lnTo>
                  <a:lnTo>
                    <a:pt x="4141254" y="2919831"/>
                  </a:lnTo>
                  <a:lnTo>
                    <a:pt x="4142181" y="2921241"/>
                  </a:lnTo>
                  <a:lnTo>
                    <a:pt x="4142422" y="2920771"/>
                  </a:lnTo>
                  <a:lnTo>
                    <a:pt x="4143121" y="2920301"/>
                  </a:lnTo>
                  <a:lnTo>
                    <a:pt x="4143121" y="2919374"/>
                  </a:lnTo>
                  <a:close/>
                </a:path>
                <a:path w="4605655" h="2931160">
                  <a:moveTo>
                    <a:pt x="4176026" y="2920073"/>
                  </a:moveTo>
                  <a:lnTo>
                    <a:pt x="4175785" y="2919374"/>
                  </a:lnTo>
                  <a:lnTo>
                    <a:pt x="4174858" y="2917964"/>
                  </a:lnTo>
                  <a:lnTo>
                    <a:pt x="4174617" y="2918434"/>
                  </a:lnTo>
                  <a:lnTo>
                    <a:pt x="4173918" y="2918904"/>
                  </a:lnTo>
                  <a:lnTo>
                    <a:pt x="4173918" y="2919831"/>
                  </a:lnTo>
                  <a:lnTo>
                    <a:pt x="4174858" y="2921241"/>
                  </a:lnTo>
                  <a:lnTo>
                    <a:pt x="4176026" y="2920073"/>
                  </a:lnTo>
                  <a:close/>
                </a:path>
                <a:path w="4605655" h="2931160">
                  <a:moveTo>
                    <a:pt x="4448594" y="2913075"/>
                  </a:moveTo>
                  <a:lnTo>
                    <a:pt x="4448124" y="2912834"/>
                  </a:lnTo>
                  <a:lnTo>
                    <a:pt x="4447654" y="2912135"/>
                  </a:lnTo>
                  <a:lnTo>
                    <a:pt x="4446727" y="2912135"/>
                  </a:lnTo>
                  <a:lnTo>
                    <a:pt x="4445317" y="2913075"/>
                  </a:lnTo>
                  <a:lnTo>
                    <a:pt x="4446486" y="2914231"/>
                  </a:lnTo>
                  <a:lnTo>
                    <a:pt x="4447184" y="2913773"/>
                  </a:lnTo>
                  <a:lnTo>
                    <a:pt x="4447883" y="2913532"/>
                  </a:lnTo>
                  <a:lnTo>
                    <a:pt x="4448594" y="2913075"/>
                  </a:lnTo>
                  <a:close/>
                </a:path>
                <a:path w="4605655" h="2931160">
                  <a:moveTo>
                    <a:pt x="4605413" y="5372"/>
                  </a:moveTo>
                  <a:lnTo>
                    <a:pt x="4604245" y="4203"/>
                  </a:lnTo>
                  <a:lnTo>
                    <a:pt x="4604004" y="4902"/>
                  </a:lnTo>
                  <a:lnTo>
                    <a:pt x="4603547" y="5600"/>
                  </a:lnTo>
                  <a:lnTo>
                    <a:pt x="4603305" y="6311"/>
                  </a:lnTo>
                  <a:lnTo>
                    <a:pt x="4603077" y="6769"/>
                  </a:lnTo>
                  <a:lnTo>
                    <a:pt x="4603775" y="7010"/>
                  </a:lnTo>
                  <a:lnTo>
                    <a:pt x="4604245" y="7467"/>
                  </a:lnTo>
                  <a:lnTo>
                    <a:pt x="4604702" y="6769"/>
                  </a:lnTo>
                  <a:lnTo>
                    <a:pt x="4604944" y="6070"/>
                  </a:lnTo>
                  <a:lnTo>
                    <a:pt x="4605413" y="537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04" name="object 204"/>
            <p:cNvSpPr/>
            <p:nvPr/>
          </p:nvSpPr>
          <p:spPr>
            <a:xfrm>
              <a:off x="1078953" y="3178009"/>
              <a:ext cx="4611370" cy="2936875"/>
            </a:xfrm>
            <a:custGeom>
              <a:avLst/>
              <a:gdLst/>
              <a:ahLst/>
              <a:cxnLst/>
              <a:rect l="l" t="t" r="r" b="b"/>
              <a:pathLst>
                <a:path w="4611370" h="2936875">
                  <a:moveTo>
                    <a:pt x="3263" y="2922397"/>
                  </a:moveTo>
                  <a:lnTo>
                    <a:pt x="2565" y="2922155"/>
                  </a:lnTo>
                  <a:lnTo>
                    <a:pt x="1866" y="2921698"/>
                  </a:lnTo>
                  <a:lnTo>
                    <a:pt x="1168" y="2921457"/>
                  </a:lnTo>
                  <a:lnTo>
                    <a:pt x="698" y="2921228"/>
                  </a:lnTo>
                  <a:lnTo>
                    <a:pt x="469" y="2921927"/>
                  </a:lnTo>
                  <a:lnTo>
                    <a:pt x="0" y="2922397"/>
                  </a:lnTo>
                  <a:lnTo>
                    <a:pt x="698" y="2922867"/>
                  </a:lnTo>
                  <a:lnTo>
                    <a:pt x="1397" y="2923095"/>
                  </a:lnTo>
                  <a:lnTo>
                    <a:pt x="2095" y="2923565"/>
                  </a:lnTo>
                  <a:lnTo>
                    <a:pt x="2565" y="2923095"/>
                  </a:lnTo>
                  <a:lnTo>
                    <a:pt x="3035" y="2922867"/>
                  </a:lnTo>
                  <a:lnTo>
                    <a:pt x="3263" y="2922397"/>
                  </a:lnTo>
                  <a:close/>
                </a:path>
                <a:path w="4611370" h="2936875">
                  <a:moveTo>
                    <a:pt x="3263" y="1283728"/>
                  </a:moveTo>
                  <a:lnTo>
                    <a:pt x="2794" y="1283487"/>
                  </a:lnTo>
                  <a:lnTo>
                    <a:pt x="2336" y="1282788"/>
                  </a:lnTo>
                  <a:lnTo>
                    <a:pt x="1397" y="1282788"/>
                  </a:lnTo>
                  <a:lnTo>
                    <a:pt x="0" y="1283728"/>
                  </a:lnTo>
                  <a:lnTo>
                    <a:pt x="1168" y="1284884"/>
                  </a:lnTo>
                  <a:lnTo>
                    <a:pt x="2565" y="1283957"/>
                  </a:lnTo>
                  <a:lnTo>
                    <a:pt x="3263" y="1283728"/>
                  </a:lnTo>
                  <a:close/>
                </a:path>
                <a:path w="4611370" h="2936875">
                  <a:moveTo>
                    <a:pt x="74904" y="2926130"/>
                  </a:moveTo>
                  <a:lnTo>
                    <a:pt x="74676" y="2925432"/>
                  </a:lnTo>
                  <a:lnTo>
                    <a:pt x="73736" y="2924022"/>
                  </a:lnTo>
                  <a:lnTo>
                    <a:pt x="73507" y="2924492"/>
                  </a:lnTo>
                  <a:lnTo>
                    <a:pt x="72809" y="2924962"/>
                  </a:lnTo>
                  <a:lnTo>
                    <a:pt x="72809" y="2925889"/>
                  </a:lnTo>
                  <a:lnTo>
                    <a:pt x="73736" y="2927299"/>
                  </a:lnTo>
                  <a:lnTo>
                    <a:pt x="74904" y="2926130"/>
                  </a:lnTo>
                  <a:close/>
                </a:path>
                <a:path w="4611370" h="2936875">
                  <a:moveTo>
                    <a:pt x="314807" y="5359"/>
                  </a:moveTo>
                  <a:lnTo>
                    <a:pt x="314337" y="5130"/>
                  </a:lnTo>
                  <a:lnTo>
                    <a:pt x="313867" y="4432"/>
                  </a:lnTo>
                  <a:lnTo>
                    <a:pt x="312940" y="4432"/>
                  </a:lnTo>
                  <a:lnTo>
                    <a:pt x="311531" y="5359"/>
                  </a:lnTo>
                  <a:lnTo>
                    <a:pt x="312699" y="6527"/>
                  </a:lnTo>
                  <a:lnTo>
                    <a:pt x="313397" y="6299"/>
                  </a:lnTo>
                  <a:lnTo>
                    <a:pt x="314807" y="5359"/>
                  </a:lnTo>
                  <a:close/>
                </a:path>
                <a:path w="4611370" h="2936875">
                  <a:moveTo>
                    <a:pt x="344208" y="5359"/>
                  </a:moveTo>
                  <a:lnTo>
                    <a:pt x="343738" y="5130"/>
                  </a:lnTo>
                  <a:lnTo>
                    <a:pt x="343268" y="4432"/>
                  </a:lnTo>
                  <a:lnTo>
                    <a:pt x="342341" y="4432"/>
                  </a:lnTo>
                  <a:lnTo>
                    <a:pt x="340944" y="5359"/>
                  </a:lnTo>
                  <a:lnTo>
                    <a:pt x="342112" y="6527"/>
                  </a:lnTo>
                  <a:lnTo>
                    <a:pt x="342811" y="6299"/>
                  </a:lnTo>
                  <a:lnTo>
                    <a:pt x="344208" y="5359"/>
                  </a:lnTo>
                  <a:close/>
                </a:path>
                <a:path w="4611370" h="2936875">
                  <a:moveTo>
                    <a:pt x="400215" y="1286294"/>
                  </a:moveTo>
                  <a:lnTo>
                    <a:pt x="399516" y="1283728"/>
                  </a:lnTo>
                  <a:lnTo>
                    <a:pt x="399745" y="1281150"/>
                  </a:lnTo>
                  <a:lnTo>
                    <a:pt x="396951" y="1283487"/>
                  </a:lnTo>
                  <a:lnTo>
                    <a:pt x="397649" y="1284185"/>
                  </a:lnTo>
                  <a:lnTo>
                    <a:pt x="398576" y="1284884"/>
                  </a:lnTo>
                  <a:lnTo>
                    <a:pt x="400215" y="1286294"/>
                  </a:lnTo>
                  <a:close/>
                </a:path>
                <a:path w="4611370" h="2936875">
                  <a:moveTo>
                    <a:pt x="558203" y="1022591"/>
                  </a:moveTo>
                  <a:lnTo>
                    <a:pt x="555637" y="1023518"/>
                  </a:lnTo>
                  <a:lnTo>
                    <a:pt x="553072" y="1023289"/>
                  </a:lnTo>
                  <a:lnTo>
                    <a:pt x="555396" y="1025855"/>
                  </a:lnTo>
                  <a:lnTo>
                    <a:pt x="556094" y="1025156"/>
                  </a:lnTo>
                  <a:lnTo>
                    <a:pt x="556806" y="1024229"/>
                  </a:lnTo>
                  <a:lnTo>
                    <a:pt x="558203" y="1022591"/>
                  </a:lnTo>
                  <a:close/>
                </a:path>
                <a:path w="4611370" h="2936875">
                  <a:moveTo>
                    <a:pt x="783399" y="2925661"/>
                  </a:moveTo>
                  <a:lnTo>
                    <a:pt x="782701" y="2925432"/>
                  </a:lnTo>
                  <a:lnTo>
                    <a:pt x="781989" y="2924962"/>
                  </a:lnTo>
                  <a:lnTo>
                    <a:pt x="781291" y="2924733"/>
                  </a:lnTo>
                  <a:lnTo>
                    <a:pt x="780821" y="2924492"/>
                  </a:lnTo>
                  <a:lnTo>
                    <a:pt x="780592" y="2925191"/>
                  </a:lnTo>
                  <a:lnTo>
                    <a:pt x="780122" y="2925661"/>
                  </a:lnTo>
                  <a:lnTo>
                    <a:pt x="780821" y="2926130"/>
                  </a:lnTo>
                  <a:lnTo>
                    <a:pt x="781532" y="2926359"/>
                  </a:lnTo>
                  <a:lnTo>
                    <a:pt x="782231" y="2926829"/>
                  </a:lnTo>
                  <a:lnTo>
                    <a:pt x="782701" y="2926359"/>
                  </a:lnTo>
                  <a:lnTo>
                    <a:pt x="783158" y="2926130"/>
                  </a:lnTo>
                  <a:lnTo>
                    <a:pt x="783399" y="2925661"/>
                  </a:lnTo>
                  <a:close/>
                </a:path>
                <a:path w="4611370" h="2936875">
                  <a:moveTo>
                    <a:pt x="898207" y="2932201"/>
                  </a:moveTo>
                  <a:lnTo>
                    <a:pt x="897509" y="2931960"/>
                  </a:lnTo>
                  <a:lnTo>
                    <a:pt x="896810" y="2931490"/>
                  </a:lnTo>
                  <a:lnTo>
                    <a:pt x="896112" y="2931261"/>
                  </a:lnTo>
                  <a:lnTo>
                    <a:pt x="895642" y="2931033"/>
                  </a:lnTo>
                  <a:lnTo>
                    <a:pt x="895413" y="2931731"/>
                  </a:lnTo>
                  <a:lnTo>
                    <a:pt x="894943" y="2932201"/>
                  </a:lnTo>
                  <a:lnTo>
                    <a:pt x="895642" y="2932658"/>
                  </a:lnTo>
                  <a:lnTo>
                    <a:pt x="896340" y="2932900"/>
                  </a:lnTo>
                  <a:lnTo>
                    <a:pt x="897039" y="2933357"/>
                  </a:lnTo>
                  <a:lnTo>
                    <a:pt x="898207" y="2932201"/>
                  </a:lnTo>
                  <a:close/>
                </a:path>
                <a:path w="4611370" h="2936875">
                  <a:moveTo>
                    <a:pt x="1022121" y="5829"/>
                  </a:moveTo>
                  <a:lnTo>
                    <a:pt x="1021892" y="5130"/>
                  </a:lnTo>
                  <a:lnTo>
                    <a:pt x="1020953" y="3733"/>
                  </a:lnTo>
                  <a:lnTo>
                    <a:pt x="1020724" y="4191"/>
                  </a:lnTo>
                  <a:lnTo>
                    <a:pt x="1020025" y="4660"/>
                  </a:lnTo>
                  <a:lnTo>
                    <a:pt x="1020025" y="5600"/>
                  </a:lnTo>
                  <a:lnTo>
                    <a:pt x="1020953" y="6997"/>
                  </a:lnTo>
                  <a:lnTo>
                    <a:pt x="1022121" y="5829"/>
                  </a:lnTo>
                  <a:close/>
                </a:path>
                <a:path w="4611370" h="2936875">
                  <a:moveTo>
                    <a:pt x="1058062" y="5130"/>
                  </a:moveTo>
                  <a:lnTo>
                    <a:pt x="1057122" y="3733"/>
                  </a:lnTo>
                  <a:lnTo>
                    <a:pt x="1056665" y="4191"/>
                  </a:lnTo>
                  <a:lnTo>
                    <a:pt x="1055966" y="4660"/>
                  </a:lnTo>
                  <a:lnTo>
                    <a:pt x="1056195" y="4902"/>
                  </a:lnTo>
                  <a:lnTo>
                    <a:pt x="1056195" y="5600"/>
                  </a:lnTo>
                  <a:lnTo>
                    <a:pt x="1057122" y="6997"/>
                  </a:lnTo>
                  <a:lnTo>
                    <a:pt x="1057363" y="6527"/>
                  </a:lnTo>
                  <a:lnTo>
                    <a:pt x="1058062" y="6057"/>
                  </a:lnTo>
                  <a:lnTo>
                    <a:pt x="1058062" y="5130"/>
                  </a:lnTo>
                  <a:close/>
                </a:path>
                <a:path w="4611370" h="2936875">
                  <a:moveTo>
                    <a:pt x="1110805" y="2927997"/>
                  </a:moveTo>
                  <a:lnTo>
                    <a:pt x="1110107" y="2927756"/>
                  </a:lnTo>
                  <a:lnTo>
                    <a:pt x="1109637" y="2927299"/>
                  </a:lnTo>
                  <a:lnTo>
                    <a:pt x="1109167" y="2927997"/>
                  </a:lnTo>
                  <a:lnTo>
                    <a:pt x="1108938" y="2928696"/>
                  </a:lnTo>
                  <a:lnTo>
                    <a:pt x="1108468" y="2929394"/>
                  </a:lnTo>
                  <a:lnTo>
                    <a:pt x="1108697" y="2929864"/>
                  </a:lnTo>
                  <a:lnTo>
                    <a:pt x="1109167" y="2930334"/>
                  </a:lnTo>
                  <a:lnTo>
                    <a:pt x="1109637" y="2930563"/>
                  </a:lnTo>
                  <a:lnTo>
                    <a:pt x="1109865" y="2929864"/>
                  </a:lnTo>
                  <a:lnTo>
                    <a:pt x="1110335" y="2929166"/>
                  </a:lnTo>
                  <a:lnTo>
                    <a:pt x="1110564" y="2928467"/>
                  </a:lnTo>
                  <a:lnTo>
                    <a:pt x="1110805" y="2927997"/>
                  </a:lnTo>
                  <a:close/>
                </a:path>
                <a:path w="4611370" h="2936875">
                  <a:moveTo>
                    <a:pt x="1320355" y="4432"/>
                  </a:moveTo>
                  <a:lnTo>
                    <a:pt x="1319657" y="4191"/>
                  </a:lnTo>
                  <a:lnTo>
                    <a:pt x="1319199" y="3733"/>
                  </a:lnTo>
                  <a:lnTo>
                    <a:pt x="1318729" y="4432"/>
                  </a:lnTo>
                  <a:lnTo>
                    <a:pt x="1318488" y="5130"/>
                  </a:lnTo>
                  <a:lnTo>
                    <a:pt x="1318031" y="5829"/>
                  </a:lnTo>
                  <a:lnTo>
                    <a:pt x="1319199" y="6997"/>
                  </a:lnTo>
                  <a:lnTo>
                    <a:pt x="1319428" y="6299"/>
                  </a:lnTo>
                  <a:lnTo>
                    <a:pt x="1319898" y="5600"/>
                  </a:lnTo>
                  <a:lnTo>
                    <a:pt x="1320126" y="4902"/>
                  </a:lnTo>
                  <a:lnTo>
                    <a:pt x="1320355" y="4432"/>
                  </a:lnTo>
                  <a:close/>
                </a:path>
                <a:path w="4611370" h="2936875">
                  <a:moveTo>
                    <a:pt x="1349997" y="2922867"/>
                  </a:moveTo>
                  <a:lnTo>
                    <a:pt x="1349527" y="2922155"/>
                  </a:lnTo>
                  <a:lnTo>
                    <a:pt x="1349298" y="2921457"/>
                  </a:lnTo>
                  <a:lnTo>
                    <a:pt x="1348828" y="2920758"/>
                  </a:lnTo>
                  <a:lnTo>
                    <a:pt x="1348600" y="2921228"/>
                  </a:lnTo>
                  <a:lnTo>
                    <a:pt x="1347901" y="2921698"/>
                  </a:lnTo>
                  <a:lnTo>
                    <a:pt x="1347901" y="2922625"/>
                  </a:lnTo>
                  <a:lnTo>
                    <a:pt x="1348828" y="2924022"/>
                  </a:lnTo>
                  <a:lnTo>
                    <a:pt x="1349997" y="2922867"/>
                  </a:lnTo>
                  <a:close/>
                </a:path>
                <a:path w="4611370" h="2936875">
                  <a:moveTo>
                    <a:pt x="1354670" y="2930563"/>
                  </a:moveTo>
                  <a:lnTo>
                    <a:pt x="1352334" y="2927756"/>
                  </a:lnTo>
                  <a:lnTo>
                    <a:pt x="1351635" y="2928467"/>
                  </a:lnTo>
                  <a:lnTo>
                    <a:pt x="1350937" y="2929394"/>
                  </a:lnTo>
                  <a:lnTo>
                    <a:pt x="1349730" y="2930791"/>
                  </a:lnTo>
                  <a:lnTo>
                    <a:pt x="1348828" y="2931033"/>
                  </a:lnTo>
                  <a:lnTo>
                    <a:pt x="1346263" y="2930791"/>
                  </a:lnTo>
                  <a:lnTo>
                    <a:pt x="1348600" y="2933598"/>
                  </a:lnTo>
                  <a:lnTo>
                    <a:pt x="1349298" y="2932900"/>
                  </a:lnTo>
                  <a:lnTo>
                    <a:pt x="1349997" y="2931960"/>
                  </a:lnTo>
                  <a:lnTo>
                    <a:pt x="1351178" y="2930588"/>
                  </a:lnTo>
                  <a:lnTo>
                    <a:pt x="1352092" y="2930334"/>
                  </a:lnTo>
                  <a:lnTo>
                    <a:pt x="1354670" y="2930563"/>
                  </a:lnTo>
                  <a:close/>
                </a:path>
                <a:path w="4611370" h="2936875">
                  <a:moveTo>
                    <a:pt x="1392936" y="2922397"/>
                  </a:moveTo>
                  <a:lnTo>
                    <a:pt x="1392237" y="2921927"/>
                  </a:lnTo>
                  <a:lnTo>
                    <a:pt x="1391539" y="2921698"/>
                  </a:lnTo>
                  <a:lnTo>
                    <a:pt x="1390840" y="2921228"/>
                  </a:lnTo>
                  <a:lnTo>
                    <a:pt x="1390599" y="2921698"/>
                  </a:lnTo>
                  <a:lnTo>
                    <a:pt x="1390142" y="2922155"/>
                  </a:lnTo>
                  <a:lnTo>
                    <a:pt x="1389672" y="2922397"/>
                  </a:lnTo>
                  <a:lnTo>
                    <a:pt x="1390370" y="2922625"/>
                  </a:lnTo>
                  <a:lnTo>
                    <a:pt x="1391069" y="2923095"/>
                  </a:lnTo>
                  <a:lnTo>
                    <a:pt x="1391767" y="2923324"/>
                  </a:lnTo>
                  <a:lnTo>
                    <a:pt x="1392237" y="2923565"/>
                  </a:lnTo>
                  <a:lnTo>
                    <a:pt x="1392466" y="2922867"/>
                  </a:lnTo>
                  <a:lnTo>
                    <a:pt x="1392936" y="2922397"/>
                  </a:lnTo>
                  <a:close/>
                </a:path>
                <a:path w="4611370" h="2936875">
                  <a:moveTo>
                    <a:pt x="1438440" y="2929394"/>
                  </a:moveTo>
                  <a:lnTo>
                    <a:pt x="1437982" y="2928696"/>
                  </a:lnTo>
                  <a:lnTo>
                    <a:pt x="1437741" y="2927997"/>
                  </a:lnTo>
                  <a:lnTo>
                    <a:pt x="1437271" y="2927299"/>
                  </a:lnTo>
                  <a:lnTo>
                    <a:pt x="1437043" y="2927756"/>
                  </a:lnTo>
                  <a:lnTo>
                    <a:pt x="1436344" y="2928226"/>
                  </a:lnTo>
                  <a:lnTo>
                    <a:pt x="1436344" y="2929166"/>
                  </a:lnTo>
                  <a:lnTo>
                    <a:pt x="1437271" y="2930563"/>
                  </a:lnTo>
                  <a:lnTo>
                    <a:pt x="1438440" y="2929394"/>
                  </a:lnTo>
                  <a:close/>
                </a:path>
                <a:path w="4611370" h="2936875">
                  <a:moveTo>
                    <a:pt x="1494688" y="2935465"/>
                  </a:moveTo>
                  <a:lnTo>
                    <a:pt x="1494218" y="2935224"/>
                  </a:lnTo>
                  <a:lnTo>
                    <a:pt x="1493748" y="2934525"/>
                  </a:lnTo>
                  <a:lnTo>
                    <a:pt x="1492821" y="2934525"/>
                  </a:lnTo>
                  <a:lnTo>
                    <a:pt x="1491411" y="2935465"/>
                  </a:lnTo>
                  <a:lnTo>
                    <a:pt x="1492580" y="2936633"/>
                  </a:lnTo>
                  <a:lnTo>
                    <a:pt x="1493278" y="2936392"/>
                  </a:lnTo>
                  <a:lnTo>
                    <a:pt x="1494688" y="2935465"/>
                  </a:lnTo>
                  <a:close/>
                </a:path>
                <a:path w="4611370" h="2936875">
                  <a:moveTo>
                    <a:pt x="1540421" y="5359"/>
                  </a:moveTo>
                  <a:lnTo>
                    <a:pt x="1539722" y="5130"/>
                  </a:lnTo>
                  <a:lnTo>
                    <a:pt x="1539024" y="4660"/>
                  </a:lnTo>
                  <a:lnTo>
                    <a:pt x="1538325" y="4432"/>
                  </a:lnTo>
                  <a:lnTo>
                    <a:pt x="1537855" y="4191"/>
                  </a:lnTo>
                  <a:lnTo>
                    <a:pt x="1537627" y="4902"/>
                  </a:lnTo>
                  <a:lnTo>
                    <a:pt x="1537157" y="5359"/>
                  </a:lnTo>
                  <a:lnTo>
                    <a:pt x="1537855" y="5829"/>
                  </a:lnTo>
                  <a:lnTo>
                    <a:pt x="1538554" y="6057"/>
                  </a:lnTo>
                  <a:lnTo>
                    <a:pt x="1539252" y="6527"/>
                  </a:lnTo>
                  <a:lnTo>
                    <a:pt x="1539722" y="6057"/>
                  </a:lnTo>
                  <a:lnTo>
                    <a:pt x="1540192" y="5829"/>
                  </a:lnTo>
                  <a:lnTo>
                    <a:pt x="1540421" y="5359"/>
                  </a:lnTo>
                  <a:close/>
                </a:path>
                <a:path w="4611370" h="2936875">
                  <a:moveTo>
                    <a:pt x="1546720" y="1024229"/>
                  </a:moveTo>
                  <a:lnTo>
                    <a:pt x="1546250" y="1023759"/>
                  </a:lnTo>
                  <a:lnTo>
                    <a:pt x="1545793" y="1023518"/>
                  </a:lnTo>
                  <a:lnTo>
                    <a:pt x="1545551" y="1023061"/>
                  </a:lnTo>
                  <a:lnTo>
                    <a:pt x="1545323" y="1023759"/>
                  </a:lnTo>
                  <a:lnTo>
                    <a:pt x="1544853" y="1024458"/>
                  </a:lnTo>
                  <a:lnTo>
                    <a:pt x="1544624" y="1025156"/>
                  </a:lnTo>
                  <a:lnTo>
                    <a:pt x="1544383" y="1025626"/>
                  </a:lnTo>
                  <a:lnTo>
                    <a:pt x="1545094" y="1025855"/>
                  </a:lnTo>
                  <a:lnTo>
                    <a:pt x="1545551" y="1026325"/>
                  </a:lnTo>
                  <a:lnTo>
                    <a:pt x="1546021" y="1025626"/>
                  </a:lnTo>
                  <a:lnTo>
                    <a:pt x="1546263" y="1024928"/>
                  </a:lnTo>
                  <a:lnTo>
                    <a:pt x="1546720" y="1024229"/>
                  </a:lnTo>
                  <a:close/>
                </a:path>
                <a:path w="4611370" h="2936875">
                  <a:moveTo>
                    <a:pt x="1579854" y="1024686"/>
                  </a:moveTo>
                  <a:lnTo>
                    <a:pt x="1578698" y="1023518"/>
                  </a:lnTo>
                  <a:lnTo>
                    <a:pt x="1577987" y="1023988"/>
                  </a:lnTo>
                  <a:lnTo>
                    <a:pt x="1577289" y="1024229"/>
                  </a:lnTo>
                  <a:lnTo>
                    <a:pt x="1576590" y="1024686"/>
                  </a:lnTo>
                  <a:lnTo>
                    <a:pt x="1577060" y="1024928"/>
                  </a:lnTo>
                  <a:lnTo>
                    <a:pt x="1577530" y="1025626"/>
                  </a:lnTo>
                  <a:lnTo>
                    <a:pt x="1578457" y="1025626"/>
                  </a:lnTo>
                  <a:lnTo>
                    <a:pt x="1579854" y="1024686"/>
                  </a:lnTo>
                  <a:close/>
                </a:path>
                <a:path w="4611370" h="2936875">
                  <a:moveTo>
                    <a:pt x="1622564" y="2935465"/>
                  </a:moveTo>
                  <a:lnTo>
                    <a:pt x="1622094" y="2935224"/>
                  </a:lnTo>
                  <a:lnTo>
                    <a:pt x="1621637" y="2934525"/>
                  </a:lnTo>
                  <a:lnTo>
                    <a:pt x="1620697" y="2934525"/>
                  </a:lnTo>
                  <a:lnTo>
                    <a:pt x="1619300" y="2935465"/>
                  </a:lnTo>
                  <a:lnTo>
                    <a:pt x="1619770" y="2935694"/>
                  </a:lnTo>
                  <a:lnTo>
                    <a:pt x="1620227" y="2936392"/>
                  </a:lnTo>
                  <a:lnTo>
                    <a:pt x="1621167" y="2936392"/>
                  </a:lnTo>
                  <a:lnTo>
                    <a:pt x="1622564" y="2935465"/>
                  </a:lnTo>
                  <a:close/>
                </a:path>
                <a:path w="4611370" h="2936875">
                  <a:moveTo>
                    <a:pt x="1635163" y="2932658"/>
                  </a:moveTo>
                  <a:lnTo>
                    <a:pt x="1634236" y="2931261"/>
                  </a:lnTo>
                  <a:lnTo>
                    <a:pt x="1633994" y="2930563"/>
                  </a:lnTo>
                  <a:lnTo>
                    <a:pt x="1633766" y="2931033"/>
                  </a:lnTo>
                  <a:lnTo>
                    <a:pt x="1633067" y="2931490"/>
                  </a:lnTo>
                  <a:lnTo>
                    <a:pt x="1633067" y="2932430"/>
                  </a:lnTo>
                  <a:lnTo>
                    <a:pt x="1633994" y="2933827"/>
                  </a:lnTo>
                  <a:lnTo>
                    <a:pt x="1635163" y="2932658"/>
                  </a:lnTo>
                  <a:close/>
                </a:path>
                <a:path w="4611370" h="2936875">
                  <a:moveTo>
                    <a:pt x="1642173" y="1024686"/>
                  </a:moveTo>
                  <a:lnTo>
                    <a:pt x="1641005" y="1023518"/>
                  </a:lnTo>
                  <a:lnTo>
                    <a:pt x="1640306" y="1023988"/>
                  </a:lnTo>
                  <a:lnTo>
                    <a:pt x="1639595" y="1024229"/>
                  </a:lnTo>
                  <a:lnTo>
                    <a:pt x="1638896" y="1024686"/>
                  </a:lnTo>
                  <a:lnTo>
                    <a:pt x="1639366" y="1024928"/>
                  </a:lnTo>
                  <a:lnTo>
                    <a:pt x="1639836" y="1025626"/>
                  </a:lnTo>
                  <a:lnTo>
                    <a:pt x="1640763" y="1025626"/>
                  </a:lnTo>
                  <a:lnTo>
                    <a:pt x="1642173" y="1024686"/>
                  </a:lnTo>
                  <a:close/>
                </a:path>
                <a:path w="4611370" h="2936875">
                  <a:moveTo>
                    <a:pt x="1717078" y="1023759"/>
                  </a:moveTo>
                  <a:lnTo>
                    <a:pt x="1716379" y="1023518"/>
                  </a:lnTo>
                  <a:lnTo>
                    <a:pt x="1715909" y="1023061"/>
                  </a:lnTo>
                  <a:lnTo>
                    <a:pt x="1715439" y="1023759"/>
                  </a:lnTo>
                  <a:lnTo>
                    <a:pt x="1715211" y="1024458"/>
                  </a:lnTo>
                  <a:lnTo>
                    <a:pt x="1714741" y="1025156"/>
                  </a:lnTo>
                  <a:lnTo>
                    <a:pt x="1715211" y="1025626"/>
                  </a:lnTo>
                  <a:lnTo>
                    <a:pt x="1715439" y="1026096"/>
                  </a:lnTo>
                  <a:lnTo>
                    <a:pt x="1715909" y="1026325"/>
                  </a:lnTo>
                  <a:lnTo>
                    <a:pt x="1716151" y="1025626"/>
                  </a:lnTo>
                  <a:lnTo>
                    <a:pt x="1716608" y="1024928"/>
                  </a:lnTo>
                  <a:lnTo>
                    <a:pt x="1716849" y="1024229"/>
                  </a:lnTo>
                  <a:lnTo>
                    <a:pt x="1717078" y="1023759"/>
                  </a:lnTo>
                  <a:close/>
                </a:path>
                <a:path w="4611370" h="2936875">
                  <a:moveTo>
                    <a:pt x="1754416" y="2927299"/>
                  </a:moveTo>
                  <a:lnTo>
                    <a:pt x="1752079" y="2924492"/>
                  </a:lnTo>
                  <a:lnTo>
                    <a:pt x="1751380" y="2925191"/>
                  </a:lnTo>
                  <a:lnTo>
                    <a:pt x="1750682" y="2926130"/>
                  </a:lnTo>
                  <a:lnTo>
                    <a:pt x="1749488" y="2927515"/>
                  </a:lnTo>
                  <a:lnTo>
                    <a:pt x="1748586" y="2927756"/>
                  </a:lnTo>
                  <a:lnTo>
                    <a:pt x="1746250" y="2927527"/>
                  </a:lnTo>
                  <a:lnTo>
                    <a:pt x="1748345" y="2930334"/>
                  </a:lnTo>
                  <a:lnTo>
                    <a:pt x="1749044" y="2929623"/>
                  </a:lnTo>
                  <a:lnTo>
                    <a:pt x="1749755" y="2928696"/>
                  </a:lnTo>
                  <a:lnTo>
                    <a:pt x="1750936" y="2927312"/>
                  </a:lnTo>
                  <a:lnTo>
                    <a:pt x="1751850" y="2927058"/>
                  </a:lnTo>
                  <a:lnTo>
                    <a:pt x="1754416" y="2927299"/>
                  </a:lnTo>
                  <a:close/>
                </a:path>
                <a:path w="4611370" h="2936875">
                  <a:moveTo>
                    <a:pt x="1792922" y="2932201"/>
                  </a:moveTo>
                  <a:lnTo>
                    <a:pt x="1792224" y="2931960"/>
                  </a:lnTo>
                  <a:lnTo>
                    <a:pt x="1791525" y="2931490"/>
                  </a:lnTo>
                  <a:lnTo>
                    <a:pt x="1790827" y="2931261"/>
                  </a:lnTo>
                  <a:lnTo>
                    <a:pt x="1790357" y="2931033"/>
                  </a:lnTo>
                  <a:lnTo>
                    <a:pt x="1790115" y="2931731"/>
                  </a:lnTo>
                  <a:lnTo>
                    <a:pt x="1789658" y="2932201"/>
                  </a:lnTo>
                  <a:lnTo>
                    <a:pt x="1790357" y="2932658"/>
                  </a:lnTo>
                  <a:lnTo>
                    <a:pt x="1791055" y="2932900"/>
                  </a:lnTo>
                  <a:lnTo>
                    <a:pt x="1791754" y="2933357"/>
                  </a:lnTo>
                  <a:lnTo>
                    <a:pt x="1792922" y="2932201"/>
                  </a:lnTo>
                  <a:close/>
                </a:path>
                <a:path w="4611370" h="2936875">
                  <a:moveTo>
                    <a:pt x="1828622" y="2925889"/>
                  </a:moveTo>
                  <a:lnTo>
                    <a:pt x="1827923" y="2925191"/>
                  </a:lnTo>
                  <a:lnTo>
                    <a:pt x="1826996" y="2924492"/>
                  </a:lnTo>
                  <a:lnTo>
                    <a:pt x="1825358" y="2923095"/>
                  </a:lnTo>
                  <a:lnTo>
                    <a:pt x="1826056" y="2925661"/>
                  </a:lnTo>
                  <a:lnTo>
                    <a:pt x="1825828" y="2928226"/>
                  </a:lnTo>
                  <a:lnTo>
                    <a:pt x="1828622" y="2925889"/>
                  </a:lnTo>
                  <a:close/>
                </a:path>
                <a:path w="4611370" h="2936875">
                  <a:moveTo>
                    <a:pt x="1843087" y="2933598"/>
                  </a:moveTo>
                  <a:lnTo>
                    <a:pt x="1840522" y="2934297"/>
                  </a:lnTo>
                  <a:lnTo>
                    <a:pt x="1837956" y="2934068"/>
                  </a:lnTo>
                  <a:lnTo>
                    <a:pt x="1840293" y="2936862"/>
                  </a:lnTo>
                  <a:lnTo>
                    <a:pt x="1840992" y="2936163"/>
                  </a:lnTo>
                  <a:lnTo>
                    <a:pt x="1841690" y="2935224"/>
                  </a:lnTo>
                  <a:lnTo>
                    <a:pt x="1843087" y="2933598"/>
                  </a:lnTo>
                  <a:close/>
                </a:path>
                <a:path w="4611370" h="2936875">
                  <a:moveTo>
                    <a:pt x="1882292" y="3492"/>
                  </a:moveTo>
                  <a:lnTo>
                    <a:pt x="1879727" y="4191"/>
                  </a:lnTo>
                  <a:lnTo>
                    <a:pt x="1877161" y="3962"/>
                  </a:lnTo>
                  <a:lnTo>
                    <a:pt x="1879498" y="6769"/>
                  </a:lnTo>
                  <a:lnTo>
                    <a:pt x="1880196" y="6057"/>
                  </a:lnTo>
                  <a:lnTo>
                    <a:pt x="1880895" y="5130"/>
                  </a:lnTo>
                  <a:lnTo>
                    <a:pt x="1882292" y="3492"/>
                  </a:lnTo>
                  <a:close/>
                </a:path>
                <a:path w="4611370" h="2936875">
                  <a:moveTo>
                    <a:pt x="1953006" y="2925191"/>
                  </a:moveTo>
                  <a:lnTo>
                    <a:pt x="1951837" y="2924022"/>
                  </a:lnTo>
                  <a:lnTo>
                    <a:pt x="1951609" y="2924733"/>
                  </a:lnTo>
                  <a:lnTo>
                    <a:pt x="1951139" y="2925432"/>
                  </a:lnTo>
                  <a:lnTo>
                    <a:pt x="1950910" y="2926130"/>
                  </a:lnTo>
                  <a:lnTo>
                    <a:pt x="1950669" y="2926600"/>
                  </a:lnTo>
                  <a:lnTo>
                    <a:pt x="1951367" y="2926829"/>
                  </a:lnTo>
                  <a:lnTo>
                    <a:pt x="1951837" y="2927299"/>
                  </a:lnTo>
                  <a:lnTo>
                    <a:pt x="1952307" y="2926600"/>
                  </a:lnTo>
                  <a:lnTo>
                    <a:pt x="1952536" y="2925889"/>
                  </a:lnTo>
                  <a:lnTo>
                    <a:pt x="1953006" y="2925191"/>
                  </a:lnTo>
                  <a:close/>
                </a:path>
                <a:path w="4611370" h="2936875">
                  <a:moveTo>
                    <a:pt x="1969808" y="1024686"/>
                  </a:moveTo>
                  <a:lnTo>
                    <a:pt x="1969579" y="1024458"/>
                  </a:lnTo>
                  <a:lnTo>
                    <a:pt x="1969109" y="1023518"/>
                  </a:lnTo>
                  <a:lnTo>
                    <a:pt x="1968639" y="1023759"/>
                  </a:lnTo>
                  <a:lnTo>
                    <a:pt x="1967941" y="1023759"/>
                  </a:lnTo>
                  <a:lnTo>
                    <a:pt x="1966544" y="1024686"/>
                  </a:lnTo>
                  <a:lnTo>
                    <a:pt x="1967014" y="1024928"/>
                  </a:lnTo>
                  <a:lnTo>
                    <a:pt x="1967471" y="1025626"/>
                  </a:lnTo>
                  <a:lnTo>
                    <a:pt x="1968411" y="1025626"/>
                  </a:lnTo>
                  <a:lnTo>
                    <a:pt x="1969808" y="1024686"/>
                  </a:lnTo>
                  <a:close/>
                </a:path>
                <a:path w="4611370" h="2936875">
                  <a:moveTo>
                    <a:pt x="1998980" y="5829"/>
                  </a:moveTo>
                  <a:lnTo>
                    <a:pt x="1998040" y="4432"/>
                  </a:lnTo>
                  <a:lnTo>
                    <a:pt x="1997811" y="3733"/>
                  </a:lnTo>
                  <a:lnTo>
                    <a:pt x="1997583" y="4191"/>
                  </a:lnTo>
                  <a:lnTo>
                    <a:pt x="1996884" y="4660"/>
                  </a:lnTo>
                  <a:lnTo>
                    <a:pt x="1996884" y="5600"/>
                  </a:lnTo>
                  <a:lnTo>
                    <a:pt x="1997811" y="6997"/>
                  </a:lnTo>
                  <a:lnTo>
                    <a:pt x="1998980" y="5829"/>
                  </a:lnTo>
                  <a:close/>
                </a:path>
                <a:path w="4611370" h="2936875">
                  <a:moveTo>
                    <a:pt x="2038654" y="2922397"/>
                  </a:moveTo>
                  <a:lnTo>
                    <a:pt x="2037956" y="2922155"/>
                  </a:lnTo>
                  <a:lnTo>
                    <a:pt x="2037257" y="2921698"/>
                  </a:lnTo>
                  <a:lnTo>
                    <a:pt x="2036546" y="2921457"/>
                  </a:lnTo>
                  <a:lnTo>
                    <a:pt x="2036089" y="2921228"/>
                  </a:lnTo>
                  <a:lnTo>
                    <a:pt x="2035848" y="2921927"/>
                  </a:lnTo>
                  <a:lnTo>
                    <a:pt x="2035390" y="2922397"/>
                  </a:lnTo>
                  <a:lnTo>
                    <a:pt x="2036089" y="2922867"/>
                  </a:lnTo>
                  <a:lnTo>
                    <a:pt x="2036787" y="2923095"/>
                  </a:lnTo>
                  <a:lnTo>
                    <a:pt x="2037486" y="2923565"/>
                  </a:lnTo>
                  <a:lnTo>
                    <a:pt x="2037956" y="2923095"/>
                  </a:lnTo>
                  <a:lnTo>
                    <a:pt x="2038413" y="2922867"/>
                  </a:lnTo>
                  <a:lnTo>
                    <a:pt x="2038654" y="2922397"/>
                  </a:lnTo>
                  <a:close/>
                </a:path>
                <a:path w="4611370" h="2936875">
                  <a:moveTo>
                    <a:pt x="2052650" y="0"/>
                  </a:moveTo>
                  <a:lnTo>
                    <a:pt x="2050313" y="927"/>
                  </a:lnTo>
                  <a:lnTo>
                    <a:pt x="2047748" y="698"/>
                  </a:lnTo>
                  <a:lnTo>
                    <a:pt x="2049856" y="3263"/>
                  </a:lnTo>
                  <a:lnTo>
                    <a:pt x="2050554" y="2565"/>
                  </a:lnTo>
                  <a:lnTo>
                    <a:pt x="2051253" y="1625"/>
                  </a:lnTo>
                  <a:lnTo>
                    <a:pt x="2052650" y="0"/>
                  </a:lnTo>
                  <a:close/>
                </a:path>
                <a:path w="4611370" h="2936875">
                  <a:moveTo>
                    <a:pt x="2173998" y="3733"/>
                  </a:moveTo>
                  <a:lnTo>
                    <a:pt x="2171662" y="927"/>
                  </a:lnTo>
                  <a:lnTo>
                    <a:pt x="2170963" y="1625"/>
                  </a:lnTo>
                  <a:lnTo>
                    <a:pt x="2170265" y="2565"/>
                  </a:lnTo>
                  <a:lnTo>
                    <a:pt x="2169071" y="3949"/>
                  </a:lnTo>
                  <a:lnTo>
                    <a:pt x="2168169" y="4191"/>
                  </a:lnTo>
                  <a:lnTo>
                    <a:pt x="2165604" y="3962"/>
                  </a:lnTo>
                  <a:lnTo>
                    <a:pt x="2167928" y="6769"/>
                  </a:lnTo>
                  <a:lnTo>
                    <a:pt x="2168639" y="6057"/>
                  </a:lnTo>
                  <a:lnTo>
                    <a:pt x="2169337" y="5130"/>
                  </a:lnTo>
                  <a:lnTo>
                    <a:pt x="2170519" y="3746"/>
                  </a:lnTo>
                  <a:lnTo>
                    <a:pt x="2171433" y="3492"/>
                  </a:lnTo>
                  <a:lnTo>
                    <a:pt x="2173998" y="3733"/>
                  </a:lnTo>
                  <a:close/>
                </a:path>
                <a:path w="4611370" h="2936875">
                  <a:moveTo>
                    <a:pt x="2205507" y="1025156"/>
                  </a:moveTo>
                  <a:lnTo>
                    <a:pt x="2204567" y="1023759"/>
                  </a:lnTo>
                  <a:lnTo>
                    <a:pt x="2204339" y="1023061"/>
                  </a:lnTo>
                  <a:lnTo>
                    <a:pt x="2204110" y="1023518"/>
                  </a:lnTo>
                  <a:lnTo>
                    <a:pt x="2203399" y="1023988"/>
                  </a:lnTo>
                  <a:lnTo>
                    <a:pt x="2203399" y="1024928"/>
                  </a:lnTo>
                  <a:lnTo>
                    <a:pt x="2204339" y="1026325"/>
                  </a:lnTo>
                  <a:lnTo>
                    <a:pt x="2205507" y="1025156"/>
                  </a:lnTo>
                  <a:close/>
                </a:path>
                <a:path w="4611370" h="2936875">
                  <a:moveTo>
                    <a:pt x="2235377" y="5359"/>
                  </a:moveTo>
                  <a:lnTo>
                    <a:pt x="2234679" y="5130"/>
                  </a:lnTo>
                  <a:lnTo>
                    <a:pt x="2233980" y="4660"/>
                  </a:lnTo>
                  <a:lnTo>
                    <a:pt x="2233282" y="4432"/>
                  </a:lnTo>
                  <a:lnTo>
                    <a:pt x="2232812" y="4191"/>
                  </a:lnTo>
                  <a:lnTo>
                    <a:pt x="2232571" y="4902"/>
                  </a:lnTo>
                  <a:lnTo>
                    <a:pt x="2232114" y="5359"/>
                  </a:lnTo>
                  <a:lnTo>
                    <a:pt x="2232812" y="5829"/>
                  </a:lnTo>
                  <a:lnTo>
                    <a:pt x="2233511" y="6057"/>
                  </a:lnTo>
                  <a:lnTo>
                    <a:pt x="2234209" y="6527"/>
                  </a:lnTo>
                  <a:lnTo>
                    <a:pt x="2235377" y="5359"/>
                  </a:lnTo>
                  <a:close/>
                </a:path>
                <a:path w="4611370" h="2936875">
                  <a:moveTo>
                    <a:pt x="2356027" y="2922155"/>
                  </a:moveTo>
                  <a:lnTo>
                    <a:pt x="2355088" y="2920758"/>
                  </a:lnTo>
                  <a:lnTo>
                    <a:pt x="2354618" y="2921228"/>
                  </a:lnTo>
                  <a:lnTo>
                    <a:pt x="2353919" y="2921698"/>
                  </a:lnTo>
                  <a:lnTo>
                    <a:pt x="2354161" y="2921927"/>
                  </a:lnTo>
                  <a:lnTo>
                    <a:pt x="2354161" y="2922625"/>
                  </a:lnTo>
                  <a:lnTo>
                    <a:pt x="2355088" y="2924022"/>
                  </a:lnTo>
                  <a:lnTo>
                    <a:pt x="2355329" y="2923565"/>
                  </a:lnTo>
                  <a:lnTo>
                    <a:pt x="2356027" y="2923095"/>
                  </a:lnTo>
                  <a:lnTo>
                    <a:pt x="2356027" y="2922155"/>
                  </a:lnTo>
                  <a:close/>
                </a:path>
                <a:path w="4611370" h="2936875">
                  <a:moveTo>
                    <a:pt x="2389390" y="2928924"/>
                  </a:moveTo>
                  <a:lnTo>
                    <a:pt x="2388692" y="2928696"/>
                  </a:lnTo>
                  <a:lnTo>
                    <a:pt x="2387993" y="2928226"/>
                  </a:lnTo>
                  <a:lnTo>
                    <a:pt x="2387295" y="2927997"/>
                  </a:lnTo>
                  <a:lnTo>
                    <a:pt x="2386825" y="2927756"/>
                  </a:lnTo>
                  <a:lnTo>
                    <a:pt x="2386596" y="2928467"/>
                  </a:lnTo>
                  <a:lnTo>
                    <a:pt x="2386126" y="2928924"/>
                  </a:lnTo>
                  <a:lnTo>
                    <a:pt x="2386825" y="2929394"/>
                  </a:lnTo>
                  <a:lnTo>
                    <a:pt x="2387523" y="2929623"/>
                  </a:lnTo>
                  <a:lnTo>
                    <a:pt x="2388222" y="2930093"/>
                  </a:lnTo>
                  <a:lnTo>
                    <a:pt x="2388692" y="2929623"/>
                  </a:lnTo>
                  <a:lnTo>
                    <a:pt x="2389162" y="2929394"/>
                  </a:lnTo>
                  <a:lnTo>
                    <a:pt x="2389390" y="2928924"/>
                  </a:lnTo>
                  <a:close/>
                </a:path>
                <a:path w="4611370" h="2936875">
                  <a:moveTo>
                    <a:pt x="2442832" y="1026325"/>
                  </a:moveTo>
                  <a:lnTo>
                    <a:pt x="2440508" y="1023518"/>
                  </a:lnTo>
                  <a:lnTo>
                    <a:pt x="2439797" y="1024229"/>
                  </a:lnTo>
                  <a:lnTo>
                    <a:pt x="2439098" y="1025156"/>
                  </a:lnTo>
                  <a:lnTo>
                    <a:pt x="2437701" y="1026795"/>
                  </a:lnTo>
                  <a:lnTo>
                    <a:pt x="2440267" y="1026096"/>
                  </a:lnTo>
                  <a:lnTo>
                    <a:pt x="2442832" y="1026325"/>
                  </a:lnTo>
                  <a:close/>
                </a:path>
                <a:path w="4611370" h="2936875">
                  <a:moveTo>
                    <a:pt x="2546680" y="2095"/>
                  </a:moveTo>
                  <a:lnTo>
                    <a:pt x="2546210" y="1866"/>
                  </a:lnTo>
                  <a:lnTo>
                    <a:pt x="2545753" y="1168"/>
                  </a:lnTo>
                  <a:lnTo>
                    <a:pt x="2544813" y="1168"/>
                  </a:lnTo>
                  <a:lnTo>
                    <a:pt x="2543416" y="2095"/>
                  </a:lnTo>
                  <a:lnTo>
                    <a:pt x="2544584" y="3263"/>
                  </a:lnTo>
                  <a:lnTo>
                    <a:pt x="2545283" y="2794"/>
                  </a:lnTo>
                  <a:lnTo>
                    <a:pt x="2545981" y="2565"/>
                  </a:lnTo>
                  <a:lnTo>
                    <a:pt x="2546680" y="2095"/>
                  </a:lnTo>
                  <a:close/>
                </a:path>
                <a:path w="4611370" h="2936875">
                  <a:moveTo>
                    <a:pt x="2667330" y="2925432"/>
                  </a:moveTo>
                  <a:lnTo>
                    <a:pt x="2666390" y="2924022"/>
                  </a:lnTo>
                  <a:lnTo>
                    <a:pt x="2665933" y="2924492"/>
                  </a:lnTo>
                  <a:lnTo>
                    <a:pt x="2665234" y="2924962"/>
                  </a:lnTo>
                  <a:lnTo>
                    <a:pt x="2665463" y="2925191"/>
                  </a:lnTo>
                  <a:lnTo>
                    <a:pt x="2665463" y="2925889"/>
                  </a:lnTo>
                  <a:lnTo>
                    <a:pt x="2666390" y="2927299"/>
                  </a:lnTo>
                  <a:lnTo>
                    <a:pt x="2666631" y="2926829"/>
                  </a:lnTo>
                  <a:lnTo>
                    <a:pt x="2667330" y="2926359"/>
                  </a:lnTo>
                  <a:lnTo>
                    <a:pt x="2667330" y="2925432"/>
                  </a:lnTo>
                  <a:close/>
                </a:path>
                <a:path w="4611370" h="2936875">
                  <a:moveTo>
                    <a:pt x="2699994" y="2922155"/>
                  </a:moveTo>
                  <a:lnTo>
                    <a:pt x="2699067" y="2920758"/>
                  </a:lnTo>
                  <a:lnTo>
                    <a:pt x="2698839" y="2921228"/>
                  </a:lnTo>
                  <a:lnTo>
                    <a:pt x="2698127" y="2921698"/>
                  </a:lnTo>
                  <a:lnTo>
                    <a:pt x="2698127" y="2922625"/>
                  </a:lnTo>
                  <a:lnTo>
                    <a:pt x="2699067" y="2924022"/>
                  </a:lnTo>
                  <a:lnTo>
                    <a:pt x="2699296" y="2923565"/>
                  </a:lnTo>
                  <a:lnTo>
                    <a:pt x="2699994" y="2923095"/>
                  </a:lnTo>
                  <a:lnTo>
                    <a:pt x="2699994" y="2922155"/>
                  </a:lnTo>
                  <a:close/>
                </a:path>
                <a:path w="4611370" h="2936875">
                  <a:moveTo>
                    <a:pt x="2723337" y="2931261"/>
                  </a:moveTo>
                  <a:lnTo>
                    <a:pt x="2722638" y="2931033"/>
                  </a:lnTo>
                  <a:lnTo>
                    <a:pt x="2722168" y="2930563"/>
                  </a:lnTo>
                  <a:lnTo>
                    <a:pt x="2721699" y="2931261"/>
                  </a:lnTo>
                  <a:lnTo>
                    <a:pt x="2721470" y="2931960"/>
                  </a:lnTo>
                  <a:lnTo>
                    <a:pt x="2721000" y="2932658"/>
                  </a:lnTo>
                  <a:lnTo>
                    <a:pt x="2721470" y="2933128"/>
                  </a:lnTo>
                  <a:lnTo>
                    <a:pt x="2721699" y="2933598"/>
                  </a:lnTo>
                  <a:lnTo>
                    <a:pt x="2722168" y="2933827"/>
                  </a:lnTo>
                  <a:lnTo>
                    <a:pt x="2722410" y="2933128"/>
                  </a:lnTo>
                  <a:lnTo>
                    <a:pt x="2722867" y="2932430"/>
                  </a:lnTo>
                  <a:lnTo>
                    <a:pt x="2723108" y="2931731"/>
                  </a:lnTo>
                  <a:lnTo>
                    <a:pt x="2723337" y="2931261"/>
                  </a:lnTo>
                  <a:close/>
                </a:path>
                <a:path w="4611370" h="2936875">
                  <a:moveTo>
                    <a:pt x="2727071" y="2925661"/>
                  </a:moveTo>
                  <a:lnTo>
                    <a:pt x="2725902" y="2924492"/>
                  </a:lnTo>
                  <a:lnTo>
                    <a:pt x="2724505" y="2925432"/>
                  </a:lnTo>
                  <a:lnTo>
                    <a:pt x="2723807" y="2925661"/>
                  </a:lnTo>
                  <a:lnTo>
                    <a:pt x="2724277" y="2925889"/>
                  </a:lnTo>
                  <a:lnTo>
                    <a:pt x="2724734" y="2926600"/>
                  </a:lnTo>
                  <a:lnTo>
                    <a:pt x="2725674" y="2926600"/>
                  </a:lnTo>
                  <a:lnTo>
                    <a:pt x="2727071" y="2925661"/>
                  </a:lnTo>
                  <a:close/>
                </a:path>
                <a:path w="4611370" h="2936875">
                  <a:moveTo>
                    <a:pt x="2868015" y="2932201"/>
                  </a:moveTo>
                  <a:lnTo>
                    <a:pt x="2867317" y="2931960"/>
                  </a:lnTo>
                  <a:lnTo>
                    <a:pt x="2866618" y="2931490"/>
                  </a:lnTo>
                  <a:lnTo>
                    <a:pt x="2865920" y="2931261"/>
                  </a:lnTo>
                  <a:lnTo>
                    <a:pt x="2865450" y="2931033"/>
                  </a:lnTo>
                  <a:lnTo>
                    <a:pt x="2865221" y="2931731"/>
                  </a:lnTo>
                  <a:lnTo>
                    <a:pt x="2864751" y="2932201"/>
                  </a:lnTo>
                  <a:lnTo>
                    <a:pt x="2865450" y="2932658"/>
                  </a:lnTo>
                  <a:lnTo>
                    <a:pt x="2866148" y="2932900"/>
                  </a:lnTo>
                  <a:lnTo>
                    <a:pt x="2866860" y="2933357"/>
                  </a:lnTo>
                  <a:lnTo>
                    <a:pt x="2868015" y="2932201"/>
                  </a:lnTo>
                  <a:close/>
                </a:path>
                <a:path w="4611370" h="2936875">
                  <a:moveTo>
                    <a:pt x="3011767" y="1625"/>
                  </a:moveTo>
                  <a:lnTo>
                    <a:pt x="3011309" y="1168"/>
                  </a:lnTo>
                  <a:lnTo>
                    <a:pt x="3010839" y="927"/>
                  </a:lnTo>
                  <a:lnTo>
                    <a:pt x="3010611" y="457"/>
                  </a:lnTo>
                  <a:lnTo>
                    <a:pt x="3010370" y="1168"/>
                  </a:lnTo>
                  <a:lnTo>
                    <a:pt x="3009900" y="1866"/>
                  </a:lnTo>
                  <a:lnTo>
                    <a:pt x="3009671" y="2565"/>
                  </a:lnTo>
                  <a:lnTo>
                    <a:pt x="3009442" y="3035"/>
                  </a:lnTo>
                  <a:lnTo>
                    <a:pt x="3010141" y="3263"/>
                  </a:lnTo>
                  <a:lnTo>
                    <a:pt x="3010611" y="3733"/>
                  </a:lnTo>
                  <a:lnTo>
                    <a:pt x="3011068" y="3035"/>
                  </a:lnTo>
                  <a:lnTo>
                    <a:pt x="3011309" y="2324"/>
                  </a:lnTo>
                  <a:lnTo>
                    <a:pt x="3011767" y="1625"/>
                  </a:lnTo>
                  <a:close/>
                </a:path>
                <a:path w="4611370" h="2936875">
                  <a:moveTo>
                    <a:pt x="3123082" y="2929394"/>
                  </a:moveTo>
                  <a:lnTo>
                    <a:pt x="3122853" y="2928696"/>
                  </a:lnTo>
                  <a:lnTo>
                    <a:pt x="3121914" y="2927299"/>
                  </a:lnTo>
                  <a:lnTo>
                    <a:pt x="3121685" y="2927756"/>
                  </a:lnTo>
                  <a:lnTo>
                    <a:pt x="3120987" y="2928226"/>
                  </a:lnTo>
                  <a:lnTo>
                    <a:pt x="3120987" y="2929166"/>
                  </a:lnTo>
                  <a:lnTo>
                    <a:pt x="3121914" y="2930563"/>
                  </a:lnTo>
                  <a:lnTo>
                    <a:pt x="3123082" y="2929394"/>
                  </a:lnTo>
                  <a:close/>
                </a:path>
                <a:path w="4611370" h="2936875">
                  <a:moveTo>
                    <a:pt x="3146653" y="2925661"/>
                  </a:moveTo>
                  <a:lnTo>
                    <a:pt x="3145955" y="2925432"/>
                  </a:lnTo>
                  <a:lnTo>
                    <a:pt x="3145256" y="2924962"/>
                  </a:lnTo>
                  <a:lnTo>
                    <a:pt x="3144558" y="2924733"/>
                  </a:lnTo>
                  <a:lnTo>
                    <a:pt x="3144088" y="2924492"/>
                  </a:lnTo>
                  <a:lnTo>
                    <a:pt x="3143859" y="2925191"/>
                  </a:lnTo>
                  <a:lnTo>
                    <a:pt x="3143389" y="2925661"/>
                  </a:lnTo>
                  <a:lnTo>
                    <a:pt x="3144088" y="2926130"/>
                  </a:lnTo>
                  <a:lnTo>
                    <a:pt x="3144786" y="2926359"/>
                  </a:lnTo>
                  <a:lnTo>
                    <a:pt x="3145485" y="2926829"/>
                  </a:lnTo>
                  <a:lnTo>
                    <a:pt x="3145726" y="2926359"/>
                  </a:lnTo>
                  <a:lnTo>
                    <a:pt x="3146183" y="2926130"/>
                  </a:lnTo>
                  <a:lnTo>
                    <a:pt x="3146653" y="2925661"/>
                  </a:lnTo>
                  <a:close/>
                </a:path>
                <a:path w="4611370" h="2936875">
                  <a:moveTo>
                    <a:pt x="3313049" y="2931960"/>
                  </a:moveTo>
                  <a:lnTo>
                    <a:pt x="3312109" y="2930563"/>
                  </a:lnTo>
                  <a:lnTo>
                    <a:pt x="3310940" y="2931731"/>
                  </a:lnTo>
                  <a:lnTo>
                    <a:pt x="3311182" y="2932430"/>
                  </a:lnTo>
                  <a:lnTo>
                    <a:pt x="3312109" y="2933827"/>
                  </a:lnTo>
                  <a:lnTo>
                    <a:pt x="3312337" y="2933357"/>
                  </a:lnTo>
                  <a:lnTo>
                    <a:pt x="3313049" y="2932900"/>
                  </a:lnTo>
                  <a:lnTo>
                    <a:pt x="3313049" y="2931960"/>
                  </a:lnTo>
                  <a:close/>
                </a:path>
                <a:path w="4611370" h="2936875">
                  <a:moveTo>
                    <a:pt x="3352482" y="1024229"/>
                  </a:moveTo>
                  <a:lnTo>
                    <a:pt x="3351314" y="1023061"/>
                  </a:lnTo>
                  <a:lnTo>
                    <a:pt x="3351085" y="1023759"/>
                  </a:lnTo>
                  <a:lnTo>
                    <a:pt x="3350615" y="1024458"/>
                  </a:lnTo>
                  <a:lnTo>
                    <a:pt x="3350387" y="1025156"/>
                  </a:lnTo>
                  <a:lnTo>
                    <a:pt x="3350145" y="1025626"/>
                  </a:lnTo>
                  <a:lnTo>
                    <a:pt x="3350844" y="1025855"/>
                  </a:lnTo>
                  <a:lnTo>
                    <a:pt x="3351314" y="1026325"/>
                  </a:lnTo>
                  <a:lnTo>
                    <a:pt x="3351784" y="1025626"/>
                  </a:lnTo>
                  <a:lnTo>
                    <a:pt x="3352012" y="1024928"/>
                  </a:lnTo>
                  <a:lnTo>
                    <a:pt x="3352482" y="1024229"/>
                  </a:lnTo>
                  <a:close/>
                </a:path>
                <a:path w="4611370" h="2936875">
                  <a:moveTo>
                    <a:pt x="3402190" y="5359"/>
                  </a:moveTo>
                  <a:lnTo>
                    <a:pt x="3401491" y="5130"/>
                  </a:lnTo>
                  <a:lnTo>
                    <a:pt x="3400793" y="4660"/>
                  </a:lnTo>
                  <a:lnTo>
                    <a:pt x="3400082" y="4432"/>
                  </a:lnTo>
                  <a:lnTo>
                    <a:pt x="3399625" y="4191"/>
                  </a:lnTo>
                  <a:lnTo>
                    <a:pt x="3399383" y="4902"/>
                  </a:lnTo>
                  <a:lnTo>
                    <a:pt x="3398926" y="5359"/>
                  </a:lnTo>
                  <a:lnTo>
                    <a:pt x="3399625" y="5829"/>
                  </a:lnTo>
                  <a:lnTo>
                    <a:pt x="3400323" y="6057"/>
                  </a:lnTo>
                  <a:lnTo>
                    <a:pt x="3401022" y="6527"/>
                  </a:lnTo>
                  <a:lnTo>
                    <a:pt x="3402190" y="5359"/>
                  </a:lnTo>
                  <a:close/>
                </a:path>
                <a:path w="4611370" h="2936875">
                  <a:moveTo>
                    <a:pt x="3444887" y="2932201"/>
                  </a:moveTo>
                  <a:lnTo>
                    <a:pt x="3444189" y="2931960"/>
                  </a:lnTo>
                  <a:lnTo>
                    <a:pt x="3443490" y="2931490"/>
                  </a:lnTo>
                  <a:lnTo>
                    <a:pt x="3442792" y="2931261"/>
                  </a:lnTo>
                  <a:lnTo>
                    <a:pt x="3442322" y="2931033"/>
                  </a:lnTo>
                  <a:lnTo>
                    <a:pt x="3442093" y="2931731"/>
                  </a:lnTo>
                  <a:lnTo>
                    <a:pt x="3441623" y="2932201"/>
                  </a:lnTo>
                  <a:lnTo>
                    <a:pt x="3442322" y="2932658"/>
                  </a:lnTo>
                  <a:lnTo>
                    <a:pt x="3443020" y="2932900"/>
                  </a:lnTo>
                  <a:lnTo>
                    <a:pt x="3443732" y="2933357"/>
                  </a:lnTo>
                  <a:lnTo>
                    <a:pt x="3443960" y="2932900"/>
                  </a:lnTo>
                  <a:lnTo>
                    <a:pt x="3444430" y="2932658"/>
                  </a:lnTo>
                  <a:lnTo>
                    <a:pt x="3444887" y="2932201"/>
                  </a:lnTo>
                  <a:close/>
                </a:path>
                <a:path w="4611370" h="2936875">
                  <a:moveTo>
                    <a:pt x="3457498" y="5829"/>
                  </a:moveTo>
                  <a:lnTo>
                    <a:pt x="3456559" y="4432"/>
                  </a:lnTo>
                  <a:lnTo>
                    <a:pt x="3456330" y="3733"/>
                  </a:lnTo>
                  <a:lnTo>
                    <a:pt x="3456089" y="4191"/>
                  </a:lnTo>
                  <a:lnTo>
                    <a:pt x="3455390" y="4660"/>
                  </a:lnTo>
                  <a:lnTo>
                    <a:pt x="3455390" y="5600"/>
                  </a:lnTo>
                  <a:lnTo>
                    <a:pt x="3456330" y="6997"/>
                  </a:lnTo>
                  <a:lnTo>
                    <a:pt x="3457498" y="5829"/>
                  </a:lnTo>
                  <a:close/>
                </a:path>
                <a:path w="4611370" h="2936875">
                  <a:moveTo>
                    <a:pt x="3509772" y="1625"/>
                  </a:moveTo>
                  <a:lnTo>
                    <a:pt x="3509530" y="1168"/>
                  </a:lnTo>
                  <a:lnTo>
                    <a:pt x="3509073" y="927"/>
                  </a:lnTo>
                  <a:lnTo>
                    <a:pt x="3508603" y="457"/>
                  </a:lnTo>
                  <a:lnTo>
                    <a:pt x="3508362" y="1168"/>
                  </a:lnTo>
                  <a:lnTo>
                    <a:pt x="3507905" y="1866"/>
                  </a:lnTo>
                  <a:lnTo>
                    <a:pt x="3507663" y="2565"/>
                  </a:lnTo>
                  <a:lnTo>
                    <a:pt x="3507435" y="3035"/>
                  </a:lnTo>
                  <a:lnTo>
                    <a:pt x="3508133" y="3263"/>
                  </a:lnTo>
                  <a:lnTo>
                    <a:pt x="3508603" y="3733"/>
                  </a:lnTo>
                  <a:lnTo>
                    <a:pt x="3509073" y="3035"/>
                  </a:lnTo>
                  <a:lnTo>
                    <a:pt x="3509302" y="2324"/>
                  </a:lnTo>
                  <a:lnTo>
                    <a:pt x="3509772" y="1625"/>
                  </a:lnTo>
                  <a:close/>
                </a:path>
                <a:path w="4611370" h="2936875">
                  <a:moveTo>
                    <a:pt x="3703688" y="2928924"/>
                  </a:moveTo>
                  <a:lnTo>
                    <a:pt x="3702989" y="2928696"/>
                  </a:lnTo>
                  <a:lnTo>
                    <a:pt x="3702291" y="2928226"/>
                  </a:lnTo>
                  <a:lnTo>
                    <a:pt x="3701592" y="2927997"/>
                  </a:lnTo>
                  <a:lnTo>
                    <a:pt x="3701123" y="2927756"/>
                  </a:lnTo>
                  <a:lnTo>
                    <a:pt x="3700894" y="2928467"/>
                  </a:lnTo>
                  <a:lnTo>
                    <a:pt x="3700424" y="2928924"/>
                  </a:lnTo>
                  <a:lnTo>
                    <a:pt x="3701123" y="2929394"/>
                  </a:lnTo>
                  <a:lnTo>
                    <a:pt x="3701821" y="2929623"/>
                  </a:lnTo>
                  <a:lnTo>
                    <a:pt x="3702520" y="2930093"/>
                  </a:lnTo>
                  <a:lnTo>
                    <a:pt x="3702989" y="2929623"/>
                  </a:lnTo>
                  <a:lnTo>
                    <a:pt x="3703459" y="2929394"/>
                  </a:lnTo>
                  <a:lnTo>
                    <a:pt x="3703688" y="2928924"/>
                  </a:lnTo>
                  <a:close/>
                </a:path>
                <a:path w="4611370" h="2936875">
                  <a:moveTo>
                    <a:pt x="3844175" y="5829"/>
                  </a:moveTo>
                  <a:lnTo>
                    <a:pt x="3843705" y="5130"/>
                  </a:lnTo>
                  <a:lnTo>
                    <a:pt x="3843477" y="4432"/>
                  </a:lnTo>
                  <a:lnTo>
                    <a:pt x="3843007" y="3733"/>
                  </a:lnTo>
                  <a:lnTo>
                    <a:pt x="3842778" y="4191"/>
                  </a:lnTo>
                  <a:lnTo>
                    <a:pt x="3842080" y="4660"/>
                  </a:lnTo>
                  <a:lnTo>
                    <a:pt x="3842080" y="5600"/>
                  </a:lnTo>
                  <a:lnTo>
                    <a:pt x="3843007" y="6997"/>
                  </a:lnTo>
                  <a:lnTo>
                    <a:pt x="3844175" y="5829"/>
                  </a:lnTo>
                  <a:close/>
                </a:path>
                <a:path w="4611370" h="2936875">
                  <a:moveTo>
                    <a:pt x="3883609" y="2931731"/>
                  </a:moveTo>
                  <a:lnTo>
                    <a:pt x="3883152" y="2931261"/>
                  </a:lnTo>
                  <a:lnTo>
                    <a:pt x="3882682" y="2931033"/>
                  </a:lnTo>
                  <a:lnTo>
                    <a:pt x="3882453" y="2930563"/>
                  </a:lnTo>
                  <a:lnTo>
                    <a:pt x="3882212" y="2931261"/>
                  </a:lnTo>
                  <a:lnTo>
                    <a:pt x="3881742" y="2931960"/>
                  </a:lnTo>
                  <a:lnTo>
                    <a:pt x="3881513" y="2932658"/>
                  </a:lnTo>
                  <a:lnTo>
                    <a:pt x="3881285" y="2933128"/>
                  </a:lnTo>
                  <a:lnTo>
                    <a:pt x="3881983" y="2933357"/>
                  </a:lnTo>
                  <a:lnTo>
                    <a:pt x="3882453" y="2933827"/>
                  </a:lnTo>
                  <a:lnTo>
                    <a:pt x="3882910" y="2933128"/>
                  </a:lnTo>
                  <a:lnTo>
                    <a:pt x="3883152" y="2932430"/>
                  </a:lnTo>
                  <a:lnTo>
                    <a:pt x="3883609" y="2931731"/>
                  </a:lnTo>
                  <a:close/>
                </a:path>
                <a:path w="4611370" h="2936875">
                  <a:moveTo>
                    <a:pt x="4148950" y="2926130"/>
                  </a:moveTo>
                  <a:lnTo>
                    <a:pt x="4148709" y="2925432"/>
                  </a:lnTo>
                  <a:lnTo>
                    <a:pt x="4147782" y="2924022"/>
                  </a:lnTo>
                  <a:lnTo>
                    <a:pt x="4147553" y="2924492"/>
                  </a:lnTo>
                  <a:lnTo>
                    <a:pt x="4146854" y="2924962"/>
                  </a:lnTo>
                  <a:lnTo>
                    <a:pt x="4146854" y="2925889"/>
                  </a:lnTo>
                  <a:lnTo>
                    <a:pt x="4147782" y="2927299"/>
                  </a:lnTo>
                  <a:lnTo>
                    <a:pt x="4148950" y="2926130"/>
                  </a:lnTo>
                  <a:close/>
                </a:path>
                <a:path w="4611370" h="2936875">
                  <a:moveTo>
                    <a:pt x="4155948" y="1280452"/>
                  </a:moveTo>
                  <a:lnTo>
                    <a:pt x="4155719" y="1279994"/>
                  </a:lnTo>
                  <a:lnTo>
                    <a:pt x="4155249" y="1279283"/>
                  </a:lnTo>
                  <a:lnTo>
                    <a:pt x="4154779" y="1279525"/>
                  </a:lnTo>
                  <a:lnTo>
                    <a:pt x="4154081" y="1279525"/>
                  </a:lnTo>
                  <a:lnTo>
                    <a:pt x="4152684" y="1280452"/>
                  </a:lnTo>
                  <a:lnTo>
                    <a:pt x="4153154" y="1280693"/>
                  </a:lnTo>
                  <a:lnTo>
                    <a:pt x="4153611" y="1281391"/>
                  </a:lnTo>
                  <a:lnTo>
                    <a:pt x="4154551" y="1281391"/>
                  </a:lnTo>
                  <a:lnTo>
                    <a:pt x="4155948" y="1280452"/>
                  </a:lnTo>
                  <a:close/>
                </a:path>
                <a:path w="4611370" h="2936875">
                  <a:moveTo>
                    <a:pt x="4191419" y="1280223"/>
                  </a:moveTo>
                  <a:lnTo>
                    <a:pt x="4190492" y="1278826"/>
                  </a:lnTo>
                  <a:lnTo>
                    <a:pt x="4190022" y="1279055"/>
                  </a:lnTo>
                  <a:lnTo>
                    <a:pt x="4189323" y="1279525"/>
                  </a:lnTo>
                  <a:lnTo>
                    <a:pt x="4189552" y="1279994"/>
                  </a:lnTo>
                  <a:lnTo>
                    <a:pt x="4189552" y="1280693"/>
                  </a:lnTo>
                  <a:lnTo>
                    <a:pt x="4190492" y="1282090"/>
                  </a:lnTo>
                  <a:lnTo>
                    <a:pt x="4190720" y="1281620"/>
                  </a:lnTo>
                  <a:lnTo>
                    <a:pt x="4191419" y="1281150"/>
                  </a:lnTo>
                  <a:lnTo>
                    <a:pt x="4191419" y="1280223"/>
                  </a:lnTo>
                  <a:close/>
                </a:path>
                <a:path w="4611370" h="2936875">
                  <a:moveTo>
                    <a:pt x="4194683" y="2922155"/>
                  </a:moveTo>
                  <a:lnTo>
                    <a:pt x="4193756" y="2920758"/>
                  </a:lnTo>
                  <a:lnTo>
                    <a:pt x="4193286" y="2921228"/>
                  </a:lnTo>
                  <a:lnTo>
                    <a:pt x="4192587" y="2921698"/>
                  </a:lnTo>
                  <a:lnTo>
                    <a:pt x="4192816" y="2921927"/>
                  </a:lnTo>
                  <a:lnTo>
                    <a:pt x="4192816" y="2922625"/>
                  </a:lnTo>
                  <a:lnTo>
                    <a:pt x="4193756" y="2924022"/>
                  </a:lnTo>
                  <a:lnTo>
                    <a:pt x="4193984" y="2923565"/>
                  </a:lnTo>
                  <a:lnTo>
                    <a:pt x="4194683" y="2923095"/>
                  </a:lnTo>
                  <a:lnTo>
                    <a:pt x="4194683" y="2922155"/>
                  </a:lnTo>
                  <a:close/>
                </a:path>
                <a:path w="4611370" h="2936875">
                  <a:moveTo>
                    <a:pt x="4260494" y="2928467"/>
                  </a:moveTo>
                  <a:lnTo>
                    <a:pt x="4260024" y="2927997"/>
                  </a:lnTo>
                  <a:lnTo>
                    <a:pt x="4259567" y="2927756"/>
                  </a:lnTo>
                  <a:lnTo>
                    <a:pt x="4259326" y="2927299"/>
                  </a:lnTo>
                  <a:lnTo>
                    <a:pt x="4259097" y="2927997"/>
                  </a:lnTo>
                  <a:lnTo>
                    <a:pt x="4258627" y="2928696"/>
                  </a:lnTo>
                  <a:lnTo>
                    <a:pt x="4258399" y="2929394"/>
                  </a:lnTo>
                  <a:lnTo>
                    <a:pt x="4258157" y="2929864"/>
                  </a:lnTo>
                  <a:lnTo>
                    <a:pt x="4258856" y="2930093"/>
                  </a:lnTo>
                  <a:lnTo>
                    <a:pt x="4259326" y="2930563"/>
                  </a:lnTo>
                  <a:lnTo>
                    <a:pt x="4259796" y="2929864"/>
                  </a:lnTo>
                  <a:lnTo>
                    <a:pt x="4260024" y="2929166"/>
                  </a:lnTo>
                  <a:lnTo>
                    <a:pt x="4260494" y="2928467"/>
                  </a:lnTo>
                  <a:close/>
                </a:path>
                <a:path w="4611370" h="2936875">
                  <a:moveTo>
                    <a:pt x="4313466" y="1280452"/>
                  </a:moveTo>
                  <a:lnTo>
                    <a:pt x="4312996" y="1279994"/>
                  </a:lnTo>
                  <a:lnTo>
                    <a:pt x="4312539" y="1279283"/>
                  </a:lnTo>
                  <a:lnTo>
                    <a:pt x="4312297" y="1279525"/>
                  </a:lnTo>
                  <a:lnTo>
                    <a:pt x="4311599" y="1279525"/>
                  </a:lnTo>
                  <a:lnTo>
                    <a:pt x="4310202" y="1280452"/>
                  </a:lnTo>
                  <a:lnTo>
                    <a:pt x="4310672" y="1280693"/>
                  </a:lnTo>
                  <a:lnTo>
                    <a:pt x="4311142" y="1281391"/>
                  </a:lnTo>
                  <a:lnTo>
                    <a:pt x="4312069" y="1281391"/>
                  </a:lnTo>
                  <a:lnTo>
                    <a:pt x="4313466" y="1280452"/>
                  </a:lnTo>
                  <a:close/>
                </a:path>
                <a:path w="4611370" h="2936875">
                  <a:moveTo>
                    <a:pt x="4316730" y="5359"/>
                  </a:moveTo>
                  <a:lnTo>
                    <a:pt x="4316273" y="5130"/>
                  </a:lnTo>
                  <a:lnTo>
                    <a:pt x="4315803" y="4432"/>
                  </a:lnTo>
                  <a:lnTo>
                    <a:pt x="4314863" y="4432"/>
                  </a:lnTo>
                  <a:lnTo>
                    <a:pt x="4313466" y="5359"/>
                  </a:lnTo>
                  <a:lnTo>
                    <a:pt x="4314634" y="6527"/>
                  </a:lnTo>
                  <a:lnTo>
                    <a:pt x="4316031" y="5829"/>
                  </a:lnTo>
                  <a:lnTo>
                    <a:pt x="4316730" y="5359"/>
                  </a:lnTo>
                  <a:close/>
                </a:path>
                <a:path w="4611370" h="2936875">
                  <a:moveTo>
                    <a:pt x="4378337" y="5829"/>
                  </a:moveTo>
                  <a:lnTo>
                    <a:pt x="4378109" y="5130"/>
                  </a:lnTo>
                  <a:lnTo>
                    <a:pt x="4377182" y="3733"/>
                  </a:lnTo>
                  <a:lnTo>
                    <a:pt x="4376940" y="4191"/>
                  </a:lnTo>
                  <a:lnTo>
                    <a:pt x="4376242" y="4660"/>
                  </a:lnTo>
                  <a:lnTo>
                    <a:pt x="4376242" y="5600"/>
                  </a:lnTo>
                  <a:lnTo>
                    <a:pt x="4377182" y="6997"/>
                  </a:lnTo>
                  <a:lnTo>
                    <a:pt x="4378337" y="5829"/>
                  </a:lnTo>
                  <a:close/>
                </a:path>
                <a:path w="4611370" h="2936875">
                  <a:moveTo>
                    <a:pt x="4611243" y="2565"/>
                  </a:moveTo>
                  <a:lnTo>
                    <a:pt x="4610303" y="1168"/>
                  </a:lnTo>
                  <a:lnTo>
                    <a:pt x="4610074" y="457"/>
                  </a:lnTo>
                  <a:lnTo>
                    <a:pt x="4609833" y="927"/>
                  </a:lnTo>
                  <a:lnTo>
                    <a:pt x="4609135" y="1397"/>
                  </a:lnTo>
                  <a:lnTo>
                    <a:pt x="4609135" y="2324"/>
                  </a:lnTo>
                  <a:lnTo>
                    <a:pt x="4610074" y="3733"/>
                  </a:lnTo>
                  <a:lnTo>
                    <a:pt x="4611243" y="256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05" name="object 205"/>
            <p:cNvSpPr/>
            <p:nvPr/>
          </p:nvSpPr>
          <p:spPr>
            <a:xfrm>
              <a:off x="1064945" y="3181743"/>
              <a:ext cx="4602480" cy="2944495"/>
            </a:xfrm>
            <a:custGeom>
              <a:avLst/>
              <a:gdLst/>
              <a:ahLst/>
              <a:cxnLst/>
              <a:rect l="l" t="t" r="r" b="b"/>
              <a:pathLst>
                <a:path w="4602480" h="2944495">
                  <a:moveTo>
                    <a:pt x="5143" y="2933128"/>
                  </a:moveTo>
                  <a:lnTo>
                    <a:pt x="2565" y="2933827"/>
                  </a:lnTo>
                  <a:lnTo>
                    <a:pt x="0" y="2933598"/>
                  </a:lnTo>
                  <a:lnTo>
                    <a:pt x="2336" y="2936392"/>
                  </a:lnTo>
                  <a:lnTo>
                    <a:pt x="3035" y="2935694"/>
                  </a:lnTo>
                  <a:lnTo>
                    <a:pt x="3733" y="2934766"/>
                  </a:lnTo>
                  <a:lnTo>
                    <a:pt x="5143" y="2933128"/>
                  </a:lnTo>
                  <a:close/>
                </a:path>
                <a:path w="4602480" h="2944495">
                  <a:moveTo>
                    <a:pt x="29870" y="1171473"/>
                  </a:moveTo>
                  <a:lnTo>
                    <a:pt x="28943" y="1170076"/>
                  </a:lnTo>
                  <a:lnTo>
                    <a:pt x="28473" y="1170546"/>
                  </a:lnTo>
                  <a:lnTo>
                    <a:pt x="27774" y="1171003"/>
                  </a:lnTo>
                  <a:lnTo>
                    <a:pt x="28003" y="1171244"/>
                  </a:lnTo>
                  <a:lnTo>
                    <a:pt x="28003" y="1171943"/>
                  </a:lnTo>
                  <a:lnTo>
                    <a:pt x="28943" y="1173340"/>
                  </a:lnTo>
                  <a:lnTo>
                    <a:pt x="29171" y="1172870"/>
                  </a:lnTo>
                  <a:lnTo>
                    <a:pt x="29870" y="1172413"/>
                  </a:lnTo>
                  <a:lnTo>
                    <a:pt x="29870" y="1171473"/>
                  </a:lnTo>
                  <a:close/>
                </a:path>
                <a:path w="4602480" h="2944495">
                  <a:moveTo>
                    <a:pt x="39903" y="2938729"/>
                  </a:moveTo>
                  <a:lnTo>
                    <a:pt x="38976" y="2937332"/>
                  </a:lnTo>
                  <a:lnTo>
                    <a:pt x="38747" y="2936633"/>
                  </a:lnTo>
                  <a:lnTo>
                    <a:pt x="38506" y="2937091"/>
                  </a:lnTo>
                  <a:lnTo>
                    <a:pt x="37807" y="2937560"/>
                  </a:lnTo>
                  <a:lnTo>
                    <a:pt x="37807" y="2938500"/>
                  </a:lnTo>
                  <a:lnTo>
                    <a:pt x="38747" y="2939897"/>
                  </a:lnTo>
                  <a:lnTo>
                    <a:pt x="39903" y="2938729"/>
                  </a:lnTo>
                  <a:close/>
                </a:path>
                <a:path w="4602480" h="2944495">
                  <a:moveTo>
                    <a:pt x="75844" y="2937802"/>
                  </a:moveTo>
                  <a:lnTo>
                    <a:pt x="75374" y="2937560"/>
                  </a:lnTo>
                  <a:lnTo>
                    <a:pt x="75145" y="2937091"/>
                  </a:lnTo>
                  <a:lnTo>
                    <a:pt x="74676" y="2936633"/>
                  </a:lnTo>
                  <a:lnTo>
                    <a:pt x="74447" y="2937332"/>
                  </a:lnTo>
                  <a:lnTo>
                    <a:pt x="73977" y="2938030"/>
                  </a:lnTo>
                  <a:lnTo>
                    <a:pt x="73748" y="2938729"/>
                  </a:lnTo>
                  <a:lnTo>
                    <a:pt x="73507" y="2939199"/>
                  </a:lnTo>
                  <a:lnTo>
                    <a:pt x="74218" y="2939427"/>
                  </a:lnTo>
                  <a:lnTo>
                    <a:pt x="74676" y="2939897"/>
                  </a:lnTo>
                  <a:lnTo>
                    <a:pt x="75145" y="2939199"/>
                  </a:lnTo>
                  <a:lnTo>
                    <a:pt x="75374" y="2938500"/>
                  </a:lnTo>
                  <a:lnTo>
                    <a:pt x="75844" y="2937802"/>
                  </a:lnTo>
                  <a:close/>
                </a:path>
                <a:path w="4602480" h="2944495">
                  <a:moveTo>
                    <a:pt x="102679" y="1020953"/>
                  </a:moveTo>
                  <a:lnTo>
                    <a:pt x="101511" y="1019784"/>
                  </a:lnTo>
                  <a:lnTo>
                    <a:pt x="100812" y="1020254"/>
                  </a:lnTo>
                  <a:lnTo>
                    <a:pt x="100114" y="1020495"/>
                  </a:lnTo>
                  <a:lnTo>
                    <a:pt x="99415" y="1020953"/>
                  </a:lnTo>
                  <a:lnTo>
                    <a:pt x="99885" y="1021194"/>
                  </a:lnTo>
                  <a:lnTo>
                    <a:pt x="100355" y="1021892"/>
                  </a:lnTo>
                  <a:lnTo>
                    <a:pt x="101282" y="1021892"/>
                  </a:lnTo>
                  <a:lnTo>
                    <a:pt x="102679" y="1020953"/>
                  </a:lnTo>
                  <a:close/>
                </a:path>
                <a:path w="4602480" h="2944495">
                  <a:moveTo>
                    <a:pt x="121589" y="2934766"/>
                  </a:moveTo>
                  <a:lnTo>
                    <a:pt x="120650" y="2933357"/>
                  </a:lnTo>
                  <a:lnTo>
                    <a:pt x="120180" y="2933827"/>
                  </a:lnTo>
                  <a:lnTo>
                    <a:pt x="119481" y="2934297"/>
                  </a:lnTo>
                  <a:lnTo>
                    <a:pt x="119722" y="2934525"/>
                  </a:lnTo>
                  <a:lnTo>
                    <a:pt x="119722" y="2935224"/>
                  </a:lnTo>
                  <a:lnTo>
                    <a:pt x="120650" y="2936633"/>
                  </a:lnTo>
                  <a:lnTo>
                    <a:pt x="120891" y="2936163"/>
                  </a:lnTo>
                  <a:lnTo>
                    <a:pt x="121589" y="2935694"/>
                  </a:lnTo>
                  <a:lnTo>
                    <a:pt x="121589" y="2934766"/>
                  </a:lnTo>
                  <a:close/>
                </a:path>
                <a:path w="4602480" h="2944495">
                  <a:moveTo>
                    <a:pt x="213525" y="2934525"/>
                  </a:moveTo>
                  <a:lnTo>
                    <a:pt x="212369" y="2933357"/>
                  </a:lnTo>
                  <a:lnTo>
                    <a:pt x="212128" y="2934068"/>
                  </a:lnTo>
                  <a:lnTo>
                    <a:pt x="211658" y="2934766"/>
                  </a:lnTo>
                  <a:lnTo>
                    <a:pt x="211429" y="2935465"/>
                  </a:lnTo>
                  <a:lnTo>
                    <a:pt x="211201" y="2935935"/>
                  </a:lnTo>
                  <a:lnTo>
                    <a:pt x="211899" y="2936163"/>
                  </a:lnTo>
                  <a:lnTo>
                    <a:pt x="212369" y="2936633"/>
                  </a:lnTo>
                  <a:lnTo>
                    <a:pt x="212826" y="2935935"/>
                  </a:lnTo>
                  <a:lnTo>
                    <a:pt x="213067" y="2935224"/>
                  </a:lnTo>
                  <a:lnTo>
                    <a:pt x="213525" y="2934525"/>
                  </a:lnTo>
                  <a:close/>
                </a:path>
                <a:path w="4602480" h="2944495">
                  <a:moveTo>
                    <a:pt x="341414" y="1282788"/>
                  </a:moveTo>
                  <a:lnTo>
                    <a:pt x="340245" y="1281620"/>
                  </a:lnTo>
                  <a:lnTo>
                    <a:pt x="340017" y="1282319"/>
                  </a:lnTo>
                  <a:lnTo>
                    <a:pt x="339547" y="1283017"/>
                  </a:lnTo>
                  <a:lnTo>
                    <a:pt x="339318" y="1283728"/>
                  </a:lnTo>
                  <a:lnTo>
                    <a:pt x="339077" y="1284185"/>
                  </a:lnTo>
                  <a:lnTo>
                    <a:pt x="339775" y="1284427"/>
                  </a:lnTo>
                  <a:lnTo>
                    <a:pt x="340245" y="1284884"/>
                  </a:lnTo>
                  <a:lnTo>
                    <a:pt x="340715" y="1284185"/>
                  </a:lnTo>
                  <a:lnTo>
                    <a:pt x="340944" y="1283487"/>
                  </a:lnTo>
                  <a:lnTo>
                    <a:pt x="341414" y="1282788"/>
                  </a:lnTo>
                  <a:close/>
                </a:path>
                <a:path w="4602480" h="2944495">
                  <a:moveTo>
                    <a:pt x="413524" y="2941993"/>
                  </a:moveTo>
                  <a:lnTo>
                    <a:pt x="413054" y="2941536"/>
                  </a:lnTo>
                  <a:lnTo>
                    <a:pt x="412826" y="2940596"/>
                  </a:lnTo>
                  <a:lnTo>
                    <a:pt x="412356" y="2939897"/>
                  </a:lnTo>
                  <a:lnTo>
                    <a:pt x="412127" y="2940367"/>
                  </a:lnTo>
                  <a:lnTo>
                    <a:pt x="411416" y="2940824"/>
                  </a:lnTo>
                  <a:lnTo>
                    <a:pt x="411416" y="2941764"/>
                  </a:lnTo>
                  <a:lnTo>
                    <a:pt x="412356" y="2943161"/>
                  </a:lnTo>
                  <a:lnTo>
                    <a:pt x="413524" y="2941993"/>
                  </a:lnTo>
                  <a:close/>
                </a:path>
                <a:path w="4602480" h="2944495">
                  <a:moveTo>
                    <a:pt x="420052" y="1021422"/>
                  </a:moveTo>
                  <a:lnTo>
                    <a:pt x="419595" y="1020724"/>
                  </a:lnTo>
                  <a:lnTo>
                    <a:pt x="419354" y="1020025"/>
                  </a:lnTo>
                  <a:lnTo>
                    <a:pt x="418884" y="1019327"/>
                  </a:lnTo>
                  <a:lnTo>
                    <a:pt x="418655" y="1019784"/>
                  </a:lnTo>
                  <a:lnTo>
                    <a:pt x="417957" y="1020254"/>
                  </a:lnTo>
                  <a:lnTo>
                    <a:pt x="417957" y="1021194"/>
                  </a:lnTo>
                  <a:lnTo>
                    <a:pt x="418884" y="1022591"/>
                  </a:lnTo>
                  <a:lnTo>
                    <a:pt x="420052" y="1021422"/>
                  </a:lnTo>
                  <a:close/>
                </a:path>
                <a:path w="4602480" h="2944495">
                  <a:moveTo>
                    <a:pt x="439661" y="2935465"/>
                  </a:moveTo>
                  <a:lnTo>
                    <a:pt x="439420" y="2934766"/>
                  </a:lnTo>
                  <a:lnTo>
                    <a:pt x="438492" y="2933357"/>
                  </a:lnTo>
                  <a:lnTo>
                    <a:pt x="438264" y="2933827"/>
                  </a:lnTo>
                  <a:lnTo>
                    <a:pt x="437553" y="2934297"/>
                  </a:lnTo>
                  <a:lnTo>
                    <a:pt x="437553" y="2935224"/>
                  </a:lnTo>
                  <a:lnTo>
                    <a:pt x="438492" y="2936633"/>
                  </a:lnTo>
                  <a:lnTo>
                    <a:pt x="439661" y="2935465"/>
                  </a:lnTo>
                  <a:close/>
                </a:path>
                <a:path w="4602480" h="2944495">
                  <a:moveTo>
                    <a:pt x="456463" y="2934995"/>
                  </a:moveTo>
                  <a:lnTo>
                    <a:pt x="455993" y="2934766"/>
                  </a:lnTo>
                  <a:lnTo>
                    <a:pt x="455523" y="2934068"/>
                  </a:lnTo>
                  <a:lnTo>
                    <a:pt x="454596" y="2934068"/>
                  </a:lnTo>
                  <a:lnTo>
                    <a:pt x="453199" y="2934995"/>
                  </a:lnTo>
                  <a:lnTo>
                    <a:pt x="454355" y="2936163"/>
                  </a:lnTo>
                  <a:lnTo>
                    <a:pt x="455066" y="2935935"/>
                  </a:lnTo>
                  <a:lnTo>
                    <a:pt x="456463" y="2934995"/>
                  </a:lnTo>
                  <a:close/>
                </a:path>
                <a:path w="4602480" h="2944495">
                  <a:moveTo>
                    <a:pt x="541401" y="1021422"/>
                  </a:moveTo>
                  <a:lnTo>
                    <a:pt x="540473" y="1020025"/>
                  </a:lnTo>
                  <a:lnTo>
                    <a:pt x="540232" y="1019327"/>
                  </a:lnTo>
                  <a:lnTo>
                    <a:pt x="540004" y="1019784"/>
                  </a:lnTo>
                  <a:lnTo>
                    <a:pt x="539305" y="1020254"/>
                  </a:lnTo>
                  <a:lnTo>
                    <a:pt x="539305" y="1021194"/>
                  </a:lnTo>
                  <a:lnTo>
                    <a:pt x="540232" y="1022591"/>
                  </a:lnTo>
                  <a:lnTo>
                    <a:pt x="541401" y="1021422"/>
                  </a:lnTo>
                  <a:close/>
                </a:path>
                <a:path w="4602480" h="2944495">
                  <a:moveTo>
                    <a:pt x="633120" y="4432"/>
                  </a:moveTo>
                  <a:lnTo>
                    <a:pt x="632650" y="3962"/>
                  </a:lnTo>
                  <a:lnTo>
                    <a:pt x="632180" y="3733"/>
                  </a:lnTo>
                  <a:lnTo>
                    <a:pt x="631952" y="3263"/>
                  </a:lnTo>
                  <a:lnTo>
                    <a:pt x="631710" y="3962"/>
                  </a:lnTo>
                  <a:lnTo>
                    <a:pt x="631253" y="4660"/>
                  </a:lnTo>
                  <a:lnTo>
                    <a:pt x="631012" y="5359"/>
                  </a:lnTo>
                  <a:lnTo>
                    <a:pt x="630783" y="5829"/>
                  </a:lnTo>
                  <a:lnTo>
                    <a:pt x="631482" y="6057"/>
                  </a:lnTo>
                  <a:lnTo>
                    <a:pt x="631952" y="6527"/>
                  </a:lnTo>
                  <a:lnTo>
                    <a:pt x="632409" y="5829"/>
                  </a:lnTo>
                  <a:lnTo>
                    <a:pt x="632650" y="5130"/>
                  </a:lnTo>
                  <a:lnTo>
                    <a:pt x="633120" y="4432"/>
                  </a:lnTo>
                  <a:close/>
                </a:path>
                <a:path w="4602480" h="2944495">
                  <a:moveTo>
                    <a:pt x="738365" y="1279994"/>
                  </a:moveTo>
                  <a:lnTo>
                    <a:pt x="738124" y="1279525"/>
                  </a:lnTo>
                  <a:lnTo>
                    <a:pt x="737666" y="1278826"/>
                  </a:lnTo>
                  <a:lnTo>
                    <a:pt x="737196" y="1279055"/>
                  </a:lnTo>
                  <a:lnTo>
                    <a:pt x="736498" y="1279055"/>
                  </a:lnTo>
                  <a:lnTo>
                    <a:pt x="735101" y="1279994"/>
                  </a:lnTo>
                  <a:lnTo>
                    <a:pt x="735558" y="1280223"/>
                  </a:lnTo>
                  <a:lnTo>
                    <a:pt x="736028" y="1280922"/>
                  </a:lnTo>
                  <a:lnTo>
                    <a:pt x="736955" y="1280922"/>
                  </a:lnTo>
                  <a:lnTo>
                    <a:pt x="738365" y="1279994"/>
                  </a:lnTo>
                  <a:close/>
                </a:path>
                <a:path w="4602480" h="2944495">
                  <a:moveTo>
                    <a:pt x="751433" y="2934995"/>
                  </a:moveTo>
                  <a:lnTo>
                    <a:pt x="750963" y="2934766"/>
                  </a:lnTo>
                  <a:lnTo>
                    <a:pt x="750493" y="2934068"/>
                  </a:lnTo>
                  <a:lnTo>
                    <a:pt x="749566" y="2934068"/>
                  </a:lnTo>
                  <a:lnTo>
                    <a:pt x="748169" y="2934995"/>
                  </a:lnTo>
                  <a:lnTo>
                    <a:pt x="749325" y="2936163"/>
                  </a:lnTo>
                  <a:lnTo>
                    <a:pt x="750036" y="2935935"/>
                  </a:lnTo>
                  <a:lnTo>
                    <a:pt x="751433" y="2934995"/>
                  </a:lnTo>
                  <a:close/>
                </a:path>
                <a:path w="4602480" h="2944495">
                  <a:moveTo>
                    <a:pt x="754227" y="3962"/>
                  </a:moveTo>
                  <a:lnTo>
                    <a:pt x="753529" y="3733"/>
                  </a:lnTo>
                  <a:lnTo>
                    <a:pt x="753059" y="3263"/>
                  </a:lnTo>
                  <a:lnTo>
                    <a:pt x="752602" y="3962"/>
                  </a:lnTo>
                  <a:lnTo>
                    <a:pt x="752360" y="4660"/>
                  </a:lnTo>
                  <a:lnTo>
                    <a:pt x="751903" y="5359"/>
                  </a:lnTo>
                  <a:lnTo>
                    <a:pt x="753059" y="6527"/>
                  </a:lnTo>
                  <a:lnTo>
                    <a:pt x="753300" y="5829"/>
                  </a:lnTo>
                  <a:lnTo>
                    <a:pt x="753770" y="5130"/>
                  </a:lnTo>
                  <a:lnTo>
                    <a:pt x="753999" y="4432"/>
                  </a:lnTo>
                  <a:lnTo>
                    <a:pt x="754227" y="3962"/>
                  </a:lnTo>
                  <a:close/>
                </a:path>
                <a:path w="4602480" h="2944495">
                  <a:moveTo>
                    <a:pt x="793673" y="2941993"/>
                  </a:moveTo>
                  <a:lnTo>
                    <a:pt x="793203" y="2941536"/>
                  </a:lnTo>
                  <a:lnTo>
                    <a:pt x="792975" y="2940596"/>
                  </a:lnTo>
                  <a:lnTo>
                    <a:pt x="792505" y="2939897"/>
                  </a:lnTo>
                  <a:lnTo>
                    <a:pt x="792264" y="2940367"/>
                  </a:lnTo>
                  <a:lnTo>
                    <a:pt x="791565" y="2940824"/>
                  </a:lnTo>
                  <a:lnTo>
                    <a:pt x="791565" y="2941764"/>
                  </a:lnTo>
                  <a:lnTo>
                    <a:pt x="792505" y="2943161"/>
                  </a:lnTo>
                  <a:lnTo>
                    <a:pt x="793673" y="2941993"/>
                  </a:lnTo>
                  <a:close/>
                </a:path>
                <a:path w="4602480" h="2944495">
                  <a:moveTo>
                    <a:pt x="849439" y="2940596"/>
                  </a:moveTo>
                  <a:lnTo>
                    <a:pt x="848741" y="2940367"/>
                  </a:lnTo>
                  <a:lnTo>
                    <a:pt x="848271" y="2939897"/>
                  </a:lnTo>
                  <a:lnTo>
                    <a:pt x="847813" y="2940596"/>
                  </a:lnTo>
                  <a:lnTo>
                    <a:pt x="847572" y="2941294"/>
                  </a:lnTo>
                  <a:lnTo>
                    <a:pt x="847102" y="2941993"/>
                  </a:lnTo>
                  <a:lnTo>
                    <a:pt x="847572" y="2942463"/>
                  </a:lnTo>
                  <a:lnTo>
                    <a:pt x="847813" y="2942933"/>
                  </a:lnTo>
                  <a:lnTo>
                    <a:pt x="848271" y="2943161"/>
                  </a:lnTo>
                  <a:lnTo>
                    <a:pt x="848512" y="2942463"/>
                  </a:lnTo>
                  <a:lnTo>
                    <a:pt x="848982" y="2941764"/>
                  </a:lnTo>
                  <a:lnTo>
                    <a:pt x="849210" y="2941066"/>
                  </a:lnTo>
                  <a:lnTo>
                    <a:pt x="849439" y="2940596"/>
                  </a:lnTo>
                  <a:close/>
                </a:path>
                <a:path w="4602480" h="2944495">
                  <a:moveTo>
                    <a:pt x="853173" y="2934995"/>
                  </a:moveTo>
                  <a:lnTo>
                    <a:pt x="852004" y="2933827"/>
                  </a:lnTo>
                  <a:lnTo>
                    <a:pt x="850607" y="2934766"/>
                  </a:lnTo>
                  <a:lnTo>
                    <a:pt x="849909" y="2934995"/>
                  </a:lnTo>
                  <a:lnTo>
                    <a:pt x="850379" y="2935224"/>
                  </a:lnTo>
                  <a:lnTo>
                    <a:pt x="850836" y="2935935"/>
                  </a:lnTo>
                  <a:lnTo>
                    <a:pt x="851776" y="2935935"/>
                  </a:lnTo>
                  <a:lnTo>
                    <a:pt x="853173" y="2934995"/>
                  </a:lnTo>
                  <a:close/>
                </a:path>
                <a:path w="4602480" h="2944495">
                  <a:moveTo>
                    <a:pt x="876046" y="2934995"/>
                  </a:moveTo>
                  <a:lnTo>
                    <a:pt x="875347" y="2934766"/>
                  </a:lnTo>
                  <a:lnTo>
                    <a:pt x="874649" y="2934297"/>
                  </a:lnTo>
                  <a:lnTo>
                    <a:pt x="873950" y="2934068"/>
                  </a:lnTo>
                  <a:lnTo>
                    <a:pt x="873480" y="2933827"/>
                  </a:lnTo>
                  <a:lnTo>
                    <a:pt x="873239" y="2934525"/>
                  </a:lnTo>
                  <a:lnTo>
                    <a:pt x="872782" y="2934995"/>
                  </a:lnTo>
                  <a:lnTo>
                    <a:pt x="873480" y="2935465"/>
                  </a:lnTo>
                  <a:lnTo>
                    <a:pt x="874179" y="2935694"/>
                  </a:lnTo>
                  <a:lnTo>
                    <a:pt x="874877" y="2936163"/>
                  </a:lnTo>
                  <a:lnTo>
                    <a:pt x="875347" y="2935694"/>
                  </a:lnTo>
                  <a:lnTo>
                    <a:pt x="875817" y="2935465"/>
                  </a:lnTo>
                  <a:lnTo>
                    <a:pt x="876046" y="2934995"/>
                  </a:lnTo>
                  <a:close/>
                </a:path>
                <a:path w="4602480" h="2944495">
                  <a:moveTo>
                    <a:pt x="905687" y="2934995"/>
                  </a:moveTo>
                  <a:lnTo>
                    <a:pt x="904976" y="2934766"/>
                  </a:lnTo>
                  <a:lnTo>
                    <a:pt x="904278" y="2934297"/>
                  </a:lnTo>
                  <a:lnTo>
                    <a:pt x="903579" y="2934068"/>
                  </a:lnTo>
                  <a:lnTo>
                    <a:pt x="903109" y="2933827"/>
                  </a:lnTo>
                  <a:lnTo>
                    <a:pt x="902881" y="2934525"/>
                  </a:lnTo>
                  <a:lnTo>
                    <a:pt x="902411" y="2934995"/>
                  </a:lnTo>
                  <a:lnTo>
                    <a:pt x="903109" y="2935465"/>
                  </a:lnTo>
                  <a:lnTo>
                    <a:pt x="903820" y="2935694"/>
                  </a:lnTo>
                  <a:lnTo>
                    <a:pt x="904519" y="2936163"/>
                  </a:lnTo>
                  <a:lnTo>
                    <a:pt x="904748" y="2935694"/>
                  </a:lnTo>
                  <a:lnTo>
                    <a:pt x="905217" y="2935465"/>
                  </a:lnTo>
                  <a:lnTo>
                    <a:pt x="905687" y="2934995"/>
                  </a:lnTo>
                  <a:close/>
                </a:path>
                <a:path w="4602480" h="2944495">
                  <a:moveTo>
                    <a:pt x="964488" y="4902"/>
                  </a:moveTo>
                  <a:lnTo>
                    <a:pt x="964260" y="4660"/>
                  </a:lnTo>
                  <a:lnTo>
                    <a:pt x="963790" y="3962"/>
                  </a:lnTo>
                  <a:lnTo>
                    <a:pt x="962621" y="3962"/>
                  </a:lnTo>
                  <a:lnTo>
                    <a:pt x="961224" y="4902"/>
                  </a:lnTo>
                  <a:lnTo>
                    <a:pt x="961694" y="5130"/>
                  </a:lnTo>
                  <a:lnTo>
                    <a:pt x="962152" y="5829"/>
                  </a:lnTo>
                  <a:lnTo>
                    <a:pt x="963091" y="5829"/>
                  </a:lnTo>
                  <a:lnTo>
                    <a:pt x="964488" y="4902"/>
                  </a:lnTo>
                  <a:close/>
                </a:path>
                <a:path w="4602480" h="2944495">
                  <a:moveTo>
                    <a:pt x="977785" y="4902"/>
                  </a:moveTo>
                  <a:lnTo>
                    <a:pt x="977328" y="4660"/>
                  </a:lnTo>
                  <a:lnTo>
                    <a:pt x="976858" y="3962"/>
                  </a:lnTo>
                  <a:lnTo>
                    <a:pt x="975918" y="3962"/>
                  </a:lnTo>
                  <a:lnTo>
                    <a:pt x="974521" y="4902"/>
                  </a:lnTo>
                  <a:lnTo>
                    <a:pt x="974991" y="5130"/>
                  </a:lnTo>
                  <a:lnTo>
                    <a:pt x="975461" y="5829"/>
                  </a:lnTo>
                  <a:lnTo>
                    <a:pt x="976388" y="5829"/>
                  </a:lnTo>
                  <a:lnTo>
                    <a:pt x="977785" y="4902"/>
                  </a:lnTo>
                  <a:close/>
                </a:path>
                <a:path w="4602480" h="2944495">
                  <a:moveTo>
                    <a:pt x="1085837" y="1188046"/>
                  </a:moveTo>
                  <a:lnTo>
                    <a:pt x="1084668" y="1186878"/>
                  </a:lnTo>
                  <a:lnTo>
                    <a:pt x="1083271" y="1187805"/>
                  </a:lnTo>
                  <a:lnTo>
                    <a:pt x="1082573" y="1188046"/>
                  </a:lnTo>
                  <a:lnTo>
                    <a:pt x="1083043" y="1188275"/>
                  </a:lnTo>
                  <a:lnTo>
                    <a:pt x="1083500" y="1188974"/>
                  </a:lnTo>
                  <a:lnTo>
                    <a:pt x="1084440" y="1188974"/>
                  </a:lnTo>
                  <a:lnTo>
                    <a:pt x="1085837" y="1188046"/>
                  </a:lnTo>
                  <a:close/>
                </a:path>
                <a:path w="4602480" h="2944495">
                  <a:moveTo>
                    <a:pt x="1134605" y="2941993"/>
                  </a:moveTo>
                  <a:lnTo>
                    <a:pt x="1134148" y="2941536"/>
                  </a:lnTo>
                  <a:lnTo>
                    <a:pt x="1133678" y="2940596"/>
                  </a:lnTo>
                  <a:lnTo>
                    <a:pt x="1133449" y="2939897"/>
                  </a:lnTo>
                  <a:lnTo>
                    <a:pt x="1133208" y="2940367"/>
                  </a:lnTo>
                  <a:lnTo>
                    <a:pt x="1132509" y="2940824"/>
                  </a:lnTo>
                  <a:lnTo>
                    <a:pt x="1132509" y="2941764"/>
                  </a:lnTo>
                  <a:lnTo>
                    <a:pt x="1133449" y="2943161"/>
                  </a:lnTo>
                  <a:lnTo>
                    <a:pt x="1134605" y="2941993"/>
                  </a:lnTo>
                  <a:close/>
                </a:path>
                <a:path w="4602480" h="2944495">
                  <a:moveTo>
                    <a:pt x="1282801" y="7467"/>
                  </a:moveTo>
                  <a:lnTo>
                    <a:pt x="1282090" y="4902"/>
                  </a:lnTo>
                  <a:lnTo>
                    <a:pt x="1282331" y="2324"/>
                  </a:lnTo>
                  <a:lnTo>
                    <a:pt x="1279525" y="4660"/>
                  </a:lnTo>
                  <a:lnTo>
                    <a:pt x="1280223" y="5359"/>
                  </a:lnTo>
                  <a:lnTo>
                    <a:pt x="1281163" y="6057"/>
                  </a:lnTo>
                  <a:lnTo>
                    <a:pt x="1282801" y="7467"/>
                  </a:lnTo>
                  <a:close/>
                </a:path>
                <a:path w="4602480" h="2944495">
                  <a:moveTo>
                    <a:pt x="1445920" y="1280452"/>
                  </a:moveTo>
                  <a:lnTo>
                    <a:pt x="1445450" y="1279753"/>
                  </a:lnTo>
                  <a:lnTo>
                    <a:pt x="1445221" y="1279055"/>
                  </a:lnTo>
                  <a:lnTo>
                    <a:pt x="1444752" y="1278356"/>
                  </a:lnTo>
                  <a:lnTo>
                    <a:pt x="1444510" y="1278826"/>
                  </a:lnTo>
                  <a:lnTo>
                    <a:pt x="1443812" y="1279283"/>
                  </a:lnTo>
                  <a:lnTo>
                    <a:pt x="1443812" y="1280223"/>
                  </a:lnTo>
                  <a:lnTo>
                    <a:pt x="1444752" y="1281620"/>
                  </a:lnTo>
                  <a:lnTo>
                    <a:pt x="1445920" y="1280452"/>
                  </a:lnTo>
                  <a:close/>
                </a:path>
                <a:path w="4602480" h="2944495">
                  <a:moveTo>
                    <a:pt x="1563992" y="2935465"/>
                  </a:moveTo>
                  <a:lnTo>
                    <a:pt x="1563065" y="2934068"/>
                  </a:lnTo>
                  <a:lnTo>
                    <a:pt x="1562836" y="2933357"/>
                  </a:lnTo>
                  <a:lnTo>
                    <a:pt x="1562595" y="2933827"/>
                  </a:lnTo>
                  <a:lnTo>
                    <a:pt x="1561896" y="2934297"/>
                  </a:lnTo>
                  <a:lnTo>
                    <a:pt x="1561896" y="2935224"/>
                  </a:lnTo>
                  <a:lnTo>
                    <a:pt x="1562836" y="2936633"/>
                  </a:lnTo>
                  <a:lnTo>
                    <a:pt x="1563992" y="2935465"/>
                  </a:lnTo>
                  <a:close/>
                </a:path>
                <a:path w="4602480" h="2944495">
                  <a:moveTo>
                    <a:pt x="1623733" y="2944101"/>
                  </a:moveTo>
                  <a:lnTo>
                    <a:pt x="1623034" y="2941764"/>
                  </a:lnTo>
                  <a:lnTo>
                    <a:pt x="1623275" y="2939199"/>
                  </a:lnTo>
                  <a:lnTo>
                    <a:pt x="1620469" y="2941294"/>
                  </a:lnTo>
                  <a:lnTo>
                    <a:pt x="1621167" y="2941993"/>
                  </a:lnTo>
                  <a:lnTo>
                    <a:pt x="1622107" y="2942691"/>
                  </a:lnTo>
                  <a:lnTo>
                    <a:pt x="1623733" y="2944101"/>
                  </a:lnTo>
                  <a:close/>
                </a:path>
                <a:path w="4602480" h="2944495">
                  <a:moveTo>
                    <a:pt x="1681848" y="2934525"/>
                  </a:moveTo>
                  <a:lnTo>
                    <a:pt x="1680679" y="2933357"/>
                  </a:lnTo>
                  <a:lnTo>
                    <a:pt x="1680451" y="2934068"/>
                  </a:lnTo>
                  <a:lnTo>
                    <a:pt x="1679981" y="2934766"/>
                  </a:lnTo>
                  <a:lnTo>
                    <a:pt x="1679740" y="2935465"/>
                  </a:lnTo>
                  <a:lnTo>
                    <a:pt x="1679511" y="2935935"/>
                  </a:lnTo>
                  <a:lnTo>
                    <a:pt x="1680210" y="2936163"/>
                  </a:lnTo>
                  <a:lnTo>
                    <a:pt x="1680679" y="2936633"/>
                  </a:lnTo>
                  <a:lnTo>
                    <a:pt x="1681149" y="2935935"/>
                  </a:lnTo>
                  <a:lnTo>
                    <a:pt x="1681378" y="2935224"/>
                  </a:lnTo>
                  <a:lnTo>
                    <a:pt x="1681848" y="2934525"/>
                  </a:lnTo>
                  <a:close/>
                </a:path>
                <a:path w="4602480" h="2944495">
                  <a:moveTo>
                    <a:pt x="1803196" y="2941993"/>
                  </a:moveTo>
                  <a:lnTo>
                    <a:pt x="1802726" y="2941536"/>
                  </a:lnTo>
                  <a:lnTo>
                    <a:pt x="1802498" y="2940596"/>
                  </a:lnTo>
                  <a:lnTo>
                    <a:pt x="1802028" y="2939897"/>
                  </a:lnTo>
                  <a:lnTo>
                    <a:pt x="1801799" y="2940367"/>
                  </a:lnTo>
                  <a:lnTo>
                    <a:pt x="1801088" y="2940824"/>
                  </a:lnTo>
                  <a:lnTo>
                    <a:pt x="1801088" y="2941764"/>
                  </a:lnTo>
                  <a:lnTo>
                    <a:pt x="1802028" y="2943161"/>
                  </a:lnTo>
                  <a:lnTo>
                    <a:pt x="1803196" y="2941993"/>
                  </a:lnTo>
                  <a:close/>
                </a:path>
                <a:path w="4602480" h="2944495">
                  <a:moveTo>
                    <a:pt x="1816265" y="2938729"/>
                  </a:moveTo>
                  <a:lnTo>
                    <a:pt x="1815795" y="2938030"/>
                  </a:lnTo>
                  <a:lnTo>
                    <a:pt x="1815566" y="2937332"/>
                  </a:lnTo>
                  <a:lnTo>
                    <a:pt x="1815096" y="2936633"/>
                  </a:lnTo>
                  <a:lnTo>
                    <a:pt x="1814868" y="2937091"/>
                  </a:lnTo>
                  <a:lnTo>
                    <a:pt x="1814156" y="2937560"/>
                  </a:lnTo>
                  <a:lnTo>
                    <a:pt x="1814156" y="2938500"/>
                  </a:lnTo>
                  <a:lnTo>
                    <a:pt x="1815096" y="2939897"/>
                  </a:lnTo>
                  <a:lnTo>
                    <a:pt x="1816265" y="2938729"/>
                  </a:lnTo>
                  <a:close/>
                </a:path>
                <a:path w="4602480" h="2944495">
                  <a:moveTo>
                    <a:pt x="1857095" y="2929864"/>
                  </a:moveTo>
                  <a:lnTo>
                    <a:pt x="1854530" y="2930563"/>
                  </a:lnTo>
                  <a:lnTo>
                    <a:pt x="1851964" y="2930334"/>
                  </a:lnTo>
                  <a:lnTo>
                    <a:pt x="1854301" y="2933128"/>
                  </a:lnTo>
                  <a:lnTo>
                    <a:pt x="1855000" y="2932430"/>
                  </a:lnTo>
                  <a:lnTo>
                    <a:pt x="1855698" y="2931490"/>
                  </a:lnTo>
                  <a:lnTo>
                    <a:pt x="1857095" y="2929864"/>
                  </a:lnTo>
                  <a:close/>
                </a:path>
                <a:path w="4602480" h="2944495">
                  <a:moveTo>
                    <a:pt x="1947418" y="2931261"/>
                  </a:moveTo>
                  <a:lnTo>
                    <a:pt x="1946948" y="2930791"/>
                  </a:lnTo>
                  <a:lnTo>
                    <a:pt x="1946478" y="2930563"/>
                  </a:lnTo>
                  <a:lnTo>
                    <a:pt x="1946249" y="2930093"/>
                  </a:lnTo>
                  <a:lnTo>
                    <a:pt x="1946008" y="2930791"/>
                  </a:lnTo>
                  <a:lnTo>
                    <a:pt x="1945551" y="2931490"/>
                  </a:lnTo>
                  <a:lnTo>
                    <a:pt x="1945309" y="2932188"/>
                  </a:lnTo>
                  <a:lnTo>
                    <a:pt x="1945081" y="2932658"/>
                  </a:lnTo>
                  <a:lnTo>
                    <a:pt x="1945779" y="2932900"/>
                  </a:lnTo>
                  <a:lnTo>
                    <a:pt x="1946249" y="2933357"/>
                  </a:lnTo>
                  <a:lnTo>
                    <a:pt x="1946706" y="2932658"/>
                  </a:lnTo>
                  <a:lnTo>
                    <a:pt x="1946948" y="2931960"/>
                  </a:lnTo>
                  <a:lnTo>
                    <a:pt x="1947418" y="2931261"/>
                  </a:lnTo>
                  <a:close/>
                </a:path>
                <a:path w="4602480" h="2944495">
                  <a:moveTo>
                    <a:pt x="1974011" y="2941536"/>
                  </a:moveTo>
                  <a:lnTo>
                    <a:pt x="1973313" y="2941066"/>
                  </a:lnTo>
                  <a:lnTo>
                    <a:pt x="1972614" y="2940824"/>
                  </a:lnTo>
                  <a:lnTo>
                    <a:pt x="1971916" y="2940367"/>
                  </a:lnTo>
                  <a:lnTo>
                    <a:pt x="1971446" y="2940824"/>
                  </a:lnTo>
                  <a:lnTo>
                    <a:pt x="1971217" y="2941294"/>
                  </a:lnTo>
                  <a:lnTo>
                    <a:pt x="1970747" y="2941536"/>
                  </a:lnTo>
                  <a:lnTo>
                    <a:pt x="1971446" y="2941764"/>
                  </a:lnTo>
                  <a:lnTo>
                    <a:pt x="1972144" y="2942234"/>
                  </a:lnTo>
                  <a:lnTo>
                    <a:pt x="1972843" y="2942463"/>
                  </a:lnTo>
                  <a:lnTo>
                    <a:pt x="1973313" y="2942691"/>
                  </a:lnTo>
                  <a:lnTo>
                    <a:pt x="1973554" y="2941993"/>
                  </a:lnTo>
                  <a:lnTo>
                    <a:pt x="1974011" y="2941536"/>
                  </a:lnTo>
                  <a:close/>
                </a:path>
                <a:path w="4602480" h="2944495">
                  <a:moveTo>
                    <a:pt x="2016023" y="2938030"/>
                  </a:moveTo>
                  <a:lnTo>
                    <a:pt x="2015083" y="2936633"/>
                  </a:lnTo>
                  <a:lnTo>
                    <a:pt x="2014626" y="2937091"/>
                  </a:lnTo>
                  <a:lnTo>
                    <a:pt x="2013915" y="2937560"/>
                  </a:lnTo>
                  <a:lnTo>
                    <a:pt x="2014156" y="2937802"/>
                  </a:lnTo>
                  <a:lnTo>
                    <a:pt x="2014156" y="2938500"/>
                  </a:lnTo>
                  <a:lnTo>
                    <a:pt x="2015083" y="2939897"/>
                  </a:lnTo>
                  <a:lnTo>
                    <a:pt x="2015324" y="2939427"/>
                  </a:lnTo>
                  <a:lnTo>
                    <a:pt x="2016023" y="2938957"/>
                  </a:lnTo>
                  <a:lnTo>
                    <a:pt x="2016023" y="2938030"/>
                  </a:lnTo>
                  <a:close/>
                </a:path>
                <a:path w="4602480" h="2944495">
                  <a:moveTo>
                    <a:pt x="2321026" y="2941066"/>
                  </a:moveTo>
                  <a:lnTo>
                    <a:pt x="2320556" y="2940824"/>
                  </a:lnTo>
                  <a:lnTo>
                    <a:pt x="2320328" y="2940367"/>
                  </a:lnTo>
                  <a:lnTo>
                    <a:pt x="2319858" y="2939897"/>
                  </a:lnTo>
                  <a:lnTo>
                    <a:pt x="2319629" y="2940596"/>
                  </a:lnTo>
                  <a:lnTo>
                    <a:pt x="2319159" y="2941294"/>
                  </a:lnTo>
                  <a:lnTo>
                    <a:pt x="2318931" y="2941993"/>
                  </a:lnTo>
                  <a:lnTo>
                    <a:pt x="2318689" y="2942463"/>
                  </a:lnTo>
                  <a:lnTo>
                    <a:pt x="2319388" y="2942691"/>
                  </a:lnTo>
                  <a:lnTo>
                    <a:pt x="2319858" y="2943161"/>
                  </a:lnTo>
                  <a:lnTo>
                    <a:pt x="2320328" y="2942463"/>
                  </a:lnTo>
                  <a:lnTo>
                    <a:pt x="2320556" y="2941764"/>
                  </a:lnTo>
                  <a:lnTo>
                    <a:pt x="2321026" y="2941066"/>
                  </a:lnTo>
                  <a:close/>
                </a:path>
                <a:path w="4602480" h="2944495">
                  <a:moveTo>
                    <a:pt x="2347163" y="2937332"/>
                  </a:moveTo>
                  <a:lnTo>
                    <a:pt x="2346464" y="2937091"/>
                  </a:lnTo>
                  <a:lnTo>
                    <a:pt x="2345994" y="2936633"/>
                  </a:lnTo>
                  <a:lnTo>
                    <a:pt x="2345525" y="2937332"/>
                  </a:lnTo>
                  <a:lnTo>
                    <a:pt x="2345296" y="2938030"/>
                  </a:lnTo>
                  <a:lnTo>
                    <a:pt x="2344826" y="2938729"/>
                  </a:lnTo>
                  <a:lnTo>
                    <a:pt x="2345994" y="2939897"/>
                  </a:lnTo>
                  <a:lnTo>
                    <a:pt x="2346236" y="2939199"/>
                  </a:lnTo>
                  <a:lnTo>
                    <a:pt x="2346693" y="2938500"/>
                  </a:lnTo>
                  <a:lnTo>
                    <a:pt x="2346934" y="2937802"/>
                  </a:lnTo>
                  <a:lnTo>
                    <a:pt x="2347163" y="2937332"/>
                  </a:lnTo>
                  <a:close/>
                </a:path>
                <a:path w="4602480" h="2944495">
                  <a:moveTo>
                    <a:pt x="2458707" y="4432"/>
                  </a:moveTo>
                  <a:lnTo>
                    <a:pt x="2458237" y="3962"/>
                  </a:lnTo>
                  <a:lnTo>
                    <a:pt x="2457780" y="3733"/>
                  </a:lnTo>
                  <a:lnTo>
                    <a:pt x="2457539" y="3263"/>
                  </a:lnTo>
                  <a:lnTo>
                    <a:pt x="2457310" y="3962"/>
                  </a:lnTo>
                  <a:lnTo>
                    <a:pt x="2456840" y="4660"/>
                  </a:lnTo>
                  <a:lnTo>
                    <a:pt x="2456611" y="5359"/>
                  </a:lnTo>
                  <a:lnTo>
                    <a:pt x="2456370" y="5829"/>
                  </a:lnTo>
                  <a:lnTo>
                    <a:pt x="2457081" y="6057"/>
                  </a:lnTo>
                  <a:lnTo>
                    <a:pt x="2457539" y="6527"/>
                  </a:lnTo>
                  <a:lnTo>
                    <a:pt x="2458008" y="5829"/>
                  </a:lnTo>
                  <a:lnTo>
                    <a:pt x="2458237" y="5130"/>
                  </a:lnTo>
                  <a:lnTo>
                    <a:pt x="2458707" y="4432"/>
                  </a:lnTo>
                  <a:close/>
                </a:path>
                <a:path w="4602480" h="2944495">
                  <a:moveTo>
                    <a:pt x="2743644" y="2941294"/>
                  </a:moveTo>
                  <a:lnTo>
                    <a:pt x="2742717" y="2939897"/>
                  </a:lnTo>
                  <a:lnTo>
                    <a:pt x="2742247" y="2940367"/>
                  </a:lnTo>
                  <a:lnTo>
                    <a:pt x="2741549" y="2940824"/>
                  </a:lnTo>
                  <a:lnTo>
                    <a:pt x="2741777" y="2941066"/>
                  </a:lnTo>
                  <a:lnTo>
                    <a:pt x="2741777" y="2941764"/>
                  </a:lnTo>
                  <a:lnTo>
                    <a:pt x="2742717" y="2943161"/>
                  </a:lnTo>
                  <a:lnTo>
                    <a:pt x="2742946" y="2942691"/>
                  </a:lnTo>
                  <a:lnTo>
                    <a:pt x="2743644" y="2942234"/>
                  </a:lnTo>
                  <a:lnTo>
                    <a:pt x="2743644" y="2941294"/>
                  </a:lnTo>
                  <a:close/>
                </a:path>
                <a:path w="4602480" h="2944495">
                  <a:moveTo>
                    <a:pt x="2793352" y="4902"/>
                  </a:moveTo>
                  <a:lnTo>
                    <a:pt x="2792184" y="3733"/>
                  </a:lnTo>
                  <a:lnTo>
                    <a:pt x="2791714" y="4191"/>
                  </a:lnTo>
                  <a:lnTo>
                    <a:pt x="2790787" y="4660"/>
                  </a:lnTo>
                  <a:lnTo>
                    <a:pt x="2790088" y="4902"/>
                  </a:lnTo>
                  <a:lnTo>
                    <a:pt x="2790558" y="5130"/>
                  </a:lnTo>
                  <a:lnTo>
                    <a:pt x="2791015" y="5829"/>
                  </a:lnTo>
                  <a:lnTo>
                    <a:pt x="2791955" y="5829"/>
                  </a:lnTo>
                  <a:lnTo>
                    <a:pt x="2793352" y="4902"/>
                  </a:lnTo>
                  <a:close/>
                </a:path>
                <a:path w="4602480" h="2944495">
                  <a:moveTo>
                    <a:pt x="2937573" y="2941536"/>
                  </a:moveTo>
                  <a:lnTo>
                    <a:pt x="2936405" y="2940367"/>
                  </a:lnTo>
                  <a:lnTo>
                    <a:pt x="2935935" y="2940824"/>
                  </a:lnTo>
                  <a:lnTo>
                    <a:pt x="2935008" y="2941294"/>
                  </a:lnTo>
                  <a:lnTo>
                    <a:pt x="2934297" y="2941536"/>
                  </a:lnTo>
                  <a:lnTo>
                    <a:pt x="2934766" y="2941764"/>
                  </a:lnTo>
                  <a:lnTo>
                    <a:pt x="2935236" y="2942463"/>
                  </a:lnTo>
                  <a:lnTo>
                    <a:pt x="2936163" y="2942463"/>
                  </a:lnTo>
                  <a:lnTo>
                    <a:pt x="2937573" y="2941536"/>
                  </a:lnTo>
                  <a:close/>
                </a:path>
                <a:path w="4602480" h="2944495">
                  <a:moveTo>
                    <a:pt x="2989605" y="1018159"/>
                  </a:moveTo>
                  <a:lnTo>
                    <a:pt x="2989376" y="1017460"/>
                  </a:lnTo>
                  <a:lnTo>
                    <a:pt x="2988437" y="1016050"/>
                  </a:lnTo>
                  <a:lnTo>
                    <a:pt x="2988208" y="1016520"/>
                  </a:lnTo>
                  <a:lnTo>
                    <a:pt x="2987510" y="1016990"/>
                  </a:lnTo>
                  <a:lnTo>
                    <a:pt x="2987510" y="1017917"/>
                  </a:lnTo>
                  <a:lnTo>
                    <a:pt x="2988437" y="1019327"/>
                  </a:lnTo>
                  <a:lnTo>
                    <a:pt x="2989605" y="1018159"/>
                  </a:lnTo>
                  <a:close/>
                </a:path>
                <a:path w="4602480" h="2944495">
                  <a:moveTo>
                    <a:pt x="3022511" y="2934525"/>
                  </a:moveTo>
                  <a:lnTo>
                    <a:pt x="3022041" y="2934068"/>
                  </a:lnTo>
                  <a:lnTo>
                    <a:pt x="3021584" y="2933827"/>
                  </a:lnTo>
                  <a:lnTo>
                    <a:pt x="3021342" y="2933357"/>
                  </a:lnTo>
                  <a:lnTo>
                    <a:pt x="3021114" y="2934068"/>
                  </a:lnTo>
                  <a:lnTo>
                    <a:pt x="3020644" y="2934766"/>
                  </a:lnTo>
                  <a:lnTo>
                    <a:pt x="3020415" y="2935465"/>
                  </a:lnTo>
                  <a:lnTo>
                    <a:pt x="3020174" y="2935935"/>
                  </a:lnTo>
                  <a:lnTo>
                    <a:pt x="3020885" y="2936163"/>
                  </a:lnTo>
                  <a:lnTo>
                    <a:pt x="3021342" y="2936633"/>
                  </a:lnTo>
                  <a:lnTo>
                    <a:pt x="3021812" y="2935935"/>
                  </a:lnTo>
                  <a:lnTo>
                    <a:pt x="3022041" y="2935224"/>
                  </a:lnTo>
                  <a:lnTo>
                    <a:pt x="3022511" y="2934525"/>
                  </a:lnTo>
                  <a:close/>
                </a:path>
                <a:path w="4602480" h="2944495">
                  <a:moveTo>
                    <a:pt x="3114230" y="2934525"/>
                  </a:moveTo>
                  <a:lnTo>
                    <a:pt x="3113760" y="2934068"/>
                  </a:lnTo>
                  <a:lnTo>
                    <a:pt x="3113290" y="2933827"/>
                  </a:lnTo>
                  <a:lnTo>
                    <a:pt x="3113062" y="2933357"/>
                  </a:lnTo>
                  <a:lnTo>
                    <a:pt x="3112820" y="2934068"/>
                  </a:lnTo>
                  <a:lnTo>
                    <a:pt x="3112363" y="2934766"/>
                  </a:lnTo>
                  <a:lnTo>
                    <a:pt x="3112122" y="2935465"/>
                  </a:lnTo>
                  <a:lnTo>
                    <a:pt x="3111893" y="2935935"/>
                  </a:lnTo>
                  <a:lnTo>
                    <a:pt x="3112592" y="2936163"/>
                  </a:lnTo>
                  <a:lnTo>
                    <a:pt x="3113062" y="2936633"/>
                  </a:lnTo>
                  <a:lnTo>
                    <a:pt x="3113519" y="2935935"/>
                  </a:lnTo>
                  <a:lnTo>
                    <a:pt x="3113760" y="2935224"/>
                  </a:lnTo>
                  <a:lnTo>
                    <a:pt x="3114230" y="2934525"/>
                  </a:lnTo>
                  <a:close/>
                </a:path>
                <a:path w="4602480" h="2944495">
                  <a:moveTo>
                    <a:pt x="3158096" y="2943161"/>
                  </a:moveTo>
                  <a:lnTo>
                    <a:pt x="3155759" y="2940367"/>
                  </a:lnTo>
                  <a:lnTo>
                    <a:pt x="3155061" y="2941066"/>
                  </a:lnTo>
                  <a:lnTo>
                    <a:pt x="3154362" y="2941993"/>
                  </a:lnTo>
                  <a:lnTo>
                    <a:pt x="3152965" y="2943631"/>
                  </a:lnTo>
                  <a:lnTo>
                    <a:pt x="3155531" y="2942933"/>
                  </a:lnTo>
                  <a:lnTo>
                    <a:pt x="3158096" y="2943161"/>
                  </a:lnTo>
                  <a:close/>
                </a:path>
                <a:path w="4602480" h="2944495">
                  <a:moveTo>
                    <a:pt x="3170466" y="2931731"/>
                  </a:moveTo>
                  <a:lnTo>
                    <a:pt x="3169767" y="2931490"/>
                  </a:lnTo>
                  <a:lnTo>
                    <a:pt x="3169069" y="2931033"/>
                  </a:lnTo>
                  <a:lnTo>
                    <a:pt x="3168370" y="2930791"/>
                  </a:lnTo>
                  <a:lnTo>
                    <a:pt x="3167900" y="2930563"/>
                  </a:lnTo>
                  <a:lnTo>
                    <a:pt x="3167672" y="2931261"/>
                  </a:lnTo>
                  <a:lnTo>
                    <a:pt x="3167202" y="2931731"/>
                  </a:lnTo>
                  <a:lnTo>
                    <a:pt x="3167900" y="2932201"/>
                  </a:lnTo>
                  <a:lnTo>
                    <a:pt x="3168599" y="2932430"/>
                  </a:lnTo>
                  <a:lnTo>
                    <a:pt x="3169297" y="2932900"/>
                  </a:lnTo>
                  <a:lnTo>
                    <a:pt x="3170466" y="2931731"/>
                  </a:lnTo>
                  <a:close/>
                </a:path>
                <a:path w="4602480" h="2944495">
                  <a:moveTo>
                    <a:pt x="3190062" y="2931731"/>
                  </a:moveTo>
                  <a:lnTo>
                    <a:pt x="3189363" y="2931490"/>
                  </a:lnTo>
                  <a:lnTo>
                    <a:pt x="3188665" y="2931033"/>
                  </a:lnTo>
                  <a:lnTo>
                    <a:pt x="3187966" y="2930791"/>
                  </a:lnTo>
                  <a:lnTo>
                    <a:pt x="3187496" y="2930563"/>
                  </a:lnTo>
                  <a:lnTo>
                    <a:pt x="3187268" y="2931261"/>
                  </a:lnTo>
                  <a:lnTo>
                    <a:pt x="3186798" y="2931731"/>
                  </a:lnTo>
                  <a:lnTo>
                    <a:pt x="3187496" y="2932201"/>
                  </a:lnTo>
                  <a:lnTo>
                    <a:pt x="3188195" y="2932430"/>
                  </a:lnTo>
                  <a:lnTo>
                    <a:pt x="3188906" y="2932900"/>
                  </a:lnTo>
                  <a:lnTo>
                    <a:pt x="3190062" y="2931731"/>
                  </a:lnTo>
                  <a:close/>
                </a:path>
                <a:path w="4602480" h="2944495">
                  <a:moveTo>
                    <a:pt x="3192640" y="4660"/>
                  </a:moveTo>
                  <a:lnTo>
                    <a:pt x="3191700" y="3263"/>
                  </a:lnTo>
                  <a:lnTo>
                    <a:pt x="3191230" y="3733"/>
                  </a:lnTo>
                  <a:lnTo>
                    <a:pt x="3190532" y="4191"/>
                  </a:lnTo>
                  <a:lnTo>
                    <a:pt x="3190773" y="4432"/>
                  </a:lnTo>
                  <a:lnTo>
                    <a:pt x="3190773" y="5130"/>
                  </a:lnTo>
                  <a:lnTo>
                    <a:pt x="3191700" y="6527"/>
                  </a:lnTo>
                  <a:lnTo>
                    <a:pt x="3191929" y="6057"/>
                  </a:lnTo>
                  <a:lnTo>
                    <a:pt x="3192640" y="5600"/>
                  </a:lnTo>
                  <a:lnTo>
                    <a:pt x="3192640" y="4660"/>
                  </a:lnTo>
                  <a:close/>
                </a:path>
                <a:path w="4602480" h="2944495">
                  <a:moveTo>
                    <a:pt x="3265449" y="2931731"/>
                  </a:moveTo>
                  <a:lnTo>
                    <a:pt x="3264979" y="2931490"/>
                  </a:lnTo>
                  <a:lnTo>
                    <a:pt x="3264509" y="2930791"/>
                  </a:lnTo>
                  <a:lnTo>
                    <a:pt x="3263582" y="2930791"/>
                  </a:lnTo>
                  <a:lnTo>
                    <a:pt x="3262172" y="2931731"/>
                  </a:lnTo>
                  <a:lnTo>
                    <a:pt x="3262642" y="2931960"/>
                  </a:lnTo>
                  <a:lnTo>
                    <a:pt x="3263112" y="2932658"/>
                  </a:lnTo>
                  <a:lnTo>
                    <a:pt x="3264039" y="2932658"/>
                  </a:lnTo>
                  <a:lnTo>
                    <a:pt x="3265449" y="2931731"/>
                  </a:lnTo>
                  <a:close/>
                </a:path>
                <a:path w="4602480" h="2944495">
                  <a:moveTo>
                    <a:pt x="3278517" y="2941536"/>
                  </a:moveTo>
                  <a:lnTo>
                    <a:pt x="3277819" y="2941294"/>
                  </a:lnTo>
                  <a:lnTo>
                    <a:pt x="3277108" y="2940824"/>
                  </a:lnTo>
                  <a:lnTo>
                    <a:pt x="3276409" y="2940596"/>
                  </a:lnTo>
                  <a:lnTo>
                    <a:pt x="3275952" y="2940367"/>
                  </a:lnTo>
                  <a:lnTo>
                    <a:pt x="3275711" y="2941066"/>
                  </a:lnTo>
                  <a:lnTo>
                    <a:pt x="3275241" y="2941536"/>
                  </a:lnTo>
                  <a:lnTo>
                    <a:pt x="3275952" y="2941993"/>
                  </a:lnTo>
                  <a:lnTo>
                    <a:pt x="3276650" y="2942234"/>
                  </a:lnTo>
                  <a:lnTo>
                    <a:pt x="3277349" y="2942691"/>
                  </a:lnTo>
                  <a:lnTo>
                    <a:pt x="3277806" y="2942463"/>
                  </a:lnTo>
                  <a:lnTo>
                    <a:pt x="3278276" y="2941993"/>
                  </a:lnTo>
                  <a:lnTo>
                    <a:pt x="3278517" y="2941536"/>
                  </a:lnTo>
                  <a:close/>
                </a:path>
                <a:path w="4602480" h="2944495">
                  <a:moveTo>
                    <a:pt x="3294850" y="4902"/>
                  </a:moveTo>
                  <a:lnTo>
                    <a:pt x="3294380" y="4660"/>
                  </a:lnTo>
                  <a:lnTo>
                    <a:pt x="3293910" y="3962"/>
                  </a:lnTo>
                  <a:lnTo>
                    <a:pt x="3292983" y="3962"/>
                  </a:lnTo>
                  <a:lnTo>
                    <a:pt x="3291586" y="4902"/>
                  </a:lnTo>
                  <a:lnTo>
                    <a:pt x="3292741" y="6057"/>
                  </a:lnTo>
                  <a:lnTo>
                    <a:pt x="3293453" y="5829"/>
                  </a:lnTo>
                  <a:lnTo>
                    <a:pt x="3294850" y="4902"/>
                  </a:lnTo>
                  <a:close/>
                </a:path>
                <a:path w="4602480" h="2944495">
                  <a:moveTo>
                    <a:pt x="3642322" y="2937560"/>
                  </a:moveTo>
                  <a:lnTo>
                    <a:pt x="3641394" y="2936633"/>
                  </a:lnTo>
                  <a:lnTo>
                    <a:pt x="3639274" y="2936633"/>
                  </a:lnTo>
                  <a:lnTo>
                    <a:pt x="3638829" y="2934995"/>
                  </a:lnTo>
                  <a:lnTo>
                    <a:pt x="3639058" y="2932658"/>
                  </a:lnTo>
                  <a:lnTo>
                    <a:pt x="3636251" y="2934766"/>
                  </a:lnTo>
                  <a:lnTo>
                    <a:pt x="3636962" y="2935465"/>
                  </a:lnTo>
                  <a:lnTo>
                    <a:pt x="3637889" y="2936163"/>
                  </a:lnTo>
                  <a:lnTo>
                    <a:pt x="3639058" y="2937167"/>
                  </a:lnTo>
                  <a:lnTo>
                    <a:pt x="3639058" y="2938957"/>
                  </a:lnTo>
                  <a:lnTo>
                    <a:pt x="3639985" y="2940126"/>
                  </a:lnTo>
                  <a:lnTo>
                    <a:pt x="3642322" y="2939897"/>
                  </a:lnTo>
                  <a:lnTo>
                    <a:pt x="3642322" y="2937560"/>
                  </a:lnTo>
                  <a:close/>
                </a:path>
                <a:path w="4602480" h="2944495">
                  <a:moveTo>
                    <a:pt x="3789337" y="2941066"/>
                  </a:moveTo>
                  <a:lnTo>
                    <a:pt x="3788880" y="2940824"/>
                  </a:lnTo>
                  <a:lnTo>
                    <a:pt x="3788638" y="2940367"/>
                  </a:lnTo>
                  <a:lnTo>
                    <a:pt x="3788181" y="2939897"/>
                  </a:lnTo>
                  <a:lnTo>
                    <a:pt x="3787940" y="2940596"/>
                  </a:lnTo>
                  <a:lnTo>
                    <a:pt x="3787470" y="2941294"/>
                  </a:lnTo>
                  <a:lnTo>
                    <a:pt x="3787241" y="2941993"/>
                  </a:lnTo>
                  <a:lnTo>
                    <a:pt x="3787013" y="2942463"/>
                  </a:lnTo>
                  <a:lnTo>
                    <a:pt x="3787711" y="2942691"/>
                  </a:lnTo>
                  <a:lnTo>
                    <a:pt x="3788181" y="2943161"/>
                  </a:lnTo>
                  <a:lnTo>
                    <a:pt x="3788638" y="2942463"/>
                  </a:lnTo>
                  <a:lnTo>
                    <a:pt x="3788880" y="2941764"/>
                  </a:lnTo>
                  <a:lnTo>
                    <a:pt x="3789337" y="2941066"/>
                  </a:lnTo>
                  <a:close/>
                </a:path>
                <a:path w="4602480" h="2944495">
                  <a:moveTo>
                    <a:pt x="3795649" y="2941294"/>
                  </a:moveTo>
                  <a:lnTo>
                    <a:pt x="3794709" y="2939897"/>
                  </a:lnTo>
                  <a:lnTo>
                    <a:pt x="3794480" y="2940367"/>
                  </a:lnTo>
                  <a:lnTo>
                    <a:pt x="3793782" y="2940824"/>
                  </a:lnTo>
                  <a:lnTo>
                    <a:pt x="3793782" y="2941764"/>
                  </a:lnTo>
                  <a:lnTo>
                    <a:pt x="3794709" y="2943161"/>
                  </a:lnTo>
                  <a:lnTo>
                    <a:pt x="3794937" y="2942691"/>
                  </a:lnTo>
                  <a:lnTo>
                    <a:pt x="3795649" y="2942234"/>
                  </a:lnTo>
                  <a:lnTo>
                    <a:pt x="3795649" y="2941294"/>
                  </a:lnTo>
                  <a:close/>
                </a:path>
                <a:path w="4602480" h="2944495">
                  <a:moveTo>
                    <a:pt x="3841851" y="4432"/>
                  </a:moveTo>
                  <a:lnTo>
                    <a:pt x="3841381" y="3962"/>
                  </a:lnTo>
                  <a:lnTo>
                    <a:pt x="3840911" y="3733"/>
                  </a:lnTo>
                  <a:lnTo>
                    <a:pt x="3840683" y="3263"/>
                  </a:lnTo>
                  <a:lnTo>
                    <a:pt x="3840454" y="3962"/>
                  </a:lnTo>
                  <a:lnTo>
                    <a:pt x="3839984" y="4660"/>
                  </a:lnTo>
                  <a:lnTo>
                    <a:pt x="3839743" y="5359"/>
                  </a:lnTo>
                  <a:lnTo>
                    <a:pt x="3839514" y="5829"/>
                  </a:lnTo>
                  <a:lnTo>
                    <a:pt x="3840213" y="6057"/>
                  </a:lnTo>
                  <a:lnTo>
                    <a:pt x="3840683" y="6527"/>
                  </a:lnTo>
                  <a:lnTo>
                    <a:pt x="3841153" y="5829"/>
                  </a:lnTo>
                  <a:lnTo>
                    <a:pt x="3841381" y="5130"/>
                  </a:lnTo>
                  <a:lnTo>
                    <a:pt x="3841851" y="4432"/>
                  </a:lnTo>
                  <a:close/>
                </a:path>
                <a:path w="4602480" h="2944495">
                  <a:moveTo>
                    <a:pt x="4038574" y="1279525"/>
                  </a:moveTo>
                  <a:lnTo>
                    <a:pt x="4037406" y="1278356"/>
                  </a:lnTo>
                  <a:lnTo>
                    <a:pt x="4037177" y="1279055"/>
                  </a:lnTo>
                  <a:lnTo>
                    <a:pt x="4036707" y="1279753"/>
                  </a:lnTo>
                  <a:lnTo>
                    <a:pt x="4036479" y="1280452"/>
                  </a:lnTo>
                  <a:lnTo>
                    <a:pt x="4036237" y="1280922"/>
                  </a:lnTo>
                  <a:lnTo>
                    <a:pt x="4036936" y="1281150"/>
                  </a:lnTo>
                  <a:lnTo>
                    <a:pt x="4037406" y="1281620"/>
                  </a:lnTo>
                  <a:lnTo>
                    <a:pt x="4037876" y="1280922"/>
                  </a:lnTo>
                  <a:lnTo>
                    <a:pt x="4038104" y="1280223"/>
                  </a:lnTo>
                  <a:lnTo>
                    <a:pt x="4038574" y="1279525"/>
                  </a:lnTo>
                  <a:close/>
                </a:path>
                <a:path w="4602480" h="2944495">
                  <a:moveTo>
                    <a:pt x="4067975" y="4432"/>
                  </a:moveTo>
                  <a:lnTo>
                    <a:pt x="4067518" y="3962"/>
                  </a:lnTo>
                  <a:lnTo>
                    <a:pt x="4067048" y="3733"/>
                  </a:lnTo>
                  <a:lnTo>
                    <a:pt x="4066806" y="3263"/>
                  </a:lnTo>
                  <a:lnTo>
                    <a:pt x="4066578" y="3962"/>
                  </a:lnTo>
                  <a:lnTo>
                    <a:pt x="4066108" y="4660"/>
                  </a:lnTo>
                  <a:lnTo>
                    <a:pt x="4065879" y="5359"/>
                  </a:lnTo>
                  <a:lnTo>
                    <a:pt x="4065638" y="5829"/>
                  </a:lnTo>
                  <a:lnTo>
                    <a:pt x="4066349" y="6057"/>
                  </a:lnTo>
                  <a:lnTo>
                    <a:pt x="4066806" y="6527"/>
                  </a:lnTo>
                  <a:lnTo>
                    <a:pt x="4067276" y="5829"/>
                  </a:lnTo>
                  <a:lnTo>
                    <a:pt x="4067505" y="5130"/>
                  </a:lnTo>
                  <a:lnTo>
                    <a:pt x="4067975" y="4432"/>
                  </a:lnTo>
                  <a:close/>
                </a:path>
                <a:path w="4602480" h="2944495">
                  <a:moveTo>
                    <a:pt x="4080814" y="2934766"/>
                  </a:moveTo>
                  <a:lnTo>
                    <a:pt x="4079875" y="2933357"/>
                  </a:lnTo>
                  <a:lnTo>
                    <a:pt x="4079646" y="2933827"/>
                  </a:lnTo>
                  <a:lnTo>
                    <a:pt x="4078706" y="2934297"/>
                  </a:lnTo>
                  <a:lnTo>
                    <a:pt x="4078948" y="2934525"/>
                  </a:lnTo>
                  <a:lnTo>
                    <a:pt x="4078948" y="2935224"/>
                  </a:lnTo>
                  <a:lnTo>
                    <a:pt x="4079875" y="2936633"/>
                  </a:lnTo>
                  <a:lnTo>
                    <a:pt x="4080116" y="2936163"/>
                  </a:lnTo>
                  <a:lnTo>
                    <a:pt x="4080814" y="2935694"/>
                  </a:lnTo>
                  <a:lnTo>
                    <a:pt x="4080814" y="2934766"/>
                  </a:lnTo>
                  <a:close/>
                </a:path>
                <a:path w="4602480" h="2944495">
                  <a:moveTo>
                    <a:pt x="4114419" y="2938259"/>
                  </a:moveTo>
                  <a:lnTo>
                    <a:pt x="4113720" y="2938030"/>
                  </a:lnTo>
                  <a:lnTo>
                    <a:pt x="4113022" y="2937560"/>
                  </a:lnTo>
                  <a:lnTo>
                    <a:pt x="4112323" y="2937332"/>
                  </a:lnTo>
                  <a:lnTo>
                    <a:pt x="4111853" y="2937091"/>
                  </a:lnTo>
                  <a:lnTo>
                    <a:pt x="4111612" y="2937802"/>
                  </a:lnTo>
                  <a:lnTo>
                    <a:pt x="4111155" y="2938259"/>
                  </a:lnTo>
                  <a:lnTo>
                    <a:pt x="4111853" y="2938729"/>
                  </a:lnTo>
                  <a:lnTo>
                    <a:pt x="4112552" y="2938957"/>
                  </a:lnTo>
                  <a:lnTo>
                    <a:pt x="4113250" y="2939427"/>
                  </a:lnTo>
                  <a:lnTo>
                    <a:pt x="4114419" y="2938259"/>
                  </a:lnTo>
                  <a:close/>
                </a:path>
                <a:path w="4602480" h="2944495">
                  <a:moveTo>
                    <a:pt x="4136580" y="2931490"/>
                  </a:moveTo>
                  <a:lnTo>
                    <a:pt x="4135653" y="2930093"/>
                  </a:lnTo>
                  <a:lnTo>
                    <a:pt x="4135183" y="2930563"/>
                  </a:lnTo>
                  <a:lnTo>
                    <a:pt x="4134485" y="2931033"/>
                  </a:lnTo>
                  <a:lnTo>
                    <a:pt x="4134726" y="2931261"/>
                  </a:lnTo>
                  <a:lnTo>
                    <a:pt x="4134726" y="2931960"/>
                  </a:lnTo>
                  <a:lnTo>
                    <a:pt x="4135653" y="2933357"/>
                  </a:lnTo>
                  <a:lnTo>
                    <a:pt x="4135882" y="2932900"/>
                  </a:lnTo>
                  <a:lnTo>
                    <a:pt x="4136580" y="2932430"/>
                  </a:lnTo>
                  <a:lnTo>
                    <a:pt x="4136580" y="2931490"/>
                  </a:lnTo>
                  <a:close/>
                </a:path>
                <a:path w="4602480" h="2944495">
                  <a:moveTo>
                    <a:pt x="4199598" y="4902"/>
                  </a:moveTo>
                  <a:lnTo>
                    <a:pt x="4198429" y="3733"/>
                  </a:lnTo>
                  <a:lnTo>
                    <a:pt x="4197032" y="4660"/>
                  </a:lnTo>
                  <a:lnTo>
                    <a:pt x="4196321" y="4902"/>
                  </a:lnTo>
                  <a:lnTo>
                    <a:pt x="4196791" y="5130"/>
                  </a:lnTo>
                  <a:lnTo>
                    <a:pt x="4197261" y="5829"/>
                  </a:lnTo>
                  <a:lnTo>
                    <a:pt x="4198188" y="5829"/>
                  </a:lnTo>
                  <a:lnTo>
                    <a:pt x="4199598" y="4902"/>
                  </a:lnTo>
                  <a:close/>
                </a:path>
                <a:path w="4602480" h="2944495">
                  <a:moveTo>
                    <a:pt x="4209389" y="2934995"/>
                  </a:moveTo>
                  <a:lnTo>
                    <a:pt x="4208932" y="2934766"/>
                  </a:lnTo>
                  <a:lnTo>
                    <a:pt x="4208462" y="2934068"/>
                  </a:lnTo>
                  <a:lnTo>
                    <a:pt x="4207522" y="2934068"/>
                  </a:lnTo>
                  <a:lnTo>
                    <a:pt x="4206125" y="2934995"/>
                  </a:lnTo>
                  <a:lnTo>
                    <a:pt x="4207294" y="2936163"/>
                  </a:lnTo>
                  <a:lnTo>
                    <a:pt x="4207992" y="2935935"/>
                  </a:lnTo>
                  <a:lnTo>
                    <a:pt x="4209389" y="2934995"/>
                  </a:lnTo>
                  <a:close/>
                </a:path>
                <a:path w="4602480" h="2944495">
                  <a:moveTo>
                    <a:pt x="4484763" y="4902"/>
                  </a:moveTo>
                  <a:lnTo>
                    <a:pt x="4484065" y="4432"/>
                  </a:lnTo>
                  <a:lnTo>
                    <a:pt x="4483366" y="4191"/>
                  </a:lnTo>
                  <a:lnTo>
                    <a:pt x="4482668" y="3733"/>
                  </a:lnTo>
                  <a:lnTo>
                    <a:pt x="4481500" y="4902"/>
                  </a:lnTo>
                  <a:lnTo>
                    <a:pt x="4482198" y="5130"/>
                  </a:lnTo>
                  <a:lnTo>
                    <a:pt x="4482897" y="5600"/>
                  </a:lnTo>
                  <a:lnTo>
                    <a:pt x="4483595" y="5829"/>
                  </a:lnTo>
                  <a:lnTo>
                    <a:pt x="4484065" y="6057"/>
                  </a:lnTo>
                  <a:lnTo>
                    <a:pt x="4484294" y="5359"/>
                  </a:lnTo>
                  <a:lnTo>
                    <a:pt x="4484763" y="4902"/>
                  </a:lnTo>
                  <a:close/>
                </a:path>
                <a:path w="4602480" h="2944495">
                  <a:moveTo>
                    <a:pt x="4500626" y="2095"/>
                  </a:moveTo>
                  <a:lnTo>
                    <a:pt x="4500169" y="1397"/>
                  </a:lnTo>
                  <a:lnTo>
                    <a:pt x="4499927" y="698"/>
                  </a:lnTo>
                  <a:lnTo>
                    <a:pt x="4499470" y="0"/>
                  </a:lnTo>
                  <a:lnTo>
                    <a:pt x="4499229" y="457"/>
                  </a:lnTo>
                  <a:lnTo>
                    <a:pt x="4498530" y="927"/>
                  </a:lnTo>
                  <a:lnTo>
                    <a:pt x="4498530" y="1866"/>
                  </a:lnTo>
                  <a:lnTo>
                    <a:pt x="4499470" y="3263"/>
                  </a:lnTo>
                  <a:lnTo>
                    <a:pt x="4500626" y="2095"/>
                  </a:lnTo>
                  <a:close/>
                </a:path>
                <a:path w="4602480" h="2944495">
                  <a:moveTo>
                    <a:pt x="4543564" y="2938259"/>
                  </a:moveTo>
                  <a:lnTo>
                    <a:pt x="4543336" y="2938030"/>
                  </a:lnTo>
                  <a:lnTo>
                    <a:pt x="4542866" y="2937332"/>
                  </a:lnTo>
                  <a:lnTo>
                    <a:pt x="4541698" y="2937332"/>
                  </a:lnTo>
                  <a:lnTo>
                    <a:pt x="4540301" y="2938259"/>
                  </a:lnTo>
                  <a:lnTo>
                    <a:pt x="4540770" y="2938500"/>
                  </a:lnTo>
                  <a:lnTo>
                    <a:pt x="4541240" y="2939199"/>
                  </a:lnTo>
                  <a:lnTo>
                    <a:pt x="4542167" y="2939199"/>
                  </a:lnTo>
                  <a:lnTo>
                    <a:pt x="4543564" y="2938259"/>
                  </a:lnTo>
                  <a:close/>
                </a:path>
                <a:path w="4602480" h="2944495">
                  <a:moveTo>
                    <a:pt x="4564342" y="3263"/>
                  </a:moveTo>
                  <a:lnTo>
                    <a:pt x="4562005" y="457"/>
                  </a:lnTo>
                  <a:lnTo>
                    <a:pt x="4561306" y="1168"/>
                  </a:lnTo>
                  <a:lnTo>
                    <a:pt x="4560608" y="2095"/>
                  </a:lnTo>
                  <a:lnTo>
                    <a:pt x="4559414" y="3492"/>
                  </a:lnTo>
                  <a:lnTo>
                    <a:pt x="4558500" y="3733"/>
                  </a:lnTo>
                  <a:lnTo>
                    <a:pt x="4555934" y="3492"/>
                  </a:lnTo>
                  <a:lnTo>
                    <a:pt x="4558271" y="6299"/>
                  </a:lnTo>
                  <a:lnTo>
                    <a:pt x="4558970" y="5600"/>
                  </a:lnTo>
                  <a:lnTo>
                    <a:pt x="4559668" y="4660"/>
                  </a:lnTo>
                  <a:lnTo>
                    <a:pt x="4560849" y="3289"/>
                  </a:lnTo>
                  <a:lnTo>
                    <a:pt x="4561776" y="3035"/>
                  </a:lnTo>
                  <a:lnTo>
                    <a:pt x="4564342" y="3263"/>
                  </a:lnTo>
                  <a:close/>
                </a:path>
                <a:path w="4602480" h="2944495">
                  <a:moveTo>
                    <a:pt x="4601908" y="4660"/>
                  </a:moveTo>
                  <a:lnTo>
                    <a:pt x="4600981" y="3263"/>
                  </a:lnTo>
                  <a:lnTo>
                    <a:pt x="4600740" y="3733"/>
                  </a:lnTo>
                  <a:lnTo>
                    <a:pt x="4600041" y="4191"/>
                  </a:lnTo>
                  <a:lnTo>
                    <a:pt x="4600041" y="5130"/>
                  </a:lnTo>
                  <a:lnTo>
                    <a:pt x="4600981" y="6527"/>
                  </a:lnTo>
                  <a:lnTo>
                    <a:pt x="4601210" y="6057"/>
                  </a:lnTo>
                  <a:lnTo>
                    <a:pt x="4601908" y="5600"/>
                  </a:lnTo>
                  <a:lnTo>
                    <a:pt x="4601908" y="4660"/>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06" name="object 206"/>
            <p:cNvSpPr/>
            <p:nvPr/>
          </p:nvSpPr>
          <p:spPr>
            <a:xfrm>
              <a:off x="1102525" y="3187343"/>
              <a:ext cx="4601210" cy="2951480"/>
            </a:xfrm>
            <a:custGeom>
              <a:avLst/>
              <a:gdLst/>
              <a:ahLst/>
              <a:cxnLst/>
              <a:rect l="l" t="t" r="r" b="b"/>
              <a:pathLst>
                <a:path w="4601210" h="2951479">
                  <a:moveTo>
                    <a:pt x="2095" y="2938957"/>
                  </a:moveTo>
                  <a:lnTo>
                    <a:pt x="1168" y="2937560"/>
                  </a:lnTo>
                  <a:lnTo>
                    <a:pt x="698" y="2938030"/>
                  </a:lnTo>
                  <a:lnTo>
                    <a:pt x="0" y="2938500"/>
                  </a:lnTo>
                  <a:lnTo>
                    <a:pt x="228" y="2938729"/>
                  </a:lnTo>
                  <a:lnTo>
                    <a:pt x="228" y="2939427"/>
                  </a:lnTo>
                  <a:lnTo>
                    <a:pt x="1168" y="2940824"/>
                  </a:lnTo>
                  <a:lnTo>
                    <a:pt x="1397" y="2940367"/>
                  </a:lnTo>
                  <a:lnTo>
                    <a:pt x="2095" y="2939897"/>
                  </a:lnTo>
                  <a:lnTo>
                    <a:pt x="2095" y="2938957"/>
                  </a:lnTo>
                  <a:close/>
                </a:path>
                <a:path w="4601210" h="2951479">
                  <a:moveTo>
                    <a:pt x="15392" y="1625"/>
                  </a:moveTo>
                  <a:lnTo>
                    <a:pt x="14693" y="1397"/>
                  </a:lnTo>
                  <a:lnTo>
                    <a:pt x="14236" y="927"/>
                  </a:lnTo>
                  <a:lnTo>
                    <a:pt x="13766" y="1625"/>
                  </a:lnTo>
                  <a:lnTo>
                    <a:pt x="13525" y="2324"/>
                  </a:lnTo>
                  <a:lnTo>
                    <a:pt x="13068" y="3035"/>
                  </a:lnTo>
                  <a:lnTo>
                    <a:pt x="13525" y="3492"/>
                  </a:lnTo>
                  <a:lnTo>
                    <a:pt x="13766" y="3962"/>
                  </a:lnTo>
                  <a:lnTo>
                    <a:pt x="14236" y="4191"/>
                  </a:lnTo>
                  <a:lnTo>
                    <a:pt x="14465" y="3492"/>
                  </a:lnTo>
                  <a:lnTo>
                    <a:pt x="14935" y="2794"/>
                  </a:lnTo>
                  <a:lnTo>
                    <a:pt x="15163" y="2095"/>
                  </a:lnTo>
                  <a:lnTo>
                    <a:pt x="15392" y="1625"/>
                  </a:lnTo>
                  <a:close/>
                </a:path>
                <a:path w="4601210" h="2951479">
                  <a:moveTo>
                    <a:pt x="21704" y="8864"/>
                  </a:moveTo>
                  <a:lnTo>
                    <a:pt x="20764" y="7467"/>
                  </a:lnTo>
                  <a:lnTo>
                    <a:pt x="19596" y="8636"/>
                  </a:lnTo>
                  <a:lnTo>
                    <a:pt x="20066" y="9334"/>
                  </a:lnTo>
                  <a:lnTo>
                    <a:pt x="20294" y="10033"/>
                  </a:lnTo>
                  <a:lnTo>
                    <a:pt x="20764" y="10731"/>
                  </a:lnTo>
                  <a:lnTo>
                    <a:pt x="20993" y="10261"/>
                  </a:lnTo>
                  <a:lnTo>
                    <a:pt x="21704" y="9791"/>
                  </a:lnTo>
                  <a:lnTo>
                    <a:pt x="21704" y="8864"/>
                  </a:lnTo>
                  <a:close/>
                </a:path>
                <a:path w="4601210" h="2951479">
                  <a:moveTo>
                    <a:pt x="105244" y="7467"/>
                  </a:moveTo>
                  <a:lnTo>
                    <a:pt x="102908" y="4660"/>
                  </a:lnTo>
                  <a:lnTo>
                    <a:pt x="102209" y="5359"/>
                  </a:lnTo>
                  <a:lnTo>
                    <a:pt x="101511" y="6299"/>
                  </a:lnTo>
                  <a:lnTo>
                    <a:pt x="100114" y="7924"/>
                  </a:lnTo>
                  <a:lnTo>
                    <a:pt x="102679" y="7226"/>
                  </a:lnTo>
                  <a:lnTo>
                    <a:pt x="105244" y="7467"/>
                  </a:lnTo>
                  <a:close/>
                </a:path>
                <a:path w="4601210" h="2951479">
                  <a:moveTo>
                    <a:pt x="117144" y="9334"/>
                  </a:moveTo>
                  <a:lnTo>
                    <a:pt x="116446" y="8636"/>
                  </a:lnTo>
                  <a:lnTo>
                    <a:pt x="115506" y="7924"/>
                  </a:lnTo>
                  <a:lnTo>
                    <a:pt x="114122" y="6743"/>
                  </a:lnTo>
                  <a:lnTo>
                    <a:pt x="113880" y="5829"/>
                  </a:lnTo>
                  <a:lnTo>
                    <a:pt x="114109" y="3263"/>
                  </a:lnTo>
                  <a:lnTo>
                    <a:pt x="111315" y="5600"/>
                  </a:lnTo>
                  <a:lnTo>
                    <a:pt x="112014" y="6299"/>
                  </a:lnTo>
                  <a:lnTo>
                    <a:pt x="112941" y="6997"/>
                  </a:lnTo>
                  <a:lnTo>
                    <a:pt x="114325" y="8191"/>
                  </a:lnTo>
                  <a:lnTo>
                    <a:pt x="114579" y="9093"/>
                  </a:lnTo>
                  <a:lnTo>
                    <a:pt x="114338" y="11658"/>
                  </a:lnTo>
                  <a:lnTo>
                    <a:pt x="117144" y="9334"/>
                  </a:lnTo>
                  <a:close/>
                </a:path>
                <a:path w="4601210" h="2951479">
                  <a:moveTo>
                    <a:pt x="123913" y="2565"/>
                  </a:moveTo>
                  <a:lnTo>
                    <a:pt x="123215" y="2324"/>
                  </a:lnTo>
                  <a:lnTo>
                    <a:pt x="122516" y="1866"/>
                  </a:lnTo>
                  <a:lnTo>
                    <a:pt x="121805" y="1625"/>
                  </a:lnTo>
                  <a:lnTo>
                    <a:pt x="121348" y="1397"/>
                  </a:lnTo>
                  <a:lnTo>
                    <a:pt x="121107" y="2095"/>
                  </a:lnTo>
                  <a:lnTo>
                    <a:pt x="120650" y="2565"/>
                  </a:lnTo>
                  <a:lnTo>
                    <a:pt x="121348" y="3035"/>
                  </a:lnTo>
                  <a:lnTo>
                    <a:pt x="122047" y="3263"/>
                  </a:lnTo>
                  <a:lnTo>
                    <a:pt x="122745" y="3733"/>
                  </a:lnTo>
                  <a:lnTo>
                    <a:pt x="123215" y="3263"/>
                  </a:lnTo>
                  <a:lnTo>
                    <a:pt x="123672" y="3035"/>
                  </a:lnTo>
                  <a:lnTo>
                    <a:pt x="123913" y="2565"/>
                  </a:lnTo>
                  <a:close/>
                </a:path>
                <a:path w="4601210" h="2951479">
                  <a:moveTo>
                    <a:pt x="333705" y="1012088"/>
                  </a:moveTo>
                  <a:lnTo>
                    <a:pt x="333006" y="1011859"/>
                  </a:lnTo>
                  <a:lnTo>
                    <a:pt x="332308" y="1011389"/>
                  </a:lnTo>
                  <a:lnTo>
                    <a:pt x="331597" y="1011161"/>
                  </a:lnTo>
                  <a:lnTo>
                    <a:pt x="331139" y="1010920"/>
                  </a:lnTo>
                  <a:lnTo>
                    <a:pt x="330898" y="1011618"/>
                  </a:lnTo>
                  <a:lnTo>
                    <a:pt x="330441" y="1012088"/>
                  </a:lnTo>
                  <a:lnTo>
                    <a:pt x="331139" y="1012558"/>
                  </a:lnTo>
                  <a:lnTo>
                    <a:pt x="331838" y="1012786"/>
                  </a:lnTo>
                  <a:lnTo>
                    <a:pt x="332536" y="1013256"/>
                  </a:lnTo>
                  <a:lnTo>
                    <a:pt x="333006" y="1012786"/>
                  </a:lnTo>
                  <a:lnTo>
                    <a:pt x="333476" y="1012558"/>
                  </a:lnTo>
                  <a:lnTo>
                    <a:pt x="333705" y="1012088"/>
                  </a:lnTo>
                  <a:close/>
                </a:path>
                <a:path w="4601210" h="2951479">
                  <a:moveTo>
                    <a:pt x="477926" y="2949232"/>
                  </a:moveTo>
                  <a:lnTo>
                    <a:pt x="477215" y="2949003"/>
                  </a:lnTo>
                  <a:lnTo>
                    <a:pt x="476516" y="2948533"/>
                  </a:lnTo>
                  <a:lnTo>
                    <a:pt x="475818" y="2948292"/>
                  </a:lnTo>
                  <a:lnTo>
                    <a:pt x="475361" y="2948063"/>
                  </a:lnTo>
                  <a:lnTo>
                    <a:pt x="475119" y="2948762"/>
                  </a:lnTo>
                  <a:lnTo>
                    <a:pt x="474649" y="2949232"/>
                  </a:lnTo>
                  <a:lnTo>
                    <a:pt x="475361" y="2949702"/>
                  </a:lnTo>
                  <a:lnTo>
                    <a:pt x="476059" y="2949930"/>
                  </a:lnTo>
                  <a:lnTo>
                    <a:pt x="476758" y="2950400"/>
                  </a:lnTo>
                  <a:lnTo>
                    <a:pt x="477926" y="2949232"/>
                  </a:lnTo>
                  <a:close/>
                </a:path>
                <a:path w="4601210" h="2951479">
                  <a:moveTo>
                    <a:pt x="478853" y="2940824"/>
                  </a:moveTo>
                  <a:lnTo>
                    <a:pt x="476516" y="2938030"/>
                  </a:lnTo>
                  <a:lnTo>
                    <a:pt x="475818" y="2938729"/>
                  </a:lnTo>
                  <a:lnTo>
                    <a:pt x="475119" y="2939656"/>
                  </a:lnTo>
                  <a:lnTo>
                    <a:pt x="473925" y="2941053"/>
                  </a:lnTo>
                  <a:lnTo>
                    <a:pt x="473024" y="2941294"/>
                  </a:lnTo>
                  <a:lnTo>
                    <a:pt x="470458" y="2941066"/>
                  </a:lnTo>
                  <a:lnTo>
                    <a:pt x="472782" y="2943860"/>
                  </a:lnTo>
                  <a:lnTo>
                    <a:pt x="473494" y="2943161"/>
                  </a:lnTo>
                  <a:lnTo>
                    <a:pt x="474192" y="2942234"/>
                  </a:lnTo>
                  <a:lnTo>
                    <a:pt x="475373" y="2940850"/>
                  </a:lnTo>
                  <a:lnTo>
                    <a:pt x="476288" y="2940596"/>
                  </a:lnTo>
                  <a:lnTo>
                    <a:pt x="478853" y="2940824"/>
                  </a:lnTo>
                  <a:close/>
                </a:path>
                <a:path w="4601210" h="2951479">
                  <a:moveTo>
                    <a:pt x="520153" y="1011161"/>
                  </a:moveTo>
                  <a:lnTo>
                    <a:pt x="519455" y="1010920"/>
                  </a:lnTo>
                  <a:lnTo>
                    <a:pt x="518998" y="1010450"/>
                  </a:lnTo>
                  <a:lnTo>
                    <a:pt x="518528" y="1011161"/>
                  </a:lnTo>
                  <a:lnTo>
                    <a:pt x="518299" y="1011859"/>
                  </a:lnTo>
                  <a:lnTo>
                    <a:pt x="517829" y="1012558"/>
                  </a:lnTo>
                  <a:lnTo>
                    <a:pt x="518299" y="1013028"/>
                  </a:lnTo>
                  <a:lnTo>
                    <a:pt x="518528" y="1013485"/>
                  </a:lnTo>
                  <a:lnTo>
                    <a:pt x="518998" y="1013726"/>
                  </a:lnTo>
                  <a:lnTo>
                    <a:pt x="519226" y="1013028"/>
                  </a:lnTo>
                  <a:lnTo>
                    <a:pt x="519696" y="1012317"/>
                  </a:lnTo>
                  <a:lnTo>
                    <a:pt x="519925" y="1011618"/>
                  </a:lnTo>
                  <a:lnTo>
                    <a:pt x="520153" y="1011161"/>
                  </a:lnTo>
                  <a:close/>
                </a:path>
                <a:path w="4601210" h="2951479">
                  <a:moveTo>
                    <a:pt x="537895" y="1013726"/>
                  </a:moveTo>
                  <a:lnTo>
                    <a:pt x="535559" y="1010920"/>
                  </a:lnTo>
                  <a:lnTo>
                    <a:pt x="534860" y="1011618"/>
                  </a:lnTo>
                  <a:lnTo>
                    <a:pt x="534162" y="1012558"/>
                  </a:lnTo>
                  <a:lnTo>
                    <a:pt x="532765" y="1014183"/>
                  </a:lnTo>
                  <a:lnTo>
                    <a:pt x="535330" y="1013485"/>
                  </a:lnTo>
                  <a:lnTo>
                    <a:pt x="537895" y="1013726"/>
                  </a:lnTo>
                  <a:close/>
                </a:path>
                <a:path w="4601210" h="2951479">
                  <a:moveTo>
                    <a:pt x="628205" y="3035"/>
                  </a:moveTo>
                  <a:lnTo>
                    <a:pt x="627976" y="2324"/>
                  </a:lnTo>
                  <a:lnTo>
                    <a:pt x="627037" y="927"/>
                  </a:lnTo>
                  <a:lnTo>
                    <a:pt x="626808" y="1397"/>
                  </a:lnTo>
                  <a:lnTo>
                    <a:pt x="626110" y="1866"/>
                  </a:lnTo>
                  <a:lnTo>
                    <a:pt x="626110" y="2794"/>
                  </a:lnTo>
                  <a:lnTo>
                    <a:pt x="627037" y="4191"/>
                  </a:lnTo>
                  <a:lnTo>
                    <a:pt x="628205" y="3035"/>
                  </a:lnTo>
                  <a:close/>
                </a:path>
                <a:path w="4601210" h="2951479">
                  <a:moveTo>
                    <a:pt x="759358" y="2943161"/>
                  </a:moveTo>
                  <a:lnTo>
                    <a:pt x="758888" y="2942463"/>
                  </a:lnTo>
                  <a:lnTo>
                    <a:pt x="758659" y="2941764"/>
                  </a:lnTo>
                  <a:lnTo>
                    <a:pt x="758190" y="2941066"/>
                  </a:lnTo>
                  <a:lnTo>
                    <a:pt x="757961" y="2941536"/>
                  </a:lnTo>
                  <a:lnTo>
                    <a:pt x="757250" y="2941993"/>
                  </a:lnTo>
                  <a:lnTo>
                    <a:pt x="757250" y="2942933"/>
                  </a:lnTo>
                  <a:lnTo>
                    <a:pt x="758190" y="2944330"/>
                  </a:lnTo>
                  <a:lnTo>
                    <a:pt x="759358" y="2943161"/>
                  </a:lnTo>
                  <a:close/>
                </a:path>
                <a:path w="4601210" h="2951479">
                  <a:moveTo>
                    <a:pt x="769162" y="2943161"/>
                  </a:moveTo>
                  <a:lnTo>
                    <a:pt x="768921" y="2942463"/>
                  </a:lnTo>
                  <a:lnTo>
                    <a:pt x="767994" y="2941066"/>
                  </a:lnTo>
                  <a:lnTo>
                    <a:pt x="767753" y="2941536"/>
                  </a:lnTo>
                  <a:lnTo>
                    <a:pt x="767054" y="2941993"/>
                  </a:lnTo>
                  <a:lnTo>
                    <a:pt x="767054" y="2942933"/>
                  </a:lnTo>
                  <a:lnTo>
                    <a:pt x="767994" y="2944330"/>
                  </a:lnTo>
                  <a:lnTo>
                    <a:pt x="769162" y="2943161"/>
                  </a:lnTo>
                  <a:close/>
                </a:path>
                <a:path w="4601210" h="2951479">
                  <a:moveTo>
                    <a:pt x="818870" y="2942691"/>
                  </a:moveTo>
                  <a:lnTo>
                    <a:pt x="818400" y="2942463"/>
                  </a:lnTo>
                  <a:lnTo>
                    <a:pt x="817930" y="2941764"/>
                  </a:lnTo>
                  <a:lnTo>
                    <a:pt x="817003" y="2941764"/>
                  </a:lnTo>
                  <a:lnTo>
                    <a:pt x="815594" y="2942691"/>
                  </a:lnTo>
                  <a:lnTo>
                    <a:pt x="816762" y="2943860"/>
                  </a:lnTo>
                  <a:lnTo>
                    <a:pt x="818159" y="2942933"/>
                  </a:lnTo>
                  <a:lnTo>
                    <a:pt x="818870" y="2942691"/>
                  </a:lnTo>
                  <a:close/>
                </a:path>
                <a:path w="4601210" h="2951479">
                  <a:moveTo>
                    <a:pt x="821664" y="8166"/>
                  </a:moveTo>
                  <a:lnTo>
                    <a:pt x="820966" y="7924"/>
                  </a:lnTo>
                  <a:lnTo>
                    <a:pt x="820496" y="7467"/>
                  </a:lnTo>
                  <a:lnTo>
                    <a:pt x="820026" y="8166"/>
                  </a:lnTo>
                  <a:lnTo>
                    <a:pt x="819797" y="8864"/>
                  </a:lnTo>
                  <a:lnTo>
                    <a:pt x="819327" y="9563"/>
                  </a:lnTo>
                  <a:lnTo>
                    <a:pt x="819797" y="10033"/>
                  </a:lnTo>
                  <a:lnTo>
                    <a:pt x="820026" y="10502"/>
                  </a:lnTo>
                  <a:lnTo>
                    <a:pt x="820496" y="10731"/>
                  </a:lnTo>
                  <a:lnTo>
                    <a:pt x="820737" y="10033"/>
                  </a:lnTo>
                  <a:lnTo>
                    <a:pt x="821194" y="9334"/>
                  </a:lnTo>
                  <a:lnTo>
                    <a:pt x="821436" y="8636"/>
                  </a:lnTo>
                  <a:lnTo>
                    <a:pt x="821664" y="8166"/>
                  </a:lnTo>
                  <a:close/>
                </a:path>
                <a:path w="4601210" h="2951479">
                  <a:moveTo>
                    <a:pt x="862266" y="2943860"/>
                  </a:moveTo>
                  <a:lnTo>
                    <a:pt x="859929" y="2944558"/>
                  </a:lnTo>
                  <a:lnTo>
                    <a:pt x="857364" y="2944330"/>
                  </a:lnTo>
                  <a:lnTo>
                    <a:pt x="859472" y="2947136"/>
                  </a:lnTo>
                  <a:lnTo>
                    <a:pt x="860171" y="2946425"/>
                  </a:lnTo>
                  <a:lnTo>
                    <a:pt x="860869" y="2945498"/>
                  </a:lnTo>
                  <a:lnTo>
                    <a:pt x="862266" y="2943860"/>
                  </a:lnTo>
                  <a:close/>
                </a:path>
                <a:path w="4601210" h="2951479">
                  <a:moveTo>
                    <a:pt x="878840" y="1275549"/>
                  </a:moveTo>
                  <a:lnTo>
                    <a:pt x="876274" y="1276261"/>
                  </a:lnTo>
                  <a:lnTo>
                    <a:pt x="873709" y="1276019"/>
                  </a:lnTo>
                  <a:lnTo>
                    <a:pt x="876033" y="1278826"/>
                  </a:lnTo>
                  <a:lnTo>
                    <a:pt x="876744" y="1278128"/>
                  </a:lnTo>
                  <a:lnTo>
                    <a:pt x="877443" y="1277188"/>
                  </a:lnTo>
                  <a:lnTo>
                    <a:pt x="878840" y="1275549"/>
                  </a:lnTo>
                  <a:close/>
                </a:path>
                <a:path w="4601210" h="2951479">
                  <a:moveTo>
                    <a:pt x="891438" y="14935"/>
                  </a:moveTo>
                  <a:lnTo>
                    <a:pt x="890511" y="12369"/>
                  </a:lnTo>
                  <a:lnTo>
                    <a:pt x="890739" y="10033"/>
                  </a:lnTo>
                  <a:lnTo>
                    <a:pt x="888174" y="12128"/>
                  </a:lnTo>
                  <a:lnTo>
                    <a:pt x="888873" y="12827"/>
                  </a:lnTo>
                  <a:lnTo>
                    <a:pt x="889812" y="13525"/>
                  </a:lnTo>
                  <a:lnTo>
                    <a:pt x="891438" y="14935"/>
                  </a:lnTo>
                  <a:close/>
                </a:path>
                <a:path w="4601210" h="2951479">
                  <a:moveTo>
                    <a:pt x="1060856" y="2095"/>
                  </a:moveTo>
                  <a:lnTo>
                    <a:pt x="1059700" y="927"/>
                  </a:lnTo>
                  <a:lnTo>
                    <a:pt x="1059459" y="1625"/>
                  </a:lnTo>
                  <a:lnTo>
                    <a:pt x="1058989" y="2324"/>
                  </a:lnTo>
                  <a:lnTo>
                    <a:pt x="1058760" y="3035"/>
                  </a:lnTo>
                  <a:lnTo>
                    <a:pt x="1058532" y="3492"/>
                  </a:lnTo>
                  <a:lnTo>
                    <a:pt x="1059230" y="3733"/>
                  </a:lnTo>
                  <a:lnTo>
                    <a:pt x="1059700" y="4191"/>
                  </a:lnTo>
                  <a:lnTo>
                    <a:pt x="1060157" y="3492"/>
                  </a:lnTo>
                  <a:lnTo>
                    <a:pt x="1060399" y="2794"/>
                  </a:lnTo>
                  <a:lnTo>
                    <a:pt x="1060856" y="2095"/>
                  </a:lnTo>
                  <a:close/>
                </a:path>
                <a:path w="4601210" h="2951479">
                  <a:moveTo>
                    <a:pt x="1085126" y="2947136"/>
                  </a:moveTo>
                  <a:lnTo>
                    <a:pt x="1082802" y="2947835"/>
                  </a:lnTo>
                  <a:lnTo>
                    <a:pt x="1080223" y="2947593"/>
                  </a:lnTo>
                  <a:lnTo>
                    <a:pt x="1082332" y="2950400"/>
                  </a:lnTo>
                  <a:lnTo>
                    <a:pt x="1083030" y="2949702"/>
                  </a:lnTo>
                  <a:lnTo>
                    <a:pt x="1083729" y="2948762"/>
                  </a:lnTo>
                  <a:lnTo>
                    <a:pt x="1085126" y="2947136"/>
                  </a:lnTo>
                  <a:close/>
                </a:path>
                <a:path w="4601210" h="2951479">
                  <a:moveTo>
                    <a:pt x="1247787" y="2794"/>
                  </a:moveTo>
                  <a:lnTo>
                    <a:pt x="1247089" y="2095"/>
                  </a:lnTo>
                  <a:lnTo>
                    <a:pt x="1246149" y="1397"/>
                  </a:lnTo>
                  <a:lnTo>
                    <a:pt x="1244511" y="0"/>
                  </a:lnTo>
                  <a:lnTo>
                    <a:pt x="1245222" y="2565"/>
                  </a:lnTo>
                  <a:lnTo>
                    <a:pt x="1244981" y="5130"/>
                  </a:lnTo>
                  <a:lnTo>
                    <a:pt x="1247787" y="2794"/>
                  </a:lnTo>
                  <a:close/>
                </a:path>
                <a:path w="4601210" h="2951479">
                  <a:moveTo>
                    <a:pt x="1385239" y="2942463"/>
                  </a:moveTo>
                  <a:lnTo>
                    <a:pt x="1384300" y="2941066"/>
                  </a:lnTo>
                  <a:lnTo>
                    <a:pt x="1383131" y="2942234"/>
                  </a:lnTo>
                  <a:lnTo>
                    <a:pt x="1383830" y="2943631"/>
                  </a:lnTo>
                  <a:lnTo>
                    <a:pt x="1384300" y="2944330"/>
                  </a:lnTo>
                  <a:lnTo>
                    <a:pt x="1384541" y="2943860"/>
                  </a:lnTo>
                  <a:lnTo>
                    <a:pt x="1385239" y="2943402"/>
                  </a:lnTo>
                  <a:lnTo>
                    <a:pt x="1385239" y="2942463"/>
                  </a:lnTo>
                  <a:close/>
                </a:path>
                <a:path w="4601210" h="2951479">
                  <a:moveTo>
                    <a:pt x="1401572" y="2938957"/>
                  </a:moveTo>
                  <a:lnTo>
                    <a:pt x="1400632" y="2937560"/>
                  </a:lnTo>
                  <a:lnTo>
                    <a:pt x="1399463" y="2938729"/>
                  </a:lnTo>
                  <a:lnTo>
                    <a:pt x="1399933" y="2939427"/>
                  </a:lnTo>
                  <a:lnTo>
                    <a:pt x="1400175" y="2940126"/>
                  </a:lnTo>
                  <a:lnTo>
                    <a:pt x="1400632" y="2940824"/>
                  </a:lnTo>
                  <a:lnTo>
                    <a:pt x="1400873" y="2940367"/>
                  </a:lnTo>
                  <a:lnTo>
                    <a:pt x="1401572" y="2939897"/>
                  </a:lnTo>
                  <a:lnTo>
                    <a:pt x="1401572" y="2938957"/>
                  </a:lnTo>
                  <a:close/>
                </a:path>
                <a:path w="4601210" h="2951479">
                  <a:moveTo>
                    <a:pt x="1497253" y="2942691"/>
                  </a:moveTo>
                  <a:lnTo>
                    <a:pt x="1496783" y="2942463"/>
                  </a:lnTo>
                  <a:lnTo>
                    <a:pt x="1496314" y="2941764"/>
                  </a:lnTo>
                  <a:lnTo>
                    <a:pt x="1495386" y="2941764"/>
                  </a:lnTo>
                  <a:lnTo>
                    <a:pt x="1493977" y="2942691"/>
                  </a:lnTo>
                  <a:lnTo>
                    <a:pt x="1495145" y="2943860"/>
                  </a:lnTo>
                  <a:lnTo>
                    <a:pt x="1496542" y="2942933"/>
                  </a:lnTo>
                  <a:lnTo>
                    <a:pt x="1497253" y="2942691"/>
                  </a:lnTo>
                  <a:close/>
                </a:path>
                <a:path w="4601210" h="2951479">
                  <a:moveTo>
                    <a:pt x="1520355" y="5829"/>
                  </a:moveTo>
                  <a:lnTo>
                    <a:pt x="1519656" y="5600"/>
                  </a:lnTo>
                  <a:lnTo>
                    <a:pt x="1518958" y="5130"/>
                  </a:lnTo>
                  <a:lnTo>
                    <a:pt x="1518246" y="4902"/>
                  </a:lnTo>
                  <a:lnTo>
                    <a:pt x="1517789" y="4660"/>
                  </a:lnTo>
                  <a:lnTo>
                    <a:pt x="1517548" y="5359"/>
                  </a:lnTo>
                  <a:lnTo>
                    <a:pt x="1517091" y="5829"/>
                  </a:lnTo>
                  <a:lnTo>
                    <a:pt x="1517789" y="6299"/>
                  </a:lnTo>
                  <a:lnTo>
                    <a:pt x="1518488" y="6527"/>
                  </a:lnTo>
                  <a:lnTo>
                    <a:pt x="1519186" y="6997"/>
                  </a:lnTo>
                  <a:lnTo>
                    <a:pt x="1519415" y="6527"/>
                  </a:lnTo>
                  <a:lnTo>
                    <a:pt x="1519885" y="6299"/>
                  </a:lnTo>
                  <a:lnTo>
                    <a:pt x="1520355" y="5829"/>
                  </a:lnTo>
                  <a:close/>
                </a:path>
                <a:path w="4601210" h="2951479">
                  <a:moveTo>
                    <a:pt x="1526425" y="2945028"/>
                  </a:moveTo>
                  <a:lnTo>
                    <a:pt x="1525714" y="2944799"/>
                  </a:lnTo>
                  <a:lnTo>
                    <a:pt x="1525257" y="2944330"/>
                  </a:lnTo>
                  <a:lnTo>
                    <a:pt x="1524787" y="2945028"/>
                  </a:lnTo>
                  <a:lnTo>
                    <a:pt x="1524546" y="2945727"/>
                  </a:lnTo>
                  <a:lnTo>
                    <a:pt x="1524088" y="2946425"/>
                  </a:lnTo>
                  <a:lnTo>
                    <a:pt x="1525257" y="2947593"/>
                  </a:lnTo>
                  <a:lnTo>
                    <a:pt x="1525485" y="2946895"/>
                  </a:lnTo>
                  <a:lnTo>
                    <a:pt x="1525955" y="2946196"/>
                  </a:lnTo>
                  <a:lnTo>
                    <a:pt x="1526184" y="2945498"/>
                  </a:lnTo>
                  <a:lnTo>
                    <a:pt x="1526425" y="2945028"/>
                  </a:lnTo>
                  <a:close/>
                </a:path>
                <a:path w="4601210" h="2951479">
                  <a:moveTo>
                    <a:pt x="1572628" y="2947593"/>
                  </a:moveTo>
                  <a:lnTo>
                    <a:pt x="1571688" y="2948063"/>
                  </a:lnTo>
                  <a:lnTo>
                    <a:pt x="1570291" y="2948292"/>
                  </a:lnTo>
                  <a:lnTo>
                    <a:pt x="1570062" y="2948762"/>
                  </a:lnTo>
                  <a:lnTo>
                    <a:pt x="1569593" y="2950629"/>
                  </a:lnTo>
                  <a:lnTo>
                    <a:pt x="1570990" y="2951099"/>
                  </a:lnTo>
                  <a:lnTo>
                    <a:pt x="1572628" y="2950870"/>
                  </a:lnTo>
                  <a:lnTo>
                    <a:pt x="1572628" y="2947593"/>
                  </a:lnTo>
                  <a:close/>
                </a:path>
                <a:path w="4601210" h="2951479">
                  <a:moveTo>
                    <a:pt x="1606232" y="2944101"/>
                  </a:moveTo>
                  <a:lnTo>
                    <a:pt x="1604124" y="2941294"/>
                  </a:lnTo>
                  <a:lnTo>
                    <a:pt x="1603425" y="2941993"/>
                  </a:lnTo>
                  <a:lnTo>
                    <a:pt x="1602727" y="2942933"/>
                  </a:lnTo>
                  <a:lnTo>
                    <a:pt x="1601330" y="2944558"/>
                  </a:lnTo>
                  <a:lnTo>
                    <a:pt x="1603895" y="2943860"/>
                  </a:lnTo>
                  <a:lnTo>
                    <a:pt x="1606232" y="2944101"/>
                  </a:lnTo>
                  <a:close/>
                </a:path>
                <a:path w="4601210" h="2951479">
                  <a:moveTo>
                    <a:pt x="1625130" y="2949232"/>
                  </a:moveTo>
                  <a:lnTo>
                    <a:pt x="1624660" y="2949003"/>
                  </a:lnTo>
                  <a:lnTo>
                    <a:pt x="1624203" y="2948292"/>
                  </a:lnTo>
                  <a:lnTo>
                    <a:pt x="1623263" y="2948292"/>
                  </a:lnTo>
                  <a:lnTo>
                    <a:pt x="1621866" y="2949232"/>
                  </a:lnTo>
                  <a:lnTo>
                    <a:pt x="1623034" y="2950400"/>
                  </a:lnTo>
                  <a:lnTo>
                    <a:pt x="1624431" y="2949460"/>
                  </a:lnTo>
                  <a:lnTo>
                    <a:pt x="1625130" y="2949232"/>
                  </a:lnTo>
                  <a:close/>
                </a:path>
                <a:path w="4601210" h="2951479">
                  <a:moveTo>
                    <a:pt x="1625130" y="2939427"/>
                  </a:moveTo>
                  <a:lnTo>
                    <a:pt x="1623961" y="2938259"/>
                  </a:lnTo>
                  <a:lnTo>
                    <a:pt x="1623263" y="2938500"/>
                  </a:lnTo>
                  <a:lnTo>
                    <a:pt x="1621866" y="2939427"/>
                  </a:lnTo>
                  <a:lnTo>
                    <a:pt x="1622336" y="2939669"/>
                  </a:lnTo>
                  <a:lnTo>
                    <a:pt x="1622793" y="2940367"/>
                  </a:lnTo>
                  <a:lnTo>
                    <a:pt x="1623733" y="2940367"/>
                  </a:lnTo>
                  <a:lnTo>
                    <a:pt x="1625130" y="2939427"/>
                  </a:lnTo>
                  <a:close/>
                </a:path>
                <a:path w="4601210" h="2951479">
                  <a:moveTo>
                    <a:pt x="1671802" y="2950629"/>
                  </a:moveTo>
                  <a:lnTo>
                    <a:pt x="1669707" y="2947835"/>
                  </a:lnTo>
                  <a:lnTo>
                    <a:pt x="1669008" y="2948533"/>
                  </a:lnTo>
                  <a:lnTo>
                    <a:pt x="1668297" y="2949460"/>
                  </a:lnTo>
                  <a:lnTo>
                    <a:pt x="1666900" y="2951099"/>
                  </a:lnTo>
                  <a:lnTo>
                    <a:pt x="1669465" y="2950400"/>
                  </a:lnTo>
                  <a:lnTo>
                    <a:pt x="1671802" y="2950629"/>
                  </a:lnTo>
                  <a:close/>
                </a:path>
                <a:path w="4601210" h="2951479">
                  <a:moveTo>
                    <a:pt x="1710309" y="2939427"/>
                  </a:moveTo>
                  <a:lnTo>
                    <a:pt x="1709610" y="2939199"/>
                  </a:lnTo>
                  <a:lnTo>
                    <a:pt x="1708912" y="2938729"/>
                  </a:lnTo>
                  <a:lnTo>
                    <a:pt x="1708213" y="2938500"/>
                  </a:lnTo>
                  <a:lnTo>
                    <a:pt x="1707743" y="2938259"/>
                  </a:lnTo>
                  <a:lnTo>
                    <a:pt x="1707515" y="2938957"/>
                  </a:lnTo>
                  <a:lnTo>
                    <a:pt x="1707045" y="2939427"/>
                  </a:lnTo>
                  <a:lnTo>
                    <a:pt x="1707743" y="2939897"/>
                  </a:lnTo>
                  <a:lnTo>
                    <a:pt x="1708442" y="2940126"/>
                  </a:lnTo>
                  <a:lnTo>
                    <a:pt x="1709140" y="2940596"/>
                  </a:lnTo>
                  <a:lnTo>
                    <a:pt x="1710309" y="2939427"/>
                  </a:lnTo>
                  <a:close/>
                </a:path>
                <a:path w="4601210" h="2951479">
                  <a:moveTo>
                    <a:pt x="1710778" y="1011389"/>
                  </a:moveTo>
                  <a:lnTo>
                    <a:pt x="1710080" y="1008824"/>
                  </a:lnTo>
                  <a:lnTo>
                    <a:pt x="1710309" y="1006259"/>
                  </a:lnTo>
                  <a:lnTo>
                    <a:pt x="1707515" y="1008583"/>
                  </a:lnTo>
                  <a:lnTo>
                    <a:pt x="1708213" y="1009294"/>
                  </a:lnTo>
                  <a:lnTo>
                    <a:pt x="1709140" y="1009992"/>
                  </a:lnTo>
                  <a:lnTo>
                    <a:pt x="1710778" y="1011389"/>
                  </a:lnTo>
                  <a:close/>
                </a:path>
                <a:path w="4601210" h="2951479">
                  <a:moveTo>
                    <a:pt x="1720113" y="2565"/>
                  </a:moveTo>
                  <a:lnTo>
                    <a:pt x="1719414" y="2324"/>
                  </a:lnTo>
                  <a:lnTo>
                    <a:pt x="1718716" y="1866"/>
                  </a:lnTo>
                  <a:lnTo>
                    <a:pt x="1718005" y="1625"/>
                  </a:lnTo>
                  <a:lnTo>
                    <a:pt x="1717548" y="1397"/>
                  </a:lnTo>
                  <a:lnTo>
                    <a:pt x="1717306" y="2095"/>
                  </a:lnTo>
                  <a:lnTo>
                    <a:pt x="1716849" y="2565"/>
                  </a:lnTo>
                  <a:lnTo>
                    <a:pt x="1717548" y="3035"/>
                  </a:lnTo>
                  <a:lnTo>
                    <a:pt x="1718246" y="3263"/>
                  </a:lnTo>
                  <a:lnTo>
                    <a:pt x="1718945" y="3733"/>
                  </a:lnTo>
                  <a:lnTo>
                    <a:pt x="1719414" y="3263"/>
                  </a:lnTo>
                  <a:lnTo>
                    <a:pt x="1719872" y="3035"/>
                  </a:lnTo>
                  <a:lnTo>
                    <a:pt x="1720113" y="2565"/>
                  </a:lnTo>
                  <a:close/>
                </a:path>
                <a:path w="4601210" h="2951479">
                  <a:moveTo>
                    <a:pt x="1745780" y="2938957"/>
                  </a:moveTo>
                  <a:lnTo>
                    <a:pt x="1744840" y="2937560"/>
                  </a:lnTo>
                  <a:lnTo>
                    <a:pt x="1744383" y="2938030"/>
                  </a:lnTo>
                  <a:lnTo>
                    <a:pt x="1743684" y="2938500"/>
                  </a:lnTo>
                  <a:lnTo>
                    <a:pt x="1743913" y="2938729"/>
                  </a:lnTo>
                  <a:lnTo>
                    <a:pt x="1743913" y="2939427"/>
                  </a:lnTo>
                  <a:lnTo>
                    <a:pt x="1744840" y="2940824"/>
                  </a:lnTo>
                  <a:lnTo>
                    <a:pt x="1745081" y="2940367"/>
                  </a:lnTo>
                  <a:lnTo>
                    <a:pt x="1745780" y="2939897"/>
                  </a:lnTo>
                  <a:lnTo>
                    <a:pt x="1745780" y="2938957"/>
                  </a:lnTo>
                  <a:close/>
                </a:path>
                <a:path w="4601210" h="2951479">
                  <a:moveTo>
                    <a:pt x="1861997" y="2940596"/>
                  </a:moveTo>
                  <a:lnTo>
                    <a:pt x="1859432" y="2941294"/>
                  </a:lnTo>
                  <a:lnTo>
                    <a:pt x="1856854" y="2941066"/>
                  </a:lnTo>
                  <a:lnTo>
                    <a:pt x="1859191" y="2943860"/>
                  </a:lnTo>
                  <a:lnTo>
                    <a:pt x="1859889" y="2943161"/>
                  </a:lnTo>
                  <a:lnTo>
                    <a:pt x="1860588" y="2942234"/>
                  </a:lnTo>
                  <a:lnTo>
                    <a:pt x="1861997" y="2940596"/>
                  </a:lnTo>
                  <a:close/>
                </a:path>
                <a:path w="4601210" h="2951479">
                  <a:moveTo>
                    <a:pt x="2388222" y="2938729"/>
                  </a:moveTo>
                  <a:lnTo>
                    <a:pt x="2387054" y="2937560"/>
                  </a:lnTo>
                  <a:lnTo>
                    <a:pt x="2386825" y="2938259"/>
                  </a:lnTo>
                  <a:lnTo>
                    <a:pt x="2386355" y="2938957"/>
                  </a:lnTo>
                  <a:lnTo>
                    <a:pt x="2386126" y="2939656"/>
                  </a:lnTo>
                  <a:lnTo>
                    <a:pt x="2385898" y="2940126"/>
                  </a:lnTo>
                  <a:lnTo>
                    <a:pt x="2386596" y="2940367"/>
                  </a:lnTo>
                  <a:lnTo>
                    <a:pt x="2387054" y="2940824"/>
                  </a:lnTo>
                  <a:lnTo>
                    <a:pt x="2387523" y="2940126"/>
                  </a:lnTo>
                  <a:lnTo>
                    <a:pt x="2387765" y="2939427"/>
                  </a:lnTo>
                  <a:lnTo>
                    <a:pt x="2388222" y="2938729"/>
                  </a:lnTo>
                  <a:close/>
                </a:path>
                <a:path w="4601210" h="2951479">
                  <a:moveTo>
                    <a:pt x="2451468" y="8394"/>
                  </a:moveTo>
                  <a:lnTo>
                    <a:pt x="2450769" y="5829"/>
                  </a:lnTo>
                  <a:lnTo>
                    <a:pt x="2450998" y="3263"/>
                  </a:lnTo>
                  <a:lnTo>
                    <a:pt x="2448204" y="5600"/>
                  </a:lnTo>
                  <a:lnTo>
                    <a:pt x="2448903" y="6299"/>
                  </a:lnTo>
                  <a:lnTo>
                    <a:pt x="2449830" y="6997"/>
                  </a:lnTo>
                  <a:lnTo>
                    <a:pt x="2451468" y="8394"/>
                  </a:lnTo>
                  <a:close/>
                </a:path>
                <a:path w="4601210" h="2951479">
                  <a:moveTo>
                    <a:pt x="2503043" y="9334"/>
                  </a:moveTo>
                  <a:lnTo>
                    <a:pt x="2502344" y="8636"/>
                  </a:lnTo>
                  <a:lnTo>
                    <a:pt x="2501404" y="7924"/>
                  </a:lnTo>
                  <a:lnTo>
                    <a:pt x="2500134" y="6845"/>
                  </a:lnTo>
                  <a:lnTo>
                    <a:pt x="2499779" y="5829"/>
                  </a:lnTo>
                  <a:lnTo>
                    <a:pt x="2500007" y="3263"/>
                  </a:lnTo>
                  <a:lnTo>
                    <a:pt x="2497442" y="5600"/>
                  </a:lnTo>
                  <a:lnTo>
                    <a:pt x="2498140" y="6299"/>
                  </a:lnTo>
                  <a:lnTo>
                    <a:pt x="2499068" y="6997"/>
                  </a:lnTo>
                  <a:lnTo>
                    <a:pt x="2500160" y="7937"/>
                  </a:lnTo>
                  <a:lnTo>
                    <a:pt x="2500477" y="9093"/>
                  </a:lnTo>
                  <a:lnTo>
                    <a:pt x="2500236" y="11658"/>
                  </a:lnTo>
                  <a:lnTo>
                    <a:pt x="2503043" y="9334"/>
                  </a:lnTo>
                  <a:close/>
                </a:path>
                <a:path w="4601210" h="2951479">
                  <a:moveTo>
                    <a:pt x="2542248" y="2938957"/>
                  </a:moveTo>
                  <a:lnTo>
                    <a:pt x="2541308" y="2937560"/>
                  </a:lnTo>
                  <a:lnTo>
                    <a:pt x="2540851" y="2938030"/>
                  </a:lnTo>
                  <a:lnTo>
                    <a:pt x="2540139" y="2938500"/>
                  </a:lnTo>
                  <a:lnTo>
                    <a:pt x="2540381" y="2938729"/>
                  </a:lnTo>
                  <a:lnTo>
                    <a:pt x="2540381" y="2939427"/>
                  </a:lnTo>
                  <a:lnTo>
                    <a:pt x="2541308" y="2940824"/>
                  </a:lnTo>
                  <a:lnTo>
                    <a:pt x="2541549" y="2940367"/>
                  </a:lnTo>
                  <a:lnTo>
                    <a:pt x="2542248" y="2939897"/>
                  </a:lnTo>
                  <a:lnTo>
                    <a:pt x="2542248" y="2938957"/>
                  </a:lnTo>
                  <a:close/>
                </a:path>
                <a:path w="4601210" h="2951479">
                  <a:moveTo>
                    <a:pt x="2559278" y="2565"/>
                  </a:moveTo>
                  <a:lnTo>
                    <a:pt x="2558808" y="2324"/>
                  </a:lnTo>
                  <a:lnTo>
                    <a:pt x="2558351" y="1625"/>
                  </a:lnTo>
                  <a:lnTo>
                    <a:pt x="2557411" y="1625"/>
                  </a:lnTo>
                  <a:lnTo>
                    <a:pt x="2556014" y="2565"/>
                  </a:lnTo>
                  <a:lnTo>
                    <a:pt x="2557183" y="3733"/>
                  </a:lnTo>
                  <a:lnTo>
                    <a:pt x="2557881" y="3492"/>
                  </a:lnTo>
                  <a:lnTo>
                    <a:pt x="2559278" y="2565"/>
                  </a:lnTo>
                  <a:close/>
                </a:path>
                <a:path w="4601210" h="2951479">
                  <a:moveTo>
                    <a:pt x="2591955" y="2949232"/>
                  </a:moveTo>
                  <a:lnTo>
                    <a:pt x="2591257" y="2949003"/>
                  </a:lnTo>
                  <a:lnTo>
                    <a:pt x="2590558" y="2948533"/>
                  </a:lnTo>
                  <a:lnTo>
                    <a:pt x="2589847" y="2948292"/>
                  </a:lnTo>
                  <a:lnTo>
                    <a:pt x="2589390" y="2948063"/>
                  </a:lnTo>
                  <a:lnTo>
                    <a:pt x="2589149" y="2948762"/>
                  </a:lnTo>
                  <a:lnTo>
                    <a:pt x="2588679" y="2949232"/>
                  </a:lnTo>
                  <a:lnTo>
                    <a:pt x="2589390" y="2949702"/>
                  </a:lnTo>
                  <a:lnTo>
                    <a:pt x="2590088" y="2949930"/>
                  </a:lnTo>
                  <a:lnTo>
                    <a:pt x="2590787" y="2950400"/>
                  </a:lnTo>
                  <a:lnTo>
                    <a:pt x="2591955" y="2949232"/>
                  </a:lnTo>
                  <a:close/>
                </a:path>
                <a:path w="4601210" h="2951479">
                  <a:moveTo>
                    <a:pt x="2607818" y="5359"/>
                  </a:moveTo>
                  <a:lnTo>
                    <a:pt x="2607589" y="4902"/>
                  </a:lnTo>
                  <a:lnTo>
                    <a:pt x="2607119" y="4660"/>
                  </a:lnTo>
                  <a:lnTo>
                    <a:pt x="2606649" y="4191"/>
                  </a:lnTo>
                  <a:lnTo>
                    <a:pt x="2606421" y="4902"/>
                  </a:lnTo>
                  <a:lnTo>
                    <a:pt x="2605951" y="5600"/>
                  </a:lnTo>
                  <a:lnTo>
                    <a:pt x="2605722" y="6299"/>
                  </a:lnTo>
                  <a:lnTo>
                    <a:pt x="2605481" y="6769"/>
                  </a:lnTo>
                  <a:lnTo>
                    <a:pt x="2606192" y="6997"/>
                  </a:lnTo>
                  <a:lnTo>
                    <a:pt x="2606649" y="7467"/>
                  </a:lnTo>
                  <a:lnTo>
                    <a:pt x="2607119" y="6769"/>
                  </a:lnTo>
                  <a:lnTo>
                    <a:pt x="2607348" y="6057"/>
                  </a:lnTo>
                  <a:lnTo>
                    <a:pt x="2607818" y="5359"/>
                  </a:lnTo>
                  <a:close/>
                </a:path>
                <a:path w="4601210" h="2951479">
                  <a:moveTo>
                    <a:pt x="2650286" y="2324"/>
                  </a:moveTo>
                  <a:lnTo>
                    <a:pt x="2649359" y="927"/>
                  </a:lnTo>
                  <a:lnTo>
                    <a:pt x="2648889" y="1397"/>
                  </a:lnTo>
                  <a:lnTo>
                    <a:pt x="2648191" y="1866"/>
                  </a:lnTo>
                  <a:lnTo>
                    <a:pt x="2648420" y="2095"/>
                  </a:lnTo>
                  <a:lnTo>
                    <a:pt x="2648420" y="2794"/>
                  </a:lnTo>
                  <a:lnTo>
                    <a:pt x="2649359" y="4191"/>
                  </a:lnTo>
                  <a:lnTo>
                    <a:pt x="2649588" y="3733"/>
                  </a:lnTo>
                  <a:lnTo>
                    <a:pt x="2650286" y="3263"/>
                  </a:lnTo>
                  <a:lnTo>
                    <a:pt x="2650286" y="2324"/>
                  </a:lnTo>
                  <a:close/>
                </a:path>
                <a:path w="4601210" h="2951479">
                  <a:moveTo>
                    <a:pt x="2735935" y="2946196"/>
                  </a:moveTo>
                  <a:lnTo>
                    <a:pt x="2735237" y="2945498"/>
                  </a:lnTo>
                  <a:lnTo>
                    <a:pt x="2734297" y="2944799"/>
                  </a:lnTo>
                  <a:lnTo>
                    <a:pt x="2732671" y="2943402"/>
                  </a:lnTo>
                  <a:lnTo>
                    <a:pt x="2733370" y="2945968"/>
                  </a:lnTo>
                  <a:lnTo>
                    <a:pt x="2733141" y="2948292"/>
                  </a:lnTo>
                  <a:lnTo>
                    <a:pt x="2735935" y="2946196"/>
                  </a:lnTo>
                  <a:close/>
                </a:path>
                <a:path w="4601210" h="2951479">
                  <a:moveTo>
                    <a:pt x="3017367" y="5600"/>
                  </a:moveTo>
                  <a:lnTo>
                    <a:pt x="3016440" y="4191"/>
                  </a:lnTo>
                  <a:lnTo>
                    <a:pt x="3015970" y="4660"/>
                  </a:lnTo>
                  <a:lnTo>
                    <a:pt x="3015272" y="5130"/>
                  </a:lnTo>
                  <a:lnTo>
                    <a:pt x="3015500" y="5359"/>
                  </a:lnTo>
                  <a:lnTo>
                    <a:pt x="3015500" y="6057"/>
                  </a:lnTo>
                  <a:lnTo>
                    <a:pt x="3016440" y="7467"/>
                  </a:lnTo>
                  <a:lnTo>
                    <a:pt x="3016669" y="6997"/>
                  </a:lnTo>
                  <a:lnTo>
                    <a:pt x="3017367" y="6527"/>
                  </a:lnTo>
                  <a:lnTo>
                    <a:pt x="3017367" y="5600"/>
                  </a:lnTo>
                  <a:close/>
                </a:path>
                <a:path w="4601210" h="2951479">
                  <a:moveTo>
                    <a:pt x="3079673" y="2945727"/>
                  </a:moveTo>
                  <a:lnTo>
                    <a:pt x="3078746" y="2944330"/>
                  </a:lnTo>
                  <a:lnTo>
                    <a:pt x="3078276" y="2944558"/>
                  </a:lnTo>
                  <a:lnTo>
                    <a:pt x="3077578" y="2945028"/>
                  </a:lnTo>
                  <a:lnTo>
                    <a:pt x="3077807" y="2945498"/>
                  </a:lnTo>
                  <a:lnTo>
                    <a:pt x="3077807" y="2946196"/>
                  </a:lnTo>
                  <a:lnTo>
                    <a:pt x="3078746" y="2947593"/>
                  </a:lnTo>
                  <a:lnTo>
                    <a:pt x="3078975" y="2947136"/>
                  </a:lnTo>
                  <a:lnTo>
                    <a:pt x="3079673" y="2946666"/>
                  </a:lnTo>
                  <a:lnTo>
                    <a:pt x="3079673" y="2945727"/>
                  </a:lnTo>
                  <a:close/>
                </a:path>
                <a:path w="4601210" h="2951479">
                  <a:moveTo>
                    <a:pt x="3119348" y="2942933"/>
                  </a:moveTo>
                  <a:lnTo>
                    <a:pt x="3118650" y="2942234"/>
                  </a:lnTo>
                  <a:lnTo>
                    <a:pt x="3117723" y="2941536"/>
                  </a:lnTo>
                  <a:lnTo>
                    <a:pt x="3116084" y="2940126"/>
                  </a:lnTo>
                  <a:lnTo>
                    <a:pt x="3116783" y="2942691"/>
                  </a:lnTo>
                  <a:lnTo>
                    <a:pt x="3116554" y="2945028"/>
                  </a:lnTo>
                  <a:lnTo>
                    <a:pt x="3119348" y="2942933"/>
                  </a:lnTo>
                  <a:close/>
                </a:path>
                <a:path w="4601210" h="2951479">
                  <a:moveTo>
                    <a:pt x="3230664" y="2946196"/>
                  </a:moveTo>
                  <a:lnTo>
                    <a:pt x="3229965" y="2945498"/>
                  </a:lnTo>
                  <a:lnTo>
                    <a:pt x="3229025" y="2944799"/>
                  </a:lnTo>
                  <a:lnTo>
                    <a:pt x="3227400" y="2943402"/>
                  </a:lnTo>
                  <a:lnTo>
                    <a:pt x="3228098" y="2945968"/>
                  </a:lnTo>
                  <a:lnTo>
                    <a:pt x="3227870" y="2948292"/>
                  </a:lnTo>
                  <a:lnTo>
                    <a:pt x="3230664" y="2946196"/>
                  </a:lnTo>
                  <a:close/>
                </a:path>
                <a:path w="4601210" h="2951479">
                  <a:moveTo>
                    <a:pt x="3467989" y="7467"/>
                  </a:moveTo>
                  <a:lnTo>
                    <a:pt x="3465665" y="4660"/>
                  </a:lnTo>
                  <a:lnTo>
                    <a:pt x="3464966" y="5359"/>
                  </a:lnTo>
                  <a:lnTo>
                    <a:pt x="3464255" y="6299"/>
                  </a:lnTo>
                  <a:lnTo>
                    <a:pt x="3462858" y="7924"/>
                  </a:lnTo>
                  <a:lnTo>
                    <a:pt x="3465423" y="7226"/>
                  </a:lnTo>
                  <a:lnTo>
                    <a:pt x="3467989" y="7467"/>
                  </a:lnTo>
                  <a:close/>
                </a:path>
                <a:path w="4601210" h="2951479">
                  <a:moveTo>
                    <a:pt x="3676853" y="2565"/>
                  </a:moveTo>
                  <a:lnTo>
                    <a:pt x="3676154" y="2324"/>
                  </a:lnTo>
                  <a:lnTo>
                    <a:pt x="3675456" y="1866"/>
                  </a:lnTo>
                  <a:lnTo>
                    <a:pt x="3674757" y="1625"/>
                  </a:lnTo>
                  <a:lnTo>
                    <a:pt x="3674287" y="1397"/>
                  </a:lnTo>
                  <a:lnTo>
                    <a:pt x="3674059" y="2095"/>
                  </a:lnTo>
                  <a:lnTo>
                    <a:pt x="3673589" y="2565"/>
                  </a:lnTo>
                  <a:lnTo>
                    <a:pt x="3674287" y="3035"/>
                  </a:lnTo>
                  <a:lnTo>
                    <a:pt x="3674986" y="3263"/>
                  </a:lnTo>
                  <a:lnTo>
                    <a:pt x="3675684" y="3733"/>
                  </a:lnTo>
                  <a:lnTo>
                    <a:pt x="3676154" y="3263"/>
                  </a:lnTo>
                  <a:lnTo>
                    <a:pt x="3676624" y="3035"/>
                  </a:lnTo>
                  <a:lnTo>
                    <a:pt x="3676853" y="2565"/>
                  </a:lnTo>
                  <a:close/>
                </a:path>
                <a:path w="4601210" h="2951479">
                  <a:moveTo>
                    <a:pt x="3758069" y="2935694"/>
                  </a:moveTo>
                  <a:lnTo>
                    <a:pt x="3757130" y="2934297"/>
                  </a:lnTo>
                  <a:lnTo>
                    <a:pt x="3756901" y="2934766"/>
                  </a:lnTo>
                  <a:lnTo>
                    <a:pt x="3756202" y="2935224"/>
                  </a:lnTo>
                  <a:lnTo>
                    <a:pt x="3756202" y="2936163"/>
                  </a:lnTo>
                  <a:lnTo>
                    <a:pt x="3757130" y="2937560"/>
                  </a:lnTo>
                  <a:lnTo>
                    <a:pt x="3757358" y="2937091"/>
                  </a:lnTo>
                  <a:lnTo>
                    <a:pt x="3758069" y="2936633"/>
                  </a:lnTo>
                  <a:lnTo>
                    <a:pt x="3758069" y="2935694"/>
                  </a:lnTo>
                  <a:close/>
                </a:path>
                <a:path w="4601210" h="2951479">
                  <a:moveTo>
                    <a:pt x="3778135" y="2939669"/>
                  </a:moveTo>
                  <a:lnTo>
                    <a:pt x="3777437" y="2938957"/>
                  </a:lnTo>
                  <a:lnTo>
                    <a:pt x="3776497" y="2938259"/>
                  </a:lnTo>
                  <a:lnTo>
                    <a:pt x="3774871" y="2936862"/>
                  </a:lnTo>
                  <a:lnTo>
                    <a:pt x="3775570" y="2939199"/>
                  </a:lnTo>
                  <a:lnTo>
                    <a:pt x="3775329" y="2941764"/>
                  </a:lnTo>
                  <a:lnTo>
                    <a:pt x="3778135" y="2939669"/>
                  </a:lnTo>
                  <a:close/>
                </a:path>
                <a:path w="4601210" h="2951479">
                  <a:moveTo>
                    <a:pt x="3902976" y="2942691"/>
                  </a:moveTo>
                  <a:lnTo>
                    <a:pt x="3902278" y="2942463"/>
                  </a:lnTo>
                  <a:lnTo>
                    <a:pt x="3901579" y="2941993"/>
                  </a:lnTo>
                  <a:lnTo>
                    <a:pt x="3900881" y="2941764"/>
                  </a:lnTo>
                  <a:lnTo>
                    <a:pt x="3900411" y="2941523"/>
                  </a:lnTo>
                  <a:lnTo>
                    <a:pt x="3900182" y="2942234"/>
                  </a:lnTo>
                  <a:lnTo>
                    <a:pt x="3899712" y="2942691"/>
                  </a:lnTo>
                  <a:lnTo>
                    <a:pt x="3900411" y="2943161"/>
                  </a:lnTo>
                  <a:lnTo>
                    <a:pt x="3901109" y="2943402"/>
                  </a:lnTo>
                  <a:lnTo>
                    <a:pt x="3901821" y="2943860"/>
                  </a:lnTo>
                  <a:lnTo>
                    <a:pt x="3902976" y="2942691"/>
                  </a:lnTo>
                  <a:close/>
                </a:path>
                <a:path w="4601210" h="2951479">
                  <a:moveTo>
                    <a:pt x="4141711" y="2946425"/>
                  </a:moveTo>
                  <a:lnTo>
                    <a:pt x="4141482" y="2945727"/>
                  </a:lnTo>
                  <a:lnTo>
                    <a:pt x="4140543" y="2944330"/>
                  </a:lnTo>
                  <a:lnTo>
                    <a:pt x="4140314" y="2944799"/>
                  </a:lnTo>
                  <a:lnTo>
                    <a:pt x="4139615" y="2945269"/>
                  </a:lnTo>
                  <a:lnTo>
                    <a:pt x="4139615" y="2946196"/>
                  </a:lnTo>
                  <a:lnTo>
                    <a:pt x="4140543" y="2947593"/>
                  </a:lnTo>
                  <a:lnTo>
                    <a:pt x="4141711" y="2946425"/>
                  </a:lnTo>
                  <a:close/>
                </a:path>
                <a:path w="4601210" h="2951479">
                  <a:moveTo>
                    <a:pt x="4148251" y="2938957"/>
                  </a:moveTo>
                  <a:lnTo>
                    <a:pt x="4147312" y="2937560"/>
                  </a:lnTo>
                  <a:lnTo>
                    <a:pt x="4146143" y="2938729"/>
                  </a:lnTo>
                  <a:lnTo>
                    <a:pt x="4146385" y="2939427"/>
                  </a:lnTo>
                  <a:lnTo>
                    <a:pt x="4147312" y="2940824"/>
                  </a:lnTo>
                  <a:lnTo>
                    <a:pt x="4147540" y="2940367"/>
                  </a:lnTo>
                  <a:lnTo>
                    <a:pt x="4148251" y="2939897"/>
                  </a:lnTo>
                  <a:lnTo>
                    <a:pt x="4148251" y="2938957"/>
                  </a:lnTo>
                  <a:close/>
                </a:path>
                <a:path w="4601210" h="2951479">
                  <a:moveTo>
                    <a:pt x="4203789" y="2938957"/>
                  </a:moveTo>
                  <a:lnTo>
                    <a:pt x="4202849" y="2937560"/>
                  </a:lnTo>
                  <a:lnTo>
                    <a:pt x="4201680" y="2938729"/>
                  </a:lnTo>
                  <a:lnTo>
                    <a:pt x="4202620" y="2940126"/>
                  </a:lnTo>
                  <a:lnTo>
                    <a:pt x="4202849" y="2940824"/>
                  </a:lnTo>
                  <a:lnTo>
                    <a:pt x="4203090" y="2940367"/>
                  </a:lnTo>
                  <a:lnTo>
                    <a:pt x="4203789" y="2939897"/>
                  </a:lnTo>
                  <a:lnTo>
                    <a:pt x="4203789" y="2938957"/>
                  </a:lnTo>
                  <a:close/>
                </a:path>
                <a:path w="4601210" h="2951479">
                  <a:moveTo>
                    <a:pt x="4310431" y="3962"/>
                  </a:moveTo>
                  <a:lnTo>
                    <a:pt x="4307865" y="4660"/>
                  </a:lnTo>
                  <a:lnTo>
                    <a:pt x="4305300" y="4432"/>
                  </a:lnTo>
                  <a:lnTo>
                    <a:pt x="4307637" y="7226"/>
                  </a:lnTo>
                  <a:lnTo>
                    <a:pt x="4308335" y="6527"/>
                  </a:lnTo>
                  <a:lnTo>
                    <a:pt x="4309034" y="5600"/>
                  </a:lnTo>
                  <a:lnTo>
                    <a:pt x="4310431" y="3962"/>
                  </a:lnTo>
                  <a:close/>
                </a:path>
                <a:path w="4601210" h="2951479">
                  <a:moveTo>
                    <a:pt x="4320235" y="10731"/>
                  </a:moveTo>
                  <a:lnTo>
                    <a:pt x="4317898" y="7924"/>
                  </a:lnTo>
                  <a:lnTo>
                    <a:pt x="4317200" y="8636"/>
                  </a:lnTo>
                  <a:lnTo>
                    <a:pt x="4316501" y="9563"/>
                  </a:lnTo>
                  <a:lnTo>
                    <a:pt x="4315104" y="11201"/>
                  </a:lnTo>
                  <a:lnTo>
                    <a:pt x="4317670" y="10502"/>
                  </a:lnTo>
                  <a:lnTo>
                    <a:pt x="4320235" y="10731"/>
                  </a:lnTo>
                  <a:close/>
                </a:path>
                <a:path w="4601210" h="2951479">
                  <a:moveTo>
                    <a:pt x="4344975" y="8636"/>
                  </a:moveTo>
                  <a:lnTo>
                    <a:pt x="4343806" y="7467"/>
                  </a:lnTo>
                  <a:lnTo>
                    <a:pt x="4343565" y="8166"/>
                  </a:lnTo>
                  <a:lnTo>
                    <a:pt x="4343108" y="8864"/>
                  </a:lnTo>
                  <a:lnTo>
                    <a:pt x="4342866" y="9563"/>
                  </a:lnTo>
                  <a:lnTo>
                    <a:pt x="4342638" y="10033"/>
                  </a:lnTo>
                  <a:lnTo>
                    <a:pt x="4343336" y="10261"/>
                  </a:lnTo>
                  <a:lnTo>
                    <a:pt x="4343806" y="10731"/>
                  </a:lnTo>
                  <a:lnTo>
                    <a:pt x="4344276" y="10033"/>
                  </a:lnTo>
                  <a:lnTo>
                    <a:pt x="4344505" y="9334"/>
                  </a:lnTo>
                  <a:lnTo>
                    <a:pt x="4344975" y="8636"/>
                  </a:lnTo>
                  <a:close/>
                </a:path>
                <a:path w="4601210" h="2951479">
                  <a:moveTo>
                    <a:pt x="4367835" y="8864"/>
                  </a:moveTo>
                  <a:lnTo>
                    <a:pt x="4366907" y="7467"/>
                  </a:lnTo>
                  <a:lnTo>
                    <a:pt x="4366438" y="7924"/>
                  </a:lnTo>
                  <a:lnTo>
                    <a:pt x="4365739" y="8394"/>
                  </a:lnTo>
                  <a:lnTo>
                    <a:pt x="4365968" y="8636"/>
                  </a:lnTo>
                  <a:lnTo>
                    <a:pt x="4365968" y="9334"/>
                  </a:lnTo>
                  <a:lnTo>
                    <a:pt x="4366907" y="10731"/>
                  </a:lnTo>
                  <a:lnTo>
                    <a:pt x="4367136" y="10261"/>
                  </a:lnTo>
                  <a:lnTo>
                    <a:pt x="4367835" y="9791"/>
                  </a:lnTo>
                  <a:lnTo>
                    <a:pt x="4367835" y="8864"/>
                  </a:lnTo>
                  <a:close/>
                </a:path>
                <a:path w="4601210" h="2951479">
                  <a:moveTo>
                    <a:pt x="4410545" y="2939897"/>
                  </a:moveTo>
                  <a:lnTo>
                    <a:pt x="4410316" y="2939199"/>
                  </a:lnTo>
                  <a:lnTo>
                    <a:pt x="4409376" y="2937802"/>
                  </a:lnTo>
                  <a:lnTo>
                    <a:pt x="4409148" y="2938259"/>
                  </a:lnTo>
                  <a:lnTo>
                    <a:pt x="4408449" y="2938729"/>
                  </a:lnTo>
                  <a:lnTo>
                    <a:pt x="4408449" y="2939669"/>
                  </a:lnTo>
                  <a:lnTo>
                    <a:pt x="4409376" y="2941066"/>
                  </a:lnTo>
                  <a:lnTo>
                    <a:pt x="4410545" y="2939897"/>
                  </a:lnTo>
                  <a:close/>
                </a:path>
                <a:path w="4601210" h="2951479">
                  <a:moveTo>
                    <a:pt x="4535157" y="2939897"/>
                  </a:moveTo>
                  <a:lnTo>
                    <a:pt x="4534700" y="2939199"/>
                  </a:lnTo>
                  <a:lnTo>
                    <a:pt x="4534459" y="2938500"/>
                  </a:lnTo>
                  <a:lnTo>
                    <a:pt x="4533989" y="2937802"/>
                  </a:lnTo>
                  <a:lnTo>
                    <a:pt x="4533760" y="2938259"/>
                  </a:lnTo>
                  <a:lnTo>
                    <a:pt x="4533062" y="2938729"/>
                  </a:lnTo>
                  <a:lnTo>
                    <a:pt x="4533062" y="2939669"/>
                  </a:lnTo>
                  <a:lnTo>
                    <a:pt x="4533989" y="2941066"/>
                  </a:lnTo>
                  <a:lnTo>
                    <a:pt x="4535157" y="2939897"/>
                  </a:lnTo>
                  <a:close/>
                </a:path>
                <a:path w="4601210" h="2951479">
                  <a:moveTo>
                    <a:pt x="4561764" y="2945968"/>
                  </a:moveTo>
                  <a:lnTo>
                    <a:pt x="4561065" y="2945727"/>
                  </a:lnTo>
                  <a:lnTo>
                    <a:pt x="4560367" y="2945269"/>
                  </a:lnTo>
                  <a:lnTo>
                    <a:pt x="4559668" y="2945028"/>
                  </a:lnTo>
                  <a:lnTo>
                    <a:pt x="4559198" y="2944799"/>
                  </a:lnTo>
                  <a:lnTo>
                    <a:pt x="4558970" y="2945498"/>
                  </a:lnTo>
                  <a:lnTo>
                    <a:pt x="4558500" y="2945968"/>
                  </a:lnTo>
                  <a:lnTo>
                    <a:pt x="4559198" y="2946425"/>
                  </a:lnTo>
                  <a:lnTo>
                    <a:pt x="4559897" y="2946666"/>
                  </a:lnTo>
                  <a:lnTo>
                    <a:pt x="4560595" y="2947136"/>
                  </a:lnTo>
                  <a:lnTo>
                    <a:pt x="4561764" y="2945968"/>
                  </a:lnTo>
                  <a:close/>
                </a:path>
                <a:path w="4601210" h="2951479">
                  <a:moveTo>
                    <a:pt x="4564799" y="1009053"/>
                  </a:moveTo>
                  <a:lnTo>
                    <a:pt x="4564100" y="1008354"/>
                  </a:lnTo>
                  <a:lnTo>
                    <a:pt x="4563161" y="1007656"/>
                  </a:lnTo>
                  <a:lnTo>
                    <a:pt x="4561535" y="1006259"/>
                  </a:lnTo>
                  <a:lnTo>
                    <a:pt x="4562233" y="1008824"/>
                  </a:lnTo>
                  <a:lnTo>
                    <a:pt x="4561992" y="1011389"/>
                  </a:lnTo>
                  <a:lnTo>
                    <a:pt x="4564799" y="1009053"/>
                  </a:lnTo>
                  <a:close/>
                </a:path>
                <a:path w="4601210" h="2951479">
                  <a:moveTo>
                    <a:pt x="4597463" y="2938500"/>
                  </a:moveTo>
                  <a:lnTo>
                    <a:pt x="4596765" y="2938259"/>
                  </a:lnTo>
                  <a:lnTo>
                    <a:pt x="4596308" y="2937802"/>
                  </a:lnTo>
                  <a:lnTo>
                    <a:pt x="4595838" y="2938500"/>
                  </a:lnTo>
                  <a:lnTo>
                    <a:pt x="4595596" y="2939199"/>
                  </a:lnTo>
                  <a:lnTo>
                    <a:pt x="4595139" y="2939897"/>
                  </a:lnTo>
                  <a:lnTo>
                    <a:pt x="4595596" y="2940126"/>
                  </a:lnTo>
                  <a:lnTo>
                    <a:pt x="4595838" y="2940596"/>
                  </a:lnTo>
                  <a:lnTo>
                    <a:pt x="4596308" y="2941066"/>
                  </a:lnTo>
                  <a:lnTo>
                    <a:pt x="4596536" y="2940367"/>
                  </a:lnTo>
                  <a:lnTo>
                    <a:pt x="4597006" y="2939669"/>
                  </a:lnTo>
                  <a:lnTo>
                    <a:pt x="4597235" y="2938957"/>
                  </a:lnTo>
                  <a:lnTo>
                    <a:pt x="4597463" y="2938500"/>
                  </a:lnTo>
                  <a:close/>
                </a:path>
                <a:path w="4601210" h="2951479">
                  <a:moveTo>
                    <a:pt x="4601197" y="2565"/>
                  </a:moveTo>
                  <a:lnTo>
                    <a:pt x="4600499" y="2095"/>
                  </a:lnTo>
                  <a:lnTo>
                    <a:pt x="4599800" y="1866"/>
                  </a:lnTo>
                  <a:lnTo>
                    <a:pt x="4599102" y="1397"/>
                  </a:lnTo>
                  <a:lnTo>
                    <a:pt x="4597933" y="2565"/>
                  </a:lnTo>
                  <a:lnTo>
                    <a:pt x="4598632" y="2794"/>
                  </a:lnTo>
                  <a:lnTo>
                    <a:pt x="4599330" y="3263"/>
                  </a:lnTo>
                  <a:lnTo>
                    <a:pt x="4600041" y="3492"/>
                  </a:lnTo>
                  <a:lnTo>
                    <a:pt x="4600499" y="3733"/>
                  </a:lnTo>
                  <a:lnTo>
                    <a:pt x="4600740" y="3035"/>
                  </a:lnTo>
                  <a:lnTo>
                    <a:pt x="4601197" y="256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07" name="object 207"/>
            <p:cNvSpPr/>
            <p:nvPr/>
          </p:nvSpPr>
          <p:spPr>
            <a:xfrm>
              <a:off x="1109294" y="3197846"/>
              <a:ext cx="4585335" cy="2954020"/>
            </a:xfrm>
            <a:custGeom>
              <a:avLst/>
              <a:gdLst/>
              <a:ahLst/>
              <a:cxnLst/>
              <a:rect l="l" t="t" r="r" b="b"/>
              <a:pathLst>
                <a:path w="4585335" h="2954020">
                  <a:moveTo>
                    <a:pt x="2095" y="2945727"/>
                  </a:moveTo>
                  <a:lnTo>
                    <a:pt x="1155" y="2944330"/>
                  </a:lnTo>
                  <a:lnTo>
                    <a:pt x="927" y="2943631"/>
                  </a:lnTo>
                  <a:lnTo>
                    <a:pt x="698" y="2944101"/>
                  </a:lnTo>
                  <a:lnTo>
                    <a:pt x="0" y="2944558"/>
                  </a:lnTo>
                  <a:lnTo>
                    <a:pt x="0" y="2945498"/>
                  </a:lnTo>
                  <a:lnTo>
                    <a:pt x="927" y="2946895"/>
                  </a:lnTo>
                  <a:lnTo>
                    <a:pt x="2095" y="2945727"/>
                  </a:lnTo>
                  <a:close/>
                </a:path>
                <a:path w="4585335" h="2954020">
                  <a:moveTo>
                    <a:pt x="80733" y="1270889"/>
                  </a:moveTo>
                  <a:lnTo>
                    <a:pt x="80276" y="1270190"/>
                  </a:lnTo>
                  <a:lnTo>
                    <a:pt x="80035" y="1269492"/>
                  </a:lnTo>
                  <a:lnTo>
                    <a:pt x="79565" y="1268780"/>
                  </a:lnTo>
                  <a:lnTo>
                    <a:pt x="79336" y="1269250"/>
                  </a:lnTo>
                  <a:lnTo>
                    <a:pt x="78638" y="1269720"/>
                  </a:lnTo>
                  <a:lnTo>
                    <a:pt x="78638" y="1270647"/>
                  </a:lnTo>
                  <a:lnTo>
                    <a:pt x="79565" y="1272057"/>
                  </a:lnTo>
                  <a:lnTo>
                    <a:pt x="80733" y="1270889"/>
                  </a:lnTo>
                  <a:close/>
                </a:path>
                <a:path w="4585335" h="2954020">
                  <a:moveTo>
                    <a:pt x="84467" y="998321"/>
                  </a:moveTo>
                  <a:lnTo>
                    <a:pt x="83769" y="998080"/>
                  </a:lnTo>
                  <a:lnTo>
                    <a:pt x="83070" y="997623"/>
                  </a:lnTo>
                  <a:lnTo>
                    <a:pt x="82372" y="997381"/>
                  </a:lnTo>
                  <a:lnTo>
                    <a:pt x="81902" y="997153"/>
                  </a:lnTo>
                  <a:lnTo>
                    <a:pt x="81673" y="997851"/>
                  </a:lnTo>
                  <a:lnTo>
                    <a:pt x="81203" y="998321"/>
                  </a:lnTo>
                  <a:lnTo>
                    <a:pt x="81902" y="998791"/>
                  </a:lnTo>
                  <a:lnTo>
                    <a:pt x="82600" y="999020"/>
                  </a:lnTo>
                  <a:lnTo>
                    <a:pt x="83299" y="999490"/>
                  </a:lnTo>
                  <a:lnTo>
                    <a:pt x="84467" y="998321"/>
                  </a:lnTo>
                  <a:close/>
                </a:path>
                <a:path w="4585335" h="2954020">
                  <a:moveTo>
                    <a:pt x="104076" y="2948533"/>
                  </a:moveTo>
                  <a:lnTo>
                    <a:pt x="103378" y="2948292"/>
                  </a:lnTo>
                  <a:lnTo>
                    <a:pt x="102679" y="2947835"/>
                  </a:lnTo>
                  <a:lnTo>
                    <a:pt x="101968" y="2947593"/>
                  </a:lnTo>
                  <a:lnTo>
                    <a:pt x="101511" y="2947365"/>
                  </a:lnTo>
                  <a:lnTo>
                    <a:pt x="101269" y="2948063"/>
                  </a:lnTo>
                  <a:lnTo>
                    <a:pt x="100812" y="2948533"/>
                  </a:lnTo>
                  <a:lnTo>
                    <a:pt x="101511" y="2948990"/>
                  </a:lnTo>
                  <a:lnTo>
                    <a:pt x="102209" y="2949232"/>
                  </a:lnTo>
                  <a:lnTo>
                    <a:pt x="102908" y="2949702"/>
                  </a:lnTo>
                  <a:lnTo>
                    <a:pt x="104076" y="2948533"/>
                  </a:lnTo>
                  <a:close/>
                </a:path>
                <a:path w="4585335" h="2954020">
                  <a:moveTo>
                    <a:pt x="382714" y="2948533"/>
                  </a:moveTo>
                  <a:lnTo>
                    <a:pt x="381546" y="2947365"/>
                  </a:lnTo>
                  <a:lnTo>
                    <a:pt x="380847" y="2947593"/>
                  </a:lnTo>
                  <a:lnTo>
                    <a:pt x="379437" y="2948533"/>
                  </a:lnTo>
                  <a:lnTo>
                    <a:pt x="379907" y="2948762"/>
                  </a:lnTo>
                  <a:lnTo>
                    <a:pt x="380377" y="2949460"/>
                  </a:lnTo>
                  <a:lnTo>
                    <a:pt x="381304" y="2949460"/>
                  </a:lnTo>
                  <a:lnTo>
                    <a:pt x="382714" y="2948533"/>
                  </a:lnTo>
                  <a:close/>
                </a:path>
                <a:path w="4585335" h="2954020">
                  <a:moveTo>
                    <a:pt x="422148" y="998321"/>
                  </a:moveTo>
                  <a:lnTo>
                    <a:pt x="421449" y="997851"/>
                  </a:lnTo>
                  <a:lnTo>
                    <a:pt x="420751" y="997623"/>
                  </a:lnTo>
                  <a:lnTo>
                    <a:pt x="420052" y="997153"/>
                  </a:lnTo>
                  <a:lnTo>
                    <a:pt x="419582" y="997623"/>
                  </a:lnTo>
                  <a:lnTo>
                    <a:pt x="419112" y="997851"/>
                  </a:lnTo>
                  <a:lnTo>
                    <a:pt x="418884" y="998321"/>
                  </a:lnTo>
                  <a:lnTo>
                    <a:pt x="419582" y="998550"/>
                  </a:lnTo>
                  <a:lnTo>
                    <a:pt x="420281" y="999020"/>
                  </a:lnTo>
                  <a:lnTo>
                    <a:pt x="420979" y="999248"/>
                  </a:lnTo>
                  <a:lnTo>
                    <a:pt x="421449" y="999490"/>
                  </a:lnTo>
                  <a:lnTo>
                    <a:pt x="421678" y="998791"/>
                  </a:lnTo>
                  <a:lnTo>
                    <a:pt x="422148" y="998321"/>
                  </a:lnTo>
                  <a:close/>
                </a:path>
                <a:path w="4585335" h="2954020">
                  <a:moveTo>
                    <a:pt x="474421" y="998321"/>
                  </a:moveTo>
                  <a:lnTo>
                    <a:pt x="474192" y="997851"/>
                  </a:lnTo>
                  <a:lnTo>
                    <a:pt x="473722" y="997153"/>
                  </a:lnTo>
                  <a:lnTo>
                    <a:pt x="473252" y="997381"/>
                  </a:lnTo>
                  <a:lnTo>
                    <a:pt x="472554" y="997381"/>
                  </a:lnTo>
                  <a:lnTo>
                    <a:pt x="471157" y="998321"/>
                  </a:lnTo>
                  <a:lnTo>
                    <a:pt x="471614" y="998550"/>
                  </a:lnTo>
                  <a:lnTo>
                    <a:pt x="472084" y="999248"/>
                  </a:lnTo>
                  <a:lnTo>
                    <a:pt x="473024" y="999248"/>
                  </a:lnTo>
                  <a:lnTo>
                    <a:pt x="474421" y="998321"/>
                  </a:lnTo>
                  <a:close/>
                </a:path>
                <a:path w="4585335" h="2954020">
                  <a:moveTo>
                    <a:pt x="520395" y="998321"/>
                  </a:moveTo>
                  <a:lnTo>
                    <a:pt x="519696" y="998080"/>
                  </a:lnTo>
                  <a:lnTo>
                    <a:pt x="518998" y="997623"/>
                  </a:lnTo>
                  <a:lnTo>
                    <a:pt x="518287" y="997381"/>
                  </a:lnTo>
                  <a:lnTo>
                    <a:pt x="517829" y="997153"/>
                  </a:lnTo>
                  <a:lnTo>
                    <a:pt x="517588" y="997851"/>
                  </a:lnTo>
                  <a:lnTo>
                    <a:pt x="517131" y="998321"/>
                  </a:lnTo>
                  <a:lnTo>
                    <a:pt x="517829" y="998791"/>
                  </a:lnTo>
                  <a:lnTo>
                    <a:pt x="518528" y="999020"/>
                  </a:lnTo>
                  <a:lnTo>
                    <a:pt x="519226" y="999490"/>
                  </a:lnTo>
                  <a:lnTo>
                    <a:pt x="520395" y="998321"/>
                  </a:lnTo>
                  <a:close/>
                </a:path>
                <a:path w="4585335" h="2954020">
                  <a:moveTo>
                    <a:pt x="522960" y="2951569"/>
                  </a:moveTo>
                  <a:lnTo>
                    <a:pt x="522020" y="2950159"/>
                  </a:lnTo>
                  <a:lnTo>
                    <a:pt x="520865" y="2951327"/>
                  </a:lnTo>
                  <a:lnTo>
                    <a:pt x="521322" y="2952026"/>
                  </a:lnTo>
                  <a:lnTo>
                    <a:pt x="521563" y="2952724"/>
                  </a:lnTo>
                  <a:lnTo>
                    <a:pt x="522020" y="2953435"/>
                  </a:lnTo>
                  <a:lnTo>
                    <a:pt x="522262" y="2952966"/>
                  </a:lnTo>
                  <a:lnTo>
                    <a:pt x="522960" y="2952496"/>
                  </a:lnTo>
                  <a:lnTo>
                    <a:pt x="522960" y="2951569"/>
                  </a:lnTo>
                  <a:close/>
                </a:path>
                <a:path w="4585335" h="2954020">
                  <a:moveTo>
                    <a:pt x="654812" y="998321"/>
                  </a:moveTo>
                  <a:lnTo>
                    <a:pt x="654113" y="997851"/>
                  </a:lnTo>
                  <a:lnTo>
                    <a:pt x="653415" y="997623"/>
                  </a:lnTo>
                  <a:lnTo>
                    <a:pt x="652703" y="997153"/>
                  </a:lnTo>
                  <a:lnTo>
                    <a:pt x="652246" y="997623"/>
                  </a:lnTo>
                  <a:lnTo>
                    <a:pt x="651776" y="997851"/>
                  </a:lnTo>
                  <a:lnTo>
                    <a:pt x="651548" y="998321"/>
                  </a:lnTo>
                  <a:lnTo>
                    <a:pt x="652246" y="998550"/>
                  </a:lnTo>
                  <a:lnTo>
                    <a:pt x="652945" y="999020"/>
                  </a:lnTo>
                  <a:lnTo>
                    <a:pt x="653643" y="999248"/>
                  </a:lnTo>
                  <a:lnTo>
                    <a:pt x="654113" y="999490"/>
                  </a:lnTo>
                  <a:lnTo>
                    <a:pt x="654342" y="998791"/>
                  </a:lnTo>
                  <a:lnTo>
                    <a:pt x="654812" y="998321"/>
                  </a:lnTo>
                  <a:close/>
                </a:path>
                <a:path w="4585335" h="2954020">
                  <a:moveTo>
                    <a:pt x="713155" y="2948292"/>
                  </a:moveTo>
                  <a:lnTo>
                    <a:pt x="712216" y="2946895"/>
                  </a:lnTo>
                  <a:lnTo>
                    <a:pt x="711047" y="2948063"/>
                  </a:lnTo>
                  <a:lnTo>
                    <a:pt x="711288" y="2948762"/>
                  </a:lnTo>
                  <a:lnTo>
                    <a:pt x="712216" y="2950159"/>
                  </a:lnTo>
                  <a:lnTo>
                    <a:pt x="712444" y="2949702"/>
                  </a:lnTo>
                  <a:lnTo>
                    <a:pt x="713155" y="2949232"/>
                  </a:lnTo>
                  <a:lnTo>
                    <a:pt x="713155" y="2948292"/>
                  </a:lnTo>
                  <a:close/>
                </a:path>
                <a:path w="4585335" h="2954020">
                  <a:moveTo>
                    <a:pt x="778725" y="2941066"/>
                  </a:moveTo>
                  <a:lnTo>
                    <a:pt x="778027" y="2940824"/>
                  </a:lnTo>
                  <a:lnTo>
                    <a:pt x="777557" y="2940367"/>
                  </a:lnTo>
                  <a:lnTo>
                    <a:pt x="777087" y="2941066"/>
                  </a:lnTo>
                  <a:lnTo>
                    <a:pt x="776859" y="2941764"/>
                  </a:lnTo>
                  <a:lnTo>
                    <a:pt x="776389" y="2942463"/>
                  </a:lnTo>
                  <a:lnTo>
                    <a:pt x="776859" y="2942933"/>
                  </a:lnTo>
                  <a:lnTo>
                    <a:pt x="777328" y="2943161"/>
                  </a:lnTo>
                  <a:lnTo>
                    <a:pt x="777557" y="2943631"/>
                  </a:lnTo>
                  <a:lnTo>
                    <a:pt x="777786" y="2942933"/>
                  </a:lnTo>
                  <a:lnTo>
                    <a:pt x="778256" y="2942234"/>
                  </a:lnTo>
                  <a:lnTo>
                    <a:pt x="778484" y="2941523"/>
                  </a:lnTo>
                  <a:lnTo>
                    <a:pt x="778725" y="2941066"/>
                  </a:lnTo>
                  <a:close/>
                </a:path>
                <a:path w="4585335" h="2954020">
                  <a:moveTo>
                    <a:pt x="890270" y="8864"/>
                  </a:moveTo>
                  <a:lnTo>
                    <a:pt x="889571" y="8166"/>
                  </a:lnTo>
                  <a:lnTo>
                    <a:pt x="888631" y="7467"/>
                  </a:lnTo>
                  <a:lnTo>
                    <a:pt x="887476" y="6477"/>
                  </a:lnTo>
                  <a:lnTo>
                    <a:pt x="887476" y="4660"/>
                  </a:lnTo>
                  <a:lnTo>
                    <a:pt x="886536" y="3492"/>
                  </a:lnTo>
                  <a:lnTo>
                    <a:pt x="884199" y="3492"/>
                  </a:lnTo>
                  <a:lnTo>
                    <a:pt x="884199" y="5829"/>
                  </a:lnTo>
                  <a:lnTo>
                    <a:pt x="885139" y="6756"/>
                  </a:lnTo>
                  <a:lnTo>
                    <a:pt x="887209" y="6756"/>
                  </a:lnTo>
                  <a:lnTo>
                    <a:pt x="887704" y="8394"/>
                  </a:lnTo>
                  <a:lnTo>
                    <a:pt x="887476" y="10960"/>
                  </a:lnTo>
                  <a:lnTo>
                    <a:pt x="890270" y="8864"/>
                  </a:lnTo>
                  <a:close/>
                </a:path>
                <a:path w="4585335" h="2954020">
                  <a:moveTo>
                    <a:pt x="1204849" y="997851"/>
                  </a:moveTo>
                  <a:lnTo>
                    <a:pt x="1203680" y="996683"/>
                  </a:lnTo>
                  <a:lnTo>
                    <a:pt x="1203439" y="997381"/>
                  </a:lnTo>
                  <a:lnTo>
                    <a:pt x="1202982" y="998080"/>
                  </a:lnTo>
                  <a:lnTo>
                    <a:pt x="1202740" y="998791"/>
                  </a:lnTo>
                  <a:lnTo>
                    <a:pt x="1202512" y="999248"/>
                  </a:lnTo>
                  <a:lnTo>
                    <a:pt x="1203210" y="999490"/>
                  </a:lnTo>
                  <a:lnTo>
                    <a:pt x="1203680" y="999947"/>
                  </a:lnTo>
                  <a:lnTo>
                    <a:pt x="1204137" y="999248"/>
                  </a:lnTo>
                  <a:lnTo>
                    <a:pt x="1204379" y="998550"/>
                  </a:lnTo>
                  <a:lnTo>
                    <a:pt x="1204849" y="997851"/>
                  </a:lnTo>
                  <a:close/>
                </a:path>
                <a:path w="4585335" h="2954020">
                  <a:moveTo>
                    <a:pt x="1359331" y="2951797"/>
                  </a:moveTo>
                  <a:lnTo>
                    <a:pt x="1358633" y="2951327"/>
                  </a:lnTo>
                  <a:lnTo>
                    <a:pt x="1357934" y="2951099"/>
                  </a:lnTo>
                  <a:lnTo>
                    <a:pt x="1357236" y="2950629"/>
                  </a:lnTo>
                  <a:lnTo>
                    <a:pt x="1356067" y="2951797"/>
                  </a:lnTo>
                  <a:lnTo>
                    <a:pt x="1356766" y="2952026"/>
                  </a:lnTo>
                  <a:lnTo>
                    <a:pt x="1357464" y="2952496"/>
                  </a:lnTo>
                  <a:lnTo>
                    <a:pt x="1358163" y="2952724"/>
                  </a:lnTo>
                  <a:lnTo>
                    <a:pt x="1358633" y="2952966"/>
                  </a:lnTo>
                  <a:lnTo>
                    <a:pt x="1358861" y="2952267"/>
                  </a:lnTo>
                  <a:lnTo>
                    <a:pt x="1359331" y="2951797"/>
                  </a:lnTo>
                  <a:close/>
                </a:path>
                <a:path w="4585335" h="2954020">
                  <a:moveTo>
                    <a:pt x="1375435" y="2948762"/>
                  </a:moveTo>
                  <a:lnTo>
                    <a:pt x="1374736" y="2948063"/>
                  </a:lnTo>
                  <a:lnTo>
                    <a:pt x="1373797" y="2947365"/>
                  </a:lnTo>
                  <a:lnTo>
                    <a:pt x="1372158" y="2945968"/>
                  </a:lnTo>
                  <a:lnTo>
                    <a:pt x="1372870" y="2948533"/>
                  </a:lnTo>
                  <a:lnTo>
                    <a:pt x="1372628" y="2951099"/>
                  </a:lnTo>
                  <a:lnTo>
                    <a:pt x="1375435" y="2948762"/>
                  </a:lnTo>
                  <a:close/>
                </a:path>
                <a:path w="4585335" h="2954020">
                  <a:moveTo>
                    <a:pt x="1437970" y="1267155"/>
                  </a:moveTo>
                  <a:lnTo>
                    <a:pt x="1436801" y="1265986"/>
                  </a:lnTo>
                  <a:lnTo>
                    <a:pt x="1436344" y="1266215"/>
                  </a:lnTo>
                  <a:lnTo>
                    <a:pt x="1435633" y="1266685"/>
                  </a:lnTo>
                  <a:lnTo>
                    <a:pt x="1434706" y="1267155"/>
                  </a:lnTo>
                  <a:lnTo>
                    <a:pt x="1435176" y="1267383"/>
                  </a:lnTo>
                  <a:lnTo>
                    <a:pt x="1435646" y="1268082"/>
                  </a:lnTo>
                  <a:lnTo>
                    <a:pt x="1436573" y="1268082"/>
                  </a:lnTo>
                  <a:lnTo>
                    <a:pt x="1437970" y="1267155"/>
                  </a:lnTo>
                  <a:close/>
                </a:path>
                <a:path w="4585335" h="2954020">
                  <a:moveTo>
                    <a:pt x="1661071" y="2940367"/>
                  </a:moveTo>
                  <a:lnTo>
                    <a:pt x="1660131" y="2940596"/>
                  </a:lnTo>
                  <a:lnTo>
                    <a:pt x="1658505" y="2940824"/>
                  </a:lnTo>
                  <a:lnTo>
                    <a:pt x="1658505" y="2941523"/>
                  </a:lnTo>
                  <a:lnTo>
                    <a:pt x="1658035" y="2943390"/>
                  </a:lnTo>
                  <a:lnTo>
                    <a:pt x="1659432" y="2943631"/>
                  </a:lnTo>
                  <a:lnTo>
                    <a:pt x="1661071" y="2943631"/>
                  </a:lnTo>
                  <a:lnTo>
                    <a:pt x="1661071" y="2940367"/>
                  </a:lnTo>
                  <a:close/>
                </a:path>
                <a:path w="4585335" h="2954020">
                  <a:moveTo>
                    <a:pt x="1704009" y="1000887"/>
                  </a:moveTo>
                  <a:lnTo>
                    <a:pt x="1703311" y="998321"/>
                  </a:lnTo>
                  <a:lnTo>
                    <a:pt x="1703539" y="995756"/>
                  </a:lnTo>
                  <a:lnTo>
                    <a:pt x="1700745" y="998080"/>
                  </a:lnTo>
                  <a:lnTo>
                    <a:pt x="1701444" y="998791"/>
                  </a:lnTo>
                  <a:lnTo>
                    <a:pt x="1702371" y="999490"/>
                  </a:lnTo>
                  <a:lnTo>
                    <a:pt x="1704009" y="1000887"/>
                  </a:lnTo>
                  <a:close/>
                </a:path>
                <a:path w="4585335" h="2954020">
                  <a:moveTo>
                    <a:pt x="1732940" y="1267155"/>
                  </a:moveTo>
                  <a:lnTo>
                    <a:pt x="1732470" y="1266913"/>
                  </a:lnTo>
                  <a:lnTo>
                    <a:pt x="1732013" y="1266215"/>
                  </a:lnTo>
                  <a:lnTo>
                    <a:pt x="1731073" y="1266215"/>
                  </a:lnTo>
                  <a:lnTo>
                    <a:pt x="1729676" y="1267155"/>
                  </a:lnTo>
                  <a:lnTo>
                    <a:pt x="1730844" y="1268323"/>
                  </a:lnTo>
                  <a:lnTo>
                    <a:pt x="1732241" y="1267383"/>
                  </a:lnTo>
                  <a:lnTo>
                    <a:pt x="1732940" y="1267155"/>
                  </a:lnTo>
                  <a:close/>
                </a:path>
                <a:path w="4585335" h="2954020">
                  <a:moveTo>
                    <a:pt x="1815782" y="2949930"/>
                  </a:moveTo>
                  <a:lnTo>
                    <a:pt x="1813687" y="2947124"/>
                  </a:lnTo>
                  <a:lnTo>
                    <a:pt x="1812988" y="2947835"/>
                  </a:lnTo>
                  <a:lnTo>
                    <a:pt x="1812290" y="2948762"/>
                  </a:lnTo>
                  <a:lnTo>
                    <a:pt x="1810880" y="2950400"/>
                  </a:lnTo>
                  <a:lnTo>
                    <a:pt x="1813458" y="2949702"/>
                  </a:lnTo>
                  <a:lnTo>
                    <a:pt x="1815782" y="2949930"/>
                  </a:lnTo>
                  <a:close/>
                </a:path>
                <a:path w="4585335" h="2954020">
                  <a:moveTo>
                    <a:pt x="1824418" y="2947593"/>
                  </a:moveTo>
                  <a:lnTo>
                    <a:pt x="1823720" y="2947365"/>
                  </a:lnTo>
                  <a:lnTo>
                    <a:pt x="1823250" y="2946895"/>
                  </a:lnTo>
                  <a:lnTo>
                    <a:pt x="1822792" y="2947593"/>
                  </a:lnTo>
                  <a:lnTo>
                    <a:pt x="1822551" y="2948292"/>
                  </a:lnTo>
                  <a:lnTo>
                    <a:pt x="1822081" y="2948990"/>
                  </a:lnTo>
                  <a:lnTo>
                    <a:pt x="1823250" y="2950159"/>
                  </a:lnTo>
                  <a:lnTo>
                    <a:pt x="1823491" y="2949460"/>
                  </a:lnTo>
                  <a:lnTo>
                    <a:pt x="1823948" y="2948762"/>
                  </a:lnTo>
                  <a:lnTo>
                    <a:pt x="1824189" y="2948063"/>
                  </a:lnTo>
                  <a:lnTo>
                    <a:pt x="1824418" y="2947593"/>
                  </a:lnTo>
                  <a:close/>
                </a:path>
                <a:path w="4585335" h="2954020">
                  <a:moveTo>
                    <a:pt x="1886724" y="2948990"/>
                  </a:moveTo>
                  <a:lnTo>
                    <a:pt x="1885797" y="2947593"/>
                  </a:lnTo>
                  <a:lnTo>
                    <a:pt x="1885556" y="2946895"/>
                  </a:lnTo>
                  <a:lnTo>
                    <a:pt x="1885327" y="2947365"/>
                  </a:lnTo>
                  <a:lnTo>
                    <a:pt x="1884629" y="2947835"/>
                  </a:lnTo>
                  <a:lnTo>
                    <a:pt x="1884629" y="2948762"/>
                  </a:lnTo>
                  <a:lnTo>
                    <a:pt x="1885556" y="2950159"/>
                  </a:lnTo>
                  <a:lnTo>
                    <a:pt x="1886724" y="2948990"/>
                  </a:lnTo>
                  <a:close/>
                </a:path>
                <a:path w="4585335" h="2954020">
                  <a:moveTo>
                    <a:pt x="1962111" y="2944330"/>
                  </a:moveTo>
                  <a:lnTo>
                    <a:pt x="1961400" y="2944101"/>
                  </a:lnTo>
                  <a:lnTo>
                    <a:pt x="1960943" y="2943631"/>
                  </a:lnTo>
                  <a:lnTo>
                    <a:pt x="1960473" y="2944330"/>
                  </a:lnTo>
                  <a:lnTo>
                    <a:pt x="1960232" y="2945028"/>
                  </a:lnTo>
                  <a:lnTo>
                    <a:pt x="1959775" y="2945727"/>
                  </a:lnTo>
                  <a:lnTo>
                    <a:pt x="1960943" y="2946895"/>
                  </a:lnTo>
                  <a:lnTo>
                    <a:pt x="1961172" y="2946196"/>
                  </a:lnTo>
                  <a:lnTo>
                    <a:pt x="1961642" y="2945498"/>
                  </a:lnTo>
                  <a:lnTo>
                    <a:pt x="1961870" y="2944799"/>
                  </a:lnTo>
                  <a:lnTo>
                    <a:pt x="1962111" y="2944330"/>
                  </a:lnTo>
                  <a:close/>
                </a:path>
                <a:path w="4585335" h="2954020">
                  <a:moveTo>
                    <a:pt x="2080882" y="10960"/>
                  </a:moveTo>
                  <a:lnTo>
                    <a:pt x="2080183" y="8623"/>
                  </a:lnTo>
                  <a:lnTo>
                    <a:pt x="2080425" y="6057"/>
                  </a:lnTo>
                  <a:lnTo>
                    <a:pt x="2077618" y="8166"/>
                  </a:lnTo>
                  <a:lnTo>
                    <a:pt x="2078316" y="8864"/>
                  </a:lnTo>
                  <a:lnTo>
                    <a:pt x="2079256" y="9563"/>
                  </a:lnTo>
                  <a:lnTo>
                    <a:pt x="2080882" y="10960"/>
                  </a:lnTo>
                  <a:close/>
                </a:path>
                <a:path w="4585335" h="2954020">
                  <a:moveTo>
                    <a:pt x="2102827" y="4889"/>
                  </a:moveTo>
                  <a:lnTo>
                    <a:pt x="2101888" y="3492"/>
                  </a:lnTo>
                  <a:lnTo>
                    <a:pt x="2101418" y="3962"/>
                  </a:lnTo>
                  <a:lnTo>
                    <a:pt x="2100719" y="4432"/>
                  </a:lnTo>
                  <a:lnTo>
                    <a:pt x="2100961" y="4660"/>
                  </a:lnTo>
                  <a:lnTo>
                    <a:pt x="2100961" y="5359"/>
                  </a:lnTo>
                  <a:lnTo>
                    <a:pt x="2101888" y="6756"/>
                  </a:lnTo>
                  <a:lnTo>
                    <a:pt x="2102116" y="6299"/>
                  </a:lnTo>
                  <a:lnTo>
                    <a:pt x="2102827" y="5829"/>
                  </a:lnTo>
                  <a:lnTo>
                    <a:pt x="2102827" y="4889"/>
                  </a:lnTo>
                  <a:close/>
                </a:path>
                <a:path w="4585335" h="2954020">
                  <a:moveTo>
                    <a:pt x="2119858" y="8394"/>
                  </a:moveTo>
                  <a:lnTo>
                    <a:pt x="2119160" y="8166"/>
                  </a:lnTo>
                  <a:lnTo>
                    <a:pt x="2118461" y="7696"/>
                  </a:lnTo>
                  <a:lnTo>
                    <a:pt x="2117763" y="7467"/>
                  </a:lnTo>
                  <a:lnTo>
                    <a:pt x="2117293" y="7226"/>
                  </a:lnTo>
                  <a:lnTo>
                    <a:pt x="2117052" y="7924"/>
                  </a:lnTo>
                  <a:lnTo>
                    <a:pt x="2116594" y="8394"/>
                  </a:lnTo>
                  <a:lnTo>
                    <a:pt x="2117293" y="8864"/>
                  </a:lnTo>
                  <a:lnTo>
                    <a:pt x="2117991" y="9093"/>
                  </a:lnTo>
                  <a:lnTo>
                    <a:pt x="2118690" y="9563"/>
                  </a:lnTo>
                  <a:lnTo>
                    <a:pt x="2119160" y="9334"/>
                  </a:lnTo>
                  <a:lnTo>
                    <a:pt x="2119388" y="8864"/>
                  </a:lnTo>
                  <a:lnTo>
                    <a:pt x="2119858" y="8394"/>
                  </a:lnTo>
                  <a:close/>
                </a:path>
                <a:path w="4585335" h="2954020">
                  <a:moveTo>
                    <a:pt x="2143658" y="6527"/>
                  </a:moveTo>
                  <a:lnTo>
                    <a:pt x="2141093" y="7226"/>
                  </a:lnTo>
                  <a:lnTo>
                    <a:pt x="2138527" y="6997"/>
                  </a:lnTo>
                  <a:lnTo>
                    <a:pt x="2140864" y="9791"/>
                  </a:lnTo>
                  <a:lnTo>
                    <a:pt x="2141563" y="9093"/>
                  </a:lnTo>
                  <a:lnTo>
                    <a:pt x="2142261" y="8166"/>
                  </a:lnTo>
                  <a:lnTo>
                    <a:pt x="2143658" y="6527"/>
                  </a:lnTo>
                  <a:close/>
                </a:path>
                <a:path w="4585335" h="2954020">
                  <a:moveTo>
                    <a:pt x="2175637" y="1267155"/>
                  </a:moveTo>
                  <a:lnTo>
                    <a:pt x="2175167" y="1266685"/>
                  </a:lnTo>
                  <a:lnTo>
                    <a:pt x="2174697" y="1265986"/>
                  </a:lnTo>
                  <a:lnTo>
                    <a:pt x="2174468" y="1266215"/>
                  </a:lnTo>
                  <a:lnTo>
                    <a:pt x="2173770" y="1266215"/>
                  </a:lnTo>
                  <a:lnTo>
                    <a:pt x="2172360" y="1267155"/>
                  </a:lnTo>
                  <a:lnTo>
                    <a:pt x="2172830" y="1267383"/>
                  </a:lnTo>
                  <a:lnTo>
                    <a:pt x="2173300" y="1268082"/>
                  </a:lnTo>
                  <a:lnTo>
                    <a:pt x="2174227" y="1268082"/>
                  </a:lnTo>
                  <a:lnTo>
                    <a:pt x="2175637" y="1267155"/>
                  </a:lnTo>
                  <a:close/>
                </a:path>
                <a:path w="4585335" h="2954020">
                  <a:moveTo>
                    <a:pt x="2191499" y="2947593"/>
                  </a:moveTo>
                  <a:lnTo>
                    <a:pt x="2190800" y="2947365"/>
                  </a:lnTo>
                  <a:lnTo>
                    <a:pt x="2190331" y="2946895"/>
                  </a:lnTo>
                  <a:lnTo>
                    <a:pt x="2189861" y="2947593"/>
                  </a:lnTo>
                  <a:lnTo>
                    <a:pt x="2189632" y="2948292"/>
                  </a:lnTo>
                  <a:lnTo>
                    <a:pt x="2189162" y="2948990"/>
                  </a:lnTo>
                  <a:lnTo>
                    <a:pt x="2190331" y="2950159"/>
                  </a:lnTo>
                  <a:lnTo>
                    <a:pt x="2190572" y="2949460"/>
                  </a:lnTo>
                  <a:lnTo>
                    <a:pt x="2191029" y="2948762"/>
                  </a:lnTo>
                  <a:lnTo>
                    <a:pt x="2191270" y="2948063"/>
                  </a:lnTo>
                  <a:lnTo>
                    <a:pt x="2191499" y="2947593"/>
                  </a:lnTo>
                  <a:close/>
                </a:path>
                <a:path w="4585335" h="2954020">
                  <a:moveTo>
                    <a:pt x="2191969" y="3492"/>
                  </a:moveTo>
                  <a:lnTo>
                    <a:pt x="2191499" y="2565"/>
                  </a:lnTo>
                  <a:lnTo>
                    <a:pt x="2191270" y="1155"/>
                  </a:lnTo>
                  <a:lnTo>
                    <a:pt x="2190800" y="927"/>
                  </a:lnTo>
                  <a:lnTo>
                    <a:pt x="2188934" y="457"/>
                  </a:lnTo>
                  <a:lnTo>
                    <a:pt x="2188705" y="1866"/>
                  </a:lnTo>
                  <a:lnTo>
                    <a:pt x="2188705" y="3492"/>
                  </a:lnTo>
                  <a:lnTo>
                    <a:pt x="2191969" y="3492"/>
                  </a:lnTo>
                  <a:close/>
                </a:path>
                <a:path w="4585335" h="2954020">
                  <a:moveTo>
                    <a:pt x="2220671" y="8166"/>
                  </a:moveTo>
                  <a:lnTo>
                    <a:pt x="2219731" y="6756"/>
                  </a:lnTo>
                  <a:lnTo>
                    <a:pt x="2219502" y="7226"/>
                  </a:lnTo>
                  <a:lnTo>
                    <a:pt x="2218804" y="7696"/>
                  </a:lnTo>
                  <a:lnTo>
                    <a:pt x="2218804" y="8623"/>
                  </a:lnTo>
                  <a:lnTo>
                    <a:pt x="2219731" y="10033"/>
                  </a:lnTo>
                  <a:lnTo>
                    <a:pt x="2219972" y="9563"/>
                  </a:lnTo>
                  <a:lnTo>
                    <a:pt x="2220671" y="9093"/>
                  </a:lnTo>
                  <a:lnTo>
                    <a:pt x="2220671" y="8166"/>
                  </a:lnTo>
                  <a:close/>
                </a:path>
                <a:path w="4585335" h="2954020">
                  <a:moveTo>
                    <a:pt x="2231174" y="2941993"/>
                  </a:moveTo>
                  <a:lnTo>
                    <a:pt x="2230005" y="2940824"/>
                  </a:lnTo>
                  <a:lnTo>
                    <a:pt x="2229307" y="2941066"/>
                  </a:lnTo>
                  <a:lnTo>
                    <a:pt x="2227910" y="2941993"/>
                  </a:lnTo>
                  <a:lnTo>
                    <a:pt x="2228367" y="2942234"/>
                  </a:lnTo>
                  <a:lnTo>
                    <a:pt x="2228837" y="2942933"/>
                  </a:lnTo>
                  <a:lnTo>
                    <a:pt x="2229777" y="2942933"/>
                  </a:lnTo>
                  <a:lnTo>
                    <a:pt x="2231174" y="2941993"/>
                  </a:lnTo>
                  <a:close/>
                </a:path>
                <a:path w="4585335" h="2954020">
                  <a:moveTo>
                    <a:pt x="2231174" y="8394"/>
                  </a:moveTo>
                  <a:lnTo>
                    <a:pt x="2230005" y="7226"/>
                  </a:lnTo>
                  <a:lnTo>
                    <a:pt x="2228608" y="8166"/>
                  </a:lnTo>
                  <a:lnTo>
                    <a:pt x="2227910" y="8394"/>
                  </a:lnTo>
                  <a:lnTo>
                    <a:pt x="2228367" y="8623"/>
                  </a:lnTo>
                  <a:lnTo>
                    <a:pt x="2228837" y="9334"/>
                  </a:lnTo>
                  <a:lnTo>
                    <a:pt x="2229777" y="9334"/>
                  </a:lnTo>
                  <a:lnTo>
                    <a:pt x="2231174" y="8394"/>
                  </a:lnTo>
                  <a:close/>
                </a:path>
                <a:path w="4585335" h="2954020">
                  <a:moveTo>
                    <a:pt x="2247277" y="2944330"/>
                  </a:moveTo>
                  <a:lnTo>
                    <a:pt x="2246579" y="2944101"/>
                  </a:lnTo>
                  <a:lnTo>
                    <a:pt x="2246109" y="2943631"/>
                  </a:lnTo>
                  <a:lnTo>
                    <a:pt x="2245639" y="2944330"/>
                  </a:lnTo>
                  <a:lnTo>
                    <a:pt x="2245410" y="2945028"/>
                  </a:lnTo>
                  <a:lnTo>
                    <a:pt x="2244941" y="2945727"/>
                  </a:lnTo>
                  <a:lnTo>
                    <a:pt x="2245169" y="2946196"/>
                  </a:lnTo>
                  <a:lnTo>
                    <a:pt x="2245639" y="2946425"/>
                  </a:lnTo>
                  <a:lnTo>
                    <a:pt x="2246109" y="2946895"/>
                  </a:lnTo>
                  <a:lnTo>
                    <a:pt x="2246338" y="2946196"/>
                  </a:lnTo>
                  <a:lnTo>
                    <a:pt x="2246807" y="2945498"/>
                  </a:lnTo>
                  <a:lnTo>
                    <a:pt x="2247036" y="2944799"/>
                  </a:lnTo>
                  <a:lnTo>
                    <a:pt x="2247277" y="2944330"/>
                  </a:lnTo>
                  <a:close/>
                </a:path>
                <a:path w="4585335" h="2954020">
                  <a:moveTo>
                    <a:pt x="2254275" y="5130"/>
                  </a:moveTo>
                  <a:lnTo>
                    <a:pt x="2253577" y="4889"/>
                  </a:lnTo>
                  <a:lnTo>
                    <a:pt x="2252878" y="4432"/>
                  </a:lnTo>
                  <a:lnTo>
                    <a:pt x="2252180" y="4191"/>
                  </a:lnTo>
                  <a:lnTo>
                    <a:pt x="2251710" y="3962"/>
                  </a:lnTo>
                  <a:lnTo>
                    <a:pt x="2251468" y="4660"/>
                  </a:lnTo>
                  <a:lnTo>
                    <a:pt x="2251011" y="5130"/>
                  </a:lnTo>
                  <a:lnTo>
                    <a:pt x="2251710" y="5600"/>
                  </a:lnTo>
                  <a:lnTo>
                    <a:pt x="2252408" y="5829"/>
                  </a:lnTo>
                  <a:lnTo>
                    <a:pt x="2253107" y="6299"/>
                  </a:lnTo>
                  <a:lnTo>
                    <a:pt x="2253577" y="6057"/>
                  </a:lnTo>
                  <a:lnTo>
                    <a:pt x="2253805" y="5600"/>
                  </a:lnTo>
                  <a:lnTo>
                    <a:pt x="2254275" y="5130"/>
                  </a:lnTo>
                  <a:close/>
                </a:path>
                <a:path w="4585335" h="2954020">
                  <a:moveTo>
                    <a:pt x="2273414" y="2947593"/>
                  </a:moveTo>
                  <a:lnTo>
                    <a:pt x="2272715" y="2947365"/>
                  </a:lnTo>
                  <a:lnTo>
                    <a:pt x="2272246" y="2946895"/>
                  </a:lnTo>
                  <a:lnTo>
                    <a:pt x="2271776" y="2947593"/>
                  </a:lnTo>
                  <a:lnTo>
                    <a:pt x="2271547" y="2948292"/>
                  </a:lnTo>
                  <a:lnTo>
                    <a:pt x="2271077" y="2948990"/>
                  </a:lnTo>
                  <a:lnTo>
                    <a:pt x="2272246" y="2950159"/>
                  </a:lnTo>
                  <a:lnTo>
                    <a:pt x="2272474" y="2949460"/>
                  </a:lnTo>
                  <a:lnTo>
                    <a:pt x="2272944" y="2948762"/>
                  </a:lnTo>
                  <a:lnTo>
                    <a:pt x="2273173" y="2948063"/>
                  </a:lnTo>
                  <a:lnTo>
                    <a:pt x="2273414" y="2947593"/>
                  </a:lnTo>
                  <a:close/>
                </a:path>
                <a:path w="4585335" h="2954020">
                  <a:moveTo>
                    <a:pt x="2326614" y="1269720"/>
                  </a:moveTo>
                  <a:lnTo>
                    <a:pt x="2325916" y="1267155"/>
                  </a:lnTo>
                  <a:lnTo>
                    <a:pt x="2326144" y="1264589"/>
                  </a:lnTo>
                  <a:lnTo>
                    <a:pt x="2323350" y="1266913"/>
                  </a:lnTo>
                  <a:lnTo>
                    <a:pt x="2324049" y="1267625"/>
                  </a:lnTo>
                  <a:lnTo>
                    <a:pt x="2324989" y="1268323"/>
                  </a:lnTo>
                  <a:lnTo>
                    <a:pt x="2326614" y="1269720"/>
                  </a:lnTo>
                  <a:close/>
                </a:path>
                <a:path w="4585335" h="2954020">
                  <a:moveTo>
                    <a:pt x="2336190" y="2948533"/>
                  </a:moveTo>
                  <a:lnTo>
                    <a:pt x="2335492" y="2948292"/>
                  </a:lnTo>
                  <a:lnTo>
                    <a:pt x="2334780" y="2947835"/>
                  </a:lnTo>
                  <a:lnTo>
                    <a:pt x="2334082" y="2947593"/>
                  </a:lnTo>
                  <a:lnTo>
                    <a:pt x="2333625" y="2947365"/>
                  </a:lnTo>
                  <a:lnTo>
                    <a:pt x="2333383" y="2948063"/>
                  </a:lnTo>
                  <a:lnTo>
                    <a:pt x="2332913" y="2948533"/>
                  </a:lnTo>
                  <a:lnTo>
                    <a:pt x="2333625" y="2948990"/>
                  </a:lnTo>
                  <a:lnTo>
                    <a:pt x="2334323" y="2949232"/>
                  </a:lnTo>
                  <a:lnTo>
                    <a:pt x="2335022" y="2949702"/>
                  </a:lnTo>
                  <a:lnTo>
                    <a:pt x="2335479" y="2949232"/>
                  </a:lnTo>
                  <a:lnTo>
                    <a:pt x="2335720" y="2948762"/>
                  </a:lnTo>
                  <a:lnTo>
                    <a:pt x="2336190" y="2948533"/>
                  </a:lnTo>
                  <a:close/>
                </a:path>
                <a:path w="4585335" h="2954020">
                  <a:moveTo>
                    <a:pt x="2343658" y="10033"/>
                  </a:moveTo>
                  <a:lnTo>
                    <a:pt x="2341321" y="7226"/>
                  </a:lnTo>
                  <a:lnTo>
                    <a:pt x="2340622" y="7924"/>
                  </a:lnTo>
                  <a:lnTo>
                    <a:pt x="2339924" y="8864"/>
                  </a:lnTo>
                  <a:lnTo>
                    <a:pt x="2338514" y="10490"/>
                  </a:lnTo>
                  <a:lnTo>
                    <a:pt x="2341080" y="9791"/>
                  </a:lnTo>
                  <a:lnTo>
                    <a:pt x="2343658" y="10033"/>
                  </a:lnTo>
                  <a:close/>
                </a:path>
                <a:path w="4585335" h="2954020">
                  <a:moveTo>
                    <a:pt x="2399423" y="3263"/>
                  </a:moveTo>
                  <a:lnTo>
                    <a:pt x="2396858" y="3962"/>
                  </a:lnTo>
                  <a:lnTo>
                    <a:pt x="2394293" y="3733"/>
                  </a:lnTo>
                  <a:lnTo>
                    <a:pt x="2396629" y="6527"/>
                  </a:lnTo>
                  <a:lnTo>
                    <a:pt x="2397328" y="5829"/>
                  </a:lnTo>
                  <a:lnTo>
                    <a:pt x="2398026" y="4889"/>
                  </a:lnTo>
                  <a:lnTo>
                    <a:pt x="2399423" y="3263"/>
                  </a:lnTo>
                  <a:close/>
                </a:path>
                <a:path w="4585335" h="2954020">
                  <a:moveTo>
                    <a:pt x="2417622" y="5600"/>
                  </a:moveTo>
                  <a:lnTo>
                    <a:pt x="2417165" y="5130"/>
                  </a:lnTo>
                  <a:lnTo>
                    <a:pt x="2416924" y="4191"/>
                  </a:lnTo>
                  <a:lnTo>
                    <a:pt x="2416467" y="3492"/>
                  </a:lnTo>
                  <a:lnTo>
                    <a:pt x="2416225" y="3962"/>
                  </a:lnTo>
                  <a:lnTo>
                    <a:pt x="2415527" y="4432"/>
                  </a:lnTo>
                  <a:lnTo>
                    <a:pt x="2415527" y="5359"/>
                  </a:lnTo>
                  <a:lnTo>
                    <a:pt x="2416467" y="6756"/>
                  </a:lnTo>
                  <a:lnTo>
                    <a:pt x="2417622" y="5600"/>
                  </a:lnTo>
                  <a:close/>
                </a:path>
                <a:path w="4585335" h="2954020">
                  <a:moveTo>
                    <a:pt x="2427198" y="8166"/>
                  </a:moveTo>
                  <a:lnTo>
                    <a:pt x="2426258" y="6756"/>
                  </a:lnTo>
                  <a:lnTo>
                    <a:pt x="2425801" y="7226"/>
                  </a:lnTo>
                  <a:lnTo>
                    <a:pt x="2425090" y="7696"/>
                  </a:lnTo>
                  <a:lnTo>
                    <a:pt x="2425331" y="7924"/>
                  </a:lnTo>
                  <a:lnTo>
                    <a:pt x="2425331" y="8623"/>
                  </a:lnTo>
                  <a:lnTo>
                    <a:pt x="2426258" y="10033"/>
                  </a:lnTo>
                  <a:lnTo>
                    <a:pt x="2426500" y="9563"/>
                  </a:lnTo>
                  <a:lnTo>
                    <a:pt x="2427198" y="9093"/>
                  </a:lnTo>
                  <a:lnTo>
                    <a:pt x="2427198" y="8166"/>
                  </a:lnTo>
                  <a:close/>
                </a:path>
                <a:path w="4585335" h="2954020">
                  <a:moveTo>
                    <a:pt x="2470607" y="8394"/>
                  </a:moveTo>
                  <a:lnTo>
                    <a:pt x="2469438" y="7226"/>
                  </a:lnTo>
                  <a:lnTo>
                    <a:pt x="2468029" y="8166"/>
                  </a:lnTo>
                  <a:lnTo>
                    <a:pt x="2467330" y="8394"/>
                  </a:lnTo>
                  <a:lnTo>
                    <a:pt x="2467800" y="8623"/>
                  </a:lnTo>
                  <a:lnTo>
                    <a:pt x="2468270" y="9334"/>
                  </a:lnTo>
                  <a:lnTo>
                    <a:pt x="2469197" y="9334"/>
                  </a:lnTo>
                  <a:lnTo>
                    <a:pt x="2470607" y="8394"/>
                  </a:lnTo>
                  <a:close/>
                </a:path>
                <a:path w="4585335" h="2954020">
                  <a:moveTo>
                    <a:pt x="2630690" y="2948990"/>
                  </a:moveTo>
                  <a:lnTo>
                    <a:pt x="2630220" y="2948292"/>
                  </a:lnTo>
                  <a:lnTo>
                    <a:pt x="2629992" y="2947593"/>
                  </a:lnTo>
                  <a:lnTo>
                    <a:pt x="2629522" y="2946895"/>
                  </a:lnTo>
                  <a:lnTo>
                    <a:pt x="2629293" y="2947365"/>
                  </a:lnTo>
                  <a:lnTo>
                    <a:pt x="2628582" y="2947835"/>
                  </a:lnTo>
                  <a:lnTo>
                    <a:pt x="2628582" y="2948762"/>
                  </a:lnTo>
                  <a:lnTo>
                    <a:pt x="2629522" y="2950159"/>
                  </a:lnTo>
                  <a:lnTo>
                    <a:pt x="2630690" y="2948990"/>
                  </a:lnTo>
                  <a:close/>
                </a:path>
                <a:path w="4585335" h="2954020">
                  <a:moveTo>
                    <a:pt x="2643759" y="2948063"/>
                  </a:moveTo>
                  <a:lnTo>
                    <a:pt x="2643289" y="2947593"/>
                  </a:lnTo>
                  <a:lnTo>
                    <a:pt x="2643060" y="2947124"/>
                  </a:lnTo>
                  <a:lnTo>
                    <a:pt x="2642590" y="2946895"/>
                  </a:lnTo>
                  <a:lnTo>
                    <a:pt x="2642362" y="2947593"/>
                  </a:lnTo>
                  <a:lnTo>
                    <a:pt x="2641892" y="2948292"/>
                  </a:lnTo>
                  <a:lnTo>
                    <a:pt x="2641650" y="2948990"/>
                  </a:lnTo>
                  <a:lnTo>
                    <a:pt x="2641422" y="2949460"/>
                  </a:lnTo>
                  <a:lnTo>
                    <a:pt x="2642120" y="2949702"/>
                  </a:lnTo>
                  <a:lnTo>
                    <a:pt x="2642590" y="2950159"/>
                  </a:lnTo>
                  <a:lnTo>
                    <a:pt x="2643060" y="2949460"/>
                  </a:lnTo>
                  <a:lnTo>
                    <a:pt x="2643289" y="2948762"/>
                  </a:lnTo>
                  <a:lnTo>
                    <a:pt x="2643759" y="2948063"/>
                  </a:lnTo>
                  <a:close/>
                </a:path>
                <a:path w="4585335" h="2954020">
                  <a:moveTo>
                    <a:pt x="2676893" y="5130"/>
                  </a:moveTo>
                  <a:lnTo>
                    <a:pt x="2676194" y="4889"/>
                  </a:lnTo>
                  <a:lnTo>
                    <a:pt x="2675496" y="4432"/>
                  </a:lnTo>
                  <a:lnTo>
                    <a:pt x="2674797" y="4191"/>
                  </a:lnTo>
                  <a:lnTo>
                    <a:pt x="2674328" y="3962"/>
                  </a:lnTo>
                  <a:lnTo>
                    <a:pt x="2674099" y="4660"/>
                  </a:lnTo>
                  <a:lnTo>
                    <a:pt x="2673629" y="5130"/>
                  </a:lnTo>
                  <a:lnTo>
                    <a:pt x="2674328" y="5600"/>
                  </a:lnTo>
                  <a:lnTo>
                    <a:pt x="2675026" y="5829"/>
                  </a:lnTo>
                  <a:lnTo>
                    <a:pt x="2675725" y="6299"/>
                  </a:lnTo>
                  <a:lnTo>
                    <a:pt x="2676194" y="6057"/>
                  </a:lnTo>
                  <a:lnTo>
                    <a:pt x="2676664" y="5600"/>
                  </a:lnTo>
                  <a:lnTo>
                    <a:pt x="2676893" y="5130"/>
                  </a:lnTo>
                  <a:close/>
                </a:path>
                <a:path w="4585335" h="2954020">
                  <a:moveTo>
                    <a:pt x="2699994" y="8394"/>
                  </a:moveTo>
                  <a:lnTo>
                    <a:pt x="2699296" y="8166"/>
                  </a:lnTo>
                  <a:lnTo>
                    <a:pt x="2698597" y="7696"/>
                  </a:lnTo>
                  <a:lnTo>
                    <a:pt x="2697899" y="7467"/>
                  </a:lnTo>
                  <a:lnTo>
                    <a:pt x="2697429" y="7226"/>
                  </a:lnTo>
                  <a:lnTo>
                    <a:pt x="2697200" y="7924"/>
                  </a:lnTo>
                  <a:lnTo>
                    <a:pt x="2696730" y="8394"/>
                  </a:lnTo>
                  <a:lnTo>
                    <a:pt x="2697429" y="8864"/>
                  </a:lnTo>
                  <a:lnTo>
                    <a:pt x="2698127" y="9093"/>
                  </a:lnTo>
                  <a:lnTo>
                    <a:pt x="2698826" y="9563"/>
                  </a:lnTo>
                  <a:lnTo>
                    <a:pt x="2699296" y="9334"/>
                  </a:lnTo>
                  <a:lnTo>
                    <a:pt x="2699524" y="8864"/>
                  </a:lnTo>
                  <a:lnTo>
                    <a:pt x="2699994" y="8394"/>
                  </a:lnTo>
                  <a:close/>
                </a:path>
                <a:path w="4585335" h="2954020">
                  <a:moveTo>
                    <a:pt x="2722867" y="2941993"/>
                  </a:moveTo>
                  <a:lnTo>
                    <a:pt x="2722638" y="2941523"/>
                  </a:lnTo>
                  <a:lnTo>
                    <a:pt x="2722168" y="2940824"/>
                  </a:lnTo>
                  <a:lnTo>
                    <a:pt x="2721699" y="2941066"/>
                  </a:lnTo>
                  <a:lnTo>
                    <a:pt x="2721000" y="2941066"/>
                  </a:lnTo>
                  <a:lnTo>
                    <a:pt x="2719603" y="2941993"/>
                  </a:lnTo>
                  <a:lnTo>
                    <a:pt x="2720060" y="2942234"/>
                  </a:lnTo>
                  <a:lnTo>
                    <a:pt x="2720530" y="2942933"/>
                  </a:lnTo>
                  <a:lnTo>
                    <a:pt x="2721470" y="2942933"/>
                  </a:lnTo>
                  <a:lnTo>
                    <a:pt x="2722867" y="2941993"/>
                  </a:lnTo>
                  <a:close/>
                </a:path>
                <a:path w="4585335" h="2954020">
                  <a:moveTo>
                    <a:pt x="3063341" y="2937789"/>
                  </a:moveTo>
                  <a:lnTo>
                    <a:pt x="3062643" y="2937560"/>
                  </a:lnTo>
                  <a:lnTo>
                    <a:pt x="3062173" y="2937091"/>
                  </a:lnTo>
                  <a:lnTo>
                    <a:pt x="3061703" y="2937789"/>
                  </a:lnTo>
                  <a:lnTo>
                    <a:pt x="3061474" y="2938500"/>
                  </a:lnTo>
                  <a:lnTo>
                    <a:pt x="3061004" y="2939199"/>
                  </a:lnTo>
                  <a:lnTo>
                    <a:pt x="3062173" y="2940367"/>
                  </a:lnTo>
                  <a:lnTo>
                    <a:pt x="3062414" y="2939656"/>
                  </a:lnTo>
                  <a:lnTo>
                    <a:pt x="3062871" y="2938957"/>
                  </a:lnTo>
                  <a:lnTo>
                    <a:pt x="3063113" y="2938259"/>
                  </a:lnTo>
                  <a:lnTo>
                    <a:pt x="3063341" y="2937789"/>
                  </a:lnTo>
                  <a:close/>
                </a:path>
                <a:path w="4585335" h="2954020">
                  <a:moveTo>
                    <a:pt x="3165322" y="2947835"/>
                  </a:moveTo>
                  <a:lnTo>
                    <a:pt x="3164382" y="2946895"/>
                  </a:lnTo>
                  <a:lnTo>
                    <a:pt x="3162058" y="2946895"/>
                  </a:lnTo>
                  <a:lnTo>
                    <a:pt x="3162058" y="2948990"/>
                  </a:lnTo>
                  <a:lnTo>
                    <a:pt x="3162985" y="2950159"/>
                  </a:lnTo>
                  <a:lnTo>
                    <a:pt x="3165322" y="2950159"/>
                  </a:lnTo>
                  <a:lnTo>
                    <a:pt x="3165322" y="2947835"/>
                  </a:lnTo>
                  <a:close/>
                </a:path>
                <a:path w="4585335" h="2954020">
                  <a:moveTo>
                    <a:pt x="3198228" y="2948533"/>
                  </a:moveTo>
                  <a:lnTo>
                    <a:pt x="3197758" y="2948063"/>
                  </a:lnTo>
                  <a:lnTo>
                    <a:pt x="3197288" y="2947365"/>
                  </a:lnTo>
                  <a:lnTo>
                    <a:pt x="3197060" y="2947593"/>
                  </a:lnTo>
                  <a:lnTo>
                    <a:pt x="3196361" y="2947593"/>
                  </a:lnTo>
                  <a:lnTo>
                    <a:pt x="3194964" y="2948533"/>
                  </a:lnTo>
                  <a:lnTo>
                    <a:pt x="3195421" y="2948762"/>
                  </a:lnTo>
                  <a:lnTo>
                    <a:pt x="3195891" y="2949460"/>
                  </a:lnTo>
                  <a:lnTo>
                    <a:pt x="3196831" y="2949460"/>
                  </a:lnTo>
                  <a:lnTo>
                    <a:pt x="3198228" y="2948533"/>
                  </a:lnTo>
                  <a:close/>
                </a:path>
                <a:path w="4585335" h="2954020">
                  <a:moveTo>
                    <a:pt x="3377920" y="2942463"/>
                  </a:moveTo>
                  <a:lnTo>
                    <a:pt x="3377450" y="2941764"/>
                  </a:lnTo>
                  <a:lnTo>
                    <a:pt x="3377209" y="2941066"/>
                  </a:lnTo>
                  <a:lnTo>
                    <a:pt x="3376752" y="2940367"/>
                  </a:lnTo>
                  <a:lnTo>
                    <a:pt x="3376511" y="2940824"/>
                  </a:lnTo>
                  <a:lnTo>
                    <a:pt x="3375812" y="2941294"/>
                  </a:lnTo>
                  <a:lnTo>
                    <a:pt x="3375812" y="2942234"/>
                  </a:lnTo>
                  <a:lnTo>
                    <a:pt x="3376752" y="2943631"/>
                  </a:lnTo>
                  <a:lnTo>
                    <a:pt x="3377920" y="2942463"/>
                  </a:lnTo>
                  <a:close/>
                </a:path>
                <a:path w="4585335" h="2954020">
                  <a:moveTo>
                    <a:pt x="3499269" y="2939199"/>
                  </a:moveTo>
                  <a:lnTo>
                    <a:pt x="3498329" y="2937789"/>
                  </a:lnTo>
                  <a:lnTo>
                    <a:pt x="3498100" y="2937091"/>
                  </a:lnTo>
                  <a:lnTo>
                    <a:pt x="3497859" y="2937560"/>
                  </a:lnTo>
                  <a:lnTo>
                    <a:pt x="3497161" y="2938030"/>
                  </a:lnTo>
                  <a:lnTo>
                    <a:pt x="3497161" y="2938957"/>
                  </a:lnTo>
                  <a:lnTo>
                    <a:pt x="3498100" y="2940367"/>
                  </a:lnTo>
                  <a:lnTo>
                    <a:pt x="3499269" y="2939199"/>
                  </a:lnTo>
                  <a:close/>
                </a:path>
                <a:path w="4585335" h="2954020">
                  <a:moveTo>
                    <a:pt x="3623640" y="2945727"/>
                  </a:moveTo>
                  <a:lnTo>
                    <a:pt x="3623411" y="2945028"/>
                  </a:lnTo>
                  <a:lnTo>
                    <a:pt x="3622484" y="2943631"/>
                  </a:lnTo>
                  <a:lnTo>
                    <a:pt x="3622243" y="2944101"/>
                  </a:lnTo>
                  <a:lnTo>
                    <a:pt x="3621544" y="2944558"/>
                  </a:lnTo>
                  <a:lnTo>
                    <a:pt x="3621544" y="2945498"/>
                  </a:lnTo>
                  <a:lnTo>
                    <a:pt x="3622484" y="2946895"/>
                  </a:lnTo>
                  <a:lnTo>
                    <a:pt x="3623640" y="2945727"/>
                  </a:lnTo>
                  <a:close/>
                </a:path>
                <a:path w="4585335" h="2954020">
                  <a:moveTo>
                    <a:pt x="3634143" y="5130"/>
                  </a:moveTo>
                  <a:lnTo>
                    <a:pt x="3633444" y="4660"/>
                  </a:lnTo>
                  <a:lnTo>
                    <a:pt x="3632746" y="4432"/>
                  </a:lnTo>
                  <a:lnTo>
                    <a:pt x="3632047" y="3962"/>
                  </a:lnTo>
                  <a:lnTo>
                    <a:pt x="3630879" y="5130"/>
                  </a:lnTo>
                  <a:lnTo>
                    <a:pt x="3631577" y="5359"/>
                  </a:lnTo>
                  <a:lnTo>
                    <a:pt x="3632276" y="5829"/>
                  </a:lnTo>
                  <a:lnTo>
                    <a:pt x="3632974" y="6057"/>
                  </a:lnTo>
                  <a:lnTo>
                    <a:pt x="3633444" y="6299"/>
                  </a:lnTo>
                  <a:lnTo>
                    <a:pt x="3633686" y="5600"/>
                  </a:lnTo>
                  <a:lnTo>
                    <a:pt x="3634143" y="5130"/>
                  </a:lnTo>
                  <a:close/>
                </a:path>
                <a:path w="4585335" h="2954020">
                  <a:moveTo>
                    <a:pt x="3958526" y="2948533"/>
                  </a:moveTo>
                  <a:lnTo>
                    <a:pt x="3957815" y="2948292"/>
                  </a:lnTo>
                  <a:lnTo>
                    <a:pt x="3957116" y="2947835"/>
                  </a:lnTo>
                  <a:lnTo>
                    <a:pt x="3956418" y="2947593"/>
                  </a:lnTo>
                  <a:lnTo>
                    <a:pt x="3955948" y="2947365"/>
                  </a:lnTo>
                  <a:lnTo>
                    <a:pt x="3955719" y="2948063"/>
                  </a:lnTo>
                  <a:lnTo>
                    <a:pt x="3955250" y="2948533"/>
                  </a:lnTo>
                  <a:lnTo>
                    <a:pt x="3955948" y="2948990"/>
                  </a:lnTo>
                  <a:lnTo>
                    <a:pt x="3956659" y="2949232"/>
                  </a:lnTo>
                  <a:lnTo>
                    <a:pt x="3957358" y="2949702"/>
                  </a:lnTo>
                  <a:lnTo>
                    <a:pt x="3957815" y="2949232"/>
                  </a:lnTo>
                  <a:lnTo>
                    <a:pt x="3958056" y="2948762"/>
                  </a:lnTo>
                  <a:lnTo>
                    <a:pt x="3958526" y="2948533"/>
                  </a:lnTo>
                  <a:close/>
                </a:path>
                <a:path w="4585335" h="2954020">
                  <a:moveTo>
                    <a:pt x="4043692" y="2945257"/>
                  </a:moveTo>
                  <a:lnTo>
                    <a:pt x="4043464" y="2944799"/>
                  </a:lnTo>
                  <a:lnTo>
                    <a:pt x="4042994" y="2944101"/>
                  </a:lnTo>
                  <a:lnTo>
                    <a:pt x="4042537" y="2944330"/>
                  </a:lnTo>
                  <a:lnTo>
                    <a:pt x="4041825" y="2944330"/>
                  </a:lnTo>
                  <a:lnTo>
                    <a:pt x="4040428" y="2945257"/>
                  </a:lnTo>
                  <a:lnTo>
                    <a:pt x="4040898" y="2945498"/>
                  </a:lnTo>
                  <a:lnTo>
                    <a:pt x="4041368" y="2946196"/>
                  </a:lnTo>
                  <a:lnTo>
                    <a:pt x="4042295" y="2946196"/>
                  </a:lnTo>
                  <a:lnTo>
                    <a:pt x="4043692" y="2945257"/>
                  </a:lnTo>
                  <a:close/>
                </a:path>
                <a:path w="4585335" h="2954020">
                  <a:moveTo>
                    <a:pt x="4122343" y="2945257"/>
                  </a:moveTo>
                  <a:lnTo>
                    <a:pt x="4121645" y="2945028"/>
                  </a:lnTo>
                  <a:lnTo>
                    <a:pt x="4120946" y="2944558"/>
                  </a:lnTo>
                  <a:lnTo>
                    <a:pt x="4120248" y="2944330"/>
                  </a:lnTo>
                  <a:lnTo>
                    <a:pt x="4119778" y="2944101"/>
                  </a:lnTo>
                  <a:lnTo>
                    <a:pt x="4119537" y="2944799"/>
                  </a:lnTo>
                  <a:lnTo>
                    <a:pt x="4119080" y="2945257"/>
                  </a:lnTo>
                  <a:lnTo>
                    <a:pt x="4119778" y="2945727"/>
                  </a:lnTo>
                  <a:lnTo>
                    <a:pt x="4120477" y="2945968"/>
                  </a:lnTo>
                  <a:lnTo>
                    <a:pt x="4121175" y="2946425"/>
                  </a:lnTo>
                  <a:lnTo>
                    <a:pt x="4122343" y="2945257"/>
                  </a:lnTo>
                  <a:close/>
                </a:path>
                <a:path w="4585335" h="2954020">
                  <a:moveTo>
                    <a:pt x="4131678" y="2324"/>
                  </a:moveTo>
                  <a:lnTo>
                    <a:pt x="4131449" y="1625"/>
                  </a:lnTo>
                  <a:lnTo>
                    <a:pt x="4130510" y="228"/>
                  </a:lnTo>
                  <a:lnTo>
                    <a:pt x="4130281" y="698"/>
                  </a:lnTo>
                  <a:lnTo>
                    <a:pt x="4129570" y="1155"/>
                  </a:lnTo>
                  <a:lnTo>
                    <a:pt x="4129570" y="2095"/>
                  </a:lnTo>
                  <a:lnTo>
                    <a:pt x="4130510" y="3492"/>
                  </a:lnTo>
                  <a:lnTo>
                    <a:pt x="4131678" y="2324"/>
                  </a:lnTo>
                  <a:close/>
                </a:path>
                <a:path w="4585335" h="2954020">
                  <a:moveTo>
                    <a:pt x="4299001" y="2942463"/>
                  </a:moveTo>
                  <a:lnTo>
                    <a:pt x="4298061" y="2941066"/>
                  </a:lnTo>
                  <a:lnTo>
                    <a:pt x="4297832" y="2940367"/>
                  </a:lnTo>
                  <a:lnTo>
                    <a:pt x="4297591" y="2940824"/>
                  </a:lnTo>
                  <a:lnTo>
                    <a:pt x="4296892" y="2941294"/>
                  </a:lnTo>
                  <a:lnTo>
                    <a:pt x="4296892" y="2942234"/>
                  </a:lnTo>
                  <a:lnTo>
                    <a:pt x="4297832" y="2943631"/>
                  </a:lnTo>
                  <a:lnTo>
                    <a:pt x="4299001" y="2942463"/>
                  </a:lnTo>
                  <a:close/>
                </a:path>
                <a:path w="4585335" h="2954020">
                  <a:moveTo>
                    <a:pt x="4310202" y="0"/>
                  </a:moveTo>
                  <a:lnTo>
                    <a:pt x="4307637" y="698"/>
                  </a:lnTo>
                  <a:lnTo>
                    <a:pt x="4305058" y="457"/>
                  </a:lnTo>
                  <a:lnTo>
                    <a:pt x="4307395" y="3263"/>
                  </a:lnTo>
                  <a:lnTo>
                    <a:pt x="4308094" y="2565"/>
                  </a:lnTo>
                  <a:lnTo>
                    <a:pt x="4308792" y="1625"/>
                  </a:lnTo>
                  <a:lnTo>
                    <a:pt x="4310202" y="0"/>
                  </a:lnTo>
                  <a:close/>
                </a:path>
                <a:path w="4585335" h="2954020">
                  <a:moveTo>
                    <a:pt x="4338663" y="1267155"/>
                  </a:moveTo>
                  <a:lnTo>
                    <a:pt x="4338434" y="1266685"/>
                  </a:lnTo>
                  <a:lnTo>
                    <a:pt x="4337964" y="1265986"/>
                  </a:lnTo>
                  <a:lnTo>
                    <a:pt x="4337507" y="1266215"/>
                  </a:lnTo>
                  <a:lnTo>
                    <a:pt x="4336796" y="1266215"/>
                  </a:lnTo>
                  <a:lnTo>
                    <a:pt x="4335399" y="1267155"/>
                  </a:lnTo>
                  <a:lnTo>
                    <a:pt x="4335869" y="1267383"/>
                  </a:lnTo>
                  <a:lnTo>
                    <a:pt x="4336339" y="1268082"/>
                  </a:lnTo>
                  <a:lnTo>
                    <a:pt x="4337266" y="1268082"/>
                  </a:lnTo>
                  <a:lnTo>
                    <a:pt x="4338663" y="1267155"/>
                  </a:lnTo>
                  <a:close/>
                </a:path>
                <a:path w="4585335" h="2954020">
                  <a:moveTo>
                    <a:pt x="4361065" y="4889"/>
                  </a:moveTo>
                  <a:lnTo>
                    <a:pt x="4360138" y="3492"/>
                  </a:lnTo>
                  <a:lnTo>
                    <a:pt x="4358970" y="4660"/>
                  </a:lnTo>
                  <a:lnTo>
                    <a:pt x="4359199" y="5359"/>
                  </a:lnTo>
                  <a:lnTo>
                    <a:pt x="4360138" y="6756"/>
                  </a:lnTo>
                  <a:lnTo>
                    <a:pt x="4360367" y="6299"/>
                  </a:lnTo>
                  <a:lnTo>
                    <a:pt x="4361065" y="5829"/>
                  </a:lnTo>
                  <a:lnTo>
                    <a:pt x="4361065" y="4889"/>
                  </a:lnTo>
                  <a:close/>
                </a:path>
                <a:path w="4585335" h="2954020">
                  <a:moveTo>
                    <a:pt x="4384637" y="2945257"/>
                  </a:moveTo>
                  <a:lnTo>
                    <a:pt x="4383938" y="2945028"/>
                  </a:lnTo>
                  <a:lnTo>
                    <a:pt x="4383240" y="2944558"/>
                  </a:lnTo>
                  <a:lnTo>
                    <a:pt x="4382541" y="2944330"/>
                  </a:lnTo>
                  <a:lnTo>
                    <a:pt x="4382071" y="2944101"/>
                  </a:lnTo>
                  <a:lnTo>
                    <a:pt x="4381843" y="2944799"/>
                  </a:lnTo>
                  <a:lnTo>
                    <a:pt x="4381373" y="2945257"/>
                  </a:lnTo>
                  <a:lnTo>
                    <a:pt x="4382071" y="2945727"/>
                  </a:lnTo>
                  <a:lnTo>
                    <a:pt x="4382770" y="2945968"/>
                  </a:lnTo>
                  <a:lnTo>
                    <a:pt x="4383468" y="2946425"/>
                  </a:lnTo>
                  <a:lnTo>
                    <a:pt x="4383938" y="2945968"/>
                  </a:lnTo>
                  <a:lnTo>
                    <a:pt x="4384179" y="2945498"/>
                  </a:lnTo>
                  <a:lnTo>
                    <a:pt x="4384637" y="2945257"/>
                  </a:lnTo>
                  <a:close/>
                </a:path>
                <a:path w="4585335" h="2954020">
                  <a:moveTo>
                    <a:pt x="4472622" y="2948990"/>
                  </a:moveTo>
                  <a:lnTo>
                    <a:pt x="4472152" y="2948292"/>
                  </a:lnTo>
                  <a:lnTo>
                    <a:pt x="4471924" y="2947593"/>
                  </a:lnTo>
                  <a:lnTo>
                    <a:pt x="4471454" y="2946895"/>
                  </a:lnTo>
                  <a:lnTo>
                    <a:pt x="4471213" y="2947365"/>
                  </a:lnTo>
                  <a:lnTo>
                    <a:pt x="4470514" y="2947835"/>
                  </a:lnTo>
                  <a:lnTo>
                    <a:pt x="4470514" y="2948762"/>
                  </a:lnTo>
                  <a:lnTo>
                    <a:pt x="4471454" y="2950159"/>
                  </a:lnTo>
                  <a:lnTo>
                    <a:pt x="4472622" y="2948990"/>
                  </a:lnTo>
                  <a:close/>
                </a:path>
                <a:path w="4585335" h="2954020">
                  <a:moveTo>
                    <a:pt x="4508792" y="2939199"/>
                  </a:moveTo>
                  <a:lnTo>
                    <a:pt x="4507852" y="2937789"/>
                  </a:lnTo>
                  <a:lnTo>
                    <a:pt x="4507623" y="2937091"/>
                  </a:lnTo>
                  <a:lnTo>
                    <a:pt x="4507395" y="2937560"/>
                  </a:lnTo>
                  <a:lnTo>
                    <a:pt x="4506684" y="2938030"/>
                  </a:lnTo>
                  <a:lnTo>
                    <a:pt x="4506684" y="2938957"/>
                  </a:lnTo>
                  <a:lnTo>
                    <a:pt x="4507623" y="2940367"/>
                  </a:lnTo>
                  <a:lnTo>
                    <a:pt x="4508792" y="2939199"/>
                  </a:lnTo>
                  <a:close/>
                </a:path>
                <a:path w="4585335" h="2954020">
                  <a:moveTo>
                    <a:pt x="4515320" y="2945727"/>
                  </a:moveTo>
                  <a:lnTo>
                    <a:pt x="4514393" y="2944330"/>
                  </a:lnTo>
                  <a:lnTo>
                    <a:pt x="4514151" y="2943631"/>
                  </a:lnTo>
                  <a:lnTo>
                    <a:pt x="4513923" y="2944101"/>
                  </a:lnTo>
                  <a:lnTo>
                    <a:pt x="4513224" y="2944558"/>
                  </a:lnTo>
                  <a:lnTo>
                    <a:pt x="4513224" y="2945498"/>
                  </a:lnTo>
                  <a:lnTo>
                    <a:pt x="4514151" y="2946895"/>
                  </a:lnTo>
                  <a:lnTo>
                    <a:pt x="4515320" y="2945727"/>
                  </a:lnTo>
                  <a:close/>
                </a:path>
                <a:path w="4585335" h="2954020">
                  <a:moveTo>
                    <a:pt x="4522559" y="1154899"/>
                  </a:moveTo>
                  <a:lnTo>
                    <a:pt x="4521860" y="1152334"/>
                  </a:lnTo>
                  <a:lnTo>
                    <a:pt x="4522089" y="1149769"/>
                  </a:lnTo>
                  <a:lnTo>
                    <a:pt x="4519295" y="1152105"/>
                  </a:lnTo>
                  <a:lnTo>
                    <a:pt x="4519993" y="1152804"/>
                  </a:lnTo>
                  <a:lnTo>
                    <a:pt x="4520920" y="1153502"/>
                  </a:lnTo>
                  <a:lnTo>
                    <a:pt x="4522559" y="1154899"/>
                  </a:lnTo>
                  <a:close/>
                </a:path>
                <a:path w="4585335" h="2954020">
                  <a:moveTo>
                    <a:pt x="4585335" y="2940126"/>
                  </a:moveTo>
                  <a:lnTo>
                    <a:pt x="4583227" y="2937332"/>
                  </a:lnTo>
                  <a:lnTo>
                    <a:pt x="4582528" y="2938030"/>
                  </a:lnTo>
                  <a:lnTo>
                    <a:pt x="4581830" y="2938957"/>
                  </a:lnTo>
                  <a:lnTo>
                    <a:pt x="4580433" y="2940596"/>
                  </a:lnTo>
                  <a:lnTo>
                    <a:pt x="4582998" y="2939897"/>
                  </a:lnTo>
                  <a:lnTo>
                    <a:pt x="4585335" y="294012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08" name="object 208"/>
            <p:cNvSpPr/>
            <p:nvPr/>
          </p:nvSpPr>
          <p:spPr>
            <a:xfrm>
              <a:off x="1065885" y="3204603"/>
              <a:ext cx="4648200" cy="2960370"/>
            </a:xfrm>
            <a:custGeom>
              <a:avLst/>
              <a:gdLst/>
              <a:ahLst/>
              <a:cxnLst/>
              <a:rect l="l" t="t" r="r" b="b"/>
              <a:pathLst>
                <a:path w="4648200" h="2960370">
                  <a:moveTo>
                    <a:pt x="3263" y="2954845"/>
                  </a:moveTo>
                  <a:lnTo>
                    <a:pt x="2095" y="2953677"/>
                  </a:lnTo>
                  <a:lnTo>
                    <a:pt x="1397" y="2954147"/>
                  </a:lnTo>
                  <a:lnTo>
                    <a:pt x="698" y="2954375"/>
                  </a:lnTo>
                  <a:lnTo>
                    <a:pt x="0" y="2954845"/>
                  </a:lnTo>
                  <a:lnTo>
                    <a:pt x="469" y="2955074"/>
                  </a:lnTo>
                  <a:lnTo>
                    <a:pt x="927" y="2955772"/>
                  </a:lnTo>
                  <a:lnTo>
                    <a:pt x="1866" y="2955772"/>
                  </a:lnTo>
                  <a:lnTo>
                    <a:pt x="3263" y="2954845"/>
                  </a:lnTo>
                  <a:close/>
                </a:path>
                <a:path w="4648200" h="2960370">
                  <a:moveTo>
                    <a:pt x="13068" y="988301"/>
                  </a:moveTo>
                  <a:lnTo>
                    <a:pt x="12827" y="987831"/>
                  </a:lnTo>
                  <a:lnTo>
                    <a:pt x="12369" y="987132"/>
                  </a:lnTo>
                  <a:lnTo>
                    <a:pt x="11899" y="987361"/>
                  </a:lnTo>
                  <a:lnTo>
                    <a:pt x="11201" y="987361"/>
                  </a:lnTo>
                  <a:lnTo>
                    <a:pt x="9804" y="988301"/>
                  </a:lnTo>
                  <a:lnTo>
                    <a:pt x="10261" y="988529"/>
                  </a:lnTo>
                  <a:lnTo>
                    <a:pt x="10731" y="989228"/>
                  </a:lnTo>
                  <a:lnTo>
                    <a:pt x="11671" y="989228"/>
                  </a:lnTo>
                  <a:lnTo>
                    <a:pt x="13068" y="988301"/>
                  </a:lnTo>
                  <a:close/>
                </a:path>
                <a:path w="4648200" h="2960370">
                  <a:moveTo>
                    <a:pt x="177114" y="1263662"/>
                  </a:moveTo>
                  <a:lnTo>
                    <a:pt x="176415" y="1263434"/>
                  </a:lnTo>
                  <a:lnTo>
                    <a:pt x="175717" y="1262964"/>
                  </a:lnTo>
                  <a:lnTo>
                    <a:pt x="175018" y="1262735"/>
                  </a:lnTo>
                  <a:lnTo>
                    <a:pt x="174548" y="1262494"/>
                  </a:lnTo>
                  <a:lnTo>
                    <a:pt x="174320" y="1263192"/>
                  </a:lnTo>
                  <a:lnTo>
                    <a:pt x="173850" y="1263662"/>
                  </a:lnTo>
                  <a:lnTo>
                    <a:pt x="174548" y="1264132"/>
                  </a:lnTo>
                  <a:lnTo>
                    <a:pt x="175247" y="1264361"/>
                  </a:lnTo>
                  <a:lnTo>
                    <a:pt x="175958" y="1264831"/>
                  </a:lnTo>
                  <a:lnTo>
                    <a:pt x="176187" y="1264361"/>
                  </a:lnTo>
                  <a:lnTo>
                    <a:pt x="176657" y="1263891"/>
                  </a:lnTo>
                  <a:lnTo>
                    <a:pt x="177114" y="1263662"/>
                  </a:lnTo>
                  <a:close/>
                </a:path>
                <a:path w="4648200" h="2960370">
                  <a:moveTo>
                    <a:pt x="252031" y="4203"/>
                  </a:moveTo>
                  <a:lnTo>
                    <a:pt x="251333" y="3975"/>
                  </a:lnTo>
                  <a:lnTo>
                    <a:pt x="250863" y="3505"/>
                  </a:lnTo>
                  <a:lnTo>
                    <a:pt x="250393" y="4203"/>
                  </a:lnTo>
                  <a:lnTo>
                    <a:pt x="250164" y="4902"/>
                  </a:lnTo>
                  <a:lnTo>
                    <a:pt x="249694" y="5600"/>
                  </a:lnTo>
                  <a:lnTo>
                    <a:pt x="250863" y="6769"/>
                  </a:lnTo>
                  <a:lnTo>
                    <a:pt x="251091" y="6070"/>
                  </a:lnTo>
                  <a:lnTo>
                    <a:pt x="251561" y="5372"/>
                  </a:lnTo>
                  <a:lnTo>
                    <a:pt x="251790" y="4673"/>
                  </a:lnTo>
                  <a:lnTo>
                    <a:pt x="252031" y="4203"/>
                  </a:lnTo>
                  <a:close/>
                </a:path>
                <a:path w="4648200" h="2960370">
                  <a:moveTo>
                    <a:pt x="287972" y="1264132"/>
                  </a:moveTo>
                  <a:lnTo>
                    <a:pt x="287502" y="1263434"/>
                  </a:lnTo>
                  <a:lnTo>
                    <a:pt x="287261" y="1262735"/>
                  </a:lnTo>
                  <a:lnTo>
                    <a:pt x="286804" y="1262024"/>
                  </a:lnTo>
                  <a:lnTo>
                    <a:pt x="286562" y="1262494"/>
                  </a:lnTo>
                  <a:lnTo>
                    <a:pt x="285864" y="1262964"/>
                  </a:lnTo>
                  <a:lnTo>
                    <a:pt x="285864" y="1263891"/>
                  </a:lnTo>
                  <a:lnTo>
                    <a:pt x="286804" y="1265301"/>
                  </a:lnTo>
                  <a:lnTo>
                    <a:pt x="287972" y="1264132"/>
                  </a:lnTo>
                  <a:close/>
                </a:path>
                <a:path w="4648200" h="2960370">
                  <a:moveTo>
                    <a:pt x="340245" y="4673"/>
                  </a:moveTo>
                  <a:lnTo>
                    <a:pt x="339305" y="3276"/>
                  </a:lnTo>
                  <a:lnTo>
                    <a:pt x="338836" y="3733"/>
                  </a:lnTo>
                  <a:lnTo>
                    <a:pt x="338137" y="4203"/>
                  </a:lnTo>
                  <a:lnTo>
                    <a:pt x="338378" y="4445"/>
                  </a:lnTo>
                  <a:lnTo>
                    <a:pt x="338378" y="5143"/>
                  </a:lnTo>
                  <a:lnTo>
                    <a:pt x="339305" y="6540"/>
                  </a:lnTo>
                  <a:lnTo>
                    <a:pt x="339534" y="6070"/>
                  </a:lnTo>
                  <a:lnTo>
                    <a:pt x="340245" y="5600"/>
                  </a:lnTo>
                  <a:lnTo>
                    <a:pt x="340245" y="4673"/>
                  </a:lnTo>
                  <a:close/>
                </a:path>
                <a:path w="4648200" h="2960370">
                  <a:moveTo>
                    <a:pt x="361010" y="990866"/>
                  </a:moveTo>
                  <a:lnTo>
                    <a:pt x="360311" y="988301"/>
                  </a:lnTo>
                  <a:lnTo>
                    <a:pt x="360540" y="985723"/>
                  </a:lnTo>
                  <a:lnTo>
                    <a:pt x="357746" y="988060"/>
                  </a:lnTo>
                  <a:lnTo>
                    <a:pt x="358444" y="988758"/>
                  </a:lnTo>
                  <a:lnTo>
                    <a:pt x="359371" y="989457"/>
                  </a:lnTo>
                  <a:lnTo>
                    <a:pt x="361010" y="990866"/>
                  </a:lnTo>
                  <a:close/>
                </a:path>
                <a:path w="4648200" h="2960370">
                  <a:moveTo>
                    <a:pt x="367080" y="1263662"/>
                  </a:moveTo>
                  <a:lnTo>
                    <a:pt x="365912" y="1262494"/>
                  </a:lnTo>
                  <a:lnTo>
                    <a:pt x="365213" y="1262735"/>
                  </a:lnTo>
                  <a:lnTo>
                    <a:pt x="363804" y="1263662"/>
                  </a:lnTo>
                  <a:lnTo>
                    <a:pt x="364274" y="1263891"/>
                  </a:lnTo>
                  <a:lnTo>
                    <a:pt x="364744" y="1264602"/>
                  </a:lnTo>
                  <a:lnTo>
                    <a:pt x="365671" y="1264602"/>
                  </a:lnTo>
                  <a:lnTo>
                    <a:pt x="367080" y="1263662"/>
                  </a:lnTo>
                  <a:close/>
                </a:path>
                <a:path w="4648200" h="2960370">
                  <a:moveTo>
                    <a:pt x="468122" y="2957880"/>
                  </a:moveTo>
                  <a:lnTo>
                    <a:pt x="467194" y="2956471"/>
                  </a:lnTo>
                  <a:lnTo>
                    <a:pt x="466026" y="2957639"/>
                  </a:lnTo>
                  <a:lnTo>
                    <a:pt x="466255" y="2958338"/>
                  </a:lnTo>
                  <a:lnTo>
                    <a:pt x="467194" y="2959747"/>
                  </a:lnTo>
                  <a:lnTo>
                    <a:pt x="467423" y="2959277"/>
                  </a:lnTo>
                  <a:lnTo>
                    <a:pt x="468122" y="2958808"/>
                  </a:lnTo>
                  <a:lnTo>
                    <a:pt x="468122" y="2957880"/>
                  </a:lnTo>
                  <a:close/>
                </a:path>
                <a:path w="4648200" h="2960370">
                  <a:moveTo>
                    <a:pt x="484695" y="1263891"/>
                  </a:moveTo>
                  <a:lnTo>
                    <a:pt x="483997" y="1263192"/>
                  </a:lnTo>
                  <a:lnTo>
                    <a:pt x="483057" y="1262494"/>
                  </a:lnTo>
                  <a:lnTo>
                    <a:pt x="481418" y="1261097"/>
                  </a:lnTo>
                  <a:lnTo>
                    <a:pt x="482117" y="1263662"/>
                  </a:lnTo>
                  <a:lnTo>
                    <a:pt x="481888" y="1266228"/>
                  </a:lnTo>
                  <a:lnTo>
                    <a:pt x="484695" y="1263891"/>
                  </a:lnTo>
                  <a:close/>
                </a:path>
                <a:path w="4648200" h="2960370">
                  <a:moveTo>
                    <a:pt x="484695" y="4203"/>
                  </a:moveTo>
                  <a:lnTo>
                    <a:pt x="483984" y="3975"/>
                  </a:lnTo>
                  <a:lnTo>
                    <a:pt x="483527" y="3505"/>
                  </a:lnTo>
                  <a:lnTo>
                    <a:pt x="483057" y="4203"/>
                  </a:lnTo>
                  <a:lnTo>
                    <a:pt x="482828" y="4902"/>
                  </a:lnTo>
                  <a:lnTo>
                    <a:pt x="482358" y="5600"/>
                  </a:lnTo>
                  <a:lnTo>
                    <a:pt x="482828" y="5842"/>
                  </a:lnTo>
                  <a:lnTo>
                    <a:pt x="483057" y="6311"/>
                  </a:lnTo>
                  <a:lnTo>
                    <a:pt x="483527" y="6769"/>
                  </a:lnTo>
                  <a:lnTo>
                    <a:pt x="483755" y="6070"/>
                  </a:lnTo>
                  <a:lnTo>
                    <a:pt x="484225" y="5372"/>
                  </a:lnTo>
                  <a:lnTo>
                    <a:pt x="484454" y="4673"/>
                  </a:lnTo>
                  <a:lnTo>
                    <a:pt x="484695" y="4203"/>
                  </a:lnTo>
                  <a:close/>
                </a:path>
                <a:path w="4648200" h="2960370">
                  <a:moveTo>
                    <a:pt x="510832" y="1263192"/>
                  </a:moveTo>
                  <a:lnTo>
                    <a:pt x="510362" y="1262735"/>
                  </a:lnTo>
                  <a:lnTo>
                    <a:pt x="510133" y="1262265"/>
                  </a:lnTo>
                  <a:lnTo>
                    <a:pt x="509663" y="1262024"/>
                  </a:lnTo>
                  <a:lnTo>
                    <a:pt x="509422" y="1262735"/>
                  </a:lnTo>
                  <a:lnTo>
                    <a:pt x="508965" y="1263434"/>
                  </a:lnTo>
                  <a:lnTo>
                    <a:pt x="508723" y="1264132"/>
                  </a:lnTo>
                  <a:lnTo>
                    <a:pt x="508495" y="1264602"/>
                  </a:lnTo>
                  <a:lnTo>
                    <a:pt x="509193" y="1264831"/>
                  </a:lnTo>
                  <a:lnTo>
                    <a:pt x="509663" y="1265301"/>
                  </a:lnTo>
                  <a:lnTo>
                    <a:pt x="510133" y="1264602"/>
                  </a:lnTo>
                  <a:lnTo>
                    <a:pt x="510362" y="1263891"/>
                  </a:lnTo>
                  <a:lnTo>
                    <a:pt x="510832" y="1263192"/>
                  </a:lnTo>
                  <a:close/>
                </a:path>
                <a:path w="4648200" h="2960370">
                  <a:moveTo>
                    <a:pt x="681418" y="988529"/>
                  </a:moveTo>
                  <a:lnTo>
                    <a:pt x="680720" y="987831"/>
                  </a:lnTo>
                  <a:lnTo>
                    <a:pt x="679780" y="987132"/>
                  </a:lnTo>
                  <a:lnTo>
                    <a:pt x="678154" y="985723"/>
                  </a:lnTo>
                  <a:lnTo>
                    <a:pt x="678853" y="988301"/>
                  </a:lnTo>
                  <a:lnTo>
                    <a:pt x="678611" y="990866"/>
                  </a:lnTo>
                  <a:lnTo>
                    <a:pt x="681418" y="988529"/>
                  </a:lnTo>
                  <a:close/>
                </a:path>
                <a:path w="4648200" h="2960370">
                  <a:moveTo>
                    <a:pt x="773125" y="7937"/>
                  </a:moveTo>
                  <a:lnTo>
                    <a:pt x="771956" y="6769"/>
                  </a:lnTo>
                  <a:lnTo>
                    <a:pt x="771728" y="7467"/>
                  </a:lnTo>
                  <a:lnTo>
                    <a:pt x="771258" y="8178"/>
                  </a:lnTo>
                  <a:lnTo>
                    <a:pt x="771029" y="8877"/>
                  </a:lnTo>
                  <a:lnTo>
                    <a:pt x="770788" y="9334"/>
                  </a:lnTo>
                  <a:lnTo>
                    <a:pt x="771486" y="9575"/>
                  </a:lnTo>
                  <a:lnTo>
                    <a:pt x="771956" y="10045"/>
                  </a:lnTo>
                  <a:lnTo>
                    <a:pt x="772426" y="9334"/>
                  </a:lnTo>
                  <a:lnTo>
                    <a:pt x="772655" y="8636"/>
                  </a:lnTo>
                  <a:lnTo>
                    <a:pt x="773125" y="7937"/>
                  </a:lnTo>
                  <a:close/>
                </a:path>
                <a:path w="4648200" h="2960370">
                  <a:moveTo>
                    <a:pt x="779424" y="2948076"/>
                  </a:moveTo>
                  <a:lnTo>
                    <a:pt x="778497" y="2946679"/>
                  </a:lnTo>
                  <a:lnTo>
                    <a:pt x="777328" y="2947835"/>
                  </a:lnTo>
                  <a:lnTo>
                    <a:pt x="777557" y="2948546"/>
                  </a:lnTo>
                  <a:lnTo>
                    <a:pt x="778497" y="2949943"/>
                  </a:lnTo>
                  <a:lnTo>
                    <a:pt x="778725" y="2949473"/>
                  </a:lnTo>
                  <a:lnTo>
                    <a:pt x="779424" y="2949003"/>
                  </a:lnTo>
                  <a:lnTo>
                    <a:pt x="779424" y="2948076"/>
                  </a:lnTo>
                  <a:close/>
                </a:path>
                <a:path w="4648200" h="2960370">
                  <a:moveTo>
                    <a:pt x="792492" y="2951340"/>
                  </a:moveTo>
                  <a:lnTo>
                    <a:pt x="791565" y="2949943"/>
                  </a:lnTo>
                  <a:lnTo>
                    <a:pt x="790397" y="2951111"/>
                  </a:lnTo>
                  <a:lnTo>
                    <a:pt x="790867" y="2951810"/>
                  </a:lnTo>
                  <a:lnTo>
                    <a:pt x="791095" y="2952508"/>
                  </a:lnTo>
                  <a:lnTo>
                    <a:pt x="791565" y="2953207"/>
                  </a:lnTo>
                  <a:lnTo>
                    <a:pt x="791794" y="2952737"/>
                  </a:lnTo>
                  <a:lnTo>
                    <a:pt x="792492" y="2952267"/>
                  </a:lnTo>
                  <a:lnTo>
                    <a:pt x="792492" y="2951340"/>
                  </a:lnTo>
                  <a:close/>
                </a:path>
                <a:path w="4648200" h="2960370">
                  <a:moveTo>
                    <a:pt x="812330" y="1174280"/>
                  </a:moveTo>
                  <a:lnTo>
                    <a:pt x="811631" y="1174051"/>
                  </a:lnTo>
                  <a:lnTo>
                    <a:pt x="811161" y="1173581"/>
                  </a:lnTo>
                  <a:lnTo>
                    <a:pt x="810691" y="1174280"/>
                  </a:lnTo>
                  <a:lnTo>
                    <a:pt x="810463" y="1174991"/>
                  </a:lnTo>
                  <a:lnTo>
                    <a:pt x="809993" y="1175689"/>
                  </a:lnTo>
                  <a:lnTo>
                    <a:pt x="810463" y="1175918"/>
                  </a:lnTo>
                  <a:lnTo>
                    <a:pt x="810933" y="1176388"/>
                  </a:lnTo>
                  <a:lnTo>
                    <a:pt x="811161" y="1176858"/>
                  </a:lnTo>
                  <a:lnTo>
                    <a:pt x="811403" y="1176147"/>
                  </a:lnTo>
                  <a:lnTo>
                    <a:pt x="811860" y="1175448"/>
                  </a:lnTo>
                  <a:lnTo>
                    <a:pt x="812101" y="1174750"/>
                  </a:lnTo>
                  <a:lnTo>
                    <a:pt x="812330" y="1174280"/>
                  </a:lnTo>
                  <a:close/>
                </a:path>
                <a:path w="4648200" h="2960370">
                  <a:moveTo>
                    <a:pt x="922007" y="986193"/>
                  </a:moveTo>
                  <a:lnTo>
                    <a:pt x="919441" y="986891"/>
                  </a:lnTo>
                  <a:lnTo>
                    <a:pt x="916876" y="986663"/>
                  </a:lnTo>
                  <a:lnTo>
                    <a:pt x="919213" y="989457"/>
                  </a:lnTo>
                  <a:lnTo>
                    <a:pt x="919911" y="988758"/>
                  </a:lnTo>
                  <a:lnTo>
                    <a:pt x="920610" y="987831"/>
                  </a:lnTo>
                  <a:lnTo>
                    <a:pt x="922007" y="986193"/>
                  </a:lnTo>
                  <a:close/>
                </a:path>
                <a:path w="4648200" h="2960370">
                  <a:moveTo>
                    <a:pt x="1077671" y="4673"/>
                  </a:moveTo>
                  <a:lnTo>
                    <a:pt x="1076731" y="3276"/>
                  </a:lnTo>
                  <a:lnTo>
                    <a:pt x="1075563" y="4445"/>
                  </a:lnTo>
                  <a:lnTo>
                    <a:pt x="1076032" y="5143"/>
                  </a:lnTo>
                  <a:lnTo>
                    <a:pt x="1076261" y="5842"/>
                  </a:lnTo>
                  <a:lnTo>
                    <a:pt x="1076731" y="6540"/>
                  </a:lnTo>
                  <a:lnTo>
                    <a:pt x="1076960" y="6070"/>
                  </a:lnTo>
                  <a:lnTo>
                    <a:pt x="1077671" y="5600"/>
                  </a:lnTo>
                  <a:lnTo>
                    <a:pt x="1077671" y="4673"/>
                  </a:lnTo>
                  <a:close/>
                </a:path>
                <a:path w="4648200" h="2960370">
                  <a:moveTo>
                    <a:pt x="1242187" y="2958109"/>
                  </a:moveTo>
                  <a:lnTo>
                    <a:pt x="1241488" y="2957880"/>
                  </a:lnTo>
                  <a:lnTo>
                    <a:pt x="1240790" y="2957411"/>
                  </a:lnTo>
                  <a:lnTo>
                    <a:pt x="1240078" y="2957169"/>
                  </a:lnTo>
                  <a:lnTo>
                    <a:pt x="1239621" y="2956941"/>
                  </a:lnTo>
                  <a:lnTo>
                    <a:pt x="1239380" y="2957639"/>
                  </a:lnTo>
                  <a:lnTo>
                    <a:pt x="1238923" y="2958109"/>
                  </a:lnTo>
                  <a:lnTo>
                    <a:pt x="1239621" y="2958579"/>
                  </a:lnTo>
                  <a:lnTo>
                    <a:pt x="1240320" y="2958808"/>
                  </a:lnTo>
                  <a:lnTo>
                    <a:pt x="1241018" y="2959277"/>
                  </a:lnTo>
                  <a:lnTo>
                    <a:pt x="1241488" y="2958808"/>
                  </a:lnTo>
                  <a:lnTo>
                    <a:pt x="1241945" y="2958579"/>
                  </a:lnTo>
                  <a:lnTo>
                    <a:pt x="1242187" y="2958109"/>
                  </a:lnTo>
                  <a:close/>
                </a:path>
                <a:path w="4648200" h="2960370">
                  <a:moveTo>
                    <a:pt x="1285125" y="990866"/>
                  </a:moveTo>
                  <a:lnTo>
                    <a:pt x="1284427" y="988301"/>
                  </a:lnTo>
                  <a:lnTo>
                    <a:pt x="1284655" y="985723"/>
                  </a:lnTo>
                  <a:lnTo>
                    <a:pt x="1281861" y="988060"/>
                  </a:lnTo>
                  <a:lnTo>
                    <a:pt x="1282560" y="988758"/>
                  </a:lnTo>
                  <a:lnTo>
                    <a:pt x="1283487" y="989457"/>
                  </a:lnTo>
                  <a:lnTo>
                    <a:pt x="1285125" y="990866"/>
                  </a:lnTo>
                  <a:close/>
                </a:path>
                <a:path w="4648200" h="2960370">
                  <a:moveTo>
                    <a:pt x="1402740" y="2945041"/>
                  </a:moveTo>
                  <a:lnTo>
                    <a:pt x="1402041" y="2944571"/>
                  </a:lnTo>
                  <a:lnTo>
                    <a:pt x="1401343" y="2944342"/>
                  </a:lnTo>
                  <a:lnTo>
                    <a:pt x="1400644" y="2943872"/>
                  </a:lnTo>
                  <a:lnTo>
                    <a:pt x="1399476" y="2945041"/>
                  </a:lnTo>
                  <a:lnTo>
                    <a:pt x="1400175" y="2945269"/>
                  </a:lnTo>
                  <a:lnTo>
                    <a:pt x="1400873" y="2945739"/>
                  </a:lnTo>
                  <a:lnTo>
                    <a:pt x="1401572" y="2945968"/>
                  </a:lnTo>
                  <a:lnTo>
                    <a:pt x="1402041" y="2946209"/>
                  </a:lnTo>
                  <a:lnTo>
                    <a:pt x="1402270" y="2945511"/>
                  </a:lnTo>
                  <a:lnTo>
                    <a:pt x="1402740" y="2945041"/>
                  </a:lnTo>
                  <a:close/>
                </a:path>
                <a:path w="4648200" h="2960370">
                  <a:moveTo>
                    <a:pt x="1426768" y="2946438"/>
                  </a:moveTo>
                  <a:lnTo>
                    <a:pt x="1424444" y="2943644"/>
                  </a:lnTo>
                  <a:lnTo>
                    <a:pt x="1423746" y="2944342"/>
                  </a:lnTo>
                  <a:lnTo>
                    <a:pt x="1423035" y="2945269"/>
                  </a:lnTo>
                  <a:lnTo>
                    <a:pt x="1421638" y="2946908"/>
                  </a:lnTo>
                  <a:lnTo>
                    <a:pt x="1424203" y="2946209"/>
                  </a:lnTo>
                  <a:lnTo>
                    <a:pt x="1426768" y="2946438"/>
                  </a:lnTo>
                  <a:close/>
                </a:path>
                <a:path w="4648200" h="2960370">
                  <a:moveTo>
                    <a:pt x="1444980" y="2945511"/>
                  </a:moveTo>
                  <a:lnTo>
                    <a:pt x="1444510" y="2944812"/>
                  </a:lnTo>
                  <a:lnTo>
                    <a:pt x="1444282" y="2944101"/>
                  </a:lnTo>
                  <a:lnTo>
                    <a:pt x="1443812" y="2943402"/>
                  </a:lnTo>
                  <a:lnTo>
                    <a:pt x="1443570" y="2943872"/>
                  </a:lnTo>
                  <a:lnTo>
                    <a:pt x="1442872" y="2944342"/>
                  </a:lnTo>
                  <a:lnTo>
                    <a:pt x="1442872" y="2945269"/>
                  </a:lnTo>
                  <a:lnTo>
                    <a:pt x="1443812" y="2946679"/>
                  </a:lnTo>
                  <a:lnTo>
                    <a:pt x="1444980" y="2945511"/>
                  </a:lnTo>
                  <a:close/>
                </a:path>
                <a:path w="4648200" h="2960370">
                  <a:moveTo>
                    <a:pt x="1533423" y="2952038"/>
                  </a:moveTo>
                  <a:lnTo>
                    <a:pt x="1533182" y="2951340"/>
                  </a:lnTo>
                  <a:lnTo>
                    <a:pt x="1532255" y="2949943"/>
                  </a:lnTo>
                  <a:lnTo>
                    <a:pt x="1532026" y="2950413"/>
                  </a:lnTo>
                  <a:lnTo>
                    <a:pt x="1531315" y="2950870"/>
                  </a:lnTo>
                  <a:lnTo>
                    <a:pt x="1531315" y="2951810"/>
                  </a:lnTo>
                  <a:lnTo>
                    <a:pt x="1532255" y="2953207"/>
                  </a:lnTo>
                  <a:lnTo>
                    <a:pt x="1533423" y="2952038"/>
                  </a:lnTo>
                  <a:close/>
                </a:path>
                <a:path w="4648200" h="2960370">
                  <a:moveTo>
                    <a:pt x="1539722" y="2957880"/>
                  </a:moveTo>
                  <a:lnTo>
                    <a:pt x="1538782" y="2956471"/>
                  </a:lnTo>
                  <a:lnTo>
                    <a:pt x="1537627" y="2957639"/>
                  </a:lnTo>
                  <a:lnTo>
                    <a:pt x="1538554" y="2959036"/>
                  </a:lnTo>
                  <a:lnTo>
                    <a:pt x="1538782" y="2959747"/>
                  </a:lnTo>
                  <a:lnTo>
                    <a:pt x="1539024" y="2959277"/>
                  </a:lnTo>
                  <a:lnTo>
                    <a:pt x="1539722" y="2958808"/>
                  </a:lnTo>
                  <a:lnTo>
                    <a:pt x="1539722" y="2957880"/>
                  </a:lnTo>
                  <a:close/>
                </a:path>
                <a:path w="4648200" h="2960370">
                  <a:moveTo>
                    <a:pt x="1740408" y="2954845"/>
                  </a:moveTo>
                  <a:lnTo>
                    <a:pt x="1739709" y="2954604"/>
                  </a:lnTo>
                  <a:lnTo>
                    <a:pt x="1739011" y="2954147"/>
                  </a:lnTo>
                  <a:lnTo>
                    <a:pt x="1738312" y="2953905"/>
                  </a:lnTo>
                  <a:lnTo>
                    <a:pt x="1737842" y="2953677"/>
                  </a:lnTo>
                  <a:lnTo>
                    <a:pt x="1737614" y="2954375"/>
                  </a:lnTo>
                  <a:lnTo>
                    <a:pt x="1737144" y="2954845"/>
                  </a:lnTo>
                  <a:lnTo>
                    <a:pt x="1737842" y="2955302"/>
                  </a:lnTo>
                  <a:lnTo>
                    <a:pt x="1738541" y="2955544"/>
                  </a:lnTo>
                  <a:lnTo>
                    <a:pt x="1739252" y="2956014"/>
                  </a:lnTo>
                  <a:lnTo>
                    <a:pt x="1740408" y="2954845"/>
                  </a:lnTo>
                  <a:close/>
                </a:path>
                <a:path w="4648200" h="2960370">
                  <a:moveTo>
                    <a:pt x="1838655" y="2954845"/>
                  </a:moveTo>
                  <a:lnTo>
                    <a:pt x="1837499" y="2953677"/>
                  </a:lnTo>
                  <a:lnTo>
                    <a:pt x="1836788" y="2954147"/>
                  </a:lnTo>
                  <a:lnTo>
                    <a:pt x="1836089" y="2954375"/>
                  </a:lnTo>
                  <a:lnTo>
                    <a:pt x="1835391" y="2954845"/>
                  </a:lnTo>
                  <a:lnTo>
                    <a:pt x="1835861" y="2955074"/>
                  </a:lnTo>
                  <a:lnTo>
                    <a:pt x="1836331" y="2955772"/>
                  </a:lnTo>
                  <a:lnTo>
                    <a:pt x="1837258" y="2955772"/>
                  </a:lnTo>
                  <a:lnTo>
                    <a:pt x="1838655" y="2954845"/>
                  </a:lnTo>
                  <a:close/>
                </a:path>
                <a:path w="4648200" h="2960370">
                  <a:moveTo>
                    <a:pt x="1856155" y="2942945"/>
                  </a:moveTo>
                  <a:lnTo>
                    <a:pt x="1853590" y="2943644"/>
                  </a:lnTo>
                  <a:lnTo>
                    <a:pt x="1851025" y="2943402"/>
                  </a:lnTo>
                  <a:lnTo>
                    <a:pt x="1853361" y="2946209"/>
                  </a:lnTo>
                  <a:lnTo>
                    <a:pt x="1854060" y="2945511"/>
                  </a:lnTo>
                  <a:lnTo>
                    <a:pt x="1854758" y="2944571"/>
                  </a:lnTo>
                  <a:lnTo>
                    <a:pt x="1856155" y="2942945"/>
                  </a:lnTo>
                  <a:close/>
                </a:path>
                <a:path w="4648200" h="2960370">
                  <a:moveTo>
                    <a:pt x="1974011" y="2956471"/>
                  </a:moveTo>
                  <a:lnTo>
                    <a:pt x="1971675" y="2953677"/>
                  </a:lnTo>
                  <a:lnTo>
                    <a:pt x="1970976" y="2954375"/>
                  </a:lnTo>
                  <a:lnTo>
                    <a:pt x="1970278" y="2955302"/>
                  </a:lnTo>
                  <a:lnTo>
                    <a:pt x="1968881" y="2956941"/>
                  </a:lnTo>
                  <a:lnTo>
                    <a:pt x="1971446" y="2956014"/>
                  </a:lnTo>
                  <a:lnTo>
                    <a:pt x="1974011" y="2956471"/>
                  </a:lnTo>
                  <a:close/>
                </a:path>
                <a:path w="4648200" h="2960370">
                  <a:moveTo>
                    <a:pt x="1992210" y="987361"/>
                  </a:moveTo>
                  <a:lnTo>
                    <a:pt x="1991512" y="987132"/>
                  </a:lnTo>
                  <a:lnTo>
                    <a:pt x="1991042" y="986663"/>
                  </a:lnTo>
                  <a:lnTo>
                    <a:pt x="1990572" y="987361"/>
                  </a:lnTo>
                  <a:lnTo>
                    <a:pt x="1990344" y="988060"/>
                  </a:lnTo>
                  <a:lnTo>
                    <a:pt x="1989874" y="988758"/>
                  </a:lnTo>
                  <a:lnTo>
                    <a:pt x="1990344" y="989228"/>
                  </a:lnTo>
                  <a:lnTo>
                    <a:pt x="1990813" y="989457"/>
                  </a:lnTo>
                  <a:lnTo>
                    <a:pt x="1991042" y="989926"/>
                  </a:lnTo>
                  <a:lnTo>
                    <a:pt x="1991283" y="989228"/>
                  </a:lnTo>
                  <a:lnTo>
                    <a:pt x="1991741" y="988529"/>
                  </a:lnTo>
                  <a:lnTo>
                    <a:pt x="1991982" y="987831"/>
                  </a:lnTo>
                  <a:lnTo>
                    <a:pt x="1992210" y="987361"/>
                  </a:lnTo>
                  <a:close/>
                </a:path>
                <a:path w="4648200" h="2960370">
                  <a:moveTo>
                    <a:pt x="2005977" y="2945041"/>
                  </a:moveTo>
                  <a:lnTo>
                    <a:pt x="2004809" y="2943872"/>
                  </a:lnTo>
                  <a:lnTo>
                    <a:pt x="2004110" y="2944101"/>
                  </a:lnTo>
                  <a:lnTo>
                    <a:pt x="2002713" y="2945041"/>
                  </a:lnTo>
                  <a:lnTo>
                    <a:pt x="2003183" y="2945269"/>
                  </a:lnTo>
                  <a:lnTo>
                    <a:pt x="2003653" y="2945968"/>
                  </a:lnTo>
                  <a:lnTo>
                    <a:pt x="2004580" y="2945968"/>
                  </a:lnTo>
                  <a:lnTo>
                    <a:pt x="2005977" y="2945041"/>
                  </a:lnTo>
                  <a:close/>
                </a:path>
                <a:path w="4648200" h="2960370">
                  <a:moveTo>
                    <a:pt x="2190331" y="9804"/>
                  </a:moveTo>
                  <a:lnTo>
                    <a:pt x="2188006" y="7010"/>
                  </a:lnTo>
                  <a:lnTo>
                    <a:pt x="2187308" y="7708"/>
                  </a:lnTo>
                  <a:lnTo>
                    <a:pt x="2186597" y="8636"/>
                  </a:lnTo>
                  <a:lnTo>
                    <a:pt x="2185200" y="10274"/>
                  </a:lnTo>
                  <a:lnTo>
                    <a:pt x="2187765" y="9575"/>
                  </a:lnTo>
                  <a:lnTo>
                    <a:pt x="2190331" y="9804"/>
                  </a:lnTo>
                  <a:close/>
                </a:path>
                <a:path w="4648200" h="2960370">
                  <a:moveTo>
                    <a:pt x="2225573" y="5143"/>
                  </a:moveTo>
                  <a:lnTo>
                    <a:pt x="2224405" y="3975"/>
                  </a:lnTo>
                  <a:lnTo>
                    <a:pt x="2223706" y="4203"/>
                  </a:lnTo>
                  <a:lnTo>
                    <a:pt x="2222309" y="5143"/>
                  </a:lnTo>
                  <a:lnTo>
                    <a:pt x="2222779" y="5372"/>
                  </a:lnTo>
                  <a:lnTo>
                    <a:pt x="2223236" y="6070"/>
                  </a:lnTo>
                  <a:lnTo>
                    <a:pt x="2224176" y="6070"/>
                  </a:lnTo>
                  <a:lnTo>
                    <a:pt x="2225573" y="5143"/>
                  </a:lnTo>
                  <a:close/>
                </a:path>
                <a:path w="4648200" h="2960370">
                  <a:moveTo>
                    <a:pt x="2234908" y="5372"/>
                  </a:moveTo>
                  <a:lnTo>
                    <a:pt x="2234209" y="4673"/>
                  </a:lnTo>
                  <a:lnTo>
                    <a:pt x="2233269" y="3975"/>
                  </a:lnTo>
                  <a:lnTo>
                    <a:pt x="2231644" y="2578"/>
                  </a:lnTo>
                  <a:lnTo>
                    <a:pt x="2232342" y="4902"/>
                  </a:lnTo>
                  <a:lnTo>
                    <a:pt x="2232114" y="7467"/>
                  </a:lnTo>
                  <a:lnTo>
                    <a:pt x="2234908" y="5372"/>
                  </a:lnTo>
                  <a:close/>
                </a:path>
                <a:path w="4648200" h="2960370">
                  <a:moveTo>
                    <a:pt x="2258009" y="2945269"/>
                  </a:moveTo>
                  <a:lnTo>
                    <a:pt x="2257310" y="2944571"/>
                  </a:lnTo>
                  <a:lnTo>
                    <a:pt x="2256383" y="2943872"/>
                  </a:lnTo>
                  <a:lnTo>
                    <a:pt x="2254745" y="2942475"/>
                  </a:lnTo>
                  <a:lnTo>
                    <a:pt x="2255443" y="2945041"/>
                  </a:lnTo>
                  <a:lnTo>
                    <a:pt x="2255215" y="2947606"/>
                  </a:lnTo>
                  <a:lnTo>
                    <a:pt x="2258009" y="2945269"/>
                  </a:lnTo>
                  <a:close/>
                </a:path>
                <a:path w="4648200" h="2960370">
                  <a:moveTo>
                    <a:pt x="2310752" y="2948305"/>
                  </a:moveTo>
                  <a:lnTo>
                    <a:pt x="2310053" y="2948076"/>
                  </a:lnTo>
                  <a:lnTo>
                    <a:pt x="2309355" y="2947606"/>
                  </a:lnTo>
                  <a:lnTo>
                    <a:pt x="2308656" y="2947378"/>
                  </a:lnTo>
                  <a:lnTo>
                    <a:pt x="2308187" y="2947136"/>
                  </a:lnTo>
                  <a:lnTo>
                    <a:pt x="2307945" y="2947835"/>
                  </a:lnTo>
                  <a:lnTo>
                    <a:pt x="2307488" y="2948305"/>
                  </a:lnTo>
                  <a:lnTo>
                    <a:pt x="2308187" y="2948775"/>
                  </a:lnTo>
                  <a:lnTo>
                    <a:pt x="2308885" y="2949003"/>
                  </a:lnTo>
                  <a:lnTo>
                    <a:pt x="2309584" y="2949473"/>
                  </a:lnTo>
                  <a:lnTo>
                    <a:pt x="2310053" y="2949003"/>
                  </a:lnTo>
                  <a:lnTo>
                    <a:pt x="2310282" y="2948546"/>
                  </a:lnTo>
                  <a:lnTo>
                    <a:pt x="2310752" y="2948305"/>
                  </a:lnTo>
                  <a:close/>
                </a:path>
                <a:path w="4648200" h="2960370">
                  <a:moveTo>
                    <a:pt x="2336889" y="2951569"/>
                  </a:moveTo>
                  <a:lnTo>
                    <a:pt x="2336190" y="2951340"/>
                  </a:lnTo>
                  <a:lnTo>
                    <a:pt x="2335492" y="2950870"/>
                  </a:lnTo>
                  <a:lnTo>
                    <a:pt x="2334793" y="2950641"/>
                  </a:lnTo>
                  <a:lnTo>
                    <a:pt x="2334323" y="2950413"/>
                  </a:lnTo>
                  <a:lnTo>
                    <a:pt x="2334082" y="2951111"/>
                  </a:lnTo>
                  <a:lnTo>
                    <a:pt x="2333625" y="2951569"/>
                  </a:lnTo>
                  <a:lnTo>
                    <a:pt x="2334323" y="2952038"/>
                  </a:lnTo>
                  <a:lnTo>
                    <a:pt x="2335022" y="2952280"/>
                  </a:lnTo>
                  <a:lnTo>
                    <a:pt x="2335720" y="2952737"/>
                  </a:lnTo>
                  <a:lnTo>
                    <a:pt x="2336889" y="2951569"/>
                  </a:lnTo>
                  <a:close/>
                </a:path>
                <a:path w="4648200" h="2960370">
                  <a:moveTo>
                    <a:pt x="2383790" y="3035"/>
                  </a:moveTo>
                  <a:lnTo>
                    <a:pt x="2381224" y="3733"/>
                  </a:lnTo>
                  <a:lnTo>
                    <a:pt x="2378659" y="3505"/>
                  </a:lnTo>
                  <a:lnTo>
                    <a:pt x="2380996" y="6311"/>
                  </a:lnTo>
                  <a:lnTo>
                    <a:pt x="2381694" y="5600"/>
                  </a:lnTo>
                  <a:lnTo>
                    <a:pt x="2382393" y="4673"/>
                  </a:lnTo>
                  <a:lnTo>
                    <a:pt x="2383790" y="3035"/>
                  </a:lnTo>
                  <a:close/>
                </a:path>
                <a:path w="4648200" h="2960370">
                  <a:moveTo>
                    <a:pt x="2549715" y="988529"/>
                  </a:moveTo>
                  <a:lnTo>
                    <a:pt x="2549017" y="987831"/>
                  </a:lnTo>
                  <a:lnTo>
                    <a:pt x="2548077" y="987132"/>
                  </a:lnTo>
                  <a:lnTo>
                    <a:pt x="2546451" y="985723"/>
                  </a:lnTo>
                  <a:lnTo>
                    <a:pt x="2547150" y="988301"/>
                  </a:lnTo>
                  <a:lnTo>
                    <a:pt x="2546908" y="990866"/>
                  </a:lnTo>
                  <a:lnTo>
                    <a:pt x="2549715" y="988529"/>
                  </a:lnTo>
                  <a:close/>
                </a:path>
                <a:path w="4648200" h="2960370">
                  <a:moveTo>
                    <a:pt x="2562314" y="8178"/>
                  </a:moveTo>
                  <a:lnTo>
                    <a:pt x="2561386" y="6769"/>
                  </a:lnTo>
                  <a:lnTo>
                    <a:pt x="2561145" y="7010"/>
                  </a:lnTo>
                  <a:lnTo>
                    <a:pt x="2560447" y="7467"/>
                  </a:lnTo>
                  <a:lnTo>
                    <a:pt x="2560447" y="8636"/>
                  </a:lnTo>
                  <a:lnTo>
                    <a:pt x="2561386" y="10045"/>
                  </a:lnTo>
                  <a:lnTo>
                    <a:pt x="2561615" y="9575"/>
                  </a:lnTo>
                  <a:lnTo>
                    <a:pt x="2562314" y="9105"/>
                  </a:lnTo>
                  <a:lnTo>
                    <a:pt x="2562314" y="8178"/>
                  </a:lnTo>
                  <a:close/>
                </a:path>
                <a:path w="4648200" h="2960370">
                  <a:moveTo>
                    <a:pt x="2644457" y="2952038"/>
                  </a:moveTo>
                  <a:lnTo>
                    <a:pt x="2644229" y="2951340"/>
                  </a:lnTo>
                  <a:lnTo>
                    <a:pt x="2643289" y="2949943"/>
                  </a:lnTo>
                  <a:lnTo>
                    <a:pt x="2643060" y="2950413"/>
                  </a:lnTo>
                  <a:lnTo>
                    <a:pt x="2642362" y="2950870"/>
                  </a:lnTo>
                  <a:lnTo>
                    <a:pt x="2642362" y="2951810"/>
                  </a:lnTo>
                  <a:lnTo>
                    <a:pt x="2643289" y="2953207"/>
                  </a:lnTo>
                  <a:lnTo>
                    <a:pt x="2644457" y="2952038"/>
                  </a:lnTo>
                  <a:close/>
                </a:path>
                <a:path w="4648200" h="2960370">
                  <a:moveTo>
                    <a:pt x="2677363" y="2950641"/>
                  </a:moveTo>
                  <a:lnTo>
                    <a:pt x="2676664" y="2950413"/>
                  </a:lnTo>
                  <a:lnTo>
                    <a:pt x="2676194" y="2949943"/>
                  </a:lnTo>
                  <a:lnTo>
                    <a:pt x="2675725" y="2950641"/>
                  </a:lnTo>
                  <a:lnTo>
                    <a:pt x="2675496" y="2951340"/>
                  </a:lnTo>
                  <a:lnTo>
                    <a:pt x="2675026" y="2952038"/>
                  </a:lnTo>
                  <a:lnTo>
                    <a:pt x="2676194" y="2953207"/>
                  </a:lnTo>
                  <a:lnTo>
                    <a:pt x="2676436" y="2952508"/>
                  </a:lnTo>
                  <a:lnTo>
                    <a:pt x="2676893" y="2951810"/>
                  </a:lnTo>
                  <a:lnTo>
                    <a:pt x="2677134" y="2951111"/>
                  </a:lnTo>
                  <a:lnTo>
                    <a:pt x="2677363" y="2950641"/>
                  </a:lnTo>
                  <a:close/>
                </a:path>
                <a:path w="4648200" h="2960370">
                  <a:moveTo>
                    <a:pt x="2749943" y="4902"/>
                  </a:moveTo>
                  <a:lnTo>
                    <a:pt x="2749473" y="4673"/>
                  </a:lnTo>
                  <a:lnTo>
                    <a:pt x="2749004" y="3975"/>
                  </a:lnTo>
                  <a:lnTo>
                    <a:pt x="2748076" y="3975"/>
                  </a:lnTo>
                  <a:lnTo>
                    <a:pt x="2746667" y="4902"/>
                  </a:lnTo>
                  <a:lnTo>
                    <a:pt x="2747835" y="6070"/>
                  </a:lnTo>
                  <a:lnTo>
                    <a:pt x="2748534" y="5842"/>
                  </a:lnTo>
                  <a:lnTo>
                    <a:pt x="2749943" y="4902"/>
                  </a:lnTo>
                  <a:close/>
                </a:path>
                <a:path w="4648200" h="2960370">
                  <a:moveTo>
                    <a:pt x="2799181" y="2958109"/>
                  </a:moveTo>
                  <a:lnTo>
                    <a:pt x="2798013" y="2956941"/>
                  </a:lnTo>
                  <a:lnTo>
                    <a:pt x="2797314" y="2957411"/>
                  </a:lnTo>
                  <a:lnTo>
                    <a:pt x="2796616" y="2957639"/>
                  </a:lnTo>
                  <a:lnTo>
                    <a:pt x="2795917" y="2958109"/>
                  </a:lnTo>
                  <a:lnTo>
                    <a:pt x="2796375" y="2958338"/>
                  </a:lnTo>
                  <a:lnTo>
                    <a:pt x="2796844" y="2959036"/>
                  </a:lnTo>
                  <a:lnTo>
                    <a:pt x="2797784" y="2959036"/>
                  </a:lnTo>
                  <a:lnTo>
                    <a:pt x="2799181" y="2958109"/>
                  </a:lnTo>
                  <a:close/>
                </a:path>
                <a:path w="4648200" h="2960370">
                  <a:moveTo>
                    <a:pt x="2906763" y="2945511"/>
                  </a:moveTo>
                  <a:lnTo>
                    <a:pt x="2906293" y="2944812"/>
                  </a:lnTo>
                  <a:lnTo>
                    <a:pt x="2906064" y="2944101"/>
                  </a:lnTo>
                  <a:lnTo>
                    <a:pt x="2905595" y="2943402"/>
                  </a:lnTo>
                  <a:lnTo>
                    <a:pt x="2905353" y="2943872"/>
                  </a:lnTo>
                  <a:lnTo>
                    <a:pt x="2904655" y="2944342"/>
                  </a:lnTo>
                  <a:lnTo>
                    <a:pt x="2904655" y="2945269"/>
                  </a:lnTo>
                  <a:lnTo>
                    <a:pt x="2905595" y="2946679"/>
                  </a:lnTo>
                  <a:lnTo>
                    <a:pt x="2906763" y="2945511"/>
                  </a:lnTo>
                  <a:close/>
                </a:path>
                <a:path w="4648200" h="2960370">
                  <a:moveTo>
                    <a:pt x="2910497" y="8407"/>
                  </a:moveTo>
                  <a:lnTo>
                    <a:pt x="2909328" y="7239"/>
                  </a:lnTo>
                  <a:lnTo>
                    <a:pt x="2908630" y="7467"/>
                  </a:lnTo>
                  <a:lnTo>
                    <a:pt x="2907233" y="8407"/>
                  </a:lnTo>
                  <a:lnTo>
                    <a:pt x="2907690" y="8636"/>
                  </a:lnTo>
                  <a:lnTo>
                    <a:pt x="2908160" y="9334"/>
                  </a:lnTo>
                  <a:lnTo>
                    <a:pt x="2909100" y="9334"/>
                  </a:lnTo>
                  <a:lnTo>
                    <a:pt x="2910497" y="8407"/>
                  </a:lnTo>
                  <a:close/>
                </a:path>
                <a:path w="4648200" h="2960370">
                  <a:moveTo>
                    <a:pt x="2942933" y="2955074"/>
                  </a:moveTo>
                  <a:lnTo>
                    <a:pt x="2942234" y="2954375"/>
                  </a:lnTo>
                  <a:lnTo>
                    <a:pt x="2941294" y="2953677"/>
                  </a:lnTo>
                  <a:lnTo>
                    <a:pt x="2939669" y="2952280"/>
                  </a:lnTo>
                  <a:lnTo>
                    <a:pt x="2940367" y="2954845"/>
                  </a:lnTo>
                  <a:lnTo>
                    <a:pt x="2940126" y="2957411"/>
                  </a:lnTo>
                  <a:lnTo>
                    <a:pt x="2942933" y="2955074"/>
                  </a:lnTo>
                  <a:close/>
                </a:path>
                <a:path w="4648200" h="2960370">
                  <a:moveTo>
                    <a:pt x="3057982" y="2945041"/>
                  </a:moveTo>
                  <a:lnTo>
                    <a:pt x="3057283" y="2944812"/>
                  </a:lnTo>
                  <a:lnTo>
                    <a:pt x="3056585" y="2944342"/>
                  </a:lnTo>
                  <a:lnTo>
                    <a:pt x="3055874" y="2944101"/>
                  </a:lnTo>
                  <a:lnTo>
                    <a:pt x="3055416" y="2943872"/>
                  </a:lnTo>
                  <a:lnTo>
                    <a:pt x="3055175" y="2944571"/>
                  </a:lnTo>
                  <a:lnTo>
                    <a:pt x="3054718" y="2945041"/>
                  </a:lnTo>
                  <a:lnTo>
                    <a:pt x="3055416" y="2945511"/>
                  </a:lnTo>
                  <a:lnTo>
                    <a:pt x="3056115" y="2945739"/>
                  </a:lnTo>
                  <a:lnTo>
                    <a:pt x="3056813" y="2946209"/>
                  </a:lnTo>
                  <a:lnTo>
                    <a:pt x="3057982" y="2945041"/>
                  </a:lnTo>
                  <a:close/>
                </a:path>
                <a:path w="4648200" h="2960370">
                  <a:moveTo>
                    <a:pt x="3120288" y="2954845"/>
                  </a:moveTo>
                  <a:lnTo>
                    <a:pt x="3119590" y="2954604"/>
                  </a:lnTo>
                  <a:lnTo>
                    <a:pt x="3118891" y="2954147"/>
                  </a:lnTo>
                  <a:lnTo>
                    <a:pt x="3118193" y="2953905"/>
                  </a:lnTo>
                  <a:lnTo>
                    <a:pt x="3117723" y="2953677"/>
                  </a:lnTo>
                  <a:lnTo>
                    <a:pt x="3117481" y="2954375"/>
                  </a:lnTo>
                  <a:lnTo>
                    <a:pt x="3117024" y="2954845"/>
                  </a:lnTo>
                  <a:lnTo>
                    <a:pt x="3117723" y="2955302"/>
                  </a:lnTo>
                  <a:lnTo>
                    <a:pt x="3118421" y="2955544"/>
                  </a:lnTo>
                  <a:lnTo>
                    <a:pt x="3119120" y="2956014"/>
                  </a:lnTo>
                  <a:lnTo>
                    <a:pt x="3120288" y="2954845"/>
                  </a:lnTo>
                  <a:close/>
                </a:path>
                <a:path w="4648200" h="2960370">
                  <a:moveTo>
                    <a:pt x="3389122" y="2951569"/>
                  </a:moveTo>
                  <a:lnTo>
                    <a:pt x="3388423" y="2951340"/>
                  </a:lnTo>
                  <a:lnTo>
                    <a:pt x="3387725" y="2950870"/>
                  </a:lnTo>
                  <a:lnTo>
                    <a:pt x="3387026" y="2950641"/>
                  </a:lnTo>
                  <a:lnTo>
                    <a:pt x="3386556" y="2950413"/>
                  </a:lnTo>
                  <a:lnTo>
                    <a:pt x="3386315" y="2951111"/>
                  </a:lnTo>
                  <a:lnTo>
                    <a:pt x="3385858" y="2951569"/>
                  </a:lnTo>
                  <a:lnTo>
                    <a:pt x="3386556" y="2952038"/>
                  </a:lnTo>
                  <a:lnTo>
                    <a:pt x="3387255" y="2952280"/>
                  </a:lnTo>
                  <a:lnTo>
                    <a:pt x="3387953" y="2952737"/>
                  </a:lnTo>
                  <a:lnTo>
                    <a:pt x="3388423" y="2952280"/>
                  </a:lnTo>
                  <a:lnTo>
                    <a:pt x="3388652" y="2951810"/>
                  </a:lnTo>
                  <a:lnTo>
                    <a:pt x="3389122" y="2951569"/>
                  </a:lnTo>
                  <a:close/>
                </a:path>
                <a:path w="4648200" h="2960370">
                  <a:moveTo>
                    <a:pt x="3428327" y="2954845"/>
                  </a:moveTo>
                  <a:lnTo>
                    <a:pt x="3428085" y="2954375"/>
                  </a:lnTo>
                  <a:lnTo>
                    <a:pt x="3427628" y="2953677"/>
                  </a:lnTo>
                  <a:lnTo>
                    <a:pt x="3427158" y="2953905"/>
                  </a:lnTo>
                  <a:lnTo>
                    <a:pt x="3426460" y="2953905"/>
                  </a:lnTo>
                  <a:lnTo>
                    <a:pt x="3425063" y="2954845"/>
                  </a:lnTo>
                  <a:lnTo>
                    <a:pt x="3425520" y="2955074"/>
                  </a:lnTo>
                  <a:lnTo>
                    <a:pt x="3425990" y="2955772"/>
                  </a:lnTo>
                  <a:lnTo>
                    <a:pt x="3426930" y="2955772"/>
                  </a:lnTo>
                  <a:lnTo>
                    <a:pt x="3428327" y="2954845"/>
                  </a:lnTo>
                  <a:close/>
                </a:path>
                <a:path w="4648200" h="2960370">
                  <a:moveTo>
                    <a:pt x="3467290" y="4445"/>
                  </a:moveTo>
                  <a:lnTo>
                    <a:pt x="3466833" y="4203"/>
                  </a:lnTo>
                  <a:lnTo>
                    <a:pt x="3466363" y="3733"/>
                  </a:lnTo>
                  <a:lnTo>
                    <a:pt x="3466134" y="3276"/>
                  </a:lnTo>
                  <a:lnTo>
                    <a:pt x="3465893" y="3975"/>
                  </a:lnTo>
                  <a:lnTo>
                    <a:pt x="3465423" y="4673"/>
                  </a:lnTo>
                  <a:lnTo>
                    <a:pt x="3465195" y="5372"/>
                  </a:lnTo>
                  <a:lnTo>
                    <a:pt x="3464966" y="5842"/>
                  </a:lnTo>
                  <a:lnTo>
                    <a:pt x="3465665" y="6070"/>
                  </a:lnTo>
                  <a:lnTo>
                    <a:pt x="3466134" y="6540"/>
                  </a:lnTo>
                  <a:lnTo>
                    <a:pt x="3466592" y="5842"/>
                  </a:lnTo>
                  <a:lnTo>
                    <a:pt x="3466833" y="5143"/>
                  </a:lnTo>
                  <a:lnTo>
                    <a:pt x="3467290" y="4445"/>
                  </a:lnTo>
                  <a:close/>
                </a:path>
                <a:path w="4648200" h="2960370">
                  <a:moveTo>
                    <a:pt x="3503701" y="8407"/>
                  </a:moveTo>
                  <a:lnTo>
                    <a:pt x="3503003" y="8178"/>
                  </a:lnTo>
                  <a:lnTo>
                    <a:pt x="3502304" y="7708"/>
                  </a:lnTo>
                  <a:lnTo>
                    <a:pt x="3501606" y="7467"/>
                  </a:lnTo>
                  <a:lnTo>
                    <a:pt x="3501136" y="7239"/>
                  </a:lnTo>
                  <a:lnTo>
                    <a:pt x="3500894" y="7937"/>
                  </a:lnTo>
                  <a:lnTo>
                    <a:pt x="3500437" y="8407"/>
                  </a:lnTo>
                  <a:lnTo>
                    <a:pt x="3501136" y="8877"/>
                  </a:lnTo>
                  <a:lnTo>
                    <a:pt x="3501834" y="9105"/>
                  </a:lnTo>
                  <a:lnTo>
                    <a:pt x="3502533" y="9575"/>
                  </a:lnTo>
                  <a:lnTo>
                    <a:pt x="3503701" y="8407"/>
                  </a:lnTo>
                  <a:close/>
                </a:path>
                <a:path w="4648200" h="2960370">
                  <a:moveTo>
                    <a:pt x="3539871" y="5143"/>
                  </a:moveTo>
                  <a:lnTo>
                    <a:pt x="3539172" y="4673"/>
                  </a:lnTo>
                  <a:lnTo>
                    <a:pt x="3538474" y="4445"/>
                  </a:lnTo>
                  <a:lnTo>
                    <a:pt x="3537775" y="3975"/>
                  </a:lnTo>
                  <a:lnTo>
                    <a:pt x="3537305" y="4203"/>
                  </a:lnTo>
                  <a:lnTo>
                    <a:pt x="3536835" y="4673"/>
                  </a:lnTo>
                  <a:lnTo>
                    <a:pt x="3536607" y="5143"/>
                  </a:lnTo>
                  <a:lnTo>
                    <a:pt x="3537305" y="5372"/>
                  </a:lnTo>
                  <a:lnTo>
                    <a:pt x="3538004" y="5842"/>
                  </a:lnTo>
                  <a:lnTo>
                    <a:pt x="3538702" y="6070"/>
                  </a:lnTo>
                  <a:lnTo>
                    <a:pt x="3539172" y="6311"/>
                  </a:lnTo>
                  <a:lnTo>
                    <a:pt x="3539401" y="5600"/>
                  </a:lnTo>
                  <a:lnTo>
                    <a:pt x="3539871" y="5143"/>
                  </a:lnTo>
                  <a:close/>
                </a:path>
                <a:path w="4648200" h="2960370">
                  <a:moveTo>
                    <a:pt x="3710228" y="8407"/>
                  </a:moveTo>
                  <a:lnTo>
                    <a:pt x="3709060" y="7239"/>
                  </a:lnTo>
                  <a:lnTo>
                    <a:pt x="3708362" y="7467"/>
                  </a:lnTo>
                  <a:lnTo>
                    <a:pt x="3706965" y="8407"/>
                  </a:lnTo>
                  <a:lnTo>
                    <a:pt x="3707422" y="8636"/>
                  </a:lnTo>
                  <a:lnTo>
                    <a:pt x="3707892" y="9334"/>
                  </a:lnTo>
                  <a:lnTo>
                    <a:pt x="3708831" y="9334"/>
                  </a:lnTo>
                  <a:lnTo>
                    <a:pt x="3710228" y="8407"/>
                  </a:lnTo>
                  <a:close/>
                </a:path>
                <a:path w="4648200" h="2960370">
                  <a:moveTo>
                    <a:pt x="3710228" y="1638"/>
                  </a:moveTo>
                  <a:lnTo>
                    <a:pt x="3709060" y="469"/>
                  </a:lnTo>
                  <a:lnTo>
                    <a:pt x="3707663" y="1409"/>
                  </a:lnTo>
                  <a:lnTo>
                    <a:pt x="3706965" y="1638"/>
                  </a:lnTo>
                  <a:lnTo>
                    <a:pt x="3707422" y="1866"/>
                  </a:lnTo>
                  <a:lnTo>
                    <a:pt x="3707892" y="2578"/>
                  </a:lnTo>
                  <a:lnTo>
                    <a:pt x="3708831" y="2578"/>
                  </a:lnTo>
                  <a:lnTo>
                    <a:pt x="3710228" y="1638"/>
                  </a:lnTo>
                  <a:close/>
                </a:path>
                <a:path w="4648200" h="2960370">
                  <a:moveTo>
                    <a:pt x="4090378" y="2954845"/>
                  </a:moveTo>
                  <a:lnTo>
                    <a:pt x="4089679" y="2954604"/>
                  </a:lnTo>
                  <a:lnTo>
                    <a:pt x="4088968" y="2954147"/>
                  </a:lnTo>
                  <a:lnTo>
                    <a:pt x="4088269" y="2953905"/>
                  </a:lnTo>
                  <a:lnTo>
                    <a:pt x="4087812" y="2953677"/>
                  </a:lnTo>
                  <a:lnTo>
                    <a:pt x="4087571" y="2954375"/>
                  </a:lnTo>
                  <a:lnTo>
                    <a:pt x="4087101" y="2954845"/>
                  </a:lnTo>
                  <a:lnTo>
                    <a:pt x="4087812" y="2955302"/>
                  </a:lnTo>
                  <a:lnTo>
                    <a:pt x="4088511" y="2955544"/>
                  </a:lnTo>
                  <a:lnTo>
                    <a:pt x="4089209" y="2956014"/>
                  </a:lnTo>
                  <a:lnTo>
                    <a:pt x="4089679" y="2955544"/>
                  </a:lnTo>
                  <a:lnTo>
                    <a:pt x="4090136" y="2955302"/>
                  </a:lnTo>
                  <a:lnTo>
                    <a:pt x="4090378" y="2954845"/>
                  </a:lnTo>
                  <a:close/>
                </a:path>
                <a:path w="4648200" h="2960370">
                  <a:moveTo>
                    <a:pt x="4142409" y="2952038"/>
                  </a:moveTo>
                  <a:lnTo>
                    <a:pt x="4141952" y="2951340"/>
                  </a:lnTo>
                  <a:lnTo>
                    <a:pt x="4141711" y="2950641"/>
                  </a:lnTo>
                  <a:lnTo>
                    <a:pt x="4141241" y="2949943"/>
                  </a:lnTo>
                  <a:lnTo>
                    <a:pt x="4141012" y="2950413"/>
                  </a:lnTo>
                  <a:lnTo>
                    <a:pt x="4140314" y="2950870"/>
                  </a:lnTo>
                  <a:lnTo>
                    <a:pt x="4140314" y="2951810"/>
                  </a:lnTo>
                  <a:lnTo>
                    <a:pt x="4141241" y="2953207"/>
                  </a:lnTo>
                  <a:lnTo>
                    <a:pt x="4142409" y="2952038"/>
                  </a:lnTo>
                  <a:close/>
                </a:path>
                <a:path w="4648200" h="2960370">
                  <a:moveTo>
                    <a:pt x="4162018" y="2947835"/>
                  </a:moveTo>
                  <a:lnTo>
                    <a:pt x="4161548" y="2947378"/>
                  </a:lnTo>
                  <a:lnTo>
                    <a:pt x="4161320" y="2946908"/>
                  </a:lnTo>
                  <a:lnTo>
                    <a:pt x="4160850" y="2946679"/>
                  </a:lnTo>
                  <a:lnTo>
                    <a:pt x="4160621" y="2947378"/>
                  </a:lnTo>
                  <a:lnTo>
                    <a:pt x="4160151" y="2948076"/>
                  </a:lnTo>
                  <a:lnTo>
                    <a:pt x="4159923" y="2948775"/>
                  </a:lnTo>
                  <a:lnTo>
                    <a:pt x="4159681" y="2949244"/>
                  </a:lnTo>
                  <a:lnTo>
                    <a:pt x="4160380" y="2949473"/>
                  </a:lnTo>
                  <a:lnTo>
                    <a:pt x="4160850" y="2949943"/>
                  </a:lnTo>
                  <a:lnTo>
                    <a:pt x="4161320" y="2949244"/>
                  </a:lnTo>
                  <a:lnTo>
                    <a:pt x="4161548" y="2948546"/>
                  </a:lnTo>
                  <a:lnTo>
                    <a:pt x="4162018" y="2947835"/>
                  </a:lnTo>
                  <a:close/>
                </a:path>
                <a:path w="4648200" h="2960370">
                  <a:moveTo>
                    <a:pt x="4332605" y="2948775"/>
                  </a:moveTo>
                  <a:lnTo>
                    <a:pt x="4331665" y="2947378"/>
                  </a:lnTo>
                  <a:lnTo>
                    <a:pt x="4331436" y="2946679"/>
                  </a:lnTo>
                  <a:lnTo>
                    <a:pt x="4331208" y="2947136"/>
                  </a:lnTo>
                  <a:lnTo>
                    <a:pt x="4330509" y="2947606"/>
                  </a:lnTo>
                  <a:lnTo>
                    <a:pt x="4330509" y="2948546"/>
                  </a:lnTo>
                  <a:lnTo>
                    <a:pt x="4331436" y="2949943"/>
                  </a:lnTo>
                  <a:lnTo>
                    <a:pt x="4332605" y="2948775"/>
                  </a:lnTo>
                  <a:close/>
                </a:path>
                <a:path w="4648200" h="2960370">
                  <a:moveTo>
                    <a:pt x="4362005" y="7937"/>
                  </a:moveTo>
                  <a:lnTo>
                    <a:pt x="4361535" y="7467"/>
                  </a:lnTo>
                  <a:lnTo>
                    <a:pt x="4361307" y="7010"/>
                  </a:lnTo>
                  <a:lnTo>
                    <a:pt x="4360837" y="6769"/>
                  </a:lnTo>
                  <a:lnTo>
                    <a:pt x="4360608" y="7467"/>
                  </a:lnTo>
                  <a:lnTo>
                    <a:pt x="4360138" y="8178"/>
                  </a:lnTo>
                  <a:lnTo>
                    <a:pt x="4359910" y="8877"/>
                  </a:lnTo>
                  <a:lnTo>
                    <a:pt x="4359668" y="9334"/>
                  </a:lnTo>
                  <a:lnTo>
                    <a:pt x="4360380" y="9575"/>
                  </a:lnTo>
                  <a:lnTo>
                    <a:pt x="4360837" y="10045"/>
                  </a:lnTo>
                  <a:lnTo>
                    <a:pt x="4361307" y="9334"/>
                  </a:lnTo>
                  <a:lnTo>
                    <a:pt x="4361535" y="8636"/>
                  </a:lnTo>
                  <a:lnTo>
                    <a:pt x="4362005" y="7937"/>
                  </a:lnTo>
                  <a:close/>
                </a:path>
                <a:path w="4648200" h="2960370">
                  <a:moveTo>
                    <a:pt x="4525823" y="2952038"/>
                  </a:moveTo>
                  <a:lnTo>
                    <a:pt x="4525594" y="2951340"/>
                  </a:lnTo>
                  <a:lnTo>
                    <a:pt x="4524667" y="2949943"/>
                  </a:lnTo>
                  <a:lnTo>
                    <a:pt x="4524426" y="2950413"/>
                  </a:lnTo>
                  <a:lnTo>
                    <a:pt x="4523727" y="2950870"/>
                  </a:lnTo>
                  <a:lnTo>
                    <a:pt x="4523727" y="2951810"/>
                  </a:lnTo>
                  <a:lnTo>
                    <a:pt x="4524667" y="2953207"/>
                  </a:lnTo>
                  <a:lnTo>
                    <a:pt x="4525823" y="2952038"/>
                  </a:lnTo>
                  <a:close/>
                </a:path>
                <a:path w="4648200" h="2960370">
                  <a:moveTo>
                    <a:pt x="4532134" y="1409"/>
                  </a:moveTo>
                  <a:lnTo>
                    <a:pt x="4531195" y="0"/>
                  </a:lnTo>
                  <a:lnTo>
                    <a:pt x="4530026" y="1168"/>
                  </a:lnTo>
                  <a:lnTo>
                    <a:pt x="4530966" y="2578"/>
                  </a:lnTo>
                  <a:lnTo>
                    <a:pt x="4531195" y="3276"/>
                  </a:lnTo>
                  <a:lnTo>
                    <a:pt x="4531423" y="2806"/>
                  </a:lnTo>
                  <a:lnTo>
                    <a:pt x="4532134" y="2336"/>
                  </a:lnTo>
                  <a:lnTo>
                    <a:pt x="4532134" y="1409"/>
                  </a:lnTo>
                  <a:close/>
                </a:path>
                <a:path w="4648200" h="2960370">
                  <a:moveTo>
                    <a:pt x="4536097" y="2954845"/>
                  </a:moveTo>
                  <a:lnTo>
                    <a:pt x="4535868" y="2954375"/>
                  </a:lnTo>
                  <a:lnTo>
                    <a:pt x="4535398" y="2953677"/>
                  </a:lnTo>
                  <a:lnTo>
                    <a:pt x="4534928" y="2953905"/>
                  </a:lnTo>
                  <a:lnTo>
                    <a:pt x="4534230" y="2953905"/>
                  </a:lnTo>
                  <a:lnTo>
                    <a:pt x="4532833" y="2954845"/>
                  </a:lnTo>
                  <a:lnTo>
                    <a:pt x="4533290" y="2955074"/>
                  </a:lnTo>
                  <a:lnTo>
                    <a:pt x="4533760" y="2955772"/>
                  </a:lnTo>
                  <a:lnTo>
                    <a:pt x="4534700" y="2955772"/>
                  </a:lnTo>
                  <a:lnTo>
                    <a:pt x="4536097" y="2954845"/>
                  </a:lnTo>
                  <a:close/>
                </a:path>
                <a:path w="4648200" h="2960370">
                  <a:moveTo>
                    <a:pt x="4545203" y="2954604"/>
                  </a:moveTo>
                  <a:lnTo>
                    <a:pt x="4544263" y="2953207"/>
                  </a:lnTo>
                  <a:lnTo>
                    <a:pt x="4544034" y="2953435"/>
                  </a:lnTo>
                  <a:lnTo>
                    <a:pt x="4543336" y="2953905"/>
                  </a:lnTo>
                  <a:lnTo>
                    <a:pt x="4543336" y="2955074"/>
                  </a:lnTo>
                  <a:lnTo>
                    <a:pt x="4544263" y="2956471"/>
                  </a:lnTo>
                  <a:lnTo>
                    <a:pt x="4544492" y="2956001"/>
                  </a:lnTo>
                  <a:lnTo>
                    <a:pt x="4545203" y="2955544"/>
                  </a:lnTo>
                  <a:lnTo>
                    <a:pt x="4545203" y="2954604"/>
                  </a:lnTo>
                  <a:close/>
                </a:path>
                <a:path w="4648200" h="2960370">
                  <a:moveTo>
                    <a:pt x="4552670" y="2945041"/>
                  </a:moveTo>
                  <a:lnTo>
                    <a:pt x="4551959" y="2944812"/>
                  </a:lnTo>
                  <a:lnTo>
                    <a:pt x="4551261" y="2944342"/>
                  </a:lnTo>
                  <a:lnTo>
                    <a:pt x="4550562" y="2944101"/>
                  </a:lnTo>
                  <a:lnTo>
                    <a:pt x="4550092" y="2943872"/>
                  </a:lnTo>
                  <a:lnTo>
                    <a:pt x="4549864" y="2944571"/>
                  </a:lnTo>
                  <a:lnTo>
                    <a:pt x="4549394" y="2945041"/>
                  </a:lnTo>
                  <a:lnTo>
                    <a:pt x="4550092" y="2945511"/>
                  </a:lnTo>
                  <a:lnTo>
                    <a:pt x="4550803" y="2945739"/>
                  </a:lnTo>
                  <a:lnTo>
                    <a:pt x="4551502" y="2946209"/>
                  </a:lnTo>
                  <a:lnTo>
                    <a:pt x="4551731" y="2945739"/>
                  </a:lnTo>
                  <a:lnTo>
                    <a:pt x="4552200" y="2945269"/>
                  </a:lnTo>
                  <a:lnTo>
                    <a:pt x="4552670" y="2945041"/>
                  </a:lnTo>
                  <a:close/>
                </a:path>
                <a:path w="4648200" h="2960370">
                  <a:moveTo>
                    <a:pt x="4572266" y="2954845"/>
                  </a:moveTo>
                  <a:lnTo>
                    <a:pt x="4571568" y="2954604"/>
                  </a:lnTo>
                  <a:lnTo>
                    <a:pt x="4570869" y="2954147"/>
                  </a:lnTo>
                  <a:lnTo>
                    <a:pt x="4570171" y="2953905"/>
                  </a:lnTo>
                  <a:lnTo>
                    <a:pt x="4569701" y="2953677"/>
                  </a:lnTo>
                  <a:lnTo>
                    <a:pt x="4569472" y="2954375"/>
                  </a:lnTo>
                  <a:lnTo>
                    <a:pt x="4569003" y="2954845"/>
                  </a:lnTo>
                  <a:lnTo>
                    <a:pt x="4569701" y="2955302"/>
                  </a:lnTo>
                  <a:lnTo>
                    <a:pt x="4570400" y="2955544"/>
                  </a:lnTo>
                  <a:lnTo>
                    <a:pt x="4571098" y="2956014"/>
                  </a:lnTo>
                  <a:lnTo>
                    <a:pt x="4572266" y="2954845"/>
                  </a:lnTo>
                  <a:close/>
                </a:path>
                <a:path w="4648200" h="2960370">
                  <a:moveTo>
                    <a:pt x="4630610" y="1409"/>
                  </a:moveTo>
                  <a:lnTo>
                    <a:pt x="4629670" y="0"/>
                  </a:lnTo>
                  <a:lnTo>
                    <a:pt x="4629213" y="469"/>
                  </a:lnTo>
                  <a:lnTo>
                    <a:pt x="4628502" y="939"/>
                  </a:lnTo>
                  <a:lnTo>
                    <a:pt x="4628743" y="1168"/>
                  </a:lnTo>
                  <a:lnTo>
                    <a:pt x="4628743" y="1866"/>
                  </a:lnTo>
                  <a:lnTo>
                    <a:pt x="4629670" y="3276"/>
                  </a:lnTo>
                  <a:lnTo>
                    <a:pt x="4629912" y="2806"/>
                  </a:lnTo>
                  <a:lnTo>
                    <a:pt x="4630610" y="2336"/>
                  </a:lnTo>
                  <a:lnTo>
                    <a:pt x="4630610" y="1409"/>
                  </a:lnTo>
                  <a:close/>
                </a:path>
                <a:path w="4648200" h="2960370">
                  <a:moveTo>
                    <a:pt x="4633874" y="2948076"/>
                  </a:moveTo>
                  <a:lnTo>
                    <a:pt x="4632947" y="2946679"/>
                  </a:lnTo>
                  <a:lnTo>
                    <a:pt x="4632477" y="2946908"/>
                  </a:lnTo>
                  <a:lnTo>
                    <a:pt x="4631779" y="2947378"/>
                  </a:lnTo>
                  <a:lnTo>
                    <a:pt x="4632007" y="2947835"/>
                  </a:lnTo>
                  <a:lnTo>
                    <a:pt x="4632007" y="2948546"/>
                  </a:lnTo>
                  <a:lnTo>
                    <a:pt x="4632947" y="2949943"/>
                  </a:lnTo>
                  <a:lnTo>
                    <a:pt x="4633176" y="2949473"/>
                  </a:lnTo>
                  <a:lnTo>
                    <a:pt x="4633874" y="2949003"/>
                  </a:lnTo>
                  <a:lnTo>
                    <a:pt x="4633874" y="2948076"/>
                  </a:lnTo>
                  <a:close/>
                </a:path>
                <a:path w="4648200" h="2960370">
                  <a:moveTo>
                    <a:pt x="4647641" y="1638"/>
                  </a:moveTo>
                  <a:lnTo>
                    <a:pt x="4646942" y="1409"/>
                  </a:lnTo>
                  <a:lnTo>
                    <a:pt x="4646244" y="939"/>
                  </a:lnTo>
                  <a:lnTo>
                    <a:pt x="4645545" y="711"/>
                  </a:lnTo>
                  <a:lnTo>
                    <a:pt x="4645076" y="469"/>
                  </a:lnTo>
                  <a:lnTo>
                    <a:pt x="4644847" y="1168"/>
                  </a:lnTo>
                  <a:lnTo>
                    <a:pt x="4644377" y="1638"/>
                  </a:lnTo>
                  <a:lnTo>
                    <a:pt x="4645076" y="2108"/>
                  </a:lnTo>
                  <a:lnTo>
                    <a:pt x="4645774" y="2336"/>
                  </a:lnTo>
                  <a:lnTo>
                    <a:pt x="4646473" y="2806"/>
                  </a:lnTo>
                  <a:lnTo>
                    <a:pt x="4646942" y="2578"/>
                  </a:lnTo>
                  <a:lnTo>
                    <a:pt x="4647171" y="2108"/>
                  </a:lnTo>
                  <a:lnTo>
                    <a:pt x="4647641" y="163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09" name="object 209"/>
            <p:cNvSpPr/>
            <p:nvPr/>
          </p:nvSpPr>
          <p:spPr>
            <a:xfrm>
              <a:off x="1566443" y="3213709"/>
              <a:ext cx="4140835" cy="2964815"/>
            </a:xfrm>
            <a:custGeom>
              <a:avLst/>
              <a:gdLst/>
              <a:ahLst/>
              <a:cxnLst/>
              <a:rect l="l" t="t" r="r" b="b"/>
              <a:pathLst>
                <a:path w="4140835" h="2964815">
                  <a:moveTo>
                    <a:pt x="5130" y="2960433"/>
                  </a:moveTo>
                  <a:lnTo>
                    <a:pt x="2806" y="2957639"/>
                  </a:lnTo>
                  <a:lnTo>
                    <a:pt x="2108" y="2958338"/>
                  </a:lnTo>
                  <a:lnTo>
                    <a:pt x="1397" y="2959265"/>
                  </a:lnTo>
                  <a:lnTo>
                    <a:pt x="0" y="2960903"/>
                  </a:lnTo>
                  <a:lnTo>
                    <a:pt x="2565" y="2960205"/>
                  </a:lnTo>
                  <a:lnTo>
                    <a:pt x="5130" y="2960433"/>
                  </a:lnTo>
                  <a:close/>
                </a:path>
                <a:path w="4140835" h="2964815">
                  <a:moveTo>
                    <a:pt x="108978" y="1257820"/>
                  </a:moveTo>
                  <a:lnTo>
                    <a:pt x="108280" y="1257363"/>
                  </a:lnTo>
                  <a:lnTo>
                    <a:pt x="107581" y="1257122"/>
                  </a:lnTo>
                  <a:lnTo>
                    <a:pt x="106883" y="1256652"/>
                  </a:lnTo>
                  <a:lnTo>
                    <a:pt x="106654" y="1257122"/>
                  </a:lnTo>
                  <a:lnTo>
                    <a:pt x="106184" y="1257363"/>
                  </a:lnTo>
                  <a:lnTo>
                    <a:pt x="105714" y="1257820"/>
                  </a:lnTo>
                  <a:lnTo>
                    <a:pt x="106413" y="1258062"/>
                  </a:lnTo>
                  <a:lnTo>
                    <a:pt x="107111" y="1258519"/>
                  </a:lnTo>
                  <a:lnTo>
                    <a:pt x="107810" y="1258760"/>
                  </a:lnTo>
                  <a:lnTo>
                    <a:pt x="108280" y="1258989"/>
                  </a:lnTo>
                  <a:lnTo>
                    <a:pt x="108521" y="1258290"/>
                  </a:lnTo>
                  <a:lnTo>
                    <a:pt x="108978" y="1257820"/>
                  </a:lnTo>
                  <a:close/>
                </a:path>
                <a:path w="4140835" h="2964815">
                  <a:moveTo>
                    <a:pt x="259499" y="2958338"/>
                  </a:moveTo>
                  <a:lnTo>
                    <a:pt x="259029" y="2957868"/>
                  </a:lnTo>
                  <a:lnTo>
                    <a:pt x="258572" y="2957639"/>
                  </a:lnTo>
                  <a:lnTo>
                    <a:pt x="258330" y="2957169"/>
                  </a:lnTo>
                  <a:lnTo>
                    <a:pt x="258102" y="2957868"/>
                  </a:lnTo>
                  <a:lnTo>
                    <a:pt x="257632" y="2958566"/>
                  </a:lnTo>
                  <a:lnTo>
                    <a:pt x="257403" y="2959265"/>
                  </a:lnTo>
                  <a:lnTo>
                    <a:pt x="257162" y="2959735"/>
                  </a:lnTo>
                  <a:lnTo>
                    <a:pt x="257873" y="2959963"/>
                  </a:lnTo>
                  <a:lnTo>
                    <a:pt x="258330" y="2960433"/>
                  </a:lnTo>
                  <a:lnTo>
                    <a:pt x="258800" y="2959735"/>
                  </a:lnTo>
                  <a:lnTo>
                    <a:pt x="259029" y="2959036"/>
                  </a:lnTo>
                  <a:lnTo>
                    <a:pt x="259499" y="2958338"/>
                  </a:lnTo>
                  <a:close/>
                </a:path>
                <a:path w="4140835" h="2964815">
                  <a:moveTo>
                    <a:pt x="427990" y="10274"/>
                  </a:moveTo>
                  <a:lnTo>
                    <a:pt x="425424" y="10972"/>
                  </a:lnTo>
                  <a:lnTo>
                    <a:pt x="422859" y="10731"/>
                  </a:lnTo>
                  <a:lnTo>
                    <a:pt x="425183" y="13538"/>
                  </a:lnTo>
                  <a:lnTo>
                    <a:pt x="425881" y="12839"/>
                  </a:lnTo>
                  <a:lnTo>
                    <a:pt x="426593" y="11899"/>
                  </a:lnTo>
                  <a:lnTo>
                    <a:pt x="427990" y="10274"/>
                  </a:lnTo>
                  <a:close/>
                </a:path>
                <a:path w="4140835" h="2964815">
                  <a:moveTo>
                    <a:pt x="453186" y="975918"/>
                  </a:moveTo>
                  <a:lnTo>
                    <a:pt x="452488" y="975690"/>
                  </a:lnTo>
                  <a:lnTo>
                    <a:pt x="451789" y="975220"/>
                  </a:lnTo>
                  <a:lnTo>
                    <a:pt x="451091" y="974991"/>
                  </a:lnTo>
                  <a:lnTo>
                    <a:pt x="450621" y="974750"/>
                  </a:lnTo>
                  <a:lnTo>
                    <a:pt x="450392" y="975461"/>
                  </a:lnTo>
                  <a:lnTo>
                    <a:pt x="449922" y="975918"/>
                  </a:lnTo>
                  <a:lnTo>
                    <a:pt x="450621" y="976388"/>
                  </a:lnTo>
                  <a:lnTo>
                    <a:pt x="451319" y="976617"/>
                  </a:lnTo>
                  <a:lnTo>
                    <a:pt x="452031" y="977087"/>
                  </a:lnTo>
                  <a:lnTo>
                    <a:pt x="452488" y="976617"/>
                  </a:lnTo>
                  <a:lnTo>
                    <a:pt x="452958" y="976388"/>
                  </a:lnTo>
                  <a:lnTo>
                    <a:pt x="453186" y="975918"/>
                  </a:lnTo>
                  <a:close/>
                </a:path>
                <a:path w="4140835" h="2964815">
                  <a:moveTo>
                    <a:pt x="482358" y="3035"/>
                  </a:moveTo>
                  <a:lnTo>
                    <a:pt x="481431" y="1638"/>
                  </a:lnTo>
                  <a:lnTo>
                    <a:pt x="481190" y="939"/>
                  </a:lnTo>
                  <a:lnTo>
                    <a:pt x="480961" y="1397"/>
                  </a:lnTo>
                  <a:lnTo>
                    <a:pt x="480263" y="1866"/>
                  </a:lnTo>
                  <a:lnTo>
                    <a:pt x="480263" y="2806"/>
                  </a:lnTo>
                  <a:lnTo>
                    <a:pt x="481190" y="4203"/>
                  </a:lnTo>
                  <a:lnTo>
                    <a:pt x="482358" y="3035"/>
                  </a:lnTo>
                  <a:close/>
                </a:path>
                <a:path w="4140835" h="2964815">
                  <a:moveTo>
                    <a:pt x="492163" y="12598"/>
                  </a:moveTo>
                  <a:lnTo>
                    <a:pt x="491464" y="11899"/>
                  </a:lnTo>
                  <a:lnTo>
                    <a:pt x="490524" y="11201"/>
                  </a:lnTo>
                  <a:lnTo>
                    <a:pt x="488899" y="9804"/>
                  </a:lnTo>
                  <a:lnTo>
                    <a:pt x="489597" y="12369"/>
                  </a:lnTo>
                  <a:lnTo>
                    <a:pt x="489356" y="14935"/>
                  </a:lnTo>
                  <a:lnTo>
                    <a:pt x="492163" y="12598"/>
                  </a:lnTo>
                  <a:close/>
                </a:path>
                <a:path w="4140835" h="2964815">
                  <a:moveTo>
                    <a:pt x="686320" y="978484"/>
                  </a:moveTo>
                  <a:lnTo>
                    <a:pt x="685622" y="975918"/>
                  </a:lnTo>
                  <a:lnTo>
                    <a:pt x="685850" y="973353"/>
                  </a:lnTo>
                  <a:lnTo>
                    <a:pt x="683056" y="975690"/>
                  </a:lnTo>
                  <a:lnTo>
                    <a:pt x="683755" y="976388"/>
                  </a:lnTo>
                  <a:lnTo>
                    <a:pt x="684682" y="977087"/>
                  </a:lnTo>
                  <a:lnTo>
                    <a:pt x="686320" y="978484"/>
                  </a:lnTo>
                  <a:close/>
                </a:path>
                <a:path w="4140835" h="2964815">
                  <a:moveTo>
                    <a:pt x="688657" y="1258290"/>
                  </a:moveTo>
                  <a:lnTo>
                    <a:pt x="688416" y="1257592"/>
                  </a:lnTo>
                  <a:lnTo>
                    <a:pt x="687489" y="1256195"/>
                  </a:lnTo>
                  <a:lnTo>
                    <a:pt x="687247" y="1256652"/>
                  </a:lnTo>
                  <a:lnTo>
                    <a:pt x="686549" y="1257122"/>
                  </a:lnTo>
                  <a:lnTo>
                    <a:pt x="686549" y="1258062"/>
                  </a:lnTo>
                  <a:lnTo>
                    <a:pt x="687489" y="1259459"/>
                  </a:lnTo>
                  <a:lnTo>
                    <a:pt x="688657" y="1258290"/>
                  </a:lnTo>
                  <a:close/>
                </a:path>
                <a:path w="4140835" h="2964815">
                  <a:moveTo>
                    <a:pt x="705688" y="2958808"/>
                  </a:moveTo>
                  <a:lnTo>
                    <a:pt x="705218" y="2958566"/>
                  </a:lnTo>
                  <a:lnTo>
                    <a:pt x="704761" y="2957639"/>
                  </a:lnTo>
                  <a:lnTo>
                    <a:pt x="704519" y="2957868"/>
                  </a:lnTo>
                  <a:lnTo>
                    <a:pt x="703821" y="2957868"/>
                  </a:lnTo>
                  <a:lnTo>
                    <a:pt x="702424" y="2958808"/>
                  </a:lnTo>
                  <a:lnTo>
                    <a:pt x="702894" y="2959036"/>
                  </a:lnTo>
                  <a:lnTo>
                    <a:pt x="703351" y="2959735"/>
                  </a:lnTo>
                  <a:lnTo>
                    <a:pt x="704291" y="2959735"/>
                  </a:lnTo>
                  <a:lnTo>
                    <a:pt x="705688" y="2958808"/>
                  </a:lnTo>
                  <a:close/>
                </a:path>
                <a:path w="4140835" h="2964815">
                  <a:moveTo>
                    <a:pt x="875347" y="975690"/>
                  </a:moveTo>
                  <a:lnTo>
                    <a:pt x="874407" y="974293"/>
                  </a:lnTo>
                  <a:lnTo>
                    <a:pt x="873239" y="975461"/>
                  </a:lnTo>
                  <a:lnTo>
                    <a:pt x="873709" y="976160"/>
                  </a:lnTo>
                  <a:lnTo>
                    <a:pt x="873937" y="976858"/>
                  </a:lnTo>
                  <a:lnTo>
                    <a:pt x="874407" y="977557"/>
                  </a:lnTo>
                  <a:lnTo>
                    <a:pt x="874649" y="977087"/>
                  </a:lnTo>
                  <a:lnTo>
                    <a:pt x="875347" y="976617"/>
                  </a:lnTo>
                  <a:lnTo>
                    <a:pt x="875347" y="975690"/>
                  </a:lnTo>
                  <a:close/>
                </a:path>
                <a:path w="4140835" h="2964815">
                  <a:moveTo>
                    <a:pt x="947458" y="2955302"/>
                  </a:moveTo>
                  <a:lnTo>
                    <a:pt x="946518" y="2953905"/>
                  </a:lnTo>
                  <a:lnTo>
                    <a:pt x="945349" y="2955074"/>
                  </a:lnTo>
                  <a:lnTo>
                    <a:pt x="945819" y="2955772"/>
                  </a:lnTo>
                  <a:lnTo>
                    <a:pt x="946048" y="2956471"/>
                  </a:lnTo>
                  <a:lnTo>
                    <a:pt x="946518" y="2957169"/>
                  </a:lnTo>
                  <a:lnTo>
                    <a:pt x="946759" y="2956699"/>
                  </a:lnTo>
                  <a:lnTo>
                    <a:pt x="947458" y="2956229"/>
                  </a:lnTo>
                  <a:lnTo>
                    <a:pt x="947458" y="2955302"/>
                  </a:lnTo>
                  <a:close/>
                </a:path>
                <a:path w="4140835" h="2964815">
                  <a:moveTo>
                    <a:pt x="1088402" y="2955302"/>
                  </a:moveTo>
                  <a:lnTo>
                    <a:pt x="1087475" y="2953905"/>
                  </a:lnTo>
                  <a:lnTo>
                    <a:pt x="1086307" y="2955074"/>
                  </a:lnTo>
                  <a:lnTo>
                    <a:pt x="1086764" y="2955772"/>
                  </a:lnTo>
                  <a:lnTo>
                    <a:pt x="1087005" y="2956471"/>
                  </a:lnTo>
                  <a:lnTo>
                    <a:pt x="1087475" y="2957169"/>
                  </a:lnTo>
                  <a:lnTo>
                    <a:pt x="1087704" y="2956699"/>
                  </a:lnTo>
                  <a:lnTo>
                    <a:pt x="1088402" y="2956229"/>
                  </a:lnTo>
                  <a:lnTo>
                    <a:pt x="1088402" y="2955302"/>
                  </a:lnTo>
                  <a:close/>
                </a:path>
                <a:path w="4140835" h="2964815">
                  <a:moveTo>
                    <a:pt x="1311960" y="2565"/>
                  </a:moveTo>
                  <a:lnTo>
                    <a:pt x="1311503" y="2095"/>
                  </a:lnTo>
                  <a:lnTo>
                    <a:pt x="1311262" y="1397"/>
                  </a:lnTo>
                  <a:lnTo>
                    <a:pt x="1310792" y="1638"/>
                  </a:lnTo>
                  <a:lnTo>
                    <a:pt x="1310093" y="1638"/>
                  </a:lnTo>
                  <a:lnTo>
                    <a:pt x="1308696" y="2565"/>
                  </a:lnTo>
                  <a:lnTo>
                    <a:pt x="1309166" y="2806"/>
                  </a:lnTo>
                  <a:lnTo>
                    <a:pt x="1309636" y="3505"/>
                  </a:lnTo>
                  <a:lnTo>
                    <a:pt x="1310563" y="3505"/>
                  </a:lnTo>
                  <a:lnTo>
                    <a:pt x="1311960" y="2565"/>
                  </a:lnTo>
                  <a:close/>
                </a:path>
                <a:path w="4140835" h="2964815">
                  <a:moveTo>
                    <a:pt x="1406474" y="1255026"/>
                  </a:moveTo>
                  <a:lnTo>
                    <a:pt x="1406245" y="1254328"/>
                  </a:lnTo>
                  <a:lnTo>
                    <a:pt x="1405305" y="1252918"/>
                  </a:lnTo>
                  <a:lnTo>
                    <a:pt x="1405077" y="1253388"/>
                  </a:lnTo>
                  <a:lnTo>
                    <a:pt x="1404378" y="1253858"/>
                  </a:lnTo>
                  <a:lnTo>
                    <a:pt x="1404378" y="1254785"/>
                  </a:lnTo>
                  <a:lnTo>
                    <a:pt x="1405305" y="1256195"/>
                  </a:lnTo>
                  <a:lnTo>
                    <a:pt x="1406474" y="1255026"/>
                  </a:lnTo>
                  <a:close/>
                </a:path>
                <a:path w="4140835" h="2964815">
                  <a:moveTo>
                    <a:pt x="1409509" y="2336"/>
                  </a:moveTo>
                  <a:lnTo>
                    <a:pt x="1408582" y="939"/>
                  </a:lnTo>
                  <a:lnTo>
                    <a:pt x="1408341" y="1168"/>
                  </a:lnTo>
                  <a:lnTo>
                    <a:pt x="1407642" y="1638"/>
                  </a:lnTo>
                  <a:lnTo>
                    <a:pt x="1407642" y="2806"/>
                  </a:lnTo>
                  <a:lnTo>
                    <a:pt x="1408582" y="4203"/>
                  </a:lnTo>
                  <a:lnTo>
                    <a:pt x="1408811" y="3733"/>
                  </a:lnTo>
                  <a:lnTo>
                    <a:pt x="1409509" y="3263"/>
                  </a:lnTo>
                  <a:lnTo>
                    <a:pt x="1409509" y="2336"/>
                  </a:lnTo>
                  <a:close/>
                </a:path>
                <a:path w="4140835" h="2964815">
                  <a:moveTo>
                    <a:pt x="1537398" y="2336"/>
                  </a:moveTo>
                  <a:lnTo>
                    <a:pt x="1536458" y="939"/>
                  </a:lnTo>
                  <a:lnTo>
                    <a:pt x="1536230" y="1168"/>
                  </a:lnTo>
                  <a:lnTo>
                    <a:pt x="1535290" y="1638"/>
                  </a:lnTo>
                  <a:lnTo>
                    <a:pt x="1535531" y="2095"/>
                  </a:lnTo>
                  <a:lnTo>
                    <a:pt x="1535531" y="2806"/>
                  </a:lnTo>
                  <a:lnTo>
                    <a:pt x="1536458" y="4203"/>
                  </a:lnTo>
                  <a:lnTo>
                    <a:pt x="1536687" y="3733"/>
                  </a:lnTo>
                  <a:lnTo>
                    <a:pt x="1537398" y="3263"/>
                  </a:lnTo>
                  <a:lnTo>
                    <a:pt x="1537398" y="2336"/>
                  </a:lnTo>
                  <a:close/>
                </a:path>
                <a:path w="4140835" h="2964815">
                  <a:moveTo>
                    <a:pt x="1576832" y="975690"/>
                  </a:moveTo>
                  <a:lnTo>
                    <a:pt x="1575892" y="974293"/>
                  </a:lnTo>
                  <a:lnTo>
                    <a:pt x="1575435" y="974521"/>
                  </a:lnTo>
                  <a:lnTo>
                    <a:pt x="1574736" y="974991"/>
                  </a:lnTo>
                  <a:lnTo>
                    <a:pt x="1574965" y="975461"/>
                  </a:lnTo>
                  <a:lnTo>
                    <a:pt x="1574965" y="976160"/>
                  </a:lnTo>
                  <a:lnTo>
                    <a:pt x="1575892" y="977557"/>
                  </a:lnTo>
                  <a:lnTo>
                    <a:pt x="1576133" y="977087"/>
                  </a:lnTo>
                  <a:lnTo>
                    <a:pt x="1576832" y="976617"/>
                  </a:lnTo>
                  <a:lnTo>
                    <a:pt x="1576832" y="975690"/>
                  </a:lnTo>
                  <a:close/>
                </a:path>
                <a:path w="4140835" h="2964815">
                  <a:moveTo>
                    <a:pt x="1577759" y="8407"/>
                  </a:moveTo>
                  <a:lnTo>
                    <a:pt x="1577060" y="5829"/>
                  </a:lnTo>
                  <a:lnTo>
                    <a:pt x="1577301" y="3263"/>
                  </a:lnTo>
                  <a:lnTo>
                    <a:pt x="1574495" y="5600"/>
                  </a:lnTo>
                  <a:lnTo>
                    <a:pt x="1575193" y="6299"/>
                  </a:lnTo>
                  <a:lnTo>
                    <a:pt x="1576133" y="6997"/>
                  </a:lnTo>
                  <a:lnTo>
                    <a:pt x="1577759" y="8407"/>
                  </a:lnTo>
                  <a:close/>
                </a:path>
                <a:path w="4140835" h="2964815">
                  <a:moveTo>
                    <a:pt x="1593164" y="2336"/>
                  </a:moveTo>
                  <a:lnTo>
                    <a:pt x="1592237" y="939"/>
                  </a:lnTo>
                  <a:lnTo>
                    <a:pt x="1591767" y="1168"/>
                  </a:lnTo>
                  <a:lnTo>
                    <a:pt x="1591068" y="1638"/>
                  </a:lnTo>
                  <a:lnTo>
                    <a:pt x="1591297" y="2095"/>
                  </a:lnTo>
                  <a:lnTo>
                    <a:pt x="1591297" y="2806"/>
                  </a:lnTo>
                  <a:lnTo>
                    <a:pt x="1592237" y="4203"/>
                  </a:lnTo>
                  <a:lnTo>
                    <a:pt x="1592465" y="3733"/>
                  </a:lnTo>
                  <a:lnTo>
                    <a:pt x="1593164" y="3263"/>
                  </a:lnTo>
                  <a:lnTo>
                    <a:pt x="1593164" y="2336"/>
                  </a:lnTo>
                  <a:close/>
                </a:path>
                <a:path w="4140835" h="2964815">
                  <a:moveTo>
                    <a:pt x="1593862" y="1254556"/>
                  </a:moveTo>
                  <a:lnTo>
                    <a:pt x="1593405" y="1254086"/>
                  </a:lnTo>
                  <a:lnTo>
                    <a:pt x="1592935" y="1253388"/>
                  </a:lnTo>
                  <a:lnTo>
                    <a:pt x="1592694" y="1253629"/>
                  </a:lnTo>
                  <a:lnTo>
                    <a:pt x="1591995" y="1253629"/>
                  </a:lnTo>
                  <a:lnTo>
                    <a:pt x="1590598" y="1254556"/>
                  </a:lnTo>
                  <a:lnTo>
                    <a:pt x="1591068" y="1254785"/>
                  </a:lnTo>
                  <a:lnTo>
                    <a:pt x="1591538" y="1255496"/>
                  </a:lnTo>
                  <a:lnTo>
                    <a:pt x="1592465" y="1255496"/>
                  </a:lnTo>
                  <a:lnTo>
                    <a:pt x="1593862" y="1254556"/>
                  </a:lnTo>
                  <a:close/>
                </a:path>
                <a:path w="4140835" h="2964815">
                  <a:moveTo>
                    <a:pt x="1610664" y="11671"/>
                  </a:moveTo>
                  <a:lnTo>
                    <a:pt x="1609966" y="9105"/>
                  </a:lnTo>
                  <a:lnTo>
                    <a:pt x="1610207" y="6540"/>
                  </a:lnTo>
                  <a:lnTo>
                    <a:pt x="1607400" y="8864"/>
                  </a:lnTo>
                  <a:lnTo>
                    <a:pt x="1608099" y="9563"/>
                  </a:lnTo>
                  <a:lnTo>
                    <a:pt x="1609039" y="10274"/>
                  </a:lnTo>
                  <a:lnTo>
                    <a:pt x="1610664" y="11671"/>
                  </a:lnTo>
                  <a:close/>
                </a:path>
                <a:path w="4140835" h="2964815">
                  <a:moveTo>
                    <a:pt x="1619542" y="976388"/>
                  </a:moveTo>
                  <a:lnTo>
                    <a:pt x="1619300" y="975690"/>
                  </a:lnTo>
                  <a:lnTo>
                    <a:pt x="1618373" y="974293"/>
                  </a:lnTo>
                  <a:lnTo>
                    <a:pt x="1618132" y="974750"/>
                  </a:lnTo>
                  <a:lnTo>
                    <a:pt x="1617433" y="975220"/>
                  </a:lnTo>
                  <a:lnTo>
                    <a:pt x="1617433" y="976160"/>
                  </a:lnTo>
                  <a:lnTo>
                    <a:pt x="1618373" y="977557"/>
                  </a:lnTo>
                  <a:lnTo>
                    <a:pt x="1619542" y="976388"/>
                  </a:lnTo>
                  <a:close/>
                </a:path>
                <a:path w="4140835" h="2964815">
                  <a:moveTo>
                    <a:pt x="1685582" y="2955531"/>
                  </a:moveTo>
                  <a:lnTo>
                    <a:pt x="1684883" y="2955302"/>
                  </a:lnTo>
                  <a:lnTo>
                    <a:pt x="1684185" y="2954832"/>
                  </a:lnTo>
                  <a:lnTo>
                    <a:pt x="1683473" y="2954604"/>
                  </a:lnTo>
                  <a:lnTo>
                    <a:pt x="1683016" y="2954375"/>
                  </a:lnTo>
                  <a:lnTo>
                    <a:pt x="1682775" y="2955074"/>
                  </a:lnTo>
                  <a:lnTo>
                    <a:pt x="1682318" y="2955531"/>
                  </a:lnTo>
                  <a:lnTo>
                    <a:pt x="1683016" y="2956001"/>
                  </a:lnTo>
                  <a:lnTo>
                    <a:pt x="1683715" y="2956242"/>
                  </a:lnTo>
                  <a:lnTo>
                    <a:pt x="1684413" y="2956699"/>
                  </a:lnTo>
                  <a:lnTo>
                    <a:pt x="1684883" y="2956242"/>
                  </a:lnTo>
                  <a:lnTo>
                    <a:pt x="1685340" y="2956001"/>
                  </a:lnTo>
                  <a:lnTo>
                    <a:pt x="1685582" y="2955531"/>
                  </a:lnTo>
                  <a:close/>
                </a:path>
                <a:path w="4140835" h="2964815">
                  <a:moveTo>
                    <a:pt x="1705178" y="975918"/>
                  </a:moveTo>
                  <a:lnTo>
                    <a:pt x="1704708" y="975690"/>
                  </a:lnTo>
                  <a:lnTo>
                    <a:pt x="1704251" y="974991"/>
                  </a:lnTo>
                  <a:lnTo>
                    <a:pt x="1703311" y="974991"/>
                  </a:lnTo>
                  <a:lnTo>
                    <a:pt x="1701914" y="975918"/>
                  </a:lnTo>
                  <a:lnTo>
                    <a:pt x="1703082" y="977087"/>
                  </a:lnTo>
                  <a:lnTo>
                    <a:pt x="1703781" y="976617"/>
                  </a:lnTo>
                  <a:lnTo>
                    <a:pt x="1704479" y="976388"/>
                  </a:lnTo>
                  <a:lnTo>
                    <a:pt x="1705178" y="975918"/>
                  </a:lnTo>
                  <a:close/>
                </a:path>
                <a:path w="4140835" h="2964815">
                  <a:moveTo>
                    <a:pt x="1790585" y="2955531"/>
                  </a:moveTo>
                  <a:lnTo>
                    <a:pt x="1790128" y="2955302"/>
                  </a:lnTo>
                  <a:lnTo>
                    <a:pt x="1789658" y="2954375"/>
                  </a:lnTo>
                  <a:lnTo>
                    <a:pt x="1789430" y="2954604"/>
                  </a:lnTo>
                  <a:lnTo>
                    <a:pt x="1788718" y="2954604"/>
                  </a:lnTo>
                  <a:lnTo>
                    <a:pt x="1787321" y="2955531"/>
                  </a:lnTo>
                  <a:lnTo>
                    <a:pt x="1787791" y="2955772"/>
                  </a:lnTo>
                  <a:lnTo>
                    <a:pt x="1788261" y="2956471"/>
                  </a:lnTo>
                  <a:lnTo>
                    <a:pt x="1789188" y="2956471"/>
                  </a:lnTo>
                  <a:lnTo>
                    <a:pt x="1790585" y="2955531"/>
                  </a:lnTo>
                  <a:close/>
                </a:path>
                <a:path w="4140835" h="2964815">
                  <a:moveTo>
                    <a:pt x="1793392" y="6070"/>
                  </a:moveTo>
                  <a:lnTo>
                    <a:pt x="1792693" y="5372"/>
                  </a:lnTo>
                  <a:lnTo>
                    <a:pt x="1791754" y="4673"/>
                  </a:lnTo>
                  <a:lnTo>
                    <a:pt x="1790369" y="3492"/>
                  </a:lnTo>
                  <a:lnTo>
                    <a:pt x="1790128" y="2565"/>
                  </a:lnTo>
                  <a:lnTo>
                    <a:pt x="1790357" y="0"/>
                  </a:lnTo>
                  <a:lnTo>
                    <a:pt x="1787563" y="2336"/>
                  </a:lnTo>
                  <a:lnTo>
                    <a:pt x="1788261" y="3035"/>
                  </a:lnTo>
                  <a:lnTo>
                    <a:pt x="1789188" y="3733"/>
                  </a:lnTo>
                  <a:lnTo>
                    <a:pt x="1790573" y="4927"/>
                  </a:lnTo>
                  <a:lnTo>
                    <a:pt x="1790827" y="5829"/>
                  </a:lnTo>
                  <a:lnTo>
                    <a:pt x="1790585" y="8166"/>
                  </a:lnTo>
                  <a:lnTo>
                    <a:pt x="1793392" y="6070"/>
                  </a:lnTo>
                  <a:close/>
                </a:path>
                <a:path w="4140835" h="2964815">
                  <a:moveTo>
                    <a:pt x="1797126" y="12369"/>
                  </a:moveTo>
                  <a:lnTo>
                    <a:pt x="1796427" y="11899"/>
                  </a:lnTo>
                  <a:lnTo>
                    <a:pt x="1795729" y="11671"/>
                  </a:lnTo>
                  <a:lnTo>
                    <a:pt x="1795030" y="11201"/>
                  </a:lnTo>
                  <a:lnTo>
                    <a:pt x="1794560" y="11671"/>
                  </a:lnTo>
                  <a:lnTo>
                    <a:pt x="1794090" y="11899"/>
                  </a:lnTo>
                  <a:lnTo>
                    <a:pt x="1793862" y="12369"/>
                  </a:lnTo>
                  <a:lnTo>
                    <a:pt x="1794560" y="12598"/>
                  </a:lnTo>
                  <a:lnTo>
                    <a:pt x="1795259" y="13068"/>
                  </a:lnTo>
                  <a:lnTo>
                    <a:pt x="1795957" y="13296"/>
                  </a:lnTo>
                  <a:lnTo>
                    <a:pt x="1796427" y="13538"/>
                  </a:lnTo>
                  <a:lnTo>
                    <a:pt x="1796656" y="12839"/>
                  </a:lnTo>
                  <a:lnTo>
                    <a:pt x="1797126" y="12369"/>
                  </a:lnTo>
                  <a:close/>
                </a:path>
                <a:path w="4140835" h="2964815">
                  <a:moveTo>
                    <a:pt x="1869465" y="2958109"/>
                  </a:moveTo>
                  <a:lnTo>
                    <a:pt x="1868766" y="2955531"/>
                  </a:lnTo>
                  <a:lnTo>
                    <a:pt x="1868995" y="2952966"/>
                  </a:lnTo>
                  <a:lnTo>
                    <a:pt x="1866201" y="2955302"/>
                  </a:lnTo>
                  <a:lnTo>
                    <a:pt x="1866900" y="2956001"/>
                  </a:lnTo>
                  <a:lnTo>
                    <a:pt x="1867839" y="2956699"/>
                  </a:lnTo>
                  <a:lnTo>
                    <a:pt x="1869465" y="2958109"/>
                  </a:lnTo>
                  <a:close/>
                </a:path>
                <a:path w="4140835" h="2964815">
                  <a:moveTo>
                    <a:pt x="1912175" y="2964637"/>
                  </a:moveTo>
                  <a:lnTo>
                    <a:pt x="1911477" y="2962071"/>
                  </a:lnTo>
                  <a:lnTo>
                    <a:pt x="1911705" y="2959506"/>
                  </a:lnTo>
                  <a:lnTo>
                    <a:pt x="1908911" y="2961843"/>
                  </a:lnTo>
                  <a:lnTo>
                    <a:pt x="1909610" y="2962541"/>
                  </a:lnTo>
                  <a:lnTo>
                    <a:pt x="1910537" y="2963240"/>
                  </a:lnTo>
                  <a:lnTo>
                    <a:pt x="1912175" y="2964637"/>
                  </a:lnTo>
                  <a:close/>
                </a:path>
                <a:path w="4140835" h="2964815">
                  <a:moveTo>
                    <a:pt x="1960245" y="2952038"/>
                  </a:moveTo>
                  <a:lnTo>
                    <a:pt x="1959317" y="2950641"/>
                  </a:lnTo>
                  <a:lnTo>
                    <a:pt x="1958848" y="2951099"/>
                  </a:lnTo>
                  <a:lnTo>
                    <a:pt x="1958149" y="2951340"/>
                  </a:lnTo>
                  <a:lnTo>
                    <a:pt x="1958378" y="2951797"/>
                  </a:lnTo>
                  <a:lnTo>
                    <a:pt x="1958378" y="2952508"/>
                  </a:lnTo>
                  <a:lnTo>
                    <a:pt x="1959317" y="2953905"/>
                  </a:lnTo>
                  <a:lnTo>
                    <a:pt x="1959546" y="2953435"/>
                  </a:lnTo>
                  <a:lnTo>
                    <a:pt x="1960245" y="2952966"/>
                  </a:lnTo>
                  <a:lnTo>
                    <a:pt x="1960245" y="2952038"/>
                  </a:lnTo>
                  <a:close/>
                </a:path>
                <a:path w="4140835" h="2964815">
                  <a:moveTo>
                    <a:pt x="1987080" y="5829"/>
                  </a:moveTo>
                  <a:lnTo>
                    <a:pt x="1986610" y="5600"/>
                  </a:lnTo>
                  <a:lnTo>
                    <a:pt x="1986153" y="4902"/>
                  </a:lnTo>
                  <a:lnTo>
                    <a:pt x="1985213" y="4902"/>
                  </a:lnTo>
                  <a:lnTo>
                    <a:pt x="1983816" y="5829"/>
                  </a:lnTo>
                  <a:lnTo>
                    <a:pt x="1984984" y="6997"/>
                  </a:lnTo>
                  <a:lnTo>
                    <a:pt x="1986381" y="6070"/>
                  </a:lnTo>
                  <a:lnTo>
                    <a:pt x="1987080" y="5829"/>
                  </a:lnTo>
                  <a:close/>
                </a:path>
                <a:path w="4140835" h="2964815">
                  <a:moveTo>
                    <a:pt x="2081822" y="12839"/>
                  </a:moveTo>
                  <a:lnTo>
                    <a:pt x="2080895" y="11430"/>
                  </a:lnTo>
                  <a:lnTo>
                    <a:pt x="2080666" y="10731"/>
                  </a:lnTo>
                  <a:lnTo>
                    <a:pt x="2080425" y="11201"/>
                  </a:lnTo>
                  <a:lnTo>
                    <a:pt x="2079726" y="11671"/>
                  </a:lnTo>
                  <a:lnTo>
                    <a:pt x="2079726" y="12598"/>
                  </a:lnTo>
                  <a:lnTo>
                    <a:pt x="2080666" y="14008"/>
                  </a:lnTo>
                  <a:lnTo>
                    <a:pt x="2081822" y="12839"/>
                  </a:lnTo>
                  <a:close/>
                </a:path>
                <a:path w="4140835" h="2964815">
                  <a:moveTo>
                    <a:pt x="2096300" y="2953435"/>
                  </a:moveTo>
                  <a:lnTo>
                    <a:pt x="2093734" y="2954375"/>
                  </a:lnTo>
                  <a:lnTo>
                    <a:pt x="2091156" y="2954134"/>
                  </a:lnTo>
                  <a:lnTo>
                    <a:pt x="2093493" y="2956699"/>
                  </a:lnTo>
                  <a:lnTo>
                    <a:pt x="2094191" y="2956001"/>
                  </a:lnTo>
                  <a:lnTo>
                    <a:pt x="2094890" y="2955074"/>
                  </a:lnTo>
                  <a:lnTo>
                    <a:pt x="2096300" y="2953435"/>
                  </a:lnTo>
                  <a:close/>
                </a:path>
                <a:path w="4140835" h="2964815">
                  <a:moveTo>
                    <a:pt x="2164207" y="2962071"/>
                  </a:moveTo>
                  <a:lnTo>
                    <a:pt x="2163038" y="2960903"/>
                  </a:lnTo>
                  <a:lnTo>
                    <a:pt x="2162340" y="2961373"/>
                  </a:lnTo>
                  <a:lnTo>
                    <a:pt x="2161641" y="2961602"/>
                  </a:lnTo>
                  <a:lnTo>
                    <a:pt x="2160943" y="2962071"/>
                  </a:lnTo>
                  <a:lnTo>
                    <a:pt x="2161400" y="2962300"/>
                  </a:lnTo>
                  <a:lnTo>
                    <a:pt x="2161870" y="2962999"/>
                  </a:lnTo>
                  <a:lnTo>
                    <a:pt x="2162810" y="2962999"/>
                  </a:lnTo>
                  <a:lnTo>
                    <a:pt x="2164207" y="2962071"/>
                  </a:lnTo>
                  <a:close/>
                </a:path>
                <a:path w="4140835" h="2964815">
                  <a:moveTo>
                    <a:pt x="2248687" y="12141"/>
                  </a:moveTo>
                  <a:lnTo>
                    <a:pt x="2247747" y="10731"/>
                  </a:lnTo>
                  <a:lnTo>
                    <a:pt x="2247277" y="10972"/>
                  </a:lnTo>
                  <a:lnTo>
                    <a:pt x="2246579" y="11430"/>
                  </a:lnTo>
                  <a:lnTo>
                    <a:pt x="2246820" y="11899"/>
                  </a:lnTo>
                  <a:lnTo>
                    <a:pt x="2246820" y="12598"/>
                  </a:lnTo>
                  <a:lnTo>
                    <a:pt x="2247747" y="14008"/>
                  </a:lnTo>
                  <a:lnTo>
                    <a:pt x="2247976" y="13538"/>
                  </a:lnTo>
                  <a:lnTo>
                    <a:pt x="2248687" y="13068"/>
                  </a:lnTo>
                  <a:lnTo>
                    <a:pt x="2248687" y="12141"/>
                  </a:lnTo>
                  <a:close/>
                </a:path>
                <a:path w="4140835" h="2964815">
                  <a:moveTo>
                    <a:pt x="2249386" y="2955531"/>
                  </a:moveTo>
                  <a:lnTo>
                    <a:pt x="2248916" y="2955302"/>
                  </a:lnTo>
                  <a:lnTo>
                    <a:pt x="2248446" y="2954375"/>
                  </a:lnTo>
                  <a:lnTo>
                    <a:pt x="2248217" y="2954604"/>
                  </a:lnTo>
                  <a:lnTo>
                    <a:pt x="2247519" y="2954604"/>
                  </a:lnTo>
                  <a:lnTo>
                    <a:pt x="2246109" y="2955531"/>
                  </a:lnTo>
                  <a:lnTo>
                    <a:pt x="2246579" y="2955772"/>
                  </a:lnTo>
                  <a:lnTo>
                    <a:pt x="2247049" y="2956471"/>
                  </a:lnTo>
                  <a:lnTo>
                    <a:pt x="2247976" y="2956471"/>
                  </a:lnTo>
                  <a:lnTo>
                    <a:pt x="2249386" y="2955531"/>
                  </a:lnTo>
                  <a:close/>
                </a:path>
                <a:path w="4140835" h="2964815">
                  <a:moveTo>
                    <a:pt x="2255443" y="2958338"/>
                  </a:moveTo>
                  <a:lnTo>
                    <a:pt x="2254288" y="2957169"/>
                  </a:lnTo>
                  <a:lnTo>
                    <a:pt x="2254046" y="2957868"/>
                  </a:lnTo>
                  <a:lnTo>
                    <a:pt x="2253577" y="2958566"/>
                  </a:lnTo>
                  <a:lnTo>
                    <a:pt x="2253348" y="2959265"/>
                  </a:lnTo>
                  <a:lnTo>
                    <a:pt x="2253119" y="2959735"/>
                  </a:lnTo>
                  <a:lnTo>
                    <a:pt x="2253818" y="2959963"/>
                  </a:lnTo>
                  <a:lnTo>
                    <a:pt x="2254288" y="2960433"/>
                  </a:lnTo>
                  <a:lnTo>
                    <a:pt x="2254745" y="2959735"/>
                  </a:lnTo>
                  <a:lnTo>
                    <a:pt x="2254986" y="2959036"/>
                  </a:lnTo>
                  <a:lnTo>
                    <a:pt x="2255443" y="2958338"/>
                  </a:lnTo>
                  <a:close/>
                </a:path>
                <a:path w="4140835" h="2964815">
                  <a:moveTo>
                    <a:pt x="2268982" y="2955531"/>
                  </a:moveTo>
                  <a:lnTo>
                    <a:pt x="2268283" y="2955302"/>
                  </a:lnTo>
                  <a:lnTo>
                    <a:pt x="2267585" y="2954832"/>
                  </a:lnTo>
                  <a:lnTo>
                    <a:pt x="2266886" y="2954604"/>
                  </a:lnTo>
                  <a:lnTo>
                    <a:pt x="2266416" y="2954375"/>
                  </a:lnTo>
                  <a:lnTo>
                    <a:pt x="2266188" y="2955074"/>
                  </a:lnTo>
                  <a:lnTo>
                    <a:pt x="2265718" y="2955531"/>
                  </a:lnTo>
                  <a:lnTo>
                    <a:pt x="2266416" y="2956001"/>
                  </a:lnTo>
                  <a:lnTo>
                    <a:pt x="2267115" y="2956242"/>
                  </a:lnTo>
                  <a:lnTo>
                    <a:pt x="2267813" y="2956699"/>
                  </a:lnTo>
                  <a:lnTo>
                    <a:pt x="2268283" y="2956242"/>
                  </a:lnTo>
                  <a:lnTo>
                    <a:pt x="2268753" y="2956001"/>
                  </a:lnTo>
                  <a:lnTo>
                    <a:pt x="2268982" y="2955531"/>
                  </a:lnTo>
                  <a:close/>
                </a:path>
                <a:path w="4140835" h="2964815">
                  <a:moveTo>
                    <a:pt x="2298623" y="2949003"/>
                  </a:moveTo>
                  <a:lnTo>
                    <a:pt x="2297455" y="2947835"/>
                  </a:lnTo>
                  <a:lnTo>
                    <a:pt x="2296757" y="2948305"/>
                  </a:lnTo>
                  <a:lnTo>
                    <a:pt x="2296058" y="2948533"/>
                  </a:lnTo>
                  <a:lnTo>
                    <a:pt x="2295360" y="2949003"/>
                  </a:lnTo>
                  <a:lnTo>
                    <a:pt x="2295817" y="2949232"/>
                  </a:lnTo>
                  <a:lnTo>
                    <a:pt x="2296287" y="2949930"/>
                  </a:lnTo>
                  <a:lnTo>
                    <a:pt x="2297226" y="2949930"/>
                  </a:lnTo>
                  <a:lnTo>
                    <a:pt x="2298623" y="2949003"/>
                  </a:lnTo>
                  <a:close/>
                </a:path>
                <a:path w="4140835" h="2964815">
                  <a:moveTo>
                    <a:pt x="2402700" y="2952038"/>
                  </a:moveTo>
                  <a:lnTo>
                    <a:pt x="2401773" y="2950641"/>
                  </a:lnTo>
                  <a:lnTo>
                    <a:pt x="2401303" y="2951099"/>
                  </a:lnTo>
                  <a:lnTo>
                    <a:pt x="2400604" y="2951340"/>
                  </a:lnTo>
                  <a:lnTo>
                    <a:pt x="2400833" y="2951797"/>
                  </a:lnTo>
                  <a:lnTo>
                    <a:pt x="2400833" y="2952508"/>
                  </a:lnTo>
                  <a:lnTo>
                    <a:pt x="2401773" y="2953905"/>
                  </a:lnTo>
                  <a:lnTo>
                    <a:pt x="2402001" y="2953435"/>
                  </a:lnTo>
                  <a:lnTo>
                    <a:pt x="2402700" y="2952966"/>
                  </a:lnTo>
                  <a:lnTo>
                    <a:pt x="2402700" y="2952038"/>
                  </a:lnTo>
                  <a:close/>
                </a:path>
                <a:path w="4140835" h="2964815">
                  <a:moveTo>
                    <a:pt x="2425801" y="2955074"/>
                  </a:moveTo>
                  <a:lnTo>
                    <a:pt x="2424633" y="2953905"/>
                  </a:lnTo>
                  <a:lnTo>
                    <a:pt x="2424404" y="2954604"/>
                  </a:lnTo>
                  <a:lnTo>
                    <a:pt x="2423934" y="2955302"/>
                  </a:lnTo>
                  <a:lnTo>
                    <a:pt x="2423706" y="2956001"/>
                  </a:lnTo>
                  <a:lnTo>
                    <a:pt x="2423464" y="2956471"/>
                  </a:lnTo>
                  <a:lnTo>
                    <a:pt x="2424176" y="2956699"/>
                  </a:lnTo>
                  <a:lnTo>
                    <a:pt x="2424633" y="2957169"/>
                  </a:lnTo>
                  <a:lnTo>
                    <a:pt x="2425103" y="2956471"/>
                  </a:lnTo>
                  <a:lnTo>
                    <a:pt x="2425331" y="2955772"/>
                  </a:lnTo>
                  <a:lnTo>
                    <a:pt x="2425801" y="2955074"/>
                  </a:lnTo>
                  <a:close/>
                </a:path>
                <a:path w="4140835" h="2964815">
                  <a:moveTo>
                    <a:pt x="2428837" y="2336"/>
                  </a:moveTo>
                  <a:lnTo>
                    <a:pt x="2427909" y="939"/>
                  </a:lnTo>
                  <a:lnTo>
                    <a:pt x="2426741" y="2095"/>
                  </a:lnTo>
                  <a:lnTo>
                    <a:pt x="2427668" y="3505"/>
                  </a:lnTo>
                  <a:lnTo>
                    <a:pt x="2427909" y="4203"/>
                  </a:lnTo>
                  <a:lnTo>
                    <a:pt x="2428138" y="3733"/>
                  </a:lnTo>
                  <a:lnTo>
                    <a:pt x="2428837" y="3263"/>
                  </a:lnTo>
                  <a:lnTo>
                    <a:pt x="2428837" y="2336"/>
                  </a:lnTo>
                  <a:close/>
                </a:path>
                <a:path w="4140835" h="2964815">
                  <a:moveTo>
                    <a:pt x="2485313" y="2949003"/>
                  </a:moveTo>
                  <a:lnTo>
                    <a:pt x="2484615" y="2948533"/>
                  </a:lnTo>
                  <a:lnTo>
                    <a:pt x="2483916" y="2948305"/>
                  </a:lnTo>
                  <a:lnTo>
                    <a:pt x="2483205" y="2947835"/>
                  </a:lnTo>
                  <a:lnTo>
                    <a:pt x="2482050" y="2949003"/>
                  </a:lnTo>
                  <a:lnTo>
                    <a:pt x="2482748" y="2949232"/>
                  </a:lnTo>
                  <a:lnTo>
                    <a:pt x="2483447" y="2949702"/>
                  </a:lnTo>
                  <a:lnTo>
                    <a:pt x="2484145" y="2949930"/>
                  </a:lnTo>
                  <a:lnTo>
                    <a:pt x="2484615" y="2950172"/>
                  </a:lnTo>
                  <a:lnTo>
                    <a:pt x="2484844" y="2949473"/>
                  </a:lnTo>
                  <a:lnTo>
                    <a:pt x="2485313" y="2949003"/>
                  </a:lnTo>
                  <a:close/>
                </a:path>
                <a:path w="4140835" h="2964815">
                  <a:moveTo>
                    <a:pt x="2501176" y="2949473"/>
                  </a:moveTo>
                  <a:lnTo>
                    <a:pt x="2500947" y="2948775"/>
                  </a:lnTo>
                  <a:lnTo>
                    <a:pt x="2500007" y="2947365"/>
                  </a:lnTo>
                  <a:lnTo>
                    <a:pt x="2499779" y="2947835"/>
                  </a:lnTo>
                  <a:lnTo>
                    <a:pt x="2499080" y="2948305"/>
                  </a:lnTo>
                  <a:lnTo>
                    <a:pt x="2499080" y="2949232"/>
                  </a:lnTo>
                  <a:lnTo>
                    <a:pt x="2500007" y="2950641"/>
                  </a:lnTo>
                  <a:lnTo>
                    <a:pt x="2501176" y="2949473"/>
                  </a:lnTo>
                  <a:close/>
                </a:path>
                <a:path w="4140835" h="2964815">
                  <a:moveTo>
                    <a:pt x="2507716" y="976388"/>
                  </a:moveTo>
                  <a:lnTo>
                    <a:pt x="2507488" y="975690"/>
                  </a:lnTo>
                  <a:lnTo>
                    <a:pt x="2506548" y="974293"/>
                  </a:lnTo>
                  <a:lnTo>
                    <a:pt x="2506319" y="974750"/>
                  </a:lnTo>
                  <a:lnTo>
                    <a:pt x="2505608" y="975220"/>
                  </a:lnTo>
                  <a:lnTo>
                    <a:pt x="2505608" y="976160"/>
                  </a:lnTo>
                  <a:lnTo>
                    <a:pt x="2506548" y="977557"/>
                  </a:lnTo>
                  <a:lnTo>
                    <a:pt x="2507716" y="976388"/>
                  </a:lnTo>
                  <a:close/>
                </a:path>
                <a:path w="4140835" h="2964815">
                  <a:moveTo>
                    <a:pt x="2566517" y="2958566"/>
                  </a:moveTo>
                  <a:lnTo>
                    <a:pt x="2565590" y="2957169"/>
                  </a:lnTo>
                  <a:lnTo>
                    <a:pt x="2565349" y="2957639"/>
                  </a:lnTo>
                  <a:lnTo>
                    <a:pt x="2564650" y="2958109"/>
                  </a:lnTo>
                  <a:lnTo>
                    <a:pt x="2564650" y="2959036"/>
                  </a:lnTo>
                  <a:lnTo>
                    <a:pt x="2565590" y="2960433"/>
                  </a:lnTo>
                  <a:lnTo>
                    <a:pt x="2565819" y="2959976"/>
                  </a:lnTo>
                  <a:lnTo>
                    <a:pt x="2566517" y="2959506"/>
                  </a:lnTo>
                  <a:lnTo>
                    <a:pt x="2566517" y="2958566"/>
                  </a:lnTo>
                  <a:close/>
                </a:path>
                <a:path w="4140835" h="2964815">
                  <a:moveTo>
                    <a:pt x="2570492" y="2949003"/>
                  </a:moveTo>
                  <a:lnTo>
                    <a:pt x="2570251" y="2948533"/>
                  </a:lnTo>
                  <a:lnTo>
                    <a:pt x="2569794" y="2947835"/>
                  </a:lnTo>
                  <a:lnTo>
                    <a:pt x="2569324" y="2948063"/>
                  </a:lnTo>
                  <a:lnTo>
                    <a:pt x="2568625" y="2948063"/>
                  </a:lnTo>
                  <a:lnTo>
                    <a:pt x="2567216" y="2949003"/>
                  </a:lnTo>
                  <a:lnTo>
                    <a:pt x="2567686" y="2949232"/>
                  </a:lnTo>
                  <a:lnTo>
                    <a:pt x="2568156" y="2949930"/>
                  </a:lnTo>
                  <a:lnTo>
                    <a:pt x="2569083" y="2949930"/>
                  </a:lnTo>
                  <a:lnTo>
                    <a:pt x="2570492" y="2949003"/>
                  </a:lnTo>
                  <a:close/>
                </a:path>
                <a:path w="4140835" h="2964815">
                  <a:moveTo>
                    <a:pt x="2586596" y="2959036"/>
                  </a:moveTo>
                  <a:lnTo>
                    <a:pt x="2585897" y="2958338"/>
                  </a:lnTo>
                  <a:lnTo>
                    <a:pt x="2584958" y="2957639"/>
                  </a:lnTo>
                  <a:lnTo>
                    <a:pt x="2583319" y="2956242"/>
                  </a:lnTo>
                  <a:lnTo>
                    <a:pt x="2584018" y="2958808"/>
                  </a:lnTo>
                  <a:lnTo>
                    <a:pt x="2583789" y="2961373"/>
                  </a:lnTo>
                  <a:lnTo>
                    <a:pt x="2586596" y="2959036"/>
                  </a:lnTo>
                  <a:close/>
                </a:path>
                <a:path w="4140835" h="2964815">
                  <a:moveTo>
                    <a:pt x="2685300" y="2958808"/>
                  </a:moveTo>
                  <a:lnTo>
                    <a:pt x="2684830" y="2958566"/>
                  </a:lnTo>
                  <a:lnTo>
                    <a:pt x="2684373" y="2957639"/>
                  </a:lnTo>
                  <a:lnTo>
                    <a:pt x="2684132" y="2957868"/>
                  </a:lnTo>
                  <a:lnTo>
                    <a:pt x="2683433" y="2957868"/>
                  </a:lnTo>
                  <a:lnTo>
                    <a:pt x="2682036" y="2958808"/>
                  </a:lnTo>
                  <a:lnTo>
                    <a:pt x="2682506" y="2959036"/>
                  </a:lnTo>
                  <a:lnTo>
                    <a:pt x="2682976" y="2959735"/>
                  </a:lnTo>
                  <a:lnTo>
                    <a:pt x="2683903" y="2959735"/>
                  </a:lnTo>
                  <a:lnTo>
                    <a:pt x="2685300" y="2958808"/>
                  </a:lnTo>
                  <a:close/>
                </a:path>
                <a:path w="4140835" h="2964815">
                  <a:moveTo>
                    <a:pt x="2852394" y="2949003"/>
                  </a:moveTo>
                  <a:lnTo>
                    <a:pt x="2851226" y="2947835"/>
                  </a:lnTo>
                  <a:lnTo>
                    <a:pt x="2850527" y="2948305"/>
                  </a:lnTo>
                  <a:lnTo>
                    <a:pt x="2849829" y="2948533"/>
                  </a:lnTo>
                  <a:lnTo>
                    <a:pt x="2849118" y="2949003"/>
                  </a:lnTo>
                  <a:lnTo>
                    <a:pt x="2849588" y="2949232"/>
                  </a:lnTo>
                  <a:lnTo>
                    <a:pt x="2850057" y="2949930"/>
                  </a:lnTo>
                  <a:lnTo>
                    <a:pt x="2850997" y="2949930"/>
                  </a:lnTo>
                  <a:lnTo>
                    <a:pt x="2852394" y="2949003"/>
                  </a:lnTo>
                  <a:close/>
                </a:path>
                <a:path w="4140835" h="2964815">
                  <a:moveTo>
                    <a:pt x="3347351" y="9105"/>
                  </a:moveTo>
                  <a:lnTo>
                    <a:pt x="3346653" y="8864"/>
                  </a:lnTo>
                  <a:lnTo>
                    <a:pt x="3345954" y="8407"/>
                  </a:lnTo>
                  <a:lnTo>
                    <a:pt x="3345256" y="8166"/>
                  </a:lnTo>
                  <a:lnTo>
                    <a:pt x="3344786" y="7937"/>
                  </a:lnTo>
                  <a:lnTo>
                    <a:pt x="3344557" y="8636"/>
                  </a:lnTo>
                  <a:lnTo>
                    <a:pt x="3344087" y="9105"/>
                  </a:lnTo>
                  <a:lnTo>
                    <a:pt x="3344786" y="9563"/>
                  </a:lnTo>
                  <a:lnTo>
                    <a:pt x="3345484" y="9804"/>
                  </a:lnTo>
                  <a:lnTo>
                    <a:pt x="3346183" y="10274"/>
                  </a:lnTo>
                  <a:lnTo>
                    <a:pt x="3346653" y="9804"/>
                  </a:lnTo>
                  <a:lnTo>
                    <a:pt x="3346881" y="9334"/>
                  </a:lnTo>
                  <a:lnTo>
                    <a:pt x="3347351" y="9105"/>
                  </a:lnTo>
                  <a:close/>
                </a:path>
                <a:path w="4140835" h="2964815">
                  <a:moveTo>
                    <a:pt x="3497402" y="975690"/>
                  </a:moveTo>
                  <a:lnTo>
                    <a:pt x="3496475" y="974293"/>
                  </a:lnTo>
                  <a:lnTo>
                    <a:pt x="3495306" y="975461"/>
                  </a:lnTo>
                  <a:lnTo>
                    <a:pt x="3495776" y="976160"/>
                  </a:lnTo>
                  <a:lnTo>
                    <a:pt x="3496005" y="976858"/>
                  </a:lnTo>
                  <a:lnTo>
                    <a:pt x="3496475" y="977557"/>
                  </a:lnTo>
                  <a:lnTo>
                    <a:pt x="3496703" y="977087"/>
                  </a:lnTo>
                  <a:lnTo>
                    <a:pt x="3497402" y="976617"/>
                  </a:lnTo>
                  <a:lnTo>
                    <a:pt x="3497402" y="975690"/>
                  </a:lnTo>
                  <a:close/>
                </a:path>
                <a:path w="4140835" h="2964815">
                  <a:moveTo>
                    <a:pt x="3524237" y="2958808"/>
                  </a:moveTo>
                  <a:lnTo>
                    <a:pt x="3523538" y="2958566"/>
                  </a:lnTo>
                  <a:lnTo>
                    <a:pt x="3522840" y="2958109"/>
                  </a:lnTo>
                  <a:lnTo>
                    <a:pt x="3522141" y="2957868"/>
                  </a:lnTo>
                  <a:lnTo>
                    <a:pt x="3521672" y="2957639"/>
                  </a:lnTo>
                  <a:lnTo>
                    <a:pt x="3521443" y="2958338"/>
                  </a:lnTo>
                  <a:lnTo>
                    <a:pt x="3520973" y="2958808"/>
                  </a:lnTo>
                  <a:lnTo>
                    <a:pt x="3521672" y="2959265"/>
                  </a:lnTo>
                  <a:lnTo>
                    <a:pt x="3522370" y="2959506"/>
                  </a:lnTo>
                  <a:lnTo>
                    <a:pt x="3523069" y="2959976"/>
                  </a:lnTo>
                  <a:lnTo>
                    <a:pt x="3523538" y="2959506"/>
                  </a:lnTo>
                  <a:lnTo>
                    <a:pt x="3524008" y="2959265"/>
                  </a:lnTo>
                  <a:lnTo>
                    <a:pt x="3524237" y="2958808"/>
                  </a:lnTo>
                  <a:close/>
                </a:path>
                <a:path w="4140835" h="2964815">
                  <a:moveTo>
                    <a:pt x="3631819" y="2948775"/>
                  </a:moveTo>
                  <a:lnTo>
                    <a:pt x="3630892" y="2947365"/>
                  </a:lnTo>
                  <a:lnTo>
                    <a:pt x="3629723" y="2948533"/>
                  </a:lnTo>
                  <a:lnTo>
                    <a:pt x="3629952" y="2949232"/>
                  </a:lnTo>
                  <a:lnTo>
                    <a:pt x="3630892" y="2950641"/>
                  </a:lnTo>
                  <a:lnTo>
                    <a:pt x="3631120" y="2950172"/>
                  </a:lnTo>
                  <a:lnTo>
                    <a:pt x="3631819" y="2949702"/>
                  </a:lnTo>
                  <a:lnTo>
                    <a:pt x="3631819" y="2948775"/>
                  </a:lnTo>
                  <a:close/>
                </a:path>
                <a:path w="4140835" h="2964815">
                  <a:moveTo>
                    <a:pt x="3687826" y="1254086"/>
                  </a:moveTo>
                  <a:lnTo>
                    <a:pt x="3686657" y="1252918"/>
                  </a:lnTo>
                  <a:lnTo>
                    <a:pt x="3686429" y="1253629"/>
                  </a:lnTo>
                  <a:lnTo>
                    <a:pt x="3685959" y="1254328"/>
                  </a:lnTo>
                  <a:lnTo>
                    <a:pt x="3685730" y="1255026"/>
                  </a:lnTo>
                  <a:lnTo>
                    <a:pt x="3685489" y="1255496"/>
                  </a:lnTo>
                  <a:lnTo>
                    <a:pt x="3686200" y="1255725"/>
                  </a:lnTo>
                  <a:lnTo>
                    <a:pt x="3686657" y="1256195"/>
                  </a:lnTo>
                  <a:lnTo>
                    <a:pt x="3687127" y="1255496"/>
                  </a:lnTo>
                  <a:lnTo>
                    <a:pt x="3687356" y="1254785"/>
                  </a:lnTo>
                  <a:lnTo>
                    <a:pt x="3687826" y="1254086"/>
                  </a:lnTo>
                  <a:close/>
                </a:path>
                <a:path w="4140835" h="2964815">
                  <a:moveTo>
                    <a:pt x="3743363" y="2948533"/>
                  </a:moveTo>
                  <a:lnTo>
                    <a:pt x="3742207" y="2947365"/>
                  </a:lnTo>
                  <a:lnTo>
                    <a:pt x="3741966" y="2948063"/>
                  </a:lnTo>
                  <a:lnTo>
                    <a:pt x="3741496" y="2948775"/>
                  </a:lnTo>
                  <a:lnTo>
                    <a:pt x="3741267" y="2949473"/>
                  </a:lnTo>
                  <a:lnTo>
                    <a:pt x="3741039" y="2949930"/>
                  </a:lnTo>
                  <a:lnTo>
                    <a:pt x="3741737" y="2950172"/>
                  </a:lnTo>
                  <a:lnTo>
                    <a:pt x="3742207" y="2950641"/>
                  </a:lnTo>
                  <a:lnTo>
                    <a:pt x="3742664" y="2949930"/>
                  </a:lnTo>
                  <a:lnTo>
                    <a:pt x="3742906" y="2949232"/>
                  </a:lnTo>
                  <a:lnTo>
                    <a:pt x="3743363" y="2948533"/>
                  </a:lnTo>
                  <a:close/>
                </a:path>
                <a:path w="4140835" h="2964815">
                  <a:moveTo>
                    <a:pt x="3747097" y="2958808"/>
                  </a:moveTo>
                  <a:lnTo>
                    <a:pt x="3745941" y="2957639"/>
                  </a:lnTo>
                  <a:lnTo>
                    <a:pt x="3745230" y="2958109"/>
                  </a:lnTo>
                  <a:lnTo>
                    <a:pt x="3744531" y="2958338"/>
                  </a:lnTo>
                  <a:lnTo>
                    <a:pt x="3743833" y="2958808"/>
                  </a:lnTo>
                  <a:lnTo>
                    <a:pt x="3744303" y="2959036"/>
                  </a:lnTo>
                  <a:lnTo>
                    <a:pt x="3744772" y="2959735"/>
                  </a:lnTo>
                  <a:lnTo>
                    <a:pt x="3745700" y="2959735"/>
                  </a:lnTo>
                  <a:lnTo>
                    <a:pt x="3747097" y="2958808"/>
                  </a:lnTo>
                  <a:close/>
                </a:path>
                <a:path w="4140835" h="2964815">
                  <a:moveTo>
                    <a:pt x="3813149" y="978484"/>
                  </a:moveTo>
                  <a:lnTo>
                    <a:pt x="3812438" y="975918"/>
                  </a:lnTo>
                  <a:lnTo>
                    <a:pt x="3812679" y="973353"/>
                  </a:lnTo>
                  <a:lnTo>
                    <a:pt x="3809873" y="975690"/>
                  </a:lnTo>
                  <a:lnTo>
                    <a:pt x="3810571" y="976388"/>
                  </a:lnTo>
                  <a:lnTo>
                    <a:pt x="3811511" y="977087"/>
                  </a:lnTo>
                  <a:lnTo>
                    <a:pt x="3813149" y="978484"/>
                  </a:lnTo>
                  <a:close/>
                </a:path>
                <a:path w="4140835" h="2964815">
                  <a:moveTo>
                    <a:pt x="3843248" y="973823"/>
                  </a:moveTo>
                  <a:lnTo>
                    <a:pt x="3840683" y="974521"/>
                  </a:lnTo>
                  <a:lnTo>
                    <a:pt x="3838117" y="974293"/>
                  </a:lnTo>
                  <a:lnTo>
                    <a:pt x="3840442" y="977087"/>
                  </a:lnTo>
                  <a:lnTo>
                    <a:pt x="3841153" y="976388"/>
                  </a:lnTo>
                  <a:lnTo>
                    <a:pt x="3841851" y="975461"/>
                  </a:lnTo>
                  <a:lnTo>
                    <a:pt x="3843248" y="973823"/>
                  </a:lnTo>
                  <a:close/>
                </a:path>
                <a:path w="4140835" h="2964815">
                  <a:moveTo>
                    <a:pt x="3923754" y="2956001"/>
                  </a:moveTo>
                  <a:lnTo>
                    <a:pt x="3923296" y="2955302"/>
                  </a:lnTo>
                  <a:lnTo>
                    <a:pt x="3923055" y="2954604"/>
                  </a:lnTo>
                  <a:lnTo>
                    <a:pt x="3922585" y="2953905"/>
                  </a:lnTo>
                  <a:lnTo>
                    <a:pt x="3922357" y="2954375"/>
                  </a:lnTo>
                  <a:lnTo>
                    <a:pt x="3921658" y="2954832"/>
                  </a:lnTo>
                  <a:lnTo>
                    <a:pt x="3921658" y="2955772"/>
                  </a:lnTo>
                  <a:lnTo>
                    <a:pt x="3922585" y="2957169"/>
                  </a:lnTo>
                  <a:lnTo>
                    <a:pt x="3923754" y="2956001"/>
                  </a:lnTo>
                  <a:close/>
                </a:path>
                <a:path w="4140835" h="2964815">
                  <a:moveTo>
                    <a:pt x="3927030" y="8636"/>
                  </a:moveTo>
                  <a:lnTo>
                    <a:pt x="3925862" y="7467"/>
                  </a:lnTo>
                  <a:lnTo>
                    <a:pt x="3925620" y="8166"/>
                  </a:lnTo>
                  <a:lnTo>
                    <a:pt x="3925163" y="8864"/>
                  </a:lnTo>
                  <a:lnTo>
                    <a:pt x="3924922" y="9563"/>
                  </a:lnTo>
                  <a:lnTo>
                    <a:pt x="3924693" y="10033"/>
                  </a:lnTo>
                  <a:lnTo>
                    <a:pt x="3925392" y="10274"/>
                  </a:lnTo>
                  <a:lnTo>
                    <a:pt x="3925862" y="10731"/>
                  </a:lnTo>
                  <a:lnTo>
                    <a:pt x="3926319" y="10033"/>
                  </a:lnTo>
                  <a:lnTo>
                    <a:pt x="3926560" y="9334"/>
                  </a:lnTo>
                  <a:lnTo>
                    <a:pt x="3927030" y="8636"/>
                  </a:lnTo>
                  <a:close/>
                </a:path>
                <a:path w="4140835" h="2964815">
                  <a:moveTo>
                    <a:pt x="3950830" y="1139037"/>
                  </a:moveTo>
                  <a:lnTo>
                    <a:pt x="3950131" y="1136472"/>
                  </a:lnTo>
                  <a:lnTo>
                    <a:pt x="3950360" y="1133906"/>
                  </a:lnTo>
                  <a:lnTo>
                    <a:pt x="3947566" y="1136243"/>
                  </a:lnTo>
                  <a:lnTo>
                    <a:pt x="3948265" y="1136942"/>
                  </a:lnTo>
                  <a:lnTo>
                    <a:pt x="3949192" y="1137640"/>
                  </a:lnTo>
                  <a:lnTo>
                    <a:pt x="3950830" y="1139037"/>
                  </a:lnTo>
                  <a:close/>
                </a:path>
                <a:path w="4140835" h="2964815">
                  <a:moveTo>
                    <a:pt x="4002862" y="975918"/>
                  </a:moveTo>
                  <a:lnTo>
                    <a:pt x="4002163" y="975690"/>
                  </a:lnTo>
                  <a:lnTo>
                    <a:pt x="4001465" y="975220"/>
                  </a:lnTo>
                  <a:lnTo>
                    <a:pt x="4000766" y="974991"/>
                  </a:lnTo>
                  <a:lnTo>
                    <a:pt x="4000296" y="974750"/>
                  </a:lnTo>
                  <a:lnTo>
                    <a:pt x="4000068" y="975461"/>
                  </a:lnTo>
                  <a:lnTo>
                    <a:pt x="3999598" y="975918"/>
                  </a:lnTo>
                  <a:lnTo>
                    <a:pt x="4000296" y="976388"/>
                  </a:lnTo>
                  <a:lnTo>
                    <a:pt x="4000995" y="976617"/>
                  </a:lnTo>
                  <a:lnTo>
                    <a:pt x="4001706" y="977087"/>
                  </a:lnTo>
                  <a:lnTo>
                    <a:pt x="4002862" y="975918"/>
                  </a:lnTo>
                  <a:close/>
                </a:path>
                <a:path w="4140835" h="2964815">
                  <a:moveTo>
                    <a:pt x="4025735" y="1136472"/>
                  </a:moveTo>
                  <a:lnTo>
                    <a:pt x="4024566" y="1135303"/>
                  </a:lnTo>
                  <a:lnTo>
                    <a:pt x="4023868" y="1135773"/>
                  </a:lnTo>
                  <a:lnTo>
                    <a:pt x="4023169" y="1136015"/>
                  </a:lnTo>
                  <a:lnTo>
                    <a:pt x="4022471" y="1136472"/>
                  </a:lnTo>
                  <a:lnTo>
                    <a:pt x="4022941" y="1136713"/>
                  </a:lnTo>
                  <a:lnTo>
                    <a:pt x="4023398" y="1137412"/>
                  </a:lnTo>
                  <a:lnTo>
                    <a:pt x="4024338" y="1137412"/>
                  </a:lnTo>
                  <a:lnTo>
                    <a:pt x="4025735" y="1136472"/>
                  </a:lnTo>
                  <a:close/>
                </a:path>
                <a:path w="4140835" h="2964815">
                  <a:moveTo>
                    <a:pt x="4058170" y="2955772"/>
                  </a:moveTo>
                  <a:lnTo>
                    <a:pt x="4057472" y="2955074"/>
                  </a:lnTo>
                  <a:lnTo>
                    <a:pt x="4056545" y="2954375"/>
                  </a:lnTo>
                  <a:lnTo>
                    <a:pt x="4055148" y="2953181"/>
                  </a:lnTo>
                  <a:lnTo>
                    <a:pt x="4054906" y="2952267"/>
                  </a:lnTo>
                  <a:lnTo>
                    <a:pt x="4055135" y="2949702"/>
                  </a:lnTo>
                  <a:lnTo>
                    <a:pt x="4052341" y="2952038"/>
                  </a:lnTo>
                  <a:lnTo>
                    <a:pt x="4053040" y="2952737"/>
                  </a:lnTo>
                  <a:lnTo>
                    <a:pt x="4053979" y="2953435"/>
                  </a:lnTo>
                  <a:lnTo>
                    <a:pt x="4055351" y="2954629"/>
                  </a:lnTo>
                  <a:lnTo>
                    <a:pt x="4055605" y="2955531"/>
                  </a:lnTo>
                  <a:lnTo>
                    <a:pt x="4055376" y="2958109"/>
                  </a:lnTo>
                  <a:lnTo>
                    <a:pt x="4058170" y="2955772"/>
                  </a:lnTo>
                  <a:close/>
                </a:path>
                <a:path w="4140835" h="2964815">
                  <a:moveTo>
                    <a:pt x="4061206" y="5600"/>
                  </a:moveTo>
                  <a:lnTo>
                    <a:pt x="4060279" y="4203"/>
                  </a:lnTo>
                  <a:lnTo>
                    <a:pt x="4059110" y="5372"/>
                  </a:lnTo>
                  <a:lnTo>
                    <a:pt x="4059339" y="6070"/>
                  </a:lnTo>
                  <a:lnTo>
                    <a:pt x="4060279" y="7467"/>
                  </a:lnTo>
                  <a:lnTo>
                    <a:pt x="4060507" y="6997"/>
                  </a:lnTo>
                  <a:lnTo>
                    <a:pt x="4061206" y="6540"/>
                  </a:lnTo>
                  <a:lnTo>
                    <a:pt x="4061206" y="5600"/>
                  </a:lnTo>
                  <a:close/>
                </a:path>
                <a:path w="4140835" h="2964815">
                  <a:moveTo>
                    <a:pt x="4127487" y="2949003"/>
                  </a:moveTo>
                  <a:lnTo>
                    <a:pt x="4126788" y="2948775"/>
                  </a:lnTo>
                  <a:lnTo>
                    <a:pt x="4126077" y="2948305"/>
                  </a:lnTo>
                  <a:lnTo>
                    <a:pt x="4125379" y="2948063"/>
                  </a:lnTo>
                  <a:lnTo>
                    <a:pt x="4124922" y="2947835"/>
                  </a:lnTo>
                  <a:lnTo>
                    <a:pt x="4124680" y="2948533"/>
                  </a:lnTo>
                  <a:lnTo>
                    <a:pt x="4124210" y="2949003"/>
                  </a:lnTo>
                  <a:lnTo>
                    <a:pt x="4124922" y="2949473"/>
                  </a:lnTo>
                  <a:lnTo>
                    <a:pt x="4125620" y="2949702"/>
                  </a:lnTo>
                  <a:lnTo>
                    <a:pt x="4126319" y="2950172"/>
                  </a:lnTo>
                  <a:lnTo>
                    <a:pt x="4127487" y="2949003"/>
                  </a:lnTo>
                  <a:close/>
                </a:path>
                <a:path w="4140835" h="2964815">
                  <a:moveTo>
                    <a:pt x="4140555" y="2949003"/>
                  </a:moveTo>
                  <a:lnTo>
                    <a:pt x="4139387" y="2947835"/>
                  </a:lnTo>
                  <a:lnTo>
                    <a:pt x="4138688" y="2948305"/>
                  </a:lnTo>
                  <a:lnTo>
                    <a:pt x="4137990" y="2948533"/>
                  </a:lnTo>
                  <a:lnTo>
                    <a:pt x="4137279" y="2949003"/>
                  </a:lnTo>
                  <a:lnTo>
                    <a:pt x="4137749" y="2949232"/>
                  </a:lnTo>
                  <a:lnTo>
                    <a:pt x="4138218" y="2949930"/>
                  </a:lnTo>
                  <a:lnTo>
                    <a:pt x="4139146" y="2949930"/>
                  </a:lnTo>
                  <a:lnTo>
                    <a:pt x="4140555" y="294900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10" name="object 210"/>
            <p:cNvSpPr/>
            <p:nvPr/>
          </p:nvSpPr>
          <p:spPr>
            <a:xfrm>
              <a:off x="1069619" y="3224440"/>
              <a:ext cx="4512945" cy="2964180"/>
            </a:xfrm>
            <a:custGeom>
              <a:avLst/>
              <a:gdLst/>
              <a:ahLst/>
              <a:cxnLst/>
              <a:rect l="l" t="t" r="r" b="b"/>
              <a:pathLst>
                <a:path w="4512945" h="2964179">
                  <a:moveTo>
                    <a:pt x="2095" y="14478"/>
                  </a:moveTo>
                  <a:lnTo>
                    <a:pt x="1168" y="13068"/>
                  </a:lnTo>
                  <a:lnTo>
                    <a:pt x="0" y="14236"/>
                  </a:lnTo>
                  <a:lnTo>
                    <a:pt x="927" y="15633"/>
                  </a:lnTo>
                  <a:lnTo>
                    <a:pt x="1168" y="16344"/>
                  </a:lnTo>
                  <a:lnTo>
                    <a:pt x="1397" y="15875"/>
                  </a:lnTo>
                  <a:lnTo>
                    <a:pt x="2095" y="15405"/>
                  </a:lnTo>
                  <a:lnTo>
                    <a:pt x="2095" y="14478"/>
                  </a:lnTo>
                  <a:close/>
                </a:path>
                <a:path w="4512945" h="2964179">
                  <a:moveTo>
                    <a:pt x="8636" y="4673"/>
                  </a:moveTo>
                  <a:lnTo>
                    <a:pt x="7696" y="3276"/>
                  </a:lnTo>
                  <a:lnTo>
                    <a:pt x="6527" y="4432"/>
                  </a:lnTo>
                  <a:lnTo>
                    <a:pt x="7467" y="5842"/>
                  </a:lnTo>
                  <a:lnTo>
                    <a:pt x="7696" y="6540"/>
                  </a:lnTo>
                  <a:lnTo>
                    <a:pt x="7937" y="6070"/>
                  </a:lnTo>
                  <a:lnTo>
                    <a:pt x="8636" y="5600"/>
                  </a:lnTo>
                  <a:lnTo>
                    <a:pt x="8636" y="4673"/>
                  </a:lnTo>
                  <a:close/>
                </a:path>
                <a:path w="4512945" h="2964179">
                  <a:moveTo>
                    <a:pt x="44805" y="4673"/>
                  </a:moveTo>
                  <a:lnTo>
                    <a:pt x="43865" y="3276"/>
                  </a:lnTo>
                  <a:lnTo>
                    <a:pt x="43408" y="3505"/>
                  </a:lnTo>
                  <a:lnTo>
                    <a:pt x="42697" y="3975"/>
                  </a:lnTo>
                  <a:lnTo>
                    <a:pt x="42938" y="4432"/>
                  </a:lnTo>
                  <a:lnTo>
                    <a:pt x="42938" y="5143"/>
                  </a:lnTo>
                  <a:lnTo>
                    <a:pt x="43865" y="6540"/>
                  </a:lnTo>
                  <a:lnTo>
                    <a:pt x="44107" y="6070"/>
                  </a:lnTo>
                  <a:lnTo>
                    <a:pt x="44805" y="5600"/>
                  </a:lnTo>
                  <a:lnTo>
                    <a:pt x="44805" y="4673"/>
                  </a:lnTo>
                  <a:close/>
                </a:path>
                <a:path w="4512945" h="2964179">
                  <a:moveTo>
                    <a:pt x="242925" y="963091"/>
                  </a:moveTo>
                  <a:lnTo>
                    <a:pt x="240588" y="963790"/>
                  </a:lnTo>
                  <a:lnTo>
                    <a:pt x="238023" y="963561"/>
                  </a:lnTo>
                  <a:lnTo>
                    <a:pt x="240131" y="966355"/>
                  </a:lnTo>
                  <a:lnTo>
                    <a:pt x="240830" y="965657"/>
                  </a:lnTo>
                  <a:lnTo>
                    <a:pt x="241528" y="964730"/>
                  </a:lnTo>
                  <a:lnTo>
                    <a:pt x="242925" y="963091"/>
                  </a:lnTo>
                  <a:close/>
                </a:path>
                <a:path w="4512945" h="2964179">
                  <a:moveTo>
                    <a:pt x="487959" y="1250365"/>
                  </a:moveTo>
                  <a:lnTo>
                    <a:pt x="486791" y="1249197"/>
                  </a:lnTo>
                  <a:lnTo>
                    <a:pt x="486092" y="1249426"/>
                  </a:lnTo>
                  <a:lnTo>
                    <a:pt x="484695" y="1250365"/>
                  </a:lnTo>
                  <a:lnTo>
                    <a:pt x="485152" y="1250594"/>
                  </a:lnTo>
                  <a:lnTo>
                    <a:pt x="485622" y="1251292"/>
                  </a:lnTo>
                  <a:lnTo>
                    <a:pt x="486562" y="1251292"/>
                  </a:lnTo>
                  <a:lnTo>
                    <a:pt x="487959" y="1250365"/>
                  </a:lnTo>
                  <a:close/>
                </a:path>
                <a:path w="4512945" h="2964179">
                  <a:moveTo>
                    <a:pt x="514096" y="1250365"/>
                  </a:moveTo>
                  <a:lnTo>
                    <a:pt x="513626" y="1250124"/>
                  </a:lnTo>
                  <a:lnTo>
                    <a:pt x="513156" y="1249426"/>
                  </a:lnTo>
                  <a:lnTo>
                    <a:pt x="512229" y="1249426"/>
                  </a:lnTo>
                  <a:lnTo>
                    <a:pt x="510832" y="1250365"/>
                  </a:lnTo>
                  <a:lnTo>
                    <a:pt x="512000" y="1251521"/>
                  </a:lnTo>
                  <a:lnTo>
                    <a:pt x="512699" y="1251064"/>
                  </a:lnTo>
                  <a:lnTo>
                    <a:pt x="513397" y="1250823"/>
                  </a:lnTo>
                  <a:lnTo>
                    <a:pt x="514096" y="1250365"/>
                  </a:lnTo>
                  <a:close/>
                </a:path>
                <a:path w="4512945" h="2964179">
                  <a:moveTo>
                    <a:pt x="546531" y="2954134"/>
                  </a:moveTo>
                  <a:lnTo>
                    <a:pt x="546061" y="2953677"/>
                  </a:lnTo>
                  <a:lnTo>
                    <a:pt x="545604" y="2953435"/>
                  </a:lnTo>
                  <a:lnTo>
                    <a:pt x="545363" y="2952978"/>
                  </a:lnTo>
                  <a:lnTo>
                    <a:pt x="545134" y="2953677"/>
                  </a:lnTo>
                  <a:lnTo>
                    <a:pt x="544664" y="2954375"/>
                  </a:lnTo>
                  <a:lnTo>
                    <a:pt x="544436" y="2955074"/>
                  </a:lnTo>
                  <a:lnTo>
                    <a:pt x="544195" y="2955544"/>
                  </a:lnTo>
                  <a:lnTo>
                    <a:pt x="544893" y="2955772"/>
                  </a:lnTo>
                  <a:lnTo>
                    <a:pt x="545363" y="2956242"/>
                  </a:lnTo>
                  <a:lnTo>
                    <a:pt x="545833" y="2955544"/>
                  </a:lnTo>
                  <a:lnTo>
                    <a:pt x="546061" y="2954845"/>
                  </a:lnTo>
                  <a:lnTo>
                    <a:pt x="546531" y="2954134"/>
                  </a:lnTo>
                  <a:close/>
                </a:path>
                <a:path w="4512945" h="2964179">
                  <a:moveTo>
                    <a:pt x="675119" y="967752"/>
                  </a:moveTo>
                  <a:lnTo>
                    <a:pt x="674420" y="965187"/>
                  </a:lnTo>
                  <a:lnTo>
                    <a:pt x="674649" y="962621"/>
                  </a:lnTo>
                  <a:lnTo>
                    <a:pt x="671842" y="964958"/>
                  </a:lnTo>
                  <a:lnTo>
                    <a:pt x="672541" y="965657"/>
                  </a:lnTo>
                  <a:lnTo>
                    <a:pt x="673481" y="966355"/>
                  </a:lnTo>
                  <a:lnTo>
                    <a:pt x="675119" y="967752"/>
                  </a:lnTo>
                  <a:close/>
                </a:path>
                <a:path w="4512945" h="2964179">
                  <a:moveTo>
                    <a:pt x="746760" y="2957868"/>
                  </a:moveTo>
                  <a:lnTo>
                    <a:pt x="746061" y="2957639"/>
                  </a:lnTo>
                  <a:lnTo>
                    <a:pt x="745350" y="2957169"/>
                  </a:lnTo>
                  <a:lnTo>
                    <a:pt x="744651" y="2956941"/>
                  </a:lnTo>
                  <a:lnTo>
                    <a:pt x="744194" y="2956712"/>
                  </a:lnTo>
                  <a:lnTo>
                    <a:pt x="743953" y="2957411"/>
                  </a:lnTo>
                  <a:lnTo>
                    <a:pt x="743483" y="2957868"/>
                  </a:lnTo>
                  <a:lnTo>
                    <a:pt x="744194" y="2958338"/>
                  </a:lnTo>
                  <a:lnTo>
                    <a:pt x="744893" y="2958579"/>
                  </a:lnTo>
                  <a:lnTo>
                    <a:pt x="745591" y="2959036"/>
                  </a:lnTo>
                  <a:lnTo>
                    <a:pt x="746061" y="2958579"/>
                  </a:lnTo>
                  <a:lnTo>
                    <a:pt x="746518" y="2958338"/>
                  </a:lnTo>
                  <a:lnTo>
                    <a:pt x="746760" y="2957868"/>
                  </a:lnTo>
                  <a:close/>
                </a:path>
                <a:path w="4512945" h="2964179">
                  <a:moveTo>
                    <a:pt x="893775" y="4432"/>
                  </a:moveTo>
                  <a:lnTo>
                    <a:pt x="893546" y="3975"/>
                  </a:lnTo>
                  <a:lnTo>
                    <a:pt x="893076" y="3505"/>
                  </a:lnTo>
                  <a:lnTo>
                    <a:pt x="892606" y="3276"/>
                  </a:lnTo>
                  <a:lnTo>
                    <a:pt x="892378" y="3975"/>
                  </a:lnTo>
                  <a:lnTo>
                    <a:pt x="891908" y="4673"/>
                  </a:lnTo>
                  <a:lnTo>
                    <a:pt x="891679" y="5372"/>
                  </a:lnTo>
                  <a:lnTo>
                    <a:pt x="891438" y="5842"/>
                  </a:lnTo>
                  <a:lnTo>
                    <a:pt x="892136" y="6070"/>
                  </a:lnTo>
                  <a:lnTo>
                    <a:pt x="892606" y="6540"/>
                  </a:lnTo>
                  <a:lnTo>
                    <a:pt x="893076" y="5842"/>
                  </a:lnTo>
                  <a:lnTo>
                    <a:pt x="893305" y="5143"/>
                  </a:lnTo>
                  <a:lnTo>
                    <a:pt x="893775" y="4432"/>
                  </a:lnTo>
                  <a:close/>
                </a:path>
                <a:path w="4512945" h="2964179">
                  <a:moveTo>
                    <a:pt x="921550" y="966597"/>
                  </a:moveTo>
                  <a:lnTo>
                    <a:pt x="919213" y="964018"/>
                  </a:lnTo>
                  <a:lnTo>
                    <a:pt x="918514" y="964730"/>
                  </a:lnTo>
                  <a:lnTo>
                    <a:pt x="917816" y="965657"/>
                  </a:lnTo>
                  <a:lnTo>
                    <a:pt x="916406" y="967295"/>
                  </a:lnTo>
                  <a:lnTo>
                    <a:pt x="918972" y="966355"/>
                  </a:lnTo>
                  <a:lnTo>
                    <a:pt x="921550" y="966597"/>
                  </a:lnTo>
                  <a:close/>
                </a:path>
                <a:path w="4512945" h="2964179">
                  <a:moveTo>
                    <a:pt x="1002525" y="4902"/>
                  </a:moveTo>
                  <a:lnTo>
                    <a:pt x="1001826" y="4432"/>
                  </a:lnTo>
                  <a:lnTo>
                    <a:pt x="1001115" y="4203"/>
                  </a:lnTo>
                  <a:lnTo>
                    <a:pt x="1000417" y="3733"/>
                  </a:lnTo>
                  <a:lnTo>
                    <a:pt x="999959" y="4203"/>
                  </a:lnTo>
                  <a:lnTo>
                    <a:pt x="999490" y="4432"/>
                  </a:lnTo>
                  <a:lnTo>
                    <a:pt x="999261" y="4902"/>
                  </a:lnTo>
                  <a:lnTo>
                    <a:pt x="999959" y="5143"/>
                  </a:lnTo>
                  <a:lnTo>
                    <a:pt x="1000658" y="5600"/>
                  </a:lnTo>
                  <a:lnTo>
                    <a:pt x="1001356" y="5842"/>
                  </a:lnTo>
                  <a:lnTo>
                    <a:pt x="1001826" y="6070"/>
                  </a:lnTo>
                  <a:lnTo>
                    <a:pt x="1002055" y="5372"/>
                  </a:lnTo>
                  <a:lnTo>
                    <a:pt x="1002525" y="4902"/>
                  </a:lnTo>
                  <a:close/>
                </a:path>
                <a:path w="4512945" h="2964179">
                  <a:moveTo>
                    <a:pt x="1291424" y="10744"/>
                  </a:moveTo>
                  <a:lnTo>
                    <a:pt x="1290485" y="8166"/>
                  </a:lnTo>
                  <a:lnTo>
                    <a:pt x="1290726" y="5600"/>
                  </a:lnTo>
                  <a:lnTo>
                    <a:pt x="1288161" y="7937"/>
                  </a:lnTo>
                  <a:lnTo>
                    <a:pt x="1288859" y="8636"/>
                  </a:lnTo>
                  <a:lnTo>
                    <a:pt x="1289786" y="9334"/>
                  </a:lnTo>
                  <a:lnTo>
                    <a:pt x="1291424" y="10744"/>
                  </a:lnTo>
                  <a:close/>
                </a:path>
                <a:path w="4512945" h="2964179">
                  <a:moveTo>
                    <a:pt x="1385938" y="4902"/>
                  </a:moveTo>
                  <a:lnTo>
                    <a:pt x="1384769" y="3733"/>
                  </a:lnTo>
                  <a:lnTo>
                    <a:pt x="1384071" y="3975"/>
                  </a:lnTo>
                  <a:lnTo>
                    <a:pt x="1382674" y="4902"/>
                  </a:lnTo>
                  <a:lnTo>
                    <a:pt x="1383131" y="5143"/>
                  </a:lnTo>
                  <a:lnTo>
                    <a:pt x="1383601" y="5842"/>
                  </a:lnTo>
                  <a:lnTo>
                    <a:pt x="1384541" y="5842"/>
                  </a:lnTo>
                  <a:lnTo>
                    <a:pt x="1385938" y="4902"/>
                  </a:lnTo>
                  <a:close/>
                </a:path>
                <a:path w="4512945" h="2964179">
                  <a:moveTo>
                    <a:pt x="1477175" y="1246162"/>
                  </a:moveTo>
                  <a:lnTo>
                    <a:pt x="1476476" y="1245920"/>
                  </a:lnTo>
                  <a:lnTo>
                    <a:pt x="1476019" y="1245463"/>
                  </a:lnTo>
                  <a:lnTo>
                    <a:pt x="1475549" y="1246162"/>
                  </a:lnTo>
                  <a:lnTo>
                    <a:pt x="1475308" y="1246860"/>
                  </a:lnTo>
                  <a:lnTo>
                    <a:pt x="1474851" y="1247559"/>
                  </a:lnTo>
                  <a:lnTo>
                    <a:pt x="1475308" y="1248029"/>
                  </a:lnTo>
                  <a:lnTo>
                    <a:pt x="1475778" y="1248257"/>
                  </a:lnTo>
                  <a:lnTo>
                    <a:pt x="1476019" y="1248727"/>
                  </a:lnTo>
                  <a:lnTo>
                    <a:pt x="1476248" y="1248029"/>
                  </a:lnTo>
                  <a:lnTo>
                    <a:pt x="1476717" y="1247330"/>
                  </a:lnTo>
                  <a:lnTo>
                    <a:pt x="1476946" y="1246632"/>
                  </a:lnTo>
                  <a:lnTo>
                    <a:pt x="1477175" y="1246162"/>
                  </a:lnTo>
                  <a:close/>
                </a:path>
                <a:path w="4512945" h="2964179">
                  <a:moveTo>
                    <a:pt x="1494218" y="11442"/>
                  </a:moveTo>
                  <a:lnTo>
                    <a:pt x="1493050" y="10274"/>
                  </a:lnTo>
                  <a:lnTo>
                    <a:pt x="1492351" y="10502"/>
                  </a:lnTo>
                  <a:lnTo>
                    <a:pt x="1490954" y="11442"/>
                  </a:lnTo>
                  <a:lnTo>
                    <a:pt x="1491411" y="11671"/>
                  </a:lnTo>
                  <a:lnTo>
                    <a:pt x="1491881" y="12369"/>
                  </a:lnTo>
                  <a:lnTo>
                    <a:pt x="1492821" y="12369"/>
                  </a:lnTo>
                  <a:lnTo>
                    <a:pt x="1494218" y="11442"/>
                  </a:lnTo>
                  <a:close/>
                </a:path>
                <a:path w="4512945" h="2964179">
                  <a:moveTo>
                    <a:pt x="1624431" y="2954375"/>
                  </a:moveTo>
                  <a:lnTo>
                    <a:pt x="1623504" y="2952978"/>
                  </a:lnTo>
                  <a:lnTo>
                    <a:pt x="1623263" y="2953435"/>
                  </a:lnTo>
                  <a:lnTo>
                    <a:pt x="1622564" y="2953905"/>
                  </a:lnTo>
                  <a:lnTo>
                    <a:pt x="1622564" y="2954845"/>
                  </a:lnTo>
                  <a:lnTo>
                    <a:pt x="1623504" y="2956242"/>
                  </a:lnTo>
                  <a:lnTo>
                    <a:pt x="1623733" y="2955772"/>
                  </a:lnTo>
                  <a:lnTo>
                    <a:pt x="1624431" y="2955302"/>
                  </a:lnTo>
                  <a:lnTo>
                    <a:pt x="1624431" y="2954375"/>
                  </a:lnTo>
                  <a:close/>
                </a:path>
                <a:path w="4512945" h="2964179">
                  <a:moveTo>
                    <a:pt x="1932940" y="961453"/>
                  </a:moveTo>
                  <a:lnTo>
                    <a:pt x="1931771" y="960285"/>
                  </a:lnTo>
                  <a:lnTo>
                    <a:pt x="1931543" y="960996"/>
                  </a:lnTo>
                  <a:lnTo>
                    <a:pt x="1931073" y="961694"/>
                  </a:lnTo>
                  <a:lnTo>
                    <a:pt x="1930831" y="962393"/>
                  </a:lnTo>
                  <a:lnTo>
                    <a:pt x="1930603" y="962863"/>
                  </a:lnTo>
                  <a:lnTo>
                    <a:pt x="1931301" y="963091"/>
                  </a:lnTo>
                  <a:lnTo>
                    <a:pt x="1931771" y="963561"/>
                  </a:lnTo>
                  <a:lnTo>
                    <a:pt x="1932241" y="962863"/>
                  </a:lnTo>
                  <a:lnTo>
                    <a:pt x="1932470" y="962152"/>
                  </a:lnTo>
                  <a:lnTo>
                    <a:pt x="1932940" y="961453"/>
                  </a:lnTo>
                  <a:close/>
                </a:path>
                <a:path w="4512945" h="2964179">
                  <a:moveTo>
                    <a:pt x="2034222" y="961694"/>
                  </a:moveTo>
                  <a:lnTo>
                    <a:pt x="2033282" y="960285"/>
                  </a:lnTo>
                  <a:lnTo>
                    <a:pt x="2033054" y="960526"/>
                  </a:lnTo>
                  <a:lnTo>
                    <a:pt x="2032114" y="960996"/>
                  </a:lnTo>
                  <a:lnTo>
                    <a:pt x="2032355" y="961453"/>
                  </a:lnTo>
                  <a:lnTo>
                    <a:pt x="2032355" y="962152"/>
                  </a:lnTo>
                  <a:lnTo>
                    <a:pt x="2033282" y="963561"/>
                  </a:lnTo>
                  <a:lnTo>
                    <a:pt x="2033511" y="963091"/>
                  </a:lnTo>
                  <a:lnTo>
                    <a:pt x="2034222" y="962621"/>
                  </a:lnTo>
                  <a:lnTo>
                    <a:pt x="2034222" y="961694"/>
                  </a:lnTo>
                  <a:close/>
                </a:path>
                <a:path w="4512945" h="2964179">
                  <a:moveTo>
                    <a:pt x="2050783" y="4432"/>
                  </a:moveTo>
                  <a:lnTo>
                    <a:pt x="2050313" y="3975"/>
                  </a:lnTo>
                  <a:lnTo>
                    <a:pt x="2050084" y="3505"/>
                  </a:lnTo>
                  <a:lnTo>
                    <a:pt x="2049614" y="3276"/>
                  </a:lnTo>
                  <a:lnTo>
                    <a:pt x="2049386" y="3975"/>
                  </a:lnTo>
                  <a:lnTo>
                    <a:pt x="2048916" y="4673"/>
                  </a:lnTo>
                  <a:lnTo>
                    <a:pt x="2048687" y="5372"/>
                  </a:lnTo>
                  <a:lnTo>
                    <a:pt x="2048446" y="5842"/>
                  </a:lnTo>
                  <a:lnTo>
                    <a:pt x="2049157" y="6070"/>
                  </a:lnTo>
                  <a:lnTo>
                    <a:pt x="2049614" y="6540"/>
                  </a:lnTo>
                  <a:lnTo>
                    <a:pt x="2050084" y="5842"/>
                  </a:lnTo>
                  <a:lnTo>
                    <a:pt x="2050313" y="5143"/>
                  </a:lnTo>
                  <a:lnTo>
                    <a:pt x="2050783" y="4432"/>
                  </a:lnTo>
                  <a:close/>
                </a:path>
                <a:path w="4512945" h="2964179">
                  <a:moveTo>
                    <a:pt x="2068525" y="9334"/>
                  </a:moveTo>
                  <a:lnTo>
                    <a:pt x="2066188" y="10033"/>
                  </a:lnTo>
                  <a:lnTo>
                    <a:pt x="2063623" y="9804"/>
                  </a:lnTo>
                  <a:lnTo>
                    <a:pt x="2065718" y="12611"/>
                  </a:lnTo>
                  <a:lnTo>
                    <a:pt x="2066417" y="11899"/>
                  </a:lnTo>
                  <a:lnTo>
                    <a:pt x="2067115" y="10972"/>
                  </a:lnTo>
                  <a:lnTo>
                    <a:pt x="2068525" y="9334"/>
                  </a:lnTo>
                  <a:close/>
                </a:path>
                <a:path w="4512945" h="2964179">
                  <a:moveTo>
                    <a:pt x="2080895" y="1247089"/>
                  </a:moveTo>
                  <a:lnTo>
                    <a:pt x="2080425" y="1246632"/>
                  </a:lnTo>
                  <a:lnTo>
                    <a:pt x="2079955" y="1245920"/>
                  </a:lnTo>
                  <a:lnTo>
                    <a:pt x="2079726" y="1246162"/>
                  </a:lnTo>
                  <a:lnTo>
                    <a:pt x="2079028" y="1246162"/>
                  </a:lnTo>
                  <a:lnTo>
                    <a:pt x="2077618" y="1247089"/>
                  </a:lnTo>
                  <a:lnTo>
                    <a:pt x="2078088" y="1247330"/>
                  </a:lnTo>
                  <a:lnTo>
                    <a:pt x="2078558" y="1248029"/>
                  </a:lnTo>
                  <a:lnTo>
                    <a:pt x="2079485" y="1248029"/>
                  </a:lnTo>
                  <a:lnTo>
                    <a:pt x="2080895" y="1247089"/>
                  </a:lnTo>
                  <a:close/>
                </a:path>
                <a:path w="4512945" h="2964179">
                  <a:moveTo>
                    <a:pt x="2129891" y="4673"/>
                  </a:moveTo>
                  <a:lnTo>
                    <a:pt x="2129193" y="4432"/>
                  </a:lnTo>
                  <a:lnTo>
                    <a:pt x="2128494" y="3975"/>
                  </a:lnTo>
                  <a:lnTo>
                    <a:pt x="2127796" y="3733"/>
                  </a:lnTo>
                  <a:lnTo>
                    <a:pt x="2127567" y="3733"/>
                  </a:lnTo>
                  <a:lnTo>
                    <a:pt x="2127097" y="4432"/>
                  </a:lnTo>
                  <a:lnTo>
                    <a:pt x="2126627" y="4902"/>
                  </a:lnTo>
                  <a:lnTo>
                    <a:pt x="2127326" y="5372"/>
                  </a:lnTo>
                  <a:lnTo>
                    <a:pt x="2128024" y="5600"/>
                  </a:lnTo>
                  <a:lnTo>
                    <a:pt x="2128723" y="6070"/>
                  </a:lnTo>
                  <a:lnTo>
                    <a:pt x="2129663" y="5143"/>
                  </a:lnTo>
                  <a:lnTo>
                    <a:pt x="2129891" y="4673"/>
                  </a:lnTo>
                  <a:close/>
                </a:path>
                <a:path w="4512945" h="2964179">
                  <a:moveTo>
                    <a:pt x="2175395" y="3975"/>
                  </a:moveTo>
                  <a:lnTo>
                    <a:pt x="2174697" y="3733"/>
                  </a:lnTo>
                  <a:lnTo>
                    <a:pt x="2174240" y="3276"/>
                  </a:lnTo>
                  <a:lnTo>
                    <a:pt x="2173770" y="3975"/>
                  </a:lnTo>
                  <a:lnTo>
                    <a:pt x="2173528" y="4673"/>
                  </a:lnTo>
                  <a:lnTo>
                    <a:pt x="2173071" y="5372"/>
                  </a:lnTo>
                  <a:lnTo>
                    <a:pt x="2174240" y="6540"/>
                  </a:lnTo>
                  <a:lnTo>
                    <a:pt x="2174468" y="5842"/>
                  </a:lnTo>
                  <a:lnTo>
                    <a:pt x="2174938" y="5143"/>
                  </a:lnTo>
                  <a:lnTo>
                    <a:pt x="2175167" y="4432"/>
                  </a:lnTo>
                  <a:lnTo>
                    <a:pt x="2175395" y="3975"/>
                  </a:lnTo>
                  <a:close/>
                </a:path>
                <a:path w="4512945" h="2964179">
                  <a:moveTo>
                    <a:pt x="2211578" y="5143"/>
                  </a:moveTo>
                  <a:lnTo>
                    <a:pt x="2210866" y="4432"/>
                  </a:lnTo>
                  <a:lnTo>
                    <a:pt x="2209939" y="3733"/>
                  </a:lnTo>
                  <a:lnTo>
                    <a:pt x="2208301" y="2336"/>
                  </a:lnTo>
                  <a:lnTo>
                    <a:pt x="2209000" y="4902"/>
                  </a:lnTo>
                  <a:lnTo>
                    <a:pt x="2208771" y="7467"/>
                  </a:lnTo>
                  <a:lnTo>
                    <a:pt x="2211578" y="5143"/>
                  </a:lnTo>
                  <a:close/>
                </a:path>
                <a:path w="4512945" h="2964179">
                  <a:moveTo>
                    <a:pt x="2225344" y="7467"/>
                  </a:moveTo>
                  <a:lnTo>
                    <a:pt x="2224646" y="4902"/>
                  </a:lnTo>
                  <a:lnTo>
                    <a:pt x="2224875" y="2336"/>
                  </a:lnTo>
                  <a:lnTo>
                    <a:pt x="2222068" y="4673"/>
                  </a:lnTo>
                  <a:lnTo>
                    <a:pt x="2222779" y="5372"/>
                  </a:lnTo>
                  <a:lnTo>
                    <a:pt x="2223706" y="6070"/>
                  </a:lnTo>
                  <a:lnTo>
                    <a:pt x="2225344" y="7467"/>
                  </a:lnTo>
                  <a:close/>
                </a:path>
                <a:path w="4512945" h="2964179">
                  <a:moveTo>
                    <a:pt x="2234209" y="961694"/>
                  </a:moveTo>
                  <a:lnTo>
                    <a:pt x="2233282" y="960285"/>
                  </a:lnTo>
                  <a:lnTo>
                    <a:pt x="2232114" y="961453"/>
                  </a:lnTo>
                  <a:lnTo>
                    <a:pt x="2232342" y="962152"/>
                  </a:lnTo>
                  <a:lnTo>
                    <a:pt x="2233282" y="963561"/>
                  </a:lnTo>
                  <a:lnTo>
                    <a:pt x="2233511" y="963091"/>
                  </a:lnTo>
                  <a:lnTo>
                    <a:pt x="2234209" y="962621"/>
                  </a:lnTo>
                  <a:lnTo>
                    <a:pt x="2234209" y="961694"/>
                  </a:lnTo>
                  <a:close/>
                </a:path>
                <a:path w="4512945" h="2964179">
                  <a:moveTo>
                    <a:pt x="2267585" y="2954604"/>
                  </a:moveTo>
                  <a:lnTo>
                    <a:pt x="2267115" y="2954375"/>
                  </a:lnTo>
                  <a:lnTo>
                    <a:pt x="2266645" y="2953677"/>
                  </a:lnTo>
                  <a:lnTo>
                    <a:pt x="2265718" y="2953677"/>
                  </a:lnTo>
                  <a:lnTo>
                    <a:pt x="2264308" y="2954604"/>
                  </a:lnTo>
                  <a:lnTo>
                    <a:pt x="2265476" y="2955772"/>
                  </a:lnTo>
                  <a:lnTo>
                    <a:pt x="2266175" y="2955544"/>
                  </a:lnTo>
                  <a:lnTo>
                    <a:pt x="2267585" y="2954604"/>
                  </a:lnTo>
                  <a:close/>
                </a:path>
                <a:path w="4512945" h="2964179">
                  <a:moveTo>
                    <a:pt x="2300020" y="10502"/>
                  </a:moveTo>
                  <a:lnTo>
                    <a:pt x="2299322" y="10274"/>
                  </a:lnTo>
                  <a:lnTo>
                    <a:pt x="2298852" y="9804"/>
                  </a:lnTo>
                  <a:lnTo>
                    <a:pt x="2298382" y="10502"/>
                  </a:lnTo>
                  <a:lnTo>
                    <a:pt x="2298154" y="11201"/>
                  </a:lnTo>
                  <a:lnTo>
                    <a:pt x="2297684" y="11899"/>
                  </a:lnTo>
                  <a:lnTo>
                    <a:pt x="2298852" y="13068"/>
                  </a:lnTo>
                  <a:lnTo>
                    <a:pt x="2299081" y="12369"/>
                  </a:lnTo>
                  <a:lnTo>
                    <a:pt x="2299551" y="11671"/>
                  </a:lnTo>
                  <a:lnTo>
                    <a:pt x="2299779" y="10972"/>
                  </a:lnTo>
                  <a:lnTo>
                    <a:pt x="2300020" y="10502"/>
                  </a:lnTo>
                  <a:close/>
                </a:path>
                <a:path w="4512945" h="2964179">
                  <a:moveTo>
                    <a:pt x="2306548" y="1247559"/>
                  </a:moveTo>
                  <a:lnTo>
                    <a:pt x="2306078" y="1246860"/>
                  </a:lnTo>
                  <a:lnTo>
                    <a:pt x="2305850" y="1246162"/>
                  </a:lnTo>
                  <a:lnTo>
                    <a:pt x="2305380" y="1245463"/>
                  </a:lnTo>
                  <a:lnTo>
                    <a:pt x="2305151" y="1245920"/>
                  </a:lnTo>
                  <a:lnTo>
                    <a:pt x="2304453" y="1246390"/>
                  </a:lnTo>
                  <a:lnTo>
                    <a:pt x="2304453" y="1247330"/>
                  </a:lnTo>
                  <a:lnTo>
                    <a:pt x="2305380" y="1248727"/>
                  </a:lnTo>
                  <a:lnTo>
                    <a:pt x="2306548" y="1247559"/>
                  </a:lnTo>
                  <a:close/>
                </a:path>
                <a:path w="4512945" h="2964179">
                  <a:moveTo>
                    <a:pt x="2349017" y="2957411"/>
                  </a:moveTo>
                  <a:lnTo>
                    <a:pt x="2348788" y="2956941"/>
                  </a:lnTo>
                  <a:lnTo>
                    <a:pt x="2348319" y="2956712"/>
                  </a:lnTo>
                  <a:lnTo>
                    <a:pt x="2347861" y="2956242"/>
                  </a:lnTo>
                  <a:lnTo>
                    <a:pt x="2347620" y="2956941"/>
                  </a:lnTo>
                  <a:lnTo>
                    <a:pt x="2347150" y="2957639"/>
                  </a:lnTo>
                  <a:lnTo>
                    <a:pt x="2346922" y="2958338"/>
                  </a:lnTo>
                  <a:lnTo>
                    <a:pt x="2346693" y="2958808"/>
                  </a:lnTo>
                  <a:lnTo>
                    <a:pt x="2347391" y="2959036"/>
                  </a:lnTo>
                  <a:lnTo>
                    <a:pt x="2347861" y="2959506"/>
                  </a:lnTo>
                  <a:lnTo>
                    <a:pt x="2348319" y="2958808"/>
                  </a:lnTo>
                  <a:lnTo>
                    <a:pt x="2348560" y="2958109"/>
                  </a:lnTo>
                  <a:lnTo>
                    <a:pt x="2349017" y="2957411"/>
                  </a:lnTo>
                  <a:close/>
                </a:path>
                <a:path w="4512945" h="2964179">
                  <a:moveTo>
                    <a:pt x="2444229" y="961453"/>
                  </a:moveTo>
                  <a:lnTo>
                    <a:pt x="2443073" y="960285"/>
                  </a:lnTo>
                  <a:lnTo>
                    <a:pt x="2442832" y="960996"/>
                  </a:lnTo>
                  <a:lnTo>
                    <a:pt x="2442362" y="961694"/>
                  </a:lnTo>
                  <a:lnTo>
                    <a:pt x="2442133" y="962393"/>
                  </a:lnTo>
                  <a:lnTo>
                    <a:pt x="2441905" y="962863"/>
                  </a:lnTo>
                  <a:lnTo>
                    <a:pt x="2442603" y="963091"/>
                  </a:lnTo>
                  <a:lnTo>
                    <a:pt x="2443073" y="963561"/>
                  </a:lnTo>
                  <a:lnTo>
                    <a:pt x="2443530" y="962863"/>
                  </a:lnTo>
                  <a:lnTo>
                    <a:pt x="2443772" y="962152"/>
                  </a:lnTo>
                  <a:lnTo>
                    <a:pt x="2444229" y="961453"/>
                  </a:lnTo>
                  <a:close/>
                </a:path>
                <a:path w="4512945" h="2964179">
                  <a:moveTo>
                    <a:pt x="2463609" y="2960903"/>
                  </a:moveTo>
                  <a:lnTo>
                    <a:pt x="2462669" y="2959506"/>
                  </a:lnTo>
                  <a:lnTo>
                    <a:pt x="2462199" y="2959976"/>
                  </a:lnTo>
                  <a:lnTo>
                    <a:pt x="2461501" y="2960446"/>
                  </a:lnTo>
                  <a:lnTo>
                    <a:pt x="2461742" y="2960674"/>
                  </a:lnTo>
                  <a:lnTo>
                    <a:pt x="2461742" y="2961373"/>
                  </a:lnTo>
                  <a:lnTo>
                    <a:pt x="2462669" y="2962770"/>
                  </a:lnTo>
                  <a:lnTo>
                    <a:pt x="2462898" y="2962313"/>
                  </a:lnTo>
                  <a:lnTo>
                    <a:pt x="2463609" y="2961843"/>
                  </a:lnTo>
                  <a:lnTo>
                    <a:pt x="2463609" y="2960903"/>
                  </a:lnTo>
                  <a:close/>
                </a:path>
                <a:path w="4512945" h="2964179">
                  <a:moveTo>
                    <a:pt x="2630919" y="961453"/>
                  </a:moveTo>
                  <a:lnTo>
                    <a:pt x="2630462" y="960996"/>
                  </a:lnTo>
                  <a:lnTo>
                    <a:pt x="2630220" y="960526"/>
                  </a:lnTo>
                  <a:lnTo>
                    <a:pt x="2629763" y="960285"/>
                  </a:lnTo>
                  <a:lnTo>
                    <a:pt x="2629522" y="960996"/>
                  </a:lnTo>
                  <a:lnTo>
                    <a:pt x="2629052" y="961694"/>
                  </a:lnTo>
                  <a:lnTo>
                    <a:pt x="2628823" y="962393"/>
                  </a:lnTo>
                  <a:lnTo>
                    <a:pt x="2628595" y="962863"/>
                  </a:lnTo>
                  <a:lnTo>
                    <a:pt x="2629293" y="963091"/>
                  </a:lnTo>
                  <a:lnTo>
                    <a:pt x="2629763" y="963561"/>
                  </a:lnTo>
                  <a:lnTo>
                    <a:pt x="2630220" y="962863"/>
                  </a:lnTo>
                  <a:lnTo>
                    <a:pt x="2630462" y="962152"/>
                  </a:lnTo>
                  <a:lnTo>
                    <a:pt x="2630919" y="961453"/>
                  </a:lnTo>
                  <a:close/>
                </a:path>
                <a:path w="4512945" h="2964179">
                  <a:moveTo>
                    <a:pt x="2635123" y="2963710"/>
                  </a:moveTo>
                  <a:lnTo>
                    <a:pt x="2634424" y="2961144"/>
                  </a:lnTo>
                  <a:lnTo>
                    <a:pt x="2634653" y="2958808"/>
                  </a:lnTo>
                  <a:lnTo>
                    <a:pt x="2631859" y="2960903"/>
                  </a:lnTo>
                  <a:lnTo>
                    <a:pt x="2632557" y="2961602"/>
                  </a:lnTo>
                  <a:lnTo>
                    <a:pt x="2633497" y="2962313"/>
                  </a:lnTo>
                  <a:lnTo>
                    <a:pt x="2635123" y="2963710"/>
                  </a:lnTo>
                  <a:close/>
                </a:path>
                <a:path w="4512945" h="2964179">
                  <a:moveTo>
                    <a:pt x="2661031" y="2951340"/>
                  </a:moveTo>
                  <a:lnTo>
                    <a:pt x="2659862" y="2950172"/>
                  </a:lnTo>
                  <a:lnTo>
                    <a:pt x="2659164" y="2950641"/>
                  </a:lnTo>
                  <a:lnTo>
                    <a:pt x="2658465" y="2950870"/>
                  </a:lnTo>
                  <a:lnTo>
                    <a:pt x="2657767" y="2951340"/>
                  </a:lnTo>
                  <a:lnTo>
                    <a:pt x="2658224" y="2951569"/>
                  </a:lnTo>
                  <a:lnTo>
                    <a:pt x="2658694" y="2952267"/>
                  </a:lnTo>
                  <a:lnTo>
                    <a:pt x="2659634" y="2952267"/>
                  </a:lnTo>
                  <a:lnTo>
                    <a:pt x="2661031" y="2951340"/>
                  </a:lnTo>
                  <a:close/>
                </a:path>
                <a:path w="4512945" h="2964179">
                  <a:moveTo>
                    <a:pt x="2693695" y="11442"/>
                  </a:moveTo>
                  <a:lnTo>
                    <a:pt x="2693466" y="10972"/>
                  </a:lnTo>
                  <a:lnTo>
                    <a:pt x="2692997" y="10274"/>
                  </a:lnTo>
                  <a:lnTo>
                    <a:pt x="2692527" y="10502"/>
                  </a:lnTo>
                  <a:lnTo>
                    <a:pt x="2691828" y="10502"/>
                  </a:lnTo>
                  <a:lnTo>
                    <a:pt x="2690431" y="11442"/>
                  </a:lnTo>
                  <a:lnTo>
                    <a:pt x="2690901" y="11671"/>
                  </a:lnTo>
                  <a:lnTo>
                    <a:pt x="2691371" y="12369"/>
                  </a:lnTo>
                  <a:lnTo>
                    <a:pt x="2692298" y="12369"/>
                  </a:lnTo>
                  <a:lnTo>
                    <a:pt x="2693695" y="11442"/>
                  </a:lnTo>
                  <a:close/>
                </a:path>
                <a:path w="4512945" h="2964179">
                  <a:moveTo>
                    <a:pt x="2752737" y="4902"/>
                  </a:moveTo>
                  <a:lnTo>
                    <a:pt x="2752267" y="4432"/>
                  </a:lnTo>
                  <a:lnTo>
                    <a:pt x="2752039" y="3733"/>
                  </a:lnTo>
                  <a:lnTo>
                    <a:pt x="2751569" y="3975"/>
                  </a:lnTo>
                  <a:lnTo>
                    <a:pt x="2750870" y="3975"/>
                  </a:lnTo>
                  <a:lnTo>
                    <a:pt x="2749473" y="4902"/>
                  </a:lnTo>
                  <a:lnTo>
                    <a:pt x="2749943" y="5143"/>
                  </a:lnTo>
                  <a:lnTo>
                    <a:pt x="2750401" y="5842"/>
                  </a:lnTo>
                  <a:lnTo>
                    <a:pt x="2751340" y="5842"/>
                  </a:lnTo>
                  <a:lnTo>
                    <a:pt x="2752737" y="4902"/>
                  </a:lnTo>
                  <a:close/>
                </a:path>
                <a:path w="4512945" h="2964179">
                  <a:moveTo>
                    <a:pt x="2808516" y="2961144"/>
                  </a:moveTo>
                  <a:lnTo>
                    <a:pt x="2807817" y="2960674"/>
                  </a:lnTo>
                  <a:lnTo>
                    <a:pt x="2807119" y="2960446"/>
                  </a:lnTo>
                  <a:lnTo>
                    <a:pt x="2806408" y="2959976"/>
                  </a:lnTo>
                  <a:lnTo>
                    <a:pt x="2805252" y="2961144"/>
                  </a:lnTo>
                  <a:lnTo>
                    <a:pt x="2805950" y="2961373"/>
                  </a:lnTo>
                  <a:lnTo>
                    <a:pt x="2806649" y="2961843"/>
                  </a:lnTo>
                  <a:lnTo>
                    <a:pt x="2807347" y="2962071"/>
                  </a:lnTo>
                  <a:lnTo>
                    <a:pt x="2807817" y="2962313"/>
                  </a:lnTo>
                  <a:lnTo>
                    <a:pt x="2808046" y="2961602"/>
                  </a:lnTo>
                  <a:lnTo>
                    <a:pt x="2808516" y="2961144"/>
                  </a:lnTo>
                  <a:close/>
                </a:path>
                <a:path w="4512945" h="2964179">
                  <a:moveTo>
                    <a:pt x="2824848" y="2954604"/>
                  </a:moveTo>
                  <a:lnTo>
                    <a:pt x="2824378" y="2954375"/>
                  </a:lnTo>
                  <a:lnTo>
                    <a:pt x="2824149" y="2953677"/>
                  </a:lnTo>
                  <a:lnTo>
                    <a:pt x="2822981" y="2953677"/>
                  </a:lnTo>
                  <a:lnTo>
                    <a:pt x="2821584" y="2954604"/>
                  </a:lnTo>
                  <a:lnTo>
                    <a:pt x="2822054" y="2954845"/>
                  </a:lnTo>
                  <a:lnTo>
                    <a:pt x="2822511" y="2955544"/>
                  </a:lnTo>
                  <a:lnTo>
                    <a:pt x="2823451" y="2955544"/>
                  </a:lnTo>
                  <a:lnTo>
                    <a:pt x="2824848" y="2954604"/>
                  </a:lnTo>
                  <a:close/>
                </a:path>
                <a:path w="4512945" h="2964179">
                  <a:moveTo>
                    <a:pt x="2981668" y="2950870"/>
                  </a:moveTo>
                  <a:lnTo>
                    <a:pt x="2980499" y="2949702"/>
                  </a:lnTo>
                  <a:lnTo>
                    <a:pt x="2980271" y="2950400"/>
                  </a:lnTo>
                  <a:lnTo>
                    <a:pt x="2979801" y="2951099"/>
                  </a:lnTo>
                  <a:lnTo>
                    <a:pt x="2979572" y="2951810"/>
                  </a:lnTo>
                  <a:lnTo>
                    <a:pt x="2979331" y="2952267"/>
                  </a:lnTo>
                  <a:lnTo>
                    <a:pt x="2980029" y="2952508"/>
                  </a:lnTo>
                  <a:lnTo>
                    <a:pt x="2980499" y="2952978"/>
                  </a:lnTo>
                  <a:lnTo>
                    <a:pt x="2980969" y="2952267"/>
                  </a:lnTo>
                  <a:lnTo>
                    <a:pt x="2981198" y="2951569"/>
                  </a:lnTo>
                  <a:lnTo>
                    <a:pt x="2981668" y="2950870"/>
                  </a:lnTo>
                  <a:close/>
                </a:path>
                <a:path w="4512945" h="2964179">
                  <a:moveTo>
                    <a:pt x="3001734" y="2951340"/>
                  </a:moveTo>
                  <a:lnTo>
                    <a:pt x="3001276" y="2951111"/>
                  </a:lnTo>
                  <a:lnTo>
                    <a:pt x="3000806" y="2950400"/>
                  </a:lnTo>
                  <a:lnTo>
                    <a:pt x="2999867" y="2950400"/>
                  </a:lnTo>
                  <a:lnTo>
                    <a:pt x="2998470" y="2951340"/>
                  </a:lnTo>
                  <a:lnTo>
                    <a:pt x="2999638" y="2952508"/>
                  </a:lnTo>
                  <a:lnTo>
                    <a:pt x="3000337" y="2952267"/>
                  </a:lnTo>
                  <a:lnTo>
                    <a:pt x="3001734" y="2951340"/>
                  </a:lnTo>
                  <a:close/>
                </a:path>
                <a:path w="4512945" h="2964179">
                  <a:moveTo>
                    <a:pt x="3080143" y="2954845"/>
                  </a:moveTo>
                  <a:lnTo>
                    <a:pt x="3079445" y="2954134"/>
                  </a:lnTo>
                  <a:lnTo>
                    <a:pt x="3078518" y="2953435"/>
                  </a:lnTo>
                  <a:lnTo>
                    <a:pt x="3076879" y="2952038"/>
                  </a:lnTo>
                  <a:lnTo>
                    <a:pt x="3077578" y="2954604"/>
                  </a:lnTo>
                  <a:lnTo>
                    <a:pt x="3077349" y="2957169"/>
                  </a:lnTo>
                  <a:lnTo>
                    <a:pt x="3080143" y="2954845"/>
                  </a:lnTo>
                  <a:close/>
                </a:path>
                <a:path w="4512945" h="2964179">
                  <a:moveTo>
                    <a:pt x="3122625" y="2108"/>
                  </a:moveTo>
                  <a:lnTo>
                    <a:pt x="3122155" y="1409"/>
                  </a:lnTo>
                  <a:lnTo>
                    <a:pt x="3121914" y="698"/>
                  </a:lnTo>
                  <a:lnTo>
                    <a:pt x="3121456" y="0"/>
                  </a:lnTo>
                  <a:lnTo>
                    <a:pt x="3121215" y="469"/>
                  </a:lnTo>
                  <a:lnTo>
                    <a:pt x="3120517" y="939"/>
                  </a:lnTo>
                  <a:lnTo>
                    <a:pt x="3120517" y="1866"/>
                  </a:lnTo>
                  <a:lnTo>
                    <a:pt x="3121456" y="3276"/>
                  </a:lnTo>
                  <a:lnTo>
                    <a:pt x="3122625" y="2108"/>
                  </a:lnTo>
                  <a:close/>
                </a:path>
                <a:path w="4512945" h="2964179">
                  <a:moveTo>
                    <a:pt x="3139427" y="2951340"/>
                  </a:moveTo>
                  <a:lnTo>
                    <a:pt x="3138716" y="2951111"/>
                  </a:lnTo>
                  <a:lnTo>
                    <a:pt x="3138017" y="2950641"/>
                  </a:lnTo>
                  <a:lnTo>
                    <a:pt x="3137319" y="2950400"/>
                  </a:lnTo>
                  <a:lnTo>
                    <a:pt x="3136849" y="2950172"/>
                  </a:lnTo>
                  <a:lnTo>
                    <a:pt x="3136620" y="2950870"/>
                  </a:lnTo>
                  <a:lnTo>
                    <a:pt x="3136150" y="2951340"/>
                  </a:lnTo>
                  <a:lnTo>
                    <a:pt x="3136849" y="2951810"/>
                  </a:lnTo>
                  <a:lnTo>
                    <a:pt x="3137560" y="2952038"/>
                  </a:lnTo>
                  <a:lnTo>
                    <a:pt x="3138259" y="2952508"/>
                  </a:lnTo>
                  <a:lnTo>
                    <a:pt x="3138716" y="2952038"/>
                  </a:lnTo>
                  <a:lnTo>
                    <a:pt x="3139186" y="2951810"/>
                  </a:lnTo>
                  <a:lnTo>
                    <a:pt x="3139427" y="2951340"/>
                  </a:lnTo>
                  <a:close/>
                </a:path>
                <a:path w="4512945" h="2964179">
                  <a:moveTo>
                    <a:pt x="3237903" y="2954604"/>
                  </a:moveTo>
                  <a:lnTo>
                    <a:pt x="3237433" y="2954375"/>
                  </a:lnTo>
                  <a:lnTo>
                    <a:pt x="3236963" y="2953677"/>
                  </a:lnTo>
                  <a:lnTo>
                    <a:pt x="3236036" y="2953677"/>
                  </a:lnTo>
                  <a:lnTo>
                    <a:pt x="3234639" y="2954604"/>
                  </a:lnTo>
                  <a:lnTo>
                    <a:pt x="3235795" y="2955772"/>
                  </a:lnTo>
                  <a:lnTo>
                    <a:pt x="3236506" y="2955544"/>
                  </a:lnTo>
                  <a:lnTo>
                    <a:pt x="3237903" y="2954604"/>
                  </a:lnTo>
                  <a:close/>
                </a:path>
                <a:path w="4512945" h="2964179">
                  <a:moveTo>
                    <a:pt x="3372078" y="2951340"/>
                  </a:moveTo>
                  <a:lnTo>
                    <a:pt x="3371850" y="2951111"/>
                  </a:lnTo>
                  <a:lnTo>
                    <a:pt x="3371380" y="2950400"/>
                  </a:lnTo>
                  <a:lnTo>
                    <a:pt x="3370211" y="2950400"/>
                  </a:lnTo>
                  <a:lnTo>
                    <a:pt x="3368814" y="2951340"/>
                  </a:lnTo>
                  <a:lnTo>
                    <a:pt x="3369284" y="2951569"/>
                  </a:lnTo>
                  <a:lnTo>
                    <a:pt x="3369754" y="2952267"/>
                  </a:lnTo>
                  <a:lnTo>
                    <a:pt x="3370681" y="2952267"/>
                  </a:lnTo>
                  <a:lnTo>
                    <a:pt x="3372078" y="2951340"/>
                  </a:lnTo>
                  <a:close/>
                </a:path>
                <a:path w="4512945" h="2964179">
                  <a:moveTo>
                    <a:pt x="3401250" y="2955074"/>
                  </a:moveTo>
                  <a:lnTo>
                    <a:pt x="3400793" y="2954375"/>
                  </a:lnTo>
                  <a:lnTo>
                    <a:pt x="3400552" y="2953677"/>
                  </a:lnTo>
                  <a:lnTo>
                    <a:pt x="3400082" y="2952978"/>
                  </a:lnTo>
                  <a:lnTo>
                    <a:pt x="3399853" y="2953435"/>
                  </a:lnTo>
                  <a:lnTo>
                    <a:pt x="3399155" y="2953905"/>
                  </a:lnTo>
                  <a:lnTo>
                    <a:pt x="3399155" y="2954845"/>
                  </a:lnTo>
                  <a:lnTo>
                    <a:pt x="3400082" y="2956242"/>
                  </a:lnTo>
                  <a:lnTo>
                    <a:pt x="3401250" y="2955074"/>
                  </a:lnTo>
                  <a:close/>
                </a:path>
                <a:path w="4512945" h="2964179">
                  <a:moveTo>
                    <a:pt x="3525634" y="2951111"/>
                  </a:moveTo>
                  <a:lnTo>
                    <a:pt x="3524707" y="2949702"/>
                  </a:lnTo>
                  <a:lnTo>
                    <a:pt x="3524237" y="2950172"/>
                  </a:lnTo>
                  <a:lnTo>
                    <a:pt x="3523538" y="2950641"/>
                  </a:lnTo>
                  <a:lnTo>
                    <a:pt x="3523767" y="2950870"/>
                  </a:lnTo>
                  <a:lnTo>
                    <a:pt x="3523767" y="2951569"/>
                  </a:lnTo>
                  <a:lnTo>
                    <a:pt x="3524707" y="2952978"/>
                  </a:lnTo>
                  <a:lnTo>
                    <a:pt x="3524935" y="2952508"/>
                  </a:lnTo>
                  <a:lnTo>
                    <a:pt x="3525634" y="2952038"/>
                  </a:lnTo>
                  <a:lnTo>
                    <a:pt x="3525634" y="2951111"/>
                  </a:lnTo>
                  <a:close/>
                </a:path>
                <a:path w="4512945" h="2964179">
                  <a:moveTo>
                    <a:pt x="3532873" y="2954604"/>
                  </a:moveTo>
                  <a:lnTo>
                    <a:pt x="3531705" y="2953435"/>
                  </a:lnTo>
                  <a:lnTo>
                    <a:pt x="3530308" y="2954375"/>
                  </a:lnTo>
                  <a:lnTo>
                    <a:pt x="3529609" y="2954604"/>
                  </a:lnTo>
                  <a:lnTo>
                    <a:pt x="3530066" y="2954845"/>
                  </a:lnTo>
                  <a:lnTo>
                    <a:pt x="3530536" y="2955544"/>
                  </a:lnTo>
                  <a:lnTo>
                    <a:pt x="3531476" y="2955544"/>
                  </a:lnTo>
                  <a:lnTo>
                    <a:pt x="3532873" y="2954604"/>
                  </a:lnTo>
                  <a:close/>
                </a:path>
                <a:path w="4512945" h="2964179">
                  <a:moveTo>
                    <a:pt x="3581412" y="2955074"/>
                  </a:moveTo>
                  <a:lnTo>
                    <a:pt x="3581171" y="2954375"/>
                  </a:lnTo>
                  <a:lnTo>
                    <a:pt x="3580244" y="2952978"/>
                  </a:lnTo>
                  <a:lnTo>
                    <a:pt x="3580015" y="2953435"/>
                  </a:lnTo>
                  <a:lnTo>
                    <a:pt x="3579304" y="2953905"/>
                  </a:lnTo>
                  <a:lnTo>
                    <a:pt x="3579304" y="2954845"/>
                  </a:lnTo>
                  <a:lnTo>
                    <a:pt x="3580244" y="2956242"/>
                  </a:lnTo>
                  <a:lnTo>
                    <a:pt x="3581412" y="2955074"/>
                  </a:lnTo>
                  <a:close/>
                </a:path>
                <a:path w="4512945" h="2964179">
                  <a:moveTo>
                    <a:pt x="3621316" y="1638"/>
                  </a:moveTo>
                  <a:lnTo>
                    <a:pt x="3620846" y="1168"/>
                  </a:lnTo>
                  <a:lnTo>
                    <a:pt x="3620376" y="469"/>
                  </a:lnTo>
                  <a:lnTo>
                    <a:pt x="3620147" y="698"/>
                  </a:lnTo>
                  <a:lnTo>
                    <a:pt x="3619449" y="698"/>
                  </a:lnTo>
                  <a:lnTo>
                    <a:pt x="3618052" y="1638"/>
                  </a:lnTo>
                  <a:lnTo>
                    <a:pt x="3618509" y="1866"/>
                  </a:lnTo>
                  <a:lnTo>
                    <a:pt x="3618979" y="2565"/>
                  </a:lnTo>
                  <a:lnTo>
                    <a:pt x="3619919" y="2565"/>
                  </a:lnTo>
                  <a:lnTo>
                    <a:pt x="3621316" y="1638"/>
                  </a:lnTo>
                  <a:close/>
                </a:path>
                <a:path w="4512945" h="2964179">
                  <a:moveTo>
                    <a:pt x="3666591" y="2956941"/>
                  </a:moveTo>
                  <a:lnTo>
                    <a:pt x="3665893" y="2956712"/>
                  </a:lnTo>
                  <a:lnTo>
                    <a:pt x="3665423" y="2956242"/>
                  </a:lnTo>
                  <a:lnTo>
                    <a:pt x="3664953" y="2956941"/>
                  </a:lnTo>
                  <a:lnTo>
                    <a:pt x="3664724" y="2957639"/>
                  </a:lnTo>
                  <a:lnTo>
                    <a:pt x="3664254" y="2958338"/>
                  </a:lnTo>
                  <a:lnTo>
                    <a:pt x="3665423" y="2959506"/>
                  </a:lnTo>
                  <a:lnTo>
                    <a:pt x="3665651" y="2958808"/>
                  </a:lnTo>
                  <a:lnTo>
                    <a:pt x="3666121" y="2958109"/>
                  </a:lnTo>
                  <a:lnTo>
                    <a:pt x="3666350" y="2957411"/>
                  </a:lnTo>
                  <a:lnTo>
                    <a:pt x="3666591" y="2956941"/>
                  </a:lnTo>
                  <a:close/>
                </a:path>
                <a:path w="4512945" h="2964179">
                  <a:moveTo>
                    <a:pt x="3683851" y="2960446"/>
                  </a:moveTo>
                  <a:lnTo>
                    <a:pt x="3683152" y="2957868"/>
                  </a:lnTo>
                  <a:lnTo>
                    <a:pt x="3683393" y="2955302"/>
                  </a:lnTo>
                  <a:lnTo>
                    <a:pt x="3680587" y="2957639"/>
                  </a:lnTo>
                  <a:lnTo>
                    <a:pt x="3681285" y="2958338"/>
                  </a:lnTo>
                  <a:lnTo>
                    <a:pt x="3682225" y="2959036"/>
                  </a:lnTo>
                  <a:lnTo>
                    <a:pt x="3683851" y="2960446"/>
                  </a:lnTo>
                  <a:close/>
                </a:path>
                <a:path w="4512945" h="2964179">
                  <a:moveTo>
                    <a:pt x="3686429" y="2951810"/>
                  </a:moveTo>
                  <a:lnTo>
                    <a:pt x="3685489" y="2950400"/>
                  </a:lnTo>
                  <a:lnTo>
                    <a:pt x="3685260" y="2949702"/>
                  </a:lnTo>
                  <a:lnTo>
                    <a:pt x="3685019" y="2950172"/>
                  </a:lnTo>
                  <a:lnTo>
                    <a:pt x="3684320" y="2950641"/>
                  </a:lnTo>
                  <a:lnTo>
                    <a:pt x="3684320" y="2951569"/>
                  </a:lnTo>
                  <a:lnTo>
                    <a:pt x="3685260" y="2952978"/>
                  </a:lnTo>
                  <a:lnTo>
                    <a:pt x="3686429" y="2951810"/>
                  </a:lnTo>
                  <a:close/>
                </a:path>
                <a:path w="4512945" h="2964179">
                  <a:moveTo>
                    <a:pt x="3709289" y="4432"/>
                  </a:moveTo>
                  <a:lnTo>
                    <a:pt x="3708831" y="3975"/>
                  </a:lnTo>
                  <a:lnTo>
                    <a:pt x="3708590" y="3505"/>
                  </a:lnTo>
                  <a:lnTo>
                    <a:pt x="3708120" y="3276"/>
                  </a:lnTo>
                  <a:lnTo>
                    <a:pt x="3707892" y="3975"/>
                  </a:lnTo>
                  <a:lnTo>
                    <a:pt x="3707422" y="4673"/>
                  </a:lnTo>
                  <a:lnTo>
                    <a:pt x="3707193" y="5372"/>
                  </a:lnTo>
                  <a:lnTo>
                    <a:pt x="3706965" y="5842"/>
                  </a:lnTo>
                  <a:lnTo>
                    <a:pt x="3707663" y="6070"/>
                  </a:lnTo>
                  <a:lnTo>
                    <a:pt x="3708120" y="6540"/>
                  </a:lnTo>
                  <a:lnTo>
                    <a:pt x="3708590" y="5842"/>
                  </a:lnTo>
                  <a:lnTo>
                    <a:pt x="3708831" y="5143"/>
                  </a:lnTo>
                  <a:lnTo>
                    <a:pt x="3709289" y="4432"/>
                  </a:lnTo>
                  <a:close/>
                </a:path>
                <a:path w="4512945" h="2964179">
                  <a:moveTo>
                    <a:pt x="3713022" y="2954604"/>
                  </a:moveTo>
                  <a:lnTo>
                    <a:pt x="3712324" y="2954375"/>
                  </a:lnTo>
                  <a:lnTo>
                    <a:pt x="3711625" y="2953905"/>
                  </a:lnTo>
                  <a:lnTo>
                    <a:pt x="3710927" y="2953677"/>
                  </a:lnTo>
                  <a:lnTo>
                    <a:pt x="3710457" y="2953435"/>
                  </a:lnTo>
                  <a:lnTo>
                    <a:pt x="3710228" y="2954134"/>
                  </a:lnTo>
                  <a:lnTo>
                    <a:pt x="3709759" y="2954604"/>
                  </a:lnTo>
                  <a:lnTo>
                    <a:pt x="3710457" y="2955074"/>
                  </a:lnTo>
                  <a:lnTo>
                    <a:pt x="3711156" y="2955302"/>
                  </a:lnTo>
                  <a:lnTo>
                    <a:pt x="3711854" y="2955772"/>
                  </a:lnTo>
                  <a:lnTo>
                    <a:pt x="3712324" y="2955302"/>
                  </a:lnTo>
                  <a:lnTo>
                    <a:pt x="3712794" y="2955074"/>
                  </a:lnTo>
                  <a:lnTo>
                    <a:pt x="3713022" y="2954604"/>
                  </a:lnTo>
                  <a:close/>
                </a:path>
                <a:path w="4512945" h="2964179">
                  <a:moveTo>
                    <a:pt x="3833672" y="1409"/>
                  </a:moveTo>
                  <a:lnTo>
                    <a:pt x="3832745" y="0"/>
                  </a:lnTo>
                  <a:lnTo>
                    <a:pt x="3831577" y="1168"/>
                  </a:lnTo>
                  <a:lnTo>
                    <a:pt x="3831806" y="1866"/>
                  </a:lnTo>
                  <a:lnTo>
                    <a:pt x="3832745" y="3276"/>
                  </a:lnTo>
                  <a:lnTo>
                    <a:pt x="3832974" y="2806"/>
                  </a:lnTo>
                  <a:lnTo>
                    <a:pt x="3833672" y="2336"/>
                  </a:lnTo>
                  <a:lnTo>
                    <a:pt x="3833672" y="1409"/>
                  </a:lnTo>
                  <a:close/>
                </a:path>
                <a:path w="4512945" h="2964179">
                  <a:moveTo>
                    <a:pt x="3837648" y="11442"/>
                  </a:moveTo>
                  <a:lnTo>
                    <a:pt x="3836936" y="10972"/>
                  </a:lnTo>
                  <a:lnTo>
                    <a:pt x="3836238" y="10744"/>
                  </a:lnTo>
                  <a:lnTo>
                    <a:pt x="3835539" y="10274"/>
                  </a:lnTo>
                  <a:lnTo>
                    <a:pt x="3835069" y="10744"/>
                  </a:lnTo>
                  <a:lnTo>
                    <a:pt x="3834612" y="10972"/>
                  </a:lnTo>
                  <a:lnTo>
                    <a:pt x="3834371" y="11442"/>
                  </a:lnTo>
                  <a:lnTo>
                    <a:pt x="3835069" y="11671"/>
                  </a:lnTo>
                  <a:lnTo>
                    <a:pt x="3835781" y="12141"/>
                  </a:lnTo>
                  <a:lnTo>
                    <a:pt x="3836479" y="12369"/>
                  </a:lnTo>
                  <a:lnTo>
                    <a:pt x="3836936" y="12611"/>
                  </a:lnTo>
                  <a:lnTo>
                    <a:pt x="3837178" y="11899"/>
                  </a:lnTo>
                  <a:lnTo>
                    <a:pt x="3837648" y="11442"/>
                  </a:lnTo>
                  <a:close/>
                </a:path>
                <a:path w="4512945" h="2964179">
                  <a:moveTo>
                    <a:pt x="3866578" y="5372"/>
                  </a:moveTo>
                  <a:lnTo>
                    <a:pt x="3866350" y="4673"/>
                  </a:lnTo>
                  <a:lnTo>
                    <a:pt x="3865410" y="3276"/>
                  </a:lnTo>
                  <a:lnTo>
                    <a:pt x="3865181" y="3733"/>
                  </a:lnTo>
                  <a:lnTo>
                    <a:pt x="3864483" y="4203"/>
                  </a:lnTo>
                  <a:lnTo>
                    <a:pt x="3864483" y="5143"/>
                  </a:lnTo>
                  <a:lnTo>
                    <a:pt x="3865410" y="6540"/>
                  </a:lnTo>
                  <a:lnTo>
                    <a:pt x="3866578" y="5372"/>
                  </a:lnTo>
                  <a:close/>
                </a:path>
                <a:path w="4512945" h="2964179">
                  <a:moveTo>
                    <a:pt x="4040898" y="2961144"/>
                  </a:moveTo>
                  <a:lnTo>
                    <a:pt x="4040200" y="2960903"/>
                  </a:lnTo>
                  <a:lnTo>
                    <a:pt x="4039501" y="2960446"/>
                  </a:lnTo>
                  <a:lnTo>
                    <a:pt x="4038803" y="2960205"/>
                  </a:lnTo>
                  <a:lnTo>
                    <a:pt x="4038333" y="2959976"/>
                  </a:lnTo>
                  <a:lnTo>
                    <a:pt x="4038104" y="2960674"/>
                  </a:lnTo>
                  <a:lnTo>
                    <a:pt x="4037634" y="2961144"/>
                  </a:lnTo>
                  <a:lnTo>
                    <a:pt x="4038333" y="2961602"/>
                  </a:lnTo>
                  <a:lnTo>
                    <a:pt x="4039031" y="2961843"/>
                  </a:lnTo>
                  <a:lnTo>
                    <a:pt x="4039730" y="2962313"/>
                  </a:lnTo>
                  <a:lnTo>
                    <a:pt x="4040898" y="2961144"/>
                  </a:lnTo>
                  <a:close/>
                </a:path>
                <a:path w="4512945" h="2964179">
                  <a:moveTo>
                    <a:pt x="4145216" y="2951810"/>
                  </a:moveTo>
                  <a:lnTo>
                    <a:pt x="4144746" y="2951111"/>
                  </a:lnTo>
                  <a:lnTo>
                    <a:pt x="4144518" y="2950400"/>
                  </a:lnTo>
                  <a:lnTo>
                    <a:pt x="4144048" y="2949702"/>
                  </a:lnTo>
                  <a:lnTo>
                    <a:pt x="4143819" y="2950172"/>
                  </a:lnTo>
                  <a:lnTo>
                    <a:pt x="4143121" y="2950641"/>
                  </a:lnTo>
                  <a:lnTo>
                    <a:pt x="4143121" y="2951569"/>
                  </a:lnTo>
                  <a:lnTo>
                    <a:pt x="4144048" y="2952978"/>
                  </a:lnTo>
                  <a:lnTo>
                    <a:pt x="4145216" y="2951810"/>
                  </a:lnTo>
                  <a:close/>
                </a:path>
                <a:path w="4512945" h="2964179">
                  <a:moveTo>
                    <a:pt x="4162945" y="2952978"/>
                  </a:moveTo>
                  <a:lnTo>
                    <a:pt x="4160621" y="2950172"/>
                  </a:lnTo>
                  <a:lnTo>
                    <a:pt x="4159910" y="2950870"/>
                  </a:lnTo>
                  <a:lnTo>
                    <a:pt x="4159212" y="2951810"/>
                  </a:lnTo>
                  <a:lnTo>
                    <a:pt x="4158196" y="2952978"/>
                  </a:lnTo>
                  <a:lnTo>
                    <a:pt x="4156646" y="2952978"/>
                  </a:lnTo>
                  <a:lnTo>
                    <a:pt x="4155478" y="2954134"/>
                  </a:lnTo>
                  <a:lnTo>
                    <a:pt x="4155478" y="2956242"/>
                  </a:lnTo>
                  <a:lnTo>
                    <a:pt x="4157815" y="2956242"/>
                  </a:lnTo>
                  <a:lnTo>
                    <a:pt x="4158754" y="2955302"/>
                  </a:lnTo>
                  <a:lnTo>
                    <a:pt x="4158754" y="2953181"/>
                  </a:lnTo>
                  <a:lnTo>
                    <a:pt x="4160380" y="2952737"/>
                  </a:lnTo>
                  <a:lnTo>
                    <a:pt x="4162945" y="2952978"/>
                  </a:lnTo>
                  <a:close/>
                </a:path>
                <a:path w="4512945" h="2964179">
                  <a:moveTo>
                    <a:pt x="4282897" y="2954134"/>
                  </a:moveTo>
                  <a:lnTo>
                    <a:pt x="4281729" y="2952978"/>
                  </a:lnTo>
                  <a:lnTo>
                    <a:pt x="4281500" y="2953677"/>
                  </a:lnTo>
                  <a:lnTo>
                    <a:pt x="4281030" y="2954375"/>
                  </a:lnTo>
                  <a:lnTo>
                    <a:pt x="4280801" y="2955074"/>
                  </a:lnTo>
                  <a:lnTo>
                    <a:pt x="4280560" y="2955544"/>
                  </a:lnTo>
                  <a:lnTo>
                    <a:pt x="4281259" y="2955772"/>
                  </a:lnTo>
                  <a:lnTo>
                    <a:pt x="4281729" y="2956242"/>
                  </a:lnTo>
                  <a:lnTo>
                    <a:pt x="4282198" y="2955544"/>
                  </a:lnTo>
                  <a:lnTo>
                    <a:pt x="4282427" y="2954845"/>
                  </a:lnTo>
                  <a:lnTo>
                    <a:pt x="4282897" y="2954134"/>
                  </a:lnTo>
                  <a:close/>
                </a:path>
                <a:path w="4512945" h="2964179">
                  <a:moveTo>
                    <a:pt x="4318597" y="4673"/>
                  </a:moveTo>
                  <a:lnTo>
                    <a:pt x="4317670" y="3276"/>
                  </a:lnTo>
                  <a:lnTo>
                    <a:pt x="4317441" y="3505"/>
                  </a:lnTo>
                  <a:lnTo>
                    <a:pt x="4316730" y="3975"/>
                  </a:lnTo>
                  <a:lnTo>
                    <a:pt x="4316742" y="5143"/>
                  </a:lnTo>
                  <a:lnTo>
                    <a:pt x="4317670" y="6540"/>
                  </a:lnTo>
                  <a:lnTo>
                    <a:pt x="4317898" y="6070"/>
                  </a:lnTo>
                  <a:lnTo>
                    <a:pt x="4318597" y="5600"/>
                  </a:lnTo>
                  <a:lnTo>
                    <a:pt x="4318597" y="4673"/>
                  </a:lnTo>
                  <a:close/>
                </a:path>
                <a:path w="4512945" h="2964179">
                  <a:moveTo>
                    <a:pt x="4358741" y="2951340"/>
                  </a:moveTo>
                  <a:lnTo>
                    <a:pt x="4358271" y="2951111"/>
                  </a:lnTo>
                  <a:lnTo>
                    <a:pt x="4358043" y="2950400"/>
                  </a:lnTo>
                  <a:lnTo>
                    <a:pt x="4356874" y="2950400"/>
                  </a:lnTo>
                  <a:lnTo>
                    <a:pt x="4355477" y="2951340"/>
                  </a:lnTo>
                  <a:lnTo>
                    <a:pt x="4355935" y="2951569"/>
                  </a:lnTo>
                  <a:lnTo>
                    <a:pt x="4356405" y="2952267"/>
                  </a:lnTo>
                  <a:lnTo>
                    <a:pt x="4357344" y="2952267"/>
                  </a:lnTo>
                  <a:lnTo>
                    <a:pt x="4358741" y="2951340"/>
                  </a:lnTo>
                  <a:close/>
                </a:path>
                <a:path w="4512945" h="2964179">
                  <a:moveTo>
                    <a:pt x="4417314" y="698"/>
                  </a:moveTo>
                  <a:lnTo>
                    <a:pt x="4416615" y="469"/>
                  </a:lnTo>
                  <a:lnTo>
                    <a:pt x="4416145" y="0"/>
                  </a:lnTo>
                  <a:lnTo>
                    <a:pt x="4415675" y="698"/>
                  </a:lnTo>
                  <a:lnTo>
                    <a:pt x="4415447" y="1409"/>
                  </a:lnTo>
                  <a:lnTo>
                    <a:pt x="4414977" y="2108"/>
                  </a:lnTo>
                  <a:lnTo>
                    <a:pt x="4416145" y="3276"/>
                  </a:lnTo>
                  <a:lnTo>
                    <a:pt x="4416387" y="2565"/>
                  </a:lnTo>
                  <a:lnTo>
                    <a:pt x="4416844" y="1866"/>
                  </a:lnTo>
                  <a:lnTo>
                    <a:pt x="4417085" y="1168"/>
                  </a:lnTo>
                  <a:lnTo>
                    <a:pt x="4417314" y="698"/>
                  </a:lnTo>
                  <a:close/>
                </a:path>
                <a:path w="4512945" h="2964179">
                  <a:moveTo>
                    <a:pt x="4446714" y="11899"/>
                  </a:moveTo>
                  <a:lnTo>
                    <a:pt x="4446486" y="11201"/>
                  </a:lnTo>
                  <a:lnTo>
                    <a:pt x="4445546" y="9804"/>
                  </a:lnTo>
                  <a:lnTo>
                    <a:pt x="4445317" y="10274"/>
                  </a:lnTo>
                  <a:lnTo>
                    <a:pt x="4444619" y="10744"/>
                  </a:lnTo>
                  <a:lnTo>
                    <a:pt x="4444619" y="11671"/>
                  </a:lnTo>
                  <a:lnTo>
                    <a:pt x="4445546" y="13068"/>
                  </a:lnTo>
                  <a:lnTo>
                    <a:pt x="4446714" y="11899"/>
                  </a:lnTo>
                  <a:close/>
                </a:path>
                <a:path w="4512945" h="2964179">
                  <a:moveTo>
                    <a:pt x="4492460" y="2960903"/>
                  </a:moveTo>
                  <a:lnTo>
                    <a:pt x="4491520" y="2959506"/>
                  </a:lnTo>
                  <a:lnTo>
                    <a:pt x="4491063" y="2959976"/>
                  </a:lnTo>
                  <a:lnTo>
                    <a:pt x="4490351" y="2960446"/>
                  </a:lnTo>
                  <a:lnTo>
                    <a:pt x="4490593" y="2960674"/>
                  </a:lnTo>
                  <a:lnTo>
                    <a:pt x="4490593" y="2961373"/>
                  </a:lnTo>
                  <a:lnTo>
                    <a:pt x="4491520" y="2962770"/>
                  </a:lnTo>
                  <a:lnTo>
                    <a:pt x="4491761" y="2962313"/>
                  </a:lnTo>
                  <a:lnTo>
                    <a:pt x="4492460" y="2961843"/>
                  </a:lnTo>
                  <a:lnTo>
                    <a:pt x="4492460" y="2960903"/>
                  </a:lnTo>
                  <a:close/>
                </a:path>
                <a:path w="4512945" h="2964179">
                  <a:moveTo>
                    <a:pt x="4512754" y="11442"/>
                  </a:moveTo>
                  <a:lnTo>
                    <a:pt x="4512056" y="11201"/>
                  </a:lnTo>
                  <a:lnTo>
                    <a:pt x="4511357" y="10744"/>
                  </a:lnTo>
                  <a:lnTo>
                    <a:pt x="4510659" y="10502"/>
                  </a:lnTo>
                  <a:lnTo>
                    <a:pt x="4510189" y="10274"/>
                  </a:lnTo>
                  <a:lnTo>
                    <a:pt x="4509960" y="10972"/>
                  </a:lnTo>
                  <a:lnTo>
                    <a:pt x="4509490" y="11442"/>
                  </a:lnTo>
                  <a:lnTo>
                    <a:pt x="4510189" y="11899"/>
                  </a:lnTo>
                  <a:lnTo>
                    <a:pt x="4510887" y="12141"/>
                  </a:lnTo>
                  <a:lnTo>
                    <a:pt x="4511599" y="12611"/>
                  </a:lnTo>
                  <a:lnTo>
                    <a:pt x="4512754" y="1144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11" name="object 211"/>
            <p:cNvSpPr/>
            <p:nvPr/>
          </p:nvSpPr>
          <p:spPr>
            <a:xfrm>
              <a:off x="1069619" y="3237508"/>
              <a:ext cx="4646930" cy="2964180"/>
            </a:xfrm>
            <a:custGeom>
              <a:avLst/>
              <a:gdLst/>
              <a:ahLst/>
              <a:cxnLst/>
              <a:rect l="l" t="t" r="r" b="b"/>
              <a:pathLst>
                <a:path w="4646930" h="2964179">
                  <a:moveTo>
                    <a:pt x="2095" y="1409"/>
                  </a:moveTo>
                  <a:lnTo>
                    <a:pt x="1168" y="0"/>
                  </a:lnTo>
                  <a:lnTo>
                    <a:pt x="0" y="1168"/>
                  </a:lnTo>
                  <a:lnTo>
                    <a:pt x="927" y="2565"/>
                  </a:lnTo>
                  <a:lnTo>
                    <a:pt x="1168" y="3276"/>
                  </a:lnTo>
                  <a:lnTo>
                    <a:pt x="1397" y="2806"/>
                  </a:lnTo>
                  <a:lnTo>
                    <a:pt x="2095" y="2336"/>
                  </a:lnTo>
                  <a:lnTo>
                    <a:pt x="2095" y="1409"/>
                  </a:lnTo>
                  <a:close/>
                </a:path>
                <a:path w="4646930" h="2964179">
                  <a:moveTo>
                    <a:pt x="123685" y="1168"/>
                  </a:moveTo>
                  <a:lnTo>
                    <a:pt x="122516" y="0"/>
                  </a:lnTo>
                  <a:lnTo>
                    <a:pt x="122275" y="698"/>
                  </a:lnTo>
                  <a:lnTo>
                    <a:pt x="121818" y="1409"/>
                  </a:lnTo>
                  <a:lnTo>
                    <a:pt x="121577" y="2108"/>
                  </a:lnTo>
                  <a:lnTo>
                    <a:pt x="121348" y="2565"/>
                  </a:lnTo>
                  <a:lnTo>
                    <a:pt x="122047" y="2806"/>
                  </a:lnTo>
                  <a:lnTo>
                    <a:pt x="122516" y="3276"/>
                  </a:lnTo>
                  <a:lnTo>
                    <a:pt x="122974" y="2565"/>
                  </a:lnTo>
                  <a:lnTo>
                    <a:pt x="123215" y="1866"/>
                  </a:lnTo>
                  <a:lnTo>
                    <a:pt x="123685" y="1168"/>
                  </a:lnTo>
                  <a:close/>
                </a:path>
                <a:path w="4646930" h="2964179">
                  <a:moveTo>
                    <a:pt x="246189" y="950252"/>
                  </a:moveTo>
                  <a:lnTo>
                    <a:pt x="244094" y="947686"/>
                  </a:lnTo>
                  <a:lnTo>
                    <a:pt x="243395" y="948385"/>
                  </a:lnTo>
                  <a:lnTo>
                    <a:pt x="242697" y="949325"/>
                  </a:lnTo>
                  <a:lnTo>
                    <a:pt x="241300" y="950950"/>
                  </a:lnTo>
                  <a:lnTo>
                    <a:pt x="243865" y="950023"/>
                  </a:lnTo>
                  <a:lnTo>
                    <a:pt x="246189" y="950252"/>
                  </a:lnTo>
                  <a:close/>
                </a:path>
                <a:path w="4646930" h="2964179">
                  <a:moveTo>
                    <a:pt x="517359" y="948855"/>
                  </a:moveTo>
                  <a:lnTo>
                    <a:pt x="516191" y="947686"/>
                  </a:lnTo>
                  <a:lnTo>
                    <a:pt x="515493" y="948156"/>
                  </a:lnTo>
                  <a:lnTo>
                    <a:pt x="514794" y="948385"/>
                  </a:lnTo>
                  <a:lnTo>
                    <a:pt x="514096" y="948855"/>
                  </a:lnTo>
                  <a:lnTo>
                    <a:pt x="514565" y="949083"/>
                  </a:lnTo>
                  <a:lnTo>
                    <a:pt x="515023" y="949794"/>
                  </a:lnTo>
                  <a:lnTo>
                    <a:pt x="515962" y="949794"/>
                  </a:lnTo>
                  <a:lnTo>
                    <a:pt x="517359" y="948855"/>
                  </a:lnTo>
                  <a:close/>
                </a:path>
                <a:path w="4646930" h="2964179">
                  <a:moveTo>
                    <a:pt x="526465" y="2954375"/>
                  </a:moveTo>
                  <a:lnTo>
                    <a:pt x="525526" y="2952978"/>
                  </a:lnTo>
                  <a:lnTo>
                    <a:pt x="525297" y="2953435"/>
                  </a:lnTo>
                  <a:lnTo>
                    <a:pt x="524598" y="2953905"/>
                  </a:lnTo>
                  <a:lnTo>
                    <a:pt x="524598" y="2954845"/>
                  </a:lnTo>
                  <a:lnTo>
                    <a:pt x="525526" y="2956242"/>
                  </a:lnTo>
                  <a:lnTo>
                    <a:pt x="525767" y="2955772"/>
                  </a:lnTo>
                  <a:lnTo>
                    <a:pt x="526465" y="2955302"/>
                  </a:lnTo>
                  <a:lnTo>
                    <a:pt x="526465" y="2954375"/>
                  </a:lnTo>
                  <a:close/>
                </a:path>
                <a:path w="4646930" h="2964179">
                  <a:moveTo>
                    <a:pt x="778954" y="2957639"/>
                  </a:moveTo>
                  <a:lnTo>
                    <a:pt x="778027" y="2956242"/>
                  </a:lnTo>
                  <a:lnTo>
                    <a:pt x="776859" y="2957411"/>
                  </a:lnTo>
                  <a:lnTo>
                    <a:pt x="777328" y="2958109"/>
                  </a:lnTo>
                  <a:lnTo>
                    <a:pt x="777557" y="2958808"/>
                  </a:lnTo>
                  <a:lnTo>
                    <a:pt x="778027" y="2959506"/>
                  </a:lnTo>
                  <a:lnTo>
                    <a:pt x="778256" y="2959036"/>
                  </a:lnTo>
                  <a:lnTo>
                    <a:pt x="778954" y="2958579"/>
                  </a:lnTo>
                  <a:lnTo>
                    <a:pt x="778954" y="2957639"/>
                  </a:lnTo>
                  <a:close/>
                </a:path>
                <a:path w="4646930" h="2964179">
                  <a:moveTo>
                    <a:pt x="808596" y="2950870"/>
                  </a:moveTo>
                  <a:lnTo>
                    <a:pt x="807427" y="2949702"/>
                  </a:lnTo>
                  <a:lnTo>
                    <a:pt x="807199" y="2950400"/>
                  </a:lnTo>
                  <a:lnTo>
                    <a:pt x="806729" y="2951111"/>
                  </a:lnTo>
                  <a:lnTo>
                    <a:pt x="806500" y="2951810"/>
                  </a:lnTo>
                  <a:lnTo>
                    <a:pt x="806259" y="2952267"/>
                  </a:lnTo>
                  <a:lnTo>
                    <a:pt x="806958" y="2952508"/>
                  </a:lnTo>
                  <a:lnTo>
                    <a:pt x="807427" y="2952978"/>
                  </a:lnTo>
                  <a:lnTo>
                    <a:pt x="807897" y="2952267"/>
                  </a:lnTo>
                  <a:lnTo>
                    <a:pt x="808126" y="2951569"/>
                  </a:lnTo>
                  <a:lnTo>
                    <a:pt x="808596" y="2950870"/>
                  </a:lnTo>
                  <a:close/>
                </a:path>
                <a:path w="4646930" h="2964179">
                  <a:moveTo>
                    <a:pt x="838238" y="2951810"/>
                  </a:moveTo>
                  <a:lnTo>
                    <a:pt x="837298" y="2950400"/>
                  </a:lnTo>
                  <a:lnTo>
                    <a:pt x="837069" y="2949702"/>
                  </a:lnTo>
                  <a:lnTo>
                    <a:pt x="836828" y="2950172"/>
                  </a:lnTo>
                  <a:lnTo>
                    <a:pt x="836129" y="2950641"/>
                  </a:lnTo>
                  <a:lnTo>
                    <a:pt x="836129" y="2951569"/>
                  </a:lnTo>
                  <a:lnTo>
                    <a:pt x="837069" y="2952978"/>
                  </a:lnTo>
                  <a:lnTo>
                    <a:pt x="838238" y="2951810"/>
                  </a:lnTo>
                  <a:close/>
                </a:path>
                <a:path w="4646930" h="2964179">
                  <a:moveTo>
                    <a:pt x="1005789" y="1638"/>
                  </a:moveTo>
                  <a:lnTo>
                    <a:pt x="1005090" y="1409"/>
                  </a:lnTo>
                  <a:lnTo>
                    <a:pt x="1004392" y="939"/>
                  </a:lnTo>
                  <a:lnTo>
                    <a:pt x="1003693" y="698"/>
                  </a:lnTo>
                  <a:lnTo>
                    <a:pt x="1003223" y="469"/>
                  </a:lnTo>
                  <a:lnTo>
                    <a:pt x="1002995" y="1168"/>
                  </a:lnTo>
                  <a:lnTo>
                    <a:pt x="1002525" y="1638"/>
                  </a:lnTo>
                  <a:lnTo>
                    <a:pt x="1003223" y="2108"/>
                  </a:lnTo>
                  <a:lnTo>
                    <a:pt x="1003922" y="2336"/>
                  </a:lnTo>
                  <a:lnTo>
                    <a:pt x="1004620" y="2806"/>
                  </a:lnTo>
                  <a:lnTo>
                    <a:pt x="1005090" y="2336"/>
                  </a:lnTo>
                  <a:lnTo>
                    <a:pt x="1005319" y="1866"/>
                  </a:lnTo>
                  <a:lnTo>
                    <a:pt x="1005789" y="1638"/>
                  </a:lnTo>
                  <a:close/>
                </a:path>
                <a:path w="4646930" h="2964179">
                  <a:moveTo>
                    <a:pt x="1022121" y="2951340"/>
                  </a:moveTo>
                  <a:lnTo>
                    <a:pt x="1021422" y="2950870"/>
                  </a:lnTo>
                  <a:lnTo>
                    <a:pt x="1020724" y="2950641"/>
                  </a:lnTo>
                  <a:lnTo>
                    <a:pt x="1020025" y="2950172"/>
                  </a:lnTo>
                  <a:lnTo>
                    <a:pt x="1019556" y="2950641"/>
                  </a:lnTo>
                  <a:lnTo>
                    <a:pt x="1019327" y="2951111"/>
                  </a:lnTo>
                  <a:lnTo>
                    <a:pt x="1018857" y="2951340"/>
                  </a:lnTo>
                  <a:lnTo>
                    <a:pt x="1019556" y="2951569"/>
                  </a:lnTo>
                  <a:lnTo>
                    <a:pt x="1020254" y="2952038"/>
                  </a:lnTo>
                  <a:lnTo>
                    <a:pt x="1020953" y="2952267"/>
                  </a:lnTo>
                  <a:lnTo>
                    <a:pt x="1021422" y="2952508"/>
                  </a:lnTo>
                  <a:lnTo>
                    <a:pt x="1021651" y="2951810"/>
                  </a:lnTo>
                  <a:lnTo>
                    <a:pt x="1022121" y="2951340"/>
                  </a:lnTo>
                  <a:close/>
                </a:path>
                <a:path w="4646930" h="2964179">
                  <a:moveTo>
                    <a:pt x="1235189" y="2954604"/>
                  </a:moveTo>
                  <a:lnTo>
                    <a:pt x="1234948" y="2954375"/>
                  </a:lnTo>
                  <a:lnTo>
                    <a:pt x="1234478" y="2953677"/>
                  </a:lnTo>
                  <a:lnTo>
                    <a:pt x="1233322" y="2953677"/>
                  </a:lnTo>
                  <a:lnTo>
                    <a:pt x="1231912" y="2954604"/>
                  </a:lnTo>
                  <a:lnTo>
                    <a:pt x="1232382" y="2954845"/>
                  </a:lnTo>
                  <a:lnTo>
                    <a:pt x="1232852" y="2955544"/>
                  </a:lnTo>
                  <a:lnTo>
                    <a:pt x="1233779" y="2955544"/>
                  </a:lnTo>
                  <a:lnTo>
                    <a:pt x="1235189" y="2954604"/>
                  </a:lnTo>
                  <a:close/>
                </a:path>
                <a:path w="4646930" h="2964179">
                  <a:moveTo>
                    <a:pt x="1300759" y="8166"/>
                  </a:moveTo>
                  <a:lnTo>
                    <a:pt x="1300060" y="7937"/>
                  </a:lnTo>
                  <a:lnTo>
                    <a:pt x="1299362" y="7467"/>
                  </a:lnTo>
                  <a:lnTo>
                    <a:pt x="1298663" y="7239"/>
                  </a:lnTo>
                  <a:lnTo>
                    <a:pt x="1298194" y="7010"/>
                  </a:lnTo>
                  <a:lnTo>
                    <a:pt x="1297952" y="7708"/>
                  </a:lnTo>
                  <a:lnTo>
                    <a:pt x="1297495" y="8166"/>
                  </a:lnTo>
                  <a:lnTo>
                    <a:pt x="1298194" y="8636"/>
                  </a:lnTo>
                  <a:lnTo>
                    <a:pt x="1298892" y="8877"/>
                  </a:lnTo>
                  <a:lnTo>
                    <a:pt x="1299591" y="9334"/>
                  </a:lnTo>
                  <a:lnTo>
                    <a:pt x="1300060" y="8877"/>
                  </a:lnTo>
                  <a:lnTo>
                    <a:pt x="1300530" y="8636"/>
                  </a:lnTo>
                  <a:lnTo>
                    <a:pt x="1300759" y="8166"/>
                  </a:lnTo>
                  <a:close/>
                </a:path>
                <a:path w="4646930" h="2964179">
                  <a:moveTo>
                    <a:pt x="1638439" y="4902"/>
                  </a:moveTo>
                  <a:lnTo>
                    <a:pt x="1637728" y="4673"/>
                  </a:lnTo>
                  <a:lnTo>
                    <a:pt x="1637030" y="4203"/>
                  </a:lnTo>
                  <a:lnTo>
                    <a:pt x="1636331" y="3975"/>
                  </a:lnTo>
                  <a:lnTo>
                    <a:pt x="1635861" y="3733"/>
                  </a:lnTo>
                  <a:lnTo>
                    <a:pt x="1635633" y="4432"/>
                  </a:lnTo>
                  <a:lnTo>
                    <a:pt x="1635163" y="4902"/>
                  </a:lnTo>
                  <a:lnTo>
                    <a:pt x="1635861" y="5372"/>
                  </a:lnTo>
                  <a:lnTo>
                    <a:pt x="1636572" y="5600"/>
                  </a:lnTo>
                  <a:lnTo>
                    <a:pt x="1637271" y="6070"/>
                  </a:lnTo>
                  <a:lnTo>
                    <a:pt x="1638439" y="4902"/>
                  </a:lnTo>
                  <a:close/>
                </a:path>
                <a:path w="4646930" h="2964179">
                  <a:moveTo>
                    <a:pt x="1731073" y="946759"/>
                  </a:moveTo>
                  <a:lnTo>
                    <a:pt x="1728508" y="947458"/>
                  </a:lnTo>
                  <a:lnTo>
                    <a:pt x="1725942" y="947216"/>
                  </a:lnTo>
                  <a:lnTo>
                    <a:pt x="1728279" y="950023"/>
                  </a:lnTo>
                  <a:lnTo>
                    <a:pt x="1728978" y="949325"/>
                  </a:lnTo>
                  <a:lnTo>
                    <a:pt x="1729676" y="948385"/>
                  </a:lnTo>
                  <a:lnTo>
                    <a:pt x="1731073" y="946759"/>
                  </a:lnTo>
                  <a:close/>
                </a:path>
                <a:path w="4646930" h="2964179">
                  <a:moveTo>
                    <a:pt x="1753019" y="4902"/>
                  </a:moveTo>
                  <a:lnTo>
                    <a:pt x="1751850" y="3733"/>
                  </a:lnTo>
                  <a:lnTo>
                    <a:pt x="1751152" y="4203"/>
                  </a:lnTo>
                  <a:lnTo>
                    <a:pt x="1750453" y="4432"/>
                  </a:lnTo>
                  <a:lnTo>
                    <a:pt x="1749755" y="4902"/>
                  </a:lnTo>
                  <a:lnTo>
                    <a:pt x="1750212" y="5143"/>
                  </a:lnTo>
                  <a:lnTo>
                    <a:pt x="1750682" y="5842"/>
                  </a:lnTo>
                  <a:lnTo>
                    <a:pt x="1751622" y="5842"/>
                  </a:lnTo>
                  <a:lnTo>
                    <a:pt x="1753019" y="4902"/>
                  </a:lnTo>
                  <a:close/>
                </a:path>
                <a:path w="4646930" h="2964179">
                  <a:moveTo>
                    <a:pt x="2113089" y="7708"/>
                  </a:moveTo>
                  <a:lnTo>
                    <a:pt x="2111921" y="6540"/>
                  </a:lnTo>
                  <a:lnTo>
                    <a:pt x="2111692" y="7239"/>
                  </a:lnTo>
                  <a:lnTo>
                    <a:pt x="2111222" y="7937"/>
                  </a:lnTo>
                  <a:lnTo>
                    <a:pt x="2110994" y="8636"/>
                  </a:lnTo>
                  <a:lnTo>
                    <a:pt x="2110765" y="9105"/>
                  </a:lnTo>
                  <a:lnTo>
                    <a:pt x="2111464" y="9334"/>
                  </a:lnTo>
                  <a:lnTo>
                    <a:pt x="2111921" y="9804"/>
                  </a:lnTo>
                  <a:lnTo>
                    <a:pt x="2112391" y="9105"/>
                  </a:lnTo>
                  <a:lnTo>
                    <a:pt x="2112632" y="8407"/>
                  </a:lnTo>
                  <a:lnTo>
                    <a:pt x="2113089" y="7708"/>
                  </a:lnTo>
                  <a:close/>
                </a:path>
                <a:path w="4646930" h="2964179">
                  <a:moveTo>
                    <a:pt x="2178672" y="8407"/>
                  </a:moveTo>
                  <a:lnTo>
                    <a:pt x="2177973" y="7708"/>
                  </a:lnTo>
                  <a:lnTo>
                    <a:pt x="2177034" y="7010"/>
                  </a:lnTo>
                  <a:lnTo>
                    <a:pt x="2175954" y="6096"/>
                  </a:lnTo>
                  <a:lnTo>
                    <a:pt x="2175637" y="4902"/>
                  </a:lnTo>
                  <a:lnTo>
                    <a:pt x="2175865" y="2336"/>
                  </a:lnTo>
                  <a:lnTo>
                    <a:pt x="2173071" y="4673"/>
                  </a:lnTo>
                  <a:lnTo>
                    <a:pt x="2173770" y="5372"/>
                  </a:lnTo>
                  <a:lnTo>
                    <a:pt x="2174697" y="6070"/>
                  </a:lnTo>
                  <a:lnTo>
                    <a:pt x="2175954" y="7162"/>
                  </a:lnTo>
                  <a:lnTo>
                    <a:pt x="2176335" y="8166"/>
                  </a:lnTo>
                  <a:lnTo>
                    <a:pt x="2176107" y="10744"/>
                  </a:lnTo>
                  <a:lnTo>
                    <a:pt x="2178672" y="8407"/>
                  </a:lnTo>
                  <a:close/>
                </a:path>
                <a:path w="4646930" h="2964179">
                  <a:moveTo>
                    <a:pt x="2231644" y="2957868"/>
                  </a:moveTo>
                  <a:lnTo>
                    <a:pt x="2231174" y="2957639"/>
                  </a:lnTo>
                  <a:lnTo>
                    <a:pt x="2230704" y="2956941"/>
                  </a:lnTo>
                  <a:lnTo>
                    <a:pt x="2229777" y="2956941"/>
                  </a:lnTo>
                  <a:lnTo>
                    <a:pt x="2228380" y="2957868"/>
                  </a:lnTo>
                  <a:lnTo>
                    <a:pt x="2229535" y="2959036"/>
                  </a:lnTo>
                  <a:lnTo>
                    <a:pt x="2230247" y="2958808"/>
                  </a:lnTo>
                  <a:lnTo>
                    <a:pt x="2231644" y="2957868"/>
                  </a:lnTo>
                  <a:close/>
                </a:path>
                <a:path w="4646930" h="2964179">
                  <a:moveTo>
                    <a:pt x="2238171" y="4902"/>
                  </a:moveTo>
                  <a:lnTo>
                    <a:pt x="2237003" y="3733"/>
                  </a:lnTo>
                  <a:lnTo>
                    <a:pt x="2236305" y="4203"/>
                  </a:lnTo>
                  <a:lnTo>
                    <a:pt x="2235606" y="4432"/>
                  </a:lnTo>
                  <a:lnTo>
                    <a:pt x="2234908" y="4902"/>
                  </a:lnTo>
                  <a:lnTo>
                    <a:pt x="2235377" y="5143"/>
                  </a:lnTo>
                  <a:lnTo>
                    <a:pt x="2235847" y="5842"/>
                  </a:lnTo>
                  <a:lnTo>
                    <a:pt x="2236774" y="5842"/>
                  </a:lnTo>
                  <a:lnTo>
                    <a:pt x="2238171" y="4902"/>
                  </a:lnTo>
                  <a:close/>
                </a:path>
                <a:path w="4646930" h="2964179">
                  <a:moveTo>
                    <a:pt x="2247506" y="8636"/>
                  </a:moveTo>
                  <a:lnTo>
                    <a:pt x="2247049" y="7937"/>
                  </a:lnTo>
                  <a:lnTo>
                    <a:pt x="2246807" y="7239"/>
                  </a:lnTo>
                  <a:lnTo>
                    <a:pt x="2246338" y="6540"/>
                  </a:lnTo>
                  <a:lnTo>
                    <a:pt x="2246109" y="7010"/>
                  </a:lnTo>
                  <a:lnTo>
                    <a:pt x="2245410" y="7467"/>
                  </a:lnTo>
                  <a:lnTo>
                    <a:pt x="2245410" y="8407"/>
                  </a:lnTo>
                  <a:lnTo>
                    <a:pt x="2246338" y="9804"/>
                  </a:lnTo>
                  <a:lnTo>
                    <a:pt x="2247506" y="8636"/>
                  </a:lnTo>
                  <a:close/>
                </a:path>
                <a:path w="4646930" h="2964179">
                  <a:moveTo>
                    <a:pt x="2267115" y="945121"/>
                  </a:moveTo>
                  <a:lnTo>
                    <a:pt x="2266645" y="944651"/>
                  </a:lnTo>
                  <a:lnTo>
                    <a:pt x="2266416" y="944194"/>
                  </a:lnTo>
                  <a:lnTo>
                    <a:pt x="2265946" y="943952"/>
                  </a:lnTo>
                  <a:lnTo>
                    <a:pt x="2265718" y="944651"/>
                  </a:lnTo>
                  <a:lnTo>
                    <a:pt x="2265248" y="945349"/>
                  </a:lnTo>
                  <a:lnTo>
                    <a:pt x="2265007" y="946061"/>
                  </a:lnTo>
                  <a:lnTo>
                    <a:pt x="2264778" y="946518"/>
                  </a:lnTo>
                  <a:lnTo>
                    <a:pt x="2265476" y="946759"/>
                  </a:lnTo>
                  <a:lnTo>
                    <a:pt x="2265946" y="947216"/>
                  </a:lnTo>
                  <a:lnTo>
                    <a:pt x="2266416" y="946518"/>
                  </a:lnTo>
                  <a:lnTo>
                    <a:pt x="2266645" y="945819"/>
                  </a:lnTo>
                  <a:lnTo>
                    <a:pt x="2267115" y="945121"/>
                  </a:lnTo>
                  <a:close/>
                </a:path>
                <a:path w="4646930" h="2964179">
                  <a:moveTo>
                    <a:pt x="2276678" y="2960903"/>
                  </a:moveTo>
                  <a:lnTo>
                    <a:pt x="2275751" y="2959506"/>
                  </a:lnTo>
                  <a:lnTo>
                    <a:pt x="2275509" y="2959976"/>
                  </a:lnTo>
                  <a:lnTo>
                    <a:pt x="2274811" y="2960446"/>
                  </a:lnTo>
                  <a:lnTo>
                    <a:pt x="2274811" y="2961373"/>
                  </a:lnTo>
                  <a:lnTo>
                    <a:pt x="2275751" y="2962770"/>
                  </a:lnTo>
                  <a:lnTo>
                    <a:pt x="2275979" y="2962313"/>
                  </a:lnTo>
                  <a:lnTo>
                    <a:pt x="2276678" y="2961843"/>
                  </a:lnTo>
                  <a:lnTo>
                    <a:pt x="2276678" y="2960903"/>
                  </a:lnTo>
                  <a:close/>
                </a:path>
                <a:path w="4646930" h="2964179">
                  <a:moveTo>
                    <a:pt x="2290216" y="698"/>
                  </a:moveTo>
                  <a:lnTo>
                    <a:pt x="2289518" y="469"/>
                  </a:lnTo>
                  <a:lnTo>
                    <a:pt x="2289048" y="0"/>
                  </a:lnTo>
                  <a:lnTo>
                    <a:pt x="2288578" y="698"/>
                  </a:lnTo>
                  <a:lnTo>
                    <a:pt x="2288349" y="1409"/>
                  </a:lnTo>
                  <a:lnTo>
                    <a:pt x="2287879" y="2108"/>
                  </a:lnTo>
                  <a:lnTo>
                    <a:pt x="2289048" y="3276"/>
                  </a:lnTo>
                  <a:lnTo>
                    <a:pt x="2289289" y="2565"/>
                  </a:lnTo>
                  <a:lnTo>
                    <a:pt x="2289746" y="1866"/>
                  </a:lnTo>
                  <a:lnTo>
                    <a:pt x="2289987" y="1168"/>
                  </a:lnTo>
                  <a:lnTo>
                    <a:pt x="2290216" y="698"/>
                  </a:lnTo>
                  <a:close/>
                </a:path>
                <a:path w="4646930" h="2964179">
                  <a:moveTo>
                    <a:pt x="2296757" y="2956941"/>
                  </a:moveTo>
                  <a:lnTo>
                    <a:pt x="2296045" y="2956712"/>
                  </a:lnTo>
                  <a:lnTo>
                    <a:pt x="2295588" y="2956242"/>
                  </a:lnTo>
                  <a:lnTo>
                    <a:pt x="2295118" y="2956941"/>
                  </a:lnTo>
                  <a:lnTo>
                    <a:pt x="2294877" y="2957639"/>
                  </a:lnTo>
                  <a:lnTo>
                    <a:pt x="2294420" y="2958338"/>
                  </a:lnTo>
                  <a:lnTo>
                    <a:pt x="2294877" y="2958808"/>
                  </a:lnTo>
                  <a:lnTo>
                    <a:pt x="2295118" y="2959277"/>
                  </a:lnTo>
                  <a:lnTo>
                    <a:pt x="2295588" y="2959506"/>
                  </a:lnTo>
                  <a:lnTo>
                    <a:pt x="2295817" y="2958808"/>
                  </a:lnTo>
                  <a:lnTo>
                    <a:pt x="2296287" y="2958109"/>
                  </a:lnTo>
                  <a:lnTo>
                    <a:pt x="2296515" y="2957411"/>
                  </a:lnTo>
                  <a:lnTo>
                    <a:pt x="2296757" y="2956941"/>
                  </a:lnTo>
                  <a:close/>
                </a:path>
                <a:path w="4646930" h="2964179">
                  <a:moveTo>
                    <a:pt x="2313546" y="2961144"/>
                  </a:moveTo>
                  <a:lnTo>
                    <a:pt x="2313089" y="2960903"/>
                  </a:lnTo>
                  <a:lnTo>
                    <a:pt x="2312619" y="2960205"/>
                  </a:lnTo>
                  <a:lnTo>
                    <a:pt x="2311679" y="2960205"/>
                  </a:lnTo>
                  <a:lnTo>
                    <a:pt x="2310282" y="2961144"/>
                  </a:lnTo>
                  <a:lnTo>
                    <a:pt x="2311450" y="2962313"/>
                  </a:lnTo>
                  <a:lnTo>
                    <a:pt x="2312149" y="2962071"/>
                  </a:lnTo>
                  <a:lnTo>
                    <a:pt x="2313546" y="2961144"/>
                  </a:lnTo>
                  <a:close/>
                </a:path>
                <a:path w="4646930" h="2964179">
                  <a:moveTo>
                    <a:pt x="2347150" y="2952978"/>
                  </a:moveTo>
                  <a:lnTo>
                    <a:pt x="2344826" y="2950172"/>
                  </a:lnTo>
                  <a:lnTo>
                    <a:pt x="2344128" y="2950870"/>
                  </a:lnTo>
                  <a:lnTo>
                    <a:pt x="2343416" y="2951810"/>
                  </a:lnTo>
                  <a:lnTo>
                    <a:pt x="2342223" y="2953194"/>
                  </a:lnTo>
                  <a:lnTo>
                    <a:pt x="2341321" y="2953435"/>
                  </a:lnTo>
                  <a:lnTo>
                    <a:pt x="2338984" y="2953207"/>
                  </a:lnTo>
                  <a:lnTo>
                    <a:pt x="2341092" y="2956001"/>
                  </a:lnTo>
                  <a:lnTo>
                    <a:pt x="2341791" y="2955302"/>
                  </a:lnTo>
                  <a:lnTo>
                    <a:pt x="2342489" y="2954375"/>
                  </a:lnTo>
                  <a:lnTo>
                    <a:pt x="2343670" y="2952991"/>
                  </a:lnTo>
                  <a:lnTo>
                    <a:pt x="2344585" y="2952737"/>
                  </a:lnTo>
                  <a:lnTo>
                    <a:pt x="2347150" y="2952978"/>
                  </a:lnTo>
                  <a:close/>
                </a:path>
                <a:path w="4646930" h="2964179">
                  <a:moveTo>
                    <a:pt x="2414600" y="2954134"/>
                  </a:moveTo>
                  <a:lnTo>
                    <a:pt x="2414130" y="2953905"/>
                  </a:lnTo>
                  <a:lnTo>
                    <a:pt x="2413901" y="2953435"/>
                  </a:lnTo>
                  <a:lnTo>
                    <a:pt x="2413431" y="2952978"/>
                  </a:lnTo>
                  <a:lnTo>
                    <a:pt x="2413203" y="2953677"/>
                  </a:lnTo>
                  <a:lnTo>
                    <a:pt x="2412733" y="2954375"/>
                  </a:lnTo>
                  <a:lnTo>
                    <a:pt x="2412492" y="2955074"/>
                  </a:lnTo>
                  <a:lnTo>
                    <a:pt x="2412263" y="2955544"/>
                  </a:lnTo>
                  <a:lnTo>
                    <a:pt x="2412962" y="2955772"/>
                  </a:lnTo>
                  <a:lnTo>
                    <a:pt x="2413431" y="2956242"/>
                  </a:lnTo>
                  <a:lnTo>
                    <a:pt x="2413901" y="2955544"/>
                  </a:lnTo>
                  <a:lnTo>
                    <a:pt x="2414130" y="2954845"/>
                  </a:lnTo>
                  <a:lnTo>
                    <a:pt x="2414600" y="2954134"/>
                  </a:lnTo>
                  <a:close/>
                </a:path>
                <a:path w="4646930" h="2964179">
                  <a:moveTo>
                    <a:pt x="2415997" y="3035"/>
                  </a:moveTo>
                  <a:lnTo>
                    <a:pt x="2413660" y="469"/>
                  </a:lnTo>
                  <a:lnTo>
                    <a:pt x="2412962" y="1168"/>
                  </a:lnTo>
                  <a:lnTo>
                    <a:pt x="2412263" y="2108"/>
                  </a:lnTo>
                  <a:lnTo>
                    <a:pt x="2411323" y="3187"/>
                  </a:lnTo>
                  <a:lnTo>
                    <a:pt x="2410168" y="3505"/>
                  </a:lnTo>
                  <a:lnTo>
                    <a:pt x="2407602" y="3276"/>
                  </a:lnTo>
                  <a:lnTo>
                    <a:pt x="2409926" y="6070"/>
                  </a:lnTo>
                  <a:lnTo>
                    <a:pt x="2410625" y="5372"/>
                  </a:lnTo>
                  <a:lnTo>
                    <a:pt x="2411336" y="4432"/>
                  </a:lnTo>
                  <a:lnTo>
                    <a:pt x="2412415" y="3175"/>
                  </a:lnTo>
                  <a:lnTo>
                    <a:pt x="2413431" y="2806"/>
                  </a:lnTo>
                  <a:lnTo>
                    <a:pt x="2415997" y="3035"/>
                  </a:lnTo>
                  <a:close/>
                </a:path>
                <a:path w="4646930" h="2964179">
                  <a:moveTo>
                    <a:pt x="2421598" y="8166"/>
                  </a:moveTo>
                  <a:lnTo>
                    <a:pt x="2420429" y="7010"/>
                  </a:lnTo>
                  <a:lnTo>
                    <a:pt x="2419959" y="7467"/>
                  </a:lnTo>
                  <a:lnTo>
                    <a:pt x="2419032" y="7708"/>
                  </a:lnTo>
                  <a:lnTo>
                    <a:pt x="2418334" y="8166"/>
                  </a:lnTo>
                  <a:lnTo>
                    <a:pt x="2418804" y="8407"/>
                  </a:lnTo>
                  <a:lnTo>
                    <a:pt x="2419261" y="9105"/>
                  </a:lnTo>
                  <a:lnTo>
                    <a:pt x="2420201" y="9105"/>
                  </a:lnTo>
                  <a:lnTo>
                    <a:pt x="2421598" y="8166"/>
                  </a:lnTo>
                  <a:close/>
                </a:path>
                <a:path w="4646930" h="2964179">
                  <a:moveTo>
                    <a:pt x="2447506" y="2108"/>
                  </a:moveTo>
                  <a:lnTo>
                    <a:pt x="2446566" y="698"/>
                  </a:lnTo>
                  <a:lnTo>
                    <a:pt x="2446337" y="0"/>
                  </a:lnTo>
                  <a:lnTo>
                    <a:pt x="2446096" y="469"/>
                  </a:lnTo>
                  <a:lnTo>
                    <a:pt x="2445397" y="939"/>
                  </a:lnTo>
                  <a:lnTo>
                    <a:pt x="2445397" y="1866"/>
                  </a:lnTo>
                  <a:lnTo>
                    <a:pt x="2446337" y="3276"/>
                  </a:lnTo>
                  <a:lnTo>
                    <a:pt x="2447506" y="2108"/>
                  </a:lnTo>
                  <a:close/>
                </a:path>
                <a:path w="4646930" h="2964179">
                  <a:moveTo>
                    <a:pt x="2451239" y="945591"/>
                  </a:moveTo>
                  <a:lnTo>
                    <a:pt x="2450769" y="945121"/>
                  </a:lnTo>
                  <a:lnTo>
                    <a:pt x="2450300" y="944422"/>
                  </a:lnTo>
                  <a:lnTo>
                    <a:pt x="2450071" y="944651"/>
                  </a:lnTo>
                  <a:lnTo>
                    <a:pt x="2449372" y="944651"/>
                  </a:lnTo>
                  <a:lnTo>
                    <a:pt x="2447963" y="945591"/>
                  </a:lnTo>
                  <a:lnTo>
                    <a:pt x="2448433" y="945819"/>
                  </a:lnTo>
                  <a:lnTo>
                    <a:pt x="2448903" y="946518"/>
                  </a:lnTo>
                  <a:lnTo>
                    <a:pt x="2449842" y="946518"/>
                  </a:lnTo>
                  <a:lnTo>
                    <a:pt x="2451239" y="945591"/>
                  </a:lnTo>
                  <a:close/>
                </a:path>
                <a:path w="4646930" h="2964179">
                  <a:moveTo>
                    <a:pt x="2454503" y="8166"/>
                  </a:moveTo>
                  <a:lnTo>
                    <a:pt x="2453805" y="7708"/>
                  </a:lnTo>
                  <a:lnTo>
                    <a:pt x="2453106" y="7467"/>
                  </a:lnTo>
                  <a:lnTo>
                    <a:pt x="2452408" y="7010"/>
                  </a:lnTo>
                  <a:lnTo>
                    <a:pt x="2451938" y="7467"/>
                  </a:lnTo>
                  <a:lnTo>
                    <a:pt x="2451468" y="7708"/>
                  </a:lnTo>
                  <a:lnTo>
                    <a:pt x="2451239" y="8166"/>
                  </a:lnTo>
                  <a:lnTo>
                    <a:pt x="2451938" y="8407"/>
                  </a:lnTo>
                  <a:lnTo>
                    <a:pt x="2452636" y="8877"/>
                  </a:lnTo>
                  <a:lnTo>
                    <a:pt x="2453335" y="9105"/>
                  </a:lnTo>
                  <a:lnTo>
                    <a:pt x="2453805" y="9334"/>
                  </a:lnTo>
                  <a:lnTo>
                    <a:pt x="2454033" y="8636"/>
                  </a:lnTo>
                  <a:lnTo>
                    <a:pt x="2454503" y="8166"/>
                  </a:lnTo>
                  <a:close/>
                </a:path>
                <a:path w="4646930" h="2964179">
                  <a:moveTo>
                    <a:pt x="2517038" y="2963710"/>
                  </a:moveTo>
                  <a:lnTo>
                    <a:pt x="2516340" y="2961373"/>
                  </a:lnTo>
                  <a:lnTo>
                    <a:pt x="2516581" y="2958808"/>
                  </a:lnTo>
                  <a:lnTo>
                    <a:pt x="2513774" y="2960903"/>
                  </a:lnTo>
                  <a:lnTo>
                    <a:pt x="2514473" y="2961602"/>
                  </a:lnTo>
                  <a:lnTo>
                    <a:pt x="2515412" y="2962313"/>
                  </a:lnTo>
                  <a:lnTo>
                    <a:pt x="2517038" y="2963710"/>
                  </a:lnTo>
                  <a:close/>
                </a:path>
                <a:path w="4646930" h="2964179">
                  <a:moveTo>
                    <a:pt x="2555316" y="2954375"/>
                  </a:moveTo>
                  <a:lnTo>
                    <a:pt x="2554376" y="2952978"/>
                  </a:lnTo>
                  <a:lnTo>
                    <a:pt x="2553220" y="2954134"/>
                  </a:lnTo>
                  <a:lnTo>
                    <a:pt x="2554147" y="2955544"/>
                  </a:lnTo>
                  <a:lnTo>
                    <a:pt x="2554376" y="2956242"/>
                  </a:lnTo>
                  <a:lnTo>
                    <a:pt x="2554617" y="2955772"/>
                  </a:lnTo>
                  <a:lnTo>
                    <a:pt x="2555316" y="2955302"/>
                  </a:lnTo>
                  <a:lnTo>
                    <a:pt x="2555316" y="2954375"/>
                  </a:lnTo>
                  <a:close/>
                </a:path>
                <a:path w="4646930" h="2964179">
                  <a:moveTo>
                    <a:pt x="2562555" y="2957868"/>
                  </a:moveTo>
                  <a:lnTo>
                    <a:pt x="2562085" y="2957639"/>
                  </a:lnTo>
                  <a:lnTo>
                    <a:pt x="2561615" y="2956941"/>
                  </a:lnTo>
                  <a:lnTo>
                    <a:pt x="2560688" y="2956941"/>
                  </a:lnTo>
                  <a:lnTo>
                    <a:pt x="2559278" y="2957868"/>
                  </a:lnTo>
                  <a:lnTo>
                    <a:pt x="2560447" y="2959036"/>
                  </a:lnTo>
                  <a:lnTo>
                    <a:pt x="2561145" y="2958808"/>
                  </a:lnTo>
                  <a:lnTo>
                    <a:pt x="2562555" y="2957868"/>
                  </a:lnTo>
                  <a:close/>
                </a:path>
                <a:path w="4646930" h="2964179">
                  <a:moveTo>
                    <a:pt x="2638158" y="2950870"/>
                  </a:moveTo>
                  <a:lnTo>
                    <a:pt x="2636990" y="2949702"/>
                  </a:lnTo>
                  <a:lnTo>
                    <a:pt x="2634653" y="2949702"/>
                  </a:lnTo>
                  <a:lnTo>
                    <a:pt x="2634653" y="2952038"/>
                  </a:lnTo>
                  <a:lnTo>
                    <a:pt x="2635593" y="2952978"/>
                  </a:lnTo>
                  <a:lnTo>
                    <a:pt x="2637929" y="2952978"/>
                  </a:lnTo>
                  <a:lnTo>
                    <a:pt x="2638158" y="2950870"/>
                  </a:lnTo>
                  <a:close/>
                </a:path>
                <a:path w="4646930" h="2964179">
                  <a:moveTo>
                    <a:pt x="2641193" y="2952978"/>
                  </a:moveTo>
                  <a:lnTo>
                    <a:pt x="2637929" y="2952978"/>
                  </a:lnTo>
                  <a:lnTo>
                    <a:pt x="2638387" y="2953905"/>
                  </a:lnTo>
                  <a:lnTo>
                    <a:pt x="2638628" y="2955544"/>
                  </a:lnTo>
                  <a:lnTo>
                    <a:pt x="2639098" y="2955544"/>
                  </a:lnTo>
                  <a:lnTo>
                    <a:pt x="2640965" y="2956001"/>
                  </a:lnTo>
                  <a:lnTo>
                    <a:pt x="2641193" y="2954604"/>
                  </a:lnTo>
                  <a:lnTo>
                    <a:pt x="2641193" y="2952978"/>
                  </a:lnTo>
                  <a:close/>
                </a:path>
                <a:path w="4646930" h="2964179">
                  <a:moveTo>
                    <a:pt x="2641193" y="4902"/>
                  </a:moveTo>
                  <a:lnTo>
                    <a:pt x="2640723" y="4673"/>
                  </a:lnTo>
                  <a:lnTo>
                    <a:pt x="2640253" y="3975"/>
                  </a:lnTo>
                  <a:lnTo>
                    <a:pt x="2639326" y="3975"/>
                  </a:lnTo>
                  <a:lnTo>
                    <a:pt x="2637929" y="4902"/>
                  </a:lnTo>
                  <a:lnTo>
                    <a:pt x="2639098" y="6070"/>
                  </a:lnTo>
                  <a:lnTo>
                    <a:pt x="2639796" y="5600"/>
                  </a:lnTo>
                  <a:lnTo>
                    <a:pt x="2640495" y="5372"/>
                  </a:lnTo>
                  <a:lnTo>
                    <a:pt x="2641193" y="4902"/>
                  </a:lnTo>
                  <a:close/>
                </a:path>
                <a:path w="4646930" h="2964179">
                  <a:moveTo>
                    <a:pt x="2644457" y="2949702"/>
                  </a:moveTo>
                  <a:lnTo>
                    <a:pt x="2642362" y="2949702"/>
                  </a:lnTo>
                  <a:lnTo>
                    <a:pt x="2641193" y="2950870"/>
                  </a:lnTo>
                  <a:lnTo>
                    <a:pt x="2641193" y="2952978"/>
                  </a:lnTo>
                  <a:lnTo>
                    <a:pt x="2643530" y="2952978"/>
                  </a:lnTo>
                  <a:lnTo>
                    <a:pt x="2644457" y="2952038"/>
                  </a:lnTo>
                  <a:lnTo>
                    <a:pt x="2644457" y="2949702"/>
                  </a:lnTo>
                  <a:close/>
                </a:path>
                <a:path w="4646930" h="2964179">
                  <a:moveTo>
                    <a:pt x="2739669" y="2961144"/>
                  </a:moveTo>
                  <a:lnTo>
                    <a:pt x="2738971" y="2960674"/>
                  </a:lnTo>
                  <a:lnTo>
                    <a:pt x="2738272" y="2960446"/>
                  </a:lnTo>
                  <a:lnTo>
                    <a:pt x="2737574" y="2959976"/>
                  </a:lnTo>
                  <a:lnTo>
                    <a:pt x="2736405" y="2961144"/>
                  </a:lnTo>
                  <a:lnTo>
                    <a:pt x="2737104" y="2961373"/>
                  </a:lnTo>
                  <a:lnTo>
                    <a:pt x="2737802" y="2961843"/>
                  </a:lnTo>
                  <a:lnTo>
                    <a:pt x="2738501" y="2962071"/>
                  </a:lnTo>
                  <a:lnTo>
                    <a:pt x="2738971" y="2962313"/>
                  </a:lnTo>
                  <a:lnTo>
                    <a:pt x="2739199" y="2961602"/>
                  </a:lnTo>
                  <a:lnTo>
                    <a:pt x="2739669" y="2961144"/>
                  </a:lnTo>
                  <a:close/>
                </a:path>
                <a:path w="4646930" h="2964179">
                  <a:moveTo>
                    <a:pt x="2762542" y="2957868"/>
                  </a:moveTo>
                  <a:lnTo>
                    <a:pt x="2761843" y="2957639"/>
                  </a:lnTo>
                  <a:lnTo>
                    <a:pt x="2761145" y="2957169"/>
                  </a:lnTo>
                  <a:lnTo>
                    <a:pt x="2760446" y="2956941"/>
                  </a:lnTo>
                  <a:lnTo>
                    <a:pt x="2759976" y="2956712"/>
                  </a:lnTo>
                  <a:lnTo>
                    <a:pt x="2759735" y="2957411"/>
                  </a:lnTo>
                  <a:lnTo>
                    <a:pt x="2759278" y="2957868"/>
                  </a:lnTo>
                  <a:lnTo>
                    <a:pt x="2759976" y="2958338"/>
                  </a:lnTo>
                  <a:lnTo>
                    <a:pt x="2760675" y="2958579"/>
                  </a:lnTo>
                  <a:lnTo>
                    <a:pt x="2761373" y="2959036"/>
                  </a:lnTo>
                  <a:lnTo>
                    <a:pt x="2761843" y="2958808"/>
                  </a:lnTo>
                  <a:lnTo>
                    <a:pt x="2762313" y="2958338"/>
                  </a:lnTo>
                  <a:lnTo>
                    <a:pt x="2762542" y="2957868"/>
                  </a:lnTo>
                  <a:close/>
                </a:path>
                <a:path w="4646930" h="2964179">
                  <a:moveTo>
                    <a:pt x="2765806" y="2951340"/>
                  </a:moveTo>
                  <a:lnTo>
                    <a:pt x="2765107" y="2951111"/>
                  </a:lnTo>
                  <a:lnTo>
                    <a:pt x="2764409" y="2950641"/>
                  </a:lnTo>
                  <a:lnTo>
                    <a:pt x="2763710" y="2950400"/>
                  </a:lnTo>
                  <a:lnTo>
                    <a:pt x="2763240" y="2950172"/>
                  </a:lnTo>
                  <a:lnTo>
                    <a:pt x="2763012" y="2950870"/>
                  </a:lnTo>
                  <a:lnTo>
                    <a:pt x="2762542" y="2951340"/>
                  </a:lnTo>
                  <a:lnTo>
                    <a:pt x="2763240" y="2951810"/>
                  </a:lnTo>
                  <a:lnTo>
                    <a:pt x="2763939" y="2952038"/>
                  </a:lnTo>
                  <a:lnTo>
                    <a:pt x="2764637" y="2952508"/>
                  </a:lnTo>
                  <a:lnTo>
                    <a:pt x="2765107" y="2952038"/>
                  </a:lnTo>
                  <a:lnTo>
                    <a:pt x="2765577" y="2951810"/>
                  </a:lnTo>
                  <a:lnTo>
                    <a:pt x="2765806" y="2951340"/>
                  </a:lnTo>
                  <a:close/>
                </a:path>
                <a:path w="4646930" h="2964179">
                  <a:moveTo>
                    <a:pt x="2827655" y="8636"/>
                  </a:moveTo>
                  <a:lnTo>
                    <a:pt x="2827185" y="7937"/>
                  </a:lnTo>
                  <a:lnTo>
                    <a:pt x="2826943" y="7239"/>
                  </a:lnTo>
                  <a:lnTo>
                    <a:pt x="2826486" y="6540"/>
                  </a:lnTo>
                  <a:lnTo>
                    <a:pt x="2826245" y="7010"/>
                  </a:lnTo>
                  <a:lnTo>
                    <a:pt x="2825546" y="7467"/>
                  </a:lnTo>
                  <a:lnTo>
                    <a:pt x="2825546" y="8407"/>
                  </a:lnTo>
                  <a:lnTo>
                    <a:pt x="2826486" y="9804"/>
                  </a:lnTo>
                  <a:lnTo>
                    <a:pt x="2827655" y="8636"/>
                  </a:lnTo>
                  <a:close/>
                </a:path>
                <a:path w="4646930" h="2964179">
                  <a:moveTo>
                    <a:pt x="2830919" y="1168"/>
                  </a:moveTo>
                  <a:lnTo>
                    <a:pt x="2830449" y="698"/>
                  </a:lnTo>
                  <a:lnTo>
                    <a:pt x="2830220" y="241"/>
                  </a:lnTo>
                  <a:lnTo>
                    <a:pt x="2829750" y="0"/>
                  </a:lnTo>
                  <a:lnTo>
                    <a:pt x="2829522" y="698"/>
                  </a:lnTo>
                  <a:lnTo>
                    <a:pt x="2829052" y="1409"/>
                  </a:lnTo>
                  <a:lnTo>
                    <a:pt x="2828810" y="2108"/>
                  </a:lnTo>
                  <a:lnTo>
                    <a:pt x="2828582" y="2565"/>
                  </a:lnTo>
                  <a:lnTo>
                    <a:pt x="2829280" y="2806"/>
                  </a:lnTo>
                  <a:lnTo>
                    <a:pt x="2829750" y="3276"/>
                  </a:lnTo>
                  <a:lnTo>
                    <a:pt x="2830220" y="2565"/>
                  </a:lnTo>
                  <a:lnTo>
                    <a:pt x="2830449" y="1866"/>
                  </a:lnTo>
                  <a:lnTo>
                    <a:pt x="2830919" y="1168"/>
                  </a:lnTo>
                  <a:close/>
                </a:path>
                <a:path w="4646930" h="2964179">
                  <a:moveTo>
                    <a:pt x="2880626" y="2957868"/>
                  </a:moveTo>
                  <a:lnTo>
                    <a:pt x="2879458" y="2956712"/>
                  </a:lnTo>
                  <a:lnTo>
                    <a:pt x="2878061" y="2957639"/>
                  </a:lnTo>
                  <a:lnTo>
                    <a:pt x="2877350" y="2957868"/>
                  </a:lnTo>
                  <a:lnTo>
                    <a:pt x="2877820" y="2958109"/>
                  </a:lnTo>
                  <a:lnTo>
                    <a:pt x="2878290" y="2958808"/>
                  </a:lnTo>
                  <a:lnTo>
                    <a:pt x="2879229" y="2958808"/>
                  </a:lnTo>
                  <a:lnTo>
                    <a:pt x="2880626" y="2957868"/>
                  </a:lnTo>
                  <a:close/>
                </a:path>
                <a:path w="4646930" h="2964179">
                  <a:moveTo>
                    <a:pt x="2900222" y="2954604"/>
                  </a:moveTo>
                  <a:lnTo>
                    <a:pt x="2899524" y="2954134"/>
                  </a:lnTo>
                  <a:lnTo>
                    <a:pt x="2898825" y="2953905"/>
                  </a:lnTo>
                  <a:lnTo>
                    <a:pt x="2898127" y="2953435"/>
                  </a:lnTo>
                  <a:lnTo>
                    <a:pt x="2897657" y="2953905"/>
                  </a:lnTo>
                  <a:lnTo>
                    <a:pt x="2897428" y="2954375"/>
                  </a:lnTo>
                  <a:lnTo>
                    <a:pt x="2896959" y="2954604"/>
                  </a:lnTo>
                  <a:lnTo>
                    <a:pt x="2897657" y="2954845"/>
                  </a:lnTo>
                  <a:lnTo>
                    <a:pt x="2898356" y="2955302"/>
                  </a:lnTo>
                  <a:lnTo>
                    <a:pt x="2899054" y="2955544"/>
                  </a:lnTo>
                  <a:lnTo>
                    <a:pt x="2899524" y="2955772"/>
                  </a:lnTo>
                  <a:lnTo>
                    <a:pt x="2899753" y="2955074"/>
                  </a:lnTo>
                  <a:lnTo>
                    <a:pt x="2900222" y="2954604"/>
                  </a:lnTo>
                  <a:close/>
                </a:path>
                <a:path w="4646930" h="2964179">
                  <a:moveTo>
                    <a:pt x="3034639" y="2954604"/>
                  </a:moveTo>
                  <a:lnTo>
                    <a:pt x="3034169" y="2954375"/>
                  </a:lnTo>
                  <a:lnTo>
                    <a:pt x="3033712" y="2953677"/>
                  </a:lnTo>
                  <a:lnTo>
                    <a:pt x="3032772" y="2953677"/>
                  </a:lnTo>
                  <a:lnTo>
                    <a:pt x="3031375" y="2954604"/>
                  </a:lnTo>
                  <a:lnTo>
                    <a:pt x="3031845" y="2954845"/>
                  </a:lnTo>
                  <a:lnTo>
                    <a:pt x="3032302" y="2955544"/>
                  </a:lnTo>
                  <a:lnTo>
                    <a:pt x="3033242" y="2955544"/>
                  </a:lnTo>
                  <a:lnTo>
                    <a:pt x="3034639" y="2954604"/>
                  </a:lnTo>
                  <a:close/>
                </a:path>
                <a:path w="4646930" h="2964179">
                  <a:moveTo>
                    <a:pt x="3089719" y="1112443"/>
                  </a:moveTo>
                  <a:lnTo>
                    <a:pt x="3088779" y="1111046"/>
                  </a:lnTo>
                  <a:lnTo>
                    <a:pt x="3087611" y="1112215"/>
                  </a:lnTo>
                  <a:lnTo>
                    <a:pt x="3087852" y="1112913"/>
                  </a:lnTo>
                  <a:lnTo>
                    <a:pt x="3088779" y="1114310"/>
                  </a:lnTo>
                  <a:lnTo>
                    <a:pt x="3089021" y="1113840"/>
                  </a:lnTo>
                  <a:lnTo>
                    <a:pt x="3089719" y="1113370"/>
                  </a:lnTo>
                  <a:lnTo>
                    <a:pt x="3089719" y="1112443"/>
                  </a:lnTo>
                  <a:close/>
                </a:path>
                <a:path w="4646930" h="2964179">
                  <a:moveTo>
                    <a:pt x="3165322" y="1236357"/>
                  </a:moveTo>
                  <a:lnTo>
                    <a:pt x="3164624" y="1236129"/>
                  </a:lnTo>
                  <a:lnTo>
                    <a:pt x="3164154" y="1235659"/>
                  </a:lnTo>
                  <a:lnTo>
                    <a:pt x="3163697" y="1236357"/>
                  </a:lnTo>
                  <a:lnTo>
                    <a:pt x="3163455" y="1237056"/>
                  </a:lnTo>
                  <a:lnTo>
                    <a:pt x="3162985" y="1237754"/>
                  </a:lnTo>
                  <a:lnTo>
                    <a:pt x="3163227" y="1238224"/>
                  </a:lnTo>
                  <a:lnTo>
                    <a:pt x="3163697" y="1238453"/>
                  </a:lnTo>
                  <a:lnTo>
                    <a:pt x="3164154" y="1238923"/>
                  </a:lnTo>
                  <a:lnTo>
                    <a:pt x="3164395" y="1238224"/>
                  </a:lnTo>
                  <a:lnTo>
                    <a:pt x="3164852" y="1237526"/>
                  </a:lnTo>
                  <a:lnTo>
                    <a:pt x="3165094" y="1236827"/>
                  </a:lnTo>
                  <a:lnTo>
                    <a:pt x="3165322" y="1236357"/>
                  </a:lnTo>
                  <a:close/>
                </a:path>
                <a:path w="4646930" h="2964179">
                  <a:moveTo>
                    <a:pt x="3237903" y="1237297"/>
                  </a:moveTo>
                  <a:lnTo>
                    <a:pt x="3237204" y="1237056"/>
                  </a:lnTo>
                  <a:lnTo>
                    <a:pt x="3236506" y="1236586"/>
                  </a:lnTo>
                  <a:lnTo>
                    <a:pt x="3235795" y="1236357"/>
                  </a:lnTo>
                  <a:lnTo>
                    <a:pt x="3235337" y="1236129"/>
                  </a:lnTo>
                  <a:lnTo>
                    <a:pt x="3235096" y="1236827"/>
                  </a:lnTo>
                  <a:lnTo>
                    <a:pt x="3234639" y="1237297"/>
                  </a:lnTo>
                  <a:lnTo>
                    <a:pt x="3235337" y="1237754"/>
                  </a:lnTo>
                  <a:lnTo>
                    <a:pt x="3236036" y="1237996"/>
                  </a:lnTo>
                  <a:lnTo>
                    <a:pt x="3236734" y="1238453"/>
                  </a:lnTo>
                  <a:lnTo>
                    <a:pt x="3237204" y="1237996"/>
                  </a:lnTo>
                  <a:lnTo>
                    <a:pt x="3237433" y="1237526"/>
                  </a:lnTo>
                  <a:lnTo>
                    <a:pt x="3237903" y="1237297"/>
                  </a:lnTo>
                  <a:close/>
                </a:path>
                <a:path w="4646930" h="2964179">
                  <a:moveTo>
                    <a:pt x="3270567" y="2951340"/>
                  </a:moveTo>
                  <a:lnTo>
                    <a:pt x="3269411" y="2950172"/>
                  </a:lnTo>
                  <a:lnTo>
                    <a:pt x="3268002" y="2951111"/>
                  </a:lnTo>
                  <a:lnTo>
                    <a:pt x="3267303" y="2951340"/>
                  </a:lnTo>
                  <a:lnTo>
                    <a:pt x="3267773" y="2951569"/>
                  </a:lnTo>
                  <a:lnTo>
                    <a:pt x="3268243" y="2952267"/>
                  </a:lnTo>
                  <a:lnTo>
                    <a:pt x="3269170" y="2952267"/>
                  </a:lnTo>
                  <a:lnTo>
                    <a:pt x="3270567" y="2951340"/>
                  </a:lnTo>
                  <a:close/>
                </a:path>
                <a:path w="4646930" h="2964179">
                  <a:moveTo>
                    <a:pt x="3404984" y="2957868"/>
                  </a:moveTo>
                  <a:lnTo>
                    <a:pt x="3404527" y="2957639"/>
                  </a:lnTo>
                  <a:lnTo>
                    <a:pt x="3404057" y="2956941"/>
                  </a:lnTo>
                  <a:lnTo>
                    <a:pt x="3403117" y="2956941"/>
                  </a:lnTo>
                  <a:lnTo>
                    <a:pt x="3401720" y="2957868"/>
                  </a:lnTo>
                  <a:lnTo>
                    <a:pt x="3402888" y="2959036"/>
                  </a:lnTo>
                  <a:lnTo>
                    <a:pt x="3403587" y="2958808"/>
                  </a:lnTo>
                  <a:lnTo>
                    <a:pt x="3404984" y="2957868"/>
                  </a:lnTo>
                  <a:close/>
                </a:path>
                <a:path w="4646930" h="2964179">
                  <a:moveTo>
                    <a:pt x="3738702" y="2108"/>
                  </a:moveTo>
                  <a:lnTo>
                    <a:pt x="3738461" y="1409"/>
                  </a:lnTo>
                  <a:lnTo>
                    <a:pt x="3737533" y="0"/>
                  </a:lnTo>
                  <a:lnTo>
                    <a:pt x="3737292" y="469"/>
                  </a:lnTo>
                  <a:lnTo>
                    <a:pt x="3736594" y="939"/>
                  </a:lnTo>
                  <a:lnTo>
                    <a:pt x="3736594" y="1866"/>
                  </a:lnTo>
                  <a:lnTo>
                    <a:pt x="3737533" y="3276"/>
                  </a:lnTo>
                  <a:lnTo>
                    <a:pt x="3738702" y="2108"/>
                  </a:lnTo>
                  <a:close/>
                </a:path>
                <a:path w="4646930" h="2964179">
                  <a:moveTo>
                    <a:pt x="3781869" y="1237297"/>
                  </a:moveTo>
                  <a:lnTo>
                    <a:pt x="3781171" y="1236827"/>
                  </a:lnTo>
                  <a:lnTo>
                    <a:pt x="3780472" y="1236586"/>
                  </a:lnTo>
                  <a:lnTo>
                    <a:pt x="3779774" y="1236129"/>
                  </a:lnTo>
                  <a:lnTo>
                    <a:pt x="3778605" y="1237297"/>
                  </a:lnTo>
                  <a:lnTo>
                    <a:pt x="3779304" y="1237526"/>
                  </a:lnTo>
                  <a:lnTo>
                    <a:pt x="3780002" y="1237996"/>
                  </a:lnTo>
                  <a:lnTo>
                    <a:pt x="3780701" y="1238224"/>
                  </a:lnTo>
                  <a:lnTo>
                    <a:pt x="3781171" y="1238453"/>
                  </a:lnTo>
                  <a:lnTo>
                    <a:pt x="3781399" y="1237754"/>
                  </a:lnTo>
                  <a:lnTo>
                    <a:pt x="3781869" y="1237297"/>
                  </a:lnTo>
                  <a:close/>
                </a:path>
                <a:path w="4646930" h="2964179">
                  <a:moveTo>
                    <a:pt x="3909288" y="2951569"/>
                  </a:moveTo>
                  <a:lnTo>
                    <a:pt x="3908590" y="2950870"/>
                  </a:lnTo>
                  <a:lnTo>
                    <a:pt x="3907650" y="2950172"/>
                  </a:lnTo>
                  <a:lnTo>
                    <a:pt x="3906024" y="2948775"/>
                  </a:lnTo>
                  <a:lnTo>
                    <a:pt x="3906723" y="2951340"/>
                  </a:lnTo>
                  <a:lnTo>
                    <a:pt x="3906482" y="2953905"/>
                  </a:lnTo>
                  <a:lnTo>
                    <a:pt x="3909288" y="2951569"/>
                  </a:lnTo>
                  <a:close/>
                </a:path>
                <a:path w="4646930" h="2964179">
                  <a:moveTo>
                    <a:pt x="3916286" y="2951340"/>
                  </a:moveTo>
                  <a:lnTo>
                    <a:pt x="3915587" y="2951111"/>
                  </a:lnTo>
                  <a:lnTo>
                    <a:pt x="3914889" y="2950641"/>
                  </a:lnTo>
                  <a:lnTo>
                    <a:pt x="3914190" y="2950400"/>
                  </a:lnTo>
                  <a:lnTo>
                    <a:pt x="3913721" y="2950172"/>
                  </a:lnTo>
                  <a:lnTo>
                    <a:pt x="3913492" y="2950870"/>
                  </a:lnTo>
                  <a:lnTo>
                    <a:pt x="3913022" y="2951340"/>
                  </a:lnTo>
                  <a:lnTo>
                    <a:pt x="3913721" y="2951810"/>
                  </a:lnTo>
                  <a:lnTo>
                    <a:pt x="3914419" y="2952038"/>
                  </a:lnTo>
                  <a:lnTo>
                    <a:pt x="3915118" y="2952508"/>
                  </a:lnTo>
                  <a:lnTo>
                    <a:pt x="3916286" y="2951340"/>
                  </a:lnTo>
                  <a:close/>
                </a:path>
                <a:path w="4646930" h="2964179">
                  <a:moveTo>
                    <a:pt x="3922357" y="2951810"/>
                  </a:moveTo>
                  <a:lnTo>
                    <a:pt x="3921887" y="2951111"/>
                  </a:lnTo>
                  <a:lnTo>
                    <a:pt x="3921658" y="2950400"/>
                  </a:lnTo>
                  <a:lnTo>
                    <a:pt x="3921188" y="2949702"/>
                  </a:lnTo>
                  <a:lnTo>
                    <a:pt x="3920960" y="2950172"/>
                  </a:lnTo>
                  <a:lnTo>
                    <a:pt x="3920248" y="2950641"/>
                  </a:lnTo>
                  <a:lnTo>
                    <a:pt x="3920248" y="2951569"/>
                  </a:lnTo>
                  <a:lnTo>
                    <a:pt x="3921188" y="2952978"/>
                  </a:lnTo>
                  <a:lnTo>
                    <a:pt x="3922357" y="2951810"/>
                  </a:lnTo>
                  <a:close/>
                </a:path>
                <a:path w="4646930" h="2964179">
                  <a:moveTo>
                    <a:pt x="3978592" y="2957868"/>
                  </a:moveTo>
                  <a:lnTo>
                    <a:pt x="3977424" y="2956712"/>
                  </a:lnTo>
                  <a:lnTo>
                    <a:pt x="3976027" y="2957639"/>
                  </a:lnTo>
                  <a:lnTo>
                    <a:pt x="3975328" y="2957868"/>
                  </a:lnTo>
                  <a:lnTo>
                    <a:pt x="3975798" y="2958109"/>
                  </a:lnTo>
                  <a:lnTo>
                    <a:pt x="3976255" y="2958808"/>
                  </a:lnTo>
                  <a:lnTo>
                    <a:pt x="3977195" y="2958808"/>
                  </a:lnTo>
                  <a:lnTo>
                    <a:pt x="3978592" y="2957868"/>
                  </a:lnTo>
                  <a:close/>
                </a:path>
                <a:path w="4646930" h="2964179">
                  <a:moveTo>
                    <a:pt x="4030865" y="2957868"/>
                  </a:moveTo>
                  <a:lnTo>
                    <a:pt x="4030395" y="2957639"/>
                  </a:lnTo>
                  <a:lnTo>
                    <a:pt x="4029938" y="2956941"/>
                  </a:lnTo>
                  <a:lnTo>
                    <a:pt x="4028998" y="2956941"/>
                  </a:lnTo>
                  <a:lnTo>
                    <a:pt x="4027601" y="2957868"/>
                  </a:lnTo>
                  <a:lnTo>
                    <a:pt x="4028770" y="2959036"/>
                  </a:lnTo>
                  <a:lnTo>
                    <a:pt x="4029468" y="2958808"/>
                  </a:lnTo>
                  <a:lnTo>
                    <a:pt x="4030865" y="2957868"/>
                  </a:lnTo>
                  <a:close/>
                </a:path>
                <a:path w="4646930" h="2964179">
                  <a:moveTo>
                    <a:pt x="4129341" y="945591"/>
                  </a:moveTo>
                  <a:lnTo>
                    <a:pt x="4128643" y="945349"/>
                  </a:lnTo>
                  <a:lnTo>
                    <a:pt x="4127944" y="944892"/>
                  </a:lnTo>
                  <a:lnTo>
                    <a:pt x="4127246" y="944651"/>
                  </a:lnTo>
                  <a:lnTo>
                    <a:pt x="4126776" y="944422"/>
                  </a:lnTo>
                  <a:lnTo>
                    <a:pt x="4126547" y="945121"/>
                  </a:lnTo>
                  <a:lnTo>
                    <a:pt x="4126077" y="945591"/>
                  </a:lnTo>
                  <a:lnTo>
                    <a:pt x="4126776" y="946061"/>
                  </a:lnTo>
                  <a:lnTo>
                    <a:pt x="4127474" y="946289"/>
                  </a:lnTo>
                  <a:lnTo>
                    <a:pt x="4128173" y="946759"/>
                  </a:lnTo>
                  <a:lnTo>
                    <a:pt x="4128643" y="946289"/>
                  </a:lnTo>
                  <a:lnTo>
                    <a:pt x="4128884" y="945819"/>
                  </a:lnTo>
                  <a:lnTo>
                    <a:pt x="4129341" y="945591"/>
                  </a:lnTo>
                  <a:close/>
                </a:path>
                <a:path w="4646930" h="2964179">
                  <a:moveTo>
                    <a:pt x="4194454" y="2954134"/>
                  </a:moveTo>
                  <a:lnTo>
                    <a:pt x="4193984" y="2953905"/>
                  </a:lnTo>
                  <a:lnTo>
                    <a:pt x="4193514" y="2953435"/>
                  </a:lnTo>
                  <a:lnTo>
                    <a:pt x="4193286" y="2952978"/>
                  </a:lnTo>
                  <a:lnTo>
                    <a:pt x="4193057" y="2953677"/>
                  </a:lnTo>
                  <a:lnTo>
                    <a:pt x="4192587" y="2954375"/>
                  </a:lnTo>
                  <a:lnTo>
                    <a:pt x="4192359" y="2955074"/>
                  </a:lnTo>
                  <a:lnTo>
                    <a:pt x="4192117" y="2955544"/>
                  </a:lnTo>
                  <a:lnTo>
                    <a:pt x="4192816" y="2955772"/>
                  </a:lnTo>
                  <a:lnTo>
                    <a:pt x="4193286" y="2956242"/>
                  </a:lnTo>
                  <a:lnTo>
                    <a:pt x="4193756" y="2955544"/>
                  </a:lnTo>
                  <a:lnTo>
                    <a:pt x="4193984" y="2954845"/>
                  </a:lnTo>
                  <a:lnTo>
                    <a:pt x="4194454" y="2954134"/>
                  </a:lnTo>
                  <a:close/>
                </a:path>
                <a:path w="4646930" h="2964179">
                  <a:moveTo>
                    <a:pt x="4293171" y="1638"/>
                  </a:moveTo>
                  <a:lnTo>
                    <a:pt x="4292930" y="1168"/>
                  </a:lnTo>
                  <a:lnTo>
                    <a:pt x="4292460" y="469"/>
                  </a:lnTo>
                  <a:lnTo>
                    <a:pt x="4292003" y="698"/>
                  </a:lnTo>
                  <a:lnTo>
                    <a:pt x="4291304" y="698"/>
                  </a:lnTo>
                  <a:lnTo>
                    <a:pt x="4289895" y="1638"/>
                  </a:lnTo>
                  <a:lnTo>
                    <a:pt x="4290365" y="1866"/>
                  </a:lnTo>
                  <a:lnTo>
                    <a:pt x="4290834" y="2565"/>
                  </a:lnTo>
                  <a:lnTo>
                    <a:pt x="4291762" y="2565"/>
                  </a:lnTo>
                  <a:lnTo>
                    <a:pt x="4293171" y="1638"/>
                  </a:lnTo>
                  <a:close/>
                </a:path>
                <a:path w="4646930" h="2964179">
                  <a:moveTo>
                    <a:pt x="4300639" y="943483"/>
                  </a:moveTo>
                  <a:lnTo>
                    <a:pt x="4298061" y="944194"/>
                  </a:lnTo>
                  <a:lnTo>
                    <a:pt x="4295495" y="943952"/>
                  </a:lnTo>
                  <a:lnTo>
                    <a:pt x="4297832" y="946759"/>
                  </a:lnTo>
                  <a:lnTo>
                    <a:pt x="4298531" y="946061"/>
                  </a:lnTo>
                  <a:lnTo>
                    <a:pt x="4299229" y="945121"/>
                  </a:lnTo>
                  <a:lnTo>
                    <a:pt x="4300639" y="943483"/>
                  </a:lnTo>
                  <a:close/>
                </a:path>
                <a:path w="4646930" h="2964179">
                  <a:moveTo>
                    <a:pt x="4331906" y="945349"/>
                  </a:moveTo>
                  <a:lnTo>
                    <a:pt x="4330966" y="943952"/>
                  </a:lnTo>
                  <a:lnTo>
                    <a:pt x="4329798" y="945121"/>
                  </a:lnTo>
                  <a:lnTo>
                    <a:pt x="4330039" y="945819"/>
                  </a:lnTo>
                  <a:lnTo>
                    <a:pt x="4330966" y="947216"/>
                  </a:lnTo>
                  <a:lnTo>
                    <a:pt x="4331208" y="946759"/>
                  </a:lnTo>
                  <a:lnTo>
                    <a:pt x="4331906" y="946289"/>
                  </a:lnTo>
                  <a:lnTo>
                    <a:pt x="4331906" y="945349"/>
                  </a:lnTo>
                  <a:close/>
                </a:path>
                <a:path w="4646930" h="2964179">
                  <a:moveTo>
                    <a:pt x="4394682" y="4902"/>
                  </a:moveTo>
                  <a:lnTo>
                    <a:pt x="4393984" y="4432"/>
                  </a:lnTo>
                  <a:lnTo>
                    <a:pt x="4393273" y="4203"/>
                  </a:lnTo>
                  <a:lnTo>
                    <a:pt x="4392574" y="3733"/>
                  </a:lnTo>
                  <a:lnTo>
                    <a:pt x="4392346" y="4203"/>
                  </a:lnTo>
                  <a:lnTo>
                    <a:pt x="4391876" y="4432"/>
                  </a:lnTo>
                  <a:lnTo>
                    <a:pt x="4391406" y="4902"/>
                  </a:lnTo>
                  <a:lnTo>
                    <a:pt x="4392117" y="5143"/>
                  </a:lnTo>
                  <a:lnTo>
                    <a:pt x="4392815" y="5600"/>
                  </a:lnTo>
                  <a:lnTo>
                    <a:pt x="4393514" y="5842"/>
                  </a:lnTo>
                  <a:lnTo>
                    <a:pt x="4393984" y="6070"/>
                  </a:lnTo>
                  <a:lnTo>
                    <a:pt x="4394212" y="5372"/>
                  </a:lnTo>
                  <a:lnTo>
                    <a:pt x="4394682" y="4902"/>
                  </a:lnTo>
                  <a:close/>
                </a:path>
                <a:path w="4646930" h="2964179">
                  <a:moveTo>
                    <a:pt x="4466793" y="2957868"/>
                  </a:moveTo>
                  <a:lnTo>
                    <a:pt x="4465625" y="2956712"/>
                  </a:lnTo>
                  <a:lnTo>
                    <a:pt x="4465155" y="2957169"/>
                  </a:lnTo>
                  <a:lnTo>
                    <a:pt x="4464215" y="2957639"/>
                  </a:lnTo>
                  <a:lnTo>
                    <a:pt x="4463516" y="2957868"/>
                  </a:lnTo>
                  <a:lnTo>
                    <a:pt x="4463986" y="2958109"/>
                  </a:lnTo>
                  <a:lnTo>
                    <a:pt x="4464456" y="2958808"/>
                  </a:lnTo>
                  <a:lnTo>
                    <a:pt x="4465383" y="2958808"/>
                  </a:lnTo>
                  <a:lnTo>
                    <a:pt x="4466793" y="2957868"/>
                  </a:lnTo>
                  <a:close/>
                </a:path>
                <a:path w="4646930" h="2964179">
                  <a:moveTo>
                    <a:pt x="4466793" y="945591"/>
                  </a:moveTo>
                  <a:lnTo>
                    <a:pt x="4466552" y="945121"/>
                  </a:lnTo>
                  <a:lnTo>
                    <a:pt x="4466082" y="944422"/>
                  </a:lnTo>
                  <a:lnTo>
                    <a:pt x="4465625" y="944651"/>
                  </a:lnTo>
                  <a:lnTo>
                    <a:pt x="4464926" y="944651"/>
                  </a:lnTo>
                  <a:lnTo>
                    <a:pt x="4463516" y="945591"/>
                  </a:lnTo>
                  <a:lnTo>
                    <a:pt x="4463986" y="945819"/>
                  </a:lnTo>
                  <a:lnTo>
                    <a:pt x="4464456" y="946518"/>
                  </a:lnTo>
                  <a:lnTo>
                    <a:pt x="4465383" y="946518"/>
                  </a:lnTo>
                  <a:lnTo>
                    <a:pt x="4466793" y="945591"/>
                  </a:lnTo>
                  <a:close/>
                </a:path>
                <a:path w="4646930" h="2964179">
                  <a:moveTo>
                    <a:pt x="4646714" y="2950400"/>
                  </a:moveTo>
                  <a:lnTo>
                    <a:pt x="4646015" y="2950172"/>
                  </a:lnTo>
                  <a:lnTo>
                    <a:pt x="4645545" y="2949702"/>
                  </a:lnTo>
                  <a:lnTo>
                    <a:pt x="4645076" y="2950400"/>
                  </a:lnTo>
                  <a:lnTo>
                    <a:pt x="4644847" y="2951111"/>
                  </a:lnTo>
                  <a:lnTo>
                    <a:pt x="4644377" y="2951810"/>
                  </a:lnTo>
                  <a:lnTo>
                    <a:pt x="4644847" y="2952267"/>
                  </a:lnTo>
                  <a:lnTo>
                    <a:pt x="4645076" y="2952737"/>
                  </a:lnTo>
                  <a:lnTo>
                    <a:pt x="4645545" y="2952978"/>
                  </a:lnTo>
                  <a:lnTo>
                    <a:pt x="4645774" y="2952267"/>
                  </a:lnTo>
                  <a:lnTo>
                    <a:pt x="4646244" y="2951569"/>
                  </a:lnTo>
                  <a:lnTo>
                    <a:pt x="4646473" y="2950870"/>
                  </a:lnTo>
                  <a:lnTo>
                    <a:pt x="4646714" y="2950400"/>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12" name="object 212"/>
            <p:cNvSpPr/>
            <p:nvPr/>
          </p:nvSpPr>
          <p:spPr>
            <a:xfrm>
              <a:off x="1242999" y="3244049"/>
              <a:ext cx="4429125" cy="2970530"/>
            </a:xfrm>
            <a:custGeom>
              <a:avLst/>
              <a:gdLst/>
              <a:ahLst/>
              <a:cxnLst/>
              <a:rect l="l" t="t" r="r" b="b"/>
              <a:pathLst>
                <a:path w="4429125" h="2970529">
                  <a:moveTo>
                    <a:pt x="3276" y="1234020"/>
                  </a:moveTo>
                  <a:lnTo>
                    <a:pt x="2806" y="1233779"/>
                  </a:lnTo>
                  <a:lnTo>
                    <a:pt x="2336" y="1233081"/>
                  </a:lnTo>
                  <a:lnTo>
                    <a:pt x="1409" y="1233081"/>
                  </a:lnTo>
                  <a:lnTo>
                    <a:pt x="0" y="1234020"/>
                  </a:lnTo>
                  <a:lnTo>
                    <a:pt x="1168" y="1235189"/>
                  </a:lnTo>
                  <a:lnTo>
                    <a:pt x="1866" y="1234719"/>
                  </a:lnTo>
                  <a:lnTo>
                    <a:pt x="2578" y="1234490"/>
                  </a:lnTo>
                  <a:lnTo>
                    <a:pt x="3276" y="1234020"/>
                  </a:lnTo>
                  <a:close/>
                </a:path>
                <a:path w="4429125" h="2970529">
                  <a:moveTo>
                    <a:pt x="94513" y="10502"/>
                  </a:moveTo>
                  <a:lnTo>
                    <a:pt x="93814" y="10261"/>
                  </a:lnTo>
                  <a:lnTo>
                    <a:pt x="93345" y="9804"/>
                  </a:lnTo>
                  <a:lnTo>
                    <a:pt x="92887" y="10502"/>
                  </a:lnTo>
                  <a:lnTo>
                    <a:pt x="92646" y="11201"/>
                  </a:lnTo>
                  <a:lnTo>
                    <a:pt x="92189" y="11899"/>
                  </a:lnTo>
                  <a:lnTo>
                    <a:pt x="92646" y="12369"/>
                  </a:lnTo>
                  <a:lnTo>
                    <a:pt x="92887" y="12827"/>
                  </a:lnTo>
                  <a:lnTo>
                    <a:pt x="93345" y="13068"/>
                  </a:lnTo>
                  <a:lnTo>
                    <a:pt x="93586" y="12369"/>
                  </a:lnTo>
                  <a:lnTo>
                    <a:pt x="94056" y="11671"/>
                  </a:lnTo>
                  <a:lnTo>
                    <a:pt x="94284" y="10960"/>
                  </a:lnTo>
                  <a:lnTo>
                    <a:pt x="94513" y="10502"/>
                  </a:lnTo>
                  <a:close/>
                </a:path>
                <a:path w="4429125" h="2970529">
                  <a:moveTo>
                    <a:pt x="258343" y="939520"/>
                  </a:moveTo>
                  <a:lnTo>
                    <a:pt x="258102" y="938809"/>
                  </a:lnTo>
                  <a:lnTo>
                    <a:pt x="257175" y="937412"/>
                  </a:lnTo>
                  <a:lnTo>
                    <a:pt x="256933" y="937882"/>
                  </a:lnTo>
                  <a:lnTo>
                    <a:pt x="256235" y="938352"/>
                  </a:lnTo>
                  <a:lnTo>
                    <a:pt x="256235" y="939279"/>
                  </a:lnTo>
                  <a:lnTo>
                    <a:pt x="257175" y="940676"/>
                  </a:lnTo>
                  <a:lnTo>
                    <a:pt x="258343" y="939520"/>
                  </a:lnTo>
                  <a:close/>
                </a:path>
                <a:path w="4429125" h="2970529">
                  <a:moveTo>
                    <a:pt x="334175" y="2958096"/>
                  </a:moveTo>
                  <a:lnTo>
                    <a:pt x="333476" y="2957868"/>
                  </a:lnTo>
                  <a:lnTo>
                    <a:pt x="332778" y="2957398"/>
                  </a:lnTo>
                  <a:lnTo>
                    <a:pt x="332079" y="2957169"/>
                  </a:lnTo>
                  <a:lnTo>
                    <a:pt x="331609" y="2956928"/>
                  </a:lnTo>
                  <a:lnTo>
                    <a:pt x="331381" y="2957639"/>
                  </a:lnTo>
                  <a:lnTo>
                    <a:pt x="330911" y="2958096"/>
                  </a:lnTo>
                  <a:lnTo>
                    <a:pt x="331609" y="2958566"/>
                  </a:lnTo>
                  <a:lnTo>
                    <a:pt x="332308" y="2958795"/>
                  </a:lnTo>
                  <a:lnTo>
                    <a:pt x="333019" y="2959265"/>
                  </a:lnTo>
                  <a:lnTo>
                    <a:pt x="334175" y="2958096"/>
                  </a:lnTo>
                  <a:close/>
                </a:path>
                <a:path w="4429125" h="2970529">
                  <a:moveTo>
                    <a:pt x="343979" y="11430"/>
                  </a:moveTo>
                  <a:lnTo>
                    <a:pt x="343750" y="11201"/>
                  </a:lnTo>
                  <a:lnTo>
                    <a:pt x="343281" y="10261"/>
                  </a:lnTo>
                  <a:lnTo>
                    <a:pt x="342811" y="10502"/>
                  </a:lnTo>
                  <a:lnTo>
                    <a:pt x="342112" y="10502"/>
                  </a:lnTo>
                  <a:lnTo>
                    <a:pt x="340715" y="11430"/>
                  </a:lnTo>
                  <a:lnTo>
                    <a:pt x="341185" y="11671"/>
                  </a:lnTo>
                  <a:lnTo>
                    <a:pt x="341642" y="12369"/>
                  </a:lnTo>
                  <a:lnTo>
                    <a:pt x="342582" y="12369"/>
                  </a:lnTo>
                  <a:lnTo>
                    <a:pt x="343979" y="11430"/>
                  </a:lnTo>
                  <a:close/>
                </a:path>
                <a:path w="4429125" h="2970529">
                  <a:moveTo>
                    <a:pt x="392760" y="4432"/>
                  </a:moveTo>
                  <a:lnTo>
                    <a:pt x="391591" y="3263"/>
                  </a:lnTo>
                  <a:lnTo>
                    <a:pt x="391350" y="3962"/>
                  </a:lnTo>
                  <a:lnTo>
                    <a:pt x="390893" y="4660"/>
                  </a:lnTo>
                  <a:lnTo>
                    <a:pt x="390652" y="5359"/>
                  </a:lnTo>
                  <a:lnTo>
                    <a:pt x="390423" y="5829"/>
                  </a:lnTo>
                  <a:lnTo>
                    <a:pt x="391121" y="6070"/>
                  </a:lnTo>
                  <a:lnTo>
                    <a:pt x="391591" y="6527"/>
                  </a:lnTo>
                  <a:lnTo>
                    <a:pt x="392049" y="5829"/>
                  </a:lnTo>
                  <a:lnTo>
                    <a:pt x="392290" y="5130"/>
                  </a:lnTo>
                  <a:lnTo>
                    <a:pt x="392760" y="4432"/>
                  </a:lnTo>
                  <a:close/>
                </a:path>
                <a:path w="4429125" h="2970529">
                  <a:moveTo>
                    <a:pt x="497535" y="936244"/>
                  </a:moveTo>
                  <a:lnTo>
                    <a:pt x="497293" y="935545"/>
                  </a:lnTo>
                  <a:lnTo>
                    <a:pt x="496366" y="934148"/>
                  </a:lnTo>
                  <a:lnTo>
                    <a:pt x="496138" y="934618"/>
                  </a:lnTo>
                  <a:lnTo>
                    <a:pt x="495427" y="935075"/>
                  </a:lnTo>
                  <a:lnTo>
                    <a:pt x="495427" y="936015"/>
                  </a:lnTo>
                  <a:lnTo>
                    <a:pt x="496366" y="937412"/>
                  </a:lnTo>
                  <a:lnTo>
                    <a:pt x="497535" y="936244"/>
                  </a:lnTo>
                  <a:close/>
                </a:path>
                <a:path w="4429125" h="2970529">
                  <a:moveTo>
                    <a:pt x="590638" y="2962770"/>
                  </a:moveTo>
                  <a:lnTo>
                    <a:pt x="588543" y="2959963"/>
                  </a:lnTo>
                  <a:lnTo>
                    <a:pt x="587844" y="2960662"/>
                  </a:lnTo>
                  <a:lnTo>
                    <a:pt x="587146" y="2961602"/>
                  </a:lnTo>
                  <a:lnTo>
                    <a:pt x="585749" y="2963240"/>
                  </a:lnTo>
                  <a:lnTo>
                    <a:pt x="588314" y="2962529"/>
                  </a:lnTo>
                  <a:lnTo>
                    <a:pt x="590638" y="2962770"/>
                  </a:lnTo>
                  <a:close/>
                </a:path>
                <a:path w="4429125" h="2970529">
                  <a:moveTo>
                    <a:pt x="655751" y="1236586"/>
                  </a:moveTo>
                  <a:lnTo>
                    <a:pt x="655053" y="1234020"/>
                  </a:lnTo>
                  <a:lnTo>
                    <a:pt x="655281" y="1231455"/>
                  </a:lnTo>
                  <a:lnTo>
                    <a:pt x="652487" y="1233779"/>
                  </a:lnTo>
                  <a:lnTo>
                    <a:pt x="653186" y="1234490"/>
                  </a:lnTo>
                  <a:lnTo>
                    <a:pt x="654113" y="1235189"/>
                  </a:lnTo>
                  <a:lnTo>
                    <a:pt x="655751" y="1236586"/>
                  </a:lnTo>
                  <a:close/>
                </a:path>
                <a:path w="4429125" h="2970529">
                  <a:moveTo>
                    <a:pt x="747229" y="14693"/>
                  </a:moveTo>
                  <a:lnTo>
                    <a:pt x="746061" y="13538"/>
                  </a:lnTo>
                  <a:lnTo>
                    <a:pt x="745363" y="13995"/>
                  </a:lnTo>
                  <a:lnTo>
                    <a:pt x="744664" y="14236"/>
                  </a:lnTo>
                  <a:lnTo>
                    <a:pt x="743966" y="14693"/>
                  </a:lnTo>
                  <a:lnTo>
                    <a:pt x="744435" y="14935"/>
                  </a:lnTo>
                  <a:lnTo>
                    <a:pt x="744893" y="15633"/>
                  </a:lnTo>
                  <a:lnTo>
                    <a:pt x="745832" y="15633"/>
                  </a:lnTo>
                  <a:lnTo>
                    <a:pt x="747229" y="14693"/>
                  </a:lnTo>
                  <a:close/>
                </a:path>
                <a:path w="4429125" h="2970529">
                  <a:moveTo>
                    <a:pt x="763562" y="935786"/>
                  </a:moveTo>
                  <a:lnTo>
                    <a:pt x="763333" y="935316"/>
                  </a:lnTo>
                  <a:lnTo>
                    <a:pt x="762863" y="934618"/>
                  </a:lnTo>
                  <a:lnTo>
                    <a:pt x="762393" y="934847"/>
                  </a:lnTo>
                  <a:lnTo>
                    <a:pt x="761695" y="934847"/>
                  </a:lnTo>
                  <a:lnTo>
                    <a:pt x="760298" y="935786"/>
                  </a:lnTo>
                  <a:lnTo>
                    <a:pt x="760768" y="936015"/>
                  </a:lnTo>
                  <a:lnTo>
                    <a:pt x="761238" y="936713"/>
                  </a:lnTo>
                  <a:lnTo>
                    <a:pt x="762165" y="936713"/>
                  </a:lnTo>
                  <a:lnTo>
                    <a:pt x="763562" y="935786"/>
                  </a:lnTo>
                  <a:close/>
                </a:path>
                <a:path w="4429125" h="2970529">
                  <a:moveTo>
                    <a:pt x="858075" y="2960903"/>
                  </a:moveTo>
                  <a:lnTo>
                    <a:pt x="857618" y="2960433"/>
                  </a:lnTo>
                  <a:lnTo>
                    <a:pt x="857377" y="2959963"/>
                  </a:lnTo>
                  <a:lnTo>
                    <a:pt x="856907" y="2959735"/>
                  </a:lnTo>
                  <a:lnTo>
                    <a:pt x="856678" y="2960433"/>
                  </a:lnTo>
                  <a:lnTo>
                    <a:pt x="856208" y="2961132"/>
                  </a:lnTo>
                  <a:lnTo>
                    <a:pt x="855980" y="2961830"/>
                  </a:lnTo>
                  <a:lnTo>
                    <a:pt x="855738" y="2962300"/>
                  </a:lnTo>
                  <a:lnTo>
                    <a:pt x="856449" y="2962529"/>
                  </a:lnTo>
                  <a:lnTo>
                    <a:pt x="856907" y="2962999"/>
                  </a:lnTo>
                  <a:lnTo>
                    <a:pt x="857377" y="2962300"/>
                  </a:lnTo>
                  <a:lnTo>
                    <a:pt x="857605" y="2961602"/>
                  </a:lnTo>
                  <a:lnTo>
                    <a:pt x="858075" y="2960903"/>
                  </a:lnTo>
                  <a:close/>
                </a:path>
                <a:path w="4429125" h="2970529">
                  <a:moveTo>
                    <a:pt x="887476" y="1233779"/>
                  </a:moveTo>
                  <a:lnTo>
                    <a:pt x="886548" y="1232382"/>
                  </a:lnTo>
                  <a:lnTo>
                    <a:pt x="885380" y="1233551"/>
                  </a:lnTo>
                  <a:lnTo>
                    <a:pt x="885609" y="1234249"/>
                  </a:lnTo>
                  <a:lnTo>
                    <a:pt x="886548" y="1235646"/>
                  </a:lnTo>
                  <a:lnTo>
                    <a:pt x="886777" y="1235189"/>
                  </a:lnTo>
                  <a:lnTo>
                    <a:pt x="887476" y="1234719"/>
                  </a:lnTo>
                  <a:lnTo>
                    <a:pt x="887476" y="1233779"/>
                  </a:lnTo>
                  <a:close/>
                </a:path>
                <a:path w="4429125" h="2970529">
                  <a:moveTo>
                    <a:pt x="1008824" y="1234490"/>
                  </a:moveTo>
                  <a:lnTo>
                    <a:pt x="1008595" y="1233779"/>
                  </a:lnTo>
                  <a:lnTo>
                    <a:pt x="1007668" y="1232382"/>
                  </a:lnTo>
                  <a:lnTo>
                    <a:pt x="1007427" y="1232852"/>
                  </a:lnTo>
                  <a:lnTo>
                    <a:pt x="1006729" y="1233322"/>
                  </a:lnTo>
                  <a:lnTo>
                    <a:pt x="1006729" y="1234249"/>
                  </a:lnTo>
                  <a:lnTo>
                    <a:pt x="1007668" y="1235646"/>
                  </a:lnTo>
                  <a:lnTo>
                    <a:pt x="1008824" y="1234490"/>
                  </a:lnTo>
                  <a:close/>
                </a:path>
                <a:path w="4429125" h="2970529">
                  <a:moveTo>
                    <a:pt x="1173353" y="939050"/>
                  </a:moveTo>
                  <a:lnTo>
                    <a:pt x="1172654" y="938580"/>
                  </a:lnTo>
                  <a:lnTo>
                    <a:pt x="1171956" y="938352"/>
                  </a:lnTo>
                  <a:lnTo>
                    <a:pt x="1171244" y="937882"/>
                  </a:lnTo>
                  <a:lnTo>
                    <a:pt x="1170787" y="938352"/>
                  </a:lnTo>
                  <a:lnTo>
                    <a:pt x="1170317" y="938580"/>
                  </a:lnTo>
                  <a:lnTo>
                    <a:pt x="1170089" y="939050"/>
                  </a:lnTo>
                  <a:lnTo>
                    <a:pt x="1170787" y="939279"/>
                  </a:lnTo>
                  <a:lnTo>
                    <a:pt x="1171486" y="939749"/>
                  </a:lnTo>
                  <a:lnTo>
                    <a:pt x="1172184" y="939977"/>
                  </a:lnTo>
                  <a:lnTo>
                    <a:pt x="1172654" y="940219"/>
                  </a:lnTo>
                  <a:lnTo>
                    <a:pt x="1172883" y="939520"/>
                  </a:lnTo>
                  <a:lnTo>
                    <a:pt x="1173353" y="939050"/>
                  </a:lnTo>
                  <a:close/>
                </a:path>
                <a:path w="4429125" h="2970529">
                  <a:moveTo>
                    <a:pt x="1192491" y="936244"/>
                  </a:moveTo>
                  <a:lnTo>
                    <a:pt x="1192022" y="935545"/>
                  </a:lnTo>
                  <a:lnTo>
                    <a:pt x="1191780" y="934847"/>
                  </a:lnTo>
                  <a:lnTo>
                    <a:pt x="1191323" y="934148"/>
                  </a:lnTo>
                  <a:lnTo>
                    <a:pt x="1191082" y="934618"/>
                  </a:lnTo>
                  <a:lnTo>
                    <a:pt x="1190383" y="935075"/>
                  </a:lnTo>
                  <a:lnTo>
                    <a:pt x="1190383" y="936015"/>
                  </a:lnTo>
                  <a:lnTo>
                    <a:pt x="1191323" y="937412"/>
                  </a:lnTo>
                  <a:lnTo>
                    <a:pt x="1192491" y="936244"/>
                  </a:lnTo>
                  <a:close/>
                </a:path>
                <a:path w="4429125" h="2970529">
                  <a:moveTo>
                    <a:pt x="1326908" y="2968129"/>
                  </a:moveTo>
                  <a:lnTo>
                    <a:pt x="1326210" y="2967431"/>
                  </a:lnTo>
                  <a:lnTo>
                    <a:pt x="1325270" y="2966732"/>
                  </a:lnTo>
                  <a:lnTo>
                    <a:pt x="1323632" y="2965335"/>
                  </a:lnTo>
                  <a:lnTo>
                    <a:pt x="1324343" y="2967901"/>
                  </a:lnTo>
                  <a:lnTo>
                    <a:pt x="1324102" y="2970238"/>
                  </a:lnTo>
                  <a:lnTo>
                    <a:pt x="1326908" y="2968129"/>
                  </a:lnTo>
                  <a:close/>
                </a:path>
                <a:path w="4429125" h="2970529">
                  <a:moveTo>
                    <a:pt x="1366113" y="8636"/>
                  </a:moveTo>
                  <a:lnTo>
                    <a:pt x="1365872" y="7937"/>
                  </a:lnTo>
                  <a:lnTo>
                    <a:pt x="1364945" y="6527"/>
                  </a:lnTo>
                  <a:lnTo>
                    <a:pt x="1364703" y="6997"/>
                  </a:lnTo>
                  <a:lnTo>
                    <a:pt x="1364005" y="7467"/>
                  </a:lnTo>
                  <a:lnTo>
                    <a:pt x="1364005" y="8394"/>
                  </a:lnTo>
                  <a:lnTo>
                    <a:pt x="1364945" y="9804"/>
                  </a:lnTo>
                  <a:lnTo>
                    <a:pt x="1366113" y="8636"/>
                  </a:lnTo>
                  <a:close/>
                </a:path>
                <a:path w="4429125" h="2970529">
                  <a:moveTo>
                    <a:pt x="1491195" y="4902"/>
                  </a:moveTo>
                  <a:lnTo>
                    <a:pt x="1490497" y="4660"/>
                  </a:lnTo>
                  <a:lnTo>
                    <a:pt x="1489786" y="4203"/>
                  </a:lnTo>
                  <a:lnTo>
                    <a:pt x="1489087" y="3962"/>
                  </a:lnTo>
                  <a:lnTo>
                    <a:pt x="1488617" y="3733"/>
                  </a:lnTo>
                  <a:lnTo>
                    <a:pt x="1488389" y="4432"/>
                  </a:lnTo>
                  <a:lnTo>
                    <a:pt x="1487919" y="4902"/>
                  </a:lnTo>
                  <a:lnTo>
                    <a:pt x="1488617" y="5359"/>
                  </a:lnTo>
                  <a:lnTo>
                    <a:pt x="1489329" y="5600"/>
                  </a:lnTo>
                  <a:lnTo>
                    <a:pt x="1490027" y="6070"/>
                  </a:lnTo>
                  <a:lnTo>
                    <a:pt x="1490484" y="5600"/>
                  </a:lnTo>
                  <a:lnTo>
                    <a:pt x="1490954" y="5359"/>
                  </a:lnTo>
                  <a:lnTo>
                    <a:pt x="1491195" y="4902"/>
                  </a:lnTo>
                  <a:close/>
                </a:path>
                <a:path w="4429125" h="2970529">
                  <a:moveTo>
                    <a:pt x="1530629" y="11430"/>
                  </a:moveTo>
                  <a:lnTo>
                    <a:pt x="1530159" y="11201"/>
                  </a:lnTo>
                  <a:lnTo>
                    <a:pt x="1529689" y="10261"/>
                  </a:lnTo>
                  <a:lnTo>
                    <a:pt x="1529461" y="10502"/>
                  </a:lnTo>
                  <a:lnTo>
                    <a:pt x="1528762" y="10502"/>
                  </a:lnTo>
                  <a:lnTo>
                    <a:pt x="1527365" y="11430"/>
                  </a:lnTo>
                  <a:lnTo>
                    <a:pt x="1527835" y="11671"/>
                  </a:lnTo>
                  <a:lnTo>
                    <a:pt x="1528292" y="12369"/>
                  </a:lnTo>
                  <a:lnTo>
                    <a:pt x="1529232" y="12369"/>
                  </a:lnTo>
                  <a:lnTo>
                    <a:pt x="1530629" y="11430"/>
                  </a:lnTo>
                  <a:close/>
                </a:path>
                <a:path w="4429125" h="2970529">
                  <a:moveTo>
                    <a:pt x="1549768" y="11899"/>
                  </a:moveTo>
                  <a:lnTo>
                    <a:pt x="1549298" y="11201"/>
                  </a:lnTo>
                  <a:lnTo>
                    <a:pt x="1549069" y="10502"/>
                  </a:lnTo>
                  <a:lnTo>
                    <a:pt x="1548599" y="9804"/>
                  </a:lnTo>
                  <a:lnTo>
                    <a:pt x="1548358" y="10261"/>
                  </a:lnTo>
                  <a:lnTo>
                    <a:pt x="1547660" y="10731"/>
                  </a:lnTo>
                  <a:lnTo>
                    <a:pt x="1547660" y="11671"/>
                  </a:lnTo>
                  <a:lnTo>
                    <a:pt x="1548599" y="13068"/>
                  </a:lnTo>
                  <a:lnTo>
                    <a:pt x="1549768" y="11899"/>
                  </a:lnTo>
                  <a:close/>
                </a:path>
                <a:path w="4429125" h="2970529">
                  <a:moveTo>
                    <a:pt x="1557235" y="938352"/>
                  </a:moveTo>
                  <a:lnTo>
                    <a:pt x="1556296" y="935786"/>
                  </a:lnTo>
                  <a:lnTo>
                    <a:pt x="1556537" y="933208"/>
                  </a:lnTo>
                  <a:lnTo>
                    <a:pt x="1553959" y="935545"/>
                  </a:lnTo>
                  <a:lnTo>
                    <a:pt x="1554670" y="936244"/>
                  </a:lnTo>
                  <a:lnTo>
                    <a:pt x="1555597" y="936942"/>
                  </a:lnTo>
                  <a:lnTo>
                    <a:pt x="1557235" y="938352"/>
                  </a:lnTo>
                  <a:close/>
                </a:path>
                <a:path w="4429125" h="2970529">
                  <a:moveTo>
                    <a:pt x="1579638" y="11430"/>
                  </a:moveTo>
                  <a:lnTo>
                    <a:pt x="1579397" y="11201"/>
                  </a:lnTo>
                  <a:lnTo>
                    <a:pt x="1578940" y="10261"/>
                  </a:lnTo>
                  <a:lnTo>
                    <a:pt x="1578470" y="10502"/>
                  </a:lnTo>
                  <a:lnTo>
                    <a:pt x="1577771" y="10502"/>
                  </a:lnTo>
                  <a:lnTo>
                    <a:pt x="1576362" y="11430"/>
                  </a:lnTo>
                  <a:lnTo>
                    <a:pt x="1576832" y="11671"/>
                  </a:lnTo>
                  <a:lnTo>
                    <a:pt x="1577301" y="12369"/>
                  </a:lnTo>
                  <a:lnTo>
                    <a:pt x="1578229" y="12369"/>
                  </a:lnTo>
                  <a:lnTo>
                    <a:pt x="1579638" y="11430"/>
                  </a:lnTo>
                  <a:close/>
                </a:path>
                <a:path w="4429125" h="2970529">
                  <a:moveTo>
                    <a:pt x="1664347" y="8636"/>
                  </a:moveTo>
                  <a:lnTo>
                    <a:pt x="1664106" y="7937"/>
                  </a:lnTo>
                  <a:lnTo>
                    <a:pt x="1663179" y="6527"/>
                  </a:lnTo>
                  <a:lnTo>
                    <a:pt x="1662950" y="6997"/>
                  </a:lnTo>
                  <a:lnTo>
                    <a:pt x="1662239" y="7467"/>
                  </a:lnTo>
                  <a:lnTo>
                    <a:pt x="1662239" y="8394"/>
                  </a:lnTo>
                  <a:lnTo>
                    <a:pt x="1663179" y="9804"/>
                  </a:lnTo>
                  <a:lnTo>
                    <a:pt x="1664347" y="8636"/>
                  </a:lnTo>
                  <a:close/>
                </a:path>
                <a:path w="4429125" h="2970529">
                  <a:moveTo>
                    <a:pt x="1687449" y="938580"/>
                  </a:moveTo>
                  <a:lnTo>
                    <a:pt x="1686280" y="937412"/>
                  </a:lnTo>
                  <a:lnTo>
                    <a:pt x="1686052" y="938110"/>
                  </a:lnTo>
                  <a:lnTo>
                    <a:pt x="1685582" y="938809"/>
                  </a:lnTo>
                  <a:lnTo>
                    <a:pt x="1685353" y="939520"/>
                  </a:lnTo>
                  <a:lnTo>
                    <a:pt x="1685112" y="939977"/>
                  </a:lnTo>
                  <a:lnTo>
                    <a:pt x="1685810" y="940219"/>
                  </a:lnTo>
                  <a:lnTo>
                    <a:pt x="1686280" y="940676"/>
                  </a:lnTo>
                  <a:lnTo>
                    <a:pt x="1686750" y="939977"/>
                  </a:lnTo>
                  <a:lnTo>
                    <a:pt x="1686979" y="939279"/>
                  </a:lnTo>
                  <a:lnTo>
                    <a:pt x="1687449" y="938580"/>
                  </a:lnTo>
                  <a:close/>
                </a:path>
                <a:path w="4429125" h="2970529">
                  <a:moveTo>
                    <a:pt x="1778927" y="2957868"/>
                  </a:moveTo>
                  <a:lnTo>
                    <a:pt x="1777987" y="2956471"/>
                  </a:lnTo>
                  <a:lnTo>
                    <a:pt x="1777530" y="2956699"/>
                  </a:lnTo>
                  <a:lnTo>
                    <a:pt x="1776831" y="2957169"/>
                  </a:lnTo>
                  <a:lnTo>
                    <a:pt x="1777060" y="2957639"/>
                  </a:lnTo>
                  <a:lnTo>
                    <a:pt x="1777060" y="2958338"/>
                  </a:lnTo>
                  <a:lnTo>
                    <a:pt x="1777987" y="2959735"/>
                  </a:lnTo>
                  <a:lnTo>
                    <a:pt x="1778228" y="2959265"/>
                  </a:lnTo>
                  <a:lnTo>
                    <a:pt x="1778927" y="2958795"/>
                  </a:lnTo>
                  <a:lnTo>
                    <a:pt x="1778927" y="2957868"/>
                  </a:lnTo>
                  <a:close/>
                </a:path>
                <a:path w="4429125" h="2970529">
                  <a:moveTo>
                    <a:pt x="1780095" y="938352"/>
                  </a:moveTo>
                  <a:lnTo>
                    <a:pt x="1779397" y="935786"/>
                  </a:lnTo>
                  <a:lnTo>
                    <a:pt x="1779625" y="933208"/>
                  </a:lnTo>
                  <a:lnTo>
                    <a:pt x="1776831" y="935545"/>
                  </a:lnTo>
                  <a:lnTo>
                    <a:pt x="1777530" y="936244"/>
                  </a:lnTo>
                  <a:lnTo>
                    <a:pt x="1778457" y="936942"/>
                  </a:lnTo>
                  <a:lnTo>
                    <a:pt x="1780095" y="938352"/>
                  </a:lnTo>
                  <a:close/>
                </a:path>
                <a:path w="4429125" h="2970529">
                  <a:moveTo>
                    <a:pt x="1885340" y="6527"/>
                  </a:moveTo>
                  <a:lnTo>
                    <a:pt x="1883003" y="3733"/>
                  </a:lnTo>
                  <a:lnTo>
                    <a:pt x="1882305" y="4432"/>
                  </a:lnTo>
                  <a:lnTo>
                    <a:pt x="1881606" y="5359"/>
                  </a:lnTo>
                  <a:lnTo>
                    <a:pt x="1880209" y="6997"/>
                  </a:lnTo>
                  <a:lnTo>
                    <a:pt x="1882775" y="6299"/>
                  </a:lnTo>
                  <a:lnTo>
                    <a:pt x="1885340" y="6527"/>
                  </a:lnTo>
                  <a:close/>
                </a:path>
                <a:path w="4429125" h="2970529">
                  <a:moveTo>
                    <a:pt x="1890471" y="938809"/>
                  </a:moveTo>
                  <a:lnTo>
                    <a:pt x="1889544" y="937412"/>
                  </a:lnTo>
                  <a:lnTo>
                    <a:pt x="1889074" y="937653"/>
                  </a:lnTo>
                  <a:lnTo>
                    <a:pt x="1888375" y="938110"/>
                  </a:lnTo>
                  <a:lnTo>
                    <a:pt x="1888604" y="938580"/>
                  </a:lnTo>
                  <a:lnTo>
                    <a:pt x="1888604" y="939279"/>
                  </a:lnTo>
                  <a:lnTo>
                    <a:pt x="1889544" y="940676"/>
                  </a:lnTo>
                  <a:lnTo>
                    <a:pt x="1889772" y="940219"/>
                  </a:lnTo>
                  <a:lnTo>
                    <a:pt x="1890471" y="939749"/>
                  </a:lnTo>
                  <a:lnTo>
                    <a:pt x="1890471" y="938809"/>
                  </a:lnTo>
                  <a:close/>
                </a:path>
                <a:path w="4429125" h="2970529">
                  <a:moveTo>
                    <a:pt x="1891411" y="7467"/>
                  </a:moveTo>
                  <a:lnTo>
                    <a:pt x="1890712" y="4902"/>
                  </a:lnTo>
                  <a:lnTo>
                    <a:pt x="1890941" y="2336"/>
                  </a:lnTo>
                  <a:lnTo>
                    <a:pt x="1888134" y="4660"/>
                  </a:lnTo>
                  <a:lnTo>
                    <a:pt x="1888845" y="5359"/>
                  </a:lnTo>
                  <a:lnTo>
                    <a:pt x="1889772" y="6070"/>
                  </a:lnTo>
                  <a:lnTo>
                    <a:pt x="1891411" y="7467"/>
                  </a:lnTo>
                  <a:close/>
                </a:path>
                <a:path w="4429125" h="2970529">
                  <a:moveTo>
                    <a:pt x="1898408" y="6527"/>
                  </a:moveTo>
                  <a:lnTo>
                    <a:pt x="1896313" y="3733"/>
                  </a:lnTo>
                  <a:lnTo>
                    <a:pt x="1895602" y="4432"/>
                  </a:lnTo>
                  <a:lnTo>
                    <a:pt x="1894903" y="5359"/>
                  </a:lnTo>
                  <a:lnTo>
                    <a:pt x="1893506" y="6997"/>
                  </a:lnTo>
                  <a:lnTo>
                    <a:pt x="1896071" y="6299"/>
                  </a:lnTo>
                  <a:lnTo>
                    <a:pt x="1898408" y="6527"/>
                  </a:lnTo>
                  <a:close/>
                </a:path>
                <a:path w="4429125" h="2970529">
                  <a:moveTo>
                    <a:pt x="2028621" y="2967901"/>
                  </a:moveTo>
                  <a:lnTo>
                    <a:pt x="2027923" y="2967672"/>
                  </a:lnTo>
                  <a:lnTo>
                    <a:pt x="2027224" y="2967202"/>
                  </a:lnTo>
                  <a:lnTo>
                    <a:pt x="2026526" y="2966974"/>
                  </a:lnTo>
                  <a:lnTo>
                    <a:pt x="2026056" y="2966732"/>
                  </a:lnTo>
                  <a:lnTo>
                    <a:pt x="2025827" y="2967431"/>
                  </a:lnTo>
                  <a:lnTo>
                    <a:pt x="2025357" y="2967901"/>
                  </a:lnTo>
                  <a:lnTo>
                    <a:pt x="2026056" y="2968371"/>
                  </a:lnTo>
                  <a:lnTo>
                    <a:pt x="2026754" y="2968599"/>
                  </a:lnTo>
                  <a:lnTo>
                    <a:pt x="2027453" y="2969069"/>
                  </a:lnTo>
                  <a:lnTo>
                    <a:pt x="2028621" y="2967901"/>
                  </a:lnTo>
                  <a:close/>
                </a:path>
                <a:path w="4429125" h="2970529">
                  <a:moveTo>
                    <a:pt x="2068068" y="4902"/>
                  </a:moveTo>
                  <a:lnTo>
                    <a:pt x="2067369" y="4660"/>
                  </a:lnTo>
                  <a:lnTo>
                    <a:pt x="2066658" y="4203"/>
                  </a:lnTo>
                  <a:lnTo>
                    <a:pt x="2065959" y="3962"/>
                  </a:lnTo>
                  <a:lnTo>
                    <a:pt x="2065489" y="3733"/>
                  </a:lnTo>
                  <a:lnTo>
                    <a:pt x="2065261" y="4432"/>
                  </a:lnTo>
                  <a:lnTo>
                    <a:pt x="2064791" y="4902"/>
                  </a:lnTo>
                  <a:lnTo>
                    <a:pt x="2065489" y="5359"/>
                  </a:lnTo>
                  <a:lnTo>
                    <a:pt x="2066201" y="5600"/>
                  </a:lnTo>
                  <a:lnTo>
                    <a:pt x="2066899" y="6070"/>
                  </a:lnTo>
                  <a:lnTo>
                    <a:pt x="2068068" y="4902"/>
                  </a:lnTo>
                  <a:close/>
                </a:path>
                <a:path w="4429125" h="2970529">
                  <a:moveTo>
                    <a:pt x="2096998" y="11899"/>
                  </a:moveTo>
                  <a:lnTo>
                    <a:pt x="2096770" y="11201"/>
                  </a:lnTo>
                  <a:lnTo>
                    <a:pt x="2095830" y="9804"/>
                  </a:lnTo>
                  <a:lnTo>
                    <a:pt x="2095601" y="10261"/>
                  </a:lnTo>
                  <a:lnTo>
                    <a:pt x="2094903" y="10731"/>
                  </a:lnTo>
                  <a:lnTo>
                    <a:pt x="2094903" y="11671"/>
                  </a:lnTo>
                  <a:lnTo>
                    <a:pt x="2095830" y="13068"/>
                  </a:lnTo>
                  <a:lnTo>
                    <a:pt x="2096998" y="11899"/>
                  </a:lnTo>
                  <a:close/>
                </a:path>
                <a:path w="4429125" h="2970529">
                  <a:moveTo>
                    <a:pt x="2146706" y="2964637"/>
                  </a:moveTo>
                  <a:lnTo>
                    <a:pt x="2146236" y="2964167"/>
                  </a:lnTo>
                  <a:lnTo>
                    <a:pt x="2146008" y="2963468"/>
                  </a:lnTo>
                  <a:lnTo>
                    <a:pt x="2145538" y="2963697"/>
                  </a:lnTo>
                  <a:lnTo>
                    <a:pt x="2144839" y="2963697"/>
                  </a:lnTo>
                  <a:lnTo>
                    <a:pt x="2143442" y="2964637"/>
                  </a:lnTo>
                  <a:lnTo>
                    <a:pt x="2143899" y="2964865"/>
                  </a:lnTo>
                  <a:lnTo>
                    <a:pt x="2144369" y="2965564"/>
                  </a:lnTo>
                  <a:lnTo>
                    <a:pt x="2145309" y="2965564"/>
                  </a:lnTo>
                  <a:lnTo>
                    <a:pt x="2146706" y="2964637"/>
                  </a:lnTo>
                  <a:close/>
                </a:path>
                <a:path w="4429125" h="2970529">
                  <a:moveTo>
                    <a:pt x="2195474" y="2963697"/>
                  </a:moveTo>
                  <a:lnTo>
                    <a:pt x="2194776" y="2963468"/>
                  </a:lnTo>
                  <a:lnTo>
                    <a:pt x="2194306" y="2962999"/>
                  </a:lnTo>
                  <a:lnTo>
                    <a:pt x="2193848" y="2963697"/>
                  </a:lnTo>
                  <a:lnTo>
                    <a:pt x="2193607" y="2964396"/>
                  </a:lnTo>
                  <a:lnTo>
                    <a:pt x="2193150" y="2965107"/>
                  </a:lnTo>
                  <a:lnTo>
                    <a:pt x="2194306" y="2966262"/>
                  </a:lnTo>
                  <a:lnTo>
                    <a:pt x="2194547" y="2965564"/>
                  </a:lnTo>
                  <a:lnTo>
                    <a:pt x="2195017" y="2964865"/>
                  </a:lnTo>
                  <a:lnTo>
                    <a:pt x="2195245" y="2964167"/>
                  </a:lnTo>
                  <a:lnTo>
                    <a:pt x="2195474" y="2963697"/>
                  </a:lnTo>
                  <a:close/>
                </a:path>
                <a:path w="4429125" h="2970529">
                  <a:moveTo>
                    <a:pt x="2231415" y="2960903"/>
                  </a:moveTo>
                  <a:lnTo>
                    <a:pt x="2230945" y="2960433"/>
                  </a:lnTo>
                  <a:lnTo>
                    <a:pt x="2230717" y="2959963"/>
                  </a:lnTo>
                  <a:lnTo>
                    <a:pt x="2230247" y="2959735"/>
                  </a:lnTo>
                  <a:lnTo>
                    <a:pt x="2230018" y="2960433"/>
                  </a:lnTo>
                  <a:lnTo>
                    <a:pt x="2229548" y="2961132"/>
                  </a:lnTo>
                  <a:lnTo>
                    <a:pt x="2229320" y="2961830"/>
                  </a:lnTo>
                  <a:lnTo>
                    <a:pt x="2229078" y="2962300"/>
                  </a:lnTo>
                  <a:lnTo>
                    <a:pt x="2229777" y="2962529"/>
                  </a:lnTo>
                  <a:lnTo>
                    <a:pt x="2230247" y="2962999"/>
                  </a:lnTo>
                  <a:lnTo>
                    <a:pt x="2230717" y="2962300"/>
                  </a:lnTo>
                  <a:lnTo>
                    <a:pt x="2230945" y="2961602"/>
                  </a:lnTo>
                  <a:lnTo>
                    <a:pt x="2231415" y="2960903"/>
                  </a:lnTo>
                  <a:close/>
                </a:path>
                <a:path w="4429125" h="2970529">
                  <a:moveTo>
                    <a:pt x="2234679" y="3962"/>
                  </a:moveTo>
                  <a:lnTo>
                    <a:pt x="2233980" y="3733"/>
                  </a:lnTo>
                  <a:lnTo>
                    <a:pt x="2233511" y="3263"/>
                  </a:lnTo>
                  <a:lnTo>
                    <a:pt x="2233053" y="3962"/>
                  </a:lnTo>
                  <a:lnTo>
                    <a:pt x="2232812" y="4660"/>
                  </a:lnTo>
                  <a:lnTo>
                    <a:pt x="2232355" y="5359"/>
                  </a:lnTo>
                  <a:lnTo>
                    <a:pt x="2233511" y="6527"/>
                  </a:lnTo>
                  <a:lnTo>
                    <a:pt x="2233752" y="5829"/>
                  </a:lnTo>
                  <a:lnTo>
                    <a:pt x="2234222" y="5130"/>
                  </a:lnTo>
                  <a:lnTo>
                    <a:pt x="2234450" y="4432"/>
                  </a:lnTo>
                  <a:lnTo>
                    <a:pt x="2234679" y="3962"/>
                  </a:lnTo>
                  <a:close/>
                </a:path>
                <a:path w="4429125" h="2970529">
                  <a:moveTo>
                    <a:pt x="2281123" y="11430"/>
                  </a:moveTo>
                  <a:lnTo>
                    <a:pt x="2280424" y="11201"/>
                  </a:lnTo>
                  <a:lnTo>
                    <a:pt x="2279726" y="10731"/>
                  </a:lnTo>
                  <a:lnTo>
                    <a:pt x="2279027" y="10502"/>
                  </a:lnTo>
                  <a:lnTo>
                    <a:pt x="2278557" y="10261"/>
                  </a:lnTo>
                  <a:lnTo>
                    <a:pt x="2278316" y="10960"/>
                  </a:lnTo>
                  <a:lnTo>
                    <a:pt x="2277859" y="11430"/>
                  </a:lnTo>
                  <a:lnTo>
                    <a:pt x="2278557" y="11899"/>
                  </a:lnTo>
                  <a:lnTo>
                    <a:pt x="2279256" y="12128"/>
                  </a:lnTo>
                  <a:lnTo>
                    <a:pt x="2279954" y="12598"/>
                  </a:lnTo>
                  <a:lnTo>
                    <a:pt x="2281123" y="11430"/>
                  </a:lnTo>
                  <a:close/>
                </a:path>
                <a:path w="4429125" h="2970529">
                  <a:moveTo>
                    <a:pt x="2343429" y="4902"/>
                  </a:moveTo>
                  <a:lnTo>
                    <a:pt x="2342731" y="4660"/>
                  </a:lnTo>
                  <a:lnTo>
                    <a:pt x="2342032" y="4203"/>
                  </a:lnTo>
                  <a:lnTo>
                    <a:pt x="2341334" y="3962"/>
                  </a:lnTo>
                  <a:lnTo>
                    <a:pt x="2340864" y="3733"/>
                  </a:lnTo>
                  <a:lnTo>
                    <a:pt x="2340635" y="4432"/>
                  </a:lnTo>
                  <a:lnTo>
                    <a:pt x="2340165" y="4902"/>
                  </a:lnTo>
                  <a:lnTo>
                    <a:pt x="2340864" y="5359"/>
                  </a:lnTo>
                  <a:lnTo>
                    <a:pt x="2341562" y="5600"/>
                  </a:lnTo>
                  <a:lnTo>
                    <a:pt x="2342261" y="6070"/>
                  </a:lnTo>
                  <a:lnTo>
                    <a:pt x="2343429" y="4902"/>
                  </a:lnTo>
                  <a:close/>
                </a:path>
                <a:path w="4429125" h="2970529">
                  <a:moveTo>
                    <a:pt x="2380297" y="9804"/>
                  </a:moveTo>
                  <a:lnTo>
                    <a:pt x="2377973" y="6997"/>
                  </a:lnTo>
                  <a:lnTo>
                    <a:pt x="2377262" y="7696"/>
                  </a:lnTo>
                  <a:lnTo>
                    <a:pt x="2376563" y="8636"/>
                  </a:lnTo>
                  <a:lnTo>
                    <a:pt x="2375370" y="10020"/>
                  </a:lnTo>
                  <a:lnTo>
                    <a:pt x="2374468" y="10261"/>
                  </a:lnTo>
                  <a:lnTo>
                    <a:pt x="2371902" y="10033"/>
                  </a:lnTo>
                  <a:lnTo>
                    <a:pt x="2374239" y="12827"/>
                  </a:lnTo>
                  <a:lnTo>
                    <a:pt x="2374938" y="12128"/>
                  </a:lnTo>
                  <a:lnTo>
                    <a:pt x="2375636" y="11201"/>
                  </a:lnTo>
                  <a:lnTo>
                    <a:pt x="2376817" y="9817"/>
                  </a:lnTo>
                  <a:lnTo>
                    <a:pt x="2377732" y="9563"/>
                  </a:lnTo>
                  <a:lnTo>
                    <a:pt x="2380297" y="9804"/>
                  </a:lnTo>
                  <a:close/>
                </a:path>
                <a:path w="4429125" h="2970529">
                  <a:moveTo>
                    <a:pt x="2464079" y="10960"/>
                  </a:moveTo>
                  <a:lnTo>
                    <a:pt x="2462911" y="9804"/>
                  </a:lnTo>
                  <a:lnTo>
                    <a:pt x="2462682" y="10502"/>
                  </a:lnTo>
                  <a:lnTo>
                    <a:pt x="2462212" y="11201"/>
                  </a:lnTo>
                  <a:lnTo>
                    <a:pt x="2461984" y="11899"/>
                  </a:lnTo>
                  <a:lnTo>
                    <a:pt x="2461742" y="12369"/>
                  </a:lnTo>
                  <a:lnTo>
                    <a:pt x="2462441" y="12598"/>
                  </a:lnTo>
                  <a:lnTo>
                    <a:pt x="2462911" y="13068"/>
                  </a:lnTo>
                  <a:lnTo>
                    <a:pt x="2463381" y="12369"/>
                  </a:lnTo>
                  <a:lnTo>
                    <a:pt x="2463609" y="11671"/>
                  </a:lnTo>
                  <a:lnTo>
                    <a:pt x="2464079" y="10960"/>
                  </a:lnTo>
                  <a:close/>
                </a:path>
                <a:path w="4429125" h="2970529">
                  <a:moveTo>
                    <a:pt x="2477846" y="11430"/>
                  </a:moveTo>
                  <a:lnTo>
                    <a:pt x="2477376" y="11201"/>
                  </a:lnTo>
                  <a:lnTo>
                    <a:pt x="2476919" y="10261"/>
                  </a:lnTo>
                  <a:lnTo>
                    <a:pt x="2476677" y="10502"/>
                  </a:lnTo>
                  <a:lnTo>
                    <a:pt x="2475979" y="10502"/>
                  </a:lnTo>
                  <a:lnTo>
                    <a:pt x="2474582" y="11430"/>
                  </a:lnTo>
                  <a:lnTo>
                    <a:pt x="2475052" y="11671"/>
                  </a:lnTo>
                  <a:lnTo>
                    <a:pt x="2475509" y="12369"/>
                  </a:lnTo>
                  <a:lnTo>
                    <a:pt x="2476449" y="12369"/>
                  </a:lnTo>
                  <a:lnTo>
                    <a:pt x="2477846" y="11430"/>
                  </a:lnTo>
                  <a:close/>
                </a:path>
                <a:path w="4429125" h="2970529">
                  <a:moveTo>
                    <a:pt x="2483916" y="2957169"/>
                  </a:moveTo>
                  <a:lnTo>
                    <a:pt x="2483218" y="2956928"/>
                  </a:lnTo>
                  <a:lnTo>
                    <a:pt x="2482748" y="2956471"/>
                  </a:lnTo>
                  <a:lnTo>
                    <a:pt x="2482278" y="2957169"/>
                  </a:lnTo>
                  <a:lnTo>
                    <a:pt x="2482050" y="2957868"/>
                  </a:lnTo>
                  <a:lnTo>
                    <a:pt x="2481580" y="2958566"/>
                  </a:lnTo>
                  <a:lnTo>
                    <a:pt x="2482050" y="2958795"/>
                  </a:lnTo>
                  <a:lnTo>
                    <a:pt x="2482278" y="2959265"/>
                  </a:lnTo>
                  <a:lnTo>
                    <a:pt x="2482748" y="2959735"/>
                  </a:lnTo>
                  <a:lnTo>
                    <a:pt x="2482977" y="2959036"/>
                  </a:lnTo>
                  <a:lnTo>
                    <a:pt x="2483447" y="2958338"/>
                  </a:lnTo>
                  <a:lnTo>
                    <a:pt x="2483675" y="2957639"/>
                  </a:lnTo>
                  <a:lnTo>
                    <a:pt x="2483916" y="2957169"/>
                  </a:lnTo>
                  <a:close/>
                </a:path>
                <a:path w="4429125" h="2970529">
                  <a:moveTo>
                    <a:pt x="2532926" y="3962"/>
                  </a:moveTo>
                  <a:lnTo>
                    <a:pt x="2532215" y="3733"/>
                  </a:lnTo>
                  <a:lnTo>
                    <a:pt x="2531757" y="3263"/>
                  </a:lnTo>
                  <a:lnTo>
                    <a:pt x="2531287" y="3962"/>
                  </a:lnTo>
                  <a:lnTo>
                    <a:pt x="2531059" y="4660"/>
                  </a:lnTo>
                  <a:lnTo>
                    <a:pt x="2530589" y="5359"/>
                  </a:lnTo>
                  <a:lnTo>
                    <a:pt x="2531757" y="6527"/>
                  </a:lnTo>
                  <a:lnTo>
                    <a:pt x="2531986" y="5829"/>
                  </a:lnTo>
                  <a:lnTo>
                    <a:pt x="2532456" y="5130"/>
                  </a:lnTo>
                  <a:lnTo>
                    <a:pt x="2532684" y="4432"/>
                  </a:lnTo>
                  <a:lnTo>
                    <a:pt x="2532926" y="3962"/>
                  </a:lnTo>
                  <a:close/>
                </a:path>
                <a:path w="4429125" h="2970529">
                  <a:moveTo>
                    <a:pt x="2654274" y="2095"/>
                  </a:moveTo>
                  <a:lnTo>
                    <a:pt x="2653804" y="1397"/>
                  </a:lnTo>
                  <a:lnTo>
                    <a:pt x="2653563" y="698"/>
                  </a:lnTo>
                  <a:lnTo>
                    <a:pt x="2653106" y="0"/>
                  </a:lnTo>
                  <a:lnTo>
                    <a:pt x="2652865" y="469"/>
                  </a:lnTo>
                  <a:lnTo>
                    <a:pt x="2652166" y="927"/>
                  </a:lnTo>
                  <a:lnTo>
                    <a:pt x="2652166" y="1866"/>
                  </a:lnTo>
                  <a:lnTo>
                    <a:pt x="2653106" y="3263"/>
                  </a:lnTo>
                  <a:lnTo>
                    <a:pt x="2654274" y="2095"/>
                  </a:lnTo>
                  <a:close/>
                </a:path>
                <a:path w="4429125" h="2970529">
                  <a:moveTo>
                    <a:pt x="2668270" y="2960433"/>
                  </a:moveTo>
                  <a:lnTo>
                    <a:pt x="2667571" y="2958096"/>
                  </a:lnTo>
                  <a:lnTo>
                    <a:pt x="2667800" y="2955531"/>
                  </a:lnTo>
                  <a:lnTo>
                    <a:pt x="2665006" y="2957639"/>
                  </a:lnTo>
                  <a:lnTo>
                    <a:pt x="2665704" y="2958338"/>
                  </a:lnTo>
                  <a:lnTo>
                    <a:pt x="2666631" y="2959036"/>
                  </a:lnTo>
                  <a:lnTo>
                    <a:pt x="2668270" y="2960433"/>
                  </a:lnTo>
                  <a:close/>
                </a:path>
                <a:path w="4429125" h="2970529">
                  <a:moveTo>
                    <a:pt x="2685072" y="2959506"/>
                  </a:moveTo>
                  <a:lnTo>
                    <a:pt x="2682735" y="2956699"/>
                  </a:lnTo>
                  <a:lnTo>
                    <a:pt x="2682036" y="2957398"/>
                  </a:lnTo>
                  <a:lnTo>
                    <a:pt x="2681338" y="2958338"/>
                  </a:lnTo>
                  <a:lnTo>
                    <a:pt x="2679941" y="2959963"/>
                  </a:lnTo>
                  <a:lnTo>
                    <a:pt x="2682506" y="2959265"/>
                  </a:lnTo>
                  <a:lnTo>
                    <a:pt x="2685072" y="2959506"/>
                  </a:lnTo>
                  <a:close/>
                </a:path>
                <a:path w="4429125" h="2970529">
                  <a:moveTo>
                    <a:pt x="2739453" y="3962"/>
                  </a:moveTo>
                  <a:lnTo>
                    <a:pt x="2738742" y="3733"/>
                  </a:lnTo>
                  <a:lnTo>
                    <a:pt x="2738285" y="3263"/>
                  </a:lnTo>
                  <a:lnTo>
                    <a:pt x="2737815" y="3962"/>
                  </a:lnTo>
                  <a:lnTo>
                    <a:pt x="2737574" y="4660"/>
                  </a:lnTo>
                  <a:lnTo>
                    <a:pt x="2737116" y="5359"/>
                  </a:lnTo>
                  <a:lnTo>
                    <a:pt x="2738285" y="6527"/>
                  </a:lnTo>
                  <a:lnTo>
                    <a:pt x="2738513" y="5829"/>
                  </a:lnTo>
                  <a:lnTo>
                    <a:pt x="2738983" y="5130"/>
                  </a:lnTo>
                  <a:lnTo>
                    <a:pt x="2739212" y="4432"/>
                  </a:lnTo>
                  <a:lnTo>
                    <a:pt x="2739453" y="3962"/>
                  </a:lnTo>
                  <a:close/>
                </a:path>
                <a:path w="4429125" h="2970529">
                  <a:moveTo>
                    <a:pt x="2932900" y="2958566"/>
                  </a:moveTo>
                  <a:lnTo>
                    <a:pt x="2931972" y="2957169"/>
                  </a:lnTo>
                  <a:lnTo>
                    <a:pt x="2931731" y="2956471"/>
                  </a:lnTo>
                  <a:lnTo>
                    <a:pt x="2931503" y="2956928"/>
                  </a:lnTo>
                  <a:lnTo>
                    <a:pt x="2930804" y="2957398"/>
                  </a:lnTo>
                  <a:lnTo>
                    <a:pt x="2930804" y="2958338"/>
                  </a:lnTo>
                  <a:lnTo>
                    <a:pt x="2931731" y="2959735"/>
                  </a:lnTo>
                  <a:lnTo>
                    <a:pt x="2932900" y="2958566"/>
                  </a:lnTo>
                  <a:close/>
                </a:path>
                <a:path w="4429125" h="2970529">
                  <a:moveTo>
                    <a:pt x="3280841" y="1625"/>
                  </a:moveTo>
                  <a:lnTo>
                    <a:pt x="3280143" y="1397"/>
                  </a:lnTo>
                  <a:lnTo>
                    <a:pt x="3279444" y="927"/>
                  </a:lnTo>
                  <a:lnTo>
                    <a:pt x="3278746" y="698"/>
                  </a:lnTo>
                  <a:lnTo>
                    <a:pt x="3278276" y="469"/>
                  </a:lnTo>
                  <a:lnTo>
                    <a:pt x="3278047" y="1168"/>
                  </a:lnTo>
                  <a:lnTo>
                    <a:pt x="3277578" y="1625"/>
                  </a:lnTo>
                  <a:lnTo>
                    <a:pt x="3278276" y="2095"/>
                  </a:lnTo>
                  <a:lnTo>
                    <a:pt x="3278975" y="2336"/>
                  </a:lnTo>
                  <a:lnTo>
                    <a:pt x="3279686" y="2794"/>
                  </a:lnTo>
                  <a:lnTo>
                    <a:pt x="3279914" y="2336"/>
                  </a:lnTo>
                  <a:lnTo>
                    <a:pt x="3280384" y="2095"/>
                  </a:lnTo>
                  <a:lnTo>
                    <a:pt x="3280841" y="1625"/>
                  </a:lnTo>
                  <a:close/>
                </a:path>
                <a:path w="4429125" h="2970529">
                  <a:moveTo>
                    <a:pt x="3414560" y="2964167"/>
                  </a:moveTo>
                  <a:lnTo>
                    <a:pt x="3414331" y="2963697"/>
                  </a:lnTo>
                  <a:lnTo>
                    <a:pt x="3413861" y="2963240"/>
                  </a:lnTo>
                  <a:lnTo>
                    <a:pt x="3413391" y="2962999"/>
                  </a:lnTo>
                  <a:lnTo>
                    <a:pt x="3413163" y="2963697"/>
                  </a:lnTo>
                  <a:lnTo>
                    <a:pt x="3412693" y="2964396"/>
                  </a:lnTo>
                  <a:lnTo>
                    <a:pt x="3412464" y="2965107"/>
                  </a:lnTo>
                  <a:lnTo>
                    <a:pt x="3412236" y="2965564"/>
                  </a:lnTo>
                  <a:lnTo>
                    <a:pt x="3412934" y="2965805"/>
                  </a:lnTo>
                  <a:lnTo>
                    <a:pt x="3413391" y="2966262"/>
                  </a:lnTo>
                  <a:lnTo>
                    <a:pt x="3413861" y="2965564"/>
                  </a:lnTo>
                  <a:lnTo>
                    <a:pt x="3414103" y="2964865"/>
                  </a:lnTo>
                  <a:lnTo>
                    <a:pt x="3414560" y="2964167"/>
                  </a:lnTo>
                  <a:close/>
                </a:path>
                <a:path w="4429125" h="2970529">
                  <a:moveTo>
                    <a:pt x="3504412" y="2956229"/>
                  </a:moveTo>
                  <a:lnTo>
                    <a:pt x="3502304" y="2953435"/>
                  </a:lnTo>
                  <a:lnTo>
                    <a:pt x="3501606" y="2954134"/>
                  </a:lnTo>
                  <a:lnTo>
                    <a:pt x="3500907" y="2955061"/>
                  </a:lnTo>
                  <a:lnTo>
                    <a:pt x="3499510" y="2956699"/>
                  </a:lnTo>
                  <a:lnTo>
                    <a:pt x="3502075" y="2956001"/>
                  </a:lnTo>
                  <a:lnTo>
                    <a:pt x="3504412" y="2956229"/>
                  </a:lnTo>
                  <a:close/>
                </a:path>
                <a:path w="4429125" h="2970529">
                  <a:moveTo>
                    <a:pt x="3579317" y="13995"/>
                  </a:moveTo>
                  <a:lnTo>
                    <a:pt x="3578618" y="11430"/>
                  </a:lnTo>
                  <a:lnTo>
                    <a:pt x="3578847" y="8864"/>
                  </a:lnTo>
                  <a:lnTo>
                    <a:pt x="3576053" y="11201"/>
                  </a:lnTo>
                  <a:lnTo>
                    <a:pt x="3576751" y="11899"/>
                  </a:lnTo>
                  <a:lnTo>
                    <a:pt x="3577679" y="12598"/>
                  </a:lnTo>
                  <a:lnTo>
                    <a:pt x="3579317" y="13995"/>
                  </a:lnTo>
                  <a:close/>
                </a:path>
                <a:path w="4429125" h="2970529">
                  <a:moveTo>
                    <a:pt x="3722598" y="2964396"/>
                  </a:moveTo>
                  <a:lnTo>
                    <a:pt x="3721671" y="2962999"/>
                  </a:lnTo>
                  <a:lnTo>
                    <a:pt x="3721201" y="2963240"/>
                  </a:lnTo>
                  <a:lnTo>
                    <a:pt x="3720503" y="2963697"/>
                  </a:lnTo>
                  <a:lnTo>
                    <a:pt x="3720731" y="2964167"/>
                  </a:lnTo>
                  <a:lnTo>
                    <a:pt x="3720731" y="2964865"/>
                  </a:lnTo>
                  <a:lnTo>
                    <a:pt x="3721671" y="2966262"/>
                  </a:lnTo>
                  <a:lnTo>
                    <a:pt x="3721900" y="2965805"/>
                  </a:lnTo>
                  <a:lnTo>
                    <a:pt x="3722598" y="2965335"/>
                  </a:lnTo>
                  <a:lnTo>
                    <a:pt x="3722598" y="2964396"/>
                  </a:lnTo>
                  <a:close/>
                </a:path>
                <a:path w="4429125" h="2970529">
                  <a:moveTo>
                    <a:pt x="3928897" y="2954363"/>
                  </a:moveTo>
                  <a:lnTo>
                    <a:pt x="3927957" y="2952966"/>
                  </a:lnTo>
                  <a:lnTo>
                    <a:pt x="3927729" y="2953435"/>
                  </a:lnTo>
                  <a:lnTo>
                    <a:pt x="3927030" y="2953905"/>
                  </a:lnTo>
                  <a:lnTo>
                    <a:pt x="3927030" y="2954832"/>
                  </a:lnTo>
                  <a:lnTo>
                    <a:pt x="3927957" y="2956229"/>
                  </a:lnTo>
                  <a:lnTo>
                    <a:pt x="3928199" y="2955772"/>
                  </a:lnTo>
                  <a:lnTo>
                    <a:pt x="3928897" y="2955302"/>
                  </a:lnTo>
                  <a:lnTo>
                    <a:pt x="3928897" y="2954363"/>
                  </a:lnTo>
                  <a:close/>
                </a:path>
                <a:path w="4429125" h="2970529">
                  <a:moveTo>
                    <a:pt x="3962501" y="2966262"/>
                  </a:moveTo>
                  <a:lnTo>
                    <a:pt x="3960164" y="2966262"/>
                  </a:lnTo>
                  <a:lnTo>
                    <a:pt x="3959237" y="2967202"/>
                  </a:lnTo>
                  <a:lnTo>
                    <a:pt x="3959237" y="2969539"/>
                  </a:lnTo>
                  <a:lnTo>
                    <a:pt x="3961561" y="2969539"/>
                  </a:lnTo>
                  <a:lnTo>
                    <a:pt x="3962501" y="2968371"/>
                  </a:lnTo>
                  <a:lnTo>
                    <a:pt x="3962501" y="2966262"/>
                  </a:lnTo>
                  <a:close/>
                </a:path>
                <a:path w="4429125" h="2970529">
                  <a:moveTo>
                    <a:pt x="3981869" y="2968129"/>
                  </a:moveTo>
                  <a:lnTo>
                    <a:pt x="3981170" y="2967431"/>
                  </a:lnTo>
                  <a:lnTo>
                    <a:pt x="3980230" y="2966732"/>
                  </a:lnTo>
                  <a:lnTo>
                    <a:pt x="3978605" y="2965335"/>
                  </a:lnTo>
                  <a:lnTo>
                    <a:pt x="3979303" y="2967901"/>
                  </a:lnTo>
                  <a:lnTo>
                    <a:pt x="3979062" y="2970238"/>
                  </a:lnTo>
                  <a:lnTo>
                    <a:pt x="3981869" y="2968129"/>
                  </a:lnTo>
                  <a:close/>
                </a:path>
                <a:path w="4429125" h="2970529">
                  <a:moveTo>
                    <a:pt x="4009174" y="2969298"/>
                  </a:moveTo>
                  <a:lnTo>
                    <a:pt x="4007066" y="2966504"/>
                  </a:lnTo>
                  <a:lnTo>
                    <a:pt x="4006367" y="2967202"/>
                  </a:lnTo>
                  <a:lnTo>
                    <a:pt x="4005669" y="2968129"/>
                  </a:lnTo>
                  <a:lnTo>
                    <a:pt x="4004272" y="2969768"/>
                  </a:lnTo>
                  <a:lnTo>
                    <a:pt x="4006837" y="2969069"/>
                  </a:lnTo>
                  <a:lnTo>
                    <a:pt x="4009174" y="2969298"/>
                  </a:lnTo>
                  <a:close/>
                </a:path>
                <a:path w="4429125" h="2970529">
                  <a:moveTo>
                    <a:pt x="4024807" y="11430"/>
                  </a:moveTo>
                  <a:lnTo>
                    <a:pt x="4023639" y="10261"/>
                  </a:lnTo>
                  <a:lnTo>
                    <a:pt x="4022941" y="10731"/>
                  </a:lnTo>
                  <a:lnTo>
                    <a:pt x="4022242" y="10960"/>
                  </a:lnTo>
                  <a:lnTo>
                    <a:pt x="4021544" y="11430"/>
                  </a:lnTo>
                  <a:lnTo>
                    <a:pt x="4022013" y="11671"/>
                  </a:lnTo>
                  <a:lnTo>
                    <a:pt x="4022471" y="12369"/>
                  </a:lnTo>
                  <a:lnTo>
                    <a:pt x="4023410" y="12369"/>
                  </a:lnTo>
                  <a:lnTo>
                    <a:pt x="4024807" y="11430"/>
                  </a:lnTo>
                  <a:close/>
                </a:path>
                <a:path w="4429125" h="2970529">
                  <a:moveTo>
                    <a:pt x="4080586" y="2967901"/>
                  </a:moveTo>
                  <a:lnTo>
                    <a:pt x="4079417" y="2966732"/>
                  </a:lnTo>
                  <a:lnTo>
                    <a:pt x="4078719" y="2966974"/>
                  </a:lnTo>
                  <a:lnTo>
                    <a:pt x="4077309" y="2967901"/>
                  </a:lnTo>
                  <a:lnTo>
                    <a:pt x="4077779" y="2968129"/>
                  </a:lnTo>
                  <a:lnTo>
                    <a:pt x="4078249" y="2968841"/>
                  </a:lnTo>
                  <a:lnTo>
                    <a:pt x="4079176" y="2968841"/>
                  </a:lnTo>
                  <a:lnTo>
                    <a:pt x="4080586" y="2967901"/>
                  </a:lnTo>
                  <a:close/>
                </a:path>
                <a:path w="4429125" h="2970529">
                  <a:moveTo>
                    <a:pt x="4087114" y="2954604"/>
                  </a:moveTo>
                  <a:lnTo>
                    <a:pt x="4085945" y="2953435"/>
                  </a:lnTo>
                  <a:lnTo>
                    <a:pt x="4084548" y="2954363"/>
                  </a:lnTo>
                  <a:lnTo>
                    <a:pt x="4083850" y="2954604"/>
                  </a:lnTo>
                  <a:lnTo>
                    <a:pt x="4084320" y="2954832"/>
                  </a:lnTo>
                  <a:lnTo>
                    <a:pt x="4084777" y="2955531"/>
                  </a:lnTo>
                  <a:lnTo>
                    <a:pt x="4085717" y="2955531"/>
                  </a:lnTo>
                  <a:lnTo>
                    <a:pt x="4087114" y="2954604"/>
                  </a:lnTo>
                  <a:close/>
                </a:path>
                <a:path w="4429125" h="2970529">
                  <a:moveTo>
                    <a:pt x="4090378" y="8166"/>
                  </a:moveTo>
                  <a:lnTo>
                    <a:pt x="4089679" y="7937"/>
                  </a:lnTo>
                  <a:lnTo>
                    <a:pt x="4088981" y="7467"/>
                  </a:lnTo>
                  <a:lnTo>
                    <a:pt x="4088282" y="7226"/>
                  </a:lnTo>
                  <a:lnTo>
                    <a:pt x="4087812" y="6997"/>
                  </a:lnTo>
                  <a:lnTo>
                    <a:pt x="4087584" y="7696"/>
                  </a:lnTo>
                  <a:lnTo>
                    <a:pt x="4087114" y="8166"/>
                  </a:lnTo>
                  <a:lnTo>
                    <a:pt x="4087812" y="8636"/>
                  </a:lnTo>
                  <a:lnTo>
                    <a:pt x="4088511" y="8864"/>
                  </a:lnTo>
                  <a:lnTo>
                    <a:pt x="4089209" y="9334"/>
                  </a:lnTo>
                  <a:lnTo>
                    <a:pt x="4090378" y="8166"/>
                  </a:lnTo>
                  <a:close/>
                </a:path>
                <a:path w="4429125" h="2970529">
                  <a:moveTo>
                    <a:pt x="4132148" y="2957868"/>
                  </a:moveTo>
                  <a:lnTo>
                    <a:pt x="4131221" y="2956471"/>
                  </a:lnTo>
                  <a:lnTo>
                    <a:pt x="4130992" y="2956699"/>
                  </a:lnTo>
                  <a:lnTo>
                    <a:pt x="4130281" y="2957169"/>
                  </a:lnTo>
                  <a:lnTo>
                    <a:pt x="4130281" y="2958338"/>
                  </a:lnTo>
                  <a:lnTo>
                    <a:pt x="4131221" y="2959735"/>
                  </a:lnTo>
                  <a:lnTo>
                    <a:pt x="4131449" y="2959265"/>
                  </a:lnTo>
                  <a:lnTo>
                    <a:pt x="4132148" y="2958795"/>
                  </a:lnTo>
                  <a:lnTo>
                    <a:pt x="4132148" y="2957868"/>
                  </a:lnTo>
                  <a:close/>
                </a:path>
                <a:path w="4429125" h="2970529">
                  <a:moveTo>
                    <a:pt x="4132389" y="10960"/>
                  </a:moveTo>
                  <a:lnTo>
                    <a:pt x="4131221" y="9804"/>
                  </a:lnTo>
                  <a:lnTo>
                    <a:pt x="4130992" y="10502"/>
                  </a:lnTo>
                  <a:lnTo>
                    <a:pt x="4130522" y="11201"/>
                  </a:lnTo>
                  <a:lnTo>
                    <a:pt x="4130281" y="11899"/>
                  </a:lnTo>
                  <a:lnTo>
                    <a:pt x="4130052" y="12369"/>
                  </a:lnTo>
                  <a:lnTo>
                    <a:pt x="4130751" y="12598"/>
                  </a:lnTo>
                  <a:lnTo>
                    <a:pt x="4131221" y="13068"/>
                  </a:lnTo>
                  <a:lnTo>
                    <a:pt x="4131691" y="12369"/>
                  </a:lnTo>
                  <a:lnTo>
                    <a:pt x="4131919" y="11671"/>
                  </a:lnTo>
                  <a:lnTo>
                    <a:pt x="4132389" y="10960"/>
                  </a:lnTo>
                  <a:close/>
                </a:path>
                <a:path w="4429125" h="2970529">
                  <a:moveTo>
                    <a:pt x="4312780" y="2957639"/>
                  </a:moveTo>
                  <a:lnTo>
                    <a:pt x="4311612" y="2956471"/>
                  </a:lnTo>
                  <a:lnTo>
                    <a:pt x="4311370" y="2957169"/>
                  </a:lnTo>
                  <a:lnTo>
                    <a:pt x="4310913" y="2957868"/>
                  </a:lnTo>
                  <a:lnTo>
                    <a:pt x="4310672" y="2958566"/>
                  </a:lnTo>
                  <a:lnTo>
                    <a:pt x="4310443" y="2959036"/>
                  </a:lnTo>
                  <a:lnTo>
                    <a:pt x="4311142" y="2959265"/>
                  </a:lnTo>
                  <a:lnTo>
                    <a:pt x="4311612" y="2959735"/>
                  </a:lnTo>
                  <a:lnTo>
                    <a:pt x="4312082" y="2959036"/>
                  </a:lnTo>
                  <a:lnTo>
                    <a:pt x="4312310" y="2958338"/>
                  </a:lnTo>
                  <a:lnTo>
                    <a:pt x="4312780" y="2957639"/>
                  </a:lnTo>
                  <a:close/>
                </a:path>
                <a:path w="4429125" h="2970529">
                  <a:moveTo>
                    <a:pt x="4351744" y="7937"/>
                  </a:moveTo>
                  <a:lnTo>
                    <a:pt x="4350817" y="6527"/>
                  </a:lnTo>
                  <a:lnTo>
                    <a:pt x="4350575" y="6997"/>
                  </a:lnTo>
                  <a:lnTo>
                    <a:pt x="4349877" y="7467"/>
                  </a:lnTo>
                  <a:lnTo>
                    <a:pt x="4349877" y="8394"/>
                  </a:lnTo>
                  <a:lnTo>
                    <a:pt x="4350817" y="9804"/>
                  </a:lnTo>
                  <a:lnTo>
                    <a:pt x="4351045" y="9334"/>
                  </a:lnTo>
                  <a:lnTo>
                    <a:pt x="4351744" y="8864"/>
                  </a:lnTo>
                  <a:lnTo>
                    <a:pt x="4351744" y="7937"/>
                  </a:lnTo>
                  <a:close/>
                </a:path>
                <a:path w="4429125" h="2970529">
                  <a:moveTo>
                    <a:pt x="4381614" y="2957639"/>
                  </a:moveTo>
                  <a:lnTo>
                    <a:pt x="4380446" y="2956471"/>
                  </a:lnTo>
                  <a:lnTo>
                    <a:pt x="4380217" y="2957169"/>
                  </a:lnTo>
                  <a:lnTo>
                    <a:pt x="4379747" y="2957868"/>
                  </a:lnTo>
                  <a:lnTo>
                    <a:pt x="4379519" y="2958566"/>
                  </a:lnTo>
                  <a:lnTo>
                    <a:pt x="4379290" y="2959036"/>
                  </a:lnTo>
                  <a:lnTo>
                    <a:pt x="4379988" y="2959265"/>
                  </a:lnTo>
                  <a:lnTo>
                    <a:pt x="4380446" y="2959735"/>
                  </a:lnTo>
                  <a:lnTo>
                    <a:pt x="4380916" y="2959036"/>
                  </a:lnTo>
                  <a:lnTo>
                    <a:pt x="4381157" y="2958338"/>
                  </a:lnTo>
                  <a:lnTo>
                    <a:pt x="4381614" y="2957639"/>
                  </a:lnTo>
                  <a:close/>
                </a:path>
                <a:path w="4429125" h="2970529">
                  <a:moveTo>
                    <a:pt x="4428756" y="3263"/>
                  </a:moveTo>
                  <a:lnTo>
                    <a:pt x="4426420" y="469"/>
                  </a:lnTo>
                  <a:lnTo>
                    <a:pt x="4425721" y="1168"/>
                  </a:lnTo>
                  <a:lnTo>
                    <a:pt x="4425023" y="2095"/>
                  </a:lnTo>
                  <a:lnTo>
                    <a:pt x="4423930" y="3365"/>
                  </a:lnTo>
                  <a:lnTo>
                    <a:pt x="4422927" y="3733"/>
                  </a:lnTo>
                  <a:lnTo>
                    <a:pt x="4420362" y="3492"/>
                  </a:lnTo>
                  <a:lnTo>
                    <a:pt x="4422686" y="6070"/>
                  </a:lnTo>
                  <a:lnTo>
                    <a:pt x="4423384" y="5359"/>
                  </a:lnTo>
                  <a:lnTo>
                    <a:pt x="4424096" y="4432"/>
                  </a:lnTo>
                  <a:lnTo>
                    <a:pt x="4425010" y="3365"/>
                  </a:lnTo>
                  <a:lnTo>
                    <a:pt x="4426191" y="3035"/>
                  </a:lnTo>
                  <a:lnTo>
                    <a:pt x="4428756" y="326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13" name="object 213"/>
            <p:cNvSpPr/>
            <p:nvPr/>
          </p:nvSpPr>
          <p:spPr>
            <a:xfrm>
              <a:off x="1075690" y="3256177"/>
              <a:ext cx="4457065" cy="2977515"/>
            </a:xfrm>
            <a:custGeom>
              <a:avLst/>
              <a:gdLst/>
              <a:ahLst/>
              <a:cxnLst/>
              <a:rect l="l" t="t" r="r" b="b"/>
              <a:pathLst>
                <a:path w="4457065" h="2977515">
                  <a:moveTo>
                    <a:pt x="3263" y="2975381"/>
                  </a:moveTo>
                  <a:lnTo>
                    <a:pt x="2565" y="2975140"/>
                  </a:lnTo>
                  <a:lnTo>
                    <a:pt x="1866" y="2974670"/>
                  </a:lnTo>
                  <a:lnTo>
                    <a:pt x="1155" y="2974441"/>
                  </a:lnTo>
                  <a:lnTo>
                    <a:pt x="698" y="2974213"/>
                  </a:lnTo>
                  <a:lnTo>
                    <a:pt x="457" y="2974911"/>
                  </a:lnTo>
                  <a:lnTo>
                    <a:pt x="0" y="2975381"/>
                  </a:lnTo>
                  <a:lnTo>
                    <a:pt x="698" y="2975838"/>
                  </a:lnTo>
                  <a:lnTo>
                    <a:pt x="1397" y="2976080"/>
                  </a:lnTo>
                  <a:lnTo>
                    <a:pt x="2095" y="2976537"/>
                  </a:lnTo>
                  <a:lnTo>
                    <a:pt x="3263" y="2975381"/>
                  </a:lnTo>
                  <a:close/>
                </a:path>
                <a:path w="4457065" h="2977515">
                  <a:moveTo>
                    <a:pt x="55765" y="2965577"/>
                  </a:moveTo>
                  <a:lnTo>
                    <a:pt x="55067" y="2965335"/>
                  </a:lnTo>
                  <a:lnTo>
                    <a:pt x="54368" y="2964878"/>
                  </a:lnTo>
                  <a:lnTo>
                    <a:pt x="53670" y="2964637"/>
                  </a:lnTo>
                  <a:lnTo>
                    <a:pt x="53200" y="2964408"/>
                  </a:lnTo>
                  <a:lnTo>
                    <a:pt x="52971" y="2965107"/>
                  </a:lnTo>
                  <a:lnTo>
                    <a:pt x="52501" y="2965577"/>
                  </a:lnTo>
                  <a:lnTo>
                    <a:pt x="53200" y="2966047"/>
                  </a:lnTo>
                  <a:lnTo>
                    <a:pt x="53898" y="2966275"/>
                  </a:lnTo>
                  <a:lnTo>
                    <a:pt x="54597" y="2966745"/>
                  </a:lnTo>
                  <a:lnTo>
                    <a:pt x="55765" y="2965577"/>
                  </a:lnTo>
                  <a:close/>
                </a:path>
                <a:path w="4457065" h="2977515">
                  <a:moveTo>
                    <a:pt x="105003" y="9105"/>
                  </a:moveTo>
                  <a:lnTo>
                    <a:pt x="103835" y="7937"/>
                  </a:lnTo>
                  <a:lnTo>
                    <a:pt x="102438" y="8877"/>
                  </a:lnTo>
                  <a:lnTo>
                    <a:pt x="101739" y="9105"/>
                  </a:lnTo>
                  <a:lnTo>
                    <a:pt x="102209" y="9334"/>
                  </a:lnTo>
                  <a:lnTo>
                    <a:pt x="102679" y="10033"/>
                  </a:lnTo>
                  <a:lnTo>
                    <a:pt x="103606" y="10033"/>
                  </a:lnTo>
                  <a:lnTo>
                    <a:pt x="105003" y="9105"/>
                  </a:lnTo>
                  <a:close/>
                </a:path>
                <a:path w="4457065" h="2977515">
                  <a:moveTo>
                    <a:pt x="111074" y="2969310"/>
                  </a:moveTo>
                  <a:lnTo>
                    <a:pt x="110604" y="2968612"/>
                  </a:lnTo>
                  <a:lnTo>
                    <a:pt x="110375" y="2967913"/>
                  </a:lnTo>
                  <a:lnTo>
                    <a:pt x="109905" y="2967202"/>
                  </a:lnTo>
                  <a:lnTo>
                    <a:pt x="109677" y="2967672"/>
                  </a:lnTo>
                  <a:lnTo>
                    <a:pt x="108978" y="2968142"/>
                  </a:lnTo>
                  <a:lnTo>
                    <a:pt x="108978" y="2969069"/>
                  </a:lnTo>
                  <a:lnTo>
                    <a:pt x="109905" y="2970479"/>
                  </a:lnTo>
                  <a:lnTo>
                    <a:pt x="111074" y="2969310"/>
                  </a:lnTo>
                  <a:close/>
                </a:path>
                <a:path w="4457065" h="2977515">
                  <a:moveTo>
                    <a:pt x="120637" y="923417"/>
                  </a:moveTo>
                  <a:lnTo>
                    <a:pt x="119710" y="922020"/>
                  </a:lnTo>
                  <a:lnTo>
                    <a:pt x="119240" y="922248"/>
                  </a:lnTo>
                  <a:lnTo>
                    <a:pt x="118541" y="922718"/>
                  </a:lnTo>
                  <a:lnTo>
                    <a:pt x="118770" y="923188"/>
                  </a:lnTo>
                  <a:lnTo>
                    <a:pt x="118770" y="923886"/>
                  </a:lnTo>
                  <a:lnTo>
                    <a:pt x="119710" y="925283"/>
                  </a:lnTo>
                  <a:lnTo>
                    <a:pt x="119938" y="924814"/>
                  </a:lnTo>
                  <a:lnTo>
                    <a:pt x="120637" y="924356"/>
                  </a:lnTo>
                  <a:lnTo>
                    <a:pt x="120637" y="923417"/>
                  </a:lnTo>
                  <a:close/>
                </a:path>
                <a:path w="4457065" h="2977515">
                  <a:moveTo>
                    <a:pt x="170116" y="2972574"/>
                  </a:moveTo>
                  <a:lnTo>
                    <a:pt x="169176" y="2971177"/>
                  </a:lnTo>
                  <a:lnTo>
                    <a:pt x="168948" y="2970479"/>
                  </a:lnTo>
                  <a:lnTo>
                    <a:pt x="168719" y="2970936"/>
                  </a:lnTo>
                  <a:lnTo>
                    <a:pt x="168021" y="2971406"/>
                  </a:lnTo>
                  <a:lnTo>
                    <a:pt x="168021" y="2972346"/>
                  </a:lnTo>
                  <a:lnTo>
                    <a:pt x="168948" y="2973743"/>
                  </a:lnTo>
                  <a:lnTo>
                    <a:pt x="170116" y="2972574"/>
                  </a:lnTo>
                  <a:close/>
                </a:path>
                <a:path w="4457065" h="2977515">
                  <a:moveTo>
                    <a:pt x="239420" y="920381"/>
                  </a:moveTo>
                  <a:lnTo>
                    <a:pt x="238721" y="920153"/>
                  </a:lnTo>
                  <a:lnTo>
                    <a:pt x="238023" y="919683"/>
                  </a:lnTo>
                  <a:lnTo>
                    <a:pt x="237324" y="919454"/>
                  </a:lnTo>
                  <a:lnTo>
                    <a:pt x="236855" y="919213"/>
                  </a:lnTo>
                  <a:lnTo>
                    <a:pt x="236626" y="919924"/>
                  </a:lnTo>
                  <a:lnTo>
                    <a:pt x="236156" y="920381"/>
                  </a:lnTo>
                  <a:lnTo>
                    <a:pt x="236855" y="920851"/>
                  </a:lnTo>
                  <a:lnTo>
                    <a:pt x="237553" y="921080"/>
                  </a:lnTo>
                  <a:lnTo>
                    <a:pt x="238252" y="921550"/>
                  </a:lnTo>
                  <a:lnTo>
                    <a:pt x="238493" y="921080"/>
                  </a:lnTo>
                  <a:lnTo>
                    <a:pt x="238963" y="920623"/>
                  </a:lnTo>
                  <a:lnTo>
                    <a:pt x="239420" y="920381"/>
                  </a:lnTo>
                  <a:close/>
                </a:path>
                <a:path w="4457065" h="2977515">
                  <a:moveTo>
                    <a:pt x="432650" y="9105"/>
                  </a:moveTo>
                  <a:lnTo>
                    <a:pt x="431952" y="8877"/>
                  </a:lnTo>
                  <a:lnTo>
                    <a:pt x="431253" y="8407"/>
                  </a:lnTo>
                  <a:lnTo>
                    <a:pt x="430542" y="8166"/>
                  </a:lnTo>
                  <a:lnTo>
                    <a:pt x="430085" y="7937"/>
                  </a:lnTo>
                  <a:lnTo>
                    <a:pt x="429844" y="8636"/>
                  </a:lnTo>
                  <a:lnTo>
                    <a:pt x="429387" y="9105"/>
                  </a:lnTo>
                  <a:lnTo>
                    <a:pt x="430085" y="9575"/>
                  </a:lnTo>
                  <a:lnTo>
                    <a:pt x="430784" y="9804"/>
                  </a:lnTo>
                  <a:lnTo>
                    <a:pt x="431482" y="10274"/>
                  </a:lnTo>
                  <a:lnTo>
                    <a:pt x="431952" y="9804"/>
                  </a:lnTo>
                  <a:lnTo>
                    <a:pt x="432409" y="9575"/>
                  </a:lnTo>
                  <a:lnTo>
                    <a:pt x="432650" y="9105"/>
                  </a:lnTo>
                  <a:close/>
                </a:path>
                <a:path w="4457065" h="2977515">
                  <a:moveTo>
                    <a:pt x="452488" y="2968841"/>
                  </a:moveTo>
                  <a:lnTo>
                    <a:pt x="451777" y="2968612"/>
                  </a:lnTo>
                  <a:lnTo>
                    <a:pt x="451078" y="2968142"/>
                  </a:lnTo>
                  <a:lnTo>
                    <a:pt x="450380" y="2967913"/>
                  </a:lnTo>
                  <a:lnTo>
                    <a:pt x="449922" y="2967672"/>
                  </a:lnTo>
                  <a:lnTo>
                    <a:pt x="449681" y="2968371"/>
                  </a:lnTo>
                  <a:lnTo>
                    <a:pt x="449211" y="2968841"/>
                  </a:lnTo>
                  <a:lnTo>
                    <a:pt x="449922" y="2969310"/>
                  </a:lnTo>
                  <a:lnTo>
                    <a:pt x="450621" y="2969539"/>
                  </a:lnTo>
                  <a:lnTo>
                    <a:pt x="451319" y="2970009"/>
                  </a:lnTo>
                  <a:lnTo>
                    <a:pt x="451548" y="2969539"/>
                  </a:lnTo>
                  <a:lnTo>
                    <a:pt x="452018" y="2969069"/>
                  </a:lnTo>
                  <a:lnTo>
                    <a:pt x="452488" y="2968841"/>
                  </a:lnTo>
                  <a:close/>
                </a:path>
                <a:path w="4457065" h="2977515">
                  <a:moveTo>
                    <a:pt x="462280" y="9105"/>
                  </a:moveTo>
                  <a:lnTo>
                    <a:pt x="461822" y="8877"/>
                  </a:lnTo>
                  <a:lnTo>
                    <a:pt x="461352" y="8166"/>
                  </a:lnTo>
                  <a:lnTo>
                    <a:pt x="460413" y="8166"/>
                  </a:lnTo>
                  <a:lnTo>
                    <a:pt x="459016" y="9105"/>
                  </a:lnTo>
                  <a:lnTo>
                    <a:pt x="459486" y="9334"/>
                  </a:lnTo>
                  <a:lnTo>
                    <a:pt x="459955" y="10033"/>
                  </a:lnTo>
                  <a:lnTo>
                    <a:pt x="460883" y="10033"/>
                  </a:lnTo>
                  <a:lnTo>
                    <a:pt x="462280" y="9105"/>
                  </a:lnTo>
                  <a:close/>
                </a:path>
                <a:path w="4457065" h="2977515">
                  <a:moveTo>
                    <a:pt x="494957" y="2975381"/>
                  </a:moveTo>
                  <a:lnTo>
                    <a:pt x="494487" y="2975140"/>
                  </a:lnTo>
                  <a:lnTo>
                    <a:pt x="494017" y="2974441"/>
                  </a:lnTo>
                  <a:lnTo>
                    <a:pt x="493090" y="2974441"/>
                  </a:lnTo>
                  <a:lnTo>
                    <a:pt x="491693" y="2975381"/>
                  </a:lnTo>
                  <a:lnTo>
                    <a:pt x="492861" y="2976537"/>
                  </a:lnTo>
                  <a:lnTo>
                    <a:pt x="493560" y="2976080"/>
                  </a:lnTo>
                  <a:lnTo>
                    <a:pt x="494258" y="2975838"/>
                  </a:lnTo>
                  <a:lnTo>
                    <a:pt x="494957" y="2975381"/>
                  </a:lnTo>
                  <a:close/>
                </a:path>
                <a:path w="4457065" h="2977515">
                  <a:moveTo>
                    <a:pt x="502424" y="2960205"/>
                  </a:moveTo>
                  <a:lnTo>
                    <a:pt x="499859" y="2960903"/>
                  </a:lnTo>
                  <a:lnTo>
                    <a:pt x="497293" y="2960674"/>
                  </a:lnTo>
                  <a:lnTo>
                    <a:pt x="499618" y="2963468"/>
                  </a:lnTo>
                  <a:lnTo>
                    <a:pt x="500329" y="2962770"/>
                  </a:lnTo>
                  <a:lnTo>
                    <a:pt x="501027" y="2961843"/>
                  </a:lnTo>
                  <a:lnTo>
                    <a:pt x="502424" y="2960205"/>
                  </a:lnTo>
                  <a:close/>
                </a:path>
                <a:path w="4457065" h="2977515">
                  <a:moveTo>
                    <a:pt x="576160" y="920153"/>
                  </a:moveTo>
                  <a:lnTo>
                    <a:pt x="575233" y="918756"/>
                  </a:lnTo>
                  <a:lnTo>
                    <a:pt x="574065" y="919924"/>
                  </a:lnTo>
                  <a:lnTo>
                    <a:pt x="575005" y="921321"/>
                  </a:lnTo>
                  <a:lnTo>
                    <a:pt x="575233" y="922020"/>
                  </a:lnTo>
                  <a:lnTo>
                    <a:pt x="575462" y="921550"/>
                  </a:lnTo>
                  <a:lnTo>
                    <a:pt x="576160" y="921080"/>
                  </a:lnTo>
                  <a:lnTo>
                    <a:pt x="576160" y="920153"/>
                  </a:lnTo>
                  <a:close/>
                </a:path>
                <a:path w="4457065" h="2977515">
                  <a:moveTo>
                    <a:pt x="698220" y="2975381"/>
                  </a:moveTo>
                  <a:lnTo>
                    <a:pt x="697052" y="2974213"/>
                  </a:lnTo>
                  <a:lnTo>
                    <a:pt x="696353" y="2974670"/>
                  </a:lnTo>
                  <a:lnTo>
                    <a:pt x="695642" y="2974911"/>
                  </a:lnTo>
                  <a:lnTo>
                    <a:pt x="694944" y="2975381"/>
                  </a:lnTo>
                  <a:lnTo>
                    <a:pt x="695413" y="2975610"/>
                  </a:lnTo>
                  <a:lnTo>
                    <a:pt x="695883" y="2976308"/>
                  </a:lnTo>
                  <a:lnTo>
                    <a:pt x="696810" y="2976308"/>
                  </a:lnTo>
                  <a:lnTo>
                    <a:pt x="698220" y="2975381"/>
                  </a:lnTo>
                  <a:close/>
                </a:path>
                <a:path w="4457065" h="2977515">
                  <a:moveTo>
                    <a:pt x="714552" y="2968841"/>
                  </a:moveTo>
                  <a:lnTo>
                    <a:pt x="713384" y="2967672"/>
                  </a:lnTo>
                  <a:lnTo>
                    <a:pt x="712685" y="2967913"/>
                  </a:lnTo>
                  <a:lnTo>
                    <a:pt x="711276" y="2968841"/>
                  </a:lnTo>
                  <a:lnTo>
                    <a:pt x="711746" y="2969069"/>
                  </a:lnTo>
                  <a:lnTo>
                    <a:pt x="712216" y="2969780"/>
                  </a:lnTo>
                  <a:lnTo>
                    <a:pt x="713143" y="2969780"/>
                  </a:lnTo>
                  <a:lnTo>
                    <a:pt x="714552" y="2968841"/>
                  </a:lnTo>
                  <a:close/>
                </a:path>
                <a:path w="4457065" h="2977515">
                  <a:moveTo>
                    <a:pt x="735088" y="2960446"/>
                  </a:moveTo>
                  <a:lnTo>
                    <a:pt x="732751" y="2957639"/>
                  </a:lnTo>
                  <a:lnTo>
                    <a:pt x="732053" y="2958338"/>
                  </a:lnTo>
                  <a:lnTo>
                    <a:pt x="731354" y="2959277"/>
                  </a:lnTo>
                  <a:lnTo>
                    <a:pt x="729945" y="2960903"/>
                  </a:lnTo>
                  <a:lnTo>
                    <a:pt x="732523" y="2960205"/>
                  </a:lnTo>
                  <a:lnTo>
                    <a:pt x="735088" y="2960446"/>
                  </a:lnTo>
                  <a:close/>
                </a:path>
                <a:path w="4457065" h="2977515">
                  <a:moveTo>
                    <a:pt x="878840" y="8407"/>
                  </a:moveTo>
                  <a:lnTo>
                    <a:pt x="878141" y="5842"/>
                  </a:lnTo>
                  <a:lnTo>
                    <a:pt x="878370" y="3276"/>
                  </a:lnTo>
                  <a:lnTo>
                    <a:pt x="875563" y="5600"/>
                  </a:lnTo>
                  <a:lnTo>
                    <a:pt x="876274" y="6299"/>
                  </a:lnTo>
                  <a:lnTo>
                    <a:pt x="877201" y="7010"/>
                  </a:lnTo>
                  <a:lnTo>
                    <a:pt x="878840" y="8407"/>
                  </a:lnTo>
                  <a:close/>
                </a:path>
                <a:path w="4457065" h="2977515">
                  <a:moveTo>
                    <a:pt x="897737" y="9575"/>
                  </a:moveTo>
                  <a:lnTo>
                    <a:pt x="896810" y="8166"/>
                  </a:lnTo>
                  <a:lnTo>
                    <a:pt x="896569" y="7467"/>
                  </a:lnTo>
                  <a:lnTo>
                    <a:pt x="896340" y="7937"/>
                  </a:lnTo>
                  <a:lnTo>
                    <a:pt x="895642" y="8407"/>
                  </a:lnTo>
                  <a:lnTo>
                    <a:pt x="895642" y="9334"/>
                  </a:lnTo>
                  <a:lnTo>
                    <a:pt x="896569" y="10744"/>
                  </a:lnTo>
                  <a:lnTo>
                    <a:pt x="897737" y="9575"/>
                  </a:lnTo>
                  <a:close/>
                </a:path>
                <a:path w="4457065" h="2977515">
                  <a:moveTo>
                    <a:pt x="1009053" y="9575"/>
                  </a:moveTo>
                  <a:lnTo>
                    <a:pt x="1008824" y="8877"/>
                  </a:lnTo>
                  <a:lnTo>
                    <a:pt x="1007884" y="7467"/>
                  </a:lnTo>
                  <a:lnTo>
                    <a:pt x="1007656" y="7937"/>
                  </a:lnTo>
                  <a:lnTo>
                    <a:pt x="1006957" y="8407"/>
                  </a:lnTo>
                  <a:lnTo>
                    <a:pt x="1006957" y="9334"/>
                  </a:lnTo>
                  <a:lnTo>
                    <a:pt x="1007884" y="10744"/>
                  </a:lnTo>
                  <a:lnTo>
                    <a:pt x="1009053" y="9575"/>
                  </a:lnTo>
                  <a:close/>
                </a:path>
                <a:path w="4457065" h="2977515">
                  <a:moveTo>
                    <a:pt x="1311021" y="5842"/>
                  </a:moveTo>
                  <a:lnTo>
                    <a:pt x="1310792" y="5600"/>
                  </a:lnTo>
                  <a:lnTo>
                    <a:pt x="1310322" y="4902"/>
                  </a:lnTo>
                  <a:lnTo>
                    <a:pt x="1309154" y="4902"/>
                  </a:lnTo>
                  <a:lnTo>
                    <a:pt x="1307757" y="5842"/>
                  </a:lnTo>
                  <a:lnTo>
                    <a:pt x="1308227" y="6070"/>
                  </a:lnTo>
                  <a:lnTo>
                    <a:pt x="1308684" y="6769"/>
                  </a:lnTo>
                  <a:lnTo>
                    <a:pt x="1309624" y="6769"/>
                  </a:lnTo>
                  <a:lnTo>
                    <a:pt x="1311021" y="5842"/>
                  </a:lnTo>
                  <a:close/>
                </a:path>
                <a:path w="4457065" h="2977515">
                  <a:moveTo>
                    <a:pt x="1494675" y="2975381"/>
                  </a:moveTo>
                  <a:lnTo>
                    <a:pt x="1494218" y="2974911"/>
                  </a:lnTo>
                  <a:lnTo>
                    <a:pt x="1493748" y="2974213"/>
                  </a:lnTo>
                  <a:lnTo>
                    <a:pt x="1493507" y="2974441"/>
                  </a:lnTo>
                  <a:lnTo>
                    <a:pt x="1492808" y="2974441"/>
                  </a:lnTo>
                  <a:lnTo>
                    <a:pt x="1491411" y="2975381"/>
                  </a:lnTo>
                  <a:lnTo>
                    <a:pt x="1491881" y="2975610"/>
                  </a:lnTo>
                  <a:lnTo>
                    <a:pt x="1492351" y="2976308"/>
                  </a:lnTo>
                  <a:lnTo>
                    <a:pt x="1493278" y="2976308"/>
                  </a:lnTo>
                  <a:lnTo>
                    <a:pt x="1494675" y="2975381"/>
                  </a:lnTo>
                  <a:close/>
                </a:path>
                <a:path w="4457065" h="2977515">
                  <a:moveTo>
                    <a:pt x="1507744" y="2565"/>
                  </a:moveTo>
                  <a:lnTo>
                    <a:pt x="1507286" y="2336"/>
                  </a:lnTo>
                  <a:lnTo>
                    <a:pt x="1506816" y="1638"/>
                  </a:lnTo>
                  <a:lnTo>
                    <a:pt x="1505877" y="1638"/>
                  </a:lnTo>
                  <a:lnTo>
                    <a:pt x="1504480" y="2565"/>
                  </a:lnTo>
                  <a:lnTo>
                    <a:pt x="1505648" y="3733"/>
                  </a:lnTo>
                  <a:lnTo>
                    <a:pt x="1506347" y="3505"/>
                  </a:lnTo>
                  <a:lnTo>
                    <a:pt x="1507744" y="2565"/>
                  </a:lnTo>
                  <a:close/>
                </a:path>
                <a:path w="4457065" h="2977515">
                  <a:moveTo>
                    <a:pt x="1537157" y="2565"/>
                  </a:moveTo>
                  <a:lnTo>
                    <a:pt x="1536687" y="2336"/>
                  </a:lnTo>
                  <a:lnTo>
                    <a:pt x="1536217" y="1638"/>
                  </a:lnTo>
                  <a:lnTo>
                    <a:pt x="1535290" y="1638"/>
                  </a:lnTo>
                  <a:lnTo>
                    <a:pt x="1533880" y="2565"/>
                  </a:lnTo>
                  <a:lnTo>
                    <a:pt x="1535049" y="3733"/>
                  </a:lnTo>
                  <a:lnTo>
                    <a:pt x="1535747" y="3505"/>
                  </a:lnTo>
                  <a:lnTo>
                    <a:pt x="1537157" y="2565"/>
                  </a:lnTo>
                  <a:close/>
                </a:path>
                <a:path w="4457065" h="2977515">
                  <a:moveTo>
                    <a:pt x="1618830" y="8166"/>
                  </a:moveTo>
                  <a:lnTo>
                    <a:pt x="1618132" y="7937"/>
                  </a:lnTo>
                  <a:lnTo>
                    <a:pt x="1617662" y="7467"/>
                  </a:lnTo>
                  <a:lnTo>
                    <a:pt x="1617192" y="8166"/>
                  </a:lnTo>
                  <a:lnTo>
                    <a:pt x="1616964" y="8877"/>
                  </a:lnTo>
                  <a:lnTo>
                    <a:pt x="1616494" y="9575"/>
                  </a:lnTo>
                  <a:lnTo>
                    <a:pt x="1616722" y="10033"/>
                  </a:lnTo>
                  <a:lnTo>
                    <a:pt x="1617192" y="10502"/>
                  </a:lnTo>
                  <a:lnTo>
                    <a:pt x="1617662" y="10744"/>
                  </a:lnTo>
                  <a:lnTo>
                    <a:pt x="1617891" y="10033"/>
                  </a:lnTo>
                  <a:lnTo>
                    <a:pt x="1618361" y="9334"/>
                  </a:lnTo>
                  <a:lnTo>
                    <a:pt x="1618602" y="8636"/>
                  </a:lnTo>
                  <a:lnTo>
                    <a:pt x="1618830" y="8166"/>
                  </a:lnTo>
                  <a:close/>
                </a:path>
                <a:path w="4457065" h="2977515">
                  <a:moveTo>
                    <a:pt x="1711007" y="1122006"/>
                  </a:moveTo>
                  <a:lnTo>
                    <a:pt x="1708670" y="1122006"/>
                  </a:lnTo>
                  <a:lnTo>
                    <a:pt x="1707743" y="1122946"/>
                  </a:lnTo>
                  <a:lnTo>
                    <a:pt x="1707743" y="1125283"/>
                  </a:lnTo>
                  <a:lnTo>
                    <a:pt x="1709839" y="1125283"/>
                  </a:lnTo>
                  <a:lnTo>
                    <a:pt x="1711007" y="1124115"/>
                  </a:lnTo>
                  <a:lnTo>
                    <a:pt x="1711007" y="1122006"/>
                  </a:lnTo>
                  <a:close/>
                </a:path>
                <a:path w="4457065" h="2977515">
                  <a:moveTo>
                    <a:pt x="1744141" y="922947"/>
                  </a:moveTo>
                  <a:lnTo>
                    <a:pt x="1743443" y="920381"/>
                  </a:lnTo>
                  <a:lnTo>
                    <a:pt x="1743671" y="917816"/>
                  </a:lnTo>
                  <a:lnTo>
                    <a:pt x="1740877" y="920153"/>
                  </a:lnTo>
                  <a:lnTo>
                    <a:pt x="1741576" y="920851"/>
                  </a:lnTo>
                  <a:lnTo>
                    <a:pt x="1742516" y="921550"/>
                  </a:lnTo>
                  <a:lnTo>
                    <a:pt x="1744141" y="922947"/>
                  </a:lnTo>
                  <a:close/>
                </a:path>
                <a:path w="4457065" h="2977515">
                  <a:moveTo>
                    <a:pt x="1848231" y="1220952"/>
                  </a:moveTo>
                  <a:lnTo>
                    <a:pt x="1847519" y="1220724"/>
                  </a:lnTo>
                  <a:lnTo>
                    <a:pt x="1847062" y="1220254"/>
                  </a:lnTo>
                  <a:lnTo>
                    <a:pt x="1846592" y="1220952"/>
                  </a:lnTo>
                  <a:lnTo>
                    <a:pt x="1846351" y="1221651"/>
                  </a:lnTo>
                  <a:lnTo>
                    <a:pt x="1845894" y="1222362"/>
                  </a:lnTo>
                  <a:lnTo>
                    <a:pt x="1847062" y="1223518"/>
                  </a:lnTo>
                  <a:lnTo>
                    <a:pt x="1847291" y="1222819"/>
                  </a:lnTo>
                  <a:lnTo>
                    <a:pt x="1847761" y="1222121"/>
                  </a:lnTo>
                  <a:lnTo>
                    <a:pt x="1847989" y="1221422"/>
                  </a:lnTo>
                  <a:lnTo>
                    <a:pt x="1848231" y="1220952"/>
                  </a:lnTo>
                  <a:close/>
                </a:path>
                <a:path w="4457065" h="2977515">
                  <a:moveTo>
                    <a:pt x="1953475" y="920381"/>
                  </a:moveTo>
                  <a:lnTo>
                    <a:pt x="1953234" y="919924"/>
                  </a:lnTo>
                  <a:lnTo>
                    <a:pt x="1952777" y="919213"/>
                  </a:lnTo>
                  <a:lnTo>
                    <a:pt x="1952307" y="919454"/>
                  </a:lnTo>
                  <a:lnTo>
                    <a:pt x="1951609" y="919454"/>
                  </a:lnTo>
                  <a:lnTo>
                    <a:pt x="1950199" y="920381"/>
                  </a:lnTo>
                  <a:lnTo>
                    <a:pt x="1950669" y="920623"/>
                  </a:lnTo>
                  <a:lnTo>
                    <a:pt x="1951139" y="921321"/>
                  </a:lnTo>
                  <a:lnTo>
                    <a:pt x="1952066" y="921321"/>
                  </a:lnTo>
                  <a:lnTo>
                    <a:pt x="1953475" y="920381"/>
                  </a:lnTo>
                  <a:close/>
                </a:path>
                <a:path w="4457065" h="2977515">
                  <a:moveTo>
                    <a:pt x="1956739" y="5842"/>
                  </a:moveTo>
                  <a:lnTo>
                    <a:pt x="1956041" y="5600"/>
                  </a:lnTo>
                  <a:lnTo>
                    <a:pt x="1955342" y="5143"/>
                  </a:lnTo>
                  <a:lnTo>
                    <a:pt x="1954644" y="4902"/>
                  </a:lnTo>
                  <a:lnTo>
                    <a:pt x="1954174" y="4673"/>
                  </a:lnTo>
                  <a:lnTo>
                    <a:pt x="1953933" y="5372"/>
                  </a:lnTo>
                  <a:lnTo>
                    <a:pt x="1953475" y="5842"/>
                  </a:lnTo>
                  <a:lnTo>
                    <a:pt x="1954174" y="6299"/>
                  </a:lnTo>
                  <a:lnTo>
                    <a:pt x="1954872" y="6540"/>
                  </a:lnTo>
                  <a:lnTo>
                    <a:pt x="1955571" y="7010"/>
                  </a:lnTo>
                  <a:lnTo>
                    <a:pt x="1956041" y="6540"/>
                  </a:lnTo>
                  <a:lnTo>
                    <a:pt x="1956498" y="6299"/>
                  </a:lnTo>
                  <a:lnTo>
                    <a:pt x="1956739" y="5842"/>
                  </a:lnTo>
                  <a:close/>
                </a:path>
                <a:path w="4457065" h="2977515">
                  <a:moveTo>
                    <a:pt x="1979142" y="8636"/>
                  </a:moveTo>
                  <a:lnTo>
                    <a:pt x="1978901" y="8166"/>
                  </a:lnTo>
                  <a:lnTo>
                    <a:pt x="1978444" y="7937"/>
                  </a:lnTo>
                  <a:lnTo>
                    <a:pt x="1977974" y="7467"/>
                  </a:lnTo>
                  <a:lnTo>
                    <a:pt x="1977745" y="8166"/>
                  </a:lnTo>
                  <a:lnTo>
                    <a:pt x="1977275" y="8877"/>
                  </a:lnTo>
                  <a:lnTo>
                    <a:pt x="1977034" y="9575"/>
                  </a:lnTo>
                  <a:lnTo>
                    <a:pt x="1976805" y="10033"/>
                  </a:lnTo>
                  <a:lnTo>
                    <a:pt x="1977504" y="10274"/>
                  </a:lnTo>
                  <a:lnTo>
                    <a:pt x="1977974" y="10744"/>
                  </a:lnTo>
                  <a:lnTo>
                    <a:pt x="1978444" y="10033"/>
                  </a:lnTo>
                  <a:lnTo>
                    <a:pt x="1978672" y="9334"/>
                  </a:lnTo>
                  <a:lnTo>
                    <a:pt x="1979142" y="8636"/>
                  </a:lnTo>
                  <a:close/>
                </a:path>
                <a:path w="4457065" h="2977515">
                  <a:moveTo>
                    <a:pt x="1983105" y="2565"/>
                  </a:moveTo>
                  <a:lnTo>
                    <a:pt x="1982635" y="2336"/>
                  </a:lnTo>
                  <a:lnTo>
                    <a:pt x="1982177" y="1638"/>
                  </a:lnTo>
                  <a:lnTo>
                    <a:pt x="1981238" y="1638"/>
                  </a:lnTo>
                  <a:lnTo>
                    <a:pt x="1979841" y="2565"/>
                  </a:lnTo>
                  <a:lnTo>
                    <a:pt x="1980311" y="2806"/>
                  </a:lnTo>
                  <a:lnTo>
                    <a:pt x="1980768" y="3505"/>
                  </a:lnTo>
                  <a:lnTo>
                    <a:pt x="1981708" y="3505"/>
                  </a:lnTo>
                  <a:lnTo>
                    <a:pt x="1983105" y="2565"/>
                  </a:lnTo>
                  <a:close/>
                </a:path>
                <a:path w="4457065" h="2977515">
                  <a:moveTo>
                    <a:pt x="2055215" y="3276"/>
                  </a:moveTo>
                  <a:lnTo>
                    <a:pt x="2054987" y="939"/>
                  </a:lnTo>
                  <a:lnTo>
                    <a:pt x="2052650" y="939"/>
                  </a:lnTo>
                  <a:lnTo>
                    <a:pt x="2051710" y="1866"/>
                  </a:lnTo>
                  <a:lnTo>
                    <a:pt x="2051710" y="4203"/>
                  </a:lnTo>
                  <a:lnTo>
                    <a:pt x="2054047" y="4432"/>
                  </a:lnTo>
                  <a:lnTo>
                    <a:pt x="2055215" y="3276"/>
                  </a:lnTo>
                  <a:close/>
                </a:path>
                <a:path w="4457065" h="2977515">
                  <a:moveTo>
                    <a:pt x="2093722" y="920153"/>
                  </a:moveTo>
                  <a:lnTo>
                    <a:pt x="2092794" y="918756"/>
                  </a:lnTo>
                  <a:lnTo>
                    <a:pt x="2092325" y="918984"/>
                  </a:lnTo>
                  <a:lnTo>
                    <a:pt x="2091626" y="919454"/>
                  </a:lnTo>
                  <a:lnTo>
                    <a:pt x="2091855" y="919924"/>
                  </a:lnTo>
                  <a:lnTo>
                    <a:pt x="2091855" y="920623"/>
                  </a:lnTo>
                  <a:lnTo>
                    <a:pt x="2092794" y="922020"/>
                  </a:lnTo>
                  <a:lnTo>
                    <a:pt x="2093023" y="921550"/>
                  </a:lnTo>
                  <a:lnTo>
                    <a:pt x="2093722" y="921080"/>
                  </a:lnTo>
                  <a:lnTo>
                    <a:pt x="2093722" y="920153"/>
                  </a:lnTo>
                  <a:close/>
                </a:path>
                <a:path w="4457065" h="2977515">
                  <a:moveTo>
                    <a:pt x="2127097" y="2959036"/>
                  </a:moveTo>
                  <a:lnTo>
                    <a:pt x="2126399" y="2958808"/>
                  </a:lnTo>
                  <a:lnTo>
                    <a:pt x="2125688" y="2958338"/>
                  </a:lnTo>
                  <a:lnTo>
                    <a:pt x="2124989" y="2958109"/>
                  </a:lnTo>
                  <a:lnTo>
                    <a:pt x="2124532" y="2957868"/>
                  </a:lnTo>
                  <a:lnTo>
                    <a:pt x="2124291" y="2958579"/>
                  </a:lnTo>
                  <a:lnTo>
                    <a:pt x="2123821" y="2959036"/>
                  </a:lnTo>
                  <a:lnTo>
                    <a:pt x="2124532" y="2959506"/>
                  </a:lnTo>
                  <a:lnTo>
                    <a:pt x="2125230" y="2959735"/>
                  </a:lnTo>
                  <a:lnTo>
                    <a:pt x="2125929" y="2960205"/>
                  </a:lnTo>
                  <a:lnTo>
                    <a:pt x="2127097" y="2959036"/>
                  </a:lnTo>
                  <a:close/>
                </a:path>
                <a:path w="4457065" h="2977515">
                  <a:moveTo>
                    <a:pt x="2163267" y="1094003"/>
                  </a:moveTo>
                  <a:lnTo>
                    <a:pt x="2162797" y="1093774"/>
                  </a:lnTo>
                  <a:lnTo>
                    <a:pt x="2162568" y="1093076"/>
                  </a:lnTo>
                  <a:lnTo>
                    <a:pt x="2161400" y="1093076"/>
                  </a:lnTo>
                  <a:lnTo>
                    <a:pt x="2159990" y="1094003"/>
                  </a:lnTo>
                  <a:lnTo>
                    <a:pt x="2160460" y="1094244"/>
                  </a:lnTo>
                  <a:lnTo>
                    <a:pt x="2160930" y="1094943"/>
                  </a:lnTo>
                  <a:lnTo>
                    <a:pt x="2161857" y="1094943"/>
                  </a:lnTo>
                  <a:lnTo>
                    <a:pt x="2163267" y="1094003"/>
                  </a:lnTo>
                  <a:close/>
                </a:path>
                <a:path w="4457065" h="2977515">
                  <a:moveTo>
                    <a:pt x="2179599" y="2972104"/>
                  </a:moveTo>
                  <a:lnTo>
                    <a:pt x="2178901" y="2971876"/>
                  </a:lnTo>
                  <a:lnTo>
                    <a:pt x="2178202" y="2971406"/>
                  </a:lnTo>
                  <a:lnTo>
                    <a:pt x="2177504" y="2971177"/>
                  </a:lnTo>
                  <a:lnTo>
                    <a:pt x="2177034" y="2970936"/>
                  </a:lnTo>
                  <a:lnTo>
                    <a:pt x="2176792" y="2971647"/>
                  </a:lnTo>
                  <a:lnTo>
                    <a:pt x="2176335" y="2972104"/>
                  </a:lnTo>
                  <a:lnTo>
                    <a:pt x="2177034" y="2972574"/>
                  </a:lnTo>
                  <a:lnTo>
                    <a:pt x="2177732" y="2972803"/>
                  </a:lnTo>
                  <a:lnTo>
                    <a:pt x="2178431" y="2973273"/>
                  </a:lnTo>
                  <a:lnTo>
                    <a:pt x="2179599" y="2972104"/>
                  </a:lnTo>
                  <a:close/>
                </a:path>
                <a:path w="4457065" h="2977515">
                  <a:moveTo>
                    <a:pt x="2179599" y="939"/>
                  </a:moveTo>
                  <a:lnTo>
                    <a:pt x="2177262" y="939"/>
                  </a:lnTo>
                  <a:lnTo>
                    <a:pt x="2176335" y="1866"/>
                  </a:lnTo>
                  <a:lnTo>
                    <a:pt x="2176335" y="4203"/>
                  </a:lnTo>
                  <a:lnTo>
                    <a:pt x="2178659" y="4203"/>
                  </a:lnTo>
                  <a:lnTo>
                    <a:pt x="2179599" y="3276"/>
                  </a:lnTo>
                  <a:lnTo>
                    <a:pt x="2179599" y="939"/>
                  </a:lnTo>
                  <a:close/>
                </a:path>
                <a:path w="4457065" h="2977515">
                  <a:moveTo>
                    <a:pt x="2223236" y="918286"/>
                  </a:moveTo>
                  <a:lnTo>
                    <a:pt x="2220671" y="918984"/>
                  </a:lnTo>
                  <a:lnTo>
                    <a:pt x="2218105" y="918756"/>
                  </a:lnTo>
                  <a:lnTo>
                    <a:pt x="2220442" y="921550"/>
                  </a:lnTo>
                  <a:lnTo>
                    <a:pt x="2221141" y="920851"/>
                  </a:lnTo>
                  <a:lnTo>
                    <a:pt x="2221839" y="919924"/>
                  </a:lnTo>
                  <a:lnTo>
                    <a:pt x="2223236" y="918286"/>
                  </a:lnTo>
                  <a:close/>
                </a:path>
                <a:path w="4457065" h="2977515">
                  <a:moveTo>
                    <a:pt x="2244712" y="6299"/>
                  </a:moveTo>
                  <a:lnTo>
                    <a:pt x="2244242" y="5600"/>
                  </a:lnTo>
                  <a:lnTo>
                    <a:pt x="2244001" y="4902"/>
                  </a:lnTo>
                  <a:lnTo>
                    <a:pt x="2243544" y="4203"/>
                  </a:lnTo>
                  <a:lnTo>
                    <a:pt x="2243302" y="4673"/>
                  </a:lnTo>
                  <a:lnTo>
                    <a:pt x="2242604" y="5143"/>
                  </a:lnTo>
                  <a:lnTo>
                    <a:pt x="2242604" y="6070"/>
                  </a:lnTo>
                  <a:lnTo>
                    <a:pt x="2243544" y="7467"/>
                  </a:lnTo>
                  <a:lnTo>
                    <a:pt x="2244712" y="6299"/>
                  </a:lnTo>
                  <a:close/>
                </a:path>
                <a:path w="4457065" h="2977515">
                  <a:moveTo>
                    <a:pt x="2274112" y="8636"/>
                  </a:moveTo>
                  <a:lnTo>
                    <a:pt x="2273871" y="8166"/>
                  </a:lnTo>
                  <a:lnTo>
                    <a:pt x="2273414" y="7937"/>
                  </a:lnTo>
                  <a:lnTo>
                    <a:pt x="2272944" y="7467"/>
                  </a:lnTo>
                  <a:lnTo>
                    <a:pt x="2272715" y="8166"/>
                  </a:lnTo>
                  <a:lnTo>
                    <a:pt x="2272246" y="8877"/>
                  </a:lnTo>
                  <a:lnTo>
                    <a:pt x="2272004" y="9575"/>
                  </a:lnTo>
                  <a:lnTo>
                    <a:pt x="2271776" y="10033"/>
                  </a:lnTo>
                  <a:lnTo>
                    <a:pt x="2272474" y="10274"/>
                  </a:lnTo>
                  <a:lnTo>
                    <a:pt x="2272944" y="10744"/>
                  </a:lnTo>
                  <a:lnTo>
                    <a:pt x="2273414" y="10033"/>
                  </a:lnTo>
                  <a:lnTo>
                    <a:pt x="2273643" y="9334"/>
                  </a:lnTo>
                  <a:lnTo>
                    <a:pt x="2274112" y="8636"/>
                  </a:lnTo>
                  <a:close/>
                </a:path>
                <a:path w="4457065" h="2977515">
                  <a:moveTo>
                    <a:pt x="2305151" y="2963468"/>
                  </a:moveTo>
                  <a:lnTo>
                    <a:pt x="2302586" y="2964180"/>
                  </a:lnTo>
                  <a:lnTo>
                    <a:pt x="2300008" y="2963938"/>
                  </a:lnTo>
                  <a:lnTo>
                    <a:pt x="2302345" y="2966745"/>
                  </a:lnTo>
                  <a:lnTo>
                    <a:pt x="2303043" y="2966047"/>
                  </a:lnTo>
                  <a:lnTo>
                    <a:pt x="2303754" y="2965107"/>
                  </a:lnTo>
                  <a:lnTo>
                    <a:pt x="2305151" y="2963468"/>
                  </a:lnTo>
                  <a:close/>
                </a:path>
                <a:path w="4457065" h="2977515">
                  <a:moveTo>
                    <a:pt x="2392654" y="1221193"/>
                  </a:moveTo>
                  <a:lnTo>
                    <a:pt x="2391727" y="1220254"/>
                  </a:lnTo>
                  <a:lnTo>
                    <a:pt x="2389390" y="1220254"/>
                  </a:lnTo>
                  <a:lnTo>
                    <a:pt x="2389390" y="1222590"/>
                  </a:lnTo>
                  <a:lnTo>
                    <a:pt x="2390330" y="1223518"/>
                  </a:lnTo>
                  <a:lnTo>
                    <a:pt x="2392654" y="1223518"/>
                  </a:lnTo>
                  <a:lnTo>
                    <a:pt x="2392654" y="1221193"/>
                  </a:lnTo>
                  <a:close/>
                </a:path>
                <a:path w="4457065" h="2977515">
                  <a:moveTo>
                    <a:pt x="2395931" y="9105"/>
                  </a:moveTo>
                  <a:lnTo>
                    <a:pt x="2395690" y="8877"/>
                  </a:lnTo>
                  <a:lnTo>
                    <a:pt x="2395220" y="8166"/>
                  </a:lnTo>
                  <a:lnTo>
                    <a:pt x="2394064" y="8166"/>
                  </a:lnTo>
                  <a:lnTo>
                    <a:pt x="2392654" y="9105"/>
                  </a:lnTo>
                  <a:lnTo>
                    <a:pt x="2393124" y="9334"/>
                  </a:lnTo>
                  <a:lnTo>
                    <a:pt x="2393594" y="10033"/>
                  </a:lnTo>
                  <a:lnTo>
                    <a:pt x="2394521" y="10033"/>
                  </a:lnTo>
                  <a:lnTo>
                    <a:pt x="2395931" y="9105"/>
                  </a:lnTo>
                  <a:close/>
                </a:path>
                <a:path w="4457065" h="2977515">
                  <a:moveTo>
                    <a:pt x="2418334" y="8636"/>
                  </a:moveTo>
                  <a:lnTo>
                    <a:pt x="2418092" y="8166"/>
                  </a:lnTo>
                  <a:lnTo>
                    <a:pt x="2417622" y="7937"/>
                  </a:lnTo>
                  <a:lnTo>
                    <a:pt x="2417165" y="7467"/>
                  </a:lnTo>
                  <a:lnTo>
                    <a:pt x="2416924" y="8166"/>
                  </a:lnTo>
                  <a:lnTo>
                    <a:pt x="2416467" y="8877"/>
                  </a:lnTo>
                  <a:lnTo>
                    <a:pt x="2416225" y="9575"/>
                  </a:lnTo>
                  <a:lnTo>
                    <a:pt x="2415997" y="10033"/>
                  </a:lnTo>
                  <a:lnTo>
                    <a:pt x="2416695" y="10274"/>
                  </a:lnTo>
                  <a:lnTo>
                    <a:pt x="2417165" y="10744"/>
                  </a:lnTo>
                  <a:lnTo>
                    <a:pt x="2417622" y="10033"/>
                  </a:lnTo>
                  <a:lnTo>
                    <a:pt x="2417864" y="9334"/>
                  </a:lnTo>
                  <a:lnTo>
                    <a:pt x="2418334" y="8636"/>
                  </a:lnTo>
                  <a:close/>
                </a:path>
                <a:path w="4457065" h="2977515">
                  <a:moveTo>
                    <a:pt x="2425560" y="5842"/>
                  </a:moveTo>
                  <a:lnTo>
                    <a:pt x="2425090" y="5600"/>
                  </a:lnTo>
                  <a:lnTo>
                    <a:pt x="2424633" y="4902"/>
                  </a:lnTo>
                  <a:lnTo>
                    <a:pt x="2423693" y="4902"/>
                  </a:lnTo>
                  <a:lnTo>
                    <a:pt x="2422296" y="5842"/>
                  </a:lnTo>
                  <a:lnTo>
                    <a:pt x="2422766" y="6070"/>
                  </a:lnTo>
                  <a:lnTo>
                    <a:pt x="2423223" y="6769"/>
                  </a:lnTo>
                  <a:lnTo>
                    <a:pt x="2424163" y="6769"/>
                  </a:lnTo>
                  <a:lnTo>
                    <a:pt x="2425560" y="5842"/>
                  </a:lnTo>
                  <a:close/>
                </a:path>
                <a:path w="4457065" h="2977515">
                  <a:moveTo>
                    <a:pt x="2693695" y="2974441"/>
                  </a:moveTo>
                  <a:lnTo>
                    <a:pt x="2692997" y="2974213"/>
                  </a:lnTo>
                  <a:lnTo>
                    <a:pt x="2692527" y="2973743"/>
                  </a:lnTo>
                  <a:lnTo>
                    <a:pt x="2692057" y="2974441"/>
                  </a:lnTo>
                  <a:lnTo>
                    <a:pt x="2691828" y="2975140"/>
                  </a:lnTo>
                  <a:lnTo>
                    <a:pt x="2691358" y="2975838"/>
                  </a:lnTo>
                  <a:lnTo>
                    <a:pt x="2691828" y="2976308"/>
                  </a:lnTo>
                  <a:lnTo>
                    <a:pt x="2692298" y="2976537"/>
                  </a:lnTo>
                  <a:lnTo>
                    <a:pt x="2692527" y="2977007"/>
                  </a:lnTo>
                  <a:lnTo>
                    <a:pt x="2692768" y="2976308"/>
                  </a:lnTo>
                  <a:lnTo>
                    <a:pt x="2693225" y="2975610"/>
                  </a:lnTo>
                  <a:lnTo>
                    <a:pt x="2693466" y="2974911"/>
                  </a:lnTo>
                  <a:lnTo>
                    <a:pt x="2693695" y="2974441"/>
                  </a:lnTo>
                  <a:close/>
                </a:path>
                <a:path w="4457065" h="2977515">
                  <a:moveTo>
                    <a:pt x="2730335" y="2565"/>
                  </a:moveTo>
                  <a:lnTo>
                    <a:pt x="2729636" y="2336"/>
                  </a:lnTo>
                  <a:lnTo>
                    <a:pt x="2728938" y="1866"/>
                  </a:lnTo>
                  <a:lnTo>
                    <a:pt x="2728239" y="1638"/>
                  </a:lnTo>
                  <a:lnTo>
                    <a:pt x="2727769" y="1409"/>
                  </a:lnTo>
                  <a:lnTo>
                    <a:pt x="2727528" y="2108"/>
                  </a:lnTo>
                  <a:lnTo>
                    <a:pt x="2727071" y="2565"/>
                  </a:lnTo>
                  <a:lnTo>
                    <a:pt x="2727769" y="3035"/>
                  </a:lnTo>
                  <a:lnTo>
                    <a:pt x="2728468" y="3276"/>
                  </a:lnTo>
                  <a:lnTo>
                    <a:pt x="2729166" y="3733"/>
                  </a:lnTo>
                  <a:lnTo>
                    <a:pt x="2730335" y="2565"/>
                  </a:lnTo>
                  <a:close/>
                </a:path>
                <a:path w="4457065" h="2977515">
                  <a:moveTo>
                    <a:pt x="2766276" y="5842"/>
                  </a:moveTo>
                  <a:lnTo>
                    <a:pt x="2766034" y="5600"/>
                  </a:lnTo>
                  <a:lnTo>
                    <a:pt x="2765577" y="4902"/>
                  </a:lnTo>
                  <a:lnTo>
                    <a:pt x="2764409" y="4902"/>
                  </a:lnTo>
                  <a:lnTo>
                    <a:pt x="2762999" y="5842"/>
                  </a:lnTo>
                  <a:lnTo>
                    <a:pt x="2763469" y="6070"/>
                  </a:lnTo>
                  <a:lnTo>
                    <a:pt x="2763939" y="6769"/>
                  </a:lnTo>
                  <a:lnTo>
                    <a:pt x="2764866" y="6769"/>
                  </a:lnTo>
                  <a:lnTo>
                    <a:pt x="2766276" y="5842"/>
                  </a:lnTo>
                  <a:close/>
                </a:path>
                <a:path w="4457065" h="2977515">
                  <a:moveTo>
                    <a:pt x="2844215" y="2958808"/>
                  </a:moveTo>
                  <a:lnTo>
                    <a:pt x="2843276" y="2957411"/>
                  </a:lnTo>
                  <a:lnTo>
                    <a:pt x="2842120" y="2958579"/>
                  </a:lnTo>
                  <a:lnTo>
                    <a:pt x="2843047" y="2959976"/>
                  </a:lnTo>
                  <a:lnTo>
                    <a:pt x="2843276" y="2960674"/>
                  </a:lnTo>
                  <a:lnTo>
                    <a:pt x="2843517" y="2960205"/>
                  </a:lnTo>
                  <a:lnTo>
                    <a:pt x="2844215" y="2959735"/>
                  </a:lnTo>
                  <a:lnTo>
                    <a:pt x="2844215" y="2958808"/>
                  </a:lnTo>
                  <a:close/>
                </a:path>
                <a:path w="4457065" h="2977515">
                  <a:moveTo>
                    <a:pt x="2881084" y="2959036"/>
                  </a:moveTo>
                  <a:lnTo>
                    <a:pt x="2880614" y="2958808"/>
                  </a:lnTo>
                  <a:lnTo>
                    <a:pt x="2880156" y="2958109"/>
                  </a:lnTo>
                  <a:lnTo>
                    <a:pt x="2879217" y="2958109"/>
                  </a:lnTo>
                  <a:lnTo>
                    <a:pt x="2877820" y="2959036"/>
                  </a:lnTo>
                  <a:lnTo>
                    <a:pt x="2878988" y="2960205"/>
                  </a:lnTo>
                  <a:lnTo>
                    <a:pt x="2880385" y="2959277"/>
                  </a:lnTo>
                  <a:lnTo>
                    <a:pt x="2881084" y="2959036"/>
                  </a:lnTo>
                  <a:close/>
                </a:path>
                <a:path w="4457065" h="2977515">
                  <a:moveTo>
                    <a:pt x="2916326" y="2965335"/>
                  </a:moveTo>
                  <a:lnTo>
                    <a:pt x="2915386" y="2963938"/>
                  </a:lnTo>
                  <a:lnTo>
                    <a:pt x="2915158" y="2964180"/>
                  </a:lnTo>
                  <a:lnTo>
                    <a:pt x="2914459" y="2964637"/>
                  </a:lnTo>
                  <a:lnTo>
                    <a:pt x="2914459" y="2965805"/>
                  </a:lnTo>
                  <a:lnTo>
                    <a:pt x="2915386" y="2967202"/>
                  </a:lnTo>
                  <a:lnTo>
                    <a:pt x="2915628" y="2966745"/>
                  </a:lnTo>
                  <a:lnTo>
                    <a:pt x="2916326" y="2966275"/>
                  </a:lnTo>
                  <a:lnTo>
                    <a:pt x="2916326" y="2965335"/>
                  </a:lnTo>
                  <a:close/>
                </a:path>
                <a:path w="4457065" h="2977515">
                  <a:moveTo>
                    <a:pt x="3068243" y="2964878"/>
                  </a:moveTo>
                  <a:lnTo>
                    <a:pt x="3067545" y="2962313"/>
                  </a:lnTo>
                  <a:lnTo>
                    <a:pt x="3067774" y="2959735"/>
                  </a:lnTo>
                  <a:lnTo>
                    <a:pt x="3064980" y="2962071"/>
                  </a:lnTo>
                  <a:lnTo>
                    <a:pt x="3065678" y="2962770"/>
                  </a:lnTo>
                  <a:lnTo>
                    <a:pt x="3066605" y="2963468"/>
                  </a:lnTo>
                  <a:lnTo>
                    <a:pt x="3068243" y="2964878"/>
                  </a:lnTo>
                  <a:close/>
                </a:path>
                <a:path w="4457065" h="2977515">
                  <a:moveTo>
                    <a:pt x="3165792" y="6299"/>
                  </a:moveTo>
                  <a:lnTo>
                    <a:pt x="3164852" y="4902"/>
                  </a:lnTo>
                  <a:lnTo>
                    <a:pt x="3164624" y="4203"/>
                  </a:lnTo>
                  <a:lnTo>
                    <a:pt x="3164382" y="4673"/>
                  </a:lnTo>
                  <a:lnTo>
                    <a:pt x="3163684" y="5143"/>
                  </a:lnTo>
                  <a:lnTo>
                    <a:pt x="3163684" y="6070"/>
                  </a:lnTo>
                  <a:lnTo>
                    <a:pt x="3164624" y="7467"/>
                  </a:lnTo>
                  <a:lnTo>
                    <a:pt x="3165792" y="6299"/>
                  </a:lnTo>
                  <a:close/>
                </a:path>
                <a:path w="4457065" h="2977515">
                  <a:moveTo>
                    <a:pt x="3217824" y="2962071"/>
                  </a:moveTo>
                  <a:lnTo>
                    <a:pt x="3216897" y="2960674"/>
                  </a:lnTo>
                  <a:lnTo>
                    <a:pt x="3216668" y="2960903"/>
                  </a:lnTo>
                  <a:lnTo>
                    <a:pt x="3215957" y="2961373"/>
                  </a:lnTo>
                  <a:lnTo>
                    <a:pt x="3215957" y="2962541"/>
                  </a:lnTo>
                  <a:lnTo>
                    <a:pt x="3216897" y="2963938"/>
                  </a:lnTo>
                  <a:lnTo>
                    <a:pt x="3217126" y="2963468"/>
                  </a:lnTo>
                  <a:lnTo>
                    <a:pt x="3217824" y="2963011"/>
                  </a:lnTo>
                  <a:lnTo>
                    <a:pt x="3217824" y="2962071"/>
                  </a:lnTo>
                  <a:close/>
                </a:path>
                <a:path w="4457065" h="2977515">
                  <a:moveTo>
                    <a:pt x="3355517" y="2971876"/>
                  </a:moveTo>
                  <a:lnTo>
                    <a:pt x="3354578" y="2970479"/>
                  </a:lnTo>
                  <a:lnTo>
                    <a:pt x="3354349" y="2970707"/>
                  </a:lnTo>
                  <a:lnTo>
                    <a:pt x="3353651" y="2971177"/>
                  </a:lnTo>
                  <a:lnTo>
                    <a:pt x="3353651" y="2972346"/>
                  </a:lnTo>
                  <a:lnTo>
                    <a:pt x="3354578" y="2973743"/>
                  </a:lnTo>
                  <a:lnTo>
                    <a:pt x="3354806" y="2973273"/>
                  </a:lnTo>
                  <a:lnTo>
                    <a:pt x="3355517" y="2972803"/>
                  </a:lnTo>
                  <a:lnTo>
                    <a:pt x="3355517" y="2971876"/>
                  </a:lnTo>
                  <a:close/>
                </a:path>
                <a:path w="4457065" h="2977515">
                  <a:moveTo>
                    <a:pt x="3601707" y="2969310"/>
                  </a:moveTo>
                  <a:lnTo>
                    <a:pt x="3600780" y="2967913"/>
                  </a:lnTo>
                  <a:lnTo>
                    <a:pt x="3600539" y="2967202"/>
                  </a:lnTo>
                  <a:lnTo>
                    <a:pt x="3600310" y="2967672"/>
                  </a:lnTo>
                  <a:lnTo>
                    <a:pt x="3599611" y="2968142"/>
                  </a:lnTo>
                  <a:lnTo>
                    <a:pt x="3599611" y="2969069"/>
                  </a:lnTo>
                  <a:lnTo>
                    <a:pt x="3600539" y="2970479"/>
                  </a:lnTo>
                  <a:lnTo>
                    <a:pt x="3601707" y="2969310"/>
                  </a:lnTo>
                  <a:close/>
                </a:path>
                <a:path w="4457065" h="2977515">
                  <a:moveTo>
                    <a:pt x="3634841" y="2965577"/>
                  </a:moveTo>
                  <a:lnTo>
                    <a:pt x="3633686" y="2964408"/>
                  </a:lnTo>
                  <a:lnTo>
                    <a:pt x="3632974" y="2964637"/>
                  </a:lnTo>
                  <a:lnTo>
                    <a:pt x="3631577" y="2965577"/>
                  </a:lnTo>
                  <a:lnTo>
                    <a:pt x="3632047" y="2965805"/>
                  </a:lnTo>
                  <a:lnTo>
                    <a:pt x="3632517" y="2966504"/>
                  </a:lnTo>
                  <a:lnTo>
                    <a:pt x="3633444" y="2966504"/>
                  </a:lnTo>
                  <a:lnTo>
                    <a:pt x="3634841" y="2965577"/>
                  </a:lnTo>
                  <a:close/>
                </a:path>
                <a:path w="4457065" h="2977515">
                  <a:moveTo>
                    <a:pt x="3749192" y="2806"/>
                  </a:moveTo>
                  <a:lnTo>
                    <a:pt x="3748494" y="2108"/>
                  </a:lnTo>
                  <a:lnTo>
                    <a:pt x="3747566" y="1409"/>
                  </a:lnTo>
                  <a:lnTo>
                    <a:pt x="3745928" y="0"/>
                  </a:lnTo>
                  <a:lnTo>
                    <a:pt x="3746627" y="2565"/>
                  </a:lnTo>
                  <a:lnTo>
                    <a:pt x="3746398" y="5143"/>
                  </a:lnTo>
                  <a:lnTo>
                    <a:pt x="3749192" y="2806"/>
                  </a:lnTo>
                  <a:close/>
                </a:path>
                <a:path w="4457065" h="2977515">
                  <a:moveTo>
                    <a:pt x="3828300" y="2959036"/>
                  </a:moveTo>
                  <a:lnTo>
                    <a:pt x="3827132" y="2957868"/>
                  </a:lnTo>
                  <a:lnTo>
                    <a:pt x="3826433" y="2958109"/>
                  </a:lnTo>
                  <a:lnTo>
                    <a:pt x="3825036" y="2959036"/>
                  </a:lnTo>
                  <a:lnTo>
                    <a:pt x="3825506" y="2959277"/>
                  </a:lnTo>
                  <a:lnTo>
                    <a:pt x="3825976" y="2959976"/>
                  </a:lnTo>
                  <a:lnTo>
                    <a:pt x="3826903" y="2959976"/>
                  </a:lnTo>
                  <a:lnTo>
                    <a:pt x="3828300" y="2959036"/>
                  </a:lnTo>
                  <a:close/>
                </a:path>
                <a:path w="4457065" h="2977515">
                  <a:moveTo>
                    <a:pt x="4037634" y="2959277"/>
                  </a:moveTo>
                  <a:lnTo>
                    <a:pt x="4036936" y="2958579"/>
                  </a:lnTo>
                  <a:lnTo>
                    <a:pt x="4035996" y="2957868"/>
                  </a:lnTo>
                  <a:lnTo>
                    <a:pt x="4034358" y="2956471"/>
                  </a:lnTo>
                  <a:lnTo>
                    <a:pt x="4035069" y="2959036"/>
                  </a:lnTo>
                  <a:lnTo>
                    <a:pt x="4034828" y="2961602"/>
                  </a:lnTo>
                  <a:lnTo>
                    <a:pt x="4037634" y="2959277"/>
                  </a:lnTo>
                  <a:close/>
                </a:path>
                <a:path w="4457065" h="2977515">
                  <a:moveTo>
                    <a:pt x="4113707" y="2964878"/>
                  </a:moveTo>
                  <a:lnTo>
                    <a:pt x="4113009" y="2962313"/>
                  </a:lnTo>
                  <a:lnTo>
                    <a:pt x="4113238" y="2959735"/>
                  </a:lnTo>
                  <a:lnTo>
                    <a:pt x="4110444" y="2962071"/>
                  </a:lnTo>
                  <a:lnTo>
                    <a:pt x="4111142" y="2962770"/>
                  </a:lnTo>
                  <a:lnTo>
                    <a:pt x="4112069" y="2963468"/>
                  </a:lnTo>
                  <a:lnTo>
                    <a:pt x="4113707" y="2964878"/>
                  </a:lnTo>
                  <a:close/>
                </a:path>
                <a:path w="4457065" h="2977515">
                  <a:moveTo>
                    <a:pt x="4158742" y="2961843"/>
                  </a:moveTo>
                  <a:lnTo>
                    <a:pt x="4158284" y="2961373"/>
                  </a:lnTo>
                  <a:lnTo>
                    <a:pt x="4158043" y="2960903"/>
                  </a:lnTo>
                  <a:lnTo>
                    <a:pt x="4157573" y="2960674"/>
                  </a:lnTo>
                  <a:lnTo>
                    <a:pt x="4157345" y="2961373"/>
                  </a:lnTo>
                  <a:lnTo>
                    <a:pt x="4156875" y="2962071"/>
                  </a:lnTo>
                  <a:lnTo>
                    <a:pt x="4156646" y="2962770"/>
                  </a:lnTo>
                  <a:lnTo>
                    <a:pt x="4156418" y="2963240"/>
                  </a:lnTo>
                  <a:lnTo>
                    <a:pt x="4157116" y="2963468"/>
                  </a:lnTo>
                  <a:lnTo>
                    <a:pt x="4157573" y="2963938"/>
                  </a:lnTo>
                  <a:lnTo>
                    <a:pt x="4158043" y="2963240"/>
                  </a:lnTo>
                  <a:lnTo>
                    <a:pt x="4158284" y="2962541"/>
                  </a:lnTo>
                  <a:lnTo>
                    <a:pt x="4158742" y="2961843"/>
                  </a:lnTo>
                  <a:close/>
                </a:path>
                <a:path w="4457065" h="2977515">
                  <a:moveTo>
                    <a:pt x="4247896" y="2955772"/>
                  </a:moveTo>
                  <a:lnTo>
                    <a:pt x="4246727" y="2954604"/>
                  </a:lnTo>
                  <a:lnTo>
                    <a:pt x="4246029" y="2954845"/>
                  </a:lnTo>
                  <a:lnTo>
                    <a:pt x="4244619" y="2955772"/>
                  </a:lnTo>
                  <a:lnTo>
                    <a:pt x="4245089" y="2956001"/>
                  </a:lnTo>
                  <a:lnTo>
                    <a:pt x="4245559" y="2956712"/>
                  </a:lnTo>
                  <a:lnTo>
                    <a:pt x="4246486" y="2956712"/>
                  </a:lnTo>
                  <a:lnTo>
                    <a:pt x="4247896" y="2955772"/>
                  </a:lnTo>
                  <a:close/>
                </a:path>
                <a:path w="4457065" h="2977515">
                  <a:moveTo>
                    <a:pt x="4257687" y="2565"/>
                  </a:moveTo>
                  <a:lnTo>
                    <a:pt x="4256989" y="2336"/>
                  </a:lnTo>
                  <a:lnTo>
                    <a:pt x="4256290" y="1866"/>
                  </a:lnTo>
                  <a:lnTo>
                    <a:pt x="4255592" y="1638"/>
                  </a:lnTo>
                  <a:lnTo>
                    <a:pt x="4255122" y="1409"/>
                  </a:lnTo>
                  <a:lnTo>
                    <a:pt x="4254893" y="2108"/>
                  </a:lnTo>
                  <a:lnTo>
                    <a:pt x="4254424" y="2565"/>
                  </a:lnTo>
                  <a:lnTo>
                    <a:pt x="4255122" y="3035"/>
                  </a:lnTo>
                  <a:lnTo>
                    <a:pt x="4255821" y="3276"/>
                  </a:lnTo>
                  <a:lnTo>
                    <a:pt x="4256519" y="3733"/>
                  </a:lnTo>
                  <a:lnTo>
                    <a:pt x="4257687" y="2565"/>
                  </a:lnTo>
                  <a:close/>
                </a:path>
                <a:path w="4457065" h="2977515">
                  <a:moveTo>
                    <a:pt x="4303433" y="2962313"/>
                  </a:moveTo>
                  <a:lnTo>
                    <a:pt x="4302264" y="2961144"/>
                  </a:lnTo>
                  <a:lnTo>
                    <a:pt x="4301566" y="2961373"/>
                  </a:lnTo>
                  <a:lnTo>
                    <a:pt x="4300169" y="2962313"/>
                  </a:lnTo>
                  <a:lnTo>
                    <a:pt x="4300626" y="2962541"/>
                  </a:lnTo>
                  <a:lnTo>
                    <a:pt x="4301096" y="2963240"/>
                  </a:lnTo>
                  <a:lnTo>
                    <a:pt x="4302036" y="2963240"/>
                  </a:lnTo>
                  <a:lnTo>
                    <a:pt x="4303433" y="2962313"/>
                  </a:lnTo>
                  <a:close/>
                </a:path>
                <a:path w="4457065" h="2977515">
                  <a:moveTo>
                    <a:pt x="4310431" y="919683"/>
                  </a:moveTo>
                  <a:lnTo>
                    <a:pt x="4309732" y="917117"/>
                  </a:lnTo>
                  <a:lnTo>
                    <a:pt x="4309961" y="914552"/>
                  </a:lnTo>
                  <a:lnTo>
                    <a:pt x="4307167" y="916889"/>
                  </a:lnTo>
                  <a:lnTo>
                    <a:pt x="4307865" y="917587"/>
                  </a:lnTo>
                  <a:lnTo>
                    <a:pt x="4308792" y="918286"/>
                  </a:lnTo>
                  <a:lnTo>
                    <a:pt x="4310431" y="919683"/>
                  </a:lnTo>
                  <a:close/>
                </a:path>
                <a:path w="4457065" h="2977515">
                  <a:moveTo>
                    <a:pt x="4320006" y="9105"/>
                  </a:moveTo>
                  <a:lnTo>
                    <a:pt x="4319295" y="8877"/>
                  </a:lnTo>
                  <a:lnTo>
                    <a:pt x="4318597" y="8407"/>
                  </a:lnTo>
                  <a:lnTo>
                    <a:pt x="4317898" y="8166"/>
                  </a:lnTo>
                  <a:lnTo>
                    <a:pt x="4317428" y="7937"/>
                  </a:lnTo>
                  <a:lnTo>
                    <a:pt x="4317200" y="8636"/>
                  </a:lnTo>
                  <a:lnTo>
                    <a:pt x="4316730" y="9105"/>
                  </a:lnTo>
                  <a:lnTo>
                    <a:pt x="4317428" y="9575"/>
                  </a:lnTo>
                  <a:lnTo>
                    <a:pt x="4318127" y="9804"/>
                  </a:lnTo>
                  <a:lnTo>
                    <a:pt x="4318838" y="10274"/>
                  </a:lnTo>
                  <a:lnTo>
                    <a:pt x="4319067" y="9804"/>
                  </a:lnTo>
                  <a:lnTo>
                    <a:pt x="4319536" y="9575"/>
                  </a:lnTo>
                  <a:lnTo>
                    <a:pt x="4320006" y="9105"/>
                  </a:lnTo>
                  <a:close/>
                </a:path>
                <a:path w="4457065" h="2977515">
                  <a:moveTo>
                    <a:pt x="4355935" y="2962313"/>
                  </a:moveTo>
                  <a:lnTo>
                    <a:pt x="4354766" y="2961144"/>
                  </a:lnTo>
                  <a:lnTo>
                    <a:pt x="4354068" y="2961373"/>
                  </a:lnTo>
                  <a:lnTo>
                    <a:pt x="4352671" y="2962313"/>
                  </a:lnTo>
                  <a:lnTo>
                    <a:pt x="4353141" y="2962541"/>
                  </a:lnTo>
                  <a:lnTo>
                    <a:pt x="4353598" y="2963240"/>
                  </a:lnTo>
                  <a:lnTo>
                    <a:pt x="4354538" y="2963240"/>
                  </a:lnTo>
                  <a:lnTo>
                    <a:pt x="4355935" y="2962313"/>
                  </a:lnTo>
                  <a:close/>
                </a:path>
                <a:path w="4457065" h="2977515">
                  <a:moveTo>
                    <a:pt x="4398175" y="2964637"/>
                  </a:moveTo>
                  <a:lnTo>
                    <a:pt x="4397476" y="2964408"/>
                  </a:lnTo>
                  <a:lnTo>
                    <a:pt x="4397006" y="2963938"/>
                  </a:lnTo>
                  <a:lnTo>
                    <a:pt x="4396537" y="2964637"/>
                  </a:lnTo>
                  <a:lnTo>
                    <a:pt x="4396308" y="2965335"/>
                  </a:lnTo>
                  <a:lnTo>
                    <a:pt x="4395838" y="2966047"/>
                  </a:lnTo>
                  <a:lnTo>
                    <a:pt x="4396079" y="2966504"/>
                  </a:lnTo>
                  <a:lnTo>
                    <a:pt x="4396537" y="2966745"/>
                  </a:lnTo>
                  <a:lnTo>
                    <a:pt x="4397006" y="2967202"/>
                  </a:lnTo>
                  <a:lnTo>
                    <a:pt x="4397248" y="2966504"/>
                  </a:lnTo>
                  <a:lnTo>
                    <a:pt x="4397705" y="2965805"/>
                  </a:lnTo>
                  <a:lnTo>
                    <a:pt x="4397946" y="2965107"/>
                  </a:lnTo>
                  <a:lnTo>
                    <a:pt x="4398175" y="2964637"/>
                  </a:lnTo>
                  <a:close/>
                </a:path>
                <a:path w="4457065" h="2977515">
                  <a:moveTo>
                    <a:pt x="4450918" y="2959036"/>
                  </a:moveTo>
                  <a:lnTo>
                    <a:pt x="4450219" y="2958808"/>
                  </a:lnTo>
                  <a:lnTo>
                    <a:pt x="4449521" y="2958338"/>
                  </a:lnTo>
                  <a:lnTo>
                    <a:pt x="4448810" y="2958109"/>
                  </a:lnTo>
                  <a:lnTo>
                    <a:pt x="4448353" y="2957868"/>
                  </a:lnTo>
                  <a:lnTo>
                    <a:pt x="4448111" y="2958579"/>
                  </a:lnTo>
                  <a:lnTo>
                    <a:pt x="4447654" y="2959036"/>
                  </a:lnTo>
                  <a:lnTo>
                    <a:pt x="4448353" y="2959506"/>
                  </a:lnTo>
                  <a:lnTo>
                    <a:pt x="4449051" y="2959735"/>
                  </a:lnTo>
                  <a:lnTo>
                    <a:pt x="4449750" y="2960205"/>
                  </a:lnTo>
                  <a:lnTo>
                    <a:pt x="4450918" y="2959036"/>
                  </a:lnTo>
                  <a:close/>
                </a:path>
                <a:path w="4457065" h="2977515">
                  <a:moveTo>
                    <a:pt x="4456989" y="2958579"/>
                  </a:moveTo>
                  <a:lnTo>
                    <a:pt x="4456747" y="2958109"/>
                  </a:lnTo>
                  <a:lnTo>
                    <a:pt x="4456277" y="2957639"/>
                  </a:lnTo>
                  <a:lnTo>
                    <a:pt x="4455820" y="2957411"/>
                  </a:lnTo>
                  <a:lnTo>
                    <a:pt x="4455579" y="2958109"/>
                  </a:lnTo>
                  <a:lnTo>
                    <a:pt x="4455122" y="2958808"/>
                  </a:lnTo>
                  <a:lnTo>
                    <a:pt x="4454880" y="2959506"/>
                  </a:lnTo>
                  <a:lnTo>
                    <a:pt x="4454652" y="2959976"/>
                  </a:lnTo>
                  <a:lnTo>
                    <a:pt x="4455350" y="2960205"/>
                  </a:lnTo>
                  <a:lnTo>
                    <a:pt x="4455820" y="2960674"/>
                  </a:lnTo>
                  <a:lnTo>
                    <a:pt x="4456277" y="2959976"/>
                  </a:lnTo>
                  <a:lnTo>
                    <a:pt x="4456519" y="2959277"/>
                  </a:lnTo>
                  <a:lnTo>
                    <a:pt x="4456989" y="295857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14" name="object 214"/>
            <p:cNvSpPr/>
            <p:nvPr/>
          </p:nvSpPr>
          <p:spPr>
            <a:xfrm>
              <a:off x="1078953" y="3266210"/>
              <a:ext cx="4513580" cy="2983865"/>
            </a:xfrm>
            <a:custGeom>
              <a:avLst/>
              <a:gdLst/>
              <a:ahLst/>
              <a:cxnLst/>
              <a:rect l="l" t="t" r="r" b="b"/>
              <a:pathLst>
                <a:path w="4513580" h="2983865">
                  <a:moveTo>
                    <a:pt x="3263" y="8877"/>
                  </a:moveTo>
                  <a:lnTo>
                    <a:pt x="3035" y="8636"/>
                  </a:lnTo>
                  <a:lnTo>
                    <a:pt x="2565" y="7937"/>
                  </a:lnTo>
                  <a:lnTo>
                    <a:pt x="1397" y="7937"/>
                  </a:lnTo>
                  <a:lnTo>
                    <a:pt x="0" y="8877"/>
                  </a:lnTo>
                  <a:lnTo>
                    <a:pt x="469" y="9105"/>
                  </a:lnTo>
                  <a:lnTo>
                    <a:pt x="927" y="9804"/>
                  </a:lnTo>
                  <a:lnTo>
                    <a:pt x="1866" y="9804"/>
                  </a:lnTo>
                  <a:lnTo>
                    <a:pt x="3263" y="8877"/>
                  </a:lnTo>
                  <a:close/>
                </a:path>
                <a:path w="4513580" h="2983865">
                  <a:moveTo>
                    <a:pt x="13296" y="1215123"/>
                  </a:moveTo>
                  <a:lnTo>
                    <a:pt x="12598" y="1214894"/>
                  </a:lnTo>
                  <a:lnTo>
                    <a:pt x="11899" y="1214424"/>
                  </a:lnTo>
                  <a:lnTo>
                    <a:pt x="11201" y="1214196"/>
                  </a:lnTo>
                  <a:lnTo>
                    <a:pt x="10731" y="1213954"/>
                  </a:lnTo>
                  <a:lnTo>
                    <a:pt x="10502" y="1214653"/>
                  </a:lnTo>
                  <a:lnTo>
                    <a:pt x="10033" y="1215123"/>
                  </a:lnTo>
                  <a:lnTo>
                    <a:pt x="10731" y="1215593"/>
                  </a:lnTo>
                  <a:lnTo>
                    <a:pt x="11430" y="1215821"/>
                  </a:lnTo>
                  <a:lnTo>
                    <a:pt x="12128" y="1216291"/>
                  </a:lnTo>
                  <a:lnTo>
                    <a:pt x="12369" y="1215821"/>
                  </a:lnTo>
                  <a:lnTo>
                    <a:pt x="12827" y="1215351"/>
                  </a:lnTo>
                  <a:lnTo>
                    <a:pt x="13296" y="1215123"/>
                  </a:lnTo>
                  <a:close/>
                </a:path>
                <a:path w="4513580" h="2983865">
                  <a:moveTo>
                    <a:pt x="38735" y="2978175"/>
                  </a:moveTo>
                  <a:lnTo>
                    <a:pt x="37807" y="2976778"/>
                  </a:lnTo>
                  <a:lnTo>
                    <a:pt x="37338" y="2977248"/>
                  </a:lnTo>
                  <a:lnTo>
                    <a:pt x="36639" y="2977705"/>
                  </a:lnTo>
                  <a:lnTo>
                    <a:pt x="36868" y="2977946"/>
                  </a:lnTo>
                  <a:lnTo>
                    <a:pt x="36868" y="2978645"/>
                  </a:lnTo>
                  <a:lnTo>
                    <a:pt x="37807" y="2980042"/>
                  </a:lnTo>
                  <a:lnTo>
                    <a:pt x="38036" y="2979572"/>
                  </a:lnTo>
                  <a:lnTo>
                    <a:pt x="38735" y="2979115"/>
                  </a:lnTo>
                  <a:lnTo>
                    <a:pt x="38735" y="2978175"/>
                  </a:lnTo>
                  <a:close/>
                </a:path>
                <a:path w="4513580" h="2983865">
                  <a:moveTo>
                    <a:pt x="48768" y="1409"/>
                  </a:moveTo>
                  <a:lnTo>
                    <a:pt x="48069" y="1168"/>
                  </a:lnTo>
                  <a:lnTo>
                    <a:pt x="47599" y="711"/>
                  </a:lnTo>
                  <a:lnTo>
                    <a:pt x="47142" y="1409"/>
                  </a:lnTo>
                  <a:lnTo>
                    <a:pt x="46901" y="2108"/>
                  </a:lnTo>
                  <a:lnTo>
                    <a:pt x="46431" y="2806"/>
                  </a:lnTo>
                  <a:lnTo>
                    <a:pt x="46901" y="3276"/>
                  </a:lnTo>
                  <a:lnTo>
                    <a:pt x="47142" y="3733"/>
                  </a:lnTo>
                  <a:lnTo>
                    <a:pt x="47599" y="3975"/>
                  </a:lnTo>
                  <a:lnTo>
                    <a:pt x="47840" y="3276"/>
                  </a:lnTo>
                  <a:lnTo>
                    <a:pt x="48298" y="2578"/>
                  </a:lnTo>
                  <a:lnTo>
                    <a:pt x="48539" y="1866"/>
                  </a:lnTo>
                  <a:lnTo>
                    <a:pt x="48768" y="1409"/>
                  </a:lnTo>
                  <a:close/>
                </a:path>
                <a:path w="4513580" h="2983865">
                  <a:moveTo>
                    <a:pt x="91236" y="2981439"/>
                  </a:moveTo>
                  <a:lnTo>
                    <a:pt x="90309" y="2980042"/>
                  </a:lnTo>
                  <a:lnTo>
                    <a:pt x="89141" y="2981210"/>
                  </a:lnTo>
                  <a:lnTo>
                    <a:pt x="89369" y="2981909"/>
                  </a:lnTo>
                  <a:lnTo>
                    <a:pt x="90309" y="2983306"/>
                  </a:lnTo>
                  <a:lnTo>
                    <a:pt x="90538" y="2982849"/>
                  </a:lnTo>
                  <a:lnTo>
                    <a:pt x="91236" y="2982379"/>
                  </a:lnTo>
                  <a:lnTo>
                    <a:pt x="91236" y="2981439"/>
                  </a:lnTo>
                  <a:close/>
                </a:path>
                <a:path w="4513580" h="2983865">
                  <a:moveTo>
                    <a:pt x="98005" y="4673"/>
                  </a:moveTo>
                  <a:lnTo>
                    <a:pt x="97307" y="4445"/>
                  </a:lnTo>
                  <a:lnTo>
                    <a:pt x="96837" y="3975"/>
                  </a:lnTo>
                  <a:lnTo>
                    <a:pt x="96380" y="4673"/>
                  </a:lnTo>
                  <a:lnTo>
                    <a:pt x="96139" y="5372"/>
                  </a:lnTo>
                  <a:lnTo>
                    <a:pt x="95681" y="6070"/>
                  </a:lnTo>
                  <a:lnTo>
                    <a:pt x="96139" y="6540"/>
                  </a:lnTo>
                  <a:lnTo>
                    <a:pt x="96380" y="7010"/>
                  </a:lnTo>
                  <a:lnTo>
                    <a:pt x="96837" y="7239"/>
                  </a:lnTo>
                  <a:lnTo>
                    <a:pt x="97078" y="6540"/>
                  </a:lnTo>
                  <a:lnTo>
                    <a:pt x="97548" y="5842"/>
                  </a:lnTo>
                  <a:lnTo>
                    <a:pt x="97777" y="5143"/>
                  </a:lnTo>
                  <a:lnTo>
                    <a:pt x="98005" y="4673"/>
                  </a:lnTo>
                  <a:close/>
                </a:path>
                <a:path w="4513580" h="2983865">
                  <a:moveTo>
                    <a:pt x="236156" y="2975140"/>
                  </a:moveTo>
                  <a:lnTo>
                    <a:pt x="235458" y="2974911"/>
                  </a:lnTo>
                  <a:lnTo>
                    <a:pt x="234759" y="2974441"/>
                  </a:lnTo>
                  <a:lnTo>
                    <a:pt x="234061" y="2974213"/>
                  </a:lnTo>
                  <a:lnTo>
                    <a:pt x="233591" y="2973971"/>
                  </a:lnTo>
                  <a:lnTo>
                    <a:pt x="233362" y="2974683"/>
                  </a:lnTo>
                  <a:lnTo>
                    <a:pt x="232892" y="2975140"/>
                  </a:lnTo>
                  <a:lnTo>
                    <a:pt x="233591" y="2975610"/>
                  </a:lnTo>
                  <a:lnTo>
                    <a:pt x="234289" y="2975838"/>
                  </a:lnTo>
                  <a:lnTo>
                    <a:pt x="234988" y="2976308"/>
                  </a:lnTo>
                  <a:lnTo>
                    <a:pt x="235229" y="2975838"/>
                  </a:lnTo>
                  <a:lnTo>
                    <a:pt x="235699" y="2975610"/>
                  </a:lnTo>
                  <a:lnTo>
                    <a:pt x="236156" y="2975140"/>
                  </a:lnTo>
                  <a:close/>
                </a:path>
                <a:path w="4513580" h="2983865">
                  <a:moveTo>
                    <a:pt x="478624" y="2975140"/>
                  </a:moveTo>
                  <a:lnTo>
                    <a:pt x="477926" y="2974911"/>
                  </a:lnTo>
                  <a:lnTo>
                    <a:pt x="477227" y="2974441"/>
                  </a:lnTo>
                  <a:lnTo>
                    <a:pt x="476516" y="2974213"/>
                  </a:lnTo>
                  <a:lnTo>
                    <a:pt x="476059" y="2973971"/>
                  </a:lnTo>
                  <a:lnTo>
                    <a:pt x="475818" y="2974683"/>
                  </a:lnTo>
                  <a:lnTo>
                    <a:pt x="475361" y="2975140"/>
                  </a:lnTo>
                  <a:lnTo>
                    <a:pt x="476059" y="2975610"/>
                  </a:lnTo>
                  <a:lnTo>
                    <a:pt x="476758" y="2975838"/>
                  </a:lnTo>
                  <a:lnTo>
                    <a:pt x="477456" y="2976308"/>
                  </a:lnTo>
                  <a:lnTo>
                    <a:pt x="478624" y="2975140"/>
                  </a:lnTo>
                  <a:close/>
                </a:path>
                <a:path w="4513580" h="2983865">
                  <a:moveTo>
                    <a:pt x="514096" y="8407"/>
                  </a:moveTo>
                  <a:lnTo>
                    <a:pt x="512927" y="7239"/>
                  </a:lnTo>
                  <a:lnTo>
                    <a:pt x="512699" y="7937"/>
                  </a:lnTo>
                  <a:lnTo>
                    <a:pt x="512229" y="8636"/>
                  </a:lnTo>
                  <a:lnTo>
                    <a:pt x="511987" y="9334"/>
                  </a:lnTo>
                  <a:lnTo>
                    <a:pt x="511759" y="9804"/>
                  </a:lnTo>
                  <a:lnTo>
                    <a:pt x="512457" y="10045"/>
                  </a:lnTo>
                  <a:lnTo>
                    <a:pt x="512927" y="10502"/>
                  </a:lnTo>
                  <a:lnTo>
                    <a:pt x="513397" y="9804"/>
                  </a:lnTo>
                  <a:lnTo>
                    <a:pt x="513626" y="9105"/>
                  </a:lnTo>
                  <a:lnTo>
                    <a:pt x="514096" y="8407"/>
                  </a:lnTo>
                  <a:close/>
                </a:path>
                <a:path w="4513580" h="2983865">
                  <a:moveTo>
                    <a:pt x="579437" y="8636"/>
                  </a:moveTo>
                  <a:lnTo>
                    <a:pt x="578497" y="7239"/>
                  </a:lnTo>
                  <a:lnTo>
                    <a:pt x="578269" y="7708"/>
                  </a:lnTo>
                  <a:lnTo>
                    <a:pt x="577570" y="8178"/>
                  </a:lnTo>
                  <a:lnTo>
                    <a:pt x="577570" y="9105"/>
                  </a:lnTo>
                  <a:lnTo>
                    <a:pt x="578497" y="10502"/>
                  </a:lnTo>
                  <a:lnTo>
                    <a:pt x="578739" y="10045"/>
                  </a:lnTo>
                  <a:lnTo>
                    <a:pt x="579437" y="9575"/>
                  </a:lnTo>
                  <a:lnTo>
                    <a:pt x="579437" y="8636"/>
                  </a:lnTo>
                  <a:close/>
                </a:path>
                <a:path w="4513580" h="2983865">
                  <a:moveTo>
                    <a:pt x="599503" y="1214653"/>
                  </a:moveTo>
                  <a:lnTo>
                    <a:pt x="598335" y="1213485"/>
                  </a:lnTo>
                  <a:lnTo>
                    <a:pt x="598106" y="1214196"/>
                  </a:lnTo>
                  <a:lnTo>
                    <a:pt x="597636" y="1214894"/>
                  </a:lnTo>
                  <a:lnTo>
                    <a:pt x="597408" y="1215593"/>
                  </a:lnTo>
                  <a:lnTo>
                    <a:pt x="597166" y="1216063"/>
                  </a:lnTo>
                  <a:lnTo>
                    <a:pt x="597877" y="1216291"/>
                  </a:lnTo>
                  <a:lnTo>
                    <a:pt x="598335" y="1216761"/>
                  </a:lnTo>
                  <a:lnTo>
                    <a:pt x="598805" y="1216063"/>
                  </a:lnTo>
                  <a:lnTo>
                    <a:pt x="599033" y="1215351"/>
                  </a:lnTo>
                  <a:lnTo>
                    <a:pt x="599503" y="1214653"/>
                  </a:lnTo>
                  <a:close/>
                </a:path>
                <a:path w="4513580" h="2983865">
                  <a:moveTo>
                    <a:pt x="684682" y="907554"/>
                  </a:moveTo>
                  <a:lnTo>
                    <a:pt x="683755" y="906157"/>
                  </a:lnTo>
                  <a:lnTo>
                    <a:pt x="683514" y="905446"/>
                  </a:lnTo>
                  <a:lnTo>
                    <a:pt x="683285" y="905916"/>
                  </a:lnTo>
                  <a:lnTo>
                    <a:pt x="682586" y="906386"/>
                  </a:lnTo>
                  <a:lnTo>
                    <a:pt x="682586" y="907313"/>
                  </a:lnTo>
                  <a:lnTo>
                    <a:pt x="683514" y="908723"/>
                  </a:lnTo>
                  <a:lnTo>
                    <a:pt x="684682" y="907554"/>
                  </a:lnTo>
                  <a:close/>
                </a:path>
                <a:path w="4513580" h="2983865">
                  <a:moveTo>
                    <a:pt x="822363" y="1215351"/>
                  </a:moveTo>
                  <a:lnTo>
                    <a:pt x="821664" y="1214653"/>
                  </a:lnTo>
                  <a:lnTo>
                    <a:pt x="820737" y="1213954"/>
                  </a:lnTo>
                  <a:lnTo>
                    <a:pt x="819099" y="1212557"/>
                  </a:lnTo>
                  <a:lnTo>
                    <a:pt x="819797" y="1215123"/>
                  </a:lnTo>
                  <a:lnTo>
                    <a:pt x="819569" y="1217688"/>
                  </a:lnTo>
                  <a:lnTo>
                    <a:pt x="822363" y="1215351"/>
                  </a:lnTo>
                  <a:close/>
                </a:path>
                <a:path w="4513580" h="2983865">
                  <a:moveTo>
                    <a:pt x="822833" y="8877"/>
                  </a:moveTo>
                  <a:lnTo>
                    <a:pt x="822363" y="8636"/>
                  </a:lnTo>
                  <a:lnTo>
                    <a:pt x="821893" y="7937"/>
                  </a:lnTo>
                  <a:lnTo>
                    <a:pt x="820966" y="7937"/>
                  </a:lnTo>
                  <a:lnTo>
                    <a:pt x="819569" y="8877"/>
                  </a:lnTo>
                  <a:lnTo>
                    <a:pt x="820039" y="9105"/>
                  </a:lnTo>
                  <a:lnTo>
                    <a:pt x="820496" y="9804"/>
                  </a:lnTo>
                  <a:lnTo>
                    <a:pt x="821436" y="9804"/>
                  </a:lnTo>
                  <a:lnTo>
                    <a:pt x="822833" y="8877"/>
                  </a:lnTo>
                  <a:close/>
                </a:path>
                <a:path w="4513580" h="2983865">
                  <a:moveTo>
                    <a:pt x="871842" y="907084"/>
                  </a:moveTo>
                  <a:lnTo>
                    <a:pt x="871143" y="906856"/>
                  </a:lnTo>
                  <a:lnTo>
                    <a:pt x="870432" y="906386"/>
                  </a:lnTo>
                  <a:lnTo>
                    <a:pt x="869734" y="906157"/>
                  </a:lnTo>
                  <a:lnTo>
                    <a:pt x="869276" y="905916"/>
                  </a:lnTo>
                  <a:lnTo>
                    <a:pt x="869035" y="906614"/>
                  </a:lnTo>
                  <a:lnTo>
                    <a:pt x="868565" y="907084"/>
                  </a:lnTo>
                  <a:lnTo>
                    <a:pt x="869276" y="907554"/>
                  </a:lnTo>
                  <a:lnTo>
                    <a:pt x="869975" y="907783"/>
                  </a:lnTo>
                  <a:lnTo>
                    <a:pt x="870673" y="908253"/>
                  </a:lnTo>
                  <a:lnTo>
                    <a:pt x="871842" y="907084"/>
                  </a:lnTo>
                  <a:close/>
                </a:path>
                <a:path w="4513580" h="2983865">
                  <a:moveTo>
                    <a:pt x="940219" y="2972346"/>
                  </a:moveTo>
                  <a:lnTo>
                    <a:pt x="939977" y="2971647"/>
                  </a:lnTo>
                  <a:lnTo>
                    <a:pt x="939050" y="2970238"/>
                  </a:lnTo>
                  <a:lnTo>
                    <a:pt x="938809" y="2970707"/>
                  </a:lnTo>
                  <a:lnTo>
                    <a:pt x="938110" y="2971177"/>
                  </a:lnTo>
                  <a:lnTo>
                    <a:pt x="938110" y="2972104"/>
                  </a:lnTo>
                  <a:lnTo>
                    <a:pt x="939050" y="2973514"/>
                  </a:lnTo>
                  <a:lnTo>
                    <a:pt x="940219" y="2972346"/>
                  </a:lnTo>
                  <a:close/>
                </a:path>
                <a:path w="4513580" h="2983865">
                  <a:moveTo>
                    <a:pt x="1143241" y="8636"/>
                  </a:moveTo>
                  <a:lnTo>
                    <a:pt x="1142301" y="7239"/>
                  </a:lnTo>
                  <a:lnTo>
                    <a:pt x="1141844" y="7708"/>
                  </a:lnTo>
                  <a:lnTo>
                    <a:pt x="1141133" y="8178"/>
                  </a:lnTo>
                  <a:lnTo>
                    <a:pt x="1141374" y="8407"/>
                  </a:lnTo>
                  <a:lnTo>
                    <a:pt x="1141374" y="9105"/>
                  </a:lnTo>
                  <a:lnTo>
                    <a:pt x="1142301" y="10502"/>
                  </a:lnTo>
                  <a:lnTo>
                    <a:pt x="1142542" y="10045"/>
                  </a:lnTo>
                  <a:lnTo>
                    <a:pt x="1143241" y="9575"/>
                  </a:lnTo>
                  <a:lnTo>
                    <a:pt x="1143241" y="8636"/>
                  </a:lnTo>
                  <a:close/>
                </a:path>
                <a:path w="4513580" h="2983865">
                  <a:moveTo>
                    <a:pt x="1321295" y="14706"/>
                  </a:moveTo>
                  <a:lnTo>
                    <a:pt x="1320596" y="12369"/>
                  </a:lnTo>
                  <a:lnTo>
                    <a:pt x="1320825" y="9804"/>
                  </a:lnTo>
                  <a:lnTo>
                    <a:pt x="1318031" y="11912"/>
                  </a:lnTo>
                  <a:lnTo>
                    <a:pt x="1318729" y="12611"/>
                  </a:lnTo>
                  <a:lnTo>
                    <a:pt x="1319657" y="13309"/>
                  </a:lnTo>
                  <a:lnTo>
                    <a:pt x="1321295" y="14706"/>
                  </a:lnTo>
                  <a:close/>
                </a:path>
                <a:path w="4513580" h="2983865">
                  <a:moveTo>
                    <a:pt x="1386408" y="1215123"/>
                  </a:moveTo>
                  <a:lnTo>
                    <a:pt x="1385697" y="1214894"/>
                  </a:lnTo>
                  <a:lnTo>
                    <a:pt x="1384998" y="1214424"/>
                  </a:lnTo>
                  <a:lnTo>
                    <a:pt x="1384300" y="1214196"/>
                  </a:lnTo>
                  <a:lnTo>
                    <a:pt x="1383830" y="1213954"/>
                  </a:lnTo>
                  <a:lnTo>
                    <a:pt x="1383601" y="1214653"/>
                  </a:lnTo>
                  <a:lnTo>
                    <a:pt x="1383131" y="1215123"/>
                  </a:lnTo>
                  <a:lnTo>
                    <a:pt x="1383830" y="1215593"/>
                  </a:lnTo>
                  <a:lnTo>
                    <a:pt x="1384541" y="1215821"/>
                  </a:lnTo>
                  <a:lnTo>
                    <a:pt x="1385239" y="1216291"/>
                  </a:lnTo>
                  <a:lnTo>
                    <a:pt x="1385697" y="1215821"/>
                  </a:lnTo>
                  <a:lnTo>
                    <a:pt x="1386166" y="1215593"/>
                  </a:lnTo>
                  <a:lnTo>
                    <a:pt x="1386408" y="1215123"/>
                  </a:lnTo>
                  <a:close/>
                </a:path>
                <a:path w="4513580" h="2983865">
                  <a:moveTo>
                    <a:pt x="1421879" y="8636"/>
                  </a:moveTo>
                  <a:lnTo>
                    <a:pt x="1420939" y="7239"/>
                  </a:lnTo>
                  <a:lnTo>
                    <a:pt x="1420469" y="7708"/>
                  </a:lnTo>
                  <a:lnTo>
                    <a:pt x="1419771" y="8178"/>
                  </a:lnTo>
                  <a:lnTo>
                    <a:pt x="1420012" y="8407"/>
                  </a:lnTo>
                  <a:lnTo>
                    <a:pt x="1420012" y="9105"/>
                  </a:lnTo>
                  <a:lnTo>
                    <a:pt x="1420939" y="10502"/>
                  </a:lnTo>
                  <a:lnTo>
                    <a:pt x="1421168" y="10045"/>
                  </a:lnTo>
                  <a:lnTo>
                    <a:pt x="1421879" y="9575"/>
                  </a:lnTo>
                  <a:lnTo>
                    <a:pt x="1421879" y="8636"/>
                  </a:lnTo>
                  <a:close/>
                </a:path>
                <a:path w="4513580" h="2983865">
                  <a:moveTo>
                    <a:pt x="1435646" y="12141"/>
                  </a:moveTo>
                  <a:lnTo>
                    <a:pt x="1434947" y="11912"/>
                  </a:lnTo>
                  <a:lnTo>
                    <a:pt x="1434236" y="11442"/>
                  </a:lnTo>
                  <a:lnTo>
                    <a:pt x="1433537" y="11201"/>
                  </a:lnTo>
                  <a:lnTo>
                    <a:pt x="1433080" y="10972"/>
                  </a:lnTo>
                  <a:lnTo>
                    <a:pt x="1432839" y="11671"/>
                  </a:lnTo>
                  <a:lnTo>
                    <a:pt x="1432369" y="12141"/>
                  </a:lnTo>
                  <a:lnTo>
                    <a:pt x="1433080" y="12611"/>
                  </a:lnTo>
                  <a:lnTo>
                    <a:pt x="1433779" y="12839"/>
                  </a:lnTo>
                  <a:lnTo>
                    <a:pt x="1434477" y="13309"/>
                  </a:lnTo>
                  <a:lnTo>
                    <a:pt x="1434947" y="13068"/>
                  </a:lnTo>
                  <a:lnTo>
                    <a:pt x="1435176" y="12611"/>
                  </a:lnTo>
                  <a:lnTo>
                    <a:pt x="1435646" y="12141"/>
                  </a:lnTo>
                  <a:close/>
                </a:path>
                <a:path w="4513580" h="2983865">
                  <a:moveTo>
                    <a:pt x="1442173" y="8877"/>
                  </a:moveTo>
                  <a:lnTo>
                    <a:pt x="1441945" y="8636"/>
                  </a:lnTo>
                  <a:lnTo>
                    <a:pt x="1441475" y="7937"/>
                  </a:lnTo>
                  <a:lnTo>
                    <a:pt x="1440307" y="7937"/>
                  </a:lnTo>
                  <a:lnTo>
                    <a:pt x="1438910" y="8877"/>
                  </a:lnTo>
                  <a:lnTo>
                    <a:pt x="1439379" y="9105"/>
                  </a:lnTo>
                  <a:lnTo>
                    <a:pt x="1439837" y="9804"/>
                  </a:lnTo>
                  <a:lnTo>
                    <a:pt x="1440776" y="9804"/>
                  </a:lnTo>
                  <a:lnTo>
                    <a:pt x="1442173" y="8877"/>
                  </a:lnTo>
                  <a:close/>
                </a:path>
                <a:path w="4513580" h="2983865">
                  <a:moveTo>
                    <a:pt x="1632369" y="903820"/>
                  </a:moveTo>
                  <a:lnTo>
                    <a:pt x="1631899" y="903579"/>
                  </a:lnTo>
                  <a:lnTo>
                    <a:pt x="1631429" y="902881"/>
                  </a:lnTo>
                  <a:lnTo>
                    <a:pt x="1630502" y="902881"/>
                  </a:lnTo>
                  <a:lnTo>
                    <a:pt x="1629105" y="903820"/>
                  </a:lnTo>
                  <a:lnTo>
                    <a:pt x="1630273" y="904989"/>
                  </a:lnTo>
                  <a:lnTo>
                    <a:pt x="1631670" y="904049"/>
                  </a:lnTo>
                  <a:lnTo>
                    <a:pt x="1632369" y="903820"/>
                  </a:lnTo>
                  <a:close/>
                </a:path>
                <a:path w="4513580" h="2983865">
                  <a:moveTo>
                    <a:pt x="1690941" y="904049"/>
                  </a:moveTo>
                  <a:lnTo>
                    <a:pt x="1690243" y="903351"/>
                  </a:lnTo>
                  <a:lnTo>
                    <a:pt x="1689303" y="902652"/>
                  </a:lnTo>
                  <a:lnTo>
                    <a:pt x="1687677" y="901255"/>
                  </a:lnTo>
                  <a:lnTo>
                    <a:pt x="1688376" y="903820"/>
                  </a:lnTo>
                  <a:lnTo>
                    <a:pt x="1688134" y="906157"/>
                  </a:lnTo>
                  <a:lnTo>
                    <a:pt x="1690941" y="904049"/>
                  </a:lnTo>
                  <a:close/>
                </a:path>
                <a:path w="4513580" h="2983865">
                  <a:moveTo>
                    <a:pt x="1736915" y="904049"/>
                  </a:moveTo>
                  <a:lnTo>
                    <a:pt x="1736217" y="903351"/>
                  </a:lnTo>
                  <a:lnTo>
                    <a:pt x="1735277" y="902652"/>
                  </a:lnTo>
                  <a:lnTo>
                    <a:pt x="1733651" y="901255"/>
                  </a:lnTo>
                  <a:lnTo>
                    <a:pt x="1734350" y="903820"/>
                  </a:lnTo>
                  <a:lnTo>
                    <a:pt x="1734108" y="906157"/>
                  </a:lnTo>
                  <a:lnTo>
                    <a:pt x="1736915" y="904049"/>
                  </a:lnTo>
                  <a:close/>
                </a:path>
                <a:path w="4513580" h="2983865">
                  <a:moveTo>
                    <a:pt x="1750212" y="903820"/>
                  </a:moveTo>
                  <a:lnTo>
                    <a:pt x="1749044" y="902652"/>
                  </a:lnTo>
                  <a:lnTo>
                    <a:pt x="1748345" y="902881"/>
                  </a:lnTo>
                  <a:lnTo>
                    <a:pt x="1746948" y="903820"/>
                  </a:lnTo>
                  <a:lnTo>
                    <a:pt x="1747418" y="904049"/>
                  </a:lnTo>
                  <a:lnTo>
                    <a:pt x="1747888" y="904748"/>
                  </a:lnTo>
                  <a:lnTo>
                    <a:pt x="1748815" y="904748"/>
                  </a:lnTo>
                  <a:lnTo>
                    <a:pt x="1750212" y="903820"/>
                  </a:lnTo>
                  <a:close/>
                </a:path>
                <a:path w="4513580" h="2983865">
                  <a:moveTo>
                    <a:pt x="1777517" y="905217"/>
                  </a:moveTo>
                  <a:lnTo>
                    <a:pt x="1775180" y="902423"/>
                  </a:lnTo>
                  <a:lnTo>
                    <a:pt x="1774482" y="903122"/>
                  </a:lnTo>
                  <a:lnTo>
                    <a:pt x="1773783" y="904049"/>
                  </a:lnTo>
                  <a:lnTo>
                    <a:pt x="1772386" y="905687"/>
                  </a:lnTo>
                  <a:lnTo>
                    <a:pt x="1774952" y="904989"/>
                  </a:lnTo>
                  <a:lnTo>
                    <a:pt x="1777517" y="905217"/>
                  </a:lnTo>
                  <a:close/>
                </a:path>
                <a:path w="4513580" h="2983865">
                  <a:moveTo>
                    <a:pt x="1782419" y="903579"/>
                  </a:moveTo>
                  <a:lnTo>
                    <a:pt x="1781492" y="902182"/>
                  </a:lnTo>
                  <a:lnTo>
                    <a:pt x="1780324" y="903351"/>
                  </a:lnTo>
                  <a:lnTo>
                    <a:pt x="1780552" y="904049"/>
                  </a:lnTo>
                  <a:lnTo>
                    <a:pt x="1781492" y="905446"/>
                  </a:lnTo>
                  <a:lnTo>
                    <a:pt x="1781721" y="904989"/>
                  </a:lnTo>
                  <a:lnTo>
                    <a:pt x="1782419" y="904519"/>
                  </a:lnTo>
                  <a:lnTo>
                    <a:pt x="1782419" y="903579"/>
                  </a:lnTo>
                  <a:close/>
                </a:path>
                <a:path w="4513580" h="2983865">
                  <a:moveTo>
                    <a:pt x="1904238" y="5600"/>
                  </a:moveTo>
                  <a:lnTo>
                    <a:pt x="1903069" y="4445"/>
                  </a:lnTo>
                  <a:lnTo>
                    <a:pt x="1902599" y="4902"/>
                  </a:lnTo>
                  <a:lnTo>
                    <a:pt x="1901672" y="5372"/>
                  </a:lnTo>
                  <a:lnTo>
                    <a:pt x="1900961" y="5600"/>
                  </a:lnTo>
                  <a:lnTo>
                    <a:pt x="1901431" y="5842"/>
                  </a:lnTo>
                  <a:lnTo>
                    <a:pt x="1901901" y="6540"/>
                  </a:lnTo>
                  <a:lnTo>
                    <a:pt x="1902841" y="6540"/>
                  </a:lnTo>
                  <a:lnTo>
                    <a:pt x="1904238" y="5600"/>
                  </a:lnTo>
                  <a:close/>
                </a:path>
                <a:path w="4513580" h="2983865">
                  <a:moveTo>
                    <a:pt x="1953475" y="8877"/>
                  </a:moveTo>
                  <a:lnTo>
                    <a:pt x="1952777" y="8636"/>
                  </a:lnTo>
                  <a:lnTo>
                    <a:pt x="1952078" y="8178"/>
                  </a:lnTo>
                  <a:lnTo>
                    <a:pt x="1951380" y="7937"/>
                  </a:lnTo>
                  <a:lnTo>
                    <a:pt x="1950910" y="7708"/>
                  </a:lnTo>
                  <a:lnTo>
                    <a:pt x="1950669" y="8407"/>
                  </a:lnTo>
                  <a:lnTo>
                    <a:pt x="1950212" y="8877"/>
                  </a:lnTo>
                  <a:lnTo>
                    <a:pt x="1950910" y="9334"/>
                  </a:lnTo>
                  <a:lnTo>
                    <a:pt x="1951609" y="9575"/>
                  </a:lnTo>
                  <a:lnTo>
                    <a:pt x="1952307" y="10045"/>
                  </a:lnTo>
                  <a:lnTo>
                    <a:pt x="1952777" y="9804"/>
                  </a:lnTo>
                  <a:lnTo>
                    <a:pt x="1953234" y="9334"/>
                  </a:lnTo>
                  <a:lnTo>
                    <a:pt x="1953475" y="8877"/>
                  </a:lnTo>
                  <a:close/>
                </a:path>
                <a:path w="4513580" h="2983865">
                  <a:moveTo>
                    <a:pt x="1993849" y="469"/>
                  </a:moveTo>
                  <a:lnTo>
                    <a:pt x="1991283" y="1168"/>
                  </a:lnTo>
                  <a:lnTo>
                    <a:pt x="1988705" y="939"/>
                  </a:lnTo>
                  <a:lnTo>
                    <a:pt x="1991042" y="3733"/>
                  </a:lnTo>
                  <a:lnTo>
                    <a:pt x="1991741" y="3035"/>
                  </a:lnTo>
                  <a:lnTo>
                    <a:pt x="1992439" y="2108"/>
                  </a:lnTo>
                  <a:lnTo>
                    <a:pt x="1993849" y="469"/>
                  </a:lnTo>
                  <a:close/>
                </a:path>
                <a:path w="4513580" h="2983865">
                  <a:moveTo>
                    <a:pt x="2039112" y="4902"/>
                  </a:moveTo>
                  <a:lnTo>
                    <a:pt x="2038413" y="2336"/>
                  </a:lnTo>
                  <a:lnTo>
                    <a:pt x="2038654" y="0"/>
                  </a:lnTo>
                  <a:lnTo>
                    <a:pt x="2035848" y="2108"/>
                  </a:lnTo>
                  <a:lnTo>
                    <a:pt x="2036546" y="2806"/>
                  </a:lnTo>
                  <a:lnTo>
                    <a:pt x="2037486" y="3505"/>
                  </a:lnTo>
                  <a:lnTo>
                    <a:pt x="2039112" y="4902"/>
                  </a:lnTo>
                  <a:close/>
                </a:path>
                <a:path w="4513580" h="2983865">
                  <a:moveTo>
                    <a:pt x="2041220" y="2971647"/>
                  </a:moveTo>
                  <a:lnTo>
                    <a:pt x="2040280" y="2970238"/>
                  </a:lnTo>
                  <a:lnTo>
                    <a:pt x="2039112" y="2971406"/>
                  </a:lnTo>
                  <a:lnTo>
                    <a:pt x="2040051" y="2972816"/>
                  </a:lnTo>
                  <a:lnTo>
                    <a:pt x="2040280" y="2973514"/>
                  </a:lnTo>
                  <a:lnTo>
                    <a:pt x="2040521" y="2973044"/>
                  </a:lnTo>
                  <a:lnTo>
                    <a:pt x="2041220" y="2972574"/>
                  </a:lnTo>
                  <a:lnTo>
                    <a:pt x="2041220" y="2971647"/>
                  </a:lnTo>
                  <a:close/>
                </a:path>
                <a:path w="4513580" h="2983865">
                  <a:moveTo>
                    <a:pt x="2044484" y="906856"/>
                  </a:moveTo>
                  <a:lnTo>
                    <a:pt x="2043557" y="905446"/>
                  </a:lnTo>
                  <a:lnTo>
                    <a:pt x="2043315" y="905687"/>
                  </a:lnTo>
                  <a:lnTo>
                    <a:pt x="2042617" y="906157"/>
                  </a:lnTo>
                  <a:lnTo>
                    <a:pt x="2042617" y="907313"/>
                  </a:lnTo>
                  <a:lnTo>
                    <a:pt x="2043557" y="908723"/>
                  </a:lnTo>
                  <a:lnTo>
                    <a:pt x="2043785" y="908253"/>
                  </a:lnTo>
                  <a:lnTo>
                    <a:pt x="2044484" y="907783"/>
                  </a:lnTo>
                  <a:lnTo>
                    <a:pt x="2044484" y="906856"/>
                  </a:lnTo>
                  <a:close/>
                </a:path>
                <a:path w="4513580" h="2983865">
                  <a:moveTo>
                    <a:pt x="2058492" y="5600"/>
                  </a:moveTo>
                  <a:lnTo>
                    <a:pt x="2058022" y="5372"/>
                  </a:lnTo>
                  <a:lnTo>
                    <a:pt x="2057552" y="4673"/>
                  </a:lnTo>
                  <a:lnTo>
                    <a:pt x="2056625" y="4673"/>
                  </a:lnTo>
                  <a:lnTo>
                    <a:pt x="2055215" y="5600"/>
                  </a:lnTo>
                  <a:lnTo>
                    <a:pt x="2056384" y="6769"/>
                  </a:lnTo>
                  <a:lnTo>
                    <a:pt x="2057781" y="6070"/>
                  </a:lnTo>
                  <a:lnTo>
                    <a:pt x="2058492" y="5600"/>
                  </a:lnTo>
                  <a:close/>
                </a:path>
                <a:path w="4513580" h="2983865">
                  <a:moveTo>
                    <a:pt x="2064321" y="2968371"/>
                  </a:moveTo>
                  <a:lnTo>
                    <a:pt x="2063381" y="2966974"/>
                  </a:lnTo>
                  <a:lnTo>
                    <a:pt x="2062924" y="2967444"/>
                  </a:lnTo>
                  <a:lnTo>
                    <a:pt x="2062226" y="2967672"/>
                  </a:lnTo>
                  <a:lnTo>
                    <a:pt x="2062454" y="2968142"/>
                  </a:lnTo>
                  <a:lnTo>
                    <a:pt x="2062454" y="2968841"/>
                  </a:lnTo>
                  <a:lnTo>
                    <a:pt x="2063381" y="2970238"/>
                  </a:lnTo>
                  <a:lnTo>
                    <a:pt x="2063623" y="2969780"/>
                  </a:lnTo>
                  <a:lnTo>
                    <a:pt x="2064321" y="2969310"/>
                  </a:lnTo>
                  <a:lnTo>
                    <a:pt x="2064321" y="2968371"/>
                  </a:lnTo>
                  <a:close/>
                </a:path>
                <a:path w="4513580" h="2983865">
                  <a:moveTo>
                    <a:pt x="2065248" y="11442"/>
                  </a:moveTo>
                  <a:lnTo>
                    <a:pt x="2064550" y="8877"/>
                  </a:lnTo>
                  <a:lnTo>
                    <a:pt x="2064791" y="6540"/>
                  </a:lnTo>
                  <a:lnTo>
                    <a:pt x="2061984" y="8636"/>
                  </a:lnTo>
                  <a:lnTo>
                    <a:pt x="2062683" y="9334"/>
                  </a:lnTo>
                  <a:lnTo>
                    <a:pt x="2063623" y="10045"/>
                  </a:lnTo>
                  <a:lnTo>
                    <a:pt x="2065248" y="11442"/>
                  </a:lnTo>
                  <a:close/>
                </a:path>
                <a:path w="4513580" h="2983865">
                  <a:moveTo>
                    <a:pt x="2067585" y="2108"/>
                  </a:moveTo>
                  <a:lnTo>
                    <a:pt x="2066658" y="711"/>
                  </a:lnTo>
                  <a:lnTo>
                    <a:pt x="2065489" y="1866"/>
                  </a:lnTo>
                  <a:lnTo>
                    <a:pt x="2065718" y="2578"/>
                  </a:lnTo>
                  <a:lnTo>
                    <a:pt x="2066658" y="3975"/>
                  </a:lnTo>
                  <a:lnTo>
                    <a:pt x="2066886" y="3505"/>
                  </a:lnTo>
                  <a:lnTo>
                    <a:pt x="2067585" y="3035"/>
                  </a:lnTo>
                  <a:lnTo>
                    <a:pt x="2067585" y="2108"/>
                  </a:lnTo>
                  <a:close/>
                </a:path>
                <a:path w="4513580" h="2983865">
                  <a:moveTo>
                    <a:pt x="2100961" y="903820"/>
                  </a:moveTo>
                  <a:lnTo>
                    <a:pt x="2099792" y="902652"/>
                  </a:lnTo>
                  <a:lnTo>
                    <a:pt x="2099094" y="902881"/>
                  </a:lnTo>
                  <a:lnTo>
                    <a:pt x="2097697" y="903820"/>
                  </a:lnTo>
                  <a:lnTo>
                    <a:pt x="2098154" y="904049"/>
                  </a:lnTo>
                  <a:lnTo>
                    <a:pt x="2098624" y="904748"/>
                  </a:lnTo>
                  <a:lnTo>
                    <a:pt x="2099564" y="904748"/>
                  </a:lnTo>
                  <a:lnTo>
                    <a:pt x="2100961" y="903820"/>
                  </a:lnTo>
                  <a:close/>
                </a:path>
                <a:path w="4513580" h="2983865">
                  <a:moveTo>
                    <a:pt x="2120557" y="5600"/>
                  </a:moveTo>
                  <a:lnTo>
                    <a:pt x="2119388" y="4445"/>
                  </a:lnTo>
                  <a:lnTo>
                    <a:pt x="2118931" y="4902"/>
                  </a:lnTo>
                  <a:lnTo>
                    <a:pt x="2117991" y="5372"/>
                  </a:lnTo>
                  <a:lnTo>
                    <a:pt x="2117293" y="5600"/>
                  </a:lnTo>
                  <a:lnTo>
                    <a:pt x="2117763" y="5842"/>
                  </a:lnTo>
                  <a:lnTo>
                    <a:pt x="2118233" y="6540"/>
                  </a:lnTo>
                  <a:lnTo>
                    <a:pt x="2119160" y="6540"/>
                  </a:lnTo>
                  <a:lnTo>
                    <a:pt x="2120557" y="5600"/>
                  </a:lnTo>
                  <a:close/>
                </a:path>
                <a:path w="4513580" h="2983865">
                  <a:moveTo>
                    <a:pt x="2176107" y="5842"/>
                  </a:moveTo>
                  <a:lnTo>
                    <a:pt x="2175408" y="5143"/>
                  </a:lnTo>
                  <a:lnTo>
                    <a:pt x="2174468" y="4445"/>
                  </a:lnTo>
                  <a:lnTo>
                    <a:pt x="2172830" y="3035"/>
                  </a:lnTo>
                  <a:lnTo>
                    <a:pt x="2173528" y="5600"/>
                  </a:lnTo>
                  <a:lnTo>
                    <a:pt x="2173300" y="8178"/>
                  </a:lnTo>
                  <a:lnTo>
                    <a:pt x="2176107" y="5842"/>
                  </a:lnTo>
                  <a:close/>
                </a:path>
                <a:path w="4513580" h="2983865">
                  <a:moveTo>
                    <a:pt x="2186140" y="907084"/>
                  </a:moveTo>
                  <a:lnTo>
                    <a:pt x="2185441" y="906856"/>
                  </a:lnTo>
                  <a:lnTo>
                    <a:pt x="2184743" y="906386"/>
                  </a:lnTo>
                  <a:lnTo>
                    <a:pt x="2184031" y="906157"/>
                  </a:lnTo>
                  <a:lnTo>
                    <a:pt x="2183574" y="905916"/>
                  </a:lnTo>
                  <a:lnTo>
                    <a:pt x="2183333" y="906614"/>
                  </a:lnTo>
                  <a:lnTo>
                    <a:pt x="2182876" y="907084"/>
                  </a:lnTo>
                  <a:lnTo>
                    <a:pt x="2183574" y="907554"/>
                  </a:lnTo>
                  <a:lnTo>
                    <a:pt x="2184273" y="907783"/>
                  </a:lnTo>
                  <a:lnTo>
                    <a:pt x="2184971" y="908253"/>
                  </a:lnTo>
                  <a:lnTo>
                    <a:pt x="2186140" y="907084"/>
                  </a:lnTo>
                  <a:close/>
                </a:path>
                <a:path w="4513580" h="2983865">
                  <a:moveTo>
                    <a:pt x="2221839" y="2975610"/>
                  </a:moveTo>
                  <a:lnTo>
                    <a:pt x="2220912" y="2974213"/>
                  </a:lnTo>
                  <a:lnTo>
                    <a:pt x="2220671" y="2973514"/>
                  </a:lnTo>
                  <a:lnTo>
                    <a:pt x="2220442" y="2973971"/>
                  </a:lnTo>
                  <a:lnTo>
                    <a:pt x="2219744" y="2974441"/>
                  </a:lnTo>
                  <a:lnTo>
                    <a:pt x="2219744" y="2975381"/>
                  </a:lnTo>
                  <a:lnTo>
                    <a:pt x="2220671" y="2976778"/>
                  </a:lnTo>
                  <a:lnTo>
                    <a:pt x="2221839" y="2975610"/>
                  </a:lnTo>
                  <a:close/>
                </a:path>
                <a:path w="4513580" h="2983865">
                  <a:moveTo>
                    <a:pt x="2379129" y="2977946"/>
                  </a:moveTo>
                  <a:lnTo>
                    <a:pt x="2377960" y="2976778"/>
                  </a:lnTo>
                  <a:lnTo>
                    <a:pt x="2377732" y="2977477"/>
                  </a:lnTo>
                  <a:lnTo>
                    <a:pt x="2377262" y="2978175"/>
                  </a:lnTo>
                  <a:lnTo>
                    <a:pt x="2377021" y="2978874"/>
                  </a:lnTo>
                  <a:lnTo>
                    <a:pt x="2376792" y="2979343"/>
                  </a:lnTo>
                  <a:lnTo>
                    <a:pt x="2377490" y="2979572"/>
                  </a:lnTo>
                  <a:lnTo>
                    <a:pt x="2377960" y="2980042"/>
                  </a:lnTo>
                  <a:lnTo>
                    <a:pt x="2378430" y="2979343"/>
                  </a:lnTo>
                  <a:lnTo>
                    <a:pt x="2378659" y="2978645"/>
                  </a:lnTo>
                  <a:lnTo>
                    <a:pt x="2379129" y="2977946"/>
                  </a:lnTo>
                  <a:close/>
                </a:path>
                <a:path w="4513580" h="2983865">
                  <a:moveTo>
                    <a:pt x="2419261" y="2980982"/>
                  </a:moveTo>
                  <a:lnTo>
                    <a:pt x="2418562" y="2978416"/>
                  </a:lnTo>
                  <a:lnTo>
                    <a:pt x="2418804" y="2975838"/>
                  </a:lnTo>
                  <a:lnTo>
                    <a:pt x="2415997" y="2978175"/>
                  </a:lnTo>
                  <a:lnTo>
                    <a:pt x="2416695" y="2978874"/>
                  </a:lnTo>
                  <a:lnTo>
                    <a:pt x="2417635" y="2979572"/>
                  </a:lnTo>
                  <a:lnTo>
                    <a:pt x="2419261" y="2980982"/>
                  </a:lnTo>
                  <a:close/>
                </a:path>
                <a:path w="4513580" h="2983865">
                  <a:moveTo>
                    <a:pt x="2451697" y="2975140"/>
                  </a:moveTo>
                  <a:lnTo>
                    <a:pt x="2451239" y="2974911"/>
                  </a:lnTo>
                  <a:lnTo>
                    <a:pt x="2450998" y="2973971"/>
                  </a:lnTo>
                  <a:lnTo>
                    <a:pt x="2450541" y="2974213"/>
                  </a:lnTo>
                  <a:lnTo>
                    <a:pt x="2449830" y="2974213"/>
                  </a:lnTo>
                  <a:lnTo>
                    <a:pt x="2448433" y="2975140"/>
                  </a:lnTo>
                  <a:lnTo>
                    <a:pt x="2448903" y="2975381"/>
                  </a:lnTo>
                  <a:lnTo>
                    <a:pt x="2449372" y="2976080"/>
                  </a:lnTo>
                  <a:lnTo>
                    <a:pt x="2450300" y="2976080"/>
                  </a:lnTo>
                  <a:lnTo>
                    <a:pt x="2451697" y="2975140"/>
                  </a:lnTo>
                  <a:close/>
                </a:path>
                <a:path w="4513580" h="2983865">
                  <a:moveTo>
                    <a:pt x="2477605" y="904049"/>
                  </a:moveTo>
                  <a:lnTo>
                    <a:pt x="2476906" y="903351"/>
                  </a:lnTo>
                  <a:lnTo>
                    <a:pt x="2475966" y="902652"/>
                  </a:lnTo>
                  <a:lnTo>
                    <a:pt x="2474341" y="901255"/>
                  </a:lnTo>
                  <a:lnTo>
                    <a:pt x="2475039" y="903820"/>
                  </a:lnTo>
                  <a:lnTo>
                    <a:pt x="2474811" y="906157"/>
                  </a:lnTo>
                  <a:lnTo>
                    <a:pt x="2477605" y="904049"/>
                  </a:lnTo>
                  <a:close/>
                </a:path>
                <a:path w="4513580" h="2983865">
                  <a:moveTo>
                    <a:pt x="2517279" y="8877"/>
                  </a:moveTo>
                  <a:lnTo>
                    <a:pt x="2516809" y="8636"/>
                  </a:lnTo>
                  <a:lnTo>
                    <a:pt x="2516340" y="7937"/>
                  </a:lnTo>
                  <a:lnTo>
                    <a:pt x="2515412" y="7937"/>
                  </a:lnTo>
                  <a:lnTo>
                    <a:pt x="2514015" y="8877"/>
                  </a:lnTo>
                  <a:lnTo>
                    <a:pt x="2515171" y="10045"/>
                  </a:lnTo>
                  <a:lnTo>
                    <a:pt x="2515882" y="9804"/>
                  </a:lnTo>
                  <a:lnTo>
                    <a:pt x="2517279" y="8877"/>
                  </a:lnTo>
                  <a:close/>
                </a:path>
                <a:path w="4513580" h="2983865">
                  <a:moveTo>
                    <a:pt x="2690431" y="2964408"/>
                  </a:moveTo>
                  <a:lnTo>
                    <a:pt x="2689733" y="2964180"/>
                  </a:lnTo>
                  <a:lnTo>
                    <a:pt x="2689263" y="2963710"/>
                  </a:lnTo>
                  <a:lnTo>
                    <a:pt x="2688793" y="2964408"/>
                  </a:lnTo>
                  <a:lnTo>
                    <a:pt x="2688564" y="2965107"/>
                  </a:lnTo>
                  <a:lnTo>
                    <a:pt x="2688094" y="2965805"/>
                  </a:lnTo>
                  <a:lnTo>
                    <a:pt x="2688564" y="2966275"/>
                  </a:lnTo>
                  <a:lnTo>
                    <a:pt x="2689034" y="2966504"/>
                  </a:lnTo>
                  <a:lnTo>
                    <a:pt x="2689263" y="2966974"/>
                  </a:lnTo>
                  <a:lnTo>
                    <a:pt x="2689504" y="2966275"/>
                  </a:lnTo>
                  <a:lnTo>
                    <a:pt x="2689961" y="2965577"/>
                  </a:lnTo>
                  <a:lnTo>
                    <a:pt x="2690203" y="2964878"/>
                  </a:lnTo>
                  <a:lnTo>
                    <a:pt x="2690431" y="2964408"/>
                  </a:lnTo>
                  <a:close/>
                </a:path>
                <a:path w="4513580" h="2983865">
                  <a:moveTo>
                    <a:pt x="2729636" y="2108"/>
                  </a:moveTo>
                  <a:lnTo>
                    <a:pt x="2728709" y="711"/>
                  </a:lnTo>
                  <a:lnTo>
                    <a:pt x="2728239" y="1168"/>
                  </a:lnTo>
                  <a:lnTo>
                    <a:pt x="2727541" y="1638"/>
                  </a:lnTo>
                  <a:lnTo>
                    <a:pt x="2727769" y="1866"/>
                  </a:lnTo>
                  <a:lnTo>
                    <a:pt x="2727769" y="2578"/>
                  </a:lnTo>
                  <a:lnTo>
                    <a:pt x="2728709" y="3975"/>
                  </a:lnTo>
                  <a:lnTo>
                    <a:pt x="2728938" y="3505"/>
                  </a:lnTo>
                  <a:lnTo>
                    <a:pt x="2729636" y="3035"/>
                  </a:lnTo>
                  <a:lnTo>
                    <a:pt x="2729636" y="2108"/>
                  </a:lnTo>
                  <a:close/>
                </a:path>
                <a:path w="4513580" h="2983865">
                  <a:moveTo>
                    <a:pt x="2802445" y="2971876"/>
                  </a:moveTo>
                  <a:lnTo>
                    <a:pt x="2801747" y="2971647"/>
                  </a:lnTo>
                  <a:lnTo>
                    <a:pt x="2801048" y="2971177"/>
                  </a:lnTo>
                  <a:lnTo>
                    <a:pt x="2800350" y="2970949"/>
                  </a:lnTo>
                  <a:lnTo>
                    <a:pt x="2799880" y="2970707"/>
                  </a:lnTo>
                  <a:lnTo>
                    <a:pt x="2799651" y="2971406"/>
                  </a:lnTo>
                  <a:lnTo>
                    <a:pt x="2799181" y="2971876"/>
                  </a:lnTo>
                  <a:lnTo>
                    <a:pt x="2799880" y="2972346"/>
                  </a:lnTo>
                  <a:lnTo>
                    <a:pt x="2800578" y="2972574"/>
                  </a:lnTo>
                  <a:lnTo>
                    <a:pt x="2801277" y="2973044"/>
                  </a:lnTo>
                  <a:lnTo>
                    <a:pt x="2802445" y="2971876"/>
                  </a:lnTo>
                  <a:close/>
                </a:path>
                <a:path w="4513580" h="2983865">
                  <a:moveTo>
                    <a:pt x="2818079" y="8636"/>
                  </a:moveTo>
                  <a:lnTo>
                    <a:pt x="2817152" y="7239"/>
                  </a:lnTo>
                  <a:lnTo>
                    <a:pt x="2815983" y="8407"/>
                  </a:lnTo>
                  <a:lnTo>
                    <a:pt x="2816453" y="9105"/>
                  </a:lnTo>
                  <a:lnTo>
                    <a:pt x="2816682" y="9804"/>
                  </a:lnTo>
                  <a:lnTo>
                    <a:pt x="2817152" y="10502"/>
                  </a:lnTo>
                  <a:lnTo>
                    <a:pt x="2817380" y="10045"/>
                  </a:lnTo>
                  <a:lnTo>
                    <a:pt x="2818079" y="9575"/>
                  </a:lnTo>
                  <a:lnTo>
                    <a:pt x="2818079" y="8636"/>
                  </a:lnTo>
                  <a:close/>
                </a:path>
                <a:path w="4513580" h="2983865">
                  <a:moveTo>
                    <a:pt x="2828112" y="2968142"/>
                  </a:moveTo>
                  <a:lnTo>
                    <a:pt x="2826943" y="2966974"/>
                  </a:lnTo>
                  <a:lnTo>
                    <a:pt x="2826715" y="2967672"/>
                  </a:lnTo>
                  <a:lnTo>
                    <a:pt x="2826245" y="2968371"/>
                  </a:lnTo>
                  <a:lnTo>
                    <a:pt x="2826016" y="2969082"/>
                  </a:lnTo>
                  <a:lnTo>
                    <a:pt x="2825788" y="2969539"/>
                  </a:lnTo>
                  <a:lnTo>
                    <a:pt x="2826486" y="2969780"/>
                  </a:lnTo>
                  <a:lnTo>
                    <a:pt x="2826943" y="2970238"/>
                  </a:lnTo>
                  <a:lnTo>
                    <a:pt x="2827413" y="2969539"/>
                  </a:lnTo>
                  <a:lnTo>
                    <a:pt x="2827655" y="2968841"/>
                  </a:lnTo>
                  <a:lnTo>
                    <a:pt x="2828112" y="2968142"/>
                  </a:lnTo>
                  <a:close/>
                </a:path>
                <a:path w="4513580" h="2983865">
                  <a:moveTo>
                    <a:pt x="2864281" y="2968142"/>
                  </a:moveTo>
                  <a:lnTo>
                    <a:pt x="2863824" y="2967672"/>
                  </a:lnTo>
                  <a:lnTo>
                    <a:pt x="2863354" y="2967444"/>
                  </a:lnTo>
                  <a:lnTo>
                    <a:pt x="2863126" y="2966974"/>
                  </a:lnTo>
                  <a:lnTo>
                    <a:pt x="2862884" y="2967672"/>
                  </a:lnTo>
                  <a:lnTo>
                    <a:pt x="2862415" y="2968371"/>
                  </a:lnTo>
                  <a:lnTo>
                    <a:pt x="2862186" y="2969082"/>
                  </a:lnTo>
                  <a:lnTo>
                    <a:pt x="2861957" y="2969539"/>
                  </a:lnTo>
                  <a:lnTo>
                    <a:pt x="2862656" y="2969780"/>
                  </a:lnTo>
                  <a:lnTo>
                    <a:pt x="2863126" y="2970238"/>
                  </a:lnTo>
                  <a:lnTo>
                    <a:pt x="2863583" y="2969539"/>
                  </a:lnTo>
                  <a:lnTo>
                    <a:pt x="2863824" y="2968841"/>
                  </a:lnTo>
                  <a:lnTo>
                    <a:pt x="2864281" y="2968142"/>
                  </a:lnTo>
                  <a:close/>
                </a:path>
                <a:path w="4513580" h="2983865">
                  <a:moveTo>
                    <a:pt x="3011779" y="2977477"/>
                  </a:moveTo>
                  <a:lnTo>
                    <a:pt x="3011068" y="2977248"/>
                  </a:lnTo>
                  <a:lnTo>
                    <a:pt x="3010611" y="2976778"/>
                  </a:lnTo>
                  <a:lnTo>
                    <a:pt x="3010141" y="2977477"/>
                  </a:lnTo>
                  <a:lnTo>
                    <a:pt x="3009900" y="2978175"/>
                  </a:lnTo>
                  <a:lnTo>
                    <a:pt x="3009442" y="2978874"/>
                  </a:lnTo>
                  <a:lnTo>
                    <a:pt x="3009900" y="2979343"/>
                  </a:lnTo>
                  <a:lnTo>
                    <a:pt x="3010141" y="2979813"/>
                  </a:lnTo>
                  <a:lnTo>
                    <a:pt x="3010611" y="2980042"/>
                  </a:lnTo>
                  <a:lnTo>
                    <a:pt x="3010839" y="2979343"/>
                  </a:lnTo>
                  <a:lnTo>
                    <a:pt x="3011309" y="2978645"/>
                  </a:lnTo>
                  <a:lnTo>
                    <a:pt x="3011538" y="2977946"/>
                  </a:lnTo>
                  <a:lnTo>
                    <a:pt x="3011779" y="2977477"/>
                  </a:lnTo>
                  <a:close/>
                </a:path>
                <a:path w="4513580" h="2983865">
                  <a:moveTo>
                    <a:pt x="3022041" y="2981680"/>
                  </a:moveTo>
                  <a:lnTo>
                    <a:pt x="3021342" y="2981439"/>
                  </a:lnTo>
                  <a:lnTo>
                    <a:pt x="3020644" y="2980982"/>
                  </a:lnTo>
                  <a:lnTo>
                    <a:pt x="3019945" y="2980740"/>
                  </a:lnTo>
                  <a:lnTo>
                    <a:pt x="3019475" y="2980512"/>
                  </a:lnTo>
                  <a:lnTo>
                    <a:pt x="3019247" y="2981210"/>
                  </a:lnTo>
                  <a:lnTo>
                    <a:pt x="3018777" y="2981680"/>
                  </a:lnTo>
                  <a:lnTo>
                    <a:pt x="3019475" y="2982150"/>
                  </a:lnTo>
                  <a:lnTo>
                    <a:pt x="3020174" y="2982379"/>
                  </a:lnTo>
                  <a:lnTo>
                    <a:pt x="3020872" y="2982849"/>
                  </a:lnTo>
                  <a:lnTo>
                    <a:pt x="3022041" y="2981680"/>
                  </a:lnTo>
                  <a:close/>
                </a:path>
                <a:path w="4513580" h="2983865">
                  <a:moveTo>
                    <a:pt x="3028111" y="2965577"/>
                  </a:moveTo>
                  <a:lnTo>
                    <a:pt x="3027413" y="2964878"/>
                  </a:lnTo>
                  <a:lnTo>
                    <a:pt x="3026473" y="2964180"/>
                  </a:lnTo>
                  <a:lnTo>
                    <a:pt x="3024835" y="2962770"/>
                  </a:lnTo>
                  <a:lnTo>
                    <a:pt x="3025546" y="2965348"/>
                  </a:lnTo>
                  <a:lnTo>
                    <a:pt x="3025305" y="2967913"/>
                  </a:lnTo>
                  <a:lnTo>
                    <a:pt x="3028111" y="2965577"/>
                  </a:lnTo>
                  <a:close/>
                </a:path>
                <a:path w="4513580" h="2983865">
                  <a:moveTo>
                    <a:pt x="3034639" y="2965805"/>
                  </a:moveTo>
                  <a:lnTo>
                    <a:pt x="3034169" y="2965107"/>
                  </a:lnTo>
                  <a:lnTo>
                    <a:pt x="3033941" y="2964408"/>
                  </a:lnTo>
                  <a:lnTo>
                    <a:pt x="3033471" y="2963710"/>
                  </a:lnTo>
                  <a:lnTo>
                    <a:pt x="3033242" y="2964180"/>
                  </a:lnTo>
                  <a:lnTo>
                    <a:pt x="3032544" y="2964637"/>
                  </a:lnTo>
                  <a:lnTo>
                    <a:pt x="3032544" y="2965577"/>
                  </a:lnTo>
                  <a:lnTo>
                    <a:pt x="3033471" y="2966974"/>
                  </a:lnTo>
                  <a:lnTo>
                    <a:pt x="3034639" y="2965805"/>
                  </a:lnTo>
                  <a:close/>
                </a:path>
                <a:path w="4513580" h="2983865">
                  <a:moveTo>
                    <a:pt x="3041180" y="2975381"/>
                  </a:moveTo>
                  <a:lnTo>
                    <a:pt x="3040481" y="2974683"/>
                  </a:lnTo>
                  <a:lnTo>
                    <a:pt x="3039541" y="2973971"/>
                  </a:lnTo>
                  <a:lnTo>
                    <a:pt x="3037903" y="2972574"/>
                  </a:lnTo>
                  <a:lnTo>
                    <a:pt x="3038843" y="2975140"/>
                  </a:lnTo>
                  <a:lnTo>
                    <a:pt x="3038373" y="2977705"/>
                  </a:lnTo>
                  <a:lnTo>
                    <a:pt x="3041180" y="2975381"/>
                  </a:lnTo>
                  <a:close/>
                </a:path>
                <a:path w="4513580" h="2983865">
                  <a:moveTo>
                    <a:pt x="3306737" y="2969082"/>
                  </a:moveTo>
                  <a:lnTo>
                    <a:pt x="3305810" y="2967672"/>
                  </a:lnTo>
                  <a:lnTo>
                    <a:pt x="3305581" y="2966974"/>
                  </a:lnTo>
                  <a:lnTo>
                    <a:pt x="3305340" y="2967444"/>
                  </a:lnTo>
                  <a:lnTo>
                    <a:pt x="3304641" y="2967913"/>
                  </a:lnTo>
                  <a:lnTo>
                    <a:pt x="3304641" y="2968841"/>
                  </a:lnTo>
                  <a:lnTo>
                    <a:pt x="3305581" y="2970238"/>
                  </a:lnTo>
                  <a:lnTo>
                    <a:pt x="3306737" y="2969082"/>
                  </a:lnTo>
                  <a:close/>
                </a:path>
                <a:path w="4513580" h="2983865">
                  <a:moveTo>
                    <a:pt x="3311410" y="2980042"/>
                  </a:moveTo>
                  <a:lnTo>
                    <a:pt x="3309074" y="2977248"/>
                  </a:lnTo>
                  <a:lnTo>
                    <a:pt x="3308375" y="2977946"/>
                  </a:lnTo>
                  <a:lnTo>
                    <a:pt x="3307677" y="2978874"/>
                  </a:lnTo>
                  <a:lnTo>
                    <a:pt x="3306483" y="2980271"/>
                  </a:lnTo>
                  <a:lnTo>
                    <a:pt x="3305581" y="2980512"/>
                  </a:lnTo>
                  <a:lnTo>
                    <a:pt x="3303003" y="2980283"/>
                  </a:lnTo>
                  <a:lnTo>
                    <a:pt x="3305340" y="2983077"/>
                  </a:lnTo>
                  <a:lnTo>
                    <a:pt x="3306038" y="2982379"/>
                  </a:lnTo>
                  <a:lnTo>
                    <a:pt x="3306737" y="2981439"/>
                  </a:lnTo>
                  <a:lnTo>
                    <a:pt x="3307918" y="2980067"/>
                  </a:lnTo>
                  <a:lnTo>
                    <a:pt x="3308845" y="2979813"/>
                  </a:lnTo>
                  <a:lnTo>
                    <a:pt x="3311410" y="2980042"/>
                  </a:lnTo>
                  <a:close/>
                </a:path>
                <a:path w="4513580" h="2983865">
                  <a:moveTo>
                    <a:pt x="3385858" y="2971876"/>
                  </a:moveTo>
                  <a:lnTo>
                    <a:pt x="3385159" y="2971647"/>
                  </a:lnTo>
                  <a:lnTo>
                    <a:pt x="3384448" y="2971177"/>
                  </a:lnTo>
                  <a:lnTo>
                    <a:pt x="3383750" y="2970949"/>
                  </a:lnTo>
                  <a:lnTo>
                    <a:pt x="3383280" y="2970707"/>
                  </a:lnTo>
                  <a:lnTo>
                    <a:pt x="3383051" y="2971406"/>
                  </a:lnTo>
                  <a:lnTo>
                    <a:pt x="3382581" y="2971876"/>
                  </a:lnTo>
                  <a:lnTo>
                    <a:pt x="3383280" y="2972346"/>
                  </a:lnTo>
                  <a:lnTo>
                    <a:pt x="3383991" y="2972574"/>
                  </a:lnTo>
                  <a:lnTo>
                    <a:pt x="3384689" y="2973044"/>
                  </a:lnTo>
                  <a:lnTo>
                    <a:pt x="3385858" y="2971876"/>
                  </a:lnTo>
                  <a:close/>
                </a:path>
                <a:path w="4513580" h="2983865">
                  <a:moveTo>
                    <a:pt x="3975328" y="2981210"/>
                  </a:moveTo>
                  <a:lnTo>
                    <a:pt x="3974858" y="2980740"/>
                  </a:lnTo>
                  <a:lnTo>
                    <a:pt x="3974388" y="2980512"/>
                  </a:lnTo>
                  <a:lnTo>
                    <a:pt x="3974160" y="2980042"/>
                  </a:lnTo>
                  <a:lnTo>
                    <a:pt x="3973931" y="2980740"/>
                  </a:lnTo>
                  <a:lnTo>
                    <a:pt x="3973461" y="2981439"/>
                  </a:lnTo>
                  <a:lnTo>
                    <a:pt x="3973220" y="2982150"/>
                  </a:lnTo>
                  <a:lnTo>
                    <a:pt x="3972991" y="2982607"/>
                  </a:lnTo>
                  <a:lnTo>
                    <a:pt x="3973690" y="2982849"/>
                  </a:lnTo>
                  <a:lnTo>
                    <a:pt x="3974160" y="2983306"/>
                  </a:lnTo>
                  <a:lnTo>
                    <a:pt x="3974630" y="2982607"/>
                  </a:lnTo>
                  <a:lnTo>
                    <a:pt x="3974858" y="2981909"/>
                  </a:lnTo>
                  <a:lnTo>
                    <a:pt x="3975328" y="2981210"/>
                  </a:lnTo>
                  <a:close/>
                </a:path>
                <a:path w="4513580" h="2983865">
                  <a:moveTo>
                    <a:pt x="4018267" y="2336"/>
                  </a:moveTo>
                  <a:lnTo>
                    <a:pt x="4017797" y="2108"/>
                  </a:lnTo>
                  <a:lnTo>
                    <a:pt x="4017327" y="1409"/>
                  </a:lnTo>
                  <a:lnTo>
                    <a:pt x="4016400" y="1409"/>
                  </a:lnTo>
                  <a:lnTo>
                    <a:pt x="4015003" y="2336"/>
                  </a:lnTo>
                  <a:lnTo>
                    <a:pt x="4016159" y="3505"/>
                  </a:lnTo>
                  <a:lnTo>
                    <a:pt x="4016870" y="3276"/>
                  </a:lnTo>
                  <a:lnTo>
                    <a:pt x="4018267" y="2336"/>
                  </a:lnTo>
                  <a:close/>
                </a:path>
                <a:path w="4513580" h="2983865">
                  <a:moveTo>
                    <a:pt x="4283837" y="2965348"/>
                  </a:moveTo>
                  <a:lnTo>
                    <a:pt x="4283126" y="2965107"/>
                  </a:lnTo>
                  <a:lnTo>
                    <a:pt x="4282427" y="2964637"/>
                  </a:lnTo>
                  <a:lnTo>
                    <a:pt x="4281729" y="2964408"/>
                  </a:lnTo>
                  <a:lnTo>
                    <a:pt x="4281259" y="2964180"/>
                  </a:lnTo>
                  <a:lnTo>
                    <a:pt x="4281030" y="2964878"/>
                  </a:lnTo>
                  <a:lnTo>
                    <a:pt x="4280560" y="2965348"/>
                  </a:lnTo>
                  <a:lnTo>
                    <a:pt x="4281259" y="2965805"/>
                  </a:lnTo>
                  <a:lnTo>
                    <a:pt x="4281970" y="2966047"/>
                  </a:lnTo>
                  <a:lnTo>
                    <a:pt x="4282668" y="2966504"/>
                  </a:lnTo>
                  <a:lnTo>
                    <a:pt x="4283837" y="2965348"/>
                  </a:lnTo>
                  <a:close/>
                </a:path>
                <a:path w="4513580" h="2983865">
                  <a:moveTo>
                    <a:pt x="4293628" y="2981680"/>
                  </a:moveTo>
                  <a:lnTo>
                    <a:pt x="4292460" y="2980512"/>
                  </a:lnTo>
                  <a:lnTo>
                    <a:pt x="4291762" y="2980982"/>
                  </a:lnTo>
                  <a:lnTo>
                    <a:pt x="4291063" y="2981210"/>
                  </a:lnTo>
                  <a:lnTo>
                    <a:pt x="4290365" y="2981680"/>
                  </a:lnTo>
                  <a:lnTo>
                    <a:pt x="4290834" y="2981909"/>
                  </a:lnTo>
                  <a:lnTo>
                    <a:pt x="4291304" y="2982607"/>
                  </a:lnTo>
                  <a:lnTo>
                    <a:pt x="4292231" y="2982607"/>
                  </a:lnTo>
                  <a:lnTo>
                    <a:pt x="4293628" y="2981680"/>
                  </a:lnTo>
                  <a:close/>
                </a:path>
                <a:path w="4513580" h="2983865">
                  <a:moveTo>
                    <a:pt x="4300169" y="2978416"/>
                  </a:moveTo>
                  <a:lnTo>
                    <a:pt x="4299470" y="2978175"/>
                  </a:lnTo>
                  <a:lnTo>
                    <a:pt x="4298772" y="2977705"/>
                  </a:lnTo>
                  <a:lnTo>
                    <a:pt x="4298061" y="2977477"/>
                  </a:lnTo>
                  <a:lnTo>
                    <a:pt x="4297604" y="2977248"/>
                  </a:lnTo>
                  <a:lnTo>
                    <a:pt x="4297362" y="2977946"/>
                  </a:lnTo>
                  <a:lnTo>
                    <a:pt x="4296905" y="2978416"/>
                  </a:lnTo>
                  <a:lnTo>
                    <a:pt x="4297604" y="2978874"/>
                  </a:lnTo>
                  <a:lnTo>
                    <a:pt x="4298302" y="2979115"/>
                  </a:lnTo>
                  <a:lnTo>
                    <a:pt x="4299001" y="2979572"/>
                  </a:lnTo>
                  <a:lnTo>
                    <a:pt x="4299470" y="2979115"/>
                  </a:lnTo>
                  <a:lnTo>
                    <a:pt x="4299928" y="2978874"/>
                  </a:lnTo>
                  <a:lnTo>
                    <a:pt x="4300169" y="2978416"/>
                  </a:lnTo>
                  <a:close/>
                </a:path>
                <a:path w="4513580" h="2983865">
                  <a:moveTo>
                    <a:pt x="4332605" y="2980740"/>
                  </a:moveTo>
                  <a:lnTo>
                    <a:pt x="4331906" y="2980512"/>
                  </a:lnTo>
                  <a:lnTo>
                    <a:pt x="4331436" y="2980042"/>
                  </a:lnTo>
                  <a:lnTo>
                    <a:pt x="4330966" y="2980740"/>
                  </a:lnTo>
                  <a:lnTo>
                    <a:pt x="4330738" y="2981439"/>
                  </a:lnTo>
                  <a:lnTo>
                    <a:pt x="4330268" y="2982150"/>
                  </a:lnTo>
                  <a:lnTo>
                    <a:pt x="4330738" y="2982607"/>
                  </a:lnTo>
                  <a:lnTo>
                    <a:pt x="4330966" y="2983077"/>
                  </a:lnTo>
                  <a:lnTo>
                    <a:pt x="4331436" y="2983306"/>
                  </a:lnTo>
                  <a:lnTo>
                    <a:pt x="4331665" y="2982607"/>
                  </a:lnTo>
                  <a:lnTo>
                    <a:pt x="4332135" y="2981909"/>
                  </a:lnTo>
                  <a:lnTo>
                    <a:pt x="4332376" y="2981210"/>
                  </a:lnTo>
                  <a:lnTo>
                    <a:pt x="4332605" y="2980740"/>
                  </a:lnTo>
                  <a:close/>
                </a:path>
                <a:path w="4513580" h="2983865">
                  <a:moveTo>
                    <a:pt x="4405185" y="1638"/>
                  </a:moveTo>
                  <a:lnTo>
                    <a:pt x="4404245" y="711"/>
                  </a:lnTo>
                  <a:lnTo>
                    <a:pt x="4401909" y="711"/>
                  </a:lnTo>
                  <a:lnTo>
                    <a:pt x="4401680" y="3035"/>
                  </a:lnTo>
                  <a:lnTo>
                    <a:pt x="4402848" y="4203"/>
                  </a:lnTo>
                  <a:lnTo>
                    <a:pt x="4405185" y="3975"/>
                  </a:lnTo>
                  <a:lnTo>
                    <a:pt x="4405185" y="1638"/>
                  </a:lnTo>
                  <a:close/>
                </a:path>
                <a:path w="4513580" h="2983865">
                  <a:moveTo>
                    <a:pt x="4513224" y="2336"/>
                  </a:moveTo>
                  <a:lnTo>
                    <a:pt x="4512526" y="2108"/>
                  </a:lnTo>
                  <a:lnTo>
                    <a:pt x="4511827" y="1638"/>
                  </a:lnTo>
                  <a:lnTo>
                    <a:pt x="4511129" y="1409"/>
                  </a:lnTo>
                  <a:lnTo>
                    <a:pt x="4510659" y="1168"/>
                  </a:lnTo>
                  <a:lnTo>
                    <a:pt x="4510430" y="1866"/>
                  </a:lnTo>
                  <a:lnTo>
                    <a:pt x="4509960" y="2336"/>
                  </a:lnTo>
                  <a:lnTo>
                    <a:pt x="4510659" y="2806"/>
                  </a:lnTo>
                  <a:lnTo>
                    <a:pt x="4511357" y="3035"/>
                  </a:lnTo>
                  <a:lnTo>
                    <a:pt x="4512056" y="3505"/>
                  </a:lnTo>
                  <a:lnTo>
                    <a:pt x="4512526" y="3035"/>
                  </a:lnTo>
                  <a:lnTo>
                    <a:pt x="4512996" y="2806"/>
                  </a:lnTo>
                  <a:lnTo>
                    <a:pt x="4513224" y="233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15" name="object 215"/>
            <p:cNvSpPr/>
            <p:nvPr/>
          </p:nvSpPr>
          <p:spPr>
            <a:xfrm>
              <a:off x="1092720" y="3276713"/>
              <a:ext cx="4611370" cy="2997200"/>
            </a:xfrm>
            <a:custGeom>
              <a:avLst/>
              <a:gdLst/>
              <a:ahLst/>
              <a:cxnLst/>
              <a:rect l="l" t="t" r="r" b="b"/>
              <a:pathLst>
                <a:path w="4611370" h="2997200">
                  <a:moveTo>
                    <a:pt x="2336" y="2983306"/>
                  </a:moveTo>
                  <a:lnTo>
                    <a:pt x="1638" y="2983077"/>
                  </a:lnTo>
                  <a:lnTo>
                    <a:pt x="1168" y="2982607"/>
                  </a:lnTo>
                  <a:lnTo>
                    <a:pt x="698" y="2983306"/>
                  </a:lnTo>
                  <a:lnTo>
                    <a:pt x="469" y="2984004"/>
                  </a:lnTo>
                  <a:lnTo>
                    <a:pt x="0" y="2984716"/>
                  </a:lnTo>
                  <a:lnTo>
                    <a:pt x="228" y="2985173"/>
                  </a:lnTo>
                  <a:lnTo>
                    <a:pt x="698" y="2985643"/>
                  </a:lnTo>
                  <a:lnTo>
                    <a:pt x="1168" y="2985871"/>
                  </a:lnTo>
                  <a:lnTo>
                    <a:pt x="1397" y="2985173"/>
                  </a:lnTo>
                  <a:lnTo>
                    <a:pt x="1866" y="2984474"/>
                  </a:lnTo>
                  <a:lnTo>
                    <a:pt x="2095" y="2983776"/>
                  </a:lnTo>
                  <a:lnTo>
                    <a:pt x="2336" y="2983306"/>
                  </a:lnTo>
                  <a:close/>
                </a:path>
                <a:path w="4611370" h="2997200">
                  <a:moveTo>
                    <a:pt x="38036" y="2980740"/>
                  </a:moveTo>
                  <a:lnTo>
                    <a:pt x="37109" y="2979343"/>
                  </a:lnTo>
                  <a:lnTo>
                    <a:pt x="35941" y="2980512"/>
                  </a:lnTo>
                  <a:lnTo>
                    <a:pt x="36398" y="2981210"/>
                  </a:lnTo>
                  <a:lnTo>
                    <a:pt x="36639" y="2981909"/>
                  </a:lnTo>
                  <a:lnTo>
                    <a:pt x="37109" y="2982607"/>
                  </a:lnTo>
                  <a:lnTo>
                    <a:pt x="37338" y="2982137"/>
                  </a:lnTo>
                  <a:lnTo>
                    <a:pt x="38036" y="2981680"/>
                  </a:lnTo>
                  <a:lnTo>
                    <a:pt x="38036" y="2980740"/>
                  </a:lnTo>
                  <a:close/>
                </a:path>
                <a:path w="4611370" h="2997200">
                  <a:moveTo>
                    <a:pt x="352615" y="2980740"/>
                  </a:moveTo>
                  <a:lnTo>
                    <a:pt x="351675" y="2979343"/>
                  </a:lnTo>
                  <a:lnTo>
                    <a:pt x="351447" y="2979813"/>
                  </a:lnTo>
                  <a:lnTo>
                    <a:pt x="350748" y="2980271"/>
                  </a:lnTo>
                  <a:lnTo>
                    <a:pt x="350748" y="2981210"/>
                  </a:lnTo>
                  <a:lnTo>
                    <a:pt x="351675" y="2982607"/>
                  </a:lnTo>
                  <a:lnTo>
                    <a:pt x="351904" y="2982137"/>
                  </a:lnTo>
                  <a:lnTo>
                    <a:pt x="352615" y="2981680"/>
                  </a:lnTo>
                  <a:lnTo>
                    <a:pt x="352615" y="2980740"/>
                  </a:lnTo>
                  <a:close/>
                </a:path>
                <a:path w="4611370" h="2997200">
                  <a:moveTo>
                    <a:pt x="382943" y="893318"/>
                  </a:moveTo>
                  <a:lnTo>
                    <a:pt x="381774" y="892149"/>
                  </a:lnTo>
                  <a:lnTo>
                    <a:pt x="381076" y="892378"/>
                  </a:lnTo>
                  <a:lnTo>
                    <a:pt x="379679" y="893318"/>
                  </a:lnTo>
                  <a:lnTo>
                    <a:pt x="380149" y="893546"/>
                  </a:lnTo>
                  <a:lnTo>
                    <a:pt x="380619" y="894245"/>
                  </a:lnTo>
                  <a:lnTo>
                    <a:pt x="381546" y="894245"/>
                  </a:lnTo>
                  <a:lnTo>
                    <a:pt x="382943" y="893318"/>
                  </a:lnTo>
                  <a:close/>
                </a:path>
                <a:path w="4611370" h="2997200">
                  <a:moveTo>
                    <a:pt x="429158" y="10744"/>
                  </a:moveTo>
                  <a:lnTo>
                    <a:pt x="428447" y="8407"/>
                  </a:lnTo>
                  <a:lnTo>
                    <a:pt x="428688" y="5842"/>
                  </a:lnTo>
                  <a:lnTo>
                    <a:pt x="425881" y="7937"/>
                  </a:lnTo>
                  <a:lnTo>
                    <a:pt x="426580" y="8636"/>
                  </a:lnTo>
                  <a:lnTo>
                    <a:pt x="427520" y="9334"/>
                  </a:lnTo>
                  <a:lnTo>
                    <a:pt x="429158" y="10744"/>
                  </a:lnTo>
                  <a:close/>
                </a:path>
                <a:path w="4611370" h="2997200">
                  <a:moveTo>
                    <a:pt x="434759" y="893787"/>
                  </a:moveTo>
                  <a:lnTo>
                    <a:pt x="434517" y="893076"/>
                  </a:lnTo>
                  <a:lnTo>
                    <a:pt x="433590" y="891679"/>
                  </a:lnTo>
                  <a:lnTo>
                    <a:pt x="433349" y="892149"/>
                  </a:lnTo>
                  <a:lnTo>
                    <a:pt x="432650" y="892619"/>
                  </a:lnTo>
                  <a:lnTo>
                    <a:pt x="432650" y="893546"/>
                  </a:lnTo>
                  <a:lnTo>
                    <a:pt x="433590" y="894943"/>
                  </a:lnTo>
                  <a:lnTo>
                    <a:pt x="434759" y="893787"/>
                  </a:lnTo>
                  <a:close/>
                </a:path>
                <a:path w="4611370" h="2997200">
                  <a:moveTo>
                    <a:pt x="457619" y="2974213"/>
                  </a:moveTo>
                  <a:lnTo>
                    <a:pt x="456692" y="2972803"/>
                  </a:lnTo>
                  <a:lnTo>
                    <a:pt x="455523" y="2973971"/>
                  </a:lnTo>
                  <a:lnTo>
                    <a:pt x="455752" y="2974670"/>
                  </a:lnTo>
                  <a:lnTo>
                    <a:pt x="456692" y="2976080"/>
                  </a:lnTo>
                  <a:lnTo>
                    <a:pt x="456920" y="2975610"/>
                  </a:lnTo>
                  <a:lnTo>
                    <a:pt x="457619" y="2975140"/>
                  </a:lnTo>
                  <a:lnTo>
                    <a:pt x="457619" y="2974213"/>
                  </a:lnTo>
                  <a:close/>
                </a:path>
                <a:path w="4611370" h="2997200">
                  <a:moveTo>
                    <a:pt x="493788" y="2990316"/>
                  </a:moveTo>
                  <a:lnTo>
                    <a:pt x="493331" y="2990075"/>
                  </a:lnTo>
                  <a:lnTo>
                    <a:pt x="493090" y="2989605"/>
                  </a:lnTo>
                  <a:lnTo>
                    <a:pt x="492633" y="2989148"/>
                  </a:lnTo>
                  <a:lnTo>
                    <a:pt x="492391" y="2989846"/>
                  </a:lnTo>
                  <a:lnTo>
                    <a:pt x="491921" y="2990545"/>
                  </a:lnTo>
                  <a:lnTo>
                    <a:pt x="491693" y="2991243"/>
                  </a:lnTo>
                  <a:lnTo>
                    <a:pt x="491464" y="2991713"/>
                  </a:lnTo>
                  <a:lnTo>
                    <a:pt x="492163" y="2991942"/>
                  </a:lnTo>
                  <a:lnTo>
                    <a:pt x="492633" y="2992412"/>
                  </a:lnTo>
                  <a:lnTo>
                    <a:pt x="493090" y="2991713"/>
                  </a:lnTo>
                  <a:lnTo>
                    <a:pt x="493331" y="2991015"/>
                  </a:lnTo>
                  <a:lnTo>
                    <a:pt x="493788" y="2990316"/>
                  </a:lnTo>
                  <a:close/>
                </a:path>
                <a:path w="4611370" h="2997200">
                  <a:moveTo>
                    <a:pt x="496824" y="893076"/>
                  </a:moveTo>
                  <a:lnTo>
                    <a:pt x="495896" y="891679"/>
                  </a:lnTo>
                  <a:lnTo>
                    <a:pt x="494728" y="892848"/>
                  </a:lnTo>
                  <a:lnTo>
                    <a:pt x="495655" y="894245"/>
                  </a:lnTo>
                  <a:lnTo>
                    <a:pt x="495896" y="894943"/>
                  </a:lnTo>
                  <a:lnTo>
                    <a:pt x="496125" y="894486"/>
                  </a:lnTo>
                  <a:lnTo>
                    <a:pt x="496824" y="894016"/>
                  </a:lnTo>
                  <a:lnTo>
                    <a:pt x="496824" y="893076"/>
                  </a:lnTo>
                  <a:close/>
                </a:path>
                <a:path w="4611370" h="2997200">
                  <a:moveTo>
                    <a:pt x="526465" y="8166"/>
                  </a:moveTo>
                  <a:lnTo>
                    <a:pt x="525526" y="6769"/>
                  </a:lnTo>
                  <a:lnTo>
                    <a:pt x="524370" y="7937"/>
                  </a:lnTo>
                  <a:lnTo>
                    <a:pt x="525068" y="9334"/>
                  </a:lnTo>
                  <a:lnTo>
                    <a:pt x="525526" y="10033"/>
                  </a:lnTo>
                  <a:lnTo>
                    <a:pt x="525767" y="9575"/>
                  </a:lnTo>
                  <a:lnTo>
                    <a:pt x="526465" y="9105"/>
                  </a:lnTo>
                  <a:lnTo>
                    <a:pt x="526465" y="8166"/>
                  </a:lnTo>
                  <a:close/>
                </a:path>
                <a:path w="4611370" h="2997200">
                  <a:moveTo>
                    <a:pt x="549338" y="4673"/>
                  </a:moveTo>
                  <a:lnTo>
                    <a:pt x="548398" y="3276"/>
                  </a:lnTo>
                  <a:lnTo>
                    <a:pt x="547230" y="4432"/>
                  </a:lnTo>
                  <a:lnTo>
                    <a:pt x="547700" y="5143"/>
                  </a:lnTo>
                  <a:lnTo>
                    <a:pt x="547928" y="5842"/>
                  </a:lnTo>
                  <a:lnTo>
                    <a:pt x="548398" y="6540"/>
                  </a:lnTo>
                  <a:lnTo>
                    <a:pt x="548627" y="6070"/>
                  </a:lnTo>
                  <a:lnTo>
                    <a:pt x="549338" y="5600"/>
                  </a:lnTo>
                  <a:lnTo>
                    <a:pt x="549338" y="4673"/>
                  </a:lnTo>
                  <a:close/>
                </a:path>
                <a:path w="4611370" h="2997200">
                  <a:moveTo>
                    <a:pt x="577100" y="891209"/>
                  </a:moveTo>
                  <a:lnTo>
                    <a:pt x="574535" y="891921"/>
                  </a:lnTo>
                  <a:lnTo>
                    <a:pt x="572198" y="891679"/>
                  </a:lnTo>
                  <a:lnTo>
                    <a:pt x="574306" y="894486"/>
                  </a:lnTo>
                  <a:lnTo>
                    <a:pt x="575005" y="893787"/>
                  </a:lnTo>
                  <a:lnTo>
                    <a:pt x="575703" y="892848"/>
                  </a:lnTo>
                  <a:lnTo>
                    <a:pt x="577100" y="891209"/>
                  </a:lnTo>
                  <a:close/>
                </a:path>
                <a:path w="4611370" h="2997200">
                  <a:moveTo>
                    <a:pt x="690981" y="2977705"/>
                  </a:moveTo>
                  <a:lnTo>
                    <a:pt x="690283" y="2977477"/>
                  </a:lnTo>
                  <a:lnTo>
                    <a:pt x="689584" y="2977007"/>
                  </a:lnTo>
                  <a:lnTo>
                    <a:pt x="688886" y="2976778"/>
                  </a:lnTo>
                  <a:lnTo>
                    <a:pt x="688416" y="2976537"/>
                  </a:lnTo>
                  <a:lnTo>
                    <a:pt x="688187" y="2977235"/>
                  </a:lnTo>
                  <a:lnTo>
                    <a:pt x="687717" y="2977705"/>
                  </a:lnTo>
                  <a:lnTo>
                    <a:pt x="688416" y="2978175"/>
                  </a:lnTo>
                  <a:lnTo>
                    <a:pt x="689114" y="2978404"/>
                  </a:lnTo>
                  <a:lnTo>
                    <a:pt x="689813" y="2978874"/>
                  </a:lnTo>
                  <a:lnTo>
                    <a:pt x="690981" y="2977705"/>
                  </a:lnTo>
                  <a:close/>
                </a:path>
                <a:path w="4611370" h="2997200">
                  <a:moveTo>
                    <a:pt x="697522" y="2979343"/>
                  </a:moveTo>
                  <a:lnTo>
                    <a:pt x="695185" y="2979343"/>
                  </a:lnTo>
                  <a:lnTo>
                    <a:pt x="694245" y="2980271"/>
                  </a:lnTo>
                  <a:lnTo>
                    <a:pt x="694245" y="2982607"/>
                  </a:lnTo>
                  <a:lnTo>
                    <a:pt x="692619" y="2983077"/>
                  </a:lnTo>
                  <a:lnTo>
                    <a:pt x="690054" y="2982849"/>
                  </a:lnTo>
                  <a:lnTo>
                    <a:pt x="692378" y="2985643"/>
                  </a:lnTo>
                  <a:lnTo>
                    <a:pt x="693089" y="2984944"/>
                  </a:lnTo>
                  <a:lnTo>
                    <a:pt x="693788" y="2984004"/>
                  </a:lnTo>
                  <a:lnTo>
                    <a:pt x="694918" y="2982684"/>
                  </a:lnTo>
                  <a:lnTo>
                    <a:pt x="696582" y="2982849"/>
                  </a:lnTo>
                  <a:lnTo>
                    <a:pt x="697522" y="2981680"/>
                  </a:lnTo>
                  <a:lnTo>
                    <a:pt x="697522" y="2979343"/>
                  </a:lnTo>
                  <a:close/>
                </a:path>
                <a:path w="4611370" h="2997200">
                  <a:moveTo>
                    <a:pt x="700786" y="890054"/>
                  </a:moveTo>
                  <a:lnTo>
                    <a:pt x="699617" y="888885"/>
                  </a:lnTo>
                  <a:lnTo>
                    <a:pt x="698919" y="889114"/>
                  </a:lnTo>
                  <a:lnTo>
                    <a:pt x="697522" y="890054"/>
                  </a:lnTo>
                  <a:lnTo>
                    <a:pt x="697979" y="890282"/>
                  </a:lnTo>
                  <a:lnTo>
                    <a:pt x="698449" y="890981"/>
                  </a:lnTo>
                  <a:lnTo>
                    <a:pt x="699389" y="890981"/>
                  </a:lnTo>
                  <a:lnTo>
                    <a:pt x="700786" y="890054"/>
                  </a:lnTo>
                  <a:close/>
                </a:path>
                <a:path w="4611370" h="2997200">
                  <a:moveTo>
                    <a:pt x="704049" y="8407"/>
                  </a:moveTo>
                  <a:lnTo>
                    <a:pt x="703821" y="7937"/>
                  </a:lnTo>
                  <a:lnTo>
                    <a:pt x="703351" y="7239"/>
                  </a:lnTo>
                  <a:lnTo>
                    <a:pt x="702881" y="7467"/>
                  </a:lnTo>
                  <a:lnTo>
                    <a:pt x="702183" y="7467"/>
                  </a:lnTo>
                  <a:lnTo>
                    <a:pt x="700786" y="8407"/>
                  </a:lnTo>
                  <a:lnTo>
                    <a:pt x="701255" y="8636"/>
                  </a:lnTo>
                  <a:lnTo>
                    <a:pt x="701713" y="9334"/>
                  </a:lnTo>
                  <a:lnTo>
                    <a:pt x="702652" y="9334"/>
                  </a:lnTo>
                  <a:lnTo>
                    <a:pt x="704049" y="8407"/>
                  </a:lnTo>
                  <a:close/>
                </a:path>
                <a:path w="4611370" h="2997200">
                  <a:moveTo>
                    <a:pt x="708253" y="2976080"/>
                  </a:moveTo>
                  <a:lnTo>
                    <a:pt x="705916" y="2973273"/>
                  </a:lnTo>
                  <a:lnTo>
                    <a:pt x="705218" y="2973971"/>
                  </a:lnTo>
                  <a:lnTo>
                    <a:pt x="704519" y="2974911"/>
                  </a:lnTo>
                  <a:lnTo>
                    <a:pt x="703122" y="2976537"/>
                  </a:lnTo>
                  <a:lnTo>
                    <a:pt x="705688" y="2975838"/>
                  </a:lnTo>
                  <a:lnTo>
                    <a:pt x="708253" y="2976080"/>
                  </a:lnTo>
                  <a:close/>
                </a:path>
                <a:path w="4611370" h="2997200">
                  <a:moveTo>
                    <a:pt x="861339" y="2990773"/>
                  </a:moveTo>
                  <a:lnTo>
                    <a:pt x="860640" y="2990545"/>
                  </a:lnTo>
                  <a:lnTo>
                    <a:pt x="859942" y="2990075"/>
                  </a:lnTo>
                  <a:lnTo>
                    <a:pt x="859243" y="2989846"/>
                  </a:lnTo>
                  <a:lnTo>
                    <a:pt x="858774" y="2989605"/>
                  </a:lnTo>
                  <a:lnTo>
                    <a:pt x="858532" y="2990304"/>
                  </a:lnTo>
                  <a:lnTo>
                    <a:pt x="858075" y="2990773"/>
                  </a:lnTo>
                  <a:lnTo>
                    <a:pt x="858774" y="2991243"/>
                  </a:lnTo>
                  <a:lnTo>
                    <a:pt x="859472" y="2991472"/>
                  </a:lnTo>
                  <a:lnTo>
                    <a:pt x="860171" y="2991942"/>
                  </a:lnTo>
                  <a:lnTo>
                    <a:pt x="860640" y="2991713"/>
                  </a:lnTo>
                  <a:lnTo>
                    <a:pt x="861110" y="2991243"/>
                  </a:lnTo>
                  <a:lnTo>
                    <a:pt x="861339" y="2990773"/>
                  </a:lnTo>
                  <a:close/>
                </a:path>
                <a:path w="4611370" h="2997200">
                  <a:moveTo>
                    <a:pt x="871143" y="5143"/>
                  </a:moveTo>
                  <a:lnTo>
                    <a:pt x="870902" y="4673"/>
                  </a:lnTo>
                  <a:lnTo>
                    <a:pt x="870445" y="3975"/>
                  </a:lnTo>
                  <a:lnTo>
                    <a:pt x="869975" y="4203"/>
                  </a:lnTo>
                  <a:lnTo>
                    <a:pt x="869276" y="4203"/>
                  </a:lnTo>
                  <a:lnTo>
                    <a:pt x="867879" y="5143"/>
                  </a:lnTo>
                  <a:lnTo>
                    <a:pt x="868337" y="5372"/>
                  </a:lnTo>
                  <a:lnTo>
                    <a:pt x="868807" y="6070"/>
                  </a:lnTo>
                  <a:lnTo>
                    <a:pt x="869734" y="6070"/>
                  </a:lnTo>
                  <a:lnTo>
                    <a:pt x="871143" y="5143"/>
                  </a:lnTo>
                  <a:close/>
                </a:path>
                <a:path w="4611370" h="2997200">
                  <a:moveTo>
                    <a:pt x="877912" y="893318"/>
                  </a:moveTo>
                  <a:lnTo>
                    <a:pt x="877443" y="893076"/>
                  </a:lnTo>
                  <a:lnTo>
                    <a:pt x="876973" y="892378"/>
                  </a:lnTo>
                  <a:lnTo>
                    <a:pt x="876046" y="892378"/>
                  </a:lnTo>
                  <a:lnTo>
                    <a:pt x="874636" y="893318"/>
                  </a:lnTo>
                  <a:lnTo>
                    <a:pt x="875804" y="894486"/>
                  </a:lnTo>
                  <a:lnTo>
                    <a:pt x="876274" y="894016"/>
                  </a:lnTo>
                  <a:lnTo>
                    <a:pt x="877201" y="893546"/>
                  </a:lnTo>
                  <a:lnTo>
                    <a:pt x="877912" y="893318"/>
                  </a:lnTo>
                  <a:close/>
                </a:path>
                <a:path w="4611370" h="2997200">
                  <a:moveTo>
                    <a:pt x="1071130" y="5143"/>
                  </a:moveTo>
                  <a:lnTo>
                    <a:pt x="1070902" y="4673"/>
                  </a:lnTo>
                  <a:lnTo>
                    <a:pt x="1070432" y="3975"/>
                  </a:lnTo>
                  <a:lnTo>
                    <a:pt x="1069962" y="4203"/>
                  </a:lnTo>
                  <a:lnTo>
                    <a:pt x="1069263" y="4203"/>
                  </a:lnTo>
                  <a:lnTo>
                    <a:pt x="1067866" y="5143"/>
                  </a:lnTo>
                  <a:lnTo>
                    <a:pt x="1068336" y="5372"/>
                  </a:lnTo>
                  <a:lnTo>
                    <a:pt x="1068793" y="6070"/>
                  </a:lnTo>
                  <a:lnTo>
                    <a:pt x="1069733" y="6070"/>
                  </a:lnTo>
                  <a:lnTo>
                    <a:pt x="1071130" y="5143"/>
                  </a:lnTo>
                  <a:close/>
                </a:path>
                <a:path w="4611370" h="2997200">
                  <a:moveTo>
                    <a:pt x="1218615" y="2994050"/>
                  </a:moveTo>
                  <a:lnTo>
                    <a:pt x="1218387" y="2993809"/>
                  </a:lnTo>
                  <a:lnTo>
                    <a:pt x="1217917" y="2993110"/>
                  </a:lnTo>
                  <a:lnTo>
                    <a:pt x="1216748" y="2993110"/>
                  </a:lnTo>
                  <a:lnTo>
                    <a:pt x="1215351" y="2994050"/>
                  </a:lnTo>
                  <a:lnTo>
                    <a:pt x="1215821" y="2994279"/>
                  </a:lnTo>
                  <a:lnTo>
                    <a:pt x="1216279" y="2994977"/>
                  </a:lnTo>
                  <a:lnTo>
                    <a:pt x="1217218" y="2994977"/>
                  </a:lnTo>
                  <a:lnTo>
                    <a:pt x="1218615" y="2994050"/>
                  </a:lnTo>
                  <a:close/>
                </a:path>
                <a:path w="4611370" h="2997200">
                  <a:moveTo>
                    <a:pt x="1310093" y="5372"/>
                  </a:moveTo>
                  <a:lnTo>
                    <a:pt x="1309395" y="4673"/>
                  </a:lnTo>
                  <a:lnTo>
                    <a:pt x="1308455" y="3975"/>
                  </a:lnTo>
                  <a:lnTo>
                    <a:pt x="1306830" y="2565"/>
                  </a:lnTo>
                  <a:lnTo>
                    <a:pt x="1307528" y="4902"/>
                  </a:lnTo>
                  <a:lnTo>
                    <a:pt x="1307299" y="7467"/>
                  </a:lnTo>
                  <a:lnTo>
                    <a:pt x="1310093" y="5372"/>
                  </a:lnTo>
                  <a:close/>
                </a:path>
                <a:path w="4611370" h="2997200">
                  <a:moveTo>
                    <a:pt x="1421879" y="1638"/>
                  </a:moveTo>
                  <a:lnTo>
                    <a:pt x="1421180" y="1409"/>
                  </a:lnTo>
                  <a:lnTo>
                    <a:pt x="1420469" y="939"/>
                  </a:lnTo>
                  <a:lnTo>
                    <a:pt x="1419771" y="698"/>
                  </a:lnTo>
                  <a:lnTo>
                    <a:pt x="1419313" y="469"/>
                  </a:lnTo>
                  <a:lnTo>
                    <a:pt x="1419072" y="1168"/>
                  </a:lnTo>
                  <a:lnTo>
                    <a:pt x="1418602" y="1638"/>
                  </a:lnTo>
                  <a:lnTo>
                    <a:pt x="1419313" y="2108"/>
                  </a:lnTo>
                  <a:lnTo>
                    <a:pt x="1420012" y="2336"/>
                  </a:lnTo>
                  <a:lnTo>
                    <a:pt x="1420710" y="2806"/>
                  </a:lnTo>
                  <a:lnTo>
                    <a:pt x="1421180" y="2565"/>
                  </a:lnTo>
                  <a:lnTo>
                    <a:pt x="1421409" y="2108"/>
                  </a:lnTo>
                  <a:lnTo>
                    <a:pt x="1421879" y="1638"/>
                  </a:lnTo>
                  <a:close/>
                </a:path>
                <a:path w="4611370" h="2997200">
                  <a:moveTo>
                    <a:pt x="1453845" y="2984004"/>
                  </a:moveTo>
                  <a:lnTo>
                    <a:pt x="1452918" y="2982607"/>
                  </a:lnTo>
                  <a:lnTo>
                    <a:pt x="1451749" y="2983776"/>
                  </a:lnTo>
                  <a:lnTo>
                    <a:pt x="1452676" y="2985173"/>
                  </a:lnTo>
                  <a:lnTo>
                    <a:pt x="1452918" y="2985871"/>
                  </a:lnTo>
                  <a:lnTo>
                    <a:pt x="1453146" y="2985414"/>
                  </a:lnTo>
                  <a:lnTo>
                    <a:pt x="1453845" y="2984944"/>
                  </a:lnTo>
                  <a:lnTo>
                    <a:pt x="1453845" y="2984004"/>
                  </a:lnTo>
                  <a:close/>
                </a:path>
                <a:path w="4611370" h="2997200">
                  <a:moveTo>
                    <a:pt x="1565389" y="1204391"/>
                  </a:moveTo>
                  <a:lnTo>
                    <a:pt x="1564462" y="1202982"/>
                  </a:lnTo>
                  <a:lnTo>
                    <a:pt x="1563293" y="1204150"/>
                  </a:lnTo>
                  <a:lnTo>
                    <a:pt x="1563763" y="1204849"/>
                  </a:lnTo>
                  <a:lnTo>
                    <a:pt x="1563992" y="1205560"/>
                  </a:lnTo>
                  <a:lnTo>
                    <a:pt x="1564462" y="1206258"/>
                  </a:lnTo>
                  <a:lnTo>
                    <a:pt x="1564690" y="1205788"/>
                  </a:lnTo>
                  <a:lnTo>
                    <a:pt x="1565389" y="1205318"/>
                  </a:lnTo>
                  <a:lnTo>
                    <a:pt x="1565389" y="1204391"/>
                  </a:lnTo>
                  <a:close/>
                </a:path>
                <a:path w="4611370" h="2997200">
                  <a:moveTo>
                    <a:pt x="1932470" y="1409"/>
                  </a:moveTo>
                  <a:lnTo>
                    <a:pt x="1931543" y="0"/>
                  </a:lnTo>
                  <a:lnTo>
                    <a:pt x="1930374" y="1168"/>
                  </a:lnTo>
                  <a:lnTo>
                    <a:pt x="1930844" y="1866"/>
                  </a:lnTo>
                  <a:lnTo>
                    <a:pt x="1931073" y="2565"/>
                  </a:lnTo>
                  <a:lnTo>
                    <a:pt x="1931543" y="3276"/>
                  </a:lnTo>
                  <a:lnTo>
                    <a:pt x="1931771" y="2806"/>
                  </a:lnTo>
                  <a:lnTo>
                    <a:pt x="1932470" y="2336"/>
                  </a:lnTo>
                  <a:lnTo>
                    <a:pt x="1932470" y="1409"/>
                  </a:lnTo>
                  <a:close/>
                </a:path>
                <a:path w="4611370" h="2997200">
                  <a:moveTo>
                    <a:pt x="2070150" y="1409"/>
                  </a:moveTo>
                  <a:lnTo>
                    <a:pt x="2069223" y="0"/>
                  </a:lnTo>
                  <a:lnTo>
                    <a:pt x="2068753" y="469"/>
                  </a:lnTo>
                  <a:lnTo>
                    <a:pt x="2068055" y="939"/>
                  </a:lnTo>
                  <a:lnTo>
                    <a:pt x="2068283" y="1168"/>
                  </a:lnTo>
                  <a:lnTo>
                    <a:pt x="2068283" y="1866"/>
                  </a:lnTo>
                  <a:lnTo>
                    <a:pt x="2069223" y="3276"/>
                  </a:lnTo>
                  <a:lnTo>
                    <a:pt x="2069452" y="2806"/>
                  </a:lnTo>
                  <a:lnTo>
                    <a:pt x="2070150" y="2336"/>
                  </a:lnTo>
                  <a:lnTo>
                    <a:pt x="2070150" y="1409"/>
                  </a:lnTo>
                  <a:close/>
                </a:path>
                <a:path w="4611370" h="2997200">
                  <a:moveTo>
                    <a:pt x="2106790" y="5143"/>
                  </a:moveTo>
                  <a:lnTo>
                    <a:pt x="2105622" y="3975"/>
                  </a:lnTo>
                  <a:lnTo>
                    <a:pt x="2104224" y="4673"/>
                  </a:lnTo>
                  <a:lnTo>
                    <a:pt x="2103526" y="5143"/>
                  </a:lnTo>
                  <a:lnTo>
                    <a:pt x="2103996" y="5372"/>
                  </a:lnTo>
                  <a:lnTo>
                    <a:pt x="2104466" y="6070"/>
                  </a:lnTo>
                  <a:lnTo>
                    <a:pt x="2105393" y="6070"/>
                  </a:lnTo>
                  <a:lnTo>
                    <a:pt x="2106790" y="5143"/>
                  </a:lnTo>
                  <a:close/>
                </a:path>
                <a:path w="4611370" h="2997200">
                  <a:moveTo>
                    <a:pt x="2185670" y="4902"/>
                  </a:moveTo>
                  <a:lnTo>
                    <a:pt x="2184971" y="4673"/>
                  </a:lnTo>
                  <a:lnTo>
                    <a:pt x="2184273" y="4203"/>
                  </a:lnTo>
                  <a:lnTo>
                    <a:pt x="2183574" y="3975"/>
                  </a:lnTo>
                  <a:lnTo>
                    <a:pt x="2183104" y="3733"/>
                  </a:lnTo>
                  <a:lnTo>
                    <a:pt x="2182876" y="4432"/>
                  </a:lnTo>
                  <a:lnTo>
                    <a:pt x="2182406" y="4902"/>
                  </a:lnTo>
                  <a:lnTo>
                    <a:pt x="2183104" y="5372"/>
                  </a:lnTo>
                  <a:lnTo>
                    <a:pt x="2183803" y="5600"/>
                  </a:lnTo>
                  <a:lnTo>
                    <a:pt x="2184501" y="6070"/>
                  </a:lnTo>
                  <a:lnTo>
                    <a:pt x="2185670" y="4902"/>
                  </a:lnTo>
                  <a:close/>
                </a:path>
                <a:path w="4611370" h="2997200">
                  <a:moveTo>
                    <a:pt x="2264308" y="2987510"/>
                  </a:moveTo>
                  <a:lnTo>
                    <a:pt x="2263851" y="2987281"/>
                  </a:lnTo>
                  <a:lnTo>
                    <a:pt x="2263381" y="2986582"/>
                  </a:lnTo>
                  <a:lnTo>
                    <a:pt x="2262441" y="2986582"/>
                  </a:lnTo>
                  <a:lnTo>
                    <a:pt x="2261044" y="2987510"/>
                  </a:lnTo>
                  <a:lnTo>
                    <a:pt x="2261514" y="2987738"/>
                  </a:lnTo>
                  <a:lnTo>
                    <a:pt x="2261984" y="2988449"/>
                  </a:lnTo>
                  <a:lnTo>
                    <a:pt x="2262911" y="2988449"/>
                  </a:lnTo>
                  <a:lnTo>
                    <a:pt x="2264308" y="2987510"/>
                  </a:lnTo>
                  <a:close/>
                </a:path>
                <a:path w="4611370" h="2997200">
                  <a:moveTo>
                    <a:pt x="2372360" y="2974441"/>
                  </a:moveTo>
                  <a:lnTo>
                    <a:pt x="2371661" y="2973971"/>
                  </a:lnTo>
                  <a:lnTo>
                    <a:pt x="2370963" y="2973743"/>
                  </a:lnTo>
                  <a:lnTo>
                    <a:pt x="2370264" y="2973273"/>
                  </a:lnTo>
                  <a:lnTo>
                    <a:pt x="2369794" y="2973743"/>
                  </a:lnTo>
                  <a:lnTo>
                    <a:pt x="2369566" y="2974213"/>
                  </a:lnTo>
                  <a:lnTo>
                    <a:pt x="2369096" y="2974441"/>
                  </a:lnTo>
                  <a:lnTo>
                    <a:pt x="2369794" y="2974670"/>
                  </a:lnTo>
                  <a:lnTo>
                    <a:pt x="2370493" y="2975140"/>
                  </a:lnTo>
                  <a:lnTo>
                    <a:pt x="2371191" y="2975381"/>
                  </a:lnTo>
                  <a:lnTo>
                    <a:pt x="2371661" y="2975610"/>
                  </a:lnTo>
                  <a:lnTo>
                    <a:pt x="2371890" y="2974911"/>
                  </a:lnTo>
                  <a:lnTo>
                    <a:pt x="2372360" y="2974441"/>
                  </a:lnTo>
                  <a:close/>
                </a:path>
                <a:path w="4611370" h="2997200">
                  <a:moveTo>
                    <a:pt x="2386368" y="2972574"/>
                  </a:moveTo>
                  <a:lnTo>
                    <a:pt x="2383790" y="2973273"/>
                  </a:lnTo>
                  <a:lnTo>
                    <a:pt x="2381224" y="2973044"/>
                  </a:lnTo>
                  <a:lnTo>
                    <a:pt x="2383561" y="2975838"/>
                  </a:lnTo>
                  <a:lnTo>
                    <a:pt x="2384260" y="2975140"/>
                  </a:lnTo>
                  <a:lnTo>
                    <a:pt x="2384958" y="2974213"/>
                  </a:lnTo>
                  <a:lnTo>
                    <a:pt x="2386368" y="2972574"/>
                  </a:lnTo>
                  <a:close/>
                </a:path>
                <a:path w="4611370" h="2997200">
                  <a:moveTo>
                    <a:pt x="2396159" y="6540"/>
                  </a:moveTo>
                  <a:lnTo>
                    <a:pt x="2393835" y="3733"/>
                  </a:lnTo>
                  <a:lnTo>
                    <a:pt x="2393124" y="4432"/>
                  </a:lnTo>
                  <a:lnTo>
                    <a:pt x="2392426" y="5372"/>
                  </a:lnTo>
                  <a:lnTo>
                    <a:pt x="2391029" y="7010"/>
                  </a:lnTo>
                  <a:lnTo>
                    <a:pt x="2393594" y="6299"/>
                  </a:lnTo>
                  <a:lnTo>
                    <a:pt x="2396159" y="6540"/>
                  </a:lnTo>
                  <a:close/>
                </a:path>
                <a:path w="4611370" h="2997200">
                  <a:moveTo>
                    <a:pt x="2450541" y="2976778"/>
                  </a:moveTo>
                  <a:lnTo>
                    <a:pt x="2449842" y="2976537"/>
                  </a:lnTo>
                  <a:lnTo>
                    <a:pt x="2449372" y="2976080"/>
                  </a:lnTo>
                  <a:lnTo>
                    <a:pt x="2448903" y="2976778"/>
                  </a:lnTo>
                  <a:lnTo>
                    <a:pt x="2448674" y="2977477"/>
                  </a:lnTo>
                  <a:lnTo>
                    <a:pt x="2448204" y="2978175"/>
                  </a:lnTo>
                  <a:lnTo>
                    <a:pt x="2449372" y="2979343"/>
                  </a:lnTo>
                  <a:lnTo>
                    <a:pt x="2449601" y="2978645"/>
                  </a:lnTo>
                  <a:lnTo>
                    <a:pt x="2450071" y="2977946"/>
                  </a:lnTo>
                  <a:lnTo>
                    <a:pt x="2450300" y="2977248"/>
                  </a:lnTo>
                  <a:lnTo>
                    <a:pt x="2450541" y="2976778"/>
                  </a:lnTo>
                  <a:close/>
                </a:path>
                <a:path w="4611370" h="2997200">
                  <a:moveTo>
                    <a:pt x="2453576" y="1409"/>
                  </a:moveTo>
                  <a:lnTo>
                    <a:pt x="2452636" y="0"/>
                  </a:lnTo>
                  <a:lnTo>
                    <a:pt x="2451468" y="1168"/>
                  </a:lnTo>
                  <a:lnTo>
                    <a:pt x="2451938" y="1866"/>
                  </a:lnTo>
                  <a:lnTo>
                    <a:pt x="2452166" y="2565"/>
                  </a:lnTo>
                  <a:lnTo>
                    <a:pt x="2452636" y="3276"/>
                  </a:lnTo>
                  <a:lnTo>
                    <a:pt x="2452878" y="2806"/>
                  </a:lnTo>
                  <a:lnTo>
                    <a:pt x="2453576" y="2336"/>
                  </a:lnTo>
                  <a:lnTo>
                    <a:pt x="2453576" y="1409"/>
                  </a:lnTo>
                  <a:close/>
                </a:path>
                <a:path w="4611370" h="2997200">
                  <a:moveTo>
                    <a:pt x="2653792" y="2993580"/>
                  </a:moveTo>
                  <a:lnTo>
                    <a:pt x="2653334" y="2993339"/>
                  </a:lnTo>
                  <a:lnTo>
                    <a:pt x="2652865" y="2992882"/>
                  </a:lnTo>
                  <a:lnTo>
                    <a:pt x="2652623" y="2992412"/>
                  </a:lnTo>
                  <a:lnTo>
                    <a:pt x="2652395" y="2993110"/>
                  </a:lnTo>
                  <a:lnTo>
                    <a:pt x="2651925" y="2993809"/>
                  </a:lnTo>
                  <a:lnTo>
                    <a:pt x="2651696" y="2994507"/>
                  </a:lnTo>
                  <a:lnTo>
                    <a:pt x="2651468" y="2994977"/>
                  </a:lnTo>
                  <a:lnTo>
                    <a:pt x="2652166" y="2995206"/>
                  </a:lnTo>
                  <a:lnTo>
                    <a:pt x="2652623" y="2995676"/>
                  </a:lnTo>
                  <a:lnTo>
                    <a:pt x="2653093" y="2994977"/>
                  </a:lnTo>
                  <a:lnTo>
                    <a:pt x="2653334" y="2994279"/>
                  </a:lnTo>
                  <a:lnTo>
                    <a:pt x="2653792" y="2993580"/>
                  </a:lnTo>
                  <a:close/>
                </a:path>
                <a:path w="4611370" h="2997200">
                  <a:moveTo>
                    <a:pt x="2684132" y="2993339"/>
                  </a:moveTo>
                  <a:lnTo>
                    <a:pt x="2683433" y="2990773"/>
                  </a:lnTo>
                  <a:lnTo>
                    <a:pt x="2683662" y="2988449"/>
                  </a:lnTo>
                  <a:lnTo>
                    <a:pt x="2680868" y="2990545"/>
                  </a:lnTo>
                  <a:lnTo>
                    <a:pt x="2681567" y="2991243"/>
                  </a:lnTo>
                  <a:lnTo>
                    <a:pt x="2682494" y="2991942"/>
                  </a:lnTo>
                  <a:lnTo>
                    <a:pt x="2684132" y="2993339"/>
                  </a:lnTo>
                  <a:close/>
                </a:path>
                <a:path w="4611370" h="2997200">
                  <a:moveTo>
                    <a:pt x="2727299" y="2982607"/>
                  </a:moveTo>
                  <a:lnTo>
                    <a:pt x="2724975" y="2979813"/>
                  </a:lnTo>
                  <a:lnTo>
                    <a:pt x="2724277" y="2980512"/>
                  </a:lnTo>
                  <a:lnTo>
                    <a:pt x="2723565" y="2981439"/>
                  </a:lnTo>
                  <a:lnTo>
                    <a:pt x="2722168" y="2983077"/>
                  </a:lnTo>
                  <a:lnTo>
                    <a:pt x="2724734" y="2982379"/>
                  </a:lnTo>
                  <a:lnTo>
                    <a:pt x="2727299" y="2982607"/>
                  </a:lnTo>
                  <a:close/>
                </a:path>
                <a:path w="4611370" h="2997200">
                  <a:moveTo>
                    <a:pt x="2870593" y="2977705"/>
                  </a:moveTo>
                  <a:lnTo>
                    <a:pt x="2869425" y="2976537"/>
                  </a:lnTo>
                  <a:lnTo>
                    <a:pt x="2868028" y="2977477"/>
                  </a:lnTo>
                  <a:lnTo>
                    <a:pt x="2867317" y="2977705"/>
                  </a:lnTo>
                  <a:lnTo>
                    <a:pt x="2867787" y="2977946"/>
                  </a:lnTo>
                  <a:lnTo>
                    <a:pt x="2868257" y="2978645"/>
                  </a:lnTo>
                  <a:lnTo>
                    <a:pt x="2869184" y="2978645"/>
                  </a:lnTo>
                  <a:lnTo>
                    <a:pt x="2870593" y="2977705"/>
                  </a:lnTo>
                  <a:close/>
                </a:path>
                <a:path w="4611370" h="2997200">
                  <a:moveTo>
                    <a:pt x="2925902" y="2994507"/>
                  </a:moveTo>
                  <a:lnTo>
                    <a:pt x="2925191" y="2993809"/>
                  </a:lnTo>
                  <a:lnTo>
                    <a:pt x="2924264" y="2993110"/>
                  </a:lnTo>
                  <a:lnTo>
                    <a:pt x="2922625" y="2991713"/>
                  </a:lnTo>
                  <a:lnTo>
                    <a:pt x="2923324" y="2994050"/>
                  </a:lnTo>
                  <a:lnTo>
                    <a:pt x="2923095" y="2996615"/>
                  </a:lnTo>
                  <a:lnTo>
                    <a:pt x="2925902" y="2994507"/>
                  </a:lnTo>
                  <a:close/>
                </a:path>
                <a:path w="4611370" h="2997200">
                  <a:moveTo>
                    <a:pt x="2935694" y="2976778"/>
                  </a:moveTo>
                  <a:lnTo>
                    <a:pt x="2934995" y="2976537"/>
                  </a:lnTo>
                  <a:lnTo>
                    <a:pt x="2934538" y="2976080"/>
                  </a:lnTo>
                  <a:lnTo>
                    <a:pt x="2934068" y="2976778"/>
                  </a:lnTo>
                  <a:lnTo>
                    <a:pt x="2933827" y="2977477"/>
                  </a:lnTo>
                  <a:lnTo>
                    <a:pt x="2933369" y="2978175"/>
                  </a:lnTo>
                  <a:lnTo>
                    <a:pt x="2933827" y="2978645"/>
                  </a:lnTo>
                  <a:lnTo>
                    <a:pt x="2934068" y="2979115"/>
                  </a:lnTo>
                  <a:lnTo>
                    <a:pt x="2934538" y="2979343"/>
                  </a:lnTo>
                  <a:lnTo>
                    <a:pt x="2934766" y="2978645"/>
                  </a:lnTo>
                  <a:lnTo>
                    <a:pt x="2935236" y="2977946"/>
                  </a:lnTo>
                  <a:lnTo>
                    <a:pt x="2935465" y="2977248"/>
                  </a:lnTo>
                  <a:lnTo>
                    <a:pt x="2935694" y="2976778"/>
                  </a:lnTo>
                  <a:close/>
                </a:path>
                <a:path w="4611370" h="2997200">
                  <a:moveTo>
                    <a:pt x="2985173" y="2980982"/>
                  </a:moveTo>
                  <a:lnTo>
                    <a:pt x="2984931" y="2980740"/>
                  </a:lnTo>
                  <a:lnTo>
                    <a:pt x="2984474" y="2980042"/>
                  </a:lnTo>
                  <a:lnTo>
                    <a:pt x="2983306" y="2980042"/>
                  </a:lnTo>
                  <a:lnTo>
                    <a:pt x="2981909" y="2980982"/>
                  </a:lnTo>
                  <a:lnTo>
                    <a:pt x="2982366" y="2981210"/>
                  </a:lnTo>
                  <a:lnTo>
                    <a:pt x="2982836" y="2981909"/>
                  </a:lnTo>
                  <a:lnTo>
                    <a:pt x="2983776" y="2981909"/>
                  </a:lnTo>
                  <a:lnTo>
                    <a:pt x="2985173" y="2980982"/>
                  </a:lnTo>
                  <a:close/>
                </a:path>
                <a:path w="4611370" h="2997200">
                  <a:moveTo>
                    <a:pt x="3299980" y="1638"/>
                  </a:moveTo>
                  <a:lnTo>
                    <a:pt x="3299282" y="1409"/>
                  </a:lnTo>
                  <a:lnTo>
                    <a:pt x="3298583" y="939"/>
                  </a:lnTo>
                  <a:lnTo>
                    <a:pt x="3297872" y="698"/>
                  </a:lnTo>
                  <a:lnTo>
                    <a:pt x="3297415" y="469"/>
                  </a:lnTo>
                  <a:lnTo>
                    <a:pt x="3297174" y="1168"/>
                  </a:lnTo>
                  <a:lnTo>
                    <a:pt x="3296716" y="1638"/>
                  </a:lnTo>
                  <a:lnTo>
                    <a:pt x="3297415" y="2108"/>
                  </a:lnTo>
                  <a:lnTo>
                    <a:pt x="3298113" y="2336"/>
                  </a:lnTo>
                  <a:lnTo>
                    <a:pt x="3298812" y="2806"/>
                  </a:lnTo>
                  <a:lnTo>
                    <a:pt x="3299282" y="2565"/>
                  </a:lnTo>
                  <a:lnTo>
                    <a:pt x="3299510" y="2108"/>
                  </a:lnTo>
                  <a:lnTo>
                    <a:pt x="3299980" y="1638"/>
                  </a:lnTo>
                  <a:close/>
                </a:path>
                <a:path w="4611370" h="2997200">
                  <a:moveTo>
                    <a:pt x="3348520" y="1204150"/>
                  </a:moveTo>
                  <a:lnTo>
                    <a:pt x="3348278" y="1203693"/>
                  </a:lnTo>
                  <a:lnTo>
                    <a:pt x="3347821" y="1203223"/>
                  </a:lnTo>
                  <a:lnTo>
                    <a:pt x="3347351" y="1202982"/>
                  </a:lnTo>
                  <a:lnTo>
                    <a:pt x="3347110" y="1203693"/>
                  </a:lnTo>
                  <a:lnTo>
                    <a:pt x="3346653" y="1204391"/>
                  </a:lnTo>
                  <a:lnTo>
                    <a:pt x="3346412" y="1205090"/>
                  </a:lnTo>
                  <a:lnTo>
                    <a:pt x="3346183" y="1205560"/>
                  </a:lnTo>
                  <a:lnTo>
                    <a:pt x="3346881" y="1205788"/>
                  </a:lnTo>
                  <a:lnTo>
                    <a:pt x="3347351" y="1206258"/>
                  </a:lnTo>
                  <a:lnTo>
                    <a:pt x="3347821" y="1205560"/>
                  </a:lnTo>
                  <a:lnTo>
                    <a:pt x="3348050" y="1204849"/>
                  </a:lnTo>
                  <a:lnTo>
                    <a:pt x="3348520" y="1204150"/>
                  </a:lnTo>
                  <a:close/>
                </a:path>
                <a:path w="4611370" h="2997200">
                  <a:moveTo>
                    <a:pt x="3362287" y="4902"/>
                  </a:moveTo>
                  <a:lnTo>
                    <a:pt x="3361588" y="4673"/>
                  </a:lnTo>
                  <a:lnTo>
                    <a:pt x="3360890" y="4203"/>
                  </a:lnTo>
                  <a:lnTo>
                    <a:pt x="3360191" y="3975"/>
                  </a:lnTo>
                  <a:lnTo>
                    <a:pt x="3359721" y="3733"/>
                  </a:lnTo>
                  <a:lnTo>
                    <a:pt x="3359480" y="4432"/>
                  </a:lnTo>
                  <a:lnTo>
                    <a:pt x="3359023" y="4902"/>
                  </a:lnTo>
                  <a:lnTo>
                    <a:pt x="3359721" y="5372"/>
                  </a:lnTo>
                  <a:lnTo>
                    <a:pt x="3360420" y="5600"/>
                  </a:lnTo>
                  <a:lnTo>
                    <a:pt x="3361118" y="6070"/>
                  </a:lnTo>
                  <a:lnTo>
                    <a:pt x="3361588" y="5842"/>
                  </a:lnTo>
                  <a:lnTo>
                    <a:pt x="3361817" y="5372"/>
                  </a:lnTo>
                  <a:lnTo>
                    <a:pt x="3362287" y="4902"/>
                  </a:lnTo>
                  <a:close/>
                </a:path>
                <a:path w="4611370" h="2997200">
                  <a:moveTo>
                    <a:pt x="3365550" y="2977705"/>
                  </a:moveTo>
                  <a:lnTo>
                    <a:pt x="3364382" y="2976537"/>
                  </a:lnTo>
                  <a:lnTo>
                    <a:pt x="3362985" y="2977477"/>
                  </a:lnTo>
                  <a:lnTo>
                    <a:pt x="3362287" y="2977705"/>
                  </a:lnTo>
                  <a:lnTo>
                    <a:pt x="3362756" y="2977946"/>
                  </a:lnTo>
                  <a:lnTo>
                    <a:pt x="3363214" y="2978645"/>
                  </a:lnTo>
                  <a:lnTo>
                    <a:pt x="3364153" y="2978645"/>
                  </a:lnTo>
                  <a:lnTo>
                    <a:pt x="3365550" y="2977705"/>
                  </a:lnTo>
                  <a:close/>
                </a:path>
                <a:path w="4611370" h="2997200">
                  <a:moveTo>
                    <a:pt x="3374885" y="2977248"/>
                  </a:moveTo>
                  <a:lnTo>
                    <a:pt x="3374415" y="2976778"/>
                  </a:lnTo>
                  <a:lnTo>
                    <a:pt x="3373958" y="2976537"/>
                  </a:lnTo>
                  <a:lnTo>
                    <a:pt x="3373717" y="2976080"/>
                  </a:lnTo>
                  <a:lnTo>
                    <a:pt x="3373488" y="2976778"/>
                  </a:lnTo>
                  <a:lnTo>
                    <a:pt x="3373018" y="2977477"/>
                  </a:lnTo>
                  <a:lnTo>
                    <a:pt x="3372789" y="2978175"/>
                  </a:lnTo>
                  <a:lnTo>
                    <a:pt x="3372548" y="2978645"/>
                  </a:lnTo>
                  <a:lnTo>
                    <a:pt x="3373247" y="2978874"/>
                  </a:lnTo>
                  <a:lnTo>
                    <a:pt x="3373717" y="2979343"/>
                  </a:lnTo>
                  <a:lnTo>
                    <a:pt x="3374186" y="2978645"/>
                  </a:lnTo>
                  <a:lnTo>
                    <a:pt x="3374415" y="2977946"/>
                  </a:lnTo>
                  <a:lnTo>
                    <a:pt x="3374885" y="2977248"/>
                  </a:lnTo>
                  <a:close/>
                </a:path>
                <a:path w="4611370" h="2997200">
                  <a:moveTo>
                    <a:pt x="3643490" y="2981439"/>
                  </a:moveTo>
                  <a:lnTo>
                    <a:pt x="3643249" y="2980740"/>
                  </a:lnTo>
                  <a:lnTo>
                    <a:pt x="3642322" y="2979343"/>
                  </a:lnTo>
                  <a:lnTo>
                    <a:pt x="3642080" y="2979813"/>
                  </a:lnTo>
                  <a:lnTo>
                    <a:pt x="3641382" y="2980271"/>
                  </a:lnTo>
                  <a:lnTo>
                    <a:pt x="3641382" y="2981210"/>
                  </a:lnTo>
                  <a:lnTo>
                    <a:pt x="3642322" y="2982607"/>
                  </a:lnTo>
                  <a:lnTo>
                    <a:pt x="3643490" y="2981439"/>
                  </a:lnTo>
                  <a:close/>
                </a:path>
                <a:path w="4611370" h="2997200">
                  <a:moveTo>
                    <a:pt x="3752227" y="4902"/>
                  </a:moveTo>
                  <a:lnTo>
                    <a:pt x="3751529" y="4673"/>
                  </a:lnTo>
                  <a:lnTo>
                    <a:pt x="3750830" y="4203"/>
                  </a:lnTo>
                  <a:lnTo>
                    <a:pt x="3750132" y="3975"/>
                  </a:lnTo>
                  <a:lnTo>
                    <a:pt x="3749662" y="3733"/>
                  </a:lnTo>
                  <a:lnTo>
                    <a:pt x="3749433" y="4432"/>
                  </a:lnTo>
                  <a:lnTo>
                    <a:pt x="3748963" y="4902"/>
                  </a:lnTo>
                  <a:lnTo>
                    <a:pt x="3749662" y="5372"/>
                  </a:lnTo>
                  <a:lnTo>
                    <a:pt x="3750360" y="5600"/>
                  </a:lnTo>
                  <a:lnTo>
                    <a:pt x="3751072" y="6070"/>
                  </a:lnTo>
                  <a:lnTo>
                    <a:pt x="3751529" y="5842"/>
                  </a:lnTo>
                  <a:lnTo>
                    <a:pt x="3751770" y="5372"/>
                  </a:lnTo>
                  <a:lnTo>
                    <a:pt x="3752227" y="4902"/>
                  </a:lnTo>
                  <a:close/>
                </a:path>
                <a:path w="4611370" h="2997200">
                  <a:moveTo>
                    <a:pt x="3863784" y="4902"/>
                  </a:moveTo>
                  <a:lnTo>
                    <a:pt x="3863086" y="4673"/>
                  </a:lnTo>
                  <a:lnTo>
                    <a:pt x="3862374" y="4203"/>
                  </a:lnTo>
                  <a:lnTo>
                    <a:pt x="3861676" y="3975"/>
                  </a:lnTo>
                  <a:lnTo>
                    <a:pt x="3861219" y="3733"/>
                  </a:lnTo>
                  <a:lnTo>
                    <a:pt x="3860977" y="4432"/>
                  </a:lnTo>
                  <a:lnTo>
                    <a:pt x="3860508" y="4902"/>
                  </a:lnTo>
                  <a:lnTo>
                    <a:pt x="3861219" y="5372"/>
                  </a:lnTo>
                  <a:lnTo>
                    <a:pt x="3861917" y="5600"/>
                  </a:lnTo>
                  <a:lnTo>
                    <a:pt x="3862616" y="6070"/>
                  </a:lnTo>
                  <a:lnTo>
                    <a:pt x="3863784" y="4902"/>
                  </a:lnTo>
                  <a:close/>
                </a:path>
                <a:path w="4611370" h="2997200">
                  <a:moveTo>
                    <a:pt x="3987457" y="2987281"/>
                  </a:moveTo>
                  <a:lnTo>
                    <a:pt x="3986530" y="2985871"/>
                  </a:lnTo>
                  <a:lnTo>
                    <a:pt x="3986301" y="2986341"/>
                  </a:lnTo>
                  <a:lnTo>
                    <a:pt x="3985590" y="2986811"/>
                  </a:lnTo>
                  <a:lnTo>
                    <a:pt x="3985590" y="2987738"/>
                  </a:lnTo>
                  <a:lnTo>
                    <a:pt x="3986530" y="2989148"/>
                  </a:lnTo>
                  <a:lnTo>
                    <a:pt x="3986758" y="2988678"/>
                  </a:lnTo>
                  <a:lnTo>
                    <a:pt x="3987457" y="2988208"/>
                  </a:lnTo>
                  <a:lnTo>
                    <a:pt x="3987457" y="2987281"/>
                  </a:lnTo>
                  <a:close/>
                </a:path>
                <a:path w="4611370" h="2997200">
                  <a:moveTo>
                    <a:pt x="4073334" y="5143"/>
                  </a:moveTo>
                  <a:lnTo>
                    <a:pt x="4073106" y="4673"/>
                  </a:lnTo>
                  <a:lnTo>
                    <a:pt x="4072636" y="3975"/>
                  </a:lnTo>
                  <a:lnTo>
                    <a:pt x="4072178" y="4203"/>
                  </a:lnTo>
                  <a:lnTo>
                    <a:pt x="4071467" y="4203"/>
                  </a:lnTo>
                  <a:lnTo>
                    <a:pt x="4070070" y="5143"/>
                  </a:lnTo>
                  <a:lnTo>
                    <a:pt x="4070540" y="5372"/>
                  </a:lnTo>
                  <a:lnTo>
                    <a:pt x="4071010" y="6070"/>
                  </a:lnTo>
                  <a:lnTo>
                    <a:pt x="4071937" y="6070"/>
                  </a:lnTo>
                  <a:lnTo>
                    <a:pt x="4073334" y="5143"/>
                  </a:lnTo>
                  <a:close/>
                </a:path>
                <a:path w="4611370" h="2997200">
                  <a:moveTo>
                    <a:pt x="4106240" y="890054"/>
                  </a:moveTo>
                  <a:lnTo>
                    <a:pt x="4105541" y="889812"/>
                  </a:lnTo>
                  <a:lnTo>
                    <a:pt x="4104843" y="889342"/>
                  </a:lnTo>
                  <a:lnTo>
                    <a:pt x="4104144" y="889114"/>
                  </a:lnTo>
                  <a:lnTo>
                    <a:pt x="4103674" y="888885"/>
                  </a:lnTo>
                  <a:lnTo>
                    <a:pt x="4103446" y="889584"/>
                  </a:lnTo>
                  <a:lnTo>
                    <a:pt x="4102976" y="890054"/>
                  </a:lnTo>
                  <a:lnTo>
                    <a:pt x="4103674" y="890511"/>
                  </a:lnTo>
                  <a:lnTo>
                    <a:pt x="4104373" y="890752"/>
                  </a:lnTo>
                  <a:lnTo>
                    <a:pt x="4105071" y="891209"/>
                  </a:lnTo>
                  <a:lnTo>
                    <a:pt x="4105541" y="890752"/>
                  </a:lnTo>
                  <a:lnTo>
                    <a:pt x="4105783" y="890282"/>
                  </a:lnTo>
                  <a:lnTo>
                    <a:pt x="4106240" y="890054"/>
                  </a:lnTo>
                  <a:close/>
                </a:path>
                <a:path w="4611370" h="2997200">
                  <a:moveTo>
                    <a:pt x="4168546" y="2990773"/>
                  </a:moveTo>
                  <a:lnTo>
                    <a:pt x="4167848" y="2990545"/>
                  </a:lnTo>
                  <a:lnTo>
                    <a:pt x="4167149" y="2990075"/>
                  </a:lnTo>
                  <a:lnTo>
                    <a:pt x="4166451" y="2989846"/>
                  </a:lnTo>
                  <a:lnTo>
                    <a:pt x="4165981" y="2989605"/>
                  </a:lnTo>
                  <a:lnTo>
                    <a:pt x="4165752" y="2990304"/>
                  </a:lnTo>
                  <a:lnTo>
                    <a:pt x="4165282" y="2990773"/>
                  </a:lnTo>
                  <a:lnTo>
                    <a:pt x="4165981" y="2991243"/>
                  </a:lnTo>
                  <a:lnTo>
                    <a:pt x="4166679" y="2991472"/>
                  </a:lnTo>
                  <a:lnTo>
                    <a:pt x="4167390" y="2991942"/>
                  </a:lnTo>
                  <a:lnTo>
                    <a:pt x="4167848" y="2991713"/>
                  </a:lnTo>
                  <a:lnTo>
                    <a:pt x="4168089" y="2991243"/>
                  </a:lnTo>
                  <a:lnTo>
                    <a:pt x="4168546" y="2990773"/>
                  </a:lnTo>
                  <a:close/>
                </a:path>
                <a:path w="4611370" h="2997200">
                  <a:moveTo>
                    <a:pt x="4227588" y="5143"/>
                  </a:moveTo>
                  <a:lnTo>
                    <a:pt x="4226433" y="3975"/>
                  </a:lnTo>
                  <a:lnTo>
                    <a:pt x="4225722" y="4203"/>
                  </a:lnTo>
                  <a:lnTo>
                    <a:pt x="4224325" y="5143"/>
                  </a:lnTo>
                  <a:lnTo>
                    <a:pt x="4224794" y="5372"/>
                  </a:lnTo>
                  <a:lnTo>
                    <a:pt x="4225264" y="6070"/>
                  </a:lnTo>
                  <a:lnTo>
                    <a:pt x="4226191" y="6070"/>
                  </a:lnTo>
                  <a:lnTo>
                    <a:pt x="4227588" y="5143"/>
                  </a:lnTo>
                  <a:close/>
                </a:path>
                <a:path w="4611370" h="2997200">
                  <a:moveTo>
                    <a:pt x="4249991" y="2974670"/>
                  </a:moveTo>
                  <a:lnTo>
                    <a:pt x="4249293" y="2973971"/>
                  </a:lnTo>
                  <a:lnTo>
                    <a:pt x="4248366" y="2973273"/>
                  </a:lnTo>
                  <a:lnTo>
                    <a:pt x="4246727" y="2971876"/>
                  </a:lnTo>
                  <a:lnTo>
                    <a:pt x="4247426" y="2974441"/>
                  </a:lnTo>
                  <a:lnTo>
                    <a:pt x="4247197" y="2977007"/>
                  </a:lnTo>
                  <a:lnTo>
                    <a:pt x="4249991" y="2974670"/>
                  </a:lnTo>
                  <a:close/>
                </a:path>
                <a:path w="4611370" h="2997200">
                  <a:moveTo>
                    <a:pt x="4270070" y="2977705"/>
                  </a:moveTo>
                  <a:lnTo>
                    <a:pt x="4268902" y="2976537"/>
                  </a:lnTo>
                  <a:lnTo>
                    <a:pt x="4267492" y="2977477"/>
                  </a:lnTo>
                  <a:lnTo>
                    <a:pt x="4266793" y="2977705"/>
                  </a:lnTo>
                  <a:lnTo>
                    <a:pt x="4267263" y="2977946"/>
                  </a:lnTo>
                  <a:lnTo>
                    <a:pt x="4267733" y="2978645"/>
                  </a:lnTo>
                  <a:lnTo>
                    <a:pt x="4268660" y="2978645"/>
                  </a:lnTo>
                  <a:lnTo>
                    <a:pt x="4270070" y="2977705"/>
                  </a:lnTo>
                  <a:close/>
                </a:path>
                <a:path w="4611370" h="2997200">
                  <a:moveTo>
                    <a:pt x="4270070" y="1204620"/>
                  </a:moveTo>
                  <a:lnTo>
                    <a:pt x="4268902" y="1203452"/>
                  </a:lnTo>
                  <a:lnTo>
                    <a:pt x="4268203" y="1203921"/>
                  </a:lnTo>
                  <a:lnTo>
                    <a:pt x="4267492" y="1204150"/>
                  </a:lnTo>
                  <a:lnTo>
                    <a:pt x="4266793" y="1204620"/>
                  </a:lnTo>
                  <a:lnTo>
                    <a:pt x="4267263" y="1204849"/>
                  </a:lnTo>
                  <a:lnTo>
                    <a:pt x="4267733" y="1205560"/>
                  </a:lnTo>
                  <a:lnTo>
                    <a:pt x="4268660" y="1205560"/>
                  </a:lnTo>
                  <a:lnTo>
                    <a:pt x="4270070" y="1204620"/>
                  </a:lnTo>
                  <a:close/>
                </a:path>
                <a:path w="4611370" h="2997200">
                  <a:moveTo>
                    <a:pt x="4282427" y="1409"/>
                  </a:moveTo>
                  <a:lnTo>
                    <a:pt x="4281500" y="0"/>
                  </a:lnTo>
                  <a:lnTo>
                    <a:pt x="4280332" y="1168"/>
                  </a:lnTo>
                  <a:lnTo>
                    <a:pt x="4281271" y="2565"/>
                  </a:lnTo>
                  <a:lnTo>
                    <a:pt x="4281500" y="3276"/>
                  </a:lnTo>
                  <a:lnTo>
                    <a:pt x="4281729" y="2806"/>
                  </a:lnTo>
                  <a:lnTo>
                    <a:pt x="4282427" y="2336"/>
                  </a:lnTo>
                  <a:lnTo>
                    <a:pt x="4282427" y="1409"/>
                  </a:lnTo>
                  <a:close/>
                </a:path>
                <a:path w="4611370" h="2997200">
                  <a:moveTo>
                    <a:pt x="4308805" y="2993809"/>
                  </a:moveTo>
                  <a:lnTo>
                    <a:pt x="4307865" y="2992412"/>
                  </a:lnTo>
                  <a:lnTo>
                    <a:pt x="4307408" y="2992882"/>
                  </a:lnTo>
                  <a:lnTo>
                    <a:pt x="4306697" y="2993339"/>
                  </a:lnTo>
                  <a:lnTo>
                    <a:pt x="4306938" y="2993580"/>
                  </a:lnTo>
                  <a:lnTo>
                    <a:pt x="4306938" y="2994279"/>
                  </a:lnTo>
                  <a:lnTo>
                    <a:pt x="4307865" y="2995676"/>
                  </a:lnTo>
                  <a:lnTo>
                    <a:pt x="4308106" y="2995206"/>
                  </a:lnTo>
                  <a:lnTo>
                    <a:pt x="4308805" y="2994749"/>
                  </a:lnTo>
                  <a:lnTo>
                    <a:pt x="4308805" y="2993809"/>
                  </a:lnTo>
                  <a:close/>
                </a:path>
                <a:path w="4611370" h="2997200">
                  <a:moveTo>
                    <a:pt x="4325836" y="5143"/>
                  </a:moveTo>
                  <a:lnTo>
                    <a:pt x="4325366" y="4673"/>
                  </a:lnTo>
                  <a:lnTo>
                    <a:pt x="4324909" y="3975"/>
                  </a:lnTo>
                  <a:lnTo>
                    <a:pt x="4324667" y="4203"/>
                  </a:lnTo>
                  <a:lnTo>
                    <a:pt x="4323969" y="4203"/>
                  </a:lnTo>
                  <a:lnTo>
                    <a:pt x="4322572" y="5143"/>
                  </a:lnTo>
                  <a:lnTo>
                    <a:pt x="4323042" y="5372"/>
                  </a:lnTo>
                  <a:lnTo>
                    <a:pt x="4323499" y="6070"/>
                  </a:lnTo>
                  <a:lnTo>
                    <a:pt x="4324439" y="6070"/>
                  </a:lnTo>
                  <a:lnTo>
                    <a:pt x="4325836" y="5143"/>
                  </a:lnTo>
                  <a:close/>
                </a:path>
                <a:path w="4611370" h="2997200">
                  <a:moveTo>
                    <a:pt x="4329100" y="2974441"/>
                  </a:moveTo>
                  <a:lnTo>
                    <a:pt x="4328401" y="2974213"/>
                  </a:lnTo>
                  <a:lnTo>
                    <a:pt x="4327703" y="2973743"/>
                  </a:lnTo>
                  <a:lnTo>
                    <a:pt x="4327004" y="2973514"/>
                  </a:lnTo>
                  <a:lnTo>
                    <a:pt x="4326534" y="2973273"/>
                  </a:lnTo>
                  <a:lnTo>
                    <a:pt x="4326306" y="2973971"/>
                  </a:lnTo>
                  <a:lnTo>
                    <a:pt x="4325836" y="2974441"/>
                  </a:lnTo>
                  <a:lnTo>
                    <a:pt x="4326534" y="2974911"/>
                  </a:lnTo>
                  <a:lnTo>
                    <a:pt x="4327233" y="2975140"/>
                  </a:lnTo>
                  <a:lnTo>
                    <a:pt x="4327944" y="2975610"/>
                  </a:lnTo>
                  <a:lnTo>
                    <a:pt x="4329100" y="2974441"/>
                  </a:lnTo>
                  <a:close/>
                </a:path>
                <a:path w="4611370" h="2997200">
                  <a:moveTo>
                    <a:pt x="4335640" y="890054"/>
                  </a:moveTo>
                  <a:lnTo>
                    <a:pt x="4335170" y="889584"/>
                  </a:lnTo>
                  <a:lnTo>
                    <a:pt x="4334942" y="888885"/>
                  </a:lnTo>
                  <a:lnTo>
                    <a:pt x="4334472" y="889114"/>
                  </a:lnTo>
                  <a:lnTo>
                    <a:pt x="4333773" y="889114"/>
                  </a:lnTo>
                  <a:lnTo>
                    <a:pt x="4332376" y="890054"/>
                  </a:lnTo>
                  <a:lnTo>
                    <a:pt x="4332833" y="890282"/>
                  </a:lnTo>
                  <a:lnTo>
                    <a:pt x="4333303" y="890981"/>
                  </a:lnTo>
                  <a:lnTo>
                    <a:pt x="4334243" y="890981"/>
                  </a:lnTo>
                  <a:lnTo>
                    <a:pt x="4335640" y="890054"/>
                  </a:lnTo>
                  <a:close/>
                </a:path>
                <a:path w="4611370" h="2997200">
                  <a:moveTo>
                    <a:pt x="4345444" y="2984246"/>
                  </a:moveTo>
                  <a:lnTo>
                    <a:pt x="4344746" y="2984004"/>
                  </a:lnTo>
                  <a:lnTo>
                    <a:pt x="4344035" y="2983547"/>
                  </a:lnTo>
                  <a:lnTo>
                    <a:pt x="4343336" y="2983306"/>
                  </a:lnTo>
                  <a:lnTo>
                    <a:pt x="4342879" y="2983077"/>
                  </a:lnTo>
                  <a:lnTo>
                    <a:pt x="4342638" y="2983776"/>
                  </a:lnTo>
                  <a:lnTo>
                    <a:pt x="4342168" y="2984246"/>
                  </a:lnTo>
                  <a:lnTo>
                    <a:pt x="4342879" y="2984716"/>
                  </a:lnTo>
                  <a:lnTo>
                    <a:pt x="4343578" y="2984944"/>
                  </a:lnTo>
                  <a:lnTo>
                    <a:pt x="4344276" y="2985414"/>
                  </a:lnTo>
                  <a:lnTo>
                    <a:pt x="4344746" y="2984944"/>
                  </a:lnTo>
                  <a:lnTo>
                    <a:pt x="4345203" y="2984716"/>
                  </a:lnTo>
                  <a:lnTo>
                    <a:pt x="4345444" y="2984246"/>
                  </a:lnTo>
                  <a:close/>
                </a:path>
                <a:path w="4611370" h="2997200">
                  <a:moveTo>
                    <a:pt x="4496193" y="1638"/>
                  </a:moveTo>
                  <a:lnTo>
                    <a:pt x="4495025" y="469"/>
                  </a:lnTo>
                  <a:lnTo>
                    <a:pt x="4493628" y="1409"/>
                  </a:lnTo>
                  <a:lnTo>
                    <a:pt x="4492930" y="1638"/>
                  </a:lnTo>
                  <a:lnTo>
                    <a:pt x="4493387" y="1866"/>
                  </a:lnTo>
                  <a:lnTo>
                    <a:pt x="4493857" y="2565"/>
                  </a:lnTo>
                  <a:lnTo>
                    <a:pt x="4494796" y="2565"/>
                  </a:lnTo>
                  <a:lnTo>
                    <a:pt x="4496193" y="1638"/>
                  </a:lnTo>
                  <a:close/>
                </a:path>
                <a:path w="4611370" h="2997200">
                  <a:moveTo>
                    <a:pt x="4515332" y="2974911"/>
                  </a:moveTo>
                  <a:lnTo>
                    <a:pt x="4515091" y="2974213"/>
                  </a:lnTo>
                  <a:lnTo>
                    <a:pt x="4514164" y="2972803"/>
                  </a:lnTo>
                  <a:lnTo>
                    <a:pt x="4513923" y="2973273"/>
                  </a:lnTo>
                  <a:lnTo>
                    <a:pt x="4513224" y="2973743"/>
                  </a:lnTo>
                  <a:lnTo>
                    <a:pt x="4513224" y="2974670"/>
                  </a:lnTo>
                  <a:lnTo>
                    <a:pt x="4514164" y="2976080"/>
                  </a:lnTo>
                  <a:lnTo>
                    <a:pt x="4515332" y="2974911"/>
                  </a:lnTo>
                  <a:close/>
                </a:path>
                <a:path w="4611370" h="2997200">
                  <a:moveTo>
                    <a:pt x="4601908" y="3276"/>
                  </a:moveTo>
                  <a:lnTo>
                    <a:pt x="4599800" y="469"/>
                  </a:lnTo>
                  <a:lnTo>
                    <a:pt x="4599102" y="1168"/>
                  </a:lnTo>
                  <a:lnTo>
                    <a:pt x="4598403" y="2108"/>
                  </a:lnTo>
                  <a:lnTo>
                    <a:pt x="4597209" y="3492"/>
                  </a:lnTo>
                  <a:lnTo>
                    <a:pt x="4596308" y="3733"/>
                  </a:lnTo>
                  <a:lnTo>
                    <a:pt x="4593742" y="3505"/>
                  </a:lnTo>
                  <a:lnTo>
                    <a:pt x="4596066" y="6299"/>
                  </a:lnTo>
                  <a:lnTo>
                    <a:pt x="4596777" y="5600"/>
                  </a:lnTo>
                  <a:lnTo>
                    <a:pt x="4597476" y="4673"/>
                  </a:lnTo>
                  <a:lnTo>
                    <a:pt x="4598657" y="3289"/>
                  </a:lnTo>
                  <a:lnTo>
                    <a:pt x="4599571" y="3035"/>
                  </a:lnTo>
                  <a:lnTo>
                    <a:pt x="4601908" y="3276"/>
                  </a:lnTo>
                  <a:close/>
                </a:path>
                <a:path w="4611370" h="2997200">
                  <a:moveTo>
                    <a:pt x="4611001" y="5143"/>
                  </a:moveTo>
                  <a:lnTo>
                    <a:pt x="4610303" y="4673"/>
                  </a:lnTo>
                  <a:lnTo>
                    <a:pt x="4609604" y="4432"/>
                  </a:lnTo>
                  <a:lnTo>
                    <a:pt x="4608906" y="3975"/>
                  </a:lnTo>
                  <a:lnTo>
                    <a:pt x="4608436" y="4203"/>
                  </a:lnTo>
                  <a:lnTo>
                    <a:pt x="4607979" y="4673"/>
                  </a:lnTo>
                  <a:lnTo>
                    <a:pt x="4607738" y="5143"/>
                  </a:lnTo>
                  <a:lnTo>
                    <a:pt x="4608436" y="5372"/>
                  </a:lnTo>
                  <a:lnTo>
                    <a:pt x="4609135" y="5842"/>
                  </a:lnTo>
                  <a:lnTo>
                    <a:pt x="4609846" y="6070"/>
                  </a:lnTo>
                  <a:lnTo>
                    <a:pt x="4610303" y="6299"/>
                  </a:lnTo>
                  <a:lnTo>
                    <a:pt x="4610544" y="5600"/>
                  </a:lnTo>
                  <a:lnTo>
                    <a:pt x="4611001" y="514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16" name="object 216"/>
            <p:cNvSpPr/>
            <p:nvPr/>
          </p:nvSpPr>
          <p:spPr>
            <a:xfrm>
              <a:off x="1190498" y="3282555"/>
              <a:ext cx="4509770" cy="3023870"/>
            </a:xfrm>
            <a:custGeom>
              <a:avLst/>
              <a:gdLst/>
              <a:ahLst/>
              <a:cxnLst/>
              <a:rect l="l" t="t" r="r" b="b"/>
              <a:pathLst>
                <a:path w="4509770" h="3023870">
                  <a:moveTo>
                    <a:pt x="3263" y="9093"/>
                  </a:moveTo>
                  <a:lnTo>
                    <a:pt x="2565" y="8864"/>
                  </a:lnTo>
                  <a:lnTo>
                    <a:pt x="1866" y="8394"/>
                  </a:lnTo>
                  <a:lnTo>
                    <a:pt x="1168" y="8166"/>
                  </a:lnTo>
                  <a:lnTo>
                    <a:pt x="698" y="7924"/>
                  </a:lnTo>
                  <a:lnTo>
                    <a:pt x="469" y="8636"/>
                  </a:lnTo>
                  <a:lnTo>
                    <a:pt x="0" y="9093"/>
                  </a:lnTo>
                  <a:lnTo>
                    <a:pt x="698" y="9563"/>
                  </a:lnTo>
                  <a:lnTo>
                    <a:pt x="1397" y="9791"/>
                  </a:lnTo>
                  <a:lnTo>
                    <a:pt x="2095" y="10261"/>
                  </a:lnTo>
                  <a:lnTo>
                    <a:pt x="2565" y="9791"/>
                  </a:lnTo>
                  <a:lnTo>
                    <a:pt x="2806" y="9334"/>
                  </a:lnTo>
                  <a:lnTo>
                    <a:pt x="3263" y="9093"/>
                  </a:lnTo>
                  <a:close/>
                </a:path>
                <a:path w="4509770" h="3023870">
                  <a:moveTo>
                    <a:pt x="235927" y="2998241"/>
                  </a:moveTo>
                  <a:lnTo>
                    <a:pt x="235229" y="2998000"/>
                  </a:lnTo>
                  <a:lnTo>
                    <a:pt x="234530" y="2997543"/>
                  </a:lnTo>
                  <a:lnTo>
                    <a:pt x="233832" y="2997301"/>
                  </a:lnTo>
                  <a:lnTo>
                    <a:pt x="233362" y="2997073"/>
                  </a:lnTo>
                  <a:lnTo>
                    <a:pt x="233133" y="2997771"/>
                  </a:lnTo>
                  <a:lnTo>
                    <a:pt x="232664" y="2998241"/>
                  </a:lnTo>
                  <a:lnTo>
                    <a:pt x="233362" y="2998698"/>
                  </a:lnTo>
                  <a:lnTo>
                    <a:pt x="234061" y="2998940"/>
                  </a:lnTo>
                  <a:lnTo>
                    <a:pt x="234759" y="2999409"/>
                  </a:lnTo>
                  <a:lnTo>
                    <a:pt x="235927" y="2998241"/>
                  </a:lnTo>
                  <a:close/>
                </a:path>
                <a:path w="4509770" h="3023870">
                  <a:moveTo>
                    <a:pt x="255536" y="1202042"/>
                  </a:moveTo>
                  <a:lnTo>
                    <a:pt x="254368" y="1200873"/>
                  </a:lnTo>
                  <a:lnTo>
                    <a:pt x="253669" y="1201343"/>
                  </a:lnTo>
                  <a:lnTo>
                    <a:pt x="252971" y="1201585"/>
                  </a:lnTo>
                  <a:lnTo>
                    <a:pt x="252260" y="1202042"/>
                  </a:lnTo>
                  <a:lnTo>
                    <a:pt x="252730" y="1202283"/>
                  </a:lnTo>
                  <a:lnTo>
                    <a:pt x="253199" y="1202982"/>
                  </a:lnTo>
                  <a:lnTo>
                    <a:pt x="254127" y="1202982"/>
                  </a:lnTo>
                  <a:lnTo>
                    <a:pt x="255536" y="1202042"/>
                  </a:lnTo>
                  <a:close/>
                </a:path>
                <a:path w="4509770" h="3023870">
                  <a:moveTo>
                    <a:pt x="317373" y="2998698"/>
                  </a:moveTo>
                  <a:lnTo>
                    <a:pt x="317144" y="2998000"/>
                  </a:lnTo>
                  <a:lnTo>
                    <a:pt x="316204" y="2996603"/>
                  </a:lnTo>
                  <a:lnTo>
                    <a:pt x="315976" y="2997073"/>
                  </a:lnTo>
                  <a:lnTo>
                    <a:pt x="315277" y="2997543"/>
                  </a:lnTo>
                  <a:lnTo>
                    <a:pt x="315277" y="2998470"/>
                  </a:lnTo>
                  <a:lnTo>
                    <a:pt x="316204" y="2999867"/>
                  </a:lnTo>
                  <a:lnTo>
                    <a:pt x="317373" y="2998698"/>
                  </a:lnTo>
                  <a:close/>
                </a:path>
                <a:path w="4509770" h="3023870">
                  <a:moveTo>
                    <a:pt x="333946" y="6057"/>
                  </a:moveTo>
                  <a:lnTo>
                    <a:pt x="333248" y="5359"/>
                  </a:lnTo>
                  <a:lnTo>
                    <a:pt x="332308" y="4660"/>
                  </a:lnTo>
                  <a:lnTo>
                    <a:pt x="330669" y="3263"/>
                  </a:lnTo>
                  <a:lnTo>
                    <a:pt x="331381" y="5829"/>
                  </a:lnTo>
                  <a:lnTo>
                    <a:pt x="331139" y="8166"/>
                  </a:lnTo>
                  <a:lnTo>
                    <a:pt x="333946" y="6057"/>
                  </a:lnTo>
                  <a:close/>
                </a:path>
                <a:path w="4509770" h="3023870">
                  <a:moveTo>
                    <a:pt x="445020" y="883970"/>
                  </a:moveTo>
                  <a:lnTo>
                    <a:pt x="444093" y="882573"/>
                  </a:lnTo>
                  <a:lnTo>
                    <a:pt x="442925" y="883742"/>
                  </a:lnTo>
                  <a:lnTo>
                    <a:pt x="443395" y="884440"/>
                  </a:lnTo>
                  <a:lnTo>
                    <a:pt x="443623" y="885139"/>
                  </a:lnTo>
                  <a:lnTo>
                    <a:pt x="444093" y="885837"/>
                  </a:lnTo>
                  <a:lnTo>
                    <a:pt x="444322" y="885367"/>
                  </a:lnTo>
                  <a:lnTo>
                    <a:pt x="445020" y="884910"/>
                  </a:lnTo>
                  <a:lnTo>
                    <a:pt x="445020" y="883970"/>
                  </a:lnTo>
                  <a:close/>
                </a:path>
                <a:path w="4509770" h="3023870">
                  <a:moveTo>
                    <a:pt x="508025" y="3001505"/>
                  </a:moveTo>
                  <a:lnTo>
                    <a:pt x="507326" y="3001276"/>
                  </a:lnTo>
                  <a:lnTo>
                    <a:pt x="506628" y="3000806"/>
                  </a:lnTo>
                  <a:lnTo>
                    <a:pt x="505929" y="3000565"/>
                  </a:lnTo>
                  <a:lnTo>
                    <a:pt x="505460" y="3000337"/>
                  </a:lnTo>
                  <a:lnTo>
                    <a:pt x="505231" y="3001035"/>
                  </a:lnTo>
                  <a:lnTo>
                    <a:pt x="504761" y="3001505"/>
                  </a:lnTo>
                  <a:lnTo>
                    <a:pt x="505460" y="3001975"/>
                  </a:lnTo>
                  <a:lnTo>
                    <a:pt x="506158" y="3002203"/>
                  </a:lnTo>
                  <a:lnTo>
                    <a:pt x="506869" y="3002673"/>
                  </a:lnTo>
                  <a:lnTo>
                    <a:pt x="507326" y="3002203"/>
                  </a:lnTo>
                  <a:lnTo>
                    <a:pt x="507568" y="3001734"/>
                  </a:lnTo>
                  <a:lnTo>
                    <a:pt x="508025" y="3001505"/>
                  </a:lnTo>
                  <a:close/>
                </a:path>
                <a:path w="4509770" h="3023870">
                  <a:moveTo>
                    <a:pt x="571271" y="2992869"/>
                  </a:moveTo>
                  <a:lnTo>
                    <a:pt x="568706" y="2993567"/>
                  </a:lnTo>
                  <a:lnTo>
                    <a:pt x="566140" y="2993339"/>
                  </a:lnTo>
                  <a:lnTo>
                    <a:pt x="568464" y="2996133"/>
                  </a:lnTo>
                  <a:lnTo>
                    <a:pt x="569175" y="2995434"/>
                  </a:lnTo>
                  <a:lnTo>
                    <a:pt x="569874" y="2994507"/>
                  </a:lnTo>
                  <a:lnTo>
                    <a:pt x="571271" y="2992869"/>
                  </a:lnTo>
                  <a:close/>
                </a:path>
                <a:path w="4509770" h="3023870">
                  <a:moveTo>
                    <a:pt x="582942" y="3021571"/>
                  </a:moveTo>
                  <a:lnTo>
                    <a:pt x="582472" y="3020872"/>
                  </a:lnTo>
                  <a:lnTo>
                    <a:pt x="582244" y="3020174"/>
                  </a:lnTo>
                  <a:lnTo>
                    <a:pt x="581774" y="3019475"/>
                  </a:lnTo>
                  <a:lnTo>
                    <a:pt x="581545" y="3019945"/>
                  </a:lnTo>
                  <a:lnTo>
                    <a:pt x="580834" y="3020403"/>
                  </a:lnTo>
                  <a:lnTo>
                    <a:pt x="580834" y="3021342"/>
                  </a:lnTo>
                  <a:lnTo>
                    <a:pt x="581774" y="3022739"/>
                  </a:lnTo>
                  <a:lnTo>
                    <a:pt x="582942" y="3021571"/>
                  </a:lnTo>
                  <a:close/>
                </a:path>
                <a:path w="4509770" h="3023870">
                  <a:moveTo>
                    <a:pt x="586206" y="3010370"/>
                  </a:moveTo>
                  <a:lnTo>
                    <a:pt x="585508" y="3010141"/>
                  </a:lnTo>
                  <a:lnTo>
                    <a:pt x="585038" y="3009671"/>
                  </a:lnTo>
                  <a:lnTo>
                    <a:pt x="584568" y="3010370"/>
                  </a:lnTo>
                  <a:lnTo>
                    <a:pt x="584339" y="3011068"/>
                  </a:lnTo>
                  <a:lnTo>
                    <a:pt x="583869" y="3011767"/>
                  </a:lnTo>
                  <a:lnTo>
                    <a:pt x="585038" y="3012935"/>
                  </a:lnTo>
                  <a:lnTo>
                    <a:pt x="585279" y="3012236"/>
                  </a:lnTo>
                  <a:lnTo>
                    <a:pt x="585736" y="3011538"/>
                  </a:lnTo>
                  <a:lnTo>
                    <a:pt x="585978" y="3010839"/>
                  </a:lnTo>
                  <a:lnTo>
                    <a:pt x="586206" y="3010370"/>
                  </a:lnTo>
                  <a:close/>
                </a:path>
                <a:path w="4509770" h="3023870">
                  <a:moveTo>
                    <a:pt x="606272" y="2565"/>
                  </a:moveTo>
                  <a:lnTo>
                    <a:pt x="606044" y="2095"/>
                  </a:lnTo>
                  <a:lnTo>
                    <a:pt x="605574" y="1397"/>
                  </a:lnTo>
                  <a:lnTo>
                    <a:pt x="605104" y="1625"/>
                  </a:lnTo>
                  <a:lnTo>
                    <a:pt x="604405" y="1625"/>
                  </a:lnTo>
                  <a:lnTo>
                    <a:pt x="603008" y="2565"/>
                  </a:lnTo>
                  <a:lnTo>
                    <a:pt x="603478" y="2794"/>
                  </a:lnTo>
                  <a:lnTo>
                    <a:pt x="603935" y="3492"/>
                  </a:lnTo>
                  <a:lnTo>
                    <a:pt x="604875" y="3492"/>
                  </a:lnTo>
                  <a:lnTo>
                    <a:pt x="606272" y="2565"/>
                  </a:lnTo>
                  <a:close/>
                </a:path>
                <a:path w="4509770" h="3023870">
                  <a:moveTo>
                    <a:pt x="610476" y="1203680"/>
                  </a:moveTo>
                  <a:lnTo>
                    <a:pt x="608139" y="1200873"/>
                  </a:lnTo>
                  <a:lnTo>
                    <a:pt x="607441" y="1201585"/>
                  </a:lnTo>
                  <a:lnTo>
                    <a:pt x="606742" y="1202512"/>
                  </a:lnTo>
                  <a:lnTo>
                    <a:pt x="605345" y="1204150"/>
                  </a:lnTo>
                  <a:lnTo>
                    <a:pt x="607910" y="1203452"/>
                  </a:lnTo>
                  <a:lnTo>
                    <a:pt x="610476" y="1203680"/>
                  </a:lnTo>
                  <a:close/>
                </a:path>
                <a:path w="4509770" h="3023870">
                  <a:moveTo>
                    <a:pt x="655053" y="2992170"/>
                  </a:moveTo>
                  <a:lnTo>
                    <a:pt x="654583" y="2991472"/>
                  </a:lnTo>
                  <a:lnTo>
                    <a:pt x="654342" y="2990773"/>
                  </a:lnTo>
                  <a:lnTo>
                    <a:pt x="653884" y="2990075"/>
                  </a:lnTo>
                  <a:lnTo>
                    <a:pt x="653643" y="2990532"/>
                  </a:lnTo>
                  <a:lnTo>
                    <a:pt x="652945" y="2991002"/>
                  </a:lnTo>
                  <a:lnTo>
                    <a:pt x="652945" y="2991942"/>
                  </a:lnTo>
                  <a:lnTo>
                    <a:pt x="653884" y="2993339"/>
                  </a:lnTo>
                  <a:lnTo>
                    <a:pt x="655053" y="2992170"/>
                  </a:lnTo>
                  <a:close/>
                </a:path>
                <a:path w="4509770" h="3023870">
                  <a:moveTo>
                    <a:pt x="747229" y="5829"/>
                  </a:moveTo>
                  <a:lnTo>
                    <a:pt x="746988" y="5359"/>
                  </a:lnTo>
                  <a:lnTo>
                    <a:pt x="746531" y="4660"/>
                  </a:lnTo>
                  <a:lnTo>
                    <a:pt x="746061" y="4902"/>
                  </a:lnTo>
                  <a:lnTo>
                    <a:pt x="745363" y="4902"/>
                  </a:lnTo>
                  <a:lnTo>
                    <a:pt x="743953" y="5829"/>
                  </a:lnTo>
                  <a:lnTo>
                    <a:pt x="744423" y="6057"/>
                  </a:lnTo>
                  <a:lnTo>
                    <a:pt x="744893" y="6769"/>
                  </a:lnTo>
                  <a:lnTo>
                    <a:pt x="745820" y="6769"/>
                  </a:lnTo>
                  <a:lnTo>
                    <a:pt x="747229" y="5829"/>
                  </a:lnTo>
                  <a:close/>
                </a:path>
                <a:path w="4509770" h="3023870">
                  <a:moveTo>
                    <a:pt x="760298" y="1090498"/>
                  </a:moveTo>
                  <a:lnTo>
                    <a:pt x="759599" y="1090269"/>
                  </a:lnTo>
                  <a:lnTo>
                    <a:pt x="758888" y="1089799"/>
                  </a:lnTo>
                  <a:lnTo>
                    <a:pt x="758190" y="1089571"/>
                  </a:lnTo>
                  <a:lnTo>
                    <a:pt x="757732" y="1089329"/>
                  </a:lnTo>
                  <a:lnTo>
                    <a:pt x="757491" y="1090028"/>
                  </a:lnTo>
                  <a:lnTo>
                    <a:pt x="757021" y="1090498"/>
                  </a:lnTo>
                  <a:lnTo>
                    <a:pt x="757732" y="1090968"/>
                  </a:lnTo>
                  <a:lnTo>
                    <a:pt x="758431" y="1091196"/>
                  </a:lnTo>
                  <a:lnTo>
                    <a:pt x="759129" y="1091666"/>
                  </a:lnTo>
                  <a:lnTo>
                    <a:pt x="759599" y="1091438"/>
                  </a:lnTo>
                  <a:lnTo>
                    <a:pt x="760056" y="1090968"/>
                  </a:lnTo>
                  <a:lnTo>
                    <a:pt x="760298" y="1090498"/>
                  </a:lnTo>
                  <a:close/>
                </a:path>
                <a:path w="4509770" h="3023870">
                  <a:moveTo>
                    <a:pt x="763562" y="2565"/>
                  </a:moveTo>
                  <a:lnTo>
                    <a:pt x="762863" y="2324"/>
                  </a:lnTo>
                  <a:lnTo>
                    <a:pt x="762165" y="1866"/>
                  </a:lnTo>
                  <a:lnTo>
                    <a:pt x="761466" y="1625"/>
                  </a:lnTo>
                  <a:lnTo>
                    <a:pt x="760996" y="1397"/>
                  </a:lnTo>
                  <a:lnTo>
                    <a:pt x="760755" y="2095"/>
                  </a:lnTo>
                  <a:lnTo>
                    <a:pt x="760298" y="2565"/>
                  </a:lnTo>
                  <a:lnTo>
                    <a:pt x="760996" y="3035"/>
                  </a:lnTo>
                  <a:lnTo>
                    <a:pt x="761695" y="3263"/>
                  </a:lnTo>
                  <a:lnTo>
                    <a:pt x="762393" y="3733"/>
                  </a:lnTo>
                  <a:lnTo>
                    <a:pt x="763562" y="2565"/>
                  </a:lnTo>
                  <a:close/>
                </a:path>
                <a:path w="4509770" h="3023870">
                  <a:moveTo>
                    <a:pt x="848499" y="3021571"/>
                  </a:moveTo>
                  <a:lnTo>
                    <a:pt x="847572" y="3020174"/>
                  </a:lnTo>
                  <a:lnTo>
                    <a:pt x="847344" y="3019475"/>
                  </a:lnTo>
                  <a:lnTo>
                    <a:pt x="847102" y="3019945"/>
                  </a:lnTo>
                  <a:lnTo>
                    <a:pt x="846404" y="3020403"/>
                  </a:lnTo>
                  <a:lnTo>
                    <a:pt x="846404" y="3021342"/>
                  </a:lnTo>
                  <a:lnTo>
                    <a:pt x="847344" y="3022739"/>
                  </a:lnTo>
                  <a:lnTo>
                    <a:pt x="848499" y="3021571"/>
                  </a:lnTo>
                  <a:close/>
                </a:path>
                <a:path w="4509770" h="3023870">
                  <a:moveTo>
                    <a:pt x="1159573" y="3011068"/>
                  </a:moveTo>
                  <a:lnTo>
                    <a:pt x="1158646" y="3009671"/>
                  </a:lnTo>
                  <a:lnTo>
                    <a:pt x="1158176" y="3009900"/>
                  </a:lnTo>
                  <a:lnTo>
                    <a:pt x="1157478" y="3010370"/>
                  </a:lnTo>
                  <a:lnTo>
                    <a:pt x="1157706" y="3010839"/>
                  </a:lnTo>
                  <a:lnTo>
                    <a:pt x="1157706" y="3011538"/>
                  </a:lnTo>
                  <a:lnTo>
                    <a:pt x="1158646" y="3012935"/>
                  </a:lnTo>
                  <a:lnTo>
                    <a:pt x="1158875" y="3012478"/>
                  </a:lnTo>
                  <a:lnTo>
                    <a:pt x="1159573" y="3012008"/>
                  </a:lnTo>
                  <a:lnTo>
                    <a:pt x="1159573" y="3011068"/>
                  </a:lnTo>
                  <a:close/>
                </a:path>
                <a:path w="4509770" h="3023870">
                  <a:moveTo>
                    <a:pt x="1216050" y="5829"/>
                  </a:moveTo>
                  <a:lnTo>
                    <a:pt x="1215351" y="5600"/>
                  </a:lnTo>
                  <a:lnTo>
                    <a:pt x="1214653" y="5130"/>
                  </a:lnTo>
                  <a:lnTo>
                    <a:pt x="1213954" y="4902"/>
                  </a:lnTo>
                  <a:lnTo>
                    <a:pt x="1213485" y="4660"/>
                  </a:lnTo>
                  <a:lnTo>
                    <a:pt x="1213256" y="5359"/>
                  </a:lnTo>
                  <a:lnTo>
                    <a:pt x="1212786" y="5829"/>
                  </a:lnTo>
                  <a:lnTo>
                    <a:pt x="1213485" y="6299"/>
                  </a:lnTo>
                  <a:lnTo>
                    <a:pt x="1214183" y="6527"/>
                  </a:lnTo>
                  <a:lnTo>
                    <a:pt x="1214882" y="6997"/>
                  </a:lnTo>
                  <a:lnTo>
                    <a:pt x="1215123" y="6527"/>
                  </a:lnTo>
                  <a:lnTo>
                    <a:pt x="1215580" y="6057"/>
                  </a:lnTo>
                  <a:lnTo>
                    <a:pt x="1216050" y="5829"/>
                  </a:lnTo>
                  <a:close/>
                </a:path>
                <a:path w="4509770" h="3023870">
                  <a:moveTo>
                    <a:pt x="1270889" y="5600"/>
                  </a:moveTo>
                  <a:lnTo>
                    <a:pt x="1269961" y="4191"/>
                  </a:lnTo>
                  <a:lnTo>
                    <a:pt x="1269720" y="4432"/>
                  </a:lnTo>
                  <a:lnTo>
                    <a:pt x="1269022" y="4902"/>
                  </a:lnTo>
                  <a:lnTo>
                    <a:pt x="1269022" y="6057"/>
                  </a:lnTo>
                  <a:lnTo>
                    <a:pt x="1269961" y="7467"/>
                  </a:lnTo>
                  <a:lnTo>
                    <a:pt x="1270190" y="6997"/>
                  </a:lnTo>
                  <a:lnTo>
                    <a:pt x="1270889" y="6527"/>
                  </a:lnTo>
                  <a:lnTo>
                    <a:pt x="1270889" y="5600"/>
                  </a:lnTo>
                  <a:close/>
                </a:path>
                <a:path w="4509770" h="3023870">
                  <a:moveTo>
                    <a:pt x="1441475" y="1067396"/>
                  </a:moveTo>
                  <a:lnTo>
                    <a:pt x="1440548" y="1065999"/>
                  </a:lnTo>
                  <a:lnTo>
                    <a:pt x="1440078" y="1066457"/>
                  </a:lnTo>
                  <a:lnTo>
                    <a:pt x="1439379" y="1066927"/>
                  </a:lnTo>
                  <a:lnTo>
                    <a:pt x="1439608" y="1067168"/>
                  </a:lnTo>
                  <a:lnTo>
                    <a:pt x="1439608" y="1067866"/>
                  </a:lnTo>
                  <a:lnTo>
                    <a:pt x="1440548" y="1069263"/>
                  </a:lnTo>
                  <a:lnTo>
                    <a:pt x="1440776" y="1068793"/>
                  </a:lnTo>
                  <a:lnTo>
                    <a:pt x="1441475" y="1068324"/>
                  </a:lnTo>
                  <a:lnTo>
                    <a:pt x="1441475" y="1067396"/>
                  </a:lnTo>
                  <a:close/>
                </a:path>
                <a:path w="4509770" h="3023870">
                  <a:moveTo>
                    <a:pt x="1503781" y="3007576"/>
                  </a:moveTo>
                  <a:lnTo>
                    <a:pt x="1503553" y="3007106"/>
                  </a:lnTo>
                  <a:lnTo>
                    <a:pt x="1503083" y="3006636"/>
                  </a:lnTo>
                  <a:lnTo>
                    <a:pt x="1502625" y="3006407"/>
                  </a:lnTo>
                  <a:lnTo>
                    <a:pt x="1502384" y="3007106"/>
                  </a:lnTo>
                  <a:lnTo>
                    <a:pt x="1501914" y="3007804"/>
                  </a:lnTo>
                  <a:lnTo>
                    <a:pt x="1501686" y="3008503"/>
                  </a:lnTo>
                  <a:lnTo>
                    <a:pt x="1501457" y="3008973"/>
                  </a:lnTo>
                  <a:lnTo>
                    <a:pt x="1502156" y="3009201"/>
                  </a:lnTo>
                  <a:lnTo>
                    <a:pt x="1502625" y="3009671"/>
                  </a:lnTo>
                  <a:lnTo>
                    <a:pt x="1503083" y="3008973"/>
                  </a:lnTo>
                  <a:lnTo>
                    <a:pt x="1503324" y="3008274"/>
                  </a:lnTo>
                  <a:lnTo>
                    <a:pt x="1503781" y="3007576"/>
                  </a:lnTo>
                  <a:close/>
                </a:path>
                <a:path w="4509770" h="3023870">
                  <a:moveTo>
                    <a:pt x="1503781" y="2095"/>
                  </a:moveTo>
                  <a:lnTo>
                    <a:pt x="1503553" y="1625"/>
                  </a:lnTo>
                  <a:lnTo>
                    <a:pt x="1503083" y="1168"/>
                  </a:lnTo>
                  <a:lnTo>
                    <a:pt x="1502625" y="927"/>
                  </a:lnTo>
                  <a:lnTo>
                    <a:pt x="1502384" y="1625"/>
                  </a:lnTo>
                  <a:lnTo>
                    <a:pt x="1501914" y="2324"/>
                  </a:lnTo>
                  <a:lnTo>
                    <a:pt x="1501686" y="3035"/>
                  </a:lnTo>
                  <a:lnTo>
                    <a:pt x="1501457" y="3492"/>
                  </a:lnTo>
                  <a:lnTo>
                    <a:pt x="1502156" y="3733"/>
                  </a:lnTo>
                  <a:lnTo>
                    <a:pt x="1502625" y="4191"/>
                  </a:lnTo>
                  <a:lnTo>
                    <a:pt x="1503083" y="3492"/>
                  </a:lnTo>
                  <a:lnTo>
                    <a:pt x="1503324" y="2794"/>
                  </a:lnTo>
                  <a:lnTo>
                    <a:pt x="1503781" y="2095"/>
                  </a:lnTo>
                  <a:close/>
                </a:path>
                <a:path w="4509770" h="3023870">
                  <a:moveTo>
                    <a:pt x="1539722" y="3014345"/>
                  </a:moveTo>
                  <a:lnTo>
                    <a:pt x="1538795" y="3012935"/>
                  </a:lnTo>
                  <a:lnTo>
                    <a:pt x="1537627" y="3014103"/>
                  </a:lnTo>
                  <a:lnTo>
                    <a:pt x="1538097" y="3014802"/>
                  </a:lnTo>
                  <a:lnTo>
                    <a:pt x="1538325" y="3015500"/>
                  </a:lnTo>
                  <a:lnTo>
                    <a:pt x="1538795" y="3016212"/>
                  </a:lnTo>
                  <a:lnTo>
                    <a:pt x="1539024" y="3015742"/>
                  </a:lnTo>
                  <a:lnTo>
                    <a:pt x="1539722" y="3015272"/>
                  </a:lnTo>
                  <a:lnTo>
                    <a:pt x="1539722" y="3014345"/>
                  </a:lnTo>
                  <a:close/>
                </a:path>
                <a:path w="4509770" h="3023870">
                  <a:moveTo>
                    <a:pt x="1609267" y="2565"/>
                  </a:moveTo>
                  <a:lnTo>
                    <a:pt x="1608797" y="2095"/>
                  </a:lnTo>
                  <a:lnTo>
                    <a:pt x="1608328" y="1397"/>
                  </a:lnTo>
                  <a:lnTo>
                    <a:pt x="1608099" y="1625"/>
                  </a:lnTo>
                  <a:lnTo>
                    <a:pt x="1607400" y="1625"/>
                  </a:lnTo>
                  <a:lnTo>
                    <a:pt x="1606003" y="2565"/>
                  </a:lnTo>
                  <a:lnTo>
                    <a:pt x="1606473" y="2794"/>
                  </a:lnTo>
                  <a:lnTo>
                    <a:pt x="1606931" y="3492"/>
                  </a:lnTo>
                  <a:lnTo>
                    <a:pt x="1607870" y="3492"/>
                  </a:lnTo>
                  <a:lnTo>
                    <a:pt x="1609267" y="2565"/>
                  </a:lnTo>
                  <a:close/>
                </a:path>
                <a:path w="4509770" h="3023870">
                  <a:moveTo>
                    <a:pt x="1631670" y="6299"/>
                  </a:moveTo>
                  <a:lnTo>
                    <a:pt x="1631442" y="5600"/>
                  </a:lnTo>
                  <a:lnTo>
                    <a:pt x="1630502" y="4191"/>
                  </a:lnTo>
                  <a:lnTo>
                    <a:pt x="1630273" y="4660"/>
                  </a:lnTo>
                  <a:lnTo>
                    <a:pt x="1629575" y="5130"/>
                  </a:lnTo>
                  <a:lnTo>
                    <a:pt x="1629575" y="6057"/>
                  </a:lnTo>
                  <a:lnTo>
                    <a:pt x="1630502" y="7467"/>
                  </a:lnTo>
                  <a:lnTo>
                    <a:pt x="1631670" y="6299"/>
                  </a:lnTo>
                  <a:close/>
                </a:path>
                <a:path w="4509770" h="3023870">
                  <a:moveTo>
                    <a:pt x="1710550" y="6057"/>
                  </a:moveTo>
                  <a:lnTo>
                    <a:pt x="1709851" y="5359"/>
                  </a:lnTo>
                  <a:lnTo>
                    <a:pt x="1708912" y="4660"/>
                  </a:lnTo>
                  <a:lnTo>
                    <a:pt x="1707553" y="3517"/>
                  </a:lnTo>
                  <a:lnTo>
                    <a:pt x="1707273" y="2565"/>
                  </a:lnTo>
                  <a:lnTo>
                    <a:pt x="1707515" y="0"/>
                  </a:lnTo>
                  <a:lnTo>
                    <a:pt x="1704708" y="2095"/>
                  </a:lnTo>
                  <a:lnTo>
                    <a:pt x="1705406" y="2794"/>
                  </a:lnTo>
                  <a:lnTo>
                    <a:pt x="1706346" y="3492"/>
                  </a:lnTo>
                  <a:lnTo>
                    <a:pt x="1707642" y="4622"/>
                  </a:lnTo>
                  <a:lnTo>
                    <a:pt x="1707984" y="5829"/>
                  </a:lnTo>
                  <a:lnTo>
                    <a:pt x="1707743" y="8166"/>
                  </a:lnTo>
                  <a:lnTo>
                    <a:pt x="1710550" y="6057"/>
                  </a:lnTo>
                  <a:close/>
                </a:path>
                <a:path w="4509770" h="3023870">
                  <a:moveTo>
                    <a:pt x="1858264" y="5829"/>
                  </a:moveTo>
                  <a:lnTo>
                    <a:pt x="1858035" y="5359"/>
                  </a:lnTo>
                  <a:lnTo>
                    <a:pt x="1857565" y="4660"/>
                  </a:lnTo>
                  <a:lnTo>
                    <a:pt x="1857095" y="4902"/>
                  </a:lnTo>
                  <a:lnTo>
                    <a:pt x="1856397" y="4902"/>
                  </a:lnTo>
                  <a:lnTo>
                    <a:pt x="1855000" y="5829"/>
                  </a:lnTo>
                  <a:lnTo>
                    <a:pt x="1855470" y="6057"/>
                  </a:lnTo>
                  <a:lnTo>
                    <a:pt x="1855927" y="6769"/>
                  </a:lnTo>
                  <a:lnTo>
                    <a:pt x="1856867" y="6769"/>
                  </a:lnTo>
                  <a:lnTo>
                    <a:pt x="1858264" y="5829"/>
                  </a:lnTo>
                  <a:close/>
                </a:path>
                <a:path w="4509770" h="3023870">
                  <a:moveTo>
                    <a:pt x="2054987" y="2565"/>
                  </a:moveTo>
                  <a:lnTo>
                    <a:pt x="2054288" y="2324"/>
                  </a:lnTo>
                  <a:lnTo>
                    <a:pt x="2053590" y="1866"/>
                  </a:lnTo>
                  <a:lnTo>
                    <a:pt x="2052891" y="1625"/>
                  </a:lnTo>
                  <a:lnTo>
                    <a:pt x="2052421" y="1397"/>
                  </a:lnTo>
                  <a:lnTo>
                    <a:pt x="2052193" y="2095"/>
                  </a:lnTo>
                  <a:lnTo>
                    <a:pt x="2051723" y="2565"/>
                  </a:lnTo>
                  <a:lnTo>
                    <a:pt x="2052421" y="3035"/>
                  </a:lnTo>
                  <a:lnTo>
                    <a:pt x="2053120" y="3263"/>
                  </a:lnTo>
                  <a:lnTo>
                    <a:pt x="2053818" y="3733"/>
                  </a:lnTo>
                  <a:lnTo>
                    <a:pt x="2054987" y="2565"/>
                  </a:lnTo>
                  <a:close/>
                </a:path>
                <a:path w="4509770" h="3023870">
                  <a:moveTo>
                    <a:pt x="2156041" y="3016910"/>
                  </a:moveTo>
                  <a:lnTo>
                    <a:pt x="2155329" y="3016669"/>
                  </a:lnTo>
                  <a:lnTo>
                    <a:pt x="2154872" y="3016212"/>
                  </a:lnTo>
                  <a:lnTo>
                    <a:pt x="2154402" y="3016910"/>
                  </a:lnTo>
                  <a:lnTo>
                    <a:pt x="2154174" y="3017609"/>
                  </a:lnTo>
                  <a:lnTo>
                    <a:pt x="2153704" y="3018307"/>
                  </a:lnTo>
                  <a:lnTo>
                    <a:pt x="2154174" y="3018777"/>
                  </a:lnTo>
                  <a:lnTo>
                    <a:pt x="2154631" y="3019006"/>
                  </a:lnTo>
                  <a:lnTo>
                    <a:pt x="2154872" y="3019475"/>
                  </a:lnTo>
                  <a:lnTo>
                    <a:pt x="2155101" y="3018777"/>
                  </a:lnTo>
                  <a:lnTo>
                    <a:pt x="2155571" y="3018078"/>
                  </a:lnTo>
                  <a:lnTo>
                    <a:pt x="2155799" y="3017367"/>
                  </a:lnTo>
                  <a:lnTo>
                    <a:pt x="2156041" y="3016910"/>
                  </a:lnTo>
                  <a:close/>
                </a:path>
                <a:path w="4509770" h="3023870">
                  <a:moveTo>
                    <a:pt x="2311450" y="3002673"/>
                  </a:moveTo>
                  <a:lnTo>
                    <a:pt x="2309126" y="3003372"/>
                  </a:lnTo>
                  <a:lnTo>
                    <a:pt x="2306548" y="3003143"/>
                  </a:lnTo>
                  <a:lnTo>
                    <a:pt x="2308656" y="3005937"/>
                  </a:lnTo>
                  <a:lnTo>
                    <a:pt x="2309355" y="3005239"/>
                  </a:lnTo>
                  <a:lnTo>
                    <a:pt x="2310053" y="3004299"/>
                  </a:lnTo>
                  <a:lnTo>
                    <a:pt x="2311450" y="3002673"/>
                  </a:lnTo>
                  <a:close/>
                </a:path>
                <a:path w="4509770" h="3023870">
                  <a:moveTo>
                    <a:pt x="2320556" y="3004769"/>
                  </a:moveTo>
                  <a:lnTo>
                    <a:pt x="2319858" y="3004540"/>
                  </a:lnTo>
                  <a:lnTo>
                    <a:pt x="2319159" y="3004070"/>
                  </a:lnTo>
                  <a:lnTo>
                    <a:pt x="2318461" y="3003842"/>
                  </a:lnTo>
                  <a:lnTo>
                    <a:pt x="2317991" y="3003600"/>
                  </a:lnTo>
                  <a:lnTo>
                    <a:pt x="2317750" y="3004299"/>
                  </a:lnTo>
                  <a:lnTo>
                    <a:pt x="2317292" y="3004769"/>
                  </a:lnTo>
                  <a:lnTo>
                    <a:pt x="2317991" y="3005239"/>
                  </a:lnTo>
                  <a:lnTo>
                    <a:pt x="2318689" y="3005467"/>
                  </a:lnTo>
                  <a:lnTo>
                    <a:pt x="2319388" y="3005937"/>
                  </a:lnTo>
                  <a:lnTo>
                    <a:pt x="2319858" y="3005467"/>
                  </a:lnTo>
                  <a:lnTo>
                    <a:pt x="2320086" y="3005010"/>
                  </a:lnTo>
                  <a:lnTo>
                    <a:pt x="2320556" y="3004769"/>
                  </a:lnTo>
                  <a:close/>
                </a:path>
                <a:path w="4509770" h="3023870">
                  <a:moveTo>
                    <a:pt x="2342959" y="881176"/>
                  </a:moveTo>
                  <a:lnTo>
                    <a:pt x="2342261" y="880478"/>
                  </a:lnTo>
                  <a:lnTo>
                    <a:pt x="2341321" y="879767"/>
                  </a:lnTo>
                  <a:lnTo>
                    <a:pt x="2339695" y="878370"/>
                  </a:lnTo>
                  <a:lnTo>
                    <a:pt x="2340394" y="880935"/>
                  </a:lnTo>
                  <a:lnTo>
                    <a:pt x="2340152" y="883272"/>
                  </a:lnTo>
                  <a:lnTo>
                    <a:pt x="2342959" y="881176"/>
                  </a:lnTo>
                  <a:close/>
                </a:path>
                <a:path w="4509770" h="3023870">
                  <a:moveTo>
                    <a:pt x="2367229" y="3962"/>
                  </a:moveTo>
                  <a:lnTo>
                    <a:pt x="2364892" y="1168"/>
                  </a:lnTo>
                  <a:lnTo>
                    <a:pt x="2364194" y="1866"/>
                  </a:lnTo>
                  <a:lnTo>
                    <a:pt x="2363495" y="2794"/>
                  </a:lnTo>
                  <a:lnTo>
                    <a:pt x="2362301" y="4191"/>
                  </a:lnTo>
                  <a:lnTo>
                    <a:pt x="2361400" y="4432"/>
                  </a:lnTo>
                  <a:lnTo>
                    <a:pt x="2358821" y="4191"/>
                  </a:lnTo>
                  <a:lnTo>
                    <a:pt x="2361158" y="6997"/>
                  </a:lnTo>
                  <a:lnTo>
                    <a:pt x="2361857" y="6299"/>
                  </a:lnTo>
                  <a:lnTo>
                    <a:pt x="2362555" y="5359"/>
                  </a:lnTo>
                  <a:lnTo>
                    <a:pt x="2363736" y="3987"/>
                  </a:lnTo>
                  <a:lnTo>
                    <a:pt x="2364663" y="3733"/>
                  </a:lnTo>
                  <a:lnTo>
                    <a:pt x="2367229" y="3962"/>
                  </a:lnTo>
                  <a:close/>
                </a:path>
                <a:path w="4509770" h="3023870">
                  <a:moveTo>
                    <a:pt x="2388933" y="5359"/>
                  </a:moveTo>
                  <a:lnTo>
                    <a:pt x="2387765" y="4191"/>
                  </a:lnTo>
                  <a:lnTo>
                    <a:pt x="2387536" y="4902"/>
                  </a:lnTo>
                  <a:lnTo>
                    <a:pt x="2387066" y="5600"/>
                  </a:lnTo>
                  <a:lnTo>
                    <a:pt x="2386825" y="6299"/>
                  </a:lnTo>
                  <a:lnTo>
                    <a:pt x="2386596" y="6769"/>
                  </a:lnTo>
                  <a:lnTo>
                    <a:pt x="2387295" y="6997"/>
                  </a:lnTo>
                  <a:lnTo>
                    <a:pt x="2387765" y="7467"/>
                  </a:lnTo>
                  <a:lnTo>
                    <a:pt x="2388235" y="6769"/>
                  </a:lnTo>
                  <a:lnTo>
                    <a:pt x="2388463" y="6057"/>
                  </a:lnTo>
                  <a:lnTo>
                    <a:pt x="2388933" y="5359"/>
                  </a:lnTo>
                  <a:close/>
                </a:path>
                <a:path w="4509770" h="3023870">
                  <a:moveTo>
                    <a:pt x="2401773" y="880706"/>
                  </a:moveTo>
                  <a:lnTo>
                    <a:pt x="2400833" y="879309"/>
                  </a:lnTo>
                  <a:lnTo>
                    <a:pt x="2399665" y="880478"/>
                  </a:lnTo>
                  <a:lnTo>
                    <a:pt x="2400363" y="881875"/>
                  </a:lnTo>
                  <a:lnTo>
                    <a:pt x="2400833" y="882573"/>
                  </a:lnTo>
                  <a:lnTo>
                    <a:pt x="2401062" y="882103"/>
                  </a:lnTo>
                  <a:lnTo>
                    <a:pt x="2401773" y="881634"/>
                  </a:lnTo>
                  <a:lnTo>
                    <a:pt x="2401773" y="880706"/>
                  </a:lnTo>
                  <a:close/>
                </a:path>
                <a:path w="4509770" h="3023870">
                  <a:moveTo>
                    <a:pt x="2562555" y="3016910"/>
                  </a:moveTo>
                  <a:lnTo>
                    <a:pt x="2561856" y="3016669"/>
                  </a:lnTo>
                  <a:lnTo>
                    <a:pt x="2561386" y="3016212"/>
                  </a:lnTo>
                  <a:lnTo>
                    <a:pt x="2560917" y="3016910"/>
                  </a:lnTo>
                  <a:lnTo>
                    <a:pt x="2560688" y="3017609"/>
                  </a:lnTo>
                  <a:lnTo>
                    <a:pt x="2560218" y="3018307"/>
                  </a:lnTo>
                  <a:lnTo>
                    <a:pt x="2561386" y="3019475"/>
                  </a:lnTo>
                  <a:lnTo>
                    <a:pt x="2561615" y="3018777"/>
                  </a:lnTo>
                  <a:lnTo>
                    <a:pt x="2562085" y="3018078"/>
                  </a:lnTo>
                  <a:lnTo>
                    <a:pt x="2562314" y="3017367"/>
                  </a:lnTo>
                  <a:lnTo>
                    <a:pt x="2562555" y="3016910"/>
                  </a:lnTo>
                  <a:close/>
                </a:path>
                <a:path w="4509770" h="3023870">
                  <a:moveTo>
                    <a:pt x="2677363" y="3014103"/>
                  </a:moveTo>
                  <a:lnTo>
                    <a:pt x="2676194" y="3012935"/>
                  </a:lnTo>
                  <a:lnTo>
                    <a:pt x="2675966" y="3013633"/>
                  </a:lnTo>
                  <a:lnTo>
                    <a:pt x="2675496" y="3014345"/>
                  </a:lnTo>
                  <a:lnTo>
                    <a:pt x="2675267" y="3015043"/>
                  </a:lnTo>
                  <a:lnTo>
                    <a:pt x="2675039" y="3015500"/>
                  </a:lnTo>
                  <a:lnTo>
                    <a:pt x="2675737" y="3015742"/>
                  </a:lnTo>
                  <a:lnTo>
                    <a:pt x="2676194" y="3016212"/>
                  </a:lnTo>
                  <a:lnTo>
                    <a:pt x="2676664" y="3015500"/>
                  </a:lnTo>
                  <a:lnTo>
                    <a:pt x="2676906" y="3014802"/>
                  </a:lnTo>
                  <a:lnTo>
                    <a:pt x="2677363" y="3014103"/>
                  </a:lnTo>
                  <a:close/>
                </a:path>
                <a:path w="4509770" h="3023870">
                  <a:moveTo>
                    <a:pt x="2697442" y="2998241"/>
                  </a:moveTo>
                  <a:lnTo>
                    <a:pt x="2696972" y="2997771"/>
                  </a:lnTo>
                  <a:lnTo>
                    <a:pt x="2696502" y="2997073"/>
                  </a:lnTo>
                  <a:lnTo>
                    <a:pt x="2696273" y="2997301"/>
                  </a:lnTo>
                  <a:lnTo>
                    <a:pt x="2695575" y="2997301"/>
                  </a:lnTo>
                  <a:lnTo>
                    <a:pt x="2694165" y="2998241"/>
                  </a:lnTo>
                  <a:lnTo>
                    <a:pt x="2694635" y="2998470"/>
                  </a:lnTo>
                  <a:lnTo>
                    <a:pt x="2695105" y="2999168"/>
                  </a:lnTo>
                  <a:lnTo>
                    <a:pt x="2696032" y="2999168"/>
                  </a:lnTo>
                  <a:lnTo>
                    <a:pt x="2697442" y="2998241"/>
                  </a:lnTo>
                  <a:close/>
                </a:path>
                <a:path w="4509770" h="3023870">
                  <a:moveTo>
                    <a:pt x="2746210" y="2995434"/>
                  </a:moveTo>
                  <a:lnTo>
                    <a:pt x="2745270" y="2994037"/>
                  </a:lnTo>
                  <a:lnTo>
                    <a:pt x="2745041" y="2993339"/>
                  </a:lnTo>
                  <a:lnTo>
                    <a:pt x="2744813" y="2993809"/>
                  </a:lnTo>
                  <a:lnTo>
                    <a:pt x="2744114" y="2994266"/>
                  </a:lnTo>
                  <a:lnTo>
                    <a:pt x="2744114" y="2995206"/>
                  </a:lnTo>
                  <a:lnTo>
                    <a:pt x="2745041" y="2996603"/>
                  </a:lnTo>
                  <a:lnTo>
                    <a:pt x="2746210" y="2995434"/>
                  </a:lnTo>
                  <a:close/>
                </a:path>
                <a:path w="4509770" h="3023870">
                  <a:moveTo>
                    <a:pt x="2757411" y="3002673"/>
                  </a:moveTo>
                  <a:lnTo>
                    <a:pt x="2754846" y="3003372"/>
                  </a:lnTo>
                  <a:lnTo>
                    <a:pt x="2752280" y="3003143"/>
                  </a:lnTo>
                  <a:lnTo>
                    <a:pt x="2754604" y="3005937"/>
                  </a:lnTo>
                  <a:lnTo>
                    <a:pt x="2755315" y="3005239"/>
                  </a:lnTo>
                  <a:lnTo>
                    <a:pt x="2756014" y="3004299"/>
                  </a:lnTo>
                  <a:lnTo>
                    <a:pt x="2757411" y="3002673"/>
                  </a:lnTo>
                  <a:close/>
                </a:path>
                <a:path w="4509770" h="3023870">
                  <a:moveTo>
                    <a:pt x="2841650" y="2998241"/>
                  </a:moveTo>
                  <a:lnTo>
                    <a:pt x="2841193" y="2998000"/>
                  </a:lnTo>
                  <a:lnTo>
                    <a:pt x="2840723" y="2997301"/>
                  </a:lnTo>
                  <a:lnTo>
                    <a:pt x="2839783" y="2997301"/>
                  </a:lnTo>
                  <a:lnTo>
                    <a:pt x="2838386" y="2998241"/>
                  </a:lnTo>
                  <a:lnTo>
                    <a:pt x="2839555" y="2999409"/>
                  </a:lnTo>
                  <a:lnTo>
                    <a:pt x="2840952" y="2998470"/>
                  </a:lnTo>
                  <a:lnTo>
                    <a:pt x="2841650" y="2998241"/>
                  </a:lnTo>
                  <a:close/>
                </a:path>
                <a:path w="4509770" h="3023870">
                  <a:moveTo>
                    <a:pt x="2911424" y="2992869"/>
                  </a:moveTo>
                  <a:lnTo>
                    <a:pt x="2908858" y="2993567"/>
                  </a:lnTo>
                  <a:lnTo>
                    <a:pt x="2906293" y="2993339"/>
                  </a:lnTo>
                  <a:lnTo>
                    <a:pt x="2908630" y="2996133"/>
                  </a:lnTo>
                  <a:lnTo>
                    <a:pt x="2909328" y="2995434"/>
                  </a:lnTo>
                  <a:lnTo>
                    <a:pt x="2910027" y="2994507"/>
                  </a:lnTo>
                  <a:lnTo>
                    <a:pt x="2911424" y="2992869"/>
                  </a:lnTo>
                  <a:close/>
                </a:path>
                <a:path w="4509770" h="3023870">
                  <a:moveTo>
                    <a:pt x="2917037" y="2565"/>
                  </a:moveTo>
                  <a:lnTo>
                    <a:pt x="2916326" y="2324"/>
                  </a:lnTo>
                  <a:lnTo>
                    <a:pt x="2915628" y="1866"/>
                  </a:lnTo>
                  <a:lnTo>
                    <a:pt x="2914929" y="1625"/>
                  </a:lnTo>
                  <a:lnTo>
                    <a:pt x="2914459" y="1397"/>
                  </a:lnTo>
                  <a:lnTo>
                    <a:pt x="2914231" y="2095"/>
                  </a:lnTo>
                  <a:lnTo>
                    <a:pt x="2913761" y="2565"/>
                  </a:lnTo>
                  <a:lnTo>
                    <a:pt x="2914459" y="3035"/>
                  </a:lnTo>
                  <a:lnTo>
                    <a:pt x="2915170" y="3263"/>
                  </a:lnTo>
                  <a:lnTo>
                    <a:pt x="2915869" y="3733"/>
                  </a:lnTo>
                  <a:lnTo>
                    <a:pt x="2916326" y="3263"/>
                  </a:lnTo>
                  <a:lnTo>
                    <a:pt x="2916567" y="2794"/>
                  </a:lnTo>
                  <a:lnTo>
                    <a:pt x="2917037" y="2565"/>
                  </a:lnTo>
                  <a:close/>
                </a:path>
                <a:path w="4509770" h="3023870">
                  <a:moveTo>
                    <a:pt x="3057982" y="2565"/>
                  </a:moveTo>
                  <a:lnTo>
                    <a:pt x="3057512" y="2095"/>
                  </a:lnTo>
                  <a:lnTo>
                    <a:pt x="3057042" y="1397"/>
                  </a:lnTo>
                  <a:lnTo>
                    <a:pt x="3056813" y="1625"/>
                  </a:lnTo>
                  <a:lnTo>
                    <a:pt x="3056115" y="1625"/>
                  </a:lnTo>
                  <a:lnTo>
                    <a:pt x="3054718" y="2565"/>
                  </a:lnTo>
                  <a:lnTo>
                    <a:pt x="3055188" y="2794"/>
                  </a:lnTo>
                  <a:lnTo>
                    <a:pt x="3055645" y="3492"/>
                  </a:lnTo>
                  <a:lnTo>
                    <a:pt x="3056585" y="3492"/>
                  </a:lnTo>
                  <a:lnTo>
                    <a:pt x="3057982" y="2565"/>
                  </a:lnTo>
                  <a:close/>
                </a:path>
                <a:path w="4509770" h="3023870">
                  <a:moveTo>
                    <a:pt x="3211538" y="3007576"/>
                  </a:moveTo>
                  <a:lnTo>
                    <a:pt x="3210369" y="3006407"/>
                  </a:lnTo>
                  <a:lnTo>
                    <a:pt x="3210128" y="3007106"/>
                  </a:lnTo>
                  <a:lnTo>
                    <a:pt x="3209671" y="3007804"/>
                  </a:lnTo>
                  <a:lnTo>
                    <a:pt x="3209429" y="3008503"/>
                  </a:lnTo>
                  <a:lnTo>
                    <a:pt x="3209201" y="3008973"/>
                  </a:lnTo>
                  <a:lnTo>
                    <a:pt x="3209899" y="3009201"/>
                  </a:lnTo>
                  <a:lnTo>
                    <a:pt x="3210369" y="3009671"/>
                  </a:lnTo>
                  <a:lnTo>
                    <a:pt x="3210839" y="3008973"/>
                  </a:lnTo>
                  <a:lnTo>
                    <a:pt x="3211068" y="3008274"/>
                  </a:lnTo>
                  <a:lnTo>
                    <a:pt x="3211538" y="3007576"/>
                  </a:lnTo>
                  <a:close/>
                </a:path>
                <a:path w="4509770" h="3023870">
                  <a:moveTo>
                    <a:pt x="3221329" y="1201585"/>
                  </a:moveTo>
                  <a:lnTo>
                    <a:pt x="3220174" y="1200416"/>
                  </a:lnTo>
                  <a:lnTo>
                    <a:pt x="3219932" y="1201115"/>
                  </a:lnTo>
                  <a:lnTo>
                    <a:pt x="3219462" y="1201813"/>
                  </a:lnTo>
                  <a:lnTo>
                    <a:pt x="3219234" y="1202512"/>
                  </a:lnTo>
                  <a:lnTo>
                    <a:pt x="3219005" y="1202982"/>
                  </a:lnTo>
                  <a:lnTo>
                    <a:pt x="3219704" y="1203210"/>
                  </a:lnTo>
                  <a:lnTo>
                    <a:pt x="3220174" y="1203680"/>
                  </a:lnTo>
                  <a:lnTo>
                    <a:pt x="3220631" y="1202982"/>
                  </a:lnTo>
                  <a:lnTo>
                    <a:pt x="3220872" y="1202283"/>
                  </a:lnTo>
                  <a:lnTo>
                    <a:pt x="3221329" y="1201585"/>
                  </a:lnTo>
                  <a:close/>
                </a:path>
                <a:path w="4509770" h="3023870">
                  <a:moveTo>
                    <a:pt x="3225063" y="3004769"/>
                  </a:moveTo>
                  <a:lnTo>
                    <a:pt x="3224834" y="3004299"/>
                  </a:lnTo>
                  <a:lnTo>
                    <a:pt x="3224365" y="3003600"/>
                  </a:lnTo>
                  <a:lnTo>
                    <a:pt x="3223907" y="3003842"/>
                  </a:lnTo>
                  <a:lnTo>
                    <a:pt x="3223196" y="3003842"/>
                  </a:lnTo>
                  <a:lnTo>
                    <a:pt x="3221799" y="3004769"/>
                  </a:lnTo>
                  <a:lnTo>
                    <a:pt x="3222269" y="3005010"/>
                  </a:lnTo>
                  <a:lnTo>
                    <a:pt x="3222739" y="3005709"/>
                  </a:lnTo>
                  <a:lnTo>
                    <a:pt x="3223666" y="3005709"/>
                  </a:lnTo>
                  <a:lnTo>
                    <a:pt x="3225063" y="3004769"/>
                  </a:lnTo>
                  <a:close/>
                </a:path>
                <a:path w="4509770" h="3023870">
                  <a:moveTo>
                    <a:pt x="3235807" y="3002902"/>
                  </a:moveTo>
                  <a:lnTo>
                    <a:pt x="3233470" y="3000108"/>
                  </a:lnTo>
                  <a:lnTo>
                    <a:pt x="3232772" y="3000806"/>
                  </a:lnTo>
                  <a:lnTo>
                    <a:pt x="3232073" y="3001734"/>
                  </a:lnTo>
                  <a:lnTo>
                    <a:pt x="3230867" y="3003131"/>
                  </a:lnTo>
                  <a:lnTo>
                    <a:pt x="3229965" y="3003372"/>
                  </a:lnTo>
                  <a:lnTo>
                    <a:pt x="3227400" y="3003143"/>
                  </a:lnTo>
                  <a:lnTo>
                    <a:pt x="3229737" y="3005937"/>
                  </a:lnTo>
                  <a:lnTo>
                    <a:pt x="3230435" y="3005239"/>
                  </a:lnTo>
                  <a:lnTo>
                    <a:pt x="3231134" y="3004299"/>
                  </a:lnTo>
                  <a:lnTo>
                    <a:pt x="3232315" y="3002927"/>
                  </a:lnTo>
                  <a:lnTo>
                    <a:pt x="3233242" y="3002673"/>
                  </a:lnTo>
                  <a:lnTo>
                    <a:pt x="3235807" y="3002902"/>
                  </a:lnTo>
                  <a:close/>
                </a:path>
                <a:path w="4509770" h="3023870">
                  <a:moveTo>
                    <a:pt x="3240938" y="880008"/>
                  </a:moveTo>
                  <a:lnTo>
                    <a:pt x="3240240" y="879767"/>
                  </a:lnTo>
                  <a:lnTo>
                    <a:pt x="3239770" y="879309"/>
                  </a:lnTo>
                  <a:lnTo>
                    <a:pt x="3239300" y="880008"/>
                  </a:lnTo>
                  <a:lnTo>
                    <a:pt x="3239071" y="880706"/>
                  </a:lnTo>
                  <a:lnTo>
                    <a:pt x="3238601" y="881405"/>
                  </a:lnTo>
                  <a:lnTo>
                    <a:pt x="3239071" y="881634"/>
                  </a:lnTo>
                  <a:lnTo>
                    <a:pt x="3239541" y="882103"/>
                  </a:lnTo>
                  <a:lnTo>
                    <a:pt x="3239770" y="882573"/>
                  </a:lnTo>
                  <a:lnTo>
                    <a:pt x="3239998" y="881875"/>
                  </a:lnTo>
                  <a:lnTo>
                    <a:pt x="3240468" y="881176"/>
                  </a:lnTo>
                  <a:lnTo>
                    <a:pt x="3240709" y="880478"/>
                  </a:lnTo>
                  <a:lnTo>
                    <a:pt x="3240938" y="880008"/>
                  </a:lnTo>
                  <a:close/>
                </a:path>
                <a:path w="4509770" h="3023870">
                  <a:moveTo>
                    <a:pt x="3394951" y="6299"/>
                  </a:moveTo>
                  <a:lnTo>
                    <a:pt x="3394722" y="5600"/>
                  </a:lnTo>
                  <a:lnTo>
                    <a:pt x="3393795" y="4191"/>
                  </a:lnTo>
                  <a:lnTo>
                    <a:pt x="3393554" y="4660"/>
                  </a:lnTo>
                  <a:lnTo>
                    <a:pt x="3392855" y="5130"/>
                  </a:lnTo>
                  <a:lnTo>
                    <a:pt x="3392855" y="6057"/>
                  </a:lnTo>
                  <a:lnTo>
                    <a:pt x="3393795" y="7467"/>
                  </a:lnTo>
                  <a:lnTo>
                    <a:pt x="3394951" y="6299"/>
                  </a:lnTo>
                  <a:close/>
                </a:path>
                <a:path w="4509770" h="3023870">
                  <a:moveTo>
                    <a:pt x="3689921" y="880478"/>
                  </a:moveTo>
                  <a:lnTo>
                    <a:pt x="3689693" y="880008"/>
                  </a:lnTo>
                  <a:lnTo>
                    <a:pt x="3689223" y="879538"/>
                  </a:lnTo>
                  <a:lnTo>
                    <a:pt x="3688765" y="879309"/>
                  </a:lnTo>
                  <a:lnTo>
                    <a:pt x="3688524" y="880008"/>
                  </a:lnTo>
                  <a:lnTo>
                    <a:pt x="3688054" y="880706"/>
                  </a:lnTo>
                  <a:lnTo>
                    <a:pt x="3687826" y="881405"/>
                  </a:lnTo>
                  <a:lnTo>
                    <a:pt x="3687597" y="881875"/>
                  </a:lnTo>
                  <a:lnTo>
                    <a:pt x="3688296" y="882103"/>
                  </a:lnTo>
                  <a:lnTo>
                    <a:pt x="3688765" y="882573"/>
                  </a:lnTo>
                  <a:lnTo>
                    <a:pt x="3689223" y="881875"/>
                  </a:lnTo>
                  <a:lnTo>
                    <a:pt x="3689464" y="881176"/>
                  </a:lnTo>
                  <a:lnTo>
                    <a:pt x="3689921" y="880478"/>
                  </a:lnTo>
                  <a:close/>
                </a:path>
                <a:path w="4509770" h="3023870">
                  <a:moveTo>
                    <a:pt x="3913022" y="6299"/>
                  </a:moveTo>
                  <a:lnTo>
                    <a:pt x="3912082" y="4902"/>
                  </a:lnTo>
                  <a:lnTo>
                    <a:pt x="3911854" y="4191"/>
                  </a:lnTo>
                  <a:lnTo>
                    <a:pt x="3911625" y="4660"/>
                  </a:lnTo>
                  <a:lnTo>
                    <a:pt x="3910927" y="5130"/>
                  </a:lnTo>
                  <a:lnTo>
                    <a:pt x="3910927" y="6057"/>
                  </a:lnTo>
                  <a:lnTo>
                    <a:pt x="3911854" y="7467"/>
                  </a:lnTo>
                  <a:lnTo>
                    <a:pt x="3913022" y="6299"/>
                  </a:lnTo>
                  <a:close/>
                </a:path>
                <a:path w="4509770" h="3023870">
                  <a:moveTo>
                    <a:pt x="3920020" y="3014573"/>
                  </a:moveTo>
                  <a:lnTo>
                    <a:pt x="3918851" y="3013405"/>
                  </a:lnTo>
                  <a:lnTo>
                    <a:pt x="3918153" y="3013633"/>
                  </a:lnTo>
                  <a:lnTo>
                    <a:pt x="3916756" y="3014573"/>
                  </a:lnTo>
                  <a:lnTo>
                    <a:pt x="3917226" y="3014802"/>
                  </a:lnTo>
                  <a:lnTo>
                    <a:pt x="3917696" y="3015500"/>
                  </a:lnTo>
                  <a:lnTo>
                    <a:pt x="3918623" y="3015500"/>
                  </a:lnTo>
                  <a:lnTo>
                    <a:pt x="3920020" y="3014573"/>
                  </a:lnTo>
                  <a:close/>
                </a:path>
                <a:path w="4509770" h="3023870">
                  <a:moveTo>
                    <a:pt x="3955961" y="3021101"/>
                  </a:moveTo>
                  <a:lnTo>
                    <a:pt x="3954792" y="3019945"/>
                  </a:lnTo>
                  <a:lnTo>
                    <a:pt x="3954094" y="3020403"/>
                  </a:lnTo>
                  <a:lnTo>
                    <a:pt x="3953395" y="3020644"/>
                  </a:lnTo>
                  <a:lnTo>
                    <a:pt x="3952697" y="3021101"/>
                  </a:lnTo>
                  <a:lnTo>
                    <a:pt x="3953154" y="3021342"/>
                  </a:lnTo>
                  <a:lnTo>
                    <a:pt x="3953624" y="3022041"/>
                  </a:lnTo>
                  <a:lnTo>
                    <a:pt x="3954564" y="3022041"/>
                  </a:lnTo>
                  <a:lnTo>
                    <a:pt x="3955961" y="3021101"/>
                  </a:lnTo>
                  <a:close/>
                </a:path>
                <a:path w="4509770" h="3023870">
                  <a:moveTo>
                    <a:pt x="3982567" y="3023679"/>
                  </a:moveTo>
                  <a:lnTo>
                    <a:pt x="3981869" y="3021101"/>
                  </a:lnTo>
                  <a:lnTo>
                    <a:pt x="3982097" y="3018536"/>
                  </a:lnTo>
                  <a:lnTo>
                    <a:pt x="3979291" y="3020872"/>
                  </a:lnTo>
                  <a:lnTo>
                    <a:pt x="3980002" y="3021571"/>
                  </a:lnTo>
                  <a:lnTo>
                    <a:pt x="3980929" y="3022269"/>
                  </a:lnTo>
                  <a:lnTo>
                    <a:pt x="3982567" y="3023679"/>
                  </a:lnTo>
                  <a:close/>
                </a:path>
                <a:path w="4509770" h="3023870">
                  <a:moveTo>
                    <a:pt x="4096918" y="3017837"/>
                  </a:moveTo>
                  <a:lnTo>
                    <a:pt x="4096207" y="3017609"/>
                  </a:lnTo>
                  <a:lnTo>
                    <a:pt x="4095508" y="3017139"/>
                  </a:lnTo>
                  <a:lnTo>
                    <a:pt x="4094810" y="3016910"/>
                  </a:lnTo>
                  <a:lnTo>
                    <a:pt x="4094340" y="3016669"/>
                  </a:lnTo>
                  <a:lnTo>
                    <a:pt x="4094111" y="3017367"/>
                  </a:lnTo>
                  <a:lnTo>
                    <a:pt x="4093641" y="3017837"/>
                  </a:lnTo>
                  <a:lnTo>
                    <a:pt x="4094340" y="3018307"/>
                  </a:lnTo>
                  <a:lnTo>
                    <a:pt x="4095038" y="3018536"/>
                  </a:lnTo>
                  <a:lnTo>
                    <a:pt x="4095750" y="3019006"/>
                  </a:lnTo>
                  <a:lnTo>
                    <a:pt x="4096918" y="3017837"/>
                  </a:lnTo>
                  <a:close/>
                </a:path>
                <a:path w="4509770" h="3023870">
                  <a:moveTo>
                    <a:pt x="4142181" y="5600"/>
                  </a:moveTo>
                  <a:lnTo>
                    <a:pt x="4141254" y="4191"/>
                  </a:lnTo>
                  <a:lnTo>
                    <a:pt x="4140784" y="4432"/>
                  </a:lnTo>
                  <a:lnTo>
                    <a:pt x="4140085" y="4902"/>
                  </a:lnTo>
                  <a:lnTo>
                    <a:pt x="4140314" y="5359"/>
                  </a:lnTo>
                  <a:lnTo>
                    <a:pt x="4140314" y="6057"/>
                  </a:lnTo>
                  <a:lnTo>
                    <a:pt x="4141254" y="7467"/>
                  </a:lnTo>
                  <a:lnTo>
                    <a:pt x="4141482" y="6997"/>
                  </a:lnTo>
                  <a:lnTo>
                    <a:pt x="4142181" y="6527"/>
                  </a:lnTo>
                  <a:lnTo>
                    <a:pt x="4142181" y="5600"/>
                  </a:lnTo>
                  <a:close/>
                </a:path>
                <a:path w="4509770" h="3023870">
                  <a:moveTo>
                    <a:pt x="4182084" y="880935"/>
                  </a:moveTo>
                  <a:lnTo>
                    <a:pt x="4181386" y="880706"/>
                  </a:lnTo>
                  <a:lnTo>
                    <a:pt x="4180687" y="880237"/>
                  </a:lnTo>
                  <a:lnTo>
                    <a:pt x="4179989" y="880008"/>
                  </a:lnTo>
                  <a:lnTo>
                    <a:pt x="4179519" y="879767"/>
                  </a:lnTo>
                  <a:lnTo>
                    <a:pt x="4179290" y="880478"/>
                  </a:lnTo>
                  <a:lnTo>
                    <a:pt x="4178820" y="880935"/>
                  </a:lnTo>
                  <a:lnTo>
                    <a:pt x="4179519" y="881405"/>
                  </a:lnTo>
                  <a:lnTo>
                    <a:pt x="4180217" y="881634"/>
                  </a:lnTo>
                  <a:lnTo>
                    <a:pt x="4180916" y="882103"/>
                  </a:lnTo>
                  <a:lnTo>
                    <a:pt x="4182084" y="880935"/>
                  </a:lnTo>
                  <a:close/>
                </a:path>
                <a:path w="4509770" h="3023870">
                  <a:moveTo>
                    <a:pt x="4188155" y="3005239"/>
                  </a:moveTo>
                  <a:lnTo>
                    <a:pt x="4187926" y="3004540"/>
                  </a:lnTo>
                  <a:lnTo>
                    <a:pt x="4186986" y="3003143"/>
                  </a:lnTo>
                  <a:lnTo>
                    <a:pt x="4186758" y="3003600"/>
                  </a:lnTo>
                  <a:lnTo>
                    <a:pt x="4186059" y="3004070"/>
                  </a:lnTo>
                  <a:lnTo>
                    <a:pt x="4186059" y="3005010"/>
                  </a:lnTo>
                  <a:lnTo>
                    <a:pt x="4186986" y="3006407"/>
                  </a:lnTo>
                  <a:lnTo>
                    <a:pt x="4188155" y="3005239"/>
                  </a:lnTo>
                  <a:close/>
                </a:path>
                <a:path w="4509770" h="3023870">
                  <a:moveTo>
                    <a:pt x="4283837" y="3011309"/>
                  </a:moveTo>
                  <a:lnTo>
                    <a:pt x="4283367" y="3010839"/>
                  </a:lnTo>
                  <a:lnTo>
                    <a:pt x="4282897" y="3010141"/>
                  </a:lnTo>
                  <a:lnTo>
                    <a:pt x="4282668" y="3010370"/>
                  </a:lnTo>
                  <a:lnTo>
                    <a:pt x="4281970" y="3010370"/>
                  </a:lnTo>
                  <a:lnTo>
                    <a:pt x="4280573" y="3011309"/>
                  </a:lnTo>
                  <a:lnTo>
                    <a:pt x="4281030" y="3011538"/>
                  </a:lnTo>
                  <a:lnTo>
                    <a:pt x="4281500" y="3012236"/>
                  </a:lnTo>
                  <a:lnTo>
                    <a:pt x="4282440" y="3012236"/>
                  </a:lnTo>
                  <a:lnTo>
                    <a:pt x="4283837" y="3011309"/>
                  </a:lnTo>
                  <a:close/>
                </a:path>
                <a:path w="4509770" h="3023870">
                  <a:moveTo>
                    <a:pt x="4316501" y="3011309"/>
                  </a:moveTo>
                  <a:lnTo>
                    <a:pt x="4315803" y="3011068"/>
                  </a:lnTo>
                  <a:lnTo>
                    <a:pt x="4315104" y="3010611"/>
                  </a:lnTo>
                  <a:lnTo>
                    <a:pt x="4314406" y="3010370"/>
                  </a:lnTo>
                  <a:lnTo>
                    <a:pt x="4313936" y="3010141"/>
                  </a:lnTo>
                  <a:lnTo>
                    <a:pt x="4313707" y="3010839"/>
                  </a:lnTo>
                  <a:lnTo>
                    <a:pt x="4313237" y="3011309"/>
                  </a:lnTo>
                  <a:lnTo>
                    <a:pt x="4313936" y="3011767"/>
                  </a:lnTo>
                  <a:lnTo>
                    <a:pt x="4314634" y="3012008"/>
                  </a:lnTo>
                  <a:lnTo>
                    <a:pt x="4315333" y="3012478"/>
                  </a:lnTo>
                  <a:lnTo>
                    <a:pt x="4316501" y="3011309"/>
                  </a:lnTo>
                  <a:close/>
                </a:path>
                <a:path w="4509770" h="3023870">
                  <a:moveTo>
                    <a:pt x="4336110" y="5829"/>
                  </a:moveTo>
                  <a:lnTo>
                    <a:pt x="4335869" y="5359"/>
                  </a:lnTo>
                  <a:lnTo>
                    <a:pt x="4335411" y="4660"/>
                  </a:lnTo>
                  <a:lnTo>
                    <a:pt x="4334942" y="4902"/>
                  </a:lnTo>
                  <a:lnTo>
                    <a:pt x="4334243" y="4902"/>
                  </a:lnTo>
                  <a:lnTo>
                    <a:pt x="4332846" y="5829"/>
                  </a:lnTo>
                  <a:lnTo>
                    <a:pt x="4333303" y="6057"/>
                  </a:lnTo>
                  <a:lnTo>
                    <a:pt x="4333773" y="6769"/>
                  </a:lnTo>
                  <a:lnTo>
                    <a:pt x="4334713" y="6769"/>
                  </a:lnTo>
                  <a:lnTo>
                    <a:pt x="4336110" y="5829"/>
                  </a:lnTo>
                  <a:close/>
                </a:path>
                <a:path w="4509770" h="3023870">
                  <a:moveTo>
                    <a:pt x="4385348" y="880935"/>
                  </a:moveTo>
                  <a:lnTo>
                    <a:pt x="4384878" y="880478"/>
                  </a:lnTo>
                  <a:lnTo>
                    <a:pt x="4384649" y="879767"/>
                  </a:lnTo>
                  <a:lnTo>
                    <a:pt x="4384179" y="880008"/>
                  </a:lnTo>
                  <a:lnTo>
                    <a:pt x="4383481" y="880008"/>
                  </a:lnTo>
                  <a:lnTo>
                    <a:pt x="4382084" y="880935"/>
                  </a:lnTo>
                  <a:lnTo>
                    <a:pt x="4382541" y="881176"/>
                  </a:lnTo>
                  <a:lnTo>
                    <a:pt x="4383011" y="881875"/>
                  </a:lnTo>
                  <a:lnTo>
                    <a:pt x="4383951" y="881875"/>
                  </a:lnTo>
                  <a:lnTo>
                    <a:pt x="4385348" y="880935"/>
                  </a:lnTo>
                  <a:close/>
                </a:path>
                <a:path w="4509770" h="3023870">
                  <a:moveTo>
                    <a:pt x="4394454" y="5600"/>
                  </a:moveTo>
                  <a:lnTo>
                    <a:pt x="4393514" y="4191"/>
                  </a:lnTo>
                  <a:lnTo>
                    <a:pt x="4393285" y="4432"/>
                  </a:lnTo>
                  <a:lnTo>
                    <a:pt x="4392346" y="4902"/>
                  </a:lnTo>
                  <a:lnTo>
                    <a:pt x="4392587" y="5359"/>
                  </a:lnTo>
                  <a:lnTo>
                    <a:pt x="4392587" y="6057"/>
                  </a:lnTo>
                  <a:lnTo>
                    <a:pt x="4393514" y="7467"/>
                  </a:lnTo>
                  <a:lnTo>
                    <a:pt x="4393743" y="6997"/>
                  </a:lnTo>
                  <a:lnTo>
                    <a:pt x="4394454" y="6527"/>
                  </a:lnTo>
                  <a:lnTo>
                    <a:pt x="4394454" y="5600"/>
                  </a:lnTo>
                  <a:close/>
                </a:path>
                <a:path w="4509770" h="3023870">
                  <a:moveTo>
                    <a:pt x="4460722" y="3017837"/>
                  </a:moveTo>
                  <a:lnTo>
                    <a:pt x="4460024" y="3017609"/>
                  </a:lnTo>
                  <a:lnTo>
                    <a:pt x="4459325" y="3017139"/>
                  </a:lnTo>
                  <a:lnTo>
                    <a:pt x="4458627" y="3016910"/>
                  </a:lnTo>
                  <a:lnTo>
                    <a:pt x="4458157" y="3016669"/>
                  </a:lnTo>
                  <a:lnTo>
                    <a:pt x="4457928" y="3017367"/>
                  </a:lnTo>
                  <a:lnTo>
                    <a:pt x="4457458" y="3017837"/>
                  </a:lnTo>
                  <a:lnTo>
                    <a:pt x="4458157" y="3018307"/>
                  </a:lnTo>
                  <a:lnTo>
                    <a:pt x="4458855" y="3018536"/>
                  </a:lnTo>
                  <a:lnTo>
                    <a:pt x="4459554" y="3019006"/>
                  </a:lnTo>
                  <a:lnTo>
                    <a:pt x="4460024" y="3018536"/>
                  </a:lnTo>
                  <a:lnTo>
                    <a:pt x="4460252" y="3018078"/>
                  </a:lnTo>
                  <a:lnTo>
                    <a:pt x="4460722" y="3017837"/>
                  </a:lnTo>
                  <a:close/>
                </a:path>
                <a:path w="4509770" h="3023870">
                  <a:moveTo>
                    <a:pt x="4473791" y="3014573"/>
                  </a:moveTo>
                  <a:lnTo>
                    <a:pt x="4473092" y="3014345"/>
                  </a:lnTo>
                  <a:lnTo>
                    <a:pt x="4472394" y="3013875"/>
                  </a:lnTo>
                  <a:lnTo>
                    <a:pt x="4471695" y="3013633"/>
                  </a:lnTo>
                  <a:lnTo>
                    <a:pt x="4471225" y="3013405"/>
                  </a:lnTo>
                  <a:lnTo>
                    <a:pt x="4470997" y="3014103"/>
                  </a:lnTo>
                  <a:lnTo>
                    <a:pt x="4470527" y="3014573"/>
                  </a:lnTo>
                  <a:lnTo>
                    <a:pt x="4471225" y="3015043"/>
                  </a:lnTo>
                  <a:lnTo>
                    <a:pt x="4471924" y="3015272"/>
                  </a:lnTo>
                  <a:lnTo>
                    <a:pt x="4472622" y="3015742"/>
                  </a:lnTo>
                  <a:lnTo>
                    <a:pt x="4473791" y="3014573"/>
                  </a:lnTo>
                  <a:close/>
                </a:path>
                <a:path w="4509770" h="3023870">
                  <a:moveTo>
                    <a:pt x="4509490" y="881405"/>
                  </a:moveTo>
                  <a:lnTo>
                    <a:pt x="4508563" y="880008"/>
                  </a:lnTo>
                  <a:lnTo>
                    <a:pt x="4508335" y="879309"/>
                  </a:lnTo>
                  <a:lnTo>
                    <a:pt x="4508093" y="879767"/>
                  </a:lnTo>
                  <a:lnTo>
                    <a:pt x="4507395" y="880237"/>
                  </a:lnTo>
                  <a:lnTo>
                    <a:pt x="4507395" y="881176"/>
                  </a:lnTo>
                  <a:lnTo>
                    <a:pt x="4508335" y="882573"/>
                  </a:lnTo>
                  <a:lnTo>
                    <a:pt x="4509490" y="88140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17" name="object 217"/>
            <p:cNvSpPr/>
            <p:nvPr/>
          </p:nvSpPr>
          <p:spPr>
            <a:xfrm>
              <a:off x="1099019" y="3289553"/>
              <a:ext cx="4618355" cy="3054985"/>
            </a:xfrm>
            <a:custGeom>
              <a:avLst/>
              <a:gdLst/>
              <a:ahLst/>
              <a:cxnLst/>
              <a:rect l="l" t="t" r="r" b="b"/>
              <a:pathLst>
                <a:path w="4618355" h="3054985">
                  <a:moveTo>
                    <a:pt x="3263" y="11201"/>
                  </a:moveTo>
                  <a:lnTo>
                    <a:pt x="2565" y="8636"/>
                  </a:lnTo>
                  <a:lnTo>
                    <a:pt x="2806" y="6070"/>
                  </a:lnTo>
                  <a:lnTo>
                    <a:pt x="0" y="8394"/>
                  </a:lnTo>
                  <a:lnTo>
                    <a:pt x="698" y="9105"/>
                  </a:lnTo>
                  <a:lnTo>
                    <a:pt x="1638" y="9804"/>
                  </a:lnTo>
                  <a:lnTo>
                    <a:pt x="3263" y="11201"/>
                  </a:lnTo>
                  <a:close/>
                </a:path>
                <a:path w="4618355" h="3054985">
                  <a:moveTo>
                    <a:pt x="94742" y="2095"/>
                  </a:moveTo>
                  <a:lnTo>
                    <a:pt x="94043" y="1866"/>
                  </a:lnTo>
                  <a:lnTo>
                    <a:pt x="93345" y="1397"/>
                  </a:lnTo>
                  <a:lnTo>
                    <a:pt x="92646" y="1168"/>
                  </a:lnTo>
                  <a:lnTo>
                    <a:pt x="92176" y="927"/>
                  </a:lnTo>
                  <a:lnTo>
                    <a:pt x="91948" y="1638"/>
                  </a:lnTo>
                  <a:lnTo>
                    <a:pt x="91478" y="2095"/>
                  </a:lnTo>
                  <a:lnTo>
                    <a:pt x="92176" y="2565"/>
                  </a:lnTo>
                  <a:lnTo>
                    <a:pt x="92875" y="2794"/>
                  </a:lnTo>
                  <a:lnTo>
                    <a:pt x="93573" y="3263"/>
                  </a:lnTo>
                  <a:lnTo>
                    <a:pt x="94043" y="2794"/>
                  </a:lnTo>
                  <a:lnTo>
                    <a:pt x="94284" y="2336"/>
                  </a:lnTo>
                  <a:lnTo>
                    <a:pt x="94742" y="2095"/>
                  </a:lnTo>
                  <a:close/>
                </a:path>
                <a:path w="4618355" h="3054985">
                  <a:moveTo>
                    <a:pt x="287731" y="3023438"/>
                  </a:moveTo>
                  <a:lnTo>
                    <a:pt x="287274" y="3022981"/>
                  </a:lnTo>
                  <a:lnTo>
                    <a:pt x="286804" y="3022739"/>
                  </a:lnTo>
                  <a:lnTo>
                    <a:pt x="286575" y="3022282"/>
                  </a:lnTo>
                  <a:lnTo>
                    <a:pt x="286334" y="3022981"/>
                  </a:lnTo>
                  <a:lnTo>
                    <a:pt x="285864" y="3023679"/>
                  </a:lnTo>
                  <a:lnTo>
                    <a:pt x="285635" y="3024378"/>
                  </a:lnTo>
                  <a:lnTo>
                    <a:pt x="285407" y="3024848"/>
                  </a:lnTo>
                  <a:lnTo>
                    <a:pt x="286105" y="3025076"/>
                  </a:lnTo>
                  <a:lnTo>
                    <a:pt x="286575" y="3025546"/>
                  </a:lnTo>
                  <a:lnTo>
                    <a:pt x="287032" y="3024848"/>
                  </a:lnTo>
                  <a:lnTo>
                    <a:pt x="287274" y="3024149"/>
                  </a:lnTo>
                  <a:lnTo>
                    <a:pt x="287731" y="3023438"/>
                  </a:lnTo>
                  <a:close/>
                </a:path>
                <a:path w="4618355" h="3054985">
                  <a:moveTo>
                    <a:pt x="392988" y="3033712"/>
                  </a:moveTo>
                  <a:lnTo>
                    <a:pt x="392277" y="3033484"/>
                  </a:lnTo>
                  <a:lnTo>
                    <a:pt x="391579" y="3033014"/>
                  </a:lnTo>
                  <a:lnTo>
                    <a:pt x="390880" y="3032772"/>
                  </a:lnTo>
                  <a:lnTo>
                    <a:pt x="390410" y="3032544"/>
                  </a:lnTo>
                  <a:lnTo>
                    <a:pt x="390182" y="3033242"/>
                  </a:lnTo>
                  <a:lnTo>
                    <a:pt x="389712" y="3033712"/>
                  </a:lnTo>
                  <a:lnTo>
                    <a:pt x="390410" y="3034182"/>
                  </a:lnTo>
                  <a:lnTo>
                    <a:pt x="391121" y="3034411"/>
                  </a:lnTo>
                  <a:lnTo>
                    <a:pt x="391820" y="3034881"/>
                  </a:lnTo>
                  <a:lnTo>
                    <a:pt x="392988" y="3033712"/>
                  </a:lnTo>
                  <a:close/>
                </a:path>
                <a:path w="4618355" h="3054985">
                  <a:moveTo>
                    <a:pt x="448754" y="3050044"/>
                  </a:moveTo>
                  <a:lnTo>
                    <a:pt x="447586" y="3048876"/>
                  </a:lnTo>
                  <a:lnTo>
                    <a:pt x="446189" y="3049816"/>
                  </a:lnTo>
                  <a:lnTo>
                    <a:pt x="445490" y="3050044"/>
                  </a:lnTo>
                  <a:lnTo>
                    <a:pt x="445960" y="3050286"/>
                  </a:lnTo>
                  <a:lnTo>
                    <a:pt x="446417" y="3050984"/>
                  </a:lnTo>
                  <a:lnTo>
                    <a:pt x="447357" y="3050984"/>
                  </a:lnTo>
                  <a:lnTo>
                    <a:pt x="448754" y="3050044"/>
                  </a:lnTo>
                  <a:close/>
                </a:path>
                <a:path w="4618355" h="3054985">
                  <a:moveTo>
                    <a:pt x="531596" y="875347"/>
                  </a:moveTo>
                  <a:lnTo>
                    <a:pt x="529272" y="872540"/>
                  </a:lnTo>
                  <a:lnTo>
                    <a:pt x="528561" y="873239"/>
                  </a:lnTo>
                  <a:lnTo>
                    <a:pt x="527862" y="874179"/>
                  </a:lnTo>
                  <a:lnTo>
                    <a:pt x="526465" y="875804"/>
                  </a:lnTo>
                  <a:lnTo>
                    <a:pt x="529031" y="875106"/>
                  </a:lnTo>
                  <a:lnTo>
                    <a:pt x="531596" y="875347"/>
                  </a:lnTo>
                  <a:close/>
                </a:path>
                <a:path w="4618355" h="3054985">
                  <a:moveTo>
                    <a:pt x="576173" y="3053778"/>
                  </a:moveTo>
                  <a:lnTo>
                    <a:pt x="575703" y="3053308"/>
                  </a:lnTo>
                  <a:lnTo>
                    <a:pt x="575233" y="3052381"/>
                  </a:lnTo>
                  <a:lnTo>
                    <a:pt x="575005" y="3051683"/>
                  </a:lnTo>
                  <a:lnTo>
                    <a:pt x="574776" y="3052153"/>
                  </a:lnTo>
                  <a:lnTo>
                    <a:pt x="574078" y="3052610"/>
                  </a:lnTo>
                  <a:lnTo>
                    <a:pt x="574078" y="3053550"/>
                  </a:lnTo>
                  <a:lnTo>
                    <a:pt x="575005" y="3054947"/>
                  </a:lnTo>
                  <a:lnTo>
                    <a:pt x="576173" y="3053778"/>
                  </a:lnTo>
                  <a:close/>
                </a:path>
                <a:path w="4618355" h="3054985">
                  <a:moveTo>
                    <a:pt x="576643" y="3023908"/>
                  </a:moveTo>
                  <a:lnTo>
                    <a:pt x="575932" y="3023679"/>
                  </a:lnTo>
                  <a:lnTo>
                    <a:pt x="575233" y="3023209"/>
                  </a:lnTo>
                  <a:lnTo>
                    <a:pt x="574535" y="3022981"/>
                  </a:lnTo>
                  <a:lnTo>
                    <a:pt x="574078" y="3022739"/>
                  </a:lnTo>
                  <a:lnTo>
                    <a:pt x="573836" y="3023438"/>
                  </a:lnTo>
                  <a:lnTo>
                    <a:pt x="573366" y="3023908"/>
                  </a:lnTo>
                  <a:lnTo>
                    <a:pt x="574078" y="3024378"/>
                  </a:lnTo>
                  <a:lnTo>
                    <a:pt x="574776" y="3024606"/>
                  </a:lnTo>
                  <a:lnTo>
                    <a:pt x="575475" y="3025076"/>
                  </a:lnTo>
                  <a:lnTo>
                    <a:pt x="575703" y="3024606"/>
                  </a:lnTo>
                  <a:lnTo>
                    <a:pt x="576173" y="3024378"/>
                  </a:lnTo>
                  <a:lnTo>
                    <a:pt x="576643" y="3023908"/>
                  </a:lnTo>
                  <a:close/>
                </a:path>
                <a:path w="4618355" h="3054985">
                  <a:moveTo>
                    <a:pt x="592975" y="3023908"/>
                  </a:moveTo>
                  <a:lnTo>
                    <a:pt x="592277" y="3023679"/>
                  </a:lnTo>
                  <a:lnTo>
                    <a:pt x="591578" y="3023209"/>
                  </a:lnTo>
                  <a:lnTo>
                    <a:pt x="590867" y="3022981"/>
                  </a:lnTo>
                  <a:lnTo>
                    <a:pt x="590410" y="3022739"/>
                  </a:lnTo>
                  <a:lnTo>
                    <a:pt x="590169" y="3023438"/>
                  </a:lnTo>
                  <a:lnTo>
                    <a:pt x="589711" y="3023908"/>
                  </a:lnTo>
                  <a:lnTo>
                    <a:pt x="590410" y="3024378"/>
                  </a:lnTo>
                  <a:lnTo>
                    <a:pt x="591108" y="3024606"/>
                  </a:lnTo>
                  <a:lnTo>
                    <a:pt x="591807" y="3025076"/>
                  </a:lnTo>
                  <a:lnTo>
                    <a:pt x="592975" y="3023908"/>
                  </a:lnTo>
                  <a:close/>
                </a:path>
                <a:path w="4618355" h="3054985">
                  <a:moveTo>
                    <a:pt x="626579" y="3028581"/>
                  </a:moveTo>
                  <a:lnTo>
                    <a:pt x="624014" y="3029280"/>
                  </a:lnTo>
                  <a:lnTo>
                    <a:pt x="621449" y="3029039"/>
                  </a:lnTo>
                  <a:lnTo>
                    <a:pt x="623773" y="3031845"/>
                  </a:lnTo>
                  <a:lnTo>
                    <a:pt x="624484" y="3031147"/>
                  </a:lnTo>
                  <a:lnTo>
                    <a:pt x="625182" y="3030207"/>
                  </a:lnTo>
                  <a:lnTo>
                    <a:pt x="626579" y="3028581"/>
                  </a:lnTo>
                  <a:close/>
                </a:path>
                <a:path w="4618355" h="3054985">
                  <a:moveTo>
                    <a:pt x="733920" y="2095"/>
                  </a:moveTo>
                  <a:lnTo>
                    <a:pt x="733221" y="1866"/>
                  </a:lnTo>
                  <a:lnTo>
                    <a:pt x="732523" y="1397"/>
                  </a:lnTo>
                  <a:lnTo>
                    <a:pt x="731824" y="1168"/>
                  </a:lnTo>
                  <a:lnTo>
                    <a:pt x="731354" y="927"/>
                  </a:lnTo>
                  <a:lnTo>
                    <a:pt x="731126" y="1638"/>
                  </a:lnTo>
                  <a:lnTo>
                    <a:pt x="730656" y="2095"/>
                  </a:lnTo>
                  <a:lnTo>
                    <a:pt x="731354" y="2565"/>
                  </a:lnTo>
                  <a:lnTo>
                    <a:pt x="732053" y="2794"/>
                  </a:lnTo>
                  <a:lnTo>
                    <a:pt x="732764" y="3263"/>
                  </a:lnTo>
                  <a:lnTo>
                    <a:pt x="733221" y="2794"/>
                  </a:lnTo>
                  <a:lnTo>
                    <a:pt x="733463" y="2336"/>
                  </a:lnTo>
                  <a:lnTo>
                    <a:pt x="733920" y="2095"/>
                  </a:lnTo>
                  <a:close/>
                </a:path>
                <a:path w="4618355" h="3054985">
                  <a:moveTo>
                    <a:pt x="766597" y="8636"/>
                  </a:moveTo>
                  <a:lnTo>
                    <a:pt x="765898" y="8394"/>
                  </a:lnTo>
                  <a:lnTo>
                    <a:pt x="765200" y="7937"/>
                  </a:lnTo>
                  <a:lnTo>
                    <a:pt x="764489" y="7696"/>
                  </a:lnTo>
                  <a:lnTo>
                    <a:pt x="764032" y="7467"/>
                  </a:lnTo>
                  <a:lnTo>
                    <a:pt x="763790" y="8166"/>
                  </a:lnTo>
                  <a:lnTo>
                    <a:pt x="763333" y="8636"/>
                  </a:lnTo>
                  <a:lnTo>
                    <a:pt x="764032" y="9105"/>
                  </a:lnTo>
                  <a:lnTo>
                    <a:pt x="764730" y="9334"/>
                  </a:lnTo>
                  <a:lnTo>
                    <a:pt x="765429" y="9804"/>
                  </a:lnTo>
                  <a:lnTo>
                    <a:pt x="766597" y="8636"/>
                  </a:lnTo>
                  <a:close/>
                </a:path>
                <a:path w="4618355" h="3054985">
                  <a:moveTo>
                    <a:pt x="821905" y="3023438"/>
                  </a:moveTo>
                  <a:lnTo>
                    <a:pt x="821436" y="3022981"/>
                  </a:lnTo>
                  <a:lnTo>
                    <a:pt x="820966" y="3022739"/>
                  </a:lnTo>
                  <a:lnTo>
                    <a:pt x="820737" y="3022282"/>
                  </a:lnTo>
                  <a:lnTo>
                    <a:pt x="820496" y="3022981"/>
                  </a:lnTo>
                  <a:lnTo>
                    <a:pt x="820039" y="3023679"/>
                  </a:lnTo>
                  <a:lnTo>
                    <a:pt x="819797" y="3024378"/>
                  </a:lnTo>
                  <a:lnTo>
                    <a:pt x="819569" y="3024848"/>
                  </a:lnTo>
                  <a:lnTo>
                    <a:pt x="820267" y="3025076"/>
                  </a:lnTo>
                  <a:lnTo>
                    <a:pt x="820737" y="3025546"/>
                  </a:lnTo>
                  <a:lnTo>
                    <a:pt x="821207" y="3024848"/>
                  </a:lnTo>
                  <a:lnTo>
                    <a:pt x="821436" y="3024149"/>
                  </a:lnTo>
                  <a:lnTo>
                    <a:pt x="821905" y="3023438"/>
                  </a:lnTo>
                  <a:close/>
                </a:path>
                <a:path w="4618355" h="3054985">
                  <a:moveTo>
                    <a:pt x="839165" y="876503"/>
                  </a:moveTo>
                  <a:lnTo>
                    <a:pt x="838466" y="873937"/>
                  </a:lnTo>
                  <a:lnTo>
                    <a:pt x="838708" y="871372"/>
                  </a:lnTo>
                  <a:lnTo>
                    <a:pt x="835901" y="873709"/>
                  </a:lnTo>
                  <a:lnTo>
                    <a:pt x="836599" y="874407"/>
                  </a:lnTo>
                  <a:lnTo>
                    <a:pt x="837539" y="875106"/>
                  </a:lnTo>
                  <a:lnTo>
                    <a:pt x="839165" y="876503"/>
                  </a:lnTo>
                  <a:close/>
                </a:path>
                <a:path w="4618355" h="3054985">
                  <a:moveTo>
                    <a:pt x="1175918" y="7696"/>
                  </a:moveTo>
                  <a:lnTo>
                    <a:pt x="1175207" y="7467"/>
                  </a:lnTo>
                  <a:lnTo>
                    <a:pt x="1174750" y="6997"/>
                  </a:lnTo>
                  <a:lnTo>
                    <a:pt x="1174280" y="7696"/>
                  </a:lnTo>
                  <a:lnTo>
                    <a:pt x="1174051" y="8394"/>
                  </a:lnTo>
                  <a:lnTo>
                    <a:pt x="1173581" y="9105"/>
                  </a:lnTo>
                  <a:lnTo>
                    <a:pt x="1174750" y="10261"/>
                  </a:lnTo>
                  <a:lnTo>
                    <a:pt x="1174978" y="9563"/>
                  </a:lnTo>
                  <a:lnTo>
                    <a:pt x="1175448" y="8864"/>
                  </a:lnTo>
                  <a:lnTo>
                    <a:pt x="1175677" y="8166"/>
                  </a:lnTo>
                  <a:lnTo>
                    <a:pt x="1175918" y="7696"/>
                  </a:lnTo>
                  <a:close/>
                </a:path>
                <a:path w="4618355" h="3054985">
                  <a:moveTo>
                    <a:pt x="1333195" y="3024378"/>
                  </a:moveTo>
                  <a:lnTo>
                    <a:pt x="1332738" y="3023679"/>
                  </a:lnTo>
                  <a:lnTo>
                    <a:pt x="1332496" y="3022981"/>
                  </a:lnTo>
                  <a:lnTo>
                    <a:pt x="1332026" y="3022282"/>
                  </a:lnTo>
                  <a:lnTo>
                    <a:pt x="1331798" y="3022739"/>
                  </a:lnTo>
                  <a:lnTo>
                    <a:pt x="1331099" y="3023209"/>
                  </a:lnTo>
                  <a:lnTo>
                    <a:pt x="1331099" y="3024149"/>
                  </a:lnTo>
                  <a:lnTo>
                    <a:pt x="1332026" y="3025546"/>
                  </a:lnTo>
                  <a:lnTo>
                    <a:pt x="1333195" y="3024378"/>
                  </a:lnTo>
                  <a:close/>
                </a:path>
                <a:path w="4618355" h="3054985">
                  <a:moveTo>
                    <a:pt x="1631899" y="8636"/>
                  </a:moveTo>
                  <a:lnTo>
                    <a:pt x="1631200" y="8394"/>
                  </a:lnTo>
                  <a:lnTo>
                    <a:pt x="1630502" y="7937"/>
                  </a:lnTo>
                  <a:lnTo>
                    <a:pt x="1629803" y="7696"/>
                  </a:lnTo>
                  <a:lnTo>
                    <a:pt x="1629333" y="7467"/>
                  </a:lnTo>
                  <a:lnTo>
                    <a:pt x="1629105" y="8166"/>
                  </a:lnTo>
                  <a:lnTo>
                    <a:pt x="1628635" y="8636"/>
                  </a:lnTo>
                  <a:lnTo>
                    <a:pt x="1629333" y="9105"/>
                  </a:lnTo>
                  <a:lnTo>
                    <a:pt x="1630032" y="9334"/>
                  </a:lnTo>
                  <a:lnTo>
                    <a:pt x="1630730" y="9804"/>
                  </a:lnTo>
                  <a:lnTo>
                    <a:pt x="1631200" y="9334"/>
                  </a:lnTo>
                  <a:lnTo>
                    <a:pt x="1631442" y="8864"/>
                  </a:lnTo>
                  <a:lnTo>
                    <a:pt x="1631899" y="8636"/>
                  </a:lnTo>
                  <a:close/>
                </a:path>
                <a:path w="4618355" h="3054985">
                  <a:moveTo>
                    <a:pt x="1854771" y="3036976"/>
                  </a:moveTo>
                  <a:lnTo>
                    <a:pt x="1854060" y="3036747"/>
                  </a:lnTo>
                  <a:lnTo>
                    <a:pt x="1853361" y="3036278"/>
                  </a:lnTo>
                  <a:lnTo>
                    <a:pt x="1852663" y="3036049"/>
                  </a:lnTo>
                  <a:lnTo>
                    <a:pt x="1852193" y="3035808"/>
                  </a:lnTo>
                  <a:lnTo>
                    <a:pt x="1851964" y="3036506"/>
                  </a:lnTo>
                  <a:lnTo>
                    <a:pt x="1851494" y="3036976"/>
                  </a:lnTo>
                  <a:lnTo>
                    <a:pt x="1852193" y="3037446"/>
                  </a:lnTo>
                  <a:lnTo>
                    <a:pt x="1852904" y="3037675"/>
                  </a:lnTo>
                  <a:lnTo>
                    <a:pt x="1853603" y="3038144"/>
                  </a:lnTo>
                  <a:lnTo>
                    <a:pt x="1854060" y="3037675"/>
                  </a:lnTo>
                  <a:lnTo>
                    <a:pt x="1854530" y="3037446"/>
                  </a:lnTo>
                  <a:lnTo>
                    <a:pt x="1854771" y="3036976"/>
                  </a:lnTo>
                  <a:close/>
                </a:path>
                <a:path w="4618355" h="3054985">
                  <a:moveTo>
                    <a:pt x="1998980" y="8636"/>
                  </a:moveTo>
                  <a:lnTo>
                    <a:pt x="1998510" y="8394"/>
                  </a:lnTo>
                  <a:lnTo>
                    <a:pt x="1998052" y="7696"/>
                  </a:lnTo>
                  <a:lnTo>
                    <a:pt x="1997113" y="7696"/>
                  </a:lnTo>
                  <a:lnTo>
                    <a:pt x="1995716" y="8636"/>
                  </a:lnTo>
                  <a:lnTo>
                    <a:pt x="1996884" y="9804"/>
                  </a:lnTo>
                  <a:lnTo>
                    <a:pt x="1998281" y="8864"/>
                  </a:lnTo>
                  <a:lnTo>
                    <a:pt x="1998980" y="8636"/>
                  </a:lnTo>
                  <a:close/>
                </a:path>
                <a:path w="4618355" h="3054985">
                  <a:moveTo>
                    <a:pt x="2034921" y="8636"/>
                  </a:moveTo>
                  <a:lnTo>
                    <a:pt x="2034222" y="8166"/>
                  </a:lnTo>
                  <a:lnTo>
                    <a:pt x="2033524" y="7937"/>
                  </a:lnTo>
                  <a:lnTo>
                    <a:pt x="2032825" y="7467"/>
                  </a:lnTo>
                  <a:lnTo>
                    <a:pt x="2032584" y="7937"/>
                  </a:lnTo>
                  <a:lnTo>
                    <a:pt x="2032114" y="8166"/>
                  </a:lnTo>
                  <a:lnTo>
                    <a:pt x="2031657" y="8636"/>
                  </a:lnTo>
                  <a:lnTo>
                    <a:pt x="2032355" y="8864"/>
                  </a:lnTo>
                  <a:lnTo>
                    <a:pt x="2033054" y="9334"/>
                  </a:lnTo>
                  <a:lnTo>
                    <a:pt x="2033752" y="9563"/>
                  </a:lnTo>
                  <a:lnTo>
                    <a:pt x="2034222" y="9804"/>
                  </a:lnTo>
                  <a:lnTo>
                    <a:pt x="2034451" y="9105"/>
                  </a:lnTo>
                  <a:lnTo>
                    <a:pt x="2034921" y="8636"/>
                  </a:lnTo>
                  <a:close/>
                </a:path>
                <a:path w="4618355" h="3054985">
                  <a:moveTo>
                    <a:pt x="2155799" y="4902"/>
                  </a:moveTo>
                  <a:lnTo>
                    <a:pt x="2155329" y="4432"/>
                  </a:lnTo>
                  <a:lnTo>
                    <a:pt x="2155101" y="3962"/>
                  </a:lnTo>
                  <a:lnTo>
                    <a:pt x="2154631" y="3733"/>
                  </a:lnTo>
                  <a:lnTo>
                    <a:pt x="2154402" y="4432"/>
                  </a:lnTo>
                  <a:lnTo>
                    <a:pt x="2153932" y="5130"/>
                  </a:lnTo>
                  <a:lnTo>
                    <a:pt x="2153704" y="5829"/>
                  </a:lnTo>
                  <a:lnTo>
                    <a:pt x="2153462" y="6299"/>
                  </a:lnTo>
                  <a:lnTo>
                    <a:pt x="2154174" y="6527"/>
                  </a:lnTo>
                  <a:lnTo>
                    <a:pt x="2154631" y="6997"/>
                  </a:lnTo>
                  <a:lnTo>
                    <a:pt x="2155101" y="6299"/>
                  </a:lnTo>
                  <a:lnTo>
                    <a:pt x="2155342" y="5600"/>
                  </a:lnTo>
                  <a:lnTo>
                    <a:pt x="2155799" y="4902"/>
                  </a:lnTo>
                  <a:close/>
                </a:path>
                <a:path w="4618355" h="3054985">
                  <a:moveTo>
                    <a:pt x="2209711" y="3505"/>
                  </a:moveTo>
                  <a:lnTo>
                    <a:pt x="2207374" y="698"/>
                  </a:lnTo>
                  <a:lnTo>
                    <a:pt x="2206675" y="1397"/>
                  </a:lnTo>
                  <a:lnTo>
                    <a:pt x="2205977" y="2336"/>
                  </a:lnTo>
                  <a:lnTo>
                    <a:pt x="2204580" y="3962"/>
                  </a:lnTo>
                  <a:lnTo>
                    <a:pt x="2207145" y="3263"/>
                  </a:lnTo>
                  <a:lnTo>
                    <a:pt x="2209711" y="3505"/>
                  </a:lnTo>
                  <a:close/>
                </a:path>
                <a:path w="4618355" h="3054985">
                  <a:moveTo>
                    <a:pt x="2215311" y="5372"/>
                  </a:moveTo>
                  <a:lnTo>
                    <a:pt x="2214143" y="4203"/>
                  </a:lnTo>
                  <a:lnTo>
                    <a:pt x="2213445" y="4432"/>
                  </a:lnTo>
                  <a:lnTo>
                    <a:pt x="2212048" y="5372"/>
                  </a:lnTo>
                  <a:lnTo>
                    <a:pt x="2212505" y="5600"/>
                  </a:lnTo>
                  <a:lnTo>
                    <a:pt x="2212975" y="6299"/>
                  </a:lnTo>
                  <a:lnTo>
                    <a:pt x="2213914" y="6299"/>
                  </a:lnTo>
                  <a:lnTo>
                    <a:pt x="2215311" y="5372"/>
                  </a:lnTo>
                  <a:close/>
                </a:path>
                <a:path w="4618355" h="3054985">
                  <a:moveTo>
                    <a:pt x="2218575" y="3027172"/>
                  </a:moveTo>
                  <a:lnTo>
                    <a:pt x="2217877" y="3026943"/>
                  </a:lnTo>
                  <a:lnTo>
                    <a:pt x="2217178" y="3026473"/>
                  </a:lnTo>
                  <a:lnTo>
                    <a:pt x="2216480" y="3026245"/>
                  </a:lnTo>
                  <a:lnTo>
                    <a:pt x="2216010" y="3026003"/>
                  </a:lnTo>
                  <a:lnTo>
                    <a:pt x="2215781" y="3026714"/>
                  </a:lnTo>
                  <a:lnTo>
                    <a:pt x="2215311" y="3027172"/>
                  </a:lnTo>
                  <a:lnTo>
                    <a:pt x="2216010" y="3027642"/>
                  </a:lnTo>
                  <a:lnTo>
                    <a:pt x="2216708" y="3027883"/>
                  </a:lnTo>
                  <a:lnTo>
                    <a:pt x="2217407" y="3028340"/>
                  </a:lnTo>
                  <a:lnTo>
                    <a:pt x="2217877" y="3027883"/>
                  </a:lnTo>
                  <a:lnTo>
                    <a:pt x="2218347" y="3027642"/>
                  </a:lnTo>
                  <a:lnTo>
                    <a:pt x="2218575" y="3027172"/>
                  </a:lnTo>
                  <a:close/>
                </a:path>
                <a:path w="4618355" h="3054985">
                  <a:moveTo>
                    <a:pt x="2241448" y="8636"/>
                  </a:moveTo>
                  <a:lnTo>
                    <a:pt x="2240750" y="8394"/>
                  </a:lnTo>
                  <a:lnTo>
                    <a:pt x="2240051" y="7937"/>
                  </a:lnTo>
                  <a:lnTo>
                    <a:pt x="2239353" y="7696"/>
                  </a:lnTo>
                  <a:lnTo>
                    <a:pt x="2238883" y="7467"/>
                  </a:lnTo>
                  <a:lnTo>
                    <a:pt x="2238641" y="8166"/>
                  </a:lnTo>
                  <a:lnTo>
                    <a:pt x="2238184" y="8636"/>
                  </a:lnTo>
                  <a:lnTo>
                    <a:pt x="2238883" y="9105"/>
                  </a:lnTo>
                  <a:lnTo>
                    <a:pt x="2239581" y="9334"/>
                  </a:lnTo>
                  <a:lnTo>
                    <a:pt x="2240280" y="9804"/>
                  </a:lnTo>
                  <a:lnTo>
                    <a:pt x="2241448" y="8636"/>
                  </a:lnTo>
                  <a:close/>
                </a:path>
                <a:path w="4618355" h="3054985">
                  <a:moveTo>
                    <a:pt x="2254046" y="3023679"/>
                  </a:moveTo>
                  <a:lnTo>
                    <a:pt x="2253119" y="3022282"/>
                  </a:lnTo>
                  <a:lnTo>
                    <a:pt x="2252649" y="3022739"/>
                  </a:lnTo>
                  <a:lnTo>
                    <a:pt x="2251951" y="3023209"/>
                  </a:lnTo>
                  <a:lnTo>
                    <a:pt x="2252180" y="3023438"/>
                  </a:lnTo>
                  <a:lnTo>
                    <a:pt x="2252180" y="3024149"/>
                  </a:lnTo>
                  <a:lnTo>
                    <a:pt x="2253119" y="3025546"/>
                  </a:lnTo>
                  <a:lnTo>
                    <a:pt x="2253348" y="3025076"/>
                  </a:lnTo>
                  <a:lnTo>
                    <a:pt x="2254046" y="3024606"/>
                  </a:lnTo>
                  <a:lnTo>
                    <a:pt x="2254046" y="3023679"/>
                  </a:lnTo>
                  <a:close/>
                </a:path>
                <a:path w="4618355" h="3054985">
                  <a:moveTo>
                    <a:pt x="2254516" y="3043517"/>
                  </a:moveTo>
                  <a:lnTo>
                    <a:pt x="2254046" y="3043275"/>
                  </a:lnTo>
                  <a:lnTo>
                    <a:pt x="2253577" y="3042577"/>
                  </a:lnTo>
                  <a:lnTo>
                    <a:pt x="2252649" y="3042577"/>
                  </a:lnTo>
                  <a:lnTo>
                    <a:pt x="2251252" y="3043517"/>
                  </a:lnTo>
                  <a:lnTo>
                    <a:pt x="2252408" y="3044685"/>
                  </a:lnTo>
                  <a:lnTo>
                    <a:pt x="2253119" y="3044444"/>
                  </a:lnTo>
                  <a:lnTo>
                    <a:pt x="2254046" y="3043974"/>
                  </a:lnTo>
                  <a:lnTo>
                    <a:pt x="2254516" y="3043517"/>
                  </a:lnTo>
                  <a:close/>
                </a:path>
                <a:path w="4618355" h="3054985">
                  <a:moveTo>
                    <a:pt x="2264079" y="3052851"/>
                  </a:moveTo>
                  <a:lnTo>
                    <a:pt x="2263610" y="3052610"/>
                  </a:lnTo>
                  <a:lnTo>
                    <a:pt x="2263152" y="3052153"/>
                  </a:lnTo>
                  <a:lnTo>
                    <a:pt x="2262911" y="3051683"/>
                  </a:lnTo>
                  <a:lnTo>
                    <a:pt x="2262682" y="3052381"/>
                  </a:lnTo>
                  <a:lnTo>
                    <a:pt x="2262213" y="3053080"/>
                  </a:lnTo>
                  <a:lnTo>
                    <a:pt x="2261984" y="3053778"/>
                  </a:lnTo>
                  <a:lnTo>
                    <a:pt x="2261743" y="3054248"/>
                  </a:lnTo>
                  <a:lnTo>
                    <a:pt x="2262454" y="3054477"/>
                  </a:lnTo>
                  <a:lnTo>
                    <a:pt x="2262911" y="3054947"/>
                  </a:lnTo>
                  <a:lnTo>
                    <a:pt x="2263381" y="3054248"/>
                  </a:lnTo>
                  <a:lnTo>
                    <a:pt x="2263610" y="3053550"/>
                  </a:lnTo>
                  <a:lnTo>
                    <a:pt x="2264079" y="3052851"/>
                  </a:lnTo>
                  <a:close/>
                </a:path>
                <a:path w="4618355" h="3054985">
                  <a:moveTo>
                    <a:pt x="2313089" y="3022981"/>
                  </a:moveTo>
                  <a:lnTo>
                    <a:pt x="2312390" y="3022739"/>
                  </a:lnTo>
                  <a:lnTo>
                    <a:pt x="2311920" y="3022282"/>
                  </a:lnTo>
                  <a:lnTo>
                    <a:pt x="2311450" y="3022981"/>
                  </a:lnTo>
                  <a:lnTo>
                    <a:pt x="2311222" y="3023679"/>
                  </a:lnTo>
                  <a:lnTo>
                    <a:pt x="2310752" y="3024378"/>
                  </a:lnTo>
                  <a:lnTo>
                    <a:pt x="2311920" y="3025546"/>
                  </a:lnTo>
                  <a:lnTo>
                    <a:pt x="2312162" y="3024848"/>
                  </a:lnTo>
                  <a:lnTo>
                    <a:pt x="2312619" y="3024149"/>
                  </a:lnTo>
                  <a:lnTo>
                    <a:pt x="2312860" y="3023438"/>
                  </a:lnTo>
                  <a:lnTo>
                    <a:pt x="2313089" y="3022981"/>
                  </a:lnTo>
                  <a:close/>
                </a:path>
                <a:path w="4618355" h="3054985">
                  <a:moveTo>
                    <a:pt x="2322652" y="5130"/>
                  </a:moveTo>
                  <a:lnTo>
                    <a:pt x="2321725" y="3733"/>
                  </a:lnTo>
                  <a:lnTo>
                    <a:pt x="2321483" y="3962"/>
                  </a:lnTo>
                  <a:lnTo>
                    <a:pt x="2320785" y="4432"/>
                  </a:lnTo>
                  <a:lnTo>
                    <a:pt x="2320785" y="5600"/>
                  </a:lnTo>
                  <a:lnTo>
                    <a:pt x="2321725" y="6997"/>
                  </a:lnTo>
                  <a:lnTo>
                    <a:pt x="2321953" y="6527"/>
                  </a:lnTo>
                  <a:lnTo>
                    <a:pt x="2322652" y="6070"/>
                  </a:lnTo>
                  <a:lnTo>
                    <a:pt x="2322652" y="5130"/>
                  </a:lnTo>
                  <a:close/>
                </a:path>
                <a:path w="4618355" h="3054985">
                  <a:moveTo>
                    <a:pt x="2335961" y="3026943"/>
                  </a:moveTo>
                  <a:lnTo>
                    <a:pt x="2335022" y="3025546"/>
                  </a:lnTo>
                  <a:lnTo>
                    <a:pt x="2333853" y="3026714"/>
                  </a:lnTo>
                  <a:lnTo>
                    <a:pt x="2334095" y="3027413"/>
                  </a:lnTo>
                  <a:lnTo>
                    <a:pt x="2335022" y="3028810"/>
                  </a:lnTo>
                  <a:lnTo>
                    <a:pt x="2335263" y="3028340"/>
                  </a:lnTo>
                  <a:lnTo>
                    <a:pt x="2335961" y="3027883"/>
                  </a:lnTo>
                  <a:lnTo>
                    <a:pt x="2335961" y="3026943"/>
                  </a:lnTo>
                  <a:close/>
                </a:path>
                <a:path w="4618355" h="3054985">
                  <a:moveTo>
                    <a:pt x="2359533" y="3030448"/>
                  </a:moveTo>
                  <a:lnTo>
                    <a:pt x="2359063" y="3030207"/>
                  </a:lnTo>
                  <a:lnTo>
                    <a:pt x="2358593" y="3029508"/>
                  </a:lnTo>
                  <a:lnTo>
                    <a:pt x="2357666" y="3029508"/>
                  </a:lnTo>
                  <a:lnTo>
                    <a:pt x="2356256" y="3030448"/>
                  </a:lnTo>
                  <a:lnTo>
                    <a:pt x="2357424" y="3031617"/>
                  </a:lnTo>
                  <a:lnTo>
                    <a:pt x="2358123" y="3031375"/>
                  </a:lnTo>
                  <a:lnTo>
                    <a:pt x="2359533" y="3030448"/>
                  </a:lnTo>
                  <a:close/>
                </a:path>
                <a:path w="4618355" h="3054985">
                  <a:moveTo>
                    <a:pt x="2385669" y="5372"/>
                  </a:moveTo>
                  <a:lnTo>
                    <a:pt x="2384958" y="4902"/>
                  </a:lnTo>
                  <a:lnTo>
                    <a:pt x="2384260" y="4660"/>
                  </a:lnTo>
                  <a:lnTo>
                    <a:pt x="2383561" y="4203"/>
                  </a:lnTo>
                  <a:lnTo>
                    <a:pt x="2382393" y="5372"/>
                  </a:lnTo>
                  <a:lnTo>
                    <a:pt x="2383091" y="5600"/>
                  </a:lnTo>
                  <a:lnTo>
                    <a:pt x="2383802" y="6070"/>
                  </a:lnTo>
                  <a:lnTo>
                    <a:pt x="2384501" y="6299"/>
                  </a:lnTo>
                  <a:lnTo>
                    <a:pt x="2384958" y="6527"/>
                  </a:lnTo>
                  <a:lnTo>
                    <a:pt x="2385199" y="5829"/>
                  </a:lnTo>
                  <a:lnTo>
                    <a:pt x="2385669" y="5372"/>
                  </a:lnTo>
                  <a:close/>
                </a:path>
                <a:path w="4618355" h="3054985">
                  <a:moveTo>
                    <a:pt x="2391727" y="5829"/>
                  </a:moveTo>
                  <a:lnTo>
                    <a:pt x="2391499" y="5130"/>
                  </a:lnTo>
                  <a:lnTo>
                    <a:pt x="2390559" y="3733"/>
                  </a:lnTo>
                  <a:lnTo>
                    <a:pt x="2390330" y="4203"/>
                  </a:lnTo>
                  <a:lnTo>
                    <a:pt x="2389632" y="4660"/>
                  </a:lnTo>
                  <a:lnTo>
                    <a:pt x="2389632" y="5600"/>
                  </a:lnTo>
                  <a:lnTo>
                    <a:pt x="2390559" y="6997"/>
                  </a:lnTo>
                  <a:lnTo>
                    <a:pt x="2391727" y="5829"/>
                  </a:lnTo>
                  <a:close/>
                </a:path>
                <a:path w="4618355" h="3054985">
                  <a:moveTo>
                    <a:pt x="2405037" y="3027642"/>
                  </a:moveTo>
                  <a:lnTo>
                    <a:pt x="2404097" y="3026245"/>
                  </a:lnTo>
                  <a:lnTo>
                    <a:pt x="2403868" y="3025546"/>
                  </a:lnTo>
                  <a:lnTo>
                    <a:pt x="2403627" y="3026016"/>
                  </a:lnTo>
                  <a:lnTo>
                    <a:pt x="2402929" y="3026473"/>
                  </a:lnTo>
                  <a:lnTo>
                    <a:pt x="2402929" y="3027413"/>
                  </a:lnTo>
                  <a:lnTo>
                    <a:pt x="2403868" y="3028810"/>
                  </a:lnTo>
                  <a:lnTo>
                    <a:pt x="2405037" y="3027642"/>
                  </a:lnTo>
                  <a:close/>
                </a:path>
                <a:path w="4618355" h="3054985">
                  <a:moveTo>
                    <a:pt x="2461044" y="5372"/>
                  </a:moveTo>
                  <a:lnTo>
                    <a:pt x="2460345" y="4902"/>
                  </a:lnTo>
                  <a:lnTo>
                    <a:pt x="2459634" y="4660"/>
                  </a:lnTo>
                  <a:lnTo>
                    <a:pt x="2458936" y="4203"/>
                  </a:lnTo>
                  <a:lnTo>
                    <a:pt x="2457767" y="5372"/>
                  </a:lnTo>
                  <a:lnTo>
                    <a:pt x="2458478" y="5600"/>
                  </a:lnTo>
                  <a:lnTo>
                    <a:pt x="2459177" y="6070"/>
                  </a:lnTo>
                  <a:lnTo>
                    <a:pt x="2459875" y="6299"/>
                  </a:lnTo>
                  <a:lnTo>
                    <a:pt x="2460345" y="6527"/>
                  </a:lnTo>
                  <a:lnTo>
                    <a:pt x="2460574" y="5829"/>
                  </a:lnTo>
                  <a:lnTo>
                    <a:pt x="2461044" y="5372"/>
                  </a:lnTo>
                  <a:close/>
                </a:path>
                <a:path w="4618355" h="3054985">
                  <a:moveTo>
                    <a:pt x="2588920" y="8636"/>
                  </a:moveTo>
                  <a:lnTo>
                    <a:pt x="2588222" y="8394"/>
                  </a:lnTo>
                  <a:lnTo>
                    <a:pt x="2587523" y="7937"/>
                  </a:lnTo>
                  <a:lnTo>
                    <a:pt x="2586825" y="7696"/>
                  </a:lnTo>
                  <a:lnTo>
                    <a:pt x="2586355" y="7467"/>
                  </a:lnTo>
                  <a:lnTo>
                    <a:pt x="2586126" y="8166"/>
                  </a:lnTo>
                  <a:lnTo>
                    <a:pt x="2585656" y="8636"/>
                  </a:lnTo>
                  <a:lnTo>
                    <a:pt x="2586355" y="9105"/>
                  </a:lnTo>
                  <a:lnTo>
                    <a:pt x="2587053" y="9334"/>
                  </a:lnTo>
                  <a:lnTo>
                    <a:pt x="2587752" y="9804"/>
                  </a:lnTo>
                  <a:lnTo>
                    <a:pt x="2588920" y="8636"/>
                  </a:lnTo>
                  <a:close/>
                </a:path>
                <a:path w="4618355" h="3054985">
                  <a:moveTo>
                    <a:pt x="2683433" y="3036506"/>
                  </a:moveTo>
                  <a:lnTo>
                    <a:pt x="2683205" y="3036049"/>
                  </a:lnTo>
                  <a:lnTo>
                    <a:pt x="2682735" y="3035808"/>
                  </a:lnTo>
                  <a:lnTo>
                    <a:pt x="2682265" y="3035350"/>
                  </a:lnTo>
                  <a:lnTo>
                    <a:pt x="2682036" y="3036049"/>
                  </a:lnTo>
                  <a:lnTo>
                    <a:pt x="2681567" y="3036747"/>
                  </a:lnTo>
                  <a:lnTo>
                    <a:pt x="2681338" y="3037446"/>
                  </a:lnTo>
                  <a:lnTo>
                    <a:pt x="2681097" y="3037916"/>
                  </a:lnTo>
                  <a:lnTo>
                    <a:pt x="2681795" y="3038144"/>
                  </a:lnTo>
                  <a:lnTo>
                    <a:pt x="2682265" y="3038614"/>
                  </a:lnTo>
                  <a:lnTo>
                    <a:pt x="2682735" y="3037916"/>
                  </a:lnTo>
                  <a:lnTo>
                    <a:pt x="2682964" y="3037217"/>
                  </a:lnTo>
                  <a:lnTo>
                    <a:pt x="2683433" y="3036506"/>
                  </a:lnTo>
                  <a:close/>
                </a:path>
                <a:path w="4618355" h="3054985">
                  <a:moveTo>
                    <a:pt x="2752039" y="3026943"/>
                  </a:moveTo>
                  <a:lnTo>
                    <a:pt x="2751112" y="3025546"/>
                  </a:lnTo>
                  <a:lnTo>
                    <a:pt x="2750870" y="3026016"/>
                  </a:lnTo>
                  <a:lnTo>
                    <a:pt x="2750172" y="3026473"/>
                  </a:lnTo>
                  <a:lnTo>
                    <a:pt x="2750172" y="3027413"/>
                  </a:lnTo>
                  <a:lnTo>
                    <a:pt x="2751112" y="3028810"/>
                  </a:lnTo>
                  <a:lnTo>
                    <a:pt x="2751340" y="3028340"/>
                  </a:lnTo>
                  <a:lnTo>
                    <a:pt x="2752039" y="3027883"/>
                  </a:lnTo>
                  <a:lnTo>
                    <a:pt x="2752039" y="3026943"/>
                  </a:lnTo>
                  <a:close/>
                </a:path>
                <a:path w="4618355" h="3054985">
                  <a:moveTo>
                    <a:pt x="2808287" y="3030677"/>
                  </a:moveTo>
                  <a:lnTo>
                    <a:pt x="2807589" y="3029978"/>
                  </a:lnTo>
                  <a:lnTo>
                    <a:pt x="2806649" y="3029280"/>
                  </a:lnTo>
                  <a:lnTo>
                    <a:pt x="2805011" y="3027883"/>
                  </a:lnTo>
                  <a:lnTo>
                    <a:pt x="2805722" y="3030448"/>
                  </a:lnTo>
                  <a:lnTo>
                    <a:pt x="2805480" y="3033014"/>
                  </a:lnTo>
                  <a:lnTo>
                    <a:pt x="2808287" y="3030677"/>
                  </a:lnTo>
                  <a:close/>
                </a:path>
                <a:path w="4618355" h="3054985">
                  <a:moveTo>
                    <a:pt x="2837459" y="3026943"/>
                  </a:moveTo>
                  <a:lnTo>
                    <a:pt x="2836519" y="3025546"/>
                  </a:lnTo>
                  <a:lnTo>
                    <a:pt x="2835351" y="3026714"/>
                  </a:lnTo>
                  <a:lnTo>
                    <a:pt x="2835592" y="3027413"/>
                  </a:lnTo>
                  <a:lnTo>
                    <a:pt x="2836519" y="3028810"/>
                  </a:lnTo>
                  <a:lnTo>
                    <a:pt x="2836761" y="3028340"/>
                  </a:lnTo>
                  <a:lnTo>
                    <a:pt x="2837459" y="3027883"/>
                  </a:lnTo>
                  <a:lnTo>
                    <a:pt x="2837459" y="3026943"/>
                  </a:lnTo>
                  <a:close/>
                </a:path>
                <a:path w="4618355" h="3054985">
                  <a:moveTo>
                    <a:pt x="2861957" y="3505"/>
                  </a:moveTo>
                  <a:lnTo>
                    <a:pt x="2859621" y="698"/>
                  </a:lnTo>
                  <a:lnTo>
                    <a:pt x="2858922" y="1397"/>
                  </a:lnTo>
                  <a:lnTo>
                    <a:pt x="2858224" y="2336"/>
                  </a:lnTo>
                  <a:lnTo>
                    <a:pt x="2857030" y="3721"/>
                  </a:lnTo>
                  <a:lnTo>
                    <a:pt x="2856128" y="3962"/>
                  </a:lnTo>
                  <a:lnTo>
                    <a:pt x="2853550" y="3733"/>
                  </a:lnTo>
                  <a:lnTo>
                    <a:pt x="2855887" y="6527"/>
                  </a:lnTo>
                  <a:lnTo>
                    <a:pt x="2856585" y="5829"/>
                  </a:lnTo>
                  <a:lnTo>
                    <a:pt x="2857296" y="4902"/>
                  </a:lnTo>
                  <a:lnTo>
                    <a:pt x="2858478" y="3517"/>
                  </a:lnTo>
                  <a:lnTo>
                    <a:pt x="2859392" y="3263"/>
                  </a:lnTo>
                  <a:lnTo>
                    <a:pt x="2861957" y="3505"/>
                  </a:lnTo>
                  <a:close/>
                </a:path>
                <a:path w="4618355" h="3054985">
                  <a:moveTo>
                    <a:pt x="2866860" y="3043275"/>
                  </a:moveTo>
                  <a:lnTo>
                    <a:pt x="2865920" y="3041878"/>
                  </a:lnTo>
                  <a:lnTo>
                    <a:pt x="2865463" y="3042348"/>
                  </a:lnTo>
                  <a:lnTo>
                    <a:pt x="2864751" y="3042818"/>
                  </a:lnTo>
                  <a:lnTo>
                    <a:pt x="2864993" y="3043047"/>
                  </a:lnTo>
                  <a:lnTo>
                    <a:pt x="2864993" y="3043745"/>
                  </a:lnTo>
                  <a:lnTo>
                    <a:pt x="2865920" y="3045142"/>
                  </a:lnTo>
                  <a:lnTo>
                    <a:pt x="2866161" y="3044685"/>
                  </a:lnTo>
                  <a:lnTo>
                    <a:pt x="2866860" y="3044215"/>
                  </a:lnTo>
                  <a:lnTo>
                    <a:pt x="2866860" y="3043275"/>
                  </a:lnTo>
                  <a:close/>
                </a:path>
                <a:path w="4618355" h="3054985">
                  <a:moveTo>
                    <a:pt x="2995434" y="3036976"/>
                  </a:moveTo>
                  <a:lnTo>
                    <a:pt x="2994279" y="3035808"/>
                  </a:lnTo>
                  <a:lnTo>
                    <a:pt x="2992869" y="3036747"/>
                  </a:lnTo>
                  <a:lnTo>
                    <a:pt x="2992170" y="3036976"/>
                  </a:lnTo>
                  <a:lnTo>
                    <a:pt x="2992640" y="3037217"/>
                  </a:lnTo>
                  <a:lnTo>
                    <a:pt x="2993110" y="3037916"/>
                  </a:lnTo>
                  <a:lnTo>
                    <a:pt x="2994037" y="3037916"/>
                  </a:lnTo>
                  <a:lnTo>
                    <a:pt x="2995434" y="3036976"/>
                  </a:lnTo>
                  <a:close/>
                </a:path>
                <a:path w="4618355" h="3054985">
                  <a:moveTo>
                    <a:pt x="3139186" y="3050514"/>
                  </a:moveTo>
                  <a:lnTo>
                    <a:pt x="3138728" y="3050044"/>
                  </a:lnTo>
                  <a:lnTo>
                    <a:pt x="3138259" y="3049117"/>
                  </a:lnTo>
                  <a:lnTo>
                    <a:pt x="3138030" y="3048419"/>
                  </a:lnTo>
                  <a:lnTo>
                    <a:pt x="3137789" y="3048876"/>
                  </a:lnTo>
                  <a:lnTo>
                    <a:pt x="3137090" y="3049346"/>
                  </a:lnTo>
                  <a:lnTo>
                    <a:pt x="3137090" y="3050286"/>
                  </a:lnTo>
                  <a:lnTo>
                    <a:pt x="3138030" y="3051683"/>
                  </a:lnTo>
                  <a:lnTo>
                    <a:pt x="3139186" y="3050514"/>
                  </a:lnTo>
                  <a:close/>
                </a:path>
                <a:path w="4618355" h="3054985">
                  <a:moveTo>
                    <a:pt x="3172333" y="3020644"/>
                  </a:moveTo>
                  <a:lnTo>
                    <a:pt x="3171164" y="3019475"/>
                  </a:lnTo>
                  <a:lnTo>
                    <a:pt x="3170466" y="3019945"/>
                  </a:lnTo>
                  <a:lnTo>
                    <a:pt x="3169767" y="3020174"/>
                  </a:lnTo>
                  <a:lnTo>
                    <a:pt x="3169056" y="3020644"/>
                  </a:lnTo>
                  <a:lnTo>
                    <a:pt x="3169526" y="3020872"/>
                  </a:lnTo>
                  <a:lnTo>
                    <a:pt x="3169996" y="3021571"/>
                  </a:lnTo>
                  <a:lnTo>
                    <a:pt x="3170923" y="3021571"/>
                  </a:lnTo>
                  <a:lnTo>
                    <a:pt x="3172333" y="3020644"/>
                  </a:lnTo>
                  <a:close/>
                </a:path>
                <a:path w="4618355" h="3054985">
                  <a:moveTo>
                    <a:pt x="3178391" y="3034182"/>
                  </a:moveTo>
                  <a:lnTo>
                    <a:pt x="3178162" y="3033484"/>
                  </a:lnTo>
                  <a:lnTo>
                    <a:pt x="3177235" y="3032074"/>
                  </a:lnTo>
                  <a:lnTo>
                    <a:pt x="3176994" y="3032544"/>
                  </a:lnTo>
                  <a:lnTo>
                    <a:pt x="3176295" y="3033014"/>
                  </a:lnTo>
                  <a:lnTo>
                    <a:pt x="3176295" y="3033941"/>
                  </a:lnTo>
                  <a:lnTo>
                    <a:pt x="3177235" y="3035350"/>
                  </a:lnTo>
                  <a:lnTo>
                    <a:pt x="3178391" y="3034182"/>
                  </a:lnTo>
                  <a:close/>
                </a:path>
                <a:path w="4618355" h="3054985">
                  <a:moveTo>
                    <a:pt x="3346183" y="3023908"/>
                  </a:moveTo>
                  <a:lnTo>
                    <a:pt x="3345484" y="3023679"/>
                  </a:lnTo>
                  <a:lnTo>
                    <a:pt x="3344786" y="3023209"/>
                  </a:lnTo>
                  <a:lnTo>
                    <a:pt x="3344087" y="3022981"/>
                  </a:lnTo>
                  <a:lnTo>
                    <a:pt x="3343618" y="3022739"/>
                  </a:lnTo>
                  <a:lnTo>
                    <a:pt x="3343389" y="3023438"/>
                  </a:lnTo>
                  <a:lnTo>
                    <a:pt x="3342919" y="3023908"/>
                  </a:lnTo>
                  <a:lnTo>
                    <a:pt x="3343618" y="3024378"/>
                  </a:lnTo>
                  <a:lnTo>
                    <a:pt x="3344316" y="3024606"/>
                  </a:lnTo>
                  <a:lnTo>
                    <a:pt x="3345015" y="3025076"/>
                  </a:lnTo>
                  <a:lnTo>
                    <a:pt x="3345256" y="3024606"/>
                  </a:lnTo>
                  <a:lnTo>
                    <a:pt x="3345713" y="3024378"/>
                  </a:lnTo>
                  <a:lnTo>
                    <a:pt x="3346183" y="3023908"/>
                  </a:lnTo>
                  <a:close/>
                </a:path>
                <a:path w="4618355" h="3054985">
                  <a:moveTo>
                    <a:pt x="3401720" y="3020644"/>
                  </a:moveTo>
                  <a:lnTo>
                    <a:pt x="3401022" y="3020415"/>
                  </a:lnTo>
                  <a:lnTo>
                    <a:pt x="3400323" y="3019945"/>
                  </a:lnTo>
                  <a:lnTo>
                    <a:pt x="3399625" y="3019704"/>
                  </a:lnTo>
                  <a:lnTo>
                    <a:pt x="3399155" y="3019475"/>
                  </a:lnTo>
                  <a:lnTo>
                    <a:pt x="3398926" y="3020174"/>
                  </a:lnTo>
                  <a:lnTo>
                    <a:pt x="3398456" y="3020644"/>
                  </a:lnTo>
                  <a:lnTo>
                    <a:pt x="3399155" y="3021114"/>
                  </a:lnTo>
                  <a:lnTo>
                    <a:pt x="3399853" y="3021342"/>
                  </a:lnTo>
                  <a:lnTo>
                    <a:pt x="3400552" y="3021812"/>
                  </a:lnTo>
                  <a:lnTo>
                    <a:pt x="3401022" y="3021342"/>
                  </a:lnTo>
                  <a:lnTo>
                    <a:pt x="3401491" y="3021114"/>
                  </a:lnTo>
                  <a:lnTo>
                    <a:pt x="3401720" y="3020644"/>
                  </a:lnTo>
                  <a:close/>
                </a:path>
                <a:path w="4618355" h="3054985">
                  <a:moveTo>
                    <a:pt x="3506266" y="5829"/>
                  </a:moveTo>
                  <a:lnTo>
                    <a:pt x="3505339" y="4432"/>
                  </a:lnTo>
                  <a:lnTo>
                    <a:pt x="3505098" y="3733"/>
                  </a:lnTo>
                  <a:lnTo>
                    <a:pt x="3504869" y="4203"/>
                  </a:lnTo>
                  <a:lnTo>
                    <a:pt x="3504171" y="4660"/>
                  </a:lnTo>
                  <a:lnTo>
                    <a:pt x="3504171" y="5600"/>
                  </a:lnTo>
                  <a:lnTo>
                    <a:pt x="3505098" y="6997"/>
                  </a:lnTo>
                  <a:lnTo>
                    <a:pt x="3506266" y="5829"/>
                  </a:lnTo>
                  <a:close/>
                </a:path>
                <a:path w="4618355" h="3054985">
                  <a:moveTo>
                    <a:pt x="3539413" y="3043517"/>
                  </a:moveTo>
                  <a:lnTo>
                    <a:pt x="3538715" y="3043275"/>
                  </a:lnTo>
                  <a:lnTo>
                    <a:pt x="3538004" y="3042818"/>
                  </a:lnTo>
                  <a:lnTo>
                    <a:pt x="3537305" y="3042577"/>
                  </a:lnTo>
                  <a:lnTo>
                    <a:pt x="3536848" y="3042348"/>
                  </a:lnTo>
                  <a:lnTo>
                    <a:pt x="3536607" y="3043047"/>
                  </a:lnTo>
                  <a:lnTo>
                    <a:pt x="3536137" y="3043517"/>
                  </a:lnTo>
                  <a:lnTo>
                    <a:pt x="3536848" y="3043974"/>
                  </a:lnTo>
                  <a:lnTo>
                    <a:pt x="3537547" y="3044215"/>
                  </a:lnTo>
                  <a:lnTo>
                    <a:pt x="3538245" y="3044685"/>
                  </a:lnTo>
                  <a:lnTo>
                    <a:pt x="3538702" y="3044215"/>
                  </a:lnTo>
                  <a:lnTo>
                    <a:pt x="3539172" y="3043974"/>
                  </a:lnTo>
                  <a:lnTo>
                    <a:pt x="3539413" y="3043517"/>
                  </a:lnTo>
                  <a:close/>
                </a:path>
                <a:path w="4618355" h="3054985">
                  <a:moveTo>
                    <a:pt x="3601720" y="3033712"/>
                  </a:moveTo>
                  <a:lnTo>
                    <a:pt x="3600551" y="3032544"/>
                  </a:lnTo>
                  <a:lnTo>
                    <a:pt x="3599154" y="3033484"/>
                  </a:lnTo>
                  <a:lnTo>
                    <a:pt x="3598443" y="3033712"/>
                  </a:lnTo>
                  <a:lnTo>
                    <a:pt x="3598913" y="3033941"/>
                  </a:lnTo>
                  <a:lnTo>
                    <a:pt x="3599383" y="3034639"/>
                  </a:lnTo>
                  <a:lnTo>
                    <a:pt x="3600323" y="3034639"/>
                  </a:lnTo>
                  <a:lnTo>
                    <a:pt x="3601720" y="3033712"/>
                  </a:lnTo>
                  <a:close/>
                </a:path>
                <a:path w="4618355" h="3054985">
                  <a:moveTo>
                    <a:pt x="3627158" y="3026943"/>
                  </a:moveTo>
                  <a:lnTo>
                    <a:pt x="3626218" y="3025546"/>
                  </a:lnTo>
                  <a:lnTo>
                    <a:pt x="3625989" y="3026016"/>
                  </a:lnTo>
                  <a:lnTo>
                    <a:pt x="3625291" y="3026473"/>
                  </a:lnTo>
                  <a:lnTo>
                    <a:pt x="3625291" y="3027413"/>
                  </a:lnTo>
                  <a:lnTo>
                    <a:pt x="3626218" y="3028810"/>
                  </a:lnTo>
                  <a:lnTo>
                    <a:pt x="3626447" y="3028340"/>
                  </a:lnTo>
                  <a:lnTo>
                    <a:pt x="3627158" y="3027883"/>
                  </a:lnTo>
                  <a:lnTo>
                    <a:pt x="3627158" y="3026943"/>
                  </a:lnTo>
                  <a:close/>
                </a:path>
                <a:path w="4618355" h="3054985">
                  <a:moveTo>
                    <a:pt x="3635324" y="3041878"/>
                  </a:moveTo>
                  <a:lnTo>
                    <a:pt x="3633216" y="3039084"/>
                  </a:lnTo>
                  <a:lnTo>
                    <a:pt x="3632517" y="3039783"/>
                  </a:lnTo>
                  <a:lnTo>
                    <a:pt x="3631819" y="3040710"/>
                  </a:lnTo>
                  <a:lnTo>
                    <a:pt x="3630701" y="3042018"/>
                  </a:lnTo>
                  <a:lnTo>
                    <a:pt x="3629482" y="3042348"/>
                  </a:lnTo>
                  <a:lnTo>
                    <a:pt x="3627158" y="3042107"/>
                  </a:lnTo>
                  <a:lnTo>
                    <a:pt x="3629253" y="3044914"/>
                  </a:lnTo>
                  <a:lnTo>
                    <a:pt x="3629952" y="3044215"/>
                  </a:lnTo>
                  <a:lnTo>
                    <a:pt x="3630650" y="3043275"/>
                  </a:lnTo>
                  <a:lnTo>
                    <a:pt x="3631793" y="3041942"/>
                  </a:lnTo>
                  <a:lnTo>
                    <a:pt x="3632758" y="3041650"/>
                  </a:lnTo>
                  <a:lnTo>
                    <a:pt x="3635324" y="3041878"/>
                  </a:lnTo>
                  <a:close/>
                </a:path>
                <a:path w="4618355" h="3054985">
                  <a:moveTo>
                    <a:pt x="3686899" y="3050044"/>
                  </a:moveTo>
                  <a:lnTo>
                    <a:pt x="3686187" y="3049816"/>
                  </a:lnTo>
                  <a:lnTo>
                    <a:pt x="3685489" y="3049346"/>
                  </a:lnTo>
                  <a:lnTo>
                    <a:pt x="3684790" y="3049117"/>
                  </a:lnTo>
                  <a:lnTo>
                    <a:pt x="3684320" y="3048876"/>
                  </a:lnTo>
                  <a:lnTo>
                    <a:pt x="3684092" y="3049574"/>
                  </a:lnTo>
                  <a:lnTo>
                    <a:pt x="3683622" y="3050044"/>
                  </a:lnTo>
                  <a:lnTo>
                    <a:pt x="3684320" y="3050514"/>
                  </a:lnTo>
                  <a:lnTo>
                    <a:pt x="3685032" y="3050743"/>
                  </a:lnTo>
                  <a:lnTo>
                    <a:pt x="3685730" y="3051213"/>
                  </a:lnTo>
                  <a:lnTo>
                    <a:pt x="3686187" y="3050984"/>
                  </a:lnTo>
                  <a:lnTo>
                    <a:pt x="3686657" y="3050514"/>
                  </a:lnTo>
                  <a:lnTo>
                    <a:pt x="3686899" y="3050044"/>
                  </a:lnTo>
                  <a:close/>
                </a:path>
                <a:path w="4618355" h="3054985">
                  <a:moveTo>
                    <a:pt x="4018038" y="3023908"/>
                  </a:moveTo>
                  <a:lnTo>
                    <a:pt x="4017340" y="3023679"/>
                  </a:lnTo>
                  <a:lnTo>
                    <a:pt x="4016641" y="3023209"/>
                  </a:lnTo>
                  <a:lnTo>
                    <a:pt x="4015930" y="3022981"/>
                  </a:lnTo>
                  <a:lnTo>
                    <a:pt x="4015473" y="3022739"/>
                  </a:lnTo>
                  <a:lnTo>
                    <a:pt x="4015232" y="3023438"/>
                  </a:lnTo>
                  <a:lnTo>
                    <a:pt x="4014762" y="3023908"/>
                  </a:lnTo>
                  <a:lnTo>
                    <a:pt x="4015473" y="3024378"/>
                  </a:lnTo>
                  <a:lnTo>
                    <a:pt x="4016171" y="3024606"/>
                  </a:lnTo>
                  <a:lnTo>
                    <a:pt x="4016870" y="3025076"/>
                  </a:lnTo>
                  <a:lnTo>
                    <a:pt x="4018038" y="3023908"/>
                  </a:lnTo>
                  <a:close/>
                </a:path>
                <a:path w="4618355" h="3054985">
                  <a:moveTo>
                    <a:pt x="4076611" y="3017609"/>
                  </a:moveTo>
                  <a:lnTo>
                    <a:pt x="4075912" y="3016910"/>
                  </a:lnTo>
                  <a:lnTo>
                    <a:pt x="4074972" y="3016212"/>
                  </a:lnTo>
                  <a:lnTo>
                    <a:pt x="4073347" y="3014815"/>
                  </a:lnTo>
                  <a:lnTo>
                    <a:pt x="4074045" y="3017380"/>
                  </a:lnTo>
                  <a:lnTo>
                    <a:pt x="4073804" y="3019945"/>
                  </a:lnTo>
                  <a:lnTo>
                    <a:pt x="4076611" y="3017609"/>
                  </a:lnTo>
                  <a:close/>
                </a:path>
                <a:path w="4618355" h="3054985">
                  <a:moveTo>
                    <a:pt x="4080345" y="3027172"/>
                  </a:moveTo>
                  <a:lnTo>
                    <a:pt x="4079176" y="3026016"/>
                  </a:lnTo>
                  <a:lnTo>
                    <a:pt x="4078478" y="3026473"/>
                  </a:lnTo>
                  <a:lnTo>
                    <a:pt x="4077779" y="3026714"/>
                  </a:lnTo>
                  <a:lnTo>
                    <a:pt x="4077081" y="3027172"/>
                  </a:lnTo>
                  <a:lnTo>
                    <a:pt x="4077538" y="3027413"/>
                  </a:lnTo>
                  <a:lnTo>
                    <a:pt x="4078008" y="3028111"/>
                  </a:lnTo>
                  <a:lnTo>
                    <a:pt x="4078948" y="3028111"/>
                  </a:lnTo>
                  <a:lnTo>
                    <a:pt x="4080345" y="3027172"/>
                  </a:lnTo>
                  <a:close/>
                </a:path>
                <a:path w="4618355" h="3054985">
                  <a:moveTo>
                    <a:pt x="4227360" y="1638"/>
                  </a:moveTo>
                  <a:lnTo>
                    <a:pt x="4226191" y="469"/>
                  </a:lnTo>
                  <a:lnTo>
                    <a:pt x="4225963" y="1168"/>
                  </a:lnTo>
                  <a:lnTo>
                    <a:pt x="4225493" y="1866"/>
                  </a:lnTo>
                  <a:lnTo>
                    <a:pt x="4225264" y="2565"/>
                  </a:lnTo>
                  <a:lnTo>
                    <a:pt x="4225023" y="3035"/>
                  </a:lnTo>
                  <a:lnTo>
                    <a:pt x="4225722" y="3263"/>
                  </a:lnTo>
                  <a:lnTo>
                    <a:pt x="4226191" y="3733"/>
                  </a:lnTo>
                  <a:lnTo>
                    <a:pt x="4226661" y="3035"/>
                  </a:lnTo>
                  <a:lnTo>
                    <a:pt x="4226890" y="2336"/>
                  </a:lnTo>
                  <a:lnTo>
                    <a:pt x="4227360" y="1638"/>
                  </a:lnTo>
                  <a:close/>
                </a:path>
                <a:path w="4618355" h="3054985">
                  <a:moveTo>
                    <a:pt x="4266565" y="3029978"/>
                  </a:moveTo>
                  <a:lnTo>
                    <a:pt x="4265396" y="3028810"/>
                  </a:lnTo>
                  <a:lnTo>
                    <a:pt x="4265168" y="3029508"/>
                  </a:lnTo>
                  <a:lnTo>
                    <a:pt x="4264698" y="3030207"/>
                  </a:lnTo>
                  <a:lnTo>
                    <a:pt x="4264469" y="3030905"/>
                  </a:lnTo>
                  <a:lnTo>
                    <a:pt x="4264228" y="3031375"/>
                  </a:lnTo>
                  <a:lnTo>
                    <a:pt x="4264926" y="3031617"/>
                  </a:lnTo>
                  <a:lnTo>
                    <a:pt x="4265396" y="3032074"/>
                  </a:lnTo>
                  <a:lnTo>
                    <a:pt x="4265866" y="3031375"/>
                  </a:lnTo>
                  <a:lnTo>
                    <a:pt x="4266095" y="3030677"/>
                  </a:lnTo>
                  <a:lnTo>
                    <a:pt x="4266565" y="3029978"/>
                  </a:lnTo>
                  <a:close/>
                </a:path>
                <a:path w="4618355" h="3054985">
                  <a:moveTo>
                    <a:pt x="4269829" y="3047250"/>
                  </a:moveTo>
                  <a:lnTo>
                    <a:pt x="4269600" y="3046552"/>
                  </a:lnTo>
                  <a:lnTo>
                    <a:pt x="4268660" y="3045142"/>
                  </a:lnTo>
                  <a:lnTo>
                    <a:pt x="4268432" y="3045612"/>
                  </a:lnTo>
                  <a:lnTo>
                    <a:pt x="4267733" y="3046082"/>
                  </a:lnTo>
                  <a:lnTo>
                    <a:pt x="4267733" y="3047009"/>
                  </a:lnTo>
                  <a:lnTo>
                    <a:pt x="4268660" y="3048419"/>
                  </a:lnTo>
                  <a:lnTo>
                    <a:pt x="4269829" y="3047250"/>
                  </a:lnTo>
                  <a:close/>
                </a:path>
                <a:path w="4618355" h="3054985">
                  <a:moveTo>
                    <a:pt x="4293400" y="3733"/>
                  </a:moveTo>
                  <a:lnTo>
                    <a:pt x="4290136" y="3733"/>
                  </a:lnTo>
                  <a:lnTo>
                    <a:pt x="4290606" y="4660"/>
                  </a:lnTo>
                  <a:lnTo>
                    <a:pt x="4290834" y="6070"/>
                  </a:lnTo>
                  <a:lnTo>
                    <a:pt x="4291304" y="6299"/>
                  </a:lnTo>
                  <a:lnTo>
                    <a:pt x="4293171" y="6769"/>
                  </a:lnTo>
                  <a:lnTo>
                    <a:pt x="4293400" y="5372"/>
                  </a:lnTo>
                  <a:lnTo>
                    <a:pt x="4293400" y="3733"/>
                  </a:lnTo>
                  <a:close/>
                </a:path>
                <a:path w="4618355" h="3054985">
                  <a:moveTo>
                    <a:pt x="4365282" y="3023908"/>
                  </a:moveTo>
                  <a:lnTo>
                    <a:pt x="4364583" y="3023679"/>
                  </a:lnTo>
                  <a:lnTo>
                    <a:pt x="4363872" y="3023209"/>
                  </a:lnTo>
                  <a:lnTo>
                    <a:pt x="4363174" y="3022981"/>
                  </a:lnTo>
                  <a:lnTo>
                    <a:pt x="4362716" y="3022739"/>
                  </a:lnTo>
                  <a:lnTo>
                    <a:pt x="4362475" y="3023438"/>
                  </a:lnTo>
                  <a:lnTo>
                    <a:pt x="4362005" y="3023908"/>
                  </a:lnTo>
                  <a:lnTo>
                    <a:pt x="4362716" y="3024378"/>
                  </a:lnTo>
                  <a:lnTo>
                    <a:pt x="4363415" y="3024606"/>
                  </a:lnTo>
                  <a:lnTo>
                    <a:pt x="4364113" y="3025076"/>
                  </a:lnTo>
                  <a:lnTo>
                    <a:pt x="4364583" y="3024606"/>
                  </a:lnTo>
                  <a:lnTo>
                    <a:pt x="4365041" y="3024378"/>
                  </a:lnTo>
                  <a:lnTo>
                    <a:pt x="4365282" y="3023908"/>
                  </a:lnTo>
                  <a:close/>
                </a:path>
                <a:path w="4618355" h="3054985">
                  <a:moveTo>
                    <a:pt x="4388383" y="3023908"/>
                  </a:moveTo>
                  <a:lnTo>
                    <a:pt x="4387215" y="3022739"/>
                  </a:lnTo>
                  <a:lnTo>
                    <a:pt x="4386516" y="3023209"/>
                  </a:lnTo>
                  <a:lnTo>
                    <a:pt x="4385818" y="3023438"/>
                  </a:lnTo>
                  <a:lnTo>
                    <a:pt x="4385119" y="3023908"/>
                  </a:lnTo>
                  <a:lnTo>
                    <a:pt x="4385576" y="3024149"/>
                  </a:lnTo>
                  <a:lnTo>
                    <a:pt x="4386046" y="3024848"/>
                  </a:lnTo>
                  <a:lnTo>
                    <a:pt x="4386986" y="3024848"/>
                  </a:lnTo>
                  <a:lnTo>
                    <a:pt x="4388383" y="3023908"/>
                  </a:lnTo>
                  <a:close/>
                </a:path>
                <a:path w="4618355" h="3054985">
                  <a:moveTo>
                    <a:pt x="4390949" y="3043275"/>
                  </a:moveTo>
                  <a:lnTo>
                    <a:pt x="4390009" y="3041878"/>
                  </a:lnTo>
                  <a:lnTo>
                    <a:pt x="4389552" y="3042348"/>
                  </a:lnTo>
                  <a:lnTo>
                    <a:pt x="4388853" y="3042818"/>
                  </a:lnTo>
                  <a:lnTo>
                    <a:pt x="4389082" y="3043047"/>
                  </a:lnTo>
                  <a:lnTo>
                    <a:pt x="4389082" y="3043745"/>
                  </a:lnTo>
                  <a:lnTo>
                    <a:pt x="4390009" y="3045142"/>
                  </a:lnTo>
                  <a:lnTo>
                    <a:pt x="4390250" y="3044685"/>
                  </a:lnTo>
                  <a:lnTo>
                    <a:pt x="4390949" y="3044215"/>
                  </a:lnTo>
                  <a:lnTo>
                    <a:pt x="4390949" y="3043275"/>
                  </a:lnTo>
                  <a:close/>
                </a:path>
                <a:path w="4618355" h="3054985">
                  <a:moveTo>
                    <a:pt x="4566209" y="0"/>
                  </a:moveTo>
                  <a:lnTo>
                    <a:pt x="4563630" y="698"/>
                  </a:lnTo>
                  <a:lnTo>
                    <a:pt x="4561065" y="469"/>
                  </a:lnTo>
                  <a:lnTo>
                    <a:pt x="4563402" y="3263"/>
                  </a:lnTo>
                  <a:lnTo>
                    <a:pt x="4564100" y="2565"/>
                  </a:lnTo>
                  <a:lnTo>
                    <a:pt x="4564799" y="1638"/>
                  </a:lnTo>
                  <a:lnTo>
                    <a:pt x="4566209" y="0"/>
                  </a:lnTo>
                  <a:close/>
                </a:path>
                <a:path w="4618355" h="3054985">
                  <a:moveTo>
                    <a:pt x="4577867" y="3050514"/>
                  </a:moveTo>
                  <a:lnTo>
                    <a:pt x="4577169" y="3049117"/>
                  </a:lnTo>
                  <a:lnTo>
                    <a:pt x="4576699" y="3048419"/>
                  </a:lnTo>
                  <a:lnTo>
                    <a:pt x="4576470" y="3048876"/>
                  </a:lnTo>
                  <a:lnTo>
                    <a:pt x="4575772" y="3049346"/>
                  </a:lnTo>
                  <a:lnTo>
                    <a:pt x="4575772" y="3050286"/>
                  </a:lnTo>
                  <a:lnTo>
                    <a:pt x="4576699" y="3051683"/>
                  </a:lnTo>
                  <a:lnTo>
                    <a:pt x="4577867" y="3050514"/>
                  </a:lnTo>
                  <a:close/>
                </a:path>
                <a:path w="4618355" h="3054985">
                  <a:moveTo>
                    <a:pt x="4601438" y="3043517"/>
                  </a:moveTo>
                  <a:lnTo>
                    <a:pt x="4600968" y="3043275"/>
                  </a:lnTo>
                  <a:lnTo>
                    <a:pt x="4600511" y="3042577"/>
                  </a:lnTo>
                  <a:lnTo>
                    <a:pt x="4599571" y="3042577"/>
                  </a:lnTo>
                  <a:lnTo>
                    <a:pt x="4598174" y="3043517"/>
                  </a:lnTo>
                  <a:lnTo>
                    <a:pt x="4599343" y="3044685"/>
                  </a:lnTo>
                  <a:lnTo>
                    <a:pt x="4600041" y="3044444"/>
                  </a:lnTo>
                  <a:lnTo>
                    <a:pt x="4601438" y="3043517"/>
                  </a:lnTo>
                  <a:close/>
                </a:path>
                <a:path w="4618355" h="3054985">
                  <a:moveTo>
                    <a:pt x="4617771" y="3040240"/>
                  </a:moveTo>
                  <a:lnTo>
                    <a:pt x="4616615" y="3039084"/>
                  </a:lnTo>
                  <a:lnTo>
                    <a:pt x="4615205" y="3040011"/>
                  </a:lnTo>
                  <a:lnTo>
                    <a:pt x="4614507" y="3040240"/>
                  </a:lnTo>
                  <a:lnTo>
                    <a:pt x="4614977" y="3040481"/>
                  </a:lnTo>
                  <a:lnTo>
                    <a:pt x="4615446" y="3041180"/>
                  </a:lnTo>
                  <a:lnTo>
                    <a:pt x="4616374" y="3041180"/>
                  </a:lnTo>
                  <a:lnTo>
                    <a:pt x="4617771" y="3040240"/>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18" name="object 218"/>
            <p:cNvSpPr/>
            <p:nvPr/>
          </p:nvSpPr>
          <p:spPr>
            <a:xfrm>
              <a:off x="1092720" y="3296551"/>
              <a:ext cx="4605020" cy="3077845"/>
            </a:xfrm>
            <a:custGeom>
              <a:avLst/>
              <a:gdLst/>
              <a:ahLst/>
              <a:cxnLst/>
              <a:rect l="l" t="t" r="r" b="b"/>
              <a:pathLst>
                <a:path w="4605020" h="3077845">
                  <a:moveTo>
                    <a:pt x="2095" y="11201"/>
                  </a:moveTo>
                  <a:lnTo>
                    <a:pt x="1168" y="9804"/>
                  </a:lnTo>
                  <a:lnTo>
                    <a:pt x="698" y="10033"/>
                  </a:lnTo>
                  <a:lnTo>
                    <a:pt x="0" y="10502"/>
                  </a:lnTo>
                  <a:lnTo>
                    <a:pt x="228" y="10972"/>
                  </a:lnTo>
                  <a:lnTo>
                    <a:pt x="228" y="11671"/>
                  </a:lnTo>
                  <a:lnTo>
                    <a:pt x="1168" y="13068"/>
                  </a:lnTo>
                  <a:lnTo>
                    <a:pt x="1397" y="12598"/>
                  </a:lnTo>
                  <a:lnTo>
                    <a:pt x="2095" y="12141"/>
                  </a:lnTo>
                  <a:lnTo>
                    <a:pt x="2095" y="11201"/>
                  </a:lnTo>
                  <a:close/>
                </a:path>
                <a:path w="4605020" h="3077845">
                  <a:moveTo>
                    <a:pt x="12128" y="5130"/>
                  </a:moveTo>
                  <a:lnTo>
                    <a:pt x="11430" y="4432"/>
                  </a:lnTo>
                  <a:lnTo>
                    <a:pt x="10502" y="3733"/>
                  </a:lnTo>
                  <a:lnTo>
                    <a:pt x="8864" y="2336"/>
                  </a:lnTo>
                  <a:lnTo>
                    <a:pt x="9563" y="4902"/>
                  </a:lnTo>
                  <a:lnTo>
                    <a:pt x="9334" y="7467"/>
                  </a:lnTo>
                  <a:lnTo>
                    <a:pt x="12128" y="5130"/>
                  </a:lnTo>
                  <a:close/>
                </a:path>
                <a:path w="4605020" h="3077845">
                  <a:moveTo>
                    <a:pt x="104775" y="7467"/>
                  </a:moveTo>
                  <a:lnTo>
                    <a:pt x="103847" y="4902"/>
                  </a:lnTo>
                  <a:lnTo>
                    <a:pt x="104317" y="2336"/>
                  </a:lnTo>
                  <a:lnTo>
                    <a:pt x="101511" y="4673"/>
                  </a:lnTo>
                  <a:lnTo>
                    <a:pt x="102209" y="5372"/>
                  </a:lnTo>
                  <a:lnTo>
                    <a:pt x="103149" y="6070"/>
                  </a:lnTo>
                  <a:lnTo>
                    <a:pt x="104775" y="7467"/>
                  </a:lnTo>
                  <a:close/>
                </a:path>
                <a:path w="4605020" h="3077845">
                  <a:moveTo>
                    <a:pt x="261594" y="11442"/>
                  </a:moveTo>
                  <a:lnTo>
                    <a:pt x="260896" y="11201"/>
                  </a:lnTo>
                  <a:lnTo>
                    <a:pt x="260197" y="10731"/>
                  </a:lnTo>
                  <a:lnTo>
                    <a:pt x="259499" y="10502"/>
                  </a:lnTo>
                  <a:lnTo>
                    <a:pt x="259029" y="10274"/>
                  </a:lnTo>
                  <a:lnTo>
                    <a:pt x="258800" y="10972"/>
                  </a:lnTo>
                  <a:lnTo>
                    <a:pt x="258330" y="11442"/>
                  </a:lnTo>
                  <a:lnTo>
                    <a:pt x="259029" y="11899"/>
                  </a:lnTo>
                  <a:lnTo>
                    <a:pt x="259727" y="12141"/>
                  </a:lnTo>
                  <a:lnTo>
                    <a:pt x="260426" y="12598"/>
                  </a:lnTo>
                  <a:lnTo>
                    <a:pt x="261594" y="11442"/>
                  </a:lnTo>
                  <a:close/>
                </a:path>
                <a:path w="4605020" h="3077845">
                  <a:moveTo>
                    <a:pt x="277939" y="1194587"/>
                  </a:moveTo>
                  <a:lnTo>
                    <a:pt x="277469" y="1194346"/>
                  </a:lnTo>
                  <a:lnTo>
                    <a:pt x="276999" y="1193647"/>
                  </a:lnTo>
                  <a:lnTo>
                    <a:pt x="276072" y="1193647"/>
                  </a:lnTo>
                  <a:lnTo>
                    <a:pt x="274662" y="1194587"/>
                  </a:lnTo>
                  <a:lnTo>
                    <a:pt x="275831" y="1195755"/>
                  </a:lnTo>
                  <a:lnTo>
                    <a:pt x="276529" y="1195285"/>
                  </a:lnTo>
                  <a:lnTo>
                    <a:pt x="277228" y="1195057"/>
                  </a:lnTo>
                  <a:lnTo>
                    <a:pt x="277939" y="1194587"/>
                  </a:lnTo>
                  <a:close/>
                </a:path>
                <a:path w="4605020" h="3077845">
                  <a:moveTo>
                    <a:pt x="467652" y="866482"/>
                  </a:moveTo>
                  <a:lnTo>
                    <a:pt x="467194" y="866013"/>
                  </a:lnTo>
                  <a:lnTo>
                    <a:pt x="466953" y="865543"/>
                  </a:lnTo>
                  <a:lnTo>
                    <a:pt x="466496" y="865314"/>
                  </a:lnTo>
                  <a:lnTo>
                    <a:pt x="466255" y="866013"/>
                  </a:lnTo>
                  <a:lnTo>
                    <a:pt x="465785" y="866711"/>
                  </a:lnTo>
                  <a:lnTo>
                    <a:pt x="465556" y="867410"/>
                  </a:lnTo>
                  <a:lnTo>
                    <a:pt x="465328" y="867879"/>
                  </a:lnTo>
                  <a:lnTo>
                    <a:pt x="466026" y="868108"/>
                  </a:lnTo>
                  <a:lnTo>
                    <a:pt x="466496" y="868578"/>
                  </a:lnTo>
                  <a:lnTo>
                    <a:pt x="466953" y="867879"/>
                  </a:lnTo>
                  <a:lnTo>
                    <a:pt x="467194" y="867181"/>
                  </a:lnTo>
                  <a:lnTo>
                    <a:pt x="467652" y="866482"/>
                  </a:lnTo>
                  <a:close/>
                </a:path>
                <a:path w="4605020" h="3077845">
                  <a:moveTo>
                    <a:pt x="477456" y="867410"/>
                  </a:moveTo>
                  <a:lnTo>
                    <a:pt x="476986" y="866711"/>
                  </a:lnTo>
                  <a:lnTo>
                    <a:pt x="476758" y="866013"/>
                  </a:lnTo>
                  <a:lnTo>
                    <a:pt x="476288" y="865314"/>
                  </a:lnTo>
                  <a:lnTo>
                    <a:pt x="476059" y="865771"/>
                  </a:lnTo>
                  <a:lnTo>
                    <a:pt x="475361" y="866241"/>
                  </a:lnTo>
                  <a:lnTo>
                    <a:pt x="475361" y="867181"/>
                  </a:lnTo>
                  <a:lnTo>
                    <a:pt x="476288" y="868578"/>
                  </a:lnTo>
                  <a:lnTo>
                    <a:pt x="477456" y="867410"/>
                  </a:lnTo>
                  <a:close/>
                </a:path>
                <a:path w="4605020" h="3077845">
                  <a:moveTo>
                    <a:pt x="523430" y="3061957"/>
                  </a:moveTo>
                  <a:lnTo>
                    <a:pt x="522732" y="3061716"/>
                  </a:lnTo>
                  <a:lnTo>
                    <a:pt x="522262" y="3061246"/>
                  </a:lnTo>
                  <a:lnTo>
                    <a:pt x="521792" y="3061957"/>
                  </a:lnTo>
                  <a:lnTo>
                    <a:pt x="521563" y="3062655"/>
                  </a:lnTo>
                  <a:lnTo>
                    <a:pt x="521093" y="3063354"/>
                  </a:lnTo>
                  <a:lnTo>
                    <a:pt x="522262" y="3064522"/>
                  </a:lnTo>
                  <a:lnTo>
                    <a:pt x="522503" y="3063824"/>
                  </a:lnTo>
                  <a:lnTo>
                    <a:pt x="522960" y="3063113"/>
                  </a:lnTo>
                  <a:lnTo>
                    <a:pt x="523201" y="3062414"/>
                  </a:lnTo>
                  <a:lnTo>
                    <a:pt x="523430" y="3061957"/>
                  </a:lnTo>
                  <a:close/>
                </a:path>
                <a:path w="4605020" h="3077845">
                  <a:moveTo>
                    <a:pt x="578967" y="3073158"/>
                  </a:moveTo>
                  <a:lnTo>
                    <a:pt x="578739" y="3072447"/>
                  </a:lnTo>
                  <a:lnTo>
                    <a:pt x="577799" y="3071050"/>
                  </a:lnTo>
                  <a:lnTo>
                    <a:pt x="577570" y="3071520"/>
                  </a:lnTo>
                  <a:lnTo>
                    <a:pt x="576872" y="3071990"/>
                  </a:lnTo>
                  <a:lnTo>
                    <a:pt x="576872" y="3072917"/>
                  </a:lnTo>
                  <a:lnTo>
                    <a:pt x="577799" y="3074314"/>
                  </a:lnTo>
                  <a:lnTo>
                    <a:pt x="578967" y="3073158"/>
                  </a:lnTo>
                  <a:close/>
                </a:path>
                <a:path w="4605020" h="3077845">
                  <a:moveTo>
                    <a:pt x="831469" y="8636"/>
                  </a:moveTo>
                  <a:lnTo>
                    <a:pt x="830999" y="7937"/>
                  </a:lnTo>
                  <a:lnTo>
                    <a:pt x="830770" y="7239"/>
                  </a:lnTo>
                  <a:lnTo>
                    <a:pt x="830300" y="6540"/>
                  </a:lnTo>
                  <a:lnTo>
                    <a:pt x="830072" y="6997"/>
                  </a:lnTo>
                  <a:lnTo>
                    <a:pt x="829373" y="7467"/>
                  </a:lnTo>
                  <a:lnTo>
                    <a:pt x="829373" y="8407"/>
                  </a:lnTo>
                  <a:lnTo>
                    <a:pt x="830300" y="9804"/>
                  </a:lnTo>
                  <a:lnTo>
                    <a:pt x="831469" y="8636"/>
                  </a:lnTo>
                  <a:close/>
                </a:path>
                <a:path w="4605020" h="3077845">
                  <a:moveTo>
                    <a:pt x="939977" y="2440038"/>
                  </a:moveTo>
                  <a:lnTo>
                    <a:pt x="939279" y="2439568"/>
                  </a:lnTo>
                  <a:lnTo>
                    <a:pt x="938580" y="2439339"/>
                  </a:lnTo>
                  <a:lnTo>
                    <a:pt x="937882" y="2438870"/>
                  </a:lnTo>
                  <a:lnTo>
                    <a:pt x="937653" y="2439339"/>
                  </a:lnTo>
                  <a:lnTo>
                    <a:pt x="937183" y="2439809"/>
                  </a:lnTo>
                  <a:lnTo>
                    <a:pt x="936713" y="2440038"/>
                  </a:lnTo>
                  <a:lnTo>
                    <a:pt x="937412" y="2440279"/>
                  </a:lnTo>
                  <a:lnTo>
                    <a:pt x="938110" y="2440736"/>
                  </a:lnTo>
                  <a:lnTo>
                    <a:pt x="938822" y="2440978"/>
                  </a:lnTo>
                  <a:lnTo>
                    <a:pt x="939279" y="2441206"/>
                  </a:lnTo>
                  <a:lnTo>
                    <a:pt x="939520" y="2440508"/>
                  </a:lnTo>
                  <a:lnTo>
                    <a:pt x="939977" y="2440038"/>
                  </a:lnTo>
                  <a:close/>
                </a:path>
                <a:path w="4605020" h="3077845">
                  <a:moveTo>
                    <a:pt x="1204849" y="1194346"/>
                  </a:moveTo>
                  <a:lnTo>
                    <a:pt x="1203909" y="1192949"/>
                  </a:lnTo>
                  <a:lnTo>
                    <a:pt x="1203452" y="1193419"/>
                  </a:lnTo>
                  <a:lnTo>
                    <a:pt x="1202753" y="1193888"/>
                  </a:lnTo>
                  <a:lnTo>
                    <a:pt x="1202982" y="1194117"/>
                  </a:lnTo>
                  <a:lnTo>
                    <a:pt x="1202982" y="1194816"/>
                  </a:lnTo>
                  <a:lnTo>
                    <a:pt x="1203909" y="1196213"/>
                  </a:lnTo>
                  <a:lnTo>
                    <a:pt x="1204150" y="1195755"/>
                  </a:lnTo>
                  <a:lnTo>
                    <a:pt x="1204849" y="1195285"/>
                  </a:lnTo>
                  <a:lnTo>
                    <a:pt x="1204849" y="1194346"/>
                  </a:lnTo>
                  <a:close/>
                </a:path>
                <a:path w="4605020" h="3077845">
                  <a:moveTo>
                    <a:pt x="1444739" y="11442"/>
                  </a:moveTo>
                  <a:lnTo>
                    <a:pt x="1444040" y="11201"/>
                  </a:lnTo>
                  <a:lnTo>
                    <a:pt x="1443342" y="10731"/>
                  </a:lnTo>
                  <a:lnTo>
                    <a:pt x="1442643" y="10502"/>
                  </a:lnTo>
                  <a:lnTo>
                    <a:pt x="1442173" y="10274"/>
                  </a:lnTo>
                  <a:lnTo>
                    <a:pt x="1441945" y="10972"/>
                  </a:lnTo>
                  <a:lnTo>
                    <a:pt x="1441475" y="11442"/>
                  </a:lnTo>
                  <a:lnTo>
                    <a:pt x="1442173" y="11899"/>
                  </a:lnTo>
                  <a:lnTo>
                    <a:pt x="1442872" y="12141"/>
                  </a:lnTo>
                  <a:lnTo>
                    <a:pt x="1443583" y="12598"/>
                  </a:lnTo>
                  <a:lnTo>
                    <a:pt x="1444739" y="11442"/>
                  </a:lnTo>
                  <a:close/>
                </a:path>
                <a:path w="4605020" h="3077845">
                  <a:moveTo>
                    <a:pt x="1460842" y="3075025"/>
                  </a:moveTo>
                  <a:lnTo>
                    <a:pt x="1460144" y="3074784"/>
                  </a:lnTo>
                  <a:lnTo>
                    <a:pt x="1459687" y="3074314"/>
                  </a:lnTo>
                  <a:lnTo>
                    <a:pt x="1459217" y="3075025"/>
                  </a:lnTo>
                  <a:lnTo>
                    <a:pt x="1458976" y="3075724"/>
                  </a:lnTo>
                  <a:lnTo>
                    <a:pt x="1458518" y="3076422"/>
                  </a:lnTo>
                  <a:lnTo>
                    <a:pt x="1458747" y="3076892"/>
                  </a:lnTo>
                  <a:lnTo>
                    <a:pt x="1459217" y="3077121"/>
                  </a:lnTo>
                  <a:lnTo>
                    <a:pt x="1459687" y="3077591"/>
                  </a:lnTo>
                  <a:lnTo>
                    <a:pt x="1459915" y="3076892"/>
                  </a:lnTo>
                  <a:lnTo>
                    <a:pt x="1460385" y="3076181"/>
                  </a:lnTo>
                  <a:lnTo>
                    <a:pt x="1460614" y="3075482"/>
                  </a:lnTo>
                  <a:lnTo>
                    <a:pt x="1460842" y="3075025"/>
                  </a:lnTo>
                  <a:close/>
                </a:path>
                <a:path w="4605020" h="3077845">
                  <a:moveTo>
                    <a:pt x="1530159" y="3072688"/>
                  </a:moveTo>
                  <a:lnTo>
                    <a:pt x="1529461" y="3072447"/>
                  </a:lnTo>
                  <a:lnTo>
                    <a:pt x="1528762" y="3071990"/>
                  </a:lnTo>
                  <a:lnTo>
                    <a:pt x="1528051" y="3071749"/>
                  </a:lnTo>
                  <a:lnTo>
                    <a:pt x="1527594" y="3071520"/>
                  </a:lnTo>
                  <a:lnTo>
                    <a:pt x="1527352" y="3072219"/>
                  </a:lnTo>
                  <a:lnTo>
                    <a:pt x="1526895" y="3072688"/>
                  </a:lnTo>
                  <a:lnTo>
                    <a:pt x="1527594" y="3073158"/>
                  </a:lnTo>
                  <a:lnTo>
                    <a:pt x="1528292" y="3073387"/>
                  </a:lnTo>
                  <a:lnTo>
                    <a:pt x="1528991" y="3073857"/>
                  </a:lnTo>
                  <a:lnTo>
                    <a:pt x="1529219" y="3073387"/>
                  </a:lnTo>
                  <a:lnTo>
                    <a:pt x="1529689" y="3072917"/>
                  </a:lnTo>
                  <a:lnTo>
                    <a:pt x="1530159" y="3072688"/>
                  </a:lnTo>
                  <a:close/>
                </a:path>
                <a:path w="4605020" h="3077845">
                  <a:moveTo>
                    <a:pt x="1569364" y="863676"/>
                  </a:moveTo>
                  <a:lnTo>
                    <a:pt x="1569123" y="863206"/>
                  </a:lnTo>
                  <a:lnTo>
                    <a:pt x="1568665" y="862507"/>
                  </a:lnTo>
                  <a:lnTo>
                    <a:pt x="1568196" y="862749"/>
                  </a:lnTo>
                  <a:lnTo>
                    <a:pt x="1567497" y="862749"/>
                  </a:lnTo>
                  <a:lnTo>
                    <a:pt x="1566087" y="863676"/>
                  </a:lnTo>
                  <a:lnTo>
                    <a:pt x="1566557" y="863904"/>
                  </a:lnTo>
                  <a:lnTo>
                    <a:pt x="1567027" y="864616"/>
                  </a:lnTo>
                  <a:lnTo>
                    <a:pt x="1567954" y="864616"/>
                  </a:lnTo>
                  <a:lnTo>
                    <a:pt x="1569364" y="863676"/>
                  </a:lnTo>
                  <a:close/>
                </a:path>
                <a:path w="4605020" h="3077845">
                  <a:moveTo>
                    <a:pt x="1579168" y="11442"/>
                  </a:moveTo>
                  <a:lnTo>
                    <a:pt x="1578000" y="10274"/>
                  </a:lnTo>
                  <a:lnTo>
                    <a:pt x="1577301" y="10502"/>
                  </a:lnTo>
                  <a:lnTo>
                    <a:pt x="1575892" y="11442"/>
                  </a:lnTo>
                  <a:lnTo>
                    <a:pt x="1576362" y="11671"/>
                  </a:lnTo>
                  <a:lnTo>
                    <a:pt x="1576832" y="12369"/>
                  </a:lnTo>
                  <a:lnTo>
                    <a:pt x="1577759" y="12369"/>
                  </a:lnTo>
                  <a:lnTo>
                    <a:pt x="1579168" y="11442"/>
                  </a:lnTo>
                  <a:close/>
                </a:path>
                <a:path w="4605020" h="3077845">
                  <a:moveTo>
                    <a:pt x="1595031" y="3055416"/>
                  </a:moveTo>
                  <a:lnTo>
                    <a:pt x="1594332" y="3055188"/>
                  </a:lnTo>
                  <a:lnTo>
                    <a:pt x="1593862" y="3054718"/>
                  </a:lnTo>
                  <a:lnTo>
                    <a:pt x="1593392" y="3055416"/>
                  </a:lnTo>
                  <a:lnTo>
                    <a:pt x="1593164" y="3056115"/>
                  </a:lnTo>
                  <a:lnTo>
                    <a:pt x="1592694" y="3056813"/>
                  </a:lnTo>
                  <a:lnTo>
                    <a:pt x="1593164" y="3057283"/>
                  </a:lnTo>
                  <a:lnTo>
                    <a:pt x="1593634" y="3057512"/>
                  </a:lnTo>
                  <a:lnTo>
                    <a:pt x="1593862" y="3057982"/>
                  </a:lnTo>
                  <a:lnTo>
                    <a:pt x="1594104" y="3057283"/>
                  </a:lnTo>
                  <a:lnTo>
                    <a:pt x="1594561" y="3056585"/>
                  </a:lnTo>
                  <a:lnTo>
                    <a:pt x="1594802" y="3055886"/>
                  </a:lnTo>
                  <a:lnTo>
                    <a:pt x="1595031" y="3055416"/>
                  </a:lnTo>
                  <a:close/>
                </a:path>
                <a:path w="4605020" h="3077845">
                  <a:moveTo>
                    <a:pt x="1795487" y="1194587"/>
                  </a:moveTo>
                  <a:lnTo>
                    <a:pt x="1794789" y="1194117"/>
                  </a:lnTo>
                  <a:lnTo>
                    <a:pt x="1794090" y="1193888"/>
                  </a:lnTo>
                  <a:lnTo>
                    <a:pt x="1793392" y="1193419"/>
                  </a:lnTo>
                  <a:lnTo>
                    <a:pt x="1792922" y="1193888"/>
                  </a:lnTo>
                  <a:lnTo>
                    <a:pt x="1792693" y="1194346"/>
                  </a:lnTo>
                  <a:lnTo>
                    <a:pt x="1792224" y="1194587"/>
                  </a:lnTo>
                  <a:lnTo>
                    <a:pt x="1792922" y="1194816"/>
                  </a:lnTo>
                  <a:lnTo>
                    <a:pt x="1793621" y="1195285"/>
                  </a:lnTo>
                  <a:lnTo>
                    <a:pt x="1794319" y="1195514"/>
                  </a:lnTo>
                  <a:lnTo>
                    <a:pt x="1794789" y="1195755"/>
                  </a:lnTo>
                  <a:lnTo>
                    <a:pt x="1795018" y="1195057"/>
                  </a:lnTo>
                  <a:lnTo>
                    <a:pt x="1795487" y="1194587"/>
                  </a:lnTo>
                  <a:close/>
                </a:path>
                <a:path w="4605020" h="3077845">
                  <a:moveTo>
                    <a:pt x="1802028" y="863676"/>
                  </a:moveTo>
                  <a:lnTo>
                    <a:pt x="1801317" y="863447"/>
                  </a:lnTo>
                  <a:lnTo>
                    <a:pt x="1800618" y="862977"/>
                  </a:lnTo>
                  <a:lnTo>
                    <a:pt x="1799920" y="862749"/>
                  </a:lnTo>
                  <a:lnTo>
                    <a:pt x="1799450" y="862507"/>
                  </a:lnTo>
                  <a:lnTo>
                    <a:pt x="1799221" y="863206"/>
                  </a:lnTo>
                  <a:lnTo>
                    <a:pt x="1798751" y="863676"/>
                  </a:lnTo>
                  <a:lnTo>
                    <a:pt x="1799450" y="864146"/>
                  </a:lnTo>
                  <a:lnTo>
                    <a:pt x="1800161" y="864374"/>
                  </a:lnTo>
                  <a:lnTo>
                    <a:pt x="1800860" y="864844"/>
                  </a:lnTo>
                  <a:lnTo>
                    <a:pt x="1802028" y="863676"/>
                  </a:lnTo>
                  <a:close/>
                </a:path>
                <a:path w="4605020" h="3077845">
                  <a:moveTo>
                    <a:pt x="1981949" y="11899"/>
                  </a:moveTo>
                  <a:lnTo>
                    <a:pt x="1981009" y="10502"/>
                  </a:lnTo>
                  <a:lnTo>
                    <a:pt x="1980780" y="9804"/>
                  </a:lnTo>
                  <a:lnTo>
                    <a:pt x="1980539" y="10274"/>
                  </a:lnTo>
                  <a:lnTo>
                    <a:pt x="1979841" y="10731"/>
                  </a:lnTo>
                  <a:lnTo>
                    <a:pt x="1979841" y="11671"/>
                  </a:lnTo>
                  <a:lnTo>
                    <a:pt x="1980780" y="13068"/>
                  </a:lnTo>
                  <a:lnTo>
                    <a:pt x="1981949" y="11899"/>
                  </a:lnTo>
                  <a:close/>
                </a:path>
                <a:path w="4605020" h="3077845">
                  <a:moveTo>
                    <a:pt x="2022551" y="6070"/>
                  </a:moveTo>
                  <a:lnTo>
                    <a:pt x="2019985" y="6769"/>
                  </a:lnTo>
                  <a:lnTo>
                    <a:pt x="2017420" y="6540"/>
                  </a:lnTo>
                  <a:lnTo>
                    <a:pt x="2019744" y="9334"/>
                  </a:lnTo>
                  <a:lnTo>
                    <a:pt x="2020455" y="8636"/>
                  </a:lnTo>
                  <a:lnTo>
                    <a:pt x="2021154" y="7708"/>
                  </a:lnTo>
                  <a:lnTo>
                    <a:pt x="2022551" y="6070"/>
                  </a:lnTo>
                  <a:close/>
                </a:path>
                <a:path w="4605020" h="3077845">
                  <a:moveTo>
                    <a:pt x="2176564" y="12839"/>
                  </a:moveTo>
                  <a:lnTo>
                    <a:pt x="2174240" y="10033"/>
                  </a:lnTo>
                  <a:lnTo>
                    <a:pt x="2173541" y="10731"/>
                  </a:lnTo>
                  <a:lnTo>
                    <a:pt x="2172830" y="11671"/>
                  </a:lnTo>
                  <a:lnTo>
                    <a:pt x="2171433" y="13309"/>
                  </a:lnTo>
                  <a:lnTo>
                    <a:pt x="2173998" y="12598"/>
                  </a:lnTo>
                  <a:lnTo>
                    <a:pt x="2176564" y="12839"/>
                  </a:lnTo>
                  <a:close/>
                </a:path>
                <a:path w="4605020" h="3077845">
                  <a:moveTo>
                    <a:pt x="2185670" y="8166"/>
                  </a:moveTo>
                  <a:lnTo>
                    <a:pt x="2184501" y="6997"/>
                  </a:lnTo>
                  <a:lnTo>
                    <a:pt x="2183803" y="7239"/>
                  </a:lnTo>
                  <a:lnTo>
                    <a:pt x="2182406" y="8166"/>
                  </a:lnTo>
                  <a:lnTo>
                    <a:pt x="2182876" y="8407"/>
                  </a:lnTo>
                  <a:lnTo>
                    <a:pt x="2183333" y="9105"/>
                  </a:lnTo>
                  <a:lnTo>
                    <a:pt x="2184273" y="9105"/>
                  </a:lnTo>
                  <a:lnTo>
                    <a:pt x="2185670" y="8166"/>
                  </a:lnTo>
                  <a:close/>
                </a:path>
                <a:path w="4605020" h="3077845">
                  <a:moveTo>
                    <a:pt x="2224176" y="4673"/>
                  </a:moveTo>
                  <a:lnTo>
                    <a:pt x="2223236" y="3263"/>
                  </a:lnTo>
                  <a:lnTo>
                    <a:pt x="2222081" y="4432"/>
                  </a:lnTo>
                  <a:lnTo>
                    <a:pt x="2222538" y="5130"/>
                  </a:lnTo>
                  <a:lnTo>
                    <a:pt x="2222779" y="5842"/>
                  </a:lnTo>
                  <a:lnTo>
                    <a:pt x="2223236" y="6540"/>
                  </a:lnTo>
                  <a:lnTo>
                    <a:pt x="2223478" y="6070"/>
                  </a:lnTo>
                  <a:lnTo>
                    <a:pt x="2224176" y="5600"/>
                  </a:lnTo>
                  <a:lnTo>
                    <a:pt x="2224176" y="4673"/>
                  </a:lnTo>
                  <a:close/>
                </a:path>
                <a:path w="4605020" h="3077845">
                  <a:moveTo>
                    <a:pt x="2228138" y="3059620"/>
                  </a:moveTo>
                  <a:lnTo>
                    <a:pt x="2227440" y="3059379"/>
                  </a:lnTo>
                  <a:lnTo>
                    <a:pt x="2226741" y="3058922"/>
                  </a:lnTo>
                  <a:lnTo>
                    <a:pt x="2226043" y="3058680"/>
                  </a:lnTo>
                  <a:lnTo>
                    <a:pt x="2225573" y="3058452"/>
                  </a:lnTo>
                  <a:lnTo>
                    <a:pt x="2225344" y="3059150"/>
                  </a:lnTo>
                  <a:lnTo>
                    <a:pt x="2224875" y="3059620"/>
                  </a:lnTo>
                  <a:lnTo>
                    <a:pt x="2225573" y="3060090"/>
                  </a:lnTo>
                  <a:lnTo>
                    <a:pt x="2226272" y="3060319"/>
                  </a:lnTo>
                  <a:lnTo>
                    <a:pt x="2226970" y="3060789"/>
                  </a:lnTo>
                  <a:lnTo>
                    <a:pt x="2228138" y="3059620"/>
                  </a:lnTo>
                  <a:close/>
                </a:path>
                <a:path w="4605020" h="3077845">
                  <a:moveTo>
                    <a:pt x="2234679" y="3049816"/>
                  </a:moveTo>
                  <a:lnTo>
                    <a:pt x="2233980" y="3049346"/>
                  </a:lnTo>
                  <a:lnTo>
                    <a:pt x="2233282" y="3049117"/>
                  </a:lnTo>
                  <a:lnTo>
                    <a:pt x="2232571" y="3048647"/>
                  </a:lnTo>
                  <a:lnTo>
                    <a:pt x="2232114" y="3048889"/>
                  </a:lnTo>
                  <a:lnTo>
                    <a:pt x="2231872" y="3049346"/>
                  </a:lnTo>
                  <a:lnTo>
                    <a:pt x="2231415" y="3049816"/>
                  </a:lnTo>
                  <a:lnTo>
                    <a:pt x="2232114" y="3050044"/>
                  </a:lnTo>
                  <a:lnTo>
                    <a:pt x="2232812" y="3050514"/>
                  </a:lnTo>
                  <a:lnTo>
                    <a:pt x="2233511" y="3050756"/>
                  </a:lnTo>
                  <a:lnTo>
                    <a:pt x="2233980" y="3050984"/>
                  </a:lnTo>
                  <a:lnTo>
                    <a:pt x="2234209" y="3050286"/>
                  </a:lnTo>
                  <a:lnTo>
                    <a:pt x="2234679" y="3049816"/>
                  </a:lnTo>
                  <a:close/>
                </a:path>
                <a:path w="4605020" h="3077845">
                  <a:moveTo>
                    <a:pt x="2264549" y="3065449"/>
                  </a:moveTo>
                  <a:lnTo>
                    <a:pt x="2263851" y="3062884"/>
                  </a:lnTo>
                  <a:lnTo>
                    <a:pt x="2264079" y="3060319"/>
                  </a:lnTo>
                  <a:lnTo>
                    <a:pt x="2261285" y="3062655"/>
                  </a:lnTo>
                  <a:lnTo>
                    <a:pt x="2261984" y="3063354"/>
                  </a:lnTo>
                  <a:lnTo>
                    <a:pt x="2262911" y="3064052"/>
                  </a:lnTo>
                  <a:lnTo>
                    <a:pt x="2264549" y="3065449"/>
                  </a:lnTo>
                  <a:close/>
                </a:path>
                <a:path w="4605020" h="3077845">
                  <a:moveTo>
                    <a:pt x="2293721" y="8166"/>
                  </a:moveTo>
                  <a:lnTo>
                    <a:pt x="2292553" y="6997"/>
                  </a:lnTo>
                  <a:lnTo>
                    <a:pt x="2291854" y="7239"/>
                  </a:lnTo>
                  <a:lnTo>
                    <a:pt x="2290445" y="8166"/>
                  </a:lnTo>
                  <a:lnTo>
                    <a:pt x="2290915" y="8407"/>
                  </a:lnTo>
                  <a:lnTo>
                    <a:pt x="2291384" y="9105"/>
                  </a:lnTo>
                  <a:lnTo>
                    <a:pt x="2292312" y="9105"/>
                  </a:lnTo>
                  <a:lnTo>
                    <a:pt x="2293721" y="8166"/>
                  </a:lnTo>
                  <a:close/>
                </a:path>
                <a:path w="4605020" h="3077845">
                  <a:moveTo>
                    <a:pt x="2316124" y="8636"/>
                  </a:moveTo>
                  <a:lnTo>
                    <a:pt x="2315883" y="7937"/>
                  </a:lnTo>
                  <a:lnTo>
                    <a:pt x="2314956" y="6540"/>
                  </a:lnTo>
                  <a:lnTo>
                    <a:pt x="2314714" y="6997"/>
                  </a:lnTo>
                  <a:lnTo>
                    <a:pt x="2314016" y="7467"/>
                  </a:lnTo>
                  <a:lnTo>
                    <a:pt x="2314016" y="8407"/>
                  </a:lnTo>
                  <a:lnTo>
                    <a:pt x="2314956" y="9804"/>
                  </a:lnTo>
                  <a:lnTo>
                    <a:pt x="2316124" y="8636"/>
                  </a:lnTo>
                  <a:close/>
                </a:path>
                <a:path w="4605020" h="3077845">
                  <a:moveTo>
                    <a:pt x="2329192" y="863206"/>
                  </a:moveTo>
                  <a:lnTo>
                    <a:pt x="2328951" y="862749"/>
                  </a:lnTo>
                  <a:lnTo>
                    <a:pt x="2328494" y="862279"/>
                  </a:lnTo>
                  <a:lnTo>
                    <a:pt x="2328024" y="862037"/>
                  </a:lnTo>
                  <a:lnTo>
                    <a:pt x="2327783" y="862749"/>
                  </a:lnTo>
                  <a:lnTo>
                    <a:pt x="2327325" y="863447"/>
                  </a:lnTo>
                  <a:lnTo>
                    <a:pt x="2327084" y="864146"/>
                  </a:lnTo>
                  <a:lnTo>
                    <a:pt x="2326856" y="864616"/>
                  </a:lnTo>
                  <a:lnTo>
                    <a:pt x="2327554" y="864844"/>
                  </a:lnTo>
                  <a:lnTo>
                    <a:pt x="2328024" y="865314"/>
                  </a:lnTo>
                  <a:lnTo>
                    <a:pt x="2328494" y="864616"/>
                  </a:lnTo>
                  <a:lnTo>
                    <a:pt x="2328722" y="863904"/>
                  </a:lnTo>
                  <a:lnTo>
                    <a:pt x="2329192" y="863206"/>
                  </a:lnTo>
                  <a:close/>
                </a:path>
                <a:path w="4605020" h="3077845">
                  <a:moveTo>
                    <a:pt x="2339695" y="3049816"/>
                  </a:moveTo>
                  <a:lnTo>
                    <a:pt x="2338984" y="3049346"/>
                  </a:lnTo>
                  <a:lnTo>
                    <a:pt x="2338286" y="3049117"/>
                  </a:lnTo>
                  <a:lnTo>
                    <a:pt x="2337587" y="3048647"/>
                  </a:lnTo>
                  <a:lnTo>
                    <a:pt x="2337117" y="3048889"/>
                  </a:lnTo>
                  <a:lnTo>
                    <a:pt x="2336660" y="3049346"/>
                  </a:lnTo>
                  <a:lnTo>
                    <a:pt x="2336419" y="3049816"/>
                  </a:lnTo>
                  <a:lnTo>
                    <a:pt x="2337117" y="3050044"/>
                  </a:lnTo>
                  <a:lnTo>
                    <a:pt x="2337828" y="3050514"/>
                  </a:lnTo>
                  <a:lnTo>
                    <a:pt x="2338527" y="3050756"/>
                  </a:lnTo>
                  <a:lnTo>
                    <a:pt x="2338984" y="3050984"/>
                  </a:lnTo>
                  <a:lnTo>
                    <a:pt x="2339225" y="3050286"/>
                  </a:lnTo>
                  <a:lnTo>
                    <a:pt x="2339695" y="3049816"/>
                  </a:lnTo>
                  <a:close/>
                </a:path>
                <a:path w="4605020" h="3077845">
                  <a:moveTo>
                    <a:pt x="2356027" y="3056356"/>
                  </a:moveTo>
                  <a:lnTo>
                    <a:pt x="2354859" y="3055188"/>
                  </a:lnTo>
                  <a:lnTo>
                    <a:pt x="2354161" y="3055416"/>
                  </a:lnTo>
                  <a:lnTo>
                    <a:pt x="2352764" y="3056356"/>
                  </a:lnTo>
                  <a:lnTo>
                    <a:pt x="2353221" y="3056585"/>
                  </a:lnTo>
                  <a:lnTo>
                    <a:pt x="2353691" y="3057283"/>
                  </a:lnTo>
                  <a:lnTo>
                    <a:pt x="2354630" y="3057283"/>
                  </a:lnTo>
                  <a:lnTo>
                    <a:pt x="2356027" y="3056356"/>
                  </a:lnTo>
                  <a:close/>
                </a:path>
                <a:path w="4605020" h="3077845">
                  <a:moveTo>
                    <a:pt x="2595219" y="1638"/>
                  </a:moveTo>
                  <a:lnTo>
                    <a:pt x="2594521" y="1397"/>
                  </a:lnTo>
                  <a:lnTo>
                    <a:pt x="2593822" y="939"/>
                  </a:lnTo>
                  <a:lnTo>
                    <a:pt x="2593124" y="698"/>
                  </a:lnTo>
                  <a:lnTo>
                    <a:pt x="2592654" y="469"/>
                  </a:lnTo>
                  <a:lnTo>
                    <a:pt x="2592425" y="1168"/>
                  </a:lnTo>
                  <a:lnTo>
                    <a:pt x="2591955" y="1638"/>
                  </a:lnTo>
                  <a:lnTo>
                    <a:pt x="2592654" y="2108"/>
                  </a:lnTo>
                  <a:lnTo>
                    <a:pt x="2593352" y="2336"/>
                  </a:lnTo>
                  <a:lnTo>
                    <a:pt x="2594051" y="2806"/>
                  </a:lnTo>
                  <a:lnTo>
                    <a:pt x="2595219" y="1638"/>
                  </a:lnTo>
                  <a:close/>
                </a:path>
                <a:path w="4605020" h="3077845">
                  <a:moveTo>
                    <a:pt x="2761615" y="4673"/>
                  </a:moveTo>
                  <a:lnTo>
                    <a:pt x="2760675" y="3263"/>
                  </a:lnTo>
                  <a:lnTo>
                    <a:pt x="2759506" y="4432"/>
                  </a:lnTo>
                  <a:lnTo>
                    <a:pt x="2760446" y="5842"/>
                  </a:lnTo>
                  <a:lnTo>
                    <a:pt x="2760675" y="6540"/>
                  </a:lnTo>
                  <a:lnTo>
                    <a:pt x="2760903" y="6070"/>
                  </a:lnTo>
                  <a:lnTo>
                    <a:pt x="2761615" y="5600"/>
                  </a:lnTo>
                  <a:lnTo>
                    <a:pt x="2761615" y="4673"/>
                  </a:lnTo>
                  <a:close/>
                </a:path>
                <a:path w="4605020" h="3077845">
                  <a:moveTo>
                    <a:pt x="2786342" y="3057512"/>
                  </a:moveTo>
                  <a:lnTo>
                    <a:pt x="2783776" y="3058223"/>
                  </a:lnTo>
                  <a:lnTo>
                    <a:pt x="2781211" y="3057982"/>
                  </a:lnTo>
                  <a:lnTo>
                    <a:pt x="2783548" y="3060789"/>
                  </a:lnTo>
                  <a:lnTo>
                    <a:pt x="2784246" y="3060090"/>
                  </a:lnTo>
                  <a:lnTo>
                    <a:pt x="2784945" y="3059150"/>
                  </a:lnTo>
                  <a:lnTo>
                    <a:pt x="2786342" y="3057512"/>
                  </a:lnTo>
                  <a:close/>
                </a:path>
                <a:path w="4605020" h="3077845">
                  <a:moveTo>
                    <a:pt x="2840952" y="3075952"/>
                  </a:moveTo>
                  <a:lnTo>
                    <a:pt x="2840482" y="3075724"/>
                  </a:lnTo>
                  <a:lnTo>
                    <a:pt x="2840024" y="3075025"/>
                  </a:lnTo>
                  <a:lnTo>
                    <a:pt x="2839085" y="3075025"/>
                  </a:lnTo>
                  <a:lnTo>
                    <a:pt x="2837688" y="3075952"/>
                  </a:lnTo>
                  <a:lnTo>
                    <a:pt x="2838856" y="3077121"/>
                  </a:lnTo>
                  <a:lnTo>
                    <a:pt x="2839555" y="3076651"/>
                  </a:lnTo>
                  <a:lnTo>
                    <a:pt x="2840253" y="3076422"/>
                  </a:lnTo>
                  <a:lnTo>
                    <a:pt x="2840952" y="3075952"/>
                  </a:lnTo>
                  <a:close/>
                </a:path>
                <a:path w="4605020" h="3077845">
                  <a:moveTo>
                    <a:pt x="2882963" y="3075724"/>
                  </a:moveTo>
                  <a:lnTo>
                    <a:pt x="2882023" y="3074314"/>
                  </a:lnTo>
                  <a:lnTo>
                    <a:pt x="2881795" y="3074555"/>
                  </a:lnTo>
                  <a:lnTo>
                    <a:pt x="2880855" y="3075025"/>
                  </a:lnTo>
                  <a:lnTo>
                    <a:pt x="2881096" y="3075482"/>
                  </a:lnTo>
                  <a:lnTo>
                    <a:pt x="2881096" y="3076181"/>
                  </a:lnTo>
                  <a:lnTo>
                    <a:pt x="2882023" y="3077591"/>
                  </a:lnTo>
                  <a:lnTo>
                    <a:pt x="2882252" y="3077121"/>
                  </a:lnTo>
                  <a:lnTo>
                    <a:pt x="2882963" y="3076651"/>
                  </a:lnTo>
                  <a:lnTo>
                    <a:pt x="2882963" y="3075724"/>
                  </a:lnTo>
                  <a:close/>
                </a:path>
                <a:path w="4605020" h="3077845">
                  <a:moveTo>
                    <a:pt x="2913291" y="863676"/>
                  </a:moveTo>
                  <a:lnTo>
                    <a:pt x="2912592" y="863447"/>
                  </a:lnTo>
                  <a:lnTo>
                    <a:pt x="2911894" y="862977"/>
                  </a:lnTo>
                  <a:lnTo>
                    <a:pt x="2911195" y="862749"/>
                  </a:lnTo>
                  <a:lnTo>
                    <a:pt x="2910725" y="862507"/>
                  </a:lnTo>
                  <a:lnTo>
                    <a:pt x="2910497" y="863206"/>
                  </a:lnTo>
                  <a:lnTo>
                    <a:pt x="2910027" y="863676"/>
                  </a:lnTo>
                  <a:lnTo>
                    <a:pt x="2910725" y="864146"/>
                  </a:lnTo>
                  <a:lnTo>
                    <a:pt x="2911424" y="864374"/>
                  </a:lnTo>
                  <a:lnTo>
                    <a:pt x="2912122" y="864844"/>
                  </a:lnTo>
                  <a:lnTo>
                    <a:pt x="2912364" y="864374"/>
                  </a:lnTo>
                  <a:lnTo>
                    <a:pt x="2912834" y="863904"/>
                  </a:lnTo>
                  <a:lnTo>
                    <a:pt x="2913291" y="863676"/>
                  </a:lnTo>
                  <a:close/>
                </a:path>
                <a:path w="4605020" h="3077845">
                  <a:moveTo>
                    <a:pt x="3031147" y="3069425"/>
                  </a:moveTo>
                  <a:lnTo>
                    <a:pt x="3030905" y="3068955"/>
                  </a:lnTo>
                  <a:lnTo>
                    <a:pt x="3030448" y="3068256"/>
                  </a:lnTo>
                  <a:lnTo>
                    <a:pt x="3029978" y="3068485"/>
                  </a:lnTo>
                  <a:lnTo>
                    <a:pt x="3029280" y="3068485"/>
                  </a:lnTo>
                  <a:lnTo>
                    <a:pt x="3027883" y="3069425"/>
                  </a:lnTo>
                  <a:lnTo>
                    <a:pt x="3028340" y="3069653"/>
                  </a:lnTo>
                  <a:lnTo>
                    <a:pt x="3028810" y="3070352"/>
                  </a:lnTo>
                  <a:lnTo>
                    <a:pt x="3029750" y="3070352"/>
                  </a:lnTo>
                  <a:lnTo>
                    <a:pt x="3031147" y="3069425"/>
                  </a:lnTo>
                  <a:close/>
                </a:path>
                <a:path w="4605020" h="3077845">
                  <a:moveTo>
                    <a:pt x="3201035" y="2108"/>
                  </a:moveTo>
                  <a:lnTo>
                    <a:pt x="3200793" y="1397"/>
                  </a:lnTo>
                  <a:lnTo>
                    <a:pt x="3199866" y="0"/>
                  </a:lnTo>
                  <a:lnTo>
                    <a:pt x="3199638" y="469"/>
                  </a:lnTo>
                  <a:lnTo>
                    <a:pt x="3198926" y="939"/>
                  </a:lnTo>
                  <a:lnTo>
                    <a:pt x="3198926" y="1866"/>
                  </a:lnTo>
                  <a:lnTo>
                    <a:pt x="3199866" y="3263"/>
                  </a:lnTo>
                  <a:lnTo>
                    <a:pt x="3201035" y="2108"/>
                  </a:lnTo>
                  <a:close/>
                </a:path>
                <a:path w="4605020" h="3077845">
                  <a:moveTo>
                    <a:pt x="3290176" y="1194587"/>
                  </a:moveTo>
                  <a:lnTo>
                    <a:pt x="3289477" y="1194346"/>
                  </a:lnTo>
                  <a:lnTo>
                    <a:pt x="3288779" y="1193888"/>
                  </a:lnTo>
                  <a:lnTo>
                    <a:pt x="3288080" y="1193647"/>
                  </a:lnTo>
                  <a:lnTo>
                    <a:pt x="3287611" y="1193419"/>
                  </a:lnTo>
                  <a:lnTo>
                    <a:pt x="3287369" y="1194117"/>
                  </a:lnTo>
                  <a:lnTo>
                    <a:pt x="3286912" y="1194587"/>
                  </a:lnTo>
                  <a:lnTo>
                    <a:pt x="3287611" y="1195057"/>
                  </a:lnTo>
                  <a:lnTo>
                    <a:pt x="3288309" y="1195285"/>
                  </a:lnTo>
                  <a:lnTo>
                    <a:pt x="3289008" y="1195755"/>
                  </a:lnTo>
                  <a:lnTo>
                    <a:pt x="3290176" y="1194587"/>
                  </a:lnTo>
                  <a:close/>
                </a:path>
                <a:path w="4605020" h="3077845">
                  <a:moveTo>
                    <a:pt x="3480130" y="3066148"/>
                  </a:moveTo>
                  <a:lnTo>
                    <a:pt x="3479431" y="3065919"/>
                  </a:lnTo>
                  <a:lnTo>
                    <a:pt x="3478733" y="3065449"/>
                  </a:lnTo>
                  <a:lnTo>
                    <a:pt x="3478034" y="3065221"/>
                  </a:lnTo>
                  <a:lnTo>
                    <a:pt x="3477564" y="3064980"/>
                  </a:lnTo>
                  <a:lnTo>
                    <a:pt x="3477336" y="3065678"/>
                  </a:lnTo>
                  <a:lnTo>
                    <a:pt x="3476866" y="3066148"/>
                  </a:lnTo>
                  <a:lnTo>
                    <a:pt x="3477564" y="3066618"/>
                  </a:lnTo>
                  <a:lnTo>
                    <a:pt x="3478263" y="3066846"/>
                  </a:lnTo>
                  <a:lnTo>
                    <a:pt x="3478961" y="3067316"/>
                  </a:lnTo>
                  <a:lnTo>
                    <a:pt x="3480130" y="3066148"/>
                  </a:lnTo>
                  <a:close/>
                </a:path>
                <a:path w="4605020" h="3077845">
                  <a:moveTo>
                    <a:pt x="3486200" y="3071749"/>
                  </a:moveTo>
                  <a:lnTo>
                    <a:pt x="3485502" y="3071520"/>
                  </a:lnTo>
                  <a:lnTo>
                    <a:pt x="3485032" y="3071050"/>
                  </a:lnTo>
                  <a:lnTo>
                    <a:pt x="3484562" y="3071749"/>
                  </a:lnTo>
                  <a:lnTo>
                    <a:pt x="3484334" y="3072447"/>
                  </a:lnTo>
                  <a:lnTo>
                    <a:pt x="3483864" y="3073158"/>
                  </a:lnTo>
                  <a:lnTo>
                    <a:pt x="3484334" y="3073616"/>
                  </a:lnTo>
                  <a:lnTo>
                    <a:pt x="3484803" y="3073857"/>
                  </a:lnTo>
                  <a:lnTo>
                    <a:pt x="3485032" y="3074314"/>
                  </a:lnTo>
                  <a:lnTo>
                    <a:pt x="3485261" y="3073616"/>
                  </a:lnTo>
                  <a:lnTo>
                    <a:pt x="3485731" y="3072917"/>
                  </a:lnTo>
                  <a:lnTo>
                    <a:pt x="3485972" y="3072219"/>
                  </a:lnTo>
                  <a:lnTo>
                    <a:pt x="3486200" y="3071749"/>
                  </a:lnTo>
                  <a:close/>
                </a:path>
                <a:path w="4605020" h="3077845">
                  <a:moveTo>
                    <a:pt x="3518865" y="863447"/>
                  </a:moveTo>
                  <a:lnTo>
                    <a:pt x="3517938" y="862037"/>
                  </a:lnTo>
                  <a:lnTo>
                    <a:pt x="3517468" y="862279"/>
                  </a:lnTo>
                  <a:lnTo>
                    <a:pt x="3516769" y="862749"/>
                  </a:lnTo>
                  <a:lnTo>
                    <a:pt x="3517011" y="863206"/>
                  </a:lnTo>
                  <a:lnTo>
                    <a:pt x="3517011" y="863904"/>
                  </a:lnTo>
                  <a:lnTo>
                    <a:pt x="3517938" y="865314"/>
                  </a:lnTo>
                  <a:lnTo>
                    <a:pt x="3518166" y="864844"/>
                  </a:lnTo>
                  <a:lnTo>
                    <a:pt x="3518865" y="864374"/>
                  </a:lnTo>
                  <a:lnTo>
                    <a:pt x="3518865" y="863447"/>
                  </a:lnTo>
                  <a:close/>
                </a:path>
                <a:path w="4605020" h="3077845">
                  <a:moveTo>
                    <a:pt x="3558311" y="3066618"/>
                  </a:moveTo>
                  <a:lnTo>
                    <a:pt x="3558070" y="3065919"/>
                  </a:lnTo>
                  <a:lnTo>
                    <a:pt x="3557143" y="3064522"/>
                  </a:lnTo>
                  <a:lnTo>
                    <a:pt x="3556914" y="3064980"/>
                  </a:lnTo>
                  <a:lnTo>
                    <a:pt x="3556203" y="3065449"/>
                  </a:lnTo>
                  <a:lnTo>
                    <a:pt x="3556203" y="3066389"/>
                  </a:lnTo>
                  <a:lnTo>
                    <a:pt x="3557143" y="3067786"/>
                  </a:lnTo>
                  <a:lnTo>
                    <a:pt x="3558311" y="3066618"/>
                  </a:lnTo>
                  <a:close/>
                </a:path>
                <a:path w="4605020" h="3077845">
                  <a:moveTo>
                    <a:pt x="3574872" y="3046780"/>
                  </a:moveTo>
                  <a:lnTo>
                    <a:pt x="3574415" y="3046311"/>
                  </a:lnTo>
                  <a:lnTo>
                    <a:pt x="3573945" y="3045383"/>
                  </a:lnTo>
                  <a:lnTo>
                    <a:pt x="3573716" y="3044685"/>
                  </a:lnTo>
                  <a:lnTo>
                    <a:pt x="3573475" y="3045155"/>
                  </a:lnTo>
                  <a:lnTo>
                    <a:pt x="3572776" y="3045612"/>
                  </a:lnTo>
                  <a:lnTo>
                    <a:pt x="3572776" y="3046552"/>
                  </a:lnTo>
                  <a:lnTo>
                    <a:pt x="3573716" y="3047949"/>
                  </a:lnTo>
                  <a:lnTo>
                    <a:pt x="3574872" y="3046780"/>
                  </a:lnTo>
                  <a:close/>
                </a:path>
                <a:path w="4605020" h="3077845">
                  <a:moveTo>
                    <a:pt x="3630879" y="3069425"/>
                  </a:moveTo>
                  <a:lnTo>
                    <a:pt x="3629723" y="3068256"/>
                  </a:lnTo>
                  <a:lnTo>
                    <a:pt x="3629012" y="3068485"/>
                  </a:lnTo>
                  <a:lnTo>
                    <a:pt x="3627615" y="3069425"/>
                  </a:lnTo>
                  <a:lnTo>
                    <a:pt x="3628085" y="3069653"/>
                  </a:lnTo>
                  <a:lnTo>
                    <a:pt x="3628555" y="3070352"/>
                  </a:lnTo>
                  <a:lnTo>
                    <a:pt x="3629482" y="3070352"/>
                  </a:lnTo>
                  <a:lnTo>
                    <a:pt x="3630879" y="3069425"/>
                  </a:lnTo>
                  <a:close/>
                </a:path>
                <a:path w="4605020" h="3077845">
                  <a:moveTo>
                    <a:pt x="3758768" y="1638"/>
                  </a:moveTo>
                  <a:lnTo>
                    <a:pt x="3758539" y="1168"/>
                  </a:lnTo>
                  <a:lnTo>
                    <a:pt x="3758069" y="469"/>
                  </a:lnTo>
                  <a:lnTo>
                    <a:pt x="3757599" y="698"/>
                  </a:lnTo>
                  <a:lnTo>
                    <a:pt x="3756901" y="698"/>
                  </a:lnTo>
                  <a:lnTo>
                    <a:pt x="3755504" y="1638"/>
                  </a:lnTo>
                  <a:lnTo>
                    <a:pt x="3755961" y="1866"/>
                  </a:lnTo>
                  <a:lnTo>
                    <a:pt x="3756431" y="2565"/>
                  </a:lnTo>
                  <a:lnTo>
                    <a:pt x="3757371" y="2565"/>
                  </a:lnTo>
                  <a:lnTo>
                    <a:pt x="3758768" y="1638"/>
                  </a:lnTo>
                  <a:close/>
                </a:path>
                <a:path w="4605020" h="3077845">
                  <a:moveTo>
                    <a:pt x="3860279" y="3049816"/>
                  </a:moveTo>
                  <a:lnTo>
                    <a:pt x="3859580" y="3049587"/>
                  </a:lnTo>
                  <a:lnTo>
                    <a:pt x="3858882" y="3049117"/>
                  </a:lnTo>
                  <a:lnTo>
                    <a:pt x="3858183" y="3048889"/>
                  </a:lnTo>
                  <a:lnTo>
                    <a:pt x="3857714" y="3048647"/>
                  </a:lnTo>
                  <a:lnTo>
                    <a:pt x="3857485" y="3049346"/>
                  </a:lnTo>
                  <a:lnTo>
                    <a:pt x="3857015" y="3049816"/>
                  </a:lnTo>
                  <a:lnTo>
                    <a:pt x="3857714" y="3050286"/>
                  </a:lnTo>
                  <a:lnTo>
                    <a:pt x="3858412" y="3050514"/>
                  </a:lnTo>
                  <a:lnTo>
                    <a:pt x="3859111" y="3050984"/>
                  </a:lnTo>
                  <a:lnTo>
                    <a:pt x="3860279" y="3049816"/>
                  </a:lnTo>
                  <a:close/>
                </a:path>
                <a:path w="4605020" h="3077845">
                  <a:moveTo>
                    <a:pt x="4027132" y="3065221"/>
                  </a:moveTo>
                  <a:lnTo>
                    <a:pt x="4026433" y="3064980"/>
                  </a:lnTo>
                  <a:lnTo>
                    <a:pt x="4025963" y="3064522"/>
                  </a:lnTo>
                  <a:lnTo>
                    <a:pt x="4025506" y="3065221"/>
                  </a:lnTo>
                  <a:lnTo>
                    <a:pt x="4025265" y="3065919"/>
                  </a:lnTo>
                  <a:lnTo>
                    <a:pt x="4024795" y="3066618"/>
                  </a:lnTo>
                  <a:lnTo>
                    <a:pt x="4025963" y="3067786"/>
                  </a:lnTo>
                  <a:lnTo>
                    <a:pt x="4026204" y="3067088"/>
                  </a:lnTo>
                  <a:lnTo>
                    <a:pt x="4026662" y="3066389"/>
                  </a:lnTo>
                  <a:lnTo>
                    <a:pt x="4026903" y="3065691"/>
                  </a:lnTo>
                  <a:lnTo>
                    <a:pt x="4027132" y="3065221"/>
                  </a:lnTo>
                  <a:close/>
                </a:path>
                <a:path w="4605020" h="3077845">
                  <a:moveTo>
                    <a:pt x="4060266" y="3072688"/>
                  </a:moveTo>
                  <a:lnTo>
                    <a:pt x="4059567" y="3072447"/>
                  </a:lnTo>
                  <a:lnTo>
                    <a:pt x="4058869" y="3071990"/>
                  </a:lnTo>
                  <a:lnTo>
                    <a:pt x="4058170" y="3071749"/>
                  </a:lnTo>
                  <a:lnTo>
                    <a:pt x="4057700" y="3071520"/>
                  </a:lnTo>
                  <a:lnTo>
                    <a:pt x="4057472" y="3072219"/>
                  </a:lnTo>
                  <a:lnTo>
                    <a:pt x="4057002" y="3072688"/>
                  </a:lnTo>
                  <a:lnTo>
                    <a:pt x="4057700" y="3073158"/>
                  </a:lnTo>
                  <a:lnTo>
                    <a:pt x="4058399" y="3073387"/>
                  </a:lnTo>
                  <a:lnTo>
                    <a:pt x="4059110" y="3073857"/>
                  </a:lnTo>
                  <a:lnTo>
                    <a:pt x="4060266" y="3072688"/>
                  </a:lnTo>
                  <a:close/>
                </a:path>
                <a:path w="4605020" h="3077845">
                  <a:moveTo>
                    <a:pt x="4063542" y="3066148"/>
                  </a:moveTo>
                  <a:lnTo>
                    <a:pt x="4062374" y="3064980"/>
                  </a:lnTo>
                  <a:lnTo>
                    <a:pt x="4061676" y="3065221"/>
                  </a:lnTo>
                  <a:lnTo>
                    <a:pt x="4060266" y="3066148"/>
                  </a:lnTo>
                  <a:lnTo>
                    <a:pt x="4060736" y="3066389"/>
                  </a:lnTo>
                  <a:lnTo>
                    <a:pt x="4061206" y="3067088"/>
                  </a:lnTo>
                  <a:lnTo>
                    <a:pt x="4062133" y="3067088"/>
                  </a:lnTo>
                  <a:lnTo>
                    <a:pt x="4063542" y="3066148"/>
                  </a:lnTo>
                  <a:close/>
                </a:path>
                <a:path w="4605020" h="3077845">
                  <a:moveTo>
                    <a:pt x="4102976" y="3053080"/>
                  </a:moveTo>
                  <a:lnTo>
                    <a:pt x="4102277" y="3052851"/>
                  </a:lnTo>
                  <a:lnTo>
                    <a:pt x="4101579" y="3052381"/>
                  </a:lnTo>
                  <a:lnTo>
                    <a:pt x="4100880" y="3052153"/>
                  </a:lnTo>
                  <a:lnTo>
                    <a:pt x="4100411" y="3051911"/>
                  </a:lnTo>
                  <a:lnTo>
                    <a:pt x="4100182" y="3052622"/>
                  </a:lnTo>
                  <a:lnTo>
                    <a:pt x="4099712" y="3053080"/>
                  </a:lnTo>
                  <a:lnTo>
                    <a:pt x="4100411" y="3053550"/>
                  </a:lnTo>
                  <a:lnTo>
                    <a:pt x="4101109" y="3053778"/>
                  </a:lnTo>
                  <a:lnTo>
                    <a:pt x="4101808" y="3054248"/>
                  </a:lnTo>
                  <a:lnTo>
                    <a:pt x="4102277" y="3053778"/>
                  </a:lnTo>
                  <a:lnTo>
                    <a:pt x="4102506" y="3053321"/>
                  </a:lnTo>
                  <a:lnTo>
                    <a:pt x="4102976" y="3053080"/>
                  </a:lnTo>
                  <a:close/>
                </a:path>
                <a:path w="4605020" h="3077845">
                  <a:moveTo>
                    <a:pt x="4122585" y="8166"/>
                  </a:moveTo>
                  <a:lnTo>
                    <a:pt x="4121886" y="7937"/>
                  </a:lnTo>
                  <a:lnTo>
                    <a:pt x="4121175" y="7467"/>
                  </a:lnTo>
                  <a:lnTo>
                    <a:pt x="4120477" y="7239"/>
                  </a:lnTo>
                  <a:lnTo>
                    <a:pt x="4120019" y="6997"/>
                  </a:lnTo>
                  <a:lnTo>
                    <a:pt x="4119778" y="7708"/>
                  </a:lnTo>
                  <a:lnTo>
                    <a:pt x="4119308" y="8166"/>
                  </a:lnTo>
                  <a:lnTo>
                    <a:pt x="4120019" y="8636"/>
                  </a:lnTo>
                  <a:lnTo>
                    <a:pt x="4120718" y="8864"/>
                  </a:lnTo>
                  <a:lnTo>
                    <a:pt x="4121416" y="9334"/>
                  </a:lnTo>
                  <a:lnTo>
                    <a:pt x="4122585" y="8166"/>
                  </a:lnTo>
                  <a:close/>
                </a:path>
                <a:path w="4605020" h="3077845">
                  <a:moveTo>
                    <a:pt x="4138917" y="3062884"/>
                  </a:moveTo>
                  <a:lnTo>
                    <a:pt x="4137749" y="3061716"/>
                  </a:lnTo>
                  <a:lnTo>
                    <a:pt x="4137050" y="3061957"/>
                  </a:lnTo>
                  <a:lnTo>
                    <a:pt x="4135653" y="3062884"/>
                  </a:lnTo>
                  <a:lnTo>
                    <a:pt x="4136110" y="3063113"/>
                  </a:lnTo>
                  <a:lnTo>
                    <a:pt x="4136580" y="3063824"/>
                  </a:lnTo>
                  <a:lnTo>
                    <a:pt x="4137520" y="3063824"/>
                  </a:lnTo>
                  <a:lnTo>
                    <a:pt x="4138917" y="3062884"/>
                  </a:lnTo>
                  <a:close/>
                </a:path>
                <a:path w="4605020" h="3077845">
                  <a:moveTo>
                    <a:pt x="4259796" y="863206"/>
                  </a:moveTo>
                  <a:lnTo>
                    <a:pt x="4258627" y="862037"/>
                  </a:lnTo>
                  <a:lnTo>
                    <a:pt x="4258399" y="862749"/>
                  </a:lnTo>
                  <a:lnTo>
                    <a:pt x="4257929" y="863447"/>
                  </a:lnTo>
                  <a:lnTo>
                    <a:pt x="4257700" y="864146"/>
                  </a:lnTo>
                  <a:lnTo>
                    <a:pt x="4257459" y="864616"/>
                  </a:lnTo>
                  <a:lnTo>
                    <a:pt x="4258157" y="864844"/>
                  </a:lnTo>
                  <a:lnTo>
                    <a:pt x="4258627" y="865314"/>
                  </a:lnTo>
                  <a:lnTo>
                    <a:pt x="4259097" y="864616"/>
                  </a:lnTo>
                  <a:lnTo>
                    <a:pt x="4259326" y="863904"/>
                  </a:lnTo>
                  <a:lnTo>
                    <a:pt x="4259796" y="863206"/>
                  </a:lnTo>
                  <a:close/>
                </a:path>
                <a:path w="4605020" h="3077845">
                  <a:moveTo>
                    <a:pt x="4296207" y="3069425"/>
                  </a:moveTo>
                  <a:lnTo>
                    <a:pt x="4295038" y="3068256"/>
                  </a:lnTo>
                  <a:lnTo>
                    <a:pt x="4293628" y="3068955"/>
                  </a:lnTo>
                  <a:lnTo>
                    <a:pt x="4292930" y="3069425"/>
                  </a:lnTo>
                  <a:lnTo>
                    <a:pt x="4293400" y="3069653"/>
                  </a:lnTo>
                  <a:lnTo>
                    <a:pt x="4293870" y="3070352"/>
                  </a:lnTo>
                  <a:lnTo>
                    <a:pt x="4294797" y="3070352"/>
                  </a:lnTo>
                  <a:lnTo>
                    <a:pt x="4296207" y="3069425"/>
                  </a:lnTo>
                  <a:close/>
                </a:path>
                <a:path w="4605020" h="3077845">
                  <a:moveTo>
                    <a:pt x="4307167" y="6070"/>
                  </a:moveTo>
                  <a:lnTo>
                    <a:pt x="4304601" y="6769"/>
                  </a:lnTo>
                  <a:lnTo>
                    <a:pt x="4302036" y="6540"/>
                  </a:lnTo>
                  <a:lnTo>
                    <a:pt x="4304373" y="9334"/>
                  </a:lnTo>
                  <a:lnTo>
                    <a:pt x="4305071" y="8636"/>
                  </a:lnTo>
                  <a:lnTo>
                    <a:pt x="4305770" y="7708"/>
                  </a:lnTo>
                  <a:lnTo>
                    <a:pt x="4307167" y="6070"/>
                  </a:lnTo>
                  <a:close/>
                </a:path>
                <a:path w="4605020" h="3077845">
                  <a:moveTo>
                    <a:pt x="4332376" y="863676"/>
                  </a:moveTo>
                  <a:lnTo>
                    <a:pt x="4331678" y="863447"/>
                  </a:lnTo>
                  <a:lnTo>
                    <a:pt x="4330966" y="862977"/>
                  </a:lnTo>
                  <a:lnTo>
                    <a:pt x="4330268" y="862749"/>
                  </a:lnTo>
                  <a:lnTo>
                    <a:pt x="4329811" y="862507"/>
                  </a:lnTo>
                  <a:lnTo>
                    <a:pt x="4329569" y="863206"/>
                  </a:lnTo>
                  <a:lnTo>
                    <a:pt x="4329100" y="863676"/>
                  </a:lnTo>
                  <a:lnTo>
                    <a:pt x="4329811" y="864146"/>
                  </a:lnTo>
                  <a:lnTo>
                    <a:pt x="4330509" y="864374"/>
                  </a:lnTo>
                  <a:lnTo>
                    <a:pt x="4331208" y="864844"/>
                  </a:lnTo>
                  <a:lnTo>
                    <a:pt x="4331678" y="864374"/>
                  </a:lnTo>
                  <a:lnTo>
                    <a:pt x="4331906" y="863904"/>
                  </a:lnTo>
                  <a:lnTo>
                    <a:pt x="4332376" y="863676"/>
                  </a:lnTo>
                  <a:close/>
                </a:path>
                <a:path w="4605020" h="3077845">
                  <a:moveTo>
                    <a:pt x="4344746" y="863447"/>
                  </a:moveTo>
                  <a:lnTo>
                    <a:pt x="4343806" y="862037"/>
                  </a:lnTo>
                  <a:lnTo>
                    <a:pt x="4342638" y="863206"/>
                  </a:lnTo>
                  <a:lnTo>
                    <a:pt x="4343108" y="863676"/>
                  </a:lnTo>
                  <a:lnTo>
                    <a:pt x="4343336" y="864616"/>
                  </a:lnTo>
                  <a:lnTo>
                    <a:pt x="4343806" y="865314"/>
                  </a:lnTo>
                  <a:lnTo>
                    <a:pt x="4344035" y="864844"/>
                  </a:lnTo>
                  <a:lnTo>
                    <a:pt x="4344746" y="864374"/>
                  </a:lnTo>
                  <a:lnTo>
                    <a:pt x="4344746" y="863447"/>
                  </a:lnTo>
                  <a:close/>
                </a:path>
                <a:path w="4605020" h="3077845">
                  <a:moveTo>
                    <a:pt x="4407751" y="1638"/>
                  </a:moveTo>
                  <a:lnTo>
                    <a:pt x="4407052" y="1397"/>
                  </a:lnTo>
                  <a:lnTo>
                    <a:pt x="4406354" y="939"/>
                  </a:lnTo>
                  <a:lnTo>
                    <a:pt x="4405642" y="698"/>
                  </a:lnTo>
                  <a:lnTo>
                    <a:pt x="4405185" y="469"/>
                  </a:lnTo>
                  <a:lnTo>
                    <a:pt x="4404944" y="1168"/>
                  </a:lnTo>
                  <a:lnTo>
                    <a:pt x="4404487" y="1638"/>
                  </a:lnTo>
                  <a:lnTo>
                    <a:pt x="4405185" y="2108"/>
                  </a:lnTo>
                  <a:lnTo>
                    <a:pt x="4405884" y="2336"/>
                  </a:lnTo>
                  <a:lnTo>
                    <a:pt x="4406582" y="2806"/>
                  </a:lnTo>
                  <a:lnTo>
                    <a:pt x="4407052" y="2336"/>
                  </a:lnTo>
                  <a:lnTo>
                    <a:pt x="4407281" y="1866"/>
                  </a:lnTo>
                  <a:lnTo>
                    <a:pt x="4407751" y="1638"/>
                  </a:lnTo>
                  <a:close/>
                </a:path>
                <a:path w="4605020" h="3077845">
                  <a:moveTo>
                    <a:pt x="4532363" y="8166"/>
                  </a:moveTo>
                  <a:lnTo>
                    <a:pt x="4531195" y="6997"/>
                  </a:lnTo>
                  <a:lnTo>
                    <a:pt x="4530496" y="7239"/>
                  </a:lnTo>
                  <a:lnTo>
                    <a:pt x="4529099" y="8166"/>
                  </a:lnTo>
                  <a:lnTo>
                    <a:pt x="4529569" y="8407"/>
                  </a:lnTo>
                  <a:lnTo>
                    <a:pt x="4530026" y="9105"/>
                  </a:lnTo>
                  <a:lnTo>
                    <a:pt x="4530966" y="9105"/>
                  </a:lnTo>
                  <a:lnTo>
                    <a:pt x="4532363" y="8166"/>
                  </a:lnTo>
                  <a:close/>
                </a:path>
                <a:path w="4605020" h="3077845">
                  <a:moveTo>
                    <a:pt x="4534928" y="3059379"/>
                  </a:moveTo>
                  <a:lnTo>
                    <a:pt x="4534001" y="3057982"/>
                  </a:lnTo>
                  <a:lnTo>
                    <a:pt x="4533531" y="3058223"/>
                  </a:lnTo>
                  <a:lnTo>
                    <a:pt x="4532833" y="3058680"/>
                  </a:lnTo>
                  <a:lnTo>
                    <a:pt x="4533062" y="3059150"/>
                  </a:lnTo>
                  <a:lnTo>
                    <a:pt x="4533062" y="3059849"/>
                  </a:lnTo>
                  <a:lnTo>
                    <a:pt x="4534001" y="3061246"/>
                  </a:lnTo>
                  <a:lnTo>
                    <a:pt x="4534230" y="3060789"/>
                  </a:lnTo>
                  <a:lnTo>
                    <a:pt x="4534928" y="3060319"/>
                  </a:lnTo>
                  <a:lnTo>
                    <a:pt x="4534928" y="3059379"/>
                  </a:lnTo>
                  <a:close/>
                </a:path>
                <a:path w="4605020" h="3077845">
                  <a:moveTo>
                    <a:pt x="4538904" y="3053080"/>
                  </a:moveTo>
                  <a:lnTo>
                    <a:pt x="4538192" y="3052851"/>
                  </a:lnTo>
                  <a:lnTo>
                    <a:pt x="4537494" y="3052381"/>
                  </a:lnTo>
                  <a:lnTo>
                    <a:pt x="4536795" y="3052153"/>
                  </a:lnTo>
                  <a:lnTo>
                    <a:pt x="4536325" y="3051911"/>
                  </a:lnTo>
                  <a:lnTo>
                    <a:pt x="4536097" y="3052622"/>
                  </a:lnTo>
                  <a:lnTo>
                    <a:pt x="4535627" y="3053080"/>
                  </a:lnTo>
                  <a:lnTo>
                    <a:pt x="4536325" y="3053550"/>
                  </a:lnTo>
                  <a:lnTo>
                    <a:pt x="4537037" y="3053778"/>
                  </a:lnTo>
                  <a:lnTo>
                    <a:pt x="4537735" y="3054248"/>
                  </a:lnTo>
                  <a:lnTo>
                    <a:pt x="4538192" y="3053778"/>
                  </a:lnTo>
                  <a:lnTo>
                    <a:pt x="4538434" y="3053321"/>
                  </a:lnTo>
                  <a:lnTo>
                    <a:pt x="4538904" y="3053080"/>
                  </a:lnTo>
                  <a:close/>
                </a:path>
                <a:path w="4605020" h="3077845">
                  <a:moveTo>
                    <a:pt x="4544961" y="3052153"/>
                  </a:moveTo>
                  <a:lnTo>
                    <a:pt x="4544263" y="3051911"/>
                  </a:lnTo>
                  <a:lnTo>
                    <a:pt x="4543793" y="3051454"/>
                  </a:lnTo>
                  <a:lnTo>
                    <a:pt x="4543336" y="3052153"/>
                  </a:lnTo>
                  <a:lnTo>
                    <a:pt x="4543095" y="3052851"/>
                  </a:lnTo>
                  <a:lnTo>
                    <a:pt x="4542637" y="3053550"/>
                  </a:lnTo>
                  <a:lnTo>
                    <a:pt x="4543095" y="3053778"/>
                  </a:lnTo>
                  <a:lnTo>
                    <a:pt x="4543336" y="3054248"/>
                  </a:lnTo>
                  <a:lnTo>
                    <a:pt x="4543793" y="3054718"/>
                  </a:lnTo>
                  <a:lnTo>
                    <a:pt x="4544034" y="3054019"/>
                  </a:lnTo>
                  <a:lnTo>
                    <a:pt x="4544504" y="3053321"/>
                  </a:lnTo>
                  <a:lnTo>
                    <a:pt x="4544733" y="3052622"/>
                  </a:lnTo>
                  <a:lnTo>
                    <a:pt x="4544961" y="3052153"/>
                  </a:lnTo>
                  <a:close/>
                </a:path>
                <a:path w="4605020" h="3077845">
                  <a:moveTo>
                    <a:pt x="4571568" y="3056356"/>
                  </a:moveTo>
                  <a:lnTo>
                    <a:pt x="4570400" y="3055188"/>
                  </a:lnTo>
                  <a:lnTo>
                    <a:pt x="4569701" y="3055416"/>
                  </a:lnTo>
                  <a:lnTo>
                    <a:pt x="4568304" y="3056356"/>
                  </a:lnTo>
                  <a:lnTo>
                    <a:pt x="4568774" y="3056585"/>
                  </a:lnTo>
                  <a:lnTo>
                    <a:pt x="4569231" y="3057283"/>
                  </a:lnTo>
                  <a:lnTo>
                    <a:pt x="4570171" y="3057283"/>
                  </a:lnTo>
                  <a:lnTo>
                    <a:pt x="4571568" y="3056356"/>
                  </a:lnTo>
                  <a:close/>
                </a:path>
                <a:path w="4605020" h="3077845">
                  <a:moveTo>
                    <a:pt x="4581372" y="3049816"/>
                  </a:moveTo>
                  <a:lnTo>
                    <a:pt x="4580204" y="3048647"/>
                  </a:lnTo>
                  <a:lnTo>
                    <a:pt x="4579505" y="3048889"/>
                  </a:lnTo>
                  <a:lnTo>
                    <a:pt x="4578108" y="3049816"/>
                  </a:lnTo>
                  <a:lnTo>
                    <a:pt x="4578566" y="3050044"/>
                  </a:lnTo>
                  <a:lnTo>
                    <a:pt x="4579036" y="3050756"/>
                  </a:lnTo>
                  <a:lnTo>
                    <a:pt x="4579975" y="3050756"/>
                  </a:lnTo>
                  <a:lnTo>
                    <a:pt x="4581372" y="3049816"/>
                  </a:lnTo>
                  <a:close/>
                </a:path>
                <a:path w="4605020" h="3077845">
                  <a:moveTo>
                    <a:pt x="4597235" y="7937"/>
                  </a:moveTo>
                  <a:lnTo>
                    <a:pt x="4596308" y="6540"/>
                  </a:lnTo>
                  <a:lnTo>
                    <a:pt x="4595838" y="6769"/>
                  </a:lnTo>
                  <a:lnTo>
                    <a:pt x="4595139" y="7239"/>
                  </a:lnTo>
                  <a:lnTo>
                    <a:pt x="4595368" y="7708"/>
                  </a:lnTo>
                  <a:lnTo>
                    <a:pt x="4595368" y="8407"/>
                  </a:lnTo>
                  <a:lnTo>
                    <a:pt x="4596308" y="9804"/>
                  </a:lnTo>
                  <a:lnTo>
                    <a:pt x="4596536" y="9334"/>
                  </a:lnTo>
                  <a:lnTo>
                    <a:pt x="4597235" y="8864"/>
                  </a:lnTo>
                  <a:lnTo>
                    <a:pt x="4597235" y="7937"/>
                  </a:lnTo>
                  <a:close/>
                </a:path>
                <a:path w="4605020" h="3077845">
                  <a:moveTo>
                    <a:pt x="4603775" y="3062655"/>
                  </a:moveTo>
                  <a:lnTo>
                    <a:pt x="4602835" y="3061246"/>
                  </a:lnTo>
                  <a:lnTo>
                    <a:pt x="4601667" y="3062414"/>
                  </a:lnTo>
                  <a:lnTo>
                    <a:pt x="4601908" y="3063113"/>
                  </a:lnTo>
                  <a:lnTo>
                    <a:pt x="4602835" y="3064522"/>
                  </a:lnTo>
                  <a:lnTo>
                    <a:pt x="4603077" y="3064052"/>
                  </a:lnTo>
                  <a:lnTo>
                    <a:pt x="4603775" y="3063583"/>
                  </a:lnTo>
                  <a:lnTo>
                    <a:pt x="4603775" y="3062655"/>
                  </a:lnTo>
                  <a:close/>
                </a:path>
                <a:path w="4605020" h="3077845">
                  <a:moveTo>
                    <a:pt x="4604474" y="3049816"/>
                  </a:moveTo>
                  <a:lnTo>
                    <a:pt x="4603775" y="3049587"/>
                  </a:lnTo>
                  <a:lnTo>
                    <a:pt x="4603077" y="3049117"/>
                  </a:lnTo>
                  <a:lnTo>
                    <a:pt x="4602378" y="3048889"/>
                  </a:lnTo>
                  <a:lnTo>
                    <a:pt x="4601908" y="3048647"/>
                  </a:lnTo>
                  <a:lnTo>
                    <a:pt x="4601667" y="3049346"/>
                  </a:lnTo>
                  <a:lnTo>
                    <a:pt x="4601210" y="3049816"/>
                  </a:lnTo>
                  <a:lnTo>
                    <a:pt x="4601908" y="3050286"/>
                  </a:lnTo>
                  <a:lnTo>
                    <a:pt x="4602607" y="3050514"/>
                  </a:lnTo>
                  <a:lnTo>
                    <a:pt x="4603305" y="3050984"/>
                  </a:lnTo>
                  <a:lnTo>
                    <a:pt x="4603775" y="3050514"/>
                  </a:lnTo>
                  <a:lnTo>
                    <a:pt x="4604004" y="3050044"/>
                  </a:lnTo>
                  <a:lnTo>
                    <a:pt x="4604474" y="304981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19" name="object 219"/>
            <p:cNvSpPr/>
            <p:nvPr/>
          </p:nvSpPr>
          <p:spPr>
            <a:xfrm>
              <a:off x="1151763" y="3305885"/>
              <a:ext cx="4555490" cy="3101340"/>
            </a:xfrm>
            <a:custGeom>
              <a:avLst/>
              <a:gdLst/>
              <a:ahLst/>
              <a:cxnLst/>
              <a:rect l="l" t="t" r="r" b="b"/>
              <a:pathLst>
                <a:path w="4555490" h="3101340">
                  <a:moveTo>
                    <a:pt x="2095" y="15633"/>
                  </a:moveTo>
                  <a:lnTo>
                    <a:pt x="1866" y="14935"/>
                  </a:lnTo>
                  <a:lnTo>
                    <a:pt x="927" y="13538"/>
                  </a:lnTo>
                  <a:lnTo>
                    <a:pt x="698" y="14008"/>
                  </a:lnTo>
                  <a:lnTo>
                    <a:pt x="0" y="14465"/>
                  </a:lnTo>
                  <a:lnTo>
                    <a:pt x="0" y="15405"/>
                  </a:lnTo>
                  <a:lnTo>
                    <a:pt x="927" y="16802"/>
                  </a:lnTo>
                  <a:lnTo>
                    <a:pt x="2095" y="15633"/>
                  </a:lnTo>
                  <a:close/>
                </a:path>
                <a:path w="4555490" h="3101340">
                  <a:moveTo>
                    <a:pt x="61607" y="1188516"/>
                  </a:moveTo>
                  <a:lnTo>
                    <a:pt x="60439" y="1187348"/>
                  </a:lnTo>
                  <a:lnTo>
                    <a:pt x="59740" y="1187818"/>
                  </a:lnTo>
                  <a:lnTo>
                    <a:pt x="59042" y="1188046"/>
                  </a:lnTo>
                  <a:lnTo>
                    <a:pt x="58343" y="1188516"/>
                  </a:lnTo>
                  <a:lnTo>
                    <a:pt x="58801" y="1188745"/>
                  </a:lnTo>
                  <a:lnTo>
                    <a:pt x="59270" y="1189456"/>
                  </a:lnTo>
                  <a:lnTo>
                    <a:pt x="60210" y="1189456"/>
                  </a:lnTo>
                  <a:lnTo>
                    <a:pt x="61607" y="1188516"/>
                  </a:lnTo>
                  <a:close/>
                </a:path>
                <a:path w="4555490" h="3101340">
                  <a:moveTo>
                    <a:pt x="257860" y="1187589"/>
                  </a:moveTo>
                  <a:lnTo>
                    <a:pt x="257162" y="1187348"/>
                  </a:lnTo>
                  <a:lnTo>
                    <a:pt x="256692" y="1186878"/>
                  </a:lnTo>
                  <a:lnTo>
                    <a:pt x="256235" y="1187589"/>
                  </a:lnTo>
                  <a:lnTo>
                    <a:pt x="255993" y="1188288"/>
                  </a:lnTo>
                  <a:lnTo>
                    <a:pt x="255524" y="1188986"/>
                  </a:lnTo>
                  <a:lnTo>
                    <a:pt x="255993" y="1189456"/>
                  </a:lnTo>
                  <a:lnTo>
                    <a:pt x="256235" y="1189913"/>
                  </a:lnTo>
                  <a:lnTo>
                    <a:pt x="256692" y="1190155"/>
                  </a:lnTo>
                  <a:lnTo>
                    <a:pt x="256933" y="1189456"/>
                  </a:lnTo>
                  <a:lnTo>
                    <a:pt x="257390" y="1188745"/>
                  </a:lnTo>
                  <a:lnTo>
                    <a:pt x="257632" y="1188046"/>
                  </a:lnTo>
                  <a:lnTo>
                    <a:pt x="257860" y="1187589"/>
                  </a:lnTo>
                  <a:close/>
                </a:path>
                <a:path w="4555490" h="3101340">
                  <a:moveTo>
                    <a:pt x="474662" y="3086227"/>
                  </a:moveTo>
                  <a:lnTo>
                    <a:pt x="473951" y="3085985"/>
                  </a:lnTo>
                  <a:lnTo>
                    <a:pt x="473252" y="3085515"/>
                  </a:lnTo>
                  <a:lnTo>
                    <a:pt x="472554" y="3085287"/>
                  </a:lnTo>
                  <a:lnTo>
                    <a:pt x="472084" y="3085058"/>
                  </a:lnTo>
                  <a:lnTo>
                    <a:pt x="471855" y="3085757"/>
                  </a:lnTo>
                  <a:lnTo>
                    <a:pt x="471385" y="3086227"/>
                  </a:lnTo>
                  <a:lnTo>
                    <a:pt x="472084" y="3086684"/>
                  </a:lnTo>
                  <a:lnTo>
                    <a:pt x="472795" y="3086925"/>
                  </a:lnTo>
                  <a:lnTo>
                    <a:pt x="473494" y="3087382"/>
                  </a:lnTo>
                  <a:lnTo>
                    <a:pt x="474662" y="3086227"/>
                  </a:lnTo>
                  <a:close/>
                </a:path>
                <a:path w="4555490" h="3101340">
                  <a:moveTo>
                    <a:pt x="543496" y="11899"/>
                  </a:moveTo>
                  <a:lnTo>
                    <a:pt x="543026" y="11442"/>
                  </a:lnTo>
                  <a:lnTo>
                    <a:pt x="542569" y="10731"/>
                  </a:lnTo>
                  <a:lnTo>
                    <a:pt x="542328" y="10972"/>
                  </a:lnTo>
                  <a:lnTo>
                    <a:pt x="541629" y="10972"/>
                  </a:lnTo>
                  <a:lnTo>
                    <a:pt x="540232" y="11899"/>
                  </a:lnTo>
                  <a:lnTo>
                    <a:pt x="540702" y="12141"/>
                  </a:lnTo>
                  <a:lnTo>
                    <a:pt x="541159" y="12839"/>
                  </a:lnTo>
                  <a:lnTo>
                    <a:pt x="542099" y="12839"/>
                  </a:lnTo>
                  <a:lnTo>
                    <a:pt x="543496" y="11899"/>
                  </a:lnTo>
                  <a:close/>
                </a:path>
                <a:path w="4555490" h="3101340">
                  <a:moveTo>
                    <a:pt x="713384" y="12369"/>
                  </a:moveTo>
                  <a:lnTo>
                    <a:pt x="712914" y="11671"/>
                  </a:lnTo>
                  <a:lnTo>
                    <a:pt x="712685" y="10972"/>
                  </a:lnTo>
                  <a:lnTo>
                    <a:pt x="712216" y="10274"/>
                  </a:lnTo>
                  <a:lnTo>
                    <a:pt x="711987" y="10731"/>
                  </a:lnTo>
                  <a:lnTo>
                    <a:pt x="711288" y="11201"/>
                  </a:lnTo>
                  <a:lnTo>
                    <a:pt x="711288" y="12141"/>
                  </a:lnTo>
                  <a:lnTo>
                    <a:pt x="712216" y="13538"/>
                  </a:lnTo>
                  <a:lnTo>
                    <a:pt x="713384" y="12369"/>
                  </a:lnTo>
                  <a:close/>
                </a:path>
                <a:path w="4555490" h="3101340">
                  <a:moveTo>
                    <a:pt x="821664" y="853871"/>
                  </a:moveTo>
                  <a:lnTo>
                    <a:pt x="820496" y="852703"/>
                  </a:lnTo>
                  <a:lnTo>
                    <a:pt x="820267" y="853414"/>
                  </a:lnTo>
                  <a:lnTo>
                    <a:pt x="819797" y="854113"/>
                  </a:lnTo>
                  <a:lnTo>
                    <a:pt x="819569" y="854811"/>
                  </a:lnTo>
                  <a:lnTo>
                    <a:pt x="819327" y="855281"/>
                  </a:lnTo>
                  <a:lnTo>
                    <a:pt x="820039" y="855510"/>
                  </a:lnTo>
                  <a:lnTo>
                    <a:pt x="820496" y="855980"/>
                  </a:lnTo>
                  <a:lnTo>
                    <a:pt x="820966" y="855281"/>
                  </a:lnTo>
                  <a:lnTo>
                    <a:pt x="821194" y="854570"/>
                  </a:lnTo>
                  <a:lnTo>
                    <a:pt x="821664" y="853871"/>
                  </a:lnTo>
                  <a:close/>
                </a:path>
                <a:path w="4555490" h="3101340">
                  <a:moveTo>
                    <a:pt x="1293990" y="3076422"/>
                  </a:moveTo>
                  <a:lnTo>
                    <a:pt x="1292821" y="3075254"/>
                  </a:lnTo>
                  <a:lnTo>
                    <a:pt x="1292123" y="3075724"/>
                  </a:lnTo>
                  <a:lnTo>
                    <a:pt x="1291424" y="3075952"/>
                  </a:lnTo>
                  <a:lnTo>
                    <a:pt x="1290726" y="3076422"/>
                  </a:lnTo>
                  <a:lnTo>
                    <a:pt x="1291196" y="3076651"/>
                  </a:lnTo>
                  <a:lnTo>
                    <a:pt x="1291653" y="3077349"/>
                  </a:lnTo>
                  <a:lnTo>
                    <a:pt x="1292593" y="3077349"/>
                  </a:lnTo>
                  <a:lnTo>
                    <a:pt x="1293990" y="3076422"/>
                  </a:lnTo>
                  <a:close/>
                </a:path>
                <a:path w="4555490" h="3101340">
                  <a:moveTo>
                    <a:pt x="1349070" y="1188288"/>
                  </a:moveTo>
                  <a:lnTo>
                    <a:pt x="1348130" y="1186878"/>
                  </a:lnTo>
                  <a:lnTo>
                    <a:pt x="1347660" y="1187348"/>
                  </a:lnTo>
                  <a:lnTo>
                    <a:pt x="1346962" y="1187818"/>
                  </a:lnTo>
                  <a:lnTo>
                    <a:pt x="1347203" y="1188046"/>
                  </a:lnTo>
                  <a:lnTo>
                    <a:pt x="1347203" y="1188745"/>
                  </a:lnTo>
                  <a:lnTo>
                    <a:pt x="1348130" y="1190155"/>
                  </a:lnTo>
                  <a:lnTo>
                    <a:pt x="1348359" y="1189685"/>
                  </a:lnTo>
                  <a:lnTo>
                    <a:pt x="1349070" y="1189215"/>
                  </a:lnTo>
                  <a:lnTo>
                    <a:pt x="1349070" y="1188288"/>
                  </a:lnTo>
                  <a:close/>
                </a:path>
                <a:path w="4555490" h="3101340">
                  <a:moveTo>
                    <a:pt x="1496555" y="3072917"/>
                  </a:moveTo>
                  <a:lnTo>
                    <a:pt x="1495615" y="3071520"/>
                  </a:lnTo>
                  <a:lnTo>
                    <a:pt x="1495145" y="3071749"/>
                  </a:lnTo>
                  <a:lnTo>
                    <a:pt x="1494447" y="3072219"/>
                  </a:lnTo>
                  <a:lnTo>
                    <a:pt x="1494688" y="3072688"/>
                  </a:lnTo>
                  <a:lnTo>
                    <a:pt x="1494688" y="3073387"/>
                  </a:lnTo>
                  <a:lnTo>
                    <a:pt x="1495615" y="3074784"/>
                  </a:lnTo>
                  <a:lnTo>
                    <a:pt x="1495856" y="3074314"/>
                  </a:lnTo>
                  <a:lnTo>
                    <a:pt x="1496555" y="3073857"/>
                  </a:lnTo>
                  <a:lnTo>
                    <a:pt x="1496555" y="3072917"/>
                  </a:lnTo>
                  <a:close/>
                </a:path>
                <a:path w="4555490" h="3101340">
                  <a:moveTo>
                    <a:pt x="1500047" y="850379"/>
                  </a:moveTo>
                  <a:lnTo>
                    <a:pt x="1499577" y="850138"/>
                  </a:lnTo>
                  <a:lnTo>
                    <a:pt x="1499120" y="849680"/>
                  </a:lnTo>
                  <a:lnTo>
                    <a:pt x="1498879" y="849210"/>
                  </a:lnTo>
                  <a:lnTo>
                    <a:pt x="1498650" y="849909"/>
                  </a:lnTo>
                  <a:lnTo>
                    <a:pt x="1498180" y="850607"/>
                  </a:lnTo>
                  <a:lnTo>
                    <a:pt x="1497952" y="851306"/>
                  </a:lnTo>
                  <a:lnTo>
                    <a:pt x="1497711" y="851776"/>
                  </a:lnTo>
                  <a:lnTo>
                    <a:pt x="1498422" y="852004"/>
                  </a:lnTo>
                  <a:lnTo>
                    <a:pt x="1498879" y="852474"/>
                  </a:lnTo>
                  <a:lnTo>
                    <a:pt x="1499349" y="851776"/>
                  </a:lnTo>
                  <a:lnTo>
                    <a:pt x="1499577" y="851077"/>
                  </a:lnTo>
                  <a:lnTo>
                    <a:pt x="1500047" y="850379"/>
                  </a:lnTo>
                  <a:close/>
                </a:path>
                <a:path w="4555490" h="3101340">
                  <a:moveTo>
                    <a:pt x="1522691" y="8407"/>
                  </a:moveTo>
                  <a:lnTo>
                    <a:pt x="1521752" y="6997"/>
                  </a:lnTo>
                  <a:lnTo>
                    <a:pt x="1521523" y="7239"/>
                  </a:lnTo>
                  <a:lnTo>
                    <a:pt x="1520825" y="7708"/>
                  </a:lnTo>
                  <a:lnTo>
                    <a:pt x="1520825" y="8864"/>
                  </a:lnTo>
                  <a:lnTo>
                    <a:pt x="1521752" y="10274"/>
                  </a:lnTo>
                  <a:lnTo>
                    <a:pt x="1521980" y="9804"/>
                  </a:lnTo>
                  <a:lnTo>
                    <a:pt x="1522691" y="9334"/>
                  </a:lnTo>
                  <a:lnTo>
                    <a:pt x="1522691" y="8407"/>
                  </a:lnTo>
                  <a:close/>
                </a:path>
                <a:path w="4555490" h="3101340">
                  <a:moveTo>
                    <a:pt x="1523390" y="15176"/>
                  </a:moveTo>
                  <a:lnTo>
                    <a:pt x="1522920" y="14935"/>
                  </a:lnTo>
                  <a:lnTo>
                    <a:pt x="1522450" y="14236"/>
                  </a:lnTo>
                  <a:lnTo>
                    <a:pt x="1521523" y="14236"/>
                  </a:lnTo>
                  <a:lnTo>
                    <a:pt x="1520113" y="15176"/>
                  </a:lnTo>
                  <a:lnTo>
                    <a:pt x="1521282" y="16332"/>
                  </a:lnTo>
                  <a:lnTo>
                    <a:pt x="1521980" y="15875"/>
                  </a:lnTo>
                  <a:lnTo>
                    <a:pt x="1522691" y="15633"/>
                  </a:lnTo>
                  <a:lnTo>
                    <a:pt x="1523390" y="15176"/>
                  </a:lnTo>
                  <a:close/>
                </a:path>
                <a:path w="4555490" h="3101340">
                  <a:moveTo>
                    <a:pt x="1536458" y="3092754"/>
                  </a:moveTo>
                  <a:lnTo>
                    <a:pt x="1535760" y="3092526"/>
                  </a:lnTo>
                  <a:lnTo>
                    <a:pt x="1535061" y="3092056"/>
                  </a:lnTo>
                  <a:lnTo>
                    <a:pt x="1534350" y="3091827"/>
                  </a:lnTo>
                  <a:lnTo>
                    <a:pt x="1533893" y="3091586"/>
                  </a:lnTo>
                  <a:lnTo>
                    <a:pt x="1533652" y="3092285"/>
                  </a:lnTo>
                  <a:lnTo>
                    <a:pt x="1533182" y="3092754"/>
                  </a:lnTo>
                  <a:lnTo>
                    <a:pt x="1533893" y="3093224"/>
                  </a:lnTo>
                  <a:lnTo>
                    <a:pt x="1534591" y="3093453"/>
                  </a:lnTo>
                  <a:lnTo>
                    <a:pt x="1535290" y="3093923"/>
                  </a:lnTo>
                  <a:lnTo>
                    <a:pt x="1535760" y="3093453"/>
                  </a:lnTo>
                  <a:lnTo>
                    <a:pt x="1536217" y="3093224"/>
                  </a:lnTo>
                  <a:lnTo>
                    <a:pt x="1536458" y="3092754"/>
                  </a:lnTo>
                  <a:close/>
                </a:path>
                <a:path w="4555490" h="3101340">
                  <a:moveTo>
                    <a:pt x="1536458" y="8636"/>
                  </a:moveTo>
                  <a:lnTo>
                    <a:pt x="1535290" y="7467"/>
                  </a:lnTo>
                  <a:lnTo>
                    <a:pt x="1534591" y="7937"/>
                  </a:lnTo>
                  <a:lnTo>
                    <a:pt x="1533893" y="8166"/>
                  </a:lnTo>
                  <a:lnTo>
                    <a:pt x="1533182" y="8636"/>
                  </a:lnTo>
                  <a:lnTo>
                    <a:pt x="1533652" y="8864"/>
                  </a:lnTo>
                  <a:lnTo>
                    <a:pt x="1534121" y="9575"/>
                  </a:lnTo>
                  <a:lnTo>
                    <a:pt x="1535061" y="9575"/>
                  </a:lnTo>
                  <a:lnTo>
                    <a:pt x="1536458" y="8636"/>
                  </a:lnTo>
                  <a:close/>
                </a:path>
                <a:path w="4555490" h="3101340">
                  <a:moveTo>
                    <a:pt x="1559090" y="15633"/>
                  </a:moveTo>
                  <a:lnTo>
                    <a:pt x="1558163" y="14236"/>
                  </a:lnTo>
                  <a:lnTo>
                    <a:pt x="1557921" y="13538"/>
                  </a:lnTo>
                  <a:lnTo>
                    <a:pt x="1557693" y="14008"/>
                  </a:lnTo>
                  <a:lnTo>
                    <a:pt x="1556994" y="14465"/>
                  </a:lnTo>
                  <a:lnTo>
                    <a:pt x="1556994" y="15405"/>
                  </a:lnTo>
                  <a:lnTo>
                    <a:pt x="1557921" y="16802"/>
                  </a:lnTo>
                  <a:lnTo>
                    <a:pt x="1559090" y="15633"/>
                  </a:lnTo>
                  <a:close/>
                </a:path>
                <a:path w="4555490" h="3101340">
                  <a:moveTo>
                    <a:pt x="1648002" y="11899"/>
                  </a:moveTo>
                  <a:lnTo>
                    <a:pt x="1647304" y="11671"/>
                  </a:lnTo>
                  <a:lnTo>
                    <a:pt x="1646605" y="11201"/>
                  </a:lnTo>
                  <a:lnTo>
                    <a:pt x="1645907" y="10972"/>
                  </a:lnTo>
                  <a:lnTo>
                    <a:pt x="1645437" y="10731"/>
                  </a:lnTo>
                  <a:lnTo>
                    <a:pt x="1645196" y="11442"/>
                  </a:lnTo>
                  <a:lnTo>
                    <a:pt x="1644738" y="11899"/>
                  </a:lnTo>
                  <a:lnTo>
                    <a:pt x="1645437" y="12369"/>
                  </a:lnTo>
                  <a:lnTo>
                    <a:pt x="1646135" y="12598"/>
                  </a:lnTo>
                  <a:lnTo>
                    <a:pt x="1646834" y="13068"/>
                  </a:lnTo>
                  <a:lnTo>
                    <a:pt x="1648002" y="11899"/>
                  </a:lnTo>
                  <a:close/>
                </a:path>
                <a:path w="4555490" h="3101340">
                  <a:moveTo>
                    <a:pt x="1785213" y="5842"/>
                  </a:moveTo>
                  <a:lnTo>
                    <a:pt x="1784756" y="5130"/>
                  </a:lnTo>
                  <a:lnTo>
                    <a:pt x="1784515" y="4432"/>
                  </a:lnTo>
                  <a:lnTo>
                    <a:pt x="1784057" y="3733"/>
                  </a:lnTo>
                  <a:lnTo>
                    <a:pt x="1783816" y="4203"/>
                  </a:lnTo>
                  <a:lnTo>
                    <a:pt x="1783118" y="4673"/>
                  </a:lnTo>
                  <a:lnTo>
                    <a:pt x="1783118" y="5600"/>
                  </a:lnTo>
                  <a:lnTo>
                    <a:pt x="1784057" y="6997"/>
                  </a:lnTo>
                  <a:lnTo>
                    <a:pt x="1785213" y="5842"/>
                  </a:lnTo>
                  <a:close/>
                </a:path>
                <a:path w="4555490" h="3101340">
                  <a:moveTo>
                    <a:pt x="1881593" y="852474"/>
                  </a:moveTo>
                  <a:lnTo>
                    <a:pt x="1879269" y="849680"/>
                  </a:lnTo>
                  <a:lnTo>
                    <a:pt x="1878558" y="850379"/>
                  </a:lnTo>
                  <a:lnTo>
                    <a:pt x="1877860" y="851306"/>
                  </a:lnTo>
                  <a:lnTo>
                    <a:pt x="1876463" y="852944"/>
                  </a:lnTo>
                  <a:lnTo>
                    <a:pt x="1879028" y="852246"/>
                  </a:lnTo>
                  <a:lnTo>
                    <a:pt x="1881593" y="852474"/>
                  </a:lnTo>
                  <a:close/>
                </a:path>
                <a:path w="4555490" h="3101340">
                  <a:moveTo>
                    <a:pt x="1939239" y="14706"/>
                  </a:moveTo>
                  <a:lnTo>
                    <a:pt x="1938769" y="14236"/>
                  </a:lnTo>
                  <a:lnTo>
                    <a:pt x="1938299" y="14008"/>
                  </a:lnTo>
                  <a:lnTo>
                    <a:pt x="1938070" y="13538"/>
                  </a:lnTo>
                  <a:lnTo>
                    <a:pt x="1937842" y="14236"/>
                  </a:lnTo>
                  <a:lnTo>
                    <a:pt x="1937372" y="14935"/>
                  </a:lnTo>
                  <a:lnTo>
                    <a:pt x="1937143" y="15633"/>
                  </a:lnTo>
                  <a:lnTo>
                    <a:pt x="1936902" y="16103"/>
                  </a:lnTo>
                  <a:lnTo>
                    <a:pt x="1937600" y="16332"/>
                  </a:lnTo>
                  <a:lnTo>
                    <a:pt x="1938070" y="16802"/>
                  </a:lnTo>
                  <a:lnTo>
                    <a:pt x="1938540" y="16103"/>
                  </a:lnTo>
                  <a:lnTo>
                    <a:pt x="1938769" y="15405"/>
                  </a:lnTo>
                  <a:lnTo>
                    <a:pt x="1939239" y="14706"/>
                  </a:lnTo>
                  <a:close/>
                </a:path>
                <a:path w="4555490" h="3101340">
                  <a:moveTo>
                    <a:pt x="1952777" y="11899"/>
                  </a:moveTo>
                  <a:lnTo>
                    <a:pt x="1952078" y="11671"/>
                  </a:lnTo>
                  <a:lnTo>
                    <a:pt x="1951380" y="11201"/>
                  </a:lnTo>
                  <a:lnTo>
                    <a:pt x="1950669" y="10972"/>
                  </a:lnTo>
                  <a:lnTo>
                    <a:pt x="1950212" y="10731"/>
                  </a:lnTo>
                  <a:lnTo>
                    <a:pt x="1949970" y="11442"/>
                  </a:lnTo>
                  <a:lnTo>
                    <a:pt x="1949513" y="11899"/>
                  </a:lnTo>
                  <a:lnTo>
                    <a:pt x="1950212" y="12369"/>
                  </a:lnTo>
                  <a:lnTo>
                    <a:pt x="1950910" y="12598"/>
                  </a:lnTo>
                  <a:lnTo>
                    <a:pt x="1951609" y="13068"/>
                  </a:lnTo>
                  <a:lnTo>
                    <a:pt x="1952078" y="12598"/>
                  </a:lnTo>
                  <a:lnTo>
                    <a:pt x="1952536" y="12369"/>
                  </a:lnTo>
                  <a:lnTo>
                    <a:pt x="1952777" y="11899"/>
                  </a:lnTo>
                  <a:close/>
                </a:path>
                <a:path w="4555490" h="3101340">
                  <a:moveTo>
                    <a:pt x="1965845" y="5372"/>
                  </a:moveTo>
                  <a:lnTo>
                    <a:pt x="1965147" y="5130"/>
                  </a:lnTo>
                  <a:lnTo>
                    <a:pt x="1964448" y="4673"/>
                  </a:lnTo>
                  <a:lnTo>
                    <a:pt x="1963737" y="4432"/>
                  </a:lnTo>
                  <a:lnTo>
                    <a:pt x="1963280" y="4203"/>
                  </a:lnTo>
                  <a:lnTo>
                    <a:pt x="1963039" y="4902"/>
                  </a:lnTo>
                  <a:lnTo>
                    <a:pt x="1962581" y="5372"/>
                  </a:lnTo>
                  <a:lnTo>
                    <a:pt x="1963280" y="5842"/>
                  </a:lnTo>
                  <a:lnTo>
                    <a:pt x="1963978" y="6070"/>
                  </a:lnTo>
                  <a:lnTo>
                    <a:pt x="1964677" y="6540"/>
                  </a:lnTo>
                  <a:lnTo>
                    <a:pt x="1965845" y="5372"/>
                  </a:lnTo>
                  <a:close/>
                </a:path>
                <a:path w="4555490" h="3101340">
                  <a:moveTo>
                    <a:pt x="2008784" y="14465"/>
                  </a:moveTo>
                  <a:lnTo>
                    <a:pt x="2008085" y="11899"/>
                  </a:lnTo>
                  <a:lnTo>
                    <a:pt x="2008314" y="9334"/>
                  </a:lnTo>
                  <a:lnTo>
                    <a:pt x="2005507" y="11671"/>
                  </a:lnTo>
                  <a:lnTo>
                    <a:pt x="2006219" y="12369"/>
                  </a:lnTo>
                  <a:lnTo>
                    <a:pt x="2007146" y="13068"/>
                  </a:lnTo>
                  <a:lnTo>
                    <a:pt x="2008784" y="14465"/>
                  </a:lnTo>
                  <a:close/>
                </a:path>
                <a:path w="4555490" h="3101340">
                  <a:moveTo>
                    <a:pt x="2038883" y="9804"/>
                  </a:moveTo>
                  <a:lnTo>
                    <a:pt x="2036318" y="10502"/>
                  </a:lnTo>
                  <a:lnTo>
                    <a:pt x="2033752" y="10274"/>
                  </a:lnTo>
                  <a:lnTo>
                    <a:pt x="2036089" y="13068"/>
                  </a:lnTo>
                  <a:lnTo>
                    <a:pt x="2036787" y="12369"/>
                  </a:lnTo>
                  <a:lnTo>
                    <a:pt x="2037486" y="11442"/>
                  </a:lnTo>
                  <a:lnTo>
                    <a:pt x="2038883" y="9804"/>
                  </a:lnTo>
                  <a:close/>
                </a:path>
                <a:path w="4555490" h="3101340">
                  <a:moveTo>
                    <a:pt x="2057323" y="15633"/>
                  </a:moveTo>
                  <a:lnTo>
                    <a:pt x="2056384" y="14236"/>
                  </a:lnTo>
                  <a:lnTo>
                    <a:pt x="2056155" y="13538"/>
                  </a:lnTo>
                  <a:lnTo>
                    <a:pt x="2055914" y="14008"/>
                  </a:lnTo>
                  <a:lnTo>
                    <a:pt x="2055215" y="14465"/>
                  </a:lnTo>
                  <a:lnTo>
                    <a:pt x="2055215" y="15405"/>
                  </a:lnTo>
                  <a:lnTo>
                    <a:pt x="2056155" y="16802"/>
                  </a:lnTo>
                  <a:lnTo>
                    <a:pt x="2057323" y="15633"/>
                  </a:lnTo>
                  <a:close/>
                </a:path>
                <a:path w="4555490" h="3101340">
                  <a:moveTo>
                    <a:pt x="2060359" y="8407"/>
                  </a:moveTo>
                  <a:lnTo>
                    <a:pt x="2059419" y="6997"/>
                  </a:lnTo>
                  <a:lnTo>
                    <a:pt x="2058250" y="8166"/>
                  </a:lnTo>
                  <a:lnTo>
                    <a:pt x="2058492" y="8864"/>
                  </a:lnTo>
                  <a:lnTo>
                    <a:pt x="2059419" y="10274"/>
                  </a:lnTo>
                  <a:lnTo>
                    <a:pt x="2059660" y="9804"/>
                  </a:lnTo>
                  <a:lnTo>
                    <a:pt x="2060359" y="9334"/>
                  </a:lnTo>
                  <a:lnTo>
                    <a:pt x="2060359" y="8407"/>
                  </a:lnTo>
                  <a:close/>
                </a:path>
                <a:path w="4555490" h="3101340">
                  <a:moveTo>
                    <a:pt x="2061057" y="3073158"/>
                  </a:moveTo>
                  <a:lnTo>
                    <a:pt x="2060359" y="3072917"/>
                  </a:lnTo>
                  <a:lnTo>
                    <a:pt x="2059660" y="3072447"/>
                  </a:lnTo>
                  <a:lnTo>
                    <a:pt x="2058949" y="3072219"/>
                  </a:lnTo>
                  <a:lnTo>
                    <a:pt x="2058492" y="3071990"/>
                  </a:lnTo>
                  <a:lnTo>
                    <a:pt x="2058250" y="3072688"/>
                  </a:lnTo>
                  <a:lnTo>
                    <a:pt x="2057793" y="3073158"/>
                  </a:lnTo>
                  <a:lnTo>
                    <a:pt x="2058492" y="3073616"/>
                  </a:lnTo>
                  <a:lnTo>
                    <a:pt x="2059190" y="3073857"/>
                  </a:lnTo>
                  <a:lnTo>
                    <a:pt x="2059889" y="3074314"/>
                  </a:lnTo>
                  <a:lnTo>
                    <a:pt x="2061057" y="3073158"/>
                  </a:lnTo>
                  <a:close/>
                </a:path>
                <a:path w="4555490" h="3101340">
                  <a:moveTo>
                    <a:pt x="2112861" y="3085757"/>
                  </a:moveTo>
                  <a:lnTo>
                    <a:pt x="2111692" y="3084588"/>
                  </a:lnTo>
                  <a:lnTo>
                    <a:pt x="2111464" y="3085287"/>
                  </a:lnTo>
                  <a:lnTo>
                    <a:pt x="2110994" y="3085985"/>
                  </a:lnTo>
                  <a:lnTo>
                    <a:pt x="2110765" y="3086684"/>
                  </a:lnTo>
                  <a:lnTo>
                    <a:pt x="2110524" y="3087154"/>
                  </a:lnTo>
                  <a:lnTo>
                    <a:pt x="2111222" y="3087382"/>
                  </a:lnTo>
                  <a:lnTo>
                    <a:pt x="2111692" y="3087852"/>
                  </a:lnTo>
                  <a:lnTo>
                    <a:pt x="2112162" y="3087154"/>
                  </a:lnTo>
                  <a:lnTo>
                    <a:pt x="2112391" y="3086455"/>
                  </a:lnTo>
                  <a:lnTo>
                    <a:pt x="2112861" y="3085757"/>
                  </a:lnTo>
                  <a:close/>
                </a:path>
                <a:path w="4555490" h="3101340">
                  <a:moveTo>
                    <a:pt x="2114258" y="3263"/>
                  </a:moveTo>
                  <a:lnTo>
                    <a:pt x="2111692" y="3975"/>
                  </a:lnTo>
                  <a:lnTo>
                    <a:pt x="2109355" y="3733"/>
                  </a:lnTo>
                  <a:lnTo>
                    <a:pt x="2111464" y="6540"/>
                  </a:lnTo>
                  <a:lnTo>
                    <a:pt x="2112162" y="5842"/>
                  </a:lnTo>
                  <a:lnTo>
                    <a:pt x="2112861" y="4902"/>
                  </a:lnTo>
                  <a:lnTo>
                    <a:pt x="2114258" y="3263"/>
                  </a:lnTo>
                  <a:close/>
                </a:path>
                <a:path w="4555490" h="3101340">
                  <a:moveTo>
                    <a:pt x="2159304" y="3082950"/>
                  </a:moveTo>
                  <a:lnTo>
                    <a:pt x="2158136" y="3081782"/>
                  </a:lnTo>
                  <a:lnTo>
                    <a:pt x="2157438" y="3082252"/>
                  </a:lnTo>
                  <a:lnTo>
                    <a:pt x="2156726" y="3082493"/>
                  </a:lnTo>
                  <a:lnTo>
                    <a:pt x="2156028" y="3082950"/>
                  </a:lnTo>
                  <a:lnTo>
                    <a:pt x="2156498" y="3083191"/>
                  </a:lnTo>
                  <a:lnTo>
                    <a:pt x="2156968" y="3083890"/>
                  </a:lnTo>
                  <a:lnTo>
                    <a:pt x="2157895" y="3083890"/>
                  </a:lnTo>
                  <a:lnTo>
                    <a:pt x="2159304" y="3082950"/>
                  </a:lnTo>
                  <a:close/>
                </a:path>
                <a:path w="4555490" h="3101340">
                  <a:moveTo>
                    <a:pt x="2186368" y="0"/>
                  </a:moveTo>
                  <a:lnTo>
                    <a:pt x="2183803" y="698"/>
                  </a:lnTo>
                  <a:lnTo>
                    <a:pt x="2181237" y="469"/>
                  </a:lnTo>
                  <a:lnTo>
                    <a:pt x="2183574" y="3263"/>
                  </a:lnTo>
                  <a:lnTo>
                    <a:pt x="2184273" y="2565"/>
                  </a:lnTo>
                  <a:lnTo>
                    <a:pt x="2184971" y="1638"/>
                  </a:lnTo>
                  <a:lnTo>
                    <a:pt x="2186368" y="0"/>
                  </a:lnTo>
                  <a:close/>
                </a:path>
                <a:path w="4555490" h="3101340">
                  <a:moveTo>
                    <a:pt x="2247747" y="5372"/>
                  </a:moveTo>
                  <a:lnTo>
                    <a:pt x="2247049" y="5130"/>
                  </a:lnTo>
                  <a:lnTo>
                    <a:pt x="2246350" y="4673"/>
                  </a:lnTo>
                  <a:lnTo>
                    <a:pt x="2245639" y="4432"/>
                  </a:lnTo>
                  <a:lnTo>
                    <a:pt x="2245182" y="4203"/>
                  </a:lnTo>
                  <a:lnTo>
                    <a:pt x="2244941" y="4902"/>
                  </a:lnTo>
                  <a:lnTo>
                    <a:pt x="2244483" y="5372"/>
                  </a:lnTo>
                  <a:lnTo>
                    <a:pt x="2245182" y="5842"/>
                  </a:lnTo>
                  <a:lnTo>
                    <a:pt x="2245880" y="6070"/>
                  </a:lnTo>
                  <a:lnTo>
                    <a:pt x="2246579" y="6540"/>
                  </a:lnTo>
                  <a:lnTo>
                    <a:pt x="2247747" y="5372"/>
                  </a:lnTo>
                  <a:close/>
                </a:path>
                <a:path w="4555490" h="3101340">
                  <a:moveTo>
                    <a:pt x="2309584" y="9105"/>
                  </a:moveTo>
                  <a:lnTo>
                    <a:pt x="2309114" y="8407"/>
                  </a:lnTo>
                  <a:lnTo>
                    <a:pt x="2308885" y="7708"/>
                  </a:lnTo>
                  <a:lnTo>
                    <a:pt x="2308415" y="6997"/>
                  </a:lnTo>
                  <a:lnTo>
                    <a:pt x="2308187" y="7467"/>
                  </a:lnTo>
                  <a:lnTo>
                    <a:pt x="2307488" y="7937"/>
                  </a:lnTo>
                  <a:lnTo>
                    <a:pt x="2307488" y="8864"/>
                  </a:lnTo>
                  <a:lnTo>
                    <a:pt x="2308415" y="10274"/>
                  </a:lnTo>
                  <a:lnTo>
                    <a:pt x="2309584" y="9105"/>
                  </a:lnTo>
                  <a:close/>
                </a:path>
                <a:path w="4555490" h="3101340">
                  <a:moveTo>
                    <a:pt x="2319858" y="3076422"/>
                  </a:moveTo>
                  <a:lnTo>
                    <a:pt x="2319147" y="3076181"/>
                  </a:lnTo>
                  <a:lnTo>
                    <a:pt x="2318448" y="3075724"/>
                  </a:lnTo>
                  <a:lnTo>
                    <a:pt x="2317750" y="3075482"/>
                  </a:lnTo>
                  <a:lnTo>
                    <a:pt x="2317280" y="3075254"/>
                  </a:lnTo>
                  <a:lnTo>
                    <a:pt x="2317051" y="3075952"/>
                  </a:lnTo>
                  <a:lnTo>
                    <a:pt x="2316581" y="3076422"/>
                  </a:lnTo>
                  <a:lnTo>
                    <a:pt x="2317280" y="3076892"/>
                  </a:lnTo>
                  <a:lnTo>
                    <a:pt x="2317991" y="3077121"/>
                  </a:lnTo>
                  <a:lnTo>
                    <a:pt x="2318689" y="3077591"/>
                  </a:lnTo>
                  <a:lnTo>
                    <a:pt x="2319147" y="3077121"/>
                  </a:lnTo>
                  <a:lnTo>
                    <a:pt x="2319617" y="3076892"/>
                  </a:lnTo>
                  <a:lnTo>
                    <a:pt x="2319858" y="3076422"/>
                  </a:lnTo>
                  <a:close/>
                </a:path>
                <a:path w="4555490" h="3101340">
                  <a:moveTo>
                    <a:pt x="2325687" y="850607"/>
                  </a:moveTo>
                  <a:lnTo>
                    <a:pt x="2324747" y="849210"/>
                  </a:lnTo>
                  <a:lnTo>
                    <a:pt x="2323592" y="850379"/>
                  </a:lnTo>
                  <a:lnTo>
                    <a:pt x="2324519" y="851776"/>
                  </a:lnTo>
                  <a:lnTo>
                    <a:pt x="2324747" y="852474"/>
                  </a:lnTo>
                  <a:lnTo>
                    <a:pt x="2324989" y="852004"/>
                  </a:lnTo>
                  <a:lnTo>
                    <a:pt x="2325687" y="851547"/>
                  </a:lnTo>
                  <a:lnTo>
                    <a:pt x="2325687" y="850607"/>
                  </a:lnTo>
                  <a:close/>
                </a:path>
                <a:path w="4555490" h="3101340">
                  <a:moveTo>
                    <a:pt x="2355558" y="3075482"/>
                  </a:moveTo>
                  <a:lnTo>
                    <a:pt x="2354859" y="3075254"/>
                  </a:lnTo>
                  <a:lnTo>
                    <a:pt x="2354389" y="3074784"/>
                  </a:lnTo>
                  <a:lnTo>
                    <a:pt x="2353919" y="3075482"/>
                  </a:lnTo>
                  <a:lnTo>
                    <a:pt x="2353691" y="3076181"/>
                  </a:lnTo>
                  <a:lnTo>
                    <a:pt x="2353221" y="3076892"/>
                  </a:lnTo>
                  <a:lnTo>
                    <a:pt x="2354389" y="3078048"/>
                  </a:lnTo>
                  <a:lnTo>
                    <a:pt x="2354630" y="3077349"/>
                  </a:lnTo>
                  <a:lnTo>
                    <a:pt x="2355088" y="3076651"/>
                  </a:lnTo>
                  <a:lnTo>
                    <a:pt x="2355329" y="3075952"/>
                  </a:lnTo>
                  <a:lnTo>
                    <a:pt x="2355558" y="3075482"/>
                  </a:lnTo>
                  <a:close/>
                </a:path>
                <a:path w="4555490" h="3101340">
                  <a:moveTo>
                    <a:pt x="2371661" y="11671"/>
                  </a:moveTo>
                  <a:lnTo>
                    <a:pt x="2370721" y="10274"/>
                  </a:lnTo>
                  <a:lnTo>
                    <a:pt x="2369553" y="11442"/>
                  </a:lnTo>
                  <a:lnTo>
                    <a:pt x="2369794" y="12141"/>
                  </a:lnTo>
                  <a:lnTo>
                    <a:pt x="2370721" y="13538"/>
                  </a:lnTo>
                  <a:lnTo>
                    <a:pt x="2370963" y="13068"/>
                  </a:lnTo>
                  <a:lnTo>
                    <a:pt x="2371661" y="12598"/>
                  </a:lnTo>
                  <a:lnTo>
                    <a:pt x="2371661" y="11671"/>
                  </a:lnTo>
                  <a:close/>
                </a:path>
                <a:path w="4555490" h="3101340">
                  <a:moveTo>
                    <a:pt x="2375624" y="3096018"/>
                  </a:moveTo>
                  <a:lnTo>
                    <a:pt x="2375154" y="3095790"/>
                  </a:lnTo>
                  <a:lnTo>
                    <a:pt x="2374696" y="3095091"/>
                  </a:lnTo>
                  <a:lnTo>
                    <a:pt x="2373757" y="3095091"/>
                  </a:lnTo>
                  <a:lnTo>
                    <a:pt x="2372360" y="3096018"/>
                  </a:lnTo>
                  <a:lnTo>
                    <a:pt x="2372830" y="3096260"/>
                  </a:lnTo>
                  <a:lnTo>
                    <a:pt x="2373287" y="3096958"/>
                  </a:lnTo>
                  <a:lnTo>
                    <a:pt x="2374227" y="3096958"/>
                  </a:lnTo>
                  <a:lnTo>
                    <a:pt x="2375624" y="3096018"/>
                  </a:lnTo>
                  <a:close/>
                </a:path>
                <a:path w="4555490" h="3101340">
                  <a:moveTo>
                    <a:pt x="2407831" y="3093224"/>
                  </a:moveTo>
                  <a:lnTo>
                    <a:pt x="2407602" y="3092526"/>
                  </a:lnTo>
                  <a:lnTo>
                    <a:pt x="2406662" y="3091116"/>
                  </a:lnTo>
                  <a:lnTo>
                    <a:pt x="2406434" y="3091586"/>
                  </a:lnTo>
                  <a:lnTo>
                    <a:pt x="2405735" y="3092056"/>
                  </a:lnTo>
                  <a:lnTo>
                    <a:pt x="2405735" y="3092983"/>
                  </a:lnTo>
                  <a:lnTo>
                    <a:pt x="2406662" y="3094393"/>
                  </a:lnTo>
                  <a:lnTo>
                    <a:pt x="2407831" y="3093224"/>
                  </a:lnTo>
                  <a:close/>
                </a:path>
                <a:path w="4555490" h="3101340">
                  <a:moveTo>
                    <a:pt x="2441206" y="15176"/>
                  </a:moveTo>
                  <a:lnTo>
                    <a:pt x="2440736" y="14706"/>
                  </a:lnTo>
                  <a:lnTo>
                    <a:pt x="2440267" y="14008"/>
                  </a:lnTo>
                  <a:lnTo>
                    <a:pt x="2440038" y="14236"/>
                  </a:lnTo>
                  <a:lnTo>
                    <a:pt x="2439339" y="14236"/>
                  </a:lnTo>
                  <a:lnTo>
                    <a:pt x="2437930" y="15176"/>
                  </a:lnTo>
                  <a:lnTo>
                    <a:pt x="2438400" y="15405"/>
                  </a:lnTo>
                  <a:lnTo>
                    <a:pt x="2438870" y="16103"/>
                  </a:lnTo>
                  <a:lnTo>
                    <a:pt x="2439797" y="16103"/>
                  </a:lnTo>
                  <a:lnTo>
                    <a:pt x="2441206" y="15176"/>
                  </a:lnTo>
                  <a:close/>
                </a:path>
                <a:path w="4555490" h="3101340">
                  <a:moveTo>
                    <a:pt x="2456840" y="3076181"/>
                  </a:moveTo>
                  <a:lnTo>
                    <a:pt x="2455900" y="3074784"/>
                  </a:lnTo>
                  <a:lnTo>
                    <a:pt x="2454732" y="3075952"/>
                  </a:lnTo>
                  <a:lnTo>
                    <a:pt x="2455202" y="3076651"/>
                  </a:lnTo>
                  <a:lnTo>
                    <a:pt x="2455430" y="3077349"/>
                  </a:lnTo>
                  <a:lnTo>
                    <a:pt x="2455900" y="3078048"/>
                  </a:lnTo>
                  <a:lnTo>
                    <a:pt x="2456142" y="3077591"/>
                  </a:lnTo>
                  <a:lnTo>
                    <a:pt x="2456840" y="3077121"/>
                  </a:lnTo>
                  <a:lnTo>
                    <a:pt x="2456840" y="3076181"/>
                  </a:lnTo>
                  <a:close/>
                </a:path>
                <a:path w="4555490" h="3101340">
                  <a:moveTo>
                    <a:pt x="2823921" y="3066389"/>
                  </a:moveTo>
                  <a:lnTo>
                    <a:pt x="2822981" y="3064980"/>
                  </a:lnTo>
                  <a:lnTo>
                    <a:pt x="2822752" y="3065221"/>
                  </a:lnTo>
                  <a:lnTo>
                    <a:pt x="2821813" y="3065691"/>
                  </a:lnTo>
                  <a:lnTo>
                    <a:pt x="2822054" y="3066148"/>
                  </a:lnTo>
                  <a:lnTo>
                    <a:pt x="2822054" y="3066846"/>
                  </a:lnTo>
                  <a:lnTo>
                    <a:pt x="2822981" y="3068256"/>
                  </a:lnTo>
                  <a:lnTo>
                    <a:pt x="2823210" y="3067786"/>
                  </a:lnTo>
                  <a:lnTo>
                    <a:pt x="2823921" y="3067316"/>
                  </a:lnTo>
                  <a:lnTo>
                    <a:pt x="2823921" y="3066389"/>
                  </a:lnTo>
                  <a:close/>
                </a:path>
                <a:path w="4555490" h="3101340">
                  <a:moveTo>
                    <a:pt x="2837218" y="3076892"/>
                  </a:moveTo>
                  <a:lnTo>
                    <a:pt x="2836989" y="3076181"/>
                  </a:lnTo>
                  <a:lnTo>
                    <a:pt x="2836049" y="3074784"/>
                  </a:lnTo>
                  <a:lnTo>
                    <a:pt x="2835821" y="3075254"/>
                  </a:lnTo>
                  <a:lnTo>
                    <a:pt x="2835122" y="3075724"/>
                  </a:lnTo>
                  <a:lnTo>
                    <a:pt x="2835122" y="3076651"/>
                  </a:lnTo>
                  <a:lnTo>
                    <a:pt x="2836049" y="3078048"/>
                  </a:lnTo>
                  <a:lnTo>
                    <a:pt x="2837218" y="3076892"/>
                  </a:lnTo>
                  <a:close/>
                </a:path>
                <a:path w="4555490" h="3101340">
                  <a:moveTo>
                    <a:pt x="2840482" y="3099752"/>
                  </a:moveTo>
                  <a:lnTo>
                    <a:pt x="2840253" y="3099054"/>
                  </a:lnTo>
                  <a:lnTo>
                    <a:pt x="2839313" y="3097657"/>
                  </a:lnTo>
                  <a:lnTo>
                    <a:pt x="2839085" y="3098127"/>
                  </a:lnTo>
                  <a:lnTo>
                    <a:pt x="2838386" y="3098584"/>
                  </a:lnTo>
                  <a:lnTo>
                    <a:pt x="2838386" y="3099524"/>
                  </a:lnTo>
                  <a:lnTo>
                    <a:pt x="2839313" y="3100921"/>
                  </a:lnTo>
                  <a:lnTo>
                    <a:pt x="2840482" y="3099752"/>
                  </a:lnTo>
                  <a:close/>
                </a:path>
                <a:path w="4555490" h="3101340">
                  <a:moveTo>
                    <a:pt x="2884589" y="3084360"/>
                  </a:moveTo>
                  <a:lnTo>
                    <a:pt x="2882023" y="3085058"/>
                  </a:lnTo>
                  <a:lnTo>
                    <a:pt x="2879458" y="3084817"/>
                  </a:lnTo>
                  <a:lnTo>
                    <a:pt x="2881795" y="3087624"/>
                  </a:lnTo>
                  <a:lnTo>
                    <a:pt x="2882493" y="3086925"/>
                  </a:lnTo>
                  <a:lnTo>
                    <a:pt x="2883192" y="3085985"/>
                  </a:lnTo>
                  <a:lnTo>
                    <a:pt x="2884589" y="3084360"/>
                  </a:lnTo>
                  <a:close/>
                </a:path>
                <a:path w="4555490" h="3101340">
                  <a:moveTo>
                    <a:pt x="3053308" y="1866"/>
                  </a:moveTo>
                  <a:lnTo>
                    <a:pt x="3052381" y="469"/>
                  </a:lnTo>
                  <a:lnTo>
                    <a:pt x="3051213" y="1638"/>
                  </a:lnTo>
                  <a:lnTo>
                    <a:pt x="3052140" y="3035"/>
                  </a:lnTo>
                  <a:lnTo>
                    <a:pt x="3052381" y="3733"/>
                  </a:lnTo>
                  <a:lnTo>
                    <a:pt x="3052610" y="3263"/>
                  </a:lnTo>
                  <a:lnTo>
                    <a:pt x="3053308" y="2806"/>
                  </a:lnTo>
                  <a:lnTo>
                    <a:pt x="3053308" y="1866"/>
                  </a:lnTo>
                  <a:close/>
                </a:path>
                <a:path w="4555490" h="3101340">
                  <a:moveTo>
                    <a:pt x="3054947" y="3078048"/>
                  </a:moveTo>
                  <a:lnTo>
                    <a:pt x="3052610" y="3075254"/>
                  </a:lnTo>
                  <a:lnTo>
                    <a:pt x="3051911" y="3075952"/>
                  </a:lnTo>
                  <a:lnTo>
                    <a:pt x="3051213" y="3076892"/>
                  </a:lnTo>
                  <a:lnTo>
                    <a:pt x="3050133" y="3078149"/>
                  </a:lnTo>
                  <a:lnTo>
                    <a:pt x="3049105" y="3078518"/>
                  </a:lnTo>
                  <a:lnTo>
                    <a:pt x="3046539" y="3078289"/>
                  </a:lnTo>
                  <a:lnTo>
                    <a:pt x="3048876" y="3080855"/>
                  </a:lnTo>
                  <a:lnTo>
                    <a:pt x="3049574" y="3080156"/>
                  </a:lnTo>
                  <a:lnTo>
                    <a:pt x="3050273" y="3079216"/>
                  </a:lnTo>
                  <a:lnTo>
                    <a:pt x="3051200" y="3078149"/>
                  </a:lnTo>
                  <a:lnTo>
                    <a:pt x="3052381" y="3077819"/>
                  </a:lnTo>
                  <a:lnTo>
                    <a:pt x="3054947" y="3078048"/>
                  </a:lnTo>
                  <a:close/>
                </a:path>
                <a:path w="4555490" h="3101340">
                  <a:moveTo>
                    <a:pt x="3056813" y="3095561"/>
                  </a:moveTo>
                  <a:lnTo>
                    <a:pt x="3055645" y="3094393"/>
                  </a:lnTo>
                  <a:lnTo>
                    <a:pt x="3055416" y="3095091"/>
                  </a:lnTo>
                  <a:lnTo>
                    <a:pt x="3054947" y="3095790"/>
                  </a:lnTo>
                  <a:lnTo>
                    <a:pt x="3054705" y="3096488"/>
                  </a:lnTo>
                  <a:lnTo>
                    <a:pt x="3054477" y="3096958"/>
                  </a:lnTo>
                  <a:lnTo>
                    <a:pt x="3055175" y="3097187"/>
                  </a:lnTo>
                  <a:lnTo>
                    <a:pt x="3055645" y="3097657"/>
                  </a:lnTo>
                  <a:lnTo>
                    <a:pt x="3056115" y="3096958"/>
                  </a:lnTo>
                  <a:lnTo>
                    <a:pt x="3056344" y="3096260"/>
                  </a:lnTo>
                  <a:lnTo>
                    <a:pt x="3056813" y="3095561"/>
                  </a:lnTo>
                  <a:close/>
                </a:path>
                <a:path w="4555490" h="3101340">
                  <a:moveTo>
                    <a:pt x="3136392" y="7937"/>
                  </a:moveTo>
                  <a:lnTo>
                    <a:pt x="3135693" y="5372"/>
                  </a:lnTo>
                  <a:lnTo>
                    <a:pt x="3135922" y="2806"/>
                  </a:lnTo>
                  <a:lnTo>
                    <a:pt x="3133115" y="5130"/>
                  </a:lnTo>
                  <a:lnTo>
                    <a:pt x="3133826" y="5842"/>
                  </a:lnTo>
                  <a:lnTo>
                    <a:pt x="3134753" y="6540"/>
                  </a:lnTo>
                  <a:lnTo>
                    <a:pt x="3136392" y="7937"/>
                  </a:lnTo>
                  <a:close/>
                </a:path>
                <a:path w="4555490" h="3101340">
                  <a:moveTo>
                    <a:pt x="3414560" y="3092754"/>
                  </a:moveTo>
                  <a:lnTo>
                    <a:pt x="3414090" y="3092526"/>
                  </a:lnTo>
                  <a:lnTo>
                    <a:pt x="3413620" y="3091827"/>
                  </a:lnTo>
                  <a:lnTo>
                    <a:pt x="3412693" y="3091827"/>
                  </a:lnTo>
                  <a:lnTo>
                    <a:pt x="3411283" y="3092754"/>
                  </a:lnTo>
                  <a:lnTo>
                    <a:pt x="3412452" y="3093923"/>
                  </a:lnTo>
                  <a:lnTo>
                    <a:pt x="3413150" y="3093694"/>
                  </a:lnTo>
                  <a:lnTo>
                    <a:pt x="3414560" y="3092754"/>
                  </a:lnTo>
                  <a:close/>
                </a:path>
                <a:path w="4555490" h="3101340">
                  <a:moveTo>
                    <a:pt x="3430892" y="3079686"/>
                  </a:moveTo>
                  <a:lnTo>
                    <a:pt x="3429724" y="3078518"/>
                  </a:lnTo>
                  <a:lnTo>
                    <a:pt x="3429025" y="3078988"/>
                  </a:lnTo>
                  <a:lnTo>
                    <a:pt x="3428327" y="3079216"/>
                  </a:lnTo>
                  <a:lnTo>
                    <a:pt x="3427628" y="3079686"/>
                  </a:lnTo>
                  <a:lnTo>
                    <a:pt x="3428098" y="3079915"/>
                  </a:lnTo>
                  <a:lnTo>
                    <a:pt x="3428555" y="3080626"/>
                  </a:lnTo>
                  <a:lnTo>
                    <a:pt x="3429495" y="3080626"/>
                  </a:lnTo>
                  <a:lnTo>
                    <a:pt x="3430892" y="3079686"/>
                  </a:lnTo>
                  <a:close/>
                </a:path>
                <a:path w="4555490" h="3101340">
                  <a:moveTo>
                    <a:pt x="3470325" y="3069882"/>
                  </a:moveTo>
                  <a:lnTo>
                    <a:pt x="3469627" y="3069653"/>
                  </a:lnTo>
                  <a:lnTo>
                    <a:pt x="3468928" y="3069183"/>
                  </a:lnTo>
                  <a:lnTo>
                    <a:pt x="3468230" y="3068955"/>
                  </a:lnTo>
                  <a:lnTo>
                    <a:pt x="3467760" y="3068713"/>
                  </a:lnTo>
                  <a:lnTo>
                    <a:pt x="3467531" y="3069412"/>
                  </a:lnTo>
                  <a:lnTo>
                    <a:pt x="3467062" y="3069882"/>
                  </a:lnTo>
                  <a:lnTo>
                    <a:pt x="3467760" y="3070352"/>
                  </a:lnTo>
                  <a:lnTo>
                    <a:pt x="3468459" y="3070580"/>
                  </a:lnTo>
                  <a:lnTo>
                    <a:pt x="3469157" y="3071050"/>
                  </a:lnTo>
                  <a:lnTo>
                    <a:pt x="3469627" y="3070580"/>
                  </a:lnTo>
                  <a:lnTo>
                    <a:pt x="3469868" y="3070123"/>
                  </a:lnTo>
                  <a:lnTo>
                    <a:pt x="3470325" y="3069882"/>
                  </a:lnTo>
                  <a:close/>
                </a:path>
                <a:path w="4555490" h="3101340">
                  <a:moveTo>
                    <a:pt x="3493198" y="3066618"/>
                  </a:moveTo>
                  <a:lnTo>
                    <a:pt x="3492500" y="3066389"/>
                  </a:lnTo>
                  <a:lnTo>
                    <a:pt x="3491801" y="3065919"/>
                  </a:lnTo>
                  <a:lnTo>
                    <a:pt x="3491103" y="3065691"/>
                  </a:lnTo>
                  <a:lnTo>
                    <a:pt x="3490633" y="3065449"/>
                  </a:lnTo>
                  <a:lnTo>
                    <a:pt x="3490404" y="3066148"/>
                  </a:lnTo>
                  <a:lnTo>
                    <a:pt x="3489934" y="3066618"/>
                  </a:lnTo>
                  <a:lnTo>
                    <a:pt x="3490633" y="3067088"/>
                  </a:lnTo>
                  <a:lnTo>
                    <a:pt x="3491331" y="3067316"/>
                  </a:lnTo>
                  <a:lnTo>
                    <a:pt x="3492030" y="3067786"/>
                  </a:lnTo>
                  <a:lnTo>
                    <a:pt x="3493198" y="3066618"/>
                  </a:lnTo>
                  <a:close/>
                </a:path>
                <a:path w="4555490" h="3101340">
                  <a:moveTo>
                    <a:pt x="3522840" y="5372"/>
                  </a:moveTo>
                  <a:lnTo>
                    <a:pt x="3522370" y="4902"/>
                  </a:lnTo>
                  <a:lnTo>
                    <a:pt x="3521900" y="4203"/>
                  </a:lnTo>
                  <a:lnTo>
                    <a:pt x="3521672" y="4432"/>
                  </a:lnTo>
                  <a:lnTo>
                    <a:pt x="3520973" y="4432"/>
                  </a:lnTo>
                  <a:lnTo>
                    <a:pt x="3519563" y="5372"/>
                  </a:lnTo>
                  <a:lnTo>
                    <a:pt x="3520033" y="5600"/>
                  </a:lnTo>
                  <a:lnTo>
                    <a:pt x="3520503" y="6299"/>
                  </a:lnTo>
                  <a:lnTo>
                    <a:pt x="3521430" y="6299"/>
                  </a:lnTo>
                  <a:lnTo>
                    <a:pt x="3522840" y="5372"/>
                  </a:lnTo>
                  <a:close/>
                </a:path>
                <a:path w="4555490" h="3101340">
                  <a:moveTo>
                    <a:pt x="3575113" y="3066618"/>
                  </a:moveTo>
                  <a:lnTo>
                    <a:pt x="3574415" y="3066389"/>
                  </a:lnTo>
                  <a:lnTo>
                    <a:pt x="3573703" y="3065919"/>
                  </a:lnTo>
                  <a:lnTo>
                    <a:pt x="3573005" y="3065691"/>
                  </a:lnTo>
                  <a:lnTo>
                    <a:pt x="3572548" y="3065449"/>
                  </a:lnTo>
                  <a:lnTo>
                    <a:pt x="3572306" y="3066148"/>
                  </a:lnTo>
                  <a:lnTo>
                    <a:pt x="3571837" y="3066618"/>
                  </a:lnTo>
                  <a:lnTo>
                    <a:pt x="3572548" y="3067088"/>
                  </a:lnTo>
                  <a:lnTo>
                    <a:pt x="3573246" y="3067316"/>
                  </a:lnTo>
                  <a:lnTo>
                    <a:pt x="3573945" y="3067786"/>
                  </a:lnTo>
                  <a:lnTo>
                    <a:pt x="3575113" y="3066618"/>
                  </a:lnTo>
                  <a:close/>
                </a:path>
                <a:path w="4555490" h="3101340">
                  <a:moveTo>
                    <a:pt x="3597745" y="3092983"/>
                  </a:moveTo>
                  <a:lnTo>
                    <a:pt x="3597046" y="3092285"/>
                  </a:lnTo>
                  <a:lnTo>
                    <a:pt x="3596119" y="3091586"/>
                  </a:lnTo>
                  <a:lnTo>
                    <a:pt x="3594481" y="3090189"/>
                  </a:lnTo>
                  <a:lnTo>
                    <a:pt x="3595179" y="3092754"/>
                  </a:lnTo>
                  <a:lnTo>
                    <a:pt x="3594951" y="3095320"/>
                  </a:lnTo>
                  <a:lnTo>
                    <a:pt x="3597745" y="3092983"/>
                  </a:lnTo>
                  <a:close/>
                </a:path>
                <a:path w="4555490" h="3101340">
                  <a:moveTo>
                    <a:pt x="3748494" y="3098825"/>
                  </a:moveTo>
                  <a:lnTo>
                    <a:pt x="3748036" y="3098355"/>
                  </a:lnTo>
                  <a:lnTo>
                    <a:pt x="3747566" y="3098127"/>
                  </a:lnTo>
                  <a:lnTo>
                    <a:pt x="3747325" y="3097657"/>
                  </a:lnTo>
                  <a:lnTo>
                    <a:pt x="3747097" y="3098355"/>
                  </a:lnTo>
                  <a:lnTo>
                    <a:pt x="3746627" y="3099054"/>
                  </a:lnTo>
                  <a:lnTo>
                    <a:pt x="3746398" y="3099752"/>
                  </a:lnTo>
                  <a:lnTo>
                    <a:pt x="3746169" y="3100222"/>
                  </a:lnTo>
                  <a:lnTo>
                    <a:pt x="3746868" y="3100451"/>
                  </a:lnTo>
                  <a:lnTo>
                    <a:pt x="3747325" y="3100921"/>
                  </a:lnTo>
                  <a:lnTo>
                    <a:pt x="3747795" y="3100222"/>
                  </a:lnTo>
                  <a:lnTo>
                    <a:pt x="3748036" y="3099524"/>
                  </a:lnTo>
                  <a:lnTo>
                    <a:pt x="3748494" y="3098825"/>
                  </a:lnTo>
                  <a:close/>
                </a:path>
                <a:path w="4555490" h="3101340">
                  <a:moveTo>
                    <a:pt x="3843477" y="3076892"/>
                  </a:moveTo>
                  <a:lnTo>
                    <a:pt x="3843007" y="3076181"/>
                  </a:lnTo>
                  <a:lnTo>
                    <a:pt x="3842778" y="3075482"/>
                  </a:lnTo>
                  <a:lnTo>
                    <a:pt x="3842308" y="3074784"/>
                  </a:lnTo>
                  <a:lnTo>
                    <a:pt x="3842080" y="3075254"/>
                  </a:lnTo>
                  <a:lnTo>
                    <a:pt x="3841381" y="3075724"/>
                  </a:lnTo>
                  <a:lnTo>
                    <a:pt x="3841381" y="3076651"/>
                  </a:lnTo>
                  <a:lnTo>
                    <a:pt x="3842308" y="3078048"/>
                  </a:lnTo>
                  <a:lnTo>
                    <a:pt x="3843477" y="3076892"/>
                  </a:lnTo>
                  <a:close/>
                </a:path>
                <a:path w="4555490" h="3101340">
                  <a:moveTo>
                    <a:pt x="3939857" y="6540"/>
                  </a:moveTo>
                  <a:lnTo>
                    <a:pt x="3937292" y="7239"/>
                  </a:lnTo>
                  <a:lnTo>
                    <a:pt x="3934955" y="6997"/>
                  </a:lnTo>
                  <a:lnTo>
                    <a:pt x="3937050" y="9804"/>
                  </a:lnTo>
                  <a:lnTo>
                    <a:pt x="3937762" y="9105"/>
                  </a:lnTo>
                  <a:lnTo>
                    <a:pt x="3938460" y="8166"/>
                  </a:lnTo>
                  <a:lnTo>
                    <a:pt x="3939857" y="6540"/>
                  </a:lnTo>
                  <a:close/>
                </a:path>
                <a:path w="4555490" h="3101340">
                  <a:moveTo>
                    <a:pt x="4053040" y="3079458"/>
                  </a:moveTo>
                  <a:lnTo>
                    <a:pt x="4052100" y="3078048"/>
                  </a:lnTo>
                  <a:lnTo>
                    <a:pt x="4051630" y="3078518"/>
                  </a:lnTo>
                  <a:lnTo>
                    <a:pt x="4050931" y="3078759"/>
                  </a:lnTo>
                  <a:lnTo>
                    <a:pt x="4051173" y="3079216"/>
                  </a:lnTo>
                  <a:lnTo>
                    <a:pt x="4051173" y="3079915"/>
                  </a:lnTo>
                  <a:lnTo>
                    <a:pt x="4052100" y="3081324"/>
                  </a:lnTo>
                  <a:lnTo>
                    <a:pt x="4052341" y="3080855"/>
                  </a:lnTo>
                  <a:lnTo>
                    <a:pt x="4053040" y="3080385"/>
                  </a:lnTo>
                  <a:lnTo>
                    <a:pt x="4053040" y="3079458"/>
                  </a:lnTo>
                  <a:close/>
                </a:path>
                <a:path w="4555490" h="3101340">
                  <a:moveTo>
                    <a:pt x="4088968" y="3095790"/>
                  </a:moveTo>
                  <a:lnTo>
                    <a:pt x="4088041" y="3094393"/>
                  </a:lnTo>
                  <a:lnTo>
                    <a:pt x="4087812" y="3094850"/>
                  </a:lnTo>
                  <a:lnTo>
                    <a:pt x="4087101" y="3095320"/>
                  </a:lnTo>
                  <a:lnTo>
                    <a:pt x="4087101" y="3096260"/>
                  </a:lnTo>
                  <a:lnTo>
                    <a:pt x="4088041" y="3097657"/>
                  </a:lnTo>
                  <a:lnTo>
                    <a:pt x="4088269" y="3097187"/>
                  </a:lnTo>
                  <a:lnTo>
                    <a:pt x="4088968" y="3096717"/>
                  </a:lnTo>
                  <a:lnTo>
                    <a:pt x="4088968" y="3095790"/>
                  </a:lnTo>
                  <a:close/>
                </a:path>
                <a:path w="4555490" h="3101340">
                  <a:moveTo>
                    <a:pt x="4247197" y="5372"/>
                  </a:moveTo>
                  <a:lnTo>
                    <a:pt x="4246499" y="5130"/>
                  </a:lnTo>
                  <a:lnTo>
                    <a:pt x="4245800" y="4673"/>
                  </a:lnTo>
                  <a:lnTo>
                    <a:pt x="4245089" y="4432"/>
                  </a:lnTo>
                  <a:lnTo>
                    <a:pt x="4244632" y="4203"/>
                  </a:lnTo>
                  <a:lnTo>
                    <a:pt x="4244391" y="4902"/>
                  </a:lnTo>
                  <a:lnTo>
                    <a:pt x="4243933" y="5372"/>
                  </a:lnTo>
                  <a:lnTo>
                    <a:pt x="4244632" y="5842"/>
                  </a:lnTo>
                  <a:lnTo>
                    <a:pt x="4245330" y="6070"/>
                  </a:lnTo>
                  <a:lnTo>
                    <a:pt x="4246029" y="6540"/>
                  </a:lnTo>
                  <a:lnTo>
                    <a:pt x="4246257" y="6070"/>
                  </a:lnTo>
                  <a:lnTo>
                    <a:pt x="4246727" y="5600"/>
                  </a:lnTo>
                  <a:lnTo>
                    <a:pt x="4247197" y="5372"/>
                  </a:lnTo>
                  <a:close/>
                </a:path>
                <a:path w="4555490" h="3101340">
                  <a:moveTo>
                    <a:pt x="4394212" y="3076892"/>
                  </a:moveTo>
                  <a:lnTo>
                    <a:pt x="4393273" y="3075482"/>
                  </a:lnTo>
                  <a:lnTo>
                    <a:pt x="4393044" y="3074784"/>
                  </a:lnTo>
                  <a:lnTo>
                    <a:pt x="4392815" y="3075254"/>
                  </a:lnTo>
                  <a:lnTo>
                    <a:pt x="4392117" y="3075724"/>
                  </a:lnTo>
                  <a:lnTo>
                    <a:pt x="4392117" y="3076651"/>
                  </a:lnTo>
                  <a:lnTo>
                    <a:pt x="4393044" y="3078048"/>
                  </a:lnTo>
                  <a:lnTo>
                    <a:pt x="4394212" y="3076892"/>
                  </a:lnTo>
                  <a:close/>
                </a:path>
                <a:path w="4555490" h="3101340">
                  <a:moveTo>
                    <a:pt x="4440415" y="3076422"/>
                  </a:moveTo>
                  <a:lnTo>
                    <a:pt x="4439717" y="3076181"/>
                  </a:lnTo>
                  <a:lnTo>
                    <a:pt x="4439018" y="3075724"/>
                  </a:lnTo>
                  <a:lnTo>
                    <a:pt x="4438320" y="3075482"/>
                  </a:lnTo>
                  <a:lnTo>
                    <a:pt x="4437850" y="3075254"/>
                  </a:lnTo>
                  <a:lnTo>
                    <a:pt x="4437621" y="3075952"/>
                  </a:lnTo>
                  <a:lnTo>
                    <a:pt x="4437151" y="3076422"/>
                  </a:lnTo>
                  <a:lnTo>
                    <a:pt x="4437850" y="3076892"/>
                  </a:lnTo>
                  <a:lnTo>
                    <a:pt x="4438548" y="3077121"/>
                  </a:lnTo>
                  <a:lnTo>
                    <a:pt x="4439247" y="3077591"/>
                  </a:lnTo>
                  <a:lnTo>
                    <a:pt x="4439717" y="3077121"/>
                  </a:lnTo>
                  <a:lnTo>
                    <a:pt x="4440186" y="3076892"/>
                  </a:lnTo>
                  <a:lnTo>
                    <a:pt x="4440415" y="3076422"/>
                  </a:lnTo>
                  <a:close/>
                </a:path>
                <a:path w="4555490" h="3101340">
                  <a:moveTo>
                    <a:pt x="4456747" y="3099295"/>
                  </a:moveTo>
                  <a:lnTo>
                    <a:pt x="4456049" y="3099054"/>
                  </a:lnTo>
                  <a:lnTo>
                    <a:pt x="4455350" y="3098584"/>
                  </a:lnTo>
                  <a:lnTo>
                    <a:pt x="4454652" y="3098355"/>
                  </a:lnTo>
                  <a:lnTo>
                    <a:pt x="4454182" y="3098127"/>
                  </a:lnTo>
                  <a:lnTo>
                    <a:pt x="4453953" y="3098825"/>
                  </a:lnTo>
                  <a:lnTo>
                    <a:pt x="4453483" y="3099295"/>
                  </a:lnTo>
                  <a:lnTo>
                    <a:pt x="4454182" y="3099752"/>
                  </a:lnTo>
                  <a:lnTo>
                    <a:pt x="4454880" y="3099993"/>
                  </a:lnTo>
                  <a:lnTo>
                    <a:pt x="4455592" y="3100451"/>
                  </a:lnTo>
                  <a:lnTo>
                    <a:pt x="4456049" y="3099993"/>
                  </a:lnTo>
                  <a:lnTo>
                    <a:pt x="4456519" y="3099752"/>
                  </a:lnTo>
                  <a:lnTo>
                    <a:pt x="4456747" y="3099295"/>
                  </a:lnTo>
                  <a:close/>
                </a:path>
                <a:path w="4555490" h="3101340">
                  <a:moveTo>
                    <a:pt x="4462818" y="3082721"/>
                  </a:moveTo>
                  <a:lnTo>
                    <a:pt x="4461891" y="3081324"/>
                  </a:lnTo>
                  <a:lnTo>
                    <a:pt x="4461421" y="3081782"/>
                  </a:lnTo>
                  <a:lnTo>
                    <a:pt x="4460722" y="3082252"/>
                  </a:lnTo>
                  <a:lnTo>
                    <a:pt x="4460951" y="3082493"/>
                  </a:lnTo>
                  <a:lnTo>
                    <a:pt x="4460951" y="3083191"/>
                  </a:lnTo>
                  <a:lnTo>
                    <a:pt x="4461891" y="3084588"/>
                  </a:lnTo>
                  <a:lnTo>
                    <a:pt x="4462119" y="3084118"/>
                  </a:lnTo>
                  <a:lnTo>
                    <a:pt x="4462818" y="3083649"/>
                  </a:lnTo>
                  <a:lnTo>
                    <a:pt x="4462818" y="3082721"/>
                  </a:lnTo>
                  <a:close/>
                </a:path>
                <a:path w="4555490" h="3101340">
                  <a:moveTo>
                    <a:pt x="4483125" y="3089491"/>
                  </a:moveTo>
                  <a:lnTo>
                    <a:pt x="4482427" y="3089249"/>
                  </a:lnTo>
                  <a:lnTo>
                    <a:pt x="4481728" y="3088792"/>
                  </a:lnTo>
                  <a:lnTo>
                    <a:pt x="4481017" y="3088551"/>
                  </a:lnTo>
                  <a:lnTo>
                    <a:pt x="4480560" y="3088322"/>
                  </a:lnTo>
                  <a:lnTo>
                    <a:pt x="4480318" y="3089021"/>
                  </a:lnTo>
                  <a:lnTo>
                    <a:pt x="4479861" y="3089491"/>
                  </a:lnTo>
                  <a:lnTo>
                    <a:pt x="4480560" y="3089960"/>
                  </a:lnTo>
                  <a:lnTo>
                    <a:pt x="4481258" y="3090189"/>
                  </a:lnTo>
                  <a:lnTo>
                    <a:pt x="4481957" y="3090659"/>
                  </a:lnTo>
                  <a:lnTo>
                    <a:pt x="4483125" y="3089491"/>
                  </a:lnTo>
                  <a:close/>
                </a:path>
                <a:path w="4555490" h="3101340">
                  <a:moveTo>
                    <a:pt x="4489196" y="3085287"/>
                  </a:moveTo>
                  <a:lnTo>
                    <a:pt x="4488485" y="3085058"/>
                  </a:lnTo>
                  <a:lnTo>
                    <a:pt x="4488027" y="3084588"/>
                  </a:lnTo>
                  <a:lnTo>
                    <a:pt x="4487557" y="3085287"/>
                  </a:lnTo>
                  <a:lnTo>
                    <a:pt x="4487329" y="3085985"/>
                  </a:lnTo>
                  <a:lnTo>
                    <a:pt x="4486859" y="3086684"/>
                  </a:lnTo>
                  <a:lnTo>
                    <a:pt x="4487329" y="3087154"/>
                  </a:lnTo>
                  <a:lnTo>
                    <a:pt x="4487557" y="3087624"/>
                  </a:lnTo>
                  <a:lnTo>
                    <a:pt x="4488027" y="3087852"/>
                  </a:lnTo>
                  <a:lnTo>
                    <a:pt x="4488256" y="3087154"/>
                  </a:lnTo>
                  <a:lnTo>
                    <a:pt x="4488726" y="3086455"/>
                  </a:lnTo>
                  <a:lnTo>
                    <a:pt x="4488954" y="3085757"/>
                  </a:lnTo>
                  <a:lnTo>
                    <a:pt x="4489196" y="3085287"/>
                  </a:lnTo>
                  <a:close/>
                </a:path>
                <a:path w="4555490" h="3101340">
                  <a:moveTo>
                    <a:pt x="4525594" y="3099295"/>
                  </a:moveTo>
                  <a:lnTo>
                    <a:pt x="4524895" y="3099054"/>
                  </a:lnTo>
                  <a:lnTo>
                    <a:pt x="4524197" y="3098584"/>
                  </a:lnTo>
                  <a:lnTo>
                    <a:pt x="4523498" y="3098355"/>
                  </a:lnTo>
                  <a:lnTo>
                    <a:pt x="4523029" y="3098127"/>
                  </a:lnTo>
                  <a:lnTo>
                    <a:pt x="4522800" y="3098825"/>
                  </a:lnTo>
                  <a:lnTo>
                    <a:pt x="4522330" y="3099295"/>
                  </a:lnTo>
                  <a:lnTo>
                    <a:pt x="4523029" y="3099752"/>
                  </a:lnTo>
                  <a:lnTo>
                    <a:pt x="4523727" y="3099993"/>
                  </a:lnTo>
                  <a:lnTo>
                    <a:pt x="4524426" y="3100451"/>
                  </a:lnTo>
                  <a:lnTo>
                    <a:pt x="4524895" y="3099993"/>
                  </a:lnTo>
                  <a:lnTo>
                    <a:pt x="4525365" y="3099752"/>
                  </a:lnTo>
                  <a:lnTo>
                    <a:pt x="4525594" y="3099295"/>
                  </a:lnTo>
                  <a:close/>
                </a:path>
                <a:path w="4555490" h="3101340">
                  <a:moveTo>
                    <a:pt x="4555236" y="3096018"/>
                  </a:moveTo>
                  <a:lnTo>
                    <a:pt x="4554537" y="3095790"/>
                  </a:lnTo>
                  <a:lnTo>
                    <a:pt x="4553826" y="3095320"/>
                  </a:lnTo>
                  <a:lnTo>
                    <a:pt x="4553128" y="3095091"/>
                  </a:lnTo>
                  <a:lnTo>
                    <a:pt x="4552670" y="3094850"/>
                  </a:lnTo>
                  <a:lnTo>
                    <a:pt x="4552429" y="3095561"/>
                  </a:lnTo>
                  <a:lnTo>
                    <a:pt x="4551959" y="3096018"/>
                  </a:lnTo>
                  <a:lnTo>
                    <a:pt x="4552670" y="3096488"/>
                  </a:lnTo>
                  <a:lnTo>
                    <a:pt x="4553369" y="3096717"/>
                  </a:lnTo>
                  <a:lnTo>
                    <a:pt x="4554067" y="3097187"/>
                  </a:lnTo>
                  <a:lnTo>
                    <a:pt x="4555236" y="309601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20" name="object 220"/>
            <p:cNvSpPr/>
            <p:nvPr/>
          </p:nvSpPr>
          <p:spPr>
            <a:xfrm>
              <a:off x="1089456" y="3319893"/>
              <a:ext cx="4608195" cy="3127375"/>
            </a:xfrm>
            <a:custGeom>
              <a:avLst/>
              <a:gdLst/>
              <a:ahLst/>
              <a:cxnLst/>
              <a:rect l="l" t="t" r="r" b="b"/>
              <a:pathLst>
                <a:path w="4608195" h="3127375">
                  <a:moveTo>
                    <a:pt x="2324" y="7226"/>
                  </a:moveTo>
                  <a:lnTo>
                    <a:pt x="1866" y="6769"/>
                  </a:lnTo>
                  <a:lnTo>
                    <a:pt x="1397" y="6527"/>
                  </a:lnTo>
                  <a:lnTo>
                    <a:pt x="1168" y="6057"/>
                  </a:lnTo>
                  <a:lnTo>
                    <a:pt x="927" y="6769"/>
                  </a:lnTo>
                  <a:lnTo>
                    <a:pt x="457" y="7467"/>
                  </a:lnTo>
                  <a:lnTo>
                    <a:pt x="228" y="8166"/>
                  </a:lnTo>
                  <a:lnTo>
                    <a:pt x="0" y="8636"/>
                  </a:lnTo>
                  <a:lnTo>
                    <a:pt x="698" y="8864"/>
                  </a:lnTo>
                  <a:lnTo>
                    <a:pt x="1168" y="9334"/>
                  </a:lnTo>
                  <a:lnTo>
                    <a:pt x="1625" y="8636"/>
                  </a:lnTo>
                  <a:lnTo>
                    <a:pt x="1866" y="7924"/>
                  </a:lnTo>
                  <a:lnTo>
                    <a:pt x="2324" y="7226"/>
                  </a:lnTo>
                  <a:close/>
                </a:path>
                <a:path w="4608195" h="3127375">
                  <a:moveTo>
                    <a:pt x="70700" y="7467"/>
                  </a:moveTo>
                  <a:lnTo>
                    <a:pt x="69773" y="6057"/>
                  </a:lnTo>
                  <a:lnTo>
                    <a:pt x="68605" y="7226"/>
                  </a:lnTo>
                  <a:lnTo>
                    <a:pt x="69532" y="8636"/>
                  </a:lnTo>
                  <a:lnTo>
                    <a:pt x="69773" y="9334"/>
                  </a:lnTo>
                  <a:lnTo>
                    <a:pt x="70002" y="8864"/>
                  </a:lnTo>
                  <a:lnTo>
                    <a:pt x="70700" y="8394"/>
                  </a:lnTo>
                  <a:lnTo>
                    <a:pt x="70700" y="7467"/>
                  </a:lnTo>
                  <a:close/>
                </a:path>
                <a:path w="4608195" h="3127375">
                  <a:moveTo>
                    <a:pt x="238721" y="1181049"/>
                  </a:moveTo>
                  <a:lnTo>
                    <a:pt x="238023" y="1180579"/>
                  </a:lnTo>
                  <a:lnTo>
                    <a:pt x="237324" y="1180338"/>
                  </a:lnTo>
                  <a:lnTo>
                    <a:pt x="236626" y="1179880"/>
                  </a:lnTo>
                  <a:lnTo>
                    <a:pt x="235458" y="1181049"/>
                  </a:lnTo>
                  <a:lnTo>
                    <a:pt x="236156" y="1181277"/>
                  </a:lnTo>
                  <a:lnTo>
                    <a:pt x="236855" y="1181747"/>
                  </a:lnTo>
                  <a:lnTo>
                    <a:pt x="237553" y="1181976"/>
                  </a:lnTo>
                  <a:lnTo>
                    <a:pt x="238023" y="1182204"/>
                  </a:lnTo>
                  <a:lnTo>
                    <a:pt x="238264" y="1181506"/>
                  </a:lnTo>
                  <a:lnTo>
                    <a:pt x="238721" y="1181049"/>
                  </a:lnTo>
                  <a:close/>
                </a:path>
                <a:path w="4608195" h="3127375">
                  <a:moveTo>
                    <a:pt x="333235" y="3115386"/>
                  </a:moveTo>
                  <a:lnTo>
                    <a:pt x="332765" y="3114687"/>
                  </a:lnTo>
                  <a:lnTo>
                    <a:pt x="332536" y="3113989"/>
                  </a:lnTo>
                  <a:lnTo>
                    <a:pt x="332066" y="3113290"/>
                  </a:lnTo>
                  <a:lnTo>
                    <a:pt x="331838" y="3113748"/>
                  </a:lnTo>
                  <a:lnTo>
                    <a:pt x="331139" y="3114217"/>
                  </a:lnTo>
                  <a:lnTo>
                    <a:pt x="331139" y="3115157"/>
                  </a:lnTo>
                  <a:lnTo>
                    <a:pt x="332066" y="3116554"/>
                  </a:lnTo>
                  <a:lnTo>
                    <a:pt x="333235" y="3115386"/>
                  </a:lnTo>
                  <a:close/>
                </a:path>
                <a:path w="4608195" h="3127375">
                  <a:moveTo>
                    <a:pt x="473951" y="3088309"/>
                  </a:moveTo>
                  <a:lnTo>
                    <a:pt x="473024" y="3086912"/>
                  </a:lnTo>
                  <a:lnTo>
                    <a:pt x="472554" y="3087382"/>
                  </a:lnTo>
                  <a:lnTo>
                    <a:pt x="471855" y="3087852"/>
                  </a:lnTo>
                  <a:lnTo>
                    <a:pt x="472084" y="3088081"/>
                  </a:lnTo>
                  <a:lnTo>
                    <a:pt x="472084" y="3088779"/>
                  </a:lnTo>
                  <a:lnTo>
                    <a:pt x="473024" y="3090176"/>
                  </a:lnTo>
                  <a:lnTo>
                    <a:pt x="473252" y="3089719"/>
                  </a:lnTo>
                  <a:lnTo>
                    <a:pt x="473951" y="3089249"/>
                  </a:lnTo>
                  <a:lnTo>
                    <a:pt x="473951" y="3088309"/>
                  </a:lnTo>
                  <a:close/>
                </a:path>
                <a:path w="4608195" h="3127375">
                  <a:moveTo>
                    <a:pt x="530428" y="4432"/>
                  </a:moveTo>
                  <a:lnTo>
                    <a:pt x="529729" y="4191"/>
                  </a:lnTo>
                  <a:lnTo>
                    <a:pt x="529031" y="3733"/>
                  </a:lnTo>
                  <a:lnTo>
                    <a:pt x="528332" y="3492"/>
                  </a:lnTo>
                  <a:lnTo>
                    <a:pt x="527862" y="3263"/>
                  </a:lnTo>
                  <a:lnTo>
                    <a:pt x="527634" y="3962"/>
                  </a:lnTo>
                  <a:lnTo>
                    <a:pt x="527164" y="4432"/>
                  </a:lnTo>
                  <a:lnTo>
                    <a:pt x="527862" y="4902"/>
                  </a:lnTo>
                  <a:lnTo>
                    <a:pt x="528561" y="5130"/>
                  </a:lnTo>
                  <a:lnTo>
                    <a:pt x="529259" y="5600"/>
                  </a:lnTo>
                  <a:lnTo>
                    <a:pt x="530428" y="4432"/>
                  </a:lnTo>
                  <a:close/>
                </a:path>
                <a:path w="4608195" h="3127375">
                  <a:moveTo>
                    <a:pt x="605332" y="836371"/>
                  </a:moveTo>
                  <a:lnTo>
                    <a:pt x="604875" y="836129"/>
                  </a:lnTo>
                  <a:lnTo>
                    <a:pt x="604405" y="835672"/>
                  </a:lnTo>
                  <a:lnTo>
                    <a:pt x="604177" y="835202"/>
                  </a:lnTo>
                  <a:lnTo>
                    <a:pt x="603935" y="835901"/>
                  </a:lnTo>
                  <a:lnTo>
                    <a:pt x="603465" y="836599"/>
                  </a:lnTo>
                  <a:lnTo>
                    <a:pt x="603237" y="837298"/>
                  </a:lnTo>
                  <a:lnTo>
                    <a:pt x="603008" y="837768"/>
                  </a:lnTo>
                  <a:lnTo>
                    <a:pt x="603707" y="837996"/>
                  </a:lnTo>
                  <a:lnTo>
                    <a:pt x="604177" y="838466"/>
                  </a:lnTo>
                  <a:lnTo>
                    <a:pt x="604634" y="837768"/>
                  </a:lnTo>
                  <a:lnTo>
                    <a:pt x="604875" y="837069"/>
                  </a:lnTo>
                  <a:lnTo>
                    <a:pt x="605332" y="836371"/>
                  </a:lnTo>
                  <a:close/>
                </a:path>
                <a:path w="4608195" h="3127375">
                  <a:moveTo>
                    <a:pt x="631240" y="3108147"/>
                  </a:moveTo>
                  <a:lnTo>
                    <a:pt x="630313" y="3106750"/>
                  </a:lnTo>
                  <a:lnTo>
                    <a:pt x="630072" y="3106978"/>
                  </a:lnTo>
                  <a:lnTo>
                    <a:pt x="629145" y="3107448"/>
                  </a:lnTo>
                  <a:lnTo>
                    <a:pt x="629373" y="3107918"/>
                  </a:lnTo>
                  <a:lnTo>
                    <a:pt x="629373" y="3108617"/>
                  </a:lnTo>
                  <a:lnTo>
                    <a:pt x="630313" y="3110014"/>
                  </a:lnTo>
                  <a:lnTo>
                    <a:pt x="630542" y="3109557"/>
                  </a:lnTo>
                  <a:lnTo>
                    <a:pt x="631240" y="3109087"/>
                  </a:lnTo>
                  <a:lnTo>
                    <a:pt x="631240" y="3108147"/>
                  </a:lnTo>
                  <a:close/>
                </a:path>
                <a:path w="4608195" h="3127375">
                  <a:moveTo>
                    <a:pt x="645007" y="7696"/>
                  </a:moveTo>
                  <a:lnTo>
                    <a:pt x="644537" y="7467"/>
                  </a:lnTo>
                  <a:lnTo>
                    <a:pt x="644080" y="6769"/>
                  </a:lnTo>
                  <a:lnTo>
                    <a:pt x="643140" y="6769"/>
                  </a:lnTo>
                  <a:lnTo>
                    <a:pt x="641743" y="7696"/>
                  </a:lnTo>
                  <a:lnTo>
                    <a:pt x="642912" y="8864"/>
                  </a:lnTo>
                  <a:lnTo>
                    <a:pt x="643610" y="8394"/>
                  </a:lnTo>
                  <a:lnTo>
                    <a:pt x="644309" y="8166"/>
                  </a:lnTo>
                  <a:lnTo>
                    <a:pt x="645007" y="7696"/>
                  </a:lnTo>
                  <a:close/>
                </a:path>
                <a:path w="4608195" h="3127375">
                  <a:moveTo>
                    <a:pt x="654113" y="3091586"/>
                  </a:moveTo>
                  <a:lnTo>
                    <a:pt x="653173" y="3090176"/>
                  </a:lnTo>
                  <a:lnTo>
                    <a:pt x="652945" y="3090646"/>
                  </a:lnTo>
                  <a:lnTo>
                    <a:pt x="652246" y="3091116"/>
                  </a:lnTo>
                  <a:lnTo>
                    <a:pt x="652246" y="3092043"/>
                  </a:lnTo>
                  <a:lnTo>
                    <a:pt x="653173" y="3093453"/>
                  </a:lnTo>
                  <a:lnTo>
                    <a:pt x="653415" y="3092983"/>
                  </a:lnTo>
                  <a:lnTo>
                    <a:pt x="654113" y="3092513"/>
                  </a:lnTo>
                  <a:lnTo>
                    <a:pt x="654113" y="3091586"/>
                  </a:lnTo>
                  <a:close/>
                </a:path>
                <a:path w="4608195" h="3127375">
                  <a:moveTo>
                    <a:pt x="657606" y="3121215"/>
                  </a:moveTo>
                  <a:lnTo>
                    <a:pt x="656678" y="3119818"/>
                  </a:lnTo>
                  <a:lnTo>
                    <a:pt x="655510" y="3120987"/>
                  </a:lnTo>
                  <a:lnTo>
                    <a:pt x="655739" y="3121685"/>
                  </a:lnTo>
                  <a:lnTo>
                    <a:pt x="656678" y="3123082"/>
                  </a:lnTo>
                  <a:lnTo>
                    <a:pt x="656907" y="3122625"/>
                  </a:lnTo>
                  <a:lnTo>
                    <a:pt x="657606" y="3122155"/>
                  </a:lnTo>
                  <a:lnTo>
                    <a:pt x="657606" y="3121215"/>
                  </a:lnTo>
                  <a:close/>
                </a:path>
                <a:path w="4608195" h="3127375">
                  <a:moveTo>
                    <a:pt x="674649" y="1177772"/>
                  </a:moveTo>
                  <a:lnTo>
                    <a:pt x="673950" y="1177544"/>
                  </a:lnTo>
                  <a:lnTo>
                    <a:pt x="673252" y="1177074"/>
                  </a:lnTo>
                  <a:lnTo>
                    <a:pt x="672541" y="1176845"/>
                  </a:lnTo>
                  <a:lnTo>
                    <a:pt x="672084" y="1176604"/>
                  </a:lnTo>
                  <a:lnTo>
                    <a:pt x="671842" y="1177315"/>
                  </a:lnTo>
                  <a:lnTo>
                    <a:pt x="671385" y="1177772"/>
                  </a:lnTo>
                  <a:lnTo>
                    <a:pt x="672084" y="1178242"/>
                  </a:lnTo>
                  <a:lnTo>
                    <a:pt x="672782" y="1178471"/>
                  </a:lnTo>
                  <a:lnTo>
                    <a:pt x="673481" y="1178941"/>
                  </a:lnTo>
                  <a:lnTo>
                    <a:pt x="674649" y="1177772"/>
                  </a:lnTo>
                  <a:close/>
                </a:path>
                <a:path w="4608195" h="3127375">
                  <a:moveTo>
                    <a:pt x="716419" y="836599"/>
                  </a:moveTo>
                  <a:lnTo>
                    <a:pt x="715479" y="835202"/>
                  </a:lnTo>
                  <a:lnTo>
                    <a:pt x="714324" y="836371"/>
                  </a:lnTo>
                  <a:lnTo>
                    <a:pt x="715251" y="837768"/>
                  </a:lnTo>
                  <a:lnTo>
                    <a:pt x="715479" y="838466"/>
                  </a:lnTo>
                  <a:lnTo>
                    <a:pt x="715721" y="837996"/>
                  </a:lnTo>
                  <a:lnTo>
                    <a:pt x="716419" y="837539"/>
                  </a:lnTo>
                  <a:lnTo>
                    <a:pt x="716419" y="836599"/>
                  </a:lnTo>
                  <a:close/>
                </a:path>
                <a:path w="4608195" h="3127375">
                  <a:moveTo>
                    <a:pt x="752817" y="836371"/>
                  </a:moveTo>
                  <a:lnTo>
                    <a:pt x="752360" y="836129"/>
                  </a:lnTo>
                  <a:lnTo>
                    <a:pt x="751890" y="835672"/>
                  </a:lnTo>
                  <a:lnTo>
                    <a:pt x="751662" y="835202"/>
                  </a:lnTo>
                  <a:lnTo>
                    <a:pt x="751420" y="835901"/>
                  </a:lnTo>
                  <a:lnTo>
                    <a:pt x="750951" y="836599"/>
                  </a:lnTo>
                  <a:lnTo>
                    <a:pt x="750722" y="837298"/>
                  </a:lnTo>
                  <a:lnTo>
                    <a:pt x="750493" y="837768"/>
                  </a:lnTo>
                  <a:lnTo>
                    <a:pt x="751192" y="837996"/>
                  </a:lnTo>
                  <a:lnTo>
                    <a:pt x="751662" y="838466"/>
                  </a:lnTo>
                  <a:lnTo>
                    <a:pt x="752119" y="837768"/>
                  </a:lnTo>
                  <a:lnTo>
                    <a:pt x="752360" y="837069"/>
                  </a:lnTo>
                  <a:lnTo>
                    <a:pt x="752817" y="836371"/>
                  </a:lnTo>
                  <a:close/>
                </a:path>
                <a:path w="4608195" h="3127375">
                  <a:moveTo>
                    <a:pt x="795756" y="4432"/>
                  </a:moveTo>
                  <a:lnTo>
                    <a:pt x="795058" y="3962"/>
                  </a:lnTo>
                  <a:lnTo>
                    <a:pt x="794359" y="3733"/>
                  </a:lnTo>
                  <a:lnTo>
                    <a:pt x="793661" y="3263"/>
                  </a:lnTo>
                  <a:lnTo>
                    <a:pt x="793191" y="3733"/>
                  </a:lnTo>
                  <a:lnTo>
                    <a:pt x="792962" y="4191"/>
                  </a:lnTo>
                  <a:lnTo>
                    <a:pt x="792492" y="4432"/>
                  </a:lnTo>
                  <a:lnTo>
                    <a:pt x="793191" y="4660"/>
                  </a:lnTo>
                  <a:lnTo>
                    <a:pt x="793889" y="5130"/>
                  </a:lnTo>
                  <a:lnTo>
                    <a:pt x="794600" y="5359"/>
                  </a:lnTo>
                  <a:lnTo>
                    <a:pt x="795058" y="5600"/>
                  </a:lnTo>
                  <a:lnTo>
                    <a:pt x="795299" y="4902"/>
                  </a:lnTo>
                  <a:lnTo>
                    <a:pt x="795756" y="4432"/>
                  </a:lnTo>
                  <a:close/>
                </a:path>
                <a:path w="4608195" h="3127375">
                  <a:moveTo>
                    <a:pt x="1001585" y="3114687"/>
                  </a:moveTo>
                  <a:lnTo>
                    <a:pt x="1000658" y="3113290"/>
                  </a:lnTo>
                  <a:lnTo>
                    <a:pt x="1000417" y="3113519"/>
                  </a:lnTo>
                  <a:lnTo>
                    <a:pt x="999718" y="3113989"/>
                  </a:lnTo>
                  <a:lnTo>
                    <a:pt x="999718" y="3115157"/>
                  </a:lnTo>
                  <a:lnTo>
                    <a:pt x="1000658" y="3116554"/>
                  </a:lnTo>
                  <a:lnTo>
                    <a:pt x="1000887" y="3116084"/>
                  </a:lnTo>
                  <a:lnTo>
                    <a:pt x="1001585" y="3115614"/>
                  </a:lnTo>
                  <a:lnTo>
                    <a:pt x="1001585" y="3114687"/>
                  </a:lnTo>
                  <a:close/>
                </a:path>
                <a:path w="4608195" h="3127375">
                  <a:moveTo>
                    <a:pt x="1022121" y="10960"/>
                  </a:moveTo>
                  <a:lnTo>
                    <a:pt x="1021651" y="10731"/>
                  </a:lnTo>
                  <a:lnTo>
                    <a:pt x="1021194" y="10033"/>
                  </a:lnTo>
                  <a:lnTo>
                    <a:pt x="1020254" y="10033"/>
                  </a:lnTo>
                  <a:lnTo>
                    <a:pt x="1018857" y="10960"/>
                  </a:lnTo>
                  <a:lnTo>
                    <a:pt x="1019327" y="11201"/>
                  </a:lnTo>
                  <a:lnTo>
                    <a:pt x="1019784" y="11899"/>
                  </a:lnTo>
                  <a:lnTo>
                    <a:pt x="1020724" y="11899"/>
                  </a:lnTo>
                  <a:lnTo>
                    <a:pt x="1022121" y="10960"/>
                  </a:lnTo>
                  <a:close/>
                </a:path>
                <a:path w="4608195" h="3127375">
                  <a:moveTo>
                    <a:pt x="1077201" y="6769"/>
                  </a:moveTo>
                  <a:lnTo>
                    <a:pt x="1076502" y="6527"/>
                  </a:lnTo>
                  <a:lnTo>
                    <a:pt x="1076032" y="6057"/>
                  </a:lnTo>
                  <a:lnTo>
                    <a:pt x="1075563" y="6769"/>
                  </a:lnTo>
                  <a:lnTo>
                    <a:pt x="1075334" y="7467"/>
                  </a:lnTo>
                  <a:lnTo>
                    <a:pt x="1074864" y="8166"/>
                  </a:lnTo>
                  <a:lnTo>
                    <a:pt x="1076032" y="9334"/>
                  </a:lnTo>
                  <a:lnTo>
                    <a:pt x="1076261" y="8636"/>
                  </a:lnTo>
                  <a:lnTo>
                    <a:pt x="1076731" y="7924"/>
                  </a:lnTo>
                  <a:lnTo>
                    <a:pt x="1076960" y="7226"/>
                  </a:lnTo>
                  <a:lnTo>
                    <a:pt x="1077201" y="6769"/>
                  </a:lnTo>
                  <a:close/>
                </a:path>
                <a:path w="4608195" h="3127375">
                  <a:moveTo>
                    <a:pt x="1329690" y="3962"/>
                  </a:moveTo>
                  <a:lnTo>
                    <a:pt x="1329232" y="3492"/>
                  </a:lnTo>
                  <a:lnTo>
                    <a:pt x="1328762" y="3263"/>
                  </a:lnTo>
                  <a:lnTo>
                    <a:pt x="1328521" y="2794"/>
                  </a:lnTo>
                  <a:lnTo>
                    <a:pt x="1328293" y="3492"/>
                  </a:lnTo>
                  <a:lnTo>
                    <a:pt x="1327823" y="4191"/>
                  </a:lnTo>
                  <a:lnTo>
                    <a:pt x="1327594" y="4902"/>
                  </a:lnTo>
                  <a:lnTo>
                    <a:pt x="1327365" y="5359"/>
                  </a:lnTo>
                  <a:lnTo>
                    <a:pt x="1328064" y="5600"/>
                  </a:lnTo>
                  <a:lnTo>
                    <a:pt x="1328521" y="6057"/>
                  </a:lnTo>
                  <a:lnTo>
                    <a:pt x="1328991" y="5359"/>
                  </a:lnTo>
                  <a:lnTo>
                    <a:pt x="1329232" y="4660"/>
                  </a:lnTo>
                  <a:lnTo>
                    <a:pt x="1329690" y="3962"/>
                  </a:lnTo>
                  <a:close/>
                </a:path>
                <a:path w="4608195" h="3127375">
                  <a:moveTo>
                    <a:pt x="1333665" y="13525"/>
                  </a:moveTo>
                  <a:lnTo>
                    <a:pt x="1332966" y="10960"/>
                  </a:lnTo>
                  <a:lnTo>
                    <a:pt x="1333195" y="8394"/>
                  </a:lnTo>
                  <a:lnTo>
                    <a:pt x="1330401" y="10731"/>
                  </a:lnTo>
                  <a:lnTo>
                    <a:pt x="1331099" y="11430"/>
                  </a:lnTo>
                  <a:lnTo>
                    <a:pt x="1332026" y="12128"/>
                  </a:lnTo>
                  <a:lnTo>
                    <a:pt x="1333665" y="13525"/>
                  </a:lnTo>
                  <a:close/>
                </a:path>
                <a:path w="4608195" h="3127375">
                  <a:moveTo>
                    <a:pt x="1339494" y="8166"/>
                  </a:moveTo>
                  <a:lnTo>
                    <a:pt x="1339024" y="7467"/>
                  </a:lnTo>
                  <a:lnTo>
                    <a:pt x="1338795" y="6769"/>
                  </a:lnTo>
                  <a:lnTo>
                    <a:pt x="1338326" y="6057"/>
                  </a:lnTo>
                  <a:lnTo>
                    <a:pt x="1338097" y="6527"/>
                  </a:lnTo>
                  <a:lnTo>
                    <a:pt x="1337398" y="6997"/>
                  </a:lnTo>
                  <a:lnTo>
                    <a:pt x="1337398" y="7924"/>
                  </a:lnTo>
                  <a:lnTo>
                    <a:pt x="1338326" y="9334"/>
                  </a:lnTo>
                  <a:lnTo>
                    <a:pt x="1339494" y="8166"/>
                  </a:lnTo>
                  <a:close/>
                </a:path>
                <a:path w="4608195" h="3127375">
                  <a:moveTo>
                    <a:pt x="1690700" y="14236"/>
                  </a:moveTo>
                  <a:lnTo>
                    <a:pt x="1690001" y="13766"/>
                  </a:lnTo>
                  <a:lnTo>
                    <a:pt x="1689303" y="13525"/>
                  </a:lnTo>
                  <a:lnTo>
                    <a:pt x="1688604" y="13068"/>
                  </a:lnTo>
                  <a:lnTo>
                    <a:pt x="1687436" y="14236"/>
                  </a:lnTo>
                  <a:lnTo>
                    <a:pt x="1688134" y="14465"/>
                  </a:lnTo>
                  <a:lnTo>
                    <a:pt x="1688833" y="14935"/>
                  </a:lnTo>
                  <a:lnTo>
                    <a:pt x="1689544" y="15163"/>
                  </a:lnTo>
                  <a:lnTo>
                    <a:pt x="1690001" y="15392"/>
                  </a:lnTo>
                  <a:lnTo>
                    <a:pt x="1690243" y="14693"/>
                  </a:lnTo>
                  <a:lnTo>
                    <a:pt x="1690700" y="14236"/>
                  </a:lnTo>
                  <a:close/>
                </a:path>
                <a:path w="4608195" h="3127375">
                  <a:moveTo>
                    <a:pt x="2057781" y="7696"/>
                  </a:moveTo>
                  <a:lnTo>
                    <a:pt x="2057082" y="7467"/>
                  </a:lnTo>
                  <a:lnTo>
                    <a:pt x="2056384" y="6997"/>
                  </a:lnTo>
                  <a:lnTo>
                    <a:pt x="2055685" y="6769"/>
                  </a:lnTo>
                  <a:lnTo>
                    <a:pt x="2055215" y="6527"/>
                  </a:lnTo>
                  <a:lnTo>
                    <a:pt x="2054987" y="7226"/>
                  </a:lnTo>
                  <a:lnTo>
                    <a:pt x="2054517" y="7696"/>
                  </a:lnTo>
                  <a:lnTo>
                    <a:pt x="2055215" y="8166"/>
                  </a:lnTo>
                  <a:lnTo>
                    <a:pt x="2055914" y="8394"/>
                  </a:lnTo>
                  <a:lnTo>
                    <a:pt x="2056612" y="8864"/>
                  </a:lnTo>
                  <a:lnTo>
                    <a:pt x="2057781" y="7696"/>
                  </a:lnTo>
                  <a:close/>
                </a:path>
                <a:path w="4608195" h="3127375">
                  <a:moveTo>
                    <a:pt x="2138997" y="4191"/>
                  </a:moveTo>
                  <a:lnTo>
                    <a:pt x="2138057" y="2794"/>
                  </a:lnTo>
                  <a:lnTo>
                    <a:pt x="2137600" y="3263"/>
                  </a:lnTo>
                  <a:lnTo>
                    <a:pt x="2136889" y="3733"/>
                  </a:lnTo>
                  <a:lnTo>
                    <a:pt x="2137130" y="3962"/>
                  </a:lnTo>
                  <a:lnTo>
                    <a:pt x="2137130" y="4660"/>
                  </a:lnTo>
                  <a:lnTo>
                    <a:pt x="2138057" y="6057"/>
                  </a:lnTo>
                  <a:lnTo>
                    <a:pt x="2138299" y="5600"/>
                  </a:lnTo>
                  <a:lnTo>
                    <a:pt x="2138997" y="5130"/>
                  </a:lnTo>
                  <a:lnTo>
                    <a:pt x="2138997" y="4191"/>
                  </a:lnTo>
                  <a:close/>
                </a:path>
                <a:path w="4608195" h="3127375">
                  <a:moveTo>
                    <a:pt x="2221611" y="10960"/>
                  </a:moveTo>
                  <a:lnTo>
                    <a:pt x="2220912" y="10731"/>
                  </a:lnTo>
                  <a:lnTo>
                    <a:pt x="2220201" y="10261"/>
                  </a:lnTo>
                  <a:lnTo>
                    <a:pt x="2219502" y="10033"/>
                  </a:lnTo>
                  <a:lnTo>
                    <a:pt x="2219033" y="9791"/>
                  </a:lnTo>
                  <a:lnTo>
                    <a:pt x="2218804" y="10502"/>
                  </a:lnTo>
                  <a:lnTo>
                    <a:pt x="2218334" y="10960"/>
                  </a:lnTo>
                  <a:lnTo>
                    <a:pt x="2219033" y="11430"/>
                  </a:lnTo>
                  <a:lnTo>
                    <a:pt x="2219744" y="11658"/>
                  </a:lnTo>
                  <a:lnTo>
                    <a:pt x="2220442" y="12128"/>
                  </a:lnTo>
                  <a:lnTo>
                    <a:pt x="2221611" y="10960"/>
                  </a:lnTo>
                  <a:close/>
                </a:path>
                <a:path w="4608195" h="3127375">
                  <a:moveTo>
                    <a:pt x="2234679" y="3095079"/>
                  </a:moveTo>
                  <a:lnTo>
                    <a:pt x="2234438" y="3094850"/>
                  </a:lnTo>
                  <a:lnTo>
                    <a:pt x="2233968" y="3094151"/>
                  </a:lnTo>
                  <a:lnTo>
                    <a:pt x="2232812" y="3094151"/>
                  </a:lnTo>
                  <a:lnTo>
                    <a:pt x="2231402" y="3095079"/>
                  </a:lnTo>
                  <a:lnTo>
                    <a:pt x="2231872" y="3095320"/>
                  </a:lnTo>
                  <a:lnTo>
                    <a:pt x="2232342" y="3096018"/>
                  </a:lnTo>
                  <a:lnTo>
                    <a:pt x="2233269" y="3096018"/>
                  </a:lnTo>
                  <a:lnTo>
                    <a:pt x="2234679" y="3095079"/>
                  </a:lnTo>
                  <a:close/>
                </a:path>
                <a:path w="4608195" h="3127375">
                  <a:moveTo>
                    <a:pt x="2240508" y="3111423"/>
                  </a:moveTo>
                  <a:lnTo>
                    <a:pt x="2239568" y="3110014"/>
                  </a:lnTo>
                  <a:lnTo>
                    <a:pt x="2238413" y="3111182"/>
                  </a:lnTo>
                  <a:lnTo>
                    <a:pt x="2239340" y="3112579"/>
                  </a:lnTo>
                  <a:lnTo>
                    <a:pt x="2239568" y="3113290"/>
                  </a:lnTo>
                  <a:lnTo>
                    <a:pt x="2239810" y="3112820"/>
                  </a:lnTo>
                  <a:lnTo>
                    <a:pt x="2240508" y="3112351"/>
                  </a:lnTo>
                  <a:lnTo>
                    <a:pt x="2240508" y="3111423"/>
                  </a:lnTo>
                  <a:close/>
                </a:path>
                <a:path w="4608195" h="3127375">
                  <a:moveTo>
                    <a:pt x="2296985" y="3095079"/>
                  </a:moveTo>
                  <a:lnTo>
                    <a:pt x="2296287" y="3094850"/>
                  </a:lnTo>
                  <a:lnTo>
                    <a:pt x="2295575" y="3094380"/>
                  </a:lnTo>
                  <a:lnTo>
                    <a:pt x="2294877" y="3094151"/>
                  </a:lnTo>
                  <a:lnTo>
                    <a:pt x="2294420" y="3093910"/>
                  </a:lnTo>
                  <a:lnTo>
                    <a:pt x="2294178" y="3094621"/>
                  </a:lnTo>
                  <a:lnTo>
                    <a:pt x="2293709" y="3095079"/>
                  </a:lnTo>
                  <a:lnTo>
                    <a:pt x="2294420" y="3095548"/>
                  </a:lnTo>
                  <a:lnTo>
                    <a:pt x="2295118" y="3095777"/>
                  </a:lnTo>
                  <a:lnTo>
                    <a:pt x="2295817" y="3096247"/>
                  </a:lnTo>
                  <a:lnTo>
                    <a:pt x="2296287" y="3096018"/>
                  </a:lnTo>
                  <a:lnTo>
                    <a:pt x="2296515" y="3095548"/>
                  </a:lnTo>
                  <a:lnTo>
                    <a:pt x="2296985" y="3095079"/>
                  </a:lnTo>
                  <a:close/>
                </a:path>
                <a:path w="4608195" h="3127375">
                  <a:moveTo>
                    <a:pt x="2319147" y="10731"/>
                  </a:moveTo>
                  <a:lnTo>
                    <a:pt x="2318220" y="9334"/>
                  </a:lnTo>
                  <a:lnTo>
                    <a:pt x="2317051" y="10502"/>
                  </a:lnTo>
                  <a:lnTo>
                    <a:pt x="2317978" y="11899"/>
                  </a:lnTo>
                  <a:lnTo>
                    <a:pt x="2318220" y="12598"/>
                  </a:lnTo>
                  <a:lnTo>
                    <a:pt x="2318448" y="12128"/>
                  </a:lnTo>
                  <a:lnTo>
                    <a:pt x="2319147" y="11658"/>
                  </a:lnTo>
                  <a:lnTo>
                    <a:pt x="2319147" y="10731"/>
                  </a:lnTo>
                  <a:close/>
                </a:path>
                <a:path w="4608195" h="3127375">
                  <a:moveTo>
                    <a:pt x="2408529" y="3095079"/>
                  </a:moveTo>
                  <a:lnTo>
                    <a:pt x="2407361" y="3093910"/>
                  </a:lnTo>
                  <a:lnTo>
                    <a:pt x="2405964" y="3094850"/>
                  </a:lnTo>
                  <a:lnTo>
                    <a:pt x="2405265" y="3095079"/>
                  </a:lnTo>
                  <a:lnTo>
                    <a:pt x="2405735" y="3095320"/>
                  </a:lnTo>
                  <a:lnTo>
                    <a:pt x="2406192" y="3096018"/>
                  </a:lnTo>
                  <a:lnTo>
                    <a:pt x="2407132" y="3096018"/>
                  </a:lnTo>
                  <a:lnTo>
                    <a:pt x="2408529" y="3095079"/>
                  </a:lnTo>
                  <a:close/>
                </a:path>
                <a:path w="4608195" h="3127375">
                  <a:moveTo>
                    <a:pt x="2420899" y="7467"/>
                  </a:moveTo>
                  <a:lnTo>
                    <a:pt x="2419959" y="6057"/>
                  </a:lnTo>
                  <a:lnTo>
                    <a:pt x="2418791" y="7226"/>
                  </a:lnTo>
                  <a:lnTo>
                    <a:pt x="2419032" y="7924"/>
                  </a:lnTo>
                  <a:lnTo>
                    <a:pt x="2419959" y="9334"/>
                  </a:lnTo>
                  <a:lnTo>
                    <a:pt x="2420201" y="8864"/>
                  </a:lnTo>
                  <a:lnTo>
                    <a:pt x="2420899" y="8394"/>
                  </a:lnTo>
                  <a:lnTo>
                    <a:pt x="2420899" y="7467"/>
                  </a:lnTo>
                  <a:close/>
                </a:path>
                <a:path w="4608195" h="3127375">
                  <a:moveTo>
                    <a:pt x="2510040" y="1168"/>
                  </a:moveTo>
                  <a:lnTo>
                    <a:pt x="2509570" y="698"/>
                  </a:lnTo>
                  <a:lnTo>
                    <a:pt x="2509113" y="0"/>
                  </a:lnTo>
                  <a:lnTo>
                    <a:pt x="2508872" y="228"/>
                  </a:lnTo>
                  <a:lnTo>
                    <a:pt x="2508173" y="228"/>
                  </a:lnTo>
                  <a:lnTo>
                    <a:pt x="2506776" y="1168"/>
                  </a:lnTo>
                  <a:lnTo>
                    <a:pt x="2507246" y="1397"/>
                  </a:lnTo>
                  <a:lnTo>
                    <a:pt x="2507704" y="2095"/>
                  </a:lnTo>
                  <a:lnTo>
                    <a:pt x="2508643" y="2095"/>
                  </a:lnTo>
                  <a:lnTo>
                    <a:pt x="2510040" y="1168"/>
                  </a:lnTo>
                  <a:close/>
                </a:path>
                <a:path w="4608195" h="3127375">
                  <a:moveTo>
                    <a:pt x="2529649" y="4432"/>
                  </a:moveTo>
                  <a:lnTo>
                    <a:pt x="2528938" y="4191"/>
                  </a:lnTo>
                  <a:lnTo>
                    <a:pt x="2528239" y="3733"/>
                  </a:lnTo>
                  <a:lnTo>
                    <a:pt x="2527541" y="3492"/>
                  </a:lnTo>
                  <a:lnTo>
                    <a:pt x="2527071" y="3263"/>
                  </a:lnTo>
                  <a:lnTo>
                    <a:pt x="2526842" y="3962"/>
                  </a:lnTo>
                  <a:lnTo>
                    <a:pt x="2526373" y="4432"/>
                  </a:lnTo>
                  <a:lnTo>
                    <a:pt x="2527071" y="4902"/>
                  </a:lnTo>
                  <a:lnTo>
                    <a:pt x="2527782" y="5130"/>
                  </a:lnTo>
                  <a:lnTo>
                    <a:pt x="2528481" y="5600"/>
                  </a:lnTo>
                  <a:lnTo>
                    <a:pt x="2528938" y="5130"/>
                  </a:lnTo>
                  <a:lnTo>
                    <a:pt x="2529408" y="4902"/>
                  </a:lnTo>
                  <a:lnTo>
                    <a:pt x="2529649" y="4432"/>
                  </a:lnTo>
                  <a:close/>
                </a:path>
                <a:path w="4608195" h="3127375">
                  <a:moveTo>
                    <a:pt x="2630919" y="3120987"/>
                  </a:moveTo>
                  <a:lnTo>
                    <a:pt x="2629751" y="3119818"/>
                  </a:lnTo>
                  <a:lnTo>
                    <a:pt x="2629522" y="3120517"/>
                  </a:lnTo>
                  <a:lnTo>
                    <a:pt x="2629052" y="3121215"/>
                  </a:lnTo>
                  <a:lnTo>
                    <a:pt x="2628823" y="3121914"/>
                  </a:lnTo>
                  <a:lnTo>
                    <a:pt x="2628595" y="3122384"/>
                  </a:lnTo>
                  <a:lnTo>
                    <a:pt x="2629293" y="3122625"/>
                  </a:lnTo>
                  <a:lnTo>
                    <a:pt x="2629751" y="3123082"/>
                  </a:lnTo>
                  <a:lnTo>
                    <a:pt x="2630220" y="3122384"/>
                  </a:lnTo>
                  <a:lnTo>
                    <a:pt x="2630462" y="3121685"/>
                  </a:lnTo>
                  <a:lnTo>
                    <a:pt x="2630919" y="3120987"/>
                  </a:lnTo>
                  <a:close/>
                </a:path>
                <a:path w="4608195" h="3127375">
                  <a:moveTo>
                    <a:pt x="2664066" y="3108388"/>
                  </a:moveTo>
                  <a:lnTo>
                    <a:pt x="2663355" y="3108147"/>
                  </a:lnTo>
                  <a:lnTo>
                    <a:pt x="2662656" y="3107690"/>
                  </a:lnTo>
                  <a:lnTo>
                    <a:pt x="2661958" y="3107448"/>
                  </a:lnTo>
                  <a:lnTo>
                    <a:pt x="2661488" y="3107220"/>
                  </a:lnTo>
                  <a:lnTo>
                    <a:pt x="2661259" y="3107918"/>
                  </a:lnTo>
                  <a:lnTo>
                    <a:pt x="2660789" y="3108388"/>
                  </a:lnTo>
                  <a:lnTo>
                    <a:pt x="2661488" y="3108845"/>
                  </a:lnTo>
                  <a:lnTo>
                    <a:pt x="2662199" y="3109087"/>
                  </a:lnTo>
                  <a:lnTo>
                    <a:pt x="2662898" y="3109557"/>
                  </a:lnTo>
                  <a:lnTo>
                    <a:pt x="2663355" y="3109087"/>
                  </a:lnTo>
                  <a:lnTo>
                    <a:pt x="2663596" y="3108617"/>
                  </a:lnTo>
                  <a:lnTo>
                    <a:pt x="2664066" y="3108388"/>
                  </a:lnTo>
                  <a:close/>
                </a:path>
                <a:path w="4608195" h="3127375">
                  <a:moveTo>
                    <a:pt x="2804312" y="3121215"/>
                  </a:moveTo>
                  <a:lnTo>
                    <a:pt x="2803372" y="3119818"/>
                  </a:lnTo>
                  <a:lnTo>
                    <a:pt x="2802217" y="3120987"/>
                  </a:lnTo>
                  <a:lnTo>
                    <a:pt x="2802674" y="3121685"/>
                  </a:lnTo>
                  <a:lnTo>
                    <a:pt x="2802915" y="3122384"/>
                  </a:lnTo>
                  <a:lnTo>
                    <a:pt x="2803372" y="3123082"/>
                  </a:lnTo>
                  <a:lnTo>
                    <a:pt x="2803614" y="3122625"/>
                  </a:lnTo>
                  <a:lnTo>
                    <a:pt x="2804312" y="3122155"/>
                  </a:lnTo>
                  <a:lnTo>
                    <a:pt x="2804312" y="3121215"/>
                  </a:lnTo>
                  <a:close/>
                </a:path>
                <a:path w="4608195" h="3127375">
                  <a:moveTo>
                    <a:pt x="2811551" y="3114916"/>
                  </a:moveTo>
                  <a:lnTo>
                    <a:pt x="2810383" y="3113748"/>
                  </a:lnTo>
                  <a:lnTo>
                    <a:pt x="2809684" y="3113989"/>
                  </a:lnTo>
                  <a:lnTo>
                    <a:pt x="2808274" y="3114916"/>
                  </a:lnTo>
                  <a:lnTo>
                    <a:pt x="2808744" y="3115157"/>
                  </a:lnTo>
                  <a:lnTo>
                    <a:pt x="2809214" y="3115856"/>
                  </a:lnTo>
                  <a:lnTo>
                    <a:pt x="2810141" y="3115856"/>
                  </a:lnTo>
                  <a:lnTo>
                    <a:pt x="2811551" y="3114916"/>
                  </a:lnTo>
                  <a:close/>
                </a:path>
                <a:path w="4608195" h="3127375">
                  <a:moveTo>
                    <a:pt x="2834411" y="1168"/>
                  </a:moveTo>
                  <a:lnTo>
                    <a:pt x="2833713" y="927"/>
                  </a:lnTo>
                  <a:lnTo>
                    <a:pt x="2833014" y="457"/>
                  </a:lnTo>
                  <a:lnTo>
                    <a:pt x="2832316" y="228"/>
                  </a:lnTo>
                  <a:lnTo>
                    <a:pt x="2831846" y="0"/>
                  </a:lnTo>
                  <a:lnTo>
                    <a:pt x="2831617" y="698"/>
                  </a:lnTo>
                  <a:lnTo>
                    <a:pt x="2831147" y="1168"/>
                  </a:lnTo>
                  <a:lnTo>
                    <a:pt x="2831846" y="1625"/>
                  </a:lnTo>
                  <a:lnTo>
                    <a:pt x="2832544" y="1866"/>
                  </a:lnTo>
                  <a:lnTo>
                    <a:pt x="2833243" y="2324"/>
                  </a:lnTo>
                  <a:lnTo>
                    <a:pt x="2833713" y="1866"/>
                  </a:lnTo>
                  <a:lnTo>
                    <a:pt x="2834182" y="1625"/>
                  </a:lnTo>
                  <a:lnTo>
                    <a:pt x="2834411" y="1168"/>
                  </a:lnTo>
                  <a:close/>
                </a:path>
                <a:path w="4608195" h="3127375">
                  <a:moveTo>
                    <a:pt x="2867317" y="3108388"/>
                  </a:moveTo>
                  <a:lnTo>
                    <a:pt x="2866847" y="3108147"/>
                  </a:lnTo>
                  <a:lnTo>
                    <a:pt x="2866390" y="3107448"/>
                  </a:lnTo>
                  <a:lnTo>
                    <a:pt x="2865450" y="3107448"/>
                  </a:lnTo>
                  <a:lnTo>
                    <a:pt x="2864053" y="3108388"/>
                  </a:lnTo>
                  <a:lnTo>
                    <a:pt x="2865221" y="3109557"/>
                  </a:lnTo>
                  <a:lnTo>
                    <a:pt x="2866618" y="3108617"/>
                  </a:lnTo>
                  <a:lnTo>
                    <a:pt x="2867317" y="3108388"/>
                  </a:lnTo>
                  <a:close/>
                </a:path>
                <a:path w="4608195" h="3127375">
                  <a:moveTo>
                    <a:pt x="3014802" y="3108388"/>
                  </a:moveTo>
                  <a:lnTo>
                    <a:pt x="3014332" y="3107918"/>
                  </a:lnTo>
                  <a:lnTo>
                    <a:pt x="3013875" y="3107220"/>
                  </a:lnTo>
                  <a:lnTo>
                    <a:pt x="3013633" y="3107448"/>
                  </a:lnTo>
                  <a:lnTo>
                    <a:pt x="3012935" y="3107448"/>
                  </a:lnTo>
                  <a:lnTo>
                    <a:pt x="3011538" y="3108388"/>
                  </a:lnTo>
                  <a:lnTo>
                    <a:pt x="3012008" y="3108617"/>
                  </a:lnTo>
                  <a:lnTo>
                    <a:pt x="3012465" y="3109315"/>
                  </a:lnTo>
                  <a:lnTo>
                    <a:pt x="3013405" y="3109315"/>
                  </a:lnTo>
                  <a:lnTo>
                    <a:pt x="3014802" y="3108388"/>
                  </a:lnTo>
                  <a:close/>
                </a:path>
                <a:path w="4608195" h="3127375">
                  <a:moveTo>
                    <a:pt x="3024606" y="1168"/>
                  </a:moveTo>
                  <a:lnTo>
                    <a:pt x="3023908" y="927"/>
                  </a:lnTo>
                  <a:lnTo>
                    <a:pt x="3023209" y="457"/>
                  </a:lnTo>
                  <a:lnTo>
                    <a:pt x="3022511" y="228"/>
                  </a:lnTo>
                  <a:lnTo>
                    <a:pt x="3022041" y="0"/>
                  </a:lnTo>
                  <a:lnTo>
                    <a:pt x="3021812" y="698"/>
                  </a:lnTo>
                  <a:lnTo>
                    <a:pt x="3021342" y="1168"/>
                  </a:lnTo>
                  <a:lnTo>
                    <a:pt x="3022041" y="1625"/>
                  </a:lnTo>
                  <a:lnTo>
                    <a:pt x="3022739" y="1866"/>
                  </a:lnTo>
                  <a:lnTo>
                    <a:pt x="3023438" y="2324"/>
                  </a:lnTo>
                  <a:lnTo>
                    <a:pt x="3024606" y="1168"/>
                  </a:lnTo>
                  <a:close/>
                </a:path>
                <a:path w="4608195" h="3127375">
                  <a:moveTo>
                    <a:pt x="3427158" y="11430"/>
                  </a:moveTo>
                  <a:lnTo>
                    <a:pt x="3426917" y="10731"/>
                  </a:lnTo>
                  <a:lnTo>
                    <a:pt x="3425990" y="9334"/>
                  </a:lnTo>
                  <a:lnTo>
                    <a:pt x="3425761" y="9791"/>
                  </a:lnTo>
                  <a:lnTo>
                    <a:pt x="3425050" y="10261"/>
                  </a:lnTo>
                  <a:lnTo>
                    <a:pt x="3425050" y="11201"/>
                  </a:lnTo>
                  <a:lnTo>
                    <a:pt x="3425990" y="12598"/>
                  </a:lnTo>
                  <a:lnTo>
                    <a:pt x="3427158" y="11430"/>
                  </a:lnTo>
                  <a:close/>
                </a:path>
                <a:path w="4608195" h="3127375">
                  <a:moveTo>
                    <a:pt x="3430422" y="3104883"/>
                  </a:moveTo>
                  <a:lnTo>
                    <a:pt x="3429495" y="3103486"/>
                  </a:lnTo>
                  <a:lnTo>
                    <a:pt x="3429025" y="3103715"/>
                  </a:lnTo>
                  <a:lnTo>
                    <a:pt x="3428327" y="3104184"/>
                  </a:lnTo>
                  <a:lnTo>
                    <a:pt x="3428555" y="3104654"/>
                  </a:lnTo>
                  <a:lnTo>
                    <a:pt x="3428555" y="3105353"/>
                  </a:lnTo>
                  <a:lnTo>
                    <a:pt x="3429495" y="3106750"/>
                  </a:lnTo>
                  <a:lnTo>
                    <a:pt x="3429724" y="3106280"/>
                  </a:lnTo>
                  <a:lnTo>
                    <a:pt x="3430422" y="3105810"/>
                  </a:lnTo>
                  <a:lnTo>
                    <a:pt x="3430422" y="3104883"/>
                  </a:lnTo>
                  <a:close/>
                </a:path>
                <a:path w="4608195" h="3127375">
                  <a:moveTo>
                    <a:pt x="3444189" y="1168"/>
                  </a:moveTo>
                  <a:lnTo>
                    <a:pt x="3443490" y="927"/>
                  </a:lnTo>
                  <a:lnTo>
                    <a:pt x="3442792" y="457"/>
                  </a:lnTo>
                  <a:lnTo>
                    <a:pt x="3442093" y="228"/>
                  </a:lnTo>
                  <a:lnTo>
                    <a:pt x="3441623" y="0"/>
                  </a:lnTo>
                  <a:lnTo>
                    <a:pt x="3441395" y="698"/>
                  </a:lnTo>
                  <a:lnTo>
                    <a:pt x="3440925" y="1168"/>
                  </a:lnTo>
                  <a:lnTo>
                    <a:pt x="3441623" y="1625"/>
                  </a:lnTo>
                  <a:lnTo>
                    <a:pt x="3442322" y="1866"/>
                  </a:lnTo>
                  <a:lnTo>
                    <a:pt x="3443020" y="2324"/>
                  </a:lnTo>
                  <a:lnTo>
                    <a:pt x="3444189" y="1168"/>
                  </a:lnTo>
                  <a:close/>
                </a:path>
                <a:path w="4608195" h="3127375">
                  <a:moveTo>
                    <a:pt x="3650716" y="3098584"/>
                  </a:moveTo>
                  <a:lnTo>
                    <a:pt x="3649548" y="3097415"/>
                  </a:lnTo>
                  <a:lnTo>
                    <a:pt x="3648849" y="3097644"/>
                  </a:lnTo>
                  <a:lnTo>
                    <a:pt x="3647452" y="3098584"/>
                  </a:lnTo>
                  <a:lnTo>
                    <a:pt x="3647922" y="3098812"/>
                  </a:lnTo>
                  <a:lnTo>
                    <a:pt x="3648379" y="3099511"/>
                  </a:lnTo>
                  <a:lnTo>
                    <a:pt x="3649319" y="3099511"/>
                  </a:lnTo>
                  <a:lnTo>
                    <a:pt x="3650716" y="3098584"/>
                  </a:lnTo>
                  <a:close/>
                </a:path>
                <a:path w="4608195" h="3127375">
                  <a:moveTo>
                    <a:pt x="3702520" y="3089021"/>
                  </a:moveTo>
                  <a:lnTo>
                    <a:pt x="3702291" y="3088309"/>
                  </a:lnTo>
                  <a:lnTo>
                    <a:pt x="3701351" y="3086912"/>
                  </a:lnTo>
                  <a:lnTo>
                    <a:pt x="3701123" y="3087382"/>
                  </a:lnTo>
                  <a:lnTo>
                    <a:pt x="3700424" y="3087852"/>
                  </a:lnTo>
                  <a:lnTo>
                    <a:pt x="3700424" y="3088779"/>
                  </a:lnTo>
                  <a:lnTo>
                    <a:pt x="3701351" y="3090176"/>
                  </a:lnTo>
                  <a:lnTo>
                    <a:pt x="3702520" y="3089021"/>
                  </a:lnTo>
                  <a:close/>
                </a:path>
                <a:path w="4608195" h="3127375">
                  <a:moveTo>
                    <a:pt x="3916045" y="3091815"/>
                  </a:moveTo>
                  <a:lnTo>
                    <a:pt x="3915346" y="3091586"/>
                  </a:lnTo>
                  <a:lnTo>
                    <a:pt x="3914648" y="3091116"/>
                  </a:lnTo>
                  <a:lnTo>
                    <a:pt x="3913949" y="3090888"/>
                  </a:lnTo>
                  <a:lnTo>
                    <a:pt x="3913479" y="3090646"/>
                  </a:lnTo>
                  <a:lnTo>
                    <a:pt x="3913251" y="3091345"/>
                  </a:lnTo>
                  <a:lnTo>
                    <a:pt x="3912781" y="3091815"/>
                  </a:lnTo>
                  <a:lnTo>
                    <a:pt x="3913479" y="3092285"/>
                  </a:lnTo>
                  <a:lnTo>
                    <a:pt x="3914178" y="3092513"/>
                  </a:lnTo>
                  <a:lnTo>
                    <a:pt x="3914889" y="3092983"/>
                  </a:lnTo>
                  <a:lnTo>
                    <a:pt x="3915346" y="3092754"/>
                  </a:lnTo>
                  <a:lnTo>
                    <a:pt x="3915816" y="3092285"/>
                  </a:lnTo>
                  <a:lnTo>
                    <a:pt x="3916045" y="3091815"/>
                  </a:lnTo>
                  <a:close/>
                </a:path>
                <a:path w="4608195" h="3127375">
                  <a:moveTo>
                    <a:pt x="3935653" y="3121456"/>
                  </a:moveTo>
                  <a:lnTo>
                    <a:pt x="3934485" y="3120288"/>
                  </a:lnTo>
                  <a:lnTo>
                    <a:pt x="3933088" y="3120987"/>
                  </a:lnTo>
                  <a:lnTo>
                    <a:pt x="3932390" y="3121456"/>
                  </a:lnTo>
                  <a:lnTo>
                    <a:pt x="3932859" y="3121685"/>
                  </a:lnTo>
                  <a:lnTo>
                    <a:pt x="3933317" y="3122384"/>
                  </a:lnTo>
                  <a:lnTo>
                    <a:pt x="3934256" y="3122384"/>
                  </a:lnTo>
                  <a:lnTo>
                    <a:pt x="3935653" y="3121456"/>
                  </a:lnTo>
                  <a:close/>
                </a:path>
                <a:path w="4608195" h="3127375">
                  <a:moveTo>
                    <a:pt x="4004500" y="3101848"/>
                  </a:moveTo>
                  <a:lnTo>
                    <a:pt x="4003789" y="3101619"/>
                  </a:lnTo>
                  <a:lnTo>
                    <a:pt x="4003090" y="3101149"/>
                  </a:lnTo>
                  <a:lnTo>
                    <a:pt x="4002392" y="3100921"/>
                  </a:lnTo>
                  <a:lnTo>
                    <a:pt x="4001922" y="3100679"/>
                  </a:lnTo>
                  <a:lnTo>
                    <a:pt x="4001693" y="3101378"/>
                  </a:lnTo>
                  <a:lnTo>
                    <a:pt x="4001224" y="3101848"/>
                  </a:lnTo>
                  <a:lnTo>
                    <a:pt x="4001922" y="3102318"/>
                  </a:lnTo>
                  <a:lnTo>
                    <a:pt x="4002633" y="3102546"/>
                  </a:lnTo>
                  <a:lnTo>
                    <a:pt x="4003332" y="3103016"/>
                  </a:lnTo>
                  <a:lnTo>
                    <a:pt x="4004500" y="3101848"/>
                  </a:lnTo>
                  <a:close/>
                </a:path>
                <a:path w="4608195" h="3127375">
                  <a:moveTo>
                    <a:pt x="4011028" y="4432"/>
                  </a:moveTo>
                  <a:lnTo>
                    <a:pt x="4010329" y="3962"/>
                  </a:lnTo>
                  <a:lnTo>
                    <a:pt x="4009631" y="3733"/>
                  </a:lnTo>
                  <a:lnTo>
                    <a:pt x="4008932" y="3263"/>
                  </a:lnTo>
                  <a:lnTo>
                    <a:pt x="4008691" y="3733"/>
                  </a:lnTo>
                  <a:lnTo>
                    <a:pt x="4008234" y="4191"/>
                  </a:lnTo>
                  <a:lnTo>
                    <a:pt x="4007764" y="4432"/>
                  </a:lnTo>
                  <a:lnTo>
                    <a:pt x="4008463" y="4660"/>
                  </a:lnTo>
                  <a:lnTo>
                    <a:pt x="4009161" y="5130"/>
                  </a:lnTo>
                  <a:lnTo>
                    <a:pt x="4009860" y="5359"/>
                  </a:lnTo>
                  <a:lnTo>
                    <a:pt x="4010329" y="5600"/>
                  </a:lnTo>
                  <a:lnTo>
                    <a:pt x="4010558" y="4902"/>
                  </a:lnTo>
                  <a:lnTo>
                    <a:pt x="4011028" y="4432"/>
                  </a:lnTo>
                  <a:close/>
                </a:path>
                <a:path w="4608195" h="3127375">
                  <a:moveTo>
                    <a:pt x="4030865" y="1168"/>
                  </a:moveTo>
                  <a:lnTo>
                    <a:pt x="4030395" y="698"/>
                  </a:lnTo>
                  <a:lnTo>
                    <a:pt x="4029926" y="0"/>
                  </a:lnTo>
                  <a:lnTo>
                    <a:pt x="4029697" y="228"/>
                  </a:lnTo>
                  <a:lnTo>
                    <a:pt x="4028998" y="228"/>
                  </a:lnTo>
                  <a:lnTo>
                    <a:pt x="4027601" y="1168"/>
                  </a:lnTo>
                  <a:lnTo>
                    <a:pt x="4028071" y="1397"/>
                  </a:lnTo>
                  <a:lnTo>
                    <a:pt x="4028529" y="2095"/>
                  </a:lnTo>
                  <a:lnTo>
                    <a:pt x="4029468" y="2095"/>
                  </a:lnTo>
                  <a:lnTo>
                    <a:pt x="4030865" y="1168"/>
                  </a:lnTo>
                  <a:close/>
                </a:path>
                <a:path w="4608195" h="3127375">
                  <a:moveTo>
                    <a:pt x="4128643" y="3113989"/>
                  </a:moveTo>
                  <a:lnTo>
                    <a:pt x="4127944" y="3113748"/>
                  </a:lnTo>
                  <a:lnTo>
                    <a:pt x="4127474" y="3113290"/>
                  </a:lnTo>
                  <a:lnTo>
                    <a:pt x="4127004" y="3113989"/>
                  </a:lnTo>
                  <a:lnTo>
                    <a:pt x="4126776" y="3114687"/>
                  </a:lnTo>
                  <a:lnTo>
                    <a:pt x="4126306" y="3115386"/>
                  </a:lnTo>
                  <a:lnTo>
                    <a:pt x="4126776" y="3115856"/>
                  </a:lnTo>
                  <a:lnTo>
                    <a:pt x="4127246" y="3116084"/>
                  </a:lnTo>
                  <a:lnTo>
                    <a:pt x="4127474" y="3116554"/>
                  </a:lnTo>
                  <a:lnTo>
                    <a:pt x="4127716" y="3115856"/>
                  </a:lnTo>
                  <a:lnTo>
                    <a:pt x="4128173" y="3115157"/>
                  </a:lnTo>
                  <a:lnTo>
                    <a:pt x="4128414" y="3114446"/>
                  </a:lnTo>
                  <a:lnTo>
                    <a:pt x="4128643" y="3113989"/>
                  </a:lnTo>
                  <a:close/>
                </a:path>
                <a:path w="4608195" h="3127375">
                  <a:moveTo>
                    <a:pt x="4138206" y="3091586"/>
                  </a:moveTo>
                  <a:lnTo>
                    <a:pt x="4137279" y="3090176"/>
                  </a:lnTo>
                  <a:lnTo>
                    <a:pt x="4137050" y="3090646"/>
                  </a:lnTo>
                  <a:lnTo>
                    <a:pt x="4136352" y="3091116"/>
                  </a:lnTo>
                  <a:lnTo>
                    <a:pt x="4136352" y="3092043"/>
                  </a:lnTo>
                  <a:lnTo>
                    <a:pt x="4137279" y="3093453"/>
                  </a:lnTo>
                  <a:lnTo>
                    <a:pt x="4137507" y="3092983"/>
                  </a:lnTo>
                  <a:lnTo>
                    <a:pt x="4138206" y="3092513"/>
                  </a:lnTo>
                  <a:lnTo>
                    <a:pt x="4138206" y="3091586"/>
                  </a:lnTo>
                  <a:close/>
                </a:path>
                <a:path w="4608195" h="3127375">
                  <a:moveTo>
                    <a:pt x="4141711" y="3099054"/>
                  </a:moveTo>
                  <a:lnTo>
                    <a:pt x="4141482" y="3098355"/>
                  </a:lnTo>
                  <a:lnTo>
                    <a:pt x="4140543" y="3096945"/>
                  </a:lnTo>
                  <a:lnTo>
                    <a:pt x="4140314" y="3097415"/>
                  </a:lnTo>
                  <a:lnTo>
                    <a:pt x="4139615" y="3097885"/>
                  </a:lnTo>
                  <a:lnTo>
                    <a:pt x="4139615" y="3098812"/>
                  </a:lnTo>
                  <a:lnTo>
                    <a:pt x="4140543" y="3100222"/>
                  </a:lnTo>
                  <a:lnTo>
                    <a:pt x="4141711" y="3099054"/>
                  </a:lnTo>
                  <a:close/>
                </a:path>
                <a:path w="4608195" h="3127375">
                  <a:moveTo>
                    <a:pt x="4148480" y="3115157"/>
                  </a:moveTo>
                  <a:lnTo>
                    <a:pt x="4147782" y="3114446"/>
                  </a:lnTo>
                  <a:lnTo>
                    <a:pt x="4146842" y="3113748"/>
                  </a:lnTo>
                  <a:lnTo>
                    <a:pt x="4145216" y="3112351"/>
                  </a:lnTo>
                  <a:lnTo>
                    <a:pt x="4145915" y="3114916"/>
                  </a:lnTo>
                  <a:lnTo>
                    <a:pt x="4145673" y="3117481"/>
                  </a:lnTo>
                  <a:lnTo>
                    <a:pt x="4148480" y="3115157"/>
                  </a:lnTo>
                  <a:close/>
                </a:path>
                <a:path w="4608195" h="3127375">
                  <a:moveTo>
                    <a:pt x="4194213" y="3117723"/>
                  </a:moveTo>
                  <a:lnTo>
                    <a:pt x="4193756" y="3117253"/>
                  </a:lnTo>
                  <a:lnTo>
                    <a:pt x="4193514" y="3116783"/>
                  </a:lnTo>
                  <a:lnTo>
                    <a:pt x="4193057" y="3116554"/>
                  </a:lnTo>
                  <a:lnTo>
                    <a:pt x="4192816" y="3117253"/>
                  </a:lnTo>
                  <a:lnTo>
                    <a:pt x="4192346" y="3117951"/>
                  </a:lnTo>
                  <a:lnTo>
                    <a:pt x="4192117" y="3118650"/>
                  </a:lnTo>
                  <a:lnTo>
                    <a:pt x="4191889" y="3119120"/>
                  </a:lnTo>
                  <a:lnTo>
                    <a:pt x="4192587" y="3119348"/>
                  </a:lnTo>
                  <a:lnTo>
                    <a:pt x="4193057" y="3119818"/>
                  </a:lnTo>
                  <a:lnTo>
                    <a:pt x="4193514" y="3119120"/>
                  </a:lnTo>
                  <a:lnTo>
                    <a:pt x="4193756" y="3118421"/>
                  </a:lnTo>
                  <a:lnTo>
                    <a:pt x="4194213" y="3117723"/>
                  </a:lnTo>
                  <a:close/>
                </a:path>
                <a:path w="4608195" h="3127375">
                  <a:moveTo>
                    <a:pt x="4325836" y="1168"/>
                  </a:moveTo>
                  <a:lnTo>
                    <a:pt x="4325137" y="927"/>
                  </a:lnTo>
                  <a:lnTo>
                    <a:pt x="4324439" y="457"/>
                  </a:lnTo>
                  <a:lnTo>
                    <a:pt x="4323740" y="228"/>
                  </a:lnTo>
                  <a:lnTo>
                    <a:pt x="4323270" y="0"/>
                  </a:lnTo>
                  <a:lnTo>
                    <a:pt x="4323029" y="698"/>
                  </a:lnTo>
                  <a:lnTo>
                    <a:pt x="4322572" y="1168"/>
                  </a:lnTo>
                  <a:lnTo>
                    <a:pt x="4323270" y="1625"/>
                  </a:lnTo>
                  <a:lnTo>
                    <a:pt x="4323969" y="1866"/>
                  </a:lnTo>
                  <a:lnTo>
                    <a:pt x="4324667" y="2324"/>
                  </a:lnTo>
                  <a:lnTo>
                    <a:pt x="4325836" y="1168"/>
                  </a:lnTo>
                  <a:close/>
                </a:path>
                <a:path w="4608195" h="3127375">
                  <a:moveTo>
                    <a:pt x="4358271" y="3124949"/>
                  </a:moveTo>
                  <a:lnTo>
                    <a:pt x="4357573" y="3124250"/>
                  </a:lnTo>
                  <a:lnTo>
                    <a:pt x="4356633" y="3123552"/>
                  </a:lnTo>
                  <a:lnTo>
                    <a:pt x="4355249" y="3122371"/>
                  </a:lnTo>
                  <a:lnTo>
                    <a:pt x="4355008" y="3121456"/>
                  </a:lnTo>
                  <a:lnTo>
                    <a:pt x="4355236" y="3118891"/>
                  </a:lnTo>
                  <a:lnTo>
                    <a:pt x="4352442" y="3121215"/>
                  </a:lnTo>
                  <a:lnTo>
                    <a:pt x="4353141" y="3121914"/>
                  </a:lnTo>
                  <a:lnTo>
                    <a:pt x="4354068" y="3122625"/>
                  </a:lnTo>
                  <a:lnTo>
                    <a:pt x="4355452" y="3123819"/>
                  </a:lnTo>
                  <a:lnTo>
                    <a:pt x="4355706" y="3124720"/>
                  </a:lnTo>
                  <a:lnTo>
                    <a:pt x="4355477" y="3127286"/>
                  </a:lnTo>
                  <a:lnTo>
                    <a:pt x="4358271" y="3124949"/>
                  </a:lnTo>
                  <a:close/>
                </a:path>
                <a:path w="4608195" h="3127375">
                  <a:moveTo>
                    <a:pt x="4372038" y="3127286"/>
                  </a:moveTo>
                  <a:lnTo>
                    <a:pt x="4371340" y="3124720"/>
                  </a:lnTo>
                  <a:lnTo>
                    <a:pt x="4371568" y="3122155"/>
                  </a:lnTo>
                  <a:lnTo>
                    <a:pt x="4368774" y="3124492"/>
                  </a:lnTo>
                  <a:lnTo>
                    <a:pt x="4369473" y="3125190"/>
                  </a:lnTo>
                  <a:lnTo>
                    <a:pt x="4370413" y="3125889"/>
                  </a:lnTo>
                  <a:lnTo>
                    <a:pt x="4372038" y="3127286"/>
                  </a:lnTo>
                  <a:close/>
                </a:path>
                <a:path w="4608195" h="3127375">
                  <a:moveTo>
                    <a:pt x="4423384" y="3104883"/>
                  </a:moveTo>
                  <a:lnTo>
                    <a:pt x="4422445" y="3103486"/>
                  </a:lnTo>
                  <a:lnTo>
                    <a:pt x="4422216" y="3103715"/>
                  </a:lnTo>
                  <a:lnTo>
                    <a:pt x="4421517" y="3104184"/>
                  </a:lnTo>
                  <a:lnTo>
                    <a:pt x="4421517" y="3105353"/>
                  </a:lnTo>
                  <a:lnTo>
                    <a:pt x="4422445" y="3106750"/>
                  </a:lnTo>
                  <a:lnTo>
                    <a:pt x="4422686" y="3106280"/>
                  </a:lnTo>
                  <a:lnTo>
                    <a:pt x="4423384" y="3105810"/>
                  </a:lnTo>
                  <a:lnTo>
                    <a:pt x="4423384" y="3104883"/>
                  </a:lnTo>
                  <a:close/>
                </a:path>
                <a:path w="4608195" h="3127375">
                  <a:moveTo>
                    <a:pt x="4430153" y="4902"/>
                  </a:moveTo>
                  <a:lnTo>
                    <a:pt x="4429912" y="4191"/>
                  </a:lnTo>
                  <a:lnTo>
                    <a:pt x="4428985" y="2794"/>
                  </a:lnTo>
                  <a:lnTo>
                    <a:pt x="4428744" y="3263"/>
                  </a:lnTo>
                  <a:lnTo>
                    <a:pt x="4428045" y="3733"/>
                  </a:lnTo>
                  <a:lnTo>
                    <a:pt x="4428045" y="4660"/>
                  </a:lnTo>
                  <a:lnTo>
                    <a:pt x="4428985" y="6057"/>
                  </a:lnTo>
                  <a:lnTo>
                    <a:pt x="4430153" y="4902"/>
                  </a:lnTo>
                  <a:close/>
                </a:path>
                <a:path w="4608195" h="3127375">
                  <a:moveTo>
                    <a:pt x="4469358" y="3121215"/>
                  </a:moveTo>
                  <a:lnTo>
                    <a:pt x="4468419" y="3119818"/>
                  </a:lnTo>
                  <a:lnTo>
                    <a:pt x="4467949" y="3120047"/>
                  </a:lnTo>
                  <a:lnTo>
                    <a:pt x="4467250" y="3120517"/>
                  </a:lnTo>
                  <a:lnTo>
                    <a:pt x="4467491" y="3120987"/>
                  </a:lnTo>
                  <a:lnTo>
                    <a:pt x="4467491" y="3121685"/>
                  </a:lnTo>
                  <a:lnTo>
                    <a:pt x="4468419" y="3123082"/>
                  </a:lnTo>
                  <a:lnTo>
                    <a:pt x="4468647" y="3122625"/>
                  </a:lnTo>
                  <a:lnTo>
                    <a:pt x="4469358" y="3122155"/>
                  </a:lnTo>
                  <a:lnTo>
                    <a:pt x="4469358" y="3121215"/>
                  </a:lnTo>
                  <a:close/>
                </a:path>
                <a:path w="4608195" h="3127375">
                  <a:moveTo>
                    <a:pt x="4476115" y="3088081"/>
                  </a:moveTo>
                  <a:lnTo>
                    <a:pt x="4475658" y="3087611"/>
                  </a:lnTo>
                  <a:lnTo>
                    <a:pt x="4475188" y="3087382"/>
                  </a:lnTo>
                  <a:lnTo>
                    <a:pt x="4474959" y="3086912"/>
                  </a:lnTo>
                  <a:lnTo>
                    <a:pt x="4474718" y="3087611"/>
                  </a:lnTo>
                  <a:lnTo>
                    <a:pt x="4474248" y="3088309"/>
                  </a:lnTo>
                  <a:lnTo>
                    <a:pt x="4474019" y="3089008"/>
                  </a:lnTo>
                  <a:lnTo>
                    <a:pt x="4473791" y="3089478"/>
                  </a:lnTo>
                  <a:lnTo>
                    <a:pt x="4474489" y="3089719"/>
                  </a:lnTo>
                  <a:lnTo>
                    <a:pt x="4474959" y="3090176"/>
                  </a:lnTo>
                  <a:lnTo>
                    <a:pt x="4475416" y="3089478"/>
                  </a:lnTo>
                  <a:lnTo>
                    <a:pt x="4475658" y="3088779"/>
                  </a:lnTo>
                  <a:lnTo>
                    <a:pt x="4476115" y="3088081"/>
                  </a:lnTo>
                  <a:close/>
                </a:path>
                <a:path w="4608195" h="3127375">
                  <a:moveTo>
                    <a:pt x="4515091" y="3104883"/>
                  </a:moveTo>
                  <a:lnTo>
                    <a:pt x="4514164" y="3103486"/>
                  </a:lnTo>
                  <a:lnTo>
                    <a:pt x="4513923" y="3103715"/>
                  </a:lnTo>
                  <a:lnTo>
                    <a:pt x="4513224" y="3104184"/>
                  </a:lnTo>
                  <a:lnTo>
                    <a:pt x="4513224" y="3105353"/>
                  </a:lnTo>
                  <a:lnTo>
                    <a:pt x="4514164" y="3106750"/>
                  </a:lnTo>
                  <a:lnTo>
                    <a:pt x="4514393" y="3106280"/>
                  </a:lnTo>
                  <a:lnTo>
                    <a:pt x="4515091" y="3105810"/>
                  </a:lnTo>
                  <a:lnTo>
                    <a:pt x="4515091" y="3104883"/>
                  </a:lnTo>
                  <a:close/>
                </a:path>
                <a:path w="4608195" h="3127375">
                  <a:moveTo>
                    <a:pt x="4525124" y="3124492"/>
                  </a:moveTo>
                  <a:lnTo>
                    <a:pt x="4524197" y="3123082"/>
                  </a:lnTo>
                  <a:lnTo>
                    <a:pt x="4523727" y="3123323"/>
                  </a:lnTo>
                  <a:lnTo>
                    <a:pt x="4523029" y="3123781"/>
                  </a:lnTo>
                  <a:lnTo>
                    <a:pt x="4523257" y="3124250"/>
                  </a:lnTo>
                  <a:lnTo>
                    <a:pt x="4523257" y="3124949"/>
                  </a:lnTo>
                  <a:lnTo>
                    <a:pt x="4524197" y="3126359"/>
                  </a:lnTo>
                  <a:lnTo>
                    <a:pt x="4524426" y="3125889"/>
                  </a:lnTo>
                  <a:lnTo>
                    <a:pt x="4525124" y="3125419"/>
                  </a:lnTo>
                  <a:lnTo>
                    <a:pt x="4525124" y="3124492"/>
                  </a:lnTo>
                  <a:close/>
                </a:path>
                <a:path w="4608195" h="3127375">
                  <a:moveTo>
                    <a:pt x="4558500" y="3105112"/>
                  </a:moveTo>
                  <a:lnTo>
                    <a:pt x="4557801" y="3104883"/>
                  </a:lnTo>
                  <a:lnTo>
                    <a:pt x="4557103" y="3104413"/>
                  </a:lnTo>
                  <a:lnTo>
                    <a:pt x="4556391" y="3104184"/>
                  </a:lnTo>
                  <a:lnTo>
                    <a:pt x="4555934" y="3103943"/>
                  </a:lnTo>
                  <a:lnTo>
                    <a:pt x="4555693" y="3104654"/>
                  </a:lnTo>
                  <a:lnTo>
                    <a:pt x="4555236" y="3105112"/>
                  </a:lnTo>
                  <a:lnTo>
                    <a:pt x="4555934" y="3105581"/>
                  </a:lnTo>
                  <a:lnTo>
                    <a:pt x="4556633" y="3105810"/>
                  </a:lnTo>
                  <a:lnTo>
                    <a:pt x="4557331" y="3106280"/>
                  </a:lnTo>
                  <a:lnTo>
                    <a:pt x="4557801" y="3105823"/>
                  </a:lnTo>
                  <a:lnTo>
                    <a:pt x="4558030" y="3105353"/>
                  </a:lnTo>
                  <a:lnTo>
                    <a:pt x="4558500" y="3105112"/>
                  </a:lnTo>
                  <a:close/>
                </a:path>
                <a:path w="4608195" h="3127375">
                  <a:moveTo>
                    <a:pt x="4587900" y="3085287"/>
                  </a:moveTo>
                  <a:lnTo>
                    <a:pt x="4587202" y="3085046"/>
                  </a:lnTo>
                  <a:lnTo>
                    <a:pt x="4586503" y="3084576"/>
                  </a:lnTo>
                  <a:lnTo>
                    <a:pt x="4585805" y="3084347"/>
                  </a:lnTo>
                  <a:lnTo>
                    <a:pt x="4585335" y="3084118"/>
                  </a:lnTo>
                  <a:lnTo>
                    <a:pt x="4585106" y="3084817"/>
                  </a:lnTo>
                  <a:lnTo>
                    <a:pt x="4584636" y="3085287"/>
                  </a:lnTo>
                  <a:lnTo>
                    <a:pt x="4585335" y="3085744"/>
                  </a:lnTo>
                  <a:lnTo>
                    <a:pt x="4586033" y="3085985"/>
                  </a:lnTo>
                  <a:lnTo>
                    <a:pt x="4586732" y="3086443"/>
                  </a:lnTo>
                  <a:lnTo>
                    <a:pt x="4587202" y="3085985"/>
                  </a:lnTo>
                  <a:lnTo>
                    <a:pt x="4587672" y="3085744"/>
                  </a:lnTo>
                  <a:lnTo>
                    <a:pt x="4587900" y="3085287"/>
                  </a:lnTo>
                  <a:close/>
                </a:path>
                <a:path w="4608195" h="3127375">
                  <a:moveTo>
                    <a:pt x="4587900" y="4432"/>
                  </a:moveTo>
                  <a:lnTo>
                    <a:pt x="4587672" y="4191"/>
                  </a:lnTo>
                  <a:lnTo>
                    <a:pt x="4587202" y="3263"/>
                  </a:lnTo>
                  <a:lnTo>
                    <a:pt x="4586732" y="3492"/>
                  </a:lnTo>
                  <a:lnTo>
                    <a:pt x="4586033" y="3492"/>
                  </a:lnTo>
                  <a:lnTo>
                    <a:pt x="4584636" y="4432"/>
                  </a:lnTo>
                  <a:lnTo>
                    <a:pt x="4585106" y="4660"/>
                  </a:lnTo>
                  <a:lnTo>
                    <a:pt x="4585563" y="5359"/>
                  </a:lnTo>
                  <a:lnTo>
                    <a:pt x="4586503" y="5359"/>
                  </a:lnTo>
                  <a:lnTo>
                    <a:pt x="4587900" y="4432"/>
                  </a:lnTo>
                  <a:close/>
                </a:path>
                <a:path w="4608195" h="3127375">
                  <a:moveTo>
                    <a:pt x="4591164" y="3105112"/>
                  </a:moveTo>
                  <a:lnTo>
                    <a:pt x="4590466" y="3104883"/>
                  </a:lnTo>
                  <a:lnTo>
                    <a:pt x="4589767" y="3104413"/>
                  </a:lnTo>
                  <a:lnTo>
                    <a:pt x="4589069" y="3104184"/>
                  </a:lnTo>
                  <a:lnTo>
                    <a:pt x="4588599" y="3103943"/>
                  </a:lnTo>
                  <a:lnTo>
                    <a:pt x="4588370" y="3104654"/>
                  </a:lnTo>
                  <a:lnTo>
                    <a:pt x="4587900" y="3105112"/>
                  </a:lnTo>
                  <a:lnTo>
                    <a:pt x="4588599" y="3105581"/>
                  </a:lnTo>
                  <a:lnTo>
                    <a:pt x="4589297" y="3105810"/>
                  </a:lnTo>
                  <a:lnTo>
                    <a:pt x="4589996" y="3106280"/>
                  </a:lnTo>
                  <a:lnTo>
                    <a:pt x="4591164" y="3105112"/>
                  </a:lnTo>
                  <a:close/>
                </a:path>
                <a:path w="4608195" h="3127375">
                  <a:moveTo>
                    <a:pt x="4607738" y="3091815"/>
                  </a:moveTo>
                  <a:lnTo>
                    <a:pt x="4607039" y="3091586"/>
                  </a:lnTo>
                  <a:lnTo>
                    <a:pt x="4606341" y="3091116"/>
                  </a:lnTo>
                  <a:lnTo>
                    <a:pt x="4605642" y="3090888"/>
                  </a:lnTo>
                  <a:lnTo>
                    <a:pt x="4605172" y="3090646"/>
                  </a:lnTo>
                  <a:lnTo>
                    <a:pt x="4604931" y="3091345"/>
                  </a:lnTo>
                  <a:lnTo>
                    <a:pt x="4604474" y="3091815"/>
                  </a:lnTo>
                  <a:lnTo>
                    <a:pt x="4605172" y="3092285"/>
                  </a:lnTo>
                  <a:lnTo>
                    <a:pt x="4605871" y="3092513"/>
                  </a:lnTo>
                  <a:lnTo>
                    <a:pt x="4606569" y="3092983"/>
                  </a:lnTo>
                  <a:lnTo>
                    <a:pt x="4607039" y="3092754"/>
                  </a:lnTo>
                  <a:lnTo>
                    <a:pt x="4607268" y="3092285"/>
                  </a:lnTo>
                  <a:lnTo>
                    <a:pt x="4607738" y="309181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21" name="object 221"/>
            <p:cNvSpPr/>
            <p:nvPr/>
          </p:nvSpPr>
          <p:spPr>
            <a:xfrm>
              <a:off x="1059345" y="3332492"/>
              <a:ext cx="4657725" cy="3150235"/>
            </a:xfrm>
            <a:custGeom>
              <a:avLst/>
              <a:gdLst/>
              <a:ahLst/>
              <a:cxnLst/>
              <a:rect l="l" t="t" r="r" b="b"/>
              <a:pathLst>
                <a:path w="4657725" h="3150235">
                  <a:moveTo>
                    <a:pt x="3276" y="3118650"/>
                  </a:moveTo>
                  <a:lnTo>
                    <a:pt x="2806" y="3118421"/>
                  </a:lnTo>
                  <a:lnTo>
                    <a:pt x="2336" y="3117723"/>
                  </a:lnTo>
                  <a:lnTo>
                    <a:pt x="1409" y="3117723"/>
                  </a:lnTo>
                  <a:lnTo>
                    <a:pt x="0" y="3118650"/>
                  </a:lnTo>
                  <a:lnTo>
                    <a:pt x="1168" y="3119818"/>
                  </a:lnTo>
                  <a:lnTo>
                    <a:pt x="1866" y="3119361"/>
                  </a:lnTo>
                  <a:lnTo>
                    <a:pt x="2565" y="3119120"/>
                  </a:lnTo>
                  <a:lnTo>
                    <a:pt x="3276" y="3118650"/>
                  </a:lnTo>
                  <a:close/>
                </a:path>
                <a:path w="4657725" h="3150235">
                  <a:moveTo>
                    <a:pt x="61849" y="824941"/>
                  </a:moveTo>
                  <a:lnTo>
                    <a:pt x="61379" y="824230"/>
                  </a:lnTo>
                  <a:lnTo>
                    <a:pt x="61150" y="823531"/>
                  </a:lnTo>
                  <a:lnTo>
                    <a:pt x="60680" y="822833"/>
                  </a:lnTo>
                  <a:lnTo>
                    <a:pt x="60439" y="823302"/>
                  </a:lnTo>
                  <a:lnTo>
                    <a:pt x="59740" y="823772"/>
                  </a:lnTo>
                  <a:lnTo>
                    <a:pt x="59740" y="824699"/>
                  </a:lnTo>
                  <a:lnTo>
                    <a:pt x="60680" y="826096"/>
                  </a:lnTo>
                  <a:lnTo>
                    <a:pt x="61849" y="824941"/>
                  </a:lnTo>
                  <a:close/>
                </a:path>
                <a:path w="4657725" h="3150235">
                  <a:moveTo>
                    <a:pt x="108280" y="4902"/>
                  </a:moveTo>
                  <a:lnTo>
                    <a:pt x="107111" y="3733"/>
                  </a:lnTo>
                  <a:lnTo>
                    <a:pt x="105714" y="4660"/>
                  </a:lnTo>
                  <a:lnTo>
                    <a:pt x="105016" y="4902"/>
                  </a:lnTo>
                  <a:lnTo>
                    <a:pt x="105486" y="5130"/>
                  </a:lnTo>
                  <a:lnTo>
                    <a:pt x="105956" y="5829"/>
                  </a:lnTo>
                  <a:lnTo>
                    <a:pt x="106883" y="5829"/>
                  </a:lnTo>
                  <a:lnTo>
                    <a:pt x="108280" y="4902"/>
                  </a:lnTo>
                  <a:close/>
                </a:path>
                <a:path w="4657725" h="3150235">
                  <a:moveTo>
                    <a:pt x="121348" y="4902"/>
                  </a:moveTo>
                  <a:lnTo>
                    <a:pt x="120891" y="4660"/>
                  </a:lnTo>
                  <a:lnTo>
                    <a:pt x="120421" y="3962"/>
                  </a:lnTo>
                  <a:lnTo>
                    <a:pt x="119481" y="3962"/>
                  </a:lnTo>
                  <a:lnTo>
                    <a:pt x="118084" y="4902"/>
                  </a:lnTo>
                  <a:lnTo>
                    <a:pt x="119253" y="6070"/>
                  </a:lnTo>
                  <a:lnTo>
                    <a:pt x="119951" y="5829"/>
                  </a:lnTo>
                  <a:lnTo>
                    <a:pt x="121348" y="4902"/>
                  </a:lnTo>
                  <a:close/>
                </a:path>
                <a:path w="4657725" h="3150235">
                  <a:moveTo>
                    <a:pt x="481431" y="823772"/>
                  </a:moveTo>
                  <a:lnTo>
                    <a:pt x="480961" y="823531"/>
                  </a:lnTo>
                  <a:lnTo>
                    <a:pt x="480491" y="823074"/>
                  </a:lnTo>
                  <a:lnTo>
                    <a:pt x="480263" y="822604"/>
                  </a:lnTo>
                  <a:lnTo>
                    <a:pt x="480034" y="823302"/>
                  </a:lnTo>
                  <a:lnTo>
                    <a:pt x="479564" y="824001"/>
                  </a:lnTo>
                  <a:lnTo>
                    <a:pt x="479336" y="824699"/>
                  </a:lnTo>
                  <a:lnTo>
                    <a:pt x="479094" y="825169"/>
                  </a:lnTo>
                  <a:lnTo>
                    <a:pt x="479793" y="825398"/>
                  </a:lnTo>
                  <a:lnTo>
                    <a:pt x="480263" y="825868"/>
                  </a:lnTo>
                  <a:lnTo>
                    <a:pt x="480733" y="825169"/>
                  </a:lnTo>
                  <a:lnTo>
                    <a:pt x="480961" y="824471"/>
                  </a:lnTo>
                  <a:lnTo>
                    <a:pt x="481431" y="823772"/>
                  </a:lnTo>
                  <a:close/>
                </a:path>
                <a:path w="4657725" h="3150235">
                  <a:moveTo>
                    <a:pt x="609079" y="3141053"/>
                  </a:moveTo>
                  <a:lnTo>
                    <a:pt x="608850" y="3140595"/>
                  </a:lnTo>
                  <a:lnTo>
                    <a:pt x="608380" y="3140354"/>
                  </a:lnTo>
                  <a:lnTo>
                    <a:pt x="607910" y="3139897"/>
                  </a:lnTo>
                  <a:lnTo>
                    <a:pt x="607682" y="3140595"/>
                  </a:lnTo>
                  <a:lnTo>
                    <a:pt x="607212" y="3141294"/>
                  </a:lnTo>
                  <a:lnTo>
                    <a:pt x="606983" y="3141992"/>
                  </a:lnTo>
                  <a:lnTo>
                    <a:pt x="606742" y="3142462"/>
                  </a:lnTo>
                  <a:lnTo>
                    <a:pt x="607441" y="3142691"/>
                  </a:lnTo>
                  <a:lnTo>
                    <a:pt x="607910" y="3143161"/>
                  </a:lnTo>
                  <a:lnTo>
                    <a:pt x="608380" y="3142462"/>
                  </a:lnTo>
                  <a:lnTo>
                    <a:pt x="608609" y="3141764"/>
                  </a:lnTo>
                  <a:lnTo>
                    <a:pt x="609079" y="3141053"/>
                  </a:lnTo>
                  <a:close/>
                </a:path>
                <a:path w="4657725" h="3150235">
                  <a:moveTo>
                    <a:pt x="1337170" y="3148063"/>
                  </a:moveTo>
                  <a:lnTo>
                    <a:pt x="1336700" y="3147822"/>
                  </a:lnTo>
                  <a:lnTo>
                    <a:pt x="1336230" y="3147123"/>
                  </a:lnTo>
                  <a:lnTo>
                    <a:pt x="1335303" y="3147123"/>
                  </a:lnTo>
                  <a:lnTo>
                    <a:pt x="1333906" y="3148063"/>
                  </a:lnTo>
                  <a:lnTo>
                    <a:pt x="1335074" y="3149231"/>
                  </a:lnTo>
                  <a:lnTo>
                    <a:pt x="1335773" y="3148990"/>
                  </a:lnTo>
                  <a:lnTo>
                    <a:pt x="1337170" y="3148063"/>
                  </a:lnTo>
                  <a:close/>
                </a:path>
                <a:path w="4657725" h="3150235">
                  <a:moveTo>
                    <a:pt x="1359801" y="7239"/>
                  </a:moveTo>
                  <a:lnTo>
                    <a:pt x="1359103" y="6997"/>
                  </a:lnTo>
                  <a:lnTo>
                    <a:pt x="1358633" y="6527"/>
                  </a:lnTo>
                  <a:lnTo>
                    <a:pt x="1358176" y="7239"/>
                  </a:lnTo>
                  <a:lnTo>
                    <a:pt x="1357934" y="7937"/>
                  </a:lnTo>
                  <a:lnTo>
                    <a:pt x="1357477" y="8636"/>
                  </a:lnTo>
                  <a:lnTo>
                    <a:pt x="1357934" y="9105"/>
                  </a:lnTo>
                  <a:lnTo>
                    <a:pt x="1358176" y="9563"/>
                  </a:lnTo>
                  <a:lnTo>
                    <a:pt x="1358633" y="9804"/>
                  </a:lnTo>
                  <a:lnTo>
                    <a:pt x="1358874" y="9105"/>
                  </a:lnTo>
                  <a:lnTo>
                    <a:pt x="1359344" y="8394"/>
                  </a:lnTo>
                  <a:lnTo>
                    <a:pt x="1359573" y="7696"/>
                  </a:lnTo>
                  <a:lnTo>
                    <a:pt x="1359801" y="7239"/>
                  </a:lnTo>
                  <a:close/>
                </a:path>
                <a:path w="4657725" h="3150235">
                  <a:moveTo>
                    <a:pt x="1389214" y="3127527"/>
                  </a:moveTo>
                  <a:lnTo>
                    <a:pt x="1388503" y="3127286"/>
                  </a:lnTo>
                  <a:lnTo>
                    <a:pt x="1388046" y="3126829"/>
                  </a:lnTo>
                  <a:lnTo>
                    <a:pt x="1387576" y="3127527"/>
                  </a:lnTo>
                  <a:lnTo>
                    <a:pt x="1387348" y="3128226"/>
                  </a:lnTo>
                  <a:lnTo>
                    <a:pt x="1386878" y="3128924"/>
                  </a:lnTo>
                  <a:lnTo>
                    <a:pt x="1388046" y="3130092"/>
                  </a:lnTo>
                  <a:lnTo>
                    <a:pt x="1388275" y="3129394"/>
                  </a:lnTo>
                  <a:lnTo>
                    <a:pt x="1388745" y="3128695"/>
                  </a:lnTo>
                  <a:lnTo>
                    <a:pt x="1388973" y="3127984"/>
                  </a:lnTo>
                  <a:lnTo>
                    <a:pt x="1389214" y="3127527"/>
                  </a:lnTo>
                  <a:close/>
                </a:path>
                <a:path w="4657725" h="3150235">
                  <a:moveTo>
                    <a:pt x="1438452" y="3124720"/>
                  </a:moveTo>
                  <a:lnTo>
                    <a:pt x="1437982" y="3124250"/>
                  </a:lnTo>
                  <a:lnTo>
                    <a:pt x="1437513" y="3124022"/>
                  </a:lnTo>
                  <a:lnTo>
                    <a:pt x="1437284" y="3123552"/>
                  </a:lnTo>
                  <a:lnTo>
                    <a:pt x="1437043" y="3124250"/>
                  </a:lnTo>
                  <a:lnTo>
                    <a:pt x="1436585" y="3124962"/>
                  </a:lnTo>
                  <a:lnTo>
                    <a:pt x="1436344" y="3125660"/>
                  </a:lnTo>
                  <a:lnTo>
                    <a:pt x="1436116" y="3126117"/>
                  </a:lnTo>
                  <a:lnTo>
                    <a:pt x="1436814" y="3126359"/>
                  </a:lnTo>
                  <a:lnTo>
                    <a:pt x="1437284" y="3126829"/>
                  </a:lnTo>
                  <a:lnTo>
                    <a:pt x="1437754" y="3126117"/>
                  </a:lnTo>
                  <a:lnTo>
                    <a:pt x="1437982" y="3125419"/>
                  </a:lnTo>
                  <a:lnTo>
                    <a:pt x="1438452" y="3124720"/>
                  </a:lnTo>
                  <a:close/>
                </a:path>
                <a:path w="4657725" h="3150235">
                  <a:moveTo>
                    <a:pt x="1510563" y="3141992"/>
                  </a:moveTo>
                  <a:lnTo>
                    <a:pt x="1509623" y="3140595"/>
                  </a:lnTo>
                  <a:lnTo>
                    <a:pt x="1509395" y="3139897"/>
                  </a:lnTo>
                  <a:lnTo>
                    <a:pt x="1509153" y="3140354"/>
                  </a:lnTo>
                  <a:lnTo>
                    <a:pt x="1508455" y="3140824"/>
                  </a:lnTo>
                  <a:lnTo>
                    <a:pt x="1508455" y="3141764"/>
                  </a:lnTo>
                  <a:lnTo>
                    <a:pt x="1509395" y="3143161"/>
                  </a:lnTo>
                  <a:lnTo>
                    <a:pt x="1510563" y="3141992"/>
                  </a:lnTo>
                  <a:close/>
                </a:path>
                <a:path w="4657725" h="3150235">
                  <a:moveTo>
                    <a:pt x="1579397" y="3119120"/>
                  </a:moveTo>
                  <a:lnTo>
                    <a:pt x="1578470" y="3117723"/>
                  </a:lnTo>
                  <a:lnTo>
                    <a:pt x="1578229" y="3117024"/>
                  </a:lnTo>
                  <a:lnTo>
                    <a:pt x="1578000" y="3117494"/>
                  </a:lnTo>
                  <a:lnTo>
                    <a:pt x="1577301" y="3117951"/>
                  </a:lnTo>
                  <a:lnTo>
                    <a:pt x="1577301" y="3118891"/>
                  </a:lnTo>
                  <a:lnTo>
                    <a:pt x="1578229" y="3120288"/>
                  </a:lnTo>
                  <a:lnTo>
                    <a:pt x="1579397" y="3119120"/>
                  </a:lnTo>
                  <a:close/>
                </a:path>
                <a:path w="4657725" h="3150235">
                  <a:moveTo>
                    <a:pt x="1720811" y="1638"/>
                  </a:moveTo>
                  <a:lnTo>
                    <a:pt x="1720113" y="1168"/>
                  </a:lnTo>
                  <a:lnTo>
                    <a:pt x="1719414" y="927"/>
                  </a:lnTo>
                  <a:lnTo>
                    <a:pt x="1718716" y="469"/>
                  </a:lnTo>
                  <a:lnTo>
                    <a:pt x="1717548" y="1638"/>
                  </a:lnTo>
                  <a:lnTo>
                    <a:pt x="1718246" y="1866"/>
                  </a:lnTo>
                  <a:lnTo>
                    <a:pt x="1718945" y="2336"/>
                  </a:lnTo>
                  <a:lnTo>
                    <a:pt x="1719656" y="2565"/>
                  </a:lnTo>
                  <a:lnTo>
                    <a:pt x="1720113" y="2794"/>
                  </a:lnTo>
                  <a:lnTo>
                    <a:pt x="1720354" y="2095"/>
                  </a:lnTo>
                  <a:lnTo>
                    <a:pt x="1720811" y="1638"/>
                  </a:lnTo>
                  <a:close/>
                </a:path>
                <a:path w="4657725" h="3150235">
                  <a:moveTo>
                    <a:pt x="1871103" y="3144329"/>
                  </a:moveTo>
                  <a:lnTo>
                    <a:pt x="1870633" y="3143859"/>
                  </a:lnTo>
                  <a:lnTo>
                    <a:pt x="1870163" y="3143631"/>
                  </a:lnTo>
                  <a:lnTo>
                    <a:pt x="1869935" y="3143161"/>
                  </a:lnTo>
                  <a:lnTo>
                    <a:pt x="1869706" y="3143859"/>
                  </a:lnTo>
                  <a:lnTo>
                    <a:pt x="1869236" y="3144558"/>
                  </a:lnTo>
                  <a:lnTo>
                    <a:pt x="1869008" y="3145256"/>
                  </a:lnTo>
                  <a:lnTo>
                    <a:pt x="1868766" y="3145726"/>
                  </a:lnTo>
                  <a:lnTo>
                    <a:pt x="1869465" y="3145955"/>
                  </a:lnTo>
                  <a:lnTo>
                    <a:pt x="1869935" y="3146425"/>
                  </a:lnTo>
                  <a:lnTo>
                    <a:pt x="1870405" y="3145726"/>
                  </a:lnTo>
                  <a:lnTo>
                    <a:pt x="1870633" y="3145028"/>
                  </a:lnTo>
                  <a:lnTo>
                    <a:pt x="1871103" y="3144329"/>
                  </a:lnTo>
                  <a:close/>
                </a:path>
                <a:path w="4657725" h="3150235">
                  <a:moveTo>
                    <a:pt x="1930146" y="1168"/>
                  </a:moveTo>
                  <a:lnTo>
                    <a:pt x="1929676" y="698"/>
                  </a:lnTo>
                  <a:lnTo>
                    <a:pt x="1929206" y="469"/>
                  </a:lnTo>
                  <a:lnTo>
                    <a:pt x="1928977" y="0"/>
                  </a:lnTo>
                  <a:lnTo>
                    <a:pt x="1928749" y="698"/>
                  </a:lnTo>
                  <a:lnTo>
                    <a:pt x="1928279" y="1397"/>
                  </a:lnTo>
                  <a:lnTo>
                    <a:pt x="1928037" y="2095"/>
                  </a:lnTo>
                  <a:lnTo>
                    <a:pt x="1927809" y="2565"/>
                  </a:lnTo>
                  <a:lnTo>
                    <a:pt x="1928507" y="2794"/>
                  </a:lnTo>
                  <a:lnTo>
                    <a:pt x="1928977" y="3263"/>
                  </a:lnTo>
                  <a:lnTo>
                    <a:pt x="1929447" y="2565"/>
                  </a:lnTo>
                  <a:lnTo>
                    <a:pt x="1929676" y="1866"/>
                  </a:lnTo>
                  <a:lnTo>
                    <a:pt x="1930146" y="1168"/>
                  </a:lnTo>
                  <a:close/>
                </a:path>
                <a:path w="4657725" h="3150235">
                  <a:moveTo>
                    <a:pt x="2133638" y="9804"/>
                  </a:moveTo>
                  <a:lnTo>
                    <a:pt x="2133396" y="8864"/>
                  </a:lnTo>
                  <a:lnTo>
                    <a:pt x="2133168" y="7467"/>
                  </a:lnTo>
                  <a:lnTo>
                    <a:pt x="2132469" y="7239"/>
                  </a:lnTo>
                  <a:lnTo>
                    <a:pt x="2130602" y="6769"/>
                  </a:lnTo>
                  <a:lnTo>
                    <a:pt x="2130374" y="8166"/>
                  </a:lnTo>
                  <a:lnTo>
                    <a:pt x="2130374" y="9804"/>
                  </a:lnTo>
                  <a:lnTo>
                    <a:pt x="2133638" y="9804"/>
                  </a:lnTo>
                  <a:close/>
                </a:path>
                <a:path w="4657725" h="3150235">
                  <a:moveTo>
                    <a:pt x="2136673" y="11671"/>
                  </a:moveTo>
                  <a:lnTo>
                    <a:pt x="2135975" y="10972"/>
                  </a:lnTo>
                  <a:lnTo>
                    <a:pt x="2135035" y="10261"/>
                  </a:lnTo>
                  <a:lnTo>
                    <a:pt x="2133396" y="8864"/>
                  </a:lnTo>
                  <a:lnTo>
                    <a:pt x="2134108" y="11430"/>
                  </a:lnTo>
                  <a:lnTo>
                    <a:pt x="2133866" y="13995"/>
                  </a:lnTo>
                  <a:lnTo>
                    <a:pt x="2136673" y="11671"/>
                  </a:lnTo>
                  <a:close/>
                </a:path>
                <a:path w="4657725" h="3150235">
                  <a:moveTo>
                    <a:pt x="2198738" y="2095"/>
                  </a:moveTo>
                  <a:lnTo>
                    <a:pt x="2198509" y="1397"/>
                  </a:lnTo>
                  <a:lnTo>
                    <a:pt x="2197582" y="0"/>
                  </a:lnTo>
                  <a:lnTo>
                    <a:pt x="2197341" y="469"/>
                  </a:lnTo>
                  <a:lnTo>
                    <a:pt x="2196642" y="927"/>
                  </a:lnTo>
                  <a:lnTo>
                    <a:pt x="2196642" y="1866"/>
                  </a:lnTo>
                  <a:lnTo>
                    <a:pt x="2197582" y="3263"/>
                  </a:lnTo>
                  <a:lnTo>
                    <a:pt x="2198738" y="2095"/>
                  </a:lnTo>
                  <a:close/>
                </a:path>
                <a:path w="4657725" h="3150235">
                  <a:moveTo>
                    <a:pt x="2211578" y="11201"/>
                  </a:moveTo>
                  <a:lnTo>
                    <a:pt x="2210651" y="9804"/>
                  </a:lnTo>
                  <a:lnTo>
                    <a:pt x="2210409" y="10261"/>
                  </a:lnTo>
                  <a:lnTo>
                    <a:pt x="2209711" y="10731"/>
                  </a:lnTo>
                  <a:lnTo>
                    <a:pt x="2209711" y="10972"/>
                  </a:lnTo>
                  <a:lnTo>
                    <a:pt x="2209939" y="11671"/>
                  </a:lnTo>
                  <a:lnTo>
                    <a:pt x="2210409" y="12369"/>
                  </a:lnTo>
                  <a:lnTo>
                    <a:pt x="2210651" y="13068"/>
                  </a:lnTo>
                  <a:lnTo>
                    <a:pt x="2210879" y="12598"/>
                  </a:lnTo>
                  <a:lnTo>
                    <a:pt x="2211578" y="12128"/>
                  </a:lnTo>
                  <a:lnTo>
                    <a:pt x="2211578" y="11201"/>
                  </a:lnTo>
                  <a:close/>
                </a:path>
                <a:path w="4657725" h="3150235">
                  <a:moveTo>
                    <a:pt x="2242147" y="10731"/>
                  </a:moveTo>
                  <a:lnTo>
                    <a:pt x="2241448" y="8166"/>
                  </a:lnTo>
                  <a:lnTo>
                    <a:pt x="2241677" y="5600"/>
                  </a:lnTo>
                  <a:lnTo>
                    <a:pt x="2238883" y="7937"/>
                  </a:lnTo>
                  <a:lnTo>
                    <a:pt x="2239581" y="8636"/>
                  </a:lnTo>
                  <a:lnTo>
                    <a:pt x="2240521" y="9334"/>
                  </a:lnTo>
                  <a:lnTo>
                    <a:pt x="2242147" y="10731"/>
                  </a:lnTo>
                  <a:close/>
                </a:path>
                <a:path w="4657725" h="3150235">
                  <a:moveTo>
                    <a:pt x="2329891" y="5372"/>
                  </a:moveTo>
                  <a:lnTo>
                    <a:pt x="2329421" y="4660"/>
                  </a:lnTo>
                  <a:lnTo>
                    <a:pt x="2329192" y="3962"/>
                  </a:lnTo>
                  <a:lnTo>
                    <a:pt x="2328722" y="3263"/>
                  </a:lnTo>
                  <a:lnTo>
                    <a:pt x="2328494" y="3733"/>
                  </a:lnTo>
                  <a:lnTo>
                    <a:pt x="2327795" y="4203"/>
                  </a:lnTo>
                  <a:lnTo>
                    <a:pt x="2327795" y="5130"/>
                  </a:lnTo>
                  <a:lnTo>
                    <a:pt x="2328722" y="6527"/>
                  </a:lnTo>
                  <a:lnTo>
                    <a:pt x="2329891" y="5372"/>
                  </a:lnTo>
                  <a:close/>
                </a:path>
                <a:path w="4657725" h="3150235">
                  <a:moveTo>
                    <a:pt x="2448445" y="3118650"/>
                  </a:moveTo>
                  <a:lnTo>
                    <a:pt x="2447975" y="3118421"/>
                  </a:lnTo>
                  <a:lnTo>
                    <a:pt x="2447506" y="3117723"/>
                  </a:lnTo>
                  <a:lnTo>
                    <a:pt x="2446578" y="3117723"/>
                  </a:lnTo>
                  <a:lnTo>
                    <a:pt x="2445169" y="3118650"/>
                  </a:lnTo>
                  <a:lnTo>
                    <a:pt x="2446337" y="3119818"/>
                  </a:lnTo>
                  <a:lnTo>
                    <a:pt x="2447036" y="3119361"/>
                  </a:lnTo>
                  <a:lnTo>
                    <a:pt x="2447747" y="3119120"/>
                  </a:lnTo>
                  <a:lnTo>
                    <a:pt x="2448445" y="3118650"/>
                  </a:lnTo>
                  <a:close/>
                </a:path>
                <a:path w="4657725" h="3150235">
                  <a:moveTo>
                    <a:pt x="2480411" y="3124962"/>
                  </a:moveTo>
                  <a:lnTo>
                    <a:pt x="2479484" y="3123552"/>
                  </a:lnTo>
                  <a:lnTo>
                    <a:pt x="2479243" y="3124022"/>
                  </a:lnTo>
                  <a:lnTo>
                    <a:pt x="2478316" y="3124250"/>
                  </a:lnTo>
                  <a:lnTo>
                    <a:pt x="2478544" y="3124720"/>
                  </a:lnTo>
                  <a:lnTo>
                    <a:pt x="2478544" y="3125419"/>
                  </a:lnTo>
                  <a:lnTo>
                    <a:pt x="2479484" y="3126829"/>
                  </a:lnTo>
                  <a:lnTo>
                    <a:pt x="2479713" y="3126359"/>
                  </a:lnTo>
                  <a:lnTo>
                    <a:pt x="2480411" y="3125889"/>
                  </a:lnTo>
                  <a:lnTo>
                    <a:pt x="2480411" y="3124962"/>
                  </a:lnTo>
                  <a:close/>
                </a:path>
                <a:path w="4657725" h="3150235">
                  <a:moveTo>
                    <a:pt x="2500020" y="3121685"/>
                  </a:moveTo>
                  <a:lnTo>
                    <a:pt x="2499080" y="3120288"/>
                  </a:lnTo>
                  <a:lnTo>
                    <a:pt x="2498852" y="3120758"/>
                  </a:lnTo>
                  <a:lnTo>
                    <a:pt x="2498153" y="3120987"/>
                  </a:lnTo>
                  <a:lnTo>
                    <a:pt x="2498153" y="3122155"/>
                  </a:lnTo>
                  <a:lnTo>
                    <a:pt x="2499080" y="3123552"/>
                  </a:lnTo>
                  <a:lnTo>
                    <a:pt x="2499322" y="3123082"/>
                  </a:lnTo>
                  <a:lnTo>
                    <a:pt x="2500020" y="3122625"/>
                  </a:lnTo>
                  <a:lnTo>
                    <a:pt x="2500020" y="3121685"/>
                  </a:lnTo>
                  <a:close/>
                </a:path>
                <a:path w="4657725" h="3150235">
                  <a:moveTo>
                    <a:pt x="2514015" y="3144786"/>
                  </a:moveTo>
                  <a:lnTo>
                    <a:pt x="2513546" y="3144558"/>
                  </a:lnTo>
                  <a:lnTo>
                    <a:pt x="2513088" y="3143859"/>
                  </a:lnTo>
                  <a:lnTo>
                    <a:pt x="2512149" y="3143859"/>
                  </a:lnTo>
                  <a:lnTo>
                    <a:pt x="2510752" y="3144786"/>
                  </a:lnTo>
                  <a:lnTo>
                    <a:pt x="2511920" y="3145955"/>
                  </a:lnTo>
                  <a:lnTo>
                    <a:pt x="2513317" y="3145256"/>
                  </a:lnTo>
                  <a:lnTo>
                    <a:pt x="2514015" y="3144786"/>
                  </a:lnTo>
                  <a:close/>
                </a:path>
                <a:path w="4657725" h="3150235">
                  <a:moveTo>
                    <a:pt x="2687167" y="3135452"/>
                  </a:moveTo>
                  <a:lnTo>
                    <a:pt x="2686710" y="3134753"/>
                  </a:lnTo>
                  <a:lnTo>
                    <a:pt x="2686469" y="3134055"/>
                  </a:lnTo>
                  <a:lnTo>
                    <a:pt x="2685999" y="3133356"/>
                  </a:lnTo>
                  <a:lnTo>
                    <a:pt x="2685770" y="3133826"/>
                  </a:lnTo>
                  <a:lnTo>
                    <a:pt x="2685072" y="3134296"/>
                  </a:lnTo>
                  <a:lnTo>
                    <a:pt x="2685072" y="3135223"/>
                  </a:lnTo>
                  <a:lnTo>
                    <a:pt x="2685999" y="3136620"/>
                  </a:lnTo>
                  <a:lnTo>
                    <a:pt x="2687167" y="3135452"/>
                  </a:lnTo>
                  <a:close/>
                </a:path>
                <a:path w="4657725" h="3150235">
                  <a:moveTo>
                    <a:pt x="2743416" y="8166"/>
                  </a:moveTo>
                  <a:lnTo>
                    <a:pt x="2742946" y="7937"/>
                  </a:lnTo>
                  <a:lnTo>
                    <a:pt x="2742476" y="7239"/>
                  </a:lnTo>
                  <a:lnTo>
                    <a:pt x="2741549" y="7239"/>
                  </a:lnTo>
                  <a:lnTo>
                    <a:pt x="2740139" y="8166"/>
                  </a:lnTo>
                  <a:lnTo>
                    <a:pt x="2740609" y="8394"/>
                  </a:lnTo>
                  <a:lnTo>
                    <a:pt x="2741079" y="9105"/>
                  </a:lnTo>
                  <a:lnTo>
                    <a:pt x="2742006" y="9105"/>
                  </a:lnTo>
                  <a:lnTo>
                    <a:pt x="2743416" y="8166"/>
                  </a:lnTo>
                  <a:close/>
                </a:path>
                <a:path w="4657725" h="3150235">
                  <a:moveTo>
                    <a:pt x="2763012" y="11430"/>
                  </a:moveTo>
                  <a:lnTo>
                    <a:pt x="2762542" y="11201"/>
                  </a:lnTo>
                  <a:lnTo>
                    <a:pt x="2762313" y="10502"/>
                  </a:lnTo>
                  <a:lnTo>
                    <a:pt x="2761145" y="10502"/>
                  </a:lnTo>
                  <a:lnTo>
                    <a:pt x="2759748" y="11430"/>
                  </a:lnTo>
                  <a:lnTo>
                    <a:pt x="2760218" y="11671"/>
                  </a:lnTo>
                  <a:lnTo>
                    <a:pt x="2760675" y="12369"/>
                  </a:lnTo>
                  <a:lnTo>
                    <a:pt x="2761615" y="12369"/>
                  </a:lnTo>
                  <a:lnTo>
                    <a:pt x="2763012" y="11430"/>
                  </a:lnTo>
                  <a:close/>
                </a:path>
                <a:path w="4657725" h="3150235">
                  <a:moveTo>
                    <a:pt x="2934297" y="3139897"/>
                  </a:moveTo>
                  <a:lnTo>
                    <a:pt x="2931972" y="3137090"/>
                  </a:lnTo>
                  <a:lnTo>
                    <a:pt x="2931274" y="3137789"/>
                  </a:lnTo>
                  <a:lnTo>
                    <a:pt x="2930563" y="3138728"/>
                  </a:lnTo>
                  <a:lnTo>
                    <a:pt x="2929369" y="3140113"/>
                  </a:lnTo>
                  <a:lnTo>
                    <a:pt x="2928467" y="3140354"/>
                  </a:lnTo>
                  <a:lnTo>
                    <a:pt x="2925902" y="3140125"/>
                  </a:lnTo>
                  <a:lnTo>
                    <a:pt x="2928239" y="3142919"/>
                  </a:lnTo>
                  <a:lnTo>
                    <a:pt x="2928937" y="3142221"/>
                  </a:lnTo>
                  <a:lnTo>
                    <a:pt x="2929636" y="3141294"/>
                  </a:lnTo>
                  <a:lnTo>
                    <a:pt x="2930817" y="3139910"/>
                  </a:lnTo>
                  <a:lnTo>
                    <a:pt x="2931731" y="3139656"/>
                  </a:lnTo>
                  <a:lnTo>
                    <a:pt x="2934297" y="3139897"/>
                  </a:lnTo>
                  <a:close/>
                </a:path>
                <a:path w="4657725" h="3150235">
                  <a:moveTo>
                    <a:pt x="2952737" y="3115856"/>
                  </a:moveTo>
                  <a:lnTo>
                    <a:pt x="2951810" y="3114459"/>
                  </a:lnTo>
                  <a:lnTo>
                    <a:pt x="2951569" y="3113760"/>
                  </a:lnTo>
                  <a:lnTo>
                    <a:pt x="2951340" y="3114217"/>
                  </a:lnTo>
                  <a:lnTo>
                    <a:pt x="2950641" y="3114687"/>
                  </a:lnTo>
                  <a:lnTo>
                    <a:pt x="2950641" y="3115627"/>
                  </a:lnTo>
                  <a:lnTo>
                    <a:pt x="2951569" y="3117024"/>
                  </a:lnTo>
                  <a:lnTo>
                    <a:pt x="2952737" y="3115856"/>
                  </a:lnTo>
                  <a:close/>
                </a:path>
                <a:path w="4657725" h="3150235">
                  <a:moveTo>
                    <a:pt x="2953905" y="3133356"/>
                  </a:moveTo>
                  <a:lnTo>
                    <a:pt x="2951810" y="3130562"/>
                  </a:lnTo>
                  <a:lnTo>
                    <a:pt x="2951099" y="3131261"/>
                  </a:lnTo>
                  <a:lnTo>
                    <a:pt x="2950400" y="3132188"/>
                  </a:lnTo>
                  <a:lnTo>
                    <a:pt x="2949003" y="3133826"/>
                  </a:lnTo>
                  <a:lnTo>
                    <a:pt x="2951569" y="3133128"/>
                  </a:lnTo>
                  <a:lnTo>
                    <a:pt x="2953905" y="3133356"/>
                  </a:lnTo>
                  <a:close/>
                </a:path>
                <a:path w="4657725" h="3150235">
                  <a:moveTo>
                    <a:pt x="2978645" y="7937"/>
                  </a:moveTo>
                  <a:lnTo>
                    <a:pt x="2977705" y="6527"/>
                  </a:lnTo>
                  <a:lnTo>
                    <a:pt x="2976537" y="7696"/>
                  </a:lnTo>
                  <a:lnTo>
                    <a:pt x="2977007" y="8394"/>
                  </a:lnTo>
                  <a:lnTo>
                    <a:pt x="2977235" y="9105"/>
                  </a:lnTo>
                  <a:lnTo>
                    <a:pt x="2977705" y="9804"/>
                  </a:lnTo>
                  <a:lnTo>
                    <a:pt x="2977946" y="9334"/>
                  </a:lnTo>
                  <a:lnTo>
                    <a:pt x="2978645" y="8864"/>
                  </a:lnTo>
                  <a:lnTo>
                    <a:pt x="2978645" y="7937"/>
                  </a:lnTo>
                  <a:close/>
                </a:path>
                <a:path w="4657725" h="3150235">
                  <a:moveTo>
                    <a:pt x="2982137" y="820496"/>
                  </a:moveTo>
                  <a:lnTo>
                    <a:pt x="2981680" y="820267"/>
                  </a:lnTo>
                  <a:lnTo>
                    <a:pt x="2981439" y="819797"/>
                  </a:lnTo>
                  <a:lnTo>
                    <a:pt x="2980969" y="819340"/>
                  </a:lnTo>
                  <a:lnTo>
                    <a:pt x="2980740" y="820039"/>
                  </a:lnTo>
                  <a:lnTo>
                    <a:pt x="2980271" y="820737"/>
                  </a:lnTo>
                  <a:lnTo>
                    <a:pt x="2980042" y="821436"/>
                  </a:lnTo>
                  <a:lnTo>
                    <a:pt x="2979813" y="821905"/>
                  </a:lnTo>
                  <a:lnTo>
                    <a:pt x="2980512" y="822134"/>
                  </a:lnTo>
                  <a:lnTo>
                    <a:pt x="2980969" y="822604"/>
                  </a:lnTo>
                  <a:lnTo>
                    <a:pt x="2981439" y="821905"/>
                  </a:lnTo>
                  <a:lnTo>
                    <a:pt x="2981680" y="821207"/>
                  </a:lnTo>
                  <a:lnTo>
                    <a:pt x="2982137" y="820496"/>
                  </a:lnTo>
                  <a:close/>
                </a:path>
                <a:path w="4657725" h="3150235">
                  <a:moveTo>
                    <a:pt x="2985414" y="3141992"/>
                  </a:moveTo>
                  <a:lnTo>
                    <a:pt x="2984944" y="3141294"/>
                  </a:lnTo>
                  <a:lnTo>
                    <a:pt x="2984703" y="3140595"/>
                  </a:lnTo>
                  <a:lnTo>
                    <a:pt x="2984246" y="3139897"/>
                  </a:lnTo>
                  <a:lnTo>
                    <a:pt x="2984004" y="3140354"/>
                  </a:lnTo>
                  <a:lnTo>
                    <a:pt x="2983306" y="3140824"/>
                  </a:lnTo>
                  <a:lnTo>
                    <a:pt x="2983306" y="3141764"/>
                  </a:lnTo>
                  <a:lnTo>
                    <a:pt x="2984246" y="3143161"/>
                  </a:lnTo>
                  <a:lnTo>
                    <a:pt x="2985414" y="3141992"/>
                  </a:lnTo>
                  <a:close/>
                </a:path>
                <a:path w="4657725" h="3150235">
                  <a:moveTo>
                    <a:pt x="3044914" y="3134995"/>
                  </a:moveTo>
                  <a:lnTo>
                    <a:pt x="3043745" y="3133826"/>
                  </a:lnTo>
                  <a:lnTo>
                    <a:pt x="3043047" y="3134296"/>
                  </a:lnTo>
                  <a:lnTo>
                    <a:pt x="3042348" y="3134525"/>
                  </a:lnTo>
                  <a:lnTo>
                    <a:pt x="3041650" y="3134995"/>
                  </a:lnTo>
                  <a:lnTo>
                    <a:pt x="3042120" y="3135223"/>
                  </a:lnTo>
                  <a:lnTo>
                    <a:pt x="3042589" y="3135922"/>
                  </a:lnTo>
                  <a:lnTo>
                    <a:pt x="3043517" y="3135922"/>
                  </a:lnTo>
                  <a:lnTo>
                    <a:pt x="3044914" y="3134995"/>
                  </a:lnTo>
                  <a:close/>
                </a:path>
                <a:path w="4657725" h="3150235">
                  <a:moveTo>
                    <a:pt x="3237446" y="3144558"/>
                  </a:moveTo>
                  <a:lnTo>
                    <a:pt x="3236506" y="3143161"/>
                  </a:lnTo>
                  <a:lnTo>
                    <a:pt x="3236277" y="3143631"/>
                  </a:lnTo>
                  <a:lnTo>
                    <a:pt x="3235579" y="3144088"/>
                  </a:lnTo>
                  <a:lnTo>
                    <a:pt x="3235579" y="3145028"/>
                  </a:lnTo>
                  <a:lnTo>
                    <a:pt x="3236506" y="3146425"/>
                  </a:lnTo>
                  <a:lnTo>
                    <a:pt x="3236734" y="3145955"/>
                  </a:lnTo>
                  <a:lnTo>
                    <a:pt x="3237446" y="3145498"/>
                  </a:lnTo>
                  <a:lnTo>
                    <a:pt x="3237446" y="3144558"/>
                  </a:lnTo>
                  <a:close/>
                </a:path>
                <a:path w="4657725" h="3150235">
                  <a:moveTo>
                    <a:pt x="3523310" y="3134995"/>
                  </a:moveTo>
                  <a:lnTo>
                    <a:pt x="3523081" y="3134753"/>
                  </a:lnTo>
                  <a:lnTo>
                    <a:pt x="3522611" y="3134055"/>
                  </a:lnTo>
                  <a:lnTo>
                    <a:pt x="3521443" y="3134055"/>
                  </a:lnTo>
                  <a:lnTo>
                    <a:pt x="3520046" y="3134995"/>
                  </a:lnTo>
                  <a:lnTo>
                    <a:pt x="3520503" y="3135223"/>
                  </a:lnTo>
                  <a:lnTo>
                    <a:pt x="3520973" y="3135922"/>
                  </a:lnTo>
                  <a:lnTo>
                    <a:pt x="3521913" y="3135922"/>
                  </a:lnTo>
                  <a:lnTo>
                    <a:pt x="3523310" y="3134995"/>
                  </a:lnTo>
                  <a:close/>
                </a:path>
                <a:path w="4657725" h="3150235">
                  <a:moveTo>
                    <a:pt x="3703002" y="3141294"/>
                  </a:moveTo>
                  <a:lnTo>
                    <a:pt x="3702062" y="3139897"/>
                  </a:lnTo>
                  <a:lnTo>
                    <a:pt x="3701592" y="3140354"/>
                  </a:lnTo>
                  <a:lnTo>
                    <a:pt x="3700894" y="3140824"/>
                  </a:lnTo>
                  <a:lnTo>
                    <a:pt x="3701135" y="3141053"/>
                  </a:lnTo>
                  <a:lnTo>
                    <a:pt x="3701135" y="3141764"/>
                  </a:lnTo>
                  <a:lnTo>
                    <a:pt x="3702062" y="3143161"/>
                  </a:lnTo>
                  <a:lnTo>
                    <a:pt x="3702304" y="3142691"/>
                  </a:lnTo>
                  <a:lnTo>
                    <a:pt x="3703002" y="3142221"/>
                  </a:lnTo>
                  <a:lnTo>
                    <a:pt x="3703002" y="3141294"/>
                  </a:lnTo>
                  <a:close/>
                </a:path>
                <a:path w="4657725" h="3150235">
                  <a:moveTo>
                    <a:pt x="3772535" y="3148063"/>
                  </a:moveTo>
                  <a:lnTo>
                    <a:pt x="3771836" y="3147822"/>
                  </a:lnTo>
                  <a:lnTo>
                    <a:pt x="3771138" y="3147364"/>
                  </a:lnTo>
                  <a:lnTo>
                    <a:pt x="3770439" y="3147123"/>
                  </a:lnTo>
                  <a:lnTo>
                    <a:pt x="3769969" y="3146895"/>
                  </a:lnTo>
                  <a:lnTo>
                    <a:pt x="3769741" y="3147593"/>
                  </a:lnTo>
                  <a:lnTo>
                    <a:pt x="3769271" y="3148063"/>
                  </a:lnTo>
                  <a:lnTo>
                    <a:pt x="3769969" y="3148520"/>
                  </a:lnTo>
                  <a:lnTo>
                    <a:pt x="3770668" y="3148761"/>
                  </a:lnTo>
                  <a:lnTo>
                    <a:pt x="3771379" y="3149231"/>
                  </a:lnTo>
                  <a:lnTo>
                    <a:pt x="3772535" y="3148063"/>
                  </a:lnTo>
                  <a:close/>
                </a:path>
                <a:path w="4657725" h="3150235">
                  <a:moveTo>
                    <a:pt x="3789807" y="13068"/>
                  </a:moveTo>
                  <a:lnTo>
                    <a:pt x="3787470" y="10261"/>
                  </a:lnTo>
                  <a:lnTo>
                    <a:pt x="3786771" y="10972"/>
                  </a:lnTo>
                  <a:lnTo>
                    <a:pt x="3786073" y="11899"/>
                  </a:lnTo>
                  <a:lnTo>
                    <a:pt x="3784676" y="13538"/>
                  </a:lnTo>
                  <a:lnTo>
                    <a:pt x="3787241" y="12839"/>
                  </a:lnTo>
                  <a:lnTo>
                    <a:pt x="3789807" y="13068"/>
                  </a:lnTo>
                  <a:close/>
                </a:path>
                <a:path w="4657725" h="3150235">
                  <a:moveTo>
                    <a:pt x="3935666" y="820737"/>
                  </a:moveTo>
                  <a:lnTo>
                    <a:pt x="3934726" y="819340"/>
                  </a:lnTo>
                  <a:lnTo>
                    <a:pt x="3934256" y="819797"/>
                  </a:lnTo>
                  <a:lnTo>
                    <a:pt x="3933558" y="820267"/>
                  </a:lnTo>
                  <a:lnTo>
                    <a:pt x="3933799" y="820496"/>
                  </a:lnTo>
                  <a:lnTo>
                    <a:pt x="3933799" y="821207"/>
                  </a:lnTo>
                  <a:lnTo>
                    <a:pt x="3934726" y="822604"/>
                  </a:lnTo>
                  <a:lnTo>
                    <a:pt x="3934955" y="822134"/>
                  </a:lnTo>
                  <a:lnTo>
                    <a:pt x="3935666" y="821664"/>
                  </a:lnTo>
                  <a:lnTo>
                    <a:pt x="3935666" y="820737"/>
                  </a:lnTo>
                  <a:close/>
                </a:path>
                <a:path w="4657725" h="3150235">
                  <a:moveTo>
                    <a:pt x="4001935" y="3134995"/>
                  </a:moveTo>
                  <a:lnTo>
                    <a:pt x="4001465" y="3134753"/>
                  </a:lnTo>
                  <a:lnTo>
                    <a:pt x="4001236" y="3134055"/>
                  </a:lnTo>
                  <a:lnTo>
                    <a:pt x="4000068" y="3134055"/>
                  </a:lnTo>
                  <a:lnTo>
                    <a:pt x="3998671" y="3134995"/>
                  </a:lnTo>
                  <a:lnTo>
                    <a:pt x="3999141" y="3135223"/>
                  </a:lnTo>
                  <a:lnTo>
                    <a:pt x="3999598" y="3135922"/>
                  </a:lnTo>
                  <a:lnTo>
                    <a:pt x="4000538" y="3135922"/>
                  </a:lnTo>
                  <a:lnTo>
                    <a:pt x="4001935" y="3134995"/>
                  </a:lnTo>
                  <a:close/>
                </a:path>
                <a:path w="4657725" h="3150235">
                  <a:moveTo>
                    <a:pt x="4113250" y="4902"/>
                  </a:moveTo>
                  <a:lnTo>
                    <a:pt x="4112552" y="4660"/>
                  </a:lnTo>
                  <a:lnTo>
                    <a:pt x="4111853" y="4203"/>
                  </a:lnTo>
                  <a:lnTo>
                    <a:pt x="4111155" y="3962"/>
                  </a:lnTo>
                  <a:lnTo>
                    <a:pt x="4110685" y="3733"/>
                  </a:lnTo>
                  <a:lnTo>
                    <a:pt x="4110456" y="4432"/>
                  </a:lnTo>
                  <a:lnTo>
                    <a:pt x="4109986" y="4902"/>
                  </a:lnTo>
                  <a:lnTo>
                    <a:pt x="4110685" y="5372"/>
                  </a:lnTo>
                  <a:lnTo>
                    <a:pt x="4111383" y="5600"/>
                  </a:lnTo>
                  <a:lnTo>
                    <a:pt x="4112082" y="6070"/>
                  </a:lnTo>
                  <a:lnTo>
                    <a:pt x="4112552" y="5600"/>
                  </a:lnTo>
                  <a:lnTo>
                    <a:pt x="4113022" y="5372"/>
                  </a:lnTo>
                  <a:lnTo>
                    <a:pt x="4113250" y="4902"/>
                  </a:lnTo>
                  <a:close/>
                </a:path>
                <a:path w="4657725" h="3150235">
                  <a:moveTo>
                    <a:pt x="4133088" y="3148063"/>
                  </a:moveTo>
                  <a:lnTo>
                    <a:pt x="4132389" y="3147822"/>
                  </a:lnTo>
                  <a:lnTo>
                    <a:pt x="4131691" y="3147364"/>
                  </a:lnTo>
                  <a:lnTo>
                    <a:pt x="4130979" y="3147123"/>
                  </a:lnTo>
                  <a:lnTo>
                    <a:pt x="4130522" y="3146895"/>
                  </a:lnTo>
                  <a:lnTo>
                    <a:pt x="4130281" y="3147593"/>
                  </a:lnTo>
                  <a:lnTo>
                    <a:pt x="4129824" y="3148063"/>
                  </a:lnTo>
                  <a:lnTo>
                    <a:pt x="4130522" y="3148520"/>
                  </a:lnTo>
                  <a:lnTo>
                    <a:pt x="4131221" y="3148761"/>
                  </a:lnTo>
                  <a:lnTo>
                    <a:pt x="4131919" y="3149231"/>
                  </a:lnTo>
                  <a:lnTo>
                    <a:pt x="4133088" y="3148063"/>
                  </a:lnTo>
                  <a:close/>
                </a:path>
                <a:path w="4657725" h="3150235">
                  <a:moveTo>
                    <a:pt x="4163428" y="3139656"/>
                  </a:moveTo>
                  <a:lnTo>
                    <a:pt x="4160850" y="3140354"/>
                  </a:lnTo>
                  <a:lnTo>
                    <a:pt x="4158284" y="3140125"/>
                  </a:lnTo>
                  <a:lnTo>
                    <a:pt x="4160621" y="3142919"/>
                  </a:lnTo>
                  <a:lnTo>
                    <a:pt x="4161320" y="3142221"/>
                  </a:lnTo>
                  <a:lnTo>
                    <a:pt x="4162018" y="3141294"/>
                  </a:lnTo>
                  <a:lnTo>
                    <a:pt x="4163428" y="3139656"/>
                  </a:lnTo>
                  <a:close/>
                </a:path>
                <a:path w="4657725" h="3150235">
                  <a:moveTo>
                    <a:pt x="4181627" y="4432"/>
                  </a:moveTo>
                  <a:lnTo>
                    <a:pt x="4181398" y="3962"/>
                  </a:lnTo>
                  <a:lnTo>
                    <a:pt x="4180929" y="3733"/>
                  </a:lnTo>
                  <a:lnTo>
                    <a:pt x="4180459" y="3263"/>
                  </a:lnTo>
                  <a:lnTo>
                    <a:pt x="4180230" y="3962"/>
                  </a:lnTo>
                  <a:lnTo>
                    <a:pt x="4179760" y="4660"/>
                  </a:lnTo>
                  <a:lnTo>
                    <a:pt x="4179519" y="5372"/>
                  </a:lnTo>
                  <a:lnTo>
                    <a:pt x="4179290" y="5829"/>
                  </a:lnTo>
                  <a:lnTo>
                    <a:pt x="4179989" y="6070"/>
                  </a:lnTo>
                  <a:lnTo>
                    <a:pt x="4180459" y="6527"/>
                  </a:lnTo>
                  <a:lnTo>
                    <a:pt x="4180929" y="5829"/>
                  </a:lnTo>
                  <a:lnTo>
                    <a:pt x="4181157" y="5130"/>
                  </a:lnTo>
                  <a:lnTo>
                    <a:pt x="4181627" y="4432"/>
                  </a:lnTo>
                  <a:close/>
                </a:path>
                <a:path w="4657725" h="3150235">
                  <a:moveTo>
                    <a:pt x="4247197" y="10972"/>
                  </a:moveTo>
                  <a:lnTo>
                    <a:pt x="4246029" y="9804"/>
                  </a:lnTo>
                  <a:lnTo>
                    <a:pt x="4245800" y="10502"/>
                  </a:lnTo>
                  <a:lnTo>
                    <a:pt x="4245330" y="11201"/>
                  </a:lnTo>
                  <a:lnTo>
                    <a:pt x="4245102" y="11899"/>
                  </a:lnTo>
                  <a:lnTo>
                    <a:pt x="4244860" y="12369"/>
                  </a:lnTo>
                  <a:lnTo>
                    <a:pt x="4245572" y="12598"/>
                  </a:lnTo>
                  <a:lnTo>
                    <a:pt x="4246029" y="13068"/>
                  </a:lnTo>
                  <a:lnTo>
                    <a:pt x="4246499" y="12369"/>
                  </a:lnTo>
                  <a:lnTo>
                    <a:pt x="4246727" y="11671"/>
                  </a:lnTo>
                  <a:lnTo>
                    <a:pt x="4247197" y="10972"/>
                  </a:lnTo>
                  <a:close/>
                </a:path>
                <a:path w="4657725" h="3150235">
                  <a:moveTo>
                    <a:pt x="4297845" y="1170076"/>
                  </a:moveTo>
                  <a:lnTo>
                    <a:pt x="4295508" y="1167282"/>
                  </a:lnTo>
                  <a:lnTo>
                    <a:pt x="4294810" y="1167980"/>
                  </a:lnTo>
                  <a:lnTo>
                    <a:pt x="4294111" y="1168908"/>
                  </a:lnTo>
                  <a:lnTo>
                    <a:pt x="4292701" y="1170546"/>
                  </a:lnTo>
                  <a:lnTo>
                    <a:pt x="4295267" y="1169847"/>
                  </a:lnTo>
                  <a:lnTo>
                    <a:pt x="4297845" y="1170076"/>
                  </a:lnTo>
                  <a:close/>
                </a:path>
                <a:path w="4657725" h="3150235">
                  <a:moveTo>
                    <a:pt x="4303446" y="11430"/>
                  </a:moveTo>
                  <a:lnTo>
                    <a:pt x="4303204" y="11201"/>
                  </a:lnTo>
                  <a:lnTo>
                    <a:pt x="4302734" y="10502"/>
                  </a:lnTo>
                  <a:lnTo>
                    <a:pt x="4301579" y="10502"/>
                  </a:lnTo>
                  <a:lnTo>
                    <a:pt x="4300169" y="11430"/>
                  </a:lnTo>
                  <a:lnTo>
                    <a:pt x="4300639" y="11671"/>
                  </a:lnTo>
                  <a:lnTo>
                    <a:pt x="4301109" y="12369"/>
                  </a:lnTo>
                  <a:lnTo>
                    <a:pt x="4302036" y="12369"/>
                  </a:lnTo>
                  <a:lnTo>
                    <a:pt x="4303446" y="11430"/>
                  </a:lnTo>
                  <a:close/>
                </a:path>
                <a:path w="4657725" h="3150235">
                  <a:moveTo>
                    <a:pt x="4312780" y="1014895"/>
                  </a:moveTo>
                  <a:lnTo>
                    <a:pt x="4312539" y="1014196"/>
                  </a:lnTo>
                  <a:lnTo>
                    <a:pt x="4311612" y="1012786"/>
                  </a:lnTo>
                  <a:lnTo>
                    <a:pt x="4311370" y="1013256"/>
                  </a:lnTo>
                  <a:lnTo>
                    <a:pt x="4310672" y="1013726"/>
                  </a:lnTo>
                  <a:lnTo>
                    <a:pt x="4310672" y="1014653"/>
                  </a:lnTo>
                  <a:lnTo>
                    <a:pt x="4311612" y="1016063"/>
                  </a:lnTo>
                  <a:lnTo>
                    <a:pt x="4312780" y="1014895"/>
                  </a:lnTo>
                  <a:close/>
                </a:path>
                <a:path w="4657725" h="3150235">
                  <a:moveTo>
                    <a:pt x="4322572" y="2095"/>
                  </a:moveTo>
                  <a:lnTo>
                    <a:pt x="4322343" y="1397"/>
                  </a:lnTo>
                  <a:lnTo>
                    <a:pt x="4321403" y="0"/>
                  </a:lnTo>
                  <a:lnTo>
                    <a:pt x="4321175" y="469"/>
                  </a:lnTo>
                  <a:lnTo>
                    <a:pt x="4320476" y="927"/>
                  </a:lnTo>
                  <a:lnTo>
                    <a:pt x="4320476" y="1866"/>
                  </a:lnTo>
                  <a:lnTo>
                    <a:pt x="4321403" y="3263"/>
                  </a:lnTo>
                  <a:lnTo>
                    <a:pt x="4322572" y="2095"/>
                  </a:lnTo>
                  <a:close/>
                </a:path>
                <a:path w="4657725" h="3150235">
                  <a:moveTo>
                    <a:pt x="4335881" y="3147593"/>
                  </a:moveTo>
                  <a:lnTo>
                    <a:pt x="4335411" y="3147123"/>
                  </a:lnTo>
                  <a:lnTo>
                    <a:pt x="4334942" y="3146895"/>
                  </a:lnTo>
                  <a:lnTo>
                    <a:pt x="4334713" y="3146425"/>
                  </a:lnTo>
                  <a:lnTo>
                    <a:pt x="4334472" y="3147123"/>
                  </a:lnTo>
                  <a:lnTo>
                    <a:pt x="4334014" y="3147822"/>
                  </a:lnTo>
                  <a:lnTo>
                    <a:pt x="4333773" y="3148520"/>
                  </a:lnTo>
                  <a:lnTo>
                    <a:pt x="4333545" y="3148990"/>
                  </a:lnTo>
                  <a:lnTo>
                    <a:pt x="4334243" y="3149231"/>
                  </a:lnTo>
                  <a:lnTo>
                    <a:pt x="4334713" y="3149689"/>
                  </a:lnTo>
                  <a:lnTo>
                    <a:pt x="4335183" y="3148990"/>
                  </a:lnTo>
                  <a:lnTo>
                    <a:pt x="4335411" y="3148292"/>
                  </a:lnTo>
                  <a:lnTo>
                    <a:pt x="4335881" y="3147593"/>
                  </a:lnTo>
                  <a:close/>
                </a:path>
                <a:path w="4657725" h="3150235">
                  <a:moveTo>
                    <a:pt x="4353611" y="3143161"/>
                  </a:moveTo>
                  <a:lnTo>
                    <a:pt x="4351274" y="3140354"/>
                  </a:lnTo>
                  <a:lnTo>
                    <a:pt x="4350575" y="3141053"/>
                  </a:lnTo>
                  <a:lnTo>
                    <a:pt x="4349877" y="3141992"/>
                  </a:lnTo>
                  <a:lnTo>
                    <a:pt x="4348696" y="3143389"/>
                  </a:lnTo>
                  <a:lnTo>
                    <a:pt x="4347781" y="3143631"/>
                  </a:lnTo>
                  <a:lnTo>
                    <a:pt x="4345216" y="3143389"/>
                  </a:lnTo>
                  <a:lnTo>
                    <a:pt x="4347540" y="3146196"/>
                  </a:lnTo>
                  <a:lnTo>
                    <a:pt x="4348251" y="3145498"/>
                  </a:lnTo>
                  <a:lnTo>
                    <a:pt x="4348950" y="3144558"/>
                  </a:lnTo>
                  <a:lnTo>
                    <a:pt x="4350118" y="3143173"/>
                  </a:lnTo>
                  <a:lnTo>
                    <a:pt x="4351045" y="3142919"/>
                  </a:lnTo>
                  <a:lnTo>
                    <a:pt x="4353611" y="3143161"/>
                  </a:lnTo>
                  <a:close/>
                </a:path>
                <a:path w="4657725" h="3150235">
                  <a:moveTo>
                    <a:pt x="4355477" y="1168"/>
                  </a:moveTo>
                  <a:lnTo>
                    <a:pt x="4355008" y="698"/>
                  </a:lnTo>
                  <a:lnTo>
                    <a:pt x="4354550" y="469"/>
                  </a:lnTo>
                  <a:lnTo>
                    <a:pt x="4354309" y="0"/>
                  </a:lnTo>
                  <a:lnTo>
                    <a:pt x="4354080" y="698"/>
                  </a:lnTo>
                  <a:lnTo>
                    <a:pt x="4353611" y="1397"/>
                  </a:lnTo>
                  <a:lnTo>
                    <a:pt x="4353382" y="2095"/>
                  </a:lnTo>
                  <a:lnTo>
                    <a:pt x="4353141" y="2565"/>
                  </a:lnTo>
                  <a:lnTo>
                    <a:pt x="4353852" y="2794"/>
                  </a:lnTo>
                  <a:lnTo>
                    <a:pt x="4354309" y="3263"/>
                  </a:lnTo>
                  <a:lnTo>
                    <a:pt x="4354779" y="2565"/>
                  </a:lnTo>
                  <a:lnTo>
                    <a:pt x="4355008" y="1866"/>
                  </a:lnTo>
                  <a:lnTo>
                    <a:pt x="4355477" y="1168"/>
                  </a:lnTo>
                  <a:close/>
                </a:path>
                <a:path w="4657725" h="3150235">
                  <a:moveTo>
                    <a:pt x="4361777" y="3131489"/>
                  </a:moveTo>
                  <a:lnTo>
                    <a:pt x="4360850" y="3130092"/>
                  </a:lnTo>
                  <a:lnTo>
                    <a:pt x="4360380" y="3130562"/>
                  </a:lnTo>
                  <a:lnTo>
                    <a:pt x="4359681" y="3131020"/>
                  </a:lnTo>
                  <a:lnTo>
                    <a:pt x="4359910" y="3131261"/>
                  </a:lnTo>
                  <a:lnTo>
                    <a:pt x="4359910" y="3131959"/>
                  </a:lnTo>
                  <a:lnTo>
                    <a:pt x="4360850" y="3133356"/>
                  </a:lnTo>
                  <a:lnTo>
                    <a:pt x="4361078" y="3132886"/>
                  </a:lnTo>
                  <a:lnTo>
                    <a:pt x="4361777" y="3132429"/>
                  </a:lnTo>
                  <a:lnTo>
                    <a:pt x="4361777" y="3131489"/>
                  </a:lnTo>
                  <a:close/>
                </a:path>
                <a:path w="4657725" h="3150235">
                  <a:moveTo>
                    <a:pt x="4398416" y="1638"/>
                  </a:moveTo>
                  <a:lnTo>
                    <a:pt x="4397718" y="1168"/>
                  </a:lnTo>
                  <a:lnTo>
                    <a:pt x="4397019" y="927"/>
                  </a:lnTo>
                  <a:lnTo>
                    <a:pt x="4396321" y="469"/>
                  </a:lnTo>
                  <a:lnTo>
                    <a:pt x="4395851" y="927"/>
                  </a:lnTo>
                  <a:lnTo>
                    <a:pt x="4395622" y="1397"/>
                  </a:lnTo>
                  <a:lnTo>
                    <a:pt x="4395152" y="1638"/>
                  </a:lnTo>
                  <a:lnTo>
                    <a:pt x="4395851" y="1866"/>
                  </a:lnTo>
                  <a:lnTo>
                    <a:pt x="4396549" y="2336"/>
                  </a:lnTo>
                  <a:lnTo>
                    <a:pt x="4397248" y="2565"/>
                  </a:lnTo>
                  <a:lnTo>
                    <a:pt x="4397718" y="2794"/>
                  </a:lnTo>
                  <a:lnTo>
                    <a:pt x="4397946" y="2095"/>
                  </a:lnTo>
                  <a:lnTo>
                    <a:pt x="4398416" y="1638"/>
                  </a:lnTo>
                  <a:close/>
                </a:path>
                <a:path w="4657725" h="3150235">
                  <a:moveTo>
                    <a:pt x="4404715" y="3115627"/>
                  </a:moveTo>
                  <a:lnTo>
                    <a:pt x="4404017" y="3114916"/>
                  </a:lnTo>
                  <a:lnTo>
                    <a:pt x="4403090" y="3114217"/>
                  </a:lnTo>
                  <a:lnTo>
                    <a:pt x="4401451" y="3112820"/>
                  </a:lnTo>
                  <a:lnTo>
                    <a:pt x="4402150" y="3115386"/>
                  </a:lnTo>
                  <a:lnTo>
                    <a:pt x="4401921" y="3117951"/>
                  </a:lnTo>
                  <a:lnTo>
                    <a:pt x="4404715" y="3115627"/>
                  </a:lnTo>
                  <a:close/>
                </a:path>
                <a:path w="4657725" h="3150235">
                  <a:moveTo>
                    <a:pt x="4414520" y="3141992"/>
                  </a:moveTo>
                  <a:lnTo>
                    <a:pt x="4413593" y="3140595"/>
                  </a:lnTo>
                  <a:lnTo>
                    <a:pt x="4413351" y="3139897"/>
                  </a:lnTo>
                  <a:lnTo>
                    <a:pt x="4413123" y="3140354"/>
                  </a:lnTo>
                  <a:lnTo>
                    <a:pt x="4412424" y="3140824"/>
                  </a:lnTo>
                  <a:lnTo>
                    <a:pt x="4412424" y="3141764"/>
                  </a:lnTo>
                  <a:lnTo>
                    <a:pt x="4413351" y="3143161"/>
                  </a:lnTo>
                  <a:lnTo>
                    <a:pt x="4414520" y="3141992"/>
                  </a:lnTo>
                  <a:close/>
                </a:path>
                <a:path w="4657725" h="3150235">
                  <a:moveTo>
                    <a:pt x="4417555" y="3118421"/>
                  </a:moveTo>
                  <a:lnTo>
                    <a:pt x="4416615" y="3117024"/>
                  </a:lnTo>
                  <a:lnTo>
                    <a:pt x="4416158" y="3117253"/>
                  </a:lnTo>
                  <a:lnTo>
                    <a:pt x="4415460" y="3117723"/>
                  </a:lnTo>
                  <a:lnTo>
                    <a:pt x="4415688" y="3118193"/>
                  </a:lnTo>
                  <a:lnTo>
                    <a:pt x="4415688" y="3118891"/>
                  </a:lnTo>
                  <a:lnTo>
                    <a:pt x="4416615" y="3120288"/>
                  </a:lnTo>
                  <a:lnTo>
                    <a:pt x="4416857" y="3119818"/>
                  </a:lnTo>
                  <a:lnTo>
                    <a:pt x="4417555" y="3119348"/>
                  </a:lnTo>
                  <a:lnTo>
                    <a:pt x="4417555" y="3118421"/>
                  </a:lnTo>
                  <a:close/>
                </a:path>
                <a:path w="4657725" h="3150235">
                  <a:moveTo>
                    <a:pt x="4427359" y="3121685"/>
                  </a:moveTo>
                  <a:lnTo>
                    <a:pt x="4426420" y="3120288"/>
                  </a:lnTo>
                  <a:lnTo>
                    <a:pt x="4425950" y="3120758"/>
                  </a:lnTo>
                  <a:lnTo>
                    <a:pt x="4425251" y="3120987"/>
                  </a:lnTo>
                  <a:lnTo>
                    <a:pt x="4425493" y="3121456"/>
                  </a:lnTo>
                  <a:lnTo>
                    <a:pt x="4425493" y="3122155"/>
                  </a:lnTo>
                  <a:lnTo>
                    <a:pt x="4426420" y="3123552"/>
                  </a:lnTo>
                  <a:lnTo>
                    <a:pt x="4426661" y="3123082"/>
                  </a:lnTo>
                  <a:lnTo>
                    <a:pt x="4427359" y="3122625"/>
                  </a:lnTo>
                  <a:lnTo>
                    <a:pt x="4427359" y="3121685"/>
                  </a:lnTo>
                  <a:close/>
                </a:path>
                <a:path w="4657725" h="3150235">
                  <a:moveTo>
                    <a:pt x="4434586" y="3144786"/>
                  </a:moveTo>
                  <a:lnTo>
                    <a:pt x="4433887" y="3144558"/>
                  </a:lnTo>
                  <a:lnTo>
                    <a:pt x="4433189" y="3144088"/>
                  </a:lnTo>
                  <a:lnTo>
                    <a:pt x="4432490" y="3143859"/>
                  </a:lnTo>
                  <a:lnTo>
                    <a:pt x="4432020" y="3143631"/>
                  </a:lnTo>
                  <a:lnTo>
                    <a:pt x="4431792" y="3144329"/>
                  </a:lnTo>
                  <a:lnTo>
                    <a:pt x="4431322" y="3144786"/>
                  </a:lnTo>
                  <a:lnTo>
                    <a:pt x="4432020" y="3145256"/>
                  </a:lnTo>
                  <a:lnTo>
                    <a:pt x="4432719" y="3145498"/>
                  </a:lnTo>
                  <a:lnTo>
                    <a:pt x="4433417" y="3145955"/>
                  </a:lnTo>
                  <a:lnTo>
                    <a:pt x="4434586" y="3144786"/>
                  </a:lnTo>
                  <a:close/>
                </a:path>
                <a:path w="4657725" h="3150235">
                  <a:moveTo>
                    <a:pt x="4480090" y="3141992"/>
                  </a:moveTo>
                  <a:lnTo>
                    <a:pt x="4479163" y="3140595"/>
                  </a:lnTo>
                  <a:lnTo>
                    <a:pt x="4478934" y="3139897"/>
                  </a:lnTo>
                  <a:lnTo>
                    <a:pt x="4478693" y="3140354"/>
                  </a:lnTo>
                  <a:lnTo>
                    <a:pt x="4477994" y="3140824"/>
                  </a:lnTo>
                  <a:lnTo>
                    <a:pt x="4477994" y="3141764"/>
                  </a:lnTo>
                  <a:lnTo>
                    <a:pt x="4478934" y="3143161"/>
                  </a:lnTo>
                  <a:lnTo>
                    <a:pt x="4480090" y="3141992"/>
                  </a:lnTo>
                  <a:close/>
                </a:path>
                <a:path w="4657725" h="3150235">
                  <a:moveTo>
                    <a:pt x="4480090" y="3115856"/>
                  </a:moveTo>
                  <a:lnTo>
                    <a:pt x="4479163" y="3114459"/>
                  </a:lnTo>
                  <a:lnTo>
                    <a:pt x="4478934" y="3113760"/>
                  </a:lnTo>
                  <a:lnTo>
                    <a:pt x="4478693" y="3114217"/>
                  </a:lnTo>
                  <a:lnTo>
                    <a:pt x="4477994" y="3114687"/>
                  </a:lnTo>
                  <a:lnTo>
                    <a:pt x="4477994" y="3115627"/>
                  </a:lnTo>
                  <a:lnTo>
                    <a:pt x="4478934" y="3117024"/>
                  </a:lnTo>
                  <a:lnTo>
                    <a:pt x="4480090" y="3115856"/>
                  </a:lnTo>
                  <a:close/>
                </a:path>
                <a:path w="4657725" h="3150235">
                  <a:moveTo>
                    <a:pt x="4499470" y="3121685"/>
                  </a:moveTo>
                  <a:lnTo>
                    <a:pt x="4498530" y="3120288"/>
                  </a:lnTo>
                  <a:lnTo>
                    <a:pt x="4498060" y="3120758"/>
                  </a:lnTo>
                  <a:lnTo>
                    <a:pt x="4497362" y="3120987"/>
                  </a:lnTo>
                  <a:lnTo>
                    <a:pt x="4497603" y="3121456"/>
                  </a:lnTo>
                  <a:lnTo>
                    <a:pt x="4497603" y="3122155"/>
                  </a:lnTo>
                  <a:lnTo>
                    <a:pt x="4498530" y="3123552"/>
                  </a:lnTo>
                  <a:lnTo>
                    <a:pt x="4498759" y="3123082"/>
                  </a:lnTo>
                  <a:lnTo>
                    <a:pt x="4499470" y="3122625"/>
                  </a:lnTo>
                  <a:lnTo>
                    <a:pt x="4499470" y="3121685"/>
                  </a:lnTo>
                  <a:close/>
                </a:path>
                <a:path w="4657725" h="3150235">
                  <a:moveTo>
                    <a:pt x="4502734" y="3115157"/>
                  </a:moveTo>
                  <a:lnTo>
                    <a:pt x="4501794" y="3113760"/>
                  </a:lnTo>
                  <a:lnTo>
                    <a:pt x="4501337" y="3113989"/>
                  </a:lnTo>
                  <a:lnTo>
                    <a:pt x="4500626" y="3114459"/>
                  </a:lnTo>
                  <a:lnTo>
                    <a:pt x="4500867" y="3114916"/>
                  </a:lnTo>
                  <a:lnTo>
                    <a:pt x="4500867" y="3115627"/>
                  </a:lnTo>
                  <a:lnTo>
                    <a:pt x="4501794" y="3117024"/>
                  </a:lnTo>
                  <a:lnTo>
                    <a:pt x="4502035" y="3116554"/>
                  </a:lnTo>
                  <a:lnTo>
                    <a:pt x="4502734" y="3116084"/>
                  </a:lnTo>
                  <a:lnTo>
                    <a:pt x="4502734" y="3115157"/>
                  </a:lnTo>
                  <a:close/>
                </a:path>
                <a:path w="4657725" h="3150235">
                  <a:moveTo>
                    <a:pt x="4505998" y="3121685"/>
                  </a:moveTo>
                  <a:lnTo>
                    <a:pt x="4505071" y="3120288"/>
                  </a:lnTo>
                  <a:lnTo>
                    <a:pt x="4504601" y="3120758"/>
                  </a:lnTo>
                  <a:lnTo>
                    <a:pt x="4503902" y="3120987"/>
                  </a:lnTo>
                  <a:lnTo>
                    <a:pt x="4504131" y="3121456"/>
                  </a:lnTo>
                  <a:lnTo>
                    <a:pt x="4504131" y="3122155"/>
                  </a:lnTo>
                  <a:lnTo>
                    <a:pt x="4505071" y="3123552"/>
                  </a:lnTo>
                  <a:lnTo>
                    <a:pt x="4505299" y="3123082"/>
                  </a:lnTo>
                  <a:lnTo>
                    <a:pt x="4505998" y="3122625"/>
                  </a:lnTo>
                  <a:lnTo>
                    <a:pt x="4505998" y="3121685"/>
                  </a:lnTo>
                  <a:close/>
                </a:path>
                <a:path w="4657725" h="3150235">
                  <a:moveTo>
                    <a:pt x="4598416" y="3138259"/>
                  </a:moveTo>
                  <a:lnTo>
                    <a:pt x="4597247" y="3137090"/>
                  </a:lnTo>
                  <a:lnTo>
                    <a:pt x="4595838" y="3138030"/>
                  </a:lnTo>
                  <a:lnTo>
                    <a:pt x="4595139" y="3138259"/>
                  </a:lnTo>
                  <a:lnTo>
                    <a:pt x="4595609" y="3138487"/>
                  </a:lnTo>
                  <a:lnTo>
                    <a:pt x="4596079" y="3139186"/>
                  </a:lnTo>
                  <a:lnTo>
                    <a:pt x="4597006" y="3139186"/>
                  </a:lnTo>
                  <a:lnTo>
                    <a:pt x="4598416" y="3138259"/>
                  </a:lnTo>
                  <a:close/>
                </a:path>
                <a:path w="4657725" h="3150235">
                  <a:moveTo>
                    <a:pt x="4607750" y="3118193"/>
                  </a:moveTo>
                  <a:lnTo>
                    <a:pt x="4607280" y="3117723"/>
                  </a:lnTo>
                  <a:lnTo>
                    <a:pt x="4607039" y="3117253"/>
                  </a:lnTo>
                  <a:lnTo>
                    <a:pt x="4606582" y="3117024"/>
                  </a:lnTo>
                  <a:lnTo>
                    <a:pt x="4606341" y="3117723"/>
                  </a:lnTo>
                  <a:lnTo>
                    <a:pt x="4605883" y="3118421"/>
                  </a:lnTo>
                  <a:lnTo>
                    <a:pt x="4605642" y="3119120"/>
                  </a:lnTo>
                  <a:lnTo>
                    <a:pt x="4605413" y="3119590"/>
                  </a:lnTo>
                  <a:lnTo>
                    <a:pt x="4606112" y="3119818"/>
                  </a:lnTo>
                  <a:lnTo>
                    <a:pt x="4606582" y="3120288"/>
                  </a:lnTo>
                  <a:lnTo>
                    <a:pt x="4607039" y="3119590"/>
                  </a:lnTo>
                  <a:lnTo>
                    <a:pt x="4607280" y="3118891"/>
                  </a:lnTo>
                  <a:lnTo>
                    <a:pt x="4607750" y="3118193"/>
                  </a:lnTo>
                  <a:close/>
                </a:path>
                <a:path w="4657725" h="3150235">
                  <a:moveTo>
                    <a:pt x="4657445" y="3131718"/>
                  </a:moveTo>
                  <a:lnTo>
                    <a:pt x="4656290" y="3130562"/>
                  </a:lnTo>
                  <a:lnTo>
                    <a:pt x="4655578" y="3131020"/>
                  </a:lnTo>
                  <a:lnTo>
                    <a:pt x="4654880" y="3131261"/>
                  </a:lnTo>
                  <a:lnTo>
                    <a:pt x="4654181" y="3131718"/>
                  </a:lnTo>
                  <a:lnTo>
                    <a:pt x="4654651" y="3131959"/>
                  </a:lnTo>
                  <a:lnTo>
                    <a:pt x="4655121" y="3132658"/>
                  </a:lnTo>
                  <a:lnTo>
                    <a:pt x="4656048" y="3132658"/>
                  </a:lnTo>
                  <a:lnTo>
                    <a:pt x="4657445" y="313171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22" name="object 222"/>
            <p:cNvSpPr/>
            <p:nvPr/>
          </p:nvSpPr>
          <p:spPr>
            <a:xfrm>
              <a:off x="1066355" y="3342995"/>
              <a:ext cx="4620895" cy="3169285"/>
            </a:xfrm>
            <a:custGeom>
              <a:avLst/>
              <a:gdLst/>
              <a:ahLst/>
              <a:cxnLst/>
              <a:rect l="l" t="t" r="r" b="b"/>
              <a:pathLst>
                <a:path w="4620895" h="3169284">
                  <a:moveTo>
                    <a:pt x="3263" y="16560"/>
                  </a:moveTo>
                  <a:lnTo>
                    <a:pt x="2565" y="14236"/>
                  </a:lnTo>
                  <a:lnTo>
                    <a:pt x="2794" y="11671"/>
                  </a:lnTo>
                  <a:lnTo>
                    <a:pt x="0" y="13766"/>
                  </a:lnTo>
                  <a:lnTo>
                    <a:pt x="698" y="14465"/>
                  </a:lnTo>
                  <a:lnTo>
                    <a:pt x="1625" y="15163"/>
                  </a:lnTo>
                  <a:lnTo>
                    <a:pt x="3263" y="16560"/>
                  </a:lnTo>
                  <a:close/>
                </a:path>
                <a:path w="4620895" h="3169284">
                  <a:moveTo>
                    <a:pt x="25425" y="11430"/>
                  </a:moveTo>
                  <a:lnTo>
                    <a:pt x="24498" y="10033"/>
                  </a:lnTo>
                  <a:lnTo>
                    <a:pt x="24269" y="9334"/>
                  </a:lnTo>
                  <a:lnTo>
                    <a:pt x="24028" y="9804"/>
                  </a:lnTo>
                  <a:lnTo>
                    <a:pt x="23329" y="10261"/>
                  </a:lnTo>
                  <a:lnTo>
                    <a:pt x="23329" y="11201"/>
                  </a:lnTo>
                  <a:lnTo>
                    <a:pt x="24269" y="12598"/>
                  </a:lnTo>
                  <a:lnTo>
                    <a:pt x="25425" y="11430"/>
                  </a:lnTo>
                  <a:close/>
                </a:path>
                <a:path w="4620895" h="3169284">
                  <a:moveTo>
                    <a:pt x="270929" y="7226"/>
                  </a:moveTo>
                  <a:lnTo>
                    <a:pt x="269989" y="5829"/>
                  </a:lnTo>
                  <a:lnTo>
                    <a:pt x="269532" y="6299"/>
                  </a:lnTo>
                  <a:lnTo>
                    <a:pt x="268833" y="6769"/>
                  </a:lnTo>
                  <a:lnTo>
                    <a:pt x="269062" y="6997"/>
                  </a:lnTo>
                  <a:lnTo>
                    <a:pt x="269062" y="7696"/>
                  </a:lnTo>
                  <a:lnTo>
                    <a:pt x="269989" y="9093"/>
                  </a:lnTo>
                  <a:lnTo>
                    <a:pt x="270230" y="8636"/>
                  </a:lnTo>
                  <a:lnTo>
                    <a:pt x="270929" y="8166"/>
                  </a:lnTo>
                  <a:lnTo>
                    <a:pt x="270929" y="7226"/>
                  </a:lnTo>
                  <a:close/>
                </a:path>
                <a:path w="4620895" h="3169284">
                  <a:moveTo>
                    <a:pt x="349808" y="3733"/>
                  </a:moveTo>
                  <a:lnTo>
                    <a:pt x="348640" y="2565"/>
                  </a:lnTo>
                  <a:lnTo>
                    <a:pt x="348399" y="3263"/>
                  </a:lnTo>
                  <a:lnTo>
                    <a:pt x="347941" y="3962"/>
                  </a:lnTo>
                  <a:lnTo>
                    <a:pt x="347700" y="4660"/>
                  </a:lnTo>
                  <a:lnTo>
                    <a:pt x="347472" y="5130"/>
                  </a:lnTo>
                  <a:lnTo>
                    <a:pt x="348170" y="5359"/>
                  </a:lnTo>
                  <a:lnTo>
                    <a:pt x="348640" y="5829"/>
                  </a:lnTo>
                  <a:lnTo>
                    <a:pt x="349110" y="5130"/>
                  </a:lnTo>
                  <a:lnTo>
                    <a:pt x="349338" y="4432"/>
                  </a:lnTo>
                  <a:lnTo>
                    <a:pt x="349808" y="3733"/>
                  </a:lnTo>
                  <a:close/>
                </a:path>
                <a:path w="4620895" h="3169284">
                  <a:moveTo>
                    <a:pt x="510819" y="809764"/>
                  </a:moveTo>
                  <a:lnTo>
                    <a:pt x="509892" y="808837"/>
                  </a:lnTo>
                  <a:lnTo>
                    <a:pt x="507555" y="808837"/>
                  </a:lnTo>
                  <a:lnTo>
                    <a:pt x="507555" y="811161"/>
                  </a:lnTo>
                  <a:lnTo>
                    <a:pt x="508495" y="812330"/>
                  </a:lnTo>
                  <a:lnTo>
                    <a:pt x="510819" y="812101"/>
                  </a:lnTo>
                  <a:lnTo>
                    <a:pt x="510819" y="809764"/>
                  </a:lnTo>
                  <a:close/>
                </a:path>
                <a:path w="4620895" h="3169284">
                  <a:moveTo>
                    <a:pt x="546531" y="3161131"/>
                  </a:moveTo>
                  <a:lnTo>
                    <a:pt x="545592" y="3159722"/>
                  </a:lnTo>
                  <a:lnTo>
                    <a:pt x="545363" y="3159023"/>
                  </a:lnTo>
                  <a:lnTo>
                    <a:pt x="545134" y="3159493"/>
                  </a:lnTo>
                  <a:lnTo>
                    <a:pt x="544423" y="3159963"/>
                  </a:lnTo>
                  <a:lnTo>
                    <a:pt x="544423" y="3160890"/>
                  </a:lnTo>
                  <a:lnTo>
                    <a:pt x="545363" y="3162287"/>
                  </a:lnTo>
                  <a:lnTo>
                    <a:pt x="546531" y="3161131"/>
                  </a:lnTo>
                  <a:close/>
                </a:path>
                <a:path w="4620895" h="3169284">
                  <a:moveTo>
                    <a:pt x="559358" y="10502"/>
                  </a:moveTo>
                  <a:lnTo>
                    <a:pt x="558431" y="9093"/>
                  </a:lnTo>
                  <a:lnTo>
                    <a:pt x="557961" y="9563"/>
                  </a:lnTo>
                  <a:lnTo>
                    <a:pt x="557263" y="10033"/>
                  </a:lnTo>
                  <a:lnTo>
                    <a:pt x="557491" y="10261"/>
                  </a:lnTo>
                  <a:lnTo>
                    <a:pt x="557491" y="10960"/>
                  </a:lnTo>
                  <a:lnTo>
                    <a:pt x="558431" y="12369"/>
                  </a:lnTo>
                  <a:lnTo>
                    <a:pt x="558660" y="11899"/>
                  </a:lnTo>
                  <a:lnTo>
                    <a:pt x="559358" y="11430"/>
                  </a:lnTo>
                  <a:lnTo>
                    <a:pt x="559358" y="10502"/>
                  </a:lnTo>
                  <a:close/>
                </a:path>
                <a:path w="4620895" h="3169284">
                  <a:moveTo>
                    <a:pt x="576402" y="3140824"/>
                  </a:moveTo>
                  <a:lnTo>
                    <a:pt x="575932" y="3140595"/>
                  </a:lnTo>
                  <a:lnTo>
                    <a:pt x="575462" y="3139884"/>
                  </a:lnTo>
                  <a:lnTo>
                    <a:pt x="574535" y="3139884"/>
                  </a:lnTo>
                  <a:lnTo>
                    <a:pt x="573138" y="3140824"/>
                  </a:lnTo>
                  <a:lnTo>
                    <a:pt x="574294" y="3141992"/>
                  </a:lnTo>
                  <a:lnTo>
                    <a:pt x="574992" y="3141751"/>
                  </a:lnTo>
                  <a:lnTo>
                    <a:pt x="576402" y="3140824"/>
                  </a:lnTo>
                  <a:close/>
                </a:path>
                <a:path w="4620895" h="3169284">
                  <a:moveTo>
                    <a:pt x="622376" y="3144088"/>
                  </a:moveTo>
                  <a:lnTo>
                    <a:pt x="621665" y="3143618"/>
                  </a:lnTo>
                  <a:lnTo>
                    <a:pt x="620966" y="3143389"/>
                  </a:lnTo>
                  <a:lnTo>
                    <a:pt x="620268" y="3142919"/>
                  </a:lnTo>
                  <a:lnTo>
                    <a:pt x="619099" y="3144088"/>
                  </a:lnTo>
                  <a:lnTo>
                    <a:pt x="619810" y="3144329"/>
                  </a:lnTo>
                  <a:lnTo>
                    <a:pt x="620509" y="3144786"/>
                  </a:lnTo>
                  <a:lnTo>
                    <a:pt x="621207" y="3145028"/>
                  </a:lnTo>
                  <a:lnTo>
                    <a:pt x="621665" y="3145256"/>
                  </a:lnTo>
                  <a:lnTo>
                    <a:pt x="621906" y="3144558"/>
                  </a:lnTo>
                  <a:lnTo>
                    <a:pt x="622376" y="3144088"/>
                  </a:lnTo>
                  <a:close/>
                </a:path>
                <a:path w="4620895" h="3169284">
                  <a:moveTo>
                    <a:pt x="632167" y="7467"/>
                  </a:moveTo>
                  <a:lnTo>
                    <a:pt x="631469" y="7226"/>
                  </a:lnTo>
                  <a:lnTo>
                    <a:pt x="630770" y="6769"/>
                  </a:lnTo>
                  <a:lnTo>
                    <a:pt x="630072" y="6527"/>
                  </a:lnTo>
                  <a:lnTo>
                    <a:pt x="629602" y="6299"/>
                  </a:lnTo>
                  <a:lnTo>
                    <a:pt x="629373" y="6997"/>
                  </a:lnTo>
                  <a:lnTo>
                    <a:pt x="628904" y="7467"/>
                  </a:lnTo>
                  <a:lnTo>
                    <a:pt x="629602" y="7937"/>
                  </a:lnTo>
                  <a:lnTo>
                    <a:pt x="630301" y="8166"/>
                  </a:lnTo>
                  <a:lnTo>
                    <a:pt x="631012" y="8636"/>
                  </a:lnTo>
                  <a:lnTo>
                    <a:pt x="631469" y="8394"/>
                  </a:lnTo>
                  <a:lnTo>
                    <a:pt x="631710" y="7937"/>
                  </a:lnTo>
                  <a:lnTo>
                    <a:pt x="632167" y="7467"/>
                  </a:lnTo>
                  <a:close/>
                </a:path>
                <a:path w="4620895" h="3169284">
                  <a:moveTo>
                    <a:pt x="763320" y="7467"/>
                  </a:moveTo>
                  <a:lnTo>
                    <a:pt x="762152" y="6299"/>
                  </a:lnTo>
                  <a:lnTo>
                    <a:pt x="760755" y="7226"/>
                  </a:lnTo>
                  <a:lnTo>
                    <a:pt x="760056" y="7467"/>
                  </a:lnTo>
                  <a:lnTo>
                    <a:pt x="760526" y="7696"/>
                  </a:lnTo>
                  <a:lnTo>
                    <a:pt x="760984" y="8394"/>
                  </a:lnTo>
                  <a:lnTo>
                    <a:pt x="761923" y="8394"/>
                  </a:lnTo>
                  <a:lnTo>
                    <a:pt x="763320" y="7467"/>
                  </a:lnTo>
                  <a:close/>
                </a:path>
                <a:path w="4620895" h="3169284">
                  <a:moveTo>
                    <a:pt x="772655" y="10033"/>
                  </a:moveTo>
                  <a:lnTo>
                    <a:pt x="771956" y="9804"/>
                  </a:lnTo>
                  <a:lnTo>
                    <a:pt x="771486" y="9334"/>
                  </a:lnTo>
                  <a:lnTo>
                    <a:pt x="771017" y="10033"/>
                  </a:lnTo>
                  <a:lnTo>
                    <a:pt x="770788" y="10731"/>
                  </a:lnTo>
                  <a:lnTo>
                    <a:pt x="770318" y="11430"/>
                  </a:lnTo>
                  <a:lnTo>
                    <a:pt x="770788" y="11671"/>
                  </a:lnTo>
                  <a:lnTo>
                    <a:pt x="771017" y="12128"/>
                  </a:lnTo>
                  <a:lnTo>
                    <a:pt x="771486" y="12598"/>
                  </a:lnTo>
                  <a:lnTo>
                    <a:pt x="771728" y="11899"/>
                  </a:lnTo>
                  <a:lnTo>
                    <a:pt x="772185" y="11201"/>
                  </a:lnTo>
                  <a:lnTo>
                    <a:pt x="772426" y="10502"/>
                  </a:lnTo>
                  <a:lnTo>
                    <a:pt x="772655" y="10033"/>
                  </a:lnTo>
                  <a:close/>
                </a:path>
                <a:path w="4620895" h="3169284">
                  <a:moveTo>
                    <a:pt x="792721" y="3163925"/>
                  </a:moveTo>
                  <a:lnTo>
                    <a:pt x="791565" y="3162757"/>
                  </a:lnTo>
                  <a:lnTo>
                    <a:pt x="790854" y="3162998"/>
                  </a:lnTo>
                  <a:lnTo>
                    <a:pt x="789457" y="3163925"/>
                  </a:lnTo>
                  <a:lnTo>
                    <a:pt x="789927" y="3164154"/>
                  </a:lnTo>
                  <a:lnTo>
                    <a:pt x="790397" y="3164865"/>
                  </a:lnTo>
                  <a:lnTo>
                    <a:pt x="791324" y="3164865"/>
                  </a:lnTo>
                  <a:lnTo>
                    <a:pt x="792721" y="3163925"/>
                  </a:lnTo>
                  <a:close/>
                </a:path>
                <a:path w="4620895" h="3169284">
                  <a:moveTo>
                    <a:pt x="1172870" y="1161211"/>
                  </a:moveTo>
                  <a:lnTo>
                    <a:pt x="1172400" y="1160970"/>
                  </a:lnTo>
                  <a:lnTo>
                    <a:pt x="1171943" y="1160272"/>
                  </a:lnTo>
                  <a:lnTo>
                    <a:pt x="1171003" y="1160272"/>
                  </a:lnTo>
                  <a:lnTo>
                    <a:pt x="1169606" y="1161211"/>
                  </a:lnTo>
                  <a:lnTo>
                    <a:pt x="1170774" y="1162380"/>
                  </a:lnTo>
                  <a:lnTo>
                    <a:pt x="1171473" y="1162138"/>
                  </a:lnTo>
                  <a:lnTo>
                    <a:pt x="1172870" y="1161211"/>
                  </a:lnTo>
                  <a:close/>
                </a:path>
                <a:path w="4620895" h="3169284">
                  <a:moveTo>
                    <a:pt x="1182204" y="6997"/>
                  </a:moveTo>
                  <a:lnTo>
                    <a:pt x="1181735" y="6769"/>
                  </a:lnTo>
                  <a:lnTo>
                    <a:pt x="1181506" y="6299"/>
                  </a:lnTo>
                  <a:lnTo>
                    <a:pt x="1181036" y="5829"/>
                  </a:lnTo>
                  <a:lnTo>
                    <a:pt x="1180807" y="6527"/>
                  </a:lnTo>
                  <a:lnTo>
                    <a:pt x="1180338" y="7226"/>
                  </a:lnTo>
                  <a:lnTo>
                    <a:pt x="1180109" y="7937"/>
                  </a:lnTo>
                  <a:lnTo>
                    <a:pt x="1179880" y="8394"/>
                  </a:lnTo>
                  <a:lnTo>
                    <a:pt x="1180579" y="8636"/>
                  </a:lnTo>
                  <a:lnTo>
                    <a:pt x="1181036" y="9093"/>
                  </a:lnTo>
                  <a:lnTo>
                    <a:pt x="1181506" y="8394"/>
                  </a:lnTo>
                  <a:lnTo>
                    <a:pt x="1181735" y="7696"/>
                  </a:lnTo>
                  <a:lnTo>
                    <a:pt x="1182204" y="6997"/>
                  </a:lnTo>
                  <a:close/>
                </a:path>
                <a:path w="4620895" h="3169284">
                  <a:moveTo>
                    <a:pt x="1188504" y="3150628"/>
                  </a:moveTo>
                  <a:lnTo>
                    <a:pt x="1187577" y="3149219"/>
                  </a:lnTo>
                  <a:lnTo>
                    <a:pt x="1187335" y="3149460"/>
                  </a:lnTo>
                  <a:lnTo>
                    <a:pt x="1186637" y="3149930"/>
                  </a:lnTo>
                  <a:lnTo>
                    <a:pt x="1186637" y="3151086"/>
                  </a:lnTo>
                  <a:lnTo>
                    <a:pt x="1187577" y="3152495"/>
                  </a:lnTo>
                  <a:lnTo>
                    <a:pt x="1187805" y="3152025"/>
                  </a:lnTo>
                  <a:lnTo>
                    <a:pt x="1188504" y="3151555"/>
                  </a:lnTo>
                  <a:lnTo>
                    <a:pt x="1188504" y="3150628"/>
                  </a:lnTo>
                  <a:close/>
                </a:path>
                <a:path w="4620895" h="3169284">
                  <a:moveTo>
                    <a:pt x="1290485" y="809993"/>
                  </a:moveTo>
                  <a:lnTo>
                    <a:pt x="1290015" y="809764"/>
                  </a:lnTo>
                  <a:lnTo>
                    <a:pt x="1289558" y="809294"/>
                  </a:lnTo>
                  <a:lnTo>
                    <a:pt x="1289316" y="808837"/>
                  </a:lnTo>
                  <a:lnTo>
                    <a:pt x="1289088" y="809536"/>
                  </a:lnTo>
                  <a:lnTo>
                    <a:pt x="1288618" y="810234"/>
                  </a:lnTo>
                  <a:lnTo>
                    <a:pt x="1288389" y="810933"/>
                  </a:lnTo>
                  <a:lnTo>
                    <a:pt x="1288161" y="811403"/>
                  </a:lnTo>
                  <a:lnTo>
                    <a:pt x="1288859" y="811631"/>
                  </a:lnTo>
                  <a:lnTo>
                    <a:pt x="1289316" y="812101"/>
                  </a:lnTo>
                  <a:lnTo>
                    <a:pt x="1289786" y="811403"/>
                  </a:lnTo>
                  <a:lnTo>
                    <a:pt x="1290015" y="810704"/>
                  </a:lnTo>
                  <a:lnTo>
                    <a:pt x="1290485" y="809993"/>
                  </a:lnTo>
                  <a:close/>
                </a:path>
                <a:path w="4620895" h="3169284">
                  <a:moveTo>
                    <a:pt x="1303553" y="3146895"/>
                  </a:moveTo>
                  <a:lnTo>
                    <a:pt x="1303083" y="3146653"/>
                  </a:lnTo>
                  <a:lnTo>
                    <a:pt x="1302854" y="3146196"/>
                  </a:lnTo>
                  <a:lnTo>
                    <a:pt x="1302385" y="3145726"/>
                  </a:lnTo>
                  <a:lnTo>
                    <a:pt x="1302156" y="3146425"/>
                  </a:lnTo>
                  <a:lnTo>
                    <a:pt x="1301686" y="3147123"/>
                  </a:lnTo>
                  <a:lnTo>
                    <a:pt x="1301457" y="3147822"/>
                  </a:lnTo>
                  <a:lnTo>
                    <a:pt x="1301216" y="3148292"/>
                  </a:lnTo>
                  <a:lnTo>
                    <a:pt x="1301927" y="3148520"/>
                  </a:lnTo>
                  <a:lnTo>
                    <a:pt x="1302385" y="3148990"/>
                  </a:lnTo>
                  <a:lnTo>
                    <a:pt x="1302854" y="3148292"/>
                  </a:lnTo>
                  <a:lnTo>
                    <a:pt x="1303083" y="3147593"/>
                  </a:lnTo>
                  <a:lnTo>
                    <a:pt x="1303553" y="3146895"/>
                  </a:lnTo>
                  <a:close/>
                </a:path>
                <a:path w="4620895" h="3169284">
                  <a:moveTo>
                    <a:pt x="1391767" y="810234"/>
                  </a:moveTo>
                  <a:lnTo>
                    <a:pt x="1390827" y="808837"/>
                  </a:lnTo>
                  <a:lnTo>
                    <a:pt x="1389672" y="809993"/>
                  </a:lnTo>
                  <a:lnTo>
                    <a:pt x="1390599" y="811403"/>
                  </a:lnTo>
                  <a:lnTo>
                    <a:pt x="1390827" y="812101"/>
                  </a:lnTo>
                  <a:lnTo>
                    <a:pt x="1391069" y="811631"/>
                  </a:lnTo>
                  <a:lnTo>
                    <a:pt x="1391767" y="811161"/>
                  </a:lnTo>
                  <a:lnTo>
                    <a:pt x="1391767" y="810234"/>
                  </a:lnTo>
                  <a:close/>
                </a:path>
                <a:path w="4620895" h="3169284">
                  <a:moveTo>
                    <a:pt x="1523619" y="7467"/>
                  </a:moveTo>
                  <a:lnTo>
                    <a:pt x="1522920" y="7226"/>
                  </a:lnTo>
                  <a:lnTo>
                    <a:pt x="1522222" y="6769"/>
                  </a:lnTo>
                  <a:lnTo>
                    <a:pt x="1521523" y="6527"/>
                  </a:lnTo>
                  <a:lnTo>
                    <a:pt x="1521053" y="6299"/>
                  </a:lnTo>
                  <a:lnTo>
                    <a:pt x="1520812" y="6997"/>
                  </a:lnTo>
                  <a:lnTo>
                    <a:pt x="1520355" y="7467"/>
                  </a:lnTo>
                  <a:lnTo>
                    <a:pt x="1521053" y="7937"/>
                  </a:lnTo>
                  <a:lnTo>
                    <a:pt x="1521752" y="8166"/>
                  </a:lnTo>
                  <a:lnTo>
                    <a:pt x="1522450" y="8636"/>
                  </a:lnTo>
                  <a:lnTo>
                    <a:pt x="1522920" y="8394"/>
                  </a:lnTo>
                  <a:lnTo>
                    <a:pt x="1523377" y="7937"/>
                  </a:lnTo>
                  <a:lnTo>
                    <a:pt x="1523619" y="7467"/>
                  </a:lnTo>
                  <a:close/>
                </a:path>
                <a:path w="4620895" h="3169284">
                  <a:moveTo>
                    <a:pt x="1825117" y="1161211"/>
                  </a:moveTo>
                  <a:lnTo>
                    <a:pt x="1824418" y="1160970"/>
                  </a:lnTo>
                  <a:lnTo>
                    <a:pt x="1823720" y="1160513"/>
                  </a:lnTo>
                  <a:lnTo>
                    <a:pt x="1823021" y="1160272"/>
                  </a:lnTo>
                  <a:lnTo>
                    <a:pt x="1822551" y="1160043"/>
                  </a:lnTo>
                  <a:lnTo>
                    <a:pt x="1822323" y="1160741"/>
                  </a:lnTo>
                  <a:lnTo>
                    <a:pt x="1821853" y="1161211"/>
                  </a:lnTo>
                  <a:lnTo>
                    <a:pt x="1822551" y="1161681"/>
                  </a:lnTo>
                  <a:lnTo>
                    <a:pt x="1823250" y="1161910"/>
                  </a:lnTo>
                  <a:lnTo>
                    <a:pt x="1823948" y="1162380"/>
                  </a:lnTo>
                  <a:lnTo>
                    <a:pt x="1824418" y="1161910"/>
                  </a:lnTo>
                  <a:lnTo>
                    <a:pt x="1824888" y="1161681"/>
                  </a:lnTo>
                  <a:lnTo>
                    <a:pt x="1825117" y="1161211"/>
                  </a:lnTo>
                  <a:close/>
                </a:path>
                <a:path w="4620895" h="3169284">
                  <a:moveTo>
                    <a:pt x="2026043" y="12369"/>
                  </a:moveTo>
                  <a:lnTo>
                    <a:pt x="2023706" y="9563"/>
                  </a:lnTo>
                  <a:lnTo>
                    <a:pt x="2023008" y="10261"/>
                  </a:lnTo>
                  <a:lnTo>
                    <a:pt x="2022309" y="11201"/>
                  </a:lnTo>
                  <a:lnTo>
                    <a:pt x="2020912" y="12827"/>
                  </a:lnTo>
                  <a:lnTo>
                    <a:pt x="2023478" y="12128"/>
                  </a:lnTo>
                  <a:lnTo>
                    <a:pt x="2026043" y="12369"/>
                  </a:lnTo>
                  <a:close/>
                </a:path>
                <a:path w="4620895" h="3169284">
                  <a:moveTo>
                    <a:pt x="2074354" y="10731"/>
                  </a:moveTo>
                  <a:lnTo>
                    <a:pt x="2073656" y="10261"/>
                  </a:lnTo>
                  <a:lnTo>
                    <a:pt x="2072957" y="10033"/>
                  </a:lnTo>
                  <a:lnTo>
                    <a:pt x="2072246" y="9563"/>
                  </a:lnTo>
                  <a:lnTo>
                    <a:pt x="2071090" y="10731"/>
                  </a:lnTo>
                  <a:lnTo>
                    <a:pt x="2071789" y="10960"/>
                  </a:lnTo>
                  <a:lnTo>
                    <a:pt x="2072487" y="11430"/>
                  </a:lnTo>
                  <a:lnTo>
                    <a:pt x="2073186" y="11671"/>
                  </a:lnTo>
                  <a:lnTo>
                    <a:pt x="2073656" y="11899"/>
                  </a:lnTo>
                  <a:lnTo>
                    <a:pt x="2073884" y="11201"/>
                  </a:lnTo>
                  <a:lnTo>
                    <a:pt x="2074354" y="10731"/>
                  </a:lnTo>
                  <a:close/>
                </a:path>
                <a:path w="4620895" h="3169284">
                  <a:moveTo>
                    <a:pt x="2083447" y="3962"/>
                  </a:moveTo>
                  <a:lnTo>
                    <a:pt x="2082520" y="2565"/>
                  </a:lnTo>
                  <a:lnTo>
                    <a:pt x="2081352" y="3733"/>
                  </a:lnTo>
                  <a:lnTo>
                    <a:pt x="2081580" y="4432"/>
                  </a:lnTo>
                  <a:lnTo>
                    <a:pt x="2082520" y="5829"/>
                  </a:lnTo>
                  <a:lnTo>
                    <a:pt x="2082749" y="5359"/>
                  </a:lnTo>
                  <a:lnTo>
                    <a:pt x="2083447" y="4902"/>
                  </a:lnTo>
                  <a:lnTo>
                    <a:pt x="2083447" y="3962"/>
                  </a:lnTo>
                  <a:close/>
                </a:path>
                <a:path w="4620895" h="3169284">
                  <a:moveTo>
                    <a:pt x="2113089" y="809993"/>
                  </a:moveTo>
                  <a:lnTo>
                    <a:pt x="2112619" y="809764"/>
                  </a:lnTo>
                  <a:lnTo>
                    <a:pt x="2112391" y="809294"/>
                  </a:lnTo>
                  <a:lnTo>
                    <a:pt x="2111921" y="808837"/>
                  </a:lnTo>
                  <a:lnTo>
                    <a:pt x="2111692" y="809536"/>
                  </a:lnTo>
                  <a:lnTo>
                    <a:pt x="2111222" y="810234"/>
                  </a:lnTo>
                  <a:lnTo>
                    <a:pt x="2110994" y="810933"/>
                  </a:lnTo>
                  <a:lnTo>
                    <a:pt x="2110752" y="811403"/>
                  </a:lnTo>
                  <a:lnTo>
                    <a:pt x="2111451" y="811631"/>
                  </a:lnTo>
                  <a:lnTo>
                    <a:pt x="2111921" y="812101"/>
                  </a:lnTo>
                  <a:lnTo>
                    <a:pt x="2112391" y="811403"/>
                  </a:lnTo>
                  <a:lnTo>
                    <a:pt x="2112619" y="810704"/>
                  </a:lnTo>
                  <a:lnTo>
                    <a:pt x="2113089" y="809993"/>
                  </a:lnTo>
                  <a:close/>
                </a:path>
                <a:path w="4620895" h="3169284">
                  <a:moveTo>
                    <a:pt x="2191499" y="3962"/>
                  </a:moveTo>
                  <a:lnTo>
                    <a:pt x="2190572" y="2565"/>
                  </a:lnTo>
                  <a:lnTo>
                    <a:pt x="2189403" y="3733"/>
                  </a:lnTo>
                  <a:lnTo>
                    <a:pt x="2190331" y="5130"/>
                  </a:lnTo>
                  <a:lnTo>
                    <a:pt x="2190572" y="5829"/>
                  </a:lnTo>
                  <a:lnTo>
                    <a:pt x="2190800" y="5359"/>
                  </a:lnTo>
                  <a:lnTo>
                    <a:pt x="2191499" y="4902"/>
                  </a:lnTo>
                  <a:lnTo>
                    <a:pt x="2191499" y="3962"/>
                  </a:lnTo>
                  <a:close/>
                </a:path>
                <a:path w="4620895" h="3169284">
                  <a:moveTo>
                    <a:pt x="2415057" y="4203"/>
                  </a:moveTo>
                  <a:lnTo>
                    <a:pt x="2414828" y="3962"/>
                  </a:lnTo>
                  <a:lnTo>
                    <a:pt x="2414359" y="3263"/>
                  </a:lnTo>
                  <a:lnTo>
                    <a:pt x="2413190" y="3263"/>
                  </a:lnTo>
                  <a:lnTo>
                    <a:pt x="2411793" y="4203"/>
                  </a:lnTo>
                  <a:lnTo>
                    <a:pt x="2412263" y="4432"/>
                  </a:lnTo>
                  <a:lnTo>
                    <a:pt x="2412733" y="5130"/>
                  </a:lnTo>
                  <a:lnTo>
                    <a:pt x="2413660" y="5130"/>
                  </a:lnTo>
                  <a:lnTo>
                    <a:pt x="2415057" y="4203"/>
                  </a:lnTo>
                  <a:close/>
                </a:path>
                <a:path w="4620895" h="3169284">
                  <a:moveTo>
                    <a:pt x="2424392" y="11430"/>
                  </a:moveTo>
                  <a:lnTo>
                    <a:pt x="2424163" y="10731"/>
                  </a:lnTo>
                  <a:lnTo>
                    <a:pt x="2423223" y="9334"/>
                  </a:lnTo>
                  <a:lnTo>
                    <a:pt x="2422995" y="9804"/>
                  </a:lnTo>
                  <a:lnTo>
                    <a:pt x="2422296" y="10261"/>
                  </a:lnTo>
                  <a:lnTo>
                    <a:pt x="2422296" y="11201"/>
                  </a:lnTo>
                  <a:lnTo>
                    <a:pt x="2423223" y="12598"/>
                  </a:lnTo>
                  <a:lnTo>
                    <a:pt x="2424392" y="11430"/>
                  </a:lnTo>
                  <a:close/>
                </a:path>
                <a:path w="4620895" h="3169284">
                  <a:moveTo>
                    <a:pt x="2428125" y="3140824"/>
                  </a:moveTo>
                  <a:lnTo>
                    <a:pt x="2426957" y="3139656"/>
                  </a:lnTo>
                  <a:lnTo>
                    <a:pt x="2426500" y="3140125"/>
                  </a:lnTo>
                  <a:lnTo>
                    <a:pt x="2425560" y="3140595"/>
                  </a:lnTo>
                  <a:lnTo>
                    <a:pt x="2424861" y="3140824"/>
                  </a:lnTo>
                  <a:lnTo>
                    <a:pt x="2425331" y="3141053"/>
                  </a:lnTo>
                  <a:lnTo>
                    <a:pt x="2425801" y="3141751"/>
                  </a:lnTo>
                  <a:lnTo>
                    <a:pt x="2426728" y="3141751"/>
                  </a:lnTo>
                  <a:lnTo>
                    <a:pt x="2428125" y="3140824"/>
                  </a:lnTo>
                  <a:close/>
                </a:path>
                <a:path w="4620895" h="3169284">
                  <a:moveTo>
                    <a:pt x="2444000" y="7226"/>
                  </a:moveTo>
                  <a:lnTo>
                    <a:pt x="2443061" y="5829"/>
                  </a:lnTo>
                  <a:lnTo>
                    <a:pt x="2441892" y="6997"/>
                  </a:lnTo>
                  <a:lnTo>
                    <a:pt x="2442133" y="7696"/>
                  </a:lnTo>
                  <a:lnTo>
                    <a:pt x="2443061" y="9093"/>
                  </a:lnTo>
                  <a:lnTo>
                    <a:pt x="2443302" y="8636"/>
                  </a:lnTo>
                  <a:lnTo>
                    <a:pt x="2444000" y="8166"/>
                  </a:lnTo>
                  <a:lnTo>
                    <a:pt x="2444000" y="7226"/>
                  </a:lnTo>
                  <a:close/>
                </a:path>
                <a:path w="4620895" h="3169284">
                  <a:moveTo>
                    <a:pt x="2444229" y="3154362"/>
                  </a:moveTo>
                  <a:lnTo>
                    <a:pt x="2443530" y="3153664"/>
                  </a:lnTo>
                  <a:lnTo>
                    <a:pt x="2442603" y="3152952"/>
                  </a:lnTo>
                  <a:lnTo>
                    <a:pt x="2441435" y="3151962"/>
                  </a:lnTo>
                  <a:lnTo>
                    <a:pt x="2441435" y="3150158"/>
                  </a:lnTo>
                  <a:lnTo>
                    <a:pt x="2440267" y="3148990"/>
                  </a:lnTo>
                  <a:lnTo>
                    <a:pt x="2438184" y="3149219"/>
                  </a:lnTo>
                  <a:lnTo>
                    <a:pt x="2437701" y="3147593"/>
                  </a:lnTo>
                  <a:lnTo>
                    <a:pt x="2437930" y="3145028"/>
                  </a:lnTo>
                  <a:lnTo>
                    <a:pt x="2435136" y="3147123"/>
                  </a:lnTo>
                  <a:lnTo>
                    <a:pt x="2435834" y="3147822"/>
                  </a:lnTo>
                  <a:lnTo>
                    <a:pt x="2436761" y="3148520"/>
                  </a:lnTo>
                  <a:lnTo>
                    <a:pt x="2438158" y="3149727"/>
                  </a:lnTo>
                  <a:lnTo>
                    <a:pt x="2438158" y="3151555"/>
                  </a:lnTo>
                  <a:lnTo>
                    <a:pt x="2439098" y="3152495"/>
                  </a:lnTo>
                  <a:lnTo>
                    <a:pt x="2441219" y="3152495"/>
                  </a:lnTo>
                  <a:lnTo>
                    <a:pt x="2441664" y="3154121"/>
                  </a:lnTo>
                  <a:lnTo>
                    <a:pt x="2441435" y="3156458"/>
                  </a:lnTo>
                  <a:lnTo>
                    <a:pt x="2444229" y="3154362"/>
                  </a:lnTo>
                  <a:close/>
                </a:path>
                <a:path w="4620895" h="3169284">
                  <a:moveTo>
                    <a:pt x="2457767" y="3154121"/>
                  </a:moveTo>
                  <a:lnTo>
                    <a:pt x="2456599" y="3152952"/>
                  </a:lnTo>
                  <a:lnTo>
                    <a:pt x="2455900" y="3153194"/>
                  </a:lnTo>
                  <a:lnTo>
                    <a:pt x="2454503" y="3154121"/>
                  </a:lnTo>
                  <a:lnTo>
                    <a:pt x="2454973" y="3154362"/>
                  </a:lnTo>
                  <a:lnTo>
                    <a:pt x="2455430" y="3155061"/>
                  </a:lnTo>
                  <a:lnTo>
                    <a:pt x="2456370" y="3155061"/>
                  </a:lnTo>
                  <a:lnTo>
                    <a:pt x="2457767" y="3154121"/>
                  </a:lnTo>
                  <a:close/>
                </a:path>
                <a:path w="4620895" h="3169284">
                  <a:moveTo>
                    <a:pt x="2464295" y="3154121"/>
                  </a:moveTo>
                  <a:lnTo>
                    <a:pt x="2463838" y="3153664"/>
                  </a:lnTo>
                  <a:lnTo>
                    <a:pt x="2463596" y="3152952"/>
                  </a:lnTo>
                  <a:lnTo>
                    <a:pt x="2463139" y="3153194"/>
                  </a:lnTo>
                  <a:lnTo>
                    <a:pt x="2462428" y="3153194"/>
                  </a:lnTo>
                  <a:lnTo>
                    <a:pt x="2461031" y="3154121"/>
                  </a:lnTo>
                  <a:lnTo>
                    <a:pt x="2461501" y="3154362"/>
                  </a:lnTo>
                  <a:lnTo>
                    <a:pt x="2461971" y="3155061"/>
                  </a:lnTo>
                  <a:lnTo>
                    <a:pt x="2462898" y="3155061"/>
                  </a:lnTo>
                  <a:lnTo>
                    <a:pt x="2464295" y="3154121"/>
                  </a:lnTo>
                  <a:close/>
                </a:path>
                <a:path w="4620895" h="3169284">
                  <a:moveTo>
                    <a:pt x="2470366" y="6997"/>
                  </a:moveTo>
                  <a:lnTo>
                    <a:pt x="2469896" y="6769"/>
                  </a:lnTo>
                  <a:lnTo>
                    <a:pt x="2469667" y="6299"/>
                  </a:lnTo>
                  <a:lnTo>
                    <a:pt x="2469197" y="5829"/>
                  </a:lnTo>
                  <a:lnTo>
                    <a:pt x="2468969" y="6527"/>
                  </a:lnTo>
                  <a:lnTo>
                    <a:pt x="2468499" y="7226"/>
                  </a:lnTo>
                  <a:lnTo>
                    <a:pt x="2468270" y="7937"/>
                  </a:lnTo>
                  <a:lnTo>
                    <a:pt x="2468029" y="8394"/>
                  </a:lnTo>
                  <a:lnTo>
                    <a:pt x="2468740" y="8636"/>
                  </a:lnTo>
                  <a:lnTo>
                    <a:pt x="2469197" y="9093"/>
                  </a:lnTo>
                  <a:lnTo>
                    <a:pt x="2469667" y="8394"/>
                  </a:lnTo>
                  <a:lnTo>
                    <a:pt x="2469908" y="7696"/>
                  </a:lnTo>
                  <a:lnTo>
                    <a:pt x="2470366" y="6997"/>
                  </a:lnTo>
                  <a:close/>
                </a:path>
                <a:path w="4620895" h="3169284">
                  <a:moveTo>
                    <a:pt x="2545511" y="3143859"/>
                  </a:moveTo>
                  <a:lnTo>
                    <a:pt x="2544572" y="3142462"/>
                  </a:lnTo>
                  <a:lnTo>
                    <a:pt x="2544343" y="3142919"/>
                  </a:lnTo>
                  <a:lnTo>
                    <a:pt x="2543416" y="3143389"/>
                  </a:lnTo>
                  <a:lnTo>
                    <a:pt x="2543645" y="3143618"/>
                  </a:lnTo>
                  <a:lnTo>
                    <a:pt x="2543645" y="3144329"/>
                  </a:lnTo>
                  <a:lnTo>
                    <a:pt x="2544572" y="3145726"/>
                  </a:lnTo>
                  <a:lnTo>
                    <a:pt x="2544813" y="3145256"/>
                  </a:lnTo>
                  <a:lnTo>
                    <a:pt x="2545511" y="3144786"/>
                  </a:lnTo>
                  <a:lnTo>
                    <a:pt x="2545511" y="3143859"/>
                  </a:lnTo>
                  <a:close/>
                </a:path>
                <a:path w="4620895" h="3169284">
                  <a:moveTo>
                    <a:pt x="2565819" y="3147352"/>
                  </a:moveTo>
                  <a:lnTo>
                    <a:pt x="2565349" y="3147123"/>
                  </a:lnTo>
                  <a:lnTo>
                    <a:pt x="2564879" y="3146425"/>
                  </a:lnTo>
                  <a:lnTo>
                    <a:pt x="2563952" y="3146425"/>
                  </a:lnTo>
                  <a:lnTo>
                    <a:pt x="2562542" y="3147352"/>
                  </a:lnTo>
                  <a:lnTo>
                    <a:pt x="2563711" y="3148520"/>
                  </a:lnTo>
                  <a:lnTo>
                    <a:pt x="2564409" y="3148292"/>
                  </a:lnTo>
                  <a:lnTo>
                    <a:pt x="2565819" y="3147352"/>
                  </a:lnTo>
                  <a:close/>
                </a:path>
                <a:path w="4620895" h="3169284">
                  <a:moveTo>
                    <a:pt x="3031375" y="3154121"/>
                  </a:moveTo>
                  <a:lnTo>
                    <a:pt x="3030207" y="3152952"/>
                  </a:lnTo>
                  <a:lnTo>
                    <a:pt x="3029508" y="3153194"/>
                  </a:lnTo>
                  <a:lnTo>
                    <a:pt x="3028099" y="3154121"/>
                  </a:lnTo>
                  <a:lnTo>
                    <a:pt x="3028569" y="3154362"/>
                  </a:lnTo>
                  <a:lnTo>
                    <a:pt x="3029039" y="3155061"/>
                  </a:lnTo>
                  <a:lnTo>
                    <a:pt x="3029966" y="3155061"/>
                  </a:lnTo>
                  <a:lnTo>
                    <a:pt x="3031375" y="3154121"/>
                  </a:lnTo>
                  <a:close/>
                </a:path>
                <a:path w="4620895" h="3169284">
                  <a:moveTo>
                    <a:pt x="3073374" y="3156928"/>
                  </a:moveTo>
                  <a:lnTo>
                    <a:pt x="3072904" y="3156458"/>
                  </a:lnTo>
                  <a:lnTo>
                    <a:pt x="3072676" y="3155988"/>
                  </a:lnTo>
                  <a:lnTo>
                    <a:pt x="3072206" y="3155759"/>
                  </a:lnTo>
                  <a:lnTo>
                    <a:pt x="3071977" y="3156458"/>
                  </a:lnTo>
                  <a:lnTo>
                    <a:pt x="3071507" y="3157156"/>
                  </a:lnTo>
                  <a:lnTo>
                    <a:pt x="3071279" y="3157855"/>
                  </a:lnTo>
                  <a:lnTo>
                    <a:pt x="3071037" y="3158325"/>
                  </a:lnTo>
                  <a:lnTo>
                    <a:pt x="3071749" y="3158553"/>
                  </a:lnTo>
                  <a:lnTo>
                    <a:pt x="3072206" y="3159023"/>
                  </a:lnTo>
                  <a:lnTo>
                    <a:pt x="3072676" y="3158325"/>
                  </a:lnTo>
                  <a:lnTo>
                    <a:pt x="3072904" y="3157626"/>
                  </a:lnTo>
                  <a:lnTo>
                    <a:pt x="3073374" y="3156928"/>
                  </a:lnTo>
                  <a:close/>
                </a:path>
                <a:path w="4620895" h="3169284">
                  <a:moveTo>
                    <a:pt x="3076638" y="3150387"/>
                  </a:moveTo>
                  <a:lnTo>
                    <a:pt x="3076181" y="3149930"/>
                  </a:lnTo>
                  <a:lnTo>
                    <a:pt x="3075940" y="3149460"/>
                  </a:lnTo>
                  <a:lnTo>
                    <a:pt x="3075482" y="3149219"/>
                  </a:lnTo>
                  <a:lnTo>
                    <a:pt x="3075241" y="3149930"/>
                  </a:lnTo>
                  <a:lnTo>
                    <a:pt x="3074771" y="3150628"/>
                  </a:lnTo>
                  <a:lnTo>
                    <a:pt x="3074543" y="3151327"/>
                  </a:lnTo>
                  <a:lnTo>
                    <a:pt x="3074314" y="3151797"/>
                  </a:lnTo>
                  <a:lnTo>
                    <a:pt x="3075013" y="3152025"/>
                  </a:lnTo>
                  <a:lnTo>
                    <a:pt x="3075482" y="3152495"/>
                  </a:lnTo>
                  <a:lnTo>
                    <a:pt x="3075940" y="3151797"/>
                  </a:lnTo>
                  <a:lnTo>
                    <a:pt x="3076181" y="3151086"/>
                  </a:lnTo>
                  <a:lnTo>
                    <a:pt x="3076638" y="3150387"/>
                  </a:lnTo>
                  <a:close/>
                </a:path>
                <a:path w="4620895" h="3169284">
                  <a:moveTo>
                    <a:pt x="3093212" y="3139884"/>
                  </a:moveTo>
                  <a:lnTo>
                    <a:pt x="3092513" y="3139656"/>
                  </a:lnTo>
                  <a:lnTo>
                    <a:pt x="3092043" y="3139186"/>
                  </a:lnTo>
                  <a:lnTo>
                    <a:pt x="3091573" y="3139884"/>
                  </a:lnTo>
                  <a:lnTo>
                    <a:pt x="3091345" y="3140595"/>
                  </a:lnTo>
                  <a:lnTo>
                    <a:pt x="3090875" y="3141294"/>
                  </a:lnTo>
                  <a:lnTo>
                    <a:pt x="3091116" y="3141751"/>
                  </a:lnTo>
                  <a:lnTo>
                    <a:pt x="3091573" y="3142221"/>
                  </a:lnTo>
                  <a:lnTo>
                    <a:pt x="3092043" y="3142462"/>
                  </a:lnTo>
                  <a:lnTo>
                    <a:pt x="3092285" y="3141751"/>
                  </a:lnTo>
                  <a:lnTo>
                    <a:pt x="3092742" y="3141053"/>
                  </a:lnTo>
                  <a:lnTo>
                    <a:pt x="3092983" y="3140354"/>
                  </a:lnTo>
                  <a:lnTo>
                    <a:pt x="3093212" y="3139884"/>
                  </a:lnTo>
                  <a:close/>
                </a:path>
                <a:path w="4620895" h="3169284">
                  <a:moveTo>
                    <a:pt x="3100209" y="3144088"/>
                  </a:moveTo>
                  <a:lnTo>
                    <a:pt x="3099752" y="3143859"/>
                  </a:lnTo>
                  <a:lnTo>
                    <a:pt x="3099282" y="3143161"/>
                  </a:lnTo>
                  <a:lnTo>
                    <a:pt x="3098342" y="3143161"/>
                  </a:lnTo>
                  <a:lnTo>
                    <a:pt x="3096945" y="3144088"/>
                  </a:lnTo>
                  <a:lnTo>
                    <a:pt x="3097415" y="3144316"/>
                  </a:lnTo>
                  <a:lnTo>
                    <a:pt x="3097885" y="3145028"/>
                  </a:lnTo>
                  <a:lnTo>
                    <a:pt x="3098812" y="3145028"/>
                  </a:lnTo>
                  <a:lnTo>
                    <a:pt x="3100209" y="3144088"/>
                  </a:lnTo>
                  <a:close/>
                </a:path>
                <a:path w="4620895" h="3169284">
                  <a:moveTo>
                    <a:pt x="3283166" y="3166732"/>
                  </a:moveTo>
                  <a:lnTo>
                    <a:pt x="3282708" y="3166262"/>
                  </a:lnTo>
                  <a:lnTo>
                    <a:pt x="3282467" y="3165792"/>
                  </a:lnTo>
                  <a:lnTo>
                    <a:pt x="3281997" y="3165564"/>
                  </a:lnTo>
                  <a:lnTo>
                    <a:pt x="3281769" y="3166262"/>
                  </a:lnTo>
                  <a:lnTo>
                    <a:pt x="3281299" y="3166961"/>
                  </a:lnTo>
                  <a:lnTo>
                    <a:pt x="3281070" y="3167659"/>
                  </a:lnTo>
                  <a:lnTo>
                    <a:pt x="3280841" y="3168129"/>
                  </a:lnTo>
                  <a:lnTo>
                    <a:pt x="3281540" y="3168358"/>
                  </a:lnTo>
                  <a:lnTo>
                    <a:pt x="3281997" y="3168827"/>
                  </a:lnTo>
                  <a:lnTo>
                    <a:pt x="3282467" y="3168129"/>
                  </a:lnTo>
                  <a:lnTo>
                    <a:pt x="3282708" y="3167430"/>
                  </a:lnTo>
                  <a:lnTo>
                    <a:pt x="3283166" y="3166732"/>
                  </a:lnTo>
                  <a:close/>
                </a:path>
                <a:path w="4620895" h="3169284">
                  <a:moveTo>
                    <a:pt x="3401250" y="3164395"/>
                  </a:moveTo>
                  <a:lnTo>
                    <a:pt x="3400323" y="3162998"/>
                  </a:lnTo>
                  <a:lnTo>
                    <a:pt x="3400082" y="3162287"/>
                  </a:lnTo>
                  <a:lnTo>
                    <a:pt x="3399853" y="3162757"/>
                  </a:lnTo>
                  <a:lnTo>
                    <a:pt x="3399155" y="3163227"/>
                  </a:lnTo>
                  <a:lnTo>
                    <a:pt x="3399155" y="3164154"/>
                  </a:lnTo>
                  <a:lnTo>
                    <a:pt x="3400082" y="3165564"/>
                  </a:lnTo>
                  <a:lnTo>
                    <a:pt x="3401250" y="3164395"/>
                  </a:lnTo>
                  <a:close/>
                </a:path>
                <a:path w="4620895" h="3169284">
                  <a:moveTo>
                    <a:pt x="3582809" y="3155531"/>
                  </a:moveTo>
                  <a:lnTo>
                    <a:pt x="3580473" y="3152724"/>
                  </a:lnTo>
                  <a:lnTo>
                    <a:pt x="3579774" y="3153422"/>
                  </a:lnTo>
                  <a:lnTo>
                    <a:pt x="3579076" y="3154362"/>
                  </a:lnTo>
                  <a:lnTo>
                    <a:pt x="3577882" y="3155746"/>
                  </a:lnTo>
                  <a:lnTo>
                    <a:pt x="3576967" y="3155988"/>
                  </a:lnTo>
                  <a:lnTo>
                    <a:pt x="3574402" y="3155759"/>
                  </a:lnTo>
                  <a:lnTo>
                    <a:pt x="3576739" y="3158553"/>
                  </a:lnTo>
                  <a:lnTo>
                    <a:pt x="3577437" y="3157855"/>
                  </a:lnTo>
                  <a:lnTo>
                    <a:pt x="3578136" y="3156928"/>
                  </a:lnTo>
                  <a:lnTo>
                    <a:pt x="3579330" y="3155543"/>
                  </a:lnTo>
                  <a:lnTo>
                    <a:pt x="3580244" y="3155289"/>
                  </a:lnTo>
                  <a:lnTo>
                    <a:pt x="3582809" y="3155531"/>
                  </a:lnTo>
                  <a:close/>
                </a:path>
                <a:path w="4620895" h="3169284">
                  <a:moveTo>
                    <a:pt x="3692956" y="3139884"/>
                  </a:moveTo>
                  <a:lnTo>
                    <a:pt x="3692258" y="3139656"/>
                  </a:lnTo>
                  <a:lnTo>
                    <a:pt x="3691788" y="3139186"/>
                  </a:lnTo>
                  <a:lnTo>
                    <a:pt x="3691318" y="3139884"/>
                  </a:lnTo>
                  <a:lnTo>
                    <a:pt x="3691090" y="3140595"/>
                  </a:lnTo>
                  <a:lnTo>
                    <a:pt x="3690620" y="3141294"/>
                  </a:lnTo>
                  <a:lnTo>
                    <a:pt x="3691090" y="3141751"/>
                  </a:lnTo>
                  <a:lnTo>
                    <a:pt x="3691318" y="3142221"/>
                  </a:lnTo>
                  <a:lnTo>
                    <a:pt x="3691788" y="3142462"/>
                  </a:lnTo>
                  <a:lnTo>
                    <a:pt x="3692017" y="3141751"/>
                  </a:lnTo>
                  <a:lnTo>
                    <a:pt x="3692487" y="3141053"/>
                  </a:lnTo>
                  <a:lnTo>
                    <a:pt x="3692715" y="3140354"/>
                  </a:lnTo>
                  <a:lnTo>
                    <a:pt x="3692956" y="3139884"/>
                  </a:lnTo>
                  <a:close/>
                </a:path>
                <a:path w="4620895" h="3169284">
                  <a:moveTo>
                    <a:pt x="3696220" y="3164395"/>
                  </a:moveTo>
                  <a:lnTo>
                    <a:pt x="3695750" y="3163697"/>
                  </a:lnTo>
                  <a:lnTo>
                    <a:pt x="3695522" y="3162998"/>
                  </a:lnTo>
                  <a:lnTo>
                    <a:pt x="3695052" y="3162287"/>
                  </a:lnTo>
                  <a:lnTo>
                    <a:pt x="3694823" y="3162757"/>
                  </a:lnTo>
                  <a:lnTo>
                    <a:pt x="3694125" y="3163227"/>
                  </a:lnTo>
                  <a:lnTo>
                    <a:pt x="3694125" y="3164154"/>
                  </a:lnTo>
                  <a:lnTo>
                    <a:pt x="3695052" y="3165564"/>
                  </a:lnTo>
                  <a:lnTo>
                    <a:pt x="3696220" y="3164395"/>
                  </a:lnTo>
                  <a:close/>
                </a:path>
                <a:path w="4620895" h="3169284">
                  <a:moveTo>
                    <a:pt x="3765524" y="3154121"/>
                  </a:moveTo>
                  <a:lnTo>
                    <a:pt x="3764369" y="3152952"/>
                  </a:lnTo>
                  <a:lnTo>
                    <a:pt x="3763657" y="3153194"/>
                  </a:lnTo>
                  <a:lnTo>
                    <a:pt x="3762260" y="3154121"/>
                  </a:lnTo>
                  <a:lnTo>
                    <a:pt x="3762730" y="3154362"/>
                  </a:lnTo>
                  <a:lnTo>
                    <a:pt x="3763200" y="3155061"/>
                  </a:lnTo>
                  <a:lnTo>
                    <a:pt x="3764127" y="3155061"/>
                  </a:lnTo>
                  <a:lnTo>
                    <a:pt x="3765524" y="3154121"/>
                  </a:lnTo>
                  <a:close/>
                </a:path>
                <a:path w="4620895" h="3169284">
                  <a:moveTo>
                    <a:pt x="4060494" y="3154121"/>
                  </a:moveTo>
                  <a:lnTo>
                    <a:pt x="4059339" y="3152952"/>
                  </a:lnTo>
                  <a:lnTo>
                    <a:pt x="4058628" y="3153194"/>
                  </a:lnTo>
                  <a:lnTo>
                    <a:pt x="4057231" y="3154121"/>
                  </a:lnTo>
                  <a:lnTo>
                    <a:pt x="4057700" y="3154362"/>
                  </a:lnTo>
                  <a:lnTo>
                    <a:pt x="4058170" y="3155061"/>
                  </a:lnTo>
                  <a:lnTo>
                    <a:pt x="4059097" y="3155061"/>
                  </a:lnTo>
                  <a:lnTo>
                    <a:pt x="4060494" y="3154121"/>
                  </a:lnTo>
                  <a:close/>
                </a:path>
                <a:path w="4620895" h="3169284">
                  <a:moveTo>
                    <a:pt x="4162018" y="3144088"/>
                  </a:moveTo>
                  <a:lnTo>
                    <a:pt x="4160850" y="3142919"/>
                  </a:lnTo>
                  <a:lnTo>
                    <a:pt x="4159453" y="3143859"/>
                  </a:lnTo>
                  <a:lnTo>
                    <a:pt x="4158742" y="3144088"/>
                  </a:lnTo>
                  <a:lnTo>
                    <a:pt x="4159212" y="3144329"/>
                  </a:lnTo>
                  <a:lnTo>
                    <a:pt x="4159681" y="3145028"/>
                  </a:lnTo>
                  <a:lnTo>
                    <a:pt x="4160609" y="3145028"/>
                  </a:lnTo>
                  <a:lnTo>
                    <a:pt x="4162018" y="3144088"/>
                  </a:lnTo>
                  <a:close/>
                </a:path>
                <a:path w="4620895" h="3169284">
                  <a:moveTo>
                    <a:pt x="4169486" y="3145485"/>
                  </a:moveTo>
                  <a:lnTo>
                    <a:pt x="4166908" y="3146196"/>
                  </a:lnTo>
                  <a:lnTo>
                    <a:pt x="4164584" y="3145955"/>
                  </a:lnTo>
                  <a:lnTo>
                    <a:pt x="4166679" y="3148761"/>
                  </a:lnTo>
                  <a:lnTo>
                    <a:pt x="4167378" y="3148063"/>
                  </a:lnTo>
                  <a:lnTo>
                    <a:pt x="4168076" y="3147123"/>
                  </a:lnTo>
                  <a:lnTo>
                    <a:pt x="4169486" y="3145485"/>
                  </a:lnTo>
                  <a:close/>
                </a:path>
                <a:path w="4620895" h="3169284">
                  <a:moveTo>
                    <a:pt x="4181386" y="3164395"/>
                  </a:moveTo>
                  <a:lnTo>
                    <a:pt x="4180446" y="3162998"/>
                  </a:lnTo>
                  <a:lnTo>
                    <a:pt x="4180217" y="3162287"/>
                  </a:lnTo>
                  <a:lnTo>
                    <a:pt x="4179976" y="3162757"/>
                  </a:lnTo>
                  <a:lnTo>
                    <a:pt x="4179278" y="3163227"/>
                  </a:lnTo>
                  <a:lnTo>
                    <a:pt x="4179278" y="3164154"/>
                  </a:lnTo>
                  <a:lnTo>
                    <a:pt x="4180217" y="3165564"/>
                  </a:lnTo>
                  <a:lnTo>
                    <a:pt x="4181386" y="3164395"/>
                  </a:lnTo>
                  <a:close/>
                </a:path>
                <a:path w="4620895" h="3169284">
                  <a:moveTo>
                    <a:pt x="4181843" y="3157397"/>
                  </a:moveTo>
                  <a:lnTo>
                    <a:pt x="4181144" y="3157156"/>
                  </a:lnTo>
                  <a:lnTo>
                    <a:pt x="4180446" y="3156686"/>
                  </a:lnTo>
                  <a:lnTo>
                    <a:pt x="4179747" y="3156458"/>
                  </a:lnTo>
                  <a:lnTo>
                    <a:pt x="4179278" y="3156229"/>
                  </a:lnTo>
                  <a:lnTo>
                    <a:pt x="4179049" y="3156928"/>
                  </a:lnTo>
                  <a:lnTo>
                    <a:pt x="4178579" y="3157397"/>
                  </a:lnTo>
                  <a:lnTo>
                    <a:pt x="4179278" y="3157855"/>
                  </a:lnTo>
                  <a:lnTo>
                    <a:pt x="4179976" y="3158096"/>
                  </a:lnTo>
                  <a:lnTo>
                    <a:pt x="4180687" y="3158553"/>
                  </a:lnTo>
                  <a:lnTo>
                    <a:pt x="4180916" y="3158096"/>
                  </a:lnTo>
                  <a:lnTo>
                    <a:pt x="4181386" y="3157626"/>
                  </a:lnTo>
                  <a:lnTo>
                    <a:pt x="4181843" y="3157397"/>
                  </a:lnTo>
                  <a:close/>
                </a:path>
                <a:path w="4620895" h="3169284">
                  <a:moveTo>
                    <a:pt x="4181843" y="3147352"/>
                  </a:moveTo>
                  <a:lnTo>
                    <a:pt x="4180687" y="3146196"/>
                  </a:lnTo>
                  <a:lnTo>
                    <a:pt x="4179278" y="3147123"/>
                  </a:lnTo>
                  <a:lnTo>
                    <a:pt x="4178579" y="3147352"/>
                  </a:lnTo>
                  <a:lnTo>
                    <a:pt x="4179049" y="3147593"/>
                  </a:lnTo>
                  <a:lnTo>
                    <a:pt x="4179519" y="3148292"/>
                  </a:lnTo>
                  <a:lnTo>
                    <a:pt x="4180446" y="3148292"/>
                  </a:lnTo>
                  <a:lnTo>
                    <a:pt x="4181843" y="3147352"/>
                  </a:lnTo>
                  <a:close/>
                </a:path>
                <a:path w="4620895" h="3169284">
                  <a:moveTo>
                    <a:pt x="4253954" y="3154121"/>
                  </a:moveTo>
                  <a:lnTo>
                    <a:pt x="4252798" y="3152952"/>
                  </a:lnTo>
                  <a:lnTo>
                    <a:pt x="4252087" y="3153194"/>
                  </a:lnTo>
                  <a:lnTo>
                    <a:pt x="4250690" y="3154121"/>
                  </a:lnTo>
                  <a:lnTo>
                    <a:pt x="4251160" y="3154362"/>
                  </a:lnTo>
                  <a:lnTo>
                    <a:pt x="4251630" y="3155061"/>
                  </a:lnTo>
                  <a:lnTo>
                    <a:pt x="4252557" y="3155061"/>
                  </a:lnTo>
                  <a:lnTo>
                    <a:pt x="4253954" y="3154121"/>
                  </a:lnTo>
                  <a:close/>
                </a:path>
                <a:path w="4620895" h="3169284">
                  <a:moveTo>
                    <a:pt x="4296435" y="927"/>
                  </a:moveTo>
                  <a:lnTo>
                    <a:pt x="4296194" y="698"/>
                  </a:lnTo>
                  <a:lnTo>
                    <a:pt x="4295724" y="0"/>
                  </a:lnTo>
                  <a:lnTo>
                    <a:pt x="4294568" y="0"/>
                  </a:lnTo>
                  <a:lnTo>
                    <a:pt x="4293159" y="927"/>
                  </a:lnTo>
                  <a:lnTo>
                    <a:pt x="4293628" y="1168"/>
                  </a:lnTo>
                  <a:lnTo>
                    <a:pt x="4294098" y="1866"/>
                  </a:lnTo>
                  <a:lnTo>
                    <a:pt x="4295025" y="1866"/>
                  </a:lnTo>
                  <a:lnTo>
                    <a:pt x="4296435" y="927"/>
                  </a:lnTo>
                  <a:close/>
                </a:path>
                <a:path w="4620895" h="3169284">
                  <a:moveTo>
                    <a:pt x="4338663" y="3144558"/>
                  </a:moveTo>
                  <a:lnTo>
                    <a:pt x="4337964" y="3143859"/>
                  </a:lnTo>
                  <a:lnTo>
                    <a:pt x="4337037" y="3143161"/>
                  </a:lnTo>
                  <a:lnTo>
                    <a:pt x="4335716" y="3142043"/>
                  </a:lnTo>
                  <a:lnTo>
                    <a:pt x="4335399" y="3140824"/>
                  </a:lnTo>
                  <a:lnTo>
                    <a:pt x="4335640" y="3138487"/>
                  </a:lnTo>
                  <a:lnTo>
                    <a:pt x="4332833" y="3140595"/>
                  </a:lnTo>
                  <a:lnTo>
                    <a:pt x="4333532" y="3141294"/>
                  </a:lnTo>
                  <a:lnTo>
                    <a:pt x="4334472" y="3141992"/>
                  </a:lnTo>
                  <a:lnTo>
                    <a:pt x="4335805" y="3143148"/>
                  </a:lnTo>
                  <a:lnTo>
                    <a:pt x="4336097" y="3144088"/>
                  </a:lnTo>
                  <a:lnTo>
                    <a:pt x="4335869" y="3146653"/>
                  </a:lnTo>
                  <a:lnTo>
                    <a:pt x="4338663" y="3144558"/>
                  </a:lnTo>
                  <a:close/>
                </a:path>
                <a:path w="4620895" h="3169284">
                  <a:moveTo>
                    <a:pt x="4345673" y="3160661"/>
                  </a:moveTo>
                  <a:lnTo>
                    <a:pt x="4344975" y="3160420"/>
                  </a:lnTo>
                  <a:lnTo>
                    <a:pt x="4344263" y="3159963"/>
                  </a:lnTo>
                  <a:lnTo>
                    <a:pt x="4343565" y="3159722"/>
                  </a:lnTo>
                  <a:lnTo>
                    <a:pt x="4343108" y="3159493"/>
                  </a:lnTo>
                  <a:lnTo>
                    <a:pt x="4342866" y="3160191"/>
                  </a:lnTo>
                  <a:lnTo>
                    <a:pt x="4342396" y="3160661"/>
                  </a:lnTo>
                  <a:lnTo>
                    <a:pt x="4343108" y="3161131"/>
                  </a:lnTo>
                  <a:lnTo>
                    <a:pt x="4343806" y="3161360"/>
                  </a:lnTo>
                  <a:lnTo>
                    <a:pt x="4344505" y="3161830"/>
                  </a:lnTo>
                  <a:lnTo>
                    <a:pt x="4344975" y="3161360"/>
                  </a:lnTo>
                  <a:lnTo>
                    <a:pt x="4345203" y="3160890"/>
                  </a:lnTo>
                  <a:lnTo>
                    <a:pt x="4345673" y="3160661"/>
                  </a:lnTo>
                  <a:close/>
                </a:path>
                <a:path w="4620895" h="3169284">
                  <a:moveTo>
                    <a:pt x="4346600" y="9093"/>
                  </a:moveTo>
                  <a:lnTo>
                    <a:pt x="4344263" y="6299"/>
                  </a:lnTo>
                  <a:lnTo>
                    <a:pt x="4343565" y="6997"/>
                  </a:lnTo>
                  <a:lnTo>
                    <a:pt x="4342866" y="7937"/>
                  </a:lnTo>
                  <a:lnTo>
                    <a:pt x="4341469" y="9563"/>
                  </a:lnTo>
                  <a:lnTo>
                    <a:pt x="4344035" y="8864"/>
                  </a:lnTo>
                  <a:lnTo>
                    <a:pt x="4346600" y="9093"/>
                  </a:lnTo>
                  <a:close/>
                </a:path>
                <a:path w="4620895" h="3169284">
                  <a:moveTo>
                    <a:pt x="4414050" y="3154591"/>
                  </a:moveTo>
                  <a:lnTo>
                    <a:pt x="4413110" y="3153194"/>
                  </a:lnTo>
                  <a:lnTo>
                    <a:pt x="4412881" y="3152495"/>
                  </a:lnTo>
                  <a:lnTo>
                    <a:pt x="4412640" y="3152952"/>
                  </a:lnTo>
                  <a:lnTo>
                    <a:pt x="4411942" y="3153422"/>
                  </a:lnTo>
                  <a:lnTo>
                    <a:pt x="4411942" y="3154362"/>
                  </a:lnTo>
                  <a:lnTo>
                    <a:pt x="4412881" y="3155759"/>
                  </a:lnTo>
                  <a:lnTo>
                    <a:pt x="4414050" y="3154591"/>
                  </a:lnTo>
                  <a:close/>
                </a:path>
                <a:path w="4620895" h="3169284">
                  <a:moveTo>
                    <a:pt x="4417784" y="3163925"/>
                  </a:moveTo>
                  <a:lnTo>
                    <a:pt x="4417072" y="3163697"/>
                  </a:lnTo>
                  <a:lnTo>
                    <a:pt x="4416374" y="3163227"/>
                  </a:lnTo>
                  <a:lnTo>
                    <a:pt x="4415675" y="3162998"/>
                  </a:lnTo>
                  <a:lnTo>
                    <a:pt x="4415206" y="3162757"/>
                  </a:lnTo>
                  <a:lnTo>
                    <a:pt x="4414977" y="3163455"/>
                  </a:lnTo>
                  <a:lnTo>
                    <a:pt x="4414507" y="3163925"/>
                  </a:lnTo>
                  <a:lnTo>
                    <a:pt x="4415206" y="3164395"/>
                  </a:lnTo>
                  <a:lnTo>
                    <a:pt x="4415917" y="3164624"/>
                  </a:lnTo>
                  <a:lnTo>
                    <a:pt x="4416615" y="3165094"/>
                  </a:lnTo>
                  <a:lnTo>
                    <a:pt x="4417072" y="3164624"/>
                  </a:lnTo>
                  <a:lnTo>
                    <a:pt x="4417314" y="3164154"/>
                  </a:lnTo>
                  <a:lnTo>
                    <a:pt x="4417784" y="3163925"/>
                  </a:lnTo>
                  <a:close/>
                </a:path>
                <a:path w="4620895" h="3169284">
                  <a:moveTo>
                    <a:pt x="4482884" y="11430"/>
                  </a:moveTo>
                  <a:lnTo>
                    <a:pt x="4481957" y="10033"/>
                  </a:lnTo>
                  <a:lnTo>
                    <a:pt x="4481715" y="9334"/>
                  </a:lnTo>
                  <a:lnTo>
                    <a:pt x="4481487" y="9804"/>
                  </a:lnTo>
                  <a:lnTo>
                    <a:pt x="4480788" y="10261"/>
                  </a:lnTo>
                  <a:lnTo>
                    <a:pt x="4480788" y="11201"/>
                  </a:lnTo>
                  <a:lnTo>
                    <a:pt x="4481715" y="12598"/>
                  </a:lnTo>
                  <a:lnTo>
                    <a:pt x="4482884" y="11430"/>
                  </a:lnTo>
                  <a:close/>
                </a:path>
                <a:path w="4620895" h="3169284">
                  <a:moveTo>
                    <a:pt x="4496422" y="927"/>
                  </a:moveTo>
                  <a:lnTo>
                    <a:pt x="4495952" y="698"/>
                  </a:lnTo>
                  <a:lnTo>
                    <a:pt x="4495482" y="0"/>
                  </a:lnTo>
                  <a:lnTo>
                    <a:pt x="4494555" y="0"/>
                  </a:lnTo>
                  <a:lnTo>
                    <a:pt x="4493158" y="927"/>
                  </a:lnTo>
                  <a:lnTo>
                    <a:pt x="4494327" y="2095"/>
                  </a:lnTo>
                  <a:lnTo>
                    <a:pt x="4495025" y="1866"/>
                  </a:lnTo>
                  <a:lnTo>
                    <a:pt x="4496422" y="927"/>
                  </a:lnTo>
                  <a:close/>
                </a:path>
                <a:path w="4620895" h="3169284">
                  <a:moveTo>
                    <a:pt x="4512284" y="3157855"/>
                  </a:moveTo>
                  <a:lnTo>
                    <a:pt x="4511827" y="3157156"/>
                  </a:lnTo>
                  <a:lnTo>
                    <a:pt x="4511586" y="3156458"/>
                  </a:lnTo>
                  <a:lnTo>
                    <a:pt x="4511129" y="3155759"/>
                  </a:lnTo>
                  <a:lnTo>
                    <a:pt x="4510887" y="3156229"/>
                  </a:lnTo>
                  <a:lnTo>
                    <a:pt x="4510189" y="3156686"/>
                  </a:lnTo>
                  <a:lnTo>
                    <a:pt x="4510189" y="3157626"/>
                  </a:lnTo>
                  <a:lnTo>
                    <a:pt x="4511129" y="3159023"/>
                  </a:lnTo>
                  <a:lnTo>
                    <a:pt x="4512284" y="3157855"/>
                  </a:lnTo>
                  <a:close/>
                </a:path>
                <a:path w="4620895" h="3169284">
                  <a:moveTo>
                    <a:pt x="4590935" y="3154591"/>
                  </a:moveTo>
                  <a:lnTo>
                    <a:pt x="4590466" y="3153892"/>
                  </a:lnTo>
                  <a:lnTo>
                    <a:pt x="4590237" y="3153194"/>
                  </a:lnTo>
                  <a:lnTo>
                    <a:pt x="4589767" y="3152495"/>
                  </a:lnTo>
                  <a:lnTo>
                    <a:pt x="4589538" y="3152952"/>
                  </a:lnTo>
                  <a:lnTo>
                    <a:pt x="4588827" y="3153422"/>
                  </a:lnTo>
                  <a:lnTo>
                    <a:pt x="4588827" y="3154362"/>
                  </a:lnTo>
                  <a:lnTo>
                    <a:pt x="4589767" y="3155759"/>
                  </a:lnTo>
                  <a:lnTo>
                    <a:pt x="4590935" y="3154591"/>
                  </a:lnTo>
                  <a:close/>
                </a:path>
                <a:path w="4620895" h="3169284">
                  <a:moveTo>
                    <a:pt x="4600740" y="3140354"/>
                  </a:moveTo>
                  <a:lnTo>
                    <a:pt x="4600270" y="3140125"/>
                  </a:lnTo>
                  <a:lnTo>
                    <a:pt x="4600029" y="3139656"/>
                  </a:lnTo>
                  <a:lnTo>
                    <a:pt x="4599571" y="3139186"/>
                  </a:lnTo>
                  <a:lnTo>
                    <a:pt x="4599330" y="3139884"/>
                  </a:lnTo>
                  <a:lnTo>
                    <a:pt x="4598873" y="3140595"/>
                  </a:lnTo>
                  <a:lnTo>
                    <a:pt x="4598632" y="3141294"/>
                  </a:lnTo>
                  <a:lnTo>
                    <a:pt x="4598403" y="3141751"/>
                  </a:lnTo>
                  <a:lnTo>
                    <a:pt x="4599102" y="3141992"/>
                  </a:lnTo>
                  <a:lnTo>
                    <a:pt x="4599571" y="3142462"/>
                  </a:lnTo>
                  <a:lnTo>
                    <a:pt x="4600029" y="3141751"/>
                  </a:lnTo>
                  <a:lnTo>
                    <a:pt x="4600270" y="3141053"/>
                  </a:lnTo>
                  <a:lnTo>
                    <a:pt x="4600740" y="3140354"/>
                  </a:lnTo>
                  <a:close/>
                </a:path>
                <a:path w="4620895" h="3169284">
                  <a:moveTo>
                    <a:pt x="4607738" y="3160661"/>
                  </a:moveTo>
                  <a:lnTo>
                    <a:pt x="4607039" y="3160420"/>
                  </a:lnTo>
                  <a:lnTo>
                    <a:pt x="4606341" y="3159963"/>
                  </a:lnTo>
                  <a:lnTo>
                    <a:pt x="4605629" y="3159722"/>
                  </a:lnTo>
                  <a:lnTo>
                    <a:pt x="4605172" y="3159493"/>
                  </a:lnTo>
                  <a:lnTo>
                    <a:pt x="4604931" y="3160191"/>
                  </a:lnTo>
                  <a:lnTo>
                    <a:pt x="4604474" y="3160661"/>
                  </a:lnTo>
                  <a:lnTo>
                    <a:pt x="4605172" y="3161131"/>
                  </a:lnTo>
                  <a:lnTo>
                    <a:pt x="4605871" y="3161360"/>
                  </a:lnTo>
                  <a:lnTo>
                    <a:pt x="4606569" y="3161830"/>
                  </a:lnTo>
                  <a:lnTo>
                    <a:pt x="4607738" y="3160661"/>
                  </a:lnTo>
                  <a:close/>
                </a:path>
                <a:path w="4620895" h="3169284">
                  <a:moveTo>
                    <a:pt x="4620336" y="3157156"/>
                  </a:moveTo>
                  <a:lnTo>
                    <a:pt x="4619409" y="3155759"/>
                  </a:lnTo>
                  <a:lnTo>
                    <a:pt x="4618939" y="3155988"/>
                  </a:lnTo>
                  <a:lnTo>
                    <a:pt x="4618240" y="3156458"/>
                  </a:lnTo>
                  <a:lnTo>
                    <a:pt x="4618469" y="3156928"/>
                  </a:lnTo>
                  <a:lnTo>
                    <a:pt x="4618469" y="3157626"/>
                  </a:lnTo>
                  <a:lnTo>
                    <a:pt x="4619409" y="3159023"/>
                  </a:lnTo>
                  <a:lnTo>
                    <a:pt x="4619637" y="3158553"/>
                  </a:lnTo>
                  <a:lnTo>
                    <a:pt x="4620336" y="3158096"/>
                  </a:lnTo>
                  <a:lnTo>
                    <a:pt x="4620336" y="315715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23" name="object 223"/>
            <p:cNvSpPr/>
            <p:nvPr/>
          </p:nvSpPr>
          <p:spPr>
            <a:xfrm>
              <a:off x="1066355" y="3354666"/>
              <a:ext cx="4594860" cy="3187065"/>
            </a:xfrm>
            <a:custGeom>
              <a:avLst/>
              <a:gdLst/>
              <a:ahLst/>
              <a:cxnLst/>
              <a:rect l="l" t="t" r="r" b="b"/>
              <a:pathLst>
                <a:path w="4594860" h="3187065">
                  <a:moveTo>
                    <a:pt x="5829" y="6057"/>
                  </a:moveTo>
                  <a:lnTo>
                    <a:pt x="5130" y="5359"/>
                  </a:lnTo>
                  <a:lnTo>
                    <a:pt x="4191" y="4660"/>
                  </a:lnTo>
                  <a:lnTo>
                    <a:pt x="2844" y="3517"/>
                  </a:lnTo>
                  <a:lnTo>
                    <a:pt x="2565" y="2565"/>
                  </a:lnTo>
                  <a:lnTo>
                    <a:pt x="2794" y="0"/>
                  </a:lnTo>
                  <a:lnTo>
                    <a:pt x="0" y="2095"/>
                  </a:lnTo>
                  <a:lnTo>
                    <a:pt x="698" y="2794"/>
                  </a:lnTo>
                  <a:lnTo>
                    <a:pt x="1625" y="3492"/>
                  </a:lnTo>
                  <a:lnTo>
                    <a:pt x="2921" y="4610"/>
                  </a:lnTo>
                  <a:lnTo>
                    <a:pt x="3263" y="5829"/>
                  </a:lnTo>
                  <a:lnTo>
                    <a:pt x="3022" y="8166"/>
                  </a:lnTo>
                  <a:lnTo>
                    <a:pt x="5829" y="6057"/>
                  </a:lnTo>
                  <a:close/>
                </a:path>
                <a:path w="4594860" h="3187065">
                  <a:moveTo>
                    <a:pt x="186448" y="795528"/>
                  </a:moveTo>
                  <a:lnTo>
                    <a:pt x="185750" y="795299"/>
                  </a:lnTo>
                  <a:lnTo>
                    <a:pt x="185051" y="794829"/>
                  </a:lnTo>
                  <a:lnTo>
                    <a:pt x="184353" y="794588"/>
                  </a:lnTo>
                  <a:lnTo>
                    <a:pt x="183883" y="794359"/>
                  </a:lnTo>
                  <a:lnTo>
                    <a:pt x="183654" y="795058"/>
                  </a:lnTo>
                  <a:lnTo>
                    <a:pt x="183184" y="795528"/>
                  </a:lnTo>
                  <a:lnTo>
                    <a:pt x="183883" y="795997"/>
                  </a:lnTo>
                  <a:lnTo>
                    <a:pt x="184581" y="796226"/>
                  </a:lnTo>
                  <a:lnTo>
                    <a:pt x="185280" y="796696"/>
                  </a:lnTo>
                  <a:lnTo>
                    <a:pt x="185750" y="796455"/>
                  </a:lnTo>
                  <a:lnTo>
                    <a:pt x="185978" y="795997"/>
                  </a:lnTo>
                  <a:lnTo>
                    <a:pt x="186448" y="795528"/>
                  </a:lnTo>
                  <a:close/>
                </a:path>
                <a:path w="4594860" h="3187065">
                  <a:moveTo>
                    <a:pt x="261124" y="5600"/>
                  </a:moveTo>
                  <a:lnTo>
                    <a:pt x="260197" y="4191"/>
                  </a:lnTo>
                  <a:lnTo>
                    <a:pt x="259029" y="5359"/>
                  </a:lnTo>
                  <a:lnTo>
                    <a:pt x="259727" y="6756"/>
                  </a:lnTo>
                  <a:lnTo>
                    <a:pt x="260197" y="7467"/>
                  </a:lnTo>
                  <a:lnTo>
                    <a:pt x="260426" y="6997"/>
                  </a:lnTo>
                  <a:lnTo>
                    <a:pt x="261124" y="6527"/>
                  </a:lnTo>
                  <a:lnTo>
                    <a:pt x="261124" y="5600"/>
                  </a:lnTo>
                  <a:close/>
                </a:path>
                <a:path w="4594860" h="3187065">
                  <a:moveTo>
                    <a:pt x="408851" y="795058"/>
                  </a:moveTo>
                  <a:lnTo>
                    <a:pt x="408381" y="794588"/>
                  </a:lnTo>
                  <a:lnTo>
                    <a:pt x="407441" y="794131"/>
                  </a:lnTo>
                  <a:lnTo>
                    <a:pt x="407212" y="794829"/>
                  </a:lnTo>
                  <a:lnTo>
                    <a:pt x="406742" y="795528"/>
                  </a:lnTo>
                  <a:lnTo>
                    <a:pt x="406514" y="796226"/>
                  </a:lnTo>
                  <a:lnTo>
                    <a:pt x="406514" y="796455"/>
                  </a:lnTo>
                  <a:lnTo>
                    <a:pt x="407212" y="796925"/>
                  </a:lnTo>
                  <a:lnTo>
                    <a:pt x="407682" y="797166"/>
                  </a:lnTo>
                  <a:lnTo>
                    <a:pt x="408139" y="796455"/>
                  </a:lnTo>
                  <a:lnTo>
                    <a:pt x="408381" y="795756"/>
                  </a:lnTo>
                  <a:lnTo>
                    <a:pt x="408851" y="795058"/>
                  </a:lnTo>
                  <a:close/>
                </a:path>
                <a:path w="4594860" h="3187065">
                  <a:moveTo>
                    <a:pt x="569861" y="795528"/>
                  </a:moveTo>
                  <a:lnTo>
                    <a:pt x="568693" y="794359"/>
                  </a:lnTo>
                  <a:lnTo>
                    <a:pt x="567296" y="795299"/>
                  </a:lnTo>
                  <a:lnTo>
                    <a:pt x="566597" y="795528"/>
                  </a:lnTo>
                  <a:lnTo>
                    <a:pt x="567067" y="795756"/>
                  </a:lnTo>
                  <a:lnTo>
                    <a:pt x="567537" y="796455"/>
                  </a:lnTo>
                  <a:lnTo>
                    <a:pt x="568464" y="796455"/>
                  </a:lnTo>
                  <a:lnTo>
                    <a:pt x="569861" y="795528"/>
                  </a:lnTo>
                  <a:close/>
                </a:path>
                <a:path w="4594860" h="3187065">
                  <a:moveTo>
                    <a:pt x="595528" y="1151877"/>
                  </a:moveTo>
                  <a:lnTo>
                    <a:pt x="594829" y="1151636"/>
                  </a:lnTo>
                  <a:lnTo>
                    <a:pt x="594372" y="1151166"/>
                  </a:lnTo>
                  <a:lnTo>
                    <a:pt x="593902" y="1151877"/>
                  </a:lnTo>
                  <a:lnTo>
                    <a:pt x="593674" y="1152575"/>
                  </a:lnTo>
                  <a:lnTo>
                    <a:pt x="593204" y="1153274"/>
                  </a:lnTo>
                  <a:lnTo>
                    <a:pt x="594372" y="1154442"/>
                  </a:lnTo>
                  <a:lnTo>
                    <a:pt x="594601" y="1153744"/>
                  </a:lnTo>
                  <a:lnTo>
                    <a:pt x="595071" y="1153033"/>
                  </a:lnTo>
                  <a:lnTo>
                    <a:pt x="595299" y="1152334"/>
                  </a:lnTo>
                  <a:lnTo>
                    <a:pt x="595528" y="1151877"/>
                  </a:lnTo>
                  <a:close/>
                </a:path>
                <a:path w="4594860" h="3187065">
                  <a:moveTo>
                    <a:pt x="622376" y="5829"/>
                  </a:moveTo>
                  <a:lnTo>
                    <a:pt x="621207" y="4660"/>
                  </a:lnTo>
                  <a:lnTo>
                    <a:pt x="620509" y="4889"/>
                  </a:lnTo>
                  <a:lnTo>
                    <a:pt x="619099" y="5829"/>
                  </a:lnTo>
                  <a:lnTo>
                    <a:pt x="619569" y="6057"/>
                  </a:lnTo>
                  <a:lnTo>
                    <a:pt x="620039" y="6756"/>
                  </a:lnTo>
                  <a:lnTo>
                    <a:pt x="620966" y="6756"/>
                  </a:lnTo>
                  <a:lnTo>
                    <a:pt x="622376" y="5829"/>
                  </a:lnTo>
                  <a:close/>
                </a:path>
                <a:path w="4594860" h="3187065">
                  <a:moveTo>
                    <a:pt x="664146" y="3161817"/>
                  </a:moveTo>
                  <a:lnTo>
                    <a:pt x="663206" y="3160420"/>
                  </a:lnTo>
                  <a:lnTo>
                    <a:pt x="662978" y="3160661"/>
                  </a:lnTo>
                  <a:lnTo>
                    <a:pt x="662279" y="3161119"/>
                  </a:lnTo>
                  <a:lnTo>
                    <a:pt x="662279" y="3162287"/>
                  </a:lnTo>
                  <a:lnTo>
                    <a:pt x="663206" y="3163684"/>
                  </a:lnTo>
                  <a:lnTo>
                    <a:pt x="663448" y="3163227"/>
                  </a:lnTo>
                  <a:lnTo>
                    <a:pt x="664146" y="3162757"/>
                  </a:lnTo>
                  <a:lnTo>
                    <a:pt x="664146" y="3161817"/>
                  </a:lnTo>
                  <a:close/>
                </a:path>
                <a:path w="4594860" h="3187065">
                  <a:moveTo>
                    <a:pt x="674179" y="3172320"/>
                  </a:moveTo>
                  <a:lnTo>
                    <a:pt x="673938" y="3171621"/>
                  </a:lnTo>
                  <a:lnTo>
                    <a:pt x="673011" y="3170224"/>
                  </a:lnTo>
                  <a:lnTo>
                    <a:pt x="672782" y="3170694"/>
                  </a:lnTo>
                  <a:lnTo>
                    <a:pt x="672071" y="3171152"/>
                  </a:lnTo>
                  <a:lnTo>
                    <a:pt x="672071" y="3172091"/>
                  </a:lnTo>
                  <a:lnTo>
                    <a:pt x="673011" y="3173488"/>
                  </a:lnTo>
                  <a:lnTo>
                    <a:pt x="674179" y="3172320"/>
                  </a:lnTo>
                  <a:close/>
                </a:path>
                <a:path w="4594860" h="3187065">
                  <a:moveTo>
                    <a:pt x="769391" y="6299"/>
                  </a:moveTo>
                  <a:lnTo>
                    <a:pt x="768451" y="4889"/>
                  </a:lnTo>
                  <a:lnTo>
                    <a:pt x="768223" y="4191"/>
                  </a:lnTo>
                  <a:lnTo>
                    <a:pt x="767994" y="4660"/>
                  </a:lnTo>
                  <a:lnTo>
                    <a:pt x="767283" y="5130"/>
                  </a:lnTo>
                  <a:lnTo>
                    <a:pt x="767283" y="6057"/>
                  </a:lnTo>
                  <a:lnTo>
                    <a:pt x="768223" y="7467"/>
                  </a:lnTo>
                  <a:lnTo>
                    <a:pt x="769391" y="6299"/>
                  </a:lnTo>
                  <a:close/>
                </a:path>
                <a:path w="4594860" h="3187065">
                  <a:moveTo>
                    <a:pt x="795299" y="3161817"/>
                  </a:moveTo>
                  <a:lnTo>
                    <a:pt x="794359" y="3160420"/>
                  </a:lnTo>
                  <a:lnTo>
                    <a:pt x="794131" y="3160661"/>
                  </a:lnTo>
                  <a:lnTo>
                    <a:pt x="793191" y="3161119"/>
                  </a:lnTo>
                  <a:lnTo>
                    <a:pt x="793419" y="3161588"/>
                  </a:lnTo>
                  <a:lnTo>
                    <a:pt x="793419" y="3162287"/>
                  </a:lnTo>
                  <a:lnTo>
                    <a:pt x="794359" y="3163684"/>
                  </a:lnTo>
                  <a:lnTo>
                    <a:pt x="794588" y="3163227"/>
                  </a:lnTo>
                  <a:lnTo>
                    <a:pt x="795299" y="3162757"/>
                  </a:lnTo>
                  <a:lnTo>
                    <a:pt x="795299" y="3161817"/>
                  </a:lnTo>
                  <a:close/>
                </a:path>
                <a:path w="4594860" h="3187065">
                  <a:moveTo>
                    <a:pt x="798563" y="1014882"/>
                  </a:moveTo>
                  <a:lnTo>
                    <a:pt x="797623" y="1013485"/>
                  </a:lnTo>
                  <a:lnTo>
                    <a:pt x="797394" y="1013955"/>
                  </a:lnTo>
                  <a:lnTo>
                    <a:pt x="796455" y="1014425"/>
                  </a:lnTo>
                  <a:lnTo>
                    <a:pt x="796696" y="1014653"/>
                  </a:lnTo>
                  <a:lnTo>
                    <a:pt x="796696" y="1015352"/>
                  </a:lnTo>
                  <a:lnTo>
                    <a:pt x="797623" y="1016749"/>
                  </a:lnTo>
                  <a:lnTo>
                    <a:pt x="797864" y="1016292"/>
                  </a:lnTo>
                  <a:lnTo>
                    <a:pt x="798563" y="1015822"/>
                  </a:lnTo>
                  <a:lnTo>
                    <a:pt x="798563" y="1014882"/>
                  </a:lnTo>
                  <a:close/>
                </a:path>
                <a:path w="4594860" h="3187065">
                  <a:moveTo>
                    <a:pt x="956310" y="6057"/>
                  </a:moveTo>
                  <a:lnTo>
                    <a:pt x="955611" y="5359"/>
                  </a:lnTo>
                  <a:lnTo>
                    <a:pt x="954684" y="4660"/>
                  </a:lnTo>
                  <a:lnTo>
                    <a:pt x="953325" y="3505"/>
                  </a:lnTo>
                  <a:lnTo>
                    <a:pt x="953046" y="2565"/>
                  </a:lnTo>
                  <a:lnTo>
                    <a:pt x="953274" y="0"/>
                  </a:lnTo>
                  <a:lnTo>
                    <a:pt x="950480" y="2095"/>
                  </a:lnTo>
                  <a:lnTo>
                    <a:pt x="951179" y="2794"/>
                  </a:lnTo>
                  <a:lnTo>
                    <a:pt x="952119" y="3492"/>
                  </a:lnTo>
                  <a:lnTo>
                    <a:pt x="953401" y="4610"/>
                  </a:lnTo>
                  <a:lnTo>
                    <a:pt x="953744" y="5829"/>
                  </a:lnTo>
                  <a:lnTo>
                    <a:pt x="953516" y="8166"/>
                  </a:lnTo>
                  <a:lnTo>
                    <a:pt x="956310" y="6057"/>
                  </a:lnTo>
                  <a:close/>
                </a:path>
                <a:path w="4594860" h="3187065">
                  <a:moveTo>
                    <a:pt x="1093762" y="1866"/>
                  </a:moveTo>
                  <a:lnTo>
                    <a:pt x="1093292" y="1625"/>
                  </a:lnTo>
                  <a:lnTo>
                    <a:pt x="1093063" y="1155"/>
                  </a:lnTo>
                  <a:lnTo>
                    <a:pt x="1092593" y="698"/>
                  </a:lnTo>
                  <a:lnTo>
                    <a:pt x="1092365" y="1397"/>
                  </a:lnTo>
                  <a:lnTo>
                    <a:pt x="1091895" y="2095"/>
                  </a:lnTo>
                  <a:lnTo>
                    <a:pt x="1091666" y="2794"/>
                  </a:lnTo>
                  <a:lnTo>
                    <a:pt x="1091425" y="3263"/>
                  </a:lnTo>
                  <a:lnTo>
                    <a:pt x="1092136" y="3492"/>
                  </a:lnTo>
                  <a:lnTo>
                    <a:pt x="1092593" y="3962"/>
                  </a:lnTo>
                  <a:lnTo>
                    <a:pt x="1093063" y="3263"/>
                  </a:lnTo>
                  <a:lnTo>
                    <a:pt x="1093292" y="2565"/>
                  </a:lnTo>
                  <a:lnTo>
                    <a:pt x="1093762" y="1866"/>
                  </a:lnTo>
                  <a:close/>
                </a:path>
                <a:path w="4594860" h="3187065">
                  <a:moveTo>
                    <a:pt x="1127137" y="5829"/>
                  </a:moveTo>
                  <a:lnTo>
                    <a:pt x="1126439" y="5600"/>
                  </a:lnTo>
                  <a:lnTo>
                    <a:pt x="1125728" y="5130"/>
                  </a:lnTo>
                  <a:lnTo>
                    <a:pt x="1125029" y="4889"/>
                  </a:lnTo>
                  <a:lnTo>
                    <a:pt x="1124572" y="4660"/>
                  </a:lnTo>
                  <a:lnTo>
                    <a:pt x="1124331" y="5359"/>
                  </a:lnTo>
                  <a:lnTo>
                    <a:pt x="1123873" y="5829"/>
                  </a:lnTo>
                  <a:lnTo>
                    <a:pt x="1124572" y="6299"/>
                  </a:lnTo>
                  <a:lnTo>
                    <a:pt x="1125270" y="6527"/>
                  </a:lnTo>
                  <a:lnTo>
                    <a:pt x="1125969" y="6997"/>
                  </a:lnTo>
                  <a:lnTo>
                    <a:pt x="1126439" y="6527"/>
                  </a:lnTo>
                  <a:lnTo>
                    <a:pt x="1126667" y="6057"/>
                  </a:lnTo>
                  <a:lnTo>
                    <a:pt x="1127137" y="5829"/>
                  </a:lnTo>
                  <a:close/>
                </a:path>
                <a:path w="4594860" h="3187065">
                  <a:moveTo>
                    <a:pt x="1388503" y="3161817"/>
                  </a:moveTo>
                  <a:lnTo>
                    <a:pt x="1387563" y="3160420"/>
                  </a:lnTo>
                  <a:lnTo>
                    <a:pt x="1387335" y="3160661"/>
                  </a:lnTo>
                  <a:lnTo>
                    <a:pt x="1386636" y="3161119"/>
                  </a:lnTo>
                  <a:lnTo>
                    <a:pt x="1386636" y="3162287"/>
                  </a:lnTo>
                  <a:lnTo>
                    <a:pt x="1387563" y="3163684"/>
                  </a:lnTo>
                  <a:lnTo>
                    <a:pt x="1387805" y="3163227"/>
                  </a:lnTo>
                  <a:lnTo>
                    <a:pt x="1388503" y="3162757"/>
                  </a:lnTo>
                  <a:lnTo>
                    <a:pt x="1388503" y="3161817"/>
                  </a:lnTo>
                  <a:close/>
                </a:path>
                <a:path w="4594860" h="3187065">
                  <a:moveTo>
                    <a:pt x="1615325" y="3178391"/>
                  </a:moveTo>
                  <a:lnTo>
                    <a:pt x="1614157" y="3177222"/>
                  </a:lnTo>
                  <a:lnTo>
                    <a:pt x="1613458" y="3177692"/>
                  </a:lnTo>
                  <a:lnTo>
                    <a:pt x="1612760" y="3177921"/>
                  </a:lnTo>
                  <a:lnTo>
                    <a:pt x="1612061" y="3178391"/>
                  </a:lnTo>
                  <a:lnTo>
                    <a:pt x="1612531" y="3178619"/>
                  </a:lnTo>
                  <a:lnTo>
                    <a:pt x="1613001" y="3179330"/>
                  </a:lnTo>
                  <a:lnTo>
                    <a:pt x="1613928" y="3179330"/>
                  </a:lnTo>
                  <a:lnTo>
                    <a:pt x="1615325" y="3178391"/>
                  </a:lnTo>
                  <a:close/>
                </a:path>
                <a:path w="4594860" h="3187065">
                  <a:moveTo>
                    <a:pt x="1687436" y="3181654"/>
                  </a:moveTo>
                  <a:lnTo>
                    <a:pt x="1686737" y="3181197"/>
                  </a:lnTo>
                  <a:lnTo>
                    <a:pt x="1686039" y="3180956"/>
                  </a:lnTo>
                  <a:lnTo>
                    <a:pt x="1685340" y="3180486"/>
                  </a:lnTo>
                  <a:lnTo>
                    <a:pt x="1684870" y="3180956"/>
                  </a:lnTo>
                  <a:lnTo>
                    <a:pt x="1684642" y="3181426"/>
                  </a:lnTo>
                  <a:lnTo>
                    <a:pt x="1684172" y="3181654"/>
                  </a:lnTo>
                  <a:lnTo>
                    <a:pt x="1684870" y="3181896"/>
                  </a:lnTo>
                  <a:lnTo>
                    <a:pt x="1685569" y="3182353"/>
                  </a:lnTo>
                  <a:lnTo>
                    <a:pt x="1686267" y="3182594"/>
                  </a:lnTo>
                  <a:lnTo>
                    <a:pt x="1686737" y="3182823"/>
                  </a:lnTo>
                  <a:lnTo>
                    <a:pt x="1686966" y="3182124"/>
                  </a:lnTo>
                  <a:lnTo>
                    <a:pt x="1687436" y="3181654"/>
                  </a:lnTo>
                  <a:close/>
                </a:path>
                <a:path w="4594860" h="3187065">
                  <a:moveTo>
                    <a:pt x="1719643" y="3165094"/>
                  </a:moveTo>
                  <a:lnTo>
                    <a:pt x="1718703" y="3163684"/>
                  </a:lnTo>
                  <a:lnTo>
                    <a:pt x="1717535" y="3164852"/>
                  </a:lnTo>
                  <a:lnTo>
                    <a:pt x="1717776" y="3165551"/>
                  </a:lnTo>
                  <a:lnTo>
                    <a:pt x="1718703" y="3166961"/>
                  </a:lnTo>
                  <a:lnTo>
                    <a:pt x="1718945" y="3166491"/>
                  </a:lnTo>
                  <a:lnTo>
                    <a:pt x="1719643" y="3166021"/>
                  </a:lnTo>
                  <a:lnTo>
                    <a:pt x="1719643" y="3165094"/>
                  </a:lnTo>
                  <a:close/>
                </a:path>
                <a:path w="4594860" h="3187065">
                  <a:moveTo>
                    <a:pt x="1945767" y="3171621"/>
                  </a:moveTo>
                  <a:lnTo>
                    <a:pt x="1944839" y="3170224"/>
                  </a:lnTo>
                  <a:lnTo>
                    <a:pt x="1944370" y="3170694"/>
                  </a:lnTo>
                  <a:lnTo>
                    <a:pt x="1943671" y="3170923"/>
                  </a:lnTo>
                  <a:lnTo>
                    <a:pt x="1943900" y="3171393"/>
                  </a:lnTo>
                  <a:lnTo>
                    <a:pt x="1943900" y="3172091"/>
                  </a:lnTo>
                  <a:lnTo>
                    <a:pt x="1944839" y="3173488"/>
                  </a:lnTo>
                  <a:lnTo>
                    <a:pt x="1945068" y="3173018"/>
                  </a:lnTo>
                  <a:lnTo>
                    <a:pt x="1945767" y="3172561"/>
                  </a:lnTo>
                  <a:lnTo>
                    <a:pt x="1945767" y="3171621"/>
                  </a:lnTo>
                  <a:close/>
                </a:path>
                <a:path w="4594860" h="3187065">
                  <a:moveTo>
                    <a:pt x="1991741" y="6299"/>
                  </a:moveTo>
                  <a:lnTo>
                    <a:pt x="1991512" y="5600"/>
                  </a:lnTo>
                  <a:lnTo>
                    <a:pt x="1990572" y="4191"/>
                  </a:lnTo>
                  <a:lnTo>
                    <a:pt x="1990344" y="4660"/>
                  </a:lnTo>
                  <a:lnTo>
                    <a:pt x="1989645" y="5130"/>
                  </a:lnTo>
                  <a:lnTo>
                    <a:pt x="1989645" y="6057"/>
                  </a:lnTo>
                  <a:lnTo>
                    <a:pt x="1990572" y="7467"/>
                  </a:lnTo>
                  <a:lnTo>
                    <a:pt x="1991741" y="6299"/>
                  </a:lnTo>
                  <a:close/>
                </a:path>
                <a:path w="4594860" h="3187065">
                  <a:moveTo>
                    <a:pt x="1999208" y="11658"/>
                  </a:moveTo>
                  <a:lnTo>
                    <a:pt x="1998510" y="9093"/>
                  </a:lnTo>
                  <a:lnTo>
                    <a:pt x="1998738" y="6527"/>
                  </a:lnTo>
                  <a:lnTo>
                    <a:pt x="1995944" y="8864"/>
                  </a:lnTo>
                  <a:lnTo>
                    <a:pt x="1996643" y="9563"/>
                  </a:lnTo>
                  <a:lnTo>
                    <a:pt x="1997570" y="10261"/>
                  </a:lnTo>
                  <a:lnTo>
                    <a:pt x="1999208" y="11658"/>
                  </a:lnTo>
                  <a:close/>
                </a:path>
                <a:path w="4594860" h="3187065">
                  <a:moveTo>
                    <a:pt x="2218575" y="7467"/>
                  </a:moveTo>
                  <a:lnTo>
                    <a:pt x="2216239" y="7226"/>
                  </a:lnTo>
                  <a:lnTo>
                    <a:pt x="2215070" y="8394"/>
                  </a:lnTo>
                  <a:lnTo>
                    <a:pt x="2215299" y="10731"/>
                  </a:lnTo>
                  <a:lnTo>
                    <a:pt x="2217636" y="10731"/>
                  </a:lnTo>
                  <a:lnTo>
                    <a:pt x="2218575" y="9791"/>
                  </a:lnTo>
                  <a:lnTo>
                    <a:pt x="2218575" y="7467"/>
                  </a:lnTo>
                  <a:close/>
                </a:path>
                <a:path w="4594860" h="3187065">
                  <a:moveTo>
                    <a:pt x="2247277" y="2095"/>
                  </a:moveTo>
                  <a:lnTo>
                    <a:pt x="2246338" y="698"/>
                  </a:lnTo>
                  <a:lnTo>
                    <a:pt x="2245868" y="1155"/>
                  </a:lnTo>
                  <a:lnTo>
                    <a:pt x="2245169" y="1625"/>
                  </a:lnTo>
                  <a:lnTo>
                    <a:pt x="2245410" y="1866"/>
                  </a:lnTo>
                  <a:lnTo>
                    <a:pt x="2245410" y="2565"/>
                  </a:lnTo>
                  <a:lnTo>
                    <a:pt x="2246338" y="3962"/>
                  </a:lnTo>
                  <a:lnTo>
                    <a:pt x="2246579" y="3492"/>
                  </a:lnTo>
                  <a:lnTo>
                    <a:pt x="2247277" y="3022"/>
                  </a:lnTo>
                  <a:lnTo>
                    <a:pt x="2247277" y="2095"/>
                  </a:lnTo>
                  <a:close/>
                </a:path>
                <a:path w="4594860" h="3187065">
                  <a:moveTo>
                    <a:pt x="2251240" y="3171863"/>
                  </a:moveTo>
                  <a:lnTo>
                    <a:pt x="2250541" y="3171621"/>
                  </a:lnTo>
                  <a:lnTo>
                    <a:pt x="2249843" y="3171152"/>
                  </a:lnTo>
                  <a:lnTo>
                    <a:pt x="2249144" y="3170923"/>
                  </a:lnTo>
                  <a:lnTo>
                    <a:pt x="2248674" y="3170694"/>
                  </a:lnTo>
                  <a:lnTo>
                    <a:pt x="2248446" y="3171393"/>
                  </a:lnTo>
                  <a:lnTo>
                    <a:pt x="2247976" y="3171863"/>
                  </a:lnTo>
                  <a:lnTo>
                    <a:pt x="2248674" y="3172320"/>
                  </a:lnTo>
                  <a:lnTo>
                    <a:pt x="2249373" y="3172561"/>
                  </a:lnTo>
                  <a:lnTo>
                    <a:pt x="2250071" y="3173018"/>
                  </a:lnTo>
                  <a:lnTo>
                    <a:pt x="2251240" y="3171863"/>
                  </a:lnTo>
                  <a:close/>
                </a:path>
                <a:path w="4594860" h="3187065">
                  <a:moveTo>
                    <a:pt x="2251240" y="9093"/>
                  </a:moveTo>
                  <a:lnTo>
                    <a:pt x="2250071" y="7924"/>
                  </a:lnTo>
                  <a:lnTo>
                    <a:pt x="2249373" y="8166"/>
                  </a:lnTo>
                  <a:lnTo>
                    <a:pt x="2247976" y="9093"/>
                  </a:lnTo>
                  <a:lnTo>
                    <a:pt x="2248446" y="9334"/>
                  </a:lnTo>
                  <a:lnTo>
                    <a:pt x="2248903" y="10033"/>
                  </a:lnTo>
                  <a:lnTo>
                    <a:pt x="2249843" y="10033"/>
                  </a:lnTo>
                  <a:lnTo>
                    <a:pt x="2251240" y="9093"/>
                  </a:lnTo>
                  <a:close/>
                </a:path>
                <a:path w="4594860" h="3187065">
                  <a:moveTo>
                    <a:pt x="2399665" y="797166"/>
                  </a:moveTo>
                  <a:lnTo>
                    <a:pt x="2397328" y="794359"/>
                  </a:lnTo>
                  <a:lnTo>
                    <a:pt x="2396629" y="795058"/>
                  </a:lnTo>
                  <a:lnTo>
                    <a:pt x="2395931" y="795997"/>
                  </a:lnTo>
                  <a:lnTo>
                    <a:pt x="2394521" y="797623"/>
                  </a:lnTo>
                  <a:lnTo>
                    <a:pt x="2397087" y="796925"/>
                  </a:lnTo>
                  <a:lnTo>
                    <a:pt x="2399665" y="797166"/>
                  </a:lnTo>
                  <a:close/>
                </a:path>
                <a:path w="4594860" h="3187065">
                  <a:moveTo>
                    <a:pt x="2464295" y="2565"/>
                  </a:moveTo>
                  <a:lnTo>
                    <a:pt x="2463596" y="2324"/>
                  </a:lnTo>
                  <a:lnTo>
                    <a:pt x="2462898" y="1866"/>
                  </a:lnTo>
                  <a:lnTo>
                    <a:pt x="2462199" y="1625"/>
                  </a:lnTo>
                  <a:lnTo>
                    <a:pt x="2461730" y="1397"/>
                  </a:lnTo>
                  <a:lnTo>
                    <a:pt x="2461501" y="2095"/>
                  </a:lnTo>
                  <a:lnTo>
                    <a:pt x="2461031" y="2565"/>
                  </a:lnTo>
                  <a:lnTo>
                    <a:pt x="2461730" y="3022"/>
                  </a:lnTo>
                  <a:lnTo>
                    <a:pt x="2462428" y="3263"/>
                  </a:lnTo>
                  <a:lnTo>
                    <a:pt x="2463139" y="3733"/>
                  </a:lnTo>
                  <a:lnTo>
                    <a:pt x="2463596" y="3263"/>
                  </a:lnTo>
                  <a:lnTo>
                    <a:pt x="2463838" y="2794"/>
                  </a:lnTo>
                  <a:lnTo>
                    <a:pt x="2464295" y="2565"/>
                  </a:lnTo>
                  <a:close/>
                </a:path>
                <a:path w="4594860" h="3187065">
                  <a:moveTo>
                    <a:pt x="2467102" y="3162287"/>
                  </a:moveTo>
                  <a:lnTo>
                    <a:pt x="2466403" y="3161588"/>
                  </a:lnTo>
                  <a:lnTo>
                    <a:pt x="2465463" y="3160890"/>
                  </a:lnTo>
                  <a:lnTo>
                    <a:pt x="2464193" y="3159810"/>
                  </a:lnTo>
                  <a:lnTo>
                    <a:pt x="2463838" y="3158794"/>
                  </a:lnTo>
                  <a:lnTo>
                    <a:pt x="2464295" y="3156216"/>
                  </a:lnTo>
                  <a:lnTo>
                    <a:pt x="2461501" y="3158553"/>
                  </a:lnTo>
                  <a:lnTo>
                    <a:pt x="2462199" y="3159252"/>
                  </a:lnTo>
                  <a:lnTo>
                    <a:pt x="2463139" y="3159950"/>
                  </a:lnTo>
                  <a:lnTo>
                    <a:pt x="2464206" y="3160890"/>
                  </a:lnTo>
                  <a:lnTo>
                    <a:pt x="2464536" y="3162058"/>
                  </a:lnTo>
                  <a:lnTo>
                    <a:pt x="2464295" y="3164624"/>
                  </a:lnTo>
                  <a:lnTo>
                    <a:pt x="2467102" y="3162287"/>
                  </a:lnTo>
                  <a:close/>
                </a:path>
                <a:path w="4594860" h="3187065">
                  <a:moveTo>
                    <a:pt x="2507005" y="3175127"/>
                  </a:moveTo>
                  <a:lnTo>
                    <a:pt x="2506535" y="3174657"/>
                  </a:lnTo>
                  <a:lnTo>
                    <a:pt x="2506078" y="3173958"/>
                  </a:lnTo>
                  <a:lnTo>
                    <a:pt x="2505837" y="3174187"/>
                  </a:lnTo>
                  <a:lnTo>
                    <a:pt x="2505138" y="3174187"/>
                  </a:lnTo>
                  <a:lnTo>
                    <a:pt x="2503741" y="3175127"/>
                  </a:lnTo>
                  <a:lnTo>
                    <a:pt x="2504211" y="3175355"/>
                  </a:lnTo>
                  <a:lnTo>
                    <a:pt x="2504668" y="3176054"/>
                  </a:lnTo>
                  <a:lnTo>
                    <a:pt x="2505608" y="3176054"/>
                  </a:lnTo>
                  <a:lnTo>
                    <a:pt x="2507005" y="3175127"/>
                  </a:lnTo>
                  <a:close/>
                </a:path>
                <a:path w="4594860" h="3187065">
                  <a:moveTo>
                    <a:pt x="2542248" y="3184690"/>
                  </a:moveTo>
                  <a:lnTo>
                    <a:pt x="2541308" y="3183293"/>
                  </a:lnTo>
                  <a:lnTo>
                    <a:pt x="2540139" y="3184461"/>
                  </a:lnTo>
                  <a:lnTo>
                    <a:pt x="2540609" y="3185160"/>
                  </a:lnTo>
                  <a:lnTo>
                    <a:pt x="2540838" y="3185858"/>
                  </a:lnTo>
                  <a:lnTo>
                    <a:pt x="2541308" y="3186557"/>
                  </a:lnTo>
                  <a:lnTo>
                    <a:pt x="2541549" y="3186087"/>
                  </a:lnTo>
                  <a:lnTo>
                    <a:pt x="2542248" y="3185630"/>
                  </a:lnTo>
                  <a:lnTo>
                    <a:pt x="2542248" y="3184690"/>
                  </a:lnTo>
                  <a:close/>
                </a:path>
                <a:path w="4594860" h="3187065">
                  <a:moveTo>
                    <a:pt x="2666860" y="8864"/>
                  </a:moveTo>
                  <a:lnTo>
                    <a:pt x="2665920" y="7467"/>
                  </a:lnTo>
                  <a:lnTo>
                    <a:pt x="2664764" y="8623"/>
                  </a:lnTo>
                  <a:lnTo>
                    <a:pt x="2664993" y="9334"/>
                  </a:lnTo>
                  <a:lnTo>
                    <a:pt x="2665920" y="10731"/>
                  </a:lnTo>
                  <a:lnTo>
                    <a:pt x="2666161" y="10261"/>
                  </a:lnTo>
                  <a:lnTo>
                    <a:pt x="2666860" y="9791"/>
                  </a:lnTo>
                  <a:lnTo>
                    <a:pt x="2666860" y="8864"/>
                  </a:lnTo>
                  <a:close/>
                </a:path>
                <a:path w="4594860" h="3187065">
                  <a:moveTo>
                    <a:pt x="2922397" y="3174885"/>
                  </a:moveTo>
                  <a:lnTo>
                    <a:pt x="2921457" y="3173488"/>
                  </a:lnTo>
                  <a:lnTo>
                    <a:pt x="2920288" y="3174657"/>
                  </a:lnTo>
                  <a:lnTo>
                    <a:pt x="2921228" y="3176054"/>
                  </a:lnTo>
                  <a:lnTo>
                    <a:pt x="2921457" y="3176752"/>
                  </a:lnTo>
                  <a:lnTo>
                    <a:pt x="2921698" y="3176295"/>
                  </a:lnTo>
                  <a:lnTo>
                    <a:pt x="2922397" y="3175825"/>
                  </a:lnTo>
                  <a:lnTo>
                    <a:pt x="2922397" y="3174885"/>
                  </a:lnTo>
                  <a:close/>
                </a:path>
                <a:path w="4594860" h="3187065">
                  <a:moveTo>
                    <a:pt x="2928924" y="3171621"/>
                  </a:moveTo>
                  <a:lnTo>
                    <a:pt x="2927997" y="3170224"/>
                  </a:lnTo>
                  <a:lnTo>
                    <a:pt x="2927756" y="3170694"/>
                  </a:lnTo>
                  <a:lnTo>
                    <a:pt x="2927058" y="3170923"/>
                  </a:lnTo>
                  <a:lnTo>
                    <a:pt x="2927058" y="3172091"/>
                  </a:lnTo>
                  <a:lnTo>
                    <a:pt x="2927997" y="3173488"/>
                  </a:lnTo>
                  <a:lnTo>
                    <a:pt x="2928226" y="3173018"/>
                  </a:lnTo>
                  <a:lnTo>
                    <a:pt x="2928924" y="3172561"/>
                  </a:lnTo>
                  <a:lnTo>
                    <a:pt x="2928924" y="3171621"/>
                  </a:lnTo>
                  <a:close/>
                </a:path>
                <a:path w="4594860" h="3187065">
                  <a:moveTo>
                    <a:pt x="2975127" y="3172320"/>
                  </a:moveTo>
                  <a:lnTo>
                    <a:pt x="2974670" y="3171621"/>
                  </a:lnTo>
                  <a:lnTo>
                    <a:pt x="2974429" y="3170923"/>
                  </a:lnTo>
                  <a:lnTo>
                    <a:pt x="2973959" y="3170224"/>
                  </a:lnTo>
                  <a:lnTo>
                    <a:pt x="2973730" y="3170694"/>
                  </a:lnTo>
                  <a:lnTo>
                    <a:pt x="2973032" y="3171152"/>
                  </a:lnTo>
                  <a:lnTo>
                    <a:pt x="2973032" y="3172091"/>
                  </a:lnTo>
                  <a:lnTo>
                    <a:pt x="2973959" y="3173488"/>
                  </a:lnTo>
                  <a:lnTo>
                    <a:pt x="2975127" y="3172320"/>
                  </a:lnTo>
                  <a:close/>
                </a:path>
                <a:path w="4594860" h="3187065">
                  <a:moveTo>
                    <a:pt x="2989605" y="3180029"/>
                  </a:moveTo>
                  <a:lnTo>
                    <a:pt x="2987268" y="3177222"/>
                  </a:lnTo>
                  <a:lnTo>
                    <a:pt x="2986570" y="3177921"/>
                  </a:lnTo>
                  <a:lnTo>
                    <a:pt x="2985871" y="3178860"/>
                  </a:lnTo>
                  <a:lnTo>
                    <a:pt x="2984462" y="3180486"/>
                  </a:lnTo>
                  <a:lnTo>
                    <a:pt x="2987027" y="3179788"/>
                  </a:lnTo>
                  <a:lnTo>
                    <a:pt x="2989605" y="3180029"/>
                  </a:lnTo>
                  <a:close/>
                </a:path>
                <a:path w="4594860" h="3187065">
                  <a:moveTo>
                    <a:pt x="3306267" y="3159252"/>
                  </a:moveTo>
                  <a:lnTo>
                    <a:pt x="3305340" y="3157855"/>
                  </a:lnTo>
                  <a:lnTo>
                    <a:pt x="3305111" y="3157156"/>
                  </a:lnTo>
                  <a:lnTo>
                    <a:pt x="3304870" y="3157626"/>
                  </a:lnTo>
                  <a:lnTo>
                    <a:pt x="3304171" y="3158083"/>
                  </a:lnTo>
                  <a:lnTo>
                    <a:pt x="3304171" y="3159023"/>
                  </a:lnTo>
                  <a:lnTo>
                    <a:pt x="3305111" y="3160420"/>
                  </a:lnTo>
                  <a:lnTo>
                    <a:pt x="3306267" y="3159252"/>
                  </a:lnTo>
                  <a:close/>
                </a:path>
                <a:path w="4594860" h="3187065">
                  <a:moveTo>
                    <a:pt x="3352482" y="795528"/>
                  </a:moveTo>
                  <a:lnTo>
                    <a:pt x="3351784" y="795299"/>
                  </a:lnTo>
                  <a:lnTo>
                    <a:pt x="3351085" y="794829"/>
                  </a:lnTo>
                  <a:lnTo>
                    <a:pt x="3350374" y="794588"/>
                  </a:lnTo>
                  <a:lnTo>
                    <a:pt x="3349917" y="794359"/>
                  </a:lnTo>
                  <a:lnTo>
                    <a:pt x="3349675" y="795058"/>
                  </a:lnTo>
                  <a:lnTo>
                    <a:pt x="3349206" y="795528"/>
                  </a:lnTo>
                  <a:lnTo>
                    <a:pt x="3349917" y="795997"/>
                  </a:lnTo>
                  <a:lnTo>
                    <a:pt x="3350615" y="796226"/>
                  </a:lnTo>
                  <a:lnTo>
                    <a:pt x="3351314" y="796696"/>
                  </a:lnTo>
                  <a:lnTo>
                    <a:pt x="3351784" y="796455"/>
                  </a:lnTo>
                  <a:lnTo>
                    <a:pt x="3352241" y="795997"/>
                  </a:lnTo>
                  <a:lnTo>
                    <a:pt x="3352482" y="795528"/>
                  </a:lnTo>
                  <a:close/>
                </a:path>
                <a:path w="4594860" h="3187065">
                  <a:moveTo>
                    <a:pt x="3594481" y="3175597"/>
                  </a:moveTo>
                  <a:lnTo>
                    <a:pt x="3594239" y="3174885"/>
                  </a:lnTo>
                  <a:lnTo>
                    <a:pt x="3593312" y="3173488"/>
                  </a:lnTo>
                  <a:lnTo>
                    <a:pt x="3593071" y="3173958"/>
                  </a:lnTo>
                  <a:lnTo>
                    <a:pt x="3592372" y="3174428"/>
                  </a:lnTo>
                  <a:lnTo>
                    <a:pt x="3592372" y="3175355"/>
                  </a:lnTo>
                  <a:lnTo>
                    <a:pt x="3593312" y="3176752"/>
                  </a:lnTo>
                  <a:lnTo>
                    <a:pt x="3594481" y="3175597"/>
                  </a:lnTo>
                  <a:close/>
                </a:path>
                <a:path w="4594860" h="3187065">
                  <a:moveTo>
                    <a:pt x="3604971" y="1149540"/>
                  </a:moveTo>
                  <a:lnTo>
                    <a:pt x="3604272" y="1149299"/>
                  </a:lnTo>
                  <a:lnTo>
                    <a:pt x="3603574" y="1148842"/>
                  </a:lnTo>
                  <a:lnTo>
                    <a:pt x="3602875" y="1148600"/>
                  </a:lnTo>
                  <a:lnTo>
                    <a:pt x="3602405" y="1148372"/>
                  </a:lnTo>
                  <a:lnTo>
                    <a:pt x="3602177" y="1149070"/>
                  </a:lnTo>
                  <a:lnTo>
                    <a:pt x="3601707" y="1149540"/>
                  </a:lnTo>
                  <a:lnTo>
                    <a:pt x="3602405" y="1150010"/>
                  </a:lnTo>
                  <a:lnTo>
                    <a:pt x="3603104" y="1150239"/>
                  </a:lnTo>
                  <a:lnTo>
                    <a:pt x="3603815" y="1150708"/>
                  </a:lnTo>
                  <a:lnTo>
                    <a:pt x="3604044" y="1150239"/>
                  </a:lnTo>
                  <a:lnTo>
                    <a:pt x="3604514" y="1150010"/>
                  </a:lnTo>
                  <a:lnTo>
                    <a:pt x="3604971" y="1149540"/>
                  </a:lnTo>
                  <a:close/>
                </a:path>
                <a:path w="4594860" h="3187065">
                  <a:moveTo>
                    <a:pt x="3679647" y="2095"/>
                  </a:moveTo>
                  <a:lnTo>
                    <a:pt x="3678720" y="698"/>
                  </a:lnTo>
                  <a:lnTo>
                    <a:pt x="3678250" y="1155"/>
                  </a:lnTo>
                  <a:lnTo>
                    <a:pt x="3677551" y="1625"/>
                  </a:lnTo>
                  <a:lnTo>
                    <a:pt x="3677780" y="1866"/>
                  </a:lnTo>
                  <a:lnTo>
                    <a:pt x="3677780" y="2565"/>
                  </a:lnTo>
                  <a:lnTo>
                    <a:pt x="3678720" y="3962"/>
                  </a:lnTo>
                  <a:lnTo>
                    <a:pt x="3678948" y="3492"/>
                  </a:lnTo>
                  <a:lnTo>
                    <a:pt x="3679647" y="3022"/>
                  </a:lnTo>
                  <a:lnTo>
                    <a:pt x="3679647" y="2095"/>
                  </a:lnTo>
                  <a:close/>
                </a:path>
                <a:path w="4594860" h="3187065">
                  <a:moveTo>
                    <a:pt x="3689693" y="3178860"/>
                  </a:moveTo>
                  <a:lnTo>
                    <a:pt x="3688753" y="3177463"/>
                  </a:lnTo>
                  <a:lnTo>
                    <a:pt x="3688524" y="3176752"/>
                  </a:lnTo>
                  <a:lnTo>
                    <a:pt x="3688283" y="3177222"/>
                  </a:lnTo>
                  <a:lnTo>
                    <a:pt x="3687584" y="3177692"/>
                  </a:lnTo>
                  <a:lnTo>
                    <a:pt x="3687584" y="3178619"/>
                  </a:lnTo>
                  <a:lnTo>
                    <a:pt x="3688524" y="3180029"/>
                  </a:lnTo>
                  <a:lnTo>
                    <a:pt x="3689693" y="3178860"/>
                  </a:lnTo>
                  <a:close/>
                </a:path>
                <a:path w="4594860" h="3187065">
                  <a:moveTo>
                    <a:pt x="3969486" y="3962"/>
                  </a:moveTo>
                  <a:lnTo>
                    <a:pt x="3967391" y="1155"/>
                  </a:lnTo>
                  <a:lnTo>
                    <a:pt x="3966692" y="1866"/>
                  </a:lnTo>
                  <a:lnTo>
                    <a:pt x="3965994" y="2794"/>
                  </a:lnTo>
                  <a:lnTo>
                    <a:pt x="3964584" y="4432"/>
                  </a:lnTo>
                  <a:lnTo>
                    <a:pt x="3967149" y="3733"/>
                  </a:lnTo>
                  <a:lnTo>
                    <a:pt x="3969486" y="3962"/>
                  </a:lnTo>
                  <a:close/>
                </a:path>
                <a:path w="4594860" h="3187065">
                  <a:moveTo>
                    <a:pt x="4185120" y="3168586"/>
                  </a:moveTo>
                  <a:lnTo>
                    <a:pt x="4184650" y="3168129"/>
                  </a:lnTo>
                  <a:lnTo>
                    <a:pt x="4184180" y="3167418"/>
                  </a:lnTo>
                  <a:lnTo>
                    <a:pt x="4183951" y="3167659"/>
                  </a:lnTo>
                  <a:lnTo>
                    <a:pt x="4183253" y="3167659"/>
                  </a:lnTo>
                  <a:lnTo>
                    <a:pt x="4181843" y="3168586"/>
                  </a:lnTo>
                  <a:lnTo>
                    <a:pt x="4182313" y="3168827"/>
                  </a:lnTo>
                  <a:lnTo>
                    <a:pt x="4182783" y="3169526"/>
                  </a:lnTo>
                  <a:lnTo>
                    <a:pt x="4183710" y="3169526"/>
                  </a:lnTo>
                  <a:lnTo>
                    <a:pt x="4185120" y="3168586"/>
                  </a:lnTo>
                  <a:close/>
                </a:path>
                <a:path w="4594860" h="3187065">
                  <a:moveTo>
                    <a:pt x="4223855" y="3175355"/>
                  </a:moveTo>
                  <a:lnTo>
                    <a:pt x="4223156" y="3174657"/>
                  </a:lnTo>
                  <a:lnTo>
                    <a:pt x="4222216" y="3173958"/>
                  </a:lnTo>
                  <a:lnTo>
                    <a:pt x="4221061" y="3172968"/>
                  </a:lnTo>
                  <a:lnTo>
                    <a:pt x="4221061" y="3170224"/>
                  </a:lnTo>
                  <a:lnTo>
                    <a:pt x="4220121" y="3170694"/>
                  </a:lnTo>
                  <a:lnTo>
                    <a:pt x="4218483" y="3170694"/>
                  </a:lnTo>
                  <a:lnTo>
                    <a:pt x="4218483" y="3171393"/>
                  </a:lnTo>
                  <a:lnTo>
                    <a:pt x="4218025" y="3173260"/>
                  </a:lnTo>
                  <a:lnTo>
                    <a:pt x="4219422" y="3173730"/>
                  </a:lnTo>
                  <a:lnTo>
                    <a:pt x="4220921" y="3173514"/>
                  </a:lnTo>
                  <a:lnTo>
                    <a:pt x="4221518" y="3175127"/>
                  </a:lnTo>
                  <a:lnTo>
                    <a:pt x="4221289" y="3177692"/>
                  </a:lnTo>
                  <a:lnTo>
                    <a:pt x="4223855" y="3175355"/>
                  </a:lnTo>
                  <a:close/>
                </a:path>
                <a:path w="4594860" h="3187065">
                  <a:moveTo>
                    <a:pt x="4224083" y="3167189"/>
                  </a:moveTo>
                  <a:lnTo>
                    <a:pt x="4222686" y="3166719"/>
                  </a:lnTo>
                  <a:lnTo>
                    <a:pt x="4221251" y="3166935"/>
                  </a:lnTo>
                  <a:lnTo>
                    <a:pt x="4220819" y="3165322"/>
                  </a:lnTo>
                  <a:lnTo>
                    <a:pt x="4221061" y="3162757"/>
                  </a:lnTo>
                  <a:lnTo>
                    <a:pt x="4218254" y="3165094"/>
                  </a:lnTo>
                  <a:lnTo>
                    <a:pt x="4218952" y="3165792"/>
                  </a:lnTo>
                  <a:lnTo>
                    <a:pt x="4219892" y="3166491"/>
                  </a:lnTo>
                  <a:lnTo>
                    <a:pt x="4221061" y="3167507"/>
                  </a:lnTo>
                  <a:lnTo>
                    <a:pt x="4221061" y="3170224"/>
                  </a:lnTo>
                  <a:lnTo>
                    <a:pt x="4221988" y="3169755"/>
                  </a:lnTo>
                  <a:lnTo>
                    <a:pt x="4223626" y="3169755"/>
                  </a:lnTo>
                  <a:lnTo>
                    <a:pt x="4223626" y="3169056"/>
                  </a:lnTo>
                  <a:lnTo>
                    <a:pt x="4224083" y="3167189"/>
                  </a:lnTo>
                  <a:close/>
                </a:path>
                <a:path w="4594860" h="3187065">
                  <a:moveTo>
                    <a:pt x="4227119" y="3182124"/>
                  </a:moveTo>
                  <a:lnTo>
                    <a:pt x="4226890" y="3181426"/>
                  </a:lnTo>
                  <a:lnTo>
                    <a:pt x="4225950" y="3180029"/>
                  </a:lnTo>
                  <a:lnTo>
                    <a:pt x="4225722" y="3180486"/>
                  </a:lnTo>
                  <a:lnTo>
                    <a:pt x="4225023" y="3180956"/>
                  </a:lnTo>
                  <a:lnTo>
                    <a:pt x="4225023" y="3181896"/>
                  </a:lnTo>
                  <a:lnTo>
                    <a:pt x="4225950" y="3183293"/>
                  </a:lnTo>
                  <a:lnTo>
                    <a:pt x="4227119" y="3182124"/>
                  </a:lnTo>
                  <a:close/>
                </a:path>
                <a:path w="4594860" h="3187065">
                  <a:moveTo>
                    <a:pt x="4273093" y="3158325"/>
                  </a:moveTo>
                  <a:lnTo>
                    <a:pt x="4271924" y="3157156"/>
                  </a:lnTo>
                  <a:lnTo>
                    <a:pt x="4271696" y="3157855"/>
                  </a:lnTo>
                  <a:lnTo>
                    <a:pt x="4271226" y="3158553"/>
                  </a:lnTo>
                  <a:lnTo>
                    <a:pt x="4270997" y="3159252"/>
                  </a:lnTo>
                  <a:lnTo>
                    <a:pt x="4270756" y="3159722"/>
                  </a:lnTo>
                  <a:lnTo>
                    <a:pt x="4271454" y="3159950"/>
                  </a:lnTo>
                  <a:lnTo>
                    <a:pt x="4271924" y="3160420"/>
                  </a:lnTo>
                  <a:lnTo>
                    <a:pt x="4272394" y="3159722"/>
                  </a:lnTo>
                  <a:lnTo>
                    <a:pt x="4272623" y="3159023"/>
                  </a:lnTo>
                  <a:lnTo>
                    <a:pt x="4273093" y="3158325"/>
                  </a:lnTo>
                  <a:close/>
                </a:path>
                <a:path w="4594860" h="3187065">
                  <a:moveTo>
                    <a:pt x="4287558" y="1147673"/>
                  </a:moveTo>
                  <a:lnTo>
                    <a:pt x="4284992" y="1148372"/>
                  </a:lnTo>
                  <a:lnTo>
                    <a:pt x="4282427" y="1148143"/>
                  </a:lnTo>
                  <a:lnTo>
                    <a:pt x="4284764" y="1150937"/>
                  </a:lnTo>
                  <a:lnTo>
                    <a:pt x="4285462" y="1150239"/>
                  </a:lnTo>
                  <a:lnTo>
                    <a:pt x="4286161" y="1149299"/>
                  </a:lnTo>
                  <a:lnTo>
                    <a:pt x="4287558" y="1147673"/>
                  </a:lnTo>
                  <a:close/>
                </a:path>
                <a:path w="4594860" h="3187065">
                  <a:moveTo>
                    <a:pt x="4309503" y="795528"/>
                  </a:moveTo>
                  <a:lnTo>
                    <a:pt x="4309262" y="795299"/>
                  </a:lnTo>
                  <a:lnTo>
                    <a:pt x="4308792" y="794588"/>
                  </a:lnTo>
                  <a:lnTo>
                    <a:pt x="4307637" y="794588"/>
                  </a:lnTo>
                  <a:lnTo>
                    <a:pt x="4306227" y="795528"/>
                  </a:lnTo>
                  <a:lnTo>
                    <a:pt x="4306697" y="795756"/>
                  </a:lnTo>
                  <a:lnTo>
                    <a:pt x="4307167" y="796455"/>
                  </a:lnTo>
                  <a:lnTo>
                    <a:pt x="4308094" y="796455"/>
                  </a:lnTo>
                  <a:lnTo>
                    <a:pt x="4309503" y="795528"/>
                  </a:lnTo>
                  <a:close/>
                </a:path>
                <a:path w="4594860" h="3187065">
                  <a:moveTo>
                    <a:pt x="4335869" y="3175127"/>
                  </a:moveTo>
                  <a:lnTo>
                    <a:pt x="4335170" y="3174885"/>
                  </a:lnTo>
                  <a:lnTo>
                    <a:pt x="4334472" y="3174428"/>
                  </a:lnTo>
                  <a:lnTo>
                    <a:pt x="4333773" y="3174187"/>
                  </a:lnTo>
                  <a:lnTo>
                    <a:pt x="4333303" y="3173958"/>
                  </a:lnTo>
                  <a:lnTo>
                    <a:pt x="4333062" y="3174657"/>
                  </a:lnTo>
                  <a:lnTo>
                    <a:pt x="4332605" y="3175127"/>
                  </a:lnTo>
                  <a:lnTo>
                    <a:pt x="4333303" y="3175597"/>
                  </a:lnTo>
                  <a:lnTo>
                    <a:pt x="4334002" y="3175825"/>
                  </a:lnTo>
                  <a:lnTo>
                    <a:pt x="4334700" y="3176295"/>
                  </a:lnTo>
                  <a:lnTo>
                    <a:pt x="4335869" y="3175127"/>
                  </a:lnTo>
                  <a:close/>
                </a:path>
                <a:path w="4594860" h="3187065">
                  <a:moveTo>
                    <a:pt x="4342396" y="3178391"/>
                  </a:moveTo>
                  <a:lnTo>
                    <a:pt x="4341241" y="3177222"/>
                  </a:lnTo>
                  <a:lnTo>
                    <a:pt x="4340530" y="3177692"/>
                  </a:lnTo>
                  <a:lnTo>
                    <a:pt x="4339831" y="3177921"/>
                  </a:lnTo>
                  <a:lnTo>
                    <a:pt x="4339133" y="3178391"/>
                  </a:lnTo>
                  <a:lnTo>
                    <a:pt x="4339602" y="3178619"/>
                  </a:lnTo>
                  <a:lnTo>
                    <a:pt x="4340072" y="3179330"/>
                  </a:lnTo>
                  <a:lnTo>
                    <a:pt x="4340999" y="3179330"/>
                  </a:lnTo>
                  <a:lnTo>
                    <a:pt x="4342396" y="3178391"/>
                  </a:lnTo>
                  <a:close/>
                </a:path>
                <a:path w="4594860" h="3187065">
                  <a:moveTo>
                    <a:pt x="4348238" y="795299"/>
                  </a:moveTo>
                  <a:lnTo>
                    <a:pt x="4347299" y="793889"/>
                  </a:lnTo>
                  <a:lnTo>
                    <a:pt x="4346130" y="795058"/>
                  </a:lnTo>
                  <a:lnTo>
                    <a:pt x="4346372" y="795756"/>
                  </a:lnTo>
                  <a:lnTo>
                    <a:pt x="4347299" y="797166"/>
                  </a:lnTo>
                  <a:lnTo>
                    <a:pt x="4347540" y="796696"/>
                  </a:lnTo>
                  <a:lnTo>
                    <a:pt x="4348238" y="796226"/>
                  </a:lnTo>
                  <a:lnTo>
                    <a:pt x="4348238" y="795299"/>
                  </a:lnTo>
                  <a:close/>
                </a:path>
                <a:path w="4594860" h="3187065">
                  <a:moveTo>
                    <a:pt x="4384878" y="3178391"/>
                  </a:moveTo>
                  <a:lnTo>
                    <a:pt x="4384179" y="3178162"/>
                  </a:lnTo>
                  <a:lnTo>
                    <a:pt x="4383468" y="3177692"/>
                  </a:lnTo>
                  <a:lnTo>
                    <a:pt x="4382770" y="3177463"/>
                  </a:lnTo>
                  <a:lnTo>
                    <a:pt x="4382313" y="3177222"/>
                  </a:lnTo>
                  <a:lnTo>
                    <a:pt x="4382071" y="3177921"/>
                  </a:lnTo>
                  <a:lnTo>
                    <a:pt x="4381601" y="3178391"/>
                  </a:lnTo>
                  <a:lnTo>
                    <a:pt x="4382313" y="3178860"/>
                  </a:lnTo>
                  <a:lnTo>
                    <a:pt x="4383011" y="3179089"/>
                  </a:lnTo>
                  <a:lnTo>
                    <a:pt x="4383710" y="3179559"/>
                  </a:lnTo>
                  <a:lnTo>
                    <a:pt x="4384179" y="3179089"/>
                  </a:lnTo>
                  <a:lnTo>
                    <a:pt x="4384637" y="3178860"/>
                  </a:lnTo>
                  <a:lnTo>
                    <a:pt x="4384878" y="3178391"/>
                  </a:lnTo>
                  <a:close/>
                </a:path>
                <a:path w="4594860" h="3187065">
                  <a:moveTo>
                    <a:pt x="4404245" y="3178860"/>
                  </a:moveTo>
                  <a:lnTo>
                    <a:pt x="4403306" y="3177463"/>
                  </a:lnTo>
                  <a:lnTo>
                    <a:pt x="4403077" y="3176752"/>
                  </a:lnTo>
                  <a:lnTo>
                    <a:pt x="4402848" y="3177222"/>
                  </a:lnTo>
                  <a:lnTo>
                    <a:pt x="4402137" y="3177692"/>
                  </a:lnTo>
                  <a:lnTo>
                    <a:pt x="4402137" y="3178619"/>
                  </a:lnTo>
                  <a:lnTo>
                    <a:pt x="4403077" y="3180029"/>
                  </a:lnTo>
                  <a:lnTo>
                    <a:pt x="4404245" y="3178860"/>
                  </a:lnTo>
                  <a:close/>
                </a:path>
                <a:path w="4594860" h="3187065">
                  <a:moveTo>
                    <a:pt x="4437380" y="3171863"/>
                  </a:moveTo>
                  <a:lnTo>
                    <a:pt x="4436681" y="3171621"/>
                  </a:lnTo>
                  <a:lnTo>
                    <a:pt x="4435983" y="3171152"/>
                  </a:lnTo>
                  <a:lnTo>
                    <a:pt x="4435284" y="3170923"/>
                  </a:lnTo>
                  <a:lnTo>
                    <a:pt x="4434814" y="3170694"/>
                  </a:lnTo>
                  <a:lnTo>
                    <a:pt x="4434586" y="3171393"/>
                  </a:lnTo>
                  <a:lnTo>
                    <a:pt x="4434116" y="3171863"/>
                  </a:lnTo>
                  <a:lnTo>
                    <a:pt x="4434814" y="3172320"/>
                  </a:lnTo>
                  <a:lnTo>
                    <a:pt x="4435513" y="3172561"/>
                  </a:lnTo>
                  <a:lnTo>
                    <a:pt x="4436211" y="3173018"/>
                  </a:lnTo>
                  <a:lnTo>
                    <a:pt x="4437380" y="3171863"/>
                  </a:lnTo>
                  <a:close/>
                </a:path>
                <a:path w="4594860" h="3187065">
                  <a:moveTo>
                    <a:pt x="4440644" y="3162058"/>
                  </a:moveTo>
                  <a:lnTo>
                    <a:pt x="4439945" y="3161817"/>
                  </a:lnTo>
                  <a:lnTo>
                    <a:pt x="4439247" y="3161360"/>
                  </a:lnTo>
                  <a:lnTo>
                    <a:pt x="4438548" y="3161119"/>
                  </a:lnTo>
                  <a:lnTo>
                    <a:pt x="4438078" y="3160890"/>
                  </a:lnTo>
                  <a:lnTo>
                    <a:pt x="4437850" y="3161588"/>
                  </a:lnTo>
                  <a:lnTo>
                    <a:pt x="4437380" y="3162058"/>
                  </a:lnTo>
                  <a:lnTo>
                    <a:pt x="4438078" y="3162528"/>
                  </a:lnTo>
                  <a:lnTo>
                    <a:pt x="4438777" y="3162757"/>
                  </a:lnTo>
                  <a:lnTo>
                    <a:pt x="4439475" y="3163227"/>
                  </a:lnTo>
                  <a:lnTo>
                    <a:pt x="4440644" y="3162058"/>
                  </a:lnTo>
                  <a:close/>
                </a:path>
                <a:path w="4594860" h="3187065">
                  <a:moveTo>
                    <a:pt x="4456519" y="3169056"/>
                  </a:moveTo>
                  <a:lnTo>
                    <a:pt x="4456277" y="3168358"/>
                  </a:lnTo>
                  <a:lnTo>
                    <a:pt x="4455350" y="3166961"/>
                  </a:lnTo>
                  <a:lnTo>
                    <a:pt x="4455122" y="3167418"/>
                  </a:lnTo>
                  <a:lnTo>
                    <a:pt x="4454410" y="3167888"/>
                  </a:lnTo>
                  <a:lnTo>
                    <a:pt x="4454410" y="3168827"/>
                  </a:lnTo>
                  <a:lnTo>
                    <a:pt x="4455350" y="3170224"/>
                  </a:lnTo>
                  <a:lnTo>
                    <a:pt x="4456519" y="3169056"/>
                  </a:lnTo>
                  <a:close/>
                </a:path>
                <a:path w="4594860" h="3187065">
                  <a:moveTo>
                    <a:pt x="4480090" y="3181654"/>
                  </a:moveTo>
                  <a:lnTo>
                    <a:pt x="4479391" y="3181426"/>
                  </a:lnTo>
                  <a:lnTo>
                    <a:pt x="4478680" y="3180956"/>
                  </a:lnTo>
                  <a:lnTo>
                    <a:pt x="4477982" y="3180727"/>
                  </a:lnTo>
                  <a:lnTo>
                    <a:pt x="4477524" y="3180486"/>
                  </a:lnTo>
                  <a:lnTo>
                    <a:pt x="4477283" y="3181197"/>
                  </a:lnTo>
                  <a:lnTo>
                    <a:pt x="4476813" y="3181654"/>
                  </a:lnTo>
                  <a:lnTo>
                    <a:pt x="4477524" y="3182124"/>
                  </a:lnTo>
                  <a:lnTo>
                    <a:pt x="4478223" y="3182353"/>
                  </a:lnTo>
                  <a:lnTo>
                    <a:pt x="4478921" y="3182823"/>
                  </a:lnTo>
                  <a:lnTo>
                    <a:pt x="4479150" y="3182353"/>
                  </a:lnTo>
                  <a:lnTo>
                    <a:pt x="4479620" y="3182124"/>
                  </a:lnTo>
                  <a:lnTo>
                    <a:pt x="4480090" y="3181654"/>
                  </a:lnTo>
                  <a:close/>
                </a:path>
                <a:path w="4594860" h="3187065">
                  <a:moveTo>
                    <a:pt x="4486148" y="3164852"/>
                  </a:moveTo>
                  <a:lnTo>
                    <a:pt x="4484992" y="3163684"/>
                  </a:lnTo>
                  <a:lnTo>
                    <a:pt x="4484751" y="3164382"/>
                  </a:lnTo>
                  <a:lnTo>
                    <a:pt x="4484281" y="3165094"/>
                  </a:lnTo>
                  <a:lnTo>
                    <a:pt x="4484052" y="3165792"/>
                  </a:lnTo>
                  <a:lnTo>
                    <a:pt x="4483824" y="3166262"/>
                  </a:lnTo>
                  <a:lnTo>
                    <a:pt x="4484522" y="3166491"/>
                  </a:lnTo>
                  <a:lnTo>
                    <a:pt x="4484992" y="3166961"/>
                  </a:lnTo>
                  <a:lnTo>
                    <a:pt x="4485449" y="3166262"/>
                  </a:lnTo>
                  <a:lnTo>
                    <a:pt x="4485691" y="3165551"/>
                  </a:lnTo>
                  <a:lnTo>
                    <a:pt x="4486148" y="3164852"/>
                  </a:lnTo>
                  <a:close/>
                </a:path>
                <a:path w="4594860" h="3187065">
                  <a:moveTo>
                    <a:pt x="4512754" y="3168586"/>
                  </a:moveTo>
                  <a:lnTo>
                    <a:pt x="4512056" y="3168358"/>
                  </a:lnTo>
                  <a:lnTo>
                    <a:pt x="4511357" y="3167888"/>
                  </a:lnTo>
                  <a:lnTo>
                    <a:pt x="4510659" y="3167659"/>
                  </a:lnTo>
                  <a:lnTo>
                    <a:pt x="4510189" y="3167418"/>
                  </a:lnTo>
                  <a:lnTo>
                    <a:pt x="4509960" y="3168129"/>
                  </a:lnTo>
                  <a:lnTo>
                    <a:pt x="4509490" y="3168586"/>
                  </a:lnTo>
                  <a:lnTo>
                    <a:pt x="4510189" y="3169056"/>
                  </a:lnTo>
                  <a:lnTo>
                    <a:pt x="4510887" y="3169285"/>
                  </a:lnTo>
                  <a:lnTo>
                    <a:pt x="4511586" y="3169755"/>
                  </a:lnTo>
                  <a:lnTo>
                    <a:pt x="4512056" y="3169285"/>
                  </a:lnTo>
                  <a:lnTo>
                    <a:pt x="4512526" y="3169056"/>
                  </a:lnTo>
                  <a:lnTo>
                    <a:pt x="4512754" y="3168586"/>
                  </a:lnTo>
                  <a:close/>
                </a:path>
                <a:path w="4594860" h="3187065">
                  <a:moveTo>
                    <a:pt x="4522559" y="3165322"/>
                  </a:moveTo>
                  <a:lnTo>
                    <a:pt x="4521860" y="3165094"/>
                  </a:lnTo>
                  <a:lnTo>
                    <a:pt x="4521162" y="3164624"/>
                  </a:lnTo>
                  <a:lnTo>
                    <a:pt x="4520463" y="3164395"/>
                  </a:lnTo>
                  <a:lnTo>
                    <a:pt x="4519993" y="3164154"/>
                  </a:lnTo>
                  <a:lnTo>
                    <a:pt x="4519752" y="3164852"/>
                  </a:lnTo>
                  <a:lnTo>
                    <a:pt x="4519295" y="3165322"/>
                  </a:lnTo>
                  <a:lnTo>
                    <a:pt x="4519993" y="3165792"/>
                  </a:lnTo>
                  <a:lnTo>
                    <a:pt x="4520692" y="3166021"/>
                  </a:lnTo>
                  <a:lnTo>
                    <a:pt x="4521390" y="3166491"/>
                  </a:lnTo>
                  <a:lnTo>
                    <a:pt x="4522559" y="3165322"/>
                  </a:lnTo>
                  <a:close/>
                </a:path>
                <a:path w="4594860" h="3187065">
                  <a:moveTo>
                    <a:pt x="4558030" y="3155289"/>
                  </a:moveTo>
                  <a:lnTo>
                    <a:pt x="4557090" y="3153892"/>
                  </a:lnTo>
                  <a:lnTo>
                    <a:pt x="4556633" y="3154121"/>
                  </a:lnTo>
                  <a:lnTo>
                    <a:pt x="4555934" y="3154591"/>
                  </a:lnTo>
                  <a:lnTo>
                    <a:pt x="4556163" y="3155061"/>
                  </a:lnTo>
                  <a:lnTo>
                    <a:pt x="4556163" y="3155759"/>
                  </a:lnTo>
                  <a:lnTo>
                    <a:pt x="4557090" y="3157156"/>
                  </a:lnTo>
                  <a:lnTo>
                    <a:pt x="4557331" y="3156686"/>
                  </a:lnTo>
                  <a:lnTo>
                    <a:pt x="4558030" y="3156216"/>
                  </a:lnTo>
                  <a:lnTo>
                    <a:pt x="4558030" y="3155289"/>
                  </a:lnTo>
                  <a:close/>
                </a:path>
                <a:path w="4594860" h="3187065">
                  <a:moveTo>
                    <a:pt x="4568063" y="3161588"/>
                  </a:moveTo>
                  <a:lnTo>
                    <a:pt x="4566894" y="3160420"/>
                  </a:lnTo>
                  <a:lnTo>
                    <a:pt x="4566666" y="3161119"/>
                  </a:lnTo>
                  <a:lnTo>
                    <a:pt x="4566196" y="3161817"/>
                  </a:lnTo>
                  <a:lnTo>
                    <a:pt x="4565967" y="3162516"/>
                  </a:lnTo>
                  <a:lnTo>
                    <a:pt x="4565726" y="3162985"/>
                  </a:lnTo>
                  <a:lnTo>
                    <a:pt x="4566424" y="3163227"/>
                  </a:lnTo>
                  <a:lnTo>
                    <a:pt x="4566894" y="3163684"/>
                  </a:lnTo>
                  <a:lnTo>
                    <a:pt x="4567364" y="3162985"/>
                  </a:lnTo>
                  <a:lnTo>
                    <a:pt x="4567593" y="3162287"/>
                  </a:lnTo>
                  <a:lnTo>
                    <a:pt x="4568063" y="3161588"/>
                  </a:lnTo>
                  <a:close/>
                </a:path>
                <a:path w="4594860" h="3187065">
                  <a:moveTo>
                    <a:pt x="4590935" y="3169056"/>
                  </a:moveTo>
                  <a:lnTo>
                    <a:pt x="4590466" y="3168358"/>
                  </a:lnTo>
                  <a:lnTo>
                    <a:pt x="4590237" y="3167659"/>
                  </a:lnTo>
                  <a:lnTo>
                    <a:pt x="4589767" y="3166961"/>
                  </a:lnTo>
                  <a:lnTo>
                    <a:pt x="4589538" y="3167418"/>
                  </a:lnTo>
                  <a:lnTo>
                    <a:pt x="4588827" y="3167888"/>
                  </a:lnTo>
                  <a:lnTo>
                    <a:pt x="4588827" y="3168827"/>
                  </a:lnTo>
                  <a:lnTo>
                    <a:pt x="4589767" y="3170224"/>
                  </a:lnTo>
                  <a:lnTo>
                    <a:pt x="4590935" y="3169056"/>
                  </a:lnTo>
                  <a:close/>
                </a:path>
                <a:path w="4594860" h="3187065">
                  <a:moveTo>
                    <a:pt x="4594669" y="3162058"/>
                  </a:moveTo>
                  <a:lnTo>
                    <a:pt x="4593971" y="3161817"/>
                  </a:lnTo>
                  <a:lnTo>
                    <a:pt x="4593272" y="3161360"/>
                  </a:lnTo>
                  <a:lnTo>
                    <a:pt x="4592561" y="3161119"/>
                  </a:lnTo>
                  <a:lnTo>
                    <a:pt x="4592104" y="3160890"/>
                  </a:lnTo>
                  <a:lnTo>
                    <a:pt x="4591863" y="3161588"/>
                  </a:lnTo>
                  <a:lnTo>
                    <a:pt x="4591405" y="3162058"/>
                  </a:lnTo>
                  <a:lnTo>
                    <a:pt x="4592104" y="3162528"/>
                  </a:lnTo>
                  <a:lnTo>
                    <a:pt x="4592802" y="3162757"/>
                  </a:lnTo>
                  <a:lnTo>
                    <a:pt x="4593501" y="3163227"/>
                  </a:lnTo>
                  <a:lnTo>
                    <a:pt x="4594669" y="316205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24" name="object 224"/>
            <p:cNvSpPr/>
            <p:nvPr/>
          </p:nvSpPr>
          <p:spPr>
            <a:xfrm>
              <a:off x="1213840" y="3362133"/>
              <a:ext cx="4404360" cy="3215640"/>
            </a:xfrm>
            <a:custGeom>
              <a:avLst/>
              <a:gdLst/>
              <a:ahLst/>
              <a:cxnLst/>
              <a:rect l="l" t="t" r="r" b="b"/>
              <a:pathLst>
                <a:path w="4404360" h="3215640">
                  <a:moveTo>
                    <a:pt x="2095" y="3200095"/>
                  </a:moveTo>
                  <a:lnTo>
                    <a:pt x="1155" y="3198698"/>
                  </a:lnTo>
                  <a:lnTo>
                    <a:pt x="0" y="3199866"/>
                  </a:lnTo>
                  <a:lnTo>
                    <a:pt x="927" y="3201263"/>
                  </a:lnTo>
                  <a:lnTo>
                    <a:pt x="1155" y="3201962"/>
                  </a:lnTo>
                  <a:lnTo>
                    <a:pt x="1397" y="3201492"/>
                  </a:lnTo>
                  <a:lnTo>
                    <a:pt x="2095" y="3201022"/>
                  </a:lnTo>
                  <a:lnTo>
                    <a:pt x="2095" y="3200095"/>
                  </a:lnTo>
                  <a:close/>
                </a:path>
                <a:path w="4404360" h="3215640">
                  <a:moveTo>
                    <a:pt x="267893" y="3204299"/>
                  </a:moveTo>
                  <a:lnTo>
                    <a:pt x="267423" y="3203600"/>
                  </a:lnTo>
                  <a:lnTo>
                    <a:pt x="267195" y="3202889"/>
                  </a:lnTo>
                  <a:lnTo>
                    <a:pt x="266725" y="3202190"/>
                  </a:lnTo>
                  <a:lnTo>
                    <a:pt x="266496" y="3202660"/>
                  </a:lnTo>
                  <a:lnTo>
                    <a:pt x="265798" y="3203130"/>
                  </a:lnTo>
                  <a:lnTo>
                    <a:pt x="265798" y="3204057"/>
                  </a:lnTo>
                  <a:lnTo>
                    <a:pt x="266725" y="3205467"/>
                  </a:lnTo>
                  <a:lnTo>
                    <a:pt x="267893" y="3204299"/>
                  </a:lnTo>
                  <a:close/>
                </a:path>
                <a:path w="4404360" h="3215640">
                  <a:moveTo>
                    <a:pt x="379679" y="784796"/>
                  </a:moveTo>
                  <a:lnTo>
                    <a:pt x="378968" y="784555"/>
                  </a:lnTo>
                  <a:lnTo>
                    <a:pt x="378269" y="784098"/>
                  </a:lnTo>
                  <a:lnTo>
                    <a:pt x="377571" y="783856"/>
                  </a:lnTo>
                  <a:lnTo>
                    <a:pt x="377113" y="783628"/>
                  </a:lnTo>
                  <a:lnTo>
                    <a:pt x="376872" y="784326"/>
                  </a:lnTo>
                  <a:lnTo>
                    <a:pt x="376402" y="784796"/>
                  </a:lnTo>
                  <a:lnTo>
                    <a:pt x="377113" y="785253"/>
                  </a:lnTo>
                  <a:lnTo>
                    <a:pt x="377812" y="785495"/>
                  </a:lnTo>
                  <a:lnTo>
                    <a:pt x="378510" y="785964"/>
                  </a:lnTo>
                  <a:lnTo>
                    <a:pt x="378968" y="785495"/>
                  </a:lnTo>
                  <a:lnTo>
                    <a:pt x="379437" y="785253"/>
                  </a:lnTo>
                  <a:lnTo>
                    <a:pt x="379679" y="784796"/>
                  </a:lnTo>
                  <a:close/>
                </a:path>
                <a:path w="4404360" h="3215640">
                  <a:moveTo>
                    <a:pt x="415848" y="784796"/>
                  </a:moveTo>
                  <a:lnTo>
                    <a:pt x="415150" y="784326"/>
                  </a:lnTo>
                  <a:lnTo>
                    <a:pt x="414451" y="784098"/>
                  </a:lnTo>
                  <a:lnTo>
                    <a:pt x="413740" y="783628"/>
                  </a:lnTo>
                  <a:lnTo>
                    <a:pt x="412584" y="784796"/>
                  </a:lnTo>
                  <a:lnTo>
                    <a:pt x="413283" y="785025"/>
                  </a:lnTo>
                  <a:lnTo>
                    <a:pt x="413981" y="785495"/>
                  </a:lnTo>
                  <a:lnTo>
                    <a:pt x="414680" y="785723"/>
                  </a:lnTo>
                  <a:lnTo>
                    <a:pt x="415150" y="785964"/>
                  </a:lnTo>
                  <a:lnTo>
                    <a:pt x="415378" y="785253"/>
                  </a:lnTo>
                  <a:lnTo>
                    <a:pt x="415848" y="784796"/>
                  </a:lnTo>
                  <a:close/>
                </a:path>
                <a:path w="4404360" h="3215640">
                  <a:moveTo>
                    <a:pt x="432181" y="4889"/>
                  </a:moveTo>
                  <a:lnTo>
                    <a:pt x="431952" y="4432"/>
                  </a:lnTo>
                  <a:lnTo>
                    <a:pt x="431482" y="3733"/>
                  </a:lnTo>
                  <a:lnTo>
                    <a:pt x="431012" y="3962"/>
                  </a:lnTo>
                  <a:lnTo>
                    <a:pt x="430314" y="3962"/>
                  </a:lnTo>
                  <a:lnTo>
                    <a:pt x="428917" y="4889"/>
                  </a:lnTo>
                  <a:lnTo>
                    <a:pt x="429374" y="5130"/>
                  </a:lnTo>
                  <a:lnTo>
                    <a:pt x="429844" y="5829"/>
                  </a:lnTo>
                  <a:lnTo>
                    <a:pt x="430784" y="5829"/>
                  </a:lnTo>
                  <a:lnTo>
                    <a:pt x="432181" y="4889"/>
                  </a:lnTo>
                  <a:close/>
                </a:path>
                <a:path w="4404360" h="3215640">
                  <a:moveTo>
                    <a:pt x="524827" y="3215030"/>
                  </a:moveTo>
                  <a:lnTo>
                    <a:pt x="522490" y="3212223"/>
                  </a:lnTo>
                  <a:lnTo>
                    <a:pt x="521792" y="3212935"/>
                  </a:lnTo>
                  <a:lnTo>
                    <a:pt x="521093" y="3213862"/>
                  </a:lnTo>
                  <a:lnTo>
                    <a:pt x="519696" y="3215500"/>
                  </a:lnTo>
                  <a:lnTo>
                    <a:pt x="522262" y="3214801"/>
                  </a:lnTo>
                  <a:lnTo>
                    <a:pt x="524827" y="3215030"/>
                  </a:lnTo>
                  <a:close/>
                </a:path>
                <a:path w="4404360" h="3215640">
                  <a:moveTo>
                    <a:pt x="536727" y="785025"/>
                  </a:moveTo>
                  <a:lnTo>
                    <a:pt x="536028" y="784326"/>
                  </a:lnTo>
                  <a:lnTo>
                    <a:pt x="535089" y="783628"/>
                  </a:lnTo>
                  <a:lnTo>
                    <a:pt x="533463" y="782231"/>
                  </a:lnTo>
                  <a:lnTo>
                    <a:pt x="534162" y="784796"/>
                  </a:lnTo>
                  <a:lnTo>
                    <a:pt x="533933" y="787361"/>
                  </a:lnTo>
                  <a:lnTo>
                    <a:pt x="536727" y="785025"/>
                  </a:lnTo>
                  <a:close/>
                </a:path>
                <a:path w="4404360" h="3215640">
                  <a:moveTo>
                    <a:pt x="559600" y="5359"/>
                  </a:moveTo>
                  <a:lnTo>
                    <a:pt x="559130" y="4660"/>
                  </a:lnTo>
                  <a:lnTo>
                    <a:pt x="558901" y="3962"/>
                  </a:lnTo>
                  <a:lnTo>
                    <a:pt x="558431" y="3263"/>
                  </a:lnTo>
                  <a:lnTo>
                    <a:pt x="558203" y="3733"/>
                  </a:lnTo>
                  <a:lnTo>
                    <a:pt x="557491" y="4191"/>
                  </a:lnTo>
                  <a:lnTo>
                    <a:pt x="557491" y="5130"/>
                  </a:lnTo>
                  <a:lnTo>
                    <a:pt x="558431" y="6527"/>
                  </a:lnTo>
                  <a:lnTo>
                    <a:pt x="559600" y="5359"/>
                  </a:lnTo>
                  <a:close/>
                </a:path>
                <a:path w="4404360" h="3215640">
                  <a:moveTo>
                    <a:pt x="690740" y="4432"/>
                  </a:moveTo>
                  <a:lnTo>
                    <a:pt x="689584" y="3263"/>
                  </a:lnTo>
                  <a:lnTo>
                    <a:pt x="689343" y="3962"/>
                  </a:lnTo>
                  <a:lnTo>
                    <a:pt x="688873" y="4660"/>
                  </a:lnTo>
                  <a:lnTo>
                    <a:pt x="688644" y="5359"/>
                  </a:lnTo>
                  <a:lnTo>
                    <a:pt x="688416" y="5829"/>
                  </a:lnTo>
                  <a:lnTo>
                    <a:pt x="689114" y="6057"/>
                  </a:lnTo>
                  <a:lnTo>
                    <a:pt x="689584" y="6527"/>
                  </a:lnTo>
                  <a:lnTo>
                    <a:pt x="690041" y="5829"/>
                  </a:lnTo>
                  <a:lnTo>
                    <a:pt x="690283" y="5130"/>
                  </a:lnTo>
                  <a:lnTo>
                    <a:pt x="690740" y="4432"/>
                  </a:lnTo>
                  <a:close/>
                </a:path>
                <a:path w="4404360" h="3215640">
                  <a:moveTo>
                    <a:pt x="812330" y="784796"/>
                  </a:moveTo>
                  <a:lnTo>
                    <a:pt x="811860" y="784555"/>
                  </a:lnTo>
                  <a:lnTo>
                    <a:pt x="811390" y="783856"/>
                  </a:lnTo>
                  <a:lnTo>
                    <a:pt x="810463" y="783856"/>
                  </a:lnTo>
                  <a:lnTo>
                    <a:pt x="809066" y="784796"/>
                  </a:lnTo>
                  <a:lnTo>
                    <a:pt x="810221" y="785964"/>
                  </a:lnTo>
                  <a:lnTo>
                    <a:pt x="810933" y="785723"/>
                  </a:lnTo>
                  <a:lnTo>
                    <a:pt x="812330" y="784796"/>
                  </a:lnTo>
                  <a:close/>
                </a:path>
                <a:path w="4404360" h="3215640">
                  <a:moveTo>
                    <a:pt x="812330" y="8166"/>
                  </a:moveTo>
                  <a:lnTo>
                    <a:pt x="811631" y="7924"/>
                  </a:lnTo>
                  <a:lnTo>
                    <a:pt x="810933" y="7467"/>
                  </a:lnTo>
                  <a:lnTo>
                    <a:pt x="810221" y="7226"/>
                  </a:lnTo>
                  <a:lnTo>
                    <a:pt x="809764" y="6997"/>
                  </a:lnTo>
                  <a:lnTo>
                    <a:pt x="809523" y="7696"/>
                  </a:lnTo>
                  <a:lnTo>
                    <a:pt x="809066" y="8166"/>
                  </a:lnTo>
                  <a:lnTo>
                    <a:pt x="809764" y="8623"/>
                  </a:lnTo>
                  <a:lnTo>
                    <a:pt x="810463" y="8864"/>
                  </a:lnTo>
                  <a:lnTo>
                    <a:pt x="811161" y="9334"/>
                  </a:lnTo>
                  <a:lnTo>
                    <a:pt x="812330" y="8166"/>
                  </a:lnTo>
                  <a:close/>
                </a:path>
                <a:path w="4404360" h="3215640">
                  <a:moveTo>
                    <a:pt x="956081" y="3196132"/>
                  </a:moveTo>
                  <a:lnTo>
                    <a:pt x="955382" y="3195891"/>
                  </a:lnTo>
                  <a:lnTo>
                    <a:pt x="954913" y="3195421"/>
                  </a:lnTo>
                  <a:lnTo>
                    <a:pt x="954443" y="3196132"/>
                  </a:lnTo>
                  <a:lnTo>
                    <a:pt x="954214" y="3196831"/>
                  </a:lnTo>
                  <a:lnTo>
                    <a:pt x="953744" y="3197529"/>
                  </a:lnTo>
                  <a:lnTo>
                    <a:pt x="954913" y="3198698"/>
                  </a:lnTo>
                  <a:lnTo>
                    <a:pt x="955141" y="3197999"/>
                  </a:lnTo>
                  <a:lnTo>
                    <a:pt x="955611" y="3197288"/>
                  </a:lnTo>
                  <a:lnTo>
                    <a:pt x="955852" y="3196590"/>
                  </a:lnTo>
                  <a:lnTo>
                    <a:pt x="956081" y="3196132"/>
                  </a:lnTo>
                  <a:close/>
                </a:path>
                <a:path w="4404360" h="3215640">
                  <a:moveTo>
                    <a:pt x="1051293" y="4432"/>
                  </a:moveTo>
                  <a:lnTo>
                    <a:pt x="1050124" y="3263"/>
                  </a:lnTo>
                  <a:lnTo>
                    <a:pt x="1049896" y="3962"/>
                  </a:lnTo>
                  <a:lnTo>
                    <a:pt x="1049426" y="4660"/>
                  </a:lnTo>
                  <a:lnTo>
                    <a:pt x="1049185" y="5359"/>
                  </a:lnTo>
                  <a:lnTo>
                    <a:pt x="1048956" y="5829"/>
                  </a:lnTo>
                  <a:lnTo>
                    <a:pt x="1049655" y="6057"/>
                  </a:lnTo>
                  <a:lnTo>
                    <a:pt x="1050124" y="6527"/>
                  </a:lnTo>
                  <a:lnTo>
                    <a:pt x="1050594" y="5829"/>
                  </a:lnTo>
                  <a:lnTo>
                    <a:pt x="1050823" y="5130"/>
                  </a:lnTo>
                  <a:lnTo>
                    <a:pt x="1051293" y="4432"/>
                  </a:lnTo>
                  <a:close/>
                </a:path>
                <a:path w="4404360" h="3215640">
                  <a:moveTo>
                    <a:pt x="1326426" y="7226"/>
                  </a:moveTo>
                  <a:lnTo>
                    <a:pt x="1325727" y="6997"/>
                  </a:lnTo>
                  <a:lnTo>
                    <a:pt x="1325257" y="6527"/>
                  </a:lnTo>
                  <a:lnTo>
                    <a:pt x="1324787" y="7226"/>
                  </a:lnTo>
                  <a:lnTo>
                    <a:pt x="1324559" y="7924"/>
                  </a:lnTo>
                  <a:lnTo>
                    <a:pt x="1324089" y="8623"/>
                  </a:lnTo>
                  <a:lnTo>
                    <a:pt x="1324559" y="9093"/>
                  </a:lnTo>
                  <a:lnTo>
                    <a:pt x="1325029" y="9334"/>
                  </a:lnTo>
                  <a:lnTo>
                    <a:pt x="1325257" y="9791"/>
                  </a:lnTo>
                  <a:lnTo>
                    <a:pt x="1325486" y="9093"/>
                  </a:lnTo>
                  <a:lnTo>
                    <a:pt x="1325956" y="8394"/>
                  </a:lnTo>
                  <a:lnTo>
                    <a:pt x="1326197" y="7696"/>
                  </a:lnTo>
                  <a:lnTo>
                    <a:pt x="1326426" y="7226"/>
                  </a:lnTo>
                  <a:close/>
                </a:path>
                <a:path w="4404360" h="3215640">
                  <a:moveTo>
                    <a:pt x="1372400" y="8623"/>
                  </a:moveTo>
                  <a:lnTo>
                    <a:pt x="1371930" y="7924"/>
                  </a:lnTo>
                  <a:lnTo>
                    <a:pt x="1371701" y="7226"/>
                  </a:lnTo>
                  <a:lnTo>
                    <a:pt x="1371231" y="6527"/>
                  </a:lnTo>
                  <a:lnTo>
                    <a:pt x="1371003" y="6997"/>
                  </a:lnTo>
                  <a:lnTo>
                    <a:pt x="1370291" y="7467"/>
                  </a:lnTo>
                  <a:lnTo>
                    <a:pt x="1370291" y="8394"/>
                  </a:lnTo>
                  <a:lnTo>
                    <a:pt x="1371231" y="9791"/>
                  </a:lnTo>
                  <a:lnTo>
                    <a:pt x="1372400" y="8623"/>
                  </a:lnTo>
                  <a:close/>
                </a:path>
                <a:path w="4404360" h="3215640">
                  <a:moveTo>
                    <a:pt x="1565859" y="3199866"/>
                  </a:moveTo>
                  <a:lnTo>
                    <a:pt x="1565389" y="3199625"/>
                  </a:lnTo>
                  <a:lnTo>
                    <a:pt x="1564919" y="3199155"/>
                  </a:lnTo>
                  <a:lnTo>
                    <a:pt x="1564690" y="3198698"/>
                  </a:lnTo>
                  <a:lnTo>
                    <a:pt x="1564449" y="3199396"/>
                  </a:lnTo>
                  <a:lnTo>
                    <a:pt x="1563992" y="3200095"/>
                  </a:lnTo>
                  <a:lnTo>
                    <a:pt x="1563751" y="3200793"/>
                  </a:lnTo>
                  <a:lnTo>
                    <a:pt x="1563522" y="3201263"/>
                  </a:lnTo>
                  <a:lnTo>
                    <a:pt x="1564220" y="3201492"/>
                  </a:lnTo>
                  <a:lnTo>
                    <a:pt x="1564690" y="3201962"/>
                  </a:lnTo>
                  <a:lnTo>
                    <a:pt x="1565160" y="3201263"/>
                  </a:lnTo>
                  <a:lnTo>
                    <a:pt x="1565389" y="3200565"/>
                  </a:lnTo>
                  <a:lnTo>
                    <a:pt x="1565859" y="3199866"/>
                  </a:lnTo>
                  <a:close/>
                </a:path>
                <a:path w="4404360" h="3215640">
                  <a:moveTo>
                    <a:pt x="1637969" y="1145806"/>
                  </a:moveTo>
                  <a:lnTo>
                    <a:pt x="1637030" y="1144409"/>
                  </a:lnTo>
                  <a:lnTo>
                    <a:pt x="1636801" y="1143698"/>
                  </a:lnTo>
                  <a:lnTo>
                    <a:pt x="1636560" y="1144168"/>
                  </a:lnTo>
                  <a:lnTo>
                    <a:pt x="1635861" y="1144638"/>
                  </a:lnTo>
                  <a:lnTo>
                    <a:pt x="1635861" y="1145565"/>
                  </a:lnTo>
                  <a:lnTo>
                    <a:pt x="1636801" y="1146975"/>
                  </a:lnTo>
                  <a:lnTo>
                    <a:pt x="1637969" y="1145806"/>
                  </a:lnTo>
                  <a:close/>
                </a:path>
                <a:path w="4404360" h="3215640">
                  <a:moveTo>
                    <a:pt x="1785912" y="11430"/>
                  </a:moveTo>
                  <a:lnTo>
                    <a:pt x="1785213" y="11201"/>
                  </a:lnTo>
                  <a:lnTo>
                    <a:pt x="1784515" y="10731"/>
                  </a:lnTo>
                  <a:lnTo>
                    <a:pt x="1783816" y="10490"/>
                  </a:lnTo>
                  <a:lnTo>
                    <a:pt x="1783346" y="10261"/>
                  </a:lnTo>
                  <a:lnTo>
                    <a:pt x="1783118" y="10960"/>
                  </a:lnTo>
                  <a:lnTo>
                    <a:pt x="1782648" y="11430"/>
                  </a:lnTo>
                  <a:lnTo>
                    <a:pt x="1783346" y="11899"/>
                  </a:lnTo>
                  <a:lnTo>
                    <a:pt x="1784045" y="12128"/>
                  </a:lnTo>
                  <a:lnTo>
                    <a:pt x="1784743" y="12598"/>
                  </a:lnTo>
                  <a:lnTo>
                    <a:pt x="1785213" y="12128"/>
                  </a:lnTo>
                  <a:lnTo>
                    <a:pt x="1785454" y="11658"/>
                  </a:lnTo>
                  <a:lnTo>
                    <a:pt x="1785912" y="11430"/>
                  </a:lnTo>
                  <a:close/>
                </a:path>
                <a:path w="4404360" h="3215640">
                  <a:moveTo>
                    <a:pt x="1788477" y="784555"/>
                  </a:moveTo>
                  <a:lnTo>
                    <a:pt x="1787550" y="783158"/>
                  </a:lnTo>
                  <a:lnTo>
                    <a:pt x="1787080" y="783628"/>
                  </a:lnTo>
                  <a:lnTo>
                    <a:pt x="1786382" y="784098"/>
                  </a:lnTo>
                  <a:lnTo>
                    <a:pt x="1786610" y="784326"/>
                  </a:lnTo>
                  <a:lnTo>
                    <a:pt x="1786610" y="785025"/>
                  </a:lnTo>
                  <a:lnTo>
                    <a:pt x="1787550" y="786422"/>
                  </a:lnTo>
                  <a:lnTo>
                    <a:pt x="1787779" y="785964"/>
                  </a:lnTo>
                  <a:lnTo>
                    <a:pt x="1788477" y="785495"/>
                  </a:lnTo>
                  <a:lnTo>
                    <a:pt x="1788477" y="784555"/>
                  </a:lnTo>
                  <a:close/>
                </a:path>
                <a:path w="4404360" h="3215640">
                  <a:moveTo>
                    <a:pt x="1802257" y="784796"/>
                  </a:moveTo>
                  <a:lnTo>
                    <a:pt x="1801558" y="784555"/>
                  </a:lnTo>
                  <a:lnTo>
                    <a:pt x="1800847" y="784098"/>
                  </a:lnTo>
                  <a:lnTo>
                    <a:pt x="1800148" y="783856"/>
                  </a:lnTo>
                  <a:lnTo>
                    <a:pt x="1799691" y="783628"/>
                  </a:lnTo>
                  <a:lnTo>
                    <a:pt x="1799450" y="784326"/>
                  </a:lnTo>
                  <a:lnTo>
                    <a:pt x="1798980" y="784796"/>
                  </a:lnTo>
                  <a:lnTo>
                    <a:pt x="1799691" y="785253"/>
                  </a:lnTo>
                  <a:lnTo>
                    <a:pt x="1800390" y="785495"/>
                  </a:lnTo>
                  <a:lnTo>
                    <a:pt x="1801088" y="785964"/>
                  </a:lnTo>
                  <a:lnTo>
                    <a:pt x="1802257" y="784796"/>
                  </a:lnTo>
                  <a:close/>
                </a:path>
                <a:path w="4404360" h="3215640">
                  <a:moveTo>
                    <a:pt x="1854288" y="5130"/>
                  </a:moveTo>
                  <a:lnTo>
                    <a:pt x="1853590" y="4432"/>
                  </a:lnTo>
                  <a:lnTo>
                    <a:pt x="1852663" y="3733"/>
                  </a:lnTo>
                  <a:lnTo>
                    <a:pt x="1851025" y="2324"/>
                  </a:lnTo>
                  <a:lnTo>
                    <a:pt x="1851723" y="4889"/>
                  </a:lnTo>
                  <a:lnTo>
                    <a:pt x="1851494" y="7226"/>
                  </a:lnTo>
                  <a:lnTo>
                    <a:pt x="1854288" y="5130"/>
                  </a:lnTo>
                  <a:close/>
                </a:path>
                <a:path w="4404360" h="3215640">
                  <a:moveTo>
                    <a:pt x="1867827" y="4889"/>
                  </a:moveTo>
                  <a:lnTo>
                    <a:pt x="1866658" y="3733"/>
                  </a:lnTo>
                  <a:lnTo>
                    <a:pt x="1865960" y="3962"/>
                  </a:lnTo>
                  <a:lnTo>
                    <a:pt x="1864563" y="4889"/>
                  </a:lnTo>
                  <a:lnTo>
                    <a:pt x="1865033" y="5130"/>
                  </a:lnTo>
                  <a:lnTo>
                    <a:pt x="1865490" y="5829"/>
                  </a:lnTo>
                  <a:lnTo>
                    <a:pt x="1866430" y="5829"/>
                  </a:lnTo>
                  <a:lnTo>
                    <a:pt x="1867827" y="4889"/>
                  </a:lnTo>
                  <a:close/>
                </a:path>
                <a:path w="4404360" h="3215640">
                  <a:moveTo>
                    <a:pt x="1923135" y="3210826"/>
                  </a:moveTo>
                  <a:lnTo>
                    <a:pt x="1922195" y="3209429"/>
                  </a:lnTo>
                  <a:lnTo>
                    <a:pt x="1921967" y="3208731"/>
                  </a:lnTo>
                  <a:lnTo>
                    <a:pt x="1921738" y="3209201"/>
                  </a:lnTo>
                  <a:lnTo>
                    <a:pt x="1921027" y="3209658"/>
                  </a:lnTo>
                  <a:lnTo>
                    <a:pt x="1921027" y="3210598"/>
                  </a:lnTo>
                  <a:lnTo>
                    <a:pt x="1921967" y="3211995"/>
                  </a:lnTo>
                  <a:lnTo>
                    <a:pt x="1923135" y="3210826"/>
                  </a:lnTo>
                  <a:close/>
                </a:path>
                <a:path w="4404360" h="3215640">
                  <a:moveTo>
                    <a:pt x="1929663" y="8623"/>
                  </a:moveTo>
                  <a:lnTo>
                    <a:pt x="1928736" y="7226"/>
                  </a:lnTo>
                  <a:lnTo>
                    <a:pt x="1928495" y="6527"/>
                  </a:lnTo>
                  <a:lnTo>
                    <a:pt x="1928266" y="6997"/>
                  </a:lnTo>
                  <a:lnTo>
                    <a:pt x="1927567" y="7467"/>
                  </a:lnTo>
                  <a:lnTo>
                    <a:pt x="1927567" y="8394"/>
                  </a:lnTo>
                  <a:lnTo>
                    <a:pt x="1928495" y="9791"/>
                  </a:lnTo>
                  <a:lnTo>
                    <a:pt x="1929663" y="8623"/>
                  </a:lnTo>
                  <a:close/>
                </a:path>
                <a:path w="4404360" h="3215640">
                  <a:moveTo>
                    <a:pt x="1952307" y="7924"/>
                  </a:moveTo>
                  <a:lnTo>
                    <a:pt x="1951367" y="6527"/>
                  </a:lnTo>
                  <a:lnTo>
                    <a:pt x="1950199" y="7696"/>
                  </a:lnTo>
                  <a:lnTo>
                    <a:pt x="1950669" y="8394"/>
                  </a:lnTo>
                  <a:lnTo>
                    <a:pt x="1950897" y="9093"/>
                  </a:lnTo>
                  <a:lnTo>
                    <a:pt x="1951367" y="9791"/>
                  </a:lnTo>
                  <a:lnTo>
                    <a:pt x="1951609" y="9334"/>
                  </a:lnTo>
                  <a:lnTo>
                    <a:pt x="1952307" y="8864"/>
                  </a:lnTo>
                  <a:lnTo>
                    <a:pt x="1952307" y="7924"/>
                  </a:lnTo>
                  <a:close/>
                </a:path>
                <a:path w="4404360" h="3215640">
                  <a:moveTo>
                    <a:pt x="1975878" y="3203829"/>
                  </a:moveTo>
                  <a:lnTo>
                    <a:pt x="1975167" y="3203359"/>
                  </a:lnTo>
                  <a:lnTo>
                    <a:pt x="1974469" y="3203130"/>
                  </a:lnTo>
                  <a:lnTo>
                    <a:pt x="1973770" y="3202660"/>
                  </a:lnTo>
                  <a:lnTo>
                    <a:pt x="1973300" y="3202889"/>
                  </a:lnTo>
                  <a:lnTo>
                    <a:pt x="1973072" y="3203359"/>
                  </a:lnTo>
                  <a:lnTo>
                    <a:pt x="1972602" y="3203829"/>
                  </a:lnTo>
                  <a:lnTo>
                    <a:pt x="1973300" y="3204057"/>
                  </a:lnTo>
                  <a:lnTo>
                    <a:pt x="1974011" y="3204527"/>
                  </a:lnTo>
                  <a:lnTo>
                    <a:pt x="1974710" y="3204756"/>
                  </a:lnTo>
                  <a:lnTo>
                    <a:pt x="1975167" y="3204997"/>
                  </a:lnTo>
                  <a:lnTo>
                    <a:pt x="1975408" y="3204299"/>
                  </a:lnTo>
                  <a:lnTo>
                    <a:pt x="1975878" y="3203829"/>
                  </a:lnTo>
                  <a:close/>
                </a:path>
                <a:path w="4404360" h="3215640">
                  <a:moveTo>
                    <a:pt x="2025116" y="11430"/>
                  </a:moveTo>
                  <a:lnTo>
                    <a:pt x="2024418" y="11201"/>
                  </a:lnTo>
                  <a:lnTo>
                    <a:pt x="2023706" y="10731"/>
                  </a:lnTo>
                  <a:lnTo>
                    <a:pt x="2023008" y="10490"/>
                  </a:lnTo>
                  <a:lnTo>
                    <a:pt x="2022551" y="10261"/>
                  </a:lnTo>
                  <a:lnTo>
                    <a:pt x="2022309" y="10960"/>
                  </a:lnTo>
                  <a:lnTo>
                    <a:pt x="2021840" y="11430"/>
                  </a:lnTo>
                  <a:lnTo>
                    <a:pt x="2022551" y="11899"/>
                  </a:lnTo>
                  <a:lnTo>
                    <a:pt x="2023249" y="12128"/>
                  </a:lnTo>
                  <a:lnTo>
                    <a:pt x="2023948" y="12598"/>
                  </a:lnTo>
                  <a:lnTo>
                    <a:pt x="2024418" y="12128"/>
                  </a:lnTo>
                  <a:lnTo>
                    <a:pt x="2024646" y="11658"/>
                  </a:lnTo>
                  <a:lnTo>
                    <a:pt x="2025116" y="11430"/>
                  </a:lnTo>
                  <a:close/>
                </a:path>
                <a:path w="4404360" h="3215640">
                  <a:moveTo>
                    <a:pt x="2031174" y="5359"/>
                  </a:moveTo>
                  <a:lnTo>
                    <a:pt x="2030717" y="4660"/>
                  </a:lnTo>
                  <a:lnTo>
                    <a:pt x="2030476" y="3962"/>
                  </a:lnTo>
                  <a:lnTo>
                    <a:pt x="2030018" y="3263"/>
                  </a:lnTo>
                  <a:lnTo>
                    <a:pt x="2029777" y="3733"/>
                  </a:lnTo>
                  <a:lnTo>
                    <a:pt x="2029079" y="4191"/>
                  </a:lnTo>
                  <a:lnTo>
                    <a:pt x="2029079" y="5130"/>
                  </a:lnTo>
                  <a:lnTo>
                    <a:pt x="2030018" y="6527"/>
                  </a:lnTo>
                  <a:lnTo>
                    <a:pt x="2031174" y="5359"/>
                  </a:lnTo>
                  <a:close/>
                </a:path>
                <a:path w="4404360" h="3215640">
                  <a:moveTo>
                    <a:pt x="2103755" y="1145336"/>
                  </a:moveTo>
                  <a:lnTo>
                    <a:pt x="2103056" y="1145108"/>
                  </a:lnTo>
                  <a:lnTo>
                    <a:pt x="2102358" y="1144638"/>
                  </a:lnTo>
                  <a:lnTo>
                    <a:pt x="2101659" y="1144409"/>
                  </a:lnTo>
                  <a:lnTo>
                    <a:pt x="2101189" y="1144168"/>
                  </a:lnTo>
                  <a:lnTo>
                    <a:pt x="2100961" y="1144866"/>
                  </a:lnTo>
                  <a:lnTo>
                    <a:pt x="2100491" y="1145336"/>
                  </a:lnTo>
                  <a:lnTo>
                    <a:pt x="2101189" y="1145806"/>
                  </a:lnTo>
                  <a:lnTo>
                    <a:pt x="2101888" y="1146035"/>
                  </a:lnTo>
                  <a:lnTo>
                    <a:pt x="2102586" y="1146505"/>
                  </a:lnTo>
                  <a:lnTo>
                    <a:pt x="2103056" y="1146035"/>
                  </a:lnTo>
                  <a:lnTo>
                    <a:pt x="2103526" y="1145806"/>
                  </a:lnTo>
                  <a:lnTo>
                    <a:pt x="2103755" y="1145336"/>
                  </a:lnTo>
                  <a:close/>
                </a:path>
                <a:path w="4404360" h="3215640">
                  <a:moveTo>
                    <a:pt x="2129421" y="3190989"/>
                  </a:moveTo>
                  <a:lnTo>
                    <a:pt x="2129193" y="3190290"/>
                  </a:lnTo>
                  <a:lnTo>
                    <a:pt x="2128253" y="3188893"/>
                  </a:lnTo>
                  <a:lnTo>
                    <a:pt x="2128024" y="3189363"/>
                  </a:lnTo>
                  <a:lnTo>
                    <a:pt x="2127326" y="3189821"/>
                  </a:lnTo>
                  <a:lnTo>
                    <a:pt x="2127326" y="3190760"/>
                  </a:lnTo>
                  <a:lnTo>
                    <a:pt x="2128253" y="3192157"/>
                  </a:lnTo>
                  <a:lnTo>
                    <a:pt x="2129421" y="3190989"/>
                  </a:lnTo>
                  <a:close/>
                </a:path>
                <a:path w="4404360" h="3215640">
                  <a:moveTo>
                    <a:pt x="2182393" y="8166"/>
                  </a:moveTo>
                  <a:lnTo>
                    <a:pt x="2181936" y="7924"/>
                  </a:lnTo>
                  <a:lnTo>
                    <a:pt x="2181466" y="7226"/>
                  </a:lnTo>
                  <a:lnTo>
                    <a:pt x="2180526" y="7226"/>
                  </a:lnTo>
                  <a:lnTo>
                    <a:pt x="2179129" y="8166"/>
                  </a:lnTo>
                  <a:lnTo>
                    <a:pt x="2180298" y="9334"/>
                  </a:lnTo>
                  <a:lnTo>
                    <a:pt x="2181695" y="8394"/>
                  </a:lnTo>
                  <a:lnTo>
                    <a:pt x="2182393" y="8166"/>
                  </a:lnTo>
                  <a:close/>
                </a:path>
                <a:path w="4404360" h="3215640">
                  <a:moveTo>
                    <a:pt x="2241435" y="3190532"/>
                  </a:moveTo>
                  <a:lnTo>
                    <a:pt x="2240737" y="3190290"/>
                  </a:lnTo>
                  <a:lnTo>
                    <a:pt x="2240038" y="3189821"/>
                  </a:lnTo>
                  <a:lnTo>
                    <a:pt x="2239340" y="3189592"/>
                  </a:lnTo>
                  <a:lnTo>
                    <a:pt x="2238870" y="3189363"/>
                  </a:lnTo>
                  <a:lnTo>
                    <a:pt x="2238641" y="3190062"/>
                  </a:lnTo>
                  <a:lnTo>
                    <a:pt x="2238171" y="3190532"/>
                  </a:lnTo>
                  <a:lnTo>
                    <a:pt x="2238870" y="3190989"/>
                  </a:lnTo>
                  <a:lnTo>
                    <a:pt x="2239568" y="3191230"/>
                  </a:lnTo>
                  <a:lnTo>
                    <a:pt x="2240267" y="3191687"/>
                  </a:lnTo>
                  <a:lnTo>
                    <a:pt x="2241435" y="3190532"/>
                  </a:lnTo>
                  <a:close/>
                </a:path>
                <a:path w="4404360" h="3215640">
                  <a:moveTo>
                    <a:pt x="2283447" y="8623"/>
                  </a:moveTo>
                  <a:lnTo>
                    <a:pt x="2283206" y="7924"/>
                  </a:lnTo>
                  <a:lnTo>
                    <a:pt x="2282279" y="6527"/>
                  </a:lnTo>
                  <a:lnTo>
                    <a:pt x="2282050" y="6997"/>
                  </a:lnTo>
                  <a:lnTo>
                    <a:pt x="2281339" y="7467"/>
                  </a:lnTo>
                  <a:lnTo>
                    <a:pt x="2281339" y="8394"/>
                  </a:lnTo>
                  <a:lnTo>
                    <a:pt x="2282279" y="9791"/>
                  </a:lnTo>
                  <a:lnTo>
                    <a:pt x="2283447" y="8623"/>
                  </a:lnTo>
                  <a:close/>
                </a:path>
                <a:path w="4404360" h="3215640">
                  <a:moveTo>
                    <a:pt x="2284844" y="3182353"/>
                  </a:moveTo>
                  <a:lnTo>
                    <a:pt x="2282748" y="3179559"/>
                  </a:lnTo>
                  <a:lnTo>
                    <a:pt x="2282050" y="3180257"/>
                  </a:lnTo>
                  <a:lnTo>
                    <a:pt x="2281339" y="3181197"/>
                  </a:lnTo>
                  <a:lnTo>
                    <a:pt x="2279942" y="3182823"/>
                  </a:lnTo>
                  <a:lnTo>
                    <a:pt x="2282279" y="3182124"/>
                  </a:lnTo>
                  <a:lnTo>
                    <a:pt x="2284844" y="3182353"/>
                  </a:lnTo>
                  <a:close/>
                </a:path>
                <a:path w="4404360" h="3215640">
                  <a:moveTo>
                    <a:pt x="2339213" y="3181197"/>
                  </a:moveTo>
                  <a:lnTo>
                    <a:pt x="2338984" y="3180486"/>
                  </a:lnTo>
                  <a:lnTo>
                    <a:pt x="2338057" y="3179089"/>
                  </a:lnTo>
                  <a:lnTo>
                    <a:pt x="2337816" y="3179559"/>
                  </a:lnTo>
                  <a:lnTo>
                    <a:pt x="2337117" y="3180029"/>
                  </a:lnTo>
                  <a:lnTo>
                    <a:pt x="2337117" y="3180956"/>
                  </a:lnTo>
                  <a:lnTo>
                    <a:pt x="2338057" y="3182353"/>
                  </a:lnTo>
                  <a:lnTo>
                    <a:pt x="2339213" y="3181197"/>
                  </a:lnTo>
                  <a:close/>
                </a:path>
                <a:path w="4404360" h="3215640">
                  <a:moveTo>
                    <a:pt x="2342489" y="3193326"/>
                  </a:moveTo>
                  <a:lnTo>
                    <a:pt x="2341321" y="3192157"/>
                  </a:lnTo>
                  <a:lnTo>
                    <a:pt x="2341080" y="3192856"/>
                  </a:lnTo>
                  <a:lnTo>
                    <a:pt x="2340622" y="3193554"/>
                  </a:lnTo>
                  <a:lnTo>
                    <a:pt x="2340381" y="3194266"/>
                  </a:lnTo>
                  <a:lnTo>
                    <a:pt x="2340152" y="3194723"/>
                  </a:lnTo>
                  <a:lnTo>
                    <a:pt x="2340851" y="3194964"/>
                  </a:lnTo>
                  <a:lnTo>
                    <a:pt x="2341321" y="3195421"/>
                  </a:lnTo>
                  <a:lnTo>
                    <a:pt x="2341791" y="3194723"/>
                  </a:lnTo>
                  <a:lnTo>
                    <a:pt x="2342019" y="3194024"/>
                  </a:lnTo>
                  <a:lnTo>
                    <a:pt x="2342489" y="3193326"/>
                  </a:lnTo>
                  <a:close/>
                </a:path>
                <a:path w="4404360" h="3215640">
                  <a:moveTo>
                    <a:pt x="2401989" y="3207093"/>
                  </a:moveTo>
                  <a:lnTo>
                    <a:pt x="2401290" y="3206864"/>
                  </a:lnTo>
                  <a:lnTo>
                    <a:pt x="2400592" y="3206394"/>
                  </a:lnTo>
                  <a:lnTo>
                    <a:pt x="2399893" y="3206165"/>
                  </a:lnTo>
                  <a:lnTo>
                    <a:pt x="2399423" y="3205924"/>
                  </a:lnTo>
                  <a:lnTo>
                    <a:pt x="2399195" y="3206623"/>
                  </a:lnTo>
                  <a:lnTo>
                    <a:pt x="2398725" y="3207093"/>
                  </a:lnTo>
                  <a:lnTo>
                    <a:pt x="2399423" y="3207562"/>
                  </a:lnTo>
                  <a:lnTo>
                    <a:pt x="2400122" y="3207791"/>
                  </a:lnTo>
                  <a:lnTo>
                    <a:pt x="2400820" y="3208261"/>
                  </a:lnTo>
                  <a:lnTo>
                    <a:pt x="2401989" y="3207093"/>
                  </a:lnTo>
                  <a:close/>
                </a:path>
                <a:path w="4404360" h="3215640">
                  <a:moveTo>
                    <a:pt x="2519375" y="1397"/>
                  </a:moveTo>
                  <a:lnTo>
                    <a:pt x="2518435" y="0"/>
                  </a:lnTo>
                  <a:lnTo>
                    <a:pt x="2517279" y="1155"/>
                  </a:lnTo>
                  <a:lnTo>
                    <a:pt x="2517508" y="1866"/>
                  </a:lnTo>
                  <a:lnTo>
                    <a:pt x="2518435" y="3263"/>
                  </a:lnTo>
                  <a:lnTo>
                    <a:pt x="2518676" y="2794"/>
                  </a:lnTo>
                  <a:lnTo>
                    <a:pt x="2519375" y="2324"/>
                  </a:lnTo>
                  <a:lnTo>
                    <a:pt x="2519375" y="1397"/>
                  </a:lnTo>
                  <a:close/>
                </a:path>
                <a:path w="4404360" h="3215640">
                  <a:moveTo>
                    <a:pt x="2532672" y="3187496"/>
                  </a:moveTo>
                  <a:lnTo>
                    <a:pt x="2531973" y="3186798"/>
                  </a:lnTo>
                  <a:lnTo>
                    <a:pt x="2531046" y="3186087"/>
                  </a:lnTo>
                  <a:lnTo>
                    <a:pt x="2529649" y="3184906"/>
                  </a:lnTo>
                  <a:lnTo>
                    <a:pt x="2529408" y="3183991"/>
                  </a:lnTo>
                  <a:lnTo>
                    <a:pt x="2529636" y="3181426"/>
                  </a:lnTo>
                  <a:lnTo>
                    <a:pt x="2526842" y="3183763"/>
                  </a:lnTo>
                  <a:lnTo>
                    <a:pt x="2527541" y="3184461"/>
                  </a:lnTo>
                  <a:lnTo>
                    <a:pt x="2528481" y="3185160"/>
                  </a:lnTo>
                  <a:lnTo>
                    <a:pt x="2529852" y="3186353"/>
                  </a:lnTo>
                  <a:lnTo>
                    <a:pt x="2530106" y="3187255"/>
                  </a:lnTo>
                  <a:lnTo>
                    <a:pt x="2529878" y="3189821"/>
                  </a:lnTo>
                  <a:lnTo>
                    <a:pt x="2532672" y="3187496"/>
                  </a:lnTo>
                  <a:close/>
                </a:path>
                <a:path w="4404360" h="3215640">
                  <a:moveTo>
                    <a:pt x="2565349" y="1144409"/>
                  </a:moveTo>
                  <a:lnTo>
                    <a:pt x="2564650" y="1144168"/>
                  </a:lnTo>
                  <a:lnTo>
                    <a:pt x="2564180" y="1143698"/>
                  </a:lnTo>
                  <a:lnTo>
                    <a:pt x="2563711" y="1144409"/>
                  </a:lnTo>
                  <a:lnTo>
                    <a:pt x="2563482" y="1145108"/>
                  </a:lnTo>
                  <a:lnTo>
                    <a:pt x="2563012" y="1145806"/>
                  </a:lnTo>
                  <a:lnTo>
                    <a:pt x="2564180" y="1146975"/>
                  </a:lnTo>
                  <a:lnTo>
                    <a:pt x="2564409" y="1146276"/>
                  </a:lnTo>
                  <a:lnTo>
                    <a:pt x="2564879" y="1145565"/>
                  </a:lnTo>
                  <a:lnTo>
                    <a:pt x="2565120" y="1144866"/>
                  </a:lnTo>
                  <a:lnTo>
                    <a:pt x="2565349" y="1144409"/>
                  </a:lnTo>
                  <a:close/>
                </a:path>
                <a:path w="4404360" h="3215640">
                  <a:moveTo>
                    <a:pt x="2629052" y="9563"/>
                  </a:moveTo>
                  <a:lnTo>
                    <a:pt x="2626715" y="6756"/>
                  </a:lnTo>
                  <a:lnTo>
                    <a:pt x="2626017" y="7467"/>
                  </a:lnTo>
                  <a:lnTo>
                    <a:pt x="2625318" y="8394"/>
                  </a:lnTo>
                  <a:lnTo>
                    <a:pt x="2623921" y="10033"/>
                  </a:lnTo>
                  <a:lnTo>
                    <a:pt x="2626487" y="9334"/>
                  </a:lnTo>
                  <a:lnTo>
                    <a:pt x="2629052" y="9563"/>
                  </a:lnTo>
                  <a:close/>
                </a:path>
                <a:path w="4404360" h="3215640">
                  <a:moveTo>
                    <a:pt x="2857512" y="3195421"/>
                  </a:moveTo>
                  <a:lnTo>
                    <a:pt x="2854248" y="3195421"/>
                  </a:lnTo>
                  <a:lnTo>
                    <a:pt x="2854718" y="3196361"/>
                  </a:lnTo>
                  <a:lnTo>
                    <a:pt x="2854947" y="3197758"/>
                  </a:lnTo>
                  <a:lnTo>
                    <a:pt x="2855417" y="3197999"/>
                  </a:lnTo>
                  <a:lnTo>
                    <a:pt x="2857284" y="3198457"/>
                  </a:lnTo>
                  <a:lnTo>
                    <a:pt x="2857512" y="3197060"/>
                  </a:lnTo>
                  <a:lnTo>
                    <a:pt x="2857512" y="3195421"/>
                  </a:lnTo>
                  <a:close/>
                </a:path>
                <a:path w="4404360" h="3215640">
                  <a:moveTo>
                    <a:pt x="2877121" y="3212223"/>
                  </a:moveTo>
                  <a:lnTo>
                    <a:pt x="2875724" y="3211995"/>
                  </a:lnTo>
                  <a:lnTo>
                    <a:pt x="2874086" y="3211995"/>
                  </a:lnTo>
                  <a:lnTo>
                    <a:pt x="2874086" y="3215259"/>
                  </a:lnTo>
                  <a:lnTo>
                    <a:pt x="2875013" y="3214801"/>
                  </a:lnTo>
                  <a:lnTo>
                    <a:pt x="2876423" y="3214560"/>
                  </a:lnTo>
                  <a:lnTo>
                    <a:pt x="2876651" y="3214090"/>
                  </a:lnTo>
                  <a:lnTo>
                    <a:pt x="2877121" y="3212223"/>
                  </a:lnTo>
                  <a:close/>
                </a:path>
                <a:path w="4404360" h="3215640">
                  <a:moveTo>
                    <a:pt x="3021571" y="3190532"/>
                  </a:moveTo>
                  <a:lnTo>
                    <a:pt x="3020872" y="3190290"/>
                  </a:lnTo>
                  <a:lnTo>
                    <a:pt x="3020174" y="3189821"/>
                  </a:lnTo>
                  <a:lnTo>
                    <a:pt x="3019475" y="3189592"/>
                  </a:lnTo>
                  <a:lnTo>
                    <a:pt x="3019006" y="3189363"/>
                  </a:lnTo>
                  <a:lnTo>
                    <a:pt x="3018777" y="3190062"/>
                  </a:lnTo>
                  <a:lnTo>
                    <a:pt x="3018307" y="3190532"/>
                  </a:lnTo>
                  <a:lnTo>
                    <a:pt x="3019006" y="3190989"/>
                  </a:lnTo>
                  <a:lnTo>
                    <a:pt x="3019704" y="3191230"/>
                  </a:lnTo>
                  <a:lnTo>
                    <a:pt x="3020403" y="3191687"/>
                  </a:lnTo>
                  <a:lnTo>
                    <a:pt x="3021571" y="3190532"/>
                  </a:lnTo>
                  <a:close/>
                </a:path>
                <a:path w="4404360" h="3215640">
                  <a:moveTo>
                    <a:pt x="3089948" y="3199866"/>
                  </a:moveTo>
                  <a:lnTo>
                    <a:pt x="3089478" y="3199625"/>
                  </a:lnTo>
                  <a:lnTo>
                    <a:pt x="3089008" y="3199155"/>
                  </a:lnTo>
                  <a:lnTo>
                    <a:pt x="3088779" y="3198698"/>
                  </a:lnTo>
                  <a:lnTo>
                    <a:pt x="3088551" y="3199396"/>
                  </a:lnTo>
                  <a:lnTo>
                    <a:pt x="3088081" y="3200095"/>
                  </a:lnTo>
                  <a:lnTo>
                    <a:pt x="3087840" y="3200793"/>
                  </a:lnTo>
                  <a:lnTo>
                    <a:pt x="3087611" y="3201263"/>
                  </a:lnTo>
                  <a:lnTo>
                    <a:pt x="3088309" y="3201492"/>
                  </a:lnTo>
                  <a:lnTo>
                    <a:pt x="3088779" y="3201962"/>
                  </a:lnTo>
                  <a:lnTo>
                    <a:pt x="3089249" y="3201263"/>
                  </a:lnTo>
                  <a:lnTo>
                    <a:pt x="3089478" y="3200565"/>
                  </a:lnTo>
                  <a:lnTo>
                    <a:pt x="3089948" y="3199866"/>
                  </a:lnTo>
                  <a:close/>
                </a:path>
                <a:path w="4404360" h="3215640">
                  <a:moveTo>
                    <a:pt x="3162516" y="1625"/>
                  </a:moveTo>
                  <a:lnTo>
                    <a:pt x="3161360" y="457"/>
                  </a:lnTo>
                  <a:lnTo>
                    <a:pt x="3160649" y="698"/>
                  </a:lnTo>
                  <a:lnTo>
                    <a:pt x="3159252" y="1625"/>
                  </a:lnTo>
                  <a:lnTo>
                    <a:pt x="3159722" y="1866"/>
                  </a:lnTo>
                  <a:lnTo>
                    <a:pt x="3160191" y="2565"/>
                  </a:lnTo>
                  <a:lnTo>
                    <a:pt x="3161119" y="2565"/>
                  </a:lnTo>
                  <a:lnTo>
                    <a:pt x="3162516" y="1625"/>
                  </a:lnTo>
                  <a:close/>
                </a:path>
                <a:path w="4404360" h="3215640">
                  <a:moveTo>
                    <a:pt x="3201022" y="4660"/>
                  </a:moveTo>
                  <a:lnTo>
                    <a:pt x="3200095" y="3263"/>
                  </a:lnTo>
                  <a:lnTo>
                    <a:pt x="3199854" y="3492"/>
                  </a:lnTo>
                  <a:lnTo>
                    <a:pt x="3198926" y="3962"/>
                  </a:lnTo>
                  <a:lnTo>
                    <a:pt x="3199155" y="4432"/>
                  </a:lnTo>
                  <a:lnTo>
                    <a:pt x="3199155" y="5130"/>
                  </a:lnTo>
                  <a:lnTo>
                    <a:pt x="3200095" y="6527"/>
                  </a:lnTo>
                  <a:lnTo>
                    <a:pt x="3200323" y="6057"/>
                  </a:lnTo>
                  <a:lnTo>
                    <a:pt x="3201022" y="5600"/>
                  </a:lnTo>
                  <a:lnTo>
                    <a:pt x="3201022" y="4660"/>
                  </a:lnTo>
                  <a:close/>
                </a:path>
                <a:path w="4404360" h="3215640">
                  <a:moveTo>
                    <a:pt x="3797731" y="3186798"/>
                  </a:moveTo>
                  <a:lnTo>
                    <a:pt x="3796563" y="3185630"/>
                  </a:lnTo>
                  <a:lnTo>
                    <a:pt x="3796334" y="3186328"/>
                  </a:lnTo>
                  <a:lnTo>
                    <a:pt x="3795865" y="3187027"/>
                  </a:lnTo>
                  <a:lnTo>
                    <a:pt x="3795636" y="3187725"/>
                  </a:lnTo>
                  <a:lnTo>
                    <a:pt x="3795395" y="3188195"/>
                  </a:lnTo>
                  <a:lnTo>
                    <a:pt x="3796106" y="3188424"/>
                  </a:lnTo>
                  <a:lnTo>
                    <a:pt x="3796563" y="3188893"/>
                  </a:lnTo>
                  <a:lnTo>
                    <a:pt x="3797033" y="3188195"/>
                  </a:lnTo>
                  <a:lnTo>
                    <a:pt x="3797262" y="3187496"/>
                  </a:lnTo>
                  <a:lnTo>
                    <a:pt x="3797731" y="3186798"/>
                  </a:lnTo>
                  <a:close/>
                </a:path>
                <a:path w="4404360" h="3215640">
                  <a:moveTo>
                    <a:pt x="3877780" y="9563"/>
                  </a:moveTo>
                  <a:lnTo>
                    <a:pt x="3875443" y="6756"/>
                  </a:lnTo>
                  <a:lnTo>
                    <a:pt x="3874744" y="7467"/>
                  </a:lnTo>
                  <a:lnTo>
                    <a:pt x="3874046" y="8394"/>
                  </a:lnTo>
                  <a:lnTo>
                    <a:pt x="3872649" y="10033"/>
                  </a:lnTo>
                  <a:lnTo>
                    <a:pt x="3875214" y="9334"/>
                  </a:lnTo>
                  <a:lnTo>
                    <a:pt x="3877780" y="9563"/>
                  </a:lnTo>
                  <a:close/>
                </a:path>
                <a:path w="4404360" h="3215640">
                  <a:moveTo>
                    <a:pt x="3949890" y="3188893"/>
                  </a:moveTo>
                  <a:lnTo>
                    <a:pt x="3947553" y="3186087"/>
                  </a:lnTo>
                  <a:lnTo>
                    <a:pt x="3946855" y="3186798"/>
                  </a:lnTo>
                  <a:lnTo>
                    <a:pt x="3946156" y="3187725"/>
                  </a:lnTo>
                  <a:lnTo>
                    <a:pt x="3944950" y="3189122"/>
                  </a:lnTo>
                  <a:lnTo>
                    <a:pt x="3944048" y="3189363"/>
                  </a:lnTo>
                  <a:lnTo>
                    <a:pt x="3941483" y="3189122"/>
                  </a:lnTo>
                  <a:lnTo>
                    <a:pt x="3943820" y="3191929"/>
                  </a:lnTo>
                  <a:lnTo>
                    <a:pt x="3944518" y="3191230"/>
                  </a:lnTo>
                  <a:lnTo>
                    <a:pt x="3945217" y="3190290"/>
                  </a:lnTo>
                  <a:lnTo>
                    <a:pt x="3946398" y="3188919"/>
                  </a:lnTo>
                  <a:lnTo>
                    <a:pt x="3947325" y="3188665"/>
                  </a:lnTo>
                  <a:lnTo>
                    <a:pt x="3949890" y="3188893"/>
                  </a:lnTo>
                  <a:close/>
                </a:path>
                <a:path w="4404360" h="3215640">
                  <a:moveTo>
                    <a:pt x="4171810" y="3198926"/>
                  </a:moveTo>
                  <a:lnTo>
                    <a:pt x="4170883" y="3199396"/>
                  </a:lnTo>
                  <a:lnTo>
                    <a:pt x="4169486" y="3199625"/>
                  </a:lnTo>
                  <a:lnTo>
                    <a:pt x="4169245" y="3200095"/>
                  </a:lnTo>
                  <a:lnTo>
                    <a:pt x="4168775" y="3201962"/>
                  </a:lnTo>
                  <a:lnTo>
                    <a:pt x="4170184" y="3202432"/>
                  </a:lnTo>
                  <a:lnTo>
                    <a:pt x="4171810" y="3202190"/>
                  </a:lnTo>
                  <a:lnTo>
                    <a:pt x="4171810" y="3198926"/>
                  </a:lnTo>
                  <a:close/>
                </a:path>
                <a:path w="4404360" h="3215640">
                  <a:moveTo>
                    <a:pt x="4172750" y="3204997"/>
                  </a:moveTo>
                  <a:lnTo>
                    <a:pt x="4170184" y="3205696"/>
                  </a:lnTo>
                  <a:lnTo>
                    <a:pt x="4167848" y="3205467"/>
                  </a:lnTo>
                  <a:lnTo>
                    <a:pt x="4169943" y="3208261"/>
                  </a:lnTo>
                  <a:lnTo>
                    <a:pt x="4170654" y="3207562"/>
                  </a:lnTo>
                  <a:lnTo>
                    <a:pt x="4171353" y="3206623"/>
                  </a:lnTo>
                  <a:lnTo>
                    <a:pt x="4172750" y="3204997"/>
                  </a:lnTo>
                  <a:close/>
                </a:path>
                <a:path w="4404360" h="3215640">
                  <a:moveTo>
                    <a:pt x="4181386" y="3207334"/>
                  </a:moveTo>
                  <a:lnTo>
                    <a:pt x="4180687" y="3206623"/>
                  </a:lnTo>
                  <a:lnTo>
                    <a:pt x="4179747" y="3205924"/>
                  </a:lnTo>
                  <a:lnTo>
                    <a:pt x="4178109" y="3204527"/>
                  </a:lnTo>
                  <a:lnTo>
                    <a:pt x="4178820" y="3207093"/>
                  </a:lnTo>
                  <a:lnTo>
                    <a:pt x="4178579" y="3209429"/>
                  </a:lnTo>
                  <a:lnTo>
                    <a:pt x="4181386" y="3207334"/>
                  </a:lnTo>
                  <a:close/>
                </a:path>
                <a:path w="4404360" h="3215640">
                  <a:moveTo>
                    <a:pt x="4184650" y="783856"/>
                  </a:moveTo>
                  <a:lnTo>
                    <a:pt x="4183951" y="783628"/>
                  </a:lnTo>
                  <a:lnTo>
                    <a:pt x="4183481" y="783158"/>
                  </a:lnTo>
                  <a:lnTo>
                    <a:pt x="4183011" y="783856"/>
                  </a:lnTo>
                  <a:lnTo>
                    <a:pt x="4182783" y="784555"/>
                  </a:lnTo>
                  <a:lnTo>
                    <a:pt x="4182313" y="785253"/>
                  </a:lnTo>
                  <a:lnTo>
                    <a:pt x="4182554" y="785723"/>
                  </a:lnTo>
                  <a:lnTo>
                    <a:pt x="4183011" y="786193"/>
                  </a:lnTo>
                  <a:lnTo>
                    <a:pt x="4183481" y="786422"/>
                  </a:lnTo>
                  <a:lnTo>
                    <a:pt x="4183710" y="785723"/>
                  </a:lnTo>
                  <a:lnTo>
                    <a:pt x="4184180" y="785025"/>
                  </a:lnTo>
                  <a:lnTo>
                    <a:pt x="4184421" y="784326"/>
                  </a:lnTo>
                  <a:lnTo>
                    <a:pt x="4184650" y="783856"/>
                  </a:lnTo>
                  <a:close/>
                </a:path>
                <a:path w="4404360" h="3215640">
                  <a:moveTo>
                    <a:pt x="4188383" y="3177463"/>
                  </a:moveTo>
                  <a:lnTo>
                    <a:pt x="4187685" y="3177222"/>
                  </a:lnTo>
                  <a:lnTo>
                    <a:pt x="4186986" y="3176752"/>
                  </a:lnTo>
                  <a:lnTo>
                    <a:pt x="4186288" y="3176524"/>
                  </a:lnTo>
                  <a:lnTo>
                    <a:pt x="4185818" y="3176295"/>
                  </a:lnTo>
                  <a:lnTo>
                    <a:pt x="4185577" y="3176994"/>
                  </a:lnTo>
                  <a:lnTo>
                    <a:pt x="4185120" y="3177463"/>
                  </a:lnTo>
                  <a:lnTo>
                    <a:pt x="4185818" y="3177921"/>
                  </a:lnTo>
                  <a:lnTo>
                    <a:pt x="4186517" y="3178162"/>
                  </a:lnTo>
                  <a:lnTo>
                    <a:pt x="4187215" y="3178619"/>
                  </a:lnTo>
                  <a:lnTo>
                    <a:pt x="4188383" y="3177463"/>
                  </a:lnTo>
                  <a:close/>
                </a:path>
                <a:path w="4404360" h="3215640">
                  <a:moveTo>
                    <a:pt x="4201452" y="3200323"/>
                  </a:moveTo>
                  <a:lnTo>
                    <a:pt x="4200982" y="3200095"/>
                  </a:lnTo>
                  <a:lnTo>
                    <a:pt x="4200512" y="3199396"/>
                  </a:lnTo>
                  <a:lnTo>
                    <a:pt x="4199585" y="3199396"/>
                  </a:lnTo>
                  <a:lnTo>
                    <a:pt x="4198188" y="3200323"/>
                  </a:lnTo>
                  <a:lnTo>
                    <a:pt x="4199356" y="3201492"/>
                  </a:lnTo>
                  <a:lnTo>
                    <a:pt x="4200055" y="3201263"/>
                  </a:lnTo>
                  <a:lnTo>
                    <a:pt x="4201452" y="3200323"/>
                  </a:lnTo>
                  <a:close/>
                </a:path>
                <a:path w="4404360" h="3215640">
                  <a:moveTo>
                    <a:pt x="4201452" y="9791"/>
                  </a:moveTo>
                  <a:lnTo>
                    <a:pt x="4200982" y="8864"/>
                  </a:lnTo>
                  <a:lnTo>
                    <a:pt x="4200753" y="7467"/>
                  </a:lnTo>
                  <a:lnTo>
                    <a:pt x="4200283" y="7226"/>
                  </a:lnTo>
                  <a:lnTo>
                    <a:pt x="4198416" y="6756"/>
                  </a:lnTo>
                  <a:lnTo>
                    <a:pt x="4197947" y="8166"/>
                  </a:lnTo>
                  <a:lnTo>
                    <a:pt x="4198188" y="9791"/>
                  </a:lnTo>
                  <a:lnTo>
                    <a:pt x="4201452" y="9791"/>
                  </a:lnTo>
                  <a:close/>
                </a:path>
                <a:path w="4404360" h="3215640">
                  <a:moveTo>
                    <a:pt x="4207522" y="3193326"/>
                  </a:moveTo>
                  <a:lnTo>
                    <a:pt x="4207052" y="3192856"/>
                  </a:lnTo>
                  <a:lnTo>
                    <a:pt x="4206583" y="3192627"/>
                  </a:lnTo>
                  <a:lnTo>
                    <a:pt x="4206354" y="3192157"/>
                  </a:lnTo>
                  <a:lnTo>
                    <a:pt x="4206113" y="3192856"/>
                  </a:lnTo>
                  <a:lnTo>
                    <a:pt x="4205655" y="3193554"/>
                  </a:lnTo>
                  <a:lnTo>
                    <a:pt x="4205414" y="3194266"/>
                  </a:lnTo>
                  <a:lnTo>
                    <a:pt x="4205186" y="3194723"/>
                  </a:lnTo>
                  <a:lnTo>
                    <a:pt x="4205884" y="3194964"/>
                  </a:lnTo>
                  <a:lnTo>
                    <a:pt x="4206354" y="3195421"/>
                  </a:lnTo>
                  <a:lnTo>
                    <a:pt x="4206824" y="3194723"/>
                  </a:lnTo>
                  <a:lnTo>
                    <a:pt x="4207052" y="3194024"/>
                  </a:lnTo>
                  <a:lnTo>
                    <a:pt x="4207522" y="3193326"/>
                  </a:lnTo>
                  <a:close/>
                </a:path>
                <a:path w="4404360" h="3215640">
                  <a:moveTo>
                    <a:pt x="4217314" y="3190989"/>
                  </a:moveTo>
                  <a:lnTo>
                    <a:pt x="4216857" y="3190290"/>
                  </a:lnTo>
                  <a:lnTo>
                    <a:pt x="4216616" y="3189592"/>
                  </a:lnTo>
                  <a:lnTo>
                    <a:pt x="4216158" y="3188893"/>
                  </a:lnTo>
                  <a:lnTo>
                    <a:pt x="4215917" y="3189363"/>
                  </a:lnTo>
                  <a:lnTo>
                    <a:pt x="4215219" y="3189821"/>
                  </a:lnTo>
                  <a:lnTo>
                    <a:pt x="4215219" y="3190760"/>
                  </a:lnTo>
                  <a:lnTo>
                    <a:pt x="4216158" y="3192157"/>
                  </a:lnTo>
                  <a:lnTo>
                    <a:pt x="4217314" y="3190989"/>
                  </a:lnTo>
                  <a:close/>
                </a:path>
                <a:path w="4404360" h="3215640">
                  <a:moveTo>
                    <a:pt x="4263288" y="3210826"/>
                  </a:moveTo>
                  <a:lnTo>
                    <a:pt x="4262361" y="3209429"/>
                  </a:lnTo>
                  <a:lnTo>
                    <a:pt x="4262120" y="3208731"/>
                  </a:lnTo>
                  <a:lnTo>
                    <a:pt x="4261891" y="3209201"/>
                  </a:lnTo>
                  <a:lnTo>
                    <a:pt x="4261193" y="3209658"/>
                  </a:lnTo>
                  <a:lnTo>
                    <a:pt x="4261193" y="3210598"/>
                  </a:lnTo>
                  <a:lnTo>
                    <a:pt x="4262120" y="3211995"/>
                  </a:lnTo>
                  <a:lnTo>
                    <a:pt x="4263288" y="3210826"/>
                  </a:lnTo>
                  <a:close/>
                </a:path>
                <a:path w="4404360" h="3215640">
                  <a:moveTo>
                    <a:pt x="4286161" y="3194024"/>
                  </a:moveTo>
                  <a:lnTo>
                    <a:pt x="4285462" y="3193326"/>
                  </a:lnTo>
                  <a:lnTo>
                    <a:pt x="4284523" y="3192627"/>
                  </a:lnTo>
                  <a:lnTo>
                    <a:pt x="4283253" y="3191548"/>
                  </a:lnTo>
                  <a:lnTo>
                    <a:pt x="4282897" y="3190532"/>
                  </a:lnTo>
                  <a:lnTo>
                    <a:pt x="4283126" y="3188195"/>
                  </a:lnTo>
                  <a:lnTo>
                    <a:pt x="4280560" y="3190290"/>
                  </a:lnTo>
                  <a:lnTo>
                    <a:pt x="4281259" y="3190989"/>
                  </a:lnTo>
                  <a:lnTo>
                    <a:pt x="4282198" y="3191687"/>
                  </a:lnTo>
                  <a:lnTo>
                    <a:pt x="4283265" y="3192627"/>
                  </a:lnTo>
                  <a:lnTo>
                    <a:pt x="4283595" y="3193796"/>
                  </a:lnTo>
                  <a:lnTo>
                    <a:pt x="4283367" y="3196361"/>
                  </a:lnTo>
                  <a:lnTo>
                    <a:pt x="4286161" y="3194024"/>
                  </a:lnTo>
                  <a:close/>
                </a:path>
                <a:path w="4404360" h="3215640">
                  <a:moveTo>
                    <a:pt x="4312297" y="3190989"/>
                  </a:moveTo>
                  <a:lnTo>
                    <a:pt x="4312069" y="3190290"/>
                  </a:lnTo>
                  <a:lnTo>
                    <a:pt x="4311129" y="3188893"/>
                  </a:lnTo>
                  <a:lnTo>
                    <a:pt x="4310900" y="3189363"/>
                  </a:lnTo>
                  <a:lnTo>
                    <a:pt x="4310202" y="3189821"/>
                  </a:lnTo>
                  <a:lnTo>
                    <a:pt x="4310202" y="3190760"/>
                  </a:lnTo>
                  <a:lnTo>
                    <a:pt x="4311129" y="3192157"/>
                  </a:lnTo>
                  <a:lnTo>
                    <a:pt x="4312297" y="3190989"/>
                  </a:lnTo>
                  <a:close/>
                </a:path>
                <a:path w="4404360" h="3215640">
                  <a:moveTo>
                    <a:pt x="4335399" y="3197529"/>
                  </a:moveTo>
                  <a:lnTo>
                    <a:pt x="4334929" y="3197060"/>
                  </a:lnTo>
                  <a:lnTo>
                    <a:pt x="4334472" y="3196132"/>
                  </a:lnTo>
                  <a:lnTo>
                    <a:pt x="4334230" y="3195421"/>
                  </a:lnTo>
                  <a:lnTo>
                    <a:pt x="4334002" y="3195891"/>
                  </a:lnTo>
                  <a:lnTo>
                    <a:pt x="4333303" y="3196361"/>
                  </a:lnTo>
                  <a:lnTo>
                    <a:pt x="4333303" y="3197288"/>
                  </a:lnTo>
                  <a:lnTo>
                    <a:pt x="4334230" y="3198698"/>
                  </a:lnTo>
                  <a:lnTo>
                    <a:pt x="4335399" y="3197529"/>
                  </a:lnTo>
                  <a:close/>
                </a:path>
                <a:path w="4404360" h="3215640">
                  <a:moveTo>
                    <a:pt x="4335399" y="3190989"/>
                  </a:moveTo>
                  <a:lnTo>
                    <a:pt x="4334472" y="3189592"/>
                  </a:lnTo>
                  <a:lnTo>
                    <a:pt x="4334230" y="3188893"/>
                  </a:lnTo>
                  <a:lnTo>
                    <a:pt x="4334002" y="3189363"/>
                  </a:lnTo>
                  <a:lnTo>
                    <a:pt x="4333303" y="3189821"/>
                  </a:lnTo>
                  <a:lnTo>
                    <a:pt x="4333303" y="3190760"/>
                  </a:lnTo>
                  <a:lnTo>
                    <a:pt x="4334230" y="3192157"/>
                  </a:lnTo>
                  <a:lnTo>
                    <a:pt x="4335399" y="3190989"/>
                  </a:lnTo>
                  <a:close/>
                </a:path>
                <a:path w="4404360" h="3215640">
                  <a:moveTo>
                    <a:pt x="4379277" y="2794"/>
                  </a:moveTo>
                  <a:lnTo>
                    <a:pt x="4376712" y="3492"/>
                  </a:lnTo>
                  <a:lnTo>
                    <a:pt x="4374134" y="3263"/>
                  </a:lnTo>
                  <a:lnTo>
                    <a:pt x="4376471" y="6057"/>
                  </a:lnTo>
                  <a:lnTo>
                    <a:pt x="4377169" y="5359"/>
                  </a:lnTo>
                  <a:lnTo>
                    <a:pt x="4377868" y="4432"/>
                  </a:lnTo>
                  <a:lnTo>
                    <a:pt x="4379277" y="2794"/>
                  </a:lnTo>
                  <a:close/>
                </a:path>
                <a:path w="4404360" h="3215640">
                  <a:moveTo>
                    <a:pt x="4392346" y="3195193"/>
                  </a:moveTo>
                  <a:lnTo>
                    <a:pt x="4389780" y="3195891"/>
                  </a:lnTo>
                  <a:lnTo>
                    <a:pt x="4387443" y="3195663"/>
                  </a:lnTo>
                  <a:lnTo>
                    <a:pt x="4389539" y="3198457"/>
                  </a:lnTo>
                  <a:lnTo>
                    <a:pt x="4390237" y="3197758"/>
                  </a:lnTo>
                  <a:lnTo>
                    <a:pt x="4390936" y="3196831"/>
                  </a:lnTo>
                  <a:lnTo>
                    <a:pt x="4392346" y="3195193"/>
                  </a:lnTo>
                  <a:close/>
                </a:path>
                <a:path w="4404360" h="3215640">
                  <a:moveTo>
                    <a:pt x="4401680" y="3197060"/>
                  </a:moveTo>
                  <a:lnTo>
                    <a:pt x="4401439" y="3195421"/>
                  </a:lnTo>
                  <a:lnTo>
                    <a:pt x="4398175" y="3195421"/>
                  </a:lnTo>
                  <a:lnTo>
                    <a:pt x="4398403" y="3196361"/>
                  </a:lnTo>
                  <a:lnTo>
                    <a:pt x="4398645" y="3197999"/>
                  </a:lnTo>
                  <a:lnTo>
                    <a:pt x="4399343" y="3197999"/>
                  </a:lnTo>
                  <a:lnTo>
                    <a:pt x="4401210" y="3198457"/>
                  </a:lnTo>
                  <a:lnTo>
                    <a:pt x="4401680" y="3197060"/>
                  </a:lnTo>
                  <a:close/>
                </a:path>
                <a:path w="4404360" h="3215640">
                  <a:moveTo>
                    <a:pt x="4404004" y="7924"/>
                  </a:moveTo>
                  <a:lnTo>
                    <a:pt x="4403077" y="6527"/>
                  </a:lnTo>
                  <a:lnTo>
                    <a:pt x="4402607" y="6756"/>
                  </a:lnTo>
                  <a:lnTo>
                    <a:pt x="4401909" y="7226"/>
                  </a:lnTo>
                  <a:lnTo>
                    <a:pt x="4402137" y="7696"/>
                  </a:lnTo>
                  <a:lnTo>
                    <a:pt x="4402137" y="8394"/>
                  </a:lnTo>
                  <a:lnTo>
                    <a:pt x="4403077" y="9791"/>
                  </a:lnTo>
                  <a:lnTo>
                    <a:pt x="4403306" y="9334"/>
                  </a:lnTo>
                  <a:lnTo>
                    <a:pt x="4404004" y="8864"/>
                  </a:lnTo>
                  <a:lnTo>
                    <a:pt x="4404004" y="792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25" name="object 225"/>
            <p:cNvSpPr/>
            <p:nvPr/>
          </p:nvSpPr>
          <p:spPr>
            <a:xfrm>
              <a:off x="1206830" y="3371468"/>
              <a:ext cx="4478020" cy="3233420"/>
            </a:xfrm>
            <a:custGeom>
              <a:avLst/>
              <a:gdLst/>
              <a:ahLst/>
              <a:cxnLst/>
              <a:rect l="l" t="t" r="r" b="b"/>
              <a:pathLst>
                <a:path w="4478020" h="3233420">
                  <a:moveTo>
                    <a:pt x="3276" y="3230435"/>
                  </a:moveTo>
                  <a:lnTo>
                    <a:pt x="2565" y="3230194"/>
                  </a:lnTo>
                  <a:lnTo>
                    <a:pt x="1866" y="3229737"/>
                  </a:lnTo>
                  <a:lnTo>
                    <a:pt x="1168" y="3229495"/>
                  </a:lnTo>
                  <a:lnTo>
                    <a:pt x="698" y="3229267"/>
                  </a:lnTo>
                  <a:lnTo>
                    <a:pt x="469" y="3229965"/>
                  </a:lnTo>
                  <a:lnTo>
                    <a:pt x="0" y="3230435"/>
                  </a:lnTo>
                  <a:lnTo>
                    <a:pt x="698" y="3230892"/>
                  </a:lnTo>
                  <a:lnTo>
                    <a:pt x="1409" y="3231134"/>
                  </a:lnTo>
                  <a:lnTo>
                    <a:pt x="2108" y="3231604"/>
                  </a:lnTo>
                  <a:lnTo>
                    <a:pt x="2565" y="3231134"/>
                  </a:lnTo>
                  <a:lnTo>
                    <a:pt x="3035" y="3230892"/>
                  </a:lnTo>
                  <a:lnTo>
                    <a:pt x="3276" y="3230435"/>
                  </a:lnTo>
                  <a:close/>
                </a:path>
                <a:path w="4478020" h="3233420">
                  <a:moveTo>
                    <a:pt x="14008" y="3222028"/>
                  </a:moveTo>
                  <a:lnTo>
                    <a:pt x="11671" y="3219462"/>
                  </a:lnTo>
                  <a:lnTo>
                    <a:pt x="10972" y="3220161"/>
                  </a:lnTo>
                  <a:lnTo>
                    <a:pt x="10274" y="3221101"/>
                  </a:lnTo>
                  <a:lnTo>
                    <a:pt x="9347" y="3222180"/>
                  </a:lnTo>
                  <a:lnTo>
                    <a:pt x="8166" y="3222498"/>
                  </a:lnTo>
                  <a:lnTo>
                    <a:pt x="5600" y="3222269"/>
                  </a:lnTo>
                  <a:lnTo>
                    <a:pt x="7937" y="3225063"/>
                  </a:lnTo>
                  <a:lnTo>
                    <a:pt x="8636" y="3224365"/>
                  </a:lnTo>
                  <a:lnTo>
                    <a:pt x="9334" y="3223425"/>
                  </a:lnTo>
                  <a:lnTo>
                    <a:pt x="10414" y="3222167"/>
                  </a:lnTo>
                  <a:lnTo>
                    <a:pt x="11442" y="3221799"/>
                  </a:lnTo>
                  <a:lnTo>
                    <a:pt x="14008" y="3222028"/>
                  </a:lnTo>
                  <a:close/>
                </a:path>
                <a:path w="4478020" h="3233420">
                  <a:moveTo>
                    <a:pt x="15875" y="12357"/>
                  </a:moveTo>
                  <a:lnTo>
                    <a:pt x="15633" y="11658"/>
                  </a:lnTo>
                  <a:lnTo>
                    <a:pt x="14706" y="10261"/>
                  </a:lnTo>
                  <a:lnTo>
                    <a:pt x="14478" y="10731"/>
                  </a:lnTo>
                  <a:lnTo>
                    <a:pt x="13766" y="11201"/>
                  </a:lnTo>
                  <a:lnTo>
                    <a:pt x="13766" y="12128"/>
                  </a:lnTo>
                  <a:lnTo>
                    <a:pt x="14706" y="13525"/>
                  </a:lnTo>
                  <a:lnTo>
                    <a:pt x="15875" y="12357"/>
                  </a:lnTo>
                  <a:close/>
                </a:path>
                <a:path w="4478020" h="3233420">
                  <a:moveTo>
                    <a:pt x="225666" y="3217824"/>
                  </a:moveTo>
                  <a:lnTo>
                    <a:pt x="225437" y="3217126"/>
                  </a:lnTo>
                  <a:lnTo>
                    <a:pt x="224497" y="3215729"/>
                  </a:lnTo>
                  <a:lnTo>
                    <a:pt x="224269" y="3216198"/>
                  </a:lnTo>
                  <a:lnTo>
                    <a:pt x="223570" y="3216668"/>
                  </a:lnTo>
                  <a:lnTo>
                    <a:pt x="223570" y="3217595"/>
                  </a:lnTo>
                  <a:lnTo>
                    <a:pt x="224497" y="3218992"/>
                  </a:lnTo>
                  <a:lnTo>
                    <a:pt x="225666" y="3217824"/>
                  </a:lnTo>
                  <a:close/>
                </a:path>
                <a:path w="4478020" h="3233420">
                  <a:moveTo>
                    <a:pt x="439191" y="3227159"/>
                  </a:moveTo>
                  <a:lnTo>
                    <a:pt x="438962" y="3226701"/>
                  </a:lnTo>
                  <a:lnTo>
                    <a:pt x="438492" y="3226003"/>
                  </a:lnTo>
                  <a:lnTo>
                    <a:pt x="438023" y="3226231"/>
                  </a:lnTo>
                  <a:lnTo>
                    <a:pt x="437324" y="3226231"/>
                  </a:lnTo>
                  <a:lnTo>
                    <a:pt x="435927" y="3227159"/>
                  </a:lnTo>
                  <a:lnTo>
                    <a:pt x="436384" y="3227400"/>
                  </a:lnTo>
                  <a:lnTo>
                    <a:pt x="436854" y="3228098"/>
                  </a:lnTo>
                  <a:lnTo>
                    <a:pt x="437794" y="3228098"/>
                  </a:lnTo>
                  <a:lnTo>
                    <a:pt x="439191" y="3227159"/>
                  </a:lnTo>
                  <a:close/>
                </a:path>
                <a:path w="4478020" h="3233420">
                  <a:moveTo>
                    <a:pt x="528574" y="3205467"/>
                  </a:moveTo>
                  <a:lnTo>
                    <a:pt x="525995" y="3206165"/>
                  </a:lnTo>
                  <a:lnTo>
                    <a:pt x="523671" y="3205924"/>
                  </a:lnTo>
                  <a:lnTo>
                    <a:pt x="525767" y="3208731"/>
                  </a:lnTo>
                  <a:lnTo>
                    <a:pt x="526465" y="3208032"/>
                  </a:lnTo>
                  <a:lnTo>
                    <a:pt x="527164" y="3207093"/>
                  </a:lnTo>
                  <a:lnTo>
                    <a:pt x="528574" y="3205467"/>
                  </a:lnTo>
                  <a:close/>
                </a:path>
                <a:path w="4478020" h="3233420">
                  <a:moveTo>
                    <a:pt x="603008" y="3227159"/>
                  </a:moveTo>
                  <a:lnTo>
                    <a:pt x="602310" y="3226930"/>
                  </a:lnTo>
                  <a:lnTo>
                    <a:pt x="601611" y="3226460"/>
                  </a:lnTo>
                  <a:lnTo>
                    <a:pt x="600913" y="3226231"/>
                  </a:lnTo>
                  <a:lnTo>
                    <a:pt x="600443" y="3225990"/>
                  </a:lnTo>
                  <a:lnTo>
                    <a:pt x="600214" y="3226701"/>
                  </a:lnTo>
                  <a:lnTo>
                    <a:pt x="599744" y="3227159"/>
                  </a:lnTo>
                  <a:lnTo>
                    <a:pt x="600443" y="3227628"/>
                  </a:lnTo>
                  <a:lnTo>
                    <a:pt x="601141" y="3227870"/>
                  </a:lnTo>
                  <a:lnTo>
                    <a:pt x="601840" y="3228327"/>
                  </a:lnTo>
                  <a:lnTo>
                    <a:pt x="602310" y="3227870"/>
                  </a:lnTo>
                  <a:lnTo>
                    <a:pt x="602780" y="3227628"/>
                  </a:lnTo>
                  <a:lnTo>
                    <a:pt x="603008" y="3227159"/>
                  </a:lnTo>
                  <a:close/>
                </a:path>
                <a:path w="4478020" h="3233420">
                  <a:moveTo>
                    <a:pt x="760526" y="3227159"/>
                  </a:moveTo>
                  <a:lnTo>
                    <a:pt x="759358" y="3226003"/>
                  </a:lnTo>
                  <a:lnTo>
                    <a:pt x="758659" y="3226460"/>
                  </a:lnTo>
                  <a:lnTo>
                    <a:pt x="757961" y="3226701"/>
                  </a:lnTo>
                  <a:lnTo>
                    <a:pt x="757262" y="3227159"/>
                  </a:lnTo>
                  <a:lnTo>
                    <a:pt x="757732" y="3227400"/>
                  </a:lnTo>
                  <a:lnTo>
                    <a:pt x="758202" y="3228098"/>
                  </a:lnTo>
                  <a:lnTo>
                    <a:pt x="759129" y="3228098"/>
                  </a:lnTo>
                  <a:lnTo>
                    <a:pt x="760526" y="3227159"/>
                  </a:lnTo>
                  <a:close/>
                </a:path>
                <a:path w="4478020" h="3233420">
                  <a:moveTo>
                    <a:pt x="940219" y="772655"/>
                  </a:moveTo>
                  <a:lnTo>
                    <a:pt x="939749" y="771956"/>
                  </a:lnTo>
                  <a:lnTo>
                    <a:pt x="939520" y="771258"/>
                  </a:lnTo>
                  <a:lnTo>
                    <a:pt x="939050" y="770559"/>
                  </a:lnTo>
                  <a:lnTo>
                    <a:pt x="938822" y="771029"/>
                  </a:lnTo>
                  <a:lnTo>
                    <a:pt x="938123" y="771486"/>
                  </a:lnTo>
                  <a:lnTo>
                    <a:pt x="938123" y="772426"/>
                  </a:lnTo>
                  <a:lnTo>
                    <a:pt x="939050" y="773823"/>
                  </a:lnTo>
                  <a:lnTo>
                    <a:pt x="940219" y="772655"/>
                  </a:lnTo>
                  <a:close/>
                </a:path>
                <a:path w="4478020" h="3233420">
                  <a:moveTo>
                    <a:pt x="970089" y="5359"/>
                  </a:moveTo>
                  <a:lnTo>
                    <a:pt x="969391" y="5130"/>
                  </a:lnTo>
                  <a:lnTo>
                    <a:pt x="968692" y="4660"/>
                  </a:lnTo>
                  <a:lnTo>
                    <a:pt x="967994" y="4432"/>
                  </a:lnTo>
                  <a:lnTo>
                    <a:pt x="967524" y="4191"/>
                  </a:lnTo>
                  <a:lnTo>
                    <a:pt x="967295" y="4889"/>
                  </a:lnTo>
                  <a:lnTo>
                    <a:pt x="966825" y="5359"/>
                  </a:lnTo>
                  <a:lnTo>
                    <a:pt x="967524" y="5829"/>
                  </a:lnTo>
                  <a:lnTo>
                    <a:pt x="968222" y="6057"/>
                  </a:lnTo>
                  <a:lnTo>
                    <a:pt x="968921" y="6527"/>
                  </a:lnTo>
                  <a:lnTo>
                    <a:pt x="970089" y="5359"/>
                  </a:lnTo>
                  <a:close/>
                </a:path>
                <a:path w="4478020" h="3233420">
                  <a:moveTo>
                    <a:pt x="1412544" y="8623"/>
                  </a:moveTo>
                  <a:lnTo>
                    <a:pt x="1411846" y="8394"/>
                  </a:lnTo>
                  <a:lnTo>
                    <a:pt x="1411147" y="7924"/>
                  </a:lnTo>
                  <a:lnTo>
                    <a:pt x="1410449" y="7696"/>
                  </a:lnTo>
                  <a:lnTo>
                    <a:pt x="1409979" y="7467"/>
                  </a:lnTo>
                  <a:lnTo>
                    <a:pt x="1409750" y="8166"/>
                  </a:lnTo>
                  <a:lnTo>
                    <a:pt x="1409280" y="8623"/>
                  </a:lnTo>
                  <a:lnTo>
                    <a:pt x="1409979" y="9093"/>
                  </a:lnTo>
                  <a:lnTo>
                    <a:pt x="1410677" y="9334"/>
                  </a:lnTo>
                  <a:lnTo>
                    <a:pt x="1411376" y="9791"/>
                  </a:lnTo>
                  <a:lnTo>
                    <a:pt x="1412544" y="8623"/>
                  </a:lnTo>
                  <a:close/>
                </a:path>
                <a:path w="4478020" h="3233420">
                  <a:moveTo>
                    <a:pt x="1465046" y="15163"/>
                  </a:moveTo>
                  <a:lnTo>
                    <a:pt x="1464818" y="14693"/>
                  </a:lnTo>
                  <a:lnTo>
                    <a:pt x="1464348" y="13995"/>
                  </a:lnTo>
                  <a:lnTo>
                    <a:pt x="1463890" y="14224"/>
                  </a:lnTo>
                  <a:lnTo>
                    <a:pt x="1463179" y="14224"/>
                  </a:lnTo>
                  <a:lnTo>
                    <a:pt x="1461782" y="15163"/>
                  </a:lnTo>
                  <a:lnTo>
                    <a:pt x="1462252" y="15392"/>
                  </a:lnTo>
                  <a:lnTo>
                    <a:pt x="1462722" y="16090"/>
                  </a:lnTo>
                  <a:lnTo>
                    <a:pt x="1463649" y="16090"/>
                  </a:lnTo>
                  <a:lnTo>
                    <a:pt x="1465046" y="15163"/>
                  </a:lnTo>
                  <a:close/>
                </a:path>
                <a:path w="4478020" h="3233420">
                  <a:moveTo>
                    <a:pt x="1720113" y="8394"/>
                  </a:moveTo>
                  <a:lnTo>
                    <a:pt x="1719186" y="6997"/>
                  </a:lnTo>
                  <a:lnTo>
                    <a:pt x="1718716" y="7226"/>
                  </a:lnTo>
                  <a:lnTo>
                    <a:pt x="1718017" y="7696"/>
                  </a:lnTo>
                  <a:lnTo>
                    <a:pt x="1718246" y="8166"/>
                  </a:lnTo>
                  <a:lnTo>
                    <a:pt x="1718246" y="8864"/>
                  </a:lnTo>
                  <a:lnTo>
                    <a:pt x="1719186" y="10261"/>
                  </a:lnTo>
                  <a:lnTo>
                    <a:pt x="1719414" y="9791"/>
                  </a:lnTo>
                  <a:lnTo>
                    <a:pt x="1720113" y="9334"/>
                  </a:lnTo>
                  <a:lnTo>
                    <a:pt x="1720113" y="8394"/>
                  </a:lnTo>
                  <a:close/>
                </a:path>
                <a:path w="4478020" h="3233420">
                  <a:moveTo>
                    <a:pt x="1956752" y="1139266"/>
                  </a:moveTo>
                  <a:lnTo>
                    <a:pt x="1956054" y="1139037"/>
                  </a:lnTo>
                  <a:lnTo>
                    <a:pt x="1955342" y="1138567"/>
                  </a:lnTo>
                  <a:lnTo>
                    <a:pt x="1954644" y="1138339"/>
                  </a:lnTo>
                  <a:lnTo>
                    <a:pt x="1954187" y="1138097"/>
                  </a:lnTo>
                  <a:lnTo>
                    <a:pt x="1953945" y="1138809"/>
                  </a:lnTo>
                  <a:lnTo>
                    <a:pt x="1953475" y="1139266"/>
                  </a:lnTo>
                  <a:lnTo>
                    <a:pt x="1954187" y="1139736"/>
                  </a:lnTo>
                  <a:lnTo>
                    <a:pt x="1954885" y="1139964"/>
                  </a:lnTo>
                  <a:lnTo>
                    <a:pt x="1955584" y="1140434"/>
                  </a:lnTo>
                  <a:lnTo>
                    <a:pt x="1956752" y="1139266"/>
                  </a:lnTo>
                  <a:close/>
                </a:path>
                <a:path w="4478020" h="3233420">
                  <a:moveTo>
                    <a:pt x="2005520" y="772655"/>
                  </a:moveTo>
                  <a:lnTo>
                    <a:pt x="2004580" y="771258"/>
                  </a:lnTo>
                  <a:lnTo>
                    <a:pt x="2004352" y="770559"/>
                  </a:lnTo>
                  <a:lnTo>
                    <a:pt x="2004123" y="771029"/>
                  </a:lnTo>
                  <a:lnTo>
                    <a:pt x="2003425" y="771486"/>
                  </a:lnTo>
                  <a:lnTo>
                    <a:pt x="2003425" y="772426"/>
                  </a:lnTo>
                  <a:lnTo>
                    <a:pt x="2004352" y="773823"/>
                  </a:lnTo>
                  <a:lnTo>
                    <a:pt x="2005520" y="772655"/>
                  </a:lnTo>
                  <a:close/>
                </a:path>
                <a:path w="4478020" h="3233420">
                  <a:moveTo>
                    <a:pt x="2032127" y="2095"/>
                  </a:moveTo>
                  <a:lnTo>
                    <a:pt x="2031428" y="1866"/>
                  </a:lnTo>
                  <a:lnTo>
                    <a:pt x="2030717" y="1397"/>
                  </a:lnTo>
                  <a:lnTo>
                    <a:pt x="2030018" y="1155"/>
                  </a:lnTo>
                  <a:lnTo>
                    <a:pt x="2029561" y="927"/>
                  </a:lnTo>
                  <a:lnTo>
                    <a:pt x="2029320" y="1625"/>
                  </a:lnTo>
                  <a:lnTo>
                    <a:pt x="2028850" y="2095"/>
                  </a:lnTo>
                  <a:lnTo>
                    <a:pt x="2029561" y="2565"/>
                  </a:lnTo>
                  <a:lnTo>
                    <a:pt x="2030260" y="2794"/>
                  </a:lnTo>
                  <a:lnTo>
                    <a:pt x="2030958" y="3263"/>
                  </a:lnTo>
                  <a:lnTo>
                    <a:pt x="2031428" y="2794"/>
                  </a:lnTo>
                  <a:lnTo>
                    <a:pt x="2031657" y="2324"/>
                  </a:lnTo>
                  <a:lnTo>
                    <a:pt x="2032127" y="2095"/>
                  </a:lnTo>
                  <a:close/>
                </a:path>
                <a:path w="4478020" h="3233420">
                  <a:moveTo>
                    <a:pt x="2039594" y="10033"/>
                  </a:moveTo>
                  <a:lnTo>
                    <a:pt x="2037257" y="7226"/>
                  </a:lnTo>
                  <a:lnTo>
                    <a:pt x="2036559" y="7924"/>
                  </a:lnTo>
                  <a:lnTo>
                    <a:pt x="2035860" y="8864"/>
                  </a:lnTo>
                  <a:lnTo>
                    <a:pt x="2034451" y="10490"/>
                  </a:lnTo>
                  <a:lnTo>
                    <a:pt x="2037029" y="9791"/>
                  </a:lnTo>
                  <a:lnTo>
                    <a:pt x="2039594" y="10033"/>
                  </a:lnTo>
                  <a:close/>
                </a:path>
                <a:path w="4478020" h="3233420">
                  <a:moveTo>
                    <a:pt x="2072259" y="0"/>
                  </a:moveTo>
                  <a:lnTo>
                    <a:pt x="2069922" y="698"/>
                  </a:lnTo>
                  <a:lnTo>
                    <a:pt x="2067356" y="457"/>
                  </a:lnTo>
                  <a:lnTo>
                    <a:pt x="2069465" y="3263"/>
                  </a:lnTo>
                  <a:lnTo>
                    <a:pt x="2070163" y="2565"/>
                  </a:lnTo>
                  <a:lnTo>
                    <a:pt x="2070862" y="1625"/>
                  </a:lnTo>
                  <a:lnTo>
                    <a:pt x="2072259" y="0"/>
                  </a:lnTo>
                  <a:close/>
                </a:path>
                <a:path w="4478020" h="3233420">
                  <a:moveTo>
                    <a:pt x="2087892" y="11899"/>
                  </a:moveTo>
                  <a:lnTo>
                    <a:pt x="2087435" y="11430"/>
                  </a:lnTo>
                  <a:lnTo>
                    <a:pt x="2086965" y="10731"/>
                  </a:lnTo>
                  <a:lnTo>
                    <a:pt x="2086724" y="10960"/>
                  </a:lnTo>
                  <a:lnTo>
                    <a:pt x="2086025" y="10960"/>
                  </a:lnTo>
                  <a:lnTo>
                    <a:pt x="2084628" y="11899"/>
                  </a:lnTo>
                  <a:lnTo>
                    <a:pt x="2085098" y="12128"/>
                  </a:lnTo>
                  <a:lnTo>
                    <a:pt x="2085568" y="12827"/>
                  </a:lnTo>
                  <a:lnTo>
                    <a:pt x="2086495" y="12827"/>
                  </a:lnTo>
                  <a:lnTo>
                    <a:pt x="2087892" y="11899"/>
                  </a:lnTo>
                  <a:close/>
                </a:path>
                <a:path w="4478020" h="3233420">
                  <a:moveTo>
                    <a:pt x="2205748" y="3227159"/>
                  </a:moveTo>
                  <a:lnTo>
                    <a:pt x="2205507" y="3226701"/>
                  </a:lnTo>
                  <a:lnTo>
                    <a:pt x="2205050" y="3226003"/>
                  </a:lnTo>
                  <a:lnTo>
                    <a:pt x="2204580" y="3226231"/>
                  </a:lnTo>
                  <a:lnTo>
                    <a:pt x="2203881" y="3226231"/>
                  </a:lnTo>
                  <a:lnTo>
                    <a:pt x="2202472" y="3227159"/>
                  </a:lnTo>
                  <a:lnTo>
                    <a:pt x="2202942" y="3227400"/>
                  </a:lnTo>
                  <a:lnTo>
                    <a:pt x="2203412" y="3228098"/>
                  </a:lnTo>
                  <a:lnTo>
                    <a:pt x="2204351" y="3228098"/>
                  </a:lnTo>
                  <a:lnTo>
                    <a:pt x="2205748" y="3227159"/>
                  </a:lnTo>
                  <a:close/>
                </a:path>
                <a:path w="4478020" h="3233420">
                  <a:moveTo>
                    <a:pt x="2260816" y="1866"/>
                  </a:moveTo>
                  <a:lnTo>
                    <a:pt x="2259888" y="457"/>
                  </a:lnTo>
                  <a:lnTo>
                    <a:pt x="2258720" y="1625"/>
                  </a:lnTo>
                  <a:lnTo>
                    <a:pt x="2259190" y="2324"/>
                  </a:lnTo>
                  <a:lnTo>
                    <a:pt x="2259419" y="3022"/>
                  </a:lnTo>
                  <a:lnTo>
                    <a:pt x="2259888" y="3733"/>
                  </a:lnTo>
                  <a:lnTo>
                    <a:pt x="2260117" y="3263"/>
                  </a:lnTo>
                  <a:lnTo>
                    <a:pt x="2260816" y="2794"/>
                  </a:lnTo>
                  <a:lnTo>
                    <a:pt x="2260816" y="1866"/>
                  </a:lnTo>
                  <a:close/>
                </a:path>
                <a:path w="4478020" h="3233420">
                  <a:moveTo>
                    <a:pt x="2297696" y="3230435"/>
                  </a:moveTo>
                  <a:lnTo>
                    <a:pt x="2296985" y="3230194"/>
                  </a:lnTo>
                  <a:lnTo>
                    <a:pt x="2296287" y="3229737"/>
                  </a:lnTo>
                  <a:lnTo>
                    <a:pt x="2295588" y="3229495"/>
                  </a:lnTo>
                  <a:lnTo>
                    <a:pt x="2295118" y="3229267"/>
                  </a:lnTo>
                  <a:lnTo>
                    <a:pt x="2294890" y="3229965"/>
                  </a:lnTo>
                  <a:lnTo>
                    <a:pt x="2294420" y="3230435"/>
                  </a:lnTo>
                  <a:lnTo>
                    <a:pt x="2295118" y="3230892"/>
                  </a:lnTo>
                  <a:lnTo>
                    <a:pt x="2295817" y="3231134"/>
                  </a:lnTo>
                  <a:lnTo>
                    <a:pt x="2296528" y="3231604"/>
                  </a:lnTo>
                  <a:lnTo>
                    <a:pt x="2297696" y="3230435"/>
                  </a:lnTo>
                  <a:close/>
                </a:path>
                <a:path w="4478020" h="3233420">
                  <a:moveTo>
                    <a:pt x="2310752" y="3210826"/>
                  </a:moveTo>
                  <a:lnTo>
                    <a:pt x="2310053" y="3210598"/>
                  </a:lnTo>
                  <a:lnTo>
                    <a:pt x="2309355" y="3210128"/>
                  </a:lnTo>
                  <a:lnTo>
                    <a:pt x="2308656" y="3209899"/>
                  </a:lnTo>
                  <a:lnTo>
                    <a:pt x="2308187" y="3209658"/>
                  </a:lnTo>
                  <a:lnTo>
                    <a:pt x="2307958" y="3210356"/>
                  </a:lnTo>
                  <a:lnTo>
                    <a:pt x="2307488" y="3210826"/>
                  </a:lnTo>
                  <a:lnTo>
                    <a:pt x="2308187" y="3211296"/>
                  </a:lnTo>
                  <a:lnTo>
                    <a:pt x="2308885" y="3211525"/>
                  </a:lnTo>
                  <a:lnTo>
                    <a:pt x="2309596" y="3211995"/>
                  </a:lnTo>
                  <a:lnTo>
                    <a:pt x="2310053" y="3211525"/>
                  </a:lnTo>
                  <a:lnTo>
                    <a:pt x="2310295" y="3211068"/>
                  </a:lnTo>
                  <a:lnTo>
                    <a:pt x="2310752" y="3210826"/>
                  </a:lnTo>
                  <a:close/>
                </a:path>
                <a:path w="4478020" h="3233420">
                  <a:moveTo>
                    <a:pt x="2320086" y="4889"/>
                  </a:moveTo>
                  <a:lnTo>
                    <a:pt x="2318931" y="3733"/>
                  </a:lnTo>
                  <a:lnTo>
                    <a:pt x="2318689" y="4432"/>
                  </a:lnTo>
                  <a:lnTo>
                    <a:pt x="2318220" y="5130"/>
                  </a:lnTo>
                  <a:lnTo>
                    <a:pt x="2317991" y="5829"/>
                  </a:lnTo>
                  <a:lnTo>
                    <a:pt x="2317762" y="6299"/>
                  </a:lnTo>
                  <a:lnTo>
                    <a:pt x="2318461" y="6527"/>
                  </a:lnTo>
                  <a:lnTo>
                    <a:pt x="2318931" y="6997"/>
                  </a:lnTo>
                  <a:lnTo>
                    <a:pt x="2319388" y="6299"/>
                  </a:lnTo>
                  <a:lnTo>
                    <a:pt x="2319629" y="5600"/>
                  </a:lnTo>
                  <a:lnTo>
                    <a:pt x="2320086" y="4889"/>
                  </a:lnTo>
                  <a:close/>
                </a:path>
                <a:path w="4478020" h="3233420">
                  <a:moveTo>
                    <a:pt x="2369794" y="772185"/>
                  </a:moveTo>
                  <a:lnTo>
                    <a:pt x="2369337" y="771956"/>
                  </a:lnTo>
                  <a:lnTo>
                    <a:pt x="2368867" y="771258"/>
                  </a:lnTo>
                  <a:lnTo>
                    <a:pt x="2367927" y="771258"/>
                  </a:lnTo>
                  <a:lnTo>
                    <a:pt x="2366530" y="772185"/>
                  </a:lnTo>
                  <a:lnTo>
                    <a:pt x="2367699" y="773353"/>
                  </a:lnTo>
                  <a:lnTo>
                    <a:pt x="2369096" y="772655"/>
                  </a:lnTo>
                  <a:lnTo>
                    <a:pt x="2369794" y="772185"/>
                  </a:lnTo>
                  <a:close/>
                </a:path>
                <a:path w="4478020" h="3233420">
                  <a:moveTo>
                    <a:pt x="2377033" y="3218764"/>
                  </a:moveTo>
                  <a:lnTo>
                    <a:pt x="2374938" y="3215957"/>
                  </a:lnTo>
                  <a:lnTo>
                    <a:pt x="2374227" y="3216668"/>
                  </a:lnTo>
                  <a:lnTo>
                    <a:pt x="2373528" y="3217595"/>
                  </a:lnTo>
                  <a:lnTo>
                    <a:pt x="2372334" y="3218992"/>
                  </a:lnTo>
                  <a:lnTo>
                    <a:pt x="2371433" y="3219234"/>
                  </a:lnTo>
                  <a:lnTo>
                    <a:pt x="2368867" y="3218992"/>
                  </a:lnTo>
                  <a:lnTo>
                    <a:pt x="2371204" y="3221799"/>
                  </a:lnTo>
                  <a:lnTo>
                    <a:pt x="2371902" y="3221101"/>
                  </a:lnTo>
                  <a:lnTo>
                    <a:pt x="2372601" y="3220161"/>
                  </a:lnTo>
                  <a:lnTo>
                    <a:pt x="2373782" y="3218789"/>
                  </a:lnTo>
                  <a:lnTo>
                    <a:pt x="2374696" y="3218535"/>
                  </a:lnTo>
                  <a:lnTo>
                    <a:pt x="2377033" y="3218764"/>
                  </a:lnTo>
                  <a:close/>
                </a:path>
                <a:path w="4478020" h="3233420">
                  <a:moveTo>
                    <a:pt x="2382405" y="3207093"/>
                  </a:moveTo>
                  <a:lnTo>
                    <a:pt x="2381237" y="3205924"/>
                  </a:lnTo>
                  <a:lnTo>
                    <a:pt x="2380996" y="3206623"/>
                  </a:lnTo>
                  <a:lnTo>
                    <a:pt x="2380538" y="3207334"/>
                  </a:lnTo>
                  <a:lnTo>
                    <a:pt x="2380297" y="3208032"/>
                  </a:lnTo>
                  <a:lnTo>
                    <a:pt x="2380069" y="3208490"/>
                  </a:lnTo>
                  <a:lnTo>
                    <a:pt x="2380767" y="3208731"/>
                  </a:lnTo>
                  <a:lnTo>
                    <a:pt x="2381237" y="3209201"/>
                  </a:lnTo>
                  <a:lnTo>
                    <a:pt x="2381694" y="3208490"/>
                  </a:lnTo>
                  <a:lnTo>
                    <a:pt x="2381935" y="3207791"/>
                  </a:lnTo>
                  <a:lnTo>
                    <a:pt x="2382405" y="3207093"/>
                  </a:lnTo>
                  <a:close/>
                </a:path>
                <a:path w="4478020" h="3233420">
                  <a:moveTo>
                    <a:pt x="2510510" y="772185"/>
                  </a:moveTo>
                  <a:lnTo>
                    <a:pt x="2510053" y="771956"/>
                  </a:lnTo>
                  <a:lnTo>
                    <a:pt x="2509583" y="771258"/>
                  </a:lnTo>
                  <a:lnTo>
                    <a:pt x="2508643" y="771258"/>
                  </a:lnTo>
                  <a:lnTo>
                    <a:pt x="2507246" y="772185"/>
                  </a:lnTo>
                  <a:lnTo>
                    <a:pt x="2508415" y="773353"/>
                  </a:lnTo>
                  <a:lnTo>
                    <a:pt x="2509113" y="773125"/>
                  </a:lnTo>
                  <a:lnTo>
                    <a:pt x="2510510" y="772185"/>
                  </a:lnTo>
                  <a:close/>
                </a:path>
                <a:path w="4478020" h="3233420">
                  <a:moveTo>
                    <a:pt x="2585428" y="5130"/>
                  </a:moveTo>
                  <a:lnTo>
                    <a:pt x="2584488" y="3733"/>
                  </a:lnTo>
                  <a:lnTo>
                    <a:pt x="2583319" y="4889"/>
                  </a:lnTo>
                  <a:lnTo>
                    <a:pt x="2583561" y="5600"/>
                  </a:lnTo>
                  <a:lnTo>
                    <a:pt x="2584488" y="6997"/>
                  </a:lnTo>
                  <a:lnTo>
                    <a:pt x="2584729" y="6527"/>
                  </a:lnTo>
                  <a:lnTo>
                    <a:pt x="2585428" y="6057"/>
                  </a:lnTo>
                  <a:lnTo>
                    <a:pt x="2585428" y="5130"/>
                  </a:lnTo>
                  <a:close/>
                </a:path>
                <a:path w="4478020" h="3233420">
                  <a:moveTo>
                    <a:pt x="2632799" y="0"/>
                  </a:moveTo>
                  <a:lnTo>
                    <a:pt x="2630233" y="698"/>
                  </a:lnTo>
                  <a:lnTo>
                    <a:pt x="2627668" y="457"/>
                  </a:lnTo>
                  <a:lnTo>
                    <a:pt x="2629992" y="3263"/>
                  </a:lnTo>
                  <a:lnTo>
                    <a:pt x="2630703" y="2565"/>
                  </a:lnTo>
                  <a:lnTo>
                    <a:pt x="2631402" y="1625"/>
                  </a:lnTo>
                  <a:lnTo>
                    <a:pt x="2632799" y="0"/>
                  </a:lnTo>
                  <a:close/>
                </a:path>
                <a:path w="4478020" h="3233420">
                  <a:moveTo>
                    <a:pt x="2812250" y="3214090"/>
                  </a:moveTo>
                  <a:lnTo>
                    <a:pt x="2811551" y="3213633"/>
                  </a:lnTo>
                  <a:lnTo>
                    <a:pt x="2810853" y="3213392"/>
                  </a:lnTo>
                  <a:lnTo>
                    <a:pt x="2810154" y="3212935"/>
                  </a:lnTo>
                  <a:lnTo>
                    <a:pt x="2809684" y="3213392"/>
                  </a:lnTo>
                  <a:lnTo>
                    <a:pt x="2809214" y="3213633"/>
                  </a:lnTo>
                  <a:lnTo>
                    <a:pt x="2808986" y="3214090"/>
                  </a:lnTo>
                  <a:lnTo>
                    <a:pt x="2809684" y="3214332"/>
                  </a:lnTo>
                  <a:lnTo>
                    <a:pt x="2810383" y="3214801"/>
                  </a:lnTo>
                  <a:lnTo>
                    <a:pt x="2811081" y="3215030"/>
                  </a:lnTo>
                  <a:lnTo>
                    <a:pt x="2811551" y="3215259"/>
                  </a:lnTo>
                  <a:lnTo>
                    <a:pt x="2811792" y="3214560"/>
                  </a:lnTo>
                  <a:lnTo>
                    <a:pt x="2812250" y="3214090"/>
                  </a:lnTo>
                  <a:close/>
                </a:path>
                <a:path w="4478020" h="3233420">
                  <a:moveTo>
                    <a:pt x="2831388" y="3217824"/>
                  </a:moveTo>
                  <a:lnTo>
                    <a:pt x="2830919" y="3217126"/>
                  </a:lnTo>
                  <a:lnTo>
                    <a:pt x="2830690" y="3216427"/>
                  </a:lnTo>
                  <a:lnTo>
                    <a:pt x="2830220" y="3215729"/>
                  </a:lnTo>
                  <a:lnTo>
                    <a:pt x="2829991" y="3216198"/>
                  </a:lnTo>
                  <a:lnTo>
                    <a:pt x="2829293" y="3216668"/>
                  </a:lnTo>
                  <a:lnTo>
                    <a:pt x="2829293" y="3217595"/>
                  </a:lnTo>
                  <a:lnTo>
                    <a:pt x="2830220" y="3218992"/>
                  </a:lnTo>
                  <a:lnTo>
                    <a:pt x="2831388" y="3217824"/>
                  </a:lnTo>
                  <a:close/>
                </a:path>
                <a:path w="4478020" h="3233420">
                  <a:moveTo>
                    <a:pt x="2836062" y="3232061"/>
                  </a:moveTo>
                  <a:lnTo>
                    <a:pt x="2833725" y="3229267"/>
                  </a:lnTo>
                  <a:lnTo>
                    <a:pt x="2833027" y="3229965"/>
                  </a:lnTo>
                  <a:lnTo>
                    <a:pt x="2832328" y="3230892"/>
                  </a:lnTo>
                  <a:lnTo>
                    <a:pt x="2830919" y="3232531"/>
                  </a:lnTo>
                  <a:lnTo>
                    <a:pt x="2833484" y="3231832"/>
                  </a:lnTo>
                  <a:lnTo>
                    <a:pt x="2836062" y="3232061"/>
                  </a:lnTo>
                  <a:close/>
                </a:path>
                <a:path w="4478020" h="3233420">
                  <a:moveTo>
                    <a:pt x="2842120" y="3233001"/>
                  </a:moveTo>
                  <a:lnTo>
                    <a:pt x="2841421" y="3230435"/>
                  </a:lnTo>
                  <a:lnTo>
                    <a:pt x="2841663" y="3227870"/>
                  </a:lnTo>
                  <a:lnTo>
                    <a:pt x="2838856" y="3230194"/>
                  </a:lnTo>
                  <a:lnTo>
                    <a:pt x="2839555" y="3230892"/>
                  </a:lnTo>
                  <a:lnTo>
                    <a:pt x="2840494" y="3231604"/>
                  </a:lnTo>
                  <a:lnTo>
                    <a:pt x="2842120" y="3233001"/>
                  </a:lnTo>
                  <a:close/>
                </a:path>
                <a:path w="4478020" h="3233420">
                  <a:moveTo>
                    <a:pt x="2883890" y="3211068"/>
                  </a:moveTo>
                  <a:lnTo>
                    <a:pt x="2883192" y="3210356"/>
                  </a:lnTo>
                  <a:lnTo>
                    <a:pt x="2882265" y="3209658"/>
                  </a:lnTo>
                  <a:lnTo>
                    <a:pt x="2881096" y="3208667"/>
                  </a:lnTo>
                  <a:lnTo>
                    <a:pt x="2881096" y="3205924"/>
                  </a:lnTo>
                  <a:lnTo>
                    <a:pt x="2880156" y="3206394"/>
                  </a:lnTo>
                  <a:lnTo>
                    <a:pt x="2878759" y="3206623"/>
                  </a:lnTo>
                  <a:lnTo>
                    <a:pt x="2878531" y="3207093"/>
                  </a:lnTo>
                  <a:lnTo>
                    <a:pt x="2878061" y="3208959"/>
                  </a:lnTo>
                  <a:lnTo>
                    <a:pt x="2879458" y="3209429"/>
                  </a:lnTo>
                  <a:lnTo>
                    <a:pt x="2880880" y="3209239"/>
                  </a:lnTo>
                  <a:lnTo>
                    <a:pt x="2881325" y="3210826"/>
                  </a:lnTo>
                  <a:lnTo>
                    <a:pt x="2881096" y="3213392"/>
                  </a:lnTo>
                  <a:lnTo>
                    <a:pt x="2883890" y="3211068"/>
                  </a:lnTo>
                  <a:close/>
                </a:path>
                <a:path w="4478020" h="3233420">
                  <a:moveTo>
                    <a:pt x="3050984" y="10960"/>
                  </a:moveTo>
                  <a:lnTo>
                    <a:pt x="3050286" y="10731"/>
                  </a:lnTo>
                  <a:lnTo>
                    <a:pt x="3049816" y="10261"/>
                  </a:lnTo>
                  <a:lnTo>
                    <a:pt x="3049346" y="10960"/>
                  </a:lnTo>
                  <a:lnTo>
                    <a:pt x="3049117" y="11658"/>
                  </a:lnTo>
                  <a:lnTo>
                    <a:pt x="3048647" y="12357"/>
                  </a:lnTo>
                  <a:lnTo>
                    <a:pt x="3049816" y="13525"/>
                  </a:lnTo>
                  <a:lnTo>
                    <a:pt x="3050044" y="12827"/>
                  </a:lnTo>
                  <a:lnTo>
                    <a:pt x="3050514" y="12128"/>
                  </a:lnTo>
                  <a:lnTo>
                    <a:pt x="3050756" y="11430"/>
                  </a:lnTo>
                  <a:lnTo>
                    <a:pt x="3050984" y="10960"/>
                  </a:lnTo>
                  <a:close/>
                </a:path>
                <a:path w="4478020" h="3233420">
                  <a:moveTo>
                    <a:pt x="3051454" y="2095"/>
                  </a:moveTo>
                  <a:lnTo>
                    <a:pt x="3050756" y="1866"/>
                  </a:lnTo>
                  <a:lnTo>
                    <a:pt x="3050044" y="1397"/>
                  </a:lnTo>
                  <a:lnTo>
                    <a:pt x="3049346" y="1155"/>
                  </a:lnTo>
                  <a:lnTo>
                    <a:pt x="3048889" y="927"/>
                  </a:lnTo>
                  <a:lnTo>
                    <a:pt x="3048647" y="1625"/>
                  </a:lnTo>
                  <a:lnTo>
                    <a:pt x="3048177" y="2095"/>
                  </a:lnTo>
                  <a:lnTo>
                    <a:pt x="3048889" y="2565"/>
                  </a:lnTo>
                  <a:lnTo>
                    <a:pt x="3049587" y="2794"/>
                  </a:lnTo>
                  <a:lnTo>
                    <a:pt x="3050286" y="3263"/>
                  </a:lnTo>
                  <a:lnTo>
                    <a:pt x="3050756" y="2794"/>
                  </a:lnTo>
                  <a:lnTo>
                    <a:pt x="3050984" y="2324"/>
                  </a:lnTo>
                  <a:lnTo>
                    <a:pt x="3051454" y="2095"/>
                  </a:lnTo>
                  <a:close/>
                </a:path>
                <a:path w="4478020" h="3233420">
                  <a:moveTo>
                    <a:pt x="3130092" y="11899"/>
                  </a:moveTo>
                  <a:lnTo>
                    <a:pt x="3128924" y="10731"/>
                  </a:lnTo>
                  <a:lnTo>
                    <a:pt x="3128226" y="11201"/>
                  </a:lnTo>
                  <a:lnTo>
                    <a:pt x="3127527" y="11430"/>
                  </a:lnTo>
                  <a:lnTo>
                    <a:pt x="3126829" y="11899"/>
                  </a:lnTo>
                  <a:lnTo>
                    <a:pt x="3127298" y="12128"/>
                  </a:lnTo>
                  <a:lnTo>
                    <a:pt x="3127756" y="12827"/>
                  </a:lnTo>
                  <a:lnTo>
                    <a:pt x="3128695" y="12827"/>
                  </a:lnTo>
                  <a:lnTo>
                    <a:pt x="3130092" y="11899"/>
                  </a:lnTo>
                  <a:close/>
                </a:path>
                <a:path w="4478020" h="3233420">
                  <a:moveTo>
                    <a:pt x="3257981" y="3210826"/>
                  </a:moveTo>
                  <a:lnTo>
                    <a:pt x="3257283" y="3210598"/>
                  </a:lnTo>
                  <a:lnTo>
                    <a:pt x="3256572" y="3210128"/>
                  </a:lnTo>
                  <a:lnTo>
                    <a:pt x="3255873" y="3209899"/>
                  </a:lnTo>
                  <a:lnTo>
                    <a:pt x="3255403" y="3209658"/>
                  </a:lnTo>
                  <a:lnTo>
                    <a:pt x="3255175" y="3210356"/>
                  </a:lnTo>
                  <a:lnTo>
                    <a:pt x="3254705" y="3210826"/>
                  </a:lnTo>
                  <a:lnTo>
                    <a:pt x="3255403" y="3211296"/>
                  </a:lnTo>
                  <a:lnTo>
                    <a:pt x="3256115" y="3211525"/>
                  </a:lnTo>
                  <a:lnTo>
                    <a:pt x="3256813" y="3211995"/>
                  </a:lnTo>
                  <a:lnTo>
                    <a:pt x="3257270" y="3211525"/>
                  </a:lnTo>
                  <a:lnTo>
                    <a:pt x="3257512" y="3211068"/>
                  </a:lnTo>
                  <a:lnTo>
                    <a:pt x="3257981" y="3210826"/>
                  </a:lnTo>
                  <a:close/>
                </a:path>
                <a:path w="4478020" h="3233420">
                  <a:moveTo>
                    <a:pt x="3280143" y="3210598"/>
                  </a:moveTo>
                  <a:lnTo>
                    <a:pt x="3279216" y="3209201"/>
                  </a:lnTo>
                  <a:lnTo>
                    <a:pt x="3278975" y="3209429"/>
                  </a:lnTo>
                  <a:lnTo>
                    <a:pt x="3278047" y="3209899"/>
                  </a:lnTo>
                  <a:lnTo>
                    <a:pt x="3278276" y="3210356"/>
                  </a:lnTo>
                  <a:lnTo>
                    <a:pt x="3278276" y="3211068"/>
                  </a:lnTo>
                  <a:lnTo>
                    <a:pt x="3279216" y="3212465"/>
                  </a:lnTo>
                  <a:lnTo>
                    <a:pt x="3279444" y="3211995"/>
                  </a:lnTo>
                  <a:lnTo>
                    <a:pt x="3280143" y="3211525"/>
                  </a:lnTo>
                  <a:lnTo>
                    <a:pt x="3280143" y="3210598"/>
                  </a:lnTo>
                  <a:close/>
                </a:path>
                <a:path w="4478020" h="3233420">
                  <a:moveTo>
                    <a:pt x="3323082" y="12357"/>
                  </a:moveTo>
                  <a:lnTo>
                    <a:pt x="3322155" y="10960"/>
                  </a:lnTo>
                  <a:lnTo>
                    <a:pt x="3321913" y="10261"/>
                  </a:lnTo>
                  <a:lnTo>
                    <a:pt x="3321685" y="10731"/>
                  </a:lnTo>
                  <a:lnTo>
                    <a:pt x="3320986" y="11201"/>
                  </a:lnTo>
                  <a:lnTo>
                    <a:pt x="3320986" y="12128"/>
                  </a:lnTo>
                  <a:lnTo>
                    <a:pt x="3321913" y="13525"/>
                  </a:lnTo>
                  <a:lnTo>
                    <a:pt x="3323082" y="12357"/>
                  </a:lnTo>
                  <a:close/>
                </a:path>
                <a:path w="4478020" h="3233420">
                  <a:moveTo>
                    <a:pt x="3385858" y="2095"/>
                  </a:moveTo>
                  <a:lnTo>
                    <a:pt x="3385388" y="1625"/>
                  </a:lnTo>
                  <a:lnTo>
                    <a:pt x="3384931" y="927"/>
                  </a:lnTo>
                  <a:lnTo>
                    <a:pt x="3384689" y="1155"/>
                  </a:lnTo>
                  <a:lnTo>
                    <a:pt x="3383991" y="1155"/>
                  </a:lnTo>
                  <a:lnTo>
                    <a:pt x="3382594" y="2095"/>
                  </a:lnTo>
                  <a:lnTo>
                    <a:pt x="3383064" y="2324"/>
                  </a:lnTo>
                  <a:lnTo>
                    <a:pt x="3383521" y="3022"/>
                  </a:lnTo>
                  <a:lnTo>
                    <a:pt x="3384461" y="3022"/>
                  </a:lnTo>
                  <a:lnTo>
                    <a:pt x="3385858" y="2095"/>
                  </a:lnTo>
                  <a:close/>
                </a:path>
                <a:path w="4478020" h="3233420">
                  <a:moveTo>
                    <a:pt x="3552482" y="3227628"/>
                  </a:moveTo>
                  <a:lnTo>
                    <a:pt x="3551542" y="3226231"/>
                  </a:lnTo>
                  <a:lnTo>
                    <a:pt x="3551313" y="3225533"/>
                  </a:lnTo>
                  <a:lnTo>
                    <a:pt x="3551085" y="3226003"/>
                  </a:lnTo>
                  <a:lnTo>
                    <a:pt x="3550374" y="3226460"/>
                  </a:lnTo>
                  <a:lnTo>
                    <a:pt x="3550374" y="3227400"/>
                  </a:lnTo>
                  <a:lnTo>
                    <a:pt x="3551313" y="3228797"/>
                  </a:lnTo>
                  <a:lnTo>
                    <a:pt x="3552482" y="3227628"/>
                  </a:lnTo>
                  <a:close/>
                </a:path>
                <a:path w="4478020" h="3233420">
                  <a:moveTo>
                    <a:pt x="3604755" y="3226930"/>
                  </a:moveTo>
                  <a:lnTo>
                    <a:pt x="3603815" y="3225533"/>
                  </a:lnTo>
                  <a:lnTo>
                    <a:pt x="3603358" y="3226003"/>
                  </a:lnTo>
                  <a:lnTo>
                    <a:pt x="3602647" y="3226231"/>
                  </a:lnTo>
                  <a:lnTo>
                    <a:pt x="3602888" y="3226701"/>
                  </a:lnTo>
                  <a:lnTo>
                    <a:pt x="3602888" y="3227400"/>
                  </a:lnTo>
                  <a:lnTo>
                    <a:pt x="3603815" y="3228797"/>
                  </a:lnTo>
                  <a:lnTo>
                    <a:pt x="3604056" y="3228327"/>
                  </a:lnTo>
                  <a:lnTo>
                    <a:pt x="3604755" y="3227870"/>
                  </a:lnTo>
                  <a:lnTo>
                    <a:pt x="3604755" y="3226930"/>
                  </a:lnTo>
                  <a:close/>
                </a:path>
                <a:path w="4478020" h="3233420">
                  <a:moveTo>
                    <a:pt x="3615258" y="3214090"/>
                  </a:moveTo>
                  <a:lnTo>
                    <a:pt x="3614089" y="3212935"/>
                  </a:lnTo>
                  <a:lnTo>
                    <a:pt x="3613391" y="3213163"/>
                  </a:lnTo>
                  <a:lnTo>
                    <a:pt x="3611981" y="3214090"/>
                  </a:lnTo>
                  <a:lnTo>
                    <a:pt x="3612451" y="3214332"/>
                  </a:lnTo>
                  <a:lnTo>
                    <a:pt x="3612921" y="3215030"/>
                  </a:lnTo>
                  <a:lnTo>
                    <a:pt x="3613848" y="3215030"/>
                  </a:lnTo>
                  <a:lnTo>
                    <a:pt x="3615258" y="3214090"/>
                  </a:lnTo>
                  <a:close/>
                </a:path>
                <a:path w="4478020" h="3233420">
                  <a:moveTo>
                    <a:pt x="3634854" y="2095"/>
                  </a:moveTo>
                  <a:lnTo>
                    <a:pt x="3634384" y="1625"/>
                  </a:lnTo>
                  <a:lnTo>
                    <a:pt x="3633927" y="927"/>
                  </a:lnTo>
                  <a:lnTo>
                    <a:pt x="3633686" y="1155"/>
                  </a:lnTo>
                  <a:lnTo>
                    <a:pt x="3632987" y="1155"/>
                  </a:lnTo>
                  <a:lnTo>
                    <a:pt x="3631590" y="2095"/>
                  </a:lnTo>
                  <a:lnTo>
                    <a:pt x="3632060" y="2324"/>
                  </a:lnTo>
                  <a:lnTo>
                    <a:pt x="3632530" y="3022"/>
                  </a:lnTo>
                  <a:lnTo>
                    <a:pt x="3633457" y="3022"/>
                  </a:lnTo>
                  <a:lnTo>
                    <a:pt x="3634854" y="2095"/>
                  </a:lnTo>
                  <a:close/>
                </a:path>
                <a:path w="4478020" h="3233420">
                  <a:moveTo>
                    <a:pt x="3647224" y="11658"/>
                  </a:moveTo>
                  <a:lnTo>
                    <a:pt x="3646297" y="10261"/>
                  </a:lnTo>
                  <a:lnTo>
                    <a:pt x="3645128" y="11430"/>
                  </a:lnTo>
                  <a:lnTo>
                    <a:pt x="3645585" y="12128"/>
                  </a:lnTo>
                  <a:lnTo>
                    <a:pt x="3645827" y="12827"/>
                  </a:lnTo>
                  <a:lnTo>
                    <a:pt x="3646297" y="13525"/>
                  </a:lnTo>
                  <a:lnTo>
                    <a:pt x="3646525" y="13068"/>
                  </a:lnTo>
                  <a:lnTo>
                    <a:pt x="3647224" y="12598"/>
                  </a:lnTo>
                  <a:lnTo>
                    <a:pt x="3647224" y="11658"/>
                  </a:lnTo>
                  <a:close/>
                </a:path>
                <a:path w="4478020" h="3233420">
                  <a:moveTo>
                    <a:pt x="3663797" y="3211296"/>
                  </a:moveTo>
                  <a:lnTo>
                    <a:pt x="3663556" y="3210598"/>
                  </a:lnTo>
                  <a:lnTo>
                    <a:pt x="3662629" y="3209201"/>
                  </a:lnTo>
                  <a:lnTo>
                    <a:pt x="3662400" y="3209658"/>
                  </a:lnTo>
                  <a:lnTo>
                    <a:pt x="3661689" y="3210128"/>
                  </a:lnTo>
                  <a:lnTo>
                    <a:pt x="3661689" y="3211068"/>
                  </a:lnTo>
                  <a:lnTo>
                    <a:pt x="3662629" y="3212465"/>
                  </a:lnTo>
                  <a:lnTo>
                    <a:pt x="3663797" y="3211296"/>
                  </a:lnTo>
                  <a:close/>
                </a:path>
                <a:path w="4478020" h="3233420">
                  <a:moveTo>
                    <a:pt x="3762273" y="8166"/>
                  </a:moveTo>
                  <a:lnTo>
                    <a:pt x="3761105" y="6997"/>
                  </a:lnTo>
                  <a:lnTo>
                    <a:pt x="3760876" y="7696"/>
                  </a:lnTo>
                  <a:lnTo>
                    <a:pt x="3760406" y="8394"/>
                  </a:lnTo>
                  <a:lnTo>
                    <a:pt x="3760178" y="9093"/>
                  </a:lnTo>
                  <a:lnTo>
                    <a:pt x="3759936" y="9563"/>
                  </a:lnTo>
                  <a:lnTo>
                    <a:pt x="3760635" y="9791"/>
                  </a:lnTo>
                  <a:lnTo>
                    <a:pt x="3761105" y="10261"/>
                  </a:lnTo>
                  <a:lnTo>
                    <a:pt x="3761575" y="9563"/>
                  </a:lnTo>
                  <a:lnTo>
                    <a:pt x="3761803" y="8864"/>
                  </a:lnTo>
                  <a:lnTo>
                    <a:pt x="3762273" y="8166"/>
                  </a:lnTo>
                  <a:close/>
                </a:path>
                <a:path w="4478020" h="3233420">
                  <a:moveTo>
                    <a:pt x="3854450" y="3214090"/>
                  </a:moveTo>
                  <a:lnTo>
                    <a:pt x="3853751" y="3213862"/>
                  </a:lnTo>
                  <a:lnTo>
                    <a:pt x="3853053" y="3213392"/>
                  </a:lnTo>
                  <a:lnTo>
                    <a:pt x="3852354" y="3213163"/>
                  </a:lnTo>
                  <a:lnTo>
                    <a:pt x="3851884" y="3212935"/>
                  </a:lnTo>
                  <a:lnTo>
                    <a:pt x="3851656" y="3213633"/>
                  </a:lnTo>
                  <a:lnTo>
                    <a:pt x="3851186" y="3214090"/>
                  </a:lnTo>
                  <a:lnTo>
                    <a:pt x="3851884" y="3214560"/>
                  </a:lnTo>
                  <a:lnTo>
                    <a:pt x="3852583" y="3214801"/>
                  </a:lnTo>
                  <a:lnTo>
                    <a:pt x="3853281" y="3215259"/>
                  </a:lnTo>
                  <a:lnTo>
                    <a:pt x="3853751" y="3214801"/>
                  </a:lnTo>
                  <a:lnTo>
                    <a:pt x="3853980" y="3214332"/>
                  </a:lnTo>
                  <a:lnTo>
                    <a:pt x="3854450" y="3214090"/>
                  </a:lnTo>
                  <a:close/>
                </a:path>
                <a:path w="4478020" h="3233420">
                  <a:moveTo>
                    <a:pt x="4080116" y="3219691"/>
                  </a:moveTo>
                  <a:lnTo>
                    <a:pt x="4079417" y="3219462"/>
                  </a:lnTo>
                  <a:lnTo>
                    <a:pt x="4078948" y="3218992"/>
                  </a:lnTo>
                  <a:lnTo>
                    <a:pt x="4078478" y="3219691"/>
                  </a:lnTo>
                  <a:lnTo>
                    <a:pt x="4078249" y="3220402"/>
                  </a:lnTo>
                  <a:lnTo>
                    <a:pt x="4077779" y="3221101"/>
                  </a:lnTo>
                  <a:lnTo>
                    <a:pt x="4078948" y="3222269"/>
                  </a:lnTo>
                  <a:lnTo>
                    <a:pt x="4079176" y="3221558"/>
                  </a:lnTo>
                  <a:lnTo>
                    <a:pt x="4079646" y="3220859"/>
                  </a:lnTo>
                  <a:lnTo>
                    <a:pt x="4079875" y="3220161"/>
                  </a:lnTo>
                  <a:lnTo>
                    <a:pt x="4080116" y="3219691"/>
                  </a:lnTo>
                  <a:close/>
                </a:path>
                <a:path w="4478020" h="3233420">
                  <a:moveTo>
                    <a:pt x="4122585" y="3213862"/>
                  </a:moveTo>
                  <a:lnTo>
                    <a:pt x="4121645" y="3212465"/>
                  </a:lnTo>
                  <a:lnTo>
                    <a:pt x="4121188" y="3212693"/>
                  </a:lnTo>
                  <a:lnTo>
                    <a:pt x="4120489" y="3213163"/>
                  </a:lnTo>
                  <a:lnTo>
                    <a:pt x="4120718" y="3213633"/>
                  </a:lnTo>
                  <a:lnTo>
                    <a:pt x="4120718" y="3214332"/>
                  </a:lnTo>
                  <a:lnTo>
                    <a:pt x="4121645" y="3215729"/>
                  </a:lnTo>
                  <a:lnTo>
                    <a:pt x="4121886" y="3215259"/>
                  </a:lnTo>
                  <a:lnTo>
                    <a:pt x="4122585" y="3214801"/>
                  </a:lnTo>
                  <a:lnTo>
                    <a:pt x="4122585" y="3213862"/>
                  </a:lnTo>
                  <a:close/>
                </a:path>
                <a:path w="4478020" h="3233420">
                  <a:moveTo>
                    <a:pt x="4136352" y="3207562"/>
                  </a:moveTo>
                  <a:lnTo>
                    <a:pt x="4135653" y="3207334"/>
                  </a:lnTo>
                  <a:lnTo>
                    <a:pt x="4134955" y="3206864"/>
                  </a:lnTo>
                  <a:lnTo>
                    <a:pt x="4134256" y="3206623"/>
                  </a:lnTo>
                  <a:lnTo>
                    <a:pt x="4133786" y="3206394"/>
                  </a:lnTo>
                  <a:lnTo>
                    <a:pt x="4133558" y="3207093"/>
                  </a:lnTo>
                  <a:lnTo>
                    <a:pt x="4133088" y="3207562"/>
                  </a:lnTo>
                  <a:lnTo>
                    <a:pt x="4133786" y="3208032"/>
                  </a:lnTo>
                  <a:lnTo>
                    <a:pt x="4134485" y="3208261"/>
                  </a:lnTo>
                  <a:lnTo>
                    <a:pt x="4135183" y="3208731"/>
                  </a:lnTo>
                  <a:lnTo>
                    <a:pt x="4135653" y="3208261"/>
                  </a:lnTo>
                  <a:lnTo>
                    <a:pt x="4135882" y="3207791"/>
                  </a:lnTo>
                  <a:lnTo>
                    <a:pt x="4136352" y="3207562"/>
                  </a:lnTo>
                  <a:close/>
                </a:path>
                <a:path w="4478020" h="3233420">
                  <a:moveTo>
                    <a:pt x="4206125" y="0"/>
                  </a:moveTo>
                  <a:lnTo>
                    <a:pt x="4203560" y="698"/>
                  </a:lnTo>
                  <a:lnTo>
                    <a:pt x="4200995" y="457"/>
                  </a:lnTo>
                  <a:lnTo>
                    <a:pt x="4203331" y="3263"/>
                  </a:lnTo>
                  <a:lnTo>
                    <a:pt x="4204030" y="2565"/>
                  </a:lnTo>
                  <a:lnTo>
                    <a:pt x="4204728" y="1625"/>
                  </a:lnTo>
                  <a:lnTo>
                    <a:pt x="4206125" y="0"/>
                  </a:lnTo>
                  <a:close/>
                </a:path>
                <a:path w="4478020" h="3233420">
                  <a:moveTo>
                    <a:pt x="4211726" y="772185"/>
                  </a:moveTo>
                  <a:lnTo>
                    <a:pt x="4211256" y="771956"/>
                  </a:lnTo>
                  <a:lnTo>
                    <a:pt x="4210799" y="771258"/>
                  </a:lnTo>
                  <a:lnTo>
                    <a:pt x="4209859" y="771258"/>
                  </a:lnTo>
                  <a:lnTo>
                    <a:pt x="4208462" y="772185"/>
                  </a:lnTo>
                  <a:lnTo>
                    <a:pt x="4209631" y="773353"/>
                  </a:lnTo>
                  <a:lnTo>
                    <a:pt x="4210329" y="773125"/>
                  </a:lnTo>
                  <a:lnTo>
                    <a:pt x="4211726" y="772185"/>
                  </a:lnTo>
                  <a:close/>
                </a:path>
                <a:path w="4478020" h="3233420">
                  <a:moveTo>
                    <a:pt x="4214990" y="11899"/>
                  </a:moveTo>
                  <a:lnTo>
                    <a:pt x="4213834" y="10731"/>
                  </a:lnTo>
                  <a:lnTo>
                    <a:pt x="4213123" y="11201"/>
                  </a:lnTo>
                  <a:lnTo>
                    <a:pt x="4212425" y="11430"/>
                  </a:lnTo>
                  <a:lnTo>
                    <a:pt x="4211726" y="11899"/>
                  </a:lnTo>
                  <a:lnTo>
                    <a:pt x="4212196" y="12128"/>
                  </a:lnTo>
                  <a:lnTo>
                    <a:pt x="4212666" y="12827"/>
                  </a:lnTo>
                  <a:lnTo>
                    <a:pt x="4213593" y="12827"/>
                  </a:lnTo>
                  <a:lnTo>
                    <a:pt x="4214990" y="11899"/>
                  </a:lnTo>
                  <a:close/>
                </a:path>
                <a:path w="4478020" h="3233420">
                  <a:moveTo>
                    <a:pt x="4246969" y="3220402"/>
                  </a:moveTo>
                  <a:lnTo>
                    <a:pt x="4246029" y="3218992"/>
                  </a:lnTo>
                  <a:lnTo>
                    <a:pt x="4245800" y="3219234"/>
                  </a:lnTo>
                  <a:lnTo>
                    <a:pt x="4245102" y="3219691"/>
                  </a:lnTo>
                  <a:lnTo>
                    <a:pt x="4245102" y="3220859"/>
                  </a:lnTo>
                  <a:lnTo>
                    <a:pt x="4246029" y="3222269"/>
                  </a:lnTo>
                  <a:lnTo>
                    <a:pt x="4246270" y="3221799"/>
                  </a:lnTo>
                  <a:lnTo>
                    <a:pt x="4246969" y="3221329"/>
                  </a:lnTo>
                  <a:lnTo>
                    <a:pt x="4246969" y="3220402"/>
                  </a:lnTo>
                  <a:close/>
                </a:path>
                <a:path w="4478020" h="3233420">
                  <a:moveTo>
                    <a:pt x="4250931" y="5359"/>
                  </a:moveTo>
                  <a:lnTo>
                    <a:pt x="4250233" y="4889"/>
                  </a:lnTo>
                  <a:lnTo>
                    <a:pt x="4249534" y="4660"/>
                  </a:lnTo>
                  <a:lnTo>
                    <a:pt x="4248836" y="4191"/>
                  </a:lnTo>
                  <a:lnTo>
                    <a:pt x="4247667" y="5359"/>
                  </a:lnTo>
                  <a:lnTo>
                    <a:pt x="4248366" y="5600"/>
                  </a:lnTo>
                  <a:lnTo>
                    <a:pt x="4249064" y="6057"/>
                  </a:lnTo>
                  <a:lnTo>
                    <a:pt x="4249763" y="6299"/>
                  </a:lnTo>
                  <a:lnTo>
                    <a:pt x="4250233" y="6527"/>
                  </a:lnTo>
                  <a:lnTo>
                    <a:pt x="4250461" y="5829"/>
                  </a:lnTo>
                  <a:lnTo>
                    <a:pt x="4250931" y="5359"/>
                  </a:lnTo>
                  <a:close/>
                </a:path>
                <a:path w="4478020" h="3233420">
                  <a:moveTo>
                    <a:pt x="4267505" y="3214090"/>
                  </a:moveTo>
                  <a:lnTo>
                    <a:pt x="4266336" y="3212935"/>
                  </a:lnTo>
                  <a:lnTo>
                    <a:pt x="4265638" y="3213163"/>
                  </a:lnTo>
                  <a:lnTo>
                    <a:pt x="4264241" y="3214090"/>
                  </a:lnTo>
                  <a:lnTo>
                    <a:pt x="4264698" y="3214332"/>
                  </a:lnTo>
                  <a:lnTo>
                    <a:pt x="4265168" y="3215030"/>
                  </a:lnTo>
                  <a:lnTo>
                    <a:pt x="4266108" y="3215030"/>
                  </a:lnTo>
                  <a:lnTo>
                    <a:pt x="4267505" y="3214090"/>
                  </a:lnTo>
                  <a:close/>
                </a:path>
                <a:path w="4478020" h="3233420">
                  <a:moveTo>
                    <a:pt x="4270768" y="772185"/>
                  </a:moveTo>
                  <a:lnTo>
                    <a:pt x="4270299" y="771956"/>
                  </a:lnTo>
                  <a:lnTo>
                    <a:pt x="4269841" y="771258"/>
                  </a:lnTo>
                  <a:lnTo>
                    <a:pt x="4268902" y="771258"/>
                  </a:lnTo>
                  <a:lnTo>
                    <a:pt x="4267505" y="772185"/>
                  </a:lnTo>
                  <a:lnTo>
                    <a:pt x="4268673" y="773353"/>
                  </a:lnTo>
                  <a:lnTo>
                    <a:pt x="4269371" y="773125"/>
                  </a:lnTo>
                  <a:lnTo>
                    <a:pt x="4270768" y="772185"/>
                  </a:lnTo>
                  <a:close/>
                </a:path>
                <a:path w="4478020" h="3233420">
                  <a:moveTo>
                    <a:pt x="4280103" y="3227628"/>
                  </a:moveTo>
                  <a:lnTo>
                    <a:pt x="4279176" y="3226231"/>
                  </a:lnTo>
                  <a:lnTo>
                    <a:pt x="4278935" y="3225533"/>
                  </a:lnTo>
                  <a:lnTo>
                    <a:pt x="4278706" y="3226003"/>
                  </a:lnTo>
                  <a:lnTo>
                    <a:pt x="4278007" y="3226460"/>
                  </a:lnTo>
                  <a:lnTo>
                    <a:pt x="4278007" y="3227400"/>
                  </a:lnTo>
                  <a:lnTo>
                    <a:pt x="4278935" y="3228797"/>
                  </a:lnTo>
                  <a:lnTo>
                    <a:pt x="4280103" y="3227628"/>
                  </a:lnTo>
                  <a:close/>
                </a:path>
                <a:path w="4478020" h="3233420">
                  <a:moveTo>
                    <a:pt x="4296905" y="3204299"/>
                  </a:moveTo>
                  <a:lnTo>
                    <a:pt x="4295737" y="3203130"/>
                  </a:lnTo>
                  <a:lnTo>
                    <a:pt x="4295038" y="3203359"/>
                  </a:lnTo>
                  <a:lnTo>
                    <a:pt x="4293641" y="3204299"/>
                  </a:lnTo>
                  <a:lnTo>
                    <a:pt x="4294111" y="3204527"/>
                  </a:lnTo>
                  <a:lnTo>
                    <a:pt x="4294568" y="3205226"/>
                  </a:lnTo>
                  <a:lnTo>
                    <a:pt x="4295508" y="3205226"/>
                  </a:lnTo>
                  <a:lnTo>
                    <a:pt x="4296905" y="3204299"/>
                  </a:lnTo>
                  <a:close/>
                </a:path>
                <a:path w="4478020" h="3233420">
                  <a:moveTo>
                    <a:pt x="4329112" y="3211296"/>
                  </a:moveTo>
                  <a:lnTo>
                    <a:pt x="4328871" y="3210598"/>
                  </a:lnTo>
                  <a:lnTo>
                    <a:pt x="4327944" y="3209201"/>
                  </a:lnTo>
                  <a:lnTo>
                    <a:pt x="4327715" y="3209658"/>
                  </a:lnTo>
                  <a:lnTo>
                    <a:pt x="4327004" y="3210128"/>
                  </a:lnTo>
                  <a:lnTo>
                    <a:pt x="4327004" y="3211068"/>
                  </a:lnTo>
                  <a:lnTo>
                    <a:pt x="4327944" y="3212465"/>
                  </a:lnTo>
                  <a:lnTo>
                    <a:pt x="4329112" y="3211296"/>
                  </a:lnTo>
                  <a:close/>
                </a:path>
                <a:path w="4478020" h="3233420">
                  <a:moveTo>
                    <a:pt x="4359211" y="3220631"/>
                  </a:moveTo>
                  <a:lnTo>
                    <a:pt x="4358043" y="3219462"/>
                  </a:lnTo>
                  <a:lnTo>
                    <a:pt x="4357344" y="3219932"/>
                  </a:lnTo>
                  <a:lnTo>
                    <a:pt x="4356646" y="3220161"/>
                  </a:lnTo>
                  <a:lnTo>
                    <a:pt x="4355947" y="3220631"/>
                  </a:lnTo>
                  <a:lnTo>
                    <a:pt x="4356417" y="3220859"/>
                  </a:lnTo>
                  <a:lnTo>
                    <a:pt x="4356887" y="3221558"/>
                  </a:lnTo>
                  <a:lnTo>
                    <a:pt x="4357814" y="3221558"/>
                  </a:lnTo>
                  <a:lnTo>
                    <a:pt x="4359211" y="3220631"/>
                  </a:lnTo>
                  <a:close/>
                </a:path>
                <a:path w="4478020" h="3233420">
                  <a:moveTo>
                    <a:pt x="4378350" y="3204756"/>
                  </a:moveTo>
                  <a:lnTo>
                    <a:pt x="4378122" y="3204057"/>
                  </a:lnTo>
                  <a:lnTo>
                    <a:pt x="4377182" y="3202660"/>
                  </a:lnTo>
                  <a:lnTo>
                    <a:pt x="4376953" y="3203130"/>
                  </a:lnTo>
                  <a:lnTo>
                    <a:pt x="4376255" y="3203600"/>
                  </a:lnTo>
                  <a:lnTo>
                    <a:pt x="4376255" y="3204527"/>
                  </a:lnTo>
                  <a:lnTo>
                    <a:pt x="4377182" y="3205924"/>
                  </a:lnTo>
                  <a:lnTo>
                    <a:pt x="4378350" y="3204756"/>
                  </a:lnTo>
                  <a:close/>
                </a:path>
                <a:path w="4478020" h="3233420">
                  <a:moveTo>
                    <a:pt x="4405185" y="3230435"/>
                  </a:moveTo>
                  <a:lnTo>
                    <a:pt x="4404017" y="3229267"/>
                  </a:lnTo>
                  <a:lnTo>
                    <a:pt x="4403318" y="3229737"/>
                  </a:lnTo>
                  <a:lnTo>
                    <a:pt x="4402620" y="3229965"/>
                  </a:lnTo>
                  <a:lnTo>
                    <a:pt x="4401921" y="3230435"/>
                  </a:lnTo>
                  <a:lnTo>
                    <a:pt x="4402391" y="3230664"/>
                  </a:lnTo>
                  <a:lnTo>
                    <a:pt x="4402848" y="3231362"/>
                  </a:lnTo>
                  <a:lnTo>
                    <a:pt x="4403788" y="3231362"/>
                  </a:lnTo>
                  <a:lnTo>
                    <a:pt x="4405185" y="3230435"/>
                  </a:lnTo>
                  <a:close/>
                </a:path>
                <a:path w="4478020" h="3233420">
                  <a:moveTo>
                    <a:pt x="4477994" y="3225292"/>
                  </a:moveTo>
                  <a:lnTo>
                    <a:pt x="4475899" y="3222726"/>
                  </a:lnTo>
                  <a:lnTo>
                    <a:pt x="4475200" y="3223425"/>
                  </a:lnTo>
                  <a:lnTo>
                    <a:pt x="4474489" y="3224365"/>
                  </a:lnTo>
                  <a:lnTo>
                    <a:pt x="4473257" y="3225800"/>
                  </a:lnTo>
                  <a:lnTo>
                    <a:pt x="4472864" y="3226003"/>
                  </a:lnTo>
                  <a:lnTo>
                    <a:pt x="4471467" y="3226231"/>
                  </a:lnTo>
                  <a:lnTo>
                    <a:pt x="4471225" y="3226701"/>
                  </a:lnTo>
                  <a:lnTo>
                    <a:pt x="4470755" y="3228568"/>
                  </a:lnTo>
                  <a:lnTo>
                    <a:pt x="4472165" y="3229025"/>
                  </a:lnTo>
                  <a:lnTo>
                    <a:pt x="4473791" y="3228797"/>
                  </a:lnTo>
                  <a:lnTo>
                    <a:pt x="4473791" y="3225723"/>
                  </a:lnTo>
                  <a:lnTo>
                    <a:pt x="4475429" y="3225063"/>
                  </a:lnTo>
                  <a:lnTo>
                    <a:pt x="4477994" y="322529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26" name="object 226"/>
            <p:cNvSpPr/>
            <p:nvPr/>
          </p:nvSpPr>
          <p:spPr>
            <a:xfrm>
              <a:off x="1338453" y="3384993"/>
              <a:ext cx="4338955" cy="3255645"/>
            </a:xfrm>
            <a:custGeom>
              <a:avLst/>
              <a:gdLst/>
              <a:ahLst/>
              <a:cxnLst/>
              <a:rect l="l" t="t" r="r" b="b"/>
              <a:pathLst>
                <a:path w="4338955" h="3255645">
                  <a:moveTo>
                    <a:pt x="2095" y="3233013"/>
                  </a:moveTo>
                  <a:lnTo>
                    <a:pt x="1168" y="3231604"/>
                  </a:lnTo>
                  <a:lnTo>
                    <a:pt x="0" y="3232772"/>
                  </a:lnTo>
                  <a:lnTo>
                    <a:pt x="469" y="3233470"/>
                  </a:lnTo>
                  <a:lnTo>
                    <a:pt x="698" y="3234169"/>
                  </a:lnTo>
                  <a:lnTo>
                    <a:pt x="1168" y="3234880"/>
                  </a:lnTo>
                  <a:lnTo>
                    <a:pt x="1397" y="3234410"/>
                  </a:lnTo>
                  <a:lnTo>
                    <a:pt x="2095" y="3233940"/>
                  </a:lnTo>
                  <a:lnTo>
                    <a:pt x="2095" y="3233013"/>
                  </a:lnTo>
                  <a:close/>
                </a:path>
                <a:path w="4338955" h="3255645">
                  <a:moveTo>
                    <a:pt x="58102" y="758202"/>
                  </a:moveTo>
                  <a:lnTo>
                    <a:pt x="57632" y="757732"/>
                  </a:lnTo>
                  <a:lnTo>
                    <a:pt x="57175" y="757504"/>
                  </a:lnTo>
                  <a:lnTo>
                    <a:pt x="56934" y="757034"/>
                  </a:lnTo>
                  <a:lnTo>
                    <a:pt x="56705" y="757732"/>
                  </a:lnTo>
                  <a:lnTo>
                    <a:pt x="56235" y="758431"/>
                  </a:lnTo>
                  <a:lnTo>
                    <a:pt x="56007" y="759129"/>
                  </a:lnTo>
                  <a:lnTo>
                    <a:pt x="55765" y="759599"/>
                  </a:lnTo>
                  <a:lnTo>
                    <a:pt x="56476" y="759828"/>
                  </a:lnTo>
                  <a:lnTo>
                    <a:pt x="56934" y="760298"/>
                  </a:lnTo>
                  <a:lnTo>
                    <a:pt x="57404" y="759599"/>
                  </a:lnTo>
                  <a:lnTo>
                    <a:pt x="57632" y="758901"/>
                  </a:lnTo>
                  <a:lnTo>
                    <a:pt x="58102" y="758202"/>
                  </a:lnTo>
                  <a:close/>
                </a:path>
                <a:path w="4338955" h="3255645">
                  <a:moveTo>
                    <a:pt x="130683" y="758659"/>
                  </a:moveTo>
                  <a:lnTo>
                    <a:pt x="130213" y="758431"/>
                  </a:lnTo>
                  <a:lnTo>
                    <a:pt x="129743" y="757732"/>
                  </a:lnTo>
                  <a:lnTo>
                    <a:pt x="128816" y="757732"/>
                  </a:lnTo>
                  <a:lnTo>
                    <a:pt x="127419" y="758659"/>
                  </a:lnTo>
                  <a:lnTo>
                    <a:pt x="127876" y="758901"/>
                  </a:lnTo>
                  <a:lnTo>
                    <a:pt x="128346" y="759599"/>
                  </a:lnTo>
                  <a:lnTo>
                    <a:pt x="129286" y="759599"/>
                  </a:lnTo>
                  <a:lnTo>
                    <a:pt x="130683" y="758659"/>
                  </a:lnTo>
                  <a:close/>
                </a:path>
                <a:path w="4338955" h="3255645">
                  <a:moveTo>
                    <a:pt x="268363" y="758659"/>
                  </a:moveTo>
                  <a:lnTo>
                    <a:pt x="267195" y="757504"/>
                  </a:lnTo>
                  <a:lnTo>
                    <a:pt x="265798" y="758431"/>
                  </a:lnTo>
                  <a:lnTo>
                    <a:pt x="265099" y="758659"/>
                  </a:lnTo>
                  <a:lnTo>
                    <a:pt x="265557" y="758901"/>
                  </a:lnTo>
                  <a:lnTo>
                    <a:pt x="266026" y="759599"/>
                  </a:lnTo>
                  <a:lnTo>
                    <a:pt x="266966" y="759599"/>
                  </a:lnTo>
                  <a:lnTo>
                    <a:pt x="268363" y="758659"/>
                  </a:lnTo>
                  <a:close/>
                </a:path>
                <a:path w="4338955" h="3255645">
                  <a:moveTo>
                    <a:pt x="300570" y="7708"/>
                  </a:moveTo>
                  <a:lnTo>
                    <a:pt x="299402" y="6540"/>
                  </a:lnTo>
                  <a:lnTo>
                    <a:pt x="299173" y="7239"/>
                  </a:lnTo>
                  <a:lnTo>
                    <a:pt x="298704" y="7937"/>
                  </a:lnTo>
                  <a:lnTo>
                    <a:pt x="298462" y="8636"/>
                  </a:lnTo>
                  <a:lnTo>
                    <a:pt x="298234" y="9105"/>
                  </a:lnTo>
                  <a:lnTo>
                    <a:pt x="298932" y="9334"/>
                  </a:lnTo>
                  <a:lnTo>
                    <a:pt x="299402" y="9804"/>
                  </a:lnTo>
                  <a:lnTo>
                    <a:pt x="299872" y="9105"/>
                  </a:lnTo>
                  <a:lnTo>
                    <a:pt x="300101" y="8407"/>
                  </a:lnTo>
                  <a:lnTo>
                    <a:pt x="300570" y="7708"/>
                  </a:lnTo>
                  <a:close/>
                </a:path>
                <a:path w="4338955" h="3255645">
                  <a:moveTo>
                    <a:pt x="353072" y="7708"/>
                  </a:moveTo>
                  <a:lnTo>
                    <a:pt x="352602" y="7239"/>
                  </a:lnTo>
                  <a:lnTo>
                    <a:pt x="352145" y="7010"/>
                  </a:lnTo>
                  <a:lnTo>
                    <a:pt x="351904" y="6540"/>
                  </a:lnTo>
                  <a:lnTo>
                    <a:pt x="351675" y="7239"/>
                  </a:lnTo>
                  <a:lnTo>
                    <a:pt x="351205" y="7937"/>
                  </a:lnTo>
                  <a:lnTo>
                    <a:pt x="350977" y="8636"/>
                  </a:lnTo>
                  <a:lnTo>
                    <a:pt x="350735" y="9105"/>
                  </a:lnTo>
                  <a:lnTo>
                    <a:pt x="351447" y="9334"/>
                  </a:lnTo>
                  <a:lnTo>
                    <a:pt x="351904" y="9804"/>
                  </a:lnTo>
                  <a:lnTo>
                    <a:pt x="352374" y="9105"/>
                  </a:lnTo>
                  <a:lnTo>
                    <a:pt x="352602" y="8407"/>
                  </a:lnTo>
                  <a:lnTo>
                    <a:pt x="353072" y="7708"/>
                  </a:lnTo>
                  <a:close/>
                </a:path>
                <a:path w="4338955" h="3255645">
                  <a:moveTo>
                    <a:pt x="386676" y="757961"/>
                  </a:moveTo>
                  <a:lnTo>
                    <a:pt x="385978" y="755396"/>
                  </a:lnTo>
                  <a:lnTo>
                    <a:pt x="386207" y="752830"/>
                  </a:lnTo>
                  <a:lnTo>
                    <a:pt x="383413" y="755167"/>
                  </a:lnTo>
                  <a:lnTo>
                    <a:pt x="384111" y="755865"/>
                  </a:lnTo>
                  <a:lnTo>
                    <a:pt x="385051" y="756564"/>
                  </a:lnTo>
                  <a:lnTo>
                    <a:pt x="386676" y="757961"/>
                  </a:lnTo>
                  <a:close/>
                </a:path>
                <a:path w="4338955" h="3255645">
                  <a:moveTo>
                    <a:pt x="523201" y="11201"/>
                  </a:moveTo>
                  <a:lnTo>
                    <a:pt x="522262" y="9804"/>
                  </a:lnTo>
                  <a:lnTo>
                    <a:pt x="521093" y="10972"/>
                  </a:lnTo>
                  <a:lnTo>
                    <a:pt x="521563" y="11671"/>
                  </a:lnTo>
                  <a:lnTo>
                    <a:pt x="521792" y="12369"/>
                  </a:lnTo>
                  <a:lnTo>
                    <a:pt x="522262" y="13068"/>
                  </a:lnTo>
                  <a:lnTo>
                    <a:pt x="522490" y="12611"/>
                  </a:lnTo>
                  <a:lnTo>
                    <a:pt x="523201" y="12141"/>
                  </a:lnTo>
                  <a:lnTo>
                    <a:pt x="523201" y="11201"/>
                  </a:lnTo>
                  <a:close/>
                </a:path>
                <a:path w="4338955" h="3255645">
                  <a:moveTo>
                    <a:pt x="546760" y="11442"/>
                  </a:moveTo>
                  <a:lnTo>
                    <a:pt x="546531" y="11201"/>
                  </a:lnTo>
                  <a:lnTo>
                    <a:pt x="546061" y="10274"/>
                  </a:lnTo>
                  <a:lnTo>
                    <a:pt x="545592" y="10502"/>
                  </a:lnTo>
                  <a:lnTo>
                    <a:pt x="544893" y="10502"/>
                  </a:lnTo>
                  <a:lnTo>
                    <a:pt x="543496" y="11442"/>
                  </a:lnTo>
                  <a:lnTo>
                    <a:pt x="543966" y="11671"/>
                  </a:lnTo>
                  <a:lnTo>
                    <a:pt x="544436" y="12369"/>
                  </a:lnTo>
                  <a:lnTo>
                    <a:pt x="545363" y="12369"/>
                  </a:lnTo>
                  <a:lnTo>
                    <a:pt x="546760" y="11442"/>
                  </a:lnTo>
                  <a:close/>
                </a:path>
                <a:path w="4338955" h="3255645">
                  <a:moveTo>
                    <a:pt x="611644" y="755167"/>
                  </a:moveTo>
                  <a:lnTo>
                    <a:pt x="610704" y="753770"/>
                  </a:lnTo>
                  <a:lnTo>
                    <a:pt x="610476" y="754227"/>
                  </a:lnTo>
                  <a:lnTo>
                    <a:pt x="609777" y="754697"/>
                  </a:lnTo>
                  <a:lnTo>
                    <a:pt x="609777" y="755637"/>
                  </a:lnTo>
                  <a:lnTo>
                    <a:pt x="610704" y="757034"/>
                  </a:lnTo>
                  <a:lnTo>
                    <a:pt x="610946" y="756564"/>
                  </a:lnTo>
                  <a:lnTo>
                    <a:pt x="611644" y="756094"/>
                  </a:lnTo>
                  <a:lnTo>
                    <a:pt x="611644" y="755167"/>
                  </a:lnTo>
                  <a:close/>
                </a:path>
                <a:path w="4338955" h="3255645">
                  <a:moveTo>
                    <a:pt x="834732" y="10972"/>
                  </a:moveTo>
                  <a:lnTo>
                    <a:pt x="833564" y="9804"/>
                  </a:lnTo>
                  <a:lnTo>
                    <a:pt x="833335" y="10502"/>
                  </a:lnTo>
                  <a:lnTo>
                    <a:pt x="832866" y="11201"/>
                  </a:lnTo>
                  <a:lnTo>
                    <a:pt x="832637" y="11899"/>
                  </a:lnTo>
                  <a:lnTo>
                    <a:pt x="832396" y="12369"/>
                  </a:lnTo>
                  <a:lnTo>
                    <a:pt x="833094" y="12611"/>
                  </a:lnTo>
                  <a:lnTo>
                    <a:pt x="833564" y="13068"/>
                  </a:lnTo>
                  <a:lnTo>
                    <a:pt x="834034" y="12369"/>
                  </a:lnTo>
                  <a:lnTo>
                    <a:pt x="834263" y="11671"/>
                  </a:lnTo>
                  <a:lnTo>
                    <a:pt x="834732" y="10972"/>
                  </a:lnTo>
                  <a:close/>
                </a:path>
                <a:path w="4338955" h="3255645">
                  <a:moveTo>
                    <a:pt x="1326426" y="8636"/>
                  </a:moveTo>
                  <a:lnTo>
                    <a:pt x="1325956" y="7937"/>
                  </a:lnTo>
                  <a:lnTo>
                    <a:pt x="1325727" y="7239"/>
                  </a:lnTo>
                  <a:lnTo>
                    <a:pt x="1325257" y="6540"/>
                  </a:lnTo>
                  <a:lnTo>
                    <a:pt x="1325029" y="7010"/>
                  </a:lnTo>
                  <a:lnTo>
                    <a:pt x="1324330" y="7467"/>
                  </a:lnTo>
                  <a:lnTo>
                    <a:pt x="1324330" y="8407"/>
                  </a:lnTo>
                  <a:lnTo>
                    <a:pt x="1325257" y="9804"/>
                  </a:lnTo>
                  <a:lnTo>
                    <a:pt x="1326426" y="8636"/>
                  </a:lnTo>
                  <a:close/>
                </a:path>
                <a:path w="4338955" h="3255645">
                  <a:moveTo>
                    <a:pt x="1333423" y="1638"/>
                  </a:moveTo>
                  <a:lnTo>
                    <a:pt x="1333195" y="1168"/>
                  </a:lnTo>
                  <a:lnTo>
                    <a:pt x="1332725" y="469"/>
                  </a:lnTo>
                  <a:lnTo>
                    <a:pt x="1332268" y="698"/>
                  </a:lnTo>
                  <a:lnTo>
                    <a:pt x="1331556" y="698"/>
                  </a:lnTo>
                  <a:lnTo>
                    <a:pt x="1330159" y="1638"/>
                  </a:lnTo>
                  <a:lnTo>
                    <a:pt x="1330629" y="1866"/>
                  </a:lnTo>
                  <a:lnTo>
                    <a:pt x="1331099" y="2565"/>
                  </a:lnTo>
                  <a:lnTo>
                    <a:pt x="1332026" y="2565"/>
                  </a:lnTo>
                  <a:lnTo>
                    <a:pt x="1333423" y="1638"/>
                  </a:lnTo>
                  <a:close/>
                </a:path>
                <a:path w="4338955" h="3255645">
                  <a:moveTo>
                    <a:pt x="1486750" y="3239541"/>
                  </a:moveTo>
                  <a:lnTo>
                    <a:pt x="1485811" y="3238144"/>
                  </a:lnTo>
                  <a:lnTo>
                    <a:pt x="1485582" y="3238614"/>
                  </a:lnTo>
                  <a:lnTo>
                    <a:pt x="1484884" y="3239071"/>
                  </a:lnTo>
                  <a:lnTo>
                    <a:pt x="1484884" y="3240011"/>
                  </a:lnTo>
                  <a:lnTo>
                    <a:pt x="1485811" y="3241408"/>
                  </a:lnTo>
                  <a:lnTo>
                    <a:pt x="1486052" y="3240938"/>
                  </a:lnTo>
                  <a:lnTo>
                    <a:pt x="1486750" y="3240468"/>
                  </a:lnTo>
                  <a:lnTo>
                    <a:pt x="1486750" y="3239541"/>
                  </a:lnTo>
                  <a:close/>
                </a:path>
                <a:path w="4338955" h="3255645">
                  <a:moveTo>
                    <a:pt x="1500047" y="3242106"/>
                  </a:moveTo>
                  <a:lnTo>
                    <a:pt x="1499349" y="3241878"/>
                  </a:lnTo>
                  <a:lnTo>
                    <a:pt x="1498879" y="3241408"/>
                  </a:lnTo>
                  <a:lnTo>
                    <a:pt x="1498422" y="3242106"/>
                  </a:lnTo>
                  <a:lnTo>
                    <a:pt x="1498180" y="3242805"/>
                  </a:lnTo>
                  <a:lnTo>
                    <a:pt x="1497711" y="3243503"/>
                  </a:lnTo>
                  <a:lnTo>
                    <a:pt x="1498879" y="3244672"/>
                  </a:lnTo>
                  <a:lnTo>
                    <a:pt x="1499120" y="3243973"/>
                  </a:lnTo>
                  <a:lnTo>
                    <a:pt x="1499577" y="3243275"/>
                  </a:lnTo>
                  <a:lnTo>
                    <a:pt x="1499819" y="3242576"/>
                  </a:lnTo>
                  <a:lnTo>
                    <a:pt x="1500047" y="3242106"/>
                  </a:lnTo>
                  <a:close/>
                </a:path>
                <a:path w="4338955" h="3255645">
                  <a:moveTo>
                    <a:pt x="1513357" y="10972"/>
                  </a:moveTo>
                  <a:lnTo>
                    <a:pt x="1512887" y="10502"/>
                  </a:lnTo>
                  <a:lnTo>
                    <a:pt x="1512417" y="10274"/>
                  </a:lnTo>
                  <a:lnTo>
                    <a:pt x="1512189" y="9804"/>
                  </a:lnTo>
                  <a:lnTo>
                    <a:pt x="1511947" y="10502"/>
                  </a:lnTo>
                  <a:lnTo>
                    <a:pt x="1511490" y="11201"/>
                  </a:lnTo>
                  <a:lnTo>
                    <a:pt x="1511249" y="11899"/>
                  </a:lnTo>
                  <a:lnTo>
                    <a:pt x="1511020" y="12369"/>
                  </a:lnTo>
                  <a:lnTo>
                    <a:pt x="1511719" y="12611"/>
                  </a:lnTo>
                  <a:lnTo>
                    <a:pt x="1512189" y="13068"/>
                  </a:lnTo>
                  <a:lnTo>
                    <a:pt x="1512646" y="12369"/>
                  </a:lnTo>
                  <a:lnTo>
                    <a:pt x="1512887" y="11671"/>
                  </a:lnTo>
                  <a:lnTo>
                    <a:pt x="1513357" y="10972"/>
                  </a:lnTo>
                  <a:close/>
                </a:path>
                <a:path w="4338955" h="3255645">
                  <a:moveTo>
                    <a:pt x="1543227" y="1638"/>
                  </a:moveTo>
                  <a:lnTo>
                    <a:pt x="1542529" y="1409"/>
                  </a:lnTo>
                  <a:lnTo>
                    <a:pt x="1541818" y="939"/>
                  </a:lnTo>
                  <a:lnTo>
                    <a:pt x="1541119" y="698"/>
                  </a:lnTo>
                  <a:lnTo>
                    <a:pt x="1540649" y="469"/>
                  </a:lnTo>
                  <a:lnTo>
                    <a:pt x="1540421" y="1168"/>
                  </a:lnTo>
                  <a:lnTo>
                    <a:pt x="1539951" y="1638"/>
                  </a:lnTo>
                  <a:lnTo>
                    <a:pt x="1540649" y="2108"/>
                  </a:lnTo>
                  <a:lnTo>
                    <a:pt x="1541360" y="2336"/>
                  </a:lnTo>
                  <a:lnTo>
                    <a:pt x="1542059" y="2806"/>
                  </a:lnTo>
                  <a:lnTo>
                    <a:pt x="1543227" y="1638"/>
                  </a:lnTo>
                  <a:close/>
                </a:path>
                <a:path w="4338955" h="3255645">
                  <a:moveTo>
                    <a:pt x="1608797" y="8166"/>
                  </a:moveTo>
                  <a:lnTo>
                    <a:pt x="1608328" y="7937"/>
                  </a:lnTo>
                  <a:lnTo>
                    <a:pt x="1607858" y="7239"/>
                  </a:lnTo>
                  <a:lnTo>
                    <a:pt x="1606931" y="7239"/>
                  </a:lnTo>
                  <a:lnTo>
                    <a:pt x="1605534" y="8166"/>
                  </a:lnTo>
                  <a:lnTo>
                    <a:pt x="1606702" y="9334"/>
                  </a:lnTo>
                  <a:lnTo>
                    <a:pt x="1607400" y="8877"/>
                  </a:lnTo>
                  <a:lnTo>
                    <a:pt x="1608099" y="8636"/>
                  </a:lnTo>
                  <a:lnTo>
                    <a:pt x="1608797" y="8166"/>
                  </a:lnTo>
                  <a:close/>
                </a:path>
                <a:path w="4338955" h="3255645">
                  <a:moveTo>
                    <a:pt x="1637741" y="3219234"/>
                  </a:moveTo>
                  <a:lnTo>
                    <a:pt x="1637030" y="3219005"/>
                  </a:lnTo>
                  <a:lnTo>
                    <a:pt x="1636572" y="3218535"/>
                  </a:lnTo>
                  <a:lnTo>
                    <a:pt x="1636102" y="3219234"/>
                  </a:lnTo>
                  <a:lnTo>
                    <a:pt x="1635861" y="3219945"/>
                  </a:lnTo>
                  <a:lnTo>
                    <a:pt x="1635404" y="3220643"/>
                  </a:lnTo>
                  <a:lnTo>
                    <a:pt x="1636572" y="3221812"/>
                  </a:lnTo>
                  <a:lnTo>
                    <a:pt x="1636801" y="3221101"/>
                  </a:lnTo>
                  <a:lnTo>
                    <a:pt x="1637271" y="3220402"/>
                  </a:lnTo>
                  <a:lnTo>
                    <a:pt x="1637499" y="3219704"/>
                  </a:lnTo>
                  <a:lnTo>
                    <a:pt x="1637741" y="3219234"/>
                  </a:lnTo>
                  <a:close/>
                </a:path>
                <a:path w="4338955" h="3255645">
                  <a:moveTo>
                    <a:pt x="1677644" y="8166"/>
                  </a:moveTo>
                  <a:lnTo>
                    <a:pt x="1677174" y="7937"/>
                  </a:lnTo>
                  <a:lnTo>
                    <a:pt x="1676704" y="7239"/>
                  </a:lnTo>
                  <a:lnTo>
                    <a:pt x="1675777" y="7239"/>
                  </a:lnTo>
                  <a:lnTo>
                    <a:pt x="1674368" y="8166"/>
                  </a:lnTo>
                  <a:lnTo>
                    <a:pt x="1675536" y="9334"/>
                  </a:lnTo>
                  <a:lnTo>
                    <a:pt x="1676234" y="8877"/>
                  </a:lnTo>
                  <a:lnTo>
                    <a:pt x="1676933" y="8636"/>
                  </a:lnTo>
                  <a:lnTo>
                    <a:pt x="1677644" y="8166"/>
                  </a:lnTo>
                  <a:close/>
                </a:path>
                <a:path w="4338955" h="3255645">
                  <a:moveTo>
                    <a:pt x="1690243" y="8636"/>
                  </a:moveTo>
                  <a:lnTo>
                    <a:pt x="1689773" y="7937"/>
                  </a:lnTo>
                  <a:lnTo>
                    <a:pt x="1689544" y="7239"/>
                  </a:lnTo>
                  <a:lnTo>
                    <a:pt x="1689074" y="6540"/>
                  </a:lnTo>
                  <a:lnTo>
                    <a:pt x="1688846" y="7010"/>
                  </a:lnTo>
                  <a:lnTo>
                    <a:pt x="1688134" y="7467"/>
                  </a:lnTo>
                  <a:lnTo>
                    <a:pt x="1688134" y="8407"/>
                  </a:lnTo>
                  <a:lnTo>
                    <a:pt x="1689074" y="9804"/>
                  </a:lnTo>
                  <a:lnTo>
                    <a:pt x="1690243" y="8636"/>
                  </a:lnTo>
                  <a:close/>
                </a:path>
                <a:path w="4338955" h="3255645">
                  <a:moveTo>
                    <a:pt x="1759077" y="7708"/>
                  </a:moveTo>
                  <a:lnTo>
                    <a:pt x="1757921" y="6540"/>
                  </a:lnTo>
                  <a:lnTo>
                    <a:pt x="1757680" y="7239"/>
                  </a:lnTo>
                  <a:lnTo>
                    <a:pt x="1757210" y="7937"/>
                  </a:lnTo>
                  <a:lnTo>
                    <a:pt x="1756981" y="8636"/>
                  </a:lnTo>
                  <a:lnTo>
                    <a:pt x="1756752" y="9105"/>
                  </a:lnTo>
                  <a:lnTo>
                    <a:pt x="1757451" y="9334"/>
                  </a:lnTo>
                  <a:lnTo>
                    <a:pt x="1757921" y="9804"/>
                  </a:lnTo>
                  <a:lnTo>
                    <a:pt x="1758378" y="9105"/>
                  </a:lnTo>
                  <a:lnTo>
                    <a:pt x="1758619" y="8407"/>
                  </a:lnTo>
                  <a:lnTo>
                    <a:pt x="1759077" y="7708"/>
                  </a:lnTo>
                  <a:close/>
                </a:path>
                <a:path w="4338955" h="3255645">
                  <a:moveTo>
                    <a:pt x="1943900" y="3035"/>
                  </a:moveTo>
                  <a:lnTo>
                    <a:pt x="1941804" y="469"/>
                  </a:lnTo>
                  <a:lnTo>
                    <a:pt x="1941106" y="1168"/>
                  </a:lnTo>
                  <a:lnTo>
                    <a:pt x="1940407" y="2108"/>
                  </a:lnTo>
                  <a:lnTo>
                    <a:pt x="1939010" y="3733"/>
                  </a:lnTo>
                  <a:lnTo>
                    <a:pt x="1941334" y="2806"/>
                  </a:lnTo>
                  <a:lnTo>
                    <a:pt x="1943900" y="3035"/>
                  </a:lnTo>
                  <a:close/>
                </a:path>
                <a:path w="4338955" h="3255645">
                  <a:moveTo>
                    <a:pt x="1993150" y="13068"/>
                  </a:moveTo>
                  <a:lnTo>
                    <a:pt x="1990813" y="10274"/>
                  </a:lnTo>
                  <a:lnTo>
                    <a:pt x="1990115" y="10972"/>
                  </a:lnTo>
                  <a:lnTo>
                    <a:pt x="1989416" y="11899"/>
                  </a:lnTo>
                  <a:lnTo>
                    <a:pt x="1988007" y="13538"/>
                  </a:lnTo>
                  <a:lnTo>
                    <a:pt x="1990572" y="12839"/>
                  </a:lnTo>
                  <a:lnTo>
                    <a:pt x="1993150" y="13068"/>
                  </a:lnTo>
                  <a:close/>
                </a:path>
                <a:path w="4338955" h="3255645">
                  <a:moveTo>
                    <a:pt x="2060587" y="755865"/>
                  </a:moveTo>
                  <a:lnTo>
                    <a:pt x="2060359" y="755167"/>
                  </a:lnTo>
                  <a:lnTo>
                    <a:pt x="2059419" y="753770"/>
                  </a:lnTo>
                  <a:lnTo>
                    <a:pt x="2059190" y="754227"/>
                  </a:lnTo>
                  <a:lnTo>
                    <a:pt x="2058492" y="754697"/>
                  </a:lnTo>
                  <a:lnTo>
                    <a:pt x="2058492" y="755637"/>
                  </a:lnTo>
                  <a:lnTo>
                    <a:pt x="2059419" y="757034"/>
                  </a:lnTo>
                  <a:lnTo>
                    <a:pt x="2060587" y="755865"/>
                  </a:lnTo>
                  <a:close/>
                </a:path>
                <a:path w="4338955" h="3255645">
                  <a:moveTo>
                    <a:pt x="2119630" y="755637"/>
                  </a:moveTo>
                  <a:lnTo>
                    <a:pt x="2118931" y="754926"/>
                  </a:lnTo>
                  <a:lnTo>
                    <a:pt x="2117991" y="754227"/>
                  </a:lnTo>
                  <a:lnTo>
                    <a:pt x="2116366" y="752830"/>
                  </a:lnTo>
                  <a:lnTo>
                    <a:pt x="2117064" y="755396"/>
                  </a:lnTo>
                  <a:lnTo>
                    <a:pt x="2116823" y="757961"/>
                  </a:lnTo>
                  <a:lnTo>
                    <a:pt x="2119630" y="755637"/>
                  </a:lnTo>
                  <a:close/>
                </a:path>
                <a:path w="4338955" h="3255645">
                  <a:moveTo>
                    <a:pt x="2146236" y="4902"/>
                  </a:moveTo>
                  <a:lnTo>
                    <a:pt x="2145525" y="4432"/>
                  </a:lnTo>
                  <a:lnTo>
                    <a:pt x="2144826" y="4203"/>
                  </a:lnTo>
                  <a:lnTo>
                    <a:pt x="2144128" y="3733"/>
                  </a:lnTo>
                  <a:lnTo>
                    <a:pt x="2142960" y="4902"/>
                  </a:lnTo>
                  <a:lnTo>
                    <a:pt x="2143658" y="5143"/>
                  </a:lnTo>
                  <a:lnTo>
                    <a:pt x="2144369" y="5600"/>
                  </a:lnTo>
                  <a:lnTo>
                    <a:pt x="2145068" y="5842"/>
                  </a:lnTo>
                  <a:lnTo>
                    <a:pt x="2145525" y="6070"/>
                  </a:lnTo>
                  <a:lnTo>
                    <a:pt x="2145766" y="5372"/>
                  </a:lnTo>
                  <a:lnTo>
                    <a:pt x="2146236" y="4902"/>
                  </a:lnTo>
                  <a:close/>
                </a:path>
                <a:path w="4338955" h="3255645">
                  <a:moveTo>
                    <a:pt x="2175167" y="3239541"/>
                  </a:moveTo>
                  <a:lnTo>
                    <a:pt x="2174240" y="3238144"/>
                  </a:lnTo>
                  <a:lnTo>
                    <a:pt x="2173770" y="3238614"/>
                  </a:lnTo>
                  <a:lnTo>
                    <a:pt x="2173071" y="3239071"/>
                  </a:lnTo>
                  <a:lnTo>
                    <a:pt x="2173300" y="3239312"/>
                  </a:lnTo>
                  <a:lnTo>
                    <a:pt x="2173300" y="3240011"/>
                  </a:lnTo>
                  <a:lnTo>
                    <a:pt x="2174240" y="3241408"/>
                  </a:lnTo>
                  <a:lnTo>
                    <a:pt x="2174468" y="3240938"/>
                  </a:lnTo>
                  <a:lnTo>
                    <a:pt x="2175167" y="3240468"/>
                  </a:lnTo>
                  <a:lnTo>
                    <a:pt x="2175167" y="3239541"/>
                  </a:lnTo>
                  <a:close/>
                </a:path>
                <a:path w="4338955" h="3255645">
                  <a:moveTo>
                    <a:pt x="2178672" y="11671"/>
                  </a:moveTo>
                  <a:lnTo>
                    <a:pt x="2177973" y="10972"/>
                  </a:lnTo>
                  <a:lnTo>
                    <a:pt x="2177034" y="10274"/>
                  </a:lnTo>
                  <a:lnTo>
                    <a:pt x="2175395" y="8877"/>
                  </a:lnTo>
                  <a:lnTo>
                    <a:pt x="2176107" y="11442"/>
                  </a:lnTo>
                  <a:lnTo>
                    <a:pt x="2175865" y="14008"/>
                  </a:lnTo>
                  <a:lnTo>
                    <a:pt x="2178672" y="11671"/>
                  </a:lnTo>
                  <a:close/>
                </a:path>
                <a:path w="4338955" h="3255645">
                  <a:moveTo>
                    <a:pt x="2189403" y="3239071"/>
                  </a:moveTo>
                  <a:lnTo>
                    <a:pt x="2188464" y="3236506"/>
                  </a:lnTo>
                  <a:lnTo>
                    <a:pt x="2188705" y="3233940"/>
                  </a:lnTo>
                  <a:lnTo>
                    <a:pt x="2186140" y="3236277"/>
                  </a:lnTo>
                  <a:lnTo>
                    <a:pt x="2186838" y="3236976"/>
                  </a:lnTo>
                  <a:lnTo>
                    <a:pt x="2187765" y="3237674"/>
                  </a:lnTo>
                  <a:lnTo>
                    <a:pt x="2189403" y="3239071"/>
                  </a:lnTo>
                  <a:close/>
                </a:path>
                <a:path w="4338955" h="3255645">
                  <a:moveTo>
                    <a:pt x="2227669" y="3227171"/>
                  </a:moveTo>
                  <a:lnTo>
                    <a:pt x="2227440" y="3226473"/>
                  </a:lnTo>
                  <a:lnTo>
                    <a:pt x="2226513" y="3225076"/>
                  </a:lnTo>
                  <a:lnTo>
                    <a:pt x="2226272" y="3225546"/>
                  </a:lnTo>
                  <a:lnTo>
                    <a:pt x="2225573" y="3226003"/>
                  </a:lnTo>
                  <a:lnTo>
                    <a:pt x="2225573" y="3226943"/>
                  </a:lnTo>
                  <a:lnTo>
                    <a:pt x="2226513" y="3228340"/>
                  </a:lnTo>
                  <a:lnTo>
                    <a:pt x="2227669" y="3227171"/>
                  </a:lnTo>
                  <a:close/>
                </a:path>
                <a:path w="4338955" h="3255645">
                  <a:moveTo>
                    <a:pt x="2229078" y="3251212"/>
                  </a:moveTo>
                  <a:lnTo>
                    <a:pt x="2226970" y="3248406"/>
                  </a:lnTo>
                  <a:lnTo>
                    <a:pt x="2226272" y="3249104"/>
                  </a:lnTo>
                  <a:lnTo>
                    <a:pt x="2225573" y="3250044"/>
                  </a:lnTo>
                  <a:lnTo>
                    <a:pt x="2224176" y="3251682"/>
                  </a:lnTo>
                  <a:lnTo>
                    <a:pt x="2226513" y="3250971"/>
                  </a:lnTo>
                  <a:lnTo>
                    <a:pt x="2229078" y="3251212"/>
                  </a:lnTo>
                  <a:close/>
                </a:path>
                <a:path w="4338955" h="3255645">
                  <a:moveTo>
                    <a:pt x="2232342" y="2806"/>
                  </a:moveTo>
                  <a:lnTo>
                    <a:pt x="2230005" y="3505"/>
                  </a:lnTo>
                  <a:lnTo>
                    <a:pt x="2227440" y="3276"/>
                  </a:lnTo>
                  <a:lnTo>
                    <a:pt x="2229535" y="6070"/>
                  </a:lnTo>
                  <a:lnTo>
                    <a:pt x="2230247" y="5372"/>
                  </a:lnTo>
                  <a:lnTo>
                    <a:pt x="2230945" y="4432"/>
                  </a:lnTo>
                  <a:lnTo>
                    <a:pt x="2232342" y="2806"/>
                  </a:lnTo>
                  <a:close/>
                </a:path>
                <a:path w="4338955" h="3255645">
                  <a:moveTo>
                    <a:pt x="2247506" y="3245840"/>
                  </a:moveTo>
                  <a:lnTo>
                    <a:pt x="2247049" y="3245612"/>
                  </a:lnTo>
                  <a:lnTo>
                    <a:pt x="2246579" y="3245142"/>
                  </a:lnTo>
                  <a:lnTo>
                    <a:pt x="2246338" y="3244672"/>
                  </a:lnTo>
                  <a:lnTo>
                    <a:pt x="2246109" y="3245370"/>
                  </a:lnTo>
                  <a:lnTo>
                    <a:pt x="2245639" y="3246082"/>
                  </a:lnTo>
                  <a:lnTo>
                    <a:pt x="2245410" y="3246780"/>
                  </a:lnTo>
                  <a:lnTo>
                    <a:pt x="2245182" y="3247237"/>
                  </a:lnTo>
                  <a:lnTo>
                    <a:pt x="2245880" y="3247479"/>
                  </a:lnTo>
                  <a:lnTo>
                    <a:pt x="2246338" y="3247948"/>
                  </a:lnTo>
                  <a:lnTo>
                    <a:pt x="2246807" y="3247237"/>
                  </a:lnTo>
                  <a:lnTo>
                    <a:pt x="2247049" y="3246539"/>
                  </a:lnTo>
                  <a:lnTo>
                    <a:pt x="2247506" y="3245840"/>
                  </a:lnTo>
                  <a:close/>
                </a:path>
                <a:path w="4338955" h="3255645">
                  <a:moveTo>
                    <a:pt x="2257310" y="3253308"/>
                  </a:moveTo>
                  <a:lnTo>
                    <a:pt x="2256612" y="3252609"/>
                  </a:lnTo>
                  <a:lnTo>
                    <a:pt x="2255672" y="3251911"/>
                  </a:lnTo>
                  <a:lnTo>
                    <a:pt x="2254326" y="3250768"/>
                  </a:lnTo>
                  <a:lnTo>
                    <a:pt x="2254046" y="3249815"/>
                  </a:lnTo>
                  <a:lnTo>
                    <a:pt x="2254275" y="3247237"/>
                  </a:lnTo>
                  <a:lnTo>
                    <a:pt x="2251481" y="3249345"/>
                  </a:lnTo>
                  <a:lnTo>
                    <a:pt x="2252180" y="3250044"/>
                  </a:lnTo>
                  <a:lnTo>
                    <a:pt x="2253107" y="3250742"/>
                  </a:lnTo>
                  <a:lnTo>
                    <a:pt x="2254453" y="3251911"/>
                  </a:lnTo>
                  <a:lnTo>
                    <a:pt x="2254745" y="3252838"/>
                  </a:lnTo>
                  <a:lnTo>
                    <a:pt x="2254516" y="3255416"/>
                  </a:lnTo>
                  <a:lnTo>
                    <a:pt x="2257310" y="3253308"/>
                  </a:lnTo>
                  <a:close/>
                </a:path>
                <a:path w="4338955" h="3255645">
                  <a:moveTo>
                    <a:pt x="2257780" y="3239770"/>
                  </a:moveTo>
                  <a:lnTo>
                    <a:pt x="2256612" y="3238614"/>
                  </a:lnTo>
                  <a:lnTo>
                    <a:pt x="2255215" y="3239541"/>
                  </a:lnTo>
                  <a:lnTo>
                    <a:pt x="2254516" y="3239770"/>
                  </a:lnTo>
                  <a:lnTo>
                    <a:pt x="2254974" y="3240011"/>
                  </a:lnTo>
                  <a:lnTo>
                    <a:pt x="2255443" y="3240709"/>
                  </a:lnTo>
                  <a:lnTo>
                    <a:pt x="2256383" y="3240709"/>
                  </a:lnTo>
                  <a:lnTo>
                    <a:pt x="2257780" y="3239770"/>
                  </a:lnTo>
                  <a:close/>
                </a:path>
                <a:path w="4338955" h="3255645">
                  <a:moveTo>
                    <a:pt x="2395461" y="1638"/>
                  </a:moveTo>
                  <a:lnTo>
                    <a:pt x="2394762" y="1409"/>
                  </a:lnTo>
                  <a:lnTo>
                    <a:pt x="2394064" y="939"/>
                  </a:lnTo>
                  <a:lnTo>
                    <a:pt x="2393365" y="698"/>
                  </a:lnTo>
                  <a:lnTo>
                    <a:pt x="2392896" y="469"/>
                  </a:lnTo>
                  <a:lnTo>
                    <a:pt x="2392667" y="1168"/>
                  </a:lnTo>
                  <a:lnTo>
                    <a:pt x="2392197" y="1638"/>
                  </a:lnTo>
                  <a:lnTo>
                    <a:pt x="2392896" y="2108"/>
                  </a:lnTo>
                  <a:lnTo>
                    <a:pt x="2393594" y="2336"/>
                  </a:lnTo>
                  <a:lnTo>
                    <a:pt x="2394293" y="2806"/>
                  </a:lnTo>
                  <a:lnTo>
                    <a:pt x="2394762" y="2336"/>
                  </a:lnTo>
                  <a:lnTo>
                    <a:pt x="2394991" y="1866"/>
                  </a:lnTo>
                  <a:lnTo>
                    <a:pt x="2395461" y="1638"/>
                  </a:lnTo>
                  <a:close/>
                </a:path>
                <a:path w="4338955" h="3255645">
                  <a:moveTo>
                    <a:pt x="2699766" y="3226943"/>
                  </a:moveTo>
                  <a:lnTo>
                    <a:pt x="2699067" y="3226244"/>
                  </a:lnTo>
                  <a:lnTo>
                    <a:pt x="2698127" y="3225546"/>
                  </a:lnTo>
                  <a:lnTo>
                    <a:pt x="2696502" y="3224136"/>
                  </a:lnTo>
                  <a:lnTo>
                    <a:pt x="2697200" y="3226701"/>
                  </a:lnTo>
                  <a:lnTo>
                    <a:pt x="2696972" y="3229279"/>
                  </a:lnTo>
                  <a:lnTo>
                    <a:pt x="2699766" y="3226943"/>
                  </a:lnTo>
                  <a:close/>
                </a:path>
                <a:path w="4338955" h="3255645">
                  <a:moveTo>
                    <a:pt x="2703499" y="3238144"/>
                  </a:moveTo>
                  <a:lnTo>
                    <a:pt x="2703030" y="3237204"/>
                  </a:lnTo>
                  <a:lnTo>
                    <a:pt x="2702801" y="3235807"/>
                  </a:lnTo>
                  <a:lnTo>
                    <a:pt x="2702331" y="3235579"/>
                  </a:lnTo>
                  <a:lnTo>
                    <a:pt x="2700464" y="3235109"/>
                  </a:lnTo>
                  <a:lnTo>
                    <a:pt x="2699994" y="3236506"/>
                  </a:lnTo>
                  <a:lnTo>
                    <a:pt x="2700236" y="3238144"/>
                  </a:lnTo>
                  <a:lnTo>
                    <a:pt x="2703499" y="3238144"/>
                  </a:lnTo>
                  <a:close/>
                </a:path>
                <a:path w="4338955" h="3255645">
                  <a:moveTo>
                    <a:pt x="3007804" y="3225774"/>
                  </a:moveTo>
                  <a:lnTo>
                    <a:pt x="3007106" y="3225546"/>
                  </a:lnTo>
                  <a:lnTo>
                    <a:pt x="3006636" y="3225076"/>
                  </a:lnTo>
                  <a:lnTo>
                    <a:pt x="3006166" y="3225774"/>
                  </a:lnTo>
                  <a:lnTo>
                    <a:pt x="3005937" y="3226473"/>
                  </a:lnTo>
                  <a:lnTo>
                    <a:pt x="3005467" y="3227171"/>
                  </a:lnTo>
                  <a:lnTo>
                    <a:pt x="3006636" y="3228340"/>
                  </a:lnTo>
                  <a:lnTo>
                    <a:pt x="3006877" y="3227641"/>
                  </a:lnTo>
                  <a:lnTo>
                    <a:pt x="3007334" y="3226943"/>
                  </a:lnTo>
                  <a:lnTo>
                    <a:pt x="3007576" y="3226244"/>
                  </a:lnTo>
                  <a:lnTo>
                    <a:pt x="3007804" y="3225774"/>
                  </a:lnTo>
                  <a:close/>
                </a:path>
                <a:path w="4338955" h="3255645">
                  <a:moveTo>
                    <a:pt x="3017609" y="3227171"/>
                  </a:moveTo>
                  <a:lnTo>
                    <a:pt x="3017367" y="3226473"/>
                  </a:lnTo>
                  <a:lnTo>
                    <a:pt x="3016440" y="3225076"/>
                  </a:lnTo>
                  <a:lnTo>
                    <a:pt x="3016212" y="3225546"/>
                  </a:lnTo>
                  <a:lnTo>
                    <a:pt x="3015500" y="3226003"/>
                  </a:lnTo>
                  <a:lnTo>
                    <a:pt x="3015500" y="3226943"/>
                  </a:lnTo>
                  <a:lnTo>
                    <a:pt x="3016440" y="3228340"/>
                  </a:lnTo>
                  <a:lnTo>
                    <a:pt x="3017609" y="3227171"/>
                  </a:lnTo>
                  <a:close/>
                </a:path>
                <a:path w="4338955" h="3255645">
                  <a:moveTo>
                    <a:pt x="3043745" y="3236277"/>
                  </a:moveTo>
                  <a:lnTo>
                    <a:pt x="3042805" y="3234880"/>
                  </a:lnTo>
                  <a:lnTo>
                    <a:pt x="3042348" y="3235337"/>
                  </a:lnTo>
                  <a:lnTo>
                    <a:pt x="3041637" y="3235807"/>
                  </a:lnTo>
                  <a:lnTo>
                    <a:pt x="3041878" y="3236036"/>
                  </a:lnTo>
                  <a:lnTo>
                    <a:pt x="3041878" y="3236747"/>
                  </a:lnTo>
                  <a:lnTo>
                    <a:pt x="3042805" y="3238144"/>
                  </a:lnTo>
                  <a:lnTo>
                    <a:pt x="3043047" y="3237674"/>
                  </a:lnTo>
                  <a:lnTo>
                    <a:pt x="3043745" y="3237204"/>
                  </a:lnTo>
                  <a:lnTo>
                    <a:pt x="3043745" y="3236277"/>
                  </a:lnTo>
                  <a:close/>
                </a:path>
                <a:path w="4338955" h="3255645">
                  <a:moveTo>
                    <a:pt x="3214332" y="1168"/>
                  </a:moveTo>
                  <a:lnTo>
                    <a:pt x="3213862" y="698"/>
                  </a:lnTo>
                  <a:lnTo>
                    <a:pt x="3213633" y="241"/>
                  </a:lnTo>
                  <a:lnTo>
                    <a:pt x="3213163" y="0"/>
                  </a:lnTo>
                  <a:lnTo>
                    <a:pt x="3212935" y="698"/>
                  </a:lnTo>
                  <a:lnTo>
                    <a:pt x="3212465" y="1409"/>
                  </a:lnTo>
                  <a:lnTo>
                    <a:pt x="3212236" y="2108"/>
                  </a:lnTo>
                  <a:lnTo>
                    <a:pt x="3211995" y="2565"/>
                  </a:lnTo>
                  <a:lnTo>
                    <a:pt x="3212693" y="2806"/>
                  </a:lnTo>
                  <a:lnTo>
                    <a:pt x="3213163" y="3276"/>
                  </a:lnTo>
                  <a:lnTo>
                    <a:pt x="3213633" y="2565"/>
                  </a:lnTo>
                  <a:lnTo>
                    <a:pt x="3213862" y="1866"/>
                  </a:lnTo>
                  <a:lnTo>
                    <a:pt x="3214332" y="1168"/>
                  </a:lnTo>
                  <a:close/>
                </a:path>
                <a:path w="4338955" h="3255645">
                  <a:moveTo>
                    <a:pt x="3309074" y="4673"/>
                  </a:moveTo>
                  <a:lnTo>
                    <a:pt x="3308146" y="3276"/>
                  </a:lnTo>
                  <a:lnTo>
                    <a:pt x="3307905" y="3733"/>
                  </a:lnTo>
                  <a:lnTo>
                    <a:pt x="3307207" y="3975"/>
                  </a:lnTo>
                  <a:lnTo>
                    <a:pt x="3307207" y="5143"/>
                  </a:lnTo>
                  <a:lnTo>
                    <a:pt x="3308146" y="6540"/>
                  </a:lnTo>
                  <a:lnTo>
                    <a:pt x="3308375" y="6070"/>
                  </a:lnTo>
                  <a:lnTo>
                    <a:pt x="3309074" y="5600"/>
                  </a:lnTo>
                  <a:lnTo>
                    <a:pt x="3309074" y="4673"/>
                  </a:lnTo>
                  <a:close/>
                </a:path>
                <a:path w="4338955" h="3255645">
                  <a:moveTo>
                    <a:pt x="3506495" y="8166"/>
                  </a:moveTo>
                  <a:lnTo>
                    <a:pt x="3506038" y="7708"/>
                  </a:lnTo>
                  <a:lnTo>
                    <a:pt x="3505797" y="7010"/>
                  </a:lnTo>
                  <a:lnTo>
                    <a:pt x="3505339" y="7239"/>
                  </a:lnTo>
                  <a:lnTo>
                    <a:pt x="3504628" y="7239"/>
                  </a:lnTo>
                  <a:lnTo>
                    <a:pt x="3503231" y="8166"/>
                  </a:lnTo>
                  <a:lnTo>
                    <a:pt x="3503701" y="8407"/>
                  </a:lnTo>
                  <a:lnTo>
                    <a:pt x="3504171" y="9105"/>
                  </a:lnTo>
                  <a:lnTo>
                    <a:pt x="3505098" y="9105"/>
                  </a:lnTo>
                  <a:lnTo>
                    <a:pt x="3506495" y="8166"/>
                  </a:lnTo>
                  <a:close/>
                </a:path>
                <a:path w="4338955" h="3255645">
                  <a:moveTo>
                    <a:pt x="3536835" y="3241408"/>
                  </a:moveTo>
                  <a:lnTo>
                    <a:pt x="3534499" y="3238614"/>
                  </a:lnTo>
                  <a:lnTo>
                    <a:pt x="3533800" y="3239312"/>
                  </a:lnTo>
                  <a:lnTo>
                    <a:pt x="3533102" y="3240240"/>
                  </a:lnTo>
                  <a:lnTo>
                    <a:pt x="3531705" y="3241878"/>
                  </a:lnTo>
                  <a:lnTo>
                    <a:pt x="3534270" y="3241179"/>
                  </a:lnTo>
                  <a:lnTo>
                    <a:pt x="3536835" y="3241408"/>
                  </a:lnTo>
                  <a:close/>
                </a:path>
                <a:path w="4338955" h="3255645">
                  <a:moveTo>
                    <a:pt x="3575342" y="3229978"/>
                  </a:moveTo>
                  <a:lnTo>
                    <a:pt x="3574643" y="3229508"/>
                  </a:lnTo>
                  <a:lnTo>
                    <a:pt x="3573945" y="3229279"/>
                  </a:lnTo>
                  <a:lnTo>
                    <a:pt x="3573246" y="3228810"/>
                  </a:lnTo>
                  <a:lnTo>
                    <a:pt x="3572078" y="3229978"/>
                  </a:lnTo>
                  <a:lnTo>
                    <a:pt x="3572776" y="3230207"/>
                  </a:lnTo>
                  <a:lnTo>
                    <a:pt x="3573475" y="3230676"/>
                  </a:lnTo>
                  <a:lnTo>
                    <a:pt x="3574173" y="3230905"/>
                  </a:lnTo>
                  <a:lnTo>
                    <a:pt x="3574643" y="3231146"/>
                  </a:lnTo>
                  <a:lnTo>
                    <a:pt x="3574872" y="3230435"/>
                  </a:lnTo>
                  <a:lnTo>
                    <a:pt x="3575342" y="3229978"/>
                  </a:lnTo>
                  <a:close/>
                </a:path>
                <a:path w="4338955" h="3255645">
                  <a:moveTo>
                    <a:pt x="3584676" y="3975"/>
                  </a:moveTo>
                  <a:lnTo>
                    <a:pt x="3583978" y="3733"/>
                  </a:lnTo>
                  <a:lnTo>
                    <a:pt x="3583508" y="3276"/>
                  </a:lnTo>
                  <a:lnTo>
                    <a:pt x="3583038" y="3975"/>
                  </a:lnTo>
                  <a:lnTo>
                    <a:pt x="3582809" y="4673"/>
                  </a:lnTo>
                  <a:lnTo>
                    <a:pt x="3582339" y="5372"/>
                  </a:lnTo>
                  <a:lnTo>
                    <a:pt x="3583508" y="6540"/>
                  </a:lnTo>
                  <a:lnTo>
                    <a:pt x="3583749" y="5842"/>
                  </a:lnTo>
                  <a:lnTo>
                    <a:pt x="3584206" y="5143"/>
                  </a:lnTo>
                  <a:lnTo>
                    <a:pt x="3584448" y="4432"/>
                  </a:lnTo>
                  <a:lnTo>
                    <a:pt x="3584676" y="3975"/>
                  </a:lnTo>
                  <a:close/>
                </a:path>
                <a:path w="4338955" h="3255645">
                  <a:moveTo>
                    <a:pt x="3604285" y="8636"/>
                  </a:moveTo>
                  <a:lnTo>
                    <a:pt x="3604044" y="7937"/>
                  </a:lnTo>
                  <a:lnTo>
                    <a:pt x="3603117" y="6540"/>
                  </a:lnTo>
                  <a:lnTo>
                    <a:pt x="3602875" y="7010"/>
                  </a:lnTo>
                  <a:lnTo>
                    <a:pt x="3602177" y="7467"/>
                  </a:lnTo>
                  <a:lnTo>
                    <a:pt x="3602177" y="8407"/>
                  </a:lnTo>
                  <a:lnTo>
                    <a:pt x="3603117" y="9804"/>
                  </a:lnTo>
                  <a:lnTo>
                    <a:pt x="3604285" y="8636"/>
                  </a:lnTo>
                  <a:close/>
                </a:path>
                <a:path w="4338955" h="3255645">
                  <a:moveTo>
                    <a:pt x="3624580" y="755396"/>
                  </a:moveTo>
                  <a:lnTo>
                    <a:pt x="3623411" y="754227"/>
                  </a:lnTo>
                  <a:lnTo>
                    <a:pt x="3622014" y="755167"/>
                  </a:lnTo>
                  <a:lnTo>
                    <a:pt x="3621316" y="755396"/>
                  </a:lnTo>
                  <a:lnTo>
                    <a:pt x="3621786" y="755637"/>
                  </a:lnTo>
                  <a:lnTo>
                    <a:pt x="3622243" y="756335"/>
                  </a:lnTo>
                  <a:lnTo>
                    <a:pt x="3623183" y="756335"/>
                  </a:lnTo>
                  <a:lnTo>
                    <a:pt x="3624580" y="755396"/>
                  </a:lnTo>
                  <a:close/>
                </a:path>
                <a:path w="4338955" h="3255645">
                  <a:moveTo>
                    <a:pt x="3657257" y="3229978"/>
                  </a:moveTo>
                  <a:lnTo>
                    <a:pt x="3656558" y="3229508"/>
                  </a:lnTo>
                  <a:lnTo>
                    <a:pt x="3655847" y="3229279"/>
                  </a:lnTo>
                  <a:lnTo>
                    <a:pt x="3655149" y="3228810"/>
                  </a:lnTo>
                  <a:lnTo>
                    <a:pt x="3654691" y="3229279"/>
                  </a:lnTo>
                  <a:lnTo>
                    <a:pt x="3654450" y="3229737"/>
                  </a:lnTo>
                  <a:lnTo>
                    <a:pt x="3653980" y="3229978"/>
                  </a:lnTo>
                  <a:lnTo>
                    <a:pt x="3654691" y="3230207"/>
                  </a:lnTo>
                  <a:lnTo>
                    <a:pt x="3655390" y="3230676"/>
                  </a:lnTo>
                  <a:lnTo>
                    <a:pt x="3656088" y="3230905"/>
                  </a:lnTo>
                  <a:lnTo>
                    <a:pt x="3656558" y="3231146"/>
                  </a:lnTo>
                  <a:lnTo>
                    <a:pt x="3656787" y="3230435"/>
                  </a:lnTo>
                  <a:lnTo>
                    <a:pt x="3657257" y="3229978"/>
                  </a:lnTo>
                  <a:close/>
                </a:path>
                <a:path w="4338955" h="3255645">
                  <a:moveTo>
                    <a:pt x="3660051" y="7708"/>
                  </a:moveTo>
                  <a:lnTo>
                    <a:pt x="3658882" y="6540"/>
                  </a:lnTo>
                  <a:lnTo>
                    <a:pt x="3658654" y="7239"/>
                  </a:lnTo>
                  <a:lnTo>
                    <a:pt x="3658184" y="7937"/>
                  </a:lnTo>
                  <a:lnTo>
                    <a:pt x="3657955" y="8636"/>
                  </a:lnTo>
                  <a:lnTo>
                    <a:pt x="3657714" y="9105"/>
                  </a:lnTo>
                  <a:lnTo>
                    <a:pt x="3658425" y="9334"/>
                  </a:lnTo>
                  <a:lnTo>
                    <a:pt x="3658882" y="9804"/>
                  </a:lnTo>
                  <a:lnTo>
                    <a:pt x="3659352" y="9105"/>
                  </a:lnTo>
                  <a:lnTo>
                    <a:pt x="3659581" y="8407"/>
                  </a:lnTo>
                  <a:lnTo>
                    <a:pt x="3660051" y="7708"/>
                  </a:lnTo>
                  <a:close/>
                </a:path>
                <a:path w="4338955" h="3255645">
                  <a:moveTo>
                    <a:pt x="3719563" y="3246310"/>
                  </a:moveTo>
                  <a:lnTo>
                    <a:pt x="3718395" y="3245142"/>
                  </a:lnTo>
                  <a:lnTo>
                    <a:pt x="3716998" y="3246082"/>
                  </a:lnTo>
                  <a:lnTo>
                    <a:pt x="3716299" y="3246310"/>
                  </a:lnTo>
                  <a:lnTo>
                    <a:pt x="3716756" y="3246539"/>
                  </a:lnTo>
                  <a:lnTo>
                    <a:pt x="3717226" y="3247237"/>
                  </a:lnTo>
                  <a:lnTo>
                    <a:pt x="3718166" y="3247237"/>
                  </a:lnTo>
                  <a:lnTo>
                    <a:pt x="3719563" y="3246310"/>
                  </a:lnTo>
                  <a:close/>
                </a:path>
                <a:path w="4338955" h="3255645">
                  <a:moveTo>
                    <a:pt x="3781171" y="7937"/>
                  </a:moveTo>
                  <a:lnTo>
                    <a:pt x="3780231" y="6540"/>
                  </a:lnTo>
                  <a:lnTo>
                    <a:pt x="3779774" y="7010"/>
                  </a:lnTo>
                  <a:lnTo>
                    <a:pt x="3779062" y="7239"/>
                  </a:lnTo>
                  <a:lnTo>
                    <a:pt x="3779304" y="7708"/>
                  </a:lnTo>
                  <a:lnTo>
                    <a:pt x="3779304" y="8407"/>
                  </a:lnTo>
                  <a:lnTo>
                    <a:pt x="3780231" y="9804"/>
                  </a:lnTo>
                  <a:lnTo>
                    <a:pt x="3780472" y="9334"/>
                  </a:lnTo>
                  <a:lnTo>
                    <a:pt x="3781171" y="8877"/>
                  </a:lnTo>
                  <a:lnTo>
                    <a:pt x="3781171" y="7937"/>
                  </a:lnTo>
                  <a:close/>
                </a:path>
                <a:path w="4338955" h="3255645">
                  <a:moveTo>
                    <a:pt x="3919080" y="2108"/>
                  </a:moveTo>
                  <a:lnTo>
                    <a:pt x="3918153" y="698"/>
                  </a:lnTo>
                  <a:lnTo>
                    <a:pt x="3917924" y="0"/>
                  </a:lnTo>
                  <a:lnTo>
                    <a:pt x="3917683" y="469"/>
                  </a:lnTo>
                  <a:lnTo>
                    <a:pt x="3916984" y="939"/>
                  </a:lnTo>
                  <a:lnTo>
                    <a:pt x="3916984" y="1866"/>
                  </a:lnTo>
                  <a:lnTo>
                    <a:pt x="3917924" y="3276"/>
                  </a:lnTo>
                  <a:lnTo>
                    <a:pt x="3919080" y="2108"/>
                  </a:lnTo>
                  <a:close/>
                </a:path>
                <a:path w="4338955" h="3255645">
                  <a:moveTo>
                    <a:pt x="3964597" y="3239541"/>
                  </a:moveTo>
                  <a:lnTo>
                    <a:pt x="3963657" y="3238144"/>
                  </a:lnTo>
                  <a:lnTo>
                    <a:pt x="3963428" y="3238614"/>
                  </a:lnTo>
                  <a:lnTo>
                    <a:pt x="3962730" y="3239071"/>
                  </a:lnTo>
                  <a:lnTo>
                    <a:pt x="3962730" y="3240011"/>
                  </a:lnTo>
                  <a:lnTo>
                    <a:pt x="3963657" y="3241408"/>
                  </a:lnTo>
                  <a:lnTo>
                    <a:pt x="3963886" y="3240938"/>
                  </a:lnTo>
                  <a:lnTo>
                    <a:pt x="3964597" y="3240468"/>
                  </a:lnTo>
                  <a:lnTo>
                    <a:pt x="3964597" y="3239541"/>
                  </a:lnTo>
                  <a:close/>
                </a:path>
                <a:path w="4338955" h="3255645">
                  <a:moveTo>
                    <a:pt x="3975557" y="3232543"/>
                  </a:moveTo>
                  <a:lnTo>
                    <a:pt x="3974858" y="3229978"/>
                  </a:lnTo>
                  <a:lnTo>
                    <a:pt x="3975087" y="3227413"/>
                  </a:lnTo>
                  <a:lnTo>
                    <a:pt x="3972293" y="3229737"/>
                  </a:lnTo>
                  <a:lnTo>
                    <a:pt x="3972991" y="3230435"/>
                  </a:lnTo>
                  <a:lnTo>
                    <a:pt x="3973931" y="3231146"/>
                  </a:lnTo>
                  <a:lnTo>
                    <a:pt x="3975557" y="3232543"/>
                  </a:lnTo>
                  <a:close/>
                </a:path>
                <a:path w="4338955" h="3255645">
                  <a:moveTo>
                    <a:pt x="3985133" y="3226701"/>
                  </a:moveTo>
                  <a:lnTo>
                    <a:pt x="3983964" y="3225546"/>
                  </a:lnTo>
                  <a:lnTo>
                    <a:pt x="3983266" y="3226003"/>
                  </a:lnTo>
                  <a:lnTo>
                    <a:pt x="3982555" y="3226244"/>
                  </a:lnTo>
                  <a:lnTo>
                    <a:pt x="3981856" y="3226701"/>
                  </a:lnTo>
                  <a:lnTo>
                    <a:pt x="3982326" y="3226943"/>
                  </a:lnTo>
                  <a:lnTo>
                    <a:pt x="3982796" y="3227641"/>
                  </a:lnTo>
                  <a:lnTo>
                    <a:pt x="3983723" y="3227641"/>
                  </a:lnTo>
                  <a:lnTo>
                    <a:pt x="3985133" y="3226701"/>
                  </a:lnTo>
                  <a:close/>
                </a:path>
                <a:path w="4338955" h="3255645">
                  <a:moveTo>
                    <a:pt x="3991191" y="3239312"/>
                  </a:moveTo>
                  <a:lnTo>
                    <a:pt x="3990733" y="3238843"/>
                  </a:lnTo>
                  <a:lnTo>
                    <a:pt x="3990263" y="3238614"/>
                  </a:lnTo>
                  <a:lnTo>
                    <a:pt x="3990022" y="3238144"/>
                  </a:lnTo>
                  <a:lnTo>
                    <a:pt x="3989794" y="3238843"/>
                  </a:lnTo>
                  <a:lnTo>
                    <a:pt x="3989324" y="3239541"/>
                  </a:lnTo>
                  <a:lnTo>
                    <a:pt x="3989095" y="3240240"/>
                  </a:lnTo>
                  <a:lnTo>
                    <a:pt x="3988866" y="3240709"/>
                  </a:lnTo>
                  <a:lnTo>
                    <a:pt x="3989565" y="3240938"/>
                  </a:lnTo>
                  <a:lnTo>
                    <a:pt x="3990022" y="3241408"/>
                  </a:lnTo>
                  <a:lnTo>
                    <a:pt x="3990492" y="3240709"/>
                  </a:lnTo>
                  <a:lnTo>
                    <a:pt x="3990733" y="3240011"/>
                  </a:lnTo>
                  <a:lnTo>
                    <a:pt x="3991191" y="3239312"/>
                  </a:lnTo>
                  <a:close/>
                </a:path>
                <a:path w="4338955" h="3255645">
                  <a:moveTo>
                    <a:pt x="4017797" y="8166"/>
                  </a:moveTo>
                  <a:lnTo>
                    <a:pt x="4017099" y="7937"/>
                  </a:lnTo>
                  <a:lnTo>
                    <a:pt x="4016400" y="7467"/>
                  </a:lnTo>
                  <a:lnTo>
                    <a:pt x="4015702" y="7239"/>
                  </a:lnTo>
                  <a:lnTo>
                    <a:pt x="4015232" y="7010"/>
                  </a:lnTo>
                  <a:lnTo>
                    <a:pt x="4015003" y="7708"/>
                  </a:lnTo>
                  <a:lnTo>
                    <a:pt x="4014533" y="8166"/>
                  </a:lnTo>
                  <a:lnTo>
                    <a:pt x="4015232" y="8636"/>
                  </a:lnTo>
                  <a:lnTo>
                    <a:pt x="4015930" y="8877"/>
                  </a:lnTo>
                  <a:lnTo>
                    <a:pt x="4016629" y="9334"/>
                  </a:lnTo>
                  <a:lnTo>
                    <a:pt x="4017797" y="8166"/>
                  </a:lnTo>
                  <a:close/>
                </a:path>
                <a:path w="4338955" h="3255645">
                  <a:moveTo>
                    <a:pt x="4105770" y="3236036"/>
                  </a:moveTo>
                  <a:lnTo>
                    <a:pt x="4104614" y="3234880"/>
                  </a:lnTo>
                  <a:lnTo>
                    <a:pt x="4104373" y="3235579"/>
                  </a:lnTo>
                  <a:lnTo>
                    <a:pt x="4103903" y="3236277"/>
                  </a:lnTo>
                  <a:lnTo>
                    <a:pt x="4103674" y="3236976"/>
                  </a:lnTo>
                  <a:lnTo>
                    <a:pt x="4103446" y="3237446"/>
                  </a:lnTo>
                  <a:lnTo>
                    <a:pt x="4104144" y="3237674"/>
                  </a:lnTo>
                  <a:lnTo>
                    <a:pt x="4104614" y="3238144"/>
                  </a:lnTo>
                  <a:lnTo>
                    <a:pt x="4105071" y="3237446"/>
                  </a:lnTo>
                  <a:lnTo>
                    <a:pt x="4105313" y="3236747"/>
                  </a:lnTo>
                  <a:lnTo>
                    <a:pt x="4105770" y="3236036"/>
                  </a:lnTo>
                  <a:close/>
                </a:path>
                <a:path w="4338955" h="3255645">
                  <a:moveTo>
                    <a:pt x="4116044" y="3223437"/>
                  </a:moveTo>
                  <a:lnTo>
                    <a:pt x="4115346" y="3223209"/>
                  </a:lnTo>
                  <a:lnTo>
                    <a:pt x="4114647" y="3222739"/>
                  </a:lnTo>
                  <a:lnTo>
                    <a:pt x="4113949" y="3222510"/>
                  </a:lnTo>
                  <a:lnTo>
                    <a:pt x="4113479" y="3222269"/>
                  </a:lnTo>
                  <a:lnTo>
                    <a:pt x="4113250" y="3222968"/>
                  </a:lnTo>
                  <a:lnTo>
                    <a:pt x="4112780" y="3223437"/>
                  </a:lnTo>
                  <a:lnTo>
                    <a:pt x="4113479" y="3223907"/>
                  </a:lnTo>
                  <a:lnTo>
                    <a:pt x="4114177" y="3224136"/>
                  </a:lnTo>
                  <a:lnTo>
                    <a:pt x="4114876" y="3224606"/>
                  </a:lnTo>
                  <a:lnTo>
                    <a:pt x="4115346" y="3224136"/>
                  </a:lnTo>
                  <a:lnTo>
                    <a:pt x="4115816" y="3223907"/>
                  </a:lnTo>
                  <a:lnTo>
                    <a:pt x="4116044" y="3223437"/>
                  </a:lnTo>
                  <a:close/>
                </a:path>
                <a:path w="4338955" h="3255645">
                  <a:moveTo>
                    <a:pt x="4139146" y="3249574"/>
                  </a:moveTo>
                  <a:lnTo>
                    <a:pt x="4138447" y="3249345"/>
                  </a:lnTo>
                  <a:lnTo>
                    <a:pt x="4137749" y="3248876"/>
                  </a:lnTo>
                  <a:lnTo>
                    <a:pt x="4137050" y="3248647"/>
                  </a:lnTo>
                  <a:lnTo>
                    <a:pt x="4136580" y="3248406"/>
                  </a:lnTo>
                  <a:lnTo>
                    <a:pt x="4136352" y="3249104"/>
                  </a:lnTo>
                  <a:lnTo>
                    <a:pt x="4135882" y="3249574"/>
                  </a:lnTo>
                  <a:lnTo>
                    <a:pt x="4136580" y="3250044"/>
                  </a:lnTo>
                  <a:lnTo>
                    <a:pt x="4137279" y="3250273"/>
                  </a:lnTo>
                  <a:lnTo>
                    <a:pt x="4137977" y="3250742"/>
                  </a:lnTo>
                  <a:lnTo>
                    <a:pt x="4138447" y="3250514"/>
                  </a:lnTo>
                  <a:lnTo>
                    <a:pt x="4138676" y="3250044"/>
                  </a:lnTo>
                  <a:lnTo>
                    <a:pt x="4139146" y="3249574"/>
                  </a:lnTo>
                  <a:close/>
                </a:path>
                <a:path w="4338955" h="3255645">
                  <a:moveTo>
                    <a:pt x="4174845" y="3240011"/>
                  </a:moveTo>
                  <a:lnTo>
                    <a:pt x="4174147" y="3239312"/>
                  </a:lnTo>
                  <a:lnTo>
                    <a:pt x="4173220" y="3238614"/>
                  </a:lnTo>
                  <a:lnTo>
                    <a:pt x="4171581" y="3237204"/>
                  </a:lnTo>
                  <a:lnTo>
                    <a:pt x="4172280" y="3239770"/>
                  </a:lnTo>
                  <a:lnTo>
                    <a:pt x="4172051" y="3242348"/>
                  </a:lnTo>
                  <a:lnTo>
                    <a:pt x="4174845" y="3240011"/>
                  </a:lnTo>
                  <a:close/>
                </a:path>
                <a:path w="4338955" h="3255645">
                  <a:moveTo>
                    <a:pt x="4270057" y="1638"/>
                  </a:moveTo>
                  <a:lnTo>
                    <a:pt x="4269600" y="1409"/>
                  </a:lnTo>
                  <a:lnTo>
                    <a:pt x="4269130" y="698"/>
                  </a:lnTo>
                  <a:lnTo>
                    <a:pt x="4268190" y="698"/>
                  </a:lnTo>
                  <a:lnTo>
                    <a:pt x="4266793" y="1638"/>
                  </a:lnTo>
                  <a:lnTo>
                    <a:pt x="4267962" y="2806"/>
                  </a:lnTo>
                  <a:lnTo>
                    <a:pt x="4268660" y="2336"/>
                  </a:lnTo>
                  <a:lnTo>
                    <a:pt x="4269359" y="2108"/>
                  </a:lnTo>
                  <a:lnTo>
                    <a:pt x="4270057" y="1638"/>
                  </a:lnTo>
                  <a:close/>
                </a:path>
                <a:path w="4338955" h="3255645">
                  <a:moveTo>
                    <a:pt x="4299699" y="3226701"/>
                  </a:moveTo>
                  <a:lnTo>
                    <a:pt x="4298531" y="3225546"/>
                  </a:lnTo>
                  <a:lnTo>
                    <a:pt x="4297832" y="3226003"/>
                  </a:lnTo>
                  <a:lnTo>
                    <a:pt x="4297134" y="3226244"/>
                  </a:lnTo>
                  <a:lnTo>
                    <a:pt x="4296435" y="3226701"/>
                  </a:lnTo>
                  <a:lnTo>
                    <a:pt x="4296905" y="3226943"/>
                  </a:lnTo>
                  <a:lnTo>
                    <a:pt x="4297362" y="3227641"/>
                  </a:lnTo>
                  <a:lnTo>
                    <a:pt x="4298302" y="3227641"/>
                  </a:lnTo>
                  <a:lnTo>
                    <a:pt x="4299699" y="3226701"/>
                  </a:lnTo>
                  <a:close/>
                </a:path>
                <a:path w="4338955" h="3255645">
                  <a:moveTo>
                    <a:pt x="4312767" y="3220174"/>
                  </a:moveTo>
                  <a:lnTo>
                    <a:pt x="4311599" y="3219005"/>
                  </a:lnTo>
                  <a:lnTo>
                    <a:pt x="4310900" y="3219475"/>
                  </a:lnTo>
                  <a:lnTo>
                    <a:pt x="4310202" y="3219704"/>
                  </a:lnTo>
                  <a:lnTo>
                    <a:pt x="4309503" y="3220174"/>
                  </a:lnTo>
                  <a:lnTo>
                    <a:pt x="4309973" y="3220402"/>
                  </a:lnTo>
                  <a:lnTo>
                    <a:pt x="4310431" y="3221101"/>
                  </a:lnTo>
                  <a:lnTo>
                    <a:pt x="4311370" y="3221101"/>
                  </a:lnTo>
                  <a:lnTo>
                    <a:pt x="4312767" y="3220174"/>
                  </a:lnTo>
                  <a:close/>
                </a:path>
                <a:path w="4338955" h="3255645">
                  <a:moveTo>
                    <a:pt x="4318838" y="3233712"/>
                  </a:moveTo>
                  <a:lnTo>
                    <a:pt x="4318368" y="3233013"/>
                  </a:lnTo>
                  <a:lnTo>
                    <a:pt x="4318139" y="3232302"/>
                  </a:lnTo>
                  <a:lnTo>
                    <a:pt x="4317670" y="3231604"/>
                  </a:lnTo>
                  <a:lnTo>
                    <a:pt x="4317441" y="3232073"/>
                  </a:lnTo>
                  <a:lnTo>
                    <a:pt x="4316730" y="3232543"/>
                  </a:lnTo>
                  <a:lnTo>
                    <a:pt x="4316730" y="3233470"/>
                  </a:lnTo>
                  <a:lnTo>
                    <a:pt x="4317670" y="3234880"/>
                  </a:lnTo>
                  <a:lnTo>
                    <a:pt x="4318838" y="3233712"/>
                  </a:lnTo>
                  <a:close/>
                </a:path>
                <a:path w="4338955" h="3255645">
                  <a:moveTo>
                    <a:pt x="4332376" y="3233242"/>
                  </a:moveTo>
                  <a:lnTo>
                    <a:pt x="4331906" y="3233013"/>
                  </a:lnTo>
                  <a:lnTo>
                    <a:pt x="4331436" y="3232302"/>
                  </a:lnTo>
                  <a:lnTo>
                    <a:pt x="4330509" y="3232302"/>
                  </a:lnTo>
                  <a:lnTo>
                    <a:pt x="4329100" y="3233242"/>
                  </a:lnTo>
                  <a:lnTo>
                    <a:pt x="4330268" y="3234410"/>
                  </a:lnTo>
                  <a:lnTo>
                    <a:pt x="4330966" y="3234169"/>
                  </a:lnTo>
                  <a:lnTo>
                    <a:pt x="4332376" y="3233242"/>
                  </a:lnTo>
                  <a:close/>
                </a:path>
                <a:path w="4338955" h="3255645">
                  <a:moveTo>
                    <a:pt x="4338434" y="3232772"/>
                  </a:moveTo>
                  <a:lnTo>
                    <a:pt x="4338205" y="3232302"/>
                  </a:lnTo>
                  <a:lnTo>
                    <a:pt x="4337736" y="3232073"/>
                  </a:lnTo>
                  <a:lnTo>
                    <a:pt x="4337266" y="3231604"/>
                  </a:lnTo>
                  <a:lnTo>
                    <a:pt x="4337037" y="3232302"/>
                  </a:lnTo>
                  <a:lnTo>
                    <a:pt x="4336567" y="3233013"/>
                  </a:lnTo>
                  <a:lnTo>
                    <a:pt x="4336339" y="3233712"/>
                  </a:lnTo>
                  <a:lnTo>
                    <a:pt x="4336110" y="3234169"/>
                  </a:lnTo>
                  <a:lnTo>
                    <a:pt x="4336808" y="3234410"/>
                  </a:lnTo>
                  <a:lnTo>
                    <a:pt x="4337266" y="3234880"/>
                  </a:lnTo>
                  <a:lnTo>
                    <a:pt x="4337736" y="3234169"/>
                  </a:lnTo>
                  <a:lnTo>
                    <a:pt x="4337977" y="3233470"/>
                  </a:lnTo>
                  <a:lnTo>
                    <a:pt x="4338434" y="323277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27" name="object 227"/>
            <p:cNvSpPr/>
            <p:nvPr/>
          </p:nvSpPr>
          <p:spPr>
            <a:xfrm>
              <a:off x="1350124" y="3394798"/>
              <a:ext cx="4337050" cy="3275329"/>
            </a:xfrm>
            <a:custGeom>
              <a:avLst/>
              <a:gdLst/>
              <a:ahLst/>
              <a:cxnLst/>
              <a:rect l="l" t="t" r="r" b="b"/>
              <a:pathLst>
                <a:path w="4337050" h="3275329">
                  <a:moveTo>
                    <a:pt x="5130" y="743724"/>
                  </a:moveTo>
                  <a:lnTo>
                    <a:pt x="2565" y="744423"/>
                  </a:lnTo>
                  <a:lnTo>
                    <a:pt x="0" y="744194"/>
                  </a:lnTo>
                  <a:lnTo>
                    <a:pt x="2324" y="746988"/>
                  </a:lnTo>
                  <a:lnTo>
                    <a:pt x="3022" y="746290"/>
                  </a:lnTo>
                  <a:lnTo>
                    <a:pt x="3733" y="745363"/>
                  </a:lnTo>
                  <a:lnTo>
                    <a:pt x="5130" y="743724"/>
                  </a:lnTo>
                  <a:close/>
                </a:path>
                <a:path w="4337050" h="3275329">
                  <a:moveTo>
                    <a:pt x="191122" y="3249803"/>
                  </a:moveTo>
                  <a:lnTo>
                    <a:pt x="190652" y="3249345"/>
                  </a:lnTo>
                  <a:lnTo>
                    <a:pt x="190182" y="3248634"/>
                  </a:lnTo>
                  <a:lnTo>
                    <a:pt x="189953" y="3248876"/>
                  </a:lnTo>
                  <a:lnTo>
                    <a:pt x="189255" y="3248876"/>
                  </a:lnTo>
                  <a:lnTo>
                    <a:pt x="187845" y="3249803"/>
                  </a:lnTo>
                  <a:lnTo>
                    <a:pt x="188315" y="3250044"/>
                  </a:lnTo>
                  <a:lnTo>
                    <a:pt x="188785" y="3250742"/>
                  </a:lnTo>
                  <a:lnTo>
                    <a:pt x="189712" y="3250742"/>
                  </a:lnTo>
                  <a:lnTo>
                    <a:pt x="191122" y="3249803"/>
                  </a:lnTo>
                  <a:close/>
                </a:path>
                <a:path w="4337050" h="3275329">
                  <a:moveTo>
                    <a:pt x="193916" y="3272205"/>
                  </a:moveTo>
                  <a:lnTo>
                    <a:pt x="192747" y="3271037"/>
                  </a:lnTo>
                  <a:lnTo>
                    <a:pt x="192519" y="3271748"/>
                  </a:lnTo>
                  <a:lnTo>
                    <a:pt x="192049" y="3272447"/>
                  </a:lnTo>
                  <a:lnTo>
                    <a:pt x="191820" y="3273145"/>
                  </a:lnTo>
                  <a:lnTo>
                    <a:pt x="191579" y="3273615"/>
                  </a:lnTo>
                  <a:lnTo>
                    <a:pt x="192290" y="3273844"/>
                  </a:lnTo>
                  <a:lnTo>
                    <a:pt x="192747" y="3274314"/>
                  </a:lnTo>
                  <a:lnTo>
                    <a:pt x="193217" y="3273615"/>
                  </a:lnTo>
                  <a:lnTo>
                    <a:pt x="193446" y="3272904"/>
                  </a:lnTo>
                  <a:lnTo>
                    <a:pt x="193916" y="3272205"/>
                  </a:lnTo>
                  <a:close/>
                </a:path>
                <a:path w="4337050" h="3275329">
                  <a:moveTo>
                    <a:pt x="197650" y="3253079"/>
                  </a:moveTo>
                  <a:lnTo>
                    <a:pt x="196951" y="3252838"/>
                  </a:lnTo>
                  <a:lnTo>
                    <a:pt x="196253" y="3252368"/>
                  </a:lnTo>
                  <a:lnTo>
                    <a:pt x="195554" y="3252139"/>
                  </a:lnTo>
                  <a:lnTo>
                    <a:pt x="195084" y="3251911"/>
                  </a:lnTo>
                  <a:lnTo>
                    <a:pt x="194856" y="3252609"/>
                  </a:lnTo>
                  <a:lnTo>
                    <a:pt x="194386" y="3253079"/>
                  </a:lnTo>
                  <a:lnTo>
                    <a:pt x="195084" y="3253536"/>
                  </a:lnTo>
                  <a:lnTo>
                    <a:pt x="195783" y="3253778"/>
                  </a:lnTo>
                  <a:lnTo>
                    <a:pt x="196481" y="3254235"/>
                  </a:lnTo>
                  <a:lnTo>
                    <a:pt x="196951" y="3253778"/>
                  </a:lnTo>
                  <a:lnTo>
                    <a:pt x="197180" y="3253308"/>
                  </a:lnTo>
                  <a:lnTo>
                    <a:pt x="197650" y="3253079"/>
                  </a:lnTo>
                  <a:close/>
                </a:path>
                <a:path w="4337050" h="3275329">
                  <a:moveTo>
                    <a:pt x="223786" y="3259607"/>
                  </a:moveTo>
                  <a:lnTo>
                    <a:pt x="223088" y="3259378"/>
                  </a:lnTo>
                  <a:lnTo>
                    <a:pt x="222389" y="3258909"/>
                  </a:lnTo>
                  <a:lnTo>
                    <a:pt x="221691" y="3258680"/>
                  </a:lnTo>
                  <a:lnTo>
                    <a:pt x="221221" y="3258439"/>
                  </a:lnTo>
                  <a:lnTo>
                    <a:pt x="220992" y="3259137"/>
                  </a:lnTo>
                  <a:lnTo>
                    <a:pt x="220522" y="3259607"/>
                  </a:lnTo>
                  <a:lnTo>
                    <a:pt x="221221" y="3260077"/>
                  </a:lnTo>
                  <a:lnTo>
                    <a:pt x="221919" y="3260306"/>
                  </a:lnTo>
                  <a:lnTo>
                    <a:pt x="222618" y="3260775"/>
                  </a:lnTo>
                  <a:lnTo>
                    <a:pt x="223786" y="3259607"/>
                  </a:lnTo>
                  <a:close/>
                </a:path>
                <a:path w="4337050" h="3275329">
                  <a:moveTo>
                    <a:pt x="324840" y="3249574"/>
                  </a:moveTo>
                  <a:lnTo>
                    <a:pt x="323900" y="3248177"/>
                  </a:lnTo>
                  <a:lnTo>
                    <a:pt x="322732" y="3249345"/>
                  </a:lnTo>
                  <a:lnTo>
                    <a:pt x="322973" y="3250044"/>
                  </a:lnTo>
                  <a:lnTo>
                    <a:pt x="323900" y="3251441"/>
                  </a:lnTo>
                  <a:lnTo>
                    <a:pt x="324129" y="3250971"/>
                  </a:lnTo>
                  <a:lnTo>
                    <a:pt x="324840" y="3250501"/>
                  </a:lnTo>
                  <a:lnTo>
                    <a:pt x="324840" y="3249574"/>
                  </a:lnTo>
                  <a:close/>
                </a:path>
                <a:path w="4337050" h="3275329">
                  <a:moveTo>
                    <a:pt x="390880" y="974991"/>
                  </a:moveTo>
                  <a:lnTo>
                    <a:pt x="389712" y="973823"/>
                  </a:lnTo>
                  <a:lnTo>
                    <a:pt x="389242" y="974293"/>
                  </a:lnTo>
                  <a:lnTo>
                    <a:pt x="388302" y="974750"/>
                  </a:lnTo>
                  <a:lnTo>
                    <a:pt x="387604" y="974991"/>
                  </a:lnTo>
                  <a:lnTo>
                    <a:pt x="388073" y="975220"/>
                  </a:lnTo>
                  <a:lnTo>
                    <a:pt x="388543" y="975918"/>
                  </a:lnTo>
                  <a:lnTo>
                    <a:pt x="389470" y="975918"/>
                  </a:lnTo>
                  <a:lnTo>
                    <a:pt x="390880" y="974991"/>
                  </a:lnTo>
                  <a:close/>
                </a:path>
                <a:path w="4337050" h="3275329">
                  <a:moveTo>
                    <a:pt x="868807" y="3252838"/>
                  </a:moveTo>
                  <a:lnTo>
                    <a:pt x="867867" y="3251441"/>
                  </a:lnTo>
                  <a:lnTo>
                    <a:pt x="866698" y="3252609"/>
                  </a:lnTo>
                  <a:lnTo>
                    <a:pt x="867168" y="3253308"/>
                  </a:lnTo>
                  <a:lnTo>
                    <a:pt x="867397" y="3254006"/>
                  </a:lnTo>
                  <a:lnTo>
                    <a:pt x="867867" y="3254705"/>
                  </a:lnTo>
                  <a:lnTo>
                    <a:pt x="868108" y="3254235"/>
                  </a:lnTo>
                  <a:lnTo>
                    <a:pt x="868807" y="3253778"/>
                  </a:lnTo>
                  <a:lnTo>
                    <a:pt x="868807" y="3252838"/>
                  </a:lnTo>
                  <a:close/>
                </a:path>
                <a:path w="4337050" h="3275329">
                  <a:moveTo>
                    <a:pt x="948143" y="4902"/>
                  </a:moveTo>
                  <a:lnTo>
                    <a:pt x="947915" y="4673"/>
                  </a:lnTo>
                  <a:lnTo>
                    <a:pt x="947445" y="3733"/>
                  </a:lnTo>
                  <a:lnTo>
                    <a:pt x="946975" y="3962"/>
                  </a:lnTo>
                  <a:lnTo>
                    <a:pt x="946277" y="3962"/>
                  </a:lnTo>
                  <a:lnTo>
                    <a:pt x="944880" y="4902"/>
                  </a:lnTo>
                  <a:lnTo>
                    <a:pt x="945349" y="5130"/>
                  </a:lnTo>
                  <a:lnTo>
                    <a:pt x="945807" y="5829"/>
                  </a:lnTo>
                  <a:lnTo>
                    <a:pt x="946746" y="5829"/>
                  </a:lnTo>
                  <a:lnTo>
                    <a:pt x="948143" y="4902"/>
                  </a:lnTo>
                  <a:close/>
                </a:path>
                <a:path w="4337050" h="3275329">
                  <a:moveTo>
                    <a:pt x="1105192" y="8407"/>
                  </a:moveTo>
                  <a:lnTo>
                    <a:pt x="1104493" y="7696"/>
                  </a:lnTo>
                  <a:lnTo>
                    <a:pt x="1103566" y="6997"/>
                  </a:lnTo>
                  <a:lnTo>
                    <a:pt x="1101928" y="5600"/>
                  </a:lnTo>
                  <a:lnTo>
                    <a:pt x="1102626" y="8166"/>
                  </a:lnTo>
                  <a:lnTo>
                    <a:pt x="1102398" y="10731"/>
                  </a:lnTo>
                  <a:lnTo>
                    <a:pt x="1105192" y="8407"/>
                  </a:lnTo>
                  <a:close/>
                </a:path>
                <a:path w="4337050" h="3275329">
                  <a:moveTo>
                    <a:pt x="1171003" y="1122476"/>
                  </a:moveTo>
                  <a:lnTo>
                    <a:pt x="1169835" y="1121308"/>
                  </a:lnTo>
                  <a:lnTo>
                    <a:pt x="1168438" y="1122235"/>
                  </a:lnTo>
                  <a:lnTo>
                    <a:pt x="1167739" y="1122476"/>
                  </a:lnTo>
                  <a:lnTo>
                    <a:pt x="1168209" y="1122705"/>
                  </a:lnTo>
                  <a:lnTo>
                    <a:pt x="1168666" y="1123403"/>
                  </a:lnTo>
                  <a:lnTo>
                    <a:pt x="1169606" y="1123403"/>
                  </a:lnTo>
                  <a:lnTo>
                    <a:pt x="1171003" y="1122476"/>
                  </a:lnTo>
                  <a:close/>
                </a:path>
                <a:path w="4337050" h="3275329">
                  <a:moveTo>
                    <a:pt x="1233309" y="3266148"/>
                  </a:moveTo>
                  <a:lnTo>
                    <a:pt x="1232611" y="3265906"/>
                  </a:lnTo>
                  <a:lnTo>
                    <a:pt x="1231912" y="3265436"/>
                  </a:lnTo>
                  <a:lnTo>
                    <a:pt x="1231214" y="3265208"/>
                  </a:lnTo>
                  <a:lnTo>
                    <a:pt x="1230744" y="3264979"/>
                  </a:lnTo>
                  <a:lnTo>
                    <a:pt x="1230515" y="3265678"/>
                  </a:lnTo>
                  <a:lnTo>
                    <a:pt x="1230045" y="3266148"/>
                  </a:lnTo>
                  <a:lnTo>
                    <a:pt x="1230744" y="3266605"/>
                  </a:lnTo>
                  <a:lnTo>
                    <a:pt x="1231442" y="3266846"/>
                  </a:lnTo>
                  <a:lnTo>
                    <a:pt x="1232141" y="3267303"/>
                  </a:lnTo>
                  <a:lnTo>
                    <a:pt x="1232611" y="3266846"/>
                  </a:lnTo>
                  <a:lnTo>
                    <a:pt x="1232852" y="3266376"/>
                  </a:lnTo>
                  <a:lnTo>
                    <a:pt x="1233309" y="3266148"/>
                  </a:lnTo>
                  <a:close/>
                </a:path>
                <a:path w="4337050" h="3275329">
                  <a:moveTo>
                    <a:pt x="1378000" y="7467"/>
                  </a:moveTo>
                  <a:lnTo>
                    <a:pt x="1377061" y="4902"/>
                  </a:lnTo>
                  <a:lnTo>
                    <a:pt x="1377302" y="2336"/>
                  </a:lnTo>
                  <a:lnTo>
                    <a:pt x="1374736" y="4673"/>
                  </a:lnTo>
                  <a:lnTo>
                    <a:pt x="1375435" y="5372"/>
                  </a:lnTo>
                  <a:lnTo>
                    <a:pt x="1376362" y="6070"/>
                  </a:lnTo>
                  <a:lnTo>
                    <a:pt x="1378000" y="7467"/>
                  </a:lnTo>
                  <a:close/>
                </a:path>
                <a:path w="4337050" h="3275329">
                  <a:moveTo>
                    <a:pt x="1436801" y="7467"/>
                  </a:moveTo>
                  <a:lnTo>
                    <a:pt x="1436103" y="4902"/>
                  </a:lnTo>
                  <a:lnTo>
                    <a:pt x="1436344" y="2336"/>
                  </a:lnTo>
                  <a:lnTo>
                    <a:pt x="1433537" y="4673"/>
                  </a:lnTo>
                  <a:lnTo>
                    <a:pt x="1434236" y="5372"/>
                  </a:lnTo>
                  <a:lnTo>
                    <a:pt x="1435176" y="6070"/>
                  </a:lnTo>
                  <a:lnTo>
                    <a:pt x="1436801" y="7467"/>
                  </a:lnTo>
                  <a:close/>
                </a:path>
                <a:path w="4337050" h="3275329">
                  <a:moveTo>
                    <a:pt x="1481848" y="3272205"/>
                  </a:moveTo>
                  <a:lnTo>
                    <a:pt x="1481378" y="3271748"/>
                  </a:lnTo>
                  <a:lnTo>
                    <a:pt x="1481150" y="3271278"/>
                  </a:lnTo>
                  <a:lnTo>
                    <a:pt x="1480680" y="3271037"/>
                  </a:lnTo>
                  <a:lnTo>
                    <a:pt x="1480439" y="3271748"/>
                  </a:lnTo>
                  <a:lnTo>
                    <a:pt x="1479981" y="3272447"/>
                  </a:lnTo>
                  <a:lnTo>
                    <a:pt x="1479740" y="3273145"/>
                  </a:lnTo>
                  <a:lnTo>
                    <a:pt x="1479511" y="3273615"/>
                  </a:lnTo>
                  <a:lnTo>
                    <a:pt x="1480210" y="3273844"/>
                  </a:lnTo>
                  <a:lnTo>
                    <a:pt x="1480680" y="3274314"/>
                  </a:lnTo>
                  <a:lnTo>
                    <a:pt x="1481150" y="3273615"/>
                  </a:lnTo>
                  <a:lnTo>
                    <a:pt x="1481378" y="3272904"/>
                  </a:lnTo>
                  <a:lnTo>
                    <a:pt x="1481848" y="3272205"/>
                  </a:lnTo>
                  <a:close/>
                </a:path>
                <a:path w="4337050" h="3275329">
                  <a:moveTo>
                    <a:pt x="1514754" y="3261944"/>
                  </a:moveTo>
                  <a:lnTo>
                    <a:pt x="1514055" y="3261703"/>
                  </a:lnTo>
                  <a:lnTo>
                    <a:pt x="1513586" y="3261245"/>
                  </a:lnTo>
                  <a:lnTo>
                    <a:pt x="1513116" y="3261944"/>
                  </a:lnTo>
                  <a:lnTo>
                    <a:pt x="1512887" y="3262642"/>
                  </a:lnTo>
                  <a:lnTo>
                    <a:pt x="1512417" y="3263341"/>
                  </a:lnTo>
                  <a:lnTo>
                    <a:pt x="1513586" y="3264509"/>
                  </a:lnTo>
                  <a:lnTo>
                    <a:pt x="1513814" y="3263811"/>
                  </a:lnTo>
                  <a:lnTo>
                    <a:pt x="1514284" y="3263112"/>
                  </a:lnTo>
                  <a:lnTo>
                    <a:pt x="1514513" y="3262414"/>
                  </a:lnTo>
                  <a:lnTo>
                    <a:pt x="1514754" y="3261944"/>
                  </a:lnTo>
                  <a:close/>
                </a:path>
                <a:path w="4337050" h="3275329">
                  <a:moveTo>
                    <a:pt x="1524546" y="3255403"/>
                  </a:moveTo>
                  <a:lnTo>
                    <a:pt x="1523847" y="3255175"/>
                  </a:lnTo>
                  <a:lnTo>
                    <a:pt x="1523390" y="3254705"/>
                  </a:lnTo>
                  <a:lnTo>
                    <a:pt x="1522920" y="3255403"/>
                  </a:lnTo>
                  <a:lnTo>
                    <a:pt x="1522679" y="3256102"/>
                  </a:lnTo>
                  <a:lnTo>
                    <a:pt x="1522222" y="3256813"/>
                  </a:lnTo>
                  <a:lnTo>
                    <a:pt x="1523390" y="3257969"/>
                  </a:lnTo>
                  <a:lnTo>
                    <a:pt x="1523619" y="3257270"/>
                  </a:lnTo>
                  <a:lnTo>
                    <a:pt x="1524088" y="3256572"/>
                  </a:lnTo>
                  <a:lnTo>
                    <a:pt x="1524317" y="3255873"/>
                  </a:lnTo>
                  <a:lnTo>
                    <a:pt x="1524546" y="3255403"/>
                  </a:lnTo>
                  <a:close/>
                </a:path>
                <a:path w="4337050" h="3275329">
                  <a:moveTo>
                    <a:pt x="1856155" y="8166"/>
                  </a:moveTo>
                  <a:lnTo>
                    <a:pt x="1854987" y="6997"/>
                  </a:lnTo>
                  <a:lnTo>
                    <a:pt x="1854288" y="7467"/>
                  </a:lnTo>
                  <a:lnTo>
                    <a:pt x="1853590" y="7696"/>
                  </a:lnTo>
                  <a:lnTo>
                    <a:pt x="1852891" y="8166"/>
                  </a:lnTo>
                  <a:lnTo>
                    <a:pt x="1853361" y="8407"/>
                  </a:lnTo>
                  <a:lnTo>
                    <a:pt x="1853831" y="9105"/>
                  </a:lnTo>
                  <a:lnTo>
                    <a:pt x="1854758" y="9105"/>
                  </a:lnTo>
                  <a:lnTo>
                    <a:pt x="1856155" y="8166"/>
                  </a:lnTo>
                  <a:close/>
                </a:path>
                <a:path w="4337050" h="3275329">
                  <a:moveTo>
                    <a:pt x="1917763" y="4432"/>
                  </a:moveTo>
                  <a:lnTo>
                    <a:pt x="1916595" y="3263"/>
                  </a:lnTo>
                  <a:lnTo>
                    <a:pt x="1916366" y="3962"/>
                  </a:lnTo>
                  <a:lnTo>
                    <a:pt x="1915896" y="4673"/>
                  </a:lnTo>
                  <a:lnTo>
                    <a:pt x="1915668" y="5372"/>
                  </a:lnTo>
                  <a:lnTo>
                    <a:pt x="1915426" y="5829"/>
                  </a:lnTo>
                  <a:lnTo>
                    <a:pt x="1916137" y="6070"/>
                  </a:lnTo>
                  <a:lnTo>
                    <a:pt x="1916595" y="6540"/>
                  </a:lnTo>
                  <a:lnTo>
                    <a:pt x="1917065" y="5829"/>
                  </a:lnTo>
                  <a:lnTo>
                    <a:pt x="1917293" y="5130"/>
                  </a:lnTo>
                  <a:lnTo>
                    <a:pt x="1917763" y="4432"/>
                  </a:lnTo>
                  <a:close/>
                </a:path>
                <a:path w="4337050" h="3275329">
                  <a:moveTo>
                    <a:pt x="1918233" y="1122476"/>
                  </a:moveTo>
                  <a:lnTo>
                    <a:pt x="1917065" y="1121308"/>
                  </a:lnTo>
                  <a:lnTo>
                    <a:pt x="1915668" y="1122235"/>
                  </a:lnTo>
                  <a:lnTo>
                    <a:pt x="1914969" y="1122476"/>
                  </a:lnTo>
                  <a:lnTo>
                    <a:pt x="1915439" y="1122705"/>
                  </a:lnTo>
                  <a:lnTo>
                    <a:pt x="1915896" y="1123403"/>
                  </a:lnTo>
                  <a:lnTo>
                    <a:pt x="1916836" y="1123403"/>
                  </a:lnTo>
                  <a:lnTo>
                    <a:pt x="1918233" y="1122476"/>
                  </a:lnTo>
                  <a:close/>
                </a:path>
                <a:path w="4337050" h="3275329">
                  <a:moveTo>
                    <a:pt x="1954403" y="3266148"/>
                  </a:moveTo>
                  <a:lnTo>
                    <a:pt x="1953234" y="3264979"/>
                  </a:lnTo>
                  <a:lnTo>
                    <a:pt x="1952536" y="3265208"/>
                  </a:lnTo>
                  <a:lnTo>
                    <a:pt x="1951139" y="3266148"/>
                  </a:lnTo>
                  <a:lnTo>
                    <a:pt x="1951609" y="3266376"/>
                  </a:lnTo>
                  <a:lnTo>
                    <a:pt x="1952066" y="3267075"/>
                  </a:lnTo>
                  <a:lnTo>
                    <a:pt x="1953006" y="3267075"/>
                  </a:lnTo>
                  <a:lnTo>
                    <a:pt x="1954403" y="3266148"/>
                  </a:lnTo>
                  <a:close/>
                </a:path>
                <a:path w="4337050" h="3275329">
                  <a:moveTo>
                    <a:pt x="1978202" y="2806"/>
                  </a:moveTo>
                  <a:lnTo>
                    <a:pt x="1975637" y="3733"/>
                  </a:lnTo>
                  <a:lnTo>
                    <a:pt x="1973072" y="3505"/>
                  </a:lnTo>
                  <a:lnTo>
                    <a:pt x="1975408" y="6070"/>
                  </a:lnTo>
                  <a:lnTo>
                    <a:pt x="1976107" y="5372"/>
                  </a:lnTo>
                  <a:lnTo>
                    <a:pt x="1976805" y="4432"/>
                  </a:lnTo>
                  <a:lnTo>
                    <a:pt x="1978202" y="2806"/>
                  </a:lnTo>
                  <a:close/>
                </a:path>
                <a:path w="4337050" h="3275329">
                  <a:moveTo>
                    <a:pt x="2105622" y="744893"/>
                  </a:moveTo>
                  <a:lnTo>
                    <a:pt x="2104694" y="742327"/>
                  </a:lnTo>
                  <a:lnTo>
                    <a:pt x="2104923" y="739762"/>
                  </a:lnTo>
                  <a:lnTo>
                    <a:pt x="2102358" y="742099"/>
                  </a:lnTo>
                  <a:lnTo>
                    <a:pt x="2103056" y="742797"/>
                  </a:lnTo>
                  <a:lnTo>
                    <a:pt x="2103983" y="743496"/>
                  </a:lnTo>
                  <a:lnTo>
                    <a:pt x="2105622" y="744893"/>
                  </a:lnTo>
                  <a:close/>
                </a:path>
                <a:path w="4337050" h="3275329">
                  <a:moveTo>
                    <a:pt x="2170036" y="3252838"/>
                  </a:moveTo>
                  <a:lnTo>
                    <a:pt x="2169096" y="3251441"/>
                  </a:lnTo>
                  <a:lnTo>
                    <a:pt x="2168626" y="3251670"/>
                  </a:lnTo>
                  <a:lnTo>
                    <a:pt x="2167928" y="3252139"/>
                  </a:lnTo>
                  <a:lnTo>
                    <a:pt x="2168169" y="3252609"/>
                  </a:lnTo>
                  <a:lnTo>
                    <a:pt x="2168169" y="3253308"/>
                  </a:lnTo>
                  <a:lnTo>
                    <a:pt x="2169096" y="3254705"/>
                  </a:lnTo>
                  <a:lnTo>
                    <a:pt x="2169337" y="3254235"/>
                  </a:lnTo>
                  <a:lnTo>
                    <a:pt x="2170036" y="3253778"/>
                  </a:lnTo>
                  <a:lnTo>
                    <a:pt x="2170036" y="3252838"/>
                  </a:lnTo>
                  <a:close/>
                </a:path>
                <a:path w="4337050" h="3275329">
                  <a:moveTo>
                    <a:pt x="2177262" y="1638"/>
                  </a:moveTo>
                  <a:lnTo>
                    <a:pt x="2176792" y="1397"/>
                  </a:lnTo>
                  <a:lnTo>
                    <a:pt x="2176335" y="469"/>
                  </a:lnTo>
                  <a:lnTo>
                    <a:pt x="2176094" y="698"/>
                  </a:lnTo>
                  <a:lnTo>
                    <a:pt x="2175395" y="698"/>
                  </a:lnTo>
                  <a:lnTo>
                    <a:pt x="2173998" y="1638"/>
                  </a:lnTo>
                  <a:lnTo>
                    <a:pt x="2174468" y="1866"/>
                  </a:lnTo>
                  <a:lnTo>
                    <a:pt x="2174925" y="2565"/>
                  </a:lnTo>
                  <a:lnTo>
                    <a:pt x="2175865" y="2565"/>
                  </a:lnTo>
                  <a:lnTo>
                    <a:pt x="2177262" y="1638"/>
                  </a:lnTo>
                  <a:close/>
                </a:path>
                <a:path w="4337050" h="3275329">
                  <a:moveTo>
                    <a:pt x="2181466" y="740460"/>
                  </a:moveTo>
                  <a:lnTo>
                    <a:pt x="2178901" y="741159"/>
                  </a:lnTo>
                  <a:lnTo>
                    <a:pt x="2176335" y="740930"/>
                  </a:lnTo>
                  <a:lnTo>
                    <a:pt x="2178659" y="743724"/>
                  </a:lnTo>
                  <a:lnTo>
                    <a:pt x="2179370" y="743026"/>
                  </a:lnTo>
                  <a:lnTo>
                    <a:pt x="2180069" y="742099"/>
                  </a:lnTo>
                  <a:lnTo>
                    <a:pt x="2181466" y="740460"/>
                  </a:lnTo>
                  <a:close/>
                </a:path>
                <a:path w="4337050" h="3275329">
                  <a:moveTo>
                    <a:pt x="2186597" y="3266605"/>
                  </a:moveTo>
                  <a:lnTo>
                    <a:pt x="2186127" y="3265906"/>
                  </a:lnTo>
                  <a:lnTo>
                    <a:pt x="2185898" y="3265208"/>
                  </a:lnTo>
                  <a:lnTo>
                    <a:pt x="2185428" y="3264509"/>
                  </a:lnTo>
                  <a:lnTo>
                    <a:pt x="2185200" y="3264979"/>
                  </a:lnTo>
                  <a:lnTo>
                    <a:pt x="2184501" y="3265436"/>
                  </a:lnTo>
                  <a:lnTo>
                    <a:pt x="2184501" y="3266376"/>
                  </a:lnTo>
                  <a:lnTo>
                    <a:pt x="2185428" y="3267773"/>
                  </a:lnTo>
                  <a:lnTo>
                    <a:pt x="2186597" y="3266605"/>
                  </a:lnTo>
                  <a:close/>
                </a:path>
                <a:path w="4337050" h="3275329">
                  <a:moveTo>
                    <a:pt x="2206206" y="3263341"/>
                  </a:moveTo>
                  <a:lnTo>
                    <a:pt x="2205964" y="3262642"/>
                  </a:lnTo>
                  <a:lnTo>
                    <a:pt x="2205037" y="3261245"/>
                  </a:lnTo>
                  <a:lnTo>
                    <a:pt x="2204796" y="3261703"/>
                  </a:lnTo>
                  <a:lnTo>
                    <a:pt x="2204097" y="3262172"/>
                  </a:lnTo>
                  <a:lnTo>
                    <a:pt x="2204097" y="3263112"/>
                  </a:lnTo>
                  <a:lnTo>
                    <a:pt x="2205037" y="3264509"/>
                  </a:lnTo>
                  <a:lnTo>
                    <a:pt x="2206206" y="3263341"/>
                  </a:lnTo>
                  <a:close/>
                </a:path>
                <a:path w="4337050" h="3275329">
                  <a:moveTo>
                    <a:pt x="2245639" y="3243503"/>
                  </a:moveTo>
                  <a:lnTo>
                    <a:pt x="2244941" y="3242805"/>
                  </a:lnTo>
                  <a:lnTo>
                    <a:pt x="2244001" y="3242106"/>
                  </a:lnTo>
                  <a:lnTo>
                    <a:pt x="2242375" y="3240709"/>
                  </a:lnTo>
                  <a:lnTo>
                    <a:pt x="2243074" y="3243034"/>
                  </a:lnTo>
                  <a:lnTo>
                    <a:pt x="2242845" y="3245612"/>
                  </a:lnTo>
                  <a:lnTo>
                    <a:pt x="2245639" y="3243503"/>
                  </a:lnTo>
                  <a:close/>
                </a:path>
                <a:path w="4337050" h="3275329">
                  <a:moveTo>
                    <a:pt x="2249373" y="3269411"/>
                  </a:moveTo>
                  <a:lnTo>
                    <a:pt x="2248674" y="3268942"/>
                  </a:lnTo>
                  <a:lnTo>
                    <a:pt x="2247976" y="3268713"/>
                  </a:lnTo>
                  <a:lnTo>
                    <a:pt x="2247277" y="3268243"/>
                  </a:lnTo>
                  <a:lnTo>
                    <a:pt x="2246807" y="3268713"/>
                  </a:lnTo>
                  <a:lnTo>
                    <a:pt x="2246338" y="3268942"/>
                  </a:lnTo>
                  <a:lnTo>
                    <a:pt x="2246109" y="3269411"/>
                  </a:lnTo>
                  <a:lnTo>
                    <a:pt x="2246807" y="3269640"/>
                  </a:lnTo>
                  <a:lnTo>
                    <a:pt x="2247506" y="3270110"/>
                  </a:lnTo>
                  <a:lnTo>
                    <a:pt x="2248204" y="3270339"/>
                  </a:lnTo>
                  <a:lnTo>
                    <a:pt x="2248674" y="3270580"/>
                  </a:lnTo>
                  <a:lnTo>
                    <a:pt x="2248903" y="3269881"/>
                  </a:lnTo>
                  <a:lnTo>
                    <a:pt x="2249373" y="3269411"/>
                  </a:lnTo>
                  <a:close/>
                </a:path>
                <a:path w="4337050" h="3275329">
                  <a:moveTo>
                    <a:pt x="2275509" y="742327"/>
                  </a:moveTo>
                  <a:lnTo>
                    <a:pt x="2275040" y="742099"/>
                  </a:lnTo>
                  <a:lnTo>
                    <a:pt x="2274582" y="741387"/>
                  </a:lnTo>
                  <a:lnTo>
                    <a:pt x="2273643" y="741387"/>
                  </a:lnTo>
                  <a:lnTo>
                    <a:pt x="2272246" y="742327"/>
                  </a:lnTo>
                  <a:lnTo>
                    <a:pt x="2273414" y="743496"/>
                  </a:lnTo>
                  <a:lnTo>
                    <a:pt x="2274112" y="743254"/>
                  </a:lnTo>
                  <a:lnTo>
                    <a:pt x="2275509" y="742327"/>
                  </a:lnTo>
                  <a:close/>
                </a:path>
                <a:path w="4337050" h="3275329">
                  <a:moveTo>
                    <a:pt x="2403398" y="3246539"/>
                  </a:moveTo>
                  <a:lnTo>
                    <a:pt x="2402687" y="3246069"/>
                  </a:lnTo>
                  <a:lnTo>
                    <a:pt x="2401989" y="3245840"/>
                  </a:lnTo>
                  <a:lnTo>
                    <a:pt x="2401290" y="3245370"/>
                  </a:lnTo>
                  <a:lnTo>
                    <a:pt x="2400820" y="3245612"/>
                  </a:lnTo>
                  <a:lnTo>
                    <a:pt x="2400592" y="3246069"/>
                  </a:lnTo>
                  <a:lnTo>
                    <a:pt x="2400122" y="3246539"/>
                  </a:lnTo>
                  <a:lnTo>
                    <a:pt x="2400820" y="3246767"/>
                  </a:lnTo>
                  <a:lnTo>
                    <a:pt x="2401532" y="3247237"/>
                  </a:lnTo>
                  <a:lnTo>
                    <a:pt x="2402230" y="3247479"/>
                  </a:lnTo>
                  <a:lnTo>
                    <a:pt x="2402687" y="3247707"/>
                  </a:lnTo>
                  <a:lnTo>
                    <a:pt x="2402929" y="3247009"/>
                  </a:lnTo>
                  <a:lnTo>
                    <a:pt x="2403398" y="3246539"/>
                  </a:lnTo>
                  <a:close/>
                </a:path>
                <a:path w="4337050" h="3275329">
                  <a:moveTo>
                    <a:pt x="2413190" y="742327"/>
                  </a:moveTo>
                  <a:lnTo>
                    <a:pt x="2412733" y="742099"/>
                  </a:lnTo>
                  <a:lnTo>
                    <a:pt x="2412263" y="741387"/>
                  </a:lnTo>
                  <a:lnTo>
                    <a:pt x="2411323" y="741387"/>
                  </a:lnTo>
                  <a:lnTo>
                    <a:pt x="2409926" y="742327"/>
                  </a:lnTo>
                  <a:lnTo>
                    <a:pt x="2411095" y="743496"/>
                  </a:lnTo>
                  <a:lnTo>
                    <a:pt x="2411793" y="743254"/>
                  </a:lnTo>
                  <a:lnTo>
                    <a:pt x="2413190" y="742327"/>
                  </a:lnTo>
                  <a:close/>
                </a:path>
                <a:path w="4337050" h="3275329">
                  <a:moveTo>
                    <a:pt x="2626258" y="3253079"/>
                  </a:moveTo>
                  <a:lnTo>
                    <a:pt x="2625560" y="3252609"/>
                  </a:lnTo>
                  <a:lnTo>
                    <a:pt x="2624848" y="3252368"/>
                  </a:lnTo>
                  <a:lnTo>
                    <a:pt x="2624150" y="3251911"/>
                  </a:lnTo>
                  <a:lnTo>
                    <a:pt x="2622981" y="3253079"/>
                  </a:lnTo>
                  <a:lnTo>
                    <a:pt x="2623693" y="3253308"/>
                  </a:lnTo>
                  <a:lnTo>
                    <a:pt x="2624391" y="3253778"/>
                  </a:lnTo>
                  <a:lnTo>
                    <a:pt x="2625090" y="3254006"/>
                  </a:lnTo>
                  <a:lnTo>
                    <a:pt x="2625560" y="3254235"/>
                  </a:lnTo>
                  <a:lnTo>
                    <a:pt x="2625788" y="3253536"/>
                  </a:lnTo>
                  <a:lnTo>
                    <a:pt x="2626258" y="3253079"/>
                  </a:lnTo>
                  <a:close/>
                </a:path>
                <a:path w="4337050" h="3275329">
                  <a:moveTo>
                    <a:pt x="2629522" y="3266148"/>
                  </a:moveTo>
                  <a:lnTo>
                    <a:pt x="2629052" y="3265906"/>
                  </a:lnTo>
                  <a:lnTo>
                    <a:pt x="2628582" y="3265208"/>
                  </a:lnTo>
                  <a:lnTo>
                    <a:pt x="2627655" y="3265208"/>
                  </a:lnTo>
                  <a:lnTo>
                    <a:pt x="2626258" y="3266148"/>
                  </a:lnTo>
                  <a:lnTo>
                    <a:pt x="2627426" y="3267303"/>
                  </a:lnTo>
                  <a:lnTo>
                    <a:pt x="2628125" y="3266846"/>
                  </a:lnTo>
                  <a:lnTo>
                    <a:pt x="2628823" y="3266605"/>
                  </a:lnTo>
                  <a:lnTo>
                    <a:pt x="2629522" y="3266148"/>
                  </a:lnTo>
                  <a:close/>
                </a:path>
                <a:path w="4337050" h="3275329">
                  <a:moveTo>
                    <a:pt x="2642120" y="3263341"/>
                  </a:moveTo>
                  <a:lnTo>
                    <a:pt x="2641892" y="3262642"/>
                  </a:lnTo>
                  <a:lnTo>
                    <a:pt x="2640952" y="3261245"/>
                  </a:lnTo>
                  <a:lnTo>
                    <a:pt x="2640723" y="3261703"/>
                  </a:lnTo>
                  <a:lnTo>
                    <a:pt x="2640025" y="3262172"/>
                  </a:lnTo>
                  <a:lnTo>
                    <a:pt x="2640025" y="3263112"/>
                  </a:lnTo>
                  <a:lnTo>
                    <a:pt x="2640952" y="3264509"/>
                  </a:lnTo>
                  <a:lnTo>
                    <a:pt x="2642120" y="3263341"/>
                  </a:lnTo>
                  <a:close/>
                </a:path>
                <a:path w="4337050" h="3275329">
                  <a:moveTo>
                    <a:pt x="2648661" y="3256813"/>
                  </a:moveTo>
                  <a:lnTo>
                    <a:pt x="2648420" y="3256102"/>
                  </a:lnTo>
                  <a:lnTo>
                    <a:pt x="2647492" y="3254705"/>
                  </a:lnTo>
                  <a:lnTo>
                    <a:pt x="2647251" y="3255175"/>
                  </a:lnTo>
                  <a:lnTo>
                    <a:pt x="2646553" y="3255645"/>
                  </a:lnTo>
                  <a:lnTo>
                    <a:pt x="2646553" y="3256572"/>
                  </a:lnTo>
                  <a:lnTo>
                    <a:pt x="2647492" y="3257969"/>
                  </a:lnTo>
                  <a:lnTo>
                    <a:pt x="2648661" y="3256813"/>
                  </a:lnTo>
                  <a:close/>
                </a:path>
                <a:path w="4337050" h="3275329">
                  <a:moveTo>
                    <a:pt x="2684830" y="3243503"/>
                  </a:moveTo>
                  <a:lnTo>
                    <a:pt x="2684132" y="3242805"/>
                  </a:lnTo>
                  <a:lnTo>
                    <a:pt x="2683192" y="3242106"/>
                  </a:lnTo>
                  <a:lnTo>
                    <a:pt x="2681567" y="3240709"/>
                  </a:lnTo>
                  <a:lnTo>
                    <a:pt x="2682265" y="3243034"/>
                  </a:lnTo>
                  <a:lnTo>
                    <a:pt x="2682024" y="3245612"/>
                  </a:lnTo>
                  <a:lnTo>
                    <a:pt x="2684830" y="3243503"/>
                  </a:lnTo>
                  <a:close/>
                </a:path>
                <a:path w="4337050" h="3275329">
                  <a:moveTo>
                    <a:pt x="2741066" y="3243275"/>
                  </a:moveTo>
                  <a:lnTo>
                    <a:pt x="2740596" y="3243034"/>
                  </a:lnTo>
                  <a:lnTo>
                    <a:pt x="2740139" y="3242335"/>
                  </a:lnTo>
                  <a:lnTo>
                    <a:pt x="2739199" y="3242335"/>
                  </a:lnTo>
                  <a:lnTo>
                    <a:pt x="2737802" y="3243275"/>
                  </a:lnTo>
                  <a:lnTo>
                    <a:pt x="2738971" y="3244443"/>
                  </a:lnTo>
                  <a:lnTo>
                    <a:pt x="2740368" y="3243503"/>
                  </a:lnTo>
                  <a:lnTo>
                    <a:pt x="2741066" y="3243275"/>
                  </a:lnTo>
                  <a:close/>
                </a:path>
                <a:path w="4337050" h="3275329">
                  <a:moveTo>
                    <a:pt x="2878747" y="3246539"/>
                  </a:moveTo>
                  <a:lnTo>
                    <a:pt x="2878290" y="3246310"/>
                  </a:lnTo>
                  <a:lnTo>
                    <a:pt x="2877820" y="3245612"/>
                  </a:lnTo>
                  <a:lnTo>
                    <a:pt x="2876880" y="3245612"/>
                  </a:lnTo>
                  <a:lnTo>
                    <a:pt x="2875483" y="3246539"/>
                  </a:lnTo>
                  <a:lnTo>
                    <a:pt x="2876651" y="3247707"/>
                  </a:lnTo>
                  <a:lnTo>
                    <a:pt x="2877121" y="3247237"/>
                  </a:lnTo>
                  <a:lnTo>
                    <a:pt x="2878048" y="3246767"/>
                  </a:lnTo>
                  <a:lnTo>
                    <a:pt x="2878747" y="3246539"/>
                  </a:lnTo>
                  <a:close/>
                </a:path>
                <a:path w="4337050" h="3275329">
                  <a:moveTo>
                    <a:pt x="2891358" y="3266605"/>
                  </a:moveTo>
                  <a:lnTo>
                    <a:pt x="2890418" y="3265208"/>
                  </a:lnTo>
                  <a:lnTo>
                    <a:pt x="2890189" y="3264509"/>
                  </a:lnTo>
                  <a:lnTo>
                    <a:pt x="2889948" y="3264979"/>
                  </a:lnTo>
                  <a:lnTo>
                    <a:pt x="2889250" y="3265436"/>
                  </a:lnTo>
                  <a:lnTo>
                    <a:pt x="2889250" y="3266376"/>
                  </a:lnTo>
                  <a:lnTo>
                    <a:pt x="2890189" y="3267773"/>
                  </a:lnTo>
                  <a:lnTo>
                    <a:pt x="2891358" y="3266605"/>
                  </a:lnTo>
                  <a:close/>
                </a:path>
                <a:path w="4337050" h="3275329">
                  <a:moveTo>
                    <a:pt x="2904883" y="3269411"/>
                  </a:moveTo>
                  <a:lnTo>
                    <a:pt x="2904426" y="3268942"/>
                  </a:lnTo>
                  <a:lnTo>
                    <a:pt x="2903956" y="3268243"/>
                  </a:lnTo>
                  <a:lnTo>
                    <a:pt x="2903728" y="3268472"/>
                  </a:lnTo>
                  <a:lnTo>
                    <a:pt x="2903016" y="3268472"/>
                  </a:lnTo>
                  <a:lnTo>
                    <a:pt x="2901619" y="3269411"/>
                  </a:lnTo>
                  <a:lnTo>
                    <a:pt x="2902089" y="3269640"/>
                  </a:lnTo>
                  <a:lnTo>
                    <a:pt x="2902559" y="3270339"/>
                  </a:lnTo>
                  <a:lnTo>
                    <a:pt x="2903486" y="3270339"/>
                  </a:lnTo>
                  <a:lnTo>
                    <a:pt x="2904883" y="3269411"/>
                  </a:lnTo>
                  <a:close/>
                </a:path>
                <a:path w="4337050" h="3275329">
                  <a:moveTo>
                    <a:pt x="3035566" y="3269640"/>
                  </a:moveTo>
                  <a:lnTo>
                    <a:pt x="3034868" y="3268942"/>
                  </a:lnTo>
                  <a:lnTo>
                    <a:pt x="3033941" y="3268243"/>
                  </a:lnTo>
                  <a:lnTo>
                    <a:pt x="3032544" y="3267062"/>
                  </a:lnTo>
                  <a:lnTo>
                    <a:pt x="3032302" y="3266148"/>
                  </a:lnTo>
                  <a:lnTo>
                    <a:pt x="3032544" y="3263569"/>
                  </a:lnTo>
                  <a:lnTo>
                    <a:pt x="3029737" y="3265906"/>
                  </a:lnTo>
                  <a:lnTo>
                    <a:pt x="3030436" y="3266605"/>
                  </a:lnTo>
                  <a:lnTo>
                    <a:pt x="3031375" y="3267303"/>
                  </a:lnTo>
                  <a:lnTo>
                    <a:pt x="3032747" y="3268497"/>
                  </a:lnTo>
                  <a:lnTo>
                    <a:pt x="3033001" y="3269411"/>
                  </a:lnTo>
                  <a:lnTo>
                    <a:pt x="3032772" y="3271977"/>
                  </a:lnTo>
                  <a:lnTo>
                    <a:pt x="3035566" y="3269640"/>
                  </a:lnTo>
                  <a:close/>
                </a:path>
                <a:path w="4337050" h="3275329">
                  <a:moveTo>
                    <a:pt x="3075241" y="1119212"/>
                  </a:moveTo>
                  <a:lnTo>
                    <a:pt x="3075013" y="1118971"/>
                  </a:lnTo>
                  <a:lnTo>
                    <a:pt x="3074543" y="1118273"/>
                  </a:lnTo>
                  <a:lnTo>
                    <a:pt x="3073374" y="1118273"/>
                  </a:lnTo>
                  <a:lnTo>
                    <a:pt x="3071977" y="1119212"/>
                  </a:lnTo>
                  <a:lnTo>
                    <a:pt x="3072447" y="1119441"/>
                  </a:lnTo>
                  <a:lnTo>
                    <a:pt x="3072917" y="1120140"/>
                  </a:lnTo>
                  <a:lnTo>
                    <a:pt x="3073844" y="1120140"/>
                  </a:lnTo>
                  <a:lnTo>
                    <a:pt x="3075241" y="1119212"/>
                  </a:lnTo>
                  <a:close/>
                </a:path>
                <a:path w="4337050" h="3275329">
                  <a:moveTo>
                    <a:pt x="3081782" y="3253079"/>
                  </a:moveTo>
                  <a:lnTo>
                    <a:pt x="3081083" y="3252609"/>
                  </a:lnTo>
                  <a:lnTo>
                    <a:pt x="3080372" y="3252368"/>
                  </a:lnTo>
                  <a:lnTo>
                    <a:pt x="3079673" y="3251911"/>
                  </a:lnTo>
                  <a:lnTo>
                    <a:pt x="3078505" y="3253079"/>
                  </a:lnTo>
                  <a:lnTo>
                    <a:pt x="3079216" y="3253308"/>
                  </a:lnTo>
                  <a:lnTo>
                    <a:pt x="3079915" y="3253778"/>
                  </a:lnTo>
                  <a:lnTo>
                    <a:pt x="3080613" y="3254006"/>
                  </a:lnTo>
                  <a:lnTo>
                    <a:pt x="3081083" y="3254235"/>
                  </a:lnTo>
                  <a:lnTo>
                    <a:pt x="3081312" y="3253536"/>
                  </a:lnTo>
                  <a:lnTo>
                    <a:pt x="3081782" y="3253079"/>
                  </a:lnTo>
                  <a:close/>
                </a:path>
                <a:path w="4337050" h="3275329">
                  <a:moveTo>
                    <a:pt x="3196590" y="3266148"/>
                  </a:moveTo>
                  <a:lnTo>
                    <a:pt x="3195421" y="3264979"/>
                  </a:lnTo>
                  <a:lnTo>
                    <a:pt x="3194723" y="3265208"/>
                  </a:lnTo>
                  <a:lnTo>
                    <a:pt x="3193326" y="3266148"/>
                  </a:lnTo>
                  <a:lnTo>
                    <a:pt x="3193796" y="3266376"/>
                  </a:lnTo>
                  <a:lnTo>
                    <a:pt x="3194266" y="3267075"/>
                  </a:lnTo>
                  <a:lnTo>
                    <a:pt x="3195193" y="3267075"/>
                  </a:lnTo>
                  <a:lnTo>
                    <a:pt x="3196590" y="3266148"/>
                  </a:lnTo>
                  <a:close/>
                </a:path>
                <a:path w="4337050" h="3275329">
                  <a:moveTo>
                    <a:pt x="3212922" y="3262871"/>
                  </a:moveTo>
                  <a:lnTo>
                    <a:pt x="3212223" y="3262642"/>
                  </a:lnTo>
                  <a:lnTo>
                    <a:pt x="3211525" y="3262172"/>
                  </a:lnTo>
                  <a:lnTo>
                    <a:pt x="3210826" y="3261944"/>
                  </a:lnTo>
                  <a:lnTo>
                    <a:pt x="3210356" y="3261703"/>
                  </a:lnTo>
                  <a:lnTo>
                    <a:pt x="3210128" y="3262401"/>
                  </a:lnTo>
                  <a:lnTo>
                    <a:pt x="3209658" y="3262871"/>
                  </a:lnTo>
                  <a:lnTo>
                    <a:pt x="3210356" y="3263341"/>
                  </a:lnTo>
                  <a:lnTo>
                    <a:pt x="3211055" y="3263569"/>
                  </a:lnTo>
                  <a:lnTo>
                    <a:pt x="3211766" y="3264039"/>
                  </a:lnTo>
                  <a:lnTo>
                    <a:pt x="3212922" y="3262871"/>
                  </a:lnTo>
                  <a:close/>
                </a:path>
                <a:path w="4337050" h="3275329">
                  <a:moveTo>
                    <a:pt x="3258197" y="3246310"/>
                  </a:moveTo>
                  <a:lnTo>
                    <a:pt x="3257270" y="3244900"/>
                  </a:lnTo>
                  <a:lnTo>
                    <a:pt x="3256800" y="3245142"/>
                  </a:lnTo>
                  <a:lnTo>
                    <a:pt x="3256102" y="3245612"/>
                  </a:lnTo>
                  <a:lnTo>
                    <a:pt x="3256330" y="3246069"/>
                  </a:lnTo>
                  <a:lnTo>
                    <a:pt x="3256330" y="3246767"/>
                  </a:lnTo>
                  <a:lnTo>
                    <a:pt x="3257270" y="3248177"/>
                  </a:lnTo>
                  <a:lnTo>
                    <a:pt x="3257499" y="3247707"/>
                  </a:lnTo>
                  <a:lnTo>
                    <a:pt x="3258197" y="3247237"/>
                  </a:lnTo>
                  <a:lnTo>
                    <a:pt x="3258197" y="3246310"/>
                  </a:lnTo>
                  <a:close/>
                </a:path>
                <a:path w="4337050" h="3275329">
                  <a:moveTo>
                    <a:pt x="3274530" y="3265906"/>
                  </a:moveTo>
                  <a:lnTo>
                    <a:pt x="3273602" y="3264509"/>
                  </a:lnTo>
                  <a:lnTo>
                    <a:pt x="3273133" y="3264738"/>
                  </a:lnTo>
                  <a:lnTo>
                    <a:pt x="3272434" y="3265208"/>
                  </a:lnTo>
                  <a:lnTo>
                    <a:pt x="3272675" y="3265678"/>
                  </a:lnTo>
                  <a:lnTo>
                    <a:pt x="3272675" y="3266376"/>
                  </a:lnTo>
                  <a:lnTo>
                    <a:pt x="3273602" y="3267773"/>
                  </a:lnTo>
                  <a:lnTo>
                    <a:pt x="3273831" y="3267303"/>
                  </a:lnTo>
                  <a:lnTo>
                    <a:pt x="3274530" y="3266846"/>
                  </a:lnTo>
                  <a:lnTo>
                    <a:pt x="3274530" y="3265906"/>
                  </a:lnTo>
                  <a:close/>
                </a:path>
                <a:path w="4337050" h="3275329">
                  <a:moveTo>
                    <a:pt x="3510699" y="952588"/>
                  </a:moveTo>
                  <a:lnTo>
                    <a:pt x="3510470" y="951890"/>
                  </a:lnTo>
                  <a:lnTo>
                    <a:pt x="3509530" y="950480"/>
                  </a:lnTo>
                  <a:lnTo>
                    <a:pt x="3509302" y="950950"/>
                  </a:lnTo>
                  <a:lnTo>
                    <a:pt x="3508603" y="951420"/>
                  </a:lnTo>
                  <a:lnTo>
                    <a:pt x="3508603" y="952347"/>
                  </a:lnTo>
                  <a:lnTo>
                    <a:pt x="3509530" y="953757"/>
                  </a:lnTo>
                  <a:lnTo>
                    <a:pt x="3510699" y="952588"/>
                  </a:lnTo>
                  <a:close/>
                </a:path>
                <a:path w="4337050" h="3275329">
                  <a:moveTo>
                    <a:pt x="3543604" y="3262414"/>
                  </a:moveTo>
                  <a:lnTo>
                    <a:pt x="3542436" y="3261245"/>
                  </a:lnTo>
                  <a:lnTo>
                    <a:pt x="3542207" y="3261944"/>
                  </a:lnTo>
                  <a:lnTo>
                    <a:pt x="3541738" y="3262642"/>
                  </a:lnTo>
                  <a:lnTo>
                    <a:pt x="3541496" y="3263341"/>
                  </a:lnTo>
                  <a:lnTo>
                    <a:pt x="3541268" y="3263811"/>
                  </a:lnTo>
                  <a:lnTo>
                    <a:pt x="3541966" y="3264039"/>
                  </a:lnTo>
                  <a:lnTo>
                    <a:pt x="3542436" y="3264509"/>
                  </a:lnTo>
                  <a:lnTo>
                    <a:pt x="3542906" y="3263811"/>
                  </a:lnTo>
                  <a:lnTo>
                    <a:pt x="3543135" y="3263112"/>
                  </a:lnTo>
                  <a:lnTo>
                    <a:pt x="3543604" y="3262414"/>
                  </a:lnTo>
                  <a:close/>
                </a:path>
                <a:path w="4337050" h="3275329">
                  <a:moveTo>
                    <a:pt x="3648151" y="3259378"/>
                  </a:moveTo>
                  <a:lnTo>
                    <a:pt x="3647211" y="3257969"/>
                  </a:lnTo>
                  <a:lnTo>
                    <a:pt x="3646982" y="3258210"/>
                  </a:lnTo>
                  <a:lnTo>
                    <a:pt x="3646043" y="3258680"/>
                  </a:lnTo>
                  <a:lnTo>
                    <a:pt x="3646284" y="3259137"/>
                  </a:lnTo>
                  <a:lnTo>
                    <a:pt x="3646284" y="3259836"/>
                  </a:lnTo>
                  <a:lnTo>
                    <a:pt x="3647211" y="3261245"/>
                  </a:lnTo>
                  <a:lnTo>
                    <a:pt x="3647452" y="3260775"/>
                  </a:lnTo>
                  <a:lnTo>
                    <a:pt x="3648151" y="3260306"/>
                  </a:lnTo>
                  <a:lnTo>
                    <a:pt x="3648151" y="3259378"/>
                  </a:lnTo>
                  <a:close/>
                </a:path>
                <a:path w="4337050" h="3275329">
                  <a:moveTo>
                    <a:pt x="3730764" y="3266148"/>
                  </a:moveTo>
                  <a:lnTo>
                    <a:pt x="3730053" y="3265906"/>
                  </a:lnTo>
                  <a:lnTo>
                    <a:pt x="3729355" y="3265436"/>
                  </a:lnTo>
                  <a:lnTo>
                    <a:pt x="3728656" y="3265208"/>
                  </a:lnTo>
                  <a:lnTo>
                    <a:pt x="3728186" y="3264979"/>
                  </a:lnTo>
                  <a:lnTo>
                    <a:pt x="3727958" y="3265678"/>
                  </a:lnTo>
                  <a:lnTo>
                    <a:pt x="3727488" y="3266148"/>
                  </a:lnTo>
                  <a:lnTo>
                    <a:pt x="3728186" y="3266605"/>
                  </a:lnTo>
                  <a:lnTo>
                    <a:pt x="3728897" y="3266846"/>
                  </a:lnTo>
                  <a:lnTo>
                    <a:pt x="3729596" y="3267303"/>
                  </a:lnTo>
                  <a:lnTo>
                    <a:pt x="3730764" y="3266148"/>
                  </a:lnTo>
                  <a:close/>
                </a:path>
                <a:path w="4337050" h="3275329">
                  <a:moveTo>
                    <a:pt x="3805669" y="3255873"/>
                  </a:moveTo>
                  <a:lnTo>
                    <a:pt x="3805199" y="3255403"/>
                  </a:lnTo>
                  <a:lnTo>
                    <a:pt x="3804970" y="3254946"/>
                  </a:lnTo>
                  <a:lnTo>
                    <a:pt x="3804501" y="3254705"/>
                  </a:lnTo>
                  <a:lnTo>
                    <a:pt x="3804272" y="3255403"/>
                  </a:lnTo>
                  <a:lnTo>
                    <a:pt x="3803802" y="3256102"/>
                  </a:lnTo>
                  <a:lnTo>
                    <a:pt x="3803573" y="3256813"/>
                  </a:lnTo>
                  <a:lnTo>
                    <a:pt x="3803332" y="3257270"/>
                  </a:lnTo>
                  <a:lnTo>
                    <a:pt x="3804031" y="3257512"/>
                  </a:lnTo>
                  <a:lnTo>
                    <a:pt x="3804501" y="3257969"/>
                  </a:lnTo>
                  <a:lnTo>
                    <a:pt x="3804970" y="3257270"/>
                  </a:lnTo>
                  <a:lnTo>
                    <a:pt x="3805199" y="3256572"/>
                  </a:lnTo>
                  <a:lnTo>
                    <a:pt x="3805669" y="3255873"/>
                  </a:lnTo>
                  <a:close/>
                </a:path>
                <a:path w="4337050" h="3275329">
                  <a:moveTo>
                    <a:pt x="3835768" y="3256343"/>
                  </a:moveTo>
                  <a:lnTo>
                    <a:pt x="3834600" y="3255175"/>
                  </a:lnTo>
                  <a:lnTo>
                    <a:pt x="3833901" y="3255403"/>
                  </a:lnTo>
                  <a:lnTo>
                    <a:pt x="3832504" y="3256343"/>
                  </a:lnTo>
                  <a:lnTo>
                    <a:pt x="3832974" y="3256572"/>
                  </a:lnTo>
                  <a:lnTo>
                    <a:pt x="3833444" y="3257270"/>
                  </a:lnTo>
                  <a:lnTo>
                    <a:pt x="3834371" y="3257270"/>
                  </a:lnTo>
                  <a:lnTo>
                    <a:pt x="3835768" y="3256343"/>
                  </a:lnTo>
                  <a:close/>
                </a:path>
                <a:path w="4337050" h="3275329">
                  <a:moveTo>
                    <a:pt x="3848836" y="3269411"/>
                  </a:moveTo>
                  <a:lnTo>
                    <a:pt x="3848379" y="3268942"/>
                  </a:lnTo>
                  <a:lnTo>
                    <a:pt x="3847909" y="3268243"/>
                  </a:lnTo>
                  <a:lnTo>
                    <a:pt x="3847668" y="3268472"/>
                  </a:lnTo>
                  <a:lnTo>
                    <a:pt x="3846969" y="3268472"/>
                  </a:lnTo>
                  <a:lnTo>
                    <a:pt x="3845572" y="3269411"/>
                  </a:lnTo>
                  <a:lnTo>
                    <a:pt x="3846042" y="3269640"/>
                  </a:lnTo>
                  <a:lnTo>
                    <a:pt x="3846512" y="3270339"/>
                  </a:lnTo>
                  <a:lnTo>
                    <a:pt x="3847439" y="3270339"/>
                  </a:lnTo>
                  <a:lnTo>
                    <a:pt x="3848836" y="3269411"/>
                  </a:lnTo>
                  <a:close/>
                </a:path>
                <a:path w="4337050" h="3275329">
                  <a:moveTo>
                    <a:pt x="3849776" y="3247936"/>
                  </a:moveTo>
                  <a:lnTo>
                    <a:pt x="3847439" y="3245142"/>
                  </a:lnTo>
                  <a:lnTo>
                    <a:pt x="3846741" y="3245840"/>
                  </a:lnTo>
                  <a:lnTo>
                    <a:pt x="3846042" y="3246767"/>
                  </a:lnTo>
                  <a:lnTo>
                    <a:pt x="3844645" y="3248406"/>
                  </a:lnTo>
                  <a:lnTo>
                    <a:pt x="3847211" y="3247707"/>
                  </a:lnTo>
                  <a:lnTo>
                    <a:pt x="3849776" y="3247936"/>
                  </a:lnTo>
                  <a:close/>
                </a:path>
                <a:path w="4337050" h="3275329">
                  <a:moveTo>
                    <a:pt x="3894112" y="3255873"/>
                  </a:moveTo>
                  <a:lnTo>
                    <a:pt x="3893883" y="3255403"/>
                  </a:lnTo>
                  <a:lnTo>
                    <a:pt x="3893413" y="3254946"/>
                  </a:lnTo>
                  <a:lnTo>
                    <a:pt x="3892943" y="3254705"/>
                  </a:lnTo>
                  <a:lnTo>
                    <a:pt x="3892715" y="3255403"/>
                  </a:lnTo>
                  <a:lnTo>
                    <a:pt x="3892245" y="3256102"/>
                  </a:lnTo>
                  <a:lnTo>
                    <a:pt x="3892016" y="3256813"/>
                  </a:lnTo>
                  <a:lnTo>
                    <a:pt x="3891775" y="3257270"/>
                  </a:lnTo>
                  <a:lnTo>
                    <a:pt x="3892473" y="3257512"/>
                  </a:lnTo>
                  <a:lnTo>
                    <a:pt x="3892943" y="3257969"/>
                  </a:lnTo>
                  <a:lnTo>
                    <a:pt x="3893413" y="3257270"/>
                  </a:lnTo>
                  <a:lnTo>
                    <a:pt x="3893642" y="3256572"/>
                  </a:lnTo>
                  <a:lnTo>
                    <a:pt x="3894112" y="3255873"/>
                  </a:lnTo>
                  <a:close/>
                </a:path>
                <a:path w="4337050" h="3275329">
                  <a:moveTo>
                    <a:pt x="3952925" y="3249574"/>
                  </a:moveTo>
                  <a:lnTo>
                    <a:pt x="3951986" y="3248177"/>
                  </a:lnTo>
                  <a:lnTo>
                    <a:pt x="3951757" y="3248406"/>
                  </a:lnTo>
                  <a:lnTo>
                    <a:pt x="3951059" y="3248876"/>
                  </a:lnTo>
                  <a:lnTo>
                    <a:pt x="3951059" y="3250044"/>
                  </a:lnTo>
                  <a:lnTo>
                    <a:pt x="3951986" y="3251441"/>
                  </a:lnTo>
                  <a:lnTo>
                    <a:pt x="3952214" y="3250971"/>
                  </a:lnTo>
                  <a:lnTo>
                    <a:pt x="3952925" y="3250501"/>
                  </a:lnTo>
                  <a:lnTo>
                    <a:pt x="3952925" y="3249574"/>
                  </a:lnTo>
                  <a:close/>
                </a:path>
                <a:path w="4337050" h="3275329">
                  <a:moveTo>
                    <a:pt x="3989794" y="3243275"/>
                  </a:moveTo>
                  <a:lnTo>
                    <a:pt x="3988625" y="3242106"/>
                  </a:lnTo>
                  <a:lnTo>
                    <a:pt x="3987927" y="3242335"/>
                  </a:lnTo>
                  <a:lnTo>
                    <a:pt x="3986530" y="3243275"/>
                  </a:lnTo>
                  <a:lnTo>
                    <a:pt x="3986987" y="3243503"/>
                  </a:lnTo>
                  <a:lnTo>
                    <a:pt x="3987457" y="3244202"/>
                  </a:lnTo>
                  <a:lnTo>
                    <a:pt x="3988397" y="3244202"/>
                  </a:lnTo>
                  <a:lnTo>
                    <a:pt x="3989794" y="3243275"/>
                  </a:lnTo>
                  <a:close/>
                </a:path>
                <a:path w="4337050" h="3275329">
                  <a:moveTo>
                    <a:pt x="4006126" y="3266148"/>
                  </a:moveTo>
                  <a:lnTo>
                    <a:pt x="4004957" y="3264979"/>
                  </a:lnTo>
                  <a:lnTo>
                    <a:pt x="4004259" y="3265208"/>
                  </a:lnTo>
                  <a:lnTo>
                    <a:pt x="4002862" y="3266148"/>
                  </a:lnTo>
                  <a:lnTo>
                    <a:pt x="4003332" y="3266376"/>
                  </a:lnTo>
                  <a:lnTo>
                    <a:pt x="4003789" y="3267075"/>
                  </a:lnTo>
                  <a:lnTo>
                    <a:pt x="4004729" y="3267075"/>
                  </a:lnTo>
                  <a:lnTo>
                    <a:pt x="4006126" y="3266148"/>
                  </a:lnTo>
                  <a:close/>
                </a:path>
                <a:path w="4337050" h="3275329">
                  <a:moveTo>
                    <a:pt x="4006596" y="3245612"/>
                  </a:moveTo>
                  <a:lnTo>
                    <a:pt x="4005897" y="3243275"/>
                  </a:lnTo>
                  <a:lnTo>
                    <a:pt x="4006126" y="3240709"/>
                  </a:lnTo>
                  <a:lnTo>
                    <a:pt x="4003332" y="3242805"/>
                  </a:lnTo>
                  <a:lnTo>
                    <a:pt x="4004030" y="3243503"/>
                  </a:lnTo>
                  <a:lnTo>
                    <a:pt x="4004957" y="3244202"/>
                  </a:lnTo>
                  <a:lnTo>
                    <a:pt x="4006596" y="3245612"/>
                  </a:lnTo>
                  <a:close/>
                </a:path>
                <a:path w="4337050" h="3275329">
                  <a:moveTo>
                    <a:pt x="4072636" y="3274072"/>
                  </a:moveTo>
                  <a:lnTo>
                    <a:pt x="4070299" y="3271507"/>
                  </a:lnTo>
                  <a:lnTo>
                    <a:pt x="4069600" y="3272205"/>
                  </a:lnTo>
                  <a:lnTo>
                    <a:pt x="4068902" y="3273145"/>
                  </a:lnTo>
                  <a:lnTo>
                    <a:pt x="4067505" y="3274771"/>
                  </a:lnTo>
                  <a:lnTo>
                    <a:pt x="4070070" y="3273844"/>
                  </a:lnTo>
                  <a:lnTo>
                    <a:pt x="4072636" y="3274072"/>
                  </a:lnTo>
                  <a:close/>
                </a:path>
                <a:path w="4337050" h="3275329">
                  <a:moveTo>
                    <a:pt x="4087342" y="1397"/>
                  </a:moveTo>
                  <a:lnTo>
                    <a:pt x="4086402" y="0"/>
                  </a:lnTo>
                  <a:lnTo>
                    <a:pt x="4086174" y="469"/>
                  </a:lnTo>
                  <a:lnTo>
                    <a:pt x="4085234" y="698"/>
                  </a:lnTo>
                  <a:lnTo>
                    <a:pt x="4085475" y="1168"/>
                  </a:lnTo>
                  <a:lnTo>
                    <a:pt x="4085475" y="1866"/>
                  </a:lnTo>
                  <a:lnTo>
                    <a:pt x="4086402" y="3263"/>
                  </a:lnTo>
                  <a:lnTo>
                    <a:pt x="4086631" y="2806"/>
                  </a:lnTo>
                  <a:lnTo>
                    <a:pt x="4087342" y="2336"/>
                  </a:lnTo>
                  <a:lnTo>
                    <a:pt x="4087342" y="1397"/>
                  </a:lnTo>
                  <a:close/>
                </a:path>
                <a:path w="4337050" h="3275329">
                  <a:moveTo>
                    <a:pt x="4101109" y="3269411"/>
                  </a:moveTo>
                  <a:lnTo>
                    <a:pt x="4100639" y="3269170"/>
                  </a:lnTo>
                  <a:lnTo>
                    <a:pt x="4100169" y="3268472"/>
                  </a:lnTo>
                  <a:lnTo>
                    <a:pt x="4099242" y="3268472"/>
                  </a:lnTo>
                  <a:lnTo>
                    <a:pt x="4097832" y="3269411"/>
                  </a:lnTo>
                  <a:lnTo>
                    <a:pt x="4099001" y="3270580"/>
                  </a:lnTo>
                  <a:lnTo>
                    <a:pt x="4099699" y="3270110"/>
                  </a:lnTo>
                  <a:lnTo>
                    <a:pt x="4100411" y="3269881"/>
                  </a:lnTo>
                  <a:lnTo>
                    <a:pt x="4101109" y="3269411"/>
                  </a:lnTo>
                  <a:close/>
                </a:path>
                <a:path w="4337050" h="3275329">
                  <a:moveTo>
                    <a:pt x="4176484" y="4902"/>
                  </a:moveTo>
                  <a:lnTo>
                    <a:pt x="4175785" y="4673"/>
                  </a:lnTo>
                  <a:lnTo>
                    <a:pt x="4175087" y="4203"/>
                  </a:lnTo>
                  <a:lnTo>
                    <a:pt x="4174375" y="3962"/>
                  </a:lnTo>
                  <a:lnTo>
                    <a:pt x="4173918" y="3733"/>
                  </a:lnTo>
                  <a:lnTo>
                    <a:pt x="4173677" y="4432"/>
                  </a:lnTo>
                  <a:lnTo>
                    <a:pt x="4173220" y="4902"/>
                  </a:lnTo>
                  <a:lnTo>
                    <a:pt x="4173918" y="5372"/>
                  </a:lnTo>
                  <a:lnTo>
                    <a:pt x="4174617" y="5600"/>
                  </a:lnTo>
                  <a:lnTo>
                    <a:pt x="4175315" y="6070"/>
                  </a:lnTo>
                  <a:lnTo>
                    <a:pt x="4175785" y="5600"/>
                  </a:lnTo>
                  <a:lnTo>
                    <a:pt x="4176242" y="5372"/>
                  </a:lnTo>
                  <a:lnTo>
                    <a:pt x="4176484" y="4902"/>
                  </a:lnTo>
                  <a:close/>
                </a:path>
                <a:path w="4337050" h="3275329">
                  <a:moveTo>
                    <a:pt x="4225023" y="3242805"/>
                  </a:moveTo>
                  <a:lnTo>
                    <a:pt x="4224083" y="3241408"/>
                  </a:lnTo>
                  <a:lnTo>
                    <a:pt x="4223626" y="3241878"/>
                  </a:lnTo>
                  <a:lnTo>
                    <a:pt x="4222915" y="3242335"/>
                  </a:lnTo>
                  <a:lnTo>
                    <a:pt x="4223156" y="3242576"/>
                  </a:lnTo>
                  <a:lnTo>
                    <a:pt x="4223156" y="3243275"/>
                  </a:lnTo>
                  <a:lnTo>
                    <a:pt x="4224083" y="3244672"/>
                  </a:lnTo>
                  <a:lnTo>
                    <a:pt x="4224325" y="3244202"/>
                  </a:lnTo>
                  <a:lnTo>
                    <a:pt x="4225023" y="3243732"/>
                  </a:lnTo>
                  <a:lnTo>
                    <a:pt x="4225023" y="3242805"/>
                  </a:lnTo>
                  <a:close/>
                </a:path>
                <a:path w="4337050" h="3275329">
                  <a:moveTo>
                    <a:pt x="4238320" y="2095"/>
                  </a:moveTo>
                  <a:lnTo>
                    <a:pt x="4238091" y="1397"/>
                  </a:lnTo>
                  <a:lnTo>
                    <a:pt x="4237152" y="0"/>
                  </a:lnTo>
                  <a:lnTo>
                    <a:pt x="4236923" y="469"/>
                  </a:lnTo>
                  <a:lnTo>
                    <a:pt x="4236224" y="939"/>
                  </a:lnTo>
                  <a:lnTo>
                    <a:pt x="4236224" y="1866"/>
                  </a:lnTo>
                  <a:lnTo>
                    <a:pt x="4237152" y="3263"/>
                  </a:lnTo>
                  <a:lnTo>
                    <a:pt x="4238320" y="2095"/>
                  </a:lnTo>
                  <a:close/>
                </a:path>
                <a:path w="4337050" h="3275329">
                  <a:moveTo>
                    <a:pt x="4310202" y="3269170"/>
                  </a:moveTo>
                  <a:lnTo>
                    <a:pt x="4309262" y="3267773"/>
                  </a:lnTo>
                  <a:lnTo>
                    <a:pt x="4309034" y="3268014"/>
                  </a:lnTo>
                  <a:lnTo>
                    <a:pt x="4308335" y="3268472"/>
                  </a:lnTo>
                  <a:lnTo>
                    <a:pt x="4308335" y="3269640"/>
                  </a:lnTo>
                  <a:lnTo>
                    <a:pt x="4309262" y="3271037"/>
                  </a:lnTo>
                  <a:lnTo>
                    <a:pt x="4309503" y="3270580"/>
                  </a:lnTo>
                  <a:lnTo>
                    <a:pt x="4310202" y="3270110"/>
                  </a:lnTo>
                  <a:lnTo>
                    <a:pt x="4310202" y="3269170"/>
                  </a:lnTo>
                  <a:close/>
                </a:path>
                <a:path w="4337050" h="3275329">
                  <a:moveTo>
                    <a:pt x="4336567" y="3259378"/>
                  </a:moveTo>
                  <a:lnTo>
                    <a:pt x="4335640" y="3257969"/>
                  </a:lnTo>
                  <a:lnTo>
                    <a:pt x="4335170" y="3258210"/>
                  </a:lnTo>
                  <a:lnTo>
                    <a:pt x="4334472" y="3258680"/>
                  </a:lnTo>
                  <a:lnTo>
                    <a:pt x="4334700" y="3259137"/>
                  </a:lnTo>
                  <a:lnTo>
                    <a:pt x="4334700" y="3259836"/>
                  </a:lnTo>
                  <a:lnTo>
                    <a:pt x="4335640" y="3261245"/>
                  </a:lnTo>
                  <a:lnTo>
                    <a:pt x="4335869" y="3260775"/>
                  </a:lnTo>
                  <a:lnTo>
                    <a:pt x="4336567" y="3260306"/>
                  </a:lnTo>
                  <a:lnTo>
                    <a:pt x="4336567" y="325937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28" name="object 228"/>
            <p:cNvSpPr/>
            <p:nvPr/>
          </p:nvSpPr>
          <p:spPr>
            <a:xfrm>
              <a:off x="1151064" y="3401338"/>
              <a:ext cx="4562475" cy="3300729"/>
            </a:xfrm>
            <a:custGeom>
              <a:avLst/>
              <a:gdLst/>
              <a:ahLst/>
              <a:cxnLst/>
              <a:rect l="l" t="t" r="r" b="b"/>
              <a:pathLst>
                <a:path w="4562475" h="3300729">
                  <a:moveTo>
                    <a:pt x="3263" y="3292271"/>
                  </a:moveTo>
                  <a:lnTo>
                    <a:pt x="2794" y="3292043"/>
                  </a:lnTo>
                  <a:lnTo>
                    <a:pt x="2324" y="3291344"/>
                  </a:lnTo>
                  <a:lnTo>
                    <a:pt x="1397" y="3291344"/>
                  </a:lnTo>
                  <a:lnTo>
                    <a:pt x="0" y="3292271"/>
                  </a:lnTo>
                  <a:lnTo>
                    <a:pt x="1168" y="3293440"/>
                  </a:lnTo>
                  <a:lnTo>
                    <a:pt x="1866" y="3293211"/>
                  </a:lnTo>
                  <a:lnTo>
                    <a:pt x="3263" y="3292271"/>
                  </a:lnTo>
                  <a:close/>
                </a:path>
                <a:path w="4562475" h="3300729">
                  <a:moveTo>
                    <a:pt x="163347" y="3269170"/>
                  </a:moveTo>
                  <a:lnTo>
                    <a:pt x="162420" y="3267773"/>
                  </a:lnTo>
                  <a:lnTo>
                    <a:pt x="161950" y="3268230"/>
                  </a:lnTo>
                  <a:lnTo>
                    <a:pt x="161251" y="3268472"/>
                  </a:lnTo>
                  <a:lnTo>
                    <a:pt x="161480" y="3268942"/>
                  </a:lnTo>
                  <a:lnTo>
                    <a:pt x="161480" y="3269640"/>
                  </a:lnTo>
                  <a:lnTo>
                    <a:pt x="162420" y="3271037"/>
                  </a:lnTo>
                  <a:lnTo>
                    <a:pt x="162648" y="3270567"/>
                  </a:lnTo>
                  <a:lnTo>
                    <a:pt x="163347" y="3270097"/>
                  </a:lnTo>
                  <a:lnTo>
                    <a:pt x="163347" y="3269170"/>
                  </a:lnTo>
                  <a:close/>
                </a:path>
                <a:path w="4562475" h="3300729">
                  <a:moveTo>
                    <a:pt x="314337" y="735317"/>
                  </a:moveTo>
                  <a:lnTo>
                    <a:pt x="313867" y="734847"/>
                  </a:lnTo>
                  <a:lnTo>
                    <a:pt x="313397" y="734618"/>
                  </a:lnTo>
                  <a:lnTo>
                    <a:pt x="313169" y="734148"/>
                  </a:lnTo>
                  <a:lnTo>
                    <a:pt x="312940" y="734847"/>
                  </a:lnTo>
                  <a:lnTo>
                    <a:pt x="312470" y="735558"/>
                  </a:lnTo>
                  <a:lnTo>
                    <a:pt x="312229" y="736257"/>
                  </a:lnTo>
                  <a:lnTo>
                    <a:pt x="312000" y="736714"/>
                  </a:lnTo>
                  <a:lnTo>
                    <a:pt x="312699" y="736955"/>
                  </a:lnTo>
                  <a:lnTo>
                    <a:pt x="313169" y="737425"/>
                  </a:lnTo>
                  <a:lnTo>
                    <a:pt x="313639" y="736714"/>
                  </a:lnTo>
                  <a:lnTo>
                    <a:pt x="313867" y="736015"/>
                  </a:lnTo>
                  <a:lnTo>
                    <a:pt x="314337" y="735317"/>
                  </a:lnTo>
                  <a:close/>
                </a:path>
                <a:path w="4562475" h="3300729">
                  <a:moveTo>
                    <a:pt x="489356" y="737425"/>
                  </a:moveTo>
                  <a:lnTo>
                    <a:pt x="487019" y="734618"/>
                  </a:lnTo>
                  <a:lnTo>
                    <a:pt x="486321" y="735317"/>
                  </a:lnTo>
                  <a:lnTo>
                    <a:pt x="485622" y="736257"/>
                  </a:lnTo>
                  <a:lnTo>
                    <a:pt x="484225" y="737882"/>
                  </a:lnTo>
                  <a:lnTo>
                    <a:pt x="486791" y="737184"/>
                  </a:lnTo>
                  <a:lnTo>
                    <a:pt x="489356" y="737425"/>
                  </a:lnTo>
                  <a:close/>
                </a:path>
                <a:path w="4562475" h="3300729">
                  <a:moveTo>
                    <a:pt x="553999" y="734148"/>
                  </a:moveTo>
                  <a:lnTo>
                    <a:pt x="553059" y="734618"/>
                  </a:lnTo>
                  <a:lnTo>
                    <a:pt x="551662" y="734847"/>
                  </a:lnTo>
                  <a:lnTo>
                    <a:pt x="551434" y="735317"/>
                  </a:lnTo>
                  <a:lnTo>
                    <a:pt x="550964" y="737184"/>
                  </a:lnTo>
                  <a:lnTo>
                    <a:pt x="552361" y="737654"/>
                  </a:lnTo>
                  <a:lnTo>
                    <a:pt x="553999" y="737425"/>
                  </a:lnTo>
                  <a:lnTo>
                    <a:pt x="553999" y="734148"/>
                  </a:lnTo>
                  <a:close/>
                </a:path>
                <a:path w="4562475" h="3300729">
                  <a:moveTo>
                    <a:pt x="586663" y="735088"/>
                  </a:moveTo>
                  <a:lnTo>
                    <a:pt x="585736" y="734148"/>
                  </a:lnTo>
                  <a:lnTo>
                    <a:pt x="583399" y="734148"/>
                  </a:lnTo>
                  <a:lnTo>
                    <a:pt x="583399" y="736485"/>
                  </a:lnTo>
                  <a:lnTo>
                    <a:pt x="584568" y="737654"/>
                  </a:lnTo>
                  <a:lnTo>
                    <a:pt x="586663" y="737425"/>
                  </a:lnTo>
                  <a:lnTo>
                    <a:pt x="586663" y="735088"/>
                  </a:lnTo>
                  <a:close/>
                </a:path>
                <a:path w="4562475" h="3300729">
                  <a:moveTo>
                    <a:pt x="629843" y="10731"/>
                  </a:moveTo>
                  <a:lnTo>
                    <a:pt x="628904" y="8166"/>
                  </a:lnTo>
                  <a:lnTo>
                    <a:pt x="629145" y="5600"/>
                  </a:lnTo>
                  <a:lnTo>
                    <a:pt x="626579" y="7924"/>
                  </a:lnTo>
                  <a:lnTo>
                    <a:pt x="627278" y="8623"/>
                  </a:lnTo>
                  <a:lnTo>
                    <a:pt x="628205" y="9334"/>
                  </a:lnTo>
                  <a:lnTo>
                    <a:pt x="629843" y="10731"/>
                  </a:lnTo>
                  <a:close/>
                </a:path>
                <a:path w="4562475" h="3300729">
                  <a:moveTo>
                    <a:pt x="747458" y="4889"/>
                  </a:moveTo>
                  <a:lnTo>
                    <a:pt x="746760" y="4660"/>
                  </a:lnTo>
                  <a:lnTo>
                    <a:pt x="746048" y="4191"/>
                  </a:lnTo>
                  <a:lnTo>
                    <a:pt x="745350" y="3962"/>
                  </a:lnTo>
                  <a:lnTo>
                    <a:pt x="744893" y="3733"/>
                  </a:lnTo>
                  <a:lnTo>
                    <a:pt x="744651" y="4432"/>
                  </a:lnTo>
                  <a:lnTo>
                    <a:pt x="744181" y="4889"/>
                  </a:lnTo>
                  <a:lnTo>
                    <a:pt x="744893" y="5359"/>
                  </a:lnTo>
                  <a:lnTo>
                    <a:pt x="745591" y="5600"/>
                  </a:lnTo>
                  <a:lnTo>
                    <a:pt x="746290" y="6057"/>
                  </a:lnTo>
                  <a:lnTo>
                    <a:pt x="746518" y="5600"/>
                  </a:lnTo>
                  <a:lnTo>
                    <a:pt x="746988" y="5359"/>
                  </a:lnTo>
                  <a:lnTo>
                    <a:pt x="747458" y="4889"/>
                  </a:lnTo>
                  <a:close/>
                </a:path>
                <a:path w="4562475" h="3300729">
                  <a:moveTo>
                    <a:pt x="776389" y="1118730"/>
                  </a:moveTo>
                  <a:lnTo>
                    <a:pt x="775919" y="1118501"/>
                  </a:lnTo>
                  <a:lnTo>
                    <a:pt x="775690" y="1118031"/>
                  </a:lnTo>
                  <a:lnTo>
                    <a:pt x="775220" y="1117561"/>
                  </a:lnTo>
                  <a:lnTo>
                    <a:pt x="774992" y="1118273"/>
                  </a:lnTo>
                  <a:lnTo>
                    <a:pt x="774522" y="1118971"/>
                  </a:lnTo>
                  <a:lnTo>
                    <a:pt x="774293" y="1119670"/>
                  </a:lnTo>
                  <a:lnTo>
                    <a:pt x="774065" y="1120140"/>
                  </a:lnTo>
                  <a:lnTo>
                    <a:pt x="774763" y="1120368"/>
                  </a:lnTo>
                  <a:lnTo>
                    <a:pt x="775220" y="1120838"/>
                  </a:lnTo>
                  <a:lnTo>
                    <a:pt x="775690" y="1120140"/>
                  </a:lnTo>
                  <a:lnTo>
                    <a:pt x="775919" y="1119428"/>
                  </a:lnTo>
                  <a:lnTo>
                    <a:pt x="776389" y="1118730"/>
                  </a:lnTo>
                  <a:close/>
                </a:path>
                <a:path w="4562475" h="3300729">
                  <a:moveTo>
                    <a:pt x="795756" y="7924"/>
                  </a:moveTo>
                  <a:lnTo>
                    <a:pt x="794829" y="6527"/>
                  </a:lnTo>
                  <a:lnTo>
                    <a:pt x="793661" y="7696"/>
                  </a:lnTo>
                  <a:lnTo>
                    <a:pt x="794588" y="9093"/>
                  </a:lnTo>
                  <a:lnTo>
                    <a:pt x="794829" y="9791"/>
                  </a:lnTo>
                  <a:lnTo>
                    <a:pt x="795058" y="9334"/>
                  </a:lnTo>
                  <a:lnTo>
                    <a:pt x="795756" y="8864"/>
                  </a:lnTo>
                  <a:lnTo>
                    <a:pt x="795756" y="7924"/>
                  </a:lnTo>
                  <a:close/>
                </a:path>
                <a:path w="4562475" h="3300729">
                  <a:moveTo>
                    <a:pt x="877900" y="735317"/>
                  </a:moveTo>
                  <a:lnTo>
                    <a:pt x="876744" y="734148"/>
                  </a:lnTo>
                  <a:lnTo>
                    <a:pt x="876503" y="734847"/>
                  </a:lnTo>
                  <a:lnTo>
                    <a:pt x="876033" y="735558"/>
                  </a:lnTo>
                  <a:lnTo>
                    <a:pt x="875804" y="736257"/>
                  </a:lnTo>
                  <a:lnTo>
                    <a:pt x="875576" y="736714"/>
                  </a:lnTo>
                  <a:lnTo>
                    <a:pt x="876274" y="736955"/>
                  </a:lnTo>
                  <a:lnTo>
                    <a:pt x="876744" y="737425"/>
                  </a:lnTo>
                  <a:lnTo>
                    <a:pt x="877201" y="736714"/>
                  </a:lnTo>
                  <a:lnTo>
                    <a:pt x="877443" y="736015"/>
                  </a:lnTo>
                  <a:lnTo>
                    <a:pt x="877900" y="735317"/>
                  </a:lnTo>
                  <a:close/>
                </a:path>
                <a:path w="4562475" h="3300729">
                  <a:moveTo>
                    <a:pt x="897737" y="4432"/>
                  </a:moveTo>
                  <a:lnTo>
                    <a:pt x="897267" y="3962"/>
                  </a:lnTo>
                  <a:lnTo>
                    <a:pt x="896810" y="3733"/>
                  </a:lnTo>
                  <a:lnTo>
                    <a:pt x="896569" y="3263"/>
                  </a:lnTo>
                  <a:lnTo>
                    <a:pt x="896340" y="3962"/>
                  </a:lnTo>
                  <a:lnTo>
                    <a:pt x="895870" y="4660"/>
                  </a:lnTo>
                  <a:lnTo>
                    <a:pt x="895642" y="5359"/>
                  </a:lnTo>
                  <a:lnTo>
                    <a:pt x="895413" y="5829"/>
                  </a:lnTo>
                  <a:lnTo>
                    <a:pt x="896112" y="6057"/>
                  </a:lnTo>
                  <a:lnTo>
                    <a:pt x="896569" y="6527"/>
                  </a:lnTo>
                  <a:lnTo>
                    <a:pt x="897039" y="5829"/>
                  </a:lnTo>
                  <a:lnTo>
                    <a:pt x="897267" y="5130"/>
                  </a:lnTo>
                  <a:lnTo>
                    <a:pt x="897737" y="4432"/>
                  </a:lnTo>
                  <a:close/>
                </a:path>
                <a:path w="4562475" h="3300729">
                  <a:moveTo>
                    <a:pt x="1307058" y="7924"/>
                  </a:moveTo>
                  <a:lnTo>
                    <a:pt x="1306118" y="6527"/>
                  </a:lnTo>
                  <a:lnTo>
                    <a:pt x="1304963" y="7696"/>
                  </a:lnTo>
                  <a:lnTo>
                    <a:pt x="1305890" y="9093"/>
                  </a:lnTo>
                  <a:lnTo>
                    <a:pt x="1306118" y="9791"/>
                  </a:lnTo>
                  <a:lnTo>
                    <a:pt x="1306360" y="9334"/>
                  </a:lnTo>
                  <a:lnTo>
                    <a:pt x="1307058" y="8864"/>
                  </a:lnTo>
                  <a:lnTo>
                    <a:pt x="1307058" y="7924"/>
                  </a:lnTo>
                  <a:close/>
                </a:path>
                <a:path w="4562475" h="3300729">
                  <a:moveTo>
                    <a:pt x="1385697" y="1118971"/>
                  </a:moveTo>
                  <a:lnTo>
                    <a:pt x="1384769" y="1117561"/>
                  </a:lnTo>
                  <a:lnTo>
                    <a:pt x="1384528" y="1118031"/>
                  </a:lnTo>
                  <a:lnTo>
                    <a:pt x="1383830" y="1118501"/>
                  </a:lnTo>
                  <a:lnTo>
                    <a:pt x="1383830" y="1119428"/>
                  </a:lnTo>
                  <a:lnTo>
                    <a:pt x="1384769" y="1120838"/>
                  </a:lnTo>
                  <a:lnTo>
                    <a:pt x="1384998" y="1120368"/>
                  </a:lnTo>
                  <a:lnTo>
                    <a:pt x="1385697" y="1119898"/>
                  </a:lnTo>
                  <a:lnTo>
                    <a:pt x="1385697" y="1118971"/>
                  </a:lnTo>
                  <a:close/>
                </a:path>
                <a:path w="4562475" h="3300729">
                  <a:moveTo>
                    <a:pt x="1392237" y="7924"/>
                  </a:moveTo>
                  <a:lnTo>
                    <a:pt x="1391297" y="6527"/>
                  </a:lnTo>
                  <a:lnTo>
                    <a:pt x="1390129" y="7696"/>
                  </a:lnTo>
                  <a:lnTo>
                    <a:pt x="1391069" y="9093"/>
                  </a:lnTo>
                  <a:lnTo>
                    <a:pt x="1391297" y="9791"/>
                  </a:lnTo>
                  <a:lnTo>
                    <a:pt x="1391539" y="9334"/>
                  </a:lnTo>
                  <a:lnTo>
                    <a:pt x="1392237" y="8864"/>
                  </a:lnTo>
                  <a:lnTo>
                    <a:pt x="1392237" y="7924"/>
                  </a:lnTo>
                  <a:close/>
                </a:path>
                <a:path w="4562475" h="3300729">
                  <a:moveTo>
                    <a:pt x="1451978" y="3285744"/>
                  </a:moveTo>
                  <a:lnTo>
                    <a:pt x="1451508" y="3285502"/>
                  </a:lnTo>
                  <a:lnTo>
                    <a:pt x="1451038" y="3284804"/>
                  </a:lnTo>
                  <a:lnTo>
                    <a:pt x="1450111" y="3284804"/>
                  </a:lnTo>
                  <a:lnTo>
                    <a:pt x="1448714" y="3285744"/>
                  </a:lnTo>
                  <a:lnTo>
                    <a:pt x="1449870" y="3286899"/>
                  </a:lnTo>
                  <a:lnTo>
                    <a:pt x="1450581" y="3286671"/>
                  </a:lnTo>
                  <a:lnTo>
                    <a:pt x="1451978" y="3285744"/>
                  </a:lnTo>
                  <a:close/>
                </a:path>
                <a:path w="4562475" h="3300729">
                  <a:moveTo>
                    <a:pt x="1494218" y="3273133"/>
                  </a:moveTo>
                  <a:lnTo>
                    <a:pt x="1493748" y="3272434"/>
                  </a:lnTo>
                  <a:lnTo>
                    <a:pt x="1493520" y="3271736"/>
                  </a:lnTo>
                  <a:lnTo>
                    <a:pt x="1493050" y="3271037"/>
                  </a:lnTo>
                  <a:lnTo>
                    <a:pt x="1492808" y="3271507"/>
                  </a:lnTo>
                  <a:lnTo>
                    <a:pt x="1492110" y="3271964"/>
                  </a:lnTo>
                  <a:lnTo>
                    <a:pt x="1492110" y="3272904"/>
                  </a:lnTo>
                  <a:lnTo>
                    <a:pt x="1493050" y="3274301"/>
                  </a:lnTo>
                  <a:lnTo>
                    <a:pt x="1494218" y="3273133"/>
                  </a:lnTo>
                  <a:close/>
                </a:path>
                <a:path w="4562475" h="3300729">
                  <a:moveTo>
                    <a:pt x="1536687" y="5359"/>
                  </a:moveTo>
                  <a:lnTo>
                    <a:pt x="1536458" y="4660"/>
                  </a:lnTo>
                  <a:lnTo>
                    <a:pt x="1535518" y="3263"/>
                  </a:lnTo>
                  <a:lnTo>
                    <a:pt x="1535290" y="3733"/>
                  </a:lnTo>
                  <a:lnTo>
                    <a:pt x="1534591" y="4191"/>
                  </a:lnTo>
                  <a:lnTo>
                    <a:pt x="1534591" y="5130"/>
                  </a:lnTo>
                  <a:lnTo>
                    <a:pt x="1535518" y="6527"/>
                  </a:lnTo>
                  <a:lnTo>
                    <a:pt x="1536687" y="5359"/>
                  </a:lnTo>
                  <a:close/>
                </a:path>
                <a:path w="4562475" h="3300729">
                  <a:moveTo>
                    <a:pt x="1547190" y="1119200"/>
                  </a:moveTo>
                  <a:lnTo>
                    <a:pt x="1546491" y="1118971"/>
                  </a:lnTo>
                  <a:lnTo>
                    <a:pt x="1545793" y="1118501"/>
                  </a:lnTo>
                  <a:lnTo>
                    <a:pt x="1545094" y="1118273"/>
                  </a:lnTo>
                  <a:lnTo>
                    <a:pt x="1544624" y="1118031"/>
                  </a:lnTo>
                  <a:lnTo>
                    <a:pt x="1544383" y="1118730"/>
                  </a:lnTo>
                  <a:lnTo>
                    <a:pt x="1543926" y="1119200"/>
                  </a:lnTo>
                  <a:lnTo>
                    <a:pt x="1544624" y="1119670"/>
                  </a:lnTo>
                  <a:lnTo>
                    <a:pt x="1545323" y="1119898"/>
                  </a:lnTo>
                  <a:lnTo>
                    <a:pt x="1546021" y="1120368"/>
                  </a:lnTo>
                  <a:lnTo>
                    <a:pt x="1547190" y="1119200"/>
                  </a:lnTo>
                  <a:close/>
                </a:path>
                <a:path w="4562475" h="3300729">
                  <a:moveTo>
                    <a:pt x="1582661" y="736257"/>
                  </a:moveTo>
                  <a:lnTo>
                    <a:pt x="1582191" y="735558"/>
                  </a:lnTo>
                  <a:lnTo>
                    <a:pt x="1581962" y="734847"/>
                  </a:lnTo>
                  <a:lnTo>
                    <a:pt x="1581492" y="734148"/>
                  </a:lnTo>
                  <a:lnTo>
                    <a:pt x="1581264" y="734618"/>
                  </a:lnTo>
                  <a:lnTo>
                    <a:pt x="1580553" y="735088"/>
                  </a:lnTo>
                  <a:lnTo>
                    <a:pt x="1580553" y="736015"/>
                  </a:lnTo>
                  <a:lnTo>
                    <a:pt x="1581492" y="737425"/>
                  </a:lnTo>
                  <a:lnTo>
                    <a:pt x="1582661" y="736257"/>
                  </a:lnTo>
                  <a:close/>
                </a:path>
                <a:path w="4562475" h="3300729">
                  <a:moveTo>
                    <a:pt x="1644738" y="1118971"/>
                  </a:moveTo>
                  <a:lnTo>
                    <a:pt x="1643799" y="1117561"/>
                  </a:lnTo>
                  <a:lnTo>
                    <a:pt x="1643329" y="1118031"/>
                  </a:lnTo>
                  <a:lnTo>
                    <a:pt x="1642630" y="1118501"/>
                  </a:lnTo>
                  <a:lnTo>
                    <a:pt x="1642872" y="1118730"/>
                  </a:lnTo>
                  <a:lnTo>
                    <a:pt x="1642872" y="1119428"/>
                  </a:lnTo>
                  <a:lnTo>
                    <a:pt x="1643799" y="1120838"/>
                  </a:lnTo>
                  <a:lnTo>
                    <a:pt x="1644040" y="1120368"/>
                  </a:lnTo>
                  <a:lnTo>
                    <a:pt x="1644738" y="1119898"/>
                  </a:lnTo>
                  <a:lnTo>
                    <a:pt x="1644738" y="1118971"/>
                  </a:lnTo>
                  <a:close/>
                </a:path>
                <a:path w="4562475" h="3300729">
                  <a:moveTo>
                    <a:pt x="1697939" y="3282467"/>
                  </a:moveTo>
                  <a:lnTo>
                    <a:pt x="1697469" y="3282238"/>
                  </a:lnTo>
                  <a:lnTo>
                    <a:pt x="1697012" y="3281540"/>
                  </a:lnTo>
                  <a:lnTo>
                    <a:pt x="1696072" y="3281540"/>
                  </a:lnTo>
                  <a:lnTo>
                    <a:pt x="1694675" y="3282467"/>
                  </a:lnTo>
                  <a:lnTo>
                    <a:pt x="1695145" y="3282708"/>
                  </a:lnTo>
                  <a:lnTo>
                    <a:pt x="1695602" y="3283407"/>
                  </a:lnTo>
                  <a:lnTo>
                    <a:pt x="1696542" y="3283407"/>
                  </a:lnTo>
                  <a:lnTo>
                    <a:pt x="1697939" y="3282467"/>
                  </a:lnTo>
                  <a:close/>
                </a:path>
                <a:path w="4562475" h="3300729">
                  <a:moveTo>
                    <a:pt x="1717548" y="8166"/>
                  </a:moveTo>
                  <a:lnTo>
                    <a:pt x="1716849" y="7924"/>
                  </a:lnTo>
                  <a:lnTo>
                    <a:pt x="1716138" y="7467"/>
                  </a:lnTo>
                  <a:lnTo>
                    <a:pt x="1715439" y="7226"/>
                  </a:lnTo>
                  <a:lnTo>
                    <a:pt x="1714982" y="6997"/>
                  </a:lnTo>
                  <a:lnTo>
                    <a:pt x="1714741" y="7696"/>
                  </a:lnTo>
                  <a:lnTo>
                    <a:pt x="1714271" y="8166"/>
                  </a:lnTo>
                  <a:lnTo>
                    <a:pt x="1714982" y="8623"/>
                  </a:lnTo>
                  <a:lnTo>
                    <a:pt x="1715681" y="8864"/>
                  </a:lnTo>
                  <a:lnTo>
                    <a:pt x="1716379" y="9334"/>
                  </a:lnTo>
                  <a:lnTo>
                    <a:pt x="1717548" y="8166"/>
                  </a:lnTo>
                  <a:close/>
                </a:path>
                <a:path w="4562475" h="3300729">
                  <a:moveTo>
                    <a:pt x="1884159" y="8623"/>
                  </a:moveTo>
                  <a:lnTo>
                    <a:pt x="1883930" y="7924"/>
                  </a:lnTo>
                  <a:lnTo>
                    <a:pt x="1882990" y="6527"/>
                  </a:lnTo>
                  <a:lnTo>
                    <a:pt x="1882762" y="6997"/>
                  </a:lnTo>
                  <a:lnTo>
                    <a:pt x="1882063" y="7467"/>
                  </a:lnTo>
                  <a:lnTo>
                    <a:pt x="1882063" y="8394"/>
                  </a:lnTo>
                  <a:lnTo>
                    <a:pt x="1882990" y="9791"/>
                  </a:lnTo>
                  <a:lnTo>
                    <a:pt x="1884159" y="8623"/>
                  </a:lnTo>
                  <a:close/>
                </a:path>
                <a:path w="4562475" h="3300729">
                  <a:moveTo>
                    <a:pt x="1929904" y="4660"/>
                  </a:moveTo>
                  <a:lnTo>
                    <a:pt x="1928964" y="3263"/>
                  </a:lnTo>
                  <a:lnTo>
                    <a:pt x="1927796" y="4432"/>
                  </a:lnTo>
                  <a:lnTo>
                    <a:pt x="1928037" y="5130"/>
                  </a:lnTo>
                  <a:lnTo>
                    <a:pt x="1928964" y="6527"/>
                  </a:lnTo>
                  <a:lnTo>
                    <a:pt x="1929206" y="6057"/>
                  </a:lnTo>
                  <a:lnTo>
                    <a:pt x="1929904" y="5600"/>
                  </a:lnTo>
                  <a:lnTo>
                    <a:pt x="1929904" y="4660"/>
                  </a:lnTo>
                  <a:close/>
                </a:path>
                <a:path w="4562475" h="3300729">
                  <a:moveTo>
                    <a:pt x="2074824" y="1625"/>
                  </a:moveTo>
                  <a:lnTo>
                    <a:pt x="2074125" y="1397"/>
                  </a:lnTo>
                  <a:lnTo>
                    <a:pt x="2073427" y="927"/>
                  </a:lnTo>
                  <a:lnTo>
                    <a:pt x="2072716" y="698"/>
                  </a:lnTo>
                  <a:lnTo>
                    <a:pt x="2072259" y="457"/>
                  </a:lnTo>
                  <a:lnTo>
                    <a:pt x="2072017" y="1155"/>
                  </a:lnTo>
                  <a:lnTo>
                    <a:pt x="2071547" y="1625"/>
                  </a:lnTo>
                  <a:lnTo>
                    <a:pt x="2072259" y="2095"/>
                  </a:lnTo>
                  <a:lnTo>
                    <a:pt x="2072957" y="2324"/>
                  </a:lnTo>
                  <a:lnTo>
                    <a:pt x="2073656" y="2794"/>
                  </a:lnTo>
                  <a:lnTo>
                    <a:pt x="2074824" y="1625"/>
                  </a:lnTo>
                  <a:close/>
                </a:path>
                <a:path w="4562475" h="3300729">
                  <a:moveTo>
                    <a:pt x="2079015" y="3273831"/>
                  </a:moveTo>
                  <a:lnTo>
                    <a:pt x="2076450" y="3274771"/>
                  </a:lnTo>
                  <a:lnTo>
                    <a:pt x="2073884" y="3274542"/>
                  </a:lnTo>
                  <a:lnTo>
                    <a:pt x="2076221" y="3277108"/>
                  </a:lnTo>
                  <a:lnTo>
                    <a:pt x="2076919" y="3276409"/>
                  </a:lnTo>
                  <a:lnTo>
                    <a:pt x="2077618" y="3275469"/>
                  </a:lnTo>
                  <a:lnTo>
                    <a:pt x="2079015" y="3273831"/>
                  </a:lnTo>
                  <a:close/>
                </a:path>
                <a:path w="4562475" h="3300729">
                  <a:moveTo>
                    <a:pt x="2100961" y="3269399"/>
                  </a:moveTo>
                  <a:lnTo>
                    <a:pt x="2099792" y="3268230"/>
                  </a:lnTo>
                  <a:lnTo>
                    <a:pt x="2099094" y="3268700"/>
                  </a:lnTo>
                  <a:lnTo>
                    <a:pt x="2098395" y="3268942"/>
                  </a:lnTo>
                  <a:lnTo>
                    <a:pt x="2097697" y="3269399"/>
                  </a:lnTo>
                  <a:lnTo>
                    <a:pt x="2098154" y="3269640"/>
                  </a:lnTo>
                  <a:lnTo>
                    <a:pt x="2098624" y="3270339"/>
                  </a:lnTo>
                  <a:lnTo>
                    <a:pt x="2099564" y="3270339"/>
                  </a:lnTo>
                  <a:lnTo>
                    <a:pt x="2100961" y="3269399"/>
                  </a:lnTo>
                  <a:close/>
                </a:path>
                <a:path w="4562475" h="3300729">
                  <a:moveTo>
                    <a:pt x="2128024" y="3022"/>
                  </a:moveTo>
                  <a:lnTo>
                    <a:pt x="2125688" y="3733"/>
                  </a:lnTo>
                  <a:lnTo>
                    <a:pt x="2123122" y="3492"/>
                  </a:lnTo>
                  <a:lnTo>
                    <a:pt x="2125230" y="6299"/>
                  </a:lnTo>
                  <a:lnTo>
                    <a:pt x="2125929" y="5600"/>
                  </a:lnTo>
                  <a:lnTo>
                    <a:pt x="2126627" y="4660"/>
                  </a:lnTo>
                  <a:lnTo>
                    <a:pt x="2128024" y="3022"/>
                  </a:lnTo>
                  <a:close/>
                </a:path>
                <a:path w="4562475" h="3300729">
                  <a:moveTo>
                    <a:pt x="2143899" y="10731"/>
                  </a:moveTo>
                  <a:lnTo>
                    <a:pt x="2143201" y="8166"/>
                  </a:lnTo>
                  <a:lnTo>
                    <a:pt x="2143429" y="5600"/>
                  </a:lnTo>
                  <a:lnTo>
                    <a:pt x="2140623" y="7924"/>
                  </a:lnTo>
                  <a:lnTo>
                    <a:pt x="2141334" y="8623"/>
                  </a:lnTo>
                  <a:lnTo>
                    <a:pt x="2142261" y="9334"/>
                  </a:lnTo>
                  <a:lnTo>
                    <a:pt x="2143899" y="10731"/>
                  </a:lnTo>
                  <a:close/>
                </a:path>
                <a:path w="4562475" h="3300729">
                  <a:moveTo>
                    <a:pt x="2150199" y="1625"/>
                  </a:moveTo>
                  <a:lnTo>
                    <a:pt x="2149729" y="1397"/>
                  </a:lnTo>
                  <a:lnTo>
                    <a:pt x="2149259" y="698"/>
                  </a:lnTo>
                  <a:lnTo>
                    <a:pt x="2148332" y="698"/>
                  </a:lnTo>
                  <a:lnTo>
                    <a:pt x="2146935" y="1625"/>
                  </a:lnTo>
                  <a:lnTo>
                    <a:pt x="2148090" y="2794"/>
                  </a:lnTo>
                  <a:lnTo>
                    <a:pt x="2148802" y="2565"/>
                  </a:lnTo>
                  <a:lnTo>
                    <a:pt x="2150199" y="1625"/>
                  </a:lnTo>
                  <a:close/>
                </a:path>
                <a:path w="4562475" h="3300729">
                  <a:moveTo>
                    <a:pt x="2749473" y="3271736"/>
                  </a:moveTo>
                  <a:lnTo>
                    <a:pt x="2748775" y="3271507"/>
                  </a:lnTo>
                  <a:lnTo>
                    <a:pt x="2748305" y="3271037"/>
                  </a:lnTo>
                  <a:lnTo>
                    <a:pt x="2747835" y="3271736"/>
                  </a:lnTo>
                  <a:lnTo>
                    <a:pt x="2747607" y="3272434"/>
                  </a:lnTo>
                  <a:lnTo>
                    <a:pt x="2747137" y="3273133"/>
                  </a:lnTo>
                  <a:lnTo>
                    <a:pt x="2748305" y="3274301"/>
                  </a:lnTo>
                  <a:lnTo>
                    <a:pt x="2748534" y="3273602"/>
                  </a:lnTo>
                  <a:lnTo>
                    <a:pt x="2749004" y="3272904"/>
                  </a:lnTo>
                  <a:lnTo>
                    <a:pt x="2749232" y="3272205"/>
                  </a:lnTo>
                  <a:lnTo>
                    <a:pt x="2749473" y="3271736"/>
                  </a:lnTo>
                  <a:close/>
                </a:path>
                <a:path w="4562475" h="3300729">
                  <a:moveTo>
                    <a:pt x="2800108" y="3271037"/>
                  </a:moveTo>
                  <a:lnTo>
                    <a:pt x="2797784" y="3268230"/>
                  </a:lnTo>
                  <a:lnTo>
                    <a:pt x="2797073" y="3268942"/>
                  </a:lnTo>
                  <a:lnTo>
                    <a:pt x="2796375" y="3269869"/>
                  </a:lnTo>
                  <a:lnTo>
                    <a:pt x="2795447" y="3270948"/>
                  </a:lnTo>
                  <a:lnTo>
                    <a:pt x="2794279" y="3271266"/>
                  </a:lnTo>
                  <a:lnTo>
                    <a:pt x="2791714" y="3271037"/>
                  </a:lnTo>
                  <a:lnTo>
                    <a:pt x="2794038" y="3273831"/>
                  </a:lnTo>
                  <a:lnTo>
                    <a:pt x="2794749" y="3273133"/>
                  </a:lnTo>
                  <a:lnTo>
                    <a:pt x="2795447" y="3272205"/>
                  </a:lnTo>
                  <a:lnTo>
                    <a:pt x="2796527" y="3270948"/>
                  </a:lnTo>
                  <a:lnTo>
                    <a:pt x="2797543" y="3270567"/>
                  </a:lnTo>
                  <a:lnTo>
                    <a:pt x="2800108" y="3271037"/>
                  </a:lnTo>
                  <a:close/>
                </a:path>
                <a:path w="4562475" h="3300729">
                  <a:moveTo>
                    <a:pt x="2834652" y="3268942"/>
                  </a:moveTo>
                  <a:lnTo>
                    <a:pt x="2834182" y="3268472"/>
                  </a:lnTo>
                  <a:lnTo>
                    <a:pt x="2833954" y="3268002"/>
                  </a:lnTo>
                  <a:lnTo>
                    <a:pt x="2833484" y="3267773"/>
                  </a:lnTo>
                  <a:lnTo>
                    <a:pt x="2833243" y="3268472"/>
                  </a:lnTo>
                  <a:lnTo>
                    <a:pt x="2832785" y="3269170"/>
                  </a:lnTo>
                  <a:lnTo>
                    <a:pt x="2832544" y="3269869"/>
                  </a:lnTo>
                  <a:lnTo>
                    <a:pt x="2832316" y="3270339"/>
                  </a:lnTo>
                  <a:lnTo>
                    <a:pt x="2833014" y="3270567"/>
                  </a:lnTo>
                  <a:lnTo>
                    <a:pt x="2833484" y="3271037"/>
                  </a:lnTo>
                  <a:lnTo>
                    <a:pt x="2833954" y="3270339"/>
                  </a:lnTo>
                  <a:lnTo>
                    <a:pt x="2834182" y="3269640"/>
                  </a:lnTo>
                  <a:lnTo>
                    <a:pt x="2834652" y="3268942"/>
                  </a:lnTo>
                  <a:close/>
                </a:path>
                <a:path w="4562475" h="3300729">
                  <a:moveTo>
                    <a:pt x="2860789" y="3292043"/>
                  </a:moveTo>
                  <a:lnTo>
                    <a:pt x="2859849" y="3290633"/>
                  </a:lnTo>
                  <a:lnTo>
                    <a:pt x="2858681" y="3291802"/>
                  </a:lnTo>
                  <a:lnTo>
                    <a:pt x="2858922" y="3292500"/>
                  </a:lnTo>
                  <a:lnTo>
                    <a:pt x="2859849" y="3293910"/>
                  </a:lnTo>
                  <a:lnTo>
                    <a:pt x="2860090" y="3293440"/>
                  </a:lnTo>
                  <a:lnTo>
                    <a:pt x="2860789" y="3292970"/>
                  </a:lnTo>
                  <a:lnTo>
                    <a:pt x="2860789" y="3292043"/>
                  </a:lnTo>
                  <a:close/>
                </a:path>
                <a:path w="4562475" h="3300729">
                  <a:moveTo>
                    <a:pt x="2926829" y="3269399"/>
                  </a:moveTo>
                  <a:lnTo>
                    <a:pt x="2926130" y="3269170"/>
                  </a:lnTo>
                  <a:lnTo>
                    <a:pt x="2925432" y="3268700"/>
                  </a:lnTo>
                  <a:lnTo>
                    <a:pt x="2924733" y="3268472"/>
                  </a:lnTo>
                  <a:lnTo>
                    <a:pt x="2924264" y="3268230"/>
                  </a:lnTo>
                  <a:lnTo>
                    <a:pt x="2924022" y="3268942"/>
                  </a:lnTo>
                  <a:lnTo>
                    <a:pt x="2923565" y="3269399"/>
                  </a:lnTo>
                  <a:lnTo>
                    <a:pt x="2924264" y="3269869"/>
                  </a:lnTo>
                  <a:lnTo>
                    <a:pt x="2924962" y="3270097"/>
                  </a:lnTo>
                  <a:lnTo>
                    <a:pt x="2925661" y="3270567"/>
                  </a:lnTo>
                  <a:lnTo>
                    <a:pt x="2926130" y="3270097"/>
                  </a:lnTo>
                  <a:lnTo>
                    <a:pt x="2926588" y="3269869"/>
                  </a:lnTo>
                  <a:lnTo>
                    <a:pt x="2926829" y="3269399"/>
                  </a:lnTo>
                  <a:close/>
                </a:path>
                <a:path w="4562475" h="3300729">
                  <a:moveTo>
                    <a:pt x="3048177" y="3289008"/>
                  </a:moveTo>
                  <a:lnTo>
                    <a:pt x="3047708" y="3288766"/>
                  </a:lnTo>
                  <a:lnTo>
                    <a:pt x="3047238" y="3288068"/>
                  </a:lnTo>
                  <a:lnTo>
                    <a:pt x="3046311" y="3288068"/>
                  </a:lnTo>
                  <a:lnTo>
                    <a:pt x="3044914" y="3289008"/>
                  </a:lnTo>
                  <a:lnTo>
                    <a:pt x="3046069" y="3290176"/>
                  </a:lnTo>
                  <a:lnTo>
                    <a:pt x="3046780" y="3289935"/>
                  </a:lnTo>
                  <a:lnTo>
                    <a:pt x="3048177" y="3289008"/>
                  </a:lnTo>
                  <a:close/>
                </a:path>
                <a:path w="4562475" h="3300729">
                  <a:moveTo>
                    <a:pt x="3145955" y="3298342"/>
                  </a:moveTo>
                  <a:lnTo>
                    <a:pt x="3145726" y="3297872"/>
                  </a:lnTo>
                  <a:lnTo>
                    <a:pt x="3145256" y="3297644"/>
                  </a:lnTo>
                  <a:lnTo>
                    <a:pt x="3144786" y="3297174"/>
                  </a:lnTo>
                  <a:lnTo>
                    <a:pt x="3144558" y="3297872"/>
                  </a:lnTo>
                  <a:lnTo>
                    <a:pt x="3144088" y="3298571"/>
                  </a:lnTo>
                  <a:lnTo>
                    <a:pt x="3143859" y="3299269"/>
                  </a:lnTo>
                  <a:lnTo>
                    <a:pt x="3143618" y="3299739"/>
                  </a:lnTo>
                  <a:lnTo>
                    <a:pt x="3144316" y="3299968"/>
                  </a:lnTo>
                  <a:lnTo>
                    <a:pt x="3144786" y="3300438"/>
                  </a:lnTo>
                  <a:lnTo>
                    <a:pt x="3145256" y="3299739"/>
                  </a:lnTo>
                  <a:lnTo>
                    <a:pt x="3145485" y="3299041"/>
                  </a:lnTo>
                  <a:lnTo>
                    <a:pt x="3145955" y="3298342"/>
                  </a:lnTo>
                  <a:close/>
                </a:path>
                <a:path w="4562475" h="3300729">
                  <a:moveTo>
                    <a:pt x="3202190" y="3289008"/>
                  </a:moveTo>
                  <a:lnTo>
                    <a:pt x="3201962" y="3288766"/>
                  </a:lnTo>
                  <a:lnTo>
                    <a:pt x="3201492" y="3288068"/>
                  </a:lnTo>
                  <a:lnTo>
                    <a:pt x="3200323" y="3288068"/>
                  </a:lnTo>
                  <a:lnTo>
                    <a:pt x="3198926" y="3289008"/>
                  </a:lnTo>
                  <a:lnTo>
                    <a:pt x="3199396" y="3289236"/>
                  </a:lnTo>
                  <a:lnTo>
                    <a:pt x="3199866" y="3289935"/>
                  </a:lnTo>
                  <a:lnTo>
                    <a:pt x="3200793" y="3289935"/>
                  </a:lnTo>
                  <a:lnTo>
                    <a:pt x="3202190" y="3289008"/>
                  </a:lnTo>
                  <a:close/>
                </a:path>
                <a:path w="4562475" h="3300729">
                  <a:moveTo>
                    <a:pt x="3457498" y="3278733"/>
                  </a:moveTo>
                  <a:lnTo>
                    <a:pt x="3457029" y="3278276"/>
                  </a:lnTo>
                  <a:lnTo>
                    <a:pt x="3456559" y="3278035"/>
                  </a:lnTo>
                  <a:lnTo>
                    <a:pt x="3456330" y="3277565"/>
                  </a:lnTo>
                  <a:lnTo>
                    <a:pt x="3456089" y="3278276"/>
                  </a:lnTo>
                  <a:lnTo>
                    <a:pt x="3455632" y="3278975"/>
                  </a:lnTo>
                  <a:lnTo>
                    <a:pt x="3455390" y="3279673"/>
                  </a:lnTo>
                  <a:lnTo>
                    <a:pt x="3455162" y="3280143"/>
                  </a:lnTo>
                  <a:lnTo>
                    <a:pt x="3455860" y="3280372"/>
                  </a:lnTo>
                  <a:lnTo>
                    <a:pt x="3456330" y="3280841"/>
                  </a:lnTo>
                  <a:lnTo>
                    <a:pt x="3456787" y="3280143"/>
                  </a:lnTo>
                  <a:lnTo>
                    <a:pt x="3457029" y="3279432"/>
                  </a:lnTo>
                  <a:lnTo>
                    <a:pt x="3457498" y="3278733"/>
                  </a:lnTo>
                  <a:close/>
                </a:path>
                <a:path w="4562475" h="3300729">
                  <a:moveTo>
                    <a:pt x="3739858" y="3279203"/>
                  </a:moveTo>
                  <a:lnTo>
                    <a:pt x="3739400" y="3278975"/>
                  </a:lnTo>
                  <a:lnTo>
                    <a:pt x="3738930" y="3278276"/>
                  </a:lnTo>
                  <a:lnTo>
                    <a:pt x="3737991" y="3278276"/>
                  </a:lnTo>
                  <a:lnTo>
                    <a:pt x="3736594" y="3279203"/>
                  </a:lnTo>
                  <a:lnTo>
                    <a:pt x="3737762" y="3280372"/>
                  </a:lnTo>
                  <a:lnTo>
                    <a:pt x="3738461" y="3279902"/>
                  </a:lnTo>
                  <a:lnTo>
                    <a:pt x="3739159" y="3279673"/>
                  </a:lnTo>
                  <a:lnTo>
                    <a:pt x="3739858" y="3279203"/>
                  </a:lnTo>
                  <a:close/>
                </a:path>
                <a:path w="4562475" h="3300729">
                  <a:moveTo>
                    <a:pt x="3929824" y="3295535"/>
                  </a:moveTo>
                  <a:lnTo>
                    <a:pt x="3928656" y="3294367"/>
                  </a:lnTo>
                  <a:lnTo>
                    <a:pt x="3927246" y="3295307"/>
                  </a:lnTo>
                  <a:lnTo>
                    <a:pt x="3926548" y="3295535"/>
                  </a:lnTo>
                  <a:lnTo>
                    <a:pt x="3927017" y="3295777"/>
                  </a:lnTo>
                  <a:lnTo>
                    <a:pt x="3927487" y="3296475"/>
                  </a:lnTo>
                  <a:lnTo>
                    <a:pt x="3928414" y="3296475"/>
                  </a:lnTo>
                  <a:lnTo>
                    <a:pt x="3929824" y="3295535"/>
                  </a:lnTo>
                  <a:close/>
                </a:path>
                <a:path w="4562475" h="3300729">
                  <a:moveTo>
                    <a:pt x="3983253" y="3284105"/>
                  </a:moveTo>
                  <a:lnTo>
                    <a:pt x="3980929" y="3281299"/>
                  </a:lnTo>
                  <a:lnTo>
                    <a:pt x="3980230" y="3282010"/>
                  </a:lnTo>
                  <a:lnTo>
                    <a:pt x="3979519" y="3282937"/>
                  </a:lnTo>
                  <a:lnTo>
                    <a:pt x="3978325" y="3284334"/>
                  </a:lnTo>
                  <a:lnTo>
                    <a:pt x="3977424" y="3284575"/>
                  </a:lnTo>
                  <a:lnTo>
                    <a:pt x="3974858" y="3284334"/>
                  </a:lnTo>
                  <a:lnTo>
                    <a:pt x="3977195" y="3287141"/>
                  </a:lnTo>
                  <a:lnTo>
                    <a:pt x="3977894" y="3286442"/>
                  </a:lnTo>
                  <a:lnTo>
                    <a:pt x="3978592" y="3285502"/>
                  </a:lnTo>
                  <a:lnTo>
                    <a:pt x="3979773" y="3284131"/>
                  </a:lnTo>
                  <a:lnTo>
                    <a:pt x="3980688" y="3283877"/>
                  </a:lnTo>
                  <a:lnTo>
                    <a:pt x="3983253" y="3284105"/>
                  </a:lnTo>
                  <a:close/>
                </a:path>
                <a:path w="4562475" h="3300729">
                  <a:moveTo>
                    <a:pt x="3992130" y="3275939"/>
                  </a:moveTo>
                  <a:lnTo>
                    <a:pt x="3991432" y="3275698"/>
                  </a:lnTo>
                  <a:lnTo>
                    <a:pt x="3990721" y="3275241"/>
                  </a:lnTo>
                  <a:lnTo>
                    <a:pt x="3990022" y="3274999"/>
                  </a:lnTo>
                  <a:lnTo>
                    <a:pt x="3989565" y="3274771"/>
                  </a:lnTo>
                  <a:lnTo>
                    <a:pt x="3989324" y="3275469"/>
                  </a:lnTo>
                  <a:lnTo>
                    <a:pt x="3988854" y="3275939"/>
                  </a:lnTo>
                  <a:lnTo>
                    <a:pt x="3989565" y="3276409"/>
                  </a:lnTo>
                  <a:lnTo>
                    <a:pt x="3990263" y="3276638"/>
                  </a:lnTo>
                  <a:lnTo>
                    <a:pt x="3990962" y="3277108"/>
                  </a:lnTo>
                  <a:lnTo>
                    <a:pt x="3991432" y="3276638"/>
                  </a:lnTo>
                  <a:lnTo>
                    <a:pt x="3991889" y="3276409"/>
                  </a:lnTo>
                  <a:lnTo>
                    <a:pt x="3992130" y="3275939"/>
                  </a:lnTo>
                  <a:close/>
                </a:path>
                <a:path w="4562475" h="3300729">
                  <a:moveTo>
                    <a:pt x="4002862" y="3283877"/>
                  </a:moveTo>
                  <a:lnTo>
                    <a:pt x="4000296" y="3284575"/>
                  </a:lnTo>
                  <a:lnTo>
                    <a:pt x="3997731" y="3284334"/>
                  </a:lnTo>
                  <a:lnTo>
                    <a:pt x="4000068" y="3287141"/>
                  </a:lnTo>
                  <a:lnTo>
                    <a:pt x="4000766" y="3286442"/>
                  </a:lnTo>
                  <a:lnTo>
                    <a:pt x="4001465" y="3285502"/>
                  </a:lnTo>
                  <a:lnTo>
                    <a:pt x="4002862" y="3283877"/>
                  </a:lnTo>
                  <a:close/>
                </a:path>
                <a:path w="4562475" h="3300729">
                  <a:moveTo>
                    <a:pt x="4107180" y="3288309"/>
                  </a:moveTo>
                  <a:lnTo>
                    <a:pt x="4106468" y="3285744"/>
                  </a:lnTo>
                  <a:lnTo>
                    <a:pt x="4106710" y="3283166"/>
                  </a:lnTo>
                  <a:lnTo>
                    <a:pt x="4103903" y="3285502"/>
                  </a:lnTo>
                  <a:lnTo>
                    <a:pt x="4104614" y="3286201"/>
                  </a:lnTo>
                  <a:lnTo>
                    <a:pt x="4105541" y="3286899"/>
                  </a:lnTo>
                  <a:lnTo>
                    <a:pt x="4107180" y="3288309"/>
                  </a:lnTo>
                  <a:close/>
                </a:path>
                <a:path w="4562475" h="3300729">
                  <a:moveTo>
                    <a:pt x="4116273" y="3292500"/>
                  </a:moveTo>
                  <a:lnTo>
                    <a:pt x="4115574" y="3291802"/>
                  </a:lnTo>
                  <a:lnTo>
                    <a:pt x="4114647" y="3291103"/>
                  </a:lnTo>
                  <a:lnTo>
                    <a:pt x="4113009" y="3289706"/>
                  </a:lnTo>
                  <a:lnTo>
                    <a:pt x="4113707" y="3292271"/>
                  </a:lnTo>
                  <a:lnTo>
                    <a:pt x="4113479" y="3294837"/>
                  </a:lnTo>
                  <a:lnTo>
                    <a:pt x="4116273" y="3292500"/>
                  </a:lnTo>
                  <a:close/>
                </a:path>
                <a:path w="4562475" h="3300729">
                  <a:moveTo>
                    <a:pt x="4116743" y="3282467"/>
                  </a:moveTo>
                  <a:lnTo>
                    <a:pt x="4116044" y="3282010"/>
                  </a:lnTo>
                  <a:lnTo>
                    <a:pt x="4115346" y="3281769"/>
                  </a:lnTo>
                  <a:lnTo>
                    <a:pt x="4114647" y="3281299"/>
                  </a:lnTo>
                  <a:lnTo>
                    <a:pt x="4113479" y="3282467"/>
                  </a:lnTo>
                  <a:lnTo>
                    <a:pt x="4114177" y="3282708"/>
                  </a:lnTo>
                  <a:lnTo>
                    <a:pt x="4114876" y="3283166"/>
                  </a:lnTo>
                  <a:lnTo>
                    <a:pt x="4115574" y="3283407"/>
                  </a:lnTo>
                  <a:lnTo>
                    <a:pt x="4116044" y="3283635"/>
                  </a:lnTo>
                  <a:lnTo>
                    <a:pt x="4116273" y="3282937"/>
                  </a:lnTo>
                  <a:lnTo>
                    <a:pt x="4116743" y="3282467"/>
                  </a:lnTo>
                  <a:close/>
                </a:path>
                <a:path w="4562475" h="3300729">
                  <a:moveTo>
                    <a:pt x="4135882" y="3276409"/>
                  </a:moveTo>
                  <a:lnTo>
                    <a:pt x="4135412" y="3275698"/>
                  </a:lnTo>
                  <a:lnTo>
                    <a:pt x="4135183" y="3274999"/>
                  </a:lnTo>
                  <a:lnTo>
                    <a:pt x="4134713" y="3274301"/>
                  </a:lnTo>
                  <a:lnTo>
                    <a:pt x="4134472" y="3274771"/>
                  </a:lnTo>
                  <a:lnTo>
                    <a:pt x="4133773" y="3275241"/>
                  </a:lnTo>
                  <a:lnTo>
                    <a:pt x="4133773" y="3276168"/>
                  </a:lnTo>
                  <a:lnTo>
                    <a:pt x="4134713" y="3277565"/>
                  </a:lnTo>
                  <a:lnTo>
                    <a:pt x="4135882" y="3276409"/>
                  </a:lnTo>
                  <a:close/>
                </a:path>
                <a:path w="4562475" h="3300729">
                  <a:moveTo>
                    <a:pt x="4159681" y="3288309"/>
                  </a:moveTo>
                  <a:lnTo>
                    <a:pt x="4158983" y="3285744"/>
                  </a:lnTo>
                  <a:lnTo>
                    <a:pt x="4159212" y="3283166"/>
                  </a:lnTo>
                  <a:lnTo>
                    <a:pt x="4156418" y="3285502"/>
                  </a:lnTo>
                  <a:lnTo>
                    <a:pt x="4157116" y="3286201"/>
                  </a:lnTo>
                  <a:lnTo>
                    <a:pt x="4158043" y="3286899"/>
                  </a:lnTo>
                  <a:lnTo>
                    <a:pt x="4159681" y="3288309"/>
                  </a:lnTo>
                  <a:close/>
                </a:path>
                <a:path w="4562475" h="3300729">
                  <a:moveTo>
                    <a:pt x="4178579" y="1155"/>
                  </a:moveTo>
                  <a:lnTo>
                    <a:pt x="4178122" y="698"/>
                  </a:lnTo>
                  <a:lnTo>
                    <a:pt x="4177652" y="457"/>
                  </a:lnTo>
                  <a:lnTo>
                    <a:pt x="4177411" y="0"/>
                  </a:lnTo>
                  <a:lnTo>
                    <a:pt x="4177182" y="698"/>
                  </a:lnTo>
                  <a:lnTo>
                    <a:pt x="4176712" y="1397"/>
                  </a:lnTo>
                  <a:lnTo>
                    <a:pt x="4176484" y="2095"/>
                  </a:lnTo>
                  <a:lnTo>
                    <a:pt x="4176255" y="2565"/>
                  </a:lnTo>
                  <a:lnTo>
                    <a:pt x="4176953" y="2794"/>
                  </a:lnTo>
                  <a:lnTo>
                    <a:pt x="4177411" y="3263"/>
                  </a:lnTo>
                  <a:lnTo>
                    <a:pt x="4177881" y="2565"/>
                  </a:lnTo>
                  <a:lnTo>
                    <a:pt x="4178122" y="1866"/>
                  </a:lnTo>
                  <a:lnTo>
                    <a:pt x="4178579" y="1155"/>
                  </a:lnTo>
                  <a:close/>
                </a:path>
                <a:path w="4562475" h="3300729">
                  <a:moveTo>
                    <a:pt x="4206125" y="3277565"/>
                  </a:moveTo>
                  <a:lnTo>
                    <a:pt x="4203789" y="3274771"/>
                  </a:lnTo>
                  <a:lnTo>
                    <a:pt x="4203090" y="3275469"/>
                  </a:lnTo>
                  <a:lnTo>
                    <a:pt x="4202392" y="3276409"/>
                  </a:lnTo>
                  <a:lnTo>
                    <a:pt x="4201299" y="3277679"/>
                  </a:lnTo>
                  <a:lnTo>
                    <a:pt x="4200283" y="3278035"/>
                  </a:lnTo>
                  <a:lnTo>
                    <a:pt x="4197718" y="3277806"/>
                  </a:lnTo>
                  <a:lnTo>
                    <a:pt x="4200055" y="3280372"/>
                  </a:lnTo>
                  <a:lnTo>
                    <a:pt x="4200753" y="3279673"/>
                  </a:lnTo>
                  <a:lnTo>
                    <a:pt x="4201452" y="3278733"/>
                  </a:lnTo>
                  <a:lnTo>
                    <a:pt x="4202379" y="3277666"/>
                  </a:lnTo>
                  <a:lnTo>
                    <a:pt x="4203547" y="3277336"/>
                  </a:lnTo>
                  <a:lnTo>
                    <a:pt x="4206125" y="3277565"/>
                  </a:lnTo>
                  <a:close/>
                </a:path>
                <a:path w="4562475" h="3300729">
                  <a:moveTo>
                    <a:pt x="4260494" y="3269869"/>
                  </a:moveTo>
                  <a:lnTo>
                    <a:pt x="4259554" y="3268472"/>
                  </a:lnTo>
                  <a:lnTo>
                    <a:pt x="4259326" y="3267773"/>
                  </a:lnTo>
                  <a:lnTo>
                    <a:pt x="4259097" y="3268230"/>
                  </a:lnTo>
                  <a:lnTo>
                    <a:pt x="4258399" y="3268700"/>
                  </a:lnTo>
                  <a:lnTo>
                    <a:pt x="4258399" y="3269640"/>
                  </a:lnTo>
                  <a:lnTo>
                    <a:pt x="4259326" y="3271037"/>
                  </a:lnTo>
                  <a:lnTo>
                    <a:pt x="4260494" y="3269869"/>
                  </a:lnTo>
                  <a:close/>
                </a:path>
                <a:path w="4562475" h="3300729">
                  <a:moveTo>
                    <a:pt x="4271696" y="3267532"/>
                  </a:moveTo>
                  <a:lnTo>
                    <a:pt x="4269359" y="3264966"/>
                  </a:lnTo>
                  <a:lnTo>
                    <a:pt x="4268660" y="3265665"/>
                  </a:lnTo>
                  <a:lnTo>
                    <a:pt x="4267962" y="3266605"/>
                  </a:lnTo>
                  <a:lnTo>
                    <a:pt x="4267022" y="3267684"/>
                  </a:lnTo>
                  <a:lnTo>
                    <a:pt x="4265866" y="3268002"/>
                  </a:lnTo>
                  <a:lnTo>
                    <a:pt x="4263288" y="3267773"/>
                  </a:lnTo>
                  <a:lnTo>
                    <a:pt x="4265625" y="3270567"/>
                  </a:lnTo>
                  <a:lnTo>
                    <a:pt x="4266323" y="3269869"/>
                  </a:lnTo>
                  <a:lnTo>
                    <a:pt x="4267022" y="3268942"/>
                  </a:lnTo>
                  <a:lnTo>
                    <a:pt x="4268114" y="3267672"/>
                  </a:lnTo>
                  <a:lnTo>
                    <a:pt x="4269130" y="3267303"/>
                  </a:lnTo>
                  <a:lnTo>
                    <a:pt x="4271696" y="3267532"/>
                  </a:lnTo>
                  <a:close/>
                </a:path>
                <a:path w="4562475" h="3300729">
                  <a:moveTo>
                    <a:pt x="4289666" y="3295307"/>
                  </a:moveTo>
                  <a:lnTo>
                    <a:pt x="4288726" y="3293910"/>
                  </a:lnTo>
                  <a:lnTo>
                    <a:pt x="4288498" y="3294367"/>
                  </a:lnTo>
                  <a:lnTo>
                    <a:pt x="4287799" y="3294837"/>
                  </a:lnTo>
                  <a:lnTo>
                    <a:pt x="4287799" y="3295777"/>
                  </a:lnTo>
                  <a:lnTo>
                    <a:pt x="4288726" y="3297174"/>
                  </a:lnTo>
                  <a:lnTo>
                    <a:pt x="4288968" y="3296704"/>
                  </a:lnTo>
                  <a:lnTo>
                    <a:pt x="4289666" y="3296234"/>
                  </a:lnTo>
                  <a:lnTo>
                    <a:pt x="4289666" y="3295307"/>
                  </a:lnTo>
                  <a:close/>
                </a:path>
                <a:path w="4562475" h="3300729">
                  <a:moveTo>
                    <a:pt x="4312539" y="3275698"/>
                  </a:moveTo>
                  <a:lnTo>
                    <a:pt x="4311599" y="3274301"/>
                  </a:lnTo>
                  <a:lnTo>
                    <a:pt x="4311370" y="3274771"/>
                  </a:lnTo>
                  <a:lnTo>
                    <a:pt x="4310672" y="3274999"/>
                  </a:lnTo>
                  <a:lnTo>
                    <a:pt x="4310672" y="3276168"/>
                  </a:lnTo>
                  <a:lnTo>
                    <a:pt x="4311599" y="3277565"/>
                  </a:lnTo>
                  <a:lnTo>
                    <a:pt x="4311828" y="3277108"/>
                  </a:lnTo>
                  <a:lnTo>
                    <a:pt x="4312539" y="3276638"/>
                  </a:lnTo>
                  <a:lnTo>
                    <a:pt x="4312539" y="3275698"/>
                  </a:lnTo>
                  <a:close/>
                </a:path>
                <a:path w="4562475" h="3300729">
                  <a:moveTo>
                    <a:pt x="4320006" y="3269399"/>
                  </a:moveTo>
                  <a:lnTo>
                    <a:pt x="4319295" y="3269170"/>
                  </a:lnTo>
                  <a:lnTo>
                    <a:pt x="4318597" y="3268700"/>
                  </a:lnTo>
                  <a:lnTo>
                    <a:pt x="4317898" y="3268472"/>
                  </a:lnTo>
                  <a:lnTo>
                    <a:pt x="4317428" y="3268230"/>
                  </a:lnTo>
                  <a:lnTo>
                    <a:pt x="4317200" y="3268942"/>
                  </a:lnTo>
                  <a:lnTo>
                    <a:pt x="4316730" y="3269399"/>
                  </a:lnTo>
                  <a:lnTo>
                    <a:pt x="4317428" y="3269869"/>
                  </a:lnTo>
                  <a:lnTo>
                    <a:pt x="4318139" y="3270097"/>
                  </a:lnTo>
                  <a:lnTo>
                    <a:pt x="4318838" y="3270567"/>
                  </a:lnTo>
                  <a:lnTo>
                    <a:pt x="4319067" y="3270097"/>
                  </a:lnTo>
                  <a:lnTo>
                    <a:pt x="4319536" y="3269869"/>
                  </a:lnTo>
                  <a:lnTo>
                    <a:pt x="4320006" y="3269399"/>
                  </a:lnTo>
                  <a:close/>
                </a:path>
                <a:path w="4562475" h="3300729">
                  <a:moveTo>
                    <a:pt x="4323270" y="3292271"/>
                  </a:moveTo>
                  <a:lnTo>
                    <a:pt x="4322800" y="3292043"/>
                  </a:lnTo>
                  <a:lnTo>
                    <a:pt x="4322330" y="3291344"/>
                  </a:lnTo>
                  <a:lnTo>
                    <a:pt x="4321403" y="3291344"/>
                  </a:lnTo>
                  <a:lnTo>
                    <a:pt x="4320006" y="3292271"/>
                  </a:lnTo>
                  <a:lnTo>
                    <a:pt x="4320464" y="3292500"/>
                  </a:lnTo>
                  <a:lnTo>
                    <a:pt x="4320933" y="3293211"/>
                  </a:lnTo>
                  <a:lnTo>
                    <a:pt x="4321873" y="3293211"/>
                  </a:lnTo>
                  <a:lnTo>
                    <a:pt x="4323270" y="3292271"/>
                  </a:lnTo>
                  <a:close/>
                </a:path>
                <a:path w="4562475" h="3300729">
                  <a:moveTo>
                    <a:pt x="4352671" y="3275241"/>
                  </a:moveTo>
                  <a:lnTo>
                    <a:pt x="4351744" y="3274301"/>
                  </a:lnTo>
                  <a:lnTo>
                    <a:pt x="4349521" y="3274301"/>
                  </a:lnTo>
                  <a:lnTo>
                    <a:pt x="4348937" y="3272675"/>
                  </a:lnTo>
                  <a:lnTo>
                    <a:pt x="4349407" y="3270097"/>
                  </a:lnTo>
                  <a:lnTo>
                    <a:pt x="4346600" y="3272434"/>
                  </a:lnTo>
                  <a:lnTo>
                    <a:pt x="4347299" y="3273133"/>
                  </a:lnTo>
                  <a:lnTo>
                    <a:pt x="4348238" y="3273831"/>
                  </a:lnTo>
                  <a:lnTo>
                    <a:pt x="4349407" y="3274847"/>
                  </a:lnTo>
                  <a:lnTo>
                    <a:pt x="4349407" y="3276638"/>
                  </a:lnTo>
                  <a:lnTo>
                    <a:pt x="4350334" y="3277565"/>
                  </a:lnTo>
                  <a:lnTo>
                    <a:pt x="4352671" y="3277565"/>
                  </a:lnTo>
                  <a:lnTo>
                    <a:pt x="4352671" y="3275241"/>
                  </a:lnTo>
                  <a:close/>
                </a:path>
                <a:path w="4562475" h="3300729">
                  <a:moveTo>
                    <a:pt x="4375074" y="3962"/>
                  </a:moveTo>
                  <a:lnTo>
                    <a:pt x="4374375" y="3733"/>
                  </a:lnTo>
                  <a:lnTo>
                    <a:pt x="4373905" y="3263"/>
                  </a:lnTo>
                  <a:lnTo>
                    <a:pt x="4373435" y="3962"/>
                  </a:lnTo>
                  <a:lnTo>
                    <a:pt x="4373207" y="4660"/>
                  </a:lnTo>
                  <a:lnTo>
                    <a:pt x="4372737" y="5359"/>
                  </a:lnTo>
                  <a:lnTo>
                    <a:pt x="4373905" y="6527"/>
                  </a:lnTo>
                  <a:lnTo>
                    <a:pt x="4374146" y="5829"/>
                  </a:lnTo>
                  <a:lnTo>
                    <a:pt x="4374604" y="5130"/>
                  </a:lnTo>
                  <a:lnTo>
                    <a:pt x="4374845" y="4432"/>
                  </a:lnTo>
                  <a:lnTo>
                    <a:pt x="4375074" y="3962"/>
                  </a:lnTo>
                  <a:close/>
                </a:path>
                <a:path w="4562475" h="3300729">
                  <a:moveTo>
                    <a:pt x="4388612" y="3272675"/>
                  </a:moveTo>
                  <a:lnTo>
                    <a:pt x="4388142" y="3272434"/>
                  </a:lnTo>
                  <a:lnTo>
                    <a:pt x="4387672" y="3271736"/>
                  </a:lnTo>
                  <a:lnTo>
                    <a:pt x="4386745" y="3271736"/>
                  </a:lnTo>
                  <a:lnTo>
                    <a:pt x="4385348" y="3272675"/>
                  </a:lnTo>
                  <a:lnTo>
                    <a:pt x="4386504" y="3273831"/>
                  </a:lnTo>
                  <a:lnTo>
                    <a:pt x="4387215" y="3273374"/>
                  </a:lnTo>
                  <a:lnTo>
                    <a:pt x="4387913" y="3273133"/>
                  </a:lnTo>
                  <a:lnTo>
                    <a:pt x="4388612" y="3272675"/>
                  </a:lnTo>
                  <a:close/>
                </a:path>
                <a:path w="4562475" h="3300729">
                  <a:moveTo>
                    <a:pt x="4418241" y="3269399"/>
                  </a:moveTo>
                  <a:lnTo>
                    <a:pt x="4417542" y="3269170"/>
                  </a:lnTo>
                  <a:lnTo>
                    <a:pt x="4416844" y="3268700"/>
                  </a:lnTo>
                  <a:lnTo>
                    <a:pt x="4416145" y="3268472"/>
                  </a:lnTo>
                  <a:lnTo>
                    <a:pt x="4415675" y="3268230"/>
                  </a:lnTo>
                  <a:lnTo>
                    <a:pt x="4415447" y="3268942"/>
                  </a:lnTo>
                  <a:lnTo>
                    <a:pt x="4414977" y="3269399"/>
                  </a:lnTo>
                  <a:lnTo>
                    <a:pt x="4415675" y="3269869"/>
                  </a:lnTo>
                  <a:lnTo>
                    <a:pt x="4416374" y="3270097"/>
                  </a:lnTo>
                  <a:lnTo>
                    <a:pt x="4417085" y="3270567"/>
                  </a:lnTo>
                  <a:lnTo>
                    <a:pt x="4418241" y="3269399"/>
                  </a:lnTo>
                  <a:close/>
                </a:path>
                <a:path w="4562475" h="3300729">
                  <a:moveTo>
                    <a:pt x="4424781" y="3266135"/>
                  </a:moveTo>
                  <a:lnTo>
                    <a:pt x="4424083" y="3265665"/>
                  </a:lnTo>
                  <a:lnTo>
                    <a:pt x="4423384" y="3265436"/>
                  </a:lnTo>
                  <a:lnTo>
                    <a:pt x="4422686" y="3264966"/>
                  </a:lnTo>
                  <a:lnTo>
                    <a:pt x="4421517" y="3266135"/>
                  </a:lnTo>
                  <a:lnTo>
                    <a:pt x="4422216" y="3266363"/>
                  </a:lnTo>
                  <a:lnTo>
                    <a:pt x="4422914" y="3266833"/>
                  </a:lnTo>
                  <a:lnTo>
                    <a:pt x="4423613" y="3267075"/>
                  </a:lnTo>
                  <a:lnTo>
                    <a:pt x="4424083" y="3267303"/>
                  </a:lnTo>
                  <a:lnTo>
                    <a:pt x="4424311" y="3266605"/>
                  </a:lnTo>
                  <a:lnTo>
                    <a:pt x="4424781" y="3266135"/>
                  </a:lnTo>
                  <a:close/>
                </a:path>
                <a:path w="4562475" h="3300729">
                  <a:moveTo>
                    <a:pt x="4532122" y="3292043"/>
                  </a:moveTo>
                  <a:lnTo>
                    <a:pt x="4531195" y="3290633"/>
                  </a:lnTo>
                  <a:lnTo>
                    <a:pt x="4530966" y="3291103"/>
                  </a:lnTo>
                  <a:lnTo>
                    <a:pt x="4530255" y="3291573"/>
                  </a:lnTo>
                  <a:lnTo>
                    <a:pt x="4530255" y="3292500"/>
                  </a:lnTo>
                  <a:lnTo>
                    <a:pt x="4531195" y="3293910"/>
                  </a:lnTo>
                  <a:lnTo>
                    <a:pt x="4531423" y="3293440"/>
                  </a:lnTo>
                  <a:lnTo>
                    <a:pt x="4532122" y="3292970"/>
                  </a:lnTo>
                  <a:lnTo>
                    <a:pt x="4532122" y="3292043"/>
                  </a:lnTo>
                  <a:close/>
                </a:path>
                <a:path w="4562475" h="3300729">
                  <a:moveTo>
                    <a:pt x="4548924" y="3296005"/>
                  </a:moveTo>
                  <a:lnTo>
                    <a:pt x="4547997" y="3294608"/>
                  </a:lnTo>
                  <a:lnTo>
                    <a:pt x="4547768" y="3293910"/>
                  </a:lnTo>
                  <a:lnTo>
                    <a:pt x="4547527" y="3294367"/>
                  </a:lnTo>
                  <a:lnTo>
                    <a:pt x="4546828" y="3294837"/>
                  </a:lnTo>
                  <a:lnTo>
                    <a:pt x="4546828" y="3295777"/>
                  </a:lnTo>
                  <a:lnTo>
                    <a:pt x="4547768" y="3297174"/>
                  </a:lnTo>
                  <a:lnTo>
                    <a:pt x="4548924" y="3296005"/>
                  </a:lnTo>
                  <a:close/>
                </a:path>
                <a:path w="4562475" h="3300729">
                  <a:moveTo>
                    <a:pt x="4562462" y="1625"/>
                  </a:moveTo>
                  <a:lnTo>
                    <a:pt x="4561294" y="457"/>
                  </a:lnTo>
                  <a:lnTo>
                    <a:pt x="4560595" y="927"/>
                  </a:lnTo>
                  <a:lnTo>
                    <a:pt x="4559897" y="1155"/>
                  </a:lnTo>
                  <a:lnTo>
                    <a:pt x="4559198" y="1625"/>
                  </a:lnTo>
                  <a:lnTo>
                    <a:pt x="4559668" y="1866"/>
                  </a:lnTo>
                  <a:lnTo>
                    <a:pt x="4560125" y="2565"/>
                  </a:lnTo>
                  <a:lnTo>
                    <a:pt x="4561065" y="2565"/>
                  </a:lnTo>
                  <a:lnTo>
                    <a:pt x="4562462" y="1625"/>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29" name="object 229"/>
            <p:cNvSpPr/>
            <p:nvPr/>
          </p:nvSpPr>
          <p:spPr>
            <a:xfrm>
              <a:off x="1128661" y="3408336"/>
              <a:ext cx="4538345" cy="3320415"/>
            </a:xfrm>
            <a:custGeom>
              <a:avLst/>
              <a:gdLst/>
              <a:ahLst/>
              <a:cxnLst/>
              <a:rect l="l" t="t" r="r" b="b"/>
              <a:pathLst>
                <a:path w="4538345" h="3320415">
                  <a:moveTo>
                    <a:pt x="2095" y="3301377"/>
                  </a:moveTo>
                  <a:lnTo>
                    <a:pt x="1168" y="3299980"/>
                  </a:lnTo>
                  <a:lnTo>
                    <a:pt x="0" y="3301149"/>
                  </a:lnTo>
                  <a:lnTo>
                    <a:pt x="457" y="3301847"/>
                  </a:lnTo>
                  <a:lnTo>
                    <a:pt x="698" y="3302546"/>
                  </a:lnTo>
                  <a:lnTo>
                    <a:pt x="1168" y="3303244"/>
                  </a:lnTo>
                  <a:lnTo>
                    <a:pt x="1397" y="3302774"/>
                  </a:lnTo>
                  <a:lnTo>
                    <a:pt x="2095" y="3302304"/>
                  </a:lnTo>
                  <a:lnTo>
                    <a:pt x="2095" y="3301377"/>
                  </a:lnTo>
                  <a:close/>
                </a:path>
                <a:path w="4538345" h="3320415">
                  <a:moveTo>
                    <a:pt x="169887" y="728789"/>
                  </a:moveTo>
                  <a:lnTo>
                    <a:pt x="169189" y="728560"/>
                  </a:lnTo>
                  <a:lnTo>
                    <a:pt x="168478" y="728091"/>
                  </a:lnTo>
                  <a:lnTo>
                    <a:pt x="167779" y="727849"/>
                  </a:lnTo>
                  <a:lnTo>
                    <a:pt x="167322" y="727621"/>
                  </a:lnTo>
                  <a:lnTo>
                    <a:pt x="167081" y="728319"/>
                  </a:lnTo>
                  <a:lnTo>
                    <a:pt x="166611" y="728789"/>
                  </a:lnTo>
                  <a:lnTo>
                    <a:pt x="167322" y="729259"/>
                  </a:lnTo>
                  <a:lnTo>
                    <a:pt x="168021" y="729488"/>
                  </a:lnTo>
                  <a:lnTo>
                    <a:pt x="168719" y="729957"/>
                  </a:lnTo>
                  <a:lnTo>
                    <a:pt x="169189" y="729488"/>
                  </a:lnTo>
                  <a:lnTo>
                    <a:pt x="169646" y="729259"/>
                  </a:lnTo>
                  <a:lnTo>
                    <a:pt x="169887" y="728789"/>
                  </a:lnTo>
                  <a:close/>
                </a:path>
                <a:path w="4538345" h="3320415">
                  <a:moveTo>
                    <a:pt x="244792" y="3298812"/>
                  </a:moveTo>
                  <a:lnTo>
                    <a:pt x="244094" y="3297415"/>
                  </a:lnTo>
                  <a:lnTo>
                    <a:pt x="243624" y="3296704"/>
                  </a:lnTo>
                  <a:lnTo>
                    <a:pt x="243395" y="3297174"/>
                  </a:lnTo>
                  <a:lnTo>
                    <a:pt x="242697" y="3297644"/>
                  </a:lnTo>
                  <a:lnTo>
                    <a:pt x="242697" y="3298571"/>
                  </a:lnTo>
                  <a:lnTo>
                    <a:pt x="243624" y="3299980"/>
                  </a:lnTo>
                  <a:lnTo>
                    <a:pt x="244792" y="3298812"/>
                  </a:lnTo>
                  <a:close/>
                </a:path>
                <a:path w="4538345" h="3320415">
                  <a:moveTo>
                    <a:pt x="412115" y="11430"/>
                  </a:moveTo>
                  <a:lnTo>
                    <a:pt x="411175" y="10033"/>
                  </a:lnTo>
                  <a:lnTo>
                    <a:pt x="410946" y="9334"/>
                  </a:lnTo>
                  <a:lnTo>
                    <a:pt x="410718" y="9804"/>
                  </a:lnTo>
                  <a:lnTo>
                    <a:pt x="410019" y="10261"/>
                  </a:lnTo>
                  <a:lnTo>
                    <a:pt x="410019" y="11201"/>
                  </a:lnTo>
                  <a:lnTo>
                    <a:pt x="410946" y="12598"/>
                  </a:lnTo>
                  <a:lnTo>
                    <a:pt x="412115" y="11430"/>
                  </a:lnTo>
                  <a:close/>
                </a:path>
                <a:path w="4538345" h="3320415">
                  <a:moveTo>
                    <a:pt x="449453" y="959586"/>
                  </a:moveTo>
                  <a:lnTo>
                    <a:pt x="446887" y="960285"/>
                  </a:lnTo>
                  <a:lnTo>
                    <a:pt x="444322" y="960056"/>
                  </a:lnTo>
                  <a:lnTo>
                    <a:pt x="446646" y="962850"/>
                  </a:lnTo>
                  <a:lnTo>
                    <a:pt x="447357" y="962152"/>
                  </a:lnTo>
                  <a:lnTo>
                    <a:pt x="448056" y="961212"/>
                  </a:lnTo>
                  <a:lnTo>
                    <a:pt x="449453" y="959586"/>
                  </a:lnTo>
                  <a:close/>
                </a:path>
                <a:path w="4538345" h="3320415">
                  <a:moveTo>
                    <a:pt x="611644" y="10731"/>
                  </a:moveTo>
                  <a:lnTo>
                    <a:pt x="610704" y="9334"/>
                  </a:lnTo>
                  <a:lnTo>
                    <a:pt x="610476" y="9804"/>
                  </a:lnTo>
                  <a:lnTo>
                    <a:pt x="609765" y="10261"/>
                  </a:lnTo>
                  <a:lnTo>
                    <a:pt x="609765" y="11201"/>
                  </a:lnTo>
                  <a:lnTo>
                    <a:pt x="610704" y="12598"/>
                  </a:lnTo>
                  <a:lnTo>
                    <a:pt x="610933" y="12128"/>
                  </a:lnTo>
                  <a:lnTo>
                    <a:pt x="611644" y="11671"/>
                  </a:lnTo>
                  <a:lnTo>
                    <a:pt x="611644" y="10731"/>
                  </a:lnTo>
                  <a:close/>
                </a:path>
                <a:path w="4538345" h="3320415">
                  <a:moveTo>
                    <a:pt x="654570" y="4660"/>
                  </a:moveTo>
                  <a:lnTo>
                    <a:pt x="653872" y="3962"/>
                  </a:lnTo>
                  <a:lnTo>
                    <a:pt x="652945" y="3263"/>
                  </a:lnTo>
                  <a:lnTo>
                    <a:pt x="651306" y="1866"/>
                  </a:lnTo>
                  <a:lnTo>
                    <a:pt x="652005" y="4432"/>
                  </a:lnTo>
                  <a:lnTo>
                    <a:pt x="651776" y="6997"/>
                  </a:lnTo>
                  <a:lnTo>
                    <a:pt x="654570" y="4660"/>
                  </a:lnTo>
                  <a:close/>
                </a:path>
                <a:path w="4538345" h="3320415">
                  <a:moveTo>
                    <a:pt x="667880" y="725754"/>
                  </a:moveTo>
                  <a:lnTo>
                    <a:pt x="667181" y="725055"/>
                  </a:lnTo>
                  <a:lnTo>
                    <a:pt x="666242" y="724357"/>
                  </a:lnTo>
                  <a:lnTo>
                    <a:pt x="664616" y="722960"/>
                  </a:lnTo>
                  <a:lnTo>
                    <a:pt x="665314" y="725525"/>
                  </a:lnTo>
                  <a:lnTo>
                    <a:pt x="665073" y="728091"/>
                  </a:lnTo>
                  <a:lnTo>
                    <a:pt x="667880" y="725754"/>
                  </a:lnTo>
                  <a:close/>
                </a:path>
                <a:path w="4538345" h="3320415">
                  <a:moveTo>
                    <a:pt x="713613" y="4902"/>
                  </a:moveTo>
                  <a:lnTo>
                    <a:pt x="712685" y="3492"/>
                  </a:lnTo>
                  <a:lnTo>
                    <a:pt x="712457" y="2794"/>
                  </a:lnTo>
                  <a:lnTo>
                    <a:pt x="712216" y="3263"/>
                  </a:lnTo>
                  <a:lnTo>
                    <a:pt x="711517" y="3733"/>
                  </a:lnTo>
                  <a:lnTo>
                    <a:pt x="711517" y="4660"/>
                  </a:lnTo>
                  <a:lnTo>
                    <a:pt x="712457" y="6070"/>
                  </a:lnTo>
                  <a:lnTo>
                    <a:pt x="713613" y="4902"/>
                  </a:lnTo>
                  <a:close/>
                </a:path>
                <a:path w="4538345" h="3320415">
                  <a:moveTo>
                    <a:pt x="1251051" y="3492"/>
                  </a:moveTo>
                  <a:lnTo>
                    <a:pt x="1250353" y="3263"/>
                  </a:lnTo>
                  <a:lnTo>
                    <a:pt x="1249883" y="2794"/>
                  </a:lnTo>
                  <a:lnTo>
                    <a:pt x="1249413" y="3492"/>
                  </a:lnTo>
                  <a:lnTo>
                    <a:pt x="1249184" y="4203"/>
                  </a:lnTo>
                  <a:lnTo>
                    <a:pt x="1248714" y="4902"/>
                  </a:lnTo>
                  <a:lnTo>
                    <a:pt x="1249883" y="6070"/>
                  </a:lnTo>
                  <a:lnTo>
                    <a:pt x="1250111" y="5359"/>
                  </a:lnTo>
                  <a:lnTo>
                    <a:pt x="1250581" y="4660"/>
                  </a:lnTo>
                  <a:lnTo>
                    <a:pt x="1250823" y="3962"/>
                  </a:lnTo>
                  <a:lnTo>
                    <a:pt x="1251051" y="3492"/>
                  </a:lnTo>
                  <a:close/>
                </a:path>
                <a:path w="4538345" h="3320415">
                  <a:moveTo>
                    <a:pt x="1438440" y="3318179"/>
                  </a:moveTo>
                  <a:lnTo>
                    <a:pt x="1437970" y="3317710"/>
                  </a:lnTo>
                  <a:lnTo>
                    <a:pt x="1437513" y="3317011"/>
                  </a:lnTo>
                  <a:lnTo>
                    <a:pt x="1437271" y="3317240"/>
                  </a:lnTo>
                  <a:lnTo>
                    <a:pt x="1436573" y="3317240"/>
                  </a:lnTo>
                  <a:lnTo>
                    <a:pt x="1435176" y="3318179"/>
                  </a:lnTo>
                  <a:lnTo>
                    <a:pt x="1435646" y="3318408"/>
                  </a:lnTo>
                  <a:lnTo>
                    <a:pt x="1436103" y="3319107"/>
                  </a:lnTo>
                  <a:lnTo>
                    <a:pt x="1437043" y="3319107"/>
                  </a:lnTo>
                  <a:lnTo>
                    <a:pt x="1438440" y="3318179"/>
                  </a:lnTo>
                  <a:close/>
                </a:path>
                <a:path w="4538345" h="3320415">
                  <a:moveTo>
                    <a:pt x="1556054" y="725754"/>
                  </a:moveTo>
                  <a:lnTo>
                    <a:pt x="1555356" y="725055"/>
                  </a:lnTo>
                  <a:lnTo>
                    <a:pt x="1554416" y="724357"/>
                  </a:lnTo>
                  <a:lnTo>
                    <a:pt x="1552790" y="722960"/>
                  </a:lnTo>
                  <a:lnTo>
                    <a:pt x="1553489" y="725525"/>
                  </a:lnTo>
                  <a:lnTo>
                    <a:pt x="1553260" y="728091"/>
                  </a:lnTo>
                  <a:lnTo>
                    <a:pt x="1556054" y="725754"/>
                  </a:lnTo>
                  <a:close/>
                </a:path>
                <a:path w="4538345" h="3320415">
                  <a:moveTo>
                    <a:pt x="1602257" y="4432"/>
                  </a:moveTo>
                  <a:lnTo>
                    <a:pt x="1601089" y="3263"/>
                  </a:lnTo>
                  <a:lnTo>
                    <a:pt x="1599692" y="4203"/>
                  </a:lnTo>
                  <a:lnTo>
                    <a:pt x="1598993" y="4432"/>
                  </a:lnTo>
                  <a:lnTo>
                    <a:pt x="1599463" y="4660"/>
                  </a:lnTo>
                  <a:lnTo>
                    <a:pt x="1599933" y="5359"/>
                  </a:lnTo>
                  <a:lnTo>
                    <a:pt x="1600860" y="5359"/>
                  </a:lnTo>
                  <a:lnTo>
                    <a:pt x="1602257" y="4432"/>
                  </a:lnTo>
                  <a:close/>
                </a:path>
                <a:path w="4538345" h="3320415">
                  <a:moveTo>
                    <a:pt x="1605064" y="3317240"/>
                  </a:moveTo>
                  <a:lnTo>
                    <a:pt x="1604365" y="3317011"/>
                  </a:lnTo>
                  <a:lnTo>
                    <a:pt x="1603895" y="3316541"/>
                  </a:lnTo>
                  <a:lnTo>
                    <a:pt x="1603425" y="3317240"/>
                  </a:lnTo>
                  <a:lnTo>
                    <a:pt x="1603197" y="3317938"/>
                  </a:lnTo>
                  <a:lnTo>
                    <a:pt x="1602727" y="3318649"/>
                  </a:lnTo>
                  <a:lnTo>
                    <a:pt x="1603895" y="3319818"/>
                  </a:lnTo>
                  <a:lnTo>
                    <a:pt x="1604124" y="3319107"/>
                  </a:lnTo>
                  <a:lnTo>
                    <a:pt x="1604594" y="3318408"/>
                  </a:lnTo>
                  <a:lnTo>
                    <a:pt x="1604835" y="3317710"/>
                  </a:lnTo>
                  <a:lnTo>
                    <a:pt x="1605064" y="3317240"/>
                  </a:lnTo>
                  <a:close/>
                </a:path>
                <a:path w="4538345" h="3320415">
                  <a:moveTo>
                    <a:pt x="1627936" y="3307905"/>
                  </a:moveTo>
                  <a:lnTo>
                    <a:pt x="1627466" y="3307448"/>
                  </a:lnTo>
                  <a:lnTo>
                    <a:pt x="1627238" y="3306978"/>
                  </a:lnTo>
                  <a:lnTo>
                    <a:pt x="1626768" y="3306749"/>
                  </a:lnTo>
                  <a:lnTo>
                    <a:pt x="1626527" y="3307448"/>
                  </a:lnTo>
                  <a:lnTo>
                    <a:pt x="1626069" y="3308146"/>
                  </a:lnTo>
                  <a:lnTo>
                    <a:pt x="1625828" y="3308845"/>
                  </a:lnTo>
                  <a:lnTo>
                    <a:pt x="1625600" y="3309315"/>
                  </a:lnTo>
                  <a:lnTo>
                    <a:pt x="1626298" y="3309543"/>
                  </a:lnTo>
                  <a:lnTo>
                    <a:pt x="1626768" y="3310013"/>
                  </a:lnTo>
                  <a:lnTo>
                    <a:pt x="1627238" y="3309315"/>
                  </a:lnTo>
                  <a:lnTo>
                    <a:pt x="1627466" y="3308616"/>
                  </a:lnTo>
                  <a:lnTo>
                    <a:pt x="1627936" y="3307905"/>
                  </a:lnTo>
                  <a:close/>
                </a:path>
                <a:path w="4538345" h="3320415">
                  <a:moveTo>
                    <a:pt x="1782419" y="7696"/>
                  </a:moveTo>
                  <a:lnTo>
                    <a:pt x="1781721" y="7467"/>
                  </a:lnTo>
                  <a:lnTo>
                    <a:pt x="1781022" y="6997"/>
                  </a:lnTo>
                  <a:lnTo>
                    <a:pt x="1780324" y="6769"/>
                  </a:lnTo>
                  <a:lnTo>
                    <a:pt x="1779854" y="6527"/>
                  </a:lnTo>
                  <a:lnTo>
                    <a:pt x="1779612" y="7226"/>
                  </a:lnTo>
                  <a:lnTo>
                    <a:pt x="1779155" y="7696"/>
                  </a:lnTo>
                  <a:lnTo>
                    <a:pt x="1779854" y="8166"/>
                  </a:lnTo>
                  <a:lnTo>
                    <a:pt x="1780552" y="8394"/>
                  </a:lnTo>
                  <a:lnTo>
                    <a:pt x="1781251" y="8864"/>
                  </a:lnTo>
                  <a:lnTo>
                    <a:pt x="1781721" y="8394"/>
                  </a:lnTo>
                  <a:lnTo>
                    <a:pt x="1782191" y="8166"/>
                  </a:lnTo>
                  <a:lnTo>
                    <a:pt x="1782419" y="7696"/>
                  </a:lnTo>
                  <a:close/>
                </a:path>
                <a:path w="4538345" h="3320415">
                  <a:moveTo>
                    <a:pt x="1877631" y="725525"/>
                  </a:moveTo>
                  <a:lnTo>
                    <a:pt x="1876933" y="725284"/>
                  </a:lnTo>
                  <a:lnTo>
                    <a:pt x="1876234" y="724827"/>
                  </a:lnTo>
                  <a:lnTo>
                    <a:pt x="1875536" y="724585"/>
                  </a:lnTo>
                  <a:lnTo>
                    <a:pt x="1875066" y="724357"/>
                  </a:lnTo>
                  <a:lnTo>
                    <a:pt x="1874824" y="725055"/>
                  </a:lnTo>
                  <a:lnTo>
                    <a:pt x="1874367" y="725525"/>
                  </a:lnTo>
                  <a:lnTo>
                    <a:pt x="1875066" y="725982"/>
                  </a:lnTo>
                  <a:lnTo>
                    <a:pt x="1875764" y="726224"/>
                  </a:lnTo>
                  <a:lnTo>
                    <a:pt x="1876463" y="726694"/>
                  </a:lnTo>
                  <a:lnTo>
                    <a:pt x="1877631" y="725525"/>
                  </a:lnTo>
                  <a:close/>
                </a:path>
                <a:path w="4538345" h="3320415">
                  <a:moveTo>
                    <a:pt x="1890699" y="725525"/>
                  </a:moveTo>
                  <a:lnTo>
                    <a:pt x="1890229" y="725284"/>
                  </a:lnTo>
                  <a:lnTo>
                    <a:pt x="1890001" y="724585"/>
                  </a:lnTo>
                  <a:lnTo>
                    <a:pt x="1888832" y="724585"/>
                  </a:lnTo>
                  <a:lnTo>
                    <a:pt x="1887435" y="725525"/>
                  </a:lnTo>
                  <a:lnTo>
                    <a:pt x="1887893" y="725754"/>
                  </a:lnTo>
                  <a:lnTo>
                    <a:pt x="1888363" y="726452"/>
                  </a:lnTo>
                  <a:lnTo>
                    <a:pt x="1889302" y="726452"/>
                  </a:lnTo>
                  <a:lnTo>
                    <a:pt x="1890699" y="725525"/>
                  </a:lnTo>
                  <a:close/>
                </a:path>
                <a:path w="4538345" h="3320415">
                  <a:moveTo>
                    <a:pt x="1903069" y="10731"/>
                  </a:moveTo>
                  <a:lnTo>
                    <a:pt x="1902129" y="9334"/>
                  </a:lnTo>
                  <a:lnTo>
                    <a:pt x="1900961" y="10502"/>
                  </a:lnTo>
                  <a:lnTo>
                    <a:pt x="1901431" y="11201"/>
                  </a:lnTo>
                  <a:lnTo>
                    <a:pt x="1901659" y="11899"/>
                  </a:lnTo>
                  <a:lnTo>
                    <a:pt x="1902129" y="12598"/>
                  </a:lnTo>
                  <a:lnTo>
                    <a:pt x="1902371" y="12128"/>
                  </a:lnTo>
                  <a:lnTo>
                    <a:pt x="1903069" y="11671"/>
                  </a:lnTo>
                  <a:lnTo>
                    <a:pt x="1903069" y="10731"/>
                  </a:lnTo>
                  <a:close/>
                </a:path>
                <a:path w="4538345" h="3320415">
                  <a:moveTo>
                    <a:pt x="2011349" y="1111973"/>
                  </a:moveTo>
                  <a:lnTo>
                    <a:pt x="2010410" y="1110564"/>
                  </a:lnTo>
                  <a:lnTo>
                    <a:pt x="2009940" y="1111034"/>
                  </a:lnTo>
                  <a:lnTo>
                    <a:pt x="2009241" y="1111504"/>
                  </a:lnTo>
                  <a:lnTo>
                    <a:pt x="2009482" y="1111732"/>
                  </a:lnTo>
                  <a:lnTo>
                    <a:pt x="2009482" y="1112431"/>
                  </a:lnTo>
                  <a:lnTo>
                    <a:pt x="2010410" y="1113840"/>
                  </a:lnTo>
                  <a:lnTo>
                    <a:pt x="2010651" y="1113370"/>
                  </a:lnTo>
                  <a:lnTo>
                    <a:pt x="2011349" y="1112901"/>
                  </a:lnTo>
                  <a:lnTo>
                    <a:pt x="2011349" y="1111973"/>
                  </a:lnTo>
                  <a:close/>
                </a:path>
                <a:path w="4538345" h="3320415">
                  <a:moveTo>
                    <a:pt x="2037715" y="7937"/>
                  </a:moveTo>
                  <a:lnTo>
                    <a:pt x="2037016" y="7226"/>
                  </a:lnTo>
                  <a:lnTo>
                    <a:pt x="2036076" y="6527"/>
                  </a:lnTo>
                  <a:lnTo>
                    <a:pt x="2034806" y="5448"/>
                  </a:lnTo>
                  <a:lnTo>
                    <a:pt x="2034451" y="4432"/>
                  </a:lnTo>
                  <a:lnTo>
                    <a:pt x="2034679" y="1866"/>
                  </a:lnTo>
                  <a:lnTo>
                    <a:pt x="2032114" y="4203"/>
                  </a:lnTo>
                  <a:lnTo>
                    <a:pt x="2032812" y="4902"/>
                  </a:lnTo>
                  <a:lnTo>
                    <a:pt x="2033752" y="5600"/>
                  </a:lnTo>
                  <a:lnTo>
                    <a:pt x="2034819" y="6540"/>
                  </a:lnTo>
                  <a:lnTo>
                    <a:pt x="2035149" y="7696"/>
                  </a:lnTo>
                  <a:lnTo>
                    <a:pt x="2034921" y="10261"/>
                  </a:lnTo>
                  <a:lnTo>
                    <a:pt x="2037715" y="7937"/>
                  </a:lnTo>
                  <a:close/>
                </a:path>
                <a:path w="4538345" h="3320415">
                  <a:moveTo>
                    <a:pt x="2071789" y="1110335"/>
                  </a:moveTo>
                  <a:lnTo>
                    <a:pt x="2069223" y="1111034"/>
                  </a:lnTo>
                  <a:lnTo>
                    <a:pt x="2066886" y="1110805"/>
                  </a:lnTo>
                  <a:lnTo>
                    <a:pt x="2068982" y="1113599"/>
                  </a:lnTo>
                  <a:lnTo>
                    <a:pt x="2069680" y="1112901"/>
                  </a:lnTo>
                  <a:lnTo>
                    <a:pt x="2070392" y="1111973"/>
                  </a:lnTo>
                  <a:lnTo>
                    <a:pt x="2071789" y="1110335"/>
                  </a:lnTo>
                  <a:close/>
                </a:path>
                <a:path w="4538345" h="3320415">
                  <a:moveTo>
                    <a:pt x="2168868" y="4660"/>
                  </a:moveTo>
                  <a:lnTo>
                    <a:pt x="2168169" y="3962"/>
                  </a:lnTo>
                  <a:lnTo>
                    <a:pt x="2167229" y="3263"/>
                  </a:lnTo>
                  <a:lnTo>
                    <a:pt x="2165604" y="1866"/>
                  </a:lnTo>
                  <a:lnTo>
                    <a:pt x="2166302" y="4432"/>
                  </a:lnTo>
                  <a:lnTo>
                    <a:pt x="2166061" y="6997"/>
                  </a:lnTo>
                  <a:lnTo>
                    <a:pt x="2168868" y="4660"/>
                  </a:lnTo>
                  <a:close/>
                </a:path>
                <a:path w="4538345" h="3320415">
                  <a:moveTo>
                    <a:pt x="2231174" y="4902"/>
                  </a:moveTo>
                  <a:lnTo>
                    <a:pt x="2230234" y="3492"/>
                  </a:lnTo>
                  <a:lnTo>
                    <a:pt x="2230005" y="2794"/>
                  </a:lnTo>
                  <a:lnTo>
                    <a:pt x="2229777" y="3263"/>
                  </a:lnTo>
                  <a:lnTo>
                    <a:pt x="2229078" y="3733"/>
                  </a:lnTo>
                  <a:lnTo>
                    <a:pt x="2229078" y="4660"/>
                  </a:lnTo>
                  <a:lnTo>
                    <a:pt x="2230005" y="6070"/>
                  </a:lnTo>
                  <a:lnTo>
                    <a:pt x="2231174" y="4902"/>
                  </a:lnTo>
                  <a:close/>
                </a:path>
                <a:path w="4538345" h="3320415">
                  <a:moveTo>
                    <a:pt x="2240978" y="3962"/>
                  </a:moveTo>
                  <a:lnTo>
                    <a:pt x="2240508" y="3492"/>
                  </a:lnTo>
                  <a:lnTo>
                    <a:pt x="2240038" y="3263"/>
                  </a:lnTo>
                  <a:lnTo>
                    <a:pt x="2239810" y="2794"/>
                  </a:lnTo>
                  <a:lnTo>
                    <a:pt x="2239568" y="3492"/>
                  </a:lnTo>
                  <a:lnTo>
                    <a:pt x="2239111" y="4203"/>
                  </a:lnTo>
                  <a:lnTo>
                    <a:pt x="2238870" y="4902"/>
                  </a:lnTo>
                  <a:lnTo>
                    <a:pt x="2238641" y="5359"/>
                  </a:lnTo>
                  <a:lnTo>
                    <a:pt x="2239340" y="5600"/>
                  </a:lnTo>
                  <a:lnTo>
                    <a:pt x="2239810" y="6070"/>
                  </a:lnTo>
                  <a:lnTo>
                    <a:pt x="2240280" y="5359"/>
                  </a:lnTo>
                  <a:lnTo>
                    <a:pt x="2240508" y="4660"/>
                  </a:lnTo>
                  <a:lnTo>
                    <a:pt x="2240978" y="3962"/>
                  </a:lnTo>
                  <a:close/>
                </a:path>
                <a:path w="4538345" h="3320415">
                  <a:moveTo>
                    <a:pt x="2375865" y="1168"/>
                  </a:moveTo>
                  <a:lnTo>
                    <a:pt x="2375154" y="927"/>
                  </a:lnTo>
                  <a:lnTo>
                    <a:pt x="2374455" y="469"/>
                  </a:lnTo>
                  <a:lnTo>
                    <a:pt x="2373757" y="228"/>
                  </a:lnTo>
                  <a:lnTo>
                    <a:pt x="2373287" y="0"/>
                  </a:lnTo>
                  <a:lnTo>
                    <a:pt x="2373058" y="698"/>
                  </a:lnTo>
                  <a:lnTo>
                    <a:pt x="2372588" y="1168"/>
                  </a:lnTo>
                  <a:lnTo>
                    <a:pt x="2373287" y="1625"/>
                  </a:lnTo>
                  <a:lnTo>
                    <a:pt x="2373985" y="1866"/>
                  </a:lnTo>
                  <a:lnTo>
                    <a:pt x="2374696" y="2336"/>
                  </a:lnTo>
                  <a:lnTo>
                    <a:pt x="2375865" y="1168"/>
                  </a:lnTo>
                  <a:close/>
                </a:path>
                <a:path w="4538345" h="3320415">
                  <a:moveTo>
                    <a:pt x="2406192" y="727151"/>
                  </a:moveTo>
                  <a:lnTo>
                    <a:pt x="2403856" y="724357"/>
                  </a:lnTo>
                  <a:lnTo>
                    <a:pt x="2403157" y="725055"/>
                  </a:lnTo>
                  <a:lnTo>
                    <a:pt x="2402459" y="725982"/>
                  </a:lnTo>
                  <a:lnTo>
                    <a:pt x="2401062" y="727621"/>
                  </a:lnTo>
                  <a:lnTo>
                    <a:pt x="2403627" y="726922"/>
                  </a:lnTo>
                  <a:lnTo>
                    <a:pt x="2406192" y="727151"/>
                  </a:lnTo>
                  <a:close/>
                </a:path>
                <a:path w="4538345" h="3320415">
                  <a:moveTo>
                    <a:pt x="2408059" y="3302304"/>
                  </a:moveTo>
                  <a:lnTo>
                    <a:pt x="2407589" y="3301606"/>
                  </a:lnTo>
                  <a:lnTo>
                    <a:pt x="2407361" y="3300907"/>
                  </a:lnTo>
                  <a:lnTo>
                    <a:pt x="2406891" y="3300209"/>
                  </a:lnTo>
                  <a:lnTo>
                    <a:pt x="2406662" y="3300679"/>
                  </a:lnTo>
                  <a:lnTo>
                    <a:pt x="2405964" y="3301149"/>
                  </a:lnTo>
                  <a:lnTo>
                    <a:pt x="2405964" y="3302076"/>
                  </a:lnTo>
                  <a:lnTo>
                    <a:pt x="2406891" y="3303473"/>
                  </a:lnTo>
                  <a:lnTo>
                    <a:pt x="2408059" y="3302304"/>
                  </a:lnTo>
                  <a:close/>
                </a:path>
                <a:path w="4538345" h="3320415">
                  <a:moveTo>
                    <a:pt x="2417635" y="3308146"/>
                  </a:moveTo>
                  <a:lnTo>
                    <a:pt x="2416695" y="3306749"/>
                  </a:lnTo>
                  <a:lnTo>
                    <a:pt x="2416467" y="3306978"/>
                  </a:lnTo>
                  <a:lnTo>
                    <a:pt x="2415768" y="3307448"/>
                  </a:lnTo>
                  <a:lnTo>
                    <a:pt x="2415768" y="3308616"/>
                  </a:lnTo>
                  <a:lnTo>
                    <a:pt x="2416695" y="3310013"/>
                  </a:lnTo>
                  <a:lnTo>
                    <a:pt x="2416924" y="3309543"/>
                  </a:lnTo>
                  <a:lnTo>
                    <a:pt x="2417635" y="3309074"/>
                  </a:lnTo>
                  <a:lnTo>
                    <a:pt x="2417635" y="3308146"/>
                  </a:lnTo>
                  <a:close/>
                </a:path>
                <a:path w="4538345" h="3320415">
                  <a:moveTo>
                    <a:pt x="2417864" y="725982"/>
                  </a:moveTo>
                  <a:lnTo>
                    <a:pt x="2417635" y="725284"/>
                  </a:lnTo>
                  <a:lnTo>
                    <a:pt x="2416695" y="723887"/>
                  </a:lnTo>
                  <a:lnTo>
                    <a:pt x="2416467" y="724357"/>
                  </a:lnTo>
                  <a:lnTo>
                    <a:pt x="2415768" y="724827"/>
                  </a:lnTo>
                  <a:lnTo>
                    <a:pt x="2415768" y="725754"/>
                  </a:lnTo>
                  <a:lnTo>
                    <a:pt x="2416695" y="727151"/>
                  </a:lnTo>
                  <a:lnTo>
                    <a:pt x="2417864" y="725982"/>
                  </a:lnTo>
                  <a:close/>
                </a:path>
                <a:path w="4538345" h="3320415">
                  <a:moveTo>
                    <a:pt x="2432329" y="3299980"/>
                  </a:moveTo>
                  <a:lnTo>
                    <a:pt x="2430005" y="3297174"/>
                  </a:lnTo>
                  <a:lnTo>
                    <a:pt x="2429294" y="3297872"/>
                  </a:lnTo>
                  <a:lnTo>
                    <a:pt x="2428595" y="3298812"/>
                  </a:lnTo>
                  <a:lnTo>
                    <a:pt x="2427401" y="3300196"/>
                  </a:lnTo>
                  <a:lnTo>
                    <a:pt x="2426500" y="3300438"/>
                  </a:lnTo>
                  <a:lnTo>
                    <a:pt x="2424163" y="3300209"/>
                  </a:lnTo>
                  <a:lnTo>
                    <a:pt x="2426258" y="3303016"/>
                  </a:lnTo>
                  <a:lnTo>
                    <a:pt x="2426970" y="3302304"/>
                  </a:lnTo>
                  <a:lnTo>
                    <a:pt x="2427668" y="3301377"/>
                  </a:lnTo>
                  <a:lnTo>
                    <a:pt x="2428849" y="3299993"/>
                  </a:lnTo>
                  <a:lnTo>
                    <a:pt x="2429764" y="3299739"/>
                  </a:lnTo>
                  <a:lnTo>
                    <a:pt x="2432329" y="3299980"/>
                  </a:lnTo>
                  <a:close/>
                </a:path>
                <a:path w="4538345" h="3320415">
                  <a:moveTo>
                    <a:pt x="2814574" y="938110"/>
                  </a:moveTo>
                  <a:lnTo>
                    <a:pt x="2814116" y="937653"/>
                  </a:lnTo>
                  <a:lnTo>
                    <a:pt x="2813647" y="937412"/>
                  </a:lnTo>
                  <a:lnTo>
                    <a:pt x="2813418" y="936942"/>
                  </a:lnTo>
                  <a:lnTo>
                    <a:pt x="2813177" y="937653"/>
                  </a:lnTo>
                  <a:lnTo>
                    <a:pt x="2812707" y="938352"/>
                  </a:lnTo>
                  <a:lnTo>
                    <a:pt x="2812478" y="939050"/>
                  </a:lnTo>
                  <a:lnTo>
                    <a:pt x="2812250" y="939520"/>
                  </a:lnTo>
                  <a:lnTo>
                    <a:pt x="2812948" y="939749"/>
                  </a:lnTo>
                  <a:lnTo>
                    <a:pt x="2813418" y="940219"/>
                  </a:lnTo>
                  <a:lnTo>
                    <a:pt x="2813875" y="939520"/>
                  </a:lnTo>
                  <a:lnTo>
                    <a:pt x="2814116" y="938809"/>
                  </a:lnTo>
                  <a:lnTo>
                    <a:pt x="2814574" y="938110"/>
                  </a:lnTo>
                  <a:close/>
                </a:path>
                <a:path w="4538345" h="3320415">
                  <a:moveTo>
                    <a:pt x="2876651" y="3312109"/>
                  </a:moveTo>
                  <a:lnTo>
                    <a:pt x="2876423" y="3311410"/>
                  </a:lnTo>
                  <a:lnTo>
                    <a:pt x="2875483" y="3310013"/>
                  </a:lnTo>
                  <a:lnTo>
                    <a:pt x="2875254" y="3310483"/>
                  </a:lnTo>
                  <a:lnTo>
                    <a:pt x="2874556" y="3310940"/>
                  </a:lnTo>
                  <a:lnTo>
                    <a:pt x="2874556" y="3311880"/>
                  </a:lnTo>
                  <a:lnTo>
                    <a:pt x="2875483" y="3313277"/>
                  </a:lnTo>
                  <a:lnTo>
                    <a:pt x="2876651" y="3312109"/>
                  </a:lnTo>
                  <a:close/>
                </a:path>
                <a:path w="4538345" h="3320415">
                  <a:moveTo>
                    <a:pt x="2899753" y="3304171"/>
                  </a:moveTo>
                  <a:lnTo>
                    <a:pt x="2899054" y="3303943"/>
                  </a:lnTo>
                  <a:lnTo>
                    <a:pt x="2898597" y="3303473"/>
                  </a:lnTo>
                  <a:lnTo>
                    <a:pt x="2898127" y="3304171"/>
                  </a:lnTo>
                  <a:lnTo>
                    <a:pt x="2897886" y="3304883"/>
                  </a:lnTo>
                  <a:lnTo>
                    <a:pt x="2897428" y="3305581"/>
                  </a:lnTo>
                  <a:lnTo>
                    <a:pt x="2897886" y="3305810"/>
                  </a:lnTo>
                  <a:lnTo>
                    <a:pt x="2898127" y="3306280"/>
                  </a:lnTo>
                  <a:lnTo>
                    <a:pt x="2898597" y="3306749"/>
                  </a:lnTo>
                  <a:lnTo>
                    <a:pt x="2898825" y="3306038"/>
                  </a:lnTo>
                  <a:lnTo>
                    <a:pt x="2899295" y="3305340"/>
                  </a:lnTo>
                  <a:lnTo>
                    <a:pt x="2899524" y="3304641"/>
                  </a:lnTo>
                  <a:lnTo>
                    <a:pt x="2899753" y="3304171"/>
                  </a:lnTo>
                  <a:close/>
                </a:path>
                <a:path w="4538345" h="3320415">
                  <a:moveTo>
                    <a:pt x="2930563" y="2565"/>
                  </a:moveTo>
                  <a:lnTo>
                    <a:pt x="2927997" y="3263"/>
                  </a:lnTo>
                  <a:lnTo>
                    <a:pt x="2925432" y="3035"/>
                  </a:lnTo>
                  <a:lnTo>
                    <a:pt x="2927756" y="5829"/>
                  </a:lnTo>
                  <a:lnTo>
                    <a:pt x="2928455" y="5130"/>
                  </a:lnTo>
                  <a:lnTo>
                    <a:pt x="2929166" y="4203"/>
                  </a:lnTo>
                  <a:lnTo>
                    <a:pt x="2930563" y="2565"/>
                  </a:lnTo>
                  <a:close/>
                </a:path>
                <a:path w="4538345" h="3320415">
                  <a:moveTo>
                    <a:pt x="3038614" y="3319576"/>
                  </a:moveTo>
                  <a:lnTo>
                    <a:pt x="3036506" y="3316782"/>
                  </a:lnTo>
                  <a:lnTo>
                    <a:pt x="3035808" y="3317481"/>
                  </a:lnTo>
                  <a:lnTo>
                    <a:pt x="3035109" y="3318408"/>
                  </a:lnTo>
                  <a:lnTo>
                    <a:pt x="3033712" y="3320046"/>
                  </a:lnTo>
                  <a:lnTo>
                    <a:pt x="3036278" y="3319348"/>
                  </a:lnTo>
                  <a:lnTo>
                    <a:pt x="3038614" y="3319576"/>
                  </a:lnTo>
                  <a:close/>
                </a:path>
                <a:path w="4538345" h="3320415">
                  <a:moveTo>
                    <a:pt x="3096717" y="3305111"/>
                  </a:moveTo>
                  <a:lnTo>
                    <a:pt x="3096247" y="3304883"/>
                  </a:lnTo>
                  <a:lnTo>
                    <a:pt x="3095777" y="3304171"/>
                  </a:lnTo>
                  <a:lnTo>
                    <a:pt x="3094850" y="3304171"/>
                  </a:lnTo>
                  <a:lnTo>
                    <a:pt x="3093453" y="3305111"/>
                  </a:lnTo>
                  <a:lnTo>
                    <a:pt x="3094609" y="3306280"/>
                  </a:lnTo>
                  <a:lnTo>
                    <a:pt x="3096018" y="3305340"/>
                  </a:lnTo>
                  <a:lnTo>
                    <a:pt x="3096717" y="3305111"/>
                  </a:lnTo>
                  <a:close/>
                </a:path>
                <a:path w="4538345" h="3320415">
                  <a:moveTo>
                    <a:pt x="3168358" y="3291344"/>
                  </a:moveTo>
                  <a:lnTo>
                    <a:pt x="3168129" y="3290874"/>
                  </a:lnTo>
                  <a:lnTo>
                    <a:pt x="3167659" y="3290646"/>
                  </a:lnTo>
                  <a:lnTo>
                    <a:pt x="3167189" y="3290176"/>
                  </a:lnTo>
                  <a:lnTo>
                    <a:pt x="3166961" y="3290874"/>
                  </a:lnTo>
                  <a:lnTo>
                    <a:pt x="3166491" y="3291573"/>
                  </a:lnTo>
                  <a:lnTo>
                    <a:pt x="3166262" y="3292271"/>
                  </a:lnTo>
                  <a:lnTo>
                    <a:pt x="3166021" y="3292741"/>
                  </a:lnTo>
                  <a:lnTo>
                    <a:pt x="3166719" y="3292970"/>
                  </a:lnTo>
                  <a:lnTo>
                    <a:pt x="3167189" y="3293440"/>
                  </a:lnTo>
                  <a:lnTo>
                    <a:pt x="3167659" y="3292741"/>
                  </a:lnTo>
                  <a:lnTo>
                    <a:pt x="3167888" y="3292043"/>
                  </a:lnTo>
                  <a:lnTo>
                    <a:pt x="3168358" y="3291344"/>
                  </a:lnTo>
                  <a:close/>
                </a:path>
                <a:path w="4538345" h="3320415">
                  <a:moveTo>
                    <a:pt x="3175597" y="3298342"/>
                  </a:moveTo>
                  <a:lnTo>
                    <a:pt x="3174885" y="3298113"/>
                  </a:lnTo>
                  <a:lnTo>
                    <a:pt x="3174187" y="3297644"/>
                  </a:lnTo>
                  <a:lnTo>
                    <a:pt x="3173488" y="3297415"/>
                  </a:lnTo>
                  <a:lnTo>
                    <a:pt x="3173018" y="3297174"/>
                  </a:lnTo>
                  <a:lnTo>
                    <a:pt x="3172790" y="3297872"/>
                  </a:lnTo>
                  <a:lnTo>
                    <a:pt x="3172320" y="3298342"/>
                  </a:lnTo>
                  <a:lnTo>
                    <a:pt x="3173018" y="3298812"/>
                  </a:lnTo>
                  <a:lnTo>
                    <a:pt x="3173730" y="3299041"/>
                  </a:lnTo>
                  <a:lnTo>
                    <a:pt x="3174428" y="3299510"/>
                  </a:lnTo>
                  <a:lnTo>
                    <a:pt x="3175597" y="3298342"/>
                  </a:lnTo>
                  <a:close/>
                </a:path>
                <a:path w="4538345" h="3320415">
                  <a:moveTo>
                    <a:pt x="3208261" y="3295078"/>
                  </a:moveTo>
                  <a:lnTo>
                    <a:pt x="3207562" y="3294837"/>
                  </a:lnTo>
                  <a:lnTo>
                    <a:pt x="3206864" y="3294380"/>
                  </a:lnTo>
                  <a:lnTo>
                    <a:pt x="3206165" y="3294138"/>
                  </a:lnTo>
                  <a:lnTo>
                    <a:pt x="3205696" y="3293910"/>
                  </a:lnTo>
                  <a:lnTo>
                    <a:pt x="3205467" y="3294608"/>
                  </a:lnTo>
                  <a:lnTo>
                    <a:pt x="3204997" y="3295078"/>
                  </a:lnTo>
                  <a:lnTo>
                    <a:pt x="3205696" y="3295548"/>
                  </a:lnTo>
                  <a:lnTo>
                    <a:pt x="3206394" y="3295777"/>
                  </a:lnTo>
                  <a:lnTo>
                    <a:pt x="3207093" y="3296247"/>
                  </a:lnTo>
                  <a:lnTo>
                    <a:pt x="3207562" y="3296005"/>
                  </a:lnTo>
                  <a:lnTo>
                    <a:pt x="3207791" y="3295548"/>
                  </a:lnTo>
                  <a:lnTo>
                    <a:pt x="3208261" y="3295078"/>
                  </a:lnTo>
                  <a:close/>
                </a:path>
                <a:path w="4538345" h="3320415">
                  <a:moveTo>
                    <a:pt x="3227870" y="3311639"/>
                  </a:moveTo>
                  <a:lnTo>
                    <a:pt x="3227400" y="3311410"/>
                  </a:lnTo>
                  <a:lnTo>
                    <a:pt x="3226930" y="3310712"/>
                  </a:lnTo>
                  <a:lnTo>
                    <a:pt x="3226003" y="3310712"/>
                  </a:lnTo>
                  <a:lnTo>
                    <a:pt x="3224593" y="3311639"/>
                  </a:lnTo>
                  <a:lnTo>
                    <a:pt x="3225762" y="3312807"/>
                  </a:lnTo>
                  <a:lnTo>
                    <a:pt x="3227159" y="3311880"/>
                  </a:lnTo>
                  <a:lnTo>
                    <a:pt x="3227870" y="3311639"/>
                  </a:lnTo>
                  <a:close/>
                </a:path>
                <a:path w="4538345" h="3320415">
                  <a:moveTo>
                    <a:pt x="3502533" y="3317938"/>
                  </a:moveTo>
                  <a:lnTo>
                    <a:pt x="3501593" y="3316541"/>
                  </a:lnTo>
                  <a:lnTo>
                    <a:pt x="3501364" y="3316782"/>
                  </a:lnTo>
                  <a:lnTo>
                    <a:pt x="3500437" y="3317240"/>
                  </a:lnTo>
                  <a:lnTo>
                    <a:pt x="3500666" y="3317710"/>
                  </a:lnTo>
                  <a:lnTo>
                    <a:pt x="3500666" y="3318408"/>
                  </a:lnTo>
                  <a:lnTo>
                    <a:pt x="3501593" y="3319818"/>
                  </a:lnTo>
                  <a:lnTo>
                    <a:pt x="3501834" y="3319348"/>
                  </a:lnTo>
                  <a:lnTo>
                    <a:pt x="3502533" y="3318878"/>
                  </a:lnTo>
                  <a:lnTo>
                    <a:pt x="3502533" y="3317938"/>
                  </a:lnTo>
                  <a:close/>
                </a:path>
                <a:path w="4538345" h="3320415">
                  <a:moveTo>
                    <a:pt x="3787940" y="3292271"/>
                  </a:moveTo>
                  <a:lnTo>
                    <a:pt x="3787470" y="3291573"/>
                  </a:lnTo>
                  <a:lnTo>
                    <a:pt x="3787229" y="3290874"/>
                  </a:lnTo>
                  <a:lnTo>
                    <a:pt x="3786771" y="3290176"/>
                  </a:lnTo>
                  <a:lnTo>
                    <a:pt x="3786530" y="3290646"/>
                  </a:lnTo>
                  <a:lnTo>
                    <a:pt x="3785832" y="3291103"/>
                  </a:lnTo>
                  <a:lnTo>
                    <a:pt x="3785832" y="3292043"/>
                  </a:lnTo>
                  <a:lnTo>
                    <a:pt x="3786771" y="3293440"/>
                  </a:lnTo>
                  <a:lnTo>
                    <a:pt x="3787940" y="3292271"/>
                  </a:lnTo>
                  <a:close/>
                </a:path>
                <a:path w="4538345" h="3320415">
                  <a:moveTo>
                    <a:pt x="3823868" y="3962"/>
                  </a:moveTo>
                  <a:lnTo>
                    <a:pt x="3823639" y="3492"/>
                  </a:lnTo>
                  <a:lnTo>
                    <a:pt x="3823170" y="3263"/>
                  </a:lnTo>
                  <a:lnTo>
                    <a:pt x="3822700" y="2794"/>
                  </a:lnTo>
                  <a:lnTo>
                    <a:pt x="3822471" y="3492"/>
                  </a:lnTo>
                  <a:lnTo>
                    <a:pt x="3822001" y="4203"/>
                  </a:lnTo>
                  <a:lnTo>
                    <a:pt x="3821773" y="4902"/>
                  </a:lnTo>
                  <a:lnTo>
                    <a:pt x="3821544" y="5359"/>
                  </a:lnTo>
                  <a:lnTo>
                    <a:pt x="3822242" y="5600"/>
                  </a:lnTo>
                  <a:lnTo>
                    <a:pt x="3822700" y="6070"/>
                  </a:lnTo>
                  <a:lnTo>
                    <a:pt x="3823170" y="5359"/>
                  </a:lnTo>
                  <a:lnTo>
                    <a:pt x="3823411" y="4660"/>
                  </a:lnTo>
                  <a:lnTo>
                    <a:pt x="3823868" y="3962"/>
                  </a:lnTo>
                  <a:close/>
                </a:path>
                <a:path w="4538345" h="3320415">
                  <a:moveTo>
                    <a:pt x="3827843" y="3314916"/>
                  </a:moveTo>
                  <a:lnTo>
                    <a:pt x="3827145" y="3314674"/>
                  </a:lnTo>
                  <a:lnTo>
                    <a:pt x="3826433" y="3314217"/>
                  </a:lnTo>
                  <a:lnTo>
                    <a:pt x="3825735" y="3313976"/>
                  </a:lnTo>
                  <a:lnTo>
                    <a:pt x="3825278" y="3313747"/>
                  </a:lnTo>
                  <a:lnTo>
                    <a:pt x="3825036" y="3314446"/>
                  </a:lnTo>
                  <a:lnTo>
                    <a:pt x="3824567" y="3314916"/>
                  </a:lnTo>
                  <a:lnTo>
                    <a:pt x="3825278" y="3315373"/>
                  </a:lnTo>
                  <a:lnTo>
                    <a:pt x="3825976" y="3315614"/>
                  </a:lnTo>
                  <a:lnTo>
                    <a:pt x="3826675" y="3316084"/>
                  </a:lnTo>
                  <a:lnTo>
                    <a:pt x="3826903" y="3315614"/>
                  </a:lnTo>
                  <a:lnTo>
                    <a:pt x="3827373" y="3315144"/>
                  </a:lnTo>
                  <a:lnTo>
                    <a:pt x="3827843" y="3314916"/>
                  </a:lnTo>
                  <a:close/>
                </a:path>
                <a:path w="4538345" h="3320415">
                  <a:moveTo>
                    <a:pt x="3840213" y="3294837"/>
                  </a:moveTo>
                  <a:lnTo>
                    <a:pt x="3839273" y="3293440"/>
                  </a:lnTo>
                  <a:lnTo>
                    <a:pt x="3838803" y="3293910"/>
                  </a:lnTo>
                  <a:lnTo>
                    <a:pt x="3838105" y="3294380"/>
                  </a:lnTo>
                  <a:lnTo>
                    <a:pt x="3838346" y="3294608"/>
                  </a:lnTo>
                  <a:lnTo>
                    <a:pt x="3838346" y="3295307"/>
                  </a:lnTo>
                  <a:lnTo>
                    <a:pt x="3839273" y="3296704"/>
                  </a:lnTo>
                  <a:lnTo>
                    <a:pt x="3839502" y="3296247"/>
                  </a:lnTo>
                  <a:lnTo>
                    <a:pt x="3840213" y="3295777"/>
                  </a:lnTo>
                  <a:lnTo>
                    <a:pt x="3840213" y="3294837"/>
                  </a:lnTo>
                  <a:close/>
                </a:path>
                <a:path w="4538345" h="3320415">
                  <a:moveTo>
                    <a:pt x="3925379" y="3294837"/>
                  </a:moveTo>
                  <a:lnTo>
                    <a:pt x="3924452" y="3293440"/>
                  </a:lnTo>
                  <a:lnTo>
                    <a:pt x="3923982" y="3293910"/>
                  </a:lnTo>
                  <a:lnTo>
                    <a:pt x="3923284" y="3294380"/>
                  </a:lnTo>
                  <a:lnTo>
                    <a:pt x="3923512" y="3294608"/>
                  </a:lnTo>
                  <a:lnTo>
                    <a:pt x="3923512" y="3295307"/>
                  </a:lnTo>
                  <a:lnTo>
                    <a:pt x="3924452" y="3296704"/>
                  </a:lnTo>
                  <a:lnTo>
                    <a:pt x="3924681" y="3296247"/>
                  </a:lnTo>
                  <a:lnTo>
                    <a:pt x="3925379" y="3295777"/>
                  </a:lnTo>
                  <a:lnTo>
                    <a:pt x="3925379" y="3294837"/>
                  </a:lnTo>
                  <a:close/>
                </a:path>
                <a:path w="4538345" h="3320415">
                  <a:moveTo>
                    <a:pt x="3955491" y="3311639"/>
                  </a:moveTo>
                  <a:lnTo>
                    <a:pt x="3954322" y="3310483"/>
                  </a:lnTo>
                  <a:lnTo>
                    <a:pt x="3953624" y="3310712"/>
                  </a:lnTo>
                  <a:lnTo>
                    <a:pt x="3952227" y="3311639"/>
                  </a:lnTo>
                  <a:lnTo>
                    <a:pt x="3952684" y="3311880"/>
                  </a:lnTo>
                  <a:lnTo>
                    <a:pt x="3953154" y="3312579"/>
                  </a:lnTo>
                  <a:lnTo>
                    <a:pt x="3954094" y="3312579"/>
                  </a:lnTo>
                  <a:lnTo>
                    <a:pt x="3955491" y="3311639"/>
                  </a:lnTo>
                  <a:close/>
                </a:path>
                <a:path w="4538345" h="3320415">
                  <a:moveTo>
                    <a:pt x="3985361" y="3307448"/>
                  </a:moveTo>
                  <a:lnTo>
                    <a:pt x="3984663" y="3305111"/>
                  </a:lnTo>
                  <a:lnTo>
                    <a:pt x="3984891" y="3302546"/>
                  </a:lnTo>
                  <a:lnTo>
                    <a:pt x="3982097" y="3304641"/>
                  </a:lnTo>
                  <a:lnTo>
                    <a:pt x="3982796" y="3305340"/>
                  </a:lnTo>
                  <a:lnTo>
                    <a:pt x="3983723" y="3306038"/>
                  </a:lnTo>
                  <a:lnTo>
                    <a:pt x="3985361" y="3307448"/>
                  </a:lnTo>
                  <a:close/>
                </a:path>
                <a:path w="4538345" h="3320415">
                  <a:moveTo>
                    <a:pt x="3991660" y="3291814"/>
                  </a:moveTo>
                  <a:lnTo>
                    <a:pt x="3990962" y="3291573"/>
                  </a:lnTo>
                  <a:lnTo>
                    <a:pt x="3990263" y="3291103"/>
                  </a:lnTo>
                  <a:lnTo>
                    <a:pt x="3989565" y="3290874"/>
                  </a:lnTo>
                  <a:lnTo>
                    <a:pt x="3989095" y="3290646"/>
                  </a:lnTo>
                  <a:lnTo>
                    <a:pt x="3988866" y="3291344"/>
                  </a:lnTo>
                  <a:lnTo>
                    <a:pt x="3988397" y="3291814"/>
                  </a:lnTo>
                  <a:lnTo>
                    <a:pt x="3989095" y="3292271"/>
                  </a:lnTo>
                  <a:lnTo>
                    <a:pt x="3989794" y="3292513"/>
                  </a:lnTo>
                  <a:lnTo>
                    <a:pt x="3990492" y="3292970"/>
                  </a:lnTo>
                  <a:lnTo>
                    <a:pt x="3991660" y="3291814"/>
                  </a:lnTo>
                  <a:close/>
                </a:path>
                <a:path w="4538345" h="3320415">
                  <a:moveTo>
                    <a:pt x="4040200" y="3290874"/>
                  </a:moveTo>
                  <a:lnTo>
                    <a:pt x="4039501" y="3290646"/>
                  </a:lnTo>
                  <a:lnTo>
                    <a:pt x="4039031" y="3290176"/>
                  </a:lnTo>
                  <a:lnTo>
                    <a:pt x="4038562" y="3290874"/>
                  </a:lnTo>
                  <a:lnTo>
                    <a:pt x="4038333" y="3291573"/>
                  </a:lnTo>
                  <a:lnTo>
                    <a:pt x="4037863" y="3292271"/>
                  </a:lnTo>
                  <a:lnTo>
                    <a:pt x="4039031" y="3293440"/>
                  </a:lnTo>
                  <a:lnTo>
                    <a:pt x="4039260" y="3292741"/>
                  </a:lnTo>
                  <a:lnTo>
                    <a:pt x="4039730" y="3292043"/>
                  </a:lnTo>
                  <a:lnTo>
                    <a:pt x="4039971" y="3291344"/>
                  </a:lnTo>
                  <a:lnTo>
                    <a:pt x="4040200" y="3290874"/>
                  </a:lnTo>
                  <a:close/>
                </a:path>
                <a:path w="4538345" h="3320415">
                  <a:moveTo>
                    <a:pt x="4073575" y="3291814"/>
                  </a:moveTo>
                  <a:lnTo>
                    <a:pt x="4072864" y="3291573"/>
                  </a:lnTo>
                  <a:lnTo>
                    <a:pt x="4072166" y="3291103"/>
                  </a:lnTo>
                  <a:lnTo>
                    <a:pt x="4071467" y="3290874"/>
                  </a:lnTo>
                  <a:lnTo>
                    <a:pt x="4070997" y="3290646"/>
                  </a:lnTo>
                  <a:lnTo>
                    <a:pt x="4070769" y="3291344"/>
                  </a:lnTo>
                  <a:lnTo>
                    <a:pt x="4070299" y="3291814"/>
                  </a:lnTo>
                  <a:lnTo>
                    <a:pt x="4070997" y="3292271"/>
                  </a:lnTo>
                  <a:lnTo>
                    <a:pt x="4071709" y="3292513"/>
                  </a:lnTo>
                  <a:lnTo>
                    <a:pt x="4072407" y="3292970"/>
                  </a:lnTo>
                  <a:lnTo>
                    <a:pt x="4072864" y="3292741"/>
                  </a:lnTo>
                  <a:lnTo>
                    <a:pt x="4073106" y="3292271"/>
                  </a:lnTo>
                  <a:lnTo>
                    <a:pt x="4073575" y="3291814"/>
                  </a:lnTo>
                  <a:close/>
                </a:path>
                <a:path w="4538345" h="3320415">
                  <a:moveTo>
                    <a:pt x="4142651" y="3304171"/>
                  </a:moveTo>
                  <a:lnTo>
                    <a:pt x="4141952" y="3301847"/>
                  </a:lnTo>
                  <a:lnTo>
                    <a:pt x="4142181" y="3299282"/>
                  </a:lnTo>
                  <a:lnTo>
                    <a:pt x="4139374" y="3301377"/>
                  </a:lnTo>
                  <a:lnTo>
                    <a:pt x="4140073" y="3302076"/>
                  </a:lnTo>
                  <a:lnTo>
                    <a:pt x="4141012" y="3302774"/>
                  </a:lnTo>
                  <a:lnTo>
                    <a:pt x="4142651" y="3304171"/>
                  </a:lnTo>
                  <a:close/>
                </a:path>
                <a:path w="4538345" h="3320415">
                  <a:moveTo>
                    <a:pt x="4175087" y="3296704"/>
                  </a:moveTo>
                  <a:lnTo>
                    <a:pt x="4172978" y="3296704"/>
                  </a:lnTo>
                  <a:lnTo>
                    <a:pt x="4171810" y="3297872"/>
                  </a:lnTo>
                  <a:lnTo>
                    <a:pt x="4171810" y="3299980"/>
                  </a:lnTo>
                  <a:lnTo>
                    <a:pt x="4170184" y="3300438"/>
                  </a:lnTo>
                  <a:lnTo>
                    <a:pt x="4167619" y="3300209"/>
                  </a:lnTo>
                  <a:lnTo>
                    <a:pt x="4169943" y="3303016"/>
                  </a:lnTo>
                  <a:lnTo>
                    <a:pt x="4170654" y="3302304"/>
                  </a:lnTo>
                  <a:lnTo>
                    <a:pt x="4171353" y="3301377"/>
                  </a:lnTo>
                  <a:lnTo>
                    <a:pt x="4172534" y="3299980"/>
                  </a:lnTo>
                  <a:lnTo>
                    <a:pt x="4174147" y="3299980"/>
                  </a:lnTo>
                  <a:lnTo>
                    <a:pt x="4175087" y="3299041"/>
                  </a:lnTo>
                  <a:lnTo>
                    <a:pt x="4175087" y="3296704"/>
                  </a:lnTo>
                  <a:close/>
                </a:path>
                <a:path w="4538345" h="3320415">
                  <a:moveTo>
                    <a:pt x="4181614" y="3305111"/>
                  </a:moveTo>
                  <a:lnTo>
                    <a:pt x="4180446" y="3303943"/>
                  </a:lnTo>
                  <a:lnTo>
                    <a:pt x="4179747" y="3304171"/>
                  </a:lnTo>
                  <a:lnTo>
                    <a:pt x="4178350" y="3305111"/>
                  </a:lnTo>
                  <a:lnTo>
                    <a:pt x="4178820" y="3305340"/>
                  </a:lnTo>
                  <a:lnTo>
                    <a:pt x="4179290" y="3306038"/>
                  </a:lnTo>
                  <a:lnTo>
                    <a:pt x="4180217" y="3306038"/>
                  </a:lnTo>
                  <a:lnTo>
                    <a:pt x="4181614" y="3305111"/>
                  </a:lnTo>
                  <a:close/>
                </a:path>
                <a:path w="4538345" h="3320415">
                  <a:moveTo>
                    <a:pt x="4190720" y="3311410"/>
                  </a:moveTo>
                  <a:lnTo>
                    <a:pt x="4189780" y="3310013"/>
                  </a:lnTo>
                  <a:lnTo>
                    <a:pt x="4189552" y="3310242"/>
                  </a:lnTo>
                  <a:lnTo>
                    <a:pt x="4188853" y="3310712"/>
                  </a:lnTo>
                  <a:lnTo>
                    <a:pt x="4188853" y="3311880"/>
                  </a:lnTo>
                  <a:lnTo>
                    <a:pt x="4189780" y="3313277"/>
                  </a:lnTo>
                  <a:lnTo>
                    <a:pt x="4190022" y="3312807"/>
                  </a:lnTo>
                  <a:lnTo>
                    <a:pt x="4190720" y="3312337"/>
                  </a:lnTo>
                  <a:lnTo>
                    <a:pt x="4190720" y="3311410"/>
                  </a:lnTo>
                  <a:close/>
                </a:path>
                <a:path w="4538345" h="3320415">
                  <a:moveTo>
                    <a:pt x="4243921" y="3314916"/>
                  </a:moveTo>
                  <a:lnTo>
                    <a:pt x="4242752" y="3313747"/>
                  </a:lnTo>
                  <a:lnTo>
                    <a:pt x="4242054" y="3313976"/>
                  </a:lnTo>
                  <a:lnTo>
                    <a:pt x="4240657" y="3314916"/>
                  </a:lnTo>
                  <a:lnTo>
                    <a:pt x="4241127" y="3315144"/>
                  </a:lnTo>
                  <a:lnTo>
                    <a:pt x="4241597" y="3315843"/>
                  </a:lnTo>
                  <a:lnTo>
                    <a:pt x="4242524" y="3315843"/>
                  </a:lnTo>
                  <a:lnTo>
                    <a:pt x="4243921" y="3314916"/>
                  </a:lnTo>
                  <a:close/>
                </a:path>
                <a:path w="4538345" h="3320415">
                  <a:moveTo>
                    <a:pt x="4263758" y="3295078"/>
                  </a:moveTo>
                  <a:lnTo>
                    <a:pt x="4262590" y="3293910"/>
                  </a:lnTo>
                  <a:lnTo>
                    <a:pt x="4261193" y="3294837"/>
                  </a:lnTo>
                  <a:lnTo>
                    <a:pt x="4260494" y="3295078"/>
                  </a:lnTo>
                  <a:lnTo>
                    <a:pt x="4260964" y="3295307"/>
                  </a:lnTo>
                  <a:lnTo>
                    <a:pt x="4261434" y="3296005"/>
                  </a:lnTo>
                  <a:lnTo>
                    <a:pt x="4262361" y="3296005"/>
                  </a:lnTo>
                  <a:lnTo>
                    <a:pt x="4263758" y="3295078"/>
                  </a:lnTo>
                  <a:close/>
                </a:path>
                <a:path w="4538345" h="3320415">
                  <a:moveTo>
                    <a:pt x="4295965" y="3302076"/>
                  </a:moveTo>
                  <a:lnTo>
                    <a:pt x="4295267" y="3301377"/>
                  </a:lnTo>
                  <a:lnTo>
                    <a:pt x="4294327" y="3300679"/>
                  </a:lnTo>
                  <a:lnTo>
                    <a:pt x="4293159" y="3299676"/>
                  </a:lnTo>
                  <a:lnTo>
                    <a:pt x="4293159" y="3297644"/>
                  </a:lnTo>
                  <a:lnTo>
                    <a:pt x="4292231" y="3296704"/>
                  </a:lnTo>
                  <a:lnTo>
                    <a:pt x="4289895" y="3296704"/>
                  </a:lnTo>
                  <a:lnTo>
                    <a:pt x="4289895" y="3299041"/>
                  </a:lnTo>
                  <a:lnTo>
                    <a:pt x="4290834" y="3300209"/>
                  </a:lnTo>
                  <a:lnTo>
                    <a:pt x="4292917" y="3300006"/>
                  </a:lnTo>
                  <a:lnTo>
                    <a:pt x="4293400" y="3301606"/>
                  </a:lnTo>
                  <a:lnTo>
                    <a:pt x="4293159" y="3304171"/>
                  </a:lnTo>
                  <a:lnTo>
                    <a:pt x="4295965" y="3302076"/>
                  </a:lnTo>
                  <a:close/>
                </a:path>
                <a:path w="4538345" h="3320415">
                  <a:moveTo>
                    <a:pt x="4309961" y="3317481"/>
                  </a:moveTo>
                  <a:lnTo>
                    <a:pt x="4309262" y="3314916"/>
                  </a:lnTo>
                  <a:lnTo>
                    <a:pt x="4309503" y="3312350"/>
                  </a:lnTo>
                  <a:lnTo>
                    <a:pt x="4306697" y="3314674"/>
                  </a:lnTo>
                  <a:lnTo>
                    <a:pt x="4307395" y="3315373"/>
                  </a:lnTo>
                  <a:lnTo>
                    <a:pt x="4308335" y="3316084"/>
                  </a:lnTo>
                  <a:lnTo>
                    <a:pt x="4309961" y="3317481"/>
                  </a:lnTo>
                  <a:close/>
                </a:path>
                <a:path w="4538345" h="3320415">
                  <a:moveTo>
                    <a:pt x="4315561" y="725982"/>
                  </a:moveTo>
                  <a:lnTo>
                    <a:pt x="4315333" y="725284"/>
                  </a:lnTo>
                  <a:lnTo>
                    <a:pt x="4314406" y="723887"/>
                  </a:lnTo>
                  <a:lnTo>
                    <a:pt x="4314164" y="724357"/>
                  </a:lnTo>
                  <a:lnTo>
                    <a:pt x="4313466" y="724827"/>
                  </a:lnTo>
                  <a:lnTo>
                    <a:pt x="4313466" y="725754"/>
                  </a:lnTo>
                  <a:lnTo>
                    <a:pt x="4314406" y="727151"/>
                  </a:lnTo>
                  <a:lnTo>
                    <a:pt x="4315561" y="725982"/>
                  </a:lnTo>
                  <a:close/>
                </a:path>
                <a:path w="4538345" h="3320415">
                  <a:moveTo>
                    <a:pt x="4342409" y="3308375"/>
                  </a:moveTo>
                  <a:lnTo>
                    <a:pt x="4341698" y="3308146"/>
                  </a:lnTo>
                  <a:lnTo>
                    <a:pt x="4340999" y="3307677"/>
                  </a:lnTo>
                  <a:lnTo>
                    <a:pt x="4340301" y="3307448"/>
                  </a:lnTo>
                  <a:lnTo>
                    <a:pt x="4339831" y="3307207"/>
                  </a:lnTo>
                  <a:lnTo>
                    <a:pt x="4339602" y="3307905"/>
                  </a:lnTo>
                  <a:lnTo>
                    <a:pt x="4339133" y="3308375"/>
                  </a:lnTo>
                  <a:lnTo>
                    <a:pt x="4339831" y="3308845"/>
                  </a:lnTo>
                  <a:lnTo>
                    <a:pt x="4340542" y="3309074"/>
                  </a:lnTo>
                  <a:lnTo>
                    <a:pt x="4341241" y="3309543"/>
                  </a:lnTo>
                  <a:lnTo>
                    <a:pt x="4341469" y="3309074"/>
                  </a:lnTo>
                  <a:lnTo>
                    <a:pt x="4341939" y="3308616"/>
                  </a:lnTo>
                  <a:lnTo>
                    <a:pt x="4342409" y="3308375"/>
                  </a:lnTo>
                  <a:close/>
                </a:path>
                <a:path w="4538345" h="3320415">
                  <a:moveTo>
                    <a:pt x="4351744" y="3315373"/>
                  </a:moveTo>
                  <a:lnTo>
                    <a:pt x="4350804" y="3313976"/>
                  </a:lnTo>
                  <a:lnTo>
                    <a:pt x="4350575" y="3313277"/>
                  </a:lnTo>
                  <a:lnTo>
                    <a:pt x="4350334" y="3313747"/>
                  </a:lnTo>
                  <a:lnTo>
                    <a:pt x="4349635" y="3314217"/>
                  </a:lnTo>
                  <a:lnTo>
                    <a:pt x="4349635" y="3315144"/>
                  </a:lnTo>
                  <a:lnTo>
                    <a:pt x="4350575" y="3316541"/>
                  </a:lnTo>
                  <a:lnTo>
                    <a:pt x="4351744" y="3315373"/>
                  </a:lnTo>
                  <a:close/>
                </a:path>
                <a:path w="4538345" h="3320415">
                  <a:moveTo>
                    <a:pt x="4355706" y="3304171"/>
                  </a:moveTo>
                  <a:lnTo>
                    <a:pt x="4355008" y="3301847"/>
                  </a:lnTo>
                  <a:lnTo>
                    <a:pt x="4355236" y="3299282"/>
                  </a:lnTo>
                  <a:lnTo>
                    <a:pt x="4352442" y="3301377"/>
                  </a:lnTo>
                  <a:lnTo>
                    <a:pt x="4353141" y="3302076"/>
                  </a:lnTo>
                  <a:lnTo>
                    <a:pt x="4354068" y="3302774"/>
                  </a:lnTo>
                  <a:lnTo>
                    <a:pt x="4355706" y="3304171"/>
                  </a:lnTo>
                  <a:close/>
                </a:path>
                <a:path w="4538345" h="3320415">
                  <a:moveTo>
                    <a:pt x="4496651" y="3317481"/>
                  </a:moveTo>
                  <a:lnTo>
                    <a:pt x="4495952" y="3314916"/>
                  </a:lnTo>
                  <a:lnTo>
                    <a:pt x="4496193" y="3312350"/>
                  </a:lnTo>
                  <a:lnTo>
                    <a:pt x="4493387" y="3314674"/>
                  </a:lnTo>
                  <a:lnTo>
                    <a:pt x="4494085" y="3315373"/>
                  </a:lnTo>
                  <a:lnTo>
                    <a:pt x="4495025" y="3316084"/>
                  </a:lnTo>
                  <a:lnTo>
                    <a:pt x="4496651" y="3317481"/>
                  </a:lnTo>
                  <a:close/>
                </a:path>
                <a:path w="4538345" h="3320415">
                  <a:moveTo>
                    <a:pt x="4525823" y="3311639"/>
                  </a:moveTo>
                  <a:lnTo>
                    <a:pt x="4524654" y="3310483"/>
                  </a:lnTo>
                  <a:lnTo>
                    <a:pt x="4523956" y="3310712"/>
                  </a:lnTo>
                  <a:lnTo>
                    <a:pt x="4522559" y="3311639"/>
                  </a:lnTo>
                  <a:lnTo>
                    <a:pt x="4523029" y="3311880"/>
                  </a:lnTo>
                  <a:lnTo>
                    <a:pt x="4523498" y="3312579"/>
                  </a:lnTo>
                  <a:lnTo>
                    <a:pt x="4524426" y="3312579"/>
                  </a:lnTo>
                  <a:lnTo>
                    <a:pt x="4525823" y="3311639"/>
                  </a:lnTo>
                  <a:close/>
                </a:path>
                <a:path w="4538345" h="3320415">
                  <a:moveTo>
                    <a:pt x="4538192" y="3314674"/>
                  </a:moveTo>
                  <a:lnTo>
                    <a:pt x="4537265" y="3313277"/>
                  </a:lnTo>
                  <a:lnTo>
                    <a:pt x="4537024" y="3313506"/>
                  </a:lnTo>
                  <a:lnTo>
                    <a:pt x="4536325" y="3313976"/>
                  </a:lnTo>
                  <a:lnTo>
                    <a:pt x="4536325" y="3315144"/>
                  </a:lnTo>
                  <a:lnTo>
                    <a:pt x="4537265" y="3316541"/>
                  </a:lnTo>
                  <a:lnTo>
                    <a:pt x="4537494" y="3316071"/>
                  </a:lnTo>
                  <a:lnTo>
                    <a:pt x="4538192" y="3315614"/>
                  </a:lnTo>
                  <a:lnTo>
                    <a:pt x="4538192" y="331467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30" name="object 230"/>
            <p:cNvSpPr/>
            <p:nvPr/>
          </p:nvSpPr>
          <p:spPr>
            <a:xfrm>
              <a:off x="1069149" y="3417671"/>
              <a:ext cx="4624705" cy="3340100"/>
            </a:xfrm>
            <a:custGeom>
              <a:avLst/>
              <a:gdLst/>
              <a:ahLst/>
              <a:cxnLst/>
              <a:rect l="l" t="t" r="r" b="b"/>
              <a:pathLst>
                <a:path w="4624705" h="3340100">
                  <a:moveTo>
                    <a:pt x="3263" y="8166"/>
                  </a:moveTo>
                  <a:lnTo>
                    <a:pt x="2565" y="7937"/>
                  </a:lnTo>
                  <a:lnTo>
                    <a:pt x="1866" y="7467"/>
                  </a:lnTo>
                  <a:lnTo>
                    <a:pt x="1168" y="7226"/>
                  </a:lnTo>
                  <a:lnTo>
                    <a:pt x="698" y="6997"/>
                  </a:lnTo>
                  <a:lnTo>
                    <a:pt x="469" y="7696"/>
                  </a:lnTo>
                  <a:lnTo>
                    <a:pt x="0" y="8166"/>
                  </a:lnTo>
                  <a:lnTo>
                    <a:pt x="698" y="8636"/>
                  </a:lnTo>
                  <a:lnTo>
                    <a:pt x="1397" y="8864"/>
                  </a:lnTo>
                  <a:lnTo>
                    <a:pt x="2095" y="9334"/>
                  </a:lnTo>
                  <a:lnTo>
                    <a:pt x="2565" y="9093"/>
                  </a:lnTo>
                  <a:lnTo>
                    <a:pt x="3035" y="8636"/>
                  </a:lnTo>
                  <a:lnTo>
                    <a:pt x="3263" y="8166"/>
                  </a:lnTo>
                  <a:close/>
                </a:path>
                <a:path w="4624705" h="3340100">
                  <a:moveTo>
                    <a:pt x="22631" y="7696"/>
                  </a:moveTo>
                  <a:lnTo>
                    <a:pt x="22174" y="7467"/>
                  </a:lnTo>
                  <a:lnTo>
                    <a:pt x="21704" y="6997"/>
                  </a:lnTo>
                  <a:lnTo>
                    <a:pt x="21475" y="6527"/>
                  </a:lnTo>
                  <a:lnTo>
                    <a:pt x="21234" y="7226"/>
                  </a:lnTo>
                  <a:lnTo>
                    <a:pt x="20764" y="7937"/>
                  </a:lnTo>
                  <a:lnTo>
                    <a:pt x="20535" y="8636"/>
                  </a:lnTo>
                  <a:lnTo>
                    <a:pt x="20307" y="9093"/>
                  </a:lnTo>
                  <a:lnTo>
                    <a:pt x="21005" y="9334"/>
                  </a:lnTo>
                  <a:lnTo>
                    <a:pt x="21475" y="9804"/>
                  </a:lnTo>
                  <a:lnTo>
                    <a:pt x="21932" y="9093"/>
                  </a:lnTo>
                  <a:lnTo>
                    <a:pt x="22174" y="8394"/>
                  </a:lnTo>
                  <a:lnTo>
                    <a:pt x="22631" y="7696"/>
                  </a:lnTo>
                  <a:close/>
                </a:path>
                <a:path w="4624705" h="3340100">
                  <a:moveTo>
                    <a:pt x="105016" y="4902"/>
                  </a:moveTo>
                  <a:lnTo>
                    <a:pt x="104317" y="4660"/>
                  </a:lnTo>
                  <a:lnTo>
                    <a:pt x="103619" y="4203"/>
                  </a:lnTo>
                  <a:lnTo>
                    <a:pt x="102908" y="3962"/>
                  </a:lnTo>
                  <a:lnTo>
                    <a:pt x="102450" y="3733"/>
                  </a:lnTo>
                  <a:lnTo>
                    <a:pt x="102209" y="4432"/>
                  </a:lnTo>
                  <a:lnTo>
                    <a:pt x="101752" y="4902"/>
                  </a:lnTo>
                  <a:lnTo>
                    <a:pt x="102450" y="5359"/>
                  </a:lnTo>
                  <a:lnTo>
                    <a:pt x="103149" y="5600"/>
                  </a:lnTo>
                  <a:lnTo>
                    <a:pt x="103847" y="6070"/>
                  </a:lnTo>
                  <a:lnTo>
                    <a:pt x="104317" y="5829"/>
                  </a:lnTo>
                  <a:lnTo>
                    <a:pt x="104546" y="5359"/>
                  </a:lnTo>
                  <a:lnTo>
                    <a:pt x="105016" y="4902"/>
                  </a:lnTo>
                  <a:close/>
                </a:path>
                <a:path w="4624705" h="3340100">
                  <a:moveTo>
                    <a:pt x="157759" y="13995"/>
                  </a:moveTo>
                  <a:lnTo>
                    <a:pt x="157048" y="11671"/>
                  </a:lnTo>
                  <a:lnTo>
                    <a:pt x="157289" y="9093"/>
                  </a:lnTo>
                  <a:lnTo>
                    <a:pt x="154482" y="11201"/>
                  </a:lnTo>
                  <a:lnTo>
                    <a:pt x="155181" y="11899"/>
                  </a:lnTo>
                  <a:lnTo>
                    <a:pt x="156121" y="12598"/>
                  </a:lnTo>
                  <a:lnTo>
                    <a:pt x="157759" y="13995"/>
                  </a:lnTo>
                  <a:close/>
                </a:path>
                <a:path w="4624705" h="3340100">
                  <a:moveTo>
                    <a:pt x="304774" y="1106373"/>
                  </a:moveTo>
                  <a:lnTo>
                    <a:pt x="304076" y="1106131"/>
                  </a:lnTo>
                  <a:lnTo>
                    <a:pt x="303377" y="1105674"/>
                  </a:lnTo>
                  <a:lnTo>
                    <a:pt x="302666" y="1105433"/>
                  </a:lnTo>
                  <a:lnTo>
                    <a:pt x="302209" y="1105204"/>
                  </a:lnTo>
                  <a:lnTo>
                    <a:pt x="301967" y="1105903"/>
                  </a:lnTo>
                  <a:lnTo>
                    <a:pt x="301510" y="1106373"/>
                  </a:lnTo>
                  <a:lnTo>
                    <a:pt x="302209" y="1106830"/>
                  </a:lnTo>
                  <a:lnTo>
                    <a:pt x="302907" y="1107071"/>
                  </a:lnTo>
                  <a:lnTo>
                    <a:pt x="303606" y="1107541"/>
                  </a:lnTo>
                  <a:lnTo>
                    <a:pt x="304774" y="1106373"/>
                  </a:lnTo>
                  <a:close/>
                </a:path>
                <a:path w="4624705" h="3340100">
                  <a:moveTo>
                    <a:pt x="422389" y="3332175"/>
                  </a:moveTo>
                  <a:lnTo>
                    <a:pt x="421919" y="3331476"/>
                  </a:lnTo>
                  <a:lnTo>
                    <a:pt x="421690" y="3330778"/>
                  </a:lnTo>
                  <a:lnTo>
                    <a:pt x="421220" y="3330079"/>
                  </a:lnTo>
                  <a:lnTo>
                    <a:pt x="420992" y="3330549"/>
                  </a:lnTo>
                  <a:lnTo>
                    <a:pt x="420281" y="3331019"/>
                  </a:lnTo>
                  <a:lnTo>
                    <a:pt x="420281" y="3331946"/>
                  </a:lnTo>
                  <a:lnTo>
                    <a:pt x="421220" y="3333343"/>
                  </a:lnTo>
                  <a:lnTo>
                    <a:pt x="422389" y="3332175"/>
                  </a:lnTo>
                  <a:close/>
                </a:path>
                <a:path w="4624705" h="3340100">
                  <a:moveTo>
                    <a:pt x="540473" y="1105674"/>
                  </a:moveTo>
                  <a:lnTo>
                    <a:pt x="540004" y="1105433"/>
                  </a:lnTo>
                  <a:lnTo>
                    <a:pt x="539534" y="1104963"/>
                  </a:lnTo>
                  <a:lnTo>
                    <a:pt x="539305" y="1104506"/>
                  </a:lnTo>
                  <a:lnTo>
                    <a:pt x="539064" y="1105204"/>
                  </a:lnTo>
                  <a:lnTo>
                    <a:pt x="538607" y="1105903"/>
                  </a:lnTo>
                  <a:lnTo>
                    <a:pt x="538365" y="1106601"/>
                  </a:lnTo>
                  <a:lnTo>
                    <a:pt x="538137" y="1107071"/>
                  </a:lnTo>
                  <a:lnTo>
                    <a:pt x="538835" y="1107300"/>
                  </a:lnTo>
                  <a:lnTo>
                    <a:pt x="539305" y="1107770"/>
                  </a:lnTo>
                  <a:lnTo>
                    <a:pt x="539762" y="1107071"/>
                  </a:lnTo>
                  <a:lnTo>
                    <a:pt x="540004" y="1106373"/>
                  </a:lnTo>
                  <a:lnTo>
                    <a:pt x="540473" y="1105674"/>
                  </a:lnTo>
                  <a:close/>
                </a:path>
                <a:path w="4624705" h="3340100">
                  <a:moveTo>
                    <a:pt x="642442" y="3338245"/>
                  </a:moveTo>
                  <a:lnTo>
                    <a:pt x="641743" y="3337776"/>
                  </a:lnTo>
                  <a:lnTo>
                    <a:pt x="641045" y="3337547"/>
                  </a:lnTo>
                  <a:lnTo>
                    <a:pt x="640346" y="3337077"/>
                  </a:lnTo>
                  <a:lnTo>
                    <a:pt x="639876" y="3337547"/>
                  </a:lnTo>
                  <a:lnTo>
                    <a:pt x="639648" y="3338017"/>
                  </a:lnTo>
                  <a:lnTo>
                    <a:pt x="639178" y="3338245"/>
                  </a:lnTo>
                  <a:lnTo>
                    <a:pt x="639876" y="3338474"/>
                  </a:lnTo>
                  <a:lnTo>
                    <a:pt x="640575" y="3338944"/>
                  </a:lnTo>
                  <a:lnTo>
                    <a:pt x="641286" y="3339185"/>
                  </a:lnTo>
                  <a:lnTo>
                    <a:pt x="641743" y="3339414"/>
                  </a:lnTo>
                  <a:lnTo>
                    <a:pt x="641985" y="3338715"/>
                  </a:lnTo>
                  <a:lnTo>
                    <a:pt x="642442" y="3338245"/>
                  </a:lnTo>
                  <a:close/>
                </a:path>
                <a:path w="4624705" h="3340100">
                  <a:moveTo>
                    <a:pt x="704291" y="3338715"/>
                  </a:moveTo>
                  <a:lnTo>
                    <a:pt x="703821" y="3338017"/>
                  </a:lnTo>
                  <a:lnTo>
                    <a:pt x="703592" y="3337318"/>
                  </a:lnTo>
                  <a:lnTo>
                    <a:pt x="703122" y="3336620"/>
                  </a:lnTo>
                  <a:lnTo>
                    <a:pt x="702894" y="3337077"/>
                  </a:lnTo>
                  <a:lnTo>
                    <a:pt x="702183" y="3337547"/>
                  </a:lnTo>
                  <a:lnTo>
                    <a:pt x="702183" y="3338487"/>
                  </a:lnTo>
                  <a:lnTo>
                    <a:pt x="703122" y="3339884"/>
                  </a:lnTo>
                  <a:lnTo>
                    <a:pt x="704291" y="3338715"/>
                  </a:lnTo>
                  <a:close/>
                </a:path>
                <a:path w="4624705" h="3340100">
                  <a:moveTo>
                    <a:pt x="717359" y="3338715"/>
                  </a:moveTo>
                  <a:lnTo>
                    <a:pt x="716889" y="3338017"/>
                  </a:lnTo>
                  <a:lnTo>
                    <a:pt x="716661" y="3337318"/>
                  </a:lnTo>
                  <a:lnTo>
                    <a:pt x="716191" y="3336620"/>
                  </a:lnTo>
                  <a:lnTo>
                    <a:pt x="715962" y="3337077"/>
                  </a:lnTo>
                  <a:lnTo>
                    <a:pt x="715251" y="3337547"/>
                  </a:lnTo>
                  <a:lnTo>
                    <a:pt x="715251" y="3338487"/>
                  </a:lnTo>
                  <a:lnTo>
                    <a:pt x="716191" y="3339884"/>
                  </a:lnTo>
                  <a:lnTo>
                    <a:pt x="717359" y="3338715"/>
                  </a:lnTo>
                  <a:close/>
                </a:path>
                <a:path w="4624705" h="3340100">
                  <a:moveTo>
                    <a:pt x="726922" y="11201"/>
                  </a:moveTo>
                  <a:lnTo>
                    <a:pt x="725995" y="9804"/>
                  </a:lnTo>
                  <a:lnTo>
                    <a:pt x="725754" y="10261"/>
                  </a:lnTo>
                  <a:lnTo>
                    <a:pt x="725055" y="10731"/>
                  </a:lnTo>
                  <a:lnTo>
                    <a:pt x="725055" y="11671"/>
                  </a:lnTo>
                  <a:lnTo>
                    <a:pt x="725995" y="13068"/>
                  </a:lnTo>
                  <a:lnTo>
                    <a:pt x="726224" y="12598"/>
                  </a:lnTo>
                  <a:lnTo>
                    <a:pt x="726922" y="12128"/>
                  </a:lnTo>
                  <a:lnTo>
                    <a:pt x="726922" y="11201"/>
                  </a:lnTo>
                  <a:close/>
                </a:path>
                <a:path w="4624705" h="3340100">
                  <a:moveTo>
                    <a:pt x="979652" y="1105674"/>
                  </a:moveTo>
                  <a:lnTo>
                    <a:pt x="979182" y="1105433"/>
                  </a:lnTo>
                  <a:lnTo>
                    <a:pt x="978725" y="1104963"/>
                  </a:lnTo>
                  <a:lnTo>
                    <a:pt x="978484" y="1104506"/>
                  </a:lnTo>
                  <a:lnTo>
                    <a:pt x="978255" y="1105204"/>
                  </a:lnTo>
                  <a:lnTo>
                    <a:pt x="977785" y="1105903"/>
                  </a:lnTo>
                  <a:lnTo>
                    <a:pt x="977557" y="1106601"/>
                  </a:lnTo>
                  <a:lnTo>
                    <a:pt x="977328" y="1107071"/>
                  </a:lnTo>
                  <a:lnTo>
                    <a:pt x="978027" y="1107300"/>
                  </a:lnTo>
                  <a:lnTo>
                    <a:pt x="978484" y="1107770"/>
                  </a:lnTo>
                  <a:lnTo>
                    <a:pt x="978954" y="1107071"/>
                  </a:lnTo>
                  <a:lnTo>
                    <a:pt x="979182" y="1106373"/>
                  </a:lnTo>
                  <a:lnTo>
                    <a:pt x="979652" y="1105674"/>
                  </a:lnTo>
                  <a:close/>
                </a:path>
                <a:path w="4624705" h="3340100">
                  <a:moveTo>
                    <a:pt x="1275092" y="3315373"/>
                  </a:moveTo>
                  <a:lnTo>
                    <a:pt x="1273924" y="3314217"/>
                  </a:lnTo>
                  <a:lnTo>
                    <a:pt x="1273225" y="3314446"/>
                  </a:lnTo>
                  <a:lnTo>
                    <a:pt x="1271828" y="3315373"/>
                  </a:lnTo>
                  <a:lnTo>
                    <a:pt x="1272286" y="3315614"/>
                  </a:lnTo>
                  <a:lnTo>
                    <a:pt x="1272755" y="3316313"/>
                  </a:lnTo>
                  <a:lnTo>
                    <a:pt x="1273695" y="3316313"/>
                  </a:lnTo>
                  <a:lnTo>
                    <a:pt x="1275092" y="3315373"/>
                  </a:lnTo>
                  <a:close/>
                </a:path>
                <a:path w="4624705" h="3340100">
                  <a:moveTo>
                    <a:pt x="1399476" y="10731"/>
                  </a:moveTo>
                  <a:lnTo>
                    <a:pt x="1398536" y="9804"/>
                  </a:lnTo>
                  <a:lnTo>
                    <a:pt x="1396212" y="9804"/>
                  </a:lnTo>
                  <a:lnTo>
                    <a:pt x="1396212" y="12128"/>
                  </a:lnTo>
                  <a:lnTo>
                    <a:pt x="1397381" y="13296"/>
                  </a:lnTo>
                  <a:lnTo>
                    <a:pt x="1399476" y="13068"/>
                  </a:lnTo>
                  <a:lnTo>
                    <a:pt x="1399476" y="10731"/>
                  </a:lnTo>
                  <a:close/>
                </a:path>
                <a:path w="4624705" h="3340100">
                  <a:moveTo>
                    <a:pt x="1563522" y="3325177"/>
                  </a:moveTo>
                  <a:lnTo>
                    <a:pt x="1562823" y="3324707"/>
                  </a:lnTo>
                  <a:lnTo>
                    <a:pt x="1562125" y="3324479"/>
                  </a:lnTo>
                  <a:lnTo>
                    <a:pt x="1561426" y="3324009"/>
                  </a:lnTo>
                  <a:lnTo>
                    <a:pt x="1560957" y="3324479"/>
                  </a:lnTo>
                  <a:lnTo>
                    <a:pt x="1560499" y="3324707"/>
                  </a:lnTo>
                  <a:lnTo>
                    <a:pt x="1560258" y="3325177"/>
                  </a:lnTo>
                  <a:lnTo>
                    <a:pt x="1560957" y="3325418"/>
                  </a:lnTo>
                  <a:lnTo>
                    <a:pt x="1561655" y="3325876"/>
                  </a:lnTo>
                  <a:lnTo>
                    <a:pt x="1562366" y="3326117"/>
                  </a:lnTo>
                  <a:lnTo>
                    <a:pt x="1562823" y="3326346"/>
                  </a:lnTo>
                  <a:lnTo>
                    <a:pt x="1563065" y="3325647"/>
                  </a:lnTo>
                  <a:lnTo>
                    <a:pt x="1563522" y="3325177"/>
                  </a:lnTo>
                  <a:close/>
                </a:path>
                <a:path w="4624705" h="3340100">
                  <a:moveTo>
                    <a:pt x="1671104" y="10960"/>
                  </a:moveTo>
                  <a:lnTo>
                    <a:pt x="1670646" y="10731"/>
                  </a:lnTo>
                  <a:lnTo>
                    <a:pt x="1670405" y="10261"/>
                  </a:lnTo>
                  <a:lnTo>
                    <a:pt x="1669935" y="9804"/>
                  </a:lnTo>
                  <a:lnTo>
                    <a:pt x="1669707" y="10502"/>
                  </a:lnTo>
                  <a:lnTo>
                    <a:pt x="1669237" y="11201"/>
                  </a:lnTo>
                  <a:lnTo>
                    <a:pt x="1669008" y="11899"/>
                  </a:lnTo>
                  <a:lnTo>
                    <a:pt x="1668780" y="12369"/>
                  </a:lnTo>
                  <a:lnTo>
                    <a:pt x="1669478" y="12598"/>
                  </a:lnTo>
                  <a:lnTo>
                    <a:pt x="1669935" y="13068"/>
                  </a:lnTo>
                  <a:lnTo>
                    <a:pt x="1670405" y="12369"/>
                  </a:lnTo>
                  <a:lnTo>
                    <a:pt x="1670646" y="11671"/>
                  </a:lnTo>
                  <a:lnTo>
                    <a:pt x="1671104" y="10960"/>
                  </a:lnTo>
                  <a:close/>
                </a:path>
                <a:path w="4624705" h="3340100">
                  <a:moveTo>
                    <a:pt x="1697240" y="8864"/>
                  </a:moveTo>
                  <a:lnTo>
                    <a:pt x="1697012" y="8166"/>
                  </a:lnTo>
                  <a:lnTo>
                    <a:pt x="1696542" y="7226"/>
                  </a:lnTo>
                  <a:lnTo>
                    <a:pt x="1696072" y="6769"/>
                  </a:lnTo>
                  <a:lnTo>
                    <a:pt x="1695843" y="7226"/>
                  </a:lnTo>
                  <a:lnTo>
                    <a:pt x="1695145" y="7696"/>
                  </a:lnTo>
                  <a:lnTo>
                    <a:pt x="1695145" y="8636"/>
                  </a:lnTo>
                  <a:lnTo>
                    <a:pt x="1696072" y="10033"/>
                  </a:lnTo>
                  <a:lnTo>
                    <a:pt x="1697240" y="8864"/>
                  </a:lnTo>
                  <a:close/>
                </a:path>
                <a:path w="4624705" h="3340100">
                  <a:moveTo>
                    <a:pt x="1724075" y="4902"/>
                  </a:moveTo>
                  <a:lnTo>
                    <a:pt x="1723377" y="4660"/>
                  </a:lnTo>
                  <a:lnTo>
                    <a:pt x="1722678" y="4203"/>
                  </a:lnTo>
                  <a:lnTo>
                    <a:pt x="1721980" y="3962"/>
                  </a:lnTo>
                  <a:lnTo>
                    <a:pt x="1721510" y="3733"/>
                  </a:lnTo>
                  <a:lnTo>
                    <a:pt x="1721281" y="4432"/>
                  </a:lnTo>
                  <a:lnTo>
                    <a:pt x="1720811" y="4902"/>
                  </a:lnTo>
                  <a:lnTo>
                    <a:pt x="1721510" y="5359"/>
                  </a:lnTo>
                  <a:lnTo>
                    <a:pt x="1722208" y="5600"/>
                  </a:lnTo>
                  <a:lnTo>
                    <a:pt x="1722920" y="6070"/>
                  </a:lnTo>
                  <a:lnTo>
                    <a:pt x="1723377" y="5829"/>
                  </a:lnTo>
                  <a:lnTo>
                    <a:pt x="1723618" y="5359"/>
                  </a:lnTo>
                  <a:lnTo>
                    <a:pt x="1724075" y="4902"/>
                  </a:lnTo>
                  <a:close/>
                </a:path>
                <a:path w="4624705" h="3340100">
                  <a:moveTo>
                    <a:pt x="1730616" y="3338245"/>
                  </a:moveTo>
                  <a:lnTo>
                    <a:pt x="1729917" y="3337776"/>
                  </a:lnTo>
                  <a:lnTo>
                    <a:pt x="1729219" y="3337547"/>
                  </a:lnTo>
                  <a:lnTo>
                    <a:pt x="1728520" y="3337077"/>
                  </a:lnTo>
                  <a:lnTo>
                    <a:pt x="1727352" y="3338245"/>
                  </a:lnTo>
                  <a:lnTo>
                    <a:pt x="1728050" y="3338474"/>
                  </a:lnTo>
                  <a:lnTo>
                    <a:pt x="1728749" y="3338944"/>
                  </a:lnTo>
                  <a:lnTo>
                    <a:pt x="1729447" y="3339185"/>
                  </a:lnTo>
                  <a:lnTo>
                    <a:pt x="1729917" y="3339414"/>
                  </a:lnTo>
                  <a:lnTo>
                    <a:pt x="1730146" y="3338715"/>
                  </a:lnTo>
                  <a:lnTo>
                    <a:pt x="1730616" y="3338245"/>
                  </a:lnTo>
                  <a:close/>
                </a:path>
                <a:path w="4624705" h="3340100">
                  <a:moveTo>
                    <a:pt x="1753489" y="8166"/>
                  </a:moveTo>
                  <a:lnTo>
                    <a:pt x="1753247" y="7937"/>
                  </a:lnTo>
                  <a:lnTo>
                    <a:pt x="1752790" y="7226"/>
                  </a:lnTo>
                  <a:lnTo>
                    <a:pt x="1751622" y="7226"/>
                  </a:lnTo>
                  <a:lnTo>
                    <a:pt x="1750212" y="8166"/>
                  </a:lnTo>
                  <a:lnTo>
                    <a:pt x="1750682" y="8394"/>
                  </a:lnTo>
                  <a:lnTo>
                    <a:pt x="1751152" y="9093"/>
                  </a:lnTo>
                  <a:lnTo>
                    <a:pt x="1752079" y="9093"/>
                  </a:lnTo>
                  <a:lnTo>
                    <a:pt x="1753489" y="8166"/>
                  </a:lnTo>
                  <a:close/>
                </a:path>
                <a:path w="4624705" h="3340100">
                  <a:moveTo>
                    <a:pt x="1760486" y="715492"/>
                  </a:moveTo>
                  <a:lnTo>
                    <a:pt x="1759788" y="712914"/>
                  </a:lnTo>
                  <a:lnTo>
                    <a:pt x="1760016" y="710349"/>
                  </a:lnTo>
                  <a:lnTo>
                    <a:pt x="1757222" y="712685"/>
                  </a:lnTo>
                  <a:lnTo>
                    <a:pt x="1757921" y="713384"/>
                  </a:lnTo>
                  <a:lnTo>
                    <a:pt x="1758848" y="714082"/>
                  </a:lnTo>
                  <a:lnTo>
                    <a:pt x="1760486" y="715492"/>
                  </a:lnTo>
                  <a:close/>
                </a:path>
                <a:path w="4624705" h="3340100">
                  <a:moveTo>
                    <a:pt x="1766557" y="11671"/>
                  </a:moveTo>
                  <a:lnTo>
                    <a:pt x="1765858" y="11201"/>
                  </a:lnTo>
                  <a:lnTo>
                    <a:pt x="1765147" y="10960"/>
                  </a:lnTo>
                  <a:lnTo>
                    <a:pt x="1764449" y="10502"/>
                  </a:lnTo>
                  <a:lnTo>
                    <a:pt x="1763280" y="11671"/>
                  </a:lnTo>
                  <a:lnTo>
                    <a:pt x="1763991" y="11899"/>
                  </a:lnTo>
                  <a:lnTo>
                    <a:pt x="1764690" y="12369"/>
                  </a:lnTo>
                  <a:lnTo>
                    <a:pt x="1765388" y="12598"/>
                  </a:lnTo>
                  <a:lnTo>
                    <a:pt x="1765858" y="12827"/>
                  </a:lnTo>
                  <a:lnTo>
                    <a:pt x="1766087" y="12128"/>
                  </a:lnTo>
                  <a:lnTo>
                    <a:pt x="1766557" y="11671"/>
                  </a:lnTo>
                  <a:close/>
                </a:path>
                <a:path w="4624705" h="3340100">
                  <a:moveTo>
                    <a:pt x="1769122" y="1105903"/>
                  </a:moveTo>
                  <a:lnTo>
                    <a:pt x="1768182" y="1104506"/>
                  </a:lnTo>
                  <a:lnTo>
                    <a:pt x="1767014" y="1105674"/>
                  </a:lnTo>
                  <a:lnTo>
                    <a:pt x="1767484" y="1106373"/>
                  </a:lnTo>
                  <a:lnTo>
                    <a:pt x="1768182" y="1107770"/>
                  </a:lnTo>
                  <a:lnTo>
                    <a:pt x="1768424" y="1107300"/>
                  </a:lnTo>
                  <a:lnTo>
                    <a:pt x="1769122" y="1106830"/>
                  </a:lnTo>
                  <a:lnTo>
                    <a:pt x="1769122" y="1105903"/>
                  </a:lnTo>
                  <a:close/>
                </a:path>
                <a:path w="4624705" h="3340100">
                  <a:moveTo>
                    <a:pt x="1943214" y="10960"/>
                  </a:moveTo>
                  <a:lnTo>
                    <a:pt x="1942744" y="10731"/>
                  </a:lnTo>
                  <a:lnTo>
                    <a:pt x="1942274" y="10261"/>
                  </a:lnTo>
                  <a:lnTo>
                    <a:pt x="1942045" y="9804"/>
                  </a:lnTo>
                  <a:lnTo>
                    <a:pt x="1941804" y="10502"/>
                  </a:lnTo>
                  <a:lnTo>
                    <a:pt x="1941347" y="11201"/>
                  </a:lnTo>
                  <a:lnTo>
                    <a:pt x="1941106" y="11899"/>
                  </a:lnTo>
                  <a:lnTo>
                    <a:pt x="1940877" y="12369"/>
                  </a:lnTo>
                  <a:lnTo>
                    <a:pt x="1941576" y="12598"/>
                  </a:lnTo>
                  <a:lnTo>
                    <a:pt x="1942045" y="13068"/>
                  </a:lnTo>
                  <a:lnTo>
                    <a:pt x="1942503" y="12369"/>
                  </a:lnTo>
                  <a:lnTo>
                    <a:pt x="1942744" y="11671"/>
                  </a:lnTo>
                  <a:lnTo>
                    <a:pt x="1943214" y="10960"/>
                  </a:lnTo>
                  <a:close/>
                </a:path>
                <a:path w="4624705" h="3340100">
                  <a:moveTo>
                    <a:pt x="1956739" y="8166"/>
                  </a:moveTo>
                  <a:lnTo>
                    <a:pt x="1956511" y="7937"/>
                  </a:lnTo>
                  <a:lnTo>
                    <a:pt x="1956041" y="7226"/>
                  </a:lnTo>
                  <a:lnTo>
                    <a:pt x="1954872" y="7226"/>
                  </a:lnTo>
                  <a:lnTo>
                    <a:pt x="1953475" y="8166"/>
                  </a:lnTo>
                  <a:lnTo>
                    <a:pt x="1953945" y="8394"/>
                  </a:lnTo>
                  <a:lnTo>
                    <a:pt x="1954415" y="9093"/>
                  </a:lnTo>
                  <a:lnTo>
                    <a:pt x="1955342" y="9093"/>
                  </a:lnTo>
                  <a:lnTo>
                    <a:pt x="1956739" y="8166"/>
                  </a:lnTo>
                  <a:close/>
                </a:path>
                <a:path w="4624705" h="3340100">
                  <a:moveTo>
                    <a:pt x="1997113" y="9563"/>
                  </a:moveTo>
                  <a:lnTo>
                    <a:pt x="1994547" y="10261"/>
                  </a:lnTo>
                  <a:lnTo>
                    <a:pt x="1991982" y="10033"/>
                  </a:lnTo>
                  <a:lnTo>
                    <a:pt x="1994319" y="12827"/>
                  </a:lnTo>
                  <a:lnTo>
                    <a:pt x="1995017" y="12128"/>
                  </a:lnTo>
                  <a:lnTo>
                    <a:pt x="1995716" y="11201"/>
                  </a:lnTo>
                  <a:lnTo>
                    <a:pt x="1997113" y="9563"/>
                  </a:lnTo>
                  <a:close/>
                </a:path>
                <a:path w="4624705" h="3340100">
                  <a:moveTo>
                    <a:pt x="2120569" y="712914"/>
                  </a:moveTo>
                  <a:lnTo>
                    <a:pt x="2120328" y="712685"/>
                  </a:lnTo>
                  <a:lnTo>
                    <a:pt x="2119858" y="711758"/>
                  </a:lnTo>
                  <a:lnTo>
                    <a:pt x="2119401" y="711987"/>
                  </a:lnTo>
                  <a:lnTo>
                    <a:pt x="2118703" y="711987"/>
                  </a:lnTo>
                  <a:lnTo>
                    <a:pt x="2117293" y="712914"/>
                  </a:lnTo>
                  <a:lnTo>
                    <a:pt x="2117763" y="713155"/>
                  </a:lnTo>
                  <a:lnTo>
                    <a:pt x="2118233" y="713854"/>
                  </a:lnTo>
                  <a:lnTo>
                    <a:pt x="2119160" y="713854"/>
                  </a:lnTo>
                  <a:lnTo>
                    <a:pt x="2120569" y="712914"/>
                  </a:lnTo>
                  <a:close/>
                </a:path>
                <a:path w="4624705" h="3340100">
                  <a:moveTo>
                    <a:pt x="2222309" y="3318649"/>
                  </a:moveTo>
                  <a:lnTo>
                    <a:pt x="2221839" y="3318179"/>
                  </a:lnTo>
                  <a:lnTo>
                    <a:pt x="2221382" y="3317481"/>
                  </a:lnTo>
                  <a:lnTo>
                    <a:pt x="2221141" y="3317710"/>
                  </a:lnTo>
                  <a:lnTo>
                    <a:pt x="2220442" y="3317710"/>
                  </a:lnTo>
                  <a:lnTo>
                    <a:pt x="2219045" y="3318649"/>
                  </a:lnTo>
                  <a:lnTo>
                    <a:pt x="2219515" y="3318878"/>
                  </a:lnTo>
                  <a:lnTo>
                    <a:pt x="2219972" y="3319576"/>
                  </a:lnTo>
                  <a:lnTo>
                    <a:pt x="2220912" y="3319576"/>
                  </a:lnTo>
                  <a:lnTo>
                    <a:pt x="2222309" y="3318649"/>
                  </a:lnTo>
                  <a:close/>
                </a:path>
                <a:path w="4624705" h="3340100">
                  <a:moveTo>
                    <a:pt x="2383091" y="10731"/>
                  </a:moveTo>
                  <a:lnTo>
                    <a:pt x="2382393" y="8394"/>
                  </a:lnTo>
                  <a:lnTo>
                    <a:pt x="2382634" y="5829"/>
                  </a:lnTo>
                  <a:lnTo>
                    <a:pt x="2379827" y="7937"/>
                  </a:lnTo>
                  <a:lnTo>
                    <a:pt x="2380526" y="8636"/>
                  </a:lnTo>
                  <a:lnTo>
                    <a:pt x="2381466" y="9334"/>
                  </a:lnTo>
                  <a:lnTo>
                    <a:pt x="2383091" y="10731"/>
                  </a:lnTo>
                  <a:close/>
                </a:path>
                <a:path w="4624705" h="3340100">
                  <a:moveTo>
                    <a:pt x="2414828" y="1397"/>
                  </a:moveTo>
                  <a:lnTo>
                    <a:pt x="2413901" y="0"/>
                  </a:lnTo>
                  <a:lnTo>
                    <a:pt x="2412733" y="1168"/>
                  </a:lnTo>
                  <a:lnTo>
                    <a:pt x="2413673" y="2565"/>
                  </a:lnTo>
                  <a:lnTo>
                    <a:pt x="2413901" y="3263"/>
                  </a:lnTo>
                  <a:lnTo>
                    <a:pt x="2414130" y="2794"/>
                  </a:lnTo>
                  <a:lnTo>
                    <a:pt x="2414828" y="2336"/>
                  </a:lnTo>
                  <a:lnTo>
                    <a:pt x="2414828" y="1397"/>
                  </a:lnTo>
                  <a:close/>
                </a:path>
                <a:path w="4624705" h="3340100">
                  <a:moveTo>
                    <a:pt x="2434666" y="4660"/>
                  </a:moveTo>
                  <a:lnTo>
                    <a:pt x="2433739" y="3263"/>
                  </a:lnTo>
                  <a:lnTo>
                    <a:pt x="2432570" y="4432"/>
                  </a:lnTo>
                  <a:lnTo>
                    <a:pt x="2432799" y="5130"/>
                  </a:lnTo>
                  <a:lnTo>
                    <a:pt x="2433739" y="6527"/>
                  </a:lnTo>
                  <a:lnTo>
                    <a:pt x="2433967" y="6070"/>
                  </a:lnTo>
                  <a:lnTo>
                    <a:pt x="2434666" y="5600"/>
                  </a:lnTo>
                  <a:lnTo>
                    <a:pt x="2434666" y="4660"/>
                  </a:lnTo>
                  <a:close/>
                </a:path>
                <a:path w="4624705" h="3340100">
                  <a:moveTo>
                    <a:pt x="2459177" y="9804"/>
                  </a:moveTo>
                  <a:lnTo>
                    <a:pt x="2456840" y="6997"/>
                  </a:lnTo>
                  <a:lnTo>
                    <a:pt x="2456142" y="7696"/>
                  </a:lnTo>
                  <a:lnTo>
                    <a:pt x="2455443" y="8636"/>
                  </a:lnTo>
                  <a:lnTo>
                    <a:pt x="2454033" y="10261"/>
                  </a:lnTo>
                  <a:lnTo>
                    <a:pt x="2456611" y="9563"/>
                  </a:lnTo>
                  <a:lnTo>
                    <a:pt x="2459177" y="9804"/>
                  </a:lnTo>
                  <a:close/>
                </a:path>
                <a:path w="4624705" h="3340100">
                  <a:moveTo>
                    <a:pt x="2468041" y="3331718"/>
                  </a:moveTo>
                  <a:lnTo>
                    <a:pt x="2467343" y="3331248"/>
                  </a:lnTo>
                  <a:lnTo>
                    <a:pt x="2466644" y="3331019"/>
                  </a:lnTo>
                  <a:lnTo>
                    <a:pt x="2465946" y="3330549"/>
                  </a:lnTo>
                  <a:lnTo>
                    <a:pt x="2464778" y="3331718"/>
                  </a:lnTo>
                  <a:lnTo>
                    <a:pt x="2465476" y="3331946"/>
                  </a:lnTo>
                  <a:lnTo>
                    <a:pt x="2466175" y="3332416"/>
                  </a:lnTo>
                  <a:lnTo>
                    <a:pt x="2466873" y="3332645"/>
                  </a:lnTo>
                  <a:lnTo>
                    <a:pt x="2467343" y="3332886"/>
                  </a:lnTo>
                  <a:lnTo>
                    <a:pt x="2467572" y="3332175"/>
                  </a:lnTo>
                  <a:lnTo>
                    <a:pt x="2468041" y="3331718"/>
                  </a:lnTo>
                  <a:close/>
                </a:path>
                <a:path w="4624705" h="3340100">
                  <a:moveTo>
                    <a:pt x="2473871" y="3338017"/>
                  </a:moveTo>
                  <a:lnTo>
                    <a:pt x="2472944" y="3336620"/>
                  </a:lnTo>
                  <a:lnTo>
                    <a:pt x="2472702" y="3337077"/>
                  </a:lnTo>
                  <a:lnTo>
                    <a:pt x="2471775" y="3337547"/>
                  </a:lnTo>
                  <a:lnTo>
                    <a:pt x="2472004" y="3337776"/>
                  </a:lnTo>
                  <a:lnTo>
                    <a:pt x="2472004" y="3338487"/>
                  </a:lnTo>
                  <a:lnTo>
                    <a:pt x="2472944" y="3339884"/>
                  </a:lnTo>
                  <a:lnTo>
                    <a:pt x="2473172" y="3339414"/>
                  </a:lnTo>
                  <a:lnTo>
                    <a:pt x="2473871" y="3338944"/>
                  </a:lnTo>
                  <a:lnTo>
                    <a:pt x="2473871" y="3338017"/>
                  </a:lnTo>
                  <a:close/>
                </a:path>
                <a:path w="4624705" h="3340100">
                  <a:moveTo>
                    <a:pt x="2755773" y="3338017"/>
                  </a:moveTo>
                  <a:lnTo>
                    <a:pt x="2754846" y="3336620"/>
                  </a:lnTo>
                  <a:lnTo>
                    <a:pt x="2754376" y="3337077"/>
                  </a:lnTo>
                  <a:lnTo>
                    <a:pt x="2753677" y="3337547"/>
                  </a:lnTo>
                  <a:lnTo>
                    <a:pt x="2753906" y="3337776"/>
                  </a:lnTo>
                  <a:lnTo>
                    <a:pt x="2753906" y="3338487"/>
                  </a:lnTo>
                  <a:lnTo>
                    <a:pt x="2754846" y="3339884"/>
                  </a:lnTo>
                  <a:lnTo>
                    <a:pt x="2755074" y="3339414"/>
                  </a:lnTo>
                  <a:lnTo>
                    <a:pt x="2755773" y="3338944"/>
                  </a:lnTo>
                  <a:lnTo>
                    <a:pt x="2755773" y="3338017"/>
                  </a:lnTo>
                  <a:close/>
                </a:path>
                <a:path w="4624705" h="3340100">
                  <a:moveTo>
                    <a:pt x="2788450" y="3311880"/>
                  </a:moveTo>
                  <a:lnTo>
                    <a:pt x="2787510" y="3310483"/>
                  </a:lnTo>
                  <a:lnTo>
                    <a:pt x="2787281" y="3310712"/>
                  </a:lnTo>
                  <a:lnTo>
                    <a:pt x="2786583" y="3311182"/>
                  </a:lnTo>
                  <a:lnTo>
                    <a:pt x="2786583" y="3312350"/>
                  </a:lnTo>
                  <a:lnTo>
                    <a:pt x="2787510" y="3313747"/>
                  </a:lnTo>
                  <a:lnTo>
                    <a:pt x="2787751" y="3313277"/>
                  </a:lnTo>
                  <a:lnTo>
                    <a:pt x="2788450" y="3312807"/>
                  </a:lnTo>
                  <a:lnTo>
                    <a:pt x="2788450" y="3311880"/>
                  </a:lnTo>
                  <a:close/>
                </a:path>
                <a:path w="4624705" h="3340100">
                  <a:moveTo>
                    <a:pt x="2956001" y="8864"/>
                  </a:moveTo>
                  <a:lnTo>
                    <a:pt x="2955531" y="8166"/>
                  </a:lnTo>
                  <a:lnTo>
                    <a:pt x="2954832" y="6769"/>
                  </a:lnTo>
                  <a:lnTo>
                    <a:pt x="2954604" y="7226"/>
                  </a:lnTo>
                  <a:lnTo>
                    <a:pt x="2953905" y="7696"/>
                  </a:lnTo>
                  <a:lnTo>
                    <a:pt x="2953905" y="8636"/>
                  </a:lnTo>
                  <a:lnTo>
                    <a:pt x="2954832" y="10033"/>
                  </a:lnTo>
                  <a:lnTo>
                    <a:pt x="2956001" y="8864"/>
                  </a:lnTo>
                  <a:close/>
                </a:path>
                <a:path w="4624705" h="3340100">
                  <a:moveTo>
                    <a:pt x="3008274" y="3338715"/>
                  </a:moveTo>
                  <a:lnTo>
                    <a:pt x="3008045" y="3338017"/>
                  </a:lnTo>
                  <a:lnTo>
                    <a:pt x="3007106" y="3336620"/>
                  </a:lnTo>
                  <a:lnTo>
                    <a:pt x="3006877" y="3337077"/>
                  </a:lnTo>
                  <a:lnTo>
                    <a:pt x="3006179" y="3337547"/>
                  </a:lnTo>
                  <a:lnTo>
                    <a:pt x="3006179" y="3338487"/>
                  </a:lnTo>
                  <a:lnTo>
                    <a:pt x="3007106" y="3339884"/>
                  </a:lnTo>
                  <a:lnTo>
                    <a:pt x="3008274" y="3338715"/>
                  </a:lnTo>
                  <a:close/>
                </a:path>
                <a:path w="4624705" h="3340100">
                  <a:moveTo>
                    <a:pt x="3061246" y="3318649"/>
                  </a:moveTo>
                  <a:lnTo>
                    <a:pt x="3060547" y="3318408"/>
                  </a:lnTo>
                  <a:lnTo>
                    <a:pt x="3059849" y="3317951"/>
                  </a:lnTo>
                  <a:lnTo>
                    <a:pt x="3059150" y="3317710"/>
                  </a:lnTo>
                  <a:lnTo>
                    <a:pt x="3058680" y="3317481"/>
                  </a:lnTo>
                  <a:lnTo>
                    <a:pt x="3058452" y="3318179"/>
                  </a:lnTo>
                  <a:lnTo>
                    <a:pt x="3057982" y="3318649"/>
                  </a:lnTo>
                  <a:lnTo>
                    <a:pt x="3058680" y="3319107"/>
                  </a:lnTo>
                  <a:lnTo>
                    <a:pt x="3059379" y="3319348"/>
                  </a:lnTo>
                  <a:lnTo>
                    <a:pt x="3060077" y="3319818"/>
                  </a:lnTo>
                  <a:lnTo>
                    <a:pt x="3061246" y="3318649"/>
                  </a:lnTo>
                  <a:close/>
                </a:path>
                <a:path w="4624705" h="3340100">
                  <a:moveTo>
                    <a:pt x="3090418" y="3324250"/>
                  </a:moveTo>
                  <a:lnTo>
                    <a:pt x="3089719" y="3324009"/>
                  </a:lnTo>
                  <a:lnTo>
                    <a:pt x="3089249" y="3323552"/>
                  </a:lnTo>
                  <a:lnTo>
                    <a:pt x="3088779" y="3324250"/>
                  </a:lnTo>
                  <a:lnTo>
                    <a:pt x="3088551" y="3324949"/>
                  </a:lnTo>
                  <a:lnTo>
                    <a:pt x="3088081" y="3325647"/>
                  </a:lnTo>
                  <a:lnTo>
                    <a:pt x="3088322" y="3326117"/>
                  </a:lnTo>
                  <a:lnTo>
                    <a:pt x="3088779" y="3326346"/>
                  </a:lnTo>
                  <a:lnTo>
                    <a:pt x="3089249" y="3326815"/>
                  </a:lnTo>
                  <a:lnTo>
                    <a:pt x="3089491" y="3326117"/>
                  </a:lnTo>
                  <a:lnTo>
                    <a:pt x="3089948" y="3325418"/>
                  </a:lnTo>
                  <a:lnTo>
                    <a:pt x="3090189" y="3324707"/>
                  </a:lnTo>
                  <a:lnTo>
                    <a:pt x="3090418" y="3324250"/>
                  </a:lnTo>
                  <a:close/>
                </a:path>
                <a:path w="4624705" h="3340100">
                  <a:moveTo>
                    <a:pt x="3095091" y="3310013"/>
                  </a:moveTo>
                  <a:lnTo>
                    <a:pt x="3092513" y="3310712"/>
                  </a:lnTo>
                  <a:lnTo>
                    <a:pt x="3089948" y="3310483"/>
                  </a:lnTo>
                  <a:lnTo>
                    <a:pt x="3092285" y="3313277"/>
                  </a:lnTo>
                  <a:lnTo>
                    <a:pt x="3092983" y="3312579"/>
                  </a:lnTo>
                  <a:lnTo>
                    <a:pt x="3093682" y="3311639"/>
                  </a:lnTo>
                  <a:lnTo>
                    <a:pt x="3095091" y="3310013"/>
                  </a:lnTo>
                  <a:close/>
                </a:path>
                <a:path w="4624705" h="3340100">
                  <a:moveTo>
                    <a:pt x="3152965" y="3331718"/>
                  </a:moveTo>
                  <a:lnTo>
                    <a:pt x="3152254" y="3331248"/>
                  </a:lnTo>
                  <a:lnTo>
                    <a:pt x="3151555" y="3331019"/>
                  </a:lnTo>
                  <a:lnTo>
                    <a:pt x="3150857" y="3330549"/>
                  </a:lnTo>
                  <a:lnTo>
                    <a:pt x="3150628" y="3331019"/>
                  </a:lnTo>
                  <a:lnTo>
                    <a:pt x="3150158" y="3331248"/>
                  </a:lnTo>
                  <a:lnTo>
                    <a:pt x="3149689" y="3331718"/>
                  </a:lnTo>
                  <a:lnTo>
                    <a:pt x="3150387" y="3331946"/>
                  </a:lnTo>
                  <a:lnTo>
                    <a:pt x="3151098" y="3332416"/>
                  </a:lnTo>
                  <a:lnTo>
                    <a:pt x="3151797" y="3332645"/>
                  </a:lnTo>
                  <a:lnTo>
                    <a:pt x="3152254" y="3332886"/>
                  </a:lnTo>
                  <a:lnTo>
                    <a:pt x="3152495" y="3332175"/>
                  </a:lnTo>
                  <a:lnTo>
                    <a:pt x="3152965" y="3331718"/>
                  </a:lnTo>
                  <a:close/>
                </a:path>
                <a:path w="4624705" h="3340100">
                  <a:moveTo>
                    <a:pt x="3205467" y="3331718"/>
                  </a:moveTo>
                  <a:lnTo>
                    <a:pt x="3205238" y="3331248"/>
                  </a:lnTo>
                  <a:lnTo>
                    <a:pt x="3204768" y="3330549"/>
                  </a:lnTo>
                  <a:lnTo>
                    <a:pt x="3204299" y="3330778"/>
                  </a:lnTo>
                  <a:lnTo>
                    <a:pt x="3203600" y="3330778"/>
                  </a:lnTo>
                  <a:lnTo>
                    <a:pt x="3202203" y="3331718"/>
                  </a:lnTo>
                  <a:lnTo>
                    <a:pt x="3202660" y="3331946"/>
                  </a:lnTo>
                  <a:lnTo>
                    <a:pt x="3203130" y="3332645"/>
                  </a:lnTo>
                  <a:lnTo>
                    <a:pt x="3204070" y="3332645"/>
                  </a:lnTo>
                  <a:lnTo>
                    <a:pt x="3205467" y="3331718"/>
                  </a:lnTo>
                  <a:close/>
                </a:path>
                <a:path w="4624705" h="3340100">
                  <a:moveTo>
                    <a:pt x="3208731" y="3321913"/>
                  </a:moveTo>
                  <a:lnTo>
                    <a:pt x="3208261" y="3321685"/>
                  </a:lnTo>
                  <a:lnTo>
                    <a:pt x="3207804" y="3320973"/>
                  </a:lnTo>
                  <a:lnTo>
                    <a:pt x="3206864" y="3320973"/>
                  </a:lnTo>
                  <a:lnTo>
                    <a:pt x="3205467" y="3321913"/>
                  </a:lnTo>
                  <a:lnTo>
                    <a:pt x="3206635" y="3323082"/>
                  </a:lnTo>
                  <a:lnTo>
                    <a:pt x="3207334" y="3322612"/>
                  </a:lnTo>
                  <a:lnTo>
                    <a:pt x="3208032" y="3322383"/>
                  </a:lnTo>
                  <a:lnTo>
                    <a:pt x="3208731" y="3321913"/>
                  </a:lnTo>
                  <a:close/>
                </a:path>
                <a:path w="4624705" h="3340100">
                  <a:moveTo>
                    <a:pt x="3247466" y="3334753"/>
                  </a:moveTo>
                  <a:lnTo>
                    <a:pt x="3246539" y="3333343"/>
                  </a:lnTo>
                  <a:lnTo>
                    <a:pt x="3246069" y="3333813"/>
                  </a:lnTo>
                  <a:lnTo>
                    <a:pt x="3245370" y="3334283"/>
                  </a:lnTo>
                  <a:lnTo>
                    <a:pt x="3245612" y="3334512"/>
                  </a:lnTo>
                  <a:lnTo>
                    <a:pt x="3245612" y="3335210"/>
                  </a:lnTo>
                  <a:lnTo>
                    <a:pt x="3246539" y="3336620"/>
                  </a:lnTo>
                  <a:lnTo>
                    <a:pt x="3246767" y="3336150"/>
                  </a:lnTo>
                  <a:lnTo>
                    <a:pt x="3247466" y="3335680"/>
                  </a:lnTo>
                  <a:lnTo>
                    <a:pt x="3247466" y="3334753"/>
                  </a:lnTo>
                  <a:close/>
                </a:path>
                <a:path w="4624705" h="3340100">
                  <a:moveTo>
                    <a:pt x="3267075" y="3321672"/>
                  </a:moveTo>
                  <a:lnTo>
                    <a:pt x="3266135" y="3320275"/>
                  </a:lnTo>
                  <a:lnTo>
                    <a:pt x="3264979" y="3321443"/>
                  </a:lnTo>
                  <a:lnTo>
                    <a:pt x="3265436" y="3322142"/>
                  </a:lnTo>
                  <a:lnTo>
                    <a:pt x="3265678" y="3322840"/>
                  </a:lnTo>
                  <a:lnTo>
                    <a:pt x="3266135" y="3323539"/>
                  </a:lnTo>
                  <a:lnTo>
                    <a:pt x="3266376" y="3323082"/>
                  </a:lnTo>
                  <a:lnTo>
                    <a:pt x="3267075" y="3322612"/>
                  </a:lnTo>
                  <a:lnTo>
                    <a:pt x="3267075" y="3321672"/>
                  </a:lnTo>
                  <a:close/>
                </a:path>
                <a:path w="4624705" h="3340100">
                  <a:moveTo>
                    <a:pt x="3310483" y="3334982"/>
                  </a:moveTo>
                  <a:lnTo>
                    <a:pt x="3309785" y="3334753"/>
                  </a:lnTo>
                  <a:lnTo>
                    <a:pt x="3309074" y="3334283"/>
                  </a:lnTo>
                  <a:lnTo>
                    <a:pt x="3308375" y="3334042"/>
                  </a:lnTo>
                  <a:lnTo>
                    <a:pt x="3307918" y="3333813"/>
                  </a:lnTo>
                  <a:lnTo>
                    <a:pt x="3307677" y="3334512"/>
                  </a:lnTo>
                  <a:lnTo>
                    <a:pt x="3307207" y="3334982"/>
                  </a:lnTo>
                  <a:lnTo>
                    <a:pt x="3307918" y="3335451"/>
                  </a:lnTo>
                  <a:lnTo>
                    <a:pt x="3308616" y="3335680"/>
                  </a:lnTo>
                  <a:lnTo>
                    <a:pt x="3309315" y="3336150"/>
                  </a:lnTo>
                  <a:lnTo>
                    <a:pt x="3309543" y="3335680"/>
                  </a:lnTo>
                  <a:lnTo>
                    <a:pt x="3310013" y="3335451"/>
                  </a:lnTo>
                  <a:lnTo>
                    <a:pt x="3310483" y="3334982"/>
                  </a:lnTo>
                  <a:close/>
                </a:path>
                <a:path w="4624705" h="3340100">
                  <a:moveTo>
                    <a:pt x="3352482" y="3331248"/>
                  </a:moveTo>
                  <a:lnTo>
                    <a:pt x="3351314" y="3330079"/>
                  </a:lnTo>
                  <a:lnTo>
                    <a:pt x="3351085" y="3330778"/>
                  </a:lnTo>
                  <a:lnTo>
                    <a:pt x="3350615" y="3331476"/>
                  </a:lnTo>
                  <a:lnTo>
                    <a:pt x="3350387" y="3332175"/>
                  </a:lnTo>
                  <a:lnTo>
                    <a:pt x="3350145" y="3332645"/>
                  </a:lnTo>
                  <a:lnTo>
                    <a:pt x="3350857" y="3332873"/>
                  </a:lnTo>
                  <a:lnTo>
                    <a:pt x="3351314" y="3333343"/>
                  </a:lnTo>
                  <a:lnTo>
                    <a:pt x="3351784" y="3332645"/>
                  </a:lnTo>
                  <a:lnTo>
                    <a:pt x="3352012" y="3331946"/>
                  </a:lnTo>
                  <a:lnTo>
                    <a:pt x="3352482" y="3331248"/>
                  </a:lnTo>
                  <a:close/>
                </a:path>
                <a:path w="4624705" h="3340100">
                  <a:moveTo>
                    <a:pt x="3444659" y="3318649"/>
                  </a:moveTo>
                  <a:lnTo>
                    <a:pt x="3443490" y="3317481"/>
                  </a:lnTo>
                  <a:lnTo>
                    <a:pt x="3442093" y="3318179"/>
                  </a:lnTo>
                  <a:lnTo>
                    <a:pt x="3441395" y="3318649"/>
                  </a:lnTo>
                  <a:lnTo>
                    <a:pt x="3441865" y="3318878"/>
                  </a:lnTo>
                  <a:lnTo>
                    <a:pt x="3442335" y="3319576"/>
                  </a:lnTo>
                  <a:lnTo>
                    <a:pt x="3443262" y="3319576"/>
                  </a:lnTo>
                  <a:lnTo>
                    <a:pt x="3444659" y="3318649"/>
                  </a:lnTo>
                  <a:close/>
                </a:path>
                <a:path w="4624705" h="3340100">
                  <a:moveTo>
                    <a:pt x="3562045" y="3308604"/>
                  </a:moveTo>
                  <a:lnTo>
                    <a:pt x="3561105" y="3307207"/>
                  </a:lnTo>
                  <a:lnTo>
                    <a:pt x="3560876" y="3307448"/>
                  </a:lnTo>
                  <a:lnTo>
                    <a:pt x="3559949" y="3307905"/>
                  </a:lnTo>
                  <a:lnTo>
                    <a:pt x="3560178" y="3308375"/>
                  </a:lnTo>
                  <a:lnTo>
                    <a:pt x="3560178" y="3309074"/>
                  </a:lnTo>
                  <a:lnTo>
                    <a:pt x="3561105" y="3310483"/>
                  </a:lnTo>
                  <a:lnTo>
                    <a:pt x="3561346" y="3310013"/>
                  </a:lnTo>
                  <a:lnTo>
                    <a:pt x="3562045" y="3309543"/>
                  </a:lnTo>
                  <a:lnTo>
                    <a:pt x="3562045" y="3308604"/>
                  </a:lnTo>
                  <a:close/>
                </a:path>
                <a:path w="4624705" h="3340100">
                  <a:moveTo>
                    <a:pt x="3670554" y="3330778"/>
                  </a:moveTo>
                  <a:lnTo>
                    <a:pt x="3669855" y="3330549"/>
                  </a:lnTo>
                  <a:lnTo>
                    <a:pt x="3669385" y="3330079"/>
                  </a:lnTo>
                  <a:lnTo>
                    <a:pt x="3668928" y="3330778"/>
                  </a:lnTo>
                  <a:lnTo>
                    <a:pt x="3668687" y="3331476"/>
                  </a:lnTo>
                  <a:lnTo>
                    <a:pt x="3668230" y="3332175"/>
                  </a:lnTo>
                  <a:lnTo>
                    <a:pt x="3668458" y="3332645"/>
                  </a:lnTo>
                  <a:lnTo>
                    <a:pt x="3668928" y="3333115"/>
                  </a:lnTo>
                  <a:lnTo>
                    <a:pt x="3669385" y="3333343"/>
                  </a:lnTo>
                  <a:lnTo>
                    <a:pt x="3669627" y="3332645"/>
                  </a:lnTo>
                  <a:lnTo>
                    <a:pt x="3670096" y="3331946"/>
                  </a:lnTo>
                  <a:lnTo>
                    <a:pt x="3670325" y="3331248"/>
                  </a:lnTo>
                  <a:lnTo>
                    <a:pt x="3670554" y="3330778"/>
                  </a:lnTo>
                  <a:close/>
                </a:path>
                <a:path w="4624705" h="3340100">
                  <a:moveTo>
                    <a:pt x="3706266" y="3328212"/>
                  </a:moveTo>
                  <a:lnTo>
                    <a:pt x="3705326" y="3326815"/>
                  </a:lnTo>
                  <a:lnTo>
                    <a:pt x="3704856" y="3327285"/>
                  </a:lnTo>
                  <a:lnTo>
                    <a:pt x="3704158" y="3327514"/>
                  </a:lnTo>
                  <a:lnTo>
                    <a:pt x="3704399" y="3327984"/>
                  </a:lnTo>
                  <a:lnTo>
                    <a:pt x="3704399" y="3328682"/>
                  </a:lnTo>
                  <a:lnTo>
                    <a:pt x="3705326" y="3330079"/>
                  </a:lnTo>
                  <a:lnTo>
                    <a:pt x="3705568" y="3329609"/>
                  </a:lnTo>
                  <a:lnTo>
                    <a:pt x="3706266" y="3329140"/>
                  </a:lnTo>
                  <a:lnTo>
                    <a:pt x="3706266" y="3328212"/>
                  </a:lnTo>
                  <a:close/>
                </a:path>
                <a:path w="4624705" h="3340100">
                  <a:moveTo>
                    <a:pt x="3781641" y="7937"/>
                  </a:moveTo>
                  <a:lnTo>
                    <a:pt x="3780701" y="6527"/>
                  </a:lnTo>
                  <a:lnTo>
                    <a:pt x="3780472" y="6997"/>
                  </a:lnTo>
                  <a:lnTo>
                    <a:pt x="3779532" y="7467"/>
                  </a:lnTo>
                  <a:lnTo>
                    <a:pt x="3779774" y="7696"/>
                  </a:lnTo>
                  <a:lnTo>
                    <a:pt x="3779774" y="8394"/>
                  </a:lnTo>
                  <a:lnTo>
                    <a:pt x="3780701" y="9804"/>
                  </a:lnTo>
                  <a:lnTo>
                    <a:pt x="3780942" y="9334"/>
                  </a:lnTo>
                  <a:lnTo>
                    <a:pt x="3781641" y="8864"/>
                  </a:lnTo>
                  <a:lnTo>
                    <a:pt x="3781641" y="7937"/>
                  </a:lnTo>
                  <a:close/>
                </a:path>
                <a:path w="4624705" h="3340100">
                  <a:moveTo>
                    <a:pt x="3781869" y="2095"/>
                  </a:moveTo>
                  <a:lnTo>
                    <a:pt x="3781399" y="1397"/>
                  </a:lnTo>
                  <a:lnTo>
                    <a:pt x="3781171" y="698"/>
                  </a:lnTo>
                  <a:lnTo>
                    <a:pt x="3780701" y="0"/>
                  </a:lnTo>
                  <a:lnTo>
                    <a:pt x="3780472" y="469"/>
                  </a:lnTo>
                  <a:lnTo>
                    <a:pt x="3779774" y="927"/>
                  </a:lnTo>
                  <a:lnTo>
                    <a:pt x="3779774" y="1866"/>
                  </a:lnTo>
                  <a:lnTo>
                    <a:pt x="3780701" y="3263"/>
                  </a:lnTo>
                  <a:lnTo>
                    <a:pt x="3781869" y="2095"/>
                  </a:lnTo>
                  <a:close/>
                </a:path>
                <a:path w="4624705" h="3340100">
                  <a:moveTo>
                    <a:pt x="4106481" y="3312350"/>
                  </a:moveTo>
                  <a:lnTo>
                    <a:pt x="4105783" y="3311639"/>
                  </a:lnTo>
                  <a:lnTo>
                    <a:pt x="4104843" y="3310940"/>
                  </a:lnTo>
                  <a:lnTo>
                    <a:pt x="4103217" y="3309543"/>
                  </a:lnTo>
                  <a:lnTo>
                    <a:pt x="4103916" y="3312109"/>
                  </a:lnTo>
                  <a:lnTo>
                    <a:pt x="4103674" y="3314674"/>
                  </a:lnTo>
                  <a:lnTo>
                    <a:pt x="4106481" y="3312350"/>
                  </a:lnTo>
                  <a:close/>
                </a:path>
                <a:path w="4624705" h="3340100">
                  <a:moveTo>
                    <a:pt x="4112780" y="3318408"/>
                  </a:moveTo>
                  <a:lnTo>
                    <a:pt x="4111841" y="3317011"/>
                  </a:lnTo>
                  <a:lnTo>
                    <a:pt x="4111383" y="3317240"/>
                  </a:lnTo>
                  <a:lnTo>
                    <a:pt x="4110685" y="3317710"/>
                  </a:lnTo>
                  <a:lnTo>
                    <a:pt x="4110913" y="3318179"/>
                  </a:lnTo>
                  <a:lnTo>
                    <a:pt x="4110913" y="3318878"/>
                  </a:lnTo>
                  <a:lnTo>
                    <a:pt x="4111841" y="3320275"/>
                  </a:lnTo>
                  <a:lnTo>
                    <a:pt x="4112082" y="3319805"/>
                  </a:lnTo>
                  <a:lnTo>
                    <a:pt x="4112780" y="3319348"/>
                  </a:lnTo>
                  <a:lnTo>
                    <a:pt x="4112780" y="3318408"/>
                  </a:lnTo>
                  <a:close/>
                </a:path>
                <a:path w="4624705" h="3340100">
                  <a:moveTo>
                    <a:pt x="4126077" y="3328682"/>
                  </a:moveTo>
                  <a:lnTo>
                    <a:pt x="4125379" y="3327984"/>
                  </a:lnTo>
                  <a:lnTo>
                    <a:pt x="4124452" y="3327285"/>
                  </a:lnTo>
                  <a:lnTo>
                    <a:pt x="4122813" y="3325876"/>
                  </a:lnTo>
                  <a:lnTo>
                    <a:pt x="4123512" y="3328441"/>
                  </a:lnTo>
                  <a:lnTo>
                    <a:pt x="4123283" y="3331019"/>
                  </a:lnTo>
                  <a:lnTo>
                    <a:pt x="4126077" y="3328682"/>
                  </a:lnTo>
                  <a:close/>
                </a:path>
                <a:path w="4624705" h="3340100">
                  <a:moveTo>
                    <a:pt x="4126077" y="3315843"/>
                  </a:moveTo>
                  <a:lnTo>
                    <a:pt x="4125150" y="3314446"/>
                  </a:lnTo>
                  <a:lnTo>
                    <a:pt x="4124909" y="3313747"/>
                  </a:lnTo>
                  <a:lnTo>
                    <a:pt x="4124680" y="3314217"/>
                  </a:lnTo>
                  <a:lnTo>
                    <a:pt x="4123982" y="3314674"/>
                  </a:lnTo>
                  <a:lnTo>
                    <a:pt x="4123982" y="3315614"/>
                  </a:lnTo>
                  <a:lnTo>
                    <a:pt x="4124909" y="3317011"/>
                  </a:lnTo>
                  <a:lnTo>
                    <a:pt x="4126077" y="3315843"/>
                  </a:lnTo>
                  <a:close/>
                </a:path>
                <a:path w="4624705" h="3340100">
                  <a:moveTo>
                    <a:pt x="4165054" y="3311880"/>
                  </a:moveTo>
                  <a:lnTo>
                    <a:pt x="4164114" y="3310483"/>
                  </a:lnTo>
                  <a:lnTo>
                    <a:pt x="4163885" y="3310712"/>
                  </a:lnTo>
                  <a:lnTo>
                    <a:pt x="4163187" y="3311182"/>
                  </a:lnTo>
                  <a:lnTo>
                    <a:pt x="4163187" y="3312350"/>
                  </a:lnTo>
                  <a:lnTo>
                    <a:pt x="4164114" y="3313747"/>
                  </a:lnTo>
                  <a:lnTo>
                    <a:pt x="4164355" y="3313277"/>
                  </a:lnTo>
                  <a:lnTo>
                    <a:pt x="4165054" y="3312807"/>
                  </a:lnTo>
                  <a:lnTo>
                    <a:pt x="4165054" y="3311880"/>
                  </a:lnTo>
                  <a:close/>
                </a:path>
                <a:path w="4624705" h="3340100">
                  <a:moveTo>
                    <a:pt x="4224794" y="3315373"/>
                  </a:moveTo>
                  <a:lnTo>
                    <a:pt x="4224325" y="3315144"/>
                  </a:lnTo>
                  <a:lnTo>
                    <a:pt x="4223855" y="3314446"/>
                  </a:lnTo>
                  <a:lnTo>
                    <a:pt x="4222928" y="3314446"/>
                  </a:lnTo>
                  <a:lnTo>
                    <a:pt x="4221531" y="3315373"/>
                  </a:lnTo>
                  <a:lnTo>
                    <a:pt x="4222699" y="3316541"/>
                  </a:lnTo>
                  <a:lnTo>
                    <a:pt x="4223397" y="3316084"/>
                  </a:lnTo>
                  <a:lnTo>
                    <a:pt x="4224096" y="3315843"/>
                  </a:lnTo>
                  <a:lnTo>
                    <a:pt x="4224794" y="3315373"/>
                  </a:lnTo>
                  <a:close/>
                </a:path>
                <a:path w="4624705" h="3340100">
                  <a:moveTo>
                    <a:pt x="4277296" y="3312109"/>
                  </a:moveTo>
                  <a:lnTo>
                    <a:pt x="4276598" y="3311639"/>
                  </a:lnTo>
                  <a:lnTo>
                    <a:pt x="4275899" y="3311410"/>
                  </a:lnTo>
                  <a:lnTo>
                    <a:pt x="4275201" y="3310940"/>
                  </a:lnTo>
                  <a:lnTo>
                    <a:pt x="4274731" y="3311410"/>
                  </a:lnTo>
                  <a:lnTo>
                    <a:pt x="4274261" y="3311639"/>
                  </a:lnTo>
                  <a:lnTo>
                    <a:pt x="4274032" y="3312109"/>
                  </a:lnTo>
                  <a:lnTo>
                    <a:pt x="4274731" y="3312350"/>
                  </a:lnTo>
                  <a:lnTo>
                    <a:pt x="4275429" y="3312807"/>
                  </a:lnTo>
                  <a:lnTo>
                    <a:pt x="4276128" y="3313049"/>
                  </a:lnTo>
                  <a:lnTo>
                    <a:pt x="4276598" y="3313277"/>
                  </a:lnTo>
                  <a:lnTo>
                    <a:pt x="4276839" y="3312579"/>
                  </a:lnTo>
                  <a:lnTo>
                    <a:pt x="4277296" y="3312109"/>
                  </a:lnTo>
                  <a:close/>
                </a:path>
                <a:path w="4624705" h="3340100">
                  <a:moveTo>
                    <a:pt x="4290365" y="3315373"/>
                  </a:moveTo>
                  <a:lnTo>
                    <a:pt x="4289907" y="3314916"/>
                  </a:lnTo>
                  <a:lnTo>
                    <a:pt x="4289666" y="3314217"/>
                  </a:lnTo>
                  <a:lnTo>
                    <a:pt x="4289196" y="3314446"/>
                  </a:lnTo>
                  <a:lnTo>
                    <a:pt x="4288498" y="3314446"/>
                  </a:lnTo>
                  <a:lnTo>
                    <a:pt x="4287101" y="3315373"/>
                  </a:lnTo>
                  <a:lnTo>
                    <a:pt x="4287571" y="3315614"/>
                  </a:lnTo>
                  <a:lnTo>
                    <a:pt x="4288040" y="3316313"/>
                  </a:lnTo>
                  <a:lnTo>
                    <a:pt x="4288968" y="3316313"/>
                  </a:lnTo>
                  <a:lnTo>
                    <a:pt x="4290365" y="3315373"/>
                  </a:lnTo>
                  <a:close/>
                </a:path>
                <a:path w="4624705" h="3340100">
                  <a:moveTo>
                    <a:pt x="4300169" y="3328441"/>
                  </a:moveTo>
                  <a:lnTo>
                    <a:pt x="4299470" y="3328212"/>
                  </a:lnTo>
                  <a:lnTo>
                    <a:pt x="4298772" y="3327743"/>
                  </a:lnTo>
                  <a:lnTo>
                    <a:pt x="4298073" y="3327514"/>
                  </a:lnTo>
                  <a:lnTo>
                    <a:pt x="4297604" y="3327285"/>
                  </a:lnTo>
                  <a:lnTo>
                    <a:pt x="4297375" y="3327984"/>
                  </a:lnTo>
                  <a:lnTo>
                    <a:pt x="4296905" y="3328441"/>
                  </a:lnTo>
                  <a:lnTo>
                    <a:pt x="4297604" y="3328911"/>
                  </a:lnTo>
                  <a:lnTo>
                    <a:pt x="4298302" y="3329152"/>
                  </a:lnTo>
                  <a:lnTo>
                    <a:pt x="4299001" y="3329609"/>
                  </a:lnTo>
                  <a:lnTo>
                    <a:pt x="4299470" y="3329152"/>
                  </a:lnTo>
                  <a:lnTo>
                    <a:pt x="4299940" y="3328911"/>
                  </a:lnTo>
                  <a:lnTo>
                    <a:pt x="4300169" y="3328441"/>
                  </a:lnTo>
                  <a:close/>
                </a:path>
                <a:path w="4624705" h="3340100">
                  <a:moveTo>
                    <a:pt x="4372051" y="3309074"/>
                  </a:moveTo>
                  <a:lnTo>
                    <a:pt x="4371340" y="3308375"/>
                  </a:lnTo>
                  <a:lnTo>
                    <a:pt x="4370413" y="3307677"/>
                  </a:lnTo>
                  <a:lnTo>
                    <a:pt x="4368774" y="3306280"/>
                  </a:lnTo>
                  <a:lnTo>
                    <a:pt x="4369473" y="3308845"/>
                  </a:lnTo>
                  <a:lnTo>
                    <a:pt x="4369244" y="3311410"/>
                  </a:lnTo>
                  <a:lnTo>
                    <a:pt x="4372051" y="3309074"/>
                  </a:lnTo>
                  <a:close/>
                </a:path>
                <a:path w="4624705" h="3340100">
                  <a:moveTo>
                    <a:pt x="4388612" y="8166"/>
                  </a:moveTo>
                  <a:lnTo>
                    <a:pt x="4388383" y="7937"/>
                  </a:lnTo>
                  <a:lnTo>
                    <a:pt x="4387913" y="7226"/>
                  </a:lnTo>
                  <a:lnTo>
                    <a:pt x="4386745" y="7226"/>
                  </a:lnTo>
                  <a:lnTo>
                    <a:pt x="4385348" y="8166"/>
                  </a:lnTo>
                  <a:lnTo>
                    <a:pt x="4385818" y="8394"/>
                  </a:lnTo>
                  <a:lnTo>
                    <a:pt x="4386275" y="9093"/>
                  </a:lnTo>
                  <a:lnTo>
                    <a:pt x="4387215" y="9093"/>
                  </a:lnTo>
                  <a:lnTo>
                    <a:pt x="4388612" y="8166"/>
                  </a:lnTo>
                  <a:close/>
                </a:path>
                <a:path w="4624705" h="3340100">
                  <a:moveTo>
                    <a:pt x="4401210" y="3308604"/>
                  </a:moveTo>
                  <a:lnTo>
                    <a:pt x="4400283" y="3307207"/>
                  </a:lnTo>
                  <a:lnTo>
                    <a:pt x="4399813" y="3307448"/>
                  </a:lnTo>
                  <a:lnTo>
                    <a:pt x="4399115" y="3307905"/>
                  </a:lnTo>
                  <a:lnTo>
                    <a:pt x="4399343" y="3308375"/>
                  </a:lnTo>
                  <a:lnTo>
                    <a:pt x="4399343" y="3309074"/>
                  </a:lnTo>
                  <a:lnTo>
                    <a:pt x="4400283" y="3310483"/>
                  </a:lnTo>
                  <a:lnTo>
                    <a:pt x="4400512" y="3310013"/>
                  </a:lnTo>
                  <a:lnTo>
                    <a:pt x="4401210" y="3309543"/>
                  </a:lnTo>
                  <a:lnTo>
                    <a:pt x="4401210" y="3308604"/>
                  </a:lnTo>
                  <a:close/>
                </a:path>
                <a:path w="4624705" h="3340100">
                  <a:moveTo>
                    <a:pt x="4529099" y="3325647"/>
                  </a:moveTo>
                  <a:lnTo>
                    <a:pt x="4528871" y="3324949"/>
                  </a:lnTo>
                  <a:lnTo>
                    <a:pt x="4527931" y="3323552"/>
                  </a:lnTo>
                  <a:lnTo>
                    <a:pt x="4527702" y="3324009"/>
                  </a:lnTo>
                  <a:lnTo>
                    <a:pt x="4527004" y="3324479"/>
                  </a:lnTo>
                  <a:lnTo>
                    <a:pt x="4527004" y="3325418"/>
                  </a:lnTo>
                  <a:lnTo>
                    <a:pt x="4527931" y="3326815"/>
                  </a:lnTo>
                  <a:lnTo>
                    <a:pt x="4529099" y="3325647"/>
                  </a:lnTo>
                  <a:close/>
                </a:path>
                <a:path w="4624705" h="3340100">
                  <a:moveTo>
                    <a:pt x="4546130" y="712914"/>
                  </a:moveTo>
                  <a:lnTo>
                    <a:pt x="4545673" y="712685"/>
                  </a:lnTo>
                  <a:lnTo>
                    <a:pt x="4545203" y="711987"/>
                  </a:lnTo>
                  <a:lnTo>
                    <a:pt x="4544263" y="711987"/>
                  </a:lnTo>
                  <a:lnTo>
                    <a:pt x="4542866" y="712914"/>
                  </a:lnTo>
                  <a:lnTo>
                    <a:pt x="4544034" y="714082"/>
                  </a:lnTo>
                  <a:lnTo>
                    <a:pt x="4545431" y="713384"/>
                  </a:lnTo>
                  <a:lnTo>
                    <a:pt x="4546130" y="712914"/>
                  </a:lnTo>
                  <a:close/>
                </a:path>
                <a:path w="4624705" h="3340100">
                  <a:moveTo>
                    <a:pt x="4568304" y="3334753"/>
                  </a:moveTo>
                  <a:lnTo>
                    <a:pt x="4567364" y="3333343"/>
                  </a:lnTo>
                  <a:lnTo>
                    <a:pt x="4566907" y="3333813"/>
                  </a:lnTo>
                  <a:lnTo>
                    <a:pt x="4566209" y="3334283"/>
                  </a:lnTo>
                  <a:lnTo>
                    <a:pt x="4566437" y="3334512"/>
                  </a:lnTo>
                  <a:lnTo>
                    <a:pt x="4566437" y="3335210"/>
                  </a:lnTo>
                  <a:lnTo>
                    <a:pt x="4567364" y="3336620"/>
                  </a:lnTo>
                  <a:lnTo>
                    <a:pt x="4567606" y="3336150"/>
                  </a:lnTo>
                  <a:lnTo>
                    <a:pt x="4568304" y="3335680"/>
                  </a:lnTo>
                  <a:lnTo>
                    <a:pt x="4568304" y="3334753"/>
                  </a:lnTo>
                  <a:close/>
                </a:path>
                <a:path w="4624705" h="3340100">
                  <a:moveTo>
                    <a:pt x="4614278" y="3314916"/>
                  </a:moveTo>
                  <a:lnTo>
                    <a:pt x="4614037" y="3314446"/>
                  </a:lnTo>
                  <a:lnTo>
                    <a:pt x="4613580" y="3313976"/>
                  </a:lnTo>
                  <a:lnTo>
                    <a:pt x="4613110" y="3313747"/>
                  </a:lnTo>
                  <a:lnTo>
                    <a:pt x="4612881" y="3314446"/>
                  </a:lnTo>
                  <a:lnTo>
                    <a:pt x="4612411" y="3315144"/>
                  </a:lnTo>
                  <a:lnTo>
                    <a:pt x="4612170" y="3315843"/>
                  </a:lnTo>
                  <a:lnTo>
                    <a:pt x="4611941" y="3316313"/>
                  </a:lnTo>
                  <a:lnTo>
                    <a:pt x="4612640" y="3316541"/>
                  </a:lnTo>
                  <a:lnTo>
                    <a:pt x="4613110" y="3317011"/>
                  </a:lnTo>
                  <a:lnTo>
                    <a:pt x="4613580" y="3316313"/>
                  </a:lnTo>
                  <a:lnTo>
                    <a:pt x="4613808" y="3315614"/>
                  </a:lnTo>
                  <a:lnTo>
                    <a:pt x="4614278" y="3314916"/>
                  </a:lnTo>
                  <a:close/>
                </a:path>
                <a:path w="4624705" h="3340100">
                  <a:moveTo>
                    <a:pt x="4624082" y="3331476"/>
                  </a:moveTo>
                  <a:lnTo>
                    <a:pt x="4623143" y="3330079"/>
                  </a:lnTo>
                  <a:lnTo>
                    <a:pt x="4622673" y="3330549"/>
                  </a:lnTo>
                  <a:lnTo>
                    <a:pt x="4621974" y="3330778"/>
                  </a:lnTo>
                  <a:lnTo>
                    <a:pt x="4622216" y="3331248"/>
                  </a:lnTo>
                  <a:lnTo>
                    <a:pt x="4622216" y="3331946"/>
                  </a:lnTo>
                  <a:lnTo>
                    <a:pt x="4623143" y="3333343"/>
                  </a:lnTo>
                  <a:lnTo>
                    <a:pt x="4623371" y="3332886"/>
                  </a:lnTo>
                  <a:lnTo>
                    <a:pt x="4624082" y="3332416"/>
                  </a:lnTo>
                  <a:lnTo>
                    <a:pt x="4624082" y="333147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31" name="object 231"/>
            <p:cNvSpPr/>
            <p:nvPr/>
          </p:nvSpPr>
          <p:spPr>
            <a:xfrm>
              <a:off x="1174165" y="3426764"/>
              <a:ext cx="4300220" cy="3364229"/>
            </a:xfrm>
            <a:custGeom>
              <a:avLst/>
              <a:gdLst/>
              <a:ahLst/>
              <a:cxnLst/>
              <a:rect l="l" t="t" r="r" b="b"/>
              <a:pathLst>
                <a:path w="4300220" h="3364229">
                  <a:moveTo>
                    <a:pt x="3263" y="3352025"/>
                  </a:moveTo>
                  <a:lnTo>
                    <a:pt x="2565" y="3351796"/>
                  </a:lnTo>
                  <a:lnTo>
                    <a:pt x="1866" y="3351326"/>
                  </a:lnTo>
                  <a:lnTo>
                    <a:pt x="1168" y="3351085"/>
                  </a:lnTo>
                  <a:lnTo>
                    <a:pt x="698" y="3350857"/>
                  </a:lnTo>
                  <a:lnTo>
                    <a:pt x="469" y="3351555"/>
                  </a:lnTo>
                  <a:lnTo>
                    <a:pt x="0" y="3352025"/>
                  </a:lnTo>
                  <a:lnTo>
                    <a:pt x="698" y="3352495"/>
                  </a:lnTo>
                  <a:lnTo>
                    <a:pt x="1397" y="3352723"/>
                  </a:lnTo>
                  <a:lnTo>
                    <a:pt x="2095" y="3353193"/>
                  </a:lnTo>
                  <a:lnTo>
                    <a:pt x="2565" y="3352952"/>
                  </a:lnTo>
                  <a:lnTo>
                    <a:pt x="2794" y="3352495"/>
                  </a:lnTo>
                  <a:lnTo>
                    <a:pt x="3263" y="3352025"/>
                  </a:lnTo>
                  <a:close/>
                </a:path>
                <a:path w="4300220" h="3364229">
                  <a:moveTo>
                    <a:pt x="55308" y="6070"/>
                  </a:moveTo>
                  <a:lnTo>
                    <a:pt x="54610" y="5372"/>
                  </a:lnTo>
                  <a:lnTo>
                    <a:pt x="53670" y="4673"/>
                  </a:lnTo>
                  <a:lnTo>
                    <a:pt x="52031" y="3276"/>
                  </a:lnTo>
                  <a:lnTo>
                    <a:pt x="52743" y="5842"/>
                  </a:lnTo>
                  <a:lnTo>
                    <a:pt x="52501" y="8178"/>
                  </a:lnTo>
                  <a:lnTo>
                    <a:pt x="55308" y="6070"/>
                  </a:lnTo>
                  <a:close/>
                </a:path>
                <a:path w="4300220" h="3364229">
                  <a:moveTo>
                    <a:pt x="72809" y="3343859"/>
                  </a:moveTo>
                  <a:lnTo>
                    <a:pt x="70700" y="3341052"/>
                  </a:lnTo>
                  <a:lnTo>
                    <a:pt x="70002" y="3341751"/>
                  </a:lnTo>
                  <a:lnTo>
                    <a:pt x="69303" y="3342690"/>
                  </a:lnTo>
                  <a:lnTo>
                    <a:pt x="68122" y="3344087"/>
                  </a:lnTo>
                  <a:lnTo>
                    <a:pt x="67208" y="3344329"/>
                  </a:lnTo>
                  <a:lnTo>
                    <a:pt x="64643" y="3344087"/>
                  </a:lnTo>
                  <a:lnTo>
                    <a:pt x="66967" y="3346894"/>
                  </a:lnTo>
                  <a:lnTo>
                    <a:pt x="67678" y="3346183"/>
                  </a:lnTo>
                  <a:lnTo>
                    <a:pt x="68376" y="3345256"/>
                  </a:lnTo>
                  <a:lnTo>
                    <a:pt x="69545" y="3343872"/>
                  </a:lnTo>
                  <a:lnTo>
                    <a:pt x="70472" y="3343618"/>
                  </a:lnTo>
                  <a:lnTo>
                    <a:pt x="72809" y="3343859"/>
                  </a:lnTo>
                  <a:close/>
                </a:path>
                <a:path w="4300220" h="3364229">
                  <a:moveTo>
                    <a:pt x="422617" y="703821"/>
                  </a:moveTo>
                  <a:lnTo>
                    <a:pt x="422376" y="703592"/>
                  </a:lnTo>
                  <a:lnTo>
                    <a:pt x="421919" y="702665"/>
                  </a:lnTo>
                  <a:lnTo>
                    <a:pt x="421449" y="702894"/>
                  </a:lnTo>
                  <a:lnTo>
                    <a:pt x="420751" y="702894"/>
                  </a:lnTo>
                  <a:lnTo>
                    <a:pt x="419354" y="703821"/>
                  </a:lnTo>
                  <a:lnTo>
                    <a:pt x="419811" y="704062"/>
                  </a:lnTo>
                  <a:lnTo>
                    <a:pt x="420281" y="704761"/>
                  </a:lnTo>
                  <a:lnTo>
                    <a:pt x="421220" y="704761"/>
                  </a:lnTo>
                  <a:lnTo>
                    <a:pt x="422617" y="703821"/>
                  </a:lnTo>
                  <a:close/>
                </a:path>
                <a:path w="4300220" h="3364229">
                  <a:moveTo>
                    <a:pt x="448983" y="703821"/>
                  </a:moveTo>
                  <a:lnTo>
                    <a:pt x="448525" y="703592"/>
                  </a:lnTo>
                  <a:lnTo>
                    <a:pt x="448056" y="702665"/>
                  </a:lnTo>
                  <a:lnTo>
                    <a:pt x="447814" y="702894"/>
                  </a:lnTo>
                  <a:lnTo>
                    <a:pt x="447116" y="702894"/>
                  </a:lnTo>
                  <a:lnTo>
                    <a:pt x="445719" y="703821"/>
                  </a:lnTo>
                  <a:lnTo>
                    <a:pt x="446189" y="704062"/>
                  </a:lnTo>
                  <a:lnTo>
                    <a:pt x="446659" y="704761"/>
                  </a:lnTo>
                  <a:lnTo>
                    <a:pt x="447586" y="704761"/>
                  </a:lnTo>
                  <a:lnTo>
                    <a:pt x="448983" y="703821"/>
                  </a:lnTo>
                  <a:close/>
                </a:path>
                <a:path w="4300220" h="3364229">
                  <a:moveTo>
                    <a:pt x="543496" y="704062"/>
                  </a:moveTo>
                  <a:lnTo>
                    <a:pt x="542798" y="703364"/>
                  </a:lnTo>
                  <a:lnTo>
                    <a:pt x="541870" y="702665"/>
                  </a:lnTo>
                  <a:lnTo>
                    <a:pt x="540232" y="701255"/>
                  </a:lnTo>
                  <a:lnTo>
                    <a:pt x="541159" y="703821"/>
                  </a:lnTo>
                  <a:lnTo>
                    <a:pt x="540931" y="706399"/>
                  </a:lnTo>
                  <a:lnTo>
                    <a:pt x="543496" y="704062"/>
                  </a:lnTo>
                  <a:close/>
                </a:path>
                <a:path w="4300220" h="3364229">
                  <a:moveTo>
                    <a:pt x="619810" y="706399"/>
                  </a:moveTo>
                  <a:lnTo>
                    <a:pt x="619112" y="703821"/>
                  </a:lnTo>
                  <a:lnTo>
                    <a:pt x="619340" y="701255"/>
                  </a:lnTo>
                  <a:lnTo>
                    <a:pt x="616546" y="703592"/>
                  </a:lnTo>
                  <a:lnTo>
                    <a:pt x="617245" y="704291"/>
                  </a:lnTo>
                  <a:lnTo>
                    <a:pt x="618172" y="704989"/>
                  </a:lnTo>
                  <a:lnTo>
                    <a:pt x="619810" y="706399"/>
                  </a:lnTo>
                  <a:close/>
                </a:path>
                <a:path w="4300220" h="3364229">
                  <a:moveTo>
                    <a:pt x="694245" y="3332886"/>
                  </a:moveTo>
                  <a:lnTo>
                    <a:pt x="694016" y="3332188"/>
                  </a:lnTo>
                  <a:lnTo>
                    <a:pt x="693089" y="3330791"/>
                  </a:lnTo>
                  <a:lnTo>
                    <a:pt x="692848" y="3331260"/>
                  </a:lnTo>
                  <a:lnTo>
                    <a:pt x="692150" y="3331718"/>
                  </a:lnTo>
                  <a:lnTo>
                    <a:pt x="692150" y="3332657"/>
                  </a:lnTo>
                  <a:lnTo>
                    <a:pt x="693089" y="3334054"/>
                  </a:lnTo>
                  <a:lnTo>
                    <a:pt x="694245" y="3332886"/>
                  </a:lnTo>
                  <a:close/>
                </a:path>
                <a:path w="4300220" h="3364229">
                  <a:moveTo>
                    <a:pt x="766826" y="9105"/>
                  </a:moveTo>
                  <a:lnTo>
                    <a:pt x="766127" y="8877"/>
                  </a:lnTo>
                  <a:lnTo>
                    <a:pt x="765429" y="8407"/>
                  </a:lnTo>
                  <a:lnTo>
                    <a:pt x="764730" y="8178"/>
                  </a:lnTo>
                  <a:lnTo>
                    <a:pt x="764260" y="7937"/>
                  </a:lnTo>
                  <a:lnTo>
                    <a:pt x="764019" y="8636"/>
                  </a:lnTo>
                  <a:lnTo>
                    <a:pt x="763562" y="9105"/>
                  </a:lnTo>
                  <a:lnTo>
                    <a:pt x="764260" y="9575"/>
                  </a:lnTo>
                  <a:lnTo>
                    <a:pt x="764959" y="9804"/>
                  </a:lnTo>
                  <a:lnTo>
                    <a:pt x="765657" y="10274"/>
                  </a:lnTo>
                  <a:lnTo>
                    <a:pt x="766826" y="9105"/>
                  </a:lnTo>
                  <a:close/>
                </a:path>
                <a:path w="4300220" h="3364229">
                  <a:moveTo>
                    <a:pt x="816063" y="703821"/>
                  </a:moveTo>
                  <a:lnTo>
                    <a:pt x="814895" y="702665"/>
                  </a:lnTo>
                  <a:lnTo>
                    <a:pt x="814197" y="703122"/>
                  </a:lnTo>
                  <a:lnTo>
                    <a:pt x="813498" y="703364"/>
                  </a:lnTo>
                  <a:lnTo>
                    <a:pt x="812800" y="703821"/>
                  </a:lnTo>
                  <a:lnTo>
                    <a:pt x="813269" y="704062"/>
                  </a:lnTo>
                  <a:lnTo>
                    <a:pt x="813727" y="704761"/>
                  </a:lnTo>
                  <a:lnTo>
                    <a:pt x="814666" y="704761"/>
                  </a:lnTo>
                  <a:lnTo>
                    <a:pt x="816063" y="703821"/>
                  </a:lnTo>
                  <a:close/>
                </a:path>
                <a:path w="4300220" h="3364229">
                  <a:moveTo>
                    <a:pt x="838936" y="703821"/>
                  </a:moveTo>
                  <a:lnTo>
                    <a:pt x="838238" y="703592"/>
                  </a:lnTo>
                  <a:lnTo>
                    <a:pt x="837539" y="703122"/>
                  </a:lnTo>
                  <a:lnTo>
                    <a:pt x="836828" y="702894"/>
                  </a:lnTo>
                  <a:lnTo>
                    <a:pt x="836371" y="702665"/>
                  </a:lnTo>
                  <a:lnTo>
                    <a:pt x="836129" y="703364"/>
                  </a:lnTo>
                  <a:lnTo>
                    <a:pt x="835672" y="703821"/>
                  </a:lnTo>
                  <a:lnTo>
                    <a:pt x="836371" y="704291"/>
                  </a:lnTo>
                  <a:lnTo>
                    <a:pt x="837069" y="704532"/>
                  </a:lnTo>
                  <a:lnTo>
                    <a:pt x="837768" y="704989"/>
                  </a:lnTo>
                  <a:lnTo>
                    <a:pt x="838238" y="704532"/>
                  </a:lnTo>
                  <a:lnTo>
                    <a:pt x="838695" y="704291"/>
                  </a:lnTo>
                  <a:lnTo>
                    <a:pt x="838936" y="703821"/>
                  </a:lnTo>
                  <a:close/>
                </a:path>
                <a:path w="4300220" h="3364229">
                  <a:moveTo>
                    <a:pt x="1271587" y="3362058"/>
                  </a:moveTo>
                  <a:lnTo>
                    <a:pt x="1271117" y="3361829"/>
                  </a:lnTo>
                  <a:lnTo>
                    <a:pt x="1270660" y="3361131"/>
                  </a:lnTo>
                  <a:lnTo>
                    <a:pt x="1269720" y="3361131"/>
                  </a:lnTo>
                  <a:lnTo>
                    <a:pt x="1268323" y="3362058"/>
                  </a:lnTo>
                  <a:lnTo>
                    <a:pt x="1269492" y="3363226"/>
                  </a:lnTo>
                  <a:lnTo>
                    <a:pt x="1270889" y="3362287"/>
                  </a:lnTo>
                  <a:lnTo>
                    <a:pt x="1271587" y="3362058"/>
                  </a:lnTo>
                  <a:close/>
                </a:path>
                <a:path w="4300220" h="3364229">
                  <a:moveTo>
                    <a:pt x="1487449" y="704062"/>
                  </a:moveTo>
                  <a:lnTo>
                    <a:pt x="1486750" y="703364"/>
                  </a:lnTo>
                  <a:lnTo>
                    <a:pt x="1485811" y="702665"/>
                  </a:lnTo>
                  <a:lnTo>
                    <a:pt x="1484185" y="701255"/>
                  </a:lnTo>
                  <a:lnTo>
                    <a:pt x="1485112" y="703821"/>
                  </a:lnTo>
                  <a:lnTo>
                    <a:pt x="1484642" y="706399"/>
                  </a:lnTo>
                  <a:lnTo>
                    <a:pt x="1487449" y="704062"/>
                  </a:lnTo>
                  <a:close/>
                </a:path>
                <a:path w="4300220" h="3364229">
                  <a:moveTo>
                    <a:pt x="1510779" y="5842"/>
                  </a:moveTo>
                  <a:lnTo>
                    <a:pt x="1510080" y="5600"/>
                  </a:lnTo>
                  <a:lnTo>
                    <a:pt x="1509382" y="5143"/>
                  </a:lnTo>
                  <a:lnTo>
                    <a:pt x="1508683" y="4902"/>
                  </a:lnTo>
                  <a:lnTo>
                    <a:pt x="1508213" y="4673"/>
                  </a:lnTo>
                  <a:lnTo>
                    <a:pt x="1507985" y="5372"/>
                  </a:lnTo>
                  <a:lnTo>
                    <a:pt x="1507515" y="5842"/>
                  </a:lnTo>
                  <a:lnTo>
                    <a:pt x="1508213" y="6311"/>
                  </a:lnTo>
                  <a:lnTo>
                    <a:pt x="1508912" y="6540"/>
                  </a:lnTo>
                  <a:lnTo>
                    <a:pt x="1509623" y="7010"/>
                  </a:lnTo>
                  <a:lnTo>
                    <a:pt x="1510779" y="5842"/>
                  </a:lnTo>
                  <a:close/>
                </a:path>
                <a:path w="4300220" h="3364229">
                  <a:moveTo>
                    <a:pt x="1556753" y="3345484"/>
                  </a:moveTo>
                  <a:lnTo>
                    <a:pt x="1556054" y="3345256"/>
                  </a:lnTo>
                  <a:lnTo>
                    <a:pt x="1555356" y="3344786"/>
                  </a:lnTo>
                  <a:lnTo>
                    <a:pt x="1554657" y="3344557"/>
                  </a:lnTo>
                  <a:lnTo>
                    <a:pt x="1554187" y="3344316"/>
                  </a:lnTo>
                  <a:lnTo>
                    <a:pt x="1553959" y="3345027"/>
                  </a:lnTo>
                  <a:lnTo>
                    <a:pt x="1553489" y="3345484"/>
                  </a:lnTo>
                  <a:lnTo>
                    <a:pt x="1554187" y="3345954"/>
                  </a:lnTo>
                  <a:lnTo>
                    <a:pt x="1554886" y="3346183"/>
                  </a:lnTo>
                  <a:lnTo>
                    <a:pt x="1555584" y="3346653"/>
                  </a:lnTo>
                  <a:lnTo>
                    <a:pt x="1556753" y="3345484"/>
                  </a:lnTo>
                  <a:close/>
                </a:path>
                <a:path w="4300220" h="3364229">
                  <a:moveTo>
                    <a:pt x="1559560" y="8636"/>
                  </a:moveTo>
                  <a:lnTo>
                    <a:pt x="1559090" y="8178"/>
                  </a:lnTo>
                  <a:lnTo>
                    <a:pt x="1558861" y="7708"/>
                  </a:lnTo>
                  <a:lnTo>
                    <a:pt x="1558391" y="7467"/>
                  </a:lnTo>
                  <a:lnTo>
                    <a:pt x="1558163" y="8178"/>
                  </a:lnTo>
                  <a:lnTo>
                    <a:pt x="1557693" y="8877"/>
                  </a:lnTo>
                  <a:lnTo>
                    <a:pt x="1557451" y="9575"/>
                  </a:lnTo>
                  <a:lnTo>
                    <a:pt x="1557223" y="10045"/>
                  </a:lnTo>
                  <a:lnTo>
                    <a:pt x="1557921" y="10274"/>
                  </a:lnTo>
                  <a:lnTo>
                    <a:pt x="1558391" y="10744"/>
                  </a:lnTo>
                  <a:lnTo>
                    <a:pt x="1558861" y="10045"/>
                  </a:lnTo>
                  <a:lnTo>
                    <a:pt x="1559090" y="9334"/>
                  </a:lnTo>
                  <a:lnTo>
                    <a:pt x="1559560" y="8636"/>
                  </a:lnTo>
                  <a:close/>
                </a:path>
                <a:path w="4300220" h="3364229">
                  <a:moveTo>
                    <a:pt x="1602257" y="8636"/>
                  </a:moveTo>
                  <a:lnTo>
                    <a:pt x="1601101" y="7467"/>
                  </a:lnTo>
                  <a:lnTo>
                    <a:pt x="1600860" y="8178"/>
                  </a:lnTo>
                  <a:lnTo>
                    <a:pt x="1600390" y="8877"/>
                  </a:lnTo>
                  <a:lnTo>
                    <a:pt x="1600161" y="9575"/>
                  </a:lnTo>
                  <a:lnTo>
                    <a:pt x="1599933" y="10045"/>
                  </a:lnTo>
                  <a:lnTo>
                    <a:pt x="1600631" y="10274"/>
                  </a:lnTo>
                  <a:lnTo>
                    <a:pt x="1601101" y="10744"/>
                  </a:lnTo>
                  <a:lnTo>
                    <a:pt x="1601558" y="10045"/>
                  </a:lnTo>
                  <a:lnTo>
                    <a:pt x="1601800" y="9334"/>
                  </a:lnTo>
                  <a:lnTo>
                    <a:pt x="1602257" y="8636"/>
                  </a:lnTo>
                  <a:close/>
                </a:path>
                <a:path w="4300220" h="3364229">
                  <a:moveTo>
                    <a:pt x="1619059" y="9105"/>
                  </a:moveTo>
                  <a:lnTo>
                    <a:pt x="1617903" y="7937"/>
                  </a:lnTo>
                  <a:lnTo>
                    <a:pt x="1617192" y="8178"/>
                  </a:lnTo>
                  <a:lnTo>
                    <a:pt x="1615795" y="9105"/>
                  </a:lnTo>
                  <a:lnTo>
                    <a:pt x="1616265" y="9334"/>
                  </a:lnTo>
                  <a:lnTo>
                    <a:pt x="1616735" y="10045"/>
                  </a:lnTo>
                  <a:lnTo>
                    <a:pt x="1617662" y="10045"/>
                  </a:lnTo>
                  <a:lnTo>
                    <a:pt x="1619059" y="9105"/>
                  </a:lnTo>
                  <a:close/>
                </a:path>
                <a:path w="4300220" h="3364229">
                  <a:moveTo>
                    <a:pt x="1739709" y="1100074"/>
                  </a:moveTo>
                  <a:lnTo>
                    <a:pt x="1739480" y="1099604"/>
                  </a:lnTo>
                  <a:lnTo>
                    <a:pt x="1739011" y="1099146"/>
                  </a:lnTo>
                  <a:lnTo>
                    <a:pt x="1738541" y="1098905"/>
                  </a:lnTo>
                  <a:lnTo>
                    <a:pt x="1738312" y="1099604"/>
                  </a:lnTo>
                  <a:lnTo>
                    <a:pt x="1737842" y="1100315"/>
                  </a:lnTo>
                  <a:lnTo>
                    <a:pt x="1737614" y="1101013"/>
                  </a:lnTo>
                  <a:lnTo>
                    <a:pt x="1737385" y="1101471"/>
                  </a:lnTo>
                  <a:lnTo>
                    <a:pt x="1738083" y="1101712"/>
                  </a:lnTo>
                  <a:lnTo>
                    <a:pt x="1738541" y="1102182"/>
                  </a:lnTo>
                  <a:lnTo>
                    <a:pt x="1739011" y="1101471"/>
                  </a:lnTo>
                  <a:lnTo>
                    <a:pt x="1739252" y="1100772"/>
                  </a:lnTo>
                  <a:lnTo>
                    <a:pt x="1739709" y="1100074"/>
                  </a:lnTo>
                  <a:close/>
                </a:path>
                <a:path w="4300220" h="3364229">
                  <a:moveTo>
                    <a:pt x="1831657" y="3332886"/>
                  </a:moveTo>
                  <a:lnTo>
                    <a:pt x="1830730" y="3331489"/>
                  </a:lnTo>
                  <a:lnTo>
                    <a:pt x="1830489" y="3330791"/>
                  </a:lnTo>
                  <a:lnTo>
                    <a:pt x="1830260" y="3331260"/>
                  </a:lnTo>
                  <a:lnTo>
                    <a:pt x="1829562" y="3331718"/>
                  </a:lnTo>
                  <a:lnTo>
                    <a:pt x="1829562" y="3332657"/>
                  </a:lnTo>
                  <a:lnTo>
                    <a:pt x="1830489" y="3334054"/>
                  </a:lnTo>
                  <a:lnTo>
                    <a:pt x="1831657" y="3332886"/>
                  </a:lnTo>
                  <a:close/>
                </a:path>
                <a:path w="4300220" h="3364229">
                  <a:moveTo>
                    <a:pt x="1892096" y="469"/>
                  </a:moveTo>
                  <a:lnTo>
                    <a:pt x="1889531" y="1168"/>
                  </a:lnTo>
                  <a:lnTo>
                    <a:pt x="1886966" y="939"/>
                  </a:lnTo>
                  <a:lnTo>
                    <a:pt x="1889302" y="3733"/>
                  </a:lnTo>
                  <a:lnTo>
                    <a:pt x="1890001" y="3035"/>
                  </a:lnTo>
                  <a:lnTo>
                    <a:pt x="1890699" y="2108"/>
                  </a:lnTo>
                  <a:lnTo>
                    <a:pt x="1892096" y="469"/>
                  </a:lnTo>
                  <a:close/>
                </a:path>
                <a:path w="4300220" h="3364229">
                  <a:moveTo>
                    <a:pt x="1940636" y="4902"/>
                  </a:moveTo>
                  <a:lnTo>
                    <a:pt x="1939937" y="2578"/>
                  </a:lnTo>
                  <a:lnTo>
                    <a:pt x="1940166" y="0"/>
                  </a:lnTo>
                  <a:lnTo>
                    <a:pt x="1937372" y="2108"/>
                  </a:lnTo>
                  <a:lnTo>
                    <a:pt x="1938070" y="2806"/>
                  </a:lnTo>
                  <a:lnTo>
                    <a:pt x="1939010" y="3505"/>
                  </a:lnTo>
                  <a:lnTo>
                    <a:pt x="1940636" y="4902"/>
                  </a:lnTo>
                  <a:close/>
                </a:path>
                <a:path w="4300220" h="3364229">
                  <a:moveTo>
                    <a:pt x="1946706" y="3352025"/>
                  </a:moveTo>
                  <a:lnTo>
                    <a:pt x="1945538" y="3350857"/>
                  </a:lnTo>
                  <a:lnTo>
                    <a:pt x="1944141" y="3351796"/>
                  </a:lnTo>
                  <a:lnTo>
                    <a:pt x="1943442" y="3352025"/>
                  </a:lnTo>
                  <a:lnTo>
                    <a:pt x="1943912" y="3352254"/>
                  </a:lnTo>
                  <a:lnTo>
                    <a:pt x="1944370" y="3352952"/>
                  </a:lnTo>
                  <a:lnTo>
                    <a:pt x="1945309" y="3352952"/>
                  </a:lnTo>
                  <a:lnTo>
                    <a:pt x="1946706" y="3352025"/>
                  </a:lnTo>
                  <a:close/>
                </a:path>
                <a:path w="4300220" h="3364229">
                  <a:moveTo>
                    <a:pt x="1963978" y="3350158"/>
                  </a:moveTo>
                  <a:lnTo>
                    <a:pt x="1961642" y="3350857"/>
                  </a:lnTo>
                  <a:lnTo>
                    <a:pt x="1959076" y="3350628"/>
                  </a:lnTo>
                  <a:lnTo>
                    <a:pt x="1961172" y="3353422"/>
                  </a:lnTo>
                  <a:lnTo>
                    <a:pt x="1961870" y="3352723"/>
                  </a:lnTo>
                  <a:lnTo>
                    <a:pt x="1962569" y="3351796"/>
                  </a:lnTo>
                  <a:lnTo>
                    <a:pt x="1963978" y="3350158"/>
                  </a:lnTo>
                  <a:close/>
                </a:path>
                <a:path w="4300220" h="3364229">
                  <a:moveTo>
                    <a:pt x="1998510" y="5600"/>
                  </a:moveTo>
                  <a:lnTo>
                    <a:pt x="1997583" y="4203"/>
                  </a:lnTo>
                  <a:lnTo>
                    <a:pt x="1996414" y="5372"/>
                  </a:lnTo>
                  <a:lnTo>
                    <a:pt x="1996884" y="5842"/>
                  </a:lnTo>
                  <a:lnTo>
                    <a:pt x="1997113" y="6769"/>
                  </a:lnTo>
                  <a:lnTo>
                    <a:pt x="1997583" y="7467"/>
                  </a:lnTo>
                  <a:lnTo>
                    <a:pt x="1997811" y="7010"/>
                  </a:lnTo>
                  <a:lnTo>
                    <a:pt x="1998510" y="6540"/>
                  </a:lnTo>
                  <a:lnTo>
                    <a:pt x="1998510" y="5600"/>
                  </a:lnTo>
                  <a:close/>
                </a:path>
                <a:path w="4300220" h="3364229">
                  <a:moveTo>
                    <a:pt x="2054517" y="5372"/>
                  </a:moveTo>
                  <a:lnTo>
                    <a:pt x="2053348" y="4203"/>
                  </a:lnTo>
                  <a:lnTo>
                    <a:pt x="2053120" y="4902"/>
                  </a:lnTo>
                  <a:lnTo>
                    <a:pt x="2052650" y="5600"/>
                  </a:lnTo>
                  <a:lnTo>
                    <a:pt x="2052421" y="6311"/>
                  </a:lnTo>
                  <a:lnTo>
                    <a:pt x="2052180" y="6769"/>
                  </a:lnTo>
                  <a:lnTo>
                    <a:pt x="2052891" y="7010"/>
                  </a:lnTo>
                  <a:lnTo>
                    <a:pt x="2053348" y="7467"/>
                  </a:lnTo>
                  <a:lnTo>
                    <a:pt x="2053818" y="6769"/>
                  </a:lnTo>
                  <a:lnTo>
                    <a:pt x="2054047" y="6070"/>
                  </a:lnTo>
                  <a:lnTo>
                    <a:pt x="2054517" y="5372"/>
                  </a:lnTo>
                  <a:close/>
                </a:path>
                <a:path w="4300220" h="3364229">
                  <a:moveTo>
                    <a:pt x="2060816" y="3351796"/>
                  </a:moveTo>
                  <a:lnTo>
                    <a:pt x="2059889" y="3350387"/>
                  </a:lnTo>
                  <a:lnTo>
                    <a:pt x="2058720" y="3351555"/>
                  </a:lnTo>
                  <a:lnTo>
                    <a:pt x="2059190" y="3352254"/>
                  </a:lnTo>
                  <a:lnTo>
                    <a:pt x="2059419" y="3352952"/>
                  </a:lnTo>
                  <a:lnTo>
                    <a:pt x="2059889" y="3353663"/>
                  </a:lnTo>
                  <a:lnTo>
                    <a:pt x="2060117" y="3353193"/>
                  </a:lnTo>
                  <a:lnTo>
                    <a:pt x="2060816" y="3352723"/>
                  </a:lnTo>
                  <a:lnTo>
                    <a:pt x="2060816" y="3351796"/>
                  </a:lnTo>
                  <a:close/>
                </a:path>
                <a:path w="4300220" h="3364229">
                  <a:moveTo>
                    <a:pt x="2070849" y="6311"/>
                  </a:moveTo>
                  <a:lnTo>
                    <a:pt x="2070392" y="5600"/>
                  </a:lnTo>
                  <a:lnTo>
                    <a:pt x="2070150" y="4902"/>
                  </a:lnTo>
                  <a:lnTo>
                    <a:pt x="2069693" y="4203"/>
                  </a:lnTo>
                  <a:lnTo>
                    <a:pt x="2069452" y="4673"/>
                  </a:lnTo>
                  <a:lnTo>
                    <a:pt x="2068753" y="5143"/>
                  </a:lnTo>
                  <a:lnTo>
                    <a:pt x="2068753" y="6070"/>
                  </a:lnTo>
                  <a:lnTo>
                    <a:pt x="2069693" y="7467"/>
                  </a:lnTo>
                  <a:lnTo>
                    <a:pt x="2070849" y="6311"/>
                  </a:lnTo>
                  <a:close/>
                </a:path>
                <a:path w="4300220" h="3364229">
                  <a:moveTo>
                    <a:pt x="2077161" y="5600"/>
                  </a:moveTo>
                  <a:lnTo>
                    <a:pt x="2076221" y="4203"/>
                  </a:lnTo>
                  <a:lnTo>
                    <a:pt x="2075053" y="5372"/>
                  </a:lnTo>
                  <a:lnTo>
                    <a:pt x="2075522" y="5842"/>
                  </a:lnTo>
                  <a:lnTo>
                    <a:pt x="2075751" y="6769"/>
                  </a:lnTo>
                  <a:lnTo>
                    <a:pt x="2076221" y="7467"/>
                  </a:lnTo>
                  <a:lnTo>
                    <a:pt x="2076462" y="7010"/>
                  </a:lnTo>
                  <a:lnTo>
                    <a:pt x="2077161" y="6540"/>
                  </a:lnTo>
                  <a:lnTo>
                    <a:pt x="2077161" y="5600"/>
                  </a:lnTo>
                  <a:close/>
                </a:path>
                <a:path w="4300220" h="3364229">
                  <a:moveTo>
                    <a:pt x="2221369" y="8877"/>
                  </a:moveTo>
                  <a:lnTo>
                    <a:pt x="2220442" y="7467"/>
                  </a:lnTo>
                  <a:lnTo>
                    <a:pt x="2219274" y="8636"/>
                  </a:lnTo>
                  <a:lnTo>
                    <a:pt x="2219744" y="9334"/>
                  </a:lnTo>
                  <a:lnTo>
                    <a:pt x="2219972" y="10045"/>
                  </a:lnTo>
                  <a:lnTo>
                    <a:pt x="2220442" y="10744"/>
                  </a:lnTo>
                  <a:lnTo>
                    <a:pt x="2220671" y="10274"/>
                  </a:lnTo>
                  <a:lnTo>
                    <a:pt x="2221369" y="9804"/>
                  </a:lnTo>
                  <a:lnTo>
                    <a:pt x="2221369" y="8877"/>
                  </a:lnTo>
                  <a:close/>
                </a:path>
                <a:path w="4300220" h="3364229">
                  <a:moveTo>
                    <a:pt x="2267343" y="1100315"/>
                  </a:moveTo>
                  <a:lnTo>
                    <a:pt x="2266416" y="1098905"/>
                  </a:lnTo>
                  <a:lnTo>
                    <a:pt x="2265946" y="1099146"/>
                  </a:lnTo>
                  <a:lnTo>
                    <a:pt x="2265248" y="1099604"/>
                  </a:lnTo>
                  <a:lnTo>
                    <a:pt x="2265476" y="1100074"/>
                  </a:lnTo>
                  <a:lnTo>
                    <a:pt x="2265476" y="1100772"/>
                  </a:lnTo>
                  <a:lnTo>
                    <a:pt x="2266416" y="1102182"/>
                  </a:lnTo>
                  <a:lnTo>
                    <a:pt x="2266645" y="1101712"/>
                  </a:lnTo>
                  <a:lnTo>
                    <a:pt x="2267343" y="1101242"/>
                  </a:lnTo>
                  <a:lnTo>
                    <a:pt x="2267343" y="1100315"/>
                  </a:lnTo>
                  <a:close/>
                </a:path>
                <a:path w="4300220" h="3364229">
                  <a:moveTo>
                    <a:pt x="2350884" y="469"/>
                  </a:moveTo>
                  <a:lnTo>
                    <a:pt x="2348319" y="1168"/>
                  </a:lnTo>
                  <a:lnTo>
                    <a:pt x="2345753" y="939"/>
                  </a:lnTo>
                  <a:lnTo>
                    <a:pt x="2348090" y="3733"/>
                  </a:lnTo>
                  <a:lnTo>
                    <a:pt x="2348788" y="3035"/>
                  </a:lnTo>
                  <a:lnTo>
                    <a:pt x="2349487" y="2108"/>
                  </a:lnTo>
                  <a:lnTo>
                    <a:pt x="2350884" y="469"/>
                  </a:lnTo>
                  <a:close/>
                </a:path>
                <a:path w="4300220" h="3364229">
                  <a:moveTo>
                    <a:pt x="2356027" y="3331489"/>
                  </a:moveTo>
                  <a:lnTo>
                    <a:pt x="2355329" y="3331260"/>
                  </a:lnTo>
                  <a:lnTo>
                    <a:pt x="2354859" y="3330791"/>
                  </a:lnTo>
                  <a:lnTo>
                    <a:pt x="2354389" y="3331489"/>
                  </a:lnTo>
                  <a:lnTo>
                    <a:pt x="2354161" y="3332188"/>
                  </a:lnTo>
                  <a:lnTo>
                    <a:pt x="2353691" y="3332886"/>
                  </a:lnTo>
                  <a:lnTo>
                    <a:pt x="2354161" y="3333356"/>
                  </a:lnTo>
                  <a:lnTo>
                    <a:pt x="2354389" y="3333826"/>
                  </a:lnTo>
                  <a:lnTo>
                    <a:pt x="2354859" y="3334054"/>
                  </a:lnTo>
                  <a:lnTo>
                    <a:pt x="2355088" y="3333356"/>
                  </a:lnTo>
                  <a:lnTo>
                    <a:pt x="2355558" y="3332657"/>
                  </a:lnTo>
                  <a:lnTo>
                    <a:pt x="2355786" y="3331959"/>
                  </a:lnTo>
                  <a:lnTo>
                    <a:pt x="2356027" y="3331489"/>
                  </a:lnTo>
                  <a:close/>
                </a:path>
                <a:path w="4300220" h="3364229">
                  <a:moveTo>
                    <a:pt x="2425331" y="2578"/>
                  </a:moveTo>
                  <a:lnTo>
                    <a:pt x="2424861" y="2108"/>
                  </a:lnTo>
                  <a:lnTo>
                    <a:pt x="2424404" y="1409"/>
                  </a:lnTo>
                  <a:lnTo>
                    <a:pt x="2424163" y="1638"/>
                  </a:lnTo>
                  <a:lnTo>
                    <a:pt x="2423464" y="1638"/>
                  </a:lnTo>
                  <a:lnTo>
                    <a:pt x="2422067" y="2578"/>
                  </a:lnTo>
                  <a:lnTo>
                    <a:pt x="2422537" y="2806"/>
                  </a:lnTo>
                  <a:lnTo>
                    <a:pt x="2422995" y="3505"/>
                  </a:lnTo>
                  <a:lnTo>
                    <a:pt x="2423934" y="3505"/>
                  </a:lnTo>
                  <a:lnTo>
                    <a:pt x="2425331" y="2578"/>
                  </a:lnTo>
                  <a:close/>
                </a:path>
                <a:path w="4300220" h="3364229">
                  <a:moveTo>
                    <a:pt x="2513076" y="8877"/>
                  </a:moveTo>
                  <a:lnTo>
                    <a:pt x="2512149" y="7467"/>
                  </a:lnTo>
                  <a:lnTo>
                    <a:pt x="2511907" y="7708"/>
                  </a:lnTo>
                  <a:lnTo>
                    <a:pt x="2510980" y="8178"/>
                  </a:lnTo>
                  <a:lnTo>
                    <a:pt x="2511209" y="8636"/>
                  </a:lnTo>
                  <a:lnTo>
                    <a:pt x="2511209" y="9334"/>
                  </a:lnTo>
                  <a:lnTo>
                    <a:pt x="2512149" y="10744"/>
                  </a:lnTo>
                  <a:lnTo>
                    <a:pt x="2512377" y="10274"/>
                  </a:lnTo>
                  <a:lnTo>
                    <a:pt x="2513076" y="9804"/>
                  </a:lnTo>
                  <a:lnTo>
                    <a:pt x="2513076" y="8877"/>
                  </a:lnTo>
                  <a:close/>
                </a:path>
                <a:path w="4300220" h="3364229">
                  <a:moveTo>
                    <a:pt x="2555786" y="8877"/>
                  </a:moveTo>
                  <a:lnTo>
                    <a:pt x="2554846" y="7467"/>
                  </a:lnTo>
                  <a:lnTo>
                    <a:pt x="2554376" y="7708"/>
                  </a:lnTo>
                  <a:lnTo>
                    <a:pt x="2553678" y="8178"/>
                  </a:lnTo>
                  <a:lnTo>
                    <a:pt x="2553919" y="8636"/>
                  </a:lnTo>
                  <a:lnTo>
                    <a:pt x="2553919" y="9334"/>
                  </a:lnTo>
                  <a:lnTo>
                    <a:pt x="2554846" y="10744"/>
                  </a:lnTo>
                  <a:lnTo>
                    <a:pt x="2555087" y="10274"/>
                  </a:lnTo>
                  <a:lnTo>
                    <a:pt x="2555786" y="9804"/>
                  </a:lnTo>
                  <a:lnTo>
                    <a:pt x="2555786" y="8877"/>
                  </a:lnTo>
                  <a:close/>
                </a:path>
                <a:path w="4300220" h="3364229">
                  <a:moveTo>
                    <a:pt x="2923565" y="3335693"/>
                  </a:moveTo>
                  <a:lnTo>
                    <a:pt x="2922867" y="3335451"/>
                  </a:lnTo>
                  <a:lnTo>
                    <a:pt x="2922155" y="3334994"/>
                  </a:lnTo>
                  <a:lnTo>
                    <a:pt x="2921457" y="3334753"/>
                  </a:lnTo>
                  <a:lnTo>
                    <a:pt x="2921000" y="3334524"/>
                  </a:lnTo>
                  <a:lnTo>
                    <a:pt x="2920758" y="3335223"/>
                  </a:lnTo>
                  <a:lnTo>
                    <a:pt x="2920288" y="3335693"/>
                  </a:lnTo>
                  <a:lnTo>
                    <a:pt x="2921000" y="3336150"/>
                  </a:lnTo>
                  <a:lnTo>
                    <a:pt x="2921698" y="3336391"/>
                  </a:lnTo>
                  <a:lnTo>
                    <a:pt x="2922397" y="3336861"/>
                  </a:lnTo>
                  <a:lnTo>
                    <a:pt x="2923565" y="3335693"/>
                  </a:lnTo>
                  <a:close/>
                </a:path>
                <a:path w="4300220" h="3364229">
                  <a:moveTo>
                    <a:pt x="2944101" y="3334054"/>
                  </a:moveTo>
                  <a:lnTo>
                    <a:pt x="2941764" y="3331248"/>
                  </a:lnTo>
                  <a:lnTo>
                    <a:pt x="2941066" y="3331959"/>
                  </a:lnTo>
                  <a:lnTo>
                    <a:pt x="2940367" y="3332886"/>
                  </a:lnTo>
                  <a:lnTo>
                    <a:pt x="2939161" y="3334283"/>
                  </a:lnTo>
                  <a:lnTo>
                    <a:pt x="2938259" y="3334524"/>
                  </a:lnTo>
                  <a:lnTo>
                    <a:pt x="2935694" y="3334283"/>
                  </a:lnTo>
                  <a:lnTo>
                    <a:pt x="2938030" y="3337090"/>
                  </a:lnTo>
                  <a:lnTo>
                    <a:pt x="2938729" y="3336391"/>
                  </a:lnTo>
                  <a:lnTo>
                    <a:pt x="2939427" y="3335451"/>
                  </a:lnTo>
                  <a:lnTo>
                    <a:pt x="2940608" y="3334080"/>
                  </a:lnTo>
                  <a:lnTo>
                    <a:pt x="2941536" y="3333826"/>
                  </a:lnTo>
                  <a:lnTo>
                    <a:pt x="2944101" y="3334054"/>
                  </a:lnTo>
                  <a:close/>
                </a:path>
                <a:path w="4300220" h="3364229">
                  <a:moveTo>
                    <a:pt x="2968828" y="3362528"/>
                  </a:moveTo>
                  <a:lnTo>
                    <a:pt x="2968599" y="3361829"/>
                  </a:lnTo>
                  <a:lnTo>
                    <a:pt x="2967672" y="3360420"/>
                  </a:lnTo>
                  <a:lnTo>
                    <a:pt x="2967431" y="3360890"/>
                  </a:lnTo>
                  <a:lnTo>
                    <a:pt x="2966732" y="3361359"/>
                  </a:lnTo>
                  <a:lnTo>
                    <a:pt x="2966732" y="3362287"/>
                  </a:lnTo>
                  <a:lnTo>
                    <a:pt x="2967672" y="3363696"/>
                  </a:lnTo>
                  <a:lnTo>
                    <a:pt x="2968828" y="3362528"/>
                  </a:lnTo>
                  <a:close/>
                </a:path>
                <a:path w="4300220" h="3364229">
                  <a:moveTo>
                    <a:pt x="2989135" y="3335693"/>
                  </a:moveTo>
                  <a:lnTo>
                    <a:pt x="2988665" y="3335451"/>
                  </a:lnTo>
                  <a:lnTo>
                    <a:pt x="2988208" y="3334753"/>
                  </a:lnTo>
                  <a:lnTo>
                    <a:pt x="2987268" y="3334753"/>
                  </a:lnTo>
                  <a:lnTo>
                    <a:pt x="2985871" y="3335693"/>
                  </a:lnTo>
                  <a:lnTo>
                    <a:pt x="2986341" y="3335921"/>
                  </a:lnTo>
                  <a:lnTo>
                    <a:pt x="2986798" y="3336620"/>
                  </a:lnTo>
                  <a:lnTo>
                    <a:pt x="2987738" y="3336620"/>
                  </a:lnTo>
                  <a:lnTo>
                    <a:pt x="2989135" y="3335693"/>
                  </a:lnTo>
                  <a:close/>
                </a:path>
                <a:path w="4300220" h="3364229">
                  <a:moveTo>
                    <a:pt x="3012008" y="3348761"/>
                  </a:moveTo>
                  <a:lnTo>
                    <a:pt x="3011538" y="3348520"/>
                  </a:lnTo>
                  <a:lnTo>
                    <a:pt x="3011068" y="3347821"/>
                  </a:lnTo>
                  <a:lnTo>
                    <a:pt x="3010141" y="3347821"/>
                  </a:lnTo>
                  <a:lnTo>
                    <a:pt x="3008744" y="3348761"/>
                  </a:lnTo>
                  <a:lnTo>
                    <a:pt x="3009900" y="3349929"/>
                  </a:lnTo>
                  <a:lnTo>
                    <a:pt x="3010611" y="3349688"/>
                  </a:lnTo>
                  <a:lnTo>
                    <a:pt x="3012008" y="3348761"/>
                  </a:lnTo>
                  <a:close/>
                </a:path>
                <a:path w="4300220" h="3364229">
                  <a:moveTo>
                    <a:pt x="3015272" y="3332416"/>
                  </a:moveTo>
                  <a:lnTo>
                    <a:pt x="3014103" y="3331248"/>
                  </a:lnTo>
                  <a:lnTo>
                    <a:pt x="3013405" y="3331718"/>
                  </a:lnTo>
                  <a:lnTo>
                    <a:pt x="3012706" y="3331959"/>
                  </a:lnTo>
                  <a:lnTo>
                    <a:pt x="3012008" y="3332416"/>
                  </a:lnTo>
                  <a:lnTo>
                    <a:pt x="3012478" y="3332657"/>
                  </a:lnTo>
                  <a:lnTo>
                    <a:pt x="3012935" y="3333356"/>
                  </a:lnTo>
                  <a:lnTo>
                    <a:pt x="3013875" y="3333356"/>
                  </a:lnTo>
                  <a:lnTo>
                    <a:pt x="3015272" y="3332416"/>
                  </a:lnTo>
                  <a:close/>
                </a:path>
                <a:path w="4300220" h="3364229">
                  <a:moveTo>
                    <a:pt x="3054007" y="3358553"/>
                  </a:moveTo>
                  <a:lnTo>
                    <a:pt x="3053080" y="3357156"/>
                  </a:lnTo>
                  <a:lnTo>
                    <a:pt x="3052610" y="3357397"/>
                  </a:lnTo>
                  <a:lnTo>
                    <a:pt x="3051911" y="3357854"/>
                  </a:lnTo>
                  <a:lnTo>
                    <a:pt x="3052140" y="3358324"/>
                  </a:lnTo>
                  <a:lnTo>
                    <a:pt x="3052140" y="3359023"/>
                  </a:lnTo>
                  <a:lnTo>
                    <a:pt x="3053080" y="3360420"/>
                  </a:lnTo>
                  <a:lnTo>
                    <a:pt x="3053308" y="3359962"/>
                  </a:lnTo>
                  <a:lnTo>
                    <a:pt x="3054007" y="3359493"/>
                  </a:lnTo>
                  <a:lnTo>
                    <a:pt x="3054007" y="3358553"/>
                  </a:lnTo>
                  <a:close/>
                </a:path>
                <a:path w="4300220" h="3364229">
                  <a:moveTo>
                    <a:pt x="3070580" y="3339427"/>
                  </a:moveTo>
                  <a:lnTo>
                    <a:pt x="3069640" y="3338017"/>
                  </a:lnTo>
                  <a:lnTo>
                    <a:pt x="3069412" y="3337318"/>
                  </a:lnTo>
                  <a:lnTo>
                    <a:pt x="3069183" y="3337788"/>
                  </a:lnTo>
                  <a:lnTo>
                    <a:pt x="3068485" y="3338258"/>
                  </a:lnTo>
                  <a:lnTo>
                    <a:pt x="3068485" y="3339185"/>
                  </a:lnTo>
                  <a:lnTo>
                    <a:pt x="3069412" y="3340595"/>
                  </a:lnTo>
                  <a:lnTo>
                    <a:pt x="3070580" y="3339427"/>
                  </a:lnTo>
                  <a:close/>
                </a:path>
                <a:path w="4300220" h="3364229">
                  <a:moveTo>
                    <a:pt x="3132886" y="3329622"/>
                  </a:moveTo>
                  <a:lnTo>
                    <a:pt x="3131959" y="3328225"/>
                  </a:lnTo>
                  <a:lnTo>
                    <a:pt x="3131718" y="3327527"/>
                  </a:lnTo>
                  <a:lnTo>
                    <a:pt x="3131489" y="3327984"/>
                  </a:lnTo>
                  <a:lnTo>
                    <a:pt x="3130791" y="3328454"/>
                  </a:lnTo>
                  <a:lnTo>
                    <a:pt x="3130791" y="3329394"/>
                  </a:lnTo>
                  <a:lnTo>
                    <a:pt x="3131718" y="3330791"/>
                  </a:lnTo>
                  <a:lnTo>
                    <a:pt x="3132886" y="3329622"/>
                  </a:lnTo>
                  <a:close/>
                </a:path>
                <a:path w="4300220" h="3364229">
                  <a:moveTo>
                    <a:pt x="3257740" y="3358794"/>
                  </a:moveTo>
                  <a:lnTo>
                    <a:pt x="3256572" y="3357626"/>
                  </a:lnTo>
                  <a:lnTo>
                    <a:pt x="3255873" y="3357854"/>
                  </a:lnTo>
                  <a:lnTo>
                    <a:pt x="3254464" y="3358794"/>
                  </a:lnTo>
                  <a:lnTo>
                    <a:pt x="3254933" y="3359023"/>
                  </a:lnTo>
                  <a:lnTo>
                    <a:pt x="3255403" y="3359721"/>
                  </a:lnTo>
                  <a:lnTo>
                    <a:pt x="3256330" y="3359721"/>
                  </a:lnTo>
                  <a:lnTo>
                    <a:pt x="3257740" y="3358794"/>
                  </a:lnTo>
                  <a:close/>
                </a:path>
                <a:path w="4300220" h="3364229">
                  <a:moveTo>
                    <a:pt x="3257740" y="3342221"/>
                  </a:moveTo>
                  <a:lnTo>
                    <a:pt x="3257042" y="3341992"/>
                  </a:lnTo>
                  <a:lnTo>
                    <a:pt x="3256330" y="3341522"/>
                  </a:lnTo>
                  <a:lnTo>
                    <a:pt x="3255632" y="3341293"/>
                  </a:lnTo>
                  <a:lnTo>
                    <a:pt x="3255175" y="3341052"/>
                  </a:lnTo>
                  <a:lnTo>
                    <a:pt x="3254933" y="3341751"/>
                  </a:lnTo>
                  <a:lnTo>
                    <a:pt x="3254464" y="3342221"/>
                  </a:lnTo>
                  <a:lnTo>
                    <a:pt x="3255175" y="3342690"/>
                  </a:lnTo>
                  <a:lnTo>
                    <a:pt x="3255873" y="3342919"/>
                  </a:lnTo>
                  <a:lnTo>
                    <a:pt x="3256572" y="3343389"/>
                  </a:lnTo>
                  <a:lnTo>
                    <a:pt x="3257042" y="3342919"/>
                  </a:lnTo>
                  <a:lnTo>
                    <a:pt x="3257499" y="3342690"/>
                  </a:lnTo>
                  <a:lnTo>
                    <a:pt x="3257740" y="3342221"/>
                  </a:lnTo>
                  <a:close/>
                </a:path>
                <a:path w="4300220" h="3364229">
                  <a:moveTo>
                    <a:pt x="3352482" y="3352495"/>
                  </a:moveTo>
                  <a:lnTo>
                    <a:pt x="3352012" y="3352025"/>
                  </a:lnTo>
                  <a:lnTo>
                    <a:pt x="3351542" y="3351085"/>
                  </a:lnTo>
                  <a:lnTo>
                    <a:pt x="3351314" y="3350387"/>
                  </a:lnTo>
                  <a:lnTo>
                    <a:pt x="3351085" y="3350857"/>
                  </a:lnTo>
                  <a:lnTo>
                    <a:pt x="3350387" y="3351326"/>
                  </a:lnTo>
                  <a:lnTo>
                    <a:pt x="3350387" y="3352254"/>
                  </a:lnTo>
                  <a:lnTo>
                    <a:pt x="3351314" y="3353663"/>
                  </a:lnTo>
                  <a:lnTo>
                    <a:pt x="3352482" y="3352495"/>
                  </a:lnTo>
                  <a:close/>
                </a:path>
                <a:path w="4300220" h="3364229">
                  <a:moveTo>
                    <a:pt x="3415030" y="3332416"/>
                  </a:moveTo>
                  <a:lnTo>
                    <a:pt x="3414318" y="3332188"/>
                  </a:lnTo>
                  <a:lnTo>
                    <a:pt x="3413620" y="3331718"/>
                  </a:lnTo>
                  <a:lnTo>
                    <a:pt x="3412921" y="3331489"/>
                  </a:lnTo>
                  <a:lnTo>
                    <a:pt x="3412452" y="3331248"/>
                  </a:lnTo>
                  <a:lnTo>
                    <a:pt x="3412223" y="3331959"/>
                  </a:lnTo>
                  <a:lnTo>
                    <a:pt x="3411753" y="3332416"/>
                  </a:lnTo>
                  <a:lnTo>
                    <a:pt x="3412452" y="3332886"/>
                  </a:lnTo>
                  <a:lnTo>
                    <a:pt x="3413150" y="3333127"/>
                  </a:lnTo>
                  <a:lnTo>
                    <a:pt x="3413861" y="3333585"/>
                  </a:lnTo>
                  <a:lnTo>
                    <a:pt x="3414318" y="3333127"/>
                  </a:lnTo>
                  <a:lnTo>
                    <a:pt x="3414788" y="3332886"/>
                  </a:lnTo>
                  <a:lnTo>
                    <a:pt x="3415030" y="3332416"/>
                  </a:lnTo>
                  <a:close/>
                </a:path>
                <a:path w="4300220" h="3364229">
                  <a:moveTo>
                    <a:pt x="3451199" y="3342221"/>
                  </a:moveTo>
                  <a:lnTo>
                    <a:pt x="3450488" y="3341992"/>
                  </a:lnTo>
                  <a:lnTo>
                    <a:pt x="3449790" y="3341522"/>
                  </a:lnTo>
                  <a:lnTo>
                    <a:pt x="3449091" y="3341293"/>
                  </a:lnTo>
                  <a:lnTo>
                    <a:pt x="3448621" y="3341052"/>
                  </a:lnTo>
                  <a:lnTo>
                    <a:pt x="3448393" y="3341751"/>
                  </a:lnTo>
                  <a:lnTo>
                    <a:pt x="3447923" y="3342221"/>
                  </a:lnTo>
                  <a:lnTo>
                    <a:pt x="3448621" y="3342690"/>
                  </a:lnTo>
                  <a:lnTo>
                    <a:pt x="3449332" y="3342919"/>
                  </a:lnTo>
                  <a:lnTo>
                    <a:pt x="3450031" y="3343389"/>
                  </a:lnTo>
                  <a:lnTo>
                    <a:pt x="3451199" y="3342221"/>
                  </a:lnTo>
                  <a:close/>
                </a:path>
                <a:path w="4300220" h="3364229">
                  <a:moveTo>
                    <a:pt x="3473602" y="3358324"/>
                  </a:moveTo>
                  <a:lnTo>
                    <a:pt x="3473132" y="3357854"/>
                  </a:lnTo>
                  <a:lnTo>
                    <a:pt x="3472891" y="3357397"/>
                  </a:lnTo>
                  <a:lnTo>
                    <a:pt x="3472434" y="3357156"/>
                  </a:lnTo>
                  <a:lnTo>
                    <a:pt x="3472192" y="3357854"/>
                  </a:lnTo>
                  <a:lnTo>
                    <a:pt x="3471735" y="3358553"/>
                  </a:lnTo>
                  <a:lnTo>
                    <a:pt x="3471494" y="3359251"/>
                  </a:lnTo>
                  <a:lnTo>
                    <a:pt x="3471265" y="3359721"/>
                  </a:lnTo>
                  <a:lnTo>
                    <a:pt x="3471964" y="3359962"/>
                  </a:lnTo>
                  <a:lnTo>
                    <a:pt x="3472434" y="3360420"/>
                  </a:lnTo>
                  <a:lnTo>
                    <a:pt x="3472891" y="3359721"/>
                  </a:lnTo>
                  <a:lnTo>
                    <a:pt x="3473132" y="3359023"/>
                  </a:lnTo>
                  <a:lnTo>
                    <a:pt x="3473602" y="3358324"/>
                  </a:lnTo>
                  <a:close/>
                </a:path>
                <a:path w="4300220" h="3364229">
                  <a:moveTo>
                    <a:pt x="3506266" y="3338728"/>
                  </a:moveTo>
                  <a:lnTo>
                    <a:pt x="3505339" y="3337318"/>
                  </a:lnTo>
                  <a:lnTo>
                    <a:pt x="3504869" y="3337788"/>
                  </a:lnTo>
                  <a:lnTo>
                    <a:pt x="3504171" y="3338258"/>
                  </a:lnTo>
                  <a:lnTo>
                    <a:pt x="3504400" y="3338487"/>
                  </a:lnTo>
                  <a:lnTo>
                    <a:pt x="3504400" y="3339185"/>
                  </a:lnTo>
                  <a:lnTo>
                    <a:pt x="3505339" y="3340595"/>
                  </a:lnTo>
                  <a:lnTo>
                    <a:pt x="3505568" y="3340125"/>
                  </a:lnTo>
                  <a:lnTo>
                    <a:pt x="3506266" y="3339655"/>
                  </a:lnTo>
                  <a:lnTo>
                    <a:pt x="3506266" y="3338728"/>
                  </a:lnTo>
                  <a:close/>
                </a:path>
                <a:path w="4300220" h="3364229">
                  <a:moveTo>
                    <a:pt x="3517696" y="3346894"/>
                  </a:moveTo>
                  <a:lnTo>
                    <a:pt x="3515131" y="3347593"/>
                  </a:lnTo>
                  <a:lnTo>
                    <a:pt x="3512566" y="3347351"/>
                  </a:lnTo>
                  <a:lnTo>
                    <a:pt x="3514902" y="3350158"/>
                  </a:lnTo>
                  <a:lnTo>
                    <a:pt x="3515601" y="3349460"/>
                  </a:lnTo>
                  <a:lnTo>
                    <a:pt x="3516299" y="3348520"/>
                  </a:lnTo>
                  <a:lnTo>
                    <a:pt x="3517696" y="3346894"/>
                  </a:lnTo>
                  <a:close/>
                </a:path>
                <a:path w="4300220" h="3364229">
                  <a:moveTo>
                    <a:pt x="3725862" y="3348520"/>
                  </a:moveTo>
                  <a:lnTo>
                    <a:pt x="3724922" y="3347123"/>
                  </a:lnTo>
                  <a:lnTo>
                    <a:pt x="3724465" y="3347593"/>
                  </a:lnTo>
                  <a:lnTo>
                    <a:pt x="3723767" y="3348063"/>
                  </a:lnTo>
                  <a:lnTo>
                    <a:pt x="3723995" y="3348291"/>
                  </a:lnTo>
                  <a:lnTo>
                    <a:pt x="3723995" y="3348990"/>
                  </a:lnTo>
                  <a:lnTo>
                    <a:pt x="3724922" y="3350387"/>
                  </a:lnTo>
                  <a:lnTo>
                    <a:pt x="3725164" y="3349929"/>
                  </a:lnTo>
                  <a:lnTo>
                    <a:pt x="3725862" y="3349460"/>
                  </a:lnTo>
                  <a:lnTo>
                    <a:pt x="3725862" y="3348520"/>
                  </a:lnTo>
                  <a:close/>
                </a:path>
                <a:path w="4300220" h="3364229">
                  <a:moveTo>
                    <a:pt x="3909288" y="5600"/>
                  </a:moveTo>
                  <a:lnTo>
                    <a:pt x="3908348" y="4203"/>
                  </a:lnTo>
                  <a:lnTo>
                    <a:pt x="3908120" y="4445"/>
                  </a:lnTo>
                  <a:lnTo>
                    <a:pt x="3907421" y="4902"/>
                  </a:lnTo>
                  <a:lnTo>
                    <a:pt x="3907421" y="6070"/>
                  </a:lnTo>
                  <a:lnTo>
                    <a:pt x="3908348" y="7467"/>
                  </a:lnTo>
                  <a:lnTo>
                    <a:pt x="3908590" y="7010"/>
                  </a:lnTo>
                  <a:lnTo>
                    <a:pt x="3909288" y="6540"/>
                  </a:lnTo>
                  <a:lnTo>
                    <a:pt x="3909288" y="5600"/>
                  </a:lnTo>
                  <a:close/>
                </a:path>
                <a:path w="4300220" h="3364229">
                  <a:moveTo>
                    <a:pt x="3979761" y="1098677"/>
                  </a:moveTo>
                  <a:lnTo>
                    <a:pt x="3977424" y="1095870"/>
                  </a:lnTo>
                  <a:lnTo>
                    <a:pt x="3976725" y="1096581"/>
                  </a:lnTo>
                  <a:lnTo>
                    <a:pt x="3976027" y="1097508"/>
                  </a:lnTo>
                  <a:lnTo>
                    <a:pt x="3974833" y="1098905"/>
                  </a:lnTo>
                  <a:lnTo>
                    <a:pt x="3973931" y="1099146"/>
                  </a:lnTo>
                  <a:lnTo>
                    <a:pt x="3971353" y="1098905"/>
                  </a:lnTo>
                  <a:lnTo>
                    <a:pt x="3973690" y="1101712"/>
                  </a:lnTo>
                  <a:lnTo>
                    <a:pt x="3974388" y="1101013"/>
                  </a:lnTo>
                  <a:lnTo>
                    <a:pt x="3975100" y="1100074"/>
                  </a:lnTo>
                  <a:lnTo>
                    <a:pt x="3976281" y="1098702"/>
                  </a:lnTo>
                  <a:lnTo>
                    <a:pt x="3977195" y="1098448"/>
                  </a:lnTo>
                  <a:lnTo>
                    <a:pt x="3979761" y="1098677"/>
                  </a:lnTo>
                  <a:close/>
                </a:path>
                <a:path w="4300220" h="3364229">
                  <a:moveTo>
                    <a:pt x="4001465" y="6311"/>
                  </a:moveTo>
                  <a:lnTo>
                    <a:pt x="4000525" y="4902"/>
                  </a:lnTo>
                  <a:lnTo>
                    <a:pt x="4000296" y="4203"/>
                  </a:lnTo>
                  <a:lnTo>
                    <a:pt x="4000068" y="4673"/>
                  </a:lnTo>
                  <a:lnTo>
                    <a:pt x="3999357" y="5143"/>
                  </a:lnTo>
                  <a:lnTo>
                    <a:pt x="3999357" y="6070"/>
                  </a:lnTo>
                  <a:lnTo>
                    <a:pt x="4000296" y="7467"/>
                  </a:lnTo>
                  <a:lnTo>
                    <a:pt x="4001465" y="6311"/>
                  </a:lnTo>
                  <a:close/>
                </a:path>
                <a:path w="4300220" h="3364229">
                  <a:moveTo>
                    <a:pt x="4024795" y="3332416"/>
                  </a:moveTo>
                  <a:lnTo>
                    <a:pt x="4024338" y="3332188"/>
                  </a:lnTo>
                  <a:lnTo>
                    <a:pt x="4023868" y="3331489"/>
                  </a:lnTo>
                  <a:lnTo>
                    <a:pt x="4022928" y="3331489"/>
                  </a:lnTo>
                  <a:lnTo>
                    <a:pt x="4021531" y="3332416"/>
                  </a:lnTo>
                  <a:lnTo>
                    <a:pt x="4022001" y="3332657"/>
                  </a:lnTo>
                  <a:lnTo>
                    <a:pt x="4022471" y="3333356"/>
                  </a:lnTo>
                  <a:lnTo>
                    <a:pt x="4023398" y="3333356"/>
                  </a:lnTo>
                  <a:lnTo>
                    <a:pt x="4024795" y="3332416"/>
                  </a:lnTo>
                  <a:close/>
                </a:path>
                <a:path w="4300220" h="3364229">
                  <a:moveTo>
                    <a:pt x="4027601" y="3338487"/>
                  </a:moveTo>
                  <a:lnTo>
                    <a:pt x="4027132" y="3338017"/>
                  </a:lnTo>
                  <a:lnTo>
                    <a:pt x="4026662" y="3337788"/>
                  </a:lnTo>
                  <a:lnTo>
                    <a:pt x="4026433" y="3337318"/>
                  </a:lnTo>
                  <a:lnTo>
                    <a:pt x="4026204" y="3338017"/>
                  </a:lnTo>
                  <a:lnTo>
                    <a:pt x="4025735" y="3338728"/>
                  </a:lnTo>
                  <a:lnTo>
                    <a:pt x="4025493" y="3339427"/>
                  </a:lnTo>
                  <a:lnTo>
                    <a:pt x="4025265" y="3339884"/>
                  </a:lnTo>
                  <a:lnTo>
                    <a:pt x="4025963" y="3340125"/>
                  </a:lnTo>
                  <a:lnTo>
                    <a:pt x="4026433" y="3340595"/>
                  </a:lnTo>
                  <a:lnTo>
                    <a:pt x="4026903" y="3339884"/>
                  </a:lnTo>
                  <a:lnTo>
                    <a:pt x="4027132" y="3339185"/>
                  </a:lnTo>
                  <a:lnTo>
                    <a:pt x="4027601" y="3338487"/>
                  </a:lnTo>
                  <a:close/>
                </a:path>
                <a:path w="4300220" h="3364229">
                  <a:moveTo>
                    <a:pt x="4060507" y="3339185"/>
                  </a:moveTo>
                  <a:lnTo>
                    <a:pt x="4059809" y="3338487"/>
                  </a:lnTo>
                  <a:lnTo>
                    <a:pt x="4058869" y="3337788"/>
                  </a:lnTo>
                  <a:lnTo>
                    <a:pt x="4057231" y="3336391"/>
                  </a:lnTo>
                  <a:lnTo>
                    <a:pt x="4057942" y="3338957"/>
                  </a:lnTo>
                  <a:lnTo>
                    <a:pt x="4057700" y="3341522"/>
                  </a:lnTo>
                  <a:lnTo>
                    <a:pt x="4060507" y="3339185"/>
                  </a:lnTo>
                  <a:close/>
                </a:path>
                <a:path w="4300220" h="3364229">
                  <a:moveTo>
                    <a:pt x="4093641" y="3335693"/>
                  </a:moveTo>
                  <a:lnTo>
                    <a:pt x="4092473" y="3334524"/>
                  </a:lnTo>
                  <a:lnTo>
                    <a:pt x="4091076" y="3335451"/>
                  </a:lnTo>
                  <a:lnTo>
                    <a:pt x="4090378" y="3335693"/>
                  </a:lnTo>
                  <a:lnTo>
                    <a:pt x="4090847" y="3335921"/>
                  </a:lnTo>
                  <a:lnTo>
                    <a:pt x="4091305" y="3336620"/>
                  </a:lnTo>
                  <a:lnTo>
                    <a:pt x="4092244" y="3336620"/>
                  </a:lnTo>
                  <a:lnTo>
                    <a:pt x="4093641" y="3335693"/>
                  </a:lnTo>
                  <a:close/>
                </a:path>
                <a:path w="4300220" h="3364229">
                  <a:moveTo>
                    <a:pt x="4129582" y="3358794"/>
                  </a:moveTo>
                  <a:lnTo>
                    <a:pt x="4128414" y="3357626"/>
                  </a:lnTo>
                  <a:lnTo>
                    <a:pt x="4127716" y="3357854"/>
                  </a:lnTo>
                  <a:lnTo>
                    <a:pt x="4126306" y="3358794"/>
                  </a:lnTo>
                  <a:lnTo>
                    <a:pt x="4126776" y="3359023"/>
                  </a:lnTo>
                  <a:lnTo>
                    <a:pt x="4127246" y="3359721"/>
                  </a:lnTo>
                  <a:lnTo>
                    <a:pt x="4128185" y="3359721"/>
                  </a:lnTo>
                  <a:lnTo>
                    <a:pt x="4129582" y="3358794"/>
                  </a:lnTo>
                  <a:close/>
                </a:path>
                <a:path w="4300220" h="3364229">
                  <a:moveTo>
                    <a:pt x="4138917" y="3332886"/>
                  </a:moveTo>
                  <a:lnTo>
                    <a:pt x="4138676" y="3332188"/>
                  </a:lnTo>
                  <a:lnTo>
                    <a:pt x="4137749" y="3330791"/>
                  </a:lnTo>
                  <a:lnTo>
                    <a:pt x="4137507" y="3331260"/>
                  </a:lnTo>
                  <a:lnTo>
                    <a:pt x="4136809" y="3331718"/>
                  </a:lnTo>
                  <a:lnTo>
                    <a:pt x="4136809" y="3332657"/>
                  </a:lnTo>
                  <a:lnTo>
                    <a:pt x="4137749" y="3334054"/>
                  </a:lnTo>
                  <a:lnTo>
                    <a:pt x="4138917" y="3332886"/>
                  </a:lnTo>
                  <a:close/>
                </a:path>
                <a:path w="4300220" h="3364229">
                  <a:moveTo>
                    <a:pt x="4165282" y="3328682"/>
                  </a:moveTo>
                  <a:lnTo>
                    <a:pt x="4164812" y="3328225"/>
                  </a:lnTo>
                  <a:lnTo>
                    <a:pt x="4164355" y="3327984"/>
                  </a:lnTo>
                  <a:lnTo>
                    <a:pt x="4164114" y="3327514"/>
                  </a:lnTo>
                  <a:lnTo>
                    <a:pt x="4163885" y="3328225"/>
                  </a:lnTo>
                  <a:lnTo>
                    <a:pt x="4163415" y="3328924"/>
                  </a:lnTo>
                  <a:lnTo>
                    <a:pt x="4163187" y="3329622"/>
                  </a:lnTo>
                  <a:lnTo>
                    <a:pt x="4162945" y="3330092"/>
                  </a:lnTo>
                  <a:lnTo>
                    <a:pt x="4163644" y="3330321"/>
                  </a:lnTo>
                  <a:lnTo>
                    <a:pt x="4164114" y="3330791"/>
                  </a:lnTo>
                  <a:lnTo>
                    <a:pt x="4164584" y="3330092"/>
                  </a:lnTo>
                  <a:lnTo>
                    <a:pt x="4164812" y="3329381"/>
                  </a:lnTo>
                  <a:lnTo>
                    <a:pt x="4165282" y="3328682"/>
                  </a:lnTo>
                  <a:close/>
                </a:path>
                <a:path w="4300220" h="3364229">
                  <a:moveTo>
                    <a:pt x="4187914" y="3351796"/>
                  </a:moveTo>
                  <a:lnTo>
                    <a:pt x="4186986" y="3350387"/>
                  </a:lnTo>
                  <a:lnTo>
                    <a:pt x="4186758" y="3350857"/>
                  </a:lnTo>
                  <a:lnTo>
                    <a:pt x="4185818" y="3351326"/>
                  </a:lnTo>
                  <a:lnTo>
                    <a:pt x="4186047" y="3351555"/>
                  </a:lnTo>
                  <a:lnTo>
                    <a:pt x="4186047" y="3352254"/>
                  </a:lnTo>
                  <a:lnTo>
                    <a:pt x="4186986" y="3353663"/>
                  </a:lnTo>
                  <a:lnTo>
                    <a:pt x="4187215" y="3353193"/>
                  </a:lnTo>
                  <a:lnTo>
                    <a:pt x="4187914" y="3352723"/>
                  </a:lnTo>
                  <a:lnTo>
                    <a:pt x="4187914" y="3351796"/>
                  </a:lnTo>
                  <a:close/>
                </a:path>
                <a:path w="4300220" h="3364229">
                  <a:moveTo>
                    <a:pt x="4195153" y="3338957"/>
                  </a:moveTo>
                  <a:lnTo>
                    <a:pt x="4193984" y="3337788"/>
                  </a:lnTo>
                  <a:lnTo>
                    <a:pt x="4192587" y="3338728"/>
                  </a:lnTo>
                  <a:lnTo>
                    <a:pt x="4191889" y="3338957"/>
                  </a:lnTo>
                  <a:lnTo>
                    <a:pt x="4192359" y="3339185"/>
                  </a:lnTo>
                  <a:lnTo>
                    <a:pt x="4192816" y="3339884"/>
                  </a:lnTo>
                  <a:lnTo>
                    <a:pt x="4193756" y="3339884"/>
                  </a:lnTo>
                  <a:lnTo>
                    <a:pt x="4195153" y="3338957"/>
                  </a:lnTo>
                  <a:close/>
                </a:path>
                <a:path w="4300220" h="3364229">
                  <a:moveTo>
                    <a:pt x="4244391" y="3335693"/>
                  </a:moveTo>
                  <a:lnTo>
                    <a:pt x="4243692" y="3335451"/>
                  </a:lnTo>
                  <a:lnTo>
                    <a:pt x="4242994" y="3334994"/>
                  </a:lnTo>
                  <a:lnTo>
                    <a:pt x="4242295" y="3334753"/>
                  </a:lnTo>
                  <a:lnTo>
                    <a:pt x="4241825" y="3334524"/>
                  </a:lnTo>
                  <a:lnTo>
                    <a:pt x="4241597" y="3335223"/>
                  </a:lnTo>
                  <a:lnTo>
                    <a:pt x="4241127" y="3335693"/>
                  </a:lnTo>
                  <a:lnTo>
                    <a:pt x="4241825" y="3336150"/>
                  </a:lnTo>
                  <a:lnTo>
                    <a:pt x="4242524" y="3336391"/>
                  </a:lnTo>
                  <a:lnTo>
                    <a:pt x="4243222" y="3336861"/>
                  </a:lnTo>
                  <a:lnTo>
                    <a:pt x="4244391" y="3335693"/>
                  </a:lnTo>
                  <a:close/>
                </a:path>
                <a:path w="4300220" h="3364229">
                  <a:moveTo>
                    <a:pt x="4300169" y="3355289"/>
                  </a:moveTo>
                  <a:lnTo>
                    <a:pt x="4299699" y="3355060"/>
                  </a:lnTo>
                  <a:lnTo>
                    <a:pt x="4299229" y="3354362"/>
                  </a:lnTo>
                  <a:lnTo>
                    <a:pt x="4298302" y="3354362"/>
                  </a:lnTo>
                  <a:lnTo>
                    <a:pt x="4296905" y="3355289"/>
                  </a:lnTo>
                  <a:lnTo>
                    <a:pt x="4297362" y="3355517"/>
                  </a:lnTo>
                  <a:lnTo>
                    <a:pt x="4297832" y="3356229"/>
                  </a:lnTo>
                  <a:lnTo>
                    <a:pt x="4298772" y="3356229"/>
                  </a:lnTo>
                  <a:lnTo>
                    <a:pt x="4300169" y="335528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32" name="object 232"/>
            <p:cNvSpPr/>
            <p:nvPr/>
          </p:nvSpPr>
          <p:spPr>
            <a:xfrm>
              <a:off x="1168323" y="3434231"/>
              <a:ext cx="4466590" cy="3399154"/>
            </a:xfrm>
            <a:custGeom>
              <a:avLst/>
              <a:gdLst/>
              <a:ahLst/>
              <a:cxnLst/>
              <a:rect l="l" t="t" r="r" b="b"/>
              <a:pathLst>
                <a:path w="4466590" h="3399154">
                  <a:moveTo>
                    <a:pt x="2108" y="8636"/>
                  </a:moveTo>
                  <a:lnTo>
                    <a:pt x="1168" y="7239"/>
                  </a:lnTo>
                  <a:lnTo>
                    <a:pt x="939" y="6540"/>
                  </a:lnTo>
                  <a:lnTo>
                    <a:pt x="711" y="7010"/>
                  </a:lnTo>
                  <a:lnTo>
                    <a:pt x="0" y="7467"/>
                  </a:lnTo>
                  <a:lnTo>
                    <a:pt x="0" y="8407"/>
                  </a:lnTo>
                  <a:lnTo>
                    <a:pt x="939" y="9804"/>
                  </a:lnTo>
                  <a:lnTo>
                    <a:pt x="1168" y="9334"/>
                  </a:lnTo>
                  <a:lnTo>
                    <a:pt x="1638" y="9105"/>
                  </a:lnTo>
                  <a:lnTo>
                    <a:pt x="2108" y="8636"/>
                  </a:lnTo>
                  <a:close/>
                </a:path>
                <a:path w="4466590" h="3399154">
                  <a:moveTo>
                    <a:pt x="38049" y="4445"/>
                  </a:moveTo>
                  <a:lnTo>
                    <a:pt x="37579" y="3975"/>
                  </a:lnTo>
                  <a:lnTo>
                    <a:pt x="37338" y="3505"/>
                  </a:lnTo>
                  <a:lnTo>
                    <a:pt x="36880" y="3276"/>
                  </a:lnTo>
                  <a:lnTo>
                    <a:pt x="36639" y="3975"/>
                  </a:lnTo>
                  <a:lnTo>
                    <a:pt x="36182" y="4673"/>
                  </a:lnTo>
                  <a:lnTo>
                    <a:pt x="35941" y="5372"/>
                  </a:lnTo>
                  <a:lnTo>
                    <a:pt x="35712" y="5842"/>
                  </a:lnTo>
                  <a:lnTo>
                    <a:pt x="36410" y="6070"/>
                  </a:lnTo>
                  <a:lnTo>
                    <a:pt x="36880" y="6540"/>
                  </a:lnTo>
                  <a:lnTo>
                    <a:pt x="37338" y="5842"/>
                  </a:lnTo>
                  <a:lnTo>
                    <a:pt x="37579" y="5143"/>
                  </a:lnTo>
                  <a:lnTo>
                    <a:pt x="38049" y="4445"/>
                  </a:lnTo>
                  <a:close/>
                </a:path>
                <a:path w="4466590" h="3399154">
                  <a:moveTo>
                    <a:pt x="68148" y="10744"/>
                  </a:moveTo>
                  <a:lnTo>
                    <a:pt x="66979" y="9575"/>
                  </a:lnTo>
                  <a:lnTo>
                    <a:pt x="64884" y="9804"/>
                  </a:lnTo>
                  <a:lnTo>
                    <a:pt x="64414" y="8178"/>
                  </a:lnTo>
                  <a:lnTo>
                    <a:pt x="64643" y="5600"/>
                  </a:lnTo>
                  <a:lnTo>
                    <a:pt x="61849" y="7937"/>
                  </a:lnTo>
                  <a:lnTo>
                    <a:pt x="62547" y="8636"/>
                  </a:lnTo>
                  <a:lnTo>
                    <a:pt x="63474" y="9334"/>
                  </a:lnTo>
                  <a:lnTo>
                    <a:pt x="64884" y="10553"/>
                  </a:lnTo>
                  <a:lnTo>
                    <a:pt x="64884" y="12141"/>
                  </a:lnTo>
                  <a:lnTo>
                    <a:pt x="65811" y="13068"/>
                  </a:lnTo>
                  <a:lnTo>
                    <a:pt x="68148" y="13068"/>
                  </a:lnTo>
                  <a:lnTo>
                    <a:pt x="68148" y="10744"/>
                  </a:lnTo>
                  <a:close/>
                </a:path>
                <a:path w="4466590" h="3399154">
                  <a:moveTo>
                    <a:pt x="176199" y="1096340"/>
                  </a:moveTo>
                  <a:lnTo>
                    <a:pt x="175729" y="1095870"/>
                  </a:lnTo>
                  <a:lnTo>
                    <a:pt x="175488" y="1095171"/>
                  </a:lnTo>
                  <a:lnTo>
                    <a:pt x="175031" y="1095413"/>
                  </a:lnTo>
                  <a:lnTo>
                    <a:pt x="174332" y="1095413"/>
                  </a:lnTo>
                  <a:lnTo>
                    <a:pt x="172923" y="1096340"/>
                  </a:lnTo>
                  <a:lnTo>
                    <a:pt x="173393" y="1096581"/>
                  </a:lnTo>
                  <a:lnTo>
                    <a:pt x="173863" y="1097280"/>
                  </a:lnTo>
                  <a:lnTo>
                    <a:pt x="174790" y="1097280"/>
                  </a:lnTo>
                  <a:lnTo>
                    <a:pt x="176199" y="1096340"/>
                  </a:lnTo>
                  <a:close/>
                </a:path>
                <a:path w="4466590" h="3399154">
                  <a:moveTo>
                    <a:pt x="254838" y="3357854"/>
                  </a:moveTo>
                  <a:lnTo>
                    <a:pt x="254368" y="3357626"/>
                  </a:lnTo>
                  <a:lnTo>
                    <a:pt x="253898" y="3356927"/>
                  </a:lnTo>
                  <a:lnTo>
                    <a:pt x="252971" y="3356927"/>
                  </a:lnTo>
                  <a:lnTo>
                    <a:pt x="251574" y="3357854"/>
                  </a:lnTo>
                  <a:lnTo>
                    <a:pt x="252742" y="3359023"/>
                  </a:lnTo>
                  <a:lnTo>
                    <a:pt x="254139" y="3358096"/>
                  </a:lnTo>
                  <a:lnTo>
                    <a:pt x="254838" y="3357854"/>
                  </a:lnTo>
                  <a:close/>
                </a:path>
                <a:path w="4466590" h="3399154">
                  <a:moveTo>
                    <a:pt x="543267" y="3397059"/>
                  </a:moveTo>
                  <a:lnTo>
                    <a:pt x="542569" y="3396831"/>
                  </a:lnTo>
                  <a:lnTo>
                    <a:pt x="541870" y="3396361"/>
                  </a:lnTo>
                  <a:lnTo>
                    <a:pt x="541172" y="3396132"/>
                  </a:lnTo>
                  <a:lnTo>
                    <a:pt x="540702" y="3395891"/>
                  </a:lnTo>
                  <a:lnTo>
                    <a:pt x="540473" y="3396589"/>
                  </a:lnTo>
                  <a:lnTo>
                    <a:pt x="540004" y="3397059"/>
                  </a:lnTo>
                  <a:lnTo>
                    <a:pt x="540702" y="3397529"/>
                  </a:lnTo>
                  <a:lnTo>
                    <a:pt x="541401" y="3397758"/>
                  </a:lnTo>
                  <a:lnTo>
                    <a:pt x="542112" y="3398228"/>
                  </a:lnTo>
                  <a:lnTo>
                    <a:pt x="543267" y="3397059"/>
                  </a:lnTo>
                  <a:close/>
                </a:path>
                <a:path w="4466590" h="3399154">
                  <a:moveTo>
                    <a:pt x="549109" y="3390290"/>
                  </a:moveTo>
                  <a:lnTo>
                    <a:pt x="548170" y="3388893"/>
                  </a:lnTo>
                  <a:lnTo>
                    <a:pt x="547001" y="3390061"/>
                  </a:lnTo>
                  <a:lnTo>
                    <a:pt x="547471" y="3390760"/>
                  </a:lnTo>
                  <a:lnTo>
                    <a:pt x="547712" y="3391458"/>
                  </a:lnTo>
                  <a:lnTo>
                    <a:pt x="548170" y="3392157"/>
                  </a:lnTo>
                  <a:lnTo>
                    <a:pt x="548411" y="3391700"/>
                  </a:lnTo>
                  <a:lnTo>
                    <a:pt x="549109" y="3391230"/>
                  </a:lnTo>
                  <a:lnTo>
                    <a:pt x="549109" y="3390290"/>
                  </a:lnTo>
                  <a:close/>
                </a:path>
                <a:path w="4466590" h="3399154">
                  <a:moveTo>
                    <a:pt x="558914" y="3373958"/>
                  </a:moveTo>
                  <a:lnTo>
                    <a:pt x="557974" y="3372561"/>
                  </a:lnTo>
                  <a:lnTo>
                    <a:pt x="557745" y="3372789"/>
                  </a:lnTo>
                  <a:lnTo>
                    <a:pt x="557047" y="3373259"/>
                  </a:lnTo>
                  <a:lnTo>
                    <a:pt x="557047" y="3374428"/>
                  </a:lnTo>
                  <a:lnTo>
                    <a:pt x="557974" y="3375825"/>
                  </a:lnTo>
                  <a:lnTo>
                    <a:pt x="558203" y="3375355"/>
                  </a:lnTo>
                  <a:lnTo>
                    <a:pt x="558914" y="3374898"/>
                  </a:lnTo>
                  <a:lnTo>
                    <a:pt x="558914" y="3373958"/>
                  </a:lnTo>
                  <a:close/>
                </a:path>
                <a:path w="4466590" h="3399154">
                  <a:moveTo>
                    <a:pt x="654126" y="7937"/>
                  </a:moveTo>
                  <a:lnTo>
                    <a:pt x="653186" y="6540"/>
                  </a:lnTo>
                  <a:lnTo>
                    <a:pt x="652716" y="6769"/>
                  </a:lnTo>
                  <a:lnTo>
                    <a:pt x="652018" y="7239"/>
                  </a:lnTo>
                  <a:lnTo>
                    <a:pt x="652246" y="7708"/>
                  </a:lnTo>
                  <a:lnTo>
                    <a:pt x="652246" y="8407"/>
                  </a:lnTo>
                  <a:lnTo>
                    <a:pt x="653186" y="9804"/>
                  </a:lnTo>
                  <a:lnTo>
                    <a:pt x="653415" y="9334"/>
                  </a:lnTo>
                  <a:lnTo>
                    <a:pt x="654126" y="8877"/>
                  </a:lnTo>
                  <a:lnTo>
                    <a:pt x="654126" y="7937"/>
                  </a:lnTo>
                  <a:close/>
                </a:path>
                <a:path w="4466590" h="3399154">
                  <a:moveTo>
                    <a:pt x="716432" y="5372"/>
                  </a:moveTo>
                  <a:lnTo>
                    <a:pt x="716191" y="4673"/>
                  </a:lnTo>
                  <a:lnTo>
                    <a:pt x="715264" y="3276"/>
                  </a:lnTo>
                  <a:lnTo>
                    <a:pt x="715022" y="3733"/>
                  </a:lnTo>
                  <a:lnTo>
                    <a:pt x="714324" y="4203"/>
                  </a:lnTo>
                  <a:lnTo>
                    <a:pt x="714324" y="5143"/>
                  </a:lnTo>
                  <a:lnTo>
                    <a:pt x="715264" y="6540"/>
                  </a:lnTo>
                  <a:lnTo>
                    <a:pt x="716432" y="5372"/>
                  </a:lnTo>
                  <a:close/>
                </a:path>
                <a:path w="4466590" h="3399154">
                  <a:moveTo>
                    <a:pt x="781773" y="11201"/>
                  </a:moveTo>
                  <a:lnTo>
                    <a:pt x="780834" y="9804"/>
                  </a:lnTo>
                  <a:lnTo>
                    <a:pt x="779665" y="10972"/>
                  </a:lnTo>
                  <a:lnTo>
                    <a:pt x="780605" y="12369"/>
                  </a:lnTo>
                  <a:lnTo>
                    <a:pt x="780834" y="13068"/>
                  </a:lnTo>
                  <a:lnTo>
                    <a:pt x="781075" y="12611"/>
                  </a:lnTo>
                  <a:lnTo>
                    <a:pt x="781773" y="12141"/>
                  </a:lnTo>
                  <a:lnTo>
                    <a:pt x="781773" y="11201"/>
                  </a:lnTo>
                  <a:close/>
                </a:path>
                <a:path w="4466590" h="3399154">
                  <a:moveTo>
                    <a:pt x="873950" y="8407"/>
                  </a:moveTo>
                  <a:lnTo>
                    <a:pt x="873252" y="7708"/>
                  </a:lnTo>
                  <a:lnTo>
                    <a:pt x="872312" y="7010"/>
                  </a:lnTo>
                  <a:lnTo>
                    <a:pt x="870927" y="5829"/>
                  </a:lnTo>
                  <a:lnTo>
                    <a:pt x="870673" y="4902"/>
                  </a:lnTo>
                  <a:lnTo>
                    <a:pt x="870915" y="2336"/>
                  </a:lnTo>
                  <a:lnTo>
                    <a:pt x="868108" y="4673"/>
                  </a:lnTo>
                  <a:lnTo>
                    <a:pt x="868807" y="5372"/>
                  </a:lnTo>
                  <a:lnTo>
                    <a:pt x="869746" y="6070"/>
                  </a:lnTo>
                  <a:lnTo>
                    <a:pt x="871118" y="7251"/>
                  </a:lnTo>
                  <a:lnTo>
                    <a:pt x="871385" y="8178"/>
                  </a:lnTo>
                  <a:lnTo>
                    <a:pt x="871143" y="10744"/>
                  </a:lnTo>
                  <a:lnTo>
                    <a:pt x="873950" y="8407"/>
                  </a:lnTo>
                  <a:close/>
                </a:path>
                <a:path w="4466590" h="3399154">
                  <a:moveTo>
                    <a:pt x="1077201" y="8407"/>
                  </a:moveTo>
                  <a:lnTo>
                    <a:pt x="1076502" y="7708"/>
                  </a:lnTo>
                  <a:lnTo>
                    <a:pt x="1075575" y="7010"/>
                  </a:lnTo>
                  <a:lnTo>
                    <a:pt x="1073937" y="5600"/>
                  </a:lnTo>
                  <a:lnTo>
                    <a:pt x="1074635" y="8178"/>
                  </a:lnTo>
                  <a:lnTo>
                    <a:pt x="1074407" y="10744"/>
                  </a:lnTo>
                  <a:lnTo>
                    <a:pt x="1077201" y="8407"/>
                  </a:lnTo>
                  <a:close/>
                </a:path>
                <a:path w="4466590" h="3399154">
                  <a:moveTo>
                    <a:pt x="1158887" y="10972"/>
                  </a:moveTo>
                  <a:lnTo>
                    <a:pt x="1158646" y="10502"/>
                  </a:lnTo>
                  <a:lnTo>
                    <a:pt x="1158189" y="10045"/>
                  </a:lnTo>
                  <a:lnTo>
                    <a:pt x="1157719" y="9804"/>
                  </a:lnTo>
                  <a:lnTo>
                    <a:pt x="1157478" y="10502"/>
                  </a:lnTo>
                  <a:lnTo>
                    <a:pt x="1157020" y="11201"/>
                  </a:lnTo>
                  <a:lnTo>
                    <a:pt x="1156779" y="11912"/>
                  </a:lnTo>
                  <a:lnTo>
                    <a:pt x="1156550" y="12369"/>
                  </a:lnTo>
                  <a:lnTo>
                    <a:pt x="1157249" y="12611"/>
                  </a:lnTo>
                  <a:lnTo>
                    <a:pt x="1157719" y="13068"/>
                  </a:lnTo>
                  <a:lnTo>
                    <a:pt x="1158189" y="12369"/>
                  </a:lnTo>
                  <a:lnTo>
                    <a:pt x="1158417" y="11671"/>
                  </a:lnTo>
                  <a:lnTo>
                    <a:pt x="1158887" y="10972"/>
                  </a:lnTo>
                  <a:close/>
                </a:path>
                <a:path w="4466590" h="3399154">
                  <a:moveTo>
                    <a:pt x="1234719" y="3377463"/>
                  </a:moveTo>
                  <a:lnTo>
                    <a:pt x="1234020" y="3376993"/>
                  </a:lnTo>
                  <a:lnTo>
                    <a:pt x="1233322" y="3376765"/>
                  </a:lnTo>
                  <a:lnTo>
                    <a:pt x="1232623" y="3376295"/>
                  </a:lnTo>
                  <a:lnTo>
                    <a:pt x="1232395" y="3376765"/>
                  </a:lnTo>
                  <a:lnTo>
                    <a:pt x="1231925" y="3376993"/>
                  </a:lnTo>
                  <a:lnTo>
                    <a:pt x="1231455" y="3377463"/>
                  </a:lnTo>
                  <a:lnTo>
                    <a:pt x="1232154" y="3377692"/>
                  </a:lnTo>
                  <a:lnTo>
                    <a:pt x="1232865" y="3378162"/>
                  </a:lnTo>
                  <a:lnTo>
                    <a:pt x="1233563" y="3378390"/>
                  </a:lnTo>
                  <a:lnTo>
                    <a:pt x="1234020" y="3378631"/>
                  </a:lnTo>
                  <a:lnTo>
                    <a:pt x="1234262" y="3377933"/>
                  </a:lnTo>
                  <a:lnTo>
                    <a:pt x="1234719" y="3377463"/>
                  </a:lnTo>
                  <a:close/>
                </a:path>
                <a:path w="4466590" h="3399154">
                  <a:moveTo>
                    <a:pt x="1313599" y="4203"/>
                  </a:moveTo>
                  <a:lnTo>
                    <a:pt x="1312672" y="3276"/>
                  </a:lnTo>
                  <a:lnTo>
                    <a:pt x="1310335" y="3276"/>
                  </a:lnTo>
                  <a:lnTo>
                    <a:pt x="1310106" y="5372"/>
                  </a:lnTo>
                  <a:lnTo>
                    <a:pt x="1311262" y="6540"/>
                  </a:lnTo>
                  <a:lnTo>
                    <a:pt x="1313599" y="6540"/>
                  </a:lnTo>
                  <a:lnTo>
                    <a:pt x="1313599" y="4203"/>
                  </a:lnTo>
                  <a:close/>
                </a:path>
                <a:path w="4466590" h="3399154">
                  <a:moveTo>
                    <a:pt x="1316863" y="3387267"/>
                  </a:moveTo>
                  <a:lnTo>
                    <a:pt x="1316164" y="3387026"/>
                  </a:lnTo>
                  <a:lnTo>
                    <a:pt x="1315466" y="3386556"/>
                  </a:lnTo>
                  <a:lnTo>
                    <a:pt x="1314767" y="3386328"/>
                  </a:lnTo>
                  <a:lnTo>
                    <a:pt x="1314297" y="3386099"/>
                  </a:lnTo>
                  <a:lnTo>
                    <a:pt x="1314069" y="3386798"/>
                  </a:lnTo>
                  <a:lnTo>
                    <a:pt x="1313599" y="3387267"/>
                  </a:lnTo>
                  <a:lnTo>
                    <a:pt x="1314297" y="3387725"/>
                  </a:lnTo>
                  <a:lnTo>
                    <a:pt x="1315008" y="3387966"/>
                  </a:lnTo>
                  <a:lnTo>
                    <a:pt x="1315707" y="3388423"/>
                  </a:lnTo>
                  <a:lnTo>
                    <a:pt x="1316863" y="3387267"/>
                  </a:lnTo>
                  <a:close/>
                </a:path>
                <a:path w="4466590" h="3399154">
                  <a:moveTo>
                    <a:pt x="1316863" y="7467"/>
                  </a:moveTo>
                  <a:lnTo>
                    <a:pt x="1315935" y="6540"/>
                  </a:lnTo>
                  <a:lnTo>
                    <a:pt x="1313599" y="6540"/>
                  </a:lnTo>
                  <a:lnTo>
                    <a:pt x="1313370" y="8636"/>
                  </a:lnTo>
                  <a:lnTo>
                    <a:pt x="1314538" y="9804"/>
                  </a:lnTo>
                  <a:lnTo>
                    <a:pt x="1316863" y="9804"/>
                  </a:lnTo>
                  <a:lnTo>
                    <a:pt x="1316863" y="7467"/>
                  </a:lnTo>
                  <a:close/>
                </a:path>
                <a:path w="4466590" h="3399154">
                  <a:moveTo>
                    <a:pt x="1320139" y="10744"/>
                  </a:moveTo>
                  <a:lnTo>
                    <a:pt x="1318971" y="9575"/>
                  </a:lnTo>
                  <a:lnTo>
                    <a:pt x="1316863" y="9804"/>
                  </a:lnTo>
                  <a:lnTo>
                    <a:pt x="1316863" y="12141"/>
                  </a:lnTo>
                  <a:lnTo>
                    <a:pt x="1317802" y="13068"/>
                  </a:lnTo>
                  <a:lnTo>
                    <a:pt x="1320139" y="13068"/>
                  </a:lnTo>
                  <a:lnTo>
                    <a:pt x="1320139" y="10744"/>
                  </a:lnTo>
                  <a:close/>
                </a:path>
                <a:path w="4466590" h="3399154">
                  <a:moveTo>
                    <a:pt x="1608810" y="915250"/>
                  </a:moveTo>
                  <a:lnTo>
                    <a:pt x="1608099" y="912685"/>
                  </a:lnTo>
                  <a:lnTo>
                    <a:pt x="1608340" y="910120"/>
                  </a:lnTo>
                  <a:lnTo>
                    <a:pt x="1605534" y="912456"/>
                  </a:lnTo>
                  <a:lnTo>
                    <a:pt x="1606232" y="913155"/>
                  </a:lnTo>
                  <a:lnTo>
                    <a:pt x="1607172" y="913853"/>
                  </a:lnTo>
                  <a:lnTo>
                    <a:pt x="1608810" y="915250"/>
                  </a:lnTo>
                  <a:close/>
                </a:path>
                <a:path w="4466590" h="3399154">
                  <a:moveTo>
                    <a:pt x="1890471" y="3397059"/>
                  </a:moveTo>
                  <a:lnTo>
                    <a:pt x="1889772" y="3396831"/>
                  </a:lnTo>
                  <a:lnTo>
                    <a:pt x="1889074" y="3396361"/>
                  </a:lnTo>
                  <a:lnTo>
                    <a:pt x="1888375" y="3396132"/>
                  </a:lnTo>
                  <a:lnTo>
                    <a:pt x="1887905" y="3395891"/>
                  </a:lnTo>
                  <a:lnTo>
                    <a:pt x="1887677" y="3396589"/>
                  </a:lnTo>
                  <a:lnTo>
                    <a:pt x="1887207" y="3397059"/>
                  </a:lnTo>
                  <a:lnTo>
                    <a:pt x="1887905" y="3397529"/>
                  </a:lnTo>
                  <a:lnTo>
                    <a:pt x="1888604" y="3397758"/>
                  </a:lnTo>
                  <a:lnTo>
                    <a:pt x="1889302" y="3398228"/>
                  </a:lnTo>
                  <a:lnTo>
                    <a:pt x="1889544" y="3397758"/>
                  </a:lnTo>
                  <a:lnTo>
                    <a:pt x="1890001" y="3397529"/>
                  </a:lnTo>
                  <a:lnTo>
                    <a:pt x="1890471" y="3397059"/>
                  </a:lnTo>
                  <a:close/>
                </a:path>
                <a:path w="4466590" h="3399154">
                  <a:moveTo>
                    <a:pt x="2161870" y="8636"/>
                  </a:moveTo>
                  <a:lnTo>
                    <a:pt x="2161641" y="7937"/>
                  </a:lnTo>
                  <a:lnTo>
                    <a:pt x="2160701" y="6540"/>
                  </a:lnTo>
                  <a:lnTo>
                    <a:pt x="2160473" y="7010"/>
                  </a:lnTo>
                  <a:lnTo>
                    <a:pt x="2159774" y="7467"/>
                  </a:lnTo>
                  <a:lnTo>
                    <a:pt x="2159774" y="8407"/>
                  </a:lnTo>
                  <a:lnTo>
                    <a:pt x="2160701" y="9804"/>
                  </a:lnTo>
                  <a:lnTo>
                    <a:pt x="2161870" y="8636"/>
                  </a:lnTo>
                  <a:close/>
                </a:path>
                <a:path w="4466590" h="3399154">
                  <a:moveTo>
                    <a:pt x="2173071" y="9575"/>
                  </a:moveTo>
                  <a:lnTo>
                    <a:pt x="2170747" y="6769"/>
                  </a:lnTo>
                  <a:lnTo>
                    <a:pt x="2170036" y="7467"/>
                  </a:lnTo>
                  <a:lnTo>
                    <a:pt x="2169337" y="8407"/>
                  </a:lnTo>
                  <a:lnTo>
                    <a:pt x="2167940" y="10045"/>
                  </a:lnTo>
                  <a:lnTo>
                    <a:pt x="2170506" y="9334"/>
                  </a:lnTo>
                  <a:lnTo>
                    <a:pt x="2173071" y="9575"/>
                  </a:lnTo>
                  <a:close/>
                </a:path>
                <a:path w="4466590" h="3399154">
                  <a:moveTo>
                    <a:pt x="2174710" y="3390290"/>
                  </a:moveTo>
                  <a:lnTo>
                    <a:pt x="2173770" y="3388893"/>
                  </a:lnTo>
                  <a:lnTo>
                    <a:pt x="2173541" y="3389363"/>
                  </a:lnTo>
                  <a:lnTo>
                    <a:pt x="2172843" y="3389833"/>
                  </a:lnTo>
                  <a:lnTo>
                    <a:pt x="2172843" y="3390760"/>
                  </a:lnTo>
                  <a:lnTo>
                    <a:pt x="2173770" y="3392157"/>
                  </a:lnTo>
                  <a:lnTo>
                    <a:pt x="2174011" y="3391700"/>
                  </a:lnTo>
                  <a:lnTo>
                    <a:pt x="2174710" y="3391230"/>
                  </a:lnTo>
                  <a:lnTo>
                    <a:pt x="2174710" y="3390290"/>
                  </a:lnTo>
                  <a:close/>
                </a:path>
                <a:path w="4466590" h="3399154">
                  <a:moveTo>
                    <a:pt x="2306561" y="3393795"/>
                  </a:moveTo>
                  <a:lnTo>
                    <a:pt x="2305393" y="3392627"/>
                  </a:lnTo>
                  <a:lnTo>
                    <a:pt x="2304694" y="3393097"/>
                  </a:lnTo>
                  <a:lnTo>
                    <a:pt x="2303996" y="3393325"/>
                  </a:lnTo>
                  <a:lnTo>
                    <a:pt x="2303297" y="3393795"/>
                  </a:lnTo>
                  <a:lnTo>
                    <a:pt x="2303754" y="3394024"/>
                  </a:lnTo>
                  <a:lnTo>
                    <a:pt x="2304224" y="3394735"/>
                  </a:lnTo>
                  <a:lnTo>
                    <a:pt x="2305164" y="3394735"/>
                  </a:lnTo>
                  <a:lnTo>
                    <a:pt x="2306561" y="3393795"/>
                  </a:lnTo>
                  <a:close/>
                </a:path>
                <a:path w="4466590" h="3399154">
                  <a:moveTo>
                    <a:pt x="2395004" y="4902"/>
                  </a:moveTo>
                  <a:lnTo>
                    <a:pt x="2394305" y="4445"/>
                  </a:lnTo>
                  <a:lnTo>
                    <a:pt x="2393607" y="4203"/>
                  </a:lnTo>
                  <a:lnTo>
                    <a:pt x="2392908" y="3733"/>
                  </a:lnTo>
                  <a:lnTo>
                    <a:pt x="2392667" y="4203"/>
                  </a:lnTo>
                  <a:lnTo>
                    <a:pt x="2392197" y="4445"/>
                  </a:lnTo>
                  <a:lnTo>
                    <a:pt x="2391740" y="4902"/>
                  </a:lnTo>
                  <a:lnTo>
                    <a:pt x="2392438" y="5143"/>
                  </a:lnTo>
                  <a:lnTo>
                    <a:pt x="2393137" y="5600"/>
                  </a:lnTo>
                  <a:lnTo>
                    <a:pt x="2393835" y="5842"/>
                  </a:lnTo>
                  <a:lnTo>
                    <a:pt x="2394305" y="6070"/>
                  </a:lnTo>
                  <a:lnTo>
                    <a:pt x="2394534" y="5372"/>
                  </a:lnTo>
                  <a:lnTo>
                    <a:pt x="2395004" y="4902"/>
                  </a:lnTo>
                  <a:close/>
                </a:path>
                <a:path w="4466590" h="3399154">
                  <a:moveTo>
                    <a:pt x="2469680" y="692861"/>
                  </a:moveTo>
                  <a:lnTo>
                    <a:pt x="2468740" y="691464"/>
                  </a:lnTo>
                  <a:lnTo>
                    <a:pt x="2468511" y="691921"/>
                  </a:lnTo>
                  <a:lnTo>
                    <a:pt x="2467813" y="692391"/>
                  </a:lnTo>
                  <a:lnTo>
                    <a:pt x="2467813" y="693331"/>
                  </a:lnTo>
                  <a:lnTo>
                    <a:pt x="2468740" y="694728"/>
                  </a:lnTo>
                  <a:lnTo>
                    <a:pt x="2468981" y="694258"/>
                  </a:lnTo>
                  <a:lnTo>
                    <a:pt x="2469680" y="693788"/>
                  </a:lnTo>
                  <a:lnTo>
                    <a:pt x="2469680" y="692861"/>
                  </a:lnTo>
                  <a:close/>
                </a:path>
                <a:path w="4466590" h="3399154">
                  <a:moveTo>
                    <a:pt x="2601531" y="3377463"/>
                  </a:moveTo>
                  <a:lnTo>
                    <a:pt x="2601061" y="3377222"/>
                  </a:lnTo>
                  <a:lnTo>
                    <a:pt x="2600591" y="3376523"/>
                  </a:lnTo>
                  <a:lnTo>
                    <a:pt x="2599664" y="3376523"/>
                  </a:lnTo>
                  <a:lnTo>
                    <a:pt x="2598267" y="3377463"/>
                  </a:lnTo>
                  <a:lnTo>
                    <a:pt x="2599423" y="3378631"/>
                  </a:lnTo>
                  <a:lnTo>
                    <a:pt x="2600134" y="3378162"/>
                  </a:lnTo>
                  <a:lnTo>
                    <a:pt x="2600833" y="3377933"/>
                  </a:lnTo>
                  <a:lnTo>
                    <a:pt x="2601531" y="3377463"/>
                  </a:lnTo>
                  <a:close/>
                </a:path>
                <a:path w="4466590" h="3399154">
                  <a:moveTo>
                    <a:pt x="2974670" y="3355060"/>
                  </a:moveTo>
                  <a:lnTo>
                    <a:pt x="2974441" y="3354362"/>
                  </a:lnTo>
                  <a:lnTo>
                    <a:pt x="2973514" y="3352952"/>
                  </a:lnTo>
                  <a:lnTo>
                    <a:pt x="2973273" y="3353422"/>
                  </a:lnTo>
                  <a:lnTo>
                    <a:pt x="2972574" y="3353892"/>
                  </a:lnTo>
                  <a:lnTo>
                    <a:pt x="2972574" y="3354819"/>
                  </a:lnTo>
                  <a:lnTo>
                    <a:pt x="2973514" y="3356229"/>
                  </a:lnTo>
                  <a:lnTo>
                    <a:pt x="2974670" y="3355060"/>
                  </a:lnTo>
                  <a:close/>
                </a:path>
                <a:path w="4466590" h="3399154">
                  <a:moveTo>
                    <a:pt x="2991243" y="3353663"/>
                  </a:moveTo>
                  <a:lnTo>
                    <a:pt x="2990545" y="3353422"/>
                  </a:lnTo>
                  <a:lnTo>
                    <a:pt x="2990075" y="3352952"/>
                  </a:lnTo>
                  <a:lnTo>
                    <a:pt x="2989605" y="3353663"/>
                  </a:lnTo>
                  <a:lnTo>
                    <a:pt x="2989376" y="3354362"/>
                  </a:lnTo>
                  <a:lnTo>
                    <a:pt x="2988907" y="3355060"/>
                  </a:lnTo>
                  <a:lnTo>
                    <a:pt x="2990075" y="3356229"/>
                  </a:lnTo>
                  <a:lnTo>
                    <a:pt x="2990316" y="3355530"/>
                  </a:lnTo>
                  <a:lnTo>
                    <a:pt x="2990773" y="3354819"/>
                  </a:lnTo>
                  <a:lnTo>
                    <a:pt x="2991015" y="3354120"/>
                  </a:lnTo>
                  <a:lnTo>
                    <a:pt x="2991243" y="3353663"/>
                  </a:lnTo>
                  <a:close/>
                </a:path>
                <a:path w="4466590" h="3399154">
                  <a:moveTo>
                    <a:pt x="3008045" y="3364395"/>
                  </a:moveTo>
                  <a:lnTo>
                    <a:pt x="3007347" y="3363925"/>
                  </a:lnTo>
                  <a:lnTo>
                    <a:pt x="3006648" y="3363696"/>
                  </a:lnTo>
                  <a:lnTo>
                    <a:pt x="3005950" y="3363226"/>
                  </a:lnTo>
                  <a:lnTo>
                    <a:pt x="3005480" y="3363696"/>
                  </a:lnTo>
                  <a:lnTo>
                    <a:pt x="3005010" y="3363925"/>
                  </a:lnTo>
                  <a:lnTo>
                    <a:pt x="3004782" y="3364395"/>
                  </a:lnTo>
                  <a:lnTo>
                    <a:pt x="3005480" y="3364623"/>
                  </a:lnTo>
                  <a:lnTo>
                    <a:pt x="3006179" y="3365093"/>
                  </a:lnTo>
                  <a:lnTo>
                    <a:pt x="3006877" y="3365322"/>
                  </a:lnTo>
                  <a:lnTo>
                    <a:pt x="3007347" y="3365563"/>
                  </a:lnTo>
                  <a:lnTo>
                    <a:pt x="3007576" y="3364865"/>
                  </a:lnTo>
                  <a:lnTo>
                    <a:pt x="3008045" y="3364395"/>
                  </a:lnTo>
                  <a:close/>
                </a:path>
                <a:path w="4466590" h="3399154">
                  <a:moveTo>
                    <a:pt x="3076422" y="3357397"/>
                  </a:moveTo>
                  <a:lnTo>
                    <a:pt x="3075254" y="3356229"/>
                  </a:lnTo>
                  <a:lnTo>
                    <a:pt x="3075025" y="3356927"/>
                  </a:lnTo>
                  <a:lnTo>
                    <a:pt x="3074555" y="3357626"/>
                  </a:lnTo>
                  <a:lnTo>
                    <a:pt x="3074327" y="3358324"/>
                  </a:lnTo>
                  <a:lnTo>
                    <a:pt x="3074085" y="3358794"/>
                  </a:lnTo>
                  <a:lnTo>
                    <a:pt x="3074784" y="3359023"/>
                  </a:lnTo>
                  <a:lnTo>
                    <a:pt x="3075254" y="3359493"/>
                  </a:lnTo>
                  <a:lnTo>
                    <a:pt x="3075724" y="3358794"/>
                  </a:lnTo>
                  <a:lnTo>
                    <a:pt x="3075952" y="3358096"/>
                  </a:lnTo>
                  <a:lnTo>
                    <a:pt x="3076422" y="3357397"/>
                  </a:lnTo>
                  <a:close/>
                </a:path>
                <a:path w="4466590" h="3399154">
                  <a:moveTo>
                    <a:pt x="3115627" y="3396602"/>
                  </a:moveTo>
                  <a:lnTo>
                    <a:pt x="3114459" y="3395434"/>
                  </a:lnTo>
                  <a:lnTo>
                    <a:pt x="3114230" y="3396132"/>
                  </a:lnTo>
                  <a:lnTo>
                    <a:pt x="3113760" y="3396831"/>
                  </a:lnTo>
                  <a:lnTo>
                    <a:pt x="3113532" y="3397529"/>
                  </a:lnTo>
                  <a:lnTo>
                    <a:pt x="3113290" y="3397999"/>
                  </a:lnTo>
                  <a:lnTo>
                    <a:pt x="3113989" y="3398228"/>
                  </a:lnTo>
                  <a:lnTo>
                    <a:pt x="3114459" y="3398697"/>
                  </a:lnTo>
                  <a:lnTo>
                    <a:pt x="3114929" y="3397999"/>
                  </a:lnTo>
                  <a:lnTo>
                    <a:pt x="3115157" y="3397300"/>
                  </a:lnTo>
                  <a:lnTo>
                    <a:pt x="3115627" y="3396602"/>
                  </a:lnTo>
                  <a:close/>
                </a:path>
                <a:path w="4466590" h="3399154">
                  <a:moveTo>
                    <a:pt x="3118891" y="3376993"/>
                  </a:moveTo>
                  <a:lnTo>
                    <a:pt x="3118421" y="3376523"/>
                  </a:lnTo>
                  <a:lnTo>
                    <a:pt x="3118193" y="3376066"/>
                  </a:lnTo>
                  <a:lnTo>
                    <a:pt x="3117723" y="3375825"/>
                  </a:lnTo>
                  <a:lnTo>
                    <a:pt x="3117494" y="3376523"/>
                  </a:lnTo>
                  <a:lnTo>
                    <a:pt x="3117024" y="3377222"/>
                  </a:lnTo>
                  <a:lnTo>
                    <a:pt x="3116796" y="3377920"/>
                  </a:lnTo>
                  <a:lnTo>
                    <a:pt x="3116554" y="3378390"/>
                  </a:lnTo>
                  <a:lnTo>
                    <a:pt x="3117265" y="3378631"/>
                  </a:lnTo>
                  <a:lnTo>
                    <a:pt x="3117723" y="3379089"/>
                  </a:lnTo>
                  <a:lnTo>
                    <a:pt x="3118193" y="3378390"/>
                  </a:lnTo>
                  <a:lnTo>
                    <a:pt x="3118421" y="3377692"/>
                  </a:lnTo>
                  <a:lnTo>
                    <a:pt x="3118891" y="3376993"/>
                  </a:lnTo>
                  <a:close/>
                </a:path>
                <a:path w="4466590" h="3399154">
                  <a:moveTo>
                    <a:pt x="3128467" y="3367430"/>
                  </a:moveTo>
                  <a:lnTo>
                    <a:pt x="3127527" y="3366020"/>
                  </a:lnTo>
                  <a:lnTo>
                    <a:pt x="3127298" y="3366262"/>
                  </a:lnTo>
                  <a:lnTo>
                    <a:pt x="3126600" y="3366732"/>
                  </a:lnTo>
                  <a:lnTo>
                    <a:pt x="3126600" y="3367887"/>
                  </a:lnTo>
                  <a:lnTo>
                    <a:pt x="3127527" y="3369297"/>
                  </a:lnTo>
                  <a:lnTo>
                    <a:pt x="3127756" y="3368827"/>
                  </a:lnTo>
                  <a:lnTo>
                    <a:pt x="3128467" y="3368357"/>
                  </a:lnTo>
                  <a:lnTo>
                    <a:pt x="3128467" y="3367430"/>
                  </a:lnTo>
                  <a:close/>
                </a:path>
                <a:path w="4466590" h="3399154">
                  <a:moveTo>
                    <a:pt x="3269640" y="3358324"/>
                  </a:moveTo>
                  <a:lnTo>
                    <a:pt x="3269411" y="3357626"/>
                  </a:lnTo>
                  <a:lnTo>
                    <a:pt x="3268484" y="3356229"/>
                  </a:lnTo>
                  <a:lnTo>
                    <a:pt x="3268243" y="3356686"/>
                  </a:lnTo>
                  <a:lnTo>
                    <a:pt x="3267545" y="3357156"/>
                  </a:lnTo>
                  <a:lnTo>
                    <a:pt x="3267545" y="3358096"/>
                  </a:lnTo>
                  <a:lnTo>
                    <a:pt x="3268484" y="3359493"/>
                  </a:lnTo>
                  <a:lnTo>
                    <a:pt x="3269640" y="3358324"/>
                  </a:lnTo>
                  <a:close/>
                </a:path>
                <a:path w="4466590" h="3399154">
                  <a:moveTo>
                    <a:pt x="3312820" y="3377463"/>
                  </a:moveTo>
                  <a:lnTo>
                    <a:pt x="3312122" y="3377222"/>
                  </a:lnTo>
                  <a:lnTo>
                    <a:pt x="3311423" y="3376765"/>
                  </a:lnTo>
                  <a:lnTo>
                    <a:pt x="3310712" y="3376523"/>
                  </a:lnTo>
                  <a:lnTo>
                    <a:pt x="3310255" y="3376295"/>
                  </a:lnTo>
                  <a:lnTo>
                    <a:pt x="3310013" y="3376993"/>
                  </a:lnTo>
                  <a:lnTo>
                    <a:pt x="3309556" y="3377463"/>
                  </a:lnTo>
                  <a:lnTo>
                    <a:pt x="3310255" y="3377933"/>
                  </a:lnTo>
                  <a:lnTo>
                    <a:pt x="3310953" y="3378162"/>
                  </a:lnTo>
                  <a:lnTo>
                    <a:pt x="3311652" y="3378631"/>
                  </a:lnTo>
                  <a:lnTo>
                    <a:pt x="3312122" y="3378162"/>
                  </a:lnTo>
                  <a:lnTo>
                    <a:pt x="3312350" y="3377692"/>
                  </a:lnTo>
                  <a:lnTo>
                    <a:pt x="3312820" y="3377463"/>
                  </a:lnTo>
                  <a:close/>
                </a:path>
                <a:path w="4466590" h="3399154">
                  <a:moveTo>
                    <a:pt x="3323552" y="3392157"/>
                  </a:moveTo>
                  <a:lnTo>
                    <a:pt x="3321215" y="3389363"/>
                  </a:lnTo>
                  <a:lnTo>
                    <a:pt x="3320516" y="3390061"/>
                  </a:lnTo>
                  <a:lnTo>
                    <a:pt x="3319818" y="3391001"/>
                  </a:lnTo>
                  <a:lnTo>
                    <a:pt x="3318624" y="3392386"/>
                  </a:lnTo>
                  <a:lnTo>
                    <a:pt x="3317722" y="3392627"/>
                  </a:lnTo>
                  <a:lnTo>
                    <a:pt x="3315157" y="3392398"/>
                  </a:lnTo>
                  <a:lnTo>
                    <a:pt x="3317481" y="3395192"/>
                  </a:lnTo>
                  <a:lnTo>
                    <a:pt x="3318179" y="3394494"/>
                  </a:lnTo>
                  <a:lnTo>
                    <a:pt x="3318891" y="3393567"/>
                  </a:lnTo>
                  <a:lnTo>
                    <a:pt x="3320072" y="3392182"/>
                  </a:lnTo>
                  <a:lnTo>
                    <a:pt x="3320986" y="3391928"/>
                  </a:lnTo>
                  <a:lnTo>
                    <a:pt x="3323552" y="3392157"/>
                  </a:lnTo>
                  <a:close/>
                </a:path>
                <a:path w="4466590" h="3399154">
                  <a:moveTo>
                    <a:pt x="3437432" y="3380727"/>
                  </a:moveTo>
                  <a:lnTo>
                    <a:pt x="3436264" y="3379559"/>
                  </a:lnTo>
                  <a:lnTo>
                    <a:pt x="3435566" y="3380028"/>
                  </a:lnTo>
                  <a:lnTo>
                    <a:pt x="3434867" y="3380257"/>
                  </a:lnTo>
                  <a:lnTo>
                    <a:pt x="3434169" y="3380727"/>
                  </a:lnTo>
                  <a:lnTo>
                    <a:pt x="3434638" y="3380956"/>
                  </a:lnTo>
                  <a:lnTo>
                    <a:pt x="3435096" y="3381654"/>
                  </a:lnTo>
                  <a:lnTo>
                    <a:pt x="3436035" y="3381654"/>
                  </a:lnTo>
                  <a:lnTo>
                    <a:pt x="3437432" y="3380727"/>
                  </a:lnTo>
                  <a:close/>
                </a:path>
                <a:path w="4466590" h="3399154">
                  <a:moveTo>
                    <a:pt x="3535680" y="3364395"/>
                  </a:moveTo>
                  <a:lnTo>
                    <a:pt x="3535451" y="3363925"/>
                  </a:lnTo>
                  <a:lnTo>
                    <a:pt x="3534981" y="3363226"/>
                  </a:lnTo>
                  <a:lnTo>
                    <a:pt x="3534511" y="3363455"/>
                  </a:lnTo>
                  <a:lnTo>
                    <a:pt x="3533813" y="3363455"/>
                  </a:lnTo>
                  <a:lnTo>
                    <a:pt x="3532416" y="3364395"/>
                  </a:lnTo>
                  <a:lnTo>
                    <a:pt x="3532886" y="3364623"/>
                  </a:lnTo>
                  <a:lnTo>
                    <a:pt x="3533343" y="3365322"/>
                  </a:lnTo>
                  <a:lnTo>
                    <a:pt x="3534283" y="3365322"/>
                  </a:lnTo>
                  <a:lnTo>
                    <a:pt x="3535680" y="3364395"/>
                  </a:lnTo>
                  <a:close/>
                </a:path>
                <a:path w="4466590" h="3399154">
                  <a:moveTo>
                    <a:pt x="3541509" y="3390290"/>
                  </a:moveTo>
                  <a:lnTo>
                    <a:pt x="3540582" y="3388893"/>
                  </a:lnTo>
                  <a:lnTo>
                    <a:pt x="3540341" y="3389363"/>
                  </a:lnTo>
                  <a:lnTo>
                    <a:pt x="3539413" y="3389833"/>
                  </a:lnTo>
                  <a:lnTo>
                    <a:pt x="3539642" y="3390061"/>
                  </a:lnTo>
                  <a:lnTo>
                    <a:pt x="3539642" y="3390760"/>
                  </a:lnTo>
                  <a:lnTo>
                    <a:pt x="3540582" y="3392157"/>
                  </a:lnTo>
                  <a:lnTo>
                    <a:pt x="3540810" y="3391700"/>
                  </a:lnTo>
                  <a:lnTo>
                    <a:pt x="3541509" y="3391230"/>
                  </a:lnTo>
                  <a:lnTo>
                    <a:pt x="3541509" y="3390290"/>
                  </a:lnTo>
                  <a:close/>
                </a:path>
                <a:path w="4466590" h="3399154">
                  <a:moveTo>
                    <a:pt x="3551542" y="3386798"/>
                  </a:moveTo>
                  <a:lnTo>
                    <a:pt x="3550386" y="3385629"/>
                  </a:lnTo>
                  <a:lnTo>
                    <a:pt x="3550145" y="3386328"/>
                  </a:lnTo>
                  <a:lnTo>
                    <a:pt x="3549675" y="3387026"/>
                  </a:lnTo>
                  <a:lnTo>
                    <a:pt x="3549446" y="3387725"/>
                  </a:lnTo>
                  <a:lnTo>
                    <a:pt x="3549218" y="3388195"/>
                  </a:lnTo>
                  <a:lnTo>
                    <a:pt x="3549916" y="3388423"/>
                  </a:lnTo>
                  <a:lnTo>
                    <a:pt x="3550386" y="3388893"/>
                  </a:lnTo>
                  <a:lnTo>
                    <a:pt x="3550843" y="3388195"/>
                  </a:lnTo>
                  <a:lnTo>
                    <a:pt x="3551085" y="3387496"/>
                  </a:lnTo>
                  <a:lnTo>
                    <a:pt x="3551542" y="3386798"/>
                  </a:lnTo>
                  <a:close/>
                </a:path>
                <a:path w="4466590" h="3399154">
                  <a:moveTo>
                    <a:pt x="3581654" y="3357854"/>
                  </a:moveTo>
                  <a:lnTo>
                    <a:pt x="3581184" y="3357626"/>
                  </a:lnTo>
                  <a:lnTo>
                    <a:pt x="3580714" y="3356927"/>
                  </a:lnTo>
                  <a:lnTo>
                    <a:pt x="3579787" y="3356927"/>
                  </a:lnTo>
                  <a:lnTo>
                    <a:pt x="3578390" y="3357854"/>
                  </a:lnTo>
                  <a:lnTo>
                    <a:pt x="3579545" y="3359023"/>
                  </a:lnTo>
                  <a:lnTo>
                    <a:pt x="3580955" y="3358096"/>
                  </a:lnTo>
                  <a:lnTo>
                    <a:pt x="3581654" y="3357854"/>
                  </a:lnTo>
                  <a:close/>
                </a:path>
                <a:path w="4466590" h="3399154">
                  <a:moveTo>
                    <a:pt x="3613861" y="3386798"/>
                  </a:moveTo>
                  <a:lnTo>
                    <a:pt x="3612692" y="3385629"/>
                  </a:lnTo>
                  <a:lnTo>
                    <a:pt x="3612451" y="3386328"/>
                  </a:lnTo>
                  <a:lnTo>
                    <a:pt x="3611994" y="3387026"/>
                  </a:lnTo>
                  <a:lnTo>
                    <a:pt x="3611753" y="3387725"/>
                  </a:lnTo>
                  <a:lnTo>
                    <a:pt x="3611524" y="3388195"/>
                  </a:lnTo>
                  <a:lnTo>
                    <a:pt x="3612223" y="3388423"/>
                  </a:lnTo>
                  <a:lnTo>
                    <a:pt x="3612692" y="3388893"/>
                  </a:lnTo>
                  <a:lnTo>
                    <a:pt x="3613150" y="3388195"/>
                  </a:lnTo>
                  <a:lnTo>
                    <a:pt x="3613391" y="3387496"/>
                  </a:lnTo>
                  <a:lnTo>
                    <a:pt x="3613861" y="3386798"/>
                  </a:lnTo>
                  <a:close/>
                </a:path>
                <a:path w="4466590" h="3399154">
                  <a:moveTo>
                    <a:pt x="3663099" y="3393325"/>
                  </a:moveTo>
                  <a:lnTo>
                    <a:pt x="3662629" y="3392868"/>
                  </a:lnTo>
                  <a:lnTo>
                    <a:pt x="3662159" y="3392627"/>
                  </a:lnTo>
                  <a:lnTo>
                    <a:pt x="3661930" y="3392157"/>
                  </a:lnTo>
                  <a:lnTo>
                    <a:pt x="3661689" y="3392868"/>
                  </a:lnTo>
                  <a:lnTo>
                    <a:pt x="3661232" y="3393567"/>
                  </a:lnTo>
                  <a:lnTo>
                    <a:pt x="3660991" y="3394265"/>
                  </a:lnTo>
                  <a:lnTo>
                    <a:pt x="3660762" y="3394735"/>
                  </a:lnTo>
                  <a:lnTo>
                    <a:pt x="3661460" y="3394964"/>
                  </a:lnTo>
                  <a:lnTo>
                    <a:pt x="3661930" y="3395434"/>
                  </a:lnTo>
                  <a:lnTo>
                    <a:pt x="3662400" y="3394735"/>
                  </a:lnTo>
                  <a:lnTo>
                    <a:pt x="3662629" y="3394024"/>
                  </a:lnTo>
                  <a:lnTo>
                    <a:pt x="3663099" y="3393325"/>
                  </a:lnTo>
                  <a:close/>
                </a:path>
                <a:path w="4466590" h="3399154">
                  <a:moveTo>
                    <a:pt x="3761346" y="1168"/>
                  </a:moveTo>
                  <a:lnTo>
                    <a:pt x="3760876" y="711"/>
                  </a:lnTo>
                  <a:lnTo>
                    <a:pt x="3760635" y="241"/>
                  </a:lnTo>
                  <a:lnTo>
                    <a:pt x="3760178" y="0"/>
                  </a:lnTo>
                  <a:lnTo>
                    <a:pt x="3759936" y="711"/>
                  </a:lnTo>
                  <a:lnTo>
                    <a:pt x="3759479" y="1409"/>
                  </a:lnTo>
                  <a:lnTo>
                    <a:pt x="3759238" y="2108"/>
                  </a:lnTo>
                  <a:lnTo>
                    <a:pt x="3759009" y="2578"/>
                  </a:lnTo>
                  <a:lnTo>
                    <a:pt x="3759708" y="2806"/>
                  </a:lnTo>
                  <a:lnTo>
                    <a:pt x="3760178" y="3276"/>
                  </a:lnTo>
                  <a:lnTo>
                    <a:pt x="3760635" y="2578"/>
                  </a:lnTo>
                  <a:lnTo>
                    <a:pt x="3760876" y="1866"/>
                  </a:lnTo>
                  <a:lnTo>
                    <a:pt x="3761346" y="1168"/>
                  </a:lnTo>
                  <a:close/>
                </a:path>
                <a:path w="4466590" h="3399154">
                  <a:moveTo>
                    <a:pt x="3823411" y="692861"/>
                  </a:moveTo>
                  <a:lnTo>
                    <a:pt x="3822484" y="691464"/>
                  </a:lnTo>
                  <a:lnTo>
                    <a:pt x="3821315" y="692619"/>
                  </a:lnTo>
                  <a:lnTo>
                    <a:pt x="3821785" y="693331"/>
                  </a:lnTo>
                  <a:lnTo>
                    <a:pt x="3822014" y="694029"/>
                  </a:lnTo>
                  <a:lnTo>
                    <a:pt x="3822484" y="694728"/>
                  </a:lnTo>
                  <a:lnTo>
                    <a:pt x="3822712" y="694258"/>
                  </a:lnTo>
                  <a:lnTo>
                    <a:pt x="3823411" y="693788"/>
                  </a:lnTo>
                  <a:lnTo>
                    <a:pt x="3823411" y="692861"/>
                  </a:lnTo>
                  <a:close/>
                </a:path>
                <a:path w="4466590" h="3399154">
                  <a:moveTo>
                    <a:pt x="3833914" y="3397059"/>
                  </a:moveTo>
                  <a:lnTo>
                    <a:pt x="3832745" y="3395891"/>
                  </a:lnTo>
                  <a:lnTo>
                    <a:pt x="3832047" y="3396361"/>
                  </a:lnTo>
                  <a:lnTo>
                    <a:pt x="3831348" y="3396602"/>
                  </a:lnTo>
                  <a:lnTo>
                    <a:pt x="3830650" y="3397059"/>
                  </a:lnTo>
                  <a:lnTo>
                    <a:pt x="3831120" y="3397300"/>
                  </a:lnTo>
                  <a:lnTo>
                    <a:pt x="3831590" y="3397999"/>
                  </a:lnTo>
                  <a:lnTo>
                    <a:pt x="3832517" y="3397999"/>
                  </a:lnTo>
                  <a:lnTo>
                    <a:pt x="3833914" y="3397059"/>
                  </a:lnTo>
                  <a:close/>
                </a:path>
                <a:path w="4466590" h="3399154">
                  <a:moveTo>
                    <a:pt x="3932161" y="4902"/>
                  </a:moveTo>
                  <a:lnTo>
                    <a:pt x="3931462" y="4445"/>
                  </a:lnTo>
                  <a:lnTo>
                    <a:pt x="3930764" y="4203"/>
                  </a:lnTo>
                  <a:lnTo>
                    <a:pt x="3930065" y="3733"/>
                  </a:lnTo>
                  <a:lnTo>
                    <a:pt x="3929824" y="4203"/>
                  </a:lnTo>
                  <a:lnTo>
                    <a:pt x="3929367" y="4445"/>
                  </a:lnTo>
                  <a:lnTo>
                    <a:pt x="3928897" y="4902"/>
                  </a:lnTo>
                  <a:lnTo>
                    <a:pt x="3929596" y="5143"/>
                  </a:lnTo>
                  <a:lnTo>
                    <a:pt x="3930294" y="5600"/>
                  </a:lnTo>
                  <a:lnTo>
                    <a:pt x="3930993" y="5842"/>
                  </a:lnTo>
                  <a:lnTo>
                    <a:pt x="3931462" y="6070"/>
                  </a:lnTo>
                  <a:lnTo>
                    <a:pt x="3931691" y="5372"/>
                  </a:lnTo>
                  <a:lnTo>
                    <a:pt x="3932161" y="4902"/>
                  </a:lnTo>
                  <a:close/>
                </a:path>
                <a:path w="4466590" h="3399154">
                  <a:moveTo>
                    <a:pt x="3994010" y="1093546"/>
                  </a:moveTo>
                  <a:lnTo>
                    <a:pt x="3993769" y="1092847"/>
                  </a:lnTo>
                  <a:lnTo>
                    <a:pt x="3992842" y="1091438"/>
                  </a:lnTo>
                  <a:lnTo>
                    <a:pt x="3992600" y="1091907"/>
                  </a:lnTo>
                  <a:lnTo>
                    <a:pt x="3991902" y="1092377"/>
                  </a:lnTo>
                  <a:lnTo>
                    <a:pt x="3991902" y="1093304"/>
                  </a:lnTo>
                  <a:lnTo>
                    <a:pt x="3992842" y="1094714"/>
                  </a:lnTo>
                  <a:lnTo>
                    <a:pt x="3994010" y="1093546"/>
                  </a:lnTo>
                  <a:close/>
                </a:path>
                <a:path w="4466590" h="3399154">
                  <a:moveTo>
                    <a:pt x="4013606" y="1409"/>
                  </a:moveTo>
                  <a:lnTo>
                    <a:pt x="4012666" y="0"/>
                  </a:lnTo>
                  <a:lnTo>
                    <a:pt x="4012209" y="241"/>
                  </a:lnTo>
                  <a:lnTo>
                    <a:pt x="4011511" y="711"/>
                  </a:lnTo>
                  <a:lnTo>
                    <a:pt x="4011739" y="1168"/>
                  </a:lnTo>
                  <a:lnTo>
                    <a:pt x="4011739" y="1866"/>
                  </a:lnTo>
                  <a:lnTo>
                    <a:pt x="4012666" y="3276"/>
                  </a:lnTo>
                  <a:lnTo>
                    <a:pt x="4012908" y="2806"/>
                  </a:lnTo>
                  <a:lnTo>
                    <a:pt x="4013606" y="2336"/>
                  </a:lnTo>
                  <a:lnTo>
                    <a:pt x="4013606" y="1409"/>
                  </a:lnTo>
                  <a:close/>
                </a:path>
                <a:path w="4466590" h="3399154">
                  <a:moveTo>
                    <a:pt x="4056773" y="3383991"/>
                  </a:moveTo>
                  <a:lnTo>
                    <a:pt x="4056075" y="3383762"/>
                  </a:lnTo>
                  <a:lnTo>
                    <a:pt x="4055376" y="3383292"/>
                  </a:lnTo>
                  <a:lnTo>
                    <a:pt x="4054678" y="3383064"/>
                  </a:lnTo>
                  <a:lnTo>
                    <a:pt x="4054208" y="3382822"/>
                  </a:lnTo>
                  <a:lnTo>
                    <a:pt x="4053979" y="3383521"/>
                  </a:lnTo>
                  <a:lnTo>
                    <a:pt x="4053509" y="3383991"/>
                  </a:lnTo>
                  <a:lnTo>
                    <a:pt x="4054208" y="3384461"/>
                  </a:lnTo>
                  <a:lnTo>
                    <a:pt x="4054906" y="3384689"/>
                  </a:lnTo>
                  <a:lnTo>
                    <a:pt x="4055618" y="3385159"/>
                  </a:lnTo>
                  <a:lnTo>
                    <a:pt x="4056075" y="3384689"/>
                  </a:lnTo>
                  <a:lnTo>
                    <a:pt x="4056545" y="3384461"/>
                  </a:lnTo>
                  <a:lnTo>
                    <a:pt x="4056773" y="3383991"/>
                  </a:lnTo>
                  <a:close/>
                </a:path>
                <a:path w="4466590" h="3399154">
                  <a:moveTo>
                    <a:pt x="4118622" y="3389592"/>
                  </a:moveTo>
                  <a:lnTo>
                    <a:pt x="4117924" y="3389363"/>
                  </a:lnTo>
                  <a:lnTo>
                    <a:pt x="4117454" y="3388893"/>
                  </a:lnTo>
                  <a:lnTo>
                    <a:pt x="4116984" y="3389592"/>
                  </a:lnTo>
                  <a:lnTo>
                    <a:pt x="4116755" y="3390290"/>
                  </a:lnTo>
                  <a:lnTo>
                    <a:pt x="4116286" y="3391001"/>
                  </a:lnTo>
                  <a:lnTo>
                    <a:pt x="4116755" y="3391458"/>
                  </a:lnTo>
                  <a:lnTo>
                    <a:pt x="4116984" y="3391928"/>
                  </a:lnTo>
                  <a:lnTo>
                    <a:pt x="4117454" y="3392157"/>
                  </a:lnTo>
                  <a:lnTo>
                    <a:pt x="4117683" y="3391458"/>
                  </a:lnTo>
                  <a:lnTo>
                    <a:pt x="4118152" y="3390760"/>
                  </a:lnTo>
                  <a:lnTo>
                    <a:pt x="4118381" y="3390061"/>
                  </a:lnTo>
                  <a:lnTo>
                    <a:pt x="4118622" y="3389592"/>
                  </a:lnTo>
                  <a:close/>
                </a:path>
                <a:path w="4466590" h="3399154">
                  <a:moveTo>
                    <a:pt x="4125620" y="3361131"/>
                  </a:moveTo>
                  <a:lnTo>
                    <a:pt x="4124922" y="3360890"/>
                  </a:lnTo>
                  <a:lnTo>
                    <a:pt x="4124223" y="3360420"/>
                  </a:lnTo>
                  <a:lnTo>
                    <a:pt x="4123525" y="3360191"/>
                  </a:lnTo>
                  <a:lnTo>
                    <a:pt x="4123055" y="3359962"/>
                  </a:lnTo>
                  <a:lnTo>
                    <a:pt x="4122826" y="3360661"/>
                  </a:lnTo>
                  <a:lnTo>
                    <a:pt x="4122356" y="3361131"/>
                  </a:lnTo>
                  <a:lnTo>
                    <a:pt x="4123055" y="3361588"/>
                  </a:lnTo>
                  <a:lnTo>
                    <a:pt x="4123753" y="3361829"/>
                  </a:lnTo>
                  <a:lnTo>
                    <a:pt x="4124452" y="3362287"/>
                  </a:lnTo>
                  <a:lnTo>
                    <a:pt x="4125620" y="3361131"/>
                  </a:lnTo>
                  <a:close/>
                </a:path>
                <a:path w="4466590" h="3399154">
                  <a:moveTo>
                    <a:pt x="4141952" y="3374199"/>
                  </a:moveTo>
                  <a:lnTo>
                    <a:pt x="4141254" y="3373958"/>
                  </a:lnTo>
                  <a:lnTo>
                    <a:pt x="4140555" y="3373488"/>
                  </a:lnTo>
                  <a:lnTo>
                    <a:pt x="4139857" y="3373259"/>
                  </a:lnTo>
                  <a:lnTo>
                    <a:pt x="4139387" y="3373031"/>
                  </a:lnTo>
                  <a:lnTo>
                    <a:pt x="4139158" y="3373729"/>
                  </a:lnTo>
                  <a:lnTo>
                    <a:pt x="4138688" y="3374199"/>
                  </a:lnTo>
                  <a:lnTo>
                    <a:pt x="4139387" y="3374656"/>
                  </a:lnTo>
                  <a:lnTo>
                    <a:pt x="4140085" y="3374898"/>
                  </a:lnTo>
                  <a:lnTo>
                    <a:pt x="4140784" y="3375355"/>
                  </a:lnTo>
                  <a:lnTo>
                    <a:pt x="4141952" y="3374199"/>
                  </a:lnTo>
                  <a:close/>
                </a:path>
                <a:path w="4466590" h="3399154">
                  <a:moveTo>
                    <a:pt x="4200525" y="3361588"/>
                  </a:moveTo>
                  <a:lnTo>
                    <a:pt x="4200296" y="3360890"/>
                  </a:lnTo>
                  <a:lnTo>
                    <a:pt x="4199356" y="3359493"/>
                  </a:lnTo>
                  <a:lnTo>
                    <a:pt x="4199128" y="3359962"/>
                  </a:lnTo>
                  <a:lnTo>
                    <a:pt x="4198429" y="3360420"/>
                  </a:lnTo>
                  <a:lnTo>
                    <a:pt x="4198429" y="3361359"/>
                  </a:lnTo>
                  <a:lnTo>
                    <a:pt x="4199356" y="3362756"/>
                  </a:lnTo>
                  <a:lnTo>
                    <a:pt x="4200525" y="3361588"/>
                  </a:lnTo>
                  <a:close/>
                </a:path>
                <a:path w="4466590" h="3399154">
                  <a:moveTo>
                    <a:pt x="4200995" y="3354590"/>
                  </a:moveTo>
                  <a:lnTo>
                    <a:pt x="4200296" y="3354120"/>
                  </a:lnTo>
                  <a:lnTo>
                    <a:pt x="4199598" y="3353892"/>
                  </a:lnTo>
                  <a:lnTo>
                    <a:pt x="4198899" y="3353422"/>
                  </a:lnTo>
                  <a:lnTo>
                    <a:pt x="4198429" y="3353651"/>
                  </a:lnTo>
                  <a:lnTo>
                    <a:pt x="4198201" y="3354120"/>
                  </a:lnTo>
                  <a:lnTo>
                    <a:pt x="4197731" y="3354590"/>
                  </a:lnTo>
                  <a:lnTo>
                    <a:pt x="4198429" y="3354819"/>
                  </a:lnTo>
                  <a:lnTo>
                    <a:pt x="4199128" y="3355289"/>
                  </a:lnTo>
                  <a:lnTo>
                    <a:pt x="4199826" y="3355530"/>
                  </a:lnTo>
                  <a:lnTo>
                    <a:pt x="4200296" y="3355759"/>
                  </a:lnTo>
                  <a:lnTo>
                    <a:pt x="4200525" y="3355060"/>
                  </a:lnTo>
                  <a:lnTo>
                    <a:pt x="4200995" y="3354590"/>
                  </a:lnTo>
                  <a:close/>
                </a:path>
                <a:path w="4466590" h="3399154">
                  <a:moveTo>
                    <a:pt x="4250233" y="4902"/>
                  </a:moveTo>
                  <a:lnTo>
                    <a:pt x="4249064" y="3733"/>
                  </a:lnTo>
                  <a:lnTo>
                    <a:pt x="4248366" y="3975"/>
                  </a:lnTo>
                  <a:lnTo>
                    <a:pt x="4246969" y="4902"/>
                  </a:lnTo>
                  <a:lnTo>
                    <a:pt x="4247439" y="5143"/>
                  </a:lnTo>
                  <a:lnTo>
                    <a:pt x="4247896" y="5842"/>
                  </a:lnTo>
                  <a:lnTo>
                    <a:pt x="4248836" y="5842"/>
                  </a:lnTo>
                  <a:lnTo>
                    <a:pt x="4250233" y="4902"/>
                  </a:lnTo>
                  <a:close/>
                </a:path>
                <a:path w="4466590" h="3399154">
                  <a:moveTo>
                    <a:pt x="4295978" y="3393795"/>
                  </a:moveTo>
                  <a:lnTo>
                    <a:pt x="4295279" y="3393567"/>
                  </a:lnTo>
                  <a:lnTo>
                    <a:pt x="4294568" y="3393097"/>
                  </a:lnTo>
                  <a:lnTo>
                    <a:pt x="4293870" y="3392868"/>
                  </a:lnTo>
                  <a:lnTo>
                    <a:pt x="4293413" y="3392627"/>
                  </a:lnTo>
                  <a:lnTo>
                    <a:pt x="4293171" y="3393325"/>
                  </a:lnTo>
                  <a:lnTo>
                    <a:pt x="4292701" y="3393795"/>
                  </a:lnTo>
                  <a:lnTo>
                    <a:pt x="4293413" y="3394265"/>
                  </a:lnTo>
                  <a:lnTo>
                    <a:pt x="4294111" y="3394494"/>
                  </a:lnTo>
                  <a:lnTo>
                    <a:pt x="4294810" y="3394964"/>
                  </a:lnTo>
                  <a:lnTo>
                    <a:pt x="4295279" y="3394494"/>
                  </a:lnTo>
                  <a:lnTo>
                    <a:pt x="4295737" y="3394265"/>
                  </a:lnTo>
                  <a:lnTo>
                    <a:pt x="4295978" y="3393795"/>
                  </a:lnTo>
                  <a:close/>
                </a:path>
                <a:path w="4466590" h="3399154">
                  <a:moveTo>
                    <a:pt x="4318381" y="3393567"/>
                  </a:moveTo>
                  <a:lnTo>
                    <a:pt x="4317441" y="3392157"/>
                  </a:lnTo>
                  <a:lnTo>
                    <a:pt x="4316971" y="3392627"/>
                  </a:lnTo>
                  <a:lnTo>
                    <a:pt x="4316273" y="3393097"/>
                  </a:lnTo>
                  <a:lnTo>
                    <a:pt x="4316514" y="3393325"/>
                  </a:lnTo>
                  <a:lnTo>
                    <a:pt x="4316514" y="3394024"/>
                  </a:lnTo>
                  <a:lnTo>
                    <a:pt x="4317441" y="3395434"/>
                  </a:lnTo>
                  <a:lnTo>
                    <a:pt x="4317682" y="3394964"/>
                  </a:lnTo>
                  <a:lnTo>
                    <a:pt x="4318381" y="3394494"/>
                  </a:lnTo>
                  <a:lnTo>
                    <a:pt x="4318381" y="3393567"/>
                  </a:lnTo>
                  <a:close/>
                </a:path>
                <a:path w="4466590" h="3399154">
                  <a:moveTo>
                    <a:pt x="4328884" y="3357854"/>
                  </a:moveTo>
                  <a:lnTo>
                    <a:pt x="4327715" y="3356686"/>
                  </a:lnTo>
                  <a:lnTo>
                    <a:pt x="4327017" y="3356927"/>
                  </a:lnTo>
                  <a:lnTo>
                    <a:pt x="4325607" y="3357854"/>
                  </a:lnTo>
                  <a:lnTo>
                    <a:pt x="4326077" y="3358096"/>
                  </a:lnTo>
                  <a:lnTo>
                    <a:pt x="4326547" y="3358794"/>
                  </a:lnTo>
                  <a:lnTo>
                    <a:pt x="4327474" y="3358794"/>
                  </a:lnTo>
                  <a:lnTo>
                    <a:pt x="4328884" y="3357854"/>
                  </a:lnTo>
                  <a:close/>
                </a:path>
                <a:path w="4466590" h="3399154">
                  <a:moveTo>
                    <a:pt x="4361078" y="7708"/>
                  </a:moveTo>
                  <a:lnTo>
                    <a:pt x="4360621" y="7239"/>
                  </a:lnTo>
                  <a:lnTo>
                    <a:pt x="4360380" y="6769"/>
                  </a:lnTo>
                  <a:lnTo>
                    <a:pt x="4359910" y="6540"/>
                  </a:lnTo>
                  <a:lnTo>
                    <a:pt x="4359681" y="7239"/>
                  </a:lnTo>
                  <a:lnTo>
                    <a:pt x="4359211" y="7937"/>
                  </a:lnTo>
                  <a:lnTo>
                    <a:pt x="4358983" y="8636"/>
                  </a:lnTo>
                  <a:lnTo>
                    <a:pt x="4358754" y="9105"/>
                  </a:lnTo>
                  <a:lnTo>
                    <a:pt x="4359453" y="9334"/>
                  </a:lnTo>
                  <a:lnTo>
                    <a:pt x="4359910" y="9804"/>
                  </a:lnTo>
                  <a:lnTo>
                    <a:pt x="4360380" y="9105"/>
                  </a:lnTo>
                  <a:lnTo>
                    <a:pt x="4360621" y="8407"/>
                  </a:lnTo>
                  <a:lnTo>
                    <a:pt x="4361078" y="7708"/>
                  </a:lnTo>
                  <a:close/>
                </a:path>
                <a:path w="4466590" h="3399154">
                  <a:moveTo>
                    <a:pt x="4403560" y="3357626"/>
                  </a:moveTo>
                  <a:lnTo>
                    <a:pt x="4402620" y="3356229"/>
                  </a:lnTo>
                  <a:lnTo>
                    <a:pt x="4402150" y="3356457"/>
                  </a:lnTo>
                  <a:lnTo>
                    <a:pt x="4401451" y="3356927"/>
                  </a:lnTo>
                  <a:lnTo>
                    <a:pt x="4401693" y="3357397"/>
                  </a:lnTo>
                  <a:lnTo>
                    <a:pt x="4401693" y="3358096"/>
                  </a:lnTo>
                  <a:lnTo>
                    <a:pt x="4402620" y="3359493"/>
                  </a:lnTo>
                  <a:lnTo>
                    <a:pt x="4402848" y="3359023"/>
                  </a:lnTo>
                  <a:lnTo>
                    <a:pt x="4403560" y="3358553"/>
                  </a:lnTo>
                  <a:lnTo>
                    <a:pt x="4403560" y="3357626"/>
                  </a:lnTo>
                  <a:close/>
                </a:path>
                <a:path w="4466590" h="3399154">
                  <a:moveTo>
                    <a:pt x="4416857" y="3376523"/>
                  </a:moveTo>
                  <a:lnTo>
                    <a:pt x="4416158" y="3376295"/>
                  </a:lnTo>
                  <a:lnTo>
                    <a:pt x="4415688" y="3375825"/>
                  </a:lnTo>
                  <a:lnTo>
                    <a:pt x="4415218" y="3376523"/>
                  </a:lnTo>
                  <a:lnTo>
                    <a:pt x="4414990" y="3377222"/>
                  </a:lnTo>
                  <a:lnTo>
                    <a:pt x="4414520" y="3377933"/>
                  </a:lnTo>
                  <a:lnTo>
                    <a:pt x="4414990" y="3378390"/>
                  </a:lnTo>
                  <a:lnTo>
                    <a:pt x="4415460" y="3378631"/>
                  </a:lnTo>
                  <a:lnTo>
                    <a:pt x="4415688" y="3379089"/>
                  </a:lnTo>
                  <a:lnTo>
                    <a:pt x="4415917" y="3378390"/>
                  </a:lnTo>
                  <a:lnTo>
                    <a:pt x="4416387" y="3377692"/>
                  </a:lnTo>
                  <a:lnTo>
                    <a:pt x="4416628" y="3376993"/>
                  </a:lnTo>
                  <a:lnTo>
                    <a:pt x="4416857" y="3376523"/>
                  </a:lnTo>
                  <a:close/>
                </a:path>
                <a:path w="4466590" h="3399154">
                  <a:moveTo>
                    <a:pt x="4440186" y="1638"/>
                  </a:moveTo>
                  <a:lnTo>
                    <a:pt x="4439488" y="1409"/>
                  </a:lnTo>
                  <a:lnTo>
                    <a:pt x="4438789" y="939"/>
                  </a:lnTo>
                  <a:lnTo>
                    <a:pt x="4438091" y="711"/>
                  </a:lnTo>
                  <a:lnTo>
                    <a:pt x="4437621" y="469"/>
                  </a:lnTo>
                  <a:lnTo>
                    <a:pt x="4437392" y="1168"/>
                  </a:lnTo>
                  <a:lnTo>
                    <a:pt x="4436923" y="1638"/>
                  </a:lnTo>
                  <a:lnTo>
                    <a:pt x="4437621" y="2108"/>
                  </a:lnTo>
                  <a:lnTo>
                    <a:pt x="4438320" y="2336"/>
                  </a:lnTo>
                  <a:lnTo>
                    <a:pt x="4439031" y="2806"/>
                  </a:lnTo>
                  <a:lnTo>
                    <a:pt x="4440186" y="1638"/>
                  </a:lnTo>
                  <a:close/>
                </a:path>
                <a:path w="4466590" h="3399154">
                  <a:moveTo>
                    <a:pt x="4446498" y="2108"/>
                  </a:moveTo>
                  <a:lnTo>
                    <a:pt x="4445559" y="711"/>
                  </a:lnTo>
                  <a:lnTo>
                    <a:pt x="4445330" y="0"/>
                  </a:lnTo>
                  <a:lnTo>
                    <a:pt x="4445089" y="469"/>
                  </a:lnTo>
                  <a:lnTo>
                    <a:pt x="4444390" y="939"/>
                  </a:lnTo>
                  <a:lnTo>
                    <a:pt x="4444390" y="1866"/>
                  </a:lnTo>
                  <a:lnTo>
                    <a:pt x="4445330" y="3276"/>
                  </a:lnTo>
                  <a:lnTo>
                    <a:pt x="4446498" y="2108"/>
                  </a:lnTo>
                  <a:close/>
                </a:path>
                <a:path w="4466590" h="3399154">
                  <a:moveTo>
                    <a:pt x="4453496" y="3370923"/>
                  </a:moveTo>
                  <a:lnTo>
                    <a:pt x="4453026" y="3370453"/>
                  </a:lnTo>
                  <a:lnTo>
                    <a:pt x="4452556" y="3369754"/>
                  </a:lnTo>
                  <a:lnTo>
                    <a:pt x="4452328" y="3369995"/>
                  </a:lnTo>
                  <a:lnTo>
                    <a:pt x="4451629" y="3369995"/>
                  </a:lnTo>
                  <a:lnTo>
                    <a:pt x="4450232" y="3370923"/>
                  </a:lnTo>
                  <a:lnTo>
                    <a:pt x="4450689" y="3371164"/>
                  </a:lnTo>
                  <a:lnTo>
                    <a:pt x="4451159" y="3371862"/>
                  </a:lnTo>
                  <a:lnTo>
                    <a:pt x="4452099" y="3371862"/>
                  </a:lnTo>
                  <a:lnTo>
                    <a:pt x="4453496" y="3370923"/>
                  </a:lnTo>
                  <a:close/>
                </a:path>
                <a:path w="4466590" h="3399154">
                  <a:moveTo>
                    <a:pt x="4466094" y="3357397"/>
                  </a:moveTo>
                  <a:lnTo>
                    <a:pt x="4464926" y="3356229"/>
                  </a:lnTo>
                  <a:lnTo>
                    <a:pt x="4464697" y="3356927"/>
                  </a:lnTo>
                  <a:lnTo>
                    <a:pt x="4464228" y="3357626"/>
                  </a:lnTo>
                  <a:lnTo>
                    <a:pt x="4463999" y="3358324"/>
                  </a:lnTo>
                  <a:lnTo>
                    <a:pt x="4463758" y="3358794"/>
                  </a:lnTo>
                  <a:lnTo>
                    <a:pt x="4464456" y="3359023"/>
                  </a:lnTo>
                  <a:lnTo>
                    <a:pt x="4464926" y="3359493"/>
                  </a:lnTo>
                  <a:lnTo>
                    <a:pt x="4465396" y="3358794"/>
                  </a:lnTo>
                  <a:lnTo>
                    <a:pt x="4465625" y="3358096"/>
                  </a:lnTo>
                  <a:lnTo>
                    <a:pt x="4466094" y="3357397"/>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33" name="object 233"/>
            <p:cNvSpPr/>
            <p:nvPr/>
          </p:nvSpPr>
          <p:spPr>
            <a:xfrm>
              <a:off x="1141730" y="3443109"/>
              <a:ext cx="4575175" cy="3442335"/>
            </a:xfrm>
            <a:custGeom>
              <a:avLst/>
              <a:gdLst/>
              <a:ahLst/>
              <a:cxnLst/>
              <a:rect l="l" t="t" r="r" b="b"/>
              <a:pathLst>
                <a:path w="4575175" h="3442334">
                  <a:moveTo>
                    <a:pt x="2324" y="3439757"/>
                  </a:moveTo>
                  <a:lnTo>
                    <a:pt x="1625" y="3439528"/>
                  </a:lnTo>
                  <a:lnTo>
                    <a:pt x="1168" y="3439058"/>
                  </a:lnTo>
                  <a:lnTo>
                    <a:pt x="698" y="3439757"/>
                  </a:lnTo>
                  <a:lnTo>
                    <a:pt x="457" y="3440455"/>
                  </a:lnTo>
                  <a:lnTo>
                    <a:pt x="0" y="3441154"/>
                  </a:lnTo>
                  <a:lnTo>
                    <a:pt x="457" y="3441623"/>
                  </a:lnTo>
                  <a:lnTo>
                    <a:pt x="927" y="3441865"/>
                  </a:lnTo>
                  <a:lnTo>
                    <a:pt x="1168" y="3442322"/>
                  </a:lnTo>
                  <a:lnTo>
                    <a:pt x="1397" y="3441623"/>
                  </a:lnTo>
                  <a:lnTo>
                    <a:pt x="1866" y="3440925"/>
                  </a:lnTo>
                  <a:lnTo>
                    <a:pt x="2095" y="3440226"/>
                  </a:lnTo>
                  <a:lnTo>
                    <a:pt x="2324" y="3439757"/>
                  </a:lnTo>
                  <a:close/>
                </a:path>
                <a:path w="4575175" h="3442334">
                  <a:moveTo>
                    <a:pt x="157746" y="3422485"/>
                  </a:moveTo>
                  <a:lnTo>
                    <a:pt x="155409" y="3419691"/>
                  </a:lnTo>
                  <a:lnTo>
                    <a:pt x="154711" y="3420389"/>
                  </a:lnTo>
                  <a:lnTo>
                    <a:pt x="154012" y="3421316"/>
                  </a:lnTo>
                  <a:lnTo>
                    <a:pt x="152819" y="3422713"/>
                  </a:lnTo>
                  <a:lnTo>
                    <a:pt x="151917" y="3422954"/>
                  </a:lnTo>
                  <a:lnTo>
                    <a:pt x="149352" y="3422726"/>
                  </a:lnTo>
                  <a:lnTo>
                    <a:pt x="151676" y="3425520"/>
                  </a:lnTo>
                  <a:lnTo>
                    <a:pt x="152387" y="3424821"/>
                  </a:lnTo>
                  <a:lnTo>
                    <a:pt x="153085" y="3423894"/>
                  </a:lnTo>
                  <a:lnTo>
                    <a:pt x="154266" y="3422510"/>
                  </a:lnTo>
                  <a:lnTo>
                    <a:pt x="155181" y="3422256"/>
                  </a:lnTo>
                  <a:lnTo>
                    <a:pt x="157746" y="3422485"/>
                  </a:lnTo>
                  <a:close/>
                </a:path>
                <a:path w="4575175" h="3442334">
                  <a:moveTo>
                    <a:pt x="317131" y="3403587"/>
                  </a:moveTo>
                  <a:lnTo>
                    <a:pt x="316433" y="3403358"/>
                  </a:lnTo>
                  <a:lnTo>
                    <a:pt x="315963" y="3402888"/>
                  </a:lnTo>
                  <a:lnTo>
                    <a:pt x="315506" y="3403587"/>
                  </a:lnTo>
                  <a:lnTo>
                    <a:pt x="315264" y="3404285"/>
                  </a:lnTo>
                  <a:lnTo>
                    <a:pt x="314807" y="3404984"/>
                  </a:lnTo>
                  <a:lnTo>
                    <a:pt x="315036" y="3405454"/>
                  </a:lnTo>
                  <a:lnTo>
                    <a:pt x="315506" y="3405924"/>
                  </a:lnTo>
                  <a:lnTo>
                    <a:pt x="315963" y="3406152"/>
                  </a:lnTo>
                  <a:lnTo>
                    <a:pt x="316204" y="3405454"/>
                  </a:lnTo>
                  <a:lnTo>
                    <a:pt x="316674" y="3404755"/>
                  </a:lnTo>
                  <a:lnTo>
                    <a:pt x="316903" y="3404057"/>
                  </a:lnTo>
                  <a:lnTo>
                    <a:pt x="317131" y="3403587"/>
                  </a:lnTo>
                  <a:close/>
                </a:path>
                <a:path w="4575175" h="3442334">
                  <a:moveTo>
                    <a:pt x="337197" y="3404514"/>
                  </a:moveTo>
                  <a:lnTo>
                    <a:pt x="336499" y="3404285"/>
                  </a:lnTo>
                  <a:lnTo>
                    <a:pt x="335800" y="3403816"/>
                  </a:lnTo>
                  <a:lnTo>
                    <a:pt x="335102" y="3403587"/>
                  </a:lnTo>
                  <a:lnTo>
                    <a:pt x="334632" y="3403358"/>
                  </a:lnTo>
                  <a:lnTo>
                    <a:pt x="334403" y="3404057"/>
                  </a:lnTo>
                  <a:lnTo>
                    <a:pt x="333933" y="3404514"/>
                  </a:lnTo>
                  <a:lnTo>
                    <a:pt x="334632" y="3404984"/>
                  </a:lnTo>
                  <a:lnTo>
                    <a:pt x="335330" y="3405225"/>
                  </a:lnTo>
                  <a:lnTo>
                    <a:pt x="336042" y="3405682"/>
                  </a:lnTo>
                  <a:lnTo>
                    <a:pt x="336499" y="3405454"/>
                  </a:lnTo>
                  <a:lnTo>
                    <a:pt x="336740" y="3404984"/>
                  </a:lnTo>
                  <a:lnTo>
                    <a:pt x="337197" y="3404514"/>
                  </a:lnTo>
                  <a:close/>
                </a:path>
                <a:path w="4575175" h="3442334">
                  <a:moveTo>
                    <a:pt x="359371" y="1090498"/>
                  </a:moveTo>
                  <a:lnTo>
                    <a:pt x="358444" y="1089101"/>
                  </a:lnTo>
                  <a:lnTo>
                    <a:pt x="358203" y="1089329"/>
                  </a:lnTo>
                  <a:lnTo>
                    <a:pt x="357276" y="1089799"/>
                  </a:lnTo>
                  <a:lnTo>
                    <a:pt x="357505" y="1090269"/>
                  </a:lnTo>
                  <a:lnTo>
                    <a:pt x="357505" y="1090968"/>
                  </a:lnTo>
                  <a:lnTo>
                    <a:pt x="358444" y="1092365"/>
                  </a:lnTo>
                  <a:lnTo>
                    <a:pt x="358673" y="1091895"/>
                  </a:lnTo>
                  <a:lnTo>
                    <a:pt x="359371" y="1091438"/>
                  </a:lnTo>
                  <a:lnTo>
                    <a:pt x="359371" y="1090498"/>
                  </a:lnTo>
                  <a:close/>
                </a:path>
                <a:path w="4575175" h="3442334">
                  <a:moveTo>
                    <a:pt x="592035" y="3427387"/>
                  </a:moveTo>
                  <a:lnTo>
                    <a:pt x="591096" y="3425990"/>
                  </a:lnTo>
                  <a:lnTo>
                    <a:pt x="589940" y="3427158"/>
                  </a:lnTo>
                  <a:lnTo>
                    <a:pt x="590867" y="3428555"/>
                  </a:lnTo>
                  <a:lnTo>
                    <a:pt x="591096" y="3429254"/>
                  </a:lnTo>
                  <a:lnTo>
                    <a:pt x="591337" y="3428796"/>
                  </a:lnTo>
                  <a:lnTo>
                    <a:pt x="592035" y="3428327"/>
                  </a:lnTo>
                  <a:lnTo>
                    <a:pt x="592035" y="3427387"/>
                  </a:lnTo>
                  <a:close/>
                </a:path>
                <a:path w="4575175" h="3442334">
                  <a:moveTo>
                    <a:pt x="1005319" y="3410585"/>
                  </a:moveTo>
                  <a:lnTo>
                    <a:pt x="1004849" y="3410356"/>
                  </a:lnTo>
                  <a:lnTo>
                    <a:pt x="1004620" y="3409886"/>
                  </a:lnTo>
                  <a:lnTo>
                    <a:pt x="1004150" y="3409416"/>
                  </a:lnTo>
                  <a:lnTo>
                    <a:pt x="1003922" y="3410127"/>
                  </a:lnTo>
                  <a:lnTo>
                    <a:pt x="1003452" y="3410826"/>
                  </a:lnTo>
                  <a:lnTo>
                    <a:pt x="1003223" y="3411524"/>
                  </a:lnTo>
                  <a:lnTo>
                    <a:pt x="1002982" y="3411994"/>
                  </a:lnTo>
                  <a:lnTo>
                    <a:pt x="1003681" y="3412223"/>
                  </a:lnTo>
                  <a:lnTo>
                    <a:pt x="1004150" y="3412693"/>
                  </a:lnTo>
                  <a:lnTo>
                    <a:pt x="1004620" y="3411994"/>
                  </a:lnTo>
                  <a:lnTo>
                    <a:pt x="1004849" y="3411283"/>
                  </a:lnTo>
                  <a:lnTo>
                    <a:pt x="1005319" y="3410585"/>
                  </a:lnTo>
                  <a:close/>
                </a:path>
                <a:path w="4575175" h="3442334">
                  <a:moveTo>
                    <a:pt x="1113370" y="3391916"/>
                  </a:moveTo>
                  <a:lnTo>
                    <a:pt x="1113129" y="3391217"/>
                  </a:lnTo>
                  <a:lnTo>
                    <a:pt x="1112202" y="3389820"/>
                  </a:lnTo>
                  <a:lnTo>
                    <a:pt x="1111961" y="3390290"/>
                  </a:lnTo>
                  <a:lnTo>
                    <a:pt x="1111262" y="3390747"/>
                  </a:lnTo>
                  <a:lnTo>
                    <a:pt x="1111262" y="3391687"/>
                  </a:lnTo>
                  <a:lnTo>
                    <a:pt x="1112202" y="3393084"/>
                  </a:lnTo>
                  <a:lnTo>
                    <a:pt x="1113370" y="3391916"/>
                  </a:lnTo>
                  <a:close/>
                </a:path>
                <a:path w="4575175" h="3442334">
                  <a:moveTo>
                    <a:pt x="1120597" y="5829"/>
                  </a:moveTo>
                  <a:lnTo>
                    <a:pt x="1120140" y="5359"/>
                  </a:lnTo>
                  <a:lnTo>
                    <a:pt x="1119670" y="4660"/>
                  </a:lnTo>
                  <a:lnTo>
                    <a:pt x="1119441" y="4902"/>
                  </a:lnTo>
                  <a:lnTo>
                    <a:pt x="1118730" y="4902"/>
                  </a:lnTo>
                  <a:lnTo>
                    <a:pt x="1117333" y="5829"/>
                  </a:lnTo>
                  <a:lnTo>
                    <a:pt x="1117803" y="6057"/>
                  </a:lnTo>
                  <a:lnTo>
                    <a:pt x="1118273" y="6769"/>
                  </a:lnTo>
                  <a:lnTo>
                    <a:pt x="1119200" y="6769"/>
                  </a:lnTo>
                  <a:lnTo>
                    <a:pt x="1120597" y="5829"/>
                  </a:lnTo>
                  <a:close/>
                </a:path>
                <a:path w="4575175" h="3442334">
                  <a:moveTo>
                    <a:pt x="1235189" y="1090726"/>
                  </a:moveTo>
                  <a:lnTo>
                    <a:pt x="1234948" y="1090269"/>
                  </a:lnTo>
                  <a:lnTo>
                    <a:pt x="1234478" y="1089571"/>
                  </a:lnTo>
                  <a:lnTo>
                    <a:pt x="1234020" y="1089799"/>
                  </a:lnTo>
                  <a:lnTo>
                    <a:pt x="1233322" y="1089799"/>
                  </a:lnTo>
                  <a:lnTo>
                    <a:pt x="1231912" y="1090726"/>
                  </a:lnTo>
                  <a:lnTo>
                    <a:pt x="1232382" y="1090968"/>
                  </a:lnTo>
                  <a:lnTo>
                    <a:pt x="1232852" y="1091666"/>
                  </a:lnTo>
                  <a:lnTo>
                    <a:pt x="1233779" y="1091666"/>
                  </a:lnTo>
                  <a:lnTo>
                    <a:pt x="1235189" y="1090726"/>
                  </a:lnTo>
                  <a:close/>
                </a:path>
                <a:path w="4575175" h="3442334">
                  <a:moveTo>
                    <a:pt x="1323390" y="684453"/>
                  </a:moveTo>
                  <a:lnTo>
                    <a:pt x="1322692" y="683742"/>
                  </a:lnTo>
                  <a:lnTo>
                    <a:pt x="1321765" y="683044"/>
                  </a:lnTo>
                  <a:lnTo>
                    <a:pt x="1320126" y="681647"/>
                  </a:lnTo>
                  <a:lnTo>
                    <a:pt x="1320825" y="684212"/>
                  </a:lnTo>
                  <a:lnTo>
                    <a:pt x="1320596" y="686777"/>
                  </a:lnTo>
                  <a:lnTo>
                    <a:pt x="1323390" y="684453"/>
                  </a:lnTo>
                  <a:close/>
                </a:path>
                <a:path w="4575175" h="3442334">
                  <a:moveTo>
                    <a:pt x="1349527" y="6057"/>
                  </a:moveTo>
                  <a:lnTo>
                    <a:pt x="1348828" y="5359"/>
                  </a:lnTo>
                  <a:lnTo>
                    <a:pt x="1347901" y="4660"/>
                  </a:lnTo>
                  <a:lnTo>
                    <a:pt x="1346263" y="3263"/>
                  </a:lnTo>
                  <a:lnTo>
                    <a:pt x="1346962" y="5829"/>
                  </a:lnTo>
                  <a:lnTo>
                    <a:pt x="1346733" y="8394"/>
                  </a:lnTo>
                  <a:lnTo>
                    <a:pt x="1349527" y="6057"/>
                  </a:lnTo>
                  <a:close/>
                </a:path>
                <a:path w="4575175" h="3442334">
                  <a:moveTo>
                    <a:pt x="1517078" y="683514"/>
                  </a:moveTo>
                  <a:lnTo>
                    <a:pt x="1516151" y="682586"/>
                  </a:lnTo>
                  <a:lnTo>
                    <a:pt x="1513814" y="682586"/>
                  </a:lnTo>
                  <a:lnTo>
                    <a:pt x="1513814" y="684911"/>
                  </a:lnTo>
                  <a:lnTo>
                    <a:pt x="1514754" y="685850"/>
                  </a:lnTo>
                  <a:lnTo>
                    <a:pt x="1517078" y="685850"/>
                  </a:lnTo>
                  <a:lnTo>
                    <a:pt x="1517078" y="683514"/>
                  </a:lnTo>
                  <a:close/>
                </a:path>
                <a:path w="4575175" h="3442334">
                  <a:moveTo>
                    <a:pt x="1585925" y="2565"/>
                  </a:moveTo>
                  <a:lnTo>
                    <a:pt x="1584756" y="1397"/>
                  </a:lnTo>
                  <a:lnTo>
                    <a:pt x="1584058" y="1625"/>
                  </a:lnTo>
                  <a:lnTo>
                    <a:pt x="1582661" y="2565"/>
                  </a:lnTo>
                  <a:lnTo>
                    <a:pt x="1583131" y="2794"/>
                  </a:lnTo>
                  <a:lnTo>
                    <a:pt x="1583588" y="3492"/>
                  </a:lnTo>
                  <a:lnTo>
                    <a:pt x="1584528" y="3492"/>
                  </a:lnTo>
                  <a:lnTo>
                    <a:pt x="1585925" y="2565"/>
                  </a:lnTo>
                  <a:close/>
                </a:path>
                <a:path w="4575175" h="3442334">
                  <a:moveTo>
                    <a:pt x="1592465" y="2565"/>
                  </a:moveTo>
                  <a:lnTo>
                    <a:pt x="1591767" y="2324"/>
                  </a:lnTo>
                  <a:lnTo>
                    <a:pt x="1591056" y="1866"/>
                  </a:lnTo>
                  <a:lnTo>
                    <a:pt x="1590357" y="1625"/>
                  </a:lnTo>
                  <a:lnTo>
                    <a:pt x="1589887" y="1397"/>
                  </a:lnTo>
                  <a:lnTo>
                    <a:pt x="1589659" y="2095"/>
                  </a:lnTo>
                  <a:lnTo>
                    <a:pt x="1589189" y="2565"/>
                  </a:lnTo>
                  <a:lnTo>
                    <a:pt x="1589887" y="3035"/>
                  </a:lnTo>
                  <a:lnTo>
                    <a:pt x="1590598" y="3263"/>
                  </a:lnTo>
                  <a:lnTo>
                    <a:pt x="1591297" y="3733"/>
                  </a:lnTo>
                  <a:lnTo>
                    <a:pt x="1592465" y="2565"/>
                  </a:lnTo>
                  <a:close/>
                </a:path>
                <a:path w="4575175" h="3442334">
                  <a:moveTo>
                    <a:pt x="1621866" y="5829"/>
                  </a:moveTo>
                  <a:lnTo>
                    <a:pt x="1620697" y="4660"/>
                  </a:lnTo>
                  <a:lnTo>
                    <a:pt x="1619300" y="5359"/>
                  </a:lnTo>
                  <a:lnTo>
                    <a:pt x="1618602" y="5829"/>
                  </a:lnTo>
                  <a:lnTo>
                    <a:pt x="1619059" y="6057"/>
                  </a:lnTo>
                  <a:lnTo>
                    <a:pt x="1619529" y="6769"/>
                  </a:lnTo>
                  <a:lnTo>
                    <a:pt x="1620469" y="6769"/>
                  </a:lnTo>
                  <a:lnTo>
                    <a:pt x="1621866" y="5829"/>
                  </a:lnTo>
                  <a:close/>
                </a:path>
                <a:path w="4575175" h="3442334">
                  <a:moveTo>
                    <a:pt x="1655699" y="682117"/>
                  </a:moveTo>
                  <a:lnTo>
                    <a:pt x="1653133" y="683044"/>
                  </a:lnTo>
                  <a:lnTo>
                    <a:pt x="1650568" y="682815"/>
                  </a:lnTo>
                  <a:lnTo>
                    <a:pt x="1652905" y="685380"/>
                  </a:lnTo>
                  <a:lnTo>
                    <a:pt x="1653603" y="684682"/>
                  </a:lnTo>
                  <a:lnTo>
                    <a:pt x="1654302" y="683742"/>
                  </a:lnTo>
                  <a:lnTo>
                    <a:pt x="1655699" y="682117"/>
                  </a:lnTo>
                  <a:close/>
                </a:path>
                <a:path w="4575175" h="3442334">
                  <a:moveTo>
                    <a:pt x="1657337" y="3410826"/>
                  </a:moveTo>
                  <a:lnTo>
                    <a:pt x="1656397" y="3409416"/>
                  </a:lnTo>
                  <a:lnTo>
                    <a:pt x="1655940" y="3409886"/>
                  </a:lnTo>
                  <a:lnTo>
                    <a:pt x="1655229" y="3410356"/>
                  </a:lnTo>
                  <a:lnTo>
                    <a:pt x="1655470" y="3410585"/>
                  </a:lnTo>
                  <a:lnTo>
                    <a:pt x="1655470" y="3411283"/>
                  </a:lnTo>
                  <a:lnTo>
                    <a:pt x="1656397" y="3412693"/>
                  </a:lnTo>
                  <a:lnTo>
                    <a:pt x="1656638" y="3412223"/>
                  </a:lnTo>
                  <a:lnTo>
                    <a:pt x="1657337" y="3411753"/>
                  </a:lnTo>
                  <a:lnTo>
                    <a:pt x="1657337" y="3410826"/>
                  </a:lnTo>
                  <a:close/>
                </a:path>
                <a:path w="4575175" h="3442334">
                  <a:moveTo>
                    <a:pt x="1672031" y="3962"/>
                  </a:moveTo>
                  <a:lnTo>
                    <a:pt x="1669707" y="1168"/>
                  </a:lnTo>
                  <a:lnTo>
                    <a:pt x="1669008" y="1866"/>
                  </a:lnTo>
                  <a:lnTo>
                    <a:pt x="1668297" y="2794"/>
                  </a:lnTo>
                  <a:lnTo>
                    <a:pt x="1667103" y="4191"/>
                  </a:lnTo>
                  <a:lnTo>
                    <a:pt x="1666201" y="4432"/>
                  </a:lnTo>
                  <a:lnTo>
                    <a:pt x="1663636" y="4191"/>
                  </a:lnTo>
                  <a:lnTo>
                    <a:pt x="1665973" y="6997"/>
                  </a:lnTo>
                  <a:lnTo>
                    <a:pt x="1666671" y="6299"/>
                  </a:lnTo>
                  <a:lnTo>
                    <a:pt x="1667370" y="5359"/>
                  </a:lnTo>
                  <a:lnTo>
                    <a:pt x="1668551" y="3987"/>
                  </a:lnTo>
                  <a:lnTo>
                    <a:pt x="1669465" y="3733"/>
                  </a:lnTo>
                  <a:lnTo>
                    <a:pt x="1672031" y="3962"/>
                  </a:lnTo>
                  <a:close/>
                </a:path>
                <a:path w="4575175" h="3442334">
                  <a:moveTo>
                    <a:pt x="1723148" y="3035"/>
                  </a:moveTo>
                  <a:lnTo>
                    <a:pt x="1722678" y="2324"/>
                  </a:lnTo>
                  <a:lnTo>
                    <a:pt x="1722450" y="1625"/>
                  </a:lnTo>
                  <a:lnTo>
                    <a:pt x="1721980" y="927"/>
                  </a:lnTo>
                  <a:lnTo>
                    <a:pt x="1721739" y="1397"/>
                  </a:lnTo>
                  <a:lnTo>
                    <a:pt x="1721040" y="1866"/>
                  </a:lnTo>
                  <a:lnTo>
                    <a:pt x="1721040" y="2794"/>
                  </a:lnTo>
                  <a:lnTo>
                    <a:pt x="1721980" y="4191"/>
                  </a:lnTo>
                  <a:lnTo>
                    <a:pt x="1723148" y="3035"/>
                  </a:lnTo>
                  <a:close/>
                </a:path>
                <a:path w="4575175" h="3442334">
                  <a:moveTo>
                    <a:pt x="1745780" y="683983"/>
                  </a:moveTo>
                  <a:lnTo>
                    <a:pt x="1744840" y="682586"/>
                  </a:lnTo>
                  <a:lnTo>
                    <a:pt x="1744611" y="683044"/>
                  </a:lnTo>
                  <a:lnTo>
                    <a:pt x="1743913" y="683514"/>
                  </a:lnTo>
                  <a:lnTo>
                    <a:pt x="1743913" y="684453"/>
                  </a:lnTo>
                  <a:lnTo>
                    <a:pt x="1744840" y="685850"/>
                  </a:lnTo>
                  <a:lnTo>
                    <a:pt x="1745081" y="685380"/>
                  </a:lnTo>
                  <a:lnTo>
                    <a:pt x="1745780" y="684911"/>
                  </a:lnTo>
                  <a:lnTo>
                    <a:pt x="1745780" y="683983"/>
                  </a:lnTo>
                  <a:close/>
                </a:path>
                <a:path w="4575175" h="3442334">
                  <a:moveTo>
                    <a:pt x="1762353" y="5359"/>
                  </a:moveTo>
                  <a:lnTo>
                    <a:pt x="1761883" y="4902"/>
                  </a:lnTo>
                  <a:lnTo>
                    <a:pt x="1761655" y="4432"/>
                  </a:lnTo>
                  <a:lnTo>
                    <a:pt x="1761185" y="4191"/>
                  </a:lnTo>
                  <a:lnTo>
                    <a:pt x="1760943" y="4902"/>
                  </a:lnTo>
                  <a:lnTo>
                    <a:pt x="1760486" y="5600"/>
                  </a:lnTo>
                  <a:lnTo>
                    <a:pt x="1760245" y="6299"/>
                  </a:lnTo>
                  <a:lnTo>
                    <a:pt x="1760016" y="6769"/>
                  </a:lnTo>
                  <a:lnTo>
                    <a:pt x="1760715" y="6997"/>
                  </a:lnTo>
                  <a:lnTo>
                    <a:pt x="1761185" y="7467"/>
                  </a:lnTo>
                  <a:lnTo>
                    <a:pt x="1761655" y="6769"/>
                  </a:lnTo>
                  <a:lnTo>
                    <a:pt x="1761883" y="6057"/>
                  </a:lnTo>
                  <a:lnTo>
                    <a:pt x="1762353" y="5359"/>
                  </a:lnTo>
                  <a:close/>
                </a:path>
                <a:path w="4575175" h="3442334">
                  <a:moveTo>
                    <a:pt x="1798980" y="2565"/>
                  </a:moveTo>
                  <a:lnTo>
                    <a:pt x="1798281" y="2324"/>
                  </a:lnTo>
                  <a:lnTo>
                    <a:pt x="1797583" y="1866"/>
                  </a:lnTo>
                  <a:lnTo>
                    <a:pt x="1796884" y="1625"/>
                  </a:lnTo>
                  <a:lnTo>
                    <a:pt x="1796415" y="1397"/>
                  </a:lnTo>
                  <a:lnTo>
                    <a:pt x="1796186" y="2095"/>
                  </a:lnTo>
                  <a:lnTo>
                    <a:pt x="1795716" y="2565"/>
                  </a:lnTo>
                  <a:lnTo>
                    <a:pt x="1796415" y="3035"/>
                  </a:lnTo>
                  <a:lnTo>
                    <a:pt x="1797113" y="3263"/>
                  </a:lnTo>
                  <a:lnTo>
                    <a:pt x="1797824" y="3733"/>
                  </a:lnTo>
                  <a:lnTo>
                    <a:pt x="1798281" y="3263"/>
                  </a:lnTo>
                  <a:lnTo>
                    <a:pt x="1798523" y="2794"/>
                  </a:lnTo>
                  <a:lnTo>
                    <a:pt x="1798980" y="2565"/>
                  </a:lnTo>
                  <a:close/>
                </a:path>
                <a:path w="4575175" h="3442334">
                  <a:moveTo>
                    <a:pt x="1870633" y="2095"/>
                  </a:moveTo>
                  <a:lnTo>
                    <a:pt x="1869465" y="927"/>
                  </a:lnTo>
                  <a:lnTo>
                    <a:pt x="1869224" y="1625"/>
                  </a:lnTo>
                  <a:lnTo>
                    <a:pt x="1868766" y="2324"/>
                  </a:lnTo>
                  <a:lnTo>
                    <a:pt x="1868525" y="3035"/>
                  </a:lnTo>
                  <a:lnTo>
                    <a:pt x="1868297" y="3492"/>
                  </a:lnTo>
                  <a:lnTo>
                    <a:pt x="1868995" y="3733"/>
                  </a:lnTo>
                  <a:lnTo>
                    <a:pt x="1869465" y="4191"/>
                  </a:lnTo>
                  <a:lnTo>
                    <a:pt x="1869922" y="3492"/>
                  </a:lnTo>
                  <a:lnTo>
                    <a:pt x="1870163" y="2794"/>
                  </a:lnTo>
                  <a:lnTo>
                    <a:pt x="1870633" y="2095"/>
                  </a:lnTo>
                  <a:close/>
                </a:path>
                <a:path w="4575175" h="3442334">
                  <a:moveTo>
                    <a:pt x="1952536" y="3407321"/>
                  </a:moveTo>
                  <a:lnTo>
                    <a:pt x="1952066" y="3407092"/>
                  </a:lnTo>
                  <a:lnTo>
                    <a:pt x="1951837" y="3406622"/>
                  </a:lnTo>
                  <a:lnTo>
                    <a:pt x="1951367" y="3406152"/>
                  </a:lnTo>
                  <a:lnTo>
                    <a:pt x="1951139" y="3406851"/>
                  </a:lnTo>
                  <a:lnTo>
                    <a:pt x="1950669" y="3407549"/>
                  </a:lnTo>
                  <a:lnTo>
                    <a:pt x="1950440" y="3408248"/>
                  </a:lnTo>
                  <a:lnTo>
                    <a:pt x="1950199" y="3408718"/>
                  </a:lnTo>
                  <a:lnTo>
                    <a:pt x="1950910" y="3408959"/>
                  </a:lnTo>
                  <a:lnTo>
                    <a:pt x="1951367" y="3409416"/>
                  </a:lnTo>
                  <a:lnTo>
                    <a:pt x="1951837" y="3408718"/>
                  </a:lnTo>
                  <a:lnTo>
                    <a:pt x="1952078" y="3408019"/>
                  </a:lnTo>
                  <a:lnTo>
                    <a:pt x="1952536" y="3407321"/>
                  </a:lnTo>
                  <a:close/>
                </a:path>
                <a:path w="4575175" h="3442334">
                  <a:moveTo>
                    <a:pt x="2074583" y="686777"/>
                  </a:moveTo>
                  <a:lnTo>
                    <a:pt x="2073884" y="684212"/>
                  </a:lnTo>
                  <a:lnTo>
                    <a:pt x="2074125" y="681647"/>
                  </a:lnTo>
                  <a:lnTo>
                    <a:pt x="2071319" y="683983"/>
                  </a:lnTo>
                  <a:lnTo>
                    <a:pt x="2072017" y="684682"/>
                  </a:lnTo>
                  <a:lnTo>
                    <a:pt x="2072957" y="685380"/>
                  </a:lnTo>
                  <a:lnTo>
                    <a:pt x="2074583" y="686777"/>
                  </a:lnTo>
                  <a:close/>
                </a:path>
                <a:path w="4575175" h="3442334">
                  <a:moveTo>
                    <a:pt x="2077618" y="2565"/>
                  </a:moveTo>
                  <a:lnTo>
                    <a:pt x="2076919" y="2095"/>
                  </a:lnTo>
                  <a:lnTo>
                    <a:pt x="2076221" y="1866"/>
                  </a:lnTo>
                  <a:lnTo>
                    <a:pt x="2075522" y="1397"/>
                  </a:lnTo>
                  <a:lnTo>
                    <a:pt x="2075053" y="1866"/>
                  </a:lnTo>
                  <a:lnTo>
                    <a:pt x="2074583" y="2095"/>
                  </a:lnTo>
                  <a:lnTo>
                    <a:pt x="2074354" y="2565"/>
                  </a:lnTo>
                  <a:lnTo>
                    <a:pt x="2075053" y="2794"/>
                  </a:lnTo>
                  <a:lnTo>
                    <a:pt x="2075751" y="3263"/>
                  </a:lnTo>
                  <a:lnTo>
                    <a:pt x="2076450" y="3492"/>
                  </a:lnTo>
                  <a:lnTo>
                    <a:pt x="2076919" y="3733"/>
                  </a:lnTo>
                  <a:lnTo>
                    <a:pt x="2077148" y="3035"/>
                  </a:lnTo>
                  <a:lnTo>
                    <a:pt x="2077618" y="2565"/>
                  </a:lnTo>
                  <a:close/>
                </a:path>
                <a:path w="4575175" h="3442334">
                  <a:moveTo>
                    <a:pt x="2084158" y="2565"/>
                  </a:moveTo>
                  <a:lnTo>
                    <a:pt x="2082990" y="1397"/>
                  </a:lnTo>
                  <a:lnTo>
                    <a:pt x="2082292" y="1625"/>
                  </a:lnTo>
                  <a:lnTo>
                    <a:pt x="2080882" y="2565"/>
                  </a:lnTo>
                  <a:lnTo>
                    <a:pt x="2081352" y="2794"/>
                  </a:lnTo>
                  <a:lnTo>
                    <a:pt x="2081822" y="3492"/>
                  </a:lnTo>
                  <a:lnTo>
                    <a:pt x="2082761" y="3492"/>
                  </a:lnTo>
                  <a:lnTo>
                    <a:pt x="2084158" y="2565"/>
                  </a:lnTo>
                  <a:close/>
                </a:path>
                <a:path w="4575175" h="3442334">
                  <a:moveTo>
                    <a:pt x="2221839" y="684212"/>
                  </a:moveTo>
                  <a:lnTo>
                    <a:pt x="2220671" y="683044"/>
                  </a:lnTo>
                  <a:lnTo>
                    <a:pt x="2219972" y="683514"/>
                  </a:lnTo>
                  <a:lnTo>
                    <a:pt x="2219274" y="683742"/>
                  </a:lnTo>
                  <a:lnTo>
                    <a:pt x="2218575" y="684212"/>
                  </a:lnTo>
                  <a:lnTo>
                    <a:pt x="2219045" y="684453"/>
                  </a:lnTo>
                  <a:lnTo>
                    <a:pt x="2219502" y="685152"/>
                  </a:lnTo>
                  <a:lnTo>
                    <a:pt x="2220442" y="685152"/>
                  </a:lnTo>
                  <a:lnTo>
                    <a:pt x="2221839" y="684212"/>
                  </a:lnTo>
                  <a:close/>
                </a:path>
                <a:path w="4575175" h="3442334">
                  <a:moveTo>
                    <a:pt x="2241435" y="3424351"/>
                  </a:moveTo>
                  <a:lnTo>
                    <a:pt x="2240978" y="3423894"/>
                  </a:lnTo>
                  <a:lnTo>
                    <a:pt x="2240508" y="3423183"/>
                  </a:lnTo>
                  <a:lnTo>
                    <a:pt x="2240280" y="3423424"/>
                  </a:lnTo>
                  <a:lnTo>
                    <a:pt x="2239568" y="3423424"/>
                  </a:lnTo>
                  <a:lnTo>
                    <a:pt x="2238171" y="3424351"/>
                  </a:lnTo>
                  <a:lnTo>
                    <a:pt x="2238641" y="3424593"/>
                  </a:lnTo>
                  <a:lnTo>
                    <a:pt x="2239111" y="3425291"/>
                  </a:lnTo>
                  <a:lnTo>
                    <a:pt x="2240038" y="3425291"/>
                  </a:lnTo>
                  <a:lnTo>
                    <a:pt x="2241435" y="3424351"/>
                  </a:lnTo>
                  <a:close/>
                </a:path>
                <a:path w="4575175" h="3442334">
                  <a:moveTo>
                    <a:pt x="2394991" y="2794"/>
                  </a:moveTo>
                  <a:lnTo>
                    <a:pt x="2394293" y="2095"/>
                  </a:lnTo>
                  <a:lnTo>
                    <a:pt x="2393365" y="1397"/>
                  </a:lnTo>
                  <a:lnTo>
                    <a:pt x="2391727" y="0"/>
                  </a:lnTo>
                  <a:lnTo>
                    <a:pt x="2392654" y="2565"/>
                  </a:lnTo>
                  <a:lnTo>
                    <a:pt x="2392197" y="5130"/>
                  </a:lnTo>
                  <a:lnTo>
                    <a:pt x="2394991" y="2794"/>
                  </a:lnTo>
                  <a:close/>
                </a:path>
                <a:path w="4575175" h="3442334">
                  <a:moveTo>
                    <a:pt x="2474099" y="3407791"/>
                  </a:moveTo>
                  <a:lnTo>
                    <a:pt x="2473401" y="3407549"/>
                  </a:lnTo>
                  <a:lnTo>
                    <a:pt x="2472702" y="3407092"/>
                  </a:lnTo>
                  <a:lnTo>
                    <a:pt x="2472004" y="3406851"/>
                  </a:lnTo>
                  <a:lnTo>
                    <a:pt x="2471534" y="3406622"/>
                  </a:lnTo>
                  <a:lnTo>
                    <a:pt x="2471305" y="3407321"/>
                  </a:lnTo>
                  <a:lnTo>
                    <a:pt x="2470835" y="3407791"/>
                  </a:lnTo>
                  <a:lnTo>
                    <a:pt x="2471534" y="3408248"/>
                  </a:lnTo>
                  <a:lnTo>
                    <a:pt x="2472232" y="3408489"/>
                  </a:lnTo>
                  <a:lnTo>
                    <a:pt x="2472931" y="3408959"/>
                  </a:lnTo>
                  <a:lnTo>
                    <a:pt x="2473401" y="3408718"/>
                  </a:lnTo>
                  <a:lnTo>
                    <a:pt x="2473871" y="3408248"/>
                  </a:lnTo>
                  <a:lnTo>
                    <a:pt x="2474099" y="3407791"/>
                  </a:lnTo>
                  <a:close/>
                </a:path>
                <a:path w="4575175" h="3442334">
                  <a:moveTo>
                    <a:pt x="2657754" y="3391446"/>
                  </a:moveTo>
                  <a:lnTo>
                    <a:pt x="2657056" y="3391217"/>
                  </a:lnTo>
                  <a:lnTo>
                    <a:pt x="2656357" y="3390747"/>
                  </a:lnTo>
                  <a:lnTo>
                    <a:pt x="2655659" y="3390519"/>
                  </a:lnTo>
                  <a:lnTo>
                    <a:pt x="2655189" y="3390290"/>
                  </a:lnTo>
                  <a:lnTo>
                    <a:pt x="2654960" y="3390989"/>
                  </a:lnTo>
                  <a:lnTo>
                    <a:pt x="2654490" y="3391446"/>
                  </a:lnTo>
                  <a:lnTo>
                    <a:pt x="2655189" y="3391916"/>
                  </a:lnTo>
                  <a:lnTo>
                    <a:pt x="2655887" y="3392157"/>
                  </a:lnTo>
                  <a:lnTo>
                    <a:pt x="2656598" y="3392614"/>
                  </a:lnTo>
                  <a:lnTo>
                    <a:pt x="2657754" y="3391446"/>
                  </a:lnTo>
                  <a:close/>
                </a:path>
                <a:path w="4575175" h="3442334">
                  <a:moveTo>
                    <a:pt x="2700236" y="3424351"/>
                  </a:moveTo>
                  <a:lnTo>
                    <a:pt x="2699994" y="3423894"/>
                  </a:lnTo>
                  <a:lnTo>
                    <a:pt x="2699537" y="3423183"/>
                  </a:lnTo>
                  <a:lnTo>
                    <a:pt x="2699067" y="3423424"/>
                  </a:lnTo>
                  <a:lnTo>
                    <a:pt x="2698369" y="3423424"/>
                  </a:lnTo>
                  <a:lnTo>
                    <a:pt x="2696959" y="3424351"/>
                  </a:lnTo>
                  <a:lnTo>
                    <a:pt x="2697429" y="3424593"/>
                  </a:lnTo>
                  <a:lnTo>
                    <a:pt x="2697899" y="3425291"/>
                  </a:lnTo>
                  <a:lnTo>
                    <a:pt x="2698826" y="3425291"/>
                  </a:lnTo>
                  <a:lnTo>
                    <a:pt x="2700236" y="3424351"/>
                  </a:lnTo>
                  <a:close/>
                </a:path>
                <a:path w="4575175" h="3442334">
                  <a:moveTo>
                    <a:pt x="2896959" y="3417824"/>
                  </a:moveTo>
                  <a:lnTo>
                    <a:pt x="2896260" y="3417354"/>
                  </a:lnTo>
                  <a:lnTo>
                    <a:pt x="2895562" y="3417125"/>
                  </a:lnTo>
                  <a:lnTo>
                    <a:pt x="2894850" y="3416655"/>
                  </a:lnTo>
                  <a:lnTo>
                    <a:pt x="2894393" y="3416884"/>
                  </a:lnTo>
                  <a:lnTo>
                    <a:pt x="2893923" y="3417354"/>
                  </a:lnTo>
                  <a:lnTo>
                    <a:pt x="2893695" y="3417824"/>
                  </a:lnTo>
                  <a:lnTo>
                    <a:pt x="2894393" y="3418052"/>
                  </a:lnTo>
                  <a:lnTo>
                    <a:pt x="2895092" y="3418522"/>
                  </a:lnTo>
                  <a:lnTo>
                    <a:pt x="2895790" y="3418751"/>
                  </a:lnTo>
                  <a:lnTo>
                    <a:pt x="2896260" y="3418992"/>
                  </a:lnTo>
                  <a:lnTo>
                    <a:pt x="2896489" y="3418294"/>
                  </a:lnTo>
                  <a:lnTo>
                    <a:pt x="2896959" y="3417824"/>
                  </a:lnTo>
                  <a:close/>
                </a:path>
                <a:path w="4575175" h="3442334">
                  <a:moveTo>
                    <a:pt x="3015043" y="3434156"/>
                  </a:moveTo>
                  <a:lnTo>
                    <a:pt x="3014345" y="3433927"/>
                  </a:lnTo>
                  <a:lnTo>
                    <a:pt x="3013633" y="3433457"/>
                  </a:lnTo>
                  <a:lnTo>
                    <a:pt x="3012935" y="3433229"/>
                  </a:lnTo>
                  <a:lnTo>
                    <a:pt x="3012478" y="3432987"/>
                  </a:lnTo>
                  <a:lnTo>
                    <a:pt x="3012236" y="3433686"/>
                  </a:lnTo>
                  <a:lnTo>
                    <a:pt x="3011767" y="3434156"/>
                  </a:lnTo>
                  <a:lnTo>
                    <a:pt x="3012478" y="3434626"/>
                  </a:lnTo>
                  <a:lnTo>
                    <a:pt x="3013176" y="3434854"/>
                  </a:lnTo>
                  <a:lnTo>
                    <a:pt x="3013875" y="3435324"/>
                  </a:lnTo>
                  <a:lnTo>
                    <a:pt x="3014103" y="3434854"/>
                  </a:lnTo>
                  <a:lnTo>
                    <a:pt x="3014573" y="3434397"/>
                  </a:lnTo>
                  <a:lnTo>
                    <a:pt x="3015043" y="3434156"/>
                  </a:lnTo>
                  <a:close/>
                </a:path>
                <a:path w="4575175" h="3442334">
                  <a:moveTo>
                    <a:pt x="3138957" y="3421557"/>
                  </a:moveTo>
                  <a:lnTo>
                    <a:pt x="3138716" y="3420859"/>
                  </a:lnTo>
                  <a:lnTo>
                    <a:pt x="3137789" y="3419462"/>
                  </a:lnTo>
                  <a:lnTo>
                    <a:pt x="3137560" y="3419919"/>
                  </a:lnTo>
                  <a:lnTo>
                    <a:pt x="3136849" y="3420389"/>
                  </a:lnTo>
                  <a:lnTo>
                    <a:pt x="3136849" y="3421329"/>
                  </a:lnTo>
                  <a:lnTo>
                    <a:pt x="3137789" y="3422726"/>
                  </a:lnTo>
                  <a:lnTo>
                    <a:pt x="3138957" y="3421557"/>
                  </a:lnTo>
                  <a:close/>
                </a:path>
                <a:path w="4575175" h="3442334">
                  <a:moveTo>
                    <a:pt x="3168358" y="3424123"/>
                  </a:moveTo>
                  <a:lnTo>
                    <a:pt x="3167418" y="3422726"/>
                  </a:lnTo>
                  <a:lnTo>
                    <a:pt x="3166961" y="3422954"/>
                  </a:lnTo>
                  <a:lnTo>
                    <a:pt x="3166262" y="3423424"/>
                  </a:lnTo>
                  <a:lnTo>
                    <a:pt x="3166491" y="3423894"/>
                  </a:lnTo>
                  <a:lnTo>
                    <a:pt x="3166491" y="3424593"/>
                  </a:lnTo>
                  <a:lnTo>
                    <a:pt x="3167418" y="3425990"/>
                  </a:lnTo>
                  <a:lnTo>
                    <a:pt x="3167659" y="3425520"/>
                  </a:lnTo>
                  <a:lnTo>
                    <a:pt x="3168358" y="3425063"/>
                  </a:lnTo>
                  <a:lnTo>
                    <a:pt x="3168358" y="3424123"/>
                  </a:lnTo>
                  <a:close/>
                </a:path>
                <a:path w="4575175" h="3442334">
                  <a:moveTo>
                    <a:pt x="3178391" y="3434626"/>
                  </a:moveTo>
                  <a:lnTo>
                    <a:pt x="3177463" y="3433229"/>
                  </a:lnTo>
                  <a:lnTo>
                    <a:pt x="3177222" y="3432530"/>
                  </a:lnTo>
                  <a:lnTo>
                    <a:pt x="3176994" y="3432987"/>
                  </a:lnTo>
                  <a:lnTo>
                    <a:pt x="3176295" y="3433457"/>
                  </a:lnTo>
                  <a:lnTo>
                    <a:pt x="3176295" y="3434397"/>
                  </a:lnTo>
                  <a:lnTo>
                    <a:pt x="3177222" y="3435794"/>
                  </a:lnTo>
                  <a:lnTo>
                    <a:pt x="3178391" y="3434626"/>
                  </a:lnTo>
                  <a:close/>
                </a:path>
                <a:path w="4575175" h="3442334">
                  <a:moveTo>
                    <a:pt x="3218065" y="3440696"/>
                  </a:moveTo>
                  <a:lnTo>
                    <a:pt x="3217367" y="3440455"/>
                  </a:lnTo>
                  <a:lnTo>
                    <a:pt x="3216668" y="3439998"/>
                  </a:lnTo>
                  <a:lnTo>
                    <a:pt x="3215970" y="3439757"/>
                  </a:lnTo>
                  <a:lnTo>
                    <a:pt x="3215500" y="3439528"/>
                  </a:lnTo>
                  <a:lnTo>
                    <a:pt x="3215259" y="3440226"/>
                  </a:lnTo>
                  <a:lnTo>
                    <a:pt x="3214801" y="3440696"/>
                  </a:lnTo>
                  <a:lnTo>
                    <a:pt x="3215500" y="3441154"/>
                  </a:lnTo>
                  <a:lnTo>
                    <a:pt x="3216198" y="3441395"/>
                  </a:lnTo>
                  <a:lnTo>
                    <a:pt x="3216897" y="3441865"/>
                  </a:lnTo>
                  <a:lnTo>
                    <a:pt x="3218065" y="3440696"/>
                  </a:lnTo>
                  <a:close/>
                </a:path>
                <a:path w="4575175" h="3442334">
                  <a:moveTo>
                    <a:pt x="3286442" y="3397516"/>
                  </a:moveTo>
                  <a:lnTo>
                    <a:pt x="3285274" y="3396348"/>
                  </a:lnTo>
                  <a:lnTo>
                    <a:pt x="3285032" y="3397059"/>
                  </a:lnTo>
                  <a:lnTo>
                    <a:pt x="3284575" y="3397758"/>
                  </a:lnTo>
                  <a:lnTo>
                    <a:pt x="3284334" y="3398456"/>
                  </a:lnTo>
                  <a:lnTo>
                    <a:pt x="3284105" y="3398926"/>
                  </a:lnTo>
                  <a:lnTo>
                    <a:pt x="3284804" y="3399155"/>
                  </a:lnTo>
                  <a:lnTo>
                    <a:pt x="3285274" y="3399625"/>
                  </a:lnTo>
                  <a:lnTo>
                    <a:pt x="3285744" y="3398926"/>
                  </a:lnTo>
                  <a:lnTo>
                    <a:pt x="3285972" y="3398215"/>
                  </a:lnTo>
                  <a:lnTo>
                    <a:pt x="3286442" y="3397516"/>
                  </a:lnTo>
                  <a:close/>
                </a:path>
                <a:path w="4575175" h="3442334">
                  <a:moveTo>
                    <a:pt x="3408248" y="3411055"/>
                  </a:moveTo>
                  <a:lnTo>
                    <a:pt x="3407092" y="3409886"/>
                  </a:lnTo>
                  <a:lnTo>
                    <a:pt x="3405682" y="3410826"/>
                  </a:lnTo>
                  <a:lnTo>
                    <a:pt x="3404984" y="3411055"/>
                  </a:lnTo>
                  <a:lnTo>
                    <a:pt x="3405454" y="3411283"/>
                  </a:lnTo>
                  <a:lnTo>
                    <a:pt x="3405924" y="3411994"/>
                  </a:lnTo>
                  <a:lnTo>
                    <a:pt x="3406851" y="3411994"/>
                  </a:lnTo>
                  <a:lnTo>
                    <a:pt x="3408248" y="3411055"/>
                  </a:lnTo>
                  <a:close/>
                </a:path>
                <a:path w="4575175" h="3442334">
                  <a:moveTo>
                    <a:pt x="3444189" y="2565"/>
                  </a:moveTo>
                  <a:lnTo>
                    <a:pt x="3443960" y="2095"/>
                  </a:lnTo>
                  <a:lnTo>
                    <a:pt x="3443490" y="1397"/>
                  </a:lnTo>
                  <a:lnTo>
                    <a:pt x="3443020" y="1625"/>
                  </a:lnTo>
                  <a:lnTo>
                    <a:pt x="3442322" y="1625"/>
                  </a:lnTo>
                  <a:lnTo>
                    <a:pt x="3440925" y="2565"/>
                  </a:lnTo>
                  <a:lnTo>
                    <a:pt x="3441395" y="2794"/>
                  </a:lnTo>
                  <a:lnTo>
                    <a:pt x="3441852" y="3492"/>
                  </a:lnTo>
                  <a:lnTo>
                    <a:pt x="3442792" y="3492"/>
                  </a:lnTo>
                  <a:lnTo>
                    <a:pt x="3444189" y="2565"/>
                  </a:lnTo>
                  <a:close/>
                </a:path>
                <a:path w="4575175" h="3442334">
                  <a:moveTo>
                    <a:pt x="3555034" y="3437191"/>
                  </a:moveTo>
                  <a:lnTo>
                    <a:pt x="3554107" y="3435794"/>
                  </a:lnTo>
                  <a:lnTo>
                    <a:pt x="3552939" y="3436963"/>
                  </a:lnTo>
                  <a:lnTo>
                    <a:pt x="3553409" y="3437661"/>
                  </a:lnTo>
                  <a:lnTo>
                    <a:pt x="3553637" y="3438360"/>
                  </a:lnTo>
                  <a:lnTo>
                    <a:pt x="3554107" y="3439058"/>
                  </a:lnTo>
                  <a:lnTo>
                    <a:pt x="3554336" y="3438588"/>
                  </a:lnTo>
                  <a:lnTo>
                    <a:pt x="3555034" y="3438118"/>
                  </a:lnTo>
                  <a:lnTo>
                    <a:pt x="3555034" y="3437191"/>
                  </a:lnTo>
                  <a:close/>
                </a:path>
                <a:path w="4575175" h="3442334">
                  <a:moveTo>
                    <a:pt x="3571379" y="3397758"/>
                  </a:moveTo>
                  <a:lnTo>
                    <a:pt x="3570440" y="3396348"/>
                  </a:lnTo>
                  <a:lnTo>
                    <a:pt x="3570211" y="3396818"/>
                  </a:lnTo>
                  <a:lnTo>
                    <a:pt x="3569512" y="3397288"/>
                  </a:lnTo>
                  <a:lnTo>
                    <a:pt x="3569512" y="3398215"/>
                  </a:lnTo>
                  <a:lnTo>
                    <a:pt x="3570440" y="3399625"/>
                  </a:lnTo>
                  <a:lnTo>
                    <a:pt x="3570668" y="3399155"/>
                  </a:lnTo>
                  <a:lnTo>
                    <a:pt x="3571379" y="3398685"/>
                  </a:lnTo>
                  <a:lnTo>
                    <a:pt x="3571379" y="3397758"/>
                  </a:lnTo>
                  <a:close/>
                </a:path>
                <a:path w="4575175" h="3442334">
                  <a:moveTo>
                    <a:pt x="3598443" y="1087462"/>
                  </a:moveTo>
                  <a:lnTo>
                    <a:pt x="3597745" y="1086993"/>
                  </a:lnTo>
                  <a:lnTo>
                    <a:pt x="3597046" y="1086764"/>
                  </a:lnTo>
                  <a:lnTo>
                    <a:pt x="3596348" y="1086294"/>
                  </a:lnTo>
                  <a:lnTo>
                    <a:pt x="3595878" y="1086764"/>
                  </a:lnTo>
                  <a:lnTo>
                    <a:pt x="3595408" y="1086993"/>
                  </a:lnTo>
                  <a:lnTo>
                    <a:pt x="3595179" y="1087462"/>
                  </a:lnTo>
                  <a:lnTo>
                    <a:pt x="3595878" y="1087704"/>
                  </a:lnTo>
                  <a:lnTo>
                    <a:pt x="3596576" y="1088161"/>
                  </a:lnTo>
                  <a:lnTo>
                    <a:pt x="3597275" y="1088402"/>
                  </a:lnTo>
                  <a:lnTo>
                    <a:pt x="3597745" y="1088631"/>
                  </a:lnTo>
                  <a:lnTo>
                    <a:pt x="3597973" y="1087932"/>
                  </a:lnTo>
                  <a:lnTo>
                    <a:pt x="3598443" y="1087462"/>
                  </a:lnTo>
                  <a:close/>
                </a:path>
                <a:path w="4575175" h="3442334">
                  <a:moveTo>
                    <a:pt x="3702761" y="3436963"/>
                  </a:moveTo>
                  <a:lnTo>
                    <a:pt x="3702291" y="3436493"/>
                  </a:lnTo>
                  <a:lnTo>
                    <a:pt x="3702062" y="3436023"/>
                  </a:lnTo>
                  <a:lnTo>
                    <a:pt x="3701592" y="3435794"/>
                  </a:lnTo>
                  <a:lnTo>
                    <a:pt x="3701351" y="3436493"/>
                  </a:lnTo>
                  <a:lnTo>
                    <a:pt x="3700894" y="3437191"/>
                  </a:lnTo>
                  <a:lnTo>
                    <a:pt x="3700653" y="3437890"/>
                  </a:lnTo>
                  <a:lnTo>
                    <a:pt x="3700424" y="3438360"/>
                  </a:lnTo>
                  <a:lnTo>
                    <a:pt x="3701123" y="3438588"/>
                  </a:lnTo>
                  <a:lnTo>
                    <a:pt x="3701592" y="3439058"/>
                  </a:lnTo>
                  <a:lnTo>
                    <a:pt x="3702062" y="3438360"/>
                  </a:lnTo>
                  <a:lnTo>
                    <a:pt x="3702291" y="3437661"/>
                  </a:lnTo>
                  <a:lnTo>
                    <a:pt x="3702761" y="3436963"/>
                  </a:lnTo>
                  <a:close/>
                </a:path>
                <a:path w="4575175" h="3442334">
                  <a:moveTo>
                    <a:pt x="3807536" y="3407321"/>
                  </a:moveTo>
                  <a:lnTo>
                    <a:pt x="3806367" y="3406152"/>
                  </a:lnTo>
                  <a:lnTo>
                    <a:pt x="3806139" y="3406851"/>
                  </a:lnTo>
                  <a:lnTo>
                    <a:pt x="3805669" y="3407549"/>
                  </a:lnTo>
                  <a:lnTo>
                    <a:pt x="3805440" y="3408248"/>
                  </a:lnTo>
                  <a:lnTo>
                    <a:pt x="3805199" y="3408718"/>
                  </a:lnTo>
                  <a:lnTo>
                    <a:pt x="3805898" y="3408959"/>
                  </a:lnTo>
                  <a:lnTo>
                    <a:pt x="3806367" y="3409416"/>
                  </a:lnTo>
                  <a:lnTo>
                    <a:pt x="3806837" y="3408718"/>
                  </a:lnTo>
                  <a:lnTo>
                    <a:pt x="3807066" y="3408019"/>
                  </a:lnTo>
                  <a:lnTo>
                    <a:pt x="3807536" y="3407321"/>
                  </a:lnTo>
                  <a:close/>
                </a:path>
                <a:path w="4575175" h="3442334">
                  <a:moveTo>
                    <a:pt x="3810571" y="3414318"/>
                  </a:moveTo>
                  <a:lnTo>
                    <a:pt x="3809631" y="3412921"/>
                  </a:lnTo>
                  <a:lnTo>
                    <a:pt x="3809403" y="3413150"/>
                  </a:lnTo>
                  <a:lnTo>
                    <a:pt x="3808704" y="3413620"/>
                  </a:lnTo>
                  <a:lnTo>
                    <a:pt x="3808704" y="3414788"/>
                  </a:lnTo>
                  <a:lnTo>
                    <a:pt x="3809631" y="3416185"/>
                  </a:lnTo>
                  <a:lnTo>
                    <a:pt x="3809873" y="3415728"/>
                  </a:lnTo>
                  <a:lnTo>
                    <a:pt x="3810571" y="3415258"/>
                  </a:lnTo>
                  <a:lnTo>
                    <a:pt x="3810571" y="3414318"/>
                  </a:lnTo>
                  <a:close/>
                </a:path>
                <a:path w="4575175" h="3442334">
                  <a:moveTo>
                    <a:pt x="3860508" y="3388182"/>
                  </a:moveTo>
                  <a:lnTo>
                    <a:pt x="3859339" y="3387013"/>
                  </a:lnTo>
                  <a:lnTo>
                    <a:pt x="3858641" y="3387483"/>
                  </a:lnTo>
                  <a:lnTo>
                    <a:pt x="3857942" y="3387725"/>
                  </a:lnTo>
                  <a:lnTo>
                    <a:pt x="3857244" y="3388182"/>
                  </a:lnTo>
                  <a:lnTo>
                    <a:pt x="3857714" y="3388423"/>
                  </a:lnTo>
                  <a:lnTo>
                    <a:pt x="3858183" y="3389122"/>
                  </a:lnTo>
                  <a:lnTo>
                    <a:pt x="3859111" y="3389122"/>
                  </a:lnTo>
                  <a:lnTo>
                    <a:pt x="3860508" y="3388182"/>
                  </a:lnTo>
                  <a:close/>
                </a:path>
                <a:path w="4575175" h="3442334">
                  <a:moveTo>
                    <a:pt x="4030167" y="3427387"/>
                  </a:moveTo>
                  <a:lnTo>
                    <a:pt x="4029227" y="3425990"/>
                  </a:lnTo>
                  <a:lnTo>
                    <a:pt x="4028998" y="3426218"/>
                  </a:lnTo>
                  <a:lnTo>
                    <a:pt x="4028300" y="3426688"/>
                  </a:lnTo>
                  <a:lnTo>
                    <a:pt x="4028300" y="3427857"/>
                  </a:lnTo>
                  <a:lnTo>
                    <a:pt x="4029227" y="3429254"/>
                  </a:lnTo>
                  <a:lnTo>
                    <a:pt x="4029468" y="3428796"/>
                  </a:lnTo>
                  <a:lnTo>
                    <a:pt x="4030167" y="3428327"/>
                  </a:lnTo>
                  <a:lnTo>
                    <a:pt x="4030167" y="3427387"/>
                  </a:lnTo>
                  <a:close/>
                </a:path>
                <a:path w="4575175" h="3442334">
                  <a:moveTo>
                    <a:pt x="4145686" y="3411055"/>
                  </a:moveTo>
                  <a:lnTo>
                    <a:pt x="4144518" y="3409886"/>
                  </a:lnTo>
                  <a:lnTo>
                    <a:pt x="4143108" y="3410826"/>
                  </a:lnTo>
                  <a:lnTo>
                    <a:pt x="4142409" y="3411055"/>
                  </a:lnTo>
                  <a:lnTo>
                    <a:pt x="4142879" y="3411283"/>
                  </a:lnTo>
                  <a:lnTo>
                    <a:pt x="4143349" y="3411994"/>
                  </a:lnTo>
                  <a:lnTo>
                    <a:pt x="4144276" y="3411994"/>
                  </a:lnTo>
                  <a:lnTo>
                    <a:pt x="4145686" y="3411055"/>
                  </a:lnTo>
                  <a:close/>
                </a:path>
                <a:path w="4575175" h="3442334">
                  <a:moveTo>
                    <a:pt x="4175087" y="3404527"/>
                  </a:moveTo>
                  <a:lnTo>
                    <a:pt x="4174845" y="3404285"/>
                  </a:lnTo>
                  <a:lnTo>
                    <a:pt x="4174388" y="3403587"/>
                  </a:lnTo>
                  <a:lnTo>
                    <a:pt x="4173220" y="3403587"/>
                  </a:lnTo>
                  <a:lnTo>
                    <a:pt x="4171810" y="3404527"/>
                  </a:lnTo>
                  <a:lnTo>
                    <a:pt x="4172280" y="3404755"/>
                  </a:lnTo>
                  <a:lnTo>
                    <a:pt x="4172750" y="3405454"/>
                  </a:lnTo>
                  <a:lnTo>
                    <a:pt x="4173677" y="3405454"/>
                  </a:lnTo>
                  <a:lnTo>
                    <a:pt x="4175087" y="3404527"/>
                  </a:lnTo>
                  <a:close/>
                </a:path>
                <a:path w="4575175" h="3442334">
                  <a:moveTo>
                    <a:pt x="4214990" y="3397288"/>
                  </a:moveTo>
                  <a:lnTo>
                    <a:pt x="4214292" y="3394722"/>
                  </a:lnTo>
                  <a:lnTo>
                    <a:pt x="4214520" y="3392157"/>
                  </a:lnTo>
                  <a:lnTo>
                    <a:pt x="4211726" y="3394481"/>
                  </a:lnTo>
                  <a:lnTo>
                    <a:pt x="4212425" y="3395192"/>
                  </a:lnTo>
                  <a:lnTo>
                    <a:pt x="4213352" y="3395891"/>
                  </a:lnTo>
                  <a:lnTo>
                    <a:pt x="4214990" y="3397288"/>
                  </a:lnTo>
                  <a:close/>
                </a:path>
                <a:path w="4575175" h="3442334">
                  <a:moveTo>
                    <a:pt x="4224083" y="3401491"/>
                  </a:moveTo>
                  <a:lnTo>
                    <a:pt x="4223385" y="3400793"/>
                  </a:lnTo>
                  <a:lnTo>
                    <a:pt x="4222458" y="3400082"/>
                  </a:lnTo>
                  <a:lnTo>
                    <a:pt x="4220819" y="3398685"/>
                  </a:lnTo>
                  <a:lnTo>
                    <a:pt x="4221518" y="3401250"/>
                  </a:lnTo>
                  <a:lnTo>
                    <a:pt x="4221289" y="3403816"/>
                  </a:lnTo>
                  <a:lnTo>
                    <a:pt x="4224083" y="3401491"/>
                  </a:lnTo>
                  <a:close/>
                </a:path>
                <a:path w="4575175" h="3442334">
                  <a:moveTo>
                    <a:pt x="4280090" y="3421088"/>
                  </a:moveTo>
                  <a:lnTo>
                    <a:pt x="4279392" y="3420859"/>
                  </a:lnTo>
                  <a:lnTo>
                    <a:pt x="4278693" y="3420389"/>
                  </a:lnTo>
                  <a:lnTo>
                    <a:pt x="4277995" y="3420160"/>
                  </a:lnTo>
                  <a:lnTo>
                    <a:pt x="4277525" y="3419919"/>
                  </a:lnTo>
                  <a:lnTo>
                    <a:pt x="4277296" y="3420618"/>
                  </a:lnTo>
                  <a:lnTo>
                    <a:pt x="4276826" y="3421088"/>
                  </a:lnTo>
                  <a:lnTo>
                    <a:pt x="4277525" y="3421557"/>
                  </a:lnTo>
                  <a:lnTo>
                    <a:pt x="4278223" y="3421786"/>
                  </a:lnTo>
                  <a:lnTo>
                    <a:pt x="4278935" y="3422256"/>
                  </a:lnTo>
                  <a:lnTo>
                    <a:pt x="4279392" y="3421786"/>
                  </a:lnTo>
                  <a:lnTo>
                    <a:pt x="4279633" y="3421329"/>
                  </a:lnTo>
                  <a:lnTo>
                    <a:pt x="4280090" y="3421088"/>
                  </a:lnTo>
                  <a:close/>
                </a:path>
                <a:path w="4575175" h="3442334">
                  <a:moveTo>
                    <a:pt x="4345203" y="3404984"/>
                  </a:moveTo>
                  <a:lnTo>
                    <a:pt x="4344276" y="3403587"/>
                  </a:lnTo>
                  <a:lnTo>
                    <a:pt x="4344035" y="3402888"/>
                  </a:lnTo>
                  <a:lnTo>
                    <a:pt x="4343806" y="3403358"/>
                  </a:lnTo>
                  <a:lnTo>
                    <a:pt x="4343108" y="3403816"/>
                  </a:lnTo>
                  <a:lnTo>
                    <a:pt x="4343108" y="3404755"/>
                  </a:lnTo>
                  <a:lnTo>
                    <a:pt x="4344035" y="3406152"/>
                  </a:lnTo>
                  <a:lnTo>
                    <a:pt x="4345203" y="3404984"/>
                  </a:lnTo>
                  <a:close/>
                </a:path>
                <a:path w="4575175" h="3442334">
                  <a:moveTo>
                    <a:pt x="4358043" y="3391217"/>
                  </a:moveTo>
                  <a:lnTo>
                    <a:pt x="4357103" y="3389820"/>
                  </a:lnTo>
                  <a:lnTo>
                    <a:pt x="4356633" y="3390290"/>
                  </a:lnTo>
                  <a:lnTo>
                    <a:pt x="4355935" y="3390747"/>
                  </a:lnTo>
                  <a:lnTo>
                    <a:pt x="4356176" y="3390989"/>
                  </a:lnTo>
                  <a:lnTo>
                    <a:pt x="4356176" y="3391687"/>
                  </a:lnTo>
                  <a:lnTo>
                    <a:pt x="4357103" y="3393084"/>
                  </a:lnTo>
                  <a:lnTo>
                    <a:pt x="4357344" y="3392614"/>
                  </a:lnTo>
                  <a:lnTo>
                    <a:pt x="4358043" y="3392157"/>
                  </a:lnTo>
                  <a:lnTo>
                    <a:pt x="4358043" y="3391217"/>
                  </a:lnTo>
                  <a:close/>
                </a:path>
                <a:path w="4575175" h="3442334">
                  <a:moveTo>
                    <a:pt x="4365739" y="3390747"/>
                  </a:moveTo>
                  <a:lnTo>
                    <a:pt x="4365041" y="3388182"/>
                  </a:lnTo>
                  <a:lnTo>
                    <a:pt x="4365269" y="3385616"/>
                  </a:lnTo>
                  <a:lnTo>
                    <a:pt x="4362475" y="3387953"/>
                  </a:lnTo>
                  <a:lnTo>
                    <a:pt x="4363174" y="3388652"/>
                  </a:lnTo>
                  <a:lnTo>
                    <a:pt x="4364101" y="3389350"/>
                  </a:lnTo>
                  <a:lnTo>
                    <a:pt x="4365739" y="3390747"/>
                  </a:lnTo>
                  <a:close/>
                </a:path>
                <a:path w="4575175" h="3442334">
                  <a:moveTo>
                    <a:pt x="4377639" y="3407549"/>
                  </a:moveTo>
                  <a:lnTo>
                    <a:pt x="4376712" y="3406152"/>
                  </a:lnTo>
                  <a:lnTo>
                    <a:pt x="4376471" y="3406622"/>
                  </a:lnTo>
                  <a:lnTo>
                    <a:pt x="4375772" y="3407092"/>
                  </a:lnTo>
                  <a:lnTo>
                    <a:pt x="4375772" y="3408019"/>
                  </a:lnTo>
                  <a:lnTo>
                    <a:pt x="4376712" y="3409416"/>
                  </a:lnTo>
                  <a:lnTo>
                    <a:pt x="4376940" y="3408959"/>
                  </a:lnTo>
                  <a:lnTo>
                    <a:pt x="4377639" y="3408489"/>
                  </a:lnTo>
                  <a:lnTo>
                    <a:pt x="4377639" y="3407549"/>
                  </a:lnTo>
                  <a:close/>
                </a:path>
                <a:path w="4575175" h="3442334">
                  <a:moveTo>
                    <a:pt x="4393971" y="3397758"/>
                  </a:moveTo>
                  <a:lnTo>
                    <a:pt x="4393044" y="3396348"/>
                  </a:lnTo>
                  <a:lnTo>
                    <a:pt x="4392815" y="3396818"/>
                  </a:lnTo>
                  <a:lnTo>
                    <a:pt x="4392104" y="3397288"/>
                  </a:lnTo>
                  <a:lnTo>
                    <a:pt x="4392104" y="3398215"/>
                  </a:lnTo>
                  <a:lnTo>
                    <a:pt x="4393044" y="3399625"/>
                  </a:lnTo>
                  <a:lnTo>
                    <a:pt x="4393273" y="3399155"/>
                  </a:lnTo>
                  <a:lnTo>
                    <a:pt x="4393971" y="3398685"/>
                  </a:lnTo>
                  <a:lnTo>
                    <a:pt x="4393971" y="3397758"/>
                  </a:lnTo>
                  <a:close/>
                </a:path>
                <a:path w="4575175" h="3442334">
                  <a:moveTo>
                    <a:pt x="4404017" y="3404285"/>
                  </a:moveTo>
                  <a:lnTo>
                    <a:pt x="4403077" y="3402888"/>
                  </a:lnTo>
                  <a:lnTo>
                    <a:pt x="4402607" y="3403358"/>
                  </a:lnTo>
                  <a:lnTo>
                    <a:pt x="4401909" y="3403816"/>
                  </a:lnTo>
                  <a:lnTo>
                    <a:pt x="4402150" y="3404057"/>
                  </a:lnTo>
                  <a:lnTo>
                    <a:pt x="4402150" y="3404755"/>
                  </a:lnTo>
                  <a:lnTo>
                    <a:pt x="4403077" y="3406152"/>
                  </a:lnTo>
                  <a:lnTo>
                    <a:pt x="4403306" y="3405682"/>
                  </a:lnTo>
                  <a:lnTo>
                    <a:pt x="4404017" y="3405225"/>
                  </a:lnTo>
                  <a:lnTo>
                    <a:pt x="4404017" y="3404285"/>
                  </a:lnTo>
                  <a:close/>
                </a:path>
                <a:path w="4575175" h="3442334">
                  <a:moveTo>
                    <a:pt x="4423842" y="3404057"/>
                  </a:moveTo>
                  <a:lnTo>
                    <a:pt x="4423384" y="3403587"/>
                  </a:lnTo>
                  <a:lnTo>
                    <a:pt x="4422914" y="3403358"/>
                  </a:lnTo>
                  <a:lnTo>
                    <a:pt x="4422686" y="3402888"/>
                  </a:lnTo>
                  <a:lnTo>
                    <a:pt x="4422445" y="3403587"/>
                  </a:lnTo>
                  <a:lnTo>
                    <a:pt x="4421975" y="3404285"/>
                  </a:lnTo>
                  <a:lnTo>
                    <a:pt x="4421746" y="3404984"/>
                  </a:lnTo>
                  <a:lnTo>
                    <a:pt x="4421517" y="3405454"/>
                  </a:lnTo>
                  <a:lnTo>
                    <a:pt x="4422216" y="3405682"/>
                  </a:lnTo>
                  <a:lnTo>
                    <a:pt x="4422686" y="3406152"/>
                  </a:lnTo>
                  <a:lnTo>
                    <a:pt x="4423143" y="3405454"/>
                  </a:lnTo>
                  <a:lnTo>
                    <a:pt x="4423384" y="3404755"/>
                  </a:lnTo>
                  <a:lnTo>
                    <a:pt x="4423842" y="3404057"/>
                  </a:lnTo>
                  <a:close/>
                </a:path>
                <a:path w="4575175" h="3442334">
                  <a:moveTo>
                    <a:pt x="4426877" y="3427387"/>
                  </a:moveTo>
                  <a:lnTo>
                    <a:pt x="4425950" y="3425990"/>
                  </a:lnTo>
                  <a:lnTo>
                    <a:pt x="4425480" y="3426218"/>
                  </a:lnTo>
                  <a:lnTo>
                    <a:pt x="4424781" y="3426688"/>
                  </a:lnTo>
                  <a:lnTo>
                    <a:pt x="4425010" y="3427158"/>
                  </a:lnTo>
                  <a:lnTo>
                    <a:pt x="4425010" y="3427857"/>
                  </a:lnTo>
                  <a:lnTo>
                    <a:pt x="4425950" y="3429254"/>
                  </a:lnTo>
                  <a:lnTo>
                    <a:pt x="4426178" y="3428796"/>
                  </a:lnTo>
                  <a:lnTo>
                    <a:pt x="4426877" y="3428327"/>
                  </a:lnTo>
                  <a:lnTo>
                    <a:pt x="4426877" y="3427387"/>
                  </a:lnTo>
                  <a:close/>
                </a:path>
                <a:path w="4575175" h="3442334">
                  <a:moveTo>
                    <a:pt x="4436910" y="3395192"/>
                  </a:moveTo>
                  <a:lnTo>
                    <a:pt x="4436453" y="3394481"/>
                  </a:lnTo>
                  <a:lnTo>
                    <a:pt x="4436211" y="3393783"/>
                  </a:lnTo>
                  <a:lnTo>
                    <a:pt x="4435754" y="3393084"/>
                  </a:lnTo>
                  <a:lnTo>
                    <a:pt x="4435513" y="3393554"/>
                  </a:lnTo>
                  <a:lnTo>
                    <a:pt x="4434814" y="3394024"/>
                  </a:lnTo>
                  <a:lnTo>
                    <a:pt x="4434814" y="3394951"/>
                  </a:lnTo>
                  <a:lnTo>
                    <a:pt x="4435754" y="3396348"/>
                  </a:lnTo>
                  <a:lnTo>
                    <a:pt x="4436910" y="3395192"/>
                  </a:lnTo>
                  <a:close/>
                </a:path>
                <a:path w="4575175" h="3442334">
                  <a:moveTo>
                    <a:pt x="4450448" y="3394722"/>
                  </a:moveTo>
                  <a:lnTo>
                    <a:pt x="4449750" y="3394481"/>
                  </a:lnTo>
                  <a:lnTo>
                    <a:pt x="4449051" y="3394024"/>
                  </a:lnTo>
                  <a:lnTo>
                    <a:pt x="4448353" y="3393783"/>
                  </a:lnTo>
                  <a:lnTo>
                    <a:pt x="4447883" y="3393554"/>
                  </a:lnTo>
                  <a:lnTo>
                    <a:pt x="4447654" y="3394252"/>
                  </a:lnTo>
                  <a:lnTo>
                    <a:pt x="4447184" y="3394722"/>
                  </a:lnTo>
                  <a:lnTo>
                    <a:pt x="4447883" y="3395192"/>
                  </a:lnTo>
                  <a:lnTo>
                    <a:pt x="4448581" y="3395421"/>
                  </a:lnTo>
                  <a:lnTo>
                    <a:pt x="4449280" y="3395891"/>
                  </a:lnTo>
                  <a:lnTo>
                    <a:pt x="4449750" y="3395421"/>
                  </a:lnTo>
                  <a:lnTo>
                    <a:pt x="4450219" y="3395192"/>
                  </a:lnTo>
                  <a:lnTo>
                    <a:pt x="4450448" y="3394722"/>
                  </a:lnTo>
                  <a:close/>
                </a:path>
                <a:path w="4575175" h="3442334">
                  <a:moveTo>
                    <a:pt x="4470285" y="3411055"/>
                  </a:moveTo>
                  <a:lnTo>
                    <a:pt x="4469117" y="3409886"/>
                  </a:lnTo>
                  <a:lnTo>
                    <a:pt x="4467720" y="3410826"/>
                  </a:lnTo>
                  <a:lnTo>
                    <a:pt x="4467022" y="3411055"/>
                  </a:lnTo>
                  <a:lnTo>
                    <a:pt x="4467491" y="3411283"/>
                  </a:lnTo>
                  <a:lnTo>
                    <a:pt x="4467949" y="3411994"/>
                  </a:lnTo>
                  <a:lnTo>
                    <a:pt x="4468888" y="3411994"/>
                  </a:lnTo>
                  <a:lnTo>
                    <a:pt x="4470285" y="3411055"/>
                  </a:lnTo>
                  <a:close/>
                </a:path>
                <a:path w="4575175" h="3442334">
                  <a:moveTo>
                    <a:pt x="4480090" y="2565"/>
                  </a:moveTo>
                  <a:lnTo>
                    <a:pt x="4479620" y="2095"/>
                  </a:lnTo>
                  <a:lnTo>
                    <a:pt x="4479150" y="1397"/>
                  </a:lnTo>
                  <a:lnTo>
                    <a:pt x="4478921" y="1625"/>
                  </a:lnTo>
                  <a:lnTo>
                    <a:pt x="4478223" y="1625"/>
                  </a:lnTo>
                  <a:lnTo>
                    <a:pt x="4476826" y="2565"/>
                  </a:lnTo>
                  <a:lnTo>
                    <a:pt x="4477283" y="2794"/>
                  </a:lnTo>
                  <a:lnTo>
                    <a:pt x="4477753" y="3492"/>
                  </a:lnTo>
                  <a:lnTo>
                    <a:pt x="4478693" y="3492"/>
                  </a:lnTo>
                  <a:lnTo>
                    <a:pt x="4480090" y="2565"/>
                  </a:lnTo>
                  <a:close/>
                </a:path>
                <a:path w="4575175" h="3442334">
                  <a:moveTo>
                    <a:pt x="4574603" y="3418294"/>
                  </a:moveTo>
                  <a:lnTo>
                    <a:pt x="4574133" y="3417595"/>
                  </a:lnTo>
                  <a:lnTo>
                    <a:pt x="4573905" y="3416884"/>
                  </a:lnTo>
                  <a:lnTo>
                    <a:pt x="4573435" y="3416185"/>
                  </a:lnTo>
                  <a:lnTo>
                    <a:pt x="4573194" y="3416655"/>
                  </a:lnTo>
                  <a:lnTo>
                    <a:pt x="4572495" y="3417125"/>
                  </a:lnTo>
                  <a:lnTo>
                    <a:pt x="4572495" y="3418052"/>
                  </a:lnTo>
                  <a:lnTo>
                    <a:pt x="4573435" y="3419462"/>
                  </a:lnTo>
                  <a:lnTo>
                    <a:pt x="4574603" y="3418294"/>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34" name="object 234"/>
            <p:cNvSpPr/>
            <p:nvPr/>
          </p:nvSpPr>
          <p:spPr>
            <a:xfrm>
              <a:off x="1072883" y="3446842"/>
              <a:ext cx="4624070" cy="3484879"/>
            </a:xfrm>
            <a:custGeom>
              <a:avLst/>
              <a:gdLst/>
              <a:ahLst/>
              <a:cxnLst/>
              <a:rect l="l" t="t" r="r" b="b"/>
              <a:pathLst>
                <a:path w="4624070" h="3484879">
                  <a:moveTo>
                    <a:pt x="2095" y="5130"/>
                  </a:moveTo>
                  <a:lnTo>
                    <a:pt x="1168" y="3733"/>
                  </a:lnTo>
                  <a:lnTo>
                    <a:pt x="0" y="4902"/>
                  </a:lnTo>
                  <a:lnTo>
                    <a:pt x="939" y="6299"/>
                  </a:lnTo>
                  <a:lnTo>
                    <a:pt x="1168" y="6997"/>
                  </a:lnTo>
                  <a:lnTo>
                    <a:pt x="1397" y="6527"/>
                  </a:lnTo>
                  <a:lnTo>
                    <a:pt x="2095" y="6057"/>
                  </a:lnTo>
                  <a:lnTo>
                    <a:pt x="2095" y="5130"/>
                  </a:lnTo>
                  <a:close/>
                </a:path>
                <a:path w="4624070" h="3484879">
                  <a:moveTo>
                    <a:pt x="271170" y="3473361"/>
                  </a:moveTo>
                  <a:lnTo>
                    <a:pt x="270700" y="3472662"/>
                  </a:lnTo>
                  <a:lnTo>
                    <a:pt x="270471" y="3471964"/>
                  </a:lnTo>
                  <a:lnTo>
                    <a:pt x="270002" y="3471265"/>
                  </a:lnTo>
                  <a:lnTo>
                    <a:pt x="269773" y="3471735"/>
                  </a:lnTo>
                  <a:lnTo>
                    <a:pt x="269062" y="3472192"/>
                  </a:lnTo>
                  <a:lnTo>
                    <a:pt x="269062" y="3473132"/>
                  </a:lnTo>
                  <a:lnTo>
                    <a:pt x="270002" y="3474529"/>
                  </a:lnTo>
                  <a:lnTo>
                    <a:pt x="271170" y="3473361"/>
                  </a:lnTo>
                  <a:close/>
                </a:path>
                <a:path w="4624070" h="3484879">
                  <a:moveTo>
                    <a:pt x="642912" y="3458197"/>
                  </a:moveTo>
                  <a:lnTo>
                    <a:pt x="640575" y="3455390"/>
                  </a:lnTo>
                  <a:lnTo>
                    <a:pt x="639876" y="3456089"/>
                  </a:lnTo>
                  <a:lnTo>
                    <a:pt x="639178" y="3457029"/>
                  </a:lnTo>
                  <a:lnTo>
                    <a:pt x="637997" y="3458426"/>
                  </a:lnTo>
                  <a:lnTo>
                    <a:pt x="637082" y="3458667"/>
                  </a:lnTo>
                  <a:lnTo>
                    <a:pt x="634517" y="3458426"/>
                  </a:lnTo>
                  <a:lnTo>
                    <a:pt x="636841" y="3461232"/>
                  </a:lnTo>
                  <a:lnTo>
                    <a:pt x="637552" y="3460534"/>
                  </a:lnTo>
                  <a:lnTo>
                    <a:pt x="638251" y="3459594"/>
                  </a:lnTo>
                  <a:lnTo>
                    <a:pt x="639419" y="3458210"/>
                  </a:lnTo>
                  <a:lnTo>
                    <a:pt x="640346" y="3457956"/>
                  </a:lnTo>
                  <a:lnTo>
                    <a:pt x="642912" y="3458197"/>
                  </a:lnTo>
                  <a:close/>
                </a:path>
                <a:path w="4624070" h="3484879">
                  <a:moveTo>
                    <a:pt x="700557" y="3450488"/>
                  </a:moveTo>
                  <a:lnTo>
                    <a:pt x="700087" y="3449790"/>
                  </a:lnTo>
                  <a:lnTo>
                    <a:pt x="699858" y="3449091"/>
                  </a:lnTo>
                  <a:lnTo>
                    <a:pt x="699389" y="3448393"/>
                  </a:lnTo>
                  <a:lnTo>
                    <a:pt x="699160" y="3448862"/>
                  </a:lnTo>
                  <a:lnTo>
                    <a:pt x="698449" y="3449332"/>
                  </a:lnTo>
                  <a:lnTo>
                    <a:pt x="698449" y="3450259"/>
                  </a:lnTo>
                  <a:lnTo>
                    <a:pt x="699389" y="3451656"/>
                  </a:lnTo>
                  <a:lnTo>
                    <a:pt x="700557" y="3450488"/>
                  </a:lnTo>
                  <a:close/>
                </a:path>
                <a:path w="4624070" h="3484879">
                  <a:moveTo>
                    <a:pt x="731354" y="3477793"/>
                  </a:moveTo>
                  <a:lnTo>
                    <a:pt x="729018" y="3474999"/>
                  </a:lnTo>
                  <a:lnTo>
                    <a:pt x="728319" y="3475698"/>
                  </a:lnTo>
                  <a:lnTo>
                    <a:pt x="727621" y="3476625"/>
                  </a:lnTo>
                  <a:lnTo>
                    <a:pt x="726427" y="3478022"/>
                  </a:lnTo>
                  <a:lnTo>
                    <a:pt x="725525" y="3478263"/>
                  </a:lnTo>
                  <a:lnTo>
                    <a:pt x="722960" y="3478034"/>
                  </a:lnTo>
                  <a:lnTo>
                    <a:pt x="725297" y="3480828"/>
                  </a:lnTo>
                  <a:lnTo>
                    <a:pt x="725995" y="3480130"/>
                  </a:lnTo>
                  <a:lnTo>
                    <a:pt x="726694" y="3479203"/>
                  </a:lnTo>
                  <a:lnTo>
                    <a:pt x="727875" y="3477818"/>
                  </a:lnTo>
                  <a:lnTo>
                    <a:pt x="728789" y="3477564"/>
                  </a:lnTo>
                  <a:lnTo>
                    <a:pt x="731354" y="3477793"/>
                  </a:lnTo>
                  <a:close/>
                </a:path>
                <a:path w="4624070" h="3484879">
                  <a:moveTo>
                    <a:pt x="786193" y="3456559"/>
                  </a:moveTo>
                  <a:lnTo>
                    <a:pt x="785736" y="3456330"/>
                  </a:lnTo>
                  <a:lnTo>
                    <a:pt x="785266" y="3455632"/>
                  </a:lnTo>
                  <a:lnTo>
                    <a:pt x="784326" y="3455632"/>
                  </a:lnTo>
                  <a:lnTo>
                    <a:pt x="782929" y="3456559"/>
                  </a:lnTo>
                  <a:lnTo>
                    <a:pt x="784098" y="3457727"/>
                  </a:lnTo>
                  <a:lnTo>
                    <a:pt x="784796" y="3457498"/>
                  </a:lnTo>
                  <a:lnTo>
                    <a:pt x="786193" y="3456559"/>
                  </a:lnTo>
                  <a:close/>
                </a:path>
                <a:path w="4624070" h="3484879">
                  <a:moveTo>
                    <a:pt x="789927" y="14465"/>
                  </a:moveTo>
                  <a:lnTo>
                    <a:pt x="789228" y="11899"/>
                  </a:lnTo>
                  <a:lnTo>
                    <a:pt x="789470" y="9334"/>
                  </a:lnTo>
                  <a:lnTo>
                    <a:pt x="786663" y="11658"/>
                  </a:lnTo>
                  <a:lnTo>
                    <a:pt x="787361" y="12369"/>
                  </a:lnTo>
                  <a:lnTo>
                    <a:pt x="788301" y="13068"/>
                  </a:lnTo>
                  <a:lnTo>
                    <a:pt x="789927" y="14465"/>
                  </a:lnTo>
                  <a:close/>
                </a:path>
                <a:path w="4624070" h="3484879">
                  <a:moveTo>
                    <a:pt x="972426" y="11658"/>
                  </a:moveTo>
                  <a:lnTo>
                    <a:pt x="971486" y="10261"/>
                  </a:lnTo>
                  <a:lnTo>
                    <a:pt x="970318" y="11430"/>
                  </a:lnTo>
                  <a:lnTo>
                    <a:pt x="970559" y="12128"/>
                  </a:lnTo>
                  <a:lnTo>
                    <a:pt x="971486" y="13525"/>
                  </a:lnTo>
                  <a:lnTo>
                    <a:pt x="971715" y="13068"/>
                  </a:lnTo>
                  <a:lnTo>
                    <a:pt x="972426" y="12598"/>
                  </a:lnTo>
                  <a:lnTo>
                    <a:pt x="972426" y="11658"/>
                  </a:lnTo>
                  <a:close/>
                </a:path>
                <a:path w="4624070" h="3484879">
                  <a:moveTo>
                    <a:pt x="1068095" y="3482937"/>
                  </a:moveTo>
                  <a:lnTo>
                    <a:pt x="1066939" y="3481768"/>
                  </a:lnTo>
                  <a:lnTo>
                    <a:pt x="1066228" y="3481997"/>
                  </a:lnTo>
                  <a:lnTo>
                    <a:pt x="1064831" y="3482937"/>
                  </a:lnTo>
                  <a:lnTo>
                    <a:pt x="1065301" y="3483165"/>
                  </a:lnTo>
                  <a:lnTo>
                    <a:pt x="1065771" y="3483864"/>
                  </a:lnTo>
                  <a:lnTo>
                    <a:pt x="1066698" y="3483864"/>
                  </a:lnTo>
                  <a:lnTo>
                    <a:pt x="1068095" y="3482937"/>
                  </a:lnTo>
                  <a:close/>
                </a:path>
                <a:path w="4624070" h="3484879">
                  <a:moveTo>
                    <a:pt x="1087234" y="11430"/>
                  </a:moveTo>
                  <a:lnTo>
                    <a:pt x="1086764" y="10960"/>
                  </a:lnTo>
                  <a:lnTo>
                    <a:pt x="1086535" y="10502"/>
                  </a:lnTo>
                  <a:lnTo>
                    <a:pt x="1086065" y="10261"/>
                  </a:lnTo>
                  <a:lnTo>
                    <a:pt x="1085837" y="10960"/>
                  </a:lnTo>
                  <a:lnTo>
                    <a:pt x="1085367" y="11658"/>
                  </a:lnTo>
                  <a:lnTo>
                    <a:pt x="1085138" y="12369"/>
                  </a:lnTo>
                  <a:lnTo>
                    <a:pt x="1084897" y="12827"/>
                  </a:lnTo>
                  <a:lnTo>
                    <a:pt x="1085608" y="13068"/>
                  </a:lnTo>
                  <a:lnTo>
                    <a:pt x="1086065" y="13525"/>
                  </a:lnTo>
                  <a:lnTo>
                    <a:pt x="1086535" y="12827"/>
                  </a:lnTo>
                  <a:lnTo>
                    <a:pt x="1086764" y="12128"/>
                  </a:lnTo>
                  <a:lnTo>
                    <a:pt x="1087234" y="11430"/>
                  </a:lnTo>
                  <a:close/>
                </a:path>
                <a:path w="4624070" h="3484879">
                  <a:moveTo>
                    <a:pt x="1146276" y="680008"/>
                  </a:moveTo>
                  <a:lnTo>
                    <a:pt x="1145108" y="678853"/>
                  </a:lnTo>
                  <a:lnTo>
                    <a:pt x="1144879" y="679551"/>
                  </a:lnTo>
                  <a:lnTo>
                    <a:pt x="1144409" y="680250"/>
                  </a:lnTo>
                  <a:lnTo>
                    <a:pt x="1144181" y="680948"/>
                  </a:lnTo>
                  <a:lnTo>
                    <a:pt x="1143939" y="681418"/>
                  </a:lnTo>
                  <a:lnTo>
                    <a:pt x="1144638" y="681647"/>
                  </a:lnTo>
                  <a:lnTo>
                    <a:pt x="1145108" y="682117"/>
                  </a:lnTo>
                  <a:lnTo>
                    <a:pt x="1145578" y="681418"/>
                  </a:lnTo>
                  <a:lnTo>
                    <a:pt x="1145806" y="680720"/>
                  </a:lnTo>
                  <a:lnTo>
                    <a:pt x="1146276" y="680008"/>
                  </a:lnTo>
                  <a:close/>
                </a:path>
                <a:path w="4624070" h="3484879">
                  <a:moveTo>
                    <a:pt x="1424673" y="3439998"/>
                  </a:moveTo>
                  <a:lnTo>
                    <a:pt x="1423746" y="3438588"/>
                  </a:lnTo>
                  <a:lnTo>
                    <a:pt x="1423276" y="3438829"/>
                  </a:lnTo>
                  <a:lnTo>
                    <a:pt x="1422577" y="3439287"/>
                  </a:lnTo>
                  <a:lnTo>
                    <a:pt x="1422806" y="3439757"/>
                  </a:lnTo>
                  <a:lnTo>
                    <a:pt x="1422806" y="3440455"/>
                  </a:lnTo>
                  <a:lnTo>
                    <a:pt x="1423746" y="3441865"/>
                  </a:lnTo>
                  <a:lnTo>
                    <a:pt x="1423974" y="3441395"/>
                  </a:lnTo>
                  <a:lnTo>
                    <a:pt x="1424673" y="3440925"/>
                  </a:lnTo>
                  <a:lnTo>
                    <a:pt x="1424673" y="3439998"/>
                  </a:lnTo>
                  <a:close/>
                </a:path>
                <a:path w="4624070" h="3484879">
                  <a:moveTo>
                    <a:pt x="1432382" y="11201"/>
                  </a:moveTo>
                  <a:lnTo>
                    <a:pt x="1431442" y="8636"/>
                  </a:lnTo>
                  <a:lnTo>
                    <a:pt x="1431683" y="6057"/>
                  </a:lnTo>
                  <a:lnTo>
                    <a:pt x="1429118" y="8394"/>
                  </a:lnTo>
                  <a:lnTo>
                    <a:pt x="1429816" y="9093"/>
                  </a:lnTo>
                  <a:lnTo>
                    <a:pt x="1430743" y="9791"/>
                  </a:lnTo>
                  <a:lnTo>
                    <a:pt x="1432382" y="11201"/>
                  </a:lnTo>
                  <a:close/>
                </a:path>
                <a:path w="4624070" h="3484879">
                  <a:moveTo>
                    <a:pt x="1634705" y="3456089"/>
                  </a:moveTo>
                  <a:lnTo>
                    <a:pt x="1634236" y="3455632"/>
                  </a:lnTo>
                  <a:lnTo>
                    <a:pt x="1633766" y="3455390"/>
                  </a:lnTo>
                  <a:lnTo>
                    <a:pt x="1633537" y="3454933"/>
                  </a:lnTo>
                  <a:lnTo>
                    <a:pt x="1633308" y="3455632"/>
                  </a:lnTo>
                  <a:lnTo>
                    <a:pt x="1632839" y="3456330"/>
                  </a:lnTo>
                  <a:lnTo>
                    <a:pt x="1632597" y="3457029"/>
                  </a:lnTo>
                  <a:lnTo>
                    <a:pt x="1632369" y="3457498"/>
                  </a:lnTo>
                  <a:lnTo>
                    <a:pt x="1633067" y="3457727"/>
                  </a:lnTo>
                  <a:lnTo>
                    <a:pt x="1633537" y="3458197"/>
                  </a:lnTo>
                  <a:lnTo>
                    <a:pt x="1634007" y="3457498"/>
                  </a:lnTo>
                  <a:lnTo>
                    <a:pt x="1634236" y="3456800"/>
                  </a:lnTo>
                  <a:lnTo>
                    <a:pt x="1634705" y="3456089"/>
                  </a:lnTo>
                  <a:close/>
                </a:path>
                <a:path w="4624070" h="3484879">
                  <a:moveTo>
                    <a:pt x="1657578" y="3481997"/>
                  </a:moveTo>
                  <a:lnTo>
                    <a:pt x="1656867" y="3481768"/>
                  </a:lnTo>
                  <a:lnTo>
                    <a:pt x="1656410" y="3481298"/>
                  </a:lnTo>
                  <a:lnTo>
                    <a:pt x="1655940" y="3481997"/>
                  </a:lnTo>
                  <a:lnTo>
                    <a:pt x="1655711" y="3482695"/>
                  </a:lnTo>
                  <a:lnTo>
                    <a:pt x="1655241" y="3483394"/>
                  </a:lnTo>
                  <a:lnTo>
                    <a:pt x="1655711" y="3483635"/>
                  </a:lnTo>
                  <a:lnTo>
                    <a:pt x="1655940" y="3484092"/>
                  </a:lnTo>
                  <a:lnTo>
                    <a:pt x="1656410" y="3484562"/>
                  </a:lnTo>
                  <a:lnTo>
                    <a:pt x="1656638" y="3483864"/>
                  </a:lnTo>
                  <a:lnTo>
                    <a:pt x="1657108" y="3483165"/>
                  </a:lnTo>
                  <a:lnTo>
                    <a:pt x="1657337" y="3482467"/>
                  </a:lnTo>
                  <a:lnTo>
                    <a:pt x="1657578" y="3481997"/>
                  </a:lnTo>
                  <a:close/>
                </a:path>
                <a:path w="4624070" h="3484879">
                  <a:moveTo>
                    <a:pt x="1660842" y="1086535"/>
                  </a:moveTo>
                  <a:lnTo>
                    <a:pt x="1660372" y="1086065"/>
                  </a:lnTo>
                  <a:lnTo>
                    <a:pt x="1660144" y="1085596"/>
                  </a:lnTo>
                  <a:lnTo>
                    <a:pt x="1659674" y="1085367"/>
                  </a:lnTo>
                  <a:lnTo>
                    <a:pt x="1659445" y="1086065"/>
                  </a:lnTo>
                  <a:lnTo>
                    <a:pt x="1658975" y="1086764"/>
                  </a:lnTo>
                  <a:lnTo>
                    <a:pt x="1658734" y="1087462"/>
                  </a:lnTo>
                  <a:lnTo>
                    <a:pt x="1658505" y="1087932"/>
                  </a:lnTo>
                  <a:lnTo>
                    <a:pt x="1659204" y="1088161"/>
                  </a:lnTo>
                  <a:lnTo>
                    <a:pt x="1659674" y="1088631"/>
                  </a:lnTo>
                  <a:lnTo>
                    <a:pt x="1660144" y="1087932"/>
                  </a:lnTo>
                  <a:lnTo>
                    <a:pt x="1660372" y="1087234"/>
                  </a:lnTo>
                  <a:lnTo>
                    <a:pt x="1660842" y="1086535"/>
                  </a:lnTo>
                  <a:close/>
                </a:path>
                <a:path w="4624070" h="3484879">
                  <a:moveTo>
                    <a:pt x="1660842" y="8166"/>
                  </a:moveTo>
                  <a:lnTo>
                    <a:pt x="1660372" y="7696"/>
                  </a:lnTo>
                  <a:lnTo>
                    <a:pt x="1660144" y="7226"/>
                  </a:lnTo>
                  <a:lnTo>
                    <a:pt x="1659674" y="6997"/>
                  </a:lnTo>
                  <a:lnTo>
                    <a:pt x="1659445" y="7696"/>
                  </a:lnTo>
                  <a:lnTo>
                    <a:pt x="1658975" y="8394"/>
                  </a:lnTo>
                  <a:lnTo>
                    <a:pt x="1658734" y="9093"/>
                  </a:lnTo>
                  <a:lnTo>
                    <a:pt x="1658505" y="9563"/>
                  </a:lnTo>
                  <a:lnTo>
                    <a:pt x="1659204" y="9791"/>
                  </a:lnTo>
                  <a:lnTo>
                    <a:pt x="1659674" y="10261"/>
                  </a:lnTo>
                  <a:lnTo>
                    <a:pt x="1660144" y="9563"/>
                  </a:lnTo>
                  <a:lnTo>
                    <a:pt x="1660372" y="8864"/>
                  </a:lnTo>
                  <a:lnTo>
                    <a:pt x="1660842" y="8166"/>
                  </a:lnTo>
                  <a:close/>
                </a:path>
                <a:path w="4624070" h="3484879">
                  <a:moveTo>
                    <a:pt x="1693278" y="1086764"/>
                  </a:moveTo>
                  <a:lnTo>
                    <a:pt x="1692338" y="1085367"/>
                  </a:lnTo>
                  <a:lnTo>
                    <a:pt x="1692109" y="1085596"/>
                  </a:lnTo>
                  <a:lnTo>
                    <a:pt x="1691411" y="1086065"/>
                  </a:lnTo>
                  <a:lnTo>
                    <a:pt x="1691411" y="1087234"/>
                  </a:lnTo>
                  <a:lnTo>
                    <a:pt x="1692338" y="1088631"/>
                  </a:lnTo>
                  <a:lnTo>
                    <a:pt x="1692579" y="1088161"/>
                  </a:lnTo>
                  <a:lnTo>
                    <a:pt x="1693278" y="1087704"/>
                  </a:lnTo>
                  <a:lnTo>
                    <a:pt x="1693278" y="1086764"/>
                  </a:lnTo>
                  <a:close/>
                </a:path>
                <a:path w="4624070" h="3484879">
                  <a:moveTo>
                    <a:pt x="1749285" y="5829"/>
                  </a:moveTo>
                  <a:lnTo>
                    <a:pt x="1749056" y="5130"/>
                  </a:lnTo>
                  <a:lnTo>
                    <a:pt x="1748116" y="3733"/>
                  </a:lnTo>
                  <a:lnTo>
                    <a:pt x="1747888" y="4191"/>
                  </a:lnTo>
                  <a:lnTo>
                    <a:pt x="1747189" y="4660"/>
                  </a:lnTo>
                  <a:lnTo>
                    <a:pt x="1747189" y="5600"/>
                  </a:lnTo>
                  <a:lnTo>
                    <a:pt x="1748116" y="6997"/>
                  </a:lnTo>
                  <a:lnTo>
                    <a:pt x="1749285" y="5829"/>
                  </a:lnTo>
                  <a:close/>
                </a:path>
                <a:path w="4624070" h="3484879">
                  <a:moveTo>
                    <a:pt x="1757222" y="3263"/>
                  </a:moveTo>
                  <a:lnTo>
                    <a:pt x="1754657" y="3962"/>
                  </a:lnTo>
                  <a:lnTo>
                    <a:pt x="1752320" y="3733"/>
                  </a:lnTo>
                  <a:lnTo>
                    <a:pt x="1754416" y="6527"/>
                  </a:lnTo>
                  <a:lnTo>
                    <a:pt x="1755114" y="5829"/>
                  </a:lnTo>
                  <a:lnTo>
                    <a:pt x="1755825" y="4902"/>
                  </a:lnTo>
                  <a:lnTo>
                    <a:pt x="1757222" y="3263"/>
                  </a:lnTo>
                  <a:close/>
                </a:path>
                <a:path w="4624070" h="3484879">
                  <a:moveTo>
                    <a:pt x="1779384" y="11899"/>
                  </a:moveTo>
                  <a:lnTo>
                    <a:pt x="1778215" y="10731"/>
                  </a:lnTo>
                  <a:lnTo>
                    <a:pt x="1777517" y="11201"/>
                  </a:lnTo>
                  <a:lnTo>
                    <a:pt x="1776818" y="11430"/>
                  </a:lnTo>
                  <a:lnTo>
                    <a:pt x="1776120" y="11899"/>
                  </a:lnTo>
                  <a:lnTo>
                    <a:pt x="1776590" y="12128"/>
                  </a:lnTo>
                  <a:lnTo>
                    <a:pt x="1777060" y="12827"/>
                  </a:lnTo>
                  <a:lnTo>
                    <a:pt x="1777987" y="12827"/>
                  </a:lnTo>
                  <a:lnTo>
                    <a:pt x="1779384" y="11899"/>
                  </a:lnTo>
                  <a:close/>
                </a:path>
                <a:path w="4624070" h="3484879">
                  <a:moveTo>
                    <a:pt x="1827695" y="8394"/>
                  </a:moveTo>
                  <a:lnTo>
                    <a:pt x="1826755" y="6997"/>
                  </a:lnTo>
                  <a:lnTo>
                    <a:pt x="1825599" y="8166"/>
                  </a:lnTo>
                  <a:lnTo>
                    <a:pt x="1826526" y="9563"/>
                  </a:lnTo>
                  <a:lnTo>
                    <a:pt x="1826755" y="10261"/>
                  </a:lnTo>
                  <a:lnTo>
                    <a:pt x="1826996" y="9791"/>
                  </a:lnTo>
                  <a:lnTo>
                    <a:pt x="1827695" y="9334"/>
                  </a:lnTo>
                  <a:lnTo>
                    <a:pt x="1827695" y="8394"/>
                  </a:lnTo>
                  <a:close/>
                </a:path>
                <a:path w="4624070" h="3484879">
                  <a:moveTo>
                    <a:pt x="1867369" y="3470097"/>
                  </a:moveTo>
                  <a:lnTo>
                    <a:pt x="1866900" y="3469398"/>
                  </a:lnTo>
                  <a:lnTo>
                    <a:pt x="1866671" y="3468700"/>
                  </a:lnTo>
                  <a:lnTo>
                    <a:pt x="1866201" y="3468001"/>
                  </a:lnTo>
                  <a:lnTo>
                    <a:pt x="1865960" y="3468459"/>
                  </a:lnTo>
                  <a:lnTo>
                    <a:pt x="1865261" y="3468928"/>
                  </a:lnTo>
                  <a:lnTo>
                    <a:pt x="1865261" y="3469868"/>
                  </a:lnTo>
                  <a:lnTo>
                    <a:pt x="1866201" y="3471265"/>
                  </a:lnTo>
                  <a:lnTo>
                    <a:pt x="1867369" y="3470097"/>
                  </a:lnTo>
                  <a:close/>
                </a:path>
                <a:path w="4624070" h="3484879">
                  <a:moveTo>
                    <a:pt x="1871103" y="11899"/>
                  </a:moveTo>
                  <a:lnTo>
                    <a:pt x="1870405" y="11658"/>
                  </a:lnTo>
                  <a:lnTo>
                    <a:pt x="1869694" y="11201"/>
                  </a:lnTo>
                  <a:lnTo>
                    <a:pt x="1868995" y="10960"/>
                  </a:lnTo>
                  <a:lnTo>
                    <a:pt x="1868538" y="10731"/>
                  </a:lnTo>
                  <a:lnTo>
                    <a:pt x="1868297" y="11430"/>
                  </a:lnTo>
                  <a:lnTo>
                    <a:pt x="1867827" y="11899"/>
                  </a:lnTo>
                  <a:lnTo>
                    <a:pt x="1868538" y="12369"/>
                  </a:lnTo>
                  <a:lnTo>
                    <a:pt x="1869236" y="12598"/>
                  </a:lnTo>
                  <a:lnTo>
                    <a:pt x="1869935" y="13068"/>
                  </a:lnTo>
                  <a:lnTo>
                    <a:pt x="1870405" y="12598"/>
                  </a:lnTo>
                  <a:lnTo>
                    <a:pt x="1870633" y="12128"/>
                  </a:lnTo>
                  <a:lnTo>
                    <a:pt x="1871103" y="11899"/>
                  </a:lnTo>
                  <a:close/>
                </a:path>
                <a:path w="4624070" h="3484879">
                  <a:moveTo>
                    <a:pt x="1982419" y="3463099"/>
                  </a:moveTo>
                  <a:lnTo>
                    <a:pt x="1981708" y="3462629"/>
                  </a:lnTo>
                  <a:lnTo>
                    <a:pt x="1981009" y="3462401"/>
                  </a:lnTo>
                  <a:lnTo>
                    <a:pt x="1980311" y="3461931"/>
                  </a:lnTo>
                  <a:lnTo>
                    <a:pt x="1980082" y="3462401"/>
                  </a:lnTo>
                  <a:lnTo>
                    <a:pt x="1979612" y="3462858"/>
                  </a:lnTo>
                  <a:lnTo>
                    <a:pt x="1979142" y="3463099"/>
                  </a:lnTo>
                  <a:lnTo>
                    <a:pt x="1979841" y="3463328"/>
                  </a:lnTo>
                  <a:lnTo>
                    <a:pt x="1980552" y="3463798"/>
                  </a:lnTo>
                  <a:lnTo>
                    <a:pt x="1981250" y="3464026"/>
                  </a:lnTo>
                  <a:lnTo>
                    <a:pt x="1981708" y="3464268"/>
                  </a:lnTo>
                  <a:lnTo>
                    <a:pt x="1981949" y="3463556"/>
                  </a:lnTo>
                  <a:lnTo>
                    <a:pt x="1982419" y="3463099"/>
                  </a:lnTo>
                  <a:close/>
                </a:path>
                <a:path w="4624070" h="3484879">
                  <a:moveTo>
                    <a:pt x="2025116" y="3456559"/>
                  </a:moveTo>
                  <a:lnTo>
                    <a:pt x="2023948" y="3455390"/>
                  </a:lnTo>
                  <a:lnTo>
                    <a:pt x="2023249" y="3455860"/>
                  </a:lnTo>
                  <a:lnTo>
                    <a:pt x="2022551" y="3456089"/>
                  </a:lnTo>
                  <a:lnTo>
                    <a:pt x="2021852" y="3456559"/>
                  </a:lnTo>
                  <a:lnTo>
                    <a:pt x="2022322" y="3456800"/>
                  </a:lnTo>
                  <a:lnTo>
                    <a:pt x="2022779" y="3457498"/>
                  </a:lnTo>
                  <a:lnTo>
                    <a:pt x="2023719" y="3457498"/>
                  </a:lnTo>
                  <a:lnTo>
                    <a:pt x="2025116" y="3456559"/>
                  </a:lnTo>
                  <a:close/>
                </a:path>
                <a:path w="4624070" h="3484879">
                  <a:moveTo>
                    <a:pt x="2047519" y="11430"/>
                  </a:moveTo>
                  <a:lnTo>
                    <a:pt x="2047049" y="10960"/>
                  </a:lnTo>
                  <a:lnTo>
                    <a:pt x="2046820" y="10502"/>
                  </a:lnTo>
                  <a:lnTo>
                    <a:pt x="2046351" y="10261"/>
                  </a:lnTo>
                  <a:lnTo>
                    <a:pt x="2046122" y="10960"/>
                  </a:lnTo>
                  <a:lnTo>
                    <a:pt x="2045652" y="11658"/>
                  </a:lnTo>
                  <a:lnTo>
                    <a:pt x="2045423" y="12369"/>
                  </a:lnTo>
                  <a:lnTo>
                    <a:pt x="2045182" y="12827"/>
                  </a:lnTo>
                  <a:lnTo>
                    <a:pt x="2045893" y="13068"/>
                  </a:lnTo>
                  <a:lnTo>
                    <a:pt x="2046351" y="13525"/>
                  </a:lnTo>
                  <a:lnTo>
                    <a:pt x="2046820" y="12827"/>
                  </a:lnTo>
                  <a:lnTo>
                    <a:pt x="2047049" y="12128"/>
                  </a:lnTo>
                  <a:lnTo>
                    <a:pt x="2047519" y="11430"/>
                  </a:lnTo>
                  <a:close/>
                </a:path>
                <a:path w="4624070" h="3484879">
                  <a:moveTo>
                    <a:pt x="2186609" y="0"/>
                  </a:moveTo>
                  <a:lnTo>
                    <a:pt x="2184044" y="698"/>
                  </a:lnTo>
                  <a:lnTo>
                    <a:pt x="2181466" y="457"/>
                  </a:lnTo>
                  <a:lnTo>
                    <a:pt x="2183803" y="3263"/>
                  </a:lnTo>
                  <a:lnTo>
                    <a:pt x="2184501" y="2565"/>
                  </a:lnTo>
                  <a:lnTo>
                    <a:pt x="2185200" y="1625"/>
                  </a:lnTo>
                  <a:lnTo>
                    <a:pt x="2186609" y="0"/>
                  </a:lnTo>
                  <a:close/>
                </a:path>
                <a:path w="4624070" h="3484879">
                  <a:moveTo>
                    <a:pt x="2195474" y="5359"/>
                  </a:moveTo>
                  <a:lnTo>
                    <a:pt x="2194776" y="5130"/>
                  </a:lnTo>
                  <a:lnTo>
                    <a:pt x="2194077" y="4660"/>
                  </a:lnTo>
                  <a:lnTo>
                    <a:pt x="2193379" y="4432"/>
                  </a:lnTo>
                  <a:lnTo>
                    <a:pt x="2192909" y="4191"/>
                  </a:lnTo>
                  <a:lnTo>
                    <a:pt x="2192667" y="4902"/>
                  </a:lnTo>
                  <a:lnTo>
                    <a:pt x="2192210" y="5359"/>
                  </a:lnTo>
                  <a:lnTo>
                    <a:pt x="2192909" y="5829"/>
                  </a:lnTo>
                  <a:lnTo>
                    <a:pt x="2193607" y="6057"/>
                  </a:lnTo>
                  <a:lnTo>
                    <a:pt x="2194306" y="6527"/>
                  </a:lnTo>
                  <a:lnTo>
                    <a:pt x="2195474" y="5359"/>
                  </a:lnTo>
                  <a:close/>
                </a:path>
                <a:path w="4624070" h="3484879">
                  <a:moveTo>
                    <a:pt x="2237486" y="11658"/>
                  </a:moveTo>
                  <a:lnTo>
                    <a:pt x="2236546" y="10261"/>
                  </a:lnTo>
                  <a:lnTo>
                    <a:pt x="2235377" y="11430"/>
                  </a:lnTo>
                  <a:lnTo>
                    <a:pt x="2235847" y="12128"/>
                  </a:lnTo>
                  <a:lnTo>
                    <a:pt x="2236076" y="12827"/>
                  </a:lnTo>
                  <a:lnTo>
                    <a:pt x="2236546" y="13525"/>
                  </a:lnTo>
                  <a:lnTo>
                    <a:pt x="2236774" y="13068"/>
                  </a:lnTo>
                  <a:lnTo>
                    <a:pt x="2237486" y="12598"/>
                  </a:lnTo>
                  <a:lnTo>
                    <a:pt x="2237486" y="11658"/>
                  </a:lnTo>
                  <a:close/>
                </a:path>
                <a:path w="4624070" h="3484879">
                  <a:moveTo>
                    <a:pt x="2385199" y="3445827"/>
                  </a:moveTo>
                  <a:lnTo>
                    <a:pt x="2384501" y="3445599"/>
                  </a:lnTo>
                  <a:lnTo>
                    <a:pt x="2384031" y="3445129"/>
                  </a:lnTo>
                  <a:lnTo>
                    <a:pt x="2383561" y="3445827"/>
                  </a:lnTo>
                  <a:lnTo>
                    <a:pt x="2383332" y="3446526"/>
                  </a:lnTo>
                  <a:lnTo>
                    <a:pt x="2382863" y="3447224"/>
                  </a:lnTo>
                  <a:lnTo>
                    <a:pt x="2384031" y="3448393"/>
                  </a:lnTo>
                  <a:lnTo>
                    <a:pt x="2384260" y="3447694"/>
                  </a:lnTo>
                  <a:lnTo>
                    <a:pt x="2384729" y="3446996"/>
                  </a:lnTo>
                  <a:lnTo>
                    <a:pt x="2384971" y="3446297"/>
                  </a:lnTo>
                  <a:lnTo>
                    <a:pt x="2385199" y="3445827"/>
                  </a:lnTo>
                  <a:close/>
                </a:path>
                <a:path w="4624070" h="3484879">
                  <a:moveTo>
                    <a:pt x="2431173" y="3476396"/>
                  </a:moveTo>
                  <a:lnTo>
                    <a:pt x="2430475" y="3475698"/>
                  </a:lnTo>
                  <a:lnTo>
                    <a:pt x="2429535" y="3474999"/>
                  </a:lnTo>
                  <a:lnTo>
                    <a:pt x="2427897" y="3473602"/>
                  </a:lnTo>
                  <a:lnTo>
                    <a:pt x="2428608" y="3476167"/>
                  </a:lnTo>
                  <a:lnTo>
                    <a:pt x="2428367" y="3478733"/>
                  </a:lnTo>
                  <a:lnTo>
                    <a:pt x="2431173" y="3476396"/>
                  </a:lnTo>
                  <a:close/>
                </a:path>
                <a:path w="4624070" h="3484879">
                  <a:moveTo>
                    <a:pt x="2450769" y="3473361"/>
                  </a:moveTo>
                  <a:lnTo>
                    <a:pt x="2450300" y="3472662"/>
                  </a:lnTo>
                  <a:lnTo>
                    <a:pt x="2450071" y="3471964"/>
                  </a:lnTo>
                  <a:lnTo>
                    <a:pt x="2449601" y="3471265"/>
                  </a:lnTo>
                  <a:lnTo>
                    <a:pt x="2449372" y="3471735"/>
                  </a:lnTo>
                  <a:lnTo>
                    <a:pt x="2448674" y="3472192"/>
                  </a:lnTo>
                  <a:lnTo>
                    <a:pt x="2448674" y="3473132"/>
                  </a:lnTo>
                  <a:lnTo>
                    <a:pt x="2449601" y="3474529"/>
                  </a:lnTo>
                  <a:lnTo>
                    <a:pt x="2450769" y="3473361"/>
                  </a:lnTo>
                  <a:close/>
                </a:path>
                <a:path w="4624070" h="3484879">
                  <a:moveTo>
                    <a:pt x="2489974" y="1625"/>
                  </a:moveTo>
                  <a:lnTo>
                    <a:pt x="2489746" y="1168"/>
                  </a:lnTo>
                  <a:lnTo>
                    <a:pt x="2489276" y="698"/>
                  </a:lnTo>
                  <a:lnTo>
                    <a:pt x="2488806" y="457"/>
                  </a:lnTo>
                  <a:lnTo>
                    <a:pt x="2488577" y="1168"/>
                  </a:lnTo>
                  <a:lnTo>
                    <a:pt x="2488107" y="1866"/>
                  </a:lnTo>
                  <a:lnTo>
                    <a:pt x="2487879" y="2565"/>
                  </a:lnTo>
                  <a:lnTo>
                    <a:pt x="2487638" y="3035"/>
                  </a:lnTo>
                  <a:lnTo>
                    <a:pt x="2488349" y="3263"/>
                  </a:lnTo>
                  <a:lnTo>
                    <a:pt x="2488806" y="3733"/>
                  </a:lnTo>
                  <a:lnTo>
                    <a:pt x="2489276" y="3035"/>
                  </a:lnTo>
                  <a:lnTo>
                    <a:pt x="2489504" y="2324"/>
                  </a:lnTo>
                  <a:lnTo>
                    <a:pt x="2489974" y="1625"/>
                  </a:lnTo>
                  <a:close/>
                </a:path>
                <a:path w="4624070" h="3484879">
                  <a:moveTo>
                    <a:pt x="2769082" y="3459823"/>
                  </a:moveTo>
                  <a:lnTo>
                    <a:pt x="2768841" y="3459594"/>
                  </a:lnTo>
                  <a:lnTo>
                    <a:pt x="2768384" y="3458895"/>
                  </a:lnTo>
                  <a:lnTo>
                    <a:pt x="2767215" y="3458895"/>
                  </a:lnTo>
                  <a:lnTo>
                    <a:pt x="2765806" y="3459823"/>
                  </a:lnTo>
                  <a:lnTo>
                    <a:pt x="2766276" y="3460064"/>
                  </a:lnTo>
                  <a:lnTo>
                    <a:pt x="2766745" y="3460762"/>
                  </a:lnTo>
                  <a:lnTo>
                    <a:pt x="2767673" y="3460762"/>
                  </a:lnTo>
                  <a:lnTo>
                    <a:pt x="2769082" y="3459823"/>
                  </a:lnTo>
                  <a:close/>
                </a:path>
                <a:path w="4624070" h="3484879">
                  <a:moveTo>
                    <a:pt x="3214801" y="3476167"/>
                  </a:moveTo>
                  <a:lnTo>
                    <a:pt x="3213633" y="3474999"/>
                  </a:lnTo>
                  <a:lnTo>
                    <a:pt x="3212236" y="3475926"/>
                  </a:lnTo>
                  <a:lnTo>
                    <a:pt x="3211538" y="3476167"/>
                  </a:lnTo>
                  <a:lnTo>
                    <a:pt x="3212007" y="3476396"/>
                  </a:lnTo>
                  <a:lnTo>
                    <a:pt x="3212465" y="3477095"/>
                  </a:lnTo>
                  <a:lnTo>
                    <a:pt x="3213404" y="3477095"/>
                  </a:lnTo>
                  <a:lnTo>
                    <a:pt x="3214801" y="3476167"/>
                  </a:lnTo>
                  <a:close/>
                </a:path>
                <a:path w="4624070" h="3484879">
                  <a:moveTo>
                    <a:pt x="3234639" y="3446754"/>
                  </a:moveTo>
                  <a:lnTo>
                    <a:pt x="3234169" y="3446297"/>
                  </a:lnTo>
                  <a:lnTo>
                    <a:pt x="3233699" y="3445599"/>
                  </a:lnTo>
                  <a:lnTo>
                    <a:pt x="3233470" y="3445827"/>
                  </a:lnTo>
                  <a:lnTo>
                    <a:pt x="3232772" y="3445827"/>
                  </a:lnTo>
                  <a:lnTo>
                    <a:pt x="3231375" y="3446754"/>
                  </a:lnTo>
                  <a:lnTo>
                    <a:pt x="3231832" y="3446996"/>
                  </a:lnTo>
                  <a:lnTo>
                    <a:pt x="3232302" y="3447694"/>
                  </a:lnTo>
                  <a:lnTo>
                    <a:pt x="3233242" y="3447694"/>
                  </a:lnTo>
                  <a:lnTo>
                    <a:pt x="3234639" y="3446754"/>
                  </a:lnTo>
                  <a:close/>
                </a:path>
                <a:path w="4624070" h="3484879">
                  <a:moveTo>
                    <a:pt x="3260306" y="3468700"/>
                  </a:moveTo>
                  <a:lnTo>
                    <a:pt x="3259607" y="3468459"/>
                  </a:lnTo>
                  <a:lnTo>
                    <a:pt x="3259137" y="3468001"/>
                  </a:lnTo>
                  <a:lnTo>
                    <a:pt x="3258667" y="3468700"/>
                  </a:lnTo>
                  <a:lnTo>
                    <a:pt x="3258439" y="3469398"/>
                  </a:lnTo>
                  <a:lnTo>
                    <a:pt x="3257969" y="3470097"/>
                  </a:lnTo>
                  <a:lnTo>
                    <a:pt x="3258439" y="3470567"/>
                  </a:lnTo>
                  <a:lnTo>
                    <a:pt x="3258667" y="3471024"/>
                  </a:lnTo>
                  <a:lnTo>
                    <a:pt x="3259137" y="3471265"/>
                  </a:lnTo>
                  <a:lnTo>
                    <a:pt x="3259378" y="3470567"/>
                  </a:lnTo>
                  <a:lnTo>
                    <a:pt x="3259836" y="3469868"/>
                  </a:lnTo>
                  <a:lnTo>
                    <a:pt x="3260077" y="3469157"/>
                  </a:lnTo>
                  <a:lnTo>
                    <a:pt x="3260306" y="3468700"/>
                  </a:lnTo>
                  <a:close/>
                </a:path>
                <a:path w="4624070" h="3484879">
                  <a:moveTo>
                    <a:pt x="3286912" y="3436963"/>
                  </a:moveTo>
                  <a:lnTo>
                    <a:pt x="3286214" y="3436721"/>
                  </a:lnTo>
                  <a:lnTo>
                    <a:pt x="3285515" y="3436264"/>
                  </a:lnTo>
                  <a:lnTo>
                    <a:pt x="3284817" y="3436023"/>
                  </a:lnTo>
                  <a:lnTo>
                    <a:pt x="3284347" y="3435794"/>
                  </a:lnTo>
                  <a:lnTo>
                    <a:pt x="3284105" y="3436493"/>
                  </a:lnTo>
                  <a:lnTo>
                    <a:pt x="3283648" y="3436963"/>
                  </a:lnTo>
                  <a:lnTo>
                    <a:pt x="3284347" y="3437420"/>
                  </a:lnTo>
                  <a:lnTo>
                    <a:pt x="3285045" y="3437661"/>
                  </a:lnTo>
                  <a:lnTo>
                    <a:pt x="3285744" y="3438131"/>
                  </a:lnTo>
                  <a:lnTo>
                    <a:pt x="3286912" y="3436963"/>
                  </a:lnTo>
                  <a:close/>
                </a:path>
                <a:path w="4624070" h="3484879">
                  <a:moveTo>
                    <a:pt x="3326346" y="3436963"/>
                  </a:moveTo>
                  <a:lnTo>
                    <a:pt x="3325647" y="3436721"/>
                  </a:lnTo>
                  <a:lnTo>
                    <a:pt x="3324949" y="3436264"/>
                  </a:lnTo>
                  <a:lnTo>
                    <a:pt x="3324250" y="3436023"/>
                  </a:lnTo>
                  <a:lnTo>
                    <a:pt x="3323780" y="3435794"/>
                  </a:lnTo>
                  <a:lnTo>
                    <a:pt x="3323552" y="3436493"/>
                  </a:lnTo>
                  <a:lnTo>
                    <a:pt x="3323082" y="3436963"/>
                  </a:lnTo>
                  <a:lnTo>
                    <a:pt x="3323780" y="3437420"/>
                  </a:lnTo>
                  <a:lnTo>
                    <a:pt x="3324479" y="3437661"/>
                  </a:lnTo>
                  <a:lnTo>
                    <a:pt x="3325177" y="3438131"/>
                  </a:lnTo>
                  <a:lnTo>
                    <a:pt x="3325647" y="3437661"/>
                  </a:lnTo>
                  <a:lnTo>
                    <a:pt x="3325876" y="3437191"/>
                  </a:lnTo>
                  <a:lnTo>
                    <a:pt x="3326346" y="3436963"/>
                  </a:lnTo>
                  <a:close/>
                </a:path>
                <a:path w="4624070" h="3484879">
                  <a:moveTo>
                    <a:pt x="3338715" y="3472662"/>
                  </a:moveTo>
                  <a:lnTo>
                    <a:pt x="3337788" y="3471265"/>
                  </a:lnTo>
                  <a:lnTo>
                    <a:pt x="3337318" y="3471735"/>
                  </a:lnTo>
                  <a:lnTo>
                    <a:pt x="3336620" y="3472192"/>
                  </a:lnTo>
                  <a:lnTo>
                    <a:pt x="3336848" y="3472434"/>
                  </a:lnTo>
                  <a:lnTo>
                    <a:pt x="3336848" y="3473132"/>
                  </a:lnTo>
                  <a:lnTo>
                    <a:pt x="3337788" y="3474529"/>
                  </a:lnTo>
                  <a:lnTo>
                    <a:pt x="3338017" y="3474059"/>
                  </a:lnTo>
                  <a:lnTo>
                    <a:pt x="3338715" y="3473589"/>
                  </a:lnTo>
                  <a:lnTo>
                    <a:pt x="3338715" y="3472662"/>
                  </a:lnTo>
                  <a:close/>
                </a:path>
                <a:path w="4624070" h="3484879">
                  <a:moveTo>
                    <a:pt x="3519805" y="3469627"/>
                  </a:moveTo>
                  <a:lnTo>
                    <a:pt x="3519106" y="3469398"/>
                  </a:lnTo>
                  <a:lnTo>
                    <a:pt x="3518408" y="3468928"/>
                  </a:lnTo>
                  <a:lnTo>
                    <a:pt x="3517709" y="3468700"/>
                  </a:lnTo>
                  <a:lnTo>
                    <a:pt x="3517239" y="3468459"/>
                  </a:lnTo>
                  <a:lnTo>
                    <a:pt x="3517011" y="3469157"/>
                  </a:lnTo>
                  <a:lnTo>
                    <a:pt x="3516541" y="3469627"/>
                  </a:lnTo>
                  <a:lnTo>
                    <a:pt x="3517239" y="3470097"/>
                  </a:lnTo>
                  <a:lnTo>
                    <a:pt x="3517938" y="3470325"/>
                  </a:lnTo>
                  <a:lnTo>
                    <a:pt x="3518636" y="3470795"/>
                  </a:lnTo>
                  <a:lnTo>
                    <a:pt x="3518878" y="3470325"/>
                  </a:lnTo>
                  <a:lnTo>
                    <a:pt x="3519335" y="3470097"/>
                  </a:lnTo>
                  <a:lnTo>
                    <a:pt x="3519805" y="3469627"/>
                  </a:lnTo>
                  <a:close/>
                </a:path>
                <a:path w="4624070" h="3484879">
                  <a:moveTo>
                    <a:pt x="3525875" y="3476625"/>
                  </a:moveTo>
                  <a:lnTo>
                    <a:pt x="3525405" y="3476167"/>
                  </a:lnTo>
                  <a:lnTo>
                    <a:pt x="3524935" y="3475228"/>
                  </a:lnTo>
                  <a:lnTo>
                    <a:pt x="3524707" y="3474529"/>
                  </a:lnTo>
                  <a:lnTo>
                    <a:pt x="3524478" y="3474999"/>
                  </a:lnTo>
                  <a:lnTo>
                    <a:pt x="3523767" y="3475469"/>
                  </a:lnTo>
                  <a:lnTo>
                    <a:pt x="3523767" y="3476396"/>
                  </a:lnTo>
                  <a:lnTo>
                    <a:pt x="3524707" y="3477793"/>
                  </a:lnTo>
                  <a:lnTo>
                    <a:pt x="3525875" y="3476625"/>
                  </a:lnTo>
                  <a:close/>
                </a:path>
                <a:path w="4624070" h="3484879">
                  <a:moveTo>
                    <a:pt x="3558540" y="3453523"/>
                  </a:moveTo>
                  <a:lnTo>
                    <a:pt x="3557841" y="3452825"/>
                  </a:lnTo>
                  <a:lnTo>
                    <a:pt x="3556914" y="3452126"/>
                  </a:lnTo>
                  <a:lnTo>
                    <a:pt x="3555822" y="3451212"/>
                  </a:lnTo>
                  <a:lnTo>
                    <a:pt x="3555504" y="3450031"/>
                  </a:lnTo>
                  <a:lnTo>
                    <a:pt x="3555746" y="3447465"/>
                  </a:lnTo>
                  <a:lnTo>
                    <a:pt x="3552939" y="3449790"/>
                  </a:lnTo>
                  <a:lnTo>
                    <a:pt x="3553637" y="3450488"/>
                  </a:lnTo>
                  <a:lnTo>
                    <a:pt x="3554577" y="3451199"/>
                  </a:lnTo>
                  <a:lnTo>
                    <a:pt x="3555835" y="3452291"/>
                  </a:lnTo>
                  <a:lnTo>
                    <a:pt x="3556216" y="3453295"/>
                  </a:lnTo>
                  <a:lnTo>
                    <a:pt x="3555974" y="3455860"/>
                  </a:lnTo>
                  <a:lnTo>
                    <a:pt x="3558540" y="3453523"/>
                  </a:lnTo>
                  <a:close/>
                </a:path>
                <a:path w="4624070" h="3484879">
                  <a:moveTo>
                    <a:pt x="3683622" y="2095"/>
                  </a:moveTo>
                  <a:lnTo>
                    <a:pt x="3683165" y="1625"/>
                  </a:lnTo>
                  <a:lnTo>
                    <a:pt x="3682695" y="927"/>
                  </a:lnTo>
                  <a:lnTo>
                    <a:pt x="3682454" y="1168"/>
                  </a:lnTo>
                  <a:lnTo>
                    <a:pt x="3681755" y="1168"/>
                  </a:lnTo>
                  <a:lnTo>
                    <a:pt x="3680358" y="2095"/>
                  </a:lnTo>
                  <a:lnTo>
                    <a:pt x="3680828" y="2324"/>
                  </a:lnTo>
                  <a:lnTo>
                    <a:pt x="3681298" y="3035"/>
                  </a:lnTo>
                  <a:lnTo>
                    <a:pt x="3682225" y="3035"/>
                  </a:lnTo>
                  <a:lnTo>
                    <a:pt x="3683622" y="2095"/>
                  </a:lnTo>
                  <a:close/>
                </a:path>
                <a:path w="4624070" h="3484879">
                  <a:moveTo>
                    <a:pt x="4067975" y="3263"/>
                  </a:moveTo>
                  <a:lnTo>
                    <a:pt x="4065409" y="3962"/>
                  </a:lnTo>
                  <a:lnTo>
                    <a:pt x="4062844" y="3733"/>
                  </a:lnTo>
                  <a:lnTo>
                    <a:pt x="4065168" y="6527"/>
                  </a:lnTo>
                  <a:lnTo>
                    <a:pt x="4065879" y="5829"/>
                  </a:lnTo>
                  <a:lnTo>
                    <a:pt x="4066578" y="4902"/>
                  </a:lnTo>
                  <a:lnTo>
                    <a:pt x="4067975" y="3263"/>
                  </a:lnTo>
                  <a:close/>
                </a:path>
                <a:path w="4624070" h="3484879">
                  <a:moveTo>
                    <a:pt x="4152214" y="3440226"/>
                  </a:moveTo>
                  <a:lnTo>
                    <a:pt x="4151515" y="3439998"/>
                  </a:lnTo>
                  <a:lnTo>
                    <a:pt x="4150817" y="3439528"/>
                  </a:lnTo>
                  <a:lnTo>
                    <a:pt x="4150118" y="3439287"/>
                  </a:lnTo>
                  <a:lnTo>
                    <a:pt x="4149648" y="3439058"/>
                  </a:lnTo>
                  <a:lnTo>
                    <a:pt x="4149420" y="3439757"/>
                  </a:lnTo>
                  <a:lnTo>
                    <a:pt x="4148950" y="3440226"/>
                  </a:lnTo>
                  <a:lnTo>
                    <a:pt x="4149648" y="3440696"/>
                  </a:lnTo>
                  <a:lnTo>
                    <a:pt x="4150347" y="3440925"/>
                  </a:lnTo>
                  <a:lnTo>
                    <a:pt x="4151058" y="3441395"/>
                  </a:lnTo>
                  <a:lnTo>
                    <a:pt x="4152214" y="3440226"/>
                  </a:lnTo>
                  <a:close/>
                </a:path>
                <a:path w="4624070" h="3484879">
                  <a:moveTo>
                    <a:pt x="4230865" y="3440226"/>
                  </a:moveTo>
                  <a:lnTo>
                    <a:pt x="4230167" y="3439757"/>
                  </a:lnTo>
                  <a:lnTo>
                    <a:pt x="4229468" y="3439528"/>
                  </a:lnTo>
                  <a:lnTo>
                    <a:pt x="4228757" y="3439058"/>
                  </a:lnTo>
                  <a:lnTo>
                    <a:pt x="4227588" y="3440226"/>
                  </a:lnTo>
                  <a:lnTo>
                    <a:pt x="4228300" y="3440455"/>
                  </a:lnTo>
                  <a:lnTo>
                    <a:pt x="4228998" y="3440925"/>
                  </a:lnTo>
                  <a:lnTo>
                    <a:pt x="4229697" y="3441154"/>
                  </a:lnTo>
                  <a:lnTo>
                    <a:pt x="4230167" y="3441395"/>
                  </a:lnTo>
                  <a:lnTo>
                    <a:pt x="4230395" y="3440696"/>
                  </a:lnTo>
                  <a:lnTo>
                    <a:pt x="4230865" y="3440226"/>
                  </a:lnTo>
                  <a:close/>
                </a:path>
                <a:path w="4624070" h="3484879">
                  <a:moveTo>
                    <a:pt x="4233900" y="3460064"/>
                  </a:moveTo>
                  <a:lnTo>
                    <a:pt x="4233189" y="3459365"/>
                  </a:lnTo>
                  <a:lnTo>
                    <a:pt x="4232262" y="3458667"/>
                  </a:lnTo>
                  <a:lnTo>
                    <a:pt x="4230865" y="3457473"/>
                  </a:lnTo>
                  <a:lnTo>
                    <a:pt x="4230624" y="3456559"/>
                  </a:lnTo>
                  <a:lnTo>
                    <a:pt x="4230865" y="3453993"/>
                  </a:lnTo>
                  <a:lnTo>
                    <a:pt x="4228058" y="3456330"/>
                  </a:lnTo>
                  <a:lnTo>
                    <a:pt x="4228757" y="3457029"/>
                  </a:lnTo>
                  <a:lnTo>
                    <a:pt x="4229697" y="3457727"/>
                  </a:lnTo>
                  <a:lnTo>
                    <a:pt x="4231068" y="3458921"/>
                  </a:lnTo>
                  <a:lnTo>
                    <a:pt x="4231322" y="3459823"/>
                  </a:lnTo>
                  <a:lnTo>
                    <a:pt x="4231094" y="3462401"/>
                  </a:lnTo>
                  <a:lnTo>
                    <a:pt x="4233900" y="3460064"/>
                  </a:lnTo>
                  <a:close/>
                </a:path>
                <a:path w="4624070" h="3484879">
                  <a:moveTo>
                    <a:pt x="4240428" y="3469868"/>
                  </a:moveTo>
                  <a:lnTo>
                    <a:pt x="4239730" y="3469157"/>
                  </a:lnTo>
                  <a:lnTo>
                    <a:pt x="4238790" y="3468459"/>
                  </a:lnTo>
                  <a:lnTo>
                    <a:pt x="4237164" y="3467062"/>
                  </a:lnTo>
                  <a:lnTo>
                    <a:pt x="4237863" y="3469627"/>
                  </a:lnTo>
                  <a:lnTo>
                    <a:pt x="4237634" y="3472192"/>
                  </a:lnTo>
                  <a:lnTo>
                    <a:pt x="4240428" y="3469868"/>
                  </a:lnTo>
                  <a:close/>
                </a:path>
                <a:path w="4624070" h="3484879">
                  <a:moveTo>
                    <a:pt x="4269829" y="3450488"/>
                  </a:moveTo>
                  <a:lnTo>
                    <a:pt x="4268902" y="3449091"/>
                  </a:lnTo>
                  <a:lnTo>
                    <a:pt x="4268660" y="3448393"/>
                  </a:lnTo>
                  <a:lnTo>
                    <a:pt x="4268432" y="3448862"/>
                  </a:lnTo>
                  <a:lnTo>
                    <a:pt x="4267733" y="3449332"/>
                  </a:lnTo>
                  <a:lnTo>
                    <a:pt x="4267733" y="3450259"/>
                  </a:lnTo>
                  <a:lnTo>
                    <a:pt x="4268660" y="3451656"/>
                  </a:lnTo>
                  <a:lnTo>
                    <a:pt x="4269829" y="3450488"/>
                  </a:lnTo>
                  <a:close/>
                </a:path>
                <a:path w="4624070" h="3484879">
                  <a:moveTo>
                    <a:pt x="4309034" y="7696"/>
                  </a:moveTo>
                  <a:lnTo>
                    <a:pt x="4308335" y="7467"/>
                  </a:lnTo>
                  <a:lnTo>
                    <a:pt x="4307878" y="6997"/>
                  </a:lnTo>
                  <a:lnTo>
                    <a:pt x="4307408" y="7696"/>
                  </a:lnTo>
                  <a:lnTo>
                    <a:pt x="4307167" y="8394"/>
                  </a:lnTo>
                  <a:lnTo>
                    <a:pt x="4306709" y="9093"/>
                  </a:lnTo>
                  <a:lnTo>
                    <a:pt x="4307167" y="9563"/>
                  </a:lnTo>
                  <a:lnTo>
                    <a:pt x="4307637" y="9791"/>
                  </a:lnTo>
                  <a:lnTo>
                    <a:pt x="4307878" y="10261"/>
                  </a:lnTo>
                  <a:lnTo>
                    <a:pt x="4308106" y="9563"/>
                  </a:lnTo>
                  <a:lnTo>
                    <a:pt x="4308576" y="8864"/>
                  </a:lnTo>
                  <a:lnTo>
                    <a:pt x="4308805" y="8166"/>
                  </a:lnTo>
                  <a:lnTo>
                    <a:pt x="4309034" y="7696"/>
                  </a:lnTo>
                  <a:close/>
                </a:path>
                <a:path w="4624070" h="3484879">
                  <a:moveTo>
                    <a:pt x="4326077" y="3463099"/>
                  </a:moveTo>
                  <a:lnTo>
                    <a:pt x="4325607" y="3462858"/>
                  </a:lnTo>
                  <a:lnTo>
                    <a:pt x="4325137" y="3462159"/>
                  </a:lnTo>
                  <a:lnTo>
                    <a:pt x="4324210" y="3462159"/>
                  </a:lnTo>
                  <a:lnTo>
                    <a:pt x="4322813" y="3463099"/>
                  </a:lnTo>
                  <a:lnTo>
                    <a:pt x="4323270" y="3463328"/>
                  </a:lnTo>
                  <a:lnTo>
                    <a:pt x="4323740" y="3464026"/>
                  </a:lnTo>
                  <a:lnTo>
                    <a:pt x="4324680" y="3464026"/>
                  </a:lnTo>
                  <a:lnTo>
                    <a:pt x="4326077" y="3463099"/>
                  </a:lnTo>
                  <a:close/>
                </a:path>
                <a:path w="4624070" h="3484879">
                  <a:moveTo>
                    <a:pt x="4348937" y="3450031"/>
                  </a:moveTo>
                  <a:lnTo>
                    <a:pt x="4347781" y="3448862"/>
                  </a:lnTo>
                  <a:lnTo>
                    <a:pt x="4347070" y="3449320"/>
                  </a:lnTo>
                  <a:lnTo>
                    <a:pt x="4346372" y="3449561"/>
                  </a:lnTo>
                  <a:lnTo>
                    <a:pt x="4345673" y="3450031"/>
                  </a:lnTo>
                  <a:lnTo>
                    <a:pt x="4346143" y="3450259"/>
                  </a:lnTo>
                  <a:lnTo>
                    <a:pt x="4346613" y="3450958"/>
                  </a:lnTo>
                  <a:lnTo>
                    <a:pt x="4347540" y="3450958"/>
                  </a:lnTo>
                  <a:lnTo>
                    <a:pt x="4348937" y="3450031"/>
                  </a:lnTo>
                  <a:close/>
                </a:path>
                <a:path w="4624070" h="3484879">
                  <a:moveTo>
                    <a:pt x="4387913" y="677443"/>
                  </a:moveTo>
                  <a:lnTo>
                    <a:pt x="4387215" y="676744"/>
                  </a:lnTo>
                  <a:lnTo>
                    <a:pt x="4386275" y="676046"/>
                  </a:lnTo>
                  <a:lnTo>
                    <a:pt x="4384649" y="674649"/>
                  </a:lnTo>
                  <a:lnTo>
                    <a:pt x="4385348" y="677214"/>
                  </a:lnTo>
                  <a:lnTo>
                    <a:pt x="4385119" y="679780"/>
                  </a:lnTo>
                  <a:lnTo>
                    <a:pt x="4387913" y="677443"/>
                  </a:lnTo>
                  <a:close/>
                </a:path>
                <a:path w="4624070" h="3484879">
                  <a:moveTo>
                    <a:pt x="4420349" y="3462858"/>
                  </a:moveTo>
                  <a:lnTo>
                    <a:pt x="4419422" y="3461461"/>
                  </a:lnTo>
                  <a:lnTo>
                    <a:pt x="4418952" y="3461931"/>
                  </a:lnTo>
                  <a:lnTo>
                    <a:pt x="4418254" y="3462401"/>
                  </a:lnTo>
                  <a:lnTo>
                    <a:pt x="4418482" y="3462629"/>
                  </a:lnTo>
                  <a:lnTo>
                    <a:pt x="4418482" y="3463328"/>
                  </a:lnTo>
                  <a:lnTo>
                    <a:pt x="4419422" y="3464725"/>
                  </a:lnTo>
                  <a:lnTo>
                    <a:pt x="4419651" y="3464255"/>
                  </a:lnTo>
                  <a:lnTo>
                    <a:pt x="4420349" y="3463798"/>
                  </a:lnTo>
                  <a:lnTo>
                    <a:pt x="4420349" y="3462858"/>
                  </a:lnTo>
                  <a:close/>
                </a:path>
                <a:path w="4624070" h="3484879">
                  <a:moveTo>
                    <a:pt x="4420590" y="8166"/>
                  </a:moveTo>
                  <a:lnTo>
                    <a:pt x="4419422" y="6997"/>
                  </a:lnTo>
                  <a:lnTo>
                    <a:pt x="4419181" y="7696"/>
                  </a:lnTo>
                  <a:lnTo>
                    <a:pt x="4418723" y="8394"/>
                  </a:lnTo>
                  <a:lnTo>
                    <a:pt x="4418482" y="9093"/>
                  </a:lnTo>
                  <a:lnTo>
                    <a:pt x="4418254" y="9563"/>
                  </a:lnTo>
                  <a:lnTo>
                    <a:pt x="4418952" y="9791"/>
                  </a:lnTo>
                  <a:lnTo>
                    <a:pt x="4419422" y="10261"/>
                  </a:lnTo>
                  <a:lnTo>
                    <a:pt x="4419879" y="9563"/>
                  </a:lnTo>
                  <a:lnTo>
                    <a:pt x="4420120" y="8864"/>
                  </a:lnTo>
                  <a:lnTo>
                    <a:pt x="4420590" y="8166"/>
                  </a:lnTo>
                  <a:close/>
                </a:path>
                <a:path w="4624070" h="3484879">
                  <a:moveTo>
                    <a:pt x="4423854" y="2565"/>
                  </a:moveTo>
                  <a:lnTo>
                    <a:pt x="4423384" y="1866"/>
                  </a:lnTo>
                  <a:lnTo>
                    <a:pt x="4423156" y="1168"/>
                  </a:lnTo>
                  <a:lnTo>
                    <a:pt x="4422686" y="457"/>
                  </a:lnTo>
                  <a:lnTo>
                    <a:pt x="4422457" y="927"/>
                  </a:lnTo>
                  <a:lnTo>
                    <a:pt x="4421746" y="1397"/>
                  </a:lnTo>
                  <a:lnTo>
                    <a:pt x="4421746" y="2324"/>
                  </a:lnTo>
                  <a:lnTo>
                    <a:pt x="4422686" y="3733"/>
                  </a:lnTo>
                  <a:lnTo>
                    <a:pt x="4423854" y="2565"/>
                  </a:lnTo>
                  <a:close/>
                </a:path>
                <a:path w="4624070" h="3484879">
                  <a:moveTo>
                    <a:pt x="4456989" y="3443490"/>
                  </a:moveTo>
                  <a:lnTo>
                    <a:pt x="4456290" y="3443262"/>
                  </a:lnTo>
                  <a:lnTo>
                    <a:pt x="4455592" y="3442792"/>
                  </a:lnTo>
                  <a:lnTo>
                    <a:pt x="4454893" y="3442563"/>
                  </a:lnTo>
                  <a:lnTo>
                    <a:pt x="4454423" y="3442322"/>
                  </a:lnTo>
                  <a:lnTo>
                    <a:pt x="4454195" y="3443020"/>
                  </a:lnTo>
                  <a:lnTo>
                    <a:pt x="4453725" y="3443490"/>
                  </a:lnTo>
                  <a:lnTo>
                    <a:pt x="4454423" y="3443960"/>
                  </a:lnTo>
                  <a:lnTo>
                    <a:pt x="4455122" y="3444189"/>
                  </a:lnTo>
                  <a:lnTo>
                    <a:pt x="4455820" y="3444659"/>
                  </a:lnTo>
                  <a:lnTo>
                    <a:pt x="4456290" y="3444189"/>
                  </a:lnTo>
                  <a:lnTo>
                    <a:pt x="4456760" y="3443960"/>
                  </a:lnTo>
                  <a:lnTo>
                    <a:pt x="4456989" y="3443490"/>
                  </a:lnTo>
                  <a:close/>
                </a:path>
                <a:path w="4624070" h="3484879">
                  <a:moveTo>
                    <a:pt x="4459795" y="3453765"/>
                  </a:moveTo>
                  <a:lnTo>
                    <a:pt x="4459554" y="3453066"/>
                  </a:lnTo>
                  <a:lnTo>
                    <a:pt x="4458627" y="3451656"/>
                  </a:lnTo>
                  <a:lnTo>
                    <a:pt x="4458386" y="3452126"/>
                  </a:lnTo>
                  <a:lnTo>
                    <a:pt x="4457687" y="3452596"/>
                  </a:lnTo>
                  <a:lnTo>
                    <a:pt x="4457687" y="3453523"/>
                  </a:lnTo>
                  <a:lnTo>
                    <a:pt x="4458627" y="3454933"/>
                  </a:lnTo>
                  <a:lnTo>
                    <a:pt x="4459795" y="3453765"/>
                  </a:lnTo>
                  <a:close/>
                </a:path>
                <a:path w="4624070" h="3484879">
                  <a:moveTo>
                    <a:pt x="4519066" y="3456800"/>
                  </a:moveTo>
                  <a:lnTo>
                    <a:pt x="4518368" y="3456089"/>
                  </a:lnTo>
                  <a:lnTo>
                    <a:pt x="4517428" y="3455390"/>
                  </a:lnTo>
                  <a:lnTo>
                    <a:pt x="4515802" y="3453993"/>
                  </a:lnTo>
                  <a:lnTo>
                    <a:pt x="4516501" y="3456559"/>
                  </a:lnTo>
                  <a:lnTo>
                    <a:pt x="4516259" y="3459124"/>
                  </a:lnTo>
                  <a:lnTo>
                    <a:pt x="4519066" y="3456800"/>
                  </a:lnTo>
                  <a:close/>
                </a:path>
                <a:path w="4624070" h="3484879">
                  <a:moveTo>
                    <a:pt x="4528629" y="3439287"/>
                  </a:moveTo>
                  <a:lnTo>
                    <a:pt x="4527931" y="3439058"/>
                  </a:lnTo>
                  <a:lnTo>
                    <a:pt x="4527461" y="3438588"/>
                  </a:lnTo>
                  <a:lnTo>
                    <a:pt x="4527004" y="3439287"/>
                  </a:lnTo>
                  <a:lnTo>
                    <a:pt x="4526762" y="3439998"/>
                  </a:lnTo>
                  <a:lnTo>
                    <a:pt x="4526292" y="3440696"/>
                  </a:lnTo>
                  <a:lnTo>
                    <a:pt x="4526762" y="3441154"/>
                  </a:lnTo>
                  <a:lnTo>
                    <a:pt x="4527232" y="3441395"/>
                  </a:lnTo>
                  <a:lnTo>
                    <a:pt x="4527461" y="3441865"/>
                  </a:lnTo>
                  <a:lnTo>
                    <a:pt x="4527702" y="3441154"/>
                  </a:lnTo>
                  <a:lnTo>
                    <a:pt x="4528159" y="3440455"/>
                  </a:lnTo>
                  <a:lnTo>
                    <a:pt x="4528401" y="3439757"/>
                  </a:lnTo>
                  <a:lnTo>
                    <a:pt x="4528629" y="3439287"/>
                  </a:lnTo>
                  <a:close/>
                </a:path>
                <a:path w="4624070" h="3484879">
                  <a:moveTo>
                    <a:pt x="4528871" y="3473132"/>
                  </a:moveTo>
                  <a:lnTo>
                    <a:pt x="4528159" y="3472434"/>
                  </a:lnTo>
                  <a:lnTo>
                    <a:pt x="4527232" y="3471735"/>
                  </a:lnTo>
                  <a:lnTo>
                    <a:pt x="4525835" y="3470541"/>
                  </a:lnTo>
                  <a:lnTo>
                    <a:pt x="4525594" y="3469627"/>
                  </a:lnTo>
                  <a:lnTo>
                    <a:pt x="4525835" y="3467290"/>
                  </a:lnTo>
                  <a:lnTo>
                    <a:pt x="4523029" y="3469398"/>
                  </a:lnTo>
                  <a:lnTo>
                    <a:pt x="4523727" y="3470097"/>
                  </a:lnTo>
                  <a:lnTo>
                    <a:pt x="4524667" y="3470795"/>
                  </a:lnTo>
                  <a:lnTo>
                    <a:pt x="4526038" y="3471989"/>
                  </a:lnTo>
                  <a:lnTo>
                    <a:pt x="4526292" y="3472891"/>
                  </a:lnTo>
                  <a:lnTo>
                    <a:pt x="4526064" y="3475469"/>
                  </a:lnTo>
                  <a:lnTo>
                    <a:pt x="4528871" y="3473132"/>
                  </a:lnTo>
                  <a:close/>
                </a:path>
                <a:path w="4624070" h="3484879">
                  <a:moveTo>
                    <a:pt x="4535170" y="3479901"/>
                  </a:moveTo>
                  <a:lnTo>
                    <a:pt x="4534471" y="3478492"/>
                  </a:lnTo>
                  <a:lnTo>
                    <a:pt x="4534001" y="3477793"/>
                  </a:lnTo>
                  <a:lnTo>
                    <a:pt x="4533760" y="3478263"/>
                  </a:lnTo>
                  <a:lnTo>
                    <a:pt x="4533062" y="3478733"/>
                  </a:lnTo>
                  <a:lnTo>
                    <a:pt x="4533062" y="3479660"/>
                  </a:lnTo>
                  <a:lnTo>
                    <a:pt x="4534001" y="3481070"/>
                  </a:lnTo>
                  <a:lnTo>
                    <a:pt x="4535170" y="3479901"/>
                  </a:lnTo>
                  <a:close/>
                </a:path>
                <a:path w="4624070" h="3484879">
                  <a:moveTo>
                    <a:pt x="4587672" y="3447224"/>
                  </a:moveTo>
                  <a:lnTo>
                    <a:pt x="4587443" y="3446526"/>
                  </a:lnTo>
                  <a:lnTo>
                    <a:pt x="4586503" y="3445129"/>
                  </a:lnTo>
                  <a:lnTo>
                    <a:pt x="4586275" y="3445599"/>
                  </a:lnTo>
                  <a:lnTo>
                    <a:pt x="4585576" y="3446056"/>
                  </a:lnTo>
                  <a:lnTo>
                    <a:pt x="4585576" y="3446996"/>
                  </a:lnTo>
                  <a:lnTo>
                    <a:pt x="4586503" y="3448393"/>
                  </a:lnTo>
                  <a:lnTo>
                    <a:pt x="4587672" y="3447224"/>
                  </a:lnTo>
                  <a:close/>
                </a:path>
                <a:path w="4624070" h="3484879">
                  <a:moveTo>
                    <a:pt x="4623613" y="3456330"/>
                  </a:moveTo>
                  <a:lnTo>
                    <a:pt x="4622673" y="3454933"/>
                  </a:lnTo>
                  <a:lnTo>
                    <a:pt x="4621504" y="3456089"/>
                  </a:lnTo>
                  <a:lnTo>
                    <a:pt x="4621746" y="3456800"/>
                  </a:lnTo>
                  <a:lnTo>
                    <a:pt x="4622673" y="3458197"/>
                  </a:lnTo>
                  <a:lnTo>
                    <a:pt x="4622914" y="3457727"/>
                  </a:lnTo>
                  <a:lnTo>
                    <a:pt x="4623613" y="3457257"/>
                  </a:lnTo>
                  <a:lnTo>
                    <a:pt x="4623613" y="3456330"/>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35" name="object 235"/>
            <p:cNvSpPr/>
            <p:nvPr/>
          </p:nvSpPr>
          <p:spPr>
            <a:xfrm>
              <a:off x="1058887" y="3457104"/>
              <a:ext cx="4658360" cy="3529329"/>
            </a:xfrm>
            <a:custGeom>
              <a:avLst/>
              <a:gdLst/>
              <a:ahLst/>
              <a:cxnLst/>
              <a:rect l="l" t="t" r="r" b="b"/>
              <a:pathLst>
                <a:path w="4658360" h="3529329">
                  <a:moveTo>
                    <a:pt x="3263" y="8407"/>
                  </a:moveTo>
                  <a:lnTo>
                    <a:pt x="2565" y="7708"/>
                  </a:lnTo>
                  <a:lnTo>
                    <a:pt x="1625" y="6997"/>
                  </a:lnTo>
                  <a:lnTo>
                    <a:pt x="0" y="5600"/>
                  </a:lnTo>
                  <a:lnTo>
                    <a:pt x="927" y="8166"/>
                  </a:lnTo>
                  <a:lnTo>
                    <a:pt x="698" y="10731"/>
                  </a:lnTo>
                  <a:lnTo>
                    <a:pt x="3263" y="8407"/>
                  </a:lnTo>
                  <a:close/>
                </a:path>
                <a:path w="4658360" h="3529329">
                  <a:moveTo>
                    <a:pt x="16802" y="4902"/>
                  </a:moveTo>
                  <a:lnTo>
                    <a:pt x="15633" y="3733"/>
                  </a:lnTo>
                  <a:lnTo>
                    <a:pt x="14935" y="4203"/>
                  </a:lnTo>
                  <a:lnTo>
                    <a:pt x="14224" y="4432"/>
                  </a:lnTo>
                  <a:lnTo>
                    <a:pt x="13525" y="4902"/>
                  </a:lnTo>
                  <a:lnTo>
                    <a:pt x="13995" y="5130"/>
                  </a:lnTo>
                  <a:lnTo>
                    <a:pt x="14465" y="5842"/>
                  </a:lnTo>
                  <a:lnTo>
                    <a:pt x="15392" y="5842"/>
                  </a:lnTo>
                  <a:lnTo>
                    <a:pt x="16802" y="4902"/>
                  </a:lnTo>
                  <a:close/>
                </a:path>
                <a:path w="4658360" h="3529329">
                  <a:moveTo>
                    <a:pt x="199986" y="3520744"/>
                  </a:moveTo>
                  <a:lnTo>
                    <a:pt x="199288" y="3520503"/>
                  </a:lnTo>
                  <a:lnTo>
                    <a:pt x="198818" y="3520046"/>
                  </a:lnTo>
                  <a:lnTo>
                    <a:pt x="198348" y="3520744"/>
                  </a:lnTo>
                  <a:lnTo>
                    <a:pt x="198120" y="3521443"/>
                  </a:lnTo>
                  <a:lnTo>
                    <a:pt x="197650" y="3522141"/>
                  </a:lnTo>
                  <a:lnTo>
                    <a:pt x="198120" y="3522611"/>
                  </a:lnTo>
                  <a:lnTo>
                    <a:pt x="198348" y="3523081"/>
                  </a:lnTo>
                  <a:lnTo>
                    <a:pt x="198818" y="3523310"/>
                  </a:lnTo>
                  <a:lnTo>
                    <a:pt x="199047" y="3522611"/>
                  </a:lnTo>
                  <a:lnTo>
                    <a:pt x="199517" y="3521913"/>
                  </a:lnTo>
                  <a:lnTo>
                    <a:pt x="199758" y="3521214"/>
                  </a:lnTo>
                  <a:lnTo>
                    <a:pt x="199986" y="3520744"/>
                  </a:lnTo>
                  <a:close/>
                </a:path>
                <a:path w="4658360" h="3529329">
                  <a:moveTo>
                    <a:pt x="547230" y="666724"/>
                  </a:moveTo>
                  <a:lnTo>
                    <a:pt x="546290" y="665314"/>
                  </a:lnTo>
                  <a:lnTo>
                    <a:pt x="545833" y="665784"/>
                  </a:lnTo>
                  <a:lnTo>
                    <a:pt x="545134" y="666013"/>
                  </a:lnTo>
                  <a:lnTo>
                    <a:pt x="545363" y="666483"/>
                  </a:lnTo>
                  <a:lnTo>
                    <a:pt x="545363" y="667181"/>
                  </a:lnTo>
                  <a:lnTo>
                    <a:pt x="546290" y="668591"/>
                  </a:lnTo>
                  <a:lnTo>
                    <a:pt x="546531" y="668121"/>
                  </a:lnTo>
                  <a:lnTo>
                    <a:pt x="547230" y="667651"/>
                  </a:lnTo>
                  <a:lnTo>
                    <a:pt x="547230" y="666724"/>
                  </a:lnTo>
                  <a:close/>
                </a:path>
                <a:path w="4658360" h="3529329">
                  <a:moveTo>
                    <a:pt x="590169" y="667181"/>
                  </a:moveTo>
                  <a:lnTo>
                    <a:pt x="589470" y="666483"/>
                  </a:lnTo>
                  <a:lnTo>
                    <a:pt x="588530" y="665784"/>
                  </a:lnTo>
                  <a:lnTo>
                    <a:pt x="586905" y="664387"/>
                  </a:lnTo>
                  <a:lnTo>
                    <a:pt x="587603" y="666953"/>
                  </a:lnTo>
                  <a:lnTo>
                    <a:pt x="587362" y="669518"/>
                  </a:lnTo>
                  <a:lnTo>
                    <a:pt x="590169" y="667181"/>
                  </a:lnTo>
                  <a:close/>
                </a:path>
                <a:path w="4658360" h="3529329">
                  <a:moveTo>
                    <a:pt x="679780" y="3493668"/>
                  </a:moveTo>
                  <a:lnTo>
                    <a:pt x="677443" y="3490874"/>
                  </a:lnTo>
                  <a:lnTo>
                    <a:pt x="676744" y="3491573"/>
                  </a:lnTo>
                  <a:lnTo>
                    <a:pt x="676046" y="3492500"/>
                  </a:lnTo>
                  <a:lnTo>
                    <a:pt x="674852" y="3493897"/>
                  </a:lnTo>
                  <a:lnTo>
                    <a:pt x="673938" y="3494138"/>
                  </a:lnTo>
                  <a:lnTo>
                    <a:pt x="671614" y="3493909"/>
                  </a:lnTo>
                  <a:lnTo>
                    <a:pt x="673709" y="3496703"/>
                  </a:lnTo>
                  <a:lnTo>
                    <a:pt x="674408" y="3496005"/>
                  </a:lnTo>
                  <a:lnTo>
                    <a:pt x="675106" y="3495078"/>
                  </a:lnTo>
                  <a:lnTo>
                    <a:pt x="676300" y="3493693"/>
                  </a:lnTo>
                  <a:lnTo>
                    <a:pt x="677214" y="3493439"/>
                  </a:lnTo>
                  <a:lnTo>
                    <a:pt x="679780" y="3493668"/>
                  </a:lnTo>
                  <a:close/>
                </a:path>
                <a:path w="4658360" h="3529329">
                  <a:moveTo>
                    <a:pt x="724814" y="4902"/>
                  </a:moveTo>
                  <a:lnTo>
                    <a:pt x="724115" y="4673"/>
                  </a:lnTo>
                  <a:lnTo>
                    <a:pt x="723417" y="4203"/>
                  </a:lnTo>
                  <a:lnTo>
                    <a:pt x="722718" y="3975"/>
                  </a:lnTo>
                  <a:lnTo>
                    <a:pt x="722249" y="3733"/>
                  </a:lnTo>
                  <a:lnTo>
                    <a:pt x="722020" y="4432"/>
                  </a:lnTo>
                  <a:lnTo>
                    <a:pt x="721550" y="4902"/>
                  </a:lnTo>
                  <a:lnTo>
                    <a:pt x="722249" y="5372"/>
                  </a:lnTo>
                  <a:lnTo>
                    <a:pt x="722947" y="5600"/>
                  </a:lnTo>
                  <a:lnTo>
                    <a:pt x="723646" y="6070"/>
                  </a:lnTo>
                  <a:lnTo>
                    <a:pt x="724814" y="4902"/>
                  </a:lnTo>
                  <a:close/>
                </a:path>
                <a:path w="4658360" h="3529329">
                  <a:moveTo>
                    <a:pt x="806259" y="5130"/>
                  </a:moveTo>
                  <a:lnTo>
                    <a:pt x="805561" y="4432"/>
                  </a:lnTo>
                  <a:lnTo>
                    <a:pt x="804621" y="3733"/>
                  </a:lnTo>
                  <a:lnTo>
                    <a:pt x="802995" y="2336"/>
                  </a:lnTo>
                  <a:lnTo>
                    <a:pt x="803922" y="4902"/>
                  </a:lnTo>
                  <a:lnTo>
                    <a:pt x="803694" y="7467"/>
                  </a:lnTo>
                  <a:lnTo>
                    <a:pt x="806259" y="5130"/>
                  </a:lnTo>
                  <a:close/>
                </a:path>
                <a:path w="4658360" h="3529329">
                  <a:moveTo>
                    <a:pt x="1114298" y="3975"/>
                  </a:moveTo>
                  <a:lnTo>
                    <a:pt x="1113599" y="3733"/>
                  </a:lnTo>
                  <a:lnTo>
                    <a:pt x="1113129" y="3263"/>
                  </a:lnTo>
                  <a:lnTo>
                    <a:pt x="1112659" y="3975"/>
                  </a:lnTo>
                  <a:lnTo>
                    <a:pt x="1112431" y="4673"/>
                  </a:lnTo>
                  <a:lnTo>
                    <a:pt x="1111961" y="5372"/>
                  </a:lnTo>
                  <a:lnTo>
                    <a:pt x="1112431" y="5842"/>
                  </a:lnTo>
                  <a:lnTo>
                    <a:pt x="1112901" y="6070"/>
                  </a:lnTo>
                  <a:lnTo>
                    <a:pt x="1113129" y="6540"/>
                  </a:lnTo>
                  <a:lnTo>
                    <a:pt x="1113370" y="5842"/>
                  </a:lnTo>
                  <a:lnTo>
                    <a:pt x="1113828" y="5130"/>
                  </a:lnTo>
                  <a:lnTo>
                    <a:pt x="1114069" y="4432"/>
                  </a:lnTo>
                  <a:lnTo>
                    <a:pt x="1114298" y="3975"/>
                  </a:lnTo>
                  <a:close/>
                </a:path>
                <a:path w="4658360" h="3529329">
                  <a:moveTo>
                    <a:pt x="1206017" y="14465"/>
                  </a:moveTo>
                  <a:lnTo>
                    <a:pt x="1205077" y="13068"/>
                  </a:lnTo>
                  <a:lnTo>
                    <a:pt x="1204607" y="13538"/>
                  </a:lnTo>
                  <a:lnTo>
                    <a:pt x="1203909" y="14008"/>
                  </a:lnTo>
                  <a:lnTo>
                    <a:pt x="1204137" y="14236"/>
                  </a:lnTo>
                  <a:lnTo>
                    <a:pt x="1204137" y="14935"/>
                  </a:lnTo>
                  <a:lnTo>
                    <a:pt x="1205077" y="16332"/>
                  </a:lnTo>
                  <a:lnTo>
                    <a:pt x="1205306" y="15875"/>
                  </a:lnTo>
                  <a:lnTo>
                    <a:pt x="1206017" y="15405"/>
                  </a:lnTo>
                  <a:lnTo>
                    <a:pt x="1206017" y="14465"/>
                  </a:lnTo>
                  <a:close/>
                </a:path>
                <a:path w="4658360" h="3529329">
                  <a:moveTo>
                    <a:pt x="1255255" y="7708"/>
                  </a:moveTo>
                  <a:lnTo>
                    <a:pt x="1254086" y="6540"/>
                  </a:lnTo>
                  <a:lnTo>
                    <a:pt x="1253845" y="7239"/>
                  </a:lnTo>
                  <a:lnTo>
                    <a:pt x="1253388" y="7937"/>
                  </a:lnTo>
                  <a:lnTo>
                    <a:pt x="1253147" y="8636"/>
                  </a:lnTo>
                  <a:lnTo>
                    <a:pt x="1252918" y="9105"/>
                  </a:lnTo>
                  <a:lnTo>
                    <a:pt x="1253617" y="9334"/>
                  </a:lnTo>
                  <a:lnTo>
                    <a:pt x="1254086" y="9804"/>
                  </a:lnTo>
                  <a:lnTo>
                    <a:pt x="1254544" y="9105"/>
                  </a:lnTo>
                  <a:lnTo>
                    <a:pt x="1254785" y="8407"/>
                  </a:lnTo>
                  <a:lnTo>
                    <a:pt x="1255255" y="7708"/>
                  </a:lnTo>
                  <a:close/>
                </a:path>
                <a:path w="4658360" h="3529329">
                  <a:moveTo>
                    <a:pt x="1281620" y="14236"/>
                  </a:moveTo>
                  <a:lnTo>
                    <a:pt x="1281150" y="13766"/>
                  </a:lnTo>
                  <a:lnTo>
                    <a:pt x="1280680" y="13538"/>
                  </a:lnTo>
                  <a:lnTo>
                    <a:pt x="1280452" y="13068"/>
                  </a:lnTo>
                  <a:lnTo>
                    <a:pt x="1280223" y="13766"/>
                  </a:lnTo>
                  <a:lnTo>
                    <a:pt x="1279753" y="14465"/>
                  </a:lnTo>
                  <a:lnTo>
                    <a:pt x="1279525" y="15176"/>
                  </a:lnTo>
                  <a:lnTo>
                    <a:pt x="1279283" y="15633"/>
                  </a:lnTo>
                  <a:lnTo>
                    <a:pt x="1279982" y="15875"/>
                  </a:lnTo>
                  <a:lnTo>
                    <a:pt x="1280452" y="16332"/>
                  </a:lnTo>
                  <a:lnTo>
                    <a:pt x="1280922" y="15633"/>
                  </a:lnTo>
                  <a:lnTo>
                    <a:pt x="1281150" y="14935"/>
                  </a:lnTo>
                  <a:lnTo>
                    <a:pt x="1281620" y="14236"/>
                  </a:lnTo>
                  <a:close/>
                </a:path>
                <a:path w="4658360" h="3529329">
                  <a:moveTo>
                    <a:pt x="1442643" y="889812"/>
                  </a:moveTo>
                  <a:lnTo>
                    <a:pt x="1441945" y="889584"/>
                  </a:lnTo>
                  <a:lnTo>
                    <a:pt x="1441234" y="889114"/>
                  </a:lnTo>
                  <a:lnTo>
                    <a:pt x="1440535" y="888885"/>
                  </a:lnTo>
                  <a:lnTo>
                    <a:pt x="1440078" y="888644"/>
                  </a:lnTo>
                  <a:lnTo>
                    <a:pt x="1439837" y="889342"/>
                  </a:lnTo>
                  <a:lnTo>
                    <a:pt x="1439367" y="889812"/>
                  </a:lnTo>
                  <a:lnTo>
                    <a:pt x="1440078" y="890282"/>
                  </a:lnTo>
                  <a:lnTo>
                    <a:pt x="1440776" y="890511"/>
                  </a:lnTo>
                  <a:lnTo>
                    <a:pt x="1441475" y="890981"/>
                  </a:lnTo>
                  <a:lnTo>
                    <a:pt x="1442643" y="889812"/>
                  </a:lnTo>
                  <a:close/>
                </a:path>
                <a:path w="4658360" h="3529329">
                  <a:moveTo>
                    <a:pt x="1514284" y="15176"/>
                  </a:moveTo>
                  <a:lnTo>
                    <a:pt x="1513814" y="14465"/>
                  </a:lnTo>
                  <a:lnTo>
                    <a:pt x="1513586" y="13766"/>
                  </a:lnTo>
                  <a:lnTo>
                    <a:pt x="1513116" y="13068"/>
                  </a:lnTo>
                  <a:lnTo>
                    <a:pt x="1512887" y="13538"/>
                  </a:lnTo>
                  <a:lnTo>
                    <a:pt x="1512176" y="14008"/>
                  </a:lnTo>
                  <a:lnTo>
                    <a:pt x="1512176" y="14935"/>
                  </a:lnTo>
                  <a:lnTo>
                    <a:pt x="1513116" y="16332"/>
                  </a:lnTo>
                  <a:lnTo>
                    <a:pt x="1514284" y="15176"/>
                  </a:lnTo>
                  <a:close/>
                </a:path>
                <a:path w="4658360" h="3529329">
                  <a:moveTo>
                    <a:pt x="1605991" y="667181"/>
                  </a:moveTo>
                  <a:lnTo>
                    <a:pt x="1605292" y="666483"/>
                  </a:lnTo>
                  <a:lnTo>
                    <a:pt x="1604365" y="665784"/>
                  </a:lnTo>
                  <a:lnTo>
                    <a:pt x="1602727" y="664387"/>
                  </a:lnTo>
                  <a:lnTo>
                    <a:pt x="1603667" y="666953"/>
                  </a:lnTo>
                  <a:lnTo>
                    <a:pt x="1603425" y="669518"/>
                  </a:lnTo>
                  <a:lnTo>
                    <a:pt x="1605991" y="667181"/>
                  </a:lnTo>
                  <a:close/>
                </a:path>
                <a:path w="4658360" h="3529329">
                  <a:moveTo>
                    <a:pt x="1721281" y="4902"/>
                  </a:moveTo>
                  <a:lnTo>
                    <a:pt x="1720570" y="4673"/>
                  </a:lnTo>
                  <a:lnTo>
                    <a:pt x="1719872" y="4203"/>
                  </a:lnTo>
                  <a:lnTo>
                    <a:pt x="1719173" y="3975"/>
                  </a:lnTo>
                  <a:lnTo>
                    <a:pt x="1718703" y="3733"/>
                  </a:lnTo>
                  <a:lnTo>
                    <a:pt x="1718475" y="4432"/>
                  </a:lnTo>
                  <a:lnTo>
                    <a:pt x="1718005" y="4902"/>
                  </a:lnTo>
                  <a:lnTo>
                    <a:pt x="1718703" y="5372"/>
                  </a:lnTo>
                  <a:lnTo>
                    <a:pt x="1719402" y="5600"/>
                  </a:lnTo>
                  <a:lnTo>
                    <a:pt x="1720113" y="6070"/>
                  </a:lnTo>
                  <a:lnTo>
                    <a:pt x="1721281" y="4902"/>
                  </a:lnTo>
                  <a:close/>
                </a:path>
                <a:path w="4658360" h="3529329">
                  <a:moveTo>
                    <a:pt x="1796656" y="8166"/>
                  </a:moveTo>
                  <a:lnTo>
                    <a:pt x="1795945" y="7937"/>
                  </a:lnTo>
                  <a:lnTo>
                    <a:pt x="1795246" y="7467"/>
                  </a:lnTo>
                  <a:lnTo>
                    <a:pt x="1794548" y="7239"/>
                  </a:lnTo>
                  <a:lnTo>
                    <a:pt x="1794078" y="6997"/>
                  </a:lnTo>
                  <a:lnTo>
                    <a:pt x="1793849" y="7708"/>
                  </a:lnTo>
                  <a:lnTo>
                    <a:pt x="1793379" y="8166"/>
                  </a:lnTo>
                  <a:lnTo>
                    <a:pt x="1794078" y="8636"/>
                  </a:lnTo>
                  <a:lnTo>
                    <a:pt x="1794789" y="8864"/>
                  </a:lnTo>
                  <a:lnTo>
                    <a:pt x="1795487" y="9334"/>
                  </a:lnTo>
                  <a:lnTo>
                    <a:pt x="1796656" y="8166"/>
                  </a:lnTo>
                  <a:close/>
                </a:path>
                <a:path w="4658360" h="3529329">
                  <a:moveTo>
                    <a:pt x="1841919" y="5372"/>
                  </a:moveTo>
                  <a:lnTo>
                    <a:pt x="1841690" y="4673"/>
                  </a:lnTo>
                  <a:lnTo>
                    <a:pt x="1840750" y="3263"/>
                  </a:lnTo>
                  <a:lnTo>
                    <a:pt x="1840522" y="3733"/>
                  </a:lnTo>
                  <a:lnTo>
                    <a:pt x="1839823" y="4203"/>
                  </a:lnTo>
                  <a:lnTo>
                    <a:pt x="1839823" y="5130"/>
                  </a:lnTo>
                  <a:lnTo>
                    <a:pt x="1840750" y="6540"/>
                  </a:lnTo>
                  <a:lnTo>
                    <a:pt x="1841919" y="5372"/>
                  </a:lnTo>
                  <a:close/>
                </a:path>
                <a:path w="4658360" h="3529329">
                  <a:moveTo>
                    <a:pt x="1897697" y="15176"/>
                  </a:moveTo>
                  <a:lnTo>
                    <a:pt x="1897227" y="14465"/>
                  </a:lnTo>
                  <a:lnTo>
                    <a:pt x="1896999" y="13766"/>
                  </a:lnTo>
                  <a:lnTo>
                    <a:pt x="1896529" y="13068"/>
                  </a:lnTo>
                  <a:lnTo>
                    <a:pt x="1896300" y="13538"/>
                  </a:lnTo>
                  <a:lnTo>
                    <a:pt x="1895602" y="14008"/>
                  </a:lnTo>
                  <a:lnTo>
                    <a:pt x="1895602" y="14935"/>
                  </a:lnTo>
                  <a:lnTo>
                    <a:pt x="1896529" y="16332"/>
                  </a:lnTo>
                  <a:lnTo>
                    <a:pt x="1897697" y="15176"/>
                  </a:lnTo>
                  <a:close/>
                </a:path>
                <a:path w="4658360" h="3529329">
                  <a:moveTo>
                    <a:pt x="1960473" y="14706"/>
                  </a:moveTo>
                  <a:lnTo>
                    <a:pt x="1959305" y="13538"/>
                  </a:lnTo>
                  <a:lnTo>
                    <a:pt x="1958606" y="14008"/>
                  </a:lnTo>
                  <a:lnTo>
                    <a:pt x="1957908" y="14236"/>
                  </a:lnTo>
                  <a:lnTo>
                    <a:pt x="1957209" y="14706"/>
                  </a:lnTo>
                  <a:lnTo>
                    <a:pt x="1957666" y="14935"/>
                  </a:lnTo>
                  <a:lnTo>
                    <a:pt x="1958136" y="15633"/>
                  </a:lnTo>
                  <a:lnTo>
                    <a:pt x="1959076" y="15633"/>
                  </a:lnTo>
                  <a:lnTo>
                    <a:pt x="1960473" y="14706"/>
                  </a:lnTo>
                  <a:close/>
                </a:path>
                <a:path w="4658360" h="3529329">
                  <a:moveTo>
                    <a:pt x="2022779" y="8166"/>
                  </a:moveTo>
                  <a:lnTo>
                    <a:pt x="2022081" y="7937"/>
                  </a:lnTo>
                  <a:lnTo>
                    <a:pt x="2021382" y="7467"/>
                  </a:lnTo>
                  <a:lnTo>
                    <a:pt x="2020684" y="7239"/>
                  </a:lnTo>
                  <a:lnTo>
                    <a:pt x="2020214" y="6997"/>
                  </a:lnTo>
                  <a:lnTo>
                    <a:pt x="2019973" y="7708"/>
                  </a:lnTo>
                  <a:lnTo>
                    <a:pt x="2019515" y="8166"/>
                  </a:lnTo>
                  <a:lnTo>
                    <a:pt x="2020214" y="8636"/>
                  </a:lnTo>
                  <a:lnTo>
                    <a:pt x="2020912" y="8864"/>
                  </a:lnTo>
                  <a:lnTo>
                    <a:pt x="2021611" y="9334"/>
                  </a:lnTo>
                  <a:lnTo>
                    <a:pt x="2022779" y="8166"/>
                  </a:lnTo>
                  <a:close/>
                </a:path>
                <a:path w="4658360" h="3529329">
                  <a:moveTo>
                    <a:pt x="2228837" y="5372"/>
                  </a:moveTo>
                  <a:lnTo>
                    <a:pt x="2227910" y="3975"/>
                  </a:lnTo>
                  <a:lnTo>
                    <a:pt x="2227669" y="3263"/>
                  </a:lnTo>
                  <a:lnTo>
                    <a:pt x="2227440" y="3733"/>
                  </a:lnTo>
                  <a:lnTo>
                    <a:pt x="2226741" y="4203"/>
                  </a:lnTo>
                  <a:lnTo>
                    <a:pt x="2226741" y="5130"/>
                  </a:lnTo>
                  <a:lnTo>
                    <a:pt x="2227669" y="6540"/>
                  </a:lnTo>
                  <a:lnTo>
                    <a:pt x="2228837" y="5372"/>
                  </a:lnTo>
                  <a:close/>
                </a:path>
                <a:path w="4658360" h="3529329">
                  <a:moveTo>
                    <a:pt x="2235136" y="4673"/>
                  </a:moveTo>
                  <a:lnTo>
                    <a:pt x="2234209" y="3263"/>
                  </a:lnTo>
                  <a:lnTo>
                    <a:pt x="2233041" y="4432"/>
                  </a:lnTo>
                  <a:lnTo>
                    <a:pt x="2233269" y="5130"/>
                  </a:lnTo>
                  <a:lnTo>
                    <a:pt x="2234209" y="6540"/>
                  </a:lnTo>
                  <a:lnTo>
                    <a:pt x="2234438" y="6070"/>
                  </a:lnTo>
                  <a:lnTo>
                    <a:pt x="2235136" y="5600"/>
                  </a:lnTo>
                  <a:lnTo>
                    <a:pt x="2235136" y="4673"/>
                  </a:lnTo>
                  <a:close/>
                </a:path>
                <a:path w="4658360" h="3529329">
                  <a:moveTo>
                    <a:pt x="2251481" y="1397"/>
                  </a:moveTo>
                  <a:lnTo>
                    <a:pt x="2250541" y="0"/>
                  </a:lnTo>
                  <a:lnTo>
                    <a:pt x="2249373" y="1168"/>
                  </a:lnTo>
                  <a:lnTo>
                    <a:pt x="2249843" y="1866"/>
                  </a:lnTo>
                  <a:lnTo>
                    <a:pt x="2250071" y="2565"/>
                  </a:lnTo>
                  <a:lnTo>
                    <a:pt x="2250541" y="3263"/>
                  </a:lnTo>
                  <a:lnTo>
                    <a:pt x="2250770" y="2806"/>
                  </a:lnTo>
                  <a:lnTo>
                    <a:pt x="2251481" y="2336"/>
                  </a:lnTo>
                  <a:lnTo>
                    <a:pt x="2251481" y="1397"/>
                  </a:lnTo>
                  <a:close/>
                </a:path>
                <a:path w="4658360" h="3529329">
                  <a:moveTo>
                    <a:pt x="2284844" y="11442"/>
                  </a:moveTo>
                  <a:lnTo>
                    <a:pt x="2283676" y="10274"/>
                  </a:lnTo>
                  <a:lnTo>
                    <a:pt x="2282977" y="10731"/>
                  </a:lnTo>
                  <a:lnTo>
                    <a:pt x="2282279" y="10972"/>
                  </a:lnTo>
                  <a:lnTo>
                    <a:pt x="2281580" y="11442"/>
                  </a:lnTo>
                  <a:lnTo>
                    <a:pt x="2282050" y="11671"/>
                  </a:lnTo>
                  <a:lnTo>
                    <a:pt x="2282507" y="12369"/>
                  </a:lnTo>
                  <a:lnTo>
                    <a:pt x="2283447" y="12369"/>
                  </a:lnTo>
                  <a:lnTo>
                    <a:pt x="2284844" y="11442"/>
                  </a:lnTo>
                  <a:close/>
                </a:path>
                <a:path w="4658360" h="3529329">
                  <a:moveTo>
                    <a:pt x="2321014" y="3508603"/>
                  </a:moveTo>
                  <a:lnTo>
                    <a:pt x="2320544" y="3508375"/>
                  </a:lnTo>
                  <a:lnTo>
                    <a:pt x="2320086" y="3507676"/>
                  </a:lnTo>
                  <a:lnTo>
                    <a:pt x="2319147" y="3507676"/>
                  </a:lnTo>
                  <a:lnTo>
                    <a:pt x="2317750" y="3508603"/>
                  </a:lnTo>
                  <a:lnTo>
                    <a:pt x="2318918" y="3509772"/>
                  </a:lnTo>
                  <a:lnTo>
                    <a:pt x="2319617" y="3509302"/>
                  </a:lnTo>
                  <a:lnTo>
                    <a:pt x="2320315" y="3509073"/>
                  </a:lnTo>
                  <a:lnTo>
                    <a:pt x="2321014" y="3508603"/>
                  </a:lnTo>
                  <a:close/>
                </a:path>
                <a:path w="4658360" h="3529329">
                  <a:moveTo>
                    <a:pt x="2330119" y="3514902"/>
                  </a:moveTo>
                  <a:lnTo>
                    <a:pt x="2329180" y="3513505"/>
                  </a:lnTo>
                  <a:lnTo>
                    <a:pt x="2328011" y="3514674"/>
                  </a:lnTo>
                  <a:lnTo>
                    <a:pt x="2328481" y="3515372"/>
                  </a:lnTo>
                  <a:lnTo>
                    <a:pt x="2328722" y="3516071"/>
                  </a:lnTo>
                  <a:lnTo>
                    <a:pt x="2329180" y="3516769"/>
                  </a:lnTo>
                  <a:lnTo>
                    <a:pt x="2329421" y="3516312"/>
                  </a:lnTo>
                  <a:lnTo>
                    <a:pt x="2330119" y="3515842"/>
                  </a:lnTo>
                  <a:lnTo>
                    <a:pt x="2330119" y="3514902"/>
                  </a:lnTo>
                  <a:close/>
                </a:path>
                <a:path w="4658360" h="3529329">
                  <a:moveTo>
                    <a:pt x="2418791" y="4432"/>
                  </a:moveTo>
                  <a:lnTo>
                    <a:pt x="2417622" y="3263"/>
                  </a:lnTo>
                  <a:lnTo>
                    <a:pt x="2417394" y="3975"/>
                  </a:lnTo>
                  <a:lnTo>
                    <a:pt x="2416924" y="4673"/>
                  </a:lnTo>
                  <a:lnTo>
                    <a:pt x="2416695" y="5372"/>
                  </a:lnTo>
                  <a:lnTo>
                    <a:pt x="2416467" y="5842"/>
                  </a:lnTo>
                  <a:lnTo>
                    <a:pt x="2417165" y="6070"/>
                  </a:lnTo>
                  <a:lnTo>
                    <a:pt x="2417622" y="6540"/>
                  </a:lnTo>
                  <a:lnTo>
                    <a:pt x="2418092" y="5842"/>
                  </a:lnTo>
                  <a:lnTo>
                    <a:pt x="2418334" y="5130"/>
                  </a:lnTo>
                  <a:lnTo>
                    <a:pt x="2418791" y="4432"/>
                  </a:lnTo>
                  <a:close/>
                </a:path>
                <a:path w="4658360" h="3529329">
                  <a:moveTo>
                    <a:pt x="2422525" y="3528212"/>
                  </a:moveTo>
                  <a:lnTo>
                    <a:pt x="2421356" y="3527044"/>
                  </a:lnTo>
                  <a:lnTo>
                    <a:pt x="2419959" y="3527971"/>
                  </a:lnTo>
                  <a:lnTo>
                    <a:pt x="2419261" y="3528212"/>
                  </a:lnTo>
                  <a:lnTo>
                    <a:pt x="2419731" y="3528441"/>
                  </a:lnTo>
                  <a:lnTo>
                    <a:pt x="2420201" y="3529139"/>
                  </a:lnTo>
                  <a:lnTo>
                    <a:pt x="2421128" y="3529139"/>
                  </a:lnTo>
                  <a:lnTo>
                    <a:pt x="2422525" y="3528212"/>
                  </a:lnTo>
                  <a:close/>
                </a:path>
                <a:path w="4658360" h="3529329">
                  <a:moveTo>
                    <a:pt x="2446566" y="3519805"/>
                  </a:moveTo>
                  <a:lnTo>
                    <a:pt x="2444000" y="3520503"/>
                  </a:lnTo>
                  <a:lnTo>
                    <a:pt x="2441435" y="3520275"/>
                  </a:lnTo>
                  <a:lnTo>
                    <a:pt x="2443759" y="3523081"/>
                  </a:lnTo>
                  <a:lnTo>
                    <a:pt x="2444470" y="3522370"/>
                  </a:lnTo>
                  <a:lnTo>
                    <a:pt x="2445169" y="3521443"/>
                  </a:lnTo>
                  <a:lnTo>
                    <a:pt x="2446566" y="3519805"/>
                  </a:lnTo>
                  <a:close/>
                </a:path>
                <a:path w="4658360" h="3529329">
                  <a:moveTo>
                    <a:pt x="2448903" y="8166"/>
                  </a:moveTo>
                  <a:lnTo>
                    <a:pt x="2448204" y="7937"/>
                  </a:lnTo>
                  <a:lnTo>
                    <a:pt x="2447506" y="7467"/>
                  </a:lnTo>
                  <a:lnTo>
                    <a:pt x="2446794" y="7239"/>
                  </a:lnTo>
                  <a:lnTo>
                    <a:pt x="2446337" y="6997"/>
                  </a:lnTo>
                  <a:lnTo>
                    <a:pt x="2446096" y="7708"/>
                  </a:lnTo>
                  <a:lnTo>
                    <a:pt x="2445639" y="8166"/>
                  </a:lnTo>
                  <a:lnTo>
                    <a:pt x="2446337" y="8636"/>
                  </a:lnTo>
                  <a:lnTo>
                    <a:pt x="2447036" y="8864"/>
                  </a:lnTo>
                  <a:lnTo>
                    <a:pt x="2447734" y="9334"/>
                  </a:lnTo>
                  <a:lnTo>
                    <a:pt x="2448903" y="8166"/>
                  </a:lnTo>
                  <a:close/>
                </a:path>
                <a:path w="4658360" h="3529329">
                  <a:moveTo>
                    <a:pt x="2491371" y="3518408"/>
                  </a:moveTo>
                  <a:lnTo>
                    <a:pt x="2491143" y="3518179"/>
                  </a:lnTo>
                  <a:lnTo>
                    <a:pt x="2490673" y="3517468"/>
                  </a:lnTo>
                  <a:lnTo>
                    <a:pt x="2489504" y="3517481"/>
                  </a:lnTo>
                  <a:lnTo>
                    <a:pt x="2488107" y="3518408"/>
                  </a:lnTo>
                  <a:lnTo>
                    <a:pt x="2488565" y="3518636"/>
                  </a:lnTo>
                  <a:lnTo>
                    <a:pt x="2489035" y="3519347"/>
                  </a:lnTo>
                  <a:lnTo>
                    <a:pt x="2489974" y="3519347"/>
                  </a:lnTo>
                  <a:lnTo>
                    <a:pt x="2491371" y="3518408"/>
                  </a:lnTo>
                  <a:close/>
                </a:path>
                <a:path w="4658360" h="3529329">
                  <a:moveTo>
                    <a:pt x="2514003" y="3481540"/>
                  </a:moveTo>
                  <a:lnTo>
                    <a:pt x="2513304" y="3481298"/>
                  </a:lnTo>
                  <a:lnTo>
                    <a:pt x="2512834" y="3480841"/>
                  </a:lnTo>
                  <a:lnTo>
                    <a:pt x="2512377" y="3481540"/>
                  </a:lnTo>
                  <a:lnTo>
                    <a:pt x="2512136" y="3482238"/>
                  </a:lnTo>
                  <a:lnTo>
                    <a:pt x="2511679" y="3482937"/>
                  </a:lnTo>
                  <a:lnTo>
                    <a:pt x="2511907" y="3483406"/>
                  </a:lnTo>
                  <a:lnTo>
                    <a:pt x="2512377" y="3483635"/>
                  </a:lnTo>
                  <a:lnTo>
                    <a:pt x="2512834" y="3484105"/>
                  </a:lnTo>
                  <a:lnTo>
                    <a:pt x="2513076" y="3483406"/>
                  </a:lnTo>
                  <a:lnTo>
                    <a:pt x="2513546" y="3482708"/>
                  </a:lnTo>
                  <a:lnTo>
                    <a:pt x="2513774" y="3482009"/>
                  </a:lnTo>
                  <a:lnTo>
                    <a:pt x="2514003" y="3481540"/>
                  </a:lnTo>
                  <a:close/>
                </a:path>
                <a:path w="4658360" h="3529329">
                  <a:moveTo>
                    <a:pt x="2518435" y="6540"/>
                  </a:moveTo>
                  <a:lnTo>
                    <a:pt x="2516340" y="3733"/>
                  </a:lnTo>
                  <a:lnTo>
                    <a:pt x="2515641" y="4432"/>
                  </a:lnTo>
                  <a:lnTo>
                    <a:pt x="2514943" y="5372"/>
                  </a:lnTo>
                  <a:lnTo>
                    <a:pt x="2513546" y="6997"/>
                  </a:lnTo>
                  <a:lnTo>
                    <a:pt x="2516111" y="6070"/>
                  </a:lnTo>
                  <a:lnTo>
                    <a:pt x="2518435" y="6540"/>
                  </a:lnTo>
                  <a:close/>
                </a:path>
                <a:path w="4658360" h="3529329">
                  <a:moveTo>
                    <a:pt x="2589377" y="2108"/>
                  </a:moveTo>
                  <a:lnTo>
                    <a:pt x="2588450" y="698"/>
                  </a:lnTo>
                  <a:lnTo>
                    <a:pt x="2588222" y="0"/>
                  </a:lnTo>
                  <a:lnTo>
                    <a:pt x="2587980" y="469"/>
                  </a:lnTo>
                  <a:lnTo>
                    <a:pt x="2587282" y="939"/>
                  </a:lnTo>
                  <a:lnTo>
                    <a:pt x="2587282" y="1866"/>
                  </a:lnTo>
                  <a:lnTo>
                    <a:pt x="2588222" y="3263"/>
                  </a:lnTo>
                  <a:lnTo>
                    <a:pt x="2589377" y="2108"/>
                  </a:lnTo>
                  <a:close/>
                </a:path>
                <a:path w="4658360" h="3529329">
                  <a:moveTo>
                    <a:pt x="2829052" y="8166"/>
                  </a:moveTo>
                  <a:lnTo>
                    <a:pt x="2827883" y="6997"/>
                  </a:lnTo>
                  <a:lnTo>
                    <a:pt x="2827185" y="7467"/>
                  </a:lnTo>
                  <a:lnTo>
                    <a:pt x="2826474" y="7708"/>
                  </a:lnTo>
                  <a:lnTo>
                    <a:pt x="2825775" y="8166"/>
                  </a:lnTo>
                  <a:lnTo>
                    <a:pt x="2826245" y="8407"/>
                  </a:lnTo>
                  <a:lnTo>
                    <a:pt x="2826715" y="9105"/>
                  </a:lnTo>
                  <a:lnTo>
                    <a:pt x="2827642" y="9105"/>
                  </a:lnTo>
                  <a:lnTo>
                    <a:pt x="2829052" y="8166"/>
                  </a:lnTo>
                  <a:close/>
                </a:path>
                <a:path w="4658360" h="3529329">
                  <a:moveTo>
                    <a:pt x="2851454" y="2108"/>
                  </a:moveTo>
                  <a:lnTo>
                    <a:pt x="2851213" y="1397"/>
                  </a:lnTo>
                  <a:lnTo>
                    <a:pt x="2850286" y="0"/>
                  </a:lnTo>
                  <a:lnTo>
                    <a:pt x="2850045" y="469"/>
                  </a:lnTo>
                  <a:lnTo>
                    <a:pt x="2849346" y="939"/>
                  </a:lnTo>
                  <a:lnTo>
                    <a:pt x="2849346" y="1866"/>
                  </a:lnTo>
                  <a:lnTo>
                    <a:pt x="2850286" y="3263"/>
                  </a:lnTo>
                  <a:lnTo>
                    <a:pt x="2851454" y="2108"/>
                  </a:lnTo>
                  <a:close/>
                </a:path>
                <a:path w="4658360" h="3529329">
                  <a:moveTo>
                    <a:pt x="3009201" y="3508603"/>
                  </a:moveTo>
                  <a:lnTo>
                    <a:pt x="3008731" y="3508375"/>
                  </a:lnTo>
                  <a:lnTo>
                    <a:pt x="3008274" y="3507676"/>
                  </a:lnTo>
                  <a:lnTo>
                    <a:pt x="3007334" y="3507676"/>
                  </a:lnTo>
                  <a:lnTo>
                    <a:pt x="3005937" y="3508603"/>
                  </a:lnTo>
                  <a:lnTo>
                    <a:pt x="3007106" y="3509772"/>
                  </a:lnTo>
                  <a:lnTo>
                    <a:pt x="3007804" y="3509302"/>
                  </a:lnTo>
                  <a:lnTo>
                    <a:pt x="3008503" y="3509073"/>
                  </a:lnTo>
                  <a:lnTo>
                    <a:pt x="3009201" y="3508603"/>
                  </a:lnTo>
                  <a:close/>
                </a:path>
                <a:path w="4658360" h="3529329">
                  <a:moveTo>
                    <a:pt x="3015742" y="3492271"/>
                  </a:moveTo>
                  <a:lnTo>
                    <a:pt x="3015043" y="3492042"/>
                  </a:lnTo>
                  <a:lnTo>
                    <a:pt x="3014332" y="3491573"/>
                  </a:lnTo>
                  <a:lnTo>
                    <a:pt x="3013633" y="3491344"/>
                  </a:lnTo>
                  <a:lnTo>
                    <a:pt x="3013164" y="3491103"/>
                  </a:lnTo>
                  <a:lnTo>
                    <a:pt x="3012935" y="3491801"/>
                  </a:lnTo>
                  <a:lnTo>
                    <a:pt x="3012465" y="3492271"/>
                  </a:lnTo>
                  <a:lnTo>
                    <a:pt x="3013164" y="3492741"/>
                  </a:lnTo>
                  <a:lnTo>
                    <a:pt x="3013875" y="3492970"/>
                  </a:lnTo>
                  <a:lnTo>
                    <a:pt x="3014573" y="3493439"/>
                  </a:lnTo>
                  <a:lnTo>
                    <a:pt x="3015742" y="3492271"/>
                  </a:lnTo>
                  <a:close/>
                </a:path>
                <a:path w="4658360" h="3529329">
                  <a:moveTo>
                    <a:pt x="3156686" y="3479203"/>
                  </a:moveTo>
                  <a:lnTo>
                    <a:pt x="3155988" y="3478974"/>
                  </a:lnTo>
                  <a:lnTo>
                    <a:pt x="3155289" y="3478504"/>
                  </a:lnTo>
                  <a:lnTo>
                    <a:pt x="3154591" y="3478276"/>
                  </a:lnTo>
                  <a:lnTo>
                    <a:pt x="3154121" y="3478034"/>
                  </a:lnTo>
                  <a:lnTo>
                    <a:pt x="3153892" y="3478733"/>
                  </a:lnTo>
                  <a:lnTo>
                    <a:pt x="3153422" y="3479203"/>
                  </a:lnTo>
                  <a:lnTo>
                    <a:pt x="3154121" y="3479673"/>
                  </a:lnTo>
                  <a:lnTo>
                    <a:pt x="3154819" y="3479901"/>
                  </a:lnTo>
                  <a:lnTo>
                    <a:pt x="3155518" y="3480371"/>
                  </a:lnTo>
                  <a:lnTo>
                    <a:pt x="3156686" y="3479203"/>
                  </a:lnTo>
                  <a:close/>
                </a:path>
                <a:path w="4658360" h="3529329">
                  <a:moveTo>
                    <a:pt x="3205226" y="11201"/>
                  </a:moveTo>
                  <a:lnTo>
                    <a:pt x="3204299" y="9804"/>
                  </a:lnTo>
                  <a:lnTo>
                    <a:pt x="3203829" y="10274"/>
                  </a:lnTo>
                  <a:lnTo>
                    <a:pt x="3203130" y="10502"/>
                  </a:lnTo>
                  <a:lnTo>
                    <a:pt x="3203359" y="10972"/>
                  </a:lnTo>
                  <a:lnTo>
                    <a:pt x="3203359" y="11671"/>
                  </a:lnTo>
                  <a:lnTo>
                    <a:pt x="3204299" y="13068"/>
                  </a:lnTo>
                  <a:lnTo>
                    <a:pt x="3204527" y="12598"/>
                  </a:lnTo>
                  <a:lnTo>
                    <a:pt x="3205226" y="12141"/>
                  </a:lnTo>
                  <a:lnTo>
                    <a:pt x="3205226" y="11201"/>
                  </a:lnTo>
                  <a:close/>
                </a:path>
                <a:path w="4658360" h="3529329">
                  <a:moveTo>
                    <a:pt x="3231591" y="3514674"/>
                  </a:moveTo>
                  <a:lnTo>
                    <a:pt x="3231362" y="3514204"/>
                  </a:lnTo>
                  <a:lnTo>
                    <a:pt x="3230892" y="3513975"/>
                  </a:lnTo>
                  <a:lnTo>
                    <a:pt x="3230435" y="3513505"/>
                  </a:lnTo>
                  <a:lnTo>
                    <a:pt x="3230194" y="3514204"/>
                  </a:lnTo>
                  <a:lnTo>
                    <a:pt x="3229724" y="3514902"/>
                  </a:lnTo>
                  <a:lnTo>
                    <a:pt x="3229495" y="3515601"/>
                  </a:lnTo>
                  <a:lnTo>
                    <a:pt x="3229267" y="3516071"/>
                  </a:lnTo>
                  <a:lnTo>
                    <a:pt x="3229965" y="3516312"/>
                  </a:lnTo>
                  <a:lnTo>
                    <a:pt x="3230435" y="3516769"/>
                  </a:lnTo>
                  <a:lnTo>
                    <a:pt x="3230892" y="3516071"/>
                  </a:lnTo>
                  <a:lnTo>
                    <a:pt x="3231134" y="3515372"/>
                  </a:lnTo>
                  <a:lnTo>
                    <a:pt x="3231591" y="3514674"/>
                  </a:lnTo>
                  <a:close/>
                </a:path>
                <a:path w="4658360" h="3529329">
                  <a:moveTo>
                    <a:pt x="3386315" y="3485731"/>
                  </a:moveTo>
                  <a:lnTo>
                    <a:pt x="3385616" y="3485502"/>
                  </a:lnTo>
                  <a:lnTo>
                    <a:pt x="3384918" y="3485032"/>
                  </a:lnTo>
                  <a:lnTo>
                    <a:pt x="3384219" y="3484803"/>
                  </a:lnTo>
                  <a:lnTo>
                    <a:pt x="3383750" y="3484575"/>
                  </a:lnTo>
                  <a:lnTo>
                    <a:pt x="3383521" y="3485273"/>
                  </a:lnTo>
                  <a:lnTo>
                    <a:pt x="3383051" y="3485731"/>
                  </a:lnTo>
                  <a:lnTo>
                    <a:pt x="3383750" y="3486200"/>
                  </a:lnTo>
                  <a:lnTo>
                    <a:pt x="3384448" y="3486442"/>
                  </a:lnTo>
                  <a:lnTo>
                    <a:pt x="3385147" y="3486899"/>
                  </a:lnTo>
                  <a:lnTo>
                    <a:pt x="3385388" y="3486442"/>
                  </a:lnTo>
                  <a:lnTo>
                    <a:pt x="3385845" y="3485972"/>
                  </a:lnTo>
                  <a:lnTo>
                    <a:pt x="3386315" y="3485731"/>
                  </a:lnTo>
                  <a:close/>
                </a:path>
                <a:path w="4658360" h="3529329">
                  <a:moveTo>
                    <a:pt x="3592144" y="3502533"/>
                  </a:moveTo>
                  <a:lnTo>
                    <a:pt x="3591903" y="3501834"/>
                  </a:lnTo>
                  <a:lnTo>
                    <a:pt x="3590975" y="3500437"/>
                  </a:lnTo>
                  <a:lnTo>
                    <a:pt x="3590747" y="3500907"/>
                  </a:lnTo>
                  <a:lnTo>
                    <a:pt x="3590036" y="3501377"/>
                  </a:lnTo>
                  <a:lnTo>
                    <a:pt x="3590036" y="3502304"/>
                  </a:lnTo>
                  <a:lnTo>
                    <a:pt x="3590975" y="3503701"/>
                  </a:lnTo>
                  <a:lnTo>
                    <a:pt x="3592144" y="3502533"/>
                  </a:lnTo>
                  <a:close/>
                </a:path>
                <a:path w="4658360" h="3529329">
                  <a:moveTo>
                    <a:pt x="3785603" y="3485273"/>
                  </a:moveTo>
                  <a:lnTo>
                    <a:pt x="3785133" y="3484803"/>
                  </a:lnTo>
                  <a:lnTo>
                    <a:pt x="3784904" y="3484334"/>
                  </a:lnTo>
                  <a:lnTo>
                    <a:pt x="3784435" y="3484105"/>
                  </a:lnTo>
                  <a:lnTo>
                    <a:pt x="3784193" y="3484803"/>
                  </a:lnTo>
                  <a:lnTo>
                    <a:pt x="3783736" y="3485502"/>
                  </a:lnTo>
                  <a:lnTo>
                    <a:pt x="3783495" y="3486200"/>
                  </a:lnTo>
                  <a:lnTo>
                    <a:pt x="3783266" y="3486670"/>
                  </a:lnTo>
                  <a:lnTo>
                    <a:pt x="3783965" y="3486899"/>
                  </a:lnTo>
                  <a:lnTo>
                    <a:pt x="3784435" y="3487369"/>
                  </a:lnTo>
                  <a:lnTo>
                    <a:pt x="3784904" y="3486670"/>
                  </a:lnTo>
                  <a:lnTo>
                    <a:pt x="3785133" y="3485972"/>
                  </a:lnTo>
                  <a:lnTo>
                    <a:pt x="3785603" y="3485273"/>
                  </a:lnTo>
                  <a:close/>
                </a:path>
                <a:path w="4658360" h="3529329">
                  <a:moveTo>
                    <a:pt x="4179278" y="3524948"/>
                  </a:moveTo>
                  <a:lnTo>
                    <a:pt x="4178109" y="3523780"/>
                  </a:lnTo>
                  <a:lnTo>
                    <a:pt x="4176712" y="3524707"/>
                  </a:lnTo>
                  <a:lnTo>
                    <a:pt x="4176014" y="3524948"/>
                  </a:lnTo>
                  <a:lnTo>
                    <a:pt x="4176484" y="3525177"/>
                  </a:lnTo>
                  <a:lnTo>
                    <a:pt x="4176953" y="3525875"/>
                  </a:lnTo>
                  <a:lnTo>
                    <a:pt x="4177881" y="3525875"/>
                  </a:lnTo>
                  <a:lnTo>
                    <a:pt x="4179278" y="3524948"/>
                  </a:lnTo>
                  <a:close/>
                </a:path>
                <a:path w="4658360" h="3529329">
                  <a:moveTo>
                    <a:pt x="4228528" y="3475939"/>
                  </a:moveTo>
                  <a:lnTo>
                    <a:pt x="4228287" y="3475469"/>
                  </a:lnTo>
                  <a:lnTo>
                    <a:pt x="4227817" y="3474770"/>
                  </a:lnTo>
                  <a:lnTo>
                    <a:pt x="4227360" y="3474999"/>
                  </a:lnTo>
                  <a:lnTo>
                    <a:pt x="4226649" y="3474999"/>
                  </a:lnTo>
                  <a:lnTo>
                    <a:pt x="4225252" y="3475939"/>
                  </a:lnTo>
                  <a:lnTo>
                    <a:pt x="4225722" y="3476167"/>
                  </a:lnTo>
                  <a:lnTo>
                    <a:pt x="4226191" y="3476866"/>
                  </a:lnTo>
                  <a:lnTo>
                    <a:pt x="4227119" y="3476866"/>
                  </a:lnTo>
                  <a:lnTo>
                    <a:pt x="4228528" y="3475939"/>
                  </a:lnTo>
                  <a:close/>
                </a:path>
                <a:path w="4658360" h="3529329">
                  <a:moveTo>
                    <a:pt x="4235056" y="3475939"/>
                  </a:moveTo>
                  <a:lnTo>
                    <a:pt x="4234586" y="3475698"/>
                  </a:lnTo>
                  <a:lnTo>
                    <a:pt x="4234116" y="3474999"/>
                  </a:lnTo>
                  <a:lnTo>
                    <a:pt x="4233189" y="3474999"/>
                  </a:lnTo>
                  <a:lnTo>
                    <a:pt x="4231792" y="3475939"/>
                  </a:lnTo>
                  <a:lnTo>
                    <a:pt x="4232961" y="3477107"/>
                  </a:lnTo>
                  <a:lnTo>
                    <a:pt x="4234358" y="3476167"/>
                  </a:lnTo>
                  <a:lnTo>
                    <a:pt x="4235056" y="3475939"/>
                  </a:lnTo>
                  <a:close/>
                </a:path>
                <a:path w="4658360" h="3529329">
                  <a:moveTo>
                    <a:pt x="4260494" y="4673"/>
                  </a:moveTo>
                  <a:lnTo>
                    <a:pt x="4259554" y="3263"/>
                  </a:lnTo>
                  <a:lnTo>
                    <a:pt x="4259326" y="3733"/>
                  </a:lnTo>
                  <a:lnTo>
                    <a:pt x="4258627" y="3975"/>
                  </a:lnTo>
                  <a:lnTo>
                    <a:pt x="4258627" y="5130"/>
                  </a:lnTo>
                  <a:lnTo>
                    <a:pt x="4259554" y="6540"/>
                  </a:lnTo>
                  <a:lnTo>
                    <a:pt x="4259796" y="6070"/>
                  </a:lnTo>
                  <a:lnTo>
                    <a:pt x="4260494" y="5600"/>
                  </a:lnTo>
                  <a:lnTo>
                    <a:pt x="4260494" y="4673"/>
                  </a:lnTo>
                  <a:close/>
                </a:path>
                <a:path w="4658360" h="3529329">
                  <a:moveTo>
                    <a:pt x="4290834" y="3498799"/>
                  </a:moveTo>
                  <a:lnTo>
                    <a:pt x="4290136" y="3498570"/>
                  </a:lnTo>
                  <a:lnTo>
                    <a:pt x="4289425" y="3498100"/>
                  </a:lnTo>
                  <a:lnTo>
                    <a:pt x="4288726" y="3497872"/>
                  </a:lnTo>
                  <a:lnTo>
                    <a:pt x="4288256" y="3497643"/>
                  </a:lnTo>
                  <a:lnTo>
                    <a:pt x="4288028" y="3498342"/>
                  </a:lnTo>
                  <a:lnTo>
                    <a:pt x="4287558" y="3498799"/>
                  </a:lnTo>
                  <a:lnTo>
                    <a:pt x="4288256" y="3499269"/>
                  </a:lnTo>
                  <a:lnTo>
                    <a:pt x="4288968" y="3499510"/>
                  </a:lnTo>
                  <a:lnTo>
                    <a:pt x="4289666" y="3499967"/>
                  </a:lnTo>
                  <a:lnTo>
                    <a:pt x="4290136" y="3499510"/>
                  </a:lnTo>
                  <a:lnTo>
                    <a:pt x="4290365" y="3499040"/>
                  </a:lnTo>
                  <a:lnTo>
                    <a:pt x="4290834" y="3498799"/>
                  </a:lnTo>
                  <a:close/>
                </a:path>
                <a:path w="4658360" h="3529329">
                  <a:moveTo>
                    <a:pt x="4333532" y="3492271"/>
                  </a:moveTo>
                  <a:lnTo>
                    <a:pt x="4332833" y="3492042"/>
                  </a:lnTo>
                  <a:lnTo>
                    <a:pt x="4332135" y="3491573"/>
                  </a:lnTo>
                  <a:lnTo>
                    <a:pt x="4331436" y="3491344"/>
                  </a:lnTo>
                  <a:lnTo>
                    <a:pt x="4330966" y="3491103"/>
                  </a:lnTo>
                  <a:lnTo>
                    <a:pt x="4330738" y="3491801"/>
                  </a:lnTo>
                  <a:lnTo>
                    <a:pt x="4330268" y="3492271"/>
                  </a:lnTo>
                  <a:lnTo>
                    <a:pt x="4330966" y="3492741"/>
                  </a:lnTo>
                  <a:lnTo>
                    <a:pt x="4331665" y="3492970"/>
                  </a:lnTo>
                  <a:lnTo>
                    <a:pt x="4332363" y="3493439"/>
                  </a:lnTo>
                  <a:lnTo>
                    <a:pt x="4332605" y="3492970"/>
                  </a:lnTo>
                  <a:lnTo>
                    <a:pt x="4333062" y="3492500"/>
                  </a:lnTo>
                  <a:lnTo>
                    <a:pt x="4333532" y="3492271"/>
                  </a:lnTo>
                  <a:close/>
                </a:path>
                <a:path w="4658360" h="3529329">
                  <a:moveTo>
                    <a:pt x="4375302" y="3488766"/>
                  </a:moveTo>
                  <a:lnTo>
                    <a:pt x="4374375" y="3487369"/>
                  </a:lnTo>
                  <a:lnTo>
                    <a:pt x="4374134" y="3487597"/>
                  </a:lnTo>
                  <a:lnTo>
                    <a:pt x="4373207" y="3488067"/>
                  </a:lnTo>
                  <a:lnTo>
                    <a:pt x="4373435" y="3488537"/>
                  </a:lnTo>
                  <a:lnTo>
                    <a:pt x="4373435" y="3489236"/>
                  </a:lnTo>
                  <a:lnTo>
                    <a:pt x="4374375" y="3490633"/>
                  </a:lnTo>
                  <a:lnTo>
                    <a:pt x="4374604" y="3490176"/>
                  </a:lnTo>
                  <a:lnTo>
                    <a:pt x="4375302" y="3489706"/>
                  </a:lnTo>
                  <a:lnTo>
                    <a:pt x="4375302" y="3488766"/>
                  </a:lnTo>
                  <a:close/>
                </a:path>
                <a:path w="4658360" h="3529329">
                  <a:moveTo>
                    <a:pt x="4385107" y="1397"/>
                  </a:moveTo>
                  <a:lnTo>
                    <a:pt x="4384179" y="0"/>
                  </a:lnTo>
                  <a:lnTo>
                    <a:pt x="4383938" y="241"/>
                  </a:lnTo>
                  <a:lnTo>
                    <a:pt x="4383240" y="698"/>
                  </a:lnTo>
                  <a:lnTo>
                    <a:pt x="4383240" y="1866"/>
                  </a:lnTo>
                  <a:lnTo>
                    <a:pt x="4384179" y="3263"/>
                  </a:lnTo>
                  <a:lnTo>
                    <a:pt x="4384408" y="2806"/>
                  </a:lnTo>
                  <a:lnTo>
                    <a:pt x="4385107" y="2336"/>
                  </a:lnTo>
                  <a:lnTo>
                    <a:pt x="4385107" y="1397"/>
                  </a:lnTo>
                  <a:close/>
                </a:path>
                <a:path w="4658360" h="3529329">
                  <a:moveTo>
                    <a:pt x="4398645" y="3479431"/>
                  </a:moveTo>
                  <a:lnTo>
                    <a:pt x="4397946" y="3478733"/>
                  </a:lnTo>
                  <a:lnTo>
                    <a:pt x="4397006" y="3478034"/>
                  </a:lnTo>
                  <a:lnTo>
                    <a:pt x="4395622" y="3476853"/>
                  </a:lnTo>
                  <a:lnTo>
                    <a:pt x="4395381" y="3475939"/>
                  </a:lnTo>
                  <a:lnTo>
                    <a:pt x="4395609" y="3473373"/>
                  </a:lnTo>
                  <a:lnTo>
                    <a:pt x="4392803" y="3475698"/>
                  </a:lnTo>
                  <a:lnTo>
                    <a:pt x="4393514" y="3476409"/>
                  </a:lnTo>
                  <a:lnTo>
                    <a:pt x="4394441" y="3477107"/>
                  </a:lnTo>
                  <a:lnTo>
                    <a:pt x="4395825" y="3478301"/>
                  </a:lnTo>
                  <a:lnTo>
                    <a:pt x="4396079" y="3479203"/>
                  </a:lnTo>
                  <a:lnTo>
                    <a:pt x="4395838" y="3481540"/>
                  </a:lnTo>
                  <a:lnTo>
                    <a:pt x="4398645" y="3479431"/>
                  </a:lnTo>
                  <a:close/>
                </a:path>
                <a:path w="4658360" h="3529329">
                  <a:moveTo>
                    <a:pt x="4441583" y="3508603"/>
                  </a:moveTo>
                  <a:lnTo>
                    <a:pt x="4440885" y="3508375"/>
                  </a:lnTo>
                  <a:lnTo>
                    <a:pt x="4440186" y="3507905"/>
                  </a:lnTo>
                  <a:lnTo>
                    <a:pt x="4439475" y="3507676"/>
                  </a:lnTo>
                  <a:lnTo>
                    <a:pt x="4439018" y="3507435"/>
                  </a:lnTo>
                  <a:lnTo>
                    <a:pt x="4438777" y="3508146"/>
                  </a:lnTo>
                  <a:lnTo>
                    <a:pt x="4438320" y="3508603"/>
                  </a:lnTo>
                  <a:lnTo>
                    <a:pt x="4439018" y="3509073"/>
                  </a:lnTo>
                  <a:lnTo>
                    <a:pt x="4439717" y="3509302"/>
                  </a:lnTo>
                  <a:lnTo>
                    <a:pt x="4440415" y="3509772"/>
                  </a:lnTo>
                  <a:lnTo>
                    <a:pt x="4441583" y="3508603"/>
                  </a:lnTo>
                  <a:close/>
                </a:path>
                <a:path w="4658360" h="3529329">
                  <a:moveTo>
                    <a:pt x="4463745" y="3485502"/>
                  </a:moveTo>
                  <a:lnTo>
                    <a:pt x="4462818" y="3484105"/>
                  </a:lnTo>
                  <a:lnTo>
                    <a:pt x="4462589" y="3484334"/>
                  </a:lnTo>
                  <a:lnTo>
                    <a:pt x="4461878" y="3484803"/>
                  </a:lnTo>
                  <a:lnTo>
                    <a:pt x="4461878" y="3485972"/>
                  </a:lnTo>
                  <a:lnTo>
                    <a:pt x="4462818" y="3487369"/>
                  </a:lnTo>
                  <a:lnTo>
                    <a:pt x="4463046" y="3486899"/>
                  </a:lnTo>
                  <a:lnTo>
                    <a:pt x="4463745" y="3486442"/>
                  </a:lnTo>
                  <a:lnTo>
                    <a:pt x="4463745" y="3485502"/>
                  </a:lnTo>
                  <a:close/>
                </a:path>
                <a:path w="4658360" h="3529329">
                  <a:moveTo>
                    <a:pt x="4463986" y="3509073"/>
                  </a:moveTo>
                  <a:lnTo>
                    <a:pt x="4463745" y="3508375"/>
                  </a:lnTo>
                  <a:lnTo>
                    <a:pt x="4462818" y="3506978"/>
                  </a:lnTo>
                  <a:lnTo>
                    <a:pt x="4462589" y="3507435"/>
                  </a:lnTo>
                  <a:lnTo>
                    <a:pt x="4461878" y="3507905"/>
                  </a:lnTo>
                  <a:lnTo>
                    <a:pt x="4461878" y="3508845"/>
                  </a:lnTo>
                  <a:lnTo>
                    <a:pt x="4462818" y="3510242"/>
                  </a:lnTo>
                  <a:lnTo>
                    <a:pt x="4463986" y="3509073"/>
                  </a:lnTo>
                  <a:close/>
                </a:path>
                <a:path w="4658360" h="3529329">
                  <a:moveTo>
                    <a:pt x="4474248" y="3482467"/>
                  </a:moveTo>
                  <a:lnTo>
                    <a:pt x="4473549" y="3482238"/>
                  </a:lnTo>
                  <a:lnTo>
                    <a:pt x="4472851" y="3481768"/>
                  </a:lnTo>
                  <a:lnTo>
                    <a:pt x="4472152" y="3481540"/>
                  </a:lnTo>
                  <a:lnTo>
                    <a:pt x="4471682" y="3481298"/>
                  </a:lnTo>
                  <a:lnTo>
                    <a:pt x="4471454" y="3481997"/>
                  </a:lnTo>
                  <a:lnTo>
                    <a:pt x="4470984" y="3482467"/>
                  </a:lnTo>
                  <a:lnTo>
                    <a:pt x="4471682" y="3482937"/>
                  </a:lnTo>
                  <a:lnTo>
                    <a:pt x="4472381" y="3483165"/>
                  </a:lnTo>
                  <a:lnTo>
                    <a:pt x="4473079" y="3483635"/>
                  </a:lnTo>
                  <a:lnTo>
                    <a:pt x="4474248" y="3482467"/>
                  </a:lnTo>
                  <a:close/>
                </a:path>
                <a:path w="4658360" h="3529329">
                  <a:moveTo>
                    <a:pt x="4519752" y="3478276"/>
                  </a:moveTo>
                  <a:lnTo>
                    <a:pt x="4519053" y="3478034"/>
                  </a:lnTo>
                  <a:lnTo>
                    <a:pt x="4518596" y="3477564"/>
                  </a:lnTo>
                  <a:lnTo>
                    <a:pt x="4518126" y="3478276"/>
                  </a:lnTo>
                  <a:lnTo>
                    <a:pt x="4517885" y="3478974"/>
                  </a:lnTo>
                  <a:lnTo>
                    <a:pt x="4517428" y="3479673"/>
                  </a:lnTo>
                  <a:lnTo>
                    <a:pt x="4518596" y="3480841"/>
                  </a:lnTo>
                  <a:lnTo>
                    <a:pt x="4518825" y="3480143"/>
                  </a:lnTo>
                  <a:lnTo>
                    <a:pt x="4519295" y="3479431"/>
                  </a:lnTo>
                  <a:lnTo>
                    <a:pt x="4519523" y="3478733"/>
                  </a:lnTo>
                  <a:lnTo>
                    <a:pt x="4519752" y="3478276"/>
                  </a:lnTo>
                  <a:close/>
                </a:path>
                <a:path w="4658360" h="3529329">
                  <a:moveTo>
                    <a:pt x="4526064" y="3482238"/>
                  </a:moveTo>
                  <a:lnTo>
                    <a:pt x="4525124" y="3480841"/>
                  </a:lnTo>
                  <a:lnTo>
                    <a:pt x="4524895" y="3481070"/>
                  </a:lnTo>
                  <a:lnTo>
                    <a:pt x="4523956" y="3481540"/>
                  </a:lnTo>
                  <a:lnTo>
                    <a:pt x="4524197" y="3482009"/>
                  </a:lnTo>
                  <a:lnTo>
                    <a:pt x="4524197" y="3482708"/>
                  </a:lnTo>
                  <a:lnTo>
                    <a:pt x="4525124" y="3484105"/>
                  </a:lnTo>
                  <a:lnTo>
                    <a:pt x="4525353" y="3483635"/>
                  </a:lnTo>
                  <a:lnTo>
                    <a:pt x="4526064" y="3483165"/>
                  </a:lnTo>
                  <a:lnTo>
                    <a:pt x="4526064" y="3482238"/>
                  </a:lnTo>
                  <a:close/>
                </a:path>
                <a:path w="4658360" h="3529329">
                  <a:moveTo>
                    <a:pt x="4539361" y="3476409"/>
                  </a:moveTo>
                  <a:lnTo>
                    <a:pt x="4539132" y="3475698"/>
                  </a:lnTo>
                  <a:lnTo>
                    <a:pt x="4538192" y="3474301"/>
                  </a:lnTo>
                  <a:lnTo>
                    <a:pt x="4537964" y="3474770"/>
                  </a:lnTo>
                  <a:lnTo>
                    <a:pt x="4537265" y="3475240"/>
                  </a:lnTo>
                  <a:lnTo>
                    <a:pt x="4537265" y="3476167"/>
                  </a:lnTo>
                  <a:lnTo>
                    <a:pt x="4538192" y="3477564"/>
                  </a:lnTo>
                  <a:lnTo>
                    <a:pt x="4539361" y="3476409"/>
                  </a:lnTo>
                  <a:close/>
                </a:path>
                <a:path w="4658360" h="3529329">
                  <a:moveTo>
                    <a:pt x="4560367" y="3480600"/>
                  </a:moveTo>
                  <a:lnTo>
                    <a:pt x="4558258" y="3477806"/>
                  </a:lnTo>
                  <a:lnTo>
                    <a:pt x="4557560" y="3478504"/>
                  </a:lnTo>
                  <a:lnTo>
                    <a:pt x="4556861" y="3479431"/>
                  </a:lnTo>
                  <a:lnTo>
                    <a:pt x="4555693" y="3480790"/>
                  </a:lnTo>
                  <a:lnTo>
                    <a:pt x="4554766" y="3481070"/>
                  </a:lnTo>
                  <a:lnTo>
                    <a:pt x="4552200" y="3480841"/>
                  </a:lnTo>
                  <a:lnTo>
                    <a:pt x="4554296" y="3483635"/>
                  </a:lnTo>
                  <a:lnTo>
                    <a:pt x="4554994" y="3482937"/>
                  </a:lnTo>
                  <a:lnTo>
                    <a:pt x="4555693" y="3482009"/>
                  </a:lnTo>
                  <a:lnTo>
                    <a:pt x="4556798" y="3480714"/>
                  </a:lnTo>
                  <a:lnTo>
                    <a:pt x="4558030" y="3480371"/>
                  </a:lnTo>
                  <a:lnTo>
                    <a:pt x="4560367" y="3480600"/>
                  </a:lnTo>
                  <a:close/>
                </a:path>
                <a:path w="4658360" h="3529329">
                  <a:moveTo>
                    <a:pt x="4617771" y="3485502"/>
                  </a:moveTo>
                  <a:lnTo>
                    <a:pt x="4616831" y="3484105"/>
                  </a:lnTo>
                  <a:lnTo>
                    <a:pt x="4616602" y="3484334"/>
                  </a:lnTo>
                  <a:lnTo>
                    <a:pt x="4615904" y="3484803"/>
                  </a:lnTo>
                  <a:lnTo>
                    <a:pt x="4615904" y="3485972"/>
                  </a:lnTo>
                  <a:lnTo>
                    <a:pt x="4616831" y="3487369"/>
                  </a:lnTo>
                  <a:lnTo>
                    <a:pt x="4617072" y="3486899"/>
                  </a:lnTo>
                  <a:lnTo>
                    <a:pt x="4617771" y="3486442"/>
                  </a:lnTo>
                  <a:lnTo>
                    <a:pt x="4617771" y="3485502"/>
                  </a:lnTo>
                  <a:close/>
                </a:path>
                <a:path w="4658360" h="3529329">
                  <a:moveTo>
                    <a:pt x="4618240" y="3515372"/>
                  </a:moveTo>
                  <a:lnTo>
                    <a:pt x="4617542" y="3514674"/>
                  </a:lnTo>
                  <a:lnTo>
                    <a:pt x="4616602" y="3513975"/>
                  </a:lnTo>
                  <a:lnTo>
                    <a:pt x="4614964" y="3512578"/>
                  </a:lnTo>
                  <a:lnTo>
                    <a:pt x="4615675" y="3515144"/>
                  </a:lnTo>
                  <a:lnTo>
                    <a:pt x="4615434" y="3517709"/>
                  </a:lnTo>
                  <a:lnTo>
                    <a:pt x="4618240" y="3515372"/>
                  </a:lnTo>
                  <a:close/>
                </a:path>
                <a:path w="4658360" h="3529329">
                  <a:moveTo>
                    <a:pt x="4631309" y="3524478"/>
                  </a:moveTo>
                  <a:lnTo>
                    <a:pt x="4630839" y="3524008"/>
                  </a:lnTo>
                  <a:lnTo>
                    <a:pt x="4630369" y="3523780"/>
                  </a:lnTo>
                  <a:lnTo>
                    <a:pt x="4630140" y="3523310"/>
                  </a:lnTo>
                  <a:lnTo>
                    <a:pt x="4629899" y="3524008"/>
                  </a:lnTo>
                  <a:lnTo>
                    <a:pt x="4629442" y="3524707"/>
                  </a:lnTo>
                  <a:lnTo>
                    <a:pt x="4629201" y="3525405"/>
                  </a:lnTo>
                  <a:lnTo>
                    <a:pt x="4628972" y="3525875"/>
                  </a:lnTo>
                  <a:lnTo>
                    <a:pt x="4629670" y="3526104"/>
                  </a:lnTo>
                  <a:lnTo>
                    <a:pt x="4630140" y="3526574"/>
                  </a:lnTo>
                  <a:lnTo>
                    <a:pt x="4630610" y="3525875"/>
                  </a:lnTo>
                  <a:lnTo>
                    <a:pt x="4630839" y="3525177"/>
                  </a:lnTo>
                  <a:lnTo>
                    <a:pt x="4631309" y="3524478"/>
                  </a:lnTo>
                  <a:close/>
                </a:path>
                <a:path w="4658360" h="3529329">
                  <a:moveTo>
                    <a:pt x="4631766" y="4902"/>
                  </a:moveTo>
                  <a:lnTo>
                    <a:pt x="4631309" y="4432"/>
                  </a:lnTo>
                  <a:lnTo>
                    <a:pt x="4630839" y="3733"/>
                  </a:lnTo>
                  <a:lnTo>
                    <a:pt x="4630610" y="3975"/>
                  </a:lnTo>
                  <a:lnTo>
                    <a:pt x="4629899" y="3975"/>
                  </a:lnTo>
                  <a:lnTo>
                    <a:pt x="4628502" y="4902"/>
                  </a:lnTo>
                  <a:lnTo>
                    <a:pt x="4628972" y="5130"/>
                  </a:lnTo>
                  <a:lnTo>
                    <a:pt x="4629442" y="5842"/>
                  </a:lnTo>
                  <a:lnTo>
                    <a:pt x="4630369" y="5842"/>
                  </a:lnTo>
                  <a:lnTo>
                    <a:pt x="4631766" y="4902"/>
                  </a:lnTo>
                  <a:close/>
                </a:path>
                <a:path w="4658360" h="3529329">
                  <a:moveTo>
                    <a:pt x="4657445" y="3499269"/>
                  </a:moveTo>
                  <a:lnTo>
                    <a:pt x="4656975" y="3498570"/>
                  </a:lnTo>
                  <a:lnTo>
                    <a:pt x="4656747" y="3497872"/>
                  </a:lnTo>
                  <a:lnTo>
                    <a:pt x="4656277" y="3497173"/>
                  </a:lnTo>
                  <a:lnTo>
                    <a:pt x="4656036" y="3497643"/>
                  </a:lnTo>
                  <a:lnTo>
                    <a:pt x="4655337" y="3498100"/>
                  </a:lnTo>
                  <a:lnTo>
                    <a:pt x="4655337" y="3499040"/>
                  </a:lnTo>
                  <a:lnTo>
                    <a:pt x="4656277" y="3500437"/>
                  </a:lnTo>
                  <a:lnTo>
                    <a:pt x="4657445" y="3499269"/>
                  </a:lnTo>
                  <a:close/>
                </a:path>
                <a:path w="4658360" h="3529329">
                  <a:moveTo>
                    <a:pt x="4657903" y="1638"/>
                  </a:moveTo>
                  <a:lnTo>
                    <a:pt x="4657204" y="1168"/>
                  </a:lnTo>
                  <a:lnTo>
                    <a:pt x="4656506" y="939"/>
                  </a:lnTo>
                  <a:lnTo>
                    <a:pt x="4655807" y="469"/>
                  </a:lnTo>
                  <a:lnTo>
                    <a:pt x="4655337" y="939"/>
                  </a:lnTo>
                  <a:lnTo>
                    <a:pt x="4654880" y="1168"/>
                  </a:lnTo>
                  <a:lnTo>
                    <a:pt x="4654639" y="1638"/>
                  </a:lnTo>
                  <a:lnTo>
                    <a:pt x="4655337" y="1866"/>
                  </a:lnTo>
                  <a:lnTo>
                    <a:pt x="4656036" y="2336"/>
                  </a:lnTo>
                  <a:lnTo>
                    <a:pt x="4656747" y="2565"/>
                  </a:lnTo>
                  <a:lnTo>
                    <a:pt x="4657204" y="2806"/>
                  </a:lnTo>
                  <a:lnTo>
                    <a:pt x="4657445" y="2108"/>
                  </a:lnTo>
                  <a:lnTo>
                    <a:pt x="4657903" y="163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36" name="object 236"/>
            <p:cNvSpPr/>
            <p:nvPr/>
          </p:nvSpPr>
          <p:spPr>
            <a:xfrm>
              <a:off x="1092250" y="3470642"/>
              <a:ext cx="4624705" cy="3562350"/>
            </a:xfrm>
            <a:custGeom>
              <a:avLst/>
              <a:gdLst/>
              <a:ahLst/>
              <a:cxnLst/>
              <a:rect l="l" t="t" r="r" b="b"/>
              <a:pathLst>
                <a:path w="4624705" h="3562350">
                  <a:moveTo>
                    <a:pt x="3263" y="4432"/>
                  </a:moveTo>
                  <a:lnTo>
                    <a:pt x="2108" y="3263"/>
                  </a:lnTo>
                  <a:lnTo>
                    <a:pt x="1397" y="3733"/>
                  </a:lnTo>
                  <a:lnTo>
                    <a:pt x="698" y="3962"/>
                  </a:lnTo>
                  <a:lnTo>
                    <a:pt x="0" y="4432"/>
                  </a:lnTo>
                  <a:lnTo>
                    <a:pt x="469" y="4660"/>
                  </a:lnTo>
                  <a:lnTo>
                    <a:pt x="939" y="5372"/>
                  </a:lnTo>
                  <a:lnTo>
                    <a:pt x="1866" y="5372"/>
                  </a:lnTo>
                  <a:lnTo>
                    <a:pt x="3263" y="4432"/>
                  </a:lnTo>
                  <a:close/>
                </a:path>
                <a:path w="4624705" h="3562350">
                  <a:moveTo>
                    <a:pt x="31978" y="7467"/>
                  </a:moveTo>
                  <a:lnTo>
                    <a:pt x="31038" y="6070"/>
                  </a:lnTo>
                  <a:lnTo>
                    <a:pt x="30568" y="6527"/>
                  </a:lnTo>
                  <a:lnTo>
                    <a:pt x="29870" y="6997"/>
                  </a:lnTo>
                  <a:lnTo>
                    <a:pt x="30111" y="7239"/>
                  </a:lnTo>
                  <a:lnTo>
                    <a:pt x="30111" y="7937"/>
                  </a:lnTo>
                  <a:lnTo>
                    <a:pt x="31038" y="9334"/>
                  </a:lnTo>
                  <a:lnTo>
                    <a:pt x="31267" y="8864"/>
                  </a:lnTo>
                  <a:lnTo>
                    <a:pt x="31978" y="8394"/>
                  </a:lnTo>
                  <a:lnTo>
                    <a:pt x="31978" y="7467"/>
                  </a:lnTo>
                  <a:close/>
                </a:path>
                <a:path w="4624705" h="3562350">
                  <a:moveTo>
                    <a:pt x="130454" y="8166"/>
                  </a:moveTo>
                  <a:lnTo>
                    <a:pt x="130213" y="7467"/>
                  </a:lnTo>
                  <a:lnTo>
                    <a:pt x="129286" y="6070"/>
                  </a:lnTo>
                  <a:lnTo>
                    <a:pt x="129057" y="6527"/>
                  </a:lnTo>
                  <a:lnTo>
                    <a:pt x="128346" y="6997"/>
                  </a:lnTo>
                  <a:lnTo>
                    <a:pt x="128346" y="7937"/>
                  </a:lnTo>
                  <a:lnTo>
                    <a:pt x="129286" y="9334"/>
                  </a:lnTo>
                  <a:lnTo>
                    <a:pt x="130454" y="8166"/>
                  </a:lnTo>
                  <a:close/>
                </a:path>
                <a:path w="4624705" h="3562350">
                  <a:moveTo>
                    <a:pt x="202323" y="1066228"/>
                  </a:moveTo>
                  <a:lnTo>
                    <a:pt x="201396" y="1064831"/>
                  </a:lnTo>
                  <a:lnTo>
                    <a:pt x="200228" y="1065999"/>
                  </a:lnTo>
                  <a:lnTo>
                    <a:pt x="201155" y="1067396"/>
                  </a:lnTo>
                  <a:lnTo>
                    <a:pt x="201396" y="1068095"/>
                  </a:lnTo>
                  <a:lnTo>
                    <a:pt x="201625" y="1067638"/>
                  </a:lnTo>
                  <a:lnTo>
                    <a:pt x="202323" y="1067168"/>
                  </a:lnTo>
                  <a:lnTo>
                    <a:pt x="202323" y="1066228"/>
                  </a:lnTo>
                  <a:close/>
                </a:path>
                <a:path w="4624705" h="3562350">
                  <a:moveTo>
                    <a:pt x="448525" y="1066927"/>
                  </a:moveTo>
                  <a:lnTo>
                    <a:pt x="447586" y="1065530"/>
                  </a:lnTo>
                  <a:lnTo>
                    <a:pt x="447357" y="1064831"/>
                  </a:lnTo>
                  <a:lnTo>
                    <a:pt x="447128" y="1065301"/>
                  </a:lnTo>
                  <a:lnTo>
                    <a:pt x="446430" y="1065771"/>
                  </a:lnTo>
                  <a:lnTo>
                    <a:pt x="446430" y="1066698"/>
                  </a:lnTo>
                  <a:lnTo>
                    <a:pt x="447357" y="1068095"/>
                  </a:lnTo>
                  <a:lnTo>
                    <a:pt x="448525" y="1066927"/>
                  </a:lnTo>
                  <a:close/>
                </a:path>
                <a:path w="4624705" h="3562350">
                  <a:moveTo>
                    <a:pt x="491464" y="3527742"/>
                  </a:moveTo>
                  <a:lnTo>
                    <a:pt x="490766" y="3527272"/>
                  </a:lnTo>
                  <a:lnTo>
                    <a:pt x="490067" y="3527044"/>
                  </a:lnTo>
                  <a:lnTo>
                    <a:pt x="489369" y="3526574"/>
                  </a:lnTo>
                  <a:lnTo>
                    <a:pt x="488899" y="3527044"/>
                  </a:lnTo>
                  <a:lnTo>
                    <a:pt x="488657" y="3527501"/>
                  </a:lnTo>
                  <a:lnTo>
                    <a:pt x="488200" y="3527742"/>
                  </a:lnTo>
                  <a:lnTo>
                    <a:pt x="488899" y="3527971"/>
                  </a:lnTo>
                  <a:lnTo>
                    <a:pt x="489597" y="3528441"/>
                  </a:lnTo>
                  <a:lnTo>
                    <a:pt x="490296" y="3528669"/>
                  </a:lnTo>
                  <a:lnTo>
                    <a:pt x="490766" y="3528911"/>
                  </a:lnTo>
                  <a:lnTo>
                    <a:pt x="490994" y="3528212"/>
                  </a:lnTo>
                  <a:lnTo>
                    <a:pt x="491464" y="3527742"/>
                  </a:lnTo>
                  <a:close/>
                </a:path>
                <a:path w="4624705" h="3562350">
                  <a:moveTo>
                    <a:pt x="497992" y="653415"/>
                  </a:moveTo>
                  <a:lnTo>
                    <a:pt x="497535" y="653186"/>
                  </a:lnTo>
                  <a:lnTo>
                    <a:pt x="497065" y="652475"/>
                  </a:lnTo>
                  <a:lnTo>
                    <a:pt x="496125" y="652475"/>
                  </a:lnTo>
                  <a:lnTo>
                    <a:pt x="494728" y="653415"/>
                  </a:lnTo>
                  <a:lnTo>
                    <a:pt x="495896" y="654583"/>
                  </a:lnTo>
                  <a:lnTo>
                    <a:pt x="496595" y="654113"/>
                  </a:lnTo>
                  <a:lnTo>
                    <a:pt x="497293" y="653884"/>
                  </a:lnTo>
                  <a:lnTo>
                    <a:pt x="497992" y="653415"/>
                  </a:lnTo>
                  <a:close/>
                </a:path>
                <a:path w="4624705" h="3562350">
                  <a:moveTo>
                    <a:pt x="575945" y="3547338"/>
                  </a:moveTo>
                  <a:lnTo>
                    <a:pt x="575005" y="3545941"/>
                  </a:lnTo>
                  <a:lnTo>
                    <a:pt x="573836" y="3547110"/>
                  </a:lnTo>
                  <a:lnTo>
                    <a:pt x="574776" y="3548507"/>
                  </a:lnTo>
                  <a:lnTo>
                    <a:pt x="575005" y="3549205"/>
                  </a:lnTo>
                  <a:lnTo>
                    <a:pt x="575246" y="3548735"/>
                  </a:lnTo>
                  <a:lnTo>
                    <a:pt x="575945" y="3548278"/>
                  </a:lnTo>
                  <a:lnTo>
                    <a:pt x="575945" y="3547338"/>
                  </a:lnTo>
                  <a:close/>
                </a:path>
                <a:path w="4624705" h="3562350">
                  <a:moveTo>
                    <a:pt x="631710" y="3537547"/>
                  </a:moveTo>
                  <a:lnTo>
                    <a:pt x="630783" y="3536137"/>
                  </a:lnTo>
                  <a:lnTo>
                    <a:pt x="629615" y="3537305"/>
                  </a:lnTo>
                  <a:lnTo>
                    <a:pt x="630542" y="3538702"/>
                  </a:lnTo>
                  <a:lnTo>
                    <a:pt x="630783" y="3539413"/>
                  </a:lnTo>
                  <a:lnTo>
                    <a:pt x="631012" y="3538944"/>
                  </a:lnTo>
                  <a:lnTo>
                    <a:pt x="631710" y="3538474"/>
                  </a:lnTo>
                  <a:lnTo>
                    <a:pt x="631710" y="3537547"/>
                  </a:lnTo>
                  <a:close/>
                </a:path>
                <a:path w="4624705" h="3562350">
                  <a:moveTo>
                    <a:pt x="675119" y="3527742"/>
                  </a:moveTo>
                  <a:lnTo>
                    <a:pt x="674420" y="3527501"/>
                  </a:lnTo>
                  <a:lnTo>
                    <a:pt x="673722" y="3527044"/>
                  </a:lnTo>
                  <a:lnTo>
                    <a:pt x="673023" y="3526802"/>
                  </a:lnTo>
                  <a:lnTo>
                    <a:pt x="672553" y="3526574"/>
                  </a:lnTo>
                  <a:lnTo>
                    <a:pt x="672325" y="3527272"/>
                  </a:lnTo>
                  <a:lnTo>
                    <a:pt x="671855" y="3527742"/>
                  </a:lnTo>
                  <a:lnTo>
                    <a:pt x="672553" y="3528212"/>
                  </a:lnTo>
                  <a:lnTo>
                    <a:pt x="673252" y="3528441"/>
                  </a:lnTo>
                  <a:lnTo>
                    <a:pt x="673950" y="3528911"/>
                  </a:lnTo>
                  <a:lnTo>
                    <a:pt x="674420" y="3528669"/>
                  </a:lnTo>
                  <a:lnTo>
                    <a:pt x="674649" y="3528212"/>
                  </a:lnTo>
                  <a:lnTo>
                    <a:pt x="675119" y="3527742"/>
                  </a:lnTo>
                  <a:close/>
                </a:path>
                <a:path w="4624705" h="3562350">
                  <a:moveTo>
                    <a:pt x="684923" y="3541039"/>
                  </a:moveTo>
                  <a:lnTo>
                    <a:pt x="684453" y="3540810"/>
                  </a:lnTo>
                  <a:lnTo>
                    <a:pt x="683983" y="3540112"/>
                  </a:lnTo>
                  <a:lnTo>
                    <a:pt x="683056" y="3540112"/>
                  </a:lnTo>
                  <a:lnTo>
                    <a:pt x="681659" y="3541039"/>
                  </a:lnTo>
                  <a:lnTo>
                    <a:pt x="682815" y="3542207"/>
                  </a:lnTo>
                  <a:lnTo>
                    <a:pt x="684225" y="3541280"/>
                  </a:lnTo>
                  <a:lnTo>
                    <a:pt x="684923" y="3541039"/>
                  </a:lnTo>
                  <a:close/>
                </a:path>
                <a:path w="4624705" h="3562350">
                  <a:moveTo>
                    <a:pt x="753757" y="3544303"/>
                  </a:moveTo>
                  <a:lnTo>
                    <a:pt x="753059" y="3544074"/>
                  </a:lnTo>
                  <a:lnTo>
                    <a:pt x="752360" y="3543604"/>
                  </a:lnTo>
                  <a:lnTo>
                    <a:pt x="751662" y="3543376"/>
                  </a:lnTo>
                  <a:lnTo>
                    <a:pt x="751192" y="3543147"/>
                  </a:lnTo>
                  <a:lnTo>
                    <a:pt x="750963" y="3543846"/>
                  </a:lnTo>
                  <a:lnTo>
                    <a:pt x="750493" y="3544303"/>
                  </a:lnTo>
                  <a:lnTo>
                    <a:pt x="751192" y="3544773"/>
                  </a:lnTo>
                  <a:lnTo>
                    <a:pt x="751890" y="3545014"/>
                  </a:lnTo>
                  <a:lnTo>
                    <a:pt x="752589" y="3545471"/>
                  </a:lnTo>
                  <a:lnTo>
                    <a:pt x="753059" y="3545014"/>
                  </a:lnTo>
                  <a:lnTo>
                    <a:pt x="753300" y="3544544"/>
                  </a:lnTo>
                  <a:lnTo>
                    <a:pt x="753757" y="3544303"/>
                  </a:lnTo>
                  <a:close/>
                </a:path>
                <a:path w="4624705" h="3562350">
                  <a:moveTo>
                    <a:pt x="825169" y="3520973"/>
                  </a:moveTo>
                  <a:lnTo>
                    <a:pt x="824242" y="3519576"/>
                  </a:lnTo>
                  <a:lnTo>
                    <a:pt x="823772" y="3520033"/>
                  </a:lnTo>
                  <a:lnTo>
                    <a:pt x="823074" y="3520503"/>
                  </a:lnTo>
                  <a:lnTo>
                    <a:pt x="823302" y="3520744"/>
                  </a:lnTo>
                  <a:lnTo>
                    <a:pt x="823302" y="3521443"/>
                  </a:lnTo>
                  <a:lnTo>
                    <a:pt x="824242" y="3522840"/>
                  </a:lnTo>
                  <a:lnTo>
                    <a:pt x="824471" y="3522370"/>
                  </a:lnTo>
                  <a:lnTo>
                    <a:pt x="825169" y="3521900"/>
                  </a:lnTo>
                  <a:lnTo>
                    <a:pt x="825169" y="3520973"/>
                  </a:lnTo>
                  <a:close/>
                </a:path>
                <a:path w="4624705" h="3562350">
                  <a:moveTo>
                    <a:pt x="1139977" y="3505"/>
                  </a:moveTo>
                  <a:lnTo>
                    <a:pt x="1139278" y="3263"/>
                  </a:lnTo>
                  <a:lnTo>
                    <a:pt x="1138809" y="2794"/>
                  </a:lnTo>
                  <a:lnTo>
                    <a:pt x="1138339" y="3505"/>
                  </a:lnTo>
                  <a:lnTo>
                    <a:pt x="1138110" y="4203"/>
                  </a:lnTo>
                  <a:lnTo>
                    <a:pt x="1137640" y="4902"/>
                  </a:lnTo>
                  <a:lnTo>
                    <a:pt x="1138809" y="6070"/>
                  </a:lnTo>
                  <a:lnTo>
                    <a:pt x="1139037" y="5372"/>
                  </a:lnTo>
                  <a:lnTo>
                    <a:pt x="1139507" y="4660"/>
                  </a:lnTo>
                  <a:lnTo>
                    <a:pt x="1139748" y="3962"/>
                  </a:lnTo>
                  <a:lnTo>
                    <a:pt x="1139977" y="3505"/>
                  </a:lnTo>
                  <a:close/>
                </a:path>
                <a:path w="4624705" h="3562350">
                  <a:moveTo>
                    <a:pt x="1176616" y="7696"/>
                  </a:moveTo>
                  <a:lnTo>
                    <a:pt x="1176147" y="7467"/>
                  </a:lnTo>
                  <a:lnTo>
                    <a:pt x="1175677" y="6769"/>
                  </a:lnTo>
                  <a:lnTo>
                    <a:pt x="1174750" y="6769"/>
                  </a:lnTo>
                  <a:lnTo>
                    <a:pt x="1173353" y="7696"/>
                  </a:lnTo>
                  <a:lnTo>
                    <a:pt x="1173810" y="7937"/>
                  </a:lnTo>
                  <a:lnTo>
                    <a:pt x="1174280" y="8636"/>
                  </a:lnTo>
                  <a:lnTo>
                    <a:pt x="1175219" y="8636"/>
                  </a:lnTo>
                  <a:lnTo>
                    <a:pt x="1176616" y="7696"/>
                  </a:lnTo>
                  <a:close/>
                </a:path>
                <a:path w="4624705" h="3562350">
                  <a:moveTo>
                    <a:pt x="1284655" y="3557371"/>
                  </a:moveTo>
                  <a:lnTo>
                    <a:pt x="1283500" y="3556216"/>
                  </a:lnTo>
                  <a:lnTo>
                    <a:pt x="1282788" y="3556444"/>
                  </a:lnTo>
                  <a:lnTo>
                    <a:pt x="1281391" y="3557371"/>
                  </a:lnTo>
                  <a:lnTo>
                    <a:pt x="1281861" y="3557613"/>
                  </a:lnTo>
                  <a:lnTo>
                    <a:pt x="1282331" y="3558311"/>
                  </a:lnTo>
                  <a:lnTo>
                    <a:pt x="1283258" y="3558311"/>
                  </a:lnTo>
                  <a:lnTo>
                    <a:pt x="1284655" y="3557371"/>
                  </a:lnTo>
                  <a:close/>
                </a:path>
                <a:path w="4624705" h="3562350">
                  <a:moveTo>
                    <a:pt x="1290726" y="1065999"/>
                  </a:moveTo>
                  <a:lnTo>
                    <a:pt x="1290256" y="1065530"/>
                  </a:lnTo>
                  <a:lnTo>
                    <a:pt x="1290027" y="1065060"/>
                  </a:lnTo>
                  <a:lnTo>
                    <a:pt x="1289558" y="1064831"/>
                  </a:lnTo>
                  <a:lnTo>
                    <a:pt x="1289329" y="1065530"/>
                  </a:lnTo>
                  <a:lnTo>
                    <a:pt x="1288859" y="1066228"/>
                  </a:lnTo>
                  <a:lnTo>
                    <a:pt x="1288630" y="1066927"/>
                  </a:lnTo>
                  <a:lnTo>
                    <a:pt x="1288402" y="1067396"/>
                  </a:lnTo>
                  <a:lnTo>
                    <a:pt x="1289100" y="1067638"/>
                  </a:lnTo>
                  <a:lnTo>
                    <a:pt x="1289558" y="1068095"/>
                  </a:lnTo>
                  <a:lnTo>
                    <a:pt x="1290027" y="1067396"/>
                  </a:lnTo>
                  <a:lnTo>
                    <a:pt x="1290256" y="1066698"/>
                  </a:lnTo>
                  <a:lnTo>
                    <a:pt x="1290726" y="1065999"/>
                  </a:lnTo>
                  <a:close/>
                </a:path>
                <a:path w="4624705" h="3562350">
                  <a:moveTo>
                    <a:pt x="1471117" y="4902"/>
                  </a:moveTo>
                  <a:lnTo>
                    <a:pt x="1470190" y="3505"/>
                  </a:lnTo>
                  <a:lnTo>
                    <a:pt x="1469948" y="2794"/>
                  </a:lnTo>
                  <a:lnTo>
                    <a:pt x="1469720" y="3263"/>
                  </a:lnTo>
                  <a:lnTo>
                    <a:pt x="1469021" y="3733"/>
                  </a:lnTo>
                  <a:lnTo>
                    <a:pt x="1469021" y="4660"/>
                  </a:lnTo>
                  <a:lnTo>
                    <a:pt x="1469948" y="6070"/>
                  </a:lnTo>
                  <a:lnTo>
                    <a:pt x="1471117" y="4902"/>
                  </a:lnTo>
                  <a:close/>
                </a:path>
                <a:path w="4624705" h="3562350">
                  <a:moveTo>
                    <a:pt x="1598764" y="3505"/>
                  </a:moveTo>
                  <a:lnTo>
                    <a:pt x="1598066" y="3263"/>
                  </a:lnTo>
                  <a:lnTo>
                    <a:pt x="1597596" y="2794"/>
                  </a:lnTo>
                  <a:lnTo>
                    <a:pt x="1597139" y="3505"/>
                  </a:lnTo>
                  <a:lnTo>
                    <a:pt x="1596898" y="4203"/>
                  </a:lnTo>
                  <a:lnTo>
                    <a:pt x="1596428" y="4902"/>
                  </a:lnTo>
                  <a:lnTo>
                    <a:pt x="1597596" y="6070"/>
                  </a:lnTo>
                  <a:lnTo>
                    <a:pt x="1597837" y="5372"/>
                  </a:lnTo>
                  <a:lnTo>
                    <a:pt x="1598295" y="4660"/>
                  </a:lnTo>
                  <a:lnTo>
                    <a:pt x="1598536" y="3962"/>
                  </a:lnTo>
                  <a:lnTo>
                    <a:pt x="1598764" y="3505"/>
                  </a:lnTo>
                  <a:close/>
                </a:path>
                <a:path w="4624705" h="3562350">
                  <a:moveTo>
                    <a:pt x="1680908" y="1066927"/>
                  </a:moveTo>
                  <a:lnTo>
                    <a:pt x="1679981" y="1065530"/>
                  </a:lnTo>
                  <a:lnTo>
                    <a:pt x="1679740" y="1064831"/>
                  </a:lnTo>
                  <a:lnTo>
                    <a:pt x="1679511" y="1065301"/>
                  </a:lnTo>
                  <a:lnTo>
                    <a:pt x="1678813" y="1065771"/>
                  </a:lnTo>
                  <a:lnTo>
                    <a:pt x="1678813" y="1066698"/>
                  </a:lnTo>
                  <a:lnTo>
                    <a:pt x="1679740" y="1068095"/>
                  </a:lnTo>
                  <a:lnTo>
                    <a:pt x="1680908" y="1066927"/>
                  </a:lnTo>
                  <a:close/>
                </a:path>
                <a:path w="4624705" h="3562350">
                  <a:moveTo>
                    <a:pt x="1805762" y="3531235"/>
                  </a:moveTo>
                  <a:lnTo>
                    <a:pt x="1805520" y="3530777"/>
                  </a:lnTo>
                  <a:lnTo>
                    <a:pt x="1805063" y="3530079"/>
                  </a:lnTo>
                  <a:lnTo>
                    <a:pt x="1804593" y="3530308"/>
                  </a:lnTo>
                  <a:lnTo>
                    <a:pt x="1803895" y="3530308"/>
                  </a:lnTo>
                  <a:lnTo>
                    <a:pt x="1802498" y="3531235"/>
                  </a:lnTo>
                  <a:lnTo>
                    <a:pt x="1802955" y="3531476"/>
                  </a:lnTo>
                  <a:lnTo>
                    <a:pt x="1803425" y="3532174"/>
                  </a:lnTo>
                  <a:lnTo>
                    <a:pt x="1804365" y="3532174"/>
                  </a:lnTo>
                  <a:lnTo>
                    <a:pt x="1805762" y="3531235"/>
                  </a:lnTo>
                  <a:close/>
                </a:path>
                <a:path w="4624705" h="3562350">
                  <a:moveTo>
                    <a:pt x="1822335" y="3517938"/>
                  </a:moveTo>
                  <a:lnTo>
                    <a:pt x="1821167" y="3516769"/>
                  </a:lnTo>
                  <a:lnTo>
                    <a:pt x="1819757" y="3517709"/>
                  </a:lnTo>
                  <a:lnTo>
                    <a:pt x="1819059" y="3517938"/>
                  </a:lnTo>
                  <a:lnTo>
                    <a:pt x="1819529" y="3518166"/>
                  </a:lnTo>
                  <a:lnTo>
                    <a:pt x="1819998" y="3518865"/>
                  </a:lnTo>
                  <a:lnTo>
                    <a:pt x="1820926" y="3518865"/>
                  </a:lnTo>
                  <a:lnTo>
                    <a:pt x="1822335" y="3517938"/>
                  </a:lnTo>
                  <a:close/>
                </a:path>
                <a:path w="4624705" h="3562350">
                  <a:moveTo>
                    <a:pt x="1927110" y="1168"/>
                  </a:moveTo>
                  <a:lnTo>
                    <a:pt x="1925942" y="0"/>
                  </a:lnTo>
                  <a:lnTo>
                    <a:pt x="1925243" y="469"/>
                  </a:lnTo>
                  <a:lnTo>
                    <a:pt x="1924545" y="698"/>
                  </a:lnTo>
                  <a:lnTo>
                    <a:pt x="1923846" y="1168"/>
                  </a:lnTo>
                  <a:lnTo>
                    <a:pt x="1924304" y="1397"/>
                  </a:lnTo>
                  <a:lnTo>
                    <a:pt x="1924773" y="2095"/>
                  </a:lnTo>
                  <a:lnTo>
                    <a:pt x="1925713" y="2095"/>
                  </a:lnTo>
                  <a:lnTo>
                    <a:pt x="1927110" y="1168"/>
                  </a:lnTo>
                  <a:close/>
                </a:path>
                <a:path w="4624705" h="3562350">
                  <a:moveTo>
                    <a:pt x="2021624" y="3534968"/>
                  </a:moveTo>
                  <a:lnTo>
                    <a:pt x="2021382" y="3534270"/>
                  </a:lnTo>
                  <a:lnTo>
                    <a:pt x="2020455" y="3532873"/>
                  </a:lnTo>
                  <a:lnTo>
                    <a:pt x="2020214" y="3533343"/>
                  </a:lnTo>
                  <a:lnTo>
                    <a:pt x="2019515" y="3533813"/>
                  </a:lnTo>
                  <a:lnTo>
                    <a:pt x="2019515" y="3534740"/>
                  </a:lnTo>
                  <a:lnTo>
                    <a:pt x="2020455" y="3536137"/>
                  </a:lnTo>
                  <a:lnTo>
                    <a:pt x="2021624" y="3534968"/>
                  </a:lnTo>
                  <a:close/>
                </a:path>
                <a:path w="4624705" h="3562350">
                  <a:moveTo>
                    <a:pt x="2048459" y="4432"/>
                  </a:moveTo>
                  <a:lnTo>
                    <a:pt x="2047989" y="4203"/>
                  </a:lnTo>
                  <a:lnTo>
                    <a:pt x="2047519" y="3505"/>
                  </a:lnTo>
                  <a:lnTo>
                    <a:pt x="2046592" y="3505"/>
                  </a:lnTo>
                  <a:lnTo>
                    <a:pt x="2045195" y="4432"/>
                  </a:lnTo>
                  <a:lnTo>
                    <a:pt x="2046351" y="5600"/>
                  </a:lnTo>
                  <a:lnTo>
                    <a:pt x="2047062" y="5372"/>
                  </a:lnTo>
                  <a:lnTo>
                    <a:pt x="2048459" y="4432"/>
                  </a:lnTo>
                  <a:close/>
                </a:path>
                <a:path w="4624705" h="3562350">
                  <a:moveTo>
                    <a:pt x="2080425" y="3547338"/>
                  </a:moveTo>
                  <a:lnTo>
                    <a:pt x="2079498" y="3545941"/>
                  </a:lnTo>
                  <a:lnTo>
                    <a:pt x="2079256" y="3546170"/>
                  </a:lnTo>
                  <a:lnTo>
                    <a:pt x="2078329" y="3546640"/>
                  </a:lnTo>
                  <a:lnTo>
                    <a:pt x="2078558" y="3547110"/>
                  </a:lnTo>
                  <a:lnTo>
                    <a:pt x="2078558" y="3547808"/>
                  </a:lnTo>
                  <a:lnTo>
                    <a:pt x="2079498" y="3549205"/>
                  </a:lnTo>
                  <a:lnTo>
                    <a:pt x="2079726" y="3548735"/>
                  </a:lnTo>
                  <a:lnTo>
                    <a:pt x="2080425" y="3548278"/>
                  </a:lnTo>
                  <a:lnTo>
                    <a:pt x="2080425" y="3547338"/>
                  </a:lnTo>
                  <a:close/>
                </a:path>
                <a:path w="4624705" h="3562350">
                  <a:moveTo>
                    <a:pt x="2084400" y="3554107"/>
                  </a:moveTo>
                  <a:lnTo>
                    <a:pt x="2083231" y="3552939"/>
                  </a:lnTo>
                  <a:lnTo>
                    <a:pt x="2082533" y="3553180"/>
                  </a:lnTo>
                  <a:lnTo>
                    <a:pt x="2081123" y="3554107"/>
                  </a:lnTo>
                  <a:lnTo>
                    <a:pt x="2081593" y="3554349"/>
                  </a:lnTo>
                  <a:lnTo>
                    <a:pt x="2082063" y="3555047"/>
                  </a:lnTo>
                  <a:lnTo>
                    <a:pt x="2082990" y="3555047"/>
                  </a:lnTo>
                  <a:lnTo>
                    <a:pt x="2084400" y="3554107"/>
                  </a:lnTo>
                  <a:close/>
                </a:path>
                <a:path w="4624705" h="3562350">
                  <a:moveTo>
                    <a:pt x="2162340" y="4203"/>
                  </a:moveTo>
                  <a:lnTo>
                    <a:pt x="2161400" y="2794"/>
                  </a:lnTo>
                  <a:lnTo>
                    <a:pt x="2160232" y="3962"/>
                  </a:lnTo>
                  <a:lnTo>
                    <a:pt x="2160701" y="4660"/>
                  </a:lnTo>
                  <a:lnTo>
                    <a:pt x="2160943" y="5372"/>
                  </a:lnTo>
                  <a:lnTo>
                    <a:pt x="2161400" y="6070"/>
                  </a:lnTo>
                  <a:lnTo>
                    <a:pt x="2161641" y="5600"/>
                  </a:lnTo>
                  <a:lnTo>
                    <a:pt x="2162340" y="5130"/>
                  </a:lnTo>
                  <a:lnTo>
                    <a:pt x="2162340" y="4203"/>
                  </a:lnTo>
                  <a:close/>
                </a:path>
                <a:path w="4624705" h="3562350">
                  <a:moveTo>
                    <a:pt x="2175408" y="4203"/>
                  </a:moveTo>
                  <a:lnTo>
                    <a:pt x="2174468" y="2794"/>
                  </a:lnTo>
                  <a:lnTo>
                    <a:pt x="2173300" y="3962"/>
                  </a:lnTo>
                  <a:lnTo>
                    <a:pt x="2174240" y="5372"/>
                  </a:lnTo>
                  <a:lnTo>
                    <a:pt x="2174468" y="6070"/>
                  </a:lnTo>
                  <a:lnTo>
                    <a:pt x="2174710" y="5600"/>
                  </a:lnTo>
                  <a:lnTo>
                    <a:pt x="2175408" y="5130"/>
                  </a:lnTo>
                  <a:lnTo>
                    <a:pt x="2175408" y="4203"/>
                  </a:lnTo>
                  <a:close/>
                </a:path>
                <a:path w="4624705" h="3562350">
                  <a:moveTo>
                    <a:pt x="2196642" y="2794"/>
                  </a:moveTo>
                  <a:lnTo>
                    <a:pt x="2194547" y="0"/>
                  </a:lnTo>
                  <a:lnTo>
                    <a:pt x="2193836" y="698"/>
                  </a:lnTo>
                  <a:lnTo>
                    <a:pt x="2193137" y="1638"/>
                  </a:lnTo>
                  <a:lnTo>
                    <a:pt x="2192134" y="2794"/>
                  </a:lnTo>
                  <a:lnTo>
                    <a:pt x="2190343" y="2794"/>
                  </a:lnTo>
                  <a:lnTo>
                    <a:pt x="2189403" y="3733"/>
                  </a:lnTo>
                  <a:lnTo>
                    <a:pt x="2189403" y="6070"/>
                  </a:lnTo>
                  <a:lnTo>
                    <a:pt x="2191512" y="6299"/>
                  </a:lnTo>
                  <a:lnTo>
                    <a:pt x="2192680" y="5130"/>
                  </a:lnTo>
                  <a:lnTo>
                    <a:pt x="2192680" y="3009"/>
                  </a:lnTo>
                  <a:lnTo>
                    <a:pt x="2194306" y="2565"/>
                  </a:lnTo>
                  <a:lnTo>
                    <a:pt x="2196642" y="2794"/>
                  </a:lnTo>
                  <a:close/>
                </a:path>
                <a:path w="4624705" h="3562350">
                  <a:moveTo>
                    <a:pt x="2216480" y="6070"/>
                  </a:moveTo>
                  <a:lnTo>
                    <a:pt x="2214143" y="3263"/>
                  </a:lnTo>
                  <a:lnTo>
                    <a:pt x="2213445" y="3962"/>
                  </a:lnTo>
                  <a:lnTo>
                    <a:pt x="2212746" y="4902"/>
                  </a:lnTo>
                  <a:lnTo>
                    <a:pt x="2211349" y="6527"/>
                  </a:lnTo>
                  <a:lnTo>
                    <a:pt x="2213914" y="5829"/>
                  </a:lnTo>
                  <a:lnTo>
                    <a:pt x="2216480" y="6070"/>
                  </a:lnTo>
                  <a:close/>
                </a:path>
                <a:path w="4624705" h="3562350">
                  <a:moveTo>
                    <a:pt x="2316594" y="3551313"/>
                  </a:moveTo>
                  <a:lnTo>
                    <a:pt x="2316353" y="3550602"/>
                  </a:lnTo>
                  <a:lnTo>
                    <a:pt x="2315426" y="3549205"/>
                  </a:lnTo>
                  <a:lnTo>
                    <a:pt x="2315184" y="3549675"/>
                  </a:lnTo>
                  <a:lnTo>
                    <a:pt x="2314486" y="3550145"/>
                  </a:lnTo>
                  <a:lnTo>
                    <a:pt x="2314486" y="3551072"/>
                  </a:lnTo>
                  <a:lnTo>
                    <a:pt x="2315426" y="3552482"/>
                  </a:lnTo>
                  <a:lnTo>
                    <a:pt x="2316594" y="3551313"/>
                  </a:lnTo>
                  <a:close/>
                </a:path>
                <a:path w="4624705" h="3562350">
                  <a:moveTo>
                    <a:pt x="2346223" y="3551313"/>
                  </a:moveTo>
                  <a:lnTo>
                    <a:pt x="2345296" y="3549904"/>
                  </a:lnTo>
                  <a:lnTo>
                    <a:pt x="2345055" y="3549205"/>
                  </a:lnTo>
                  <a:lnTo>
                    <a:pt x="2344826" y="3549675"/>
                  </a:lnTo>
                  <a:lnTo>
                    <a:pt x="2344128" y="3550145"/>
                  </a:lnTo>
                  <a:lnTo>
                    <a:pt x="2344128" y="3551072"/>
                  </a:lnTo>
                  <a:lnTo>
                    <a:pt x="2345055" y="3552482"/>
                  </a:lnTo>
                  <a:lnTo>
                    <a:pt x="2346223" y="3551313"/>
                  </a:lnTo>
                  <a:close/>
                </a:path>
                <a:path w="4624705" h="3562350">
                  <a:moveTo>
                    <a:pt x="2359291" y="3557841"/>
                  </a:moveTo>
                  <a:lnTo>
                    <a:pt x="2358834" y="3557143"/>
                  </a:lnTo>
                  <a:lnTo>
                    <a:pt x="2358593" y="3556444"/>
                  </a:lnTo>
                  <a:lnTo>
                    <a:pt x="2358123" y="3555746"/>
                  </a:lnTo>
                  <a:lnTo>
                    <a:pt x="2357894" y="3556216"/>
                  </a:lnTo>
                  <a:lnTo>
                    <a:pt x="2357196" y="3556673"/>
                  </a:lnTo>
                  <a:lnTo>
                    <a:pt x="2357196" y="3557613"/>
                  </a:lnTo>
                  <a:lnTo>
                    <a:pt x="2358123" y="3559010"/>
                  </a:lnTo>
                  <a:lnTo>
                    <a:pt x="2359291" y="3557841"/>
                  </a:lnTo>
                  <a:close/>
                </a:path>
                <a:path w="4624705" h="3562350">
                  <a:moveTo>
                    <a:pt x="2376093" y="3554107"/>
                  </a:moveTo>
                  <a:lnTo>
                    <a:pt x="2374925" y="3552939"/>
                  </a:lnTo>
                  <a:lnTo>
                    <a:pt x="2374227" y="3553180"/>
                  </a:lnTo>
                  <a:lnTo>
                    <a:pt x="2372830" y="3554107"/>
                  </a:lnTo>
                  <a:lnTo>
                    <a:pt x="2373299" y="3554349"/>
                  </a:lnTo>
                  <a:lnTo>
                    <a:pt x="2373769" y="3555047"/>
                  </a:lnTo>
                  <a:lnTo>
                    <a:pt x="2374696" y="3555047"/>
                  </a:lnTo>
                  <a:lnTo>
                    <a:pt x="2376093" y="3554107"/>
                  </a:lnTo>
                  <a:close/>
                </a:path>
                <a:path w="4624705" h="3562350">
                  <a:moveTo>
                    <a:pt x="2498382" y="2565"/>
                  </a:moveTo>
                  <a:lnTo>
                    <a:pt x="2495816" y="3263"/>
                  </a:lnTo>
                  <a:lnTo>
                    <a:pt x="2493251" y="3035"/>
                  </a:lnTo>
                  <a:lnTo>
                    <a:pt x="2495575" y="5829"/>
                  </a:lnTo>
                  <a:lnTo>
                    <a:pt x="2496274" y="5130"/>
                  </a:lnTo>
                  <a:lnTo>
                    <a:pt x="2496985" y="4203"/>
                  </a:lnTo>
                  <a:lnTo>
                    <a:pt x="2498382" y="2565"/>
                  </a:lnTo>
                  <a:close/>
                </a:path>
                <a:path w="4624705" h="3562350">
                  <a:moveTo>
                    <a:pt x="2503982" y="3527742"/>
                  </a:moveTo>
                  <a:lnTo>
                    <a:pt x="2503284" y="3527501"/>
                  </a:lnTo>
                  <a:lnTo>
                    <a:pt x="2502585" y="3527044"/>
                  </a:lnTo>
                  <a:lnTo>
                    <a:pt x="2501887" y="3526802"/>
                  </a:lnTo>
                  <a:lnTo>
                    <a:pt x="2501417" y="3526574"/>
                  </a:lnTo>
                  <a:lnTo>
                    <a:pt x="2501176" y="3527272"/>
                  </a:lnTo>
                  <a:lnTo>
                    <a:pt x="2500719" y="3527742"/>
                  </a:lnTo>
                  <a:lnTo>
                    <a:pt x="2501417" y="3528212"/>
                  </a:lnTo>
                  <a:lnTo>
                    <a:pt x="2502116" y="3528441"/>
                  </a:lnTo>
                  <a:lnTo>
                    <a:pt x="2502814" y="3528911"/>
                  </a:lnTo>
                  <a:lnTo>
                    <a:pt x="2503284" y="3528669"/>
                  </a:lnTo>
                  <a:lnTo>
                    <a:pt x="2503513" y="3528212"/>
                  </a:lnTo>
                  <a:lnTo>
                    <a:pt x="2503982" y="3527742"/>
                  </a:lnTo>
                  <a:close/>
                </a:path>
                <a:path w="4624705" h="3562350">
                  <a:moveTo>
                    <a:pt x="2566289" y="4432"/>
                  </a:moveTo>
                  <a:lnTo>
                    <a:pt x="2565819" y="4203"/>
                  </a:lnTo>
                  <a:lnTo>
                    <a:pt x="2565349" y="3263"/>
                  </a:lnTo>
                  <a:lnTo>
                    <a:pt x="2565120" y="3505"/>
                  </a:lnTo>
                  <a:lnTo>
                    <a:pt x="2564422" y="3505"/>
                  </a:lnTo>
                  <a:lnTo>
                    <a:pt x="2563025" y="4432"/>
                  </a:lnTo>
                  <a:lnTo>
                    <a:pt x="2563495" y="4660"/>
                  </a:lnTo>
                  <a:lnTo>
                    <a:pt x="2563952" y="5372"/>
                  </a:lnTo>
                  <a:lnTo>
                    <a:pt x="2564892" y="5372"/>
                  </a:lnTo>
                  <a:lnTo>
                    <a:pt x="2566289" y="4432"/>
                  </a:lnTo>
                  <a:close/>
                </a:path>
                <a:path w="4624705" h="3562350">
                  <a:moveTo>
                    <a:pt x="2703969" y="3521202"/>
                  </a:moveTo>
                  <a:lnTo>
                    <a:pt x="2703499" y="3520973"/>
                  </a:lnTo>
                  <a:lnTo>
                    <a:pt x="2703042" y="3520275"/>
                  </a:lnTo>
                  <a:lnTo>
                    <a:pt x="2702102" y="3520275"/>
                  </a:lnTo>
                  <a:lnTo>
                    <a:pt x="2700705" y="3521202"/>
                  </a:lnTo>
                  <a:lnTo>
                    <a:pt x="2701175" y="3521443"/>
                  </a:lnTo>
                  <a:lnTo>
                    <a:pt x="2701633" y="3522141"/>
                  </a:lnTo>
                  <a:lnTo>
                    <a:pt x="2702572" y="3522141"/>
                  </a:lnTo>
                  <a:lnTo>
                    <a:pt x="2703969" y="3521202"/>
                  </a:lnTo>
                  <a:close/>
                </a:path>
                <a:path w="4624705" h="3562350">
                  <a:moveTo>
                    <a:pt x="2782620" y="909180"/>
                  </a:moveTo>
                  <a:lnTo>
                    <a:pt x="2781909" y="908951"/>
                  </a:lnTo>
                  <a:lnTo>
                    <a:pt x="2781211" y="908481"/>
                  </a:lnTo>
                  <a:lnTo>
                    <a:pt x="2780512" y="908240"/>
                  </a:lnTo>
                  <a:lnTo>
                    <a:pt x="2780042" y="908011"/>
                  </a:lnTo>
                  <a:lnTo>
                    <a:pt x="2779814" y="908710"/>
                  </a:lnTo>
                  <a:lnTo>
                    <a:pt x="2779344" y="909180"/>
                  </a:lnTo>
                  <a:lnTo>
                    <a:pt x="2780042" y="909650"/>
                  </a:lnTo>
                  <a:lnTo>
                    <a:pt x="2780754" y="909878"/>
                  </a:lnTo>
                  <a:lnTo>
                    <a:pt x="2781452" y="910348"/>
                  </a:lnTo>
                  <a:lnTo>
                    <a:pt x="2781909" y="909878"/>
                  </a:lnTo>
                  <a:lnTo>
                    <a:pt x="2782151" y="909408"/>
                  </a:lnTo>
                  <a:lnTo>
                    <a:pt x="2782620" y="909180"/>
                  </a:lnTo>
                  <a:close/>
                </a:path>
                <a:path w="4624705" h="3562350">
                  <a:moveTo>
                    <a:pt x="2985643" y="3557371"/>
                  </a:moveTo>
                  <a:lnTo>
                    <a:pt x="2984944" y="3557143"/>
                  </a:lnTo>
                  <a:lnTo>
                    <a:pt x="2984246" y="3556673"/>
                  </a:lnTo>
                  <a:lnTo>
                    <a:pt x="2983547" y="3556444"/>
                  </a:lnTo>
                  <a:lnTo>
                    <a:pt x="2983077" y="3556216"/>
                  </a:lnTo>
                  <a:lnTo>
                    <a:pt x="2982836" y="3556914"/>
                  </a:lnTo>
                  <a:lnTo>
                    <a:pt x="2982379" y="3557371"/>
                  </a:lnTo>
                  <a:lnTo>
                    <a:pt x="2983077" y="3557841"/>
                  </a:lnTo>
                  <a:lnTo>
                    <a:pt x="2983776" y="3558082"/>
                  </a:lnTo>
                  <a:lnTo>
                    <a:pt x="2984474" y="3558540"/>
                  </a:lnTo>
                  <a:lnTo>
                    <a:pt x="2985643" y="3557371"/>
                  </a:lnTo>
                  <a:close/>
                </a:path>
                <a:path w="4624705" h="3562350">
                  <a:moveTo>
                    <a:pt x="3133128" y="3560648"/>
                  </a:moveTo>
                  <a:lnTo>
                    <a:pt x="3132658" y="3560407"/>
                  </a:lnTo>
                  <a:lnTo>
                    <a:pt x="3132188" y="3559708"/>
                  </a:lnTo>
                  <a:lnTo>
                    <a:pt x="3131261" y="3559708"/>
                  </a:lnTo>
                  <a:lnTo>
                    <a:pt x="3129864" y="3560648"/>
                  </a:lnTo>
                  <a:lnTo>
                    <a:pt x="3131020" y="3561816"/>
                  </a:lnTo>
                  <a:lnTo>
                    <a:pt x="3131731" y="3561346"/>
                  </a:lnTo>
                  <a:lnTo>
                    <a:pt x="3132429" y="3561105"/>
                  </a:lnTo>
                  <a:lnTo>
                    <a:pt x="3133128" y="3560648"/>
                  </a:lnTo>
                  <a:close/>
                </a:path>
                <a:path w="4624705" h="3562350">
                  <a:moveTo>
                    <a:pt x="3257740" y="1063193"/>
                  </a:moveTo>
                  <a:lnTo>
                    <a:pt x="3256572" y="1062037"/>
                  </a:lnTo>
                  <a:lnTo>
                    <a:pt x="3255873" y="1062266"/>
                  </a:lnTo>
                  <a:lnTo>
                    <a:pt x="3254476" y="1063193"/>
                  </a:lnTo>
                  <a:lnTo>
                    <a:pt x="3254946" y="1063434"/>
                  </a:lnTo>
                  <a:lnTo>
                    <a:pt x="3255403" y="1064133"/>
                  </a:lnTo>
                  <a:lnTo>
                    <a:pt x="3256343" y="1064133"/>
                  </a:lnTo>
                  <a:lnTo>
                    <a:pt x="3257740" y="1063193"/>
                  </a:lnTo>
                  <a:close/>
                </a:path>
                <a:path w="4624705" h="3562350">
                  <a:moveTo>
                    <a:pt x="3431590" y="3537775"/>
                  </a:moveTo>
                  <a:lnTo>
                    <a:pt x="3430435" y="3536607"/>
                  </a:lnTo>
                  <a:lnTo>
                    <a:pt x="3429724" y="3536835"/>
                  </a:lnTo>
                  <a:lnTo>
                    <a:pt x="3428327" y="3537775"/>
                  </a:lnTo>
                  <a:lnTo>
                    <a:pt x="3428796" y="3538004"/>
                  </a:lnTo>
                  <a:lnTo>
                    <a:pt x="3429266" y="3538702"/>
                  </a:lnTo>
                  <a:lnTo>
                    <a:pt x="3430193" y="3538702"/>
                  </a:lnTo>
                  <a:lnTo>
                    <a:pt x="3431590" y="3537775"/>
                  </a:lnTo>
                  <a:close/>
                </a:path>
                <a:path w="4624705" h="3562350">
                  <a:moveTo>
                    <a:pt x="3516071" y="3537547"/>
                  </a:moveTo>
                  <a:lnTo>
                    <a:pt x="3515144" y="3536137"/>
                  </a:lnTo>
                  <a:lnTo>
                    <a:pt x="3514674" y="3536378"/>
                  </a:lnTo>
                  <a:lnTo>
                    <a:pt x="3513975" y="3536835"/>
                  </a:lnTo>
                  <a:lnTo>
                    <a:pt x="3514204" y="3537305"/>
                  </a:lnTo>
                  <a:lnTo>
                    <a:pt x="3514204" y="3538004"/>
                  </a:lnTo>
                  <a:lnTo>
                    <a:pt x="3515144" y="3539413"/>
                  </a:lnTo>
                  <a:lnTo>
                    <a:pt x="3515372" y="3538944"/>
                  </a:lnTo>
                  <a:lnTo>
                    <a:pt x="3516071" y="3538474"/>
                  </a:lnTo>
                  <a:lnTo>
                    <a:pt x="3516071" y="3537547"/>
                  </a:lnTo>
                  <a:close/>
                </a:path>
                <a:path w="4624705" h="3562350">
                  <a:moveTo>
                    <a:pt x="3536848" y="3553409"/>
                  </a:moveTo>
                  <a:lnTo>
                    <a:pt x="3536137" y="3550843"/>
                  </a:lnTo>
                  <a:lnTo>
                    <a:pt x="3536378" y="3548278"/>
                  </a:lnTo>
                  <a:lnTo>
                    <a:pt x="3533571" y="3550615"/>
                  </a:lnTo>
                  <a:lnTo>
                    <a:pt x="3534270" y="3551313"/>
                  </a:lnTo>
                  <a:lnTo>
                    <a:pt x="3535210" y="3552012"/>
                  </a:lnTo>
                  <a:lnTo>
                    <a:pt x="3536848" y="3553409"/>
                  </a:lnTo>
                  <a:close/>
                </a:path>
                <a:path w="4624705" h="3562350">
                  <a:moveTo>
                    <a:pt x="3745471" y="1066228"/>
                  </a:moveTo>
                  <a:lnTo>
                    <a:pt x="3744531" y="1064831"/>
                  </a:lnTo>
                  <a:lnTo>
                    <a:pt x="3743363" y="1065999"/>
                  </a:lnTo>
                  <a:lnTo>
                    <a:pt x="3743833" y="1066698"/>
                  </a:lnTo>
                  <a:lnTo>
                    <a:pt x="3744074" y="1067396"/>
                  </a:lnTo>
                  <a:lnTo>
                    <a:pt x="3744531" y="1068095"/>
                  </a:lnTo>
                  <a:lnTo>
                    <a:pt x="3744772" y="1067638"/>
                  </a:lnTo>
                  <a:lnTo>
                    <a:pt x="3745471" y="1067168"/>
                  </a:lnTo>
                  <a:lnTo>
                    <a:pt x="3745471" y="1066228"/>
                  </a:lnTo>
                  <a:close/>
                </a:path>
                <a:path w="4624705" h="3562350">
                  <a:moveTo>
                    <a:pt x="4128884" y="3547338"/>
                  </a:moveTo>
                  <a:lnTo>
                    <a:pt x="4127944" y="3545941"/>
                  </a:lnTo>
                  <a:lnTo>
                    <a:pt x="4127716" y="3546170"/>
                  </a:lnTo>
                  <a:lnTo>
                    <a:pt x="4127017" y="3546640"/>
                  </a:lnTo>
                  <a:lnTo>
                    <a:pt x="4127017" y="3547808"/>
                  </a:lnTo>
                  <a:lnTo>
                    <a:pt x="4127944" y="3549205"/>
                  </a:lnTo>
                  <a:lnTo>
                    <a:pt x="4128185" y="3548735"/>
                  </a:lnTo>
                  <a:lnTo>
                    <a:pt x="4128884" y="3548278"/>
                  </a:lnTo>
                  <a:lnTo>
                    <a:pt x="4128884" y="3547338"/>
                  </a:lnTo>
                  <a:close/>
                </a:path>
                <a:path w="4624705" h="3562350">
                  <a:moveTo>
                    <a:pt x="4132846" y="3554107"/>
                  </a:moveTo>
                  <a:lnTo>
                    <a:pt x="4132148" y="3553879"/>
                  </a:lnTo>
                  <a:lnTo>
                    <a:pt x="4131449" y="3553409"/>
                  </a:lnTo>
                  <a:lnTo>
                    <a:pt x="4130751" y="3553180"/>
                  </a:lnTo>
                  <a:lnTo>
                    <a:pt x="4130281" y="3552939"/>
                  </a:lnTo>
                  <a:lnTo>
                    <a:pt x="4130052" y="3553637"/>
                  </a:lnTo>
                  <a:lnTo>
                    <a:pt x="4129582" y="3554107"/>
                  </a:lnTo>
                  <a:lnTo>
                    <a:pt x="4130281" y="3554577"/>
                  </a:lnTo>
                  <a:lnTo>
                    <a:pt x="4130979" y="3554806"/>
                  </a:lnTo>
                  <a:lnTo>
                    <a:pt x="4131691" y="3555276"/>
                  </a:lnTo>
                  <a:lnTo>
                    <a:pt x="4132846" y="3554107"/>
                  </a:lnTo>
                  <a:close/>
                </a:path>
                <a:path w="4624705" h="3562350">
                  <a:moveTo>
                    <a:pt x="4175556" y="3547580"/>
                  </a:moveTo>
                  <a:lnTo>
                    <a:pt x="4174858" y="3547338"/>
                  </a:lnTo>
                  <a:lnTo>
                    <a:pt x="4174159" y="3546881"/>
                  </a:lnTo>
                  <a:lnTo>
                    <a:pt x="4173461" y="3546640"/>
                  </a:lnTo>
                  <a:lnTo>
                    <a:pt x="4172991" y="3546411"/>
                  </a:lnTo>
                  <a:lnTo>
                    <a:pt x="4172762" y="3547110"/>
                  </a:lnTo>
                  <a:lnTo>
                    <a:pt x="4172293" y="3547580"/>
                  </a:lnTo>
                  <a:lnTo>
                    <a:pt x="4172991" y="3548037"/>
                  </a:lnTo>
                  <a:lnTo>
                    <a:pt x="4173690" y="3548278"/>
                  </a:lnTo>
                  <a:lnTo>
                    <a:pt x="4174388" y="3548748"/>
                  </a:lnTo>
                  <a:lnTo>
                    <a:pt x="4174858" y="3548278"/>
                  </a:lnTo>
                  <a:lnTo>
                    <a:pt x="4175087" y="3547808"/>
                  </a:lnTo>
                  <a:lnTo>
                    <a:pt x="4175556" y="3547580"/>
                  </a:lnTo>
                  <a:close/>
                </a:path>
                <a:path w="4624705" h="3562350">
                  <a:moveTo>
                    <a:pt x="4234599" y="3537775"/>
                  </a:moveTo>
                  <a:lnTo>
                    <a:pt x="4233900" y="3537547"/>
                  </a:lnTo>
                  <a:lnTo>
                    <a:pt x="4233202" y="3537077"/>
                  </a:lnTo>
                  <a:lnTo>
                    <a:pt x="4232503" y="3536835"/>
                  </a:lnTo>
                  <a:lnTo>
                    <a:pt x="4232033" y="3536607"/>
                  </a:lnTo>
                  <a:lnTo>
                    <a:pt x="4231792" y="3537305"/>
                  </a:lnTo>
                  <a:lnTo>
                    <a:pt x="4231335" y="3537775"/>
                  </a:lnTo>
                  <a:lnTo>
                    <a:pt x="4232033" y="3538245"/>
                  </a:lnTo>
                  <a:lnTo>
                    <a:pt x="4232732" y="3538474"/>
                  </a:lnTo>
                  <a:lnTo>
                    <a:pt x="4233430" y="3538944"/>
                  </a:lnTo>
                  <a:lnTo>
                    <a:pt x="4233659" y="3538474"/>
                  </a:lnTo>
                  <a:lnTo>
                    <a:pt x="4234129" y="3538004"/>
                  </a:lnTo>
                  <a:lnTo>
                    <a:pt x="4234599" y="3537775"/>
                  </a:lnTo>
                  <a:close/>
                </a:path>
                <a:path w="4624705" h="3562350">
                  <a:moveTo>
                    <a:pt x="4293400" y="3537775"/>
                  </a:moveTo>
                  <a:lnTo>
                    <a:pt x="4292701" y="3537547"/>
                  </a:lnTo>
                  <a:lnTo>
                    <a:pt x="4292003" y="3537077"/>
                  </a:lnTo>
                  <a:lnTo>
                    <a:pt x="4291304" y="3536835"/>
                  </a:lnTo>
                  <a:lnTo>
                    <a:pt x="4290834" y="3536607"/>
                  </a:lnTo>
                  <a:lnTo>
                    <a:pt x="4290606" y="3537305"/>
                  </a:lnTo>
                  <a:lnTo>
                    <a:pt x="4290136" y="3537775"/>
                  </a:lnTo>
                  <a:lnTo>
                    <a:pt x="4290834" y="3538245"/>
                  </a:lnTo>
                  <a:lnTo>
                    <a:pt x="4291533" y="3538474"/>
                  </a:lnTo>
                  <a:lnTo>
                    <a:pt x="4292231" y="3538944"/>
                  </a:lnTo>
                  <a:lnTo>
                    <a:pt x="4293400" y="3537775"/>
                  </a:lnTo>
                  <a:close/>
                </a:path>
                <a:path w="4624705" h="3562350">
                  <a:moveTo>
                    <a:pt x="4303446" y="3534511"/>
                  </a:moveTo>
                  <a:lnTo>
                    <a:pt x="4302277" y="3533343"/>
                  </a:lnTo>
                  <a:lnTo>
                    <a:pt x="4301566" y="3533571"/>
                  </a:lnTo>
                  <a:lnTo>
                    <a:pt x="4300169" y="3534511"/>
                  </a:lnTo>
                  <a:lnTo>
                    <a:pt x="4300639" y="3534740"/>
                  </a:lnTo>
                  <a:lnTo>
                    <a:pt x="4301109" y="3535438"/>
                  </a:lnTo>
                  <a:lnTo>
                    <a:pt x="4302036" y="3535438"/>
                  </a:lnTo>
                  <a:lnTo>
                    <a:pt x="4303446" y="3534511"/>
                  </a:lnTo>
                  <a:close/>
                </a:path>
                <a:path w="4624705" h="3562350">
                  <a:moveTo>
                    <a:pt x="4310202" y="3540341"/>
                  </a:moveTo>
                  <a:lnTo>
                    <a:pt x="4309503" y="3537775"/>
                  </a:lnTo>
                  <a:lnTo>
                    <a:pt x="4309745" y="3535210"/>
                  </a:lnTo>
                  <a:lnTo>
                    <a:pt x="4306938" y="3537547"/>
                  </a:lnTo>
                  <a:lnTo>
                    <a:pt x="4307637" y="3538245"/>
                  </a:lnTo>
                  <a:lnTo>
                    <a:pt x="4308576" y="3538944"/>
                  </a:lnTo>
                  <a:lnTo>
                    <a:pt x="4310202" y="3540341"/>
                  </a:lnTo>
                  <a:close/>
                </a:path>
                <a:path w="4624705" h="3562350">
                  <a:moveTo>
                    <a:pt x="4328871" y="649909"/>
                  </a:moveTo>
                  <a:lnTo>
                    <a:pt x="4327944" y="648512"/>
                  </a:lnTo>
                  <a:lnTo>
                    <a:pt x="4327474" y="648982"/>
                  </a:lnTo>
                  <a:lnTo>
                    <a:pt x="4326775" y="649211"/>
                  </a:lnTo>
                  <a:lnTo>
                    <a:pt x="4327004" y="649681"/>
                  </a:lnTo>
                  <a:lnTo>
                    <a:pt x="4327004" y="650379"/>
                  </a:lnTo>
                  <a:lnTo>
                    <a:pt x="4327944" y="651776"/>
                  </a:lnTo>
                  <a:lnTo>
                    <a:pt x="4328172" y="651319"/>
                  </a:lnTo>
                  <a:lnTo>
                    <a:pt x="4328871" y="650849"/>
                  </a:lnTo>
                  <a:lnTo>
                    <a:pt x="4328871" y="649909"/>
                  </a:lnTo>
                  <a:close/>
                </a:path>
                <a:path w="4624705" h="3562350">
                  <a:moveTo>
                    <a:pt x="4329569" y="3531006"/>
                  </a:moveTo>
                  <a:lnTo>
                    <a:pt x="4328871" y="3530536"/>
                  </a:lnTo>
                  <a:lnTo>
                    <a:pt x="4328172" y="3530308"/>
                  </a:lnTo>
                  <a:lnTo>
                    <a:pt x="4327474" y="3529838"/>
                  </a:lnTo>
                  <a:lnTo>
                    <a:pt x="4326306" y="3531006"/>
                  </a:lnTo>
                  <a:lnTo>
                    <a:pt x="4327004" y="3531235"/>
                  </a:lnTo>
                  <a:lnTo>
                    <a:pt x="4327703" y="3531705"/>
                  </a:lnTo>
                  <a:lnTo>
                    <a:pt x="4328414" y="3531933"/>
                  </a:lnTo>
                  <a:lnTo>
                    <a:pt x="4328871" y="3532174"/>
                  </a:lnTo>
                  <a:lnTo>
                    <a:pt x="4329112" y="3531476"/>
                  </a:lnTo>
                  <a:lnTo>
                    <a:pt x="4329569" y="3531006"/>
                  </a:lnTo>
                  <a:close/>
                </a:path>
                <a:path w="4624705" h="3562350">
                  <a:moveTo>
                    <a:pt x="4332376" y="3550374"/>
                  </a:moveTo>
                  <a:lnTo>
                    <a:pt x="4331208" y="3549205"/>
                  </a:lnTo>
                  <a:lnTo>
                    <a:pt x="4330979" y="3549904"/>
                  </a:lnTo>
                  <a:lnTo>
                    <a:pt x="4330509" y="3550602"/>
                  </a:lnTo>
                  <a:lnTo>
                    <a:pt x="4330281" y="3551313"/>
                  </a:lnTo>
                  <a:lnTo>
                    <a:pt x="4330039" y="3551771"/>
                  </a:lnTo>
                  <a:lnTo>
                    <a:pt x="4330738" y="3552012"/>
                  </a:lnTo>
                  <a:lnTo>
                    <a:pt x="4331208" y="3552482"/>
                  </a:lnTo>
                  <a:lnTo>
                    <a:pt x="4331678" y="3551771"/>
                  </a:lnTo>
                  <a:lnTo>
                    <a:pt x="4331906" y="3551072"/>
                  </a:lnTo>
                  <a:lnTo>
                    <a:pt x="4332376" y="3550374"/>
                  </a:lnTo>
                  <a:close/>
                </a:path>
                <a:path w="4624705" h="3562350">
                  <a:moveTo>
                    <a:pt x="4348480" y="3544074"/>
                  </a:moveTo>
                  <a:lnTo>
                    <a:pt x="4347540" y="3542677"/>
                  </a:lnTo>
                  <a:lnTo>
                    <a:pt x="4347311" y="3542906"/>
                  </a:lnTo>
                  <a:lnTo>
                    <a:pt x="4346613" y="3543376"/>
                  </a:lnTo>
                  <a:lnTo>
                    <a:pt x="4346613" y="3544544"/>
                  </a:lnTo>
                  <a:lnTo>
                    <a:pt x="4347540" y="3545941"/>
                  </a:lnTo>
                  <a:lnTo>
                    <a:pt x="4347781" y="3545471"/>
                  </a:lnTo>
                  <a:lnTo>
                    <a:pt x="4348480" y="3545001"/>
                  </a:lnTo>
                  <a:lnTo>
                    <a:pt x="4348480" y="3544074"/>
                  </a:lnTo>
                  <a:close/>
                </a:path>
                <a:path w="4624705" h="3562350">
                  <a:moveTo>
                    <a:pt x="4394682" y="3537305"/>
                  </a:moveTo>
                  <a:lnTo>
                    <a:pt x="4393514" y="3536137"/>
                  </a:lnTo>
                  <a:lnTo>
                    <a:pt x="4393285" y="3536835"/>
                  </a:lnTo>
                  <a:lnTo>
                    <a:pt x="4392815" y="3537547"/>
                  </a:lnTo>
                  <a:lnTo>
                    <a:pt x="4392587" y="3538245"/>
                  </a:lnTo>
                  <a:lnTo>
                    <a:pt x="4392346" y="3538702"/>
                  </a:lnTo>
                  <a:lnTo>
                    <a:pt x="4393044" y="3538944"/>
                  </a:lnTo>
                  <a:lnTo>
                    <a:pt x="4393514" y="3539413"/>
                  </a:lnTo>
                  <a:lnTo>
                    <a:pt x="4393984" y="3538702"/>
                  </a:lnTo>
                  <a:lnTo>
                    <a:pt x="4394212" y="3538004"/>
                  </a:lnTo>
                  <a:lnTo>
                    <a:pt x="4394682" y="3537305"/>
                  </a:lnTo>
                  <a:close/>
                </a:path>
                <a:path w="4624705" h="3562350">
                  <a:moveTo>
                    <a:pt x="4398416" y="3550843"/>
                  </a:moveTo>
                  <a:lnTo>
                    <a:pt x="4397248" y="3549675"/>
                  </a:lnTo>
                  <a:lnTo>
                    <a:pt x="4396549" y="3549904"/>
                  </a:lnTo>
                  <a:lnTo>
                    <a:pt x="4395152" y="3550843"/>
                  </a:lnTo>
                  <a:lnTo>
                    <a:pt x="4395622" y="3551072"/>
                  </a:lnTo>
                  <a:lnTo>
                    <a:pt x="4396079" y="3551771"/>
                  </a:lnTo>
                  <a:lnTo>
                    <a:pt x="4397019" y="3551771"/>
                  </a:lnTo>
                  <a:lnTo>
                    <a:pt x="4398416" y="3550843"/>
                  </a:lnTo>
                  <a:close/>
                </a:path>
                <a:path w="4624705" h="3562350">
                  <a:moveTo>
                    <a:pt x="4431093" y="3531235"/>
                  </a:moveTo>
                  <a:lnTo>
                    <a:pt x="4430623" y="3531006"/>
                  </a:lnTo>
                  <a:lnTo>
                    <a:pt x="4430153" y="3530308"/>
                  </a:lnTo>
                  <a:lnTo>
                    <a:pt x="4429226" y="3530308"/>
                  </a:lnTo>
                  <a:lnTo>
                    <a:pt x="4427817" y="3531235"/>
                  </a:lnTo>
                  <a:lnTo>
                    <a:pt x="4428985" y="3532403"/>
                  </a:lnTo>
                  <a:lnTo>
                    <a:pt x="4430382" y="3531476"/>
                  </a:lnTo>
                  <a:lnTo>
                    <a:pt x="4431093" y="3531235"/>
                  </a:lnTo>
                  <a:close/>
                </a:path>
                <a:path w="4624705" h="3562350">
                  <a:moveTo>
                    <a:pt x="4437151" y="3531705"/>
                  </a:moveTo>
                  <a:lnTo>
                    <a:pt x="4436923" y="3531006"/>
                  </a:lnTo>
                  <a:lnTo>
                    <a:pt x="4435983" y="3529609"/>
                  </a:lnTo>
                  <a:lnTo>
                    <a:pt x="4435754" y="3530079"/>
                  </a:lnTo>
                  <a:lnTo>
                    <a:pt x="4435056" y="3530536"/>
                  </a:lnTo>
                  <a:lnTo>
                    <a:pt x="4435056" y="3531476"/>
                  </a:lnTo>
                  <a:lnTo>
                    <a:pt x="4435983" y="3532873"/>
                  </a:lnTo>
                  <a:lnTo>
                    <a:pt x="4437151" y="3531705"/>
                  </a:lnTo>
                  <a:close/>
                </a:path>
                <a:path w="4624705" h="3562350">
                  <a:moveTo>
                    <a:pt x="4536097" y="650151"/>
                  </a:moveTo>
                  <a:lnTo>
                    <a:pt x="4535640" y="649909"/>
                  </a:lnTo>
                  <a:lnTo>
                    <a:pt x="4535170" y="649211"/>
                  </a:lnTo>
                  <a:lnTo>
                    <a:pt x="4534230" y="649211"/>
                  </a:lnTo>
                  <a:lnTo>
                    <a:pt x="4532833" y="650151"/>
                  </a:lnTo>
                  <a:lnTo>
                    <a:pt x="4534001" y="651319"/>
                  </a:lnTo>
                  <a:lnTo>
                    <a:pt x="4534700" y="650849"/>
                  </a:lnTo>
                  <a:lnTo>
                    <a:pt x="4535398" y="650608"/>
                  </a:lnTo>
                  <a:lnTo>
                    <a:pt x="4536097" y="650151"/>
                  </a:lnTo>
                  <a:close/>
                </a:path>
                <a:path w="4624705" h="3562350">
                  <a:moveTo>
                    <a:pt x="4542637" y="3544303"/>
                  </a:moveTo>
                  <a:lnTo>
                    <a:pt x="4541939" y="3544074"/>
                  </a:lnTo>
                  <a:lnTo>
                    <a:pt x="4541240" y="3543604"/>
                  </a:lnTo>
                  <a:lnTo>
                    <a:pt x="4540529" y="3543376"/>
                  </a:lnTo>
                  <a:lnTo>
                    <a:pt x="4540072" y="3543147"/>
                  </a:lnTo>
                  <a:lnTo>
                    <a:pt x="4539831" y="3543846"/>
                  </a:lnTo>
                  <a:lnTo>
                    <a:pt x="4539373" y="3544303"/>
                  </a:lnTo>
                  <a:lnTo>
                    <a:pt x="4540072" y="3544773"/>
                  </a:lnTo>
                  <a:lnTo>
                    <a:pt x="4540770" y="3545014"/>
                  </a:lnTo>
                  <a:lnTo>
                    <a:pt x="4541469" y="3545471"/>
                  </a:lnTo>
                  <a:lnTo>
                    <a:pt x="4541939" y="3545014"/>
                  </a:lnTo>
                  <a:lnTo>
                    <a:pt x="4542167" y="3544544"/>
                  </a:lnTo>
                  <a:lnTo>
                    <a:pt x="4542637" y="3544303"/>
                  </a:lnTo>
                  <a:close/>
                </a:path>
                <a:path w="4624705" h="3562350">
                  <a:moveTo>
                    <a:pt x="4545901" y="3560648"/>
                  </a:moveTo>
                  <a:lnTo>
                    <a:pt x="4544733" y="3559479"/>
                  </a:lnTo>
                  <a:lnTo>
                    <a:pt x="4544034" y="3559949"/>
                  </a:lnTo>
                  <a:lnTo>
                    <a:pt x="4543336" y="3560178"/>
                  </a:lnTo>
                  <a:lnTo>
                    <a:pt x="4542637" y="3560648"/>
                  </a:lnTo>
                  <a:lnTo>
                    <a:pt x="4543107" y="3560876"/>
                  </a:lnTo>
                  <a:lnTo>
                    <a:pt x="4543564" y="3561575"/>
                  </a:lnTo>
                  <a:lnTo>
                    <a:pt x="4544504" y="3561575"/>
                  </a:lnTo>
                  <a:lnTo>
                    <a:pt x="4545901" y="3560648"/>
                  </a:lnTo>
                  <a:close/>
                </a:path>
                <a:path w="4624705" h="3562350">
                  <a:moveTo>
                    <a:pt x="4549165" y="3537775"/>
                  </a:moveTo>
                  <a:lnTo>
                    <a:pt x="4547997" y="3536607"/>
                  </a:lnTo>
                  <a:lnTo>
                    <a:pt x="4547298" y="3536835"/>
                  </a:lnTo>
                  <a:lnTo>
                    <a:pt x="4545901" y="3537775"/>
                  </a:lnTo>
                  <a:lnTo>
                    <a:pt x="4546371" y="3538004"/>
                  </a:lnTo>
                  <a:lnTo>
                    <a:pt x="4546841" y="3538702"/>
                  </a:lnTo>
                  <a:lnTo>
                    <a:pt x="4547768" y="3538702"/>
                  </a:lnTo>
                  <a:lnTo>
                    <a:pt x="4549165" y="3537775"/>
                  </a:lnTo>
                  <a:close/>
                </a:path>
                <a:path w="4624705" h="3562350">
                  <a:moveTo>
                    <a:pt x="4561776" y="3531705"/>
                  </a:moveTo>
                  <a:lnTo>
                    <a:pt x="4561306" y="3531006"/>
                  </a:lnTo>
                  <a:lnTo>
                    <a:pt x="4561065" y="3530308"/>
                  </a:lnTo>
                  <a:lnTo>
                    <a:pt x="4560608" y="3529609"/>
                  </a:lnTo>
                  <a:lnTo>
                    <a:pt x="4560367" y="3530079"/>
                  </a:lnTo>
                  <a:lnTo>
                    <a:pt x="4559668" y="3530536"/>
                  </a:lnTo>
                  <a:lnTo>
                    <a:pt x="4559668" y="3531476"/>
                  </a:lnTo>
                  <a:lnTo>
                    <a:pt x="4560608" y="3532873"/>
                  </a:lnTo>
                  <a:lnTo>
                    <a:pt x="4561776" y="3531705"/>
                  </a:lnTo>
                  <a:close/>
                </a:path>
                <a:path w="4624705" h="3562350">
                  <a:moveTo>
                    <a:pt x="4611014" y="3533571"/>
                  </a:moveTo>
                  <a:lnTo>
                    <a:pt x="4610316" y="3533343"/>
                  </a:lnTo>
                  <a:lnTo>
                    <a:pt x="4609846" y="3532873"/>
                  </a:lnTo>
                  <a:lnTo>
                    <a:pt x="4609376" y="3533571"/>
                  </a:lnTo>
                  <a:lnTo>
                    <a:pt x="4609147" y="3534270"/>
                  </a:lnTo>
                  <a:lnTo>
                    <a:pt x="4608677" y="3534968"/>
                  </a:lnTo>
                  <a:lnTo>
                    <a:pt x="4609147" y="3535210"/>
                  </a:lnTo>
                  <a:lnTo>
                    <a:pt x="4609376" y="3535667"/>
                  </a:lnTo>
                  <a:lnTo>
                    <a:pt x="4609846" y="3536137"/>
                  </a:lnTo>
                  <a:lnTo>
                    <a:pt x="4610074" y="3535438"/>
                  </a:lnTo>
                  <a:lnTo>
                    <a:pt x="4610544" y="3534740"/>
                  </a:lnTo>
                  <a:lnTo>
                    <a:pt x="4610773" y="3534041"/>
                  </a:lnTo>
                  <a:lnTo>
                    <a:pt x="4611014" y="3533571"/>
                  </a:lnTo>
                  <a:close/>
                </a:path>
                <a:path w="4624705" h="3562350">
                  <a:moveTo>
                    <a:pt x="4620806" y="3554577"/>
                  </a:moveTo>
                  <a:lnTo>
                    <a:pt x="4620349" y="3553879"/>
                  </a:lnTo>
                  <a:lnTo>
                    <a:pt x="4620107" y="3553180"/>
                  </a:lnTo>
                  <a:lnTo>
                    <a:pt x="4619650" y="3552482"/>
                  </a:lnTo>
                  <a:lnTo>
                    <a:pt x="4619409" y="3552939"/>
                  </a:lnTo>
                  <a:lnTo>
                    <a:pt x="4618710" y="3553409"/>
                  </a:lnTo>
                  <a:lnTo>
                    <a:pt x="4618710" y="3554349"/>
                  </a:lnTo>
                  <a:lnTo>
                    <a:pt x="4619650" y="3555746"/>
                  </a:lnTo>
                  <a:lnTo>
                    <a:pt x="4620806" y="3554577"/>
                  </a:lnTo>
                  <a:close/>
                </a:path>
                <a:path w="4624705" h="3562350">
                  <a:moveTo>
                    <a:pt x="4624082" y="3527272"/>
                  </a:moveTo>
                  <a:lnTo>
                    <a:pt x="4623613" y="3527044"/>
                  </a:lnTo>
                  <a:lnTo>
                    <a:pt x="4623143" y="3526574"/>
                  </a:lnTo>
                  <a:lnTo>
                    <a:pt x="4622914" y="3526104"/>
                  </a:lnTo>
                  <a:lnTo>
                    <a:pt x="4622673" y="3526802"/>
                  </a:lnTo>
                  <a:lnTo>
                    <a:pt x="4622216" y="3527501"/>
                  </a:lnTo>
                  <a:lnTo>
                    <a:pt x="4621974" y="3528199"/>
                  </a:lnTo>
                  <a:lnTo>
                    <a:pt x="4621746" y="3528669"/>
                  </a:lnTo>
                  <a:lnTo>
                    <a:pt x="4622444" y="3528911"/>
                  </a:lnTo>
                  <a:lnTo>
                    <a:pt x="4622914" y="3529368"/>
                  </a:lnTo>
                  <a:lnTo>
                    <a:pt x="4623384" y="3528669"/>
                  </a:lnTo>
                  <a:lnTo>
                    <a:pt x="4623613" y="3527971"/>
                  </a:lnTo>
                  <a:lnTo>
                    <a:pt x="4624082" y="352727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37" name="object 237"/>
            <p:cNvSpPr/>
            <p:nvPr/>
          </p:nvSpPr>
          <p:spPr>
            <a:xfrm>
              <a:off x="1061681" y="3476472"/>
              <a:ext cx="4636135" cy="3599179"/>
            </a:xfrm>
            <a:custGeom>
              <a:avLst/>
              <a:gdLst/>
              <a:ahLst/>
              <a:cxnLst/>
              <a:rect l="l" t="t" r="r" b="b"/>
              <a:pathLst>
                <a:path w="4636135" h="3599179">
                  <a:moveTo>
                    <a:pt x="7467" y="3576053"/>
                  </a:moveTo>
                  <a:lnTo>
                    <a:pt x="6997" y="3575113"/>
                  </a:lnTo>
                  <a:lnTo>
                    <a:pt x="6769" y="3573716"/>
                  </a:lnTo>
                  <a:lnTo>
                    <a:pt x="6299" y="3573488"/>
                  </a:lnTo>
                  <a:lnTo>
                    <a:pt x="4432" y="3573018"/>
                  </a:lnTo>
                  <a:lnTo>
                    <a:pt x="4203" y="3574415"/>
                  </a:lnTo>
                  <a:lnTo>
                    <a:pt x="4203" y="3576053"/>
                  </a:lnTo>
                  <a:lnTo>
                    <a:pt x="2565" y="3576510"/>
                  </a:lnTo>
                  <a:lnTo>
                    <a:pt x="0" y="3576282"/>
                  </a:lnTo>
                  <a:lnTo>
                    <a:pt x="2336" y="3579088"/>
                  </a:lnTo>
                  <a:lnTo>
                    <a:pt x="3035" y="3578390"/>
                  </a:lnTo>
                  <a:lnTo>
                    <a:pt x="3733" y="3577450"/>
                  </a:lnTo>
                  <a:lnTo>
                    <a:pt x="4914" y="3576053"/>
                  </a:lnTo>
                  <a:lnTo>
                    <a:pt x="7467" y="3576053"/>
                  </a:lnTo>
                  <a:close/>
                </a:path>
                <a:path w="4636135" h="3599179">
                  <a:moveTo>
                    <a:pt x="220065" y="7937"/>
                  </a:moveTo>
                  <a:lnTo>
                    <a:pt x="218897" y="6769"/>
                  </a:lnTo>
                  <a:lnTo>
                    <a:pt x="218655" y="7467"/>
                  </a:lnTo>
                  <a:lnTo>
                    <a:pt x="218198" y="8166"/>
                  </a:lnTo>
                  <a:lnTo>
                    <a:pt x="217957" y="8877"/>
                  </a:lnTo>
                  <a:lnTo>
                    <a:pt x="217728" y="9334"/>
                  </a:lnTo>
                  <a:lnTo>
                    <a:pt x="218427" y="9575"/>
                  </a:lnTo>
                  <a:lnTo>
                    <a:pt x="218897" y="10033"/>
                  </a:lnTo>
                  <a:lnTo>
                    <a:pt x="219367" y="9334"/>
                  </a:lnTo>
                  <a:lnTo>
                    <a:pt x="219595" y="8636"/>
                  </a:lnTo>
                  <a:lnTo>
                    <a:pt x="220065" y="7937"/>
                  </a:lnTo>
                  <a:close/>
                </a:path>
                <a:path w="4636135" h="3599179">
                  <a:moveTo>
                    <a:pt x="348411" y="8407"/>
                  </a:moveTo>
                  <a:lnTo>
                    <a:pt x="347713" y="8166"/>
                  </a:lnTo>
                  <a:lnTo>
                    <a:pt x="347014" y="7708"/>
                  </a:lnTo>
                  <a:lnTo>
                    <a:pt x="346316" y="7467"/>
                  </a:lnTo>
                  <a:lnTo>
                    <a:pt x="345846" y="7239"/>
                  </a:lnTo>
                  <a:lnTo>
                    <a:pt x="345605" y="7937"/>
                  </a:lnTo>
                  <a:lnTo>
                    <a:pt x="345147" y="8407"/>
                  </a:lnTo>
                  <a:lnTo>
                    <a:pt x="345846" y="8877"/>
                  </a:lnTo>
                  <a:lnTo>
                    <a:pt x="346544" y="9105"/>
                  </a:lnTo>
                  <a:lnTo>
                    <a:pt x="347243" y="9575"/>
                  </a:lnTo>
                  <a:lnTo>
                    <a:pt x="348411" y="8407"/>
                  </a:lnTo>
                  <a:close/>
                </a:path>
                <a:path w="4636135" h="3599179">
                  <a:moveTo>
                    <a:pt x="522033" y="3561346"/>
                  </a:moveTo>
                  <a:lnTo>
                    <a:pt x="521335" y="3561118"/>
                  </a:lnTo>
                  <a:lnTo>
                    <a:pt x="520636" y="3560648"/>
                  </a:lnTo>
                  <a:lnTo>
                    <a:pt x="519938" y="3560419"/>
                  </a:lnTo>
                  <a:lnTo>
                    <a:pt x="519468" y="3560178"/>
                  </a:lnTo>
                  <a:lnTo>
                    <a:pt x="519226" y="3560876"/>
                  </a:lnTo>
                  <a:lnTo>
                    <a:pt x="518769" y="3561346"/>
                  </a:lnTo>
                  <a:lnTo>
                    <a:pt x="519468" y="3561816"/>
                  </a:lnTo>
                  <a:lnTo>
                    <a:pt x="520166" y="3562045"/>
                  </a:lnTo>
                  <a:lnTo>
                    <a:pt x="520865" y="3562515"/>
                  </a:lnTo>
                  <a:lnTo>
                    <a:pt x="521335" y="3562045"/>
                  </a:lnTo>
                  <a:lnTo>
                    <a:pt x="521804" y="3561816"/>
                  </a:lnTo>
                  <a:lnTo>
                    <a:pt x="522033" y="3561346"/>
                  </a:lnTo>
                  <a:close/>
                </a:path>
                <a:path w="4636135" h="3599179">
                  <a:moveTo>
                    <a:pt x="528104" y="3589820"/>
                  </a:moveTo>
                  <a:lnTo>
                    <a:pt x="527405" y="3589591"/>
                  </a:lnTo>
                  <a:lnTo>
                    <a:pt x="526935" y="3589121"/>
                  </a:lnTo>
                  <a:lnTo>
                    <a:pt x="526465" y="3589820"/>
                  </a:lnTo>
                  <a:lnTo>
                    <a:pt x="526237" y="3590518"/>
                  </a:lnTo>
                  <a:lnTo>
                    <a:pt x="525767" y="3591217"/>
                  </a:lnTo>
                  <a:lnTo>
                    <a:pt x="526935" y="3592385"/>
                  </a:lnTo>
                  <a:lnTo>
                    <a:pt x="527164" y="3591687"/>
                  </a:lnTo>
                  <a:lnTo>
                    <a:pt x="527634" y="3590988"/>
                  </a:lnTo>
                  <a:lnTo>
                    <a:pt x="527862" y="3590290"/>
                  </a:lnTo>
                  <a:lnTo>
                    <a:pt x="528104" y="3589820"/>
                  </a:lnTo>
                  <a:close/>
                </a:path>
                <a:path w="4636135" h="3599179">
                  <a:moveTo>
                    <a:pt x="698690" y="3573945"/>
                  </a:moveTo>
                  <a:lnTo>
                    <a:pt x="698220" y="3573488"/>
                  </a:lnTo>
                  <a:lnTo>
                    <a:pt x="697750" y="3573246"/>
                  </a:lnTo>
                  <a:lnTo>
                    <a:pt x="697522" y="3572776"/>
                  </a:lnTo>
                  <a:lnTo>
                    <a:pt x="697293" y="3573488"/>
                  </a:lnTo>
                  <a:lnTo>
                    <a:pt x="696823" y="3574186"/>
                  </a:lnTo>
                  <a:lnTo>
                    <a:pt x="696582" y="3574885"/>
                  </a:lnTo>
                  <a:lnTo>
                    <a:pt x="696353" y="3575354"/>
                  </a:lnTo>
                  <a:lnTo>
                    <a:pt x="697052" y="3575583"/>
                  </a:lnTo>
                  <a:lnTo>
                    <a:pt x="697522" y="3576053"/>
                  </a:lnTo>
                  <a:lnTo>
                    <a:pt x="697992" y="3575354"/>
                  </a:lnTo>
                  <a:lnTo>
                    <a:pt x="698220" y="3574643"/>
                  </a:lnTo>
                  <a:lnTo>
                    <a:pt x="698690" y="3573945"/>
                  </a:lnTo>
                  <a:close/>
                </a:path>
                <a:path w="4636135" h="3599179">
                  <a:moveTo>
                    <a:pt x="731354" y="3573945"/>
                  </a:moveTo>
                  <a:lnTo>
                    <a:pt x="730186" y="3572776"/>
                  </a:lnTo>
                  <a:lnTo>
                    <a:pt x="729957" y="3573488"/>
                  </a:lnTo>
                  <a:lnTo>
                    <a:pt x="729488" y="3574186"/>
                  </a:lnTo>
                  <a:lnTo>
                    <a:pt x="729259" y="3574885"/>
                  </a:lnTo>
                  <a:lnTo>
                    <a:pt x="729030" y="3575354"/>
                  </a:lnTo>
                  <a:lnTo>
                    <a:pt x="729729" y="3575583"/>
                  </a:lnTo>
                  <a:lnTo>
                    <a:pt x="730186" y="3576053"/>
                  </a:lnTo>
                  <a:lnTo>
                    <a:pt x="730656" y="3575354"/>
                  </a:lnTo>
                  <a:lnTo>
                    <a:pt x="730885" y="3574643"/>
                  </a:lnTo>
                  <a:lnTo>
                    <a:pt x="731354" y="3573945"/>
                  </a:lnTo>
                  <a:close/>
                </a:path>
                <a:path w="4636135" h="3599179">
                  <a:moveTo>
                    <a:pt x="768223" y="10972"/>
                  </a:moveTo>
                  <a:lnTo>
                    <a:pt x="767524" y="8407"/>
                  </a:lnTo>
                  <a:lnTo>
                    <a:pt x="767765" y="5842"/>
                  </a:lnTo>
                  <a:lnTo>
                    <a:pt x="764959" y="8166"/>
                  </a:lnTo>
                  <a:lnTo>
                    <a:pt x="765657" y="8877"/>
                  </a:lnTo>
                  <a:lnTo>
                    <a:pt x="766597" y="9575"/>
                  </a:lnTo>
                  <a:lnTo>
                    <a:pt x="768223" y="10972"/>
                  </a:lnTo>
                  <a:close/>
                </a:path>
                <a:path w="4636135" h="3599179">
                  <a:moveTo>
                    <a:pt x="856437" y="5143"/>
                  </a:moveTo>
                  <a:lnTo>
                    <a:pt x="855268" y="3975"/>
                  </a:lnTo>
                  <a:lnTo>
                    <a:pt x="853871" y="4902"/>
                  </a:lnTo>
                  <a:lnTo>
                    <a:pt x="853173" y="5143"/>
                  </a:lnTo>
                  <a:lnTo>
                    <a:pt x="853643" y="5372"/>
                  </a:lnTo>
                  <a:lnTo>
                    <a:pt x="854100" y="6070"/>
                  </a:lnTo>
                  <a:lnTo>
                    <a:pt x="855040" y="6070"/>
                  </a:lnTo>
                  <a:lnTo>
                    <a:pt x="856437" y="5143"/>
                  </a:lnTo>
                  <a:close/>
                </a:path>
                <a:path w="4636135" h="3599179">
                  <a:moveTo>
                    <a:pt x="924814" y="3580485"/>
                  </a:moveTo>
                  <a:lnTo>
                    <a:pt x="924344" y="3580015"/>
                  </a:lnTo>
                  <a:lnTo>
                    <a:pt x="923886" y="3579787"/>
                  </a:lnTo>
                  <a:lnTo>
                    <a:pt x="923645" y="3579317"/>
                  </a:lnTo>
                  <a:lnTo>
                    <a:pt x="923417" y="3580015"/>
                  </a:lnTo>
                  <a:lnTo>
                    <a:pt x="922947" y="3580714"/>
                  </a:lnTo>
                  <a:lnTo>
                    <a:pt x="922718" y="3581412"/>
                  </a:lnTo>
                  <a:lnTo>
                    <a:pt x="922477" y="3581882"/>
                  </a:lnTo>
                  <a:lnTo>
                    <a:pt x="923175" y="3582124"/>
                  </a:lnTo>
                  <a:lnTo>
                    <a:pt x="923645" y="3582581"/>
                  </a:lnTo>
                  <a:lnTo>
                    <a:pt x="924115" y="3581882"/>
                  </a:lnTo>
                  <a:lnTo>
                    <a:pt x="924344" y="3581184"/>
                  </a:lnTo>
                  <a:lnTo>
                    <a:pt x="924814" y="3580485"/>
                  </a:lnTo>
                  <a:close/>
                </a:path>
                <a:path w="4636135" h="3599179">
                  <a:moveTo>
                    <a:pt x="1207185" y="1866"/>
                  </a:moveTo>
                  <a:lnTo>
                    <a:pt x="1206715" y="1638"/>
                  </a:lnTo>
                  <a:lnTo>
                    <a:pt x="1206246" y="939"/>
                  </a:lnTo>
                  <a:lnTo>
                    <a:pt x="1205318" y="939"/>
                  </a:lnTo>
                  <a:lnTo>
                    <a:pt x="1203921" y="1866"/>
                  </a:lnTo>
                  <a:lnTo>
                    <a:pt x="1204379" y="2108"/>
                  </a:lnTo>
                  <a:lnTo>
                    <a:pt x="1204849" y="2806"/>
                  </a:lnTo>
                  <a:lnTo>
                    <a:pt x="1205788" y="2806"/>
                  </a:lnTo>
                  <a:lnTo>
                    <a:pt x="1207185" y="1866"/>
                  </a:lnTo>
                  <a:close/>
                </a:path>
                <a:path w="4636135" h="3599179">
                  <a:moveTo>
                    <a:pt x="1338567" y="10972"/>
                  </a:moveTo>
                  <a:lnTo>
                    <a:pt x="1337868" y="8407"/>
                  </a:lnTo>
                  <a:lnTo>
                    <a:pt x="1338097" y="5842"/>
                  </a:lnTo>
                  <a:lnTo>
                    <a:pt x="1335303" y="8166"/>
                  </a:lnTo>
                  <a:lnTo>
                    <a:pt x="1336001" y="8877"/>
                  </a:lnTo>
                  <a:lnTo>
                    <a:pt x="1336929" y="9575"/>
                  </a:lnTo>
                  <a:lnTo>
                    <a:pt x="1338567" y="10972"/>
                  </a:lnTo>
                  <a:close/>
                </a:path>
                <a:path w="4636135" h="3599179">
                  <a:moveTo>
                    <a:pt x="1698180" y="1064374"/>
                  </a:moveTo>
                  <a:lnTo>
                    <a:pt x="1697939" y="1063675"/>
                  </a:lnTo>
                  <a:lnTo>
                    <a:pt x="1697012" y="1062266"/>
                  </a:lnTo>
                  <a:lnTo>
                    <a:pt x="1696783" y="1062736"/>
                  </a:lnTo>
                  <a:lnTo>
                    <a:pt x="1696072" y="1063205"/>
                  </a:lnTo>
                  <a:lnTo>
                    <a:pt x="1696072" y="1064133"/>
                  </a:lnTo>
                  <a:lnTo>
                    <a:pt x="1697012" y="1065542"/>
                  </a:lnTo>
                  <a:lnTo>
                    <a:pt x="1698180" y="1064374"/>
                  </a:lnTo>
                  <a:close/>
                </a:path>
                <a:path w="4636135" h="3599179">
                  <a:moveTo>
                    <a:pt x="1718716" y="1066469"/>
                  </a:moveTo>
                  <a:lnTo>
                    <a:pt x="1718017" y="1063904"/>
                  </a:lnTo>
                  <a:lnTo>
                    <a:pt x="1718246" y="1061339"/>
                  </a:lnTo>
                  <a:lnTo>
                    <a:pt x="1715452" y="1063675"/>
                  </a:lnTo>
                  <a:lnTo>
                    <a:pt x="1716151" y="1064374"/>
                  </a:lnTo>
                  <a:lnTo>
                    <a:pt x="1717078" y="1065072"/>
                  </a:lnTo>
                  <a:lnTo>
                    <a:pt x="1718716" y="1066469"/>
                  </a:lnTo>
                  <a:close/>
                </a:path>
                <a:path w="4636135" h="3599179">
                  <a:moveTo>
                    <a:pt x="1892109" y="5143"/>
                  </a:moveTo>
                  <a:lnTo>
                    <a:pt x="1891398" y="4902"/>
                  </a:lnTo>
                  <a:lnTo>
                    <a:pt x="1890699" y="4432"/>
                  </a:lnTo>
                  <a:lnTo>
                    <a:pt x="1890001" y="4203"/>
                  </a:lnTo>
                  <a:lnTo>
                    <a:pt x="1889531" y="3975"/>
                  </a:lnTo>
                  <a:lnTo>
                    <a:pt x="1889302" y="4673"/>
                  </a:lnTo>
                  <a:lnTo>
                    <a:pt x="1888832" y="5143"/>
                  </a:lnTo>
                  <a:lnTo>
                    <a:pt x="1889531" y="5600"/>
                  </a:lnTo>
                  <a:lnTo>
                    <a:pt x="1890242" y="5842"/>
                  </a:lnTo>
                  <a:lnTo>
                    <a:pt x="1890941" y="6299"/>
                  </a:lnTo>
                  <a:lnTo>
                    <a:pt x="1891398" y="5842"/>
                  </a:lnTo>
                  <a:lnTo>
                    <a:pt x="1891868" y="5600"/>
                  </a:lnTo>
                  <a:lnTo>
                    <a:pt x="1892109" y="5143"/>
                  </a:lnTo>
                  <a:close/>
                </a:path>
                <a:path w="4636135" h="3599179">
                  <a:moveTo>
                    <a:pt x="1931543" y="1866"/>
                  </a:moveTo>
                  <a:lnTo>
                    <a:pt x="1931073" y="1638"/>
                  </a:lnTo>
                  <a:lnTo>
                    <a:pt x="1930603" y="939"/>
                  </a:lnTo>
                  <a:lnTo>
                    <a:pt x="1929676" y="939"/>
                  </a:lnTo>
                  <a:lnTo>
                    <a:pt x="1928279" y="1866"/>
                  </a:lnTo>
                  <a:lnTo>
                    <a:pt x="1928736" y="2108"/>
                  </a:lnTo>
                  <a:lnTo>
                    <a:pt x="1929206" y="2806"/>
                  </a:lnTo>
                  <a:lnTo>
                    <a:pt x="1930146" y="2806"/>
                  </a:lnTo>
                  <a:lnTo>
                    <a:pt x="1931543" y="1866"/>
                  </a:lnTo>
                  <a:close/>
                </a:path>
                <a:path w="4636135" h="3599179">
                  <a:moveTo>
                    <a:pt x="1963750" y="3583749"/>
                  </a:moveTo>
                  <a:lnTo>
                    <a:pt x="1962581" y="3582581"/>
                  </a:lnTo>
                  <a:lnTo>
                    <a:pt x="1962340" y="3583279"/>
                  </a:lnTo>
                  <a:lnTo>
                    <a:pt x="1961883" y="3583990"/>
                  </a:lnTo>
                  <a:lnTo>
                    <a:pt x="1961642" y="3584689"/>
                  </a:lnTo>
                  <a:lnTo>
                    <a:pt x="1961413" y="3585146"/>
                  </a:lnTo>
                  <a:lnTo>
                    <a:pt x="1962111" y="3585387"/>
                  </a:lnTo>
                  <a:lnTo>
                    <a:pt x="1962581" y="3585857"/>
                  </a:lnTo>
                  <a:lnTo>
                    <a:pt x="1963039" y="3585146"/>
                  </a:lnTo>
                  <a:lnTo>
                    <a:pt x="1963280" y="3584448"/>
                  </a:lnTo>
                  <a:lnTo>
                    <a:pt x="1963750" y="3583749"/>
                  </a:lnTo>
                  <a:close/>
                </a:path>
                <a:path w="4636135" h="3599179">
                  <a:moveTo>
                    <a:pt x="1999919" y="1409"/>
                  </a:moveTo>
                  <a:lnTo>
                    <a:pt x="1999449" y="939"/>
                  </a:lnTo>
                  <a:lnTo>
                    <a:pt x="1998980" y="698"/>
                  </a:lnTo>
                  <a:lnTo>
                    <a:pt x="1998751" y="241"/>
                  </a:lnTo>
                  <a:lnTo>
                    <a:pt x="1998510" y="939"/>
                  </a:lnTo>
                  <a:lnTo>
                    <a:pt x="1998052" y="1638"/>
                  </a:lnTo>
                  <a:lnTo>
                    <a:pt x="1997811" y="2336"/>
                  </a:lnTo>
                  <a:lnTo>
                    <a:pt x="1997583" y="2806"/>
                  </a:lnTo>
                  <a:lnTo>
                    <a:pt x="1998281" y="3035"/>
                  </a:lnTo>
                  <a:lnTo>
                    <a:pt x="1998751" y="3505"/>
                  </a:lnTo>
                  <a:lnTo>
                    <a:pt x="1999221" y="2806"/>
                  </a:lnTo>
                  <a:lnTo>
                    <a:pt x="1999449" y="2108"/>
                  </a:lnTo>
                  <a:lnTo>
                    <a:pt x="1999919" y="1409"/>
                  </a:lnTo>
                  <a:close/>
                </a:path>
                <a:path w="4636135" h="3599179">
                  <a:moveTo>
                    <a:pt x="2088832" y="3564610"/>
                  </a:moveTo>
                  <a:lnTo>
                    <a:pt x="2088362" y="3564382"/>
                  </a:lnTo>
                  <a:lnTo>
                    <a:pt x="2087892" y="3563683"/>
                  </a:lnTo>
                  <a:lnTo>
                    <a:pt x="2086965" y="3563683"/>
                  </a:lnTo>
                  <a:lnTo>
                    <a:pt x="2085555" y="3564610"/>
                  </a:lnTo>
                  <a:lnTo>
                    <a:pt x="2086724" y="3565779"/>
                  </a:lnTo>
                  <a:lnTo>
                    <a:pt x="2087422" y="3565321"/>
                  </a:lnTo>
                  <a:lnTo>
                    <a:pt x="2088121" y="3565080"/>
                  </a:lnTo>
                  <a:lnTo>
                    <a:pt x="2088832" y="3564610"/>
                  </a:lnTo>
                  <a:close/>
                </a:path>
                <a:path w="4636135" h="3599179">
                  <a:moveTo>
                    <a:pt x="2176805" y="5600"/>
                  </a:moveTo>
                  <a:lnTo>
                    <a:pt x="2176335" y="4902"/>
                  </a:lnTo>
                  <a:lnTo>
                    <a:pt x="2176107" y="4203"/>
                  </a:lnTo>
                  <a:lnTo>
                    <a:pt x="2175637" y="3505"/>
                  </a:lnTo>
                  <a:lnTo>
                    <a:pt x="2175408" y="3975"/>
                  </a:lnTo>
                  <a:lnTo>
                    <a:pt x="2174710" y="4432"/>
                  </a:lnTo>
                  <a:lnTo>
                    <a:pt x="2174710" y="5372"/>
                  </a:lnTo>
                  <a:lnTo>
                    <a:pt x="2175637" y="6769"/>
                  </a:lnTo>
                  <a:lnTo>
                    <a:pt x="2176805" y="5600"/>
                  </a:lnTo>
                  <a:close/>
                </a:path>
                <a:path w="4636135" h="3599179">
                  <a:moveTo>
                    <a:pt x="2225814" y="8166"/>
                  </a:moveTo>
                  <a:lnTo>
                    <a:pt x="2224875" y="6769"/>
                  </a:lnTo>
                  <a:lnTo>
                    <a:pt x="2223706" y="7937"/>
                  </a:lnTo>
                  <a:lnTo>
                    <a:pt x="2223947" y="8636"/>
                  </a:lnTo>
                  <a:lnTo>
                    <a:pt x="2224875" y="10033"/>
                  </a:lnTo>
                  <a:lnTo>
                    <a:pt x="2225116" y="9575"/>
                  </a:lnTo>
                  <a:lnTo>
                    <a:pt x="2225814" y="9105"/>
                  </a:lnTo>
                  <a:lnTo>
                    <a:pt x="2225814" y="8166"/>
                  </a:lnTo>
                  <a:close/>
                </a:path>
                <a:path w="4636135" h="3599179">
                  <a:moveTo>
                    <a:pt x="2239581" y="642683"/>
                  </a:moveTo>
                  <a:lnTo>
                    <a:pt x="2237244" y="642683"/>
                  </a:lnTo>
                  <a:lnTo>
                    <a:pt x="2236317" y="643623"/>
                  </a:lnTo>
                  <a:lnTo>
                    <a:pt x="2236317" y="645947"/>
                  </a:lnTo>
                  <a:lnTo>
                    <a:pt x="2238641" y="645947"/>
                  </a:lnTo>
                  <a:lnTo>
                    <a:pt x="2239581" y="645020"/>
                  </a:lnTo>
                  <a:lnTo>
                    <a:pt x="2239581" y="642683"/>
                  </a:lnTo>
                  <a:close/>
                </a:path>
                <a:path w="4636135" h="3599179">
                  <a:moveTo>
                    <a:pt x="2243785" y="0"/>
                  </a:moveTo>
                  <a:lnTo>
                    <a:pt x="2241207" y="698"/>
                  </a:lnTo>
                  <a:lnTo>
                    <a:pt x="2238641" y="469"/>
                  </a:lnTo>
                  <a:lnTo>
                    <a:pt x="2240978" y="3276"/>
                  </a:lnTo>
                  <a:lnTo>
                    <a:pt x="2241677" y="2565"/>
                  </a:lnTo>
                  <a:lnTo>
                    <a:pt x="2242375" y="1638"/>
                  </a:lnTo>
                  <a:lnTo>
                    <a:pt x="2243785" y="0"/>
                  </a:lnTo>
                  <a:close/>
                </a:path>
                <a:path w="4636135" h="3599179">
                  <a:moveTo>
                    <a:pt x="2275522" y="3561346"/>
                  </a:moveTo>
                  <a:lnTo>
                    <a:pt x="2274354" y="3560178"/>
                  </a:lnTo>
                  <a:lnTo>
                    <a:pt x="2273655" y="3560648"/>
                  </a:lnTo>
                  <a:lnTo>
                    <a:pt x="2272944" y="3560876"/>
                  </a:lnTo>
                  <a:lnTo>
                    <a:pt x="2272246" y="3561346"/>
                  </a:lnTo>
                  <a:lnTo>
                    <a:pt x="2272715" y="3561575"/>
                  </a:lnTo>
                  <a:lnTo>
                    <a:pt x="2273185" y="3562286"/>
                  </a:lnTo>
                  <a:lnTo>
                    <a:pt x="2274112" y="3562286"/>
                  </a:lnTo>
                  <a:lnTo>
                    <a:pt x="2275522" y="3561346"/>
                  </a:lnTo>
                  <a:close/>
                </a:path>
                <a:path w="4636135" h="3599179">
                  <a:moveTo>
                    <a:pt x="2340394" y="3574186"/>
                  </a:moveTo>
                  <a:lnTo>
                    <a:pt x="2339454" y="3572776"/>
                  </a:lnTo>
                  <a:lnTo>
                    <a:pt x="2338286" y="3573945"/>
                  </a:lnTo>
                  <a:lnTo>
                    <a:pt x="2339225" y="3575354"/>
                  </a:lnTo>
                  <a:lnTo>
                    <a:pt x="2339454" y="3576053"/>
                  </a:lnTo>
                  <a:lnTo>
                    <a:pt x="2339695" y="3575583"/>
                  </a:lnTo>
                  <a:lnTo>
                    <a:pt x="2340394" y="3575113"/>
                  </a:lnTo>
                  <a:lnTo>
                    <a:pt x="2340394" y="3574186"/>
                  </a:lnTo>
                  <a:close/>
                </a:path>
                <a:path w="4636135" h="3599179">
                  <a:moveTo>
                    <a:pt x="2350198" y="3597059"/>
                  </a:moveTo>
                  <a:lnTo>
                    <a:pt x="2349258" y="3595649"/>
                  </a:lnTo>
                  <a:lnTo>
                    <a:pt x="2348090" y="3596817"/>
                  </a:lnTo>
                  <a:lnTo>
                    <a:pt x="2349030" y="3598214"/>
                  </a:lnTo>
                  <a:lnTo>
                    <a:pt x="2349258" y="3598926"/>
                  </a:lnTo>
                  <a:lnTo>
                    <a:pt x="2349500" y="3598456"/>
                  </a:lnTo>
                  <a:lnTo>
                    <a:pt x="2350198" y="3597986"/>
                  </a:lnTo>
                  <a:lnTo>
                    <a:pt x="2350198" y="3597059"/>
                  </a:lnTo>
                  <a:close/>
                </a:path>
                <a:path w="4636135" h="3599179">
                  <a:moveTo>
                    <a:pt x="2360231" y="1062964"/>
                  </a:moveTo>
                  <a:lnTo>
                    <a:pt x="2359533" y="1062736"/>
                  </a:lnTo>
                  <a:lnTo>
                    <a:pt x="2359063" y="1062266"/>
                  </a:lnTo>
                  <a:lnTo>
                    <a:pt x="2358593" y="1062964"/>
                  </a:lnTo>
                  <a:lnTo>
                    <a:pt x="2358364" y="1063675"/>
                  </a:lnTo>
                  <a:lnTo>
                    <a:pt x="2357894" y="1064374"/>
                  </a:lnTo>
                  <a:lnTo>
                    <a:pt x="2358364" y="1064831"/>
                  </a:lnTo>
                  <a:lnTo>
                    <a:pt x="2358821" y="1065072"/>
                  </a:lnTo>
                  <a:lnTo>
                    <a:pt x="2359063" y="1065542"/>
                  </a:lnTo>
                  <a:lnTo>
                    <a:pt x="2359291" y="1064831"/>
                  </a:lnTo>
                  <a:lnTo>
                    <a:pt x="2359761" y="1064133"/>
                  </a:lnTo>
                  <a:lnTo>
                    <a:pt x="2359990" y="1063434"/>
                  </a:lnTo>
                  <a:lnTo>
                    <a:pt x="2360231" y="1062964"/>
                  </a:lnTo>
                  <a:close/>
                </a:path>
                <a:path w="4636135" h="3599179">
                  <a:moveTo>
                    <a:pt x="2390330" y="3564610"/>
                  </a:moveTo>
                  <a:lnTo>
                    <a:pt x="2389632" y="3564382"/>
                  </a:lnTo>
                  <a:lnTo>
                    <a:pt x="2388933" y="3563912"/>
                  </a:lnTo>
                  <a:lnTo>
                    <a:pt x="2388235" y="3563683"/>
                  </a:lnTo>
                  <a:lnTo>
                    <a:pt x="2387765" y="3563455"/>
                  </a:lnTo>
                  <a:lnTo>
                    <a:pt x="2387536" y="3564153"/>
                  </a:lnTo>
                  <a:lnTo>
                    <a:pt x="2387066" y="3564610"/>
                  </a:lnTo>
                  <a:lnTo>
                    <a:pt x="2387765" y="3565080"/>
                  </a:lnTo>
                  <a:lnTo>
                    <a:pt x="2388463" y="3565321"/>
                  </a:lnTo>
                  <a:lnTo>
                    <a:pt x="2389162" y="3565779"/>
                  </a:lnTo>
                  <a:lnTo>
                    <a:pt x="2390330" y="3564610"/>
                  </a:lnTo>
                  <a:close/>
                </a:path>
                <a:path w="4636135" h="3599179">
                  <a:moveTo>
                    <a:pt x="2419032" y="3593782"/>
                  </a:moveTo>
                  <a:lnTo>
                    <a:pt x="2418105" y="3592385"/>
                  </a:lnTo>
                  <a:lnTo>
                    <a:pt x="2417864" y="3592855"/>
                  </a:lnTo>
                  <a:lnTo>
                    <a:pt x="2417165" y="3593325"/>
                  </a:lnTo>
                  <a:lnTo>
                    <a:pt x="2417165" y="3594252"/>
                  </a:lnTo>
                  <a:lnTo>
                    <a:pt x="2418105" y="3595649"/>
                  </a:lnTo>
                  <a:lnTo>
                    <a:pt x="2418334" y="3595192"/>
                  </a:lnTo>
                  <a:lnTo>
                    <a:pt x="2419032" y="3594722"/>
                  </a:lnTo>
                  <a:lnTo>
                    <a:pt x="2419032" y="3593782"/>
                  </a:lnTo>
                  <a:close/>
                </a:path>
                <a:path w="4636135" h="3599179">
                  <a:moveTo>
                    <a:pt x="2429535" y="3571151"/>
                  </a:moveTo>
                  <a:lnTo>
                    <a:pt x="2428367" y="3569982"/>
                  </a:lnTo>
                  <a:lnTo>
                    <a:pt x="2427897" y="3570452"/>
                  </a:lnTo>
                  <a:lnTo>
                    <a:pt x="2426970" y="3570681"/>
                  </a:lnTo>
                  <a:lnTo>
                    <a:pt x="2426271" y="3571151"/>
                  </a:lnTo>
                  <a:lnTo>
                    <a:pt x="2426741" y="3571379"/>
                  </a:lnTo>
                  <a:lnTo>
                    <a:pt x="2427198" y="3572078"/>
                  </a:lnTo>
                  <a:lnTo>
                    <a:pt x="2428138" y="3572078"/>
                  </a:lnTo>
                  <a:lnTo>
                    <a:pt x="2429535" y="3571151"/>
                  </a:lnTo>
                  <a:close/>
                </a:path>
                <a:path w="4636135" h="3599179">
                  <a:moveTo>
                    <a:pt x="2468969" y="644321"/>
                  </a:moveTo>
                  <a:lnTo>
                    <a:pt x="2468511" y="644080"/>
                  </a:lnTo>
                  <a:lnTo>
                    <a:pt x="2468041" y="643382"/>
                  </a:lnTo>
                  <a:lnTo>
                    <a:pt x="2467102" y="643382"/>
                  </a:lnTo>
                  <a:lnTo>
                    <a:pt x="2465705" y="644321"/>
                  </a:lnTo>
                  <a:lnTo>
                    <a:pt x="2466873" y="645490"/>
                  </a:lnTo>
                  <a:lnTo>
                    <a:pt x="2467572" y="645020"/>
                  </a:lnTo>
                  <a:lnTo>
                    <a:pt x="2468270" y="644779"/>
                  </a:lnTo>
                  <a:lnTo>
                    <a:pt x="2468969" y="644321"/>
                  </a:lnTo>
                  <a:close/>
                </a:path>
                <a:path w="4636135" h="3599179">
                  <a:moveTo>
                    <a:pt x="2619032" y="4902"/>
                  </a:moveTo>
                  <a:lnTo>
                    <a:pt x="2618092" y="3505"/>
                  </a:lnTo>
                  <a:lnTo>
                    <a:pt x="2616924" y="4673"/>
                  </a:lnTo>
                  <a:lnTo>
                    <a:pt x="2617393" y="5372"/>
                  </a:lnTo>
                  <a:lnTo>
                    <a:pt x="2617622" y="6070"/>
                  </a:lnTo>
                  <a:lnTo>
                    <a:pt x="2618092" y="6769"/>
                  </a:lnTo>
                  <a:lnTo>
                    <a:pt x="2618321" y="6299"/>
                  </a:lnTo>
                  <a:lnTo>
                    <a:pt x="2619032" y="5842"/>
                  </a:lnTo>
                  <a:lnTo>
                    <a:pt x="2619032" y="4902"/>
                  </a:lnTo>
                  <a:close/>
                </a:path>
                <a:path w="4636135" h="3599179">
                  <a:moveTo>
                    <a:pt x="2786342" y="2336"/>
                  </a:moveTo>
                  <a:lnTo>
                    <a:pt x="2786113" y="1638"/>
                  </a:lnTo>
                  <a:lnTo>
                    <a:pt x="2785186" y="241"/>
                  </a:lnTo>
                  <a:lnTo>
                    <a:pt x="2784945" y="698"/>
                  </a:lnTo>
                  <a:lnTo>
                    <a:pt x="2784246" y="1168"/>
                  </a:lnTo>
                  <a:lnTo>
                    <a:pt x="2784246" y="2108"/>
                  </a:lnTo>
                  <a:lnTo>
                    <a:pt x="2785186" y="3505"/>
                  </a:lnTo>
                  <a:lnTo>
                    <a:pt x="2786342" y="2336"/>
                  </a:lnTo>
                  <a:close/>
                </a:path>
                <a:path w="4636135" h="3599179">
                  <a:moveTo>
                    <a:pt x="3062186" y="8407"/>
                  </a:moveTo>
                  <a:lnTo>
                    <a:pt x="3061944" y="8166"/>
                  </a:lnTo>
                  <a:lnTo>
                    <a:pt x="3061487" y="7467"/>
                  </a:lnTo>
                  <a:lnTo>
                    <a:pt x="3060319" y="7467"/>
                  </a:lnTo>
                  <a:lnTo>
                    <a:pt x="3058922" y="8407"/>
                  </a:lnTo>
                  <a:lnTo>
                    <a:pt x="3059379" y="8636"/>
                  </a:lnTo>
                  <a:lnTo>
                    <a:pt x="3059849" y="9334"/>
                  </a:lnTo>
                  <a:lnTo>
                    <a:pt x="3060789" y="9334"/>
                  </a:lnTo>
                  <a:lnTo>
                    <a:pt x="3062186" y="8407"/>
                  </a:lnTo>
                  <a:close/>
                </a:path>
                <a:path w="4636135" h="3599179">
                  <a:moveTo>
                    <a:pt x="3081782" y="1063904"/>
                  </a:moveTo>
                  <a:lnTo>
                    <a:pt x="3080613" y="1062736"/>
                  </a:lnTo>
                  <a:lnTo>
                    <a:pt x="3079915" y="1062964"/>
                  </a:lnTo>
                  <a:lnTo>
                    <a:pt x="3078518" y="1063904"/>
                  </a:lnTo>
                  <a:lnTo>
                    <a:pt x="3078988" y="1064133"/>
                  </a:lnTo>
                  <a:lnTo>
                    <a:pt x="3079458" y="1064831"/>
                  </a:lnTo>
                  <a:lnTo>
                    <a:pt x="3080385" y="1064831"/>
                  </a:lnTo>
                  <a:lnTo>
                    <a:pt x="3081782" y="1063904"/>
                  </a:lnTo>
                  <a:close/>
                </a:path>
                <a:path w="4636135" h="3599179">
                  <a:moveTo>
                    <a:pt x="3481070" y="1638"/>
                  </a:moveTo>
                  <a:lnTo>
                    <a:pt x="3480130" y="241"/>
                  </a:lnTo>
                  <a:lnTo>
                    <a:pt x="3478961" y="1409"/>
                  </a:lnTo>
                  <a:lnTo>
                    <a:pt x="3479203" y="2108"/>
                  </a:lnTo>
                  <a:lnTo>
                    <a:pt x="3480130" y="3505"/>
                  </a:lnTo>
                  <a:lnTo>
                    <a:pt x="3480371" y="3035"/>
                  </a:lnTo>
                  <a:lnTo>
                    <a:pt x="3481070" y="2565"/>
                  </a:lnTo>
                  <a:lnTo>
                    <a:pt x="3481070" y="1638"/>
                  </a:lnTo>
                  <a:close/>
                </a:path>
                <a:path w="4636135" h="3599179">
                  <a:moveTo>
                    <a:pt x="3494138" y="3574186"/>
                  </a:moveTo>
                  <a:lnTo>
                    <a:pt x="3493198" y="3572789"/>
                  </a:lnTo>
                  <a:lnTo>
                    <a:pt x="3492741" y="3573246"/>
                  </a:lnTo>
                  <a:lnTo>
                    <a:pt x="3492030" y="3573716"/>
                  </a:lnTo>
                  <a:lnTo>
                    <a:pt x="3492271" y="3573945"/>
                  </a:lnTo>
                  <a:lnTo>
                    <a:pt x="3492271" y="3574656"/>
                  </a:lnTo>
                  <a:lnTo>
                    <a:pt x="3493198" y="3576053"/>
                  </a:lnTo>
                  <a:lnTo>
                    <a:pt x="3493439" y="3575583"/>
                  </a:lnTo>
                  <a:lnTo>
                    <a:pt x="3494138" y="3575113"/>
                  </a:lnTo>
                  <a:lnTo>
                    <a:pt x="3494138" y="3574186"/>
                  </a:lnTo>
                  <a:close/>
                </a:path>
                <a:path w="4636135" h="3599179">
                  <a:moveTo>
                    <a:pt x="3504171" y="3573488"/>
                  </a:moveTo>
                  <a:lnTo>
                    <a:pt x="3503472" y="3573246"/>
                  </a:lnTo>
                  <a:lnTo>
                    <a:pt x="3503003" y="3572789"/>
                  </a:lnTo>
                  <a:lnTo>
                    <a:pt x="3502533" y="3573488"/>
                  </a:lnTo>
                  <a:lnTo>
                    <a:pt x="3502304" y="3574186"/>
                  </a:lnTo>
                  <a:lnTo>
                    <a:pt x="3501834" y="3574885"/>
                  </a:lnTo>
                  <a:lnTo>
                    <a:pt x="3503003" y="3576053"/>
                  </a:lnTo>
                  <a:lnTo>
                    <a:pt x="3503231" y="3575354"/>
                  </a:lnTo>
                  <a:lnTo>
                    <a:pt x="3503701" y="3574656"/>
                  </a:lnTo>
                  <a:lnTo>
                    <a:pt x="3503942" y="3573945"/>
                  </a:lnTo>
                  <a:lnTo>
                    <a:pt x="3504171" y="3573488"/>
                  </a:lnTo>
                  <a:close/>
                </a:path>
                <a:path w="4636135" h="3599179">
                  <a:moveTo>
                    <a:pt x="3517011" y="1638"/>
                  </a:moveTo>
                  <a:lnTo>
                    <a:pt x="3516071" y="241"/>
                  </a:lnTo>
                  <a:lnTo>
                    <a:pt x="3515842" y="698"/>
                  </a:lnTo>
                  <a:lnTo>
                    <a:pt x="3515144" y="1168"/>
                  </a:lnTo>
                  <a:lnTo>
                    <a:pt x="3515144" y="2108"/>
                  </a:lnTo>
                  <a:lnTo>
                    <a:pt x="3516071" y="3505"/>
                  </a:lnTo>
                  <a:lnTo>
                    <a:pt x="3516299" y="3035"/>
                  </a:lnTo>
                  <a:lnTo>
                    <a:pt x="3517011" y="2565"/>
                  </a:lnTo>
                  <a:lnTo>
                    <a:pt x="3517011" y="1638"/>
                  </a:lnTo>
                  <a:close/>
                </a:path>
                <a:path w="4636135" h="3599179">
                  <a:moveTo>
                    <a:pt x="3550145" y="3561816"/>
                  </a:moveTo>
                  <a:lnTo>
                    <a:pt x="3549205" y="3560419"/>
                  </a:lnTo>
                  <a:lnTo>
                    <a:pt x="3548977" y="3559721"/>
                  </a:lnTo>
                  <a:lnTo>
                    <a:pt x="3548748" y="3560178"/>
                  </a:lnTo>
                  <a:lnTo>
                    <a:pt x="3548037" y="3560648"/>
                  </a:lnTo>
                  <a:lnTo>
                    <a:pt x="3548037" y="3561588"/>
                  </a:lnTo>
                  <a:lnTo>
                    <a:pt x="3548977" y="3562985"/>
                  </a:lnTo>
                  <a:lnTo>
                    <a:pt x="3550145" y="3561816"/>
                  </a:lnTo>
                  <a:close/>
                </a:path>
                <a:path w="4636135" h="3599179">
                  <a:moveTo>
                    <a:pt x="3570211" y="3577679"/>
                  </a:moveTo>
                  <a:lnTo>
                    <a:pt x="3569512" y="3577450"/>
                  </a:lnTo>
                  <a:lnTo>
                    <a:pt x="3568814" y="3576980"/>
                  </a:lnTo>
                  <a:lnTo>
                    <a:pt x="3568115" y="3576751"/>
                  </a:lnTo>
                  <a:lnTo>
                    <a:pt x="3567646" y="3576510"/>
                  </a:lnTo>
                  <a:lnTo>
                    <a:pt x="3567417" y="3577221"/>
                  </a:lnTo>
                  <a:lnTo>
                    <a:pt x="3566947" y="3577679"/>
                  </a:lnTo>
                  <a:lnTo>
                    <a:pt x="3567646" y="3578148"/>
                  </a:lnTo>
                  <a:lnTo>
                    <a:pt x="3568344" y="3578390"/>
                  </a:lnTo>
                  <a:lnTo>
                    <a:pt x="3569043" y="3578847"/>
                  </a:lnTo>
                  <a:lnTo>
                    <a:pt x="3569512" y="3578390"/>
                  </a:lnTo>
                  <a:lnTo>
                    <a:pt x="3569982" y="3578148"/>
                  </a:lnTo>
                  <a:lnTo>
                    <a:pt x="3570211" y="3577679"/>
                  </a:lnTo>
                  <a:close/>
                </a:path>
                <a:path w="4636135" h="3599179">
                  <a:moveTo>
                    <a:pt x="3723767" y="3591217"/>
                  </a:moveTo>
                  <a:lnTo>
                    <a:pt x="3723525" y="3590518"/>
                  </a:lnTo>
                  <a:lnTo>
                    <a:pt x="3722598" y="3589121"/>
                  </a:lnTo>
                  <a:lnTo>
                    <a:pt x="3722370" y="3589591"/>
                  </a:lnTo>
                  <a:lnTo>
                    <a:pt x="3721658" y="3590048"/>
                  </a:lnTo>
                  <a:lnTo>
                    <a:pt x="3721658" y="3590988"/>
                  </a:lnTo>
                  <a:lnTo>
                    <a:pt x="3722598" y="3592385"/>
                  </a:lnTo>
                  <a:lnTo>
                    <a:pt x="3723767" y="3591217"/>
                  </a:lnTo>
                  <a:close/>
                </a:path>
                <a:path w="4636135" h="3599179">
                  <a:moveTo>
                    <a:pt x="4048366" y="3580485"/>
                  </a:moveTo>
                  <a:lnTo>
                    <a:pt x="4047909" y="3580015"/>
                  </a:lnTo>
                  <a:lnTo>
                    <a:pt x="4047439" y="3579787"/>
                  </a:lnTo>
                  <a:lnTo>
                    <a:pt x="4047210" y="3579317"/>
                  </a:lnTo>
                  <a:lnTo>
                    <a:pt x="4046969" y="3580015"/>
                  </a:lnTo>
                  <a:lnTo>
                    <a:pt x="4046499" y="3580714"/>
                  </a:lnTo>
                  <a:lnTo>
                    <a:pt x="4046270" y="3581412"/>
                  </a:lnTo>
                  <a:lnTo>
                    <a:pt x="4046042" y="3581882"/>
                  </a:lnTo>
                  <a:lnTo>
                    <a:pt x="4046740" y="3582124"/>
                  </a:lnTo>
                  <a:lnTo>
                    <a:pt x="4047210" y="3582581"/>
                  </a:lnTo>
                  <a:lnTo>
                    <a:pt x="4047667" y="3581882"/>
                  </a:lnTo>
                  <a:lnTo>
                    <a:pt x="4047909" y="3581184"/>
                  </a:lnTo>
                  <a:lnTo>
                    <a:pt x="4048366" y="3580485"/>
                  </a:lnTo>
                  <a:close/>
                </a:path>
                <a:path w="4636135" h="3599179">
                  <a:moveTo>
                    <a:pt x="4156887" y="1060640"/>
                  </a:moveTo>
                  <a:lnTo>
                    <a:pt x="4155719" y="1059472"/>
                  </a:lnTo>
                  <a:lnTo>
                    <a:pt x="4155021" y="1059700"/>
                  </a:lnTo>
                  <a:lnTo>
                    <a:pt x="4153624" y="1060640"/>
                  </a:lnTo>
                  <a:lnTo>
                    <a:pt x="4154081" y="1060869"/>
                  </a:lnTo>
                  <a:lnTo>
                    <a:pt x="4154551" y="1061567"/>
                  </a:lnTo>
                  <a:lnTo>
                    <a:pt x="4155490" y="1061567"/>
                  </a:lnTo>
                  <a:lnTo>
                    <a:pt x="4156887" y="1060640"/>
                  </a:lnTo>
                  <a:close/>
                </a:path>
                <a:path w="4636135" h="3599179">
                  <a:moveTo>
                    <a:pt x="4157116" y="3587483"/>
                  </a:moveTo>
                  <a:lnTo>
                    <a:pt x="4156887" y="3585857"/>
                  </a:lnTo>
                  <a:lnTo>
                    <a:pt x="4153827" y="3585857"/>
                  </a:lnTo>
                  <a:lnTo>
                    <a:pt x="4153382" y="3584219"/>
                  </a:lnTo>
                  <a:lnTo>
                    <a:pt x="4153624" y="3581882"/>
                  </a:lnTo>
                  <a:lnTo>
                    <a:pt x="4150817" y="3583990"/>
                  </a:lnTo>
                  <a:lnTo>
                    <a:pt x="4151515" y="3584689"/>
                  </a:lnTo>
                  <a:lnTo>
                    <a:pt x="4152455" y="3585387"/>
                  </a:lnTo>
                  <a:lnTo>
                    <a:pt x="4154081" y="3586784"/>
                  </a:lnTo>
                  <a:lnTo>
                    <a:pt x="4154322" y="3588181"/>
                  </a:lnTo>
                  <a:lnTo>
                    <a:pt x="4154779" y="3588423"/>
                  </a:lnTo>
                  <a:lnTo>
                    <a:pt x="4156646" y="3588880"/>
                  </a:lnTo>
                  <a:lnTo>
                    <a:pt x="4157116" y="3587483"/>
                  </a:lnTo>
                  <a:close/>
                </a:path>
                <a:path w="4636135" h="3599179">
                  <a:moveTo>
                    <a:pt x="4242066" y="3594023"/>
                  </a:moveTo>
                  <a:lnTo>
                    <a:pt x="4241368" y="3593782"/>
                  </a:lnTo>
                  <a:lnTo>
                    <a:pt x="4240669" y="3593325"/>
                  </a:lnTo>
                  <a:lnTo>
                    <a:pt x="4239958" y="3593084"/>
                  </a:lnTo>
                  <a:lnTo>
                    <a:pt x="4239501" y="3592855"/>
                  </a:lnTo>
                  <a:lnTo>
                    <a:pt x="4239260" y="3593554"/>
                  </a:lnTo>
                  <a:lnTo>
                    <a:pt x="4238790" y="3594023"/>
                  </a:lnTo>
                  <a:lnTo>
                    <a:pt x="4239501" y="3594481"/>
                  </a:lnTo>
                  <a:lnTo>
                    <a:pt x="4240200" y="3594722"/>
                  </a:lnTo>
                  <a:lnTo>
                    <a:pt x="4240898" y="3595192"/>
                  </a:lnTo>
                  <a:lnTo>
                    <a:pt x="4241368" y="3594951"/>
                  </a:lnTo>
                  <a:lnTo>
                    <a:pt x="4241825" y="3594481"/>
                  </a:lnTo>
                  <a:lnTo>
                    <a:pt x="4242066" y="3594023"/>
                  </a:lnTo>
                  <a:close/>
                </a:path>
                <a:path w="4636135" h="3599179">
                  <a:moveTo>
                    <a:pt x="4245102" y="3587712"/>
                  </a:moveTo>
                  <a:lnTo>
                    <a:pt x="4244391" y="3587013"/>
                  </a:lnTo>
                  <a:lnTo>
                    <a:pt x="4243463" y="3586315"/>
                  </a:lnTo>
                  <a:lnTo>
                    <a:pt x="4242066" y="3585133"/>
                  </a:lnTo>
                  <a:lnTo>
                    <a:pt x="4241825" y="3584219"/>
                  </a:lnTo>
                  <a:lnTo>
                    <a:pt x="4242066" y="3581882"/>
                  </a:lnTo>
                  <a:lnTo>
                    <a:pt x="4239260" y="3583990"/>
                  </a:lnTo>
                  <a:lnTo>
                    <a:pt x="4239958" y="3584689"/>
                  </a:lnTo>
                  <a:lnTo>
                    <a:pt x="4240898" y="3585387"/>
                  </a:lnTo>
                  <a:lnTo>
                    <a:pt x="4242270" y="3586581"/>
                  </a:lnTo>
                  <a:lnTo>
                    <a:pt x="4242524" y="3587483"/>
                  </a:lnTo>
                  <a:lnTo>
                    <a:pt x="4242295" y="3590048"/>
                  </a:lnTo>
                  <a:lnTo>
                    <a:pt x="4245102" y="3587712"/>
                  </a:lnTo>
                  <a:close/>
                </a:path>
                <a:path w="4636135" h="3599179">
                  <a:moveTo>
                    <a:pt x="4265396" y="3576980"/>
                  </a:moveTo>
                  <a:lnTo>
                    <a:pt x="4264698" y="3574415"/>
                  </a:lnTo>
                  <a:lnTo>
                    <a:pt x="4264926" y="3571849"/>
                  </a:lnTo>
                  <a:lnTo>
                    <a:pt x="4262132" y="3574186"/>
                  </a:lnTo>
                  <a:lnTo>
                    <a:pt x="4262831" y="3574885"/>
                  </a:lnTo>
                  <a:lnTo>
                    <a:pt x="4263771" y="3575583"/>
                  </a:lnTo>
                  <a:lnTo>
                    <a:pt x="4265396" y="3576980"/>
                  </a:lnTo>
                  <a:close/>
                </a:path>
                <a:path w="4636135" h="3599179">
                  <a:moveTo>
                    <a:pt x="4326534" y="3570922"/>
                  </a:moveTo>
                  <a:lnTo>
                    <a:pt x="4325607" y="3569512"/>
                  </a:lnTo>
                  <a:lnTo>
                    <a:pt x="4325378" y="3569982"/>
                  </a:lnTo>
                  <a:lnTo>
                    <a:pt x="4324667" y="3570452"/>
                  </a:lnTo>
                  <a:lnTo>
                    <a:pt x="4324680" y="3571379"/>
                  </a:lnTo>
                  <a:lnTo>
                    <a:pt x="4325607" y="3572789"/>
                  </a:lnTo>
                  <a:lnTo>
                    <a:pt x="4325836" y="3572319"/>
                  </a:lnTo>
                  <a:lnTo>
                    <a:pt x="4326534" y="3571849"/>
                  </a:lnTo>
                  <a:lnTo>
                    <a:pt x="4326534" y="3570922"/>
                  </a:lnTo>
                  <a:close/>
                </a:path>
                <a:path w="4636135" h="3599179">
                  <a:moveTo>
                    <a:pt x="4333545" y="3583749"/>
                  </a:moveTo>
                  <a:lnTo>
                    <a:pt x="4333075" y="3583279"/>
                  </a:lnTo>
                  <a:lnTo>
                    <a:pt x="4332605" y="3583051"/>
                  </a:lnTo>
                  <a:lnTo>
                    <a:pt x="4332376" y="3582581"/>
                  </a:lnTo>
                  <a:lnTo>
                    <a:pt x="4332135" y="3583279"/>
                  </a:lnTo>
                  <a:lnTo>
                    <a:pt x="4331678" y="3583990"/>
                  </a:lnTo>
                  <a:lnTo>
                    <a:pt x="4331436" y="3584689"/>
                  </a:lnTo>
                  <a:lnTo>
                    <a:pt x="4331208" y="3585146"/>
                  </a:lnTo>
                  <a:lnTo>
                    <a:pt x="4331906" y="3585387"/>
                  </a:lnTo>
                  <a:lnTo>
                    <a:pt x="4332376" y="3585857"/>
                  </a:lnTo>
                  <a:lnTo>
                    <a:pt x="4332846" y="3585146"/>
                  </a:lnTo>
                  <a:lnTo>
                    <a:pt x="4333075" y="3584448"/>
                  </a:lnTo>
                  <a:lnTo>
                    <a:pt x="4333545" y="3583749"/>
                  </a:lnTo>
                  <a:close/>
                </a:path>
                <a:path w="4636135" h="3599179">
                  <a:moveTo>
                    <a:pt x="4369473" y="3568115"/>
                  </a:moveTo>
                  <a:lnTo>
                    <a:pt x="4368774" y="3567417"/>
                  </a:lnTo>
                  <a:lnTo>
                    <a:pt x="4367847" y="3566718"/>
                  </a:lnTo>
                  <a:lnTo>
                    <a:pt x="4366577" y="3565652"/>
                  </a:lnTo>
                  <a:lnTo>
                    <a:pt x="4366209" y="3564610"/>
                  </a:lnTo>
                  <a:lnTo>
                    <a:pt x="4366679" y="3562045"/>
                  </a:lnTo>
                  <a:lnTo>
                    <a:pt x="4363872" y="3564382"/>
                  </a:lnTo>
                  <a:lnTo>
                    <a:pt x="4364583" y="3565080"/>
                  </a:lnTo>
                  <a:lnTo>
                    <a:pt x="4365510" y="3565779"/>
                  </a:lnTo>
                  <a:lnTo>
                    <a:pt x="4366768" y="3566871"/>
                  </a:lnTo>
                  <a:lnTo>
                    <a:pt x="4367149" y="3567887"/>
                  </a:lnTo>
                  <a:lnTo>
                    <a:pt x="4366679" y="3570452"/>
                  </a:lnTo>
                  <a:lnTo>
                    <a:pt x="4369473" y="3568115"/>
                  </a:lnTo>
                  <a:close/>
                </a:path>
                <a:path w="4636135" h="3599179">
                  <a:moveTo>
                    <a:pt x="4402150" y="3591217"/>
                  </a:moveTo>
                  <a:lnTo>
                    <a:pt x="4401921" y="3590518"/>
                  </a:lnTo>
                  <a:lnTo>
                    <a:pt x="4400982" y="3589121"/>
                  </a:lnTo>
                  <a:lnTo>
                    <a:pt x="4400753" y="3589591"/>
                  </a:lnTo>
                  <a:lnTo>
                    <a:pt x="4400054" y="3590048"/>
                  </a:lnTo>
                  <a:lnTo>
                    <a:pt x="4400054" y="3590988"/>
                  </a:lnTo>
                  <a:lnTo>
                    <a:pt x="4400982" y="3592385"/>
                  </a:lnTo>
                  <a:lnTo>
                    <a:pt x="4402150" y="3591217"/>
                  </a:lnTo>
                  <a:close/>
                </a:path>
                <a:path w="4636135" h="3599179">
                  <a:moveTo>
                    <a:pt x="4415917" y="3567188"/>
                  </a:moveTo>
                  <a:lnTo>
                    <a:pt x="4414990" y="3566249"/>
                  </a:lnTo>
                  <a:lnTo>
                    <a:pt x="4412653" y="3566249"/>
                  </a:lnTo>
                  <a:lnTo>
                    <a:pt x="4412183" y="3564610"/>
                  </a:lnTo>
                  <a:lnTo>
                    <a:pt x="4412412" y="3562045"/>
                  </a:lnTo>
                  <a:lnTo>
                    <a:pt x="4409618" y="3564382"/>
                  </a:lnTo>
                  <a:lnTo>
                    <a:pt x="4410316" y="3565080"/>
                  </a:lnTo>
                  <a:lnTo>
                    <a:pt x="4411256" y="3565779"/>
                  </a:lnTo>
                  <a:lnTo>
                    <a:pt x="4412577" y="3566934"/>
                  </a:lnTo>
                  <a:lnTo>
                    <a:pt x="4412412" y="3568585"/>
                  </a:lnTo>
                  <a:lnTo>
                    <a:pt x="4413580" y="3569512"/>
                  </a:lnTo>
                  <a:lnTo>
                    <a:pt x="4415917" y="3569512"/>
                  </a:lnTo>
                  <a:lnTo>
                    <a:pt x="4415917" y="3567188"/>
                  </a:lnTo>
                  <a:close/>
                </a:path>
                <a:path w="4636135" h="3599179">
                  <a:moveTo>
                    <a:pt x="4421987" y="3574643"/>
                  </a:moveTo>
                  <a:lnTo>
                    <a:pt x="4421289" y="3573945"/>
                  </a:lnTo>
                  <a:lnTo>
                    <a:pt x="4420349" y="3573246"/>
                  </a:lnTo>
                  <a:lnTo>
                    <a:pt x="4419181" y="3572243"/>
                  </a:lnTo>
                  <a:lnTo>
                    <a:pt x="4419181" y="3570452"/>
                  </a:lnTo>
                  <a:lnTo>
                    <a:pt x="4418254" y="3569512"/>
                  </a:lnTo>
                  <a:lnTo>
                    <a:pt x="4415917" y="3569512"/>
                  </a:lnTo>
                  <a:lnTo>
                    <a:pt x="4415688" y="3571849"/>
                  </a:lnTo>
                  <a:lnTo>
                    <a:pt x="4416857" y="3573018"/>
                  </a:lnTo>
                  <a:lnTo>
                    <a:pt x="4418977" y="3572814"/>
                  </a:lnTo>
                  <a:lnTo>
                    <a:pt x="4419422" y="3574415"/>
                  </a:lnTo>
                  <a:lnTo>
                    <a:pt x="4419181" y="3576980"/>
                  </a:lnTo>
                  <a:lnTo>
                    <a:pt x="4421987" y="3574643"/>
                  </a:lnTo>
                  <a:close/>
                </a:path>
                <a:path w="4636135" h="3599179">
                  <a:moveTo>
                    <a:pt x="4451159" y="3577450"/>
                  </a:moveTo>
                  <a:lnTo>
                    <a:pt x="4450219" y="3576053"/>
                  </a:lnTo>
                  <a:lnTo>
                    <a:pt x="4449991" y="3576510"/>
                  </a:lnTo>
                  <a:lnTo>
                    <a:pt x="4449292" y="3576980"/>
                  </a:lnTo>
                  <a:lnTo>
                    <a:pt x="4449292" y="3577920"/>
                  </a:lnTo>
                  <a:lnTo>
                    <a:pt x="4450219" y="3579317"/>
                  </a:lnTo>
                  <a:lnTo>
                    <a:pt x="4450461" y="3578847"/>
                  </a:lnTo>
                  <a:lnTo>
                    <a:pt x="4451159" y="3578390"/>
                  </a:lnTo>
                  <a:lnTo>
                    <a:pt x="4451159" y="3577450"/>
                  </a:lnTo>
                  <a:close/>
                </a:path>
                <a:path w="4636135" h="3599179">
                  <a:moveTo>
                    <a:pt x="4467720" y="3561816"/>
                  </a:moveTo>
                  <a:lnTo>
                    <a:pt x="4467491" y="3561118"/>
                  </a:lnTo>
                  <a:lnTo>
                    <a:pt x="4466552" y="3559721"/>
                  </a:lnTo>
                  <a:lnTo>
                    <a:pt x="4466323" y="3560178"/>
                  </a:lnTo>
                  <a:lnTo>
                    <a:pt x="4465625" y="3560648"/>
                  </a:lnTo>
                  <a:lnTo>
                    <a:pt x="4465625" y="3561588"/>
                  </a:lnTo>
                  <a:lnTo>
                    <a:pt x="4466552" y="3562985"/>
                  </a:lnTo>
                  <a:lnTo>
                    <a:pt x="4467720" y="3561816"/>
                  </a:lnTo>
                  <a:close/>
                </a:path>
                <a:path w="4636135" h="3599179">
                  <a:moveTo>
                    <a:pt x="4471454" y="3590747"/>
                  </a:moveTo>
                  <a:lnTo>
                    <a:pt x="4470755" y="3590518"/>
                  </a:lnTo>
                  <a:lnTo>
                    <a:pt x="4470057" y="3590048"/>
                  </a:lnTo>
                  <a:lnTo>
                    <a:pt x="4469358" y="3589820"/>
                  </a:lnTo>
                  <a:lnTo>
                    <a:pt x="4468888" y="3589578"/>
                  </a:lnTo>
                  <a:lnTo>
                    <a:pt x="4468660" y="3590290"/>
                  </a:lnTo>
                  <a:lnTo>
                    <a:pt x="4468190" y="3590747"/>
                  </a:lnTo>
                  <a:lnTo>
                    <a:pt x="4468888" y="3591217"/>
                  </a:lnTo>
                  <a:lnTo>
                    <a:pt x="4469587" y="3591445"/>
                  </a:lnTo>
                  <a:lnTo>
                    <a:pt x="4470285" y="3591915"/>
                  </a:lnTo>
                  <a:lnTo>
                    <a:pt x="4470755" y="3591687"/>
                  </a:lnTo>
                  <a:lnTo>
                    <a:pt x="4471225" y="3591217"/>
                  </a:lnTo>
                  <a:lnTo>
                    <a:pt x="4471454" y="3590747"/>
                  </a:lnTo>
                  <a:close/>
                </a:path>
                <a:path w="4636135" h="3599179">
                  <a:moveTo>
                    <a:pt x="4493857" y="3557841"/>
                  </a:moveTo>
                  <a:lnTo>
                    <a:pt x="4492930" y="3556444"/>
                  </a:lnTo>
                  <a:lnTo>
                    <a:pt x="4491761" y="3557613"/>
                  </a:lnTo>
                  <a:lnTo>
                    <a:pt x="4491990" y="3558311"/>
                  </a:lnTo>
                  <a:lnTo>
                    <a:pt x="4492930" y="3559708"/>
                  </a:lnTo>
                  <a:lnTo>
                    <a:pt x="4493158" y="3559251"/>
                  </a:lnTo>
                  <a:lnTo>
                    <a:pt x="4493857" y="3558781"/>
                  </a:lnTo>
                  <a:lnTo>
                    <a:pt x="4493857" y="3557841"/>
                  </a:lnTo>
                  <a:close/>
                </a:path>
                <a:path w="4636135" h="3599179">
                  <a:moveTo>
                    <a:pt x="4507166" y="3577920"/>
                  </a:moveTo>
                  <a:lnTo>
                    <a:pt x="4506468" y="3577221"/>
                  </a:lnTo>
                  <a:lnTo>
                    <a:pt x="4505528" y="3576510"/>
                  </a:lnTo>
                  <a:lnTo>
                    <a:pt x="4504131" y="3575342"/>
                  </a:lnTo>
                  <a:lnTo>
                    <a:pt x="4503890" y="3574415"/>
                  </a:lnTo>
                  <a:lnTo>
                    <a:pt x="4504131" y="3571849"/>
                  </a:lnTo>
                  <a:lnTo>
                    <a:pt x="4501324" y="3574186"/>
                  </a:lnTo>
                  <a:lnTo>
                    <a:pt x="4502023" y="3574885"/>
                  </a:lnTo>
                  <a:lnTo>
                    <a:pt x="4502963" y="3575583"/>
                  </a:lnTo>
                  <a:lnTo>
                    <a:pt x="4504347" y="3576764"/>
                  </a:lnTo>
                  <a:lnTo>
                    <a:pt x="4504601" y="3577679"/>
                  </a:lnTo>
                  <a:lnTo>
                    <a:pt x="4504360" y="3580257"/>
                  </a:lnTo>
                  <a:lnTo>
                    <a:pt x="4507166" y="3577920"/>
                  </a:lnTo>
                  <a:close/>
                </a:path>
                <a:path w="4636135" h="3599179">
                  <a:moveTo>
                    <a:pt x="4510900" y="8407"/>
                  </a:moveTo>
                  <a:lnTo>
                    <a:pt x="4510430" y="8166"/>
                  </a:lnTo>
                  <a:lnTo>
                    <a:pt x="4510202" y="7467"/>
                  </a:lnTo>
                  <a:lnTo>
                    <a:pt x="4509033" y="7467"/>
                  </a:lnTo>
                  <a:lnTo>
                    <a:pt x="4507623" y="8407"/>
                  </a:lnTo>
                  <a:lnTo>
                    <a:pt x="4508093" y="8636"/>
                  </a:lnTo>
                  <a:lnTo>
                    <a:pt x="4508563" y="9334"/>
                  </a:lnTo>
                  <a:lnTo>
                    <a:pt x="4509490" y="9334"/>
                  </a:lnTo>
                  <a:lnTo>
                    <a:pt x="4510900" y="8407"/>
                  </a:lnTo>
                  <a:close/>
                </a:path>
                <a:path w="4636135" h="3599179">
                  <a:moveTo>
                    <a:pt x="4537037" y="1168"/>
                  </a:moveTo>
                  <a:lnTo>
                    <a:pt x="4536097" y="241"/>
                  </a:lnTo>
                  <a:lnTo>
                    <a:pt x="4533760" y="241"/>
                  </a:lnTo>
                  <a:lnTo>
                    <a:pt x="4533760" y="2565"/>
                  </a:lnTo>
                  <a:lnTo>
                    <a:pt x="4534928" y="3733"/>
                  </a:lnTo>
                  <a:lnTo>
                    <a:pt x="4537037" y="3505"/>
                  </a:lnTo>
                  <a:lnTo>
                    <a:pt x="4537037" y="1168"/>
                  </a:lnTo>
                  <a:close/>
                </a:path>
                <a:path w="4636135" h="3599179">
                  <a:moveTo>
                    <a:pt x="4589538" y="8407"/>
                  </a:moveTo>
                  <a:lnTo>
                    <a:pt x="4588840" y="8166"/>
                  </a:lnTo>
                  <a:lnTo>
                    <a:pt x="4588141" y="7708"/>
                  </a:lnTo>
                  <a:lnTo>
                    <a:pt x="4587443" y="7467"/>
                  </a:lnTo>
                  <a:lnTo>
                    <a:pt x="4586973" y="7239"/>
                  </a:lnTo>
                  <a:lnTo>
                    <a:pt x="4586744" y="7937"/>
                  </a:lnTo>
                  <a:lnTo>
                    <a:pt x="4586275" y="8407"/>
                  </a:lnTo>
                  <a:lnTo>
                    <a:pt x="4586973" y="8877"/>
                  </a:lnTo>
                  <a:lnTo>
                    <a:pt x="4587672" y="9105"/>
                  </a:lnTo>
                  <a:lnTo>
                    <a:pt x="4588370" y="9575"/>
                  </a:lnTo>
                  <a:lnTo>
                    <a:pt x="4588840" y="9105"/>
                  </a:lnTo>
                  <a:lnTo>
                    <a:pt x="4589310" y="8877"/>
                  </a:lnTo>
                  <a:lnTo>
                    <a:pt x="4589538" y="8407"/>
                  </a:lnTo>
                  <a:close/>
                </a:path>
                <a:path w="4636135" h="3599179">
                  <a:moveTo>
                    <a:pt x="4628972" y="3564610"/>
                  </a:moveTo>
                  <a:lnTo>
                    <a:pt x="4627816" y="3563455"/>
                  </a:lnTo>
                  <a:lnTo>
                    <a:pt x="4627105" y="3563912"/>
                  </a:lnTo>
                  <a:lnTo>
                    <a:pt x="4626407" y="3564153"/>
                  </a:lnTo>
                  <a:lnTo>
                    <a:pt x="4625708" y="3564610"/>
                  </a:lnTo>
                  <a:lnTo>
                    <a:pt x="4626178" y="3564852"/>
                  </a:lnTo>
                  <a:lnTo>
                    <a:pt x="4626648" y="3565550"/>
                  </a:lnTo>
                  <a:lnTo>
                    <a:pt x="4627575" y="3565550"/>
                  </a:lnTo>
                  <a:lnTo>
                    <a:pt x="4628972" y="3564610"/>
                  </a:lnTo>
                  <a:close/>
                </a:path>
                <a:path w="4636135" h="3599179">
                  <a:moveTo>
                    <a:pt x="4635512" y="8407"/>
                  </a:moveTo>
                  <a:lnTo>
                    <a:pt x="4634814" y="8166"/>
                  </a:lnTo>
                  <a:lnTo>
                    <a:pt x="4634115" y="7708"/>
                  </a:lnTo>
                  <a:lnTo>
                    <a:pt x="4633417" y="7467"/>
                  </a:lnTo>
                  <a:lnTo>
                    <a:pt x="4632947" y="7239"/>
                  </a:lnTo>
                  <a:lnTo>
                    <a:pt x="4632706" y="7937"/>
                  </a:lnTo>
                  <a:lnTo>
                    <a:pt x="4632249" y="8407"/>
                  </a:lnTo>
                  <a:lnTo>
                    <a:pt x="4632947" y="8877"/>
                  </a:lnTo>
                  <a:lnTo>
                    <a:pt x="4633646" y="9105"/>
                  </a:lnTo>
                  <a:lnTo>
                    <a:pt x="4634344" y="9575"/>
                  </a:lnTo>
                  <a:lnTo>
                    <a:pt x="4635512" y="8407"/>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38" name="object 238"/>
            <p:cNvSpPr/>
            <p:nvPr/>
          </p:nvSpPr>
          <p:spPr>
            <a:xfrm>
              <a:off x="1206830" y="3485577"/>
              <a:ext cx="4434205" cy="3636010"/>
            </a:xfrm>
            <a:custGeom>
              <a:avLst/>
              <a:gdLst/>
              <a:ahLst/>
              <a:cxnLst/>
              <a:rect l="l" t="t" r="r" b="b"/>
              <a:pathLst>
                <a:path w="4434205" h="3636009">
                  <a:moveTo>
                    <a:pt x="3276" y="3594951"/>
                  </a:moveTo>
                  <a:lnTo>
                    <a:pt x="2806" y="3594709"/>
                  </a:lnTo>
                  <a:lnTo>
                    <a:pt x="2336" y="3594011"/>
                  </a:lnTo>
                  <a:lnTo>
                    <a:pt x="1409" y="3594011"/>
                  </a:lnTo>
                  <a:lnTo>
                    <a:pt x="0" y="3594951"/>
                  </a:lnTo>
                  <a:lnTo>
                    <a:pt x="1168" y="3596119"/>
                  </a:lnTo>
                  <a:lnTo>
                    <a:pt x="2565" y="3595179"/>
                  </a:lnTo>
                  <a:lnTo>
                    <a:pt x="3276" y="3594951"/>
                  </a:lnTo>
                  <a:close/>
                </a:path>
                <a:path w="4434205" h="3636009">
                  <a:moveTo>
                    <a:pt x="48780" y="9334"/>
                  </a:moveTo>
                  <a:lnTo>
                    <a:pt x="48082" y="8636"/>
                  </a:lnTo>
                  <a:lnTo>
                    <a:pt x="47142" y="7937"/>
                  </a:lnTo>
                  <a:lnTo>
                    <a:pt x="45504" y="6527"/>
                  </a:lnTo>
                  <a:lnTo>
                    <a:pt x="46215" y="9105"/>
                  </a:lnTo>
                  <a:lnTo>
                    <a:pt x="45974" y="11671"/>
                  </a:lnTo>
                  <a:lnTo>
                    <a:pt x="48780" y="9334"/>
                  </a:lnTo>
                  <a:close/>
                </a:path>
                <a:path w="4434205" h="3636009">
                  <a:moveTo>
                    <a:pt x="439661" y="637781"/>
                  </a:moveTo>
                  <a:lnTo>
                    <a:pt x="438962" y="635215"/>
                  </a:lnTo>
                  <a:lnTo>
                    <a:pt x="439191" y="632650"/>
                  </a:lnTo>
                  <a:lnTo>
                    <a:pt x="436397" y="634974"/>
                  </a:lnTo>
                  <a:lnTo>
                    <a:pt x="437095" y="635673"/>
                  </a:lnTo>
                  <a:lnTo>
                    <a:pt x="438023" y="636384"/>
                  </a:lnTo>
                  <a:lnTo>
                    <a:pt x="439661" y="637781"/>
                  </a:lnTo>
                  <a:close/>
                </a:path>
                <a:path w="4434205" h="3636009">
                  <a:moveTo>
                    <a:pt x="514565" y="3621087"/>
                  </a:moveTo>
                  <a:lnTo>
                    <a:pt x="514337" y="3620617"/>
                  </a:lnTo>
                  <a:lnTo>
                    <a:pt x="513867" y="3619919"/>
                  </a:lnTo>
                  <a:lnTo>
                    <a:pt x="513397" y="3620147"/>
                  </a:lnTo>
                  <a:lnTo>
                    <a:pt x="512699" y="3620147"/>
                  </a:lnTo>
                  <a:lnTo>
                    <a:pt x="511302" y="3621087"/>
                  </a:lnTo>
                  <a:lnTo>
                    <a:pt x="511771" y="3621316"/>
                  </a:lnTo>
                  <a:lnTo>
                    <a:pt x="512229" y="3622014"/>
                  </a:lnTo>
                  <a:lnTo>
                    <a:pt x="513168" y="3622014"/>
                  </a:lnTo>
                  <a:lnTo>
                    <a:pt x="514565" y="3621087"/>
                  </a:lnTo>
                  <a:close/>
                </a:path>
                <a:path w="4434205" h="3636009">
                  <a:moveTo>
                    <a:pt x="521106" y="3630892"/>
                  </a:moveTo>
                  <a:lnTo>
                    <a:pt x="520636" y="3630650"/>
                  </a:lnTo>
                  <a:lnTo>
                    <a:pt x="520166" y="3629952"/>
                  </a:lnTo>
                  <a:lnTo>
                    <a:pt x="519239" y="3629952"/>
                  </a:lnTo>
                  <a:lnTo>
                    <a:pt x="517829" y="3630892"/>
                  </a:lnTo>
                  <a:lnTo>
                    <a:pt x="518998" y="3632047"/>
                  </a:lnTo>
                  <a:lnTo>
                    <a:pt x="519696" y="3631590"/>
                  </a:lnTo>
                  <a:lnTo>
                    <a:pt x="520407" y="3631349"/>
                  </a:lnTo>
                  <a:lnTo>
                    <a:pt x="521106" y="3630892"/>
                  </a:lnTo>
                  <a:close/>
                </a:path>
                <a:path w="4434205" h="3636009">
                  <a:moveTo>
                    <a:pt x="570344" y="3598214"/>
                  </a:moveTo>
                  <a:lnTo>
                    <a:pt x="569645" y="3597986"/>
                  </a:lnTo>
                  <a:lnTo>
                    <a:pt x="568947" y="3597516"/>
                  </a:lnTo>
                  <a:lnTo>
                    <a:pt x="568236" y="3597287"/>
                  </a:lnTo>
                  <a:lnTo>
                    <a:pt x="567778" y="3597046"/>
                  </a:lnTo>
                  <a:lnTo>
                    <a:pt x="567537" y="3597745"/>
                  </a:lnTo>
                  <a:lnTo>
                    <a:pt x="567080" y="3598214"/>
                  </a:lnTo>
                  <a:lnTo>
                    <a:pt x="567778" y="3598684"/>
                  </a:lnTo>
                  <a:lnTo>
                    <a:pt x="568477" y="3598913"/>
                  </a:lnTo>
                  <a:lnTo>
                    <a:pt x="569175" y="3599383"/>
                  </a:lnTo>
                  <a:lnTo>
                    <a:pt x="569645" y="3598913"/>
                  </a:lnTo>
                  <a:lnTo>
                    <a:pt x="569874" y="3598443"/>
                  </a:lnTo>
                  <a:lnTo>
                    <a:pt x="570344" y="3598214"/>
                  </a:lnTo>
                  <a:close/>
                </a:path>
                <a:path w="4434205" h="3636009">
                  <a:moveTo>
                    <a:pt x="625652" y="2794"/>
                  </a:moveTo>
                  <a:lnTo>
                    <a:pt x="624954" y="2095"/>
                  </a:lnTo>
                  <a:lnTo>
                    <a:pt x="624014" y="1397"/>
                  </a:lnTo>
                  <a:lnTo>
                    <a:pt x="622376" y="0"/>
                  </a:lnTo>
                  <a:lnTo>
                    <a:pt x="623074" y="2565"/>
                  </a:lnTo>
                  <a:lnTo>
                    <a:pt x="622846" y="5130"/>
                  </a:lnTo>
                  <a:lnTo>
                    <a:pt x="625652" y="2794"/>
                  </a:lnTo>
                  <a:close/>
                </a:path>
                <a:path w="4434205" h="3636009">
                  <a:moveTo>
                    <a:pt x="642454" y="9105"/>
                  </a:moveTo>
                  <a:lnTo>
                    <a:pt x="641985" y="8864"/>
                  </a:lnTo>
                  <a:lnTo>
                    <a:pt x="641515" y="8166"/>
                  </a:lnTo>
                  <a:lnTo>
                    <a:pt x="640588" y="8166"/>
                  </a:lnTo>
                  <a:lnTo>
                    <a:pt x="639178" y="9105"/>
                  </a:lnTo>
                  <a:lnTo>
                    <a:pt x="639648" y="9334"/>
                  </a:lnTo>
                  <a:lnTo>
                    <a:pt x="640118" y="10033"/>
                  </a:lnTo>
                  <a:lnTo>
                    <a:pt x="641045" y="10033"/>
                  </a:lnTo>
                  <a:lnTo>
                    <a:pt x="642454" y="9105"/>
                  </a:lnTo>
                  <a:close/>
                </a:path>
                <a:path w="4434205" h="3636009">
                  <a:moveTo>
                    <a:pt x="694258" y="3601250"/>
                  </a:moveTo>
                  <a:lnTo>
                    <a:pt x="693318" y="3599853"/>
                  </a:lnTo>
                  <a:lnTo>
                    <a:pt x="692150" y="3601021"/>
                  </a:lnTo>
                  <a:lnTo>
                    <a:pt x="692391" y="3601720"/>
                  </a:lnTo>
                  <a:lnTo>
                    <a:pt x="693318" y="3603117"/>
                  </a:lnTo>
                  <a:lnTo>
                    <a:pt x="693559" y="3602647"/>
                  </a:lnTo>
                  <a:lnTo>
                    <a:pt x="694258" y="3602177"/>
                  </a:lnTo>
                  <a:lnTo>
                    <a:pt x="694258" y="3601250"/>
                  </a:lnTo>
                  <a:close/>
                </a:path>
                <a:path w="4434205" h="3636009">
                  <a:moveTo>
                    <a:pt x="1117574" y="3617823"/>
                  </a:moveTo>
                  <a:lnTo>
                    <a:pt x="1116406" y="3616655"/>
                  </a:lnTo>
                  <a:lnTo>
                    <a:pt x="1115936" y="3617112"/>
                  </a:lnTo>
                  <a:lnTo>
                    <a:pt x="1115009" y="3617353"/>
                  </a:lnTo>
                  <a:lnTo>
                    <a:pt x="1114310" y="3617823"/>
                  </a:lnTo>
                  <a:lnTo>
                    <a:pt x="1114780" y="3618052"/>
                  </a:lnTo>
                  <a:lnTo>
                    <a:pt x="1115237" y="3618750"/>
                  </a:lnTo>
                  <a:lnTo>
                    <a:pt x="1116177" y="3618750"/>
                  </a:lnTo>
                  <a:lnTo>
                    <a:pt x="1117574" y="3617823"/>
                  </a:lnTo>
                  <a:close/>
                </a:path>
                <a:path w="4434205" h="3636009">
                  <a:moveTo>
                    <a:pt x="1195984" y="2794"/>
                  </a:moveTo>
                  <a:lnTo>
                    <a:pt x="1195285" y="2095"/>
                  </a:lnTo>
                  <a:lnTo>
                    <a:pt x="1194346" y="1397"/>
                  </a:lnTo>
                  <a:lnTo>
                    <a:pt x="1192720" y="0"/>
                  </a:lnTo>
                  <a:lnTo>
                    <a:pt x="1193419" y="2565"/>
                  </a:lnTo>
                  <a:lnTo>
                    <a:pt x="1193190" y="5130"/>
                  </a:lnTo>
                  <a:lnTo>
                    <a:pt x="1195984" y="2794"/>
                  </a:lnTo>
                  <a:close/>
                </a:path>
                <a:path w="4434205" h="3636009">
                  <a:moveTo>
                    <a:pt x="1218615" y="3633914"/>
                  </a:moveTo>
                  <a:lnTo>
                    <a:pt x="1217688" y="3632517"/>
                  </a:lnTo>
                  <a:lnTo>
                    <a:pt x="1217218" y="3632987"/>
                  </a:lnTo>
                  <a:lnTo>
                    <a:pt x="1216520" y="3633457"/>
                  </a:lnTo>
                  <a:lnTo>
                    <a:pt x="1216748" y="3633686"/>
                  </a:lnTo>
                  <a:lnTo>
                    <a:pt x="1216748" y="3634384"/>
                  </a:lnTo>
                  <a:lnTo>
                    <a:pt x="1217688" y="3635781"/>
                  </a:lnTo>
                  <a:lnTo>
                    <a:pt x="1217917" y="3635324"/>
                  </a:lnTo>
                  <a:lnTo>
                    <a:pt x="1218615" y="3634854"/>
                  </a:lnTo>
                  <a:lnTo>
                    <a:pt x="1218615" y="3633914"/>
                  </a:lnTo>
                  <a:close/>
                </a:path>
                <a:path w="4434205" h="3636009">
                  <a:moveTo>
                    <a:pt x="1448257" y="6299"/>
                  </a:moveTo>
                  <a:lnTo>
                    <a:pt x="1447787" y="5600"/>
                  </a:lnTo>
                  <a:lnTo>
                    <a:pt x="1447546" y="4902"/>
                  </a:lnTo>
                  <a:lnTo>
                    <a:pt x="1447088" y="4203"/>
                  </a:lnTo>
                  <a:lnTo>
                    <a:pt x="1446847" y="4660"/>
                  </a:lnTo>
                  <a:lnTo>
                    <a:pt x="1446149" y="5130"/>
                  </a:lnTo>
                  <a:lnTo>
                    <a:pt x="1446149" y="6070"/>
                  </a:lnTo>
                  <a:lnTo>
                    <a:pt x="1447088" y="7467"/>
                  </a:lnTo>
                  <a:lnTo>
                    <a:pt x="1448257" y="6299"/>
                  </a:lnTo>
                  <a:close/>
                </a:path>
                <a:path w="4434205" h="3636009">
                  <a:moveTo>
                    <a:pt x="1455724" y="637781"/>
                  </a:moveTo>
                  <a:lnTo>
                    <a:pt x="1455013" y="635215"/>
                  </a:lnTo>
                  <a:lnTo>
                    <a:pt x="1455254" y="632650"/>
                  </a:lnTo>
                  <a:lnTo>
                    <a:pt x="1452448" y="634974"/>
                  </a:lnTo>
                  <a:lnTo>
                    <a:pt x="1453146" y="635673"/>
                  </a:lnTo>
                  <a:lnTo>
                    <a:pt x="1454086" y="636384"/>
                  </a:lnTo>
                  <a:lnTo>
                    <a:pt x="1455724" y="637781"/>
                  </a:lnTo>
                  <a:close/>
                </a:path>
                <a:path w="4434205" h="3636009">
                  <a:moveTo>
                    <a:pt x="1556296" y="6299"/>
                  </a:moveTo>
                  <a:lnTo>
                    <a:pt x="1556067" y="5600"/>
                  </a:lnTo>
                  <a:lnTo>
                    <a:pt x="1555127" y="4203"/>
                  </a:lnTo>
                  <a:lnTo>
                    <a:pt x="1554899" y="4660"/>
                  </a:lnTo>
                  <a:lnTo>
                    <a:pt x="1554200" y="5130"/>
                  </a:lnTo>
                  <a:lnTo>
                    <a:pt x="1554200" y="6070"/>
                  </a:lnTo>
                  <a:lnTo>
                    <a:pt x="1555127" y="7467"/>
                  </a:lnTo>
                  <a:lnTo>
                    <a:pt x="1556296" y="6299"/>
                  </a:lnTo>
                  <a:close/>
                </a:path>
                <a:path w="4434205" h="3636009">
                  <a:moveTo>
                    <a:pt x="1579867" y="635215"/>
                  </a:moveTo>
                  <a:lnTo>
                    <a:pt x="1579397" y="634746"/>
                  </a:lnTo>
                  <a:lnTo>
                    <a:pt x="1578927" y="634047"/>
                  </a:lnTo>
                  <a:lnTo>
                    <a:pt x="1578698" y="634276"/>
                  </a:lnTo>
                  <a:lnTo>
                    <a:pt x="1578000" y="634276"/>
                  </a:lnTo>
                  <a:lnTo>
                    <a:pt x="1576603" y="635215"/>
                  </a:lnTo>
                  <a:lnTo>
                    <a:pt x="1577073" y="635444"/>
                  </a:lnTo>
                  <a:lnTo>
                    <a:pt x="1577530" y="636143"/>
                  </a:lnTo>
                  <a:lnTo>
                    <a:pt x="1578470" y="636143"/>
                  </a:lnTo>
                  <a:lnTo>
                    <a:pt x="1579867" y="635215"/>
                  </a:lnTo>
                  <a:close/>
                </a:path>
                <a:path w="4434205" h="3636009">
                  <a:moveTo>
                    <a:pt x="1649641" y="3596348"/>
                  </a:moveTo>
                  <a:lnTo>
                    <a:pt x="1647304" y="3593554"/>
                  </a:lnTo>
                  <a:lnTo>
                    <a:pt x="1646605" y="3594252"/>
                  </a:lnTo>
                  <a:lnTo>
                    <a:pt x="1645907" y="3595179"/>
                  </a:lnTo>
                  <a:lnTo>
                    <a:pt x="1644510" y="3596817"/>
                  </a:lnTo>
                  <a:lnTo>
                    <a:pt x="1647075" y="3596119"/>
                  </a:lnTo>
                  <a:lnTo>
                    <a:pt x="1649641" y="3596348"/>
                  </a:lnTo>
                  <a:close/>
                </a:path>
                <a:path w="4434205" h="3636009">
                  <a:moveTo>
                    <a:pt x="1661312" y="6070"/>
                  </a:moveTo>
                  <a:lnTo>
                    <a:pt x="1660613" y="5372"/>
                  </a:lnTo>
                  <a:lnTo>
                    <a:pt x="1659674" y="4660"/>
                  </a:lnTo>
                  <a:lnTo>
                    <a:pt x="1658048" y="3263"/>
                  </a:lnTo>
                  <a:lnTo>
                    <a:pt x="1658747" y="5829"/>
                  </a:lnTo>
                  <a:lnTo>
                    <a:pt x="1658505" y="8394"/>
                  </a:lnTo>
                  <a:lnTo>
                    <a:pt x="1661312" y="6070"/>
                  </a:lnTo>
                  <a:close/>
                </a:path>
                <a:path w="4434205" h="3636009">
                  <a:moveTo>
                    <a:pt x="1707045" y="3628085"/>
                  </a:moveTo>
                  <a:lnTo>
                    <a:pt x="1706816" y="3627386"/>
                  </a:lnTo>
                  <a:lnTo>
                    <a:pt x="1705876" y="3625989"/>
                  </a:lnTo>
                  <a:lnTo>
                    <a:pt x="1705648" y="3626447"/>
                  </a:lnTo>
                  <a:lnTo>
                    <a:pt x="1704949" y="3626916"/>
                  </a:lnTo>
                  <a:lnTo>
                    <a:pt x="1704949" y="3627856"/>
                  </a:lnTo>
                  <a:lnTo>
                    <a:pt x="1705876" y="3629253"/>
                  </a:lnTo>
                  <a:lnTo>
                    <a:pt x="1707045" y="3628085"/>
                  </a:lnTo>
                  <a:close/>
                </a:path>
                <a:path w="4434205" h="3636009">
                  <a:moveTo>
                    <a:pt x="1746948" y="3608019"/>
                  </a:moveTo>
                  <a:lnTo>
                    <a:pt x="1746719" y="3607549"/>
                  </a:lnTo>
                  <a:lnTo>
                    <a:pt x="1746250" y="3606850"/>
                  </a:lnTo>
                  <a:lnTo>
                    <a:pt x="1745792" y="3607079"/>
                  </a:lnTo>
                  <a:lnTo>
                    <a:pt x="1745081" y="3607079"/>
                  </a:lnTo>
                  <a:lnTo>
                    <a:pt x="1743684" y="3608019"/>
                  </a:lnTo>
                  <a:lnTo>
                    <a:pt x="1744154" y="3608247"/>
                  </a:lnTo>
                  <a:lnTo>
                    <a:pt x="1744624" y="3608946"/>
                  </a:lnTo>
                  <a:lnTo>
                    <a:pt x="1745551" y="3608946"/>
                  </a:lnTo>
                  <a:lnTo>
                    <a:pt x="1746948" y="3608019"/>
                  </a:lnTo>
                  <a:close/>
                </a:path>
                <a:path w="4434205" h="3636009">
                  <a:moveTo>
                    <a:pt x="1805533" y="3611753"/>
                  </a:moveTo>
                  <a:lnTo>
                    <a:pt x="1805063" y="3611054"/>
                  </a:lnTo>
                  <a:lnTo>
                    <a:pt x="1804822" y="3610356"/>
                  </a:lnTo>
                  <a:lnTo>
                    <a:pt x="1804365" y="3609644"/>
                  </a:lnTo>
                  <a:lnTo>
                    <a:pt x="1804123" y="3610114"/>
                  </a:lnTo>
                  <a:lnTo>
                    <a:pt x="1803425" y="3610584"/>
                  </a:lnTo>
                  <a:lnTo>
                    <a:pt x="1803425" y="3611511"/>
                  </a:lnTo>
                  <a:lnTo>
                    <a:pt x="1804365" y="3612921"/>
                  </a:lnTo>
                  <a:lnTo>
                    <a:pt x="1805533" y="3611753"/>
                  </a:lnTo>
                  <a:close/>
                </a:path>
                <a:path w="4434205" h="3636009">
                  <a:moveTo>
                    <a:pt x="1836331" y="3606152"/>
                  </a:moveTo>
                  <a:lnTo>
                    <a:pt x="1833994" y="3603345"/>
                  </a:lnTo>
                  <a:lnTo>
                    <a:pt x="1833295" y="3604044"/>
                  </a:lnTo>
                  <a:lnTo>
                    <a:pt x="1832597" y="3604984"/>
                  </a:lnTo>
                  <a:lnTo>
                    <a:pt x="1831416" y="3606381"/>
                  </a:lnTo>
                  <a:lnTo>
                    <a:pt x="1830501" y="3606622"/>
                  </a:lnTo>
                  <a:lnTo>
                    <a:pt x="1827936" y="3606381"/>
                  </a:lnTo>
                  <a:lnTo>
                    <a:pt x="1830260" y="3609187"/>
                  </a:lnTo>
                  <a:lnTo>
                    <a:pt x="1830971" y="3608489"/>
                  </a:lnTo>
                  <a:lnTo>
                    <a:pt x="1831670" y="3607549"/>
                  </a:lnTo>
                  <a:lnTo>
                    <a:pt x="1832838" y="3606165"/>
                  </a:lnTo>
                  <a:lnTo>
                    <a:pt x="1833765" y="3605911"/>
                  </a:lnTo>
                  <a:lnTo>
                    <a:pt x="1836331" y="3606152"/>
                  </a:lnTo>
                  <a:close/>
                </a:path>
                <a:path w="4434205" h="3636009">
                  <a:moveTo>
                    <a:pt x="1841461" y="3628085"/>
                  </a:moveTo>
                  <a:lnTo>
                    <a:pt x="1841233" y="3627386"/>
                  </a:lnTo>
                  <a:lnTo>
                    <a:pt x="1840293" y="3625989"/>
                  </a:lnTo>
                  <a:lnTo>
                    <a:pt x="1840064" y="3626447"/>
                  </a:lnTo>
                  <a:lnTo>
                    <a:pt x="1839366" y="3626916"/>
                  </a:lnTo>
                  <a:lnTo>
                    <a:pt x="1839366" y="3627856"/>
                  </a:lnTo>
                  <a:lnTo>
                    <a:pt x="1840293" y="3629253"/>
                  </a:lnTo>
                  <a:lnTo>
                    <a:pt x="1841461" y="3628085"/>
                  </a:lnTo>
                  <a:close/>
                </a:path>
                <a:path w="4434205" h="3636009">
                  <a:moveTo>
                    <a:pt x="1933879" y="3604755"/>
                  </a:moveTo>
                  <a:lnTo>
                    <a:pt x="1933181" y="3604285"/>
                  </a:lnTo>
                  <a:lnTo>
                    <a:pt x="1932482" y="3604044"/>
                  </a:lnTo>
                  <a:lnTo>
                    <a:pt x="1931771" y="3603587"/>
                  </a:lnTo>
                  <a:lnTo>
                    <a:pt x="1931314" y="3604044"/>
                  </a:lnTo>
                  <a:lnTo>
                    <a:pt x="1930844" y="3604285"/>
                  </a:lnTo>
                  <a:lnTo>
                    <a:pt x="1930615" y="3604755"/>
                  </a:lnTo>
                  <a:lnTo>
                    <a:pt x="1931314" y="3604984"/>
                  </a:lnTo>
                  <a:lnTo>
                    <a:pt x="1932012" y="3605453"/>
                  </a:lnTo>
                  <a:lnTo>
                    <a:pt x="1932711" y="3605682"/>
                  </a:lnTo>
                  <a:lnTo>
                    <a:pt x="1933181" y="3605911"/>
                  </a:lnTo>
                  <a:lnTo>
                    <a:pt x="1933409" y="3605212"/>
                  </a:lnTo>
                  <a:lnTo>
                    <a:pt x="1933879" y="3604755"/>
                  </a:lnTo>
                  <a:close/>
                </a:path>
                <a:path w="4434205" h="3636009">
                  <a:moveTo>
                    <a:pt x="2002955" y="5130"/>
                  </a:moveTo>
                  <a:lnTo>
                    <a:pt x="2002256" y="2565"/>
                  </a:lnTo>
                  <a:lnTo>
                    <a:pt x="2002485" y="228"/>
                  </a:lnTo>
                  <a:lnTo>
                    <a:pt x="1999691" y="2336"/>
                  </a:lnTo>
                  <a:lnTo>
                    <a:pt x="2000389" y="3035"/>
                  </a:lnTo>
                  <a:lnTo>
                    <a:pt x="2001316" y="3733"/>
                  </a:lnTo>
                  <a:lnTo>
                    <a:pt x="2002955" y="5130"/>
                  </a:lnTo>
                  <a:close/>
                </a:path>
                <a:path w="4434205" h="3636009">
                  <a:moveTo>
                    <a:pt x="2075522" y="4203"/>
                  </a:moveTo>
                  <a:lnTo>
                    <a:pt x="2073427" y="1397"/>
                  </a:lnTo>
                  <a:lnTo>
                    <a:pt x="2072728" y="2095"/>
                  </a:lnTo>
                  <a:lnTo>
                    <a:pt x="2072030" y="3035"/>
                  </a:lnTo>
                  <a:lnTo>
                    <a:pt x="2070633" y="4660"/>
                  </a:lnTo>
                  <a:lnTo>
                    <a:pt x="2072957" y="3962"/>
                  </a:lnTo>
                  <a:lnTo>
                    <a:pt x="2075522" y="4203"/>
                  </a:lnTo>
                  <a:close/>
                </a:path>
                <a:path w="4434205" h="3636009">
                  <a:moveTo>
                    <a:pt x="2136902" y="3621087"/>
                  </a:moveTo>
                  <a:lnTo>
                    <a:pt x="2136203" y="3620846"/>
                  </a:lnTo>
                  <a:lnTo>
                    <a:pt x="2135505" y="3620389"/>
                  </a:lnTo>
                  <a:lnTo>
                    <a:pt x="2134806" y="3620147"/>
                  </a:lnTo>
                  <a:lnTo>
                    <a:pt x="2134336" y="3619919"/>
                  </a:lnTo>
                  <a:lnTo>
                    <a:pt x="2134108" y="3620617"/>
                  </a:lnTo>
                  <a:lnTo>
                    <a:pt x="2133638" y="3621087"/>
                  </a:lnTo>
                  <a:lnTo>
                    <a:pt x="2134336" y="3621557"/>
                  </a:lnTo>
                  <a:lnTo>
                    <a:pt x="2135035" y="3621786"/>
                  </a:lnTo>
                  <a:lnTo>
                    <a:pt x="2135733" y="3622256"/>
                  </a:lnTo>
                  <a:lnTo>
                    <a:pt x="2136902" y="3621087"/>
                  </a:lnTo>
                  <a:close/>
                </a:path>
                <a:path w="4434205" h="3636009">
                  <a:moveTo>
                    <a:pt x="2202472" y="3594951"/>
                  </a:moveTo>
                  <a:lnTo>
                    <a:pt x="2201773" y="3594709"/>
                  </a:lnTo>
                  <a:lnTo>
                    <a:pt x="2201075" y="3594252"/>
                  </a:lnTo>
                  <a:lnTo>
                    <a:pt x="2200376" y="3594011"/>
                  </a:lnTo>
                  <a:lnTo>
                    <a:pt x="2199906" y="3593782"/>
                  </a:lnTo>
                  <a:lnTo>
                    <a:pt x="2199678" y="3594481"/>
                  </a:lnTo>
                  <a:lnTo>
                    <a:pt x="2199208" y="3594951"/>
                  </a:lnTo>
                  <a:lnTo>
                    <a:pt x="2199906" y="3595420"/>
                  </a:lnTo>
                  <a:lnTo>
                    <a:pt x="2200605" y="3595649"/>
                  </a:lnTo>
                  <a:lnTo>
                    <a:pt x="2201316" y="3596119"/>
                  </a:lnTo>
                  <a:lnTo>
                    <a:pt x="2202472" y="3594951"/>
                  </a:lnTo>
                  <a:close/>
                </a:path>
                <a:path w="4434205" h="3636009">
                  <a:moveTo>
                    <a:pt x="2205050" y="3587953"/>
                  </a:moveTo>
                  <a:lnTo>
                    <a:pt x="2204110" y="3586543"/>
                  </a:lnTo>
                  <a:lnTo>
                    <a:pt x="2202942" y="3587712"/>
                  </a:lnTo>
                  <a:lnTo>
                    <a:pt x="2203881" y="3589109"/>
                  </a:lnTo>
                  <a:lnTo>
                    <a:pt x="2204110" y="3589820"/>
                  </a:lnTo>
                  <a:lnTo>
                    <a:pt x="2204351" y="3589350"/>
                  </a:lnTo>
                  <a:lnTo>
                    <a:pt x="2205050" y="3588880"/>
                  </a:lnTo>
                  <a:lnTo>
                    <a:pt x="2205050" y="3587953"/>
                  </a:lnTo>
                  <a:close/>
                </a:path>
                <a:path w="4434205" h="3636009">
                  <a:moveTo>
                    <a:pt x="2208314" y="3601250"/>
                  </a:moveTo>
                  <a:lnTo>
                    <a:pt x="2207374" y="3599853"/>
                  </a:lnTo>
                  <a:lnTo>
                    <a:pt x="2206206" y="3601021"/>
                  </a:lnTo>
                  <a:lnTo>
                    <a:pt x="2207145" y="3602418"/>
                  </a:lnTo>
                  <a:lnTo>
                    <a:pt x="2207374" y="3603117"/>
                  </a:lnTo>
                  <a:lnTo>
                    <a:pt x="2207615" y="3602647"/>
                  </a:lnTo>
                  <a:lnTo>
                    <a:pt x="2208314" y="3602177"/>
                  </a:lnTo>
                  <a:lnTo>
                    <a:pt x="2208314" y="3601250"/>
                  </a:lnTo>
                  <a:close/>
                </a:path>
                <a:path w="4434205" h="3636009">
                  <a:moveTo>
                    <a:pt x="2228380" y="3595420"/>
                  </a:moveTo>
                  <a:lnTo>
                    <a:pt x="2227453" y="3594011"/>
                  </a:lnTo>
                  <a:lnTo>
                    <a:pt x="2227211" y="3593312"/>
                  </a:lnTo>
                  <a:lnTo>
                    <a:pt x="2226983" y="3593782"/>
                  </a:lnTo>
                  <a:lnTo>
                    <a:pt x="2226284" y="3594252"/>
                  </a:lnTo>
                  <a:lnTo>
                    <a:pt x="2226284" y="3595179"/>
                  </a:lnTo>
                  <a:lnTo>
                    <a:pt x="2227211" y="3596576"/>
                  </a:lnTo>
                  <a:lnTo>
                    <a:pt x="2228380" y="3595420"/>
                  </a:lnTo>
                  <a:close/>
                </a:path>
                <a:path w="4434205" h="3636009">
                  <a:moveTo>
                    <a:pt x="2244712" y="3634625"/>
                  </a:moveTo>
                  <a:lnTo>
                    <a:pt x="2244255" y="3633914"/>
                  </a:lnTo>
                  <a:lnTo>
                    <a:pt x="2244013" y="3633216"/>
                  </a:lnTo>
                  <a:lnTo>
                    <a:pt x="2243544" y="3632517"/>
                  </a:lnTo>
                  <a:lnTo>
                    <a:pt x="2243315" y="3632987"/>
                  </a:lnTo>
                  <a:lnTo>
                    <a:pt x="2242616" y="3633457"/>
                  </a:lnTo>
                  <a:lnTo>
                    <a:pt x="2242616" y="3634384"/>
                  </a:lnTo>
                  <a:lnTo>
                    <a:pt x="2243544" y="3635781"/>
                  </a:lnTo>
                  <a:lnTo>
                    <a:pt x="2244712" y="3634625"/>
                  </a:lnTo>
                  <a:close/>
                </a:path>
                <a:path w="4434205" h="3636009">
                  <a:moveTo>
                    <a:pt x="2311692" y="4203"/>
                  </a:moveTo>
                  <a:lnTo>
                    <a:pt x="2309355" y="1397"/>
                  </a:lnTo>
                  <a:lnTo>
                    <a:pt x="2308656" y="2095"/>
                  </a:lnTo>
                  <a:lnTo>
                    <a:pt x="2307958" y="3035"/>
                  </a:lnTo>
                  <a:lnTo>
                    <a:pt x="2306764" y="4419"/>
                  </a:lnTo>
                  <a:lnTo>
                    <a:pt x="2305862" y="4660"/>
                  </a:lnTo>
                  <a:lnTo>
                    <a:pt x="2303284" y="4432"/>
                  </a:lnTo>
                  <a:lnTo>
                    <a:pt x="2305621" y="7239"/>
                  </a:lnTo>
                  <a:lnTo>
                    <a:pt x="2306320" y="6527"/>
                  </a:lnTo>
                  <a:lnTo>
                    <a:pt x="2307018" y="5600"/>
                  </a:lnTo>
                  <a:lnTo>
                    <a:pt x="2308212" y="4216"/>
                  </a:lnTo>
                  <a:lnTo>
                    <a:pt x="2309126" y="3962"/>
                  </a:lnTo>
                  <a:lnTo>
                    <a:pt x="2311692" y="4203"/>
                  </a:lnTo>
                  <a:close/>
                </a:path>
                <a:path w="4434205" h="3636009">
                  <a:moveTo>
                    <a:pt x="2424646" y="5600"/>
                  </a:moveTo>
                  <a:lnTo>
                    <a:pt x="2423706" y="4203"/>
                  </a:lnTo>
                  <a:lnTo>
                    <a:pt x="2422537" y="5372"/>
                  </a:lnTo>
                  <a:lnTo>
                    <a:pt x="2423477" y="6769"/>
                  </a:lnTo>
                  <a:lnTo>
                    <a:pt x="2423706" y="7467"/>
                  </a:lnTo>
                  <a:lnTo>
                    <a:pt x="2423934" y="6997"/>
                  </a:lnTo>
                  <a:lnTo>
                    <a:pt x="2424646" y="6527"/>
                  </a:lnTo>
                  <a:lnTo>
                    <a:pt x="2424646" y="5600"/>
                  </a:lnTo>
                  <a:close/>
                </a:path>
                <a:path w="4434205" h="3636009">
                  <a:moveTo>
                    <a:pt x="2448445" y="9105"/>
                  </a:moveTo>
                  <a:lnTo>
                    <a:pt x="2447975" y="8864"/>
                  </a:lnTo>
                  <a:lnTo>
                    <a:pt x="2447506" y="8166"/>
                  </a:lnTo>
                  <a:lnTo>
                    <a:pt x="2446578" y="8166"/>
                  </a:lnTo>
                  <a:lnTo>
                    <a:pt x="2445169" y="9105"/>
                  </a:lnTo>
                  <a:lnTo>
                    <a:pt x="2445639" y="9334"/>
                  </a:lnTo>
                  <a:lnTo>
                    <a:pt x="2446109" y="10033"/>
                  </a:lnTo>
                  <a:lnTo>
                    <a:pt x="2447036" y="10033"/>
                  </a:lnTo>
                  <a:lnTo>
                    <a:pt x="2448445" y="9105"/>
                  </a:lnTo>
                  <a:close/>
                </a:path>
                <a:path w="4434205" h="3636009">
                  <a:moveTo>
                    <a:pt x="2474582" y="2565"/>
                  </a:moveTo>
                  <a:lnTo>
                    <a:pt x="2473883" y="2336"/>
                  </a:lnTo>
                  <a:lnTo>
                    <a:pt x="2473172" y="1866"/>
                  </a:lnTo>
                  <a:lnTo>
                    <a:pt x="2472474" y="1638"/>
                  </a:lnTo>
                  <a:lnTo>
                    <a:pt x="2472017" y="1397"/>
                  </a:lnTo>
                  <a:lnTo>
                    <a:pt x="2471775" y="2095"/>
                  </a:lnTo>
                  <a:lnTo>
                    <a:pt x="2471305" y="2565"/>
                  </a:lnTo>
                  <a:lnTo>
                    <a:pt x="2472017" y="3035"/>
                  </a:lnTo>
                  <a:lnTo>
                    <a:pt x="2472715" y="3263"/>
                  </a:lnTo>
                  <a:lnTo>
                    <a:pt x="2473414" y="3733"/>
                  </a:lnTo>
                  <a:lnTo>
                    <a:pt x="2474582" y="2565"/>
                  </a:lnTo>
                  <a:close/>
                </a:path>
                <a:path w="4434205" h="3636009">
                  <a:moveTo>
                    <a:pt x="2481110" y="5829"/>
                  </a:moveTo>
                  <a:lnTo>
                    <a:pt x="2480411" y="5600"/>
                  </a:lnTo>
                  <a:lnTo>
                    <a:pt x="2479713" y="5130"/>
                  </a:lnTo>
                  <a:lnTo>
                    <a:pt x="2479014" y="4902"/>
                  </a:lnTo>
                  <a:lnTo>
                    <a:pt x="2478544" y="4660"/>
                  </a:lnTo>
                  <a:lnTo>
                    <a:pt x="2478316" y="5372"/>
                  </a:lnTo>
                  <a:lnTo>
                    <a:pt x="2477846" y="5829"/>
                  </a:lnTo>
                  <a:lnTo>
                    <a:pt x="2478544" y="6299"/>
                  </a:lnTo>
                  <a:lnTo>
                    <a:pt x="2479243" y="6527"/>
                  </a:lnTo>
                  <a:lnTo>
                    <a:pt x="2479941" y="6997"/>
                  </a:lnTo>
                  <a:lnTo>
                    <a:pt x="2480411" y="6527"/>
                  </a:lnTo>
                  <a:lnTo>
                    <a:pt x="2480881" y="6299"/>
                  </a:lnTo>
                  <a:lnTo>
                    <a:pt x="2481110" y="5829"/>
                  </a:lnTo>
                  <a:close/>
                </a:path>
                <a:path w="4434205" h="3636009">
                  <a:moveTo>
                    <a:pt x="2540152" y="9105"/>
                  </a:moveTo>
                  <a:lnTo>
                    <a:pt x="2539682" y="8864"/>
                  </a:lnTo>
                  <a:lnTo>
                    <a:pt x="2539225" y="8166"/>
                  </a:lnTo>
                  <a:lnTo>
                    <a:pt x="2538285" y="8166"/>
                  </a:lnTo>
                  <a:lnTo>
                    <a:pt x="2536888" y="9105"/>
                  </a:lnTo>
                  <a:lnTo>
                    <a:pt x="2538057" y="10261"/>
                  </a:lnTo>
                  <a:lnTo>
                    <a:pt x="2538755" y="10033"/>
                  </a:lnTo>
                  <a:lnTo>
                    <a:pt x="2540152" y="9105"/>
                  </a:lnTo>
                  <a:close/>
                </a:path>
                <a:path w="4434205" h="3636009">
                  <a:moveTo>
                    <a:pt x="2714714" y="7467"/>
                  </a:moveTo>
                  <a:lnTo>
                    <a:pt x="2712377" y="4660"/>
                  </a:lnTo>
                  <a:lnTo>
                    <a:pt x="2711678" y="5372"/>
                  </a:lnTo>
                  <a:lnTo>
                    <a:pt x="2710980" y="6299"/>
                  </a:lnTo>
                  <a:lnTo>
                    <a:pt x="2709964" y="7467"/>
                  </a:lnTo>
                  <a:lnTo>
                    <a:pt x="2708402" y="7467"/>
                  </a:lnTo>
                  <a:lnTo>
                    <a:pt x="2707246" y="8636"/>
                  </a:lnTo>
                  <a:lnTo>
                    <a:pt x="2707246" y="10731"/>
                  </a:lnTo>
                  <a:lnTo>
                    <a:pt x="2709570" y="10731"/>
                  </a:lnTo>
                  <a:lnTo>
                    <a:pt x="2710510" y="9804"/>
                  </a:lnTo>
                  <a:lnTo>
                    <a:pt x="2710510" y="7683"/>
                  </a:lnTo>
                  <a:lnTo>
                    <a:pt x="2712135" y="7239"/>
                  </a:lnTo>
                  <a:lnTo>
                    <a:pt x="2714714" y="7467"/>
                  </a:lnTo>
                  <a:close/>
                </a:path>
                <a:path w="4434205" h="3636009">
                  <a:moveTo>
                    <a:pt x="2877832" y="3617823"/>
                  </a:moveTo>
                  <a:lnTo>
                    <a:pt x="2877134" y="3617582"/>
                  </a:lnTo>
                  <a:lnTo>
                    <a:pt x="2876423" y="3617112"/>
                  </a:lnTo>
                  <a:lnTo>
                    <a:pt x="2875724" y="3616883"/>
                  </a:lnTo>
                  <a:lnTo>
                    <a:pt x="2875267" y="3616655"/>
                  </a:lnTo>
                  <a:lnTo>
                    <a:pt x="2875026" y="3617353"/>
                  </a:lnTo>
                  <a:lnTo>
                    <a:pt x="2874556" y="3617823"/>
                  </a:lnTo>
                  <a:lnTo>
                    <a:pt x="2875267" y="3618280"/>
                  </a:lnTo>
                  <a:lnTo>
                    <a:pt x="2875965" y="3618522"/>
                  </a:lnTo>
                  <a:lnTo>
                    <a:pt x="2876664" y="3618979"/>
                  </a:lnTo>
                  <a:lnTo>
                    <a:pt x="2876893" y="3618522"/>
                  </a:lnTo>
                  <a:lnTo>
                    <a:pt x="2877362" y="3618052"/>
                  </a:lnTo>
                  <a:lnTo>
                    <a:pt x="2877832" y="3617823"/>
                  </a:lnTo>
                  <a:close/>
                </a:path>
                <a:path w="4434205" h="3636009">
                  <a:moveTo>
                    <a:pt x="2995676" y="894245"/>
                  </a:moveTo>
                  <a:lnTo>
                    <a:pt x="2994507" y="893076"/>
                  </a:lnTo>
                  <a:lnTo>
                    <a:pt x="2993809" y="893305"/>
                  </a:lnTo>
                  <a:lnTo>
                    <a:pt x="2992412" y="894245"/>
                  </a:lnTo>
                  <a:lnTo>
                    <a:pt x="2992882" y="894473"/>
                  </a:lnTo>
                  <a:lnTo>
                    <a:pt x="2993339" y="895172"/>
                  </a:lnTo>
                  <a:lnTo>
                    <a:pt x="2994279" y="895172"/>
                  </a:lnTo>
                  <a:lnTo>
                    <a:pt x="2995676" y="894245"/>
                  </a:lnTo>
                  <a:close/>
                </a:path>
                <a:path w="4434205" h="3636009">
                  <a:moveTo>
                    <a:pt x="3113760" y="3621087"/>
                  </a:moveTo>
                  <a:lnTo>
                    <a:pt x="3113290" y="3620846"/>
                  </a:lnTo>
                  <a:lnTo>
                    <a:pt x="3112820" y="3620147"/>
                  </a:lnTo>
                  <a:lnTo>
                    <a:pt x="3111893" y="3620147"/>
                  </a:lnTo>
                  <a:lnTo>
                    <a:pt x="3110496" y="3621087"/>
                  </a:lnTo>
                  <a:lnTo>
                    <a:pt x="3111652" y="3622256"/>
                  </a:lnTo>
                  <a:lnTo>
                    <a:pt x="3112363" y="3621786"/>
                  </a:lnTo>
                  <a:lnTo>
                    <a:pt x="3113062" y="3621557"/>
                  </a:lnTo>
                  <a:lnTo>
                    <a:pt x="3113760" y="3621087"/>
                  </a:lnTo>
                  <a:close/>
                </a:path>
                <a:path w="4434205" h="3636009">
                  <a:moveTo>
                    <a:pt x="3116326" y="3597986"/>
                  </a:moveTo>
                  <a:lnTo>
                    <a:pt x="3115386" y="3596576"/>
                  </a:lnTo>
                  <a:lnTo>
                    <a:pt x="3114230" y="3597745"/>
                  </a:lnTo>
                  <a:lnTo>
                    <a:pt x="3114459" y="3598443"/>
                  </a:lnTo>
                  <a:lnTo>
                    <a:pt x="3115386" y="3599853"/>
                  </a:lnTo>
                  <a:lnTo>
                    <a:pt x="3115627" y="3599383"/>
                  </a:lnTo>
                  <a:lnTo>
                    <a:pt x="3116326" y="3598913"/>
                  </a:lnTo>
                  <a:lnTo>
                    <a:pt x="3116326" y="3597986"/>
                  </a:lnTo>
                  <a:close/>
                </a:path>
                <a:path w="4434205" h="3636009">
                  <a:moveTo>
                    <a:pt x="3139897" y="3598214"/>
                  </a:moveTo>
                  <a:lnTo>
                    <a:pt x="3139427" y="3597986"/>
                  </a:lnTo>
                  <a:lnTo>
                    <a:pt x="3138957" y="3597287"/>
                  </a:lnTo>
                  <a:lnTo>
                    <a:pt x="3138030" y="3597287"/>
                  </a:lnTo>
                  <a:lnTo>
                    <a:pt x="3136633" y="3598214"/>
                  </a:lnTo>
                  <a:lnTo>
                    <a:pt x="3137789" y="3599383"/>
                  </a:lnTo>
                  <a:lnTo>
                    <a:pt x="3139198" y="3598443"/>
                  </a:lnTo>
                  <a:lnTo>
                    <a:pt x="3139897" y="3598214"/>
                  </a:lnTo>
                  <a:close/>
                </a:path>
                <a:path w="4434205" h="3636009">
                  <a:moveTo>
                    <a:pt x="3162770" y="3604755"/>
                  </a:moveTo>
                  <a:lnTo>
                    <a:pt x="3162058" y="3604514"/>
                  </a:lnTo>
                  <a:lnTo>
                    <a:pt x="3161360" y="3604044"/>
                  </a:lnTo>
                  <a:lnTo>
                    <a:pt x="3160661" y="3603815"/>
                  </a:lnTo>
                  <a:lnTo>
                    <a:pt x="3160191" y="3603587"/>
                  </a:lnTo>
                  <a:lnTo>
                    <a:pt x="3159963" y="3604285"/>
                  </a:lnTo>
                  <a:lnTo>
                    <a:pt x="3159493" y="3604755"/>
                  </a:lnTo>
                  <a:lnTo>
                    <a:pt x="3160191" y="3605212"/>
                  </a:lnTo>
                  <a:lnTo>
                    <a:pt x="3160903" y="3605453"/>
                  </a:lnTo>
                  <a:lnTo>
                    <a:pt x="3161601" y="3605911"/>
                  </a:lnTo>
                  <a:lnTo>
                    <a:pt x="3162770" y="3604755"/>
                  </a:lnTo>
                  <a:close/>
                </a:path>
                <a:path w="4434205" h="3636009">
                  <a:moveTo>
                    <a:pt x="3166262" y="3624351"/>
                  </a:moveTo>
                  <a:lnTo>
                    <a:pt x="3165094" y="3623183"/>
                  </a:lnTo>
                  <a:lnTo>
                    <a:pt x="3164395" y="3623653"/>
                  </a:lnTo>
                  <a:lnTo>
                    <a:pt x="3163697" y="3623881"/>
                  </a:lnTo>
                  <a:lnTo>
                    <a:pt x="3162998" y="3624351"/>
                  </a:lnTo>
                  <a:lnTo>
                    <a:pt x="3163468" y="3624580"/>
                  </a:lnTo>
                  <a:lnTo>
                    <a:pt x="3163938" y="3625278"/>
                  </a:lnTo>
                  <a:lnTo>
                    <a:pt x="3164865" y="3625278"/>
                  </a:lnTo>
                  <a:lnTo>
                    <a:pt x="3166262" y="3624351"/>
                  </a:lnTo>
                  <a:close/>
                </a:path>
                <a:path w="4434205" h="3636009">
                  <a:moveTo>
                    <a:pt x="3175597" y="3615017"/>
                  </a:moveTo>
                  <a:lnTo>
                    <a:pt x="3174669" y="3613620"/>
                  </a:lnTo>
                  <a:lnTo>
                    <a:pt x="3174428" y="3612921"/>
                  </a:lnTo>
                  <a:lnTo>
                    <a:pt x="3174200" y="3613378"/>
                  </a:lnTo>
                  <a:lnTo>
                    <a:pt x="3173501" y="3613848"/>
                  </a:lnTo>
                  <a:lnTo>
                    <a:pt x="3173501" y="3614788"/>
                  </a:lnTo>
                  <a:lnTo>
                    <a:pt x="3174428" y="3616185"/>
                  </a:lnTo>
                  <a:lnTo>
                    <a:pt x="3175597" y="3615017"/>
                  </a:lnTo>
                  <a:close/>
                </a:path>
                <a:path w="4434205" h="3636009">
                  <a:moveTo>
                    <a:pt x="3189135" y="3611283"/>
                  </a:moveTo>
                  <a:lnTo>
                    <a:pt x="3187966" y="3610114"/>
                  </a:lnTo>
                  <a:lnTo>
                    <a:pt x="3187268" y="3610356"/>
                  </a:lnTo>
                  <a:lnTo>
                    <a:pt x="3185871" y="3611283"/>
                  </a:lnTo>
                  <a:lnTo>
                    <a:pt x="3186341" y="3611511"/>
                  </a:lnTo>
                  <a:lnTo>
                    <a:pt x="3186798" y="3612210"/>
                  </a:lnTo>
                  <a:lnTo>
                    <a:pt x="3187738" y="3612210"/>
                  </a:lnTo>
                  <a:lnTo>
                    <a:pt x="3189135" y="3611283"/>
                  </a:lnTo>
                  <a:close/>
                </a:path>
                <a:path w="4434205" h="3636009">
                  <a:moveTo>
                    <a:pt x="3284118" y="5829"/>
                  </a:moveTo>
                  <a:lnTo>
                    <a:pt x="3283648" y="5600"/>
                  </a:lnTo>
                  <a:lnTo>
                    <a:pt x="3283178" y="4902"/>
                  </a:lnTo>
                  <a:lnTo>
                    <a:pt x="3282251" y="4902"/>
                  </a:lnTo>
                  <a:lnTo>
                    <a:pt x="3280841" y="5829"/>
                  </a:lnTo>
                  <a:lnTo>
                    <a:pt x="3282010" y="6997"/>
                  </a:lnTo>
                  <a:lnTo>
                    <a:pt x="3282708" y="6769"/>
                  </a:lnTo>
                  <a:lnTo>
                    <a:pt x="3284118" y="5829"/>
                  </a:lnTo>
                  <a:close/>
                </a:path>
                <a:path w="4434205" h="3636009">
                  <a:moveTo>
                    <a:pt x="3460534" y="2336"/>
                  </a:moveTo>
                  <a:lnTo>
                    <a:pt x="3459607" y="927"/>
                  </a:lnTo>
                  <a:lnTo>
                    <a:pt x="3459137" y="1397"/>
                  </a:lnTo>
                  <a:lnTo>
                    <a:pt x="3458438" y="1866"/>
                  </a:lnTo>
                  <a:lnTo>
                    <a:pt x="3458667" y="2095"/>
                  </a:lnTo>
                  <a:lnTo>
                    <a:pt x="3458667" y="2794"/>
                  </a:lnTo>
                  <a:lnTo>
                    <a:pt x="3459607" y="4203"/>
                  </a:lnTo>
                  <a:lnTo>
                    <a:pt x="3459835" y="3733"/>
                  </a:lnTo>
                  <a:lnTo>
                    <a:pt x="3460534" y="3263"/>
                  </a:lnTo>
                  <a:lnTo>
                    <a:pt x="3460534" y="2336"/>
                  </a:lnTo>
                  <a:close/>
                </a:path>
                <a:path w="4434205" h="3636009">
                  <a:moveTo>
                    <a:pt x="3522840" y="3607549"/>
                  </a:moveTo>
                  <a:lnTo>
                    <a:pt x="3522611" y="3607079"/>
                  </a:lnTo>
                  <a:lnTo>
                    <a:pt x="3522141" y="3606622"/>
                  </a:lnTo>
                  <a:lnTo>
                    <a:pt x="3521672" y="3606381"/>
                  </a:lnTo>
                  <a:lnTo>
                    <a:pt x="3521443" y="3607079"/>
                  </a:lnTo>
                  <a:lnTo>
                    <a:pt x="3520973" y="3607778"/>
                  </a:lnTo>
                  <a:lnTo>
                    <a:pt x="3520744" y="3608476"/>
                  </a:lnTo>
                  <a:lnTo>
                    <a:pt x="3520503" y="3608946"/>
                  </a:lnTo>
                  <a:lnTo>
                    <a:pt x="3521214" y="3609187"/>
                  </a:lnTo>
                  <a:lnTo>
                    <a:pt x="3521672" y="3609644"/>
                  </a:lnTo>
                  <a:lnTo>
                    <a:pt x="3522141" y="3608946"/>
                  </a:lnTo>
                  <a:lnTo>
                    <a:pt x="3522370" y="3608247"/>
                  </a:lnTo>
                  <a:lnTo>
                    <a:pt x="3522840" y="3607549"/>
                  </a:lnTo>
                  <a:close/>
                </a:path>
                <a:path w="4434205" h="3636009">
                  <a:moveTo>
                    <a:pt x="3877322" y="3604755"/>
                  </a:moveTo>
                  <a:lnTo>
                    <a:pt x="3876624" y="3604514"/>
                  </a:lnTo>
                  <a:lnTo>
                    <a:pt x="3875925" y="3604044"/>
                  </a:lnTo>
                  <a:lnTo>
                    <a:pt x="3875214" y="3603815"/>
                  </a:lnTo>
                  <a:lnTo>
                    <a:pt x="3874757" y="3603587"/>
                  </a:lnTo>
                  <a:lnTo>
                    <a:pt x="3874516" y="3604285"/>
                  </a:lnTo>
                  <a:lnTo>
                    <a:pt x="3874058" y="3604755"/>
                  </a:lnTo>
                  <a:lnTo>
                    <a:pt x="3874757" y="3605212"/>
                  </a:lnTo>
                  <a:lnTo>
                    <a:pt x="3875455" y="3605453"/>
                  </a:lnTo>
                  <a:lnTo>
                    <a:pt x="3876154" y="3605911"/>
                  </a:lnTo>
                  <a:lnTo>
                    <a:pt x="3877322" y="3604755"/>
                  </a:lnTo>
                  <a:close/>
                </a:path>
                <a:path w="4434205" h="3636009">
                  <a:moveTo>
                    <a:pt x="4037177" y="3591445"/>
                  </a:moveTo>
                  <a:lnTo>
                    <a:pt x="4036237" y="3590048"/>
                  </a:lnTo>
                  <a:lnTo>
                    <a:pt x="4036009" y="3590277"/>
                  </a:lnTo>
                  <a:lnTo>
                    <a:pt x="4035310" y="3590747"/>
                  </a:lnTo>
                  <a:lnTo>
                    <a:pt x="4035310" y="3591915"/>
                  </a:lnTo>
                  <a:lnTo>
                    <a:pt x="4036237" y="3593312"/>
                  </a:lnTo>
                  <a:lnTo>
                    <a:pt x="4036479" y="3592842"/>
                  </a:lnTo>
                  <a:lnTo>
                    <a:pt x="4037177" y="3592385"/>
                  </a:lnTo>
                  <a:lnTo>
                    <a:pt x="4037177" y="3591445"/>
                  </a:lnTo>
                  <a:close/>
                </a:path>
                <a:path w="4434205" h="3636009">
                  <a:moveTo>
                    <a:pt x="4093413" y="3601720"/>
                  </a:moveTo>
                  <a:lnTo>
                    <a:pt x="4092714" y="3601021"/>
                  </a:lnTo>
                  <a:lnTo>
                    <a:pt x="4091775" y="3600310"/>
                  </a:lnTo>
                  <a:lnTo>
                    <a:pt x="4090390" y="3599129"/>
                  </a:lnTo>
                  <a:lnTo>
                    <a:pt x="4090149" y="3598214"/>
                  </a:lnTo>
                  <a:lnTo>
                    <a:pt x="4090378" y="3595649"/>
                  </a:lnTo>
                  <a:lnTo>
                    <a:pt x="4087584" y="3597986"/>
                  </a:lnTo>
                  <a:lnTo>
                    <a:pt x="4088282" y="3598684"/>
                  </a:lnTo>
                  <a:lnTo>
                    <a:pt x="4089209" y="3599383"/>
                  </a:lnTo>
                  <a:lnTo>
                    <a:pt x="4090593" y="3600577"/>
                  </a:lnTo>
                  <a:lnTo>
                    <a:pt x="4090847" y="3601478"/>
                  </a:lnTo>
                  <a:lnTo>
                    <a:pt x="4090619" y="3603815"/>
                  </a:lnTo>
                  <a:lnTo>
                    <a:pt x="4093413" y="3601720"/>
                  </a:lnTo>
                  <a:close/>
                </a:path>
                <a:path w="4434205" h="3636009">
                  <a:moveTo>
                    <a:pt x="4096220" y="5600"/>
                  </a:moveTo>
                  <a:lnTo>
                    <a:pt x="4095280" y="4203"/>
                  </a:lnTo>
                  <a:lnTo>
                    <a:pt x="4095051" y="4660"/>
                  </a:lnTo>
                  <a:lnTo>
                    <a:pt x="4094353" y="5130"/>
                  </a:lnTo>
                  <a:lnTo>
                    <a:pt x="4094353" y="6070"/>
                  </a:lnTo>
                  <a:lnTo>
                    <a:pt x="4095280" y="7467"/>
                  </a:lnTo>
                  <a:lnTo>
                    <a:pt x="4095508" y="6997"/>
                  </a:lnTo>
                  <a:lnTo>
                    <a:pt x="4096220" y="6527"/>
                  </a:lnTo>
                  <a:lnTo>
                    <a:pt x="4096220" y="5600"/>
                  </a:lnTo>
                  <a:close/>
                </a:path>
                <a:path w="4434205" h="3636009">
                  <a:moveTo>
                    <a:pt x="4152684" y="3611283"/>
                  </a:moveTo>
                  <a:lnTo>
                    <a:pt x="4152227" y="3611054"/>
                  </a:lnTo>
                  <a:lnTo>
                    <a:pt x="4151757" y="3610356"/>
                  </a:lnTo>
                  <a:lnTo>
                    <a:pt x="4150817" y="3610356"/>
                  </a:lnTo>
                  <a:lnTo>
                    <a:pt x="4149420" y="3611283"/>
                  </a:lnTo>
                  <a:lnTo>
                    <a:pt x="4150588" y="3612451"/>
                  </a:lnTo>
                  <a:lnTo>
                    <a:pt x="4151985" y="3611511"/>
                  </a:lnTo>
                  <a:lnTo>
                    <a:pt x="4152684" y="3611283"/>
                  </a:lnTo>
                  <a:close/>
                </a:path>
                <a:path w="4434205" h="3636009">
                  <a:moveTo>
                    <a:pt x="4188155" y="3617582"/>
                  </a:moveTo>
                  <a:lnTo>
                    <a:pt x="4187228" y="3616185"/>
                  </a:lnTo>
                  <a:lnTo>
                    <a:pt x="4186758" y="3616414"/>
                  </a:lnTo>
                  <a:lnTo>
                    <a:pt x="4186059" y="3616883"/>
                  </a:lnTo>
                  <a:lnTo>
                    <a:pt x="4186288" y="3617353"/>
                  </a:lnTo>
                  <a:lnTo>
                    <a:pt x="4186288" y="3618052"/>
                  </a:lnTo>
                  <a:lnTo>
                    <a:pt x="4187228" y="3619449"/>
                  </a:lnTo>
                  <a:lnTo>
                    <a:pt x="4187456" y="3618979"/>
                  </a:lnTo>
                  <a:lnTo>
                    <a:pt x="4188155" y="3618522"/>
                  </a:lnTo>
                  <a:lnTo>
                    <a:pt x="4188155" y="3617582"/>
                  </a:lnTo>
                  <a:close/>
                </a:path>
                <a:path w="4434205" h="3636009">
                  <a:moveTo>
                    <a:pt x="4207992" y="3614788"/>
                  </a:moveTo>
                  <a:lnTo>
                    <a:pt x="4207294" y="3614077"/>
                  </a:lnTo>
                  <a:lnTo>
                    <a:pt x="4206367" y="3613378"/>
                  </a:lnTo>
                  <a:lnTo>
                    <a:pt x="4204728" y="3611981"/>
                  </a:lnTo>
                  <a:lnTo>
                    <a:pt x="4205427" y="3614547"/>
                  </a:lnTo>
                  <a:lnTo>
                    <a:pt x="4205198" y="3617112"/>
                  </a:lnTo>
                  <a:lnTo>
                    <a:pt x="4207992" y="3614788"/>
                  </a:lnTo>
                  <a:close/>
                </a:path>
                <a:path w="4434205" h="3636009">
                  <a:moveTo>
                    <a:pt x="4247667" y="3604755"/>
                  </a:moveTo>
                  <a:lnTo>
                    <a:pt x="4246969" y="3604285"/>
                  </a:lnTo>
                  <a:lnTo>
                    <a:pt x="4246270" y="3604044"/>
                  </a:lnTo>
                  <a:lnTo>
                    <a:pt x="4245572" y="3603587"/>
                  </a:lnTo>
                  <a:lnTo>
                    <a:pt x="4244403" y="3604755"/>
                  </a:lnTo>
                  <a:lnTo>
                    <a:pt x="4245102" y="3604984"/>
                  </a:lnTo>
                  <a:lnTo>
                    <a:pt x="4245800" y="3605453"/>
                  </a:lnTo>
                  <a:lnTo>
                    <a:pt x="4246499" y="3605682"/>
                  </a:lnTo>
                  <a:lnTo>
                    <a:pt x="4246969" y="3605911"/>
                  </a:lnTo>
                  <a:lnTo>
                    <a:pt x="4247197" y="3605212"/>
                  </a:lnTo>
                  <a:lnTo>
                    <a:pt x="4247667" y="3604755"/>
                  </a:lnTo>
                  <a:close/>
                </a:path>
                <a:path w="4434205" h="3636009">
                  <a:moveTo>
                    <a:pt x="4276598" y="3587953"/>
                  </a:moveTo>
                  <a:lnTo>
                    <a:pt x="4275671" y="3586543"/>
                  </a:lnTo>
                  <a:lnTo>
                    <a:pt x="4274502" y="3587712"/>
                  </a:lnTo>
                  <a:lnTo>
                    <a:pt x="4274731" y="3588410"/>
                  </a:lnTo>
                  <a:lnTo>
                    <a:pt x="4275671" y="3589820"/>
                  </a:lnTo>
                  <a:lnTo>
                    <a:pt x="4275899" y="3589350"/>
                  </a:lnTo>
                  <a:lnTo>
                    <a:pt x="4276598" y="3588880"/>
                  </a:lnTo>
                  <a:lnTo>
                    <a:pt x="4276598" y="3587953"/>
                  </a:lnTo>
                  <a:close/>
                </a:path>
                <a:path w="4434205" h="3636009">
                  <a:moveTo>
                    <a:pt x="4286643" y="5372"/>
                  </a:moveTo>
                  <a:lnTo>
                    <a:pt x="4286174" y="4902"/>
                  </a:lnTo>
                  <a:lnTo>
                    <a:pt x="4285704" y="4660"/>
                  </a:lnTo>
                  <a:lnTo>
                    <a:pt x="4285475" y="4203"/>
                  </a:lnTo>
                  <a:lnTo>
                    <a:pt x="4285234" y="4902"/>
                  </a:lnTo>
                  <a:lnTo>
                    <a:pt x="4284777" y="5600"/>
                  </a:lnTo>
                  <a:lnTo>
                    <a:pt x="4284535" y="6299"/>
                  </a:lnTo>
                  <a:lnTo>
                    <a:pt x="4284307" y="6769"/>
                  </a:lnTo>
                  <a:lnTo>
                    <a:pt x="4285005" y="6997"/>
                  </a:lnTo>
                  <a:lnTo>
                    <a:pt x="4285475" y="7467"/>
                  </a:lnTo>
                  <a:lnTo>
                    <a:pt x="4285932" y="6769"/>
                  </a:lnTo>
                  <a:lnTo>
                    <a:pt x="4286174" y="6070"/>
                  </a:lnTo>
                  <a:lnTo>
                    <a:pt x="4286643" y="5372"/>
                  </a:lnTo>
                  <a:close/>
                </a:path>
                <a:path w="4434205" h="3636009">
                  <a:moveTo>
                    <a:pt x="4300169" y="3627615"/>
                  </a:moveTo>
                  <a:lnTo>
                    <a:pt x="4299940" y="3627158"/>
                  </a:lnTo>
                  <a:lnTo>
                    <a:pt x="4299470" y="3626447"/>
                  </a:lnTo>
                  <a:lnTo>
                    <a:pt x="4299001" y="3626688"/>
                  </a:lnTo>
                  <a:lnTo>
                    <a:pt x="4298302" y="3626688"/>
                  </a:lnTo>
                  <a:lnTo>
                    <a:pt x="4296905" y="3627615"/>
                  </a:lnTo>
                  <a:lnTo>
                    <a:pt x="4297375" y="3627856"/>
                  </a:lnTo>
                  <a:lnTo>
                    <a:pt x="4297845" y="3628555"/>
                  </a:lnTo>
                  <a:lnTo>
                    <a:pt x="4298772" y="3628555"/>
                  </a:lnTo>
                  <a:lnTo>
                    <a:pt x="4300169" y="3627615"/>
                  </a:lnTo>
                  <a:close/>
                </a:path>
                <a:path w="4434205" h="3636009">
                  <a:moveTo>
                    <a:pt x="4313009" y="3624580"/>
                  </a:moveTo>
                  <a:lnTo>
                    <a:pt x="4312310" y="3623881"/>
                  </a:lnTo>
                  <a:lnTo>
                    <a:pt x="4311370" y="3623183"/>
                  </a:lnTo>
                  <a:lnTo>
                    <a:pt x="4309986" y="3622002"/>
                  </a:lnTo>
                  <a:lnTo>
                    <a:pt x="4309745" y="3621087"/>
                  </a:lnTo>
                  <a:lnTo>
                    <a:pt x="4309973" y="3618522"/>
                  </a:lnTo>
                  <a:lnTo>
                    <a:pt x="4307179" y="3620846"/>
                  </a:lnTo>
                  <a:lnTo>
                    <a:pt x="4307878" y="3621557"/>
                  </a:lnTo>
                  <a:lnTo>
                    <a:pt x="4308805" y="3622256"/>
                  </a:lnTo>
                  <a:lnTo>
                    <a:pt x="4310189" y="3623449"/>
                  </a:lnTo>
                  <a:lnTo>
                    <a:pt x="4310443" y="3624351"/>
                  </a:lnTo>
                  <a:lnTo>
                    <a:pt x="4310202" y="3626916"/>
                  </a:lnTo>
                  <a:lnTo>
                    <a:pt x="4313009" y="3624580"/>
                  </a:lnTo>
                  <a:close/>
                </a:path>
                <a:path w="4434205" h="3636009">
                  <a:moveTo>
                    <a:pt x="4359211" y="3598214"/>
                  </a:moveTo>
                  <a:lnTo>
                    <a:pt x="4358741" y="3597745"/>
                  </a:lnTo>
                  <a:lnTo>
                    <a:pt x="4358284" y="3597046"/>
                  </a:lnTo>
                  <a:lnTo>
                    <a:pt x="4358043" y="3597287"/>
                  </a:lnTo>
                  <a:lnTo>
                    <a:pt x="4357344" y="3597287"/>
                  </a:lnTo>
                  <a:lnTo>
                    <a:pt x="4355947" y="3598214"/>
                  </a:lnTo>
                  <a:lnTo>
                    <a:pt x="4356417" y="3598443"/>
                  </a:lnTo>
                  <a:lnTo>
                    <a:pt x="4356874" y="3599142"/>
                  </a:lnTo>
                  <a:lnTo>
                    <a:pt x="4357814" y="3599142"/>
                  </a:lnTo>
                  <a:lnTo>
                    <a:pt x="4359211" y="3598214"/>
                  </a:lnTo>
                  <a:close/>
                </a:path>
                <a:path w="4434205" h="3636009">
                  <a:moveTo>
                    <a:pt x="4424083" y="3587953"/>
                  </a:moveTo>
                  <a:lnTo>
                    <a:pt x="4423156" y="3586543"/>
                  </a:lnTo>
                  <a:lnTo>
                    <a:pt x="4421987" y="3587712"/>
                  </a:lnTo>
                  <a:lnTo>
                    <a:pt x="4422216" y="3588410"/>
                  </a:lnTo>
                  <a:lnTo>
                    <a:pt x="4423156" y="3589820"/>
                  </a:lnTo>
                  <a:lnTo>
                    <a:pt x="4423384" y="3589350"/>
                  </a:lnTo>
                  <a:lnTo>
                    <a:pt x="4424083" y="3588880"/>
                  </a:lnTo>
                  <a:lnTo>
                    <a:pt x="4424083" y="3587953"/>
                  </a:lnTo>
                  <a:close/>
                </a:path>
                <a:path w="4434205" h="3636009">
                  <a:moveTo>
                    <a:pt x="4434129" y="3629952"/>
                  </a:moveTo>
                  <a:lnTo>
                    <a:pt x="4433417" y="3629723"/>
                  </a:lnTo>
                  <a:lnTo>
                    <a:pt x="4432960" y="3629253"/>
                  </a:lnTo>
                  <a:lnTo>
                    <a:pt x="4432490" y="3629952"/>
                  </a:lnTo>
                  <a:lnTo>
                    <a:pt x="4432262" y="3630650"/>
                  </a:lnTo>
                  <a:lnTo>
                    <a:pt x="4431792" y="3631349"/>
                  </a:lnTo>
                  <a:lnTo>
                    <a:pt x="4432262" y="3631819"/>
                  </a:lnTo>
                  <a:lnTo>
                    <a:pt x="4432490" y="3632289"/>
                  </a:lnTo>
                  <a:lnTo>
                    <a:pt x="4432960" y="3632517"/>
                  </a:lnTo>
                  <a:lnTo>
                    <a:pt x="4433189" y="3631819"/>
                  </a:lnTo>
                  <a:lnTo>
                    <a:pt x="4433659" y="3631120"/>
                  </a:lnTo>
                  <a:lnTo>
                    <a:pt x="4433887" y="3630422"/>
                  </a:lnTo>
                  <a:lnTo>
                    <a:pt x="4434129" y="362995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39" name="object 239"/>
            <p:cNvSpPr/>
            <p:nvPr/>
          </p:nvSpPr>
          <p:spPr>
            <a:xfrm>
              <a:off x="1108583" y="3492105"/>
              <a:ext cx="4598035" cy="3678554"/>
            </a:xfrm>
            <a:custGeom>
              <a:avLst/>
              <a:gdLst/>
              <a:ahLst/>
              <a:cxnLst/>
              <a:rect l="l" t="t" r="r" b="b"/>
              <a:pathLst>
                <a:path w="4598035" h="3678554">
                  <a:moveTo>
                    <a:pt x="3276" y="625411"/>
                  </a:moveTo>
                  <a:lnTo>
                    <a:pt x="2578" y="625182"/>
                  </a:lnTo>
                  <a:lnTo>
                    <a:pt x="1866" y="624713"/>
                  </a:lnTo>
                  <a:lnTo>
                    <a:pt x="1168" y="624484"/>
                  </a:lnTo>
                  <a:lnTo>
                    <a:pt x="711" y="624255"/>
                  </a:lnTo>
                  <a:lnTo>
                    <a:pt x="469" y="624954"/>
                  </a:lnTo>
                  <a:lnTo>
                    <a:pt x="0" y="625411"/>
                  </a:lnTo>
                  <a:lnTo>
                    <a:pt x="711" y="625881"/>
                  </a:lnTo>
                  <a:lnTo>
                    <a:pt x="1409" y="626122"/>
                  </a:lnTo>
                  <a:lnTo>
                    <a:pt x="2108" y="626579"/>
                  </a:lnTo>
                  <a:lnTo>
                    <a:pt x="3276" y="625411"/>
                  </a:lnTo>
                  <a:close/>
                </a:path>
                <a:path w="4598035" h="3678554">
                  <a:moveTo>
                    <a:pt x="42481" y="12611"/>
                  </a:moveTo>
                  <a:lnTo>
                    <a:pt x="42240" y="12141"/>
                  </a:lnTo>
                  <a:lnTo>
                    <a:pt x="41783" y="11442"/>
                  </a:lnTo>
                  <a:lnTo>
                    <a:pt x="41313" y="11671"/>
                  </a:lnTo>
                  <a:lnTo>
                    <a:pt x="40614" y="11671"/>
                  </a:lnTo>
                  <a:lnTo>
                    <a:pt x="39204" y="12611"/>
                  </a:lnTo>
                  <a:lnTo>
                    <a:pt x="39674" y="12839"/>
                  </a:lnTo>
                  <a:lnTo>
                    <a:pt x="40144" y="13538"/>
                  </a:lnTo>
                  <a:lnTo>
                    <a:pt x="41071" y="13538"/>
                  </a:lnTo>
                  <a:lnTo>
                    <a:pt x="42481" y="12611"/>
                  </a:lnTo>
                  <a:close/>
                </a:path>
                <a:path w="4598035" h="3678554">
                  <a:moveTo>
                    <a:pt x="85178" y="3637419"/>
                  </a:moveTo>
                  <a:lnTo>
                    <a:pt x="84721" y="3637191"/>
                  </a:lnTo>
                  <a:lnTo>
                    <a:pt x="84251" y="3636492"/>
                  </a:lnTo>
                  <a:lnTo>
                    <a:pt x="83312" y="3636492"/>
                  </a:lnTo>
                  <a:lnTo>
                    <a:pt x="81915" y="3637419"/>
                  </a:lnTo>
                  <a:lnTo>
                    <a:pt x="82384" y="3637661"/>
                  </a:lnTo>
                  <a:lnTo>
                    <a:pt x="82854" y="3638359"/>
                  </a:lnTo>
                  <a:lnTo>
                    <a:pt x="83781" y="3638359"/>
                  </a:lnTo>
                  <a:lnTo>
                    <a:pt x="85178" y="3637419"/>
                  </a:lnTo>
                  <a:close/>
                </a:path>
                <a:path w="4598035" h="3678554">
                  <a:moveTo>
                    <a:pt x="147027" y="12141"/>
                  </a:moveTo>
                  <a:lnTo>
                    <a:pt x="145859" y="10972"/>
                  </a:lnTo>
                  <a:lnTo>
                    <a:pt x="145618" y="11671"/>
                  </a:lnTo>
                  <a:lnTo>
                    <a:pt x="145161" y="12369"/>
                  </a:lnTo>
                  <a:lnTo>
                    <a:pt x="144919" y="13068"/>
                  </a:lnTo>
                  <a:lnTo>
                    <a:pt x="144691" y="13538"/>
                  </a:lnTo>
                  <a:lnTo>
                    <a:pt x="145389" y="13779"/>
                  </a:lnTo>
                  <a:lnTo>
                    <a:pt x="145859" y="14236"/>
                  </a:lnTo>
                  <a:lnTo>
                    <a:pt x="146329" y="13538"/>
                  </a:lnTo>
                  <a:lnTo>
                    <a:pt x="146558" y="12839"/>
                  </a:lnTo>
                  <a:lnTo>
                    <a:pt x="147027" y="12141"/>
                  </a:lnTo>
                  <a:close/>
                </a:path>
                <a:path w="4598035" h="3678554">
                  <a:moveTo>
                    <a:pt x="219138" y="625881"/>
                  </a:moveTo>
                  <a:lnTo>
                    <a:pt x="218198" y="624484"/>
                  </a:lnTo>
                  <a:lnTo>
                    <a:pt x="217970" y="623785"/>
                  </a:lnTo>
                  <a:lnTo>
                    <a:pt x="217728" y="624255"/>
                  </a:lnTo>
                  <a:lnTo>
                    <a:pt x="217030" y="624713"/>
                  </a:lnTo>
                  <a:lnTo>
                    <a:pt x="217030" y="625652"/>
                  </a:lnTo>
                  <a:lnTo>
                    <a:pt x="217970" y="627049"/>
                  </a:lnTo>
                  <a:lnTo>
                    <a:pt x="219138" y="625881"/>
                  </a:lnTo>
                  <a:close/>
                </a:path>
                <a:path w="4598035" h="3678554">
                  <a:moveTo>
                    <a:pt x="249936" y="623316"/>
                  </a:moveTo>
                  <a:lnTo>
                    <a:pt x="247370" y="624014"/>
                  </a:lnTo>
                  <a:lnTo>
                    <a:pt x="244805" y="623785"/>
                  </a:lnTo>
                  <a:lnTo>
                    <a:pt x="247142" y="626579"/>
                  </a:lnTo>
                  <a:lnTo>
                    <a:pt x="247840" y="625881"/>
                  </a:lnTo>
                  <a:lnTo>
                    <a:pt x="248539" y="624954"/>
                  </a:lnTo>
                  <a:lnTo>
                    <a:pt x="249936" y="623316"/>
                  </a:lnTo>
                  <a:close/>
                </a:path>
                <a:path w="4598035" h="3678554">
                  <a:moveTo>
                    <a:pt x="415620" y="625881"/>
                  </a:moveTo>
                  <a:lnTo>
                    <a:pt x="415391" y="625182"/>
                  </a:lnTo>
                  <a:lnTo>
                    <a:pt x="414451" y="623785"/>
                  </a:lnTo>
                  <a:lnTo>
                    <a:pt x="414223" y="624255"/>
                  </a:lnTo>
                  <a:lnTo>
                    <a:pt x="413524" y="624713"/>
                  </a:lnTo>
                  <a:lnTo>
                    <a:pt x="413524" y="625652"/>
                  </a:lnTo>
                  <a:lnTo>
                    <a:pt x="414451" y="627049"/>
                  </a:lnTo>
                  <a:lnTo>
                    <a:pt x="415620" y="625881"/>
                  </a:lnTo>
                  <a:close/>
                </a:path>
                <a:path w="4598035" h="3678554">
                  <a:moveTo>
                    <a:pt x="455066" y="3644430"/>
                  </a:moveTo>
                  <a:lnTo>
                    <a:pt x="454596" y="3643731"/>
                  </a:lnTo>
                  <a:lnTo>
                    <a:pt x="454367" y="3643033"/>
                  </a:lnTo>
                  <a:lnTo>
                    <a:pt x="453898" y="3642322"/>
                  </a:lnTo>
                  <a:lnTo>
                    <a:pt x="453656" y="3642791"/>
                  </a:lnTo>
                  <a:lnTo>
                    <a:pt x="452958" y="3643261"/>
                  </a:lnTo>
                  <a:lnTo>
                    <a:pt x="452958" y="3644188"/>
                  </a:lnTo>
                  <a:lnTo>
                    <a:pt x="453898" y="3645598"/>
                  </a:lnTo>
                  <a:lnTo>
                    <a:pt x="455066" y="3644430"/>
                  </a:lnTo>
                  <a:close/>
                </a:path>
                <a:path w="4598035" h="3678554">
                  <a:moveTo>
                    <a:pt x="491464" y="3647224"/>
                  </a:moveTo>
                  <a:lnTo>
                    <a:pt x="490766" y="3646767"/>
                  </a:lnTo>
                  <a:lnTo>
                    <a:pt x="490067" y="3646525"/>
                  </a:lnTo>
                  <a:lnTo>
                    <a:pt x="489369" y="3646055"/>
                  </a:lnTo>
                  <a:lnTo>
                    <a:pt x="489127" y="3646525"/>
                  </a:lnTo>
                  <a:lnTo>
                    <a:pt x="488670" y="3646995"/>
                  </a:lnTo>
                  <a:lnTo>
                    <a:pt x="488200" y="3647224"/>
                  </a:lnTo>
                  <a:lnTo>
                    <a:pt x="488899" y="3647465"/>
                  </a:lnTo>
                  <a:lnTo>
                    <a:pt x="489597" y="3647922"/>
                  </a:lnTo>
                  <a:lnTo>
                    <a:pt x="490296" y="3648164"/>
                  </a:lnTo>
                  <a:lnTo>
                    <a:pt x="490766" y="3648392"/>
                  </a:lnTo>
                  <a:lnTo>
                    <a:pt x="490994" y="3647694"/>
                  </a:lnTo>
                  <a:lnTo>
                    <a:pt x="491464" y="3647224"/>
                  </a:lnTo>
                  <a:close/>
                </a:path>
                <a:path w="4598035" h="3678554">
                  <a:moveTo>
                    <a:pt x="530898" y="625411"/>
                  </a:moveTo>
                  <a:lnTo>
                    <a:pt x="530440" y="625182"/>
                  </a:lnTo>
                  <a:lnTo>
                    <a:pt x="529971" y="624484"/>
                  </a:lnTo>
                  <a:lnTo>
                    <a:pt x="529031" y="624484"/>
                  </a:lnTo>
                  <a:lnTo>
                    <a:pt x="527634" y="625411"/>
                  </a:lnTo>
                  <a:lnTo>
                    <a:pt x="528802" y="626579"/>
                  </a:lnTo>
                  <a:lnTo>
                    <a:pt x="529501" y="626122"/>
                  </a:lnTo>
                  <a:lnTo>
                    <a:pt x="530199" y="625881"/>
                  </a:lnTo>
                  <a:lnTo>
                    <a:pt x="530898" y="625411"/>
                  </a:lnTo>
                  <a:close/>
                </a:path>
                <a:path w="4598035" h="3678554">
                  <a:moveTo>
                    <a:pt x="586676" y="3667061"/>
                  </a:moveTo>
                  <a:lnTo>
                    <a:pt x="585978" y="3666591"/>
                  </a:lnTo>
                  <a:lnTo>
                    <a:pt x="585279" y="3666363"/>
                  </a:lnTo>
                  <a:lnTo>
                    <a:pt x="584581" y="3665893"/>
                  </a:lnTo>
                  <a:lnTo>
                    <a:pt x="584111" y="3666363"/>
                  </a:lnTo>
                  <a:lnTo>
                    <a:pt x="583641" y="3666591"/>
                  </a:lnTo>
                  <a:lnTo>
                    <a:pt x="583412" y="3667061"/>
                  </a:lnTo>
                  <a:lnTo>
                    <a:pt x="584111" y="3667290"/>
                  </a:lnTo>
                  <a:lnTo>
                    <a:pt x="584809" y="3667760"/>
                  </a:lnTo>
                  <a:lnTo>
                    <a:pt x="585508" y="3668001"/>
                  </a:lnTo>
                  <a:lnTo>
                    <a:pt x="585978" y="3668230"/>
                  </a:lnTo>
                  <a:lnTo>
                    <a:pt x="586206" y="3667531"/>
                  </a:lnTo>
                  <a:lnTo>
                    <a:pt x="586676" y="3667061"/>
                  </a:lnTo>
                  <a:close/>
                </a:path>
                <a:path w="4598035" h="3678554">
                  <a:moveTo>
                    <a:pt x="622147" y="3643490"/>
                  </a:moveTo>
                  <a:lnTo>
                    <a:pt x="620979" y="3642322"/>
                  </a:lnTo>
                  <a:lnTo>
                    <a:pt x="620750" y="3643033"/>
                  </a:lnTo>
                  <a:lnTo>
                    <a:pt x="620280" y="3643731"/>
                  </a:lnTo>
                  <a:lnTo>
                    <a:pt x="620052" y="3644430"/>
                  </a:lnTo>
                  <a:lnTo>
                    <a:pt x="619810" y="3644900"/>
                  </a:lnTo>
                  <a:lnTo>
                    <a:pt x="620522" y="3645128"/>
                  </a:lnTo>
                  <a:lnTo>
                    <a:pt x="620979" y="3645598"/>
                  </a:lnTo>
                  <a:lnTo>
                    <a:pt x="621449" y="3644900"/>
                  </a:lnTo>
                  <a:lnTo>
                    <a:pt x="621677" y="3644188"/>
                  </a:lnTo>
                  <a:lnTo>
                    <a:pt x="622147" y="3643490"/>
                  </a:lnTo>
                  <a:close/>
                </a:path>
                <a:path w="4598035" h="3678554">
                  <a:moveTo>
                    <a:pt x="629145" y="3630892"/>
                  </a:moveTo>
                  <a:lnTo>
                    <a:pt x="628446" y="3630663"/>
                  </a:lnTo>
                  <a:lnTo>
                    <a:pt x="627748" y="3630193"/>
                  </a:lnTo>
                  <a:lnTo>
                    <a:pt x="627049" y="3629964"/>
                  </a:lnTo>
                  <a:lnTo>
                    <a:pt x="626579" y="3629723"/>
                  </a:lnTo>
                  <a:lnTo>
                    <a:pt x="626351" y="3630422"/>
                  </a:lnTo>
                  <a:lnTo>
                    <a:pt x="625881" y="3630892"/>
                  </a:lnTo>
                  <a:lnTo>
                    <a:pt x="626579" y="3631361"/>
                  </a:lnTo>
                  <a:lnTo>
                    <a:pt x="627278" y="3631590"/>
                  </a:lnTo>
                  <a:lnTo>
                    <a:pt x="627976" y="3632060"/>
                  </a:lnTo>
                  <a:lnTo>
                    <a:pt x="628446" y="3631590"/>
                  </a:lnTo>
                  <a:lnTo>
                    <a:pt x="628916" y="3631361"/>
                  </a:lnTo>
                  <a:lnTo>
                    <a:pt x="629145" y="3630892"/>
                  </a:lnTo>
                  <a:close/>
                </a:path>
                <a:path w="4598035" h="3678554">
                  <a:moveTo>
                    <a:pt x="734161" y="3630892"/>
                  </a:moveTo>
                  <a:lnTo>
                    <a:pt x="733463" y="3630663"/>
                  </a:lnTo>
                  <a:lnTo>
                    <a:pt x="732764" y="3630193"/>
                  </a:lnTo>
                  <a:lnTo>
                    <a:pt x="732066" y="3629964"/>
                  </a:lnTo>
                  <a:lnTo>
                    <a:pt x="731596" y="3629723"/>
                  </a:lnTo>
                  <a:lnTo>
                    <a:pt x="731367" y="3630422"/>
                  </a:lnTo>
                  <a:lnTo>
                    <a:pt x="730897" y="3630892"/>
                  </a:lnTo>
                  <a:lnTo>
                    <a:pt x="731596" y="3631361"/>
                  </a:lnTo>
                  <a:lnTo>
                    <a:pt x="732294" y="3631590"/>
                  </a:lnTo>
                  <a:lnTo>
                    <a:pt x="732993" y="3632060"/>
                  </a:lnTo>
                  <a:lnTo>
                    <a:pt x="734161" y="3630892"/>
                  </a:lnTo>
                  <a:close/>
                </a:path>
                <a:path w="4598035" h="3678554">
                  <a:moveTo>
                    <a:pt x="844778" y="5600"/>
                  </a:moveTo>
                  <a:lnTo>
                    <a:pt x="843838" y="4203"/>
                  </a:lnTo>
                  <a:lnTo>
                    <a:pt x="843610" y="4673"/>
                  </a:lnTo>
                  <a:lnTo>
                    <a:pt x="842911" y="5143"/>
                  </a:lnTo>
                  <a:lnTo>
                    <a:pt x="842911" y="6070"/>
                  </a:lnTo>
                  <a:lnTo>
                    <a:pt x="843838" y="7467"/>
                  </a:lnTo>
                  <a:lnTo>
                    <a:pt x="844080" y="7010"/>
                  </a:lnTo>
                  <a:lnTo>
                    <a:pt x="844778" y="6540"/>
                  </a:lnTo>
                  <a:lnTo>
                    <a:pt x="844778" y="5600"/>
                  </a:lnTo>
                  <a:close/>
                </a:path>
                <a:path w="4598035" h="3678554">
                  <a:moveTo>
                    <a:pt x="888187" y="3660533"/>
                  </a:moveTo>
                  <a:lnTo>
                    <a:pt x="887488" y="3660292"/>
                  </a:lnTo>
                  <a:lnTo>
                    <a:pt x="886777" y="3659835"/>
                  </a:lnTo>
                  <a:lnTo>
                    <a:pt x="886079" y="3659594"/>
                  </a:lnTo>
                  <a:lnTo>
                    <a:pt x="885609" y="3659365"/>
                  </a:lnTo>
                  <a:lnTo>
                    <a:pt x="885380" y="3660063"/>
                  </a:lnTo>
                  <a:lnTo>
                    <a:pt x="884910" y="3660533"/>
                  </a:lnTo>
                  <a:lnTo>
                    <a:pt x="885609" y="3660991"/>
                  </a:lnTo>
                  <a:lnTo>
                    <a:pt x="886320" y="3661232"/>
                  </a:lnTo>
                  <a:lnTo>
                    <a:pt x="887018" y="3661702"/>
                  </a:lnTo>
                  <a:lnTo>
                    <a:pt x="887476" y="3661232"/>
                  </a:lnTo>
                  <a:lnTo>
                    <a:pt x="887717" y="3660762"/>
                  </a:lnTo>
                  <a:lnTo>
                    <a:pt x="888187" y="3660533"/>
                  </a:lnTo>
                  <a:close/>
                </a:path>
                <a:path w="4598035" h="3678554">
                  <a:moveTo>
                    <a:pt x="898918" y="3658666"/>
                  </a:moveTo>
                  <a:lnTo>
                    <a:pt x="896581" y="3655860"/>
                  </a:lnTo>
                  <a:lnTo>
                    <a:pt x="895883" y="3656558"/>
                  </a:lnTo>
                  <a:lnTo>
                    <a:pt x="895184" y="3657498"/>
                  </a:lnTo>
                  <a:lnTo>
                    <a:pt x="893991" y="3658882"/>
                  </a:lnTo>
                  <a:lnTo>
                    <a:pt x="893076" y="3659124"/>
                  </a:lnTo>
                  <a:lnTo>
                    <a:pt x="890511" y="3658895"/>
                  </a:lnTo>
                  <a:lnTo>
                    <a:pt x="892848" y="3661702"/>
                  </a:lnTo>
                  <a:lnTo>
                    <a:pt x="893546" y="3660991"/>
                  </a:lnTo>
                  <a:lnTo>
                    <a:pt x="894245" y="3660063"/>
                  </a:lnTo>
                  <a:lnTo>
                    <a:pt x="895438" y="3658679"/>
                  </a:lnTo>
                  <a:lnTo>
                    <a:pt x="896353" y="3658425"/>
                  </a:lnTo>
                  <a:lnTo>
                    <a:pt x="898918" y="3658666"/>
                  </a:lnTo>
                  <a:close/>
                </a:path>
                <a:path w="4598035" h="3678554">
                  <a:moveTo>
                    <a:pt x="1025398" y="625652"/>
                  </a:moveTo>
                  <a:lnTo>
                    <a:pt x="1024699" y="624954"/>
                  </a:lnTo>
                  <a:lnTo>
                    <a:pt x="1023759" y="624255"/>
                  </a:lnTo>
                  <a:lnTo>
                    <a:pt x="1022134" y="622846"/>
                  </a:lnTo>
                  <a:lnTo>
                    <a:pt x="1022832" y="625411"/>
                  </a:lnTo>
                  <a:lnTo>
                    <a:pt x="1022604" y="627989"/>
                  </a:lnTo>
                  <a:lnTo>
                    <a:pt x="1025398" y="625652"/>
                  </a:lnTo>
                  <a:close/>
                </a:path>
                <a:path w="4598035" h="3678554">
                  <a:moveTo>
                    <a:pt x="1048270" y="881418"/>
                  </a:moveTo>
                  <a:lnTo>
                    <a:pt x="1047800" y="880948"/>
                  </a:lnTo>
                  <a:lnTo>
                    <a:pt x="1047572" y="880021"/>
                  </a:lnTo>
                  <a:lnTo>
                    <a:pt x="1047102" y="879309"/>
                  </a:lnTo>
                  <a:lnTo>
                    <a:pt x="1046873" y="879779"/>
                  </a:lnTo>
                  <a:lnTo>
                    <a:pt x="1046175" y="880249"/>
                  </a:lnTo>
                  <a:lnTo>
                    <a:pt x="1046175" y="881176"/>
                  </a:lnTo>
                  <a:lnTo>
                    <a:pt x="1047102" y="882586"/>
                  </a:lnTo>
                  <a:lnTo>
                    <a:pt x="1048270" y="881418"/>
                  </a:lnTo>
                  <a:close/>
                </a:path>
                <a:path w="4598035" h="3678554">
                  <a:moveTo>
                    <a:pt x="1166355" y="3669868"/>
                  </a:moveTo>
                  <a:lnTo>
                    <a:pt x="1165186" y="3668699"/>
                  </a:lnTo>
                  <a:lnTo>
                    <a:pt x="1164945" y="3669398"/>
                  </a:lnTo>
                  <a:lnTo>
                    <a:pt x="1164488" y="3670096"/>
                  </a:lnTo>
                  <a:lnTo>
                    <a:pt x="1164247" y="3670795"/>
                  </a:lnTo>
                  <a:lnTo>
                    <a:pt x="1164018" y="3671265"/>
                  </a:lnTo>
                  <a:lnTo>
                    <a:pt x="1164717" y="3671493"/>
                  </a:lnTo>
                  <a:lnTo>
                    <a:pt x="1165186" y="3671963"/>
                  </a:lnTo>
                  <a:lnTo>
                    <a:pt x="1165644" y="3671265"/>
                  </a:lnTo>
                  <a:lnTo>
                    <a:pt x="1165885" y="3670566"/>
                  </a:lnTo>
                  <a:lnTo>
                    <a:pt x="1166355" y="3669868"/>
                  </a:lnTo>
                  <a:close/>
                </a:path>
                <a:path w="4598035" h="3678554">
                  <a:moveTo>
                    <a:pt x="1284668" y="3643960"/>
                  </a:moveTo>
                  <a:lnTo>
                    <a:pt x="1284427" y="3643731"/>
                  </a:lnTo>
                  <a:lnTo>
                    <a:pt x="1283970" y="3643033"/>
                  </a:lnTo>
                  <a:lnTo>
                    <a:pt x="1282801" y="3643033"/>
                  </a:lnTo>
                  <a:lnTo>
                    <a:pt x="1281391" y="3643960"/>
                  </a:lnTo>
                  <a:lnTo>
                    <a:pt x="1281861" y="3644188"/>
                  </a:lnTo>
                  <a:lnTo>
                    <a:pt x="1282331" y="3644900"/>
                  </a:lnTo>
                  <a:lnTo>
                    <a:pt x="1283258" y="3644900"/>
                  </a:lnTo>
                  <a:lnTo>
                    <a:pt x="1284668" y="3643960"/>
                  </a:lnTo>
                  <a:close/>
                </a:path>
                <a:path w="4598035" h="3678554">
                  <a:moveTo>
                    <a:pt x="1333906" y="622147"/>
                  </a:moveTo>
                  <a:lnTo>
                    <a:pt x="1333207" y="621919"/>
                  </a:lnTo>
                  <a:lnTo>
                    <a:pt x="1332509" y="621449"/>
                  </a:lnTo>
                  <a:lnTo>
                    <a:pt x="1331798" y="621220"/>
                  </a:lnTo>
                  <a:lnTo>
                    <a:pt x="1331341" y="620979"/>
                  </a:lnTo>
                  <a:lnTo>
                    <a:pt x="1331099" y="621677"/>
                  </a:lnTo>
                  <a:lnTo>
                    <a:pt x="1330642" y="622147"/>
                  </a:lnTo>
                  <a:lnTo>
                    <a:pt x="1331341" y="622617"/>
                  </a:lnTo>
                  <a:lnTo>
                    <a:pt x="1332039" y="622846"/>
                  </a:lnTo>
                  <a:lnTo>
                    <a:pt x="1332738" y="623316"/>
                  </a:lnTo>
                  <a:lnTo>
                    <a:pt x="1333207" y="622846"/>
                  </a:lnTo>
                  <a:lnTo>
                    <a:pt x="1333436" y="622388"/>
                  </a:lnTo>
                  <a:lnTo>
                    <a:pt x="1333906" y="622147"/>
                  </a:lnTo>
                  <a:close/>
                </a:path>
                <a:path w="4598035" h="3678554">
                  <a:moveTo>
                    <a:pt x="1612074" y="4902"/>
                  </a:moveTo>
                  <a:lnTo>
                    <a:pt x="1611376" y="4673"/>
                  </a:lnTo>
                  <a:lnTo>
                    <a:pt x="1610906" y="4203"/>
                  </a:lnTo>
                  <a:lnTo>
                    <a:pt x="1610436" y="4902"/>
                  </a:lnTo>
                  <a:lnTo>
                    <a:pt x="1610207" y="5600"/>
                  </a:lnTo>
                  <a:lnTo>
                    <a:pt x="1609737" y="6311"/>
                  </a:lnTo>
                  <a:lnTo>
                    <a:pt x="1610207" y="6769"/>
                  </a:lnTo>
                  <a:lnTo>
                    <a:pt x="1610436" y="7239"/>
                  </a:lnTo>
                  <a:lnTo>
                    <a:pt x="1610906" y="7467"/>
                  </a:lnTo>
                  <a:lnTo>
                    <a:pt x="1611134" y="6769"/>
                  </a:lnTo>
                  <a:lnTo>
                    <a:pt x="1611604" y="6070"/>
                  </a:lnTo>
                  <a:lnTo>
                    <a:pt x="1611845" y="5372"/>
                  </a:lnTo>
                  <a:lnTo>
                    <a:pt x="1612074" y="4902"/>
                  </a:lnTo>
                  <a:close/>
                </a:path>
                <a:path w="4598035" h="3678554">
                  <a:moveTo>
                    <a:pt x="1625142" y="1052004"/>
                  </a:moveTo>
                  <a:lnTo>
                    <a:pt x="1624672" y="1051306"/>
                  </a:lnTo>
                  <a:lnTo>
                    <a:pt x="1624444" y="1050607"/>
                  </a:lnTo>
                  <a:lnTo>
                    <a:pt x="1623974" y="1049909"/>
                  </a:lnTo>
                  <a:lnTo>
                    <a:pt x="1623745" y="1050366"/>
                  </a:lnTo>
                  <a:lnTo>
                    <a:pt x="1623034" y="1050836"/>
                  </a:lnTo>
                  <a:lnTo>
                    <a:pt x="1623034" y="1051775"/>
                  </a:lnTo>
                  <a:lnTo>
                    <a:pt x="1623974" y="1053172"/>
                  </a:lnTo>
                  <a:lnTo>
                    <a:pt x="1625142" y="1052004"/>
                  </a:lnTo>
                  <a:close/>
                </a:path>
                <a:path w="4598035" h="3678554">
                  <a:moveTo>
                    <a:pt x="1632140" y="3640696"/>
                  </a:moveTo>
                  <a:lnTo>
                    <a:pt x="1631670" y="3640455"/>
                  </a:lnTo>
                  <a:lnTo>
                    <a:pt x="1631213" y="3639756"/>
                  </a:lnTo>
                  <a:lnTo>
                    <a:pt x="1630273" y="3639756"/>
                  </a:lnTo>
                  <a:lnTo>
                    <a:pt x="1628876" y="3640696"/>
                  </a:lnTo>
                  <a:lnTo>
                    <a:pt x="1630045" y="3641864"/>
                  </a:lnTo>
                  <a:lnTo>
                    <a:pt x="1630743" y="3641623"/>
                  </a:lnTo>
                  <a:lnTo>
                    <a:pt x="1632140" y="3640696"/>
                  </a:lnTo>
                  <a:close/>
                </a:path>
                <a:path w="4598035" h="3678554">
                  <a:moveTo>
                    <a:pt x="1674380" y="1051775"/>
                  </a:moveTo>
                  <a:lnTo>
                    <a:pt x="1673682" y="1051064"/>
                  </a:lnTo>
                  <a:lnTo>
                    <a:pt x="1672742" y="1050366"/>
                  </a:lnTo>
                  <a:lnTo>
                    <a:pt x="1671116" y="1048969"/>
                  </a:lnTo>
                  <a:lnTo>
                    <a:pt x="1671815" y="1051534"/>
                  </a:lnTo>
                  <a:lnTo>
                    <a:pt x="1671574" y="1054100"/>
                  </a:lnTo>
                  <a:lnTo>
                    <a:pt x="1674380" y="1051775"/>
                  </a:lnTo>
                  <a:close/>
                </a:path>
                <a:path w="4598035" h="3678554">
                  <a:moveTo>
                    <a:pt x="1704251" y="12611"/>
                  </a:moveTo>
                  <a:lnTo>
                    <a:pt x="1703552" y="12369"/>
                  </a:lnTo>
                  <a:lnTo>
                    <a:pt x="1702854" y="11912"/>
                  </a:lnTo>
                  <a:lnTo>
                    <a:pt x="1702155" y="11671"/>
                  </a:lnTo>
                  <a:lnTo>
                    <a:pt x="1701685" y="11442"/>
                  </a:lnTo>
                  <a:lnTo>
                    <a:pt x="1701457" y="12141"/>
                  </a:lnTo>
                  <a:lnTo>
                    <a:pt x="1700987" y="12611"/>
                  </a:lnTo>
                  <a:lnTo>
                    <a:pt x="1701685" y="13068"/>
                  </a:lnTo>
                  <a:lnTo>
                    <a:pt x="1702384" y="13309"/>
                  </a:lnTo>
                  <a:lnTo>
                    <a:pt x="1703082" y="13779"/>
                  </a:lnTo>
                  <a:lnTo>
                    <a:pt x="1704251" y="12611"/>
                  </a:lnTo>
                  <a:close/>
                </a:path>
                <a:path w="4598035" h="3678554">
                  <a:moveTo>
                    <a:pt x="1819059" y="12611"/>
                  </a:moveTo>
                  <a:lnTo>
                    <a:pt x="1818601" y="12141"/>
                  </a:lnTo>
                  <a:lnTo>
                    <a:pt x="1818132" y="11442"/>
                  </a:lnTo>
                  <a:lnTo>
                    <a:pt x="1817903" y="11671"/>
                  </a:lnTo>
                  <a:lnTo>
                    <a:pt x="1817192" y="11671"/>
                  </a:lnTo>
                  <a:lnTo>
                    <a:pt x="1815795" y="12611"/>
                  </a:lnTo>
                  <a:lnTo>
                    <a:pt x="1816265" y="12839"/>
                  </a:lnTo>
                  <a:lnTo>
                    <a:pt x="1816735" y="13538"/>
                  </a:lnTo>
                  <a:lnTo>
                    <a:pt x="1817662" y="13538"/>
                  </a:lnTo>
                  <a:lnTo>
                    <a:pt x="1819059" y="12611"/>
                  </a:lnTo>
                  <a:close/>
                </a:path>
                <a:path w="4598035" h="3678554">
                  <a:moveTo>
                    <a:pt x="1874608" y="3630892"/>
                  </a:moveTo>
                  <a:lnTo>
                    <a:pt x="1873910" y="3630663"/>
                  </a:lnTo>
                  <a:lnTo>
                    <a:pt x="1873211" y="3630193"/>
                  </a:lnTo>
                  <a:lnTo>
                    <a:pt x="1872500" y="3629964"/>
                  </a:lnTo>
                  <a:lnTo>
                    <a:pt x="1872043" y="3629723"/>
                  </a:lnTo>
                  <a:lnTo>
                    <a:pt x="1871802" y="3630422"/>
                  </a:lnTo>
                  <a:lnTo>
                    <a:pt x="1871332" y="3630892"/>
                  </a:lnTo>
                  <a:lnTo>
                    <a:pt x="1872043" y="3631361"/>
                  </a:lnTo>
                  <a:lnTo>
                    <a:pt x="1872742" y="3631590"/>
                  </a:lnTo>
                  <a:lnTo>
                    <a:pt x="1873440" y="3632060"/>
                  </a:lnTo>
                  <a:lnTo>
                    <a:pt x="1873910" y="3631590"/>
                  </a:lnTo>
                  <a:lnTo>
                    <a:pt x="1874367" y="3631361"/>
                  </a:lnTo>
                  <a:lnTo>
                    <a:pt x="1874608" y="3630892"/>
                  </a:lnTo>
                  <a:close/>
                </a:path>
                <a:path w="4598035" h="3678554">
                  <a:moveTo>
                    <a:pt x="1911705" y="626821"/>
                  </a:moveTo>
                  <a:lnTo>
                    <a:pt x="1909381" y="624255"/>
                  </a:lnTo>
                  <a:lnTo>
                    <a:pt x="1908670" y="624954"/>
                  </a:lnTo>
                  <a:lnTo>
                    <a:pt x="1907971" y="625881"/>
                  </a:lnTo>
                  <a:lnTo>
                    <a:pt x="1906574" y="627519"/>
                  </a:lnTo>
                  <a:lnTo>
                    <a:pt x="1909140" y="626579"/>
                  </a:lnTo>
                  <a:lnTo>
                    <a:pt x="1911705" y="626821"/>
                  </a:lnTo>
                  <a:close/>
                </a:path>
                <a:path w="4598035" h="3678554">
                  <a:moveTo>
                    <a:pt x="2084400" y="3630892"/>
                  </a:moveTo>
                  <a:lnTo>
                    <a:pt x="2083930" y="3630663"/>
                  </a:lnTo>
                  <a:lnTo>
                    <a:pt x="2083460" y="3629964"/>
                  </a:lnTo>
                  <a:lnTo>
                    <a:pt x="2082533" y="3629964"/>
                  </a:lnTo>
                  <a:lnTo>
                    <a:pt x="2081136" y="3630892"/>
                  </a:lnTo>
                  <a:lnTo>
                    <a:pt x="2082292" y="3632060"/>
                  </a:lnTo>
                  <a:lnTo>
                    <a:pt x="2083003" y="3631831"/>
                  </a:lnTo>
                  <a:lnTo>
                    <a:pt x="2084400" y="3630892"/>
                  </a:lnTo>
                  <a:close/>
                </a:path>
                <a:path w="4598035" h="3678554">
                  <a:moveTo>
                    <a:pt x="2129675" y="5600"/>
                  </a:moveTo>
                  <a:lnTo>
                    <a:pt x="2128736" y="4203"/>
                  </a:lnTo>
                  <a:lnTo>
                    <a:pt x="2127567" y="5372"/>
                  </a:lnTo>
                  <a:lnTo>
                    <a:pt x="2128037" y="6070"/>
                  </a:lnTo>
                  <a:lnTo>
                    <a:pt x="2128266" y="6769"/>
                  </a:lnTo>
                  <a:lnTo>
                    <a:pt x="2128736" y="7467"/>
                  </a:lnTo>
                  <a:lnTo>
                    <a:pt x="2128964" y="7010"/>
                  </a:lnTo>
                  <a:lnTo>
                    <a:pt x="2129675" y="6540"/>
                  </a:lnTo>
                  <a:lnTo>
                    <a:pt x="2129675" y="5600"/>
                  </a:lnTo>
                  <a:close/>
                </a:path>
                <a:path w="4598035" h="3678554">
                  <a:moveTo>
                    <a:pt x="2251252" y="9575"/>
                  </a:moveTo>
                  <a:lnTo>
                    <a:pt x="2250554" y="8877"/>
                  </a:lnTo>
                  <a:lnTo>
                    <a:pt x="2249614" y="8178"/>
                  </a:lnTo>
                  <a:lnTo>
                    <a:pt x="2247989" y="6769"/>
                  </a:lnTo>
                  <a:lnTo>
                    <a:pt x="2248687" y="9105"/>
                  </a:lnTo>
                  <a:lnTo>
                    <a:pt x="2248446" y="11671"/>
                  </a:lnTo>
                  <a:lnTo>
                    <a:pt x="2251252" y="9575"/>
                  </a:lnTo>
                  <a:close/>
                </a:path>
                <a:path w="4598035" h="3678554">
                  <a:moveTo>
                    <a:pt x="2342959" y="3628098"/>
                  </a:moveTo>
                  <a:lnTo>
                    <a:pt x="2342502" y="3627386"/>
                  </a:lnTo>
                  <a:lnTo>
                    <a:pt x="2342261" y="3626688"/>
                  </a:lnTo>
                  <a:lnTo>
                    <a:pt x="2341791" y="3625989"/>
                  </a:lnTo>
                  <a:lnTo>
                    <a:pt x="2341562" y="3626459"/>
                  </a:lnTo>
                  <a:lnTo>
                    <a:pt x="2340864" y="3626929"/>
                  </a:lnTo>
                  <a:lnTo>
                    <a:pt x="2340864" y="3627856"/>
                  </a:lnTo>
                  <a:lnTo>
                    <a:pt x="2341791" y="3629253"/>
                  </a:lnTo>
                  <a:lnTo>
                    <a:pt x="2342959" y="3628098"/>
                  </a:lnTo>
                  <a:close/>
                </a:path>
                <a:path w="4598035" h="3678554">
                  <a:moveTo>
                    <a:pt x="2356027" y="3660762"/>
                  </a:moveTo>
                  <a:lnTo>
                    <a:pt x="2355329" y="3660063"/>
                  </a:lnTo>
                  <a:lnTo>
                    <a:pt x="2354402" y="3659365"/>
                  </a:lnTo>
                  <a:lnTo>
                    <a:pt x="2352764" y="3657968"/>
                  </a:lnTo>
                  <a:lnTo>
                    <a:pt x="2353703" y="3660533"/>
                  </a:lnTo>
                  <a:lnTo>
                    <a:pt x="2353462" y="3662857"/>
                  </a:lnTo>
                  <a:lnTo>
                    <a:pt x="2356027" y="3660762"/>
                  </a:lnTo>
                  <a:close/>
                </a:path>
                <a:path w="4598035" h="3678554">
                  <a:moveTo>
                    <a:pt x="2385898" y="1051534"/>
                  </a:moveTo>
                  <a:lnTo>
                    <a:pt x="2385199" y="1051306"/>
                  </a:lnTo>
                  <a:lnTo>
                    <a:pt x="2384501" y="1050836"/>
                  </a:lnTo>
                  <a:lnTo>
                    <a:pt x="2383802" y="1050607"/>
                  </a:lnTo>
                  <a:lnTo>
                    <a:pt x="2383332" y="1050366"/>
                  </a:lnTo>
                  <a:lnTo>
                    <a:pt x="2383104" y="1051064"/>
                  </a:lnTo>
                  <a:lnTo>
                    <a:pt x="2382634" y="1051534"/>
                  </a:lnTo>
                  <a:lnTo>
                    <a:pt x="2383332" y="1052004"/>
                  </a:lnTo>
                  <a:lnTo>
                    <a:pt x="2384031" y="1052233"/>
                  </a:lnTo>
                  <a:lnTo>
                    <a:pt x="2384729" y="1052703"/>
                  </a:lnTo>
                  <a:lnTo>
                    <a:pt x="2385898" y="1051534"/>
                  </a:lnTo>
                  <a:close/>
                </a:path>
                <a:path w="4598035" h="3678554">
                  <a:moveTo>
                    <a:pt x="2388933" y="3656800"/>
                  </a:moveTo>
                  <a:lnTo>
                    <a:pt x="2387765" y="3655631"/>
                  </a:lnTo>
                  <a:lnTo>
                    <a:pt x="2387536" y="3656330"/>
                  </a:lnTo>
                  <a:lnTo>
                    <a:pt x="2387066" y="3657028"/>
                  </a:lnTo>
                  <a:lnTo>
                    <a:pt x="2386838" y="3657727"/>
                  </a:lnTo>
                  <a:lnTo>
                    <a:pt x="2386596" y="3658197"/>
                  </a:lnTo>
                  <a:lnTo>
                    <a:pt x="2387308" y="3658425"/>
                  </a:lnTo>
                  <a:lnTo>
                    <a:pt x="2387765" y="3658895"/>
                  </a:lnTo>
                  <a:lnTo>
                    <a:pt x="2388235" y="3658197"/>
                  </a:lnTo>
                  <a:lnTo>
                    <a:pt x="2388476" y="3657498"/>
                  </a:lnTo>
                  <a:lnTo>
                    <a:pt x="2388933" y="3656800"/>
                  </a:lnTo>
                  <a:close/>
                </a:path>
                <a:path w="4598035" h="3678554">
                  <a:moveTo>
                    <a:pt x="2412276" y="9334"/>
                  </a:moveTo>
                  <a:lnTo>
                    <a:pt x="2411806" y="8877"/>
                  </a:lnTo>
                  <a:lnTo>
                    <a:pt x="2411336" y="8178"/>
                  </a:lnTo>
                  <a:lnTo>
                    <a:pt x="2411107" y="8407"/>
                  </a:lnTo>
                  <a:lnTo>
                    <a:pt x="2410409" y="8407"/>
                  </a:lnTo>
                  <a:lnTo>
                    <a:pt x="2408999" y="9334"/>
                  </a:lnTo>
                  <a:lnTo>
                    <a:pt x="2409469" y="9575"/>
                  </a:lnTo>
                  <a:lnTo>
                    <a:pt x="2409939" y="10274"/>
                  </a:lnTo>
                  <a:lnTo>
                    <a:pt x="2410879" y="10274"/>
                  </a:lnTo>
                  <a:lnTo>
                    <a:pt x="2412276" y="9334"/>
                  </a:lnTo>
                  <a:close/>
                </a:path>
                <a:path w="4598035" h="3678554">
                  <a:moveTo>
                    <a:pt x="2805722" y="6540"/>
                  </a:moveTo>
                  <a:lnTo>
                    <a:pt x="2805493" y="4203"/>
                  </a:lnTo>
                  <a:lnTo>
                    <a:pt x="2803156" y="4203"/>
                  </a:lnTo>
                  <a:lnTo>
                    <a:pt x="2802217" y="5143"/>
                  </a:lnTo>
                  <a:lnTo>
                    <a:pt x="2802217" y="7467"/>
                  </a:lnTo>
                  <a:lnTo>
                    <a:pt x="2800591" y="7937"/>
                  </a:lnTo>
                  <a:lnTo>
                    <a:pt x="2798026" y="7708"/>
                  </a:lnTo>
                  <a:lnTo>
                    <a:pt x="2800350" y="10502"/>
                  </a:lnTo>
                  <a:lnTo>
                    <a:pt x="2801061" y="9804"/>
                  </a:lnTo>
                  <a:lnTo>
                    <a:pt x="2801759" y="8877"/>
                  </a:lnTo>
                  <a:lnTo>
                    <a:pt x="2802890" y="7543"/>
                  </a:lnTo>
                  <a:lnTo>
                    <a:pt x="2804553" y="7708"/>
                  </a:lnTo>
                  <a:lnTo>
                    <a:pt x="2805722" y="6540"/>
                  </a:lnTo>
                  <a:close/>
                </a:path>
                <a:path w="4598035" h="3678554">
                  <a:moveTo>
                    <a:pt x="2886697" y="2336"/>
                  </a:moveTo>
                  <a:lnTo>
                    <a:pt x="2885770" y="939"/>
                  </a:lnTo>
                  <a:lnTo>
                    <a:pt x="2884601" y="2108"/>
                  </a:lnTo>
                  <a:lnTo>
                    <a:pt x="2885529" y="3505"/>
                  </a:lnTo>
                  <a:lnTo>
                    <a:pt x="2885770" y="4203"/>
                  </a:lnTo>
                  <a:lnTo>
                    <a:pt x="2885998" y="3733"/>
                  </a:lnTo>
                  <a:lnTo>
                    <a:pt x="2886697" y="3276"/>
                  </a:lnTo>
                  <a:lnTo>
                    <a:pt x="2886697" y="2336"/>
                  </a:lnTo>
                  <a:close/>
                </a:path>
                <a:path w="4598035" h="3678554">
                  <a:moveTo>
                    <a:pt x="2903969" y="3676866"/>
                  </a:moveTo>
                  <a:lnTo>
                    <a:pt x="2903499" y="3676637"/>
                  </a:lnTo>
                  <a:lnTo>
                    <a:pt x="2903029" y="3675926"/>
                  </a:lnTo>
                  <a:lnTo>
                    <a:pt x="2902102" y="3675926"/>
                  </a:lnTo>
                  <a:lnTo>
                    <a:pt x="2900705" y="3676866"/>
                  </a:lnTo>
                  <a:lnTo>
                    <a:pt x="2901861" y="3678034"/>
                  </a:lnTo>
                  <a:lnTo>
                    <a:pt x="2902331" y="3677564"/>
                  </a:lnTo>
                  <a:lnTo>
                    <a:pt x="2903270" y="3677094"/>
                  </a:lnTo>
                  <a:lnTo>
                    <a:pt x="2903969" y="3676866"/>
                  </a:lnTo>
                  <a:close/>
                </a:path>
                <a:path w="4598035" h="3678554">
                  <a:moveTo>
                    <a:pt x="2939440" y="3641166"/>
                  </a:moveTo>
                  <a:lnTo>
                    <a:pt x="2938970" y="3640455"/>
                  </a:lnTo>
                  <a:lnTo>
                    <a:pt x="2938742" y="3639756"/>
                  </a:lnTo>
                  <a:lnTo>
                    <a:pt x="2938272" y="3639058"/>
                  </a:lnTo>
                  <a:lnTo>
                    <a:pt x="2938043" y="3639528"/>
                  </a:lnTo>
                  <a:lnTo>
                    <a:pt x="2937345" y="3639997"/>
                  </a:lnTo>
                  <a:lnTo>
                    <a:pt x="2937345" y="3640925"/>
                  </a:lnTo>
                  <a:lnTo>
                    <a:pt x="2938272" y="3642322"/>
                  </a:lnTo>
                  <a:lnTo>
                    <a:pt x="2939440" y="3641166"/>
                  </a:lnTo>
                  <a:close/>
                </a:path>
                <a:path w="4598035" h="3678554">
                  <a:moveTo>
                    <a:pt x="3002216" y="3653764"/>
                  </a:moveTo>
                  <a:lnTo>
                    <a:pt x="3001048" y="3652596"/>
                  </a:lnTo>
                  <a:lnTo>
                    <a:pt x="2999651" y="3653523"/>
                  </a:lnTo>
                  <a:lnTo>
                    <a:pt x="2998952" y="3653764"/>
                  </a:lnTo>
                  <a:lnTo>
                    <a:pt x="2999409" y="3653993"/>
                  </a:lnTo>
                  <a:lnTo>
                    <a:pt x="2999879" y="3654691"/>
                  </a:lnTo>
                  <a:lnTo>
                    <a:pt x="3000819" y="3654691"/>
                  </a:lnTo>
                  <a:lnTo>
                    <a:pt x="3002216" y="3653764"/>
                  </a:lnTo>
                  <a:close/>
                </a:path>
                <a:path w="4598035" h="3678554">
                  <a:moveTo>
                    <a:pt x="3185172" y="3636962"/>
                  </a:moveTo>
                  <a:lnTo>
                    <a:pt x="3184931" y="3636492"/>
                  </a:lnTo>
                  <a:lnTo>
                    <a:pt x="3184474" y="3636264"/>
                  </a:lnTo>
                  <a:lnTo>
                    <a:pt x="3184004" y="3635794"/>
                  </a:lnTo>
                  <a:lnTo>
                    <a:pt x="3183775" y="3636492"/>
                  </a:lnTo>
                  <a:lnTo>
                    <a:pt x="3183305" y="3637191"/>
                  </a:lnTo>
                  <a:lnTo>
                    <a:pt x="3183064" y="3637889"/>
                  </a:lnTo>
                  <a:lnTo>
                    <a:pt x="3182836" y="3638359"/>
                  </a:lnTo>
                  <a:lnTo>
                    <a:pt x="3183534" y="3638588"/>
                  </a:lnTo>
                  <a:lnTo>
                    <a:pt x="3184004" y="3639058"/>
                  </a:lnTo>
                  <a:lnTo>
                    <a:pt x="3184474" y="3638359"/>
                  </a:lnTo>
                  <a:lnTo>
                    <a:pt x="3184702" y="3637661"/>
                  </a:lnTo>
                  <a:lnTo>
                    <a:pt x="3185172" y="3636962"/>
                  </a:lnTo>
                  <a:close/>
                </a:path>
                <a:path w="4598035" h="3678554">
                  <a:moveTo>
                    <a:pt x="3306978" y="3650500"/>
                  </a:moveTo>
                  <a:lnTo>
                    <a:pt x="3305822" y="3649332"/>
                  </a:lnTo>
                  <a:lnTo>
                    <a:pt x="3304413" y="3650259"/>
                  </a:lnTo>
                  <a:lnTo>
                    <a:pt x="3303714" y="3650500"/>
                  </a:lnTo>
                  <a:lnTo>
                    <a:pt x="3304184" y="3650729"/>
                  </a:lnTo>
                  <a:lnTo>
                    <a:pt x="3304654" y="3651427"/>
                  </a:lnTo>
                  <a:lnTo>
                    <a:pt x="3305581" y="3651427"/>
                  </a:lnTo>
                  <a:lnTo>
                    <a:pt x="3306978" y="3650500"/>
                  </a:lnTo>
                  <a:close/>
                </a:path>
                <a:path w="4598035" h="3678554">
                  <a:moveTo>
                    <a:pt x="3313049" y="3640226"/>
                  </a:moveTo>
                  <a:lnTo>
                    <a:pt x="3311880" y="3639058"/>
                  </a:lnTo>
                  <a:lnTo>
                    <a:pt x="3311652" y="3639756"/>
                  </a:lnTo>
                  <a:lnTo>
                    <a:pt x="3311182" y="3640455"/>
                  </a:lnTo>
                  <a:lnTo>
                    <a:pt x="3310953" y="3641166"/>
                  </a:lnTo>
                  <a:lnTo>
                    <a:pt x="3310712" y="3641623"/>
                  </a:lnTo>
                  <a:lnTo>
                    <a:pt x="3311423" y="3641864"/>
                  </a:lnTo>
                  <a:lnTo>
                    <a:pt x="3311880" y="3642322"/>
                  </a:lnTo>
                  <a:lnTo>
                    <a:pt x="3312350" y="3641623"/>
                  </a:lnTo>
                  <a:lnTo>
                    <a:pt x="3312579" y="3640925"/>
                  </a:lnTo>
                  <a:lnTo>
                    <a:pt x="3313049" y="3640226"/>
                  </a:lnTo>
                  <a:close/>
                </a:path>
                <a:path w="4598035" h="3678554">
                  <a:moveTo>
                    <a:pt x="3349688" y="3634155"/>
                  </a:moveTo>
                  <a:lnTo>
                    <a:pt x="3349218" y="3633927"/>
                  </a:lnTo>
                  <a:lnTo>
                    <a:pt x="3348761" y="3633228"/>
                  </a:lnTo>
                  <a:lnTo>
                    <a:pt x="3347821" y="3633228"/>
                  </a:lnTo>
                  <a:lnTo>
                    <a:pt x="3346424" y="3634155"/>
                  </a:lnTo>
                  <a:lnTo>
                    <a:pt x="3346894" y="3634397"/>
                  </a:lnTo>
                  <a:lnTo>
                    <a:pt x="3347351" y="3635095"/>
                  </a:lnTo>
                  <a:lnTo>
                    <a:pt x="3348291" y="3635095"/>
                  </a:lnTo>
                  <a:lnTo>
                    <a:pt x="3349688" y="3634155"/>
                  </a:lnTo>
                  <a:close/>
                </a:path>
                <a:path w="4598035" h="3678554">
                  <a:moveTo>
                    <a:pt x="3493909" y="625411"/>
                  </a:moveTo>
                  <a:lnTo>
                    <a:pt x="3493439" y="625182"/>
                  </a:lnTo>
                  <a:lnTo>
                    <a:pt x="3492970" y="624484"/>
                  </a:lnTo>
                  <a:lnTo>
                    <a:pt x="3492042" y="624484"/>
                  </a:lnTo>
                  <a:lnTo>
                    <a:pt x="3490645" y="625411"/>
                  </a:lnTo>
                  <a:lnTo>
                    <a:pt x="3491801" y="626579"/>
                  </a:lnTo>
                  <a:lnTo>
                    <a:pt x="3492512" y="626122"/>
                  </a:lnTo>
                  <a:lnTo>
                    <a:pt x="3493211" y="625881"/>
                  </a:lnTo>
                  <a:lnTo>
                    <a:pt x="3493909" y="625411"/>
                  </a:lnTo>
                  <a:close/>
                </a:path>
                <a:path w="4598035" h="3678554">
                  <a:moveTo>
                    <a:pt x="3909987" y="3647224"/>
                  </a:moveTo>
                  <a:lnTo>
                    <a:pt x="3909288" y="3646995"/>
                  </a:lnTo>
                  <a:lnTo>
                    <a:pt x="3908590" y="3646525"/>
                  </a:lnTo>
                  <a:lnTo>
                    <a:pt x="3907891" y="3646297"/>
                  </a:lnTo>
                  <a:lnTo>
                    <a:pt x="3907421" y="3646055"/>
                  </a:lnTo>
                  <a:lnTo>
                    <a:pt x="3907193" y="3646754"/>
                  </a:lnTo>
                  <a:lnTo>
                    <a:pt x="3906723" y="3647224"/>
                  </a:lnTo>
                  <a:lnTo>
                    <a:pt x="3907421" y="3647694"/>
                  </a:lnTo>
                  <a:lnTo>
                    <a:pt x="3908120" y="3647922"/>
                  </a:lnTo>
                  <a:lnTo>
                    <a:pt x="3908831" y="3648392"/>
                  </a:lnTo>
                  <a:lnTo>
                    <a:pt x="3909288" y="3648164"/>
                  </a:lnTo>
                  <a:lnTo>
                    <a:pt x="3909758" y="3647694"/>
                  </a:lnTo>
                  <a:lnTo>
                    <a:pt x="3909987" y="3647224"/>
                  </a:lnTo>
                  <a:close/>
                </a:path>
                <a:path w="4598035" h="3678554">
                  <a:moveTo>
                    <a:pt x="4070312" y="3634625"/>
                  </a:moveTo>
                  <a:lnTo>
                    <a:pt x="4069384" y="3633228"/>
                  </a:lnTo>
                  <a:lnTo>
                    <a:pt x="4069143" y="3632530"/>
                  </a:lnTo>
                  <a:lnTo>
                    <a:pt x="4068915" y="3632987"/>
                  </a:lnTo>
                  <a:lnTo>
                    <a:pt x="4068216" y="3633457"/>
                  </a:lnTo>
                  <a:lnTo>
                    <a:pt x="4068216" y="3634397"/>
                  </a:lnTo>
                  <a:lnTo>
                    <a:pt x="4069143" y="3635794"/>
                  </a:lnTo>
                  <a:lnTo>
                    <a:pt x="4070312" y="3634625"/>
                  </a:lnTo>
                  <a:close/>
                </a:path>
                <a:path w="4598035" h="3678554">
                  <a:moveTo>
                    <a:pt x="4102747" y="3643731"/>
                  </a:moveTo>
                  <a:lnTo>
                    <a:pt x="4101820" y="3642322"/>
                  </a:lnTo>
                  <a:lnTo>
                    <a:pt x="4101350" y="3642791"/>
                  </a:lnTo>
                  <a:lnTo>
                    <a:pt x="4100652" y="3643261"/>
                  </a:lnTo>
                  <a:lnTo>
                    <a:pt x="4100880" y="3643490"/>
                  </a:lnTo>
                  <a:lnTo>
                    <a:pt x="4100880" y="3644188"/>
                  </a:lnTo>
                  <a:lnTo>
                    <a:pt x="4101820" y="3645598"/>
                  </a:lnTo>
                  <a:lnTo>
                    <a:pt x="4102049" y="3645128"/>
                  </a:lnTo>
                  <a:lnTo>
                    <a:pt x="4102747" y="3644658"/>
                  </a:lnTo>
                  <a:lnTo>
                    <a:pt x="4102747" y="3643731"/>
                  </a:lnTo>
                  <a:close/>
                </a:path>
                <a:path w="4598035" h="3678554">
                  <a:moveTo>
                    <a:pt x="4103446" y="1051534"/>
                  </a:moveTo>
                  <a:lnTo>
                    <a:pt x="4102747" y="1051306"/>
                  </a:lnTo>
                  <a:lnTo>
                    <a:pt x="4102049" y="1050836"/>
                  </a:lnTo>
                  <a:lnTo>
                    <a:pt x="4101350" y="1050607"/>
                  </a:lnTo>
                  <a:lnTo>
                    <a:pt x="4100880" y="1050366"/>
                  </a:lnTo>
                  <a:lnTo>
                    <a:pt x="4100652" y="1051064"/>
                  </a:lnTo>
                  <a:lnTo>
                    <a:pt x="4100182" y="1051534"/>
                  </a:lnTo>
                  <a:lnTo>
                    <a:pt x="4100880" y="1052004"/>
                  </a:lnTo>
                  <a:lnTo>
                    <a:pt x="4101579" y="1052233"/>
                  </a:lnTo>
                  <a:lnTo>
                    <a:pt x="4102277" y="1052703"/>
                  </a:lnTo>
                  <a:lnTo>
                    <a:pt x="4102747" y="1052233"/>
                  </a:lnTo>
                  <a:lnTo>
                    <a:pt x="4102989" y="1051775"/>
                  </a:lnTo>
                  <a:lnTo>
                    <a:pt x="4103446" y="1051534"/>
                  </a:lnTo>
                  <a:close/>
                </a:path>
                <a:path w="4598035" h="3678554">
                  <a:moveTo>
                    <a:pt x="4112780" y="1051064"/>
                  </a:moveTo>
                  <a:lnTo>
                    <a:pt x="4112323" y="1050607"/>
                  </a:lnTo>
                  <a:lnTo>
                    <a:pt x="4112082" y="1050137"/>
                  </a:lnTo>
                  <a:lnTo>
                    <a:pt x="4111612" y="1049909"/>
                  </a:lnTo>
                  <a:lnTo>
                    <a:pt x="4111383" y="1050607"/>
                  </a:lnTo>
                  <a:lnTo>
                    <a:pt x="4110913" y="1051306"/>
                  </a:lnTo>
                  <a:lnTo>
                    <a:pt x="4110685" y="1052004"/>
                  </a:lnTo>
                  <a:lnTo>
                    <a:pt x="4110456" y="1052474"/>
                  </a:lnTo>
                  <a:lnTo>
                    <a:pt x="4111155" y="1052703"/>
                  </a:lnTo>
                  <a:lnTo>
                    <a:pt x="4111612" y="1053172"/>
                  </a:lnTo>
                  <a:lnTo>
                    <a:pt x="4112082" y="1052474"/>
                  </a:lnTo>
                  <a:lnTo>
                    <a:pt x="4112323" y="1051775"/>
                  </a:lnTo>
                  <a:lnTo>
                    <a:pt x="4112780" y="1051064"/>
                  </a:lnTo>
                  <a:close/>
                </a:path>
                <a:path w="4598035" h="3678554">
                  <a:moveTo>
                    <a:pt x="4132148" y="3653523"/>
                  </a:moveTo>
                  <a:lnTo>
                    <a:pt x="4131221" y="3652126"/>
                  </a:lnTo>
                  <a:lnTo>
                    <a:pt x="4130992" y="3652596"/>
                  </a:lnTo>
                  <a:lnTo>
                    <a:pt x="4130281" y="3653066"/>
                  </a:lnTo>
                  <a:lnTo>
                    <a:pt x="4130281" y="3653993"/>
                  </a:lnTo>
                  <a:lnTo>
                    <a:pt x="4131221" y="3655390"/>
                  </a:lnTo>
                  <a:lnTo>
                    <a:pt x="4131449" y="3654933"/>
                  </a:lnTo>
                  <a:lnTo>
                    <a:pt x="4132148" y="3654463"/>
                  </a:lnTo>
                  <a:lnTo>
                    <a:pt x="4132148" y="3653523"/>
                  </a:lnTo>
                  <a:close/>
                </a:path>
                <a:path w="4598035" h="3678554">
                  <a:moveTo>
                    <a:pt x="4175087" y="3647694"/>
                  </a:moveTo>
                  <a:lnTo>
                    <a:pt x="4174629" y="3646995"/>
                  </a:lnTo>
                  <a:lnTo>
                    <a:pt x="4174388" y="3646297"/>
                  </a:lnTo>
                  <a:lnTo>
                    <a:pt x="4173931" y="3645598"/>
                  </a:lnTo>
                  <a:lnTo>
                    <a:pt x="4173690" y="3646055"/>
                  </a:lnTo>
                  <a:lnTo>
                    <a:pt x="4172991" y="3646525"/>
                  </a:lnTo>
                  <a:lnTo>
                    <a:pt x="4172991" y="3647465"/>
                  </a:lnTo>
                  <a:lnTo>
                    <a:pt x="4173931" y="3648862"/>
                  </a:lnTo>
                  <a:lnTo>
                    <a:pt x="4175087" y="3647694"/>
                  </a:lnTo>
                  <a:close/>
                </a:path>
                <a:path w="4598035" h="3678554">
                  <a:moveTo>
                    <a:pt x="4244403" y="3640696"/>
                  </a:moveTo>
                  <a:lnTo>
                    <a:pt x="4243705" y="3640455"/>
                  </a:lnTo>
                  <a:lnTo>
                    <a:pt x="4243006" y="3639997"/>
                  </a:lnTo>
                  <a:lnTo>
                    <a:pt x="4242308" y="3639756"/>
                  </a:lnTo>
                  <a:lnTo>
                    <a:pt x="4241838" y="3639528"/>
                  </a:lnTo>
                  <a:lnTo>
                    <a:pt x="4241597" y="3640226"/>
                  </a:lnTo>
                  <a:lnTo>
                    <a:pt x="4241139" y="3640696"/>
                  </a:lnTo>
                  <a:lnTo>
                    <a:pt x="4241838" y="3641166"/>
                  </a:lnTo>
                  <a:lnTo>
                    <a:pt x="4242536" y="3641394"/>
                  </a:lnTo>
                  <a:lnTo>
                    <a:pt x="4243235" y="3641864"/>
                  </a:lnTo>
                  <a:lnTo>
                    <a:pt x="4244403" y="3640696"/>
                  </a:lnTo>
                  <a:close/>
                </a:path>
                <a:path w="4598035" h="3678554">
                  <a:moveTo>
                    <a:pt x="4269841" y="3633927"/>
                  </a:moveTo>
                  <a:lnTo>
                    <a:pt x="4268902" y="3632530"/>
                  </a:lnTo>
                  <a:lnTo>
                    <a:pt x="4268673" y="3632987"/>
                  </a:lnTo>
                  <a:lnTo>
                    <a:pt x="4267974" y="3633457"/>
                  </a:lnTo>
                  <a:lnTo>
                    <a:pt x="4267974" y="3634397"/>
                  </a:lnTo>
                  <a:lnTo>
                    <a:pt x="4268902" y="3635794"/>
                  </a:lnTo>
                  <a:lnTo>
                    <a:pt x="4269143" y="3635324"/>
                  </a:lnTo>
                  <a:lnTo>
                    <a:pt x="4269841" y="3634854"/>
                  </a:lnTo>
                  <a:lnTo>
                    <a:pt x="4269841" y="3633927"/>
                  </a:lnTo>
                  <a:close/>
                </a:path>
                <a:path w="4598035" h="3678554">
                  <a:moveTo>
                    <a:pt x="4286643" y="3643490"/>
                  </a:moveTo>
                  <a:lnTo>
                    <a:pt x="4286174" y="3643033"/>
                  </a:lnTo>
                  <a:lnTo>
                    <a:pt x="4285704" y="3642791"/>
                  </a:lnTo>
                  <a:lnTo>
                    <a:pt x="4285475" y="3642322"/>
                  </a:lnTo>
                  <a:lnTo>
                    <a:pt x="4285234" y="3643033"/>
                  </a:lnTo>
                  <a:lnTo>
                    <a:pt x="4284777" y="3643731"/>
                  </a:lnTo>
                  <a:lnTo>
                    <a:pt x="4284535" y="3644430"/>
                  </a:lnTo>
                  <a:lnTo>
                    <a:pt x="4284307" y="3644900"/>
                  </a:lnTo>
                  <a:lnTo>
                    <a:pt x="4285005" y="3645128"/>
                  </a:lnTo>
                  <a:lnTo>
                    <a:pt x="4285475" y="3645598"/>
                  </a:lnTo>
                  <a:lnTo>
                    <a:pt x="4285945" y="3644900"/>
                  </a:lnTo>
                  <a:lnTo>
                    <a:pt x="4286174" y="3644188"/>
                  </a:lnTo>
                  <a:lnTo>
                    <a:pt x="4286643" y="3643490"/>
                  </a:lnTo>
                  <a:close/>
                </a:path>
                <a:path w="4598035" h="3678554">
                  <a:moveTo>
                    <a:pt x="4297146" y="3656330"/>
                  </a:moveTo>
                  <a:lnTo>
                    <a:pt x="4296435" y="3653993"/>
                  </a:lnTo>
                  <a:lnTo>
                    <a:pt x="4296676" y="3651427"/>
                  </a:lnTo>
                  <a:lnTo>
                    <a:pt x="4293870" y="3653523"/>
                  </a:lnTo>
                  <a:lnTo>
                    <a:pt x="4294568" y="3654234"/>
                  </a:lnTo>
                  <a:lnTo>
                    <a:pt x="4295508" y="3654933"/>
                  </a:lnTo>
                  <a:lnTo>
                    <a:pt x="4297146" y="3656330"/>
                  </a:lnTo>
                  <a:close/>
                </a:path>
                <a:path w="4598035" h="3678554">
                  <a:moveTo>
                    <a:pt x="4313237" y="3650500"/>
                  </a:moveTo>
                  <a:lnTo>
                    <a:pt x="4312082" y="3649332"/>
                  </a:lnTo>
                  <a:lnTo>
                    <a:pt x="4310672" y="3650259"/>
                  </a:lnTo>
                  <a:lnTo>
                    <a:pt x="4309973" y="3650500"/>
                  </a:lnTo>
                  <a:lnTo>
                    <a:pt x="4310443" y="3650729"/>
                  </a:lnTo>
                  <a:lnTo>
                    <a:pt x="4310913" y="3651427"/>
                  </a:lnTo>
                  <a:lnTo>
                    <a:pt x="4311840" y="3651427"/>
                  </a:lnTo>
                  <a:lnTo>
                    <a:pt x="4313237" y="3650500"/>
                  </a:lnTo>
                  <a:close/>
                </a:path>
                <a:path w="4598035" h="3678554">
                  <a:moveTo>
                    <a:pt x="4338917" y="3654463"/>
                  </a:moveTo>
                  <a:lnTo>
                    <a:pt x="4338675" y="3653764"/>
                  </a:lnTo>
                  <a:lnTo>
                    <a:pt x="4337748" y="3652367"/>
                  </a:lnTo>
                  <a:lnTo>
                    <a:pt x="4337507" y="3652824"/>
                  </a:lnTo>
                  <a:lnTo>
                    <a:pt x="4336808" y="3653294"/>
                  </a:lnTo>
                  <a:lnTo>
                    <a:pt x="4336808" y="3654234"/>
                  </a:lnTo>
                  <a:lnTo>
                    <a:pt x="4337748" y="3655631"/>
                  </a:lnTo>
                  <a:lnTo>
                    <a:pt x="4338917" y="3654463"/>
                  </a:lnTo>
                  <a:close/>
                </a:path>
                <a:path w="4598035" h="3678554">
                  <a:moveTo>
                    <a:pt x="4473791" y="3637419"/>
                  </a:moveTo>
                  <a:lnTo>
                    <a:pt x="4473562" y="3637191"/>
                  </a:lnTo>
                  <a:lnTo>
                    <a:pt x="4473092" y="3636492"/>
                  </a:lnTo>
                  <a:lnTo>
                    <a:pt x="4471924" y="3636492"/>
                  </a:lnTo>
                  <a:lnTo>
                    <a:pt x="4470527" y="3637419"/>
                  </a:lnTo>
                  <a:lnTo>
                    <a:pt x="4470997" y="3637661"/>
                  </a:lnTo>
                  <a:lnTo>
                    <a:pt x="4471467" y="3638359"/>
                  </a:lnTo>
                  <a:lnTo>
                    <a:pt x="4472394" y="3638359"/>
                  </a:lnTo>
                  <a:lnTo>
                    <a:pt x="4473791" y="3637419"/>
                  </a:lnTo>
                  <a:close/>
                </a:path>
                <a:path w="4598035" h="3678554">
                  <a:moveTo>
                    <a:pt x="4479861" y="3035"/>
                  </a:moveTo>
                  <a:lnTo>
                    <a:pt x="4479163" y="1638"/>
                  </a:lnTo>
                  <a:lnTo>
                    <a:pt x="4478693" y="939"/>
                  </a:lnTo>
                  <a:lnTo>
                    <a:pt x="4478464" y="1409"/>
                  </a:lnTo>
                  <a:lnTo>
                    <a:pt x="4477766" y="1866"/>
                  </a:lnTo>
                  <a:lnTo>
                    <a:pt x="4477766" y="2806"/>
                  </a:lnTo>
                  <a:lnTo>
                    <a:pt x="4478693" y="4203"/>
                  </a:lnTo>
                  <a:lnTo>
                    <a:pt x="4479861" y="3035"/>
                  </a:lnTo>
                  <a:close/>
                </a:path>
                <a:path w="4598035" h="3678554">
                  <a:moveTo>
                    <a:pt x="4492930" y="2108"/>
                  </a:moveTo>
                  <a:lnTo>
                    <a:pt x="4492460" y="1866"/>
                  </a:lnTo>
                  <a:lnTo>
                    <a:pt x="4492231" y="1409"/>
                  </a:lnTo>
                  <a:lnTo>
                    <a:pt x="4491761" y="939"/>
                  </a:lnTo>
                  <a:lnTo>
                    <a:pt x="4491533" y="1638"/>
                  </a:lnTo>
                  <a:lnTo>
                    <a:pt x="4491063" y="2336"/>
                  </a:lnTo>
                  <a:lnTo>
                    <a:pt x="4490834" y="3035"/>
                  </a:lnTo>
                  <a:lnTo>
                    <a:pt x="4490593" y="3505"/>
                  </a:lnTo>
                  <a:lnTo>
                    <a:pt x="4491304" y="3733"/>
                  </a:lnTo>
                  <a:lnTo>
                    <a:pt x="4491761" y="4203"/>
                  </a:lnTo>
                  <a:lnTo>
                    <a:pt x="4492231" y="3505"/>
                  </a:lnTo>
                  <a:lnTo>
                    <a:pt x="4492460" y="2806"/>
                  </a:lnTo>
                  <a:lnTo>
                    <a:pt x="4492930" y="2108"/>
                  </a:lnTo>
                  <a:close/>
                </a:path>
                <a:path w="4598035" h="3678554">
                  <a:moveTo>
                    <a:pt x="4512767" y="2806"/>
                  </a:moveTo>
                  <a:lnTo>
                    <a:pt x="4512068" y="2108"/>
                  </a:lnTo>
                  <a:lnTo>
                    <a:pt x="4511129" y="1409"/>
                  </a:lnTo>
                  <a:lnTo>
                    <a:pt x="4509503" y="0"/>
                  </a:lnTo>
                  <a:lnTo>
                    <a:pt x="4510202" y="2578"/>
                  </a:lnTo>
                  <a:lnTo>
                    <a:pt x="4509973" y="5143"/>
                  </a:lnTo>
                  <a:lnTo>
                    <a:pt x="4512767" y="2806"/>
                  </a:lnTo>
                  <a:close/>
                </a:path>
                <a:path w="4598035" h="3678554">
                  <a:moveTo>
                    <a:pt x="4519307" y="6311"/>
                  </a:moveTo>
                  <a:lnTo>
                    <a:pt x="4518838" y="5842"/>
                  </a:lnTo>
                  <a:lnTo>
                    <a:pt x="4518368" y="4902"/>
                  </a:lnTo>
                  <a:lnTo>
                    <a:pt x="4518139" y="4203"/>
                  </a:lnTo>
                  <a:lnTo>
                    <a:pt x="4517898" y="4673"/>
                  </a:lnTo>
                  <a:lnTo>
                    <a:pt x="4517199" y="5143"/>
                  </a:lnTo>
                  <a:lnTo>
                    <a:pt x="4517199" y="6070"/>
                  </a:lnTo>
                  <a:lnTo>
                    <a:pt x="4518139" y="7467"/>
                  </a:lnTo>
                  <a:lnTo>
                    <a:pt x="4519307" y="6311"/>
                  </a:lnTo>
                  <a:close/>
                </a:path>
                <a:path w="4598035" h="3678554">
                  <a:moveTo>
                    <a:pt x="4532134" y="3650259"/>
                  </a:moveTo>
                  <a:lnTo>
                    <a:pt x="4531207" y="3648862"/>
                  </a:lnTo>
                  <a:lnTo>
                    <a:pt x="4530737" y="3649332"/>
                  </a:lnTo>
                  <a:lnTo>
                    <a:pt x="4530039" y="3649789"/>
                  </a:lnTo>
                  <a:lnTo>
                    <a:pt x="4530268" y="3650030"/>
                  </a:lnTo>
                  <a:lnTo>
                    <a:pt x="4530268" y="3650729"/>
                  </a:lnTo>
                  <a:lnTo>
                    <a:pt x="4531207" y="3652126"/>
                  </a:lnTo>
                  <a:lnTo>
                    <a:pt x="4531436" y="3651656"/>
                  </a:lnTo>
                  <a:lnTo>
                    <a:pt x="4532134" y="3651199"/>
                  </a:lnTo>
                  <a:lnTo>
                    <a:pt x="4532134" y="3650259"/>
                  </a:lnTo>
                  <a:close/>
                </a:path>
                <a:path w="4598035" h="3678554">
                  <a:moveTo>
                    <a:pt x="4568545" y="2806"/>
                  </a:moveTo>
                  <a:lnTo>
                    <a:pt x="4567847" y="2108"/>
                  </a:lnTo>
                  <a:lnTo>
                    <a:pt x="4566907" y="1409"/>
                  </a:lnTo>
                  <a:lnTo>
                    <a:pt x="4565269" y="0"/>
                  </a:lnTo>
                  <a:lnTo>
                    <a:pt x="4565980" y="2578"/>
                  </a:lnTo>
                  <a:lnTo>
                    <a:pt x="4565739" y="5143"/>
                  </a:lnTo>
                  <a:lnTo>
                    <a:pt x="4568545" y="2806"/>
                  </a:lnTo>
                  <a:close/>
                </a:path>
                <a:path w="4598035" h="3678554">
                  <a:moveTo>
                    <a:pt x="4597946" y="3667531"/>
                  </a:moveTo>
                  <a:lnTo>
                    <a:pt x="4597006" y="3666134"/>
                  </a:lnTo>
                  <a:lnTo>
                    <a:pt x="4596777" y="3665436"/>
                  </a:lnTo>
                  <a:lnTo>
                    <a:pt x="4596549" y="3665893"/>
                  </a:lnTo>
                  <a:lnTo>
                    <a:pt x="4595850" y="3666363"/>
                  </a:lnTo>
                  <a:lnTo>
                    <a:pt x="4595850" y="3667302"/>
                  </a:lnTo>
                  <a:lnTo>
                    <a:pt x="4596777" y="3668699"/>
                  </a:lnTo>
                  <a:lnTo>
                    <a:pt x="4597946" y="3667531"/>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40" name="object 240"/>
            <p:cNvSpPr/>
            <p:nvPr/>
          </p:nvSpPr>
          <p:spPr>
            <a:xfrm>
              <a:off x="1122121" y="3502151"/>
              <a:ext cx="4483100" cy="3728085"/>
            </a:xfrm>
            <a:custGeom>
              <a:avLst/>
              <a:gdLst/>
              <a:ahLst/>
              <a:cxnLst/>
              <a:rect l="l" t="t" r="r" b="b"/>
              <a:pathLst>
                <a:path w="4483100" h="3728084">
                  <a:moveTo>
                    <a:pt x="2108" y="5600"/>
                  </a:moveTo>
                  <a:lnTo>
                    <a:pt x="1168" y="4191"/>
                  </a:lnTo>
                  <a:lnTo>
                    <a:pt x="698" y="4432"/>
                  </a:lnTo>
                  <a:lnTo>
                    <a:pt x="0" y="4889"/>
                  </a:lnTo>
                  <a:lnTo>
                    <a:pt x="241" y="5130"/>
                  </a:lnTo>
                  <a:lnTo>
                    <a:pt x="241" y="5829"/>
                  </a:lnTo>
                  <a:lnTo>
                    <a:pt x="698" y="6527"/>
                  </a:lnTo>
                  <a:lnTo>
                    <a:pt x="1168" y="7467"/>
                  </a:lnTo>
                  <a:lnTo>
                    <a:pt x="1397" y="6997"/>
                  </a:lnTo>
                  <a:lnTo>
                    <a:pt x="2108" y="6527"/>
                  </a:lnTo>
                  <a:lnTo>
                    <a:pt x="2108" y="5600"/>
                  </a:lnTo>
                  <a:close/>
                </a:path>
                <a:path w="4483100" h="3728084">
                  <a:moveTo>
                    <a:pt x="15405" y="612571"/>
                  </a:moveTo>
                  <a:lnTo>
                    <a:pt x="15176" y="611873"/>
                  </a:lnTo>
                  <a:lnTo>
                    <a:pt x="14236" y="610476"/>
                  </a:lnTo>
                  <a:lnTo>
                    <a:pt x="14008" y="610933"/>
                  </a:lnTo>
                  <a:lnTo>
                    <a:pt x="13309" y="611403"/>
                  </a:lnTo>
                  <a:lnTo>
                    <a:pt x="13309" y="612343"/>
                  </a:lnTo>
                  <a:lnTo>
                    <a:pt x="14236" y="613740"/>
                  </a:lnTo>
                  <a:lnTo>
                    <a:pt x="15405" y="612571"/>
                  </a:lnTo>
                  <a:close/>
                </a:path>
                <a:path w="4483100" h="3728084">
                  <a:moveTo>
                    <a:pt x="418655" y="611632"/>
                  </a:moveTo>
                  <a:lnTo>
                    <a:pt x="417487" y="610476"/>
                  </a:lnTo>
                  <a:lnTo>
                    <a:pt x="417258" y="611174"/>
                  </a:lnTo>
                  <a:lnTo>
                    <a:pt x="416788" y="611873"/>
                  </a:lnTo>
                  <a:lnTo>
                    <a:pt x="416560" y="612571"/>
                  </a:lnTo>
                  <a:lnTo>
                    <a:pt x="416318" y="613041"/>
                  </a:lnTo>
                  <a:lnTo>
                    <a:pt x="417017" y="613270"/>
                  </a:lnTo>
                  <a:lnTo>
                    <a:pt x="417487" y="613740"/>
                  </a:lnTo>
                  <a:lnTo>
                    <a:pt x="417957" y="613041"/>
                  </a:lnTo>
                  <a:lnTo>
                    <a:pt x="418185" y="612343"/>
                  </a:lnTo>
                  <a:lnTo>
                    <a:pt x="418655" y="611632"/>
                  </a:lnTo>
                  <a:close/>
                </a:path>
                <a:path w="4483100" h="3728084">
                  <a:moveTo>
                    <a:pt x="484225" y="612343"/>
                  </a:moveTo>
                  <a:lnTo>
                    <a:pt x="483527" y="611632"/>
                  </a:lnTo>
                  <a:lnTo>
                    <a:pt x="482600" y="610933"/>
                  </a:lnTo>
                  <a:lnTo>
                    <a:pt x="480961" y="609536"/>
                  </a:lnTo>
                  <a:lnTo>
                    <a:pt x="481660" y="612101"/>
                  </a:lnTo>
                  <a:lnTo>
                    <a:pt x="481431" y="614667"/>
                  </a:lnTo>
                  <a:lnTo>
                    <a:pt x="484225" y="612343"/>
                  </a:lnTo>
                  <a:close/>
                </a:path>
                <a:path w="4483100" h="3728084">
                  <a:moveTo>
                    <a:pt x="598805" y="6299"/>
                  </a:moveTo>
                  <a:lnTo>
                    <a:pt x="598576" y="5600"/>
                  </a:lnTo>
                  <a:lnTo>
                    <a:pt x="597649" y="4191"/>
                  </a:lnTo>
                  <a:lnTo>
                    <a:pt x="597408" y="4660"/>
                  </a:lnTo>
                  <a:lnTo>
                    <a:pt x="596709" y="5130"/>
                  </a:lnTo>
                  <a:lnTo>
                    <a:pt x="596709" y="6057"/>
                  </a:lnTo>
                  <a:lnTo>
                    <a:pt x="597649" y="7467"/>
                  </a:lnTo>
                  <a:lnTo>
                    <a:pt x="598805" y="6299"/>
                  </a:lnTo>
                  <a:close/>
                </a:path>
                <a:path w="4483100" h="3728084">
                  <a:moveTo>
                    <a:pt x="599274" y="3689693"/>
                  </a:moveTo>
                  <a:lnTo>
                    <a:pt x="598576" y="3689451"/>
                  </a:lnTo>
                  <a:lnTo>
                    <a:pt x="597877" y="3688981"/>
                  </a:lnTo>
                  <a:lnTo>
                    <a:pt x="597179" y="3688753"/>
                  </a:lnTo>
                  <a:lnTo>
                    <a:pt x="596709" y="3688524"/>
                  </a:lnTo>
                  <a:lnTo>
                    <a:pt x="596480" y="3689223"/>
                  </a:lnTo>
                  <a:lnTo>
                    <a:pt x="596011" y="3689693"/>
                  </a:lnTo>
                  <a:lnTo>
                    <a:pt x="596709" y="3690150"/>
                  </a:lnTo>
                  <a:lnTo>
                    <a:pt x="597408" y="3690391"/>
                  </a:lnTo>
                  <a:lnTo>
                    <a:pt x="598106" y="3690848"/>
                  </a:lnTo>
                  <a:lnTo>
                    <a:pt x="598576" y="3690391"/>
                  </a:lnTo>
                  <a:lnTo>
                    <a:pt x="599046" y="3690150"/>
                  </a:lnTo>
                  <a:lnTo>
                    <a:pt x="599274" y="3689693"/>
                  </a:lnTo>
                  <a:close/>
                </a:path>
                <a:path w="4483100" h="3728084">
                  <a:moveTo>
                    <a:pt x="618883" y="3696220"/>
                  </a:moveTo>
                  <a:lnTo>
                    <a:pt x="617715" y="3695052"/>
                  </a:lnTo>
                  <a:lnTo>
                    <a:pt x="617245" y="3695522"/>
                  </a:lnTo>
                  <a:lnTo>
                    <a:pt x="616305" y="3695992"/>
                  </a:lnTo>
                  <a:lnTo>
                    <a:pt x="615607" y="3696220"/>
                  </a:lnTo>
                  <a:lnTo>
                    <a:pt x="616077" y="3696462"/>
                  </a:lnTo>
                  <a:lnTo>
                    <a:pt x="616546" y="3697160"/>
                  </a:lnTo>
                  <a:lnTo>
                    <a:pt x="617474" y="3697160"/>
                  </a:lnTo>
                  <a:lnTo>
                    <a:pt x="618883" y="3696220"/>
                  </a:lnTo>
                  <a:close/>
                </a:path>
                <a:path w="4483100" h="3728084">
                  <a:moveTo>
                    <a:pt x="668591" y="11658"/>
                  </a:moveTo>
                  <a:lnTo>
                    <a:pt x="667880" y="9093"/>
                  </a:lnTo>
                  <a:lnTo>
                    <a:pt x="668121" y="6527"/>
                  </a:lnTo>
                  <a:lnTo>
                    <a:pt x="665314" y="8864"/>
                  </a:lnTo>
                  <a:lnTo>
                    <a:pt x="666013" y="9563"/>
                  </a:lnTo>
                  <a:lnTo>
                    <a:pt x="666953" y="10261"/>
                  </a:lnTo>
                  <a:lnTo>
                    <a:pt x="668591" y="11658"/>
                  </a:lnTo>
                  <a:close/>
                </a:path>
                <a:path w="4483100" h="3728084">
                  <a:moveTo>
                    <a:pt x="693788" y="9563"/>
                  </a:moveTo>
                  <a:lnTo>
                    <a:pt x="693559" y="8864"/>
                  </a:lnTo>
                  <a:lnTo>
                    <a:pt x="692619" y="7467"/>
                  </a:lnTo>
                  <a:lnTo>
                    <a:pt x="692391" y="7924"/>
                  </a:lnTo>
                  <a:lnTo>
                    <a:pt x="691692" y="8394"/>
                  </a:lnTo>
                  <a:lnTo>
                    <a:pt x="691692" y="9334"/>
                  </a:lnTo>
                  <a:lnTo>
                    <a:pt x="692619" y="10731"/>
                  </a:lnTo>
                  <a:lnTo>
                    <a:pt x="693788" y="9563"/>
                  </a:lnTo>
                  <a:close/>
                </a:path>
                <a:path w="4483100" h="3728084">
                  <a:moveTo>
                    <a:pt x="729729" y="611873"/>
                  </a:moveTo>
                  <a:lnTo>
                    <a:pt x="728789" y="610476"/>
                  </a:lnTo>
                  <a:lnTo>
                    <a:pt x="727621" y="611632"/>
                  </a:lnTo>
                  <a:lnTo>
                    <a:pt x="728091" y="612343"/>
                  </a:lnTo>
                  <a:lnTo>
                    <a:pt x="728332" y="613041"/>
                  </a:lnTo>
                  <a:lnTo>
                    <a:pt x="728789" y="613740"/>
                  </a:lnTo>
                  <a:lnTo>
                    <a:pt x="729030" y="613270"/>
                  </a:lnTo>
                  <a:lnTo>
                    <a:pt x="729729" y="612800"/>
                  </a:lnTo>
                  <a:lnTo>
                    <a:pt x="729729" y="611873"/>
                  </a:lnTo>
                  <a:close/>
                </a:path>
                <a:path w="4483100" h="3728084">
                  <a:moveTo>
                    <a:pt x="897509" y="612101"/>
                  </a:moveTo>
                  <a:lnTo>
                    <a:pt x="896810" y="611873"/>
                  </a:lnTo>
                  <a:lnTo>
                    <a:pt x="896112" y="611403"/>
                  </a:lnTo>
                  <a:lnTo>
                    <a:pt x="895413" y="611174"/>
                  </a:lnTo>
                  <a:lnTo>
                    <a:pt x="894943" y="610933"/>
                  </a:lnTo>
                  <a:lnTo>
                    <a:pt x="894715" y="611632"/>
                  </a:lnTo>
                  <a:lnTo>
                    <a:pt x="894245" y="612101"/>
                  </a:lnTo>
                  <a:lnTo>
                    <a:pt x="894943" y="612571"/>
                  </a:lnTo>
                  <a:lnTo>
                    <a:pt x="895642" y="612800"/>
                  </a:lnTo>
                  <a:lnTo>
                    <a:pt x="896353" y="613270"/>
                  </a:lnTo>
                  <a:lnTo>
                    <a:pt x="897509" y="612101"/>
                  </a:lnTo>
                  <a:close/>
                </a:path>
                <a:path w="4483100" h="3728084">
                  <a:moveTo>
                    <a:pt x="1097038" y="3690150"/>
                  </a:moveTo>
                  <a:lnTo>
                    <a:pt x="1096568" y="3689451"/>
                  </a:lnTo>
                  <a:lnTo>
                    <a:pt x="1096340" y="3688753"/>
                  </a:lnTo>
                  <a:lnTo>
                    <a:pt x="1095870" y="3688054"/>
                  </a:lnTo>
                  <a:lnTo>
                    <a:pt x="1095641" y="3688524"/>
                  </a:lnTo>
                  <a:lnTo>
                    <a:pt x="1094943" y="3688994"/>
                  </a:lnTo>
                  <a:lnTo>
                    <a:pt x="1094943" y="3689921"/>
                  </a:lnTo>
                  <a:lnTo>
                    <a:pt x="1095870" y="3691318"/>
                  </a:lnTo>
                  <a:lnTo>
                    <a:pt x="1097038" y="3690150"/>
                  </a:lnTo>
                  <a:close/>
                </a:path>
                <a:path w="4483100" h="3728084">
                  <a:moveTo>
                    <a:pt x="1143012" y="3682225"/>
                  </a:moveTo>
                  <a:lnTo>
                    <a:pt x="1142314" y="3681984"/>
                  </a:lnTo>
                  <a:lnTo>
                    <a:pt x="1141844" y="3681526"/>
                  </a:lnTo>
                  <a:lnTo>
                    <a:pt x="1141374" y="3682225"/>
                  </a:lnTo>
                  <a:lnTo>
                    <a:pt x="1141145" y="3682923"/>
                  </a:lnTo>
                  <a:lnTo>
                    <a:pt x="1140675" y="3683622"/>
                  </a:lnTo>
                  <a:lnTo>
                    <a:pt x="1140904" y="3684092"/>
                  </a:lnTo>
                  <a:lnTo>
                    <a:pt x="1141374" y="3684320"/>
                  </a:lnTo>
                  <a:lnTo>
                    <a:pt x="1141844" y="3684790"/>
                  </a:lnTo>
                  <a:lnTo>
                    <a:pt x="1142072" y="3684092"/>
                  </a:lnTo>
                  <a:lnTo>
                    <a:pt x="1142542" y="3683393"/>
                  </a:lnTo>
                  <a:lnTo>
                    <a:pt x="1142771" y="3682682"/>
                  </a:lnTo>
                  <a:lnTo>
                    <a:pt x="1143012" y="3682225"/>
                  </a:lnTo>
                  <a:close/>
                </a:path>
                <a:path w="4483100" h="3728084">
                  <a:moveTo>
                    <a:pt x="1398549" y="1045222"/>
                  </a:moveTo>
                  <a:lnTo>
                    <a:pt x="1398079" y="1044524"/>
                  </a:lnTo>
                  <a:lnTo>
                    <a:pt x="1397838" y="1043825"/>
                  </a:lnTo>
                  <a:lnTo>
                    <a:pt x="1397381" y="1043127"/>
                  </a:lnTo>
                  <a:lnTo>
                    <a:pt x="1397139" y="1043597"/>
                  </a:lnTo>
                  <a:lnTo>
                    <a:pt x="1396441" y="1044054"/>
                  </a:lnTo>
                  <a:lnTo>
                    <a:pt x="1396441" y="1044994"/>
                  </a:lnTo>
                  <a:lnTo>
                    <a:pt x="1397381" y="1046391"/>
                  </a:lnTo>
                  <a:lnTo>
                    <a:pt x="1398549" y="1045222"/>
                  </a:lnTo>
                  <a:close/>
                </a:path>
                <a:path w="4483100" h="3728084">
                  <a:moveTo>
                    <a:pt x="1519885" y="3725392"/>
                  </a:moveTo>
                  <a:lnTo>
                    <a:pt x="1518729" y="3724224"/>
                  </a:lnTo>
                  <a:lnTo>
                    <a:pt x="1518488" y="3724922"/>
                  </a:lnTo>
                  <a:lnTo>
                    <a:pt x="1518018" y="3725621"/>
                  </a:lnTo>
                  <a:lnTo>
                    <a:pt x="1517789" y="3726332"/>
                  </a:lnTo>
                  <a:lnTo>
                    <a:pt x="1517561" y="3726789"/>
                  </a:lnTo>
                  <a:lnTo>
                    <a:pt x="1518259" y="3727031"/>
                  </a:lnTo>
                  <a:lnTo>
                    <a:pt x="1518729" y="3727488"/>
                  </a:lnTo>
                  <a:lnTo>
                    <a:pt x="1519186" y="3726789"/>
                  </a:lnTo>
                  <a:lnTo>
                    <a:pt x="1519428" y="3726091"/>
                  </a:lnTo>
                  <a:lnTo>
                    <a:pt x="1519885" y="3725392"/>
                  </a:lnTo>
                  <a:close/>
                </a:path>
                <a:path w="4483100" h="3728084">
                  <a:moveTo>
                    <a:pt x="1605064" y="4889"/>
                  </a:moveTo>
                  <a:lnTo>
                    <a:pt x="1604365" y="4660"/>
                  </a:lnTo>
                  <a:lnTo>
                    <a:pt x="1603908" y="4191"/>
                  </a:lnTo>
                  <a:lnTo>
                    <a:pt x="1603438" y="4889"/>
                  </a:lnTo>
                  <a:lnTo>
                    <a:pt x="1603197" y="5600"/>
                  </a:lnTo>
                  <a:lnTo>
                    <a:pt x="1602740" y="6299"/>
                  </a:lnTo>
                  <a:lnTo>
                    <a:pt x="1603197" y="6527"/>
                  </a:lnTo>
                  <a:lnTo>
                    <a:pt x="1603438" y="6997"/>
                  </a:lnTo>
                  <a:lnTo>
                    <a:pt x="1603908" y="7467"/>
                  </a:lnTo>
                  <a:lnTo>
                    <a:pt x="1604137" y="6756"/>
                  </a:lnTo>
                  <a:lnTo>
                    <a:pt x="1604606" y="6057"/>
                  </a:lnTo>
                  <a:lnTo>
                    <a:pt x="1604835" y="5359"/>
                  </a:lnTo>
                  <a:lnTo>
                    <a:pt x="1605064" y="4889"/>
                  </a:lnTo>
                  <a:close/>
                </a:path>
                <a:path w="4483100" h="3728084">
                  <a:moveTo>
                    <a:pt x="1684172" y="9093"/>
                  </a:moveTo>
                  <a:lnTo>
                    <a:pt x="1683715" y="8623"/>
                  </a:lnTo>
                  <a:lnTo>
                    <a:pt x="1683473" y="7924"/>
                  </a:lnTo>
                  <a:lnTo>
                    <a:pt x="1683016" y="8166"/>
                  </a:lnTo>
                  <a:lnTo>
                    <a:pt x="1682305" y="8166"/>
                  </a:lnTo>
                  <a:lnTo>
                    <a:pt x="1680908" y="9093"/>
                  </a:lnTo>
                  <a:lnTo>
                    <a:pt x="1681378" y="9334"/>
                  </a:lnTo>
                  <a:lnTo>
                    <a:pt x="1681848" y="10033"/>
                  </a:lnTo>
                  <a:lnTo>
                    <a:pt x="1682775" y="10033"/>
                  </a:lnTo>
                  <a:lnTo>
                    <a:pt x="1684172" y="9093"/>
                  </a:lnTo>
                  <a:close/>
                </a:path>
                <a:path w="4483100" h="3728084">
                  <a:moveTo>
                    <a:pt x="1792452" y="5829"/>
                  </a:moveTo>
                  <a:lnTo>
                    <a:pt x="1791995" y="5359"/>
                  </a:lnTo>
                  <a:lnTo>
                    <a:pt x="1791525" y="4660"/>
                  </a:lnTo>
                  <a:lnTo>
                    <a:pt x="1791296" y="4889"/>
                  </a:lnTo>
                  <a:lnTo>
                    <a:pt x="1790585" y="4889"/>
                  </a:lnTo>
                  <a:lnTo>
                    <a:pt x="1789188" y="5829"/>
                  </a:lnTo>
                  <a:lnTo>
                    <a:pt x="1789658" y="6057"/>
                  </a:lnTo>
                  <a:lnTo>
                    <a:pt x="1790128" y="6756"/>
                  </a:lnTo>
                  <a:lnTo>
                    <a:pt x="1791055" y="6756"/>
                  </a:lnTo>
                  <a:lnTo>
                    <a:pt x="1792452" y="5829"/>
                  </a:lnTo>
                  <a:close/>
                </a:path>
                <a:path w="4483100" h="3728084">
                  <a:moveTo>
                    <a:pt x="1811591" y="3682682"/>
                  </a:moveTo>
                  <a:lnTo>
                    <a:pt x="1811121" y="3682225"/>
                  </a:lnTo>
                  <a:lnTo>
                    <a:pt x="1810664" y="3681984"/>
                  </a:lnTo>
                  <a:lnTo>
                    <a:pt x="1810423" y="3681526"/>
                  </a:lnTo>
                  <a:lnTo>
                    <a:pt x="1810194" y="3682225"/>
                  </a:lnTo>
                  <a:lnTo>
                    <a:pt x="1809724" y="3682923"/>
                  </a:lnTo>
                  <a:lnTo>
                    <a:pt x="1809496" y="3683622"/>
                  </a:lnTo>
                  <a:lnTo>
                    <a:pt x="1809254" y="3684092"/>
                  </a:lnTo>
                  <a:lnTo>
                    <a:pt x="1809965" y="3684320"/>
                  </a:lnTo>
                  <a:lnTo>
                    <a:pt x="1810423" y="3684790"/>
                  </a:lnTo>
                  <a:lnTo>
                    <a:pt x="1810893" y="3684092"/>
                  </a:lnTo>
                  <a:lnTo>
                    <a:pt x="1811121" y="3683393"/>
                  </a:lnTo>
                  <a:lnTo>
                    <a:pt x="1811591" y="3682682"/>
                  </a:lnTo>
                  <a:close/>
                </a:path>
                <a:path w="4483100" h="3728084">
                  <a:moveTo>
                    <a:pt x="1890699" y="3699484"/>
                  </a:moveTo>
                  <a:lnTo>
                    <a:pt x="1890001" y="3699256"/>
                  </a:lnTo>
                  <a:lnTo>
                    <a:pt x="1889302" y="3698786"/>
                  </a:lnTo>
                  <a:lnTo>
                    <a:pt x="1888604" y="3698557"/>
                  </a:lnTo>
                  <a:lnTo>
                    <a:pt x="1888134" y="3698329"/>
                  </a:lnTo>
                  <a:lnTo>
                    <a:pt x="1887905" y="3699027"/>
                  </a:lnTo>
                  <a:lnTo>
                    <a:pt x="1887435" y="3699484"/>
                  </a:lnTo>
                  <a:lnTo>
                    <a:pt x="1888134" y="3699954"/>
                  </a:lnTo>
                  <a:lnTo>
                    <a:pt x="1888832" y="3700195"/>
                  </a:lnTo>
                  <a:lnTo>
                    <a:pt x="1889531" y="3700653"/>
                  </a:lnTo>
                  <a:lnTo>
                    <a:pt x="1890699" y="3699484"/>
                  </a:lnTo>
                  <a:close/>
                </a:path>
                <a:path w="4483100" h="3728084">
                  <a:moveTo>
                    <a:pt x="1920113" y="2565"/>
                  </a:moveTo>
                  <a:lnTo>
                    <a:pt x="1919401" y="2324"/>
                  </a:lnTo>
                  <a:lnTo>
                    <a:pt x="1918703" y="1866"/>
                  </a:lnTo>
                  <a:lnTo>
                    <a:pt x="1918004" y="1625"/>
                  </a:lnTo>
                  <a:lnTo>
                    <a:pt x="1917534" y="1397"/>
                  </a:lnTo>
                  <a:lnTo>
                    <a:pt x="1917306" y="2095"/>
                  </a:lnTo>
                  <a:lnTo>
                    <a:pt x="1916836" y="2565"/>
                  </a:lnTo>
                  <a:lnTo>
                    <a:pt x="1917534" y="3022"/>
                  </a:lnTo>
                  <a:lnTo>
                    <a:pt x="1918246" y="3263"/>
                  </a:lnTo>
                  <a:lnTo>
                    <a:pt x="1918944" y="3733"/>
                  </a:lnTo>
                  <a:lnTo>
                    <a:pt x="1920113" y="2565"/>
                  </a:lnTo>
                  <a:close/>
                </a:path>
                <a:path w="4483100" h="3728084">
                  <a:moveTo>
                    <a:pt x="1929206" y="2324"/>
                  </a:moveTo>
                  <a:lnTo>
                    <a:pt x="1928279" y="927"/>
                  </a:lnTo>
                  <a:lnTo>
                    <a:pt x="1927110" y="2095"/>
                  </a:lnTo>
                  <a:lnTo>
                    <a:pt x="1927580" y="2565"/>
                  </a:lnTo>
                  <a:lnTo>
                    <a:pt x="1928037" y="3492"/>
                  </a:lnTo>
                  <a:lnTo>
                    <a:pt x="1928279" y="4191"/>
                  </a:lnTo>
                  <a:lnTo>
                    <a:pt x="1928507" y="3733"/>
                  </a:lnTo>
                  <a:lnTo>
                    <a:pt x="1929206" y="3263"/>
                  </a:lnTo>
                  <a:lnTo>
                    <a:pt x="1929206" y="2324"/>
                  </a:lnTo>
                  <a:close/>
                </a:path>
                <a:path w="4483100" h="3728084">
                  <a:moveTo>
                    <a:pt x="1992210" y="608838"/>
                  </a:moveTo>
                  <a:lnTo>
                    <a:pt x="1991753" y="608609"/>
                  </a:lnTo>
                  <a:lnTo>
                    <a:pt x="1991283" y="607898"/>
                  </a:lnTo>
                  <a:lnTo>
                    <a:pt x="1990344" y="607898"/>
                  </a:lnTo>
                  <a:lnTo>
                    <a:pt x="1988947" y="608838"/>
                  </a:lnTo>
                  <a:lnTo>
                    <a:pt x="1990115" y="610006"/>
                  </a:lnTo>
                  <a:lnTo>
                    <a:pt x="1990813" y="609536"/>
                  </a:lnTo>
                  <a:lnTo>
                    <a:pt x="1991512" y="609307"/>
                  </a:lnTo>
                  <a:lnTo>
                    <a:pt x="1992210" y="608838"/>
                  </a:lnTo>
                  <a:close/>
                </a:path>
                <a:path w="4483100" h="3728084">
                  <a:moveTo>
                    <a:pt x="2004822" y="607898"/>
                  </a:moveTo>
                  <a:lnTo>
                    <a:pt x="2004123" y="607669"/>
                  </a:lnTo>
                  <a:lnTo>
                    <a:pt x="2003653" y="607199"/>
                  </a:lnTo>
                  <a:lnTo>
                    <a:pt x="2003183" y="607898"/>
                  </a:lnTo>
                  <a:lnTo>
                    <a:pt x="2002955" y="608609"/>
                  </a:lnTo>
                  <a:lnTo>
                    <a:pt x="2002485" y="609307"/>
                  </a:lnTo>
                  <a:lnTo>
                    <a:pt x="2002955" y="609765"/>
                  </a:lnTo>
                  <a:lnTo>
                    <a:pt x="2003412" y="610006"/>
                  </a:lnTo>
                  <a:lnTo>
                    <a:pt x="2003653" y="610476"/>
                  </a:lnTo>
                  <a:lnTo>
                    <a:pt x="2003882" y="609765"/>
                  </a:lnTo>
                  <a:lnTo>
                    <a:pt x="2004352" y="609066"/>
                  </a:lnTo>
                  <a:lnTo>
                    <a:pt x="2004580" y="608368"/>
                  </a:lnTo>
                  <a:lnTo>
                    <a:pt x="2004822" y="607898"/>
                  </a:lnTo>
                  <a:close/>
                </a:path>
                <a:path w="4483100" h="3728084">
                  <a:moveTo>
                    <a:pt x="2008784" y="9093"/>
                  </a:moveTo>
                  <a:lnTo>
                    <a:pt x="2008555" y="7467"/>
                  </a:lnTo>
                  <a:lnTo>
                    <a:pt x="2005279" y="7467"/>
                  </a:lnTo>
                  <a:lnTo>
                    <a:pt x="2005749" y="8394"/>
                  </a:lnTo>
                  <a:lnTo>
                    <a:pt x="2005990" y="9791"/>
                  </a:lnTo>
                  <a:lnTo>
                    <a:pt x="2006447" y="10033"/>
                  </a:lnTo>
                  <a:lnTo>
                    <a:pt x="2008314" y="10490"/>
                  </a:lnTo>
                  <a:lnTo>
                    <a:pt x="2008784" y="9093"/>
                  </a:lnTo>
                  <a:close/>
                </a:path>
                <a:path w="4483100" h="3728084">
                  <a:moveTo>
                    <a:pt x="2030958" y="5600"/>
                  </a:moveTo>
                  <a:lnTo>
                    <a:pt x="2030018" y="4191"/>
                  </a:lnTo>
                  <a:lnTo>
                    <a:pt x="2028850" y="5359"/>
                  </a:lnTo>
                  <a:lnTo>
                    <a:pt x="2029091" y="6057"/>
                  </a:lnTo>
                  <a:lnTo>
                    <a:pt x="2030018" y="7467"/>
                  </a:lnTo>
                  <a:lnTo>
                    <a:pt x="2030260" y="6997"/>
                  </a:lnTo>
                  <a:lnTo>
                    <a:pt x="2030958" y="6527"/>
                  </a:lnTo>
                  <a:lnTo>
                    <a:pt x="2030958" y="5600"/>
                  </a:lnTo>
                  <a:close/>
                </a:path>
                <a:path w="4483100" h="3728084">
                  <a:moveTo>
                    <a:pt x="2057323" y="3670554"/>
                  </a:moveTo>
                  <a:lnTo>
                    <a:pt x="2057095" y="3669855"/>
                  </a:lnTo>
                  <a:lnTo>
                    <a:pt x="2056155" y="3668458"/>
                  </a:lnTo>
                  <a:lnTo>
                    <a:pt x="2055926" y="3668915"/>
                  </a:lnTo>
                  <a:lnTo>
                    <a:pt x="2055228" y="3669385"/>
                  </a:lnTo>
                  <a:lnTo>
                    <a:pt x="2055228" y="3670325"/>
                  </a:lnTo>
                  <a:lnTo>
                    <a:pt x="2056155" y="3671722"/>
                  </a:lnTo>
                  <a:lnTo>
                    <a:pt x="2057323" y="3670554"/>
                  </a:lnTo>
                  <a:close/>
                </a:path>
                <a:path w="4483100" h="3728084">
                  <a:moveTo>
                    <a:pt x="2077389" y="9093"/>
                  </a:moveTo>
                  <a:lnTo>
                    <a:pt x="2076221" y="7924"/>
                  </a:lnTo>
                  <a:lnTo>
                    <a:pt x="2074824" y="8623"/>
                  </a:lnTo>
                  <a:lnTo>
                    <a:pt x="2074125" y="9093"/>
                  </a:lnTo>
                  <a:lnTo>
                    <a:pt x="2074595" y="9334"/>
                  </a:lnTo>
                  <a:lnTo>
                    <a:pt x="2075065" y="10033"/>
                  </a:lnTo>
                  <a:lnTo>
                    <a:pt x="2075992" y="10033"/>
                  </a:lnTo>
                  <a:lnTo>
                    <a:pt x="2077389" y="9093"/>
                  </a:lnTo>
                  <a:close/>
                </a:path>
                <a:path w="4483100" h="3728084">
                  <a:moveTo>
                    <a:pt x="2293721" y="3722586"/>
                  </a:moveTo>
                  <a:lnTo>
                    <a:pt x="2293023" y="3722357"/>
                  </a:lnTo>
                  <a:lnTo>
                    <a:pt x="2292324" y="3721887"/>
                  </a:lnTo>
                  <a:lnTo>
                    <a:pt x="2291626" y="3721658"/>
                  </a:lnTo>
                  <a:lnTo>
                    <a:pt x="2291156" y="3721430"/>
                  </a:lnTo>
                  <a:lnTo>
                    <a:pt x="2290915" y="3722128"/>
                  </a:lnTo>
                  <a:lnTo>
                    <a:pt x="2290457" y="3722586"/>
                  </a:lnTo>
                  <a:lnTo>
                    <a:pt x="2291156" y="3723055"/>
                  </a:lnTo>
                  <a:lnTo>
                    <a:pt x="2291854" y="3723297"/>
                  </a:lnTo>
                  <a:lnTo>
                    <a:pt x="2292553" y="3723754"/>
                  </a:lnTo>
                  <a:lnTo>
                    <a:pt x="2293721" y="3722586"/>
                  </a:lnTo>
                  <a:close/>
                </a:path>
                <a:path w="4483100" h="3728084">
                  <a:moveTo>
                    <a:pt x="2332456" y="3705783"/>
                  </a:moveTo>
                  <a:lnTo>
                    <a:pt x="2331529" y="3704386"/>
                  </a:lnTo>
                  <a:lnTo>
                    <a:pt x="2331059" y="3704856"/>
                  </a:lnTo>
                  <a:lnTo>
                    <a:pt x="2330361" y="3705326"/>
                  </a:lnTo>
                  <a:lnTo>
                    <a:pt x="2330589" y="3705555"/>
                  </a:lnTo>
                  <a:lnTo>
                    <a:pt x="2330589" y="3706253"/>
                  </a:lnTo>
                  <a:lnTo>
                    <a:pt x="2331529" y="3707663"/>
                  </a:lnTo>
                  <a:lnTo>
                    <a:pt x="2331758" y="3707193"/>
                  </a:lnTo>
                  <a:lnTo>
                    <a:pt x="2332456" y="3706723"/>
                  </a:lnTo>
                  <a:lnTo>
                    <a:pt x="2332456" y="3705783"/>
                  </a:lnTo>
                  <a:close/>
                </a:path>
                <a:path w="4483100" h="3728084">
                  <a:moveTo>
                    <a:pt x="2332698" y="3713022"/>
                  </a:moveTo>
                  <a:lnTo>
                    <a:pt x="2332228" y="3712553"/>
                  </a:lnTo>
                  <a:lnTo>
                    <a:pt x="2331986" y="3711625"/>
                  </a:lnTo>
                  <a:lnTo>
                    <a:pt x="2331529" y="3710927"/>
                  </a:lnTo>
                  <a:lnTo>
                    <a:pt x="2331288" y="3711397"/>
                  </a:lnTo>
                  <a:lnTo>
                    <a:pt x="2330589" y="3711854"/>
                  </a:lnTo>
                  <a:lnTo>
                    <a:pt x="2330589" y="3712794"/>
                  </a:lnTo>
                  <a:lnTo>
                    <a:pt x="2331529" y="3714191"/>
                  </a:lnTo>
                  <a:lnTo>
                    <a:pt x="2332698" y="3713022"/>
                  </a:lnTo>
                  <a:close/>
                </a:path>
                <a:path w="4483100" h="3728084">
                  <a:moveTo>
                    <a:pt x="2349500" y="3725862"/>
                  </a:moveTo>
                  <a:lnTo>
                    <a:pt x="2349030" y="3725621"/>
                  </a:lnTo>
                  <a:lnTo>
                    <a:pt x="2348560" y="3724922"/>
                  </a:lnTo>
                  <a:lnTo>
                    <a:pt x="2347633" y="3724922"/>
                  </a:lnTo>
                  <a:lnTo>
                    <a:pt x="2346223" y="3725862"/>
                  </a:lnTo>
                  <a:lnTo>
                    <a:pt x="2347391" y="3727031"/>
                  </a:lnTo>
                  <a:lnTo>
                    <a:pt x="2348788" y="3726091"/>
                  </a:lnTo>
                  <a:lnTo>
                    <a:pt x="2349500" y="3725862"/>
                  </a:lnTo>
                  <a:close/>
                </a:path>
                <a:path w="4483100" h="3728084">
                  <a:moveTo>
                    <a:pt x="2350427" y="3691318"/>
                  </a:moveTo>
                  <a:lnTo>
                    <a:pt x="2348090" y="3688524"/>
                  </a:lnTo>
                  <a:lnTo>
                    <a:pt x="2347391" y="3689223"/>
                  </a:lnTo>
                  <a:lnTo>
                    <a:pt x="2346693" y="3690150"/>
                  </a:lnTo>
                  <a:lnTo>
                    <a:pt x="2345296" y="3691788"/>
                  </a:lnTo>
                  <a:lnTo>
                    <a:pt x="2347861" y="3691090"/>
                  </a:lnTo>
                  <a:lnTo>
                    <a:pt x="2350427" y="3691318"/>
                  </a:lnTo>
                  <a:close/>
                </a:path>
                <a:path w="4483100" h="3728084">
                  <a:moveTo>
                    <a:pt x="2389860" y="1046162"/>
                  </a:moveTo>
                  <a:lnTo>
                    <a:pt x="2387536" y="1043355"/>
                  </a:lnTo>
                  <a:lnTo>
                    <a:pt x="2386838" y="1044054"/>
                  </a:lnTo>
                  <a:lnTo>
                    <a:pt x="2386126" y="1044994"/>
                  </a:lnTo>
                  <a:lnTo>
                    <a:pt x="2384729" y="1046619"/>
                  </a:lnTo>
                  <a:lnTo>
                    <a:pt x="2387295" y="1045921"/>
                  </a:lnTo>
                  <a:lnTo>
                    <a:pt x="2389860" y="1046162"/>
                  </a:lnTo>
                  <a:close/>
                </a:path>
                <a:path w="4483100" h="3728084">
                  <a:moveTo>
                    <a:pt x="2424633" y="2794"/>
                  </a:moveTo>
                  <a:lnTo>
                    <a:pt x="2423934" y="2095"/>
                  </a:lnTo>
                  <a:lnTo>
                    <a:pt x="2423007" y="1397"/>
                  </a:lnTo>
                  <a:lnTo>
                    <a:pt x="2421369" y="0"/>
                  </a:lnTo>
                  <a:lnTo>
                    <a:pt x="2422067" y="2324"/>
                  </a:lnTo>
                  <a:lnTo>
                    <a:pt x="2421839" y="4889"/>
                  </a:lnTo>
                  <a:lnTo>
                    <a:pt x="2424633" y="2794"/>
                  </a:lnTo>
                  <a:close/>
                </a:path>
                <a:path w="4483100" h="3728084">
                  <a:moveTo>
                    <a:pt x="2510980" y="457"/>
                  </a:moveTo>
                  <a:lnTo>
                    <a:pt x="2508415" y="1155"/>
                  </a:lnTo>
                  <a:lnTo>
                    <a:pt x="2506078" y="927"/>
                  </a:lnTo>
                  <a:lnTo>
                    <a:pt x="2508186" y="3733"/>
                  </a:lnTo>
                  <a:lnTo>
                    <a:pt x="2508885" y="3022"/>
                  </a:lnTo>
                  <a:lnTo>
                    <a:pt x="2509583" y="2095"/>
                  </a:lnTo>
                  <a:lnTo>
                    <a:pt x="2510980" y="457"/>
                  </a:lnTo>
                  <a:close/>
                </a:path>
                <a:path w="4483100" h="3728084">
                  <a:moveTo>
                    <a:pt x="2516111" y="9563"/>
                  </a:moveTo>
                  <a:lnTo>
                    <a:pt x="2515882" y="8864"/>
                  </a:lnTo>
                  <a:lnTo>
                    <a:pt x="2514943" y="7467"/>
                  </a:lnTo>
                  <a:lnTo>
                    <a:pt x="2514714" y="7924"/>
                  </a:lnTo>
                  <a:lnTo>
                    <a:pt x="2514015" y="8394"/>
                  </a:lnTo>
                  <a:lnTo>
                    <a:pt x="2514015" y="9334"/>
                  </a:lnTo>
                  <a:lnTo>
                    <a:pt x="2514943" y="10731"/>
                  </a:lnTo>
                  <a:lnTo>
                    <a:pt x="2516111" y="9563"/>
                  </a:lnTo>
                  <a:close/>
                </a:path>
                <a:path w="4483100" h="3728084">
                  <a:moveTo>
                    <a:pt x="2556014" y="2565"/>
                  </a:moveTo>
                  <a:lnTo>
                    <a:pt x="2555316" y="2324"/>
                  </a:lnTo>
                  <a:lnTo>
                    <a:pt x="2554617" y="1866"/>
                  </a:lnTo>
                  <a:lnTo>
                    <a:pt x="2553919" y="1625"/>
                  </a:lnTo>
                  <a:lnTo>
                    <a:pt x="2553449" y="1397"/>
                  </a:lnTo>
                  <a:lnTo>
                    <a:pt x="2553220" y="2095"/>
                  </a:lnTo>
                  <a:lnTo>
                    <a:pt x="2552750" y="2565"/>
                  </a:lnTo>
                  <a:lnTo>
                    <a:pt x="2553449" y="3022"/>
                  </a:lnTo>
                  <a:lnTo>
                    <a:pt x="2554147" y="3263"/>
                  </a:lnTo>
                  <a:lnTo>
                    <a:pt x="2554859" y="3733"/>
                  </a:lnTo>
                  <a:lnTo>
                    <a:pt x="2555316" y="3263"/>
                  </a:lnTo>
                  <a:lnTo>
                    <a:pt x="2555557" y="2794"/>
                  </a:lnTo>
                  <a:lnTo>
                    <a:pt x="2556014" y="2565"/>
                  </a:lnTo>
                  <a:close/>
                </a:path>
                <a:path w="4483100" h="3728084">
                  <a:moveTo>
                    <a:pt x="2574925" y="5600"/>
                  </a:moveTo>
                  <a:lnTo>
                    <a:pt x="2573985" y="4191"/>
                  </a:lnTo>
                  <a:lnTo>
                    <a:pt x="2572816" y="5359"/>
                  </a:lnTo>
                  <a:lnTo>
                    <a:pt x="2573756" y="6756"/>
                  </a:lnTo>
                  <a:lnTo>
                    <a:pt x="2573985" y="7467"/>
                  </a:lnTo>
                  <a:lnTo>
                    <a:pt x="2574226" y="6997"/>
                  </a:lnTo>
                  <a:lnTo>
                    <a:pt x="2574925" y="6527"/>
                  </a:lnTo>
                  <a:lnTo>
                    <a:pt x="2574925" y="5600"/>
                  </a:lnTo>
                  <a:close/>
                </a:path>
                <a:path w="4483100" h="3728084">
                  <a:moveTo>
                    <a:pt x="2739440" y="2565"/>
                  </a:moveTo>
                  <a:lnTo>
                    <a:pt x="2738742" y="2095"/>
                  </a:lnTo>
                  <a:lnTo>
                    <a:pt x="2738043" y="1866"/>
                  </a:lnTo>
                  <a:lnTo>
                    <a:pt x="2737345" y="1397"/>
                  </a:lnTo>
                  <a:lnTo>
                    <a:pt x="2736177" y="2565"/>
                  </a:lnTo>
                  <a:lnTo>
                    <a:pt x="2736875" y="2794"/>
                  </a:lnTo>
                  <a:lnTo>
                    <a:pt x="2737574" y="3263"/>
                  </a:lnTo>
                  <a:lnTo>
                    <a:pt x="2738272" y="3492"/>
                  </a:lnTo>
                  <a:lnTo>
                    <a:pt x="2738742" y="3733"/>
                  </a:lnTo>
                  <a:lnTo>
                    <a:pt x="2738971" y="3022"/>
                  </a:lnTo>
                  <a:lnTo>
                    <a:pt x="2739440" y="2565"/>
                  </a:lnTo>
                  <a:close/>
                </a:path>
                <a:path w="4483100" h="3728084">
                  <a:moveTo>
                    <a:pt x="2778887" y="5829"/>
                  </a:moveTo>
                  <a:lnTo>
                    <a:pt x="2778417" y="5600"/>
                  </a:lnTo>
                  <a:lnTo>
                    <a:pt x="2777947" y="4889"/>
                  </a:lnTo>
                  <a:lnTo>
                    <a:pt x="2777020" y="4889"/>
                  </a:lnTo>
                  <a:lnTo>
                    <a:pt x="2775610" y="5829"/>
                  </a:lnTo>
                  <a:lnTo>
                    <a:pt x="2776778" y="6997"/>
                  </a:lnTo>
                  <a:lnTo>
                    <a:pt x="2778175" y="6057"/>
                  </a:lnTo>
                  <a:lnTo>
                    <a:pt x="2778887" y="5829"/>
                  </a:lnTo>
                  <a:close/>
                </a:path>
                <a:path w="4483100" h="3728084">
                  <a:moveTo>
                    <a:pt x="2890431" y="3666820"/>
                  </a:moveTo>
                  <a:lnTo>
                    <a:pt x="2889961" y="3666591"/>
                  </a:lnTo>
                  <a:lnTo>
                    <a:pt x="2889491" y="3665880"/>
                  </a:lnTo>
                  <a:lnTo>
                    <a:pt x="2888564" y="3665880"/>
                  </a:lnTo>
                  <a:lnTo>
                    <a:pt x="2887167" y="3666820"/>
                  </a:lnTo>
                  <a:lnTo>
                    <a:pt x="2888323" y="3667988"/>
                  </a:lnTo>
                  <a:lnTo>
                    <a:pt x="2888792" y="3667518"/>
                  </a:lnTo>
                  <a:lnTo>
                    <a:pt x="2889732" y="3667048"/>
                  </a:lnTo>
                  <a:lnTo>
                    <a:pt x="2890431" y="3666820"/>
                  </a:lnTo>
                  <a:close/>
                </a:path>
                <a:path w="4483100" h="3728084">
                  <a:moveTo>
                    <a:pt x="2922397" y="3695992"/>
                  </a:moveTo>
                  <a:lnTo>
                    <a:pt x="2921470" y="3694595"/>
                  </a:lnTo>
                  <a:lnTo>
                    <a:pt x="2921000" y="3695052"/>
                  </a:lnTo>
                  <a:lnTo>
                    <a:pt x="2920301" y="3695522"/>
                  </a:lnTo>
                  <a:lnTo>
                    <a:pt x="2920530" y="3695750"/>
                  </a:lnTo>
                  <a:lnTo>
                    <a:pt x="2920530" y="3696462"/>
                  </a:lnTo>
                  <a:lnTo>
                    <a:pt x="2921470" y="3697859"/>
                  </a:lnTo>
                  <a:lnTo>
                    <a:pt x="2921698" y="3697389"/>
                  </a:lnTo>
                  <a:lnTo>
                    <a:pt x="2922397" y="3696919"/>
                  </a:lnTo>
                  <a:lnTo>
                    <a:pt x="2922397" y="3695992"/>
                  </a:lnTo>
                  <a:close/>
                </a:path>
                <a:path w="4483100" h="3728084">
                  <a:moveTo>
                    <a:pt x="3031375" y="3670084"/>
                  </a:moveTo>
                  <a:lnTo>
                    <a:pt x="3030220" y="3668915"/>
                  </a:lnTo>
                  <a:lnTo>
                    <a:pt x="3029508" y="3669157"/>
                  </a:lnTo>
                  <a:lnTo>
                    <a:pt x="3028111" y="3670084"/>
                  </a:lnTo>
                  <a:lnTo>
                    <a:pt x="3028581" y="3670325"/>
                  </a:lnTo>
                  <a:lnTo>
                    <a:pt x="3029051" y="3671024"/>
                  </a:lnTo>
                  <a:lnTo>
                    <a:pt x="3029978" y="3671024"/>
                  </a:lnTo>
                  <a:lnTo>
                    <a:pt x="3031375" y="3670084"/>
                  </a:lnTo>
                  <a:close/>
                </a:path>
                <a:path w="4483100" h="3728084">
                  <a:moveTo>
                    <a:pt x="3092983" y="3022"/>
                  </a:moveTo>
                  <a:lnTo>
                    <a:pt x="3092754" y="2324"/>
                  </a:lnTo>
                  <a:lnTo>
                    <a:pt x="3091815" y="927"/>
                  </a:lnTo>
                  <a:lnTo>
                    <a:pt x="3091586" y="1397"/>
                  </a:lnTo>
                  <a:lnTo>
                    <a:pt x="3090888" y="1866"/>
                  </a:lnTo>
                  <a:lnTo>
                    <a:pt x="3090888" y="2794"/>
                  </a:lnTo>
                  <a:lnTo>
                    <a:pt x="3091815" y="4191"/>
                  </a:lnTo>
                  <a:lnTo>
                    <a:pt x="3092983" y="3022"/>
                  </a:lnTo>
                  <a:close/>
                </a:path>
                <a:path w="4483100" h="3728084">
                  <a:moveTo>
                    <a:pt x="3233940" y="3722128"/>
                  </a:moveTo>
                  <a:lnTo>
                    <a:pt x="3233470" y="3721658"/>
                  </a:lnTo>
                  <a:lnTo>
                    <a:pt x="3233242" y="3721189"/>
                  </a:lnTo>
                  <a:lnTo>
                    <a:pt x="3232772" y="3720960"/>
                  </a:lnTo>
                  <a:lnTo>
                    <a:pt x="3232543" y="3721658"/>
                  </a:lnTo>
                  <a:lnTo>
                    <a:pt x="3232073" y="3722357"/>
                  </a:lnTo>
                  <a:lnTo>
                    <a:pt x="3231832" y="3723055"/>
                  </a:lnTo>
                  <a:lnTo>
                    <a:pt x="3231604" y="3723525"/>
                  </a:lnTo>
                  <a:lnTo>
                    <a:pt x="3232302" y="3723754"/>
                  </a:lnTo>
                  <a:lnTo>
                    <a:pt x="3232772" y="3724224"/>
                  </a:lnTo>
                  <a:lnTo>
                    <a:pt x="3233242" y="3723525"/>
                  </a:lnTo>
                  <a:lnTo>
                    <a:pt x="3233470" y="3722827"/>
                  </a:lnTo>
                  <a:lnTo>
                    <a:pt x="3233940" y="3722128"/>
                  </a:lnTo>
                  <a:close/>
                </a:path>
                <a:path w="4483100" h="3728084">
                  <a:moveTo>
                    <a:pt x="3322383" y="3725392"/>
                  </a:moveTo>
                  <a:lnTo>
                    <a:pt x="3322155" y="3724922"/>
                  </a:lnTo>
                  <a:lnTo>
                    <a:pt x="3321685" y="3724465"/>
                  </a:lnTo>
                  <a:lnTo>
                    <a:pt x="3321215" y="3724224"/>
                  </a:lnTo>
                  <a:lnTo>
                    <a:pt x="3320986" y="3724922"/>
                  </a:lnTo>
                  <a:lnTo>
                    <a:pt x="3320516" y="3725621"/>
                  </a:lnTo>
                  <a:lnTo>
                    <a:pt x="3320288" y="3726332"/>
                  </a:lnTo>
                  <a:lnTo>
                    <a:pt x="3320046" y="3726789"/>
                  </a:lnTo>
                  <a:lnTo>
                    <a:pt x="3320745" y="3727031"/>
                  </a:lnTo>
                  <a:lnTo>
                    <a:pt x="3321215" y="3727488"/>
                  </a:lnTo>
                  <a:lnTo>
                    <a:pt x="3321685" y="3726789"/>
                  </a:lnTo>
                  <a:lnTo>
                    <a:pt x="3321913" y="3726091"/>
                  </a:lnTo>
                  <a:lnTo>
                    <a:pt x="3322383" y="3725392"/>
                  </a:lnTo>
                  <a:close/>
                </a:path>
                <a:path w="4483100" h="3728084">
                  <a:moveTo>
                    <a:pt x="3377920" y="3682923"/>
                  </a:moveTo>
                  <a:lnTo>
                    <a:pt x="3376993" y="3681526"/>
                  </a:lnTo>
                  <a:lnTo>
                    <a:pt x="3376752" y="3681984"/>
                  </a:lnTo>
                  <a:lnTo>
                    <a:pt x="3376053" y="3682225"/>
                  </a:lnTo>
                  <a:lnTo>
                    <a:pt x="3376053" y="3683393"/>
                  </a:lnTo>
                  <a:lnTo>
                    <a:pt x="3376993" y="3684790"/>
                  </a:lnTo>
                  <a:lnTo>
                    <a:pt x="3377222" y="3684320"/>
                  </a:lnTo>
                  <a:lnTo>
                    <a:pt x="3377920" y="3683851"/>
                  </a:lnTo>
                  <a:lnTo>
                    <a:pt x="3377920" y="3682923"/>
                  </a:lnTo>
                  <a:close/>
                </a:path>
                <a:path w="4483100" h="3728084">
                  <a:moveTo>
                    <a:pt x="3427399" y="3682682"/>
                  </a:moveTo>
                  <a:lnTo>
                    <a:pt x="3426930" y="3682225"/>
                  </a:lnTo>
                  <a:lnTo>
                    <a:pt x="3426460" y="3681984"/>
                  </a:lnTo>
                  <a:lnTo>
                    <a:pt x="3426231" y="3681526"/>
                  </a:lnTo>
                  <a:lnTo>
                    <a:pt x="3425990" y="3682225"/>
                  </a:lnTo>
                  <a:lnTo>
                    <a:pt x="3425533" y="3682923"/>
                  </a:lnTo>
                  <a:lnTo>
                    <a:pt x="3425291" y="3683622"/>
                  </a:lnTo>
                  <a:lnTo>
                    <a:pt x="3425063" y="3684092"/>
                  </a:lnTo>
                  <a:lnTo>
                    <a:pt x="3425761" y="3684320"/>
                  </a:lnTo>
                  <a:lnTo>
                    <a:pt x="3426231" y="3684790"/>
                  </a:lnTo>
                  <a:lnTo>
                    <a:pt x="3426701" y="3684092"/>
                  </a:lnTo>
                  <a:lnTo>
                    <a:pt x="3426930" y="3683393"/>
                  </a:lnTo>
                  <a:lnTo>
                    <a:pt x="3427399" y="3682682"/>
                  </a:lnTo>
                  <a:close/>
                </a:path>
                <a:path w="4483100" h="3728084">
                  <a:moveTo>
                    <a:pt x="3430435" y="3695992"/>
                  </a:moveTo>
                  <a:lnTo>
                    <a:pt x="3429495" y="3694595"/>
                  </a:lnTo>
                  <a:lnTo>
                    <a:pt x="3428327" y="3695750"/>
                  </a:lnTo>
                  <a:lnTo>
                    <a:pt x="3428796" y="3696462"/>
                  </a:lnTo>
                  <a:lnTo>
                    <a:pt x="3429025" y="3697160"/>
                  </a:lnTo>
                  <a:lnTo>
                    <a:pt x="3429495" y="3697859"/>
                  </a:lnTo>
                  <a:lnTo>
                    <a:pt x="3429724" y="3697389"/>
                  </a:lnTo>
                  <a:lnTo>
                    <a:pt x="3430435" y="3696919"/>
                  </a:lnTo>
                  <a:lnTo>
                    <a:pt x="3430435" y="3695992"/>
                  </a:lnTo>
                  <a:close/>
                </a:path>
                <a:path w="4483100" h="3728084">
                  <a:moveTo>
                    <a:pt x="3513036" y="3683152"/>
                  </a:moveTo>
                  <a:lnTo>
                    <a:pt x="3512337" y="3682923"/>
                  </a:lnTo>
                  <a:lnTo>
                    <a:pt x="3511639" y="3682454"/>
                  </a:lnTo>
                  <a:lnTo>
                    <a:pt x="3510940" y="3682225"/>
                  </a:lnTo>
                  <a:lnTo>
                    <a:pt x="3510470" y="3681984"/>
                  </a:lnTo>
                  <a:lnTo>
                    <a:pt x="3510242" y="3682682"/>
                  </a:lnTo>
                  <a:lnTo>
                    <a:pt x="3509772" y="3683152"/>
                  </a:lnTo>
                  <a:lnTo>
                    <a:pt x="3510470" y="3683622"/>
                  </a:lnTo>
                  <a:lnTo>
                    <a:pt x="3511169" y="3683851"/>
                  </a:lnTo>
                  <a:lnTo>
                    <a:pt x="3511867" y="3684320"/>
                  </a:lnTo>
                  <a:lnTo>
                    <a:pt x="3512337" y="3683851"/>
                  </a:lnTo>
                  <a:lnTo>
                    <a:pt x="3512807" y="3683622"/>
                  </a:lnTo>
                  <a:lnTo>
                    <a:pt x="3513036" y="3683152"/>
                  </a:lnTo>
                  <a:close/>
                </a:path>
                <a:path w="4483100" h="3728084">
                  <a:moveTo>
                    <a:pt x="3532644" y="3712553"/>
                  </a:moveTo>
                  <a:lnTo>
                    <a:pt x="3532174" y="3712324"/>
                  </a:lnTo>
                  <a:lnTo>
                    <a:pt x="3531705" y="3711625"/>
                  </a:lnTo>
                  <a:lnTo>
                    <a:pt x="3530777" y="3711625"/>
                  </a:lnTo>
                  <a:lnTo>
                    <a:pt x="3529380" y="3712553"/>
                  </a:lnTo>
                  <a:lnTo>
                    <a:pt x="3530536" y="3713721"/>
                  </a:lnTo>
                  <a:lnTo>
                    <a:pt x="3531247" y="3713492"/>
                  </a:lnTo>
                  <a:lnTo>
                    <a:pt x="3532644" y="3712553"/>
                  </a:lnTo>
                  <a:close/>
                </a:path>
                <a:path w="4483100" h="3728084">
                  <a:moveTo>
                    <a:pt x="3974630" y="3713022"/>
                  </a:moveTo>
                  <a:lnTo>
                    <a:pt x="3973931" y="3711625"/>
                  </a:lnTo>
                  <a:lnTo>
                    <a:pt x="3973461" y="3710927"/>
                  </a:lnTo>
                  <a:lnTo>
                    <a:pt x="3973233" y="3711397"/>
                  </a:lnTo>
                  <a:lnTo>
                    <a:pt x="3972534" y="3711854"/>
                  </a:lnTo>
                  <a:lnTo>
                    <a:pt x="3972534" y="3712794"/>
                  </a:lnTo>
                  <a:lnTo>
                    <a:pt x="3973461" y="3714191"/>
                  </a:lnTo>
                  <a:lnTo>
                    <a:pt x="3974630" y="3713022"/>
                  </a:lnTo>
                  <a:close/>
                </a:path>
                <a:path w="4483100" h="3728084">
                  <a:moveTo>
                    <a:pt x="4073575" y="3715829"/>
                  </a:moveTo>
                  <a:lnTo>
                    <a:pt x="4072877" y="3715359"/>
                  </a:lnTo>
                  <a:lnTo>
                    <a:pt x="4072178" y="3715131"/>
                  </a:lnTo>
                  <a:lnTo>
                    <a:pt x="4071480" y="3714661"/>
                  </a:lnTo>
                  <a:lnTo>
                    <a:pt x="4070312" y="3715829"/>
                  </a:lnTo>
                  <a:lnTo>
                    <a:pt x="4071010" y="3716058"/>
                  </a:lnTo>
                  <a:lnTo>
                    <a:pt x="4071709" y="3716528"/>
                  </a:lnTo>
                  <a:lnTo>
                    <a:pt x="4072407" y="3716756"/>
                  </a:lnTo>
                  <a:lnTo>
                    <a:pt x="4072877" y="3716998"/>
                  </a:lnTo>
                  <a:lnTo>
                    <a:pt x="4073106" y="3716286"/>
                  </a:lnTo>
                  <a:lnTo>
                    <a:pt x="4073575" y="3715829"/>
                  </a:lnTo>
                  <a:close/>
                </a:path>
                <a:path w="4483100" h="3728084">
                  <a:moveTo>
                    <a:pt x="4076382" y="3723055"/>
                  </a:moveTo>
                  <a:lnTo>
                    <a:pt x="4075912" y="3722357"/>
                  </a:lnTo>
                  <a:lnTo>
                    <a:pt x="4075671" y="3721658"/>
                  </a:lnTo>
                  <a:lnTo>
                    <a:pt x="4075214" y="3720960"/>
                  </a:lnTo>
                  <a:lnTo>
                    <a:pt x="4074972" y="3721430"/>
                  </a:lnTo>
                  <a:lnTo>
                    <a:pt x="4074274" y="3721887"/>
                  </a:lnTo>
                  <a:lnTo>
                    <a:pt x="4074274" y="3722827"/>
                  </a:lnTo>
                  <a:lnTo>
                    <a:pt x="4075214" y="3724224"/>
                  </a:lnTo>
                  <a:lnTo>
                    <a:pt x="4076382" y="3723055"/>
                  </a:lnTo>
                  <a:close/>
                </a:path>
                <a:path w="4483100" h="3728084">
                  <a:moveTo>
                    <a:pt x="4099014" y="3718852"/>
                  </a:moveTo>
                  <a:lnTo>
                    <a:pt x="4098074" y="3717455"/>
                  </a:lnTo>
                  <a:lnTo>
                    <a:pt x="4096918" y="3718623"/>
                  </a:lnTo>
                  <a:lnTo>
                    <a:pt x="4097375" y="3719322"/>
                  </a:lnTo>
                  <a:lnTo>
                    <a:pt x="4097617" y="3720020"/>
                  </a:lnTo>
                  <a:lnTo>
                    <a:pt x="4098074" y="3720719"/>
                  </a:lnTo>
                  <a:lnTo>
                    <a:pt x="4098315" y="3720261"/>
                  </a:lnTo>
                  <a:lnTo>
                    <a:pt x="4099014" y="3719792"/>
                  </a:lnTo>
                  <a:lnTo>
                    <a:pt x="4099014" y="3718852"/>
                  </a:lnTo>
                  <a:close/>
                </a:path>
                <a:path w="4483100" h="3728084">
                  <a:moveTo>
                    <a:pt x="4106253" y="3689693"/>
                  </a:moveTo>
                  <a:lnTo>
                    <a:pt x="4105541" y="3689223"/>
                  </a:lnTo>
                  <a:lnTo>
                    <a:pt x="4104843" y="3688994"/>
                  </a:lnTo>
                  <a:lnTo>
                    <a:pt x="4104144" y="3688524"/>
                  </a:lnTo>
                  <a:lnTo>
                    <a:pt x="4103687" y="3688994"/>
                  </a:lnTo>
                  <a:lnTo>
                    <a:pt x="4103446" y="3689451"/>
                  </a:lnTo>
                  <a:lnTo>
                    <a:pt x="4102976" y="3689693"/>
                  </a:lnTo>
                  <a:lnTo>
                    <a:pt x="4103674" y="3689921"/>
                  </a:lnTo>
                  <a:lnTo>
                    <a:pt x="4104386" y="3690391"/>
                  </a:lnTo>
                  <a:lnTo>
                    <a:pt x="4105084" y="3690620"/>
                  </a:lnTo>
                  <a:lnTo>
                    <a:pt x="4105541" y="3690861"/>
                  </a:lnTo>
                  <a:lnTo>
                    <a:pt x="4105783" y="3690150"/>
                  </a:lnTo>
                  <a:lnTo>
                    <a:pt x="4106253" y="3689693"/>
                  </a:lnTo>
                  <a:close/>
                </a:path>
                <a:path w="4483100" h="3728084">
                  <a:moveTo>
                    <a:pt x="4110444" y="3667988"/>
                  </a:moveTo>
                  <a:lnTo>
                    <a:pt x="4107878" y="3668687"/>
                  </a:lnTo>
                  <a:lnTo>
                    <a:pt x="4105313" y="3668458"/>
                  </a:lnTo>
                  <a:lnTo>
                    <a:pt x="4107650" y="3671252"/>
                  </a:lnTo>
                  <a:lnTo>
                    <a:pt x="4108348" y="3670554"/>
                  </a:lnTo>
                  <a:lnTo>
                    <a:pt x="4109047" y="3669614"/>
                  </a:lnTo>
                  <a:lnTo>
                    <a:pt x="4110444" y="3667988"/>
                  </a:lnTo>
                  <a:close/>
                </a:path>
                <a:path w="4483100" h="3728084">
                  <a:moveTo>
                    <a:pt x="4177652" y="5600"/>
                  </a:moveTo>
                  <a:lnTo>
                    <a:pt x="4176725" y="4191"/>
                  </a:lnTo>
                  <a:lnTo>
                    <a:pt x="4176484" y="4432"/>
                  </a:lnTo>
                  <a:lnTo>
                    <a:pt x="4175785" y="4889"/>
                  </a:lnTo>
                  <a:lnTo>
                    <a:pt x="4175785" y="6057"/>
                  </a:lnTo>
                  <a:lnTo>
                    <a:pt x="4176725" y="7467"/>
                  </a:lnTo>
                  <a:lnTo>
                    <a:pt x="4176953" y="6997"/>
                  </a:lnTo>
                  <a:lnTo>
                    <a:pt x="4177652" y="6527"/>
                  </a:lnTo>
                  <a:lnTo>
                    <a:pt x="4177652" y="5600"/>
                  </a:lnTo>
                  <a:close/>
                </a:path>
                <a:path w="4483100" h="3728084">
                  <a:moveTo>
                    <a:pt x="4184421" y="3713022"/>
                  </a:moveTo>
                  <a:lnTo>
                    <a:pt x="4183723" y="3711625"/>
                  </a:lnTo>
                  <a:lnTo>
                    <a:pt x="4183253" y="3710927"/>
                  </a:lnTo>
                  <a:lnTo>
                    <a:pt x="4183024" y="3711397"/>
                  </a:lnTo>
                  <a:lnTo>
                    <a:pt x="4182326" y="3711854"/>
                  </a:lnTo>
                  <a:lnTo>
                    <a:pt x="4182326" y="3712794"/>
                  </a:lnTo>
                  <a:lnTo>
                    <a:pt x="4183253" y="3714191"/>
                  </a:lnTo>
                  <a:lnTo>
                    <a:pt x="4184421" y="3713022"/>
                  </a:lnTo>
                  <a:close/>
                </a:path>
                <a:path w="4483100" h="3728084">
                  <a:moveTo>
                    <a:pt x="4190720" y="3712324"/>
                  </a:moveTo>
                  <a:lnTo>
                    <a:pt x="4189793" y="3710927"/>
                  </a:lnTo>
                  <a:lnTo>
                    <a:pt x="4189552" y="3711397"/>
                  </a:lnTo>
                  <a:lnTo>
                    <a:pt x="4188853" y="3711854"/>
                  </a:lnTo>
                  <a:lnTo>
                    <a:pt x="4188853" y="3712794"/>
                  </a:lnTo>
                  <a:lnTo>
                    <a:pt x="4189793" y="3714191"/>
                  </a:lnTo>
                  <a:lnTo>
                    <a:pt x="4190022" y="3713721"/>
                  </a:lnTo>
                  <a:lnTo>
                    <a:pt x="4190720" y="3713251"/>
                  </a:lnTo>
                  <a:lnTo>
                    <a:pt x="4190720" y="3712324"/>
                  </a:lnTo>
                  <a:close/>
                </a:path>
                <a:path w="4483100" h="3728084">
                  <a:moveTo>
                    <a:pt x="4226890" y="3676383"/>
                  </a:moveTo>
                  <a:lnTo>
                    <a:pt x="4225963" y="3674986"/>
                  </a:lnTo>
                  <a:lnTo>
                    <a:pt x="4225493" y="3675215"/>
                  </a:lnTo>
                  <a:lnTo>
                    <a:pt x="4224794" y="3675684"/>
                  </a:lnTo>
                  <a:lnTo>
                    <a:pt x="4225023" y="3676154"/>
                  </a:lnTo>
                  <a:lnTo>
                    <a:pt x="4225023" y="3676853"/>
                  </a:lnTo>
                  <a:lnTo>
                    <a:pt x="4225963" y="3678250"/>
                  </a:lnTo>
                  <a:lnTo>
                    <a:pt x="4226191" y="3677793"/>
                  </a:lnTo>
                  <a:lnTo>
                    <a:pt x="4226890" y="3677323"/>
                  </a:lnTo>
                  <a:lnTo>
                    <a:pt x="4226890" y="3676383"/>
                  </a:lnTo>
                  <a:close/>
                </a:path>
                <a:path w="4483100" h="3728084">
                  <a:moveTo>
                    <a:pt x="4233659" y="3711625"/>
                  </a:moveTo>
                  <a:lnTo>
                    <a:pt x="4232961" y="3711397"/>
                  </a:lnTo>
                  <a:lnTo>
                    <a:pt x="4232491" y="3710927"/>
                  </a:lnTo>
                  <a:lnTo>
                    <a:pt x="4232033" y="3711625"/>
                  </a:lnTo>
                  <a:lnTo>
                    <a:pt x="4231792" y="3712324"/>
                  </a:lnTo>
                  <a:lnTo>
                    <a:pt x="4231335" y="3713022"/>
                  </a:lnTo>
                  <a:lnTo>
                    <a:pt x="4231792" y="3713492"/>
                  </a:lnTo>
                  <a:lnTo>
                    <a:pt x="4232033" y="3713962"/>
                  </a:lnTo>
                  <a:lnTo>
                    <a:pt x="4232491" y="3714191"/>
                  </a:lnTo>
                  <a:lnTo>
                    <a:pt x="4232732" y="3713492"/>
                  </a:lnTo>
                  <a:lnTo>
                    <a:pt x="4233202" y="3712794"/>
                  </a:lnTo>
                  <a:lnTo>
                    <a:pt x="4233430" y="3712095"/>
                  </a:lnTo>
                  <a:lnTo>
                    <a:pt x="4233659" y="3711625"/>
                  </a:lnTo>
                  <a:close/>
                </a:path>
                <a:path w="4483100" h="3728084">
                  <a:moveTo>
                    <a:pt x="4261205" y="3962"/>
                  </a:moveTo>
                  <a:lnTo>
                    <a:pt x="4258869" y="1155"/>
                  </a:lnTo>
                  <a:lnTo>
                    <a:pt x="4258170" y="1866"/>
                  </a:lnTo>
                  <a:lnTo>
                    <a:pt x="4257472" y="2794"/>
                  </a:lnTo>
                  <a:lnTo>
                    <a:pt x="4256265" y="4191"/>
                  </a:lnTo>
                  <a:lnTo>
                    <a:pt x="4255363" y="4432"/>
                  </a:lnTo>
                  <a:lnTo>
                    <a:pt x="4252798" y="4191"/>
                  </a:lnTo>
                  <a:lnTo>
                    <a:pt x="4255135" y="6997"/>
                  </a:lnTo>
                  <a:lnTo>
                    <a:pt x="4255833" y="6299"/>
                  </a:lnTo>
                  <a:lnTo>
                    <a:pt x="4256532" y="5359"/>
                  </a:lnTo>
                  <a:lnTo>
                    <a:pt x="4257713" y="3987"/>
                  </a:lnTo>
                  <a:lnTo>
                    <a:pt x="4258640" y="3733"/>
                  </a:lnTo>
                  <a:lnTo>
                    <a:pt x="4261205" y="3962"/>
                  </a:lnTo>
                  <a:close/>
                </a:path>
                <a:path w="4483100" h="3728084">
                  <a:moveTo>
                    <a:pt x="4289437" y="3670554"/>
                  </a:moveTo>
                  <a:lnTo>
                    <a:pt x="4288498" y="3669157"/>
                  </a:lnTo>
                  <a:lnTo>
                    <a:pt x="4288269" y="3668458"/>
                  </a:lnTo>
                  <a:lnTo>
                    <a:pt x="4288040" y="3668915"/>
                  </a:lnTo>
                  <a:lnTo>
                    <a:pt x="4287342" y="3669385"/>
                  </a:lnTo>
                  <a:lnTo>
                    <a:pt x="4287342" y="3670325"/>
                  </a:lnTo>
                  <a:lnTo>
                    <a:pt x="4288269" y="3671722"/>
                  </a:lnTo>
                  <a:lnTo>
                    <a:pt x="4289437" y="3670554"/>
                  </a:lnTo>
                  <a:close/>
                </a:path>
                <a:path w="4483100" h="3728084">
                  <a:moveTo>
                    <a:pt x="4312767" y="3679888"/>
                  </a:moveTo>
                  <a:lnTo>
                    <a:pt x="4311612" y="3678720"/>
                  </a:lnTo>
                  <a:lnTo>
                    <a:pt x="4310900" y="3679190"/>
                  </a:lnTo>
                  <a:lnTo>
                    <a:pt x="4310202" y="3679418"/>
                  </a:lnTo>
                  <a:lnTo>
                    <a:pt x="4309503" y="3679888"/>
                  </a:lnTo>
                  <a:lnTo>
                    <a:pt x="4309973" y="3680117"/>
                  </a:lnTo>
                  <a:lnTo>
                    <a:pt x="4310443" y="3680815"/>
                  </a:lnTo>
                  <a:lnTo>
                    <a:pt x="4311370" y="3680815"/>
                  </a:lnTo>
                  <a:lnTo>
                    <a:pt x="4312767" y="3679888"/>
                  </a:lnTo>
                  <a:close/>
                </a:path>
                <a:path w="4483100" h="3728084">
                  <a:moveTo>
                    <a:pt x="4348480" y="3713022"/>
                  </a:moveTo>
                  <a:lnTo>
                    <a:pt x="4348010" y="3712553"/>
                  </a:lnTo>
                  <a:lnTo>
                    <a:pt x="4347540" y="3711625"/>
                  </a:lnTo>
                  <a:lnTo>
                    <a:pt x="4347311" y="3710927"/>
                  </a:lnTo>
                  <a:lnTo>
                    <a:pt x="4347083" y="3711397"/>
                  </a:lnTo>
                  <a:lnTo>
                    <a:pt x="4346372" y="3711854"/>
                  </a:lnTo>
                  <a:lnTo>
                    <a:pt x="4346372" y="3712794"/>
                  </a:lnTo>
                  <a:lnTo>
                    <a:pt x="4347311" y="3714191"/>
                  </a:lnTo>
                  <a:lnTo>
                    <a:pt x="4348480" y="3713022"/>
                  </a:lnTo>
                  <a:close/>
                </a:path>
                <a:path w="4483100" h="3728084">
                  <a:moveTo>
                    <a:pt x="4433659" y="3680117"/>
                  </a:moveTo>
                  <a:lnTo>
                    <a:pt x="4432960" y="3679418"/>
                  </a:lnTo>
                  <a:lnTo>
                    <a:pt x="4432020" y="3678720"/>
                  </a:lnTo>
                  <a:lnTo>
                    <a:pt x="4430623" y="3677551"/>
                  </a:lnTo>
                  <a:lnTo>
                    <a:pt x="4430382" y="3676624"/>
                  </a:lnTo>
                  <a:lnTo>
                    <a:pt x="4430623" y="3674046"/>
                  </a:lnTo>
                  <a:lnTo>
                    <a:pt x="4427817" y="3676383"/>
                  </a:lnTo>
                  <a:lnTo>
                    <a:pt x="4428515" y="3677081"/>
                  </a:lnTo>
                  <a:lnTo>
                    <a:pt x="4429455" y="3677793"/>
                  </a:lnTo>
                  <a:lnTo>
                    <a:pt x="4430839" y="3678974"/>
                  </a:lnTo>
                  <a:lnTo>
                    <a:pt x="4431093" y="3679888"/>
                  </a:lnTo>
                  <a:lnTo>
                    <a:pt x="4430852" y="3682454"/>
                  </a:lnTo>
                  <a:lnTo>
                    <a:pt x="4433659" y="3680117"/>
                  </a:lnTo>
                  <a:close/>
                </a:path>
                <a:path w="4483100" h="3728084">
                  <a:moveTo>
                    <a:pt x="4482655" y="607898"/>
                  </a:moveTo>
                  <a:lnTo>
                    <a:pt x="4481957" y="607669"/>
                  </a:lnTo>
                  <a:lnTo>
                    <a:pt x="4481500" y="607199"/>
                  </a:lnTo>
                  <a:lnTo>
                    <a:pt x="4481030" y="607898"/>
                  </a:lnTo>
                  <a:lnTo>
                    <a:pt x="4480788" y="608609"/>
                  </a:lnTo>
                  <a:lnTo>
                    <a:pt x="4480331" y="609307"/>
                  </a:lnTo>
                  <a:lnTo>
                    <a:pt x="4480788" y="609765"/>
                  </a:lnTo>
                  <a:lnTo>
                    <a:pt x="4481258" y="610006"/>
                  </a:lnTo>
                  <a:lnTo>
                    <a:pt x="4481500" y="610476"/>
                  </a:lnTo>
                  <a:lnTo>
                    <a:pt x="4481728" y="609765"/>
                  </a:lnTo>
                  <a:lnTo>
                    <a:pt x="4482198" y="609066"/>
                  </a:lnTo>
                  <a:lnTo>
                    <a:pt x="4482427" y="608368"/>
                  </a:lnTo>
                  <a:lnTo>
                    <a:pt x="4482655" y="607898"/>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41" name="object 241"/>
            <p:cNvSpPr/>
            <p:nvPr/>
          </p:nvSpPr>
          <p:spPr>
            <a:xfrm>
              <a:off x="1249540" y="3509149"/>
              <a:ext cx="4398645" cy="3766820"/>
            </a:xfrm>
            <a:custGeom>
              <a:avLst/>
              <a:gdLst/>
              <a:ahLst/>
              <a:cxnLst/>
              <a:rect l="l" t="t" r="r" b="b"/>
              <a:pathLst>
                <a:path w="4398645" h="3766820">
                  <a:moveTo>
                    <a:pt x="3263" y="3731933"/>
                  </a:moveTo>
                  <a:lnTo>
                    <a:pt x="2095" y="3730764"/>
                  </a:lnTo>
                  <a:lnTo>
                    <a:pt x="1397" y="3730993"/>
                  </a:lnTo>
                  <a:lnTo>
                    <a:pt x="0" y="3731933"/>
                  </a:lnTo>
                  <a:lnTo>
                    <a:pt x="469" y="3732161"/>
                  </a:lnTo>
                  <a:lnTo>
                    <a:pt x="927" y="3732860"/>
                  </a:lnTo>
                  <a:lnTo>
                    <a:pt x="1866" y="3732860"/>
                  </a:lnTo>
                  <a:lnTo>
                    <a:pt x="3263" y="3731933"/>
                  </a:lnTo>
                  <a:close/>
                </a:path>
                <a:path w="4398645" h="3766820">
                  <a:moveTo>
                    <a:pt x="3263" y="8636"/>
                  </a:moveTo>
                  <a:lnTo>
                    <a:pt x="2095" y="7467"/>
                  </a:lnTo>
                  <a:lnTo>
                    <a:pt x="1397" y="7696"/>
                  </a:lnTo>
                  <a:lnTo>
                    <a:pt x="0" y="8636"/>
                  </a:lnTo>
                  <a:lnTo>
                    <a:pt x="469" y="8864"/>
                  </a:lnTo>
                  <a:lnTo>
                    <a:pt x="927" y="9563"/>
                  </a:lnTo>
                  <a:lnTo>
                    <a:pt x="1866" y="9563"/>
                  </a:lnTo>
                  <a:lnTo>
                    <a:pt x="3263" y="8636"/>
                  </a:lnTo>
                  <a:close/>
                </a:path>
                <a:path w="4398645" h="3766820">
                  <a:moveTo>
                    <a:pt x="184353" y="3723525"/>
                  </a:moveTo>
                  <a:lnTo>
                    <a:pt x="182016" y="3720731"/>
                  </a:lnTo>
                  <a:lnTo>
                    <a:pt x="181317" y="3721430"/>
                  </a:lnTo>
                  <a:lnTo>
                    <a:pt x="180619" y="3722357"/>
                  </a:lnTo>
                  <a:lnTo>
                    <a:pt x="179425" y="3723754"/>
                  </a:lnTo>
                  <a:lnTo>
                    <a:pt x="178523" y="3723995"/>
                  </a:lnTo>
                  <a:lnTo>
                    <a:pt x="175958" y="3723767"/>
                  </a:lnTo>
                  <a:lnTo>
                    <a:pt x="178282" y="3726561"/>
                  </a:lnTo>
                  <a:lnTo>
                    <a:pt x="178993" y="3725862"/>
                  </a:lnTo>
                  <a:lnTo>
                    <a:pt x="179692" y="3724935"/>
                  </a:lnTo>
                  <a:lnTo>
                    <a:pt x="180873" y="3723551"/>
                  </a:lnTo>
                  <a:lnTo>
                    <a:pt x="181787" y="3723297"/>
                  </a:lnTo>
                  <a:lnTo>
                    <a:pt x="184353" y="3723525"/>
                  </a:lnTo>
                  <a:close/>
                </a:path>
                <a:path w="4398645" h="3766820">
                  <a:moveTo>
                    <a:pt x="369874" y="602310"/>
                  </a:moveTo>
                  <a:lnTo>
                    <a:pt x="368947" y="600900"/>
                  </a:lnTo>
                  <a:lnTo>
                    <a:pt x="368706" y="600202"/>
                  </a:lnTo>
                  <a:lnTo>
                    <a:pt x="368477" y="600671"/>
                  </a:lnTo>
                  <a:lnTo>
                    <a:pt x="367779" y="601141"/>
                  </a:lnTo>
                  <a:lnTo>
                    <a:pt x="367779" y="602068"/>
                  </a:lnTo>
                  <a:lnTo>
                    <a:pt x="368706" y="603478"/>
                  </a:lnTo>
                  <a:lnTo>
                    <a:pt x="369874" y="602310"/>
                  </a:lnTo>
                  <a:close/>
                </a:path>
                <a:path w="4398645" h="3766820">
                  <a:moveTo>
                    <a:pt x="399745" y="601840"/>
                  </a:moveTo>
                  <a:lnTo>
                    <a:pt x="398576" y="600671"/>
                  </a:lnTo>
                  <a:lnTo>
                    <a:pt x="397878" y="600900"/>
                  </a:lnTo>
                  <a:lnTo>
                    <a:pt x="396481" y="601840"/>
                  </a:lnTo>
                  <a:lnTo>
                    <a:pt x="396951" y="602068"/>
                  </a:lnTo>
                  <a:lnTo>
                    <a:pt x="397408" y="602767"/>
                  </a:lnTo>
                  <a:lnTo>
                    <a:pt x="398348" y="602767"/>
                  </a:lnTo>
                  <a:lnTo>
                    <a:pt x="399745" y="601840"/>
                  </a:lnTo>
                  <a:close/>
                </a:path>
                <a:path w="4398645" h="3766820">
                  <a:moveTo>
                    <a:pt x="412115" y="3754564"/>
                  </a:moveTo>
                  <a:lnTo>
                    <a:pt x="411187" y="3753167"/>
                  </a:lnTo>
                  <a:lnTo>
                    <a:pt x="410019" y="3754336"/>
                  </a:lnTo>
                  <a:lnTo>
                    <a:pt x="410946" y="3755733"/>
                  </a:lnTo>
                  <a:lnTo>
                    <a:pt x="411187" y="3756431"/>
                  </a:lnTo>
                  <a:lnTo>
                    <a:pt x="411416" y="3755961"/>
                  </a:lnTo>
                  <a:lnTo>
                    <a:pt x="412115" y="3755504"/>
                  </a:lnTo>
                  <a:lnTo>
                    <a:pt x="412115" y="3754564"/>
                  </a:lnTo>
                  <a:close/>
                </a:path>
                <a:path w="4398645" h="3766820">
                  <a:moveTo>
                    <a:pt x="431952" y="3761105"/>
                  </a:moveTo>
                  <a:lnTo>
                    <a:pt x="431025" y="3759695"/>
                  </a:lnTo>
                  <a:lnTo>
                    <a:pt x="429856" y="3760863"/>
                  </a:lnTo>
                  <a:lnTo>
                    <a:pt x="430085" y="3761562"/>
                  </a:lnTo>
                  <a:lnTo>
                    <a:pt x="431025" y="3762972"/>
                  </a:lnTo>
                  <a:lnTo>
                    <a:pt x="431253" y="3762502"/>
                  </a:lnTo>
                  <a:lnTo>
                    <a:pt x="431952" y="3762032"/>
                  </a:lnTo>
                  <a:lnTo>
                    <a:pt x="431952" y="3761105"/>
                  </a:lnTo>
                  <a:close/>
                </a:path>
                <a:path w="4398645" h="3766820">
                  <a:moveTo>
                    <a:pt x="484225" y="3757828"/>
                  </a:moveTo>
                  <a:lnTo>
                    <a:pt x="483285" y="3756431"/>
                  </a:lnTo>
                  <a:lnTo>
                    <a:pt x="482130" y="3757599"/>
                  </a:lnTo>
                  <a:lnTo>
                    <a:pt x="483057" y="3758996"/>
                  </a:lnTo>
                  <a:lnTo>
                    <a:pt x="483285" y="3759695"/>
                  </a:lnTo>
                  <a:lnTo>
                    <a:pt x="483527" y="3759238"/>
                  </a:lnTo>
                  <a:lnTo>
                    <a:pt x="484225" y="3758768"/>
                  </a:lnTo>
                  <a:lnTo>
                    <a:pt x="484225" y="3757828"/>
                  </a:lnTo>
                  <a:close/>
                </a:path>
                <a:path w="4398645" h="3766820">
                  <a:moveTo>
                    <a:pt x="487959" y="3745230"/>
                  </a:moveTo>
                  <a:lnTo>
                    <a:pt x="487260" y="3744531"/>
                  </a:lnTo>
                  <a:lnTo>
                    <a:pt x="486321" y="3743833"/>
                  </a:lnTo>
                  <a:lnTo>
                    <a:pt x="484695" y="3742436"/>
                  </a:lnTo>
                  <a:lnTo>
                    <a:pt x="485394" y="3745001"/>
                  </a:lnTo>
                  <a:lnTo>
                    <a:pt x="485152" y="3747566"/>
                  </a:lnTo>
                  <a:lnTo>
                    <a:pt x="487959" y="3745230"/>
                  </a:lnTo>
                  <a:close/>
                </a:path>
                <a:path w="4398645" h="3766820">
                  <a:moveTo>
                    <a:pt x="489127" y="3736594"/>
                  </a:moveTo>
                  <a:lnTo>
                    <a:pt x="486791" y="3733800"/>
                  </a:lnTo>
                  <a:lnTo>
                    <a:pt x="486092" y="3734498"/>
                  </a:lnTo>
                  <a:lnTo>
                    <a:pt x="485394" y="3735425"/>
                  </a:lnTo>
                  <a:lnTo>
                    <a:pt x="483997" y="3737064"/>
                  </a:lnTo>
                  <a:lnTo>
                    <a:pt x="486562" y="3736365"/>
                  </a:lnTo>
                  <a:lnTo>
                    <a:pt x="489127" y="3736594"/>
                  </a:lnTo>
                  <a:close/>
                </a:path>
                <a:path w="4398645" h="3766820">
                  <a:moveTo>
                    <a:pt x="514565" y="8636"/>
                  </a:moveTo>
                  <a:lnTo>
                    <a:pt x="513867" y="8394"/>
                  </a:lnTo>
                  <a:lnTo>
                    <a:pt x="513168" y="7937"/>
                  </a:lnTo>
                  <a:lnTo>
                    <a:pt x="512457" y="7696"/>
                  </a:lnTo>
                  <a:lnTo>
                    <a:pt x="512000" y="7467"/>
                  </a:lnTo>
                  <a:lnTo>
                    <a:pt x="511759" y="8166"/>
                  </a:lnTo>
                  <a:lnTo>
                    <a:pt x="511302" y="8636"/>
                  </a:lnTo>
                  <a:lnTo>
                    <a:pt x="512000" y="9093"/>
                  </a:lnTo>
                  <a:lnTo>
                    <a:pt x="512699" y="9334"/>
                  </a:lnTo>
                  <a:lnTo>
                    <a:pt x="513397" y="9804"/>
                  </a:lnTo>
                  <a:lnTo>
                    <a:pt x="513867" y="9334"/>
                  </a:lnTo>
                  <a:lnTo>
                    <a:pt x="514096" y="8864"/>
                  </a:lnTo>
                  <a:lnTo>
                    <a:pt x="514565" y="8636"/>
                  </a:lnTo>
                  <a:close/>
                </a:path>
                <a:path w="4398645" h="3766820">
                  <a:moveTo>
                    <a:pt x="547001" y="8864"/>
                  </a:moveTo>
                  <a:lnTo>
                    <a:pt x="546303" y="8166"/>
                  </a:lnTo>
                  <a:lnTo>
                    <a:pt x="545363" y="7467"/>
                  </a:lnTo>
                  <a:lnTo>
                    <a:pt x="544029" y="6324"/>
                  </a:lnTo>
                  <a:lnTo>
                    <a:pt x="544195" y="4660"/>
                  </a:lnTo>
                  <a:lnTo>
                    <a:pt x="543039" y="3492"/>
                  </a:lnTo>
                  <a:lnTo>
                    <a:pt x="540702" y="3733"/>
                  </a:lnTo>
                  <a:lnTo>
                    <a:pt x="540702" y="6070"/>
                  </a:lnTo>
                  <a:lnTo>
                    <a:pt x="541629" y="6997"/>
                  </a:lnTo>
                  <a:lnTo>
                    <a:pt x="543966" y="6997"/>
                  </a:lnTo>
                  <a:lnTo>
                    <a:pt x="544436" y="8636"/>
                  </a:lnTo>
                  <a:lnTo>
                    <a:pt x="544195" y="11201"/>
                  </a:lnTo>
                  <a:lnTo>
                    <a:pt x="547001" y="8864"/>
                  </a:lnTo>
                  <a:close/>
                </a:path>
                <a:path w="4398645" h="3766820">
                  <a:moveTo>
                    <a:pt x="570331" y="8636"/>
                  </a:moveTo>
                  <a:lnTo>
                    <a:pt x="569633" y="8394"/>
                  </a:lnTo>
                  <a:lnTo>
                    <a:pt x="568934" y="7937"/>
                  </a:lnTo>
                  <a:lnTo>
                    <a:pt x="568236" y="7696"/>
                  </a:lnTo>
                  <a:lnTo>
                    <a:pt x="567766" y="7467"/>
                  </a:lnTo>
                  <a:lnTo>
                    <a:pt x="567537" y="8166"/>
                  </a:lnTo>
                  <a:lnTo>
                    <a:pt x="567067" y="8636"/>
                  </a:lnTo>
                  <a:lnTo>
                    <a:pt x="567766" y="9093"/>
                  </a:lnTo>
                  <a:lnTo>
                    <a:pt x="568464" y="9334"/>
                  </a:lnTo>
                  <a:lnTo>
                    <a:pt x="569175" y="9804"/>
                  </a:lnTo>
                  <a:lnTo>
                    <a:pt x="569404" y="9334"/>
                  </a:lnTo>
                  <a:lnTo>
                    <a:pt x="569874" y="8864"/>
                  </a:lnTo>
                  <a:lnTo>
                    <a:pt x="570331" y="8636"/>
                  </a:lnTo>
                  <a:close/>
                </a:path>
                <a:path w="4398645" h="3766820">
                  <a:moveTo>
                    <a:pt x="606272" y="8636"/>
                  </a:moveTo>
                  <a:lnTo>
                    <a:pt x="605574" y="8394"/>
                  </a:lnTo>
                  <a:lnTo>
                    <a:pt x="604875" y="7937"/>
                  </a:lnTo>
                  <a:lnTo>
                    <a:pt x="604177" y="7696"/>
                  </a:lnTo>
                  <a:lnTo>
                    <a:pt x="603707" y="7467"/>
                  </a:lnTo>
                  <a:lnTo>
                    <a:pt x="603478" y="8166"/>
                  </a:lnTo>
                  <a:lnTo>
                    <a:pt x="603008" y="8636"/>
                  </a:lnTo>
                  <a:lnTo>
                    <a:pt x="603707" y="9093"/>
                  </a:lnTo>
                  <a:lnTo>
                    <a:pt x="604405" y="9334"/>
                  </a:lnTo>
                  <a:lnTo>
                    <a:pt x="605104" y="9804"/>
                  </a:lnTo>
                  <a:lnTo>
                    <a:pt x="605574" y="9334"/>
                  </a:lnTo>
                  <a:lnTo>
                    <a:pt x="605802" y="8864"/>
                  </a:lnTo>
                  <a:lnTo>
                    <a:pt x="606272" y="8636"/>
                  </a:lnTo>
                  <a:close/>
                </a:path>
                <a:path w="4398645" h="3766820">
                  <a:moveTo>
                    <a:pt x="634974" y="3761105"/>
                  </a:moveTo>
                  <a:lnTo>
                    <a:pt x="634047" y="3759695"/>
                  </a:lnTo>
                  <a:lnTo>
                    <a:pt x="632879" y="3760863"/>
                  </a:lnTo>
                  <a:lnTo>
                    <a:pt x="633806" y="3762260"/>
                  </a:lnTo>
                  <a:lnTo>
                    <a:pt x="634047" y="3762972"/>
                  </a:lnTo>
                  <a:lnTo>
                    <a:pt x="634276" y="3762502"/>
                  </a:lnTo>
                  <a:lnTo>
                    <a:pt x="634974" y="3762032"/>
                  </a:lnTo>
                  <a:lnTo>
                    <a:pt x="634974" y="3761105"/>
                  </a:lnTo>
                  <a:close/>
                </a:path>
                <a:path w="4398645" h="3766820">
                  <a:moveTo>
                    <a:pt x="641743" y="3754336"/>
                  </a:moveTo>
                  <a:lnTo>
                    <a:pt x="641515" y="3753866"/>
                  </a:lnTo>
                  <a:lnTo>
                    <a:pt x="641045" y="3753637"/>
                  </a:lnTo>
                  <a:lnTo>
                    <a:pt x="640575" y="3753167"/>
                  </a:lnTo>
                  <a:lnTo>
                    <a:pt x="640346" y="3753866"/>
                  </a:lnTo>
                  <a:lnTo>
                    <a:pt x="639876" y="3754564"/>
                  </a:lnTo>
                  <a:lnTo>
                    <a:pt x="639648" y="3755263"/>
                  </a:lnTo>
                  <a:lnTo>
                    <a:pt x="639406" y="3755733"/>
                  </a:lnTo>
                  <a:lnTo>
                    <a:pt x="640118" y="3755961"/>
                  </a:lnTo>
                  <a:lnTo>
                    <a:pt x="640575" y="3756431"/>
                  </a:lnTo>
                  <a:lnTo>
                    <a:pt x="641045" y="3755733"/>
                  </a:lnTo>
                  <a:lnTo>
                    <a:pt x="641273" y="3755034"/>
                  </a:lnTo>
                  <a:lnTo>
                    <a:pt x="641743" y="3754336"/>
                  </a:lnTo>
                  <a:close/>
                </a:path>
                <a:path w="4398645" h="3766820">
                  <a:moveTo>
                    <a:pt x="789457" y="1040561"/>
                  </a:moveTo>
                  <a:lnTo>
                    <a:pt x="788301" y="1039393"/>
                  </a:lnTo>
                  <a:lnTo>
                    <a:pt x="788060" y="1040091"/>
                  </a:lnTo>
                  <a:lnTo>
                    <a:pt x="787590" y="1040790"/>
                  </a:lnTo>
                  <a:lnTo>
                    <a:pt x="787361" y="1041488"/>
                  </a:lnTo>
                  <a:lnTo>
                    <a:pt x="787133" y="1041958"/>
                  </a:lnTo>
                  <a:lnTo>
                    <a:pt x="787831" y="1042200"/>
                  </a:lnTo>
                  <a:lnTo>
                    <a:pt x="788301" y="1042657"/>
                  </a:lnTo>
                  <a:lnTo>
                    <a:pt x="788758" y="1041958"/>
                  </a:lnTo>
                  <a:lnTo>
                    <a:pt x="789000" y="1041260"/>
                  </a:lnTo>
                  <a:lnTo>
                    <a:pt x="789457" y="1040561"/>
                  </a:lnTo>
                  <a:close/>
                </a:path>
                <a:path w="4398645" h="3766820">
                  <a:moveTo>
                    <a:pt x="1048727" y="8636"/>
                  </a:moveTo>
                  <a:lnTo>
                    <a:pt x="1048029" y="8166"/>
                  </a:lnTo>
                  <a:lnTo>
                    <a:pt x="1047330" y="7937"/>
                  </a:lnTo>
                  <a:lnTo>
                    <a:pt x="1046632" y="7467"/>
                  </a:lnTo>
                  <a:lnTo>
                    <a:pt x="1045464" y="8636"/>
                  </a:lnTo>
                  <a:lnTo>
                    <a:pt x="1046162" y="8864"/>
                  </a:lnTo>
                  <a:lnTo>
                    <a:pt x="1046861" y="9334"/>
                  </a:lnTo>
                  <a:lnTo>
                    <a:pt x="1047559" y="9563"/>
                  </a:lnTo>
                  <a:lnTo>
                    <a:pt x="1048029" y="9804"/>
                  </a:lnTo>
                  <a:lnTo>
                    <a:pt x="1048258" y="9093"/>
                  </a:lnTo>
                  <a:lnTo>
                    <a:pt x="1048727" y="8636"/>
                  </a:lnTo>
                  <a:close/>
                </a:path>
                <a:path w="4398645" h="3766820">
                  <a:moveTo>
                    <a:pt x="1120838" y="3748265"/>
                  </a:moveTo>
                  <a:lnTo>
                    <a:pt x="1120140" y="3747795"/>
                  </a:lnTo>
                  <a:lnTo>
                    <a:pt x="1119441" y="3747566"/>
                  </a:lnTo>
                  <a:lnTo>
                    <a:pt x="1118743" y="3747097"/>
                  </a:lnTo>
                  <a:lnTo>
                    <a:pt x="1117574" y="3748265"/>
                  </a:lnTo>
                  <a:lnTo>
                    <a:pt x="1118273" y="3748494"/>
                  </a:lnTo>
                  <a:lnTo>
                    <a:pt x="1118971" y="3748963"/>
                  </a:lnTo>
                  <a:lnTo>
                    <a:pt x="1119670" y="3749205"/>
                  </a:lnTo>
                  <a:lnTo>
                    <a:pt x="1120140" y="3749433"/>
                  </a:lnTo>
                  <a:lnTo>
                    <a:pt x="1120368" y="3748735"/>
                  </a:lnTo>
                  <a:lnTo>
                    <a:pt x="1120838" y="3748265"/>
                  </a:lnTo>
                  <a:close/>
                </a:path>
                <a:path w="4398645" h="3766820">
                  <a:moveTo>
                    <a:pt x="1212545" y="11899"/>
                  </a:moveTo>
                  <a:lnTo>
                    <a:pt x="1211846" y="11671"/>
                  </a:lnTo>
                  <a:lnTo>
                    <a:pt x="1211148" y="11201"/>
                  </a:lnTo>
                  <a:lnTo>
                    <a:pt x="1210449" y="10960"/>
                  </a:lnTo>
                  <a:lnTo>
                    <a:pt x="1209979" y="10731"/>
                  </a:lnTo>
                  <a:lnTo>
                    <a:pt x="1209751" y="11430"/>
                  </a:lnTo>
                  <a:lnTo>
                    <a:pt x="1209281" y="11899"/>
                  </a:lnTo>
                  <a:lnTo>
                    <a:pt x="1209979" y="12369"/>
                  </a:lnTo>
                  <a:lnTo>
                    <a:pt x="1210678" y="12598"/>
                  </a:lnTo>
                  <a:lnTo>
                    <a:pt x="1211376" y="13068"/>
                  </a:lnTo>
                  <a:lnTo>
                    <a:pt x="1212545" y="11899"/>
                  </a:lnTo>
                  <a:close/>
                </a:path>
                <a:path w="4398645" h="3766820">
                  <a:moveTo>
                    <a:pt x="1422107" y="3735425"/>
                  </a:moveTo>
                  <a:lnTo>
                    <a:pt x="1421409" y="3734727"/>
                  </a:lnTo>
                  <a:lnTo>
                    <a:pt x="1420482" y="3734028"/>
                  </a:lnTo>
                  <a:lnTo>
                    <a:pt x="1418844" y="3732631"/>
                  </a:lnTo>
                  <a:lnTo>
                    <a:pt x="1419542" y="3735197"/>
                  </a:lnTo>
                  <a:lnTo>
                    <a:pt x="1419313" y="3737762"/>
                  </a:lnTo>
                  <a:lnTo>
                    <a:pt x="1422107" y="3735425"/>
                  </a:lnTo>
                  <a:close/>
                </a:path>
                <a:path w="4398645" h="3766820">
                  <a:moveTo>
                    <a:pt x="1487919" y="601840"/>
                  </a:moveTo>
                  <a:lnTo>
                    <a:pt x="1487678" y="601370"/>
                  </a:lnTo>
                  <a:lnTo>
                    <a:pt x="1487220" y="600671"/>
                  </a:lnTo>
                  <a:lnTo>
                    <a:pt x="1486750" y="600900"/>
                  </a:lnTo>
                  <a:lnTo>
                    <a:pt x="1486052" y="600900"/>
                  </a:lnTo>
                  <a:lnTo>
                    <a:pt x="1484655" y="601840"/>
                  </a:lnTo>
                  <a:lnTo>
                    <a:pt x="1485112" y="602068"/>
                  </a:lnTo>
                  <a:lnTo>
                    <a:pt x="1485582" y="602767"/>
                  </a:lnTo>
                  <a:lnTo>
                    <a:pt x="1486522" y="602767"/>
                  </a:lnTo>
                  <a:lnTo>
                    <a:pt x="1487919" y="601840"/>
                  </a:lnTo>
                  <a:close/>
                </a:path>
                <a:path w="4398645" h="3766820">
                  <a:moveTo>
                    <a:pt x="1506816" y="8394"/>
                  </a:moveTo>
                  <a:lnTo>
                    <a:pt x="1505889" y="6997"/>
                  </a:lnTo>
                  <a:lnTo>
                    <a:pt x="1504721" y="8166"/>
                  </a:lnTo>
                  <a:lnTo>
                    <a:pt x="1505648" y="9563"/>
                  </a:lnTo>
                  <a:lnTo>
                    <a:pt x="1505889" y="10261"/>
                  </a:lnTo>
                  <a:lnTo>
                    <a:pt x="1506118" y="9804"/>
                  </a:lnTo>
                  <a:lnTo>
                    <a:pt x="1506816" y="9334"/>
                  </a:lnTo>
                  <a:lnTo>
                    <a:pt x="1506816" y="8394"/>
                  </a:lnTo>
                  <a:close/>
                </a:path>
                <a:path w="4398645" h="3766820">
                  <a:moveTo>
                    <a:pt x="1540421" y="3731933"/>
                  </a:moveTo>
                  <a:lnTo>
                    <a:pt x="1539722" y="3731463"/>
                  </a:lnTo>
                  <a:lnTo>
                    <a:pt x="1539024" y="3731234"/>
                  </a:lnTo>
                  <a:lnTo>
                    <a:pt x="1538325" y="3730764"/>
                  </a:lnTo>
                  <a:lnTo>
                    <a:pt x="1537855" y="3731234"/>
                  </a:lnTo>
                  <a:lnTo>
                    <a:pt x="1537385" y="3731463"/>
                  </a:lnTo>
                  <a:lnTo>
                    <a:pt x="1537157" y="3731933"/>
                  </a:lnTo>
                  <a:lnTo>
                    <a:pt x="1537855" y="3732161"/>
                  </a:lnTo>
                  <a:lnTo>
                    <a:pt x="1538554" y="3732631"/>
                  </a:lnTo>
                  <a:lnTo>
                    <a:pt x="1539252" y="3732860"/>
                  </a:lnTo>
                  <a:lnTo>
                    <a:pt x="1539722" y="3733101"/>
                  </a:lnTo>
                  <a:lnTo>
                    <a:pt x="1539951" y="3732403"/>
                  </a:lnTo>
                  <a:lnTo>
                    <a:pt x="1540421" y="3731933"/>
                  </a:lnTo>
                  <a:close/>
                </a:path>
                <a:path w="4398645" h="3766820">
                  <a:moveTo>
                    <a:pt x="1638198" y="602310"/>
                  </a:moveTo>
                  <a:lnTo>
                    <a:pt x="1637969" y="601611"/>
                  </a:lnTo>
                  <a:lnTo>
                    <a:pt x="1637030" y="600202"/>
                  </a:lnTo>
                  <a:lnTo>
                    <a:pt x="1636801" y="600671"/>
                  </a:lnTo>
                  <a:lnTo>
                    <a:pt x="1636102" y="601141"/>
                  </a:lnTo>
                  <a:lnTo>
                    <a:pt x="1636102" y="602068"/>
                  </a:lnTo>
                  <a:lnTo>
                    <a:pt x="1637030" y="603478"/>
                  </a:lnTo>
                  <a:lnTo>
                    <a:pt x="1638198" y="602310"/>
                  </a:lnTo>
                  <a:close/>
                </a:path>
                <a:path w="4398645" h="3766820">
                  <a:moveTo>
                    <a:pt x="1638668" y="8636"/>
                  </a:moveTo>
                  <a:lnTo>
                    <a:pt x="1638439" y="8166"/>
                  </a:lnTo>
                  <a:lnTo>
                    <a:pt x="1637969" y="7467"/>
                  </a:lnTo>
                  <a:lnTo>
                    <a:pt x="1637499" y="7696"/>
                  </a:lnTo>
                  <a:lnTo>
                    <a:pt x="1636801" y="7696"/>
                  </a:lnTo>
                  <a:lnTo>
                    <a:pt x="1635404" y="8636"/>
                  </a:lnTo>
                  <a:lnTo>
                    <a:pt x="1635874" y="8864"/>
                  </a:lnTo>
                  <a:lnTo>
                    <a:pt x="1636331" y="9563"/>
                  </a:lnTo>
                  <a:lnTo>
                    <a:pt x="1637271" y="9563"/>
                  </a:lnTo>
                  <a:lnTo>
                    <a:pt x="1638668" y="8636"/>
                  </a:lnTo>
                  <a:close/>
                </a:path>
                <a:path w="4398645" h="3766820">
                  <a:moveTo>
                    <a:pt x="1681378" y="3764597"/>
                  </a:moveTo>
                  <a:lnTo>
                    <a:pt x="1680679" y="3764369"/>
                  </a:lnTo>
                  <a:lnTo>
                    <a:pt x="1679981" y="3763899"/>
                  </a:lnTo>
                  <a:lnTo>
                    <a:pt x="1679270" y="3763670"/>
                  </a:lnTo>
                  <a:lnTo>
                    <a:pt x="1678813" y="3763429"/>
                  </a:lnTo>
                  <a:lnTo>
                    <a:pt x="1678571" y="3764140"/>
                  </a:lnTo>
                  <a:lnTo>
                    <a:pt x="1678114" y="3764597"/>
                  </a:lnTo>
                  <a:lnTo>
                    <a:pt x="1678813" y="3765067"/>
                  </a:lnTo>
                  <a:lnTo>
                    <a:pt x="1679511" y="3765296"/>
                  </a:lnTo>
                  <a:lnTo>
                    <a:pt x="1680210" y="3765766"/>
                  </a:lnTo>
                  <a:lnTo>
                    <a:pt x="1681378" y="3764597"/>
                  </a:lnTo>
                  <a:close/>
                </a:path>
                <a:path w="4398645" h="3766820">
                  <a:moveTo>
                    <a:pt x="1681378" y="8636"/>
                  </a:moveTo>
                  <a:lnTo>
                    <a:pt x="1680908" y="8394"/>
                  </a:lnTo>
                  <a:lnTo>
                    <a:pt x="1680438" y="7696"/>
                  </a:lnTo>
                  <a:lnTo>
                    <a:pt x="1679511" y="7696"/>
                  </a:lnTo>
                  <a:lnTo>
                    <a:pt x="1678101" y="8636"/>
                  </a:lnTo>
                  <a:lnTo>
                    <a:pt x="1679270" y="9804"/>
                  </a:lnTo>
                  <a:lnTo>
                    <a:pt x="1680679" y="8864"/>
                  </a:lnTo>
                  <a:lnTo>
                    <a:pt x="1681378" y="8636"/>
                  </a:lnTo>
                  <a:close/>
                </a:path>
                <a:path w="4398645" h="3766820">
                  <a:moveTo>
                    <a:pt x="1788960" y="3721658"/>
                  </a:moveTo>
                  <a:lnTo>
                    <a:pt x="1788490" y="3721201"/>
                  </a:lnTo>
                  <a:lnTo>
                    <a:pt x="1788248" y="3720731"/>
                  </a:lnTo>
                  <a:lnTo>
                    <a:pt x="1787791" y="3720490"/>
                  </a:lnTo>
                  <a:lnTo>
                    <a:pt x="1787550" y="3721201"/>
                  </a:lnTo>
                  <a:lnTo>
                    <a:pt x="1787093" y="3721900"/>
                  </a:lnTo>
                  <a:lnTo>
                    <a:pt x="1786851" y="3722598"/>
                  </a:lnTo>
                  <a:lnTo>
                    <a:pt x="1786623" y="3723068"/>
                  </a:lnTo>
                  <a:lnTo>
                    <a:pt x="1787321" y="3723297"/>
                  </a:lnTo>
                  <a:lnTo>
                    <a:pt x="1787791" y="3723767"/>
                  </a:lnTo>
                  <a:lnTo>
                    <a:pt x="1788248" y="3723068"/>
                  </a:lnTo>
                  <a:lnTo>
                    <a:pt x="1788490" y="3722357"/>
                  </a:lnTo>
                  <a:lnTo>
                    <a:pt x="1788960" y="3721658"/>
                  </a:lnTo>
                  <a:close/>
                </a:path>
                <a:path w="4398645" h="3766820">
                  <a:moveTo>
                    <a:pt x="1802028" y="5829"/>
                  </a:moveTo>
                  <a:lnTo>
                    <a:pt x="1801787" y="5130"/>
                  </a:lnTo>
                  <a:lnTo>
                    <a:pt x="1800860" y="3733"/>
                  </a:lnTo>
                  <a:lnTo>
                    <a:pt x="1800618" y="4203"/>
                  </a:lnTo>
                  <a:lnTo>
                    <a:pt x="1799920" y="4660"/>
                  </a:lnTo>
                  <a:lnTo>
                    <a:pt x="1799920" y="5600"/>
                  </a:lnTo>
                  <a:lnTo>
                    <a:pt x="1800860" y="6997"/>
                  </a:lnTo>
                  <a:lnTo>
                    <a:pt x="1802028" y="5829"/>
                  </a:lnTo>
                  <a:close/>
                </a:path>
                <a:path w="4398645" h="3766820">
                  <a:moveTo>
                    <a:pt x="1835391" y="3761333"/>
                  </a:moveTo>
                  <a:lnTo>
                    <a:pt x="1834921" y="3761105"/>
                  </a:lnTo>
                  <a:lnTo>
                    <a:pt x="1834464" y="3760393"/>
                  </a:lnTo>
                  <a:lnTo>
                    <a:pt x="1833524" y="3760406"/>
                  </a:lnTo>
                  <a:lnTo>
                    <a:pt x="1832127" y="3761333"/>
                  </a:lnTo>
                  <a:lnTo>
                    <a:pt x="1832597" y="3761562"/>
                  </a:lnTo>
                  <a:lnTo>
                    <a:pt x="1833054" y="3762260"/>
                  </a:lnTo>
                  <a:lnTo>
                    <a:pt x="1833994" y="3762260"/>
                  </a:lnTo>
                  <a:lnTo>
                    <a:pt x="1835391" y="3761333"/>
                  </a:lnTo>
                  <a:close/>
                </a:path>
                <a:path w="4398645" h="3766820">
                  <a:moveTo>
                    <a:pt x="1884172" y="3757599"/>
                  </a:moveTo>
                  <a:lnTo>
                    <a:pt x="1883702" y="3757130"/>
                  </a:lnTo>
                  <a:lnTo>
                    <a:pt x="1883232" y="3756901"/>
                  </a:lnTo>
                  <a:lnTo>
                    <a:pt x="1883003" y="3756431"/>
                  </a:lnTo>
                  <a:lnTo>
                    <a:pt x="1882762" y="3757130"/>
                  </a:lnTo>
                  <a:lnTo>
                    <a:pt x="1882305" y="3757828"/>
                  </a:lnTo>
                  <a:lnTo>
                    <a:pt x="1882063" y="3758527"/>
                  </a:lnTo>
                  <a:lnTo>
                    <a:pt x="1881835" y="3758996"/>
                  </a:lnTo>
                  <a:lnTo>
                    <a:pt x="1882533" y="3759238"/>
                  </a:lnTo>
                  <a:lnTo>
                    <a:pt x="1883003" y="3759695"/>
                  </a:lnTo>
                  <a:lnTo>
                    <a:pt x="1883460" y="3758996"/>
                  </a:lnTo>
                  <a:lnTo>
                    <a:pt x="1883702" y="3758298"/>
                  </a:lnTo>
                  <a:lnTo>
                    <a:pt x="1884172" y="3757599"/>
                  </a:lnTo>
                  <a:close/>
                </a:path>
                <a:path w="4398645" h="3766820">
                  <a:moveTo>
                    <a:pt x="1962810" y="11430"/>
                  </a:moveTo>
                  <a:lnTo>
                    <a:pt x="1961642" y="10261"/>
                  </a:lnTo>
                  <a:lnTo>
                    <a:pt x="1961413" y="10960"/>
                  </a:lnTo>
                  <a:lnTo>
                    <a:pt x="1960943" y="11671"/>
                  </a:lnTo>
                  <a:lnTo>
                    <a:pt x="1960714" y="12369"/>
                  </a:lnTo>
                  <a:lnTo>
                    <a:pt x="1960473" y="12827"/>
                  </a:lnTo>
                  <a:lnTo>
                    <a:pt x="1961172" y="13068"/>
                  </a:lnTo>
                  <a:lnTo>
                    <a:pt x="1961642" y="13538"/>
                  </a:lnTo>
                  <a:lnTo>
                    <a:pt x="1962111" y="12827"/>
                  </a:lnTo>
                  <a:lnTo>
                    <a:pt x="1962340" y="12128"/>
                  </a:lnTo>
                  <a:lnTo>
                    <a:pt x="1962810" y="11430"/>
                  </a:lnTo>
                  <a:close/>
                </a:path>
                <a:path w="4398645" h="3766820">
                  <a:moveTo>
                    <a:pt x="1972614" y="5829"/>
                  </a:moveTo>
                  <a:lnTo>
                    <a:pt x="1971675" y="4432"/>
                  </a:lnTo>
                  <a:lnTo>
                    <a:pt x="1971446" y="3733"/>
                  </a:lnTo>
                  <a:lnTo>
                    <a:pt x="1971205" y="4203"/>
                  </a:lnTo>
                  <a:lnTo>
                    <a:pt x="1970506" y="4660"/>
                  </a:lnTo>
                  <a:lnTo>
                    <a:pt x="1970506" y="5600"/>
                  </a:lnTo>
                  <a:lnTo>
                    <a:pt x="1971446" y="6997"/>
                  </a:lnTo>
                  <a:lnTo>
                    <a:pt x="1972614" y="5829"/>
                  </a:lnTo>
                  <a:close/>
                </a:path>
                <a:path w="4398645" h="3766820">
                  <a:moveTo>
                    <a:pt x="2107031" y="3734727"/>
                  </a:moveTo>
                  <a:lnTo>
                    <a:pt x="2105863" y="3733558"/>
                  </a:lnTo>
                  <a:lnTo>
                    <a:pt x="2105622" y="3734270"/>
                  </a:lnTo>
                  <a:lnTo>
                    <a:pt x="2105164" y="3734968"/>
                  </a:lnTo>
                  <a:lnTo>
                    <a:pt x="2104923" y="3735667"/>
                  </a:lnTo>
                  <a:lnTo>
                    <a:pt x="2104694" y="3736136"/>
                  </a:lnTo>
                  <a:lnTo>
                    <a:pt x="2105393" y="3736365"/>
                  </a:lnTo>
                  <a:lnTo>
                    <a:pt x="2105863" y="3736835"/>
                  </a:lnTo>
                  <a:lnTo>
                    <a:pt x="2106333" y="3736136"/>
                  </a:lnTo>
                  <a:lnTo>
                    <a:pt x="2106561" y="3735425"/>
                  </a:lnTo>
                  <a:lnTo>
                    <a:pt x="2107031" y="3734727"/>
                  </a:lnTo>
                  <a:close/>
                </a:path>
                <a:path w="4398645" h="3766820">
                  <a:moveTo>
                    <a:pt x="2146706" y="3758069"/>
                  </a:moveTo>
                  <a:lnTo>
                    <a:pt x="2145995" y="3757828"/>
                  </a:lnTo>
                  <a:lnTo>
                    <a:pt x="2145296" y="3757371"/>
                  </a:lnTo>
                  <a:lnTo>
                    <a:pt x="2144598" y="3757130"/>
                  </a:lnTo>
                  <a:lnTo>
                    <a:pt x="2144128" y="3756901"/>
                  </a:lnTo>
                  <a:lnTo>
                    <a:pt x="2143899" y="3757599"/>
                  </a:lnTo>
                  <a:lnTo>
                    <a:pt x="2143429" y="3758069"/>
                  </a:lnTo>
                  <a:lnTo>
                    <a:pt x="2144128" y="3758539"/>
                  </a:lnTo>
                  <a:lnTo>
                    <a:pt x="2144826" y="3758768"/>
                  </a:lnTo>
                  <a:lnTo>
                    <a:pt x="2145538" y="3759238"/>
                  </a:lnTo>
                  <a:lnTo>
                    <a:pt x="2145995" y="3758768"/>
                  </a:lnTo>
                  <a:lnTo>
                    <a:pt x="2146465" y="3758539"/>
                  </a:lnTo>
                  <a:lnTo>
                    <a:pt x="2146706" y="3758069"/>
                  </a:lnTo>
                  <a:close/>
                </a:path>
                <a:path w="4398645" h="3766820">
                  <a:moveTo>
                    <a:pt x="2175637" y="5130"/>
                  </a:moveTo>
                  <a:lnTo>
                    <a:pt x="2174697" y="3733"/>
                  </a:lnTo>
                  <a:lnTo>
                    <a:pt x="2173541" y="4902"/>
                  </a:lnTo>
                  <a:lnTo>
                    <a:pt x="2173770" y="5600"/>
                  </a:lnTo>
                  <a:lnTo>
                    <a:pt x="2174697" y="6997"/>
                  </a:lnTo>
                  <a:lnTo>
                    <a:pt x="2174938" y="6527"/>
                  </a:lnTo>
                  <a:lnTo>
                    <a:pt x="2175637" y="6070"/>
                  </a:lnTo>
                  <a:lnTo>
                    <a:pt x="2175637" y="5130"/>
                  </a:lnTo>
                  <a:close/>
                </a:path>
                <a:path w="4398645" h="3766820">
                  <a:moveTo>
                    <a:pt x="2290915" y="3722128"/>
                  </a:moveTo>
                  <a:lnTo>
                    <a:pt x="2290445" y="3721900"/>
                  </a:lnTo>
                  <a:lnTo>
                    <a:pt x="2289987" y="3721201"/>
                  </a:lnTo>
                  <a:lnTo>
                    <a:pt x="2289048" y="3721201"/>
                  </a:lnTo>
                  <a:lnTo>
                    <a:pt x="2287651" y="3722128"/>
                  </a:lnTo>
                  <a:lnTo>
                    <a:pt x="2288819" y="3723297"/>
                  </a:lnTo>
                  <a:lnTo>
                    <a:pt x="2290216" y="3722357"/>
                  </a:lnTo>
                  <a:lnTo>
                    <a:pt x="2290915" y="3722128"/>
                  </a:lnTo>
                  <a:close/>
                </a:path>
                <a:path w="4398645" h="3766820">
                  <a:moveTo>
                    <a:pt x="2349957" y="3758069"/>
                  </a:moveTo>
                  <a:lnTo>
                    <a:pt x="2348788" y="3756901"/>
                  </a:lnTo>
                  <a:lnTo>
                    <a:pt x="2348090" y="3757371"/>
                  </a:lnTo>
                  <a:lnTo>
                    <a:pt x="2347391" y="3757599"/>
                  </a:lnTo>
                  <a:lnTo>
                    <a:pt x="2346693" y="3758069"/>
                  </a:lnTo>
                  <a:lnTo>
                    <a:pt x="2347163" y="3758298"/>
                  </a:lnTo>
                  <a:lnTo>
                    <a:pt x="2347620" y="3758996"/>
                  </a:lnTo>
                  <a:lnTo>
                    <a:pt x="2348560" y="3758996"/>
                  </a:lnTo>
                  <a:lnTo>
                    <a:pt x="2349957" y="3758069"/>
                  </a:lnTo>
                  <a:close/>
                </a:path>
                <a:path w="4398645" h="3766820">
                  <a:moveTo>
                    <a:pt x="2382164" y="3748735"/>
                  </a:moveTo>
                  <a:lnTo>
                    <a:pt x="2381923" y="3748036"/>
                  </a:lnTo>
                  <a:lnTo>
                    <a:pt x="2380996" y="3746627"/>
                  </a:lnTo>
                  <a:lnTo>
                    <a:pt x="2380767" y="3747097"/>
                  </a:lnTo>
                  <a:lnTo>
                    <a:pt x="2380056" y="3747566"/>
                  </a:lnTo>
                  <a:lnTo>
                    <a:pt x="2380056" y="3748494"/>
                  </a:lnTo>
                  <a:lnTo>
                    <a:pt x="2380996" y="3749903"/>
                  </a:lnTo>
                  <a:lnTo>
                    <a:pt x="2382164" y="3748735"/>
                  </a:lnTo>
                  <a:close/>
                </a:path>
                <a:path w="4398645" h="3766820">
                  <a:moveTo>
                    <a:pt x="2388692" y="2565"/>
                  </a:moveTo>
                  <a:lnTo>
                    <a:pt x="2388463" y="1866"/>
                  </a:lnTo>
                  <a:lnTo>
                    <a:pt x="2387523" y="469"/>
                  </a:lnTo>
                  <a:lnTo>
                    <a:pt x="2387295" y="927"/>
                  </a:lnTo>
                  <a:lnTo>
                    <a:pt x="2386596" y="1397"/>
                  </a:lnTo>
                  <a:lnTo>
                    <a:pt x="2386596" y="2336"/>
                  </a:lnTo>
                  <a:lnTo>
                    <a:pt x="2387523" y="3733"/>
                  </a:lnTo>
                  <a:lnTo>
                    <a:pt x="2388692" y="2565"/>
                  </a:lnTo>
                  <a:close/>
                </a:path>
                <a:path w="4398645" h="3766820">
                  <a:moveTo>
                    <a:pt x="2526842" y="2095"/>
                  </a:moveTo>
                  <a:lnTo>
                    <a:pt x="2526614" y="1625"/>
                  </a:lnTo>
                  <a:lnTo>
                    <a:pt x="2526144" y="927"/>
                  </a:lnTo>
                  <a:lnTo>
                    <a:pt x="2525674" y="1168"/>
                  </a:lnTo>
                  <a:lnTo>
                    <a:pt x="2524976" y="1168"/>
                  </a:lnTo>
                  <a:lnTo>
                    <a:pt x="2523579" y="2095"/>
                  </a:lnTo>
                  <a:lnTo>
                    <a:pt x="2524048" y="2336"/>
                  </a:lnTo>
                  <a:lnTo>
                    <a:pt x="2524518" y="3035"/>
                  </a:lnTo>
                  <a:lnTo>
                    <a:pt x="2525445" y="3035"/>
                  </a:lnTo>
                  <a:lnTo>
                    <a:pt x="2526842" y="2095"/>
                  </a:lnTo>
                  <a:close/>
                </a:path>
                <a:path w="4398645" h="3766820">
                  <a:moveTo>
                    <a:pt x="2553220" y="3728669"/>
                  </a:moveTo>
                  <a:lnTo>
                    <a:pt x="2552522" y="3728199"/>
                  </a:lnTo>
                  <a:lnTo>
                    <a:pt x="2551811" y="3727958"/>
                  </a:lnTo>
                  <a:lnTo>
                    <a:pt x="2551112" y="3727500"/>
                  </a:lnTo>
                  <a:lnTo>
                    <a:pt x="2550655" y="3727958"/>
                  </a:lnTo>
                  <a:lnTo>
                    <a:pt x="2550185" y="3728199"/>
                  </a:lnTo>
                  <a:lnTo>
                    <a:pt x="2549944" y="3728669"/>
                  </a:lnTo>
                  <a:lnTo>
                    <a:pt x="2550655" y="3728897"/>
                  </a:lnTo>
                  <a:lnTo>
                    <a:pt x="2551353" y="3729367"/>
                  </a:lnTo>
                  <a:lnTo>
                    <a:pt x="2552052" y="3729596"/>
                  </a:lnTo>
                  <a:lnTo>
                    <a:pt x="2552522" y="3729825"/>
                  </a:lnTo>
                  <a:lnTo>
                    <a:pt x="2552750" y="3729126"/>
                  </a:lnTo>
                  <a:lnTo>
                    <a:pt x="2553220" y="3728669"/>
                  </a:lnTo>
                  <a:close/>
                </a:path>
                <a:path w="4398645" h="3766820">
                  <a:moveTo>
                    <a:pt x="2602217" y="5359"/>
                  </a:moveTo>
                  <a:lnTo>
                    <a:pt x="2601988" y="4902"/>
                  </a:lnTo>
                  <a:lnTo>
                    <a:pt x="2601518" y="4203"/>
                  </a:lnTo>
                  <a:lnTo>
                    <a:pt x="2601061" y="4432"/>
                  </a:lnTo>
                  <a:lnTo>
                    <a:pt x="2600350" y="4432"/>
                  </a:lnTo>
                  <a:lnTo>
                    <a:pt x="2598953" y="5359"/>
                  </a:lnTo>
                  <a:lnTo>
                    <a:pt x="2599423" y="5600"/>
                  </a:lnTo>
                  <a:lnTo>
                    <a:pt x="2599893" y="6299"/>
                  </a:lnTo>
                  <a:lnTo>
                    <a:pt x="2600820" y="6299"/>
                  </a:lnTo>
                  <a:lnTo>
                    <a:pt x="2602217" y="5359"/>
                  </a:lnTo>
                  <a:close/>
                </a:path>
                <a:path w="4398645" h="3766820">
                  <a:moveTo>
                    <a:pt x="2657525" y="3763670"/>
                  </a:moveTo>
                  <a:lnTo>
                    <a:pt x="2656827" y="3763429"/>
                  </a:lnTo>
                  <a:lnTo>
                    <a:pt x="2656357" y="3762972"/>
                  </a:lnTo>
                  <a:lnTo>
                    <a:pt x="2655900" y="3763670"/>
                  </a:lnTo>
                  <a:lnTo>
                    <a:pt x="2655659" y="3764369"/>
                  </a:lnTo>
                  <a:lnTo>
                    <a:pt x="2655201" y="3765067"/>
                  </a:lnTo>
                  <a:lnTo>
                    <a:pt x="2656357" y="3766235"/>
                  </a:lnTo>
                  <a:lnTo>
                    <a:pt x="2656598" y="3765537"/>
                  </a:lnTo>
                  <a:lnTo>
                    <a:pt x="2657068" y="3764838"/>
                  </a:lnTo>
                  <a:lnTo>
                    <a:pt x="2657297" y="3764140"/>
                  </a:lnTo>
                  <a:lnTo>
                    <a:pt x="2657525" y="3763670"/>
                  </a:lnTo>
                  <a:close/>
                </a:path>
                <a:path w="4398645" h="3766820">
                  <a:moveTo>
                    <a:pt x="2700934" y="3763899"/>
                  </a:moveTo>
                  <a:lnTo>
                    <a:pt x="2700236" y="3761333"/>
                  </a:lnTo>
                  <a:lnTo>
                    <a:pt x="2700464" y="3758768"/>
                  </a:lnTo>
                  <a:lnTo>
                    <a:pt x="2697670" y="3761105"/>
                  </a:lnTo>
                  <a:lnTo>
                    <a:pt x="2698369" y="3761803"/>
                  </a:lnTo>
                  <a:lnTo>
                    <a:pt x="2699296" y="3762502"/>
                  </a:lnTo>
                  <a:lnTo>
                    <a:pt x="2700934" y="3763899"/>
                  </a:lnTo>
                  <a:close/>
                </a:path>
                <a:path w="4398645" h="3766820">
                  <a:moveTo>
                    <a:pt x="2959036" y="3731463"/>
                  </a:moveTo>
                  <a:lnTo>
                    <a:pt x="2958566" y="3730993"/>
                  </a:lnTo>
                  <a:lnTo>
                    <a:pt x="2958338" y="3730523"/>
                  </a:lnTo>
                  <a:lnTo>
                    <a:pt x="2957868" y="3730294"/>
                  </a:lnTo>
                  <a:lnTo>
                    <a:pt x="2957639" y="3730993"/>
                  </a:lnTo>
                  <a:lnTo>
                    <a:pt x="2957169" y="3731691"/>
                  </a:lnTo>
                  <a:lnTo>
                    <a:pt x="2956928" y="3732403"/>
                  </a:lnTo>
                  <a:lnTo>
                    <a:pt x="2956699" y="3732860"/>
                  </a:lnTo>
                  <a:lnTo>
                    <a:pt x="2957398" y="3733101"/>
                  </a:lnTo>
                  <a:lnTo>
                    <a:pt x="2957868" y="3733558"/>
                  </a:lnTo>
                  <a:lnTo>
                    <a:pt x="2958338" y="3732860"/>
                  </a:lnTo>
                  <a:lnTo>
                    <a:pt x="2958566" y="3732161"/>
                  </a:lnTo>
                  <a:lnTo>
                    <a:pt x="2959036" y="3731463"/>
                  </a:lnTo>
                  <a:close/>
                </a:path>
                <a:path w="4398645" h="3766820">
                  <a:moveTo>
                    <a:pt x="3014802" y="3738702"/>
                  </a:moveTo>
                  <a:lnTo>
                    <a:pt x="3014103" y="3738003"/>
                  </a:lnTo>
                  <a:lnTo>
                    <a:pt x="3013176" y="3737292"/>
                  </a:lnTo>
                  <a:lnTo>
                    <a:pt x="3011906" y="3736213"/>
                  </a:lnTo>
                  <a:lnTo>
                    <a:pt x="3011538" y="3735197"/>
                  </a:lnTo>
                  <a:lnTo>
                    <a:pt x="3012008" y="3732631"/>
                  </a:lnTo>
                  <a:lnTo>
                    <a:pt x="3009201" y="3734968"/>
                  </a:lnTo>
                  <a:lnTo>
                    <a:pt x="3009912" y="3735667"/>
                  </a:lnTo>
                  <a:lnTo>
                    <a:pt x="3010839" y="3736365"/>
                  </a:lnTo>
                  <a:lnTo>
                    <a:pt x="3012097" y="3737457"/>
                  </a:lnTo>
                  <a:lnTo>
                    <a:pt x="3012478" y="3738461"/>
                  </a:lnTo>
                  <a:lnTo>
                    <a:pt x="3012008" y="3741026"/>
                  </a:lnTo>
                  <a:lnTo>
                    <a:pt x="3014802" y="3738702"/>
                  </a:lnTo>
                  <a:close/>
                </a:path>
                <a:path w="4398645" h="3766820">
                  <a:moveTo>
                    <a:pt x="3022269" y="1040333"/>
                  </a:moveTo>
                  <a:lnTo>
                    <a:pt x="3021571" y="1037755"/>
                  </a:lnTo>
                  <a:lnTo>
                    <a:pt x="3021812" y="1035189"/>
                  </a:lnTo>
                  <a:lnTo>
                    <a:pt x="3019006" y="1037526"/>
                  </a:lnTo>
                  <a:lnTo>
                    <a:pt x="3019704" y="1038225"/>
                  </a:lnTo>
                  <a:lnTo>
                    <a:pt x="3020644" y="1038923"/>
                  </a:lnTo>
                  <a:lnTo>
                    <a:pt x="3022269" y="1040333"/>
                  </a:lnTo>
                  <a:close/>
                </a:path>
                <a:path w="4398645" h="3766820">
                  <a:moveTo>
                    <a:pt x="3119348" y="3728428"/>
                  </a:moveTo>
                  <a:lnTo>
                    <a:pt x="3118421" y="3727031"/>
                  </a:lnTo>
                  <a:lnTo>
                    <a:pt x="3118193" y="3727259"/>
                  </a:lnTo>
                  <a:lnTo>
                    <a:pt x="3117481" y="3727729"/>
                  </a:lnTo>
                  <a:lnTo>
                    <a:pt x="3117481" y="3728897"/>
                  </a:lnTo>
                  <a:lnTo>
                    <a:pt x="3118421" y="3730294"/>
                  </a:lnTo>
                  <a:lnTo>
                    <a:pt x="3118650" y="3729825"/>
                  </a:lnTo>
                  <a:lnTo>
                    <a:pt x="3119348" y="3729367"/>
                  </a:lnTo>
                  <a:lnTo>
                    <a:pt x="3119348" y="3728428"/>
                  </a:lnTo>
                  <a:close/>
                </a:path>
                <a:path w="4398645" h="3766820">
                  <a:moveTo>
                    <a:pt x="3192157" y="3754805"/>
                  </a:moveTo>
                  <a:lnTo>
                    <a:pt x="3191929" y="3754564"/>
                  </a:lnTo>
                  <a:lnTo>
                    <a:pt x="3191459" y="3753637"/>
                  </a:lnTo>
                  <a:lnTo>
                    <a:pt x="3191002" y="3753866"/>
                  </a:lnTo>
                  <a:lnTo>
                    <a:pt x="3190290" y="3753866"/>
                  </a:lnTo>
                  <a:lnTo>
                    <a:pt x="3188893" y="3754805"/>
                  </a:lnTo>
                  <a:lnTo>
                    <a:pt x="3189363" y="3755034"/>
                  </a:lnTo>
                  <a:lnTo>
                    <a:pt x="3189833" y="3755733"/>
                  </a:lnTo>
                  <a:lnTo>
                    <a:pt x="3190760" y="3755733"/>
                  </a:lnTo>
                  <a:lnTo>
                    <a:pt x="3192157" y="3754805"/>
                  </a:lnTo>
                  <a:close/>
                </a:path>
                <a:path w="4398645" h="3766820">
                  <a:moveTo>
                    <a:pt x="3303016" y="3757828"/>
                  </a:moveTo>
                  <a:lnTo>
                    <a:pt x="3302076" y="3756431"/>
                  </a:lnTo>
                  <a:lnTo>
                    <a:pt x="3300907" y="3757599"/>
                  </a:lnTo>
                  <a:lnTo>
                    <a:pt x="3301377" y="3758298"/>
                  </a:lnTo>
                  <a:lnTo>
                    <a:pt x="3301606" y="3758996"/>
                  </a:lnTo>
                  <a:lnTo>
                    <a:pt x="3302076" y="3759695"/>
                  </a:lnTo>
                  <a:lnTo>
                    <a:pt x="3302304" y="3759238"/>
                  </a:lnTo>
                  <a:lnTo>
                    <a:pt x="3303016" y="3758768"/>
                  </a:lnTo>
                  <a:lnTo>
                    <a:pt x="3303016" y="3757828"/>
                  </a:lnTo>
                  <a:close/>
                </a:path>
                <a:path w="4398645" h="3766820">
                  <a:moveTo>
                    <a:pt x="3483864" y="8636"/>
                  </a:moveTo>
                  <a:lnTo>
                    <a:pt x="3483635" y="8166"/>
                  </a:lnTo>
                  <a:lnTo>
                    <a:pt x="3483165" y="7467"/>
                  </a:lnTo>
                  <a:lnTo>
                    <a:pt x="3482695" y="7696"/>
                  </a:lnTo>
                  <a:lnTo>
                    <a:pt x="3481997" y="7696"/>
                  </a:lnTo>
                  <a:lnTo>
                    <a:pt x="3480600" y="8636"/>
                  </a:lnTo>
                  <a:lnTo>
                    <a:pt x="3481070" y="8864"/>
                  </a:lnTo>
                  <a:lnTo>
                    <a:pt x="3481540" y="9563"/>
                  </a:lnTo>
                  <a:lnTo>
                    <a:pt x="3482467" y="9563"/>
                  </a:lnTo>
                  <a:lnTo>
                    <a:pt x="3483864" y="8636"/>
                  </a:lnTo>
                  <a:close/>
                </a:path>
                <a:path w="4398645" h="3766820">
                  <a:moveTo>
                    <a:pt x="3933088" y="2095"/>
                  </a:moveTo>
                  <a:lnTo>
                    <a:pt x="3932390" y="1866"/>
                  </a:lnTo>
                  <a:lnTo>
                    <a:pt x="3931691" y="1397"/>
                  </a:lnTo>
                  <a:lnTo>
                    <a:pt x="3930993" y="1168"/>
                  </a:lnTo>
                  <a:lnTo>
                    <a:pt x="3930523" y="927"/>
                  </a:lnTo>
                  <a:lnTo>
                    <a:pt x="3930294" y="1625"/>
                  </a:lnTo>
                  <a:lnTo>
                    <a:pt x="3929824" y="2095"/>
                  </a:lnTo>
                  <a:lnTo>
                    <a:pt x="3930523" y="2565"/>
                  </a:lnTo>
                  <a:lnTo>
                    <a:pt x="3931221" y="2794"/>
                  </a:lnTo>
                  <a:lnTo>
                    <a:pt x="3931920" y="3263"/>
                  </a:lnTo>
                  <a:lnTo>
                    <a:pt x="3932390" y="2794"/>
                  </a:lnTo>
                  <a:lnTo>
                    <a:pt x="3932618" y="2336"/>
                  </a:lnTo>
                  <a:lnTo>
                    <a:pt x="3933088" y="2095"/>
                  </a:lnTo>
                  <a:close/>
                </a:path>
                <a:path w="4398645" h="3766820">
                  <a:moveTo>
                    <a:pt x="3949420" y="3725392"/>
                  </a:moveTo>
                  <a:lnTo>
                    <a:pt x="3948722" y="3725164"/>
                  </a:lnTo>
                  <a:lnTo>
                    <a:pt x="3948023" y="3724694"/>
                  </a:lnTo>
                  <a:lnTo>
                    <a:pt x="3947325" y="3724465"/>
                  </a:lnTo>
                  <a:lnTo>
                    <a:pt x="3946855" y="3724224"/>
                  </a:lnTo>
                  <a:lnTo>
                    <a:pt x="3946626" y="3724922"/>
                  </a:lnTo>
                  <a:lnTo>
                    <a:pt x="3946156" y="3725392"/>
                  </a:lnTo>
                  <a:lnTo>
                    <a:pt x="3946855" y="3725862"/>
                  </a:lnTo>
                  <a:lnTo>
                    <a:pt x="3947553" y="3726091"/>
                  </a:lnTo>
                  <a:lnTo>
                    <a:pt x="3948252" y="3726561"/>
                  </a:lnTo>
                  <a:lnTo>
                    <a:pt x="3948722" y="3726091"/>
                  </a:lnTo>
                  <a:lnTo>
                    <a:pt x="3948963" y="3725634"/>
                  </a:lnTo>
                  <a:lnTo>
                    <a:pt x="3949420" y="3725392"/>
                  </a:lnTo>
                  <a:close/>
                </a:path>
                <a:path w="4398645" h="3766820">
                  <a:moveTo>
                    <a:pt x="3974858" y="3751300"/>
                  </a:moveTo>
                  <a:lnTo>
                    <a:pt x="3973931" y="3749903"/>
                  </a:lnTo>
                  <a:lnTo>
                    <a:pt x="3972763" y="3751072"/>
                  </a:lnTo>
                  <a:lnTo>
                    <a:pt x="3973690" y="3752469"/>
                  </a:lnTo>
                  <a:lnTo>
                    <a:pt x="3973931" y="3753167"/>
                  </a:lnTo>
                  <a:lnTo>
                    <a:pt x="3974160" y="3752697"/>
                  </a:lnTo>
                  <a:lnTo>
                    <a:pt x="3974858" y="3752227"/>
                  </a:lnTo>
                  <a:lnTo>
                    <a:pt x="3974858" y="3751300"/>
                  </a:lnTo>
                  <a:close/>
                </a:path>
                <a:path w="4398645" h="3766820">
                  <a:moveTo>
                    <a:pt x="4037406" y="3735667"/>
                  </a:moveTo>
                  <a:lnTo>
                    <a:pt x="4036936" y="3734968"/>
                  </a:lnTo>
                  <a:lnTo>
                    <a:pt x="4036707" y="3734270"/>
                  </a:lnTo>
                  <a:lnTo>
                    <a:pt x="4036237" y="3733558"/>
                  </a:lnTo>
                  <a:lnTo>
                    <a:pt x="4035996" y="3734028"/>
                  </a:lnTo>
                  <a:lnTo>
                    <a:pt x="4035298" y="3734498"/>
                  </a:lnTo>
                  <a:lnTo>
                    <a:pt x="4035298" y="3735425"/>
                  </a:lnTo>
                  <a:lnTo>
                    <a:pt x="4036237" y="3736835"/>
                  </a:lnTo>
                  <a:lnTo>
                    <a:pt x="4037406" y="3735667"/>
                  </a:lnTo>
                  <a:close/>
                </a:path>
                <a:path w="4398645" h="3766820">
                  <a:moveTo>
                    <a:pt x="4096905" y="3738461"/>
                  </a:moveTo>
                  <a:lnTo>
                    <a:pt x="4096207" y="3738003"/>
                  </a:lnTo>
                  <a:lnTo>
                    <a:pt x="4095508" y="3737762"/>
                  </a:lnTo>
                  <a:lnTo>
                    <a:pt x="4094810" y="3737292"/>
                  </a:lnTo>
                  <a:lnTo>
                    <a:pt x="4094340" y="3737762"/>
                  </a:lnTo>
                  <a:lnTo>
                    <a:pt x="4093870" y="3738003"/>
                  </a:lnTo>
                  <a:lnTo>
                    <a:pt x="4093641" y="3738461"/>
                  </a:lnTo>
                  <a:lnTo>
                    <a:pt x="4094340" y="3738702"/>
                  </a:lnTo>
                  <a:lnTo>
                    <a:pt x="4095038" y="3739159"/>
                  </a:lnTo>
                  <a:lnTo>
                    <a:pt x="4095737" y="3739400"/>
                  </a:lnTo>
                  <a:lnTo>
                    <a:pt x="4096207" y="3739629"/>
                  </a:lnTo>
                  <a:lnTo>
                    <a:pt x="4096448" y="3738930"/>
                  </a:lnTo>
                  <a:lnTo>
                    <a:pt x="4096905" y="3738461"/>
                  </a:lnTo>
                  <a:close/>
                </a:path>
                <a:path w="4398645" h="3766820">
                  <a:moveTo>
                    <a:pt x="4096905" y="3731933"/>
                  </a:moveTo>
                  <a:lnTo>
                    <a:pt x="4096448" y="3731463"/>
                  </a:lnTo>
                  <a:lnTo>
                    <a:pt x="4095978" y="3730764"/>
                  </a:lnTo>
                  <a:lnTo>
                    <a:pt x="4095737" y="3730993"/>
                  </a:lnTo>
                  <a:lnTo>
                    <a:pt x="4095038" y="3730993"/>
                  </a:lnTo>
                  <a:lnTo>
                    <a:pt x="4093641" y="3731933"/>
                  </a:lnTo>
                  <a:lnTo>
                    <a:pt x="4094111" y="3732161"/>
                  </a:lnTo>
                  <a:lnTo>
                    <a:pt x="4094581" y="3732860"/>
                  </a:lnTo>
                  <a:lnTo>
                    <a:pt x="4095508" y="3732860"/>
                  </a:lnTo>
                  <a:lnTo>
                    <a:pt x="4096905" y="3731933"/>
                  </a:lnTo>
                  <a:close/>
                </a:path>
                <a:path w="4398645" h="3766820">
                  <a:moveTo>
                    <a:pt x="4104373" y="0"/>
                  </a:moveTo>
                  <a:lnTo>
                    <a:pt x="4101808" y="698"/>
                  </a:lnTo>
                  <a:lnTo>
                    <a:pt x="4099242" y="469"/>
                  </a:lnTo>
                  <a:lnTo>
                    <a:pt x="4101579" y="3263"/>
                  </a:lnTo>
                  <a:lnTo>
                    <a:pt x="4102277" y="2565"/>
                  </a:lnTo>
                  <a:lnTo>
                    <a:pt x="4102976" y="1625"/>
                  </a:lnTo>
                  <a:lnTo>
                    <a:pt x="4104373" y="0"/>
                  </a:lnTo>
                  <a:close/>
                </a:path>
                <a:path w="4398645" h="3766820">
                  <a:moveTo>
                    <a:pt x="4119308" y="8166"/>
                  </a:moveTo>
                  <a:lnTo>
                    <a:pt x="4118851" y="7696"/>
                  </a:lnTo>
                  <a:lnTo>
                    <a:pt x="4118610" y="7226"/>
                  </a:lnTo>
                  <a:lnTo>
                    <a:pt x="4118140" y="6997"/>
                  </a:lnTo>
                  <a:lnTo>
                    <a:pt x="4117911" y="7696"/>
                  </a:lnTo>
                  <a:lnTo>
                    <a:pt x="4117441" y="8394"/>
                  </a:lnTo>
                  <a:lnTo>
                    <a:pt x="4117213" y="9093"/>
                  </a:lnTo>
                  <a:lnTo>
                    <a:pt x="4116984" y="9563"/>
                  </a:lnTo>
                  <a:lnTo>
                    <a:pt x="4117683" y="9804"/>
                  </a:lnTo>
                  <a:lnTo>
                    <a:pt x="4118140" y="10261"/>
                  </a:lnTo>
                  <a:lnTo>
                    <a:pt x="4118610" y="9563"/>
                  </a:lnTo>
                  <a:lnTo>
                    <a:pt x="4118851" y="8864"/>
                  </a:lnTo>
                  <a:lnTo>
                    <a:pt x="4119308" y="8166"/>
                  </a:lnTo>
                  <a:close/>
                </a:path>
                <a:path w="4398645" h="3766820">
                  <a:moveTo>
                    <a:pt x="4133786" y="6769"/>
                  </a:moveTo>
                  <a:lnTo>
                    <a:pt x="4131449" y="3962"/>
                  </a:lnTo>
                  <a:lnTo>
                    <a:pt x="4130751" y="4660"/>
                  </a:lnTo>
                  <a:lnTo>
                    <a:pt x="4130052" y="5600"/>
                  </a:lnTo>
                  <a:lnTo>
                    <a:pt x="4128859" y="6985"/>
                  </a:lnTo>
                  <a:lnTo>
                    <a:pt x="4127944" y="7226"/>
                  </a:lnTo>
                  <a:lnTo>
                    <a:pt x="4125379" y="6997"/>
                  </a:lnTo>
                  <a:lnTo>
                    <a:pt x="4127716" y="9804"/>
                  </a:lnTo>
                  <a:lnTo>
                    <a:pt x="4128414" y="9093"/>
                  </a:lnTo>
                  <a:lnTo>
                    <a:pt x="4129113" y="8166"/>
                  </a:lnTo>
                  <a:lnTo>
                    <a:pt x="4130294" y="6781"/>
                  </a:lnTo>
                  <a:lnTo>
                    <a:pt x="4131221" y="6527"/>
                  </a:lnTo>
                  <a:lnTo>
                    <a:pt x="4133786" y="6769"/>
                  </a:lnTo>
                  <a:close/>
                </a:path>
                <a:path w="4398645" h="3766820">
                  <a:moveTo>
                    <a:pt x="4185348" y="2095"/>
                  </a:moveTo>
                  <a:lnTo>
                    <a:pt x="4184192" y="927"/>
                  </a:lnTo>
                  <a:lnTo>
                    <a:pt x="4183481" y="1168"/>
                  </a:lnTo>
                  <a:lnTo>
                    <a:pt x="4182084" y="2095"/>
                  </a:lnTo>
                  <a:lnTo>
                    <a:pt x="4182554" y="2336"/>
                  </a:lnTo>
                  <a:lnTo>
                    <a:pt x="4183024" y="3035"/>
                  </a:lnTo>
                  <a:lnTo>
                    <a:pt x="4183951" y="3035"/>
                  </a:lnTo>
                  <a:lnTo>
                    <a:pt x="4185348" y="2095"/>
                  </a:lnTo>
                  <a:close/>
                </a:path>
                <a:path w="4398645" h="3766820">
                  <a:moveTo>
                    <a:pt x="4241127" y="3735197"/>
                  </a:moveTo>
                  <a:lnTo>
                    <a:pt x="4240428" y="3734968"/>
                  </a:lnTo>
                  <a:lnTo>
                    <a:pt x="4239730" y="3734498"/>
                  </a:lnTo>
                  <a:lnTo>
                    <a:pt x="4239031" y="3734270"/>
                  </a:lnTo>
                  <a:lnTo>
                    <a:pt x="4238561" y="3734028"/>
                  </a:lnTo>
                  <a:lnTo>
                    <a:pt x="4238333" y="3734727"/>
                  </a:lnTo>
                  <a:lnTo>
                    <a:pt x="4237863" y="3735197"/>
                  </a:lnTo>
                  <a:lnTo>
                    <a:pt x="4238561" y="3735667"/>
                  </a:lnTo>
                  <a:lnTo>
                    <a:pt x="4239260" y="3735895"/>
                  </a:lnTo>
                  <a:lnTo>
                    <a:pt x="4239958" y="3736365"/>
                  </a:lnTo>
                  <a:lnTo>
                    <a:pt x="4240428" y="3735895"/>
                  </a:lnTo>
                  <a:lnTo>
                    <a:pt x="4240657" y="3735425"/>
                  </a:lnTo>
                  <a:lnTo>
                    <a:pt x="4241127" y="3735197"/>
                  </a:lnTo>
                  <a:close/>
                </a:path>
                <a:path w="4398645" h="3766820">
                  <a:moveTo>
                    <a:pt x="4270527" y="3741737"/>
                  </a:moveTo>
                  <a:lnTo>
                    <a:pt x="4269359" y="3740569"/>
                  </a:lnTo>
                  <a:lnTo>
                    <a:pt x="4268660" y="3741026"/>
                  </a:lnTo>
                  <a:lnTo>
                    <a:pt x="4267962" y="3741267"/>
                  </a:lnTo>
                  <a:lnTo>
                    <a:pt x="4267263" y="3741737"/>
                  </a:lnTo>
                  <a:lnTo>
                    <a:pt x="4267733" y="3741966"/>
                  </a:lnTo>
                  <a:lnTo>
                    <a:pt x="4268203" y="3742664"/>
                  </a:lnTo>
                  <a:lnTo>
                    <a:pt x="4269130" y="3742664"/>
                  </a:lnTo>
                  <a:lnTo>
                    <a:pt x="4270527" y="3741737"/>
                  </a:lnTo>
                  <a:close/>
                </a:path>
                <a:path w="4398645" h="3766820">
                  <a:moveTo>
                    <a:pt x="4342638" y="2095"/>
                  </a:moveTo>
                  <a:lnTo>
                    <a:pt x="4341939" y="1866"/>
                  </a:lnTo>
                  <a:lnTo>
                    <a:pt x="4341241" y="1397"/>
                  </a:lnTo>
                  <a:lnTo>
                    <a:pt x="4340542" y="1168"/>
                  </a:lnTo>
                  <a:lnTo>
                    <a:pt x="4340072" y="927"/>
                  </a:lnTo>
                  <a:lnTo>
                    <a:pt x="4339844" y="1625"/>
                  </a:lnTo>
                  <a:lnTo>
                    <a:pt x="4339374" y="2095"/>
                  </a:lnTo>
                  <a:lnTo>
                    <a:pt x="4340072" y="2565"/>
                  </a:lnTo>
                  <a:lnTo>
                    <a:pt x="4340771" y="2794"/>
                  </a:lnTo>
                  <a:lnTo>
                    <a:pt x="4341469" y="3263"/>
                  </a:lnTo>
                  <a:lnTo>
                    <a:pt x="4342638" y="2095"/>
                  </a:lnTo>
                  <a:close/>
                </a:path>
                <a:path w="4398645" h="3766820">
                  <a:moveTo>
                    <a:pt x="4398416" y="3731933"/>
                  </a:moveTo>
                  <a:lnTo>
                    <a:pt x="4397718" y="3731691"/>
                  </a:lnTo>
                  <a:lnTo>
                    <a:pt x="4397019" y="3731234"/>
                  </a:lnTo>
                  <a:lnTo>
                    <a:pt x="4396308" y="3730993"/>
                  </a:lnTo>
                  <a:lnTo>
                    <a:pt x="4395851" y="3730764"/>
                  </a:lnTo>
                  <a:lnTo>
                    <a:pt x="4395609" y="3731463"/>
                  </a:lnTo>
                  <a:lnTo>
                    <a:pt x="4395152" y="3731933"/>
                  </a:lnTo>
                  <a:lnTo>
                    <a:pt x="4395851" y="3732403"/>
                  </a:lnTo>
                  <a:lnTo>
                    <a:pt x="4396549" y="3732631"/>
                  </a:lnTo>
                  <a:lnTo>
                    <a:pt x="4397248" y="3733101"/>
                  </a:lnTo>
                  <a:lnTo>
                    <a:pt x="4397718" y="3732631"/>
                  </a:lnTo>
                  <a:lnTo>
                    <a:pt x="4397946" y="3732161"/>
                  </a:lnTo>
                  <a:lnTo>
                    <a:pt x="4398416" y="3731933"/>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42" name="object 242"/>
            <p:cNvSpPr/>
            <p:nvPr/>
          </p:nvSpPr>
          <p:spPr>
            <a:xfrm>
              <a:off x="1300873" y="3519410"/>
              <a:ext cx="4415790" cy="3796029"/>
            </a:xfrm>
            <a:custGeom>
              <a:avLst/>
              <a:gdLst/>
              <a:ahLst/>
              <a:cxnLst/>
              <a:rect l="l" t="t" r="r" b="b"/>
              <a:pathLst>
                <a:path w="4415790" h="3796029">
                  <a:moveTo>
                    <a:pt x="5143" y="3795179"/>
                  </a:moveTo>
                  <a:lnTo>
                    <a:pt x="2806" y="3792372"/>
                  </a:lnTo>
                  <a:lnTo>
                    <a:pt x="2108" y="3793083"/>
                  </a:lnTo>
                  <a:lnTo>
                    <a:pt x="1409" y="3794010"/>
                  </a:lnTo>
                  <a:lnTo>
                    <a:pt x="0" y="3795649"/>
                  </a:lnTo>
                  <a:lnTo>
                    <a:pt x="2578" y="3794950"/>
                  </a:lnTo>
                  <a:lnTo>
                    <a:pt x="5143" y="3795179"/>
                  </a:lnTo>
                  <a:close/>
                </a:path>
                <a:path w="4415790" h="3796029">
                  <a:moveTo>
                    <a:pt x="151218" y="863206"/>
                  </a:moveTo>
                  <a:lnTo>
                    <a:pt x="150990" y="862749"/>
                  </a:lnTo>
                  <a:lnTo>
                    <a:pt x="150520" y="862279"/>
                  </a:lnTo>
                  <a:lnTo>
                    <a:pt x="150063" y="862050"/>
                  </a:lnTo>
                  <a:lnTo>
                    <a:pt x="149821" y="862749"/>
                  </a:lnTo>
                  <a:lnTo>
                    <a:pt x="149352" y="863447"/>
                  </a:lnTo>
                  <a:lnTo>
                    <a:pt x="149123" y="864146"/>
                  </a:lnTo>
                  <a:lnTo>
                    <a:pt x="148894" y="864616"/>
                  </a:lnTo>
                  <a:lnTo>
                    <a:pt x="149593" y="864844"/>
                  </a:lnTo>
                  <a:lnTo>
                    <a:pt x="150063" y="865314"/>
                  </a:lnTo>
                  <a:lnTo>
                    <a:pt x="150520" y="864616"/>
                  </a:lnTo>
                  <a:lnTo>
                    <a:pt x="150761" y="863917"/>
                  </a:lnTo>
                  <a:lnTo>
                    <a:pt x="151218" y="863206"/>
                  </a:lnTo>
                  <a:close/>
                </a:path>
                <a:path w="4415790" h="3796029">
                  <a:moveTo>
                    <a:pt x="263232" y="4902"/>
                  </a:moveTo>
                  <a:lnTo>
                    <a:pt x="262534" y="4673"/>
                  </a:lnTo>
                  <a:lnTo>
                    <a:pt x="261835" y="4203"/>
                  </a:lnTo>
                  <a:lnTo>
                    <a:pt x="261137" y="3975"/>
                  </a:lnTo>
                  <a:lnTo>
                    <a:pt x="260667" y="3733"/>
                  </a:lnTo>
                  <a:lnTo>
                    <a:pt x="260438" y="4432"/>
                  </a:lnTo>
                  <a:lnTo>
                    <a:pt x="259969" y="4902"/>
                  </a:lnTo>
                  <a:lnTo>
                    <a:pt x="260667" y="5372"/>
                  </a:lnTo>
                  <a:lnTo>
                    <a:pt x="261366" y="5600"/>
                  </a:lnTo>
                  <a:lnTo>
                    <a:pt x="262077" y="6070"/>
                  </a:lnTo>
                  <a:lnTo>
                    <a:pt x="262534" y="5600"/>
                  </a:lnTo>
                  <a:lnTo>
                    <a:pt x="262775" y="5143"/>
                  </a:lnTo>
                  <a:lnTo>
                    <a:pt x="263232" y="4902"/>
                  </a:lnTo>
                  <a:close/>
                </a:path>
                <a:path w="4415790" h="3796029">
                  <a:moveTo>
                    <a:pt x="269303" y="588543"/>
                  </a:moveTo>
                  <a:lnTo>
                    <a:pt x="268605" y="587844"/>
                  </a:lnTo>
                  <a:lnTo>
                    <a:pt x="267677" y="587146"/>
                  </a:lnTo>
                  <a:lnTo>
                    <a:pt x="266039" y="585749"/>
                  </a:lnTo>
                  <a:lnTo>
                    <a:pt x="266966" y="588314"/>
                  </a:lnTo>
                  <a:lnTo>
                    <a:pt x="266738" y="590880"/>
                  </a:lnTo>
                  <a:lnTo>
                    <a:pt x="269303" y="588543"/>
                  </a:lnTo>
                  <a:close/>
                </a:path>
                <a:path w="4415790" h="3796029">
                  <a:moveTo>
                    <a:pt x="361022" y="587844"/>
                  </a:moveTo>
                  <a:lnTo>
                    <a:pt x="360553" y="587375"/>
                  </a:lnTo>
                  <a:lnTo>
                    <a:pt x="360311" y="586905"/>
                  </a:lnTo>
                  <a:lnTo>
                    <a:pt x="359854" y="586676"/>
                  </a:lnTo>
                  <a:lnTo>
                    <a:pt x="359613" y="587375"/>
                  </a:lnTo>
                  <a:lnTo>
                    <a:pt x="359156" y="588073"/>
                  </a:lnTo>
                  <a:lnTo>
                    <a:pt x="358914" y="588772"/>
                  </a:lnTo>
                  <a:lnTo>
                    <a:pt x="358686" y="589241"/>
                  </a:lnTo>
                  <a:lnTo>
                    <a:pt x="359384" y="589483"/>
                  </a:lnTo>
                  <a:lnTo>
                    <a:pt x="359854" y="589940"/>
                  </a:lnTo>
                  <a:lnTo>
                    <a:pt x="360311" y="589241"/>
                  </a:lnTo>
                  <a:lnTo>
                    <a:pt x="360553" y="588543"/>
                  </a:lnTo>
                  <a:lnTo>
                    <a:pt x="361022" y="587844"/>
                  </a:lnTo>
                  <a:close/>
                </a:path>
                <a:path w="4415790" h="3796029">
                  <a:moveTo>
                    <a:pt x="456234" y="3761346"/>
                  </a:moveTo>
                  <a:lnTo>
                    <a:pt x="455295" y="3759936"/>
                  </a:lnTo>
                  <a:lnTo>
                    <a:pt x="455066" y="3759238"/>
                  </a:lnTo>
                  <a:lnTo>
                    <a:pt x="454825" y="3759708"/>
                  </a:lnTo>
                  <a:lnTo>
                    <a:pt x="454126" y="3760178"/>
                  </a:lnTo>
                  <a:lnTo>
                    <a:pt x="454126" y="3761105"/>
                  </a:lnTo>
                  <a:lnTo>
                    <a:pt x="455066" y="3762502"/>
                  </a:lnTo>
                  <a:lnTo>
                    <a:pt x="456234" y="3761346"/>
                  </a:lnTo>
                  <a:close/>
                </a:path>
                <a:path w="4415790" h="3796029">
                  <a:moveTo>
                    <a:pt x="459498" y="3787711"/>
                  </a:moveTo>
                  <a:lnTo>
                    <a:pt x="458558" y="3786314"/>
                  </a:lnTo>
                  <a:lnTo>
                    <a:pt x="458330" y="3785616"/>
                  </a:lnTo>
                  <a:lnTo>
                    <a:pt x="458101" y="3786073"/>
                  </a:lnTo>
                  <a:lnTo>
                    <a:pt x="457390" y="3786543"/>
                  </a:lnTo>
                  <a:lnTo>
                    <a:pt x="457390" y="3787483"/>
                  </a:lnTo>
                  <a:lnTo>
                    <a:pt x="458330" y="3788880"/>
                  </a:lnTo>
                  <a:lnTo>
                    <a:pt x="459498" y="3787711"/>
                  </a:lnTo>
                  <a:close/>
                </a:path>
                <a:path w="4415790" h="3796029">
                  <a:moveTo>
                    <a:pt x="492633" y="8166"/>
                  </a:moveTo>
                  <a:lnTo>
                    <a:pt x="491934" y="7937"/>
                  </a:lnTo>
                  <a:lnTo>
                    <a:pt x="491236" y="7467"/>
                  </a:lnTo>
                  <a:lnTo>
                    <a:pt x="490537" y="7239"/>
                  </a:lnTo>
                  <a:lnTo>
                    <a:pt x="490067" y="7010"/>
                  </a:lnTo>
                  <a:lnTo>
                    <a:pt x="489839" y="7708"/>
                  </a:lnTo>
                  <a:lnTo>
                    <a:pt x="489369" y="8166"/>
                  </a:lnTo>
                  <a:lnTo>
                    <a:pt x="490067" y="8636"/>
                  </a:lnTo>
                  <a:lnTo>
                    <a:pt x="490766" y="8877"/>
                  </a:lnTo>
                  <a:lnTo>
                    <a:pt x="491464" y="9334"/>
                  </a:lnTo>
                  <a:lnTo>
                    <a:pt x="492633" y="8166"/>
                  </a:lnTo>
                  <a:close/>
                </a:path>
                <a:path w="4415790" h="3796029">
                  <a:moveTo>
                    <a:pt x="561009" y="5372"/>
                  </a:moveTo>
                  <a:lnTo>
                    <a:pt x="560539" y="4673"/>
                  </a:lnTo>
                  <a:lnTo>
                    <a:pt x="560311" y="3975"/>
                  </a:lnTo>
                  <a:lnTo>
                    <a:pt x="559841" y="3276"/>
                  </a:lnTo>
                  <a:lnTo>
                    <a:pt x="559612" y="3733"/>
                  </a:lnTo>
                  <a:lnTo>
                    <a:pt x="558901" y="4203"/>
                  </a:lnTo>
                  <a:lnTo>
                    <a:pt x="558901" y="5143"/>
                  </a:lnTo>
                  <a:lnTo>
                    <a:pt x="559841" y="6540"/>
                  </a:lnTo>
                  <a:lnTo>
                    <a:pt x="561009" y="5372"/>
                  </a:lnTo>
                  <a:close/>
                </a:path>
                <a:path w="4415790" h="3796029">
                  <a:moveTo>
                    <a:pt x="580377" y="3780472"/>
                  </a:moveTo>
                  <a:lnTo>
                    <a:pt x="579437" y="3779075"/>
                  </a:lnTo>
                  <a:lnTo>
                    <a:pt x="579208" y="3779304"/>
                  </a:lnTo>
                  <a:lnTo>
                    <a:pt x="578510" y="3779774"/>
                  </a:lnTo>
                  <a:lnTo>
                    <a:pt x="578510" y="3780942"/>
                  </a:lnTo>
                  <a:lnTo>
                    <a:pt x="579437" y="3782339"/>
                  </a:lnTo>
                  <a:lnTo>
                    <a:pt x="579678" y="3781869"/>
                  </a:lnTo>
                  <a:lnTo>
                    <a:pt x="580377" y="3781412"/>
                  </a:lnTo>
                  <a:lnTo>
                    <a:pt x="580377" y="3780472"/>
                  </a:lnTo>
                  <a:close/>
                </a:path>
                <a:path w="4415790" h="3796029">
                  <a:moveTo>
                    <a:pt x="669048" y="3783749"/>
                  </a:moveTo>
                  <a:lnTo>
                    <a:pt x="668121" y="3782339"/>
                  </a:lnTo>
                  <a:lnTo>
                    <a:pt x="667651" y="3782580"/>
                  </a:lnTo>
                  <a:lnTo>
                    <a:pt x="666953" y="3783038"/>
                  </a:lnTo>
                  <a:lnTo>
                    <a:pt x="667181" y="3783507"/>
                  </a:lnTo>
                  <a:lnTo>
                    <a:pt x="667181" y="3784206"/>
                  </a:lnTo>
                  <a:lnTo>
                    <a:pt x="668121" y="3785616"/>
                  </a:lnTo>
                  <a:lnTo>
                    <a:pt x="668350" y="3785146"/>
                  </a:lnTo>
                  <a:lnTo>
                    <a:pt x="669048" y="3784676"/>
                  </a:lnTo>
                  <a:lnTo>
                    <a:pt x="669048" y="3783749"/>
                  </a:lnTo>
                  <a:close/>
                </a:path>
                <a:path w="4415790" h="3796029">
                  <a:moveTo>
                    <a:pt x="936028" y="3759238"/>
                  </a:moveTo>
                  <a:lnTo>
                    <a:pt x="933691" y="3756444"/>
                  </a:lnTo>
                  <a:lnTo>
                    <a:pt x="932992" y="3757142"/>
                  </a:lnTo>
                  <a:lnTo>
                    <a:pt x="932294" y="3758069"/>
                  </a:lnTo>
                  <a:lnTo>
                    <a:pt x="931087" y="3759466"/>
                  </a:lnTo>
                  <a:lnTo>
                    <a:pt x="930186" y="3759708"/>
                  </a:lnTo>
                  <a:lnTo>
                    <a:pt x="927620" y="3759479"/>
                  </a:lnTo>
                  <a:lnTo>
                    <a:pt x="929957" y="3762273"/>
                  </a:lnTo>
                  <a:lnTo>
                    <a:pt x="930656" y="3761575"/>
                  </a:lnTo>
                  <a:lnTo>
                    <a:pt x="931354" y="3760635"/>
                  </a:lnTo>
                  <a:lnTo>
                    <a:pt x="932535" y="3759263"/>
                  </a:lnTo>
                  <a:lnTo>
                    <a:pt x="933450" y="3759009"/>
                  </a:lnTo>
                  <a:lnTo>
                    <a:pt x="936028" y="3759238"/>
                  </a:lnTo>
                  <a:close/>
                </a:path>
                <a:path w="4415790" h="3796029">
                  <a:moveTo>
                    <a:pt x="997394" y="8166"/>
                  </a:moveTo>
                  <a:lnTo>
                    <a:pt x="997165" y="7708"/>
                  </a:lnTo>
                  <a:lnTo>
                    <a:pt x="996696" y="7010"/>
                  </a:lnTo>
                  <a:lnTo>
                    <a:pt x="996226" y="7239"/>
                  </a:lnTo>
                  <a:lnTo>
                    <a:pt x="995527" y="7239"/>
                  </a:lnTo>
                  <a:lnTo>
                    <a:pt x="994130" y="8166"/>
                  </a:lnTo>
                  <a:lnTo>
                    <a:pt x="994600" y="8407"/>
                  </a:lnTo>
                  <a:lnTo>
                    <a:pt x="995057" y="9105"/>
                  </a:lnTo>
                  <a:lnTo>
                    <a:pt x="995997" y="9105"/>
                  </a:lnTo>
                  <a:lnTo>
                    <a:pt x="997394" y="8166"/>
                  </a:lnTo>
                  <a:close/>
                </a:path>
                <a:path w="4415790" h="3796029">
                  <a:moveTo>
                    <a:pt x="1256423" y="1030770"/>
                  </a:moveTo>
                  <a:lnTo>
                    <a:pt x="1255255" y="1029601"/>
                  </a:lnTo>
                  <a:lnTo>
                    <a:pt x="1254556" y="1030071"/>
                  </a:lnTo>
                  <a:lnTo>
                    <a:pt x="1253858" y="1030300"/>
                  </a:lnTo>
                  <a:lnTo>
                    <a:pt x="1253159" y="1030770"/>
                  </a:lnTo>
                  <a:lnTo>
                    <a:pt x="1253629" y="1030998"/>
                  </a:lnTo>
                  <a:lnTo>
                    <a:pt x="1254099" y="1031697"/>
                  </a:lnTo>
                  <a:lnTo>
                    <a:pt x="1255026" y="1031697"/>
                  </a:lnTo>
                  <a:lnTo>
                    <a:pt x="1256423" y="1030770"/>
                  </a:lnTo>
                  <a:close/>
                </a:path>
                <a:path w="4415790" h="3796029">
                  <a:moveTo>
                    <a:pt x="1436116" y="1031227"/>
                  </a:moveTo>
                  <a:lnTo>
                    <a:pt x="1435646" y="1030528"/>
                  </a:lnTo>
                  <a:lnTo>
                    <a:pt x="1435417" y="1029830"/>
                  </a:lnTo>
                  <a:lnTo>
                    <a:pt x="1434947" y="1029131"/>
                  </a:lnTo>
                  <a:lnTo>
                    <a:pt x="1434719" y="1029601"/>
                  </a:lnTo>
                  <a:lnTo>
                    <a:pt x="1434020" y="1030071"/>
                  </a:lnTo>
                  <a:lnTo>
                    <a:pt x="1434020" y="1030998"/>
                  </a:lnTo>
                  <a:lnTo>
                    <a:pt x="1434947" y="1032395"/>
                  </a:lnTo>
                  <a:lnTo>
                    <a:pt x="1436116" y="1031227"/>
                  </a:lnTo>
                  <a:close/>
                </a:path>
                <a:path w="4415790" h="3796029">
                  <a:moveTo>
                    <a:pt x="1508696" y="4902"/>
                  </a:moveTo>
                  <a:lnTo>
                    <a:pt x="1508226" y="4673"/>
                  </a:lnTo>
                  <a:lnTo>
                    <a:pt x="1507756" y="3975"/>
                  </a:lnTo>
                  <a:lnTo>
                    <a:pt x="1506829" y="3975"/>
                  </a:lnTo>
                  <a:lnTo>
                    <a:pt x="1505419" y="4902"/>
                  </a:lnTo>
                  <a:lnTo>
                    <a:pt x="1506588" y="6070"/>
                  </a:lnTo>
                  <a:lnTo>
                    <a:pt x="1507286" y="5600"/>
                  </a:lnTo>
                  <a:lnTo>
                    <a:pt x="1507998" y="5372"/>
                  </a:lnTo>
                  <a:lnTo>
                    <a:pt x="1508696" y="4902"/>
                  </a:lnTo>
                  <a:close/>
                </a:path>
                <a:path w="4415790" h="3796029">
                  <a:moveTo>
                    <a:pt x="1514767" y="587375"/>
                  </a:moveTo>
                  <a:lnTo>
                    <a:pt x="1514055" y="587146"/>
                  </a:lnTo>
                  <a:lnTo>
                    <a:pt x="1513598" y="586676"/>
                  </a:lnTo>
                  <a:lnTo>
                    <a:pt x="1513128" y="587375"/>
                  </a:lnTo>
                  <a:lnTo>
                    <a:pt x="1512887" y="588073"/>
                  </a:lnTo>
                  <a:lnTo>
                    <a:pt x="1512430" y="588772"/>
                  </a:lnTo>
                  <a:lnTo>
                    <a:pt x="1512887" y="589241"/>
                  </a:lnTo>
                  <a:lnTo>
                    <a:pt x="1513357" y="589483"/>
                  </a:lnTo>
                  <a:lnTo>
                    <a:pt x="1513598" y="589940"/>
                  </a:lnTo>
                  <a:lnTo>
                    <a:pt x="1513827" y="589241"/>
                  </a:lnTo>
                  <a:lnTo>
                    <a:pt x="1514297" y="588543"/>
                  </a:lnTo>
                  <a:lnTo>
                    <a:pt x="1514525" y="587844"/>
                  </a:lnTo>
                  <a:lnTo>
                    <a:pt x="1514767" y="587375"/>
                  </a:lnTo>
                  <a:close/>
                </a:path>
                <a:path w="4415790" h="3796029">
                  <a:moveTo>
                    <a:pt x="1685810" y="3790505"/>
                  </a:moveTo>
                  <a:lnTo>
                    <a:pt x="1684642" y="3789349"/>
                  </a:lnTo>
                  <a:lnTo>
                    <a:pt x="1683943" y="3789578"/>
                  </a:lnTo>
                  <a:lnTo>
                    <a:pt x="1682546" y="3790505"/>
                  </a:lnTo>
                  <a:lnTo>
                    <a:pt x="1683016" y="3790746"/>
                  </a:lnTo>
                  <a:lnTo>
                    <a:pt x="1683486" y="3791445"/>
                  </a:lnTo>
                  <a:lnTo>
                    <a:pt x="1684413" y="3791445"/>
                  </a:lnTo>
                  <a:lnTo>
                    <a:pt x="1685810" y="3790505"/>
                  </a:lnTo>
                  <a:close/>
                </a:path>
                <a:path w="4415790" h="3796029">
                  <a:moveTo>
                    <a:pt x="1688617" y="3777907"/>
                  </a:moveTo>
                  <a:lnTo>
                    <a:pt x="1687677" y="3776510"/>
                  </a:lnTo>
                  <a:lnTo>
                    <a:pt x="1687449" y="3775811"/>
                  </a:lnTo>
                  <a:lnTo>
                    <a:pt x="1687220" y="3776281"/>
                  </a:lnTo>
                  <a:lnTo>
                    <a:pt x="1686509" y="3776738"/>
                  </a:lnTo>
                  <a:lnTo>
                    <a:pt x="1686509" y="3777678"/>
                  </a:lnTo>
                  <a:lnTo>
                    <a:pt x="1687449" y="3779075"/>
                  </a:lnTo>
                  <a:lnTo>
                    <a:pt x="1688617" y="3777907"/>
                  </a:lnTo>
                  <a:close/>
                </a:path>
                <a:path w="4415790" h="3796029">
                  <a:moveTo>
                    <a:pt x="1701444" y="7937"/>
                  </a:moveTo>
                  <a:lnTo>
                    <a:pt x="1700517" y="6540"/>
                  </a:lnTo>
                  <a:lnTo>
                    <a:pt x="1699348" y="7708"/>
                  </a:lnTo>
                  <a:lnTo>
                    <a:pt x="1699577" y="8407"/>
                  </a:lnTo>
                  <a:lnTo>
                    <a:pt x="1700517" y="9804"/>
                  </a:lnTo>
                  <a:lnTo>
                    <a:pt x="1700745" y="9334"/>
                  </a:lnTo>
                  <a:lnTo>
                    <a:pt x="1701444" y="8877"/>
                  </a:lnTo>
                  <a:lnTo>
                    <a:pt x="1701444" y="7937"/>
                  </a:lnTo>
                  <a:close/>
                </a:path>
                <a:path w="4415790" h="3796029">
                  <a:moveTo>
                    <a:pt x="1859432" y="3770680"/>
                  </a:moveTo>
                  <a:lnTo>
                    <a:pt x="1858733" y="3770211"/>
                  </a:lnTo>
                  <a:lnTo>
                    <a:pt x="1858035" y="3769969"/>
                  </a:lnTo>
                  <a:lnTo>
                    <a:pt x="1857336" y="3769512"/>
                  </a:lnTo>
                  <a:lnTo>
                    <a:pt x="1856168" y="3770680"/>
                  </a:lnTo>
                  <a:lnTo>
                    <a:pt x="1856867" y="3770909"/>
                  </a:lnTo>
                  <a:lnTo>
                    <a:pt x="1857565" y="3771379"/>
                  </a:lnTo>
                  <a:lnTo>
                    <a:pt x="1858264" y="3771608"/>
                  </a:lnTo>
                  <a:lnTo>
                    <a:pt x="1858733" y="3771836"/>
                  </a:lnTo>
                  <a:lnTo>
                    <a:pt x="1858975" y="3771138"/>
                  </a:lnTo>
                  <a:lnTo>
                    <a:pt x="1859432" y="3770680"/>
                  </a:lnTo>
                  <a:close/>
                </a:path>
                <a:path w="4415790" h="3796029">
                  <a:moveTo>
                    <a:pt x="1884870" y="7937"/>
                  </a:moveTo>
                  <a:lnTo>
                    <a:pt x="1883943" y="6540"/>
                  </a:lnTo>
                  <a:lnTo>
                    <a:pt x="1882775" y="7708"/>
                  </a:lnTo>
                  <a:lnTo>
                    <a:pt x="1883702" y="9105"/>
                  </a:lnTo>
                  <a:lnTo>
                    <a:pt x="1883943" y="9804"/>
                  </a:lnTo>
                  <a:lnTo>
                    <a:pt x="1884172" y="9334"/>
                  </a:lnTo>
                  <a:lnTo>
                    <a:pt x="1884870" y="8877"/>
                  </a:lnTo>
                  <a:lnTo>
                    <a:pt x="1884870" y="7937"/>
                  </a:lnTo>
                  <a:close/>
                </a:path>
                <a:path w="4415790" h="3796029">
                  <a:moveTo>
                    <a:pt x="1914740" y="3790975"/>
                  </a:moveTo>
                  <a:lnTo>
                    <a:pt x="1913813" y="3789578"/>
                  </a:lnTo>
                  <a:lnTo>
                    <a:pt x="1913572" y="3788880"/>
                  </a:lnTo>
                  <a:lnTo>
                    <a:pt x="1913343" y="3789349"/>
                  </a:lnTo>
                  <a:lnTo>
                    <a:pt x="1912645" y="3789807"/>
                  </a:lnTo>
                  <a:lnTo>
                    <a:pt x="1912645" y="3790746"/>
                  </a:lnTo>
                  <a:lnTo>
                    <a:pt x="1913572" y="3792143"/>
                  </a:lnTo>
                  <a:lnTo>
                    <a:pt x="1914740" y="3790975"/>
                  </a:lnTo>
                  <a:close/>
                </a:path>
                <a:path w="4415790" h="3796029">
                  <a:moveTo>
                    <a:pt x="1931543" y="3760876"/>
                  </a:moveTo>
                  <a:lnTo>
                    <a:pt x="1930844" y="3760635"/>
                  </a:lnTo>
                  <a:lnTo>
                    <a:pt x="1930146" y="3760178"/>
                  </a:lnTo>
                  <a:lnTo>
                    <a:pt x="1929447" y="3759936"/>
                  </a:lnTo>
                  <a:lnTo>
                    <a:pt x="1928977" y="3759708"/>
                  </a:lnTo>
                  <a:lnTo>
                    <a:pt x="1928749" y="3760406"/>
                  </a:lnTo>
                  <a:lnTo>
                    <a:pt x="1928279" y="3760876"/>
                  </a:lnTo>
                  <a:lnTo>
                    <a:pt x="1928977" y="3761346"/>
                  </a:lnTo>
                  <a:lnTo>
                    <a:pt x="1929676" y="3761575"/>
                  </a:lnTo>
                  <a:lnTo>
                    <a:pt x="1930374" y="3762044"/>
                  </a:lnTo>
                  <a:lnTo>
                    <a:pt x="1931543" y="3760876"/>
                  </a:lnTo>
                  <a:close/>
                </a:path>
                <a:path w="4415790" h="3796029">
                  <a:moveTo>
                    <a:pt x="1987321" y="8166"/>
                  </a:moveTo>
                  <a:lnTo>
                    <a:pt x="1986851" y="7708"/>
                  </a:lnTo>
                  <a:lnTo>
                    <a:pt x="1986381" y="7010"/>
                  </a:lnTo>
                  <a:lnTo>
                    <a:pt x="1986153" y="7239"/>
                  </a:lnTo>
                  <a:lnTo>
                    <a:pt x="1985454" y="7239"/>
                  </a:lnTo>
                  <a:lnTo>
                    <a:pt x="1984057" y="8166"/>
                  </a:lnTo>
                  <a:lnTo>
                    <a:pt x="1984514" y="8407"/>
                  </a:lnTo>
                  <a:lnTo>
                    <a:pt x="1984984" y="9105"/>
                  </a:lnTo>
                  <a:lnTo>
                    <a:pt x="1985924" y="9105"/>
                  </a:lnTo>
                  <a:lnTo>
                    <a:pt x="1987321" y="8166"/>
                  </a:lnTo>
                  <a:close/>
                </a:path>
                <a:path w="4415790" h="3796029">
                  <a:moveTo>
                    <a:pt x="2046122" y="3770680"/>
                  </a:moveTo>
                  <a:lnTo>
                    <a:pt x="2045665" y="3770439"/>
                  </a:lnTo>
                  <a:lnTo>
                    <a:pt x="2045195" y="3769741"/>
                  </a:lnTo>
                  <a:lnTo>
                    <a:pt x="2044255" y="3769741"/>
                  </a:lnTo>
                  <a:lnTo>
                    <a:pt x="2042858" y="3770680"/>
                  </a:lnTo>
                  <a:lnTo>
                    <a:pt x="2044026" y="3771836"/>
                  </a:lnTo>
                  <a:lnTo>
                    <a:pt x="2044725" y="3771608"/>
                  </a:lnTo>
                  <a:lnTo>
                    <a:pt x="2046122" y="3770680"/>
                  </a:lnTo>
                  <a:close/>
                </a:path>
                <a:path w="4415790" h="3796029">
                  <a:moveTo>
                    <a:pt x="2062695" y="1638"/>
                  </a:moveTo>
                  <a:lnTo>
                    <a:pt x="2062226" y="1409"/>
                  </a:lnTo>
                  <a:lnTo>
                    <a:pt x="2061756" y="698"/>
                  </a:lnTo>
                  <a:lnTo>
                    <a:pt x="2060829" y="698"/>
                  </a:lnTo>
                  <a:lnTo>
                    <a:pt x="2059432" y="1638"/>
                  </a:lnTo>
                  <a:lnTo>
                    <a:pt x="2060600" y="2806"/>
                  </a:lnTo>
                  <a:lnTo>
                    <a:pt x="2061997" y="1866"/>
                  </a:lnTo>
                  <a:lnTo>
                    <a:pt x="2062695" y="1638"/>
                  </a:lnTo>
                  <a:close/>
                </a:path>
                <a:path w="4415790" h="3796029">
                  <a:moveTo>
                    <a:pt x="2176805" y="3780244"/>
                  </a:moveTo>
                  <a:lnTo>
                    <a:pt x="2176348" y="3779774"/>
                  </a:lnTo>
                  <a:lnTo>
                    <a:pt x="2176107" y="3779304"/>
                  </a:lnTo>
                  <a:lnTo>
                    <a:pt x="2175637" y="3779075"/>
                  </a:lnTo>
                  <a:lnTo>
                    <a:pt x="2175408" y="3779774"/>
                  </a:lnTo>
                  <a:lnTo>
                    <a:pt x="2174938" y="3780472"/>
                  </a:lnTo>
                  <a:lnTo>
                    <a:pt x="2174710" y="3781171"/>
                  </a:lnTo>
                  <a:lnTo>
                    <a:pt x="2174481" y="3781641"/>
                  </a:lnTo>
                  <a:lnTo>
                    <a:pt x="2175179" y="3781869"/>
                  </a:lnTo>
                  <a:lnTo>
                    <a:pt x="2175637" y="3782339"/>
                  </a:lnTo>
                  <a:lnTo>
                    <a:pt x="2176107" y="3781641"/>
                  </a:lnTo>
                  <a:lnTo>
                    <a:pt x="2176348" y="3780942"/>
                  </a:lnTo>
                  <a:lnTo>
                    <a:pt x="2176805" y="3780244"/>
                  </a:lnTo>
                  <a:close/>
                </a:path>
                <a:path w="4415790" h="3796029">
                  <a:moveTo>
                    <a:pt x="2183104" y="3767175"/>
                  </a:moveTo>
                  <a:lnTo>
                    <a:pt x="2182177" y="3765778"/>
                  </a:lnTo>
                  <a:lnTo>
                    <a:pt x="2181009" y="3766934"/>
                  </a:lnTo>
                  <a:lnTo>
                    <a:pt x="2181949" y="3768344"/>
                  </a:lnTo>
                  <a:lnTo>
                    <a:pt x="2182177" y="3769042"/>
                  </a:lnTo>
                  <a:lnTo>
                    <a:pt x="2182406" y="3768572"/>
                  </a:lnTo>
                  <a:lnTo>
                    <a:pt x="2183104" y="3768102"/>
                  </a:lnTo>
                  <a:lnTo>
                    <a:pt x="2183104" y="3767175"/>
                  </a:lnTo>
                  <a:close/>
                </a:path>
                <a:path w="4415790" h="3796029">
                  <a:moveTo>
                    <a:pt x="2203183" y="2108"/>
                  </a:moveTo>
                  <a:lnTo>
                    <a:pt x="2202243" y="698"/>
                  </a:lnTo>
                  <a:lnTo>
                    <a:pt x="2202015" y="0"/>
                  </a:lnTo>
                  <a:lnTo>
                    <a:pt x="2201773" y="469"/>
                  </a:lnTo>
                  <a:lnTo>
                    <a:pt x="2201075" y="939"/>
                  </a:lnTo>
                  <a:lnTo>
                    <a:pt x="2201075" y="1866"/>
                  </a:lnTo>
                  <a:lnTo>
                    <a:pt x="2202015" y="3276"/>
                  </a:lnTo>
                  <a:lnTo>
                    <a:pt x="2203183" y="2108"/>
                  </a:lnTo>
                  <a:close/>
                </a:path>
                <a:path w="4415790" h="3796029">
                  <a:moveTo>
                    <a:pt x="2223249" y="8166"/>
                  </a:moveTo>
                  <a:lnTo>
                    <a:pt x="2222779" y="7937"/>
                  </a:lnTo>
                  <a:lnTo>
                    <a:pt x="2222309" y="7239"/>
                  </a:lnTo>
                  <a:lnTo>
                    <a:pt x="2221382" y="7239"/>
                  </a:lnTo>
                  <a:lnTo>
                    <a:pt x="2219985" y="8166"/>
                  </a:lnTo>
                  <a:lnTo>
                    <a:pt x="2221153" y="9334"/>
                  </a:lnTo>
                  <a:lnTo>
                    <a:pt x="2221852" y="8877"/>
                  </a:lnTo>
                  <a:lnTo>
                    <a:pt x="2222550" y="8636"/>
                  </a:lnTo>
                  <a:lnTo>
                    <a:pt x="2223249" y="8166"/>
                  </a:lnTo>
                  <a:close/>
                </a:path>
                <a:path w="4415790" h="3796029">
                  <a:moveTo>
                    <a:pt x="2226043" y="1168"/>
                  </a:moveTo>
                  <a:lnTo>
                    <a:pt x="2224887" y="0"/>
                  </a:lnTo>
                  <a:lnTo>
                    <a:pt x="2224646" y="698"/>
                  </a:lnTo>
                  <a:lnTo>
                    <a:pt x="2224176" y="1409"/>
                  </a:lnTo>
                  <a:lnTo>
                    <a:pt x="2223947" y="2108"/>
                  </a:lnTo>
                  <a:lnTo>
                    <a:pt x="2223719" y="2565"/>
                  </a:lnTo>
                  <a:lnTo>
                    <a:pt x="2224417" y="2806"/>
                  </a:lnTo>
                  <a:lnTo>
                    <a:pt x="2224887" y="3276"/>
                  </a:lnTo>
                  <a:lnTo>
                    <a:pt x="2225344" y="2565"/>
                  </a:lnTo>
                  <a:lnTo>
                    <a:pt x="2225586" y="1866"/>
                  </a:lnTo>
                  <a:lnTo>
                    <a:pt x="2226043" y="1168"/>
                  </a:lnTo>
                  <a:close/>
                </a:path>
                <a:path w="4415790" h="3796029">
                  <a:moveTo>
                    <a:pt x="2288819" y="4902"/>
                  </a:moveTo>
                  <a:lnTo>
                    <a:pt x="2288362" y="4673"/>
                  </a:lnTo>
                  <a:lnTo>
                    <a:pt x="2287892" y="3975"/>
                  </a:lnTo>
                  <a:lnTo>
                    <a:pt x="2286952" y="3975"/>
                  </a:lnTo>
                  <a:lnTo>
                    <a:pt x="2285555" y="4902"/>
                  </a:lnTo>
                  <a:lnTo>
                    <a:pt x="2286724" y="6070"/>
                  </a:lnTo>
                  <a:lnTo>
                    <a:pt x="2287422" y="5600"/>
                  </a:lnTo>
                  <a:lnTo>
                    <a:pt x="2288121" y="5372"/>
                  </a:lnTo>
                  <a:lnTo>
                    <a:pt x="2288819" y="4902"/>
                  </a:lnTo>
                  <a:close/>
                </a:path>
                <a:path w="4415790" h="3796029">
                  <a:moveTo>
                    <a:pt x="2347391" y="2108"/>
                  </a:moveTo>
                  <a:lnTo>
                    <a:pt x="2346464" y="698"/>
                  </a:lnTo>
                  <a:lnTo>
                    <a:pt x="2346236" y="0"/>
                  </a:lnTo>
                  <a:lnTo>
                    <a:pt x="2345994" y="469"/>
                  </a:lnTo>
                  <a:lnTo>
                    <a:pt x="2345296" y="939"/>
                  </a:lnTo>
                  <a:lnTo>
                    <a:pt x="2345296" y="1866"/>
                  </a:lnTo>
                  <a:lnTo>
                    <a:pt x="2346236" y="3276"/>
                  </a:lnTo>
                  <a:lnTo>
                    <a:pt x="2347391" y="2108"/>
                  </a:lnTo>
                  <a:close/>
                </a:path>
                <a:path w="4415790" h="3796029">
                  <a:moveTo>
                    <a:pt x="2468511" y="2108"/>
                  </a:moveTo>
                  <a:lnTo>
                    <a:pt x="2468283" y="1409"/>
                  </a:lnTo>
                  <a:lnTo>
                    <a:pt x="2467343" y="0"/>
                  </a:lnTo>
                  <a:lnTo>
                    <a:pt x="2467114" y="469"/>
                  </a:lnTo>
                  <a:lnTo>
                    <a:pt x="2466416" y="939"/>
                  </a:lnTo>
                  <a:lnTo>
                    <a:pt x="2466416" y="1866"/>
                  </a:lnTo>
                  <a:lnTo>
                    <a:pt x="2467343" y="3276"/>
                  </a:lnTo>
                  <a:lnTo>
                    <a:pt x="2468511" y="2108"/>
                  </a:lnTo>
                  <a:close/>
                </a:path>
                <a:path w="4415790" h="3796029">
                  <a:moveTo>
                    <a:pt x="2544356" y="8166"/>
                  </a:moveTo>
                  <a:lnTo>
                    <a:pt x="2543657" y="7937"/>
                  </a:lnTo>
                  <a:lnTo>
                    <a:pt x="2542959" y="7467"/>
                  </a:lnTo>
                  <a:lnTo>
                    <a:pt x="2542260" y="7239"/>
                  </a:lnTo>
                  <a:lnTo>
                    <a:pt x="2541790" y="7010"/>
                  </a:lnTo>
                  <a:lnTo>
                    <a:pt x="2541549" y="7708"/>
                  </a:lnTo>
                  <a:lnTo>
                    <a:pt x="2541092" y="8166"/>
                  </a:lnTo>
                  <a:lnTo>
                    <a:pt x="2541790" y="8636"/>
                  </a:lnTo>
                  <a:lnTo>
                    <a:pt x="2542489" y="8877"/>
                  </a:lnTo>
                  <a:lnTo>
                    <a:pt x="2543187" y="9334"/>
                  </a:lnTo>
                  <a:lnTo>
                    <a:pt x="2544356" y="8166"/>
                  </a:lnTo>
                  <a:close/>
                </a:path>
                <a:path w="4415790" h="3796029">
                  <a:moveTo>
                    <a:pt x="2593594" y="8166"/>
                  </a:moveTo>
                  <a:lnTo>
                    <a:pt x="2593124" y="7937"/>
                  </a:lnTo>
                  <a:lnTo>
                    <a:pt x="2592667" y="7239"/>
                  </a:lnTo>
                  <a:lnTo>
                    <a:pt x="2591727" y="7239"/>
                  </a:lnTo>
                  <a:lnTo>
                    <a:pt x="2590330" y="8166"/>
                  </a:lnTo>
                  <a:lnTo>
                    <a:pt x="2591498" y="9334"/>
                  </a:lnTo>
                  <a:lnTo>
                    <a:pt x="2592197" y="8877"/>
                  </a:lnTo>
                  <a:lnTo>
                    <a:pt x="2592895" y="8636"/>
                  </a:lnTo>
                  <a:lnTo>
                    <a:pt x="2593594" y="8166"/>
                  </a:lnTo>
                  <a:close/>
                </a:path>
                <a:path w="4415790" h="3796029">
                  <a:moveTo>
                    <a:pt x="2606192" y="3753408"/>
                  </a:moveTo>
                  <a:lnTo>
                    <a:pt x="2605494" y="3753167"/>
                  </a:lnTo>
                  <a:lnTo>
                    <a:pt x="2605024" y="3752710"/>
                  </a:lnTo>
                  <a:lnTo>
                    <a:pt x="2604566" y="3753408"/>
                  </a:lnTo>
                  <a:lnTo>
                    <a:pt x="2604325" y="3754107"/>
                  </a:lnTo>
                  <a:lnTo>
                    <a:pt x="2603868" y="3754805"/>
                  </a:lnTo>
                  <a:lnTo>
                    <a:pt x="2605024" y="3755974"/>
                  </a:lnTo>
                  <a:lnTo>
                    <a:pt x="2605265" y="3755275"/>
                  </a:lnTo>
                  <a:lnTo>
                    <a:pt x="2605735" y="3754577"/>
                  </a:lnTo>
                  <a:lnTo>
                    <a:pt x="2605963" y="3753878"/>
                  </a:lnTo>
                  <a:lnTo>
                    <a:pt x="2606192" y="3753408"/>
                  </a:lnTo>
                  <a:close/>
                </a:path>
                <a:path w="4415790" h="3796029">
                  <a:moveTo>
                    <a:pt x="2672232" y="3780713"/>
                  </a:moveTo>
                  <a:lnTo>
                    <a:pt x="2671534" y="3780472"/>
                  </a:lnTo>
                  <a:lnTo>
                    <a:pt x="2670835" y="3780002"/>
                  </a:lnTo>
                  <a:lnTo>
                    <a:pt x="2670137" y="3779774"/>
                  </a:lnTo>
                  <a:lnTo>
                    <a:pt x="2669667" y="3779545"/>
                  </a:lnTo>
                  <a:lnTo>
                    <a:pt x="2669438" y="3780244"/>
                  </a:lnTo>
                  <a:lnTo>
                    <a:pt x="2668968" y="3780713"/>
                  </a:lnTo>
                  <a:lnTo>
                    <a:pt x="2669667" y="3781171"/>
                  </a:lnTo>
                  <a:lnTo>
                    <a:pt x="2670365" y="3781412"/>
                  </a:lnTo>
                  <a:lnTo>
                    <a:pt x="2671076" y="3781869"/>
                  </a:lnTo>
                  <a:lnTo>
                    <a:pt x="2671534" y="3781412"/>
                  </a:lnTo>
                  <a:lnTo>
                    <a:pt x="2671775" y="3780942"/>
                  </a:lnTo>
                  <a:lnTo>
                    <a:pt x="2672232" y="3780713"/>
                  </a:lnTo>
                  <a:close/>
                </a:path>
                <a:path w="4415790" h="3796029">
                  <a:moveTo>
                    <a:pt x="2678303" y="3790975"/>
                  </a:moveTo>
                  <a:lnTo>
                    <a:pt x="2677833" y="3790277"/>
                  </a:lnTo>
                  <a:lnTo>
                    <a:pt x="2677604" y="3789578"/>
                  </a:lnTo>
                  <a:lnTo>
                    <a:pt x="2677134" y="3788880"/>
                  </a:lnTo>
                  <a:lnTo>
                    <a:pt x="2676906" y="3789349"/>
                  </a:lnTo>
                  <a:lnTo>
                    <a:pt x="2676207" y="3789807"/>
                  </a:lnTo>
                  <a:lnTo>
                    <a:pt x="2676207" y="3790746"/>
                  </a:lnTo>
                  <a:lnTo>
                    <a:pt x="2677134" y="3792143"/>
                  </a:lnTo>
                  <a:lnTo>
                    <a:pt x="2678303" y="3790975"/>
                  </a:lnTo>
                  <a:close/>
                </a:path>
                <a:path w="4415790" h="3796029">
                  <a:moveTo>
                    <a:pt x="2678773" y="8166"/>
                  </a:moveTo>
                  <a:lnTo>
                    <a:pt x="2678303" y="7937"/>
                  </a:lnTo>
                  <a:lnTo>
                    <a:pt x="2677833" y="7239"/>
                  </a:lnTo>
                  <a:lnTo>
                    <a:pt x="2676906" y="7239"/>
                  </a:lnTo>
                  <a:lnTo>
                    <a:pt x="2675509" y="8166"/>
                  </a:lnTo>
                  <a:lnTo>
                    <a:pt x="2676677" y="9334"/>
                  </a:lnTo>
                  <a:lnTo>
                    <a:pt x="2677376" y="8877"/>
                  </a:lnTo>
                  <a:lnTo>
                    <a:pt x="2678074" y="8636"/>
                  </a:lnTo>
                  <a:lnTo>
                    <a:pt x="2678773" y="8166"/>
                  </a:lnTo>
                  <a:close/>
                </a:path>
                <a:path w="4415790" h="3796029">
                  <a:moveTo>
                    <a:pt x="2691841" y="8166"/>
                  </a:moveTo>
                  <a:lnTo>
                    <a:pt x="2691142" y="7937"/>
                  </a:lnTo>
                  <a:lnTo>
                    <a:pt x="2690444" y="7467"/>
                  </a:lnTo>
                  <a:lnTo>
                    <a:pt x="2689745" y="7239"/>
                  </a:lnTo>
                  <a:lnTo>
                    <a:pt x="2689275" y="7010"/>
                  </a:lnTo>
                  <a:lnTo>
                    <a:pt x="2689034" y="7708"/>
                  </a:lnTo>
                  <a:lnTo>
                    <a:pt x="2688577" y="8166"/>
                  </a:lnTo>
                  <a:lnTo>
                    <a:pt x="2689275" y="8636"/>
                  </a:lnTo>
                  <a:lnTo>
                    <a:pt x="2689974" y="8877"/>
                  </a:lnTo>
                  <a:lnTo>
                    <a:pt x="2690672" y="9334"/>
                  </a:lnTo>
                  <a:lnTo>
                    <a:pt x="2691841" y="8166"/>
                  </a:lnTo>
                  <a:close/>
                </a:path>
                <a:path w="4415790" h="3796029">
                  <a:moveTo>
                    <a:pt x="2826258" y="1638"/>
                  </a:moveTo>
                  <a:lnTo>
                    <a:pt x="2825559" y="1168"/>
                  </a:lnTo>
                  <a:lnTo>
                    <a:pt x="2824861" y="939"/>
                  </a:lnTo>
                  <a:lnTo>
                    <a:pt x="2824162" y="469"/>
                  </a:lnTo>
                  <a:lnTo>
                    <a:pt x="2822994" y="1638"/>
                  </a:lnTo>
                  <a:lnTo>
                    <a:pt x="2823692" y="1866"/>
                  </a:lnTo>
                  <a:lnTo>
                    <a:pt x="2824391" y="2336"/>
                  </a:lnTo>
                  <a:lnTo>
                    <a:pt x="2825089" y="2565"/>
                  </a:lnTo>
                  <a:lnTo>
                    <a:pt x="2825559" y="2806"/>
                  </a:lnTo>
                  <a:lnTo>
                    <a:pt x="2825788" y="2108"/>
                  </a:lnTo>
                  <a:lnTo>
                    <a:pt x="2826258" y="1638"/>
                  </a:lnTo>
                  <a:close/>
                </a:path>
                <a:path w="4415790" h="3796029">
                  <a:moveTo>
                    <a:pt x="2835592" y="3753408"/>
                  </a:moveTo>
                  <a:lnTo>
                    <a:pt x="2834894" y="3753167"/>
                  </a:lnTo>
                  <a:lnTo>
                    <a:pt x="2834424" y="3752710"/>
                  </a:lnTo>
                  <a:lnTo>
                    <a:pt x="2833954" y="3753408"/>
                  </a:lnTo>
                  <a:lnTo>
                    <a:pt x="2833725" y="3754107"/>
                  </a:lnTo>
                  <a:lnTo>
                    <a:pt x="2833255" y="3754805"/>
                  </a:lnTo>
                  <a:lnTo>
                    <a:pt x="2834424" y="3755974"/>
                  </a:lnTo>
                  <a:lnTo>
                    <a:pt x="2834652" y="3755275"/>
                  </a:lnTo>
                  <a:lnTo>
                    <a:pt x="2835122" y="3754577"/>
                  </a:lnTo>
                  <a:lnTo>
                    <a:pt x="2835364" y="3753878"/>
                  </a:lnTo>
                  <a:lnTo>
                    <a:pt x="2835592" y="3753408"/>
                  </a:lnTo>
                  <a:close/>
                </a:path>
                <a:path w="4415790" h="3796029">
                  <a:moveTo>
                    <a:pt x="2839326" y="588314"/>
                  </a:moveTo>
                  <a:lnTo>
                    <a:pt x="2838158" y="587146"/>
                  </a:lnTo>
                  <a:lnTo>
                    <a:pt x="2837459" y="587375"/>
                  </a:lnTo>
                  <a:lnTo>
                    <a:pt x="2836062" y="588314"/>
                  </a:lnTo>
                  <a:lnTo>
                    <a:pt x="2836532" y="588543"/>
                  </a:lnTo>
                  <a:lnTo>
                    <a:pt x="2836989" y="589241"/>
                  </a:lnTo>
                  <a:lnTo>
                    <a:pt x="2837929" y="589241"/>
                  </a:lnTo>
                  <a:lnTo>
                    <a:pt x="2839326" y="588314"/>
                  </a:lnTo>
                  <a:close/>
                </a:path>
                <a:path w="4415790" h="3796029">
                  <a:moveTo>
                    <a:pt x="2891828" y="3757612"/>
                  </a:moveTo>
                  <a:lnTo>
                    <a:pt x="2891129" y="3757371"/>
                  </a:lnTo>
                  <a:lnTo>
                    <a:pt x="2890431" y="3756901"/>
                  </a:lnTo>
                  <a:lnTo>
                    <a:pt x="2889732" y="3756672"/>
                  </a:lnTo>
                  <a:lnTo>
                    <a:pt x="2889262" y="3756444"/>
                  </a:lnTo>
                  <a:lnTo>
                    <a:pt x="2889034" y="3757142"/>
                  </a:lnTo>
                  <a:lnTo>
                    <a:pt x="2888564" y="3757612"/>
                  </a:lnTo>
                  <a:lnTo>
                    <a:pt x="2889262" y="3758069"/>
                  </a:lnTo>
                  <a:lnTo>
                    <a:pt x="2889961" y="3758311"/>
                  </a:lnTo>
                  <a:lnTo>
                    <a:pt x="2890659" y="3758768"/>
                  </a:lnTo>
                  <a:lnTo>
                    <a:pt x="2891129" y="3758311"/>
                  </a:lnTo>
                  <a:lnTo>
                    <a:pt x="2891599" y="3758069"/>
                  </a:lnTo>
                  <a:lnTo>
                    <a:pt x="2891828" y="3757612"/>
                  </a:lnTo>
                  <a:close/>
                </a:path>
                <a:path w="4415790" h="3796029">
                  <a:moveTo>
                    <a:pt x="2973514" y="1030998"/>
                  </a:moveTo>
                  <a:lnTo>
                    <a:pt x="2972803" y="1030300"/>
                  </a:lnTo>
                  <a:lnTo>
                    <a:pt x="2971876" y="1029601"/>
                  </a:lnTo>
                  <a:lnTo>
                    <a:pt x="2970238" y="1028204"/>
                  </a:lnTo>
                  <a:lnTo>
                    <a:pt x="2970936" y="1030770"/>
                  </a:lnTo>
                  <a:lnTo>
                    <a:pt x="2970707" y="1033335"/>
                  </a:lnTo>
                  <a:lnTo>
                    <a:pt x="2973514" y="1030998"/>
                  </a:lnTo>
                  <a:close/>
                </a:path>
                <a:path w="4415790" h="3796029">
                  <a:moveTo>
                    <a:pt x="3117494" y="3773474"/>
                  </a:moveTo>
                  <a:lnTo>
                    <a:pt x="3117024" y="3773246"/>
                  </a:lnTo>
                  <a:lnTo>
                    <a:pt x="3116796" y="3772776"/>
                  </a:lnTo>
                  <a:lnTo>
                    <a:pt x="3116326" y="3772306"/>
                  </a:lnTo>
                  <a:lnTo>
                    <a:pt x="3116097" y="3773005"/>
                  </a:lnTo>
                  <a:lnTo>
                    <a:pt x="3115627" y="3773703"/>
                  </a:lnTo>
                  <a:lnTo>
                    <a:pt x="3115399" y="3774402"/>
                  </a:lnTo>
                  <a:lnTo>
                    <a:pt x="3115157" y="3774871"/>
                  </a:lnTo>
                  <a:lnTo>
                    <a:pt x="3115856" y="3775113"/>
                  </a:lnTo>
                  <a:lnTo>
                    <a:pt x="3116326" y="3775570"/>
                  </a:lnTo>
                  <a:lnTo>
                    <a:pt x="3116796" y="3774871"/>
                  </a:lnTo>
                  <a:lnTo>
                    <a:pt x="3117024" y="3774173"/>
                  </a:lnTo>
                  <a:lnTo>
                    <a:pt x="3117494" y="3773474"/>
                  </a:lnTo>
                  <a:close/>
                </a:path>
                <a:path w="4415790" h="3796029">
                  <a:moveTo>
                    <a:pt x="3154134" y="8166"/>
                  </a:moveTo>
                  <a:lnTo>
                    <a:pt x="3153664" y="7937"/>
                  </a:lnTo>
                  <a:lnTo>
                    <a:pt x="3153194" y="7239"/>
                  </a:lnTo>
                  <a:lnTo>
                    <a:pt x="3152267" y="7239"/>
                  </a:lnTo>
                  <a:lnTo>
                    <a:pt x="3150870" y="8166"/>
                  </a:lnTo>
                  <a:lnTo>
                    <a:pt x="3152025" y="9334"/>
                  </a:lnTo>
                  <a:lnTo>
                    <a:pt x="3152737" y="8877"/>
                  </a:lnTo>
                  <a:lnTo>
                    <a:pt x="3153435" y="8636"/>
                  </a:lnTo>
                  <a:lnTo>
                    <a:pt x="3154134" y="8166"/>
                  </a:lnTo>
                  <a:close/>
                </a:path>
                <a:path w="4415790" h="3796029">
                  <a:moveTo>
                    <a:pt x="3160661" y="3767404"/>
                  </a:moveTo>
                  <a:lnTo>
                    <a:pt x="3160204" y="3767175"/>
                  </a:lnTo>
                  <a:lnTo>
                    <a:pt x="3159734" y="3766477"/>
                  </a:lnTo>
                  <a:lnTo>
                    <a:pt x="3158794" y="3766477"/>
                  </a:lnTo>
                  <a:lnTo>
                    <a:pt x="3157397" y="3767404"/>
                  </a:lnTo>
                  <a:lnTo>
                    <a:pt x="3157867" y="3767645"/>
                  </a:lnTo>
                  <a:lnTo>
                    <a:pt x="3158337" y="3768344"/>
                  </a:lnTo>
                  <a:lnTo>
                    <a:pt x="3159264" y="3768344"/>
                  </a:lnTo>
                  <a:lnTo>
                    <a:pt x="3160661" y="3767404"/>
                  </a:lnTo>
                  <a:close/>
                </a:path>
                <a:path w="4415790" h="3796029">
                  <a:moveTo>
                    <a:pt x="3163227" y="3760635"/>
                  </a:moveTo>
                  <a:lnTo>
                    <a:pt x="3162300" y="3759238"/>
                  </a:lnTo>
                  <a:lnTo>
                    <a:pt x="3161830" y="3759708"/>
                  </a:lnTo>
                  <a:lnTo>
                    <a:pt x="3161131" y="3760178"/>
                  </a:lnTo>
                  <a:lnTo>
                    <a:pt x="3161360" y="3760406"/>
                  </a:lnTo>
                  <a:lnTo>
                    <a:pt x="3161360" y="3761105"/>
                  </a:lnTo>
                  <a:lnTo>
                    <a:pt x="3162300" y="3762502"/>
                  </a:lnTo>
                  <a:lnTo>
                    <a:pt x="3162528" y="3762044"/>
                  </a:lnTo>
                  <a:lnTo>
                    <a:pt x="3163227" y="3761575"/>
                  </a:lnTo>
                  <a:lnTo>
                    <a:pt x="3163227" y="3760635"/>
                  </a:lnTo>
                  <a:close/>
                </a:path>
                <a:path w="4415790" h="3796029">
                  <a:moveTo>
                    <a:pt x="3186341" y="3784206"/>
                  </a:moveTo>
                  <a:lnTo>
                    <a:pt x="3185630" y="3783507"/>
                  </a:lnTo>
                  <a:lnTo>
                    <a:pt x="3184702" y="3782809"/>
                  </a:lnTo>
                  <a:lnTo>
                    <a:pt x="3183064" y="3781412"/>
                  </a:lnTo>
                  <a:lnTo>
                    <a:pt x="3184004" y="3783977"/>
                  </a:lnTo>
                  <a:lnTo>
                    <a:pt x="3183763" y="3786314"/>
                  </a:lnTo>
                  <a:lnTo>
                    <a:pt x="3186341" y="3784206"/>
                  </a:lnTo>
                  <a:close/>
                </a:path>
                <a:path w="4415790" h="3796029">
                  <a:moveTo>
                    <a:pt x="3317951" y="3757612"/>
                  </a:moveTo>
                  <a:lnTo>
                    <a:pt x="3316782" y="3756444"/>
                  </a:lnTo>
                  <a:lnTo>
                    <a:pt x="3315385" y="3757371"/>
                  </a:lnTo>
                  <a:lnTo>
                    <a:pt x="3314687" y="3757612"/>
                  </a:lnTo>
                  <a:lnTo>
                    <a:pt x="3315157" y="3757841"/>
                  </a:lnTo>
                  <a:lnTo>
                    <a:pt x="3315614" y="3758539"/>
                  </a:lnTo>
                  <a:lnTo>
                    <a:pt x="3316554" y="3758539"/>
                  </a:lnTo>
                  <a:lnTo>
                    <a:pt x="3317951" y="3757612"/>
                  </a:lnTo>
                  <a:close/>
                </a:path>
                <a:path w="4415790" h="3796029">
                  <a:moveTo>
                    <a:pt x="3913962" y="3771138"/>
                  </a:moveTo>
                  <a:lnTo>
                    <a:pt x="3913492" y="3770680"/>
                  </a:lnTo>
                  <a:lnTo>
                    <a:pt x="3913263" y="3769741"/>
                  </a:lnTo>
                  <a:lnTo>
                    <a:pt x="3912793" y="3769042"/>
                  </a:lnTo>
                  <a:lnTo>
                    <a:pt x="3912565" y="3769512"/>
                  </a:lnTo>
                  <a:lnTo>
                    <a:pt x="3911866" y="3769969"/>
                  </a:lnTo>
                  <a:lnTo>
                    <a:pt x="3911866" y="3770909"/>
                  </a:lnTo>
                  <a:lnTo>
                    <a:pt x="3912793" y="3772306"/>
                  </a:lnTo>
                  <a:lnTo>
                    <a:pt x="3913962" y="3771138"/>
                  </a:lnTo>
                  <a:close/>
                </a:path>
                <a:path w="4415790" h="3796029">
                  <a:moveTo>
                    <a:pt x="3950131" y="3787711"/>
                  </a:moveTo>
                  <a:lnTo>
                    <a:pt x="3949192" y="3786314"/>
                  </a:lnTo>
                  <a:lnTo>
                    <a:pt x="3948963" y="3785616"/>
                  </a:lnTo>
                  <a:lnTo>
                    <a:pt x="3948734" y="3786073"/>
                  </a:lnTo>
                  <a:lnTo>
                    <a:pt x="3948036" y="3786543"/>
                  </a:lnTo>
                  <a:lnTo>
                    <a:pt x="3948036" y="3787483"/>
                  </a:lnTo>
                  <a:lnTo>
                    <a:pt x="3948963" y="3788880"/>
                  </a:lnTo>
                  <a:lnTo>
                    <a:pt x="3950131" y="3787711"/>
                  </a:lnTo>
                  <a:close/>
                </a:path>
                <a:path w="4415790" h="3796029">
                  <a:moveTo>
                    <a:pt x="4022001" y="588073"/>
                  </a:moveTo>
                  <a:lnTo>
                    <a:pt x="4021074" y="586676"/>
                  </a:lnTo>
                  <a:lnTo>
                    <a:pt x="4019905" y="587844"/>
                  </a:lnTo>
                  <a:lnTo>
                    <a:pt x="4020134" y="588543"/>
                  </a:lnTo>
                  <a:lnTo>
                    <a:pt x="4021074" y="589940"/>
                  </a:lnTo>
                  <a:lnTo>
                    <a:pt x="4021302" y="589483"/>
                  </a:lnTo>
                  <a:lnTo>
                    <a:pt x="4022001" y="589013"/>
                  </a:lnTo>
                  <a:lnTo>
                    <a:pt x="4022001" y="588073"/>
                  </a:lnTo>
                  <a:close/>
                </a:path>
                <a:path w="4415790" h="3796029">
                  <a:moveTo>
                    <a:pt x="4077551" y="588073"/>
                  </a:moveTo>
                  <a:lnTo>
                    <a:pt x="4076611" y="586676"/>
                  </a:lnTo>
                  <a:lnTo>
                    <a:pt x="4075442" y="587844"/>
                  </a:lnTo>
                  <a:lnTo>
                    <a:pt x="4076382" y="589241"/>
                  </a:lnTo>
                  <a:lnTo>
                    <a:pt x="4076611" y="589940"/>
                  </a:lnTo>
                  <a:lnTo>
                    <a:pt x="4076852" y="589483"/>
                  </a:lnTo>
                  <a:lnTo>
                    <a:pt x="4077551" y="589013"/>
                  </a:lnTo>
                  <a:lnTo>
                    <a:pt x="4077551" y="588073"/>
                  </a:lnTo>
                  <a:close/>
                </a:path>
                <a:path w="4415790" h="3796029">
                  <a:moveTo>
                    <a:pt x="4104614" y="3783977"/>
                  </a:moveTo>
                  <a:lnTo>
                    <a:pt x="4104144" y="3783507"/>
                  </a:lnTo>
                  <a:lnTo>
                    <a:pt x="4103687" y="3782809"/>
                  </a:lnTo>
                  <a:lnTo>
                    <a:pt x="4103446" y="3783038"/>
                  </a:lnTo>
                  <a:lnTo>
                    <a:pt x="4102747" y="3783038"/>
                  </a:lnTo>
                  <a:lnTo>
                    <a:pt x="4101350" y="3783977"/>
                  </a:lnTo>
                  <a:lnTo>
                    <a:pt x="4101820" y="3784206"/>
                  </a:lnTo>
                  <a:lnTo>
                    <a:pt x="4102277" y="3784904"/>
                  </a:lnTo>
                  <a:lnTo>
                    <a:pt x="4103217" y="3784904"/>
                  </a:lnTo>
                  <a:lnTo>
                    <a:pt x="4104614" y="3783977"/>
                  </a:lnTo>
                  <a:close/>
                </a:path>
                <a:path w="4415790" h="3796029">
                  <a:moveTo>
                    <a:pt x="4143121" y="1409"/>
                  </a:moveTo>
                  <a:lnTo>
                    <a:pt x="4142194" y="0"/>
                  </a:lnTo>
                  <a:lnTo>
                    <a:pt x="4141025" y="1168"/>
                  </a:lnTo>
                  <a:lnTo>
                    <a:pt x="4141952" y="2565"/>
                  </a:lnTo>
                  <a:lnTo>
                    <a:pt x="4142194" y="3276"/>
                  </a:lnTo>
                  <a:lnTo>
                    <a:pt x="4142422" y="2806"/>
                  </a:lnTo>
                  <a:lnTo>
                    <a:pt x="4143121" y="2336"/>
                  </a:lnTo>
                  <a:lnTo>
                    <a:pt x="4143121" y="1409"/>
                  </a:lnTo>
                  <a:close/>
                </a:path>
                <a:path w="4415790" h="3796029">
                  <a:moveTo>
                    <a:pt x="4161091" y="3778847"/>
                  </a:moveTo>
                  <a:lnTo>
                    <a:pt x="4158754" y="3776040"/>
                  </a:lnTo>
                  <a:lnTo>
                    <a:pt x="4158056" y="3776738"/>
                  </a:lnTo>
                  <a:lnTo>
                    <a:pt x="4157357" y="3777678"/>
                  </a:lnTo>
                  <a:lnTo>
                    <a:pt x="4156164" y="3779062"/>
                  </a:lnTo>
                  <a:lnTo>
                    <a:pt x="4155262" y="3779304"/>
                  </a:lnTo>
                  <a:lnTo>
                    <a:pt x="4152925" y="3779075"/>
                  </a:lnTo>
                  <a:lnTo>
                    <a:pt x="4155021" y="3781869"/>
                  </a:lnTo>
                  <a:lnTo>
                    <a:pt x="4155719" y="3781171"/>
                  </a:lnTo>
                  <a:lnTo>
                    <a:pt x="4156418" y="3780244"/>
                  </a:lnTo>
                  <a:lnTo>
                    <a:pt x="4157611" y="3778859"/>
                  </a:lnTo>
                  <a:lnTo>
                    <a:pt x="4158526" y="3778605"/>
                  </a:lnTo>
                  <a:lnTo>
                    <a:pt x="4161091" y="3778847"/>
                  </a:lnTo>
                  <a:close/>
                </a:path>
                <a:path w="4415790" h="3796029">
                  <a:moveTo>
                    <a:pt x="4185831" y="3773703"/>
                  </a:moveTo>
                  <a:lnTo>
                    <a:pt x="4184891" y="3772306"/>
                  </a:lnTo>
                  <a:lnTo>
                    <a:pt x="4184421" y="3772776"/>
                  </a:lnTo>
                  <a:lnTo>
                    <a:pt x="4183723" y="3773246"/>
                  </a:lnTo>
                  <a:lnTo>
                    <a:pt x="4183964" y="3773474"/>
                  </a:lnTo>
                  <a:lnTo>
                    <a:pt x="4183964" y="3774173"/>
                  </a:lnTo>
                  <a:lnTo>
                    <a:pt x="4184891" y="3775570"/>
                  </a:lnTo>
                  <a:lnTo>
                    <a:pt x="4185132" y="3775113"/>
                  </a:lnTo>
                  <a:lnTo>
                    <a:pt x="4185831" y="3774643"/>
                  </a:lnTo>
                  <a:lnTo>
                    <a:pt x="4185831" y="3773703"/>
                  </a:lnTo>
                  <a:close/>
                </a:path>
                <a:path w="4415790" h="3796029">
                  <a:moveTo>
                    <a:pt x="4187456" y="3035"/>
                  </a:moveTo>
                  <a:lnTo>
                    <a:pt x="4185132" y="241"/>
                  </a:lnTo>
                  <a:lnTo>
                    <a:pt x="4184421" y="939"/>
                  </a:lnTo>
                  <a:lnTo>
                    <a:pt x="4183723" y="1866"/>
                  </a:lnTo>
                  <a:lnTo>
                    <a:pt x="4182326" y="3505"/>
                  </a:lnTo>
                  <a:lnTo>
                    <a:pt x="4184891" y="2806"/>
                  </a:lnTo>
                  <a:lnTo>
                    <a:pt x="4187456" y="3035"/>
                  </a:lnTo>
                  <a:close/>
                </a:path>
                <a:path w="4415790" h="3796029">
                  <a:moveTo>
                    <a:pt x="4215930" y="1638"/>
                  </a:moveTo>
                  <a:lnTo>
                    <a:pt x="4215701" y="1168"/>
                  </a:lnTo>
                  <a:lnTo>
                    <a:pt x="4215231" y="469"/>
                  </a:lnTo>
                  <a:lnTo>
                    <a:pt x="4214761" y="698"/>
                  </a:lnTo>
                  <a:lnTo>
                    <a:pt x="4214063" y="698"/>
                  </a:lnTo>
                  <a:lnTo>
                    <a:pt x="4212666" y="1638"/>
                  </a:lnTo>
                  <a:lnTo>
                    <a:pt x="4213136" y="1866"/>
                  </a:lnTo>
                  <a:lnTo>
                    <a:pt x="4213593" y="2565"/>
                  </a:lnTo>
                  <a:lnTo>
                    <a:pt x="4214533" y="2565"/>
                  </a:lnTo>
                  <a:lnTo>
                    <a:pt x="4215930" y="1638"/>
                  </a:lnTo>
                  <a:close/>
                </a:path>
                <a:path w="4415790" h="3796029">
                  <a:moveTo>
                    <a:pt x="4228998" y="588314"/>
                  </a:moveTo>
                  <a:lnTo>
                    <a:pt x="4228528" y="588073"/>
                  </a:lnTo>
                  <a:lnTo>
                    <a:pt x="4228071" y="587375"/>
                  </a:lnTo>
                  <a:lnTo>
                    <a:pt x="4227131" y="587375"/>
                  </a:lnTo>
                  <a:lnTo>
                    <a:pt x="4225734" y="588314"/>
                  </a:lnTo>
                  <a:lnTo>
                    <a:pt x="4226903" y="589483"/>
                  </a:lnTo>
                  <a:lnTo>
                    <a:pt x="4227601" y="589013"/>
                  </a:lnTo>
                  <a:lnTo>
                    <a:pt x="4228300" y="588772"/>
                  </a:lnTo>
                  <a:lnTo>
                    <a:pt x="4228998" y="588314"/>
                  </a:lnTo>
                  <a:close/>
                </a:path>
                <a:path w="4415790" h="3796029">
                  <a:moveTo>
                    <a:pt x="4301109" y="4902"/>
                  </a:moveTo>
                  <a:lnTo>
                    <a:pt x="4300880" y="4432"/>
                  </a:lnTo>
                  <a:lnTo>
                    <a:pt x="4300410" y="3733"/>
                  </a:lnTo>
                  <a:lnTo>
                    <a:pt x="4299940" y="3975"/>
                  </a:lnTo>
                  <a:lnTo>
                    <a:pt x="4299242" y="3975"/>
                  </a:lnTo>
                  <a:lnTo>
                    <a:pt x="4297845" y="4902"/>
                  </a:lnTo>
                  <a:lnTo>
                    <a:pt x="4298302" y="5143"/>
                  </a:lnTo>
                  <a:lnTo>
                    <a:pt x="4298772" y="5842"/>
                  </a:lnTo>
                  <a:lnTo>
                    <a:pt x="4299712" y="5842"/>
                  </a:lnTo>
                  <a:lnTo>
                    <a:pt x="4301109" y="4902"/>
                  </a:lnTo>
                  <a:close/>
                </a:path>
                <a:path w="4415790" h="3796029">
                  <a:moveTo>
                    <a:pt x="4304373" y="3770680"/>
                  </a:moveTo>
                  <a:lnTo>
                    <a:pt x="4304144" y="3770439"/>
                  </a:lnTo>
                  <a:lnTo>
                    <a:pt x="4303674" y="3769741"/>
                  </a:lnTo>
                  <a:lnTo>
                    <a:pt x="4302506" y="3769741"/>
                  </a:lnTo>
                  <a:lnTo>
                    <a:pt x="4301109" y="3770680"/>
                  </a:lnTo>
                  <a:lnTo>
                    <a:pt x="4301579" y="3770909"/>
                  </a:lnTo>
                  <a:lnTo>
                    <a:pt x="4302036" y="3771608"/>
                  </a:lnTo>
                  <a:lnTo>
                    <a:pt x="4302976" y="3771608"/>
                  </a:lnTo>
                  <a:lnTo>
                    <a:pt x="4304373" y="3770680"/>
                  </a:lnTo>
                  <a:close/>
                </a:path>
                <a:path w="4415790" h="3796029">
                  <a:moveTo>
                    <a:pt x="4349648" y="3760635"/>
                  </a:moveTo>
                  <a:lnTo>
                    <a:pt x="4348708" y="3759238"/>
                  </a:lnTo>
                  <a:lnTo>
                    <a:pt x="4348251" y="3759708"/>
                  </a:lnTo>
                  <a:lnTo>
                    <a:pt x="4347553" y="3760178"/>
                  </a:lnTo>
                  <a:lnTo>
                    <a:pt x="4347781" y="3760406"/>
                  </a:lnTo>
                  <a:lnTo>
                    <a:pt x="4347781" y="3761105"/>
                  </a:lnTo>
                  <a:lnTo>
                    <a:pt x="4348708" y="3762502"/>
                  </a:lnTo>
                  <a:lnTo>
                    <a:pt x="4348950" y="3762044"/>
                  </a:lnTo>
                  <a:lnTo>
                    <a:pt x="4349648" y="3761575"/>
                  </a:lnTo>
                  <a:lnTo>
                    <a:pt x="4349648" y="3760635"/>
                  </a:lnTo>
                  <a:close/>
                </a:path>
                <a:path w="4415790" h="3796029">
                  <a:moveTo>
                    <a:pt x="4366679" y="3767404"/>
                  </a:moveTo>
                  <a:lnTo>
                    <a:pt x="4365980" y="3767175"/>
                  </a:lnTo>
                  <a:lnTo>
                    <a:pt x="4365282" y="3766705"/>
                  </a:lnTo>
                  <a:lnTo>
                    <a:pt x="4364583" y="3766477"/>
                  </a:lnTo>
                  <a:lnTo>
                    <a:pt x="4364113" y="3766235"/>
                  </a:lnTo>
                  <a:lnTo>
                    <a:pt x="4363885" y="3766934"/>
                  </a:lnTo>
                  <a:lnTo>
                    <a:pt x="4363415" y="3767404"/>
                  </a:lnTo>
                  <a:lnTo>
                    <a:pt x="4364113" y="3767874"/>
                  </a:lnTo>
                  <a:lnTo>
                    <a:pt x="4364812" y="3768102"/>
                  </a:lnTo>
                  <a:lnTo>
                    <a:pt x="4365510" y="3768572"/>
                  </a:lnTo>
                  <a:lnTo>
                    <a:pt x="4365980" y="3768344"/>
                  </a:lnTo>
                  <a:lnTo>
                    <a:pt x="4366450" y="3767874"/>
                  </a:lnTo>
                  <a:lnTo>
                    <a:pt x="4366679" y="3767404"/>
                  </a:lnTo>
                  <a:close/>
                </a:path>
                <a:path w="4415790" h="3796029">
                  <a:moveTo>
                    <a:pt x="4415218" y="1409"/>
                  </a:moveTo>
                  <a:lnTo>
                    <a:pt x="4414291" y="0"/>
                  </a:lnTo>
                  <a:lnTo>
                    <a:pt x="4413123" y="1168"/>
                  </a:lnTo>
                  <a:lnTo>
                    <a:pt x="4413593" y="1866"/>
                  </a:lnTo>
                  <a:lnTo>
                    <a:pt x="4413821" y="2565"/>
                  </a:lnTo>
                  <a:lnTo>
                    <a:pt x="4414291" y="3276"/>
                  </a:lnTo>
                  <a:lnTo>
                    <a:pt x="4414520" y="2806"/>
                  </a:lnTo>
                  <a:lnTo>
                    <a:pt x="4415218" y="2336"/>
                  </a:lnTo>
                  <a:lnTo>
                    <a:pt x="4415218" y="1409"/>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43" name="object 243"/>
            <p:cNvSpPr/>
            <p:nvPr/>
          </p:nvSpPr>
          <p:spPr>
            <a:xfrm>
              <a:off x="1124927" y="3525951"/>
              <a:ext cx="4592320" cy="3831590"/>
            </a:xfrm>
            <a:custGeom>
              <a:avLst/>
              <a:gdLst/>
              <a:ahLst/>
              <a:cxnLst/>
              <a:rect l="l" t="t" r="r" b="b"/>
              <a:pathLst>
                <a:path w="4592320" h="3831590">
                  <a:moveTo>
                    <a:pt x="3263" y="4902"/>
                  </a:moveTo>
                  <a:lnTo>
                    <a:pt x="2565" y="4660"/>
                  </a:lnTo>
                  <a:lnTo>
                    <a:pt x="1866" y="4203"/>
                  </a:lnTo>
                  <a:lnTo>
                    <a:pt x="1168" y="3962"/>
                  </a:lnTo>
                  <a:lnTo>
                    <a:pt x="698" y="3733"/>
                  </a:lnTo>
                  <a:lnTo>
                    <a:pt x="457" y="4432"/>
                  </a:lnTo>
                  <a:lnTo>
                    <a:pt x="0" y="4902"/>
                  </a:lnTo>
                  <a:lnTo>
                    <a:pt x="698" y="5359"/>
                  </a:lnTo>
                  <a:lnTo>
                    <a:pt x="1397" y="5600"/>
                  </a:lnTo>
                  <a:lnTo>
                    <a:pt x="2095" y="6070"/>
                  </a:lnTo>
                  <a:lnTo>
                    <a:pt x="2565" y="5600"/>
                  </a:lnTo>
                  <a:lnTo>
                    <a:pt x="2794" y="5130"/>
                  </a:lnTo>
                  <a:lnTo>
                    <a:pt x="3263" y="4902"/>
                  </a:lnTo>
                  <a:close/>
                </a:path>
                <a:path w="4592320" h="3831590">
                  <a:moveTo>
                    <a:pt x="87972" y="3809174"/>
                  </a:moveTo>
                  <a:lnTo>
                    <a:pt x="87274" y="3808946"/>
                  </a:lnTo>
                  <a:lnTo>
                    <a:pt x="86804" y="3808476"/>
                  </a:lnTo>
                  <a:lnTo>
                    <a:pt x="86334" y="3809174"/>
                  </a:lnTo>
                  <a:lnTo>
                    <a:pt x="86106" y="3809873"/>
                  </a:lnTo>
                  <a:lnTo>
                    <a:pt x="85636" y="3810571"/>
                  </a:lnTo>
                  <a:lnTo>
                    <a:pt x="86804" y="3811740"/>
                  </a:lnTo>
                  <a:lnTo>
                    <a:pt x="87045" y="3811041"/>
                  </a:lnTo>
                  <a:lnTo>
                    <a:pt x="87503" y="3810343"/>
                  </a:lnTo>
                  <a:lnTo>
                    <a:pt x="87744" y="3809644"/>
                  </a:lnTo>
                  <a:lnTo>
                    <a:pt x="87972" y="3809174"/>
                  </a:lnTo>
                  <a:close/>
                </a:path>
                <a:path w="4592320" h="3831590">
                  <a:moveTo>
                    <a:pt x="177812" y="3788410"/>
                  </a:moveTo>
                  <a:lnTo>
                    <a:pt x="175247" y="3789108"/>
                  </a:lnTo>
                  <a:lnTo>
                    <a:pt x="172923" y="3788867"/>
                  </a:lnTo>
                  <a:lnTo>
                    <a:pt x="175018" y="3791674"/>
                  </a:lnTo>
                  <a:lnTo>
                    <a:pt x="175717" y="3790975"/>
                  </a:lnTo>
                  <a:lnTo>
                    <a:pt x="176415" y="3790035"/>
                  </a:lnTo>
                  <a:lnTo>
                    <a:pt x="177812" y="3788410"/>
                  </a:lnTo>
                  <a:close/>
                </a:path>
                <a:path w="4592320" h="3831590">
                  <a:moveTo>
                    <a:pt x="321106" y="4902"/>
                  </a:moveTo>
                  <a:lnTo>
                    <a:pt x="319938" y="3733"/>
                  </a:lnTo>
                  <a:lnTo>
                    <a:pt x="319239" y="4203"/>
                  </a:lnTo>
                  <a:lnTo>
                    <a:pt x="318541" y="4432"/>
                  </a:lnTo>
                  <a:lnTo>
                    <a:pt x="317830" y="4902"/>
                  </a:lnTo>
                  <a:lnTo>
                    <a:pt x="318300" y="5130"/>
                  </a:lnTo>
                  <a:lnTo>
                    <a:pt x="318770" y="5829"/>
                  </a:lnTo>
                  <a:lnTo>
                    <a:pt x="319697" y="5829"/>
                  </a:lnTo>
                  <a:lnTo>
                    <a:pt x="321106" y="4902"/>
                  </a:lnTo>
                  <a:close/>
                </a:path>
                <a:path w="4592320" h="3831590">
                  <a:moveTo>
                    <a:pt x="432181" y="4432"/>
                  </a:moveTo>
                  <a:lnTo>
                    <a:pt x="431012" y="3263"/>
                  </a:lnTo>
                  <a:lnTo>
                    <a:pt x="430784" y="3962"/>
                  </a:lnTo>
                  <a:lnTo>
                    <a:pt x="430314" y="4660"/>
                  </a:lnTo>
                  <a:lnTo>
                    <a:pt x="430085" y="5359"/>
                  </a:lnTo>
                  <a:lnTo>
                    <a:pt x="429844" y="5829"/>
                  </a:lnTo>
                  <a:lnTo>
                    <a:pt x="430555" y="6070"/>
                  </a:lnTo>
                  <a:lnTo>
                    <a:pt x="431012" y="6527"/>
                  </a:lnTo>
                  <a:lnTo>
                    <a:pt x="431482" y="5829"/>
                  </a:lnTo>
                  <a:lnTo>
                    <a:pt x="431711" y="5130"/>
                  </a:lnTo>
                  <a:lnTo>
                    <a:pt x="432181" y="4432"/>
                  </a:lnTo>
                  <a:close/>
                </a:path>
                <a:path w="4592320" h="3831590">
                  <a:moveTo>
                    <a:pt x="603008" y="3813378"/>
                  </a:moveTo>
                  <a:lnTo>
                    <a:pt x="602310" y="3812908"/>
                  </a:lnTo>
                  <a:lnTo>
                    <a:pt x="601599" y="3812679"/>
                  </a:lnTo>
                  <a:lnTo>
                    <a:pt x="600900" y="3812209"/>
                  </a:lnTo>
                  <a:lnTo>
                    <a:pt x="600443" y="3812679"/>
                  </a:lnTo>
                  <a:lnTo>
                    <a:pt x="600202" y="3813137"/>
                  </a:lnTo>
                  <a:lnTo>
                    <a:pt x="599732" y="3813378"/>
                  </a:lnTo>
                  <a:lnTo>
                    <a:pt x="600443" y="3813606"/>
                  </a:lnTo>
                  <a:lnTo>
                    <a:pt x="601141" y="3814076"/>
                  </a:lnTo>
                  <a:lnTo>
                    <a:pt x="601840" y="3814305"/>
                  </a:lnTo>
                  <a:lnTo>
                    <a:pt x="602310" y="3814546"/>
                  </a:lnTo>
                  <a:lnTo>
                    <a:pt x="602538" y="3813835"/>
                  </a:lnTo>
                  <a:lnTo>
                    <a:pt x="603008" y="3813378"/>
                  </a:lnTo>
                  <a:close/>
                </a:path>
                <a:path w="4592320" h="3831590">
                  <a:moveTo>
                    <a:pt x="639178" y="3800310"/>
                  </a:moveTo>
                  <a:lnTo>
                    <a:pt x="638479" y="3799840"/>
                  </a:lnTo>
                  <a:lnTo>
                    <a:pt x="637781" y="3799611"/>
                  </a:lnTo>
                  <a:lnTo>
                    <a:pt x="637070" y="3799141"/>
                  </a:lnTo>
                  <a:lnTo>
                    <a:pt x="636612" y="3799611"/>
                  </a:lnTo>
                  <a:lnTo>
                    <a:pt x="636143" y="3799840"/>
                  </a:lnTo>
                  <a:lnTo>
                    <a:pt x="635914" y="3800310"/>
                  </a:lnTo>
                  <a:lnTo>
                    <a:pt x="636612" y="3800538"/>
                  </a:lnTo>
                  <a:lnTo>
                    <a:pt x="637311" y="3801008"/>
                  </a:lnTo>
                  <a:lnTo>
                    <a:pt x="638009" y="3801237"/>
                  </a:lnTo>
                  <a:lnTo>
                    <a:pt x="638479" y="3801478"/>
                  </a:lnTo>
                  <a:lnTo>
                    <a:pt x="638708" y="3800767"/>
                  </a:lnTo>
                  <a:lnTo>
                    <a:pt x="639178" y="3800310"/>
                  </a:lnTo>
                  <a:close/>
                </a:path>
                <a:path w="4592320" h="3831590">
                  <a:moveTo>
                    <a:pt x="671144" y="7937"/>
                  </a:moveTo>
                  <a:lnTo>
                    <a:pt x="670217" y="6527"/>
                  </a:lnTo>
                  <a:lnTo>
                    <a:pt x="669975" y="6769"/>
                  </a:lnTo>
                  <a:lnTo>
                    <a:pt x="669277" y="7226"/>
                  </a:lnTo>
                  <a:lnTo>
                    <a:pt x="669277" y="8394"/>
                  </a:lnTo>
                  <a:lnTo>
                    <a:pt x="670217" y="9804"/>
                  </a:lnTo>
                  <a:lnTo>
                    <a:pt x="670445" y="9334"/>
                  </a:lnTo>
                  <a:lnTo>
                    <a:pt x="671144" y="8864"/>
                  </a:lnTo>
                  <a:lnTo>
                    <a:pt x="671144" y="7937"/>
                  </a:lnTo>
                  <a:close/>
                </a:path>
                <a:path w="4592320" h="3831590">
                  <a:moveTo>
                    <a:pt x="1029119" y="3790505"/>
                  </a:moveTo>
                  <a:lnTo>
                    <a:pt x="1028661" y="3790277"/>
                  </a:lnTo>
                  <a:lnTo>
                    <a:pt x="1028192" y="3789565"/>
                  </a:lnTo>
                  <a:lnTo>
                    <a:pt x="1027252" y="3789565"/>
                  </a:lnTo>
                  <a:lnTo>
                    <a:pt x="1025855" y="3790505"/>
                  </a:lnTo>
                  <a:lnTo>
                    <a:pt x="1027023" y="3791674"/>
                  </a:lnTo>
                  <a:lnTo>
                    <a:pt x="1027722" y="3791204"/>
                  </a:lnTo>
                  <a:lnTo>
                    <a:pt x="1028420" y="3790975"/>
                  </a:lnTo>
                  <a:lnTo>
                    <a:pt x="1029119" y="3790505"/>
                  </a:lnTo>
                  <a:close/>
                </a:path>
                <a:path w="4592320" h="3831590">
                  <a:moveTo>
                    <a:pt x="1222108" y="7696"/>
                  </a:moveTo>
                  <a:lnTo>
                    <a:pt x="1220952" y="6527"/>
                  </a:lnTo>
                  <a:lnTo>
                    <a:pt x="1220711" y="7226"/>
                  </a:lnTo>
                  <a:lnTo>
                    <a:pt x="1220241" y="7937"/>
                  </a:lnTo>
                  <a:lnTo>
                    <a:pt x="1220012" y="8636"/>
                  </a:lnTo>
                  <a:lnTo>
                    <a:pt x="1219784" y="9093"/>
                  </a:lnTo>
                  <a:lnTo>
                    <a:pt x="1220482" y="9334"/>
                  </a:lnTo>
                  <a:lnTo>
                    <a:pt x="1220952" y="9804"/>
                  </a:lnTo>
                  <a:lnTo>
                    <a:pt x="1221409" y="9093"/>
                  </a:lnTo>
                  <a:lnTo>
                    <a:pt x="1221651" y="8394"/>
                  </a:lnTo>
                  <a:lnTo>
                    <a:pt x="1222108" y="7696"/>
                  </a:lnTo>
                  <a:close/>
                </a:path>
                <a:path w="4592320" h="3831590">
                  <a:moveTo>
                    <a:pt x="1234948" y="4660"/>
                  </a:moveTo>
                  <a:lnTo>
                    <a:pt x="1234020" y="3263"/>
                  </a:lnTo>
                  <a:lnTo>
                    <a:pt x="1232852" y="4432"/>
                  </a:lnTo>
                  <a:lnTo>
                    <a:pt x="1233309" y="5130"/>
                  </a:lnTo>
                  <a:lnTo>
                    <a:pt x="1233551" y="5829"/>
                  </a:lnTo>
                  <a:lnTo>
                    <a:pt x="1234020" y="6527"/>
                  </a:lnTo>
                  <a:lnTo>
                    <a:pt x="1234249" y="6070"/>
                  </a:lnTo>
                  <a:lnTo>
                    <a:pt x="1234948" y="5600"/>
                  </a:lnTo>
                  <a:lnTo>
                    <a:pt x="1234948" y="4660"/>
                  </a:lnTo>
                  <a:close/>
                </a:path>
                <a:path w="4592320" h="3831590">
                  <a:moveTo>
                    <a:pt x="1343698" y="3826446"/>
                  </a:moveTo>
                  <a:lnTo>
                    <a:pt x="1343228" y="3826205"/>
                  </a:lnTo>
                  <a:lnTo>
                    <a:pt x="1342758" y="3825506"/>
                  </a:lnTo>
                  <a:lnTo>
                    <a:pt x="1341831" y="3825506"/>
                  </a:lnTo>
                  <a:lnTo>
                    <a:pt x="1340434" y="3826446"/>
                  </a:lnTo>
                  <a:lnTo>
                    <a:pt x="1341602" y="3827615"/>
                  </a:lnTo>
                  <a:lnTo>
                    <a:pt x="1342301" y="3827373"/>
                  </a:lnTo>
                  <a:lnTo>
                    <a:pt x="1343698" y="3826446"/>
                  </a:lnTo>
                  <a:close/>
                </a:path>
                <a:path w="4592320" h="3831590">
                  <a:moveTo>
                    <a:pt x="1576120" y="3813835"/>
                  </a:moveTo>
                  <a:lnTo>
                    <a:pt x="1575193" y="3812438"/>
                  </a:lnTo>
                  <a:lnTo>
                    <a:pt x="1574952" y="3811740"/>
                  </a:lnTo>
                  <a:lnTo>
                    <a:pt x="1574723" y="3812209"/>
                  </a:lnTo>
                  <a:lnTo>
                    <a:pt x="1574025" y="3812679"/>
                  </a:lnTo>
                  <a:lnTo>
                    <a:pt x="1574025" y="3813606"/>
                  </a:lnTo>
                  <a:lnTo>
                    <a:pt x="1574952" y="3815003"/>
                  </a:lnTo>
                  <a:lnTo>
                    <a:pt x="1576120" y="3813835"/>
                  </a:lnTo>
                  <a:close/>
                </a:path>
                <a:path w="4592320" h="3831590">
                  <a:moveTo>
                    <a:pt x="1641932" y="1027493"/>
                  </a:moveTo>
                  <a:lnTo>
                    <a:pt x="1641233" y="1027023"/>
                  </a:lnTo>
                  <a:lnTo>
                    <a:pt x="1640535" y="1026795"/>
                  </a:lnTo>
                  <a:lnTo>
                    <a:pt x="1639836" y="1026325"/>
                  </a:lnTo>
                  <a:lnTo>
                    <a:pt x="1639595" y="1026795"/>
                  </a:lnTo>
                  <a:lnTo>
                    <a:pt x="1639138" y="1027023"/>
                  </a:lnTo>
                  <a:lnTo>
                    <a:pt x="1638668" y="1027493"/>
                  </a:lnTo>
                  <a:lnTo>
                    <a:pt x="1639366" y="1027722"/>
                  </a:lnTo>
                  <a:lnTo>
                    <a:pt x="1640065" y="1028192"/>
                  </a:lnTo>
                  <a:lnTo>
                    <a:pt x="1640763" y="1028420"/>
                  </a:lnTo>
                  <a:lnTo>
                    <a:pt x="1641233" y="1028661"/>
                  </a:lnTo>
                  <a:lnTo>
                    <a:pt x="1641462" y="1027963"/>
                  </a:lnTo>
                  <a:lnTo>
                    <a:pt x="1641932" y="1027493"/>
                  </a:lnTo>
                  <a:close/>
                </a:path>
                <a:path w="4592320" h="3831590">
                  <a:moveTo>
                    <a:pt x="1651495" y="8394"/>
                  </a:moveTo>
                  <a:lnTo>
                    <a:pt x="1650796" y="7696"/>
                  </a:lnTo>
                  <a:lnTo>
                    <a:pt x="1649869" y="6997"/>
                  </a:lnTo>
                  <a:lnTo>
                    <a:pt x="1648472" y="5816"/>
                  </a:lnTo>
                  <a:lnTo>
                    <a:pt x="1648231" y="4902"/>
                  </a:lnTo>
                  <a:lnTo>
                    <a:pt x="1648472" y="2336"/>
                  </a:lnTo>
                  <a:lnTo>
                    <a:pt x="1645666" y="4660"/>
                  </a:lnTo>
                  <a:lnTo>
                    <a:pt x="1646364" y="5359"/>
                  </a:lnTo>
                  <a:lnTo>
                    <a:pt x="1647304" y="6070"/>
                  </a:lnTo>
                  <a:lnTo>
                    <a:pt x="1648675" y="7264"/>
                  </a:lnTo>
                  <a:lnTo>
                    <a:pt x="1648929" y="8166"/>
                  </a:lnTo>
                  <a:lnTo>
                    <a:pt x="1648701" y="10731"/>
                  </a:lnTo>
                  <a:lnTo>
                    <a:pt x="1651495" y="8394"/>
                  </a:lnTo>
                  <a:close/>
                </a:path>
                <a:path w="4592320" h="3831590">
                  <a:moveTo>
                    <a:pt x="1805990" y="8166"/>
                  </a:moveTo>
                  <a:lnTo>
                    <a:pt x="1805520" y="7696"/>
                  </a:lnTo>
                  <a:lnTo>
                    <a:pt x="1805051" y="6997"/>
                  </a:lnTo>
                  <a:lnTo>
                    <a:pt x="1804822" y="7226"/>
                  </a:lnTo>
                  <a:lnTo>
                    <a:pt x="1804123" y="7226"/>
                  </a:lnTo>
                  <a:lnTo>
                    <a:pt x="1802726" y="8166"/>
                  </a:lnTo>
                  <a:lnTo>
                    <a:pt x="1803184" y="8394"/>
                  </a:lnTo>
                  <a:lnTo>
                    <a:pt x="1803654" y="9093"/>
                  </a:lnTo>
                  <a:lnTo>
                    <a:pt x="1804593" y="9093"/>
                  </a:lnTo>
                  <a:lnTo>
                    <a:pt x="1805990" y="8166"/>
                  </a:lnTo>
                  <a:close/>
                </a:path>
                <a:path w="4592320" h="3831590">
                  <a:moveTo>
                    <a:pt x="1834692" y="7937"/>
                  </a:moveTo>
                  <a:lnTo>
                    <a:pt x="1833753" y="6527"/>
                  </a:lnTo>
                  <a:lnTo>
                    <a:pt x="1832584" y="7696"/>
                  </a:lnTo>
                  <a:lnTo>
                    <a:pt x="1833054" y="8394"/>
                  </a:lnTo>
                  <a:lnTo>
                    <a:pt x="1833295" y="9093"/>
                  </a:lnTo>
                  <a:lnTo>
                    <a:pt x="1833753" y="9804"/>
                  </a:lnTo>
                  <a:lnTo>
                    <a:pt x="1833994" y="9334"/>
                  </a:lnTo>
                  <a:lnTo>
                    <a:pt x="1834692" y="8864"/>
                  </a:lnTo>
                  <a:lnTo>
                    <a:pt x="1834692" y="7937"/>
                  </a:lnTo>
                  <a:close/>
                </a:path>
                <a:path w="4592320" h="3831590">
                  <a:moveTo>
                    <a:pt x="1877390" y="7937"/>
                  </a:moveTo>
                  <a:lnTo>
                    <a:pt x="1876463" y="6527"/>
                  </a:lnTo>
                  <a:lnTo>
                    <a:pt x="1875294" y="7696"/>
                  </a:lnTo>
                  <a:lnTo>
                    <a:pt x="1875523" y="8394"/>
                  </a:lnTo>
                  <a:lnTo>
                    <a:pt x="1876463" y="9804"/>
                  </a:lnTo>
                  <a:lnTo>
                    <a:pt x="1876691" y="9334"/>
                  </a:lnTo>
                  <a:lnTo>
                    <a:pt x="1877390" y="8864"/>
                  </a:lnTo>
                  <a:lnTo>
                    <a:pt x="1877390" y="7937"/>
                  </a:lnTo>
                  <a:close/>
                </a:path>
                <a:path w="4592320" h="3831590">
                  <a:moveTo>
                    <a:pt x="2064321" y="3794239"/>
                  </a:moveTo>
                  <a:lnTo>
                    <a:pt x="2064080" y="3793540"/>
                  </a:lnTo>
                  <a:lnTo>
                    <a:pt x="2063153" y="3792143"/>
                  </a:lnTo>
                  <a:lnTo>
                    <a:pt x="2062924" y="3792601"/>
                  </a:lnTo>
                  <a:lnTo>
                    <a:pt x="2062213" y="3793071"/>
                  </a:lnTo>
                  <a:lnTo>
                    <a:pt x="2062213" y="3794010"/>
                  </a:lnTo>
                  <a:lnTo>
                    <a:pt x="2063153" y="3795407"/>
                  </a:lnTo>
                  <a:lnTo>
                    <a:pt x="2064321" y="3794239"/>
                  </a:lnTo>
                  <a:close/>
                </a:path>
                <a:path w="4592320" h="3831590">
                  <a:moveTo>
                    <a:pt x="2169337" y="3813835"/>
                  </a:moveTo>
                  <a:lnTo>
                    <a:pt x="2168398" y="3812438"/>
                  </a:lnTo>
                  <a:lnTo>
                    <a:pt x="2168169" y="3811740"/>
                  </a:lnTo>
                  <a:lnTo>
                    <a:pt x="2167928" y="3812209"/>
                  </a:lnTo>
                  <a:lnTo>
                    <a:pt x="2167229" y="3812679"/>
                  </a:lnTo>
                  <a:lnTo>
                    <a:pt x="2167229" y="3813606"/>
                  </a:lnTo>
                  <a:lnTo>
                    <a:pt x="2168169" y="3815003"/>
                  </a:lnTo>
                  <a:lnTo>
                    <a:pt x="2169337" y="3813835"/>
                  </a:lnTo>
                  <a:close/>
                </a:path>
                <a:path w="4592320" h="3831590">
                  <a:moveTo>
                    <a:pt x="2202002" y="3809644"/>
                  </a:moveTo>
                  <a:lnTo>
                    <a:pt x="2200833" y="3808476"/>
                  </a:lnTo>
                  <a:lnTo>
                    <a:pt x="2200605" y="3809174"/>
                  </a:lnTo>
                  <a:lnTo>
                    <a:pt x="2200135" y="3809873"/>
                  </a:lnTo>
                  <a:lnTo>
                    <a:pt x="2199906" y="3810571"/>
                  </a:lnTo>
                  <a:lnTo>
                    <a:pt x="2199665" y="3811041"/>
                  </a:lnTo>
                  <a:lnTo>
                    <a:pt x="2200364" y="3811270"/>
                  </a:lnTo>
                  <a:lnTo>
                    <a:pt x="2200833" y="3811740"/>
                  </a:lnTo>
                  <a:lnTo>
                    <a:pt x="2201303" y="3811041"/>
                  </a:lnTo>
                  <a:lnTo>
                    <a:pt x="2201532" y="3810343"/>
                  </a:lnTo>
                  <a:lnTo>
                    <a:pt x="2202002" y="3809644"/>
                  </a:lnTo>
                  <a:close/>
                </a:path>
                <a:path w="4592320" h="3831590">
                  <a:moveTo>
                    <a:pt x="2205266" y="3830180"/>
                  </a:moveTo>
                  <a:lnTo>
                    <a:pt x="2205037" y="3829481"/>
                  </a:lnTo>
                  <a:lnTo>
                    <a:pt x="2204097" y="3828072"/>
                  </a:lnTo>
                  <a:lnTo>
                    <a:pt x="2203869" y="3828542"/>
                  </a:lnTo>
                  <a:lnTo>
                    <a:pt x="2203170" y="3829012"/>
                  </a:lnTo>
                  <a:lnTo>
                    <a:pt x="2203170" y="3829939"/>
                  </a:lnTo>
                  <a:lnTo>
                    <a:pt x="2204097" y="3831348"/>
                  </a:lnTo>
                  <a:lnTo>
                    <a:pt x="2205266" y="3830180"/>
                  </a:lnTo>
                  <a:close/>
                </a:path>
                <a:path w="4592320" h="3831590">
                  <a:moveTo>
                    <a:pt x="2215070" y="3807307"/>
                  </a:moveTo>
                  <a:lnTo>
                    <a:pt x="2214842" y="3806609"/>
                  </a:lnTo>
                  <a:lnTo>
                    <a:pt x="2213902" y="3805212"/>
                  </a:lnTo>
                  <a:lnTo>
                    <a:pt x="2213673" y="3805669"/>
                  </a:lnTo>
                  <a:lnTo>
                    <a:pt x="2212975" y="3806139"/>
                  </a:lnTo>
                  <a:lnTo>
                    <a:pt x="2212975" y="3807079"/>
                  </a:lnTo>
                  <a:lnTo>
                    <a:pt x="2213902" y="3808476"/>
                  </a:lnTo>
                  <a:lnTo>
                    <a:pt x="2215070" y="3807307"/>
                  </a:lnTo>
                  <a:close/>
                </a:path>
                <a:path w="4592320" h="3831590">
                  <a:moveTo>
                    <a:pt x="2222538" y="10731"/>
                  </a:moveTo>
                  <a:lnTo>
                    <a:pt x="2221839" y="8166"/>
                  </a:lnTo>
                  <a:lnTo>
                    <a:pt x="2222068" y="5600"/>
                  </a:lnTo>
                  <a:lnTo>
                    <a:pt x="2219274" y="7937"/>
                  </a:lnTo>
                  <a:lnTo>
                    <a:pt x="2219972" y="8636"/>
                  </a:lnTo>
                  <a:lnTo>
                    <a:pt x="2220899" y="9334"/>
                  </a:lnTo>
                  <a:lnTo>
                    <a:pt x="2222538" y="10731"/>
                  </a:lnTo>
                  <a:close/>
                </a:path>
                <a:path w="4592320" h="3831590">
                  <a:moveTo>
                    <a:pt x="2277846" y="4902"/>
                  </a:moveTo>
                  <a:lnTo>
                    <a:pt x="2277376" y="4660"/>
                  </a:lnTo>
                  <a:lnTo>
                    <a:pt x="2276906" y="3962"/>
                  </a:lnTo>
                  <a:lnTo>
                    <a:pt x="2275979" y="3962"/>
                  </a:lnTo>
                  <a:lnTo>
                    <a:pt x="2274582" y="4902"/>
                  </a:lnTo>
                  <a:lnTo>
                    <a:pt x="2275751" y="6070"/>
                  </a:lnTo>
                  <a:lnTo>
                    <a:pt x="2276449" y="5600"/>
                  </a:lnTo>
                  <a:lnTo>
                    <a:pt x="2277148" y="5359"/>
                  </a:lnTo>
                  <a:lnTo>
                    <a:pt x="2277846" y="4902"/>
                  </a:lnTo>
                  <a:close/>
                </a:path>
                <a:path w="4592320" h="3831590">
                  <a:moveTo>
                    <a:pt x="2307018" y="1027963"/>
                  </a:moveTo>
                  <a:lnTo>
                    <a:pt x="2306078" y="1026553"/>
                  </a:lnTo>
                  <a:lnTo>
                    <a:pt x="2305850" y="1025855"/>
                  </a:lnTo>
                  <a:lnTo>
                    <a:pt x="2305621" y="1026325"/>
                  </a:lnTo>
                  <a:lnTo>
                    <a:pt x="2304910" y="1026795"/>
                  </a:lnTo>
                  <a:lnTo>
                    <a:pt x="2304910" y="1027722"/>
                  </a:lnTo>
                  <a:lnTo>
                    <a:pt x="2305850" y="1029131"/>
                  </a:lnTo>
                  <a:lnTo>
                    <a:pt x="2307018" y="1027963"/>
                  </a:lnTo>
                  <a:close/>
                </a:path>
                <a:path w="4592320" h="3831590">
                  <a:moveTo>
                    <a:pt x="2356027" y="3830180"/>
                  </a:moveTo>
                  <a:lnTo>
                    <a:pt x="2355786" y="3829481"/>
                  </a:lnTo>
                  <a:lnTo>
                    <a:pt x="2354859" y="3828072"/>
                  </a:lnTo>
                  <a:lnTo>
                    <a:pt x="2354618" y="3828542"/>
                  </a:lnTo>
                  <a:lnTo>
                    <a:pt x="2353919" y="3829012"/>
                  </a:lnTo>
                  <a:lnTo>
                    <a:pt x="2353919" y="3829939"/>
                  </a:lnTo>
                  <a:lnTo>
                    <a:pt x="2354859" y="3831348"/>
                  </a:lnTo>
                  <a:lnTo>
                    <a:pt x="2356027" y="3830180"/>
                  </a:lnTo>
                  <a:close/>
                </a:path>
                <a:path w="4592320" h="3831590">
                  <a:moveTo>
                    <a:pt x="2359291" y="3823639"/>
                  </a:moveTo>
                  <a:lnTo>
                    <a:pt x="2359050" y="3822941"/>
                  </a:lnTo>
                  <a:lnTo>
                    <a:pt x="2358123" y="3821544"/>
                  </a:lnTo>
                  <a:lnTo>
                    <a:pt x="2357894" y="3822014"/>
                  </a:lnTo>
                  <a:lnTo>
                    <a:pt x="2357183" y="3822471"/>
                  </a:lnTo>
                  <a:lnTo>
                    <a:pt x="2357183" y="3823411"/>
                  </a:lnTo>
                  <a:lnTo>
                    <a:pt x="2358123" y="3824808"/>
                  </a:lnTo>
                  <a:lnTo>
                    <a:pt x="2359291" y="3823639"/>
                  </a:lnTo>
                  <a:close/>
                </a:path>
                <a:path w="4592320" h="3831590">
                  <a:moveTo>
                    <a:pt x="2376563" y="10731"/>
                  </a:moveTo>
                  <a:lnTo>
                    <a:pt x="2375852" y="8166"/>
                  </a:lnTo>
                  <a:lnTo>
                    <a:pt x="2376093" y="5600"/>
                  </a:lnTo>
                  <a:lnTo>
                    <a:pt x="2373287" y="7937"/>
                  </a:lnTo>
                  <a:lnTo>
                    <a:pt x="2373985" y="8636"/>
                  </a:lnTo>
                  <a:lnTo>
                    <a:pt x="2374925" y="9334"/>
                  </a:lnTo>
                  <a:lnTo>
                    <a:pt x="2376563" y="10731"/>
                  </a:lnTo>
                  <a:close/>
                </a:path>
                <a:path w="4592320" h="3831590">
                  <a:moveTo>
                    <a:pt x="2487638" y="3819906"/>
                  </a:moveTo>
                  <a:lnTo>
                    <a:pt x="2486939" y="3819436"/>
                  </a:lnTo>
                  <a:lnTo>
                    <a:pt x="2486241" y="3819207"/>
                  </a:lnTo>
                  <a:lnTo>
                    <a:pt x="2485542" y="3818737"/>
                  </a:lnTo>
                  <a:lnTo>
                    <a:pt x="2485072" y="3819207"/>
                  </a:lnTo>
                  <a:lnTo>
                    <a:pt x="2484844" y="3819677"/>
                  </a:lnTo>
                  <a:lnTo>
                    <a:pt x="2484374" y="3819906"/>
                  </a:lnTo>
                  <a:lnTo>
                    <a:pt x="2485072" y="3820134"/>
                  </a:lnTo>
                  <a:lnTo>
                    <a:pt x="2485771" y="3820604"/>
                  </a:lnTo>
                  <a:lnTo>
                    <a:pt x="2486469" y="3820845"/>
                  </a:lnTo>
                  <a:lnTo>
                    <a:pt x="2486939" y="3821074"/>
                  </a:lnTo>
                  <a:lnTo>
                    <a:pt x="2487168" y="3820376"/>
                  </a:lnTo>
                  <a:lnTo>
                    <a:pt x="2487638" y="3819906"/>
                  </a:lnTo>
                  <a:close/>
                </a:path>
                <a:path w="4592320" h="3831590">
                  <a:moveTo>
                    <a:pt x="2500706" y="3800310"/>
                  </a:moveTo>
                  <a:lnTo>
                    <a:pt x="2499537" y="3799141"/>
                  </a:lnTo>
                  <a:lnTo>
                    <a:pt x="2498839" y="3799611"/>
                  </a:lnTo>
                  <a:lnTo>
                    <a:pt x="2498140" y="3799840"/>
                  </a:lnTo>
                  <a:lnTo>
                    <a:pt x="2497442" y="3800310"/>
                  </a:lnTo>
                  <a:lnTo>
                    <a:pt x="2497912" y="3800538"/>
                  </a:lnTo>
                  <a:lnTo>
                    <a:pt x="2498369" y="3801237"/>
                  </a:lnTo>
                  <a:lnTo>
                    <a:pt x="2499309" y="3801237"/>
                  </a:lnTo>
                  <a:lnTo>
                    <a:pt x="2500706" y="3800310"/>
                  </a:lnTo>
                  <a:close/>
                </a:path>
                <a:path w="4592320" h="3831590">
                  <a:moveTo>
                    <a:pt x="2769070" y="3815702"/>
                  </a:moveTo>
                  <a:lnTo>
                    <a:pt x="2768371" y="3815473"/>
                  </a:lnTo>
                  <a:lnTo>
                    <a:pt x="2767901" y="3815003"/>
                  </a:lnTo>
                  <a:lnTo>
                    <a:pt x="2767444" y="3815702"/>
                  </a:lnTo>
                  <a:lnTo>
                    <a:pt x="2767203" y="3816413"/>
                  </a:lnTo>
                  <a:lnTo>
                    <a:pt x="2766745" y="3817112"/>
                  </a:lnTo>
                  <a:lnTo>
                    <a:pt x="2767203" y="3817569"/>
                  </a:lnTo>
                  <a:lnTo>
                    <a:pt x="2767444" y="3818039"/>
                  </a:lnTo>
                  <a:lnTo>
                    <a:pt x="2767901" y="3818280"/>
                  </a:lnTo>
                  <a:lnTo>
                    <a:pt x="2768142" y="3817569"/>
                  </a:lnTo>
                  <a:lnTo>
                    <a:pt x="2768612" y="3816870"/>
                  </a:lnTo>
                  <a:lnTo>
                    <a:pt x="2768841" y="3816172"/>
                  </a:lnTo>
                  <a:lnTo>
                    <a:pt x="2769070" y="3815702"/>
                  </a:lnTo>
                  <a:close/>
                </a:path>
                <a:path w="4592320" h="3831590">
                  <a:moveTo>
                    <a:pt x="2772105" y="3822941"/>
                  </a:moveTo>
                  <a:lnTo>
                    <a:pt x="2771178" y="3821544"/>
                  </a:lnTo>
                  <a:lnTo>
                    <a:pt x="2770009" y="3822712"/>
                  </a:lnTo>
                  <a:lnTo>
                    <a:pt x="2770479" y="3823411"/>
                  </a:lnTo>
                  <a:lnTo>
                    <a:pt x="2770708" y="3824109"/>
                  </a:lnTo>
                  <a:lnTo>
                    <a:pt x="2771178" y="3824808"/>
                  </a:lnTo>
                  <a:lnTo>
                    <a:pt x="2771406" y="3824338"/>
                  </a:lnTo>
                  <a:lnTo>
                    <a:pt x="2772105" y="3823881"/>
                  </a:lnTo>
                  <a:lnTo>
                    <a:pt x="2772105" y="3822941"/>
                  </a:lnTo>
                  <a:close/>
                </a:path>
                <a:path w="4592320" h="3831590">
                  <a:moveTo>
                    <a:pt x="2791942" y="3830180"/>
                  </a:moveTo>
                  <a:lnTo>
                    <a:pt x="2791714" y="3829481"/>
                  </a:lnTo>
                  <a:lnTo>
                    <a:pt x="2790774" y="3828072"/>
                  </a:lnTo>
                  <a:lnTo>
                    <a:pt x="2790545" y="3828542"/>
                  </a:lnTo>
                  <a:lnTo>
                    <a:pt x="2789847" y="3829012"/>
                  </a:lnTo>
                  <a:lnTo>
                    <a:pt x="2789847" y="3829939"/>
                  </a:lnTo>
                  <a:lnTo>
                    <a:pt x="2790774" y="3831348"/>
                  </a:lnTo>
                  <a:lnTo>
                    <a:pt x="2791942" y="3830180"/>
                  </a:lnTo>
                  <a:close/>
                </a:path>
                <a:path w="4592320" h="3831590">
                  <a:moveTo>
                    <a:pt x="2796616" y="3821544"/>
                  </a:moveTo>
                  <a:lnTo>
                    <a:pt x="2794279" y="3818737"/>
                  </a:lnTo>
                  <a:lnTo>
                    <a:pt x="2793581" y="3819436"/>
                  </a:lnTo>
                  <a:lnTo>
                    <a:pt x="2792882" y="3820376"/>
                  </a:lnTo>
                  <a:lnTo>
                    <a:pt x="2791688" y="3821760"/>
                  </a:lnTo>
                  <a:lnTo>
                    <a:pt x="2790774" y="3822001"/>
                  </a:lnTo>
                  <a:lnTo>
                    <a:pt x="2788208" y="3821773"/>
                  </a:lnTo>
                  <a:lnTo>
                    <a:pt x="2790545" y="3824579"/>
                  </a:lnTo>
                  <a:lnTo>
                    <a:pt x="2791244" y="3823881"/>
                  </a:lnTo>
                  <a:lnTo>
                    <a:pt x="2791942" y="3822941"/>
                  </a:lnTo>
                  <a:lnTo>
                    <a:pt x="2793123" y="3821557"/>
                  </a:lnTo>
                  <a:lnTo>
                    <a:pt x="2794038" y="3821303"/>
                  </a:lnTo>
                  <a:lnTo>
                    <a:pt x="2796616" y="3821544"/>
                  </a:lnTo>
                  <a:close/>
                </a:path>
                <a:path w="4592320" h="3831590">
                  <a:moveTo>
                    <a:pt x="2798483" y="3804043"/>
                  </a:moveTo>
                  <a:lnTo>
                    <a:pt x="2798241" y="3803345"/>
                  </a:lnTo>
                  <a:lnTo>
                    <a:pt x="2797314" y="3801935"/>
                  </a:lnTo>
                  <a:lnTo>
                    <a:pt x="2797073" y="3802405"/>
                  </a:lnTo>
                  <a:lnTo>
                    <a:pt x="2796375" y="3802875"/>
                  </a:lnTo>
                  <a:lnTo>
                    <a:pt x="2796375" y="3803802"/>
                  </a:lnTo>
                  <a:lnTo>
                    <a:pt x="2797314" y="3805212"/>
                  </a:lnTo>
                  <a:lnTo>
                    <a:pt x="2798483" y="3804043"/>
                  </a:lnTo>
                  <a:close/>
                </a:path>
                <a:path w="4592320" h="3831590">
                  <a:moveTo>
                    <a:pt x="2844444" y="3803802"/>
                  </a:moveTo>
                  <a:lnTo>
                    <a:pt x="2843746" y="3803104"/>
                  </a:lnTo>
                  <a:lnTo>
                    <a:pt x="2842818" y="3802405"/>
                  </a:lnTo>
                  <a:lnTo>
                    <a:pt x="2841548" y="3801326"/>
                  </a:lnTo>
                  <a:lnTo>
                    <a:pt x="2841180" y="3800310"/>
                  </a:lnTo>
                  <a:lnTo>
                    <a:pt x="2841421" y="3797744"/>
                  </a:lnTo>
                  <a:lnTo>
                    <a:pt x="2838843" y="3800068"/>
                  </a:lnTo>
                  <a:lnTo>
                    <a:pt x="2839555" y="3800767"/>
                  </a:lnTo>
                  <a:lnTo>
                    <a:pt x="2840482" y="3801478"/>
                  </a:lnTo>
                  <a:lnTo>
                    <a:pt x="2841548" y="3802405"/>
                  </a:lnTo>
                  <a:lnTo>
                    <a:pt x="2841879" y="3803573"/>
                  </a:lnTo>
                  <a:lnTo>
                    <a:pt x="2841650" y="3806139"/>
                  </a:lnTo>
                  <a:lnTo>
                    <a:pt x="2844444" y="3803802"/>
                  </a:lnTo>
                  <a:close/>
                </a:path>
                <a:path w="4592320" h="3831590">
                  <a:moveTo>
                    <a:pt x="2864980" y="3819207"/>
                  </a:moveTo>
                  <a:lnTo>
                    <a:pt x="2864281" y="3816642"/>
                  </a:lnTo>
                  <a:lnTo>
                    <a:pt x="2864523" y="3814076"/>
                  </a:lnTo>
                  <a:lnTo>
                    <a:pt x="2861716" y="3816413"/>
                  </a:lnTo>
                  <a:lnTo>
                    <a:pt x="2862415" y="3817112"/>
                  </a:lnTo>
                  <a:lnTo>
                    <a:pt x="2863354" y="3817810"/>
                  </a:lnTo>
                  <a:lnTo>
                    <a:pt x="2864980" y="3819207"/>
                  </a:lnTo>
                  <a:close/>
                </a:path>
                <a:path w="4592320" h="3831590">
                  <a:moveTo>
                    <a:pt x="2877121" y="3802634"/>
                  </a:moveTo>
                  <a:lnTo>
                    <a:pt x="2876423" y="3802405"/>
                  </a:lnTo>
                  <a:lnTo>
                    <a:pt x="2875953" y="3801935"/>
                  </a:lnTo>
                  <a:lnTo>
                    <a:pt x="2875483" y="3802634"/>
                  </a:lnTo>
                  <a:lnTo>
                    <a:pt x="2875254" y="3803345"/>
                  </a:lnTo>
                  <a:lnTo>
                    <a:pt x="2874784" y="3804043"/>
                  </a:lnTo>
                  <a:lnTo>
                    <a:pt x="2875254" y="3804501"/>
                  </a:lnTo>
                  <a:lnTo>
                    <a:pt x="2875724" y="3804742"/>
                  </a:lnTo>
                  <a:lnTo>
                    <a:pt x="2875953" y="3805212"/>
                  </a:lnTo>
                  <a:lnTo>
                    <a:pt x="2876181" y="3804501"/>
                  </a:lnTo>
                  <a:lnTo>
                    <a:pt x="2876651" y="3803802"/>
                  </a:lnTo>
                  <a:lnTo>
                    <a:pt x="2876893" y="3803104"/>
                  </a:lnTo>
                  <a:lnTo>
                    <a:pt x="2877121" y="3802634"/>
                  </a:lnTo>
                  <a:close/>
                </a:path>
                <a:path w="4592320" h="3831590">
                  <a:moveTo>
                    <a:pt x="2952966" y="3790505"/>
                  </a:moveTo>
                  <a:lnTo>
                    <a:pt x="2952724" y="3790035"/>
                  </a:lnTo>
                  <a:lnTo>
                    <a:pt x="2952267" y="3789337"/>
                  </a:lnTo>
                  <a:lnTo>
                    <a:pt x="2951797" y="3789565"/>
                  </a:lnTo>
                  <a:lnTo>
                    <a:pt x="2951099" y="3789565"/>
                  </a:lnTo>
                  <a:lnTo>
                    <a:pt x="2949702" y="3790505"/>
                  </a:lnTo>
                  <a:lnTo>
                    <a:pt x="2950159" y="3790734"/>
                  </a:lnTo>
                  <a:lnTo>
                    <a:pt x="2950629" y="3791432"/>
                  </a:lnTo>
                  <a:lnTo>
                    <a:pt x="2951569" y="3791432"/>
                  </a:lnTo>
                  <a:lnTo>
                    <a:pt x="2952966" y="3790505"/>
                  </a:lnTo>
                  <a:close/>
                </a:path>
                <a:path w="4592320" h="3831590">
                  <a:moveTo>
                    <a:pt x="2956458" y="3826446"/>
                  </a:moveTo>
                  <a:lnTo>
                    <a:pt x="2956001" y="3826205"/>
                  </a:lnTo>
                  <a:lnTo>
                    <a:pt x="2955531" y="3825506"/>
                  </a:lnTo>
                  <a:lnTo>
                    <a:pt x="2954591" y="3825506"/>
                  </a:lnTo>
                  <a:lnTo>
                    <a:pt x="2953194" y="3826446"/>
                  </a:lnTo>
                  <a:lnTo>
                    <a:pt x="2953664" y="3826675"/>
                  </a:lnTo>
                  <a:lnTo>
                    <a:pt x="2954134" y="3827373"/>
                  </a:lnTo>
                  <a:lnTo>
                    <a:pt x="2955061" y="3827373"/>
                  </a:lnTo>
                  <a:lnTo>
                    <a:pt x="2956458" y="3826446"/>
                  </a:lnTo>
                  <a:close/>
                </a:path>
                <a:path w="4592320" h="3831590">
                  <a:moveTo>
                    <a:pt x="3024606" y="3800767"/>
                  </a:moveTo>
                  <a:lnTo>
                    <a:pt x="3024378" y="3800068"/>
                  </a:lnTo>
                  <a:lnTo>
                    <a:pt x="3023438" y="3798671"/>
                  </a:lnTo>
                  <a:lnTo>
                    <a:pt x="3023209" y="3799141"/>
                  </a:lnTo>
                  <a:lnTo>
                    <a:pt x="3022511" y="3799611"/>
                  </a:lnTo>
                  <a:lnTo>
                    <a:pt x="3022511" y="3800538"/>
                  </a:lnTo>
                  <a:lnTo>
                    <a:pt x="3023438" y="3801935"/>
                  </a:lnTo>
                  <a:lnTo>
                    <a:pt x="3024606" y="3800767"/>
                  </a:lnTo>
                  <a:close/>
                </a:path>
                <a:path w="4592320" h="3831590">
                  <a:moveTo>
                    <a:pt x="3103943" y="8166"/>
                  </a:moveTo>
                  <a:lnTo>
                    <a:pt x="3103245" y="7937"/>
                  </a:lnTo>
                  <a:lnTo>
                    <a:pt x="3102546" y="7467"/>
                  </a:lnTo>
                  <a:lnTo>
                    <a:pt x="3101848" y="7226"/>
                  </a:lnTo>
                  <a:lnTo>
                    <a:pt x="3101378" y="6997"/>
                  </a:lnTo>
                  <a:lnTo>
                    <a:pt x="3101149" y="7696"/>
                  </a:lnTo>
                  <a:lnTo>
                    <a:pt x="3100679" y="8166"/>
                  </a:lnTo>
                  <a:lnTo>
                    <a:pt x="3101378" y="8636"/>
                  </a:lnTo>
                  <a:lnTo>
                    <a:pt x="3102076" y="8864"/>
                  </a:lnTo>
                  <a:lnTo>
                    <a:pt x="3102787" y="9334"/>
                  </a:lnTo>
                  <a:lnTo>
                    <a:pt x="3103016" y="8864"/>
                  </a:lnTo>
                  <a:lnTo>
                    <a:pt x="3103486" y="8636"/>
                  </a:lnTo>
                  <a:lnTo>
                    <a:pt x="3103943" y="8166"/>
                  </a:lnTo>
                  <a:close/>
                </a:path>
                <a:path w="4592320" h="3831590">
                  <a:moveTo>
                    <a:pt x="3330079" y="1625"/>
                  </a:moveTo>
                  <a:lnTo>
                    <a:pt x="3329609" y="1397"/>
                  </a:lnTo>
                  <a:lnTo>
                    <a:pt x="3329140" y="698"/>
                  </a:lnTo>
                  <a:lnTo>
                    <a:pt x="3328212" y="698"/>
                  </a:lnTo>
                  <a:lnTo>
                    <a:pt x="3326815" y="1625"/>
                  </a:lnTo>
                  <a:lnTo>
                    <a:pt x="3327971" y="2794"/>
                  </a:lnTo>
                  <a:lnTo>
                    <a:pt x="3328682" y="2336"/>
                  </a:lnTo>
                  <a:lnTo>
                    <a:pt x="3329381" y="2095"/>
                  </a:lnTo>
                  <a:lnTo>
                    <a:pt x="3330079" y="1625"/>
                  </a:lnTo>
                  <a:close/>
                </a:path>
                <a:path w="4592320" h="3831590">
                  <a:moveTo>
                    <a:pt x="3336150" y="3826903"/>
                  </a:moveTo>
                  <a:lnTo>
                    <a:pt x="3335210" y="3825506"/>
                  </a:lnTo>
                  <a:lnTo>
                    <a:pt x="3334982" y="3824808"/>
                  </a:lnTo>
                  <a:lnTo>
                    <a:pt x="3334740" y="3825278"/>
                  </a:lnTo>
                  <a:lnTo>
                    <a:pt x="3334042" y="3825748"/>
                  </a:lnTo>
                  <a:lnTo>
                    <a:pt x="3334042" y="3826675"/>
                  </a:lnTo>
                  <a:lnTo>
                    <a:pt x="3334982" y="3828072"/>
                  </a:lnTo>
                  <a:lnTo>
                    <a:pt x="3336150" y="3826903"/>
                  </a:lnTo>
                  <a:close/>
                </a:path>
                <a:path w="4592320" h="3831590">
                  <a:moveTo>
                    <a:pt x="3522599" y="3813137"/>
                  </a:moveTo>
                  <a:lnTo>
                    <a:pt x="3521672" y="3811740"/>
                  </a:lnTo>
                  <a:lnTo>
                    <a:pt x="3521430" y="3812209"/>
                  </a:lnTo>
                  <a:lnTo>
                    <a:pt x="3520732" y="3812679"/>
                  </a:lnTo>
                  <a:lnTo>
                    <a:pt x="3520732" y="3813606"/>
                  </a:lnTo>
                  <a:lnTo>
                    <a:pt x="3521672" y="3815003"/>
                  </a:lnTo>
                  <a:lnTo>
                    <a:pt x="3521900" y="3814546"/>
                  </a:lnTo>
                  <a:lnTo>
                    <a:pt x="3522599" y="3814076"/>
                  </a:lnTo>
                  <a:lnTo>
                    <a:pt x="3522599" y="3813137"/>
                  </a:lnTo>
                  <a:close/>
                </a:path>
                <a:path w="4592320" h="3831590">
                  <a:moveTo>
                    <a:pt x="3529368" y="3790975"/>
                  </a:moveTo>
                  <a:lnTo>
                    <a:pt x="3529139" y="3790264"/>
                  </a:lnTo>
                  <a:lnTo>
                    <a:pt x="3528199" y="3788867"/>
                  </a:lnTo>
                  <a:lnTo>
                    <a:pt x="3527971" y="3789337"/>
                  </a:lnTo>
                  <a:lnTo>
                    <a:pt x="3527272" y="3789807"/>
                  </a:lnTo>
                  <a:lnTo>
                    <a:pt x="3527272" y="3790734"/>
                  </a:lnTo>
                  <a:lnTo>
                    <a:pt x="3528199" y="3792143"/>
                  </a:lnTo>
                  <a:lnTo>
                    <a:pt x="3529368" y="3790975"/>
                  </a:lnTo>
                  <a:close/>
                </a:path>
                <a:path w="4592320" h="3831590">
                  <a:moveTo>
                    <a:pt x="3591674" y="3817112"/>
                  </a:moveTo>
                  <a:lnTo>
                    <a:pt x="3591445" y="3816413"/>
                  </a:lnTo>
                  <a:lnTo>
                    <a:pt x="3590506" y="3815003"/>
                  </a:lnTo>
                  <a:lnTo>
                    <a:pt x="3590277" y="3815473"/>
                  </a:lnTo>
                  <a:lnTo>
                    <a:pt x="3589578" y="3815943"/>
                  </a:lnTo>
                  <a:lnTo>
                    <a:pt x="3589578" y="3816870"/>
                  </a:lnTo>
                  <a:lnTo>
                    <a:pt x="3590506" y="3818280"/>
                  </a:lnTo>
                  <a:lnTo>
                    <a:pt x="3591674" y="3817112"/>
                  </a:lnTo>
                  <a:close/>
                </a:path>
                <a:path w="4592320" h="3831590">
                  <a:moveTo>
                    <a:pt x="3604742" y="2095"/>
                  </a:moveTo>
                  <a:lnTo>
                    <a:pt x="3604514" y="1397"/>
                  </a:lnTo>
                  <a:lnTo>
                    <a:pt x="3603574" y="0"/>
                  </a:lnTo>
                  <a:lnTo>
                    <a:pt x="3603345" y="469"/>
                  </a:lnTo>
                  <a:lnTo>
                    <a:pt x="3602647" y="927"/>
                  </a:lnTo>
                  <a:lnTo>
                    <a:pt x="3602647" y="1866"/>
                  </a:lnTo>
                  <a:lnTo>
                    <a:pt x="3603574" y="3263"/>
                  </a:lnTo>
                  <a:lnTo>
                    <a:pt x="3604742" y="2095"/>
                  </a:lnTo>
                  <a:close/>
                </a:path>
                <a:path w="4592320" h="3831590">
                  <a:moveTo>
                    <a:pt x="3874046" y="3810101"/>
                  </a:moveTo>
                  <a:lnTo>
                    <a:pt x="3873347" y="3809873"/>
                  </a:lnTo>
                  <a:lnTo>
                    <a:pt x="3872649" y="3809403"/>
                  </a:lnTo>
                  <a:lnTo>
                    <a:pt x="3871950" y="3809174"/>
                  </a:lnTo>
                  <a:lnTo>
                    <a:pt x="3871480" y="3808946"/>
                  </a:lnTo>
                  <a:lnTo>
                    <a:pt x="3871252" y="3809644"/>
                  </a:lnTo>
                  <a:lnTo>
                    <a:pt x="3870782" y="3810101"/>
                  </a:lnTo>
                  <a:lnTo>
                    <a:pt x="3871480" y="3810571"/>
                  </a:lnTo>
                  <a:lnTo>
                    <a:pt x="3872179" y="3810812"/>
                  </a:lnTo>
                  <a:lnTo>
                    <a:pt x="3872877" y="3811270"/>
                  </a:lnTo>
                  <a:lnTo>
                    <a:pt x="3873347" y="3810812"/>
                  </a:lnTo>
                  <a:lnTo>
                    <a:pt x="3873817" y="3810571"/>
                  </a:lnTo>
                  <a:lnTo>
                    <a:pt x="3874046" y="3810101"/>
                  </a:lnTo>
                  <a:close/>
                </a:path>
                <a:path w="4592320" h="3831590">
                  <a:moveTo>
                    <a:pt x="3887114" y="3813378"/>
                  </a:moveTo>
                  <a:lnTo>
                    <a:pt x="3886416" y="3813137"/>
                  </a:lnTo>
                  <a:lnTo>
                    <a:pt x="3885717" y="3812679"/>
                  </a:lnTo>
                  <a:lnTo>
                    <a:pt x="3885019" y="3812438"/>
                  </a:lnTo>
                  <a:lnTo>
                    <a:pt x="3884549" y="3812209"/>
                  </a:lnTo>
                  <a:lnTo>
                    <a:pt x="3884320" y="3812908"/>
                  </a:lnTo>
                  <a:lnTo>
                    <a:pt x="3883850" y="3813378"/>
                  </a:lnTo>
                  <a:lnTo>
                    <a:pt x="3884549" y="3813835"/>
                  </a:lnTo>
                  <a:lnTo>
                    <a:pt x="3885247" y="3814076"/>
                  </a:lnTo>
                  <a:lnTo>
                    <a:pt x="3885946" y="3814546"/>
                  </a:lnTo>
                  <a:lnTo>
                    <a:pt x="3886416" y="3814076"/>
                  </a:lnTo>
                  <a:lnTo>
                    <a:pt x="3886885" y="3813835"/>
                  </a:lnTo>
                  <a:lnTo>
                    <a:pt x="3887114" y="3813378"/>
                  </a:lnTo>
                  <a:close/>
                </a:path>
                <a:path w="4592320" h="3831590">
                  <a:moveTo>
                    <a:pt x="3929354" y="3817112"/>
                  </a:moveTo>
                  <a:lnTo>
                    <a:pt x="3928884" y="3816413"/>
                  </a:lnTo>
                  <a:lnTo>
                    <a:pt x="3928656" y="3815702"/>
                  </a:lnTo>
                  <a:lnTo>
                    <a:pt x="3928186" y="3815003"/>
                  </a:lnTo>
                  <a:lnTo>
                    <a:pt x="3927957" y="3815473"/>
                  </a:lnTo>
                  <a:lnTo>
                    <a:pt x="3927246" y="3815943"/>
                  </a:lnTo>
                  <a:lnTo>
                    <a:pt x="3927246" y="3816870"/>
                  </a:lnTo>
                  <a:lnTo>
                    <a:pt x="3928186" y="3818280"/>
                  </a:lnTo>
                  <a:lnTo>
                    <a:pt x="3929354" y="3817112"/>
                  </a:lnTo>
                  <a:close/>
                </a:path>
                <a:path w="4592320" h="3831590">
                  <a:moveTo>
                    <a:pt x="3929824" y="578497"/>
                  </a:moveTo>
                  <a:lnTo>
                    <a:pt x="3928656" y="577342"/>
                  </a:lnTo>
                  <a:lnTo>
                    <a:pt x="3927957" y="577570"/>
                  </a:lnTo>
                  <a:lnTo>
                    <a:pt x="3926548" y="578497"/>
                  </a:lnTo>
                  <a:lnTo>
                    <a:pt x="3927017" y="578739"/>
                  </a:lnTo>
                  <a:lnTo>
                    <a:pt x="3927487" y="579437"/>
                  </a:lnTo>
                  <a:lnTo>
                    <a:pt x="3928414" y="579437"/>
                  </a:lnTo>
                  <a:lnTo>
                    <a:pt x="3929824" y="578497"/>
                  </a:lnTo>
                  <a:close/>
                </a:path>
                <a:path w="4592320" h="3831590">
                  <a:moveTo>
                    <a:pt x="3959225" y="3816642"/>
                  </a:moveTo>
                  <a:lnTo>
                    <a:pt x="3958056" y="3815473"/>
                  </a:lnTo>
                  <a:lnTo>
                    <a:pt x="3957358" y="3815943"/>
                  </a:lnTo>
                  <a:lnTo>
                    <a:pt x="3956659" y="3816172"/>
                  </a:lnTo>
                  <a:lnTo>
                    <a:pt x="3955961" y="3816642"/>
                  </a:lnTo>
                  <a:lnTo>
                    <a:pt x="3956418" y="3816870"/>
                  </a:lnTo>
                  <a:lnTo>
                    <a:pt x="3956888" y="3817569"/>
                  </a:lnTo>
                  <a:lnTo>
                    <a:pt x="3957828" y="3817569"/>
                  </a:lnTo>
                  <a:lnTo>
                    <a:pt x="3959225" y="3816642"/>
                  </a:lnTo>
                  <a:close/>
                </a:path>
                <a:path w="4592320" h="3831590">
                  <a:moveTo>
                    <a:pt x="4089666" y="3793540"/>
                  </a:moveTo>
                  <a:lnTo>
                    <a:pt x="4088739" y="3792131"/>
                  </a:lnTo>
                  <a:lnTo>
                    <a:pt x="4088511" y="3792372"/>
                  </a:lnTo>
                  <a:lnTo>
                    <a:pt x="4087571" y="3792842"/>
                  </a:lnTo>
                  <a:lnTo>
                    <a:pt x="4087812" y="3793299"/>
                  </a:lnTo>
                  <a:lnTo>
                    <a:pt x="4087812" y="3794010"/>
                  </a:lnTo>
                  <a:lnTo>
                    <a:pt x="4088739" y="3795407"/>
                  </a:lnTo>
                  <a:lnTo>
                    <a:pt x="4088968" y="3794937"/>
                  </a:lnTo>
                  <a:lnTo>
                    <a:pt x="4089666" y="3794468"/>
                  </a:lnTo>
                  <a:lnTo>
                    <a:pt x="4089666" y="3793540"/>
                  </a:lnTo>
                  <a:close/>
                </a:path>
                <a:path w="4592320" h="3831590">
                  <a:moveTo>
                    <a:pt x="4145445" y="3793540"/>
                  </a:moveTo>
                  <a:lnTo>
                    <a:pt x="4144518" y="3792131"/>
                  </a:lnTo>
                  <a:lnTo>
                    <a:pt x="4144048" y="3792372"/>
                  </a:lnTo>
                  <a:lnTo>
                    <a:pt x="4143349" y="3792842"/>
                  </a:lnTo>
                  <a:lnTo>
                    <a:pt x="4143578" y="3793299"/>
                  </a:lnTo>
                  <a:lnTo>
                    <a:pt x="4143578" y="3794010"/>
                  </a:lnTo>
                  <a:lnTo>
                    <a:pt x="4144518" y="3795407"/>
                  </a:lnTo>
                  <a:lnTo>
                    <a:pt x="4144746" y="3794937"/>
                  </a:lnTo>
                  <a:lnTo>
                    <a:pt x="4145445" y="3794468"/>
                  </a:lnTo>
                  <a:lnTo>
                    <a:pt x="4145445" y="3793540"/>
                  </a:lnTo>
                  <a:close/>
                </a:path>
                <a:path w="4592320" h="3831590">
                  <a:moveTo>
                    <a:pt x="4244391" y="578497"/>
                  </a:moveTo>
                  <a:lnTo>
                    <a:pt x="4243921" y="578269"/>
                  </a:lnTo>
                  <a:lnTo>
                    <a:pt x="4243463" y="577570"/>
                  </a:lnTo>
                  <a:lnTo>
                    <a:pt x="4242524" y="577570"/>
                  </a:lnTo>
                  <a:lnTo>
                    <a:pt x="4241127" y="578497"/>
                  </a:lnTo>
                  <a:lnTo>
                    <a:pt x="4242295" y="579666"/>
                  </a:lnTo>
                  <a:lnTo>
                    <a:pt x="4243692" y="578739"/>
                  </a:lnTo>
                  <a:lnTo>
                    <a:pt x="4244391" y="578497"/>
                  </a:lnTo>
                  <a:close/>
                </a:path>
                <a:path w="4592320" h="3831590">
                  <a:moveTo>
                    <a:pt x="4267022" y="5130"/>
                  </a:moveTo>
                  <a:lnTo>
                    <a:pt x="4266323" y="4432"/>
                  </a:lnTo>
                  <a:lnTo>
                    <a:pt x="4265396" y="3733"/>
                  </a:lnTo>
                  <a:lnTo>
                    <a:pt x="4263758" y="2336"/>
                  </a:lnTo>
                  <a:lnTo>
                    <a:pt x="4264457" y="4902"/>
                  </a:lnTo>
                  <a:lnTo>
                    <a:pt x="4264228" y="7467"/>
                  </a:lnTo>
                  <a:lnTo>
                    <a:pt x="4267022" y="5130"/>
                  </a:lnTo>
                  <a:close/>
                </a:path>
                <a:path w="4592320" h="3831590">
                  <a:moveTo>
                    <a:pt x="4276598" y="3806609"/>
                  </a:moveTo>
                  <a:lnTo>
                    <a:pt x="4275658" y="3805212"/>
                  </a:lnTo>
                  <a:lnTo>
                    <a:pt x="4275201" y="3805669"/>
                  </a:lnTo>
                  <a:lnTo>
                    <a:pt x="4274490" y="3805910"/>
                  </a:lnTo>
                  <a:lnTo>
                    <a:pt x="4274731" y="3806367"/>
                  </a:lnTo>
                  <a:lnTo>
                    <a:pt x="4274731" y="3807079"/>
                  </a:lnTo>
                  <a:lnTo>
                    <a:pt x="4275658" y="3808476"/>
                  </a:lnTo>
                  <a:lnTo>
                    <a:pt x="4275899" y="3808006"/>
                  </a:lnTo>
                  <a:lnTo>
                    <a:pt x="4276598" y="3807536"/>
                  </a:lnTo>
                  <a:lnTo>
                    <a:pt x="4276598" y="3806609"/>
                  </a:lnTo>
                  <a:close/>
                </a:path>
                <a:path w="4592320" h="3831590">
                  <a:moveTo>
                    <a:pt x="4397946" y="3820376"/>
                  </a:moveTo>
                  <a:lnTo>
                    <a:pt x="4397705" y="3819677"/>
                  </a:lnTo>
                  <a:lnTo>
                    <a:pt x="4396778" y="3818280"/>
                  </a:lnTo>
                  <a:lnTo>
                    <a:pt x="4396549" y="3818737"/>
                  </a:lnTo>
                  <a:lnTo>
                    <a:pt x="4395838" y="3819207"/>
                  </a:lnTo>
                  <a:lnTo>
                    <a:pt x="4395838" y="3820147"/>
                  </a:lnTo>
                  <a:lnTo>
                    <a:pt x="4396778" y="3821544"/>
                  </a:lnTo>
                  <a:lnTo>
                    <a:pt x="4397946" y="3820376"/>
                  </a:lnTo>
                  <a:close/>
                </a:path>
                <a:path w="4592320" h="3831590">
                  <a:moveTo>
                    <a:pt x="4398416" y="1625"/>
                  </a:moveTo>
                  <a:lnTo>
                    <a:pt x="4398175" y="1168"/>
                  </a:lnTo>
                  <a:lnTo>
                    <a:pt x="4397705" y="469"/>
                  </a:lnTo>
                  <a:lnTo>
                    <a:pt x="4397248" y="698"/>
                  </a:lnTo>
                  <a:lnTo>
                    <a:pt x="4396549" y="698"/>
                  </a:lnTo>
                  <a:lnTo>
                    <a:pt x="4395140" y="1625"/>
                  </a:lnTo>
                  <a:lnTo>
                    <a:pt x="4395609" y="1866"/>
                  </a:lnTo>
                  <a:lnTo>
                    <a:pt x="4396079" y="2565"/>
                  </a:lnTo>
                  <a:lnTo>
                    <a:pt x="4397006" y="2565"/>
                  </a:lnTo>
                  <a:lnTo>
                    <a:pt x="4398416" y="1625"/>
                  </a:lnTo>
                  <a:close/>
                </a:path>
                <a:path w="4592320" h="3831590">
                  <a:moveTo>
                    <a:pt x="4427575" y="3823411"/>
                  </a:moveTo>
                  <a:lnTo>
                    <a:pt x="4426877" y="3822712"/>
                  </a:lnTo>
                  <a:lnTo>
                    <a:pt x="4425950" y="3822001"/>
                  </a:lnTo>
                  <a:lnTo>
                    <a:pt x="4424553" y="3820820"/>
                  </a:lnTo>
                  <a:lnTo>
                    <a:pt x="4424311" y="3819906"/>
                  </a:lnTo>
                  <a:lnTo>
                    <a:pt x="4424553" y="3817340"/>
                  </a:lnTo>
                  <a:lnTo>
                    <a:pt x="4421746" y="3819677"/>
                  </a:lnTo>
                  <a:lnTo>
                    <a:pt x="4422445" y="3820376"/>
                  </a:lnTo>
                  <a:lnTo>
                    <a:pt x="4423384" y="3821074"/>
                  </a:lnTo>
                  <a:lnTo>
                    <a:pt x="4424756" y="3822268"/>
                  </a:lnTo>
                  <a:lnTo>
                    <a:pt x="4425010" y="3823170"/>
                  </a:lnTo>
                  <a:lnTo>
                    <a:pt x="4424781" y="3825748"/>
                  </a:lnTo>
                  <a:lnTo>
                    <a:pt x="4427575" y="3823411"/>
                  </a:lnTo>
                  <a:close/>
                </a:path>
                <a:path w="4592320" h="3831590">
                  <a:moveTo>
                    <a:pt x="4437380" y="3800767"/>
                  </a:moveTo>
                  <a:lnTo>
                    <a:pt x="4436910" y="3800068"/>
                  </a:lnTo>
                  <a:lnTo>
                    <a:pt x="4436681" y="3799370"/>
                  </a:lnTo>
                  <a:lnTo>
                    <a:pt x="4436211" y="3798671"/>
                  </a:lnTo>
                  <a:lnTo>
                    <a:pt x="4435983" y="3799141"/>
                  </a:lnTo>
                  <a:lnTo>
                    <a:pt x="4435284" y="3799611"/>
                  </a:lnTo>
                  <a:lnTo>
                    <a:pt x="4435284" y="3800538"/>
                  </a:lnTo>
                  <a:lnTo>
                    <a:pt x="4436211" y="3801935"/>
                  </a:lnTo>
                  <a:lnTo>
                    <a:pt x="4437380" y="3800767"/>
                  </a:lnTo>
                  <a:close/>
                </a:path>
                <a:path w="4592320" h="3831590">
                  <a:moveTo>
                    <a:pt x="4437380" y="817232"/>
                  </a:moveTo>
                  <a:lnTo>
                    <a:pt x="4436910" y="816762"/>
                  </a:lnTo>
                  <a:lnTo>
                    <a:pt x="4436453" y="816533"/>
                  </a:lnTo>
                  <a:lnTo>
                    <a:pt x="4436211" y="816063"/>
                  </a:lnTo>
                  <a:lnTo>
                    <a:pt x="4435983" y="816762"/>
                  </a:lnTo>
                  <a:lnTo>
                    <a:pt x="4435513" y="817460"/>
                  </a:lnTo>
                  <a:lnTo>
                    <a:pt x="4435284" y="818172"/>
                  </a:lnTo>
                  <a:lnTo>
                    <a:pt x="4435043" y="818629"/>
                  </a:lnTo>
                  <a:lnTo>
                    <a:pt x="4435754" y="818870"/>
                  </a:lnTo>
                  <a:lnTo>
                    <a:pt x="4436211" y="819327"/>
                  </a:lnTo>
                  <a:lnTo>
                    <a:pt x="4436681" y="818629"/>
                  </a:lnTo>
                  <a:lnTo>
                    <a:pt x="4436910" y="817930"/>
                  </a:lnTo>
                  <a:lnTo>
                    <a:pt x="4437380" y="817232"/>
                  </a:lnTo>
                  <a:close/>
                </a:path>
                <a:path w="4592320" h="3831590">
                  <a:moveTo>
                    <a:pt x="4489894" y="816762"/>
                  </a:moveTo>
                  <a:lnTo>
                    <a:pt x="4489183" y="816533"/>
                  </a:lnTo>
                  <a:lnTo>
                    <a:pt x="4488726" y="816063"/>
                  </a:lnTo>
                  <a:lnTo>
                    <a:pt x="4488256" y="816762"/>
                  </a:lnTo>
                  <a:lnTo>
                    <a:pt x="4488027" y="817460"/>
                  </a:lnTo>
                  <a:lnTo>
                    <a:pt x="4487557" y="818172"/>
                  </a:lnTo>
                  <a:lnTo>
                    <a:pt x="4487786" y="818629"/>
                  </a:lnTo>
                  <a:lnTo>
                    <a:pt x="4488256" y="819099"/>
                  </a:lnTo>
                  <a:lnTo>
                    <a:pt x="4488726" y="819327"/>
                  </a:lnTo>
                  <a:lnTo>
                    <a:pt x="4488954" y="818629"/>
                  </a:lnTo>
                  <a:lnTo>
                    <a:pt x="4489424" y="817930"/>
                  </a:lnTo>
                  <a:lnTo>
                    <a:pt x="4489653" y="817232"/>
                  </a:lnTo>
                  <a:lnTo>
                    <a:pt x="4489894" y="816762"/>
                  </a:lnTo>
                  <a:close/>
                </a:path>
                <a:path w="4592320" h="3831590">
                  <a:moveTo>
                    <a:pt x="4530496" y="6299"/>
                  </a:moveTo>
                  <a:lnTo>
                    <a:pt x="4528159" y="3733"/>
                  </a:lnTo>
                  <a:lnTo>
                    <a:pt x="4527461" y="4432"/>
                  </a:lnTo>
                  <a:lnTo>
                    <a:pt x="4526762" y="5359"/>
                  </a:lnTo>
                  <a:lnTo>
                    <a:pt x="4525365" y="6997"/>
                  </a:lnTo>
                  <a:lnTo>
                    <a:pt x="4527931" y="6070"/>
                  </a:lnTo>
                  <a:lnTo>
                    <a:pt x="4530496" y="6299"/>
                  </a:lnTo>
                  <a:close/>
                </a:path>
                <a:path w="4592320" h="3831590">
                  <a:moveTo>
                    <a:pt x="4591863" y="4902"/>
                  </a:moveTo>
                  <a:lnTo>
                    <a:pt x="4591405" y="4660"/>
                  </a:lnTo>
                  <a:lnTo>
                    <a:pt x="4590935" y="3962"/>
                  </a:lnTo>
                  <a:lnTo>
                    <a:pt x="4589996" y="3962"/>
                  </a:lnTo>
                  <a:lnTo>
                    <a:pt x="4588599" y="4902"/>
                  </a:lnTo>
                  <a:lnTo>
                    <a:pt x="4589767" y="6070"/>
                  </a:lnTo>
                  <a:lnTo>
                    <a:pt x="4590466" y="5600"/>
                  </a:lnTo>
                  <a:lnTo>
                    <a:pt x="4591164" y="5359"/>
                  </a:lnTo>
                  <a:lnTo>
                    <a:pt x="4591863" y="490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44" name="object 244"/>
            <p:cNvSpPr/>
            <p:nvPr/>
          </p:nvSpPr>
          <p:spPr>
            <a:xfrm>
              <a:off x="1168095" y="3532021"/>
              <a:ext cx="4523105" cy="3865245"/>
            </a:xfrm>
            <a:custGeom>
              <a:avLst/>
              <a:gdLst/>
              <a:ahLst/>
              <a:cxnLst/>
              <a:rect l="l" t="t" r="r" b="b"/>
              <a:pathLst>
                <a:path w="4523105" h="3865245">
                  <a:moveTo>
                    <a:pt x="2336" y="3829240"/>
                  </a:moveTo>
                  <a:lnTo>
                    <a:pt x="1638" y="3829012"/>
                  </a:lnTo>
                  <a:lnTo>
                    <a:pt x="1168" y="3828542"/>
                  </a:lnTo>
                  <a:lnTo>
                    <a:pt x="698" y="3829240"/>
                  </a:lnTo>
                  <a:lnTo>
                    <a:pt x="469" y="3829939"/>
                  </a:lnTo>
                  <a:lnTo>
                    <a:pt x="0" y="3830637"/>
                  </a:lnTo>
                  <a:lnTo>
                    <a:pt x="228" y="3831107"/>
                  </a:lnTo>
                  <a:lnTo>
                    <a:pt x="698" y="3831577"/>
                  </a:lnTo>
                  <a:lnTo>
                    <a:pt x="1168" y="3831806"/>
                  </a:lnTo>
                  <a:lnTo>
                    <a:pt x="1397" y="3831107"/>
                  </a:lnTo>
                  <a:lnTo>
                    <a:pt x="1866" y="3830409"/>
                  </a:lnTo>
                  <a:lnTo>
                    <a:pt x="2095" y="3829710"/>
                  </a:lnTo>
                  <a:lnTo>
                    <a:pt x="2336" y="3829240"/>
                  </a:lnTo>
                  <a:close/>
                </a:path>
                <a:path w="4523105" h="3865245">
                  <a:moveTo>
                    <a:pt x="12141" y="5829"/>
                  </a:moveTo>
                  <a:lnTo>
                    <a:pt x="11201" y="4432"/>
                  </a:lnTo>
                  <a:lnTo>
                    <a:pt x="10972" y="3733"/>
                  </a:lnTo>
                  <a:lnTo>
                    <a:pt x="10731" y="4191"/>
                  </a:lnTo>
                  <a:lnTo>
                    <a:pt x="10033" y="4660"/>
                  </a:lnTo>
                  <a:lnTo>
                    <a:pt x="10033" y="5600"/>
                  </a:lnTo>
                  <a:lnTo>
                    <a:pt x="10972" y="6997"/>
                  </a:lnTo>
                  <a:lnTo>
                    <a:pt x="12141" y="5829"/>
                  </a:lnTo>
                  <a:close/>
                </a:path>
                <a:path w="4523105" h="3865245">
                  <a:moveTo>
                    <a:pt x="87972" y="14465"/>
                  </a:moveTo>
                  <a:lnTo>
                    <a:pt x="86817" y="13525"/>
                  </a:lnTo>
                  <a:lnTo>
                    <a:pt x="84709" y="13525"/>
                  </a:lnTo>
                  <a:lnTo>
                    <a:pt x="84709" y="15862"/>
                  </a:lnTo>
                  <a:lnTo>
                    <a:pt x="85648" y="16802"/>
                  </a:lnTo>
                  <a:lnTo>
                    <a:pt x="87972" y="16802"/>
                  </a:lnTo>
                  <a:lnTo>
                    <a:pt x="87972" y="14465"/>
                  </a:lnTo>
                  <a:close/>
                </a:path>
                <a:path w="4523105" h="3865245">
                  <a:moveTo>
                    <a:pt x="182956" y="5359"/>
                  </a:moveTo>
                  <a:lnTo>
                    <a:pt x="181787" y="4191"/>
                  </a:lnTo>
                  <a:lnTo>
                    <a:pt x="181089" y="4660"/>
                  </a:lnTo>
                  <a:lnTo>
                    <a:pt x="180390" y="4889"/>
                  </a:lnTo>
                  <a:lnTo>
                    <a:pt x="179692" y="5359"/>
                  </a:lnTo>
                  <a:lnTo>
                    <a:pt x="180162" y="5600"/>
                  </a:lnTo>
                  <a:lnTo>
                    <a:pt x="180619" y="6299"/>
                  </a:lnTo>
                  <a:lnTo>
                    <a:pt x="181559" y="6299"/>
                  </a:lnTo>
                  <a:lnTo>
                    <a:pt x="182956" y="5359"/>
                  </a:lnTo>
                  <a:close/>
                </a:path>
                <a:path w="4523105" h="3865245">
                  <a:moveTo>
                    <a:pt x="231724" y="1023759"/>
                  </a:moveTo>
                  <a:lnTo>
                    <a:pt x="231025" y="1023518"/>
                  </a:lnTo>
                  <a:lnTo>
                    <a:pt x="230568" y="1023061"/>
                  </a:lnTo>
                  <a:lnTo>
                    <a:pt x="230098" y="1023759"/>
                  </a:lnTo>
                  <a:lnTo>
                    <a:pt x="229857" y="1024458"/>
                  </a:lnTo>
                  <a:lnTo>
                    <a:pt x="229400" y="1025156"/>
                  </a:lnTo>
                  <a:lnTo>
                    <a:pt x="230568" y="1026325"/>
                  </a:lnTo>
                  <a:lnTo>
                    <a:pt x="230797" y="1025626"/>
                  </a:lnTo>
                  <a:lnTo>
                    <a:pt x="231267" y="1024928"/>
                  </a:lnTo>
                  <a:lnTo>
                    <a:pt x="231495" y="1024216"/>
                  </a:lnTo>
                  <a:lnTo>
                    <a:pt x="231724" y="1023759"/>
                  </a:lnTo>
                  <a:close/>
                </a:path>
                <a:path w="4523105" h="3865245">
                  <a:moveTo>
                    <a:pt x="376415" y="11899"/>
                  </a:moveTo>
                  <a:lnTo>
                    <a:pt x="375716" y="11658"/>
                  </a:lnTo>
                  <a:lnTo>
                    <a:pt x="375018" y="11201"/>
                  </a:lnTo>
                  <a:lnTo>
                    <a:pt x="374319" y="10960"/>
                  </a:lnTo>
                  <a:lnTo>
                    <a:pt x="373849" y="10731"/>
                  </a:lnTo>
                  <a:lnTo>
                    <a:pt x="373608" y="11430"/>
                  </a:lnTo>
                  <a:lnTo>
                    <a:pt x="373151" y="11899"/>
                  </a:lnTo>
                  <a:lnTo>
                    <a:pt x="373849" y="12357"/>
                  </a:lnTo>
                  <a:lnTo>
                    <a:pt x="374548" y="12598"/>
                  </a:lnTo>
                  <a:lnTo>
                    <a:pt x="375246" y="13068"/>
                  </a:lnTo>
                  <a:lnTo>
                    <a:pt x="376415" y="11899"/>
                  </a:lnTo>
                  <a:close/>
                </a:path>
                <a:path w="4523105" h="3865245">
                  <a:moveTo>
                    <a:pt x="510832" y="1024686"/>
                  </a:moveTo>
                  <a:lnTo>
                    <a:pt x="510133" y="1024216"/>
                  </a:lnTo>
                  <a:lnTo>
                    <a:pt x="509435" y="1023988"/>
                  </a:lnTo>
                  <a:lnTo>
                    <a:pt x="508736" y="1023518"/>
                  </a:lnTo>
                  <a:lnTo>
                    <a:pt x="508266" y="1023988"/>
                  </a:lnTo>
                  <a:lnTo>
                    <a:pt x="507796" y="1024216"/>
                  </a:lnTo>
                  <a:lnTo>
                    <a:pt x="507568" y="1024686"/>
                  </a:lnTo>
                  <a:lnTo>
                    <a:pt x="508266" y="1024928"/>
                  </a:lnTo>
                  <a:lnTo>
                    <a:pt x="508965" y="1025385"/>
                  </a:lnTo>
                  <a:lnTo>
                    <a:pt x="509663" y="1025626"/>
                  </a:lnTo>
                  <a:lnTo>
                    <a:pt x="510133" y="1025855"/>
                  </a:lnTo>
                  <a:lnTo>
                    <a:pt x="510362" y="1025156"/>
                  </a:lnTo>
                  <a:lnTo>
                    <a:pt x="510832" y="1024686"/>
                  </a:lnTo>
                  <a:close/>
                </a:path>
                <a:path w="4523105" h="3865245">
                  <a:moveTo>
                    <a:pt x="569175" y="3843947"/>
                  </a:moveTo>
                  <a:lnTo>
                    <a:pt x="568934" y="3843236"/>
                  </a:lnTo>
                  <a:lnTo>
                    <a:pt x="568007" y="3841839"/>
                  </a:lnTo>
                  <a:lnTo>
                    <a:pt x="567766" y="3842308"/>
                  </a:lnTo>
                  <a:lnTo>
                    <a:pt x="567067" y="3842778"/>
                  </a:lnTo>
                  <a:lnTo>
                    <a:pt x="567067" y="3843705"/>
                  </a:lnTo>
                  <a:lnTo>
                    <a:pt x="568007" y="3845102"/>
                  </a:lnTo>
                  <a:lnTo>
                    <a:pt x="569175" y="3843947"/>
                  </a:lnTo>
                  <a:close/>
                </a:path>
                <a:path w="4523105" h="3865245">
                  <a:moveTo>
                    <a:pt x="576173" y="3856545"/>
                  </a:moveTo>
                  <a:lnTo>
                    <a:pt x="575475" y="3856075"/>
                  </a:lnTo>
                  <a:lnTo>
                    <a:pt x="574776" y="3855847"/>
                  </a:lnTo>
                  <a:lnTo>
                    <a:pt x="574078" y="3855377"/>
                  </a:lnTo>
                  <a:lnTo>
                    <a:pt x="573836" y="3855847"/>
                  </a:lnTo>
                  <a:lnTo>
                    <a:pt x="573366" y="3856075"/>
                  </a:lnTo>
                  <a:lnTo>
                    <a:pt x="572909" y="3856545"/>
                  </a:lnTo>
                  <a:lnTo>
                    <a:pt x="573608" y="3856774"/>
                  </a:lnTo>
                  <a:lnTo>
                    <a:pt x="574306" y="3857244"/>
                  </a:lnTo>
                  <a:lnTo>
                    <a:pt x="575005" y="3857472"/>
                  </a:lnTo>
                  <a:lnTo>
                    <a:pt x="575475" y="3857714"/>
                  </a:lnTo>
                  <a:lnTo>
                    <a:pt x="575703" y="3857015"/>
                  </a:lnTo>
                  <a:lnTo>
                    <a:pt x="576173" y="3856545"/>
                  </a:lnTo>
                  <a:close/>
                </a:path>
                <a:path w="4523105" h="3865245">
                  <a:moveTo>
                    <a:pt x="586206" y="3843477"/>
                  </a:moveTo>
                  <a:lnTo>
                    <a:pt x="585736" y="3843007"/>
                  </a:lnTo>
                  <a:lnTo>
                    <a:pt x="585279" y="3842308"/>
                  </a:lnTo>
                  <a:lnTo>
                    <a:pt x="585038" y="3842537"/>
                  </a:lnTo>
                  <a:lnTo>
                    <a:pt x="584339" y="3842537"/>
                  </a:lnTo>
                  <a:lnTo>
                    <a:pt x="582942" y="3843477"/>
                  </a:lnTo>
                  <a:lnTo>
                    <a:pt x="583399" y="3843705"/>
                  </a:lnTo>
                  <a:lnTo>
                    <a:pt x="583869" y="3844404"/>
                  </a:lnTo>
                  <a:lnTo>
                    <a:pt x="584809" y="3844404"/>
                  </a:lnTo>
                  <a:lnTo>
                    <a:pt x="586206" y="3843477"/>
                  </a:lnTo>
                  <a:close/>
                </a:path>
                <a:path w="4523105" h="3865245">
                  <a:moveTo>
                    <a:pt x="635215" y="3836936"/>
                  </a:moveTo>
                  <a:lnTo>
                    <a:pt x="634517" y="3836708"/>
                  </a:lnTo>
                  <a:lnTo>
                    <a:pt x="633806" y="3836238"/>
                  </a:lnTo>
                  <a:lnTo>
                    <a:pt x="633107" y="3836009"/>
                  </a:lnTo>
                  <a:lnTo>
                    <a:pt x="632650" y="3835768"/>
                  </a:lnTo>
                  <a:lnTo>
                    <a:pt x="632409" y="3836479"/>
                  </a:lnTo>
                  <a:lnTo>
                    <a:pt x="631952" y="3836936"/>
                  </a:lnTo>
                  <a:lnTo>
                    <a:pt x="632650" y="3837406"/>
                  </a:lnTo>
                  <a:lnTo>
                    <a:pt x="633349" y="3837635"/>
                  </a:lnTo>
                  <a:lnTo>
                    <a:pt x="634047" y="3838105"/>
                  </a:lnTo>
                  <a:lnTo>
                    <a:pt x="635215" y="3836936"/>
                  </a:lnTo>
                  <a:close/>
                </a:path>
                <a:path w="4523105" h="3865245">
                  <a:moveTo>
                    <a:pt x="743496" y="3846741"/>
                  </a:moveTo>
                  <a:lnTo>
                    <a:pt x="743026" y="3846512"/>
                  </a:lnTo>
                  <a:lnTo>
                    <a:pt x="742556" y="3845814"/>
                  </a:lnTo>
                  <a:lnTo>
                    <a:pt x="741629" y="3845814"/>
                  </a:lnTo>
                  <a:lnTo>
                    <a:pt x="740219" y="3846741"/>
                  </a:lnTo>
                  <a:lnTo>
                    <a:pt x="741387" y="3847909"/>
                  </a:lnTo>
                  <a:lnTo>
                    <a:pt x="742797" y="3846969"/>
                  </a:lnTo>
                  <a:lnTo>
                    <a:pt x="743496" y="3846741"/>
                  </a:lnTo>
                  <a:close/>
                </a:path>
                <a:path w="4523105" h="3865245">
                  <a:moveTo>
                    <a:pt x="752830" y="3856075"/>
                  </a:moveTo>
                  <a:lnTo>
                    <a:pt x="751662" y="3854907"/>
                  </a:lnTo>
                  <a:lnTo>
                    <a:pt x="751420" y="3855605"/>
                  </a:lnTo>
                  <a:lnTo>
                    <a:pt x="750963" y="3856304"/>
                  </a:lnTo>
                  <a:lnTo>
                    <a:pt x="750722" y="3857002"/>
                  </a:lnTo>
                  <a:lnTo>
                    <a:pt x="750493" y="3857472"/>
                  </a:lnTo>
                  <a:lnTo>
                    <a:pt x="751192" y="3857714"/>
                  </a:lnTo>
                  <a:lnTo>
                    <a:pt x="751662" y="3858171"/>
                  </a:lnTo>
                  <a:lnTo>
                    <a:pt x="752132" y="3857472"/>
                  </a:lnTo>
                  <a:lnTo>
                    <a:pt x="752360" y="3856774"/>
                  </a:lnTo>
                  <a:lnTo>
                    <a:pt x="752830" y="3856075"/>
                  </a:lnTo>
                  <a:close/>
                </a:path>
                <a:path w="4523105" h="3865245">
                  <a:moveTo>
                    <a:pt x="841743" y="572427"/>
                  </a:moveTo>
                  <a:lnTo>
                    <a:pt x="841032" y="572198"/>
                  </a:lnTo>
                  <a:lnTo>
                    <a:pt x="840333" y="571728"/>
                  </a:lnTo>
                  <a:lnTo>
                    <a:pt x="839635" y="571500"/>
                  </a:lnTo>
                  <a:lnTo>
                    <a:pt x="839165" y="571271"/>
                  </a:lnTo>
                  <a:lnTo>
                    <a:pt x="838936" y="571969"/>
                  </a:lnTo>
                  <a:lnTo>
                    <a:pt x="838466" y="572427"/>
                  </a:lnTo>
                  <a:lnTo>
                    <a:pt x="839165" y="572897"/>
                  </a:lnTo>
                  <a:lnTo>
                    <a:pt x="839876" y="573138"/>
                  </a:lnTo>
                  <a:lnTo>
                    <a:pt x="840574" y="573595"/>
                  </a:lnTo>
                  <a:lnTo>
                    <a:pt x="841743" y="572427"/>
                  </a:lnTo>
                  <a:close/>
                </a:path>
                <a:path w="4523105" h="3865245">
                  <a:moveTo>
                    <a:pt x="890511" y="3862146"/>
                  </a:moveTo>
                  <a:lnTo>
                    <a:pt x="889812" y="3861905"/>
                  </a:lnTo>
                  <a:lnTo>
                    <a:pt x="889342" y="3861447"/>
                  </a:lnTo>
                  <a:lnTo>
                    <a:pt x="888873" y="3862146"/>
                  </a:lnTo>
                  <a:lnTo>
                    <a:pt x="888644" y="3862844"/>
                  </a:lnTo>
                  <a:lnTo>
                    <a:pt x="888174" y="3863543"/>
                  </a:lnTo>
                  <a:lnTo>
                    <a:pt x="889342" y="3864711"/>
                  </a:lnTo>
                  <a:lnTo>
                    <a:pt x="889584" y="3864013"/>
                  </a:lnTo>
                  <a:lnTo>
                    <a:pt x="890041" y="3863314"/>
                  </a:lnTo>
                  <a:lnTo>
                    <a:pt x="890282" y="3862616"/>
                  </a:lnTo>
                  <a:lnTo>
                    <a:pt x="890511" y="3862146"/>
                  </a:lnTo>
                  <a:close/>
                </a:path>
                <a:path w="4523105" h="3865245">
                  <a:moveTo>
                    <a:pt x="1248257" y="572427"/>
                  </a:moveTo>
                  <a:lnTo>
                    <a:pt x="1247787" y="572198"/>
                  </a:lnTo>
                  <a:lnTo>
                    <a:pt x="1247317" y="571500"/>
                  </a:lnTo>
                  <a:lnTo>
                    <a:pt x="1246390" y="571500"/>
                  </a:lnTo>
                  <a:lnTo>
                    <a:pt x="1244993" y="572427"/>
                  </a:lnTo>
                  <a:lnTo>
                    <a:pt x="1246149" y="573595"/>
                  </a:lnTo>
                  <a:lnTo>
                    <a:pt x="1247559" y="572668"/>
                  </a:lnTo>
                  <a:lnTo>
                    <a:pt x="1248257" y="572427"/>
                  </a:lnTo>
                  <a:close/>
                </a:path>
                <a:path w="4523105" h="3865245">
                  <a:moveTo>
                    <a:pt x="1450581" y="572198"/>
                  </a:moveTo>
                  <a:lnTo>
                    <a:pt x="1449641" y="570801"/>
                  </a:lnTo>
                  <a:lnTo>
                    <a:pt x="1449412" y="571030"/>
                  </a:lnTo>
                  <a:lnTo>
                    <a:pt x="1448714" y="571500"/>
                  </a:lnTo>
                  <a:lnTo>
                    <a:pt x="1448714" y="572668"/>
                  </a:lnTo>
                  <a:lnTo>
                    <a:pt x="1449641" y="574065"/>
                  </a:lnTo>
                  <a:lnTo>
                    <a:pt x="1449882" y="573595"/>
                  </a:lnTo>
                  <a:lnTo>
                    <a:pt x="1450581" y="573138"/>
                  </a:lnTo>
                  <a:lnTo>
                    <a:pt x="1450581" y="572198"/>
                  </a:lnTo>
                  <a:close/>
                </a:path>
                <a:path w="4523105" h="3865245">
                  <a:moveTo>
                    <a:pt x="1549298" y="3852811"/>
                  </a:moveTo>
                  <a:lnTo>
                    <a:pt x="1548130" y="3851643"/>
                  </a:lnTo>
                  <a:lnTo>
                    <a:pt x="1547888" y="3852341"/>
                  </a:lnTo>
                  <a:lnTo>
                    <a:pt x="1547431" y="3853040"/>
                  </a:lnTo>
                  <a:lnTo>
                    <a:pt x="1547190" y="3853738"/>
                  </a:lnTo>
                  <a:lnTo>
                    <a:pt x="1546961" y="3854208"/>
                  </a:lnTo>
                  <a:lnTo>
                    <a:pt x="1547660" y="3854437"/>
                  </a:lnTo>
                  <a:lnTo>
                    <a:pt x="1548130" y="3854907"/>
                  </a:lnTo>
                  <a:lnTo>
                    <a:pt x="1548599" y="3854208"/>
                  </a:lnTo>
                  <a:lnTo>
                    <a:pt x="1548828" y="3853510"/>
                  </a:lnTo>
                  <a:lnTo>
                    <a:pt x="1549298" y="3852811"/>
                  </a:lnTo>
                  <a:close/>
                </a:path>
                <a:path w="4523105" h="3865245">
                  <a:moveTo>
                    <a:pt x="1667611" y="8623"/>
                  </a:moveTo>
                  <a:lnTo>
                    <a:pt x="1666913" y="8166"/>
                  </a:lnTo>
                  <a:lnTo>
                    <a:pt x="1666201" y="7924"/>
                  </a:lnTo>
                  <a:lnTo>
                    <a:pt x="1665503" y="7467"/>
                  </a:lnTo>
                  <a:lnTo>
                    <a:pt x="1665274" y="7924"/>
                  </a:lnTo>
                  <a:lnTo>
                    <a:pt x="1664804" y="8166"/>
                  </a:lnTo>
                  <a:lnTo>
                    <a:pt x="1664335" y="8623"/>
                  </a:lnTo>
                  <a:lnTo>
                    <a:pt x="1665046" y="8864"/>
                  </a:lnTo>
                  <a:lnTo>
                    <a:pt x="1665744" y="9334"/>
                  </a:lnTo>
                  <a:lnTo>
                    <a:pt x="1666443" y="9563"/>
                  </a:lnTo>
                  <a:lnTo>
                    <a:pt x="1666913" y="9791"/>
                  </a:lnTo>
                  <a:lnTo>
                    <a:pt x="1667141" y="9093"/>
                  </a:lnTo>
                  <a:lnTo>
                    <a:pt x="1667611" y="8623"/>
                  </a:lnTo>
                  <a:close/>
                </a:path>
                <a:path w="4523105" h="3865245">
                  <a:moveTo>
                    <a:pt x="1687449" y="1024686"/>
                  </a:moveTo>
                  <a:lnTo>
                    <a:pt x="1686737" y="1024458"/>
                  </a:lnTo>
                  <a:lnTo>
                    <a:pt x="1686039" y="1023988"/>
                  </a:lnTo>
                  <a:lnTo>
                    <a:pt x="1685340" y="1023759"/>
                  </a:lnTo>
                  <a:lnTo>
                    <a:pt x="1684870" y="1023518"/>
                  </a:lnTo>
                  <a:lnTo>
                    <a:pt x="1684642" y="1024216"/>
                  </a:lnTo>
                  <a:lnTo>
                    <a:pt x="1684172" y="1024686"/>
                  </a:lnTo>
                  <a:lnTo>
                    <a:pt x="1684870" y="1025156"/>
                  </a:lnTo>
                  <a:lnTo>
                    <a:pt x="1685582" y="1025385"/>
                  </a:lnTo>
                  <a:lnTo>
                    <a:pt x="1686280" y="1025855"/>
                  </a:lnTo>
                  <a:lnTo>
                    <a:pt x="1687449" y="1024686"/>
                  </a:lnTo>
                  <a:close/>
                </a:path>
                <a:path w="4523105" h="3865245">
                  <a:moveTo>
                    <a:pt x="1735747" y="8394"/>
                  </a:moveTo>
                  <a:lnTo>
                    <a:pt x="1734820" y="6997"/>
                  </a:lnTo>
                  <a:lnTo>
                    <a:pt x="1733651" y="8166"/>
                  </a:lnTo>
                  <a:lnTo>
                    <a:pt x="1734578" y="9563"/>
                  </a:lnTo>
                  <a:lnTo>
                    <a:pt x="1734820" y="10261"/>
                  </a:lnTo>
                  <a:lnTo>
                    <a:pt x="1735048" y="9791"/>
                  </a:lnTo>
                  <a:lnTo>
                    <a:pt x="1735747" y="9334"/>
                  </a:lnTo>
                  <a:lnTo>
                    <a:pt x="1735747" y="8394"/>
                  </a:lnTo>
                  <a:close/>
                </a:path>
                <a:path w="4523105" h="3865245">
                  <a:moveTo>
                    <a:pt x="1785226" y="8864"/>
                  </a:moveTo>
                  <a:lnTo>
                    <a:pt x="1784527" y="8166"/>
                  </a:lnTo>
                  <a:lnTo>
                    <a:pt x="1783588" y="7467"/>
                  </a:lnTo>
                  <a:lnTo>
                    <a:pt x="1782508" y="6553"/>
                  </a:lnTo>
                  <a:lnTo>
                    <a:pt x="1782191" y="5359"/>
                  </a:lnTo>
                  <a:lnTo>
                    <a:pt x="1782419" y="2794"/>
                  </a:lnTo>
                  <a:lnTo>
                    <a:pt x="1779625" y="5130"/>
                  </a:lnTo>
                  <a:lnTo>
                    <a:pt x="1780324" y="5829"/>
                  </a:lnTo>
                  <a:lnTo>
                    <a:pt x="1781251" y="6527"/>
                  </a:lnTo>
                  <a:lnTo>
                    <a:pt x="1782508" y="7620"/>
                  </a:lnTo>
                  <a:lnTo>
                    <a:pt x="1782889" y="8623"/>
                  </a:lnTo>
                  <a:lnTo>
                    <a:pt x="1782419" y="11201"/>
                  </a:lnTo>
                  <a:lnTo>
                    <a:pt x="1785226" y="8864"/>
                  </a:lnTo>
                  <a:close/>
                </a:path>
                <a:path w="4523105" h="3865245">
                  <a:moveTo>
                    <a:pt x="1798294" y="3857015"/>
                  </a:moveTo>
                  <a:lnTo>
                    <a:pt x="1798053" y="3856304"/>
                  </a:lnTo>
                  <a:lnTo>
                    <a:pt x="1797126" y="3854907"/>
                  </a:lnTo>
                  <a:lnTo>
                    <a:pt x="1796884" y="3855377"/>
                  </a:lnTo>
                  <a:lnTo>
                    <a:pt x="1796186" y="3855847"/>
                  </a:lnTo>
                  <a:lnTo>
                    <a:pt x="1796186" y="3856774"/>
                  </a:lnTo>
                  <a:lnTo>
                    <a:pt x="1797126" y="3858171"/>
                  </a:lnTo>
                  <a:lnTo>
                    <a:pt x="1798294" y="3857015"/>
                  </a:lnTo>
                  <a:close/>
                </a:path>
                <a:path w="4523105" h="3865245">
                  <a:moveTo>
                    <a:pt x="1801558" y="11430"/>
                  </a:moveTo>
                  <a:lnTo>
                    <a:pt x="1800390" y="10261"/>
                  </a:lnTo>
                  <a:lnTo>
                    <a:pt x="1800161" y="10960"/>
                  </a:lnTo>
                  <a:lnTo>
                    <a:pt x="1799691" y="11658"/>
                  </a:lnTo>
                  <a:lnTo>
                    <a:pt x="1799463" y="12357"/>
                  </a:lnTo>
                  <a:lnTo>
                    <a:pt x="1799221" y="12827"/>
                  </a:lnTo>
                  <a:lnTo>
                    <a:pt x="1799920" y="13068"/>
                  </a:lnTo>
                  <a:lnTo>
                    <a:pt x="1800390" y="13525"/>
                  </a:lnTo>
                  <a:lnTo>
                    <a:pt x="1800860" y="12827"/>
                  </a:lnTo>
                  <a:lnTo>
                    <a:pt x="1801088" y="12128"/>
                  </a:lnTo>
                  <a:lnTo>
                    <a:pt x="1801558" y="11430"/>
                  </a:lnTo>
                  <a:close/>
                </a:path>
                <a:path w="4523105" h="3865245">
                  <a:moveTo>
                    <a:pt x="1857794" y="1024686"/>
                  </a:moveTo>
                  <a:lnTo>
                    <a:pt x="1857095" y="1024458"/>
                  </a:lnTo>
                  <a:lnTo>
                    <a:pt x="1856397" y="1023988"/>
                  </a:lnTo>
                  <a:lnTo>
                    <a:pt x="1855698" y="1023759"/>
                  </a:lnTo>
                  <a:lnTo>
                    <a:pt x="1855228" y="1023518"/>
                  </a:lnTo>
                  <a:lnTo>
                    <a:pt x="1855000" y="1024216"/>
                  </a:lnTo>
                  <a:lnTo>
                    <a:pt x="1854530" y="1024686"/>
                  </a:lnTo>
                  <a:lnTo>
                    <a:pt x="1855228" y="1025156"/>
                  </a:lnTo>
                  <a:lnTo>
                    <a:pt x="1855927" y="1025385"/>
                  </a:lnTo>
                  <a:lnTo>
                    <a:pt x="1856625" y="1025855"/>
                  </a:lnTo>
                  <a:lnTo>
                    <a:pt x="1857095" y="1025385"/>
                  </a:lnTo>
                  <a:lnTo>
                    <a:pt x="1857565" y="1025156"/>
                  </a:lnTo>
                  <a:lnTo>
                    <a:pt x="1857794" y="1024686"/>
                  </a:lnTo>
                  <a:close/>
                </a:path>
                <a:path w="4523105" h="3865245">
                  <a:moveTo>
                    <a:pt x="1978685" y="3834142"/>
                  </a:moveTo>
                  <a:lnTo>
                    <a:pt x="1977745" y="3832733"/>
                  </a:lnTo>
                  <a:lnTo>
                    <a:pt x="1977517" y="3832034"/>
                  </a:lnTo>
                  <a:lnTo>
                    <a:pt x="1977275" y="3832504"/>
                  </a:lnTo>
                  <a:lnTo>
                    <a:pt x="1976577" y="3832974"/>
                  </a:lnTo>
                  <a:lnTo>
                    <a:pt x="1976577" y="3833901"/>
                  </a:lnTo>
                  <a:lnTo>
                    <a:pt x="1977517" y="3835311"/>
                  </a:lnTo>
                  <a:lnTo>
                    <a:pt x="1978685" y="3834142"/>
                  </a:lnTo>
                  <a:close/>
                </a:path>
                <a:path w="4523105" h="3865245">
                  <a:moveTo>
                    <a:pt x="1988477" y="14693"/>
                  </a:moveTo>
                  <a:lnTo>
                    <a:pt x="1988019" y="14224"/>
                  </a:lnTo>
                  <a:lnTo>
                    <a:pt x="1987550" y="13995"/>
                  </a:lnTo>
                  <a:lnTo>
                    <a:pt x="1987308" y="13525"/>
                  </a:lnTo>
                  <a:lnTo>
                    <a:pt x="1987080" y="14224"/>
                  </a:lnTo>
                  <a:lnTo>
                    <a:pt x="1986610" y="14935"/>
                  </a:lnTo>
                  <a:lnTo>
                    <a:pt x="1986381" y="15633"/>
                  </a:lnTo>
                  <a:lnTo>
                    <a:pt x="1986153" y="16090"/>
                  </a:lnTo>
                  <a:lnTo>
                    <a:pt x="1986851" y="16332"/>
                  </a:lnTo>
                  <a:lnTo>
                    <a:pt x="1987308" y="16802"/>
                  </a:lnTo>
                  <a:lnTo>
                    <a:pt x="1987778" y="16090"/>
                  </a:lnTo>
                  <a:lnTo>
                    <a:pt x="1988019" y="15392"/>
                  </a:lnTo>
                  <a:lnTo>
                    <a:pt x="1988477" y="14693"/>
                  </a:lnTo>
                  <a:close/>
                </a:path>
                <a:path w="4523105" h="3865245">
                  <a:moveTo>
                    <a:pt x="1988477" y="8166"/>
                  </a:moveTo>
                  <a:lnTo>
                    <a:pt x="1988019" y="7696"/>
                  </a:lnTo>
                  <a:lnTo>
                    <a:pt x="1987550" y="7467"/>
                  </a:lnTo>
                  <a:lnTo>
                    <a:pt x="1987308" y="6997"/>
                  </a:lnTo>
                  <a:lnTo>
                    <a:pt x="1987080" y="7696"/>
                  </a:lnTo>
                  <a:lnTo>
                    <a:pt x="1986610" y="8394"/>
                  </a:lnTo>
                  <a:lnTo>
                    <a:pt x="1986381" y="9093"/>
                  </a:lnTo>
                  <a:lnTo>
                    <a:pt x="1986153" y="9563"/>
                  </a:lnTo>
                  <a:lnTo>
                    <a:pt x="1986851" y="9791"/>
                  </a:lnTo>
                  <a:lnTo>
                    <a:pt x="1987308" y="10261"/>
                  </a:lnTo>
                  <a:lnTo>
                    <a:pt x="1987778" y="9563"/>
                  </a:lnTo>
                  <a:lnTo>
                    <a:pt x="1988019" y="8864"/>
                  </a:lnTo>
                  <a:lnTo>
                    <a:pt x="1988477" y="8166"/>
                  </a:lnTo>
                  <a:close/>
                </a:path>
                <a:path w="4523105" h="3865245">
                  <a:moveTo>
                    <a:pt x="2002015" y="3836936"/>
                  </a:moveTo>
                  <a:lnTo>
                    <a:pt x="2001316" y="3836479"/>
                  </a:lnTo>
                  <a:lnTo>
                    <a:pt x="2000618" y="3836238"/>
                  </a:lnTo>
                  <a:lnTo>
                    <a:pt x="1999919" y="3835768"/>
                  </a:lnTo>
                  <a:lnTo>
                    <a:pt x="1999449" y="3836009"/>
                  </a:lnTo>
                  <a:lnTo>
                    <a:pt x="1999221" y="3836479"/>
                  </a:lnTo>
                  <a:lnTo>
                    <a:pt x="1998751" y="3836936"/>
                  </a:lnTo>
                  <a:lnTo>
                    <a:pt x="1999449" y="3837178"/>
                  </a:lnTo>
                  <a:lnTo>
                    <a:pt x="2000148" y="3837635"/>
                  </a:lnTo>
                  <a:lnTo>
                    <a:pt x="2000846" y="3837876"/>
                  </a:lnTo>
                  <a:lnTo>
                    <a:pt x="2001316" y="3838105"/>
                  </a:lnTo>
                  <a:lnTo>
                    <a:pt x="2001545" y="3837406"/>
                  </a:lnTo>
                  <a:lnTo>
                    <a:pt x="2002015" y="3836936"/>
                  </a:lnTo>
                  <a:close/>
                </a:path>
                <a:path w="4523105" h="3865245">
                  <a:moveTo>
                    <a:pt x="2070392" y="571969"/>
                  </a:moveTo>
                  <a:lnTo>
                    <a:pt x="2069922" y="571500"/>
                  </a:lnTo>
                  <a:lnTo>
                    <a:pt x="2069693" y="571030"/>
                  </a:lnTo>
                  <a:lnTo>
                    <a:pt x="2069223" y="570801"/>
                  </a:lnTo>
                  <a:lnTo>
                    <a:pt x="2068995" y="571500"/>
                  </a:lnTo>
                  <a:lnTo>
                    <a:pt x="2068525" y="572198"/>
                  </a:lnTo>
                  <a:lnTo>
                    <a:pt x="2068296" y="572897"/>
                  </a:lnTo>
                  <a:lnTo>
                    <a:pt x="2068055" y="573366"/>
                  </a:lnTo>
                  <a:lnTo>
                    <a:pt x="2068753" y="573595"/>
                  </a:lnTo>
                  <a:lnTo>
                    <a:pt x="2069223" y="574065"/>
                  </a:lnTo>
                  <a:lnTo>
                    <a:pt x="2069693" y="573366"/>
                  </a:lnTo>
                  <a:lnTo>
                    <a:pt x="2069922" y="572668"/>
                  </a:lnTo>
                  <a:lnTo>
                    <a:pt x="2070392" y="571969"/>
                  </a:lnTo>
                  <a:close/>
                </a:path>
                <a:path w="4523105" h="3865245">
                  <a:moveTo>
                    <a:pt x="2185200" y="8864"/>
                  </a:moveTo>
                  <a:lnTo>
                    <a:pt x="2184501" y="8166"/>
                  </a:lnTo>
                  <a:lnTo>
                    <a:pt x="2183574" y="7467"/>
                  </a:lnTo>
                  <a:lnTo>
                    <a:pt x="2182406" y="6464"/>
                  </a:lnTo>
                  <a:lnTo>
                    <a:pt x="2182406" y="4660"/>
                  </a:lnTo>
                  <a:lnTo>
                    <a:pt x="2181237" y="3733"/>
                  </a:lnTo>
                  <a:lnTo>
                    <a:pt x="2179142" y="3733"/>
                  </a:lnTo>
                  <a:lnTo>
                    <a:pt x="2179142" y="6057"/>
                  </a:lnTo>
                  <a:lnTo>
                    <a:pt x="2180069" y="6997"/>
                  </a:lnTo>
                  <a:lnTo>
                    <a:pt x="2182190" y="6997"/>
                  </a:lnTo>
                  <a:lnTo>
                    <a:pt x="2182634" y="8623"/>
                  </a:lnTo>
                  <a:lnTo>
                    <a:pt x="2182406" y="11201"/>
                  </a:lnTo>
                  <a:lnTo>
                    <a:pt x="2185200" y="8864"/>
                  </a:lnTo>
                  <a:close/>
                </a:path>
                <a:path w="4523105" h="3865245">
                  <a:moveTo>
                    <a:pt x="2430703" y="3829939"/>
                  </a:moveTo>
                  <a:lnTo>
                    <a:pt x="2429776" y="3828542"/>
                  </a:lnTo>
                  <a:lnTo>
                    <a:pt x="2428608" y="3829710"/>
                  </a:lnTo>
                  <a:lnTo>
                    <a:pt x="2429065" y="3830409"/>
                  </a:lnTo>
                  <a:lnTo>
                    <a:pt x="2429306" y="3831107"/>
                  </a:lnTo>
                  <a:lnTo>
                    <a:pt x="2429776" y="3831806"/>
                  </a:lnTo>
                  <a:lnTo>
                    <a:pt x="2430005" y="3831336"/>
                  </a:lnTo>
                  <a:lnTo>
                    <a:pt x="2430703" y="3830866"/>
                  </a:lnTo>
                  <a:lnTo>
                    <a:pt x="2430703" y="3829939"/>
                  </a:lnTo>
                  <a:close/>
                </a:path>
                <a:path w="4523105" h="3865245">
                  <a:moveTo>
                    <a:pt x="2457069" y="3853738"/>
                  </a:moveTo>
                  <a:lnTo>
                    <a:pt x="2456840" y="3853040"/>
                  </a:lnTo>
                  <a:lnTo>
                    <a:pt x="2455900" y="3851643"/>
                  </a:lnTo>
                  <a:lnTo>
                    <a:pt x="2455672" y="3852113"/>
                  </a:lnTo>
                  <a:lnTo>
                    <a:pt x="2454973" y="3852570"/>
                  </a:lnTo>
                  <a:lnTo>
                    <a:pt x="2454973" y="3853510"/>
                  </a:lnTo>
                  <a:lnTo>
                    <a:pt x="2455900" y="3854907"/>
                  </a:lnTo>
                  <a:lnTo>
                    <a:pt x="2457069" y="3853738"/>
                  </a:lnTo>
                  <a:close/>
                </a:path>
                <a:path w="4523105" h="3865245">
                  <a:moveTo>
                    <a:pt x="2463381" y="14935"/>
                  </a:moveTo>
                  <a:lnTo>
                    <a:pt x="2462441" y="13525"/>
                  </a:lnTo>
                  <a:lnTo>
                    <a:pt x="2461272" y="14693"/>
                  </a:lnTo>
                  <a:lnTo>
                    <a:pt x="2462212" y="16090"/>
                  </a:lnTo>
                  <a:lnTo>
                    <a:pt x="2462441" y="16802"/>
                  </a:lnTo>
                  <a:lnTo>
                    <a:pt x="2462669" y="16332"/>
                  </a:lnTo>
                  <a:lnTo>
                    <a:pt x="2463381" y="15862"/>
                  </a:lnTo>
                  <a:lnTo>
                    <a:pt x="2463381" y="14935"/>
                  </a:lnTo>
                  <a:close/>
                </a:path>
                <a:path w="4523105" h="3865245">
                  <a:moveTo>
                    <a:pt x="2722638" y="3853738"/>
                  </a:moveTo>
                  <a:lnTo>
                    <a:pt x="2722168" y="3853040"/>
                  </a:lnTo>
                  <a:lnTo>
                    <a:pt x="2721940" y="3852341"/>
                  </a:lnTo>
                  <a:lnTo>
                    <a:pt x="2721470" y="3851643"/>
                  </a:lnTo>
                  <a:lnTo>
                    <a:pt x="2721241" y="3852113"/>
                  </a:lnTo>
                  <a:lnTo>
                    <a:pt x="2720543" y="3852570"/>
                  </a:lnTo>
                  <a:lnTo>
                    <a:pt x="2720543" y="3853510"/>
                  </a:lnTo>
                  <a:lnTo>
                    <a:pt x="2721470" y="3854907"/>
                  </a:lnTo>
                  <a:lnTo>
                    <a:pt x="2722638" y="3853738"/>
                  </a:lnTo>
                  <a:close/>
                </a:path>
                <a:path w="4523105" h="3865245">
                  <a:moveTo>
                    <a:pt x="2745270" y="3849776"/>
                  </a:moveTo>
                  <a:lnTo>
                    <a:pt x="2744343" y="3848379"/>
                  </a:lnTo>
                  <a:lnTo>
                    <a:pt x="2744114" y="3848608"/>
                  </a:lnTo>
                  <a:lnTo>
                    <a:pt x="2743403" y="3849078"/>
                  </a:lnTo>
                  <a:lnTo>
                    <a:pt x="2743403" y="3850246"/>
                  </a:lnTo>
                  <a:lnTo>
                    <a:pt x="2744343" y="3851643"/>
                  </a:lnTo>
                  <a:lnTo>
                    <a:pt x="2744571" y="3851173"/>
                  </a:lnTo>
                  <a:lnTo>
                    <a:pt x="2745270" y="3850703"/>
                  </a:lnTo>
                  <a:lnTo>
                    <a:pt x="2745270" y="3849776"/>
                  </a:lnTo>
                  <a:close/>
                </a:path>
                <a:path w="4523105" h="3865245">
                  <a:moveTo>
                    <a:pt x="2761615" y="3839972"/>
                  </a:moveTo>
                  <a:lnTo>
                    <a:pt x="2760675" y="3838575"/>
                  </a:lnTo>
                  <a:lnTo>
                    <a:pt x="2759506" y="3839743"/>
                  </a:lnTo>
                  <a:lnTo>
                    <a:pt x="2760446" y="3841140"/>
                  </a:lnTo>
                  <a:lnTo>
                    <a:pt x="2760675" y="3841839"/>
                  </a:lnTo>
                  <a:lnTo>
                    <a:pt x="2760916" y="3841369"/>
                  </a:lnTo>
                  <a:lnTo>
                    <a:pt x="2761615" y="3840911"/>
                  </a:lnTo>
                  <a:lnTo>
                    <a:pt x="2761615" y="3839972"/>
                  </a:lnTo>
                  <a:close/>
                </a:path>
                <a:path w="4523105" h="3865245">
                  <a:moveTo>
                    <a:pt x="2798483" y="3840213"/>
                  </a:moveTo>
                  <a:lnTo>
                    <a:pt x="2798013" y="3839972"/>
                  </a:lnTo>
                  <a:lnTo>
                    <a:pt x="2797543" y="3839273"/>
                  </a:lnTo>
                  <a:lnTo>
                    <a:pt x="2796616" y="3839273"/>
                  </a:lnTo>
                  <a:lnTo>
                    <a:pt x="2795219" y="3840213"/>
                  </a:lnTo>
                  <a:lnTo>
                    <a:pt x="2796387" y="3841369"/>
                  </a:lnTo>
                  <a:lnTo>
                    <a:pt x="2797784" y="3840442"/>
                  </a:lnTo>
                  <a:lnTo>
                    <a:pt x="2798483" y="3840213"/>
                  </a:lnTo>
                  <a:close/>
                </a:path>
                <a:path w="4523105" h="3865245">
                  <a:moveTo>
                    <a:pt x="2805011" y="3843477"/>
                  </a:moveTo>
                  <a:lnTo>
                    <a:pt x="2803855" y="3842308"/>
                  </a:lnTo>
                  <a:lnTo>
                    <a:pt x="2803144" y="3842537"/>
                  </a:lnTo>
                  <a:lnTo>
                    <a:pt x="2801747" y="3843477"/>
                  </a:lnTo>
                  <a:lnTo>
                    <a:pt x="2802217" y="3843705"/>
                  </a:lnTo>
                  <a:lnTo>
                    <a:pt x="2802686" y="3844404"/>
                  </a:lnTo>
                  <a:lnTo>
                    <a:pt x="2803614" y="3844404"/>
                  </a:lnTo>
                  <a:lnTo>
                    <a:pt x="2805011" y="3843477"/>
                  </a:lnTo>
                  <a:close/>
                </a:path>
                <a:path w="4523105" h="3865245">
                  <a:moveTo>
                    <a:pt x="2867329" y="3836936"/>
                  </a:moveTo>
                  <a:lnTo>
                    <a:pt x="2866618" y="3836708"/>
                  </a:lnTo>
                  <a:lnTo>
                    <a:pt x="2865920" y="3836238"/>
                  </a:lnTo>
                  <a:lnTo>
                    <a:pt x="2865221" y="3836009"/>
                  </a:lnTo>
                  <a:lnTo>
                    <a:pt x="2864751" y="3835768"/>
                  </a:lnTo>
                  <a:lnTo>
                    <a:pt x="2864523" y="3836479"/>
                  </a:lnTo>
                  <a:lnTo>
                    <a:pt x="2864053" y="3836936"/>
                  </a:lnTo>
                  <a:lnTo>
                    <a:pt x="2864751" y="3837406"/>
                  </a:lnTo>
                  <a:lnTo>
                    <a:pt x="2865463" y="3837635"/>
                  </a:lnTo>
                  <a:lnTo>
                    <a:pt x="2866161" y="3838105"/>
                  </a:lnTo>
                  <a:lnTo>
                    <a:pt x="2866618" y="3837635"/>
                  </a:lnTo>
                  <a:lnTo>
                    <a:pt x="2866860" y="3837178"/>
                  </a:lnTo>
                  <a:lnTo>
                    <a:pt x="2867329" y="3836936"/>
                  </a:lnTo>
                  <a:close/>
                </a:path>
                <a:path w="4523105" h="3865245">
                  <a:moveTo>
                    <a:pt x="2880398" y="3850005"/>
                  </a:moveTo>
                  <a:lnTo>
                    <a:pt x="2879699" y="3849776"/>
                  </a:lnTo>
                  <a:lnTo>
                    <a:pt x="2878988" y="3849306"/>
                  </a:lnTo>
                  <a:lnTo>
                    <a:pt x="2878290" y="3849078"/>
                  </a:lnTo>
                  <a:lnTo>
                    <a:pt x="2877832" y="3848836"/>
                  </a:lnTo>
                  <a:lnTo>
                    <a:pt x="2877591" y="3849547"/>
                  </a:lnTo>
                  <a:lnTo>
                    <a:pt x="2877121" y="3850005"/>
                  </a:lnTo>
                  <a:lnTo>
                    <a:pt x="2877832" y="3850475"/>
                  </a:lnTo>
                  <a:lnTo>
                    <a:pt x="2878531" y="3850703"/>
                  </a:lnTo>
                  <a:lnTo>
                    <a:pt x="2879229" y="3851173"/>
                  </a:lnTo>
                  <a:lnTo>
                    <a:pt x="2880398" y="3850005"/>
                  </a:lnTo>
                  <a:close/>
                </a:path>
                <a:path w="4523105" h="3865245">
                  <a:moveTo>
                    <a:pt x="2889732" y="3836479"/>
                  </a:moveTo>
                  <a:lnTo>
                    <a:pt x="2889262" y="3836009"/>
                  </a:lnTo>
                  <a:lnTo>
                    <a:pt x="2889021" y="3835539"/>
                  </a:lnTo>
                  <a:lnTo>
                    <a:pt x="2888564" y="3835311"/>
                  </a:lnTo>
                  <a:lnTo>
                    <a:pt x="2888323" y="3836009"/>
                  </a:lnTo>
                  <a:lnTo>
                    <a:pt x="2887865" y="3836708"/>
                  </a:lnTo>
                  <a:lnTo>
                    <a:pt x="2887624" y="3837406"/>
                  </a:lnTo>
                  <a:lnTo>
                    <a:pt x="2887395" y="3837876"/>
                  </a:lnTo>
                  <a:lnTo>
                    <a:pt x="2888094" y="3838105"/>
                  </a:lnTo>
                  <a:lnTo>
                    <a:pt x="2888564" y="3838575"/>
                  </a:lnTo>
                  <a:lnTo>
                    <a:pt x="2889021" y="3837876"/>
                  </a:lnTo>
                  <a:lnTo>
                    <a:pt x="2889262" y="3837178"/>
                  </a:lnTo>
                  <a:lnTo>
                    <a:pt x="2889732" y="3836479"/>
                  </a:lnTo>
                  <a:close/>
                </a:path>
                <a:path w="4523105" h="3865245">
                  <a:moveTo>
                    <a:pt x="2893466" y="3859809"/>
                  </a:moveTo>
                  <a:lnTo>
                    <a:pt x="2892298" y="3858641"/>
                  </a:lnTo>
                  <a:lnTo>
                    <a:pt x="2891599" y="3858882"/>
                  </a:lnTo>
                  <a:lnTo>
                    <a:pt x="2890189" y="3859809"/>
                  </a:lnTo>
                  <a:lnTo>
                    <a:pt x="2890659" y="3860038"/>
                  </a:lnTo>
                  <a:lnTo>
                    <a:pt x="2891129" y="3860736"/>
                  </a:lnTo>
                  <a:lnTo>
                    <a:pt x="2892056" y="3860736"/>
                  </a:lnTo>
                  <a:lnTo>
                    <a:pt x="2893466" y="3859809"/>
                  </a:lnTo>
                  <a:close/>
                </a:path>
                <a:path w="4523105" h="3865245">
                  <a:moveTo>
                    <a:pt x="2919361" y="3832745"/>
                  </a:moveTo>
                  <a:lnTo>
                    <a:pt x="2918663" y="3832504"/>
                  </a:lnTo>
                  <a:lnTo>
                    <a:pt x="2918193" y="3832034"/>
                  </a:lnTo>
                  <a:lnTo>
                    <a:pt x="2917736" y="3832745"/>
                  </a:lnTo>
                  <a:lnTo>
                    <a:pt x="2917494" y="3833444"/>
                  </a:lnTo>
                  <a:lnTo>
                    <a:pt x="2917025" y="3834142"/>
                  </a:lnTo>
                  <a:lnTo>
                    <a:pt x="2918193" y="3835311"/>
                  </a:lnTo>
                  <a:lnTo>
                    <a:pt x="2918434" y="3834612"/>
                  </a:lnTo>
                  <a:lnTo>
                    <a:pt x="2918891" y="3833901"/>
                  </a:lnTo>
                  <a:lnTo>
                    <a:pt x="2919133" y="3833203"/>
                  </a:lnTo>
                  <a:lnTo>
                    <a:pt x="2919361" y="3832745"/>
                  </a:lnTo>
                  <a:close/>
                </a:path>
                <a:path w="4523105" h="3865245">
                  <a:moveTo>
                    <a:pt x="2945498" y="3834142"/>
                  </a:moveTo>
                  <a:lnTo>
                    <a:pt x="2945028" y="3833444"/>
                  </a:lnTo>
                  <a:lnTo>
                    <a:pt x="2944799" y="3832733"/>
                  </a:lnTo>
                  <a:lnTo>
                    <a:pt x="2944330" y="3832034"/>
                  </a:lnTo>
                  <a:lnTo>
                    <a:pt x="2944101" y="3832504"/>
                  </a:lnTo>
                  <a:lnTo>
                    <a:pt x="2943402" y="3832974"/>
                  </a:lnTo>
                  <a:lnTo>
                    <a:pt x="2943402" y="3833901"/>
                  </a:lnTo>
                  <a:lnTo>
                    <a:pt x="2944330" y="3835311"/>
                  </a:lnTo>
                  <a:lnTo>
                    <a:pt x="2945498" y="3834142"/>
                  </a:lnTo>
                  <a:close/>
                </a:path>
                <a:path w="4523105" h="3865245">
                  <a:moveTo>
                    <a:pt x="3060776" y="2095"/>
                  </a:moveTo>
                  <a:lnTo>
                    <a:pt x="3060077" y="1866"/>
                  </a:lnTo>
                  <a:lnTo>
                    <a:pt x="3059379" y="1397"/>
                  </a:lnTo>
                  <a:lnTo>
                    <a:pt x="3058680" y="1155"/>
                  </a:lnTo>
                  <a:lnTo>
                    <a:pt x="3058210" y="927"/>
                  </a:lnTo>
                  <a:lnTo>
                    <a:pt x="3057982" y="1625"/>
                  </a:lnTo>
                  <a:lnTo>
                    <a:pt x="3057512" y="2095"/>
                  </a:lnTo>
                  <a:lnTo>
                    <a:pt x="3058210" y="2565"/>
                  </a:lnTo>
                  <a:lnTo>
                    <a:pt x="3058909" y="2794"/>
                  </a:lnTo>
                  <a:lnTo>
                    <a:pt x="3059620" y="3263"/>
                  </a:lnTo>
                  <a:lnTo>
                    <a:pt x="3059849" y="2794"/>
                  </a:lnTo>
                  <a:lnTo>
                    <a:pt x="3060319" y="2565"/>
                  </a:lnTo>
                  <a:lnTo>
                    <a:pt x="3060776" y="2095"/>
                  </a:lnTo>
                  <a:close/>
                </a:path>
                <a:path w="4523105" h="3865245">
                  <a:moveTo>
                    <a:pt x="3197529" y="3862844"/>
                  </a:moveTo>
                  <a:lnTo>
                    <a:pt x="3196602" y="3861447"/>
                  </a:lnTo>
                  <a:lnTo>
                    <a:pt x="3196361" y="3861676"/>
                  </a:lnTo>
                  <a:lnTo>
                    <a:pt x="3195663" y="3862146"/>
                  </a:lnTo>
                  <a:lnTo>
                    <a:pt x="3195663" y="3863314"/>
                  </a:lnTo>
                  <a:lnTo>
                    <a:pt x="3196602" y="3864711"/>
                  </a:lnTo>
                  <a:lnTo>
                    <a:pt x="3196831" y="3864241"/>
                  </a:lnTo>
                  <a:lnTo>
                    <a:pt x="3197529" y="3863771"/>
                  </a:lnTo>
                  <a:lnTo>
                    <a:pt x="3197529" y="3862844"/>
                  </a:lnTo>
                  <a:close/>
                </a:path>
                <a:path w="4523105" h="3865245">
                  <a:moveTo>
                    <a:pt x="3207804" y="3847211"/>
                  </a:moveTo>
                  <a:lnTo>
                    <a:pt x="3206864" y="3845814"/>
                  </a:lnTo>
                  <a:lnTo>
                    <a:pt x="3206635" y="3845102"/>
                  </a:lnTo>
                  <a:lnTo>
                    <a:pt x="3206394" y="3845572"/>
                  </a:lnTo>
                  <a:lnTo>
                    <a:pt x="3205696" y="3846042"/>
                  </a:lnTo>
                  <a:lnTo>
                    <a:pt x="3205696" y="3846969"/>
                  </a:lnTo>
                  <a:lnTo>
                    <a:pt x="3206635" y="3848379"/>
                  </a:lnTo>
                  <a:lnTo>
                    <a:pt x="3207804" y="3847211"/>
                  </a:lnTo>
                  <a:close/>
                </a:path>
                <a:path w="4523105" h="3865245">
                  <a:moveTo>
                    <a:pt x="3211538" y="3833444"/>
                  </a:moveTo>
                  <a:lnTo>
                    <a:pt x="3210839" y="3833203"/>
                  </a:lnTo>
                  <a:lnTo>
                    <a:pt x="3210128" y="3832733"/>
                  </a:lnTo>
                  <a:lnTo>
                    <a:pt x="3209429" y="3832504"/>
                  </a:lnTo>
                  <a:lnTo>
                    <a:pt x="3208972" y="3832275"/>
                  </a:lnTo>
                  <a:lnTo>
                    <a:pt x="3208731" y="3832974"/>
                  </a:lnTo>
                  <a:lnTo>
                    <a:pt x="3208261" y="3833444"/>
                  </a:lnTo>
                  <a:lnTo>
                    <a:pt x="3208972" y="3833901"/>
                  </a:lnTo>
                  <a:lnTo>
                    <a:pt x="3209671" y="3834142"/>
                  </a:lnTo>
                  <a:lnTo>
                    <a:pt x="3210369" y="3834612"/>
                  </a:lnTo>
                  <a:lnTo>
                    <a:pt x="3211538" y="3833444"/>
                  </a:lnTo>
                  <a:close/>
                </a:path>
                <a:path w="4523105" h="3865245">
                  <a:moveTo>
                    <a:pt x="3214332" y="3857015"/>
                  </a:moveTo>
                  <a:lnTo>
                    <a:pt x="3213404" y="3855605"/>
                  </a:lnTo>
                  <a:lnTo>
                    <a:pt x="3213163" y="3854907"/>
                  </a:lnTo>
                  <a:lnTo>
                    <a:pt x="3212935" y="3855377"/>
                  </a:lnTo>
                  <a:lnTo>
                    <a:pt x="3212236" y="3855847"/>
                  </a:lnTo>
                  <a:lnTo>
                    <a:pt x="3212236" y="3856774"/>
                  </a:lnTo>
                  <a:lnTo>
                    <a:pt x="3213163" y="3858171"/>
                  </a:lnTo>
                  <a:lnTo>
                    <a:pt x="3214332" y="3857015"/>
                  </a:lnTo>
                  <a:close/>
                </a:path>
                <a:path w="4523105" h="3865245">
                  <a:moveTo>
                    <a:pt x="3325647" y="3850475"/>
                  </a:moveTo>
                  <a:lnTo>
                    <a:pt x="3325418" y="3849776"/>
                  </a:lnTo>
                  <a:lnTo>
                    <a:pt x="3324479" y="3848379"/>
                  </a:lnTo>
                  <a:lnTo>
                    <a:pt x="3324250" y="3848836"/>
                  </a:lnTo>
                  <a:lnTo>
                    <a:pt x="3323552" y="3849306"/>
                  </a:lnTo>
                  <a:lnTo>
                    <a:pt x="3323552" y="3850246"/>
                  </a:lnTo>
                  <a:lnTo>
                    <a:pt x="3324479" y="3851643"/>
                  </a:lnTo>
                  <a:lnTo>
                    <a:pt x="3325647" y="3850475"/>
                  </a:lnTo>
                  <a:close/>
                </a:path>
                <a:path w="4523105" h="3865245">
                  <a:moveTo>
                    <a:pt x="3496005" y="5130"/>
                  </a:moveTo>
                  <a:lnTo>
                    <a:pt x="3495065" y="3733"/>
                  </a:lnTo>
                  <a:lnTo>
                    <a:pt x="3494608" y="4191"/>
                  </a:lnTo>
                  <a:lnTo>
                    <a:pt x="3493897" y="4432"/>
                  </a:lnTo>
                  <a:lnTo>
                    <a:pt x="3494138" y="4889"/>
                  </a:lnTo>
                  <a:lnTo>
                    <a:pt x="3494138" y="5600"/>
                  </a:lnTo>
                  <a:lnTo>
                    <a:pt x="3495065" y="6997"/>
                  </a:lnTo>
                  <a:lnTo>
                    <a:pt x="3495306" y="6527"/>
                  </a:lnTo>
                  <a:lnTo>
                    <a:pt x="3496005" y="6057"/>
                  </a:lnTo>
                  <a:lnTo>
                    <a:pt x="3496005" y="5130"/>
                  </a:lnTo>
                  <a:close/>
                </a:path>
                <a:path w="4523105" h="3865245">
                  <a:moveTo>
                    <a:pt x="3653993" y="5359"/>
                  </a:moveTo>
                  <a:lnTo>
                    <a:pt x="3653523" y="4889"/>
                  </a:lnTo>
                  <a:lnTo>
                    <a:pt x="3653053" y="4191"/>
                  </a:lnTo>
                  <a:lnTo>
                    <a:pt x="3652824" y="4432"/>
                  </a:lnTo>
                  <a:lnTo>
                    <a:pt x="3652126" y="4432"/>
                  </a:lnTo>
                  <a:lnTo>
                    <a:pt x="3650716" y="5359"/>
                  </a:lnTo>
                  <a:lnTo>
                    <a:pt x="3651186" y="5600"/>
                  </a:lnTo>
                  <a:lnTo>
                    <a:pt x="3651656" y="6299"/>
                  </a:lnTo>
                  <a:lnTo>
                    <a:pt x="3652583" y="6299"/>
                  </a:lnTo>
                  <a:lnTo>
                    <a:pt x="3653993" y="5359"/>
                  </a:lnTo>
                  <a:close/>
                </a:path>
                <a:path w="4523105" h="3865245">
                  <a:moveTo>
                    <a:pt x="3808006" y="3853281"/>
                  </a:moveTo>
                  <a:lnTo>
                    <a:pt x="3806837" y="3852113"/>
                  </a:lnTo>
                  <a:lnTo>
                    <a:pt x="3806139" y="3852341"/>
                  </a:lnTo>
                  <a:lnTo>
                    <a:pt x="3804742" y="3853281"/>
                  </a:lnTo>
                  <a:lnTo>
                    <a:pt x="3805212" y="3853510"/>
                  </a:lnTo>
                  <a:lnTo>
                    <a:pt x="3805682" y="3854208"/>
                  </a:lnTo>
                  <a:lnTo>
                    <a:pt x="3806609" y="3854208"/>
                  </a:lnTo>
                  <a:lnTo>
                    <a:pt x="3808006" y="3853281"/>
                  </a:lnTo>
                  <a:close/>
                </a:path>
                <a:path w="4523105" h="3865245">
                  <a:moveTo>
                    <a:pt x="3962031" y="3850005"/>
                  </a:moveTo>
                  <a:lnTo>
                    <a:pt x="3961561" y="3849547"/>
                  </a:lnTo>
                  <a:lnTo>
                    <a:pt x="3961092" y="3848836"/>
                  </a:lnTo>
                  <a:lnTo>
                    <a:pt x="3960863" y="3849078"/>
                  </a:lnTo>
                  <a:lnTo>
                    <a:pt x="3960164" y="3849078"/>
                  </a:lnTo>
                  <a:lnTo>
                    <a:pt x="3958755" y="3850005"/>
                  </a:lnTo>
                  <a:lnTo>
                    <a:pt x="3959225" y="3850246"/>
                  </a:lnTo>
                  <a:lnTo>
                    <a:pt x="3959695" y="3850944"/>
                  </a:lnTo>
                  <a:lnTo>
                    <a:pt x="3960622" y="3850944"/>
                  </a:lnTo>
                  <a:lnTo>
                    <a:pt x="3962031" y="3850005"/>
                  </a:lnTo>
                  <a:close/>
                </a:path>
                <a:path w="4523105" h="3865245">
                  <a:moveTo>
                    <a:pt x="4099014" y="3856304"/>
                  </a:moveTo>
                  <a:lnTo>
                    <a:pt x="4098074" y="3854907"/>
                  </a:lnTo>
                  <a:lnTo>
                    <a:pt x="4097617" y="3855148"/>
                  </a:lnTo>
                  <a:lnTo>
                    <a:pt x="4096905" y="3855605"/>
                  </a:lnTo>
                  <a:lnTo>
                    <a:pt x="4097147" y="3856075"/>
                  </a:lnTo>
                  <a:lnTo>
                    <a:pt x="4097147" y="3856774"/>
                  </a:lnTo>
                  <a:lnTo>
                    <a:pt x="4098074" y="3858171"/>
                  </a:lnTo>
                  <a:lnTo>
                    <a:pt x="4098315" y="3857714"/>
                  </a:lnTo>
                  <a:lnTo>
                    <a:pt x="4099014" y="3857244"/>
                  </a:lnTo>
                  <a:lnTo>
                    <a:pt x="4099014" y="3856304"/>
                  </a:lnTo>
                  <a:close/>
                </a:path>
                <a:path w="4523105" h="3865245">
                  <a:moveTo>
                    <a:pt x="4125849" y="1021422"/>
                  </a:moveTo>
                  <a:lnTo>
                    <a:pt x="4125150" y="1021194"/>
                  </a:lnTo>
                  <a:lnTo>
                    <a:pt x="4124452" y="1020724"/>
                  </a:lnTo>
                  <a:lnTo>
                    <a:pt x="4123753" y="1020483"/>
                  </a:lnTo>
                  <a:lnTo>
                    <a:pt x="4123283" y="1020254"/>
                  </a:lnTo>
                  <a:lnTo>
                    <a:pt x="4123055" y="1020953"/>
                  </a:lnTo>
                  <a:lnTo>
                    <a:pt x="4122585" y="1021422"/>
                  </a:lnTo>
                  <a:lnTo>
                    <a:pt x="4123283" y="1021892"/>
                  </a:lnTo>
                  <a:lnTo>
                    <a:pt x="4123982" y="1022121"/>
                  </a:lnTo>
                  <a:lnTo>
                    <a:pt x="4124680" y="1022591"/>
                  </a:lnTo>
                  <a:lnTo>
                    <a:pt x="4125849" y="1021422"/>
                  </a:lnTo>
                  <a:close/>
                </a:path>
                <a:path w="4523105" h="3865245">
                  <a:moveTo>
                    <a:pt x="4132376" y="3863073"/>
                  </a:moveTo>
                  <a:lnTo>
                    <a:pt x="4131919" y="3862844"/>
                  </a:lnTo>
                  <a:lnTo>
                    <a:pt x="4131449" y="3862146"/>
                  </a:lnTo>
                  <a:lnTo>
                    <a:pt x="4130510" y="3862146"/>
                  </a:lnTo>
                  <a:lnTo>
                    <a:pt x="4129113" y="3863073"/>
                  </a:lnTo>
                  <a:lnTo>
                    <a:pt x="4130281" y="3864241"/>
                  </a:lnTo>
                  <a:lnTo>
                    <a:pt x="4130979" y="3863771"/>
                  </a:lnTo>
                  <a:lnTo>
                    <a:pt x="4131678" y="3863543"/>
                  </a:lnTo>
                  <a:lnTo>
                    <a:pt x="4132376" y="3863073"/>
                  </a:lnTo>
                  <a:close/>
                </a:path>
                <a:path w="4523105" h="3865245">
                  <a:moveTo>
                    <a:pt x="4164825" y="3856075"/>
                  </a:moveTo>
                  <a:lnTo>
                    <a:pt x="4163657" y="3854907"/>
                  </a:lnTo>
                  <a:lnTo>
                    <a:pt x="4163415" y="3855605"/>
                  </a:lnTo>
                  <a:lnTo>
                    <a:pt x="4162958" y="3856304"/>
                  </a:lnTo>
                  <a:lnTo>
                    <a:pt x="4162717" y="3857002"/>
                  </a:lnTo>
                  <a:lnTo>
                    <a:pt x="4162488" y="3857472"/>
                  </a:lnTo>
                  <a:lnTo>
                    <a:pt x="4163187" y="3857714"/>
                  </a:lnTo>
                  <a:lnTo>
                    <a:pt x="4163657" y="3858171"/>
                  </a:lnTo>
                  <a:lnTo>
                    <a:pt x="4164114" y="3857472"/>
                  </a:lnTo>
                  <a:lnTo>
                    <a:pt x="4164355" y="3856774"/>
                  </a:lnTo>
                  <a:lnTo>
                    <a:pt x="4164825" y="3856075"/>
                  </a:lnTo>
                  <a:close/>
                </a:path>
                <a:path w="4523105" h="3865245">
                  <a:moveTo>
                    <a:pt x="4184891" y="2095"/>
                  </a:moveTo>
                  <a:lnTo>
                    <a:pt x="4184192" y="1866"/>
                  </a:lnTo>
                  <a:lnTo>
                    <a:pt x="4183494" y="1397"/>
                  </a:lnTo>
                  <a:lnTo>
                    <a:pt x="4182795" y="1155"/>
                  </a:lnTo>
                  <a:lnTo>
                    <a:pt x="4182326" y="927"/>
                  </a:lnTo>
                  <a:lnTo>
                    <a:pt x="4182084" y="1625"/>
                  </a:lnTo>
                  <a:lnTo>
                    <a:pt x="4181627" y="2095"/>
                  </a:lnTo>
                  <a:lnTo>
                    <a:pt x="4182326" y="2565"/>
                  </a:lnTo>
                  <a:lnTo>
                    <a:pt x="4183024" y="2794"/>
                  </a:lnTo>
                  <a:lnTo>
                    <a:pt x="4183723" y="3263"/>
                  </a:lnTo>
                  <a:lnTo>
                    <a:pt x="4184891" y="2095"/>
                  </a:lnTo>
                  <a:close/>
                </a:path>
                <a:path w="4523105" h="3865245">
                  <a:moveTo>
                    <a:pt x="4217555" y="3863073"/>
                  </a:moveTo>
                  <a:lnTo>
                    <a:pt x="4216857" y="3862603"/>
                  </a:lnTo>
                  <a:lnTo>
                    <a:pt x="4216158" y="3862374"/>
                  </a:lnTo>
                  <a:lnTo>
                    <a:pt x="4215460" y="3861905"/>
                  </a:lnTo>
                  <a:lnTo>
                    <a:pt x="4214292" y="3863073"/>
                  </a:lnTo>
                  <a:lnTo>
                    <a:pt x="4214990" y="3863314"/>
                  </a:lnTo>
                  <a:lnTo>
                    <a:pt x="4215689" y="3863771"/>
                  </a:lnTo>
                  <a:lnTo>
                    <a:pt x="4216387" y="3864013"/>
                  </a:lnTo>
                  <a:lnTo>
                    <a:pt x="4216857" y="3864241"/>
                  </a:lnTo>
                  <a:lnTo>
                    <a:pt x="4217098" y="3863543"/>
                  </a:lnTo>
                  <a:lnTo>
                    <a:pt x="4217555" y="3863073"/>
                  </a:lnTo>
                  <a:close/>
                </a:path>
                <a:path w="4523105" h="3865245">
                  <a:moveTo>
                    <a:pt x="4292231" y="11658"/>
                  </a:moveTo>
                  <a:lnTo>
                    <a:pt x="4291304" y="10261"/>
                  </a:lnTo>
                  <a:lnTo>
                    <a:pt x="4291063" y="10731"/>
                  </a:lnTo>
                  <a:lnTo>
                    <a:pt x="4290365" y="11201"/>
                  </a:lnTo>
                  <a:lnTo>
                    <a:pt x="4290365" y="12128"/>
                  </a:lnTo>
                  <a:lnTo>
                    <a:pt x="4291304" y="13525"/>
                  </a:lnTo>
                  <a:lnTo>
                    <a:pt x="4291533" y="13068"/>
                  </a:lnTo>
                  <a:lnTo>
                    <a:pt x="4292231" y="12598"/>
                  </a:lnTo>
                  <a:lnTo>
                    <a:pt x="4292231" y="11658"/>
                  </a:lnTo>
                  <a:close/>
                </a:path>
                <a:path w="4523105" h="3865245">
                  <a:moveTo>
                    <a:pt x="4361777" y="2095"/>
                  </a:moveTo>
                  <a:lnTo>
                    <a:pt x="4360608" y="927"/>
                  </a:lnTo>
                  <a:lnTo>
                    <a:pt x="4359910" y="1397"/>
                  </a:lnTo>
                  <a:lnTo>
                    <a:pt x="4359211" y="1625"/>
                  </a:lnTo>
                  <a:lnTo>
                    <a:pt x="4358513" y="2095"/>
                  </a:lnTo>
                  <a:lnTo>
                    <a:pt x="4358983" y="2324"/>
                  </a:lnTo>
                  <a:lnTo>
                    <a:pt x="4359440" y="3022"/>
                  </a:lnTo>
                  <a:lnTo>
                    <a:pt x="4360380" y="3022"/>
                  </a:lnTo>
                  <a:lnTo>
                    <a:pt x="4361777" y="2095"/>
                  </a:lnTo>
                  <a:close/>
                </a:path>
                <a:path w="4523105" h="3865245">
                  <a:moveTo>
                    <a:pt x="4371340" y="3859339"/>
                  </a:moveTo>
                  <a:lnTo>
                    <a:pt x="4370184" y="3858171"/>
                  </a:lnTo>
                  <a:lnTo>
                    <a:pt x="4369943" y="3858869"/>
                  </a:lnTo>
                  <a:lnTo>
                    <a:pt x="4369473" y="3859580"/>
                  </a:lnTo>
                  <a:lnTo>
                    <a:pt x="4369244" y="3860279"/>
                  </a:lnTo>
                  <a:lnTo>
                    <a:pt x="4369016" y="3860736"/>
                  </a:lnTo>
                  <a:lnTo>
                    <a:pt x="4369714" y="3860977"/>
                  </a:lnTo>
                  <a:lnTo>
                    <a:pt x="4370184" y="3861447"/>
                  </a:lnTo>
                  <a:lnTo>
                    <a:pt x="4370641" y="3860736"/>
                  </a:lnTo>
                  <a:lnTo>
                    <a:pt x="4370883" y="3860038"/>
                  </a:lnTo>
                  <a:lnTo>
                    <a:pt x="4371340" y="3859339"/>
                  </a:lnTo>
                  <a:close/>
                </a:path>
                <a:path w="4523105" h="3865245">
                  <a:moveTo>
                    <a:pt x="4411015" y="3859809"/>
                  </a:moveTo>
                  <a:lnTo>
                    <a:pt x="4410316" y="3859580"/>
                  </a:lnTo>
                  <a:lnTo>
                    <a:pt x="4409618" y="3859111"/>
                  </a:lnTo>
                  <a:lnTo>
                    <a:pt x="4408919" y="3858882"/>
                  </a:lnTo>
                  <a:lnTo>
                    <a:pt x="4408449" y="3858641"/>
                  </a:lnTo>
                  <a:lnTo>
                    <a:pt x="4408221" y="3859339"/>
                  </a:lnTo>
                  <a:lnTo>
                    <a:pt x="4407751" y="3859809"/>
                  </a:lnTo>
                  <a:lnTo>
                    <a:pt x="4408449" y="3860279"/>
                  </a:lnTo>
                  <a:lnTo>
                    <a:pt x="4409148" y="3860508"/>
                  </a:lnTo>
                  <a:lnTo>
                    <a:pt x="4409846" y="3860977"/>
                  </a:lnTo>
                  <a:lnTo>
                    <a:pt x="4411015" y="3859809"/>
                  </a:lnTo>
                  <a:close/>
                </a:path>
                <a:path w="4523105" h="3865245">
                  <a:moveTo>
                    <a:pt x="4430623" y="11899"/>
                  </a:moveTo>
                  <a:lnTo>
                    <a:pt x="4429925" y="11658"/>
                  </a:lnTo>
                  <a:lnTo>
                    <a:pt x="4429214" y="11201"/>
                  </a:lnTo>
                  <a:lnTo>
                    <a:pt x="4428515" y="10960"/>
                  </a:lnTo>
                  <a:lnTo>
                    <a:pt x="4428058" y="10731"/>
                  </a:lnTo>
                  <a:lnTo>
                    <a:pt x="4427817" y="11430"/>
                  </a:lnTo>
                  <a:lnTo>
                    <a:pt x="4427347" y="11899"/>
                  </a:lnTo>
                  <a:lnTo>
                    <a:pt x="4428058" y="12357"/>
                  </a:lnTo>
                  <a:lnTo>
                    <a:pt x="4428756" y="12598"/>
                  </a:lnTo>
                  <a:lnTo>
                    <a:pt x="4429455" y="13068"/>
                  </a:lnTo>
                  <a:lnTo>
                    <a:pt x="4429925" y="12598"/>
                  </a:lnTo>
                  <a:lnTo>
                    <a:pt x="4430382" y="12357"/>
                  </a:lnTo>
                  <a:lnTo>
                    <a:pt x="4430623" y="11899"/>
                  </a:lnTo>
                  <a:close/>
                </a:path>
                <a:path w="4523105" h="3865245">
                  <a:moveTo>
                    <a:pt x="4484065" y="0"/>
                  </a:moveTo>
                  <a:lnTo>
                    <a:pt x="4481487" y="698"/>
                  </a:lnTo>
                  <a:lnTo>
                    <a:pt x="4478921" y="457"/>
                  </a:lnTo>
                  <a:lnTo>
                    <a:pt x="4481258" y="3263"/>
                  </a:lnTo>
                  <a:lnTo>
                    <a:pt x="4481957" y="2565"/>
                  </a:lnTo>
                  <a:lnTo>
                    <a:pt x="4482655" y="1625"/>
                  </a:lnTo>
                  <a:lnTo>
                    <a:pt x="4484065" y="0"/>
                  </a:lnTo>
                  <a:close/>
                </a:path>
                <a:path w="4523105" h="3865245">
                  <a:moveTo>
                    <a:pt x="4502023" y="3843236"/>
                  </a:moveTo>
                  <a:lnTo>
                    <a:pt x="4501096" y="3841839"/>
                  </a:lnTo>
                  <a:lnTo>
                    <a:pt x="4499927" y="3843007"/>
                  </a:lnTo>
                  <a:lnTo>
                    <a:pt x="4500867" y="3844404"/>
                  </a:lnTo>
                  <a:lnTo>
                    <a:pt x="4501096" y="3845102"/>
                  </a:lnTo>
                  <a:lnTo>
                    <a:pt x="4501324" y="3844645"/>
                  </a:lnTo>
                  <a:lnTo>
                    <a:pt x="4502023" y="3844175"/>
                  </a:lnTo>
                  <a:lnTo>
                    <a:pt x="4502023" y="3843236"/>
                  </a:lnTo>
                  <a:close/>
                </a:path>
                <a:path w="4523105" h="3865245">
                  <a:moveTo>
                    <a:pt x="4522559" y="3836936"/>
                  </a:moveTo>
                  <a:lnTo>
                    <a:pt x="4521860" y="3836708"/>
                  </a:lnTo>
                  <a:lnTo>
                    <a:pt x="4521162" y="3836238"/>
                  </a:lnTo>
                  <a:lnTo>
                    <a:pt x="4520463" y="3836009"/>
                  </a:lnTo>
                  <a:lnTo>
                    <a:pt x="4519993" y="3835768"/>
                  </a:lnTo>
                  <a:lnTo>
                    <a:pt x="4519765" y="3836479"/>
                  </a:lnTo>
                  <a:lnTo>
                    <a:pt x="4519295" y="3836936"/>
                  </a:lnTo>
                  <a:lnTo>
                    <a:pt x="4519993" y="3837406"/>
                  </a:lnTo>
                  <a:lnTo>
                    <a:pt x="4520692" y="3837635"/>
                  </a:lnTo>
                  <a:lnTo>
                    <a:pt x="4521403" y="3838105"/>
                  </a:lnTo>
                  <a:lnTo>
                    <a:pt x="4521632" y="3837635"/>
                  </a:lnTo>
                  <a:lnTo>
                    <a:pt x="4522101" y="3837178"/>
                  </a:lnTo>
                  <a:lnTo>
                    <a:pt x="4522559" y="3836936"/>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45" name="object 245"/>
            <p:cNvSpPr/>
            <p:nvPr/>
          </p:nvSpPr>
          <p:spPr>
            <a:xfrm>
              <a:off x="1125385" y="3545547"/>
              <a:ext cx="4584700" cy="3917315"/>
            </a:xfrm>
            <a:custGeom>
              <a:avLst/>
              <a:gdLst/>
              <a:ahLst/>
              <a:cxnLst/>
              <a:rect l="l" t="t" r="r" b="b"/>
              <a:pathLst>
                <a:path w="4584700" h="3917315">
                  <a:moveTo>
                    <a:pt x="2108" y="7937"/>
                  </a:moveTo>
                  <a:lnTo>
                    <a:pt x="1168" y="6540"/>
                  </a:lnTo>
                  <a:lnTo>
                    <a:pt x="711" y="7010"/>
                  </a:lnTo>
                  <a:lnTo>
                    <a:pt x="0" y="7467"/>
                  </a:lnTo>
                  <a:lnTo>
                    <a:pt x="241" y="7708"/>
                  </a:lnTo>
                  <a:lnTo>
                    <a:pt x="241" y="8407"/>
                  </a:lnTo>
                  <a:lnTo>
                    <a:pt x="1168" y="9804"/>
                  </a:lnTo>
                  <a:lnTo>
                    <a:pt x="1409" y="9334"/>
                  </a:lnTo>
                  <a:lnTo>
                    <a:pt x="2108" y="8877"/>
                  </a:lnTo>
                  <a:lnTo>
                    <a:pt x="2108" y="7937"/>
                  </a:lnTo>
                  <a:close/>
                </a:path>
                <a:path w="4584700" h="3917315">
                  <a:moveTo>
                    <a:pt x="179692" y="3895521"/>
                  </a:moveTo>
                  <a:lnTo>
                    <a:pt x="179222" y="3895293"/>
                  </a:lnTo>
                  <a:lnTo>
                    <a:pt x="178765" y="3894594"/>
                  </a:lnTo>
                  <a:lnTo>
                    <a:pt x="177825" y="3894594"/>
                  </a:lnTo>
                  <a:lnTo>
                    <a:pt x="176428" y="3895521"/>
                  </a:lnTo>
                  <a:lnTo>
                    <a:pt x="177596" y="3896690"/>
                  </a:lnTo>
                  <a:lnTo>
                    <a:pt x="178993" y="3895750"/>
                  </a:lnTo>
                  <a:lnTo>
                    <a:pt x="179692" y="3895521"/>
                  </a:lnTo>
                  <a:close/>
                </a:path>
                <a:path w="4584700" h="3917315">
                  <a:moveTo>
                    <a:pt x="261137" y="3908361"/>
                  </a:moveTo>
                  <a:lnTo>
                    <a:pt x="260210" y="3906964"/>
                  </a:lnTo>
                  <a:lnTo>
                    <a:pt x="259740" y="3907193"/>
                  </a:lnTo>
                  <a:lnTo>
                    <a:pt x="259041" y="3907663"/>
                  </a:lnTo>
                  <a:lnTo>
                    <a:pt x="259270" y="3908120"/>
                  </a:lnTo>
                  <a:lnTo>
                    <a:pt x="259270" y="3908831"/>
                  </a:lnTo>
                  <a:lnTo>
                    <a:pt x="260210" y="3910228"/>
                  </a:lnTo>
                  <a:lnTo>
                    <a:pt x="260438" y="3909758"/>
                  </a:lnTo>
                  <a:lnTo>
                    <a:pt x="261137" y="3909288"/>
                  </a:lnTo>
                  <a:lnTo>
                    <a:pt x="261137" y="3908361"/>
                  </a:lnTo>
                  <a:close/>
                </a:path>
                <a:path w="4584700" h="3917315">
                  <a:moveTo>
                    <a:pt x="388785" y="3872192"/>
                  </a:moveTo>
                  <a:lnTo>
                    <a:pt x="387858" y="3870782"/>
                  </a:lnTo>
                  <a:lnTo>
                    <a:pt x="386689" y="3871950"/>
                  </a:lnTo>
                  <a:lnTo>
                    <a:pt x="387616" y="3873360"/>
                  </a:lnTo>
                  <a:lnTo>
                    <a:pt x="387858" y="3874058"/>
                  </a:lnTo>
                  <a:lnTo>
                    <a:pt x="388086" y="3873589"/>
                  </a:lnTo>
                  <a:lnTo>
                    <a:pt x="388785" y="3873119"/>
                  </a:lnTo>
                  <a:lnTo>
                    <a:pt x="388785" y="3872192"/>
                  </a:lnTo>
                  <a:close/>
                </a:path>
                <a:path w="4584700" h="3917315">
                  <a:moveTo>
                    <a:pt x="445262" y="3895521"/>
                  </a:moveTo>
                  <a:lnTo>
                    <a:pt x="444093" y="3894353"/>
                  </a:lnTo>
                  <a:lnTo>
                    <a:pt x="443395" y="3894594"/>
                  </a:lnTo>
                  <a:lnTo>
                    <a:pt x="441998" y="3895521"/>
                  </a:lnTo>
                  <a:lnTo>
                    <a:pt x="442455" y="3895750"/>
                  </a:lnTo>
                  <a:lnTo>
                    <a:pt x="442925" y="3896461"/>
                  </a:lnTo>
                  <a:lnTo>
                    <a:pt x="443865" y="3896461"/>
                  </a:lnTo>
                  <a:lnTo>
                    <a:pt x="445262" y="3895521"/>
                  </a:lnTo>
                  <a:close/>
                </a:path>
                <a:path w="4584700" h="3917315">
                  <a:moveTo>
                    <a:pt x="550278" y="3908590"/>
                  </a:moveTo>
                  <a:lnTo>
                    <a:pt x="549567" y="3908361"/>
                  </a:lnTo>
                  <a:lnTo>
                    <a:pt x="548868" y="3907891"/>
                  </a:lnTo>
                  <a:lnTo>
                    <a:pt x="548170" y="3907663"/>
                  </a:lnTo>
                  <a:lnTo>
                    <a:pt x="547712" y="3907421"/>
                  </a:lnTo>
                  <a:lnTo>
                    <a:pt x="547471" y="3908120"/>
                  </a:lnTo>
                  <a:lnTo>
                    <a:pt x="547001" y="3908590"/>
                  </a:lnTo>
                  <a:lnTo>
                    <a:pt x="547712" y="3909060"/>
                  </a:lnTo>
                  <a:lnTo>
                    <a:pt x="548411" y="3909288"/>
                  </a:lnTo>
                  <a:lnTo>
                    <a:pt x="549109" y="3909758"/>
                  </a:lnTo>
                  <a:lnTo>
                    <a:pt x="549338" y="3909288"/>
                  </a:lnTo>
                  <a:lnTo>
                    <a:pt x="549808" y="3908831"/>
                  </a:lnTo>
                  <a:lnTo>
                    <a:pt x="550278" y="3908590"/>
                  </a:lnTo>
                  <a:close/>
                </a:path>
                <a:path w="4584700" h="3917315">
                  <a:moveTo>
                    <a:pt x="562876" y="1014895"/>
                  </a:moveTo>
                  <a:lnTo>
                    <a:pt x="561936" y="1013498"/>
                  </a:lnTo>
                  <a:lnTo>
                    <a:pt x="561708" y="1012799"/>
                  </a:lnTo>
                  <a:lnTo>
                    <a:pt x="561479" y="1013269"/>
                  </a:lnTo>
                  <a:lnTo>
                    <a:pt x="560768" y="1013726"/>
                  </a:lnTo>
                  <a:lnTo>
                    <a:pt x="560768" y="1014666"/>
                  </a:lnTo>
                  <a:lnTo>
                    <a:pt x="561708" y="1016063"/>
                  </a:lnTo>
                  <a:lnTo>
                    <a:pt x="562876" y="1014895"/>
                  </a:lnTo>
                  <a:close/>
                </a:path>
                <a:path w="4584700" h="3917315">
                  <a:moveTo>
                    <a:pt x="593674" y="3913263"/>
                  </a:moveTo>
                  <a:lnTo>
                    <a:pt x="591350" y="3910457"/>
                  </a:lnTo>
                  <a:lnTo>
                    <a:pt x="590651" y="3911155"/>
                  </a:lnTo>
                  <a:lnTo>
                    <a:pt x="589940" y="3912095"/>
                  </a:lnTo>
                  <a:lnTo>
                    <a:pt x="588746" y="3913479"/>
                  </a:lnTo>
                  <a:lnTo>
                    <a:pt x="587844" y="3913721"/>
                  </a:lnTo>
                  <a:lnTo>
                    <a:pt x="585279" y="3913492"/>
                  </a:lnTo>
                  <a:lnTo>
                    <a:pt x="587616" y="3916299"/>
                  </a:lnTo>
                  <a:lnTo>
                    <a:pt x="588314" y="3915587"/>
                  </a:lnTo>
                  <a:lnTo>
                    <a:pt x="589013" y="3914660"/>
                  </a:lnTo>
                  <a:lnTo>
                    <a:pt x="590194" y="3913276"/>
                  </a:lnTo>
                  <a:lnTo>
                    <a:pt x="591108" y="3913022"/>
                  </a:lnTo>
                  <a:lnTo>
                    <a:pt x="593674" y="3913263"/>
                  </a:lnTo>
                  <a:close/>
                </a:path>
                <a:path w="4584700" h="3917315">
                  <a:moveTo>
                    <a:pt x="596011" y="14706"/>
                  </a:moveTo>
                  <a:lnTo>
                    <a:pt x="595312" y="14478"/>
                  </a:lnTo>
                  <a:lnTo>
                    <a:pt x="594614" y="14008"/>
                  </a:lnTo>
                  <a:lnTo>
                    <a:pt x="593915" y="13766"/>
                  </a:lnTo>
                  <a:lnTo>
                    <a:pt x="593445" y="13538"/>
                  </a:lnTo>
                  <a:lnTo>
                    <a:pt x="593217" y="14236"/>
                  </a:lnTo>
                  <a:lnTo>
                    <a:pt x="592747" y="14706"/>
                  </a:lnTo>
                  <a:lnTo>
                    <a:pt x="593445" y="15176"/>
                  </a:lnTo>
                  <a:lnTo>
                    <a:pt x="594144" y="15405"/>
                  </a:lnTo>
                  <a:lnTo>
                    <a:pt x="594842" y="15875"/>
                  </a:lnTo>
                  <a:lnTo>
                    <a:pt x="595312" y="15405"/>
                  </a:lnTo>
                  <a:lnTo>
                    <a:pt x="595782" y="15176"/>
                  </a:lnTo>
                  <a:lnTo>
                    <a:pt x="596011" y="14706"/>
                  </a:lnTo>
                  <a:close/>
                </a:path>
                <a:path w="4584700" h="3917315">
                  <a:moveTo>
                    <a:pt x="603478" y="6540"/>
                  </a:moveTo>
                  <a:lnTo>
                    <a:pt x="601141" y="3733"/>
                  </a:lnTo>
                  <a:lnTo>
                    <a:pt x="600443" y="4432"/>
                  </a:lnTo>
                  <a:lnTo>
                    <a:pt x="599744" y="5372"/>
                  </a:lnTo>
                  <a:lnTo>
                    <a:pt x="598563" y="6769"/>
                  </a:lnTo>
                  <a:lnTo>
                    <a:pt x="597649" y="7010"/>
                  </a:lnTo>
                  <a:lnTo>
                    <a:pt x="595083" y="6769"/>
                  </a:lnTo>
                  <a:lnTo>
                    <a:pt x="597408" y="9575"/>
                  </a:lnTo>
                  <a:lnTo>
                    <a:pt x="598119" y="8877"/>
                  </a:lnTo>
                  <a:lnTo>
                    <a:pt x="598817" y="7937"/>
                  </a:lnTo>
                  <a:lnTo>
                    <a:pt x="599986" y="6553"/>
                  </a:lnTo>
                  <a:lnTo>
                    <a:pt x="600913" y="6299"/>
                  </a:lnTo>
                  <a:lnTo>
                    <a:pt x="603478" y="6540"/>
                  </a:lnTo>
                  <a:close/>
                </a:path>
                <a:path w="4584700" h="3917315">
                  <a:moveTo>
                    <a:pt x="703821" y="10502"/>
                  </a:moveTo>
                  <a:lnTo>
                    <a:pt x="703122" y="10274"/>
                  </a:lnTo>
                  <a:lnTo>
                    <a:pt x="702652" y="9804"/>
                  </a:lnTo>
                  <a:lnTo>
                    <a:pt x="702195" y="10502"/>
                  </a:lnTo>
                  <a:lnTo>
                    <a:pt x="701954" y="11201"/>
                  </a:lnTo>
                  <a:lnTo>
                    <a:pt x="701497" y="11899"/>
                  </a:lnTo>
                  <a:lnTo>
                    <a:pt x="701954" y="12369"/>
                  </a:lnTo>
                  <a:lnTo>
                    <a:pt x="702195" y="12839"/>
                  </a:lnTo>
                  <a:lnTo>
                    <a:pt x="702652" y="13068"/>
                  </a:lnTo>
                  <a:lnTo>
                    <a:pt x="702894" y="12369"/>
                  </a:lnTo>
                  <a:lnTo>
                    <a:pt x="703364" y="11671"/>
                  </a:lnTo>
                  <a:lnTo>
                    <a:pt x="703592" y="10972"/>
                  </a:lnTo>
                  <a:lnTo>
                    <a:pt x="703821" y="10502"/>
                  </a:lnTo>
                  <a:close/>
                </a:path>
                <a:path w="4584700" h="3917315">
                  <a:moveTo>
                    <a:pt x="710361" y="1013968"/>
                  </a:moveTo>
                  <a:lnTo>
                    <a:pt x="709891" y="1013498"/>
                  </a:lnTo>
                  <a:lnTo>
                    <a:pt x="709422" y="1013269"/>
                  </a:lnTo>
                  <a:lnTo>
                    <a:pt x="709193" y="1012799"/>
                  </a:lnTo>
                  <a:lnTo>
                    <a:pt x="708964" y="1013498"/>
                  </a:lnTo>
                  <a:lnTo>
                    <a:pt x="708494" y="1014196"/>
                  </a:lnTo>
                  <a:lnTo>
                    <a:pt x="708253" y="1014895"/>
                  </a:lnTo>
                  <a:lnTo>
                    <a:pt x="708025" y="1015365"/>
                  </a:lnTo>
                  <a:lnTo>
                    <a:pt x="708723" y="1015593"/>
                  </a:lnTo>
                  <a:lnTo>
                    <a:pt x="709193" y="1016063"/>
                  </a:lnTo>
                  <a:lnTo>
                    <a:pt x="709663" y="1015365"/>
                  </a:lnTo>
                  <a:lnTo>
                    <a:pt x="709891" y="1014666"/>
                  </a:lnTo>
                  <a:lnTo>
                    <a:pt x="710361" y="1013968"/>
                  </a:lnTo>
                  <a:close/>
                </a:path>
                <a:path w="4584700" h="3917315">
                  <a:moveTo>
                    <a:pt x="710361" y="557974"/>
                  </a:moveTo>
                  <a:lnTo>
                    <a:pt x="709663" y="557745"/>
                  </a:lnTo>
                  <a:lnTo>
                    <a:pt x="709193" y="557276"/>
                  </a:lnTo>
                  <a:lnTo>
                    <a:pt x="708723" y="557974"/>
                  </a:lnTo>
                  <a:lnTo>
                    <a:pt x="708494" y="558673"/>
                  </a:lnTo>
                  <a:lnTo>
                    <a:pt x="708025" y="559371"/>
                  </a:lnTo>
                  <a:lnTo>
                    <a:pt x="709193" y="560539"/>
                  </a:lnTo>
                  <a:lnTo>
                    <a:pt x="709422" y="559841"/>
                  </a:lnTo>
                  <a:lnTo>
                    <a:pt x="709891" y="559142"/>
                  </a:lnTo>
                  <a:lnTo>
                    <a:pt x="710133" y="558444"/>
                  </a:lnTo>
                  <a:lnTo>
                    <a:pt x="710361" y="557974"/>
                  </a:lnTo>
                  <a:close/>
                </a:path>
                <a:path w="4584700" h="3917315">
                  <a:moveTo>
                    <a:pt x="736498" y="15176"/>
                  </a:moveTo>
                  <a:lnTo>
                    <a:pt x="736028" y="14478"/>
                  </a:lnTo>
                  <a:lnTo>
                    <a:pt x="735799" y="13766"/>
                  </a:lnTo>
                  <a:lnTo>
                    <a:pt x="735330" y="13068"/>
                  </a:lnTo>
                  <a:lnTo>
                    <a:pt x="735101" y="13538"/>
                  </a:lnTo>
                  <a:lnTo>
                    <a:pt x="734390" y="14008"/>
                  </a:lnTo>
                  <a:lnTo>
                    <a:pt x="734390" y="14935"/>
                  </a:lnTo>
                  <a:lnTo>
                    <a:pt x="735330" y="16344"/>
                  </a:lnTo>
                  <a:lnTo>
                    <a:pt x="736498" y="15176"/>
                  </a:lnTo>
                  <a:close/>
                </a:path>
                <a:path w="4584700" h="3917315">
                  <a:moveTo>
                    <a:pt x="841971" y="11442"/>
                  </a:moveTo>
                  <a:lnTo>
                    <a:pt x="841514" y="11201"/>
                  </a:lnTo>
                  <a:lnTo>
                    <a:pt x="841044" y="10502"/>
                  </a:lnTo>
                  <a:lnTo>
                    <a:pt x="840105" y="10502"/>
                  </a:lnTo>
                  <a:lnTo>
                    <a:pt x="838708" y="11442"/>
                  </a:lnTo>
                  <a:lnTo>
                    <a:pt x="839177" y="11671"/>
                  </a:lnTo>
                  <a:lnTo>
                    <a:pt x="839647" y="12369"/>
                  </a:lnTo>
                  <a:lnTo>
                    <a:pt x="840574" y="12369"/>
                  </a:lnTo>
                  <a:lnTo>
                    <a:pt x="841971" y="11442"/>
                  </a:lnTo>
                  <a:close/>
                </a:path>
                <a:path w="4584700" h="3917315">
                  <a:moveTo>
                    <a:pt x="884453" y="558901"/>
                  </a:moveTo>
                  <a:lnTo>
                    <a:pt x="883742" y="558673"/>
                  </a:lnTo>
                  <a:lnTo>
                    <a:pt x="883043" y="558203"/>
                  </a:lnTo>
                  <a:lnTo>
                    <a:pt x="882345" y="557974"/>
                  </a:lnTo>
                  <a:lnTo>
                    <a:pt x="881875" y="557745"/>
                  </a:lnTo>
                  <a:lnTo>
                    <a:pt x="881646" y="558444"/>
                  </a:lnTo>
                  <a:lnTo>
                    <a:pt x="881176" y="558901"/>
                  </a:lnTo>
                  <a:lnTo>
                    <a:pt x="881875" y="559371"/>
                  </a:lnTo>
                  <a:lnTo>
                    <a:pt x="882586" y="559612"/>
                  </a:lnTo>
                  <a:lnTo>
                    <a:pt x="883285" y="560070"/>
                  </a:lnTo>
                  <a:lnTo>
                    <a:pt x="884453" y="558901"/>
                  </a:lnTo>
                  <a:close/>
                </a:path>
                <a:path w="4584700" h="3917315">
                  <a:moveTo>
                    <a:pt x="910120" y="13766"/>
                  </a:moveTo>
                  <a:lnTo>
                    <a:pt x="909421" y="13538"/>
                  </a:lnTo>
                  <a:lnTo>
                    <a:pt x="908951" y="13068"/>
                  </a:lnTo>
                  <a:lnTo>
                    <a:pt x="908481" y="13766"/>
                  </a:lnTo>
                  <a:lnTo>
                    <a:pt x="908253" y="14478"/>
                  </a:lnTo>
                  <a:lnTo>
                    <a:pt x="907783" y="15176"/>
                  </a:lnTo>
                  <a:lnTo>
                    <a:pt x="908951" y="16344"/>
                  </a:lnTo>
                  <a:lnTo>
                    <a:pt x="909180" y="15633"/>
                  </a:lnTo>
                  <a:lnTo>
                    <a:pt x="909650" y="14935"/>
                  </a:lnTo>
                  <a:lnTo>
                    <a:pt x="909878" y="14236"/>
                  </a:lnTo>
                  <a:lnTo>
                    <a:pt x="910120" y="13766"/>
                  </a:lnTo>
                  <a:close/>
                </a:path>
                <a:path w="4584700" h="3917315">
                  <a:moveTo>
                    <a:pt x="962621" y="8636"/>
                  </a:moveTo>
                  <a:lnTo>
                    <a:pt x="962393" y="7937"/>
                  </a:lnTo>
                  <a:lnTo>
                    <a:pt x="961453" y="6540"/>
                  </a:lnTo>
                  <a:lnTo>
                    <a:pt x="961224" y="7010"/>
                  </a:lnTo>
                  <a:lnTo>
                    <a:pt x="960526" y="7467"/>
                  </a:lnTo>
                  <a:lnTo>
                    <a:pt x="960526" y="8407"/>
                  </a:lnTo>
                  <a:lnTo>
                    <a:pt x="961453" y="9804"/>
                  </a:lnTo>
                  <a:lnTo>
                    <a:pt x="962621" y="8636"/>
                  </a:lnTo>
                  <a:close/>
                </a:path>
                <a:path w="4584700" h="3917315">
                  <a:moveTo>
                    <a:pt x="1159344" y="4432"/>
                  </a:moveTo>
                  <a:lnTo>
                    <a:pt x="1158887" y="3975"/>
                  </a:lnTo>
                  <a:lnTo>
                    <a:pt x="1158417" y="3733"/>
                  </a:lnTo>
                  <a:lnTo>
                    <a:pt x="1158189" y="3276"/>
                  </a:lnTo>
                  <a:lnTo>
                    <a:pt x="1157947" y="3975"/>
                  </a:lnTo>
                  <a:lnTo>
                    <a:pt x="1157478" y="4673"/>
                  </a:lnTo>
                  <a:lnTo>
                    <a:pt x="1157249" y="5372"/>
                  </a:lnTo>
                  <a:lnTo>
                    <a:pt x="1157020" y="5842"/>
                  </a:lnTo>
                  <a:lnTo>
                    <a:pt x="1157719" y="6070"/>
                  </a:lnTo>
                  <a:lnTo>
                    <a:pt x="1158189" y="6540"/>
                  </a:lnTo>
                  <a:lnTo>
                    <a:pt x="1158646" y="5842"/>
                  </a:lnTo>
                  <a:lnTo>
                    <a:pt x="1158887" y="5143"/>
                  </a:lnTo>
                  <a:lnTo>
                    <a:pt x="1159344" y="4432"/>
                  </a:lnTo>
                  <a:close/>
                </a:path>
                <a:path w="4584700" h="3917315">
                  <a:moveTo>
                    <a:pt x="1352804" y="10502"/>
                  </a:moveTo>
                  <a:lnTo>
                    <a:pt x="1352105" y="10274"/>
                  </a:lnTo>
                  <a:lnTo>
                    <a:pt x="1351635" y="9804"/>
                  </a:lnTo>
                  <a:lnTo>
                    <a:pt x="1351178" y="10502"/>
                  </a:lnTo>
                  <a:lnTo>
                    <a:pt x="1350937" y="11201"/>
                  </a:lnTo>
                  <a:lnTo>
                    <a:pt x="1350467" y="11899"/>
                  </a:lnTo>
                  <a:lnTo>
                    <a:pt x="1350708" y="12369"/>
                  </a:lnTo>
                  <a:lnTo>
                    <a:pt x="1351178" y="12839"/>
                  </a:lnTo>
                  <a:lnTo>
                    <a:pt x="1351635" y="13068"/>
                  </a:lnTo>
                  <a:lnTo>
                    <a:pt x="1351876" y="12369"/>
                  </a:lnTo>
                  <a:lnTo>
                    <a:pt x="1352334" y="11671"/>
                  </a:lnTo>
                  <a:lnTo>
                    <a:pt x="1352575" y="10972"/>
                  </a:lnTo>
                  <a:lnTo>
                    <a:pt x="1352804" y="10502"/>
                  </a:lnTo>
                  <a:close/>
                </a:path>
                <a:path w="4584700" h="3917315">
                  <a:moveTo>
                    <a:pt x="1490256" y="3901592"/>
                  </a:moveTo>
                  <a:lnTo>
                    <a:pt x="1490027" y="3901122"/>
                  </a:lnTo>
                  <a:lnTo>
                    <a:pt x="1489557" y="3900652"/>
                  </a:lnTo>
                  <a:lnTo>
                    <a:pt x="1489087" y="3900424"/>
                  </a:lnTo>
                  <a:lnTo>
                    <a:pt x="1488859" y="3901122"/>
                  </a:lnTo>
                  <a:lnTo>
                    <a:pt x="1488389" y="3901821"/>
                  </a:lnTo>
                  <a:lnTo>
                    <a:pt x="1488160" y="3902519"/>
                  </a:lnTo>
                  <a:lnTo>
                    <a:pt x="1487919" y="3902989"/>
                  </a:lnTo>
                  <a:lnTo>
                    <a:pt x="1488617" y="3903218"/>
                  </a:lnTo>
                  <a:lnTo>
                    <a:pt x="1489087" y="3903688"/>
                  </a:lnTo>
                  <a:lnTo>
                    <a:pt x="1489557" y="3902989"/>
                  </a:lnTo>
                  <a:lnTo>
                    <a:pt x="1489786" y="3902291"/>
                  </a:lnTo>
                  <a:lnTo>
                    <a:pt x="1490256" y="3901592"/>
                  </a:lnTo>
                  <a:close/>
                </a:path>
                <a:path w="4584700" h="3917315">
                  <a:moveTo>
                    <a:pt x="1630972" y="3914889"/>
                  </a:moveTo>
                  <a:lnTo>
                    <a:pt x="1630045" y="3913492"/>
                  </a:lnTo>
                  <a:lnTo>
                    <a:pt x="1629803" y="3913721"/>
                  </a:lnTo>
                  <a:lnTo>
                    <a:pt x="1629105" y="3914190"/>
                  </a:lnTo>
                  <a:lnTo>
                    <a:pt x="1629105" y="3915359"/>
                  </a:lnTo>
                  <a:lnTo>
                    <a:pt x="1630045" y="3916756"/>
                  </a:lnTo>
                  <a:lnTo>
                    <a:pt x="1630273" y="3916299"/>
                  </a:lnTo>
                  <a:lnTo>
                    <a:pt x="1630972" y="3915829"/>
                  </a:lnTo>
                  <a:lnTo>
                    <a:pt x="1630972" y="3914889"/>
                  </a:lnTo>
                  <a:close/>
                </a:path>
                <a:path w="4584700" h="3917315">
                  <a:moveTo>
                    <a:pt x="1686750" y="3875455"/>
                  </a:moveTo>
                  <a:lnTo>
                    <a:pt x="1685810" y="3874058"/>
                  </a:lnTo>
                  <a:lnTo>
                    <a:pt x="1685582" y="3874516"/>
                  </a:lnTo>
                  <a:lnTo>
                    <a:pt x="1684655" y="3874986"/>
                  </a:lnTo>
                  <a:lnTo>
                    <a:pt x="1684883" y="3875227"/>
                  </a:lnTo>
                  <a:lnTo>
                    <a:pt x="1684883" y="3875925"/>
                  </a:lnTo>
                  <a:lnTo>
                    <a:pt x="1685810" y="3877322"/>
                  </a:lnTo>
                  <a:lnTo>
                    <a:pt x="1686052" y="3876852"/>
                  </a:lnTo>
                  <a:lnTo>
                    <a:pt x="1686750" y="3876383"/>
                  </a:lnTo>
                  <a:lnTo>
                    <a:pt x="1686750" y="3875455"/>
                  </a:lnTo>
                  <a:close/>
                </a:path>
                <a:path w="4584700" h="3917315">
                  <a:moveTo>
                    <a:pt x="1710321" y="3856088"/>
                  </a:moveTo>
                  <a:lnTo>
                    <a:pt x="1709623" y="3855618"/>
                  </a:lnTo>
                  <a:lnTo>
                    <a:pt x="1708912" y="3855389"/>
                  </a:lnTo>
                  <a:lnTo>
                    <a:pt x="1708213" y="3854920"/>
                  </a:lnTo>
                  <a:lnTo>
                    <a:pt x="1707984" y="3855389"/>
                  </a:lnTo>
                  <a:lnTo>
                    <a:pt x="1707515" y="3855618"/>
                  </a:lnTo>
                  <a:lnTo>
                    <a:pt x="1707045" y="3856088"/>
                  </a:lnTo>
                  <a:lnTo>
                    <a:pt x="1707756" y="3856317"/>
                  </a:lnTo>
                  <a:lnTo>
                    <a:pt x="1708454" y="3856786"/>
                  </a:lnTo>
                  <a:lnTo>
                    <a:pt x="1709153" y="3857015"/>
                  </a:lnTo>
                  <a:lnTo>
                    <a:pt x="1709623" y="3857256"/>
                  </a:lnTo>
                  <a:lnTo>
                    <a:pt x="1709851" y="3856558"/>
                  </a:lnTo>
                  <a:lnTo>
                    <a:pt x="1710321" y="3856088"/>
                  </a:lnTo>
                  <a:close/>
                </a:path>
                <a:path w="4584700" h="3917315">
                  <a:moveTo>
                    <a:pt x="1897240" y="3895521"/>
                  </a:moveTo>
                  <a:lnTo>
                    <a:pt x="1896770" y="3895052"/>
                  </a:lnTo>
                  <a:lnTo>
                    <a:pt x="1896541" y="3894353"/>
                  </a:lnTo>
                  <a:lnTo>
                    <a:pt x="1896071" y="3894594"/>
                  </a:lnTo>
                  <a:lnTo>
                    <a:pt x="1895373" y="3894594"/>
                  </a:lnTo>
                  <a:lnTo>
                    <a:pt x="1893976" y="3895521"/>
                  </a:lnTo>
                  <a:lnTo>
                    <a:pt x="1894446" y="3895750"/>
                  </a:lnTo>
                  <a:lnTo>
                    <a:pt x="1894903" y="3896461"/>
                  </a:lnTo>
                  <a:lnTo>
                    <a:pt x="1895843" y="3896461"/>
                  </a:lnTo>
                  <a:lnTo>
                    <a:pt x="1897240" y="3895521"/>
                  </a:lnTo>
                  <a:close/>
                </a:path>
                <a:path w="4584700" h="3917315">
                  <a:moveTo>
                    <a:pt x="1965617" y="3869385"/>
                  </a:moveTo>
                  <a:lnTo>
                    <a:pt x="1964918" y="3868686"/>
                  </a:lnTo>
                  <a:lnTo>
                    <a:pt x="1963978" y="3867988"/>
                  </a:lnTo>
                  <a:lnTo>
                    <a:pt x="1962353" y="3866591"/>
                  </a:lnTo>
                  <a:lnTo>
                    <a:pt x="1963051" y="3869156"/>
                  </a:lnTo>
                  <a:lnTo>
                    <a:pt x="1962810" y="3871722"/>
                  </a:lnTo>
                  <a:lnTo>
                    <a:pt x="1965617" y="3869385"/>
                  </a:lnTo>
                  <a:close/>
                </a:path>
                <a:path w="4584700" h="3917315">
                  <a:moveTo>
                    <a:pt x="1975891" y="8166"/>
                  </a:moveTo>
                  <a:lnTo>
                    <a:pt x="1975180" y="7937"/>
                  </a:lnTo>
                  <a:lnTo>
                    <a:pt x="1974481" y="7467"/>
                  </a:lnTo>
                  <a:lnTo>
                    <a:pt x="1973783" y="7239"/>
                  </a:lnTo>
                  <a:lnTo>
                    <a:pt x="1973313" y="7010"/>
                  </a:lnTo>
                  <a:lnTo>
                    <a:pt x="1973084" y="7708"/>
                  </a:lnTo>
                  <a:lnTo>
                    <a:pt x="1972614" y="8166"/>
                  </a:lnTo>
                  <a:lnTo>
                    <a:pt x="1973313" y="8636"/>
                  </a:lnTo>
                  <a:lnTo>
                    <a:pt x="1974024" y="8877"/>
                  </a:lnTo>
                  <a:lnTo>
                    <a:pt x="1974723" y="9334"/>
                  </a:lnTo>
                  <a:lnTo>
                    <a:pt x="1975180" y="8877"/>
                  </a:lnTo>
                  <a:lnTo>
                    <a:pt x="1975650" y="8636"/>
                  </a:lnTo>
                  <a:lnTo>
                    <a:pt x="1975891" y="8166"/>
                  </a:lnTo>
                  <a:close/>
                </a:path>
                <a:path w="4584700" h="3917315">
                  <a:moveTo>
                    <a:pt x="2061057" y="3898785"/>
                  </a:moveTo>
                  <a:lnTo>
                    <a:pt x="2060600" y="3898557"/>
                  </a:lnTo>
                  <a:lnTo>
                    <a:pt x="2060130" y="3897858"/>
                  </a:lnTo>
                  <a:lnTo>
                    <a:pt x="2059190" y="3897858"/>
                  </a:lnTo>
                  <a:lnTo>
                    <a:pt x="2057793" y="3898785"/>
                  </a:lnTo>
                  <a:lnTo>
                    <a:pt x="2058962" y="3899954"/>
                  </a:lnTo>
                  <a:lnTo>
                    <a:pt x="2060359" y="3899027"/>
                  </a:lnTo>
                  <a:lnTo>
                    <a:pt x="2061057" y="3898785"/>
                  </a:lnTo>
                  <a:close/>
                </a:path>
                <a:path w="4584700" h="3917315">
                  <a:moveTo>
                    <a:pt x="2287193" y="3908590"/>
                  </a:moveTo>
                  <a:lnTo>
                    <a:pt x="2286495" y="3908361"/>
                  </a:lnTo>
                  <a:lnTo>
                    <a:pt x="2285796" y="3907891"/>
                  </a:lnTo>
                  <a:lnTo>
                    <a:pt x="2285085" y="3907663"/>
                  </a:lnTo>
                  <a:lnTo>
                    <a:pt x="2284628" y="3907421"/>
                  </a:lnTo>
                  <a:lnTo>
                    <a:pt x="2284387" y="3908120"/>
                  </a:lnTo>
                  <a:lnTo>
                    <a:pt x="2283917" y="3908590"/>
                  </a:lnTo>
                  <a:lnTo>
                    <a:pt x="2284628" y="3909060"/>
                  </a:lnTo>
                  <a:lnTo>
                    <a:pt x="2285327" y="3909288"/>
                  </a:lnTo>
                  <a:lnTo>
                    <a:pt x="2286025" y="3909758"/>
                  </a:lnTo>
                  <a:lnTo>
                    <a:pt x="2287193" y="3908590"/>
                  </a:lnTo>
                  <a:close/>
                </a:path>
                <a:path w="4584700" h="3917315">
                  <a:moveTo>
                    <a:pt x="2329192" y="3872192"/>
                  </a:moveTo>
                  <a:lnTo>
                    <a:pt x="2328265" y="3870782"/>
                  </a:lnTo>
                  <a:lnTo>
                    <a:pt x="2327097" y="3871950"/>
                  </a:lnTo>
                  <a:lnTo>
                    <a:pt x="2327567" y="3872649"/>
                  </a:lnTo>
                  <a:lnTo>
                    <a:pt x="2327795" y="3873360"/>
                  </a:lnTo>
                  <a:lnTo>
                    <a:pt x="2328265" y="3874058"/>
                  </a:lnTo>
                  <a:lnTo>
                    <a:pt x="2328494" y="3873589"/>
                  </a:lnTo>
                  <a:lnTo>
                    <a:pt x="2329192" y="3873119"/>
                  </a:lnTo>
                  <a:lnTo>
                    <a:pt x="2329192" y="3872192"/>
                  </a:lnTo>
                  <a:close/>
                </a:path>
                <a:path w="4584700" h="3917315">
                  <a:moveTo>
                    <a:pt x="2359304" y="4902"/>
                  </a:moveTo>
                  <a:lnTo>
                    <a:pt x="2359063" y="4673"/>
                  </a:lnTo>
                  <a:lnTo>
                    <a:pt x="2358593" y="3975"/>
                  </a:lnTo>
                  <a:lnTo>
                    <a:pt x="2357437" y="3975"/>
                  </a:lnTo>
                  <a:lnTo>
                    <a:pt x="2356027" y="4902"/>
                  </a:lnTo>
                  <a:lnTo>
                    <a:pt x="2356497" y="5143"/>
                  </a:lnTo>
                  <a:lnTo>
                    <a:pt x="2356967" y="5842"/>
                  </a:lnTo>
                  <a:lnTo>
                    <a:pt x="2357894" y="5842"/>
                  </a:lnTo>
                  <a:lnTo>
                    <a:pt x="2359304" y="4902"/>
                  </a:lnTo>
                  <a:close/>
                </a:path>
                <a:path w="4584700" h="3917315">
                  <a:moveTo>
                    <a:pt x="2396401" y="1012329"/>
                  </a:moveTo>
                  <a:lnTo>
                    <a:pt x="2393835" y="1013269"/>
                  </a:lnTo>
                  <a:lnTo>
                    <a:pt x="2391270" y="1012799"/>
                  </a:lnTo>
                  <a:lnTo>
                    <a:pt x="2393607" y="1015593"/>
                  </a:lnTo>
                  <a:lnTo>
                    <a:pt x="2394305" y="1014895"/>
                  </a:lnTo>
                  <a:lnTo>
                    <a:pt x="2395004" y="1013968"/>
                  </a:lnTo>
                  <a:lnTo>
                    <a:pt x="2396401" y="1012329"/>
                  </a:lnTo>
                  <a:close/>
                </a:path>
                <a:path w="4584700" h="3917315">
                  <a:moveTo>
                    <a:pt x="2470848" y="11442"/>
                  </a:moveTo>
                  <a:lnTo>
                    <a:pt x="2470378" y="11201"/>
                  </a:lnTo>
                  <a:lnTo>
                    <a:pt x="2469908" y="10502"/>
                  </a:lnTo>
                  <a:lnTo>
                    <a:pt x="2468981" y="10502"/>
                  </a:lnTo>
                  <a:lnTo>
                    <a:pt x="2467584" y="11442"/>
                  </a:lnTo>
                  <a:lnTo>
                    <a:pt x="2468041" y="11671"/>
                  </a:lnTo>
                  <a:lnTo>
                    <a:pt x="2468511" y="12369"/>
                  </a:lnTo>
                  <a:lnTo>
                    <a:pt x="2469451" y="12369"/>
                  </a:lnTo>
                  <a:lnTo>
                    <a:pt x="2470848" y="11442"/>
                  </a:lnTo>
                  <a:close/>
                </a:path>
                <a:path w="4584700" h="3917315">
                  <a:moveTo>
                    <a:pt x="2657538" y="11442"/>
                  </a:moveTo>
                  <a:lnTo>
                    <a:pt x="2657297" y="11201"/>
                  </a:lnTo>
                  <a:lnTo>
                    <a:pt x="2656840" y="10502"/>
                  </a:lnTo>
                  <a:lnTo>
                    <a:pt x="2655671" y="10502"/>
                  </a:lnTo>
                  <a:lnTo>
                    <a:pt x="2654274" y="11442"/>
                  </a:lnTo>
                  <a:lnTo>
                    <a:pt x="2654731" y="11671"/>
                  </a:lnTo>
                  <a:lnTo>
                    <a:pt x="2655201" y="12369"/>
                  </a:lnTo>
                  <a:lnTo>
                    <a:pt x="2656141" y="12369"/>
                  </a:lnTo>
                  <a:lnTo>
                    <a:pt x="2657538" y="11442"/>
                  </a:lnTo>
                  <a:close/>
                </a:path>
                <a:path w="4584700" h="3917315">
                  <a:moveTo>
                    <a:pt x="2742476" y="2108"/>
                  </a:moveTo>
                  <a:lnTo>
                    <a:pt x="2741549" y="698"/>
                  </a:lnTo>
                  <a:lnTo>
                    <a:pt x="2741307" y="0"/>
                  </a:lnTo>
                  <a:lnTo>
                    <a:pt x="2741079" y="469"/>
                  </a:lnTo>
                  <a:lnTo>
                    <a:pt x="2740380" y="939"/>
                  </a:lnTo>
                  <a:lnTo>
                    <a:pt x="2740380" y="1866"/>
                  </a:lnTo>
                  <a:lnTo>
                    <a:pt x="2741307" y="3276"/>
                  </a:lnTo>
                  <a:lnTo>
                    <a:pt x="2742476" y="2108"/>
                  </a:lnTo>
                  <a:close/>
                </a:path>
                <a:path w="4584700" h="3917315">
                  <a:moveTo>
                    <a:pt x="2805950" y="3899954"/>
                  </a:moveTo>
                  <a:lnTo>
                    <a:pt x="2803385" y="3900652"/>
                  </a:lnTo>
                  <a:lnTo>
                    <a:pt x="2801048" y="3900424"/>
                  </a:lnTo>
                  <a:lnTo>
                    <a:pt x="2803156" y="3903230"/>
                  </a:lnTo>
                  <a:lnTo>
                    <a:pt x="2803855" y="3902519"/>
                  </a:lnTo>
                  <a:lnTo>
                    <a:pt x="2804553" y="3901592"/>
                  </a:lnTo>
                  <a:lnTo>
                    <a:pt x="2805950" y="3899954"/>
                  </a:lnTo>
                  <a:close/>
                </a:path>
                <a:path w="4584700" h="3917315">
                  <a:moveTo>
                    <a:pt x="2818320" y="3902062"/>
                  </a:moveTo>
                  <a:lnTo>
                    <a:pt x="2817850" y="3901821"/>
                  </a:lnTo>
                  <a:lnTo>
                    <a:pt x="2817393" y="3901122"/>
                  </a:lnTo>
                  <a:lnTo>
                    <a:pt x="2816453" y="3901122"/>
                  </a:lnTo>
                  <a:lnTo>
                    <a:pt x="2815056" y="3902062"/>
                  </a:lnTo>
                  <a:lnTo>
                    <a:pt x="2816225" y="3903230"/>
                  </a:lnTo>
                  <a:lnTo>
                    <a:pt x="2817622" y="3902291"/>
                  </a:lnTo>
                  <a:lnTo>
                    <a:pt x="2818320" y="3902062"/>
                  </a:lnTo>
                  <a:close/>
                </a:path>
                <a:path w="4584700" h="3917315">
                  <a:moveTo>
                    <a:pt x="2818320" y="3875684"/>
                  </a:moveTo>
                  <a:lnTo>
                    <a:pt x="2817152" y="3874516"/>
                  </a:lnTo>
                  <a:lnTo>
                    <a:pt x="2815755" y="3875455"/>
                  </a:lnTo>
                  <a:lnTo>
                    <a:pt x="2815056" y="3875684"/>
                  </a:lnTo>
                  <a:lnTo>
                    <a:pt x="2815526" y="3875925"/>
                  </a:lnTo>
                  <a:lnTo>
                    <a:pt x="2815996" y="3876624"/>
                  </a:lnTo>
                  <a:lnTo>
                    <a:pt x="2816923" y="3876624"/>
                  </a:lnTo>
                  <a:lnTo>
                    <a:pt x="2818320" y="3875684"/>
                  </a:lnTo>
                  <a:close/>
                </a:path>
                <a:path w="4584700" h="3917315">
                  <a:moveTo>
                    <a:pt x="2824861" y="3882225"/>
                  </a:moveTo>
                  <a:lnTo>
                    <a:pt x="2824162" y="3881983"/>
                  </a:lnTo>
                  <a:lnTo>
                    <a:pt x="2823464" y="3881526"/>
                  </a:lnTo>
                  <a:lnTo>
                    <a:pt x="2822752" y="3881285"/>
                  </a:lnTo>
                  <a:lnTo>
                    <a:pt x="2822295" y="3881056"/>
                  </a:lnTo>
                  <a:lnTo>
                    <a:pt x="2822054" y="3881755"/>
                  </a:lnTo>
                  <a:lnTo>
                    <a:pt x="2821584" y="3882225"/>
                  </a:lnTo>
                  <a:lnTo>
                    <a:pt x="2822295" y="3882694"/>
                  </a:lnTo>
                  <a:lnTo>
                    <a:pt x="2822994" y="3882923"/>
                  </a:lnTo>
                  <a:lnTo>
                    <a:pt x="2823692" y="3883393"/>
                  </a:lnTo>
                  <a:lnTo>
                    <a:pt x="2824861" y="3882225"/>
                  </a:lnTo>
                  <a:close/>
                </a:path>
                <a:path w="4584700" h="3917315">
                  <a:moveTo>
                    <a:pt x="2830931" y="3864953"/>
                  </a:moveTo>
                  <a:lnTo>
                    <a:pt x="2830220" y="3864724"/>
                  </a:lnTo>
                  <a:lnTo>
                    <a:pt x="2829763" y="3864254"/>
                  </a:lnTo>
                  <a:lnTo>
                    <a:pt x="2829293" y="3864953"/>
                  </a:lnTo>
                  <a:lnTo>
                    <a:pt x="2829052" y="3865651"/>
                  </a:lnTo>
                  <a:lnTo>
                    <a:pt x="2828594" y="3866350"/>
                  </a:lnTo>
                  <a:lnTo>
                    <a:pt x="2829052" y="3866819"/>
                  </a:lnTo>
                  <a:lnTo>
                    <a:pt x="2829293" y="3867289"/>
                  </a:lnTo>
                  <a:lnTo>
                    <a:pt x="2829763" y="3867518"/>
                  </a:lnTo>
                  <a:lnTo>
                    <a:pt x="2829991" y="3866819"/>
                  </a:lnTo>
                  <a:lnTo>
                    <a:pt x="2830461" y="3866121"/>
                  </a:lnTo>
                  <a:lnTo>
                    <a:pt x="2830690" y="3865422"/>
                  </a:lnTo>
                  <a:lnTo>
                    <a:pt x="2830931" y="3864953"/>
                  </a:lnTo>
                  <a:close/>
                </a:path>
                <a:path w="4584700" h="3917315">
                  <a:moveTo>
                    <a:pt x="2840723" y="3910927"/>
                  </a:moveTo>
                  <a:lnTo>
                    <a:pt x="2840024" y="3910698"/>
                  </a:lnTo>
                  <a:lnTo>
                    <a:pt x="2839555" y="3910228"/>
                  </a:lnTo>
                  <a:lnTo>
                    <a:pt x="2839097" y="3910927"/>
                  </a:lnTo>
                  <a:lnTo>
                    <a:pt x="2838856" y="3911625"/>
                  </a:lnTo>
                  <a:lnTo>
                    <a:pt x="2838386" y="3912324"/>
                  </a:lnTo>
                  <a:lnTo>
                    <a:pt x="2839555" y="3913492"/>
                  </a:lnTo>
                  <a:lnTo>
                    <a:pt x="2839796" y="3912793"/>
                  </a:lnTo>
                  <a:lnTo>
                    <a:pt x="2840253" y="3912095"/>
                  </a:lnTo>
                  <a:lnTo>
                    <a:pt x="2840494" y="3911396"/>
                  </a:lnTo>
                  <a:lnTo>
                    <a:pt x="2840723" y="3910927"/>
                  </a:lnTo>
                  <a:close/>
                </a:path>
                <a:path w="4584700" h="3917315">
                  <a:moveTo>
                    <a:pt x="2843987" y="3882453"/>
                  </a:moveTo>
                  <a:lnTo>
                    <a:pt x="2843288" y="3881755"/>
                  </a:lnTo>
                  <a:lnTo>
                    <a:pt x="2842361" y="3881056"/>
                  </a:lnTo>
                  <a:lnTo>
                    <a:pt x="2840723" y="3879659"/>
                  </a:lnTo>
                  <a:lnTo>
                    <a:pt x="2841421" y="3882225"/>
                  </a:lnTo>
                  <a:lnTo>
                    <a:pt x="2841193" y="3884790"/>
                  </a:lnTo>
                  <a:lnTo>
                    <a:pt x="2843987" y="3882453"/>
                  </a:lnTo>
                  <a:close/>
                </a:path>
                <a:path w="4584700" h="3917315">
                  <a:moveTo>
                    <a:pt x="2916097" y="3858882"/>
                  </a:moveTo>
                  <a:lnTo>
                    <a:pt x="2914929" y="3857714"/>
                  </a:lnTo>
                  <a:lnTo>
                    <a:pt x="2914700" y="3858425"/>
                  </a:lnTo>
                  <a:lnTo>
                    <a:pt x="2914231" y="3859123"/>
                  </a:lnTo>
                  <a:lnTo>
                    <a:pt x="2914002" y="3859822"/>
                  </a:lnTo>
                  <a:lnTo>
                    <a:pt x="2913773" y="3860292"/>
                  </a:lnTo>
                  <a:lnTo>
                    <a:pt x="2914472" y="3860520"/>
                  </a:lnTo>
                  <a:lnTo>
                    <a:pt x="2914929" y="3860990"/>
                  </a:lnTo>
                  <a:lnTo>
                    <a:pt x="2915399" y="3860292"/>
                  </a:lnTo>
                  <a:lnTo>
                    <a:pt x="2915640" y="3859580"/>
                  </a:lnTo>
                  <a:lnTo>
                    <a:pt x="2916097" y="3858882"/>
                  </a:lnTo>
                  <a:close/>
                </a:path>
                <a:path w="4584700" h="3917315">
                  <a:moveTo>
                    <a:pt x="2971876" y="3892486"/>
                  </a:moveTo>
                  <a:lnTo>
                    <a:pt x="2971177" y="3891788"/>
                  </a:lnTo>
                  <a:lnTo>
                    <a:pt x="2970238" y="3891089"/>
                  </a:lnTo>
                  <a:lnTo>
                    <a:pt x="2968942" y="3889984"/>
                  </a:lnTo>
                  <a:lnTo>
                    <a:pt x="2968612" y="3888752"/>
                  </a:lnTo>
                  <a:lnTo>
                    <a:pt x="2968841" y="3886428"/>
                  </a:lnTo>
                  <a:lnTo>
                    <a:pt x="2966047" y="3888524"/>
                  </a:lnTo>
                  <a:lnTo>
                    <a:pt x="2966745" y="3889222"/>
                  </a:lnTo>
                  <a:lnTo>
                    <a:pt x="2967672" y="3889921"/>
                  </a:lnTo>
                  <a:lnTo>
                    <a:pt x="2969018" y="3891076"/>
                  </a:lnTo>
                  <a:lnTo>
                    <a:pt x="2969310" y="3892029"/>
                  </a:lnTo>
                  <a:lnTo>
                    <a:pt x="2969069" y="3894594"/>
                  </a:lnTo>
                  <a:lnTo>
                    <a:pt x="2971876" y="3892486"/>
                  </a:lnTo>
                  <a:close/>
                </a:path>
                <a:path w="4584700" h="3917315">
                  <a:moveTo>
                    <a:pt x="3365093" y="3902519"/>
                  </a:moveTo>
                  <a:lnTo>
                    <a:pt x="3364623" y="3901821"/>
                  </a:lnTo>
                  <a:lnTo>
                    <a:pt x="3364395" y="3901122"/>
                  </a:lnTo>
                  <a:lnTo>
                    <a:pt x="3363925" y="3900424"/>
                  </a:lnTo>
                  <a:lnTo>
                    <a:pt x="3363696" y="3900894"/>
                  </a:lnTo>
                  <a:lnTo>
                    <a:pt x="3362985" y="3901363"/>
                  </a:lnTo>
                  <a:lnTo>
                    <a:pt x="3362985" y="3902291"/>
                  </a:lnTo>
                  <a:lnTo>
                    <a:pt x="3363925" y="3903688"/>
                  </a:lnTo>
                  <a:lnTo>
                    <a:pt x="3365093" y="3902519"/>
                  </a:lnTo>
                  <a:close/>
                </a:path>
                <a:path w="4584700" h="3917315">
                  <a:moveTo>
                    <a:pt x="3431133" y="3862616"/>
                  </a:moveTo>
                  <a:lnTo>
                    <a:pt x="3430435" y="3862159"/>
                  </a:lnTo>
                  <a:lnTo>
                    <a:pt x="3429736" y="3861917"/>
                  </a:lnTo>
                  <a:lnTo>
                    <a:pt x="3429038" y="3861447"/>
                  </a:lnTo>
                  <a:lnTo>
                    <a:pt x="3428568" y="3861917"/>
                  </a:lnTo>
                  <a:lnTo>
                    <a:pt x="3428327" y="3862387"/>
                  </a:lnTo>
                  <a:lnTo>
                    <a:pt x="3427869" y="3862616"/>
                  </a:lnTo>
                  <a:lnTo>
                    <a:pt x="3428568" y="3862857"/>
                  </a:lnTo>
                  <a:lnTo>
                    <a:pt x="3429266" y="3863314"/>
                  </a:lnTo>
                  <a:lnTo>
                    <a:pt x="3429965" y="3863556"/>
                  </a:lnTo>
                  <a:lnTo>
                    <a:pt x="3430435" y="3863784"/>
                  </a:lnTo>
                  <a:lnTo>
                    <a:pt x="3430663" y="3863086"/>
                  </a:lnTo>
                  <a:lnTo>
                    <a:pt x="3431133" y="3862616"/>
                  </a:lnTo>
                  <a:close/>
                </a:path>
                <a:path w="4584700" h="3917315">
                  <a:moveTo>
                    <a:pt x="4060507" y="3882225"/>
                  </a:moveTo>
                  <a:lnTo>
                    <a:pt x="4059339" y="3881056"/>
                  </a:lnTo>
                  <a:lnTo>
                    <a:pt x="4057942" y="3881983"/>
                  </a:lnTo>
                  <a:lnTo>
                    <a:pt x="4057243" y="3882225"/>
                  </a:lnTo>
                  <a:lnTo>
                    <a:pt x="4057713" y="3882453"/>
                  </a:lnTo>
                  <a:lnTo>
                    <a:pt x="4058183" y="3883152"/>
                  </a:lnTo>
                  <a:lnTo>
                    <a:pt x="4059110" y="3883152"/>
                  </a:lnTo>
                  <a:lnTo>
                    <a:pt x="4060507" y="3882225"/>
                  </a:lnTo>
                  <a:close/>
                </a:path>
                <a:path w="4584700" h="3917315">
                  <a:moveTo>
                    <a:pt x="4089920" y="3885488"/>
                  </a:moveTo>
                  <a:lnTo>
                    <a:pt x="4089222" y="3885260"/>
                  </a:lnTo>
                  <a:lnTo>
                    <a:pt x="4088511" y="3884790"/>
                  </a:lnTo>
                  <a:lnTo>
                    <a:pt x="4087812" y="3884561"/>
                  </a:lnTo>
                  <a:lnTo>
                    <a:pt x="4087355" y="3884320"/>
                  </a:lnTo>
                  <a:lnTo>
                    <a:pt x="4087114" y="3885019"/>
                  </a:lnTo>
                  <a:lnTo>
                    <a:pt x="4086644" y="3885488"/>
                  </a:lnTo>
                  <a:lnTo>
                    <a:pt x="4087355" y="3885958"/>
                  </a:lnTo>
                  <a:lnTo>
                    <a:pt x="4088053" y="3886187"/>
                  </a:lnTo>
                  <a:lnTo>
                    <a:pt x="4088752" y="3886657"/>
                  </a:lnTo>
                  <a:lnTo>
                    <a:pt x="4089209" y="3886428"/>
                  </a:lnTo>
                  <a:lnTo>
                    <a:pt x="4089679" y="3885958"/>
                  </a:lnTo>
                  <a:lnTo>
                    <a:pt x="4089920" y="3885488"/>
                  </a:lnTo>
                  <a:close/>
                </a:path>
                <a:path w="4584700" h="3917315">
                  <a:moveTo>
                    <a:pt x="4099014" y="3859123"/>
                  </a:moveTo>
                  <a:lnTo>
                    <a:pt x="4098086" y="3857714"/>
                  </a:lnTo>
                  <a:lnTo>
                    <a:pt x="4097845" y="3858183"/>
                  </a:lnTo>
                  <a:lnTo>
                    <a:pt x="4097147" y="3858425"/>
                  </a:lnTo>
                  <a:lnTo>
                    <a:pt x="4097147" y="3859580"/>
                  </a:lnTo>
                  <a:lnTo>
                    <a:pt x="4098086" y="3860990"/>
                  </a:lnTo>
                  <a:lnTo>
                    <a:pt x="4098315" y="3860520"/>
                  </a:lnTo>
                  <a:lnTo>
                    <a:pt x="4099014" y="3860050"/>
                  </a:lnTo>
                  <a:lnTo>
                    <a:pt x="4099014" y="3859123"/>
                  </a:lnTo>
                  <a:close/>
                </a:path>
                <a:path w="4584700" h="3917315">
                  <a:moveTo>
                    <a:pt x="4099712" y="1014425"/>
                  </a:moveTo>
                  <a:lnTo>
                    <a:pt x="4099255" y="1014196"/>
                  </a:lnTo>
                  <a:lnTo>
                    <a:pt x="4098785" y="1013498"/>
                  </a:lnTo>
                  <a:lnTo>
                    <a:pt x="4097845" y="1013498"/>
                  </a:lnTo>
                  <a:lnTo>
                    <a:pt x="4096448" y="1014425"/>
                  </a:lnTo>
                  <a:lnTo>
                    <a:pt x="4097617" y="1015593"/>
                  </a:lnTo>
                  <a:lnTo>
                    <a:pt x="4098315" y="1015136"/>
                  </a:lnTo>
                  <a:lnTo>
                    <a:pt x="4099014" y="1014895"/>
                  </a:lnTo>
                  <a:lnTo>
                    <a:pt x="4099712" y="1014425"/>
                  </a:lnTo>
                  <a:close/>
                </a:path>
                <a:path w="4584700" h="3917315">
                  <a:moveTo>
                    <a:pt x="4128884" y="1010691"/>
                  </a:moveTo>
                  <a:lnTo>
                    <a:pt x="4128414" y="1010234"/>
                  </a:lnTo>
                  <a:lnTo>
                    <a:pt x="4127957" y="1009992"/>
                  </a:lnTo>
                  <a:lnTo>
                    <a:pt x="4127716" y="1009535"/>
                  </a:lnTo>
                  <a:lnTo>
                    <a:pt x="4127487" y="1010234"/>
                  </a:lnTo>
                  <a:lnTo>
                    <a:pt x="4127017" y="1010932"/>
                  </a:lnTo>
                  <a:lnTo>
                    <a:pt x="4126788" y="1011631"/>
                  </a:lnTo>
                  <a:lnTo>
                    <a:pt x="4126547" y="1012101"/>
                  </a:lnTo>
                  <a:lnTo>
                    <a:pt x="4127258" y="1012329"/>
                  </a:lnTo>
                  <a:lnTo>
                    <a:pt x="4127716" y="1012799"/>
                  </a:lnTo>
                  <a:lnTo>
                    <a:pt x="4128185" y="1012101"/>
                  </a:lnTo>
                  <a:lnTo>
                    <a:pt x="4128414" y="1011402"/>
                  </a:lnTo>
                  <a:lnTo>
                    <a:pt x="4128884" y="1010691"/>
                  </a:lnTo>
                  <a:close/>
                </a:path>
                <a:path w="4584700" h="3917315">
                  <a:moveTo>
                    <a:pt x="4145229" y="3895052"/>
                  </a:moveTo>
                  <a:lnTo>
                    <a:pt x="4144060" y="3893883"/>
                  </a:lnTo>
                  <a:lnTo>
                    <a:pt x="4143819" y="3894594"/>
                  </a:lnTo>
                  <a:lnTo>
                    <a:pt x="4143349" y="3895293"/>
                  </a:lnTo>
                  <a:lnTo>
                    <a:pt x="4143121" y="3895991"/>
                  </a:lnTo>
                  <a:lnTo>
                    <a:pt x="4142892" y="3896461"/>
                  </a:lnTo>
                  <a:lnTo>
                    <a:pt x="4143591" y="3896690"/>
                  </a:lnTo>
                  <a:lnTo>
                    <a:pt x="4144060" y="3897160"/>
                  </a:lnTo>
                  <a:lnTo>
                    <a:pt x="4144518" y="3896461"/>
                  </a:lnTo>
                  <a:lnTo>
                    <a:pt x="4144759" y="3895750"/>
                  </a:lnTo>
                  <a:lnTo>
                    <a:pt x="4145229" y="3895052"/>
                  </a:lnTo>
                  <a:close/>
                </a:path>
                <a:path w="4584700" h="3917315">
                  <a:moveTo>
                    <a:pt x="4204258" y="3869626"/>
                  </a:moveTo>
                  <a:lnTo>
                    <a:pt x="4203331" y="3868216"/>
                  </a:lnTo>
                  <a:lnTo>
                    <a:pt x="4203090" y="3867518"/>
                  </a:lnTo>
                  <a:lnTo>
                    <a:pt x="4202861" y="3867988"/>
                  </a:lnTo>
                  <a:lnTo>
                    <a:pt x="4202163" y="3868458"/>
                  </a:lnTo>
                  <a:lnTo>
                    <a:pt x="4202163" y="3869385"/>
                  </a:lnTo>
                  <a:lnTo>
                    <a:pt x="4203090" y="3870782"/>
                  </a:lnTo>
                  <a:lnTo>
                    <a:pt x="4204258" y="3869626"/>
                  </a:lnTo>
                  <a:close/>
                </a:path>
                <a:path w="4584700" h="3917315">
                  <a:moveTo>
                    <a:pt x="4223867" y="4432"/>
                  </a:moveTo>
                  <a:lnTo>
                    <a:pt x="4223397" y="3975"/>
                  </a:lnTo>
                  <a:lnTo>
                    <a:pt x="4222928" y="3733"/>
                  </a:lnTo>
                  <a:lnTo>
                    <a:pt x="4222699" y="3276"/>
                  </a:lnTo>
                  <a:lnTo>
                    <a:pt x="4222470" y="3975"/>
                  </a:lnTo>
                  <a:lnTo>
                    <a:pt x="4222000" y="4673"/>
                  </a:lnTo>
                  <a:lnTo>
                    <a:pt x="4221759" y="5372"/>
                  </a:lnTo>
                  <a:lnTo>
                    <a:pt x="4221531" y="5842"/>
                  </a:lnTo>
                  <a:lnTo>
                    <a:pt x="4222229" y="6070"/>
                  </a:lnTo>
                  <a:lnTo>
                    <a:pt x="4222699" y="6540"/>
                  </a:lnTo>
                  <a:lnTo>
                    <a:pt x="4223169" y="5842"/>
                  </a:lnTo>
                  <a:lnTo>
                    <a:pt x="4223397" y="5143"/>
                  </a:lnTo>
                  <a:lnTo>
                    <a:pt x="4223867" y="4432"/>
                  </a:lnTo>
                  <a:close/>
                </a:path>
                <a:path w="4584700" h="3917315">
                  <a:moveTo>
                    <a:pt x="4270311" y="11442"/>
                  </a:moveTo>
                  <a:lnTo>
                    <a:pt x="4269600" y="11201"/>
                  </a:lnTo>
                  <a:lnTo>
                    <a:pt x="4268902" y="10744"/>
                  </a:lnTo>
                  <a:lnTo>
                    <a:pt x="4268203" y="10502"/>
                  </a:lnTo>
                  <a:lnTo>
                    <a:pt x="4267733" y="10274"/>
                  </a:lnTo>
                  <a:lnTo>
                    <a:pt x="4267505" y="10972"/>
                  </a:lnTo>
                  <a:lnTo>
                    <a:pt x="4267035" y="11442"/>
                  </a:lnTo>
                  <a:lnTo>
                    <a:pt x="4267733" y="11899"/>
                  </a:lnTo>
                  <a:lnTo>
                    <a:pt x="4268432" y="12141"/>
                  </a:lnTo>
                  <a:lnTo>
                    <a:pt x="4269143" y="12611"/>
                  </a:lnTo>
                  <a:lnTo>
                    <a:pt x="4269371" y="12141"/>
                  </a:lnTo>
                  <a:lnTo>
                    <a:pt x="4269841" y="11899"/>
                  </a:lnTo>
                  <a:lnTo>
                    <a:pt x="4270311" y="11442"/>
                  </a:lnTo>
                  <a:close/>
                </a:path>
                <a:path w="4584700" h="3917315">
                  <a:moveTo>
                    <a:pt x="4351744" y="3904856"/>
                  </a:moveTo>
                  <a:lnTo>
                    <a:pt x="4350575" y="3903688"/>
                  </a:lnTo>
                  <a:lnTo>
                    <a:pt x="4350347" y="3904386"/>
                  </a:lnTo>
                  <a:lnTo>
                    <a:pt x="4349877" y="3905085"/>
                  </a:lnTo>
                  <a:lnTo>
                    <a:pt x="4349648" y="3905796"/>
                  </a:lnTo>
                  <a:lnTo>
                    <a:pt x="4349420" y="3906253"/>
                  </a:lnTo>
                  <a:lnTo>
                    <a:pt x="4350118" y="3906494"/>
                  </a:lnTo>
                  <a:lnTo>
                    <a:pt x="4350575" y="3906951"/>
                  </a:lnTo>
                  <a:lnTo>
                    <a:pt x="4351045" y="3906253"/>
                  </a:lnTo>
                  <a:lnTo>
                    <a:pt x="4351286" y="3905554"/>
                  </a:lnTo>
                  <a:lnTo>
                    <a:pt x="4351744" y="3904856"/>
                  </a:lnTo>
                  <a:close/>
                </a:path>
                <a:path w="4584700" h="3917315">
                  <a:moveTo>
                    <a:pt x="4362018" y="3892029"/>
                  </a:moveTo>
                  <a:lnTo>
                    <a:pt x="4360850" y="3890861"/>
                  </a:lnTo>
                  <a:lnTo>
                    <a:pt x="4359453" y="3891788"/>
                  </a:lnTo>
                  <a:lnTo>
                    <a:pt x="4358754" y="3892029"/>
                  </a:lnTo>
                  <a:lnTo>
                    <a:pt x="4359211" y="3892258"/>
                  </a:lnTo>
                  <a:lnTo>
                    <a:pt x="4359681" y="3892956"/>
                  </a:lnTo>
                  <a:lnTo>
                    <a:pt x="4360621" y="3892956"/>
                  </a:lnTo>
                  <a:lnTo>
                    <a:pt x="4362018" y="3892029"/>
                  </a:lnTo>
                  <a:close/>
                </a:path>
                <a:path w="4584700" h="3917315">
                  <a:moveTo>
                    <a:pt x="4381614" y="3869156"/>
                  </a:moveTo>
                  <a:lnTo>
                    <a:pt x="4380916" y="3868915"/>
                  </a:lnTo>
                  <a:lnTo>
                    <a:pt x="4380217" y="3868458"/>
                  </a:lnTo>
                  <a:lnTo>
                    <a:pt x="4379519" y="3868216"/>
                  </a:lnTo>
                  <a:lnTo>
                    <a:pt x="4379049" y="3867988"/>
                  </a:lnTo>
                  <a:lnTo>
                    <a:pt x="4378820" y="3868686"/>
                  </a:lnTo>
                  <a:lnTo>
                    <a:pt x="4378350" y="3869156"/>
                  </a:lnTo>
                  <a:lnTo>
                    <a:pt x="4379049" y="3869626"/>
                  </a:lnTo>
                  <a:lnTo>
                    <a:pt x="4379747" y="3869855"/>
                  </a:lnTo>
                  <a:lnTo>
                    <a:pt x="4380446" y="3870325"/>
                  </a:lnTo>
                  <a:lnTo>
                    <a:pt x="4380916" y="3869855"/>
                  </a:lnTo>
                  <a:lnTo>
                    <a:pt x="4381385" y="3869626"/>
                  </a:lnTo>
                  <a:lnTo>
                    <a:pt x="4381614" y="3869156"/>
                  </a:lnTo>
                  <a:close/>
                </a:path>
                <a:path w="4584700" h="3917315">
                  <a:moveTo>
                    <a:pt x="4394682" y="3878948"/>
                  </a:moveTo>
                  <a:lnTo>
                    <a:pt x="4393984" y="3878719"/>
                  </a:lnTo>
                  <a:lnTo>
                    <a:pt x="4393285" y="3878249"/>
                  </a:lnTo>
                  <a:lnTo>
                    <a:pt x="4392587" y="3878021"/>
                  </a:lnTo>
                  <a:lnTo>
                    <a:pt x="4392117" y="3877792"/>
                  </a:lnTo>
                  <a:lnTo>
                    <a:pt x="4391888" y="3878491"/>
                  </a:lnTo>
                  <a:lnTo>
                    <a:pt x="4391418" y="3878948"/>
                  </a:lnTo>
                  <a:lnTo>
                    <a:pt x="4392117" y="3879418"/>
                  </a:lnTo>
                  <a:lnTo>
                    <a:pt x="4392815" y="3879659"/>
                  </a:lnTo>
                  <a:lnTo>
                    <a:pt x="4393514" y="3880116"/>
                  </a:lnTo>
                  <a:lnTo>
                    <a:pt x="4393984" y="3879659"/>
                  </a:lnTo>
                  <a:lnTo>
                    <a:pt x="4394454" y="3879418"/>
                  </a:lnTo>
                  <a:lnTo>
                    <a:pt x="4394682" y="3878948"/>
                  </a:lnTo>
                  <a:close/>
                </a:path>
                <a:path w="4584700" h="3917315">
                  <a:moveTo>
                    <a:pt x="4400753" y="3876154"/>
                  </a:moveTo>
                  <a:lnTo>
                    <a:pt x="4400524" y="3875455"/>
                  </a:lnTo>
                  <a:lnTo>
                    <a:pt x="4399585" y="3874058"/>
                  </a:lnTo>
                  <a:lnTo>
                    <a:pt x="4399356" y="3874516"/>
                  </a:lnTo>
                  <a:lnTo>
                    <a:pt x="4398657" y="3874986"/>
                  </a:lnTo>
                  <a:lnTo>
                    <a:pt x="4398657" y="3875925"/>
                  </a:lnTo>
                  <a:lnTo>
                    <a:pt x="4399585" y="3877322"/>
                  </a:lnTo>
                  <a:lnTo>
                    <a:pt x="4400753" y="3876154"/>
                  </a:lnTo>
                  <a:close/>
                </a:path>
                <a:path w="4584700" h="3917315">
                  <a:moveTo>
                    <a:pt x="4430395" y="2108"/>
                  </a:moveTo>
                  <a:lnTo>
                    <a:pt x="4429455" y="698"/>
                  </a:lnTo>
                  <a:lnTo>
                    <a:pt x="4429226" y="0"/>
                  </a:lnTo>
                  <a:lnTo>
                    <a:pt x="4428985" y="469"/>
                  </a:lnTo>
                  <a:lnTo>
                    <a:pt x="4428287" y="939"/>
                  </a:lnTo>
                  <a:lnTo>
                    <a:pt x="4428287" y="1866"/>
                  </a:lnTo>
                  <a:lnTo>
                    <a:pt x="4429226" y="3276"/>
                  </a:lnTo>
                  <a:lnTo>
                    <a:pt x="4430395" y="2108"/>
                  </a:lnTo>
                  <a:close/>
                </a:path>
                <a:path w="4584700" h="3917315">
                  <a:moveTo>
                    <a:pt x="4450461" y="1638"/>
                  </a:moveTo>
                  <a:lnTo>
                    <a:pt x="4449292" y="469"/>
                  </a:lnTo>
                  <a:lnTo>
                    <a:pt x="4448594" y="939"/>
                  </a:lnTo>
                  <a:lnTo>
                    <a:pt x="4447895" y="1168"/>
                  </a:lnTo>
                  <a:lnTo>
                    <a:pt x="4447197" y="1638"/>
                  </a:lnTo>
                  <a:lnTo>
                    <a:pt x="4447654" y="1866"/>
                  </a:lnTo>
                  <a:lnTo>
                    <a:pt x="4448124" y="2565"/>
                  </a:lnTo>
                  <a:lnTo>
                    <a:pt x="4449064" y="2565"/>
                  </a:lnTo>
                  <a:lnTo>
                    <a:pt x="4450461" y="1638"/>
                  </a:lnTo>
                  <a:close/>
                </a:path>
                <a:path w="4584700" h="3917315">
                  <a:moveTo>
                    <a:pt x="4456989" y="11442"/>
                  </a:moveTo>
                  <a:lnTo>
                    <a:pt x="4456290" y="11201"/>
                  </a:lnTo>
                  <a:lnTo>
                    <a:pt x="4455592" y="10744"/>
                  </a:lnTo>
                  <a:lnTo>
                    <a:pt x="4454893" y="10502"/>
                  </a:lnTo>
                  <a:lnTo>
                    <a:pt x="4454423" y="10274"/>
                  </a:lnTo>
                  <a:lnTo>
                    <a:pt x="4454195" y="10972"/>
                  </a:lnTo>
                  <a:lnTo>
                    <a:pt x="4453725" y="11442"/>
                  </a:lnTo>
                  <a:lnTo>
                    <a:pt x="4454423" y="11899"/>
                  </a:lnTo>
                  <a:lnTo>
                    <a:pt x="4455122" y="12141"/>
                  </a:lnTo>
                  <a:lnTo>
                    <a:pt x="4455833" y="12611"/>
                  </a:lnTo>
                  <a:lnTo>
                    <a:pt x="4456290" y="12141"/>
                  </a:lnTo>
                  <a:lnTo>
                    <a:pt x="4456760" y="11899"/>
                  </a:lnTo>
                  <a:lnTo>
                    <a:pt x="4456989" y="11442"/>
                  </a:lnTo>
                  <a:close/>
                </a:path>
                <a:path w="4584700" h="3917315">
                  <a:moveTo>
                    <a:pt x="4512068" y="7937"/>
                  </a:moveTo>
                  <a:lnTo>
                    <a:pt x="4511129" y="6540"/>
                  </a:lnTo>
                  <a:lnTo>
                    <a:pt x="4509973" y="7708"/>
                  </a:lnTo>
                  <a:lnTo>
                    <a:pt x="4510202" y="8407"/>
                  </a:lnTo>
                  <a:lnTo>
                    <a:pt x="4511129" y="9804"/>
                  </a:lnTo>
                  <a:lnTo>
                    <a:pt x="4511370" y="9334"/>
                  </a:lnTo>
                  <a:lnTo>
                    <a:pt x="4512068" y="8877"/>
                  </a:lnTo>
                  <a:lnTo>
                    <a:pt x="4512068" y="7937"/>
                  </a:lnTo>
                  <a:close/>
                </a:path>
                <a:path w="4584700" h="3917315">
                  <a:moveTo>
                    <a:pt x="4554537" y="3895293"/>
                  </a:moveTo>
                  <a:lnTo>
                    <a:pt x="4553610" y="3893896"/>
                  </a:lnTo>
                  <a:lnTo>
                    <a:pt x="4553369" y="3894124"/>
                  </a:lnTo>
                  <a:lnTo>
                    <a:pt x="4552670" y="3894594"/>
                  </a:lnTo>
                  <a:lnTo>
                    <a:pt x="4552670" y="3895763"/>
                  </a:lnTo>
                  <a:lnTo>
                    <a:pt x="4553610" y="3897160"/>
                  </a:lnTo>
                  <a:lnTo>
                    <a:pt x="4553839" y="3896690"/>
                  </a:lnTo>
                  <a:lnTo>
                    <a:pt x="4554537" y="3896220"/>
                  </a:lnTo>
                  <a:lnTo>
                    <a:pt x="4554537" y="3895293"/>
                  </a:lnTo>
                  <a:close/>
                </a:path>
                <a:path w="4584700" h="3917315">
                  <a:moveTo>
                    <a:pt x="4581614" y="3878961"/>
                  </a:moveTo>
                  <a:lnTo>
                    <a:pt x="4581144" y="3878719"/>
                  </a:lnTo>
                  <a:lnTo>
                    <a:pt x="4580674" y="3878021"/>
                  </a:lnTo>
                  <a:lnTo>
                    <a:pt x="4579747" y="3878021"/>
                  </a:lnTo>
                  <a:lnTo>
                    <a:pt x="4578337" y="3878961"/>
                  </a:lnTo>
                  <a:lnTo>
                    <a:pt x="4578807" y="3879189"/>
                  </a:lnTo>
                  <a:lnTo>
                    <a:pt x="4579277" y="3879888"/>
                  </a:lnTo>
                  <a:lnTo>
                    <a:pt x="4580204" y="3879888"/>
                  </a:lnTo>
                  <a:lnTo>
                    <a:pt x="4581614" y="3878961"/>
                  </a:lnTo>
                  <a:close/>
                </a:path>
                <a:path w="4584700" h="3917315">
                  <a:moveTo>
                    <a:pt x="4581614" y="4902"/>
                  </a:moveTo>
                  <a:lnTo>
                    <a:pt x="4580915" y="4673"/>
                  </a:lnTo>
                  <a:lnTo>
                    <a:pt x="4580204" y="4203"/>
                  </a:lnTo>
                  <a:lnTo>
                    <a:pt x="4579505" y="3975"/>
                  </a:lnTo>
                  <a:lnTo>
                    <a:pt x="4579048" y="3733"/>
                  </a:lnTo>
                  <a:lnTo>
                    <a:pt x="4578807" y="4432"/>
                  </a:lnTo>
                  <a:lnTo>
                    <a:pt x="4578337" y="4902"/>
                  </a:lnTo>
                  <a:lnTo>
                    <a:pt x="4579048" y="5372"/>
                  </a:lnTo>
                  <a:lnTo>
                    <a:pt x="4579747" y="5600"/>
                  </a:lnTo>
                  <a:lnTo>
                    <a:pt x="4580445" y="6070"/>
                  </a:lnTo>
                  <a:lnTo>
                    <a:pt x="4581614" y="4902"/>
                  </a:lnTo>
                  <a:close/>
                </a:path>
                <a:path w="4584700" h="3917315">
                  <a:moveTo>
                    <a:pt x="4584179" y="3855847"/>
                  </a:moveTo>
                  <a:lnTo>
                    <a:pt x="4583239" y="3854450"/>
                  </a:lnTo>
                  <a:lnTo>
                    <a:pt x="4582782" y="3854920"/>
                  </a:lnTo>
                  <a:lnTo>
                    <a:pt x="4582071" y="3855148"/>
                  </a:lnTo>
                  <a:lnTo>
                    <a:pt x="4582312" y="3855618"/>
                  </a:lnTo>
                  <a:lnTo>
                    <a:pt x="4582312" y="3856317"/>
                  </a:lnTo>
                  <a:lnTo>
                    <a:pt x="4583239" y="3857714"/>
                  </a:lnTo>
                  <a:lnTo>
                    <a:pt x="4583481" y="3857256"/>
                  </a:lnTo>
                  <a:lnTo>
                    <a:pt x="4584179" y="3856786"/>
                  </a:lnTo>
                  <a:lnTo>
                    <a:pt x="4584179" y="3855847"/>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46" name="object 246"/>
            <p:cNvSpPr/>
            <p:nvPr/>
          </p:nvSpPr>
          <p:spPr>
            <a:xfrm>
              <a:off x="1154328" y="3558615"/>
              <a:ext cx="4434840" cy="3914775"/>
            </a:xfrm>
            <a:custGeom>
              <a:avLst/>
              <a:gdLst/>
              <a:ahLst/>
              <a:cxnLst/>
              <a:rect l="l" t="t" r="r" b="b"/>
              <a:pathLst>
                <a:path w="4434840" h="3914775">
                  <a:moveTo>
                    <a:pt x="3263" y="545833"/>
                  </a:moveTo>
                  <a:lnTo>
                    <a:pt x="2565" y="545604"/>
                  </a:lnTo>
                  <a:lnTo>
                    <a:pt x="1866" y="545134"/>
                  </a:lnTo>
                  <a:lnTo>
                    <a:pt x="1168" y="544906"/>
                  </a:lnTo>
                  <a:lnTo>
                    <a:pt x="698" y="544677"/>
                  </a:lnTo>
                  <a:lnTo>
                    <a:pt x="469" y="545376"/>
                  </a:lnTo>
                  <a:lnTo>
                    <a:pt x="0" y="545833"/>
                  </a:lnTo>
                  <a:lnTo>
                    <a:pt x="698" y="546303"/>
                  </a:lnTo>
                  <a:lnTo>
                    <a:pt x="1397" y="546544"/>
                  </a:lnTo>
                  <a:lnTo>
                    <a:pt x="2095" y="547001"/>
                  </a:lnTo>
                  <a:lnTo>
                    <a:pt x="3263" y="545833"/>
                  </a:lnTo>
                  <a:close/>
                </a:path>
                <a:path w="4434840" h="3914775">
                  <a:moveTo>
                    <a:pt x="281901" y="3908590"/>
                  </a:moveTo>
                  <a:lnTo>
                    <a:pt x="281432" y="3908361"/>
                  </a:lnTo>
                  <a:lnTo>
                    <a:pt x="280962" y="3907663"/>
                  </a:lnTo>
                  <a:lnTo>
                    <a:pt x="280035" y="3907663"/>
                  </a:lnTo>
                  <a:lnTo>
                    <a:pt x="278638" y="3908590"/>
                  </a:lnTo>
                  <a:lnTo>
                    <a:pt x="279806" y="3909758"/>
                  </a:lnTo>
                  <a:lnTo>
                    <a:pt x="280504" y="3909288"/>
                  </a:lnTo>
                  <a:lnTo>
                    <a:pt x="281203" y="3909060"/>
                  </a:lnTo>
                  <a:lnTo>
                    <a:pt x="281901" y="3908590"/>
                  </a:lnTo>
                  <a:close/>
                </a:path>
                <a:path w="4434840" h="3914775">
                  <a:moveTo>
                    <a:pt x="413512" y="548411"/>
                  </a:moveTo>
                  <a:lnTo>
                    <a:pt x="412813" y="545833"/>
                  </a:lnTo>
                  <a:lnTo>
                    <a:pt x="413054" y="543267"/>
                  </a:lnTo>
                  <a:lnTo>
                    <a:pt x="410248" y="545604"/>
                  </a:lnTo>
                  <a:lnTo>
                    <a:pt x="410946" y="546303"/>
                  </a:lnTo>
                  <a:lnTo>
                    <a:pt x="411886" y="547001"/>
                  </a:lnTo>
                  <a:lnTo>
                    <a:pt x="413512" y="548411"/>
                  </a:lnTo>
                  <a:close/>
                </a:path>
                <a:path w="4434840" h="3914775">
                  <a:moveTo>
                    <a:pt x="524598" y="2813888"/>
                  </a:moveTo>
                  <a:lnTo>
                    <a:pt x="524129" y="2813418"/>
                  </a:lnTo>
                  <a:lnTo>
                    <a:pt x="523659" y="2812719"/>
                  </a:lnTo>
                  <a:lnTo>
                    <a:pt x="523430" y="2812961"/>
                  </a:lnTo>
                  <a:lnTo>
                    <a:pt x="522732" y="2812961"/>
                  </a:lnTo>
                  <a:lnTo>
                    <a:pt x="521335" y="2813888"/>
                  </a:lnTo>
                  <a:lnTo>
                    <a:pt x="521792" y="2814116"/>
                  </a:lnTo>
                  <a:lnTo>
                    <a:pt x="522262" y="2814828"/>
                  </a:lnTo>
                  <a:lnTo>
                    <a:pt x="523201" y="2814828"/>
                  </a:lnTo>
                  <a:lnTo>
                    <a:pt x="524598" y="2813888"/>
                  </a:lnTo>
                  <a:close/>
                </a:path>
                <a:path w="4434840" h="3914775">
                  <a:moveTo>
                    <a:pt x="577799" y="3909987"/>
                  </a:moveTo>
                  <a:lnTo>
                    <a:pt x="575475" y="3907421"/>
                  </a:lnTo>
                  <a:lnTo>
                    <a:pt x="574776" y="3908120"/>
                  </a:lnTo>
                  <a:lnTo>
                    <a:pt x="574065" y="3909060"/>
                  </a:lnTo>
                  <a:lnTo>
                    <a:pt x="573138" y="3910139"/>
                  </a:lnTo>
                  <a:lnTo>
                    <a:pt x="571969" y="3910457"/>
                  </a:lnTo>
                  <a:lnTo>
                    <a:pt x="569404" y="3910228"/>
                  </a:lnTo>
                  <a:lnTo>
                    <a:pt x="571741" y="3913022"/>
                  </a:lnTo>
                  <a:lnTo>
                    <a:pt x="572439" y="3912324"/>
                  </a:lnTo>
                  <a:lnTo>
                    <a:pt x="573138" y="3911396"/>
                  </a:lnTo>
                  <a:lnTo>
                    <a:pt x="574217" y="3910139"/>
                  </a:lnTo>
                  <a:lnTo>
                    <a:pt x="575233" y="3909758"/>
                  </a:lnTo>
                  <a:lnTo>
                    <a:pt x="577799" y="3909987"/>
                  </a:lnTo>
                  <a:close/>
                </a:path>
                <a:path w="4434840" h="3914775">
                  <a:moveTo>
                    <a:pt x="881176" y="698"/>
                  </a:moveTo>
                  <a:lnTo>
                    <a:pt x="880478" y="469"/>
                  </a:lnTo>
                  <a:lnTo>
                    <a:pt x="880008" y="0"/>
                  </a:lnTo>
                  <a:lnTo>
                    <a:pt x="879538" y="698"/>
                  </a:lnTo>
                  <a:lnTo>
                    <a:pt x="879309" y="1409"/>
                  </a:lnTo>
                  <a:lnTo>
                    <a:pt x="878840" y="2108"/>
                  </a:lnTo>
                  <a:lnTo>
                    <a:pt x="880008" y="3276"/>
                  </a:lnTo>
                  <a:lnTo>
                    <a:pt x="880237" y="2565"/>
                  </a:lnTo>
                  <a:lnTo>
                    <a:pt x="880706" y="1866"/>
                  </a:lnTo>
                  <a:lnTo>
                    <a:pt x="880935" y="1168"/>
                  </a:lnTo>
                  <a:lnTo>
                    <a:pt x="881176" y="698"/>
                  </a:lnTo>
                  <a:close/>
                </a:path>
                <a:path w="4434840" h="3914775">
                  <a:moveTo>
                    <a:pt x="1271828" y="3905326"/>
                  </a:moveTo>
                  <a:lnTo>
                    <a:pt x="1271358" y="3904856"/>
                  </a:lnTo>
                  <a:lnTo>
                    <a:pt x="1270889" y="3904157"/>
                  </a:lnTo>
                  <a:lnTo>
                    <a:pt x="1270660" y="3904386"/>
                  </a:lnTo>
                  <a:lnTo>
                    <a:pt x="1269961" y="3904386"/>
                  </a:lnTo>
                  <a:lnTo>
                    <a:pt x="1268552" y="3905326"/>
                  </a:lnTo>
                  <a:lnTo>
                    <a:pt x="1269022" y="3905554"/>
                  </a:lnTo>
                  <a:lnTo>
                    <a:pt x="1269492" y="3906253"/>
                  </a:lnTo>
                  <a:lnTo>
                    <a:pt x="1270419" y="3906253"/>
                  </a:lnTo>
                  <a:lnTo>
                    <a:pt x="1271828" y="3905326"/>
                  </a:lnTo>
                  <a:close/>
                </a:path>
                <a:path w="4434840" h="3914775">
                  <a:moveTo>
                    <a:pt x="1560258" y="1638"/>
                  </a:moveTo>
                  <a:lnTo>
                    <a:pt x="1559788" y="1409"/>
                  </a:lnTo>
                  <a:lnTo>
                    <a:pt x="1559331" y="698"/>
                  </a:lnTo>
                  <a:lnTo>
                    <a:pt x="1558391" y="698"/>
                  </a:lnTo>
                  <a:lnTo>
                    <a:pt x="1556994" y="1638"/>
                  </a:lnTo>
                  <a:lnTo>
                    <a:pt x="1558163" y="2806"/>
                  </a:lnTo>
                  <a:lnTo>
                    <a:pt x="1558861" y="2565"/>
                  </a:lnTo>
                  <a:lnTo>
                    <a:pt x="1560258" y="1638"/>
                  </a:lnTo>
                  <a:close/>
                </a:path>
                <a:path w="4434840" h="3914775">
                  <a:moveTo>
                    <a:pt x="2133168" y="1409"/>
                  </a:moveTo>
                  <a:lnTo>
                    <a:pt x="2132228" y="0"/>
                  </a:lnTo>
                  <a:lnTo>
                    <a:pt x="2131060" y="1168"/>
                  </a:lnTo>
                  <a:lnTo>
                    <a:pt x="2131301" y="1866"/>
                  </a:lnTo>
                  <a:lnTo>
                    <a:pt x="2132228" y="3276"/>
                  </a:lnTo>
                  <a:lnTo>
                    <a:pt x="2132469" y="2806"/>
                  </a:lnTo>
                  <a:lnTo>
                    <a:pt x="2133168" y="2336"/>
                  </a:lnTo>
                  <a:lnTo>
                    <a:pt x="2133168" y="1409"/>
                  </a:lnTo>
                  <a:close/>
                </a:path>
                <a:path w="4434840" h="3914775">
                  <a:moveTo>
                    <a:pt x="2533612" y="1638"/>
                  </a:moveTo>
                  <a:lnTo>
                    <a:pt x="2532913" y="1409"/>
                  </a:lnTo>
                  <a:lnTo>
                    <a:pt x="2532215" y="939"/>
                  </a:lnTo>
                  <a:lnTo>
                    <a:pt x="2531516" y="698"/>
                  </a:lnTo>
                  <a:lnTo>
                    <a:pt x="2531046" y="469"/>
                  </a:lnTo>
                  <a:lnTo>
                    <a:pt x="2530818" y="1168"/>
                  </a:lnTo>
                  <a:lnTo>
                    <a:pt x="2530348" y="1638"/>
                  </a:lnTo>
                  <a:lnTo>
                    <a:pt x="2531046" y="2108"/>
                  </a:lnTo>
                  <a:lnTo>
                    <a:pt x="2531745" y="2336"/>
                  </a:lnTo>
                  <a:lnTo>
                    <a:pt x="2532443" y="2806"/>
                  </a:lnTo>
                  <a:lnTo>
                    <a:pt x="2532913" y="2336"/>
                  </a:lnTo>
                  <a:lnTo>
                    <a:pt x="2533383" y="2108"/>
                  </a:lnTo>
                  <a:lnTo>
                    <a:pt x="2533612" y="1638"/>
                  </a:lnTo>
                  <a:close/>
                </a:path>
                <a:path w="4434840" h="3914775">
                  <a:moveTo>
                    <a:pt x="2644457" y="3905097"/>
                  </a:moveTo>
                  <a:lnTo>
                    <a:pt x="2643530" y="3903688"/>
                  </a:lnTo>
                  <a:lnTo>
                    <a:pt x="2643060" y="3903929"/>
                  </a:lnTo>
                  <a:lnTo>
                    <a:pt x="2642362" y="3904386"/>
                  </a:lnTo>
                  <a:lnTo>
                    <a:pt x="2642590" y="3904856"/>
                  </a:lnTo>
                  <a:lnTo>
                    <a:pt x="2642590" y="3905554"/>
                  </a:lnTo>
                  <a:lnTo>
                    <a:pt x="2643530" y="3906964"/>
                  </a:lnTo>
                  <a:lnTo>
                    <a:pt x="2643759" y="3906494"/>
                  </a:lnTo>
                  <a:lnTo>
                    <a:pt x="2644457" y="3906024"/>
                  </a:lnTo>
                  <a:lnTo>
                    <a:pt x="2644457" y="3905097"/>
                  </a:lnTo>
                  <a:close/>
                </a:path>
                <a:path w="4434840" h="3914775">
                  <a:moveTo>
                    <a:pt x="2805709" y="3902062"/>
                  </a:moveTo>
                  <a:lnTo>
                    <a:pt x="2805252" y="3901592"/>
                  </a:lnTo>
                  <a:lnTo>
                    <a:pt x="2804782" y="3900894"/>
                  </a:lnTo>
                  <a:lnTo>
                    <a:pt x="2804553" y="3901122"/>
                  </a:lnTo>
                  <a:lnTo>
                    <a:pt x="2803842" y="3901122"/>
                  </a:lnTo>
                  <a:lnTo>
                    <a:pt x="2802445" y="3902062"/>
                  </a:lnTo>
                  <a:lnTo>
                    <a:pt x="2802915" y="3902291"/>
                  </a:lnTo>
                  <a:lnTo>
                    <a:pt x="2803385" y="3902989"/>
                  </a:lnTo>
                  <a:lnTo>
                    <a:pt x="2804312" y="3902989"/>
                  </a:lnTo>
                  <a:lnTo>
                    <a:pt x="2805709" y="3902062"/>
                  </a:lnTo>
                  <a:close/>
                </a:path>
                <a:path w="4434840" h="3914775">
                  <a:moveTo>
                    <a:pt x="3027870" y="3905097"/>
                  </a:moveTo>
                  <a:lnTo>
                    <a:pt x="3026943" y="3903688"/>
                  </a:lnTo>
                  <a:lnTo>
                    <a:pt x="3026473" y="3903929"/>
                  </a:lnTo>
                  <a:lnTo>
                    <a:pt x="3025775" y="3904386"/>
                  </a:lnTo>
                  <a:lnTo>
                    <a:pt x="3026003" y="3904856"/>
                  </a:lnTo>
                  <a:lnTo>
                    <a:pt x="3026003" y="3905554"/>
                  </a:lnTo>
                  <a:lnTo>
                    <a:pt x="3026943" y="3906964"/>
                  </a:lnTo>
                  <a:lnTo>
                    <a:pt x="3027172" y="3906494"/>
                  </a:lnTo>
                  <a:lnTo>
                    <a:pt x="3027870" y="3906024"/>
                  </a:lnTo>
                  <a:lnTo>
                    <a:pt x="3027870" y="3905097"/>
                  </a:lnTo>
                  <a:close/>
                </a:path>
                <a:path w="4434840" h="3914775">
                  <a:moveTo>
                    <a:pt x="3335909" y="1409"/>
                  </a:moveTo>
                  <a:lnTo>
                    <a:pt x="3334982" y="0"/>
                  </a:lnTo>
                  <a:lnTo>
                    <a:pt x="3334753" y="469"/>
                  </a:lnTo>
                  <a:lnTo>
                    <a:pt x="3333813" y="939"/>
                  </a:lnTo>
                  <a:lnTo>
                    <a:pt x="3334042" y="1168"/>
                  </a:lnTo>
                  <a:lnTo>
                    <a:pt x="3334042" y="1866"/>
                  </a:lnTo>
                  <a:lnTo>
                    <a:pt x="3334982" y="3276"/>
                  </a:lnTo>
                  <a:lnTo>
                    <a:pt x="3335210" y="2806"/>
                  </a:lnTo>
                  <a:lnTo>
                    <a:pt x="3335909" y="2336"/>
                  </a:lnTo>
                  <a:lnTo>
                    <a:pt x="3335909" y="1409"/>
                  </a:lnTo>
                  <a:close/>
                </a:path>
                <a:path w="4434840" h="3914775">
                  <a:moveTo>
                    <a:pt x="3562273" y="1168"/>
                  </a:moveTo>
                  <a:lnTo>
                    <a:pt x="3561105" y="0"/>
                  </a:lnTo>
                  <a:lnTo>
                    <a:pt x="3560876" y="698"/>
                  </a:lnTo>
                  <a:lnTo>
                    <a:pt x="3560407" y="1409"/>
                  </a:lnTo>
                  <a:lnTo>
                    <a:pt x="3560178" y="2108"/>
                  </a:lnTo>
                  <a:lnTo>
                    <a:pt x="3559937" y="2565"/>
                  </a:lnTo>
                  <a:lnTo>
                    <a:pt x="3560648" y="2806"/>
                  </a:lnTo>
                  <a:lnTo>
                    <a:pt x="3561105" y="3276"/>
                  </a:lnTo>
                  <a:lnTo>
                    <a:pt x="3561575" y="2565"/>
                  </a:lnTo>
                  <a:lnTo>
                    <a:pt x="3561804" y="1866"/>
                  </a:lnTo>
                  <a:lnTo>
                    <a:pt x="3562273" y="1168"/>
                  </a:lnTo>
                  <a:close/>
                </a:path>
                <a:path w="4434840" h="3914775">
                  <a:moveTo>
                    <a:pt x="4050703" y="3912095"/>
                  </a:moveTo>
                  <a:lnTo>
                    <a:pt x="4050004" y="3911396"/>
                  </a:lnTo>
                  <a:lnTo>
                    <a:pt x="4049064" y="3910685"/>
                  </a:lnTo>
                  <a:lnTo>
                    <a:pt x="4047680" y="3909504"/>
                  </a:lnTo>
                  <a:lnTo>
                    <a:pt x="4047439" y="3908590"/>
                  </a:lnTo>
                  <a:lnTo>
                    <a:pt x="4047667" y="3906024"/>
                  </a:lnTo>
                  <a:lnTo>
                    <a:pt x="4044873" y="3908361"/>
                  </a:lnTo>
                  <a:lnTo>
                    <a:pt x="4045572" y="3909060"/>
                  </a:lnTo>
                  <a:lnTo>
                    <a:pt x="4046499" y="3909758"/>
                  </a:lnTo>
                  <a:lnTo>
                    <a:pt x="4047883" y="3910952"/>
                  </a:lnTo>
                  <a:lnTo>
                    <a:pt x="4048137" y="3911854"/>
                  </a:lnTo>
                  <a:lnTo>
                    <a:pt x="4047909" y="3914419"/>
                  </a:lnTo>
                  <a:lnTo>
                    <a:pt x="4050703" y="3912095"/>
                  </a:lnTo>
                  <a:close/>
                </a:path>
                <a:path w="4434840" h="3914775">
                  <a:moveTo>
                    <a:pt x="4421048" y="3901592"/>
                  </a:moveTo>
                  <a:lnTo>
                    <a:pt x="4420578" y="3901122"/>
                  </a:lnTo>
                  <a:lnTo>
                    <a:pt x="4420349" y="3900652"/>
                  </a:lnTo>
                  <a:lnTo>
                    <a:pt x="4419879" y="3900424"/>
                  </a:lnTo>
                  <a:lnTo>
                    <a:pt x="4419651" y="3901122"/>
                  </a:lnTo>
                  <a:lnTo>
                    <a:pt x="4419181" y="3901821"/>
                  </a:lnTo>
                  <a:lnTo>
                    <a:pt x="4418952" y="3902519"/>
                  </a:lnTo>
                  <a:lnTo>
                    <a:pt x="4418711" y="3902989"/>
                  </a:lnTo>
                  <a:lnTo>
                    <a:pt x="4419422" y="3903230"/>
                  </a:lnTo>
                  <a:lnTo>
                    <a:pt x="4419879" y="3903688"/>
                  </a:lnTo>
                  <a:lnTo>
                    <a:pt x="4420349" y="3902989"/>
                  </a:lnTo>
                  <a:lnTo>
                    <a:pt x="4420578" y="3902291"/>
                  </a:lnTo>
                  <a:lnTo>
                    <a:pt x="4421048" y="3901592"/>
                  </a:lnTo>
                  <a:close/>
                </a:path>
                <a:path w="4434840" h="3914775">
                  <a:moveTo>
                    <a:pt x="4427347" y="3901821"/>
                  </a:moveTo>
                  <a:lnTo>
                    <a:pt x="4426420" y="3900424"/>
                  </a:lnTo>
                  <a:lnTo>
                    <a:pt x="4425251" y="3901592"/>
                  </a:lnTo>
                  <a:lnTo>
                    <a:pt x="4425721" y="3902291"/>
                  </a:lnTo>
                  <a:lnTo>
                    <a:pt x="4425950" y="3902989"/>
                  </a:lnTo>
                  <a:lnTo>
                    <a:pt x="4426420" y="3903688"/>
                  </a:lnTo>
                  <a:lnTo>
                    <a:pt x="4426648" y="3903230"/>
                  </a:lnTo>
                  <a:lnTo>
                    <a:pt x="4427347" y="3902760"/>
                  </a:lnTo>
                  <a:lnTo>
                    <a:pt x="4427347" y="3901821"/>
                  </a:lnTo>
                  <a:close/>
                </a:path>
                <a:path w="4434840" h="3914775">
                  <a:moveTo>
                    <a:pt x="4434586" y="3902062"/>
                  </a:moveTo>
                  <a:lnTo>
                    <a:pt x="4433887" y="3901821"/>
                  </a:lnTo>
                  <a:lnTo>
                    <a:pt x="4433189" y="3901363"/>
                  </a:lnTo>
                  <a:lnTo>
                    <a:pt x="4432490" y="3901122"/>
                  </a:lnTo>
                  <a:lnTo>
                    <a:pt x="4432020" y="3900894"/>
                  </a:lnTo>
                  <a:lnTo>
                    <a:pt x="4431779" y="3901592"/>
                  </a:lnTo>
                  <a:lnTo>
                    <a:pt x="4431322" y="3902062"/>
                  </a:lnTo>
                  <a:lnTo>
                    <a:pt x="4432020" y="3902519"/>
                  </a:lnTo>
                  <a:lnTo>
                    <a:pt x="4432719" y="3902760"/>
                  </a:lnTo>
                  <a:lnTo>
                    <a:pt x="4433417" y="3903230"/>
                  </a:lnTo>
                  <a:lnTo>
                    <a:pt x="4434586" y="3902062"/>
                  </a:lnTo>
                  <a:close/>
                </a:path>
              </a:pathLst>
            </a:custGeom>
            <a:solidFill>
              <a:srgbClr val="00456A">
                <a:alpha val="44709"/>
              </a:srgbClr>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47" name="object 247"/>
            <p:cNvPicPr/>
            <p:nvPr/>
          </p:nvPicPr>
          <p:blipFill>
            <a:blip r:embed="rId13" cstate="print"/>
            <a:stretch>
              <a:fillRect/>
            </a:stretch>
          </p:blipFill>
          <p:spPr>
            <a:xfrm>
              <a:off x="1028699" y="372128"/>
              <a:ext cx="5724524" cy="7105649"/>
            </a:xfrm>
            <a:prstGeom prst="rect">
              <a:avLst/>
            </a:prstGeom>
          </p:spPr>
        </p:pic>
        <p:sp>
          <p:nvSpPr>
            <p:cNvPr id="248" name="object 248"/>
            <p:cNvSpPr/>
            <p:nvPr/>
          </p:nvSpPr>
          <p:spPr>
            <a:xfrm>
              <a:off x="14265622" y="1702739"/>
              <a:ext cx="2045335" cy="1619250"/>
            </a:xfrm>
            <a:custGeom>
              <a:avLst/>
              <a:gdLst/>
              <a:ahLst/>
              <a:cxnLst/>
              <a:rect l="l" t="t" r="r" b="b"/>
              <a:pathLst>
                <a:path w="2045334" h="1619250">
                  <a:moveTo>
                    <a:pt x="1141199" y="0"/>
                  </a:moveTo>
                  <a:lnTo>
                    <a:pt x="2045160" y="0"/>
                  </a:lnTo>
                  <a:lnTo>
                    <a:pt x="2045160" y="714435"/>
                  </a:lnTo>
                  <a:lnTo>
                    <a:pt x="2044256" y="769442"/>
                  </a:lnTo>
                  <a:lnTo>
                    <a:pt x="2041546" y="822765"/>
                  </a:lnTo>
                  <a:lnTo>
                    <a:pt x="2037036" y="874401"/>
                  </a:lnTo>
                  <a:lnTo>
                    <a:pt x="2030728" y="924346"/>
                  </a:lnTo>
                  <a:lnTo>
                    <a:pt x="2022627" y="972594"/>
                  </a:lnTo>
                  <a:lnTo>
                    <a:pt x="2012737" y="1019143"/>
                  </a:lnTo>
                  <a:lnTo>
                    <a:pt x="2001063" y="1063988"/>
                  </a:lnTo>
                  <a:lnTo>
                    <a:pt x="1987608" y="1107125"/>
                  </a:lnTo>
                  <a:lnTo>
                    <a:pt x="1972376" y="1148549"/>
                  </a:lnTo>
                  <a:lnTo>
                    <a:pt x="1955349" y="1188303"/>
                  </a:lnTo>
                  <a:lnTo>
                    <a:pt x="1936599" y="1226245"/>
                  </a:lnTo>
                  <a:lnTo>
                    <a:pt x="1916063" y="1262508"/>
                  </a:lnTo>
                  <a:lnTo>
                    <a:pt x="1893766" y="1297042"/>
                  </a:lnTo>
                  <a:lnTo>
                    <a:pt x="1869714" y="1329843"/>
                  </a:lnTo>
                  <a:lnTo>
                    <a:pt x="1843909" y="1360908"/>
                  </a:lnTo>
                  <a:lnTo>
                    <a:pt x="1816357" y="1390231"/>
                  </a:lnTo>
                  <a:lnTo>
                    <a:pt x="1787062" y="1417809"/>
                  </a:lnTo>
                  <a:lnTo>
                    <a:pt x="1756027" y="1443638"/>
                  </a:lnTo>
                  <a:lnTo>
                    <a:pt x="1723256" y="1467713"/>
                  </a:lnTo>
                  <a:lnTo>
                    <a:pt x="1688755" y="1490031"/>
                  </a:lnTo>
                  <a:lnTo>
                    <a:pt x="1652526" y="1510587"/>
                  </a:lnTo>
                  <a:lnTo>
                    <a:pt x="1614574" y="1529377"/>
                  </a:lnTo>
                  <a:lnTo>
                    <a:pt x="1574903" y="1546397"/>
                  </a:lnTo>
                  <a:lnTo>
                    <a:pt x="1533518" y="1561643"/>
                  </a:lnTo>
                  <a:lnTo>
                    <a:pt x="1490422" y="1575111"/>
                  </a:lnTo>
                  <a:lnTo>
                    <a:pt x="1445620" y="1586797"/>
                  </a:lnTo>
                  <a:lnTo>
                    <a:pt x="1399115" y="1596696"/>
                  </a:lnTo>
                  <a:lnTo>
                    <a:pt x="1350912" y="1604804"/>
                  </a:lnTo>
                  <a:lnTo>
                    <a:pt x="1301014" y="1611118"/>
                  </a:lnTo>
                  <a:lnTo>
                    <a:pt x="1249427" y="1615633"/>
                  </a:lnTo>
                  <a:lnTo>
                    <a:pt x="1196154" y="1618345"/>
                  </a:lnTo>
                  <a:lnTo>
                    <a:pt x="1141199" y="1619250"/>
                  </a:lnTo>
                  <a:lnTo>
                    <a:pt x="1141199" y="1190384"/>
                  </a:lnTo>
                  <a:lnTo>
                    <a:pt x="1199050" y="1188303"/>
                  </a:lnTo>
                  <a:lnTo>
                    <a:pt x="1253432" y="1182096"/>
                  </a:lnTo>
                  <a:lnTo>
                    <a:pt x="1304284" y="1171816"/>
                  </a:lnTo>
                  <a:lnTo>
                    <a:pt x="1351547" y="1157517"/>
                  </a:lnTo>
                  <a:lnTo>
                    <a:pt x="1395160" y="1139251"/>
                  </a:lnTo>
                  <a:lnTo>
                    <a:pt x="1435063" y="1117072"/>
                  </a:lnTo>
                  <a:lnTo>
                    <a:pt x="1471195" y="1091034"/>
                  </a:lnTo>
                  <a:lnTo>
                    <a:pt x="1503495" y="1061190"/>
                  </a:lnTo>
                  <a:lnTo>
                    <a:pt x="1531904" y="1027592"/>
                  </a:lnTo>
                  <a:lnTo>
                    <a:pt x="1556362" y="990295"/>
                  </a:lnTo>
                  <a:lnTo>
                    <a:pt x="1576807" y="949351"/>
                  </a:lnTo>
                  <a:lnTo>
                    <a:pt x="1593179" y="904814"/>
                  </a:lnTo>
                  <a:lnTo>
                    <a:pt x="1141199" y="904814"/>
                  </a:lnTo>
                  <a:lnTo>
                    <a:pt x="1141199" y="0"/>
                  </a:lnTo>
                  <a:close/>
                </a:path>
                <a:path w="2045334" h="1619250">
                  <a:moveTo>
                    <a:pt x="0" y="0"/>
                  </a:moveTo>
                  <a:lnTo>
                    <a:pt x="903960" y="0"/>
                  </a:lnTo>
                  <a:lnTo>
                    <a:pt x="903960" y="714435"/>
                  </a:lnTo>
                  <a:lnTo>
                    <a:pt x="903053" y="769442"/>
                  </a:lnTo>
                  <a:lnTo>
                    <a:pt x="900336" y="822765"/>
                  </a:lnTo>
                  <a:lnTo>
                    <a:pt x="895812" y="874401"/>
                  </a:lnTo>
                  <a:lnTo>
                    <a:pt x="889486" y="924346"/>
                  </a:lnTo>
                  <a:lnTo>
                    <a:pt x="881364" y="972594"/>
                  </a:lnTo>
                  <a:lnTo>
                    <a:pt x="871450" y="1019143"/>
                  </a:lnTo>
                  <a:lnTo>
                    <a:pt x="859749" y="1063988"/>
                  </a:lnTo>
                  <a:lnTo>
                    <a:pt x="846264" y="1107125"/>
                  </a:lnTo>
                  <a:lnTo>
                    <a:pt x="831002" y="1148549"/>
                  </a:lnTo>
                  <a:lnTo>
                    <a:pt x="813944" y="1188303"/>
                  </a:lnTo>
                  <a:lnTo>
                    <a:pt x="795162" y="1226245"/>
                  </a:lnTo>
                  <a:lnTo>
                    <a:pt x="774594" y="1262508"/>
                  </a:lnTo>
                  <a:lnTo>
                    <a:pt x="752266" y="1297042"/>
                  </a:lnTo>
                  <a:lnTo>
                    <a:pt x="728184" y="1329843"/>
                  </a:lnTo>
                  <a:lnTo>
                    <a:pt x="702352" y="1360908"/>
                  </a:lnTo>
                  <a:lnTo>
                    <a:pt x="674775" y="1390231"/>
                  </a:lnTo>
                  <a:lnTo>
                    <a:pt x="645457" y="1417809"/>
                  </a:lnTo>
                  <a:lnTo>
                    <a:pt x="614403" y="1443638"/>
                  </a:lnTo>
                  <a:lnTo>
                    <a:pt x="581618" y="1467713"/>
                  </a:lnTo>
                  <a:lnTo>
                    <a:pt x="547106" y="1490031"/>
                  </a:lnTo>
                  <a:lnTo>
                    <a:pt x="510872" y="1510587"/>
                  </a:lnTo>
                  <a:lnTo>
                    <a:pt x="472922" y="1529377"/>
                  </a:lnTo>
                  <a:lnTo>
                    <a:pt x="433258" y="1546397"/>
                  </a:lnTo>
                  <a:lnTo>
                    <a:pt x="391887" y="1561643"/>
                  </a:lnTo>
                  <a:lnTo>
                    <a:pt x="348813" y="1575111"/>
                  </a:lnTo>
                  <a:lnTo>
                    <a:pt x="304041" y="1586797"/>
                  </a:lnTo>
                  <a:lnTo>
                    <a:pt x="257574" y="1596696"/>
                  </a:lnTo>
                  <a:lnTo>
                    <a:pt x="209419" y="1604804"/>
                  </a:lnTo>
                  <a:lnTo>
                    <a:pt x="159579" y="1611118"/>
                  </a:lnTo>
                  <a:lnTo>
                    <a:pt x="108059" y="1615633"/>
                  </a:lnTo>
                  <a:lnTo>
                    <a:pt x="54865" y="1618345"/>
                  </a:lnTo>
                  <a:lnTo>
                    <a:pt x="0" y="1619250"/>
                  </a:lnTo>
                  <a:lnTo>
                    <a:pt x="0" y="1190384"/>
                  </a:lnTo>
                  <a:lnTo>
                    <a:pt x="57850" y="1188303"/>
                  </a:lnTo>
                  <a:lnTo>
                    <a:pt x="112232" y="1182096"/>
                  </a:lnTo>
                  <a:lnTo>
                    <a:pt x="163085" y="1171816"/>
                  </a:lnTo>
                  <a:lnTo>
                    <a:pt x="210348" y="1157517"/>
                  </a:lnTo>
                  <a:lnTo>
                    <a:pt x="253961" y="1139251"/>
                  </a:lnTo>
                  <a:lnTo>
                    <a:pt x="293863" y="1117072"/>
                  </a:lnTo>
                  <a:lnTo>
                    <a:pt x="329995" y="1091034"/>
                  </a:lnTo>
                  <a:lnTo>
                    <a:pt x="362296" y="1061190"/>
                  </a:lnTo>
                  <a:lnTo>
                    <a:pt x="390705" y="1027592"/>
                  </a:lnTo>
                  <a:lnTo>
                    <a:pt x="415162" y="990295"/>
                  </a:lnTo>
                  <a:lnTo>
                    <a:pt x="435607" y="949351"/>
                  </a:lnTo>
                  <a:lnTo>
                    <a:pt x="451980" y="904814"/>
                  </a:lnTo>
                  <a:lnTo>
                    <a:pt x="0" y="904814"/>
                  </a:lnTo>
                  <a:lnTo>
                    <a:pt x="0" y="0"/>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49" name="object 249"/>
            <p:cNvSpPr/>
            <p:nvPr/>
          </p:nvSpPr>
          <p:spPr>
            <a:xfrm>
              <a:off x="1028687" y="372121"/>
              <a:ext cx="988694" cy="274955"/>
            </a:xfrm>
            <a:custGeom>
              <a:avLst/>
              <a:gdLst/>
              <a:ahLst/>
              <a:cxnLst/>
              <a:rect l="l" t="t" r="r" b="b"/>
              <a:pathLst>
                <a:path w="988694" h="274955">
                  <a:moveTo>
                    <a:pt x="184251" y="137274"/>
                  </a:moveTo>
                  <a:lnTo>
                    <a:pt x="0" y="0"/>
                  </a:lnTo>
                  <a:lnTo>
                    <a:pt x="0" y="274535"/>
                  </a:lnTo>
                  <a:lnTo>
                    <a:pt x="184251" y="137274"/>
                  </a:lnTo>
                  <a:close/>
                </a:path>
                <a:path w="988694" h="274955">
                  <a:moveTo>
                    <a:pt x="586320" y="137274"/>
                  </a:moveTo>
                  <a:lnTo>
                    <a:pt x="402069" y="0"/>
                  </a:lnTo>
                  <a:lnTo>
                    <a:pt x="402069" y="274535"/>
                  </a:lnTo>
                  <a:lnTo>
                    <a:pt x="586320" y="137274"/>
                  </a:lnTo>
                  <a:close/>
                </a:path>
                <a:path w="988694" h="274955">
                  <a:moveTo>
                    <a:pt x="988390" y="137274"/>
                  </a:moveTo>
                  <a:lnTo>
                    <a:pt x="804138" y="0"/>
                  </a:lnTo>
                  <a:lnTo>
                    <a:pt x="804138" y="274535"/>
                  </a:lnTo>
                  <a:lnTo>
                    <a:pt x="988390" y="137274"/>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50" name="object 250"/>
            <p:cNvSpPr/>
            <p:nvPr/>
          </p:nvSpPr>
          <p:spPr>
            <a:xfrm>
              <a:off x="2367967" y="509412"/>
              <a:ext cx="15907385" cy="0"/>
            </a:xfrm>
            <a:custGeom>
              <a:avLst/>
              <a:gdLst/>
              <a:ahLst/>
              <a:cxnLst/>
              <a:rect l="l" t="t" r="r" b="b"/>
              <a:pathLst>
                <a:path w="15907385">
                  <a:moveTo>
                    <a:pt x="0" y="0"/>
                  </a:moveTo>
                  <a:lnTo>
                    <a:pt x="15906784" y="0"/>
                  </a:lnTo>
                </a:path>
              </a:pathLst>
            </a:custGeom>
            <a:ln w="28575">
              <a:solidFill>
                <a:srgbClr val="295233"/>
              </a:solidFill>
            </a:ln>
          </p:spPr>
          <p:txBody>
            <a:bodyPr wrap="square" lIns="0" tIns="0" rIns="0" bIns="0" rtlCol="0"/>
            <a:lstStyle/>
            <a:p>
              <a:pPr defTabSz="457200">
                <a:buClrTx/>
              </a:pPr>
              <a:endParaRPr sz="900" kern="1200">
                <a:solidFill>
                  <a:prstClr val="black"/>
                </a:solidFill>
                <a:latin typeface="Calibri"/>
                <a:ea typeface="+mn-ea"/>
                <a:cs typeface="+mn-cs"/>
              </a:endParaRPr>
            </a:p>
          </p:txBody>
        </p:sp>
      </p:grpSp>
      <p:sp>
        <p:nvSpPr>
          <p:cNvPr id="251" name="object 251"/>
          <p:cNvSpPr txBox="1"/>
          <p:nvPr/>
        </p:nvSpPr>
        <p:spPr>
          <a:xfrm>
            <a:off x="2987576" y="1741071"/>
            <a:ext cx="5235258" cy="1906419"/>
          </a:xfrm>
          <a:prstGeom prst="rect">
            <a:avLst/>
          </a:prstGeom>
        </p:spPr>
        <p:txBody>
          <a:bodyPr vert="horz" wrap="square" lIns="0" tIns="6350" rIns="0" bIns="0" rtlCol="0">
            <a:spAutoFit/>
          </a:bodyPr>
          <a:lstStyle/>
          <a:p>
            <a:pPr marL="6350" marR="2540" defTabSz="457200">
              <a:lnSpc>
                <a:spcPct val="107400"/>
              </a:lnSpc>
              <a:spcBef>
                <a:spcPts val="50"/>
              </a:spcBef>
              <a:buClrTx/>
            </a:pPr>
            <a:r>
              <a:rPr sz="1950" b="1" kern="1200" spc="-155" dirty="0">
                <a:solidFill>
                  <a:srgbClr val="252826"/>
                </a:solidFill>
                <a:latin typeface="Trebuchet MS"/>
                <a:ea typeface="+mn-ea"/>
                <a:cs typeface="Trebuchet MS"/>
              </a:rPr>
              <a:t>F</a:t>
            </a:r>
            <a:r>
              <a:rPr sz="1950" b="1" kern="1200" spc="-133" dirty="0">
                <a:solidFill>
                  <a:srgbClr val="252826"/>
                </a:solidFill>
                <a:latin typeface="Trebuchet MS"/>
                <a:ea typeface="+mn-ea"/>
                <a:cs typeface="Trebuchet MS"/>
              </a:rPr>
              <a:t>r</a:t>
            </a:r>
            <a:r>
              <a:rPr sz="1950" b="1" kern="1200" spc="-78" dirty="0">
                <a:solidFill>
                  <a:srgbClr val="252826"/>
                </a:solidFill>
                <a:latin typeface="Trebuchet MS"/>
                <a:ea typeface="+mn-ea"/>
                <a:cs typeface="Trebuchet MS"/>
              </a:rPr>
              <a:t>o</a:t>
            </a:r>
            <a:r>
              <a:rPr sz="1950" b="1" kern="1200" spc="-233" dirty="0">
                <a:solidFill>
                  <a:srgbClr val="252826"/>
                </a:solidFill>
                <a:latin typeface="Trebuchet MS"/>
                <a:ea typeface="+mn-ea"/>
                <a:cs typeface="Trebuchet MS"/>
              </a:rPr>
              <a:t>m</a:t>
            </a:r>
            <a:r>
              <a:rPr sz="1950" b="1" kern="1200" spc="-23" dirty="0">
                <a:solidFill>
                  <a:srgbClr val="252826"/>
                </a:solidFill>
                <a:latin typeface="Trebuchet MS"/>
                <a:ea typeface="+mn-ea"/>
                <a:cs typeface="Trebuchet MS"/>
              </a:rPr>
              <a:t> </a:t>
            </a:r>
            <a:r>
              <a:rPr sz="1950" b="1" kern="1200" spc="-133" dirty="0">
                <a:solidFill>
                  <a:srgbClr val="252826"/>
                </a:solidFill>
                <a:latin typeface="Trebuchet MS"/>
                <a:ea typeface="+mn-ea"/>
                <a:cs typeface="Trebuchet MS"/>
              </a:rPr>
              <a:t>e</a:t>
            </a:r>
            <a:r>
              <a:rPr sz="1950" b="1" kern="1200" spc="-98" dirty="0">
                <a:solidFill>
                  <a:srgbClr val="252826"/>
                </a:solidFill>
                <a:latin typeface="Trebuchet MS"/>
                <a:ea typeface="+mn-ea"/>
                <a:cs typeface="Trebuchet MS"/>
              </a:rPr>
              <a:t>v</a:t>
            </a:r>
            <a:r>
              <a:rPr sz="1950" b="1" kern="1200" spc="-133" dirty="0">
                <a:solidFill>
                  <a:srgbClr val="252826"/>
                </a:solidFill>
                <a:latin typeface="Trebuchet MS"/>
                <a:ea typeface="+mn-ea"/>
                <a:cs typeface="Trebuchet MS"/>
              </a:rPr>
              <a:t>er</a:t>
            </a:r>
            <a:r>
              <a:rPr sz="1950" b="1" kern="1200" spc="-173" dirty="0">
                <a:solidFill>
                  <a:srgbClr val="252826"/>
                </a:solidFill>
                <a:latin typeface="Trebuchet MS"/>
                <a:ea typeface="+mn-ea"/>
                <a:cs typeface="Trebuchet MS"/>
              </a:rPr>
              <a:t>y</a:t>
            </a:r>
            <a:r>
              <a:rPr sz="1950" b="1" kern="1200" spc="-23" dirty="0">
                <a:solidFill>
                  <a:srgbClr val="252826"/>
                </a:solidFill>
                <a:latin typeface="Trebuchet MS"/>
                <a:ea typeface="+mn-ea"/>
                <a:cs typeface="Trebuchet MS"/>
              </a:rPr>
              <a:t> </a:t>
            </a:r>
            <a:r>
              <a:rPr sz="1950" b="1" kern="1200" spc="-45" dirty="0">
                <a:solidFill>
                  <a:srgbClr val="252826"/>
                </a:solidFill>
                <a:latin typeface="Trebuchet MS"/>
                <a:ea typeface="+mn-ea"/>
                <a:cs typeface="Trebuchet MS"/>
              </a:rPr>
              <a:t>c</a:t>
            </a:r>
            <a:r>
              <a:rPr sz="1950" b="1" kern="1200" spc="-78" dirty="0">
                <a:solidFill>
                  <a:srgbClr val="252826"/>
                </a:solidFill>
                <a:latin typeface="Trebuchet MS"/>
                <a:ea typeface="+mn-ea"/>
                <a:cs typeface="Trebuchet MS"/>
              </a:rPr>
              <a:t>o</a:t>
            </a:r>
            <a:r>
              <a:rPr sz="1950" b="1" kern="1200" spc="-138" dirty="0">
                <a:solidFill>
                  <a:srgbClr val="252826"/>
                </a:solidFill>
                <a:latin typeface="Trebuchet MS"/>
                <a:ea typeface="+mn-ea"/>
                <a:cs typeface="Trebuchet MS"/>
              </a:rPr>
              <a:t>n</a:t>
            </a:r>
            <a:r>
              <a:rPr sz="1950" b="1" kern="1200" spc="-45" dirty="0">
                <a:solidFill>
                  <a:srgbClr val="252826"/>
                </a:solidFill>
                <a:latin typeface="Trebuchet MS"/>
                <a:ea typeface="+mn-ea"/>
                <a:cs typeface="Trebuchet MS"/>
              </a:rPr>
              <a:t>c</a:t>
            </a:r>
            <a:r>
              <a:rPr sz="1950" b="1" kern="1200" spc="-133" dirty="0">
                <a:solidFill>
                  <a:srgbClr val="252826"/>
                </a:solidFill>
                <a:latin typeface="Trebuchet MS"/>
                <a:ea typeface="+mn-ea"/>
                <a:cs typeface="Trebuchet MS"/>
              </a:rPr>
              <a:t>e</a:t>
            </a:r>
            <a:r>
              <a:rPr sz="1950" b="1" kern="1200" spc="-35" dirty="0">
                <a:solidFill>
                  <a:srgbClr val="252826"/>
                </a:solidFill>
                <a:latin typeface="Trebuchet MS"/>
                <a:ea typeface="+mn-ea"/>
                <a:cs typeface="Trebuchet MS"/>
              </a:rPr>
              <a:t>i</a:t>
            </a:r>
            <a:r>
              <a:rPr sz="1950" b="1" kern="1200" spc="-98" dirty="0">
                <a:solidFill>
                  <a:srgbClr val="252826"/>
                </a:solidFill>
                <a:latin typeface="Trebuchet MS"/>
                <a:ea typeface="+mn-ea"/>
                <a:cs typeface="Trebuchet MS"/>
              </a:rPr>
              <a:t>v</a:t>
            </a:r>
            <a:r>
              <a:rPr sz="1950" b="1" kern="1200" spc="-65" dirty="0">
                <a:solidFill>
                  <a:srgbClr val="252826"/>
                </a:solidFill>
                <a:latin typeface="Trebuchet MS"/>
                <a:ea typeface="+mn-ea"/>
                <a:cs typeface="Trebuchet MS"/>
              </a:rPr>
              <a:t>a</a:t>
            </a:r>
            <a:r>
              <a:rPr sz="1950" b="1" kern="1200" spc="-113" dirty="0">
                <a:solidFill>
                  <a:srgbClr val="252826"/>
                </a:solidFill>
                <a:latin typeface="Trebuchet MS"/>
                <a:ea typeface="+mn-ea"/>
                <a:cs typeface="Trebuchet MS"/>
              </a:rPr>
              <a:t>b</a:t>
            </a:r>
            <a:r>
              <a:rPr sz="1950" b="1" kern="1200" spc="-28" dirty="0">
                <a:solidFill>
                  <a:srgbClr val="252826"/>
                </a:solidFill>
                <a:latin typeface="Trebuchet MS"/>
                <a:ea typeface="+mn-ea"/>
                <a:cs typeface="Trebuchet MS"/>
              </a:rPr>
              <a:t>l</a:t>
            </a:r>
            <a:r>
              <a:rPr sz="1950" b="1" kern="1200" spc="-190" dirty="0">
                <a:solidFill>
                  <a:srgbClr val="252826"/>
                </a:solidFill>
                <a:latin typeface="Trebuchet MS"/>
                <a:ea typeface="+mn-ea"/>
                <a:cs typeface="Trebuchet MS"/>
              </a:rPr>
              <a:t>e</a:t>
            </a:r>
            <a:r>
              <a:rPr sz="1950" b="1" kern="1200" spc="-25" dirty="0">
                <a:solidFill>
                  <a:srgbClr val="252826"/>
                </a:solidFill>
                <a:latin typeface="Trebuchet MS"/>
                <a:ea typeface="+mn-ea"/>
                <a:cs typeface="Trebuchet MS"/>
              </a:rPr>
              <a:t> </a:t>
            </a:r>
            <a:r>
              <a:rPr sz="1950" b="1" kern="1200" spc="-65" dirty="0">
                <a:solidFill>
                  <a:srgbClr val="252826"/>
                </a:solidFill>
                <a:latin typeface="Trebuchet MS"/>
                <a:ea typeface="+mn-ea"/>
                <a:cs typeface="Trebuchet MS"/>
              </a:rPr>
              <a:t>a</a:t>
            </a:r>
            <a:r>
              <a:rPr sz="1950" b="1" kern="1200" spc="-138" dirty="0">
                <a:solidFill>
                  <a:srgbClr val="252826"/>
                </a:solidFill>
                <a:latin typeface="Trebuchet MS"/>
                <a:ea typeface="+mn-ea"/>
                <a:cs typeface="Trebuchet MS"/>
              </a:rPr>
              <a:t>n</a:t>
            </a:r>
            <a:r>
              <a:rPr sz="1950" b="1" kern="1200" spc="57" dirty="0">
                <a:solidFill>
                  <a:srgbClr val="252826"/>
                </a:solidFill>
                <a:latin typeface="Trebuchet MS"/>
                <a:ea typeface="+mn-ea"/>
                <a:cs typeface="Trebuchet MS"/>
              </a:rPr>
              <a:t>g</a:t>
            </a:r>
            <a:r>
              <a:rPr sz="1950" b="1" kern="1200" spc="-28" dirty="0">
                <a:solidFill>
                  <a:srgbClr val="252826"/>
                </a:solidFill>
                <a:latin typeface="Trebuchet MS"/>
                <a:ea typeface="+mn-ea"/>
                <a:cs typeface="Trebuchet MS"/>
              </a:rPr>
              <a:t>l</a:t>
            </a:r>
            <a:r>
              <a:rPr sz="1950" b="1" kern="1200" spc="-190" dirty="0">
                <a:solidFill>
                  <a:srgbClr val="252826"/>
                </a:solidFill>
                <a:latin typeface="Trebuchet MS"/>
                <a:ea typeface="+mn-ea"/>
                <a:cs typeface="Trebuchet MS"/>
              </a:rPr>
              <a:t>e</a:t>
            </a:r>
            <a:r>
              <a:rPr sz="1950" b="1" kern="1200" spc="-23" dirty="0">
                <a:solidFill>
                  <a:srgbClr val="252826"/>
                </a:solidFill>
                <a:latin typeface="Trebuchet MS"/>
                <a:ea typeface="+mn-ea"/>
                <a:cs typeface="Trebuchet MS"/>
              </a:rPr>
              <a:t> </a:t>
            </a:r>
            <a:r>
              <a:rPr sz="1950" b="1" kern="1200" spc="-10" dirty="0">
                <a:solidFill>
                  <a:srgbClr val="252826"/>
                </a:solidFill>
                <a:latin typeface="Trebuchet MS"/>
                <a:ea typeface="+mn-ea"/>
                <a:cs typeface="Trebuchet MS"/>
              </a:rPr>
              <a:t>-</a:t>
            </a:r>
            <a:r>
              <a:rPr sz="1950" b="1" kern="1200" spc="-23" dirty="0">
                <a:solidFill>
                  <a:srgbClr val="252826"/>
                </a:solidFill>
                <a:latin typeface="Trebuchet MS"/>
                <a:ea typeface="+mn-ea"/>
                <a:cs typeface="Trebuchet MS"/>
              </a:rPr>
              <a:t> </a:t>
            </a:r>
            <a:r>
              <a:rPr sz="1950" b="1" kern="1200" spc="-133" dirty="0">
                <a:solidFill>
                  <a:srgbClr val="252826"/>
                </a:solidFill>
                <a:latin typeface="Trebuchet MS"/>
                <a:ea typeface="+mn-ea"/>
                <a:cs typeface="Trebuchet MS"/>
              </a:rPr>
              <a:t>e</a:t>
            </a:r>
            <a:r>
              <a:rPr sz="1950" b="1" kern="1200" spc="-45" dirty="0">
                <a:solidFill>
                  <a:srgbClr val="252826"/>
                </a:solidFill>
                <a:latin typeface="Trebuchet MS"/>
                <a:ea typeface="+mn-ea"/>
                <a:cs typeface="Trebuchet MS"/>
              </a:rPr>
              <a:t>c</a:t>
            </a:r>
            <a:r>
              <a:rPr sz="1950" b="1" kern="1200" spc="-78" dirty="0">
                <a:solidFill>
                  <a:srgbClr val="252826"/>
                </a:solidFill>
                <a:latin typeface="Trebuchet MS"/>
                <a:ea typeface="+mn-ea"/>
                <a:cs typeface="Trebuchet MS"/>
              </a:rPr>
              <a:t>o</a:t>
            </a:r>
            <a:r>
              <a:rPr sz="1950" b="1" kern="1200" spc="-138" dirty="0">
                <a:solidFill>
                  <a:srgbClr val="252826"/>
                </a:solidFill>
                <a:latin typeface="Trebuchet MS"/>
                <a:ea typeface="+mn-ea"/>
                <a:cs typeface="Trebuchet MS"/>
              </a:rPr>
              <a:t>n</a:t>
            </a:r>
            <a:r>
              <a:rPr sz="1950" b="1" kern="1200" spc="-78" dirty="0">
                <a:solidFill>
                  <a:srgbClr val="252826"/>
                </a:solidFill>
                <a:latin typeface="Trebuchet MS"/>
                <a:ea typeface="+mn-ea"/>
                <a:cs typeface="Trebuchet MS"/>
              </a:rPr>
              <a:t>o</a:t>
            </a:r>
            <a:r>
              <a:rPr sz="1950" b="1" kern="1200" spc="-175" dirty="0">
                <a:solidFill>
                  <a:srgbClr val="252826"/>
                </a:solidFill>
                <a:latin typeface="Trebuchet MS"/>
                <a:ea typeface="+mn-ea"/>
                <a:cs typeface="Trebuchet MS"/>
              </a:rPr>
              <a:t>m</a:t>
            </a:r>
            <a:r>
              <a:rPr sz="1950" b="1" kern="1200" spc="-35" dirty="0">
                <a:solidFill>
                  <a:srgbClr val="252826"/>
                </a:solidFill>
                <a:latin typeface="Trebuchet MS"/>
                <a:ea typeface="+mn-ea"/>
                <a:cs typeface="Trebuchet MS"/>
              </a:rPr>
              <a:t>i</a:t>
            </a:r>
            <a:r>
              <a:rPr sz="1950" b="1" kern="1200" spc="-45" dirty="0">
                <a:solidFill>
                  <a:srgbClr val="252826"/>
                </a:solidFill>
                <a:latin typeface="Trebuchet MS"/>
                <a:ea typeface="+mn-ea"/>
                <a:cs typeface="Trebuchet MS"/>
              </a:rPr>
              <a:t>c</a:t>
            </a:r>
            <a:r>
              <a:rPr sz="1950" b="1" kern="1200" spc="-240" dirty="0">
                <a:solidFill>
                  <a:srgbClr val="252826"/>
                </a:solidFill>
                <a:latin typeface="Trebuchet MS"/>
                <a:ea typeface="+mn-ea"/>
                <a:cs typeface="Trebuchet MS"/>
              </a:rPr>
              <a:t>,</a:t>
            </a:r>
            <a:r>
              <a:rPr sz="1950" b="1" kern="1200" spc="-23" dirty="0">
                <a:solidFill>
                  <a:srgbClr val="252826"/>
                </a:solidFill>
                <a:latin typeface="Trebuchet MS"/>
                <a:ea typeface="+mn-ea"/>
                <a:cs typeface="Trebuchet MS"/>
              </a:rPr>
              <a:t> </a:t>
            </a:r>
            <a:r>
              <a:rPr sz="1950" b="1" kern="1200" spc="100" dirty="0">
                <a:solidFill>
                  <a:srgbClr val="252826"/>
                </a:solidFill>
                <a:latin typeface="Trebuchet MS"/>
                <a:ea typeface="+mn-ea"/>
                <a:cs typeface="Trebuchet MS"/>
              </a:rPr>
              <a:t>s</a:t>
            </a:r>
            <a:r>
              <a:rPr sz="1950" b="1" kern="1200" spc="-78" dirty="0">
                <a:solidFill>
                  <a:srgbClr val="252826"/>
                </a:solidFill>
                <a:latin typeface="Trebuchet MS"/>
                <a:ea typeface="+mn-ea"/>
                <a:cs typeface="Trebuchet MS"/>
              </a:rPr>
              <a:t>o</a:t>
            </a:r>
            <a:r>
              <a:rPr sz="1950" b="1" kern="1200" spc="-45" dirty="0">
                <a:solidFill>
                  <a:srgbClr val="252826"/>
                </a:solidFill>
                <a:latin typeface="Trebuchet MS"/>
                <a:ea typeface="+mn-ea"/>
                <a:cs typeface="Trebuchet MS"/>
              </a:rPr>
              <a:t>c</a:t>
            </a:r>
            <a:r>
              <a:rPr sz="1950" b="1" kern="1200" spc="-35" dirty="0">
                <a:solidFill>
                  <a:srgbClr val="252826"/>
                </a:solidFill>
                <a:latin typeface="Trebuchet MS"/>
                <a:ea typeface="+mn-ea"/>
                <a:cs typeface="Trebuchet MS"/>
              </a:rPr>
              <a:t>i</a:t>
            </a:r>
            <a:r>
              <a:rPr sz="1950" b="1" kern="1200" spc="-65" dirty="0">
                <a:solidFill>
                  <a:srgbClr val="252826"/>
                </a:solidFill>
                <a:latin typeface="Trebuchet MS"/>
                <a:ea typeface="+mn-ea"/>
                <a:cs typeface="Trebuchet MS"/>
              </a:rPr>
              <a:t>a</a:t>
            </a:r>
            <a:r>
              <a:rPr sz="1950" b="1" kern="1200" spc="-28" dirty="0">
                <a:solidFill>
                  <a:srgbClr val="252826"/>
                </a:solidFill>
                <a:latin typeface="Trebuchet MS"/>
                <a:ea typeface="+mn-ea"/>
                <a:cs typeface="Trebuchet MS"/>
              </a:rPr>
              <a:t>l</a:t>
            </a:r>
            <a:r>
              <a:rPr sz="1950" b="1" kern="1200" spc="-210" dirty="0">
                <a:solidFill>
                  <a:srgbClr val="252826"/>
                </a:solidFill>
                <a:latin typeface="Trebuchet MS"/>
                <a:ea typeface="+mn-ea"/>
                <a:cs typeface="Trebuchet MS"/>
              </a:rPr>
              <a:t>,  </a:t>
            </a:r>
            <a:r>
              <a:rPr sz="1950" b="1" kern="1200" spc="-102" dirty="0">
                <a:solidFill>
                  <a:srgbClr val="252826"/>
                </a:solidFill>
                <a:latin typeface="Trebuchet MS"/>
                <a:ea typeface="+mn-ea"/>
                <a:cs typeface="Trebuchet MS"/>
              </a:rPr>
              <a:t>cultural,</a:t>
            </a:r>
            <a:r>
              <a:rPr sz="1950" b="1" kern="1200" spc="-23" dirty="0">
                <a:solidFill>
                  <a:srgbClr val="252826"/>
                </a:solidFill>
                <a:latin typeface="Trebuchet MS"/>
                <a:ea typeface="+mn-ea"/>
                <a:cs typeface="Trebuchet MS"/>
              </a:rPr>
              <a:t> </a:t>
            </a:r>
            <a:r>
              <a:rPr sz="1950" b="1" kern="1200" spc="-90" dirty="0">
                <a:solidFill>
                  <a:srgbClr val="252826"/>
                </a:solidFill>
                <a:latin typeface="Trebuchet MS"/>
                <a:ea typeface="+mn-ea"/>
                <a:cs typeface="Trebuchet MS"/>
              </a:rPr>
              <a:t>public</a:t>
            </a:r>
            <a:r>
              <a:rPr sz="1950" b="1" kern="1200" spc="-23" dirty="0">
                <a:solidFill>
                  <a:srgbClr val="252826"/>
                </a:solidFill>
                <a:latin typeface="Trebuchet MS"/>
                <a:ea typeface="+mn-ea"/>
                <a:cs typeface="Trebuchet MS"/>
              </a:rPr>
              <a:t> </a:t>
            </a:r>
            <a:r>
              <a:rPr sz="1950" b="1" kern="1200" spc="-125" dirty="0">
                <a:solidFill>
                  <a:srgbClr val="252826"/>
                </a:solidFill>
                <a:latin typeface="Trebuchet MS"/>
                <a:ea typeface="+mn-ea"/>
                <a:cs typeface="Trebuchet MS"/>
              </a:rPr>
              <a:t>health,</a:t>
            </a:r>
            <a:r>
              <a:rPr sz="1950" b="1" kern="1200" spc="-23" dirty="0">
                <a:solidFill>
                  <a:srgbClr val="252826"/>
                </a:solidFill>
                <a:latin typeface="Trebuchet MS"/>
                <a:ea typeface="+mn-ea"/>
                <a:cs typeface="Trebuchet MS"/>
              </a:rPr>
              <a:t> </a:t>
            </a:r>
            <a:r>
              <a:rPr sz="1950" b="1" kern="1200" spc="-90" dirty="0">
                <a:solidFill>
                  <a:srgbClr val="252826"/>
                </a:solidFill>
                <a:latin typeface="Trebuchet MS"/>
                <a:ea typeface="+mn-ea"/>
                <a:cs typeface="Trebuchet MS"/>
              </a:rPr>
              <a:t>national</a:t>
            </a:r>
            <a:r>
              <a:rPr sz="1950" b="1" kern="1200" spc="-23" dirty="0">
                <a:solidFill>
                  <a:srgbClr val="252826"/>
                </a:solidFill>
                <a:latin typeface="Trebuchet MS"/>
                <a:ea typeface="+mn-ea"/>
                <a:cs typeface="Trebuchet MS"/>
              </a:rPr>
              <a:t> </a:t>
            </a:r>
            <a:r>
              <a:rPr sz="1950" b="1" kern="1200" spc="-90" dirty="0">
                <a:solidFill>
                  <a:srgbClr val="252826"/>
                </a:solidFill>
                <a:latin typeface="Trebuchet MS"/>
                <a:ea typeface="+mn-ea"/>
                <a:cs typeface="Trebuchet MS"/>
              </a:rPr>
              <a:t>defense</a:t>
            </a:r>
            <a:r>
              <a:rPr sz="1950" b="1" kern="1200" spc="-23" dirty="0">
                <a:solidFill>
                  <a:srgbClr val="252826"/>
                </a:solidFill>
                <a:latin typeface="Trebuchet MS"/>
                <a:ea typeface="+mn-ea"/>
                <a:cs typeface="Trebuchet MS"/>
              </a:rPr>
              <a:t> </a:t>
            </a:r>
            <a:r>
              <a:rPr sz="1950" b="1" kern="1200" spc="-10" dirty="0">
                <a:solidFill>
                  <a:srgbClr val="252826"/>
                </a:solidFill>
                <a:latin typeface="Trebuchet MS"/>
                <a:ea typeface="+mn-ea"/>
                <a:cs typeface="Trebuchet MS"/>
              </a:rPr>
              <a:t>-</a:t>
            </a:r>
            <a:r>
              <a:rPr sz="1950" b="1" kern="1200" spc="-23" dirty="0">
                <a:solidFill>
                  <a:srgbClr val="252826"/>
                </a:solidFill>
                <a:latin typeface="Trebuchet MS"/>
                <a:ea typeface="+mn-ea"/>
                <a:cs typeface="Trebuchet MS"/>
              </a:rPr>
              <a:t> </a:t>
            </a:r>
            <a:r>
              <a:rPr sz="1950" b="1" kern="1200" spc="-150" dirty="0">
                <a:solidFill>
                  <a:srgbClr val="252826"/>
                </a:solidFill>
                <a:latin typeface="Trebuchet MS"/>
                <a:ea typeface="+mn-ea"/>
                <a:cs typeface="Trebuchet MS"/>
              </a:rPr>
              <a:t>the </a:t>
            </a:r>
            <a:r>
              <a:rPr sz="1950" b="1" kern="1200" spc="-148" dirty="0">
                <a:solidFill>
                  <a:srgbClr val="252826"/>
                </a:solidFill>
                <a:latin typeface="Trebuchet MS"/>
                <a:ea typeface="+mn-ea"/>
                <a:cs typeface="Trebuchet MS"/>
              </a:rPr>
              <a:t> </a:t>
            </a:r>
            <a:r>
              <a:rPr sz="1950" b="1" kern="1200" spc="-85" dirty="0">
                <a:solidFill>
                  <a:srgbClr val="252826"/>
                </a:solidFill>
                <a:latin typeface="Trebuchet MS"/>
                <a:ea typeface="+mn-ea"/>
                <a:cs typeface="Trebuchet MS"/>
              </a:rPr>
              <a:t>conservation</a:t>
            </a:r>
            <a:r>
              <a:rPr sz="1950" b="1" kern="1200" spc="-23" dirty="0">
                <a:solidFill>
                  <a:srgbClr val="252826"/>
                </a:solidFill>
                <a:latin typeface="Trebuchet MS"/>
                <a:ea typeface="+mn-ea"/>
                <a:cs typeface="Trebuchet MS"/>
              </a:rPr>
              <a:t> </a:t>
            </a:r>
            <a:r>
              <a:rPr sz="1950" b="1" kern="1200" spc="-83" dirty="0">
                <a:solidFill>
                  <a:srgbClr val="252826"/>
                </a:solidFill>
                <a:latin typeface="Trebuchet MS"/>
                <a:ea typeface="+mn-ea"/>
                <a:cs typeface="Trebuchet MS"/>
              </a:rPr>
              <a:t>of</a:t>
            </a:r>
            <a:r>
              <a:rPr sz="1950" b="1" kern="1200" spc="-23" dirty="0">
                <a:solidFill>
                  <a:srgbClr val="252826"/>
                </a:solidFill>
                <a:latin typeface="Trebuchet MS"/>
                <a:ea typeface="+mn-ea"/>
                <a:cs typeface="Trebuchet MS"/>
              </a:rPr>
              <a:t> </a:t>
            </a:r>
            <a:r>
              <a:rPr sz="1950" b="1" kern="1200" spc="-105" dirty="0">
                <a:solidFill>
                  <a:srgbClr val="252826"/>
                </a:solidFill>
                <a:latin typeface="Trebuchet MS"/>
                <a:ea typeface="+mn-ea"/>
                <a:cs typeface="Trebuchet MS"/>
              </a:rPr>
              <a:t>natural</a:t>
            </a:r>
            <a:r>
              <a:rPr sz="1950" b="1" kern="1200" spc="-23" dirty="0">
                <a:solidFill>
                  <a:srgbClr val="252826"/>
                </a:solidFill>
                <a:latin typeface="Trebuchet MS"/>
                <a:ea typeface="+mn-ea"/>
                <a:cs typeface="Trebuchet MS"/>
              </a:rPr>
              <a:t> </a:t>
            </a:r>
            <a:r>
              <a:rPr sz="1950" b="1" kern="1200" spc="-73" dirty="0">
                <a:solidFill>
                  <a:srgbClr val="252826"/>
                </a:solidFill>
                <a:latin typeface="Trebuchet MS"/>
                <a:ea typeface="+mn-ea"/>
                <a:cs typeface="Trebuchet MS"/>
              </a:rPr>
              <a:t>resources</a:t>
            </a:r>
            <a:r>
              <a:rPr sz="1950" b="1" kern="1200" spc="-20" dirty="0">
                <a:solidFill>
                  <a:srgbClr val="252826"/>
                </a:solidFill>
                <a:latin typeface="Trebuchet MS"/>
                <a:ea typeface="+mn-ea"/>
                <a:cs typeface="Trebuchet MS"/>
              </a:rPr>
              <a:t> </a:t>
            </a:r>
            <a:r>
              <a:rPr sz="1950" b="1" kern="1200" spc="5" dirty="0">
                <a:solidFill>
                  <a:srgbClr val="252826"/>
                </a:solidFill>
                <a:latin typeface="Trebuchet MS"/>
                <a:ea typeface="+mn-ea"/>
                <a:cs typeface="Trebuchet MS"/>
              </a:rPr>
              <a:t>is</a:t>
            </a:r>
            <a:r>
              <a:rPr sz="1950" b="1" kern="1200" spc="-23" dirty="0">
                <a:solidFill>
                  <a:srgbClr val="252826"/>
                </a:solidFill>
                <a:latin typeface="Trebuchet MS"/>
                <a:ea typeface="+mn-ea"/>
                <a:cs typeface="Trebuchet MS"/>
              </a:rPr>
              <a:t> </a:t>
            </a:r>
            <a:r>
              <a:rPr sz="1950" b="1" kern="1200" spc="-130" dirty="0">
                <a:solidFill>
                  <a:srgbClr val="252826"/>
                </a:solidFill>
                <a:latin typeface="Trebuchet MS"/>
                <a:ea typeface="+mn-ea"/>
                <a:cs typeface="Trebuchet MS"/>
              </a:rPr>
              <a:t>an</a:t>
            </a:r>
            <a:r>
              <a:rPr sz="1950" b="1" kern="1200" spc="-23" dirty="0">
                <a:solidFill>
                  <a:srgbClr val="252826"/>
                </a:solidFill>
                <a:latin typeface="Trebuchet MS"/>
                <a:ea typeface="+mn-ea"/>
                <a:cs typeface="Trebuchet MS"/>
              </a:rPr>
              <a:t> </a:t>
            </a:r>
            <a:r>
              <a:rPr sz="1950" b="1" kern="1200" spc="-110" dirty="0">
                <a:solidFill>
                  <a:srgbClr val="252826"/>
                </a:solidFill>
                <a:latin typeface="Trebuchet MS"/>
                <a:ea typeface="+mn-ea"/>
                <a:cs typeface="Trebuchet MS"/>
              </a:rPr>
              <a:t>objective </a:t>
            </a:r>
            <a:r>
              <a:rPr sz="1950" b="1" kern="1200" spc="-580" dirty="0">
                <a:solidFill>
                  <a:srgbClr val="252826"/>
                </a:solidFill>
                <a:latin typeface="Trebuchet MS"/>
                <a:ea typeface="+mn-ea"/>
                <a:cs typeface="Trebuchet MS"/>
              </a:rPr>
              <a:t> </a:t>
            </a:r>
            <a:r>
              <a:rPr sz="1950" b="1" kern="1200" spc="-78" dirty="0">
                <a:solidFill>
                  <a:srgbClr val="252826"/>
                </a:solidFill>
                <a:latin typeface="Trebuchet MS"/>
                <a:ea typeface="+mn-ea"/>
                <a:cs typeface="Trebuchet MS"/>
              </a:rPr>
              <a:t>o</a:t>
            </a:r>
            <a:r>
              <a:rPr sz="1950" b="1" kern="1200" spc="-195" dirty="0">
                <a:solidFill>
                  <a:srgbClr val="252826"/>
                </a:solidFill>
                <a:latin typeface="Trebuchet MS"/>
                <a:ea typeface="+mn-ea"/>
                <a:cs typeface="Trebuchet MS"/>
              </a:rPr>
              <a:t>n</a:t>
            </a:r>
            <a:r>
              <a:rPr sz="1950" b="1" kern="1200" spc="-23" dirty="0">
                <a:solidFill>
                  <a:srgbClr val="252826"/>
                </a:solidFill>
                <a:latin typeface="Trebuchet MS"/>
                <a:ea typeface="+mn-ea"/>
                <a:cs typeface="Trebuchet MS"/>
              </a:rPr>
              <a:t> </a:t>
            </a:r>
            <a:r>
              <a:rPr sz="1950" b="1" kern="1200" spc="-240" dirty="0">
                <a:solidFill>
                  <a:srgbClr val="252826"/>
                </a:solidFill>
                <a:latin typeface="Trebuchet MS"/>
                <a:ea typeface="+mn-ea"/>
                <a:cs typeface="Trebuchet MS"/>
              </a:rPr>
              <a:t>w</a:t>
            </a:r>
            <a:r>
              <a:rPr sz="1950" b="1" kern="1200" spc="-143" dirty="0">
                <a:solidFill>
                  <a:srgbClr val="252826"/>
                </a:solidFill>
                <a:latin typeface="Trebuchet MS"/>
                <a:ea typeface="+mn-ea"/>
                <a:cs typeface="Trebuchet MS"/>
              </a:rPr>
              <a:t>h</a:t>
            </a:r>
            <a:r>
              <a:rPr sz="1950" b="1" kern="1200" spc="-35" dirty="0">
                <a:solidFill>
                  <a:srgbClr val="252826"/>
                </a:solidFill>
                <a:latin typeface="Trebuchet MS"/>
                <a:ea typeface="+mn-ea"/>
                <a:cs typeface="Trebuchet MS"/>
              </a:rPr>
              <a:t>i</a:t>
            </a:r>
            <a:r>
              <a:rPr sz="1950" b="1" kern="1200" spc="-45" dirty="0">
                <a:solidFill>
                  <a:srgbClr val="252826"/>
                </a:solidFill>
                <a:latin typeface="Trebuchet MS"/>
                <a:ea typeface="+mn-ea"/>
                <a:cs typeface="Trebuchet MS"/>
              </a:rPr>
              <a:t>c</a:t>
            </a:r>
            <a:r>
              <a:rPr sz="1950" b="1" kern="1200" spc="-200" dirty="0">
                <a:solidFill>
                  <a:srgbClr val="252826"/>
                </a:solidFill>
                <a:latin typeface="Trebuchet MS"/>
                <a:ea typeface="+mn-ea"/>
                <a:cs typeface="Trebuchet MS"/>
              </a:rPr>
              <a:t>h</a:t>
            </a:r>
            <a:r>
              <a:rPr sz="1950" b="1" kern="1200" spc="-23" dirty="0">
                <a:solidFill>
                  <a:srgbClr val="252826"/>
                </a:solidFill>
                <a:latin typeface="Trebuchet MS"/>
                <a:ea typeface="+mn-ea"/>
                <a:cs typeface="Trebuchet MS"/>
              </a:rPr>
              <a:t> </a:t>
            </a:r>
            <a:r>
              <a:rPr sz="1950" b="1" kern="1200" spc="-65" dirty="0">
                <a:solidFill>
                  <a:srgbClr val="252826"/>
                </a:solidFill>
                <a:latin typeface="Trebuchet MS"/>
                <a:ea typeface="+mn-ea"/>
                <a:cs typeface="Trebuchet MS"/>
              </a:rPr>
              <a:t>a</a:t>
            </a:r>
            <a:r>
              <a:rPr sz="1950" b="1" kern="1200" spc="-28" dirty="0">
                <a:solidFill>
                  <a:srgbClr val="252826"/>
                </a:solidFill>
                <a:latin typeface="Trebuchet MS"/>
                <a:ea typeface="+mn-ea"/>
                <a:cs typeface="Trebuchet MS"/>
              </a:rPr>
              <a:t>l</a:t>
            </a:r>
            <a:r>
              <a:rPr sz="1950" b="1" kern="1200" spc="-85" dirty="0">
                <a:solidFill>
                  <a:srgbClr val="252826"/>
                </a:solidFill>
                <a:latin typeface="Trebuchet MS"/>
                <a:ea typeface="+mn-ea"/>
                <a:cs typeface="Trebuchet MS"/>
              </a:rPr>
              <a:t>l</a:t>
            </a:r>
            <a:r>
              <a:rPr sz="1950" b="1" kern="1200" spc="-23" dirty="0">
                <a:solidFill>
                  <a:srgbClr val="252826"/>
                </a:solidFill>
                <a:latin typeface="Trebuchet MS"/>
                <a:ea typeface="+mn-ea"/>
                <a:cs typeface="Trebuchet MS"/>
              </a:rPr>
              <a:t> </a:t>
            </a:r>
            <a:r>
              <a:rPr sz="1950" b="1" kern="1200" spc="100" dirty="0">
                <a:solidFill>
                  <a:srgbClr val="252826"/>
                </a:solidFill>
                <a:latin typeface="Trebuchet MS"/>
                <a:ea typeface="+mn-ea"/>
                <a:cs typeface="Trebuchet MS"/>
              </a:rPr>
              <a:t>s</a:t>
            </a:r>
            <a:r>
              <a:rPr sz="1950" b="1" kern="1200" spc="-143" dirty="0">
                <a:solidFill>
                  <a:srgbClr val="252826"/>
                </a:solidFill>
                <a:latin typeface="Trebuchet MS"/>
                <a:ea typeface="+mn-ea"/>
                <a:cs typeface="Trebuchet MS"/>
              </a:rPr>
              <a:t>h</a:t>
            </a:r>
            <a:r>
              <a:rPr sz="1950" b="1" kern="1200" spc="-78" dirty="0">
                <a:solidFill>
                  <a:srgbClr val="252826"/>
                </a:solidFill>
                <a:latin typeface="Trebuchet MS"/>
                <a:ea typeface="+mn-ea"/>
                <a:cs typeface="Trebuchet MS"/>
              </a:rPr>
              <a:t>o</a:t>
            </a:r>
            <a:r>
              <a:rPr sz="1950" b="1" kern="1200" spc="-138" dirty="0">
                <a:solidFill>
                  <a:srgbClr val="252826"/>
                </a:solidFill>
                <a:latin typeface="Trebuchet MS"/>
                <a:ea typeface="+mn-ea"/>
                <a:cs typeface="Trebuchet MS"/>
              </a:rPr>
              <a:t>u</a:t>
            </a:r>
            <a:r>
              <a:rPr sz="1950" b="1" kern="1200" spc="-28" dirty="0">
                <a:solidFill>
                  <a:srgbClr val="252826"/>
                </a:solidFill>
                <a:latin typeface="Trebuchet MS"/>
                <a:ea typeface="+mn-ea"/>
                <a:cs typeface="Trebuchet MS"/>
              </a:rPr>
              <a:t>l</a:t>
            </a:r>
            <a:r>
              <a:rPr sz="1950" b="1" kern="1200" spc="-168" dirty="0">
                <a:solidFill>
                  <a:srgbClr val="252826"/>
                </a:solidFill>
                <a:latin typeface="Trebuchet MS"/>
                <a:ea typeface="+mn-ea"/>
                <a:cs typeface="Trebuchet MS"/>
              </a:rPr>
              <a:t>d</a:t>
            </a:r>
            <a:r>
              <a:rPr sz="1950" b="1" kern="1200" spc="-23" dirty="0">
                <a:solidFill>
                  <a:srgbClr val="252826"/>
                </a:solidFill>
                <a:latin typeface="Trebuchet MS"/>
                <a:ea typeface="+mn-ea"/>
                <a:cs typeface="Trebuchet MS"/>
              </a:rPr>
              <a:t> </a:t>
            </a:r>
            <a:r>
              <a:rPr sz="1950" b="1" kern="1200" spc="-65" dirty="0">
                <a:solidFill>
                  <a:srgbClr val="252826"/>
                </a:solidFill>
                <a:latin typeface="Trebuchet MS"/>
                <a:ea typeface="+mn-ea"/>
                <a:cs typeface="Trebuchet MS"/>
              </a:rPr>
              <a:t>a</a:t>
            </a:r>
            <a:r>
              <a:rPr sz="1950" b="1" kern="1200" spc="57" dirty="0">
                <a:solidFill>
                  <a:srgbClr val="252826"/>
                </a:solidFill>
                <a:latin typeface="Trebuchet MS"/>
                <a:ea typeface="+mn-ea"/>
                <a:cs typeface="Trebuchet MS"/>
              </a:rPr>
              <a:t>g</a:t>
            </a:r>
            <a:r>
              <a:rPr sz="1950" b="1" kern="1200" spc="-133" dirty="0">
                <a:solidFill>
                  <a:srgbClr val="252826"/>
                </a:solidFill>
                <a:latin typeface="Trebuchet MS"/>
                <a:ea typeface="+mn-ea"/>
                <a:cs typeface="Trebuchet MS"/>
              </a:rPr>
              <a:t>ree</a:t>
            </a:r>
            <a:r>
              <a:rPr sz="1950" b="1" kern="1200" spc="-150" dirty="0">
                <a:solidFill>
                  <a:srgbClr val="252826"/>
                </a:solidFill>
                <a:latin typeface="Trebuchet MS"/>
                <a:ea typeface="+mn-ea"/>
                <a:cs typeface="Trebuchet MS"/>
              </a:rPr>
              <a:t>.</a:t>
            </a:r>
            <a:endParaRPr sz="1950" kern="1200">
              <a:solidFill>
                <a:prstClr val="black"/>
              </a:solidFill>
              <a:latin typeface="Trebuchet MS"/>
              <a:ea typeface="+mn-ea"/>
              <a:cs typeface="Trebuchet MS"/>
            </a:endParaRPr>
          </a:p>
          <a:p>
            <a:pPr marL="6350" defTabSz="457200">
              <a:spcBef>
                <a:spcPts val="1730"/>
              </a:spcBef>
              <a:buClrTx/>
              <a:tabLst>
                <a:tab pos="554990" algn="l"/>
                <a:tab pos="1528445" algn="l"/>
              </a:tabLst>
            </a:pPr>
            <a:r>
              <a:rPr sz="1200" b="1" kern="1200" spc="118" dirty="0">
                <a:solidFill>
                  <a:srgbClr val="FEFFFE"/>
                </a:solidFill>
                <a:latin typeface="Trebuchet MS"/>
                <a:ea typeface="+mn-ea"/>
                <a:cs typeface="Trebuchet MS"/>
              </a:rPr>
              <a:t>HUGH	</a:t>
            </a:r>
            <a:r>
              <a:rPr sz="1200" b="1" kern="1200" spc="183" dirty="0">
                <a:solidFill>
                  <a:srgbClr val="FEFFFE"/>
                </a:solidFill>
                <a:latin typeface="Trebuchet MS"/>
                <a:ea typeface="+mn-ea"/>
                <a:cs typeface="Trebuchet MS"/>
              </a:rPr>
              <a:t>HAMMOND	</a:t>
            </a:r>
            <a:r>
              <a:rPr sz="1200" b="1" kern="1200" spc="143" dirty="0">
                <a:solidFill>
                  <a:srgbClr val="FEFFFE"/>
                </a:solidFill>
                <a:latin typeface="Trebuchet MS"/>
                <a:ea typeface="+mn-ea"/>
                <a:cs typeface="Trebuchet MS"/>
              </a:rPr>
              <a:t>BENNETT</a:t>
            </a:r>
            <a:endParaRPr sz="1200" kern="1200">
              <a:solidFill>
                <a:prstClr val="black"/>
              </a:solidFill>
              <a:latin typeface="Trebuchet MS"/>
              <a:ea typeface="+mn-ea"/>
              <a:cs typeface="Trebuchet MS"/>
            </a:endParaRPr>
          </a:p>
          <a:p>
            <a:pPr marL="6350" defTabSz="457200">
              <a:spcBef>
                <a:spcPts val="365"/>
              </a:spcBef>
              <a:buClrTx/>
            </a:pPr>
            <a:r>
              <a:rPr sz="1050" kern="1200" spc="-3" dirty="0">
                <a:solidFill>
                  <a:srgbClr val="252826"/>
                </a:solidFill>
                <a:latin typeface="Gill Sans MT"/>
                <a:ea typeface="+mn-ea"/>
                <a:cs typeface="Gill Sans MT"/>
              </a:rPr>
              <a:t>Founder</a:t>
            </a:r>
            <a:r>
              <a:rPr sz="1050" kern="1200" spc="8" dirty="0">
                <a:solidFill>
                  <a:srgbClr val="252826"/>
                </a:solidFill>
                <a:latin typeface="Gill Sans MT"/>
                <a:ea typeface="+mn-ea"/>
                <a:cs typeface="Gill Sans MT"/>
              </a:rPr>
              <a:t> </a:t>
            </a:r>
            <a:r>
              <a:rPr sz="1050" kern="1200" spc="23" dirty="0">
                <a:solidFill>
                  <a:srgbClr val="252826"/>
                </a:solidFill>
                <a:latin typeface="Gill Sans MT"/>
                <a:ea typeface="+mn-ea"/>
                <a:cs typeface="Gill Sans MT"/>
              </a:rPr>
              <a:t>of</a:t>
            </a:r>
            <a:r>
              <a:rPr sz="1050" kern="1200" spc="10" dirty="0">
                <a:solidFill>
                  <a:srgbClr val="252826"/>
                </a:solidFill>
                <a:latin typeface="Gill Sans MT"/>
                <a:ea typeface="+mn-ea"/>
                <a:cs typeface="Gill Sans MT"/>
              </a:rPr>
              <a:t> </a:t>
            </a:r>
            <a:r>
              <a:rPr sz="1050" kern="1200" spc="-5" dirty="0">
                <a:solidFill>
                  <a:srgbClr val="252826"/>
                </a:solidFill>
                <a:latin typeface="Gill Sans MT"/>
                <a:ea typeface="+mn-ea"/>
                <a:cs typeface="Gill Sans MT"/>
              </a:rPr>
              <a:t>the</a:t>
            </a:r>
            <a:r>
              <a:rPr sz="1050" kern="1200" spc="10" dirty="0">
                <a:solidFill>
                  <a:srgbClr val="252826"/>
                </a:solidFill>
                <a:latin typeface="Gill Sans MT"/>
                <a:ea typeface="+mn-ea"/>
                <a:cs typeface="Gill Sans MT"/>
              </a:rPr>
              <a:t> </a:t>
            </a:r>
            <a:r>
              <a:rPr sz="1050" kern="1200" spc="-33" dirty="0">
                <a:solidFill>
                  <a:srgbClr val="252826"/>
                </a:solidFill>
                <a:latin typeface="Gill Sans MT"/>
                <a:ea typeface="+mn-ea"/>
                <a:cs typeface="Gill Sans MT"/>
              </a:rPr>
              <a:t>US</a:t>
            </a:r>
            <a:r>
              <a:rPr sz="1050" kern="1200" spc="10" dirty="0">
                <a:solidFill>
                  <a:srgbClr val="252826"/>
                </a:solidFill>
                <a:latin typeface="Gill Sans MT"/>
                <a:ea typeface="+mn-ea"/>
                <a:cs typeface="Gill Sans MT"/>
              </a:rPr>
              <a:t> </a:t>
            </a:r>
            <a:r>
              <a:rPr sz="1050" kern="1200" spc="30" dirty="0">
                <a:solidFill>
                  <a:srgbClr val="252826"/>
                </a:solidFill>
                <a:latin typeface="Gill Sans MT"/>
                <a:ea typeface="+mn-ea"/>
                <a:cs typeface="Gill Sans MT"/>
              </a:rPr>
              <a:t>Soil</a:t>
            </a:r>
            <a:r>
              <a:rPr sz="1050" kern="1200" spc="10" dirty="0">
                <a:solidFill>
                  <a:srgbClr val="252826"/>
                </a:solidFill>
                <a:latin typeface="Gill Sans MT"/>
                <a:ea typeface="+mn-ea"/>
                <a:cs typeface="Gill Sans MT"/>
              </a:rPr>
              <a:t> </a:t>
            </a:r>
            <a:r>
              <a:rPr sz="1050" kern="1200" dirty="0">
                <a:solidFill>
                  <a:srgbClr val="252826"/>
                </a:solidFill>
                <a:latin typeface="Gill Sans MT"/>
                <a:ea typeface="+mn-ea"/>
                <a:cs typeface="Gill Sans MT"/>
              </a:rPr>
              <a:t>Conservation</a:t>
            </a:r>
            <a:r>
              <a:rPr sz="1050" kern="1200" spc="10" dirty="0">
                <a:solidFill>
                  <a:srgbClr val="252826"/>
                </a:solidFill>
                <a:latin typeface="Gill Sans MT"/>
                <a:ea typeface="+mn-ea"/>
                <a:cs typeface="Gill Sans MT"/>
              </a:rPr>
              <a:t> </a:t>
            </a:r>
            <a:r>
              <a:rPr sz="1050" kern="1200" spc="20" dirty="0">
                <a:solidFill>
                  <a:srgbClr val="252826"/>
                </a:solidFill>
                <a:latin typeface="Gill Sans MT"/>
                <a:ea typeface="+mn-ea"/>
                <a:cs typeface="Gill Sans MT"/>
              </a:rPr>
              <a:t>Service</a:t>
            </a:r>
            <a:endParaRPr sz="1050" kern="1200">
              <a:solidFill>
                <a:prstClr val="black"/>
              </a:solidFill>
              <a:latin typeface="Gill Sans MT"/>
              <a:ea typeface="+mn-ea"/>
              <a:cs typeface="Gill Sans MT"/>
            </a:endParaRPr>
          </a:p>
        </p:txBody>
      </p:sp>
      <p:sp>
        <p:nvSpPr>
          <p:cNvPr id="252" name="object 252"/>
          <p:cNvSpPr/>
          <p:nvPr/>
        </p:nvSpPr>
        <p:spPr>
          <a:xfrm>
            <a:off x="514346" y="4824128"/>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53" name="object 253"/>
          <p:cNvSpPr/>
          <p:nvPr/>
        </p:nvSpPr>
        <p:spPr>
          <a:xfrm>
            <a:off x="715382" y="4824128"/>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54" name="object 254"/>
          <p:cNvSpPr/>
          <p:nvPr/>
        </p:nvSpPr>
        <p:spPr>
          <a:xfrm>
            <a:off x="916417" y="4824128"/>
            <a:ext cx="92393" cy="137478"/>
          </a:xfrm>
          <a:custGeom>
            <a:avLst/>
            <a:gdLst/>
            <a:ahLst/>
            <a:cxnLst/>
            <a:rect l="l" t="t" r="r" b="b"/>
            <a:pathLst>
              <a:path w="184785"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55" name="object 255"/>
          <p:cNvSpPr/>
          <p:nvPr/>
        </p:nvSpPr>
        <p:spPr>
          <a:xfrm>
            <a:off x="1320959" y="4888630"/>
            <a:ext cx="7820343" cy="11113"/>
          </a:xfrm>
          <a:custGeom>
            <a:avLst/>
            <a:gdLst/>
            <a:ahLst/>
            <a:cxnLst/>
            <a:rect l="l" t="t" r="r" b="b"/>
            <a:pathLst>
              <a:path w="15640685" h="22225">
                <a:moveTo>
                  <a:pt x="15640156" y="22119"/>
                </a:moveTo>
                <a:lnTo>
                  <a:pt x="0" y="22119"/>
                </a:lnTo>
                <a:lnTo>
                  <a:pt x="0" y="0"/>
                </a:lnTo>
                <a:lnTo>
                  <a:pt x="15549507" y="0"/>
                </a:lnTo>
                <a:lnTo>
                  <a:pt x="15640156" y="0"/>
                </a:lnTo>
                <a:lnTo>
                  <a:pt x="15640156" y="22119"/>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856993" y="1222212"/>
            <a:ext cx="287020" cy="2700338"/>
          </a:xfrm>
          <a:custGeom>
            <a:avLst/>
            <a:gdLst/>
            <a:ahLst/>
            <a:cxnLst/>
            <a:rect l="l" t="t" r="r" b="b"/>
            <a:pathLst>
              <a:path w="574040" h="5400675">
                <a:moveTo>
                  <a:pt x="574015" y="0"/>
                </a:moveTo>
                <a:lnTo>
                  <a:pt x="574015" y="5400674"/>
                </a:lnTo>
                <a:lnTo>
                  <a:pt x="0" y="5400674"/>
                </a:lnTo>
                <a:lnTo>
                  <a:pt x="0" y="0"/>
                </a:lnTo>
                <a:lnTo>
                  <a:pt x="574015" y="0"/>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 name="object 3"/>
          <p:cNvSpPr/>
          <p:nvPr/>
        </p:nvSpPr>
        <p:spPr>
          <a:xfrm>
            <a:off x="0" y="1222212"/>
            <a:ext cx="252413" cy="2700338"/>
          </a:xfrm>
          <a:custGeom>
            <a:avLst/>
            <a:gdLst/>
            <a:ahLst/>
            <a:cxnLst/>
            <a:rect l="l" t="t" r="r" b="b"/>
            <a:pathLst>
              <a:path w="504825" h="5400675">
                <a:moveTo>
                  <a:pt x="0" y="5400674"/>
                </a:moveTo>
                <a:lnTo>
                  <a:pt x="0" y="0"/>
                </a:lnTo>
                <a:lnTo>
                  <a:pt x="504419" y="0"/>
                </a:lnTo>
                <a:lnTo>
                  <a:pt x="504419" y="5400674"/>
                </a:lnTo>
                <a:lnTo>
                  <a:pt x="0" y="5400674"/>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 name="object 4"/>
          <p:cNvSpPr/>
          <p:nvPr/>
        </p:nvSpPr>
        <p:spPr>
          <a:xfrm>
            <a:off x="514346" y="4824128"/>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 name="object 5"/>
          <p:cNvSpPr/>
          <p:nvPr/>
        </p:nvSpPr>
        <p:spPr>
          <a:xfrm>
            <a:off x="715382" y="4824128"/>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6" name="object 6"/>
          <p:cNvSpPr/>
          <p:nvPr/>
        </p:nvSpPr>
        <p:spPr>
          <a:xfrm>
            <a:off x="916417" y="4824128"/>
            <a:ext cx="92393" cy="137478"/>
          </a:xfrm>
          <a:custGeom>
            <a:avLst/>
            <a:gdLst/>
            <a:ahLst/>
            <a:cxnLst/>
            <a:rect l="l" t="t" r="r" b="b"/>
            <a:pathLst>
              <a:path w="184785"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7" name="object 7"/>
          <p:cNvSpPr/>
          <p:nvPr/>
        </p:nvSpPr>
        <p:spPr>
          <a:xfrm>
            <a:off x="1320959" y="4888630"/>
            <a:ext cx="7820343" cy="11113"/>
          </a:xfrm>
          <a:custGeom>
            <a:avLst/>
            <a:gdLst/>
            <a:ahLst/>
            <a:cxnLst/>
            <a:rect l="l" t="t" r="r" b="b"/>
            <a:pathLst>
              <a:path w="15640685" h="22225">
                <a:moveTo>
                  <a:pt x="15640156" y="22119"/>
                </a:moveTo>
                <a:lnTo>
                  <a:pt x="0" y="22119"/>
                </a:lnTo>
                <a:lnTo>
                  <a:pt x="0" y="0"/>
                </a:lnTo>
                <a:lnTo>
                  <a:pt x="15549507" y="0"/>
                </a:lnTo>
                <a:lnTo>
                  <a:pt x="15640156" y="0"/>
                </a:lnTo>
                <a:lnTo>
                  <a:pt x="15640156" y="22119"/>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8" name="object 8"/>
          <p:cNvSpPr/>
          <p:nvPr/>
        </p:nvSpPr>
        <p:spPr>
          <a:xfrm>
            <a:off x="514346"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9" name="object 9"/>
          <p:cNvSpPr/>
          <p:nvPr/>
        </p:nvSpPr>
        <p:spPr>
          <a:xfrm>
            <a:off x="715382"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0" name="object 10"/>
          <p:cNvSpPr/>
          <p:nvPr/>
        </p:nvSpPr>
        <p:spPr>
          <a:xfrm>
            <a:off x="916417" y="186058"/>
            <a:ext cx="92393" cy="137478"/>
          </a:xfrm>
          <a:custGeom>
            <a:avLst/>
            <a:gdLst/>
            <a:ahLst/>
            <a:cxnLst/>
            <a:rect l="l" t="t" r="r" b="b"/>
            <a:pathLst>
              <a:path w="184785"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1" name="object 11"/>
          <p:cNvSpPr/>
          <p:nvPr/>
        </p:nvSpPr>
        <p:spPr>
          <a:xfrm>
            <a:off x="1183984" y="254706"/>
            <a:ext cx="7953693" cy="0"/>
          </a:xfrm>
          <a:custGeom>
            <a:avLst/>
            <a:gdLst/>
            <a:ahLst/>
            <a:cxnLst/>
            <a:rect l="l" t="t" r="r" b="b"/>
            <a:pathLst>
              <a:path w="15907385">
                <a:moveTo>
                  <a:pt x="0" y="0"/>
                </a:moveTo>
                <a:lnTo>
                  <a:pt x="15906784" y="0"/>
                </a:lnTo>
              </a:path>
            </a:pathLst>
          </a:custGeom>
          <a:ln w="28575">
            <a:solidFill>
              <a:srgbClr val="295233"/>
            </a:solidFill>
          </a:ln>
        </p:spPr>
        <p:txBody>
          <a:bodyPr wrap="square" lIns="0" tIns="0" rIns="0" bIns="0" rtlCol="0"/>
          <a:lstStyle/>
          <a:p>
            <a:pPr defTabSz="457200">
              <a:buClrTx/>
            </a:pPr>
            <a:endParaRPr sz="900" kern="1200">
              <a:solidFill>
                <a:prstClr val="black"/>
              </a:solidFill>
              <a:latin typeface="Calibri"/>
              <a:ea typeface="+mn-ea"/>
              <a:cs typeface="+mn-cs"/>
            </a:endParaRPr>
          </a:p>
        </p:txBody>
      </p:sp>
      <p:grpSp>
        <p:nvGrpSpPr>
          <p:cNvPr id="12" name="object 12"/>
          <p:cNvGrpSpPr/>
          <p:nvPr/>
        </p:nvGrpSpPr>
        <p:grpSpPr>
          <a:xfrm>
            <a:off x="514350" y="1388801"/>
            <a:ext cx="8115300" cy="2366963"/>
            <a:chOff x="1028700" y="2777601"/>
            <a:chExt cx="16230600" cy="4733925"/>
          </a:xfrm>
        </p:grpSpPr>
        <p:pic>
          <p:nvPicPr>
            <p:cNvPr id="13" name="object 13"/>
            <p:cNvPicPr/>
            <p:nvPr/>
          </p:nvPicPr>
          <p:blipFill>
            <a:blip r:embed="rId2" cstate="print"/>
            <a:stretch>
              <a:fillRect/>
            </a:stretch>
          </p:blipFill>
          <p:spPr>
            <a:xfrm>
              <a:off x="1028700" y="2777601"/>
              <a:ext cx="16230599" cy="4733924"/>
            </a:xfrm>
            <a:prstGeom prst="rect">
              <a:avLst/>
            </a:prstGeom>
          </p:spPr>
        </p:pic>
        <p:pic>
          <p:nvPicPr>
            <p:cNvPr id="14" name="object 14"/>
            <p:cNvPicPr/>
            <p:nvPr/>
          </p:nvPicPr>
          <p:blipFill>
            <a:blip r:embed="rId3" cstate="print"/>
            <a:stretch>
              <a:fillRect/>
            </a:stretch>
          </p:blipFill>
          <p:spPr>
            <a:xfrm>
              <a:off x="12271073" y="2777601"/>
              <a:ext cx="4983556" cy="4733924"/>
            </a:xfrm>
            <a:prstGeom prst="rect">
              <a:avLst/>
            </a:prstGeom>
          </p:spPr>
        </p:pic>
      </p:grpSp>
      <p:sp>
        <p:nvSpPr>
          <p:cNvPr id="15" name="object 15"/>
          <p:cNvSpPr txBox="1">
            <a:spLocks noGrp="1"/>
          </p:cNvSpPr>
          <p:nvPr>
            <p:ph type="title"/>
          </p:nvPr>
        </p:nvSpPr>
        <p:spPr>
          <a:xfrm>
            <a:off x="755189" y="632634"/>
            <a:ext cx="4523740" cy="545021"/>
          </a:xfrm>
          <a:prstGeom prst="rect">
            <a:avLst/>
          </a:prstGeom>
        </p:spPr>
        <p:txBody>
          <a:bodyPr vert="horz" wrap="square" lIns="0" tIns="6350" rIns="0" bIns="0" rtlCol="0">
            <a:spAutoFit/>
          </a:bodyPr>
          <a:lstStyle/>
          <a:p>
            <a:pPr marL="6350">
              <a:spcBef>
                <a:spcPts val="50"/>
              </a:spcBef>
            </a:pPr>
            <a:r>
              <a:rPr spc="-48" dirty="0"/>
              <a:t>SWCD</a:t>
            </a:r>
            <a:r>
              <a:rPr spc="130" dirty="0"/>
              <a:t> </a:t>
            </a:r>
            <a:r>
              <a:rPr spc="-33" dirty="0"/>
              <a:t>BACKGROUND</a:t>
            </a:r>
          </a:p>
        </p:txBody>
      </p:sp>
      <p:pic>
        <p:nvPicPr>
          <p:cNvPr id="16" name="object 16"/>
          <p:cNvPicPr/>
          <p:nvPr/>
        </p:nvPicPr>
        <p:blipFill>
          <a:blip r:embed="rId4" cstate="print"/>
          <a:stretch>
            <a:fillRect/>
          </a:stretch>
        </p:blipFill>
        <p:spPr>
          <a:xfrm>
            <a:off x="7852780" y="665955"/>
            <a:ext cx="742950" cy="528637"/>
          </a:xfrm>
          <a:prstGeom prst="rect">
            <a:avLst/>
          </a:prstGeom>
        </p:spPr>
      </p:pic>
      <p:sp>
        <p:nvSpPr>
          <p:cNvPr id="17" name="object 17"/>
          <p:cNvSpPr txBox="1"/>
          <p:nvPr/>
        </p:nvSpPr>
        <p:spPr>
          <a:xfrm>
            <a:off x="755189" y="1717688"/>
            <a:ext cx="6151245" cy="2512867"/>
          </a:xfrm>
          <a:prstGeom prst="rect">
            <a:avLst/>
          </a:prstGeom>
        </p:spPr>
        <p:txBody>
          <a:bodyPr vert="horz" wrap="square" lIns="0" tIns="34925" rIns="0" bIns="0" rtlCol="0">
            <a:spAutoFit/>
          </a:bodyPr>
          <a:lstStyle/>
          <a:p>
            <a:pPr marL="6350" defTabSz="457200">
              <a:spcBef>
                <a:spcPts val="275"/>
              </a:spcBef>
              <a:buClrTx/>
            </a:pPr>
            <a:r>
              <a:rPr sz="2500" b="1" kern="1200" spc="143" dirty="0">
                <a:solidFill>
                  <a:srgbClr val="252826"/>
                </a:solidFill>
                <a:latin typeface="Trebuchet MS"/>
                <a:ea typeface="+mn-ea"/>
                <a:cs typeface="Trebuchet MS"/>
              </a:rPr>
              <a:t>S</a:t>
            </a:r>
            <a:r>
              <a:rPr sz="2500" b="1" kern="1200" spc="-100" dirty="0">
                <a:solidFill>
                  <a:srgbClr val="252826"/>
                </a:solidFill>
                <a:latin typeface="Trebuchet MS"/>
                <a:ea typeface="+mn-ea"/>
                <a:cs typeface="Trebuchet MS"/>
              </a:rPr>
              <a:t>o</a:t>
            </a:r>
            <a:r>
              <a:rPr sz="2500" b="1" kern="1200" spc="-45" dirty="0">
                <a:solidFill>
                  <a:srgbClr val="252826"/>
                </a:solidFill>
                <a:latin typeface="Trebuchet MS"/>
                <a:ea typeface="+mn-ea"/>
                <a:cs typeface="Trebuchet MS"/>
              </a:rPr>
              <a:t>i</a:t>
            </a:r>
            <a:r>
              <a:rPr sz="2500" b="1" kern="1200" spc="-108" dirty="0">
                <a:solidFill>
                  <a:srgbClr val="252826"/>
                </a:solidFill>
                <a:latin typeface="Trebuchet MS"/>
                <a:ea typeface="+mn-ea"/>
                <a:cs typeface="Trebuchet MS"/>
              </a:rPr>
              <a:t>l</a:t>
            </a:r>
            <a:r>
              <a:rPr sz="2500" b="1" kern="1200" spc="-28" dirty="0">
                <a:solidFill>
                  <a:srgbClr val="252826"/>
                </a:solidFill>
                <a:latin typeface="Trebuchet MS"/>
                <a:ea typeface="+mn-ea"/>
                <a:cs typeface="Trebuchet MS"/>
              </a:rPr>
              <a:t> </a:t>
            </a:r>
            <a:r>
              <a:rPr sz="2500" b="1" kern="1200" spc="-85" dirty="0">
                <a:solidFill>
                  <a:srgbClr val="252826"/>
                </a:solidFill>
                <a:latin typeface="Trebuchet MS"/>
                <a:ea typeface="+mn-ea"/>
                <a:cs typeface="Trebuchet MS"/>
              </a:rPr>
              <a:t>a</a:t>
            </a:r>
            <a:r>
              <a:rPr sz="2500" b="1" kern="1200" spc="-175" dirty="0">
                <a:solidFill>
                  <a:srgbClr val="252826"/>
                </a:solidFill>
                <a:latin typeface="Trebuchet MS"/>
                <a:ea typeface="+mn-ea"/>
                <a:cs typeface="Trebuchet MS"/>
              </a:rPr>
              <a:t>n</a:t>
            </a:r>
            <a:r>
              <a:rPr sz="2500" b="1" kern="1200" spc="-213" dirty="0">
                <a:solidFill>
                  <a:srgbClr val="252826"/>
                </a:solidFill>
                <a:latin typeface="Trebuchet MS"/>
                <a:ea typeface="+mn-ea"/>
                <a:cs typeface="Trebuchet MS"/>
              </a:rPr>
              <a:t>d</a:t>
            </a:r>
            <a:r>
              <a:rPr sz="2500" b="1" kern="1200" spc="-28" dirty="0">
                <a:solidFill>
                  <a:srgbClr val="252826"/>
                </a:solidFill>
                <a:latin typeface="Trebuchet MS"/>
                <a:ea typeface="+mn-ea"/>
                <a:cs typeface="Trebuchet MS"/>
              </a:rPr>
              <a:t> </a:t>
            </a:r>
            <a:r>
              <a:rPr sz="2500" b="1" kern="1200" spc="-265" dirty="0">
                <a:solidFill>
                  <a:srgbClr val="252826"/>
                </a:solidFill>
                <a:latin typeface="Trebuchet MS"/>
                <a:ea typeface="+mn-ea"/>
                <a:cs typeface="Trebuchet MS"/>
              </a:rPr>
              <a:t>W</a:t>
            </a:r>
            <a:r>
              <a:rPr sz="2500" b="1" kern="1200" spc="-85" dirty="0">
                <a:solidFill>
                  <a:srgbClr val="252826"/>
                </a:solidFill>
                <a:latin typeface="Trebuchet MS"/>
                <a:ea typeface="+mn-ea"/>
                <a:cs typeface="Trebuchet MS"/>
              </a:rPr>
              <a:t>a</a:t>
            </a:r>
            <a:r>
              <a:rPr sz="2500" b="1" kern="1200" spc="-153" dirty="0">
                <a:solidFill>
                  <a:srgbClr val="252826"/>
                </a:solidFill>
                <a:latin typeface="Trebuchet MS"/>
                <a:ea typeface="+mn-ea"/>
                <a:cs typeface="Trebuchet MS"/>
              </a:rPr>
              <a:t>t</a:t>
            </a:r>
            <a:r>
              <a:rPr sz="2500" b="1" kern="1200" spc="-170" dirty="0">
                <a:solidFill>
                  <a:srgbClr val="252826"/>
                </a:solidFill>
                <a:latin typeface="Trebuchet MS"/>
                <a:ea typeface="+mn-ea"/>
                <a:cs typeface="Trebuchet MS"/>
              </a:rPr>
              <a:t>e</a:t>
            </a:r>
            <a:r>
              <a:rPr sz="2500" b="1" kern="1200" spc="-240" dirty="0">
                <a:solidFill>
                  <a:srgbClr val="252826"/>
                </a:solidFill>
                <a:latin typeface="Trebuchet MS"/>
                <a:ea typeface="+mn-ea"/>
                <a:cs typeface="Trebuchet MS"/>
              </a:rPr>
              <a:t>r</a:t>
            </a:r>
            <a:r>
              <a:rPr sz="2500" b="1" kern="1200" spc="-28" dirty="0">
                <a:solidFill>
                  <a:srgbClr val="252826"/>
                </a:solidFill>
                <a:latin typeface="Trebuchet MS"/>
                <a:ea typeface="+mn-ea"/>
                <a:cs typeface="Trebuchet MS"/>
              </a:rPr>
              <a:t> </a:t>
            </a:r>
            <a:r>
              <a:rPr sz="2500" b="1" kern="1200" spc="-33" dirty="0">
                <a:solidFill>
                  <a:srgbClr val="252826"/>
                </a:solidFill>
                <a:latin typeface="Trebuchet MS"/>
                <a:ea typeface="+mn-ea"/>
                <a:cs typeface="Trebuchet MS"/>
              </a:rPr>
              <a:t>C</a:t>
            </a:r>
            <a:r>
              <a:rPr sz="2500" b="1" kern="1200" spc="-100" dirty="0">
                <a:solidFill>
                  <a:srgbClr val="252826"/>
                </a:solidFill>
                <a:latin typeface="Trebuchet MS"/>
                <a:ea typeface="+mn-ea"/>
                <a:cs typeface="Trebuchet MS"/>
              </a:rPr>
              <a:t>o</a:t>
            </a:r>
            <a:r>
              <a:rPr sz="2500" b="1" kern="1200" spc="-175" dirty="0">
                <a:solidFill>
                  <a:srgbClr val="252826"/>
                </a:solidFill>
                <a:latin typeface="Trebuchet MS"/>
                <a:ea typeface="+mn-ea"/>
                <a:cs typeface="Trebuchet MS"/>
              </a:rPr>
              <a:t>n</a:t>
            </a:r>
            <a:r>
              <a:rPr sz="2500" b="1" kern="1200" spc="130" dirty="0">
                <a:solidFill>
                  <a:srgbClr val="252826"/>
                </a:solidFill>
                <a:latin typeface="Trebuchet MS"/>
                <a:ea typeface="+mn-ea"/>
                <a:cs typeface="Trebuchet MS"/>
              </a:rPr>
              <a:t>s</a:t>
            </a:r>
            <a:r>
              <a:rPr sz="2500" b="1" kern="1200" spc="-170" dirty="0">
                <a:solidFill>
                  <a:srgbClr val="252826"/>
                </a:solidFill>
                <a:latin typeface="Trebuchet MS"/>
                <a:ea typeface="+mn-ea"/>
                <a:cs typeface="Trebuchet MS"/>
              </a:rPr>
              <a:t>e</a:t>
            </a:r>
            <a:r>
              <a:rPr sz="2500" b="1" kern="1200" spc="-168" dirty="0">
                <a:solidFill>
                  <a:srgbClr val="252826"/>
                </a:solidFill>
                <a:latin typeface="Trebuchet MS"/>
                <a:ea typeface="+mn-ea"/>
                <a:cs typeface="Trebuchet MS"/>
              </a:rPr>
              <a:t>r</a:t>
            </a:r>
            <a:r>
              <a:rPr sz="2500" b="1" kern="1200" spc="-125" dirty="0">
                <a:solidFill>
                  <a:srgbClr val="252826"/>
                </a:solidFill>
                <a:latin typeface="Trebuchet MS"/>
                <a:ea typeface="+mn-ea"/>
                <a:cs typeface="Trebuchet MS"/>
              </a:rPr>
              <a:t>v</a:t>
            </a:r>
            <a:r>
              <a:rPr sz="2500" b="1" kern="1200" spc="-85" dirty="0">
                <a:solidFill>
                  <a:srgbClr val="252826"/>
                </a:solidFill>
                <a:latin typeface="Trebuchet MS"/>
                <a:ea typeface="+mn-ea"/>
                <a:cs typeface="Trebuchet MS"/>
              </a:rPr>
              <a:t>a</a:t>
            </a:r>
            <a:r>
              <a:rPr sz="2500" b="1" kern="1200" spc="-153" dirty="0">
                <a:solidFill>
                  <a:srgbClr val="252826"/>
                </a:solidFill>
                <a:latin typeface="Trebuchet MS"/>
                <a:ea typeface="+mn-ea"/>
                <a:cs typeface="Trebuchet MS"/>
              </a:rPr>
              <a:t>t</a:t>
            </a:r>
            <a:r>
              <a:rPr sz="2500" b="1" kern="1200" spc="-45" dirty="0">
                <a:solidFill>
                  <a:srgbClr val="252826"/>
                </a:solidFill>
                <a:latin typeface="Trebuchet MS"/>
                <a:ea typeface="+mn-ea"/>
                <a:cs typeface="Trebuchet MS"/>
              </a:rPr>
              <a:t>i</a:t>
            </a:r>
            <a:r>
              <a:rPr sz="2500" b="1" kern="1200" spc="-100" dirty="0">
                <a:solidFill>
                  <a:srgbClr val="252826"/>
                </a:solidFill>
                <a:latin typeface="Trebuchet MS"/>
                <a:ea typeface="+mn-ea"/>
                <a:cs typeface="Trebuchet MS"/>
              </a:rPr>
              <a:t>o</a:t>
            </a:r>
            <a:r>
              <a:rPr sz="2500" b="1" kern="1200" spc="-248" dirty="0">
                <a:solidFill>
                  <a:srgbClr val="252826"/>
                </a:solidFill>
                <a:latin typeface="Trebuchet MS"/>
                <a:ea typeface="+mn-ea"/>
                <a:cs typeface="Trebuchet MS"/>
              </a:rPr>
              <a:t>n</a:t>
            </a:r>
            <a:r>
              <a:rPr sz="2500" b="1" kern="1200" spc="-28" dirty="0">
                <a:solidFill>
                  <a:srgbClr val="252826"/>
                </a:solidFill>
                <a:latin typeface="Trebuchet MS"/>
                <a:ea typeface="+mn-ea"/>
                <a:cs typeface="Trebuchet MS"/>
              </a:rPr>
              <a:t> </a:t>
            </a:r>
            <a:r>
              <a:rPr sz="2500" b="1" kern="1200" spc="-123" dirty="0">
                <a:solidFill>
                  <a:srgbClr val="252826"/>
                </a:solidFill>
                <a:latin typeface="Trebuchet MS"/>
                <a:ea typeface="+mn-ea"/>
                <a:cs typeface="Trebuchet MS"/>
              </a:rPr>
              <a:t>D</a:t>
            </a:r>
            <a:r>
              <a:rPr sz="2500" b="1" kern="1200" spc="-45" dirty="0">
                <a:solidFill>
                  <a:srgbClr val="252826"/>
                </a:solidFill>
                <a:latin typeface="Trebuchet MS"/>
                <a:ea typeface="+mn-ea"/>
                <a:cs typeface="Trebuchet MS"/>
              </a:rPr>
              <a:t>i</a:t>
            </a:r>
            <a:r>
              <a:rPr sz="2500" b="1" kern="1200" spc="130" dirty="0">
                <a:solidFill>
                  <a:srgbClr val="252826"/>
                </a:solidFill>
                <a:latin typeface="Trebuchet MS"/>
                <a:ea typeface="+mn-ea"/>
                <a:cs typeface="Trebuchet MS"/>
              </a:rPr>
              <a:t>s</a:t>
            </a:r>
            <a:r>
              <a:rPr sz="2500" b="1" kern="1200" spc="-153" dirty="0">
                <a:solidFill>
                  <a:srgbClr val="252826"/>
                </a:solidFill>
                <a:latin typeface="Trebuchet MS"/>
                <a:ea typeface="+mn-ea"/>
                <a:cs typeface="Trebuchet MS"/>
              </a:rPr>
              <a:t>t</a:t>
            </a:r>
            <a:r>
              <a:rPr sz="2500" b="1" kern="1200" spc="-168" dirty="0">
                <a:solidFill>
                  <a:srgbClr val="252826"/>
                </a:solidFill>
                <a:latin typeface="Trebuchet MS"/>
                <a:ea typeface="+mn-ea"/>
                <a:cs typeface="Trebuchet MS"/>
              </a:rPr>
              <a:t>r</a:t>
            </a:r>
            <a:r>
              <a:rPr sz="2500" b="1" kern="1200" spc="-45" dirty="0">
                <a:solidFill>
                  <a:srgbClr val="252826"/>
                </a:solidFill>
                <a:latin typeface="Trebuchet MS"/>
                <a:ea typeface="+mn-ea"/>
                <a:cs typeface="Trebuchet MS"/>
              </a:rPr>
              <a:t>i</a:t>
            </a:r>
            <a:r>
              <a:rPr sz="2500" b="1" kern="1200" spc="-57" dirty="0">
                <a:solidFill>
                  <a:srgbClr val="252826"/>
                </a:solidFill>
                <a:latin typeface="Trebuchet MS"/>
                <a:ea typeface="+mn-ea"/>
                <a:cs typeface="Trebuchet MS"/>
              </a:rPr>
              <a:t>c</a:t>
            </a:r>
            <a:r>
              <a:rPr sz="2500" b="1" kern="1200" spc="-153" dirty="0">
                <a:solidFill>
                  <a:srgbClr val="252826"/>
                </a:solidFill>
                <a:latin typeface="Trebuchet MS"/>
                <a:ea typeface="+mn-ea"/>
                <a:cs typeface="Trebuchet MS"/>
              </a:rPr>
              <a:t>t</a:t>
            </a:r>
            <a:r>
              <a:rPr sz="2500" b="1" kern="1200" spc="57" dirty="0">
                <a:solidFill>
                  <a:srgbClr val="252826"/>
                </a:solidFill>
                <a:latin typeface="Trebuchet MS"/>
                <a:ea typeface="+mn-ea"/>
                <a:cs typeface="Trebuchet MS"/>
              </a:rPr>
              <a:t>s</a:t>
            </a:r>
            <a:endParaRPr sz="2500" kern="1200">
              <a:solidFill>
                <a:prstClr val="black"/>
              </a:solidFill>
              <a:latin typeface="Trebuchet MS"/>
              <a:ea typeface="+mn-ea"/>
              <a:cs typeface="Trebuchet MS"/>
            </a:endParaRPr>
          </a:p>
          <a:p>
            <a:pPr marL="6350" marR="2540" defTabSz="457200">
              <a:lnSpc>
                <a:spcPct val="107500"/>
              </a:lnSpc>
              <a:buClrTx/>
            </a:pPr>
            <a:r>
              <a:rPr sz="2500" b="1" kern="1200" spc="-305" dirty="0">
                <a:solidFill>
                  <a:srgbClr val="252826"/>
                </a:solidFill>
                <a:latin typeface="Trebuchet MS"/>
                <a:ea typeface="+mn-ea"/>
                <a:cs typeface="Trebuchet MS"/>
              </a:rPr>
              <a:t>w</a:t>
            </a:r>
            <a:r>
              <a:rPr sz="2500" b="1" kern="1200" spc="-100" dirty="0">
                <a:solidFill>
                  <a:srgbClr val="252826"/>
                </a:solidFill>
                <a:latin typeface="Trebuchet MS"/>
                <a:ea typeface="+mn-ea"/>
                <a:cs typeface="Trebuchet MS"/>
              </a:rPr>
              <a:t>o</a:t>
            </a:r>
            <a:r>
              <a:rPr sz="2500" b="1" kern="1200" spc="-168" dirty="0">
                <a:solidFill>
                  <a:srgbClr val="252826"/>
                </a:solidFill>
                <a:latin typeface="Trebuchet MS"/>
                <a:ea typeface="+mn-ea"/>
                <a:cs typeface="Trebuchet MS"/>
              </a:rPr>
              <a:t>r</a:t>
            </a:r>
            <a:r>
              <a:rPr sz="2500" b="1" kern="1200" spc="-175" dirty="0">
                <a:solidFill>
                  <a:srgbClr val="252826"/>
                </a:solidFill>
                <a:latin typeface="Trebuchet MS"/>
                <a:ea typeface="+mn-ea"/>
                <a:cs typeface="Trebuchet MS"/>
              </a:rPr>
              <a:t>k</a:t>
            </a:r>
            <a:r>
              <a:rPr sz="2500" b="1" kern="1200" spc="-28" dirty="0">
                <a:solidFill>
                  <a:srgbClr val="252826"/>
                </a:solidFill>
                <a:latin typeface="Trebuchet MS"/>
                <a:ea typeface="+mn-ea"/>
                <a:cs typeface="Trebuchet MS"/>
              </a:rPr>
              <a:t> </a:t>
            </a:r>
            <a:r>
              <a:rPr sz="2500" b="1" kern="1200" spc="-153" dirty="0">
                <a:solidFill>
                  <a:srgbClr val="252826"/>
                </a:solidFill>
                <a:latin typeface="Trebuchet MS"/>
                <a:ea typeface="+mn-ea"/>
                <a:cs typeface="Trebuchet MS"/>
              </a:rPr>
              <a:t>t</a:t>
            </a:r>
            <a:r>
              <a:rPr sz="2500" b="1" kern="1200" spc="-173" dirty="0">
                <a:solidFill>
                  <a:srgbClr val="252826"/>
                </a:solidFill>
                <a:latin typeface="Trebuchet MS"/>
                <a:ea typeface="+mn-ea"/>
                <a:cs typeface="Trebuchet MS"/>
              </a:rPr>
              <a:t>o</a:t>
            </a:r>
            <a:r>
              <a:rPr sz="2500" b="1" kern="1200" spc="-28" dirty="0">
                <a:solidFill>
                  <a:srgbClr val="252826"/>
                </a:solidFill>
                <a:latin typeface="Trebuchet MS"/>
                <a:ea typeface="+mn-ea"/>
                <a:cs typeface="Trebuchet MS"/>
              </a:rPr>
              <a:t> </a:t>
            </a:r>
            <a:r>
              <a:rPr sz="2500" b="1" kern="1200" spc="-148" dirty="0">
                <a:solidFill>
                  <a:srgbClr val="252826"/>
                </a:solidFill>
                <a:latin typeface="Trebuchet MS"/>
                <a:ea typeface="+mn-ea"/>
                <a:cs typeface="Trebuchet MS"/>
              </a:rPr>
              <a:t>p</a:t>
            </a:r>
            <a:r>
              <a:rPr sz="2500" b="1" kern="1200" spc="-168" dirty="0">
                <a:solidFill>
                  <a:srgbClr val="252826"/>
                </a:solidFill>
                <a:latin typeface="Trebuchet MS"/>
                <a:ea typeface="+mn-ea"/>
                <a:cs typeface="Trebuchet MS"/>
              </a:rPr>
              <a:t>r</a:t>
            </a:r>
            <a:r>
              <a:rPr sz="2500" b="1" kern="1200" spc="-100" dirty="0">
                <a:solidFill>
                  <a:srgbClr val="252826"/>
                </a:solidFill>
                <a:latin typeface="Trebuchet MS"/>
                <a:ea typeface="+mn-ea"/>
                <a:cs typeface="Trebuchet MS"/>
              </a:rPr>
              <a:t>o</a:t>
            </a:r>
            <a:r>
              <a:rPr sz="2500" b="1" kern="1200" spc="-153" dirty="0">
                <a:solidFill>
                  <a:srgbClr val="252826"/>
                </a:solidFill>
                <a:latin typeface="Trebuchet MS"/>
                <a:ea typeface="+mn-ea"/>
                <a:cs typeface="Trebuchet MS"/>
              </a:rPr>
              <a:t>t</a:t>
            </a:r>
            <a:r>
              <a:rPr sz="2500" b="1" kern="1200" spc="-170" dirty="0">
                <a:solidFill>
                  <a:srgbClr val="252826"/>
                </a:solidFill>
                <a:latin typeface="Trebuchet MS"/>
                <a:ea typeface="+mn-ea"/>
                <a:cs typeface="Trebuchet MS"/>
              </a:rPr>
              <a:t>e</a:t>
            </a:r>
            <a:r>
              <a:rPr sz="2500" b="1" kern="1200" spc="-57" dirty="0">
                <a:solidFill>
                  <a:srgbClr val="252826"/>
                </a:solidFill>
                <a:latin typeface="Trebuchet MS"/>
                <a:ea typeface="+mn-ea"/>
                <a:cs typeface="Trebuchet MS"/>
              </a:rPr>
              <a:t>c</a:t>
            </a:r>
            <a:r>
              <a:rPr sz="2500" b="1" kern="1200" spc="-225" dirty="0">
                <a:solidFill>
                  <a:srgbClr val="252826"/>
                </a:solidFill>
                <a:latin typeface="Trebuchet MS"/>
                <a:ea typeface="+mn-ea"/>
                <a:cs typeface="Trebuchet MS"/>
              </a:rPr>
              <a:t>t</a:t>
            </a:r>
            <a:r>
              <a:rPr sz="2500" b="1" kern="1200" spc="-28" dirty="0">
                <a:solidFill>
                  <a:srgbClr val="252826"/>
                </a:solidFill>
                <a:latin typeface="Trebuchet MS"/>
                <a:ea typeface="+mn-ea"/>
                <a:cs typeface="Trebuchet MS"/>
              </a:rPr>
              <a:t> </a:t>
            </a:r>
            <a:r>
              <a:rPr sz="2500" b="1" kern="1200" spc="53" dirty="0">
                <a:solidFill>
                  <a:srgbClr val="252826"/>
                </a:solidFill>
                <a:latin typeface="Trebuchet MS"/>
                <a:ea typeface="+mn-ea"/>
                <a:cs typeface="Trebuchet MS"/>
              </a:rPr>
              <a:t>I</a:t>
            </a:r>
            <a:r>
              <a:rPr sz="2500" b="1" kern="1200" spc="-35" dirty="0">
                <a:solidFill>
                  <a:srgbClr val="252826"/>
                </a:solidFill>
                <a:latin typeface="Trebuchet MS"/>
                <a:ea typeface="+mn-ea"/>
                <a:cs typeface="Trebuchet MS"/>
              </a:rPr>
              <a:t>ll</a:t>
            </a:r>
            <a:r>
              <a:rPr sz="2500" b="1" kern="1200" spc="-45" dirty="0">
                <a:solidFill>
                  <a:srgbClr val="252826"/>
                </a:solidFill>
                <a:latin typeface="Trebuchet MS"/>
                <a:ea typeface="+mn-ea"/>
                <a:cs typeface="Trebuchet MS"/>
              </a:rPr>
              <a:t>i</a:t>
            </a:r>
            <a:r>
              <a:rPr sz="2500" b="1" kern="1200" spc="-175" dirty="0">
                <a:solidFill>
                  <a:srgbClr val="252826"/>
                </a:solidFill>
                <a:latin typeface="Trebuchet MS"/>
                <a:ea typeface="+mn-ea"/>
                <a:cs typeface="Trebuchet MS"/>
              </a:rPr>
              <a:t>n</a:t>
            </a:r>
            <a:r>
              <a:rPr sz="2500" b="1" kern="1200" spc="-100" dirty="0">
                <a:solidFill>
                  <a:srgbClr val="252826"/>
                </a:solidFill>
                <a:latin typeface="Trebuchet MS"/>
                <a:ea typeface="+mn-ea"/>
                <a:cs typeface="Trebuchet MS"/>
              </a:rPr>
              <a:t>o</a:t>
            </a:r>
            <a:r>
              <a:rPr sz="2500" b="1" kern="1200" spc="-45" dirty="0">
                <a:solidFill>
                  <a:srgbClr val="252826"/>
                </a:solidFill>
                <a:latin typeface="Trebuchet MS"/>
                <a:ea typeface="+mn-ea"/>
                <a:cs typeface="Trebuchet MS"/>
              </a:rPr>
              <a:t>i</a:t>
            </a:r>
            <a:r>
              <a:rPr sz="2500" b="1" kern="1200" spc="130" dirty="0">
                <a:solidFill>
                  <a:srgbClr val="252826"/>
                </a:solidFill>
                <a:latin typeface="Trebuchet MS"/>
                <a:ea typeface="+mn-ea"/>
                <a:cs typeface="Trebuchet MS"/>
              </a:rPr>
              <a:t>s</a:t>
            </a:r>
            <a:r>
              <a:rPr sz="2500" b="1" kern="1200" spc="-358" dirty="0">
                <a:solidFill>
                  <a:srgbClr val="252826"/>
                </a:solidFill>
                <a:latin typeface="Trebuchet MS"/>
                <a:ea typeface="+mn-ea"/>
                <a:cs typeface="Trebuchet MS"/>
              </a:rPr>
              <a:t>’</a:t>
            </a:r>
            <a:r>
              <a:rPr sz="2500" b="1" kern="1200" spc="-28" dirty="0">
                <a:solidFill>
                  <a:srgbClr val="252826"/>
                </a:solidFill>
                <a:latin typeface="Trebuchet MS"/>
                <a:ea typeface="+mn-ea"/>
                <a:cs typeface="Trebuchet MS"/>
              </a:rPr>
              <a:t> </a:t>
            </a:r>
            <a:r>
              <a:rPr sz="2500" b="1" kern="1200" spc="73" dirty="0">
                <a:solidFill>
                  <a:srgbClr val="252826"/>
                </a:solidFill>
                <a:latin typeface="Trebuchet MS"/>
                <a:ea typeface="+mn-ea"/>
                <a:cs typeface="Trebuchet MS"/>
              </a:rPr>
              <a:t>g</a:t>
            </a:r>
            <a:r>
              <a:rPr sz="2500" b="1" kern="1200" spc="-168" dirty="0">
                <a:solidFill>
                  <a:srgbClr val="252826"/>
                </a:solidFill>
                <a:latin typeface="Trebuchet MS"/>
                <a:ea typeface="+mn-ea"/>
                <a:cs typeface="Trebuchet MS"/>
              </a:rPr>
              <a:t>r</a:t>
            </a:r>
            <a:r>
              <a:rPr sz="2500" b="1" kern="1200" spc="-170" dirty="0">
                <a:solidFill>
                  <a:srgbClr val="252826"/>
                </a:solidFill>
                <a:latin typeface="Trebuchet MS"/>
                <a:ea typeface="+mn-ea"/>
                <a:cs typeface="Trebuchet MS"/>
              </a:rPr>
              <a:t>e</a:t>
            </a:r>
            <a:r>
              <a:rPr sz="2500" b="1" kern="1200" spc="-85" dirty="0">
                <a:solidFill>
                  <a:srgbClr val="252826"/>
                </a:solidFill>
                <a:latin typeface="Trebuchet MS"/>
                <a:ea typeface="+mn-ea"/>
                <a:cs typeface="Trebuchet MS"/>
              </a:rPr>
              <a:t>a</a:t>
            </a:r>
            <a:r>
              <a:rPr sz="2500" b="1" kern="1200" spc="-153" dirty="0">
                <a:solidFill>
                  <a:srgbClr val="252826"/>
                </a:solidFill>
                <a:latin typeface="Trebuchet MS"/>
                <a:ea typeface="+mn-ea"/>
                <a:cs typeface="Trebuchet MS"/>
              </a:rPr>
              <a:t>t</a:t>
            </a:r>
            <a:r>
              <a:rPr sz="2500" b="1" kern="1200" spc="-170" dirty="0">
                <a:solidFill>
                  <a:srgbClr val="252826"/>
                </a:solidFill>
                <a:latin typeface="Trebuchet MS"/>
                <a:ea typeface="+mn-ea"/>
                <a:cs typeface="Trebuchet MS"/>
              </a:rPr>
              <a:t>e</a:t>
            </a:r>
            <a:r>
              <a:rPr sz="2500" b="1" kern="1200" spc="130" dirty="0">
                <a:solidFill>
                  <a:srgbClr val="252826"/>
                </a:solidFill>
                <a:latin typeface="Trebuchet MS"/>
                <a:ea typeface="+mn-ea"/>
                <a:cs typeface="Trebuchet MS"/>
              </a:rPr>
              <a:t>s</a:t>
            </a:r>
            <a:r>
              <a:rPr sz="2500" b="1" kern="1200" spc="-225" dirty="0">
                <a:solidFill>
                  <a:srgbClr val="252826"/>
                </a:solidFill>
                <a:latin typeface="Trebuchet MS"/>
                <a:ea typeface="+mn-ea"/>
                <a:cs typeface="Trebuchet MS"/>
              </a:rPr>
              <a:t>t</a:t>
            </a:r>
            <a:r>
              <a:rPr sz="2500" b="1" kern="1200" spc="-28" dirty="0">
                <a:solidFill>
                  <a:srgbClr val="252826"/>
                </a:solidFill>
                <a:latin typeface="Trebuchet MS"/>
                <a:ea typeface="+mn-ea"/>
                <a:cs typeface="Trebuchet MS"/>
              </a:rPr>
              <a:t> </a:t>
            </a:r>
            <a:r>
              <a:rPr sz="2500" b="1" kern="1200" spc="-85" dirty="0">
                <a:solidFill>
                  <a:srgbClr val="252826"/>
                </a:solidFill>
                <a:latin typeface="Trebuchet MS"/>
                <a:ea typeface="+mn-ea"/>
                <a:cs typeface="Trebuchet MS"/>
              </a:rPr>
              <a:t>a</a:t>
            </a:r>
            <a:r>
              <a:rPr sz="2500" b="1" kern="1200" spc="130" dirty="0">
                <a:solidFill>
                  <a:srgbClr val="252826"/>
                </a:solidFill>
                <a:latin typeface="Trebuchet MS"/>
                <a:ea typeface="+mn-ea"/>
                <a:cs typeface="Trebuchet MS"/>
              </a:rPr>
              <a:t>ss</a:t>
            </a:r>
            <a:r>
              <a:rPr sz="2500" b="1" kern="1200" spc="-170" dirty="0">
                <a:solidFill>
                  <a:srgbClr val="252826"/>
                </a:solidFill>
                <a:latin typeface="Trebuchet MS"/>
                <a:ea typeface="+mn-ea"/>
                <a:cs typeface="Trebuchet MS"/>
              </a:rPr>
              <a:t>e</a:t>
            </a:r>
            <a:r>
              <a:rPr sz="2500" b="1" kern="1200" spc="-153" dirty="0">
                <a:solidFill>
                  <a:srgbClr val="252826"/>
                </a:solidFill>
                <a:latin typeface="Trebuchet MS"/>
                <a:ea typeface="+mn-ea"/>
                <a:cs typeface="Trebuchet MS"/>
              </a:rPr>
              <a:t>t</a:t>
            </a:r>
            <a:r>
              <a:rPr sz="2500" b="1" kern="1200" spc="57" dirty="0">
                <a:solidFill>
                  <a:srgbClr val="252826"/>
                </a:solidFill>
                <a:latin typeface="Trebuchet MS"/>
                <a:ea typeface="+mn-ea"/>
                <a:cs typeface="Trebuchet MS"/>
              </a:rPr>
              <a:t>s</a:t>
            </a:r>
            <a:r>
              <a:rPr sz="2500" b="1" kern="1200" spc="-28" dirty="0">
                <a:solidFill>
                  <a:srgbClr val="252826"/>
                </a:solidFill>
                <a:latin typeface="Trebuchet MS"/>
                <a:ea typeface="+mn-ea"/>
                <a:cs typeface="Trebuchet MS"/>
              </a:rPr>
              <a:t> </a:t>
            </a:r>
            <a:r>
              <a:rPr sz="2500" b="1" kern="1200" spc="450" dirty="0">
                <a:solidFill>
                  <a:srgbClr val="252826"/>
                </a:solidFill>
                <a:latin typeface="Trebuchet MS"/>
                <a:ea typeface="+mn-ea"/>
                <a:cs typeface="Trebuchet MS"/>
              </a:rPr>
              <a:t>–</a:t>
            </a:r>
            <a:r>
              <a:rPr sz="2500" b="1" kern="1200" spc="-28" dirty="0">
                <a:solidFill>
                  <a:srgbClr val="252826"/>
                </a:solidFill>
                <a:latin typeface="Trebuchet MS"/>
                <a:ea typeface="+mn-ea"/>
                <a:cs typeface="Trebuchet MS"/>
              </a:rPr>
              <a:t> </a:t>
            </a:r>
            <a:r>
              <a:rPr sz="2500" b="1" kern="1200" spc="-153" dirty="0">
                <a:solidFill>
                  <a:srgbClr val="252826"/>
                </a:solidFill>
                <a:latin typeface="Trebuchet MS"/>
                <a:ea typeface="+mn-ea"/>
                <a:cs typeface="Trebuchet MS"/>
              </a:rPr>
              <a:t>t</a:t>
            </a:r>
            <a:r>
              <a:rPr sz="2500" b="1" kern="1200" spc="-180" dirty="0">
                <a:solidFill>
                  <a:srgbClr val="252826"/>
                </a:solidFill>
                <a:latin typeface="Trebuchet MS"/>
                <a:ea typeface="+mn-ea"/>
                <a:cs typeface="Trebuchet MS"/>
              </a:rPr>
              <a:t>h</a:t>
            </a:r>
            <a:r>
              <a:rPr sz="2500" b="1" kern="1200" spc="-165" dirty="0">
                <a:solidFill>
                  <a:srgbClr val="252826"/>
                </a:solidFill>
                <a:latin typeface="Trebuchet MS"/>
                <a:ea typeface="+mn-ea"/>
                <a:cs typeface="Trebuchet MS"/>
              </a:rPr>
              <a:t>e  </a:t>
            </a:r>
            <a:r>
              <a:rPr sz="2500" b="1" kern="1200" spc="-168" dirty="0">
                <a:solidFill>
                  <a:srgbClr val="252826"/>
                </a:solidFill>
                <a:latin typeface="Trebuchet MS"/>
                <a:ea typeface="+mn-ea"/>
                <a:cs typeface="Trebuchet MS"/>
              </a:rPr>
              <a:t>r</a:t>
            </a:r>
            <a:r>
              <a:rPr sz="2500" b="1" kern="1200" spc="-45" dirty="0">
                <a:solidFill>
                  <a:srgbClr val="252826"/>
                </a:solidFill>
                <a:latin typeface="Trebuchet MS"/>
                <a:ea typeface="+mn-ea"/>
                <a:cs typeface="Trebuchet MS"/>
              </a:rPr>
              <a:t>i</a:t>
            </a:r>
            <a:r>
              <a:rPr sz="2500" b="1" kern="1200" spc="-57" dirty="0">
                <a:solidFill>
                  <a:srgbClr val="252826"/>
                </a:solidFill>
                <a:latin typeface="Trebuchet MS"/>
                <a:ea typeface="+mn-ea"/>
                <a:cs typeface="Trebuchet MS"/>
              </a:rPr>
              <a:t>c</a:t>
            </a:r>
            <a:r>
              <a:rPr sz="2500" b="1" kern="1200" spc="-180" dirty="0">
                <a:solidFill>
                  <a:srgbClr val="252826"/>
                </a:solidFill>
                <a:latin typeface="Trebuchet MS"/>
                <a:ea typeface="+mn-ea"/>
                <a:cs typeface="Trebuchet MS"/>
              </a:rPr>
              <a:t>h</a:t>
            </a:r>
            <a:r>
              <a:rPr sz="2500" b="1" kern="1200" spc="-305" dirty="0">
                <a:solidFill>
                  <a:srgbClr val="252826"/>
                </a:solidFill>
                <a:latin typeface="Trebuchet MS"/>
                <a:ea typeface="+mn-ea"/>
                <a:cs typeface="Trebuchet MS"/>
              </a:rPr>
              <a:t>,</a:t>
            </a:r>
            <a:r>
              <a:rPr sz="2500" b="1" kern="1200" spc="-28" dirty="0">
                <a:solidFill>
                  <a:srgbClr val="252826"/>
                </a:solidFill>
                <a:latin typeface="Trebuchet MS"/>
                <a:ea typeface="+mn-ea"/>
                <a:cs typeface="Trebuchet MS"/>
              </a:rPr>
              <a:t> </a:t>
            </a:r>
            <a:r>
              <a:rPr sz="2500" b="1" kern="1200" spc="-33" dirty="0">
                <a:solidFill>
                  <a:srgbClr val="252826"/>
                </a:solidFill>
                <a:latin typeface="Trebuchet MS"/>
                <a:ea typeface="+mn-ea"/>
                <a:cs typeface="Trebuchet MS"/>
              </a:rPr>
              <a:t>f</a:t>
            </a:r>
            <a:r>
              <a:rPr sz="2500" b="1" kern="1200" spc="-170" dirty="0">
                <a:solidFill>
                  <a:srgbClr val="252826"/>
                </a:solidFill>
                <a:latin typeface="Trebuchet MS"/>
                <a:ea typeface="+mn-ea"/>
                <a:cs typeface="Trebuchet MS"/>
              </a:rPr>
              <a:t>e</a:t>
            </a:r>
            <a:r>
              <a:rPr sz="2500" b="1" kern="1200" spc="-168" dirty="0">
                <a:solidFill>
                  <a:srgbClr val="252826"/>
                </a:solidFill>
                <a:latin typeface="Trebuchet MS"/>
                <a:ea typeface="+mn-ea"/>
                <a:cs typeface="Trebuchet MS"/>
              </a:rPr>
              <a:t>r</a:t>
            </a:r>
            <a:r>
              <a:rPr sz="2500" b="1" kern="1200" spc="-153" dirty="0">
                <a:solidFill>
                  <a:srgbClr val="252826"/>
                </a:solidFill>
                <a:latin typeface="Trebuchet MS"/>
                <a:ea typeface="+mn-ea"/>
                <a:cs typeface="Trebuchet MS"/>
              </a:rPr>
              <a:t>t</a:t>
            </a:r>
            <a:r>
              <a:rPr sz="2500" b="1" kern="1200" spc="-45" dirty="0">
                <a:solidFill>
                  <a:srgbClr val="252826"/>
                </a:solidFill>
                <a:latin typeface="Trebuchet MS"/>
                <a:ea typeface="+mn-ea"/>
                <a:cs typeface="Trebuchet MS"/>
              </a:rPr>
              <a:t>i</a:t>
            </a:r>
            <a:r>
              <a:rPr sz="2500" b="1" kern="1200" spc="-35" dirty="0">
                <a:solidFill>
                  <a:srgbClr val="252826"/>
                </a:solidFill>
                <a:latin typeface="Trebuchet MS"/>
                <a:ea typeface="+mn-ea"/>
                <a:cs typeface="Trebuchet MS"/>
              </a:rPr>
              <a:t>l</a:t>
            </a:r>
            <a:r>
              <a:rPr sz="2500" b="1" kern="1200" spc="-242" dirty="0">
                <a:solidFill>
                  <a:srgbClr val="252826"/>
                </a:solidFill>
                <a:latin typeface="Trebuchet MS"/>
                <a:ea typeface="+mn-ea"/>
                <a:cs typeface="Trebuchet MS"/>
              </a:rPr>
              <a:t>e</a:t>
            </a:r>
            <a:r>
              <a:rPr sz="2500" b="1" kern="1200" spc="-28" dirty="0">
                <a:solidFill>
                  <a:srgbClr val="252826"/>
                </a:solidFill>
                <a:latin typeface="Trebuchet MS"/>
                <a:ea typeface="+mn-ea"/>
                <a:cs typeface="Trebuchet MS"/>
              </a:rPr>
              <a:t> </a:t>
            </a:r>
            <a:r>
              <a:rPr sz="2500" b="1" kern="1200" spc="130" dirty="0">
                <a:solidFill>
                  <a:srgbClr val="252826"/>
                </a:solidFill>
                <a:latin typeface="Trebuchet MS"/>
                <a:ea typeface="+mn-ea"/>
                <a:cs typeface="Trebuchet MS"/>
              </a:rPr>
              <a:t>s</a:t>
            </a:r>
            <a:r>
              <a:rPr sz="2500" b="1" kern="1200" spc="-100" dirty="0">
                <a:solidFill>
                  <a:srgbClr val="252826"/>
                </a:solidFill>
                <a:latin typeface="Trebuchet MS"/>
                <a:ea typeface="+mn-ea"/>
                <a:cs typeface="Trebuchet MS"/>
              </a:rPr>
              <a:t>o</a:t>
            </a:r>
            <a:r>
              <a:rPr sz="2500" b="1" kern="1200" spc="-45" dirty="0">
                <a:solidFill>
                  <a:srgbClr val="252826"/>
                </a:solidFill>
                <a:latin typeface="Trebuchet MS"/>
                <a:ea typeface="+mn-ea"/>
                <a:cs typeface="Trebuchet MS"/>
              </a:rPr>
              <a:t>i</a:t>
            </a:r>
            <a:r>
              <a:rPr sz="2500" b="1" kern="1200" spc="-35" dirty="0">
                <a:solidFill>
                  <a:srgbClr val="252826"/>
                </a:solidFill>
                <a:latin typeface="Trebuchet MS"/>
                <a:ea typeface="+mn-ea"/>
                <a:cs typeface="Trebuchet MS"/>
              </a:rPr>
              <a:t>l</a:t>
            </a:r>
            <a:r>
              <a:rPr sz="2500" b="1" kern="1200" spc="57" dirty="0">
                <a:solidFill>
                  <a:srgbClr val="252826"/>
                </a:solidFill>
                <a:latin typeface="Trebuchet MS"/>
                <a:ea typeface="+mn-ea"/>
                <a:cs typeface="Trebuchet MS"/>
              </a:rPr>
              <a:t>s</a:t>
            </a:r>
            <a:r>
              <a:rPr sz="2500" b="1" kern="1200" spc="-28" dirty="0">
                <a:solidFill>
                  <a:srgbClr val="252826"/>
                </a:solidFill>
                <a:latin typeface="Trebuchet MS"/>
                <a:ea typeface="+mn-ea"/>
                <a:cs typeface="Trebuchet MS"/>
              </a:rPr>
              <a:t> </a:t>
            </a:r>
            <a:r>
              <a:rPr sz="2500" b="1" kern="1200" spc="-85" dirty="0">
                <a:solidFill>
                  <a:srgbClr val="252826"/>
                </a:solidFill>
                <a:latin typeface="Trebuchet MS"/>
                <a:ea typeface="+mn-ea"/>
                <a:cs typeface="Trebuchet MS"/>
              </a:rPr>
              <a:t>a</a:t>
            </a:r>
            <a:r>
              <a:rPr sz="2500" b="1" kern="1200" spc="-175" dirty="0">
                <a:solidFill>
                  <a:srgbClr val="252826"/>
                </a:solidFill>
                <a:latin typeface="Trebuchet MS"/>
                <a:ea typeface="+mn-ea"/>
                <a:cs typeface="Trebuchet MS"/>
              </a:rPr>
              <a:t>n</a:t>
            </a:r>
            <a:r>
              <a:rPr sz="2500" b="1" kern="1200" spc="-213" dirty="0">
                <a:solidFill>
                  <a:srgbClr val="252826"/>
                </a:solidFill>
                <a:latin typeface="Trebuchet MS"/>
                <a:ea typeface="+mn-ea"/>
                <a:cs typeface="Trebuchet MS"/>
              </a:rPr>
              <a:t>d</a:t>
            </a:r>
            <a:r>
              <a:rPr sz="2500" b="1" kern="1200" spc="-28" dirty="0">
                <a:solidFill>
                  <a:srgbClr val="252826"/>
                </a:solidFill>
                <a:latin typeface="Trebuchet MS"/>
                <a:ea typeface="+mn-ea"/>
                <a:cs typeface="Trebuchet MS"/>
              </a:rPr>
              <a:t> </a:t>
            </a:r>
            <a:r>
              <a:rPr sz="2500" b="1" kern="1200" spc="-305" dirty="0">
                <a:solidFill>
                  <a:srgbClr val="252826"/>
                </a:solidFill>
                <a:latin typeface="Trebuchet MS"/>
                <a:ea typeface="+mn-ea"/>
                <a:cs typeface="Trebuchet MS"/>
              </a:rPr>
              <a:t>w</a:t>
            </a:r>
            <a:r>
              <a:rPr sz="2500" b="1" kern="1200" spc="-85" dirty="0">
                <a:solidFill>
                  <a:srgbClr val="252826"/>
                </a:solidFill>
                <a:latin typeface="Trebuchet MS"/>
                <a:ea typeface="+mn-ea"/>
                <a:cs typeface="Trebuchet MS"/>
              </a:rPr>
              <a:t>a</a:t>
            </a:r>
            <a:r>
              <a:rPr sz="2500" b="1" kern="1200" spc="-153" dirty="0">
                <a:solidFill>
                  <a:srgbClr val="252826"/>
                </a:solidFill>
                <a:latin typeface="Trebuchet MS"/>
                <a:ea typeface="+mn-ea"/>
                <a:cs typeface="Trebuchet MS"/>
              </a:rPr>
              <a:t>t</a:t>
            </a:r>
            <a:r>
              <a:rPr sz="2500" b="1" kern="1200" spc="-170" dirty="0">
                <a:solidFill>
                  <a:srgbClr val="252826"/>
                </a:solidFill>
                <a:latin typeface="Trebuchet MS"/>
                <a:ea typeface="+mn-ea"/>
                <a:cs typeface="Trebuchet MS"/>
              </a:rPr>
              <a:t>e</a:t>
            </a:r>
            <a:r>
              <a:rPr sz="2500" b="1" kern="1200" spc="-240" dirty="0">
                <a:solidFill>
                  <a:srgbClr val="252826"/>
                </a:solidFill>
                <a:latin typeface="Trebuchet MS"/>
                <a:ea typeface="+mn-ea"/>
                <a:cs typeface="Trebuchet MS"/>
              </a:rPr>
              <a:t>r</a:t>
            </a:r>
            <a:r>
              <a:rPr sz="2500" b="1" kern="1200" spc="-28" dirty="0">
                <a:solidFill>
                  <a:srgbClr val="252826"/>
                </a:solidFill>
                <a:latin typeface="Trebuchet MS"/>
                <a:ea typeface="+mn-ea"/>
                <a:cs typeface="Trebuchet MS"/>
              </a:rPr>
              <a:t> </a:t>
            </a:r>
            <a:r>
              <a:rPr sz="2500" b="1" kern="1200" spc="-168" dirty="0">
                <a:solidFill>
                  <a:srgbClr val="252826"/>
                </a:solidFill>
                <a:latin typeface="Trebuchet MS"/>
                <a:ea typeface="+mn-ea"/>
                <a:cs typeface="Trebuchet MS"/>
              </a:rPr>
              <a:t>r</a:t>
            </a:r>
            <a:r>
              <a:rPr sz="2500" b="1" kern="1200" spc="-170" dirty="0">
                <a:solidFill>
                  <a:srgbClr val="252826"/>
                </a:solidFill>
                <a:latin typeface="Trebuchet MS"/>
                <a:ea typeface="+mn-ea"/>
                <a:cs typeface="Trebuchet MS"/>
              </a:rPr>
              <a:t>e</a:t>
            </a:r>
            <a:r>
              <a:rPr sz="2500" b="1" kern="1200" spc="130" dirty="0">
                <a:solidFill>
                  <a:srgbClr val="252826"/>
                </a:solidFill>
                <a:latin typeface="Trebuchet MS"/>
                <a:ea typeface="+mn-ea"/>
                <a:cs typeface="Trebuchet MS"/>
              </a:rPr>
              <a:t>s</a:t>
            </a:r>
            <a:r>
              <a:rPr sz="2500" b="1" kern="1200" spc="-100" dirty="0">
                <a:solidFill>
                  <a:srgbClr val="252826"/>
                </a:solidFill>
                <a:latin typeface="Trebuchet MS"/>
                <a:ea typeface="+mn-ea"/>
                <a:cs typeface="Trebuchet MS"/>
              </a:rPr>
              <a:t>o</a:t>
            </a:r>
            <a:r>
              <a:rPr sz="2500" b="1" kern="1200" spc="-175" dirty="0">
                <a:solidFill>
                  <a:srgbClr val="252826"/>
                </a:solidFill>
                <a:latin typeface="Trebuchet MS"/>
                <a:ea typeface="+mn-ea"/>
                <a:cs typeface="Trebuchet MS"/>
              </a:rPr>
              <a:t>u</a:t>
            </a:r>
            <a:r>
              <a:rPr sz="2500" b="1" kern="1200" spc="-168" dirty="0">
                <a:solidFill>
                  <a:srgbClr val="252826"/>
                </a:solidFill>
                <a:latin typeface="Trebuchet MS"/>
                <a:ea typeface="+mn-ea"/>
                <a:cs typeface="Trebuchet MS"/>
              </a:rPr>
              <a:t>r</a:t>
            </a:r>
            <a:r>
              <a:rPr sz="2500" b="1" kern="1200" spc="-57" dirty="0">
                <a:solidFill>
                  <a:srgbClr val="252826"/>
                </a:solidFill>
                <a:latin typeface="Trebuchet MS"/>
                <a:ea typeface="+mn-ea"/>
                <a:cs typeface="Trebuchet MS"/>
              </a:rPr>
              <a:t>c</a:t>
            </a:r>
            <a:r>
              <a:rPr sz="2500" b="1" kern="1200" spc="-170" dirty="0">
                <a:solidFill>
                  <a:srgbClr val="252826"/>
                </a:solidFill>
                <a:latin typeface="Trebuchet MS"/>
                <a:ea typeface="+mn-ea"/>
                <a:cs typeface="Trebuchet MS"/>
              </a:rPr>
              <a:t>e</a:t>
            </a:r>
            <a:r>
              <a:rPr sz="2500" b="1" kern="1200" spc="57" dirty="0">
                <a:solidFill>
                  <a:srgbClr val="252826"/>
                </a:solidFill>
                <a:latin typeface="Trebuchet MS"/>
                <a:ea typeface="+mn-ea"/>
                <a:cs typeface="Trebuchet MS"/>
              </a:rPr>
              <a:t>s</a:t>
            </a:r>
            <a:r>
              <a:rPr sz="2500" b="1" kern="1200" spc="-28" dirty="0">
                <a:solidFill>
                  <a:srgbClr val="252826"/>
                </a:solidFill>
                <a:latin typeface="Trebuchet MS"/>
                <a:ea typeface="+mn-ea"/>
                <a:cs typeface="Trebuchet MS"/>
              </a:rPr>
              <a:t> </a:t>
            </a:r>
            <a:r>
              <a:rPr sz="2500" b="1" kern="1200" spc="-100" dirty="0">
                <a:solidFill>
                  <a:srgbClr val="252826"/>
                </a:solidFill>
                <a:latin typeface="Trebuchet MS"/>
                <a:ea typeface="+mn-ea"/>
                <a:cs typeface="Trebuchet MS"/>
              </a:rPr>
              <a:t>o</a:t>
            </a:r>
            <a:r>
              <a:rPr sz="2500" b="1" kern="1200" spc="-105" dirty="0">
                <a:solidFill>
                  <a:srgbClr val="252826"/>
                </a:solidFill>
                <a:latin typeface="Trebuchet MS"/>
                <a:ea typeface="+mn-ea"/>
                <a:cs typeface="Trebuchet MS"/>
              </a:rPr>
              <a:t>f</a:t>
            </a:r>
            <a:r>
              <a:rPr sz="2500" b="1" kern="1200" spc="-28" dirty="0">
                <a:solidFill>
                  <a:srgbClr val="252826"/>
                </a:solidFill>
                <a:latin typeface="Trebuchet MS"/>
                <a:ea typeface="+mn-ea"/>
                <a:cs typeface="Trebuchet MS"/>
              </a:rPr>
              <a:t> </a:t>
            </a:r>
            <a:r>
              <a:rPr sz="2500" b="1" kern="1200" spc="-153" dirty="0">
                <a:solidFill>
                  <a:srgbClr val="252826"/>
                </a:solidFill>
                <a:latin typeface="Trebuchet MS"/>
                <a:ea typeface="+mn-ea"/>
                <a:cs typeface="Trebuchet MS"/>
              </a:rPr>
              <a:t>t</a:t>
            </a:r>
            <a:r>
              <a:rPr sz="2500" b="1" kern="1200" spc="-180" dirty="0">
                <a:solidFill>
                  <a:srgbClr val="252826"/>
                </a:solidFill>
                <a:latin typeface="Trebuchet MS"/>
                <a:ea typeface="+mn-ea"/>
                <a:cs typeface="Trebuchet MS"/>
              </a:rPr>
              <a:t>h</a:t>
            </a:r>
            <a:r>
              <a:rPr sz="2500" b="1" kern="1200" spc="-165" dirty="0">
                <a:solidFill>
                  <a:srgbClr val="252826"/>
                </a:solidFill>
                <a:latin typeface="Trebuchet MS"/>
                <a:ea typeface="+mn-ea"/>
                <a:cs typeface="Trebuchet MS"/>
              </a:rPr>
              <a:t>e  </a:t>
            </a:r>
            <a:r>
              <a:rPr sz="2500" b="1" kern="1200" spc="-100" dirty="0">
                <a:solidFill>
                  <a:srgbClr val="252826"/>
                </a:solidFill>
                <a:latin typeface="Trebuchet MS"/>
                <a:ea typeface="+mn-ea"/>
                <a:cs typeface="Trebuchet MS"/>
              </a:rPr>
              <a:t>state</a:t>
            </a:r>
            <a:r>
              <a:rPr sz="2500" b="1" kern="1200" spc="-28" dirty="0">
                <a:solidFill>
                  <a:srgbClr val="252826"/>
                </a:solidFill>
                <a:latin typeface="Trebuchet MS"/>
                <a:ea typeface="+mn-ea"/>
                <a:cs typeface="Trebuchet MS"/>
              </a:rPr>
              <a:t> </a:t>
            </a:r>
            <a:r>
              <a:rPr sz="2500" b="1" kern="1200" spc="-138" dirty="0">
                <a:solidFill>
                  <a:srgbClr val="252826"/>
                </a:solidFill>
                <a:latin typeface="Trebuchet MS"/>
                <a:ea typeface="+mn-ea"/>
                <a:cs typeface="Trebuchet MS"/>
              </a:rPr>
              <a:t>through</a:t>
            </a:r>
            <a:r>
              <a:rPr sz="2500" b="1" kern="1200" spc="-25" dirty="0">
                <a:solidFill>
                  <a:srgbClr val="252826"/>
                </a:solidFill>
                <a:latin typeface="Trebuchet MS"/>
                <a:ea typeface="+mn-ea"/>
                <a:cs typeface="Trebuchet MS"/>
              </a:rPr>
              <a:t> </a:t>
            </a:r>
            <a:r>
              <a:rPr sz="2500" b="1" kern="1200" spc="-78" dirty="0">
                <a:solidFill>
                  <a:srgbClr val="252826"/>
                </a:solidFill>
                <a:latin typeface="Trebuchet MS"/>
                <a:ea typeface="+mn-ea"/>
                <a:cs typeface="Trebuchet MS"/>
              </a:rPr>
              <a:t>strategic</a:t>
            </a:r>
            <a:r>
              <a:rPr sz="2500" b="1" kern="1200" spc="-25" dirty="0">
                <a:solidFill>
                  <a:srgbClr val="252826"/>
                </a:solidFill>
                <a:latin typeface="Trebuchet MS"/>
                <a:ea typeface="+mn-ea"/>
                <a:cs typeface="Trebuchet MS"/>
              </a:rPr>
              <a:t> </a:t>
            </a:r>
            <a:r>
              <a:rPr sz="2500" b="1" kern="1200" spc="-108" dirty="0">
                <a:solidFill>
                  <a:srgbClr val="252826"/>
                </a:solidFill>
                <a:latin typeface="Trebuchet MS"/>
                <a:ea typeface="+mn-ea"/>
                <a:cs typeface="Trebuchet MS"/>
              </a:rPr>
              <a:t>conservation</a:t>
            </a:r>
            <a:r>
              <a:rPr sz="2500" b="1" kern="1200" spc="-25" dirty="0">
                <a:solidFill>
                  <a:srgbClr val="252826"/>
                </a:solidFill>
                <a:latin typeface="Trebuchet MS"/>
                <a:ea typeface="+mn-ea"/>
                <a:cs typeface="Trebuchet MS"/>
              </a:rPr>
              <a:t> </a:t>
            </a:r>
            <a:r>
              <a:rPr sz="2500" b="1" kern="1200" spc="-90" dirty="0">
                <a:solidFill>
                  <a:srgbClr val="252826"/>
                </a:solidFill>
                <a:latin typeface="Trebuchet MS"/>
                <a:ea typeface="+mn-ea"/>
                <a:cs typeface="Trebuchet MS"/>
              </a:rPr>
              <a:t>efforts.</a:t>
            </a:r>
            <a:endParaRPr sz="2500" kern="1200">
              <a:solidFill>
                <a:prstClr val="black"/>
              </a:solidFill>
              <a:latin typeface="Trebuchet MS"/>
              <a:ea typeface="+mn-ea"/>
              <a:cs typeface="Trebuchet MS"/>
            </a:endParaRPr>
          </a:p>
          <a:p>
            <a:pPr defTabSz="457200">
              <a:spcBef>
                <a:spcPts val="18"/>
              </a:spcBef>
              <a:buClrTx/>
            </a:pPr>
            <a:endParaRPr sz="3750" kern="1200">
              <a:solidFill>
                <a:prstClr val="black"/>
              </a:solidFill>
              <a:latin typeface="Trebuchet MS"/>
              <a:ea typeface="+mn-ea"/>
              <a:cs typeface="Trebuchet MS"/>
            </a:endParaRPr>
          </a:p>
          <a:p>
            <a:pPr marL="6350" defTabSz="457200">
              <a:spcBef>
                <a:spcPts val="3"/>
              </a:spcBef>
              <a:buClrTx/>
            </a:pPr>
            <a:r>
              <a:rPr sz="1750" kern="1200" spc="-125" dirty="0">
                <a:solidFill>
                  <a:srgbClr val="132426"/>
                </a:solidFill>
                <a:latin typeface="Gill Sans MT"/>
                <a:ea typeface="+mn-ea"/>
                <a:cs typeface="Gill Sans MT"/>
              </a:rPr>
              <a:t>SWCDs</a:t>
            </a:r>
            <a:r>
              <a:rPr sz="1750" kern="1200" spc="15" dirty="0">
                <a:solidFill>
                  <a:srgbClr val="132426"/>
                </a:solidFill>
                <a:latin typeface="Gill Sans MT"/>
                <a:ea typeface="+mn-ea"/>
                <a:cs typeface="Gill Sans MT"/>
              </a:rPr>
              <a:t> </a:t>
            </a:r>
            <a:r>
              <a:rPr sz="1750" kern="1200" spc="8" dirty="0">
                <a:solidFill>
                  <a:srgbClr val="132426"/>
                </a:solidFill>
                <a:latin typeface="Gill Sans MT"/>
                <a:ea typeface="+mn-ea"/>
                <a:cs typeface="Gill Sans MT"/>
              </a:rPr>
              <a:t>support</a:t>
            </a:r>
            <a:r>
              <a:rPr sz="1750" kern="1200" spc="18" dirty="0">
                <a:solidFill>
                  <a:srgbClr val="132426"/>
                </a:solidFill>
                <a:latin typeface="Gill Sans MT"/>
                <a:ea typeface="+mn-ea"/>
                <a:cs typeface="Gill Sans MT"/>
              </a:rPr>
              <a:t> </a:t>
            </a:r>
            <a:r>
              <a:rPr sz="1750" kern="1200" spc="-5" dirty="0">
                <a:solidFill>
                  <a:srgbClr val="132426"/>
                </a:solidFill>
                <a:latin typeface="Gill Sans MT"/>
                <a:ea typeface="+mn-ea"/>
                <a:cs typeface="Gill Sans MT"/>
              </a:rPr>
              <a:t>the</a:t>
            </a:r>
            <a:r>
              <a:rPr sz="1750" kern="1200" spc="15" dirty="0">
                <a:solidFill>
                  <a:srgbClr val="132426"/>
                </a:solidFill>
                <a:latin typeface="Gill Sans MT"/>
                <a:ea typeface="+mn-ea"/>
                <a:cs typeface="Gill Sans MT"/>
              </a:rPr>
              <a:t> </a:t>
            </a:r>
            <a:r>
              <a:rPr sz="1750" kern="1200" spc="23" dirty="0">
                <a:solidFill>
                  <a:srgbClr val="132426"/>
                </a:solidFill>
                <a:latin typeface="Gill Sans MT"/>
                <a:ea typeface="+mn-ea"/>
                <a:cs typeface="Gill Sans MT"/>
              </a:rPr>
              <a:t>mantra</a:t>
            </a:r>
            <a:r>
              <a:rPr sz="1750" kern="1200" spc="18" dirty="0">
                <a:solidFill>
                  <a:srgbClr val="132426"/>
                </a:solidFill>
                <a:latin typeface="Gill Sans MT"/>
                <a:ea typeface="+mn-ea"/>
                <a:cs typeface="Gill Sans MT"/>
              </a:rPr>
              <a:t> </a:t>
            </a:r>
            <a:r>
              <a:rPr sz="1750" kern="1200" dirty="0">
                <a:solidFill>
                  <a:srgbClr val="132426"/>
                </a:solidFill>
                <a:latin typeface="Gill Sans MT"/>
                <a:ea typeface="+mn-ea"/>
                <a:cs typeface="Gill Sans MT"/>
              </a:rPr>
              <a:t>"Clean</a:t>
            </a:r>
            <a:r>
              <a:rPr sz="1750" kern="1200" spc="15" dirty="0">
                <a:solidFill>
                  <a:srgbClr val="132426"/>
                </a:solidFill>
                <a:latin typeface="Gill Sans MT"/>
                <a:ea typeface="+mn-ea"/>
                <a:cs typeface="Gill Sans MT"/>
              </a:rPr>
              <a:t> </a:t>
            </a:r>
            <a:r>
              <a:rPr sz="1750" kern="1200" spc="-73" dirty="0">
                <a:solidFill>
                  <a:srgbClr val="132426"/>
                </a:solidFill>
                <a:latin typeface="Gill Sans MT"/>
                <a:ea typeface="+mn-ea"/>
                <a:cs typeface="Gill Sans MT"/>
              </a:rPr>
              <a:t>Water,</a:t>
            </a:r>
            <a:r>
              <a:rPr sz="1750" kern="1200" spc="18" dirty="0">
                <a:solidFill>
                  <a:srgbClr val="132426"/>
                </a:solidFill>
                <a:latin typeface="Gill Sans MT"/>
                <a:ea typeface="+mn-ea"/>
                <a:cs typeface="Gill Sans MT"/>
              </a:rPr>
              <a:t> </a:t>
            </a:r>
            <a:r>
              <a:rPr sz="1750" kern="1200" spc="8" dirty="0">
                <a:solidFill>
                  <a:srgbClr val="132426"/>
                </a:solidFill>
                <a:latin typeface="Gill Sans MT"/>
                <a:ea typeface="+mn-ea"/>
                <a:cs typeface="Gill Sans MT"/>
              </a:rPr>
              <a:t>Healthy</a:t>
            </a:r>
            <a:r>
              <a:rPr sz="1750" kern="1200" spc="15" dirty="0">
                <a:solidFill>
                  <a:srgbClr val="132426"/>
                </a:solidFill>
                <a:latin typeface="Gill Sans MT"/>
                <a:ea typeface="+mn-ea"/>
                <a:cs typeface="Gill Sans MT"/>
              </a:rPr>
              <a:t> </a:t>
            </a:r>
            <a:r>
              <a:rPr sz="1750" kern="1200" spc="70" dirty="0">
                <a:solidFill>
                  <a:srgbClr val="132426"/>
                </a:solidFill>
                <a:latin typeface="Gill Sans MT"/>
                <a:ea typeface="+mn-ea"/>
                <a:cs typeface="Gill Sans MT"/>
              </a:rPr>
              <a:t>Soils."</a:t>
            </a:r>
            <a:endParaRPr sz="1750" kern="1200">
              <a:solidFill>
                <a:prstClr val="black"/>
              </a:solidFill>
              <a:latin typeface="Gill Sans MT"/>
              <a:ea typeface="+mn-ea"/>
              <a:cs typeface="Gill Sans M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4346"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 name="object 3"/>
          <p:cNvSpPr/>
          <p:nvPr/>
        </p:nvSpPr>
        <p:spPr>
          <a:xfrm>
            <a:off x="715382"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 name="object 4"/>
          <p:cNvSpPr/>
          <p:nvPr/>
        </p:nvSpPr>
        <p:spPr>
          <a:xfrm>
            <a:off x="916417" y="186058"/>
            <a:ext cx="92393" cy="137478"/>
          </a:xfrm>
          <a:custGeom>
            <a:avLst/>
            <a:gdLst/>
            <a:ahLst/>
            <a:cxnLst/>
            <a:rect l="l" t="t" r="r" b="b"/>
            <a:pathLst>
              <a:path w="184785"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 name="object 5"/>
          <p:cNvSpPr/>
          <p:nvPr/>
        </p:nvSpPr>
        <p:spPr>
          <a:xfrm>
            <a:off x="1183984" y="254706"/>
            <a:ext cx="7953693" cy="0"/>
          </a:xfrm>
          <a:custGeom>
            <a:avLst/>
            <a:gdLst/>
            <a:ahLst/>
            <a:cxnLst/>
            <a:rect l="l" t="t" r="r" b="b"/>
            <a:pathLst>
              <a:path w="15907385">
                <a:moveTo>
                  <a:pt x="0" y="0"/>
                </a:moveTo>
                <a:lnTo>
                  <a:pt x="15906784" y="0"/>
                </a:lnTo>
              </a:path>
            </a:pathLst>
          </a:custGeom>
          <a:ln w="28575">
            <a:solidFill>
              <a:srgbClr val="295233"/>
            </a:solidFill>
          </a:ln>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6" name="object 6"/>
          <p:cNvPicPr/>
          <p:nvPr/>
        </p:nvPicPr>
        <p:blipFill>
          <a:blip r:embed="rId2" cstate="print"/>
          <a:stretch>
            <a:fillRect/>
          </a:stretch>
        </p:blipFill>
        <p:spPr>
          <a:xfrm>
            <a:off x="514350" y="1388800"/>
            <a:ext cx="8115300" cy="2366962"/>
          </a:xfrm>
          <a:prstGeom prst="rect">
            <a:avLst/>
          </a:prstGeom>
        </p:spPr>
      </p:pic>
      <p:sp>
        <p:nvSpPr>
          <p:cNvPr id="7" name="object 7"/>
          <p:cNvSpPr txBox="1"/>
          <p:nvPr/>
        </p:nvSpPr>
        <p:spPr>
          <a:xfrm>
            <a:off x="724290" y="1717687"/>
            <a:ext cx="7687310" cy="2776401"/>
          </a:xfrm>
          <a:prstGeom prst="rect">
            <a:avLst/>
          </a:prstGeom>
        </p:spPr>
        <p:txBody>
          <a:bodyPr vert="horz" wrap="square" lIns="0" tIns="6350" rIns="0" bIns="0" rtlCol="0">
            <a:spAutoFit/>
          </a:bodyPr>
          <a:lstStyle/>
          <a:p>
            <a:pPr marL="37148" marR="400050" defTabSz="457200">
              <a:lnSpc>
                <a:spcPct val="107500"/>
              </a:lnSpc>
              <a:spcBef>
                <a:spcPts val="50"/>
              </a:spcBef>
              <a:buClrTx/>
            </a:pPr>
            <a:r>
              <a:rPr sz="2500" b="1" kern="1200" spc="-45" dirty="0">
                <a:solidFill>
                  <a:srgbClr val="252826"/>
                </a:solidFill>
                <a:latin typeface="Trebuchet MS"/>
                <a:ea typeface="+mn-ea"/>
                <a:cs typeface="Trebuchet MS"/>
              </a:rPr>
              <a:t>SWCDs</a:t>
            </a:r>
            <a:r>
              <a:rPr sz="2500" b="1" kern="1200" spc="-30" dirty="0">
                <a:solidFill>
                  <a:srgbClr val="252826"/>
                </a:solidFill>
                <a:latin typeface="Trebuchet MS"/>
                <a:ea typeface="+mn-ea"/>
                <a:cs typeface="Trebuchet MS"/>
              </a:rPr>
              <a:t> </a:t>
            </a:r>
            <a:r>
              <a:rPr sz="2500" b="1" kern="1200" spc="-158" dirty="0">
                <a:solidFill>
                  <a:srgbClr val="252826"/>
                </a:solidFill>
                <a:latin typeface="Trebuchet MS"/>
                <a:ea typeface="+mn-ea"/>
                <a:cs typeface="Trebuchet MS"/>
              </a:rPr>
              <a:t>have</a:t>
            </a:r>
            <a:r>
              <a:rPr sz="2500" b="1" kern="1200" spc="-28" dirty="0">
                <a:solidFill>
                  <a:srgbClr val="252826"/>
                </a:solidFill>
                <a:latin typeface="Trebuchet MS"/>
                <a:ea typeface="+mn-ea"/>
                <a:cs typeface="Trebuchet MS"/>
              </a:rPr>
              <a:t> </a:t>
            </a:r>
            <a:r>
              <a:rPr sz="2500" b="1" kern="1200" spc="-125" dirty="0">
                <a:solidFill>
                  <a:srgbClr val="252826"/>
                </a:solidFill>
                <a:latin typeface="Trebuchet MS"/>
                <a:ea typeface="+mn-ea"/>
                <a:cs typeface="Trebuchet MS"/>
              </a:rPr>
              <a:t>for</a:t>
            </a:r>
            <a:r>
              <a:rPr sz="2500" b="1" kern="1200" spc="-28" dirty="0">
                <a:solidFill>
                  <a:srgbClr val="252826"/>
                </a:solidFill>
                <a:latin typeface="Trebuchet MS"/>
                <a:ea typeface="+mn-ea"/>
                <a:cs typeface="Trebuchet MS"/>
              </a:rPr>
              <a:t> </a:t>
            </a:r>
            <a:r>
              <a:rPr sz="2500" b="1" kern="1200" spc="-100" dirty="0">
                <a:solidFill>
                  <a:srgbClr val="252826"/>
                </a:solidFill>
                <a:latin typeface="Trebuchet MS"/>
                <a:ea typeface="+mn-ea"/>
                <a:cs typeface="Trebuchet MS"/>
              </a:rPr>
              <a:t>decades</a:t>
            </a:r>
            <a:r>
              <a:rPr sz="2500" b="1" kern="1200" spc="-28" dirty="0">
                <a:solidFill>
                  <a:srgbClr val="252826"/>
                </a:solidFill>
                <a:latin typeface="Trebuchet MS"/>
                <a:ea typeface="+mn-ea"/>
                <a:cs typeface="Trebuchet MS"/>
              </a:rPr>
              <a:t> </a:t>
            </a:r>
            <a:r>
              <a:rPr sz="2500" b="1" kern="1200" spc="-158" dirty="0">
                <a:solidFill>
                  <a:srgbClr val="252826"/>
                </a:solidFill>
                <a:latin typeface="Trebuchet MS"/>
                <a:ea typeface="+mn-ea"/>
                <a:cs typeface="Trebuchet MS"/>
              </a:rPr>
              <a:t>over</a:t>
            </a:r>
            <a:r>
              <a:rPr sz="2500" b="1" kern="1200" spc="-28" dirty="0">
                <a:solidFill>
                  <a:srgbClr val="252826"/>
                </a:solidFill>
                <a:latin typeface="Trebuchet MS"/>
                <a:ea typeface="+mn-ea"/>
                <a:cs typeface="Trebuchet MS"/>
              </a:rPr>
              <a:t> </a:t>
            </a:r>
            <a:r>
              <a:rPr sz="2500" b="1" kern="1200" spc="-133" dirty="0">
                <a:solidFill>
                  <a:srgbClr val="252826"/>
                </a:solidFill>
                <a:latin typeface="Trebuchet MS"/>
                <a:ea typeface="+mn-ea"/>
                <a:cs typeface="Trebuchet MS"/>
              </a:rPr>
              <a:t>played</a:t>
            </a:r>
            <a:r>
              <a:rPr sz="2500" b="1" kern="1200" spc="-28" dirty="0">
                <a:solidFill>
                  <a:srgbClr val="252826"/>
                </a:solidFill>
                <a:latin typeface="Trebuchet MS"/>
                <a:ea typeface="+mn-ea"/>
                <a:cs typeface="Trebuchet MS"/>
              </a:rPr>
              <a:t> </a:t>
            </a:r>
            <a:r>
              <a:rPr sz="2500" b="1" kern="1200" spc="-158" dirty="0">
                <a:solidFill>
                  <a:srgbClr val="252826"/>
                </a:solidFill>
                <a:latin typeface="Trebuchet MS"/>
                <a:ea typeface="+mn-ea"/>
                <a:cs typeface="Trebuchet MS"/>
              </a:rPr>
              <a:t>a</a:t>
            </a:r>
            <a:r>
              <a:rPr sz="2500" b="1" kern="1200" spc="-28" dirty="0">
                <a:solidFill>
                  <a:srgbClr val="252826"/>
                </a:solidFill>
                <a:latin typeface="Trebuchet MS"/>
                <a:ea typeface="+mn-ea"/>
                <a:cs typeface="Trebuchet MS"/>
              </a:rPr>
              <a:t> </a:t>
            </a:r>
            <a:r>
              <a:rPr sz="2500" b="1" kern="1200" spc="-130" dirty="0">
                <a:solidFill>
                  <a:srgbClr val="252826"/>
                </a:solidFill>
                <a:latin typeface="Trebuchet MS"/>
                <a:ea typeface="+mn-ea"/>
                <a:cs typeface="Trebuchet MS"/>
              </a:rPr>
              <a:t>central</a:t>
            </a:r>
            <a:r>
              <a:rPr sz="2500" b="1" kern="1200" spc="-28" dirty="0">
                <a:solidFill>
                  <a:srgbClr val="252826"/>
                </a:solidFill>
                <a:latin typeface="Trebuchet MS"/>
                <a:ea typeface="+mn-ea"/>
                <a:cs typeface="Trebuchet MS"/>
              </a:rPr>
              <a:t> </a:t>
            </a:r>
            <a:r>
              <a:rPr sz="2500" b="1" kern="1200" spc="-138" dirty="0">
                <a:solidFill>
                  <a:srgbClr val="252826"/>
                </a:solidFill>
                <a:latin typeface="Trebuchet MS"/>
                <a:ea typeface="+mn-ea"/>
                <a:cs typeface="Trebuchet MS"/>
              </a:rPr>
              <a:t>role</a:t>
            </a:r>
            <a:r>
              <a:rPr sz="2500" b="1" kern="1200" spc="-28" dirty="0">
                <a:solidFill>
                  <a:srgbClr val="252826"/>
                </a:solidFill>
                <a:latin typeface="Trebuchet MS"/>
                <a:ea typeface="+mn-ea"/>
                <a:cs typeface="Trebuchet MS"/>
              </a:rPr>
              <a:t> </a:t>
            </a:r>
            <a:r>
              <a:rPr sz="2500" b="1" kern="1200" spc="-145" dirty="0">
                <a:solidFill>
                  <a:srgbClr val="252826"/>
                </a:solidFill>
                <a:latin typeface="Trebuchet MS"/>
                <a:ea typeface="+mn-ea"/>
                <a:cs typeface="Trebuchet MS"/>
              </a:rPr>
              <a:t>in </a:t>
            </a:r>
            <a:r>
              <a:rPr sz="2500" b="1" kern="1200" spc="-745" dirty="0">
                <a:solidFill>
                  <a:srgbClr val="252826"/>
                </a:solidFill>
                <a:latin typeface="Trebuchet MS"/>
                <a:ea typeface="+mn-ea"/>
                <a:cs typeface="Trebuchet MS"/>
              </a:rPr>
              <a:t> </a:t>
            </a:r>
            <a:r>
              <a:rPr sz="2500" b="1" kern="1200" spc="-85" dirty="0">
                <a:solidFill>
                  <a:srgbClr val="252826"/>
                </a:solidFill>
                <a:latin typeface="Trebuchet MS"/>
                <a:ea typeface="+mn-ea"/>
                <a:cs typeface="Trebuchet MS"/>
              </a:rPr>
              <a:t>efforts</a:t>
            </a:r>
            <a:r>
              <a:rPr sz="2500" b="1" kern="1200" spc="-28" dirty="0">
                <a:solidFill>
                  <a:srgbClr val="252826"/>
                </a:solidFill>
                <a:latin typeface="Trebuchet MS"/>
                <a:ea typeface="+mn-ea"/>
                <a:cs typeface="Trebuchet MS"/>
              </a:rPr>
              <a:t> </a:t>
            </a:r>
            <a:r>
              <a:rPr sz="2500" b="1" kern="1200" spc="-163" dirty="0">
                <a:solidFill>
                  <a:srgbClr val="252826"/>
                </a:solidFill>
                <a:latin typeface="Trebuchet MS"/>
                <a:ea typeface="+mn-ea"/>
                <a:cs typeface="Trebuchet MS"/>
              </a:rPr>
              <a:t>to</a:t>
            </a:r>
            <a:r>
              <a:rPr sz="2500" b="1" kern="1200" spc="-28" dirty="0">
                <a:solidFill>
                  <a:srgbClr val="252826"/>
                </a:solidFill>
                <a:latin typeface="Trebuchet MS"/>
                <a:ea typeface="+mn-ea"/>
                <a:cs typeface="Trebuchet MS"/>
              </a:rPr>
              <a:t> </a:t>
            </a:r>
            <a:r>
              <a:rPr sz="2500" b="1" kern="1200" spc="-63" dirty="0">
                <a:solidFill>
                  <a:srgbClr val="252826"/>
                </a:solidFill>
                <a:latin typeface="Trebuchet MS"/>
                <a:ea typeface="+mn-ea"/>
                <a:cs typeface="Trebuchet MS"/>
              </a:rPr>
              <a:t>sustain</a:t>
            </a:r>
            <a:r>
              <a:rPr sz="2500" b="1" kern="1200" spc="-28" dirty="0">
                <a:solidFill>
                  <a:srgbClr val="252826"/>
                </a:solidFill>
                <a:latin typeface="Trebuchet MS"/>
                <a:ea typeface="+mn-ea"/>
                <a:cs typeface="Trebuchet MS"/>
              </a:rPr>
              <a:t> </a:t>
            </a:r>
            <a:r>
              <a:rPr sz="2500" b="1" kern="1200" spc="-193" dirty="0">
                <a:solidFill>
                  <a:srgbClr val="252826"/>
                </a:solidFill>
                <a:latin typeface="Trebuchet MS"/>
                <a:ea typeface="+mn-ea"/>
                <a:cs typeface="Trebuchet MS"/>
              </a:rPr>
              <a:t>the</a:t>
            </a:r>
            <a:r>
              <a:rPr sz="2500" b="1" kern="1200" spc="-28" dirty="0">
                <a:solidFill>
                  <a:srgbClr val="252826"/>
                </a:solidFill>
                <a:latin typeface="Trebuchet MS"/>
                <a:ea typeface="+mn-ea"/>
                <a:cs typeface="Trebuchet MS"/>
              </a:rPr>
              <a:t> </a:t>
            </a:r>
            <a:r>
              <a:rPr sz="2500" b="1" kern="1200" spc="-100" dirty="0">
                <a:solidFill>
                  <a:srgbClr val="252826"/>
                </a:solidFill>
                <a:latin typeface="Trebuchet MS"/>
                <a:ea typeface="+mn-ea"/>
                <a:cs typeface="Trebuchet MS"/>
              </a:rPr>
              <a:t>viability</a:t>
            </a:r>
            <a:r>
              <a:rPr sz="2500" b="1" kern="1200" spc="-28" dirty="0">
                <a:solidFill>
                  <a:srgbClr val="252826"/>
                </a:solidFill>
                <a:latin typeface="Trebuchet MS"/>
                <a:ea typeface="+mn-ea"/>
                <a:cs typeface="Trebuchet MS"/>
              </a:rPr>
              <a:t> </a:t>
            </a:r>
            <a:r>
              <a:rPr sz="2500" b="1" kern="1200" spc="-102" dirty="0">
                <a:solidFill>
                  <a:srgbClr val="252826"/>
                </a:solidFill>
                <a:latin typeface="Trebuchet MS"/>
                <a:ea typeface="+mn-ea"/>
                <a:cs typeface="Trebuchet MS"/>
              </a:rPr>
              <a:t>of</a:t>
            </a:r>
            <a:r>
              <a:rPr sz="2500" b="1" kern="1200" spc="-28" dirty="0">
                <a:solidFill>
                  <a:srgbClr val="252826"/>
                </a:solidFill>
                <a:latin typeface="Trebuchet MS"/>
                <a:ea typeface="+mn-ea"/>
                <a:cs typeface="Trebuchet MS"/>
              </a:rPr>
              <a:t> </a:t>
            </a:r>
            <a:r>
              <a:rPr sz="2500" b="1" kern="1200" spc="-68" dirty="0">
                <a:solidFill>
                  <a:srgbClr val="252826"/>
                </a:solidFill>
                <a:latin typeface="Trebuchet MS"/>
                <a:ea typeface="+mn-ea"/>
                <a:cs typeface="Trebuchet MS"/>
              </a:rPr>
              <a:t>Illinois’</a:t>
            </a:r>
            <a:r>
              <a:rPr sz="2500" b="1" kern="1200" spc="-28" dirty="0">
                <a:solidFill>
                  <a:srgbClr val="252826"/>
                </a:solidFill>
                <a:latin typeface="Trebuchet MS"/>
                <a:ea typeface="+mn-ea"/>
                <a:cs typeface="Trebuchet MS"/>
              </a:rPr>
              <a:t> </a:t>
            </a:r>
            <a:r>
              <a:rPr sz="2500" b="1" kern="1200" spc="-135" dirty="0">
                <a:solidFill>
                  <a:srgbClr val="252826"/>
                </a:solidFill>
                <a:latin typeface="Trebuchet MS"/>
                <a:ea typeface="+mn-ea"/>
                <a:cs typeface="Trebuchet MS"/>
              </a:rPr>
              <a:t>natural </a:t>
            </a:r>
            <a:r>
              <a:rPr sz="2500" b="1" kern="1200" spc="-133" dirty="0">
                <a:solidFill>
                  <a:srgbClr val="252826"/>
                </a:solidFill>
                <a:latin typeface="Trebuchet MS"/>
                <a:ea typeface="+mn-ea"/>
                <a:cs typeface="Trebuchet MS"/>
              </a:rPr>
              <a:t> </a:t>
            </a:r>
            <a:r>
              <a:rPr sz="2500" b="1" kern="1200" spc="-168" dirty="0">
                <a:solidFill>
                  <a:srgbClr val="252826"/>
                </a:solidFill>
                <a:latin typeface="Trebuchet MS"/>
                <a:ea typeface="+mn-ea"/>
                <a:cs typeface="Trebuchet MS"/>
              </a:rPr>
              <a:t>r</a:t>
            </a:r>
            <a:r>
              <a:rPr sz="2500" b="1" kern="1200" spc="-170" dirty="0">
                <a:solidFill>
                  <a:srgbClr val="252826"/>
                </a:solidFill>
                <a:latin typeface="Trebuchet MS"/>
                <a:ea typeface="+mn-ea"/>
                <a:cs typeface="Trebuchet MS"/>
              </a:rPr>
              <a:t>e</a:t>
            </a:r>
            <a:r>
              <a:rPr sz="2500" b="1" kern="1200" spc="130" dirty="0">
                <a:solidFill>
                  <a:srgbClr val="252826"/>
                </a:solidFill>
                <a:latin typeface="Trebuchet MS"/>
                <a:ea typeface="+mn-ea"/>
                <a:cs typeface="Trebuchet MS"/>
              </a:rPr>
              <a:t>s</a:t>
            </a:r>
            <a:r>
              <a:rPr sz="2500" b="1" kern="1200" spc="-100" dirty="0">
                <a:solidFill>
                  <a:srgbClr val="252826"/>
                </a:solidFill>
                <a:latin typeface="Trebuchet MS"/>
                <a:ea typeface="+mn-ea"/>
                <a:cs typeface="Trebuchet MS"/>
              </a:rPr>
              <a:t>o</a:t>
            </a:r>
            <a:r>
              <a:rPr sz="2500" b="1" kern="1200" spc="-175" dirty="0">
                <a:solidFill>
                  <a:srgbClr val="252826"/>
                </a:solidFill>
                <a:latin typeface="Trebuchet MS"/>
                <a:ea typeface="+mn-ea"/>
                <a:cs typeface="Trebuchet MS"/>
              </a:rPr>
              <a:t>u</a:t>
            </a:r>
            <a:r>
              <a:rPr sz="2500" b="1" kern="1200" spc="-168" dirty="0">
                <a:solidFill>
                  <a:srgbClr val="252826"/>
                </a:solidFill>
                <a:latin typeface="Trebuchet MS"/>
                <a:ea typeface="+mn-ea"/>
                <a:cs typeface="Trebuchet MS"/>
              </a:rPr>
              <a:t>r</a:t>
            </a:r>
            <a:r>
              <a:rPr sz="2500" b="1" kern="1200" spc="-57" dirty="0">
                <a:solidFill>
                  <a:srgbClr val="252826"/>
                </a:solidFill>
                <a:latin typeface="Trebuchet MS"/>
                <a:ea typeface="+mn-ea"/>
                <a:cs typeface="Trebuchet MS"/>
              </a:rPr>
              <a:t>c</a:t>
            </a:r>
            <a:r>
              <a:rPr sz="2500" b="1" kern="1200" spc="-170" dirty="0">
                <a:solidFill>
                  <a:srgbClr val="252826"/>
                </a:solidFill>
                <a:latin typeface="Trebuchet MS"/>
                <a:ea typeface="+mn-ea"/>
                <a:cs typeface="Trebuchet MS"/>
              </a:rPr>
              <a:t>e</a:t>
            </a:r>
            <a:r>
              <a:rPr sz="2500" b="1" kern="1200" spc="57" dirty="0">
                <a:solidFill>
                  <a:srgbClr val="252826"/>
                </a:solidFill>
                <a:latin typeface="Trebuchet MS"/>
                <a:ea typeface="+mn-ea"/>
                <a:cs typeface="Trebuchet MS"/>
              </a:rPr>
              <a:t>s</a:t>
            </a:r>
            <a:r>
              <a:rPr sz="2500" b="1" kern="1200" spc="-28" dirty="0">
                <a:solidFill>
                  <a:srgbClr val="252826"/>
                </a:solidFill>
                <a:latin typeface="Trebuchet MS"/>
                <a:ea typeface="+mn-ea"/>
                <a:cs typeface="Trebuchet MS"/>
              </a:rPr>
              <a:t> </a:t>
            </a:r>
            <a:r>
              <a:rPr sz="2500" b="1" kern="1200" spc="-33" dirty="0">
                <a:solidFill>
                  <a:srgbClr val="252826"/>
                </a:solidFill>
                <a:latin typeface="Trebuchet MS"/>
                <a:ea typeface="+mn-ea"/>
                <a:cs typeface="Trebuchet MS"/>
              </a:rPr>
              <a:t>f</a:t>
            </a:r>
            <a:r>
              <a:rPr sz="2500" b="1" kern="1200" spc="-100" dirty="0">
                <a:solidFill>
                  <a:srgbClr val="252826"/>
                </a:solidFill>
                <a:latin typeface="Trebuchet MS"/>
                <a:ea typeface="+mn-ea"/>
                <a:cs typeface="Trebuchet MS"/>
              </a:rPr>
              <a:t>o</a:t>
            </a:r>
            <a:r>
              <a:rPr sz="2500" b="1" kern="1200" spc="-240" dirty="0">
                <a:solidFill>
                  <a:srgbClr val="252826"/>
                </a:solidFill>
                <a:latin typeface="Trebuchet MS"/>
                <a:ea typeface="+mn-ea"/>
                <a:cs typeface="Trebuchet MS"/>
              </a:rPr>
              <a:t>r</a:t>
            </a:r>
            <a:r>
              <a:rPr sz="2500" b="1" kern="1200" spc="-28" dirty="0">
                <a:solidFill>
                  <a:srgbClr val="252826"/>
                </a:solidFill>
                <a:latin typeface="Trebuchet MS"/>
                <a:ea typeface="+mn-ea"/>
                <a:cs typeface="Trebuchet MS"/>
              </a:rPr>
              <a:t> </a:t>
            </a:r>
            <a:r>
              <a:rPr sz="2500" b="1" kern="1200" spc="-33" dirty="0">
                <a:solidFill>
                  <a:srgbClr val="252826"/>
                </a:solidFill>
                <a:latin typeface="Trebuchet MS"/>
                <a:ea typeface="+mn-ea"/>
                <a:cs typeface="Trebuchet MS"/>
              </a:rPr>
              <a:t>f</a:t>
            </a:r>
            <a:r>
              <a:rPr sz="2500" b="1" kern="1200" spc="-175" dirty="0">
                <a:solidFill>
                  <a:srgbClr val="252826"/>
                </a:solidFill>
                <a:latin typeface="Trebuchet MS"/>
                <a:ea typeface="+mn-ea"/>
                <a:cs typeface="Trebuchet MS"/>
              </a:rPr>
              <a:t>u</a:t>
            </a:r>
            <a:r>
              <a:rPr sz="2500" b="1" kern="1200" spc="-153" dirty="0">
                <a:solidFill>
                  <a:srgbClr val="252826"/>
                </a:solidFill>
                <a:latin typeface="Trebuchet MS"/>
                <a:ea typeface="+mn-ea"/>
                <a:cs typeface="Trebuchet MS"/>
              </a:rPr>
              <a:t>t</a:t>
            </a:r>
            <a:r>
              <a:rPr sz="2500" b="1" kern="1200" spc="-175" dirty="0">
                <a:solidFill>
                  <a:srgbClr val="252826"/>
                </a:solidFill>
                <a:latin typeface="Trebuchet MS"/>
                <a:ea typeface="+mn-ea"/>
                <a:cs typeface="Trebuchet MS"/>
              </a:rPr>
              <a:t>u</a:t>
            </a:r>
            <a:r>
              <a:rPr sz="2500" b="1" kern="1200" spc="-168" dirty="0">
                <a:solidFill>
                  <a:srgbClr val="252826"/>
                </a:solidFill>
                <a:latin typeface="Trebuchet MS"/>
                <a:ea typeface="+mn-ea"/>
                <a:cs typeface="Trebuchet MS"/>
              </a:rPr>
              <a:t>r</a:t>
            </a:r>
            <a:r>
              <a:rPr sz="2500" b="1" kern="1200" spc="-242" dirty="0">
                <a:solidFill>
                  <a:srgbClr val="252826"/>
                </a:solidFill>
                <a:latin typeface="Trebuchet MS"/>
                <a:ea typeface="+mn-ea"/>
                <a:cs typeface="Trebuchet MS"/>
              </a:rPr>
              <a:t>e</a:t>
            </a:r>
            <a:r>
              <a:rPr sz="2500" b="1" kern="1200" spc="-28" dirty="0">
                <a:solidFill>
                  <a:srgbClr val="252826"/>
                </a:solidFill>
                <a:latin typeface="Trebuchet MS"/>
                <a:ea typeface="+mn-ea"/>
                <a:cs typeface="Trebuchet MS"/>
              </a:rPr>
              <a:t> </a:t>
            </a:r>
            <a:r>
              <a:rPr sz="2500" b="1" kern="1200" spc="73" dirty="0">
                <a:solidFill>
                  <a:srgbClr val="252826"/>
                </a:solidFill>
                <a:latin typeface="Trebuchet MS"/>
                <a:ea typeface="+mn-ea"/>
                <a:cs typeface="Trebuchet MS"/>
              </a:rPr>
              <a:t>g</a:t>
            </a:r>
            <a:r>
              <a:rPr sz="2500" b="1" kern="1200" spc="-170" dirty="0">
                <a:solidFill>
                  <a:srgbClr val="252826"/>
                </a:solidFill>
                <a:latin typeface="Trebuchet MS"/>
                <a:ea typeface="+mn-ea"/>
                <a:cs typeface="Trebuchet MS"/>
              </a:rPr>
              <a:t>e</a:t>
            </a:r>
            <a:r>
              <a:rPr sz="2500" b="1" kern="1200" spc="-175" dirty="0">
                <a:solidFill>
                  <a:srgbClr val="252826"/>
                </a:solidFill>
                <a:latin typeface="Trebuchet MS"/>
                <a:ea typeface="+mn-ea"/>
                <a:cs typeface="Trebuchet MS"/>
              </a:rPr>
              <a:t>n</a:t>
            </a:r>
            <a:r>
              <a:rPr sz="2500" b="1" kern="1200" spc="-170" dirty="0">
                <a:solidFill>
                  <a:srgbClr val="252826"/>
                </a:solidFill>
                <a:latin typeface="Trebuchet MS"/>
                <a:ea typeface="+mn-ea"/>
                <a:cs typeface="Trebuchet MS"/>
              </a:rPr>
              <a:t>e</a:t>
            </a:r>
            <a:r>
              <a:rPr sz="2500" b="1" kern="1200" spc="-168" dirty="0">
                <a:solidFill>
                  <a:srgbClr val="252826"/>
                </a:solidFill>
                <a:latin typeface="Trebuchet MS"/>
                <a:ea typeface="+mn-ea"/>
                <a:cs typeface="Trebuchet MS"/>
              </a:rPr>
              <a:t>r</a:t>
            </a:r>
            <a:r>
              <a:rPr sz="2500" b="1" kern="1200" spc="-85" dirty="0">
                <a:solidFill>
                  <a:srgbClr val="252826"/>
                </a:solidFill>
                <a:latin typeface="Trebuchet MS"/>
                <a:ea typeface="+mn-ea"/>
                <a:cs typeface="Trebuchet MS"/>
              </a:rPr>
              <a:t>a</a:t>
            </a:r>
            <a:r>
              <a:rPr sz="2500" b="1" kern="1200" spc="-153" dirty="0">
                <a:solidFill>
                  <a:srgbClr val="252826"/>
                </a:solidFill>
                <a:latin typeface="Trebuchet MS"/>
                <a:ea typeface="+mn-ea"/>
                <a:cs typeface="Trebuchet MS"/>
              </a:rPr>
              <a:t>t</a:t>
            </a:r>
            <a:r>
              <a:rPr sz="2500" b="1" kern="1200" spc="-45" dirty="0">
                <a:solidFill>
                  <a:srgbClr val="252826"/>
                </a:solidFill>
                <a:latin typeface="Trebuchet MS"/>
                <a:ea typeface="+mn-ea"/>
                <a:cs typeface="Trebuchet MS"/>
              </a:rPr>
              <a:t>i</a:t>
            </a:r>
            <a:r>
              <a:rPr sz="2500" b="1" kern="1200" spc="-100" dirty="0">
                <a:solidFill>
                  <a:srgbClr val="252826"/>
                </a:solidFill>
                <a:latin typeface="Trebuchet MS"/>
                <a:ea typeface="+mn-ea"/>
                <a:cs typeface="Trebuchet MS"/>
              </a:rPr>
              <a:t>o</a:t>
            </a:r>
            <a:r>
              <a:rPr sz="2500" b="1" kern="1200" spc="-175" dirty="0">
                <a:solidFill>
                  <a:srgbClr val="252826"/>
                </a:solidFill>
                <a:latin typeface="Trebuchet MS"/>
                <a:ea typeface="+mn-ea"/>
                <a:cs typeface="Trebuchet MS"/>
              </a:rPr>
              <a:t>n</a:t>
            </a:r>
            <a:r>
              <a:rPr sz="2500" b="1" kern="1200" spc="57" dirty="0">
                <a:solidFill>
                  <a:srgbClr val="252826"/>
                </a:solidFill>
                <a:latin typeface="Trebuchet MS"/>
                <a:ea typeface="+mn-ea"/>
                <a:cs typeface="Trebuchet MS"/>
              </a:rPr>
              <a:t>s</a:t>
            </a:r>
            <a:r>
              <a:rPr sz="2500" b="1" kern="1200" spc="-28" dirty="0">
                <a:solidFill>
                  <a:srgbClr val="252826"/>
                </a:solidFill>
                <a:latin typeface="Trebuchet MS"/>
                <a:ea typeface="+mn-ea"/>
                <a:cs typeface="Trebuchet MS"/>
              </a:rPr>
              <a:t> </a:t>
            </a:r>
            <a:r>
              <a:rPr sz="2500" b="1" kern="1200" spc="-145" dirty="0">
                <a:solidFill>
                  <a:srgbClr val="252826"/>
                </a:solidFill>
                <a:latin typeface="Trebuchet MS"/>
                <a:ea typeface="+mn-ea"/>
                <a:cs typeface="Trebuchet MS"/>
              </a:rPr>
              <a:t>b</a:t>
            </a:r>
            <a:r>
              <a:rPr sz="2500" b="1" kern="1200" spc="-220" dirty="0">
                <a:solidFill>
                  <a:srgbClr val="252826"/>
                </a:solidFill>
                <a:latin typeface="Trebuchet MS"/>
                <a:ea typeface="+mn-ea"/>
                <a:cs typeface="Trebuchet MS"/>
              </a:rPr>
              <a:t>y</a:t>
            </a:r>
            <a:r>
              <a:rPr sz="2500" b="1" kern="1200" spc="-28" dirty="0">
                <a:solidFill>
                  <a:srgbClr val="252826"/>
                </a:solidFill>
                <a:latin typeface="Trebuchet MS"/>
                <a:ea typeface="+mn-ea"/>
                <a:cs typeface="Trebuchet MS"/>
              </a:rPr>
              <a:t> </a:t>
            </a:r>
            <a:r>
              <a:rPr sz="2500" b="1" kern="1200" spc="-305" dirty="0">
                <a:solidFill>
                  <a:srgbClr val="252826"/>
                </a:solidFill>
                <a:latin typeface="Trebuchet MS"/>
                <a:ea typeface="+mn-ea"/>
                <a:cs typeface="Trebuchet MS"/>
              </a:rPr>
              <a:t>w</a:t>
            </a:r>
            <a:r>
              <a:rPr sz="2500" b="1" kern="1200" spc="-100" dirty="0">
                <a:solidFill>
                  <a:srgbClr val="252826"/>
                </a:solidFill>
                <a:latin typeface="Trebuchet MS"/>
                <a:ea typeface="+mn-ea"/>
                <a:cs typeface="Trebuchet MS"/>
              </a:rPr>
              <a:t>o</a:t>
            </a:r>
            <a:r>
              <a:rPr sz="2500" b="1" kern="1200" spc="-168" dirty="0">
                <a:solidFill>
                  <a:srgbClr val="252826"/>
                </a:solidFill>
                <a:latin typeface="Trebuchet MS"/>
                <a:ea typeface="+mn-ea"/>
                <a:cs typeface="Trebuchet MS"/>
              </a:rPr>
              <a:t>r</a:t>
            </a:r>
            <a:r>
              <a:rPr sz="2500" b="1" kern="1200" spc="-102" dirty="0">
                <a:solidFill>
                  <a:srgbClr val="252826"/>
                </a:solidFill>
                <a:latin typeface="Trebuchet MS"/>
                <a:ea typeface="+mn-ea"/>
                <a:cs typeface="Trebuchet MS"/>
              </a:rPr>
              <a:t>k</a:t>
            </a:r>
            <a:r>
              <a:rPr sz="2500" b="1" kern="1200" spc="-45" dirty="0">
                <a:solidFill>
                  <a:srgbClr val="252826"/>
                </a:solidFill>
                <a:latin typeface="Trebuchet MS"/>
                <a:ea typeface="+mn-ea"/>
                <a:cs typeface="Trebuchet MS"/>
              </a:rPr>
              <a:t>i</a:t>
            </a:r>
            <a:r>
              <a:rPr sz="2500" b="1" kern="1200" spc="-175" dirty="0">
                <a:solidFill>
                  <a:srgbClr val="252826"/>
                </a:solidFill>
                <a:latin typeface="Trebuchet MS"/>
                <a:ea typeface="+mn-ea"/>
                <a:cs typeface="Trebuchet MS"/>
              </a:rPr>
              <a:t>n</a:t>
            </a:r>
            <a:r>
              <a:rPr sz="2500" b="1" kern="1200" dirty="0">
                <a:solidFill>
                  <a:srgbClr val="252826"/>
                </a:solidFill>
                <a:latin typeface="Trebuchet MS"/>
                <a:ea typeface="+mn-ea"/>
                <a:cs typeface="Trebuchet MS"/>
              </a:rPr>
              <a:t>g</a:t>
            </a:r>
            <a:r>
              <a:rPr sz="2500" b="1" kern="1200" spc="-28" dirty="0">
                <a:solidFill>
                  <a:srgbClr val="252826"/>
                </a:solidFill>
                <a:latin typeface="Trebuchet MS"/>
                <a:ea typeface="+mn-ea"/>
                <a:cs typeface="Trebuchet MS"/>
              </a:rPr>
              <a:t> </a:t>
            </a:r>
            <a:r>
              <a:rPr sz="2500" b="1" kern="1200" spc="-305" dirty="0">
                <a:solidFill>
                  <a:srgbClr val="252826"/>
                </a:solidFill>
                <a:latin typeface="Trebuchet MS"/>
                <a:ea typeface="+mn-ea"/>
                <a:cs typeface="Trebuchet MS"/>
              </a:rPr>
              <a:t>w</a:t>
            </a:r>
            <a:r>
              <a:rPr sz="2500" b="1" kern="1200" spc="-45" dirty="0">
                <a:solidFill>
                  <a:srgbClr val="252826"/>
                </a:solidFill>
                <a:latin typeface="Trebuchet MS"/>
                <a:ea typeface="+mn-ea"/>
                <a:cs typeface="Trebuchet MS"/>
              </a:rPr>
              <a:t>i</a:t>
            </a:r>
            <a:r>
              <a:rPr sz="2500" b="1" kern="1200" spc="-153" dirty="0">
                <a:solidFill>
                  <a:srgbClr val="252826"/>
                </a:solidFill>
                <a:latin typeface="Trebuchet MS"/>
                <a:ea typeface="+mn-ea"/>
                <a:cs typeface="Trebuchet MS"/>
              </a:rPr>
              <a:t>t</a:t>
            </a:r>
            <a:r>
              <a:rPr sz="2500" b="1" kern="1200" spc="-170" dirty="0">
                <a:solidFill>
                  <a:srgbClr val="252826"/>
                </a:solidFill>
                <a:latin typeface="Trebuchet MS"/>
                <a:ea typeface="+mn-ea"/>
                <a:cs typeface="Trebuchet MS"/>
              </a:rPr>
              <a:t>h  </a:t>
            </a:r>
            <a:r>
              <a:rPr sz="2500" b="1" kern="1200" spc="-98" dirty="0">
                <a:solidFill>
                  <a:srgbClr val="252826"/>
                </a:solidFill>
                <a:latin typeface="Trebuchet MS"/>
                <a:ea typeface="+mn-ea"/>
                <a:cs typeface="Trebuchet MS"/>
              </a:rPr>
              <a:t>agricultural</a:t>
            </a:r>
            <a:r>
              <a:rPr sz="2500" b="1" kern="1200" spc="-30" dirty="0">
                <a:solidFill>
                  <a:srgbClr val="252826"/>
                </a:solidFill>
                <a:latin typeface="Trebuchet MS"/>
                <a:ea typeface="+mn-ea"/>
                <a:cs typeface="Trebuchet MS"/>
              </a:rPr>
              <a:t> </a:t>
            </a:r>
            <a:r>
              <a:rPr sz="2500" b="1" kern="1200" spc="-158" dirty="0">
                <a:solidFill>
                  <a:srgbClr val="252826"/>
                </a:solidFill>
                <a:latin typeface="Trebuchet MS"/>
                <a:ea typeface="+mn-ea"/>
                <a:cs typeface="Trebuchet MS"/>
              </a:rPr>
              <a:t>and</a:t>
            </a:r>
            <a:r>
              <a:rPr sz="2500" b="1" kern="1200" spc="-28" dirty="0">
                <a:solidFill>
                  <a:srgbClr val="252826"/>
                </a:solidFill>
                <a:latin typeface="Trebuchet MS"/>
                <a:ea typeface="+mn-ea"/>
                <a:cs typeface="Trebuchet MS"/>
              </a:rPr>
              <a:t> </a:t>
            </a:r>
            <a:r>
              <a:rPr sz="2500" b="1" kern="1200" spc="-143" dirty="0">
                <a:solidFill>
                  <a:srgbClr val="252826"/>
                </a:solidFill>
                <a:latin typeface="Trebuchet MS"/>
                <a:ea typeface="+mn-ea"/>
                <a:cs typeface="Trebuchet MS"/>
              </a:rPr>
              <a:t>environmental</a:t>
            </a:r>
            <a:r>
              <a:rPr sz="2500" b="1" kern="1200" spc="-30" dirty="0">
                <a:solidFill>
                  <a:srgbClr val="252826"/>
                </a:solidFill>
                <a:latin typeface="Trebuchet MS"/>
                <a:ea typeface="+mn-ea"/>
                <a:cs typeface="Trebuchet MS"/>
              </a:rPr>
              <a:t> </a:t>
            </a:r>
            <a:r>
              <a:rPr sz="2500" b="1" kern="1200" spc="-95" dirty="0">
                <a:solidFill>
                  <a:srgbClr val="252826"/>
                </a:solidFill>
                <a:latin typeface="Trebuchet MS"/>
                <a:ea typeface="+mn-ea"/>
                <a:cs typeface="Trebuchet MS"/>
              </a:rPr>
              <a:t>stakeholders.</a:t>
            </a:r>
            <a:endParaRPr sz="2500" kern="1200">
              <a:solidFill>
                <a:prstClr val="black"/>
              </a:solidFill>
              <a:latin typeface="Trebuchet MS"/>
              <a:ea typeface="+mn-ea"/>
              <a:cs typeface="Trebuchet MS"/>
            </a:endParaRPr>
          </a:p>
          <a:p>
            <a:pPr defTabSz="457200">
              <a:spcBef>
                <a:spcPts val="15"/>
              </a:spcBef>
              <a:buClrTx/>
            </a:pPr>
            <a:endParaRPr sz="3700" kern="1200">
              <a:solidFill>
                <a:prstClr val="black"/>
              </a:solidFill>
              <a:latin typeface="Trebuchet MS"/>
              <a:ea typeface="+mn-ea"/>
              <a:cs typeface="Trebuchet MS"/>
            </a:endParaRPr>
          </a:p>
          <a:p>
            <a:pPr marL="6350" marR="2540" defTabSz="457200">
              <a:buClrTx/>
            </a:pPr>
            <a:r>
              <a:rPr sz="1750" kern="1200" spc="53" dirty="0">
                <a:solidFill>
                  <a:srgbClr val="132426"/>
                </a:solidFill>
                <a:latin typeface="Gill Sans MT"/>
                <a:ea typeface="+mn-ea"/>
                <a:cs typeface="Gill Sans MT"/>
              </a:rPr>
              <a:t>Illinois</a:t>
            </a:r>
            <a:r>
              <a:rPr sz="1750" kern="1200" spc="18" dirty="0">
                <a:solidFill>
                  <a:srgbClr val="132426"/>
                </a:solidFill>
                <a:latin typeface="Gill Sans MT"/>
                <a:ea typeface="+mn-ea"/>
                <a:cs typeface="Gill Sans MT"/>
              </a:rPr>
              <a:t> </a:t>
            </a:r>
            <a:r>
              <a:rPr sz="1750" kern="1200" spc="-125" dirty="0">
                <a:solidFill>
                  <a:srgbClr val="132426"/>
                </a:solidFill>
                <a:latin typeface="Gill Sans MT"/>
                <a:ea typeface="+mn-ea"/>
                <a:cs typeface="Gill Sans MT"/>
              </a:rPr>
              <a:t>SWCDs</a:t>
            </a:r>
            <a:r>
              <a:rPr sz="1750" kern="1200" spc="18" dirty="0">
                <a:solidFill>
                  <a:srgbClr val="132426"/>
                </a:solidFill>
                <a:latin typeface="Gill Sans MT"/>
                <a:ea typeface="+mn-ea"/>
                <a:cs typeface="Gill Sans MT"/>
              </a:rPr>
              <a:t> </a:t>
            </a:r>
            <a:r>
              <a:rPr sz="1750" kern="1200" spc="43" dirty="0">
                <a:solidFill>
                  <a:srgbClr val="132426"/>
                </a:solidFill>
                <a:latin typeface="Gill Sans MT"/>
                <a:ea typeface="+mn-ea"/>
                <a:cs typeface="Gill Sans MT"/>
              </a:rPr>
              <a:t>have</a:t>
            </a:r>
            <a:r>
              <a:rPr sz="1750" kern="1200" spc="18" dirty="0">
                <a:solidFill>
                  <a:srgbClr val="132426"/>
                </a:solidFill>
                <a:latin typeface="Gill Sans MT"/>
                <a:ea typeface="+mn-ea"/>
                <a:cs typeface="Gill Sans MT"/>
              </a:rPr>
              <a:t> </a:t>
            </a:r>
            <a:r>
              <a:rPr sz="1750" kern="1200" spc="90" dirty="0">
                <a:solidFill>
                  <a:srgbClr val="132426"/>
                </a:solidFill>
                <a:latin typeface="Gill Sans MT"/>
                <a:ea typeface="+mn-ea"/>
                <a:cs typeface="Gill Sans MT"/>
              </a:rPr>
              <a:t>a</a:t>
            </a:r>
            <a:r>
              <a:rPr sz="1750" kern="1200" spc="20" dirty="0">
                <a:solidFill>
                  <a:srgbClr val="132426"/>
                </a:solidFill>
                <a:latin typeface="Gill Sans MT"/>
                <a:ea typeface="+mn-ea"/>
                <a:cs typeface="Gill Sans MT"/>
              </a:rPr>
              <a:t> </a:t>
            </a:r>
            <a:r>
              <a:rPr sz="1750" kern="1200" spc="-28" dirty="0">
                <a:solidFill>
                  <a:srgbClr val="132426"/>
                </a:solidFill>
                <a:latin typeface="Gill Sans MT"/>
                <a:ea typeface="+mn-ea"/>
                <a:cs typeface="Gill Sans MT"/>
              </a:rPr>
              <a:t>75+</a:t>
            </a:r>
            <a:r>
              <a:rPr sz="1750" kern="1200" spc="18" dirty="0">
                <a:solidFill>
                  <a:srgbClr val="132426"/>
                </a:solidFill>
                <a:latin typeface="Gill Sans MT"/>
                <a:ea typeface="+mn-ea"/>
                <a:cs typeface="Gill Sans MT"/>
              </a:rPr>
              <a:t> </a:t>
            </a:r>
            <a:r>
              <a:rPr sz="1750" kern="1200" spc="5" dirty="0">
                <a:solidFill>
                  <a:srgbClr val="132426"/>
                </a:solidFill>
                <a:latin typeface="Gill Sans MT"/>
                <a:ea typeface="+mn-ea"/>
                <a:cs typeface="Gill Sans MT"/>
              </a:rPr>
              <a:t>year</a:t>
            </a:r>
            <a:r>
              <a:rPr sz="1750" kern="1200" spc="18" dirty="0">
                <a:solidFill>
                  <a:srgbClr val="132426"/>
                </a:solidFill>
                <a:latin typeface="Gill Sans MT"/>
                <a:ea typeface="+mn-ea"/>
                <a:cs typeface="Gill Sans MT"/>
              </a:rPr>
              <a:t> </a:t>
            </a:r>
            <a:r>
              <a:rPr sz="1750" kern="1200" spc="10" dirty="0">
                <a:solidFill>
                  <a:srgbClr val="132426"/>
                </a:solidFill>
                <a:latin typeface="Gill Sans MT"/>
                <a:ea typeface="+mn-ea"/>
                <a:cs typeface="Gill Sans MT"/>
              </a:rPr>
              <a:t>track</a:t>
            </a:r>
            <a:r>
              <a:rPr sz="1750" kern="1200" spc="18" dirty="0">
                <a:solidFill>
                  <a:srgbClr val="132426"/>
                </a:solidFill>
                <a:latin typeface="Gill Sans MT"/>
                <a:ea typeface="+mn-ea"/>
                <a:cs typeface="Gill Sans MT"/>
              </a:rPr>
              <a:t> </a:t>
            </a:r>
            <a:r>
              <a:rPr sz="1750" kern="1200" spc="-28" dirty="0">
                <a:solidFill>
                  <a:srgbClr val="132426"/>
                </a:solidFill>
                <a:latin typeface="Gill Sans MT"/>
                <a:ea typeface="+mn-ea"/>
                <a:cs typeface="Gill Sans MT"/>
              </a:rPr>
              <a:t>record</a:t>
            </a:r>
            <a:r>
              <a:rPr sz="1750" kern="1200" spc="20" dirty="0">
                <a:solidFill>
                  <a:srgbClr val="132426"/>
                </a:solidFill>
                <a:latin typeface="Gill Sans MT"/>
                <a:ea typeface="+mn-ea"/>
                <a:cs typeface="Gill Sans MT"/>
              </a:rPr>
              <a:t> </a:t>
            </a:r>
            <a:r>
              <a:rPr sz="1750" kern="1200" spc="38" dirty="0">
                <a:solidFill>
                  <a:srgbClr val="132426"/>
                </a:solidFill>
                <a:latin typeface="Gill Sans MT"/>
                <a:ea typeface="+mn-ea"/>
                <a:cs typeface="Gill Sans MT"/>
              </a:rPr>
              <a:t>of</a:t>
            </a:r>
            <a:r>
              <a:rPr sz="1750" kern="1200" spc="18" dirty="0">
                <a:solidFill>
                  <a:srgbClr val="132426"/>
                </a:solidFill>
                <a:latin typeface="Gill Sans MT"/>
                <a:ea typeface="+mn-ea"/>
                <a:cs typeface="Gill Sans MT"/>
              </a:rPr>
              <a:t> </a:t>
            </a:r>
            <a:r>
              <a:rPr sz="1750" kern="1200" spc="53" dirty="0">
                <a:solidFill>
                  <a:srgbClr val="132426"/>
                </a:solidFill>
                <a:latin typeface="Gill Sans MT"/>
                <a:ea typeface="+mn-ea"/>
                <a:cs typeface="Gill Sans MT"/>
              </a:rPr>
              <a:t>getting</a:t>
            </a:r>
            <a:r>
              <a:rPr sz="1750" kern="1200" spc="18" dirty="0">
                <a:solidFill>
                  <a:srgbClr val="132426"/>
                </a:solidFill>
                <a:latin typeface="Gill Sans MT"/>
                <a:ea typeface="+mn-ea"/>
                <a:cs typeface="Gill Sans MT"/>
              </a:rPr>
              <a:t> </a:t>
            </a:r>
            <a:r>
              <a:rPr sz="1750" kern="1200" spc="28" dirty="0">
                <a:solidFill>
                  <a:srgbClr val="132426"/>
                </a:solidFill>
                <a:latin typeface="Gill Sans MT"/>
                <a:ea typeface="+mn-ea"/>
                <a:cs typeface="Gill Sans MT"/>
              </a:rPr>
              <a:t>conservation</a:t>
            </a:r>
            <a:r>
              <a:rPr sz="1750" kern="1200" spc="18" dirty="0">
                <a:solidFill>
                  <a:srgbClr val="132426"/>
                </a:solidFill>
                <a:latin typeface="Gill Sans MT"/>
                <a:ea typeface="+mn-ea"/>
                <a:cs typeface="Gill Sans MT"/>
              </a:rPr>
              <a:t> </a:t>
            </a:r>
            <a:r>
              <a:rPr sz="1750" kern="1200" spc="-35" dirty="0">
                <a:solidFill>
                  <a:srgbClr val="132426"/>
                </a:solidFill>
                <a:latin typeface="Gill Sans MT"/>
                <a:ea typeface="+mn-ea"/>
                <a:cs typeface="Gill Sans MT"/>
              </a:rPr>
              <a:t>on</a:t>
            </a:r>
            <a:r>
              <a:rPr sz="1750" kern="1200" spc="20" dirty="0">
                <a:solidFill>
                  <a:srgbClr val="132426"/>
                </a:solidFill>
                <a:latin typeface="Gill Sans MT"/>
                <a:ea typeface="+mn-ea"/>
                <a:cs typeface="Gill Sans MT"/>
              </a:rPr>
              <a:t> </a:t>
            </a:r>
            <a:r>
              <a:rPr sz="1750" kern="1200" spc="-5" dirty="0">
                <a:solidFill>
                  <a:srgbClr val="132426"/>
                </a:solidFill>
                <a:latin typeface="Gill Sans MT"/>
                <a:ea typeface="+mn-ea"/>
                <a:cs typeface="Gill Sans MT"/>
              </a:rPr>
              <a:t>the</a:t>
            </a:r>
            <a:r>
              <a:rPr sz="1750" kern="1200" spc="18" dirty="0">
                <a:solidFill>
                  <a:srgbClr val="132426"/>
                </a:solidFill>
                <a:latin typeface="Gill Sans MT"/>
                <a:ea typeface="+mn-ea"/>
                <a:cs typeface="Gill Sans MT"/>
              </a:rPr>
              <a:t> </a:t>
            </a:r>
            <a:r>
              <a:rPr sz="1750" kern="1200" spc="5" dirty="0">
                <a:solidFill>
                  <a:srgbClr val="132426"/>
                </a:solidFill>
                <a:latin typeface="Gill Sans MT"/>
                <a:ea typeface="+mn-ea"/>
                <a:cs typeface="Gill Sans MT"/>
              </a:rPr>
              <a:t>ground </a:t>
            </a:r>
            <a:r>
              <a:rPr sz="1750" kern="1200" spc="-480" dirty="0">
                <a:solidFill>
                  <a:srgbClr val="132426"/>
                </a:solidFill>
                <a:latin typeface="Gill Sans MT"/>
                <a:ea typeface="+mn-ea"/>
                <a:cs typeface="Gill Sans MT"/>
              </a:rPr>
              <a:t> </a:t>
            </a:r>
            <a:r>
              <a:rPr sz="1750" kern="1200" spc="-35" dirty="0">
                <a:solidFill>
                  <a:srgbClr val="132426"/>
                </a:solidFill>
                <a:latin typeface="Gill Sans MT"/>
                <a:ea typeface="+mn-ea"/>
                <a:cs typeface="Gill Sans MT"/>
              </a:rPr>
              <a:t>on</a:t>
            </a:r>
            <a:r>
              <a:rPr sz="1750" kern="1200" spc="15" dirty="0">
                <a:solidFill>
                  <a:srgbClr val="132426"/>
                </a:solidFill>
                <a:latin typeface="Gill Sans MT"/>
                <a:ea typeface="+mn-ea"/>
                <a:cs typeface="Gill Sans MT"/>
              </a:rPr>
              <a:t> </a:t>
            </a:r>
            <a:r>
              <a:rPr sz="1750" kern="1200" spc="23" dirty="0">
                <a:solidFill>
                  <a:srgbClr val="132426"/>
                </a:solidFill>
                <a:latin typeface="Gill Sans MT"/>
                <a:ea typeface="+mn-ea"/>
                <a:cs typeface="Gill Sans MT"/>
              </a:rPr>
              <a:t>privately</a:t>
            </a:r>
            <a:r>
              <a:rPr sz="1750" kern="1200" spc="18" dirty="0">
                <a:solidFill>
                  <a:srgbClr val="132426"/>
                </a:solidFill>
                <a:latin typeface="Gill Sans MT"/>
                <a:ea typeface="+mn-ea"/>
                <a:cs typeface="Gill Sans MT"/>
              </a:rPr>
              <a:t> </a:t>
            </a:r>
            <a:r>
              <a:rPr sz="1750" kern="1200" spc="-18" dirty="0">
                <a:solidFill>
                  <a:srgbClr val="132426"/>
                </a:solidFill>
                <a:latin typeface="Gill Sans MT"/>
                <a:ea typeface="+mn-ea"/>
                <a:cs typeface="Gill Sans MT"/>
              </a:rPr>
              <a:t>owned</a:t>
            </a:r>
            <a:r>
              <a:rPr sz="1750" kern="1200" spc="18" dirty="0">
                <a:solidFill>
                  <a:srgbClr val="132426"/>
                </a:solidFill>
                <a:latin typeface="Gill Sans MT"/>
                <a:ea typeface="+mn-ea"/>
                <a:cs typeface="Gill Sans MT"/>
              </a:rPr>
              <a:t> </a:t>
            </a:r>
            <a:r>
              <a:rPr sz="1750" kern="1200" spc="83" dirty="0">
                <a:solidFill>
                  <a:srgbClr val="132426"/>
                </a:solidFill>
                <a:latin typeface="Gill Sans MT"/>
                <a:ea typeface="+mn-ea"/>
                <a:cs typeface="Gill Sans MT"/>
              </a:rPr>
              <a:t>lands.</a:t>
            </a:r>
            <a:endParaRPr sz="1750" kern="1200">
              <a:solidFill>
                <a:prstClr val="black"/>
              </a:solidFill>
              <a:latin typeface="Gill Sans MT"/>
              <a:ea typeface="+mn-ea"/>
              <a:cs typeface="Gill Sans MT"/>
            </a:endParaRPr>
          </a:p>
        </p:txBody>
      </p:sp>
      <p:sp>
        <p:nvSpPr>
          <p:cNvPr id="8" name="object 8"/>
          <p:cNvSpPr txBox="1">
            <a:spLocks noGrp="1"/>
          </p:cNvSpPr>
          <p:nvPr>
            <p:ph type="title"/>
          </p:nvPr>
        </p:nvSpPr>
        <p:spPr>
          <a:xfrm>
            <a:off x="755189" y="632633"/>
            <a:ext cx="4523740" cy="545021"/>
          </a:xfrm>
          <a:prstGeom prst="rect">
            <a:avLst/>
          </a:prstGeom>
        </p:spPr>
        <p:txBody>
          <a:bodyPr vert="horz" wrap="square" lIns="0" tIns="6350" rIns="0" bIns="0" rtlCol="0">
            <a:spAutoFit/>
          </a:bodyPr>
          <a:lstStyle/>
          <a:p>
            <a:pPr marL="6350">
              <a:spcBef>
                <a:spcPts val="50"/>
              </a:spcBef>
            </a:pPr>
            <a:r>
              <a:rPr spc="-48" dirty="0"/>
              <a:t>SWCD</a:t>
            </a:r>
            <a:r>
              <a:rPr spc="130" dirty="0"/>
              <a:t> </a:t>
            </a:r>
            <a:r>
              <a:rPr spc="-33" dirty="0"/>
              <a:t>BACKGROUND</a:t>
            </a:r>
          </a:p>
        </p:txBody>
      </p:sp>
      <p:pic>
        <p:nvPicPr>
          <p:cNvPr id="9" name="object 9"/>
          <p:cNvPicPr/>
          <p:nvPr/>
        </p:nvPicPr>
        <p:blipFill>
          <a:blip r:embed="rId3" cstate="print"/>
          <a:stretch>
            <a:fillRect/>
          </a:stretch>
        </p:blipFill>
        <p:spPr>
          <a:xfrm>
            <a:off x="7852780" y="665955"/>
            <a:ext cx="742950" cy="52863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856993" y="1222212"/>
            <a:ext cx="287020" cy="2700338"/>
          </a:xfrm>
          <a:custGeom>
            <a:avLst/>
            <a:gdLst/>
            <a:ahLst/>
            <a:cxnLst/>
            <a:rect l="l" t="t" r="r" b="b"/>
            <a:pathLst>
              <a:path w="574040" h="5400675">
                <a:moveTo>
                  <a:pt x="574015" y="0"/>
                </a:moveTo>
                <a:lnTo>
                  <a:pt x="574015" y="5400674"/>
                </a:lnTo>
                <a:lnTo>
                  <a:pt x="0" y="5400674"/>
                </a:lnTo>
                <a:lnTo>
                  <a:pt x="0" y="0"/>
                </a:lnTo>
                <a:lnTo>
                  <a:pt x="574015" y="0"/>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 name="object 3"/>
          <p:cNvSpPr/>
          <p:nvPr/>
        </p:nvSpPr>
        <p:spPr>
          <a:xfrm>
            <a:off x="0" y="1222212"/>
            <a:ext cx="252413" cy="2700338"/>
          </a:xfrm>
          <a:custGeom>
            <a:avLst/>
            <a:gdLst/>
            <a:ahLst/>
            <a:cxnLst/>
            <a:rect l="l" t="t" r="r" b="b"/>
            <a:pathLst>
              <a:path w="504825" h="5400675">
                <a:moveTo>
                  <a:pt x="0" y="5400674"/>
                </a:moveTo>
                <a:lnTo>
                  <a:pt x="0" y="0"/>
                </a:lnTo>
                <a:lnTo>
                  <a:pt x="504419" y="0"/>
                </a:lnTo>
                <a:lnTo>
                  <a:pt x="504419" y="5400674"/>
                </a:lnTo>
                <a:lnTo>
                  <a:pt x="0" y="5400674"/>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 name="object 4"/>
          <p:cNvSpPr/>
          <p:nvPr/>
        </p:nvSpPr>
        <p:spPr>
          <a:xfrm>
            <a:off x="514346" y="4824130"/>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 name="object 5"/>
          <p:cNvSpPr/>
          <p:nvPr/>
        </p:nvSpPr>
        <p:spPr>
          <a:xfrm>
            <a:off x="715382" y="4824130"/>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6" name="object 6"/>
          <p:cNvSpPr/>
          <p:nvPr/>
        </p:nvSpPr>
        <p:spPr>
          <a:xfrm>
            <a:off x="916417" y="4824130"/>
            <a:ext cx="92393" cy="137478"/>
          </a:xfrm>
          <a:custGeom>
            <a:avLst/>
            <a:gdLst/>
            <a:ahLst/>
            <a:cxnLst/>
            <a:rect l="l" t="t" r="r" b="b"/>
            <a:pathLst>
              <a:path w="184785"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7" name="object 7"/>
          <p:cNvSpPr/>
          <p:nvPr/>
        </p:nvSpPr>
        <p:spPr>
          <a:xfrm>
            <a:off x="1320959" y="4888632"/>
            <a:ext cx="7820343" cy="11113"/>
          </a:xfrm>
          <a:custGeom>
            <a:avLst/>
            <a:gdLst/>
            <a:ahLst/>
            <a:cxnLst/>
            <a:rect l="l" t="t" r="r" b="b"/>
            <a:pathLst>
              <a:path w="15640685" h="22225">
                <a:moveTo>
                  <a:pt x="15640156" y="22119"/>
                </a:moveTo>
                <a:lnTo>
                  <a:pt x="0" y="22119"/>
                </a:lnTo>
                <a:lnTo>
                  <a:pt x="0" y="0"/>
                </a:lnTo>
                <a:lnTo>
                  <a:pt x="15549507" y="0"/>
                </a:lnTo>
                <a:lnTo>
                  <a:pt x="15640156" y="0"/>
                </a:lnTo>
                <a:lnTo>
                  <a:pt x="15640156" y="22119"/>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8" name="object 8"/>
          <p:cNvSpPr/>
          <p:nvPr/>
        </p:nvSpPr>
        <p:spPr>
          <a:xfrm>
            <a:off x="514346" y="186059"/>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9" name="object 9"/>
          <p:cNvSpPr/>
          <p:nvPr/>
        </p:nvSpPr>
        <p:spPr>
          <a:xfrm>
            <a:off x="715382" y="186059"/>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0" name="object 10"/>
          <p:cNvSpPr/>
          <p:nvPr/>
        </p:nvSpPr>
        <p:spPr>
          <a:xfrm>
            <a:off x="916417" y="186059"/>
            <a:ext cx="92393" cy="137478"/>
          </a:xfrm>
          <a:custGeom>
            <a:avLst/>
            <a:gdLst/>
            <a:ahLst/>
            <a:cxnLst/>
            <a:rect l="l" t="t" r="r" b="b"/>
            <a:pathLst>
              <a:path w="184785"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1" name="object 11"/>
          <p:cNvSpPr/>
          <p:nvPr/>
        </p:nvSpPr>
        <p:spPr>
          <a:xfrm>
            <a:off x="1183984" y="254707"/>
            <a:ext cx="7953693" cy="0"/>
          </a:xfrm>
          <a:custGeom>
            <a:avLst/>
            <a:gdLst/>
            <a:ahLst/>
            <a:cxnLst/>
            <a:rect l="l" t="t" r="r" b="b"/>
            <a:pathLst>
              <a:path w="15907385">
                <a:moveTo>
                  <a:pt x="0" y="0"/>
                </a:moveTo>
                <a:lnTo>
                  <a:pt x="15906784" y="0"/>
                </a:lnTo>
              </a:path>
            </a:pathLst>
          </a:custGeom>
          <a:ln w="28575">
            <a:solidFill>
              <a:srgbClr val="295233"/>
            </a:solidFill>
          </a:ln>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12" name="object 12"/>
          <p:cNvPicPr/>
          <p:nvPr/>
        </p:nvPicPr>
        <p:blipFill>
          <a:blip r:embed="rId2" cstate="print"/>
          <a:stretch>
            <a:fillRect/>
          </a:stretch>
        </p:blipFill>
        <p:spPr>
          <a:xfrm>
            <a:off x="514350" y="1388803"/>
            <a:ext cx="8115300" cy="2366962"/>
          </a:xfrm>
          <a:prstGeom prst="rect">
            <a:avLst/>
          </a:prstGeom>
        </p:spPr>
      </p:pic>
      <p:sp>
        <p:nvSpPr>
          <p:cNvPr id="13" name="object 13"/>
          <p:cNvSpPr txBox="1"/>
          <p:nvPr/>
        </p:nvSpPr>
        <p:spPr>
          <a:xfrm>
            <a:off x="693391" y="1716501"/>
            <a:ext cx="7071678" cy="2507097"/>
          </a:xfrm>
          <a:prstGeom prst="rect">
            <a:avLst/>
          </a:prstGeom>
        </p:spPr>
        <p:txBody>
          <a:bodyPr vert="horz" wrap="square" lIns="0" tIns="6350" rIns="0" bIns="0" rtlCol="0">
            <a:spAutoFit/>
          </a:bodyPr>
          <a:lstStyle/>
          <a:p>
            <a:pPr marL="67945" marR="2377758" defTabSz="457200">
              <a:lnSpc>
                <a:spcPct val="107500"/>
              </a:lnSpc>
              <a:spcBef>
                <a:spcPts val="50"/>
              </a:spcBef>
              <a:buClrTx/>
            </a:pPr>
            <a:r>
              <a:rPr sz="2500" b="1" kern="1200" spc="-100" dirty="0">
                <a:solidFill>
                  <a:srgbClr val="252826"/>
                </a:solidFill>
                <a:latin typeface="Trebuchet MS"/>
                <a:ea typeface="+mn-ea"/>
                <a:cs typeface="Trebuchet MS"/>
              </a:rPr>
              <a:t>T</a:t>
            </a:r>
            <a:r>
              <a:rPr sz="2500" b="1" kern="1200" spc="-180" dirty="0">
                <a:solidFill>
                  <a:srgbClr val="252826"/>
                </a:solidFill>
                <a:latin typeface="Trebuchet MS"/>
                <a:ea typeface="+mn-ea"/>
                <a:cs typeface="Trebuchet MS"/>
              </a:rPr>
              <a:t>h</a:t>
            </a:r>
            <a:r>
              <a:rPr sz="2500" b="1" kern="1200" spc="-242" dirty="0">
                <a:solidFill>
                  <a:srgbClr val="252826"/>
                </a:solidFill>
                <a:latin typeface="Trebuchet MS"/>
                <a:ea typeface="+mn-ea"/>
                <a:cs typeface="Trebuchet MS"/>
              </a:rPr>
              <a:t>e</a:t>
            </a:r>
            <a:r>
              <a:rPr sz="2500" b="1" kern="1200" spc="-28" dirty="0">
                <a:solidFill>
                  <a:srgbClr val="252826"/>
                </a:solidFill>
                <a:latin typeface="Trebuchet MS"/>
                <a:ea typeface="+mn-ea"/>
                <a:cs typeface="Trebuchet MS"/>
              </a:rPr>
              <a:t> </a:t>
            </a:r>
            <a:r>
              <a:rPr sz="2500" b="1" kern="1200" spc="-175" dirty="0">
                <a:solidFill>
                  <a:srgbClr val="252826"/>
                </a:solidFill>
                <a:latin typeface="Trebuchet MS"/>
                <a:ea typeface="+mn-ea"/>
                <a:cs typeface="Trebuchet MS"/>
              </a:rPr>
              <a:t>n</a:t>
            </a:r>
            <a:r>
              <a:rPr sz="2500" b="1" kern="1200" spc="-170" dirty="0">
                <a:solidFill>
                  <a:srgbClr val="252826"/>
                </a:solidFill>
                <a:latin typeface="Trebuchet MS"/>
                <a:ea typeface="+mn-ea"/>
                <a:cs typeface="Trebuchet MS"/>
              </a:rPr>
              <a:t>e</a:t>
            </a:r>
            <a:r>
              <a:rPr sz="2500" b="1" kern="1200" spc="-153" dirty="0">
                <a:solidFill>
                  <a:srgbClr val="252826"/>
                </a:solidFill>
                <a:latin typeface="Trebuchet MS"/>
                <a:ea typeface="+mn-ea"/>
                <a:cs typeface="Trebuchet MS"/>
              </a:rPr>
              <a:t>t</a:t>
            </a:r>
            <a:r>
              <a:rPr sz="2500" b="1" kern="1200" spc="-305" dirty="0">
                <a:solidFill>
                  <a:srgbClr val="252826"/>
                </a:solidFill>
                <a:latin typeface="Trebuchet MS"/>
                <a:ea typeface="+mn-ea"/>
                <a:cs typeface="Trebuchet MS"/>
              </a:rPr>
              <a:t>w</a:t>
            </a:r>
            <a:r>
              <a:rPr sz="2500" b="1" kern="1200" spc="-100" dirty="0">
                <a:solidFill>
                  <a:srgbClr val="252826"/>
                </a:solidFill>
                <a:latin typeface="Trebuchet MS"/>
                <a:ea typeface="+mn-ea"/>
                <a:cs typeface="Trebuchet MS"/>
              </a:rPr>
              <a:t>o</a:t>
            </a:r>
            <a:r>
              <a:rPr sz="2500" b="1" kern="1200" spc="-168" dirty="0">
                <a:solidFill>
                  <a:srgbClr val="252826"/>
                </a:solidFill>
                <a:latin typeface="Trebuchet MS"/>
                <a:ea typeface="+mn-ea"/>
                <a:cs typeface="Trebuchet MS"/>
              </a:rPr>
              <a:t>r</a:t>
            </a:r>
            <a:r>
              <a:rPr sz="2500" b="1" kern="1200" spc="-175" dirty="0">
                <a:solidFill>
                  <a:srgbClr val="252826"/>
                </a:solidFill>
                <a:latin typeface="Trebuchet MS"/>
                <a:ea typeface="+mn-ea"/>
                <a:cs typeface="Trebuchet MS"/>
              </a:rPr>
              <a:t>k</a:t>
            </a:r>
            <a:r>
              <a:rPr sz="2500" b="1" kern="1200" spc="-28" dirty="0">
                <a:solidFill>
                  <a:srgbClr val="252826"/>
                </a:solidFill>
                <a:latin typeface="Trebuchet MS"/>
                <a:ea typeface="+mn-ea"/>
                <a:cs typeface="Trebuchet MS"/>
              </a:rPr>
              <a:t> </a:t>
            </a:r>
            <a:r>
              <a:rPr sz="2500" b="1" kern="1200" spc="-100" dirty="0">
                <a:solidFill>
                  <a:srgbClr val="252826"/>
                </a:solidFill>
                <a:latin typeface="Trebuchet MS"/>
                <a:ea typeface="+mn-ea"/>
                <a:cs typeface="Trebuchet MS"/>
              </a:rPr>
              <a:t>o</a:t>
            </a:r>
            <a:r>
              <a:rPr sz="2500" b="1" kern="1200" spc="-105" dirty="0">
                <a:solidFill>
                  <a:srgbClr val="252826"/>
                </a:solidFill>
                <a:latin typeface="Trebuchet MS"/>
                <a:ea typeface="+mn-ea"/>
                <a:cs typeface="Trebuchet MS"/>
              </a:rPr>
              <a:t>f</a:t>
            </a:r>
            <a:r>
              <a:rPr sz="2500" b="1" kern="1200" spc="-28" dirty="0">
                <a:solidFill>
                  <a:srgbClr val="252826"/>
                </a:solidFill>
                <a:latin typeface="Trebuchet MS"/>
                <a:ea typeface="+mn-ea"/>
                <a:cs typeface="Trebuchet MS"/>
              </a:rPr>
              <a:t> </a:t>
            </a:r>
            <a:r>
              <a:rPr sz="2500" b="1" kern="1200" spc="143" dirty="0">
                <a:solidFill>
                  <a:srgbClr val="252826"/>
                </a:solidFill>
                <a:latin typeface="Trebuchet MS"/>
                <a:ea typeface="+mn-ea"/>
                <a:cs typeface="Trebuchet MS"/>
              </a:rPr>
              <a:t>S</a:t>
            </a:r>
            <a:r>
              <a:rPr sz="2500" b="1" kern="1200" spc="-265" dirty="0">
                <a:solidFill>
                  <a:srgbClr val="252826"/>
                </a:solidFill>
                <a:latin typeface="Trebuchet MS"/>
                <a:ea typeface="+mn-ea"/>
                <a:cs typeface="Trebuchet MS"/>
              </a:rPr>
              <a:t>W</a:t>
            </a:r>
            <a:r>
              <a:rPr sz="2500" b="1" kern="1200" spc="-33" dirty="0">
                <a:solidFill>
                  <a:srgbClr val="252826"/>
                </a:solidFill>
                <a:latin typeface="Trebuchet MS"/>
                <a:ea typeface="+mn-ea"/>
                <a:cs typeface="Trebuchet MS"/>
              </a:rPr>
              <a:t>C</a:t>
            </a:r>
            <a:r>
              <a:rPr sz="2500" b="1" kern="1200" spc="-123" dirty="0">
                <a:solidFill>
                  <a:srgbClr val="252826"/>
                </a:solidFill>
                <a:latin typeface="Trebuchet MS"/>
                <a:ea typeface="+mn-ea"/>
                <a:cs typeface="Trebuchet MS"/>
              </a:rPr>
              <a:t>D</a:t>
            </a:r>
            <a:r>
              <a:rPr sz="2500" b="1" kern="1200" spc="57" dirty="0">
                <a:solidFill>
                  <a:srgbClr val="252826"/>
                </a:solidFill>
                <a:latin typeface="Trebuchet MS"/>
                <a:ea typeface="+mn-ea"/>
                <a:cs typeface="Trebuchet MS"/>
              </a:rPr>
              <a:t>s</a:t>
            </a:r>
            <a:r>
              <a:rPr sz="2500" b="1" kern="1200" spc="-28" dirty="0">
                <a:solidFill>
                  <a:srgbClr val="252826"/>
                </a:solidFill>
                <a:latin typeface="Trebuchet MS"/>
                <a:ea typeface="+mn-ea"/>
                <a:cs typeface="Trebuchet MS"/>
              </a:rPr>
              <a:t> </a:t>
            </a:r>
            <a:r>
              <a:rPr sz="2500" b="1" kern="1200" spc="-168" dirty="0">
                <a:solidFill>
                  <a:srgbClr val="252826"/>
                </a:solidFill>
                <a:latin typeface="Trebuchet MS"/>
                <a:ea typeface="+mn-ea"/>
                <a:cs typeface="Trebuchet MS"/>
              </a:rPr>
              <a:t>r</a:t>
            </a:r>
            <a:r>
              <a:rPr sz="2500" b="1" kern="1200" spc="-170" dirty="0">
                <a:solidFill>
                  <a:srgbClr val="252826"/>
                </a:solidFill>
                <a:latin typeface="Trebuchet MS"/>
                <a:ea typeface="+mn-ea"/>
                <a:cs typeface="Trebuchet MS"/>
              </a:rPr>
              <a:t>e</a:t>
            </a:r>
            <a:r>
              <a:rPr sz="2500" b="1" kern="1200" spc="-148" dirty="0">
                <a:solidFill>
                  <a:srgbClr val="252826"/>
                </a:solidFill>
                <a:latin typeface="Trebuchet MS"/>
                <a:ea typeface="+mn-ea"/>
                <a:cs typeface="Trebuchet MS"/>
              </a:rPr>
              <a:t>p</a:t>
            </a:r>
            <a:r>
              <a:rPr sz="2500" b="1" kern="1200" spc="-168" dirty="0">
                <a:solidFill>
                  <a:srgbClr val="252826"/>
                </a:solidFill>
                <a:latin typeface="Trebuchet MS"/>
                <a:ea typeface="+mn-ea"/>
                <a:cs typeface="Trebuchet MS"/>
              </a:rPr>
              <a:t>r</a:t>
            </a:r>
            <a:r>
              <a:rPr sz="2500" b="1" kern="1200" spc="-170" dirty="0">
                <a:solidFill>
                  <a:srgbClr val="252826"/>
                </a:solidFill>
                <a:latin typeface="Trebuchet MS"/>
                <a:ea typeface="+mn-ea"/>
                <a:cs typeface="Trebuchet MS"/>
              </a:rPr>
              <a:t>e</a:t>
            </a:r>
            <a:r>
              <a:rPr sz="2500" b="1" kern="1200" spc="130" dirty="0">
                <a:solidFill>
                  <a:srgbClr val="252826"/>
                </a:solidFill>
                <a:latin typeface="Trebuchet MS"/>
                <a:ea typeface="+mn-ea"/>
                <a:cs typeface="Trebuchet MS"/>
              </a:rPr>
              <a:t>s</a:t>
            </a:r>
            <a:r>
              <a:rPr sz="2500" b="1" kern="1200" spc="-170" dirty="0">
                <a:solidFill>
                  <a:srgbClr val="252826"/>
                </a:solidFill>
                <a:latin typeface="Trebuchet MS"/>
                <a:ea typeface="+mn-ea"/>
                <a:cs typeface="Trebuchet MS"/>
              </a:rPr>
              <a:t>e</a:t>
            </a:r>
            <a:r>
              <a:rPr sz="2500" b="1" kern="1200" spc="-175" dirty="0">
                <a:solidFill>
                  <a:srgbClr val="252826"/>
                </a:solidFill>
                <a:latin typeface="Trebuchet MS"/>
                <a:ea typeface="+mn-ea"/>
                <a:cs typeface="Trebuchet MS"/>
              </a:rPr>
              <a:t>n</a:t>
            </a:r>
            <a:r>
              <a:rPr sz="2500" b="1" kern="1200" spc="-153" dirty="0">
                <a:solidFill>
                  <a:srgbClr val="252826"/>
                </a:solidFill>
                <a:latin typeface="Trebuchet MS"/>
                <a:ea typeface="+mn-ea"/>
                <a:cs typeface="Trebuchet MS"/>
              </a:rPr>
              <a:t>t</a:t>
            </a:r>
            <a:r>
              <a:rPr sz="2500" b="1" kern="1200" spc="45" dirty="0">
                <a:solidFill>
                  <a:srgbClr val="252826"/>
                </a:solidFill>
                <a:latin typeface="Trebuchet MS"/>
                <a:ea typeface="+mn-ea"/>
                <a:cs typeface="Trebuchet MS"/>
              </a:rPr>
              <a:t>s  </a:t>
            </a:r>
            <a:r>
              <a:rPr sz="2500" b="1" kern="1200" spc="-193" dirty="0">
                <a:solidFill>
                  <a:srgbClr val="252826"/>
                </a:solidFill>
                <a:latin typeface="Trebuchet MS"/>
                <a:ea typeface="+mn-ea"/>
                <a:cs typeface="Trebuchet MS"/>
              </a:rPr>
              <a:t>the</a:t>
            </a:r>
            <a:r>
              <a:rPr sz="2500" b="1" kern="1200" spc="-28" dirty="0">
                <a:solidFill>
                  <a:srgbClr val="252826"/>
                </a:solidFill>
                <a:latin typeface="Trebuchet MS"/>
                <a:ea typeface="+mn-ea"/>
                <a:cs typeface="Trebuchet MS"/>
              </a:rPr>
              <a:t> </a:t>
            </a:r>
            <a:r>
              <a:rPr sz="2500" b="1" kern="1200" spc="-78" dirty="0">
                <a:solidFill>
                  <a:srgbClr val="252826"/>
                </a:solidFill>
                <a:latin typeface="Trebuchet MS"/>
                <a:ea typeface="+mn-ea"/>
                <a:cs typeface="Trebuchet MS"/>
              </a:rPr>
              <a:t>local</a:t>
            </a:r>
            <a:r>
              <a:rPr sz="2500" b="1" kern="1200" spc="-28" dirty="0">
                <a:solidFill>
                  <a:srgbClr val="252826"/>
                </a:solidFill>
                <a:latin typeface="Trebuchet MS"/>
                <a:ea typeface="+mn-ea"/>
                <a:cs typeface="Trebuchet MS"/>
              </a:rPr>
              <a:t> </a:t>
            </a:r>
            <a:r>
              <a:rPr sz="2500" b="1" kern="1200" spc="-120" dirty="0">
                <a:solidFill>
                  <a:srgbClr val="252826"/>
                </a:solidFill>
                <a:latin typeface="Trebuchet MS"/>
                <a:ea typeface="+mn-ea"/>
                <a:cs typeface="Trebuchet MS"/>
              </a:rPr>
              <a:t>infrastructure</a:t>
            </a:r>
            <a:r>
              <a:rPr sz="2500" b="1" kern="1200" spc="-25" dirty="0">
                <a:solidFill>
                  <a:srgbClr val="252826"/>
                </a:solidFill>
                <a:latin typeface="Trebuchet MS"/>
                <a:ea typeface="+mn-ea"/>
                <a:cs typeface="Trebuchet MS"/>
              </a:rPr>
              <a:t> </a:t>
            </a:r>
            <a:r>
              <a:rPr sz="2500" b="1" kern="1200" spc="-125" dirty="0">
                <a:solidFill>
                  <a:srgbClr val="252826"/>
                </a:solidFill>
                <a:latin typeface="Trebuchet MS"/>
                <a:ea typeface="+mn-ea"/>
                <a:cs typeface="Trebuchet MS"/>
              </a:rPr>
              <a:t>for</a:t>
            </a:r>
            <a:r>
              <a:rPr sz="2500" b="1" kern="1200" spc="-28" dirty="0">
                <a:solidFill>
                  <a:srgbClr val="252826"/>
                </a:solidFill>
                <a:latin typeface="Trebuchet MS"/>
                <a:ea typeface="+mn-ea"/>
                <a:cs typeface="Trebuchet MS"/>
              </a:rPr>
              <a:t> </a:t>
            </a:r>
            <a:r>
              <a:rPr sz="2500" b="1" kern="1200" spc="-193" dirty="0">
                <a:solidFill>
                  <a:srgbClr val="252826"/>
                </a:solidFill>
                <a:latin typeface="Trebuchet MS"/>
                <a:ea typeface="+mn-ea"/>
                <a:cs typeface="Trebuchet MS"/>
              </a:rPr>
              <a:t>the </a:t>
            </a:r>
            <a:r>
              <a:rPr sz="2500" b="1" kern="1200" spc="-190" dirty="0">
                <a:solidFill>
                  <a:srgbClr val="252826"/>
                </a:solidFill>
                <a:latin typeface="Trebuchet MS"/>
                <a:ea typeface="+mn-ea"/>
                <a:cs typeface="Trebuchet MS"/>
              </a:rPr>
              <a:t> </a:t>
            </a:r>
            <a:r>
              <a:rPr sz="2500" b="1" kern="1200" spc="-135" dirty="0">
                <a:solidFill>
                  <a:srgbClr val="252826"/>
                </a:solidFill>
                <a:latin typeface="Trebuchet MS"/>
                <a:ea typeface="+mn-ea"/>
                <a:cs typeface="Trebuchet MS"/>
              </a:rPr>
              <a:t>delivery</a:t>
            </a:r>
            <a:r>
              <a:rPr sz="2500" b="1" kern="1200" spc="-30" dirty="0">
                <a:solidFill>
                  <a:srgbClr val="252826"/>
                </a:solidFill>
                <a:latin typeface="Trebuchet MS"/>
                <a:ea typeface="+mn-ea"/>
                <a:cs typeface="Trebuchet MS"/>
              </a:rPr>
              <a:t> </a:t>
            </a:r>
            <a:r>
              <a:rPr sz="2500" b="1" kern="1200" spc="-102" dirty="0">
                <a:solidFill>
                  <a:srgbClr val="252826"/>
                </a:solidFill>
                <a:latin typeface="Trebuchet MS"/>
                <a:ea typeface="+mn-ea"/>
                <a:cs typeface="Trebuchet MS"/>
              </a:rPr>
              <a:t>of</a:t>
            </a:r>
            <a:r>
              <a:rPr sz="2500" b="1" kern="1200" spc="-28" dirty="0">
                <a:solidFill>
                  <a:srgbClr val="252826"/>
                </a:solidFill>
                <a:latin typeface="Trebuchet MS"/>
                <a:ea typeface="+mn-ea"/>
                <a:cs typeface="Trebuchet MS"/>
              </a:rPr>
              <a:t> </a:t>
            </a:r>
            <a:r>
              <a:rPr sz="2500" b="1" kern="1200" spc="-100" dirty="0">
                <a:solidFill>
                  <a:srgbClr val="252826"/>
                </a:solidFill>
                <a:latin typeface="Trebuchet MS"/>
                <a:ea typeface="+mn-ea"/>
                <a:cs typeface="Trebuchet MS"/>
              </a:rPr>
              <a:t>state</a:t>
            </a:r>
            <a:r>
              <a:rPr sz="2500" b="1" kern="1200" spc="-28" dirty="0">
                <a:solidFill>
                  <a:srgbClr val="252826"/>
                </a:solidFill>
                <a:latin typeface="Trebuchet MS"/>
                <a:ea typeface="+mn-ea"/>
                <a:cs typeface="Trebuchet MS"/>
              </a:rPr>
              <a:t> </a:t>
            </a:r>
            <a:r>
              <a:rPr sz="2500" b="1" kern="1200" spc="-158" dirty="0">
                <a:solidFill>
                  <a:srgbClr val="252826"/>
                </a:solidFill>
                <a:latin typeface="Trebuchet MS"/>
                <a:ea typeface="+mn-ea"/>
                <a:cs typeface="Trebuchet MS"/>
              </a:rPr>
              <a:t>and</a:t>
            </a:r>
            <a:r>
              <a:rPr sz="2500" b="1" kern="1200" spc="-30" dirty="0">
                <a:solidFill>
                  <a:srgbClr val="252826"/>
                </a:solidFill>
                <a:latin typeface="Trebuchet MS"/>
                <a:ea typeface="+mn-ea"/>
                <a:cs typeface="Trebuchet MS"/>
              </a:rPr>
              <a:t> </a:t>
            </a:r>
            <a:r>
              <a:rPr sz="2500" b="1" kern="1200" spc="-125" dirty="0">
                <a:solidFill>
                  <a:srgbClr val="252826"/>
                </a:solidFill>
                <a:latin typeface="Trebuchet MS"/>
                <a:ea typeface="+mn-ea"/>
                <a:cs typeface="Trebuchet MS"/>
              </a:rPr>
              <a:t>federal </a:t>
            </a:r>
            <a:r>
              <a:rPr sz="2500" b="1" kern="1200" spc="-123" dirty="0">
                <a:solidFill>
                  <a:srgbClr val="252826"/>
                </a:solidFill>
                <a:latin typeface="Trebuchet MS"/>
                <a:ea typeface="+mn-ea"/>
                <a:cs typeface="Trebuchet MS"/>
              </a:rPr>
              <a:t> </a:t>
            </a:r>
            <a:r>
              <a:rPr sz="2500" b="1" kern="1200" spc="-108" dirty="0">
                <a:solidFill>
                  <a:srgbClr val="252826"/>
                </a:solidFill>
                <a:latin typeface="Trebuchet MS"/>
                <a:ea typeface="+mn-ea"/>
                <a:cs typeface="Trebuchet MS"/>
              </a:rPr>
              <a:t>conservation</a:t>
            </a:r>
            <a:r>
              <a:rPr sz="2500" b="1" kern="1200" spc="-30" dirty="0">
                <a:solidFill>
                  <a:srgbClr val="252826"/>
                </a:solidFill>
                <a:latin typeface="Trebuchet MS"/>
                <a:ea typeface="+mn-ea"/>
                <a:cs typeface="Trebuchet MS"/>
              </a:rPr>
              <a:t> </a:t>
            </a:r>
            <a:r>
              <a:rPr sz="2500" b="1" kern="1200" spc="-95" dirty="0">
                <a:solidFill>
                  <a:srgbClr val="252826"/>
                </a:solidFill>
                <a:latin typeface="Trebuchet MS"/>
                <a:ea typeface="+mn-ea"/>
                <a:cs typeface="Trebuchet MS"/>
              </a:rPr>
              <a:t>programs</a:t>
            </a:r>
            <a:r>
              <a:rPr sz="2500" b="1" kern="1200" spc="-30" dirty="0">
                <a:solidFill>
                  <a:srgbClr val="252826"/>
                </a:solidFill>
                <a:latin typeface="Trebuchet MS"/>
                <a:ea typeface="+mn-ea"/>
                <a:cs typeface="Trebuchet MS"/>
              </a:rPr>
              <a:t> </a:t>
            </a:r>
            <a:r>
              <a:rPr sz="2500" b="1" kern="1200" spc="-145" dirty="0">
                <a:solidFill>
                  <a:srgbClr val="252826"/>
                </a:solidFill>
                <a:latin typeface="Trebuchet MS"/>
                <a:ea typeface="+mn-ea"/>
                <a:cs typeface="Trebuchet MS"/>
              </a:rPr>
              <a:t>in</a:t>
            </a:r>
            <a:r>
              <a:rPr sz="2500" b="1" kern="1200" spc="-30" dirty="0">
                <a:solidFill>
                  <a:srgbClr val="252826"/>
                </a:solidFill>
                <a:latin typeface="Trebuchet MS"/>
                <a:ea typeface="+mn-ea"/>
                <a:cs typeface="Trebuchet MS"/>
              </a:rPr>
              <a:t> </a:t>
            </a:r>
            <a:r>
              <a:rPr sz="2500" b="1" kern="1200" spc="-50" dirty="0">
                <a:solidFill>
                  <a:srgbClr val="252826"/>
                </a:solidFill>
                <a:latin typeface="Trebuchet MS"/>
                <a:ea typeface="+mn-ea"/>
                <a:cs typeface="Trebuchet MS"/>
              </a:rPr>
              <a:t>Illinois.</a:t>
            </a:r>
            <a:endParaRPr sz="2500" kern="1200">
              <a:solidFill>
                <a:prstClr val="black"/>
              </a:solidFill>
              <a:latin typeface="Trebuchet MS"/>
              <a:ea typeface="+mn-ea"/>
              <a:cs typeface="Trebuchet MS"/>
            </a:endParaRPr>
          </a:p>
          <a:p>
            <a:pPr defTabSz="457200">
              <a:spcBef>
                <a:spcPts val="10"/>
              </a:spcBef>
              <a:buClrTx/>
            </a:pPr>
            <a:endParaRPr sz="3700" kern="1200">
              <a:solidFill>
                <a:prstClr val="black"/>
              </a:solidFill>
              <a:latin typeface="Trebuchet MS"/>
              <a:ea typeface="+mn-ea"/>
              <a:cs typeface="Trebuchet MS"/>
            </a:endParaRPr>
          </a:p>
          <a:p>
            <a:pPr marL="6350" defTabSz="457200">
              <a:buClrTx/>
            </a:pPr>
            <a:r>
              <a:rPr sz="1750" kern="1200" spc="-108" dirty="0">
                <a:solidFill>
                  <a:srgbClr val="132426"/>
                </a:solidFill>
                <a:latin typeface="Gill Sans MT"/>
                <a:ea typeface="+mn-ea"/>
                <a:cs typeface="Gill Sans MT"/>
              </a:rPr>
              <a:t>SWCDS,</a:t>
            </a:r>
            <a:r>
              <a:rPr sz="1750" kern="1200" spc="18" dirty="0">
                <a:solidFill>
                  <a:srgbClr val="132426"/>
                </a:solidFill>
                <a:latin typeface="Gill Sans MT"/>
                <a:ea typeface="+mn-ea"/>
                <a:cs typeface="Gill Sans MT"/>
              </a:rPr>
              <a:t> </a:t>
            </a:r>
            <a:r>
              <a:rPr sz="1750" kern="1200" spc="-13" dirty="0">
                <a:solidFill>
                  <a:srgbClr val="132426"/>
                </a:solidFill>
                <a:latin typeface="Gill Sans MT"/>
                <a:ea typeface="+mn-ea"/>
                <a:cs typeface="Gill Sans MT"/>
              </a:rPr>
              <a:t>with</a:t>
            </a:r>
            <a:r>
              <a:rPr sz="1750" kern="1200" spc="20" dirty="0">
                <a:solidFill>
                  <a:srgbClr val="132426"/>
                </a:solidFill>
                <a:latin typeface="Gill Sans MT"/>
                <a:ea typeface="+mn-ea"/>
                <a:cs typeface="Gill Sans MT"/>
              </a:rPr>
              <a:t> </a:t>
            </a:r>
            <a:r>
              <a:rPr sz="1750" kern="1200" spc="90" dirty="0">
                <a:solidFill>
                  <a:srgbClr val="132426"/>
                </a:solidFill>
                <a:latin typeface="Gill Sans MT"/>
                <a:ea typeface="+mn-ea"/>
                <a:cs typeface="Gill Sans MT"/>
              </a:rPr>
              <a:t>a</a:t>
            </a:r>
            <a:r>
              <a:rPr sz="1750" kern="1200" spc="20" dirty="0">
                <a:solidFill>
                  <a:srgbClr val="132426"/>
                </a:solidFill>
                <a:latin typeface="Gill Sans MT"/>
                <a:ea typeface="+mn-ea"/>
                <a:cs typeface="Gill Sans MT"/>
              </a:rPr>
              <a:t> </a:t>
            </a:r>
            <a:r>
              <a:rPr sz="1750" kern="1200" spc="30" dirty="0">
                <a:solidFill>
                  <a:srgbClr val="132426"/>
                </a:solidFill>
                <a:latin typeface="Gill Sans MT"/>
                <a:ea typeface="+mn-ea"/>
                <a:cs typeface="Gill Sans MT"/>
              </a:rPr>
              <a:t>presence</a:t>
            </a:r>
            <a:r>
              <a:rPr sz="1750" kern="1200" spc="20" dirty="0">
                <a:solidFill>
                  <a:srgbClr val="132426"/>
                </a:solidFill>
                <a:latin typeface="Gill Sans MT"/>
                <a:ea typeface="+mn-ea"/>
                <a:cs typeface="Gill Sans MT"/>
              </a:rPr>
              <a:t> </a:t>
            </a:r>
            <a:r>
              <a:rPr sz="1750" kern="1200" spc="18" dirty="0">
                <a:solidFill>
                  <a:srgbClr val="132426"/>
                </a:solidFill>
                <a:latin typeface="Gill Sans MT"/>
                <a:ea typeface="+mn-ea"/>
                <a:cs typeface="Gill Sans MT"/>
              </a:rPr>
              <a:t>in</a:t>
            </a:r>
            <a:r>
              <a:rPr sz="1750" kern="1200" spc="20" dirty="0">
                <a:solidFill>
                  <a:srgbClr val="132426"/>
                </a:solidFill>
                <a:latin typeface="Gill Sans MT"/>
                <a:ea typeface="+mn-ea"/>
                <a:cs typeface="Gill Sans MT"/>
              </a:rPr>
              <a:t> </a:t>
            </a:r>
            <a:r>
              <a:rPr sz="1750" kern="1200" spc="-13" dirty="0">
                <a:solidFill>
                  <a:srgbClr val="132426"/>
                </a:solidFill>
                <a:latin typeface="Gill Sans MT"/>
                <a:ea typeface="+mn-ea"/>
                <a:cs typeface="Gill Sans MT"/>
              </a:rPr>
              <a:t>every</a:t>
            </a:r>
            <a:r>
              <a:rPr sz="1750" kern="1200" spc="18" dirty="0">
                <a:solidFill>
                  <a:srgbClr val="132426"/>
                </a:solidFill>
                <a:latin typeface="Gill Sans MT"/>
                <a:ea typeface="+mn-ea"/>
                <a:cs typeface="Gill Sans MT"/>
              </a:rPr>
              <a:t> </a:t>
            </a:r>
            <a:r>
              <a:rPr sz="1750" kern="1200" spc="8" dirty="0">
                <a:solidFill>
                  <a:srgbClr val="132426"/>
                </a:solidFill>
                <a:latin typeface="Gill Sans MT"/>
                <a:ea typeface="+mn-ea"/>
                <a:cs typeface="Gill Sans MT"/>
              </a:rPr>
              <a:t>county,</a:t>
            </a:r>
            <a:r>
              <a:rPr sz="1750" kern="1200" spc="20" dirty="0">
                <a:solidFill>
                  <a:srgbClr val="132426"/>
                </a:solidFill>
                <a:latin typeface="Gill Sans MT"/>
                <a:ea typeface="+mn-ea"/>
                <a:cs typeface="Gill Sans MT"/>
              </a:rPr>
              <a:t> </a:t>
            </a:r>
            <a:r>
              <a:rPr sz="1750" kern="1200" spc="3" dirty="0">
                <a:solidFill>
                  <a:srgbClr val="132426"/>
                </a:solidFill>
                <a:latin typeface="Gill Sans MT"/>
                <a:ea typeface="+mn-ea"/>
                <a:cs typeface="Gill Sans MT"/>
              </a:rPr>
              <a:t>are</a:t>
            </a:r>
            <a:r>
              <a:rPr sz="1750" kern="1200" spc="20" dirty="0">
                <a:solidFill>
                  <a:srgbClr val="132426"/>
                </a:solidFill>
                <a:latin typeface="Gill Sans MT"/>
                <a:ea typeface="+mn-ea"/>
                <a:cs typeface="Gill Sans MT"/>
              </a:rPr>
              <a:t> </a:t>
            </a:r>
            <a:r>
              <a:rPr sz="1750" kern="1200" spc="-5" dirty="0">
                <a:solidFill>
                  <a:srgbClr val="132426"/>
                </a:solidFill>
                <a:latin typeface="Gill Sans MT"/>
                <a:ea typeface="+mn-ea"/>
                <a:cs typeface="Gill Sans MT"/>
              </a:rPr>
              <a:t>the</a:t>
            </a:r>
            <a:r>
              <a:rPr sz="1750" kern="1200" spc="20" dirty="0">
                <a:solidFill>
                  <a:srgbClr val="132426"/>
                </a:solidFill>
                <a:latin typeface="Gill Sans MT"/>
                <a:ea typeface="+mn-ea"/>
                <a:cs typeface="Gill Sans MT"/>
              </a:rPr>
              <a:t> </a:t>
            </a:r>
            <a:r>
              <a:rPr sz="1750" kern="1200" spc="-13" dirty="0">
                <a:solidFill>
                  <a:srgbClr val="132426"/>
                </a:solidFill>
                <a:latin typeface="Gill Sans MT"/>
                <a:ea typeface="+mn-ea"/>
                <a:cs typeface="Gill Sans MT"/>
              </a:rPr>
              <a:t>go-to</a:t>
            </a:r>
            <a:r>
              <a:rPr sz="1750" kern="1200" spc="20" dirty="0">
                <a:solidFill>
                  <a:srgbClr val="132426"/>
                </a:solidFill>
                <a:latin typeface="Gill Sans MT"/>
                <a:ea typeface="+mn-ea"/>
                <a:cs typeface="Gill Sans MT"/>
              </a:rPr>
              <a:t> </a:t>
            </a:r>
            <a:r>
              <a:rPr sz="1750" kern="1200" spc="-13" dirty="0">
                <a:solidFill>
                  <a:srgbClr val="132426"/>
                </a:solidFill>
                <a:latin typeface="Gill Sans MT"/>
                <a:ea typeface="+mn-ea"/>
                <a:cs typeface="Gill Sans MT"/>
              </a:rPr>
              <a:t>for</a:t>
            </a:r>
            <a:r>
              <a:rPr sz="1750" kern="1200" spc="18" dirty="0">
                <a:solidFill>
                  <a:srgbClr val="132426"/>
                </a:solidFill>
                <a:latin typeface="Gill Sans MT"/>
                <a:ea typeface="+mn-ea"/>
                <a:cs typeface="Gill Sans MT"/>
              </a:rPr>
              <a:t> </a:t>
            </a:r>
            <a:r>
              <a:rPr sz="1750" kern="1200" spc="8" dirty="0">
                <a:solidFill>
                  <a:srgbClr val="132426"/>
                </a:solidFill>
                <a:latin typeface="Gill Sans MT"/>
                <a:ea typeface="+mn-ea"/>
                <a:cs typeface="Gill Sans MT"/>
              </a:rPr>
              <a:t>program</a:t>
            </a:r>
            <a:r>
              <a:rPr sz="1750" kern="1200" spc="20" dirty="0">
                <a:solidFill>
                  <a:srgbClr val="132426"/>
                </a:solidFill>
                <a:latin typeface="Gill Sans MT"/>
                <a:ea typeface="+mn-ea"/>
                <a:cs typeface="Gill Sans MT"/>
              </a:rPr>
              <a:t> </a:t>
            </a:r>
            <a:r>
              <a:rPr sz="1750" kern="1200" spc="25" dirty="0">
                <a:solidFill>
                  <a:srgbClr val="132426"/>
                </a:solidFill>
                <a:latin typeface="Gill Sans MT"/>
                <a:ea typeface="+mn-ea"/>
                <a:cs typeface="Gill Sans MT"/>
              </a:rPr>
              <a:t>delivery.</a:t>
            </a:r>
            <a:endParaRPr sz="1750" kern="1200">
              <a:solidFill>
                <a:prstClr val="black"/>
              </a:solidFill>
              <a:latin typeface="Gill Sans MT"/>
              <a:ea typeface="+mn-ea"/>
              <a:cs typeface="Gill Sans MT"/>
            </a:endParaRPr>
          </a:p>
        </p:txBody>
      </p:sp>
      <p:sp>
        <p:nvSpPr>
          <p:cNvPr id="14" name="object 14"/>
          <p:cNvSpPr txBox="1">
            <a:spLocks noGrp="1"/>
          </p:cNvSpPr>
          <p:nvPr>
            <p:ph type="title"/>
          </p:nvPr>
        </p:nvSpPr>
        <p:spPr>
          <a:xfrm>
            <a:off x="755189" y="632633"/>
            <a:ext cx="3950970" cy="545021"/>
          </a:xfrm>
          <a:prstGeom prst="rect">
            <a:avLst/>
          </a:prstGeom>
        </p:spPr>
        <p:txBody>
          <a:bodyPr vert="horz" wrap="square" lIns="0" tIns="6350" rIns="0" bIns="0" rtlCol="0">
            <a:spAutoFit/>
          </a:bodyPr>
          <a:lstStyle/>
          <a:p>
            <a:pPr marL="6350">
              <a:spcBef>
                <a:spcPts val="50"/>
              </a:spcBef>
            </a:pPr>
            <a:r>
              <a:rPr spc="145" dirty="0"/>
              <a:t>INFRASTRUCTURE</a:t>
            </a:r>
          </a:p>
        </p:txBody>
      </p:sp>
      <p:pic>
        <p:nvPicPr>
          <p:cNvPr id="15" name="object 15"/>
          <p:cNvPicPr/>
          <p:nvPr/>
        </p:nvPicPr>
        <p:blipFill>
          <a:blip r:embed="rId3" cstate="print"/>
          <a:stretch>
            <a:fillRect/>
          </a:stretch>
        </p:blipFill>
        <p:spPr>
          <a:xfrm>
            <a:off x="7852780" y="665957"/>
            <a:ext cx="742950" cy="528637"/>
          </a:xfrm>
          <a:prstGeom prst="rect">
            <a:avLst/>
          </a:prstGeom>
        </p:spPr>
      </p:pic>
      <p:sp>
        <p:nvSpPr>
          <p:cNvPr id="16" name="object 16"/>
          <p:cNvSpPr/>
          <p:nvPr/>
        </p:nvSpPr>
        <p:spPr>
          <a:xfrm>
            <a:off x="7034130" y="3867169"/>
            <a:ext cx="29528" cy="29845"/>
          </a:xfrm>
          <a:custGeom>
            <a:avLst/>
            <a:gdLst/>
            <a:ahLst/>
            <a:cxnLst/>
            <a:rect l="l" t="t" r="r" b="b"/>
            <a:pathLst>
              <a:path w="59055" h="59690">
                <a:moveTo>
                  <a:pt x="22009" y="51612"/>
                </a:moveTo>
                <a:lnTo>
                  <a:pt x="17818" y="46367"/>
                </a:lnTo>
                <a:lnTo>
                  <a:pt x="14478" y="45770"/>
                </a:lnTo>
                <a:lnTo>
                  <a:pt x="10452" y="48069"/>
                </a:lnTo>
                <a:lnTo>
                  <a:pt x="9067" y="52768"/>
                </a:lnTo>
                <a:lnTo>
                  <a:pt x="13627" y="59372"/>
                </a:lnTo>
                <a:lnTo>
                  <a:pt x="19697" y="55384"/>
                </a:lnTo>
                <a:lnTo>
                  <a:pt x="22009" y="51612"/>
                </a:lnTo>
                <a:close/>
              </a:path>
              <a:path w="59055" h="59690">
                <a:moveTo>
                  <a:pt x="58674" y="4610"/>
                </a:moveTo>
                <a:lnTo>
                  <a:pt x="0" y="0"/>
                </a:lnTo>
                <a:lnTo>
                  <a:pt x="8026" y="23799"/>
                </a:lnTo>
                <a:lnTo>
                  <a:pt x="32715" y="28740"/>
                </a:lnTo>
                <a:lnTo>
                  <a:pt x="55727" y="20472"/>
                </a:lnTo>
                <a:lnTo>
                  <a:pt x="58674" y="4610"/>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7" name="object 17"/>
          <p:cNvSpPr/>
          <p:nvPr/>
        </p:nvSpPr>
        <p:spPr>
          <a:xfrm>
            <a:off x="7090811" y="3868534"/>
            <a:ext cx="14288" cy="25400"/>
          </a:xfrm>
          <a:custGeom>
            <a:avLst/>
            <a:gdLst/>
            <a:ahLst/>
            <a:cxnLst/>
            <a:rect l="l" t="t" r="r" b="b"/>
            <a:pathLst>
              <a:path w="28575" h="50800">
                <a:moveTo>
                  <a:pt x="4191" y="9436"/>
                </a:moveTo>
                <a:lnTo>
                  <a:pt x="3149" y="7772"/>
                </a:lnTo>
                <a:lnTo>
                  <a:pt x="2095" y="8394"/>
                </a:lnTo>
                <a:lnTo>
                  <a:pt x="4191" y="9436"/>
                </a:lnTo>
                <a:close/>
              </a:path>
              <a:path w="28575" h="50800">
                <a:moveTo>
                  <a:pt x="6083" y="0"/>
                </a:moveTo>
                <a:lnTo>
                  <a:pt x="3987" y="0"/>
                </a:lnTo>
                <a:lnTo>
                  <a:pt x="4572" y="673"/>
                </a:lnTo>
                <a:lnTo>
                  <a:pt x="6083" y="0"/>
                </a:lnTo>
                <a:close/>
              </a:path>
              <a:path w="28575" h="50800">
                <a:moveTo>
                  <a:pt x="8178" y="4826"/>
                </a:moveTo>
                <a:lnTo>
                  <a:pt x="4572" y="673"/>
                </a:lnTo>
                <a:lnTo>
                  <a:pt x="0" y="2730"/>
                </a:lnTo>
                <a:lnTo>
                  <a:pt x="3149" y="7772"/>
                </a:lnTo>
                <a:lnTo>
                  <a:pt x="8178" y="4826"/>
                </a:lnTo>
                <a:close/>
              </a:path>
              <a:path w="28575" h="50800">
                <a:moveTo>
                  <a:pt x="10896" y="32727"/>
                </a:moveTo>
                <a:lnTo>
                  <a:pt x="4064" y="32092"/>
                </a:lnTo>
                <a:lnTo>
                  <a:pt x="1028" y="37058"/>
                </a:lnTo>
                <a:lnTo>
                  <a:pt x="1079" y="44259"/>
                </a:lnTo>
                <a:lnTo>
                  <a:pt x="3568" y="50355"/>
                </a:lnTo>
                <a:lnTo>
                  <a:pt x="6705" y="43002"/>
                </a:lnTo>
                <a:lnTo>
                  <a:pt x="8801" y="37757"/>
                </a:lnTo>
                <a:lnTo>
                  <a:pt x="10896" y="32727"/>
                </a:lnTo>
                <a:close/>
              </a:path>
              <a:path w="28575" h="50800">
                <a:moveTo>
                  <a:pt x="28079" y="203"/>
                </a:moveTo>
                <a:lnTo>
                  <a:pt x="18021" y="11950"/>
                </a:lnTo>
                <a:lnTo>
                  <a:pt x="13830" y="16992"/>
                </a:lnTo>
                <a:lnTo>
                  <a:pt x="22098" y="18821"/>
                </a:lnTo>
                <a:lnTo>
                  <a:pt x="26377" y="17653"/>
                </a:lnTo>
                <a:lnTo>
                  <a:pt x="27940" y="11950"/>
                </a:lnTo>
                <a:lnTo>
                  <a:pt x="28079" y="203"/>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grpSp>
        <p:nvGrpSpPr>
          <p:cNvPr id="18" name="object 18"/>
          <p:cNvGrpSpPr/>
          <p:nvPr/>
        </p:nvGrpSpPr>
        <p:grpSpPr>
          <a:xfrm>
            <a:off x="5742137" y="1221034"/>
            <a:ext cx="2667635" cy="2685733"/>
            <a:chOff x="11484274" y="2442067"/>
            <a:chExt cx="5335270" cy="5371465"/>
          </a:xfrm>
        </p:grpSpPr>
        <p:sp>
          <p:nvSpPr>
            <p:cNvPr id="19" name="object 19"/>
            <p:cNvSpPr/>
            <p:nvPr/>
          </p:nvSpPr>
          <p:spPr>
            <a:xfrm>
              <a:off x="12184532" y="2490748"/>
              <a:ext cx="4635500" cy="4900295"/>
            </a:xfrm>
            <a:custGeom>
              <a:avLst/>
              <a:gdLst/>
              <a:ahLst/>
              <a:cxnLst/>
              <a:rect l="l" t="t" r="r" b="b"/>
              <a:pathLst>
                <a:path w="4635500" h="4900295">
                  <a:moveTo>
                    <a:pt x="280784" y="1026820"/>
                  </a:moveTo>
                  <a:lnTo>
                    <a:pt x="280568" y="1026604"/>
                  </a:lnTo>
                  <a:lnTo>
                    <a:pt x="280568" y="1026185"/>
                  </a:lnTo>
                  <a:lnTo>
                    <a:pt x="280365" y="1026185"/>
                  </a:lnTo>
                  <a:lnTo>
                    <a:pt x="280149" y="1026388"/>
                  </a:lnTo>
                  <a:lnTo>
                    <a:pt x="280466" y="1026604"/>
                  </a:lnTo>
                  <a:lnTo>
                    <a:pt x="280784" y="1026820"/>
                  </a:lnTo>
                  <a:close/>
                </a:path>
                <a:path w="4635500" h="4900295">
                  <a:moveTo>
                    <a:pt x="353695" y="497039"/>
                  </a:moveTo>
                  <a:lnTo>
                    <a:pt x="333362" y="493852"/>
                  </a:lnTo>
                  <a:lnTo>
                    <a:pt x="318782" y="499529"/>
                  </a:lnTo>
                  <a:lnTo>
                    <a:pt x="309359" y="510527"/>
                  </a:lnTo>
                  <a:lnTo>
                    <a:pt x="304457" y="523265"/>
                  </a:lnTo>
                  <a:lnTo>
                    <a:pt x="286804" y="529374"/>
                  </a:lnTo>
                  <a:lnTo>
                    <a:pt x="279120" y="533920"/>
                  </a:lnTo>
                  <a:lnTo>
                    <a:pt x="278269" y="541312"/>
                  </a:lnTo>
                  <a:lnTo>
                    <a:pt x="274891" y="553580"/>
                  </a:lnTo>
                  <a:lnTo>
                    <a:pt x="264883" y="556056"/>
                  </a:lnTo>
                  <a:lnTo>
                    <a:pt x="253669" y="555294"/>
                  </a:lnTo>
                  <a:lnTo>
                    <a:pt x="246634" y="557885"/>
                  </a:lnTo>
                  <a:lnTo>
                    <a:pt x="233616" y="567461"/>
                  </a:lnTo>
                  <a:lnTo>
                    <a:pt x="219544" y="576694"/>
                  </a:lnTo>
                  <a:lnTo>
                    <a:pt x="204609" y="584708"/>
                  </a:lnTo>
                  <a:lnTo>
                    <a:pt x="189001" y="590613"/>
                  </a:lnTo>
                  <a:lnTo>
                    <a:pt x="194068" y="612254"/>
                  </a:lnTo>
                  <a:lnTo>
                    <a:pt x="175615" y="629666"/>
                  </a:lnTo>
                  <a:lnTo>
                    <a:pt x="145897" y="645706"/>
                  </a:lnTo>
                  <a:lnTo>
                    <a:pt x="117132" y="663206"/>
                  </a:lnTo>
                  <a:lnTo>
                    <a:pt x="102577" y="678738"/>
                  </a:lnTo>
                  <a:lnTo>
                    <a:pt x="86677" y="703097"/>
                  </a:lnTo>
                  <a:lnTo>
                    <a:pt x="67665" y="724192"/>
                  </a:lnTo>
                  <a:lnTo>
                    <a:pt x="43802" y="729932"/>
                  </a:lnTo>
                  <a:lnTo>
                    <a:pt x="43802" y="760349"/>
                  </a:lnTo>
                  <a:lnTo>
                    <a:pt x="26822" y="756158"/>
                  </a:lnTo>
                  <a:lnTo>
                    <a:pt x="22542" y="779056"/>
                  </a:lnTo>
                  <a:lnTo>
                    <a:pt x="12230" y="790981"/>
                  </a:lnTo>
                  <a:lnTo>
                    <a:pt x="2514" y="800709"/>
                  </a:lnTo>
                  <a:lnTo>
                    <a:pt x="0" y="817003"/>
                  </a:lnTo>
                  <a:lnTo>
                    <a:pt x="27330" y="807491"/>
                  </a:lnTo>
                  <a:lnTo>
                    <a:pt x="50190" y="787920"/>
                  </a:lnTo>
                  <a:lnTo>
                    <a:pt x="64236" y="766102"/>
                  </a:lnTo>
                  <a:lnTo>
                    <a:pt x="65163" y="749858"/>
                  </a:lnTo>
                  <a:lnTo>
                    <a:pt x="90500" y="734314"/>
                  </a:lnTo>
                  <a:lnTo>
                    <a:pt x="115874" y="710577"/>
                  </a:lnTo>
                  <a:lnTo>
                    <a:pt x="143141" y="689914"/>
                  </a:lnTo>
                  <a:lnTo>
                    <a:pt x="174129" y="683564"/>
                  </a:lnTo>
                  <a:lnTo>
                    <a:pt x="171170" y="664756"/>
                  </a:lnTo>
                  <a:lnTo>
                    <a:pt x="184289" y="653669"/>
                  </a:lnTo>
                  <a:lnTo>
                    <a:pt x="202120" y="647928"/>
                  </a:lnTo>
                  <a:lnTo>
                    <a:pt x="213309" y="645172"/>
                  </a:lnTo>
                  <a:lnTo>
                    <a:pt x="206502" y="629475"/>
                  </a:lnTo>
                  <a:lnTo>
                    <a:pt x="214617" y="621093"/>
                  </a:lnTo>
                  <a:lnTo>
                    <a:pt x="228638" y="615315"/>
                  </a:lnTo>
                  <a:lnTo>
                    <a:pt x="239509" y="607402"/>
                  </a:lnTo>
                  <a:lnTo>
                    <a:pt x="247853" y="587870"/>
                  </a:lnTo>
                  <a:lnTo>
                    <a:pt x="256032" y="579081"/>
                  </a:lnTo>
                  <a:lnTo>
                    <a:pt x="266992" y="578777"/>
                  </a:lnTo>
                  <a:lnTo>
                    <a:pt x="283718" y="584746"/>
                  </a:lnTo>
                  <a:lnTo>
                    <a:pt x="292887" y="560031"/>
                  </a:lnTo>
                  <a:lnTo>
                    <a:pt x="309435" y="534365"/>
                  </a:lnTo>
                  <a:lnTo>
                    <a:pt x="330631" y="511949"/>
                  </a:lnTo>
                  <a:lnTo>
                    <a:pt x="353695" y="497039"/>
                  </a:lnTo>
                  <a:close/>
                </a:path>
                <a:path w="4635500" h="4900295">
                  <a:moveTo>
                    <a:pt x="865174" y="545084"/>
                  </a:moveTo>
                  <a:lnTo>
                    <a:pt x="864450" y="506082"/>
                  </a:lnTo>
                  <a:lnTo>
                    <a:pt x="850011" y="490105"/>
                  </a:lnTo>
                  <a:lnTo>
                    <a:pt x="824814" y="493191"/>
                  </a:lnTo>
                  <a:lnTo>
                    <a:pt x="791857" y="511390"/>
                  </a:lnTo>
                  <a:lnTo>
                    <a:pt x="754100" y="540778"/>
                  </a:lnTo>
                  <a:lnTo>
                    <a:pt x="714527" y="577405"/>
                  </a:lnTo>
                  <a:lnTo>
                    <a:pt x="684644" y="603897"/>
                  </a:lnTo>
                  <a:lnTo>
                    <a:pt x="648512" y="628751"/>
                  </a:lnTo>
                  <a:lnTo>
                    <a:pt x="622769" y="652106"/>
                  </a:lnTo>
                  <a:lnTo>
                    <a:pt x="624001" y="674128"/>
                  </a:lnTo>
                  <a:lnTo>
                    <a:pt x="609549" y="667829"/>
                  </a:lnTo>
                  <a:lnTo>
                    <a:pt x="601891" y="683018"/>
                  </a:lnTo>
                  <a:lnTo>
                    <a:pt x="589140" y="692111"/>
                  </a:lnTo>
                  <a:lnTo>
                    <a:pt x="574395" y="698931"/>
                  </a:lnTo>
                  <a:lnTo>
                    <a:pt x="560717" y="707275"/>
                  </a:lnTo>
                  <a:lnTo>
                    <a:pt x="581202" y="715797"/>
                  </a:lnTo>
                  <a:lnTo>
                    <a:pt x="597725" y="707199"/>
                  </a:lnTo>
                  <a:lnTo>
                    <a:pt x="623100" y="685876"/>
                  </a:lnTo>
                  <a:lnTo>
                    <a:pt x="670102" y="656285"/>
                  </a:lnTo>
                  <a:lnTo>
                    <a:pt x="685965" y="659206"/>
                  </a:lnTo>
                  <a:lnTo>
                    <a:pt x="706818" y="648004"/>
                  </a:lnTo>
                  <a:lnTo>
                    <a:pt x="733564" y="628142"/>
                  </a:lnTo>
                  <a:lnTo>
                    <a:pt x="767118" y="605091"/>
                  </a:lnTo>
                  <a:lnTo>
                    <a:pt x="794258" y="591146"/>
                  </a:lnTo>
                  <a:lnTo>
                    <a:pt x="823772" y="578789"/>
                  </a:lnTo>
                  <a:lnTo>
                    <a:pt x="849477" y="564591"/>
                  </a:lnTo>
                  <a:lnTo>
                    <a:pt x="865174" y="545084"/>
                  </a:lnTo>
                  <a:close/>
                </a:path>
                <a:path w="4635500" h="4900295">
                  <a:moveTo>
                    <a:pt x="1505102" y="199529"/>
                  </a:moveTo>
                  <a:lnTo>
                    <a:pt x="1497558" y="194081"/>
                  </a:lnTo>
                  <a:lnTo>
                    <a:pt x="1475943" y="194398"/>
                  </a:lnTo>
                  <a:lnTo>
                    <a:pt x="1427911" y="208737"/>
                  </a:lnTo>
                  <a:lnTo>
                    <a:pt x="1379601" y="232638"/>
                  </a:lnTo>
                  <a:lnTo>
                    <a:pt x="1357172" y="261632"/>
                  </a:lnTo>
                  <a:lnTo>
                    <a:pt x="1333157" y="260502"/>
                  </a:lnTo>
                  <a:lnTo>
                    <a:pt x="1309344" y="262318"/>
                  </a:lnTo>
                  <a:lnTo>
                    <a:pt x="1290167" y="271132"/>
                  </a:lnTo>
                  <a:lnTo>
                    <a:pt x="1280058" y="291007"/>
                  </a:lnTo>
                  <a:lnTo>
                    <a:pt x="1226781" y="303339"/>
                  </a:lnTo>
                  <a:lnTo>
                    <a:pt x="1174610" y="324815"/>
                  </a:lnTo>
                  <a:lnTo>
                    <a:pt x="1137437" y="350583"/>
                  </a:lnTo>
                  <a:lnTo>
                    <a:pt x="1129195" y="375767"/>
                  </a:lnTo>
                  <a:lnTo>
                    <a:pt x="1175766" y="387642"/>
                  </a:lnTo>
                  <a:lnTo>
                    <a:pt x="1232077" y="371576"/>
                  </a:lnTo>
                  <a:lnTo>
                    <a:pt x="1280998" y="345909"/>
                  </a:lnTo>
                  <a:lnTo>
                    <a:pt x="1305407" y="328980"/>
                  </a:lnTo>
                  <a:lnTo>
                    <a:pt x="1312710" y="328714"/>
                  </a:lnTo>
                  <a:lnTo>
                    <a:pt x="1327200" y="332282"/>
                  </a:lnTo>
                  <a:lnTo>
                    <a:pt x="1341539" y="332638"/>
                  </a:lnTo>
                  <a:lnTo>
                    <a:pt x="1348371" y="322694"/>
                  </a:lnTo>
                  <a:lnTo>
                    <a:pt x="1365554" y="332130"/>
                  </a:lnTo>
                  <a:lnTo>
                    <a:pt x="1367955" y="317449"/>
                  </a:lnTo>
                  <a:lnTo>
                    <a:pt x="1366913" y="306692"/>
                  </a:lnTo>
                  <a:lnTo>
                    <a:pt x="1369326" y="288467"/>
                  </a:lnTo>
                  <a:lnTo>
                    <a:pt x="1382102" y="251358"/>
                  </a:lnTo>
                  <a:lnTo>
                    <a:pt x="1387132" y="253453"/>
                  </a:lnTo>
                  <a:lnTo>
                    <a:pt x="1395514" y="247154"/>
                  </a:lnTo>
                  <a:lnTo>
                    <a:pt x="1397977" y="257644"/>
                  </a:lnTo>
                  <a:lnTo>
                    <a:pt x="1397812" y="257644"/>
                  </a:lnTo>
                  <a:lnTo>
                    <a:pt x="1398028" y="257860"/>
                  </a:lnTo>
                  <a:lnTo>
                    <a:pt x="1398231" y="258064"/>
                  </a:lnTo>
                  <a:lnTo>
                    <a:pt x="1398231" y="257924"/>
                  </a:lnTo>
                  <a:lnTo>
                    <a:pt x="1411439" y="262051"/>
                  </a:lnTo>
                  <a:lnTo>
                    <a:pt x="1414373" y="246951"/>
                  </a:lnTo>
                  <a:lnTo>
                    <a:pt x="1440776" y="245935"/>
                  </a:lnTo>
                  <a:lnTo>
                    <a:pt x="1464995" y="230708"/>
                  </a:lnTo>
                  <a:lnTo>
                    <a:pt x="1486585" y="211747"/>
                  </a:lnTo>
                  <a:lnTo>
                    <a:pt x="1505102" y="199529"/>
                  </a:lnTo>
                  <a:close/>
                </a:path>
                <a:path w="4635500" h="4900295">
                  <a:moveTo>
                    <a:pt x="1643189" y="87071"/>
                  </a:moveTo>
                  <a:lnTo>
                    <a:pt x="1642973" y="87071"/>
                  </a:lnTo>
                  <a:lnTo>
                    <a:pt x="1643189" y="87185"/>
                  </a:lnTo>
                  <a:close/>
                </a:path>
                <a:path w="4635500" h="4900295">
                  <a:moveTo>
                    <a:pt x="3283851" y="593763"/>
                  </a:moveTo>
                  <a:lnTo>
                    <a:pt x="3283216" y="594182"/>
                  </a:lnTo>
                  <a:lnTo>
                    <a:pt x="3283635" y="594182"/>
                  </a:lnTo>
                  <a:lnTo>
                    <a:pt x="3283851" y="593979"/>
                  </a:lnTo>
                  <a:lnTo>
                    <a:pt x="3283851" y="593763"/>
                  </a:lnTo>
                  <a:close/>
                </a:path>
                <a:path w="4635500" h="4900295">
                  <a:moveTo>
                    <a:pt x="3670020" y="593090"/>
                  </a:moveTo>
                  <a:lnTo>
                    <a:pt x="3618814" y="539750"/>
                  </a:lnTo>
                  <a:lnTo>
                    <a:pt x="3574669" y="510540"/>
                  </a:lnTo>
                  <a:lnTo>
                    <a:pt x="3528580" y="485140"/>
                  </a:lnTo>
                  <a:lnTo>
                    <a:pt x="3488359" y="468630"/>
                  </a:lnTo>
                  <a:lnTo>
                    <a:pt x="3471062" y="449580"/>
                  </a:lnTo>
                  <a:lnTo>
                    <a:pt x="3440112" y="426720"/>
                  </a:lnTo>
                  <a:lnTo>
                    <a:pt x="3398278" y="400050"/>
                  </a:lnTo>
                  <a:lnTo>
                    <a:pt x="3348367" y="372110"/>
                  </a:lnTo>
                  <a:lnTo>
                    <a:pt x="3293160" y="342900"/>
                  </a:lnTo>
                  <a:lnTo>
                    <a:pt x="3245942" y="320040"/>
                  </a:lnTo>
                  <a:lnTo>
                    <a:pt x="3235452" y="314960"/>
                  </a:lnTo>
                  <a:lnTo>
                    <a:pt x="3199473" y="295910"/>
                  </a:lnTo>
                  <a:lnTo>
                    <a:pt x="3161855" y="279400"/>
                  </a:lnTo>
                  <a:lnTo>
                    <a:pt x="3124327" y="265430"/>
                  </a:lnTo>
                  <a:lnTo>
                    <a:pt x="3056458" y="243840"/>
                  </a:lnTo>
                  <a:lnTo>
                    <a:pt x="3009760" y="233680"/>
                  </a:lnTo>
                  <a:lnTo>
                    <a:pt x="2998686" y="234950"/>
                  </a:lnTo>
                  <a:lnTo>
                    <a:pt x="2998101" y="240030"/>
                  </a:lnTo>
                  <a:lnTo>
                    <a:pt x="3009735" y="248920"/>
                  </a:lnTo>
                  <a:lnTo>
                    <a:pt x="3035325" y="261620"/>
                  </a:lnTo>
                  <a:lnTo>
                    <a:pt x="3076613" y="280670"/>
                  </a:lnTo>
                  <a:lnTo>
                    <a:pt x="3071584" y="287020"/>
                  </a:lnTo>
                  <a:lnTo>
                    <a:pt x="3064040" y="295910"/>
                  </a:lnTo>
                  <a:lnTo>
                    <a:pt x="3076867" y="302260"/>
                  </a:lnTo>
                  <a:lnTo>
                    <a:pt x="3083763" y="300990"/>
                  </a:lnTo>
                  <a:lnTo>
                    <a:pt x="3087408" y="297180"/>
                  </a:lnTo>
                  <a:lnTo>
                    <a:pt x="3090443" y="289560"/>
                  </a:lnTo>
                  <a:lnTo>
                    <a:pt x="3113100" y="299720"/>
                  </a:lnTo>
                  <a:lnTo>
                    <a:pt x="3124073" y="304800"/>
                  </a:lnTo>
                  <a:lnTo>
                    <a:pt x="3134029" y="311150"/>
                  </a:lnTo>
                  <a:lnTo>
                    <a:pt x="3116796" y="314960"/>
                  </a:lnTo>
                  <a:lnTo>
                    <a:pt x="3099511" y="313690"/>
                  </a:lnTo>
                  <a:lnTo>
                    <a:pt x="3082937" y="314960"/>
                  </a:lnTo>
                  <a:lnTo>
                    <a:pt x="3078086" y="318630"/>
                  </a:lnTo>
                  <a:lnTo>
                    <a:pt x="3078086" y="449580"/>
                  </a:lnTo>
                  <a:lnTo>
                    <a:pt x="3074314" y="448310"/>
                  </a:lnTo>
                  <a:lnTo>
                    <a:pt x="3073260" y="453390"/>
                  </a:lnTo>
                  <a:lnTo>
                    <a:pt x="3066478" y="449580"/>
                  </a:lnTo>
                  <a:lnTo>
                    <a:pt x="3064522" y="448487"/>
                  </a:lnTo>
                  <a:lnTo>
                    <a:pt x="3064878" y="447040"/>
                  </a:lnTo>
                  <a:lnTo>
                    <a:pt x="3065513" y="444500"/>
                  </a:lnTo>
                  <a:lnTo>
                    <a:pt x="3078086" y="449580"/>
                  </a:lnTo>
                  <a:lnTo>
                    <a:pt x="3078086" y="318630"/>
                  </a:lnTo>
                  <a:lnTo>
                    <a:pt x="3067812" y="326390"/>
                  </a:lnTo>
                  <a:lnTo>
                    <a:pt x="3053042" y="302260"/>
                  </a:lnTo>
                  <a:lnTo>
                    <a:pt x="3051492" y="299720"/>
                  </a:lnTo>
                  <a:lnTo>
                    <a:pt x="3039948" y="292735"/>
                  </a:lnTo>
                  <a:lnTo>
                    <a:pt x="3039948" y="327660"/>
                  </a:lnTo>
                  <a:lnTo>
                    <a:pt x="3034500" y="331470"/>
                  </a:lnTo>
                  <a:lnTo>
                    <a:pt x="3027375" y="335280"/>
                  </a:lnTo>
                  <a:lnTo>
                    <a:pt x="3026511" y="330200"/>
                  </a:lnTo>
                  <a:lnTo>
                    <a:pt x="3028632" y="326390"/>
                  </a:lnTo>
                  <a:lnTo>
                    <a:pt x="3033268" y="326390"/>
                  </a:lnTo>
                  <a:lnTo>
                    <a:pt x="3039948" y="327660"/>
                  </a:lnTo>
                  <a:lnTo>
                    <a:pt x="3039948" y="292735"/>
                  </a:lnTo>
                  <a:lnTo>
                    <a:pt x="3030524" y="287020"/>
                  </a:lnTo>
                  <a:lnTo>
                    <a:pt x="3007347" y="288290"/>
                  </a:lnTo>
                  <a:lnTo>
                    <a:pt x="2984423" y="302260"/>
                  </a:lnTo>
                  <a:lnTo>
                    <a:pt x="2983865" y="287020"/>
                  </a:lnTo>
                  <a:lnTo>
                    <a:pt x="2983547" y="278130"/>
                  </a:lnTo>
                  <a:lnTo>
                    <a:pt x="2955721" y="276860"/>
                  </a:lnTo>
                  <a:lnTo>
                    <a:pt x="2923019" y="285750"/>
                  </a:lnTo>
                  <a:lnTo>
                    <a:pt x="2907525" y="287020"/>
                  </a:lnTo>
                  <a:lnTo>
                    <a:pt x="2897238" y="278130"/>
                  </a:lnTo>
                  <a:lnTo>
                    <a:pt x="2864345" y="266700"/>
                  </a:lnTo>
                  <a:lnTo>
                    <a:pt x="2815196" y="254000"/>
                  </a:lnTo>
                  <a:lnTo>
                    <a:pt x="2693619" y="224790"/>
                  </a:lnTo>
                  <a:lnTo>
                    <a:pt x="2633929" y="209550"/>
                  </a:lnTo>
                  <a:lnTo>
                    <a:pt x="2583446" y="194310"/>
                  </a:lnTo>
                  <a:lnTo>
                    <a:pt x="2548547" y="180340"/>
                  </a:lnTo>
                  <a:lnTo>
                    <a:pt x="2537955" y="168910"/>
                  </a:lnTo>
                  <a:lnTo>
                    <a:pt x="2535593" y="166370"/>
                  </a:lnTo>
                  <a:lnTo>
                    <a:pt x="2514612" y="168910"/>
                  </a:lnTo>
                  <a:lnTo>
                    <a:pt x="2501100" y="168910"/>
                  </a:lnTo>
                  <a:lnTo>
                    <a:pt x="2493365" y="167640"/>
                  </a:lnTo>
                  <a:lnTo>
                    <a:pt x="2490101" y="161975"/>
                  </a:lnTo>
                  <a:lnTo>
                    <a:pt x="2489708" y="161290"/>
                  </a:lnTo>
                  <a:lnTo>
                    <a:pt x="2455164" y="147320"/>
                  </a:lnTo>
                  <a:lnTo>
                    <a:pt x="2425014" y="139700"/>
                  </a:lnTo>
                  <a:lnTo>
                    <a:pt x="2399665" y="125730"/>
                  </a:lnTo>
                  <a:lnTo>
                    <a:pt x="2396439" y="120650"/>
                  </a:lnTo>
                  <a:lnTo>
                    <a:pt x="2379497" y="93980"/>
                  </a:lnTo>
                  <a:lnTo>
                    <a:pt x="2372220" y="106680"/>
                  </a:lnTo>
                  <a:lnTo>
                    <a:pt x="2364536" y="118110"/>
                  </a:lnTo>
                  <a:lnTo>
                    <a:pt x="2355011" y="120650"/>
                  </a:lnTo>
                  <a:lnTo>
                    <a:pt x="2342197" y="109220"/>
                  </a:lnTo>
                  <a:lnTo>
                    <a:pt x="2345144" y="107950"/>
                  </a:lnTo>
                  <a:lnTo>
                    <a:pt x="2356929" y="102870"/>
                  </a:lnTo>
                  <a:lnTo>
                    <a:pt x="2362822" y="100330"/>
                  </a:lnTo>
                  <a:lnTo>
                    <a:pt x="2350579" y="91440"/>
                  </a:lnTo>
                  <a:lnTo>
                    <a:pt x="2327706" y="91440"/>
                  </a:lnTo>
                  <a:lnTo>
                    <a:pt x="2327706" y="102870"/>
                  </a:lnTo>
                  <a:lnTo>
                    <a:pt x="2324773" y="106680"/>
                  </a:lnTo>
                  <a:lnTo>
                    <a:pt x="2311603" y="107950"/>
                  </a:lnTo>
                  <a:lnTo>
                    <a:pt x="2322588" y="102870"/>
                  </a:lnTo>
                  <a:lnTo>
                    <a:pt x="2327706" y="102870"/>
                  </a:lnTo>
                  <a:lnTo>
                    <a:pt x="2327706" y="91440"/>
                  </a:lnTo>
                  <a:lnTo>
                    <a:pt x="2326221" y="91440"/>
                  </a:lnTo>
                  <a:lnTo>
                    <a:pt x="2310549" y="107950"/>
                  </a:lnTo>
                  <a:lnTo>
                    <a:pt x="2299868" y="107950"/>
                  </a:lnTo>
                  <a:lnTo>
                    <a:pt x="2292324" y="105410"/>
                  </a:lnTo>
                  <a:lnTo>
                    <a:pt x="2258225" y="97790"/>
                  </a:lnTo>
                  <a:lnTo>
                    <a:pt x="2205952" y="88900"/>
                  </a:lnTo>
                  <a:lnTo>
                    <a:pt x="2143747" y="80010"/>
                  </a:lnTo>
                  <a:lnTo>
                    <a:pt x="2115350" y="74930"/>
                  </a:lnTo>
                  <a:lnTo>
                    <a:pt x="2079840" y="68580"/>
                  </a:lnTo>
                  <a:lnTo>
                    <a:pt x="2073465" y="67310"/>
                  </a:lnTo>
                  <a:lnTo>
                    <a:pt x="2022462" y="57150"/>
                  </a:lnTo>
                  <a:lnTo>
                    <a:pt x="2006968" y="52070"/>
                  </a:lnTo>
                  <a:lnTo>
                    <a:pt x="1995335" y="48260"/>
                  </a:lnTo>
                  <a:lnTo>
                    <a:pt x="1979841" y="43180"/>
                  </a:lnTo>
                  <a:lnTo>
                    <a:pt x="1960206" y="27940"/>
                  </a:lnTo>
                  <a:lnTo>
                    <a:pt x="1955393" y="35560"/>
                  </a:lnTo>
                  <a:lnTo>
                    <a:pt x="1951405" y="43180"/>
                  </a:lnTo>
                  <a:lnTo>
                    <a:pt x="1947430" y="48260"/>
                  </a:lnTo>
                  <a:lnTo>
                    <a:pt x="1939721" y="43180"/>
                  </a:lnTo>
                  <a:lnTo>
                    <a:pt x="1929015" y="41910"/>
                  </a:lnTo>
                  <a:lnTo>
                    <a:pt x="1919757" y="45720"/>
                  </a:lnTo>
                  <a:lnTo>
                    <a:pt x="1916417" y="52070"/>
                  </a:lnTo>
                  <a:lnTo>
                    <a:pt x="1915795" y="50800"/>
                  </a:lnTo>
                  <a:lnTo>
                    <a:pt x="1915160" y="49530"/>
                  </a:lnTo>
                  <a:lnTo>
                    <a:pt x="1914321" y="48260"/>
                  </a:lnTo>
                  <a:lnTo>
                    <a:pt x="1913280" y="45720"/>
                  </a:lnTo>
                  <a:lnTo>
                    <a:pt x="1910969" y="48260"/>
                  </a:lnTo>
                  <a:lnTo>
                    <a:pt x="1908035" y="50800"/>
                  </a:lnTo>
                  <a:lnTo>
                    <a:pt x="1876767" y="29210"/>
                  </a:lnTo>
                  <a:lnTo>
                    <a:pt x="1841296" y="16510"/>
                  </a:lnTo>
                  <a:lnTo>
                    <a:pt x="1805203" y="8890"/>
                  </a:lnTo>
                  <a:lnTo>
                    <a:pt x="1772043" y="0"/>
                  </a:lnTo>
                  <a:lnTo>
                    <a:pt x="1754060" y="8890"/>
                  </a:lnTo>
                  <a:lnTo>
                    <a:pt x="1728101" y="17780"/>
                  </a:lnTo>
                  <a:lnTo>
                    <a:pt x="1700796" y="25400"/>
                  </a:lnTo>
                  <a:lnTo>
                    <a:pt x="1678800" y="25400"/>
                  </a:lnTo>
                  <a:lnTo>
                    <a:pt x="1681734" y="30480"/>
                  </a:lnTo>
                  <a:lnTo>
                    <a:pt x="1685086" y="36830"/>
                  </a:lnTo>
                  <a:lnTo>
                    <a:pt x="1645094" y="36830"/>
                  </a:lnTo>
                  <a:lnTo>
                    <a:pt x="1622475" y="39370"/>
                  </a:lnTo>
                  <a:lnTo>
                    <a:pt x="1606511" y="45720"/>
                  </a:lnTo>
                  <a:lnTo>
                    <a:pt x="1619669" y="59690"/>
                  </a:lnTo>
                  <a:lnTo>
                    <a:pt x="1609940" y="67310"/>
                  </a:lnTo>
                  <a:lnTo>
                    <a:pt x="1594053" y="66040"/>
                  </a:lnTo>
                  <a:lnTo>
                    <a:pt x="1589303" y="55880"/>
                  </a:lnTo>
                  <a:lnTo>
                    <a:pt x="1588706" y="54610"/>
                  </a:lnTo>
                  <a:lnTo>
                    <a:pt x="1587715" y="48260"/>
                  </a:lnTo>
                  <a:lnTo>
                    <a:pt x="1580692" y="45720"/>
                  </a:lnTo>
                  <a:lnTo>
                    <a:pt x="1571383" y="39370"/>
                  </a:lnTo>
                  <a:lnTo>
                    <a:pt x="1563560" y="24130"/>
                  </a:lnTo>
                  <a:lnTo>
                    <a:pt x="1549311" y="30137"/>
                  </a:lnTo>
                  <a:lnTo>
                    <a:pt x="1549311" y="63500"/>
                  </a:lnTo>
                  <a:lnTo>
                    <a:pt x="1541564" y="66040"/>
                  </a:lnTo>
                  <a:lnTo>
                    <a:pt x="1529410" y="68580"/>
                  </a:lnTo>
                  <a:lnTo>
                    <a:pt x="1525003" y="72390"/>
                  </a:lnTo>
                  <a:lnTo>
                    <a:pt x="1522704" y="74930"/>
                  </a:lnTo>
                  <a:lnTo>
                    <a:pt x="1522069" y="73660"/>
                  </a:lnTo>
                  <a:lnTo>
                    <a:pt x="1521231" y="72390"/>
                  </a:lnTo>
                  <a:lnTo>
                    <a:pt x="1520609" y="71120"/>
                  </a:lnTo>
                  <a:lnTo>
                    <a:pt x="1522895" y="69850"/>
                  </a:lnTo>
                  <a:lnTo>
                    <a:pt x="1532077" y="64770"/>
                  </a:lnTo>
                  <a:lnTo>
                    <a:pt x="1537233" y="57150"/>
                  </a:lnTo>
                  <a:lnTo>
                    <a:pt x="1541259" y="55880"/>
                  </a:lnTo>
                  <a:lnTo>
                    <a:pt x="1549311" y="63500"/>
                  </a:lnTo>
                  <a:lnTo>
                    <a:pt x="1549311" y="30137"/>
                  </a:lnTo>
                  <a:lnTo>
                    <a:pt x="1530400" y="38100"/>
                  </a:lnTo>
                  <a:lnTo>
                    <a:pt x="1500517" y="52070"/>
                  </a:lnTo>
                  <a:lnTo>
                    <a:pt x="1495044" y="52590"/>
                  </a:lnTo>
                  <a:lnTo>
                    <a:pt x="1495044" y="73660"/>
                  </a:lnTo>
                  <a:lnTo>
                    <a:pt x="1492554" y="81280"/>
                  </a:lnTo>
                  <a:lnTo>
                    <a:pt x="1489011" y="85090"/>
                  </a:lnTo>
                  <a:lnTo>
                    <a:pt x="1482725" y="85090"/>
                  </a:lnTo>
                  <a:lnTo>
                    <a:pt x="1471993" y="81280"/>
                  </a:lnTo>
                  <a:lnTo>
                    <a:pt x="1475295" y="72390"/>
                  </a:lnTo>
                  <a:lnTo>
                    <a:pt x="1478965" y="69850"/>
                  </a:lnTo>
                  <a:lnTo>
                    <a:pt x="1484896" y="69850"/>
                  </a:lnTo>
                  <a:lnTo>
                    <a:pt x="1495044" y="73660"/>
                  </a:lnTo>
                  <a:lnTo>
                    <a:pt x="1495044" y="52590"/>
                  </a:lnTo>
                  <a:lnTo>
                    <a:pt x="1473657" y="54610"/>
                  </a:lnTo>
                  <a:lnTo>
                    <a:pt x="1449578" y="35560"/>
                  </a:lnTo>
                  <a:lnTo>
                    <a:pt x="1440840" y="52070"/>
                  </a:lnTo>
                  <a:lnTo>
                    <a:pt x="1450695" y="66040"/>
                  </a:lnTo>
                  <a:lnTo>
                    <a:pt x="1460207" y="78740"/>
                  </a:lnTo>
                  <a:lnTo>
                    <a:pt x="1450416" y="93980"/>
                  </a:lnTo>
                  <a:lnTo>
                    <a:pt x="1495437" y="90170"/>
                  </a:lnTo>
                  <a:lnTo>
                    <a:pt x="1519478" y="95250"/>
                  </a:lnTo>
                  <a:lnTo>
                    <a:pt x="1529994" y="104140"/>
                  </a:lnTo>
                  <a:lnTo>
                    <a:pt x="1534464" y="113030"/>
                  </a:lnTo>
                  <a:lnTo>
                    <a:pt x="1540344" y="116840"/>
                  </a:lnTo>
                  <a:lnTo>
                    <a:pt x="1555089" y="113030"/>
                  </a:lnTo>
                  <a:lnTo>
                    <a:pt x="1586191" y="95250"/>
                  </a:lnTo>
                  <a:lnTo>
                    <a:pt x="1579232" y="93980"/>
                  </a:lnTo>
                  <a:lnTo>
                    <a:pt x="1572145" y="93980"/>
                  </a:lnTo>
                  <a:lnTo>
                    <a:pt x="1565389" y="92710"/>
                  </a:lnTo>
                  <a:lnTo>
                    <a:pt x="1561376" y="90170"/>
                  </a:lnTo>
                  <a:lnTo>
                    <a:pt x="1559369" y="88900"/>
                  </a:lnTo>
                  <a:lnTo>
                    <a:pt x="1571332" y="85090"/>
                  </a:lnTo>
                  <a:lnTo>
                    <a:pt x="1575320" y="83820"/>
                  </a:lnTo>
                  <a:lnTo>
                    <a:pt x="1598993" y="80010"/>
                  </a:lnTo>
                  <a:lnTo>
                    <a:pt x="1623809" y="80010"/>
                  </a:lnTo>
                  <a:lnTo>
                    <a:pt x="1643189" y="86360"/>
                  </a:lnTo>
                  <a:lnTo>
                    <a:pt x="1718297" y="86360"/>
                  </a:lnTo>
                  <a:lnTo>
                    <a:pt x="1768906" y="87630"/>
                  </a:lnTo>
                  <a:lnTo>
                    <a:pt x="1828152" y="87630"/>
                  </a:lnTo>
                  <a:lnTo>
                    <a:pt x="1962670" y="92710"/>
                  </a:lnTo>
                  <a:lnTo>
                    <a:pt x="2032965" y="96520"/>
                  </a:lnTo>
                  <a:lnTo>
                    <a:pt x="2101989" y="101600"/>
                  </a:lnTo>
                  <a:lnTo>
                    <a:pt x="2167242" y="109220"/>
                  </a:lnTo>
                  <a:lnTo>
                    <a:pt x="2226233" y="116840"/>
                  </a:lnTo>
                  <a:lnTo>
                    <a:pt x="2276513" y="127000"/>
                  </a:lnTo>
                  <a:lnTo>
                    <a:pt x="2315578" y="139700"/>
                  </a:lnTo>
                  <a:lnTo>
                    <a:pt x="2340940" y="153670"/>
                  </a:lnTo>
                  <a:lnTo>
                    <a:pt x="2329599" y="166370"/>
                  </a:lnTo>
                  <a:lnTo>
                    <a:pt x="2323655" y="171450"/>
                  </a:lnTo>
                  <a:lnTo>
                    <a:pt x="2316594" y="176530"/>
                  </a:lnTo>
                  <a:lnTo>
                    <a:pt x="2301964" y="186690"/>
                  </a:lnTo>
                  <a:lnTo>
                    <a:pt x="2299030" y="179070"/>
                  </a:lnTo>
                  <a:lnTo>
                    <a:pt x="2297455" y="175260"/>
                  </a:lnTo>
                  <a:lnTo>
                    <a:pt x="2296934" y="173990"/>
                  </a:lnTo>
                  <a:lnTo>
                    <a:pt x="2294420" y="166370"/>
                  </a:lnTo>
                  <a:lnTo>
                    <a:pt x="2285974" y="175260"/>
                  </a:lnTo>
                  <a:lnTo>
                    <a:pt x="2275852" y="172720"/>
                  </a:lnTo>
                  <a:lnTo>
                    <a:pt x="2266162" y="168910"/>
                  </a:lnTo>
                  <a:lnTo>
                    <a:pt x="2259012" y="168910"/>
                  </a:lnTo>
                  <a:lnTo>
                    <a:pt x="2248776" y="181610"/>
                  </a:lnTo>
                  <a:lnTo>
                    <a:pt x="2270125" y="190500"/>
                  </a:lnTo>
                  <a:lnTo>
                    <a:pt x="2306790" y="198120"/>
                  </a:lnTo>
                  <a:lnTo>
                    <a:pt x="2342515" y="207010"/>
                  </a:lnTo>
                  <a:lnTo>
                    <a:pt x="2361057" y="219710"/>
                  </a:lnTo>
                  <a:lnTo>
                    <a:pt x="2350160" y="220980"/>
                  </a:lnTo>
                  <a:lnTo>
                    <a:pt x="2344712" y="222250"/>
                  </a:lnTo>
                  <a:lnTo>
                    <a:pt x="2361882" y="233680"/>
                  </a:lnTo>
                  <a:lnTo>
                    <a:pt x="2373274" y="229870"/>
                  </a:lnTo>
                  <a:lnTo>
                    <a:pt x="2381847" y="215900"/>
                  </a:lnTo>
                  <a:lnTo>
                    <a:pt x="2390597" y="196850"/>
                  </a:lnTo>
                  <a:lnTo>
                    <a:pt x="2397391" y="186690"/>
                  </a:lnTo>
                  <a:lnTo>
                    <a:pt x="2402484" y="179070"/>
                  </a:lnTo>
                  <a:lnTo>
                    <a:pt x="2420493" y="167640"/>
                  </a:lnTo>
                  <a:lnTo>
                    <a:pt x="2447594" y="167640"/>
                  </a:lnTo>
                  <a:lnTo>
                    <a:pt x="2486774" y="187960"/>
                  </a:lnTo>
                  <a:lnTo>
                    <a:pt x="2568473" y="208280"/>
                  </a:lnTo>
                  <a:lnTo>
                    <a:pt x="2602954" y="220980"/>
                  </a:lnTo>
                  <a:lnTo>
                    <a:pt x="2626741" y="236220"/>
                  </a:lnTo>
                  <a:lnTo>
                    <a:pt x="2644470" y="252730"/>
                  </a:lnTo>
                  <a:lnTo>
                    <a:pt x="2678341" y="271780"/>
                  </a:lnTo>
                  <a:lnTo>
                    <a:pt x="2724188" y="294640"/>
                  </a:lnTo>
                  <a:lnTo>
                    <a:pt x="2777845" y="317500"/>
                  </a:lnTo>
                  <a:lnTo>
                    <a:pt x="2891853" y="363220"/>
                  </a:lnTo>
                  <a:lnTo>
                    <a:pt x="2943847" y="386080"/>
                  </a:lnTo>
                  <a:lnTo>
                    <a:pt x="2986938" y="406400"/>
                  </a:lnTo>
                  <a:lnTo>
                    <a:pt x="3024657" y="427990"/>
                  </a:lnTo>
                  <a:lnTo>
                    <a:pt x="3045574" y="434340"/>
                  </a:lnTo>
                  <a:lnTo>
                    <a:pt x="3055150" y="439420"/>
                  </a:lnTo>
                  <a:lnTo>
                    <a:pt x="3058807" y="453390"/>
                  </a:lnTo>
                  <a:lnTo>
                    <a:pt x="3075292" y="463550"/>
                  </a:lnTo>
                  <a:lnTo>
                    <a:pt x="3113468" y="463550"/>
                  </a:lnTo>
                  <a:lnTo>
                    <a:pt x="3129838" y="474980"/>
                  </a:lnTo>
                  <a:lnTo>
                    <a:pt x="3140824" y="480060"/>
                  </a:lnTo>
                  <a:lnTo>
                    <a:pt x="3158909" y="499110"/>
                  </a:lnTo>
                  <a:lnTo>
                    <a:pt x="3176930" y="511810"/>
                  </a:lnTo>
                  <a:lnTo>
                    <a:pt x="3187674" y="499110"/>
                  </a:lnTo>
                  <a:lnTo>
                    <a:pt x="3235655" y="519430"/>
                  </a:lnTo>
                  <a:lnTo>
                    <a:pt x="3225025" y="528320"/>
                  </a:lnTo>
                  <a:lnTo>
                    <a:pt x="3221012" y="539750"/>
                  </a:lnTo>
                  <a:lnTo>
                    <a:pt x="3217824" y="548640"/>
                  </a:lnTo>
                  <a:lnTo>
                    <a:pt x="3209671" y="551180"/>
                  </a:lnTo>
                  <a:lnTo>
                    <a:pt x="3231819" y="563880"/>
                  </a:lnTo>
                  <a:lnTo>
                    <a:pt x="3251809" y="565150"/>
                  </a:lnTo>
                  <a:lnTo>
                    <a:pt x="3258972" y="556260"/>
                  </a:lnTo>
                  <a:lnTo>
                    <a:pt x="3242564" y="538480"/>
                  </a:lnTo>
                  <a:lnTo>
                    <a:pt x="3258413" y="537210"/>
                  </a:lnTo>
                  <a:lnTo>
                    <a:pt x="3268268" y="546100"/>
                  </a:lnTo>
                  <a:lnTo>
                    <a:pt x="3274542" y="558800"/>
                  </a:lnTo>
                  <a:lnTo>
                    <a:pt x="3279660" y="568960"/>
                  </a:lnTo>
                  <a:lnTo>
                    <a:pt x="3292691" y="574040"/>
                  </a:lnTo>
                  <a:lnTo>
                    <a:pt x="3298101" y="581660"/>
                  </a:lnTo>
                  <a:lnTo>
                    <a:pt x="3295332" y="588010"/>
                  </a:lnTo>
                  <a:lnTo>
                    <a:pt x="3283851" y="593090"/>
                  </a:lnTo>
                  <a:lnTo>
                    <a:pt x="3287204" y="601980"/>
                  </a:lnTo>
                  <a:lnTo>
                    <a:pt x="3302292" y="604520"/>
                  </a:lnTo>
                  <a:lnTo>
                    <a:pt x="3319500" y="591820"/>
                  </a:lnTo>
                  <a:lnTo>
                    <a:pt x="3342360" y="603250"/>
                  </a:lnTo>
                  <a:lnTo>
                    <a:pt x="3364052" y="623570"/>
                  </a:lnTo>
                  <a:lnTo>
                    <a:pt x="3377717" y="632460"/>
                  </a:lnTo>
                  <a:lnTo>
                    <a:pt x="3407270" y="623570"/>
                  </a:lnTo>
                  <a:lnTo>
                    <a:pt x="3422662" y="635000"/>
                  </a:lnTo>
                  <a:lnTo>
                    <a:pt x="3442779" y="654050"/>
                  </a:lnTo>
                  <a:lnTo>
                    <a:pt x="3486467" y="666750"/>
                  </a:lnTo>
                  <a:lnTo>
                    <a:pt x="3508222" y="680720"/>
                  </a:lnTo>
                  <a:lnTo>
                    <a:pt x="3532428" y="702310"/>
                  </a:lnTo>
                  <a:lnTo>
                    <a:pt x="3555060" y="723900"/>
                  </a:lnTo>
                  <a:lnTo>
                    <a:pt x="3572103" y="734060"/>
                  </a:lnTo>
                  <a:lnTo>
                    <a:pt x="3579495" y="726440"/>
                  </a:lnTo>
                  <a:lnTo>
                    <a:pt x="3573221" y="688340"/>
                  </a:lnTo>
                  <a:lnTo>
                    <a:pt x="3549256" y="669290"/>
                  </a:lnTo>
                  <a:lnTo>
                    <a:pt x="3522611" y="655320"/>
                  </a:lnTo>
                  <a:lnTo>
                    <a:pt x="3505568" y="641350"/>
                  </a:lnTo>
                  <a:lnTo>
                    <a:pt x="3510356" y="626110"/>
                  </a:lnTo>
                  <a:lnTo>
                    <a:pt x="3503206" y="623570"/>
                  </a:lnTo>
                  <a:lnTo>
                    <a:pt x="3488906" y="618490"/>
                  </a:lnTo>
                  <a:lnTo>
                    <a:pt x="3479635" y="613410"/>
                  </a:lnTo>
                  <a:lnTo>
                    <a:pt x="3474999" y="610870"/>
                  </a:lnTo>
                  <a:lnTo>
                    <a:pt x="3466515" y="599440"/>
                  </a:lnTo>
                  <a:lnTo>
                    <a:pt x="3465906" y="596900"/>
                  </a:lnTo>
                  <a:lnTo>
                    <a:pt x="3464687" y="591820"/>
                  </a:lnTo>
                  <a:lnTo>
                    <a:pt x="3461562" y="578866"/>
                  </a:lnTo>
                  <a:lnTo>
                    <a:pt x="3461740" y="578866"/>
                  </a:lnTo>
                  <a:lnTo>
                    <a:pt x="3461537" y="578777"/>
                  </a:lnTo>
                  <a:lnTo>
                    <a:pt x="3461321" y="577850"/>
                  </a:lnTo>
                  <a:lnTo>
                    <a:pt x="3428111" y="558800"/>
                  </a:lnTo>
                  <a:lnTo>
                    <a:pt x="3425914" y="547370"/>
                  </a:lnTo>
                  <a:lnTo>
                    <a:pt x="3442322" y="542290"/>
                  </a:lnTo>
                  <a:lnTo>
                    <a:pt x="3455035" y="533400"/>
                  </a:lnTo>
                  <a:lnTo>
                    <a:pt x="3456444" y="520700"/>
                  </a:lnTo>
                  <a:lnTo>
                    <a:pt x="3438906" y="508000"/>
                  </a:lnTo>
                  <a:lnTo>
                    <a:pt x="3426117" y="509270"/>
                  </a:lnTo>
                  <a:lnTo>
                    <a:pt x="3425545" y="513080"/>
                  </a:lnTo>
                  <a:lnTo>
                    <a:pt x="3431184" y="518160"/>
                  </a:lnTo>
                  <a:lnTo>
                    <a:pt x="3437013" y="520700"/>
                  </a:lnTo>
                  <a:lnTo>
                    <a:pt x="3422396" y="527050"/>
                  </a:lnTo>
                  <a:lnTo>
                    <a:pt x="3418370" y="534670"/>
                  </a:lnTo>
                  <a:lnTo>
                    <a:pt x="3417811" y="542290"/>
                  </a:lnTo>
                  <a:lnTo>
                    <a:pt x="3413556" y="548640"/>
                  </a:lnTo>
                  <a:lnTo>
                    <a:pt x="3394697" y="545160"/>
                  </a:lnTo>
                  <a:lnTo>
                    <a:pt x="3394697" y="610870"/>
                  </a:lnTo>
                  <a:lnTo>
                    <a:pt x="3386836" y="613410"/>
                  </a:lnTo>
                  <a:lnTo>
                    <a:pt x="3380600" y="613410"/>
                  </a:lnTo>
                  <a:lnTo>
                    <a:pt x="3375545" y="610870"/>
                  </a:lnTo>
                  <a:lnTo>
                    <a:pt x="3371227" y="605790"/>
                  </a:lnTo>
                  <a:lnTo>
                    <a:pt x="3350476" y="596900"/>
                  </a:lnTo>
                  <a:lnTo>
                    <a:pt x="3362845" y="599440"/>
                  </a:lnTo>
                  <a:lnTo>
                    <a:pt x="3374390" y="604520"/>
                  </a:lnTo>
                  <a:lnTo>
                    <a:pt x="3385045" y="609600"/>
                  </a:lnTo>
                  <a:lnTo>
                    <a:pt x="3394697" y="610870"/>
                  </a:lnTo>
                  <a:lnTo>
                    <a:pt x="3394697" y="545160"/>
                  </a:lnTo>
                  <a:lnTo>
                    <a:pt x="3379203" y="542290"/>
                  </a:lnTo>
                  <a:lnTo>
                    <a:pt x="3376079" y="537210"/>
                  </a:lnTo>
                  <a:lnTo>
                    <a:pt x="3371380" y="529590"/>
                  </a:lnTo>
                  <a:lnTo>
                    <a:pt x="3372205" y="525780"/>
                  </a:lnTo>
                  <a:lnTo>
                    <a:pt x="3373577" y="519430"/>
                  </a:lnTo>
                  <a:lnTo>
                    <a:pt x="3374948" y="513080"/>
                  </a:lnTo>
                  <a:lnTo>
                    <a:pt x="3374872" y="504190"/>
                  </a:lnTo>
                  <a:lnTo>
                    <a:pt x="3374783" y="494030"/>
                  </a:lnTo>
                  <a:lnTo>
                    <a:pt x="3342881" y="504190"/>
                  </a:lnTo>
                  <a:lnTo>
                    <a:pt x="3322243" y="499110"/>
                  </a:lnTo>
                  <a:lnTo>
                    <a:pt x="3311931" y="496570"/>
                  </a:lnTo>
                  <a:lnTo>
                    <a:pt x="3306775" y="494030"/>
                  </a:lnTo>
                  <a:lnTo>
                    <a:pt x="3296462" y="488950"/>
                  </a:lnTo>
                  <a:lnTo>
                    <a:pt x="3286150" y="483870"/>
                  </a:lnTo>
                  <a:lnTo>
                    <a:pt x="3269805" y="476250"/>
                  </a:lnTo>
                  <a:lnTo>
                    <a:pt x="3257524" y="459740"/>
                  </a:lnTo>
                  <a:lnTo>
                    <a:pt x="3253448" y="453390"/>
                  </a:lnTo>
                  <a:lnTo>
                    <a:pt x="3250996" y="449580"/>
                  </a:lnTo>
                  <a:lnTo>
                    <a:pt x="3248622" y="445897"/>
                  </a:lnTo>
                  <a:lnTo>
                    <a:pt x="3248622" y="527329"/>
                  </a:lnTo>
                  <a:lnTo>
                    <a:pt x="3246755" y="529590"/>
                  </a:lnTo>
                  <a:lnTo>
                    <a:pt x="3243618" y="523240"/>
                  </a:lnTo>
                  <a:lnTo>
                    <a:pt x="3242957" y="521919"/>
                  </a:lnTo>
                  <a:lnTo>
                    <a:pt x="3243897" y="520700"/>
                  </a:lnTo>
                  <a:lnTo>
                    <a:pt x="3244875" y="519430"/>
                  </a:lnTo>
                  <a:lnTo>
                    <a:pt x="3248622" y="527329"/>
                  </a:lnTo>
                  <a:lnTo>
                    <a:pt x="3248622" y="445897"/>
                  </a:lnTo>
                  <a:lnTo>
                    <a:pt x="3248545" y="445770"/>
                  </a:lnTo>
                  <a:lnTo>
                    <a:pt x="3246920" y="443230"/>
                  </a:lnTo>
                  <a:lnTo>
                    <a:pt x="3234512" y="435610"/>
                  </a:lnTo>
                  <a:lnTo>
                    <a:pt x="3216795" y="445770"/>
                  </a:lnTo>
                  <a:lnTo>
                    <a:pt x="3216922" y="444500"/>
                  </a:lnTo>
                  <a:lnTo>
                    <a:pt x="3218345" y="430530"/>
                  </a:lnTo>
                  <a:lnTo>
                    <a:pt x="3209379" y="420370"/>
                  </a:lnTo>
                  <a:lnTo>
                    <a:pt x="3197314" y="414020"/>
                  </a:lnTo>
                  <a:lnTo>
                    <a:pt x="3189554" y="406400"/>
                  </a:lnTo>
                  <a:lnTo>
                    <a:pt x="3203041" y="398780"/>
                  </a:lnTo>
                  <a:lnTo>
                    <a:pt x="3203727" y="388620"/>
                  </a:lnTo>
                  <a:lnTo>
                    <a:pt x="3198952" y="377190"/>
                  </a:lnTo>
                  <a:lnTo>
                    <a:pt x="3196056" y="367030"/>
                  </a:lnTo>
                  <a:lnTo>
                    <a:pt x="3207232" y="367030"/>
                  </a:lnTo>
                  <a:lnTo>
                    <a:pt x="3208832" y="370840"/>
                  </a:lnTo>
                  <a:lnTo>
                    <a:pt x="3215614" y="377190"/>
                  </a:lnTo>
                  <a:lnTo>
                    <a:pt x="3242360" y="382270"/>
                  </a:lnTo>
                  <a:lnTo>
                    <a:pt x="3232429" y="367030"/>
                  </a:lnTo>
                  <a:lnTo>
                    <a:pt x="3224987" y="355600"/>
                  </a:lnTo>
                  <a:lnTo>
                    <a:pt x="3215449" y="354330"/>
                  </a:lnTo>
                  <a:lnTo>
                    <a:pt x="3196399" y="351790"/>
                  </a:lnTo>
                  <a:lnTo>
                    <a:pt x="3174466" y="353682"/>
                  </a:lnTo>
                  <a:lnTo>
                    <a:pt x="3174466" y="492760"/>
                  </a:lnTo>
                  <a:lnTo>
                    <a:pt x="3167977" y="492760"/>
                  </a:lnTo>
                  <a:lnTo>
                    <a:pt x="3164827" y="494030"/>
                  </a:lnTo>
                  <a:lnTo>
                    <a:pt x="3164408" y="491490"/>
                  </a:lnTo>
                  <a:lnTo>
                    <a:pt x="3173184" y="490423"/>
                  </a:lnTo>
                  <a:lnTo>
                    <a:pt x="3174466" y="492760"/>
                  </a:lnTo>
                  <a:lnTo>
                    <a:pt x="3174466" y="353682"/>
                  </a:lnTo>
                  <a:lnTo>
                    <a:pt x="3166897" y="354330"/>
                  </a:lnTo>
                  <a:lnTo>
                    <a:pt x="3146806" y="345440"/>
                  </a:lnTo>
                  <a:lnTo>
                    <a:pt x="3153092" y="342900"/>
                  </a:lnTo>
                  <a:lnTo>
                    <a:pt x="3159595" y="340360"/>
                  </a:lnTo>
                  <a:lnTo>
                    <a:pt x="3168599" y="335280"/>
                  </a:lnTo>
                  <a:lnTo>
                    <a:pt x="3156331" y="320040"/>
                  </a:lnTo>
                  <a:lnTo>
                    <a:pt x="3178975" y="328930"/>
                  </a:lnTo>
                  <a:lnTo>
                    <a:pt x="3244659" y="360680"/>
                  </a:lnTo>
                  <a:lnTo>
                    <a:pt x="3293516" y="381000"/>
                  </a:lnTo>
                  <a:lnTo>
                    <a:pt x="3339668" y="403860"/>
                  </a:lnTo>
                  <a:lnTo>
                    <a:pt x="3383521" y="427990"/>
                  </a:lnTo>
                  <a:lnTo>
                    <a:pt x="3425494" y="452120"/>
                  </a:lnTo>
                  <a:lnTo>
                    <a:pt x="3466007" y="477520"/>
                  </a:lnTo>
                  <a:lnTo>
                    <a:pt x="3505492" y="502920"/>
                  </a:lnTo>
                  <a:lnTo>
                    <a:pt x="3583025" y="556260"/>
                  </a:lnTo>
                  <a:lnTo>
                    <a:pt x="3621913" y="581660"/>
                  </a:lnTo>
                  <a:lnTo>
                    <a:pt x="3661435" y="608330"/>
                  </a:lnTo>
                  <a:lnTo>
                    <a:pt x="3670020" y="593090"/>
                  </a:lnTo>
                  <a:close/>
                </a:path>
                <a:path w="4635500" h="4900295">
                  <a:moveTo>
                    <a:pt x="4005491" y="4182783"/>
                  </a:moveTo>
                  <a:lnTo>
                    <a:pt x="3999344" y="4174604"/>
                  </a:lnTo>
                  <a:lnTo>
                    <a:pt x="3987939" y="4150233"/>
                  </a:lnTo>
                  <a:lnTo>
                    <a:pt x="3985120" y="4148493"/>
                  </a:lnTo>
                  <a:lnTo>
                    <a:pt x="3981005" y="4149420"/>
                  </a:lnTo>
                  <a:lnTo>
                    <a:pt x="3974935" y="4153458"/>
                  </a:lnTo>
                  <a:lnTo>
                    <a:pt x="3938498" y="4188803"/>
                  </a:lnTo>
                  <a:lnTo>
                    <a:pt x="3777742" y="4352493"/>
                  </a:lnTo>
                  <a:lnTo>
                    <a:pt x="3663175" y="4465282"/>
                  </a:lnTo>
                  <a:lnTo>
                    <a:pt x="3512032" y="4610595"/>
                  </a:lnTo>
                  <a:lnTo>
                    <a:pt x="3463010" y="4648784"/>
                  </a:lnTo>
                  <a:lnTo>
                    <a:pt x="3413582" y="4684928"/>
                  </a:lnTo>
                  <a:lnTo>
                    <a:pt x="3364585" y="4718875"/>
                  </a:lnTo>
                  <a:lnTo>
                    <a:pt x="3271355" y="4779467"/>
                  </a:lnTo>
                  <a:lnTo>
                    <a:pt x="3105874" y="4880495"/>
                  </a:lnTo>
                  <a:lnTo>
                    <a:pt x="3091205" y="4890706"/>
                  </a:lnTo>
                  <a:lnTo>
                    <a:pt x="3084690" y="4897183"/>
                  </a:lnTo>
                  <a:lnTo>
                    <a:pt x="3087154" y="4899774"/>
                  </a:lnTo>
                  <a:lnTo>
                    <a:pt x="3099485" y="4898288"/>
                  </a:lnTo>
                  <a:lnTo>
                    <a:pt x="3122511" y="4892573"/>
                  </a:lnTo>
                  <a:lnTo>
                    <a:pt x="3114332" y="4887544"/>
                  </a:lnTo>
                  <a:lnTo>
                    <a:pt x="3126067" y="4877600"/>
                  </a:lnTo>
                  <a:lnTo>
                    <a:pt x="3140316" y="4872558"/>
                  </a:lnTo>
                  <a:lnTo>
                    <a:pt x="3154883" y="4872761"/>
                  </a:lnTo>
                  <a:lnTo>
                    <a:pt x="3167557" y="4878514"/>
                  </a:lnTo>
                  <a:lnTo>
                    <a:pt x="3160433" y="4886287"/>
                  </a:lnTo>
                  <a:lnTo>
                    <a:pt x="3175825" y="4884623"/>
                  </a:lnTo>
                  <a:lnTo>
                    <a:pt x="3185972" y="4873930"/>
                  </a:lnTo>
                  <a:lnTo>
                    <a:pt x="3194824" y="4861699"/>
                  </a:lnTo>
                  <a:lnTo>
                    <a:pt x="3206318" y="4855438"/>
                  </a:lnTo>
                  <a:lnTo>
                    <a:pt x="3206534" y="4856073"/>
                  </a:lnTo>
                  <a:lnTo>
                    <a:pt x="3206953" y="4855438"/>
                  </a:lnTo>
                  <a:lnTo>
                    <a:pt x="3222460" y="4856696"/>
                  </a:lnTo>
                  <a:lnTo>
                    <a:pt x="3225177" y="4846205"/>
                  </a:lnTo>
                  <a:lnTo>
                    <a:pt x="3233775" y="4834039"/>
                  </a:lnTo>
                  <a:lnTo>
                    <a:pt x="3239249" y="4837188"/>
                  </a:lnTo>
                  <a:lnTo>
                    <a:pt x="3244900" y="4837836"/>
                  </a:lnTo>
                  <a:lnTo>
                    <a:pt x="3251543" y="4836020"/>
                  </a:lnTo>
                  <a:lnTo>
                    <a:pt x="3259963" y="4831727"/>
                  </a:lnTo>
                  <a:lnTo>
                    <a:pt x="3237128" y="4829632"/>
                  </a:lnTo>
                  <a:lnTo>
                    <a:pt x="3265043" y="4808677"/>
                  </a:lnTo>
                  <a:lnTo>
                    <a:pt x="3293414" y="4801882"/>
                  </a:lnTo>
                  <a:lnTo>
                    <a:pt x="3317887" y="4798949"/>
                  </a:lnTo>
                  <a:lnTo>
                    <a:pt x="3334131" y="4789563"/>
                  </a:lnTo>
                  <a:lnTo>
                    <a:pt x="3373145" y="4759998"/>
                  </a:lnTo>
                  <a:lnTo>
                    <a:pt x="3414369" y="4735169"/>
                  </a:lnTo>
                  <a:lnTo>
                    <a:pt x="3453981" y="4715916"/>
                  </a:lnTo>
                  <a:lnTo>
                    <a:pt x="3488144" y="4703115"/>
                  </a:lnTo>
                  <a:lnTo>
                    <a:pt x="3503282" y="4687138"/>
                  </a:lnTo>
                  <a:lnTo>
                    <a:pt x="3533457" y="4667237"/>
                  </a:lnTo>
                  <a:lnTo>
                    <a:pt x="3566706" y="4653788"/>
                  </a:lnTo>
                  <a:lnTo>
                    <a:pt x="3591026" y="4657166"/>
                  </a:lnTo>
                  <a:lnTo>
                    <a:pt x="3603358" y="4648047"/>
                  </a:lnTo>
                  <a:lnTo>
                    <a:pt x="3631577" y="4615713"/>
                  </a:lnTo>
                  <a:lnTo>
                    <a:pt x="3648862" y="4601984"/>
                  </a:lnTo>
                  <a:lnTo>
                    <a:pt x="3680904" y="4591913"/>
                  </a:lnTo>
                  <a:lnTo>
                    <a:pt x="3706279" y="4570196"/>
                  </a:lnTo>
                  <a:lnTo>
                    <a:pt x="3736657" y="4531487"/>
                  </a:lnTo>
                  <a:lnTo>
                    <a:pt x="3750818" y="4526572"/>
                  </a:lnTo>
                  <a:lnTo>
                    <a:pt x="3769004" y="4529467"/>
                  </a:lnTo>
                  <a:lnTo>
                    <a:pt x="3779291" y="4525556"/>
                  </a:lnTo>
                  <a:lnTo>
                    <a:pt x="3769766" y="4500232"/>
                  </a:lnTo>
                  <a:lnTo>
                    <a:pt x="3780828" y="4497095"/>
                  </a:lnTo>
                  <a:lnTo>
                    <a:pt x="3786975" y="4499673"/>
                  </a:lnTo>
                  <a:lnTo>
                    <a:pt x="3793655" y="4509046"/>
                  </a:lnTo>
                  <a:lnTo>
                    <a:pt x="3800703" y="4484852"/>
                  </a:lnTo>
                  <a:lnTo>
                    <a:pt x="3811409" y="4464240"/>
                  </a:lnTo>
                  <a:lnTo>
                    <a:pt x="3827068" y="4446321"/>
                  </a:lnTo>
                  <a:lnTo>
                    <a:pt x="3848963" y="4430153"/>
                  </a:lnTo>
                  <a:lnTo>
                    <a:pt x="3833457" y="4428261"/>
                  </a:lnTo>
                  <a:lnTo>
                    <a:pt x="3844188" y="4400054"/>
                  </a:lnTo>
                  <a:lnTo>
                    <a:pt x="3863898" y="4368254"/>
                  </a:lnTo>
                  <a:lnTo>
                    <a:pt x="3863429" y="4352315"/>
                  </a:lnTo>
                  <a:lnTo>
                    <a:pt x="3901617" y="4309034"/>
                  </a:lnTo>
                  <a:lnTo>
                    <a:pt x="3966934" y="4226420"/>
                  </a:lnTo>
                  <a:lnTo>
                    <a:pt x="4005491" y="4182783"/>
                  </a:lnTo>
                  <a:close/>
                </a:path>
                <a:path w="4635500" h="4900295">
                  <a:moveTo>
                    <a:pt x="4343679" y="2180767"/>
                  </a:moveTo>
                  <a:lnTo>
                    <a:pt x="4343476" y="2180348"/>
                  </a:lnTo>
                  <a:lnTo>
                    <a:pt x="4343057" y="2180767"/>
                  </a:lnTo>
                  <a:lnTo>
                    <a:pt x="4343260" y="2180983"/>
                  </a:lnTo>
                  <a:lnTo>
                    <a:pt x="4343476" y="2180983"/>
                  </a:lnTo>
                  <a:lnTo>
                    <a:pt x="4343679" y="2181187"/>
                  </a:lnTo>
                  <a:lnTo>
                    <a:pt x="4343679" y="2180767"/>
                  </a:lnTo>
                  <a:close/>
                </a:path>
                <a:path w="4635500" h="4900295">
                  <a:moveTo>
                    <a:pt x="4345775" y="2190419"/>
                  </a:moveTo>
                  <a:lnTo>
                    <a:pt x="4345571" y="2190419"/>
                  </a:lnTo>
                  <a:lnTo>
                    <a:pt x="4345775" y="2190635"/>
                  </a:lnTo>
                  <a:lnTo>
                    <a:pt x="4345775" y="2190419"/>
                  </a:lnTo>
                  <a:close/>
                </a:path>
                <a:path w="4635500" h="4900295">
                  <a:moveTo>
                    <a:pt x="4525950" y="2451189"/>
                  </a:moveTo>
                  <a:lnTo>
                    <a:pt x="4521352" y="2399093"/>
                  </a:lnTo>
                  <a:lnTo>
                    <a:pt x="4512056" y="2351963"/>
                  </a:lnTo>
                  <a:lnTo>
                    <a:pt x="4502861" y="2310752"/>
                  </a:lnTo>
                  <a:lnTo>
                    <a:pt x="4498568" y="2276386"/>
                  </a:lnTo>
                  <a:lnTo>
                    <a:pt x="4503979" y="2249805"/>
                  </a:lnTo>
                  <a:lnTo>
                    <a:pt x="4509630" y="2253792"/>
                  </a:lnTo>
                  <a:lnTo>
                    <a:pt x="4512983" y="2256091"/>
                  </a:lnTo>
                  <a:lnTo>
                    <a:pt x="4520323" y="2261336"/>
                  </a:lnTo>
                  <a:lnTo>
                    <a:pt x="4518685" y="2249805"/>
                  </a:lnTo>
                  <a:lnTo>
                    <a:pt x="4517504" y="2241473"/>
                  </a:lnTo>
                  <a:lnTo>
                    <a:pt x="4514291" y="2223236"/>
                  </a:lnTo>
                  <a:lnTo>
                    <a:pt x="4506760" y="2207793"/>
                  </a:lnTo>
                  <a:lnTo>
                    <a:pt x="4498187" y="2201545"/>
                  </a:lnTo>
                  <a:lnTo>
                    <a:pt x="4490986" y="2196300"/>
                  </a:lnTo>
                  <a:lnTo>
                    <a:pt x="4499064" y="2192807"/>
                  </a:lnTo>
                  <a:lnTo>
                    <a:pt x="4507979" y="2192731"/>
                  </a:lnTo>
                  <a:lnTo>
                    <a:pt x="4516945" y="2191867"/>
                  </a:lnTo>
                  <a:lnTo>
                    <a:pt x="4525137" y="2186013"/>
                  </a:lnTo>
                  <a:lnTo>
                    <a:pt x="4499800" y="2181682"/>
                  </a:lnTo>
                  <a:lnTo>
                    <a:pt x="4504398" y="2163254"/>
                  </a:lnTo>
                  <a:lnTo>
                    <a:pt x="4505541" y="2160206"/>
                  </a:lnTo>
                  <a:lnTo>
                    <a:pt x="4506569" y="2157488"/>
                  </a:lnTo>
                  <a:lnTo>
                    <a:pt x="4507433" y="2155177"/>
                  </a:lnTo>
                  <a:lnTo>
                    <a:pt x="4509020" y="2150973"/>
                  </a:lnTo>
                  <a:lnTo>
                    <a:pt x="4514177" y="2137270"/>
                  </a:lnTo>
                  <a:lnTo>
                    <a:pt x="4510557" y="2127275"/>
                  </a:lnTo>
                  <a:lnTo>
                    <a:pt x="4504398" y="2110270"/>
                  </a:lnTo>
                  <a:lnTo>
                    <a:pt x="4499368" y="2116988"/>
                  </a:lnTo>
                  <a:lnTo>
                    <a:pt x="4495381" y="2122030"/>
                  </a:lnTo>
                  <a:lnTo>
                    <a:pt x="4492066" y="2126640"/>
                  </a:lnTo>
                  <a:lnTo>
                    <a:pt x="4492066" y="2155825"/>
                  </a:lnTo>
                  <a:lnTo>
                    <a:pt x="4488053" y="2160206"/>
                  </a:lnTo>
                  <a:lnTo>
                    <a:pt x="4485894" y="2156650"/>
                  </a:lnTo>
                  <a:lnTo>
                    <a:pt x="4485017" y="2155215"/>
                  </a:lnTo>
                  <a:lnTo>
                    <a:pt x="4485995" y="2154339"/>
                  </a:lnTo>
                  <a:lnTo>
                    <a:pt x="4489729" y="2150973"/>
                  </a:lnTo>
                  <a:lnTo>
                    <a:pt x="4492066" y="2155825"/>
                  </a:lnTo>
                  <a:lnTo>
                    <a:pt x="4492066" y="2126640"/>
                  </a:lnTo>
                  <a:lnTo>
                    <a:pt x="4491609" y="2127275"/>
                  </a:lnTo>
                  <a:lnTo>
                    <a:pt x="4492460" y="2112276"/>
                  </a:lnTo>
                  <a:lnTo>
                    <a:pt x="4503839" y="2101151"/>
                  </a:lnTo>
                  <a:lnTo>
                    <a:pt x="4510329" y="2091270"/>
                  </a:lnTo>
                  <a:lnTo>
                    <a:pt x="4496435" y="2080069"/>
                  </a:lnTo>
                  <a:lnTo>
                    <a:pt x="4484497" y="2065248"/>
                  </a:lnTo>
                  <a:lnTo>
                    <a:pt x="4488231" y="2055939"/>
                  </a:lnTo>
                  <a:lnTo>
                    <a:pt x="4490961" y="2049145"/>
                  </a:lnTo>
                  <a:lnTo>
                    <a:pt x="4494403" y="2037486"/>
                  </a:lnTo>
                  <a:lnTo>
                    <a:pt x="4473384" y="2036000"/>
                  </a:lnTo>
                  <a:lnTo>
                    <a:pt x="4473803" y="2047544"/>
                  </a:lnTo>
                  <a:lnTo>
                    <a:pt x="4468977" y="2055939"/>
                  </a:lnTo>
                  <a:lnTo>
                    <a:pt x="4455020" y="2000478"/>
                  </a:lnTo>
                  <a:lnTo>
                    <a:pt x="4436618" y="1941779"/>
                  </a:lnTo>
                  <a:lnTo>
                    <a:pt x="4415510" y="1882292"/>
                  </a:lnTo>
                  <a:lnTo>
                    <a:pt x="4393374" y="1824469"/>
                  </a:lnTo>
                  <a:lnTo>
                    <a:pt x="4371949" y="1770773"/>
                  </a:lnTo>
                  <a:lnTo>
                    <a:pt x="4352950" y="1723656"/>
                  </a:lnTo>
                  <a:lnTo>
                    <a:pt x="4338066" y="1685582"/>
                  </a:lnTo>
                  <a:lnTo>
                    <a:pt x="4329036" y="1659001"/>
                  </a:lnTo>
                  <a:lnTo>
                    <a:pt x="4327550" y="1646389"/>
                  </a:lnTo>
                  <a:lnTo>
                    <a:pt x="4309008" y="1625155"/>
                  </a:lnTo>
                  <a:lnTo>
                    <a:pt x="4296981" y="1594294"/>
                  </a:lnTo>
                  <a:lnTo>
                    <a:pt x="4289857" y="1564779"/>
                  </a:lnTo>
                  <a:lnTo>
                    <a:pt x="4286059" y="1547558"/>
                  </a:lnTo>
                  <a:lnTo>
                    <a:pt x="4259783" y="1508950"/>
                  </a:lnTo>
                  <a:lnTo>
                    <a:pt x="4230903" y="1472018"/>
                  </a:lnTo>
                  <a:lnTo>
                    <a:pt x="4200487" y="1434604"/>
                  </a:lnTo>
                  <a:lnTo>
                    <a:pt x="4169600" y="1394561"/>
                  </a:lnTo>
                  <a:lnTo>
                    <a:pt x="4139311" y="1349705"/>
                  </a:lnTo>
                  <a:lnTo>
                    <a:pt x="4110672" y="1297889"/>
                  </a:lnTo>
                  <a:lnTo>
                    <a:pt x="4079240" y="1243787"/>
                  </a:lnTo>
                  <a:lnTo>
                    <a:pt x="4054056" y="1207312"/>
                  </a:lnTo>
                  <a:lnTo>
                    <a:pt x="4034002" y="1181620"/>
                  </a:lnTo>
                  <a:lnTo>
                    <a:pt x="4017975" y="1159891"/>
                  </a:lnTo>
                  <a:lnTo>
                    <a:pt x="4004843" y="1135291"/>
                  </a:lnTo>
                  <a:lnTo>
                    <a:pt x="3993515" y="1100963"/>
                  </a:lnTo>
                  <a:lnTo>
                    <a:pt x="3982859" y="1050099"/>
                  </a:lnTo>
                  <a:lnTo>
                    <a:pt x="3941165" y="1023696"/>
                  </a:lnTo>
                  <a:lnTo>
                    <a:pt x="3908234" y="1004531"/>
                  </a:lnTo>
                  <a:lnTo>
                    <a:pt x="3883406" y="992098"/>
                  </a:lnTo>
                  <a:lnTo>
                    <a:pt x="3866045" y="985926"/>
                  </a:lnTo>
                  <a:lnTo>
                    <a:pt x="3855529" y="985507"/>
                  </a:lnTo>
                  <a:lnTo>
                    <a:pt x="3851198" y="990346"/>
                  </a:lnTo>
                  <a:lnTo>
                    <a:pt x="3868940" y="1031582"/>
                  </a:lnTo>
                  <a:lnTo>
                    <a:pt x="3900005" y="1076388"/>
                  </a:lnTo>
                  <a:lnTo>
                    <a:pt x="3962654" y="1159751"/>
                  </a:lnTo>
                  <a:lnTo>
                    <a:pt x="3985247" y="1189875"/>
                  </a:lnTo>
                  <a:lnTo>
                    <a:pt x="4029189" y="1250696"/>
                  </a:lnTo>
                  <a:lnTo>
                    <a:pt x="4067187" y="1309001"/>
                  </a:lnTo>
                  <a:lnTo>
                    <a:pt x="4094124" y="1360830"/>
                  </a:lnTo>
                  <a:lnTo>
                    <a:pt x="4111307" y="1394345"/>
                  </a:lnTo>
                  <a:lnTo>
                    <a:pt x="4129748" y="1431163"/>
                  </a:lnTo>
                  <a:lnTo>
                    <a:pt x="4149191" y="1470863"/>
                  </a:lnTo>
                  <a:lnTo>
                    <a:pt x="4169422" y="1513001"/>
                  </a:lnTo>
                  <a:lnTo>
                    <a:pt x="4190200" y="1557147"/>
                  </a:lnTo>
                  <a:lnTo>
                    <a:pt x="4211307" y="1602867"/>
                  </a:lnTo>
                  <a:lnTo>
                    <a:pt x="4232491" y="1649730"/>
                  </a:lnTo>
                  <a:lnTo>
                    <a:pt x="4253535" y="1697304"/>
                  </a:lnTo>
                  <a:lnTo>
                    <a:pt x="4274197" y="1745157"/>
                  </a:lnTo>
                  <a:lnTo>
                    <a:pt x="4294251" y="1792846"/>
                  </a:lnTo>
                  <a:lnTo>
                    <a:pt x="4313479" y="1839950"/>
                  </a:lnTo>
                  <a:lnTo>
                    <a:pt x="4331627" y="1886026"/>
                  </a:lnTo>
                  <a:lnTo>
                    <a:pt x="4348480" y="1930654"/>
                  </a:lnTo>
                  <a:lnTo>
                    <a:pt x="4363783" y="1973389"/>
                  </a:lnTo>
                  <a:lnTo>
                    <a:pt x="4377334" y="2013800"/>
                  </a:lnTo>
                  <a:lnTo>
                    <a:pt x="4388891" y="2051456"/>
                  </a:lnTo>
                  <a:lnTo>
                    <a:pt x="4405084" y="2116772"/>
                  </a:lnTo>
                  <a:lnTo>
                    <a:pt x="4410507" y="2165870"/>
                  </a:lnTo>
                  <a:lnTo>
                    <a:pt x="4408602" y="2183257"/>
                  </a:lnTo>
                  <a:lnTo>
                    <a:pt x="4403318" y="2195284"/>
                  </a:lnTo>
                  <a:lnTo>
                    <a:pt x="4394416" y="2201519"/>
                  </a:lnTo>
                  <a:lnTo>
                    <a:pt x="4381665" y="2201545"/>
                  </a:lnTo>
                  <a:lnTo>
                    <a:pt x="4364825" y="2194915"/>
                  </a:lnTo>
                  <a:lnTo>
                    <a:pt x="4343679" y="2181187"/>
                  </a:lnTo>
                  <a:lnTo>
                    <a:pt x="4344314" y="2184336"/>
                  </a:lnTo>
                  <a:lnTo>
                    <a:pt x="4345152" y="2187283"/>
                  </a:lnTo>
                  <a:lnTo>
                    <a:pt x="4345775" y="2190419"/>
                  </a:lnTo>
                  <a:lnTo>
                    <a:pt x="4379315" y="2203056"/>
                  </a:lnTo>
                  <a:lnTo>
                    <a:pt x="4419358" y="2229002"/>
                  </a:lnTo>
                  <a:lnTo>
                    <a:pt x="4435081" y="2266543"/>
                  </a:lnTo>
                  <a:lnTo>
                    <a:pt x="4440491" y="2328570"/>
                  </a:lnTo>
                  <a:lnTo>
                    <a:pt x="4443717" y="2372779"/>
                  </a:lnTo>
                  <a:lnTo>
                    <a:pt x="4449623" y="2427935"/>
                  </a:lnTo>
                  <a:lnTo>
                    <a:pt x="4459973" y="2495651"/>
                  </a:lnTo>
                  <a:lnTo>
                    <a:pt x="4476521" y="2577528"/>
                  </a:lnTo>
                  <a:lnTo>
                    <a:pt x="4482604" y="2564752"/>
                  </a:lnTo>
                  <a:lnTo>
                    <a:pt x="4488891" y="2561132"/>
                  </a:lnTo>
                  <a:lnTo>
                    <a:pt x="4495330" y="2562974"/>
                  </a:lnTo>
                  <a:lnTo>
                    <a:pt x="4501883" y="2566619"/>
                  </a:lnTo>
                  <a:lnTo>
                    <a:pt x="4503648" y="2561132"/>
                  </a:lnTo>
                  <a:lnTo>
                    <a:pt x="4521060" y="2507348"/>
                  </a:lnTo>
                  <a:lnTo>
                    <a:pt x="4525950" y="2451189"/>
                  </a:lnTo>
                  <a:close/>
                </a:path>
                <a:path w="4635500" h="4900295">
                  <a:moveTo>
                    <a:pt x="4634979" y="2507615"/>
                  </a:moveTo>
                  <a:lnTo>
                    <a:pt x="4624260" y="2425700"/>
                  </a:lnTo>
                  <a:lnTo>
                    <a:pt x="4618952" y="2375624"/>
                  </a:lnTo>
                  <a:lnTo>
                    <a:pt x="4614342" y="2326856"/>
                  </a:lnTo>
                  <a:lnTo>
                    <a:pt x="4610112" y="2279192"/>
                  </a:lnTo>
                  <a:lnTo>
                    <a:pt x="4605909" y="2232456"/>
                  </a:lnTo>
                  <a:lnTo>
                    <a:pt x="4601426" y="2186444"/>
                  </a:lnTo>
                  <a:lnTo>
                    <a:pt x="4596333" y="2140966"/>
                  </a:lnTo>
                  <a:lnTo>
                    <a:pt x="4590275" y="2095817"/>
                  </a:lnTo>
                  <a:lnTo>
                    <a:pt x="4582947" y="2050821"/>
                  </a:lnTo>
                  <a:lnTo>
                    <a:pt x="4574019" y="2005774"/>
                  </a:lnTo>
                  <a:lnTo>
                    <a:pt x="4563148" y="1960499"/>
                  </a:lnTo>
                  <a:lnTo>
                    <a:pt x="4550016" y="1914779"/>
                  </a:lnTo>
                  <a:lnTo>
                    <a:pt x="4534281" y="1868436"/>
                  </a:lnTo>
                  <a:lnTo>
                    <a:pt x="4515624" y="1821281"/>
                  </a:lnTo>
                  <a:lnTo>
                    <a:pt x="4493704" y="1773110"/>
                  </a:lnTo>
                  <a:lnTo>
                    <a:pt x="4490021" y="1752358"/>
                  </a:lnTo>
                  <a:lnTo>
                    <a:pt x="4477016" y="1713064"/>
                  </a:lnTo>
                  <a:lnTo>
                    <a:pt x="4456963" y="1661109"/>
                  </a:lnTo>
                  <a:lnTo>
                    <a:pt x="4432135" y="1602397"/>
                  </a:lnTo>
                  <a:lnTo>
                    <a:pt x="4404792" y="1542821"/>
                  </a:lnTo>
                  <a:lnTo>
                    <a:pt x="4377233" y="1488249"/>
                  </a:lnTo>
                  <a:lnTo>
                    <a:pt x="4351706" y="1444574"/>
                  </a:lnTo>
                  <a:lnTo>
                    <a:pt x="4330484" y="1417688"/>
                  </a:lnTo>
                  <a:lnTo>
                    <a:pt x="4324464" y="1421917"/>
                  </a:lnTo>
                  <a:lnTo>
                    <a:pt x="4322838" y="1430274"/>
                  </a:lnTo>
                  <a:lnTo>
                    <a:pt x="4325213" y="1442834"/>
                  </a:lnTo>
                  <a:lnTo>
                    <a:pt x="4331157" y="1459699"/>
                  </a:lnTo>
                  <a:lnTo>
                    <a:pt x="4340276" y="1480959"/>
                  </a:lnTo>
                  <a:lnTo>
                    <a:pt x="4352163" y="1506715"/>
                  </a:lnTo>
                  <a:lnTo>
                    <a:pt x="4366412" y="1537068"/>
                  </a:lnTo>
                  <a:lnTo>
                    <a:pt x="4382617" y="1572082"/>
                  </a:lnTo>
                  <a:lnTo>
                    <a:pt x="4400359" y="1611871"/>
                  </a:lnTo>
                  <a:lnTo>
                    <a:pt x="4419244" y="1656524"/>
                  </a:lnTo>
                  <a:lnTo>
                    <a:pt x="4438878" y="1706143"/>
                  </a:lnTo>
                  <a:lnTo>
                    <a:pt x="4458830" y="1760804"/>
                  </a:lnTo>
                  <a:lnTo>
                    <a:pt x="4478693" y="1820608"/>
                  </a:lnTo>
                  <a:lnTo>
                    <a:pt x="4498086" y="1885657"/>
                  </a:lnTo>
                  <a:lnTo>
                    <a:pt x="4516577" y="1956028"/>
                  </a:lnTo>
                  <a:lnTo>
                    <a:pt x="4533773" y="2031834"/>
                  </a:lnTo>
                  <a:lnTo>
                    <a:pt x="4549267" y="2113153"/>
                  </a:lnTo>
                  <a:lnTo>
                    <a:pt x="4562640" y="2200071"/>
                  </a:lnTo>
                  <a:lnTo>
                    <a:pt x="4584814" y="2208720"/>
                  </a:lnTo>
                  <a:lnTo>
                    <a:pt x="4583201" y="2213864"/>
                  </a:lnTo>
                  <a:lnTo>
                    <a:pt x="4574400" y="2223033"/>
                  </a:lnTo>
                  <a:lnTo>
                    <a:pt x="4575010" y="2243721"/>
                  </a:lnTo>
                  <a:lnTo>
                    <a:pt x="4576102" y="2268270"/>
                  </a:lnTo>
                  <a:lnTo>
                    <a:pt x="4582401" y="2319274"/>
                  </a:lnTo>
                  <a:lnTo>
                    <a:pt x="4590199" y="2383790"/>
                  </a:lnTo>
                  <a:lnTo>
                    <a:pt x="4595838" y="2448877"/>
                  </a:lnTo>
                  <a:lnTo>
                    <a:pt x="4595634" y="2501608"/>
                  </a:lnTo>
                  <a:lnTo>
                    <a:pt x="4585906" y="2529052"/>
                  </a:lnTo>
                  <a:lnTo>
                    <a:pt x="4595025" y="2543645"/>
                  </a:lnTo>
                  <a:lnTo>
                    <a:pt x="4601362" y="2555151"/>
                  </a:lnTo>
                  <a:lnTo>
                    <a:pt x="4610125" y="2562847"/>
                  </a:lnTo>
                  <a:lnTo>
                    <a:pt x="4626559" y="2565984"/>
                  </a:lnTo>
                  <a:lnTo>
                    <a:pt x="4625721" y="2553170"/>
                  </a:lnTo>
                  <a:lnTo>
                    <a:pt x="4623676" y="2544953"/>
                  </a:lnTo>
                  <a:lnTo>
                    <a:pt x="4620133" y="2540431"/>
                  </a:lnTo>
                  <a:lnTo>
                    <a:pt x="4614824" y="2538704"/>
                  </a:lnTo>
                  <a:lnTo>
                    <a:pt x="4622787" y="2535986"/>
                  </a:lnTo>
                  <a:lnTo>
                    <a:pt x="4630331" y="2533256"/>
                  </a:lnTo>
                  <a:lnTo>
                    <a:pt x="4634979" y="2531656"/>
                  </a:lnTo>
                  <a:lnTo>
                    <a:pt x="4634979" y="2507615"/>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0" name="object 20"/>
            <p:cNvPicPr/>
            <p:nvPr/>
          </p:nvPicPr>
          <p:blipFill>
            <a:blip r:embed="rId4" cstate="print"/>
            <a:stretch>
              <a:fillRect/>
            </a:stretch>
          </p:blipFill>
          <p:spPr>
            <a:xfrm>
              <a:off x="12506180" y="7060000"/>
              <a:ext cx="207021" cy="161655"/>
            </a:xfrm>
            <a:prstGeom prst="rect">
              <a:avLst/>
            </a:prstGeom>
          </p:spPr>
        </p:pic>
        <p:sp>
          <p:nvSpPr>
            <p:cNvPr id="21" name="object 21"/>
            <p:cNvSpPr/>
            <p:nvPr/>
          </p:nvSpPr>
          <p:spPr>
            <a:xfrm>
              <a:off x="12362637" y="2559011"/>
              <a:ext cx="4255135" cy="4951095"/>
            </a:xfrm>
            <a:custGeom>
              <a:avLst/>
              <a:gdLst/>
              <a:ahLst/>
              <a:cxnLst/>
              <a:rect l="l" t="t" r="r" b="b"/>
              <a:pathLst>
                <a:path w="4255134" h="4951095">
                  <a:moveTo>
                    <a:pt x="137058" y="4473600"/>
                  </a:moveTo>
                  <a:lnTo>
                    <a:pt x="130035" y="4458208"/>
                  </a:lnTo>
                  <a:lnTo>
                    <a:pt x="99110" y="4446028"/>
                  </a:lnTo>
                  <a:lnTo>
                    <a:pt x="93205" y="4424934"/>
                  </a:lnTo>
                  <a:lnTo>
                    <a:pt x="79629" y="4410380"/>
                  </a:lnTo>
                  <a:lnTo>
                    <a:pt x="62750" y="4402798"/>
                  </a:lnTo>
                  <a:lnTo>
                    <a:pt x="46939" y="4402594"/>
                  </a:lnTo>
                  <a:lnTo>
                    <a:pt x="48412" y="4385195"/>
                  </a:lnTo>
                  <a:lnTo>
                    <a:pt x="39395" y="4376547"/>
                  </a:lnTo>
                  <a:lnTo>
                    <a:pt x="26136" y="4374477"/>
                  </a:lnTo>
                  <a:lnTo>
                    <a:pt x="14884" y="4376788"/>
                  </a:lnTo>
                  <a:lnTo>
                    <a:pt x="16535" y="4362640"/>
                  </a:lnTo>
                  <a:lnTo>
                    <a:pt x="16167" y="4353814"/>
                  </a:lnTo>
                  <a:lnTo>
                    <a:pt x="11430" y="4348289"/>
                  </a:lnTo>
                  <a:lnTo>
                    <a:pt x="0" y="4344060"/>
                  </a:lnTo>
                  <a:lnTo>
                    <a:pt x="3340" y="4378223"/>
                  </a:lnTo>
                  <a:lnTo>
                    <a:pt x="38303" y="4411091"/>
                  </a:lnTo>
                  <a:lnTo>
                    <a:pt x="76327" y="4438294"/>
                  </a:lnTo>
                  <a:lnTo>
                    <a:pt x="88849" y="4455465"/>
                  </a:lnTo>
                  <a:lnTo>
                    <a:pt x="96088" y="4483151"/>
                  </a:lnTo>
                  <a:lnTo>
                    <a:pt x="111950" y="4491672"/>
                  </a:lnTo>
                  <a:lnTo>
                    <a:pt x="128320" y="4486618"/>
                  </a:lnTo>
                  <a:lnTo>
                    <a:pt x="137058" y="4473600"/>
                  </a:lnTo>
                  <a:close/>
                </a:path>
                <a:path w="4255134" h="4951095">
                  <a:moveTo>
                    <a:pt x="707186" y="4764303"/>
                  </a:moveTo>
                  <a:lnTo>
                    <a:pt x="684847" y="4739500"/>
                  </a:lnTo>
                  <a:lnTo>
                    <a:pt x="635000" y="4710646"/>
                  </a:lnTo>
                  <a:lnTo>
                    <a:pt x="582015" y="4679035"/>
                  </a:lnTo>
                  <a:lnTo>
                    <a:pt x="550240" y="4645977"/>
                  </a:lnTo>
                  <a:lnTo>
                    <a:pt x="541096" y="4641520"/>
                  </a:lnTo>
                  <a:lnTo>
                    <a:pt x="520852" y="4635322"/>
                  </a:lnTo>
                  <a:lnTo>
                    <a:pt x="496150" y="4623079"/>
                  </a:lnTo>
                  <a:lnTo>
                    <a:pt x="473557" y="4600448"/>
                  </a:lnTo>
                  <a:lnTo>
                    <a:pt x="468109" y="4587748"/>
                  </a:lnTo>
                  <a:lnTo>
                    <a:pt x="463651" y="4586694"/>
                  </a:lnTo>
                  <a:lnTo>
                    <a:pt x="451967" y="4587646"/>
                  </a:lnTo>
                  <a:lnTo>
                    <a:pt x="442264" y="4566590"/>
                  </a:lnTo>
                  <a:lnTo>
                    <a:pt x="420039" y="4553445"/>
                  </a:lnTo>
                  <a:lnTo>
                    <a:pt x="392836" y="4543920"/>
                  </a:lnTo>
                  <a:lnTo>
                    <a:pt x="368160" y="4533722"/>
                  </a:lnTo>
                  <a:lnTo>
                    <a:pt x="385902" y="4550943"/>
                  </a:lnTo>
                  <a:lnTo>
                    <a:pt x="418807" y="4578667"/>
                  </a:lnTo>
                  <a:lnTo>
                    <a:pt x="462813" y="4613287"/>
                  </a:lnTo>
                  <a:lnTo>
                    <a:pt x="513867" y="4651222"/>
                  </a:lnTo>
                  <a:lnTo>
                    <a:pt x="567893" y="4688878"/>
                  </a:lnTo>
                  <a:lnTo>
                    <a:pt x="620826" y="4722673"/>
                  </a:lnTo>
                  <a:lnTo>
                    <a:pt x="668616" y="4749012"/>
                  </a:lnTo>
                  <a:lnTo>
                    <a:pt x="707186" y="4764303"/>
                  </a:lnTo>
                  <a:close/>
                </a:path>
                <a:path w="4255134" h="4951095">
                  <a:moveTo>
                    <a:pt x="905827" y="312127"/>
                  </a:moveTo>
                  <a:lnTo>
                    <a:pt x="888111" y="309626"/>
                  </a:lnTo>
                  <a:lnTo>
                    <a:pt x="862114" y="319468"/>
                  </a:lnTo>
                  <a:lnTo>
                    <a:pt x="835139" y="329006"/>
                  </a:lnTo>
                  <a:lnTo>
                    <a:pt x="814476" y="325551"/>
                  </a:lnTo>
                  <a:lnTo>
                    <a:pt x="815314" y="324294"/>
                  </a:lnTo>
                  <a:lnTo>
                    <a:pt x="813638" y="324929"/>
                  </a:lnTo>
                  <a:lnTo>
                    <a:pt x="798449" y="324027"/>
                  </a:lnTo>
                  <a:lnTo>
                    <a:pt x="793673" y="329272"/>
                  </a:lnTo>
                  <a:lnTo>
                    <a:pt x="786930" y="333654"/>
                  </a:lnTo>
                  <a:lnTo>
                    <a:pt x="765860" y="330174"/>
                  </a:lnTo>
                  <a:lnTo>
                    <a:pt x="798042" y="369633"/>
                  </a:lnTo>
                  <a:lnTo>
                    <a:pt x="831684" y="380619"/>
                  </a:lnTo>
                  <a:lnTo>
                    <a:pt x="861669" y="372287"/>
                  </a:lnTo>
                  <a:lnTo>
                    <a:pt x="882891" y="353771"/>
                  </a:lnTo>
                  <a:lnTo>
                    <a:pt x="890231" y="334238"/>
                  </a:lnTo>
                  <a:lnTo>
                    <a:pt x="878586" y="322821"/>
                  </a:lnTo>
                  <a:lnTo>
                    <a:pt x="905827" y="312127"/>
                  </a:lnTo>
                  <a:close/>
                </a:path>
                <a:path w="4255134" h="4951095">
                  <a:moveTo>
                    <a:pt x="1145120" y="4947056"/>
                  </a:moveTo>
                  <a:lnTo>
                    <a:pt x="1103782" y="4931473"/>
                  </a:lnTo>
                  <a:lnTo>
                    <a:pt x="1087856" y="4922952"/>
                  </a:lnTo>
                  <a:lnTo>
                    <a:pt x="1077988" y="4914150"/>
                  </a:lnTo>
                  <a:lnTo>
                    <a:pt x="1054811" y="4897742"/>
                  </a:lnTo>
                  <a:lnTo>
                    <a:pt x="1037424" y="4894846"/>
                  </a:lnTo>
                  <a:lnTo>
                    <a:pt x="1025766" y="4897513"/>
                  </a:lnTo>
                  <a:lnTo>
                    <a:pt x="1018768" y="4896828"/>
                  </a:lnTo>
                  <a:lnTo>
                    <a:pt x="1015415" y="4883899"/>
                  </a:lnTo>
                  <a:lnTo>
                    <a:pt x="1001763" y="4881016"/>
                  </a:lnTo>
                  <a:lnTo>
                    <a:pt x="993254" y="4884928"/>
                  </a:lnTo>
                  <a:lnTo>
                    <a:pt x="982941" y="4881397"/>
                  </a:lnTo>
                  <a:lnTo>
                    <a:pt x="963866" y="4856200"/>
                  </a:lnTo>
                  <a:lnTo>
                    <a:pt x="956741" y="4869954"/>
                  </a:lnTo>
                  <a:lnTo>
                    <a:pt x="947737" y="4861585"/>
                  </a:lnTo>
                  <a:lnTo>
                    <a:pt x="938885" y="4852454"/>
                  </a:lnTo>
                  <a:lnTo>
                    <a:pt x="932230" y="4863973"/>
                  </a:lnTo>
                  <a:lnTo>
                    <a:pt x="907211" y="4846790"/>
                  </a:lnTo>
                  <a:lnTo>
                    <a:pt x="884948" y="4837455"/>
                  </a:lnTo>
                  <a:lnTo>
                    <a:pt x="862190" y="4834610"/>
                  </a:lnTo>
                  <a:lnTo>
                    <a:pt x="835634" y="4836896"/>
                  </a:lnTo>
                  <a:lnTo>
                    <a:pt x="866267" y="4850168"/>
                  </a:lnTo>
                  <a:lnTo>
                    <a:pt x="892632" y="4862919"/>
                  </a:lnTo>
                  <a:lnTo>
                    <a:pt x="919137" y="4874260"/>
                  </a:lnTo>
                  <a:lnTo>
                    <a:pt x="950252" y="4883264"/>
                  </a:lnTo>
                  <a:lnTo>
                    <a:pt x="961123" y="4890071"/>
                  </a:lnTo>
                  <a:lnTo>
                    <a:pt x="968743" y="4900739"/>
                  </a:lnTo>
                  <a:lnTo>
                    <a:pt x="977531" y="4907699"/>
                  </a:lnTo>
                  <a:lnTo>
                    <a:pt x="991946" y="4903406"/>
                  </a:lnTo>
                  <a:lnTo>
                    <a:pt x="1071206" y="4938687"/>
                  </a:lnTo>
                  <a:lnTo>
                    <a:pt x="1111694" y="4950587"/>
                  </a:lnTo>
                  <a:lnTo>
                    <a:pt x="1145120" y="4947056"/>
                  </a:lnTo>
                  <a:close/>
                </a:path>
                <a:path w="4255134" h="4951095">
                  <a:moveTo>
                    <a:pt x="1157274" y="22796"/>
                  </a:moveTo>
                  <a:lnTo>
                    <a:pt x="1125029" y="0"/>
                  </a:lnTo>
                  <a:lnTo>
                    <a:pt x="1114463" y="1282"/>
                  </a:lnTo>
                  <a:lnTo>
                    <a:pt x="1108024" y="23634"/>
                  </a:lnTo>
                  <a:lnTo>
                    <a:pt x="1083703" y="3695"/>
                  </a:lnTo>
                  <a:lnTo>
                    <a:pt x="1067854" y="14033"/>
                  </a:lnTo>
                  <a:lnTo>
                    <a:pt x="1054760" y="29184"/>
                  </a:lnTo>
                  <a:lnTo>
                    <a:pt x="1038669" y="23634"/>
                  </a:lnTo>
                  <a:lnTo>
                    <a:pt x="1025131" y="21297"/>
                  </a:lnTo>
                  <a:lnTo>
                    <a:pt x="1013447" y="23342"/>
                  </a:lnTo>
                  <a:lnTo>
                    <a:pt x="995934" y="30772"/>
                  </a:lnTo>
                  <a:lnTo>
                    <a:pt x="995718" y="31394"/>
                  </a:lnTo>
                  <a:lnTo>
                    <a:pt x="996353" y="31191"/>
                  </a:lnTo>
                  <a:lnTo>
                    <a:pt x="1011948" y="43827"/>
                  </a:lnTo>
                  <a:lnTo>
                    <a:pt x="1036967" y="53454"/>
                  </a:lnTo>
                  <a:lnTo>
                    <a:pt x="1059903" y="56349"/>
                  </a:lnTo>
                  <a:lnTo>
                    <a:pt x="1069263" y="48818"/>
                  </a:lnTo>
                  <a:lnTo>
                    <a:pt x="1078649" y="57912"/>
                  </a:lnTo>
                  <a:lnTo>
                    <a:pt x="1085710" y="61506"/>
                  </a:lnTo>
                  <a:lnTo>
                    <a:pt x="1092314" y="59905"/>
                  </a:lnTo>
                  <a:lnTo>
                    <a:pt x="1100277" y="53428"/>
                  </a:lnTo>
                  <a:lnTo>
                    <a:pt x="1091234" y="50012"/>
                  </a:lnTo>
                  <a:lnTo>
                    <a:pt x="1087831" y="46405"/>
                  </a:lnTo>
                  <a:lnTo>
                    <a:pt x="1089812" y="40741"/>
                  </a:lnTo>
                  <a:lnTo>
                    <a:pt x="1096924" y="31191"/>
                  </a:lnTo>
                  <a:lnTo>
                    <a:pt x="1107249" y="46926"/>
                  </a:lnTo>
                  <a:lnTo>
                    <a:pt x="1113345" y="53746"/>
                  </a:lnTo>
                  <a:lnTo>
                    <a:pt x="1121765" y="53784"/>
                  </a:lnTo>
                  <a:lnTo>
                    <a:pt x="1139037" y="49237"/>
                  </a:lnTo>
                  <a:lnTo>
                    <a:pt x="1127379" y="42570"/>
                  </a:lnTo>
                  <a:lnTo>
                    <a:pt x="1122299" y="35458"/>
                  </a:lnTo>
                  <a:lnTo>
                    <a:pt x="1121511" y="28308"/>
                  </a:lnTo>
                  <a:lnTo>
                    <a:pt x="1122692" y="21539"/>
                  </a:lnTo>
                  <a:lnTo>
                    <a:pt x="1141006" y="33591"/>
                  </a:lnTo>
                  <a:lnTo>
                    <a:pt x="1149731" y="41681"/>
                  </a:lnTo>
                  <a:lnTo>
                    <a:pt x="1153579" y="40005"/>
                  </a:lnTo>
                  <a:lnTo>
                    <a:pt x="1157274" y="22796"/>
                  </a:lnTo>
                  <a:close/>
                </a:path>
                <a:path w="4255134" h="4951095">
                  <a:moveTo>
                    <a:pt x="1157897" y="22999"/>
                  </a:moveTo>
                  <a:lnTo>
                    <a:pt x="1157478" y="22580"/>
                  </a:lnTo>
                  <a:lnTo>
                    <a:pt x="1157274" y="22796"/>
                  </a:lnTo>
                  <a:lnTo>
                    <a:pt x="1157478" y="22796"/>
                  </a:lnTo>
                  <a:lnTo>
                    <a:pt x="1157693" y="22999"/>
                  </a:lnTo>
                  <a:lnTo>
                    <a:pt x="1157897" y="22999"/>
                  </a:lnTo>
                  <a:close/>
                </a:path>
                <a:path w="4255134" h="4951095">
                  <a:moveTo>
                    <a:pt x="3340430" y="695236"/>
                  </a:moveTo>
                  <a:lnTo>
                    <a:pt x="3336988" y="673722"/>
                  </a:lnTo>
                  <a:lnTo>
                    <a:pt x="3311194" y="647407"/>
                  </a:lnTo>
                  <a:lnTo>
                    <a:pt x="3276600" y="618413"/>
                  </a:lnTo>
                  <a:lnTo>
                    <a:pt x="3246767" y="588860"/>
                  </a:lnTo>
                  <a:lnTo>
                    <a:pt x="3235668" y="610781"/>
                  </a:lnTo>
                  <a:lnTo>
                    <a:pt x="3246767" y="625741"/>
                  </a:lnTo>
                  <a:lnTo>
                    <a:pt x="3265093" y="638251"/>
                  </a:lnTo>
                  <a:lnTo>
                    <a:pt x="3275673" y="652856"/>
                  </a:lnTo>
                  <a:lnTo>
                    <a:pt x="3262782" y="654405"/>
                  </a:lnTo>
                  <a:lnTo>
                    <a:pt x="3255378" y="662063"/>
                  </a:lnTo>
                  <a:lnTo>
                    <a:pt x="3249892" y="671893"/>
                  </a:lnTo>
                  <a:lnTo>
                    <a:pt x="3242780" y="679919"/>
                  </a:lnTo>
                  <a:lnTo>
                    <a:pt x="3267710" y="685419"/>
                  </a:lnTo>
                  <a:lnTo>
                    <a:pt x="3288512" y="691667"/>
                  </a:lnTo>
                  <a:lnTo>
                    <a:pt x="3295878" y="690841"/>
                  </a:lnTo>
                  <a:lnTo>
                    <a:pt x="3280499" y="675093"/>
                  </a:lnTo>
                  <a:lnTo>
                    <a:pt x="3301377" y="675474"/>
                  </a:lnTo>
                  <a:lnTo>
                    <a:pt x="3316122" y="690613"/>
                  </a:lnTo>
                  <a:lnTo>
                    <a:pt x="3340430" y="695236"/>
                  </a:lnTo>
                  <a:close/>
                </a:path>
                <a:path w="4255134" h="4951095">
                  <a:moveTo>
                    <a:pt x="3340430" y="695236"/>
                  </a:moveTo>
                  <a:lnTo>
                    <a:pt x="3340011" y="695655"/>
                  </a:lnTo>
                  <a:lnTo>
                    <a:pt x="3340430" y="695655"/>
                  </a:lnTo>
                  <a:lnTo>
                    <a:pt x="3340430" y="695452"/>
                  </a:lnTo>
                  <a:lnTo>
                    <a:pt x="3340430" y="695236"/>
                  </a:lnTo>
                  <a:close/>
                </a:path>
                <a:path w="4255134" h="4951095">
                  <a:moveTo>
                    <a:pt x="3483140" y="861999"/>
                  </a:moveTo>
                  <a:lnTo>
                    <a:pt x="3478403" y="849376"/>
                  </a:lnTo>
                  <a:lnTo>
                    <a:pt x="3468801" y="832053"/>
                  </a:lnTo>
                  <a:lnTo>
                    <a:pt x="3473056" y="812520"/>
                  </a:lnTo>
                  <a:lnTo>
                    <a:pt x="3440366" y="809167"/>
                  </a:lnTo>
                  <a:lnTo>
                    <a:pt x="3446869" y="785037"/>
                  </a:lnTo>
                  <a:lnTo>
                    <a:pt x="3411855" y="770724"/>
                  </a:lnTo>
                  <a:lnTo>
                    <a:pt x="3408654" y="768807"/>
                  </a:lnTo>
                  <a:lnTo>
                    <a:pt x="3407473" y="766787"/>
                  </a:lnTo>
                  <a:lnTo>
                    <a:pt x="3377019" y="723861"/>
                  </a:lnTo>
                  <a:lnTo>
                    <a:pt x="3359810" y="700824"/>
                  </a:lnTo>
                  <a:lnTo>
                    <a:pt x="3349663" y="692937"/>
                  </a:lnTo>
                  <a:lnTo>
                    <a:pt x="3340430" y="695452"/>
                  </a:lnTo>
                  <a:lnTo>
                    <a:pt x="3342017" y="715492"/>
                  </a:lnTo>
                  <a:lnTo>
                    <a:pt x="3351263" y="725944"/>
                  </a:lnTo>
                  <a:lnTo>
                    <a:pt x="3367824" y="741095"/>
                  </a:lnTo>
                  <a:lnTo>
                    <a:pt x="3391344" y="775182"/>
                  </a:lnTo>
                  <a:lnTo>
                    <a:pt x="3371583" y="771372"/>
                  </a:lnTo>
                  <a:lnTo>
                    <a:pt x="3357270" y="773214"/>
                  </a:lnTo>
                  <a:lnTo>
                    <a:pt x="3349358" y="781227"/>
                  </a:lnTo>
                  <a:lnTo>
                    <a:pt x="3348799" y="795947"/>
                  </a:lnTo>
                  <a:lnTo>
                    <a:pt x="3341636" y="790270"/>
                  </a:lnTo>
                  <a:lnTo>
                    <a:pt x="3336290" y="788708"/>
                  </a:lnTo>
                  <a:lnTo>
                    <a:pt x="3331006" y="791400"/>
                  </a:lnTo>
                  <a:lnTo>
                    <a:pt x="3324085" y="798461"/>
                  </a:lnTo>
                  <a:lnTo>
                    <a:pt x="3343376" y="801497"/>
                  </a:lnTo>
                  <a:lnTo>
                    <a:pt x="3357473" y="794867"/>
                  </a:lnTo>
                  <a:lnTo>
                    <a:pt x="3369640" y="785736"/>
                  </a:lnTo>
                  <a:lnTo>
                    <a:pt x="3383140" y="781265"/>
                  </a:lnTo>
                  <a:lnTo>
                    <a:pt x="3401225" y="788631"/>
                  </a:lnTo>
                  <a:lnTo>
                    <a:pt x="3427184" y="814984"/>
                  </a:lnTo>
                  <a:lnTo>
                    <a:pt x="3464255" y="867498"/>
                  </a:lnTo>
                  <a:lnTo>
                    <a:pt x="3483140" y="861999"/>
                  </a:lnTo>
                  <a:close/>
                </a:path>
                <a:path w="4255134" h="4951095">
                  <a:moveTo>
                    <a:pt x="3966654" y="1026909"/>
                  </a:moveTo>
                  <a:lnTo>
                    <a:pt x="3953789" y="982345"/>
                  </a:lnTo>
                  <a:lnTo>
                    <a:pt x="3913022" y="922147"/>
                  </a:lnTo>
                  <a:lnTo>
                    <a:pt x="3864470" y="896239"/>
                  </a:lnTo>
                  <a:lnTo>
                    <a:pt x="3857142" y="906881"/>
                  </a:lnTo>
                  <a:lnTo>
                    <a:pt x="3891292" y="948690"/>
                  </a:lnTo>
                  <a:lnTo>
                    <a:pt x="3903345" y="952258"/>
                  </a:lnTo>
                  <a:lnTo>
                    <a:pt x="3910990" y="955827"/>
                  </a:lnTo>
                  <a:lnTo>
                    <a:pt x="3896957" y="966939"/>
                  </a:lnTo>
                  <a:lnTo>
                    <a:pt x="3913848" y="977874"/>
                  </a:lnTo>
                  <a:lnTo>
                    <a:pt x="3922877" y="987399"/>
                  </a:lnTo>
                  <a:lnTo>
                    <a:pt x="3927589" y="996454"/>
                  </a:lnTo>
                  <a:lnTo>
                    <a:pt x="3931526" y="1005967"/>
                  </a:lnTo>
                  <a:lnTo>
                    <a:pt x="3956354" y="1027747"/>
                  </a:lnTo>
                  <a:lnTo>
                    <a:pt x="3966654" y="1026909"/>
                  </a:lnTo>
                  <a:close/>
                </a:path>
                <a:path w="4255134" h="4951095">
                  <a:moveTo>
                    <a:pt x="4254627" y="3214433"/>
                  </a:moveTo>
                  <a:lnTo>
                    <a:pt x="4242409" y="3206178"/>
                  </a:lnTo>
                  <a:lnTo>
                    <a:pt x="4230395" y="3199333"/>
                  </a:lnTo>
                  <a:lnTo>
                    <a:pt x="4217886" y="3194367"/>
                  </a:lnTo>
                  <a:lnTo>
                    <a:pt x="4204131" y="3191776"/>
                  </a:lnTo>
                  <a:lnTo>
                    <a:pt x="4203306" y="3211766"/>
                  </a:lnTo>
                  <a:lnTo>
                    <a:pt x="4198607" y="3230803"/>
                  </a:lnTo>
                  <a:lnTo>
                    <a:pt x="4189539" y="3247479"/>
                  </a:lnTo>
                  <a:lnTo>
                    <a:pt x="4175633" y="3260382"/>
                  </a:lnTo>
                  <a:lnTo>
                    <a:pt x="4167492" y="3291052"/>
                  </a:lnTo>
                  <a:lnTo>
                    <a:pt x="4170337" y="3319919"/>
                  </a:lnTo>
                  <a:lnTo>
                    <a:pt x="4184116" y="3333432"/>
                  </a:lnTo>
                  <a:lnTo>
                    <a:pt x="4208742" y="3318078"/>
                  </a:lnTo>
                  <a:lnTo>
                    <a:pt x="4220388" y="3286569"/>
                  </a:lnTo>
                  <a:lnTo>
                    <a:pt x="4224147" y="3265081"/>
                  </a:lnTo>
                  <a:lnTo>
                    <a:pt x="4231665" y="3244177"/>
                  </a:lnTo>
                  <a:lnTo>
                    <a:pt x="4254627" y="3214433"/>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2" name="object 22"/>
            <p:cNvPicPr/>
            <p:nvPr/>
          </p:nvPicPr>
          <p:blipFill>
            <a:blip r:embed="rId5" cstate="print"/>
            <a:stretch>
              <a:fillRect/>
            </a:stretch>
          </p:blipFill>
          <p:spPr>
            <a:xfrm>
              <a:off x="12002665" y="6461462"/>
              <a:ext cx="121949" cy="149388"/>
            </a:xfrm>
            <a:prstGeom prst="rect">
              <a:avLst/>
            </a:prstGeom>
          </p:spPr>
        </p:pic>
        <p:sp>
          <p:nvSpPr>
            <p:cNvPr id="23" name="object 23"/>
            <p:cNvSpPr/>
            <p:nvPr/>
          </p:nvSpPr>
          <p:spPr>
            <a:xfrm>
              <a:off x="12007977" y="2532226"/>
              <a:ext cx="4410075" cy="1227455"/>
            </a:xfrm>
            <a:custGeom>
              <a:avLst/>
              <a:gdLst/>
              <a:ahLst/>
              <a:cxnLst/>
              <a:rect l="l" t="t" r="r" b="b"/>
              <a:pathLst>
                <a:path w="4410075" h="1227454">
                  <a:moveTo>
                    <a:pt x="81851" y="906957"/>
                  </a:moveTo>
                  <a:lnTo>
                    <a:pt x="80403" y="885913"/>
                  </a:lnTo>
                  <a:lnTo>
                    <a:pt x="57962" y="883158"/>
                  </a:lnTo>
                  <a:lnTo>
                    <a:pt x="42913" y="903541"/>
                  </a:lnTo>
                  <a:lnTo>
                    <a:pt x="17386" y="940600"/>
                  </a:lnTo>
                  <a:lnTo>
                    <a:pt x="0" y="975207"/>
                  </a:lnTo>
                  <a:lnTo>
                    <a:pt x="9347" y="988275"/>
                  </a:lnTo>
                  <a:lnTo>
                    <a:pt x="41414" y="967295"/>
                  </a:lnTo>
                  <a:lnTo>
                    <a:pt x="67221" y="937133"/>
                  </a:lnTo>
                  <a:lnTo>
                    <a:pt x="81851" y="906957"/>
                  </a:lnTo>
                  <a:close/>
                </a:path>
                <a:path w="4410075" h="1227454">
                  <a:moveTo>
                    <a:pt x="1557845" y="49784"/>
                  </a:moveTo>
                  <a:lnTo>
                    <a:pt x="1530794" y="49784"/>
                  </a:lnTo>
                  <a:lnTo>
                    <a:pt x="1538020" y="50266"/>
                  </a:lnTo>
                  <a:lnTo>
                    <a:pt x="1547266" y="52857"/>
                  </a:lnTo>
                  <a:lnTo>
                    <a:pt x="1553413" y="57975"/>
                  </a:lnTo>
                  <a:lnTo>
                    <a:pt x="1556143" y="53149"/>
                  </a:lnTo>
                  <a:lnTo>
                    <a:pt x="1557578" y="50266"/>
                  </a:lnTo>
                  <a:lnTo>
                    <a:pt x="1557845" y="49784"/>
                  </a:lnTo>
                  <a:close/>
                </a:path>
                <a:path w="4410075" h="1227454">
                  <a:moveTo>
                    <a:pt x="1624888" y="53086"/>
                  </a:moveTo>
                  <a:lnTo>
                    <a:pt x="1614551" y="45389"/>
                  </a:lnTo>
                  <a:lnTo>
                    <a:pt x="1611464" y="43078"/>
                  </a:lnTo>
                  <a:lnTo>
                    <a:pt x="1609928" y="42240"/>
                  </a:lnTo>
                  <a:lnTo>
                    <a:pt x="1607629" y="40982"/>
                  </a:lnTo>
                  <a:lnTo>
                    <a:pt x="1606486" y="40347"/>
                  </a:lnTo>
                  <a:lnTo>
                    <a:pt x="1601622" y="37680"/>
                  </a:lnTo>
                  <a:lnTo>
                    <a:pt x="1601851" y="20548"/>
                  </a:lnTo>
                  <a:lnTo>
                    <a:pt x="1601851" y="14757"/>
                  </a:lnTo>
                  <a:lnTo>
                    <a:pt x="1600022" y="0"/>
                  </a:lnTo>
                  <a:lnTo>
                    <a:pt x="1586204" y="12941"/>
                  </a:lnTo>
                  <a:lnTo>
                    <a:pt x="1586204" y="41948"/>
                  </a:lnTo>
                  <a:lnTo>
                    <a:pt x="1585061" y="45389"/>
                  </a:lnTo>
                  <a:lnTo>
                    <a:pt x="1583804" y="44538"/>
                  </a:lnTo>
                  <a:lnTo>
                    <a:pt x="1582331" y="43916"/>
                  </a:lnTo>
                  <a:lnTo>
                    <a:pt x="1581073" y="43078"/>
                  </a:lnTo>
                  <a:lnTo>
                    <a:pt x="1581708" y="42240"/>
                  </a:lnTo>
                  <a:lnTo>
                    <a:pt x="1582547" y="41402"/>
                  </a:lnTo>
                  <a:lnTo>
                    <a:pt x="1583169" y="40347"/>
                  </a:lnTo>
                  <a:lnTo>
                    <a:pt x="1586204" y="41948"/>
                  </a:lnTo>
                  <a:lnTo>
                    <a:pt x="1586204" y="12941"/>
                  </a:lnTo>
                  <a:lnTo>
                    <a:pt x="1583588" y="15379"/>
                  </a:lnTo>
                  <a:lnTo>
                    <a:pt x="1579968" y="19507"/>
                  </a:lnTo>
                  <a:lnTo>
                    <a:pt x="1575054" y="20548"/>
                  </a:lnTo>
                  <a:lnTo>
                    <a:pt x="1569275" y="18948"/>
                  </a:lnTo>
                  <a:lnTo>
                    <a:pt x="1563052" y="15176"/>
                  </a:lnTo>
                  <a:lnTo>
                    <a:pt x="1568716" y="16433"/>
                  </a:lnTo>
                  <a:lnTo>
                    <a:pt x="1574787" y="12865"/>
                  </a:lnTo>
                  <a:lnTo>
                    <a:pt x="1573110" y="3416"/>
                  </a:lnTo>
                  <a:lnTo>
                    <a:pt x="1565567" y="12026"/>
                  </a:lnTo>
                  <a:lnTo>
                    <a:pt x="1562849" y="15176"/>
                  </a:lnTo>
                  <a:lnTo>
                    <a:pt x="1562633" y="14960"/>
                  </a:lnTo>
                  <a:lnTo>
                    <a:pt x="1562430" y="14960"/>
                  </a:lnTo>
                  <a:lnTo>
                    <a:pt x="1562214" y="14757"/>
                  </a:lnTo>
                  <a:lnTo>
                    <a:pt x="1562633" y="15176"/>
                  </a:lnTo>
                  <a:lnTo>
                    <a:pt x="1533398" y="12407"/>
                  </a:lnTo>
                  <a:lnTo>
                    <a:pt x="1513001" y="17297"/>
                  </a:lnTo>
                  <a:lnTo>
                    <a:pt x="1504911" y="29781"/>
                  </a:lnTo>
                  <a:lnTo>
                    <a:pt x="1512443" y="49479"/>
                  </a:lnTo>
                  <a:lnTo>
                    <a:pt x="1526247" y="49479"/>
                  </a:lnTo>
                  <a:lnTo>
                    <a:pt x="1558023" y="49479"/>
                  </a:lnTo>
                  <a:lnTo>
                    <a:pt x="1560753" y="44538"/>
                  </a:lnTo>
                  <a:lnTo>
                    <a:pt x="1567751" y="62560"/>
                  </a:lnTo>
                  <a:lnTo>
                    <a:pt x="1571040" y="70319"/>
                  </a:lnTo>
                  <a:lnTo>
                    <a:pt x="1573276" y="72542"/>
                  </a:lnTo>
                  <a:lnTo>
                    <a:pt x="1577098" y="73914"/>
                  </a:lnTo>
                  <a:lnTo>
                    <a:pt x="1585353" y="61544"/>
                  </a:lnTo>
                  <a:lnTo>
                    <a:pt x="1608734" y="56921"/>
                  </a:lnTo>
                  <a:lnTo>
                    <a:pt x="1624888" y="53086"/>
                  </a:lnTo>
                  <a:close/>
                </a:path>
                <a:path w="4410075" h="1227454">
                  <a:moveTo>
                    <a:pt x="4409478" y="1203591"/>
                  </a:moveTo>
                  <a:lnTo>
                    <a:pt x="4406328" y="1175054"/>
                  </a:lnTo>
                  <a:lnTo>
                    <a:pt x="4396067" y="1149578"/>
                  </a:lnTo>
                  <a:lnTo>
                    <a:pt x="4378795" y="1135557"/>
                  </a:lnTo>
                  <a:lnTo>
                    <a:pt x="4375188" y="1115542"/>
                  </a:lnTo>
                  <a:lnTo>
                    <a:pt x="4356798" y="1088059"/>
                  </a:lnTo>
                  <a:lnTo>
                    <a:pt x="4333545" y="1065669"/>
                  </a:lnTo>
                  <a:lnTo>
                    <a:pt x="4315307" y="1060869"/>
                  </a:lnTo>
                  <a:lnTo>
                    <a:pt x="4327766" y="1092669"/>
                  </a:lnTo>
                  <a:lnTo>
                    <a:pt x="4354627" y="1136535"/>
                  </a:lnTo>
                  <a:lnTo>
                    <a:pt x="4384345" y="1184046"/>
                  </a:lnTo>
                  <a:lnTo>
                    <a:pt x="4405414" y="1226832"/>
                  </a:lnTo>
                  <a:lnTo>
                    <a:pt x="4409478" y="1203591"/>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4" name="object 24"/>
            <p:cNvPicPr/>
            <p:nvPr/>
          </p:nvPicPr>
          <p:blipFill>
            <a:blip r:embed="rId6" cstate="print"/>
            <a:stretch>
              <a:fillRect/>
            </a:stretch>
          </p:blipFill>
          <p:spPr>
            <a:xfrm>
              <a:off x="11779185" y="3761357"/>
              <a:ext cx="79777" cy="133649"/>
            </a:xfrm>
            <a:prstGeom prst="rect">
              <a:avLst/>
            </a:prstGeom>
          </p:spPr>
        </p:pic>
        <p:sp>
          <p:nvSpPr>
            <p:cNvPr id="25" name="object 25"/>
            <p:cNvSpPr/>
            <p:nvPr/>
          </p:nvSpPr>
          <p:spPr>
            <a:xfrm>
              <a:off x="16420516" y="5667704"/>
              <a:ext cx="303530" cy="546735"/>
            </a:xfrm>
            <a:custGeom>
              <a:avLst/>
              <a:gdLst/>
              <a:ahLst/>
              <a:cxnLst/>
              <a:rect l="l" t="t" r="r" b="b"/>
              <a:pathLst>
                <a:path w="303530" h="546735">
                  <a:moveTo>
                    <a:pt x="60337" y="489280"/>
                  </a:moveTo>
                  <a:lnTo>
                    <a:pt x="28371" y="479996"/>
                  </a:lnTo>
                  <a:lnTo>
                    <a:pt x="11709" y="485267"/>
                  </a:lnTo>
                  <a:lnTo>
                    <a:pt x="4267" y="504177"/>
                  </a:lnTo>
                  <a:lnTo>
                    <a:pt x="0" y="535851"/>
                  </a:lnTo>
                  <a:lnTo>
                    <a:pt x="27901" y="546608"/>
                  </a:lnTo>
                  <a:lnTo>
                    <a:pt x="47066" y="543483"/>
                  </a:lnTo>
                  <a:lnTo>
                    <a:pt x="57772" y="524903"/>
                  </a:lnTo>
                  <a:lnTo>
                    <a:pt x="60337" y="489280"/>
                  </a:lnTo>
                  <a:close/>
                </a:path>
                <a:path w="303530" h="546735">
                  <a:moveTo>
                    <a:pt x="303199" y="0"/>
                  </a:moveTo>
                  <a:lnTo>
                    <a:pt x="274027" y="31026"/>
                  </a:lnTo>
                  <a:lnTo>
                    <a:pt x="257987" y="67297"/>
                  </a:lnTo>
                  <a:lnTo>
                    <a:pt x="255219" y="104736"/>
                  </a:lnTo>
                  <a:lnTo>
                    <a:pt x="265899" y="139306"/>
                  </a:lnTo>
                  <a:lnTo>
                    <a:pt x="280530" y="110261"/>
                  </a:lnTo>
                  <a:lnTo>
                    <a:pt x="293738" y="68160"/>
                  </a:lnTo>
                  <a:lnTo>
                    <a:pt x="302348" y="26809"/>
                  </a:lnTo>
                  <a:lnTo>
                    <a:pt x="303199" y="0"/>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6" name="object 26"/>
            <p:cNvPicPr/>
            <p:nvPr/>
          </p:nvPicPr>
          <p:blipFill>
            <a:blip r:embed="rId7" cstate="print"/>
            <a:stretch>
              <a:fillRect/>
            </a:stretch>
          </p:blipFill>
          <p:spPr>
            <a:xfrm>
              <a:off x="11864372" y="3593652"/>
              <a:ext cx="107910" cy="136039"/>
            </a:xfrm>
            <a:prstGeom prst="rect">
              <a:avLst/>
            </a:prstGeom>
          </p:spPr>
        </p:pic>
        <p:sp>
          <p:nvSpPr>
            <p:cNvPr id="27" name="object 27"/>
            <p:cNvSpPr/>
            <p:nvPr/>
          </p:nvSpPr>
          <p:spPr>
            <a:xfrm>
              <a:off x="12484379" y="2638665"/>
              <a:ext cx="4088765" cy="4799965"/>
            </a:xfrm>
            <a:custGeom>
              <a:avLst/>
              <a:gdLst/>
              <a:ahLst/>
              <a:cxnLst/>
              <a:rect l="l" t="t" r="r" b="b"/>
              <a:pathLst>
                <a:path w="4088765" h="4799965">
                  <a:moveTo>
                    <a:pt x="143116" y="4340149"/>
                  </a:moveTo>
                  <a:lnTo>
                    <a:pt x="132715" y="4320108"/>
                  </a:lnTo>
                  <a:lnTo>
                    <a:pt x="113830" y="4304373"/>
                  </a:lnTo>
                  <a:lnTo>
                    <a:pt x="92202" y="4293819"/>
                  </a:lnTo>
                  <a:lnTo>
                    <a:pt x="73545" y="4289374"/>
                  </a:lnTo>
                  <a:lnTo>
                    <a:pt x="54254" y="4267759"/>
                  </a:lnTo>
                  <a:lnTo>
                    <a:pt x="30416" y="4244733"/>
                  </a:lnTo>
                  <a:lnTo>
                    <a:pt x="9753" y="4228236"/>
                  </a:lnTo>
                  <a:lnTo>
                    <a:pt x="0" y="4226217"/>
                  </a:lnTo>
                  <a:lnTo>
                    <a:pt x="24511" y="4254335"/>
                  </a:lnTo>
                  <a:lnTo>
                    <a:pt x="65646" y="4298416"/>
                  </a:lnTo>
                  <a:lnTo>
                    <a:pt x="108254" y="4338129"/>
                  </a:lnTo>
                  <a:lnTo>
                    <a:pt x="137248" y="4353153"/>
                  </a:lnTo>
                  <a:lnTo>
                    <a:pt x="131381" y="4342866"/>
                  </a:lnTo>
                  <a:lnTo>
                    <a:pt x="143116" y="4340149"/>
                  </a:lnTo>
                  <a:close/>
                </a:path>
                <a:path w="4088765" h="4799965">
                  <a:moveTo>
                    <a:pt x="347624" y="4684230"/>
                  </a:moveTo>
                  <a:lnTo>
                    <a:pt x="346036" y="4677842"/>
                  </a:lnTo>
                  <a:lnTo>
                    <a:pt x="339763" y="4673663"/>
                  </a:lnTo>
                  <a:lnTo>
                    <a:pt x="332714" y="4670628"/>
                  </a:lnTo>
                  <a:lnTo>
                    <a:pt x="328764" y="4667656"/>
                  </a:lnTo>
                  <a:lnTo>
                    <a:pt x="306006" y="4641316"/>
                  </a:lnTo>
                  <a:lnTo>
                    <a:pt x="280466" y="4616018"/>
                  </a:lnTo>
                  <a:lnTo>
                    <a:pt x="250685" y="4598238"/>
                  </a:lnTo>
                  <a:lnTo>
                    <a:pt x="215201" y="4594428"/>
                  </a:lnTo>
                  <a:lnTo>
                    <a:pt x="280466" y="4648378"/>
                  </a:lnTo>
                  <a:lnTo>
                    <a:pt x="307606" y="4666043"/>
                  </a:lnTo>
                  <a:lnTo>
                    <a:pt x="347624" y="4684230"/>
                  </a:lnTo>
                  <a:close/>
                </a:path>
                <a:path w="4088765" h="4799965">
                  <a:moveTo>
                    <a:pt x="371094" y="414591"/>
                  </a:moveTo>
                  <a:lnTo>
                    <a:pt x="366064" y="389826"/>
                  </a:lnTo>
                  <a:lnTo>
                    <a:pt x="353872" y="393623"/>
                  </a:lnTo>
                  <a:lnTo>
                    <a:pt x="343636" y="392137"/>
                  </a:lnTo>
                  <a:lnTo>
                    <a:pt x="333413" y="388772"/>
                  </a:lnTo>
                  <a:lnTo>
                    <a:pt x="321221" y="386892"/>
                  </a:lnTo>
                  <a:lnTo>
                    <a:pt x="321513" y="401243"/>
                  </a:lnTo>
                  <a:lnTo>
                    <a:pt x="311581" y="407746"/>
                  </a:lnTo>
                  <a:lnTo>
                    <a:pt x="301650" y="412470"/>
                  </a:lnTo>
                  <a:lnTo>
                    <a:pt x="301942" y="421513"/>
                  </a:lnTo>
                  <a:lnTo>
                    <a:pt x="271957" y="428091"/>
                  </a:lnTo>
                  <a:lnTo>
                    <a:pt x="268109" y="431558"/>
                  </a:lnTo>
                  <a:lnTo>
                    <a:pt x="270065" y="437654"/>
                  </a:lnTo>
                  <a:lnTo>
                    <a:pt x="257517" y="452145"/>
                  </a:lnTo>
                  <a:lnTo>
                    <a:pt x="280149" y="452145"/>
                  </a:lnTo>
                  <a:lnTo>
                    <a:pt x="280390" y="441261"/>
                  </a:lnTo>
                  <a:lnTo>
                    <a:pt x="284835" y="436537"/>
                  </a:lnTo>
                  <a:lnTo>
                    <a:pt x="290195" y="438302"/>
                  </a:lnTo>
                  <a:lnTo>
                    <a:pt x="293141" y="446900"/>
                  </a:lnTo>
                  <a:lnTo>
                    <a:pt x="310705" y="433006"/>
                  </a:lnTo>
                  <a:lnTo>
                    <a:pt x="322821" y="433997"/>
                  </a:lnTo>
                  <a:lnTo>
                    <a:pt x="332778" y="442061"/>
                  </a:lnTo>
                  <a:lnTo>
                    <a:pt x="343852" y="449414"/>
                  </a:lnTo>
                  <a:lnTo>
                    <a:pt x="345528" y="418388"/>
                  </a:lnTo>
                  <a:lnTo>
                    <a:pt x="352221" y="411264"/>
                  </a:lnTo>
                  <a:lnTo>
                    <a:pt x="371094" y="414591"/>
                  </a:lnTo>
                  <a:close/>
                </a:path>
                <a:path w="4088765" h="4799965">
                  <a:moveTo>
                    <a:pt x="539978" y="4799838"/>
                  </a:moveTo>
                  <a:lnTo>
                    <a:pt x="515137" y="4776927"/>
                  </a:lnTo>
                  <a:lnTo>
                    <a:pt x="479285" y="4755985"/>
                  </a:lnTo>
                  <a:lnTo>
                    <a:pt x="442772" y="4737874"/>
                  </a:lnTo>
                  <a:lnTo>
                    <a:pt x="415937" y="4723473"/>
                  </a:lnTo>
                  <a:lnTo>
                    <a:pt x="429717" y="4744339"/>
                  </a:lnTo>
                  <a:lnTo>
                    <a:pt x="467893" y="4771644"/>
                  </a:lnTo>
                  <a:lnTo>
                    <a:pt x="511111" y="4793958"/>
                  </a:lnTo>
                  <a:lnTo>
                    <a:pt x="539978" y="4799838"/>
                  </a:lnTo>
                  <a:close/>
                </a:path>
                <a:path w="4088765" h="4799965">
                  <a:moveTo>
                    <a:pt x="708545" y="4740211"/>
                  </a:moveTo>
                  <a:lnTo>
                    <a:pt x="687717" y="4718951"/>
                  </a:lnTo>
                  <a:lnTo>
                    <a:pt x="652983" y="4699266"/>
                  </a:lnTo>
                  <a:lnTo>
                    <a:pt x="620750" y="4690783"/>
                  </a:lnTo>
                  <a:lnTo>
                    <a:pt x="607441" y="4703115"/>
                  </a:lnTo>
                  <a:lnTo>
                    <a:pt x="643534" y="4720691"/>
                  </a:lnTo>
                  <a:lnTo>
                    <a:pt x="664933" y="4737900"/>
                  </a:lnTo>
                  <a:lnTo>
                    <a:pt x="699008" y="4753470"/>
                  </a:lnTo>
                  <a:lnTo>
                    <a:pt x="708545" y="4740211"/>
                  </a:lnTo>
                  <a:close/>
                </a:path>
                <a:path w="4088765" h="4799965">
                  <a:moveTo>
                    <a:pt x="1861489" y="20904"/>
                  </a:moveTo>
                  <a:lnTo>
                    <a:pt x="1848700" y="12801"/>
                  </a:lnTo>
                  <a:lnTo>
                    <a:pt x="1805571" y="10909"/>
                  </a:lnTo>
                  <a:lnTo>
                    <a:pt x="1799780" y="13042"/>
                  </a:lnTo>
                  <a:lnTo>
                    <a:pt x="1791246" y="12700"/>
                  </a:lnTo>
                  <a:lnTo>
                    <a:pt x="1780082" y="8724"/>
                  </a:lnTo>
                  <a:lnTo>
                    <a:pt x="1766392" y="0"/>
                  </a:lnTo>
                  <a:lnTo>
                    <a:pt x="1768678" y="13779"/>
                  </a:lnTo>
                  <a:lnTo>
                    <a:pt x="1772691" y="18440"/>
                  </a:lnTo>
                  <a:lnTo>
                    <a:pt x="1778749" y="35877"/>
                  </a:lnTo>
                  <a:lnTo>
                    <a:pt x="1820405" y="37109"/>
                  </a:lnTo>
                  <a:lnTo>
                    <a:pt x="1850021" y="30568"/>
                  </a:lnTo>
                  <a:lnTo>
                    <a:pt x="1861489" y="20904"/>
                  </a:lnTo>
                  <a:close/>
                </a:path>
                <a:path w="4088765" h="4799965">
                  <a:moveTo>
                    <a:pt x="4015549" y="1240193"/>
                  </a:moveTo>
                  <a:lnTo>
                    <a:pt x="4006304" y="1213332"/>
                  </a:lnTo>
                  <a:lnTo>
                    <a:pt x="3989857" y="1179220"/>
                  </a:lnTo>
                  <a:lnTo>
                    <a:pt x="3968013" y="1147102"/>
                  </a:lnTo>
                  <a:lnTo>
                    <a:pt x="3942626" y="1126261"/>
                  </a:lnTo>
                  <a:lnTo>
                    <a:pt x="3948950" y="1150886"/>
                  </a:lnTo>
                  <a:lnTo>
                    <a:pt x="3970286" y="1193685"/>
                  </a:lnTo>
                  <a:lnTo>
                    <a:pt x="3996017" y="1231265"/>
                  </a:lnTo>
                  <a:lnTo>
                    <a:pt x="4015549" y="1240193"/>
                  </a:lnTo>
                  <a:close/>
                </a:path>
                <a:path w="4088765" h="4799965">
                  <a:moveTo>
                    <a:pt x="4088168" y="2899156"/>
                  </a:moveTo>
                  <a:lnTo>
                    <a:pt x="4081335" y="2851327"/>
                  </a:lnTo>
                  <a:lnTo>
                    <a:pt x="4078592" y="2865132"/>
                  </a:lnTo>
                  <a:lnTo>
                    <a:pt x="4072979" y="2872384"/>
                  </a:lnTo>
                  <a:lnTo>
                    <a:pt x="4066171" y="2877083"/>
                  </a:lnTo>
                  <a:lnTo>
                    <a:pt x="4059758" y="2883217"/>
                  </a:lnTo>
                  <a:lnTo>
                    <a:pt x="4074833" y="2898724"/>
                  </a:lnTo>
                  <a:lnTo>
                    <a:pt x="4071556" y="2930360"/>
                  </a:lnTo>
                  <a:lnTo>
                    <a:pt x="4063581" y="2966021"/>
                  </a:lnTo>
                  <a:lnTo>
                    <a:pt x="4064520" y="2993580"/>
                  </a:lnTo>
                  <a:lnTo>
                    <a:pt x="4088041" y="3000921"/>
                  </a:lnTo>
                  <a:lnTo>
                    <a:pt x="4080510" y="2979166"/>
                  </a:lnTo>
                  <a:lnTo>
                    <a:pt x="4084218" y="2943517"/>
                  </a:lnTo>
                  <a:lnTo>
                    <a:pt x="4088168" y="2899156"/>
                  </a:lnTo>
                  <a:close/>
                </a:path>
                <a:path w="4088765" h="4799965">
                  <a:moveTo>
                    <a:pt x="4088676" y="3019171"/>
                  </a:moveTo>
                  <a:lnTo>
                    <a:pt x="4061434" y="3003232"/>
                  </a:lnTo>
                  <a:lnTo>
                    <a:pt x="4052506" y="3041459"/>
                  </a:lnTo>
                  <a:lnTo>
                    <a:pt x="4049801" y="3076943"/>
                  </a:lnTo>
                  <a:lnTo>
                    <a:pt x="4051693" y="3104731"/>
                  </a:lnTo>
                  <a:lnTo>
                    <a:pt x="4056583" y="3119882"/>
                  </a:lnTo>
                  <a:lnTo>
                    <a:pt x="4062869" y="3117431"/>
                  </a:lnTo>
                  <a:lnTo>
                    <a:pt x="4068927" y="3092437"/>
                  </a:lnTo>
                  <a:lnTo>
                    <a:pt x="4073169" y="3039948"/>
                  </a:lnTo>
                  <a:lnTo>
                    <a:pt x="4072877" y="3034195"/>
                  </a:lnTo>
                  <a:lnTo>
                    <a:pt x="4075734" y="3028543"/>
                  </a:lnTo>
                  <a:lnTo>
                    <a:pt x="4081183" y="3023400"/>
                  </a:lnTo>
                  <a:lnTo>
                    <a:pt x="4088676" y="3019171"/>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8" name="object 28"/>
            <p:cNvPicPr/>
            <p:nvPr/>
          </p:nvPicPr>
          <p:blipFill>
            <a:blip r:embed="rId8" cstate="print"/>
            <a:stretch>
              <a:fillRect/>
            </a:stretch>
          </p:blipFill>
          <p:spPr>
            <a:xfrm>
              <a:off x="12547249" y="2932316"/>
              <a:ext cx="73635" cy="73512"/>
            </a:xfrm>
            <a:prstGeom prst="rect">
              <a:avLst/>
            </a:prstGeom>
          </p:spPr>
        </p:pic>
        <p:sp>
          <p:nvSpPr>
            <p:cNvPr id="29" name="object 29"/>
            <p:cNvSpPr/>
            <p:nvPr/>
          </p:nvSpPr>
          <p:spPr>
            <a:xfrm>
              <a:off x="11502529" y="2533344"/>
              <a:ext cx="5135245" cy="5027930"/>
            </a:xfrm>
            <a:custGeom>
              <a:avLst/>
              <a:gdLst/>
              <a:ahLst/>
              <a:cxnLst/>
              <a:rect l="l" t="t" r="r" b="b"/>
              <a:pathLst>
                <a:path w="5135244" h="5027930">
                  <a:moveTo>
                    <a:pt x="18605" y="2431364"/>
                  </a:moveTo>
                  <a:lnTo>
                    <a:pt x="17145" y="2418689"/>
                  </a:lnTo>
                  <a:lnTo>
                    <a:pt x="4864" y="2428760"/>
                  </a:lnTo>
                  <a:lnTo>
                    <a:pt x="0" y="2441511"/>
                  </a:lnTo>
                  <a:lnTo>
                    <a:pt x="25" y="2454808"/>
                  </a:lnTo>
                  <a:lnTo>
                    <a:pt x="2476" y="2466530"/>
                  </a:lnTo>
                  <a:lnTo>
                    <a:pt x="12700" y="2450554"/>
                  </a:lnTo>
                  <a:lnTo>
                    <a:pt x="17589" y="2440406"/>
                  </a:lnTo>
                  <a:lnTo>
                    <a:pt x="18605" y="2431364"/>
                  </a:lnTo>
                  <a:close/>
                </a:path>
                <a:path w="5135244" h="5027930">
                  <a:moveTo>
                    <a:pt x="26136" y="2330589"/>
                  </a:moveTo>
                  <a:lnTo>
                    <a:pt x="19240" y="2316302"/>
                  </a:lnTo>
                  <a:lnTo>
                    <a:pt x="17564" y="2329738"/>
                  </a:lnTo>
                  <a:lnTo>
                    <a:pt x="16941" y="2336241"/>
                  </a:lnTo>
                  <a:lnTo>
                    <a:pt x="7924" y="2334145"/>
                  </a:lnTo>
                  <a:lnTo>
                    <a:pt x="2895" y="2333091"/>
                  </a:lnTo>
                  <a:lnTo>
                    <a:pt x="5702" y="2350693"/>
                  </a:lnTo>
                  <a:lnTo>
                    <a:pt x="3657" y="2368499"/>
                  </a:lnTo>
                  <a:lnTo>
                    <a:pt x="3695" y="2378824"/>
                  </a:lnTo>
                  <a:lnTo>
                    <a:pt x="12750" y="2373998"/>
                  </a:lnTo>
                  <a:lnTo>
                    <a:pt x="15684" y="2377567"/>
                  </a:lnTo>
                  <a:lnTo>
                    <a:pt x="20497" y="2382609"/>
                  </a:lnTo>
                  <a:lnTo>
                    <a:pt x="21513" y="2364905"/>
                  </a:lnTo>
                  <a:lnTo>
                    <a:pt x="25133" y="2347176"/>
                  </a:lnTo>
                  <a:lnTo>
                    <a:pt x="26136" y="2330589"/>
                  </a:lnTo>
                  <a:close/>
                </a:path>
                <a:path w="5135244" h="5027930">
                  <a:moveTo>
                    <a:pt x="130086" y="3107715"/>
                  </a:moveTo>
                  <a:lnTo>
                    <a:pt x="126949" y="3098266"/>
                  </a:lnTo>
                  <a:lnTo>
                    <a:pt x="125056" y="3092183"/>
                  </a:lnTo>
                  <a:lnTo>
                    <a:pt x="122961" y="3085896"/>
                  </a:lnTo>
                  <a:lnTo>
                    <a:pt x="114998" y="3089033"/>
                  </a:lnTo>
                  <a:lnTo>
                    <a:pt x="112064" y="3090087"/>
                  </a:lnTo>
                  <a:lnTo>
                    <a:pt x="108712" y="3086100"/>
                  </a:lnTo>
                  <a:lnTo>
                    <a:pt x="117932" y="3080232"/>
                  </a:lnTo>
                  <a:lnTo>
                    <a:pt x="124015" y="3076244"/>
                  </a:lnTo>
                  <a:lnTo>
                    <a:pt x="113550" y="3075597"/>
                  </a:lnTo>
                  <a:lnTo>
                    <a:pt x="104863" y="3077997"/>
                  </a:lnTo>
                  <a:lnTo>
                    <a:pt x="97167" y="3082404"/>
                  </a:lnTo>
                  <a:lnTo>
                    <a:pt x="89649" y="3087776"/>
                  </a:lnTo>
                  <a:lnTo>
                    <a:pt x="98615" y="3094075"/>
                  </a:lnTo>
                  <a:lnTo>
                    <a:pt x="107670" y="3100108"/>
                  </a:lnTo>
                  <a:lnTo>
                    <a:pt x="117817" y="3104946"/>
                  </a:lnTo>
                  <a:lnTo>
                    <a:pt x="130086" y="3107715"/>
                  </a:lnTo>
                  <a:close/>
                </a:path>
                <a:path w="5135244" h="5027930">
                  <a:moveTo>
                    <a:pt x="176606" y="1604835"/>
                  </a:moveTo>
                  <a:lnTo>
                    <a:pt x="167500" y="1593418"/>
                  </a:lnTo>
                  <a:lnTo>
                    <a:pt x="159194" y="1593456"/>
                  </a:lnTo>
                  <a:lnTo>
                    <a:pt x="151003" y="1599234"/>
                  </a:lnTo>
                  <a:lnTo>
                    <a:pt x="142240" y="1605051"/>
                  </a:lnTo>
                  <a:lnTo>
                    <a:pt x="155448" y="1613954"/>
                  </a:lnTo>
                  <a:lnTo>
                    <a:pt x="164299" y="1613839"/>
                  </a:lnTo>
                  <a:lnTo>
                    <a:pt x="170700" y="1609267"/>
                  </a:lnTo>
                  <a:lnTo>
                    <a:pt x="176606" y="1604835"/>
                  </a:lnTo>
                  <a:close/>
                </a:path>
                <a:path w="5135244" h="5027930">
                  <a:moveTo>
                    <a:pt x="201536" y="1512519"/>
                  </a:moveTo>
                  <a:lnTo>
                    <a:pt x="192671" y="1509649"/>
                  </a:lnTo>
                  <a:lnTo>
                    <a:pt x="180898" y="1514856"/>
                  </a:lnTo>
                  <a:lnTo>
                    <a:pt x="169595" y="1521993"/>
                  </a:lnTo>
                  <a:lnTo>
                    <a:pt x="162153" y="1524901"/>
                  </a:lnTo>
                  <a:lnTo>
                    <a:pt x="184365" y="1553438"/>
                  </a:lnTo>
                  <a:lnTo>
                    <a:pt x="190639" y="1547558"/>
                  </a:lnTo>
                  <a:lnTo>
                    <a:pt x="195668" y="1542732"/>
                  </a:lnTo>
                  <a:lnTo>
                    <a:pt x="201333" y="1537487"/>
                  </a:lnTo>
                  <a:lnTo>
                    <a:pt x="194678" y="1528457"/>
                  </a:lnTo>
                  <a:lnTo>
                    <a:pt x="193967" y="1523111"/>
                  </a:lnTo>
                  <a:lnTo>
                    <a:pt x="197002" y="1518729"/>
                  </a:lnTo>
                  <a:lnTo>
                    <a:pt x="201536" y="1512519"/>
                  </a:lnTo>
                  <a:close/>
                </a:path>
                <a:path w="5135244" h="5027930">
                  <a:moveTo>
                    <a:pt x="263779" y="1382433"/>
                  </a:moveTo>
                  <a:lnTo>
                    <a:pt x="242189" y="1382433"/>
                  </a:lnTo>
                  <a:lnTo>
                    <a:pt x="242189" y="1382229"/>
                  </a:lnTo>
                  <a:lnTo>
                    <a:pt x="241769" y="1382229"/>
                  </a:lnTo>
                  <a:lnTo>
                    <a:pt x="241985" y="1382433"/>
                  </a:lnTo>
                  <a:lnTo>
                    <a:pt x="242189" y="1382864"/>
                  </a:lnTo>
                  <a:lnTo>
                    <a:pt x="235585" y="1389646"/>
                  </a:lnTo>
                  <a:lnTo>
                    <a:pt x="237299" y="1398117"/>
                  </a:lnTo>
                  <a:lnTo>
                    <a:pt x="239039" y="1406525"/>
                  </a:lnTo>
                  <a:lnTo>
                    <a:pt x="232740" y="1412862"/>
                  </a:lnTo>
                  <a:lnTo>
                    <a:pt x="232549" y="1412862"/>
                  </a:lnTo>
                  <a:lnTo>
                    <a:pt x="232549" y="1413065"/>
                  </a:lnTo>
                  <a:lnTo>
                    <a:pt x="232346" y="1413065"/>
                  </a:lnTo>
                  <a:lnTo>
                    <a:pt x="232346" y="1413281"/>
                  </a:lnTo>
                  <a:lnTo>
                    <a:pt x="232524" y="1413103"/>
                  </a:lnTo>
                  <a:lnTo>
                    <a:pt x="225742" y="1424736"/>
                  </a:lnTo>
                  <a:lnTo>
                    <a:pt x="224142" y="1433817"/>
                  </a:lnTo>
                  <a:lnTo>
                    <a:pt x="227685" y="1440180"/>
                  </a:lnTo>
                  <a:lnTo>
                    <a:pt x="236321" y="1443697"/>
                  </a:lnTo>
                  <a:lnTo>
                    <a:pt x="226098" y="1441742"/>
                  </a:lnTo>
                  <a:lnTo>
                    <a:pt x="217360" y="1441348"/>
                  </a:lnTo>
                  <a:lnTo>
                    <a:pt x="210045" y="1442288"/>
                  </a:lnTo>
                  <a:lnTo>
                    <a:pt x="204050" y="1444332"/>
                  </a:lnTo>
                  <a:lnTo>
                    <a:pt x="233514" y="1456283"/>
                  </a:lnTo>
                  <a:lnTo>
                    <a:pt x="247815" y="1443697"/>
                  </a:lnTo>
                  <a:lnTo>
                    <a:pt x="251599" y="1440370"/>
                  </a:lnTo>
                  <a:lnTo>
                    <a:pt x="260832" y="1410957"/>
                  </a:lnTo>
                  <a:lnTo>
                    <a:pt x="263779" y="1382433"/>
                  </a:lnTo>
                  <a:close/>
                </a:path>
                <a:path w="5135244" h="5027930">
                  <a:moveTo>
                    <a:pt x="334124" y="3634333"/>
                  </a:moveTo>
                  <a:lnTo>
                    <a:pt x="332663" y="3621798"/>
                  </a:lnTo>
                  <a:lnTo>
                    <a:pt x="308406" y="3577272"/>
                  </a:lnTo>
                  <a:lnTo>
                    <a:pt x="291642" y="3585032"/>
                  </a:lnTo>
                  <a:lnTo>
                    <a:pt x="318541" y="3620287"/>
                  </a:lnTo>
                  <a:lnTo>
                    <a:pt x="334124" y="3634333"/>
                  </a:lnTo>
                  <a:close/>
                </a:path>
                <a:path w="5135244" h="5027930">
                  <a:moveTo>
                    <a:pt x="376821" y="3611829"/>
                  </a:moveTo>
                  <a:lnTo>
                    <a:pt x="374065" y="3589566"/>
                  </a:lnTo>
                  <a:lnTo>
                    <a:pt x="359956" y="3570338"/>
                  </a:lnTo>
                  <a:lnTo>
                    <a:pt x="336905" y="3562997"/>
                  </a:lnTo>
                  <a:lnTo>
                    <a:pt x="365823" y="3628250"/>
                  </a:lnTo>
                  <a:lnTo>
                    <a:pt x="376821" y="3611829"/>
                  </a:lnTo>
                  <a:close/>
                </a:path>
                <a:path w="5135244" h="5027930">
                  <a:moveTo>
                    <a:pt x="489864" y="1242910"/>
                  </a:moveTo>
                  <a:lnTo>
                    <a:pt x="487197" y="1231252"/>
                  </a:lnTo>
                  <a:lnTo>
                    <a:pt x="477164" y="1224534"/>
                  </a:lnTo>
                  <a:lnTo>
                    <a:pt x="465201" y="1224064"/>
                  </a:lnTo>
                  <a:lnTo>
                    <a:pt x="456755" y="1231163"/>
                  </a:lnTo>
                  <a:lnTo>
                    <a:pt x="463257" y="1232001"/>
                  </a:lnTo>
                  <a:lnTo>
                    <a:pt x="469328" y="1232636"/>
                  </a:lnTo>
                  <a:lnTo>
                    <a:pt x="476237" y="1233474"/>
                  </a:lnTo>
                  <a:lnTo>
                    <a:pt x="472681" y="1237462"/>
                  </a:lnTo>
                  <a:lnTo>
                    <a:pt x="470166" y="1240193"/>
                  </a:lnTo>
                  <a:lnTo>
                    <a:pt x="464718" y="1246695"/>
                  </a:lnTo>
                  <a:lnTo>
                    <a:pt x="489864" y="1242910"/>
                  </a:lnTo>
                  <a:close/>
                </a:path>
                <a:path w="5135244" h="5027930">
                  <a:moveTo>
                    <a:pt x="517525" y="1185849"/>
                  </a:moveTo>
                  <a:lnTo>
                    <a:pt x="504494" y="1185430"/>
                  </a:lnTo>
                  <a:lnTo>
                    <a:pt x="493344" y="1178585"/>
                  </a:lnTo>
                  <a:lnTo>
                    <a:pt x="481596" y="1171067"/>
                  </a:lnTo>
                  <a:lnTo>
                    <a:pt x="466813" y="1168641"/>
                  </a:lnTo>
                  <a:lnTo>
                    <a:pt x="481774" y="1180833"/>
                  </a:lnTo>
                  <a:lnTo>
                    <a:pt x="497116" y="1192187"/>
                  </a:lnTo>
                  <a:lnTo>
                    <a:pt x="509981" y="1196086"/>
                  </a:lnTo>
                  <a:lnTo>
                    <a:pt x="517525" y="1185849"/>
                  </a:lnTo>
                  <a:close/>
                </a:path>
                <a:path w="5135244" h="5027930">
                  <a:moveTo>
                    <a:pt x="519214" y="3521913"/>
                  </a:moveTo>
                  <a:lnTo>
                    <a:pt x="504317" y="3523551"/>
                  </a:lnTo>
                  <a:lnTo>
                    <a:pt x="500761" y="3519360"/>
                  </a:lnTo>
                  <a:lnTo>
                    <a:pt x="497827" y="3515588"/>
                  </a:lnTo>
                  <a:lnTo>
                    <a:pt x="491959" y="3508654"/>
                  </a:lnTo>
                  <a:lnTo>
                    <a:pt x="502399" y="3540874"/>
                  </a:lnTo>
                  <a:lnTo>
                    <a:pt x="515035" y="3536480"/>
                  </a:lnTo>
                  <a:lnTo>
                    <a:pt x="519214" y="3521913"/>
                  </a:lnTo>
                  <a:close/>
                </a:path>
                <a:path w="5135244" h="5027930">
                  <a:moveTo>
                    <a:pt x="527583" y="990307"/>
                  </a:moveTo>
                  <a:lnTo>
                    <a:pt x="517525" y="988415"/>
                  </a:lnTo>
                  <a:lnTo>
                    <a:pt x="514172" y="987577"/>
                  </a:lnTo>
                  <a:lnTo>
                    <a:pt x="513118" y="993025"/>
                  </a:lnTo>
                  <a:lnTo>
                    <a:pt x="512076" y="995972"/>
                  </a:lnTo>
                  <a:lnTo>
                    <a:pt x="495782" y="992835"/>
                  </a:lnTo>
                  <a:lnTo>
                    <a:pt x="485990" y="993927"/>
                  </a:lnTo>
                  <a:lnTo>
                    <a:pt x="483730" y="997445"/>
                  </a:lnTo>
                  <a:lnTo>
                    <a:pt x="490067" y="1001636"/>
                  </a:lnTo>
                  <a:lnTo>
                    <a:pt x="469328" y="1018832"/>
                  </a:lnTo>
                  <a:lnTo>
                    <a:pt x="484644" y="1023442"/>
                  </a:lnTo>
                  <a:lnTo>
                    <a:pt x="500735" y="1014564"/>
                  </a:lnTo>
                  <a:lnTo>
                    <a:pt x="515683" y="1000696"/>
                  </a:lnTo>
                  <a:lnTo>
                    <a:pt x="527583" y="990307"/>
                  </a:lnTo>
                  <a:close/>
                </a:path>
                <a:path w="5135244" h="5027930">
                  <a:moveTo>
                    <a:pt x="605104" y="1011491"/>
                  </a:moveTo>
                  <a:lnTo>
                    <a:pt x="601789" y="993787"/>
                  </a:lnTo>
                  <a:lnTo>
                    <a:pt x="591439" y="988199"/>
                  </a:lnTo>
                  <a:lnTo>
                    <a:pt x="579589" y="992378"/>
                  </a:lnTo>
                  <a:lnTo>
                    <a:pt x="571792" y="1003935"/>
                  </a:lnTo>
                  <a:lnTo>
                    <a:pt x="605104" y="1011491"/>
                  </a:lnTo>
                  <a:close/>
                </a:path>
                <a:path w="5135244" h="5027930">
                  <a:moveTo>
                    <a:pt x="708406" y="948969"/>
                  </a:moveTo>
                  <a:lnTo>
                    <a:pt x="707986" y="948969"/>
                  </a:lnTo>
                  <a:lnTo>
                    <a:pt x="708406" y="949604"/>
                  </a:lnTo>
                  <a:lnTo>
                    <a:pt x="708406" y="948969"/>
                  </a:lnTo>
                  <a:close/>
                </a:path>
                <a:path w="5135244" h="5027930">
                  <a:moveTo>
                    <a:pt x="720775" y="4207751"/>
                  </a:moveTo>
                  <a:lnTo>
                    <a:pt x="709688" y="4191965"/>
                  </a:lnTo>
                  <a:lnTo>
                    <a:pt x="707542" y="4183100"/>
                  </a:lnTo>
                  <a:lnTo>
                    <a:pt x="703008" y="4178477"/>
                  </a:lnTo>
                  <a:lnTo>
                    <a:pt x="684733" y="4175442"/>
                  </a:lnTo>
                  <a:lnTo>
                    <a:pt x="694220" y="4188574"/>
                  </a:lnTo>
                  <a:lnTo>
                    <a:pt x="702195" y="4201820"/>
                  </a:lnTo>
                  <a:lnTo>
                    <a:pt x="710450" y="4209961"/>
                  </a:lnTo>
                  <a:lnTo>
                    <a:pt x="720775" y="4207751"/>
                  </a:lnTo>
                  <a:close/>
                </a:path>
                <a:path w="5135244" h="5027930">
                  <a:moveTo>
                    <a:pt x="730504" y="938199"/>
                  </a:moveTo>
                  <a:lnTo>
                    <a:pt x="726948" y="927811"/>
                  </a:lnTo>
                  <a:lnTo>
                    <a:pt x="714121" y="927989"/>
                  </a:lnTo>
                  <a:lnTo>
                    <a:pt x="708406" y="948969"/>
                  </a:lnTo>
                  <a:lnTo>
                    <a:pt x="730504" y="938199"/>
                  </a:lnTo>
                  <a:close/>
                </a:path>
                <a:path w="5135244" h="5027930">
                  <a:moveTo>
                    <a:pt x="821029" y="4331373"/>
                  </a:moveTo>
                  <a:lnTo>
                    <a:pt x="814044" y="4308373"/>
                  </a:lnTo>
                  <a:lnTo>
                    <a:pt x="791857" y="4283849"/>
                  </a:lnTo>
                  <a:lnTo>
                    <a:pt x="760996" y="4281182"/>
                  </a:lnTo>
                  <a:lnTo>
                    <a:pt x="774788" y="4290047"/>
                  </a:lnTo>
                  <a:lnTo>
                    <a:pt x="783323" y="4301299"/>
                  </a:lnTo>
                  <a:lnTo>
                    <a:pt x="791997" y="4314558"/>
                  </a:lnTo>
                  <a:lnTo>
                    <a:pt x="806259" y="4329442"/>
                  </a:lnTo>
                  <a:lnTo>
                    <a:pt x="821029" y="4331373"/>
                  </a:lnTo>
                  <a:close/>
                </a:path>
                <a:path w="5135244" h="5027930">
                  <a:moveTo>
                    <a:pt x="831621" y="818261"/>
                  </a:moveTo>
                  <a:lnTo>
                    <a:pt x="817651" y="815721"/>
                  </a:lnTo>
                  <a:lnTo>
                    <a:pt x="808723" y="817943"/>
                  </a:lnTo>
                  <a:lnTo>
                    <a:pt x="801916" y="826935"/>
                  </a:lnTo>
                  <a:lnTo>
                    <a:pt x="794321" y="844689"/>
                  </a:lnTo>
                  <a:lnTo>
                    <a:pt x="807923" y="842683"/>
                  </a:lnTo>
                  <a:lnTo>
                    <a:pt x="814387" y="833526"/>
                  </a:lnTo>
                  <a:lnTo>
                    <a:pt x="820127" y="823328"/>
                  </a:lnTo>
                  <a:lnTo>
                    <a:pt x="831621" y="818261"/>
                  </a:lnTo>
                  <a:close/>
                </a:path>
                <a:path w="5135244" h="5027930">
                  <a:moveTo>
                    <a:pt x="964463" y="667410"/>
                  </a:moveTo>
                  <a:lnTo>
                    <a:pt x="933818" y="663486"/>
                  </a:lnTo>
                  <a:lnTo>
                    <a:pt x="912469" y="650405"/>
                  </a:lnTo>
                  <a:lnTo>
                    <a:pt x="895946" y="647395"/>
                  </a:lnTo>
                  <a:lnTo>
                    <a:pt x="879805" y="673696"/>
                  </a:lnTo>
                  <a:lnTo>
                    <a:pt x="906094" y="674331"/>
                  </a:lnTo>
                  <a:lnTo>
                    <a:pt x="927239" y="680389"/>
                  </a:lnTo>
                  <a:lnTo>
                    <a:pt x="945845" y="681520"/>
                  </a:lnTo>
                  <a:lnTo>
                    <a:pt x="964463" y="667410"/>
                  </a:lnTo>
                  <a:close/>
                </a:path>
                <a:path w="5135244" h="5027930">
                  <a:moveTo>
                    <a:pt x="1169390" y="410806"/>
                  </a:moveTo>
                  <a:lnTo>
                    <a:pt x="1165987" y="400265"/>
                  </a:lnTo>
                  <a:lnTo>
                    <a:pt x="1162024" y="389928"/>
                  </a:lnTo>
                  <a:lnTo>
                    <a:pt x="1161161" y="379120"/>
                  </a:lnTo>
                  <a:lnTo>
                    <a:pt x="1167079" y="367169"/>
                  </a:lnTo>
                  <a:lnTo>
                    <a:pt x="1145044" y="366458"/>
                  </a:lnTo>
                  <a:lnTo>
                    <a:pt x="1146390" y="381673"/>
                  </a:lnTo>
                  <a:lnTo>
                    <a:pt x="1158659" y="400532"/>
                  </a:lnTo>
                  <a:lnTo>
                    <a:pt x="1169390" y="410806"/>
                  </a:lnTo>
                  <a:close/>
                </a:path>
                <a:path w="5135244" h="5027930">
                  <a:moveTo>
                    <a:pt x="1197051" y="771258"/>
                  </a:moveTo>
                  <a:lnTo>
                    <a:pt x="1187754" y="773303"/>
                  </a:lnTo>
                  <a:lnTo>
                    <a:pt x="1169987" y="780542"/>
                  </a:lnTo>
                  <a:lnTo>
                    <a:pt x="1151877" y="796988"/>
                  </a:lnTo>
                  <a:lnTo>
                    <a:pt x="1141514" y="826655"/>
                  </a:lnTo>
                  <a:lnTo>
                    <a:pt x="1170012" y="824966"/>
                  </a:lnTo>
                  <a:lnTo>
                    <a:pt x="1175981" y="805954"/>
                  </a:lnTo>
                  <a:lnTo>
                    <a:pt x="1179677" y="796544"/>
                  </a:lnTo>
                  <a:lnTo>
                    <a:pt x="1185303" y="787908"/>
                  </a:lnTo>
                  <a:lnTo>
                    <a:pt x="1197051" y="771258"/>
                  </a:lnTo>
                  <a:close/>
                </a:path>
                <a:path w="5135244" h="5027930">
                  <a:moveTo>
                    <a:pt x="1232458" y="571728"/>
                  </a:moveTo>
                  <a:lnTo>
                    <a:pt x="1221105" y="569645"/>
                  </a:lnTo>
                  <a:lnTo>
                    <a:pt x="1211580" y="567169"/>
                  </a:lnTo>
                  <a:lnTo>
                    <a:pt x="1204849" y="567601"/>
                  </a:lnTo>
                  <a:lnTo>
                    <a:pt x="1201864" y="574243"/>
                  </a:lnTo>
                  <a:lnTo>
                    <a:pt x="1204556" y="585482"/>
                  </a:lnTo>
                  <a:lnTo>
                    <a:pt x="1214564" y="586676"/>
                  </a:lnTo>
                  <a:lnTo>
                    <a:pt x="1225880" y="581037"/>
                  </a:lnTo>
                  <a:lnTo>
                    <a:pt x="1232458" y="571728"/>
                  </a:lnTo>
                  <a:close/>
                </a:path>
                <a:path w="5135244" h="5027930">
                  <a:moveTo>
                    <a:pt x="1258443" y="679157"/>
                  </a:moveTo>
                  <a:lnTo>
                    <a:pt x="1240256" y="684149"/>
                  </a:lnTo>
                  <a:lnTo>
                    <a:pt x="1222006" y="686816"/>
                  </a:lnTo>
                  <a:lnTo>
                    <a:pt x="1212443" y="690892"/>
                  </a:lnTo>
                  <a:lnTo>
                    <a:pt x="1220304" y="700138"/>
                  </a:lnTo>
                  <a:lnTo>
                    <a:pt x="1214856" y="713562"/>
                  </a:lnTo>
                  <a:lnTo>
                    <a:pt x="1226972" y="710895"/>
                  </a:lnTo>
                  <a:lnTo>
                    <a:pt x="1238377" y="700138"/>
                  </a:lnTo>
                  <a:lnTo>
                    <a:pt x="1248918" y="687476"/>
                  </a:lnTo>
                  <a:lnTo>
                    <a:pt x="1258443" y="679157"/>
                  </a:lnTo>
                  <a:close/>
                </a:path>
                <a:path w="5135244" h="5027930">
                  <a:moveTo>
                    <a:pt x="1261795" y="305485"/>
                  </a:moveTo>
                  <a:lnTo>
                    <a:pt x="1248410" y="299148"/>
                  </a:lnTo>
                  <a:lnTo>
                    <a:pt x="1236408" y="301675"/>
                  </a:lnTo>
                  <a:lnTo>
                    <a:pt x="1228940" y="309524"/>
                  </a:lnTo>
                  <a:lnTo>
                    <a:pt x="1229106" y="319112"/>
                  </a:lnTo>
                  <a:lnTo>
                    <a:pt x="1244460" y="321614"/>
                  </a:lnTo>
                  <a:lnTo>
                    <a:pt x="1252994" y="321030"/>
                  </a:lnTo>
                  <a:lnTo>
                    <a:pt x="1257744" y="316077"/>
                  </a:lnTo>
                  <a:lnTo>
                    <a:pt x="1261795" y="305485"/>
                  </a:lnTo>
                  <a:close/>
                </a:path>
                <a:path w="5135244" h="5027930">
                  <a:moveTo>
                    <a:pt x="1312710" y="281559"/>
                  </a:moveTo>
                  <a:lnTo>
                    <a:pt x="1304721" y="278968"/>
                  </a:lnTo>
                  <a:lnTo>
                    <a:pt x="1283893" y="281876"/>
                  </a:lnTo>
                  <a:lnTo>
                    <a:pt x="1268095" y="290766"/>
                  </a:lnTo>
                  <a:lnTo>
                    <a:pt x="1275207" y="306108"/>
                  </a:lnTo>
                  <a:lnTo>
                    <a:pt x="1297266" y="294982"/>
                  </a:lnTo>
                  <a:lnTo>
                    <a:pt x="1306525" y="289979"/>
                  </a:lnTo>
                  <a:lnTo>
                    <a:pt x="1309497" y="286905"/>
                  </a:lnTo>
                  <a:lnTo>
                    <a:pt x="1312710" y="281559"/>
                  </a:lnTo>
                  <a:close/>
                </a:path>
                <a:path w="5135244" h="5027930">
                  <a:moveTo>
                    <a:pt x="1338897" y="639076"/>
                  </a:moveTo>
                  <a:lnTo>
                    <a:pt x="1325003" y="641464"/>
                  </a:lnTo>
                  <a:lnTo>
                    <a:pt x="1308468" y="652983"/>
                  </a:lnTo>
                  <a:lnTo>
                    <a:pt x="1290751" y="668820"/>
                  </a:lnTo>
                  <a:lnTo>
                    <a:pt x="1273314" y="684187"/>
                  </a:lnTo>
                  <a:lnTo>
                    <a:pt x="1281023" y="688746"/>
                  </a:lnTo>
                  <a:lnTo>
                    <a:pt x="1296416" y="684161"/>
                  </a:lnTo>
                  <a:lnTo>
                    <a:pt x="1304124" y="688594"/>
                  </a:lnTo>
                  <a:lnTo>
                    <a:pt x="1310347" y="670471"/>
                  </a:lnTo>
                  <a:lnTo>
                    <a:pt x="1318755" y="661314"/>
                  </a:lnTo>
                  <a:lnTo>
                    <a:pt x="1328547" y="653427"/>
                  </a:lnTo>
                  <a:lnTo>
                    <a:pt x="1338897" y="639076"/>
                  </a:lnTo>
                  <a:close/>
                </a:path>
                <a:path w="5135244" h="5027930">
                  <a:moveTo>
                    <a:pt x="1372641" y="483616"/>
                  </a:moveTo>
                  <a:lnTo>
                    <a:pt x="1352372" y="472948"/>
                  </a:lnTo>
                  <a:lnTo>
                    <a:pt x="1332357" y="475373"/>
                  </a:lnTo>
                  <a:lnTo>
                    <a:pt x="1321371" y="484492"/>
                  </a:lnTo>
                  <a:lnTo>
                    <a:pt x="1328216" y="493890"/>
                  </a:lnTo>
                  <a:lnTo>
                    <a:pt x="1335392" y="495376"/>
                  </a:lnTo>
                  <a:lnTo>
                    <a:pt x="1340370" y="492760"/>
                  </a:lnTo>
                  <a:lnTo>
                    <a:pt x="1350378" y="488137"/>
                  </a:lnTo>
                  <a:lnTo>
                    <a:pt x="1372641" y="483616"/>
                  </a:lnTo>
                  <a:close/>
                </a:path>
                <a:path w="5135244" h="5027930">
                  <a:moveTo>
                    <a:pt x="1388770" y="233934"/>
                  </a:moveTo>
                  <a:lnTo>
                    <a:pt x="1367421" y="236956"/>
                  </a:lnTo>
                  <a:lnTo>
                    <a:pt x="1348854" y="244741"/>
                  </a:lnTo>
                  <a:lnTo>
                    <a:pt x="1332496" y="256298"/>
                  </a:lnTo>
                  <a:lnTo>
                    <a:pt x="1317739" y="270649"/>
                  </a:lnTo>
                  <a:lnTo>
                    <a:pt x="1330579" y="276034"/>
                  </a:lnTo>
                  <a:lnTo>
                    <a:pt x="1355217" y="267792"/>
                  </a:lnTo>
                  <a:lnTo>
                    <a:pt x="1378877" y="251802"/>
                  </a:lnTo>
                  <a:lnTo>
                    <a:pt x="1388770" y="233934"/>
                  </a:lnTo>
                  <a:close/>
                </a:path>
                <a:path w="5135244" h="5027930">
                  <a:moveTo>
                    <a:pt x="1397152" y="4828375"/>
                  </a:moveTo>
                  <a:lnTo>
                    <a:pt x="1379512" y="4813401"/>
                  </a:lnTo>
                  <a:lnTo>
                    <a:pt x="1362443" y="4801324"/>
                  </a:lnTo>
                  <a:lnTo>
                    <a:pt x="1348333" y="4792281"/>
                  </a:lnTo>
                  <a:lnTo>
                    <a:pt x="1339532" y="4786401"/>
                  </a:lnTo>
                  <a:lnTo>
                    <a:pt x="1346034" y="4806442"/>
                  </a:lnTo>
                  <a:lnTo>
                    <a:pt x="1362290" y="4821631"/>
                  </a:lnTo>
                  <a:lnTo>
                    <a:pt x="1381582" y="4829695"/>
                  </a:lnTo>
                  <a:lnTo>
                    <a:pt x="1397152" y="4828375"/>
                  </a:lnTo>
                  <a:close/>
                </a:path>
                <a:path w="5135244" h="5027930">
                  <a:moveTo>
                    <a:pt x="1397990" y="4828578"/>
                  </a:moveTo>
                  <a:lnTo>
                    <a:pt x="1397787" y="4828375"/>
                  </a:lnTo>
                  <a:lnTo>
                    <a:pt x="1397152" y="4828375"/>
                  </a:lnTo>
                  <a:lnTo>
                    <a:pt x="1397571" y="4828794"/>
                  </a:lnTo>
                  <a:lnTo>
                    <a:pt x="1397787" y="4828794"/>
                  </a:lnTo>
                  <a:lnTo>
                    <a:pt x="1397990" y="4828578"/>
                  </a:lnTo>
                  <a:close/>
                </a:path>
                <a:path w="5135244" h="5027930">
                  <a:moveTo>
                    <a:pt x="1537754" y="177914"/>
                  </a:moveTo>
                  <a:lnTo>
                    <a:pt x="1530591" y="173647"/>
                  </a:lnTo>
                  <a:lnTo>
                    <a:pt x="1527454" y="171119"/>
                  </a:lnTo>
                  <a:lnTo>
                    <a:pt x="1525701" y="167386"/>
                  </a:lnTo>
                  <a:lnTo>
                    <a:pt x="1522666" y="159448"/>
                  </a:lnTo>
                  <a:lnTo>
                    <a:pt x="1516684" y="173824"/>
                  </a:lnTo>
                  <a:lnTo>
                    <a:pt x="1510487" y="179984"/>
                  </a:lnTo>
                  <a:lnTo>
                    <a:pt x="1504251" y="184378"/>
                  </a:lnTo>
                  <a:lnTo>
                    <a:pt x="1498142" y="193446"/>
                  </a:lnTo>
                  <a:lnTo>
                    <a:pt x="1509255" y="192544"/>
                  </a:lnTo>
                  <a:lnTo>
                    <a:pt x="1519123" y="188823"/>
                  </a:lnTo>
                  <a:lnTo>
                    <a:pt x="1528406" y="183527"/>
                  </a:lnTo>
                  <a:lnTo>
                    <a:pt x="1537754" y="177914"/>
                  </a:lnTo>
                  <a:close/>
                </a:path>
                <a:path w="5135244" h="5027930">
                  <a:moveTo>
                    <a:pt x="1631835" y="426326"/>
                  </a:moveTo>
                  <a:lnTo>
                    <a:pt x="1617599" y="421703"/>
                  </a:lnTo>
                  <a:lnTo>
                    <a:pt x="1607185" y="428345"/>
                  </a:lnTo>
                  <a:lnTo>
                    <a:pt x="1599095" y="439280"/>
                  </a:lnTo>
                  <a:lnTo>
                    <a:pt x="1591805" y="447522"/>
                  </a:lnTo>
                  <a:lnTo>
                    <a:pt x="1609344" y="456806"/>
                  </a:lnTo>
                  <a:lnTo>
                    <a:pt x="1622272" y="452589"/>
                  </a:lnTo>
                  <a:lnTo>
                    <a:pt x="1629968" y="440524"/>
                  </a:lnTo>
                  <a:lnTo>
                    <a:pt x="1631835" y="426326"/>
                  </a:lnTo>
                  <a:close/>
                </a:path>
                <a:path w="5135244" h="5027930">
                  <a:moveTo>
                    <a:pt x="1655648" y="4981549"/>
                  </a:moveTo>
                  <a:lnTo>
                    <a:pt x="1651812" y="4973599"/>
                  </a:lnTo>
                  <a:lnTo>
                    <a:pt x="1615071" y="4950472"/>
                  </a:lnTo>
                  <a:lnTo>
                    <a:pt x="1615274" y="4950688"/>
                  </a:lnTo>
                  <a:lnTo>
                    <a:pt x="1599488" y="4944757"/>
                  </a:lnTo>
                  <a:lnTo>
                    <a:pt x="1596288" y="4941976"/>
                  </a:lnTo>
                  <a:lnTo>
                    <a:pt x="1591322" y="4938890"/>
                  </a:lnTo>
                  <a:lnTo>
                    <a:pt x="1570228" y="4932019"/>
                  </a:lnTo>
                  <a:lnTo>
                    <a:pt x="1583867" y="4949545"/>
                  </a:lnTo>
                  <a:lnTo>
                    <a:pt x="1610258" y="4965992"/>
                  </a:lnTo>
                  <a:lnTo>
                    <a:pt x="1637982" y="4977828"/>
                  </a:lnTo>
                  <a:lnTo>
                    <a:pt x="1655648" y="4981549"/>
                  </a:lnTo>
                  <a:close/>
                </a:path>
                <a:path w="5135244" h="5027930">
                  <a:moveTo>
                    <a:pt x="2086991" y="274510"/>
                  </a:moveTo>
                  <a:lnTo>
                    <a:pt x="2079815" y="267462"/>
                  </a:lnTo>
                  <a:lnTo>
                    <a:pt x="2073109" y="282816"/>
                  </a:lnTo>
                  <a:lnTo>
                    <a:pt x="2069769" y="277837"/>
                  </a:lnTo>
                  <a:lnTo>
                    <a:pt x="2068690" y="271856"/>
                  </a:lnTo>
                  <a:lnTo>
                    <a:pt x="2066302" y="267068"/>
                  </a:lnTo>
                  <a:lnTo>
                    <a:pt x="2059076" y="265620"/>
                  </a:lnTo>
                  <a:lnTo>
                    <a:pt x="2059076" y="293103"/>
                  </a:lnTo>
                  <a:lnTo>
                    <a:pt x="2083727" y="288277"/>
                  </a:lnTo>
                  <a:lnTo>
                    <a:pt x="2086991" y="274510"/>
                  </a:lnTo>
                  <a:close/>
                </a:path>
                <a:path w="5135244" h="5027930">
                  <a:moveTo>
                    <a:pt x="2143518" y="4996002"/>
                  </a:moveTo>
                  <a:lnTo>
                    <a:pt x="2121116" y="4993779"/>
                  </a:lnTo>
                  <a:lnTo>
                    <a:pt x="2100541" y="4986515"/>
                  </a:lnTo>
                  <a:lnTo>
                    <a:pt x="2079612" y="4982794"/>
                  </a:lnTo>
                  <a:lnTo>
                    <a:pt x="2056142" y="4991176"/>
                  </a:lnTo>
                  <a:lnTo>
                    <a:pt x="2070011" y="5007864"/>
                  </a:lnTo>
                  <a:lnTo>
                    <a:pt x="2084895" y="5005654"/>
                  </a:lnTo>
                  <a:lnTo>
                    <a:pt x="2098929" y="4999202"/>
                  </a:lnTo>
                  <a:lnTo>
                    <a:pt x="2110206" y="5003139"/>
                  </a:lnTo>
                  <a:lnTo>
                    <a:pt x="2122601" y="5027752"/>
                  </a:lnTo>
                  <a:lnTo>
                    <a:pt x="2130006" y="5023015"/>
                  </a:lnTo>
                  <a:lnTo>
                    <a:pt x="2135835" y="5006568"/>
                  </a:lnTo>
                  <a:lnTo>
                    <a:pt x="2143518" y="4996002"/>
                  </a:lnTo>
                  <a:close/>
                </a:path>
                <a:path w="5135244" h="5027930">
                  <a:moveTo>
                    <a:pt x="2244928" y="122110"/>
                  </a:moveTo>
                  <a:lnTo>
                    <a:pt x="2228202" y="122466"/>
                  </a:lnTo>
                  <a:lnTo>
                    <a:pt x="2212111" y="125641"/>
                  </a:lnTo>
                  <a:lnTo>
                    <a:pt x="2196465" y="130987"/>
                  </a:lnTo>
                  <a:lnTo>
                    <a:pt x="2181021" y="137845"/>
                  </a:lnTo>
                  <a:lnTo>
                    <a:pt x="2184793" y="144970"/>
                  </a:lnTo>
                  <a:lnTo>
                    <a:pt x="2187308" y="150012"/>
                  </a:lnTo>
                  <a:lnTo>
                    <a:pt x="2189823" y="154419"/>
                  </a:lnTo>
                  <a:lnTo>
                    <a:pt x="2202815" y="135534"/>
                  </a:lnTo>
                  <a:lnTo>
                    <a:pt x="2218499" y="152196"/>
                  </a:lnTo>
                  <a:lnTo>
                    <a:pt x="2234323" y="148488"/>
                  </a:lnTo>
                  <a:lnTo>
                    <a:pt x="2244928" y="134950"/>
                  </a:lnTo>
                  <a:lnTo>
                    <a:pt x="2244928" y="122110"/>
                  </a:lnTo>
                  <a:close/>
                </a:path>
                <a:path w="5135244" h="5027930">
                  <a:moveTo>
                    <a:pt x="2245144" y="122110"/>
                  </a:moveTo>
                  <a:lnTo>
                    <a:pt x="2244928" y="121894"/>
                  </a:lnTo>
                  <a:lnTo>
                    <a:pt x="2244928" y="122110"/>
                  </a:lnTo>
                  <a:lnTo>
                    <a:pt x="2245144" y="122110"/>
                  </a:lnTo>
                  <a:close/>
                </a:path>
                <a:path w="5135244" h="5027930">
                  <a:moveTo>
                    <a:pt x="2256663" y="4974602"/>
                  </a:moveTo>
                  <a:lnTo>
                    <a:pt x="2238705" y="4957369"/>
                  </a:lnTo>
                  <a:lnTo>
                    <a:pt x="2230056" y="4957877"/>
                  </a:lnTo>
                  <a:lnTo>
                    <a:pt x="2229739" y="4967109"/>
                  </a:lnTo>
                  <a:lnTo>
                    <a:pt x="2236762" y="4976076"/>
                  </a:lnTo>
                  <a:lnTo>
                    <a:pt x="2241169" y="4978971"/>
                  </a:lnTo>
                  <a:lnTo>
                    <a:pt x="2246084" y="4981321"/>
                  </a:lnTo>
                  <a:lnTo>
                    <a:pt x="2251316" y="4980673"/>
                  </a:lnTo>
                  <a:lnTo>
                    <a:pt x="2256663" y="4974602"/>
                  </a:lnTo>
                  <a:close/>
                </a:path>
                <a:path w="5135244" h="5027930">
                  <a:moveTo>
                    <a:pt x="2294801" y="109931"/>
                  </a:moveTo>
                  <a:lnTo>
                    <a:pt x="2280196" y="108216"/>
                  </a:lnTo>
                  <a:lnTo>
                    <a:pt x="2270937" y="114134"/>
                  </a:lnTo>
                  <a:lnTo>
                    <a:pt x="2268956" y="123037"/>
                  </a:lnTo>
                  <a:lnTo>
                    <a:pt x="2276157" y="130289"/>
                  </a:lnTo>
                  <a:lnTo>
                    <a:pt x="2277618" y="127774"/>
                  </a:lnTo>
                  <a:lnTo>
                    <a:pt x="2278875" y="125247"/>
                  </a:lnTo>
                  <a:lnTo>
                    <a:pt x="2280348" y="122732"/>
                  </a:lnTo>
                  <a:lnTo>
                    <a:pt x="2280767" y="123367"/>
                  </a:lnTo>
                  <a:lnTo>
                    <a:pt x="2281390" y="123786"/>
                  </a:lnTo>
                  <a:lnTo>
                    <a:pt x="2282025" y="124409"/>
                  </a:lnTo>
                  <a:lnTo>
                    <a:pt x="2274024" y="138531"/>
                  </a:lnTo>
                  <a:lnTo>
                    <a:pt x="2277961" y="143878"/>
                  </a:lnTo>
                  <a:lnTo>
                    <a:pt x="2287117" y="145364"/>
                  </a:lnTo>
                  <a:lnTo>
                    <a:pt x="2294801" y="147916"/>
                  </a:lnTo>
                  <a:lnTo>
                    <a:pt x="2294801" y="109931"/>
                  </a:lnTo>
                  <a:close/>
                </a:path>
                <a:path w="5135244" h="5027930">
                  <a:moveTo>
                    <a:pt x="2327338" y="125653"/>
                  </a:moveTo>
                  <a:lnTo>
                    <a:pt x="2326868" y="113919"/>
                  </a:lnTo>
                  <a:lnTo>
                    <a:pt x="2300668" y="122529"/>
                  </a:lnTo>
                  <a:lnTo>
                    <a:pt x="2313279" y="137706"/>
                  </a:lnTo>
                  <a:lnTo>
                    <a:pt x="2322487" y="136169"/>
                  </a:lnTo>
                  <a:lnTo>
                    <a:pt x="2327338" y="125653"/>
                  </a:lnTo>
                  <a:close/>
                </a:path>
                <a:path w="5135244" h="5027930">
                  <a:moveTo>
                    <a:pt x="2337752" y="4983213"/>
                  </a:moveTo>
                  <a:lnTo>
                    <a:pt x="2330005" y="4984051"/>
                  </a:lnTo>
                  <a:lnTo>
                    <a:pt x="2321839" y="4984674"/>
                  </a:lnTo>
                  <a:lnTo>
                    <a:pt x="2313457" y="4985512"/>
                  </a:lnTo>
                  <a:lnTo>
                    <a:pt x="2306866" y="4977917"/>
                  </a:lnTo>
                  <a:lnTo>
                    <a:pt x="2302395" y="4975110"/>
                  </a:lnTo>
                  <a:lnTo>
                    <a:pt x="2298014" y="4976812"/>
                  </a:lnTo>
                  <a:lnTo>
                    <a:pt x="2291664" y="4982794"/>
                  </a:lnTo>
                  <a:lnTo>
                    <a:pt x="2306256" y="4996104"/>
                  </a:lnTo>
                  <a:lnTo>
                    <a:pt x="2321547" y="5002276"/>
                  </a:lnTo>
                  <a:lnTo>
                    <a:pt x="2333409" y="4998809"/>
                  </a:lnTo>
                  <a:lnTo>
                    <a:pt x="2337752" y="4983213"/>
                  </a:lnTo>
                  <a:close/>
                </a:path>
                <a:path w="5135244" h="5027930">
                  <a:moveTo>
                    <a:pt x="2524874" y="5000307"/>
                  </a:moveTo>
                  <a:lnTo>
                    <a:pt x="2513368" y="4990871"/>
                  </a:lnTo>
                  <a:lnTo>
                    <a:pt x="2497848" y="4985093"/>
                  </a:lnTo>
                  <a:lnTo>
                    <a:pt x="2502878" y="5014887"/>
                  </a:lnTo>
                  <a:lnTo>
                    <a:pt x="2524125" y="5009591"/>
                  </a:lnTo>
                  <a:lnTo>
                    <a:pt x="2524874" y="5000307"/>
                  </a:lnTo>
                  <a:close/>
                </a:path>
                <a:path w="5135244" h="5027930">
                  <a:moveTo>
                    <a:pt x="2641790" y="111823"/>
                  </a:moveTo>
                  <a:lnTo>
                    <a:pt x="2610066" y="107721"/>
                  </a:lnTo>
                  <a:lnTo>
                    <a:pt x="2609977" y="113004"/>
                  </a:lnTo>
                  <a:lnTo>
                    <a:pt x="2619197" y="124777"/>
                  </a:lnTo>
                  <a:lnTo>
                    <a:pt x="2615387" y="140144"/>
                  </a:lnTo>
                  <a:lnTo>
                    <a:pt x="2630919" y="142900"/>
                  </a:lnTo>
                  <a:lnTo>
                    <a:pt x="2637155" y="135039"/>
                  </a:lnTo>
                  <a:lnTo>
                    <a:pt x="2639110" y="122656"/>
                  </a:lnTo>
                  <a:lnTo>
                    <a:pt x="2641790" y="111823"/>
                  </a:lnTo>
                  <a:close/>
                </a:path>
                <a:path w="5135244" h="5027930">
                  <a:moveTo>
                    <a:pt x="3019793" y="19088"/>
                  </a:moveTo>
                  <a:lnTo>
                    <a:pt x="3015043" y="11506"/>
                  </a:lnTo>
                  <a:lnTo>
                    <a:pt x="3002978" y="11582"/>
                  </a:lnTo>
                  <a:lnTo>
                    <a:pt x="2991154" y="10655"/>
                  </a:lnTo>
                  <a:lnTo>
                    <a:pt x="2987103" y="0"/>
                  </a:lnTo>
                  <a:lnTo>
                    <a:pt x="2984081" y="7645"/>
                  </a:lnTo>
                  <a:lnTo>
                    <a:pt x="2984703" y="14135"/>
                  </a:lnTo>
                  <a:lnTo>
                    <a:pt x="2986582" y="19799"/>
                  </a:lnTo>
                  <a:lnTo>
                    <a:pt x="2987319" y="24968"/>
                  </a:lnTo>
                  <a:lnTo>
                    <a:pt x="3019793" y="19088"/>
                  </a:lnTo>
                  <a:close/>
                </a:path>
                <a:path w="5135244" h="5027930">
                  <a:moveTo>
                    <a:pt x="3122485" y="289140"/>
                  </a:moveTo>
                  <a:lnTo>
                    <a:pt x="3115868" y="273558"/>
                  </a:lnTo>
                  <a:lnTo>
                    <a:pt x="3101086" y="271005"/>
                  </a:lnTo>
                  <a:lnTo>
                    <a:pt x="3085592" y="283451"/>
                  </a:lnTo>
                  <a:lnTo>
                    <a:pt x="3106128" y="293725"/>
                  </a:lnTo>
                  <a:lnTo>
                    <a:pt x="3113455" y="315760"/>
                  </a:lnTo>
                  <a:lnTo>
                    <a:pt x="3122485" y="289140"/>
                  </a:lnTo>
                  <a:close/>
                </a:path>
                <a:path w="5135244" h="5027930">
                  <a:moveTo>
                    <a:pt x="3286950" y="88950"/>
                  </a:moveTo>
                  <a:lnTo>
                    <a:pt x="3266630" y="74904"/>
                  </a:lnTo>
                  <a:lnTo>
                    <a:pt x="3260344" y="79933"/>
                  </a:lnTo>
                  <a:lnTo>
                    <a:pt x="3248406" y="89801"/>
                  </a:lnTo>
                  <a:lnTo>
                    <a:pt x="3263201" y="98513"/>
                  </a:lnTo>
                  <a:lnTo>
                    <a:pt x="3270034" y="98183"/>
                  </a:lnTo>
                  <a:lnTo>
                    <a:pt x="3275685" y="93459"/>
                  </a:lnTo>
                  <a:lnTo>
                    <a:pt x="3286950" y="88950"/>
                  </a:lnTo>
                  <a:close/>
                </a:path>
                <a:path w="5135244" h="5027930">
                  <a:moveTo>
                    <a:pt x="3664115" y="4912715"/>
                  </a:moveTo>
                  <a:lnTo>
                    <a:pt x="3646068" y="4903597"/>
                  </a:lnTo>
                  <a:lnTo>
                    <a:pt x="3609517" y="4910442"/>
                  </a:lnTo>
                  <a:lnTo>
                    <a:pt x="3560457" y="4927638"/>
                  </a:lnTo>
                  <a:lnTo>
                    <a:pt x="3504857" y="4949533"/>
                  </a:lnTo>
                  <a:lnTo>
                    <a:pt x="3448710" y="4970488"/>
                  </a:lnTo>
                  <a:lnTo>
                    <a:pt x="3398012" y="4984889"/>
                  </a:lnTo>
                  <a:lnTo>
                    <a:pt x="3380676" y="4997526"/>
                  </a:lnTo>
                  <a:lnTo>
                    <a:pt x="3371507" y="5007762"/>
                  </a:lnTo>
                  <a:lnTo>
                    <a:pt x="3373971" y="5014214"/>
                  </a:lnTo>
                  <a:lnTo>
                    <a:pt x="3391509" y="5015522"/>
                  </a:lnTo>
                  <a:lnTo>
                    <a:pt x="3402660" y="5014506"/>
                  </a:lnTo>
                  <a:lnTo>
                    <a:pt x="3405289" y="5005349"/>
                  </a:lnTo>
                  <a:lnTo>
                    <a:pt x="3407372" y="4998707"/>
                  </a:lnTo>
                  <a:lnTo>
                    <a:pt x="3416871" y="5005235"/>
                  </a:lnTo>
                  <a:lnTo>
                    <a:pt x="3424605" y="5004790"/>
                  </a:lnTo>
                  <a:lnTo>
                    <a:pt x="3424872" y="4998707"/>
                  </a:lnTo>
                  <a:lnTo>
                    <a:pt x="3425012" y="4995405"/>
                  </a:lnTo>
                  <a:lnTo>
                    <a:pt x="3427742" y="4986210"/>
                  </a:lnTo>
                  <a:lnTo>
                    <a:pt x="3442436" y="4986350"/>
                  </a:lnTo>
                  <a:lnTo>
                    <a:pt x="3437902" y="4998440"/>
                  </a:lnTo>
                  <a:lnTo>
                    <a:pt x="3443630" y="4999812"/>
                  </a:lnTo>
                  <a:lnTo>
                    <a:pt x="3454158" y="4993818"/>
                  </a:lnTo>
                  <a:lnTo>
                    <a:pt x="3461677" y="4986210"/>
                  </a:lnTo>
                  <a:lnTo>
                    <a:pt x="3464014" y="4983835"/>
                  </a:lnTo>
                  <a:lnTo>
                    <a:pt x="3464433" y="4983835"/>
                  </a:lnTo>
                  <a:lnTo>
                    <a:pt x="3464433" y="4983632"/>
                  </a:lnTo>
                  <a:lnTo>
                    <a:pt x="3479800" y="4972761"/>
                  </a:lnTo>
                  <a:lnTo>
                    <a:pt x="3497046" y="4968443"/>
                  </a:lnTo>
                  <a:lnTo>
                    <a:pt x="3513848" y="4967313"/>
                  </a:lnTo>
                  <a:lnTo>
                    <a:pt x="3527920" y="4966005"/>
                  </a:lnTo>
                  <a:lnTo>
                    <a:pt x="3538474" y="4959210"/>
                  </a:lnTo>
                  <a:lnTo>
                    <a:pt x="3550704" y="4950396"/>
                  </a:lnTo>
                  <a:lnTo>
                    <a:pt x="3563340" y="4946027"/>
                  </a:lnTo>
                  <a:lnTo>
                    <a:pt x="3575062" y="4952581"/>
                  </a:lnTo>
                  <a:lnTo>
                    <a:pt x="3585756" y="4946027"/>
                  </a:lnTo>
                  <a:lnTo>
                    <a:pt x="3594239" y="4940833"/>
                  </a:lnTo>
                  <a:lnTo>
                    <a:pt x="3617188" y="4929441"/>
                  </a:lnTo>
                  <a:lnTo>
                    <a:pt x="3641077" y="4923955"/>
                  </a:lnTo>
                  <a:lnTo>
                    <a:pt x="3663073" y="4929911"/>
                  </a:lnTo>
                  <a:lnTo>
                    <a:pt x="3663404" y="4923955"/>
                  </a:lnTo>
                  <a:lnTo>
                    <a:pt x="3663505" y="4921948"/>
                  </a:lnTo>
                  <a:lnTo>
                    <a:pt x="3663912" y="4912715"/>
                  </a:lnTo>
                  <a:lnTo>
                    <a:pt x="3664115" y="4912919"/>
                  </a:lnTo>
                  <a:lnTo>
                    <a:pt x="3664115" y="4912715"/>
                  </a:lnTo>
                  <a:close/>
                </a:path>
                <a:path w="5135244" h="5027930">
                  <a:moveTo>
                    <a:pt x="3696182" y="4895507"/>
                  </a:moveTo>
                  <a:lnTo>
                    <a:pt x="3664331" y="4893830"/>
                  </a:lnTo>
                  <a:lnTo>
                    <a:pt x="3664331" y="4912919"/>
                  </a:lnTo>
                  <a:lnTo>
                    <a:pt x="3664115" y="4912919"/>
                  </a:lnTo>
                  <a:lnTo>
                    <a:pt x="3664331" y="4913134"/>
                  </a:lnTo>
                  <a:lnTo>
                    <a:pt x="3665321" y="4913973"/>
                  </a:lnTo>
                  <a:lnTo>
                    <a:pt x="3668522" y="4916703"/>
                  </a:lnTo>
                  <a:lnTo>
                    <a:pt x="3668166" y="4916348"/>
                  </a:lnTo>
                  <a:lnTo>
                    <a:pt x="3674808" y="4921948"/>
                  </a:lnTo>
                  <a:lnTo>
                    <a:pt x="3676065" y="4917960"/>
                  </a:lnTo>
                  <a:lnTo>
                    <a:pt x="3677742" y="4912080"/>
                  </a:lnTo>
                  <a:lnTo>
                    <a:pt x="3681717" y="4913554"/>
                  </a:lnTo>
                  <a:lnTo>
                    <a:pt x="3685070" y="4914595"/>
                  </a:lnTo>
                  <a:lnTo>
                    <a:pt x="3689261" y="4916068"/>
                  </a:lnTo>
                  <a:lnTo>
                    <a:pt x="3690670" y="4912080"/>
                  </a:lnTo>
                  <a:lnTo>
                    <a:pt x="3691775" y="4908931"/>
                  </a:lnTo>
                  <a:lnTo>
                    <a:pt x="3693668" y="4903063"/>
                  </a:lnTo>
                  <a:lnTo>
                    <a:pt x="3696182" y="4895507"/>
                  </a:lnTo>
                  <a:close/>
                </a:path>
                <a:path w="5135244" h="5027930">
                  <a:moveTo>
                    <a:pt x="3752329" y="4873269"/>
                  </a:moveTo>
                  <a:lnTo>
                    <a:pt x="3742867" y="4867529"/>
                  </a:lnTo>
                  <a:lnTo>
                    <a:pt x="3732187" y="4867948"/>
                  </a:lnTo>
                  <a:lnTo>
                    <a:pt x="3722420" y="4870285"/>
                  </a:lnTo>
                  <a:lnTo>
                    <a:pt x="3715664" y="4870335"/>
                  </a:lnTo>
                  <a:lnTo>
                    <a:pt x="3725875" y="4883861"/>
                  </a:lnTo>
                  <a:lnTo>
                    <a:pt x="3737775" y="4886985"/>
                  </a:lnTo>
                  <a:lnTo>
                    <a:pt x="3747782" y="4882515"/>
                  </a:lnTo>
                  <a:lnTo>
                    <a:pt x="3752329" y="4873269"/>
                  </a:lnTo>
                  <a:close/>
                </a:path>
                <a:path w="5135244" h="5027930">
                  <a:moveTo>
                    <a:pt x="3761765" y="450875"/>
                  </a:moveTo>
                  <a:lnTo>
                    <a:pt x="3761549" y="450672"/>
                  </a:lnTo>
                  <a:lnTo>
                    <a:pt x="3761549" y="450456"/>
                  </a:lnTo>
                  <a:lnTo>
                    <a:pt x="3761130" y="450875"/>
                  </a:lnTo>
                  <a:lnTo>
                    <a:pt x="3761765" y="450875"/>
                  </a:lnTo>
                  <a:close/>
                </a:path>
                <a:path w="5135244" h="5027930">
                  <a:moveTo>
                    <a:pt x="3788372" y="453605"/>
                  </a:moveTo>
                  <a:lnTo>
                    <a:pt x="3761765" y="450875"/>
                  </a:lnTo>
                  <a:lnTo>
                    <a:pt x="3768077" y="479425"/>
                  </a:lnTo>
                  <a:lnTo>
                    <a:pt x="3774198" y="484428"/>
                  </a:lnTo>
                  <a:lnTo>
                    <a:pt x="3780764" y="473329"/>
                  </a:lnTo>
                  <a:lnTo>
                    <a:pt x="3788372" y="453605"/>
                  </a:lnTo>
                  <a:close/>
                </a:path>
                <a:path w="5135244" h="5027930">
                  <a:moveTo>
                    <a:pt x="3919334" y="531660"/>
                  </a:moveTo>
                  <a:lnTo>
                    <a:pt x="3909796" y="533844"/>
                  </a:lnTo>
                  <a:lnTo>
                    <a:pt x="3901160" y="539991"/>
                  </a:lnTo>
                  <a:lnTo>
                    <a:pt x="3893693" y="546709"/>
                  </a:lnTo>
                  <a:lnTo>
                    <a:pt x="3887698" y="550545"/>
                  </a:lnTo>
                  <a:lnTo>
                    <a:pt x="3879519" y="543077"/>
                  </a:lnTo>
                  <a:lnTo>
                    <a:pt x="3874185" y="539635"/>
                  </a:lnTo>
                  <a:lnTo>
                    <a:pt x="3869309" y="539330"/>
                  </a:lnTo>
                  <a:lnTo>
                    <a:pt x="3862552" y="541312"/>
                  </a:lnTo>
                  <a:lnTo>
                    <a:pt x="3872217" y="549173"/>
                  </a:lnTo>
                  <a:lnTo>
                    <a:pt x="3882847" y="556412"/>
                  </a:lnTo>
                  <a:lnTo>
                    <a:pt x="3892334" y="565378"/>
                  </a:lnTo>
                  <a:lnTo>
                    <a:pt x="3898595" y="578446"/>
                  </a:lnTo>
                  <a:lnTo>
                    <a:pt x="3911308" y="570166"/>
                  </a:lnTo>
                  <a:lnTo>
                    <a:pt x="3912451" y="566166"/>
                  </a:lnTo>
                  <a:lnTo>
                    <a:pt x="3906875" y="561390"/>
                  </a:lnTo>
                  <a:lnTo>
                    <a:pt x="3899433" y="550748"/>
                  </a:lnTo>
                  <a:lnTo>
                    <a:pt x="3911473" y="550100"/>
                  </a:lnTo>
                  <a:lnTo>
                    <a:pt x="3916375" y="544423"/>
                  </a:lnTo>
                  <a:lnTo>
                    <a:pt x="3917785" y="537146"/>
                  </a:lnTo>
                  <a:lnTo>
                    <a:pt x="3919334" y="531660"/>
                  </a:lnTo>
                  <a:close/>
                </a:path>
                <a:path w="5135244" h="5027930">
                  <a:moveTo>
                    <a:pt x="3984714" y="563130"/>
                  </a:moveTo>
                  <a:lnTo>
                    <a:pt x="3984294" y="563130"/>
                  </a:lnTo>
                  <a:lnTo>
                    <a:pt x="3984294" y="563333"/>
                  </a:lnTo>
                  <a:lnTo>
                    <a:pt x="3984079" y="563549"/>
                  </a:lnTo>
                  <a:lnTo>
                    <a:pt x="3984079" y="563753"/>
                  </a:lnTo>
                  <a:lnTo>
                    <a:pt x="3984294" y="563549"/>
                  </a:lnTo>
                  <a:lnTo>
                    <a:pt x="3984498" y="563549"/>
                  </a:lnTo>
                  <a:lnTo>
                    <a:pt x="3984714" y="563333"/>
                  </a:lnTo>
                  <a:lnTo>
                    <a:pt x="3984714" y="563130"/>
                  </a:lnTo>
                  <a:close/>
                </a:path>
                <a:path w="5135244" h="5027930">
                  <a:moveTo>
                    <a:pt x="4014876" y="565861"/>
                  </a:moveTo>
                  <a:lnTo>
                    <a:pt x="4007078" y="563664"/>
                  </a:lnTo>
                  <a:lnTo>
                    <a:pt x="3999712" y="560895"/>
                  </a:lnTo>
                  <a:lnTo>
                    <a:pt x="3992397" y="559981"/>
                  </a:lnTo>
                  <a:lnTo>
                    <a:pt x="3984714" y="563333"/>
                  </a:lnTo>
                  <a:lnTo>
                    <a:pt x="3993019" y="576834"/>
                  </a:lnTo>
                  <a:lnTo>
                    <a:pt x="4000893" y="585050"/>
                  </a:lnTo>
                  <a:lnTo>
                    <a:pt x="4008221" y="583044"/>
                  </a:lnTo>
                  <a:lnTo>
                    <a:pt x="4014876" y="565861"/>
                  </a:lnTo>
                  <a:close/>
                </a:path>
                <a:path w="5135244" h="5027930">
                  <a:moveTo>
                    <a:pt x="4019486" y="657834"/>
                  </a:moveTo>
                  <a:lnTo>
                    <a:pt x="4010749" y="639635"/>
                  </a:lnTo>
                  <a:lnTo>
                    <a:pt x="3996893" y="632002"/>
                  </a:lnTo>
                  <a:lnTo>
                    <a:pt x="3987012" y="640334"/>
                  </a:lnTo>
                  <a:lnTo>
                    <a:pt x="3998899" y="647611"/>
                  </a:lnTo>
                  <a:lnTo>
                    <a:pt x="4008539" y="656856"/>
                  </a:lnTo>
                  <a:lnTo>
                    <a:pt x="4014178" y="668070"/>
                  </a:lnTo>
                  <a:lnTo>
                    <a:pt x="4014051" y="681253"/>
                  </a:lnTo>
                  <a:lnTo>
                    <a:pt x="4019486" y="657834"/>
                  </a:lnTo>
                  <a:close/>
                </a:path>
                <a:path w="5135244" h="5027930">
                  <a:moveTo>
                    <a:pt x="4027093" y="399580"/>
                  </a:moveTo>
                  <a:lnTo>
                    <a:pt x="4020896" y="394398"/>
                  </a:lnTo>
                  <a:lnTo>
                    <a:pt x="4005034" y="399681"/>
                  </a:lnTo>
                  <a:lnTo>
                    <a:pt x="4012996" y="427799"/>
                  </a:lnTo>
                  <a:lnTo>
                    <a:pt x="4024249" y="411835"/>
                  </a:lnTo>
                  <a:lnTo>
                    <a:pt x="4027093" y="399580"/>
                  </a:lnTo>
                  <a:close/>
                </a:path>
                <a:path w="5135244" h="5027930">
                  <a:moveTo>
                    <a:pt x="4208907" y="528294"/>
                  </a:moveTo>
                  <a:lnTo>
                    <a:pt x="4187748" y="529336"/>
                  </a:lnTo>
                  <a:lnTo>
                    <a:pt x="4187748" y="538162"/>
                  </a:lnTo>
                  <a:lnTo>
                    <a:pt x="4186034" y="541083"/>
                  </a:lnTo>
                  <a:lnTo>
                    <a:pt x="4181881" y="539000"/>
                  </a:lnTo>
                  <a:lnTo>
                    <a:pt x="4182719" y="538162"/>
                  </a:lnTo>
                  <a:lnTo>
                    <a:pt x="4183557" y="537527"/>
                  </a:lnTo>
                  <a:lnTo>
                    <a:pt x="4184396" y="536689"/>
                  </a:lnTo>
                  <a:lnTo>
                    <a:pt x="4185653" y="537324"/>
                  </a:lnTo>
                  <a:lnTo>
                    <a:pt x="4187748" y="538162"/>
                  </a:lnTo>
                  <a:lnTo>
                    <a:pt x="4187748" y="529336"/>
                  </a:lnTo>
                  <a:lnTo>
                    <a:pt x="4175798" y="529920"/>
                  </a:lnTo>
                  <a:lnTo>
                    <a:pt x="4167314" y="539965"/>
                  </a:lnTo>
                  <a:lnTo>
                    <a:pt x="4177855" y="549744"/>
                  </a:lnTo>
                  <a:lnTo>
                    <a:pt x="4201782" y="550545"/>
                  </a:lnTo>
                  <a:lnTo>
                    <a:pt x="4204500" y="541731"/>
                  </a:lnTo>
                  <a:lnTo>
                    <a:pt x="4206062" y="536689"/>
                  </a:lnTo>
                  <a:lnTo>
                    <a:pt x="4208907" y="528294"/>
                  </a:lnTo>
                  <a:close/>
                </a:path>
                <a:path w="5135244" h="5027930">
                  <a:moveTo>
                    <a:pt x="4240339" y="565226"/>
                  </a:moveTo>
                  <a:lnTo>
                    <a:pt x="4237291" y="552577"/>
                  </a:lnTo>
                  <a:lnTo>
                    <a:pt x="4225493" y="549833"/>
                  </a:lnTo>
                  <a:lnTo>
                    <a:pt x="4211383" y="551218"/>
                  </a:lnTo>
                  <a:lnTo>
                    <a:pt x="4201376" y="550964"/>
                  </a:lnTo>
                  <a:lnTo>
                    <a:pt x="4203306" y="560971"/>
                  </a:lnTo>
                  <a:lnTo>
                    <a:pt x="4215282" y="566432"/>
                  </a:lnTo>
                  <a:lnTo>
                    <a:pt x="4230040" y="567715"/>
                  </a:lnTo>
                  <a:lnTo>
                    <a:pt x="4240339" y="565226"/>
                  </a:lnTo>
                  <a:close/>
                </a:path>
                <a:path w="5135244" h="5027930">
                  <a:moveTo>
                    <a:pt x="4295660" y="716076"/>
                  </a:moveTo>
                  <a:lnTo>
                    <a:pt x="4294479" y="702830"/>
                  </a:lnTo>
                  <a:lnTo>
                    <a:pt x="4290111" y="693343"/>
                  </a:lnTo>
                  <a:lnTo>
                    <a:pt x="4285107" y="684834"/>
                  </a:lnTo>
                  <a:lnTo>
                    <a:pt x="4282046" y="674535"/>
                  </a:lnTo>
                  <a:lnTo>
                    <a:pt x="4268749" y="698322"/>
                  </a:lnTo>
                  <a:lnTo>
                    <a:pt x="4264025" y="706640"/>
                  </a:lnTo>
                  <a:lnTo>
                    <a:pt x="4272115" y="710653"/>
                  </a:lnTo>
                  <a:lnTo>
                    <a:pt x="4279760" y="714197"/>
                  </a:lnTo>
                  <a:lnTo>
                    <a:pt x="4287444" y="716318"/>
                  </a:lnTo>
                  <a:lnTo>
                    <a:pt x="4295660" y="716076"/>
                  </a:lnTo>
                  <a:close/>
                </a:path>
                <a:path w="5135244" h="5027930">
                  <a:moveTo>
                    <a:pt x="4371937" y="930084"/>
                  </a:moveTo>
                  <a:lnTo>
                    <a:pt x="4367365" y="905459"/>
                  </a:lnTo>
                  <a:lnTo>
                    <a:pt x="4355960" y="897826"/>
                  </a:lnTo>
                  <a:lnTo>
                    <a:pt x="4341165" y="900341"/>
                  </a:lnTo>
                  <a:lnTo>
                    <a:pt x="4326458" y="906170"/>
                  </a:lnTo>
                  <a:lnTo>
                    <a:pt x="4341050" y="914514"/>
                  </a:lnTo>
                  <a:lnTo>
                    <a:pt x="4350143" y="925677"/>
                  </a:lnTo>
                  <a:lnTo>
                    <a:pt x="4358754" y="933081"/>
                  </a:lnTo>
                  <a:lnTo>
                    <a:pt x="4371937" y="930084"/>
                  </a:lnTo>
                  <a:close/>
                </a:path>
                <a:path w="5135244" h="5027930">
                  <a:moveTo>
                    <a:pt x="4373613" y="698665"/>
                  </a:moveTo>
                  <a:lnTo>
                    <a:pt x="4373397" y="698665"/>
                  </a:lnTo>
                  <a:lnTo>
                    <a:pt x="4364456" y="691972"/>
                  </a:lnTo>
                  <a:lnTo>
                    <a:pt x="4356824" y="685558"/>
                  </a:lnTo>
                  <a:lnTo>
                    <a:pt x="4350563" y="680072"/>
                  </a:lnTo>
                  <a:lnTo>
                    <a:pt x="4345737" y="676211"/>
                  </a:lnTo>
                  <a:lnTo>
                    <a:pt x="4339501" y="687489"/>
                  </a:lnTo>
                  <a:lnTo>
                    <a:pt x="4334192" y="697611"/>
                  </a:lnTo>
                  <a:lnTo>
                    <a:pt x="4329620" y="706018"/>
                  </a:lnTo>
                  <a:lnTo>
                    <a:pt x="4325620" y="712089"/>
                  </a:lnTo>
                  <a:lnTo>
                    <a:pt x="4340504" y="710831"/>
                  </a:lnTo>
                  <a:lnTo>
                    <a:pt x="4349089" y="709993"/>
                  </a:lnTo>
                  <a:lnTo>
                    <a:pt x="4339704" y="723785"/>
                  </a:lnTo>
                  <a:lnTo>
                    <a:pt x="4334370" y="729716"/>
                  </a:lnTo>
                  <a:lnTo>
                    <a:pt x="4326280" y="731710"/>
                  </a:lnTo>
                  <a:lnTo>
                    <a:pt x="4308653" y="733704"/>
                  </a:lnTo>
                  <a:lnTo>
                    <a:pt x="4334942" y="760006"/>
                  </a:lnTo>
                  <a:lnTo>
                    <a:pt x="4346714" y="751852"/>
                  </a:lnTo>
                  <a:lnTo>
                    <a:pt x="4355528" y="725919"/>
                  </a:lnTo>
                  <a:lnTo>
                    <a:pt x="4365803" y="709993"/>
                  </a:lnTo>
                  <a:lnTo>
                    <a:pt x="4372978" y="698881"/>
                  </a:lnTo>
                  <a:lnTo>
                    <a:pt x="4373613" y="698881"/>
                  </a:lnTo>
                  <a:lnTo>
                    <a:pt x="4373613" y="698665"/>
                  </a:lnTo>
                  <a:close/>
                </a:path>
                <a:path w="5135244" h="5027930">
                  <a:moveTo>
                    <a:pt x="4426204" y="682929"/>
                  </a:moveTo>
                  <a:lnTo>
                    <a:pt x="4413770" y="691413"/>
                  </a:lnTo>
                  <a:lnTo>
                    <a:pt x="4400766" y="696328"/>
                  </a:lnTo>
                  <a:lnTo>
                    <a:pt x="4387342" y="698538"/>
                  </a:lnTo>
                  <a:lnTo>
                    <a:pt x="4373613" y="698881"/>
                  </a:lnTo>
                  <a:lnTo>
                    <a:pt x="4388840" y="714260"/>
                  </a:lnTo>
                  <a:lnTo>
                    <a:pt x="4404461" y="713879"/>
                  </a:lnTo>
                  <a:lnTo>
                    <a:pt x="4417809" y="702005"/>
                  </a:lnTo>
                  <a:lnTo>
                    <a:pt x="4426204" y="682929"/>
                  </a:lnTo>
                  <a:close/>
                </a:path>
                <a:path w="5135244" h="5027930">
                  <a:moveTo>
                    <a:pt x="4432211" y="612101"/>
                  </a:moveTo>
                  <a:lnTo>
                    <a:pt x="4425518" y="600900"/>
                  </a:lnTo>
                  <a:lnTo>
                    <a:pt x="4411688" y="592201"/>
                  </a:lnTo>
                  <a:lnTo>
                    <a:pt x="4395609" y="589140"/>
                  </a:lnTo>
                  <a:lnTo>
                    <a:pt x="4401845" y="599313"/>
                  </a:lnTo>
                  <a:lnTo>
                    <a:pt x="4407763" y="609155"/>
                  </a:lnTo>
                  <a:lnTo>
                    <a:pt x="4415409" y="617385"/>
                  </a:lnTo>
                  <a:lnTo>
                    <a:pt x="4426826" y="622719"/>
                  </a:lnTo>
                  <a:lnTo>
                    <a:pt x="4432211" y="612101"/>
                  </a:lnTo>
                  <a:close/>
                </a:path>
                <a:path w="5135244" h="5027930">
                  <a:moveTo>
                    <a:pt x="4488015" y="677900"/>
                  </a:moveTo>
                  <a:lnTo>
                    <a:pt x="4476115" y="650074"/>
                  </a:lnTo>
                  <a:lnTo>
                    <a:pt x="4449978" y="632053"/>
                  </a:lnTo>
                  <a:lnTo>
                    <a:pt x="4433443" y="628980"/>
                  </a:lnTo>
                  <a:lnTo>
                    <a:pt x="4450296" y="645998"/>
                  </a:lnTo>
                  <a:lnTo>
                    <a:pt x="4457497" y="652932"/>
                  </a:lnTo>
                  <a:lnTo>
                    <a:pt x="4461167" y="660196"/>
                  </a:lnTo>
                  <a:lnTo>
                    <a:pt x="4461815" y="667334"/>
                  </a:lnTo>
                  <a:lnTo>
                    <a:pt x="4459935" y="673912"/>
                  </a:lnTo>
                  <a:lnTo>
                    <a:pt x="4488015" y="677900"/>
                  </a:lnTo>
                  <a:close/>
                </a:path>
                <a:path w="5135244" h="5027930">
                  <a:moveTo>
                    <a:pt x="4942319" y="3492817"/>
                  </a:moveTo>
                  <a:lnTo>
                    <a:pt x="4940211" y="3486962"/>
                  </a:lnTo>
                  <a:lnTo>
                    <a:pt x="4929302" y="3481806"/>
                  </a:lnTo>
                  <a:lnTo>
                    <a:pt x="4920183" y="3498113"/>
                  </a:lnTo>
                  <a:lnTo>
                    <a:pt x="4916068" y="3506508"/>
                  </a:lnTo>
                  <a:lnTo>
                    <a:pt x="4917427" y="3511372"/>
                  </a:lnTo>
                  <a:lnTo>
                    <a:pt x="4924691" y="3517049"/>
                  </a:lnTo>
                  <a:lnTo>
                    <a:pt x="4936756" y="3501987"/>
                  </a:lnTo>
                  <a:lnTo>
                    <a:pt x="4942319" y="3492817"/>
                  </a:lnTo>
                  <a:close/>
                </a:path>
                <a:path w="5135244" h="5027930">
                  <a:moveTo>
                    <a:pt x="4947945" y="3714064"/>
                  </a:moveTo>
                  <a:lnTo>
                    <a:pt x="4933518" y="3697821"/>
                  </a:lnTo>
                  <a:lnTo>
                    <a:pt x="4923409" y="3689070"/>
                  </a:lnTo>
                  <a:lnTo>
                    <a:pt x="4910734" y="3688308"/>
                  </a:lnTo>
                  <a:lnTo>
                    <a:pt x="4888649" y="3696017"/>
                  </a:lnTo>
                  <a:lnTo>
                    <a:pt x="4897056" y="3707257"/>
                  </a:lnTo>
                  <a:lnTo>
                    <a:pt x="4897132" y="3714775"/>
                  </a:lnTo>
                  <a:lnTo>
                    <a:pt x="4889271" y="3725811"/>
                  </a:lnTo>
                  <a:lnTo>
                    <a:pt x="4906340" y="3725075"/>
                  </a:lnTo>
                  <a:lnTo>
                    <a:pt x="4920310" y="3718318"/>
                  </a:lnTo>
                  <a:lnTo>
                    <a:pt x="4932908" y="3713365"/>
                  </a:lnTo>
                  <a:lnTo>
                    <a:pt x="4945850" y="3718052"/>
                  </a:lnTo>
                  <a:lnTo>
                    <a:pt x="4946688" y="3716794"/>
                  </a:lnTo>
                  <a:lnTo>
                    <a:pt x="4947945" y="3714064"/>
                  </a:lnTo>
                  <a:close/>
                </a:path>
                <a:path w="5135244" h="5027930">
                  <a:moveTo>
                    <a:pt x="5002847" y="3419284"/>
                  </a:moveTo>
                  <a:lnTo>
                    <a:pt x="4985664" y="3423513"/>
                  </a:lnTo>
                  <a:lnTo>
                    <a:pt x="4977117" y="3438563"/>
                  </a:lnTo>
                  <a:lnTo>
                    <a:pt x="4972431" y="3456546"/>
                  </a:lnTo>
                  <a:lnTo>
                    <a:pt x="4966805" y="3469640"/>
                  </a:lnTo>
                  <a:lnTo>
                    <a:pt x="4991824" y="3471126"/>
                  </a:lnTo>
                  <a:lnTo>
                    <a:pt x="4994414" y="3459962"/>
                  </a:lnTo>
                  <a:lnTo>
                    <a:pt x="4992205" y="3441039"/>
                  </a:lnTo>
                  <a:lnTo>
                    <a:pt x="5002847" y="3419284"/>
                  </a:lnTo>
                  <a:close/>
                </a:path>
                <a:path w="5135244" h="5027930">
                  <a:moveTo>
                    <a:pt x="5005146" y="2073973"/>
                  </a:moveTo>
                  <a:lnTo>
                    <a:pt x="4993271" y="2063661"/>
                  </a:lnTo>
                  <a:lnTo>
                    <a:pt x="4983404" y="2062746"/>
                  </a:lnTo>
                  <a:lnTo>
                    <a:pt x="4978806" y="2071433"/>
                  </a:lnTo>
                  <a:lnTo>
                    <a:pt x="4982730" y="2089924"/>
                  </a:lnTo>
                  <a:lnTo>
                    <a:pt x="4988293" y="2085987"/>
                  </a:lnTo>
                  <a:lnTo>
                    <a:pt x="4999342" y="2078024"/>
                  </a:lnTo>
                  <a:lnTo>
                    <a:pt x="5005146" y="2073973"/>
                  </a:lnTo>
                  <a:close/>
                </a:path>
                <a:path w="5135244" h="5027930">
                  <a:moveTo>
                    <a:pt x="5029276" y="3682987"/>
                  </a:moveTo>
                  <a:lnTo>
                    <a:pt x="5027625" y="3665461"/>
                  </a:lnTo>
                  <a:lnTo>
                    <a:pt x="5023383" y="3652799"/>
                  </a:lnTo>
                  <a:lnTo>
                    <a:pt x="5011369" y="3671074"/>
                  </a:lnTo>
                  <a:lnTo>
                    <a:pt x="5008689" y="3682835"/>
                  </a:lnTo>
                  <a:lnTo>
                    <a:pt x="5009731" y="3691953"/>
                  </a:lnTo>
                  <a:lnTo>
                    <a:pt x="5008918" y="3702316"/>
                  </a:lnTo>
                  <a:lnTo>
                    <a:pt x="5024348" y="3697795"/>
                  </a:lnTo>
                  <a:lnTo>
                    <a:pt x="5029276" y="3682987"/>
                  </a:lnTo>
                  <a:close/>
                </a:path>
                <a:path w="5135244" h="5027930">
                  <a:moveTo>
                    <a:pt x="5066754" y="2080272"/>
                  </a:moveTo>
                  <a:lnTo>
                    <a:pt x="5056479" y="2090127"/>
                  </a:lnTo>
                  <a:lnTo>
                    <a:pt x="5051666" y="2094534"/>
                  </a:lnTo>
                  <a:lnTo>
                    <a:pt x="5042941" y="2084578"/>
                  </a:lnTo>
                  <a:lnTo>
                    <a:pt x="5035613" y="2083447"/>
                  </a:lnTo>
                  <a:lnTo>
                    <a:pt x="5023167" y="2089505"/>
                  </a:lnTo>
                  <a:lnTo>
                    <a:pt x="5030381" y="2103335"/>
                  </a:lnTo>
                  <a:lnTo>
                    <a:pt x="5024945" y="2113470"/>
                  </a:lnTo>
                  <a:lnTo>
                    <a:pt x="5012918" y="2121014"/>
                  </a:lnTo>
                  <a:lnTo>
                    <a:pt x="5000333" y="2127059"/>
                  </a:lnTo>
                  <a:lnTo>
                    <a:pt x="5005641" y="2131999"/>
                  </a:lnTo>
                  <a:lnTo>
                    <a:pt x="5012042" y="2134527"/>
                  </a:lnTo>
                  <a:lnTo>
                    <a:pt x="5018862" y="2136000"/>
                  </a:lnTo>
                  <a:lnTo>
                    <a:pt x="5025479" y="2137753"/>
                  </a:lnTo>
                  <a:lnTo>
                    <a:pt x="5044478" y="2116150"/>
                  </a:lnTo>
                  <a:lnTo>
                    <a:pt x="5056479" y="2104923"/>
                  </a:lnTo>
                  <a:lnTo>
                    <a:pt x="5063312" y="2095741"/>
                  </a:lnTo>
                  <a:lnTo>
                    <a:pt x="5066754" y="2080272"/>
                  </a:lnTo>
                  <a:close/>
                </a:path>
                <a:path w="5135244" h="5027930">
                  <a:moveTo>
                    <a:pt x="5134648" y="3123869"/>
                  </a:moveTo>
                  <a:lnTo>
                    <a:pt x="5125110" y="3128416"/>
                  </a:lnTo>
                  <a:lnTo>
                    <a:pt x="5116042" y="3132417"/>
                  </a:lnTo>
                  <a:lnTo>
                    <a:pt x="5107063" y="3132721"/>
                  </a:lnTo>
                  <a:lnTo>
                    <a:pt x="5097767" y="3126181"/>
                  </a:lnTo>
                  <a:lnTo>
                    <a:pt x="5091912" y="3144228"/>
                  </a:lnTo>
                  <a:lnTo>
                    <a:pt x="5108664" y="3147047"/>
                  </a:lnTo>
                  <a:lnTo>
                    <a:pt x="5129174" y="3138868"/>
                  </a:lnTo>
                  <a:lnTo>
                    <a:pt x="5134648" y="3123869"/>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0" name="object 30"/>
            <p:cNvSpPr/>
            <p:nvPr/>
          </p:nvSpPr>
          <p:spPr>
            <a:xfrm>
              <a:off x="11507635" y="2442069"/>
              <a:ext cx="5258435" cy="5106670"/>
            </a:xfrm>
            <a:custGeom>
              <a:avLst/>
              <a:gdLst/>
              <a:ahLst/>
              <a:cxnLst/>
              <a:rect l="l" t="t" r="r" b="b"/>
              <a:pathLst>
                <a:path w="5258434" h="5106670">
                  <a:moveTo>
                    <a:pt x="9105" y="2565362"/>
                  </a:moveTo>
                  <a:lnTo>
                    <a:pt x="0" y="2569159"/>
                  </a:lnTo>
                  <a:lnTo>
                    <a:pt x="228" y="2575979"/>
                  </a:lnTo>
                  <a:lnTo>
                    <a:pt x="4902" y="2583154"/>
                  </a:lnTo>
                  <a:lnTo>
                    <a:pt x="9105" y="2588018"/>
                  </a:lnTo>
                  <a:lnTo>
                    <a:pt x="9105" y="2565362"/>
                  </a:lnTo>
                  <a:close/>
                </a:path>
                <a:path w="5258434" h="5106670">
                  <a:moveTo>
                    <a:pt x="31115" y="2747060"/>
                  </a:moveTo>
                  <a:lnTo>
                    <a:pt x="11277" y="2735161"/>
                  </a:lnTo>
                  <a:lnTo>
                    <a:pt x="5130" y="2731528"/>
                  </a:lnTo>
                  <a:lnTo>
                    <a:pt x="6388" y="2738666"/>
                  </a:lnTo>
                  <a:lnTo>
                    <a:pt x="8267" y="2751036"/>
                  </a:lnTo>
                  <a:lnTo>
                    <a:pt x="16027" y="2749778"/>
                  </a:lnTo>
                  <a:lnTo>
                    <a:pt x="31115" y="2747060"/>
                  </a:lnTo>
                  <a:close/>
                </a:path>
                <a:path w="5258434" h="5106670">
                  <a:moveTo>
                    <a:pt x="37363" y="2148319"/>
                  </a:moveTo>
                  <a:lnTo>
                    <a:pt x="35928" y="2138603"/>
                  </a:lnTo>
                  <a:lnTo>
                    <a:pt x="30886" y="2147163"/>
                  </a:lnTo>
                  <a:lnTo>
                    <a:pt x="28105" y="2155494"/>
                  </a:lnTo>
                  <a:lnTo>
                    <a:pt x="27711" y="2163978"/>
                  </a:lnTo>
                  <a:lnTo>
                    <a:pt x="29857" y="2173008"/>
                  </a:lnTo>
                  <a:lnTo>
                    <a:pt x="33959" y="2165070"/>
                  </a:lnTo>
                  <a:lnTo>
                    <a:pt x="36588" y="2156993"/>
                  </a:lnTo>
                  <a:lnTo>
                    <a:pt x="37363" y="2148319"/>
                  </a:lnTo>
                  <a:close/>
                </a:path>
                <a:path w="5258434" h="5106670">
                  <a:moveTo>
                    <a:pt x="70662" y="2182533"/>
                  </a:moveTo>
                  <a:lnTo>
                    <a:pt x="66522" y="2168398"/>
                  </a:lnTo>
                  <a:lnTo>
                    <a:pt x="57302" y="2170493"/>
                  </a:lnTo>
                  <a:lnTo>
                    <a:pt x="51650" y="2174900"/>
                  </a:lnTo>
                  <a:lnTo>
                    <a:pt x="53949" y="2183714"/>
                  </a:lnTo>
                  <a:lnTo>
                    <a:pt x="58420" y="2187041"/>
                  </a:lnTo>
                  <a:lnTo>
                    <a:pt x="65976" y="2187702"/>
                  </a:lnTo>
                  <a:lnTo>
                    <a:pt x="70662" y="2182533"/>
                  </a:lnTo>
                  <a:close/>
                </a:path>
                <a:path w="5258434" h="5106670">
                  <a:moveTo>
                    <a:pt x="84124" y="2110905"/>
                  </a:moveTo>
                  <a:lnTo>
                    <a:pt x="76682" y="2094801"/>
                  </a:lnTo>
                  <a:lnTo>
                    <a:pt x="70510" y="2097659"/>
                  </a:lnTo>
                  <a:lnTo>
                    <a:pt x="66205" y="2110879"/>
                  </a:lnTo>
                  <a:lnTo>
                    <a:pt x="64427" y="2125802"/>
                  </a:lnTo>
                  <a:lnTo>
                    <a:pt x="77635" y="2115947"/>
                  </a:lnTo>
                  <a:lnTo>
                    <a:pt x="84124" y="2110905"/>
                  </a:lnTo>
                  <a:close/>
                </a:path>
                <a:path w="5258434" h="5106670">
                  <a:moveTo>
                    <a:pt x="95643" y="2062238"/>
                  </a:moveTo>
                  <a:lnTo>
                    <a:pt x="86321" y="2063877"/>
                  </a:lnTo>
                  <a:lnTo>
                    <a:pt x="81534" y="2066607"/>
                  </a:lnTo>
                  <a:lnTo>
                    <a:pt x="79768" y="2072297"/>
                  </a:lnTo>
                  <a:lnTo>
                    <a:pt x="79514" y="2082800"/>
                  </a:lnTo>
                  <a:lnTo>
                    <a:pt x="95643" y="2062238"/>
                  </a:lnTo>
                  <a:close/>
                </a:path>
                <a:path w="5258434" h="5106670">
                  <a:moveTo>
                    <a:pt x="101511" y="2034959"/>
                  </a:moveTo>
                  <a:lnTo>
                    <a:pt x="91681" y="2035048"/>
                  </a:lnTo>
                  <a:lnTo>
                    <a:pt x="87426" y="2036953"/>
                  </a:lnTo>
                  <a:lnTo>
                    <a:pt x="87960" y="2042160"/>
                  </a:lnTo>
                  <a:lnTo>
                    <a:pt x="92506" y="2052167"/>
                  </a:lnTo>
                  <a:lnTo>
                    <a:pt x="95440" y="2046287"/>
                  </a:lnTo>
                  <a:lnTo>
                    <a:pt x="97955" y="2041880"/>
                  </a:lnTo>
                  <a:lnTo>
                    <a:pt x="101511" y="2034959"/>
                  </a:lnTo>
                  <a:close/>
                </a:path>
                <a:path w="5258434" h="5106670">
                  <a:moveTo>
                    <a:pt x="102565" y="1856409"/>
                  </a:moveTo>
                  <a:lnTo>
                    <a:pt x="100888" y="1850529"/>
                  </a:lnTo>
                  <a:lnTo>
                    <a:pt x="98996" y="1842985"/>
                  </a:lnTo>
                  <a:lnTo>
                    <a:pt x="94602" y="1844662"/>
                  </a:lnTo>
                  <a:lnTo>
                    <a:pt x="91452" y="1845703"/>
                  </a:lnTo>
                  <a:lnTo>
                    <a:pt x="87680" y="1847176"/>
                  </a:lnTo>
                  <a:lnTo>
                    <a:pt x="89776" y="1852841"/>
                  </a:lnTo>
                  <a:lnTo>
                    <a:pt x="91668" y="1857451"/>
                  </a:lnTo>
                  <a:lnTo>
                    <a:pt x="94805" y="1865642"/>
                  </a:lnTo>
                  <a:lnTo>
                    <a:pt x="102565" y="1856409"/>
                  </a:lnTo>
                  <a:close/>
                </a:path>
                <a:path w="5258434" h="5106670">
                  <a:moveTo>
                    <a:pt x="118033" y="3259010"/>
                  </a:moveTo>
                  <a:lnTo>
                    <a:pt x="117436" y="3251225"/>
                  </a:lnTo>
                  <a:lnTo>
                    <a:pt x="106984" y="3271164"/>
                  </a:lnTo>
                  <a:lnTo>
                    <a:pt x="104686" y="3281743"/>
                  </a:lnTo>
                  <a:lnTo>
                    <a:pt x="108013" y="3294240"/>
                  </a:lnTo>
                  <a:lnTo>
                    <a:pt x="113080" y="3281032"/>
                  </a:lnTo>
                  <a:lnTo>
                    <a:pt x="116497" y="3269119"/>
                  </a:lnTo>
                  <a:lnTo>
                    <a:pt x="118033" y="3259010"/>
                  </a:lnTo>
                  <a:close/>
                </a:path>
                <a:path w="5258434" h="5106670">
                  <a:moveTo>
                    <a:pt x="163537" y="1845284"/>
                  </a:moveTo>
                  <a:lnTo>
                    <a:pt x="160947" y="1840712"/>
                  </a:lnTo>
                  <a:lnTo>
                    <a:pt x="160134" y="1835404"/>
                  </a:lnTo>
                  <a:lnTo>
                    <a:pt x="157822" y="1830679"/>
                  </a:lnTo>
                  <a:lnTo>
                    <a:pt x="150761" y="1827872"/>
                  </a:lnTo>
                  <a:lnTo>
                    <a:pt x="150761" y="1849907"/>
                  </a:lnTo>
                  <a:lnTo>
                    <a:pt x="163537" y="1845284"/>
                  </a:lnTo>
                  <a:close/>
                </a:path>
                <a:path w="5258434" h="5106670">
                  <a:moveTo>
                    <a:pt x="177165" y="3395992"/>
                  </a:moveTo>
                  <a:lnTo>
                    <a:pt x="173177" y="3387191"/>
                  </a:lnTo>
                  <a:lnTo>
                    <a:pt x="170459" y="3381730"/>
                  </a:lnTo>
                  <a:lnTo>
                    <a:pt x="167728" y="3375863"/>
                  </a:lnTo>
                  <a:lnTo>
                    <a:pt x="154800" y="3384054"/>
                  </a:lnTo>
                  <a:lnTo>
                    <a:pt x="156806" y="3391357"/>
                  </a:lnTo>
                  <a:lnTo>
                    <a:pt x="166636" y="3395954"/>
                  </a:lnTo>
                  <a:lnTo>
                    <a:pt x="177165" y="3395992"/>
                  </a:lnTo>
                  <a:close/>
                </a:path>
                <a:path w="5258434" h="5106670">
                  <a:moveTo>
                    <a:pt x="182181" y="1784858"/>
                  </a:moveTo>
                  <a:lnTo>
                    <a:pt x="176936" y="1783715"/>
                  </a:lnTo>
                  <a:lnTo>
                    <a:pt x="172885" y="1784756"/>
                  </a:lnTo>
                  <a:lnTo>
                    <a:pt x="168249" y="1789112"/>
                  </a:lnTo>
                  <a:lnTo>
                    <a:pt x="161239" y="1797875"/>
                  </a:lnTo>
                  <a:lnTo>
                    <a:pt x="176110" y="1798497"/>
                  </a:lnTo>
                  <a:lnTo>
                    <a:pt x="182181" y="1784858"/>
                  </a:lnTo>
                  <a:close/>
                </a:path>
                <a:path w="5258434" h="5106670">
                  <a:moveTo>
                    <a:pt x="232270" y="1684337"/>
                  </a:moveTo>
                  <a:lnTo>
                    <a:pt x="231178" y="1677428"/>
                  </a:lnTo>
                  <a:lnTo>
                    <a:pt x="227025" y="1670723"/>
                  </a:lnTo>
                  <a:lnTo>
                    <a:pt x="222631" y="1679117"/>
                  </a:lnTo>
                  <a:lnTo>
                    <a:pt x="220116" y="1684362"/>
                  </a:lnTo>
                  <a:lnTo>
                    <a:pt x="217385" y="1689608"/>
                  </a:lnTo>
                  <a:lnTo>
                    <a:pt x="228320" y="1689163"/>
                  </a:lnTo>
                  <a:lnTo>
                    <a:pt x="232270" y="1684337"/>
                  </a:lnTo>
                  <a:close/>
                </a:path>
                <a:path w="5258434" h="5106670">
                  <a:moveTo>
                    <a:pt x="260350" y="1464271"/>
                  </a:moveTo>
                  <a:lnTo>
                    <a:pt x="246214" y="1458810"/>
                  </a:lnTo>
                  <a:lnTo>
                    <a:pt x="239763" y="1460385"/>
                  </a:lnTo>
                  <a:lnTo>
                    <a:pt x="237769" y="1466215"/>
                  </a:lnTo>
                  <a:lnTo>
                    <a:pt x="237083" y="1473504"/>
                  </a:lnTo>
                  <a:lnTo>
                    <a:pt x="251752" y="1467624"/>
                  </a:lnTo>
                  <a:lnTo>
                    <a:pt x="260350" y="1464271"/>
                  </a:lnTo>
                  <a:close/>
                </a:path>
                <a:path w="5258434" h="5106670">
                  <a:moveTo>
                    <a:pt x="282346" y="3756660"/>
                  </a:moveTo>
                  <a:lnTo>
                    <a:pt x="266458" y="3756139"/>
                  </a:lnTo>
                  <a:lnTo>
                    <a:pt x="257390" y="3756431"/>
                  </a:lnTo>
                  <a:lnTo>
                    <a:pt x="251726" y="3757930"/>
                  </a:lnTo>
                  <a:lnTo>
                    <a:pt x="246100" y="3761067"/>
                  </a:lnTo>
                  <a:lnTo>
                    <a:pt x="257886" y="3764102"/>
                  </a:lnTo>
                  <a:lnTo>
                    <a:pt x="267677" y="3764369"/>
                  </a:lnTo>
                  <a:lnTo>
                    <a:pt x="275742" y="3761892"/>
                  </a:lnTo>
                  <a:lnTo>
                    <a:pt x="282346" y="3756660"/>
                  </a:lnTo>
                  <a:close/>
                </a:path>
                <a:path w="5258434" h="5106670">
                  <a:moveTo>
                    <a:pt x="350443" y="1454416"/>
                  </a:moveTo>
                  <a:lnTo>
                    <a:pt x="338709" y="1455674"/>
                  </a:lnTo>
                  <a:lnTo>
                    <a:pt x="332498" y="1463433"/>
                  </a:lnTo>
                  <a:lnTo>
                    <a:pt x="331914" y="1472768"/>
                  </a:lnTo>
                  <a:lnTo>
                    <a:pt x="337032" y="1478749"/>
                  </a:lnTo>
                  <a:lnTo>
                    <a:pt x="343738" y="1466418"/>
                  </a:lnTo>
                  <a:lnTo>
                    <a:pt x="350443" y="1454416"/>
                  </a:lnTo>
                  <a:close/>
                </a:path>
                <a:path w="5258434" h="5106670">
                  <a:moveTo>
                    <a:pt x="419176" y="4048925"/>
                  </a:moveTo>
                  <a:lnTo>
                    <a:pt x="412470" y="4052290"/>
                  </a:lnTo>
                  <a:lnTo>
                    <a:pt x="406184" y="4055008"/>
                  </a:lnTo>
                  <a:lnTo>
                    <a:pt x="398640" y="4058577"/>
                  </a:lnTo>
                  <a:lnTo>
                    <a:pt x="406501" y="4064597"/>
                  </a:lnTo>
                  <a:lnTo>
                    <a:pt x="413143" y="4062018"/>
                  </a:lnTo>
                  <a:lnTo>
                    <a:pt x="417677" y="4055300"/>
                  </a:lnTo>
                  <a:lnTo>
                    <a:pt x="419176" y="4048925"/>
                  </a:lnTo>
                  <a:close/>
                </a:path>
                <a:path w="5258434" h="5106670">
                  <a:moveTo>
                    <a:pt x="444322" y="4078300"/>
                  </a:moveTo>
                  <a:lnTo>
                    <a:pt x="438238" y="4074528"/>
                  </a:lnTo>
                  <a:lnTo>
                    <a:pt x="427977" y="4068445"/>
                  </a:lnTo>
                  <a:lnTo>
                    <a:pt x="414769" y="4101376"/>
                  </a:lnTo>
                  <a:lnTo>
                    <a:pt x="422478" y="4095242"/>
                  </a:lnTo>
                  <a:lnTo>
                    <a:pt x="444322" y="4078300"/>
                  </a:lnTo>
                  <a:close/>
                </a:path>
                <a:path w="5258434" h="5106670">
                  <a:moveTo>
                    <a:pt x="473862" y="3922839"/>
                  </a:moveTo>
                  <a:lnTo>
                    <a:pt x="465061" y="3906913"/>
                  </a:lnTo>
                  <a:lnTo>
                    <a:pt x="456895" y="3891775"/>
                  </a:lnTo>
                  <a:lnTo>
                    <a:pt x="450392" y="3898493"/>
                  </a:lnTo>
                  <a:lnTo>
                    <a:pt x="439712" y="3909199"/>
                  </a:lnTo>
                  <a:lnTo>
                    <a:pt x="473862" y="3922839"/>
                  </a:lnTo>
                  <a:close/>
                </a:path>
                <a:path w="5258434" h="5106670">
                  <a:moveTo>
                    <a:pt x="676897" y="865682"/>
                  </a:moveTo>
                  <a:lnTo>
                    <a:pt x="663575" y="868756"/>
                  </a:lnTo>
                  <a:lnTo>
                    <a:pt x="652983" y="879690"/>
                  </a:lnTo>
                  <a:lnTo>
                    <a:pt x="648169" y="892594"/>
                  </a:lnTo>
                  <a:lnTo>
                    <a:pt x="652170" y="901560"/>
                  </a:lnTo>
                  <a:lnTo>
                    <a:pt x="659638" y="890460"/>
                  </a:lnTo>
                  <a:lnTo>
                    <a:pt x="666267" y="880008"/>
                  </a:lnTo>
                  <a:lnTo>
                    <a:pt x="672033" y="871347"/>
                  </a:lnTo>
                  <a:lnTo>
                    <a:pt x="676897" y="865682"/>
                  </a:lnTo>
                  <a:close/>
                </a:path>
                <a:path w="5258434" h="5106670">
                  <a:moveTo>
                    <a:pt x="677113" y="1042974"/>
                  </a:moveTo>
                  <a:lnTo>
                    <a:pt x="667766" y="1044689"/>
                  </a:lnTo>
                  <a:lnTo>
                    <a:pt x="663752" y="1050886"/>
                  </a:lnTo>
                  <a:lnTo>
                    <a:pt x="661555" y="1058430"/>
                  </a:lnTo>
                  <a:lnTo>
                    <a:pt x="657618" y="1064158"/>
                  </a:lnTo>
                  <a:lnTo>
                    <a:pt x="665289" y="1061466"/>
                  </a:lnTo>
                  <a:lnTo>
                    <a:pt x="670902" y="1056957"/>
                  </a:lnTo>
                  <a:lnTo>
                    <a:pt x="674738" y="1050734"/>
                  </a:lnTo>
                  <a:lnTo>
                    <a:pt x="677113" y="1042974"/>
                  </a:lnTo>
                  <a:close/>
                </a:path>
                <a:path w="5258434" h="5106670">
                  <a:moveTo>
                    <a:pt x="728027" y="4316857"/>
                  </a:moveTo>
                  <a:lnTo>
                    <a:pt x="718172" y="4310621"/>
                  </a:lnTo>
                  <a:lnTo>
                    <a:pt x="711873" y="4309415"/>
                  </a:lnTo>
                  <a:lnTo>
                    <a:pt x="707720" y="4313555"/>
                  </a:lnTo>
                  <a:lnTo>
                    <a:pt x="704354" y="4323359"/>
                  </a:lnTo>
                  <a:lnTo>
                    <a:pt x="719861" y="4319168"/>
                  </a:lnTo>
                  <a:lnTo>
                    <a:pt x="728027" y="4316857"/>
                  </a:lnTo>
                  <a:close/>
                </a:path>
                <a:path w="5258434" h="5106670">
                  <a:moveTo>
                    <a:pt x="1154849" y="857288"/>
                  </a:moveTo>
                  <a:lnTo>
                    <a:pt x="1147711" y="858151"/>
                  </a:lnTo>
                  <a:lnTo>
                    <a:pt x="1141412" y="860856"/>
                  </a:lnTo>
                  <a:lnTo>
                    <a:pt x="1135557" y="865136"/>
                  </a:lnTo>
                  <a:lnTo>
                    <a:pt x="1129703" y="870712"/>
                  </a:lnTo>
                  <a:lnTo>
                    <a:pt x="1141742" y="875880"/>
                  </a:lnTo>
                  <a:lnTo>
                    <a:pt x="1149273" y="875652"/>
                  </a:lnTo>
                  <a:lnTo>
                    <a:pt x="1153312" y="869594"/>
                  </a:lnTo>
                  <a:lnTo>
                    <a:pt x="1154849" y="857288"/>
                  </a:lnTo>
                  <a:close/>
                </a:path>
                <a:path w="5258434" h="5106670">
                  <a:moveTo>
                    <a:pt x="1186916" y="825614"/>
                  </a:moveTo>
                  <a:lnTo>
                    <a:pt x="1162392" y="841133"/>
                  </a:lnTo>
                  <a:lnTo>
                    <a:pt x="1169847" y="846226"/>
                  </a:lnTo>
                  <a:lnTo>
                    <a:pt x="1177251" y="843368"/>
                  </a:lnTo>
                  <a:lnTo>
                    <a:pt x="1183347" y="835494"/>
                  </a:lnTo>
                  <a:lnTo>
                    <a:pt x="1186916" y="825614"/>
                  </a:lnTo>
                  <a:close/>
                </a:path>
                <a:path w="5258434" h="5106670">
                  <a:moveTo>
                    <a:pt x="1207236" y="842391"/>
                  </a:moveTo>
                  <a:lnTo>
                    <a:pt x="1189431" y="843864"/>
                  </a:lnTo>
                  <a:lnTo>
                    <a:pt x="1189215" y="844067"/>
                  </a:lnTo>
                  <a:lnTo>
                    <a:pt x="1188593" y="857084"/>
                  </a:lnTo>
                  <a:lnTo>
                    <a:pt x="1193330" y="854316"/>
                  </a:lnTo>
                  <a:lnTo>
                    <a:pt x="1199172" y="853046"/>
                  </a:lnTo>
                  <a:lnTo>
                    <a:pt x="1204379" y="850112"/>
                  </a:lnTo>
                  <a:lnTo>
                    <a:pt x="1207236" y="842391"/>
                  </a:lnTo>
                  <a:close/>
                </a:path>
                <a:path w="5258434" h="5106670">
                  <a:moveTo>
                    <a:pt x="1401889" y="554329"/>
                  </a:moveTo>
                  <a:lnTo>
                    <a:pt x="1385735" y="549795"/>
                  </a:lnTo>
                  <a:lnTo>
                    <a:pt x="1377175" y="549211"/>
                  </a:lnTo>
                  <a:lnTo>
                    <a:pt x="1373784" y="553237"/>
                  </a:lnTo>
                  <a:lnTo>
                    <a:pt x="1373187" y="562508"/>
                  </a:lnTo>
                  <a:lnTo>
                    <a:pt x="1387779" y="562584"/>
                  </a:lnTo>
                  <a:lnTo>
                    <a:pt x="1394066" y="562038"/>
                  </a:lnTo>
                  <a:lnTo>
                    <a:pt x="1397088" y="559676"/>
                  </a:lnTo>
                  <a:lnTo>
                    <a:pt x="1401889" y="554329"/>
                  </a:lnTo>
                  <a:close/>
                </a:path>
                <a:path w="5258434" h="5106670">
                  <a:moveTo>
                    <a:pt x="1712849" y="5098186"/>
                  </a:moveTo>
                  <a:lnTo>
                    <a:pt x="1684820" y="5087505"/>
                  </a:lnTo>
                  <a:lnTo>
                    <a:pt x="1674495" y="5083505"/>
                  </a:lnTo>
                  <a:lnTo>
                    <a:pt x="1685531" y="5094478"/>
                  </a:lnTo>
                  <a:lnTo>
                    <a:pt x="1694065" y="5099977"/>
                  </a:lnTo>
                  <a:lnTo>
                    <a:pt x="1702409" y="5100917"/>
                  </a:lnTo>
                  <a:lnTo>
                    <a:pt x="1712849" y="5098186"/>
                  </a:lnTo>
                  <a:close/>
                </a:path>
                <a:path w="5258434" h="5106670">
                  <a:moveTo>
                    <a:pt x="1898205" y="4914735"/>
                  </a:moveTo>
                  <a:lnTo>
                    <a:pt x="1888959" y="4909020"/>
                  </a:lnTo>
                  <a:lnTo>
                    <a:pt x="1873275" y="4906264"/>
                  </a:lnTo>
                  <a:lnTo>
                    <a:pt x="1857425" y="4907686"/>
                  </a:lnTo>
                  <a:lnTo>
                    <a:pt x="1863699" y="4915992"/>
                  </a:lnTo>
                  <a:lnTo>
                    <a:pt x="1875370" y="4919091"/>
                  </a:lnTo>
                  <a:lnTo>
                    <a:pt x="1887397" y="4920107"/>
                  </a:lnTo>
                  <a:lnTo>
                    <a:pt x="1894725" y="4922164"/>
                  </a:lnTo>
                  <a:lnTo>
                    <a:pt x="1898205" y="4914735"/>
                  </a:lnTo>
                  <a:close/>
                </a:path>
                <a:path w="5258434" h="5106670">
                  <a:moveTo>
                    <a:pt x="2183041" y="5098821"/>
                  </a:moveTo>
                  <a:lnTo>
                    <a:pt x="2168588" y="5092217"/>
                  </a:lnTo>
                  <a:lnTo>
                    <a:pt x="2159343" y="5090058"/>
                  </a:lnTo>
                  <a:lnTo>
                    <a:pt x="2153196" y="5092395"/>
                  </a:lnTo>
                  <a:lnTo>
                    <a:pt x="2148052" y="5099240"/>
                  </a:lnTo>
                  <a:lnTo>
                    <a:pt x="2166950" y="5104689"/>
                  </a:lnTo>
                  <a:lnTo>
                    <a:pt x="2175611" y="5106670"/>
                  </a:lnTo>
                  <a:lnTo>
                    <a:pt x="2179231" y="5104816"/>
                  </a:lnTo>
                  <a:lnTo>
                    <a:pt x="2183041" y="5098821"/>
                  </a:lnTo>
                  <a:close/>
                </a:path>
                <a:path w="5258434" h="5106670">
                  <a:moveTo>
                    <a:pt x="2223490" y="5090871"/>
                  </a:moveTo>
                  <a:lnTo>
                    <a:pt x="2221293" y="5084864"/>
                  </a:lnTo>
                  <a:lnTo>
                    <a:pt x="2213013" y="5078057"/>
                  </a:lnTo>
                  <a:lnTo>
                    <a:pt x="2212009" y="5084927"/>
                  </a:lnTo>
                  <a:lnTo>
                    <a:pt x="2209444" y="5104485"/>
                  </a:lnTo>
                  <a:lnTo>
                    <a:pt x="2219553" y="5097081"/>
                  </a:lnTo>
                  <a:lnTo>
                    <a:pt x="2223490" y="5090871"/>
                  </a:lnTo>
                  <a:close/>
                </a:path>
                <a:path w="5258434" h="5106670">
                  <a:moveTo>
                    <a:pt x="2261412" y="241071"/>
                  </a:moveTo>
                  <a:lnTo>
                    <a:pt x="2253234" y="233311"/>
                  </a:lnTo>
                  <a:lnTo>
                    <a:pt x="2251773" y="232689"/>
                  </a:lnTo>
                  <a:lnTo>
                    <a:pt x="2250300" y="232473"/>
                  </a:lnTo>
                  <a:lnTo>
                    <a:pt x="2241435" y="242404"/>
                  </a:lnTo>
                  <a:lnTo>
                    <a:pt x="2244547" y="247548"/>
                  </a:lnTo>
                  <a:lnTo>
                    <a:pt x="2253310" y="247319"/>
                  </a:lnTo>
                  <a:lnTo>
                    <a:pt x="2261412" y="241071"/>
                  </a:lnTo>
                  <a:close/>
                </a:path>
                <a:path w="5258434" h="5106670">
                  <a:moveTo>
                    <a:pt x="2282571" y="318490"/>
                  </a:moveTo>
                  <a:lnTo>
                    <a:pt x="2276792" y="309994"/>
                  </a:lnTo>
                  <a:lnTo>
                    <a:pt x="2269134" y="309943"/>
                  </a:lnTo>
                  <a:lnTo>
                    <a:pt x="2263330" y="315480"/>
                  </a:lnTo>
                  <a:lnTo>
                    <a:pt x="2263089" y="323735"/>
                  </a:lnTo>
                  <a:lnTo>
                    <a:pt x="2275865" y="320382"/>
                  </a:lnTo>
                  <a:lnTo>
                    <a:pt x="2282571" y="318490"/>
                  </a:lnTo>
                  <a:close/>
                </a:path>
                <a:path w="5258434" h="5106670">
                  <a:moveTo>
                    <a:pt x="2338933" y="300037"/>
                  </a:moveTo>
                  <a:lnTo>
                    <a:pt x="2336215" y="296049"/>
                  </a:lnTo>
                  <a:lnTo>
                    <a:pt x="2333282" y="291223"/>
                  </a:lnTo>
                  <a:lnTo>
                    <a:pt x="2329713" y="285762"/>
                  </a:lnTo>
                  <a:lnTo>
                    <a:pt x="2325116" y="291846"/>
                  </a:lnTo>
                  <a:lnTo>
                    <a:pt x="2321547" y="296672"/>
                  </a:lnTo>
                  <a:lnTo>
                    <a:pt x="2317775" y="301498"/>
                  </a:lnTo>
                  <a:lnTo>
                    <a:pt x="2328672" y="305904"/>
                  </a:lnTo>
                  <a:lnTo>
                    <a:pt x="2338933" y="300037"/>
                  </a:lnTo>
                  <a:close/>
                </a:path>
                <a:path w="5258434" h="5106670">
                  <a:moveTo>
                    <a:pt x="2345639" y="26225"/>
                  </a:moveTo>
                  <a:lnTo>
                    <a:pt x="2343874" y="15786"/>
                  </a:lnTo>
                  <a:lnTo>
                    <a:pt x="2341118" y="10655"/>
                  </a:lnTo>
                  <a:lnTo>
                    <a:pt x="2335479" y="9525"/>
                  </a:lnTo>
                  <a:lnTo>
                    <a:pt x="2325116" y="11125"/>
                  </a:lnTo>
                  <a:lnTo>
                    <a:pt x="2328138" y="16433"/>
                  </a:lnTo>
                  <a:lnTo>
                    <a:pt x="2331288" y="19773"/>
                  </a:lnTo>
                  <a:lnTo>
                    <a:pt x="2336482" y="22567"/>
                  </a:lnTo>
                  <a:lnTo>
                    <a:pt x="2345639" y="26225"/>
                  </a:lnTo>
                  <a:close/>
                </a:path>
                <a:path w="5258434" h="5106670">
                  <a:moveTo>
                    <a:pt x="2388438" y="15240"/>
                  </a:moveTo>
                  <a:lnTo>
                    <a:pt x="2387625" y="7696"/>
                  </a:lnTo>
                  <a:lnTo>
                    <a:pt x="2381262" y="0"/>
                  </a:lnTo>
                  <a:lnTo>
                    <a:pt x="2375395" y="6299"/>
                  </a:lnTo>
                  <a:lnTo>
                    <a:pt x="2371623" y="10287"/>
                  </a:lnTo>
                  <a:lnTo>
                    <a:pt x="2367648" y="14274"/>
                  </a:lnTo>
                  <a:lnTo>
                    <a:pt x="2382266" y="18745"/>
                  </a:lnTo>
                  <a:lnTo>
                    <a:pt x="2388438" y="15240"/>
                  </a:lnTo>
                  <a:close/>
                </a:path>
                <a:path w="5258434" h="5106670">
                  <a:moveTo>
                    <a:pt x="2572575" y="5102174"/>
                  </a:moveTo>
                  <a:lnTo>
                    <a:pt x="2569362" y="5090820"/>
                  </a:lnTo>
                  <a:lnTo>
                    <a:pt x="2562301" y="5085893"/>
                  </a:lnTo>
                  <a:lnTo>
                    <a:pt x="2553830" y="5085334"/>
                  </a:lnTo>
                  <a:lnTo>
                    <a:pt x="2546375" y="5087074"/>
                  </a:lnTo>
                  <a:lnTo>
                    <a:pt x="2553297" y="5095303"/>
                  </a:lnTo>
                  <a:lnTo>
                    <a:pt x="2560256" y="5100053"/>
                  </a:lnTo>
                  <a:lnTo>
                    <a:pt x="2566835" y="5102085"/>
                  </a:lnTo>
                  <a:lnTo>
                    <a:pt x="2572575" y="5102174"/>
                  </a:lnTo>
                  <a:close/>
                </a:path>
                <a:path w="5258434" h="5106670">
                  <a:moveTo>
                    <a:pt x="3014688" y="110363"/>
                  </a:moveTo>
                  <a:lnTo>
                    <a:pt x="3009938" y="102781"/>
                  </a:lnTo>
                  <a:lnTo>
                    <a:pt x="2997873" y="102857"/>
                  </a:lnTo>
                  <a:lnTo>
                    <a:pt x="2986049" y="101930"/>
                  </a:lnTo>
                  <a:lnTo>
                    <a:pt x="2981998" y="91274"/>
                  </a:lnTo>
                  <a:lnTo>
                    <a:pt x="2978975" y="98920"/>
                  </a:lnTo>
                  <a:lnTo>
                    <a:pt x="2979597" y="105410"/>
                  </a:lnTo>
                  <a:lnTo>
                    <a:pt x="2981477" y="111074"/>
                  </a:lnTo>
                  <a:lnTo>
                    <a:pt x="2982214" y="116243"/>
                  </a:lnTo>
                  <a:lnTo>
                    <a:pt x="3014688" y="110363"/>
                  </a:lnTo>
                  <a:close/>
                </a:path>
                <a:path w="5258434" h="5106670">
                  <a:moveTo>
                    <a:pt x="3123234" y="155257"/>
                  </a:moveTo>
                  <a:lnTo>
                    <a:pt x="3075660" y="144767"/>
                  </a:lnTo>
                  <a:lnTo>
                    <a:pt x="3083623" y="153289"/>
                  </a:lnTo>
                  <a:lnTo>
                    <a:pt x="3092005" y="158102"/>
                  </a:lnTo>
                  <a:lnTo>
                    <a:pt x="3097885" y="162598"/>
                  </a:lnTo>
                  <a:lnTo>
                    <a:pt x="3098292" y="170154"/>
                  </a:lnTo>
                  <a:lnTo>
                    <a:pt x="3123234" y="155257"/>
                  </a:lnTo>
                  <a:close/>
                </a:path>
                <a:path w="5258434" h="5106670">
                  <a:moveTo>
                    <a:pt x="3142005" y="385965"/>
                  </a:moveTo>
                  <a:lnTo>
                    <a:pt x="3141040" y="375780"/>
                  </a:lnTo>
                  <a:lnTo>
                    <a:pt x="3131426" y="377774"/>
                  </a:lnTo>
                  <a:lnTo>
                    <a:pt x="3124644" y="382117"/>
                  </a:lnTo>
                  <a:lnTo>
                    <a:pt x="3120301" y="388759"/>
                  </a:lnTo>
                  <a:lnTo>
                    <a:pt x="3117989" y="397598"/>
                  </a:lnTo>
                  <a:lnTo>
                    <a:pt x="3132467" y="394957"/>
                  </a:lnTo>
                  <a:lnTo>
                    <a:pt x="3139808" y="391718"/>
                  </a:lnTo>
                  <a:lnTo>
                    <a:pt x="3142005" y="385965"/>
                  </a:lnTo>
                  <a:close/>
                </a:path>
                <a:path w="5258434" h="5106670">
                  <a:moveTo>
                    <a:pt x="3276612" y="329831"/>
                  </a:moveTo>
                  <a:lnTo>
                    <a:pt x="3275558" y="323113"/>
                  </a:lnTo>
                  <a:lnTo>
                    <a:pt x="3275139" y="318706"/>
                  </a:lnTo>
                  <a:lnTo>
                    <a:pt x="3274301" y="311988"/>
                  </a:lnTo>
                  <a:lnTo>
                    <a:pt x="3267392" y="315556"/>
                  </a:lnTo>
                  <a:lnTo>
                    <a:pt x="3262782" y="317868"/>
                  </a:lnTo>
                  <a:lnTo>
                    <a:pt x="3257969" y="320179"/>
                  </a:lnTo>
                  <a:lnTo>
                    <a:pt x="3261410" y="325932"/>
                  </a:lnTo>
                  <a:lnTo>
                    <a:pt x="3266973" y="327837"/>
                  </a:lnTo>
                  <a:lnTo>
                    <a:pt x="3272701" y="328320"/>
                  </a:lnTo>
                  <a:lnTo>
                    <a:pt x="3276612" y="329831"/>
                  </a:lnTo>
                  <a:close/>
                </a:path>
                <a:path w="5258434" h="5106670">
                  <a:moveTo>
                    <a:pt x="3305251" y="188328"/>
                  </a:moveTo>
                  <a:lnTo>
                    <a:pt x="3304527" y="182727"/>
                  </a:lnTo>
                  <a:lnTo>
                    <a:pt x="3299650" y="179743"/>
                  </a:lnTo>
                  <a:lnTo>
                    <a:pt x="3289389" y="177507"/>
                  </a:lnTo>
                  <a:lnTo>
                    <a:pt x="3293795" y="184010"/>
                  </a:lnTo>
                  <a:lnTo>
                    <a:pt x="3297567" y="189877"/>
                  </a:lnTo>
                  <a:lnTo>
                    <a:pt x="3303016" y="198488"/>
                  </a:lnTo>
                  <a:lnTo>
                    <a:pt x="3305251" y="188328"/>
                  </a:lnTo>
                  <a:close/>
                </a:path>
                <a:path w="5258434" h="5106670">
                  <a:moveTo>
                    <a:pt x="3483216" y="5079098"/>
                  </a:moveTo>
                  <a:lnTo>
                    <a:pt x="3477209" y="5075352"/>
                  </a:lnTo>
                  <a:lnTo>
                    <a:pt x="3471354" y="5073167"/>
                  </a:lnTo>
                  <a:lnTo>
                    <a:pt x="3465449" y="5072964"/>
                  </a:lnTo>
                  <a:lnTo>
                    <a:pt x="3459327" y="5075110"/>
                  </a:lnTo>
                  <a:lnTo>
                    <a:pt x="3459696" y="5083848"/>
                  </a:lnTo>
                  <a:lnTo>
                    <a:pt x="3464979" y="5088991"/>
                  </a:lnTo>
                  <a:lnTo>
                    <a:pt x="3473412" y="5088179"/>
                  </a:lnTo>
                  <a:lnTo>
                    <a:pt x="3483216" y="5079098"/>
                  </a:lnTo>
                  <a:close/>
                </a:path>
                <a:path w="5258434" h="5106670">
                  <a:moveTo>
                    <a:pt x="3634435" y="483819"/>
                  </a:moveTo>
                  <a:lnTo>
                    <a:pt x="3633660" y="476059"/>
                  </a:lnTo>
                  <a:lnTo>
                    <a:pt x="3624884" y="479983"/>
                  </a:lnTo>
                  <a:lnTo>
                    <a:pt x="3620795" y="483857"/>
                  </a:lnTo>
                  <a:lnTo>
                    <a:pt x="3620376" y="489966"/>
                  </a:lnTo>
                  <a:lnTo>
                    <a:pt x="3622560" y="500608"/>
                  </a:lnTo>
                  <a:lnTo>
                    <a:pt x="3627564" y="495325"/>
                  </a:lnTo>
                  <a:lnTo>
                    <a:pt x="3631958" y="489991"/>
                  </a:lnTo>
                  <a:lnTo>
                    <a:pt x="3634435" y="483819"/>
                  </a:lnTo>
                  <a:close/>
                </a:path>
                <a:path w="5258434" h="5106670">
                  <a:moveTo>
                    <a:pt x="3655872" y="257225"/>
                  </a:moveTo>
                  <a:lnTo>
                    <a:pt x="3647275" y="257657"/>
                  </a:lnTo>
                  <a:lnTo>
                    <a:pt x="3641826" y="258076"/>
                  </a:lnTo>
                  <a:lnTo>
                    <a:pt x="3643325" y="271602"/>
                  </a:lnTo>
                  <a:lnTo>
                    <a:pt x="3649484" y="272364"/>
                  </a:lnTo>
                  <a:lnTo>
                    <a:pt x="3655326" y="265772"/>
                  </a:lnTo>
                  <a:lnTo>
                    <a:pt x="3655872" y="257225"/>
                  </a:lnTo>
                  <a:close/>
                </a:path>
                <a:path w="5258434" h="5106670">
                  <a:moveTo>
                    <a:pt x="3813860" y="596493"/>
                  </a:moveTo>
                  <a:lnTo>
                    <a:pt x="3808260" y="593026"/>
                  </a:lnTo>
                  <a:lnTo>
                    <a:pt x="3804437" y="592353"/>
                  </a:lnTo>
                  <a:lnTo>
                    <a:pt x="3800602" y="594906"/>
                  </a:lnTo>
                  <a:lnTo>
                    <a:pt x="3795001" y="601116"/>
                  </a:lnTo>
                  <a:lnTo>
                    <a:pt x="3805275" y="604672"/>
                  </a:lnTo>
                  <a:lnTo>
                    <a:pt x="3813860" y="596493"/>
                  </a:lnTo>
                  <a:close/>
                </a:path>
                <a:path w="5258434" h="5106670">
                  <a:moveTo>
                    <a:pt x="3824122" y="4926990"/>
                  </a:moveTo>
                  <a:lnTo>
                    <a:pt x="3810927" y="4929086"/>
                  </a:lnTo>
                  <a:lnTo>
                    <a:pt x="3801922" y="4930762"/>
                  </a:lnTo>
                  <a:lnTo>
                    <a:pt x="3807993" y="4937899"/>
                  </a:lnTo>
                  <a:lnTo>
                    <a:pt x="3811765" y="4942090"/>
                  </a:lnTo>
                  <a:lnTo>
                    <a:pt x="3815537" y="4946497"/>
                  </a:lnTo>
                  <a:lnTo>
                    <a:pt x="3822065" y="4942624"/>
                  </a:lnTo>
                  <a:lnTo>
                    <a:pt x="3823449" y="4936896"/>
                  </a:lnTo>
                  <a:lnTo>
                    <a:pt x="3823017" y="4931092"/>
                  </a:lnTo>
                  <a:lnTo>
                    <a:pt x="3824122" y="4926990"/>
                  </a:lnTo>
                  <a:close/>
                </a:path>
                <a:path w="5258434" h="5106670">
                  <a:moveTo>
                    <a:pt x="3938193" y="433603"/>
                  </a:moveTo>
                  <a:lnTo>
                    <a:pt x="3935285" y="428688"/>
                  </a:lnTo>
                  <a:lnTo>
                    <a:pt x="3928262" y="427177"/>
                  </a:lnTo>
                  <a:lnTo>
                    <a:pt x="3929735" y="441871"/>
                  </a:lnTo>
                  <a:lnTo>
                    <a:pt x="3930358" y="450253"/>
                  </a:lnTo>
                  <a:lnTo>
                    <a:pt x="3936669" y="441071"/>
                  </a:lnTo>
                  <a:lnTo>
                    <a:pt x="3938193" y="433603"/>
                  </a:lnTo>
                  <a:close/>
                </a:path>
                <a:path w="5258434" h="5106670">
                  <a:moveTo>
                    <a:pt x="3969334" y="457390"/>
                  </a:moveTo>
                  <a:lnTo>
                    <a:pt x="3956240" y="455701"/>
                  </a:lnTo>
                  <a:lnTo>
                    <a:pt x="3949408" y="456425"/>
                  </a:lnTo>
                  <a:lnTo>
                    <a:pt x="3946614" y="460730"/>
                  </a:lnTo>
                  <a:lnTo>
                    <a:pt x="3945661" y="469773"/>
                  </a:lnTo>
                  <a:lnTo>
                    <a:pt x="3954488" y="466661"/>
                  </a:lnTo>
                  <a:lnTo>
                    <a:pt x="3961587" y="463423"/>
                  </a:lnTo>
                  <a:lnTo>
                    <a:pt x="3966641" y="460273"/>
                  </a:lnTo>
                  <a:lnTo>
                    <a:pt x="3969334" y="457390"/>
                  </a:lnTo>
                  <a:close/>
                </a:path>
                <a:path w="5258434" h="5106670">
                  <a:moveTo>
                    <a:pt x="3978351" y="495160"/>
                  </a:moveTo>
                  <a:lnTo>
                    <a:pt x="3969550" y="491591"/>
                  </a:lnTo>
                  <a:lnTo>
                    <a:pt x="3963644" y="493026"/>
                  </a:lnTo>
                  <a:lnTo>
                    <a:pt x="3958285" y="498640"/>
                  </a:lnTo>
                  <a:lnTo>
                    <a:pt x="3959288" y="505256"/>
                  </a:lnTo>
                  <a:lnTo>
                    <a:pt x="3972483" y="509638"/>
                  </a:lnTo>
                  <a:lnTo>
                    <a:pt x="3972687" y="502500"/>
                  </a:lnTo>
                  <a:lnTo>
                    <a:pt x="3978351" y="495160"/>
                  </a:lnTo>
                  <a:close/>
                </a:path>
                <a:path w="5258434" h="5106670">
                  <a:moveTo>
                    <a:pt x="4037330" y="695947"/>
                  </a:moveTo>
                  <a:lnTo>
                    <a:pt x="4035196" y="690905"/>
                  </a:lnTo>
                  <a:lnTo>
                    <a:pt x="4030726" y="686917"/>
                  </a:lnTo>
                  <a:lnTo>
                    <a:pt x="4025582" y="686422"/>
                  </a:lnTo>
                  <a:lnTo>
                    <a:pt x="4019410" y="688555"/>
                  </a:lnTo>
                  <a:lnTo>
                    <a:pt x="4020007" y="695477"/>
                  </a:lnTo>
                  <a:lnTo>
                    <a:pt x="4035133" y="709371"/>
                  </a:lnTo>
                  <a:lnTo>
                    <a:pt x="4037266" y="702094"/>
                  </a:lnTo>
                  <a:lnTo>
                    <a:pt x="4037330" y="695947"/>
                  </a:lnTo>
                  <a:close/>
                </a:path>
                <a:path w="5258434" h="5106670">
                  <a:moveTo>
                    <a:pt x="4074731" y="744410"/>
                  </a:moveTo>
                  <a:lnTo>
                    <a:pt x="4070756" y="731100"/>
                  </a:lnTo>
                  <a:lnTo>
                    <a:pt x="4061980" y="722147"/>
                  </a:lnTo>
                  <a:lnTo>
                    <a:pt x="4051185" y="716292"/>
                  </a:lnTo>
                  <a:lnTo>
                    <a:pt x="4041203" y="712304"/>
                  </a:lnTo>
                  <a:lnTo>
                    <a:pt x="4047185" y="722312"/>
                  </a:lnTo>
                  <a:lnTo>
                    <a:pt x="4054754" y="730961"/>
                  </a:lnTo>
                  <a:lnTo>
                    <a:pt x="4063923" y="738301"/>
                  </a:lnTo>
                  <a:lnTo>
                    <a:pt x="4074731" y="744410"/>
                  </a:lnTo>
                  <a:close/>
                </a:path>
                <a:path w="5258434" h="5106670">
                  <a:moveTo>
                    <a:pt x="4076827" y="568375"/>
                  </a:moveTo>
                  <a:lnTo>
                    <a:pt x="4075988" y="565658"/>
                  </a:lnTo>
                  <a:lnTo>
                    <a:pt x="4067962" y="554189"/>
                  </a:lnTo>
                  <a:lnTo>
                    <a:pt x="4061536" y="557047"/>
                  </a:lnTo>
                  <a:lnTo>
                    <a:pt x="4062018" y="566839"/>
                  </a:lnTo>
                  <a:lnTo>
                    <a:pt x="4074731" y="576148"/>
                  </a:lnTo>
                  <a:lnTo>
                    <a:pt x="4075366" y="571741"/>
                  </a:lnTo>
                  <a:lnTo>
                    <a:pt x="4076827" y="568375"/>
                  </a:lnTo>
                  <a:close/>
                </a:path>
                <a:path w="5258434" h="5106670">
                  <a:moveTo>
                    <a:pt x="4291177" y="807351"/>
                  </a:moveTo>
                  <a:lnTo>
                    <a:pt x="4290555" y="807351"/>
                  </a:lnTo>
                  <a:lnTo>
                    <a:pt x="4290555" y="807986"/>
                  </a:lnTo>
                  <a:lnTo>
                    <a:pt x="4290974" y="807567"/>
                  </a:lnTo>
                  <a:lnTo>
                    <a:pt x="4291177" y="807567"/>
                  </a:lnTo>
                  <a:lnTo>
                    <a:pt x="4291177" y="807351"/>
                  </a:lnTo>
                  <a:close/>
                </a:path>
                <a:path w="5258434" h="5106670">
                  <a:moveTo>
                    <a:pt x="4306481" y="795604"/>
                  </a:moveTo>
                  <a:lnTo>
                    <a:pt x="4295787" y="803998"/>
                  </a:lnTo>
                  <a:lnTo>
                    <a:pt x="4291177" y="807567"/>
                  </a:lnTo>
                  <a:lnTo>
                    <a:pt x="4290453" y="815378"/>
                  </a:lnTo>
                  <a:lnTo>
                    <a:pt x="4297883" y="815746"/>
                  </a:lnTo>
                  <a:lnTo>
                    <a:pt x="4305795" y="809040"/>
                  </a:lnTo>
                  <a:lnTo>
                    <a:pt x="4306481" y="795604"/>
                  </a:lnTo>
                  <a:close/>
                </a:path>
                <a:path w="5258434" h="5106670">
                  <a:moveTo>
                    <a:pt x="4316539" y="714197"/>
                  </a:moveTo>
                  <a:lnTo>
                    <a:pt x="4316323" y="712939"/>
                  </a:lnTo>
                  <a:lnTo>
                    <a:pt x="4316323" y="711682"/>
                  </a:lnTo>
                  <a:lnTo>
                    <a:pt x="4289488" y="704596"/>
                  </a:lnTo>
                  <a:lnTo>
                    <a:pt x="4286732" y="713574"/>
                  </a:lnTo>
                  <a:lnTo>
                    <a:pt x="4298823" y="722541"/>
                  </a:lnTo>
                  <a:lnTo>
                    <a:pt x="4316539" y="715454"/>
                  </a:lnTo>
                  <a:lnTo>
                    <a:pt x="4316539" y="714197"/>
                  </a:lnTo>
                  <a:close/>
                </a:path>
                <a:path w="5258434" h="5106670">
                  <a:moveTo>
                    <a:pt x="4431779" y="4617097"/>
                  </a:moveTo>
                  <a:lnTo>
                    <a:pt x="4429950" y="4590504"/>
                  </a:lnTo>
                  <a:lnTo>
                    <a:pt x="4425772" y="4585119"/>
                  </a:lnTo>
                  <a:lnTo>
                    <a:pt x="4414596" y="4587519"/>
                  </a:lnTo>
                  <a:lnTo>
                    <a:pt x="4414698" y="4596562"/>
                  </a:lnTo>
                  <a:lnTo>
                    <a:pt x="4419257" y="4604664"/>
                  </a:lnTo>
                  <a:lnTo>
                    <a:pt x="4425797" y="4611586"/>
                  </a:lnTo>
                  <a:lnTo>
                    <a:pt x="4431779" y="4617097"/>
                  </a:lnTo>
                  <a:close/>
                </a:path>
                <a:path w="5258434" h="5106670">
                  <a:moveTo>
                    <a:pt x="4552899" y="4470158"/>
                  </a:moveTo>
                  <a:lnTo>
                    <a:pt x="4547844" y="4463415"/>
                  </a:lnTo>
                  <a:lnTo>
                    <a:pt x="4540859" y="4458398"/>
                  </a:lnTo>
                  <a:lnTo>
                    <a:pt x="4538015" y="4454283"/>
                  </a:lnTo>
                  <a:lnTo>
                    <a:pt x="4532719" y="4466031"/>
                  </a:lnTo>
                  <a:lnTo>
                    <a:pt x="4535271" y="4474972"/>
                  </a:lnTo>
                  <a:lnTo>
                    <a:pt x="4542167" y="4479861"/>
                  </a:lnTo>
                  <a:lnTo>
                    <a:pt x="4549965" y="4479455"/>
                  </a:lnTo>
                  <a:lnTo>
                    <a:pt x="4552899" y="4470158"/>
                  </a:lnTo>
                  <a:close/>
                </a:path>
                <a:path w="5258434" h="5106670">
                  <a:moveTo>
                    <a:pt x="4589983" y="4421556"/>
                  </a:moveTo>
                  <a:lnTo>
                    <a:pt x="4584319" y="4414215"/>
                  </a:lnTo>
                  <a:lnTo>
                    <a:pt x="4580344" y="4408754"/>
                  </a:lnTo>
                  <a:lnTo>
                    <a:pt x="4574679" y="4401413"/>
                  </a:lnTo>
                  <a:lnTo>
                    <a:pt x="4574057" y="4410646"/>
                  </a:lnTo>
                  <a:lnTo>
                    <a:pt x="4573422" y="4416933"/>
                  </a:lnTo>
                  <a:lnTo>
                    <a:pt x="4572800" y="4425543"/>
                  </a:lnTo>
                  <a:lnTo>
                    <a:pt x="4583481" y="4423016"/>
                  </a:lnTo>
                  <a:lnTo>
                    <a:pt x="4589983" y="4421556"/>
                  </a:lnTo>
                  <a:close/>
                </a:path>
                <a:path w="5258434" h="5106670">
                  <a:moveTo>
                    <a:pt x="4819840" y="4017670"/>
                  </a:moveTo>
                  <a:lnTo>
                    <a:pt x="4817300" y="4007345"/>
                  </a:lnTo>
                  <a:lnTo>
                    <a:pt x="4808601" y="4001147"/>
                  </a:lnTo>
                  <a:lnTo>
                    <a:pt x="4799241" y="3994708"/>
                  </a:lnTo>
                  <a:lnTo>
                    <a:pt x="4794694" y="3983672"/>
                  </a:lnTo>
                  <a:lnTo>
                    <a:pt x="4792053" y="3997985"/>
                  </a:lnTo>
                  <a:lnTo>
                    <a:pt x="4799647" y="4007993"/>
                  </a:lnTo>
                  <a:lnTo>
                    <a:pt x="4811052" y="4014330"/>
                  </a:lnTo>
                  <a:lnTo>
                    <a:pt x="4819840" y="4017670"/>
                  </a:lnTo>
                  <a:close/>
                </a:path>
                <a:path w="5258434" h="5106670">
                  <a:moveTo>
                    <a:pt x="4948847" y="3545027"/>
                  </a:moveTo>
                  <a:lnTo>
                    <a:pt x="4944364" y="3540379"/>
                  </a:lnTo>
                  <a:lnTo>
                    <a:pt x="4937442" y="3540480"/>
                  </a:lnTo>
                  <a:lnTo>
                    <a:pt x="4931105" y="3545179"/>
                  </a:lnTo>
                  <a:lnTo>
                    <a:pt x="4937391" y="3548532"/>
                  </a:lnTo>
                  <a:lnTo>
                    <a:pt x="4942637" y="3551466"/>
                  </a:lnTo>
                  <a:lnTo>
                    <a:pt x="4947869" y="3554615"/>
                  </a:lnTo>
                  <a:lnTo>
                    <a:pt x="4948847" y="3545027"/>
                  </a:lnTo>
                  <a:close/>
                </a:path>
                <a:path w="5258434" h="5106670">
                  <a:moveTo>
                    <a:pt x="4949964" y="3680917"/>
                  </a:moveTo>
                  <a:lnTo>
                    <a:pt x="4947234" y="3672535"/>
                  </a:lnTo>
                  <a:lnTo>
                    <a:pt x="4943475" y="3659936"/>
                  </a:lnTo>
                  <a:lnTo>
                    <a:pt x="4938128" y="3671951"/>
                  </a:lnTo>
                  <a:lnTo>
                    <a:pt x="4932781" y="3684282"/>
                  </a:lnTo>
                  <a:lnTo>
                    <a:pt x="4937391" y="3683444"/>
                  </a:lnTo>
                  <a:lnTo>
                    <a:pt x="4943056" y="3682174"/>
                  </a:lnTo>
                  <a:lnTo>
                    <a:pt x="4949964" y="3680917"/>
                  </a:lnTo>
                  <a:close/>
                </a:path>
                <a:path w="5258434" h="5106670">
                  <a:moveTo>
                    <a:pt x="5011153" y="2195461"/>
                  </a:moveTo>
                  <a:lnTo>
                    <a:pt x="4994110" y="2185187"/>
                  </a:lnTo>
                  <a:lnTo>
                    <a:pt x="4986058" y="2185759"/>
                  </a:lnTo>
                  <a:lnTo>
                    <a:pt x="4985626" y="2194280"/>
                  </a:lnTo>
                  <a:lnTo>
                    <a:pt x="4991455" y="2207844"/>
                  </a:lnTo>
                  <a:lnTo>
                    <a:pt x="4998364" y="2204897"/>
                  </a:lnTo>
                  <a:lnTo>
                    <a:pt x="5004867" y="2201964"/>
                  </a:lnTo>
                  <a:lnTo>
                    <a:pt x="5011153" y="2199233"/>
                  </a:lnTo>
                  <a:lnTo>
                    <a:pt x="5011153" y="2195461"/>
                  </a:lnTo>
                  <a:close/>
                </a:path>
                <a:path w="5258434" h="5106670">
                  <a:moveTo>
                    <a:pt x="5029339" y="3337318"/>
                  </a:moveTo>
                  <a:lnTo>
                    <a:pt x="5023510" y="3336328"/>
                  </a:lnTo>
                  <a:lnTo>
                    <a:pt x="5014379" y="3342779"/>
                  </a:lnTo>
                  <a:lnTo>
                    <a:pt x="5006124" y="3349206"/>
                  </a:lnTo>
                  <a:lnTo>
                    <a:pt x="5014506" y="3350895"/>
                  </a:lnTo>
                  <a:lnTo>
                    <a:pt x="5027701" y="3353193"/>
                  </a:lnTo>
                  <a:lnTo>
                    <a:pt x="5029339" y="3337318"/>
                  </a:lnTo>
                  <a:close/>
                </a:path>
                <a:path w="5258434" h="5106670">
                  <a:moveTo>
                    <a:pt x="5032273" y="2164778"/>
                  </a:moveTo>
                  <a:lnTo>
                    <a:pt x="5031473" y="2160422"/>
                  </a:lnTo>
                  <a:lnTo>
                    <a:pt x="5028387" y="2157641"/>
                  </a:lnTo>
                  <a:lnTo>
                    <a:pt x="5022304" y="2158276"/>
                  </a:lnTo>
                  <a:lnTo>
                    <a:pt x="5014265" y="2162137"/>
                  </a:lnTo>
                  <a:lnTo>
                    <a:pt x="5005286" y="2169020"/>
                  </a:lnTo>
                  <a:lnTo>
                    <a:pt x="5020043" y="2169630"/>
                  </a:lnTo>
                  <a:lnTo>
                    <a:pt x="5028755" y="2168029"/>
                  </a:lnTo>
                  <a:lnTo>
                    <a:pt x="5032273" y="2164778"/>
                  </a:lnTo>
                  <a:close/>
                </a:path>
                <a:path w="5258434" h="5106670">
                  <a:moveTo>
                    <a:pt x="5049913" y="2282952"/>
                  </a:moveTo>
                  <a:lnTo>
                    <a:pt x="5037696" y="2279815"/>
                  </a:lnTo>
                  <a:lnTo>
                    <a:pt x="5028069" y="2281148"/>
                  </a:lnTo>
                  <a:lnTo>
                    <a:pt x="5024806" y="2285581"/>
                  </a:lnTo>
                  <a:lnTo>
                    <a:pt x="5031689" y="2291765"/>
                  </a:lnTo>
                  <a:lnTo>
                    <a:pt x="5039398" y="2305113"/>
                  </a:lnTo>
                  <a:lnTo>
                    <a:pt x="5045126" y="2301290"/>
                  </a:lnTo>
                  <a:lnTo>
                    <a:pt x="5048682" y="2290495"/>
                  </a:lnTo>
                  <a:lnTo>
                    <a:pt x="5049913" y="2282952"/>
                  </a:lnTo>
                  <a:close/>
                </a:path>
                <a:path w="5258434" h="5106670">
                  <a:moveTo>
                    <a:pt x="5068849" y="3027654"/>
                  </a:moveTo>
                  <a:lnTo>
                    <a:pt x="5068798" y="3019133"/>
                  </a:lnTo>
                  <a:lnTo>
                    <a:pt x="5059337" y="3009112"/>
                  </a:lnTo>
                  <a:lnTo>
                    <a:pt x="5059337" y="3039110"/>
                  </a:lnTo>
                  <a:lnTo>
                    <a:pt x="5064150" y="3034398"/>
                  </a:lnTo>
                  <a:lnTo>
                    <a:pt x="5068849" y="3027654"/>
                  </a:lnTo>
                  <a:close/>
                </a:path>
                <a:path w="5258434" h="5106670">
                  <a:moveTo>
                    <a:pt x="5132336" y="3180842"/>
                  </a:moveTo>
                  <a:lnTo>
                    <a:pt x="5130571" y="3165538"/>
                  </a:lnTo>
                  <a:lnTo>
                    <a:pt x="5121999" y="3157867"/>
                  </a:lnTo>
                  <a:lnTo>
                    <a:pt x="5121592" y="3170491"/>
                  </a:lnTo>
                  <a:lnTo>
                    <a:pt x="5123459" y="3178314"/>
                  </a:lnTo>
                  <a:lnTo>
                    <a:pt x="5123764" y="3184423"/>
                  </a:lnTo>
                  <a:lnTo>
                    <a:pt x="5118646" y="3191853"/>
                  </a:lnTo>
                  <a:lnTo>
                    <a:pt x="5128095" y="3193148"/>
                  </a:lnTo>
                  <a:lnTo>
                    <a:pt x="5132336" y="3180842"/>
                  </a:lnTo>
                  <a:close/>
                </a:path>
                <a:path w="5258434" h="5106670">
                  <a:moveTo>
                    <a:pt x="5152377" y="3473424"/>
                  </a:moveTo>
                  <a:lnTo>
                    <a:pt x="5146091" y="3469640"/>
                  </a:lnTo>
                  <a:lnTo>
                    <a:pt x="5139588" y="3465652"/>
                  </a:lnTo>
                  <a:lnTo>
                    <a:pt x="5132883" y="3461461"/>
                  </a:lnTo>
                  <a:lnTo>
                    <a:pt x="5134838" y="3477869"/>
                  </a:lnTo>
                  <a:lnTo>
                    <a:pt x="5141607" y="3483889"/>
                  </a:lnTo>
                  <a:lnTo>
                    <a:pt x="5148885" y="3481667"/>
                  </a:lnTo>
                  <a:lnTo>
                    <a:pt x="5152377" y="3473424"/>
                  </a:lnTo>
                  <a:close/>
                </a:path>
                <a:path w="5258434" h="5106670">
                  <a:moveTo>
                    <a:pt x="5163388" y="3427730"/>
                  </a:moveTo>
                  <a:lnTo>
                    <a:pt x="5158867" y="3419500"/>
                  </a:lnTo>
                  <a:lnTo>
                    <a:pt x="5145621" y="3437763"/>
                  </a:lnTo>
                  <a:lnTo>
                    <a:pt x="5139880" y="3446170"/>
                  </a:lnTo>
                  <a:lnTo>
                    <a:pt x="5139448" y="3450679"/>
                  </a:lnTo>
                  <a:lnTo>
                    <a:pt x="5142103" y="3457257"/>
                  </a:lnTo>
                  <a:lnTo>
                    <a:pt x="5151971" y="3449624"/>
                  </a:lnTo>
                  <a:lnTo>
                    <a:pt x="5160073" y="3438779"/>
                  </a:lnTo>
                  <a:lnTo>
                    <a:pt x="5163388" y="3427730"/>
                  </a:lnTo>
                  <a:close/>
                </a:path>
                <a:path w="5258434" h="5106670">
                  <a:moveTo>
                    <a:pt x="5179403" y="3395370"/>
                  </a:moveTo>
                  <a:lnTo>
                    <a:pt x="5171440" y="3383407"/>
                  </a:lnTo>
                  <a:lnTo>
                    <a:pt x="5165991" y="3381108"/>
                  </a:lnTo>
                  <a:lnTo>
                    <a:pt x="5161178" y="3382784"/>
                  </a:lnTo>
                  <a:lnTo>
                    <a:pt x="5156035" y="3395167"/>
                  </a:lnTo>
                  <a:lnTo>
                    <a:pt x="5161254" y="3400171"/>
                  </a:lnTo>
                  <a:lnTo>
                    <a:pt x="5170983" y="3399625"/>
                  </a:lnTo>
                  <a:lnTo>
                    <a:pt x="5179403" y="3395370"/>
                  </a:lnTo>
                  <a:close/>
                </a:path>
                <a:path w="5258434" h="5106670">
                  <a:moveTo>
                    <a:pt x="5258346" y="3075622"/>
                  </a:moveTo>
                  <a:lnTo>
                    <a:pt x="5257076" y="3068917"/>
                  </a:lnTo>
                  <a:lnTo>
                    <a:pt x="5254625" y="3061766"/>
                  </a:lnTo>
                  <a:lnTo>
                    <a:pt x="5251805" y="3068116"/>
                  </a:lnTo>
                  <a:lnTo>
                    <a:pt x="5249316" y="3074276"/>
                  </a:lnTo>
                  <a:lnTo>
                    <a:pt x="5248592" y="3080804"/>
                  </a:lnTo>
                  <a:lnTo>
                    <a:pt x="5251069" y="3088208"/>
                  </a:lnTo>
                  <a:lnTo>
                    <a:pt x="5256873" y="3082010"/>
                  </a:lnTo>
                  <a:lnTo>
                    <a:pt x="5258346" y="3075622"/>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1" name="object 31"/>
            <p:cNvSpPr/>
            <p:nvPr/>
          </p:nvSpPr>
          <p:spPr>
            <a:xfrm>
              <a:off x="11560416" y="2489478"/>
              <a:ext cx="5188585" cy="5027930"/>
            </a:xfrm>
            <a:custGeom>
              <a:avLst/>
              <a:gdLst/>
              <a:ahLst/>
              <a:cxnLst/>
              <a:rect l="l" t="t" r="r" b="b"/>
              <a:pathLst>
                <a:path w="5188584" h="5027930">
                  <a:moveTo>
                    <a:pt x="14998" y="3208439"/>
                  </a:moveTo>
                  <a:lnTo>
                    <a:pt x="4102" y="3193326"/>
                  </a:lnTo>
                  <a:lnTo>
                    <a:pt x="0" y="3203181"/>
                  </a:lnTo>
                  <a:lnTo>
                    <a:pt x="355" y="3209379"/>
                  </a:lnTo>
                  <a:lnTo>
                    <a:pt x="5308" y="3211322"/>
                  </a:lnTo>
                  <a:lnTo>
                    <a:pt x="14998" y="3208439"/>
                  </a:lnTo>
                  <a:close/>
                </a:path>
                <a:path w="5188584" h="5027930">
                  <a:moveTo>
                    <a:pt x="32397" y="1891665"/>
                  </a:moveTo>
                  <a:lnTo>
                    <a:pt x="24218" y="1895856"/>
                  </a:lnTo>
                  <a:lnTo>
                    <a:pt x="18148" y="1898802"/>
                  </a:lnTo>
                  <a:lnTo>
                    <a:pt x="12065" y="1901939"/>
                  </a:lnTo>
                  <a:lnTo>
                    <a:pt x="18478" y="1902968"/>
                  </a:lnTo>
                  <a:lnTo>
                    <a:pt x="24434" y="1902701"/>
                  </a:lnTo>
                  <a:lnTo>
                    <a:pt x="29273" y="1899500"/>
                  </a:lnTo>
                  <a:lnTo>
                    <a:pt x="32397" y="1891665"/>
                  </a:lnTo>
                  <a:close/>
                </a:path>
                <a:path w="5188584" h="5027930">
                  <a:moveTo>
                    <a:pt x="129400" y="1545894"/>
                  </a:moveTo>
                  <a:lnTo>
                    <a:pt x="120142" y="1539265"/>
                  </a:lnTo>
                  <a:lnTo>
                    <a:pt x="116751" y="1542275"/>
                  </a:lnTo>
                  <a:lnTo>
                    <a:pt x="117652" y="1549146"/>
                  </a:lnTo>
                  <a:lnTo>
                    <a:pt x="121234" y="1554073"/>
                  </a:lnTo>
                  <a:lnTo>
                    <a:pt x="129400" y="1545894"/>
                  </a:lnTo>
                  <a:close/>
                </a:path>
                <a:path w="5188584" h="5027930">
                  <a:moveTo>
                    <a:pt x="130911" y="1717167"/>
                  </a:moveTo>
                  <a:lnTo>
                    <a:pt x="130238" y="1710804"/>
                  </a:lnTo>
                  <a:lnTo>
                    <a:pt x="125006" y="1717306"/>
                  </a:lnTo>
                  <a:lnTo>
                    <a:pt x="121653" y="1721294"/>
                  </a:lnTo>
                  <a:lnTo>
                    <a:pt x="118516" y="1725282"/>
                  </a:lnTo>
                  <a:lnTo>
                    <a:pt x="125031" y="1728012"/>
                  </a:lnTo>
                  <a:lnTo>
                    <a:pt x="129171" y="1724101"/>
                  </a:lnTo>
                  <a:lnTo>
                    <a:pt x="130911" y="1717167"/>
                  </a:lnTo>
                  <a:close/>
                </a:path>
                <a:path w="5188584" h="5027930">
                  <a:moveTo>
                    <a:pt x="153085" y="1663395"/>
                  </a:moveTo>
                  <a:lnTo>
                    <a:pt x="145732" y="1666367"/>
                  </a:lnTo>
                  <a:lnTo>
                    <a:pt x="141249" y="1670240"/>
                  </a:lnTo>
                  <a:lnTo>
                    <a:pt x="139585" y="1675396"/>
                  </a:lnTo>
                  <a:lnTo>
                    <a:pt x="140716" y="1682267"/>
                  </a:lnTo>
                  <a:lnTo>
                    <a:pt x="150990" y="1681010"/>
                  </a:lnTo>
                  <a:lnTo>
                    <a:pt x="153085" y="1675142"/>
                  </a:lnTo>
                  <a:lnTo>
                    <a:pt x="153085" y="1663395"/>
                  </a:lnTo>
                  <a:close/>
                </a:path>
                <a:path w="5188584" h="5027930">
                  <a:moveTo>
                    <a:pt x="190169" y="3943197"/>
                  </a:moveTo>
                  <a:lnTo>
                    <a:pt x="177177" y="3945293"/>
                  </a:lnTo>
                  <a:lnTo>
                    <a:pt x="170472" y="3946131"/>
                  </a:lnTo>
                  <a:lnTo>
                    <a:pt x="176326" y="3950601"/>
                  </a:lnTo>
                  <a:lnTo>
                    <a:pt x="181419" y="3950881"/>
                  </a:lnTo>
                  <a:lnTo>
                    <a:pt x="185978" y="3948049"/>
                  </a:lnTo>
                  <a:lnTo>
                    <a:pt x="190169" y="3943197"/>
                  </a:lnTo>
                  <a:close/>
                </a:path>
                <a:path w="5188584" h="5027930">
                  <a:moveTo>
                    <a:pt x="199186" y="3757930"/>
                  </a:moveTo>
                  <a:lnTo>
                    <a:pt x="194995" y="3755199"/>
                  </a:lnTo>
                  <a:lnTo>
                    <a:pt x="191846" y="3753104"/>
                  </a:lnTo>
                  <a:lnTo>
                    <a:pt x="188493" y="3751211"/>
                  </a:lnTo>
                  <a:lnTo>
                    <a:pt x="190385" y="3760863"/>
                  </a:lnTo>
                  <a:lnTo>
                    <a:pt x="199186" y="3757930"/>
                  </a:lnTo>
                  <a:close/>
                </a:path>
                <a:path w="5188584" h="5027930">
                  <a:moveTo>
                    <a:pt x="223901" y="3786886"/>
                  </a:moveTo>
                  <a:lnTo>
                    <a:pt x="219506" y="3786251"/>
                  </a:lnTo>
                  <a:lnTo>
                    <a:pt x="207352" y="3784993"/>
                  </a:lnTo>
                  <a:lnTo>
                    <a:pt x="218668" y="3793604"/>
                  </a:lnTo>
                  <a:lnTo>
                    <a:pt x="223901" y="3786886"/>
                  </a:lnTo>
                  <a:close/>
                </a:path>
                <a:path w="5188584" h="5027930">
                  <a:moveTo>
                    <a:pt x="232079" y="3762121"/>
                  </a:moveTo>
                  <a:lnTo>
                    <a:pt x="224320" y="3760241"/>
                  </a:lnTo>
                  <a:lnTo>
                    <a:pt x="218465" y="3758565"/>
                  </a:lnTo>
                  <a:lnTo>
                    <a:pt x="210705" y="3756456"/>
                  </a:lnTo>
                  <a:lnTo>
                    <a:pt x="212394" y="3766172"/>
                  </a:lnTo>
                  <a:lnTo>
                    <a:pt x="218719" y="3768496"/>
                  </a:lnTo>
                  <a:lnTo>
                    <a:pt x="226377" y="3766223"/>
                  </a:lnTo>
                  <a:lnTo>
                    <a:pt x="232079" y="3762121"/>
                  </a:lnTo>
                  <a:close/>
                </a:path>
                <a:path w="5188584" h="5027930">
                  <a:moveTo>
                    <a:pt x="288899" y="1383284"/>
                  </a:moveTo>
                  <a:lnTo>
                    <a:pt x="288442" y="1376997"/>
                  </a:lnTo>
                  <a:lnTo>
                    <a:pt x="284251" y="1382877"/>
                  </a:lnTo>
                  <a:lnTo>
                    <a:pt x="281114" y="1387703"/>
                  </a:lnTo>
                  <a:lnTo>
                    <a:pt x="277761" y="1392313"/>
                  </a:lnTo>
                  <a:lnTo>
                    <a:pt x="283908" y="1393812"/>
                  </a:lnTo>
                  <a:lnTo>
                    <a:pt x="287502" y="1389849"/>
                  </a:lnTo>
                  <a:lnTo>
                    <a:pt x="288899" y="1383284"/>
                  </a:lnTo>
                  <a:close/>
                </a:path>
                <a:path w="5188584" h="5027930">
                  <a:moveTo>
                    <a:pt x="355079" y="3807231"/>
                  </a:moveTo>
                  <a:lnTo>
                    <a:pt x="350253" y="3803243"/>
                  </a:lnTo>
                  <a:lnTo>
                    <a:pt x="345440" y="3799052"/>
                  </a:lnTo>
                  <a:lnTo>
                    <a:pt x="339775" y="3794226"/>
                  </a:lnTo>
                  <a:lnTo>
                    <a:pt x="337261" y="3805771"/>
                  </a:lnTo>
                  <a:lnTo>
                    <a:pt x="355079" y="3807231"/>
                  </a:lnTo>
                  <a:close/>
                </a:path>
                <a:path w="5188584" h="5027930">
                  <a:moveTo>
                    <a:pt x="533603" y="3739680"/>
                  </a:moveTo>
                  <a:lnTo>
                    <a:pt x="524421" y="3741039"/>
                  </a:lnTo>
                  <a:lnTo>
                    <a:pt x="519772" y="3743160"/>
                  </a:lnTo>
                  <a:lnTo>
                    <a:pt x="519518" y="3748316"/>
                  </a:lnTo>
                  <a:lnTo>
                    <a:pt x="523544" y="3758768"/>
                  </a:lnTo>
                  <a:lnTo>
                    <a:pt x="529590" y="3753243"/>
                  </a:lnTo>
                  <a:lnTo>
                    <a:pt x="531558" y="3748125"/>
                  </a:lnTo>
                  <a:lnTo>
                    <a:pt x="532028" y="3743541"/>
                  </a:lnTo>
                  <a:lnTo>
                    <a:pt x="533603" y="3739680"/>
                  </a:lnTo>
                  <a:close/>
                </a:path>
                <a:path w="5188584" h="5027930">
                  <a:moveTo>
                    <a:pt x="584314" y="881634"/>
                  </a:moveTo>
                  <a:lnTo>
                    <a:pt x="579755" y="873645"/>
                  </a:lnTo>
                  <a:lnTo>
                    <a:pt x="576211" y="870432"/>
                  </a:lnTo>
                  <a:lnTo>
                    <a:pt x="571842" y="871512"/>
                  </a:lnTo>
                  <a:lnTo>
                    <a:pt x="564819" y="876388"/>
                  </a:lnTo>
                  <a:lnTo>
                    <a:pt x="571525" y="878281"/>
                  </a:lnTo>
                  <a:lnTo>
                    <a:pt x="576973" y="879741"/>
                  </a:lnTo>
                  <a:lnTo>
                    <a:pt x="584314" y="881634"/>
                  </a:lnTo>
                  <a:close/>
                </a:path>
                <a:path w="5188584" h="5027930">
                  <a:moveTo>
                    <a:pt x="597090" y="1029766"/>
                  </a:moveTo>
                  <a:lnTo>
                    <a:pt x="590931" y="1027722"/>
                  </a:lnTo>
                  <a:lnTo>
                    <a:pt x="586511" y="1031544"/>
                  </a:lnTo>
                  <a:lnTo>
                    <a:pt x="584123" y="1037729"/>
                  </a:lnTo>
                  <a:lnTo>
                    <a:pt x="584098" y="1042771"/>
                  </a:lnTo>
                  <a:lnTo>
                    <a:pt x="589343" y="1037526"/>
                  </a:lnTo>
                  <a:lnTo>
                    <a:pt x="593318" y="1033754"/>
                  </a:lnTo>
                  <a:lnTo>
                    <a:pt x="597090" y="1029766"/>
                  </a:lnTo>
                  <a:close/>
                </a:path>
                <a:path w="5188584" h="5027930">
                  <a:moveTo>
                    <a:pt x="606094" y="1044028"/>
                  </a:moveTo>
                  <a:lnTo>
                    <a:pt x="592061" y="1047178"/>
                  </a:lnTo>
                  <a:lnTo>
                    <a:pt x="590804" y="1048651"/>
                  </a:lnTo>
                  <a:lnTo>
                    <a:pt x="589343" y="1061656"/>
                  </a:lnTo>
                  <a:lnTo>
                    <a:pt x="596023" y="1059370"/>
                  </a:lnTo>
                  <a:lnTo>
                    <a:pt x="599452" y="1054252"/>
                  </a:lnTo>
                  <a:lnTo>
                    <a:pt x="602005" y="1048435"/>
                  </a:lnTo>
                  <a:lnTo>
                    <a:pt x="606094" y="1044028"/>
                  </a:lnTo>
                  <a:close/>
                </a:path>
                <a:path w="5188584" h="5027930">
                  <a:moveTo>
                    <a:pt x="650100" y="992835"/>
                  </a:moveTo>
                  <a:lnTo>
                    <a:pt x="641299" y="994092"/>
                  </a:lnTo>
                  <a:lnTo>
                    <a:pt x="638162" y="992835"/>
                  </a:lnTo>
                  <a:lnTo>
                    <a:pt x="634593" y="993254"/>
                  </a:lnTo>
                  <a:lnTo>
                    <a:pt x="637743" y="1003744"/>
                  </a:lnTo>
                  <a:lnTo>
                    <a:pt x="640257" y="1012342"/>
                  </a:lnTo>
                  <a:lnTo>
                    <a:pt x="644867" y="1003325"/>
                  </a:lnTo>
                  <a:lnTo>
                    <a:pt x="647382" y="998080"/>
                  </a:lnTo>
                  <a:lnTo>
                    <a:pt x="650100" y="992835"/>
                  </a:lnTo>
                  <a:close/>
                </a:path>
                <a:path w="5188584" h="5027930">
                  <a:moveTo>
                    <a:pt x="1090650" y="4530077"/>
                  </a:moveTo>
                  <a:lnTo>
                    <a:pt x="1086383" y="4525607"/>
                  </a:lnTo>
                  <a:lnTo>
                    <a:pt x="1079017" y="4522813"/>
                  </a:lnTo>
                  <a:lnTo>
                    <a:pt x="1072527" y="4521847"/>
                  </a:lnTo>
                  <a:lnTo>
                    <a:pt x="1079652" y="4528566"/>
                  </a:lnTo>
                  <a:lnTo>
                    <a:pt x="1083843" y="4532338"/>
                  </a:lnTo>
                  <a:lnTo>
                    <a:pt x="1087818" y="4536122"/>
                  </a:lnTo>
                  <a:lnTo>
                    <a:pt x="1090650" y="4530077"/>
                  </a:lnTo>
                  <a:close/>
                </a:path>
                <a:path w="5188584" h="5027930">
                  <a:moveTo>
                    <a:pt x="1092644" y="4513453"/>
                  </a:moveTo>
                  <a:lnTo>
                    <a:pt x="1090333" y="4505693"/>
                  </a:lnTo>
                  <a:lnTo>
                    <a:pt x="1087399" y="4498556"/>
                  </a:lnTo>
                  <a:lnTo>
                    <a:pt x="1075245" y="4498556"/>
                  </a:lnTo>
                  <a:lnTo>
                    <a:pt x="1077620" y="4505693"/>
                  </a:lnTo>
                  <a:lnTo>
                    <a:pt x="1080808" y="4510964"/>
                  </a:lnTo>
                  <a:lnTo>
                    <a:pt x="1085557" y="4513758"/>
                  </a:lnTo>
                  <a:lnTo>
                    <a:pt x="1092644" y="4513453"/>
                  </a:lnTo>
                  <a:close/>
                </a:path>
                <a:path w="5188584" h="5027930">
                  <a:moveTo>
                    <a:pt x="1093266" y="4513453"/>
                  </a:moveTo>
                  <a:lnTo>
                    <a:pt x="1092644" y="4513453"/>
                  </a:lnTo>
                  <a:lnTo>
                    <a:pt x="1092644" y="4513669"/>
                  </a:lnTo>
                  <a:lnTo>
                    <a:pt x="1092847" y="4513669"/>
                  </a:lnTo>
                  <a:lnTo>
                    <a:pt x="1092847" y="4513872"/>
                  </a:lnTo>
                  <a:lnTo>
                    <a:pt x="1093266" y="4513453"/>
                  </a:lnTo>
                  <a:close/>
                </a:path>
                <a:path w="5188584" h="5027930">
                  <a:moveTo>
                    <a:pt x="1194892" y="491604"/>
                  </a:moveTo>
                  <a:lnTo>
                    <a:pt x="1188377" y="488950"/>
                  </a:lnTo>
                  <a:lnTo>
                    <a:pt x="1182662" y="487845"/>
                  </a:lnTo>
                  <a:lnTo>
                    <a:pt x="1177302" y="489153"/>
                  </a:lnTo>
                  <a:lnTo>
                    <a:pt x="1171841" y="493699"/>
                  </a:lnTo>
                  <a:lnTo>
                    <a:pt x="1177505" y="495223"/>
                  </a:lnTo>
                  <a:lnTo>
                    <a:pt x="1182903" y="496189"/>
                  </a:lnTo>
                  <a:lnTo>
                    <a:pt x="1188529" y="495376"/>
                  </a:lnTo>
                  <a:lnTo>
                    <a:pt x="1194892" y="491604"/>
                  </a:lnTo>
                  <a:close/>
                </a:path>
                <a:path w="5188584" h="5027930">
                  <a:moveTo>
                    <a:pt x="1197622" y="752602"/>
                  </a:moveTo>
                  <a:lnTo>
                    <a:pt x="1189558" y="753452"/>
                  </a:lnTo>
                  <a:lnTo>
                    <a:pt x="1185887" y="757186"/>
                  </a:lnTo>
                  <a:lnTo>
                    <a:pt x="1186776" y="762787"/>
                  </a:lnTo>
                  <a:lnTo>
                    <a:pt x="1192377" y="769175"/>
                  </a:lnTo>
                  <a:lnTo>
                    <a:pt x="1194269" y="763092"/>
                  </a:lnTo>
                  <a:lnTo>
                    <a:pt x="1197622" y="752602"/>
                  </a:lnTo>
                  <a:close/>
                </a:path>
                <a:path w="5188584" h="5027930">
                  <a:moveTo>
                    <a:pt x="1224445" y="743369"/>
                  </a:moveTo>
                  <a:lnTo>
                    <a:pt x="1224026" y="741908"/>
                  </a:lnTo>
                  <a:lnTo>
                    <a:pt x="1223810" y="740435"/>
                  </a:lnTo>
                  <a:lnTo>
                    <a:pt x="1223391" y="738759"/>
                  </a:lnTo>
                  <a:lnTo>
                    <a:pt x="1207820" y="740981"/>
                  </a:lnTo>
                  <a:lnTo>
                    <a:pt x="1208049" y="744131"/>
                  </a:lnTo>
                  <a:lnTo>
                    <a:pt x="1216202" y="745744"/>
                  </a:lnTo>
                  <a:lnTo>
                    <a:pt x="1224445" y="743369"/>
                  </a:lnTo>
                  <a:close/>
                </a:path>
                <a:path w="5188584" h="5027930">
                  <a:moveTo>
                    <a:pt x="1347851" y="480898"/>
                  </a:moveTo>
                  <a:lnTo>
                    <a:pt x="1340104" y="481533"/>
                  </a:lnTo>
                  <a:lnTo>
                    <a:pt x="1327950" y="482790"/>
                  </a:lnTo>
                  <a:lnTo>
                    <a:pt x="1327670" y="489991"/>
                  </a:lnTo>
                  <a:lnTo>
                    <a:pt x="1334363" y="493014"/>
                  </a:lnTo>
                  <a:lnTo>
                    <a:pt x="1342834" y="490461"/>
                  </a:lnTo>
                  <a:lnTo>
                    <a:pt x="1347851" y="480898"/>
                  </a:lnTo>
                  <a:close/>
                </a:path>
                <a:path w="5188584" h="5027930">
                  <a:moveTo>
                    <a:pt x="1356029" y="262902"/>
                  </a:moveTo>
                  <a:lnTo>
                    <a:pt x="1351203" y="265417"/>
                  </a:lnTo>
                  <a:lnTo>
                    <a:pt x="1340319" y="270878"/>
                  </a:lnTo>
                  <a:lnTo>
                    <a:pt x="1347749" y="274764"/>
                  </a:lnTo>
                  <a:lnTo>
                    <a:pt x="1351864" y="275234"/>
                  </a:lnTo>
                  <a:lnTo>
                    <a:pt x="1354137" y="271526"/>
                  </a:lnTo>
                  <a:lnTo>
                    <a:pt x="1356029" y="262902"/>
                  </a:lnTo>
                  <a:close/>
                </a:path>
                <a:path w="5188584" h="5027930">
                  <a:moveTo>
                    <a:pt x="1388503" y="249059"/>
                  </a:moveTo>
                  <a:lnTo>
                    <a:pt x="1381175" y="252209"/>
                  </a:lnTo>
                  <a:lnTo>
                    <a:pt x="1376768" y="253885"/>
                  </a:lnTo>
                  <a:lnTo>
                    <a:pt x="1372374" y="255765"/>
                  </a:lnTo>
                  <a:lnTo>
                    <a:pt x="1376400" y="259359"/>
                  </a:lnTo>
                  <a:lnTo>
                    <a:pt x="1381150" y="257530"/>
                  </a:lnTo>
                  <a:lnTo>
                    <a:pt x="1385544" y="253149"/>
                  </a:lnTo>
                  <a:lnTo>
                    <a:pt x="1388503" y="249059"/>
                  </a:lnTo>
                  <a:close/>
                </a:path>
                <a:path w="5188584" h="5027930">
                  <a:moveTo>
                    <a:pt x="1512557" y="267106"/>
                  </a:moveTo>
                  <a:lnTo>
                    <a:pt x="1511973" y="264160"/>
                  </a:lnTo>
                  <a:lnTo>
                    <a:pt x="1507947" y="261073"/>
                  </a:lnTo>
                  <a:lnTo>
                    <a:pt x="1503121" y="262610"/>
                  </a:lnTo>
                  <a:lnTo>
                    <a:pt x="1500187" y="273608"/>
                  </a:lnTo>
                  <a:lnTo>
                    <a:pt x="1506054" y="270662"/>
                  </a:lnTo>
                  <a:lnTo>
                    <a:pt x="1509407" y="269201"/>
                  </a:lnTo>
                  <a:lnTo>
                    <a:pt x="1512557" y="267106"/>
                  </a:lnTo>
                  <a:close/>
                </a:path>
                <a:path w="5188584" h="5027930">
                  <a:moveTo>
                    <a:pt x="1538528" y="478586"/>
                  </a:moveTo>
                  <a:lnTo>
                    <a:pt x="1524622" y="471119"/>
                  </a:lnTo>
                  <a:lnTo>
                    <a:pt x="1523263" y="475475"/>
                  </a:lnTo>
                  <a:lnTo>
                    <a:pt x="1527606" y="484581"/>
                  </a:lnTo>
                  <a:lnTo>
                    <a:pt x="1530781" y="491388"/>
                  </a:lnTo>
                  <a:lnTo>
                    <a:pt x="1533499" y="486981"/>
                  </a:lnTo>
                  <a:lnTo>
                    <a:pt x="1538528" y="478586"/>
                  </a:lnTo>
                  <a:close/>
                </a:path>
                <a:path w="5188584" h="5027930">
                  <a:moveTo>
                    <a:pt x="1571231" y="177647"/>
                  </a:moveTo>
                  <a:lnTo>
                    <a:pt x="1568704" y="172681"/>
                  </a:lnTo>
                  <a:lnTo>
                    <a:pt x="1565770" y="175209"/>
                  </a:lnTo>
                  <a:lnTo>
                    <a:pt x="1562633" y="177507"/>
                  </a:lnTo>
                  <a:lnTo>
                    <a:pt x="1558442" y="180873"/>
                  </a:lnTo>
                  <a:lnTo>
                    <a:pt x="1565821" y="183578"/>
                  </a:lnTo>
                  <a:lnTo>
                    <a:pt x="1570177" y="181889"/>
                  </a:lnTo>
                  <a:lnTo>
                    <a:pt x="1571231" y="177647"/>
                  </a:lnTo>
                  <a:close/>
                </a:path>
                <a:path w="5188584" h="5027930">
                  <a:moveTo>
                    <a:pt x="1705952" y="4836147"/>
                  </a:moveTo>
                  <a:lnTo>
                    <a:pt x="1703654" y="4828591"/>
                  </a:lnTo>
                  <a:lnTo>
                    <a:pt x="1698828" y="4826914"/>
                  </a:lnTo>
                  <a:lnTo>
                    <a:pt x="1691500" y="4828171"/>
                  </a:lnTo>
                  <a:lnTo>
                    <a:pt x="1695475" y="4839297"/>
                  </a:lnTo>
                  <a:lnTo>
                    <a:pt x="1705952" y="4836147"/>
                  </a:lnTo>
                  <a:close/>
                </a:path>
                <a:path w="5188584" h="5027930">
                  <a:moveTo>
                    <a:pt x="1947125" y="14490"/>
                  </a:moveTo>
                  <a:lnTo>
                    <a:pt x="1945525" y="6019"/>
                  </a:lnTo>
                  <a:lnTo>
                    <a:pt x="1942020" y="825"/>
                  </a:lnTo>
                  <a:lnTo>
                    <a:pt x="1937143" y="0"/>
                  </a:lnTo>
                  <a:lnTo>
                    <a:pt x="1931416" y="4622"/>
                  </a:lnTo>
                  <a:lnTo>
                    <a:pt x="1935607" y="7353"/>
                  </a:lnTo>
                  <a:lnTo>
                    <a:pt x="1939798" y="9867"/>
                  </a:lnTo>
                  <a:lnTo>
                    <a:pt x="1947125" y="14490"/>
                  </a:lnTo>
                  <a:close/>
                </a:path>
                <a:path w="5188584" h="5027930">
                  <a:moveTo>
                    <a:pt x="1992185" y="104076"/>
                  </a:moveTo>
                  <a:lnTo>
                    <a:pt x="1986737" y="98209"/>
                  </a:lnTo>
                  <a:lnTo>
                    <a:pt x="1981708" y="97155"/>
                  </a:lnTo>
                  <a:lnTo>
                    <a:pt x="1977097" y="102184"/>
                  </a:lnTo>
                  <a:lnTo>
                    <a:pt x="1976704" y="106197"/>
                  </a:lnTo>
                  <a:lnTo>
                    <a:pt x="1980311" y="110058"/>
                  </a:lnTo>
                  <a:lnTo>
                    <a:pt x="1986076" y="110451"/>
                  </a:lnTo>
                  <a:lnTo>
                    <a:pt x="1992185" y="104076"/>
                  </a:lnTo>
                  <a:close/>
                </a:path>
                <a:path w="5188584" h="5027930">
                  <a:moveTo>
                    <a:pt x="2004745" y="146621"/>
                  </a:moveTo>
                  <a:lnTo>
                    <a:pt x="2002231" y="146253"/>
                  </a:lnTo>
                  <a:lnTo>
                    <a:pt x="1995792" y="154686"/>
                  </a:lnTo>
                  <a:lnTo>
                    <a:pt x="1991550" y="162610"/>
                  </a:lnTo>
                  <a:lnTo>
                    <a:pt x="1997202" y="165138"/>
                  </a:lnTo>
                  <a:lnTo>
                    <a:pt x="2004745" y="146621"/>
                  </a:lnTo>
                  <a:close/>
                </a:path>
                <a:path w="5188584" h="5027930">
                  <a:moveTo>
                    <a:pt x="2040064" y="279920"/>
                  </a:moveTo>
                  <a:lnTo>
                    <a:pt x="2037384" y="278396"/>
                  </a:lnTo>
                  <a:lnTo>
                    <a:pt x="2030945" y="278853"/>
                  </a:lnTo>
                  <a:lnTo>
                    <a:pt x="2033879" y="288086"/>
                  </a:lnTo>
                  <a:lnTo>
                    <a:pt x="2035975" y="295008"/>
                  </a:lnTo>
                  <a:lnTo>
                    <a:pt x="2039429" y="284962"/>
                  </a:lnTo>
                  <a:lnTo>
                    <a:pt x="2040064" y="279920"/>
                  </a:lnTo>
                  <a:close/>
                </a:path>
                <a:path w="5188584" h="5027930">
                  <a:moveTo>
                    <a:pt x="2173224" y="4974412"/>
                  </a:moveTo>
                  <a:lnTo>
                    <a:pt x="2170290" y="4965814"/>
                  </a:lnTo>
                  <a:lnTo>
                    <a:pt x="2165045" y="4963287"/>
                  </a:lnTo>
                  <a:lnTo>
                    <a:pt x="2154783" y="4965598"/>
                  </a:lnTo>
                  <a:lnTo>
                    <a:pt x="2158974" y="4975047"/>
                  </a:lnTo>
                  <a:lnTo>
                    <a:pt x="2163788" y="4978603"/>
                  </a:lnTo>
                  <a:lnTo>
                    <a:pt x="2173224" y="4974412"/>
                  </a:lnTo>
                  <a:close/>
                </a:path>
                <a:path w="5188584" h="5027930">
                  <a:moveTo>
                    <a:pt x="2175103" y="268363"/>
                  </a:moveTo>
                  <a:lnTo>
                    <a:pt x="2164854" y="265480"/>
                  </a:lnTo>
                  <a:lnTo>
                    <a:pt x="2159597" y="265188"/>
                  </a:lnTo>
                  <a:lnTo>
                    <a:pt x="2157006" y="267208"/>
                  </a:lnTo>
                  <a:lnTo>
                    <a:pt x="2154783" y="271297"/>
                  </a:lnTo>
                  <a:lnTo>
                    <a:pt x="2159050" y="274078"/>
                  </a:lnTo>
                  <a:lnTo>
                    <a:pt x="2161565" y="275018"/>
                  </a:lnTo>
                  <a:lnTo>
                    <a:pt x="2165769" y="273367"/>
                  </a:lnTo>
                  <a:lnTo>
                    <a:pt x="2175103" y="268363"/>
                  </a:lnTo>
                  <a:close/>
                </a:path>
                <a:path w="5188584" h="5027930">
                  <a:moveTo>
                    <a:pt x="2201087" y="291020"/>
                  </a:moveTo>
                  <a:lnTo>
                    <a:pt x="2199411" y="285775"/>
                  </a:lnTo>
                  <a:lnTo>
                    <a:pt x="2194166" y="280733"/>
                  </a:lnTo>
                  <a:lnTo>
                    <a:pt x="2190839" y="280428"/>
                  </a:lnTo>
                  <a:lnTo>
                    <a:pt x="2186686" y="282702"/>
                  </a:lnTo>
                  <a:lnTo>
                    <a:pt x="2186216" y="288086"/>
                  </a:lnTo>
                  <a:lnTo>
                    <a:pt x="2193963" y="297103"/>
                  </a:lnTo>
                  <a:lnTo>
                    <a:pt x="2201087" y="291020"/>
                  </a:lnTo>
                  <a:close/>
                </a:path>
                <a:path w="5188584" h="5027930">
                  <a:moveTo>
                    <a:pt x="2691193" y="189890"/>
                  </a:moveTo>
                  <a:lnTo>
                    <a:pt x="2690926" y="181711"/>
                  </a:lnTo>
                  <a:lnTo>
                    <a:pt x="2688755" y="177825"/>
                  </a:lnTo>
                  <a:lnTo>
                    <a:pt x="2683560" y="177558"/>
                  </a:lnTo>
                  <a:lnTo>
                    <a:pt x="2674213" y="180238"/>
                  </a:lnTo>
                  <a:lnTo>
                    <a:pt x="2680500" y="183807"/>
                  </a:lnTo>
                  <a:lnTo>
                    <a:pt x="2685529" y="186740"/>
                  </a:lnTo>
                  <a:lnTo>
                    <a:pt x="2691193" y="189890"/>
                  </a:lnTo>
                  <a:close/>
                </a:path>
                <a:path w="5188584" h="5027930">
                  <a:moveTo>
                    <a:pt x="2994393" y="55816"/>
                  </a:moveTo>
                  <a:lnTo>
                    <a:pt x="2984766" y="51790"/>
                  </a:lnTo>
                  <a:lnTo>
                    <a:pt x="2979458" y="51104"/>
                  </a:lnTo>
                  <a:lnTo>
                    <a:pt x="2976588" y="54343"/>
                  </a:lnTo>
                  <a:lnTo>
                    <a:pt x="2974276" y="62115"/>
                  </a:lnTo>
                  <a:lnTo>
                    <a:pt x="2980347" y="60223"/>
                  </a:lnTo>
                  <a:lnTo>
                    <a:pt x="2985376" y="58547"/>
                  </a:lnTo>
                  <a:lnTo>
                    <a:pt x="2994393" y="55816"/>
                  </a:lnTo>
                  <a:close/>
                </a:path>
                <a:path w="5188584" h="5027930">
                  <a:moveTo>
                    <a:pt x="3048444" y="195351"/>
                  </a:moveTo>
                  <a:lnTo>
                    <a:pt x="3046260" y="189052"/>
                  </a:lnTo>
                  <a:lnTo>
                    <a:pt x="3040646" y="187502"/>
                  </a:lnTo>
                  <a:lnTo>
                    <a:pt x="3034487" y="189293"/>
                  </a:lnTo>
                  <a:lnTo>
                    <a:pt x="3030639" y="193040"/>
                  </a:lnTo>
                  <a:lnTo>
                    <a:pt x="3037763" y="193878"/>
                  </a:lnTo>
                  <a:lnTo>
                    <a:pt x="3043212" y="194716"/>
                  </a:lnTo>
                  <a:lnTo>
                    <a:pt x="3048444" y="195351"/>
                  </a:lnTo>
                  <a:close/>
                </a:path>
                <a:path w="5188584" h="5027930">
                  <a:moveTo>
                    <a:pt x="3110814" y="336537"/>
                  </a:moveTo>
                  <a:lnTo>
                    <a:pt x="3107855" y="335788"/>
                  </a:lnTo>
                  <a:lnTo>
                    <a:pt x="3102381" y="339090"/>
                  </a:lnTo>
                  <a:lnTo>
                    <a:pt x="3100209" y="341579"/>
                  </a:lnTo>
                  <a:lnTo>
                    <a:pt x="3101886" y="343268"/>
                  </a:lnTo>
                  <a:lnTo>
                    <a:pt x="3103765" y="344728"/>
                  </a:lnTo>
                  <a:lnTo>
                    <a:pt x="3105442" y="346202"/>
                  </a:lnTo>
                  <a:lnTo>
                    <a:pt x="3110814" y="336537"/>
                  </a:lnTo>
                  <a:close/>
                </a:path>
                <a:path w="5188584" h="5027930">
                  <a:moveTo>
                    <a:pt x="3126181" y="108699"/>
                  </a:moveTo>
                  <a:lnTo>
                    <a:pt x="3121990" y="95897"/>
                  </a:lnTo>
                  <a:lnTo>
                    <a:pt x="3118637" y="99885"/>
                  </a:lnTo>
                  <a:lnTo>
                    <a:pt x="3110268" y="110375"/>
                  </a:lnTo>
                  <a:lnTo>
                    <a:pt x="3126181" y="108699"/>
                  </a:lnTo>
                  <a:close/>
                </a:path>
                <a:path w="5188584" h="5027930">
                  <a:moveTo>
                    <a:pt x="3252470" y="140919"/>
                  </a:moveTo>
                  <a:lnTo>
                    <a:pt x="3251746" y="135318"/>
                  </a:lnTo>
                  <a:lnTo>
                    <a:pt x="3246869" y="132334"/>
                  </a:lnTo>
                  <a:lnTo>
                    <a:pt x="3236607" y="130098"/>
                  </a:lnTo>
                  <a:lnTo>
                    <a:pt x="3241014" y="136601"/>
                  </a:lnTo>
                  <a:lnTo>
                    <a:pt x="3244786" y="142468"/>
                  </a:lnTo>
                  <a:lnTo>
                    <a:pt x="3250234" y="151079"/>
                  </a:lnTo>
                  <a:lnTo>
                    <a:pt x="3252470" y="140919"/>
                  </a:lnTo>
                  <a:close/>
                </a:path>
                <a:path w="5188584" h="5027930">
                  <a:moveTo>
                    <a:pt x="3256305" y="117081"/>
                  </a:moveTo>
                  <a:lnTo>
                    <a:pt x="3248761" y="112890"/>
                  </a:lnTo>
                  <a:lnTo>
                    <a:pt x="3241637" y="109118"/>
                  </a:lnTo>
                  <a:lnTo>
                    <a:pt x="3243935" y="117589"/>
                  </a:lnTo>
                  <a:lnTo>
                    <a:pt x="3247402" y="122466"/>
                  </a:lnTo>
                  <a:lnTo>
                    <a:pt x="3251657" y="122656"/>
                  </a:lnTo>
                  <a:lnTo>
                    <a:pt x="3256305" y="117081"/>
                  </a:lnTo>
                  <a:close/>
                </a:path>
                <a:path w="5188584" h="5027930">
                  <a:moveTo>
                    <a:pt x="3468357" y="5022253"/>
                  </a:moveTo>
                  <a:lnTo>
                    <a:pt x="3454527" y="5020361"/>
                  </a:lnTo>
                  <a:lnTo>
                    <a:pt x="3449713" y="5019522"/>
                  </a:lnTo>
                  <a:lnTo>
                    <a:pt x="3452952" y="5026025"/>
                  </a:lnTo>
                  <a:lnTo>
                    <a:pt x="3456914" y="5027650"/>
                  </a:lnTo>
                  <a:lnTo>
                    <a:pt x="3461943" y="5025898"/>
                  </a:lnTo>
                  <a:lnTo>
                    <a:pt x="3468357" y="5022253"/>
                  </a:lnTo>
                  <a:close/>
                </a:path>
                <a:path w="5188584" h="5027930">
                  <a:moveTo>
                    <a:pt x="3564750" y="227025"/>
                  </a:moveTo>
                  <a:lnTo>
                    <a:pt x="3562502" y="219760"/>
                  </a:lnTo>
                  <a:lnTo>
                    <a:pt x="3560191" y="216928"/>
                  </a:lnTo>
                  <a:lnTo>
                    <a:pt x="3556381" y="218147"/>
                  </a:lnTo>
                  <a:lnTo>
                    <a:pt x="3549662" y="223037"/>
                  </a:lnTo>
                  <a:lnTo>
                    <a:pt x="3555949" y="228282"/>
                  </a:lnTo>
                  <a:lnTo>
                    <a:pt x="3564750" y="227025"/>
                  </a:lnTo>
                  <a:close/>
                </a:path>
                <a:path w="5188584" h="5027930">
                  <a:moveTo>
                    <a:pt x="3803192" y="548462"/>
                  </a:moveTo>
                  <a:lnTo>
                    <a:pt x="3794607" y="547624"/>
                  </a:lnTo>
                  <a:lnTo>
                    <a:pt x="3788321" y="547192"/>
                  </a:lnTo>
                  <a:lnTo>
                    <a:pt x="3782034" y="546569"/>
                  </a:lnTo>
                  <a:lnTo>
                    <a:pt x="3784816" y="552704"/>
                  </a:lnTo>
                  <a:lnTo>
                    <a:pt x="3791356" y="553808"/>
                  </a:lnTo>
                  <a:lnTo>
                    <a:pt x="3798532" y="551764"/>
                  </a:lnTo>
                  <a:lnTo>
                    <a:pt x="3803192" y="548462"/>
                  </a:lnTo>
                  <a:close/>
                </a:path>
                <a:path w="5188584" h="5027930">
                  <a:moveTo>
                    <a:pt x="3907967" y="595033"/>
                  </a:moveTo>
                  <a:lnTo>
                    <a:pt x="3903357" y="582231"/>
                  </a:lnTo>
                  <a:lnTo>
                    <a:pt x="3900005" y="583285"/>
                  </a:lnTo>
                  <a:lnTo>
                    <a:pt x="3893299" y="590003"/>
                  </a:lnTo>
                  <a:lnTo>
                    <a:pt x="3898747" y="591883"/>
                  </a:lnTo>
                  <a:lnTo>
                    <a:pt x="3903357" y="593356"/>
                  </a:lnTo>
                  <a:lnTo>
                    <a:pt x="3907967" y="595033"/>
                  </a:lnTo>
                  <a:close/>
                </a:path>
                <a:path w="5188584" h="5027930">
                  <a:moveTo>
                    <a:pt x="3946525" y="443763"/>
                  </a:moveTo>
                  <a:lnTo>
                    <a:pt x="3937152" y="441693"/>
                  </a:lnTo>
                  <a:lnTo>
                    <a:pt x="3932224" y="448322"/>
                  </a:lnTo>
                  <a:lnTo>
                    <a:pt x="3934434" y="452666"/>
                  </a:lnTo>
                  <a:lnTo>
                    <a:pt x="3946525" y="443763"/>
                  </a:lnTo>
                  <a:close/>
                </a:path>
                <a:path w="5188584" h="5027930">
                  <a:moveTo>
                    <a:pt x="3947147" y="443547"/>
                  </a:moveTo>
                  <a:lnTo>
                    <a:pt x="3946944" y="443344"/>
                  </a:lnTo>
                  <a:lnTo>
                    <a:pt x="3946525" y="443763"/>
                  </a:lnTo>
                  <a:lnTo>
                    <a:pt x="3946944" y="443763"/>
                  </a:lnTo>
                  <a:lnTo>
                    <a:pt x="3947147" y="443547"/>
                  </a:lnTo>
                  <a:close/>
                </a:path>
                <a:path w="5188584" h="5027930">
                  <a:moveTo>
                    <a:pt x="3986961" y="721766"/>
                  </a:moveTo>
                  <a:lnTo>
                    <a:pt x="3984993" y="717943"/>
                  </a:lnTo>
                  <a:lnTo>
                    <a:pt x="3980675" y="716851"/>
                  </a:lnTo>
                  <a:lnTo>
                    <a:pt x="3978237" y="720369"/>
                  </a:lnTo>
                  <a:lnTo>
                    <a:pt x="3981932" y="730364"/>
                  </a:lnTo>
                  <a:lnTo>
                    <a:pt x="3984447" y="726376"/>
                  </a:lnTo>
                  <a:lnTo>
                    <a:pt x="3986746" y="724065"/>
                  </a:lnTo>
                  <a:lnTo>
                    <a:pt x="3986961" y="721766"/>
                  </a:lnTo>
                  <a:close/>
                </a:path>
                <a:path w="5188584" h="5027930">
                  <a:moveTo>
                    <a:pt x="3994924" y="459282"/>
                  </a:moveTo>
                  <a:lnTo>
                    <a:pt x="3992499" y="455269"/>
                  </a:lnTo>
                  <a:lnTo>
                    <a:pt x="3987609" y="454825"/>
                  </a:lnTo>
                  <a:lnTo>
                    <a:pt x="3983875" y="458406"/>
                  </a:lnTo>
                  <a:lnTo>
                    <a:pt x="3984866" y="466420"/>
                  </a:lnTo>
                  <a:lnTo>
                    <a:pt x="3990517" y="467258"/>
                  </a:lnTo>
                  <a:lnTo>
                    <a:pt x="3994924" y="465797"/>
                  </a:lnTo>
                  <a:lnTo>
                    <a:pt x="3994924" y="459282"/>
                  </a:lnTo>
                  <a:close/>
                </a:path>
                <a:path w="5188584" h="5027930">
                  <a:moveTo>
                    <a:pt x="4038714" y="658393"/>
                  </a:moveTo>
                  <a:lnTo>
                    <a:pt x="4033685" y="650532"/>
                  </a:lnTo>
                  <a:lnTo>
                    <a:pt x="4029862" y="647382"/>
                  </a:lnTo>
                  <a:lnTo>
                    <a:pt x="4025341" y="648487"/>
                  </a:lnTo>
                  <a:lnTo>
                    <a:pt x="4018178" y="653364"/>
                  </a:lnTo>
                  <a:lnTo>
                    <a:pt x="4025519" y="655256"/>
                  </a:lnTo>
                  <a:lnTo>
                    <a:pt x="4038714" y="658393"/>
                  </a:lnTo>
                  <a:close/>
                </a:path>
                <a:path w="5188584" h="5027930">
                  <a:moveTo>
                    <a:pt x="4063860" y="505231"/>
                  </a:moveTo>
                  <a:lnTo>
                    <a:pt x="4060926" y="488657"/>
                  </a:lnTo>
                  <a:lnTo>
                    <a:pt x="4050652" y="489077"/>
                  </a:lnTo>
                  <a:lnTo>
                    <a:pt x="4049407" y="498729"/>
                  </a:lnTo>
                  <a:lnTo>
                    <a:pt x="4056316" y="499567"/>
                  </a:lnTo>
                  <a:lnTo>
                    <a:pt x="4063860" y="505231"/>
                  </a:lnTo>
                  <a:close/>
                </a:path>
                <a:path w="5188584" h="5027930">
                  <a:moveTo>
                    <a:pt x="4086212" y="579716"/>
                  </a:moveTo>
                  <a:lnTo>
                    <a:pt x="4086072" y="579297"/>
                  </a:lnTo>
                  <a:lnTo>
                    <a:pt x="4085856" y="579513"/>
                  </a:lnTo>
                  <a:lnTo>
                    <a:pt x="4085653" y="579513"/>
                  </a:lnTo>
                  <a:lnTo>
                    <a:pt x="4085437" y="579716"/>
                  </a:lnTo>
                  <a:lnTo>
                    <a:pt x="4085437" y="579932"/>
                  </a:lnTo>
                  <a:lnTo>
                    <a:pt x="4085856" y="580136"/>
                  </a:lnTo>
                  <a:lnTo>
                    <a:pt x="4086072" y="580351"/>
                  </a:lnTo>
                  <a:lnTo>
                    <a:pt x="4086174" y="580136"/>
                  </a:lnTo>
                  <a:lnTo>
                    <a:pt x="4086212" y="579716"/>
                  </a:lnTo>
                  <a:close/>
                </a:path>
                <a:path w="5188584" h="5027930">
                  <a:moveTo>
                    <a:pt x="4099064" y="563359"/>
                  </a:moveTo>
                  <a:lnTo>
                    <a:pt x="4089108" y="564718"/>
                  </a:lnTo>
                  <a:lnTo>
                    <a:pt x="4085412" y="569442"/>
                  </a:lnTo>
                  <a:lnTo>
                    <a:pt x="4085298" y="575094"/>
                  </a:lnTo>
                  <a:lnTo>
                    <a:pt x="4086072" y="579297"/>
                  </a:lnTo>
                  <a:lnTo>
                    <a:pt x="4094137" y="573887"/>
                  </a:lnTo>
                  <a:lnTo>
                    <a:pt x="4097515" y="571093"/>
                  </a:lnTo>
                  <a:lnTo>
                    <a:pt x="4098417" y="568413"/>
                  </a:lnTo>
                  <a:lnTo>
                    <a:pt x="4099064" y="563359"/>
                  </a:lnTo>
                  <a:close/>
                </a:path>
                <a:path w="5188584" h="5027930">
                  <a:moveTo>
                    <a:pt x="4167581" y="641400"/>
                  </a:moveTo>
                  <a:lnTo>
                    <a:pt x="4165435" y="634606"/>
                  </a:lnTo>
                  <a:lnTo>
                    <a:pt x="4161891" y="630021"/>
                  </a:lnTo>
                  <a:lnTo>
                    <a:pt x="4156113" y="628662"/>
                  </a:lnTo>
                  <a:lnTo>
                    <a:pt x="4147248" y="631545"/>
                  </a:lnTo>
                  <a:lnTo>
                    <a:pt x="4156468" y="635952"/>
                  </a:lnTo>
                  <a:lnTo>
                    <a:pt x="4161917" y="638670"/>
                  </a:lnTo>
                  <a:lnTo>
                    <a:pt x="4167581" y="641400"/>
                  </a:lnTo>
                  <a:close/>
                </a:path>
                <a:path w="5188584" h="5027930">
                  <a:moveTo>
                    <a:pt x="4196080" y="4398061"/>
                  </a:moveTo>
                  <a:lnTo>
                    <a:pt x="4181932" y="4403788"/>
                  </a:lnTo>
                  <a:lnTo>
                    <a:pt x="4181932" y="4410024"/>
                  </a:lnTo>
                  <a:lnTo>
                    <a:pt x="4189006" y="4410278"/>
                  </a:lnTo>
                  <a:lnTo>
                    <a:pt x="4196080" y="4398061"/>
                  </a:lnTo>
                  <a:close/>
                </a:path>
                <a:path w="5188584" h="5027930">
                  <a:moveTo>
                    <a:pt x="4196702" y="4398061"/>
                  </a:moveTo>
                  <a:lnTo>
                    <a:pt x="4196283" y="4397641"/>
                  </a:lnTo>
                  <a:lnTo>
                    <a:pt x="4196283" y="4397857"/>
                  </a:lnTo>
                  <a:lnTo>
                    <a:pt x="4196080" y="4397857"/>
                  </a:lnTo>
                  <a:lnTo>
                    <a:pt x="4196080" y="4398061"/>
                  </a:lnTo>
                  <a:lnTo>
                    <a:pt x="4196702" y="4398061"/>
                  </a:lnTo>
                  <a:close/>
                </a:path>
                <a:path w="5188584" h="5027930">
                  <a:moveTo>
                    <a:pt x="4197756" y="643712"/>
                  </a:moveTo>
                  <a:lnTo>
                    <a:pt x="4190454" y="635990"/>
                  </a:lnTo>
                  <a:lnTo>
                    <a:pt x="4185729" y="633095"/>
                  </a:lnTo>
                  <a:lnTo>
                    <a:pt x="4181513" y="634707"/>
                  </a:lnTo>
                  <a:lnTo>
                    <a:pt x="4175747" y="640562"/>
                  </a:lnTo>
                  <a:lnTo>
                    <a:pt x="4182668" y="641616"/>
                  </a:lnTo>
                  <a:lnTo>
                    <a:pt x="4188536" y="642454"/>
                  </a:lnTo>
                  <a:lnTo>
                    <a:pt x="4197756" y="643712"/>
                  </a:lnTo>
                  <a:close/>
                </a:path>
                <a:path w="5188584" h="5027930">
                  <a:moveTo>
                    <a:pt x="4214101" y="4391977"/>
                  </a:moveTo>
                  <a:lnTo>
                    <a:pt x="4213885" y="4381068"/>
                  </a:lnTo>
                  <a:lnTo>
                    <a:pt x="4207179" y="4387786"/>
                  </a:lnTo>
                  <a:lnTo>
                    <a:pt x="4201947" y="4392815"/>
                  </a:lnTo>
                  <a:lnTo>
                    <a:pt x="4196702" y="4398061"/>
                  </a:lnTo>
                  <a:lnTo>
                    <a:pt x="4210951" y="4396384"/>
                  </a:lnTo>
                  <a:lnTo>
                    <a:pt x="4214101" y="4391977"/>
                  </a:lnTo>
                  <a:close/>
                </a:path>
                <a:path w="5188584" h="5027930">
                  <a:moveTo>
                    <a:pt x="4268152" y="756170"/>
                  </a:moveTo>
                  <a:lnTo>
                    <a:pt x="4267733" y="755954"/>
                  </a:lnTo>
                  <a:lnTo>
                    <a:pt x="4268152" y="756373"/>
                  </a:lnTo>
                  <a:lnTo>
                    <a:pt x="4268152" y="756170"/>
                  </a:lnTo>
                  <a:close/>
                </a:path>
                <a:path w="5188584" h="5027930">
                  <a:moveTo>
                    <a:pt x="4273181" y="759104"/>
                  </a:moveTo>
                  <a:lnTo>
                    <a:pt x="4271721" y="756373"/>
                  </a:lnTo>
                  <a:lnTo>
                    <a:pt x="4272737" y="758863"/>
                  </a:lnTo>
                  <a:lnTo>
                    <a:pt x="4273181" y="759104"/>
                  </a:lnTo>
                  <a:close/>
                </a:path>
                <a:path w="5188584" h="5027930">
                  <a:moveTo>
                    <a:pt x="4276534" y="768134"/>
                  </a:moveTo>
                  <a:lnTo>
                    <a:pt x="4272737" y="758863"/>
                  </a:lnTo>
                  <a:lnTo>
                    <a:pt x="4268152" y="756373"/>
                  </a:lnTo>
                  <a:lnTo>
                    <a:pt x="4265688" y="765467"/>
                  </a:lnTo>
                  <a:lnTo>
                    <a:pt x="4268736" y="768705"/>
                  </a:lnTo>
                  <a:lnTo>
                    <a:pt x="4273575" y="768718"/>
                  </a:lnTo>
                  <a:lnTo>
                    <a:pt x="4276534" y="768134"/>
                  </a:lnTo>
                  <a:close/>
                </a:path>
                <a:path w="5188584" h="5027930">
                  <a:moveTo>
                    <a:pt x="4647209" y="4173982"/>
                  </a:moveTo>
                  <a:lnTo>
                    <a:pt x="4625619" y="4157408"/>
                  </a:lnTo>
                  <a:lnTo>
                    <a:pt x="4626940" y="4167238"/>
                  </a:lnTo>
                  <a:lnTo>
                    <a:pt x="4632642" y="4171200"/>
                  </a:lnTo>
                  <a:lnTo>
                    <a:pt x="4639297" y="4173524"/>
                  </a:lnTo>
                  <a:lnTo>
                    <a:pt x="4643437" y="4178389"/>
                  </a:lnTo>
                  <a:lnTo>
                    <a:pt x="4647209" y="4173982"/>
                  </a:lnTo>
                  <a:close/>
                </a:path>
                <a:path w="5188584" h="5027930">
                  <a:moveTo>
                    <a:pt x="4833277" y="3606660"/>
                  </a:moveTo>
                  <a:lnTo>
                    <a:pt x="4829289" y="3606444"/>
                  </a:lnTo>
                  <a:lnTo>
                    <a:pt x="4832197" y="3607727"/>
                  </a:lnTo>
                  <a:lnTo>
                    <a:pt x="4833277" y="3606660"/>
                  </a:lnTo>
                  <a:close/>
                </a:path>
                <a:path w="5188584" h="5027930">
                  <a:moveTo>
                    <a:pt x="4841659" y="3611905"/>
                  </a:moveTo>
                  <a:lnTo>
                    <a:pt x="4832197" y="3607727"/>
                  </a:lnTo>
                  <a:lnTo>
                    <a:pt x="4827194" y="3612743"/>
                  </a:lnTo>
                  <a:lnTo>
                    <a:pt x="4831550" y="3616972"/>
                  </a:lnTo>
                  <a:lnTo>
                    <a:pt x="4833874" y="3618141"/>
                  </a:lnTo>
                  <a:lnTo>
                    <a:pt x="4836477" y="3616401"/>
                  </a:lnTo>
                  <a:lnTo>
                    <a:pt x="4841659" y="3611905"/>
                  </a:lnTo>
                  <a:close/>
                </a:path>
                <a:path w="5188584" h="5027930">
                  <a:moveTo>
                    <a:pt x="4909121" y="3476155"/>
                  </a:moveTo>
                  <a:lnTo>
                    <a:pt x="4903470" y="3474478"/>
                  </a:lnTo>
                  <a:lnTo>
                    <a:pt x="4898225" y="3474682"/>
                  </a:lnTo>
                  <a:lnTo>
                    <a:pt x="4895291" y="3480981"/>
                  </a:lnTo>
                  <a:lnTo>
                    <a:pt x="4896421" y="3484448"/>
                  </a:lnTo>
                  <a:lnTo>
                    <a:pt x="4901196" y="3485883"/>
                  </a:lnTo>
                  <a:lnTo>
                    <a:pt x="4906467" y="3483660"/>
                  </a:lnTo>
                  <a:lnTo>
                    <a:pt x="4909121" y="3476155"/>
                  </a:lnTo>
                  <a:close/>
                </a:path>
                <a:path w="5188584" h="5027930">
                  <a:moveTo>
                    <a:pt x="4936782" y="2226310"/>
                  </a:moveTo>
                  <a:lnTo>
                    <a:pt x="4930711" y="2215819"/>
                  </a:lnTo>
                  <a:lnTo>
                    <a:pt x="4920234" y="2222322"/>
                  </a:lnTo>
                  <a:lnTo>
                    <a:pt x="4926939" y="2223998"/>
                  </a:lnTo>
                  <a:lnTo>
                    <a:pt x="4931753" y="2225052"/>
                  </a:lnTo>
                  <a:lnTo>
                    <a:pt x="4936782" y="2226310"/>
                  </a:lnTo>
                  <a:close/>
                </a:path>
                <a:path w="5188584" h="5027930">
                  <a:moveTo>
                    <a:pt x="4948491" y="3763670"/>
                  </a:moveTo>
                  <a:lnTo>
                    <a:pt x="4947094" y="3756888"/>
                  </a:lnTo>
                  <a:lnTo>
                    <a:pt x="4943703" y="3751846"/>
                  </a:lnTo>
                  <a:lnTo>
                    <a:pt x="4936160" y="3760863"/>
                  </a:lnTo>
                  <a:lnTo>
                    <a:pt x="4945621" y="3766807"/>
                  </a:lnTo>
                  <a:lnTo>
                    <a:pt x="4948491" y="3763670"/>
                  </a:lnTo>
                  <a:close/>
                </a:path>
                <a:path w="5188584" h="5027930">
                  <a:moveTo>
                    <a:pt x="4999850" y="2349055"/>
                  </a:moveTo>
                  <a:lnTo>
                    <a:pt x="4988331" y="2345486"/>
                  </a:lnTo>
                  <a:lnTo>
                    <a:pt x="4986858" y="2351354"/>
                  </a:lnTo>
                  <a:lnTo>
                    <a:pt x="4987074" y="2361222"/>
                  </a:lnTo>
                  <a:lnTo>
                    <a:pt x="4994618" y="2359329"/>
                  </a:lnTo>
                  <a:lnTo>
                    <a:pt x="4999228" y="2357031"/>
                  </a:lnTo>
                  <a:lnTo>
                    <a:pt x="4999850" y="2349055"/>
                  </a:lnTo>
                  <a:close/>
                </a:path>
                <a:path w="5188584" h="5027930">
                  <a:moveTo>
                    <a:pt x="5001323" y="2332901"/>
                  </a:moveTo>
                  <a:lnTo>
                    <a:pt x="4991265" y="2328697"/>
                  </a:lnTo>
                  <a:lnTo>
                    <a:pt x="4987493" y="2340025"/>
                  </a:lnTo>
                  <a:lnTo>
                    <a:pt x="4994821" y="2342337"/>
                  </a:lnTo>
                  <a:lnTo>
                    <a:pt x="4998390" y="2338984"/>
                  </a:lnTo>
                  <a:lnTo>
                    <a:pt x="5001323" y="2332901"/>
                  </a:lnTo>
                  <a:close/>
                </a:path>
                <a:path w="5188584" h="5027930">
                  <a:moveTo>
                    <a:pt x="5103990" y="2685377"/>
                  </a:moveTo>
                  <a:lnTo>
                    <a:pt x="5093093" y="2687688"/>
                  </a:lnTo>
                  <a:lnTo>
                    <a:pt x="5092052" y="2691460"/>
                  </a:lnTo>
                  <a:lnTo>
                    <a:pt x="5101475" y="2697759"/>
                  </a:lnTo>
                  <a:lnTo>
                    <a:pt x="5102314" y="2694190"/>
                  </a:lnTo>
                  <a:lnTo>
                    <a:pt x="5102949" y="2690418"/>
                  </a:lnTo>
                  <a:lnTo>
                    <a:pt x="5103990" y="2685377"/>
                  </a:lnTo>
                  <a:close/>
                </a:path>
                <a:path w="5188584" h="5027930">
                  <a:moveTo>
                    <a:pt x="5188432" y="3122625"/>
                  </a:moveTo>
                  <a:lnTo>
                    <a:pt x="5186553" y="3117799"/>
                  </a:lnTo>
                  <a:lnTo>
                    <a:pt x="5176494" y="3113811"/>
                  </a:lnTo>
                  <a:lnTo>
                    <a:pt x="5175237" y="3122625"/>
                  </a:lnTo>
                  <a:lnTo>
                    <a:pt x="5173980" y="3128924"/>
                  </a:lnTo>
                  <a:lnTo>
                    <a:pt x="5184241" y="3130385"/>
                  </a:lnTo>
                  <a:lnTo>
                    <a:pt x="5188432" y="3122625"/>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2" name="object 32"/>
            <p:cNvSpPr/>
            <p:nvPr/>
          </p:nvSpPr>
          <p:spPr>
            <a:xfrm>
              <a:off x="11531689" y="2481312"/>
              <a:ext cx="5227320" cy="5088255"/>
            </a:xfrm>
            <a:custGeom>
              <a:avLst/>
              <a:gdLst/>
              <a:ahLst/>
              <a:cxnLst/>
              <a:rect l="l" t="t" r="r" b="b"/>
              <a:pathLst>
                <a:path w="5227319" h="5088255">
                  <a:moveTo>
                    <a:pt x="9779" y="2146566"/>
                  </a:moveTo>
                  <a:lnTo>
                    <a:pt x="8521" y="2145309"/>
                  </a:lnTo>
                  <a:lnTo>
                    <a:pt x="7264" y="2144255"/>
                  </a:lnTo>
                  <a:lnTo>
                    <a:pt x="5803" y="2143214"/>
                  </a:lnTo>
                  <a:lnTo>
                    <a:pt x="0" y="2150668"/>
                  </a:lnTo>
                  <a:lnTo>
                    <a:pt x="3492" y="2154326"/>
                  </a:lnTo>
                  <a:lnTo>
                    <a:pt x="5588" y="2151608"/>
                  </a:lnTo>
                  <a:lnTo>
                    <a:pt x="9779" y="2146566"/>
                  </a:lnTo>
                  <a:close/>
                </a:path>
                <a:path w="5227319" h="5088255">
                  <a:moveTo>
                    <a:pt x="23609" y="3156597"/>
                  </a:moveTo>
                  <a:lnTo>
                    <a:pt x="20256" y="3156597"/>
                  </a:lnTo>
                  <a:lnTo>
                    <a:pt x="22428" y="3158147"/>
                  </a:lnTo>
                  <a:lnTo>
                    <a:pt x="23609" y="3156597"/>
                  </a:lnTo>
                  <a:close/>
                </a:path>
                <a:path w="5227319" h="5088255">
                  <a:moveTo>
                    <a:pt x="27381" y="3171075"/>
                  </a:moveTo>
                  <a:lnTo>
                    <a:pt x="24828" y="3169475"/>
                  </a:lnTo>
                  <a:lnTo>
                    <a:pt x="23825" y="3170440"/>
                  </a:lnTo>
                  <a:lnTo>
                    <a:pt x="27381" y="3171075"/>
                  </a:lnTo>
                  <a:close/>
                </a:path>
                <a:path w="5227319" h="5088255">
                  <a:moveTo>
                    <a:pt x="30530" y="3163938"/>
                  </a:moveTo>
                  <a:lnTo>
                    <a:pt x="22428" y="3158147"/>
                  </a:lnTo>
                  <a:lnTo>
                    <a:pt x="17322" y="3164776"/>
                  </a:lnTo>
                  <a:lnTo>
                    <a:pt x="24828" y="3169475"/>
                  </a:lnTo>
                  <a:lnTo>
                    <a:pt x="30530" y="3163938"/>
                  </a:lnTo>
                  <a:close/>
                </a:path>
                <a:path w="5227319" h="5088255">
                  <a:moveTo>
                    <a:pt x="39116" y="2972803"/>
                  </a:moveTo>
                  <a:lnTo>
                    <a:pt x="37439" y="2972384"/>
                  </a:lnTo>
                  <a:lnTo>
                    <a:pt x="35560" y="2971965"/>
                  </a:lnTo>
                  <a:lnTo>
                    <a:pt x="33883" y="2971546"/>
                  </a:lnTo>
                  <a:lnTo>
                    <a:pt x="33045" y="2975953"/>
                  </a:lnTo>
                  <a:lnTo>
                    <a:pt x="31991" y="2980144"/>
                  </a:lnTo>
                  <a:lnTo>
                    <a:pt x="31153" y="2984347"/>
                  </a:lnTo>
                  <a:lnTo>
                    <a:pt x="37465" y="2981833"/>
                  </a:lnTo>
                  <a:lnTo>
                    <a:pt x="38747" y="2977946"/>
                  </a:lnTo>
                  <a:lnTo>
                    <a:pt x="38227" y="2974365"/>
                  </a:lnTo>
                  <a:lnTo>
                    <a:pt x="39116" y="2972803"/>
                  </a:lnTo>
                  <a:close/>
                </a:path>
                <a:path w="5227319" h="5088255">
                  <a:moveTo>
                    <a:pt x="39839" y="2164461"/>
                  </a:moveTo>
                  <a:lnTo>
                    <a:pt x="37833" y="2162276"/>
                  </a:lnTo>
                  <a:lnTo>
                    <a:pt x="33274" y="2162886"/>
                  </a:lnTo>
                  <a:lnTo>
                    <a:pt x="30734" y="2164194"/>
                  </a:lnTo>
                  <a:lnTo>
                    <a:pt x="32829" y="2167966"/>
                  </a:lnTo>
                  <a:lnTo>
                    <a:pt x="34721" y="2171535"/>
                  </a:lnTo>
                  <a:lnTo>
                    <a:pt x="39839" y="2164461"/>
                  </a:lnTo>
                  <a:close/>
                </a:path>
                <a:path w="5227319" h="5088255">
                  <a:moveTo>
                    <a:pt x="74218" y="1977250"/>
                  </a:moveTo>
                  <a:lnTo>
                    <a:pt x="72618" y="1972411"/>
                  </a:lnTo>
                  <a:lnTo>
                    <a:pt x="69494" y="1970747"/>
                  </a:lnTo>
                  <a:lnTo>
                    <a:pt x="68237" y="1974100"/>
                  </a:lnTo>
                  <a:lnTo>
                    <a:pt x="66979" y="1977250"/>
                  </a:lnTo>
                  <a:lnTo>
                    <a:pt x="65722" y="1980603"/>
                  </a:lnTo>
                  <a:lnTo>
                    <a:pt x="72504" y="1981314"/>
                  </a:lnTo>
                  <a:lnTo>
                    <a:pt x="74218" y="1977250"/>
                  </a:lnTo>
                  <a:close/>
                </a:path>
                <a:path w="5227319" h="5088255">
                  <a:moveTo>
                    <a:pt x="92544" y="1718970"/>
                  </a:moveTo>
                  <a:lnTo>
                    <a:pt x="89611" y="1715617"/>
                  </a:lnTo>
                  <a:lnTo>
                    <a:pt x="84162" y="1708899"/>
                  </a:lnTo>
                  <a:lnTo>
                    <a:pt x="80391" y="1720443"/>
                  </a:lnTo>
                  <a:lnTo>
                    <a:pt x="90665" y="1718767"/>
                  </a:lnTo>
                  <a:lnTo>
                    <a:pt x="89408" y="1721700"/>
                  </a:lnTo>
                  <a:lnTo>
                    <a:pt x="91503" y="1720024"/>
                  </a:lnTo>
                  <a:lnTo>
                    <a:pt x="92544" y="1718970"/>
                  </a:lnTo>
                  <a:close/>
                </a:path>
                <a:path w="5227319" h="5088255">
                  <a:moveTo>
                    <a:pt x="162737" y="1777085"/>
                  </a:moveTo>
                  <a:lnTo>
                    <a:pt x="157924" y="1769745"/>
                  </a:lnTo>
                  <a:lnTo>
                    <a:pt x="160858" y="1769745"/>
                  </a:lnTo>
                  <a:lnTo>
                    <a:pt x="157086" y="1767865"/>
                  </a:lnTo>
                  <a:lnTo>
                    <a:pt x="152057" y="1778558"/>
                  </a:lnTo>
                  <a:lnTo>
                    <a:pt x="162737" y="1777085"/>
                  </a:lnTo>
                  <a:close/>
                </a:path>
                <a:path w="5227319" h="5088255">
                  <a:moveTo>
                    <a:pt x="217220" y="3285426"/>
                  </a:moveTo>
                  <a:lnTo>
                    <a:pt x="215963" y="3281019"/>
                  </a:lnTo>
                  <a:lnTo>
                    <a:pt x="205994" y="3285629"/>
                  </a:lnTo>
                  <a:lnTo>
                    <a:pt x="208191" y="3287077"/>
                  </a:lnTo>
                  <a:lnTo>
                    <a:pt x="214579" y="3286595"/>
                  </a:lnTo>
                  <a:lnTo>
                    <a:pt x="217220" y="3285426"/>
                  </a:lnTo>
                  <a:close/>
                </a:path>
                <a:path w="5227319" h="5088255">
                  <a:moveTo>
                    <a:pt x="284480" y="4029824"/>
                  </a:moveTo>
                  <a:lnTo>
                    <a:pt x="275894" y="4035069"/>
                  </a:lnTo>
                  <a:lnTo>
                    <a:pt x="276733" y="4039692"/>
                  </a:lnTo>
                  <a:lnTo>
                    <a:pt x="284480" y="4045775"/>
                  </a:lnTo>
                  <a:lnTo>
                    <a:pt x="284480" y="4029824"/>
                  </a:lnTo>
                  <a:close/>
                </a:path>
                <a:path w="5227319" h="5088255">
                  <a:moveTo>
                    <a:pt x="298970" y="1436141"/>
                  </a:moveTo>
                  <a:lnTo>
                    <a:pt x="298310" y="1432788"/>
                  </a:lnTo>
                  <a:lnTo>
                    <a:pt x="296633" y="1433004"/>
                  </a:lnTo>
                  <a:lnTo>
                    <a:pt x="295173" y="1433207"/>
                  </a:lnTo>
                  <a:lnTo>
                    <a:pt x="293497" y="1433423"/>
                  </a:lnTo>
                  <a:lnTo>
                    <a:pt x="296837" y="1443532"/>
                  </a:lnTo>
                  <a:lnTo>
                    <a:pt x="298577" y="1442072"/>
                  </a:lnTo>
                  <a:lnTo>
                    <a:pt x="298970" y="1436141"/>
                  </a:lnTo>
                  <a:close/>
                </a:path>
                <a:path w="5227319" h="5088255">
                  <a:moveTo>
                    <a:pt x="361175" y="1345514"/>
                  </a:moveTo>
                  <a:lnTo>
                    <a:pt x="350799" y="1346009"/>
                  </a:lnTo>
                  <a:lnTo>
                    <a:pt x="351853" y="1348206"/>
                  </a:lnTo>
                  <a:lnTo>
                    <a:pt x="357466" y="1350378"/>
                  </a:lnTo>
                  <a:lnTo>
                    <a:pt x="360756" y="1350759"/>
                  </a:lnTo>
                  <a:lnTo>
                    <a:pt x="360959" y="1349082"/>
                  </a:lnTo>
                  <a:lnTo>
                    <a:pt x="361175" y="1347190"/>
                  </a:lnTo>
                  <a:lnTo>
                    <a:pt x="361175" y="1345514"/>
                  </a:lnTo>
                  <a:close/>
                </a:path>
                <a:path w="5227319" h="5088255">
                  <a:moveTo>
                    <a:pt x="437375" y="1094168"/>
                  </a:moveTo>
                  <a:lnTo>
                    <a:pt x="436816" y="1093114"/>
                  </a:lnTo>
                  <a:lnTo>
                    <a:pt x="436397" y="1095832"/>
                  </a:lnTo>
                  <a:lnTo>
                    <a:pt x="437375" y="1094168"/>
                  </a:lnTo>
                  <a:close/>
                </a:path>
                <a:path w="5227319" h="5088255">
                  <a:moveTo>
                    <a:pt x="444055" y="1092479"/>
                  </a:moveTo>
                  <a:lnTo>
                    <a:pt x="439953" y="1089748"/>
                  </a:lnTo>
                  <a:lnTo>
                    <a:pt x="437375" y="1094168"/>
                  </a:lnTo>
                  <a:lnTo>
                    <a:pt x="440588" y="1100239"/>
                  </a:lnTo>
                  <a:lnTo>
                    <a:pt x="444055" y="1092479"/>
                  </a:lnTo>
                  <a:close/>
                </a:path>
                <a:path w="5227319" h="5088255">
                  <a:moveTo>
                    <a:pt x="444982" y="1090383"/>
                  </a:moveTo>
                  <a:lnTo>
                    <a:pt x="444055" y="1092479"/>
                  </a:lnTo>
                  <a:lnTo>
                    <a:pt x="444982" y="1093114"/>
                  </a:lnTo>
                  <a:lnTo>
                    <a:pt x="444982" y="1090383"/>
                  </a:lnTo>
                  <a:close/>
                </a:path>
                <a:path w="5227319" h="5088255">
                  <a:moveTo>
                    <a:pt x="501561" y="1202842"/>
                  </a:moveTo>
                  <a:lnTo>
                    <a:pt x="486689" y="1202842"/>
                  </a:lnTo>
                  <a:lnTo>
                    <a:pt x="498424" y="1211656"/>
                  </a:lnTo>
                  <a:lnTo>
                    <a:pt x="501561" y="1202842"/>
                  </a:lnTo>
                  <a:close/>
                </a:path>
                <a:path w="5227319" h="5088255">
                  <a:moveTo>
                    <a:pt x="525030" y="3722459"/>
                  </a:moveTo>
                  <a:lnTo>
                    <a:pt x="520420" y="3712807"/>
                  </a:lnTo>
                  <a:lnTo>
                    <a:pt x="516445" y="3704831"/>
                  </a:lnTo>
                  <a:lnTo>
                    <a:pt x="512038" y="3716375"/>
                  </a:lnTo>
                  <a:lnTo>
                    <a:pt x="516648" y="3720363"/>
                  </a:lnTo>
                  <a:lnTo>
                    <a:pt x="520839" y="3724338"/>
                  </a:lnTo>
                  <a:lnTo>
                    <a:pt x="523773" y="3723081"/>
                  </a:lnTo>
                  <a:lnTo>
                    <a:pt x="525030" y="3722459"/>
                  </a:lnTo>
                  <a:close/>
                </a:path>
                <a:path w="5227319" h="5088255">
                  <a:moveTo>
                    <a:pt x="531075" y="1136878"/>
                  </a:moveTo>
                  <a:lnTo>
                    <a:pt x="525449" y="1130249"/>
                  </a:lnTo>
                  <a:lnTo>
                    <a:pt x="523354" y="1132128"/>
                  </a:lnTo>
                  <a:lnTo>
                    <a:pt x="521474" y="1134237"/>
                  </a:lnTo>
                  <a:lnTo>
                    <a:pt x="518325" y="1137170"/>
                  </a:lnTo>
                  <a:lnTo>
                    <a:pt x="521474" y="1139901"/>
                  </a:lnTo>
                  <a:lnTo>
                    <a:pt x="523354" y="1141780"/>
                  </a:lnTo>
                  <a:lnTo>
                    <a:pt x="525449" y="1143673"/>
                  </a:lnTo>
                  <a:lnTo>
                    <a:pt x="531075" y="1136878"/>
                  </a:lnTo>
                  <a:close/>
                </a:path>
                <a:path w="5227319" h="5088255">
                  <a:moveTo>
                    <a:pt x="532574" y="1135075"/>
                  </a:moveTo>
                  <a:lnTo>
                    <a:pt x="531075" y="1136878"/>
                  </a:lnTo>
                  <a:lnTo>
                    <a:pt x="532574" y="1138643"/>
                  </a:lnTo>
                  <a:lnTo>
                    <a:pt x="532574" y="1135075"/>
                  </a:lnTo>
                  <a:close/>
                </a:path>
                <a:path w="5227319" h="5088255">
                  <a:moveTo>
                    <a:pt x="539280" y="3716794"/>
                  </a:moveTo>
                  <a:lnTo>
                    <a:pt x="537184" y="3714267"/>
                  </a:lnTo>
                  <a:lnTo>
                    <a:pt x="535508" y="3712591"/>
                  </a:lnTo>
                  <a:lnTo>
                    <a:pt x="534035" y="3710711"/>
                  </a:lnTo>
                  <a:lnTo>
                    <a:pt x="532358" y="3712387"/>
                  </a:lnTo>
                  <a:lnTo>
                    <a:pt x="530898" y="3714064"/>
                  </a:lnTo>
                  <a:lnTo>
                    <a:pt x="529424" y="3715537"/>
                  </a:lnTo>
                  <a:lnTo>
                    <a:pt x="534593" y="3720096"/>
                  </a:lnTo>
                  <a:lnTo>
                    <a:pt x="539280" y="3716794"/>
                  </a:lnTo>
                  <a:close/>
                </a:path>
                <a:path w="5227319" h="5088255">
                  <a:moveTo>
                    <a:pt x="607174" y="1026464"/>
                  </a:moveTo>
                  <a:lnTo>
                    <a:pt x="605917" y="1023772"/>
                  </a:lnTo>
                  <a:lnTo>
                    <a:pt x="599465" y="1020597"/>
                  </a:lnTo>
                  <a:lnTo>
                    <a:pt x="596277" y="1020089"/>
                  </a:lnTo>
                  <a:lnTo>
                    <a:pt x="595858" y="1021981"/>
                  </a:lnTo>
                  <a:lnTo>
                    <a:pt x="595223" y="1023658"/>
                  </a:lnTo>
                  <a:lnTo>
                    <a:pt x="594804" y="1025550"/>
                  </a:lnTo>
                  <a:lnTo>
                    <a:pt x="607174" y="1026464"/>
                  </a:lnTo>
                  <a:close/>
                </a:path>
                <a:path w="5227319" h="5088255">
                  <a:moveTo>
                    <a:pt x="649287" y="4202925"/>
                  </a:moveTo>
                  <a:lnTo>
                    <a:pt x="643623" y="4192638"/>
                  </a:lnTo>
                  <a:lnTo>
                    <a:pt x="640270" y="4198721"/>
                  </a:lnTo>
                  <a:lnTo>
                    <a:pt x="639013" y="4195788"/>
                  </a:lnTo>
                  <a:lnTo>
                    <a:pt x="635241" y="4202290"/>
                  </a:lnTo>
                  <a:lnTo>
                    <a:pt x="644461" y="4203344"/>
                  </a:lnTo>
                  <a:lnTo>
                    <a:pt x="649287" y="4202925"/>
                  </a:lnTo>
                  <a:close/>
                </a:path>
                <a:path w="5227319" h="5088255">
                  <a:moveTo>
                    <a:pt x="701459" y="662152"/>
                  </a:moveTo>
                  <a:lnTo>
                    <a:pt x="692035" y="663625"/>
                  </a:lnTo>
                  <a:lnTo>
                    <a:pt x="697064" y="669925"/>
                  </a:lnTo>
                  <a:lnTo>
                    <a:pt x="694550" y="669925"/>
                  </a:lnTo>
                  <a:lnTo>
                    <a:pt x="696226" y="670547"/>
                  </a:lnTo>
                  <a:lnTo>
                    <a:pt x="697687" y="671182"/>
                  </a:lnTo>
                  <a:lnTo>
                    <a:pt x="699363" y="671804"/>
                  </a:lnTo>
                  <a:lnTo>
                    <a:pt x="700201" y="668667"/>
                  </a:lnTo>
                  <a:lnTo>
                    <a:pt x="700836" y="665302"/>
                  </a:lnTo>
                  <a:lnTo>
                    <a:pt x="701459" y="662152"/>
                  </a:lnTo>
                  <a:close/>
                </a:path>
                <a:path w="5227319" h="5088255">
                  <a:moveTo>
                    <a:pt x="810831" y="900290"/>
                  </a:moveTo>
                  <a:lnTo>
                    <a:pt x="806018" y="895883"/>
                  </a:lnTo>
                  <a:lnTo>
                    <a:pt x="802665" y="892949"/>
                  </a:lnTo>
                  <a:lnTo>
                    <a:pt x="799528" y="890016"/>
                  </a:lnTo>
                  <a:lnTo>
                    <a:pt x="796696" y="895870"/>
                  </a:lnTo>
                  <a:lnTo>
                    <a:pt x="799528" y="899718"/>
                  </a:lnTo>
                  <a:lnTo>
                    <a:pt x="805180" y="901280"/>
                  </a:lnTo>
                  <a:lnTo>
                    <a:pt x="810831" y="900290"/>
                  </a:lnTo>
                  <a:close/>
                </a:path>
                <a:path w="5227319" h="5088255">
                  <a:moveTo>
                    <a:pt x="955205" y="610120"/>
                  </a:moveTo>
                  <a:lnTo>
                    <a:pt x="945515" y="606539"/>
                  </a:lnTo>
                  <a:lnTo>
                    <a:pt x="939723" y="607872"/>
                  </a:lnTo>
                  <a:lnTo>
                    <a:pt x="937907" y="612432"/>
                  </a:lnTo>
                  <a:lnTo>
                    <a:pt x="940117" y="618515"/>
                  </a:lnTo>
                  <a:lnTo>
                    <a:pt x="944105" y="616419"/>
                  </a:lnTo>
                  <a:lnTo>
                    <a:pt x="947877" y="614108"/>
                  </a:lnTo>
                  <a:lnTo>
                    <a:pt x="955205" y="610120"/>
                  </a:lnTo>
                  <a:close/>
                </a:path>
                <a:path w="5227319" h="5088255">
                  <a:moveTo>
                    <a:pt x="980351" y="4637024"/>
                  </a:moveTo>
                  <a:lnTo>
                    <a:pt x="977633" y="4633239"/>
                  </a:lnTo>
                  <a:lnTo>
                    <a:pt x="974902" y="4629683"/>
                  </a:lnTo>
                  <a:lnTo>
                    <a:pt x="970711" y="4623803"/>
                  </a:lnTo>
                  <a:lnTo>
                    <a:pt x="969416" y="4630826"/>
                  </a:lnTo>
                  <a:lnTo>
                    <a:pt x="970584" y="4635919"/>
                  </a:lnTo>
                  <a:lnTo>
                    <a:pt x="974217" y="4638256"/>
                  </a:lnTo>
                  <a:lnTo>
                    <a:pt x="980351" y="4637024"/>
                  </a:lnTo>
                  <a:close/>
                </a:path>
                <a:path w="5227319" h="5088255">
                  <a:moveTo>
                    <a:pt x="1030643" y="971626"/>
                  </a:moveTo>
                  <a:lnTo>
                    <a:pt x="1028966" y="960513"/>
                  </a:lnTo>
                  <a:lnTo>
                    <a:pt x="1024559" y="965339"/>
                  </a:lnTo>
                  <a:lnTo>
                    <a:pt x="1021003" y="968895"/>
                  </a:lnTo>
                  <a:lnTo>
                    <a:pt x="1017435" y="972680"/>
                  </a:lnTo>
                  <a:lnTo>
                    <a:pt x="1030643" y="971626"/>
                  </a:lnTo>
                  <a:close/>
                </a:path>
                <a:path w="5227319" h="5088255">
                  <a:moveTo>
                    <a:pt x="1150289" y="537743"/>
                  </a:moveTo>
                  <a:lnTo>
                    <a:pt x="1139177" y="534593"/>
                  </a:lnTo>
                  <a:lnTo>
                    <a:pt x="1140231" y="540473"/>
                  </a:lnTo>
                  <a:lnTo>
                    <a:pt x="1142111" y="550329"/>
                  </a:lnTo>
                  <a:lnTo>
                    <a:pt x="1148816" y="545922"/>
                  </a:lnTo>
                  <a:lnTo>
                    <a:pt x="1150289" y="537743"/>
                  </a:lnTo>
                  <a:close/>
                </a:path>
                <a:path w="5227319" h="5088255">
                  <a:moveTo>
                    <a:pt x="1159764" y="4587100"/>
                  </a:moveTo>
                  <a:lnTo>
                    <a:pt x="1156131" y="4583519"/>
                  </a:lnTo>
                  <a:lnTo>
                    <a:pt x="1149781" y="4582134"/>
                  </a:lnTo>
                  <a:lnTo>
                    <a:pt x="1144003" y="4582680"/>
                  </a:lnTo>
                  <a:lnTo>
                    <a:pt x="1150073" y="4587506"/>
                  </a:lnTo>
                  <a:lnTo>
                    <a:pt x="1153845" y="4590237"/>
                  </a:lnTo>
                  <a:lnTo>
                    <a:pt x="1157414" y="4593171"/>
                  </a:lnTo>
                  <a:lnTo>
                    <a:pt x="1159764" y="4587100"/>
                  </a:lnTo>
                  <a:close/>
                </a:path>
                <a:path w="5227319" h="5088255">
                  <a:moveTo>
                    <a:pt x="1162227" y="412483"/>
                  </a:moveTo>
                  <a:lnTo>
                    <a:pt x="1159090" y="409549"/>
                  </a:lnTo>
                  <a:lnTo>
                    <a:pt x="1156779" y="407657"/>
                  </a:lnTo>
                  <a:lnTo>
                    <a:pt x="1154684" y="405765"/>
                  </a:lnTo>
                  <a:lnTo>
                    <a:pt x="1150531" y="411949"/>
                  </a:lnTo>
                  <a:lnTo>
                    <a:pt x="1152880" y="415734"/>
                  </a:lnTo>
                  <a:lnTo>
                    <a:pt x="1158011" y="416217"/>
                  </a:lnTo>
                  <a:lnTo>
                    <a:pt x="1162227" y="412483"/>
                  </a:lnTo>
                  <a:close/>
                </a:path>
                <a:path w="5227319" h="5088255">
                  <a:moveTo>
                    <a:pt x="1252118" y="459689"/>
                  </a:moveTo>
                  <a:lnTo>
                    <a:pt x="1240713" y="459930"/>
                  </a:lnTo>
                  <a:lnTo>
                    <a:pt x="1242555" y="461924"/>
                  </a:lnTo>
                  <a:lnTo>
                    <a:pt x="1249083" y="463791"/>
                  </a:lnTo>
                  <a:lnTo>
                    <a:pt x="1251699" y="463677"/>
                  </a:lnTo>
                  <a:lnTo>
                    <a:pt x="1251915" y="462419"/>
                  </a:lnTo>
                  <a:lnTo>
                    <a:pt x="1252118" y="460946"/>
                  </a:lnTo>
                  <a:lnTo>
                    <a:pt x="1252118" y="459689"/>
                  </a:lnTo>
                  <a:close/>
                </a:path>
                <a:path w="5227319" h="5088255">
                  <a:moveTo>
                    <a:pt x="1401800" y="487514"/>
                  </a:moveTo>
                  <a:lnTo>
                    <a:pt x="1399679" y="488327"/>
                  </a:lnTo>
                  <a:lnTo>
                    <a:pt x="1397330" y="494017"/>
                  </a:lnTo>
                  <a:lnTo>
                    <a:pt x="1396911" y="497662"/>
                  </a:lnTo>
                  <a:lnTo>
                    <a:pt x="1398587" y="497878"/>
                  </a:lnTo>
                  <a:lnTo>
                    <a:pt x="1400048" y="498297"/>
                  </a:lnTo>
                  <a:lnTo>
                    <a:pt x="1401521" y="498500"/>
                  </a:lnTo>
                  <a:lnTo>
                    <a:pt x="1401800" y="487514"/>
                  </a:lnTo>
                  <a:close/>
                </a:path>
                <a:path w="5227319" h="5088255">
                  <a:moveTo>
                    <a:pt x="1467612" y="4747984"/>
                  </a:moveTo>
                  <a:lnTo>
                    <a:pt x="1466862" y="4744885"/>
                  </a:lnTo>
                  <a:lnTo>
                    <a:pt x="1461046" y="4739945"/>
                  </a:lnTo>
                  <a:lnTo>
                    <a:pt x="1458518" y="4738573"/>
                  </a:lnTo>
                  <a:lnTo>
                    <a:pt x="1457261" y="4740453"/>
                  </a:lnTo>
                  <a:lnTo>
                    <a:pt x="1456207" y="4742142"/>
                  </a:lnTo>
                  <a:lnTo>
                    <a:pt x="1454950" y="4743818"/>
                  </a:lnTo>
                  <a:lnTo>
                    <a:pt x="1467612" y="4747984"/>
                  </a:lnTo>
                  <a:close/>
                </a:path>
                <a:path w="5227319" h="5088255">
                  <a:moveTo>
                    <a:pt x="1518437" y="4768786"/>
                  </a:moveTo>
                  <a:lnTo>
                    <a:pt x="1515719" y="4763122"/>
                  </a:lnTo>
                  <a:lnTo>
                    <a:pt x="1513624" y="4758080"/>
                  </a:lnTo>
                  <a:lnTo>
                    <a:pt x="1506283" y="4760811"/>
                  </a:lnTo>
                  <a:lnTo>
                    <a:pt x="1504505" y="4764036"/>
                  </a:lnTo>
                  <a:lnTo>
                    <a:pt x="1506156" y="4768647"/>
                  </a:lnTo>
                  <a:lnTo>
                    <a:pt x="1510919" y="4771339"/>
                  </a:lnTo>
                  <a:lnTo>
                    <a:pt x="1518437" y="4768786"/>
                  </a:lnTo>
                  <a:close/>
                </a:path>
                <a:path w="5227319" h="5088255">
                  <a:moveTo>
                    <a:pt x="1571028" y="298970"/>
                  </a:moveTo>
                  <a:lnTo>
                    <a:pt x="1568310" y="297091"/>
                  </a:lnTo>
                  <a:lnTo>
                    <a:pt x="1562442" y="293306"/>
                  </a:lnTo>
                  <a:lnTo>
                    <a:pt x="1561185" y="295414"/>
                  </a:lnTo>
                  <a:lnTo>
                    <a:pt x="1559928" y="297294"/>
                  </a:lnTo>
                  <a:lnTo>
                    <a:pt x="1558874" y="299389"/>
                  </a:lnTo>
                  <a:lnTo>
                    <a:pt x="1564741" y="302336"/>
                  </a:lnTo>
                  <a:lnTo>
                    <a:pt x="1567675" y="304012"/>
                  </a:lnTo>
                  <a:lnTo>
                    <a:pt x="1568729" y="302336"/>
                  </a:lnTo>
                  <a:lnTo>
                    <a:pt x="1569986" y="300659"/>
                  </a:lnTo>
                  <a:lnTo>
                    <a:pt x="1571028" y="298970"/>
                  </a:lnTo>
                  <a:close/>
                </a:path>
                <a:path w="5227319" h="5088255">
                  <a:moveTo>
                    <a:pt x="1585696" y="308000"/>
                  </a:moveTo>
                  <a:lnTo>
                    <a:pt x="1575015" y="309257"/>
                  </a:lnTo>
                  <a:lnTo>
                    <a:pt x="1577860" y="314858"/>
                  </a:lnTo>
                  <a:lnTo>
                    <a:pt x="1581302" y="315341"/>
                  </a:lnTo>
                  <a:lnTo>
                    <a:pt x="1584261" y="314096"/>
                  </a:lnTo>
                  <a:lnTo>
                    <a:pt x="1585696" y="314502"/>
                  </a:lnTo>
                  <a:lnTo>
                    <a:pt x="1585696" y="308000"/>
                  </a:lnTo>
                  <a:close/>
                </a:path>
                <a:path w="5227319" h="5088255">
                  <a:moveTo>
                    <a:pt x="1611058" y="5015103"/>
                  </a:moveTo>
                  <a:lnTo>
                    <a:pt x="1605775" y="5007711"/>
                  </a:lnTo>
                  <a:lnTo>
                    <a:pt x="1599768" y="5003800"/>
                  </a:lnTo>
                  <a:lnTo>
                    <a:pt x="1593164" y="5002441"/>
                  </a:lnTo>
                  <a:lnTo>
                    <a:pt x="1586115" y="5002720"/>
                  </a:lnTo>
                  <a:lnTo>
                    <a:pt x="1592961" y="5006098"/>
                  </a:lnTo>
                  <a:lnTo>
                    <a:pt x="1611058" y="5015103"/>
                  </a:lnTo>
                  <a:close/>
                </a:path>
                <a:path w="5227319" h="5088255">
                  <a:moveTo>
                    <a:pt x="1621637" y="177965"/>
                  </a:moveTo>
                  <a:lnTo>
                    <a:pt x="1616875" y="174586"/>
                  </a:lnTo>
                  <a:lnTo>
                    <a:pt x="1610918" y="173913"/>
                  </a:lnTo>
                  <a:lnTo>
                    <a:pt x="1607908" y="175818"/>
                  </a:lnTo>
                  <a:lnTo>
                    <a:pt x="1613357" y="179387"/>
                  </a:lnTo>
                  <a:lnTo>
                    <a:pt x="1617129" y="181902"/>
                  </a:lnTo>
                  <a:lnTo>
                    <a:pt x="1621116" y="184213"/>
                  </a:lnTo>
                  <a:lnTo>
                    <a:pt x="1621637" y="177965"/>
                  </a:lnTo>
                  <a:close/>
                </a:path>
                <a:path w="5227319" h="5088255">
                  <a:moveTo>
                    <a:pt x="1756473" y="135318"/>
                  </a:moveTo>
                  <a:lnTo>
                    <a:pt x="1754428" y="126047"/>
                  </a:lnTo>
                  <a:lnTo>
                    <a:pt x="1752676" y="127482"/>
                  </a:lnTo>
                  <a:lnTo>
                    <a:pt x="1751672" y="133045"/>
                  </a:lnTo>
                  <a:lnTo>
                    <a:pt x="1751863" y="136156"/>
                  </a:lnTo>
                  <a:lnTo>
                    <a:pt x="1753323" y="135953"/>
                  </a:lnTo>
                  <a:lnTo>
                    <a:pt x="1755000" y="135534"/>
                  </a:lnTo>
                  <a:lnTo>
                    <a:pt x="1756473" y="135318"/>
                  </a:lnTo>
                  <a:close/>
                </a:path>
                <a:path w="5227319" h="5088255">
                  <a:moveTo>
                    <a:pt x="1823948" y="4864455"/>
                  </a:moveTo>
                  <a:lnTo>
                    <a:pt x="1817319" y="4859540"/>
                  </a:lnTo>
                  <a:lnTo>
                    <a:pt x="1814283" y="4857826"/>
                  </a:lnTo>
                  <a:lnTo>
                    <a:pt x="1812302" y="4858588"/>
                  </a:lnTo>
                  <a:lnTo>
                    <a:pt x="1808861" y="4861103"/>
                  </a:lnTo>
                  <a:lnTo>
                    <a:pt x="1814195" y="4866754"/>
                  </a:lnTo>
                  <a:lnTo>
                    <a:pt x="1816798" y="4868761"/>
                  </a:lnTo>
                  <a:lnTo>
                    <a:pt x="1819198" y="4867770"/>
                  </a:lnTo>
                  <a:lnTo>
                    <a:pt x="1823948" y="4864455"/>
                  </a:lnTo>
                  <a:close/>
                </a:path>
                <a:path w="5227319" h="5088255">
                  <a:moveTo>
                    <a:pt x="1865426" y="186512"/>
                  </a:moveTo>
                  <a:lnTo>
                    <a:pt x="1861350" y="178930"/>
                  </a:lnTo>
                  <a:lnTo>
                    <a:pt x="1858911" y="176682"/>
                  </a:lnTo>
                  <a:lnTo>
                    <a:pt x="1858149" y="179819"/>
                  </a:lnTo>
                  <a:lnTo>
                    <a:pt x="1859140" y="188404"/>
                  </a:lnTo>
                  <a:lnTo>
                    <a:pt x="1865426" y="186512"/>
                  </a:lnTo>
                  <a:close/>
                </a:path>
                <a:path w="5227319" h="5088255">
                  <a:moveTo>
                    <a:pt x="1878215" y="98399"/>
                  </a:moveTo>
                  <a:lnTo>
                    <a:pt x="1877377" y="97561"/>
                  </a:lnTo>
                  <a:lnTo>
                    <a:pt x="1874443" y="88747"/>
                  </a:lnTo>
                  <a:lnTo>
                    <a:pt x="1872348" y="94195"/>
                  </a:lnTo>
                  <a:lnTo>
                    <a:pt x="1871091" y="97764"/>
                  </a:lnTo>
                  <a:lnTo>
                    <a:pt x="1869617" y="101333"/>
                  </a:lnTo>
                  <a:lnTo>
                    <a:pt x="1878215" y="98399"/>
                  </a:lnTo>
                  <a:close/>
                </a:path>
                <a:path w="5227319" h="5088255">
                  <a:moveTo>
                    <a:pt x="1982355" y="177495"/>
                  </a:moveTo>
                  <a:lnTo>
                    <a:pt x="1975078" y="179451"/>
                  </a:lnTo>
                  <a:lnTo>
                    <a:pt x="1971954" y="182714"/>
                  </a:lnTo>
                  <a:lnTo>
                    <a:pt x="1972716" y="187680"/>
                  </a:lnTo>
                  <a:lnTo>
                    <a:pt x="1977110" y="194703"/>
                  </a:lnTo>
                  <a:lnTo>
                    <a:pt x="1979422" y="186931"/>
                  </a:lnTo>
                  <a:lnTo>
                    <a:pt x="1980679" y="182956"/>
                  </a:lnTo>
                  <a:lnTo>
                    <a:pt x="1982355" y="177495"/>
                  </a:lnTo>
                  <a:close/>
                </a:path>
                <a:path w="5227319" h="5088255">
                  <a:moveTo>
                    <a:pt x="2013153" y="5664"/>
                  </a:moveTo>
                  <a:lnTo>
                    <a:pt x="2008543" y="4191"/>
                  </a:lnTo>
                  <a:lnTo>
                    <a:pt x="2004148" y="2717"/>
                  </a:lnTo>
                  <a:lnTo>
                    <a:pt x="1996186" y="0"/>
                  </a:lnTo>
                  <a:lnTo>
                    <a:pt x="2002053" y="9017"/>
                  </a:lnTo>
                  <a:lnTo>
                    <a:pt x="2006447" y="10909"/>
                  </a:lnTo>
                  <a:lnTo>
                    <a:pt x="2013153" y="5664"/>
                  </a:lnTo>
                  <a:close/>
                </a:path>
                <a:path w="5227319" h="5088255">
                  <a:moveTo>
                    <a:pt x="2050656" y="267081"/>
                  </a:moveTo>
                  <a:lnTo>
                    <a:pt x="2042909" y="269341"/>
                  </a:lnTo>
                  <a:lnTo>
                    <a:pt x="2041779" y="273672"/>
                  </a:lnTo>
                  <a:lnTo>
                    <a:pt x="2045093" y="278739"/>
                  </a:lnTo>
                  <a:lnTo>
                    <a:pt x="2050656" y="283235"/>
                  </a:lnTo>
                  <a:lnTo>
                    <a:pt x="2050656" y="267081"/>
                  </a:lnTo>
                  <a:close/>
                </a:path>
                <a:path w="5227319" h="5088255">
                  <a:moveTo>
                    <a:pt x="2139289" y="4988242"/>
                  </a:moveTo>
                  <a:lnTo>
                    <a:pt x="2135314" y="4983416"/>
                  </a:lnTo>
                  <a:lnTo>
                    <a:pt x="2132584" y="4979848"/>
                  </a:lnTo>
                  <a:lnTo>
                    <a:pt x="2128189" y="4974818"/>
                  </a:lnTo>
                  <a:lnTo>
                    <a:pt x="2126094" y="4984470"/>
                  </a:lnTo>
                  <a:lnTo>
                    <a:pt x="2126513" y="4989500"/>
                  </a:lnTo>
                  <a:lnTo>
                    <a:pt x="2139289" y="4988242"/>
                  </a:lnTo>
                  <a:close/>
                </a:path>
                <a:path w="5227319" h="5088255">
                  <a:moveTo>
                    <a:pt x="2178380" y="267462"/>
                  </a:moveTo>
                  <a:lnTo>
                    <a:pt x="2176361" y="267944"/>
                  </a:lnTo>
                  <a:lnTo>
                    <a:pt x="2173351" y="272884"/>
                  </a:lnTo>
                  <a:lnTo>
                    <a:pt x="2172398" y="276110"/>
                  </a:lnTo>
                  <a:lnTo>
                    <a:pt x="2173871" y="276529"/>
                  </a:lnTo>
                  <a:lnTo>
                    <a:pt x="2175129" y="277152"/>
                  </a:lnTo>
                  <a:lnTo>
                    <a:pt x="2176386" y="277571"/>
                  </a:lnTo>
                  <a:lnTo>
                    <a:pt x="2178380" y="267462"/>
                  </a:lnTo>
                  <a:close/>
                </a:path>
                <a:path w="5227319" h="5088255">
                  <a:moveTo>
                    <a:pt x="2189378" y="5014468"/>
                  </a:moveTo>
                  <a:lnTo>
                    <a:pt x="2182457" y="5013630"/>
                  </a:lnTo>
                  <a:lnTo>
                    <a:pt x="2178481" y="5013210"/>
                  </a:lnTo>
                  <a:lnTo>
                    <a:pt x="2174075" y="5012791"/>
                  </a:lnTo>
                  <a:lnTo>
                    <a:pt x="2173427" y="5019370"/>
                  </a:lnTo>
                  <a:lnTo>
                    <a:pt x="2175357" y="5022443"/>
                  </a:lnTo>
                  <a:lnTo>
                    <a:pt x="2180475" y="5021110"/>
                  </a:lnTo>
                  <a:lnTo>
                    <a:pt x="2189378" y="5014468"/>
                  </a:lnTo>
                  <a:close/>
                </a:path>
                <a:path w="5227319" h="5088255">
                  <a:moveTo>
                    <a:pt x="2298547" y="5064201"/>
                  </a:moveTo>
                  <a:lnTo>
                    <a:pt x="2285758" y="5067757"/>
                  </a:lnTo>
                  <a:lnTo>
                    <a:pt x="2280729" y="5069230"/>
                  </a:lnTo>
                  <a:lnTo>
                    <a:pt x="2283930" y="5073878"/>
                  </a:lnTo>
                  <a:lnTo>
                    <a:pt x="2289632" y="5072850"/>
                  </a:lnTo>
                  <a:lnTo>
                    <a:pt x="2295347" y="5068760"/>
                  </a:lnTo>
                  <a:lnTo>
                    <a:pt x="2298547" y="5064201"/>
                  </a:lnTo>
                  <a:close/>
                </a:path>
                <a:path w="5227319" h="5088255">
                  <a:moveTo>
                    <a:pt x="2479395" y="5080749"/>
                  </a:moveTo>
                  <a:lnTo>
                    <a:pt x="2476779" y="5078996"/>
                  </a:lnTo>
                  <a:lnTo>
                    <a:pt x="2468689" y="5076990"/>
                  </a:lnTo>
                  <a:lnTo>
                    <a:pt x="2468270" y="5080774"/>
                  </a:lnTo>
                  <a:lnTo>
                    <a:pt x="2468270" y="5082451"/>
                  </a:lnTo>
                  <a:lnTo>
                    <a:pt x="2476550" y="5081981"/>
                  </a:lnTo>
                  <a:lnTo>
                    <a:pt x="2479395" y="5080749"/>
                  </a:lnTo>
                  <a:close/>
                </a:path>
                <a:path w="5227319" h="5088255">
                  <a:moveTo>
                    <a:pt x="2494457" y="160705"/>
                  </a:moveTo>
                  <a:lnTo>
                    <a:pt x="2491524" y="157353"/>
                  </a:lnTo>
                  <a:lnTo>
                    <a:pt x="2489428" y="154000"/>
                  </a:lnTo>
                  <a:lnTo>
                    <a:pt x="2488387" y="154419"/>
                  </a:lnTo>
                  <a:lnTo>
                    <a:pt x="2484056" y="156959"/>
                  </a:lnTo>
                  <a:lnTo>
                    <a:pt x="2482062" y="160312"/>
                  </a:lnTo>
                  <a:lnTo>
                    <a:pt x="2484755" y="162293"/>
                  </a:lnTo>
                  <a:lnTo>
                    <a:pt x="2494457" y="160705"/>
                  </a:lnTo>
                  <a:close/>
                </a:path>
                <a:path w="5227319" h="5088255">
                  <a:moveTo>
                    <a:pt x="2542438" y="5080139"/>
                  </a:moveTo>
                  <a:lnTo>
                    <a:pt x="2535948" y="5071961"/>
                  </a:lnTo>
                  <a:lnTo>
                    <a:pt x="2532176" y="5073637"/>
                  </a:lnTo>
                  <a:lnTo>
                    <a:pt x="2528405" y="5083073"/>
                  </a:lnTo>
                  <a:lnTo>
                    <a:pt x="2534894" y="5081613"/>
                  </a:lnTo>
                  <a:lnTo>
                    <a:pt x="2538666" y="5080978"/>
                  </a:lnTo>
                  <a:lnTo>
                    <a:pt x="2542438" y="5080139"/>
                  </a:lnTo>
                  <a:close/>
                </a:path>
                <a:path w="5227319" h="5088255">
                  <a:moveTo>
                    <a:pt x="2766860" y="5019510"/>
                  </a:moveTo>
                  <a:lnTo>
                    <a:pt x="2757220" y="5025377"/>
                  </a:lnTo>
                  <a:lnTo>
                    <a:pt x="2753652" y="5027473"/>
                  </a:lnTo>
                  <a:lnTo>
                    <a:pt x="2757932" y="5032070"/>
                  </a:lnTo>
                  <a:lnTo>
                    <a:pt x="2762377" y="5030254"/>
                  </a:lnTo>
                  <a:lnTo>
                    <a:pt x="2765768" y="5025060"/>
                  </a:lnTo>
                  <a:lnTo>
                    <a:pt x="2766860" y="5019510"/>
                  </a:lnTo>
                  <a:close/>
                </a:path>
                <a:path w="5227319" h="5088255">
                  <a:moveTo>
                    <a:pt x="3056636" y="256806"/>
                  </a:moveTo>
                  <a:lnTo>
                    <a:pt x="3047847" y="257848"/>
                  </a:lnTo>
                  <a:lnTo>
                    <a:pt x="3047847" y="256171"/>
                  </a:lnTo>
                  <a:lnTo>
                    <a:pt x="3042285" y="257263"/>
                  </a:lnTo>
                  <a:lnTo>
                    <a:pt x="3045168" y="259981"/>
                  </a:lnTo>
                  <a:lnTo>
                    <a:pt x="3050489" y="262572"/>
                  </a:lnTo>
                  <a:lnTo>
                    <a:pt x="3052241" y="263309"/>
                  </a:lnTo>
                  <a:lnTo>
                    <a:pt x="3056636" y="256806"/>
                  </a:lnTo>
                  <a:close/>
                </a:path>
                <a:path w="5227319" h="5088255">
                  <a:moveTo>
                    <a:pt x="3306203" y="130073"/>
                  </a:moveTo>
                  <a:lnTo>
                    <a:pt x="3300641" y="130949"/>
                  </a:lnTo>
                  <a:lnTo>
                    <a:pt x="3298152" y="135737"/>
                  </a:lnTo>
                  <a:lnTo>
                    <a:pt x="3296970" y="141173"/>
                  </a:lnTo>
                  <a:lnTo>
                    <a:pt x="3295307" y="143929"/>
                  </a:lnTo>
                  <a:lnTo>
                    <a:pt x="3296767" y="144767"/>
                  </a:lnTo>
                  <a:lnTo>
                    <a:pt x="3298025" y="145389"/>
                  </a:lnTo>
                  <a:lnTo>
                    <a:pt x="3299498" y="146227"/>
                  </a:lnTo>
                  <a:lnTo>
                    <a:pt x="3301593" y="140779"/>
                  </a:lnTo>
                  <a:lnTo>
                    <a:pt x="3303892" y="135318"/>
                  </a:lnTo>
                  <a:lnTo>
                    <a:pt x="3306203" y="130073"/>
                  </a:lnTo>
                  <a:close/>
                </a:path>
                <a:path w="5227319" h="5088255">
                  <a:moveTo>
                    <a:pt x="3318357" y="5078044"/>
                  </a:moveTo>
                  <a:lnTo>
                    <a:pt x="3309569" y="5077142"/>
                  </a:lnTo>
                  <a:lnTo>
                    <a:pt x="3304832" y="5079149"/>
                  </a:lnTo>
                  <a:lnTo>
                    <a:pt x="3304032" y="5083111"/>
                  </a:lnTo>
                  <a:lnTo>
                    <a:pt x="3307042" y="5088115"/>
                  </a:lnTo>
                  <a:lnTo>
                    <a:pt x="3309975" y="5085385"/>
                  </a:lnTo>
                  <a:lnTo>
                    <a:pt x="3312909" y="5082870"/>
                  </a:lnTo>
                  <a:lnTo>
                    <a:pt x="3318357" y="5078044"/>
                  </a:lnTo>
                  <a:close/>
                </a:path>
                <a:path w="5227319" h="5088255">
                  <a:moveTo>
                    <a:pt x="3573145" y="452767"/>
                  </a:moveTo>
                  <a:lnTo>
                    <a:pt x="3571684" y="452551"/>
                  </a:lnTo>
                  <a:lnTo>
                    <a:pt x="3570211" y="452132"/>
                  </a:lnTo>
                  <a:lnTo>
                    <a:pt x="3568750" y="451929"/>
                  </a:lnTo>
                  <a:lnTo>
                    <a:pt x="3568166" y="462445"/>
                  </a:lnTo>
                  <a:lnTo>
                    <a:pt x="3570236" y="461632"/>
                  </a:lnTo>
                  <a:lnTo>
                    <a:pt x="3572662" y="456171"/>
                  </a:lnTo>
                  <a:lnTo>
                    <a:pt x="3573145" y="452767"/>
                  </a:lnTo>
                  <a:close/>
                </a:path>
                <a:path w="5227319" h="5088255">
                  <a:moveTo>
                    <a:pt x="3798532" y="534746"/>
                  </a:moveTo>
                  <a:lnTo>
                    <a:pt x="3796017" y="532701"/>
                  </a:lnTo>
                  <a:lnTo>
                    <a:pt x="3788359" y="531291"/>
                  </a:lnTo>
                  <a:lnTo>
                    <a:pt x="3785832" y="531444"/>
                  </a:lnTo>
                  <a:lnTo>
                    <a:pt x="3785616" y="533120"/>
                  </a:lnTo>
                  <a:lnTo>
                    <a:pt x="3785616" y="536486"/>
                  </a:lnTo>
                  <a:lnTo>
                    <a:pt x="3798532" y="534746"/>
                  </a:lnTo>
                  <a:close/>
                </a:path>
                <a:path w="5227319" h="5088255">
                  <a:moveTo>
                    <a:pt x="3865029" y="4877257"/>
                  </a:moveTo>
                  <a:lnTo>
                    <a:pt x="3861257" y="4869700"/>
                  </a:lnTo>
                  <a:lnTo>
                    <a:pt x="3859580" y="4865713"/>
                  </a:lnTo>
                  <a:lnTo>
                    <a:pt x="3858323" y="4870539"/>
                  </a:lnTo>
                  <a:lnTo>
                    <a:pt x="3857904" y="4875161"/>
                  </a:lnTo>
                  <a:lnTo>
                    <a:pt x="3865029" y="4877257"/>
                  </a:lnTo>
                  <a:close/>
                </a:path>
                <a:path w="5227319" h="5088255">
                  <a:moveTo>
                    <a:pt x="4092587" y="513397"/>
                  </a:moveTo>
                  <a:lnTo>
                    <a:pt x="4089654" y="496824"/>
                  </a:lnTo>
                  <a:lnTo>
                    <a:pt x="4079379" y="497243"/>
                  </a:lnTo>
                  <a:lnTo>
                    <a:pt x="4078135" y="506895"/>
                  </a:lnTo>
                  <a:lnTo>
                    <a:pt x="4085044" y="507733"/>
                  </a:lnTo>
                  <a:lnTo>
                    <a:pt x="4092587" y="513397"/>
                  </a:lnTo>
                  <a:close/>
                </a:path>
                <a:path w="5227319" h="5088255">
                  <a:moveTo>
                    <a:pt x="4254766" y="807974"/>
                  </a:moveTo>
                  <a:lnTo>
                    <a:pt x="4249115" y="804824"/>
                  </a:lnTo>
                  <a:lnTo>
                    <a:pt x="4245546" y="802944"/>
                  </a:lnTo>
                  <a:lnTo>
                    <a:pt x="4240936" y="800417"/>
                  </a:lnTo>
                  <a:lnTo>
                    <a:pt x="4240098" y="812177"/>
                  </a:lnTo>
                  <a:lnTo>
                    <a:pt x="4245343" y="811542"/>
                  </a:lnTo>
                  <a:lnTo>
                    <a:pt x="4254766" y="807974"/>
                  </a:lnTo>
                  <a:close/>
                </a:path>
                <a:path w="5227319" h="5088255">
                  <a:moveTo>
                    <a:pt x="4357230" y="621245"/>
                  </a:moveTo>
                  <a:lnTo>
                    <a:pt x="4344035" y="623646"/>
                  </a:lnTo>
                  <a:lnTo>
                    <a:pt x="4346067" y="626338"/>
                  </a:lnTo>
                  <a:lnTo>
                    <a:pt x="4353699" y="628154"/>
                  </a:lnTo>
                  <a:lnTo>
                    <a:pt x="4357230" y="627964"/>
                  </a:lnTo>
                  <a:lnTo>
                    <a:pt x="4357230" y="621245"/>
                  </a:lnTo>
                  <a:close/>
                </a:path>
                <a:path w="5227319" h="5088255">
                  <a:moveTo>
                    <a:pt x="4359122" y="814895"/>
                  </a:moveTo>
                  <a:lnTo>
                    <a:pt x="4351159" y="818045"/>
                  </a:lnTo>
                  <a:lnTo>
                    <a:pt x="4346968" y="819518"/>
                  </a:lnTo>
                  <a:lnTo>
                    <a:pt x="4341304" y="821613"/>
                  </a:lnTo>
                  <a:lnTo>
                    <a:pt x="4352201" y="827278"/>
                  </a:lnTo>
                  <a:lnTo>
                    <a:pt x="4359122" y="814895"/>
                  </a:lnTo>
                  <a:close/>
                </a:path>
                <a:path w="5227319" h="5088255">
                  <a:moveTo>
                    <a:pt x="4364533" y="4590821"/>
                  </a:moveTo>
                  <a:lnTo>
                    <a:pt x="4362882" y="4588129"/>
                  </a:lnTo>
                  <a:lnTo>
                    <a:pt x="4363517" y="4591697"/>
                  </a:lnTo>
                  <a:lnTo>
                    <a:pt x="4364533" y="4590821"/>
                  </a:lnTo>
                  <a:close/>
                </a:path>
                <a:path w="5227319" h="5088255">
                  <a:moveTo>
                    <a:pt x="4374947" y="4593069"/>
                  </a:moveTo>
                  <a:lnTo>
                    <a:pt x="4369587" y="4586452"/>
                  </a:lnTo>
                  <a:lnTo>
                    <a:pt x="4364533" y="4590821"/>
                  </a:lnTo>
                  <a:lnTo>
                    <a:pt x="4369803" y="4599470"/>
                  </a:lnTo>
                  <a:lnTo>
                    <a:pt x="4374947" y="4593069"/>
                  </a:lnTo>
                  <a:close/>
                </a:path>
                <a:path w="5227319" h="5088255">
                  <a:moveTo>
                    <a:pt x="4376712" y="4595266"/>
                  </a:moveTo>
                  <a:lnTo>
                    <a:pt x="4375874" y="4591913"/>
                  </a:lnTo>
                  <a:lnTo>
                    <a:pt x="4374947" y="4593069"/>
                  </a:lnTo>
                  <a:lnTo>
                    <a:pt x="4376712" y="4595266"/>
                  </a:lnTo>
                  <a:close/>
                </a:path>
                <a:path w="5227319" h="5088255">
                  <a:moveTo>
                    <a:pt x="4387824" y="788250"/>
                  </a:moveTo>
                  <a:lnTo>
                    <a:pt x="4381741" y="793076"/>
                  </a:lnTo>
                  <a:lnTo>
                    <a:pt x="4370844" y="801471"/>
                  </a:lnTo>
                  <a:lnTo>
                    <a:pt x="4380281" y="801471"/>
                  </a:lnTo>
                  <a:lnTo>
                    <a:pt x="4383214" y="794753"/>
                  </a:lnTo>
                  <a:lnTo>
                    <a:pt x="4387824" y="788250"/>
                  </a:lnTo>
                  <a:close/>
                </a:path>
                <a:path w="5227319" h="5088255">
                  <a:moveTo>
                    <a:pt x="4495177" y="760031"/>
                  </a:moveTo>
                  <a:lnTo>
                    <a:pt x="4493006" y="748804"/>
                  </a:lnTo>
                  <a:lnTo>
                    <a:pt x="4488612" y="755942"/>
                  </a:lnTo>
                  <a:lnTo>
                    <a:pt x="4486719" y="758037"/>
                  </a:lnTo>
                  <a:lnTo>
                    <a:pt x="4486300" y="760564"/>
                  </a:lnTo>
                  <a:lnTo>
                    <a:pt x="4488269" y="763028"/>
                  </a:lnTo>
                  <a:lnTo>
                    <a:pt x="4492409" y="763816"/>
                  </a:lnTo>
                  <a:lnTo>
                    <a:pt x="4495177" y="760031"/>
                  </a:lnTo>
                  <a:close/>
                </a:path>
                <a:path w="5227319" h="5088255">
                  <a:moveTo>
                    <a:pt x="4687671" y="4157599"/>
                  </a:moveTo>
                  <a:lnTo>
                    <a:pt x="4679073" y="4155922"/>
                  </a:lnTo>
                  <a:lnTo>
                    <a:pt x="4674463" y="4155084"/>
                  </a:lnTo>
                  <a:lnTo>
                    <a:pt x="4669650" y="4154030"/>
                  </a:lnTo>
                  <a:lnTo>
                    <a:pt x="4670514" y="4159935"/>
                  </a:lnTo>
                  <a:lnTo>
                    <a:pt x="4675670" y="4161561"/>
                  </a:lnTo>
                  <a:lnTo>
                    <a:pt x="4682325" y="4160316"/>
                  </a:lnTo>
                  <a:lnTo>
                    <a:pt x="4687671" y="4157599"/>
                  </a:lnTo>
                  <a:close/>
                </a:path>
                <a:path w="5227319" h="5088255">
                  <a:moveTo>
                    <a:pt x="4762258" y="4002557"/>
                  </a:moveTo>
                  <a:lnTo>
                    <a:pt x="4757026" y="3993527"/>
                  </a:lnTo>
                  <a:lnTo>
                    <a:pt x="4751806" y="4001859"/>
                  </a:lnTo>
                  <a:lnTo>
                    <a:pt x="4752835" y="4008844"/>
                  </a:lnTo>
                  <a:lnTo>
                    <a:pt x="4761217" y="4006329"/>
                  </a:lnTo>
                  <a:lnTo>
                    <a:pt x="4762258" y="4002557"/>
                  </a:lnTo>
                  <a:close/>
                </a:path>
                <a:path w="5227319" h="5088255">
                  <a:moveTo>
                    <a:pt x="4806785" y="3936974"/>
                  </a:moveTo>
                  <a:lnTo>
                    <a:pt x="4805223" y="3935209"/>
                  </a:lnTo>
                  <a:lnTo>
                    <a:pt x="4806061" y="3937927"/>
                  </a:lnTo>
                  <a:lnTo>
                    <a:pt x="4806785" y="3936974"/>
                  </a:lnTo>
                  <a:close/>
                </a:path>
                <a:path w="5227319" h="5088255">
                  <a:moveTo>
                    <a:pt x="4815535" y="3937470"/>
                  </a:moveTo>
                  <a:lnTo>
                    <a:pt x="4810874" y="3931640"/>
                  </a:lnTo>
                  <a:lnTo>
                    <a:pt x="4806785" y="3936974"/>
                  </a:lnTo>
                  <a:lnTo>
                    <a:pt x="4811509" y="3942334"/>
                  </a:lnTo>
                  <a:lnTo>
                    <a:pt x="4815535" y="3937470"/>
                  </a:lnTo>
                  <a:close/>
                </a:path>
                <a:path w="5227319" h="5088255">
                  <a:moveTo>
                    <a:pt x="4816741" y="3938981"/>
                  </a:moveTo>
                  <a:lnTo>
                    <a:pt x="4816538" y="3936250"/>
                  </a:lnTo>
                  <a:lnTo>
                    <a:pt x="4815535" y="3937470"/>
                  </a:lnTo>
                  <a:lnTo>
                    <a:pt x="4816741" y="3938981"/>
                  </a:lnTo>
                  <a:close/>
                </a:path>
                <a:path w="5227319" h="5088255">
                  <a:moveTo>
                    <a:pt x="4829518" y="3690988"/>
                  </a:moveTo>
                  <a:lnTo>
                    <a:pt x="4824920" y="3693083"/>
                  </a:lnTo>
                  <a:lnTo>
                    <a:pt x="4820513" y="3694976"/>
                  </a:lnTo>
                  <a:lnTo>
                    <a:pt x="4814024" y="3697909"/>
                  </a:lnTo>
                  <a:lnTo>
                    <a:pt x="4820983" y="3702139"/>
                  </a:lnTo>
                  <a:lnTo>
                    <a:pt x="4826178" y="3701364"/>
                  </a:lnTo>
                  <a:lnTo>
                    <a:pt x="4829162" y="3697135"/>
                  </a:lnTo>
                  <a:lnTo>
                    <a:pt x="4829518" y="3690988"/>
                  </a:lnTo>
                  <a:close/>
                </a:path>
                <a:path w="5227319" h="5088255">
                  <a:moveTo>
                    <a:pt x="4977460" y="3414877"/>
                  </a:moveTo>
                  <a:lnTo>
                    <a:pt x="4967605" y="3417811"/>
                  </a:lnTo>
                  <a:lnTo>
                    <a:pt x="4972850" y="3423475"/>
                  </a:lnTo>
                  <a:lnTo>
                    <a:pt x="4977460" y="3428517"/>
                  </a:lnTo>
                  <a:lnTo>
                    <a:pt x="4977460" y="3414877"/>
                  </a:lnTo>
                  <a:close/>
                </a:path>
                <a:path w="5227319" h="5088255">
                  <a:moveTo>
                    <a:pt x="4998415" y="2199856"/>
                  </a:moveTo>
                  <a:lnTo>
                    <a:pt x="4987099" y="2195245"/>
                  </a:lnTo>
                  <a:lnTo>
                    <a:pt x="4983531" y="2200491"/>
                  </a:lnTo>
                  <a:lnTo>
                    <a:pt x="4980813" y="2208669"/>
                  </a:lnTo>
                  <a:lnTo>
                    <a:pt x="4998415" y="2199856"/>
                  </a:lnTo>
                  <a:close/>
                </a:path>
                <a:path w="5227319" h="5088255">
                  <a:moveTo>
                    <a:pt x="5006581" y="3338080"/>
                  </a:moveTo>
                  <a:lnTo>
                    <a:pt x="4998415" y="3334728"/>
                  </a:lnTo>
                  <a:lnTo>
                    <a:pt x="4990871" y="3335147"/>
                  </a:lnTo>
                  <a:lnTo>
                    <a:pt x="4988357" y="3345840"/>
                  </a:lnTo>
                  <a:lnTo>
                    <a:pt x="5006581" y="3338080"/>
                  </a:lnTo>
                  <a:close/>
                </a:path>
                <a:path w="5227319" h="5088255">
                  <a:moveTo>
                    <a:pt x="5113236" y="3462705"/>
                  </a:moveTo>
                  <a:lnTo>
                    <a:pt x="5108626" y="3450755"/>
                  </a:lnTo>
                  <a:lnTo>
                    <a:pt x="5103596" y="3452634"/>
                  </a:lnTo>
                  <a:lnTo>
                    <a:pt x="5101082" y="3459569"/>
                  </a:lnTo>
                  <a:lnTo>
                    <a:pt x="5104854" y="3460407"/>
                  </a:lnTo>
                  <a:lnTo>
                    <a:pt x="5113236" y="3462705"/>
                  </a:lnTo>
                  <a:close/>
                </a:path>
                <a:path w="5227319" h="5088255">
                  <a:moveTo>
                    <a:pt x="5227218" y="3078962"/>
                  </a:moveTo>
                  <a:lnTo>
                    <a:pt x="5220093" y="3078543"/>
                  </a:lnTo>
                  <a:lnTo>
                    <a:pt x="5211711" y="3077705"/>
                  </a:lnTo>
                  <a:lnTo>
                    <a:pt x="5215483" y="3083369"/>
                  </a:lnTo>
                  <a:lnTo>
                    <a:pt x="5219255" y="3087357"/>
                  </a:lnTo>
                  <a:lnTo>
                    <a:pt x="5227218" y="3078962"/>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3" name="object 33"/>
            <p:cNvSpPr/>
            <p:nvPr/>
          </p:nvSpPr>
          <p:spPr>
            <a:xfrm>
              <a:off x="11484267" y="2448787"/>
              <a:ext cx="5131435" cy="5113655"/>
            </a:xfrm>
            <a:custGeom>
              <a:avLst/>
              <a:gdLst/>
              <a:ahLst/>
              <a:cxnLst/>
              <a:rect l="l" t="t" r="r" b="b"/>
              <a:pathLst>
                <a:path w="5131434" h="5113655">
                  <a:moveTo>
                    <a:pt x="4406" y="2431491"/>
                  </a:moveTo>
                  <a:lnTo>
                    <a:pt x="1473" y="2430869"/>
                  </a:lnTo>
                  <a:lnTo>
                    <a:pt x="3746" y="2432113"/>
                  </a:lnTo>
                  <a:lnTo>
                    <a:pt x="4406" y="2431491"/>
                  </a:lnTo>
                  <a:close/>
                </a:path>
                <a:path w="5131434" h="5113655">
                  <a:moveTo>
                    <a:pt x="5664" y="2425408"/>
                  </a:moveTo>
                  <a:lnTo>
                    <a:pt x="4927" y="2417534"/>
                  </a:lnTo>
                  <a:lnTo>
                    <a:pt x="3848" y="2417940"/>
                  </a:lnTo>
                  <a:lnTo>
                    <a:pt x="3683" y="2422080"/>
                  </a:lnTo>
                  <a:lnTo>
                    <a:pt x="5664" y="2425408"/>
                  </a:lnTo>
                  <a:close/>
                </a:path>
                <a:path w="5131434" h="5113655">
                  <a:moveTo>
                    <a:pt x="7962" y="2442197"/>
                  </a:moveTo>
                  <a:lnTo>
                    <a:pt x="6197" y="2440749"/>
                  </a:lnTo>
                  <a:lnTo>
                    <a:pt x="5448" y="2441562"/>
                  </a:lnTo>
                  <a:lnTo>
                    <a:pt x="7962" y="2442197"/>
                  </a:lnTo>
                  <a:close/>
                </a:path>
                <a:path w="5131434" h="5113655">
                  <a:moveTo>
                    <a:pt x="10693" y="2435898"/>
                  </a:moveTo>
                  <a:lnTo>
                    <a:pt x="3746" y="2432113"/>
                  </a:lnTo>
                  <a:lnTo>
                    <a:pt x="0" y="2435695"/>
                  </a:lnTo>
                  <a:lnTo>
                    <a:pt x="6197" y="2440749"/>
                  </a:lnTo>
                  <a:lnTo>
                    <a:pt x="10693" y="2435898"/>
                  </a:lnTo>
                  <a:close/>
                </a:path>
                <a:path w="5131434" h="5113655">
                  <a:moveTo>
                    <a:pt x="11950" y="2417851"/>
                  </a:moveTo>
                  <a:lnTo>
                    <a:pt x="5664" y="2425408"/>
                  </a:lnTo>
                  <a:lnTo>
                    <a:pt x="10896" y="2420162"/>
                  </a:lnTo>
                  <a:lnTo>
                    <a:pt x="11950" y="2417851"/>
                  </a:lnTo>
                  <a:close/>
                </a:path>
                <a:path w="5131434" h="5113655">
                  <a:moveTo>
                    <a:pt x="36664" y="2323858"/>
                  </a:moveTo>
                  <a:lnTo>
                    <a:pt x="28892" y="2321331"/>
                  </a:lnTo>
                  <a:lnTo>
                    <a:pt x="28968" y="2323261"/>
                  </a:lnTo>
                  <a:lnTo>
                    <a:pt x="32423" y="2326487"/>
                  </a:lnTo>
                  <a:lnTo>
                    <a:pt x="34785" y="2327846"/>
                  </a:lnTo>
                  <a:lnTo>
                    <a:pt x="35407" y="2326386"/>
                  </a:lnTo>
                  <a:lnTo>
                    <a:pt x="36664" y="2323858"/>
                  </a:lnTo>
                  <a:close/>
                </a:path>
                <a:path w="5131434" h="5113655">
                  <a:moveTo>
                    <a:pt x="50126" y="2386228"/>
                  </a:moveTo>
                  <a:lnTo>
                    <a:pt x="49136" y="2382151"/>
                  </a:lnTo>
                  <a:lnTo>
                    <a:pt x="47980" y="2380094"/>
                  </a:lnTo>
                  <a:lnTo>
                    <a:pt x="46723" y="2380716"/>
                  </a:lnTo>
                  <a:lnTo>
                    <a:pt x="45681" y="2381351"/>
                  </a:lnTo>
                  <a:lnTo>
                    <a:pt x="44424" y="2381974"/>
                  </a:lnTo>
                  <a:lnTo>
                    <a:pt x="49161" y="2387701"/>
                  </a:lnTo>
                  <a:lnTo>
                    <a:pt x="50126" y="2386228"/>
                  </a:lnTo>
                  <a:close/>
                </a:path>
                <a:path w="5131434" h="5113655">
                  <a:moveTo>
                    <a:pt x="71031" y="2258403"/>
                  </a:moveTo>
                  <a:lnTo>
                    <a:pt x="67678" y="2251684"/>
                  </a:lnTo>
                  <a:lnTo>
                    <a:pt x="66636" y="2256091"/>
                  </a:lnTo>
                  <a:lnTo>
                    <a:pt x="65798" y="2259025"/>
                  </a:lnTo>
                  <a:lnTo>
                    <a:pt x="64541" y="2264270"/>
                  </a:lnTo>
                  <a:lnTo>
                    <a:pt x="71031" y="2258403"/>
                  </a:lnTo>
                  <a:close/>
                </a:path>
                <a:path w="5131434" h="5113655">
                  <a:moveTo>
                    <a:pt x="75018" y="2028240"/>
                  </a:moveTo>
                  <a:lnTo>
                    <a:pt x="73761" y="2026983"/>
                  </a:lnTo>
                  <a:lnTo>
                    <a:pt x="72504" y="2025929"/>
                  </a:lnTo>
                  <a:lnTo>
                    <a:pt x="71247" y="2024672"/>
                  </a:lnTo>
                  <a:lnTo>
                    <a:pt x="69354" y="2026983"/>
                  </a:lnTo>
                  <a:lnTo>
                    <a:pt x="67259" y="2029498"/>
                  </a:lnTo>
                  <a:lnTo>
                    <a:pt x="65379" y="2031809"/>
                  </a:lnTo>
                  <a:lnTo>
                    <a:pt x="69443" y="2034832"/>
                  </a:lnTo>
                  <a:lnTo>
                    <a:pt x="75018" y="2028240"/>
                  </a:lnTo>
                  <a:close/>
                </a:path>
                <a:path w="5131434" h="5113655">
                  <a:moveTo>
                    <a:pt x="120269" y="3318992"/>
                  </a:moveTo>
                  <a:lnTo>
                    <a:pt x="112306" y="3321723"/>
                  </a:lnTo>
                  <a:lnTo>
                    <a:pt x="110007" y="3325291"/>
                  </a:lnTo>
                  <a:lnTo>
                    <a:pt x="119011" y="3330117"/>
                  </a:lnTo>
                  <a:lnTo>
                    <a:pt x="120065" y="3322345"/>
                  </a:lnTo>
                  <a:lnTo>
                    <a:pt x="120269" y="3318992"/>
                  </a:lnTo>
                  <a:close/>
                </a:path>
                <a:path w="5131434" h="5113655">
                  <a:moveTo>
                    <a:pt x="128447" y="3307664"/>
                  </a:moveTo>
                  <a:lnTo>
                    <a:pt x="121323" y="3300323"/>
                  </a:lnTo>
                  <a:lnTo>
                    <a:pt x="120269" y="3301581"/>
                  </a:lnTo>
                  <a:lnTo>
                    <a:pt x="119227" y="3303054"/>
                  </a:lnTo>
                  <a:lnTo>
                    <a:pt x="117970" y="3304933"/>
                  </a:lnTo>
                  <a:lnTo>
                    <a:pt x="124675" y="3310813"/>
                  </a:lnTo>
                  <a:lnTo>
                    <a:pt x="128447" y="3307664"/>
                  </a:lnTo>
                  <a:close/>
                </a:path>
                <a:path w="5131434" h="5113655">
                  <a:moveTo>
                    <a:pt x="130746" y="1974113"/>
                  </a:moveTo>
                  <a:lnTo>
                    <a:pt x="130721" y="1973897"/>
                  </a:lnTo>
                  <a:lnTo>
                    <a:pt x="128866" y="1972221"/>
                  </a:lnTo>
                  <a:lnTo>
                    <a:pt x="130746" y="1974113"/>
                  </a:lnTo>
                  <a:close/>
                </a:path>
                <a:path w="5131434" h="5113655">
                  <a:moveTo>
                    <a:pt x="133057" y="1975993"/>
                  </a:moveTo>
                  <a:lnTo>
                    <a:pt x="132499" y="1975497"/>
                  </a:lnTo>
                  <a:lnTo>
                    <a:pt x="130962" y="1977047"/>
                  </a:lnTo>
                  <a:lnTo>
                    <a:pt x="133057" y="1975993"/>
                  </a:lnTo>
                  <a:close/>
                </a:path>
                <a:path w="5131434" h="5113655">
                  <a:moveTo>
                    <a:pt x="138087" y="1969909"/>
                  </a:moveTo>
                  <a:lnTo>
                    <a:pt x="129489" y="1963407"/>
                  </a:lnTo>
                  <a:lnTo>
                    <a:pt x="130721" y="1973897"/>
                  </a:lnTo>
                  <a:lnTo>
                    <a:pt x="132499" y="1975497"/>
                  </a:lnTo>
                  <a:lnTo>
                    <a:pt x="138087" y="1969909"/>
                  </a:lnTo>
                  <a:close/>
                </a:path>
                <a:path w="5131434" h="5113655">
                  <a:moveTo>
                    <a:pt x="157784" y="1722335"/>
                  </a:moveTo>
                  <a:lnTo>
                    <a:pt x="149821" y="1718767"/>
                  </a:lnTo>
                  <a:lnTo>
                    <a:pt x="145415" y="1718564"/>
                  </a:lnTo>
                  <a:lnTo>
                    <a:pt x="153593" y="1726946"/>
                  </a:lnTo>
                  <a:lnTo>
                    <a:pt x="154635" y="1725904"/>
                  </a:lnTo>
                  <a:lnTo>
                    <a:pt x="155689" y="1724647"/>
                  </a:lnTo>
                  <a:lnTo>
                    <a:pt x="157784" y="1722335"/>
                  </a:lnTo>
                  <a:close/>
                </a:path>
                <a:path w="5131434" h="5113655">
                  <a:moveTo>
                    <a:pt x="158826" y="1662544"/>
                  </a:moveTo>
                  <a:lnTo>
                    <a:pt x="156946" y="1662747"/>
                  </a:lnTo>
                  <a:lnTo>
                    <a:pt x="158521" y="1663331"/>
                  </a:lnTo>
                  <a:lnTo>
                    <a:pt x="158826" y="1662544"/>
                  </a:lnTo>
                  <a:close/>
                </a:path>
                <a:path w="5131434" h="5113655">
                  <a:moveTo>
                    <a:pt x="163233" y="1669046"/>
                  </a:moveTo>
                  <a:lnTo>
                    <a:pt x="161848" y="1668678"/>
                  </a:lnTo>
                  <a:lnTo>
                    <a:pt x="161556" y="1669465"/>
                  </a:lnTo>
                  <a:lnTo>
                    <a:pt x="163233" y="1669046"/>
                  </a:lnTo>
                  <a:close/>
                </a:path>
                <a:path w="5131434" h="5113655">
                  <a:moveTo>
                    <a:pt x="163233" y="1665058"/>
                  </a:moveTo>
                  <a:lnTo>
                    <a:pt x="158521" y="1663331"/>
                  </a:lnTo>
                  <a:lnTo>
                    <a:pt x="156946" y="1667370"/>
                  </a:lnTo>
                  <a:lnTo>
                    <a:pt x="161848" y="1668678"/>
                  </a:lnTo>
                  <a:lnTo>
                    <a:pt x="163233" y="1665058"/>
                  </a:lnTo>
                  <a:close/>
                </a:path>
                <a:path w="5131434" h="5113655">
                  <a:moveTo>
                    <a:pt x="175806" y="1877390"/>
                  </a:moveTo>
                  <a:lnTo>
                    <a:pt x="172631" y="1873745"/>
                  </a:lnTo>
                  <a:lnTo>
                    <a:pt x="169722" y="1875282"/>
                  </a:lnTo>
                  <a:lnTo>
                    <a:pt x="170980" y="1876971"/>
                  </a:lnTo>
                  <a:lnTo>
                    <a:pt x="172034" y="1878647"/>
                  </a:lnTo>
                  <a:lnTo>
                    <a:pt x="173291" y="1880323"/>
                  </a:lnTo>
                  <a:lnTo>
                    <a:pt x="173913" y="1879485"/>
                  </a:lnTo>
                  <a:lnTo>
                    <a:pt x="174752" y="1878647"/>
                  </a:lnTo>
                  <a:lnTo>
                    <a:pt x="175806" y="1877390"/>
                  </a:lnTo>
                  <a:close/>
                </a:path>
                <a:path w="5131434" h="5113655">
                  <a:moveTo>
                    <a:pt x="377799" y="4093616"/>
                  </a:moveTo>
                  <a:lnTo>
                    <a:pt x="376707" y="4092702"/>
                  </a:lnTo>
                  <a:lnTo>
                    <a:pt x="374446" y="4094454"/>
                  </a:lnTo>
                  <a:lnTo>
                    <a:pt x="377799" y="4093616"/>
                  </a:lnTo>
                  <a:close/>
                </a:path>
                <a:path w="5131434" h="5113655">
                  <a:moveTo>
                    <a:pt x="378841" y="4080192"/>
                  </a:moveTo>
                  <a:lnTo>
                    <a:pt x="375704" y="4081653"/>
                  </a:lnTo>
                  <a:lnTo>
                    <a:pt x="376910" y="4082351"/>
                  </a:lnTo>
                  <a:lnTo>
                    <a:pt x="378841" y="4080192"/>
                  </a:lnTo>
                  <a:close/>
                </a:path>
                <a:path w="5131434" h="5113655">
                  <a:moveTo>
                    <a:pt x="384505" y="4086695"/>
                  </a:moveTo>
                  <a:lnTo>
                    <a:pt x="376910" y="4082351"/>
                  </a:lnTo>
                  <a:lnTo>
                    <a:pt x="371513" y="4088371"/>
                  </a:lnTo>
                  <a:lnTo>
                    <a:pt x="376707" y="4092702"/>
                  </a:lnTo>
                  <a:lnTo>
                    <a:pt x="384505" y="4086695"/>
                  </a:lnTo>
                  <a:close/>
                </a:path>
                <a:path w="5131434" h="5113655">
                  <a:moveTo>
                    <a:pt x="465594" y="1137589"/>
                  </a:moveTo>
                  <a:lnTo>
                    <a:pt x="464934" y="1135519"/>
                  </a:lnTo>
                  <a:lnTo>
                    <a:pt x="463918" y="1135710"/>
                  </a:lnTo>
                  <a:lnTo>
                    <a:pt x="465594" y="1137589"/>
                  </a:lnTo>
                  <a:close/>
                </a:path>
                <a:path w="5131434" h="5113655">
                  <a:moveTo>
                    <a:pt x="469366" y="1129411"/>
                  </a:moveTo>
                  <a:lnTo>
                    <a:pt x="467271" y="1128153"/>
                  </a:lnTo>
                  <a:lnTo>
                    <a:pt x="468007" y="1129461"/>
                  </a:lnTo>
                  <a:lnTo>
                    <a:pt x="469366" y="1129411"/>
                  </a:lnTo>
                  <a:close/>
                </a:path>
                <a:path w="5131434" h="5113655">
                  <a:moveTo>
                    <a:pt x="470827" y="1134440"/>
                  </a:moveTo>
                  <a:lnTo>
                    <a:pt x="468007" y="1129461"/>
                  </a:lnTo>
                  <a:lnTo>
                    <a:pt x="463080" y="1129614"/>
                  </a:lnTo>
                  <a:lnTo>
                    <a:pt x="464934" y="1135519"/>
                  </a:lnTo>
                  <a:lnTo>
                    <a:pt x="470827" y="1134440"/>
                  </a:lnTo>
                  <a:close/>
                </a:path>
                <a:path w="5131434" h="5113655">
                  <a:moveTo>
                    <a:pt x="500583" y="1273340"/>
                  </a:moveTo>
                  <a:lnTo>
                    <a:pt x="498487" y="1270825"/>
                  </a:lnTo>
                  <a:lnTo>
                    <a:pt x="496811" y="1268933"/>
                  </a:lnTo>
                  <a:lnTo>
                    <a:pt x="492404" y="1275016"/>
                  </a:lnTo>
                  <a:lnTo>
                    <a:pt x="493877" y="1276692"/>
                  </a:lnTo>
                  <a:lnTo>
                    <a:pt x="500583" y="1273340"/>
                  </a:lnTo>
                  <a:close/>
                </a:path>
                <a:path w="5131434" h="5113655">
                  <a:moveTo>
                    <a:pt x="523760" y="1294587"/>
                  </a:moveTo>
                  <a:lnTo>
                    <a:pt x="522274" y="1293241"/>
                  </a:lnTo>
                  <a:lnTo>
                    <a:pt x="517321" y="1293444"/>
                  </a:lnTo>
                  <a:lnTo>
                    <a:pt x="514616" y="1294320"/>
                  </a:lnTo>
                  <a:lnTo>
                    <a:pt x="515035" y="1295577"/>
                  </a:lnTo>
                  <a:lnTo>
                    <a:pt x="515454" y="1297051"/>
                  </a:lnTo>
                  <a:lnTo>
                    <a:pt x="516089" y="1298308"/>
                  </a:lnTo>
                  <a:lnTo>
                    <a:pt x="523760" y="1294587"/>
                  </a:lnTo>
                  <a:close/>
                </a:path>
                <a:path w="5131434" h="5113655">
                  <a:moveTo>
                    <a:pt x="529082" y="1265783"/>
                  </a:moveTo>
                  <a:lnTo>
                    <a:pt x="527824" y="1264754"/>
                  </a:lnTo>
                  <a:lnTo>
                    <a:pt x="526148" y="1265783"/>
                  </a:lnTo>
                  <a:lnTo>
                    <a:pt x="529082" y="1265783"/>
                  </a:lnTo>
                  <a:close/>
                </a:path>
                <a:path w="5131434" h="5113655">
                  <a:moveTo>
                    <a:pt x="530961" y="1255928"/>
                  </a:moveTo>
                  <a:lnTo>
                    <a:pt x="528027" y="1256550"/>
                  </a:lnTo>
                  <a:lnTo>
                    <a:pt x="529005" y="1257198"/>
                  </a:lnTo>
                  <a:lnTo>
                    <a:pt x="530961" y="1255928"/>
                  </a:lnTo>
                  <a:close/>
                </a:path>
                <a:path w="5131434" h="5113655">
                  <a:moveTo>
                    <a:pt x="534314" y="1260754"/>
                  </a:moveTo>
                  <a:lnTo>
                    <a:pt x="529005" y="1257198"/>
                  </a:lnTo>
                  <a:lnTo>
                    <a:pt x="523214" y="1260957"/>
                  </a:lnTo>
                  <a:lnTo>
                    <a:pt x="527824" y="1264754"/>
                  </a:lnTo>
                  <a:lnTo>
                    <a:pt x="534314" y="1260754"/>
                  </a:lnTo>
                  <a:close/>
                </a:path>
                <a:path w="5131434" h="5113655">
                  <a:moveTo>
                    <a:pt x="570572" y="4362170"/>
                  </a:moveTo>
                  <a:lnTo>
                    <a:pt x="569315" y="4361129"/>
                  </a:lnTo>
                  <a:lnTo>
                    <a:pt x="568058" y="4360278"/>
                  </a:lnTo>
                  <a:lnTo>
                    <a:pt x="566585" y="4359237"/>
                  </a:lnTo>
                  <a:lnTo>
                    <a:pt x="562584" y="4367657"/>
                  </a:lnTo>
                  <a:lnTo>
                    <a:pt x="564730" y="4367936"/>
                  </a:lnTo>
                  <a:lnTo>
                    <a:pt x="568794" y="4364609"/>
                  </a:lnTo>
                  <a:lnTo>
                    <a:pt x="570572" y="4362170"/>
                  </a:lnTo>
                  <a:close/>
                </a:path>
                <a:path w="5131434" h="5113655">
                  <a:moveTo>
                    <a:pt x="627976" y="1121651"/>
                  </a:moveTo>
                  <a:lnTo>
                    <a:pt x="619594" y="1124369"/>
                  </a:lnTo>
                  <a:lnTo>
                    <a:pt x="613105" y="1127099"/>
                  </a:lnTo>
                  <a:lnTo>
                    <a:pt x="620229" y="1128572"/>
                  </a:lnTo>
                  <a:lnTo>
                    <a:pt x="622947" y="1129195"/>
                  </a:lnTo>
                  <a:lnTo>
                    <a:pt x="625462" y="1129830"/>
                  </a:lnTo>
                  <a:lnTo>
                    <a:pt x="627976" y="1121651"/>
                  </a:lnTo>
                  <a:close/>
                </a:path>
                <a:path w="5131434" h="5113655">
                  <a:moveTo>
                    <a:pt x="640969" y="4160964"/>
                  </a:moveTo>
                  <a:lnTo>
                    <a:pt x="640765" y="4160748"/>
                  </a:lnTo>
                  <a:lnTo>
                    <a:pt x="640549" y="4160964"/>
                  </a:lnTo>
                  <a:lnTo>
                    <a:pt x="640346" y="4160964"/>
                  </a:lnTo>
                  <a:lnTo>
                    <a:pt x="640346" y="4161167"/>
                  </a:lnTo>
                  <a:lnTo>
                    <a:pt x="640969" y="4161167"/>
                  </a:lnTo>
                  <a:lnTo>
                    <a:pt x="640969" y="4160964"/>
                  </a:lnTo>
                  <a:close/>
                </a:path>
                <a:path w="5131434" h="5113655">
                  <a:moveTo>
                    <a:pt x="650405" y="4160748"/>
                  </a:moveTo>
                  <a:lnTo>
                    <a:pt x="647255" y="4158869"/>
                  </a:lnTo>
                  <a:lnTo>
                    <a:pt x="640969" y="4161167"/>
                  </a:lnTo>
                  <a:lnTo>
                    <a:pt x="645998" y="4168724"/>
                  </a:lnTo>
                  <a:lnTo>
                    <a:pt x="650405" y="4160748"/>
                  </a:lnTo>
                  <a:close/>
                </a:path>
                <a:path w="5131434" h="5113655">
                  <a:moveTo>
                    <a:pt x="773188" y="4341406"/>
                  </a:moveTo>
                  <a:lnTo>
                    <a:pt x="772769" y="4339717"/>
                  </a:lnTo>
                  <a:lnTo>
                    <a:pt x="772553" y="4338256"/>
                  </a:lnTo>
                  <a:lnTo>
                    <a:pt x="772134" y="4336580"/>
                  </a:lnTo>
                  <a:lnTo>
                    <a:pt x="769416" y="4337418"/>
                  </a:lnTo>
                  <a:lnTo>
                    <a:pt x="766483" y="4338256"/>
                  </a:lnTo>
                  <a:lnTo>
                    <a:pt x="763549" y="4338879"/>
                  </a:lnTo>
                  <a:lnTo>
                    <a:pt x="768578" y="4346854"/>
                  </a:lnTo>
                  <a:lnTo>
                    <a:pt x="772134" y="4339298"/>
                  </a:lnTo>
                  <a:lnTo>
                    <a:pt x="773188" y="4341406"/>
                  </a:lnTo>
                  <a:close/>
                </a:path>
                <a:path w="5131434" h="5113655">
                  <a:moveTo>
                    <a:pt x="1035100" y="582536"/>
                  </a:moveTo>
                  <a:lnTo>
                    <a:pt x="1033462" y="580390"/>
                  </a:lnTo>
                  <a:lnTo>
                    <a:pt x="1028712" y="577850"/>
                  </a:lnTo>
                  <a:lnTo>
                    <a:pt x="1026934" y="577392"/>
                  </a:lnTo>
                  <a:lnTo>
                    <a:pt x="1025055" y="580123"/>
                  </a:lnTo>
                  <a:lnTo>
                    <a:pt x="1026312" y="581177"/>
                  </a:lnTo>
                  <a:lnTo>
                    <a:pt x="1027569" y="581799"/>
                  </a:lnTo>
                  <a:lnTo>
                    <a:pt x="1035100" y="582536"/>
                  </a:lnTo>
                  <a:close/>
                </a:path>
                <a:path w="5131434" h="5113655">
                  <a:moveTo>
                    <a:pt x="1043076" y="4694098"/>
                  </a:moveTo>
                  <a:lnTo>
                    <a:pt x="1036574" y="4696815"/>
                  </a:lnTo>
                  <a:lnTo>
                    <a:pt x="1037412" y="4693463"/>
                  </a:lnTo>
                  <a:lnTo>
                    <a:pt x="1028407" y="4695977"/>
                  </a:lnTo>
                  <a:lnTo>
                    <a:pt x="1036993" y="4703750"/>
                  </a:lnTo>
                  <a:lnTo>
                    <a:pt x="1040765" y="4706264"/>
                  </a:lnTo>
                  <a:lnTo>
                    <a:pt x="1043076" y="4694098"/>
                  </a:lnTo>
                  <a:close/>
                </a:path>
                <a:path w="5131434" h="5113655">
                  <a:moveTo>
                    <a:pt x="1069047" y="4446930"/>
                  </a:moveTo>
                  <a:lnTo>
                    <a:pt x="1057732" y="4449661"/>
                  </a:lnTo>
                  <a:lnTo>
                    <a:pt x="1059205" y="4446930"/>
                  </a:lnTo>
                  <a:lnTo>
                    <a:pt x="1058151" y="4448403"/>
                  </a:lnTo>
                  <a:lnTo>
                    <a:pt x="1056055" y="4450918"/>
                  </a:lnTo>
                  <a:lnTo>
                    <a:pt x="1058786" y="4453026"/>
                  </a:lnTo>
                  <a:lnTo>
                    <a:pt x="1061720" y="4455325"/>
                  </a:lnTo>
                  <a:lnTo>
                    <a:pt x="1064437" y="4457420"/>
                  </a:lnTo>
                  <a:lnTo>
                    <a:pt x="1069047" y="4446930"/>
                  </a:lnTo>
                  <a:close/>
                </a:path>
                <a:path w="5131434" h="5113655">
                  <a:moveTo>
                    <a:pt x="1174864" y="594817"/>
                  </a:moveTo>
                  <a:lnTo>
                    <a:pt x="1170673" y="592924"/>
                  </a:lnTo>
                  <a:lnTo>
                    <a:pt x="1168374" y="591032"/>
                  </a:lnTo>
                  <a:lnTo>
                    <a:pt x="1167320" y="591667"/>
                  </a:lnTo>
                  <a:lnTo>
                    <a:pt x="1162939" y="595134"/>
                  </a:lnTo>
                  <a:lnTo>
                    <a:pt x="1161592" y="598512"/>
                  </a:lnTo>
                  <a:lnTo>
                    <a:pt x="1164996" y="599249"/>
                  </a:lnTo>
                  <a:lnTo>
                    <a:pt x="1174864" y="594817"/>
                  </a:lnTo>
                  <a:close/>
                </a:path>
                <a:path w="5131434" h="5113655">
                  <a:moveTo>
                    <a:pt x="1180528" y="4562335"/>
                  </a:moveTo>
                  <a:lnTo>
                    <a:pt x="1176540" y="4559808"/>
                  </a:lnTo>
                  <a:lnTo>
                    <a:pt x="1172768" y="4557090"/>
                  </a:lnTo>
                  <a:lnTo>
                    <a:pt x="1168996" y="4554563"/>
                  </a:lnTo>
                  <a:lnTo>
                    <a:pt x="1172349" y="4560862"/>
                  </a:lnTo>
                  <a:lnTo>
                    <a:pt x="1175918" y="4562754"/>
                  </a:lnTo>
                  <a:lnTo>
                    <a:pt x="1180528" y="4562335"/>
                  </a:lnTo>
                  <a:close/>
                </a:path>
                <a:path w="5131434" h="5113655">
                  <a:moveTo>
                    <a:pt x="1235062" y="633361"/>
                  </a:moveTo>
                  <a:lnTo>
                    <a:pt x="1234414" y="627062"/>
                  </a:lnTo>
                  <a:lnTo>
                    <a:pt x="1232903" y="623557"/>
                  </a:lnTo>
                  <a:lnTo>
                    <a:pt x="1231023" y="624192"/>
                  </a:lnTo>
                  <a:lnTo>
                    <a:pt x="1229347" y="624814"/>
                  </a:lnTo>
                  <a:lnTo>
                    <a:pt x="1227467" y="625233"/>
                  </a:lnTo>
                  <a:lnTo>
                    <a:pt x="1233258" y="635177"/>
                  </a:lnTo>
                  <a:lnTo>
                    <a:pt x="1235062" y="633361"/>
                  </a:lnTo>
                  <a:close/>
                </a:path>
                <a:path w="5131434" h="5113655">
                  <a:moveTo>
                    <a:pt x="1263002" y="425272"/>
                  </a:moveTo>
                  <a:lnTo>
                    <a:pt x="1261224" y="425894"/>
                  </a:lnTo>
                  <a:lnTo>
                    <a:pt x="1255864" y="428510"/>
                  </a:lnTo>
                  <a:lnTo>
                    <a:pt x="1254074" y="429907"/>
                  </a:lnTo>
                  <a:lnTo>
                    <a:pt x="1263002" y="425272"/>
                  </a:lnTo>
                  <a:close/>
                </a:path>
                <a:path w="5131434" h="5113655">
                  <a:moveTo>
                    <a:pt x="1403261" y="497459"/>
                  </a:moveTo>
                  <a:lnTo>
                    <a:pt x="1401800" y="495363"/>
                  </a:lnTo>
                  <a:lnTo>
                    <a:pt x="1400124" y="493268"/>
                  </a:lnTo>
                  <a:lnTo>
                    <a:pt x="1398651" y="491172"/>
                  </a:lnTo>
                  <a:lnTo>
                    <a:pt x="1390688" y="499554"/>
                  </a:lnTo>
                  <a:lnTo>
                    <a:pt x="1400746" y="498932"/>
                  </a:lnTo>
                  <a:lnTo>
                    <a:pt x="1398866" y="500811"/>
                  </a:lnTo>
                  <a:lnTo>
                    <a:pt x="1400327" y="499554"/>
                  </a:lnTo>
                  <a:lnTo>
                    <a:pt x="1403261" y="497459"/>
                  </a:lnTo>
                  <a:close/>
                </a:path>
                <a:path w="5131434" h="5113655">
                  <a:moveTo>
                    <a:pt x="1478699" y="297091"/>
                  </a:moveTo>
                  <a:lnTo>
                    <a:pt x="1477454" y="295541"/>
                  </a:lnTo>
                  <a:lnTo>
                    <a:pt x="1476603" y="296037"/>
                  </a:lnTo>
                  <a:lnTo>
                    <a:pt x="1478699" y="297091"/>
                  </a:lnTo>
                  <a:close/>
                </a:path>
                <a:path w="5131434" h="5113655">
                  <a:moveTo>
                    <a:pt x="1479956" y="288074"/>
                  </a:moveTo>
                  <a:lnTo>
                    <a:pt x="1477645" y="288074"/>
                  </a:lnTo>
                  <a:lnTo>
                    <a:pt x="1478343" y="288772"/>
                  </a:lnTo>
                  <a:lnTo>
                    <a:pt x="1479956" y="288074"/>
                  </a:lnTo>
                  <a:close/>
                </a:path>
                <a:path w="5131434" h="5113655">
                  <a:moveTo>
                    <a:pt x="1482255" y="292684"/>
                  </a:moveTo>
                  <a:lnTo>
                    <a:pt x="1478343" y="288772"/>
                  </a:lnTo>
                  <a:lnTo>
                    <a:pt x="1473669" y="290791"/>
                  </a:lnTo>
                  <a:lnTo>
                    <a:pt x="1477454" y="295541"/>
                  </a:lnTo>
                  <a:lnTo>
                    <a:pt x="1482255" y="292684"/>
                  </a:lnTo>
                  <a:close/>
                </a:path>
                <a:path w="5131434" h="5113655">
                  <a:moveTo>
                    <a:pt x="1512811" y="267906"/>
                  </a:moveTo>
                  <a:lnTo>
                    <a:pt x="1511439" y="266192"/>
                  </a:lnTo>
                  <a:lnTo>
                    <a:pt x="1506207" y="265976"/>
                  </a:lnTo>
                  <a:lnTo>
                    <a:pt x="1503210" y="266674"/>
                  </a:lnTo>
                  <a:lnTo>
                    <a:pt x="1504048" y="270027"/>
                  </a:lnTo>
                  <a:lnTo>
                    <a:pt x="1504264" y="271703"/>
                  </a:lnTo>
                  <a:lnTo>
                    <a:pt x="1512811" y="267906"/>
                  </a:lnTo>
                  <a:close/>
                </a:path>
                <a:path w="5131434" h="5113655">
                  <a:moveTo>
                    <a:pt x="1537576" y="349758"/>
                  </a:moveTo>
                  <a:lnTo>
                    <a:pt x="1532966" y="348703"/>
                  </a:lnTo>
                  <a:lnTo>
                    <a:pt x="1528978" y="347649"/>
                  </a:lnTo>
                  <a:lnTo>
                    <a:pt x="1523530" y="346608"/>
                  </a:lnTo>
                  <a:lnTo>
                    <a:pt x="1530235" y="354368"/>
                  </a:lnTo>
                  <a:lnTo>
                    <a:pt x="1537576" y="349758"/>
                  </a:lnTo>
                  <a:close/>
                </a:path>
                <a:path w="5131434" h="5113655">
                  <a:moveTo>
                    <a:pt x="1565071" y="335229"/>
                  </a:moveTo>
                  <a:lnTo>
                    <a:pt x="1562138" y="331330"/>
                  </a:lnTo>
                  <a:lnTo>
                    <a:pt x="1559991" y="329615"/>
                  </a:lnTo>
                  <a:lnTo>
                    <a:pt x="1559369" y="330657"/>
                  </a:lnTo>
                  <a:lnTo>
                    <a:pt x="1558531" y="331495"/>
                  </a:lnTo>
                  <a:lnTo>
                    <a:pt x="1557896" y="332333"/>
                  </a:lnTo>
                  <a:lnTo>
                    <a:pt x="1564944" y="336994"/>
                  </a:lnTo>
                  <a:lnTo>
                    <a:pt x="1565071" y="335229"/>
                  </a:lnTo>
                  <a:close/>
                </a:path>
                <a:path w="5131434" h="5113655">
                  <a:moveTo>
                    <a:pt x="1583563" y="368515"/>
                  </a:moveTo>
                  <a:lnTo>
                    <a:pt x="1582153" y="368846"/>
                  </a:lnTo>
                  <a:lnTo>
                    <a:pt x="1577200" y="370751"/>
                  </a:lnTo>
                  <a:lnTo>
                    <a:pt x="1575079" y="371995"/>
                  </a:lnTo>
                  <a:lnTo>
                    <a:pt x="1583563" y="368515"/>
                  </a:lnTo>
                  <a:close/>
                </a:path>
                <a:path w="5131434" h="5113655">
                  <a:moveTo>
                    <a:pt x="1687398" y="314502"/>
                  </a:moveTo>
                  <a:lnTo>
                    <a:pt x="1679435" y="308419"/>
                  </a:lnTo>
                  <a:lnTo>
                    <a:pt x="1678597" y="318071"/>
                  </a:lnTo>
                  <a:lnTo>
                    <a:pt x="1676704" y="316179"/>
                  </a:lnTo>
                  <a:lnTo>
                    <a:pt x="1677339" y="317233"/>
                  </a:lnTo>
                  <a:lnTo>
                    <a:pt x="1678178" y="318490"/>
                  </a:lnTo>
                  <a:lnTo>
                    <a:pt x="1678800" y="319747"/>
                  </a:lnTo>
                  <a:lnTo>
                    <a:pt x="1681734" y="318071"/>
                  </a:lnTo>
                  <a:lnTo>
                    <a:pt x="1684667" y="316179"/>
                  </a:lnTo>
                  <a:lnTo>
                    <a:pt x="1687398" y="314502"/>
                  </a:lnTo>
                  <a:close/>
                </a:path>
                <a:path w="5131434" h="5113655">
                  <a:moveTo>
                    <a:pt x="1699958" y="431787"/>
                  </a:moveTo>
                  <a:lnTo>
                    <a:pt x="1699336" y="430745"/>
                  </a:lnTo>
                  <a:lnTo>
                    <a:pt x="1698498" y="429691"/>
                  </a:lnTo>
                  <a:lnTo>
                    <a:pt x="1697863" y="428637"/>
                  </a:lnTo>
                  <a:lnTo>
                    <a:pt x="1696402" y="430745"/>
                  </a:lnTo>
                  <a:lnTo>
                    <a:pt x="1695145" y="432625"/>
                  </a:lnTo>
                  <a:lnTo>
                    <a:pt x="1693684" y="434517"/>
                  </a:lnTo>
                  <a:lnTo>
                    <a:pt x="1695780" y="433679"/>
                  </a:lnTo>
                  <a:lnTo>
                    <a:pt x="1697863" y="432625"/>
                  </a:lnTo>
                  <a:lnTo>
                    <a:pt x="1699958" y="431787"/>
                  </a:lnTo>
                  <a:close/>
                </a:path>
                <a:path w="5131434" h="5113655">
                  <a:moveTo>
                    <a:pt x="1781060" y="170129"/>
                  </a:moveTo>
                  <a:lnTo>
                    <a:pt x="1778203" y="169189"/>
                  </a:lnTo>
                  <a:lnTo>
                    <a:pt x="1772627" y="171818"/>
                  </a:lnTo>
                  <a:lnTo>
                    <a:pt x="1770367" y="173926"/>
                  </a:lnTo>
                  <a:lnTo>
                    <a:pt x="1775193" y="178752"/>
                  </a:lnTo>
                  <a:lnTo>
                    <a:pt x="1781060" y="170129"/>
                  </a:lnTo>
                  <a:close/>
                </a:path>
                <a:path w="5131434" h="5113655">
                  <a:moveTo>
                    <a:pt x="1817928" y="404520"/>
                  </a:moveTo>
                  <a:lnTo>
                    <a:pt x="1816671" y="403466"/>
                  </a:lnTo>
                  <a:lnTo>
                    <a:pt x="1815630" y="402412"/>
                  </a:lnTo>
                  <a:lnTo>
                    <a:pt x="1814576" y="401154"/>
                  </a:lnTo>
                  <a:lnTo>
                    <a:pt x="1807591" y="410057"/>
                  </a:lnTo>
                  <a:lnTo>
                    <a:pt x="1809889" y="410540"/>
                  </a:lnTo>
                  <a:lnTo>
                    <a:pt x="1815376" y="407174"/>
                  </a:lnTo>
                  <a:lnTo>
                    <a:pt x="1817928" y="404520"/>
                  </a:lnTo>
                  <a:close/>
                </a:path>
                <a:path w="5131434" h="5113655">
                  <a:moveTo>
                    <a:pt x="1833689" y="154139"/>
                  </a:moveTo>
                  <a:lnTo>
                    <a:pt x="1830374" y="151218"/>
                  </a:lnTo>
                  <a:lnTo>
                    <a:pt x="1827491" y="153250"/>
                  </a:lnTo>
                  <a:lnTo>
                    <a:pt x="1828825" y="161340"/>
                  </a:lnTo>
                  <a:lnTo>
                    <a:pt x="1830501" y="161340"/>
                  </a:lnTo>
                  <a:lnTo>
                    <a:pt x="1832178" y="161137"/>
                  </a:lnTo>
                  <a:lnTo>
                    <a:pt x="1833651" y="160921"/>
                  </a:lnTo>
                  <a:lnTo>
                    <a:pt x="1833689" y="154139"/>
                  </a:lnTo>
                  <a:close/>
                </a:path>
                <a:path w="5131434" h="5113655">
                  <a:moveTo>
                    <a:pt x="1874088" y="141617"/>
                  </a:moveTo>
                  <a:lnTo>
                    <a:pt x="1867598" y="142455"/>
                  </a:lnTo>
                  <a:lnTo>
                    <a:pt x="1863191" y="144983"/>
                  </a:lnTo>
                  <a:lnTo>
                    <a:pt x="1868436" y="156933"/>
                  </a:lnTo>
                  <a:lnTo>
                    <a:pt x="1871154" y="149809"/>
                  </a:lnTo>
                  <a:lnTo>
                    <a:pt x="1872627" y="145605"/>
                  </a:lnTo>
                  <a:lnTo>
                    <a:pt x="1874088" y="141617"/>
                  </a:lnTo>
                  <a:close/>
                </a:path>
                <a:path w="5131434" h="5113655">
                  <a:moveTo>
                    <a:pt x="1941347" y="219671"/>
                  </a:moveTo>
                  <a:lnTo>
                    <a:pt x="1940712" y="219062"/>
                  </a:lnTo>
                  <a:lnTo>
                    <a:pt x="1938629" y="220091"/>
                  </a:lnTo>
                  <a:lnTo>
                    <a:pt x="1941347" y="219671"/>
                  </a:lnTo>
                  <a:close/>
                </a:path>
                <a:path w="5131434" h="5113655">
                  <a:moveTo>
                    <a:pt x="1945335" y="209384"/>
                  </a:moveTo>
                  <a:lnTo>
                    <a:pt x="1942820" y="209804"/>
                  </a:lnTo>
                  <a:lnTo>
                    <a:pt x="1943582" y="210743"/>
                  </a:lnTo>
                  <a:lnTo>
                    <a:pt x="1945335" y="209384"/>
                  </a:lnTo>
                  <a:close/>
                </a:path>
                <a:path w="5131434" h="5113655">
                  <a:moveTo>
                    <a:pt x="1947633" y="215684"/>
                  </a:moveTo>
                  <a:lnTo>
                    <a:pt x="1943582" y="210743"/>
                  </a:lnTo>
                  <a:lnTo>
                    <a:pt x="1937156" y="215684"/>
                  </a:lnTo>
                  <a:lnTo>
                    <a:pt x="1940712" y="219062"/>
                  </a:lnTo>
                  <a:lnTo>
                    <a:pt x="1947633" y="215684"/>
                  </a:lnTo>
                  <a:close/>
                </a:path>
                <a:path w="5131434" h="5113655">
                  <a:moveTo>
                    <a:pt x="2277237" y="196176"/>
                  </a:moveTo>
                  <a:lnTo>
                    <a:pt x="2270734" y="201206"/>
                  </a:lnTo>
                  <a:lnTo>
                    <a:pt x="2267178" y="203936"/>
                  </a:lnTo>
                  <a:lnTo>
                    <a:pt x="2263406" y="206667"/>
                  </a:lnTo>
                  <a:lnTo>
                    <a:pt x="2268220" y="207505"/>
                  </a:lnTo>
                  <a:lnTo>
                    <a:pt x="2276818" y="205828"/>
                  </a:lnTo>
                  <a:lnTo>
                    <a:pt x="2277237" y="196176"/>
                  </a:lnTo>
                  <a:close/>
                </a:path>
                <a:path w="5131434" h="5113655">
                  <a:moveTo>
                    <a:pt x="2278913" y="153581"/>
                  </a:moveTo>
                  <a:lnTo>
                    <a:pt x="2271547" y="151638"/>
                  </a:lnTo>
                  <a:lnTo>
                    <a:pt x="2272055" y="153581"/>
                  </a:lnTo>
                  <a:lnTo>
                    <a:pt x="2275611" y="156476"/>
                  </a:lnTo>
                  <a:lnTo>
                    <a:pt x="2277440" y="157353"/>
                  </a:lnTo>
                  <a:lnTo>
                    <a:pt x="2277859" y="156095"/>
                  </a:lnTo>
                  <a:lnTo>
                    <a:pt x="2278494" y="154838"/>
                  </a:lnTo>
                  <a:lnTo>
                    <a:pt x="2278913" y="153581"/>
                  </a:lnTo>
                  <a:close/>
                </a:path>
                <a:path w="5131434" h="5113655">
                  <a:moveTo>
                    <a:pt x="2327173" y="10223"/>
                  </a:moveTo>
                  <a:lnTo>
                    <a:pt x="2326271" y="7759"/>
                  </a:lnTo>
                  <a:lnTo>
                    <a:pt x="2326271" y="11544"/>
                  </a:lnTo>
                  <a:lnTo>
                    <a:pt x="2327173" y="10223"/>
                  </a:lnTo>
                  <a:close/>
                </a:path>
                <a:path w="5131434" h="5113655">
                  <a:moveTo>
                    <a:pt x="2333510" y="11785"/>
                  </a:moveTo>
                  <a:lnTo>
                    <a:pt x="2331301" y="4191"/>
                  </a:lnTo>
                  <a:lnTo>
                    <a:pt x="2327173" y="10223"/>
                  </a:lnTo>
                  <a:lnTo>
                    <a:pt x="2330043" y="18046"/>
                  </a:lnTo>
                  <a:lnTo>
                    <a:pt x="2333510" y="11785"/>
                  </a:lnTo>
                  <a:close/>
                </a:path>
                <a:path w="5131434" h="5113655">
                  <a:moveTo>
                    <a:pt x="2334234" y="10490"/>
                  </a:moveTo>
                  <a:lnTo>
                    <a:pt x="2333510" y="11785"/>
                  </a:lnTo>
                  <a:lnTo>
                    <a:pt x="2334234" y="14262"/>
                  </a:lnTo>
                  <a:lnTo>
                    <a:pt x="2334234" y="10490"/>
                  </a:lnTo>
                  <a:close/>
                </a:path>
                <a:path w="5131434" h="5113655">
                  <a:moveTo>
                    <a:pt x="2342324" y="137426"/>
                  </a:moveTo>
                  <a:lnTo>
                    <a:pt x="2341778" y="134493"/>
                  </a:lnTo>
                  <a:lnTo>
                    <a:pt x="2341562" y="137426"/>
                  </a:lnTo>
                  <a:lnTo>
                    <a:pt x="2342324" y="137426"/>
                  </a:lnTo>
                  <a:close/>
                </a:path>
                <a:path w="5131434" h="5113655">
                  <a:moveTo>
                    <a:pt x="2342438" y="137426"/>
                  </a:moveTo>
                  <a:lnTo>
                    <a:pt x="2342400" y="137845"/>
                  </a:lnTo>
                  <a:lnTo>
                    <a:pt x="2342438" y="137426"/>
                  </a:lnTo>
                  <a:close/>
                </a:path>
                <a:path w="5131434" h="5113655">
                  <a:moveTo>
                    <a:pt x="2355812" y="137426"/>
                  </a:moveTo>
                  <a:lnTo>
                    <a:pt x="2349106" y="133019"/>
                  </a:lnTo>
                  <a:lnTo>
                    <a:pt x="2346172" y="131127"/>
                  </a:lnTo>
                  <a:lnTo>
                    <a:pt x="2343239" y="129032"/>
                  </a:lnTo>
                  <a:lnTo>
                    <a:pt x="2342438" y="137426"/>
                  </a:lnTo>
                  <a:lnTo>
                    <a:pt x="2355812" y="137426"/>
                  </a:lnTo>
                  <a:close/>
                </a:path>
                <a:path w="5131434" h="5113655">
                  <a:moveTo>
                    <a:pt x="2383726" y="7607"/>
                  </a:moveTo>
                  <a:lnTo>
                    <a:pt x="2382240" y="2705"/>
                  </a:lnTo>
                  <a:lnTo>
                    <a:pt x="2380323" y="0"/>
                  </a:lnTo>
                  <a:lnTo>
                    <a:pt x="2376551" y="2514"/>
                  </a:lnTo>
                  <a:lnTo>
                    <a:pt x="2372995" y="4826"/>
                  </a:lnTo>
                  <a:lnTo>
                    <a:pt x="2381681" y="9918"/>
                  </a:lnTo>
                  <a:lnTo>
                    <a:pt x="2383726" y="7607"/>
                  </a:lnTo>
                  <a:close/>
                </a:path>
                <a:path w="5131434" h="5113655">
                  <a:moveTo>
                    <a:pt x="2399182" y="255549"/>
                  </a:moveTo>
                  <a:lnTo>
                    <a:pt x="2395626" y="253873"/>
                  </a:lnTo>
                  <a:lnTo>
                    <a:pt x="2385771" y="253873"/>
                  </a:lnTo>
                  <a:lnTo>
                    <a:pt x="2390381" y="258699"/>
                  </a:lnTo>
                  <a:lnTo>
                    <a:pt x="2393111" y="261213"/>
                  </a:lnTo>
                  <a:lnTo>
                    <a:pt x="2397302" y="265823"/>
                  </a:lnTo>
                  <a:lnTo>
                    <a:pt x="2399182" y="255549"/>
                  </a:lnTo>
                  <a:close/>
                </a:path>
                <a:path w="5131434" h="5113655">
                  <a:moveTo>
                    <a:pt x="2420772" y="16573"/>
                  </a:moveTo>
                  <a:lnTo>
                    <a:pt x="2419299" y="15735"/>
                  </a:lnTo>
                  <a:lnTo>
                    <a:pt x="2420239" y="16852"/>
                  </a:lnTo>
                  <a:lnTo>
                    <a:pt x="2420772" y="16573"/>
                  </a:lnTo>
                  <a:close/>
                </a:path>
                <a:path w="5131434" h="5113655">
                  <a:moveTo>
                    <a:pt x="2423490" y="20764"/>
                  </a:moveTo>
                  <a:lnTo>
                    <a:pt x="2420239" y="16852"/>
                  </a:lnTo>
                  <a:lnTo>
                    <a:pt x="2417203" y="18465"/>
                  </a:lnTo>
                  <a:lnTo>
                    <a:pt x="2418461" y="20142"/>
                  </a:lnTo>
                  <a:lnTo>
                    <a:pt x="2419718" y="22034"/>
                  </a:lnTo>
                  <a:lnTo>
                    <a:pt x="2420975" y="23710"/>
                  </a:lnTo>
                  <a:lnTo>
                    <a:pt x="2421610" y="22872"/>
                  </a:lnTo>
                  <a:lnTo>
                    <a:pt x="2422448" y="22034"/>
                  </a:lnTo>
                  <a:lnTo>
                    <a:pt x="2423490" y="20764"/>
                  </a:lnTo>
                  <a:close/>
                </a:path>
                <a:path w="5131434" h="5113655">
                  <a:moveTo>
                    <a:pt x="2500058" y="5046408"/>
                  </a:moveTo>
                  <a:lnTo>
                    <a:pt x="2497874" y="5046154"/>
                  </a:lnTo>
                  <a:lnTo>
                    <a:pt x="2499969" y="5047208"/>
                  </a:lnTo>
                  <a:lnTo>
                    <a:pt x="2500058" y="5046408"/>
                  </a:lnTo>
                  <a:close/>
                </a:path>
                <a:path w="5131434" h="5113655">
                  <a:moveTo>
                    <a:pt x="2508567" y="5047412"/>
                  </a:moveTo>
                  <a:lnTo>
                    <a:pt x="2508097" y="5044059"/>
                  </a:lnTo>
                  <a:lnTo>
                    <a:pt x="2507310" y="5038395"/>
                  </a:lnTo>
                  <a:lnTo>
                    <a:pt x="2500604" y="5044059"/>
                  </a:lnTo>
                  <a:lnTo>
                    <a:pt x="2500604" y="5041544"/>
                  </a:lnTo>
                  <a:lnTo>
                    <a:pt x="2500058" y="5046408"/>
                  </a:lnTo>
                  <a:lnTo>
                    <a:pt x="2508567" y="5047412"/>
                  </a:lnTo>
                  <a:close/>
                </a:path>
                <a:path w="5131434" h="5113655">
                  <a:moveTo>
                    <a:pt x="2763278" y="162572"/>
                  </a:moveTo>
                  <a:lnTo>
                    <a:pt x="2763151" y="160718"/>
                  </a:lnTo>
                  <a:lnTo>
                    <a:pt x="2762516" y="162814"/>
                  </a:lnTo>
                  <a:lnTo>
                    <a:pt x="2763278" y="162572"/>
                  </a:lnTo>
                  <a:close/>
                </a:path>
                <a:path w="5131434" h="5113655">
                  <a:moveTo>
                    <a:pt x="2768181" y="169316"/>
                  </a:moveTo>
                  <a:lnTo>
                    <a:pt x="2767546" y="166585"/>
                  </a:lnTo>
                  <a:lnTo>
                    <a:pt x="2767126" y="164071"/>
                  </a:lnTo>
                  <a:lnTo>
                    <a:pt x="2766504" y="161556"/>
                  </a:lnTo>
                  <a:lnTo>
                    <a:pt x="2763278" y="162572"/>
                  </a:lnTo>
                  <a:lnTo>
                    <a:pt x="2763774" y="169316"/>
                  </a:lnTo>
                  <a:lnTo>
                    <a:pt x="2768181" y="169316"/>
                  </a:lnTo>
                  <a:close/>
                </a:path>
                <a:path w="5131434" h="5113655">
                  <a:moveTo>
                    <a:pt x="2873362" y="5050345"/>
                  </a:moveTo>
                  <a:lnTo>
                    <a:pt x="2870225" y="5051196"/>
                  </a:lnTo>
                  <a:lnTo>
                    <a:pt x="2866872" y="5052034"/>
                  </a:lnTo>
                  <a:lnTo>
                    <a:pt x="2863304" y="5053076"/>
                  </a:lnTo>
                  <a:lnTo>
                    <a:pt x="2869171" y="5061686"/>
                  </a:lnTo>
                  <a:lnTo>
                    <a:pt x="2871266" y="5055806"/>
                  </a:lnTo>
                  <a:lnTo>
                    <a:pt x="2873362" y="5050345"/>
                  </a:lnTo>
                  <a:close/>
                </a:path>
                <a:path w="5131434" h="5113655">
                  <a:moveTo>
                    <a:pt x="2912961" y="353745"/>
                  </a:moveTo>
                  <a:lnTo>
                    <a:pt x="2911716" y="353326"/>
                  </a:lnTo>
                  <a:lnTo>
                    <a:pt x="2909201" y="352056"/>
                  </a:lnTo>
                  <a:lnTo>
                    <a:pt x="2907944" y="356882"/>
                  </a:lnTo>
                  <a:lnTo>
                    <a:pt x="2906471" y="361924"/>
                  </a:lnTo>
                  <a:lnTo>
                    <a:pt x="2905010" y="366750"/>
                  </a:lnTo>
                  <a:lnTo>
                    <a:pt x="2908782" y="358355"/>
                  </a:lnTo>
                  <a:lnTo>
                    <a:pt x="2911716" y="356679"/>
                  </a:lnTo>
                  <a:lnTo>
                    <a:pt x="2912961" y="353745"/>
                  </a:lnTo>
                  <a:close/>
                </a:path>
                <a:path w="5131434" h="5113655">
                  <a:moveTo>
                    <a:pt x="3080601" y="306527"/>
                  </a:moveTo>
                  <a:lnTo>
                    <a:pt x="3079546" y="305269"/>
                  </a:lnTo>
                  <a:lnTo>
                    <a:pt x="3078505" y="304228"/>
                  </a:lnTo>
                  <a:lnTo>
                    <a:pt x="3074098" y="298767"/>
                  </a:lnTo>
                  <a:lnTo>
                    <a:pt x="3070961" y="309676"/>
                  </a:lnTo>
                  <a:lnTo>
                    <a:pt x="3071164" y="313245"/>
                  </a:lnTo>
                  <a:lnTo>
                    <a:pt x="3080601" y="306527"/>
                  </a:lnTo>
                  <a:close/>
                </a:path>
                <a:path w="5131434" h="5113655">
                  <a:moveTo>
                    <a:pt x="3148901" y="107137"/>
                  </a:moveTo>
                  <a:lnTo>
                    <a:pt x="3146094" y="106921"/>
                  </a:lnTo>
                  <a:lnTo>
                    <a:pt x="3138843" y="109105"/>
                  </a:lnTo>
                  <a:lnTo>
                    <a:pt x="3140735" y="113512"/>
                  </a:lnTo>
                  <a:lnTo>
                    <a:pt x="3147161" y="109423"/>
                  </a:lnTo>
                  <a:lnTo>
                    <a:pt x="3148901" y="107137"/>
                  </a:lnTo>
                  <a:close/>
                </a:path>
                <a:path w="5131434" h="5113655">
                  <a:moveTo>
                    <a:pt x="3383369" y="5109095"/>
                  </a:moveTo>
                  <a:lnTo>
                    <a:pt x="3383165" y="5107216"/>
                  </a:lnTo>
                  <a:lnTo>
                    <a:pt x="3371799" y="5110277"/>
                  </a:lnTo>
                  <a:lnTo>
                    <a:pt x="3373920" y="5112245"/>
                  </a:lnTo>
                  <a:lnTo>
                    <a:pt x="3380714" y="5113109"/>
                  </a:lnTo>
                  <a:lnTo>
                    <a:pt x="3383369" y="5112880"/>
                  </a:lnTo>
                  <a:lnTo>
                    <a:pt x="3383369" y="5109095"/>
                  </a:lnTo>
                  <a:close/>
                </a:path>
                <a:path w="5131434" h="5113655">
                  <a:moveTo>
                    <a:pt x="3912451" y="4909782"/>
                  </a:moveTo>
                  <a:lnTo>
                    <a:pt x="3908679" y="4902225"/>
                  </a:lnTo>
                  <a:lnTo>
                    <a:pt x="3907002" y="4898237"/>
                  </a:lnTo>
                  <a:lnTo>
                    <a:pt x="3905745" y="4903063"/>
                  </a:lnTo>
                  <a:lnTo>
                    <a:pt x="3905326" y="4907686"/>
                  </a:lnTo>
                  <a:lnTo>
                    <a:pt x="3912451" y="4909782"/>
                  </a:lnTo>
                  <a:close/>
                </a:path>
                <a:path w="5131434" h="5113655">
                  <a:moveTo>
                    <a:pt x="4327334" y="869975"/>
                  </a:moveTo>
                  <a:lnTo>
                    <a:pt x="4326077" y="866724"/>
                  </a:lnTo>
                  <a:lnTo>
                    <a:pt x="4323346" y="867981"/>
                  </a:lnTo>
                  <a:lnTo>
                    <a:pt x="4320413" y="869238"/>
                  </a:lnTo>
                  <a:lnTo>
                    <a:pt x="4317695" y="870712"/>
                  </a:lnTo>
                  <a:lnTo>
                    <a:pt x="4318317" y="871766"/>
                  </a:lnTo>
                  <a:lnTo>
                    <a:pt x="4318736" y="873023"/>
                  </a:lnTo>
                  <a:lnTo>
                    <a:pt x="4319155" y="874064"/>
                  </a:lnTo>
                  <a:lnTo>
                    <a:pt x="4327334" y="869975"/>
                  </a:lnTo>
                  <a:close/>
                </a:path>
                <a:path w="5131434" h="5113655">
                  <a:moveTo>
                    <a:pt x="4329214" y="869035"/>
                  </a:moveTo>
                  <a:lnTo>
                    <a:pt x="4327334" y="869975"/>
                  </a:lnTo>
                  <a:lnTo>
                    <a:pt x="4327537" y="870508"/>
                  </a:lnTo>
                  <a:lnTo>
                    <a:pt x="4329214" y="869035"/>
                  </a:lnTo>
                  <a:close/>
                </a:path>
                <a:path w="5131434" h="5113655">
                  <a:moveTo>
                    <a:pt x="4335500" y="4382732"/>
                  </a:moveTo>
                  <a:lnTo>
                    <a:pt x="4325861" y="4388815"/>
                  </a:lnTo>
                  <a:lnTo>
                    <a:pt x="4326915" y="4390072"/>
                  </a:lnTo>
                  <a:lnTo>
                    <a:pt x="4327753" y="4391342"/>
                  </a:lnTo>
                  <a:lnTo>
                    <a:pt x="4329633" y="4393641"/>
                  </a:lnTo>
                  <a:lnTo>
                    <a:pt x="4334662" y="4386719"/>
                  </a:lnTo>
                  <a:lnTo>
                    <a:pt x="4335500" y="4382732"/>
                  </a:lnTo>
                  <a:close/>
                </a:path>
                <a:path w="5131434" h="5113655">
                  <a:moveTo>
                    <a:pt x="4406671" y="1089952"/>
                  </a:moveTo>
                  <a:lnTo>
                    <a:pt x="4402772" y="1084935"/>
                  </a:lnTo>
                  <a:lnTo>
                    <a:pt x="4401096" y="1086192"/>
                  </a:lnTo>
                  <a:lnTo>
                    <a:pt x="4399623" y="1087450"/>
                  </a:lnTo>
                  <a:lnTo>
                    <a:pt x="4397946" y="1088910"/>
                  </a:lnTo>
                  <a:lnTo>
                    <a:pt x="4399419" y="1090383"/>
                  </a:lnTo>
                  <a:lnTo>
                    <a:pt x="4400880" y="1092276"/>
                  </a:lnTo>
                  <a:lnTo>
                    <a:pt x="4402975" y="1094371"/>
                  </a:lnTo>
                  <a:lnTo>
                    <a:pt x="4406671" y="1089952"/>
                  </a:lnTo>
                  <a:close/>
                </a:path>
                <a:path w="5131434" h="5113655">
                  <a:moveTo>
                    <a:pt x="4686897" y="1025969"/>
                  </a:moveTo>
                  <a:lnTo>
                    <a:pt x="4685855" y="1024928"/>
                  </a:lnTo>
                  <a:lnTo>
                    <a:pt x="4684801" y="1023670"/>
                  </a:lnTo>
                  <a:lnTo>
                    <a:pt x="4683760" y="1022616"/>
                  </a:lnTo>
                  <a:lnTo>
                    <a:pt x="4676318" y="1031722"/>
                  </a:lnTo>
                  <a:lnTo>
                    <a:pt x="4678642" y="1032078"/>
                  </a:lnTo>
                  <a:lnTo>
                    <a:pt x="4684319" y="1028547"/>
                  </a:lnTo>
                  <a:lnTo>
                    <a:pt x="4686897" y="1025969"/>
                  </a:lnTo>
                  <a:close/>
                </a:path>
                <a:path w="5131434" h="5113655">
                  <a:moveTo>
                    <a:pt x="4712271" y="4249940"/>
                  </a:moveTo>
                  <a:lnTo>
                    <a:pt x="4711077" y="4248112"/>
                  </a:lnTo>
                  <a:lnTo>
                    <a:pt x="4705591" y="4247032"/>
                  </a:lnTo>
                  <a:lnTo>
                    <a:pt x="4702403" y="4247197"/>
                  </a:lnTo>
                  <a:lnTo>
                    <a:pt x="4702403" y="4248670"/>
                  </a:lnTo>
                  <a:lnTo>
                    <a:pt x="4702607" y="4250347"/>
                  </a:lnTo>
                  <a:lnTo>
                    <a:pt x="4702607" y="4252023"/>
                  </a:lnTo>
                  <a:lnTo>
                    <a:pt x="4712271" y="4249940"/>
                  </a:lnTo>
                  <a:close/>
                </a:path>
                <a:path w="5131434" h="5113655">
                  <a:moveTo>
                    <a:pt x="5020056" y="3475304"/>
                  </a:moveTo>
                  <a:lnTo>
                    <a:pt x="5015242" y="3470897"/>
                  </a:lnTo>
                  <a:lnTo>
                    <a:pt x="5013147" y="3469640"/>
                  </a:lnTo>
                  <a:lnTo>
                    <a:pt x="5020056" y="3475304"/>
                  </a:lnTo>
                  <a:close/>
                </a:path>
                <a:path w="5131434" h="5113655">
                  <a:moveTo>
                    <a:pt x="5020056" y="3475304"/>
                  </a:moveTo>
                  <a:lnTo>
                    <a:pt x="5013249" y="3476625"/>
                  </a:lnTo>
                  <a:lnTo>
                    <a:pt x="5014011" y="3477425"/>
                  </a:lnTo>
                  <a:lnTo>
                    <a:pt x="5017795" y="3477158"/>
                  </a:lnTo>
                  <a:lnTo>
                    <a:pt x="5020056" y="3475304"/>
                  </a:lnTo>
                  <a:close/>
                </a:path>
                <a:path w="5131434" h="5113655">
                  <a:moveTo>
                    <a:pt x="5035359" y="3418027"/>
                  </a:moveTo>
                  <a:lnTo>
                    <a:pt x="5033048" y="3415931"/>
                  </a:lnTo>
                  <a:lnTo>
                    <a:pt x="5031587" y="3414242"/>
                  </a:lnTo>
                  <a:lnTo>
                    <a:pt x="5029695" y="3413404"/>
                  </a:lnTo>
                  <a:lnTo>
                    <a:pt x="5027511" y="3414750"/>
                  </a:lnTo>
                  <a:lnTo>
                    <a:pt x="5027028" y="3418471"/>
                  </a:lnTo>
                  <a:lnTo>
                    <a:pt x="5029289" y="3420808"/>
                  </a:lnTo>
                  <a:lnTo>
                    <a:pt x="5035359" y="3418027"/>
                  </a:lnTo>
                  <a:close/>
                </a:path>
                <a:path w="5131434" h="5113655">
                  <a:moveTo>
                    <a:pt x="5062804" y="3465652"/>
                  </a:moveTo>
                  <a:lnTo>
                    <a:pt x="5054460" y="3461118"/>
                  </a:lnTo>
                  <a:lnTo>
                    <a:pt x="5053139" y="3463810"/>
                  </a:lnTo>
                  <a:lnTo>
                    <a:pt x="5055235" y="3468954"/>
                  </a:lnTo>
                  <a:lnTo>
                    <a:pt x="5057152" y="3471735"/>
                  </a:lnTo>
                  <a:lnTo>
                    <a:pt x="5059667" y="3469005"/>
                  </a:lnTo>
                  <a:lnTo>
                    <a:pt x="5061331" y="3467328"/>
                  </a:lnTo>
                  <a:lnTo>
                    <a:pt x="5062804" y="3465652"/>
                  </a:lnTo>
                  <a:close/>
                </a:path>
                <a:path w="5131434" h="5113655">
                  <a:moveTo>
                    <a:pt x="5069510" y="2342324"/>
                  </a:moveTo>
                  <a:lnTo>
                    <a:pt x="5067833" y="2339810"/>
                  </a:lnTo>
                  <a:lnTo>
                    <a:pt x="5066995" y="2338336"/>
                  </a:lnTo>
                  <a:lnTo>
                    <a:pt x="5064315" y="2340660"/>
                  </a:lnTo>
                  <a:lnTo>
                    <a:pt x="5066360" y="2345055"/>
                  </a:lnTo>
                  <a:lnTo>
                    <a:pt x="5067198" y="2344420"/>
                  </a:lnTo>
                  <a:lnTo>
                    <a:pt x="5068036" y="2343581"/>
                  </a:lnTo>
                  <a:lnTo>
                    <a:pt x="5069510" y="2342324"/>
                  </a:lnTo>
                  <a:close/>
                </a:path>
                <a:path w="5131434" h="5113655">
                  <a:moveTo>
                    <a:pt x="5099888" y="3167303"/>
                  </a:moveTo>
                  <a:lnTo>
                    <a:pt x="5096954" y="3166668"/>
                  </a:lnTo>
                  <a:lnTo>
                    <a:pt x="5091087" y="3164992"/>
                  </a:lnTo>
                  <a:lnTo>
                    <a:pt x="5090884" y="3166249"/>
                  </a:lnTo>
                  <a:lnTo>
                    <a:pt x="5090465" y="3167303"/>
                  </a:lnTo>
                  <a:lnTo>
                    <a:pt x="5090249" y="3168561"/>
                  </a:lnTo>
                  <a:lnTo>
                    <a:pt x="5098669" y="3170631"/>
                  </a:lnTo>
                  <a:lnTo>
                    <a:pt x="5099888" y="3167303"/>
                  </a:lnTo>
                  <a:close/>
                </a:path>
                <a:path w="5131434" h="5113655">
                  <a:moveTo>
                    <a:pt x="5115903" y="3280651"/>
                  </a:moveTo>
                  <a:lnTo>
                    <a:pt x="5115166" y="3277844"/>
                  </a:lnTo>
                  <a:lnTo>
                    <a:pt x="5110137" y="3273590"/>
                  </a:lnTo>
                  <a:lnTo>
                    <a:pt x="5107851" y="3272421"/>
                  </a:lnTo>
                  <a:lnTo>
                    <a:pt x="5105336" y="3277451"/>
                  </a:lnTo>
                  <a:lnTo>
                    <a:pt x="5115903" y="3280651"/>
                  </a:lnTo>
                  <a:close/>
                </a:path>
                <a:path w="5131434" h="5113655">
                  <a:moveTo>
                    <a:pt x="5122977" y="3182696"/>
                  </a:moveTo>
                  <a:lnTo>
                    <a:pt x="5122100" y="3181781"/>
                  </a:lnTo>
                  <a:lnTo>
                    <a:pt x="5121897" y="3184080"/>
                  </a:lnTo>
                  <a:lnTo>
                    <a:pt x="5122977" y="3182696"/>
                  </a:lnTo>
                  <a:close/>
                </a:path>
                <a:path w="5131434" h="5113655">
                  <a:moveTo>
                    <a:pt x="5130038" y="3182543"/>
                  </a:moveTo>
                  <a:lnTo>
                    <a:pt x="5126926" y="3177578"/>
                  </a:lnTo>
                  <a:lnTo>
                    <a:pt x="5122977" y="3182696"/>
                  </a:lnTo>
                  <a:lnTo>
                    <a:pt x="5126507" y="3186392"/>
                  </a:lnTo>
                  <a:lnTo>
                    <a:pt x="5130038" y="3182543"/>
                  </a:lnTo>
                  <a:close/>
                </a:path>
                <a:path w="5131434" h="5113655">
                  <a:moveTo>
                    <a:pt x="5131320" y="3181146"/>
                  </a:moveTo>
                  <a:lnTo>
                    <a:pt x="5130038" y="3182543"/>
                  </a:lnTo>
                  <a:lnTo>
                    <a:pt x="5130482" y="3183242"/>
                  </a:lnTo>
                  <a:lnTo>
                    <a:pt x="5131320" y="3181146"/>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4" name="object 34"/>
            <p:cNvSpPr/>
            <p:nvPr/>
          </p:nvSpPr>
          <p:spPr>
            <a:xfrm>
              <a:off x="11571224" y="2506484"/>
              <a:ext cx="5163820" cy="5046980"/>
            </a:xfrm>
            <a:custGeom>
              <a:avLst/>
              <a:gdLst/>
              <a:ahLst/>
              <a:cxnLst/>
              <a:rect l="l" t="t" r="r" b="b"/>
              <a:pathLst>
                <a:path w="5163819" h="5046980">
                  <a:moveTo>
                    <a:pt x="596" y="1861299"/>
                  </a:moveTo>
                  <a:lnTo>
                    <a:pt x="215" y="1860397"/>
                  </a:lnTo>
                  <a:lnTo>
                    <a:pt x="0" y="1861654"/>
                  </a:lnTo>
                  <a:lnTo>
                    <a:pt x="596" y="1861299"/>
                  </a:lnTo>
                  <a:close/>
                </a:path>
                <a:path w="5163819" h="5046980">
                  <a:moveTo>
                    <a:pt x="4826" y="1862912"/>
                  </a:moveTo>
                  <a:lnTo>
                    <a:pt x="4406" y="1861654"/>
                  </a:lnTo>
                  <a:lnTo>
                    <a:pt x="3568" y="1859559"/>
                  </a:lnTo>
                  <a:lnTo>
                    <a:pt x="596" y="1861299"/>
                  </a:lnTo>
                  <a:lnTo>
                    <a:pt x="1892" y="1864372"/>
                  </a:lnTo>
                  <a:lnTo>
                    <a:pt x="2933" y="1863953"/>
                  </a:lnTo>
                  <a:lnTo>
                    <a:pt x="3987" y="1863331"/>
                  </a:lnTo>
                  <a:lnTo>
                    <a:pt x="4826" y="1862912"/>
                  </a:lnTo>
                  <a:close/>
                </a:path>
                <a:path w="5163819" h="5046980">
                  <a:moveTo>
                    <a:pt x="22631" y="1920392"/>
                  </a:moveTo>
                  <a:lnTo>
                    <a:pt x="20535" y="1917877"/>
                  </a:lnTo>
                  <a:lnTo>
                    <a:pt x="19278" y="1916620"/>
                  </a:lnTo>
                  <a:lnTo>
                    <a:pt x="17106" y="1920430"/>
                  </a:lnTo>
                  <a:lnTo>
                    <a:pt x="21170" y="1923542"/>
                  </a:lnTo>
                  <a:lnTo>
                    <a:pt x="21590" y="1922500"/>
                  </a:lnTo>
                  <a:lnTo>
                    <a:pt x="22631" y="1920392"/>
                  </a:lnTo>
                  <a:close/>
                </a:path>
                <a:path w="5163819" h="5046980">
                  <a:moveTo>
                    <a:pt x="47929" y="3459175"/>
                  </a:moveTo>
                  <a:lnTo>
                    <a:pt x="45681" y="3450552"/>
                  </a:lnTo>
                  <a:lnTo>
                    <a:pt x="43167" y="3453904"/>
                  </a:lnTo>
                  <a:lnTo>
                    <a:pt x="40652" y="3455797"/>
                  </a:lnTo>
                  <a:lnTo>
                    <a:pt x="40855" y="3457257"/>
                  </a:lnTo>
                  <a:lnTo>
                    <a:pt x="42849" y="3459835"/>
                  </a:lnTo>
                  <a:lnTo>
                    <a:pt x="46101" y="3461385"/>
                  </a:lnTo>
                  <a:lnTo>
                    <a:pt x="47929" y="3459175"/>
                  </a:lnTo>
                  <a:close/>
                </a:path>
                <a:path w="5163819" h="5046980">
                  <a:moveTo>
                    <a:pt x="60769" y="1677022"/>
                  </a:moveTo>
                  <a:lnTo>
                    <a:pt x="58877" y="1676603"/>
                  </a:lnTo>
                  <a:lnTo>
                    <a:pt x="57200" y="1676184"/>
                  </a:lnTo>
                  <a:lnTo>
                    <a:pt x="55524" y="1675968"/>
                  </a:lnTo>
                  <a:lnTo>
                    <a:pt x="55524" y="1680578"/>
                  </a:lnTo>
                  <a:lnTo>
                    <a:pt x="57835" y="1681213"/>
                  </a:lnTo>
                  <a:lnTo>
                    <a:pt x="60769" y="1677022"/>
                  </a:lnTo>
                  <a:close/>
                </a:path>
                <a:path w="5163819" h="5046980">
                  <a:moveTo>
                    <a:pt x="105194" y="3587343"/>
                  </a:moveTo>
                  <a:lnTo>
                    <a:pt x="101625" y="3585451"/>
                  </a:lnTo>
                  <a:lnTo>
                    <a:pt x="99745" y="3583775"/>
                  </a:lnTo>
                  <a:lnTo>
                    <a:pt x="98488" y="3583990"/>
                  </a:lnTo>
                  <a:lnTo>
                    <a:pt x="95021" y="3586226"/>
                  </a:lnTo>
                  <a:lnTo>
                    <a:pt x="93433" y="3589439"/>
                  </a:lnTo>
                  <a:lnTo>
                    <a:pt x="96037" y="3590772"/>
                  </a:lnTo>
                  <a:lnTo>
                    <a:pt x="105194" y="3587343"/>
                  </a:lnTo>
                  <a:close/>
                </a:path>
                <a:path w="5163819" h="5046980">
                  <a:moveTo>
                    <a:pt x="128231" y="1675130"/>
                  </a:moveTo>
                  <a:lnTo>
                    <a:pt x="126352" y="1673453"/>
                  </a:lnTo>
                  <a:lnTo>
                    <a:pt x="125298" y="1671561"/>
                  </a:lnTo>
                  <a:lnTo>
                    <a:pt x="124040" y="1671561"/>
                  </a:lnTo>
                  <a:lnTo>
                    <a:pt x="121348" y="1673059"/>
                  </a:lnTo>
                  <a:lnTo>
                    <a:pt x="120332" y="1676019"/>
                  </a:lnTo>
                  <a:lnTo>
                    <a:pt x="122224" y="1677644"/>
                  </a:lnTo>
                  <a:lnTo>
                    <a:pt x="128231" y="1675130"/>
                  </a:lnTo>
                  <a:close/>
                </a:path>
                <a:path w="5163819" h="5046980">
                  <a:moveTo>
                    <a:pt x="154851" y="1667154"/>
                  </a:moveTo>
                  <a:lnTo>
                    <a:pt x="152958" y="1665478"/>
                  </a:lnTo>
                  <a:lnTo>
                    <a:pt x="151701" y="1663585"/>
                  </a:lnTo>
                  <a:lnTo>
                    <a:pt x="150863" y="1663585"/>
                  </a:lnTo>
                  <a:lnTo>
                    <a:pt x="146672" y="1664220"/>
                  </a:lnTo>
                  <a:lnTo>
                    <a:pt x="144792" y="1673237"/>
                  </a:lnTo>
                  <a:lnTo>
                    <a:pt x="154851" y="1667154"/>
                  </a:lnTo>
                  <a:close/>
                </a:path>
                <a:path w="5163819" h="5046980">
                  <a:moveTo>
                    <a:pt x="164071" y="1439722"/>
                  </a:moveTo>
                  <a:lnTo>
                    <a:pt x="163855" y="1434261"/>
                  </a:lnTo>
                  <a:lnTo>
                    <a:pt x="161340" y="1427759"/>
                  </a:lnTo>
                  <a:lnTo>
                    <a:pt x="154635" y="1429016"/>
                  </a:lnTo>
                  <a:lnTo>
                    <a:pt x="158407" y="1433220"/>
                  </a:lnTo>
                  <a:lnTo>
                    <a:pt x="164071" y="1439722"/>
                  </a:lnTo>
                  <a:close/>
                </a:path>
                <a:path w="5163819" h="5046980">
                  <a:moveTo>
                    <a:pt x="207441" y="3716172"/>
                  </a:moveTo>
                  <a:lnTo>
                    <a:pt x="204825" y="3713873"/>
                  </a:lnTo>
                  <a:lnTo>
                    <a:pt x="202209" y="3716172"/>
                  </a:lnTo>
                  <a:lnTo>
                    <a:pt x="203466" y="3717213"/>
                  </a:lnTo>
                  <a:lnTo>
                    <a:pt x="204508" y="3718268"/>
                  </a:lnTo>
                  <a:lnTo>
                    <a:pt x="205765" y="3719309"/>
                  </a:lnTo>
                  <a:lnTo>
                    <a:pt x="206184" y="3718268"/>
                  </a:lnTo>
                  <a:lnTo>
                    <a:pt x="207441" y="3716172"/>
                  </a:lnTo>
                  <a:close/>
                </a:path>
                <a:path w="5163819" h="5046980">
                  <a:moveTo>
                    <a:pt x="221894" y="1400911"/>
                  </a:moveTo>
                  <a:lnTo>
                    <a:pt x="218757" y="1398384"/>
                  </a:lnTo>
                  <a:lnTo>
                    <a:pt x="217703" y="1397762"/>
                  </a:lnTo>
                  <a:lnTo>
                    <a:pt x="216865" y="1396923"/>
                  </a:lnTo>
                  <a:lnTo>
                    <a:pt x="213309" y="1401749"/>
                  </a:lnTo>
                  <a:lnTo>
                    <a:pt x="212890" y="1404264"/>
                  </a:lnTo>
                  <a:lnTo>
                    <a:pt x="221894" y="1400911"/>
                  </a:lnTo>
                  <a:close/>
                </a:path>
                <a:path w="5163819" h="5046980">
                  <a:moveTo>
                    <a:pt x="224624" y="3787927"/>
                  </a:moveTo>
                  <a:lnTo>
                    <a:pt x="221475" y="3786454"/>
                  </a:lnTo>
                  <a:lnTo>
                    <a:pt x="219595" y="3785400"/>
                  </a:lnTo>
                  <a:lnTo>
                    <a:pt x="217703" y="3784562"/>
                  </a:lnTo>
                  <a:lnTo>
                    <a:pt x="215188" y="3791280"/>
                  </a:lnTo>
                  <a:lnTo>
                    <a:pt x="217081" y="3794849"/>
                  </a:lnTo>
                  <a:lnTo>
                    <a:pt x="224624" y="3787927"/>
                  </a:lnTo>
                  <a:close/>
                </a:path>
                <a:path w="5163819" h="5046980">
                  <a:moveTo>
                    <a:pt x="231648" y="3729913"/>
                  </a:moveTo>
                  <a:lnTo>
                    <a:pt x="230301" y="3728491"/>
                  </a:lnTo>
                  <a:lnTo>
                    <a:pt x="225869" y="3728567"/>
                  </a:lnTo>
                  <a:lnTo>
                    <a:pt x="223367" y="3729380"/>
                  </a:lnTo>
                  <a:lnTo>
                    <a:pt x="223786" y="3730650"/>
                  </a:lnTo>
                  <a:lnTo>
                    <a:pt x="224409" y="3732111"/>
                  </a:lnTo>
                  <a:lnTo>
                    <a:pt x="224828" y="3733584"/>
                  </a:lnTo>
                  <a:lnTo>
                    <a:pt x="231648" y="3729913"/>
                  </a:lnTo>
                  <a:close/>
                </a:path>
                <a:path w="5163819" h="5046980">
                  <a:moveTo>
                    <a:pt x="301523" y="3065970"/>
                  </a:moveTo>
                  <a:lnTo>
                    <a:pt x="299427" y="3064078"/>
                  </a:lnTo>
                  <a:lnTo>
                    <a:pt x="298170" y="3062401"/>
                  </a:lnTo>
                  <a:lnTo>
                    <a:pt x="296710" y="3062186"/>
                  </a:lnTo>
                  <a:lnTo>
                    <a:pt x="294449" y="3063697"/>
                  </a:lnTo>
                  <a:lnTo>
                    <a:pt x="293776" y="3066834"/>
                  </a:lnTo>
                  <a:lnTo>
                    <a:pt x="295757" y="3068586"/>
                  </a:lnTo>
                  <a:lnTo>
                    <a:pt x="301523" y="3065970"/>
                  </a:lnTo>
                  <a:close/>
                </a:path>
                <a:path w="5163819" h="5046980">
                  <a:moveTo>
                    <a:pt x="350977" y="3970248"/>
                  </a:moveTo>
                  <a:lnTo>
                    <a:pt x="349783" y="3968889"/>
                  </a:lnTo>
                  <a:lnTo>
                    <a:pt x="349084" y="3969194"/>
                  </a:lnTo>
                  <a:lnTo>
                    <a:pt x="350977" y="3970248"/>
                  </a:lnTo>
                  <a:close/>
                </a:path>
                <a:path w="5163819" h="5046980">
                  <a:moveTo>
                    <a:pt x="353275" y="3960812"/>
                  </a:moveTo>
                  <a:lnTo>
                    <a:pt x="351180" y="3960812"/>
                  </a:lnTo>
                  <a:lnTo>
                    <a:pt x="351751" y="3961739"/>
                  </a:lnTo>
                  <a:lnTo>
                    <a:pt x="353275" y="3960812"/>
                  </a:lnTo>
                  <a:close/>
                </a:path>
                <a:path w="5163819" h="5046980">
                  <a:moveTo>
                    <a:pt x="354749" y="3966680"/>
                  </a:moveTo>
                  <a:lnTo>
                    <a:pt x="351751" y="3961739"/>
                  </a:lnTo>
                  <a:lnTo>
                    <a:pt x="346367" y="3965003"/>
                  </a:lnTo>
                  <a:lnTo>
                    <a:pt x="349783" y="3968889"/>
                  </a:lnTo>
                  <a:lnTo>
                    <a:pt x="354749" y="3966680"/>
                  </a:lnTo>
                  <a:close/>
                </a:path>
                <a:path w="5163819" h="5046980">
                  <a:moveTo>
                    <a:pt x="367042" y="3830383"/>
                  </a:moveTo>
                  <a:lnTo>
                    <a:pt x="366064" y="3829469"/>
                  </a:lnTo>
                  <a:lnTo>
                    <a:pt x="365848" y="3832187"/>
                  </a:lnTo>
                  <a:lnTo>
                    <a:pt x="367042" y="3830383"/>
                  </a:lnTo>
                  <a:close/>
                </a:path>
                <a:path w="5163819" h="5046980">
                  <a:moveTo>
                    <a:pt x="374789" y="3827767"/>
                  </a:moveTo>
                  <a:lnTo>
                    <a:pt x="370674" y="3824846"/>
                  </a:lnTo>
                  <a:lnTo>
                    <a:pt x="367042" y="3830383"/>
                  </a:lnTo>
                  <a:lnTo>
                    <a:pt x="371932" y="3834917"/>
                  </a:lnTo>
                  <a:lnTo>
                    <a:pt x="374789" y="3827767"/>
                  </a:lnTo>
                  <a:close/>
                </a:path>
                <a:path w="5163819" h="5046980">
                  <a:moveTo>
                    <a:pt x="375704" y="3825481"/>
                  </a:moveTo>
                  <a:lnTo>
                    <a:pt x="374789" y="3827767"/>
                  </a:lnTo>
                  <a:lnTo>
                    <a:pt x="375704" y="3828415"/>
                  </a:lnTo>
                  <a:lnTo>
                    <a:pt x="375704" y="3825481"/>
                  </a:lnTo>
                  <a:close/>
                </a:path>
                <a:path w="5163819" h="5046980">
                  <a:moveTo>
                    <a:pt x="403352" y="1279220"/>
                  </a:moveTo>
                  <a:lnTo>
                    <a:pt x="396671" y="1279994"/>
                  </a:lnTo>
                  <a:lnTo>
                    <a:pt x="397459" y="1281214"/>
                  </a:lnTo>
                  <a:lnTo>
                    <a:pt x="401205" y="1282103"/>
                  </a:lnTo>
                  <a:lnTo>
                    <a:pt x="403352" y="1281950"/>
                  </a:lnTo>
                  <a:lnTo>
                    <a:pt x="403352" y="1279220"/>
                  </a:lnTo>
                  <a:close/>
                </a:path>
                <a:path w="5163819" h="5046980">
                  <a:moveTo>
                    <a:pt x="565124" y="1030376"/>
                  </a:moveTo>
                  <a:lnTo>
                    <a:pt x="557161" y="1031430"/>
                  </a:lnTo>
                  <a:lnTo>
                    <a:pt x="562190" y="1037310"/>
                  </a:lnTo>
                  <a:lnTo>
                    <a:pt x="560095" y="1037310"/>
                  </a:lnTo>
                  <a:lnTo>
                    <a:pt x="561555" y="1037513"/>
                  </a:lnTo>
                  <a:lnTo>
                    <a:pt x="563029" y="1037932"/>
                  </a:lnTo>
                  <a:lnTo>
                    <a:pt x="564489" y="1038148"/>
                  </a:lnTo>
                  <a:lnTo>
                    <a:pt x="564705" y="1035621"/>
                  </a:lnTo>
                  <a:lnTo>
                    <a:pt x="564908" y="1032903"/>
                  </a:lnTo>
                  <a:lnTo>
                    <a:pt x="565124" y="1030376"/>
                  </a:lnTo>
                  <a:close/>
                </a:path>
                <a:path w="5163819" h="5046980">
                  <a:moveTo>
                    <a:pt x="692721" y="4307624"/>
                  </a:moveTo>
                  <a:lnTo>
                    <a:pt x="691680" y="4305109"/>
                  </a:lnTo>
                  <a:lnTo>
                    <a:pt x="691261" y="4301325"/>
                  </a:lnTo>
                  <a:lnTo>
                    <a:pt x="688949" y="4298810"/>
                  </a:lnTo>
                  <a:lnTo>
                    <a:pt x="684555" y="4301960"/>
                  </a:lnTo>
                  <a:lnTo>
                    <a:pt x="687273" y="4305732"/>
                  </a:lnTo>
                  <a:lnTo>
                    <a:pt x="692721" y="4307624"/>
                  </a:lnTo>
                  <a:close/>
                </a:path>
                <a:path w="5163819" h="5046980">
                  <a:moveTo>
                    <a:pt x="958202" y="538378"/>
                  </a:moveTo>
                  <a:lnTo>
                    <a:pt x="949883" y="536968"/>
                  </a:lnTo>
                  <a:lnTo>
                    <a:pt x="946658" y="537514"/>
                  </a:lnTo>
                  <a:lnTo>
                    <a:pt x="948575" y="540054"/>
                  </a:lnTo>
                  <a:lnTo>
                    <a:pt x="955700" y="544664"/>
                  </a:lnTo>
                  <a:lnTo>
                    <a:pt x="958202" y="538378"/>
                  </a:lnTo>
                  <a:close/>
                </a:path>
                <a:path w="5163819" h="5046980">
                  <a:moveTo>
                    <a:pt x="1042924" y="696760"/>
                  </a:moveTo>
                  <a:lnTo>
                    <a:pt x="1041361" y="695502"/>
                  </a:lnTo>
                  <a:lnTo>
                    <a:pt x="1036320" y="696087"/>
                  </a:lnTo>
                  <a:lnTo>
                    <a:pt x="1033640" y="697204"/>
                  </a:lnTo>
                  <a:lnTo>
                    <a:pt x="1034059" y="698665"/>
                  </a:lnTo>
                  <a:lnTo>
                    <a:pt x="1034694" y="699935"/>
                  </a:lnTo>
                  <a:lnTo>
                    <a:pt x="1035113" y="701192"/>
                  </a:lnTo>
                  <a:lnTo>
                    <a:pt x="1042924" y="696760"/>
                  </a:lnTo>
                  <a:close/>
                </a:path>
                <a:path w="5163819" h="5046980">
                  <a:moveTo>
                    <a:pt x="1172984" y="759510"/>
                  </a:moveTo>
                  <a:lnTo>
                    <a:pt x="1169593" y="758837"/>
                  </a:lnTo>
                  <a:lnTo>
                    <a:pt x="1166698" y="764971"/>
                  </a:lnTo>
                  <a:lnTo>
                    <a:pt x="1167739" y="765594"/>
                  </a:lnTo>
                  <a:lnTo>
                    <a:pt x="1168996" y="766445"/>
                  </a:lnTo>
                  <a:lnTo>
                    <a:pt x="1170254" y="767067"/>
                  </a:lnTo>
                  <a:lnTo>
                    <a:pt x="1171092" y="764552"/>
                  </a:lnTo>
                  <a:lnTo>
                    <a:pt x="1172146" y="762038"/>
                  </a:lnTo>
                  <a:lnTo>
                    <a:pt x="1172984" y="759510"/>
                  </a:lnTo>
                  <a:close/>
                </a:path>
                <a:path w="5163819" h="5046980">
                  <a:moveTo>
                    <a:pt x="1182408" y="386676"/>
                  </a:moveTo>
                  <a:lnTo>
                    <a:pt x="1179690" y="385838"/>
                  </a:lnTo>
                  <a:lnTo>
                    <a:pt x="1181633" y="387223"/>
                  </a:lnTo>
                  <a:lnTo>
                    <a:pt x="1182408" y="386676"/>
                  </a:lnTo>
                  <a:close/>
                </a:path>
                <a:path w="5163819" h="5046980">
                  <a:moveTo>
                    <a:pt x="1183246" y="396544"/>
                  </a:moveTo>
                  <a:lnTo>
                    <a:pt x="1181798" y="394881"/>
                  </a:lnTo>
                  <a:lnTo>
                    <a:pt x="1180731" y="395490"/>
                  </a:lnTo>
                  <a:lnTo>
                    <a:pt x="1183246" y="396544"/>
                  </a:lnTo>
                  <a:close/>
                </a:path>
                <a:path w="5163819" h="5046980">
                  <a:moveTo>
                    <a:pt x="1187653" y="391502"/>
                  </a:moveTo>
                  <a:lnTo>
                    <a:pt x="1181633" y="387223"/>
                  </a:lnTo>
                  <a:lnTo>
                    <a:pt x="1177594" y="390042"/>
                  </a:lnTo>
                  <a:lnTo>
                    <a:pt x="1181798" y="394881"/>
                  </a:lnTo>
                  <a:lnTo>
                    <a:pt x="1187653" y="391502"/>
                  </a:lnTo>
                  <a:close/>
                </a:path>
                <a:path w="5163819" h="5046980">
                  <a:moveTo>
                    <a:pt x="1358214" y="4685906"/>
                  </a:moveTo>
                  <a:lnTo>
                    <a:pt x="1355280" y="4686122"/>
                  </a:lnTo>
                  <a:lnTo>
                    <a:pt x="1357299" y="4687176"/>
                  </a:lnTo>
                  <a:lnTo>
                    <a:pt x="1358214" y="4685906"/>
                  </a:lnTo>
                  <a:close/>
                </a:path>
                <a:path w="5163819" h="5046980">
                  <a:moveTo>
                    <a:pt x="1359890" y="4694720"/>
                  </a:moveTo>
                  <a:lnTo>
                    <a:pt x="1358684" y="4693932"/>
                  </a:lnTo>
                  <a:lnTo>
                    <a:pt x="1356956" y="4694517"/>
                  </a:lnTo>
                  <a:lnTo>
                    <a:pt x="1359890" y="4694720"/>
                  </a:lnTo>
                  <a:close/>
                </a:path>
                <a:path w="5163819" h="5046980">
                  <a:moveTo>
                    <a:pt x="1365758" y="4691583"/>
                  </a:moveTo>
                  <a:lnTo>
                    <a:pt x="1357299" y="4687176"/>
                  </a:lnTo>
                  <a:lnTo>
                    <a:pt x="1354442" y="4691151"/>
                  </a:lnTo>
                  <a:lnTo>
                    <a:pt x="1358684" y="4693932"/>
                  </a:lnTo>
                  <a:lnTo>
                    <a:pt x="1365758" y="4691583"/>
                  </a:lnTo>
                  <a:close/>
                </a:path>
                <a:path w="5163819" h="5046980">
                  <a:moveTo>
                    <a:pt x="1485404" y="4896777"/>
                  </a:moveTo>
                  <a:lnTo>
                    <a:pt x="1484350" y="4896142"/>
                  </a:lnTo>
                  <a:lnTo>
                    <a:pt x="1482255" y="4894465"/>
                  </a:lnTo>
                  <a:lnTo>
                    <a:pt x="1478330" y="4903114"/>
                  </a:lnTo>
                  <a:lnTo>
                    <a:pt x="1479740" y="4903876"/>
                  </a:lnTo>
                  <a:lnTo>
                    <a:pt x="1483194" y="4900511"/>
                  </a:lnTo>
                  <a:lnTo>
                    <a:pt x="1485404" y="4896777"/>
                  </a:lnTo>
                  <a:close/>
                </a:path>
                <a:path w="5163819" h="5046980">
                  <a:moveTo>
                    <a:pt x="1528559" y="4760607"/>
                  </a:moveTo>
                  <a:lnTo>
                    <a:pt x="1527302" y="4758931"/>
                  </a:lnTo>
                  <a:lnTo>
                    <a:pt x="1525841" y="4757039"/>
                  </a:lnTo>
                  <a:lnTo>
                    <a:pt x="1522488" y="4752632"/>
                  </a:lnTo>
                  <a:lnTo>
                    <a:pt x="1520850" y="4759452"/>
                  </a:lnTo>
                  <a:lnTo>
                    <a:pt x="1523479" y="4761573"/>
                  </a:lnTo>
                  <a:lnTo>
                    <a:pt x="1527149" y="4761217"/>
                  </a:lnTo>
                  <a:lnTo>
                    <a:pt x="1528559" y="4760607"/>
                  </a:lnTo>
                  <a:close/>
                </a:path>
                <a:path w="5163819" h="5046980">
                  <a:moveTo>
                    <a:pt x="1693443" y="132156"/>
                  </a:moveTo>
                  <a:lnTo>
                    <a:pt x="1692846" y="131546"/>
                  </a:lnTo>
                  <a:lnTo>
                    <a:pt x="1692630" y="133438"/>
                  </a:lnTo>
                  <a:lnTo>
                    <a:pt x="1693443" y="132156"/>
                  </a:lnTo>
                  <a:close/>
                </a:path>
                <a:path w="5163819" h="5046980">
                  <a:moveTo>
                    <a:pt x="1694103" y="112433"/>
                  </a:moveTo>
                  <a:lnTo>
                    <a:pt x="1691246" y="111493"/>
                  </a:lnTo>
                  <a:lnTo>
                    <a:pt x="1685671" y="114122"/>
                  </a:lnTo>
                  <a:lnTo>
                    <a:pt x="1683410" y="116230"/>
                  </a:lnTo>
                  <a:lnTo>
                    <a:pt x="1688236" y="121056"/>
                  </a:lnTo>
                  <a:lnTo>
                    <a:pt x="1694103" y="112433"/>
                  </a:lnTo>
                  <a:close/>
                </a:path>
                <a:path w="5163819" h="5046980">
                  <a:moveTo>
                    <a:pt x="1698244" y="130340"/>
                  </a:moveTo>
                  <a:lnTo>
                    <a:pt x="1696199" y="127774"/>
                  </a:lnTo>
                  <a:lnTo>
                    <a:pt x="1693443" y="132156"/>
                  </a:lnTo>
                  <a:lnTo>
                    <a:pt x="1695564" y="134277"/>
                  </a:lnTo>
                  <a:lnTo>
                    <a:pt x="1698244" y="130340"/>
                  </a:lnTo>
                  <a:close/>
                </a:path>
                <a:path w="5163819" h="5046980">
                  <a:moveTo>
                    <a:pt x="1699133" y="129032"/>
                  </a:moveTo>
                  <a:lnTo>
                    <a:pt x="1698244" y="130340"/>
                  </a:lnTo>
                  <a:lnTo>
                    <a:pt x="1698713" y="130924"/>
                  </a:lnTo>
                  <a:lnTo>
                    <a:pt x="1699133" y="129032"/>
                  </a:lnTo>
                  <a:close/>
                </a:path>
                <a:path w="5163819" h="5046980">
                  <a:moveTo>
                    <a:pt x="1827568" y="9017"/>
                  </a:moveTo>
                  <a:lnTo>
                    <a:pt x="1819605" y="0"/>
                  </a:lnTo>
                  <a:lnTo>
                    <a:pt x="1818144" y="1676"/>
                  </a:lnTo>
                  <a:lnTo>
                    <a:pt x="1816252" y="3149"/>
                  </a:lnTo>
                  <a:lnTo>
                    <a:pt x="1816468" y="4203"/>
                  </a:lnTo>
                  <a:lnTo>
                    <a:pt x="1817928" y="8597"/>
                  </a:lnTo>
                  <a:lnTo>
                    <a:pt x="1827568" y="9017"/>
                  </a:lnTo>
                  <a:close/>
                </a:path>
                <a:path w="5163819" h="5046980">
                  <a:moveTo>
                    <a:pt x="1927098" y="129667"/>
                  </a:moveTo>
                  <a:lnTo>
                    <a:pt x="1926653" y="129273"/>
                  </a:lnTo>
                  <a:lnTo>
                    <a:pt x="1925421" y="130289"/>
                  </a:lnTo>
                  <a:lnTo>
                    <a:pt x="1927098" y="129667"/>
                  </a:lnTo>
                  <a:close/>
                </a:path>
                <a:path w="5163819" h="5046980">
                  <a:moveTo>
                    <a:pt x="1928990" y="122326"/>
                  </a:moveTo>
                  <a:lnTo>
                    <a:pt x="1927098" y="122529"/>
                  </a:lnTo>
                  <a:lnTo>
                    <a:pt x="1927733" y="123202"/>
                  </a:lnTo>
                  <a:lnTo>
                    <a:pt x="1928990" y="122326"/>
                  </a:lnTo>
                  <a:close/>
                </a:path>
                <a:path w="5163819" h="5046980">
                  <a:moveTo>
                    <a:pt x="1930450" y="126098"/>
                  </a:moveTo>
                  <a:lnTo>
                    <a:pt x="1927733" y="123202"/>
                  </a:lnTo>
                  <a:lnTo>
                    <a:pt x="1923326" y="126301"/>
                  </a:lnTo>
                  <a:lnTo>
                    <a:pt x="1926653" y="129273"/>
                  </a:lnTo>
                  <a:lnTo>
                    <a:pt x="1930450" y="126098"/>
                  </a:lnTo>
                  <a:close/>
                </a:path>
                <a:path w="5163819" h="5046980">
                  <a:moveTo>
                    <a:pt x="2027593" y="168808"/>
                  </a:moveTo>
                  <a:lnTo>
                    <a:pt x="2027047" y="168478"/>
                  </a:lnTo>
                  <a:lnTo>
                    <a:pt x="2026843" y="170370"/>
                  </a:lnTo>
                  <a:lnTo>
                    <a:pt x="2027593" y="168808"/>
                  </a:lnTo>
                  <a:close/>
                </a:path>
                <a:path w="5163819" h="5046980">
                  <a:moveTo>
                    <a:pt x="2033003" y="166331"/>
                  </a:moveTo>
                  <a:lnTo>
                    <a:pt x="2029777" y="164287"/>
                  </a:lnTo>
                  <a:lnTo>
                    <a:pt x="2027593" y="168808"/>
                  </a:lnTo>
                  <a:lnTo>
                    <a:pt x="2031238" y="170992"/>
                  </a:lnTo>
                  <a:lnTo>
                    <a:pt x="2033003" y="166331"/>
                  </a:lnTo>
                  <a:close/>
                </a:path>
                <a:path w="5163819" h="5046980">
                  <a:moveTo>
                    <a:pt x="2033752" y="5046789"/>
                  </a:moveTo>
                  <a:lnTo>
                    <a:pt x="2032749" y="5045189"/>
                  </a:lnTo>
                  <a:lnTo>
                    <a:pt x="2031657" y="5045735"/>
                  </a:lnTo>
                  <a:lnTo>
                    <a:pt x="2033752" y="5046789"/>
                  </a:lnTo>
                  <a:close/>
                </a:path>
                <a:path w="5163819" h="5046980">
                  <a:moveTo>
                    <a:pt x="2033752" y="166801"/>
                  </a:moveTo>
                  <a:lnTo>
                    <a:pt x="2033549" y="164909"/>
                  </a:lnTo>
                  <a:lnTo>
                    <a:pt x="2033003" y="166331"/>
                  </a:lnTo>
                  <a:lnTo>
                    <a:pt x="2033752" y="166801"/>
                  </a:lnTo>
                  <a:close/>
                </a:path>
                <a:path w="5163819" h="5046980">
                  <a:moveTo>
                    <a:pt x="2034806" y="5037760"/>
                  </a:moveTo>
                  <a:lnTo>
                    <a:pt x="2032711" y="5037137"/>
                  </a:lnTo>
                  <a:lnTo>
                    <a:pt x="2033625" y="5038217"/>
                  </a:lnTo>
                  <a:lnTo>
                    <a:pt x="2034806" y="5037760"/>
                  </a:lnTo>
                  <a:close/>
                </a:path>
                <a:path w="5163819" h="5046980">
                  <a:moveTo>
                    <a:pt x="2037524" y="5042801"/>
                  </a:moveTo>
                  <a:lnTo>
                    <a:pt x="2033625" y="5038217"/>
                  </a:lnTo>
                  <a:lnTo>
                    <a:pt x="2029358" y="5039868"/>
                  </a:lnTo>
                  <a:lnTo>
                    <a:pt x="2032749" y="5045189"/>
                  </a:lnTo>
                  <a:lnTo>
                    <a:pt x="2037524" y="5042801"/>
                  </a:lnTo>
                  <a:close/>
                </a:path>
                <a:path w="5163819" h="5046980">
                  <a:moveTo>
                    <a:pt x="2057019" y="51409"/>
                  </a:moveTo>
                  <a:lnTo>
                    <a:pt x="2055126" y="48260"/>
                  </a:lnTo>
                  <a:lnTo>
                    <a:pt x="2052612" y="50355"/>
                  </a:lnTo>
                  <a:lnTo>
                    <a:pt x="2051151" y="51409"/>
                  </a:lnTo>
                  <a:lnTo>
                    <a:pt x="2052612" y="52247"/>
                  </a:lnTo>
                  <a:lnTo>
                    <a:pt x="2053869" y="53505"/>
                  </a:lnTo>
                  <a:lnTo>
                    <a:pt x="2055126" y="54546"/>
                  </a:lnTo>
                  <a:lnTo>
                    <a:pt x="2057019" y="51409"/>
                  </a:lnTo>
                  <a:close/>
                </a:path>
                <a:path w="5163819" h="5046980">
                  <a:moveTo>
                    <a:pt x="2134755" y="5006708"/>
                  </a:moveTo>
                  <a:lnTo>
                    <a:pt x="2126729" y="5007076"/>
                  </a:lnTo>
                  <a:lnTo>
                    <a:pt x="2127440" y="5008842"/>
                  </a:lnTo>
                  <a:lnTo>
                    <a:pt x="2131657" y="5010632"/>
                  </a:lnTo>
                  <a:lnTo>
                    <a:pt x="2134120" y="5011115"/>
                  </a:lnTo>
                  <a:lnTo>
                    <a:pt x="2134755" y="5006708"/>
                  </a:lnTo>
                  <a:close/>
                </a:path>
                <a:path w="5163819" h="5046980">
                  <a:moveTo>
                    <a:pt x="2141664" y="208127"/>
                  </a:moveTo>
                  <a:lnTo>
                    <a:pt x="2139150" y="206870"/>
                  </a:lnTo>
                  <a:lnTo>
                    <a:pt x="2140915" y="208457"/>
                  </a:lnTo>
                  <a:lnTo>
                    <a:pt x="2141664" y="208127"/>
                  </a:lnTo>
                  <a:close/>
                </a:path>
                <a:path w="5163819" h="5046980">
                  <a:moveTo>
                    <a:pt x="2141880" y="217779"/>
                  </a:moveTo>
                  <a:lnTo>
                    <a:pt x="2140889" y="215912"/>
                  </a:lnTo>
                  <a:lnTo>
                    <a:pt x="2139569" y="216319"/>
                  </a:lnTo>
                  <a:lnTo>
                    <a:pt x="2141880" y="217779"/>
                  </a:lnTo>
                  <a:close/>
                </a:path>
                <a:path w="5163819" h="5046980">
                  <a:moveTo>
                    <a:pt x="2147112" y="214007"/>
                  </a:moveTo>
                  <a:lnTo>
                    <a:pt x="2140915" y="208457"/>
                  </a:lnTo>
                  <a:lnTo>
                    <a:pt x="2137689" y="209816"/>
                  </a:lnTo>
                  <a:lnTo>
                    <a:pt x="2140889" y="215912"/>
                  </a:lnTo>
                  <a:lnTo>
                    <a:pt x="2147112" y="214007"/>
                  </a:lnTo>
                  <a:close/>
                </a:path>
                <a:path w="5163819" h="5046980">
                  <a:moveTo>
                    <a:pt x="2487231" y="137833"/>
                  </a:moveTo>
                  <a:lnTo>
                    <a:pt x="2486774" y="137642"/>
                  </a:lnTo>
                  <a:lnTo>
                    <a:pt x="2486977" y="139319"/>
                  </a:lnTo>
                  <a:lnTo>
                    <a:pt x="2487231" y="137833"/>
                  </a:lnTo>
                  <a:close/>
                </a:path>
                <a:path w="5163819" h="5046980">
                  <a:moveTo>
                    <a:pt x="2491829" y="134620"/>
                  </a:moveTo>
                  <a:lnTo>
                    <a:pt x="2488031" y="133235"/>
                  </a:lnTo>
                  <a:lnTo>
                    <a:pt x="2487231" y="137833"/>
                  </a:lnTo>
                  <a:lnTo>
                    <a:pt x="2490330" y="139103"/>
                  </a:lnTo>
                  <a:lnTo>
                    <a:pt x="2491829" y="134620"/>
                  </a:lnTo>
                  <a:close/>
                </a:path>
                <a:path w="5163819" h="5046980">
                  <a:moveTo>
                    <a:pt x="2492641" y="134912"/>
                  </a:moveTo>
                  <a:lnTo>
                    <a:pt x="2492222" y="133438"/>
                  </a:lnTo>
                  <a:lnTo>
                    <a:pt x="2491829" y="134620"/>
                  </a:lnTo>
                  <a:lnTo>
                    <a:pt x="2492641" y="134912"/>
                  </a:lnTo>
                  <a:close/>
                </a:path>
                <a:path w="5163819" h="5046980">
                  <a:moveTo>
                    <a:pt x="2605163" y="175399"/>
                  </a:moveTo>
                  <a:lnTo>
                    <a:pt x="2603487" y="173939"/>
                  </a:lnTo>
                  <a:lnTo>
                    <a:pt x="2602230" y="171831"/>
                  </a:lnTo>
                  <a:lnTo>
                    <a:pt x="2601176" y="172046"/>
                  </a:lnTo>
                  <a:lnTo>
                    <a:pt x="2598712" y="173901"/>
                  </a:lnTo>
                  <a:lnTo>
                    <a:pt x="2597899" y="176949"/>
                  </a:lnTo>
                  <a:lnTo>
                    <a:pt x="2599740" y="178384"/>
                  </a:lnTo>
                  <a:lnTo>
                    <a:pt x="2605163" y="175399"/>
                  </a:lnTo>
                  <a:close/>
                </a:path>
                <a:path w="5163819" h="5046980">
                  <a:moveTo>
                    <a:pt x="2625725" y="141122"/>
                  </a:moveTo>
                  <a:lnTo>
                    <a:pt x="2624620" y="139865"/>
                  </a:lnTo>
                  <a:lnTo>
                    <a:pt x="2620492" y="139585"/>
                  </a:lnTo>
                  <a:lnTo>
                    <a:pt x="2618155" y="140157"/>
                  </a:lnTo>
                  <a:lnTo>
                    <a:pt x="2618575" y="141198"/>
                  </a:lnTo>
                  <a:lnTo>
                    <a:pt x="2618778" y="142252"/>
                  </a:lnTo>
                  <a:lnTo>
                    <a:pt x="2618994" y="143510"/>
                  </a:lnTo>
                  <a:lnTo>
                    <a:pt x="2625725" y="141122"/>
                  </a:lnTo>
                  <a:close/>
                </a:path>
                <a:path w="5163819" h="5046980">
                  <a:moveTo>
                    <a:pt x="2825178" y="159664"/>
                  </a:moveTo>
                  <a:lnTo>
                    <a:pt x="2820949" y="155168"/>
                  </a:lnTo>
                  <a:lnTo>
                    <a:pt x="2819196" y="156730"/>
                  </a:lnTo>
                  <a:lnTo>
                    <a:pt x="2819336" y="160489"/>
                  </a:lnTo>
                  <a:lnTo>
                    <a:pt x="2820771" y="162610"/>
                  </a:lnTo>
                  <a:lnTo>
                    <a:pt x="2825178" y="159664"/>
                  </a:lnTo>
                  <a:close/>
                </a:path>
                <a:path w="5163819" h="5046980">
                  <a:moveTo>
                    <a:pt x="2907944" y="30429"/>
                  </a:moveTo>
                  <a:lnTo>
                    <a:pt x="2903118" y="23710"/>
                  </a:lnTo>
                  <a:lnTo>
                    <a:pt x="2901658" y="25806"/>
                  </a:lnTo>
                  <a:lnTo>
                    <a:pt x="2900603" y="27063"/>
                  </a:lnTo>
                  <a:lnTo>
                    <a:pt x="2899562" y="28536"/>
                  </a:lnTo>
                  <a:lnTo>
                    <a:pt x="2906687" y="32524"/>
                  </a:lnTo>
                  <a:lnTo>
                    <a:pt x="2907944" y="30429"/>
                  </a:lnTo>
                  <a:close/>
                </a:path>
                <a:path w="5163819" h="5046980">
                  <a:moveTo>
                    <a:pt x="2916745" y="4991608"/>
                  </a:moveTo>
                  <a:lnTo>
                    <a:pt x="2915793" y="4990706"/>
                  </a:lnTo>
                  <a:lnTo>
                    <a:pt x="2914853" y="4991392"/>
                  </a:lnTo>
                  <a:lnTo>
                    <a:pt x="2916745" y="4991608"/>
                  </a:lnTo>
                  <a:close/>
                </a:path>
                <a:path w="5163819" h="5046980">
                  <a:moveTo>
                    <a:pt x="2916948" y="4983010"/>
                  </a:moveTo>
                  <a:lnTo>
                    <a:pt x="2915069" y="4983632"/>
                  </a:lnTo>
                  <a:lnTo>
                    <a:pt x="2915767" y="4984140"/>
                  </a:lnTo>
                  <a:lnTo>
                    <a:pt x="2916948" y="4983010"/>
                  </a:lnTo>
                  <a:close/>
                </a:path>
                <a:path w="5163819" h="5046980">
                  <a:moveTo>
                    <a:pt x="2920301" y="4987404"/>
                  </a:moveTo>
                  <a:lnTo>
                    <a:pt x="2915767" y="4984140"/>
                  </a:lnTo>
                  <a:lnTo>
                    <a:pt x="2912338" y="4987404"/>
                  </a:lnTo>
                  <a:lnTo>
                    <a:pt x="2915793" y="4990706"/>
                  </a:lnTo>
                  <a:lnTo>
                    <a:pt x="2920301" y="4987404"/>
                  </a:lnTo>
                  <a:close/>
                </a:path>
                <a:path w="5163819" h="5046980">
                  <a:moveTo>
                    <a:pt x="3088767" y="58115"/>
                  </a:moveTo>
                  <a:lnTo>
                    <a:pt x="3084576" y="56654"/>
                  </a:lnTo>
                  <a:lnTo>
                    <a:pt x="3084157" y="57492"/>
                  </a:lnTo>
                  <a:lnTo>
                    <a:pt x="3087090" y="60845"/>
                  </a:lnTo>
                  <a:lnTo>
                    <a:pt x="3087725" y="60007"/>
                  </a:lnTo>
                  <a:lnTo>
                    <a:pt x="3088144" y="59169"/>
                  </a:lnTo>
                  <a:lnTo>
                    <a:pt x="3088767" y="58115"/>
                  </a:lnTo>
                  <a:close/>
                </a:path>
                <a:path w="5163819" h="5046980">
                  <a:moveTo>
                    <a:pt x="3103435" y="146024"/>
                  </a:moveTo>
                  <a:lnTo>
                    <a:pt x="3103232" y="145821"/>
                  </a:lnTo>
                  <a:lnTo>
                    <a:pt x="3103232" y="145605"/>
                  </a:lnTo>
                  <a:lnTo>
                    <a:pt x="3103016" y="145605"/>
                  </a:lnTo>
                  <a:lnTo>
                    <a:pt x="3103016" y="145821"/>
                  </a:lnTo>
                  <a:lnTo>
                    <a:pt x="3103435" y="146240"/>
                  </a:lnTo>
                  <a:lnTo>
                    <a:pt x="3103435" y="146024"/>
                  </a:lnTo>
                  <a:close/>
                </a:path>
                <a:path w="5163819" h="5046980">
                  <a:moveTo>
                    <a:pt x="3109925" y="141833"/>
                  </a:moveTo>
                  <a:lnTo>
                    <a:pt x="3105531" y="139738"/>
                  </a:lnTo>
                  <a:lnTo>
                    <a:pt x="3100298" y="138061"/>
                  </a:lnTo>
                  <a:lnTo>
                    <a:pt x="3102394" y="143090"/>
                  </a:lnTo>
                  <a:lnTo>
                    <a:pt x="3103232" y="145605"/>
                  </a:lnTo>
                  <a:lnTo>
                    <a:pt x="3109925" y="141833"/>
                  </a:lnTo>
                  <a:close/>
                </a:path>
                <a:path w="5163819" h="5046980">
                  <a:moveTo>
                    <a:pt x="3228111" y="5041747"/>
                  </a:moveTo>
                  <a:lnTo>
                    <a:pt x="3227870" y="5041112"/>
                  </a:lnTo>
                  <a:lnTo>
                    <a:pt x="3225596" y="5041328"/>
                  </a:lnTo>
                  <a:lnTo>
                    <a:pt x="3228111" y="5041747"/>
                  </a:lnTo>
                  <a:close/>
                </a:path>
                <a:path w="5163819" h="5046980">
                  <a:moveTo>
                    <a:pt x="3232505" y="5034623"/>
                  </a:moveTo>
                  <a:lnTo>
                    <a:pt x="3229787" y="5034407"/>
                  </a:lnTo>
                  <a:lnTo>
                    <a:pt x="3231299" y="5035016"/>
                  </a:lnTo>
                  <a:lnTo>
                    <a:pt x="3232505" y="5034623"/>
                  </a:lnTo>
                  <a:close/>
                </a:path>
                <a:path w="5163819" h="5046980">
                  <a:moveTo>
                    <a:pt x="3236493" y="5037137"/>
                  </a:moveTo>
                  <a:lnTo>
                    <a:pt x="3231299" y="5035016"/>
                  </a:lnTo>
                  <a:lnTo>
                    <a:pt x="3226219" y="5036718"/>
                  </a:lnTo>
                  <a:lnTo>
                    <a:pt x="3227870" y="5041112"/>
                  </a:lnTo>
                  <a:lnTo>
                    <a:pt x="3234398" y="5040490"/>
                  </a:lnTo>
                  <a:lnTo>
                    <a:pt x="3235236" y="5039233"/>
                  </a:lnTo>
                  <a:lnTo>
                    <a:pt x="3236493" y="5037137"/>
                  </a:lnTo>
                  <a:close/>
                </a:path>
                <a:path w="5163819" h="5046980">
                  <a:moveTo>
                    <a:pt x="3404743" y="4895939"/>
                  </a:moveTo>
                  <a:lnTo>
                    <a:pt x="3403904" y="4893627"/>
                  </a:lnTo>
                  <a:lnTo>
                    <a:pt x="3397415" y="4898034"/>
                  </a:lnTo>
                  <a:lnTo>
                    <a:pt x="3399091" y="4900549"/>
                  </a:lnTo>
                  <a:lnTo>
                    <a:pt x="3400552" y="4902441"/>
                  </a:lnTo>
                  <a:lnTo>
                    <a:pt x="3404743" y="4895939"/>
                  </a:lnTo>
                  <a:close/>
                </a:path>
                <a:path w="5163819" h="5046980">
                  <a:moveTo>
                    <a:pt x="3526282" y="205409"/>
                  </a:moveTo>
                  <a:lnTo>
                    <a:pt x="3525189" y="204266"/>
                  </a:lnTo>
                  <a:lnTo>
                    <a:pt x="3524186" y="204990"/>
                  </a:lnTo>
                  <a:lnTo>
                    <a:pt x="3526282" y="205409"/>
                  </a:lnTo>
                  <a:close/>
                </a:path>
                <a:path w="5163819" h="5046980">
                  <a:moveTo>
                    <a:pt x="3526701" y="195961"/>
                  </a:moveTo>
                  <a:lnTo>
                    <a:pt x="3524605" y="196596"/>
                  </a:lnTo>
                  <a:lnTo>
                    <a:pt x="3525367" y="197180"/>
                  </a:lnTo>
                  <a:lnTo>
                    <a:pt x="3526701" y="195961"/>
                  </a:lnTo>
                  <a:close/>
                </a:path>
                <a:path w="5163819" h="5046980">
                  <a:moveTo>
                    <a:pt x="3530054" y="200787"/>
                  </a:moveTo>
                  <a:lnTo>
                    <a:pt x="3525367" y="197180"/>
                  </a:lnTo>
                  <a:lnTo>
                    <a:pt x="3521672" y="200583"/>
                  </a:lnTo>
                  <a:lnTo>
                    <a:pt x="3525189" y="204266"/>
                  </a:lnTo>
                  <a:lnTo>
                    <a:pt x="3530054" y="200787"/>
                  </a:lnTo>
                  <a:close/>
                </a:path>
                <a:path w="5163819" h="5046980">
                  <a:moveTo>
                    <a:pt x="3604222" y="442061"/>
                  </a:moveTo>
                  <a:lnTo>
                    <a:pt x="3603383" y="441020"/>
                  </a:lnTo>
                  <a:lnTo>
                    <a:pt x="3602761" y="443331"/>
                  </a:lnTo>
                  <a:lnTo>
                    <a:pt x="3604222" y="442061"/>
                  </a:lnTo>
                  <a:close/>
                </a:path>
                <a:path w="5163819" h="5046980">
                  <a:moveTo>
                    <a:pt x="3611448" y="442087"/>
                  </a:moveTo>
                  <a:lnTo>
                    <a:pt x="3608832" y="438086"/>
                  </a:lnTo>
                  <a:lnTo>
                    <a:pt x="3604222" y="442061"/>
                  </a:lnTo>
                  <a:lnTo>
                    <a:pt x="3607790" y="446481"/>
                  </a:lnTo>
                  <a:lnTo>
                    <a:pt x="3611448" y="442087"/>
                  </a:lnTo>
                  <a:close/>
                </a:path>
                <a:path w="5163819" h="5046980">
                  <a:moveTo>
                    <a:pt x="3612400" y="443534"/>
                  </a:moveTo>
                  <a:lnTo>
                    <a:pt x="3611981" y="441439"/>
                  </a:lnTo>
                  <a:lnTo>
                    <a:pt x="3611448" y="442087"/>
                  </a:lnTo>
                  <a:lnTo>
                    <a:pt x="3612400" y="443534"/>
                  </a:lnTo>
                  <a:close/>
                </a:path>
                <a:path w="5163819" h="5046980">
                  <a:moveTo>
                    <a:pt x="3692233" y="477113"/>
                  </a:moveTo>
                  <a:lnTo>
                    <a:pt x="3691598" y="472490"/>
                  </a:lnTo>
                  <a:lnTo>
                    <a:pt x="3689299" y="470395"/>
                  </a:lnTo>
                  <a:lnTo>
                    <a:pt x="3683851" y="474599"/>
                  </a:lnTo>
                  <a:lnTo>
                    <a:pt x="3686568" y="475437"/>
                  </a:lnTo>
                  <a:lnTo>
                    <a:pt x="3689502" y="476275"/>
                  </a:lnTo>
                  <a:lnTo>
                    <a:pt x="3692233" y="477113"/>
                  </a:lnTo>
                  <a:close/>
                </a:path>
                <a:path w="5163819" h="5046980">
                  <a:moveTo>
                    <a:pt x="3692855" y="477316"/>
                  </a:moveTo>
                  <a:lnTo>
                    <a:pt x="3692652" y="477113"/>
                  </a:lnTo>
                  <a:lnTo>
                    <a:pt x="3692233" y="477113"/>
                  </a:lnTo>
                  <a:lnTo>
                    <a:pt x="3692436" y="477316"/>
                  </a:lnTo>
                  <a:lnTo>
                    <a:pt x="3692436" y="477735"/>
                  </a:lnTo>
                  <a:lnTo>
                    <a:pt x="3692855" y="477316"/>
                  </a:lnTo>
                  <a:close/>
                </a:path>
                <a:path w="5163819" h="5046980">
                  <a:moveTo>
                    <a:pt x="3722611" y="508368"/>
                  </a:moveTo>
                  <a:lnTo>
                    <a:pt x="3719893" y="507746"/>
                  </a:lnTo>
                  <a:lnTo>
                    <a:pt x="3721874" y="509066"/>
                  </a:lnTo>
                  <a:lnTo>
                    <a:pt x="3722611" y="508368"/>
                  </a:lnTo>
                  <a:close/>
                </a:path>
                <a:path w="5163819" h="5046980">
                  <a:moveTo>
                    <a:pt x="3724503" y="518236"/>
                  </a:moveTo>
                  <a:lnTo>
                    <a:pt x="3722878" y="516775"/>
                  </a:lnTo>
                  <a:lnTo>
                    <a:pt x="3721989" y="517398"/>
                  </a:lnTo>
                  <a:lnTo>
                    <a:pt x="3724503" y="518236"/>
                  </a:lnTo>
                  <a:close/>
                </a:path>
                <a:path w="5163819" h="5046980">
                  <a:moveTo>
                    <a:pt x="3728059" y="513194"/>
                  </a:moveTo>
                  <a:lnTo>
                    <a:pt x="3721874" y="509066"/>
                  </a:lnTo>
                  <a:lnTo>
                    <a:pt x="3718217" y="512572"/>
                  </a:lnTo>
                  <a:lnTo>
                    <a:pt x="3722878" y="516775"/>
                  </a:lnTo>
                  <a:lnTo>
                    <a:pt x="3728059" y="513194"/>
                  </a:lnTo>
                  <a:close/>
                </a:path>
                <a:path w="5163819" h="5046980">
                  <a:moveTo>
                    <a:pt x="3954564" y="463473"/>
                  </a:moveTo>
                  <a:lnTo>
                    <a:pt x="3947236" y="461162"/>
                  </a:lnTo>
                  <a:lnTo>
                    <a:pt x="3945140" y="462635"/>
                  </a:lnTo>
                  <a:lnTo>
                    <a:pt x="3951008" y="468083"/>
                  </a:lnTo>
                  <a:lnTo>
                    <a:pt x="3951846" y="466826"/>
                  </a:lnTo>
                  <a:lnTo>
                    <a:pt x="3952887" y="465569"/>
                  </a:lnTo>
                  <a:lnTo>
                    <a:pt x="3954564" y="463473"/>
                  </a:lnTo>
                  <a:close/>
                </a:path>
                <a:path w="5163819" h="5046980">
                  <a:moveTo>
                    <a:pt x="3977830" y="664476"/>
                  </a:moveTo>
                  <a:lnTo>
                    <a:pt x="3974896" y="664895"/>
                  </a:lnTo>
                  <a:lnTo>
                    <a:pt x="3972585" y="666153"/>
                  </a:lnTo>
                  <a:lnTo>
                    <a:pt x="3970286" y="667194"/>
                  </a:lnTo>
                  <a:lnTo>
                    <a:pt x="3967975" y="668667"/>
                  </a:lnTo>
                  <a:lnTo>
                    <a:pt x="3972801" y="675386"/>
                  </a:lnTo>
                  <a:lnTo>
                    <a:pt x="3977830" y="664476"/>
                  </a:lnTo>
                  <a:close/>
                </a:path>
                <a:path w="5163819" h="5046980">
                  <a:moveTo>
                    <a:pt x="4074630" y="550964"/>
                  </a:moveTo>
                  <a:lnTo>
                    <a:pt x="4071696" y="546557"/>
                  </a:lnTo>
                  <a:lnTo>
                    <a:pt x="4066883" y="542569"/>
                  </a:lnTo>
                  <a:lnTo>
                    <a:pt x="4061218" y="545719"/>
                  </a:lnTo>
                  <a:lnTo>
                    <a:pt x="4067086" y="547814"/>
                  </a:lnTo>
                  <a:lnTo>
                    <a:pt x="4070858" y="549287"/>
                  </a:lnTo>
                  <a:lnTo>
                    <a:pt x="4074630" y="550964"/>
                  </a:lnTo>
                  <a:close/>
                </a:path>
                <a:path w="5163819" h="5046980">
                  <a:moveTo>
                    <a:pt x="4165574" y="4661370"/>
                  </a:moveTo>
                  <a:lnTo>
                    <a:pt x="4163682" y="4662627"/>
                  </a:lnTo>
                  <a:lnTo>
                    <a:pt x="4164609" y="4662983"/>
                  </a:lnTo>
                  <a:lnTo>
                    <a:pt x="4165574" y="4661370"/>
                  </a:lnTo>
                  <a:close/>
                </a:path>
                <a:path w="5163819" h="5046980">
                  <a:moveTo>
                    <a:pt x="4167251" y="4669752"/>
                  </a:moveTo>
                  <a:lnTo>
                    <a:pt x="4166070" y="4669409"/>
                  </a:lnTo>
                  <a:lnTo>
                    <a:pt x="4165155" y="4670590"/>
                  </a:lnTo>
                  <a:lnTo>
                    <a:pt x="4167251" y="4669752"/>
                  </a:lnTo>
                  <a:close/>
                </a:path>
                <a:path w="5163819" h="5046980">
                  <a:moveTo>
                    <a:pt x="4169549" y="4664926"/>
                  </a:moveTo>
                  <a:lnTo>
                    <a:pt x="4164609" y="4662983"/>
                  </a:lnTo>
                  <a:lnTo>
                    <a:pt x="4161586" y="4668075"/>
                  </a:lnTo>
                  <a:lnTo>
                    <a:pt x="4166070" y="4669409"/>
                  </a:lnTo>
                  <a:lnTo>
                    <a:pt x="4169549" y="4664926"/>
                  </a:lnTo>
                  <a:close/>
                </a:path>
                <a:path w="5163819" h="5046980">
                  <a:moveTo>
                    <a:pt x="4171861" y="564603"/>
                  </a:moveTo>
                  <a:lnTo>
                    <a:pt x="4163479" y="560819"/>
                  </a:lnTo>
                  <a:lnTo>
                    <a:pt x="4165993" y="559358"/>
                  </a:lnTo>
                  <a:lnTo>
                    <a:pt x="4164520" y="559777"/>
                  </a:lnTo>
                  <a:lnTo>
                    <a:pt x="4162006" y="560197"/>
                  </a:lnTo>
                  <a:lnTo>
                    <a:pt x="4162425" y="563549"/>
                  </a:lnTo>
                  <a:lnTo>
                    <a:pt x="4163060" y="566915"/>
                  </a:lnTo>
                  <a:lnTo>
                    <a:pt x="4163682" y="570471"/>
                  </a:lnTo>
                  <a:lnTo>
                    <a:pt x="4171861" y="564603"/>
                  </a:lnTo>
                  <a:close/>
                </a:path>
                <a:path w="5163819" h="5046980">
                  <a:moveTo>
                    <a:pt x="4209948" y="650316"/>
                  </a:moveTo>
                  <a:lnTo>
                    <a:pt x="4209364" y="649312"/>
                  </a:lnTo>
                  <a:lnTo>
                    <a:pt x="4206265" y="650113"/>
                  </a:lnTo>
                  <a:lnTo>
                    <a:pt x="4203712" y="651675"/>
                  </a:lnTo>
                  <a:lnTo>
                    <a:pt x="4204970" y="654189"/>
                  </a:lnTo>
                  <a:lnTo>
                    <a:pt x="4209948" y="650316"/>
                  </a:lnTo>
                  <a:close/>
                </a:path>
                <a:path w="5163819" h="5046980">
                  <a:moveTo>
                    <a:pt x="4225645" y="605751"/>
                  </a:moveTo>
                  <a:lnTo>
                    <a:pt x="4224248" y="603631"/>
                  </a:lnTo>
                  <a:lnTo>
                    <a:pt x="4225087" y="607199"/>
                  </a:lnTo>
                  <a:lnTo>
                    <a:pt x="4225645" y="605751"/>
                  </a:lnTo>
                  <a:close/>
                </a:path>
                <a:path w="5163819" h="5046980">
                  <a:moveTo>
                    <a:pt x="4233469" y="608609"/>
                  </a:moveTo>
                  <a:lnTo>
                    <a:pt x="4228846" y="597547"/>
                  </a:lnTo>
                  <a:lnTo>
                    <a:pt x="4225645" y="605751"/>
                  </a:lnTo>
                  <a:lnTo>
                    <a:pt x="4229481" y="611593"/>
                  </a:lnTo>
                  <a:lnTo>
                    <a:pt x="4233469" y="608609"/>
                  </a:lnTo>
                  <a:close/>
                </a:path>
                <a:path w="5163819" h="5046980">
                  <a:moveTo>
                    <a:pt x="4234713" y="611593"/>
                  </a:moveTo>
                  <a:lnTo>
                    <a:pt x="4234510" y="607822"/>
                  </a:lnTo>
                  <a:lnTo>
                    <a:pt x="4233469" y="608609"/>
                  </a:lnTo>
                  <a:lnTo>
                    <a:pt x="4234713" y="611593"/>
                  </a:lnTo>
                  <a:close/>
                </a:path>
                <a:path w="5163819" h="5046980">
                  <a:moveTo>
                    <a:pt x="4249178" y="797496"/>
                  </a:moveTo>
                  <a:lnTo>
                    <a:pt x="4248124" y="796226"/>
                  </a:lnTo>
                  <a:lnTo>
                    <a:pt x="4247083" y="794766"/>
                  </a:lnTo>
                  <a:lnTo>
                    <a:pt x="4245826" y="793508"/>
                  </a:lnTo>
                  <a:lnTo>
                    <a:pt x="4239539" y="800938"/>
                  </a:lnTo>
                  <a:lnTo>
                    <a:pt x="4242232" y="801243"/>
                  </a:lnTo>
                  <a:lnTo>
                    <a:pt x="4247566" y="798664"/>
                  </a:lnTo>
                  <a:lnTo>
                    <a:pt x="4249178" y="797496"/>
                  </a:lnTo>
                  <a:close/>
                </a:path>
                <a:path w="5163819" h="5046980">
                  <a:moveTo>
                    <a:pt x="4274744" y="823925"/>
                  </a:moveTo>
                  <a:lnTo>
                    <a:pt x="4273855" y="823087"/>
                  </a:lnTo>
                  <a:lnTo>
                    <a:pt x="4272648" y="823925"/>
                  </a:lnTo>
                  <a:lnTo>
                    <a:pt x="4274744" y="823925"/>
                  </a:lnTo>
                  <a:close/>
                </a:path>
                <a:path w="5163819" h="5046980">
                  <a:moveTo>
                    <a:pt x="4275582" y="815530"/>
                  </a:moveTo>
                  <a:lnTo>
                    <a:pt x="4273486" y="816165"/>
                  </a:lnTo>
                  <a:lnTo>
                    <a:pt x="4274185" y="816648"/>
                  </a:lnTo>
                  <a:lnTo>
                    <a:pt x="4275582" y="815530"/>
                  </a:lnTo>
                  <a:close/>
                </a:path>
                <a:path w="5163819" h="5046980">
                  <a:moveTo>
                    <a:pt x="4278719" y="819734"/>
                  </a:moveTo>
                  <a:lnTo>
                    <a:pt x="4274185" y="816648"/>
                  </a:lnTo>
                  <a:lnTo>
                    <a:pt x="4270337" y="819734"/>
                  </a:lnTo>
                  <a:lnTo>
                    <a:pt x="4273855" y="823087"/>
                  </a:lnTo>
                  <a:lnTo>
                    <a:pt x="4278719" y="819734"/>
                  </a:lnTo>
                  <a:close/>
                </a:path>
                <a:path w="5163819" h="5046980">
                  <a:moveTo>
                    <a:pt x="4303446" y="620204"/>
                  </a:moveTo>
                  <a:lnTo>
                    <a:pt x="4300931" y="612444"/>
                  </a:lnTo>
                  <a:lnTo>
                    <a:pt x="4299051" y="614121"/>
                  </a:lnTo>
                  <a:lnTo>
                    <a:pt x="4296537" y="616216"/>
                  </a:lnTo>
                  <a:lnTo>
                    <a:pt x="4301769" y="622300"/>
                  </a:lnTo>
                  <a:lnTo>
                    <a:pt x="4303446" y="620204"/>
                  </a:lnTo>
                  <a:close/>
                </a:path>
                <a:path w="5163819" h="5046980">
                  <a:moveTo>
                    <a:pt x="4439437" y="710209"/>
                  </a:moveTo>
                  <a:lnTo>
                    <a:pt x="4433748" y="705396"/>
                  </a:lnTo>
                  <a:lnTo>
                    <a:pt x="4431995" y="707301"/>
                  </a:lnTo>
                  <a:lnTo>
                    <a:pt x="4432605" y="711593"/>
                  </a:lnTo>
                  <a:lnTo>
                    <a:pt x="4433989" y="713981"/>
                  </a:lnTo>
                  <a:lnTo>
                    <a:pt x="4436503" y="712304"/>
                  </a:lnTo>
                  <a:lnTo>
                    <a:pt x="4439437" y="710209"/>
                  </a:lnTo>
                  <a:close/>
                </a:path>
                <a:path w="5163819" h="5046980">
                  <a:moveTo>
                    <a:pt x="4512805" y="808418"/>
                  </a:moveTo>
                  <a:lnTo>
                    <a:pt x="4511726" y="806932"/>
                  </a:lnTo>
                  <a:lnTo>
                    <a:pt x="4512348" y="809244"/>
                  </a:lnTo>
                  <a:lnTo>
                    <a:pt x="4512805" y="808418"/>
                  </a:lnTo>
                  <a:close/>
                </a:path>
                <a:path w="5163819" h="5046980">
                  <a:moveTo>
                    <a:pt x="4519269" y="807897"/>
                  </a:moveTo>
                  <a:lnTo>
                    <a:pt x="4515497" y="803579"/>
                  </a:lnTo>
                  <a:lnTo>
                    <a:pt x="4512805" y="808418"/>
                  </a:lnTo>
                  <a:lnTo>
                    <a:pt x="4515701" y="812393"/>
                  </a:lnTo>
                  <a:lnTo>
                    <a:pt x="4519269" y="807897"/>
                  </a:lnTo>
                  <a:close/>
                </a:path>
                <a:path w="5163819" h="5046980">
                  <a:moveTo>
                    <a:pt x="4520527" y="806297"/>
                  </a:moveTo>
                  <a:lnTo>
                    <a:pt x="4519269" y="807897"/>
                  </a:lnTo>
                  <a:lnTo>
                    <a:pt x="4519892" y="808609"/>
                  </a:lnTo>
                  <a:lnTo>
                    <a:pt x="4520527" y="806297"/>
                  </a:lnTo>
                  <a:close/>
                </a:path>
                <a:path w="5163819" h="5046980">
                  <a:moveTo>
                    <a:pt x="4579823" y="4272381"/>
                  </a:moveTo>
                  <a:lnTo>
                    <a:pt x="4578782" y="4271327"/>
                  </a:lnTo>
                  <a:lnTo>
                    <a:pt x="4577524" y="4270273"/>
                  </a:lnTo>
                  <a:lnTo>
                    <a:pt x="4575632" y="4268394"/>
                  </a:lnTo>
                  <a:lnTo>
                    <a:pt x="4572698" y="4275099"/>
                  </a:lnTo>
                  <a:lnTo>
                    <a:pt x="4574171" y="4276991"/>
                  </a:lnTo>
                  <a:lnTo>
                    <a:pt x="4579823" y="4272381"/>
                  </a:lnTo>
                  <a:close/>
                </a:path>
                <a:path w="5163819" h="5046980">
                  <a:moveTo>
                    <a:pt x="4773015" y="3877297"/>
                  </a:moveTo>
                  <a:lnTo>
                    <a:pt x="4768405" y="3872687"/>
                  </a:lnTo>
                  <a:lnTo>
                    <a:pt x="4765472" y="3879189"/>
                  </a:lnTo>
                  <a:lnTo>
                    <a:pt x="4764633" y="3877932"/>
                  </a:lnTo>
                  <a:lnTo>
                    <a:pt x="4765052" y="3878770"/>
                  </a:lnTo>
                  <a:lnTo>
                    <a:pt x="4765472" y="3879824"/>
                  </a:lnTo>
                  <a:lnTo>
                    <a:pt x="4765891" y="3880662"/>
                  </a:lnTo>
                  <a:lnTo>
                    <a:pt x="4768202" y="3879608"/>
                  </a:lnTo>
                  <a:lnTo>
                    <a:pt x="4770501" y="3878351"/>
                  </a:lnTo>
                  <a:lnTo>
                    <a:pt x="4773015" y="3877297"/>
                  </a:lnTo>
                  <a:close/>
                </a:path>
                <a:path w="5163819" h="5046980">
                  <a:moveTo>
                    <a:pt x="4799203" y="3655530"/>
                  </a:moveTo>
                  <a:lnTo>
                    <a:pt x="4795850" y="3648189"/>
                  </a:lnTo>
                  <a:lnTo>
                    <a:pt x="4794389" y="3647973"/>
                  </a:lnTo>
                  <a:lnTo>
                    <a:pt x="4792916" y="3647554"/>
                  </a:lnTo>
                  <a:lnTo>
                    <a:pt x="4792294" y="3655110"/>
                  </a:lnTo>
                  <a:lnTo>
                    <a:pt x="4799203" y="3655530"/>
                  </a:lnTo>
                  <a:close/>
                </a:path>
                <a:path w="5163819" h="5046980">
                  <a:moveTo>
                    <a:pt x="4919484" y="3515372"/>
                  </a:moveTo>
                  <a:lnTo>
                    <a:pt x="4917795" y="3511854"/>
                  </a:lnTo>
                  <a:lnTo>
                    <a:pt x="4913198" y="3513493"/>
                  </a:lnTo>
                  <a:lnTo>
                    <a:pt x="4913820" y="3514953"/>
                  </a:lnTo>
                  <a:lnTo>
                    <a:pt x="4914455" y="3516223"/>
                  </a:lnTo>
                  <a:lnTo>
                    <a:pt x="4915078" y="3517684"/>
                  </a:lnTo>
                  <a:lnTo>
                    <a:pt x="4916551" y="3516846"/>
                  </a:lnTo>
                  <a:lnTo>
                    <a:pt x="4918011" y="3516223"/>
                  </a:lnTo>
                  <a:lnTo>
                    <a:pt x="4919484" y="3515372"/>
                  </a:lnTo>
                  <a:close/>
                </a:path>
                <a:path w="5163819" h="5046980">
                  <a:moveTo>
                    <a:pt x="4995303" y="3407473"/>
                  </a:moveTo>
                  <a:lnTo>
                    <a:pt x="4994973" y="3406279"/>
                  </a:lnTo>
                  <a:lnTo>
                    <a:pt x="4989995" y="3405238"/>
                  </a:lnTo>
                  <a:lnTo>
                    <a:pt x="4985690" y="3405225"/>
                  </a:lnTo>
                  <a:lnTo>
                    <a:pt x="4985690" y="3407956"/>
                  </a:lnTo>
                  <a:lnTo>
                    <a:pt x="4995303" y="3407473"/>
                  </a:lnTo>
                  <a:close/>
                </a:path>
                <a:path w="5163819" h="5046980">
                  <a:moveTo>
                    <a:pt x="5050358" y="3200425"/>
                  </a:moveTo>
                  <a:lnTo>
                    <a:pt x="5048974" y="3197301"/>
                  </a:lnTo>
                  <a:lnTo>
                    <a:pt x="5047716" y="3197936"/>
                  </a:lnTo>
                  <a:lnTo>
                    <a:pt x="5045202" y="3199612"/>
                  </a:lnTo>
                  <a:lnTo>
                    <a:pt x="5046675" y="3201085"/>
                  </a:lnTo>
                  <a:lnTo>
                    <a:pt x="5047297" y="3202127"/>
                  </a:lnTo>
                  <a:lnTo>
                    <a:pt x="5050358" y="3200425"/>
                  </a:lnTo>
                  <a:close/>
                </a:path>
                <a:path w="5163819" h="5046980">
                  <a:moveTo>
                    <a:pt x="5051069" y="3200031"/>
                  </a:moveTo>
                  <a:lnTo>
                    <a:pt x="5050358" y="3200425"/>
                  </a:lnTo>
                  <a:lnTo>
                    <a:pt x="5050650" y="3201085"/>
                  </a:lnTo>
                  <a:lnTo>
                    <a:pt x="5051069" y="3200031"/>
                  </a:lnTo>
                  <a:close/>
                </a:path>
                <a:path w="5163819" h="5046980">
                  <a:moveTo>
                    <a:pt x="5054422" y="3185769"/>
                  </a:moveTo>
                  <a:lnTo>
                    <a:pt x="5052961" y="3184093"/>
                  </a:lnTo>
                  <a:lnTo>
                    <a:pt x="5051704" y="3182823"/>
                  </a:lnTo>
                  <a:lnTo>
                    <a:pt x="5050650" y="3181566"/>
                  </a:lnTo>
                  <a:lnTo>
                    <a:pt x="5041646" y="3190176"/>
                  </a:lnTo>
                  <a:lnTo>
                    <a:pt x="5054219" y="3188487"/>
                  </a:lnTo>
                  <a:lnTo>
                    <a:pt x="5054422" y="3185769"/>
                  </a:lnTo>
                  <a:close/>
                </a:path>
                <a:path w="5163819" h="5046980">
                  <a:moveTo>
                    <a:pt x="5088369" y="2700896"/>
                  </a:moveTo>
                  <a:lnTo>
                    <a:pt x="5085219" y="2700680"/>
                  </a:lnTo>
                  <a:lnTo>
                    <a:pt x="5087658" y="2701569"/>
                  </a:lnTo>
                  <a:lnTo>
                    <a:pt x="5088369" y="2700896"/>
                  </a:lnTo>
                  <a:close/>
                </a:path>
                <a:path w="5163819" h="5046980">
                  <a:moveTo>
                    <a:pt x="5091506" y="2709710"/>
                  </a:moveTo>
                  <a:lnTo>
                    <a:pt x="5089499" y="2708389"/>
                  </a:lnTo>
                  <a:lnTo>
                    <a:pt x="5088572" y="2709075"/>
                  </a:lnTo>
                  <a:lnTo>
                    <a:pt x="5091506" y="2709710"/>
                  </a:lnTo>
                  <a:close/>
                </a:path>
                <a:path w="5163819" h="5046980">
                  <a:moveTo>
                    <a:pt x="5095075" y="2704249"/>
                  </a:moveTo>
                  <a:lnTo>
                    <a:pt x="5087658" y="2701569"/>
                  </a:lnTo>
                  <a:lnTo>
                    <a:pt x="5084178" y="2704884"/>
                  </a:lnTo>
                  <a:lnTo>
                    <a:pt x="5089499" y="2708389"/>
                  </a:lnTo>
                  <a:lnTo>
                    <a:pt x="5095075" y="2704249"/>
                  </a:lnTo>
                  <a:close/>
                </a:path>
                <a:path w="5163819" h="5046980">
                  <a:moveTo>
                    <a:pt x="5163375" y="3122193"/>
                  </a:moveTo>
                  <a:lnTo>
                    <a:pt x="5162753" y="3120720"/>
                  </a:lnTo>
                  <a:lnTo>
                    <a:pt x="5161915" y="3119259"/>
                  </a:lnTo>
                  <a:lnTo>
                    <a:pt x="5160861" y="3116948"/>
                  </a:lnTo>
                  <a:lnTo>
                    <a:pt x="5155844" y="3122612"/>
                  </a:lnTo>
                  <a:lnTo>
                    <a:pt x="5156466" y="3124708"/>
                  </a:lnTo>
                  <a:lnTo>
                    <a:pt x="5163375" y="3122193"/>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5" name="object 35"/>
            <p:cNvSpPr/>
            <p:nvPr/>
          </p:nvSpPr>
          <p:spPr>
            <a:xfrm>
              <a:off x="11830710" y="2596285"/>
              <a:ext cx="4829810" cy="5217160"/>
            </a:xfrm>
            <a:custGeom>
              <a:avLst/>
              <a:gdLst/>
              <a:ahLst/>
              <a:cxnLst/>
              <a:rect l="l" t="t" r="r" b="b"/>
              <a:pathLst>
                <a:path w="4829809" h="5217159">
                  <a:moveTo>
                    <a:pt x="42037" y="2976168"/>
                  </a:moveTo>
                  <a:lnTo>
                    <a:pt x="39941" y="2974276"/>
                  </a:lnTo>
                  <a:lnTo>
                    <a:pt x="38684" y="2972600"/>
                  </a:lnTo>
                  <a:lnTo>
                    <a:pt x="37223" y="2972384"/>
                  </a:lnTo>
                  <a:lnTo>
                    <a:pt x="34963" y="2973895"/>
                  </a:lnTo>
                  <a:lnTo>
                    <a:pt x="34290" y="2977032"/>
                  </a:lnTo>
                  <a:lnTo>
                    <a:pt x="36271" y="2978785"/>
                  </a:lnTo>
                  <a:lnTo>
                    <a:pt x="42037" y="2976168"/>
                  </a:lnTo>
                  <a:close/>
                </a:path>
                <a:path w="4829809" h="5217159">
                  <a:moveTo>
                    <a:pt x="58166" y="3084207"/>
                  </a:moveTo>
                  <a:lnTo>
                    <a:pt x="56070" y="3071507"/>
                  </a:lnTo>
                  <a:lnTo>
                    <a:pt x="54394" y="3071507"/>
                  </a:lnTo>
                  <a:lnTo>
                    <a:pt x="53136" y="3084207"/>
                  </a:lnTo>
                  <a:lnTo>
                    <a:pt x="58166" y="3084207"/>
                  </a:lnTo>
                  <a:close/>
                </a:path>
                <a:path w="4829809" h="5217159">
                  <a:moveTo>
                    <a:pt x="483108" y="794766"/>
                  </a:moveTo>
                  <a:lnTo>
                    <a:pt x="478345" y="792924"/>
                  </a:lnTo>
                  <a:lnTo>
                    <a:pt x="475361" y="796645"/>
                  </a:lnTo>
                  <a:lnTo>
                    <a:pt x="476821" y="797280"/>
                  </a:lnTo>
                  <a:lnTo>
                    <a:pt x="478294" y="798118"/>
                  </a:lnTo>
                  <a:lnTo>
                    <a:pt x="480390" y="799376"/>
                  </a:lnTo>
                  <a:lnTo>
                    <a:pt x="481431" y="797483"/>
                  </a:lnTo>
                  <a:lnTo>
                    <a:pt x="482269" y="796226"/>
                  </a:lnTo>
                  <a:lnTo>
                    <a:pt x="483108" y="794766"/>
                  </a:lnTo>
                  <a:close/>
                </a:path>
                <a:path w="4829809" h="5217159">
                  <a:moveTo>
                    <a:pt x="797826" y="793076"/>
                  </a:moveTo>
                  <a:lnTo>
                    <a:pt x="796366" y="786574"/>
                  </a:lnTo>
                  <a:lnTo>
                    <a:pt x="792594" y="791197"/>
                  </a:lnTo>
                  <a:lnTo>
                    <a:pt x="787565" y="797064"/>
                  </a:lnTo>
                  <a:lnTo>
                    <a:pt x="791540" y="796226"/>
                  </a:lnTo>
                  <a:lnTo>
                    <a:pt x="797826" y="793076"/>
                  </a:lnTo>
                  <a:close/>
                </a:path>
                <a:path w="4829809" h="5217159">
                  <a:moveTo>
                    <a:pt x="1325803" y="187934"/>
                  </a:moveTo>
                  <a:lnTo>
                    <a:pt x="1324813" y="187147"/>
                  </a:lnTo>
                  <a:lnTo>
                    <a:pt x="1324813" y="189877"/>
                  </a:lnTo>
                  <a:lnTo>
                    <a:pt x="1325803" y="187934"/>
                  </a:lnTo>
                  <a:close/>
                </a:path>
                <a:path w="4829809" h="5217159">
                  <a:moveTo>
                    <a:pt x="1332915" y="184810"/>
                  </a:moveTo>
                  <a:lnTo>
                    <a:pt x="1328801" y="182118"/>
                  </a:lnTo>
                  <a:lnTo>
                    <a:pt x="1325803" y="187934"/>
                  </a:lnTo>
                  <a:lnTo>
                    <a:pt x="1330896" y="191973"/>
                  </a:lnTo>
                  <a:lnTo>
                    <a:pt x="1332915" y="184810"/>
                  </a:lnTo>
                  <a:close/>
                </a:path>
                <a:path w="4829809" h="5217159">
                  <a:moveTo>
                    <a:pt x="1333614" y="182321"/>
                  </a:moveTo>
                  <a:lnTo>
                    <a:pt x="1332915" y="184810"/>
                  </a:lnTo>
                  <a:lnTo>
                    <a:pt x="1333614" y="185267"/>
                  </a:lnTo>
                  <a:lnTo>
                    <a:pt x="1333614" y="182321"/>
                  </a:lnTo>
                  <a:close/>
                </a:path>
                <a:path w="4829809" h="5217159">
                  <a:moveTo>
                    <a:pt x="1360322" y="150279"/>
                  </a:moveTo>
                  <a:lnTo>
                    <a:pt x="1359801" y="148755"/>
                  </a:lnTo>
                  <a:lnTo>
                    <a:pt x="1359801" y="150431"/>
                  </a:lnTo>
                  <a:lnTo>
                    <a:pt x="1360322" y="150279"/>
                  </a:lnTo>
                  <a:close/>
                </a:path>
                <a:path w="4829809" h="5217159">
                  <a:moveTo>
                    <a:pt x="1369021" y="152742"/>
                  </a:moveTo>
                  <a:lnTo>
                    <a:pt x="1361478" y="150228"/>
                  </a:lnTo>
                  <a:lnTo>
                    <a:pt x="1363370" y="149390"/>
                  </a:lnTo>
                  <a:lnTo>
                    <a:pt x="1360322" y="150279"/>
                  </a:lnTo>
                  <a:lnTo>
                    <a:pt x="1362735" y="157353"/>
                  </a:lnTo>
                  <a:lnTo>
                    <a:pt x="1369021" y="152742"/>
                  </a:lnTo>
                  <a:close/>
                </a:path>
                <a:path w="4829809" h="5217159">
                  <a:moveTo>
                    <a:pt x="1741576" y="176453"/>
                  </a:moveTo>
                  <a:lnTo>
                    <a:pt x="1740319" y="175399"/>
                  </a:lnTo>
                  <a:lnTo>
                    <a:pt x="1739061" y="174142"/>
                  </a:lnTo>
                  <a:lnTo>
                    <a:pt x="1736763" y="172046"/>
                  </a:lnTo>
                  <a:lnTo>
                    <a:pt x="1733892" y="178600"/>
                  </a:lnTo>
                  <a:lnTo>
                    <a:pt x="1736102" y="179832"/>
                  </a:lnTo>
                  <a:lnTo>
                    <a:pt x="1739861" y="178269"/>
                  </a:lnTo>
                  <a:lnTo>
                    <a:pt x="1741576" y="176453"/>
                  </a:lnTo>
                  <a:close/>
                </a:path>
                <a:path w="4829809" h="5217159">
                  <a:moveTo>
                    <a:pt x="1808429" y="192811"/>
                  </a:moveTo>
                  <a:lnTo>
                    <a:pt x="1807794" y="191350"/>
                  </a:lnTo>
                  <a:lnTo>
                    <a:pt x="1806956" y="189877"/>
                  </a:lnTo>
                  <a:lnTo>
                    <a:pt x="1804238" y="184632"/>
                  </a:lnTo>
                  <a:lnTo>
                    <a:pt x="1801723" y="192392"/>
                  </a:lnTo>
                  <a:lnTo>
                    <a:pt x="1800047" y="195326"/>
                  </a:lnTo>
                  <a:lnTo>
                    <a:pt x="1808429" y="192811"/>
                  </a:lnTo>
                  <a:close/>
                </a:path>
                <a:path w="4829809" h="5217159">
                  <a:moveTo>
                    <a:pt x="1916125" y="163436"/>
                  </a:moveTo>
                  <a:lnTo>
                    <a:pt x="1915490" y="155473"/>
                  </a:lnTo>
                  <a:lnTo>
                    <a:pt x="1911515" y="157772"/>
                  </a:lnTo>
                  <a:lnTo>
                    <a:pt x="1908162" y="159880"/>
                  </a:lnTo>
                  <a:lnTo>
                    <a:pt x="1904606" y="161759"/>
                  </a:lnTo>
                  <a:lnTo>
                    <a:pt x="1915706" y="166585"/>
                  </a:lnTo>
                  <a:lnTo>
                    <a:pt x="1916125" y="163436"/>
                  </a:lnTo>
                  <a:close/>
                </a:path>
                <a:path w="4829809" h="5217159">
                  <a:moveTo>
                    <a:pt x="1927440" y="5063566"/>
                  </a:moveTo>
                  <a:lnTo>
                    <a:pt x="1923669" y="5057279"/>
                  </a:lnTo>
                  <a:lnTo>
                    <a:pt x="1920735" y="5052453"/>
                  </a:lnTo>
                  <a:lnTo>
                    <a:pt x="1916544" y="5045316"/>
                  </a:lnTo>
                  <a:lnTo>
                    <a:pt x="1914652" y="5059794"/>
                  </a:lnTo>
                  <a:lnTo>
                    <a:pt x="1927440" y="5063566"/>
                  </a:lnTo>
                  <a:close/>
                </a:path>
                <a:path w="4829809" h="5217159">
                  <a:moveTo>
                    <a:pt x="1985276" y="5126304"/>
                  </a:moveTo>
                  <a:lnTo>
                    <a:pt x="1983803" y="5117693"/>
                  </a:lnTo>
                  <a:lnTo>
                    <a:pt x="1971027" y="5123993"/>
                  </a:lnTo>
                  <a:lnTo>
                    <a:pt x="1969554" y="5121681"/>
                  </a:lnTo>
                  <a:lnTo>
                    <a:pt x="1971865" y="5129873"/>
                  </a:lnTo>
                  <a:lnTo>
                    <a:pt x="1983600" y="5123789"/>
                  </a:lnTo>
                  <a:lnTo>
                    <a:pt x="1985276" y="5126304"/>
                  </a:lnTo>
                  <a:close/>
                </a:path>
                <a:path w="4829809" h="5217159">
                  <a:moveTo>
                    <a:pt x="2026970" y="5142039"/>
                  </a:moveTo>
                  <a:lnTo>
                    <a:pt x="2008530" y="5142039"/>
                  </a:lnTo>
                  <a:lnTo>
                    <a:pt x="2008530" y="5168049"/>
                  </a:lnTo>
                  <a:lnTo>
                    <a:pt x="2016772" y="5164467"/>
                  </a:lnTo>
                  <a:lnTo>
                    <a:pt x="2019795" y="5157724"/>
                  </a:lnTo>
                  <a:lnTo>
                    <a:pt x="2021789" y="5149647"/>
                  </a:lnTo>
                  <a:lnTo>
                    <a:pt x="2026970" y="5142039"/>
                  </a:lnTo>
                  <a:close/>
                </a:path>
                <a:path w="4829809" h="5217159">
                  <a:moveTo>
                    <a:pt x="2045411" y="5135537"/>
                  </a:moveTo>
                  <a:lnTo>
                    <a:pt x="2043518" y="5132387"/>
                  </a:lnTo>
                  <a:lnTo>
                    <a:pt x="2038908" y="5124208"/>
                  </a:lnTo>
                  <a:lnTo>
                    <a:pt x="2034514" y="5129454"/>
                  </a:lnTo>
                  <a:lnTo>
                    <a:pt x="2031161" y="5133225"/>
                  </a:lnTo>
                  <a:lnTo>
                    <a:pt x="2027809" y="5137213"/>
                  </a:lnTo>
                  <a:lnTo>
                    <a:pt x="2035975" y="5143297"/>
                  </a:lnTo>
                  <a:lnTo>
                    <a:pt x="2040585" y="5139106"/>
                  </a:lnTo>
                  <a:lnTo>
                    <a:pt x="2045411" y="5135537"/>
                  </a:lnTo>
                  <a:close/>
                </a:path>
                <a:path w="4829809" h="5217159">
                  <a:moveTo>
                    <a:pt x="2046249" y="5135321"/>
                  </a:moveTo>
                  <a:lnTo>
                    <a:pt x="2045830" y="5135321"/>
                  </a:lnTo>
                  <a:lnTo>
                    <a:pt x="2045830" y="5135118"/>
                  </a:lnTo>
                  <a:lnTo>
                    <a:pt x="2045411" y="5135537"/>
                  </a:lnTo>
                  <a:lnTo>
                    <a:pt x="2045411" y="5135740"/>
                  </a:lnTo>
                  <a:lnTo>
                    <a:pt x="2045614" y="5135740"/>
                  </a:lnTo>
                  <a:lnTo>
                    <a:pt x="2045614" y="5135537"/>
                  </a:lnTo>
                  <a:lnTo>
                    <a:pt x="2046033" y="5135537"/>
                  </a:lnTo>
                  <a:lnTo>
                    <a:pt x="2046249" y="5135321"/>
                  </a:lnTo>
                  <a:close/>
                </a:path>
                <a:path w="4829809" h="5217159">
                  <a:moveTo>
                    <a:pt x="2052739" y="2730"/>
                  </a:moveTo>
                  <a:lnTo>
                    <a:pt x="2051697" y="1892"/>
                  </a:lnTo>
                  <a:lnTo>
                    <a:pt x="2050643" y="838"/>
                  </a:lnTo>
                  <a:lnTo>
                    <a:pt x="2049602" y="0"/>
                  </a:lnTo>
                  <a:lnTo>
                    <a:pt x="2045284" y="6565"/>
                  </a:lnTo>
                  <a:lnTo>
                    <a:pt x="2047316" y="6718"/>
                  </a:lnTo>
                  <a:lnTo>
                    <a:pt x="2051278" y="4191"/>
                  </a:lnTo>
                  <a:lnTo>
                    <a:pt x="2052739" y="2730"/>
                  </a:lnTo>
                  <a:close/>
                </a:path>
                <a:path w="4829809" h="5217159">
                  <a:moveTo>
                    <a:pt x="2071166" y="5154663"/>
                  </a:moveTo>
                  <a:lnTo>
                    <a:pt x="2062378" y="5151894"/>
                  </a:lnTo>
                  <a:lnTo>
                    <a:pt x="2063432" y="5160924"/>
                  </a:lnTo>
                  <a:lnTo>
                    <a:pt x="2070341" y="5155463"/>
                  </a:lnTo>
                  <a:lnTo>
                    <a:pt x="2070341" y="5157978"/>
                  </a:lnTo>
                  <a:lnTo>
                    <a:pt x="2071166" y="5154663"/>
                  </a:lnTo>
                  <a:close/>
                </a:path>
                <a:path w="4829809" h="5217159">
                  <a:moveTo>
                    <a:pt x="2095487" y="5134483"/>
                  </a:moveTo>
                  <a:lnTo>
                    <a:pt x="2084793" y="5128742"/>
                  </a:lnTo>
                  <a:lnTo>
                    <a:pt x="2070392" y="5129009"/>
                  </a:lnTo>
                  <a:lnTo>
                    <a:pt x="2056244" y="5132209"/>
                  </a:lnTo>
                  <a:lnTo>
                    <a:pt x="2046249" y="5135321"/>
                  </a:lnTo>
                  <a:lnTo>
                    <a:pt x="2053209" y="5142128"/>
                  </a:lnTo>
                  <a:lnTo>
                    <a:pt x="2064969" y="5142687"/>
                  </a:lnTo>
                  <a:lnTo>
                    <a:pt x="2079688" y="5139360"/>
                  </a:lnTo>
                  <a:lnTo>
                    <a:pt x="2095487" y="5134483"/>
                  </a:lnTo>
                  <a:close/>
                </a:path>
                <a:path w="4829809" h="5217159">
                  <a:moveTo>
                    <a:pt x="2144522" y="5079720"/>
                  </a:moveTo>
                  <a:lnTo>
                    <a:pt x="2144103" y="5077003"/>
                  </a:lnTo>
                  <a:lnTo>
                    <a:pt x="2139696" y="5074894"/>
                  </a:lnTo>
                  <a:lnTo>
                    <a:pt x="2135924" y="5071122"/>
                  </a:lnTo>
                  <a:lnTo>
                    <a:pt x="2131936" y="5083175"/>
                  </a:lnTo>
                  <a:lnTo>
                    <a:pt x="2135746" y="5086985"/>
                  </a:lnTo>
                  <a:lnTo>
                    <a:pt x="2141791" y="5085016"/>
                  </a:lnTo>
                  <a:lnTo>
                    <a:pt x="2144522" y="5079720"/>
                  </a:lnTo>
                  <a:close/>
                </a:path>
                <a:path w="4829809" h="5217159">
                  <a:moveTo>
                    <a:pt x="2146617" y="5148758"/>
                  </a:moveTo>
                  <a:lnTo>
                    <a:pt x="2139912" y="5142242"/>
                  </a:lnTo>
                  <a:lnTo>
                    <a:pt x="2134463" y="5141201"/>
                  </a:lnTo>
                  <a:lnTo>
                    <a:pt x="2127123" y="5142662"/>
                  </a:lnTo>
                  <a:lnTo>
                    <a:pt x="2130374" y="5148808"/>
                  </a:lnTo>
                  <a:lnTo>
                    <a:pt x="2134743" y="5150904"/>
                  </a:lnTo>
                  <a:lnTo>
                    <a:pt x="2140178" y="5150396"/>
                  </a:lnTo>
                  <a:lnTo>
                    <a:pt x="2146617" y="5148758"/>
                  </a:lnTo>
                  <a:close/>
                </a:path>
                <a:path w="4829809" h="5217159">
                  <a:moveTo>
                    <a:pt x="2175954" y="5204980"/>
                  </a:moveTo>
                  <a:lnTo>
                    <a:pt x="2168829" y="5198059"/>
                  </a:lnTo>
                  <a:lnTo>
                    <a:pt x="2166315" y="5206454"/>
                  </a:lnTo>
                  <a:lnTo>
                    <a:pt x="2164638" y="5204345"/>
                  </a:lnTo>
                  <a:lnTo>
                    <a:pt x="2165058" y="5205400"/>
                  </a:lnTo>
                  <a:lnTo>
                    <a:pt x="2165261" y="5206657"/>
                  </a:lnTo>
                  <a:lnTo>
                    <a:pt x="2165680" y="5207914"/>
                  </a:lnTo>
                  <a:lnTo>
                    <a:pt x="2169033" y="5206873"/>
                  </a:lnTo>
                  <a:lnTo>
                    <a:pt x="2172601" y="5205819"/>
                  </a:lnTo>
                  <a:lnTo>
                    <a:pt x="2175954" y="5204980"/>
                  </a:lnTo>
                  <a:close/>
                </a:path>
                <a:path w="4829809" h="5217159">
                  <a:moveTo>
                    <a:pt x="2432837" y="5149380"/>
                  </a:moveTo>
                  <a:lnTo>
                    <a:pt x="2431580" y="5148758"/>
                  </a:lnTo>
                  <a:lnTo>
                    <a:pt x="2428646" y="5147488"/>
                  </a:lnTo>
                  <a:lnTo>
                    <a:pt x="2425801" y="5156822"/>
                  </a:lnTo>
                  <a:lnTo>
                    <a:pt x="2427998" y="5156619"/>
                  </a:lnTo>
                  <a:lnTo>
                    <a:pt x="2431567" y="5152326"/>
                  </a:lnTo>
                  <a:lnTo>
                    <a:pt x="2432837" y="5149380"/>
                  </a:lnTo>
                  <a:close/>
                </a:path>
                <a:path w="4829809" h="5217159">
                  <a:moveTo>
                    <a:pt x="2499106" y="5148592"/>
                  </a:moveTo>
                  <a:lnTo>
                    <a:pt x="2492349" y="5138686"/>
                  </a:lnTo>
                  <a:lnTo>
                    <a:pt x="2477452" y="5141811"/>
                  </a:lnTo>
                  <a:lnTo>
                    <a:pt x="2464816" y="5150015"/>
                  </a:lnTo>
                  <a:lnTo>
                    <a:pt x="2460079" y="5158689"/>
                  </a:lnTo>
                  <a:lnTo>
                    <a:pt x="2468880" y="5163223"/>
                  </a:lnTo>
                  <a:lnTo>
                    <a:pt x="2485453" y="5162054"/>
                  </a:lnTo>
                  <a:lnTo>
                    <a:pt x="2496172" y="5156771"/>
                  </a:lnTo>
                  <a:lnTo>
                    <a:pt x="2499106" y="5148592"/>
                  </a:lnTo>
                  <a:close/>
                </a:path>
                <a:path w="4829809" h="5217159">
                  <a:moveTo>
                    <a:pt x="2520429" y="5130914"/>
                  </a:moveTo>
                  <a:lnTo>
                    <a:pt x="2516238" y="5131130"/>
                  </a:lnTo>
                  <a:lnTo>
                    <a:pt x="2516238" y="5131333"/>
                  </a:lnTo>
                  <a:lnTo>
                    <a:pt x="2520429" y="5130914"/>
                  </a:lnTo>
                  <a:close/>
                </a:path>
                <a:path w="4829809" h="5217159">
                  <a:moveTo>
                    <a:pt x="2529014" y="5130914"/>
                  </a:moveTo>
                  <a:lnTo>
                    <a:pt x="2528811" y="5130927"/>
                  </a:lnTo>
                  <a:lnTo>
                    <a:pt x="2516238" y="5131333"/>
                  </a:lnTo>
                  <a:lnTo>
                    <a:pt x="2516238" y="5132171"/>
                  </a:lnTo>
                  <a:lnTo>
                    <a:pt x="2516441" y="5133225"/>
                  </a:lnTo>
                  <a:lnTo>
                    <a:pt x="2516441" y="5134064"/>
                  </a:lnTo>
                  <a:lnTo>
                    <a:pt x="2528735" y="5130990"/>
                  </a:lnTo>
                  <a:lnTo>
                    <a:pt x="2528595" y="5131130"/>
                  </a:lnTo>
                  <a:lnTo>
                    <a:pt x="2528811" y="5131028"/>
                  </a:lnTo>
                  <a:lnTo>
                    <a:pt x="2529014" y="5130914"/>
                  </a:lnTo>
                  <a:close/>
                </a:path>
                <a:path w="4829809" h="5217159">
                  <a:moveTo>
                    <a:pt x="2544318" y="5145608"/>
                  </a:moveTo>
                  <a:lnTo>
                    <a:pt x="2541828" y="5138267"/>
                  </a:lnTo>
                  <a:lnTo>
                    <a:pt x="2540520" y="5132362"/>
                  </a:lnTo>
                  <a:lnTo>
                    <a:pt x="2537269" y="5129403"/>
                  </a:lnTo>
                  <a:lnTo>
                    <a:pt x="2529014" y="5130914"/>
                  </a:lnTo>
                  <a:lnTo>
                    <a:pt x="2527135" y="5138458"/>
                  </a:lnTo>
                  <a:lnTo>
                    <a:pt x="2528074" y="5149253"/>
                  </a:lnTo>
                  <a:lnTo>
                    <a:pt x="2533256" y="5154498"/>
                  </a:lnTo>
                  <a:lnTo>
                    <a:pt x="2544102" y="5145392"/>
                  </a:lnTo>
                  <a:lnTo>
                    <a:pt x="2544318" y="5145608"/>
                  </a:lnTo>
                  <a:close/>
                </a:path>
                <a:path w="4829809" h="5217159">
                  <a:moveTo>
                    <a:pt x="2570505" y="5137632"/>
                  </a:moveTo>
                  <a:lnTo>
                    <a:pt x="2564434" y="5128615"/>
                  </a:lnTo>
                  <a:lnTo>
                    <a:pt x="2554795" y="5131333"/>
                  </a:lnTo>
                  <a:lnTo>
                    <a:pt x="2561082" y="5133860"/>
                  </a:lnTo>
                  <a:lnTo>
                    <a:pt x="2565895" y="5135740"/>
                  </a:lnTo>
                  <a:lnTo>
                    <a:pt x="2570505" y="5137632"/>
                  </a:lnTo>
                  <a:close/>
                </a:path>
                <a:path w="4829809" h="5217159">
                  <a:moveTo>
                    <a:pt x="2573020" y="5147907"/>
                  </a:moveTo>
                  <a:lnTo>
                    <a:pt x="2551239" y="5146205"/>
                  </a:lnTo>
                  <a:lnTo>
                    <a:pt x="2544318" y="5145608"/>
                  </a:lnTo>
                  <a:lnTo>
                    <a:pt x="2548382" y="5149481"/>
                  </a:lnTo>
                  <a:lnTo>
                    <a:pt x="2557246" y="5155958"/>
                  </a:lnTo>
                  <a:lnTo>
                    <a:pt x="2566822" y="5157851"/>
                  </a:lnTo>
                  <a:lnTo>
                    <a:pt x="2573020" y="5147907"/>
                  </a:lnTo>
                  <a:close/>
                </a:path>
                <a:path w="4829809" h="5217159">
                  <a:moveTo>
                    <a:pt x="2634411" y="5125669"/>
                  </a:moveTo>
                  <a:lnTo>
                    <a:pt x="2623312" y="5127815"/>
                  </a:lnTo>
                  <a:lnTo>
                    <a:pt x="2612517" y="5129263"/>
                  </a:lnTo>
                  <a:lnTo>
                    <a:pt x="2601887" y="5129187"/>
                  </a:lnTo>
                  <a:lnTo>
                    <a:pt x="2591244" y="5126723"/>
                  </a:lnTo>
                  <a:lnTo>
                    <a:pt x="2594394" y="5130914"/>
                  </a:lnTo>
                  <a:lnTo>
                    <a:pt x="2597531" y="5135321"/>
                  </a:lnTo>
                  <a:lnTo>
                    <a:pt x="2600680" y="5139309"/>
                  </a:lnTo>
                  <a:lnTo>
                    <a:pt x="2588310" y="5143932"/>
                  </a:lnTo>
                  <a:lnTo>
                    <a:pt x="2582659" y="5145811"/>
                  </a:lnTo>
                  <a:lnTo>
                    <a:pt x="2595867" y="5163883"/>
                  </a:lnTo>
                  <a:lnTo>
                    <a:pt x="2608694" y="5164620"/>
                  </a:lnTo>
                  <a:lnTo>
                    <a:pt x="2621432" y="5150917"/>
                  </a:lnTo>
                  <a:lnTo>
                    <a:pt x="2634411" y="5125669"/>
                  </a:lnTo>
                  <a:close/>
                </a:path>
                <a:path w="4829809" h="5217159">
                  <a:moveTo>
                    <a:pt x="2675483" y="5176024"/>
                  </a:moveTo>
                  <a:lnTo>
                    <a:pt x="2670467" y="5169459"/>
                  </a:lnTo>
                  <a:lnTo>
                    <a:pt x="2667520" y="5171198"/>
                  </a:lnTo>
                  <a:lnTo>
                    <a:pt x="2668981" y="5173510"/>
                  </a:lnTo>
                  <a:lnTo>
                    <a:pt x="2670454" y="5176024"/>
                  </a:lnTo>
                  <a:lnTo>
                    <a:pt x="2671711" y="5178336"/>
                  </a:lnTo>
                  <a:lnTo>
                    <a:pt x="2672969" y="5177498"/>
                  </a:lnTo>
                  <a:lnTo>
                    <a:pt x="2674226" y="5176863"/>
                  </a:lnTo>
                  <a:lnTo>
                    <a:pt x="2675483" y="5176024"/>
                  </a:lnTo>
                  <a:close/>
                </a:path>
                <a:path w="4829809" h="5217159">
                  <a:moveTo>
                    <a:pt x="2694241" y="5165039"/>
                  </a:moveTo>
                  <a:lnTo>
                    <a:pt x="2690355" y="5158194"/>
                  </a:lnTo>
                  <a:lnTo>
                    <a:pt x="2688259" y="5160708"/>
                  </a:lnTo>
                  <a:lnTo>
                    <a:pt x="2685542" y="5162601"/>
                  </a:lnTo>
                  <a:lnTo>
                    <a:pt x="2685745" y="5163858"/>
                  </a:lnTo>
                  <a:lnTo>
                    <a:pt x="2688475" y="5167160"/>
                  </a:lnTo>
                  <a:lnTo>
                    <a:pt x="2692450" y="5167795"/>
                  </a:lnTo>
                  <a:lnTo>
                    <a:pt x="2694241" y="5165039"/>
                  </a:lnTo>
                  <a:close/>
                </a:path>
                <a:path w="4829809" h="5217159">
                  <a:moveTo>
                    <a:pt x="2710688" y="5206657"/>
                  </a:moveTo>
                  <a:lnTo>
                    <a:pt x="2703677" y="5189588"/>
                  </a:lnTo>
                  <a:lnTo>
                    <a:pt x="2696565" y="5186070"/>
                  </a:lnTo>
                  <a:lnTo>
                    <a:pt x="2689504" y="5192115"/>
                  </a:lnTo>
                  <a:lnTo>
                    <a:pt x="2682608" y="5203723"/>
                  </a:lnTo>
                  <a:lnTo>
                    <a:pt x="2668778" y="5195570"/>
                  </a:lnTo>
                  <a:lnTo>
                    <a:pt x="2663012" y="5206454"/>
                  </a:lnTo>
                  <a:lnTo>
                    <a:pt x="2674061" y="5216703"/>
                  </a:lnTo>
                  <a:lnTo>
                    <a:pt x="2710688" y="5206657"/>
                  </a:lnTo>
                  <a:close/>
                </a:path>
                <a:path w="4829809" h="5217159">
                  <a:moveTo>
                    <a:pt x="2746933" y="5175605"/>
                  </a:moveTo>
                  <a:lnTo>
                    <a:pt x="2738145" y="5177282"/>
                  </a:lnTo>
                  <a:lnTo>
                    <a:pt x="2734780" y="5179911"/>
                  </a:lnTo>
                  <a:lnTo>
                    <a:pt x="2736443" y="5185054"/>
                  </a:lnTo>
                  <a:lnTo>
                    <a:pt x="2742742" y="5194274"/>
                  </a:lnTo>
                  <a:lnTo>
                    <a:pt x="2744216" y="5187772"/>
                  </a:lnTo>
                  <a:lnTo>
                    <a:pt x="2745473" y="5182743"/>
                  </a:lnTo>
                  <a:lnTo>
                    <a:pt x="2746933" y="5175605"/>
                  </a:lnTo>
                  <a:close/>
                </a:path>
                <a:path w="4829809" h="5217159">
                  <a:moveTo>
                    <a:pt x="2809887" y="5170919"/>
                  </a:moveTo>
                  <a:lnTo>
                    <a:pt x="2809430" y="5162435"/>
                  </a:lnTo>
                  <a:lnTo>
                    <a:pt x="2798978" y="5155933"/>
                  </a:lnTo>
                  <a:lnTo>
                    <a:pt x="2785910" y="5152733"/>
                  </a:lnTo>
                  <a:lnTo>
                    <a:pt x="2785046" y="5162816"/>
                  </a:lnTo>
                  <a:lnTo>
                    <a:pt x="2786557" y="5170386"/>
                  </a:lnTo>
                  <a:lnTo>
                    <a:pt x="2789529" y="5175961"/>
                  </a:lnTo>
                  <a:lnTo>
                    <a:pt x="2793034" y="5180012"/>
                  </a:lnTo>
                  <a:lnTo>
                    <a:pt x="2809887" y="5170919"/>
                  </a:lnTo>
                  <a:close/>
                </a:path>
                <a:path w="4829809" h="5217159">
                  <a:moveTo>
                    <a:pt x="2812986" y="5121440"/>
                  </a:moveTo>
                  <a:lnTo>
                    <a:pt x="2804350" y="5114048"/>
                  </a:lnTo>
                  <a:lnTo>
                    <a:pt x="2785961" y="5107864"/>
                  </a:lnTo>
                  <a:lnTo>
                    <a:pt x="2761653" y="5106162"/>
                  </a:lnTo>
                  <a:lnTo>
                    <a:pt x="2735224" y="5112258"/>
                  </a:lnTo>
                  <a:lnTo>
                    <a:pt x="2710472" y="5129454"/>
                  </a:lnTo>
                  <a:lnTo>
                    <a:pt x="2703766" y="5130724"/>
                  </a:lnTo>
                  <a:lnTo>
                    <a:pt x="2691092" y="5127345"/>
                  </a:lnTo>
                  <a:lnTo>
                    <a:pt x="2671813" y="5123662"/>
                  </a:lnTo>
                  <a:lnTo>
                    <a:pt x="2645308" y="5123993"/>
                  </a:lnTo>
                  <a:lnTo>
                    <a:pt x="2653588" y="5129428"/>
                  </a:lnTo>
                  <a:lnTo>
                    <a:pt x="2660599" y="5132171"/>
                  </a:lnTo>
                  <a:lnTo>
                    <a:pt x="2651175" y="5139728"/>
                  </a:lnTo>
                  <a:lnTo>
                    <a:pt x="2671495" y="5159032"/>
                  </a:lnTo>
                  <a:lnTo>
                    <a:pt x="2683078" y="5144986"/>
                  </a:lnTo>
                  <a:lnTo>
                    <a:pt x="2705963" y="5140096"/>
                  </a:lnTo>
                  <a:lnTo>
                    <a:pt x="2731376" y="5137963"/>
                  </a:lnTo>
                  <a:lnTo>
                    <a:pt x="2750502" y="5132171"/>
                  </a:lnTo>
                  <a:lnTo>
                    <a:pt x="2742323" y="5117693"/>
                  </a:lnTo>
                  <a:lnTo>
                    <a:pt x="2785783" y="5126558"/>
                  </a:lnTo>
                  <a:lnTo>
                    <a:pt x="2808071" y="5126710"/>
                  </a:lnTo>
                  <a:lnTo>
                    <a:pt x="2812986" y="5121440"/>
                  </a:lnTo>
                  <a:close/>
                </a:path>
                <a:path w="4829809" h="5217159">
                  <a:moveTo>
                    <a:pt x="2832849" y="5163020"/>
                  </a:moveTo>
                  <a:lnTo>
                    <a:pt x="2823883" y="5166715"/>
                  </a:lnTo>
                  <a:lnTo>
                    <a:pt x="2820555" y="5172253"/>
                  </a:lnTo>
                  <a:lnTo>
                    <a:pt x="2820974" y="5178895"/>
                  </a:lnTo>
                  <a:lnTo>
                    <a:pt x="2823210" y="5185892"/>
                  </a:lnTo>
                  <a:lnTo>
                    <a:pt x="2826143" y="5178755"/>
                  </a:lnTo>
                  <a:lnTo>
                    <a:pt x="2829280" y="5171618"/>
                  </a:lnTo>
                  <a:lnTo>
                    <a:pt x="2832849" y="5163020"/>
                  </a:lnTo>
                  <a:close/>
                </a:path>
                <a:path w="4829809" h="5217159">
                  <a:moveTo>
                    <a:pt x="2856103" y="5108892"/>
                  </a:moveTo>
                  <a:lnTo>
                    <a:pt x="2849803" y="5106835"/>
                  </a:lnTo>
                  <a:lnTo>
                    <a:pt x="2848762" y="5108803"/>
                  </a:lnTo>
                  <a:lnTo>
                    <a:pt x="2850565" y="5111928"/>
                  </a:lnTo>
                  <a:lnTo>
                    <a:pt x="2852750" y="5113299"/>
                  </a:lnTo>
                  <a:lnTo>
                    <a:pt x="2854007" y="5111407"/>
                  </a:lnTo>
                  <a:lnTo>
                    <a:pt x="2856103" y="5108892"/>
                  </a:lnTo>
                  <a:close/>
                </a:path>
                <a:path w="4829809" h="5217159">
                  <a:moveTo>
                    <a:pt x="2864078" y="5166436"/>
                  </a:moveTo>
                  <a:lnTo>
                    <a:pt x="2862808" y="5164696"/>
                  </a:lnTo>
                  <a:lnTo>
                    <a:pt x="2863227" y="5167427"/>
                  </a:lnTo>
                  <a:lnTo>
                    <a:pt x="2864078" y="5166436"/>
                  </a:lnTo>
                  <a:close/>
                </a:path>
                <a:path w="4829809" h="5217159">
                  <a:moveTo>
                    <a:pt x="2871609" y="5168265"/>
                  </a:moveTo>
                  <a:lnTo>
                    <a:pt x="2868460" y="5161343"/>
                  </a:lnTo>
                  <a:lnTo>
                    <a:pt x="2864078" y="5166436"/>
                  </a:lnTo>
                  <a:lnTo>
                    <a:pt x="2868041" y="5171833"/>
                  </a:lnTo>
                  <a:lnTo>
                    <a:pt x="2871609" y="5168265"/>
                  </a:lnTo>
                  <a:close/>
                </a:path>
                <a:path w="4829809" h="5217159">
                  <a:moveTo>
                    <a:pt x="2872651" y="5170576"/>
                  </a:moveTo>
                  <a:lnTo>
                    <a:pt x="2872232" y="5167630"/>
                  </a:lnTo>
                  <a:lnTo>
                    <a:pt x="2871609" y="5168265"/>
                  </a:lnTo>
                  <a:lnTo>
                    <a:pt x="2872651" y="5170576"/>
                  </a:lnTo>
                  <a:close/>
                </a:path>
                <a:path w="4829809" h="5217159">
                  <a:moveTo>
                    <a:pt x="2910167" y="5097767"/>
                  </a:moveTo>
                  <a:lnTo>
                    <a:pt x="2909112" y="5096510"/>
                  </a:lnTo>
                  <a:lnTo>
                    <a:pt x="2908071" y="5095456"/>
                  </a:lnTo>
                  <a:lnTo>
                    <a:pt x="2906395" y="5093576"/>
                  </a:lnTo>
                  <a:lnTo>
                    <a:pt x="2903042" y="5100701"/>
                  </a:lnTo>
                  <a:lnTo>
                    <a:pt x="2904299" y="5103012"/>
                  </a:lnTo>
                  <a:lnTo>
                    <a:pt x="2910167" y="5097767"/>
                  </a:lnTo>
                  <a:close/>
                </a:path>
                <a:path w="4829809" h="5217159">
                  <a:moveTo>
                    <a:pt x="2930753" y="5091442"/>
                  </a:moveTo>
                  <a:lnTo>
                    <a:pt x="2929864" y="5090426"/>
                  </a:lnTo>
                  <a:lnTo>
                    <a:pt x="2929864" y="5092738"/>
                  </a:lnTo>
                  <a:lnTo>
                    <a:pt x="2930753" y="5091442"/>
                  </a:lnTo>
                  <a:close/>
                </a:path>
                <a:path w="4829809" h="5217159">
                  <a:moveTo>
                    <a:pt x="2937510" y="5091582"/>
                  </a:moveTo>
                  <a:lnTo>
                    <a:pt x="2934055" y="5086642"/>
                  </a:lnTo>
                  <a:lnTo>
                    <a:pt x="2930753" y="5091442"/>
                  </a:lnTo>
                  <a:lnTo>
                    <a:pt x="2934258" y="5095456"/>
                  </a:lnTo>
                  <a:lnTo>
                    <a:pt x="2937510" y="5091582"/>
                  </a:lnTo>
                  <a:close/>
                </a:path>
                <a:path w="4829809" h="5217159">
                  <a:moveTo>
                    <a:pt x="2938665" y="5090211"/>
                  </a:moveTo>
                  <a:lnTo>
                    <a:pt x="2937510" y="5091582"/>
                  </a:lnTo>
                  <a:lnTo>
                    <a:pt x="2938030" y="5092319"/>
                  </a:lnTo>
                  <a:lnTo>
                    <a:pt x="2938665" y="5090211"/>
                  </a:lnTo>
                  <a:close/>
                </a:path>
                <a:path w="4829809" h="5217159">
                  <a:moveTo>
                    <a:pt x="4684509" y="2131707"/>
                  </a:moveTo>
                  <a:lnTo>
                    <a:pt x="4669345" y="2131707"/>
                  </a:lnTo>
                  <a:lnTo>
                    <a:pt x="4658525" y="2119007"/>
                  </a:lnTo>
                  <a:lnTo>
                    <a:pt x="4650867" y="2119007"/>
                  </a:lnTo>
                  <a:lnTo>
                    <a:pt x="4645114" y="2131707"/>
                  </a:lnTo>
                  <a:lnTo>
                    <a:pt x="4642980" y="2119007"/>
                  </a:lnTo>
                  <a:lnTo>
                    <a:pt x="4640897" y="2106307"/>
                  </a:lnTo>
                  <a:lnTo>
                    <a:pt x="4638789" y="2093607"/>
                  </a:lnTo>
                  <a:lnTo>
                    <a:pt x="4636528" y="2080907"/>
                  </a:lnTo>
                  <a:lnTo>
                    <a:pt x="4667326" y="2080907"/>
                  </a:lnTo>
                  <a:lnTo>
                    <a:pt x="4660557" y="2068207"/>
                  </a:lnTo>
                  <a:lnTo>
                    <a:pt x="4643018" y="2068207"/>
                  </a:lnTo>
                  <a:lnTo>
                    <a:pt x="4635893" y="2080907"/>
                  </a:lnTo>
                  <a:lnTo>
                    <a:pt x="4634077" y="2068207"/>
                  </a:lnTo>
                  <a:lnTo>
                    <a:pt x="4630178" y="2055507"/>
                  </a:lnTo>
                  <a:lnTo>
                    <a:pt x="4628350" y="2042807"/>
                  </a:lnTo>
                  <a:lnTo>
                    <a:pt x="4631918" y="2042807"/>
                  </a:lnTo>
                  <a:lnTo>
                    <a:pt x="4635474" y="2030107"/>
                  </a:lnTo>
                  <a:lnTo>
                    <a:pt x="4623955" y="2030107"/>
                  </a:lnTo>
                  <a:lnTo>
                    <a:pt x="4623536" y="2017407"/>
                  </a:lnTo>
                  <a:lnTo>
                    <a:pt x="4631702" y="2017407"/>
                  </a:lnTo>
                  <a:lnTo>
                    <a:pt x="4630661" y="2004707"/>
                  </a:lnTo>
                  <a:lnTo>
                    <a:pt x="4619142" y="2004707"/>
                  </a:lnTo>
                  <a:lnTo>
                    <a:pt x="4616018" y="1992007"/>
                  </a:lnTo>
                  <a:lnTo>
                    <a:pt x="4606645" y="1953907"/>
                  </a:lnTo>
                  <a:lnTo>
                    <a:pt x="4593082" y="1903107"/>
                  </a:lnTo>
                  <a:lnTo>
                    <a:pt x="4578464" y="1852307"/>
                  </a:lnTo>
                  <a:lnTo>
                    <a:pt x="4562780" y="1801507"/>
                  </a:lnTo>
                  <a:lnTo>
                    <a:pt x="4546066" y="1750707"/>
                  </a:lnTo>
                  <a:lnTo>
                    <a:pt x="4528324" y="1712607"/>
                  </a:lnTo>
                  <a:lnTo>
                    <a:pt x="4509567" y="1661807"/>
                  </a:lnTo>
                  <a:lnTo>
                    <a:pt x="4489818" y="1611007"/>
                  </a:lnTo>
                  <a:lnTo>
                    <a:pt x="4469079" y="1572907"/>
                  </a:lnTo>
                  <a:lnTo>
                    <a:pt x="4447375" y="1522107"/>
                  </a:lnTo>
                  <a:lnTo>
                    <a:pt x="4424705" y="1471307"/>
                  </a:lnTo>
                  <a:lnTo>
                    <a:pt x="4401096" y="1433207"/>
                  </a:lnTo>
                  <a:lnTo>
                    <a:pt x="4376547" y="1382407"/>
                  </a:lnTo>
                  <a:lnTo>
                    <a:pt x="4351083" y="1344307"/>
                  </a:lnTo>
                  <a:lnTo>
                    <a:pt x="4324718" y="1306207"/>
                  </a:lnTo>
                  <a:lnTo>
                    <a:pt x="4297451" y="1255407"/>
                  </a:lnTo>
                  <a:lnTo>
                    <a:pt x="4269308" y="1217307"/>
                  </a:lnTo>
                  <a:lnTo>
                    <a:pt x="4240301" y="1179207"/>
                  </a:lnTo>
                  <a:lnTo>
                    <a:pt x="4231005" y="1153807"/>
                  </a:lnTo>
                  <a:lnTo>
                    <a:pt x="4212526" y="1115707"/>
                  </a:lnTo>
                  <a:lnTo>
                    <a:pt x="4190301" y="1077607"/>
                  </a:lnTo>
                  <a:lnTo>
                    <a:pt x="4182897" y="1064907"/>
                  </a:lnTo>
                  <a:lnTo>
                    <a:pt x="4140136" y="988707"/>
                  </a:lnTo>
                  <a:lnTo>
                    <a:pt x="4110063" y="950607"/>
                  </a:lnTo>
                  <a:lnTo>
                    <a:pt x="4088409" y="912507"/>
                  </a:lnTo>
                  <a:lnTo>
                    <a:pt x="4067175" y="887107"/>
                  </a:lnTo>
                  <a:lnTo>
                    <a:pt x="4038346" y="874407"/>
                  </a:lnTo>
                  <a:lnTo>
                    <a:pt x="3993883" y="861707"/>
                  </a:lnTo>
                  <a:lnTo>
                    <a:pt x="4015092" y="874407"/>
                  </a:lnTo>
                  <a:lnTo>
                    <a:pt x="4029189" y="874407"/>
                  </a:lnTo>
                  <a:lnTo>
                    <a:pt x="4039019" y="887107"/>
                  </a:lnTo>
                  <a:lnTo>
                    <a:pt x="4047388" y="887107"/>
                  </a:lnTo>
                  <a:lnTo>
                    <a:pt x="4057154" y="899807"/>
                  </a:lnTo>
                  <a:lnTo>
                    <a:pt x="4092117" y="963307"/>
                  </a:lnTo>
                  <a:lnTo>
                    <a:pt x="4122978" y="1014107"/>
                  </a:lnTo>
                  <a:lnTo>
                    <a:pt x="4166539" y="1077607"/>
                  </a:lnTo>
                  <a:lnTo>
                    <a:pt x="4140809" y="1052207"/>
                  </a:lnTo>
                  <a:lnTo>
                    <a:pt x="4132046" y="1039507"/>
                  </a:lnTo>
                  <a:lnTo>
                    <a:pt x="4114520" y="1014107"/>
                  </a:lnTo>
                  <a:lnTo>
                    <a:pt x="4087685" y="988707"/>
                  </a:lnTo>
                  <a:lnTo>
                    <a:pt x="4060304" y="950607"/>
                  </a:lnTo>
                  <a:lnTo>
                    <a:pt x="4049687" y="950607"/>
                  </a:lnTo>
                  <a:lnTo>
                    <a:pt x="4044251" y="937907"/>
                  </a:lnTo>
                  <a:lnTo>
                    <a:pt x="4038765" y="937907"/>
                  </a:lnTo>
                  <a:lnTo>
                    <a:pt x="4033278" y="925207"/>
                  </a:lnTo>
                  <a:lnTo>
                    <a:pt x="4034117" y="925207"/>
                  </a:lnTo>
                  <a:lnTo>
                    <a:pt x="4039768" y="912507"/>
                  </a:lnTo>
                  <a:lnTo>
                    <a:pt x="4026776" y="912507"/>
                  </a:lnTo>
                  <a:lnTo>
                    <a:pt x="4025735" y="925207"/>
                  </a:lnTo>
                  <a:lnTo>
                    <a:pt x="4000512" y="899807"/>
                  </a:lnTo>
                  <a:lnTo>
                    <a:pt x="3987749" y="887107"/>
                  </a:lnTo>
                  <a:lnTo>
                    <a:pt x="3974808" y="874407"/>
                  </a:lnTo>
                  <a:lnTo>
                    <a:pt x="3977322" y="861707"/>
                  </a:lnTo>
                  <a:lnTo>
                    <a:pt x="3971671" y="861707"/>
                  </a:lnTo>
                  <a:lnTo>
                    <a:pt x="3934549" y="823607"/>
                  </a:lnTo>
                  <a:lnTo>
                    <a:pt x="3915600" y="810907"/>
                  </a:lnTo>
                  <a:lnTo>
                    <a:pt x="3896652" y="798207"/>
                  </a:lnTo>
                  <a:lnTo>
                    <a:pt x="3857993" y="760107"/>
                  </a:lnTo>
                  <a:lnTo>
                    <a:pt x="3818585" y="734707"/>
                  </a:lnTo>
                  <a:lnTo>
                    <a:pt x="3778466" y="696607"/>
                  </a:lnTo>
                  <a:lnTo>
                    <a:pt x="3737648" y="671207"/>
                  </a:lnTo>
                  <a:lnTo>
                    <a:pt x="3696131" y="633107"/>
                  </a:lnTo>
                  <a:lnTo>
                    <a:pt x="3696335" y="633107"/>
                  </a:lnTo>
                  <a:lnTo>
                    <a:pt x="3695712" y="620407"/>
                  </a:lnTo>
                  <a:lnTo>
                    <a:pt x="3694455" y="633107"/>
                  </a:lnTo>
                  <a:lnTo>
                    <a:pt x="3689629" y="633107"/>
                  </a:lnTo>
                  <a:lnTo>
                    <a:pt x="3608286" y="582307"/>
                  </a:lnTo>
                  <a:lnTo>
                    <a:pt x="3566718" y="544207"/>
                  </a:lnTo>
                  <a:lnTo>
                    <a:pt x="3524567" y="531507"/>
                  </a:lnTo>
                  <a:lnTo>
                    <a:pt x="3438588" y="480707"/>
                  </a:lnTo>
                  <a:lnTo>
                    <a:pt x="3350425" y="429907"/>
                  </a:lnTo>
                  <a:lnTo>
                    <a:pt x="3305556" y="417207"/>
                  </a:lnTo>
                  <a:lnTo>
                    <a:pt x="3260191" y="391807"/>
                  </a:lnTo>
                  <a:lnTo>
                    <a:pt x="3214319" y="379107"/>
                  </a:lnTo>
                  <a:lnTo>
                    <a:pt x="3167964" y="353707"/>
                  </a:lnTo>
                  <a:lnTo>
                    <a:pt x="3073857" y="328307"/>
                  </a:lnTo>
                  <a:lnTo>
                    <a:pt x="3026130" y="302907"/>
                  </a:lnTo>
                  <a:lnTo>
                    <a:pt x="2830957" y="252107"/>
                  </a:lnTo>
                  <a:lnTo>
                    <a:pt x="2781173" y="252107"/>
                  </a:lnTo>
                  <a:lnTo>
                    <a:pt x="2680474" y="226707"/>
                  </a:lnTo>
                  <a:lnTo>
                    <a:pt x="2610002" y="226707"/>
                  </a:lnTo>
                  <a:lnTo>
                    <a:pt x="2592717" y="214007"/>
                  </a:lnTo>
                  <a:lnTo>
                    <a:pt x="2507640" y="214007"/>
                  </a:lnTo>
                  <a:lnTo>
                    <a:pt x="2507640" y="201307"/>
                  </a:lnTo>
                  <a:lnTo>
                    <a:pt x="2502408" y="201307"/>
                  </a:lnTo>
                  <a:lnTo>
                    <a:pt x="2494864" y="214007"/>
                  </a:lnTo>
                  <a:lnTo>
                    <a:pt x="2435199" y="214007"/>
                  </a:lnTo>
                  <a:lnTo>
                    <a:pt x="2404834" y="201307"/>
                  </a:lnTo>
                  <a:lnTo>
                    <a:pt x="2295982" y="201307"/>
                  </a:lnTo>
                  <a:lnTo>
                    <a:pt x="2244687" y="214007"/>
                  </a:lnTo>
                  <a:lnTo>
                    <a:pt x="2114550" y="214007"/>
                  </a:lnTo>
                  <a:lnTo>
                    <a:pt x="2114550" y="4887607"/>
                  </a:lnTo>
                  <a:lnTo>
                    <a:pt x="2113089" y="4900307"/>
                  </a:lnTo>
                  <a:lnTo>
                    <a:pt x="2107844" y="4900307"/>
                  </a:lnTo>
                  <a:lnTo>
                    <a:pt x="2108479" y="4887607"/>
                  </a:lnTo>
                  <a:lnTo>
                    <a:pt x="2114550" y="4887607"/>
                  </a:lnTo>
                  <a:lnTo>
                    <a:pt x="2114550" y="214007"/>
                  </a:lnTo>
                  <a:lnTo>
                    <a:pt x="2100097" y="214007"/>
                  </a:lnTo>
                  <a:lnTo>
                    <a:pt x="2100097" y="4887607"/>
                  </a:lnTo>
                  <a:lnTo>
                    <a:pt x="2066417" y="4887607"/>
                  </a:lnTo>
                  <a:lnTo>
                    <a:pt x="2058822" y="4874907"/>
                  </a:lnTo>
                  <a:lnTo>
                    <a:pt x="2079536" y="4874907"/>
                  </a:lnTo>
                  <a:lnTo>
                    <a:pt x="2100097" y="4887607"/>
                  </a:lnTo>
                  <a:lnTo>
                    <a:pt x="2100097" y="214007"/>
                  </a:lnTo>
                  <a:lnTo>
                    <a:pt x="2092540" y="214007"/>
                  </a:lnTo>
                  <a:lnTo>
                    <a:pt x="2042452" y="226707"/>
                  </a:lnTo>
                  <a:lnTo>
                    <a:pt x="2037156" y="226707"/>
                  </a:lnTo>
                  <a:lnTo>
                    <a:pt x="2037156" y="4887607"/>
                  </a:lnTo>
                  <a:lnTo>
                    <a:pt x="2033676" y="4887607"/>
                  </a:lnTo>
                  <a:lnTo>
                    <a:pt x="2032241" y="4874907"/>
                  </a:lnTo>
                  <a:lnTo>
                    <a:pt x="2034298" y="4874907"/>
                  </a:lnTo>
                  <a:lnTo>
                    <a:pt x="2037156" y="4887607"/>
                  </a:lnTo>
                  <a:lnTo>
                    <a:pt x="2037156" y="226707"/>
                  </a:lnTo>
                  <a:lnTo>
                    <a:pt x="2029104" y="226707"/>
                  </a:lnTo>
                  <a:lnTo>
                    <a:pt x="2029104" y="4862207"/>
                  </a:lnTo>
                  <a:lnTo>
                    <a:pt x="2028228" y="4874907"/>
                  </a:lnTo>
                  <a:lnTo>
                    <a:pt x="2022360" y="4862207"/>
                  </a:lnTo>
                  <a:lnTo>
                    <a:pt x="2029104" y="4862207"/>
                  </a:lnTo>
                  <a:lnTo>
                    <a:pt x="2029104" y="226707"/>
                  </a:lnTo>
                  <a:lnTo>
                    <a:pt x="1992693" y="226707"/>
                  </a:lnTo>
                  <a:lnTo>
                    <a:pt x="1985276" y="228638"/>
                  </a:lnTo>
                  <a:lnTo>
                    <a:pt x="1985276" y="4849507"/>
                  </a:lnTo>
                  <a:lnTo>
                    <a:pt x="1985276" y="4862207"/>
                  </a:lnTo>
                  <a:lnTo>
                    <a:pt x="1981923" y="4862207"/>
                  </a:lnTo>
                  <a:lnTo>
                    <a:pt x="1985276" y="4849507"/>
                  </a:lnTo>
                  <a:lnTo>
                    <a:pt x="1985276" y="228638"/>
                  </a:lnTo>
                  <a:lnTo>
                    <a:pt x="1797202" y="277507"/>
                  </a:lnTo>
                  <a:lnTo>
                    <a:pt x="1749272" y="277507"/>
                  </a:lnTo>
                  <a:lnTo>
                    <a:pt x="1701736" y="302907"/>
                  </a:lnTo>
                  <a:lnTo>
                    <a:pt x="1515833" y="353707"/>
                  </a:lnTo>
                  <a:lnTo>
                    <a:pt x="1470469" y="379107"/>
                  </a:lnTo>
                  <a:lnTo>
                    <a:pt x="1425575" y="391807"/>
                  </a:lnTo>
                  <a:lnTo>
                    <a:pt x="1381163" y="417207"/>
                  </a:lnTo>
                  <a:lnTo>
                    <a:pt x="1337246" y="429907"/>
                  </a:lnTo>
                  <a:lnTo>
                    <a:pt x="1250911" y="480707"/>
                  </a:lnTo>
                  <a:lnTo>
                    <a:pt x="1166685" y="531507"/>
                  </a:lnTo>
                  <a:lnTo>
                    <a:pt x="1084643" y="582307"/>
                  </a:lnTo>
                  <a:lnTo>
                    <a:pt x="1004887" y="633107"/>
                  </a:lnTo>
                  <a:lnTo>
                    <a:pt x="965898" y="658507"/>
                  </a:lnTo>
                  <a:lnTo>
                    <a:pt x="927506" y="683907"/>
                  </a:lnTo>
                  <a:lnTo>
                    <a:pt x="889736" y="722007"/>
                  </a:lnTo>
                  <a:lnTo>
                    <a:pt x="852589" y="747407"/>
                  </a:lnTo>
                  <a:lnTo>
                    <a:pt x="816089" y="785507"/>
                  </a:lnTo>
                  <a:lnTo>
                    <a:pt x="782574" y="809256"/>
                  </a:lnTo>
                  <a:lnTo>
                    <a:pt x="784212" y="798207"/>
                  </a:lnTo>
                  <a:lnTo>
                    <a:pt x="786942" y="785507"/>
                  </a:lnTo>
                  <a:lnTo>
                    <a:pt x="782535" y="785507"/>
                  </a:lnTo>
                  <a:lnTo>
                    <a:pt x="771880" y="798207"/>
                  </a:lnTo>
                  <a:lnTo>
                    <a:pt x="757631" y="810907"/>
                  </a:lnTo>
                  <a:lnTo>
                    <a:pt x="742772" y="810907"/>
                  </a:lnTo>
                  <a:lnTo>
                    <a:pt x="744499" y="798207"/>
                  </a:lnTo>
                  <a:lnTo>
                    <a:pt x="745921" y="785507"/>
                  </a:lnTo>
                  <a:lnTo>
                    <a:pt x="773557" y="785507"/>
                  </a:lnTo>
                  <a:lnTo>
                    <a:pt x="776097" y="772807"/>
                  </a:lnTo>
                  <a:lnTo>
                    <a:pt x="779183" y="760107"/>
                  </a:lnTo>
                  <a:lnTo>
                    <a:pt x="793419" y="747407"/>
                  </a:lnTo>
                  <a:lnTo>
                    <a:pt x="800709" y="747407"/>
                  </a:lnTo>
                  <a:lnTo>
                    <a:pt x="804468" y="734707"/>
                  </a:lnTo>
                  <a:lnTo>
                    <a:pt x="808101" y="722007"/>
                  </a:lnTo>
                  <a:lnTo>
                    <a:pt x="783920" y="734707"/>
                  </a:lnTo>
                  <a:lnTo>
                    <a:pt x="756577" y="760107"/>
                  </a:lnTo>
                  <a:lnTo>
                    <a:pt x="731164" y="772807"/>
                  </a:lnTo>
                  <a:lnTo>
                    <a:pt x="712762" y="772807"/>
                  </a:lnTo>
                  <a:lnTo>
                    <a:pt x="704684" y="798207"/>
                  </a:lnTo>
                  <a:lnTo>
                    <a:pt x="686511" y="823607"/>
                  </a:lnTo>
                  <a:lnTo>
                    <a:pt x="662609" y="849007"/>
                  </a:lnTo>
                  <a:lnTo>
                    <a:pt x="637324" y="849007"/>
                  </a:lnTo>
                  <a:lnTo>
                    <a:pt x="633653" y="861707"/>
                  </a:lnTo>
                  <a:lnTo>
                    <a:pt x="624624" y="874407"/>
                  </a:lnTo>
                  <a:lnTo>
                    <a:pt x="621207" y="887107"/>
                  </a:lnTo>
                  <a:lnTo>
                    <a:pt x="634390" y="912507"/>
                  </a:lnTo>
                  <a:lnTo>
                    <a:pt x="643039" y="912507"/>
                  </a:lnTo>
                  <a:lnTo>
                    <a:pt x="645134" y="899807"/>
                  </a:lnTo>
                  <a:lnTo>
                    <a:pt x="644944" y="899807"/>
                  </a:lnTo>
                  <a:lnTo>
                    <a:pt x="646760" y="887107"/>
                  </a:lnTo>
                  <a:lnTo>
                    <a:pt x="671715" y="887107"/>
                  </a:lnTo>
                  <a:lnTo>
                    <a:pt x="692772" y="861707"/>
                  </a:lnTo>
                  <a:lnTo>
                    <a:pt x="710260" y="836307"/>
                  </a:lnTo>
                  <a:lnTo>
                    <a:pt x="724496" y="810907"/>
                  </a:lnTo>
                  <a:lnTo>
                    <a:pt x="723658" y="810907"/>
                  </a:lnTo>
                  <a:lnTo>
                    <a:pt x="720090" y="798207"/>
                  </a:lnTo>
                  <a:lnTo>
                    <a:pt x="730148" y="798207"/>
                  </a:lnTo>
                  <a:lnTo>
                    <a:pt x="725373" y="810907"/>
                  </a:lnTo>
                  <a:lnTo>
                    <a:pt x="727748" y="823607"/>
                  </a:lnTo>
                  <a:lnTo>
                    <a:pt x="731685" y="823607"/>
                  </a:lnTo>
                  <a:lnTo>
                    <a:pt x="731621" y="836307"/>
                  </a:lnTo>
                  <a:lnTo>
                    <a:pt x="751319" y="836307"/>
                  </a:lnTo>
                  <a:lnTo>
                    <a:pt x="707174" y="874407"/>
                  </a:lnTo>
                  <a:lnTo>
                    <a:pt x="692645" y="899807"/>
                  </a:lnTo>
                  <a:lnTo>
                    <a:pt x="679653" y="899807"/>
                  </a:lnTo>
                  <a:lnTo>
                    <a:pt x="676935" y="887107"/>
                  </a:lnTo>
                  <a:lnTo>
                    <a:pt x="670648" y="899807"/>
                  </a:lnTo>
                  <a:lnTo>
                    <a:pt x="658482" y="925207"/>
                  </a:lnTo>
                  <a:lnTo>
                    <a:pt x="658279" y="925207"/>
                  </a:lnTo>
                  <a:lnTo>
                    <a:pt x="652208" y="925207"/>
                  </a:lnTo>
                  <a:lnTo>
                    <a:pt x="653211" y="932802"/>
                  </a:lnTo>
                  <a:lnTo>
                    <a:pt x="632828" y="963307"/>
                  </a:lnTo>
                  <a:lnTo>
                    <a:pt x="607758" y="988707"/>
                  </a:lnTo>
                  <a:lnTo>
                    <a:pt x="583107" y="1014107"/>
                  </a:lnTo>
                  <a:lnTo>
                    <a:pt x="558965" y="1039507"/>
                  </a:lnTo>
                  <a:lnTo>
                    <a:pt x="587832" y="1001407"/>
                  </a:lnTo>
                  <a:lnTo>
                    <a:pt x="611238" y="963307"/>
                  </a:lnTo>
                  <a:lnTo>
                    <a:pt x="627265" y="937907"/>
                  </a:lnTo>
                  <a:lnTo>
                    <a:pt x="633971" y="912507"/>
                  </a:lnTo>
                  <a:lnTo>
                    <a:pt x="604456" y="912507"/>
                  </a:lnTo>
                  <a:lnTo>
                    <a:pt x="589038" y="925207"/>
                  </a:lnTo>
                  <a:lnTo>
                    <a:pt x="569442" y="950607"/>
                  </a:lnTo>
                  <a:lnTo>
                    <a:pt x="548894" y="963307"/>
                  </a:lnTo>
                  <a:lnTo>
                    <a:pt x="532511" y="976007"/>
                  </a:lnTo>
                  <a:lnTo>
                    <a:pt x="521233" y="1001407"/>
                  </a:lnTo>
                  <a:lnTo>
                    <a:pt x="516001" y="1026807"/>
                  </a:lnTo>
                  <a:lnTo>
                    <a:pt x="484733" y="1026807"/>
                  </a:lnTo>
                  <a:lnTo>
                    <a:pt x="452678" y="1052207"/>
                  </a:lnTo>
                  <a:lnTo>
                    <a:pt x="421716" y="1090307"/>
                  </a:lnTo>
                  <a:lnTo>
                    <a:pt x="393687" y="1141107"/>
                  </a:lnTo>
                  <a:lnTo>
                    <a:pt x="370433" y="1191907"/>
                  </a:lnTo>
                  <a:lnTo>
                    <a:pt x="353822" y="1230007"/>
                  </a:lnTo>
                  <a:lnTo>
                    <a:pt x="335216" y="1255407"/>
                  </a:lnTo>
                  <a:lnTo>
                    <a:pt x="314502" y="1293507"/>
                  </a:lnTo>
                  <a:lnTo>
                    <a:pt x="292303" y="1331607"/>
                  </a:lnTo>
                  <a:lnTo>
                    <a:pt x="269240" y="1369707"/>
                  </a:lnTo>
                  <a:lnTo>
                    <a:pt x="245935" y="1407807"/>
                  </a:lnTo>
                  <a:lnTo>
                    <a:pt x="223024" y="1458607"/>
                  </a:lnTo>
                  <a:lnTo>
                    <a:pt x="201117" y="1509407"/>
                  </a:lnTo>
                  <a:lnTo>
                    <a:pt x="180835" y="1560207"/>
                  </a:lnTo>
                  <a:lnTo>
                    <a:pt x="162801" y="1611007"/>
                  </a:lnTo>
                  <a:lnTo>
                    <a:pt x="147637" y="1661807"/>
                  </a:lnTo>
                  <a:lnTo>
                    <a:pt x="145529" y="1674507"/>
                  </a:lnTo>
                  <a:lnTo>
                    <a:pt x="145630" y="1687207"/>
                  </a:lnTo>
                  <a:lnTo>
                    <a:pt x="148209" y="1699907"/>
                  </a:lnTo>
                  <a:lnTo>
                    <a:pt x="153504" y="1712607"/>
                  </a:lnTo>
                  <a:lnTo>
                    <a:pt x="141528" y="1750707"/>
                  </a:lnTo>
                  <a:lnTo>
                    <a:pt x="132143" y="1788807"/>
                  </a:lnTo>
                  <a:lnTo>
                    <a:pt x="126047" y="1801507"/>
                  </a:lnTo>
                  <a:lnTo>
                    <a:pt x="128155" y="1801507"/>
                  </a:lnTo>
                  <a:lnTo>
                    <a:pt x="130251" y="1814207"/>
                  </a:lnTo>
                  <a:lnTo>
                    <a:pt x="129209" y="1814207"/>
                  </a:lnTo>
                  <a:lnTo>
                    <a:pt x="126695" y="1826907"/>
                  </a:lnTo>
                  <a:lnTo>
                    <a:pt x="112725" y="1826907"/>
                  </a:lnTo>
                  <a:lnTo>
                    <a:pt x="108864" y="1814207"/>
                  </a:lnTo>
                  <a:lnTo>
                    <a:pt x="104902" y="1814207"/>
                  </a:lnTo>
                  <a:lnTo>
                    <a:pt x="100965" y="1826907"/>
                  </a:lnTo>
                  <a:lnTo>
                    <a:pt x="109524" y="1826907"/>
                  </a:lnTo>
                  <a:lnTo>
                    <a:pt x="121031" y="1839607"/>
                  </a:lnTo>
                  <a:lnTo>
                    <a:pt x="109880" y="1852307"/>
                  </a:lnTo>
                  <a:lnTo>
                    <a:pt x="106654" y="1852307"/>
                  </a:lnTo>
                  <a:lnTo>
                    <a:pt x="108572" y="1865007"/>
                  </a:lnTo>
                  <a:lnTo>
                    <a:pt x="112864" y="1865007"/>
                  </a:lnTo>
                  <a:lnTo>
                    <a:pt x="110261" y="1877707"/>
                  </a:lnTo>
                  <a:lnTo>
                    <a:pt x="107746" y="1877707"/>
                  </a:lnTo>
                  <a:lnTo>
                    <a:pt x="102806" y="1903107"/>
                  </a:lnTo>
                  <a:lnTo>
                    <a:pt x="97688" y="1890407"/>
                  </a:lnTo>
                  <a:lnTo>
                    <a:pt x="82689" y="1877707"/>
                  </a:lnTo>
                  <a:lnTo>
                    <a:pt x="75247" y="1903107"/>
                  </a:lnTo>
                  <a:lnTo>
                    <a:pt x="73418" y="1915807"/>
                  </a:lnTo>
                  <a:lnTo>
                    <a:pt x="78740" y="1915807"/>
                  </a:lnTo>
                  <a:lnTo>
                    <a:pt x="92748" y="1941207"/>
                  </a:lnTo>
                  <a:lnTo>
                    <a:pt x="90512" y="1941207"/>
                  </a:lnTo>
                  <a:lnTo>
                    <a:pt x="88265" y="1953907"/>
                  </a:lnTo>
                  <a:lnTo>
                    <a:pt x="86055" y="1966607"/>
                  </a:lnTo>
                  <a:lnTo>
                    <a:pt x="75349" y="1966607"/>
                  </a:lnTo>
                  <a:lnTo>
                    <a:pt x="77025" y="1979307"/>
                  </a:lnTo>
                  <a:lnTo>
                    <a:pt x="81216" y="1979307"/>
                  </a:lnTo>
                  <a:lnTo>
                    <a:pt x="78701" y="1992007"/>
                  </a:lnTo>
                  <a:lnTo>
                    <a:pt x="67144" y="1992007"/>
                  </a:lnTo>
                  <a:lnTo>
                    <a:pt x="61709" y="1979307"/>
                  </a:lnTo>
                  <a:lnTo>
                    <a:pt x="60007" y="1992007"/>
                  </a:lnTo>
                  <a:lnTo>
                    <a:pt x="61099" y="2004707"/>
                  </a:lnTo>
                  <a:lnTo>
                    <a:pt x="76403" y="2004707"/>
                  </a:lnTo>
                  <a:lnTo>
                    <a:pt x="69723" y="2030107"/>
                  </a:lnTo>
                  <a:lnTo>
                    <a:pt x="66408" y="2042807"/>
                  </a:lnTo>
                  <a:lnTo>
                    <a:pt x="63195" y="2055507"/>
                  </a:lnTo>
                  <a:lnTo>
                    <a:pt x="46012" y="2055507"/>
                  </a:lnTo>
                  <a:lnTo>
                    <a:pt x="50622" y="2068207"/>
                  </a:lnTo>
                  <a:lnTo>
                    <a:pt x="55232" y="2068207"/>
                  </a:lnTo>
                  <a:lnTo>
                    <a:pt x="59639" y="2080907"/>
                  </a:lnTo>
                  <a:lnTo>
                    <a:pt x="49606" y="2131707"/>
                  </a:lnTo>
                  <a:lnTo>
                    <a:pt x="40843" y="2182507"/>
                  </a:lnTo>
                  <a:lnTo>
                    <a:pt x="33324" y="2233307"/>
                  </a:lnTo>
                  <a:lnTo>
                    <a:pt x="27025" y="2284107"/>
                  </a:lnTo>
                  <a:lnTo>
                    <a:pt x="21920" y="2347607"/>
                  </a:lnTo>
                  <a:lnTo>
                    <a:pt x="18338" y="2347607"/>
                  </a:lnTo>
                  <a:lnTo>
                    <a:pt x="9563" y="2373007"/>
                  </a:lnTo>
                  <a:lnTo>
                    <a:pt x="15849" y="2373007"/>
                  </a:lnTo>
                  <a:lnTo>
                    <a:pt x="18986" y="2385707"/>
                  </a:lnTo>
                  <a:lnTo>
                    <a:pt x="17767" y="2398407"/>
                  </a:lnTo>
                  <a:lnTo>
                    <a:pt x="16662" y="2423807"/>
                  </a:lnTo>
                  <a:lnTo>
                    <a:pt x="15659" y="2436507"/>
                  </a:lnTo>
                  <a:lnTo>
                    <a:pt x="14795" y="2461907"/>
                  </a:lnTo>
                  <a:lnTo>
                    <a:pt x="14592" y="2461907"/>
                  </a:lnTo>
                  <a:lnTo>
                    <a:pt x="14312" y="2474607"/>
                  </a:lnTo>
                  <a:lnTo>
                    <a:pt x="14084" y="2487307"/>
                  </a:lnTo>
                  <a:lnTo>
                    <a:pt x="13754" y="2500007"/>
                  </a:lnTo>
                  <a:lnTo>
                    <a:pt x="5727" y="2538107"/>
                  </a:lnTo>
                  <a:lnTo>
                    <a:pt x="0" y="2576207"/>
                  </a:lnTo>
                  <a:lnTo>
                    <a:pt x="1460" y="2614307"/>
                  </a:lnTo>
                  <a:lnTo>
                    <a:pt x="15011" y="2639707"/>
                  </a:lnTo>
                  <a:lnTo>
                    <a:pt x="14795" y="2639707"/>
                  </a:lnTo>
                  <a:lnTo>
                    <a:pt x="15011" y="2652407"/>
                  </a:lnTo>
                  <a:lnTo>
                    <a:pt x="15722" y="2652407"/>
                  </a:lnTo>
                  <a:lnTo>
                    <a:pt x="16294" y="2665107"/>
                  </a:lnTo>
                  <a:lnTo>
                    <a:pt x="17526" y="2690507"/>
                  </a:lnTo>
                  <a:lnTo>
                    <a:pt x="14630" y="2690507"/>
                  </a:lnTo>
                  <a:lnTo>
                    <a:pt x="13754" y="2703207"/>
                  </a:lnTo>
                  <a:lnTo>
                    <a:pt x="13335" y="2703207"/>
                  </a:lnTo>
                  <a:lnTo>
                    <a:pt x="11861" y="2715907"/>
                  </a:lnTo>
                  <a:lnTo>
                    <a:pt x="20040" y="2715907"/>
                  </a:lnTo>
                  <a:lnTo>
                    <a:pt x="20243" y="2728607"/>
                  </a:lnTo>
                  <a:lnTo>
                    <a:pt x="13462" y="2728607"/>
                  </a:lnTo>
                  <a:lnTo>
                    <a:pt x="21501" y="2741307"/>
                  </a:lnTo>
                  <a:lnTo>
                    <a:pt x="21717" y="2741307"/>
                  </a:lnTo>
                  <a:lnTo>
                    <a:pt x="22136" y="2754007"/>
                  </a:lnTo>
                  <a:lnTo>
                    <a:pt x="22339" y="2754007"/>
                  </a:lnTo>
                  <a:lnTo>
                    <a:pt x="8369" y="2779407"/>
                  </a:lnTo>
                  <a:lnTo>
                    <a:pt x="4241" y="2817507"/>
                  </a:lnTo>
                  <a:lnTo>
                    <a:pt x="9575" y="2855607"/>
                  </a:lnTo>
                  <a:lnTo>
                    <a:pt x="24015" y="2881007"/>
                  </a:lnTo>
                  <a:lnTo>
                    <a:pt x="24142" y="2893707"/>
                  </a:lnTo>
                  <a:lnTo>
                    <a:pt x="24828" y="2906407"/>
                  </a:lnTo>
                  <a:lnTo>
                    <a:pt x="25641" y="2919107"/>
                  </a:lnTo>
                  <a:lnTo>
                    <a:pt x="26111" y="2931807"/>
                  </a:lnTo>
                  <a:lnTo>
                    <a:pt x="45808" y="2931807"/>
                  </a:lnTo>
                  <a:lnTo>
                    <a:pt x="47612" y="2944507"/>
                  </a:lnTo>
                  <a:lnTo>
                    <a:pt x="49530" y="2957207"/>
                  </a:lnTo>
                  <a:lnTo>
                    <a:pt x="51523" y="2969907"/>
                  </a:lnTo>
                  <a:lnTo>
                    <a:pt x="53555" y="2982607"/>
                  </a:lnTo>
                  <a:lnTo>
                    <a:pt x="29679" y="2982607"/>
                  </a:lnTo>
                  <a:lnTo>
                    <a:pt x="35039" y="2995307"/>
                  </a:lnTo>
                  <a:lnTo>
                    <a:pt x="41910" y="3008007"/>
                  </a:lnTo>
                  <a:lnTo>
                    <a:pt x="57746" y="3008007"/>
                  </a:lnTo>
                  <a:lnTo>
                    <a:pt x="60337" y="3020707"/>
                  </a:lnTo>
                  <a:lnTo>
                    <a:pt x="63017" y="3033407"/>
                  </a:lnTo>
                  <a:lnTo>
                    <a:pt x="68440" y="3046107"/>
                  </a:lnTo>
                  <a:lnTo>
                    <a:pt x="65786" y="3058807"/>
                  </a:lnTo>
                  <a:lnTo>
                    <a:pt x="63512" y="3058807"/>
                  </a:lnTo>
                  <a:lnTo>
                    <a:pt x="61722" y="3071507"/>
                  </a:lnTo>
                  <a:lnTo>
                    <a:pt x="60477" y="3084207"/>
                  </a:lnTo>
                  <a:lnTo>
                    <a:pt x="61112" y="3122307"/>
                  </a:lnTo>
                  <a:lnTo>
                    <a:pt x="70485" y="3173107"/>
                  </a:lnTo>
                  <a:lnTo>
                    <a:pt x="90766" y="3223907"/>
                  </a:lnTo>
                  <a:lnTo>
                    <a:pt x="124180" y="3262007"/>
                  </a:lnTo>
                  <a:lnTo>
                    <a:pt x="130479" y="3274707"/>
                  </a:lnTo>
                  <a:lnTo>
                    <a:pt x="136855" y="3300107"/>
                  </a:lnTo>
                  <a:lnTo>
                    <a:pt x="143383" y="3312807"/>
                  </a:lnTo>
                  <a:lnTo>
                    <a:pt x="150152" y="3338207"/>
                  </a:lnTo>
                  <a:lnTo>
                    <a:pt x="128371" y="3338207"/>
                  </a:lnTo>
                  <a:lnTo>
                    <a:pt x="132067" y="3350907"/>
                  </a:lnTo>
                  <a:lnTo>
                    <a:pt x="132080" y="3363607"/>
                  </a:lnTo>
                  <a:lnTo>
                    <a:pt x="132486" y="3363607"/>
                  </a:lnTo>
                  <a:lnTo>
                    <a:pt x="137375" y="3376307"/>
                  </a:lnTo>
                  <a:lnTo>
                    <a:pt x="143662" y="3376307"/>
                  </a:lnTo>
                  <a:lnTo>
                    <a:pt x="145757" y="3363607"/>
                  </a:lnTo>
                  <a:lnTo>
                    <a:pt x="148691" y="3376307"/>
                  </a:lnTo>
                  <a:lnTo>
                    <a:pt x="158115" y="3376307"/>
                  </a:lnTo>
                  <a:lnTo>
                    <a:pt x="157276" y="3363607"/>
                  </a:lnTo>
                  <a:lnTo>
                    <a:pt x="157073" y="3363607"/>
                  </a:lnTo>
                  <a:lnTo>
                    <a:pt x="156654" y="3350907"/>
                  </a:lnTo>
                  <a:lnTo>
                    <a:pt x="160210" y="3363607"/>
                  </a:lnTo>
                  <a:lnTo>
                    <a:pt x="163906" y="3376307"/>
                  </a:lnTo>
                  <a:lnTo>
                    <a:pt x="167640" y="3376307"/>
                  </a:lnTo>
                  <a:lnTo>
                    <a:pt x="171323" y="3389007"/>
                  </a:lnTo>
                  <a:lnTo>
                    <a:pt x="149999" y="3389007"/>
                  </a:lnTo>
                  <a:lnTo>
                    <a:pt x="151282" y="3401707"/>
                  </a:lnTo>
                  <a:lnTo>
                    <a:pt x="170484" y="3427107"/>
                  </a:lnTo>
                  <a:lnTo>
                    <a:pt x="157734" y="3427107"/>
                  </a:lnTo>
                  <a:lnTo>
                    <a:pt x="164452" y="3439807"/>
                  </a:lnTo>
                  <a:lnTo>
                    <a:pt x="178650" y="3439807"/>
                  </a:lnTo>
                  <a:lnTo>
                    <a:pt x="179412" y="3427107"/>
                  </a:lnTo>
                  <a:lnTo>
                    <a:pt x="179120" y="3416617"/>
                  </a:lnTo>
                  <a:lnTo>
                    <a:pt x="196913" y="3452507"/>
                  </a:lnTo>
                  <a:lnTo>
                    <a:pt x="216750" y="3503307"/>
                  </a:lnTo>
                  <a:lnTo>
                    <a:pt x="237515" y="3541407"/>
                  </a:lnTo>
                  <a:lnTo>
                    <a:pt x="259194" y="3592207"/>
                  </a:lnTo>
                  <a:lnTo>
                    <a:pt x="281787" y="3630307"/>
                  </a:lnTo>
                  <a:lnTo>
                    <a:pt x="305269" y="3681107"/>
                  </a:lnTo>
                  <a:lnTo>
                    <a:pt x="329641" y="3719207"/>
                  </a:lnTo>
                  <a:lnTo>
                    <a:pt x="354876" y="3757307"/>
                  </a:lnTo>
                  <a:lnTo>
                    <a:pt x="380974" y="3808107"/>
                  </a:lnTo>
                  <a:lnTo>
                    <a:pt x="407924" y="3846207"/>
                  </a:lnTo>
                  <a:lnTo>
                    <a:pt x="435698" y="3884307"/>
                  </a:lnTo>
                  <a:lnTo>
                    <a:pt x="464299" y="3922407"/>
                  </a:lnTo>
                  <a:lnTo>
                    <a:pt x="493712" y="3960507"/>
                  </a:lnTo>
                  <a:lnTo>
                    <a:pt x="523913" y="3998607"/>
                  </a:lnTo>
                  <a:lnTo>
                    <a:pt x="554901" y="4036707"/>
                  </a:lnTo>
                  <a:lnTo>
                    <a:pt x="586663" y="4074807"/>
                  </a:lnTo>
                  <a:lnTo>
                    <a:pt x="619188" y="4112907"/>
                  </a:lnTo>
                  <a:lnTo>
                    <a:pt x="652462" y="4151007"/>
                  </a:lnTo>
                  <a:lnTo>
                    <a:pt x="686473" y="4189107"/>
                  </a:lnTo>
                  <a:lnTo>
                    <a:pt x="721207" y="4214507"/>
                  </a:lnTo>
                  <a:lnTo>
                    <a:pt x="756666" y="4252607"/>
                  </a:lnTo>
                  <a:lnTo>
                    <a:pt x="792810" y="4290707"/>
                  </a:lnTo>
                  <a:lnTo>
                    <a:pt x="829640" y="4316107"/>
                  </a:lnTo>
                  <a:lnTo>
                    <a:pt x="867156" y="4354207"/>
                  </a:lnTo>
                  <a:lnTo>
                    <a:pt x="905319" y="4379607"/>
                  </a:lnTo>
                  <a:lnTo>
                    <a:pt x="944143" y="4417707"/>
                  </a:lnTo>
                  <a:lnTo>
                    <a:pt x="983615" y="4443107"/>
                  </a:lnTo>
                  <a:lnTo>
                    <a:pt x="1064412" y="4493907"/>
                  </a:lnTo>
                  <a:lnTo>
                    <a:pt x="1147610" y="4544707"/>
                  </a:lnTo>
                  <a:lnTo>
                    <a:pt x="1233131" y="4595507"/>
                  </a:lnTo>
                  <a:lnTo>
                    <a:pt x="1320863" y="4646307"/>
                  </a:lnTo>
                  <a:lnTo>
                    <a:pt x="1365529" y="4659007"/>
                  </a:lnTo>
                  <a:lnTo>
                    <a:pt x="1456397" y="4709807"/>
                  </a:lnTo>
                  <a:lnTo>
                    <a:pt x="1549247" y="4735207"/>
                  </a:lnTo>
                  <a:lnTo>
                    <a:pt x="1596377" y="4760607"/>
                  </a:lnTo>
                  <a:lnTo>
                    <a:pt x="1595005" y="4760607"/>
                  </a:lnTo>
                  <a:lnTo>
                    <a:pt x="1598726" y="4773307"/>
                  </a:lnTo>
                  <a:lnTo>
                    <a:pt x="1601711" y="4760747"/>
                  </a:lnTo>
                  <a:lnTo>
                    <a:pt x="1843836" y="4824107"/>
                  </a:lnTo>
                  <a:lnTo>
                    <a:pt x="1847189" y="4824107"/>
                  </a:lnTo>
                  <a:lnTo>
                    <a:pt x="1850326" y="4836807"/>
                  </a:lnTo>
                  <a:lnTo>
                    <a:pt x="1853679" y="4824107"/>
                  </a:lnTo>
                  <a:lnTo>
                    <a:pt x="1886292" y="4836807"/>
                  </a:lnTo>
                  <a:lnTo>
                    <a:pt x="1919084" y="4836807"/>
                  </a:lnTo>
                  <a:lnTo>
                    <a:pt x="1952066" y="4849507"/>
                  </a:lnTo>
                  <a:lnTo>
                    <a:pt x="1975840" y="4849507"/>
                  </a:lnTo>
                  <a:lnTo>
                    <a:pt x="1967877" y="4862207"/>
                  </a:lnTo>
                  <a:lnTo>
                    <a:pt x="1971357" y="4862207"/>
                  </a:lnTo>
                  <a:lnTo>
                    <a:pt x="1971230" y="4874907"/>
                  </a:lnTo>
                  <a:lnTo>
                    <a:pt x="1960753" y="4874907"/>
                  </a:lnTo>
                  <a:lnTo>
                    <a:pt x="1985111" y="4887607"/>
                  </a:lnTo>
                  <a:lnTo>
                    <a:pt x="2002739" y="4900307"/>
                  </a:lnTo>
                  <a:lnTo>
                    <a:pt x="2016709" y="4913007"/>
                  </a:lnTo>
                  <a:lnTo>
                    <a:pt x="2030107" y="4938407"/>
                  </a:lnTo>
                  <a:lnTo>
                    <a:pt x="2032088" y="4913007"/>
                  </a:lnTo>
                  <a:lnTo>
                    <a:pt x="2046503" y="4900307"/>
                  </a:lnTo>
                  <a:lnTo>
                    <a:pt x="2074367" y="4913007"/>
                  </a:lnTo>
                  <a:lnTo>
                    <a:pt x="2109101" y="4913007"/>
                  </a:lnTo>
                  <a:lnTo>
                    <a:pt x="2103031" y="4925707"/>
                  </a:lnTo>
                  <a:lnTo>
                    <a:pt x="2125014" y="4925707"/>
                  </a:lnTo>
                  <a:lnTo>
                    <a:pt x="2137892" y="4938407"/>
                  </a:lnTo>
                  <a:lnTo>
                    <a:pt x="2147430" y="4938407"/>
                  </a:lnTo>
                  <a:lnTo>
                    <a:pt x="2159393" y="4925707"/>
                  </a:lnTo>
                  <a:lnTo>
                    <a:pt x="2154961" y="4925707"/>
                  </a:lnTo>
                  <a:lnTo>
                    <a:pt x="2165464" y="4913007"/>
                  </a:lnTo>
                  <a:lnTo>
                    <a:pt x="2171547" y="4900307"/>
                  </a:lnTo>
                  <a:lnTo>
                    <a:pt x="2141626" y="4900307"/>
                  </a:lnTo>
                  <a:lnTo>
                    <a:pt x="2141486" y="4887607"/>
                  </a:lnTo>
                  <a:lnTo>
                    <a:pt x="2157996" y="4874907"/>
                  </a:lnTo>
                  <a:lnTo>
                    <a:pt x="2178050" y="4887607"/>
                  </a:lnTo>
                  <a:lnTo>
                    <a:pt x="2184311" y="4900307"/>
                  </a:lnTo>
                  <a:lnTo>
                    <a:pt x="2202142" y="4900307"/>
                  </a:lnTo>
                  <a:lnTo>
                    <a:pt x="2193937" y="4887607"/>
                  </a:lnTo>
                  <a:lnTo>
                    <a:pt x="2185174" y="4887607"/>
                  </a:lnTo>
                  <a:lnTo>
                    <a:pt x="2182863" y="4874907"/>
                  </a:lnTo>
                  <a:lnTo>
                    <a:pt x="2299157" y="4874907"/>
                  </a:lnTo>
                  <a:lnTo>
                    <a:pt x="2311514" y="4887607"/>
                  </a:lnTo>
                  <a:lnTo>
                    <a:pt x="2345258" y="4887607"/>
                  </a:lnTo>
                  <a:lnTo>
                    <a:pt x="2369147" y="4900307"/>
                  </a:lnTo>
                  <a:lnTo>
                    <a:pt x="2385085" y="4900307"/>
                  </a:lnTo>
                  <a:lnTo>
                    <a:pt x="2388501" y="4913007"/>
                  </a:lnTo>
                  <a:lnTo>
                    <a:pt x="2375204" y="4925707"/>
                  </a:lnTo>
                  <a:lnTo>
                    <a:pt x="2354478" y="4913007"/>
                  </a:lnTo>
                  <a:lnTo>
                    <a:pt x="2336939" y="4925707"/>
                  </a:lnTo>
                  <a:lnTo>
                    <a:pt x="2319299" y="4913007"/>
                  </a:lnTo>
                  <a:lnTo>
                    <a:pt x="2316759" y="4913007"/>
                  </a:lnTo>
                  <a:lnTo>
                    <a:pt x="2316759" y="4938407"/>
                  </a:lnTo>
                  <a:lnTo>
                    <a:pt x="2312987" y="4951107"/>
                  </a:lnTo>
                  <a:lnTo>
                    <a:pt x="2312149" y="4938407"/>
                  </a:lnTo>
                  <a:lnTo>
                    <a:pt x="2316759" y="4938407"/>
                  </a:lnTo>
                  <a:lnTo>
                    <a:pt x="2316759" y="4913007"/>
                  </a:lnTo>
                  <a:lnTo>
                    <a:pt x="2299576" y="4913007"/>
                  </a:lnTo>
                  <a:lnTo>
                    <a:pt x="2307120" y="4925707"/>
                  </a:lnTo>
                  <a:lnTo>
                    <a:pt x="2293594" y="4913007"/>
                  </a:lnTo>
                  <a:lnTo>
                    <a:pt x="2284247" y="4913007"/>
                  </a:lnTo>
                  <a:lnTo>
                    <a:pt x="2278799" y="4925707"/>
                  </a:lnTo>
                  <a:lnTo>
                    <a:pt x="2276945" y="4925707"/>
                  </a:lnTo>
                  <a:lnTo>
                    <a:pt x="2292007" y="4938407"/>
                  </a:lnTo>
                  <a:lnTo>
                    <a:pt x="2294496" y="4938407"/>
                  </a:lnTo>
                  <a:lnTo>
                    <a:pt x="2290140" y="4951107"/>
                  </a:lnTo>
                  <a:lnTo>
                    <a:pt x="2284704" y="4951107"/>
                  </a:lnTo>
                  <a:lnTo>
                    <a:pt x="2305913" y="4963807"/>
                  </a:lnTo>
                  <a:lnTo>
                    <a:pt x="2301430" y="4963807"/>
                  </a:lnTo>
                  <a:lnTo>
                    <a:pt x="2286584" y="4976507"/>
                  </a:lnTo>
                  <a:lnTo>
                    <a:pt x="2304885" y="4976507"/>
                  </a:lnTo>
                  <a:lnTo>
                    <a:pt x="2302218" y="4989207"/>
                  </a:lnTo>
                  <a:lnTo>
                    <a:pt x="2285542" y="4989207"/>
                  </a:lnTo>
                  <a:lnTo>
                    <a:pt x="2289518" y="5001907"/>
                  </a:lnTo>
                  <a:lnTo>
                    <a:pt x="2273490" y="5001907"/>
                  </a:lnTo>
                  <a:lnTo>
                    <a:pt x="2273439" y="4989207"/>
                  </a:lnTo>
                  <a:lnTo>
                    <a:pt x="2279904" y="4976507"/>
                  </a:lnTo>
                  <a:lnTo>
                    <a:pt x="2276322" y="4963807"/>
                  </a:lnTo>
                  <a:lnTo>
                    <a:pt x="2250122" y="4987849"/>
                  </a:lnTo>
                  <a:lnTo>
                    <a:pt x="2250122" y="5040007"/>
                  </a:lnTo>
                  <a:lnTo>
                    <a:pt x="2247404" y="5040007"/>
                  </a:lnTo>
                  <a:lnTo>
                    <a:pt x="2245461" y="5033467"/>
                  </a:lnTo>
                  <a:lnTo>
                    <a:pt x="2246985" y="5027307"/>
                  </a:lnTo>
                  <a:lnTo>
                    <a:pt x="2250122" y="5040007"/>
                  </a:lnTo>
                  <a:lnTo>
                    <a:pt x="2250122" y="4987849"/>
                  </a:lnTo>
                  <a:lnTo>
                    <a:pt x="2248636" y="4989207"/>
                  </a:lnTo>
                  <a:lnTo>
                    <a:pt x="2089454" y="4989207"/>
                  </a:lnTo>
                  <a:lnTo>
                    <a:pt x="2033714" y="4976507"/>
                  </a:lnTo>
                  <a:lnTo>
                    <a:pt x="1987994" y="4963807"/>
                  </a:lnTo>
                  <a:lnTo>
                    <a:pt x="1959076" y="4963807"/>
                  </a:lnTo>
                  <a:lnTo>
                    <a:pt x="1964321" y="4938407"/>
                  </a:lnTo>
                  <a:lnTo>
                    <a:pt x="1955812" y="4938407"/>
                  </a:lnTo>
                  <a:lnTo>
                    <a:pt x="1947976" y="4963807"/>
                  </a:lnTo>
                  <a:lnTo>
                    <a:pt x="1928190" y="4951107"/>
                  </a:lnTo>
                  <a:lnTo>
                    <a:pt x="1892223" y="4951107"/>
                  </a:lnTo>
                  <a:lnTo>
                    <a:pt x="1871497" y="4938407"/>
                  </a:lnTo>
                  <a:lnTo>
                    <a:pt x="1864347" y="4951107"/>
                  </a:lnTo>
                  <a:lnTo>
                    <a:pt x="1830628" y="4951107"/>
                  </a:lnTo>
                  <a:lnTo>
                    <a:pt x="1828571" y="4963807"/>
                  </a:lnTo>
                  <a:lnTo>
                    <a:pt x="1833778" y="4976507"/>
                  </a:lnTo>
                  <a:lnTo>
                    <a:pt x="1842592" y="4963807"/>
                  </a:lnTo>
                  <a:lnTo>
                    <a:pt x="1851380" y="4963807"/>
                  </a:lnTo>
                  <a:lnTo>
                    <a:pt x="1847913" y="4976507"/>
                  </a:lnTo>
                  <a:lnTo>
                    <a:pt x="1857895" y="4989207"/>
                  </a:lnTo>
                  <a:lnTo>
                    <a:pt x="1875624" y="4989207"/>
                  </a:lnTo>
                  <a:lnTo>
                    <a:pt x="1895386" y="4976507"/>
                  </a:lnTo>
                  <a:lnTo>
                    <a:pt x="1914372" y="4989207"/>
                  </a:lnTo>
                  <a:lnTo>
                    <a:pt x="1941080" y="5001907"/>
                  </a:lnTo>
                  <a:lnTo>
                    <a:pt x="1962658" y="5001907"/>
                  </a:lnTo>
                  <a:lnTo>
                    <a:pt x="1966201" y="4989207"/>
                  </a:lnTo>
                  <a:lnTo>
                    <a:pt x="1978609" y="4989207"/>
                  </a:lnTo>
                  <a:lnTo>
                    <a:pt x="1993468" y="5001907"/>
                  </a:lnTo>
                  <a:lnTo>
                    <a:pt x="2008835" y="5001907"/>
                  </a:lnTo>
                  <a:lnTo>
                    <a:pt x="2022779" y="5014607"/>
                  </a:lnTo>
                  <a:lnTo>
                    <a:pt x="2036559" y="5001907"/>
                  </a:lnTo>
                  <a:lnTo>
                    <a:pt x="2068220" y="5001907"/>
                  </a:lnTo>
                  <a:lnTo>
                    <a:pt x="2077046" y="5014607"/>
                  </a:lnTo>
                  <a:lnTo>
                    <a:pt x="2110422" y="5014607"/>
                  </a:lnTo>
                  <a:lnTo>
                    <a:pt x="2139340" y="5027307"/>
                  </a:lnTo>
                  <a:lnTo>
                    <a:pt x="2193760" y="5052707"/>
                  </a:lnTo>
                  <a:lnTo>
                    <a:pt x="2189188" y="5052707"/>
                  </a:lnTo>
                  <a:lnTo>
                    <a:pt x="2198319" y="5078107"/>
                  </a:lnTo>
                  <a:lnTo>
                    <a:pt x="2213025" y="5090807"/>
                  </a:lnTo>
                  <a:lnTo>
                    <a:pt x="2225192" y="5078107"/>
                  </a:lnTo>
                  <a:lnTo>
                    <a:pt x="2220036" y="5078107"/>
                  </a:lnTo>
                  <a:lnTo>
                    <a:pt x="2211260" y="5065407"/>
                  </a:lnTo>
                  <a:lnTo>
                    <a:pt x="2210333" y="5052707"/>
                  </a:lnTo>
                  <a:lnTo>
                    <a:pt x="2228748" y="5040007"/>
                  </a:lnTo>
                  <a:lnTo>
                    <a:pt x="2230183" y="5065407"/>
                  </a:lnTo>
                  <a:lnTo>
                    <a:pt x="2240851" y="5078107"/>
                  </a:lnTo>
                  <a:lnTo>
                    <a:pt x="2247671" y="5065407"/>
                  </a:lnTo>
                  <a:lnTo>
                    <a:pt x="2237549" y="5052707"/>
                  </a:lnTo>
                  <a:lnTo>
                    <a:pt x="2262009" y="5040007"/>
                  </a:lnTo>
                  <a:lnTo>
                    <a:pt x="2277922" y="5040007"/>
                  </a:lnTo>
                  <a:lnTo>
                    <a:pt x="2290699" y="5052707"/>
                  </a:lnTo>
                  <a:lnTo>
                    <a:pt x="2305761" y="5065407"/>
                  </a:lnTo>
                  <a:lnTo>
                    <a:pt x="2328532" y="5078107"/>
                  </a:lnTo>
                  <a:lnTo>
                    <a:pt x="2364397" y="5090807"/>
                  </a:lnTo>
                  <a:lnTo>
                    <a:pt x="2603677" y="5090807"/>
                  </a:lnTo>
                  <a:lnTo>
                    <a:pt x="2709634" y="5065407"/>
                  </a:lnTo>
                  <a:lnTo>
                    <a:pt x="2757741" y="5040007"/>
                  </a:lnTo>
                  <a:lnTo>
                    <a:pt x="2777794" y="5027307"/>
                  </a:lnTo>
                  <a:lnTo>
                    <a:pt x="2797848" y="5014607"/>
                  </a:lnTo>
                  <a:lnTo>
                    <a:pt x="2834843" y="5001907"/>
                  </a:lnTo>
                  <a:lnTo>
                    <a:pt x="2848457" y="4989207"/>
                  </a:lnTo>
                  <a:lnTo>
                    <a:pt x="2845409" y="4989207"/>
                  </a:lnTo>
                  <a:lnTo>
                    <a:pt x="2832430" y="5001907"/>
                  </a:lnTo>
                  <a:lnTo>
                    <a:pt x="2833052" y="4989207"/>
                  </a:lnTo>
                  <a:lnTo>
                    <a:pt x="2833471" y="4989207"/>
                  </a:lnTo>
                  <a:lnTo>
                    <a:pt x="2834309" y="4976507"/>
                  </a:lnTo>
                  <a:lnTo>
                    <a:pt x="2811297" y="4989207"/>
                  </a:lnTo>
                  <a:lnTo>
                    <a:pt x="2789783" y="4976507"/>
                  </a:lnTo>
                  <a:lnTo>
                    <a:pt x="2769362" y="4976507"/>
                  </a:lnTo>
                  <a:lnTo>
                    <a:pt x="2749664" y="4963807"/>
                  </a:lnTo>
                  <a:lnTo>
                    <a:pt x="2767304" y="4951107"/>
                  </a:lnTo>
                  <a:lnTo>
                    <a:pt x="2772918" y="4951107"/>
                  </a:lnTo>
                  <a:lnTo>
                    <a:pt x="2745879" y="4925707"/>
                  </a:lnTo>
                  <a:lnTo>
                    <a:pt x="2660396" y="4925707"/>
                  </a:lnTo>
                  <a:lnTo>
                    <a:pt x="2626880" y="4913007"/>
                  </a:lnTo>
                  <a:lnTo>
                    <a:pt x="2543733" y="4913007"/>
                  </a:lnTo>
                  <a:lnTo>
                    <a:pt x="2503030" y="4925707"/>
                  </a:lnTo>
                  <a:lnTo>
                    <a:pt x="2510459" y="4913007"/>
                  </a:lnTo>
                  <a:lnTo>
                    <a:pt x="2508085" y="4900307"/>
                  </a:lnTo>
                  <a:lnTo>
                    <a:pt x="2502293" y="4900307"/>
                  </a:lnTo>
                  <a:lnTo>
                    <a:pt x="2499474" y="4887607"/>
                  </a:lnTo>
                  <a:lnTo>
                    <a:pt x="2496591" y="4900307"/>
                  </a:lnTo>
                  <a:lnTo>
                    <a:pt x="2491308" y="4913007"/>
                  </a:lnTo>
                  <a:lnTo>
                    <a:pt x="2488781" y="4925707"/>
                  </a:lnTo>
                  <a:lnTo>
                    <a:pt x="2484386" y="4913007"/>
                  </a:lnTo>
                  <a:lnTo>
                    <a:pt x="2478100" y="4913007"/>
                  </a:lnTo>
                  <a:lnTo>
                    <a:pt x="2473071" y="4925707"/>
                  </a:lnTo>
                  <a:lnTo>
                    <a:pt x="2461552" y="4925707"/>
                  </a:lnTo>
                  <a:lnTo>
                    <a:pt x="2433472" y="4913007"/>
                  </a:lnTo>
                  <a:lnTo>
                    <a:pt x="2436609" y="4900307"/>
                  </a:lnTo>
                  <a:lnTo>
                    <a:pt x="2443950" y="4900307"/>
                  </a:lnTo>
                  <a:lnTo>
                    <a:pt x="2430869" y="4887607"/>
                  </a:lnTo>
                  <a:lnTo>
                    <a:pt x="2419121" y="4887607"/>
                  </a:lnTo>
                  <a:lnTo>
                    <a:pt x="2410358" y="4900307"/>
                  </a:lnTo>
                  <a:lnTo>
                    <a:pt x="2403500" y="4900307"/>
                  </a:lnTo>
                  <a:lnTo>
                    <a:pt x="2402243" y="4887607"/>
                  </a:lnTo>
                  <a:lnTo>
                    <a:pt x="2402040" y="4874907"/>
                  </a:lnTo>
                  <a:lnTo>
                    <a:pt x="2489416" y="4874907"/>
                  </a:lnTo>
                  <a:lnTo>
                    <a:pt x="2486901" y="4887607"/>
                  </a:lnTo>
                  <a:lnTo>
                    <a:pt x="2490673" y="4887607"/>
                  </a:lnTo>
                  <a:lnTo>
                    <a:pt x="2491930" y="4874907"/>
                  </a:lnTo>
                  <a:lnTo>
                    <a:pt x="2587815" y="4874907"/>
                  </a:lnTo>
                  <a:lnTo>
                    <a:pt x="2635745" y="4862207"/>
                  </a:lnTo>
                  <a:lnTo>
                    <a:pt x="2683395" y="4862207"/>
                  </a:lnTo>
                  <a:lnTo>
                    <a:pt x="2730804" y="4849507"/>
                  </a:lnTo>
                  <a:lnTo>
                    <a:pt x="2732430" y="4862207"/>
                  </a:lnTo>
                  <a:lnTo>
                    <a:pt x="2733319" y="4874907"/>
                  </a:lnTo>
                  <a:lnTo>
                    <a:pt x="2734983" y="4874907"/>
                  </a:lnTo>
                  <a:lnTo>
                    <a:pt x="2738971" y="4887607"/>
                  </a:lnTo>
                  <a:lnTo>
                    <a:pt x="2769387" y="4874907"/>
                  </a:lnTo>
                  <a:lnTo>
                    <a:pt x="2790545" y="4862207"/>
                  </a:lnTo>
                  <a:lnTo>
                    <a:pt x="2795867" y="4849507"/>
                  </a:lnTo>
                  <a:lnTo>
                    <a:pt x="2778785" y="4849507"/>
                  </a:lnTo>
                  <a:lnTo>
                    <a:pt x="2770289" y="4862207"/>
                  </a:lnTo>
                  <a:lnTo>
                    <a:pt x="2765691" y="4862207"/>
                  </a:lnTo>
                  <a:lnTo>
                    <a:pt x="2761869" y="4849507"/>
                  </a:lnTo>
                  <a:lnTo>
                    <a:pt x="2763570" y="4849507"/>
                  </a:lnTo>
                  <a:lnTo>
                    <a:pt x="2777286" y="4836807"/>
                  </a:lnTo>
                  <a:lnTo>
                    <a:pt x="2804553" y="4836807"/>
                  </a:lnTo>
                  <a:lnTo>
                    <a:pt x="2811843" y="4849507"/>
                  </a:lnTo>
                  <a:lnTo>
                    <a:pt x="2825623" y="4849507"/>
                  </a:lnTo>
                  <a:lnTo>
                    <a:pt x="2831376" y="4836807"/>
                  </a:lnTo>
                  <a:lnTo>
                    <a:pt x="2856306" y="4836807"/>
                  </a:lnTo>
                  <a:lnTo>
                    <a:pt x="2863850" y="4824107"/>
                  </a:lnTo>
                  <a:lnTo>
                    <a:pt x="2860497" y="4824107"/>
                  </a:lnTo>
                  <a:lnTo>
                    <a:pt x="3099562" y="4760607"/>
                  </a:lnTo>
                  <a:lnTo>
                    <a:pt x="3146120" y="4735207"/>
                  </a:lnTo>
                  <a:lnTo>
                    <a:pt x="3237877" y="4709807"/>
                  </a:lnTo>
                  <a:lnTo>
                    <a:pt x="3241230" y="4709807"/>
                  </a:lnTo>
                  <a:lnTo>
                    <a:pt x="3285528" y="4684407"/>
                  </a:lnTo>
                  <a:lnTo>
                    <a:pt x="3329355" y="4671707"/>
                  </a:lnTo>
                  <a:lnTo>
                    <a:pt x="3372688" y="4646307"/>
                  </a:lnTo>
                  <a:lnTo>
                    <a:pt x="3457867" y="4595507"/>
                  </a:lnTo>
                  <a:lnTo>
                    <a:pt x="3499675" y="4582807"/>
                  </a:lnTo>
                  <a:lnTo>
                    <a:pt x="3540963" y="4557407"/>
                  </a:lnTo>
                  <a:lnTo>
                    <a:pt x="3621900" y="4506607"/>
                  </a:lnTo>
                  <a:lnTo>
                    <a:pt x="3700576" y="4455807"/>
                  </a:lnTo>
                  <a:lnTo>
                    <a:pt x="3739045" y="4417707"/>
                  </a:lnTo>
                  <a:lnTo>
                    <a:pt x="3776916" y="4392307"/>
                  </a:lnTo>
                  <a:lnTo>
                    <a:pt x="3814178" y="4366907"/>
                  </a:lnTo>
                  <a:lnTo>
                    <a:pt x="3850817" y="4328807"/>
                  </a:lnTo>
                  <a:lnTo>
                    <a:pt x="3886835" y="4303407"/>
                  </a:lnTo>
                  <a:lnTo>
                    <a:pt x="3922204" y="4265307"/>
                  </a:lnTo>
                  <a:lnTo>
                    <a:pt x="3956913" y="4239907"/>
                  </a:lnTo>
                  <a:lnTo>
                    <a:pt x="3990975" y="4201807"/>
                  </a:lnTo>
                  <a:lnTo>
                    <a:pt x="4024350" y="4176407"/>
                  </a:lnTo>
                  <a:lnTo>
                    <a:pt x="4057040" y="4138307"/>
                  </a:lnTo>
                  <a:lnTo>
                    <a:pt x="4089031" y="4100207"/>
                  </a:lnTo>
                  <a:lnTo>
                    <a:pt x="4120311" y="4062107"/>
                  </a:lnTo>
                  <a:lnTo>
                    <a:pt x="4150880" y="4024007"/>
                  </a:lnTo>
                  <a:lnTo>
                    <a:pt x="4180713" y="3985907"/>
                  </a:lnTo>
                  <a:lnTo>
                    <a:pt x="4209808" y="3960507"/>
                  </a:lnTo>
                  <a:lnTo>
                    <a:pt x="4238142" y="3922407"/>
                  </a:lnTo>
                  <a:lnTo>
                    <a:pt x="4265714" y="3871607"/>
                  </a:lnTo>
                  <a:lnTo>
                    <a:pt x="4292524" y="3833507"/>
                  </a:lnTo>
                  <a:lnTo>
                    <a:pt x="4318533" y="3795407"/>
                  </a:lnTo>
                  <a:lnTo>
                    <a:pt x="4343743" y="3757307"/>
                  </a:lnTo>
                  <a:lnTo>
                    <a:pt x="4368152" y="3719207"/>
                  </a:lnTo>
                  <a:lnTo>
                    <a:pt x="4391736" y="3681107"/>
                  </a:lnTo>
                  <a:lnTo>
                    <a:pt x="4414482" y="3630307"/>
                  </a:lnTo>
                  <a:lnTo>
                    <a:pt x="4436389" y="3592207"/>
                  </a:lnTo>
                  <a:lnTo>
                    <a:pt x="4457446" y="3541407"/>
                  </a:lnTo>
                  <a:lnTo>
                    <a:pt x="4477639" y="3503307"/>
                  </a:lnTo>
                  <a:lnTo>
                    <a:pt x="4496955" y="3465207"/>
                  </a:lnTo>
                  <a:lnTo>
                    <a:pt x="4515383" y="3414407"/>
                  </a:lnTo>
                  <a:lnTo>
                    <a:pt x="4532909" y="3363607"/>
                  </a:lnTo>
                  <a:lnTo>
                    <a:pt x="4538446" y="3350907"/>
                  </a:lnTo>
                  <a:lnTo>
                    <a:pt x="4549533" y="3325507"/>
                  </a:lnTo>
                  <a:lnTo>
                    <a:pt x="4565231" y="3274707"/>
                  </a:lnTo>
                  <a:lnTo>
                    <a:pt x="4579988" y="3236607"/>
                  </a:lnTo>
                  <a:lnTo>
                    <a:pt x="4593818" y="3185807"/>
                  </a:lnTo>
                  <a:lnTo>
                    <a:pt x="4606683" y="3135007"/>
                  </a:lnTo>
                  <a:lnTo>
                    <a:pt x="4618596" y="3084207"/>
                  </a:lnTo>
                  <a:lnTo>
                    <a:pt x="4629518" y="3046107"/>
                  </a:lnTo>
                  <a:lnTo>
                    <a:pt x="4639462" y="2995307"/>
                  </a:lnTo>
                  <a:lnTo>
                    <a:pt x="4648403" y="2944507"/>
                  </a:lnTo>
                  <a:lnTo>
                    <a:pt x="4656328" y="2893707"/>
                  </a:lnTo>
                  <a:lnTo>
                    <a:pt x="4663237" y="2842907"/>
                  </a:lnTo>
                  <a:lnTo>
                    <a:pt x="4669117" y="2792107"/>
                  </a:lnTo>
                  <a:lnTo>
                    <a:pt x="4673955" y="2741307"/>
                  </a:lnTo>
                  <a:lnTo>
                    <a:pt x="4677727" y="2690507"/>
                  </a:lnTo>
                  <a:lnTo>
                    <a:pt x="4680445" y="2652407"/>
                  </a:lnTo>
                  <a:lnTo>
                    <a:pt x="4682083" y="2588907"/>
                  </a:lnTo>
                  <a:lnTo>
                    <a:pt x="4682629" y="2538107"/>
                  </a:lnTo>
                  <a:lnTo>
                    <a:pt x="4682071" y="2487307"/>
                  </a:lnTo>
                  <a:lnTo>
                    <a:pt x="4680445" y="2449207"/>
                  </a:lnTo>
                  <a:lnTo>
                    <a:pt x="4677740" y="2398407"/>
                  </a:lnTo>
                  <a:lnTo>
                    <a:pt x="4673993" y="2347607"/>
                  </a:lnTo>
                  <a:lnTo>
                    <a:pt x="4669218" y="2296807"/>
                  </a:lnTo>
                  <a:lnTo>
                    <a:pt x="4663427" y="2246007"/>
                  </a:lnTo>
                  <a:lnTo>
                    <a:pt x="4656645" y="2195207"/>
                  </a:lnTo>
                  <a:lnTo>
                    <a:pt x="4657687" y="2195207"/>
                  </a:lnTo>
                  <a:lnTo>
                    <a:pt x="4658322" y="2182507"/>
                  </a:lnTo>
                  <a:lnTo>
                    <a:pt x="4653927" y="2182507"/>
                  </a:lnTo>
                  <a:lnTo>
                    <a:pt x="4650346" y="2157107"/>
                  </a:lnTo>
                  <a:lnTo>
                    <a:pt x="4648682" y="2144407"/>
                  </a:lnTo>
                  <a:lnTo>
                    <a:pt x="4677880" y="2144407"/>
                  </a:lnTo>
                  <a:lnTo>
                    <a:pt x="4684509" y="2131707"/>
                  </a:lnTo>
                  <a:close/>
                </a:path>
                <a:path w="4829809" h="5217159">
                  <a:moveTo>
                    <a:pt x="4720755" y="2216861"/>
                  </a:moveTo>
                  <a:lnTo>
                    <a:pt x="4720526" y="2216226"/>
                  </a:lnTo>
                  <a:lnTo>
                    <a:pt x="4718875" y="2216442"/>
                  </a:lnTo>
                  <a:lnTo>
                    <a:pt x="4720755" y="2216861"/>
                  </a:lnTo>
                  <a:close/>
                </a:path>
                <a:path w="4829809" h="5217159">
                  <a:moveTo>
                    <a:pt x="4725581" y="2215604"/>
                  </a:moveTo>
                  <a:lnTo>
                    <a:pt x="4724184" y="2211565"/>
                  </a:lnTo>
                  <a:lnTo>
                    <a:pt x="4719294" y="2212873"/>
                  </a:lnTo>
                  <a:lnTo>
                    <a:pt x="4720526" y="2216226"/>
                  </a:lnTo>
                  <a:lnTo>
                    <a:pt x="4725581" y="2215604"/>
                  </a:lnTo>
                  <a:close/>
                </a:path>
                <a:path w="4829809" h="5217159">
                  <a:moveTo>
                    <a:pt x="4725581" y="2211197"/>
                  </a:moveTo>
                  <a:lnTo>
                    <a:pt x="4723904" y="2210778"/>
                  </a:lnTo>
                  <a:lnTo>
                    <a:pt x="4724184" y="2211565"/>
                  </a:lnTo>
                  <a:lnTo>
                    <a:pt x="4725581" y="2211197"/>
                  </a:lnTo>
                  <a:close/>
                </a:path>
                <a:path w="4829809" h="5217159">
                  <a:moveTo>
                    <a:pt x="4829505" y="2561780"/>
                  </a:moveTo>
                  <a:lnTo>
                    <a:pt x="4828883" y="2560739"/>
                  </a:lnTo>
                  <a:lnTo>
                    <a:pt x="4827625" y="2559062"/>
                  </a:lnTo>
                  <a:lnTo>
                    <a:pt x="4824552" y="2560599"/>
                  </a:lnTo>
                  <a:lnTo>
                    <a:pt x="4825530" y="2563672"/>
                  </a:lnTo>
                  <a:lnTo>
                    <a:pt x="4826990" y="2563050"/>
                  </a:lnTo>
                  <a:lnTo>
                    <a:pt x="4829505" y="2561780"/>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36" name="object 36"/>
            <p:cNvPicPr/>
            <p:nvPr/>
          </p:nvPicPr>
          <p:blipFill>
            <a:blip r:embed="rId9" cstate="print"/>
            <a:stretch>
              <a:fillRect/>
            </a:stretch>
          </p:blipFill>
          <p:spPr>
            <a:xfrm>
              <a:off x="12022307" y="3018759"/>
              <a:ext cx="4264324" cy="4254500"/>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677F-0AB8-425E-B3CC-24436A511765}"/>
              </a:ext>
            </a:extLst>
          </p:cNvPr>
          <p:cNvSpPr>
            <a:spLocks noGrp="1"/>
          </p:cNvSpPr>
          <p:nvPr>
            <p:ph type="title"/>
          </p:nvPr>
        </p:nvSpPr>
        <p:spPr>
          <a:xfrm>
            <a:off x="840999" y="969700"/>
            <a:ext cx="6227458" cy="409500"/>
          </a:xfrm>
        </p:spPr>
        <p:txBody>
          <a:bodyPr/>
          <a:lstStyle/>
          <a:p>
            <a:r>
              <a:rPr lang="en-US" dirty="0"/>
              <a:t>Conserving and Restoring America the Beautiful: Eight Principles</a:t>
            </a:r>
          </a:p>
        </p:txBody>
      </p:sp>
      <p:sp>
        <p:nvSpPr>
          <p:cNvPr id="5" name="Slide Number Placeholder 4">
            <a:extLst>
              <a:ext uri="{FF2B5EF4-FFF2-40B4-BE49-F238E27FC236}">
                <a16:creationId xmlns:a16="http://schemas.microsoft.com/office/drawing/2014/main" id="{F0F386AB-7FB1-4A69-9918-0CA3D68BD6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7" name="Text Placeholder 2">
            <a:extLst>
              <a:ext uri="{FF2B5EF4-FFF2-40B4-BE49-F238E27FC236}">
                <a16:creationId xmlns:a16="http://schemas.microsoft.com/office/drawing/2014/main" id="{ACD60A63-F8E9-4B24-A525-EBC451AEF499}"/>
              </a:ext>
            </a:extLst>
          </p:cNvPr>
          <p:cNvSpPr>
            <a:spLocks noGrp="1"/>
          </p:cNvSpPr>
          <p:nvPr>
            <p:ph type="body" idx="1"/>
          </p:nvPr>
        </p:nvSpPr>
        <p:spPr>
          <a:xfrm>
            <a:off x="841001" y="1578025"/>
            <a:ext cx="2671800" cy="2433300"/>
          </a:xfrm>
        </p:spPr>
        <p:txBody>
          <a:bodyPr/>
          <a:lstStyle/>
          <a:p>
            <a:pPr>
              <a:buFont typeface="+mj-lt"/>
              <a:buAutoNum type="arabicPeriod"/>
            </a:pPr>
            <a:r>
              <a:rPr lang="en-US" sz="1200" dirty="0"/>
              <a:t>Pursue a Collaborative and Inclusive  Approach to Conservation</a:t>
            </a:r>
          </a:p>
          <a:p>
            <a:pPr>
              <a:buFont typeface="+mj-lt"/>
              <a:buAutoNum type="arabicPeriod"/>
            </a:pPr>
            <a:r>
              <a:rPr lang="en-US" sz="1200" dirty="0"/>
              <a:t>Conserve America’s Lands and Waters for the Benefit of All People</a:t>
            </a:r>
          </a:p>
          <a:p>
            <a:pPr>
              <a:buFont typeface="+mj-lt"/>
              <a:buAutoNum type="arabicPeriod"/>
            </a:pPr>
            <a:r>
              <a:rPr lang="en-US" sz="1200" dirty="0"/>
              <a:t>Support Locally Led and Locally  Designed Conservation Efforts</a:t>
            </a:r>
          </a:p>
          <a:p>
            <a:pPr>
              <a:buFont typeface="+mj-lt"/>
              <a:buAutoNum type="arabicPeriod"/>
            </a:pPr>
            <a:r>
              <a:rPr lang="en-US" sz="1200" dirty="0"/>
              <a:t>Honor Tribal Sovereignty; Support  Priorities of Tribal Nations</a:t>
            </a:r>
          </a:p>
          <a:p>
            <a:endParaRPr lang="en-US" dirty="0"/>
          </a:p>
        </p:txBody>
      </p:sp>
      <p:sp>
        <p:nvSpPr>
          <p:cNvPr id="8" name="Text Placeholder 3">
            <a:extLst>
              <a:ext uri="{FF2B5EF4-FFF2-40B4-BE49-F238E27FC236}">
                <a16:creationId xmlns:a16="http://schemas.microsoft.com/office/drawing/2014/main" id="{1B664BA9-4889-4855-B8DE-D59DEFACFA31}"/>
              </a:ext>
            </a:extLst>
          </p:cNvPr>
          <p:cNvSpPr>
            <a:spLocks noGrp="1"/>
          </p:cNvSpPr>
          <p:nvPr>
            <p:ph type="body" idx="2"/>
          </p:nvPr>
        </p:nvSpPr>
        <p:spPr>
          <a:xfrm>
            <a:off x="3673841" y="1578025"/>
            <a:ext cx="3191415" cy="2433300"/>
          </a:xfrm>
        </p:spPr>
        <p:txBody>
          <a:bodyPr/>
          <a:lstStyle/>
          <a:p>
            <a:pPr>
              <a:buFont typeface="+mj-lt"/>
              <a:buAutoNum type="arabicPeriod" startAt="5"/>
            </a:pPr>
            <a:r>
              <a:rPr lang="en-US" sz="1200"/>
              <a:t>Pursue Conservation and Restoration  Approaches that Create Jobs and Support  Healthy Communities</a:t>
            </a:r>
          </a:p>
          <a:p>
            <a:pPr>
              <a:buFont typeface="+mj-lt"/>
              <a:buAutoNum type="arabicPeriod" startAt="5"/>
            </a:pPr>
            <a:r>
              <a:rPr lang="en-US" sz="1200"/>
              <a:t>Honor Private Property Rights; Support  Voluntary Stewardship Efforts of Private  Landowners and Fishers</a:t>
            </a:r>
          </a:p>
          <a:p>
            <a:pPr>
              <a:buFont typeface="+mj-lt"/>
              <a:buAutoNum type="arabicPeriod" startAt="5"/>
            </a:pPr>
            <a:r>
              <a:rPr lang="en-US" sz="1200"/>
              <a:t>Use Science as a Guide</a:t>
            </a:r>
          </a:p>
          <a:p>
            <a:pPr>
              <a:buFont typeface="+mj-lt"/>
              <a:buAutoNum type="arabicPeriod" startAt="5"/>
            </a:pPr>
            <a:r>
              <a:rPr lang="en-US" sz="1200"/>
              <a:t>Build on Existing Tools and Strategies with  an Emphasis on Flexibility and Adaptive  Approaches</a:t>
            </a:r>
          </a:p>
        </p:txBody>
      </p:sp>
    </p:spTree>
    <p:extLst>
      <p:ext uri="{BB962C8B-B14F-4D97-AF65-F5344CB8AC3E}">
        <p14:creationId xmlns:p14="http://schemas.microsoft.com/office/powerpoint/2010/main" val="1328764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856993" y="1222212"/>
            <a:ext cx="287020" cy="2700338"/>
          </a:xfrm>
          <a:custGeom>
            <a:avLst/>
            <a:gdLst/>
            <a:ahLst/>
            <a:cxnLst/>
            <a:rect l="l" t="t" r="r" b="b"/>
            <a:pathLst>
              <a:path w="574040" h="5400675">
                <a:moveTo>
                  <a:pt x="574015" y="0"/>
                </a:moveTo>
                <a:lnTo>
                  <a:pt x="574015" y="5400674"/>
                </a:lnTo>
                <a:lnTo>
                  <a:pt x="0" y="5400674"/>
                </a:lnTo>
                <a:lnTo>
                  <a:pt x="0" y="0"/>
                </a:lnTo>
                <a:lnTo>
                  <a:pt x="574015" y="0"/>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 name="object 3"/>
          <p:cNvSpPr/>
          <p:nvPr/>
        </p:nvSpPr>
        <p:spPr>
          <a:xfrm>
            <a:off x="0" y="1222212"/>
            <a:ext cx="252413" cy="2700338"/>
          </a:xfrm>
          <a:custGeom>
            <a:avLst/>
            <a:gdLst/>
            <a:ahLst/>
            <a:cxnLst/>
            <a:rect l="l" t="t" r="r" b="b"/>
            <a:pathLst>
              <a:path w="504825" h="5400675">
                <a:moveTo>
                  <a:pt x="0" y="5400674"/>
                </a:moveTo>
                <a:lnTo>
                  <a:pt x="0" y="0"/>
                </a:lnTo>
                <a:lnTo>
                  <a:pt x="504419" y="0"/>
                </a:lnTo>
                <a:lnTo>
                  <a:pt x="504419" y="5400674"/>
                </a:lnTo>
                <a:lnTo>
                  <a:pt x="0" y="5400674"/>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 name="object 4"/>
          <p:cNvSpPr/>
          <p:nvPr/>
        </p:nvSpPr>
        <p:spPr>
          <a:xfrm>
            <a:off x="514346" y="4824128"/>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 name="object 5"/>
          <p:cNvSpPr/>
          <p:nvPr/>
        </p:nvSpPr>
        <p:spPr>
          <a:xfrm>
            <a:off x="715382" y="4824128"/>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6" name="object 6"/>
          <p:cNvSpPr/>
          <p:nvPr/>
        </p:nvSpPr>
        <p:spPr>
          <a:xfrm>
            <a:off x="916417" y="4824128"/>
            <a:ext cx="92393" cy="137478"/>
          </a:xfrm>
          <a:custGeom>
            <a:avLst/>
            <a:gdLst/>
            <a:ahLst/>
            <a:cxnLst/>
            <a:rect l="l" t="t" r="r" b="b"/>
            <a:pathLst>
              <a:path w="184785"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7" name="object 7"/>
          <p:cNvSpPr/>
          <p:nvPr/>
        </p:nvSpPr>
        <p:spPr>
          <a:xfrm>
            <a:off x="1320959" y="4888631"/>
            <a:ext cx="7820343" cy="11113"/>
          </a:xfrm>
          <a:custGeom>
            <a:avLst/>
            <a:gdLst/>
            <a:ahLst/>
            <a:cxnLst/>
            <a:rect l="l" t="t" r="r" b="b"/>
            <a:pathLst>
              <a:path w="15640685" h="22225">
                <a:moveTo>
                  <a:pt x="15640156" y="22119"/>
                </a:moveTo>
                <a:lnTo>
                  <a:pt x="0" y="22119"/>
                </a:lnTo>
                <a:lnTo>
                  <a:pt x="0" y="0"/>
                </a:lnTo>
                <a:lnTo>
                  <a:pt x="15549507" y="0"/>
                </a:lnTo>
                <a:lnTo>
                  <a:pt x="15640156" y="0"/>
                </a:lnTo>
                <a:lnTo>
                  <a:pt x="15640156" y="22119"/>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8" name="object 8"/>
          <p:cNvSpPr/>
          <p:nvPr/>
        </p:nvSpPr>
        <p:spPr>
          <a:xfrm>
            <a:off x="514346"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9" name="object 9"/>
          <p:cNvSpPr/>
          <p:nvPr/>
        </p:nvSpPr>
        <p:spPr>
          <a:xfrm>
            <a:off x="715382"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0" name="object 10"/>
          <p:cNvSpPr/>
          <p:nvPr/>
        </p:nvSpPr>
        <p:spPr>
          <a:xfrm>
            <a:off x="916417" y="186058"/>
            <a:ext cx="92393" cy="137478"/>
          </a:xfrm>
          <a:custGeom>
            <a:avLst/>
            <a:gdLst/>
            <a:ahLst/>
            <a:cxnLst/>
            <a:rect l="l" t="t" r="r" b="b"/>
            <a:pathLst>
              <a:path w="184785"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1" name="object 11"/>
          <p:cNvSpPr/>
          <p:nvPr/>
        </p:nvSpPr>
        <p:spPr>
          <a:xfrm>
            <a:off x="1183984" y="254704"/>
            <a:ext cx="7953693" cy="0"/>
          </a:xfrm>
          <a:custGeom>
            <a:avLst/>
            <a:gdLst/>
            <a:ahLst/>
            <a:cxnLst/>
            <a:rect l="l" t="t" r="r" b="b"/>
            <a:pathLst>
              <a:path w="15907385">
                <a:moveTo>
                  <a:pt x="0" y="0"/>
                </a:moveTo>
                <a:lnTo>
                  <a:pt x="15906784" y="0"/>
                </a:lnTo>
              </a:path>
            </a:pathLst>
          </a:custGeom>
          <a:ln w="28575">
            <a:solidFill>
              <a:srgbClr val="295233"/>
            </a:solidFill>
          </a:ln>
        </p:spPr>
        <p:txBody>
          <a:bodyPr wrap="square" lIns="0" tIns="0" rIns="0" bIns="0" rtlCol="0"/>
          <a:lstStyle/>
          <a:p>
            <a:pPr defTabSz="457200">
              <a:buClrTx/>
            </a:pPr>
            <a:endParaRPr sz="900" kern="1200">
              <a:solidFill>
                <a:prstClr val="black"/>
              </a:solidFill>
              <a:latin typeface="Calibri"/>
              <a:ea typeface="+mn-ea"/>
              <a:cs typeface="+mn-cs"/>
            </a:endParaRPr>
          </a:p>
        </p:txBody>
      </p:sp>
      <p:grpSp>
        <p:nvGrpSpPr>
          <p:cNvPr id="12" name="object 12"/>
          <p:cNvGrpSpPr/>
          <p:nvPr/>
        </p:nvGrpSpPr>
        <p:grpSpPr>
          <a:xfrm>
            <a:off x="514350" y="1296790"/>
            <a:ext cx="8115300" cy="2547938"/>
            <a:chOff x="1028700" y="2593580"/>
            <a:chExt cx="16230600" cy="5095875"/>
          </a:xfrm>
        </p:grpSpPr>
        <p:pic>
          <p:nvPicPr>
            <p:cNvPr id="13" name="object 13"/>
            <p:cNvPicPr/>
            <p:nvPr/>
          </p:nvPicPr>
          <p:blipFill>
            <a:blip r:embed="rId2" cstate="print"/>
            <a:stretch>
              <a:fillRect/>
            </a:stretch>
          </p:blipFill>
          <p:spPr>
            <a:xfrm>
              <a:off x="1028700" y="2777603"/>
              <a:ext cx="16230599" cy="4733924"/>
            </a:xfrm>
            <a:prstGeom prst="rect">
              <a:avLst/>
            </a:prstGeom>
          </p:spPr>
        </p:pic>
        <p:pic>
          <p:nvPicPr>
            <p:cNvPr id="14" name="object 14"/>
            <p:cNvPicPr/>
            <p:nvPr/>
          </p:nvPicPr>
          <p:blipFill>
            <a:blip r:embed="rId3" cstate="print"/>
            <a:stretch>
              <a:fillRect/>
            </a:stretch>
          </p:blipFill>
          <p:spPr>
            <a:xfrm>
              <a:off x="9816975" y="2593580"/>
              <a:ext cx="7134224" cy="5095874"/>
            </a:xfrm>
            <a:prstGeom prst="rect">
              <a:avLst/>
            </a:prstGeom>
          </p:spPr>
        </p:pic>
      </p:grpSp>
      <p:sp>
        <p:nvSpPr>
          <p:cNvPr id="15" name="object 15"/>
          <p:cNvSpPr txBox="1"/>
          <p:nvPr/>
        </p:nvSpPr>
        <p:spPr>
          <a:xfrm>
            <a:off x="690623" y="1776737"/>
            <a:ext cx="7684453" cy="2714846"/>
          </a:xfrm>
          <a:prstGeom prst="rect">
            <a:avLst/>
          </a:prstGeom>
        </p:spPr>
        <p:txBody>
          <a:bodyPr vert="horz" wrap="square" lIns="0" tIns="6350" rIns="0" bIns="0" rtlCol="0">
            <a:spAutoFit/>
          </a:bodyPr>
          <a:lstStyle/>
          <a:p>
            <a:pPr marL="70803" marR="2693988" defTabSz="457200">
              <a:lnSpc>
                <a:spcPct val="107500"/>
              </a:lnSpc>
              <a:spcBef>
                <a:spcPts val="50"/>
              </a:spcBef>
              <a:buClrTx/>
            </a:pPr>
            <a:r>
              <a:rPr sz="2500" b="1" kern="1200" spc="143" dirty="0">
                <a:solidFill>
                  <a:srgbClr val="252826"/>
                </a:solidFill>
                <a:latin typeface="Trebuchet MS"/>
                <a:ea typeface="+mn-ea"/>
                <a:cs typeface="Trebuchet MS"/>
              </a:rPr>
              <a:t>S</a:t>
            </a:r>
            <a:r>
              <a:rPr sz="2500" b="1" kern="1200" spc="-265" dirty="0">
                <a:solidFill>
                  <a:srgbClr val="252826"/>
                </a:solidFill>
                <a:latin typeface="Trebuchet MS"/>
                <a:ea typeface="+mn-ea"/>
                <a:cs typeface="Trebuchet MS"/>
              </a:rPr>
              <a:t>W</a:t>
            </a:r>
            <a:r>
              <a:rPr sz="2500" b="1" kern="1200" spc="-33" dirty="0">
                <a:solidFill>
                  <a:srgbClr val="252826"/>
                </a:solidFill>
                <a:latin typeface="Trebuchet MS"/>
                <a:ea typeface="+mn-ea"/>
                <a:cs typeface="Trebuchet MS"/>
              </a:rPr>
              <a:t>C</a:t>
            </a:r>
            <a:r>
              <a:rPr sz="2500" b="1" kern="1200" spc="-123" dirty="0">
                <a:solidFill>
                  <a:srgbClr val="252826"/>
                </a:solidFill>
                <a:latin typeface="Trebuchet MS"/>
                <a:ea typeface="+mn-ea"/>
                <a:cs typeface="Trebuchet MS"/>
              </a:rPr>
              <a:t>D</a:t>
            </a:r>
            <a:r>
              <a:rPr sz="2500" b="1" kern="1200" spc="57" dirty="0">
                <a:solidFill>
                  <a:srgbClr val="252826"/>
                </a:solidFill>
                <a:latin typeface="Trebuchet MS"/>
                <a:ea typeface="+mn-ea"/>
                <a:cs typeface="Trebuchet MS"/>
              </a:rPr>
              <a:t>s</a:t>
            </a:r>
            <a:r>
              <a:rPr sz="2500" b="1" kern="1200" spc="-28" dirty="0">
                <a:solidFill>
                  <a:srgbClr val="252826"/>
                </a:solidFill>
                <a:latin typeface="Trebuchet MS"/>
                <a:ea typeface="+mn-ea"/>
                <a:cs typeface="Trebuchet MS"/>
              </a:rPr>
              <a:t> </a:t>
            </a:r>
            <a:r>
              <a:rPr sz="2500" b="1" kern="1200" spc="-85" dirty="0">
                <a:solidFill>
                  <a:srgbClr val="252826"/>
                </a:solidFill>
                <a:latin typeface="Trebuchet MS"/>
                <a:ea typeface="+mn-ea"/>
                <a:cs typeface="Trebuchet MS"/>
              </a:rPr>
              <a:t>a</a:t>
            </a:r>
            <a:r>
              <a:rPr sz="2500" b="1" kern="1200" spc="-168" dirty="0">
                <a:solidFill>
                  <a:srgbClr val="252826"/>
                </a:solidFill>
                <a:latin typeface="Trebuchet MS"/>
                <a:ea typeface="+mn-ea"/>
                <a:cs typeface="Trebuchet MS"/>
              </a:rPr>
              <a:t>r</a:t>
            </a:r>
            <a:r>
              <a:rPr sz="2500" b="1" kern="1200" spc="-242" dirty="0">
                <a:solidFill>
                  <a:srgbClr val="252826"/>
                </a:solidFill>
                <a:latin typeface="Trebuchet MS"/>
                <a:ea typeface="+mn-ea"/>
                <a:cs typeface="Trebuchet MS"/>
              </a:rPr>
              <a:t>e</a:t>
            </a:r>
            <a:r>
              <a:rPr sz="2500" b="1" kern="1200" spc="-28" dirty="0">
                <a:solidFill>
                  <a:srgbClr val="252826"/>
                </a:solidFill>
                <a:latin typeface="Trebuchet MS"/>
                <a:ea typeface="+mn-ea"/>
                <a:cs typeface="Trebuchet MS"/>
              </a:rPr>
              <a:t> </a:t>
            </a:r>
            <a:r>
              <a:rPr sz="2500" b="1" kern="1200" spc="-57" dirty="0">
                <a:solidFill>
                  <a:srgbClr val="252826"/>
                </a:solidFill>
                <a:latin typeface="Trebuchet MS"/>
                <a:ea typeface="+mn-ea"/>
                <a:cs typeface="Trebuchet MS"/>
              </a:rPr>
              <a:t>c</a:t>
            </a:r>
            <a:r>
              <a:rPr sz="2500" b="1" kern="1200" spc="-100" dirty="0">
                <a:solidFill>
                  <a:srgbClr val="252826"/>
                </a:solidFill>
                <a:latin typeface="Trebuchet MS"/>
                <a:ea typeface="+mn-ea"/>
                <a:cs typeface="Trebuchet MS"/>
              </a:rPr>
              <a:t>o</a:t>
            </a:r>
            <a:r>
              <a:rPr sz="2500" b="1" kern="1200" spc="-175" dirty="0">
                <a:solidFill>
                  <a:srgbClr val="252826"/>
                </a:solidFill>
                <a:latin typeface="Trebuchet MS"/>
                <a:ea typeface="+mn-ea"/>
                <a:cs typeface="Trebuchet MS"/>
              </a:rPr>
              <a:t>n</a:t>
            </a:r>
            <a:r>
              <a:rPr sz="2500" b="1" kern="1200" spc="130" dirty="0">
                <a:solidFill>
                  <a:srgbClr val="252826"/>
                </a:solidFill>
                <a:latin typeface="Trebuchet MS"/>
                <a:ea typeface="+mn-ea"/>
                <a:cs typeface="Trebuchet MS"/>
              </a:rPr>
              <a:t>s</a:t>
            </a:r>
            <a:r>
              <a:rPr sz="2500" b="1" kern="1200" spc="-45" dirty="0">
                <a:solidFill>
                  <a:srgbClr val="252826"/>
                </a:solidFill>
                <a:latin typeface="Trebuchet MS"/>
                <a:ea typeface="+mn-ea"/>
                <a:cs typeface="Trebuchet MS"/>
              </a:rPr>
              <a:t>i</a:t>
            </a:r>
            <a:r>
              <a:rPr sz="2500" b="1" kern="1200" spc="-140" dirty="0">
                <a:solidFill>
                  <a:srgbClr val="252826"/>
                </a:solidFill>
                <a:latin typeface="Trebuchet MS"/>
                <a:ea typeface="+mn-ea"/>
                <a:cs typeface="Trebuchet MS"/>
              </a:rPr>
              <a:t>d</a:t>
            </a:r>
            <a:r>
              <a:rPr sz="2500" b="1" kern="1200" spc="-170" dirty="0">
                <a:solidFill>
                  <a:srgbClr val="252826"/>
                </a:solidFill>
                <a:latin typeface="Trebuchet MS"/>
                <a:ea typeface="+mn-ea"/>
                <a:cs typeface="Trebuchet MS"/>
              </a:rPr>
              <a:t>e</a:t>
            </a:r>
            <a:r>
              <a:rPr sz="2500" b="1" kern="1200" spc="-168" dirty="0">
                <a:solidFill>
                  <a:srgbClr val="252826"/>
                </a:solidFill>
                <a:latin typeface="Trebuchet MS"/>
                <a:ea typeface="+mn-ea"/>
                <a:cs typeface="Trebuchet MS"/>
              </a:rPr>
              <a:t>r</a:t>
            </a:r>
            <a:r>
              <a:rPr sz="2500" b="1" kern="1200" spc="-170" dirty="0">
                <a:solidFill>
                  <a:srgbClr val="252826"/>
                </a:solidFill>
                <a:latin typeface="Trebuchet MS"/>
                <a:ea typeface="+mn-ea"/>
                <a:cs typeface="Trebuchet MS"/>
              </a:rPr>
              <a:t>e</a:t>
            </a:r>
            <a:r>
              <a:rPr sz="2500" b="1" kern="1200" spc="-213" dirty="0">
                <a:solidFill>
                  <a:srgbClr val="252826"/>
                </a:solidFill>
                <a:latin typeface="Trebuchet MS"/>
                <a:ea typeface="+mn-ea"/>
                <a:cs typeface="Trebuchet MS"/>
              </a:rPr>
              <a:t>d</a:t>
            </a:r>
            <a:r>
              <a:rPr sz="2500" b="1" kern="1200" spc="-28" dirty="0">
                <a:solidFill>
                  <a:srgbClr val="252826"/>
                </a:solidFill>
                <a:latin typeface="Trebuchet MS"/>
                <a:ea typeface="+mn-ea"/>
                <a:cs typeface="Trebuchet MS"/>
              </a:rPr>
              <a:t> </a:t>
            </a:r>
            <a:r>
              <a:rPr sz="2500" b="1" kern="1200" spc="-153" dirty="0">
                <a:solidFill>
                  <a:srgbClr val="252826"/>
                </a:solidFill>
                <a:latin typeface="Trebuchet MS"/>
                <a:ea typeface="+mn-ea"/>
                <a:cs typeface="Trebuchet MS"/>
              </a:rPr>
              <a:t>t</a:t>
            </a:r>
            <a:r>
              <a:rPr sz="2500" b="1" kern="1200" spc="-180" dirty="0">
                <a:solidFill>
                  <a:srgbClr val="252826"/>
                </a:solidFill>
                <a:latin typeface="Trebuchet MS"/>
                <a:ea typeface="+mn-ea"/>
                <a:cs typeface="Trebuchet MS"/>
              </a:rPr>
              <a:t>h</a:t>
            </a:r>
            <a:r>
              <a:rPr sz="2500" b="1" kern="1200" spc="-165" dirty="0">
                <a:solidFill>
                  <a:srgbClr val="252826"/>
                </a:solidFill>
                <a:latin typeface="Trebuchet MS"/>
                <a:ea typeface="+mn-ea"/>
                <a:cs typeface="Trebuchet MS"/>
              </a:rPr>
              <a:t>e  </a:t>
            </a:r>
            <a:r>
              <a:rPr sz="2500" b="1" kern="1200" spc="-223" dirty="0">
                <a:solidFill>
                  <a:srgbClr val="252826"/>
                </a:solidFill>
                <a:latin typeface="Trebuchet MS"/>
                <a:ea typeface="+mn-ea"/>
                <a:cs typeface="Trebuchet MS"/>
              </a:rPr>
              <a:t>m</a:t>
            </a:r>
            <a:r>
              <a:rPr sz="2500" b="1" kern="1200" spc="-175" dirty="0">
                <a:solidFill>
                  <a:srgbClr val="252826"/>
                </a:solidFill>
                <a:latin typeface="Trebuchet MS"/>
                <a:ea typeface="+mn-ea"/>
                <a:cs typeface="Trebuchet MS"/>
              </a:rPr>
              <a:t>u</a:t>
            </a:r>
            <a:r>
              <a:rPr sz="2500" b="1" kern="1200" spc="-35" dirty="0">
                <a:solidFill>
                  <a:srgbClr val="252826"/>
                </a:solidFill>
                <a:latin typeface="Trebuchet MS"/>
                <a:ea typeface="+mn-ea"/>
                <a:cs typeface="Trebuchet MS"/>
              </a:rPr>
              <a:t>l</a:t>
            </a:r>
            <a:r>
              <a:rPr sz="2500" b="1" kern="1200" spc="-153" dirty="0">
                <a:solidFill>
                  <a:srgbClr val="252826"/>
                </a:solidFill>
                <a:latin typeface="Trebuchet MS"/>
                <a:ea typeface="+mn-ea"/>
                <a:cs typeface="Trebuchet MS"/>
              </a:rPr>
              <a:t>t</a:t>
            </a:r>
            <a:r>
              <a:rPr sz="2500" b="1" kern="1200" spc="-45" dirty="0">
                <a:solidFill>
                  <a:srgbClr val="252826"/>
                </a:solidFill>
                <a:latin typeface="Trebuchet MS"/>
                <a:ea typeface="+mn-ea"/>
                <a:cs typeface="Trebuchet MS"/>
              </a:rPr>
              <a:t>i</a:t>
            </a:r>
            <a:r>
              <a:rPr sz="2500" b="1" kern="1200" spc="-148" dirty="0">
                <a:solidFill>
                  <a:srgbClr val="252826"/>
                </a:solidFill>
                <a:latin typeface="Trebuchet MS"/>
                <a:ea typeface="+mn-ea"/>
                <a:cs typeface="Trebuchet MS"/>
              </a:rPr>
              <a:t>p</a:t>
            </a:r>
            <a:r>
              <a:rPr sz="2500" b="1" kern="1200" spc="-175" dirty="0">
                <a:solidFill>
                  <a:srgbClr val="252826"/>
                </a:solidFill>
                <a:latin typeface="Trebuchet MS"/>
                <a:ea typeface="+mn-ea"/>
                <a:cs typeface="Trebuchet MS"/>
              </a:rPr>
              <a:t>u</a:t>
            </a:r>
            <a:r>
              <a:rPr sz="2500" b="1" kern="1200" spc="-168" dirty="0">
                <a:solidFill>
                  <a:srgbClr val="252826"/>
                </a:solidFill>
                <a:latin typeface="Trebuchet MS"/>
                <a:ea typeface="+mn-ea"/>
                <a:cs typeface="Trebuchet MS"/>
              </a:rPr>
              <a:t>r</a:t>
            </a:r>
            <a:r>
              <a:rPr sz="2500" b="1" kern="1200" spc="-148" dirty="0">
                <a:solidFill>
                  <a:srgbClr val="252826"/>
                </a:solidFill>
                <a:latin typeface="Trebuchet MS"/>
                <a:ea typeface="+mn-ea"/>
                <a:cs typeface="Trebuchet MS"/>
              </a:rPr>
              <a:t>p</a:t>
            </a:r>
            <a:r>
              <a:rPr sz="2500" b="1" kern="1200" spc="-100" dirty="0">
                <a:solidFill>
                  <a:srgbClr val="252826"/>
                </a:solidFill>
                <a:latin typeface="Trebuchet MS"/>
                <a:ea typeface="+mn-ea"/>
                <a:cs typeface="Trebuchet MS"/>
              </a:rPr>
              <a:t>o</a:t>
            </a:r>
            <a:r>
              <a:rPr sz="2500" b="1" kern="1200" spc="130" dirty="0">
                <a:solidFill>
                  <a:srgbClr val="252826"/>
                </a:solidFill>
                <a:latin typeface="Trebuchet MS"/>
                <a:ea typeface="+mn-ea"/>
                <a:cs typeface="Trebuchet MS"/>
              </a:rPr>
              <a:t>s</a:t>
            </a:r>
            <a:r>
              <a:rPr sz="2500" b="1" kern="1200" spc="-242" dirty="0">
                <a:solidFill>
                  <a:srgbClr val="252826"/>
                </a:solidFill>
                <a:latin typeface="Trebuchet MS"/>
                <a:ea typeface="+mn-ea"/>
                <a:cs typeface="Trebuchet MS"/>
              </a:rPr>
              <a:t>e</a:t>
            </a:r>
            <a:r>
              <a:rPr sz="2500" b="1" kern="1200" spc="-28" dirty="0">
                <a:solidFill>
                  <a:srgbClr val="252826"/>
                </a:solidFill>
                <a:latin typeface="Trebuchet MS"/>
                <a:ea typeface="+mn-ea"/>
                <a:cs typeface="Trebuchet MS"/>
              </a:rPr>
              <a:t> </a:t>
            </a:r>
            <a:r>
              <a:rPr sz="2500" b="1" kern="1200" spc="-153" dirty="0">
                <a:solidFill>
                  <a:srgbClr val="252826"/>
                </a:solidFill>
                <a:latin typeface="Trebuchet MS"/>
                <a:ea typeface="+mn-ea"/>
                <a:cs typeface="Trebuchet MS"/>
              </a:rPr>
              <a:t>t</a:t>
            </a:r>
            <a:r>
              <a:rPr sz="2500" b="1" kern="1200" spc="-100" dirty="0">
                <a:solidFill>
                  <a:srgbClr val="252826"/>
                </a:solidFill>
                <a:latin typeface="Trebuchet MS"/>
                <a:ea typeface="+mn-ea"/>
                <a:cs typeface="Trebuchet MS"/>
              </a:rPr>
              <a:t>oo</a:t>
            </a:r>
            <a:r>
              <a:rPr sz="2500" b="1" kern="1200" spc="-108" dirty="0">
                <a:solidFill>
                  <a:srgbClr val="252826"/>
                </a:solidFill>
                <a:latin typeface="Trebuchet MS"/>
                <a:ea typeface="+mn-ea"/>
                <a:cs typeface="Trebuchet MS"/>
              </a:rPr>
              <a:t>l</a:t>
            </a:r>
            <a:r>
              <a:rPr sz="2500" b="1" kern="1200" spc="-28" dirty="0">
                <a:solidFill>
                  <a:srgbClr val="252826"/>
                </a:solidFill>
                <a:latin typeface="Trebuchet MS"/>
                <a:ea typeface="+mn-ea"/>
                <a:cs typeface="Trebuchet MS"/>
              </a:rPr>
              <a:t> </a:t>
            </a:r>
            <a:r>
              <a:rPr sz="2500" b="1" kern="1200" spc="-45" dirty="0">
                <a:solidFill>
                  <a:srgbClr val="252826"/>
                </a:solidFill>
                <a:latin typeface="Trebuchet MS"/>
                <a:ea typeface="+mn-ea"/>
                <a:cs typeface="Trebuchet MS"/>
              </a:rPr>
              <a:t>i</a:t>
            </a:r>
            <a:r>
              <a:rPr sz="2500" b="1" kern="1200" spc="-248" dirty="0">
                <a:solidFill>
                  <a:srgbClr val="252826"/>
                </a:solidFill>
                <a:latin typeface="Trebuchet MS"/>
                <a:ea typeface="+mn-ea"/>
                <a:cs typeface="Trebuchet MS"/>
              </a:rPr>
              <a:t>n</a:t>
            </a:r>
            <a:r>
              <a:rPr sz="2500" b="1" kern="1200" spc="-28" dirty="0">
                <a:solidFill>
                  <a:srgbClr val="252826"/>
                </a:solidFill>
                <a:latin typeface="Trebuchet MS"/>
                <a:ea typeface="+mn-ea"/>
                <a:cs typeface="Trebuchet MS"/>
              </a:rPr>
              <a:t> </a:t>
            </a:r>
            <a:r>
              <a:rPr sz="2500" b="1" kern="1200" spc="-153" dirty="0">
                <a:solidFill>
                  <a:srgbClr val="252826"/>
                </a:solidFill>
                <a:latin typeface="Trebuchet MS"/>
                <a:ea typeface="+mn-ea"/>
                <a:cs typeface="Trebuchet MS"/>
              </a:rPr>
              <a:t>t</a:t>
            </a:r>
            <a:r>
              <a:rPr sz="2500" b="1" kern="1200" spc="-180" dirty="0">
                <a:solidFill>
                  <a:srgbClr val="252826"/>
                </a:solidFill>
                <a:latin typeface="Trebuchet MS"/>
                <a:ea typeface="+mn-ea"/>
                <a:cs typeface="Trebuchet MS"/>
              </a:rPr>
              <a:t>h</a:t>
            </a:r>
            <a:r>
              <a:rPr sz="2500" b="1" kern="1200" spc="-242" dirty="0">
                <a:solidFill>
                  <a:srgbClr val="252826"/>
                </a:solidFill>
                <a:latin typeface="Trebuchet MS"/>
                <a:ea typeface="+mn-ea"/>
                <a:cs typeface="Trebuchet MS"/>
              </a:rPr>
              <a:t>e</a:t>
            </a:r>
            <a:r>
              <a:rPr sz="2500" b="1" kern="1200" spc="-28" dirty="0">
                <a:solidFill>
                  <a:srgbClr val="252826"/>
                </a:solidFill>
                <a:latin typeface="Trebuchet MS"/>
                <a:ea typeface="+mn-ea"/>
                <a:cs typeface="Trebuchet MS"/>
              </a:rPr>
              <a:t> </a:t>
            </a:r>
            <a:r>
              <a:rPr sz="2500" b="1" kern="1200" spc="-153" dirty="0">
                <a:solidFill>
                  <a:srgbClr val="252826"/>
                </a:solidFill>
                <a:latin typeface="Trebuchet MS"/>
                <a:ea typeface="+mn-ea"/>
                <a:cs typeface="Trebuchet MS"/>
              </a:rPr>
              <a:t>t</a:t>
            </a:r>
            <a:r>
              <a:rPr sz="2500" b="1" kern="1200" spc="-100" dirty="0">
                <a:solidFill>
                  <a:srgbClr val="252826"/>
                </a:solidFill>
                <a:latin typeface="Trebuchet MS"/>
                <a:ea typeface="+mn-ea"/>
                <a:cs typeface="Trebuchet MS"/>
              </a:rPr>
              <a:t>oo</a:t>
            </a:r>
            <a:r>
              <a:rPr sz="2500" b="1" kern="1200" spc="-108" dirty="0">
                <a:solidFill>
                  <a:srgbClr val="252826"/>
                </a:solidFill>
                <a:latin typeface="Trebuchet MS"/>
                <a:ea typeface="+mn-ea"/>
                <a:cs typeface="Trebuchet MS"/>
              </a:rPr>
              <a:t>l</a:t>
            </a:r>
            <a:r>
              <a:rPr sz="2500" b="1" kern="1200" spc="-28" dirty="0">
                <a:solidFill>
                  <a:srgbClr val="252826"/>
                </a:solidFill>
                <a:latin typeface="Trebuchet MS"/>
                <a:ea typeface="+mn-ea"/>
                <a:cs typeface="Trebuchet MS"/>
              </a:rPr>
              <a:t> </a:t>
            </a:r>
            <a:r>
              <a:rPr sz="2500" b="1" kern="1200" spc="-145" dirty="0">
                <a:solidFill>
                  <a:srgbClr val="252826"/>
                </a:solidFill>
                <a:latin typeface="Trebuchet MS"/>
                <a:ea typeface="+mn-ea"/>
                <a:cs typeface="Trebuchet MS"/>
              </a:rPr>
              <a:t>b</a:t>
            </a:r>
            <a:r>
              <a:rPr sz="2500" b="1" kern="1200" spc="-100" dirty="0">
                <a:solidFill>
                  <a:srgbClr val="252826"/>
                </a:solidFill>
                <a:latin typeface="Trebuchet MS"/>
                <a:ea typeface="+mn-ea"/>
                <a:cs typeface="Trebuchet MS"/>
              </a:rPr>
              <a:t>o</a:t>
            </a:r>
            <a:r>
              <a:rPr sz="2500" b="1" kern="1200" spc="-250" dirty="0">
                <a:solidFill>
                  <a:srgbClr val="252826"/>
                </a:solidFill>
                <a:latin typeface="Trebuchet MS"/>
                <a:ea typeface="+mn-ea"/>
                <a:cs typeface="Trebuchet MS"/>
              </a:rPr>
              <a:t>x</a:t>
            </a:r>
            <a:r>
              <a:rPr sz="2500" b="1" kern="1200" spc="-28" dirty="0">
                <a:solidFill>
                  <a:srgbClr val="252826"/>
                </a:solidFill>
                <a:latin typeface="Trebuchet MS"/>
                <a:ea typeface="+mn-ea"/>
                <a:cs typeface="Trebuchet MS"/>
              </a:rPr>
              <a:t> </a:t>
            </a:r>
            <a:r>
              <a:rPr sz="2500" b="1" kern="1200" spc="-33" dirty="0">
                <a:solidFill>
                  <a:srgbClr val="252826"/>
                </a:solidFill>
                <a:latin typeface="Trebuchet MS"/>
                <a:ea typeface="+mn-ea"/>
                <a:cs typeface="Trebuchet MS"/>
              </a:rPr>
              <a:t>f</a:t>
            </a:r>
            <a:r>
              <a:rPr sz="2500" b="1" kern="1200" spc="-100" dirty="0">
                <a:solidFill>
                  <a:srgbClr val="252826"/>
                </a:solidFill>
                <a:latin typeface="Trebuchet MS"/>
                <a:ea typeface="+mn-ea"/>
                <a:cs typeface="Trebuchet MS"/>
              </a:rPr>
              <a:t>o</a:t>
            </a:r>
            <a:r>
              <a:rPr sz="2500" b="1" kern="1200" spc="-193" dirty="0">
                <a:solidFill>
                  <a:srgbClr val="252826"/>
                </a:solidFill>
                <a:latin typeface="Trebuchet MS"/>
                <a:ea typeface="+mn-ea"/>
                <a:cs typeface="Trebuchet MS"/>
              </a:rPr>
              <a:t>r  </a:t>
            </a:r>
            <a:r>
              <a:rPr sz="2500" b="1" kern="1200" spc="-153" dirty="0">
                <a:solidFill>
                  <a:srgbClr val="252826"/>
                </a:solidFill>
                <a:latin typeface="Trebuchet MS"/>
                <a:ea typeface="+mn-ea"/>
                <a:cs typeface="Trebuchet MS"/>
              </a:rPr>
              <a:t>t</a:t>
            </a:r>
            <a:r>
              <a:rPr sz="2500" b="1" kern="1200" spc="-180" dirty="0">
                <a:solidFill>
                  <a:srgbClr val="252826"/>
                </a:solidFill>
                <a:latin typeface="Trebuchet MS"/>
                <a:ea typeface="+mn-ea"/>
                <a:cs typeface="Trebuchet MS"/>
              </a:rPr>
              <a:t>h</a:t>
            </a:r>
            <a:r>
              <a:rPr sz="2500" b="1" kern="1200" spc="-242" dirty="0">
                <a:solidFill>
                  <a:srgbClr val="252826"/>
                </a:solidFill>
                <a:latin typeface="Trebuchet MS"/>
                <a:ea typeface="+mn-ea"/>
                <a:cs typeface="Trebuchet MS"/>
              </a:rPr>
              <a:t>e</a:t>
            </a:r>
            <a:r>
              <a:rPr sz="2500" b="1" kern="1200" spc="-28" dirty="0">
                <a:solidFill>
                  <a:srgbClr val="252826"/>
                </a:solidFill>
                <a:latin typeface="Trebuchet MS"/>
                <a:ea typeface="+mn-ea"/>
                <a:cs typeface="Trebuchet MS"/>
              </a:rPr>
              <a:t> </a:t>
            </a:r>
            <a:r>
              <a:rPr sz="2500" b="1" kern="1200" spc="-140" dirty="0">
                <a:solidFill>
                  <a:srgbClr val="252826"/>
                </a:solidFill>
                <a:latin typeface="Trebuchet MS"/>
                <a:ea typeface="+mn-ea"/>
                <a:cs typeface="Trebuchet MS"/>
              </a:rPr>
              <a:t>d</a:t>
            </a:r>
            <a:r>
              <a:rPr sz="2500" b="1" kern="1200" spc="-170" dirty="0">
                <a:solidFill>
                  <a:srgbClr val="252826"/>
                </a:solidFill>
                <a:latin typeface="Trebuchet MS"/>
                <a:ea typeface="+mn-ea"/>
                <a:cs typeface="Trebuchet MS"/>
              </a:rPr>
              <a:t>e</a:t>
            </a:r>
            <a:r>
              <a:rPr sz="2500" b="1" kern="1200" spc="-35" dirty="0">
                <a:solidFill>
                  <a:srgbClr val="252826"/>
                </a:solidFill>
                <a:latin typeface="Trebuchet MS"/>
                <a:ea typeface="+mn-ea"/>
                <a:cs typeface="Trebuchet MS"/>
              </a:rPr>
              <a:t>l</a:t>
            </a:r>
            <a:r>
              <a:rPr sz="2500" b="1" kern="1200" spc="-45" dirty="0">
                <a:solidFill>
                  <a:srgbClr val="252826"/>
                </a:solidFill>
                <a:latin typeface="Trebuchet MS"/>
                <a:ea typeface="+mn-ea"/>
                <a:cs typeface="Trebuchet MS"/>
              </a:rPr>
              <a:t>i</a:t>
            </a:r>
            <a:r>
              <a:rPr sz="2500" b="1" kern="1200" spc="-125" dirty="0">
                <a:solidFill>
                  <a:srgbClr val="252826"/>
                </a:solidFill>
                <a:latin typeface="Trebuchet MS"/>
                <a:ea typeface="+mn-ea"/>
                <a:cs typeface="Trebuchet MS"/>
              </a:rPr>
              <a:t>v</a:t>
            </a:r>
            <a:r>
              <a:rPr sz="2500" b="1" kern="1200" spc="-170" dirty="0">
                <a:solidFill>
                  <a:srgbClr val="252826"/>
                </a:solidFill>
                <a:latin typeface="Trebuchet MS"/>
                <a:ea typeface="+mn-ea"/>
                <a:cs typeface="Trebuchet MS"/>
              </a:rPr>
              <a:t>e</a:t>
            </a:r>
            <a:r>
              <a:rPr sz="2500" b="1" kern="1200" spc="-168" dirty="0">
                <a:solidFill>
                  <a:srgbClr val="252826"/>
                </a:solidFill>
                <a:latin typeface="Trebuchet MS"/>
                <a:ea typeface="+mn-ea"/>
                <a:cs typeface="Trebuchet MS"/>
              </a:rPr>
              <a:t>r</a:t>
            </a:r>
            <a:r>
              <a:rPr sz="2500" b="1" kern="1200" spc="-220" dirty="0">
                <a:solidFill>
                  <a:srgbClr val="252826"/>
                </a:solidFill>
                <a:latin typeface="Trebuchet MS"/>
                <a:ea typeface="+mn-ea"/>
                <a:cs typeface="Trebuchet MS"/>
              </a:rPr>
              <a:t>y</a:t>
            </a:r>
            <a:r>
              <a:rPr sz="2500" b="1" kern="1200" spc="-28" dirty="0">
                <a:solidFill>
                  <a:srgbClr val="252826"/>
                </a:solidFill>
                <a:latin typeface="Trebuchet MS"/>
                <a:ea typeface="+mn-ea"/>
                <a:cs typeface="Trebuchet MS"/>
              </a:rPr>
              <a:t> </a:t>
            </a:r>
            <a:r>
              <a:rPr sz="2500" b="1" kern="1200" spc="-100" dirty="0">
                <a:solidFill>
                  <a:srgbClr val="252826"/>
                </a:solidFill>
                <a:latin typeface="Trebuchet MS"/>
                <a:ea typeface="+mn-ea"/>
                <a:cs typeface="Trebuchet MS"/>
              </a:rPr>
              <a:t>o</a:t>
            </a:r>
            <a:r>
              <a:rPr sz="2500" b="1" kern="1200" spc="-105" dirty="0">
                <a:solidFill>
                  <a:srgbClr val="252826"/>
                </a:solidFill>
                <a:latin typeface="Trebuchet MS"/>
                <a:ea typeface="+mn-ea"/>
                <a:cs typeface="Trebuchet MS"/>
              </a:rPr>
              <a:t>f</a:t>
            </a:r>
            <a:r>
              <a:rPr sz="2500" b="1" kern="1200" spc="-28" dirty="0">
                <a:solidFill>
                  <a:srgbClr val="252826"/>
                </a:solidFill>
                <a:latin typeface="Trebuchet MS"/>
                <a:ea typeface="+mn-ea"/>
                <a:cs typeface="Trebuchet MS"/>
              </a:rPr>
              <a:t> </a:t>
            </a:r>
            <a:r>
              <a:rPr sz="2500" b="1" kern="1200" spc="130" dirty="0">
                <a:solidFill>
                  <a:srgbClr val="252826"/>
                </a:solidFill>
                <a:latin typeface="Trebuchet MS"/>
                <a:ea typeface="+mn-ea"/>
                <a:cs typeface="Trebuchet MS"/>
              </a:rPr>
              <a:t>s</a:t>
            </a:r>
            <a:r>
              <a:rPr sz="2500" b="1" kern="1200" spc="-153" dirty="0">
                <a:solidFill>
                  <a:srgbClr val="252826"/>
                </a:solidFill>
                <a:latin typeface="Trebuchet MS"/>
                <a:ea typeface="+mn-ea"/>
                <a:cs typeface="Trebuchet MS"/>
              </a:rPr>
              <a:t>t</a:t>
            </a:r>
            <a:r>
              <a:rPr sz="2500" b="1" kern="1200" spc="-85" dirty="0">
                <a:solidFill>
                  <a:srgbClr val="252826"/>
                </a:solidFill>
                <a:latin typeface="Trebuchet MS"/>
                <a:ea typeface="+mn-ea"/>
                <a:cs typeface="Trebuchet MS"/>
              </a:rPr>
              <a:t>a</a:t>
            </a:r>
            <a:r>
              <a:rPr sz="2500" b="1" kern="1200" spc="-153" dirty="0">
                <a:solidFill>
                  <a:srgbClr val="252826"/>
                </a:solidFill>
                <a:latin typeface="Trebuchet MS"/>
                <a:ea typeface="+mn-ea"/>
                <a:cs typeface="Trebuchet MS"/>
              </a:rPr>
              <a:t>t</a:t>
            </a:r>
            <a:r>
              <a:rPr sz="2500" b="1" kern="1200" spc="-242" dirty="0">
                <a:solidFill>
                  <a:srgbClr val="252826"/>
                </a:solidFill>
                <a:latin typeface="Trebuchet MS"/>
                <a:ea typeface="+mn-ea"/>
                <a:cs typeface="Trebuchet MS"/>
              </a:rPr>
              <a:t>e</a:t>
            </a:r>
            <a:r>
              <a:rPr sz="2500" b="1" kern="1200" spc="-28" dirty="0">
                <a:solidFill>
                  <a:srgbClr val="252826"/>
                </a:solidFill>
                <a:latin typeface="Trebuchet MS"/>
                <a:ea typeface="+mn-ea"/>
                <a:cs typeface="Trebuchet MS"/>
              </a:rPr>
              <a:t> </a:t>
            </a:r>
            <a:r>
              <a:rPr sz="2500" b="1" kern="1200" spc="-85" dirty="0">
                <a:solidFill>
                  <a:srgbClr val="252826"/>
                </a:solidFill>
                <a:latin typeface="Trebuchet MS"/>
                <a:ea typeface="+mn-ea"/>
                <a:cs typeface="Trebuchet MS"/>
              </a:rPr>
              <a:t>a</a:t>
            </a:r>
            <a:r>
              <a:rPr sz="2500" b="1" kern="1200" spc="-175" dirty="0">
                <a:solidFill>
                  <a:srgbClr val="252826"/>
                </a:solidFill>
                <a:latin typeface="Trebuchet MS"/>
                <a:ea typeface="+mn-ea"/>
                <a:cs typeface="Trebuchet MS"/>
              </a:rPr>
              <a:t>n</a:t>
            </a:r>
            <a:r>
              <a:rPr sz="2500" b="1" kern="1200" spc="-213" dirty="0">
                <a:solidFill>
                  <a:srgbClr val="252826"/>
                </a:solidFill>
                <a:latin typeface="Trebuchet MS"/>
                <a:ea typeface="+mn-ea"/>
                <a:cs typeface="Trebuchet MS"/>
              </a:rPr>
              <a:t>d</a:t>
            </a:r>
            <a:r>
              <a:rPr sz="2500" b="1" kern="1200" spc="-28" dirty="0">
                <a:solidFill>
                  <a:srgbClr val="252826"/>
                </a:solidFill>
                <a:latin typeface="Trebuchet MS"/>
                <a:ea typeface="+mn-ea"/>
                <a:cs typeface="Trebuchet MS"/>
              </a:rPr>
              <a:t> </a:t>
            </a:r>
            <a:r>
              <a:rPr sz="2500" b="1" kern="1200" spc="-33" dirty="0">
                <a:solidFill>
                  <a:srgbClr val="252826"/>
                </a:solidFill>
                <a:latin typeface="Trebuchet MS"/>
                <a:ea typeface="+mn-ea"/>
                <a:cs typeface="Trebuchet MS"/>
              </a:rPr>
              <a:t>f</a:t>
            </a:r>
            <a:r>
              <a:rPr sz="2500" b="1" kern="1200" spc="-170" dirty="0">
                <a:solidFill>
                  <a:srgbClr val="252826"/>
                </a:solidFill>
                <a:latin typeface="Trebuchet MS"/>
                <a:ea typeface="+mn-ea"/>
                <a:cs typeface="Trebuchet MS"/>
              </a:rPr>
              <a:t>e</a:t>
            </a:r>
            <a:r>
              <a:rPr sz="2500" b="1" kern="1200" spc="-140" dirty="0">
                <a:solidFill>
                  <a:srgbClr val="252826"/>
                </a:solidFill>
                <a:latin typeface="Trebuchet MS"/>
                <a:ea typeface="+mn-ea"/>
                <a:cs typeface="Trebuchet MS"/>
              </a:rPr>
              <a:t>d</a:t>
            </a:r>
            <a:r>
              <a:rPr sz="2500" b="1" kern="1200" spc="-170" dirty="0">
                <a:solidFill>
                  <a:srgbClr val="252826"/>
                </a:solidFill>
                <a:latin typeface="Trebuchet MS"/>
                <a:ea typeface="+mn-ea"/>
                <a:cs typeface="Trebuchet MS"/>
              </a:rPr>
              <a:t>e</a:t>
            </a:r>
            <a:r>
              <a:rPr sz="2500" b="1" kern="1200" spc="-168" dirty="0">
                <a:solidFill>
                  <a:srgbClr val="252826"/>
                </a:solidFill>
                <a:latin typeface="Trebuchet MS"/>
                <a:ea typeface="+mn-ea"/>
                <a:cs typeface="Trebuchet MS"/>
              </a:rPr>
              <a:t>r</a:t>
            </a:r>
            <a:r>
              <a:rPr sz="2500" b="1" kern="1200" spc="-85" dirty="0">
                <a:solidFill>
                  <a:srgbClr val="252826"/>
                </a:solidFill>
                <a:latin typeface="Trebuchet MS"/>
                <a:ea typeface="+mn-ea"/>
                <a:cs typeface="Trebuchet MS"/>
              </a:rPr>
              <a:t>a</a:t>
            </a:r>
            <a:r>
              <a:rPr sz="2500" b="1" kern="1200" spc="-110" dirty="0">
                <a:solidFill>
                  <a:srgbClr val="252826"/>
                </a:solidFill>
                <a:latin typeface="Trebuchet MS"/>
                <a:ea typeface="+mn-ea"/>
                <a:cs typeface="Trebuchet MS"/>
              </a:rPr>
              <a:t>l  </a:t>
            </a:r>
            <a:r>
              <a:rPr sz="2500" b="1" kern="1200" spc="-108" dirty="0">
                <a:solidFill>
                  <a:srgbClr val="252826"/>
                </a:solidFill>
                <a:latin typeface="Trebuchet MS"/>
                <a:ea typeface="+mn-ea"/>
                <a:cs typeface="Trebuchet MS"/>
              </a:rPr>
              <a:t>conservation</a:t>
            </a:r>
            <a:r>
              <a:rPr sz="2500" b="1" kern="1200" spc="-30" dirty="0">
                <a:solidFill>
                  <a:srgbClr val="252826"/>
                </a:solidFill>
                <a:latin typeface="Trebuchet MS"/>
                <a:ea typeface="+mn-ea"/>
                <a:cs typeface="Trebuchet MS"/>
              </a:rPr>
              <a:t> </a:t>
            </a:r>
            <a:r>
              <a:rPr sz="2500" b="1" kern="1200" spc="-95" dirty="0">
                <a:solidFill>
                  <a:srgbClr val="252826"/>
                </a:solidFill>
                <a:latin typeface="Trebuchet MS"/>
                <a:ea typeface="+mn-ea"/>
                <a:cs typeface="Trebuchet MS"/>
              </a:rPr>
              <a:t>programs</a:t>
            </a:r>
            <a:r>
              <a:rPr sz="2500" b="1" kern="1200" spc="-28" dirty="0">
                <a:solidFill>
                  <a:srgbClr val="252826"/>
                </a:solidFill>
                <a:latin typeface="Trebuchet MS"/>
                <a:ea typeface="+mn-ea"/>
                <a:cs typeface="Trebuchet MS"/>
              </a:rPr>
              <a:t> </a:t>
            </a:r>
            <a:r>
              <a:rPr sz="2500" b="1" kern="1200" spc="-145" dirty="0">
                <a:solidFill>
                  <a:srgbClr val="252826"/>
                </a:solidFill>
                <a:latin typeface="Trebuchet MS"/>
                <a:ea typeface="+mn-ea"/>
                <a:cs typeface="Trebuchet MS"/>
              </a:rPr>
              <a:t>in</a:t>
            </a:r>
            <a:r>
              <a:rPr sz="2500" b="1" kern="1200" spc="-30" dirty="0">
                <a:solidFill>
                  <a:srgbClr val="252826"/>
                </a:solidFill>
                <a:latin typeface="Trebuchet MS"/>
                <a:ea typeface="+mn-ea"/>
                <a:cs typeface="Trebuchet MS"/>
              </a:rPr>
              <a:t> </a:t>
            </a:r>
            <a:r>
              <a:rPr sz="2500" b="1" kern="1200" spc="-50" dirty="0">
                <a:solidFill>
                  <a:srgbClr val="252826"/>
                </a:solidFill>
                <a:latin typeface="Trebuchet MS"/>
                <a:ea typeface="+mn-ea"/>
                <a:cs typeface="Trebuchet MS"/>
              </a:rPr>
              <a:t>Illinois.</a:t>
            </a:r>
            <a:endParaRPr sz="2500" kern="1200">
              <a:solidFill>
                <a:prstClr val="black"/>
              </a:solidFill>
              <a:latin typeface="Trebuchet MS"/>
              <a:ea typeface="+mn-ea"/>
              <a:cs typeface="Trebuchet MS"/>
            </a:endParaRPr>
          </a:p>
          <a:p>
            <a:pPr defTabSz="457200">
              <a:spcBef>
                <a:spcPts val="13"/>
              </a:spcBef>
              <a:buClrTx/>
            </a:pPr>
            <a:endParaRPr sz="3300" kern="1200">
              <a:solidFill>
                <a:prstClr val="black"/>
              </a:solidFill>
              <a:latin typeface="Trebuchet MS"/>
              <a:ea typeface="+mn-ea"/>
              <a:cs typeface="Trebuchet MS"/>
            </a:endParaRPr>
          </a:p>
          <a:p>
            <a:pPr marL="6350" marR="2540" defTabSz="457200">
              <a:spcBef>
                <a:spcPts val="3"/>
              </a:spcBef>
              <a:buClrTx/>
            </a:pPr>
            <a:r>
              <a:rPr sz="1750" kern="1200" spc="50" dirty="0">
                <a:solidFill>
                  <a:srgbClr val="132426"/>
                </a:solidFill>
                <a:latin typeface="Gill Sans MT"/>
                <a:ea typeface="+mn-ea"/>
                <a:cs typeface="Gill Sans MT"/>
              </a:rPr>
              <a:t>Illinois'</a:t>
            </a:r>
            <a:r>
              <a:rPr sz="1750" kern="1200" spc="193" dirty="0">
                <a:solidFill>
                  <a:srgbClr val="132426"/>
                </a:solidFill>
                <a:latin typeface="Gill Sans MT"/>
                <a:ea typeface="+mn-ea"/>
                <a:cs typeface="Gill Sans MT"/>
              </a:rPr>
              <a:t> </a:t>
            </a:r>
            <a:r>
              <a:rPr sz="1750" kern="1200" spc="18" dirty="0">
                <a:solidFill>
                  <a:srgbClr val="132426"/>
                </a:solidFill>
                <a:latin typeface="Gill Sans MT"/>
                <a:ea typeface="+mn-ea"/>
                <a:cs typeface="Gill Sans MT"/>
              </a:rPr>
              <a:t>total</a:t>
            </a:r>
            <a:r>
              <a:rPr sz="1750" kern="1200" spc="193" dirty="0">
                <a:solidFill>
                  <a:srgbClr val="132426"/>
                </a:solidFill>
                <a:latin typeface="Gill Sans MT"/>
                <a:ea typeface="+mn-ea"/>
                <a:cs typeface="Gill Sans MT"/>
              </a:rPr>
              <a:t> </a:t>
            </a:r>
            <a:r>
              <a:rPr sz="1750" kern="1200" spc="50" dirty="0">
                <a:solidFill>
                  <a:srgbClr val="132426"/>
                </a:solidFill>
                <a:latin typeface="Gill Sans MT"/>
                <a:ea typeface="+mn-ea"/>
                <a:cs typeface="Gill Sans MT"/>
              </a:rPr>
              <a:t>land</a:t>
            </a:r>
            <a:r>
              <a:rPr sz="1750" kern="1200" spc="193" dirty="0">
                <a:solidFill>
                  <a:srgbClr val="132426"/>
                </a:solidFill>
                <a:latin typeface="Gill Sans MT"/>
                <a:ea typeface="+mn-ea"/>
                <a:cs typeface="Gill Sans MT"/>
              </a:rPr>
              <a:t> </a:t>
            </a:r>
            <a:r>
              <a:rPr sz="1750" kern="1200" spc="113" dirty="0">
                <a:solidFill>
                  <a:srgbClr val="132426"/>
                </a:solidFill>
                <a:latin typeface="Gill Sans MT"/>
                <a:ea typeface="+mn-ea"/>
                <a:cs typeface="Gill Sans MT"/>
              </a:rPr>
              <a:t>mass</a:t>
            </a:r>
            <a:r>
              <a:rPr sz="1750" kern="1200" spc="190" dirty="0">
                <a:solidFill>
                  <a:srgbClr val="132426"/>
                </a:solidFill>
                <a:latin typeface="Gill Sans MT"/>
                <a:ea typeface="+mn-ea"/>
                <a:cs typeface="Gill Sans MT"/>
              </a:rPr>
              <a:t> </a:t>
            </a:r>
            <a:r>
              <a:rPr sz="1750" kern="1200" spc="95" dirty="0">
                <a:solidFill>
                  <a:srgbClr val="132426"/>
                </a:solidFill>
                <a:latin typeface="Gill Sans MT"/>
                <a:ea typeface="+mn-ea"/>
                <a:cs typeface="Gill Sans MT"/>
              </a:rPr>
              <a:t>is</a:t>
            </a:r>
            <a:r>
              <a:rPr sz="1750" kern="1200" spc="190" dirty="0">
                <a:solidFill>
                  <a:srgbClr val="132426"/>
                </a:solidFill>
                <a:latin typeface="Gill Sans MT"/>
                <a:ea typeface="+mn-ea"/>
                <a:cs typeface="Gill Sans MT"/>
              </a:rPr>
              <a:t> </a:t>
            </a:r>
            <a:r>
              <a:rPr sz="1750" kern="1200" dirty="0">
                <a:solidFill>
                  <a:srgbClr val="132426"/>
                </a:solidFill>
                <a:latin typeface="Gill Sans MT"/>
                <a:ea typeface="+mn-ea"/>
                <a:cs typeface="Gill Sans MT"/>
              </a:rPr>
              <a:t>95%</a:t>
            </a:r>
            <a:r>
              <a:rPr sz="1750" kern="1200" spc="193" dirty="0">
                <a:solidFill>
                  <a:srgbClr val="132426"/>
                </a:solidFill>
                <a:latin typeface="Gill Sans MT"/>
                <a:ea typeface="+mn-ea"/>
                <a:cs typeface="Gill Sans MT"/>
              </a:rPr>
              <a:t> </a:t>
            </a:r>
            <a:r>
              <a:rPr sz="1750" kern="1200" spc="23" dirty="0">
                <a:solidFill>
                  <a:srgbClr val="132426"/>
                </a:solidFill>
                <a:latin typeface="Gill Sans MT"/>
                <a:ea typeface="+mn-ea"/>
                <a:cs typeface="Gill Sans MT"/>
              </a:rPr>
              <a:t>privately</a:t>
            </a:r>
            <a:r>
              <a:rPr sz="1750" kern="1200" spc="193" dirty="0">
                <a:solidFill>
                  <a:srgbClr val="132426"/>
                </a:solidFill>
                <a:latin typeface="Gill Sans MT"/>
                <a:ea typeface="+mn-ea"/>
                <a:cs typeface="Gill Sans MT"/>
              </a:rPr>
              <a:t> </a:t>
            </a:r>
            <a:r>
              <a:rPr sz="1750" kern="1200" spc="8" dirty="0">
                <a:solidFill>
                  <a:srgbClr val="132426"/>
                </a:solidFill>
                <a:latin typeface="Gill Sans MT"/>
                <a:ea typeface="+mn-ea"/>
                <a:cs typeface="Gill Sans MT"/>
              </a:rPr>
              <a:t>owned.</a:t>
            </a:r>
            <a:r>
              <a:rPr sz="1750" kern="1200" spc="195" dirty="0">
                <a:solidFill>
                  <a:srgbClr val="132426"/>
                </a:solidFill>
                <a:latin typeface="Gill Sans MT"/>
                <a:ea typeface="+mn-ea"/>
                <a:cs typeface="Gill Sans MT"/>
              </a:rPr>
              <a:t> </a:t>
            </a:r>
            <a:r>
              <a:rPr sz="1750" kern="1200" spc="53" dirty="0">
                <a:solidFill>
                  <a:srgbClr val="132426"/>
                </a:solidFill>
                <a:latin typeface="Gill Sans MT"/>
                <a:ea typeface="+mn-ea"/>
                <a:cs typeface="Gill Sans MT"/>
              </a:rPr>
              <a:t>Illinois</a:t>
            </a:r>
            <a:r>
              <a:rPr sz="1750" kern="1200" spc="190" dirty="0">
                <a:solidFill>
                  <a:srgbClr val="132426"/>
                </a:solidFill>
                <a:latin typeface="Gill Sans MT"/>
                <a:ea typeface="+mn-ea"/>
                <a:cs typeface="Gill Sans MT"/>
              </a:rPr>
              <a:t> </a:t>
            </a:r>
            <a:r>
              <a:rPr sz="1750" kern="1200" spc="-125" dirty="0">
                <a:solidFill>
                  <a:srgbClr val="132426"/>
                </a:solidFill>
                <a:latin typeface="Gill Sans MT"/>
                <a:ea typeface="+mn-ea"/>
                <a:cs typeface="Gill Sans MT"/>
              </a:rPr>
              <a:t>SWCDs</a:t>
            </a:r>
            <a:r>
              <a:rPr sz="1750" kern="1200" spc="190" dirty="0">
                <a:solidFill>
                  <a:srgbClr val="132426"/>
                </a:solidFill>
                <a:latin typeface="Gill Sans MT"/>
                <a:ea typeface="+mn-ea"/>
                <a:cs typeface="Gill Sans MT"/>
              </a:rPr>
              <a:t> </a:t>
            </a:r>
            <a:r>
              <a:rPr sz="1750" kern="1200" spc="43" dirty="0">
                <a:solidFill>
                  <a:srgbClr val="132426"/>
                </a:solidFill>
                <a:latin typeface="Gill Sans MT"/>
                <a:ea typeface="+mn-ea"/>
                <a:cs typeface="Gill Sans MT"/>
              </a:rPr>
              <a:t>have</a:t>
            </a:r>
            <a:r>
              <a:rPr sz="1750" kern="1200" spc="193" dirty="0">
                <a:solidFill>
                  <a:srgbClr val="132426"/>
                </a:solidFill>
                <a:latin typeface="Gill Sans MT"/>
                <a:ea typeface="+mn-ea"/>
                <a:cs typeface="Gill Sans MT"/>
              </a:rPr>
              <a:t> </a:t>
            </a:r>
            <a:r>
              <a:rPr sz="1750" kern="1200" spc="90" dirty="0">
                <a:solidFill>
                  <a:srgbClr val="132426"/>
                </a:solidFill>
                <a:latin typeface="Gill Sans MT"/>
                <a:ea typeface="+mn-ea"/>
                <a:cs typeface="Gill Sans MT"/>
              </a:rPr>
              <a:t>a</a:t>
            </a:r>
            <a:r>
              <a:rPr sz="1750" kern="1200" spc="190" dirty="0">
                <a:solidFill>
                  <a:srgbClr val="132426"/>
                </a:solidFill>
                <a:latin typeface="Gill Sans MT"/>
                <a:ea typeface="+mn-ea"/>
                <a:cs typeface="Gill Sans MT"/>
              </a:rPr>
              <a:t> </a:t>
            </a:r>
            <a:r>
              <a:rPr sz="1750" kern="1200" spc="-28" dirty="0">
                <a:solidFill>
                  <a:srgbClr val="132426"/>
                </a:solidFill>
                <a:latin typeface="Gill Sans MT"/>
                <a:ea typeface="+mn-ea"/>
                <a:cs typeface="Gill Sans MT"/>
              </a:rPr>
              <a:t>75+</a:t>
            </a:r>
            <a:r>
              <a:rPr sz="1750" kern="1200" spc="190" dirty="0">
                <a:solidFill>
                  <a:srgbClr val="132426"/>
                </a:solidFill>
                <a:latin typeface="Gill Sans MT"/>
                <a:ea typeface="+mn-ea"/>
                <a:cs typeface="Gill Sans MT"/>
              </a:rPr>
              <a:t> </a:t>
            </a:r>
            <a:r>
              <a:rPr sz="1750" kern="1200" spc="5" dirty="0">
                <a:solidFill>
                  <a:srgbClr val="132426"/>
                </a:solidFill>
                <a:latin typeface="Gill Sans MT"/>
                <a:ea typeface="+mn-ea"/>
                <a:cs typeface="Gill Sans MT"/>
              </a:rPr>
              <a:t>year </a:t>
            </a:r>
            <a:r>
              <a:rPr sz="1750" kern="1200" spc="-478" dirty="0">
                <a:solidFill>
                  <a:srgbClr val="132426"/>
                </a:solidFill>
                <a:latin typeface="Gill Sans MT"/>
                <a:ea typeface="+mn-ea"/>
                <a:cs typeface="Gill Sans MT"/>
              </a:rPr>
              <a:t> </a:t>
            </a:r>
            <a:r>
              <a:rPr sz="1750" kern="1200" spc="10" dirty="0">
                <a:solidFill>
                  <a:srgbClr val="132426"/>
                </a:solidFill>
                <a:latin typeface="Gill Sans MT"/>
                <a:ea typeface="+mn-ea"/>
                <a:cs typeface="Gill Sans MT"/>
              </a:rPr>
              <a:t>track</a:t>
            </a:r>
            <a:r>
              <a:rPr sz="1750" kern="1200" spc="18" dirty="0">
                <a:solidFill>
                  <a:srgbClr val="132426"/>
                </a:solidFill>
                <a:latin typeface="Gill Sans MT"/>
                <a:ea typeface="+mn-ea"/>
                <a:cs typeface="Gill Sans MT"/>
              </a:rPr>
              <a:t> </a:t>
            </a:r>
            <a:r>
              <a:rPr sz="1750" kern="1200" spc="-28" dirty="0">
                <a:solidFill>
                  <a:srgbClr val="132426"/>
                </a:solidFill>
                <a:latin typeface="Gill Sans MT"/>
                <a:ea typeface="+mn-ea"/>
                <a:cs typeface="Gill Sans MT"/>
              </a:rPr>
              <a:t>record</a:t>
            </a:r>
            <a:r>
              <a:rPr sz="1750" kern="1200" spc="18" dirty="0">
                <a:solidFill>
                  <a:srgbClr val="132426"/>
                </a:solidFill>
                <a:latin typeface="Gill Sans MT"/>
                <a:ea typeface="+mn-ea"/>
                <a:cs typeface="Gill Sans MT"/>
              </a:rPr>
              <a:t> </a:t>
            </a:r>
            <a:r>
              <a:rPr sz="1750" kern="1200" spc="38" dirty="0">
                <a:solidFill>
                  <a:srgbClr val="132426"/>
                </a:solidFill>
                <a:latin typeface="Gill Sans MT"/>
                <a:ea typeface="+mn-ea"/>
                <a:cs typeface="Gill Sans MT"/>
              </a:rPr>
              <a:t>of</a:t>
            </a:r>
            <a:r>
              <a:rPr sz="1750" kern="1200" spc="20" dirty="0">
                <a:solidFill>
                  <a:srgbClr val="132426"/>
                </a:solidFill>
                <a:latin typeface="Gill Sans MT"/>
                <a:ea typeface="+mn-ea"/>
                <a:cs typeface="Gill Sans MT"/>
              </a:rPr>
              <a:t> </a:t>
            </a:r>
            <a:r>
              <a:rPr sz="1750" kern="1200" spc="53" dirty="0">
                <a:solidFill>
                  <a:srgbClr val="132426"/>
                </a:solidFill>
                <a:latin typeface="Gill Sans MT"/>
                <a:ea typeface="+mn-ea"/>
                <a:cs typeface="Gill Sans MT"/>
              </a:rPr>
              <a:t>getting</a:t>
            </a:r>
            <a:r>
              <a:rPr sz="1750" kern="1200" spc="18" dirty="0">
                <a:solidFill>
                  <a:srgbClr val="132426"/>
                </a:solidFill>
                <a:latin typeface="Gill Sans MT"/>
                <a:ea typeface="+mn-ea"/>
                <a:cs typeface="Gill Sans MT"/>
              </a:rPr>
              <a:t> </a:t>
            </a:r>
            <a:r>
              <a:rPr sz="1750" kern="1200" spc="28" dirty="0">
                <a:solidFill>
                  <a:srgbClr val="132426"/>
                </a:solidFill>
                <a:latin typeface="Gill Sans MT"/>
                <a:ea typeface="+mn-ea"/>
                <a:cs typeface="Gill Sans MT"/>
              </a:rPr>
              <a:t>conservation</a:t>
            </a:r>
            <a:r>
              <a:rPr sz="1750" kern="1200" spc="18" dirty="0">
                <a:solidFill>
                  <a:srgbClr val="132426"/>
                </a:solidFill>
                <a:latin typeface="Gill Sans MT"/>
                <a:ea typeface="+mn-ea"/>
                <a:cs typeface="Gill Sans MT"/>
              </a:rPr>
              <a:t> </a:t>
            </a:r>
            <a:r>
              <a:rPr sz="1750" kern="1200" spc="-35" dirty="0">
                <a:solidFill>
                  <a:srgbClr val="132426"/>
                </a:solidFill>
                <a:latin typeface="Gill Sans MT"/>
                <a:ea typeface="+mn-ea"/>
                <a:cs typeface="Gill Sans MT"/>
              </a:rPr>
              <a:t>on</a:t>
            </a:r>
            <a:r>
              <a:rPr sz="1750" kern="1200" spc="20" dirty="0">
                <a:solidFill>
                  <a:srgbClr val="132426"/>
                </a:solidFill>
                <a:latin typeface="Gill Sans MT"/>
                <a:ea typeface="+mn-ea"/>
                <a:cs typeface="Gill Sans MT"/>
              </a:rPr>
              <a:t> </a:t>
            </a:r>
            <a:r>
              <a:rPr sz="1750" kern="1200" spc="-5" dirty="0">
                <a:solidFill>
                  <a:srgbClr val="132426"/>
                </a:solidFill>
                <a:latin typeface="Gill Sans MT"/>
                <a:ea typeface="+mn-ea"/>
                <a:cs typeface="Gill Sans MT"/>
              </a:rPr>
              <a:t>the</a:t>
            </a:r>
            <a:r>
              <a:rPr sz="1750" kern="1200" spc="18" dirty="0">
                <a:solidFill>
                  <a:srgbClr val="132426"/>
                </a:solidFill>
                <a:latin typeface="Gill Sans MT"/>
                <a:ea typeface="+mn-ea"/>
                <a:cs typeface="Gill Sans MT"/>
              </a:rPr>
              <a:t> </a:t>
            </a:r>
            <a:r>
              <a:rPr sz="1750" kern="1200" spc="5" dirty="0">
                <a:solidFill>
                  <a:srgbClr val="132426"/>
                </a:solidFill>
                <a:latin typeface="Gill Sans MT"/>
                <a:ea typeface="+mn-ea"/>
                <a:cs typeface="Gill Sans MT"/>
              </a:rPr>
              <a:t>ground</a:t>
            </a:r>
            <a:r>
              <a:rPr sz="1750" kern="1200" spc="18" dirty="0">
                <a:solidFill>
                  <a:srgbClr val="132426"/>
                </a:solidFill>
                <a:latin typeface="Gill Sans MT"/>
                <a:ea typeface="+mn-ea"/>
                <a:cs typeface="Gill Sans MT"/>
              </a:rPr>
              <a:t> </a:t>
            </a:r>
            <a:r>
              <a:rPr sz="1750" kern="1200" spc="-35" dirty="0">
                <a:solidFill>
                  <a:srgbClr val="132426"/>
                </a:solidFill>
                <a:latin typeface="Gill Sans MT"/>
                <a:ea typeface="+mn-ea"/>
                <a:cs typeface="Gill Sans MT"/>
              </a:rPr>
              <a:t>on</a:t>
            </a:r>
            <a:r>
              <a:rPr sz="1750" kern="1200" spc="20" dirty="0">
                <a:solidFill>
                  <a:srgbClr val="132426"/>
                </a:solidFill>
                <a:latin typeface="Gill Sans MT"/>
                <a:ea typeface="+mn-ea"/>
                <a:cs typeface="Gill Sans MT"/>
              </a:rPr>
              <a:t> </a:t>
            </a:r>
            <a:r>
              <a:rPr sz="1750" kern="1200" spc="23" dirty="0">
                <a:solidFill>
                  <a:srgbClr val="132426"/>
                </a:solidFill>
                <a:latin typeface="Gill Sans MT"/>
                <a:ea typeface="+mn-ea"/>
                <a:cs typeface="Gill Sans MT"/>
              </a:rPr>
              <a:t>privately</a:t>
            </a:r>
            <a:r>
              <a:rPr sz="1750" kern="1200" spc="18" dirty="0">
                <a:solidFill>
                  <a:srgbClr val="132426"/>
                </a:solidFill>
                <a:latin typeface="Gill Sans MT"/>
                <a:ea typeface="+mn-ea"/>
                <a:cs typeface="Gill Sans MT"/>
              </a:rPr>
              <a:t> </a:t>
            </a:r>
            <a:r>
              <a:rPr sz="1750" kern="1200" spc="-18" dirty="0">
                <a:solidFill>
                  <a:srgbClr val="132426"/>
                </a:solidFill>
                <a:latin typeface="Gill Sans MT"/>
                <a:ea typeface="+mn-ea"/>
                <a:cs typeface="Gill Sans MT"/>
              </a:rPr>
              <a:t>owned</a:t>
            </a:r>
            <a:r>
              <a:rPr sz="1750" kern="1200" spc="18" dirty="0">
                <a:solidFill>
                  <a:srgbClr val="132426"/>
                </a:solidFill>
                <a:latin typeface="Gill Sans MT"/>
                <a:ea typeface="+mn-ea"/>
                <a:cs typeface="Gill Sans MT"/>
              </a:rPr>
              <a:t> </a:t>
            </a:r>
            <a:r>
              <a:rPr sz="1750" kern="1200" spc="83" dirty="0">
                <a:solidFill>
                  <a:srgbClr val="132426"/>
                </a:solidFill>
                <a:latin typeface="Gill Sans MT"/>
                <a:ea typeface="+mn-ea"/>
                <a:cs typeface="Gill Sans MT"/>
              </a:rPr>
              <a:t>lands.</a:t>
            </a:r>
            <a:endParaRPr sz="1750" kern="1200">
              <a:solidFill>
                <a:prstClr val="black"/>
              </a:solidFill>
              <a:latin typeface="Gill Sans MT"/>
              <a:ea typeface="+mn-ea"/>
              <a:cs typeface="Gill Sans MT"/>
            </a:endParaRPr>
          </a:p>
        </p:txBody>
      </p:sp>
      <p:sp>
        <p:nvSpPr>
          <p:cNvPr id="16" name="object 16"/>
          <p:cNvSpPr txBox="1">
            <a:spLocks noGrp="1"/>
          </p:cNvSpPr>
          <p:nvPr>
            <p:ph type="title"/>
          </p:nvPr>
        </p:nvSpPr>
        <p:spPr>
          <a:xfrm>
            <a:off x="690623" y="632632"/>
            <a:ext cx="3965575" cy="545021"/>
          </a:xfrm>
          <a:prstGeom prst="rect">
            <a:avLst/>
          </a:prstGeom>
        </p:spPr>
        <p:txBody>
          <a:bodyPr vert="horz" wrap="square" lIns="0" tIns="6350" rIns="0" bIns="0" rtlCol="0">
            <a:spAutoFit/>
          </a:bodyPr>
          <a:lstStyle/>
          <a:p>
            <a:pPr marL="6350">
              <a:spcBef>
                <a:spcPts val="50"/>
              </a:spcBef>
            </a:pPr>
            <a:r>
              <a:rPr spc="-48" dirty="0"/>
              <a:t>SWCD</a:t>
            </a:r>
            <a:r>
              <a:rPr spc="135" dirty="0"/>
              <a:t> </a:t>
            </a:r>
            <a:r>
              <a:rPr spc="23" dirty="0"/>
              <a:t>QUICKFACT</a:t>
            </a:r>
          </a:p>
        </p:txBody>
      </p:sp>
      <p:pic>
        <p:nvPicPr>
          <p:cNvPr id="17" name="object 17"/>
          <p:cNvPicPr/>
          <p:nvPr/>
        </p:nvPicPr>
        <p:blipFill>
          <a:blip r:embed="rId4" cstate="print"/>
          <a:stretch>
            <a:fillRect/>
          </a:stretch>
        </p:blipFill>
        <p:spPr>
          <a:xfrm>
            <a:off x="7852780" y="665955"/>
            <a:ext cx="742950" cy="52863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856993" y="1222212"/>
            <a:ext cx="287020" cy="2700338"/>
          </a:xfrm>
          <a:custGeom>
            <a:avLst/>
            <a:gdLst/>
            <a:ahLst/>
            <a:cxnLst/>
            <a:rect l="l" t="t" r="r" b="b"/>
            <a:pathLst>
              <a:path w="574040" h="5400675">
                <a:moveTo>
                  <a:pt x="574015" y="0"/>
                </a:moveTo>
                <a:lnTo>
                  <a:pt x="574015" y="5400674"/>
                </a:lnTo>
                <a:lnTo>
                  <a:pt x="0" y="5400674"/>
                </a:lnTo>
                <a:lnTo>
                  <a:pt x="0" y="0"/>
                </a:lnTo>
                <a:lnTo>
                  <a:pt x="574015" y="0"/>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 name="object 3"/>
          <p:cNvSpPr/>
          <p:nvPr/>
        </p:nvSpPr>
        <p:spPr>
          <a:xfrm>
            <a:off x="0" y="1222212"/>
            <a:ext cx="252413" cy="2700338"/>
          </a:xfrm>
          <a:custGeom>
            <a:avLst/>
            <a:gdLst/>
            <a:ahLst/>
            <a:cxnLst/>
            <a:rect l="l" t="t" r="r" b="b"/>
            <a:pathLst>
              <a:path w="504825" h="5400675">
                <a:moveTo>
                  <a:pt x="0" y="5400674"/>
                </a:moveTo>
                <a:lnTo>
                  <a:pt x="0" y="0"/>
                </a:lnTo>
                <a:lnTo>
                  <a:pt x="504419" y="0"/>
                </a:lnTo>
                <a:lnTo>
                  <a:pt x="504419" y="5400674"/>
                </a:lnTo>
                <a:lnTo>
                  <a:pt x="0" y="5400674"/>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 name="object 4"/>
          <p:cNvSpPr/>
          <p:nvPr/>
        </p:nvSpPr>
        <p:spPr>
          <a:xfrm>
            <a:off x="514346" y="4824128"/>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 name="object 5"/>
          <p:cNvSpPr/>
          <p:nvPr/>
        </p:nvSpPr>
        <p:spPr>
          <a:xfrm>
            <a:off x="715382" y="4824128"/>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6" name="object 6"/>
          <p:cNvSpPr/>
          <p:nvPr/>
        </p:nvSpPr>
        <p:spPr>
          <a:xfrm>
            <a:off x="916417" y="4824128"/>
            <a:ext cx="92393" cy="137478"/>
          </a:xfrm>
          <a:custGeom>
            <a:avLst/>
            <a:gdLst/>
            <a:ahLst/>
            <a:cxnLst/>
            <a:rect l="l" t="t" r="r" b="b"/>
            <a:pathLst>
              <a:path w="184785"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7" name="object 7"/>
          <p:cNvSpPr/>
          <p:nvPr/>
        </p:nvSpPr>
        <p:spPr>
          <a:xfrm>
            <a:off x="1320959" y="4888631"/>
            <a:ext cx="7820343" cy="11113"/>
          </a:xfrm>
          <a:custGeom>
            <a:avLst/>
            <a:gdLst/>
            <a:ahLst/>
            <a:cxnLst/>
            <a:rect l="l" t="t" r="r" b="b"/>
            <a:pathLst>
              <a:path w="15640685" h="22225">
                <a:moveTo>
                  <a:pt x="15640156" y="22119"/>
                </a:moveTo>
                <a:lnTo>
                  <a:pt x="0" y="22119"/>
                </a:lnTo>
                <a:lnTo>
                  <a:pt x="0" y="0"/>
                </a:lnTo>
                <a:lnTo>
                  <a:pt x="15549507" y="0"/>
                </a:lnTo>
                <a:lnTo>
                  <a:pt x="15640156" y="0"/>
                </a:lnTo>
                <a:lnTo>
                  <a:pt x="15640156" y="22119"/>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8" name="object 8"/>
          <p:cNvSpPr/>
          <p:nvPr/>
        </p:nvSpPr>
        <p:spPr>
          <a:xfrm>
            <a:off x="514346"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9" name="object 9"/>
          <p:cNvSpPr/>
          <p:nvPr/>
        </p:nvSpPr>
        <p:spPr>
          <a:xfrm>
            <a:off x="715382"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0" name="object 10"/>
          <p:cNvSpPr/>
          <p:nvPr/>
        </p:nvSpPr>
        <p:spPr>
          <a:xfrm>
            <a:off x="916417" y="186058"/>
            <a:ext cx="92393" cy="137478"/>
          </a:xfrm>
          <a:custGeom>
            <a:avLst/>
            <a:gdLst/>
            <a:ahLst/>
            <a:cxnLst/>
            <a:rect l="l" t="t" r="r" b="b"/>
            <a:pathLst>
              <a:path w="184785"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1" name="object 11"/>
          <p:cNvSpPr/>
          <p:nvPr/>
        </p:nvSpPr>
        <p:spPr>
          <a:xfrm>
            <a:off x="1183984" y="254704"/>
            <a:ext cx="7953693" cy="0"/>
          </a:xfrm>
          <a:custGeom>
            <a:avLst/>
            <a:gdLst/>
            <a:ahLst/>
            <a:cxnLst/>
            <a:rect l="l" t="t" r="r" b="b"/>
            <a:pathLst>
              <a:path w="15907385">
                <a:moveTo>
                  <a:pt x="0" y="0"/>
                </a:moveTo>
                <a:lnTo>
                  <a:pt x="15906784" y="0"/>
                </a:lnTo>
              </a:path>
            </a:pathLst>
          </a:custGeom>
          <a:ln w="28575">
            <a:solidFill>
              <a:srgbClr val="295233"/>
            </a:solidFill>
          </a:ln>
        </p:spPr>
        <p:txBody>
          <a:bodyPr wrap="square" lIns="0" tIns="0" rIns="0" bIns="0" rtlCol="0"/>
          <a:lstStyle/>
          <a:p>
            <a:pPr defTabSz="457200">
              <a:buClrTx/>
            </a:pPr>
            <a:endParaRPr sz="900" kern="1200">
              <a:solidFill>
                <a:prstClr val="black"/>
              </a:solidFill>
              <a:latin typeface="Calibri"/>
              <a:ea typeface="+mn-ea"/>
              <a:cs typeface="+mn-cs"/>
            </a:endParaRPr>
          </a:p>
        </p:txBody>
      </p:sp>
      <p:grpSp>
        <p:nvGrpSpPr>
          <p:cNvPr id="12" name="object 12"/>
          <p:cNvGrpSpPr/>
          <p:nvPr/>
        </p:nvGrpSpPr>
        <p:grpSpPr>
          <a:xfrm>
            <a:off x="514350" y="240003"/>
            <a:ext cx="8629650" cy="3515995"/>
            <a:chOff x="1028700" y="480006"/>
            <a:chExt cx="17259300" cy="7031990"/>
          </a:xfrm>
        </p:grpSpPr>
        <p:pic>
          <p:nvPicPr>
            <p:cNvPr id="13" name="object 13"/>
            <p:cNvPicPr/>
            <p:nvPr/>
          </p:nvPicPr>
          <p:blipFill>
            <a:blip r:embed="rId2" cstate="print"/>
            <a:stretch>
              <a:fillRect/>
            </a:stretch>
          </p:blipFill>
          <p:spPr>
            <a:xfrm>
              <a:off x="1028700" y="2777603"/>
              <a:ext cx="16230599" cy="4733924"/>
            </a:xfrm>
            <a:prstGeom prst="rect">
              <a:avLst/>
            </a:prstGeom>
          </p:spPr>
        </p:pic>
        <p:pic>
          <p:nvPicPr>
            <p:cNvPr id="14" name="object 14"/>
            <p:cNvPicPr/>
            <p:nvPr/>
          </p:nvPicPr>
          <p:blipFill>
            <a:blip r:embed="rId3" cstate="print"/>
            <a:stretch>
              <a:fillRect/>
            </a:stretch>
          </p:blipFill>
          <p:spPr>
            <a:xfrm>
              <a:off x="11453392" y="480006"/>
              <a:ext cx="6834607" cy="6857999"/>
            </a:xfrm>
            <a:prstGeom prst="rect">
              <a:avLst/>
            </a:prstGeom>
          </p:spPr>
        </p:pic>
      </p:grpSp>
      <p:sp>
        <p:nvSpPr>
          <p:cNvPr id="15" name="object 15"/>
          <p:cNvSpPr txBox="1">
            <a:spLocks noGrp="1"/>
          </p:cNvSpPr>
          <p:nvPr>
            <p:ph type="title"/>
          </p:nvPr>
        </p:nvSpPr>
        <p:spPr>
          <a:xfrm>
            <a:off x="690623" y="632632"/>
            <a:ext cx="3965575" cy="545021"/>
          </a:xfrm>
          <a:prstGeom prst="rect">
            <a:avLst/>
          </a:prstGeom>
        </p:spPr>
        <p:txBody>
          <a:bodyPr vert="horz" wrap="square" lIns="0" tIns="6350" rIns="0" bIns="0" rtlCol="0">
            <a:spAutoFit/>
          </a:bodyPr>
          <a:lstStyle/>
          <a:p>
            <a:pPr marL="6350">
              <a:spcBef>
                <a:spcPts val="50"/>
              </a:spcBef>
            </a:pPr>
            <a:r>
              <a:rPr spc="-48" dirty="0"/>
              <a:t>SWCD</a:t>
            </a:r>
            <a:r>
              <a:rPr spc="135" dirty="0"/>
              <a:t> </a:t>
            </a:r>
            <a:r>
              <a:rPr spc="23" dirty="0"/>
              <a:t>QUICKFACT</a:t>
            </a:r>
          </a:p>
        </p:txBody>
      </p:sp>
      <p:sp>
        <p:nvSpPr>
          <p:cNvPr id="16" name="object 16"/>
          <p:cNvSpPr txBox="1"/>
          <p:nvPr/>
        </p:nvSpPr>
        <p:spPr>
          <a:xfrm>
            <a:off x="724290" y="2010932"/>
            <a:ext cx="6832600" cy="2197396"/>
          </a:xfrm>
          <a:prstGeom prst="rect">
            <a:avLst/>
          </a:prstGeom>
        </p:spPr>
        <p:txBody>
          <a:bodyPr vert="horz" wrap="square" lIns="0" tIns="34925" rIns="0" bIns="0" rtlCol="0">
            <a:spAutoFit/>
          </a:bodyPr>
          <a:lstStyle/>
          <a:p>
            <a:pPr marL="37148" defTabSz="457200">
              <a:spcBef>
                <a:spcPts val="275"/>
              </a:spcBef>
              <a:buClrTx/>
            </a:pPr>
            <a:r>
              <a:rPr sz="2500" b="1" kern="1200" spc="143" dirty="0">
                <a:solidFill>
                  <a:srgbClr val="252826"/>
                </a:solidFill>
                <a:latin typeface="Trebuchet MS"/>
                <a:ea typeface="+mn-ea"/>
                <a:cs typeface="Trebuchet MS"/>
              </a:rPr>
              <a:t>S</a:t>
            </a:r>
            <a:r>
              <a:rPr sz="2500" b="1" kern="1200" spc="-265" dirty="0">
                <a:solidFill>
                  <a:srgbClr val="252826"/>
                </a:solidFill>
                <a:latin typeface="Trebuchet MS"/>
                <a:ea typeface="+mn-ea"/>
                <a:cs typeface="Trebuchet MS"/>
              </a:rPr>
              <a:t>W</a:t>
            </a:r>
            <a:r>
              <a:rPr sz="2500" b="1" kern="1200" spc="-33" dirty="0">
                <a:solidFill>
                  <a:srgbClr val="252826"/>
                </a:solidFill>
                <a:latin typeface="Trebuchet MS"/>
                <a:ea typeface="+mn-ea"/>
                <a:cs typeface="Trebuchet MS"/>
              </a:rPr>
              <a:t>C</a:t>
            </a:r>
            <a:r>
              <a:rPr sz="2500" b="1" kern="1200" spc="-123" dirty="0">
                <a:solidFill>
                  <a:srgbClr val="252826"/>
                </a:solidFill>
                <a:latin typeface="Trebuchet MS"/>
                <a:ea typeface="+mn-ea"/>
                <a:cs typeface="Trebuchet MS"/>
              </a:rPr>
              <a:t>D</a:t>
            </a:r>
            <a:r>
              <a:rPr sz="2500" b="1" kern="1200" spc="57" dirty="0">
                <a:solidFill>
                  <a:srgbClr val="252826"/>
                </a:solidFill>
                <a:latin typeface="Trebuchet MS"/>
                <a:ea typeface="+mn-ea"/>
                <a:cs typeface="Trebuchet MS"/>
              </a:rPr>
              <a:t>s</a:t>
            </a:r>
            <a:r>
              <a:rPr sz="2500" b="1" kern="1200" spc="-28" dirty="0">
                <a:solidFill>
                  <a:srgbClr val="252826"/>
                </a:solidFill>
                <a:latin typeface="Trebuchet MS"/>
                <a:ea typeface="+mn-ea"/>
                <a:cs typeface="Trebuchet MS"/>
              </a:rPr>
              <a:t> </a:t>
            </a:r>
            <a:r>
              <a:rPr sz="2500" b="1" kern="1200" spc="-85" dirty="0">
                <a:solidFill>
                  <a:srgbClr val="252826"/>
                </a:solidFill>
                <a:latin typeface="Trebuchet MS"/>
                <a:ea typeface="+mn-ea"/>
                <a:cs typeface="Trebuchet MS"/>
              </a:rPr>
              <a:t>a</a:t>
            </a:r>
            <a:r>
              <a:rPr sz="2500" b="1" kern="1200" spc="-168" dirty="0">
                <a:solidFill>
                  <a:srgbClr val="252826"/>
                </a:solidFill>
                <a:latin typeface="Trebuchet MS"/>
                <a:ea typeface="+mn-ea"/>
                <a:cs typeface="Trebuchet MS"/>
              </a:rPr>
              <a:t>r</a:t>
            </a:r>
            <a:r>
              <a:rPr sz="2500" b="1" kern="1200" spc="-242" dirty="0">
                <a:solidFill>
                  <a:srgbClr val="252826"/>
                </a:solidFill>
                <a:latin typeface="Trebuchet MS"/>
                <a:ea typeface="+mn-ea"/>
                <a:cs typeface="Trebuchet MS"/>
              </a:rPr>
              <a:t>e</a:t>
            </a:r>
            <a:r>
              <a:rPr sz="2500" b="1" kern="1200" spc="-28" dirty="0">
                <a:solidFill>
                  <a:srgbClr val="252826"/>
                </a:solidFill>
                <a:latin typeface="Trebuchet MS"/>
                <a:ea typeface="+mn-ea"/>
                <a:cs typeface="Trebuchet MS"/>
              </a:rPr>
              <a:t> </a:t>
            </a:r>
            <a:r>
              <a:rPr sz="2500" b="1" kern="1200" spc="-175" dirty="0">
                <a:solidFill>
                  <a:srgbClr val="252826"/>
                </a:solidFill>
                <a:latin typeface="Trebuchet MS"/>
                <a:ea typeface="+mn-ea"/>
                <a:cs typeface="Trebuchet MS"/>
              </a:rPr>
              <a:t>n</a:t>
            </a:r>
            <a:r>
              <a:rPr sz="2500" b="1" kern="1200" spc="-100" dirty="0">
                <a:solidFill>
                  <a:srgbClr val="252826"/>
                </a:solidFill>
                <a:latin typeface="Trebuchet MS"/>
                <a:ea typeface="+mn-ea"/>
                <a:cs typeface="Trebuchet MS"/>
              </a:rPr>
              <a:t>o</a:t>
            </a:r>
            <a:r>
              <a:rPr sz="2500" b="1" kern="1200" spc="-175" dirty="0">
                <a:solidFill>
                  <a:srgbClr val="252826"/>
                </a:solidFill>
                <a:latin typeface="Trebuchet MS"/>
                <a:ea typeface="+mn-ea"/>
                <a:cs typeface="Trebuchet MS"/>
              </a:rPr>
              <a:t>n</a:t>
            </a:r>
            <a:r>
              <a:rPr sz="2500" b="1" kern="1200" spc="63" dirty="0">
                <a:solidFill>
                  <a:srgbClr val="252826"/>
                </a:solidFill>
                <a:latin typeface="Trebuchet MS"/>
                <a:ea typeface="+mn-ea"/>
                <a:cs typeface="Trebuchet MS"/>
              </a:rPr>
              <a:t>-</a:t>
            </a:r>
            <a:r>
              <a:rPr sz="2500" b="1" kern="1200" spc="-153" dirty="0">
                <a:solidFill>
                  <a:srgbClr val="252826"/>
                </a:solidFill>
                <a:latin typeface="Trebuchet MS"/>
                <a:ea typeface="+mn-ea"/>
                <a:cs typeface="Trebuchet MS"/>
              </a:rPr>
              <a:t>t</a:t>
            </a:r>
            <a:r>
              <a:rPr sz="2500" b="1" kern="1200" spc="-85" dirty="0">
                <a:solidFill>
                  <a:srgbClr val="252826"/>
                </a:solidFill>
                <a:latin typeface="Trebuchet MS"/>
                <a:ea typeface="+mn-ea"/>
                <a:cs typeface="Trebuchet MS"/>
              </a:rPr>
              <a:t>a</a:t>
            </a:r>
            <a:r>
              <a:rPr sz="2500" b="1" kern="1200" spc="-178" dirty="0">
                <a:solidFill>
                  <a:srgbClr val="252826"/>
                </a:solidFill>
                <a:latin typeface="Trebuchet MS"/>
                <a:ea typeface="+mn-ea"/>
                <a:cs typeface="Trebuchet MS"/>
              </a:rPr>
              <a:t>x</a:t>
            </a:r>
            <a:r>
              <a:rPr sz="2500" b="1" kern="1200" spc="-45" dirty="0">
                <a:solidFill>
                  <a:srgbClr val="252826"/>
                </a:solidFill>
                <a:latin typeface="Trebuchet MS"/>
                <a:ea typeface="+mn-ea"/>
                <a:cs typeface="Trebuchet MS"/>
              </a:rPr>
              <a:t>i</a:t>
            </a:r>
            <a:r>
              <a:rPr sz="2500" b="1" kern="1200" spc="-175" dirty="0">
                <a:solidFill>
                  <a:srgbClr val="252826"/>
                </a:solidFill>
                <a:latin typeface="Trebuchet MS"/>
                <a:ea typeface="+mn-ea"/>
                <a:cs typeface="Trebuchet MS"/>
              </a:rPr>
              <a:t>n</a:t>
            </a:r>
            <a:r>
              <a:rPr sz="2500" b="1" kern="1200" spc="73" dirty="0">
                <a:solidFill>
                  <a:srgbClr val="252826"/>
                </a:solidFill>
                <a:latin typeface="Trebuchet MS"/>
                <a:ea typeface="+mn-ea"/>
                <a:cs typeface="Trebuchet MS"/>
              </a:rPr>
              <a:t>g</a:t>
            </a:r>
            <a:r>
              <a:rPr sz="2500" b="1" kern="1200" spc="-305" dirty="0">
                <a:solidFill>
                  <a:srgbClr val="252826"/>
                </a:solidFill>
                <a:latin typeface="Trebuchet MS"/>
                <a:ea typeface="+mn-ea"/>
                <a:cs typeface="Trebuchet MS"/>
              </a:rPr>
              <a:t>,</a:t>
            </a:r>
            <a:endParaRPr sz="2500" kern="1200">
              <a:solidFill>
                <a:prstClr val="black"/>
              </a:solidFill>
              <a:latin typeface="Trebuchet MS"/>
              <a:ea typeface="+mn-ea"/>
              <a:cs typeface="Trebuchet MS"/>
            </a:endParaRPr>
          </a:p>
          <a:p>
            <a:pPr marL="37148" marR="2056448" defTabSz="457200">
              <a:lnSpc>
                <a:spcPct val="107500"/>
              </a:lnSpc>
              <a:buClrTx/>
            </a:pPr>
            <a:r>
              <a:rPr sz="2500" b="1" kern="1200" spc="-120" dirty="0">
                <a:solidFill>
                  <a:srgbClr val="252826"/>
                </a:solidFill>
                <a:latin typeface="Trebuchet MS"/>
                <a:ea typeface="+mn-ea"/>
                <a:cs typeface="Trebuchet MS"/>
              </a:rPr>
              <a:t>non-regulatory,</a:t>
            </a:r>
            <a:r>
              <a:rPr sz="2500" b="1" kern="1200" spc="-35" dirty="0">
                <a:solidFill>
                  <a:srgbClr val="252826"/>
                </a:solidFill>
                <a:latin typeface="Trebuchet MS"/>
                <a:ea typeface="+mn-ea"/>
                <a:cs typeface="Trebuchet MS"/>
              </a:rPr>
              <a:t> </a:t>
            </a:r>
            <a:r>
              <a:rPr sz="2500" b="1" kern="1200" spc="-150" dirty="0">
                <a:solidFill>
                  <a:srgbClr val="252826"/>
                </a:solidFill>
                <a:latin typeface="Trebuchet MS"/>
                <a:ea typeface="+mn-ea"/>
                <a:cs typeface="Trebuchet MS"/>
              </a:rPr>
              <a:t>volunteer</a:t>
            </a:r>
            <a:r>
              <a:rPr sz="2500" b="1" kern="1200" spc="-33" dirty="0">
                <a:solidFill>
                  <a:srgbClr val="252826"/>
                </a:solidFill>
                <a:latin typeface="Trebuchet MS"/>
                <a:ea typeface="+mn-ea"/>
                <a:cs typeface="Trebuchet MS"/>
              </a:rPr>
              <a:t> </a:t>
            </a:r>
            <a:r>
              <a:rPr sz="2500" b="1" kern="1200" spc="-140" dirty="0">
                <a:solidFill>
                  <a:srgbClr val="252826"/>
                </a:solidFill>
                <a:latin typeface="Trebuchet MS"/>
                <a:ea typeface="+mn-ea"/>
                <a:cs typeface="Trebuchet MS"/>
              </a:rPr>
              <a:t>led</a:t>
            </a:r>
            <a:r>
              <a:rPr sz="2500" b="1" kern="1200" spc="-35" dirty="0">
                <a:solidFill>
                  <a:srgbClr val="252826"/>
                </a:solidFill>
                <a:latin typeface="Trebuchet MS"/>
                <a:ea typeface="+mn-ea"/>
                <a:cs typeface="Trebuchet MS"/>
              </a:rPr>
              <a:t> </a:t>
            </a:r>
            <a:r>
              <a:rPr sz="2500" b="1" kern="1200" spc="-98" dirty="0">
                <a:solidFill>
                  <a:srgbClr val="252826"/>
                </a:solidFill>
                <a:latin typeface="Trebuchet MS"/>
                <a:ea typeface="+mn-ea"/>
                <a:cs typeface="Trebuchet MS"/>
              </a:rPr>
              <a:t>units </a:t>
            </a:r>
            <a:r>
              <a:rPr sz="2500" b="1" kern="1200" spc="-745" dirty="0">
                <a:solidFill>
                  <a:srgbClr val="252826"/>
                </a:solidFill>
                <a:latin typeface="Trebuchet MS"/>
                <a:ea typeface="+mn-ea"/>
                <a:cs typeface="Trebuchet MS"/>
              </a:rPr>
              <a:t> </a:t>
            </a:r>
            <a:r>
              <a:rPr sz="2500" b="1" kern="1200" spc="-102" dirty="0">
                <a:solidFill>
                  <a:srgbClr val="252826"/>
                </a:solidFill>
                <a:latin typeface="Trebuchet MS"/>
                <a:ea typeface="+mn-ea"/>
                <a:cs typeface="Trebuchet MS"/>
              </a:rPr>
              <a:t>of</a:t>
            </a:r>
            <a:r>
              <a:rPr sz="2500" b="1" kern="1200" spc="-30" dirty="0">
                <a:solidFill>
                  <a:srgbClr val="252826"/>
                </a:solidFill>
                <a:latin typeface="Trebuchet MS"/>
                <a:ea typeface="+mn-ea"/>
                <a:cs typeface="Trebuchet MS"/>
              </a:rPr>
              <a:t> </a:t>
            </a:r>
            <a:r>
              <a:rPr sz="2500" b="1" kern="1200" spc="-78" dirty="0">
                <a:solidFill>
                  <a:srgbClr val="252826"/>
                </a:solidFill>
                <a:latin typeface="Trebuchet MS"/>
                <a:ea typeface="+mn-ea"/>
                <a:cs typeface="Trebuchet MS"/>
              </a:rPr>
              <a:t>local</a:t>
            </a:r>
            <a:r>
              <a:rPr sz="2500" b="1" kern="1200" spc="-30" dirty="0">
                <a:solidFill>
                  <a:srgbClr val="252826"/>
                </a:solidFill>
                <a:latin typeface="Trebuchet MS"/>
                <a:ea typeface="+mn-ea"/>
                <a:cs typeface="Trebuchet MS"/>
              </a:rPr>
              <a:t> </a:t>
            </a:r>
            <a:r>
              <a:rPr sz="2500" b="1" kern="1200" spc="-143" dirty="0">
                <a:solidFill>
                  <a:srgbClr val="252826"/>
                </a:solidFill>
                <a:latin typeface="Trebuchet MS"/>
                <a:ea typeface="+mn-ea"/>
                <a:cs typeface="Trebuchet MS"/>
              </a:rPr>
              <a:t>government.</a:t>
            </a:r>
            <a:endParaRPr sz="2500" kern="1200">
              <a:solidFill>
                <a:prstClr val="black"/>
              </a:solidFill>
              <a:latin typeface="Trebuchet MS"/>
              <a:ea typeface="+mn-ea"/>
              <a:cs typeface="Trebuchet MS"/>
            </a:endParaRPr>
          </a:p>
          <a:p>
            <a:pPr defTabSz="457200">
              <a:buClrTx/>
            </a:pPr>
            <a:endParaRPr sz="2900" kern="1200">
              <a:solidFill>
                <a:prstClr val="black"/>
              </a:solidFill>
              <a:latin typeface="Trebuchet MS"/>
              <a:ea typeface="+mn-ea"/>
              <a:cs typeface="Trebuchet MS"/>
            </a:endParaRPr>
          </a:p>
          <a:p>
            <a:pPr marL="6350" defTabSz="457200">
              <a:spcBef>
                <a:spcPts val="1847"/>
              </a:spcBef>
              <a:buClrTx/>
            </a:pPr>
            <a:r>
              <a:rPr sz="1750" kern="1200" spc="-200" dirty="0">
                <a:solidFill>
                  <a:srgbClr val="132426"/>
                </a:solidFill>
                <a:latin typeface="Gill Sans MT"/>
                <a:ea typeface="+mn-ea"/>
                <a:cs typeface="Gill Sans MT"/>
              </a:rPr>
              <a:t>SWCD</a:t>
            </a:r>
            <a:r>
              <a:rPr sz="1750" kern="1200" spc="18" dirty="0">
                <a:solidFill>
                  <a:srgbClr val="132426"/>
                </a:solidFill>
                <a:latin typeface="Gill Sans MT"/>
                <a:ea typeface="+mn-ea"/>
                <a:cs typeface="Gill Sans MT"/>
              </a:rPr>
              <a:t> </a:t>
            </a:r>
            <a:r>
              <a:rPr sz="1750" kern="1200" spc="-25" dirty="0">
                <a:solidFill>
                  <a:srgbClr val="132426"/>
                </a:solidFill>
                <a:latin typeface="Gill Sans MT"/>
                <a:ea typeface="+mn-ea"/>
                <a:cs typeface="Gill Sans MT"/>
              </a:rPr>
              <a:t>Directors</a:t>
            </a:r>
            <a:r>
              <a:rPr sz="1750" kern="1200" spc="18" dirty="0">
                <a:solidFill>
                  <a:srgbClr val="132426"/>
                </a:solidFill>
                <a:latin typeface="Gill Sans MT"/>
                <a:ea typeface="+mn-ea"/>
                <a:cs typeface="Gill Sans MT"/>
              </a:rPr>
              <a:t> </a:t>
            </a:r>
            <a:r>
              <a:rPr sz="1750" kern="1200" spc="20" dirty="0">
                <a:solidFill>
                  <a:srgbClr val="132426"/>
                </a:solidFill>
                <a:latin typeface="Gill Sans MT"/>
                <a:ea typeface="+mn-ea"/>
                <a:cs typeface="Gill Sans MT"/>
              </a:rPr>
              <a:t>serve </a:t>
            </a:r>
            <a:r>
              <a:rPr sz="1750" kern="1200" spc="43" dirty="0">
                <a:solidFill>
                  <a:srgbClr val="132426"/>
                </a:solidFill>
                <a:latin typeface="Gill Sans MT"/>
                <a:ea typeface="+mn-ea"/>
                <a:cs typeface="Gill Sans MT"/>
              </a:rPr>
              <a:t>unpaid</a:t>
            </a:r>
            <a:r>
              <a:rPr sz="1750" kern="1200" spc="18" dirty="0">
                <a:solidFill>
                  <a:srgbClr val="132426"/>
                </a:solidFill>
                <a:latin typeface="Gill Sans MT"/>
                <a:ea typeface="+mn-ea"/>
                <a:cs typeface="Gill Sans MT"/>
              </a:rPr>
              <a:t> </a:t>
            </a:r>
            <a:r>
              <a:rPr sz="1750" kern="1200" spc="45" dirty="0">
                <a:solidFill>
                  <a:srgbClr val="132426"/>
                </a:solidFill>
                <a:latin typeface="Gill Sans MT"/>
                <a:ea typeface="+mn-ea"/>
                <a:cs typeface="Gill Sans MT"/>
              </a:rPr>
              <a:t>and</a:t>
            </a:r>
            <a:r>
              <a:rPr sz="1750" kern="1200" spc="18" dirty="0">
                <a:solidFill>
                  <a:srgbClr val="132426"/>
                </a:solidFill>
                <a:latin typeface="Gill Sans MT"/>
                <a:ea typeface="+mn-ea"/>
                <a:cs typeface="Gill Sans MT"/>
              </a:rPr>
              <a:t> </a:t>
            </a:r>
            <a:r>
              <a:rPr sz="1750" kern="1200" spc="25" dirty="0">
                <a:solidFill>
                  <a:srgbClr val="132426"/>
                </a:solidFill>
                <a:latin typeface="Gill Sans MT"/>
                <a:ea typeface="+mn-ea"/>
                <a:cs typeface="Gill Sans MT"/>
              </a:rPr>
              <a:t>help</a:t>
            </a:r>
            <a:r>
              <a:rPr sz="1750" kern="1200" spc="20" dirty="0">
                <a:solidFill>
                  <a:srgbClr val="132426"/>
                </a:solidFill>
                <a:latin typeface="Gill Sans MT"/>
                <a:ea typeface="+mn-ea"/>
                <a:cs typeface="Gill Sans MT"/>
              </a:rPr>
              <a:t> </a:t>
            </a:r>
            <a:r>
              <a:rPr sz="1750" kern="1200" spc="-53" dirty="0">
                <a:solidFill>
                  <a:srgbClr val="132426"/>
                </a:solidFill>
                <a:latin typeface="Gill Sans MT"/>
                <a:ea typeface="+mn-ea"/>
                <a:cs typeface="Gill Sans MT"/>
              </a:rPr>
              <a:t>to</a:t>
            </a:r>
            <a:r>
              <a:rPr sz="1750" kern="1200" spc="18" dirty="0">
                <a:solidFill>
                  <a:srgbClr val="132426"/>
                </a:solidFill>
                <a:latin typeface="Gill Sans MT"/>
                <a:ea typeface="+mn-ea"/>
                <a:cs typeface="Gill Sans MT"/>
              </a:rPr>
              <a:t> </a:t>
            </a:r>
            <a:r>
              <a:rPr sz="1750" kern="1200" spc="45" dirty="0">
                <a:solidFill>
                  <a:srgbClr val="132426"/>
                </a:solidFill>
                <a:latin typeface="Gill Sans MT"/>
                <a:ea typeface="+mn-ea"/>
                <a:cs typeface="Gill Sans MT"/>
              </a:rPr>
              <a:t>set</a:t>
            </a:r>
            <a:r>
              <a:rPr sz="1750" kern="1200" spc="20" dirty="0">
                <a:solidFill>
                  <a:srgbClr val="132426"/>
                </a:solidFill>
                <a:latin typeface="Gill Sans MT"/>
                <a:ea typeface="+mn-ea"/>
                <a:cs typeface="Gill Sans MT"/>
              </a:rPr>
              <a:t> </a:t>
            </a:r>
            <a:r>
              <a:rPr sz="1750" kern="1200" spc="55" dirty="0">
                <a:solidFill>
                  <a:srgbClr val="132426"/>
                </a:solidFill>
                <a:latin typeface="Gill Sans MT"/>
                <a:ea typeface="+mn-ea"/>
                <a:cs typeface="Gill Sans MT"/>
              </a:rPr>
              <a:t>local</a:t>
            </a:r>
            <a:r>
              <a:rPr sz="1750" kern="1200" spc="18" dirty="0">
                <a:solidFill>
                  <a:srgbClr val="132426"/>
                </a:solidFill>
                <a:latin typeface="Gill Sans MT"/>
                <a:ea typeface="+mn-ea"/>
                <a:cs typeface="Gill Sans MT"/>
              </a:rPr>
              <a:t> </a:t>
            </a:r>
            <a:r>
              <a:rPr sz="1750" kern="1200" spc="28" dirty="0">
                <a:solidFill>
                  <a:srgbClr val="132426"/>
                </a:solidFill>
                <a:latin typeface="Gill Sans MT"/>
                <a:ea typeface="+mn-ea"/>
                <a:cs typeface="Gill Sans MT"/>
              </a:rPr>
              <a:t>conservation</a:t>
            </a:r>
            <a:r>
              <a:rPr sz="1750" kern="1200" spc="18" dirty="0">
                <a:solidFill>
                  <a:srgbClr val="132426"/>
                </a:solidFill>
                <a:latin typeface="Gill Sans MT"/>
                <a:ea typeface="+mn-ea"/>
                <a:cs typeface="Gill Sans MT"/>
              </a:rPr>
              <a:t> </a:t>
            </a:r>
            <a:r>
              <a:rPr sz="1750" kern="1200" spc="63" dirty="0">
                <a:solidFill>
                  <a:srgbClr val="132426"/>
                </a:solidFill>
                <a:latin typeface="Gill Sans MT"/>
                <a:ea typeface="+mn-ea"/>
                <a:cs typeface="Gill Sans MT"/>
              </a:rPr>
              <a:t>policies.</a:t>
            </a:r>
            <a:endParaRPr sz="1750" kern="1200">
              <a:solidFill>
                <a:prstClr val="black"/>
              </a:solidFill>
              <a:latin typeface="Gill Sans MT"/>
              <a:ea typeface="+mn-ea"/>
              <a:cs typeface="Gill Sans MT"/>
            </a:endParaRPr>
          </a:p>
        </p:txBody>
      </p:sp>
      <p:pic>
        <p:nvPicPr>
          <p:cNvPr id="17" name="object 17"/>
          <p:cNvPicPr/>
          <p:nvPr/>
        </p:nvPicPr>
        <p:blipFill>
          <a:blip r:embed="rId4" cstate="print"/>
          <a:stretch>
            <a:fillRect/>
          </a:stretch>
        </p:blipFill>
        <p:spPr>
          <a:xfrm>
            <a:off x="7852780" y="665955"/>
            <a:ext cx="742950" cy="52863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4346"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 name="object 3"/>
          <p:cNvSpPr/>
          <p:nvPr/>
        </p:nvSpPr>
        <p:spPr>
          <a:xfrm>
            <a:off x="715382"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 name="object 4"/>
          <p:cNvSpPr/>
          <p:nvPr/>
        </p:nvSpPr>
        <p:spPr>
          <a:xfrm>
            <a:off x="916417" y="186058"/>
            <a:ext cx="92393" cy="137478"/>
          </a:xfrm>
          <a:custGeom>
            <a:avLst/>
            <a:gdLst/>
            <a:ahLst/>
            <a:cxnLst/>
            <a:rect l="l" t="t" r="r" b="b"/>
            <a:pathLst>
              <a:path w="184785"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 name="object 5"/>
          <p:cNvSpPr/>
          <p:nvPr/>
        </p:nvSpPr>
        <p:spPr>
          <a:xfrm>
            <a:off x="1183984" y="254704"/>
            <a:ext cx="7953693" cy="0"/>
          </a:xfrm>
          <a:custGeom>
            <a:avLst/>
            <a:gdLst/>
            <a:ahLst/>
            <a:cxnLst/>
            <a:rect l="l" t="t" r="r" b="b"/>
            <a:pathLst>
              <a:path w="15907385">
                <a:moveTo>
                  <a:pt x="0" y="0"/>
                </a:moveTo>
                <a:lnTo>
                  <a:pt x="15906784" y="0"/>
                </a:lnTo>
              </a:path>
            </a:pathLst>
          </a:custGeom>
          <a:ln w="28575">
            <a:solidFill>
              <a:srgbClr val="295233"/>
            </a:solidFill>
          </a:ln>
        </p:spPr>
        <p:txBody>
          <a:bodyPr wrap="square" lIns="0" tIns="0" rIns="0" bIns="0" rtlCol="0"/>
          <a:lstStyle/>
          <a:p>
            <a:pPr defTabSz="457200">
              <a:buClrTx/>
            </a:pPr>
            <a:endParaRPr sz="900" kern="1200">
              <a:solidFill>
                <a:prstClr val="black"/>
              </a:solidFill>
              <a:latin typeface="Calibri"/>
              <a:ea typeface="+mn-ea"/>
              <a:cs typeface="+mn-cs"/>
            </a:endParaRPr>
          </a:p>
        </p:txBody>
      </p:sp>
      <p:grpSp>
        <p:nvGrpSpPr>
          <p:cNvPr id="6" name="object 6"/>
          <p:cNvGrpSpPr/>
          <p:nvPr/>
        </p:nvGrpSpPr>
        <p:grpSpPr>
          <a:xfrm>
            <a:off x="514350" y="0"/>
            <a:ext cx="8629650" cy="4961573"/>
            <a:chOff x="1028700" y="0"/>
            <a:chExt cx="17259300" cy="9923145"/>
          </a:xfrm>
        </p:grpSpPr>
        <p:pic>
          <p:nvPicPr>
            <p:cNvPr id="7" name="object 7"/>
            <p:cNvPicPr/>
            <p:nvPr/>
          </p:nvPicPr>
          <p:blipFill>
            <a:blip r:embed="rId2" cstate="print"/>
            <a:stretch>
              <a:fillRect/>
            </a:stretch>
          </p:blipFill>
          <p:spPr>
            <a:xfrm>
              <a:off x="1028700" y="2777603"/>
              <a:ext cx="16230599" cy="4733924"/>
            </a:xfrm>
            <a:prstGeom prst="rect">
              <a:avLst/>
            </a:prstGeom>
          </p:spPr>
        </p:pic>
        <p:pic>
          <p:nvPicPr>
            <p:cNvPr id="8" name="object 8"/>
            <p:cNvPicPr/>
            <p:nvPr/>
          </p:nvPicPr>
          <p:blipFill>
            <a:blip r:embed="rId3" cstate="print"/>
            <a:stretch>
              <a:fillRect/>
            </a:stretch>
          </p:blipFill>
          <p:spPr>
            <a:xfrm>
              <a:off x="5453321" y="0"/>
              <a:ext cx="12834678" cy="7505961"/>
            </a:xfrm>
            <a:prstGeom prst="rect">
              <a:avLst/>
            </a:prstGeom>
          </p:spPr>
        </p:pic>
        <p:pic>
          <p:nvPicPr>
            <p:cNvPr id="9" name="object 9"/>
            <p:cNvPicPr/>
            <p:nvPr/>
          </p:nvPicPr>
          <p:blipFill>
            <a:blip r:embed="rId4" cstate="print"/>
            <a:stretch>
              <a:fillRect/>
            </a:stretch>
          </p:blipFill>
          <p:spPr>
            <a:xfrm>
              <a:off x="12192264" y="0"/>
              <a:ext cx="6095734" cy="9922829"/>
            </a:xfrm>
            <a:prstGeom prst="rect">
              <a:avLst/>
            </a:prstGeom>
          </p:spPr>
        </p:pic>
      </p:grpSp>
      <p:sp>
        <p:nvSpPr>
          <p:cNvPr id="10" name="object 10"/>
          <p:cNvSpPr txBox="1"/>
          <p:nvPr/>
        </p:nvSpPr>
        <p:spPr>
          <a:xfrm>
            <a:off x="755189" y="1956994"/>
            <a:ext cx="5180330" cy="1222642"/>
          </a:xfrm>
          <a:prstGeom prst="rect">
            <a:avLst/>
          </a:prstGeom>
        </p:spPr>
        <p:txBody>
          <a:bodyPr vert="horz" wrap="square" lIns="0" tIns="6350" rIns="0" bIns="0" rtlCol="0">
            <a:spAutoFit/>
          </a:bodyPr>
          <a:lstStyle/>
          <a:p>
            <a:pPr marL="6350" marR="2540" defTabSz="457200">
              <a:lnSpc>
                <a:spcPct val="107500"/>
              </a:lnSpc>
              <a:spcBef>
                <a:spcPts val="50"/>
              </a:spcBef>
              <a:buClrTx/>
            </a:pPr>
            <a:r>
              <a:rPr sz="2500" b="1" kern="1200" spc="-45" dirty="0">
                <a:solidFill>
                  <a:srgbClr val="252826"/>
                </a:solidFill>
                <a:latin typeface="Trebuchet MS"/>
                <a:ea typeface="+mn-ea"/>
                <a:cs typeface="Trebuchet MS"/>
              </a:rPr>
              <a:t>SWCDs</a:t>
            </a:r>
            <a:r>
              <a:rPr sz="2500" b="1" kern="1200" spc="-25" dirty="0">
                <a:solidFill>
                  <a:srgbClr val="252826"/>
                </a:solidFill>
                <a:latin typeface="Trebuchet MS"/>
                <a:ea typeface="+mn-ea"/>
                <a:cs typeface="Trebuchet MS"/>
              </a:rPr>
              <a:t> </a:t>
            </a:r>
            <a:r>
              <a:rPr sz="2500" b="1" kern="1200" spc="-120" dirty="0">
                <a:solidFill>
                  <a:srgbClr val="252826"/>
                </a:solidFill>
                <a:latin typeface="Trebuchet MS"/>
                <a:ea typeface="+mn-ea"/>
                <a:cs typeface="Trebuchet MS"/>
              </a:rPr>
              <a:t>support</a:t>
            </a:r>
            <a:r>
              <a:rPr sz="2500" b="1" kern="1200" spc="-25" dirty="0">
                <a:solidFill>
                  <a:srgbClr val="252826"/>
                </a:solidFill>
                <a:latin typeface="Trebuchet MS"/>
                <a:ea typeface="+mn-ea"/>
                <a:cs typeface="Trebuchet MS"/>
              </a:rPr>
              <a:t> </a:t>
            </a:r>
            <a:r>
              <a:rPr sz="2500" b="1" kern="1200" spc="-148" dirty="0">
                <a:solidFill>
                  <a:srgbClr val="252826"/>
                </a:solidFill>
                <a:latin typeface="Trebuchet MS"/>
                <a:ea typeface="+mn-ea"/>
                <a:cs typeface="Trebuchet MS"/>
              </a:rPr>
              <a:t>voluntary,</a:t>
            </a:r>
            <a:r>
              <a:rPr sz="2500" b="1" kern="1200" spc="-23" dirty="0">
                <a:solidFill>
                  <a:srgbClr val="252826"/>
                </a:solidFill>
                <a:latin typeface="Trebuchet MS"/>
                <a:ea typeface="+mn-ea"/>
                <a:cs typeface="Trebuchet MS"/>
              </a:rPr>
              <a:t> </a:t>
            </a:r>
            <a:r>
              <a:rPr sz="2500" b="1" kern="1200" spc="-83" dirty="0">
                <a:solidFill>
                  <a:srgbClr val="252826"/>
                </a:solidFill>
                <a:latin typeface="Trebuchet MS"/>
                <a:ea typeface="+mn-ea"/>
                <a:cs typeface="Trebuchet MS"/>
              </a:rPr>
              <a:t>locally</a:t>
            </a:r>
            <a:r>
              <a:rPr sz="2500" b="1" kern="1200" spc="-25" dirty="0">
                <a:solidFill>
                  <a:srgbClr val="252826"/>
                </a:solidFill>
                <a:latin typeface="Trebuchet MS"/>
                <a:ea typeface="+mn-ea"/>
                <a:cs typeface="Trebuchet MS"/>
              </a:rPr>
              <a:t> </a:t>
            </a:r>
            <a:r>
              <a:rPr sz="2500" b="1" kern="1200" spc="-140" dirty="0">
                <a:solidFill>
                  <a:srgbClr val="252826"/>
                </a:solidFill>
                <a:latin typeface="Trebuchet MS"/>
                <a:ea typeface="+mn-ea"/>
                <a:cs typeface="Trebuchet MS"/>
              </a:rPr>
              <a:t>led </a:t>
            </a:r>
            <a:r>
              <a:rPr sz="2500" b="1" kern="1200" spc="-138" dirty="0">
                <a:solidFill>
                  <a:srgbClr val="252826"/>
                </a:solidFill>
                <a:latin typeface="Trebuchet MS"/>
                <a:ea typeface="+mn-ea"/>
                <a:cs typeface="Trebuchet MS"/>
              </a:rPr>
              <a:t> </a:t>
            </a:r>
            <a:r>
              <a:rPr sz="2500" b="1" kern="1200" spc="130" dirty="0">
                <a:solidFill>
                  <a:srgbClr val="252826"/>
                </a:solidFill>
                <a:latin typeface="Trebuchet MS"/>
                <a:ea typeface="+mn-ea"/>
                <a:cs typeface="Trebuchet MS"/>
              </a:rPr>
              <a:t>s</a:t>
            </a:r>
            <a:r>
              <a:rPr sz="2500" b="1" kern="1200" spc="-153" dirty="0">
                <a:solidFill>
                  <a:srgbClr val="252826"/>
                </a:solidFill>
                <a:latin typeface="Trebuchet MS"/>
                <a:ea typeface="+mn-ea"/>
                <a:cs typeface="Trebuchet MS"/>
              </a:rPr>
              <a:t>t</a:t>
            </a:r>
            <a:r>
              <a:rPr sz="2500" b="1" kern="1200" spc="-168" dirty="0">
                <a:solidFill>
                  <a:srgbClr val="252826"/>
                </a:solidFill>
                <a:latin typeface="Trebuchet MS"/>
                <a:ea typeface="+mn-ea"/>
                <a:cs typeface="Trebuchet MS"/>
              </a:rPr>
              <a:t>r</a:t>
            </a:r>
            <a:r>
              <a:rPr sz="2500" b="1" kern="1200" spc="-85" dirty="0">
                <a:solidFill>
                  <a:srgbClr val="252826"/>
                </a:solidFill>
                <a:latin typeface="Trebuchet MS"/>
                <a:ea typeface="+mn-ea"/>
                <a:cs typeface="Trebuchet MS"/>
              </a:rPr>
              <a:t>a</a:t>
            </a:r>
            <a:r>
              <a:rPr sz="2500" b="1" kern="1200" spc="-153" dirty="0">
                <a:solidFill>
                  <a:srgbClr val="252826"/>
                </a:solidFill>
                <a:latin typeface="Trebuchet MS"/>
                <a:ea typeface="+mn-ea"/>
                <a:cs typeface="Trebuchet MS"/>
              </a:rPr>
              <a:t>t</a:t>
            </a:r>
            <a:r>
              <a:rPr sz="2500" b="1" kern="1200" spc="-170" dirty="0">
                <a:solidFill>
                  <a:srgbClr val="252826"/>
                </a:solidFill>
                <a:latin typeface="Trebuchet MS"/>
                <a:ea typeface="+mn-ea"/>
                <a:cs typeface="Trebuchet MS"/>
              </a:rPr>
              <a:t>e</a:t>
            </a:r>
            <a:r>
              <a:rPr sz="2500" b="1" kern="1200" spc="73" dirty="0">
                <a:solidFill>
                  <a:srgbClr val="252826"/>
                </a:solidFill>
                <a:latin typeface="Trebuchet MS"/>
                <a:ea typeface="+mn-ea"/>
                <a:cs typeface="Trebuchet MS"/>
              </a:rPr>
              <a:t>g</a:t>
            </a:r>
            <a:r>
              <a:rPr sz="2500" b="1" kern="1200" spc="-45" dirty="0">
                <a:solidFill>
                  <a:srgbClr val="252826"/>
                </a:solidFill>
                <a:latin typeface="Trebuchet MS"/>
                <a:ea typeface="+mn-ea"/>
                <a:cs typeface="Trebuchet MS"/>
              </a:rPr>
              <a:t>i</a:t>
            </a:r>
            <a:r>
              <a:rPr sz="2500" b="1" kern="1200" spc="-170" dirty="0">
                <a:solidFill>
                  <a:srgbClr val="252826"/>
                </a:solidFill>
                <a:latin typeface="Trebuchet MS"/>
                <a:ea typeface="+mn-ea"/>
                <a:cs typeface="Trebuchet MS"/>
              </a:rPr>
              <a:t>e</a:t>
            </a:r>
            <a:r>
              <a:rPr sz="2500" b="1" kern="1200" spc="57" dirty="0">
                <a:solidFill>
                  <a:srgbClr val="252826"/>
                </a:solidFill>
                <a:latin typeface="Trebuchet MS"/>
                <a:ea typeface="+mn-ea"/>
                <a:cs typeface="Trebuchet MS"/>
              </a:rPr>
              <a:t>s</a:t>
            </a:r>
            <a:r>
              <a:rPr sz="2500" b="1" kern="1200" spc="-28" dirty="0">
                <a:solidFill>
                  <a:srgbClr val="252826"/>
                </a:solidFill>
                <a:latin typeface="Trebuchet MS"/>
                <a:ea typeface="+mn-ea"/>
                <a:cs typeface="Trebuchet MS"/>
              </a:rPr>
              <a:t> </a:t>
            </a:r>
            <a:r>
              <a:rPr sz="2500" b="1" kern="1200" spc="-153" dirty="0">
                <a:solidFill>
                  <a:srgbClr val="252826"/>
                </a:solidFill>
                <a:latin typeface="Trebuchet MS"/>
                <a:ea typeface="+mn-ea"/>
                <a:cs typeface="Trebuchet MS"/>
              </a:rPr>
              <a:t>t</a:t>
            </a:r>
            <a:r>
              <a:rPr sz="2500" b="1" kern="1200" spc="-180" dirty="0">
                <a:solidFill>
                  <a:srgbClr val="252826"/>
                </a:solidFill>
                <a:latin typeface="Trebuchet MS"/>
                <a:ea typeface="+mn-ea"/>
                <a:cs typeface="Trebuchet MS"/>
              </a:rPr>
              <a:t>h</a:t>
            </a:r>
            <a:r>
              <a:rPr sz="2500" b="1" kern="1200" spc="-85" dirty="0">
                <a:solidFill>
                  <a:srgbClr val="252826"/>
                </a:solidFill>
                <a:latin typeface="Trebuchet MS"/>
                <a:ea typeface="+mn-ea"/>
                <a:cs typeface="Trebuchet MS"/>
              </a:rPr>
              <a:t>a</a:t>
            </a:r>
            <a:r>
              <a:rPr sz="2500" b="1" kern="1200" spc="-225" dirty="0">
                <a:solidFill>
                  <a:srgbClr val="252826"/>
                </a:solidFill>
                <a:latin typeface="Trebuchet MS"/>
                <a:ea typeface="+mn-ea"/>
                <a:cs typeface="Trebuchet MS"/>
              </a:rPr>
              <a:t>t</a:t>
            </a:r>
            <a:r>
              <a:rPr sz="2500" b="1" kern="1200" spc="-28" dirty="0">
                <a:solidFill>
                  <a:srgbClr val="252826"/>
                </a:solidFill>
                <a:latin typeface="Trebuchet MS"/>
                <a:ea typeface="+mn-ea"/>
                <a:cs typeface="Trebuchet MS"/>
              </a:rPr>
              <a:t> </a:t>
            </a:r>
            <a:r>
              <a:rPr sz="2500" b="1" kern="1200" spc="-33" dirty="0">
                <a:solidFill>
                  <a:srgbClr val="252826"/>
                </a:solidFill>
                <a:latin typeface="Trebuchet MS"/>
                <a:ea typeface="+mn-ea"/>
                <a:cs typeface="Trebuchet MS"/>
              </a:rPr>
              <a:t>f</a:t>
            </a:r>
            <a:r>
              <a:rPr sz="2500" b="1" kern="1200" spc="-175" dirty="0">
                <a:solidFill>
                  <a:srgbClr val="252826"/>
                </a:solidFill>
                <a:latin typeface="Trebuchet MS"/>
                <a:ea typeface="+mn-ea"/>
                <a:cs typeface="Trebuchet MS"/>
              </a:rPr>
              <a:t>u</a:t>
            </a:r>
            <a:r>
              <a:rPr sz="2500" b="1" kern="1200" spc="-168" dirty="0">
                <a:solidFill>
                  <a:srgbClr val="252826"/>
                </a:solidFill>
                <a:latin typeface="Trebuchet MS"/>
                <a:ea typeface="+mn-ea"/>
                <a:cs typeface="Trebuchet MS"/>
              </a:rPr>
              <a:t>r</a:t>
            </a:r>
            <a:r>
              <a:rPr sz="2500" b="1" kern="1200" spc="-153" dirty="0">
                <a:solidFill>
                  <a:srgbClr val="252826"/>
                </a:solidFill>
                <a:latin typeface="Trebuchet MS"/>
                <a:ea typeface="+mn-ea"/>
                <a:cs typeface="Trebuchet MS"/>
              </a:rPr>
              <a:t>t</a:t>
            </a:r>
            <a:r>
              <a:rPr sz="2500" b="1" kern="1200" spc="-180" dirty="0">
                <a:solidFill>
                  <a:srgbClr val="252826"/>
                </a:solidFill>
                <a:latin typeface="Trebuchet MS"/>
                <a:ea typeface="+mn-ea"/>
                <a:cs typeface="Trebuchet MS"/>
              </a:rPr>
              <a:t>h</a:t>
            </a:r>
            <a:r>
              <a:rPr sz="2500" b="1" kern="1200" spc="-170" dirty="0">
                <a:solidFill>
                  <a:srgbClr val="252826"/>
                </a:solidFill>
                <a:latin typeface="Trebuchet MS"/>
                <a:ea typeface="+mn-ea"/>
                <a:cs typeface="Trebuchet MS"/>
              </a:rPr>
              <a:t>e</a:t>
            </a:r>
            <a:r>
              <a:rPr sz="2500" b="1" kern="1200" spc="-240" dirty="0">
                <a:solidFill>
                  <a:srgbClr val="252826"/>
                </a:solidFill>
                <a:latin typeface="Trebuchet MS"/>
                <a:ea typeface="+mn-ea"/>
                <a:cs typeface="Trebuchet MS"/>
              </a:rPr>
              <a:t>r</a:t>
            </a:r>
            <a:r>
              <a:rPr sz="2500" b="1" kern="1200" spc="-28" dirty="0">
                <a:solidFill>
                  <a:srgbClr val="252826"/>
                </a:solidFill>
                <a:latin typeface="Trebuchet MS"/>
                <a:ea typeface="+mn-ea"/>
                <a:cs typeface="Trebuchet MS"/>
              </a:rPr>
              <a:t> </a:t>
            </a:r>
            <a:r>
              <a:rPr sz="2500" b="1" kern="1200" spc="-153" dirty="0">
                <a:solidFill>
                  <a:srgbClr val="252826"/>
                </a:solidFill>
                <a:latin typeface="Trebuchet MS"/>
                <a:ea typeface="+mn-ea"/>
                <a:cs typeface="Trebuchet MS"/>
              </a:rPr>
              <a:t>t</a:t>
            </a:r>
            <a:r>
              <a:rPr sz="2500" b="1" kern="1200" spc="-180" dirty="0">
                <a:solidFill>
                  <a:srgbClr val="252826"/>
                </a:solidFill>
                <a:latin typeface="Trebuchet MS"/>
                <a:ea typeface="+mn-ea"/>
                <a:cs typeface="Trebuchet MS"/>
              </a:rPr>
              <a:t>h</a:t>
            </a:r>
            <a:r>
              <a:rPr sz="2500" b="1" kern="1200" spc="-242" dirty="0">
                <a:solidFill>
                  <a:srgbClr val="252826"/>
                </a:solidFill>
                <a:latin typeface="Trebuchet MS"/>
                <a:ea typeface="+mn-ea"/>
                <a:cs typeface="Trebuchet MS"/>
              </a:rPr>
              <a:t>e</a:t>
            </a:r>
            <a:r>
              <a:rPr sz="2500" b="1" kern="1200" spc="-28" dirty="0">
                <a:solidFill>
                  <a:srgbClr val="252826"/>
                </a:solidFill>
                <a:latin typeface="Trebuchet MS"/>
                <a:ea typeface="+mn-ea"/>
                <a:cs typeface="Trebuchet MS"/>
              </a:rPr>
              <a:t> </a:t>
            </a:r>
            <a:r>
              <a:rPr sz="2500" b="1" kern="1200" spc="-85" dirty="0">
                <a:solidFill>
                  <a:srgbClr val="252826"/>
                </a:solidFill>
                <a:latin typeface="Trebuchet MS"/>
                <a:ea typeface="+mn-ea"/>
                <a:cs typeface="Trebuchet MS"/>
              </a:rPr>
              <a:t>a</a:t>
            </a:r>
            <a:r>
              <a:rPr sz="2500" b="1" kern="1200" spc="-140" dirty="0">
                <a:solidFill>
                  <a:srgbClr val="252826"/>
                </a:solidFill>
                <a:latin typeface="Trebuchet MS"/>
                <a:ea typeface="+mn-ea"/>
                <a:cs typeface="Trebuchet MS"/>
              </a:rPr>
              <a:t>d</a:t>
            </a:r>
            <a:r>
              <a:rPr sz="2500" b="1" kern="1200" spc="-100" dirty="0">
                <a:solidFill>
                  <a:srgbClr val="252826"/>
                </a:solidFill>
                <a:latin typeface="Trebuchet MS"/>
                <a:ea typeface="+mn-ea"/>
                <a:cs typeface="Trebuchet MS"/>
              </a:rPr>
              <a:t>o</a:t>
            </a:r>
            <a:r>
              <a:rPr sz="2500" b="1" kern="1200" spc="-148" dirty="0">
                <a:solidFill>
                  <a:srgbClr val="252826"/>
                </a:solidFill>
                <a:latin typeface="Trebuchet MS"/>
                <a:ea typeface="+mn-ea"/>
                <a:cs typeface="Trebuchet MS"/>
              </a:rPr>
              <a:t>p</a:t>
            </a:r>
            <a:r>
              <a:rPr sz="2500" b="1" kern="1200" spc="-153" dirty="0">
                <a:solidFill>
                  <a:srgbClr val="252826"/>
                </a:solidFill>
                <a:latin typeface="Trebuchet MS"/>
                <a:ea typeface="+mn-ea"/>
                <a:cs typeface="Trebuchet MS"/>
              </a:rPr>
              <a:t>t</a:t>
            </a:r>
            <a:r>
              <a:rPr sz="2500" b="1" kern="1200" spc="-45" dirty="0">
                <a:solidFill>
                  <a:srgbClr val="252826"/>
                </a:solidFill>
                <a:latin typeface="Trebuchet MS"/>
                <a:ea typeface="+mn-ea"/>
                <a:cs typeface="Trebuchet MS"/>
              </a:rPr>
              <a:t>i</a:t>
            </a:r>
            <a:r>
              <a:rPr sz="2500" b="1" kern="1200" spc="-100" dirty="0">
                <a:solidFill>
                  <a:srgbClr val="252826"/>
                </a:solidFill>
                <a:latin typeface="Trebuchet MS"/>
                <a:ea typeface="+mn-ea"/>
                <a:cs typeface="Trebuchet MS"/>
              </a:rPr>
              <a:t>o</a:t>
            </a:r>
            <a:r>
              <a:rPr sz="2500" b="1" kern="1200" spc="-248" dirty="0">
                <a:solidFill>
                  <a:srgbClr val="252826"/>
                </a:solidFill>
                <a:latin typeface="Trebuchet MS"/>
                <a:ea typeface="+mn-ea"/>
                <a:cs typeface="Trebuchet MS"/>
              </a:rPr>
              <a:t>n</a:t>
            </a:r>
            <a:r>
              <a:rPr sz="2500" b="1" kern="1200" spc="-28" dirty="0">
                <a:solidFill>
                  <a:srgbClr val="252826"/>
                </a:solidFill>
                <a:latin typeface="Trebuchet MS"/>
                <a:ea typeface="+mn-ea"/>
                <a:cs typeface="Trebuchet MS"/>
              </a:rPr>
              <a:t> </a:t>
            </a:r>
            <a:r>
              <a:rPr sz="2500" b="1" kern="1200" spc="-100" dirty="0">
                <a:solidFill>
                  <a:srgbClr val="252826"/>
                </a:solidFill>
                <a:latin typeface="Trebuchet MS"/>
                <a:ea typeface="+mn-ea"/>
                <a:cs typeface="Trebuchet MS"/>
              </a:rPr>
              <a:t>o</a:t>
            </a:r>
            <a:r>
              <a:rPr sz="2500" b="1" kern="1200" spc="-93" dirty="0">
                <a:solidFill>
                  <a:srgbClr val="252826"/>
                </a:solidFill>
                <a:latin typeface="Trebuchet MS"/>
                <a:ea typeface="+mn-ea"/>
                <a:cs typeface="Trebuchet MS"/>
              </a:rPr>
              <a:t>f  </a:t>
            </a:r>
            <a:r>
              <a:rPr sz="2500" b="1" kern="1200" spc="-108" dirty="0">
                <a:solidFill>
                  <a:srgbClr val="252826"/>
                </a:solidFill>
                <a:latin typeface="Trebuchet MS"/>
                <a:ea typeface="+mn-ea"/>
                <a:cs typeface="Trebuchet MS"/>
              </a:rPr>
              <a:t>conservation</a:t>
            </a:r>
            <a:r>
              <a:rPr sz="2500" b="1" kern="1200" spc="-30" dirty="0">
                <a:solidFill>
                  <a:srgbClr val="252826"/>
                </a:solidFill>
                <a:latin typeface="Trebuchet MS"/>
                <a:ea typeface="+mn-ea"/>
                <a:cs typeface="Trebuchet MS"/>
              </a:rPr>
              <a:t> </a:t>
            </a:r>
            <a:r>
              <a:rPr sz="2500" b="1" kern="1200" spc="-95" dirty="0">
                <a:solidFill>
                  <a:srgbClr val="252826"/>
                </a:solidFill>
                <a:latin typeface="Trebuchet MS"/>
                <a:ea typeface="+mn-ea"/>
                <a:cs typeface="Trebuchet MS"/>
              </a:rPr>
              <a:t>practices.</a:t>
            </a:r>
            <a:endParaRPr sz="2500" kern="1200">
              <a:solidFill>
                <a:prstClr val="black"/>
              </a:solidFill>
              <a:latin typeface="Trebuchet MS"/>
              <a:ea typeface="+mn-ea"/>
              <a:cs typeface="Trebuchet MS"/>
            </a:endParaRPr>
          </a:p>
        </p:txBody>
      </p:sp>
      <p:sp>
        <p:nvSpPr>
          <p:cNvPr id="11" name="object 11"/>
          <p:cNvSpPr txBox="1"/>
          <p:nvPr/>
        </p:nvSpPr>
        <p:spPr>
          <a:xfrm>
            <a:off x="690623" y="3903552"/>
            <a:ext cx="7123430" cy="545021"/>
          </a:xfrm>
          <a:prstGeom prst="rect">
            <a:avLst/>
          </a:prstGeom>
        </p:spPr>
        <p:txBody>
          <a:bodyPr vert="horz" wrap="square" lIns="0" tIns="6350" rIns="0" bIns="0" rtlCol="0">
            <a:spAutoFit/>
          </a:bodyPr>
          <a:lstStyle/>
          <a:p>
            <a:pPr marL="6350" marR="2540" defTabSz="457200">
              <a:spcBef>
                <a:spcPts val="50"/>
              </a:spcBef>
              <a:buClrTx/>
            </a:pPr>
            <a:r>
              <a:rPr sz="1750" kern="1200" spc="-160" dirty="0">
                <a:solidFill>
                  <a:srgbClr val="132426"/>
                </a:solidFill>
                <a:latin typeface="Gill Sans MT"/>
                <a:ea typeface="+mn-ea"/>
                <a:cs typeface="Gill Sans MT"/>
              </a:rPr>
              <a:t>A</a:t>
            </a:r>
            <a:r>
              <a:rPr sz="1750" kern="1200" spc="18" dirty="0">
                <a:solidFill>
                  <a:srgbClr val="132426"/>
                </a:solidFill>
                <a:latin typeface="Gill Sans MT"/>
                <a:ea typeface="+mn-ea"/>
                <a:cs typeface="Gill Sans MT"/>
              </a:rPr>
              <a:t> </a:t>
            </a:r>
            <a:r>
              <a:rPr sz="1750" kern="1200" spc="23" dirty="0">
                <a:solidFill>
                  <a:srgbClr val="132426"/>
                </a:solidFill>
                <a:latin typeface="Gill Sans MT"/>
                <a:ea typeface="+mn-ea"/>
                <a:cs typeface="Gill Sans MT"/>
              </a:rPr>
              <a:t>strong</a:t>
            </a:r>
            <a:r>
              <a:rPr sz="1750" kern="1200" spc="18" dirty="0">
                <a:solidFill>
                  <a:srgbClr val="132426"/>
                </a:solidFill>
                <a:latin typeface="Gill Sans MT"/>
                <a:ea typeface="+mn-ea"/>
                <a:cs typeface="Gill Sans MT"/>
              </a:rPr>
              <a:t> </a:t>
            </a:r>
            <a:r>
              <a:rPr sz="1750" kern="1200" spc="25" dirty="0">
                <a:solidFill>
                  <a:srgbClr val="132426"/>
                </a:solidFill>
                <a:latin typeface="Gill Sans MT"/>
                <a:ea typeface="+mn-ea"/>
                <a:cs typeface="Gill Sans MT"/>
              </a:rPr>
              <a:t>research,</a:t>
            </a:r>
            <a:r>
              <a:rPr sz="1750" kern="1200" spc="20" dirty="0">
                <a:solidFill>
                  <a:srgbClr val="132426"/>
                </a:solidFill>
                <a:latin typeface="Gill Sans MT"/>
                <a:ea typeface="+mn-ea"/>
                <a:cs typeface="Gill Sans MT"/>
              </a:rPr>
              <a:t> information,</a:t>
            </a:r>
            <a:r>
              <a:rPr sz="1750" kern="1200" spc="18" dirty="0">
                <a:solidFill>
                  <a:srgbClr val="132426"/>
                </a:solidFill>
                <a:latin typeface="Gill Sans MT"/>
                <a:ea typeface="+mn-ea"/>
                <a:cs typeface="Gill Sans MT"/>
              </a:rPr>
              <a:t> </a:t>
            </a:r>
            <a:r>
              <a:rPr sz="1750" kern="1200" spc="45" dirty="0">
                <a:solidFill>
                  <a:srgbClr val="132426"/>
                </a:solidFill>
                <a:latin typeface="Gill Sans MT"/>
                <a:ea typeface="+mn-ea"/>
                <a:cs typeface="Gill Sans MT"/>
              </a:rPr>
              <a:t>and</a:t>
            </a:r>
            <a:r>
              <a:rPr sz="1750" kern="1200" spc="20" dirty="0">
                <a:solidFill>
                  <a:srgbClr val="132426"/>
                </a:solidFill>
                <a:latin typeface="Gill Sans MT"/>
                <a:ea typeface="+mn-ea"/>
                <a:cs typeface="Gill Sans MT"/>
              </a:rPr>
              <a:t> </a:t>
            </a:r>
            <a:r>
              <a:rPr sz="1750" kern="1200" spc="33" dirty="0">
                <a:solidFill>
                  <a:srgbClr val="132426"/>
                </a:solidFill>
                <a:latin typeface="Gill Sans MT"/>
                <a:ea typeface="+mn-ea"/>
                <a:cs typeface="Gill Sans MT"/>
              </a:rPr>
              <a:t>education</a:t>
            </a:r>
            <a:r>
              <a:rPr sz="1750" kern="1200" spc="18" dirty="0">
                <a:solidFill>
                  <a:srgbClr val="132426"/>
                </a:solidFill>
                <a:latin typeface="Gill Sans MT"/>
                <a:ea typeface="+mn-ea"/>
                <a:cs typeface="Gill Sans MT"/>
              </a:rPr>
              <a:t> </a:t>
            </a:r>
            <a:r>
              <a:rPr sz="1750" kern="1200" spc="8" dirty="0">
                <a:solidFill>
                  <a:srgbClr val="132426"/>
                </a:solidFill>
                <a:latin typeface="Gill Sans MT"/>
                <a:ea typeface="+mn-ea"/>
                <a:cs typeface="Gill Sans MT"/>
              </a:rPr>
              <a:t>program</a:t>
            </a:r>
            <a:r>
              <a:rPr sz="1750" kern="1200" spc="20" dirty="0">
                <a:solidFill>
                  <a:srgbClr val="132426"/>
                </a:solidFill>
                <a:latin typeface="Gill Sans MT"/>
                <a:ea typeface="+mn-ea"/>
                <a:cs typeface="Gill Sans MT"/>
              </a:rPr>
              <a:t> </a:t>
            </a:r>
            <a:r>
              <a:rPr sz="1750" kern="1200" spc="95" dirty="0">
                <a:solidFill>
                  <a:srgbClr val="132426"/>
                </a:solidFill>
                <a:latin typeface="Gill Sans MT"/>
                <a:ea typeface="+mn-ea"/>
                <a:cs typeface="Gill Sans MT"/>
              </a:rPr>
              <a:t>is</a:t>
            </a:r>
            <a:r>
              <a:rPr sz="1750" kern="1200" spc="18" dirty="0">
                <a:solidFill>
                  <a:srgbClr val="132426"/>
                </a:solidFill>
                <a:latin typeface="Gill Sans MT"/>
                <a:ea typeface="+mn-ea"/>
                <a:cs typeface="Gill Sans MT"/>
              </a:rPr>
              <a:t> </a:t>
            </a:r>
            <a:r>
              <a:rPr sz="1750" kern="1200" spc="-3" dirty="0">
                <a:solidFill>
                  <a:srgbClr val="132426"/>
                </a:solidFill>
                <a:latin typeface="Gill Sans MT"/>
                <a:ea typeface="+mn-ea"/>
                <a:cs typeface="Gill Sans MT"/>
              </a:rPr>
              <a:t>key</a:t>
            </a:r>
            <a:r>
              <a:rPr sz="1750" kern="1200" spc="20" dirty="0">
                <a:solidFill>
                  <a:srgbClr val="132426"/>
                </a:solidFill>
                <a:latin typeface="Gill Sans MT"/>
                <a:ea typeface="+mn-ea"/>
                <a:cs typeface="Gill Sans MT"/>
              </a:rPr>
              <a:t> </a:t>
            </a:r>
            <a:r>
              <a:rPr sz="1750" kern="1200" spc="-53" dirty="0">
                <a:solidFill>
                  <a:srgbClr val="132426"/>
                </a:solidFill>
                <a:latin typeface="Gill Sans MT"/>
                <a:ea typeface="+mn-ea"/>
                <a:cs typeface="Gill Sans MT"/>
              </a:rPr>
              <a:t>to</a:t>
            </a:r>
            <a:r>
              <a:rPr sz="1750" kern="1200" spc="18" dirty="0">
                <a:solidFill>
                  <a:srgbClr val="132426"/>
                </a:solidFill>
                <a:latin typeface="Gill Sans MT"/>
                <a:ea typeface="+mn-ea"/>
                <a:cs typeface="Gill Sans MT"/>
              </a:rPr>
              <a:t> </a:t>
            </a:r>
            <a:r>
              <a:rPr sz="1750" kern="1200" spc="90" dirty="0">
                <a:solidFill>
                  <a:srgbClr val="132426"/>
                </a:solidFill>
                <a:latin typeface="Gill Sans MT"/>
                <a:ea typeface="+mn-ea"/>
                <a:cs typeface="Gill Sans MT"/>
              </a:rPr>
              <a:t>a</a:t>
            </a:r>
            <a:r>
              <a:rPr sz="1750" kern="1200" spc="20" dirty="0">
                <a:solidFill>
                  <a:srgbClr val="132426"/>
                </a:solidFill>
                <a:latin typeface="Gill Sans MT"/>
                <a:ea typeface="+mn-ea"/>
                <a:cs typeface="Gill Sans MT"/>
              </a:rPr>
              <a:t> </a:t>
            </a:r>
            <a:r>
              <a:rPr sz="1750" kern="1200" dirty="0">
                <a:solidFill>
                  <a:srgbClr val="132426"/>
                </a:solidFill>
                <a:latin typeface="Gill Sans MT"/>
                <a:ea typeface="+mn-ea"/>
                <a:cs typeface="Gill Sans MT"/>
              </a:rPr>
              <a:t>long-term </a:t>
            </a:r>
            <a:r>
              <a:rPr sz="1750" kern="1200" spc="-480" dirty="0">
                <a:solidFill>
                  <a:srgbClr val="132426"/>
                </a:solidFill>
                <a:latin typeface="Gill Sans MT"/>
                <a:ea typeface="+mn-ea"/>
                <a:cs typeface="Gill Sans MT"/>
              </a:rPr>
              <a:t> </a:t>
            </a:r>
            <a:r>
              <a:rPr sz="1750" kern="1200" spc="8" dirty="0">
                <a:solidFill>
                  <a:srgbClr val="132426"/>
                </a:solidFill>
                <a:latin typeface="Gill Sans MT"/>
                <a:ea typeface="+mn-ea"/>
                <a:cs typeface="Gill Sans MT"/>
              </a:rPr>
              <a:t>voluntary</a:t>
            </a:r>
            <a:r>
              <a:rPr sz="1750" kern="1200" spc="15" dirty="0">
                <a:solidFill>
                  <a:srgbClr val="132426"/>
                </a:solidFill>
                <a:latin typeface="Gill Sans MT"/>
                <a:ea typeface="+mn-ea"/>
                <a:cs typeface="Gill Sans MT"/>
              </a:rPr>
              <a:t> </a:t>
            </a:r>
            <a:r>
              <a:rPr sz="1750" kern="1200" spc="28" dirty="0">
                <a:solidFill>
                  <a:srgbClr val="132426"/>
                </a:solidFill>
                <a:latin typeface="Gill Sans MT"/>
                <a:ea typeface="+mn-ea"/>
                <a:cs typeface="Gill Sans MT"/>
              </a:rPr>
              <a:t>conservation</a:t>
            </a:r>
            <a:r>
              <a:rPr sz="1750" kern="1200" spc="18" dirty="0">
                <a:solidFill>
                  <a:srgbClr val="132426"/>
                </a:solidFill>
                <a:latin typeface="Gill Sans MT"/>
                <a:ea typeface="+mn-ea"/>
                <a:cs typeface="Gill Sans MT"/>
              </a:rPr>
              <a:t> </a:t>
            </a:r>
            <a:r>
              <a:rPr sz="1750" kern="1200" spc="38" dirty="0">
                <a:solidFill>
                  <a:srgbClr val="132426"/>
                </a:solidFill>
                <a:latin typeface="Gill Sans MT"/>
                <a:ea typeface="+mn-ea"/>
                <a:cs typeface="Gill Sans MT"/>
              </a:rPr>
              <a:t>effort.</a:t>
            </a:r>
            <a:endParaRPr sz="1750" kern="1200">
              <a:solidFill>
                <a:prstClr val="black"/>
              </a:solidFill>
              <a:latin typeface="Gill Sans MT"/>
              <a:ea typeface="+mn-ea"/>
              <a:cs typeface="Gill Sans MT"/>
            </a:endParaRPr>
          </a:p>
        </p:txBody>
      </p:sp>
      <p:sp>
        <p:nvSpPr>
          <p:cNvPr id="12" name="object 12"/>
          <p:cNvSpPr txBox="1">
            <a:spLocks noGrp="1"/>
          </p:cNvSpPr>
          <p:nvPr>
            <p:ph type="title"/>
          </p:nvPr>
        </p:nvSpPr>
        <p:spPr>
          <a:xfrm>
            <a:off x="690623" y="632632"/>
            <a:ext cx="3965575" cy="545021"/>
          </a:xfrm>
          <a:prstGeom prst="rect">
            <a:avLst/>
          </a:prstGeom>
        </p:spPr>
        <p:txBody>
          <a:bodyPr vert="horz" wrap="square" lIns="0" tIns="6350" rIns="0" bIns="0" rtlCol="0">
            <a:spAutoFit/>
          </a:bodyPr>
          <a:lstStyle/>
          <a:p>
            <a:pPr marL="6350">
              <a:spcBef>
                <a:spcPts val="50"/>
              </a:spcBef>
            </a:pPr>
            <a:r>
              <a:rPr spc="-48" dirty="0"/>
              <a:t>SWCD</a:t>
            </a:r>
            <a:r>
              <a:rPr spc="135" dirty="0"/>
              <a:t> </a:t>
            </a:r>
            <a:r>
              <a:rPr spc="23" dirty="0"/>
              <a:t>QUICKFACT</a:t>
            </a:r>
          </a:p>
        </p:txBody>
      </p:sp>
      <p:pic>
        <p:nvPicPr>
          <p:cNvPr id="13" name="object 13"/>
          <p:cNvPicPr/>
          <p:nvPr/>
        </p:nvPicPr>
        <p:blipFill>
          <a:blip r:embed="rId5" cstate="print"/>
          <a:stretch>
            <a:fillRect/>
          </a:stretch>
        </p:blipFill>
        <p:spPr>
          <a:xfrm>
            <a:off x="7852780" y="665955"/>
            <a:ext cx="742950" cy="52863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856993" y="1222212"/>
            <a:ext cx="287020" cy="2700338"/>
          </a:xfrm>
          <a:custGeom>
            <a:avLst/>
            <a:gdLst/>
            <a:ahLst/>
            <a:cxnLst/>
            <a:rect l="l" t="t" r="r" b="b"/>
            <a:pathLst>
              <a:path w="574040" h="5400675">
                <a:moveTo>
                  <a:pt x="574015" y="0"/>
                </a:moveTo>
                <a:lnTo>
                  <a:pt x="574015" y="5400674"/>
                </a:lnTo>
                <a:lnTo>
                  <a:pt x="0" y="5400674"/>
                </a:lnTo>
                <a:lnTo>
                  <a:pt x="0" y="0"/>
                </a:lnTo>
                <a:lnTo>
                  <a:pt x="574015" y="0"/>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 name="object 3"/>
          <p:cNvSpPr/>
          <p:nvPr/>
        </p:nvSpPr>
        <p:spPr>
          <a:xfrm>
            <a:off x="0" y="1222212"/>
            <a:ext cx="252413" cy="2700338"/>
          </a:xfrm>
          <a:custGeom>
            <a:avLst/>
            <a:gdLst/>
            <a:ahLst/>
            <a:cxnLst/>
            <a:rect l="l" t="t" r="r" b="b"/>
            <a:pathLst>
              <a:path w="504825" h="5400675">
                <a:moveTo>
                  <a:pt x="0" y="5400674"/>
                </a:moveTo>
                <a:lnTo>
                  <a:pt x="0" y="0"/>
                </a:lnTo>
                <a:lnTo>
                  <a:pt x="504419" y="0"/>
                </a:lnTo>
                <a:lnTo>
                  <a:pt x="504419" y="5400674"/>
                </a:lnTo>
                <a:lnTo>
                  <a:pt x="0" y="5400674"/>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 name="object 4"/>
          <p:cNvSpPr/>
          <p:nvPr/>
        </p:nvSpPr>
        <p:spPr>
          <a:xfrm>
            <a:off x="514346" y="4824128"/>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 name="object 5"/>
          <p:cNvSpPr/>
          <p:nvPr/>
        </p:nvSpPr>
        <p:spPr>
          <a:xfrm>
            <a:off x="715382" y="4824128"/>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6" name="object 6"/>
          <p:cNvSpPr/>
          <p:nvPr/>
        </p:nvSpPr>
        <p:spPr>
          <a:xfrm>
            <a:off x="916417" y="4824128"/>
            <a:ext cx="92393" cy="137478"/>
          </a:xfrm>
          <a:custGeom>
            <a:avLst/>
            <a:gdLst/>
            <a:ahLst/>
            <a:cxnLst/>
            <a:rect l="l" t="t" r="r" b="b"/>
            <a:pathLst>
              <a:path w="184785"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7" name="object 7"/>
          <p:cNvSpPr/>
          <p:nvPr/>
        </p:nvSpPr>
        <p:spPr>
          <a:xfrm>
            <a:off x="1320959" y="4888631"/>
            <a:ext cx="7820343" cy="11113"/>
          </a:xfrm>
          <a:custGeom>
            <a:avLst/>
            <a:gdLst/>
            <a:ahLst/>
            <a:cxnLst/>
            <a:rect l="l" t="t" r="r" b="b"/>
            <a:pathLst>
              <a:path w="15640685" h="22225">
                <a:moveTo>
                  <a:pt x="15640156" y="22119"/>
                </a:moveTo>
                <a:lnTo>
                  <a:pt x="0" y="22119"/>
                </a:lnTo>
                <a:lnTo>
                  <a:pt x="0" y="0"/>
                </a:lnTo>
                <a:lnTo>
                  <a:pt x="15549507" y="0"/>
                </a:lnTo>
                <a:lnTo>
                  <a:pt x="15640156" y="0"/>
                </a:lnTo>
                <a:lnTo>
                  <a:pt x="15640156" y="22119"/>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8" name="object 8"/>
          <p:cNvSpPr/>
          <p:nvPr/>
        </p:nvSpPr>
        <p:spPr>
          <a:xfrm>
            <a:off x="514346"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9" name="object 9"/>
          <p:cNvSpPr/>
          <p:nvPr/>
        </p:nvSpPr>
        <p:spPr>
          <a:xfrm>
            <a:off x="715382"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0" name="object 10"/>
          <p:cNvSpPr/>
          <p:nvPr/>
        </p:nvSpPr>
        <p:spPr>
          <a:xfrm>
            <a:off x="916417" y="186058"/>
            <a:ext cx="92393" cy="137478"/>
          </a:xfrm>
          <a:custGeom>
            <a:avLst/>
            <a:gdLst/>
            <a:ahLst/>
            <a:cxnLst/>
            <a:rect l="l" t="t" r="r" b="b"/>
            <a:pathLst>
              <a:path w="184785"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1" name="object 11"/>
          <p:cNvSpPr/>
          <p:nvPr/>
        </p:nvSpPr>
        <p:spPr>
          <a:xfrm>
            <a:off x="1183984" y="254707"/>
            <a:ext cx="7953693" cy="0"/>
          </a:xfrm>
          <a:custGeom>
            <a:avLst/>
            <a:gdLst/>
            <a:ahLst/>
            <a:cxnLst/>
            <a:rect l="l" t="t" r="r" b="b"/>
            <a:pathLst>
              <a:path w="15907385">
                <a:moveTo>
                  <a:pt x="0" y="0"/>
                </a:moveTo>
                <a:lnTo>
                  <a:pt x="15906784" y="0"/>
                </a:lnTo>
              </a:path>
            </a:pathLst>
          </a:custGeom>
          <a:ln w="28575">
            <a:solidFill>
              <a:srgbClr val="295233"/>
            </a:solidFill>
          </a:ln>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12" name="object 12"/>
          <p:cNvPicPr/>
          <p:nvPr/>
        </p:nvPicPr>
        <p:blipFill>
          <a:blip r:embed="rId2" cstate="print"/>
          <a:stretch>
            <a:fillRect/>
          </a:stretch>
        </p:blipFill>
        <p:spPr>
          <a:xfrm>
            <a:off x="514350" y="1388802"/>
            <a:ext cx="8115300" cy="2366962"/>
          </a:xfrm>
          <a:prstGeom prst="rect">
            <a:avLst/>
          </a:prstGeom>
        </p:spPr>
      </p:pic>
      <p:sp>
        <p:nvSpPr>
          <p:cNvPr id="13" name="object 13"/>
          <p:cNvSpPr txBox="1"/>
          <p:nvPr/>
        </p:nvSpPr>
        <p:spPr>
          <a:xfrm>
            <a:off x="755189" y="1976472"/>
            <a:ext cx="4675188" cy="1160574"/>
          </a:xfrm>
          <a:prstGeom prst="rect">
            <a:avLst/>
          </a:prstGeom>
        </p:spPr>
        <p:txBody>
          <a:bodyPr vert="horz" wrap="square" lIns="0" tIns="6350" rIns="0" bIns="0" rtlCol="0">
            <a:spAutoFit/>
          </a:bodyPr>
          <a:lstStyle/>
          <a:p>
            <a:pPr marL="6350" marR="2540" defTabSz="457200">
              <a:spcBef>
                <a:spcPts val="50"/>
              </a:spcBef>
              <a:buClrTx/>
            </a:pPr>
            <a:r>
              <a:rPr sz="2500" b="1" kern="1200" spc="-130" dirty="0">
                <a:solidFill>
                  <a:srgbClr val="132426"/>
                </a:solidFill>
                <a:latin typeface="Trebuchet MS"/>
                <a:ea typeface="+mn-ea"/>
                <a:cs typeface="Trebuchet MS"/>
              </a:rPr>
              <a:t>Not</a:t>
            </a:r>
            <a:r>
              <a:rPr sz="2500" b="1" kern="1200" spc="-33" dirty="0">
                <a:solidFill>
                  <a:srgbClr val="132426"/>
                </a:solidFill>
                <a:latin typeface="Trebuchet MS"/>
                <a:ea typeface="+mn-ea"/>
                <a:cs typeface="Trebuchet MS"/>
              </a:rPr>
              <a:t> </a:t>
            </a:r>
            <a:r>
              <a:rPr sz="2500" b="1" kern="1200" spc="-125" dirty="0">
                <a:solidFill>
                  <a:srgbClr val="132426"/>
                </a:solidFill>
                <a:latin typeface="Trebuchet MS"/>
                <a:ea typeface="+mn-ea"/>
                <a:cs typeface="Trebuchet MS"/>
              </a:rPr>
              <a:t>just</a:t>
            </a:r>
            <a:r>
              <a:rPr sz="2500" b="1" kern="1200" spc="-30" dirty="0">
                <a:solidFill>
                  <a:srgbClr val="132426"/>
                </a:solidFill>
                <a:latin typeface="Trebuchet MS"/>
                <a:ea typeface="+mn-ea"/>
                <a:cs typeface="Trebuchet MS"/>
              </a:rPr>
              <a:t> </a:t>
            </a:r>
            <a:r>
              <a:rPr sz="2500" b="1" kern="1200" spc="-125" dirty="0">
                <a:solidFill>
                  <a:srgbClr val="132426"/>
                </a:solidFill>
                <a:latin typeface="Trebuchet MS"/>
                <a:ea typeface="+mn-ea"/>
                <a:cs typeface="Trebuchet MS"/>
              </a:rPr>
              <a:t>for</a:t>
            </a:r>
            <a:r>
              <a:rPr sz="2500" b="1" kern="1200" spc="-30" dirty="0">
                <a:solidFill>
                  <a:srgbClr val="132426"/>
                </a:solidFill>
                <a:latin typeface="Trebuchet MS"/>
                <a:ea typeface="+mn-ea"/>
                <a:cs typeface="Trebuchet MS"/>
              </a:rPr>
              <a:t> </a:t>
            </a:r>
            <a:r>
              <a:rPr sz="2500" b="1" kern="1200" spc="-123" dirty="0">
                <a:solidFill>
                  <a:srgbClr val="132426"/>
                </a:solidFill>
                <a:latin typeface="Trebuchet MS"/>
                <a:ea typeface="+mn-ea"/>
                <a:cs typeface="Trebuchet MS"/>
              </a:rPr>
              <a:t>farmers!</a:t>
            </a:r>
            <a:r>
              <a:rPr sz="2500" b="1" kern="1200" spc="-30" dirty="0">
                <a:solidFill>
                  <a:srgbClr val="132426"/>
                </a:solidFill>
                <a:latin typeface="Trebuchet MS"/>
                <a:ea typeface="+mn-ea"/>
                <a:cs typeface="Trebuchet MS"/>
              </a:rPr>
              <a:t> </a:t>
            </a:r>
            <a:r>
              <a:rPr sz="2500" b="1" kern="1200" spc="-45" dirty="0">
                <a:solidFill>
                  <a:srgbClr val="132426"/>
                </a:solidFill>
                <a:latin typeface="Trebuchet MS"/>
                <a:ea typeface="+mn-ea"/>
                <a:cs typeface="Trebuchet MS"/>
              </a:rPr>
              <a:t>SWCDs</a:t>
            </a:r>
            <a:r>
              <a:rPr sz="2500" b="1" kern="1200" spc="-30" dirty="0">
                <a:solidFill>
                  <a:srgbClr val="132426"/>
                </a:solidFill>
                <a:latin typeface="Trebuchet MS"/>
                <a:ea typeface="+mn-ea"/>
                <a:cs typeface="Trebuchet MS"/>
              </a:rPr>
              <a:t> </a:t>
            </a:r>
            <a:r>
              <a:rPr sz="2500" b="1" kern="1200" spc="-188" dirty="0">
                <a:solidFill>
                  <a:srgbClr val="132426"/>
                </a:solidFill>
                <a:latin typeface="Trebuchet MS"/>
                <a:ea typeface="+mn-ea"/>
                <a:cs typeface="Trebuchet MS"/>
              </a:rPr>
              <a:t>work </a:t>
            </a:r>
            <a:r>
              <a:rPr sz="2500" b="1" kern="1200" spc="-185" dirty="0">
                <a:solidFill>
                  <a:srgbClr val="132426"/>
                </a:solidFill>
                <a:latin typeface="Trebuchet MS"/>
                <a:ea typeface="+mn-ea"/>
                <a:cs typeface="Trebuchet MS"/>
              </a:rPr>
              <a:t> </a:t>
            </a:r>
            <a:r>
              <a:rPr sz="2500" b="1" kern="1200" spc="-85" dirty="0">
                <a:solidFill>
                  <a:srgbClr val="132426"/>
                </a:solidFill>
                <a:latin typeface="Trebuchet MS"/>
                <a:ea typeface="+mn-ea"/>
                <a:cs typeface="Trebuchet MS"/>
              </a:rPr>
              <a:t>a</a:t>
            </a:r>
            <a:r>
              <a:rPr sz="2500" b="1" kern="1200" spc="-35" dirty="0">
                <a:solidFill>
                  <a:srgbClr val="132426"/>
                </a:solidFill>
                <a:latin typeface="Trebuchet MS"/>
                <a:ea typeface="+mn-ea"/>
                <a:cs typeface="Trebuchet MS"/>
              </a:rPr>
              <a:t>l</a:t>
            </a:r>
            <a:r>
              <a:rPr sz="2500" b="1" kern="1200" spc="-108" dirty="0">
                <a:solidFill>
                  <a:srgbClr val="132426"/>
                </a:solidFill>
                <a:latin typeface="Trebuchet MS"/>
                <a:ea typeface="+mn-ea"/>
                <a:cs typeface="Trebuchet MS"/>
              </a:rPr>
              <a:t>l</a:t>
            </a:r>
            <a:r>
              <a:rPr sz="2500" b="1" kern="1200" spc="-28" dirty="0">
                <a:solidFill>
                  <a:srgbClr val="132426"/>
                </a:solidFill>
                <a:latin typeface="Trebuchet MS"/>
                <a:ea typeface="+mn-ea"/>
                <a:cs typeface="Trebuchet MS"/>
              </a:rPr>
              <a:t> </a:t>
            </a:r>
            <a:r>
              <a:rPr sz="2500" b="1" kern="1200" spc="-85" dirty="0">
                <a:solidFill>
                  <a:srgbClr val="132426"/>
                </a:solidFill>
                <a:latin typeface="Trebuchet MS"/>
                <a:ea typeface="+mn-ea"/>
                <a:cs typeface="Trebuchet MS"/>
              </a:rPr>
              <a:t>a</a:t>
            </a:r>
            <a:r>
              <a:rPr sz="2500" b="1" kern="1200" spc="-57" dirty="0">
                <a:solidFill>
                  <a:srgbClr val="132426"/>
                </a:solidFill>
                <a:latin typeface="Trebuchet MS"/>
                <a:ea typeface="+mn-ea"/>
                <a:cs typeface="Trebuchet MS"/>
              </a:rPr>
              <a:t>c</a:t>
            </a:r>
            <a:r>
              <a:rPr sz="2500" b="1" kern="1200" spc="-168" dirty="0">
                <a:solidFill>
                  <a:srgbClr val="132426"/>
                </a:solidFill>
                <a:latin typeface="Trebuchet MS"/>
                <a:ea typeface="+mn-ea"/>
                <a:cs typeface="Trebuchet MS"/>
              </a:rPr>
              <a:t>r</a:t>
            </a:r>
            <a:r>
              <a:rPr sz="2500" b="1" kern="1200" spc="-100" dirty="0">
                <a:solidFill>
                  <a:srgbClr val="132426"/>
                </a:solidFill>
                <a:latin typeface="Trebuchet MS"/>
                <a:ea typeface="+mn-ea"/>
                <a:cs typeface="Trebuchet MS"/>
              </a:rPr>
              <a:t>o</a:t>
            </a:r>
            <a:r>
              <a:rPr sz="2500" b="1" kern="1200" spc="130" dirty="0">
                <a:solidFill>
                  <a:srgbClr val="132426"/>
                </a:solidFill>
                <a:latin typeface="Trebuchet MS"/>
                <a:ea typeface="+mn-ea"/>
                <a:cs typeface="Trebuchet MS"/>
              </a:rPr>
              <a:t>s</a:t>
            </a:r>
            <a:r>
              <a:rPr sz="2500" b="1" kern="1200" spc="57" dirty="0">
                <a:solidFill>
                  <a:srgbClr val="132426"/>
                </a:solidFill>
                <a:latin typeface="Trebuchet MS"/>
                <a:ea typeface="+mn-ea"/>
                <a:cs typeface="Trebuchet MS"/>
              </a:rPr>
              <a:t>s</a:t>
            </a:r>
            <a:r>
              <a:rPr sz="2500" b="1" kern="1200" spc="-28" dirty="0">
                <a:solidFill>
                  <a:srgbClr val="132426"/>
                </a:solidFill>
                <a:latin typeface="Trebuchet MS"/>
                <a:ea typeface="+mn-ea"/>
                <a:cs typeface="Trebuchet MS"/>
              </a:rPr>
              <a:t> </a:t>
            </a:r>
            <a:r>
              <a:rPr sz="2500" b="1" kern="1200" spc="-153" dirty="0">
                <a:solidFill>
                  <a:srgbClr val="132426"/>
                </a:solidFill>
                <a:latin typeface="Trebuchet MS"/>
                <a:ea typeface="+mn-ea"/>
                <a:cs typeface="Trebuchet MS"/>
              </a:rPr>
              <a:t>t</a:t>
            </a:r>
            <a:r>
              <a:rPr sz="2500" b="1" kern="1200" spc="-180" dirty="0">
                <a:solidFill>
                  <a:srgbClr val="132426"/>
                </a:solidFill>
                <a:latin typeface="Trebuchet MS"/>
                <a:ea typeface="+mn-ea"/>
                <a:cs typeface="Trebuchet MS"/>
              </a:rPr>
              <a:t>h</a:t>
            </a:r>
            <a:r>
              <a:rPr sz="2500" b="1" kern="1200" spc="-242" dirty="0">
                <a:solidFill>
                  <a:srgbClr val="132426"/>
                </a:solidFill>
                <a:latin typeface="Trebuchet MS"/>
                <a:ea typeface="+mn-ea"/>
                <a:cs typeface="Trebuchet MS"/>
              </a:rPr>
              <a:t>e</a:t>
            </a:r>
            <a:r>
              <a:rPr sz="2500" b="1" kern="1200" spc="-28" dirty="0">
                <a:solidFill>
                  <a:srgbClr val="132426"/>
                </a:solidFill>
                <a:latin typeface="Trebuchet MS"/>
                <a:ea typeface="+mn-ea"/>
                <a:cs typeface="Trebuchet MS"/>
              </a:rPr>
              <a:t> </a:t>
            </a:r>
            <a:r>
              <a:rPr sz="2500" b="1" kern="1200" spc="130" dirty="0">
                <a:solidFill>
                  <a:srgbClr val="132426"/>
                </a:solidFill>
                <a:latin typeface="Trebuchet MS"/>
                <a:ea typeface="+mn-ea"/>
                <a:cs typeface="Trebuchet MS"/>
              </a:rPr>
              <a:t>s</a:t>
            </a:r>
            <a:r>
              <a:rPr sz="2500" b="1" kern="1200" spc="-153" dirty="0">
                <a:solidFill>
                  <a:srgbClr val="132426"/>
                </a:solidFill>
                <a:latin typeface="Trebuchet MS"/>
                <a:ea typeface="+mn-ea"/>
                <a:cs typeface="Trebuchet MS"/>
              </a:rPr>
              <a:t>t</a:t>
            </a:r>
            <a:r>
              <a:rPr sz="2500" b="1" kern="1200" spc="-85" dirty="0">
                <a:solidFill>
                  <a:srgbClr val="132426"/>
                </a:solidFill>
                <a:latin typeface="Trebuchet MS"/>
                <a:ea typeface="+mn-ea"/>
                <a:cs typeface="Trebuchet MS"/>
              </a:rPr>
              <a:t>a</a:t>
            </a:r>
            <a:r>
              <a:rPr sz="2500" b="1" kern="1200" spc="-153" dirty="0">
                <a:solidFill>
                  <a:srgbClr val="132426"/>
                </a:solidFill>
                <a:latin typeface="Trebuchet MS"/>
                <a:ea typeface="+mn-ea"/>
                <a:cs typeface="Trebuchet MS"/>
              </a:rPr>
              <a:t>t</a:t>
            </a:r>
            <a:r>
              <a:rPr sz="2500" b="1" kern="1200" spc="-242" dirty="0">
                <a:solidFill>
                  <a:srgbClr val="132426"/>
                </a:solidFill>
                <a:latin typeface="Trebuchet MS"/>
                <a:ea typeface="+mn-ea"/>
                <a:cs typeface="Trebuchet MS"/>
              </a:rPr>
              <a:t>e</a:t>
            </a:r>
            <a:r>
              <a:rPr sz="2500" b="1" kern="1200" spc="-28" dirty="0">
                <a:solidFill>
                  <a:srgbClr val="132426"/>
                </a:solidFill>
                <a:latin typeface="Trebuchet MS"/>
                <a:ea typeface="+mn-ea"/>
                <a:cs typeface="Trebuchet MS"/>
              </a:rPr>
              <a:t> </a:t>
            </a:r>
            <a:r>
              <a:rPr sz="2500" b="1" kern="1200" spc="-45" dirty="0">
                <a:solidFill>
                  <a:srgbClr val="132426"/>
                </a:solidFill>
                <a:latin typeface="Trebuchet MS"/>
                <a:ea typeface="+mn-ea"/>
                <a:cs typeface="Trebuchet MS"/>
              </a:rPr>
              <a:t>i</a:t>
            </a:r>
            <a:r>
              <a:rPr sz="2500" b="1" kern="1200" spc="-248" dirty="0">
                <a:solidFill>
                  <a:srgbClr val="132426"/>
                </a:solidFill>
                <a:latin typeface="Trebuchet MS"/>
                <a:ea typeface="+mn-ea"/>
                <a:cs typeface="Trebuchet MS"/>
              </a:rPr>
              <a:t>n</a:t>
            </a:r>
            <a:r>
              <a:rPr sz="2500" b="1" kern="1200" spc="-28" dirty="0">
                <a:solidFill>
                  <a:srgbClr val="132426"/>
                </a:solidFill>
                <a:latin typeface="Trebuchet MS"/>
                <a:ea typeface="+mn-ea"/>
                <a:cs typeface="Trebuchet MS"/>
              </a:rPr>
              <a:t> </a:t>
            </a:r>
            <a:r>
              <a:rPr sz="2500" b="1" kern="1200" spc="-175" dirty="0">
                <a:solidFill>
                  <a:srgbClr val="132426"/>
                </a:solidFill>
                <a:latin typeface="Trebuchet MS"/>
                <a:ea typeface="+mn-ea"/>
                <a:cs typeface="Trebuchet MS"/>
              </a:rPr>
              <a:t>u</a:t>
            </a:r>
            <a:r>
              <a:rPr sz="2500" b="1" kern="1200" spc="-168" dirty="0">
                <a:solidFill>
                  <a:srgbClr val="132426"/>
                </a:solidFill>
                <a:latin typeface="Trebuchet MS"/>
                <a:ea typeface="+mn-ea"/>
                <a:cs typeface="Trebuchet MS"/>
              </a:rPr>
              <a:t>r</a:t>
            </a:r>
            <a:r>
              <a:rPr sz="2500" b="1" kern="1200" spc="-145" dirty="0">
                <a:solidFill>
                  <a:srgbClr val="132426"/>
                </a:solidFill>
                <a:latin typeface="Trebuchet MS"/>
                <a:ea typeface="+mn-ea"/>
                <a:cs typeface="Trebuchet MS"/>
              </a:rPr>
              <a:t>b</a:t>
            </a:r>
            <a:r>
              <a:rPr sz="2500" b="1" kern="1200" spc="-85" dirty="0">
                <a:solidFill>
                  <a:srgbClr val="132426"/>
                </a:solidFill>
                <a:latin typeface="Trebuchet MS"/>
                <a:ea typeface="+mn-ea"/>
                <a:cs typeface="Trebuchet MS"/>
              </a:rPr>
              <a:t>a</a:t>
            </a:r>
            <a:r>
              <a:rPr sz="2500" b="1" kern="1200" spc="-175" dirty="0">
                <a:solidFill>
                  <a:srgbClr val="132426"/>
                </a:solidFill>
                <a:latin typeface="Trebuchet MS"/>
                <a:ea typeface="+mn-ea"/>
                <a:cs typeface="Trebuchet MS"/>
              </a:rPr>
              <a:t>n</a:t>
            </a:r>
            <a:r>
              <a:rPr sz="2500" b="1" kern="1200" spc="-270" dirty="0">
                <a:solidFill>
                  <a:srgbClr val="132426"/>
                </a:solidFill>
                <a:latin typeface="Trebuchet MS"/>
                <a:ea typeface="+mn-ea"/>
                <a:cs typeface="Trebuchet MS"/>
              </a:rPr>
              <a:t>,  </a:t>
            </a:r>
            <a:r>
              <a:rPr sz="2500" b="1" kern="1200" spc="-138" dirty="0">
                <a:solidFill>
                  <a:srgbClr val="132426"/>
                </a:solidFill>
                <a:latin typeface="Trebuchet MS"/>
                <a:ea typeface="+mn-ea"/>
                <a:cs typeface="Trebuchet MS"/>
              </a:rPr>
              <a:t>suburban,</a:t>
            </a:r>
            <a:r>
              <a:rPr sz="2500" b="1" kern="1200" spc="-30" dirty="0">
                <a:solidFill>
                  <a:srgbClr val="132426"/>
                </a:solidFill>
                <a:latin typeface="Trebuchet MS"/>
                <a:ea typeface="+mn-ea"/>
                <a:cs typeface="Trebuchet MS"/>
              </a:rPr>
              <a:t> </a:t>
            </a:r>
            <a:r>
              <a:rPr sz="2500" b="1" kern="1200" spc="-158" dirty="0">
                <a:solidFill>
                  <a:srgbClr val="132426"/>
                </a:solidFill>
                <a:latin typeface="Trebuchet MS"/>
                <a:ea typeface="+mn-ea"/>
                <a:cs typeface="Trebuchet MS"/>
              </a:rPr>
              <a:t>and</a:t>
            </a:r>
            <a:r>
              <a:rPr sz="2500" b="1" kern="1200" spc="-30" dirty="0">
                <a:solidFill>
                  <a:srgbClr val="132426"/>
                </a:solidFill>
                <a:latin typeface="Trebuchet MS"/>
                <a:ea typeface="+mn-ea"/>
                <a:cs typeface="Trebuchet MS"/>
              </a:rPr>
              <a:t> </a:t>
            </a:r>
            <a:r>
              <a:rPr sz="2500" b="1" kern="1200" spc="-140" dirty="0">
                <a:solidFill>
                  <a:srgbClr val="132426"/>
                </a:solidFill>
                <a:latin typeface="Trebuchet MS"/>
                <a:ea typeface="+mn-ea"/>
                <a:cs typeface="Trebuchet MS"/>
              </a:rPr>
              <a:t>rural</a:t>
            </a:r>
            <a:r>
              <a:rPr sz="2500" b="1" kern="1200" spc="-30" dirty="0">
                <a:solidFill>
                  <a:srgbClr val="132426"/>
                </a:solidFill>
                <a:latin typeface="Trebuchet MS"/>
                <a:ea typeface="+mn-ea"/>
                <a:cs typeface="Trebuchet MS"/>
              </a:rPr>
              <a:t> </a:t>
            </a:r>
            <a:r>
              <a:rPr sz="2500" b="1" kern="1200" spc="-55" dirty="0">
                <a:solidFill>
                  <a:srgbClr val="132426"/>
                </a:solidFill>
                <a:latin typeface="Trebuchet MS"/>
                <a:ea typeface="+mn-ea"/>
                <a:cs typeface="Trebuchet MS"/>
              </a:rPr>
              <a:t>settings</a:t>
            </a:r>
            <a:r>
              <a:rPr sz="2500" b="1" kern="1200" spc="-30" dirty="0">
                <a:solidFill>
                  <a:srgbClr val="132426"/>
                </a:solidFill>
                <a:latin typeface="Trebuchet MS"/>
                <a:ea typeface="+mn-ea"/>
                <a:cs typeface="Trebuchet MS"/>
              </a:rPr>
              <a:t> </a:t>
            </a:r>
            <a:r>
              <a:rPr sz="2500" b="1" kern="1200" spc="-118" dirty="0">
                <a:solidFill>
                  <a:srgbClr val="132426"/>
                </a:solidFill>
                <a:latin typeface="Trebuchet MS"/>
                <a:ea typeface="+mn-ea"/>
                <a:cs typeface="Trebuchet MS"/>
              </a:rPr>
              <a:t>alike!</a:t>
            </a:r>
            <a:endParaRPr sz="2500" kern="1200">
              <a:solidFill>
                <a:prstClr val="black"/>
              </a:solidFill>
              <a:latin typeface="Trebuchet MS"/>
              <a:ea typeface="+mn-ea"/>
              <a:cs typeface="Trebuchet MS"/>
            </a:endParaRPr>
          </a:p>
        </p:txBody>
      </p:sp>
      <p:sp>
        <p:nvSpPr>
          <p:cNvPr id="14" name="object 14"/>
          <p:cNvSpPr txBox="1"/>
          <p:nvPr/>
        </p:nvSpPr>
        <p:spPr>
          <a:xfrm>
            <a:off x="755189" y="3901632"/>
            <a:ext cx="7622540" cy="497252"/>
          </a:xfrm>
          <a:prstGeom prst="rect">
            <a:avLst/>
          </a:prstGeom>
        </p:spPr>
        <p:txBody>
          <a:bodyPr vert="horz" wrap="square" lIns="0" tIns="35243" rIns="0" bIns="0" rtlCol="0">
            <a:spAutoFit/>
          </a:bodyPr>
          <a:lstStyle/>
          <a:p>
            <a:pPr marL="6350" marR="2540" defTabSz="457200">
              <a:lnSpc>
                <a:spcPts val="1840"/>
              </a:lnSpc>
              <a:spcBef>
                <a:spcPts val="278"/>
              </a:spcBef>
              <a:buClrTx/>
            </a:pPr>
            <a:r>
              <a:rPr sz="1700" kern="1200" spc="43" dirty="0">
                <a:solidFill>
                  <a:prstClr val="black"/>
                </a:solidFill>
                <a:latin typeface="Gill Sans MT"/>
                <a:ea typeface="+mn-ea"/>
                <a:cs typeface="Gill Sans MT"/>
              </a:rPr>
              <a:t>Today's</a:t>
            </a:r>
            <a:r>
              <a:rPr sz="1700" kern="1200" spc="57" dirty="0">
                <a:solidFill>
                  <a:prstClr val="black"/>
                </a:solidFill>
                <a:latin typeface="Gill Sans MT"/>
                <a:ea typeface="+mn-ea"/>
                <a:cs typeface="Gill Sans MT"/>
              </a:rPr>
              <a:t> </a:t>
            </a:r>
            <a:r>
              <a:rPr sz="1700" kern="1200" spc="-108" dirty="0">
                <a:solidFill>
                  <a:prstClr val="black"/>
                </a:solidFill>
                <a:latin typeface="Gill Sans MT"/>
                <a:ea typeface="+mn-ea"/>
                <a:cs typeface="Gill Sans MT"/>
              </a:rPr>
              <a:t>SWCDs</a:t>
            </a:r>
            <a:r>
              <a:rPr sz="1700" kern="1200" spc="60" dirty="0">
                <a:solidFill>
                  <a:prstClr val="black"/>
                </a:solidFill>
                <a:latin typeface="Gill Sans MT"/>
                <a:ea typeface="+mn-ea"/>
                <a:cs typeface="Gill Sans MT"/>
              </a:rPr>
              <a:t> </a:t>
            </a:r>
            <a:r>
              <a:rPr sz="1700" kern="1200" spc="35" dirty="0">
                <a:solidFill>
                  <a:prstClr val="black"/>
                </a:solidFill>
                <a:latin typeface="Gill Sans MT"/>
                <a:ea typeface="+mn-ea"/>
                <a:cs typeface="Gill Sans MT"/>
              </a:rPr>
              <a:t>serve</a:t>
            </a:r>
            <a:r>
              <a:rPr sz="1700" kern="1200" spc="57" dirty="0">
                <a:solidFill>
                  <a:prstClr val="black"/>
                </a:solidFill>
                <a:latin typeface="Gill Sans MT"/>
                <a:ea typeface="+mn-ea"/>
                <a:cs typeface="Gill Sans MT"/>
              </a:rPr>
              <a:t> </a:t>
            </a:r>
            <a:r>
              <a:rPr sz="1700" kern="1200" spc="88" dirty="0">
                <a:solidFill>
                  <a:prstClr val="black"/>
                </a:solidFill>
                <a:latin typeface="Gill Sans MT"/>
                <a:ea typeface="+mn-ea"/>
                <a:cs typeface="Gill Sans MT"/>
              </a:rPr>
              <a:t>a</a:t>
            </a:r>
            <a:r>
              <a:rPr sz="1700" kern="1200" spc="60" dirty="0">
                <a:solidFill>
                  <a:prstClr val="black"/>
                </a:solidFill>
                <a:latin typeface="Gill Sans MT"/>
                <a:ea typeface="+mn-ea"/>
                <a:cs typeface="Gill Sans MT"/>
              </a:rPr>
              <a:t> </a:t>
            </a:r>
            <a:r>
              <a:rPr sz="1700" kern="1200" spc="30" dirty="0">
                <a:solidFill>
                  <a:prstClr val="black"/>
                </a:solidFill>
                <a:latin typeface="Gill Sans MT"/>
                <a:ea typeface="+mn-ea"/>
                <a:cs typeface="Gill Sans MT"/>
              </a:rPr>
              <a:t>variety</a:t>
            </a:r>
            <a:r>
              <a:rPr sz="1700" kern="1200" spc="57" dirty="0">
                <a:solidFill>
                  <a:prstClr val="black"/>
                </a:solidFill>
                <a:latin typeface="Gill Sans MT"/>
                <a:ea typeface="+mn-ea"/>
                <a:cs typeface="Gill Sans MT"/>
              </a:rPr>
              <a:t> </a:t>
            </a:r>
            <a:r>
              <a:rPr sz="1700" kern="1200" spc="48" dirty="0">
                <a:solidFill>
                  <a:prstClr val="black"/>
                </a:solidFill>
                <a:latin typeface="Gill Sans MT"/>
                <a:ea typeface="+mn-ea"/>
                <a:cs typeface="Gill Sans MT"/>
              </a:rPr>
              <a:t>of</a:t>
            </a:r>
            <a:r>
              <a:rPr sz="1700" kern="1200" spc="60" dirty="0">
                <a:solidFill>
                  <a:prstClr val="black"/>
                </a:solidFill>
                <a:latin typeface="Gill Sans MT"/>
                <a:ea typeface="+mn-ea"/>
                <a:cs typeface="Gill Sans MT"/>
              </a:rPr>
              <a:t> </a:t>
            </a:r>
            <a:r>
              <a:rPr sz="1700" kern="1200" spc="28" dirty="0">
                <a:solidFill>
                  <a:prstClr val="black"/>
                </a:solidFill>
                <a:latin typeface="Gill Sans MT"/>
                <a:ea typeface="+mn-ea"/>
                <a:cs typeface="Gill Sans MT"/>
              </a:rPr>
              <a:t>"non-traditional"</a:t>
            </a:r>
            <a:r>
              <a:rPr sz="1700" kern="1200" spc="57" dirty="0">
                <a:solidFill>
                  <a:prstClr val="black"/>
                </a:solidFill>
                <a:latin typeface="Gill Sans MT"/>
                <a:ea typeface="+mn-ea"/>
                <a:cs typeface="Gill Sans MT"/>
              </a:rPr>
              <a:t> </a:t>
            </a:r>
            <a:r>
              <a:rPr sz="1700" kern="1200" spc="70" dirty="0">
                <a:solidFill>
                  <a:prstClr val="black"/>
                </a:solidFill>
                <a:latin typeface="Gill Sans MT"/>
                <a:ea typeface="+mn-ea"/>
                <a:cs typeface="Gill Sans MT"/>
              </a:rPr>
              <a:t>audiences,</a:t>
            </a:r>
            <a:r>
              <a:rPr sz="1700" kern="1200" spc="60" dirty="0">
                <a:solidFill>
                  <a:prstClr val="black"/>
                </a:solidFill>
                <a:latin typeface="Gill Sans MT"/>
                <a:ea typeface="+mn-ea"/>
                <a:cs typeface="Gill Sans MT"/>
              </a:rPr>
              <a:t> </a:t>
            </a:r>
            <a:r>
              <a:rPr sz="1700" kern="1200" spc="70" dirty="0">
                <a:solidFill>
                  <a:prstClr val="black"/>
                </a:solidFill>
                <a:latin typeface="Gill Sans MT"/>
                <a:ea typeface="+mn-ea"/>
                <a:cs typeface="Gill Sans MT"/>
              </a:rPr>
              <a:t>including</a:t>
            </a:r>
            <a:r>
              <a:rPr sz="1700" kern="1200" spc="57" dirty="0">
                <a:solidFill>
                  <a:prstClr val="black"/>
                </a:solidFill>
                <a:latin typeface="Gill Sans MT"/>
                <a:ea typeface="+mn-ea"/>
                <a:cs typeface="Gill Sans MT"/>
              </a:rPr>
              <a:t> </a:t>
            </a:r>
            <a:r>
              <a:rPr sz="1700" kern="1200" spc="68" dirty="0">
                <a:solidFill>
                  <a:prstClr val="black"/>
                </a:solidFill>
                <a:latin typeface="Gill Sans MT"/>
                <a:ea typeface="+mn-ea"/>
                <a:cs typeface="Gill Sans MT"/>
              </a:rPr>
              <a:t>municipal </a:t>
            </a:r>
            <a:r>
              <a:rPr sz="1700" kern="1200" spc="-463" dirty="0">
                <a:solidFill>
                  <a:prstClr val="black"/>
                </a:solidFill>
                <a:latin typeface="Gill Sans MT"/>
                <a:ea typeface="+mn-ea"/>
                <a:cs typeface="Gill Sans MT"/>
              </a:rPr>
              <a:t> </a:t>
            </a:r>
            <a:r>
              <a:rPr sz="1700" kern="1200" spc="100" dirty="0">
                <a:solidFill>
                  <a:prstClr val="black"/>
                </a:solidFill>
                <a:latin typeface="Gill Sans MT"/>
                <a:ea typeface="+mn-ea"/>
                <a:cs typeface="Gill Sans MT"/>
              </a:rPr>
              <a:t>officials,</a:t>
            </a:r>
            <a:r>
              <a:rPr sz="1700" kern="1200" spc="53" dirty="0">
                <a:solidFill>
                  <a:prstClr val="black"/>
                </a:solidFill>
                <a:latin typeface="Gill Sans MT"/>
                <a:ea typeface="+mn-ea"/>
                <a:cs typeface="Gill Sans MT"/>
              </a:rPr>
              <a:t> </a:t>
            </a:r>
            <a:r>
              <a:rPr sz="1700" kern="1200" spc="38" dirty="0">
                <a:solidFill>
                  <a:prstClr val="black"/>
                </a:solidFill>
                <a:latin typeface="Gill Sans MT"/>
                <a:ea typeface="+mn-ea"/>
                <a:cs typeface="Gill Sans MT"/>
              </a:rPr>
              <a:t>developers</a:t>
            </a:r>
            <a:r>
              <a:rPr sz="1700" kern="1200" spc="53" dirty="0">
                <a:solidFill>
                  <a:prstClr val="black"/>
                </a:solidFill>
                <a:latin typeface="Gill Sans MT"/>
                <a:ea typeface="+mn-ea"/>
                <a:cs typeface="Gill Sans MT"/>
              </a:rPr>
              <a:t> </a:t>
            </a:r>
            <a:r>
              <a:rPr sz="1700" kern="1200" spc="57" dirty="0">
                <a:solidFill>
                  <a:prstClr val="black"/>
                </a:solidFill>
                <a:latin typeface="Gill Sans MT"/>
                <a:ea typeface="+mn-ea"/>
                <a:cs typeface="Gill Sans MT"/>
              </a:rPr>
              <a:t>and</a:t>
            </a:r>
            <a:r>
              <a:rPr sz="1700" kern="1200" spc="55" dirty="0">
                <a:solidFill>
                  <a:prstClr val="black"/>
                </a:solidFill>
                <a:latin typeface="Gill Sans MT"/>
                <a:ea typeface="+mn-ea"/>
                <a:cs typeface="Gill Sans MT"/>
              </a:rPr>
              <a:t> </a:t>
            </a:r>
            <a:r>
              <a:rPr sz="1700" kern="1200" spc="88" dirty="0">
                <a:solidFill>
                  <a:prstClr val="black"/>
                </a:solidFill>
                <a:latin typeface="Gill Sans MT"/>
                <a:ea typeface="+mn-ea"/>
                <a:cs typeface="Gill Sans MT"/>
              </a:rPr>
              <a:t>a</a:t>
            </a:r>
            <a:r>
              <a:rPr sz="1700" kern="1200" spc="53" dirty="0">
                <a:solidFill>
                  <a:prstClr val="black"/>
                </a:solidFill>
                <a:latin typeface="Gill Sans MT"/>
                <a:ea typeface="+mn-ea"/>
                <a:cs typeface="Gill Sans MT"/>
              </a:rPr>
              <a:t> </a:t>
            </a:r>
            <a:r>
              <a:rPr sz="1700" kern="1200" spc="5" dirty="0">
                <a:solidFill>
                  <a:prstClr val="black"/>
                </a:solidFill>
                <a:latin typeface="Gill Sans MT"/>
                <a:ea typeface="+mn-ea"/>
                <a:cs typeface="Gill Sans MT"/>
              </a:rPr>
              <a:t>whole</a:t>
            </a:r>
            <a:r>
              <a:rPr sz="1700" kern="1200" spc="55" dirty="0">
                <a:solidFill>
                  <a:prstClr val="black"/>
                </a:solidFill>
                <a:latin typeface="Gill Sans MT"/>
                <a:ea typeface="+mn-ea"/>
                <a:cs typeface="Gill Sans MT"/>
              </a:rPr>
              <a:t> </a:t>
            </a:r>
            <a:r>
              <a:rPr sz="1700" kern="1200" spc="-10" dirty="0">
                <a:solidFill>
                  <a:prstClr val="black"/>
                </a:solidFill>
                <a:latin typeface="Gill Sans MT"/>
                <a:ea typeface="+mn-ea"/>
                <a:cs typeface="Gill Sans MT"/>
              </a:rPr>
              <a:t>new</a:t>
            </a:r>
            <a:r>
              <a:rPr sz="1700" kern="1200" spc="53" dirty="0">
                <a:solidFill>
                  <a:prstClr val="black"/>
                </a:solidFill>
                <a:latin typeface="Gill Sans MT"/>
                <a:ea typeface="+mn-ea"/>
                <a:cs typeface="Gill Sans MT"/>
              </a:rPr>
              <a:t> </a:t>
            </a:r>
            <a:r>
              <a:rPr sz="1700" kern="1200" spc="50" dirty="0">
                <a:solidFill>
                  <a:prstClr val="black"/>
                </a:solidFill>
                <a:latin typeface="Gill Sans MT"/>
                <a:ea typeface="+mn-ea"/>
                <a:cs typeface="Gill Sans MT"/>
              </a:rPr>
              <a:t>client</a:t>
            </a:r>
            <a:r>
              <a:rPr sz="1700" kern="1200" spc="53" dirty="0">
                <a:solidFill>
                  <a:prstClr val="black"/>
                </a:solidFill>
                <a:latin typeface="Gill Sans MT"/>
                <a:ea typeface="+mn-ea"/>
                <a:cs typeface="Gill Sans MT"/>
              </a:rPr>
              <a:t> </a:t>
            </a:r>
            <a:r>
              <a:rPr sz="1700" kern="1200" spc="20" dirty="0">
                <a:solidFill>
                  <a:prstClr val="black"/>
                </a:solidFill>
                <a:latin typeface="Gill Sans MT"/>
                <a:ea typeface="+mn-ea"/>
                <a:cs typeface="Gill Sans MT"/>
              </a:rPr>
              <a:t>group</a:t>
            </a:r>
            <a:r>
              <a:rPr sz="1700" kern="1200" spc="55" dirty="0">
                <a:solidFill>
                  <a:prstClr val="black"/>
                </a:solidFill>
                <a:latin typeface="Gill Sans MT"/>
                <a:ea typeface="+mn-ea"/>
                <a:cs typeface="Gill Sans MT"/>
              </a:rPr>
              <a:t> </a:t>
            </a:r>
            <a:r>
              <a:rPr sz="1700" kern="1200" spc="-130" dirty="0">
                <a:solidFill>
                  <a:prstClr val="black"/>
                </a:solidFill>
                <a:latin typeface="Gill Sans MT"/>
                <a:ea typeface="+mn-ea"/>
                <a:cs typeface="Gill Sans MT"/>
              </a:rPr>
              <a:t>-</a:t>
            </a:r>
            <a:r>
              <a:rPr sz="1700" kern="1200" spc="53" dirty="0">
                <a:solidFill>
                  <a:prstClr val="black"/>
                </a:solidFill>
                <a:latin typeface="Gill Sans MT"/>
                <a:ea typeface="+mn-ea"/>
                <a:cs typeface="Gill Sans MT"/>
              </a:rPr>
              <a:t> </a:t>
            </a:r>
            <a:r>
              <a:rPr sz="1700" kern="1200" spc="50" dirty="0">
                <a:solidFill>
                  <a:prstClr val="black"/>
                </a:solidFill>
                <a:latin typeface="Gill Sans MT"/>
                <a:ea typeface="+mn-ea"/>
                <a:cs typeface="Gill Sans MT"/>
              </a:rPr>
              <a:t>suburban</a:t>
            </a:r>
            <a:r>
              <a:rPr sz="1700" kern="1200" spc="55" dirty="0">
                <a:solidFill>
                  <a:prstClr val="black"/>
                </a:solidFill>
                <a:latin typeface="Gill Sans MT"/>
                <a:ea typeface="+mn-ea"/>
                <a:cs typeface="Gill Sans MT"/>
              </a:rPr>
              <a:t> </a:t>
            </a:r>
            <a:r>
              <a:rPr sz="1700" kern="1200" spc="28" dirty="0">
                <a:solidFill>
                  <a:prstClr val="black"/>
                </a:solidFill>
                <a:latin typeface="Gill Sans MT"/>
                <a:ea typeface="+mn-ea"/>
                <a:cs typeface="Gill Sans MT"/>
              </a:rPr>
              <a:t>homeowners.</a:t>
            </a:r>
            <a:endParaRPr sz="1700" kern="1200">
              <a:solidFill>
                <a:prstClr val="black"/>
              </a:solidFill>
              <a:latin typeface="Gill Sans MT"/>
              <a:ea typeface="+mn-ea"/>
              <a:cs typeface="Gill Sans MT"/>
            </a:endParaRPr>
          </a:p>
        </p:txBody>
      </p:sp>
      <p:sp>
        <p:nvSpPr>
          <p:cNvPr id="15" name="object 15"/>
          <p:cNvSpPr txBox="1">
            <a:spLocks noGrp="1"/>
          </p:cNvSpPr>
          <p:nvPr>
            <p:ph type="title"/>
          </p:nvPr>
        </p:nvSpPr>
        <p:spPr>
          <a:xfrm>
            <a:off x="690623" y="632638"/>
            <a:ext cx="5575300" cy="545021"/>
          </a:xfrm>
          <a:prstGeom prst="rect">
            <a:avLst/>
          </a:prstGeom>
        </p:spPr>
        <p:txBody>
          <a:bodyPr vert="horz" wrap="square" lIns="0" tIns="6350" rIns="0" bIns="0" rtlCol="0">
            <a:spAutoFit/>
          </a:bodyPr>
          <a:lstStyle/>
          <a:p>
            <a:pPr marL="6350">
              <a:spcBef>
                <a:spcPts val="50"/>
              </a:spcBef>
            </a:pPr>
            <a:r>
              <a:rPr spc="-155" dirty="0"/>
              <a:t>NOT</a:t>
            </a:r>
            <a:r>
              <a:rPr spc="165" dirty="0"/>
              <a:t> </a:t>
            </a:r>
            <a:r>
              <a:rPr spc="425" dirty="0"/>
              <a:t>JUST</a:t>
            </a:r>
            <a:r>
              <a:rPr spc="165" dirty="0"/>
              <a:t> </a:t>
            </a:r>
            <a:r>
              <a:rPr spc="43" dirty="0"/>
              <a:t>FOR</a:t>
            </a:r>
            <a:r>
              <a:rPr spc="165" dirty="0"/>
              <a:t> </a:t>
            </a:r>
            <a:r>
              <a:rPr spc="283" dirty="0"/>
              <a:t>FARMERS!</a:t>
            </a:r>
          </a:p>
        </p:txBody>
      </p:sp>
      <p:sp>
        <p:nvSpPr>
          <p:cNvPr id="16" name="object 16"/>
          <p:cNvSpPr/>
          <p:nvPr/>
        </p:nvSpPr>
        <p:spPr>
          <a:xfrm>
            <a:off x="6991884" y="3867601"/>
            <a:ext cx="30480" cy="30797"/>
          </a:xfrm>
          <a:custGeom>
            <a:avLst/>
            <a:gdLst/>
            <a:ahLst/>
            <a:cxnLst/>
            <a:rect l="l" t="t" r="r" b="b"/>
            <a:pathLst>
              <a:path w="60959" h="61595">
                <a:moveTo>
                  <a:pt x="22809" y="53517"/>
                </a:moveTo>
                <a:lnTo>
                  <a:pt x="18465" y="48082"/>
                </a:lnTo>
                <a:lnTo>
                  <a:pt x="14998" y="47472"/>
                </a:lnTo>
                <a:lnTo>
                  <a:pt x="10833" y="49847"/>
                </a:lnTo>
                <a:lnTo>
                  <a:pt x="9385" y="54724"/>
                </a:lnTo>
                <a:lnTo>
                  <a:pt x="14122" y="61569"/>
                </a:lnTo>
                <a:lnTo>
                  <a:pt x="20421" y="57442"/>
                </a:lnTo>
                <a:lnTo>
                  <a:pt x="22809" y="53517"/>
                </a:lnTo>
                <a:close/>
              </a:path>
              <a:path w="60959" h="61595">
                <a:moveTo>
                  <a:pt x="60833" y="4787"/>
                </a:moveTo>
                <a:lnTo>
                  <a:pt x="0" y="0"/>
                </a:lnTo>
                <a:lnTo>
                  <a:pt x="8305" y="24676"/>
                </a:lnTo>
                <a:lnTo>
                  <a:pt x="33921" y="29806"/>
                </a:lnTo>
                <a:lnTo>
                  <a:pt x="57785" y="21234"/>
                </a:lnTo>
                <a:lnTo>
                  <a:pt x="60833" y="4787"/>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7" name="object 17"/>
          <p:cNvSpPr/>
          <p:nvPr/>
        </p:nvSpPr>
        <p:spPr>
          <a:xfrm>
            <a:off x="7050660" y="3869010"/>
            <a:ext cx="14605" cy="26353"/>
          </a:xfrm>
          <a:custGeom>
            <a:avLst/>
            <a:gdLst/>
            <a:ahLst/>
            <a:cxnLst/>
            <a:rect l="l" t="t" r="r" b="b"/>
            <a:pathLst>
              <a:path w="29209" h="52704">
                <a:moveTo>
                  <a:pt x="4343" y="9791"/>
                </a:moveTo>
                <a:lnTo>
                  <a:pt x="3263" y="8064"/>
                </a:lnTo>
                <a:lnTo>
                  <a:pt x="2171" y="8712"/>
                </a:lnTo>
                <a:lnTo>
                  <a:pt x="4343" y="9791"/>
                </a:lnTo>
                <a:close/>
              </a:path>
              <a:path w="29209" h="52704">
                <a:moveTo>
                  <a:pt x="6299" y="0"/>
                </a:moveTo>
                <a:lnTo>
                  <a:pt x="4127" y="0"/>
                </a:lnTo>
                <a:lnTo>
                  <a:pt x="4737" y="711"/>
                </a:lnTo>
                <a:lnTo>
                  <a:pt x="6299" y="0"/>
                </a:lnTo>
                <a:close/>
              </a:path>
              <a:path w="29209" h="52704">
                <a:moveTo>
                  <a:pt x="8470" y="5003"/>
                </a:moveTo>
                <a:lnTo>
                  <a:pt x="4737" y="711"/>
                </a:lnTo>
                <a:lnTo>
                  <a:pt x="0" y="2832"/>
                </a:lnTo>
                <a:lnTo>
                  <a:pt x="3263" y="8064"/>
                </a:lnTo>
                <a:lnTo>
                  <a:pt x="8470" y="5003"/>
                </a:lnTo>
                <a:close/>
              </a:path>
              <a:path w="29209" h="52704">
                <a:moveTo>
                  <a:pt x="11303" y="33947"/>
                </a:moveTo>
                <a:lnTo>
                  <a:pt x="4216" y="33286"/>
                </a:lnTo>
                <a:lnTo>
                  <a:pt x="1066" y="38430"/>
                </a:lnTo>
                <a:lnTo>
                  <a:pt x="1130" y="45910"/>
                </a:lnTo>
                <a:lnTo>
                  <a:pt x="3695" y="52222"/>
                </a:lnTo>
                <a:lnTo>
                  <a:pt x="6959" y="44615"/>
                </a:lnTo>
                <a:lnTo>
                  <a:pt x="9131" y="39166"/>
                </a:lnTo>
                <a:lnTo>
                  <a:pt x="11303" y="33947"/>
                </a:lnTo>
                <a:close/>
              </a:path>
              <a:path w="29209" h="52704">
                <a:moveTo>
                  <a:pt x="29121" y="228"/>
                </a:moveTo>
                <a:lnTo>
                  <a:pt x="18694" y="12407"/>
                </a:lnTo>
                <a:lnTo>
                  <a:pt x="14338" y="17627"/>
                </a:lnTo>
                <a:lnTo>
                  <a:pt x="22923" y="19532"/>
                </a:lnTo>
                <a:lnTo>
                  <a:pt x="27355" y="18313"/>
                </a:lnTo>
                <a:lnTo>
                  <a:pt x="28981" y="12395"/>
                </a:lnTo>
                <a:lnTo>
                  <a:pt x="29121" y="228"/>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grpSp>
        <p:nvGrpSpPr>
          <p:cNvPr id="18" name="object 18"/>
          <p:cNvGrpSpPr/>
          <p:nvPr/>
        </p:nvGrpSpPr>
        <p:grpSpPr>
          <a:xfrm>
            <a:off x="5652013" y="665958"/>
            <a:ext cx="2943860" cy="3242628"/>
            <a:chOff x="11304025" y="1331916"/>
            <a:chExt cx="5887720" cy="6485255"/>
          </a:xfrm>
        </p:grpSpPr>
        <p:sp>
          <p:nvSpPr>
            <p:cNvPr id="19" name="object 19"/>
            <p:cNvSpPr/>
            <p:nvPr/>
          </p:nvSpPr>
          <p:spPr>
            <a:xfrm>
              <a:off x="12030240" y="2297315"/>
              <a:ext cx="4806950" cy="5081905"/>
            </a:xfrm>
            <a:custGeom>
              <a:avLst/>
              <a:gdLst/>
              <a:ahLst/>
              <a:cxnLst/>
              <a:rect l="l" t="t" r="r" b="b"/>
              <a:pathLst>
                <a:path w="4806950" h="5081905">
                  <a:moveTo>
                    <a:pt x="291172" y="1064856"/>
                  </a:moveTo>
                  <a:lnTo>
                    <a:pt x="290957" y="1064641"/>
                  </a:lnTo>
                  <a:lnTo>
                    <a:pt x="290957" y="1064209"/>
                  </a:lnTo>
                  <a:lnTo>
                    <a:pt x="290741" y="1064209"/>
                  </a:lnTo>
                  <a:lnTo>
                    <a:pt x="290525" y="1064425"/>
                  </a:lnTo>
                  <a:lnTo>
                    <a:pt x="290842" y="1064641"/>
                  </a:lnTo>
                  <a:lnTo>
                    <a:pt x="291172" y="1064856"/>
                  </a:lnTo>
                  <a:close/>
                </a:path>
                <a:path w="4806950" h="5081905">
                  <a:moveTo>
                    <a:pt x="366801" y="515454"/>
                  </a:moveTo>
                  <a:lnTo>
                    <a:pt x="345706" y="512152"/>
                  </a:lnTo>
                  <a:lnTo>
                    <a:pt x="330593" y="518045"/>
                  </a:lnTo>
                  <a:lnTo>
                    <a:pt x="320802" y="529437"/>
                  </a:lnTo>
                  <a:lnTo>
                    <a:pt x="315734" y="542658"/>
                  </a:lnTo>
                  <a:lnTo>
                    <a:pt x="297421" y="548995"/>
                  </a:lnTo>
                  <a:lnTo>
                    <a:pt x="289445" y="553694"/>
                  </a:lnTo>
                  <a:lnTo>
                    <a:pt x="288569" y="561365"/>
                  </a:lnTo>
                  <a:lnTo>
                    <a:pt x="285064" y="574090"/>
                  </a:lnTo>
                  <a:lnTo>
                    <a:pt x="274688" y="576656"/>
                  </a:lnTo>
                  <a:lnTo>
                    <a:pt x="263055" y="575868"/>
                  </a:lnTo>
                  <a:lnTo>
                    <a:pt x="255752" y="578561"/>
                  </a:lnTo>
                  <a:lnTo>
                    <a:pt x="242265" y="588479"/>
                  </a:lnTo>
                  <a:lnTo>
                    <a:pt x="227672" y="598055"/>
                  </a:lnTo>
                  <a:lnTo>
                    <a:pt x="212178" y="606374"/>
                  </a:lnTo>
                  <a:lnTo>
                    <a:pt x="195999" y="612495"/>
                  </a:lnTo>
                  <a:lnTo>
                    <a:pt x="201256" y="634936"/>
                  </a:lnTo>
                  <a:lnTo>
                    <a:pt x="182118" y="652995"/>
                  </a:lnTo>
                  <a:lnTo>
                    <a:pt x="151295" y="669620"/>
                  </a:lnTo>
                  <a:lnTo>
                    <a:pt x="121462" y="687781"/>
                  </a:lnTo>
                  <a:lnTo>
                    <a:pt x="106375" y="703884"/>
                  </a:lnTo>
                  <a:lnTo>
                    <a:pt x="89877" y="729157"/>
                  </a:lnTo>
                  <a:lnTo>
                    <a:pt x="70154" y="751027"/>
                  </a:lnTo>
                  <a:lnTo>
                    <a:pt x="45415" y="756970"/>
                  </a:lnTo>
                  <a:lnTo>
                    <a:pt x="45415" y="788530"/>
                  </a:lnTo>
                  <a:lnTo>
                    <a:pt x="27813" y="784174"/>
                  </a:lnTo>
                  <a:lnTo>
                    <a:pt x="23368" y="807923"/>
                  </a:lnTo>
                  <a:lnTo>
                    <a:pt x="12674" y="820293"/>
                  </a:lnTo>
                  <a:lnTo>
                    <a:pt x="2603" y="830376"/>
                  </a:lnTo>
                  <a:lnTo>
                    <a:pt x="0" y="847267"/>
                  </a:lnTo>
                  <a:lnTo>
                    <a:pt x="28333" y="837399"/>
                  </a:lnTo>
                  <a:lnTo>
                    <a:pt x="52044" y="817105"/>
                  </a:lnTo>
                  <a:lnTo>
                    <a:pt x="66611" y="794486"/>
                  </a:lnTo>
                  <a:lnTo>
                    <a:pt x="67576" y="777646"/>
                  </a:lnTo>
                  <a:lnTo>
                    <a:pt x="93853" y="761517"/>
                  </a:lnTo>
                  <a:lnTo>
                    <a:pt x="120167" y="736904"/>
                  </a:lnTo>
                  <a:lnTo>
                    <a:pt x="148424" y="715467"/>
                  </a:lnTo>
                  <a:lnTo>
                    <a:pt x="180568" y="708888"/>
                  </a:lnTo>
                  <a:lnTo>
                    <a:pt x="177507" y="689394"/>
                  </a:lnTo>
                  <a:lnTo>
                    <a:pt x="191109" y="677887"/>
                  </a:lnTo>
                  <a:lnTo>
                    <a:pt x="209600" y="671931"/>
                  </a:lnTo>
                  <a:lnTo>
                    <a:pt x="221208" y="669074"/>
                  </a:lnTo>
                  <a:lnTo>
                    <a:pt x="214147" y="652792"/>
                  </a:lnTo>
                  <a:lnTo>
                    <a:pt x="222567" y="644105"/>
                  </a:lnTo>
                  <a:lnTo>
                    <a:pt x="237096" y="638111"/>
                  </a:lnTo>
                  <a:lnTo>
                    <a:pt x="248373" y="629907"/>
                  </a:lnTo>
                  <a:lnTo>
                    <a:pt x="257035" y="609650"/>
                  </a:lnTo>
                  <a:lnTo>
                    <a:pt x="265506" y="600532"/>
                  </a:lnTo>
                  <a:lnTo>
                    <a:pt x="276885" y="600227"/>
                  </a:lnTo>
                  <a:lnTo>
                    <a:pt x="294220" y="606412"/>
                  </a:lnTo>
                  <a:lnTo>
                    <a:pt x="303720" y="580783"/>
                  </a:lnTo>
                  <a:lnTo>
                    <a:pt x="320890" y="554164"/>
                  </a:lnTo>
                  <a:lnTo>
                    <a:pt x="342861" y="530923"/>
                  </a:lnTo>
                  <a:lnTo>
                    <a:pt x="366801" y="515454"/>
                  </a:lnTo>
                  <a:close/>
                </a:path>
                <a:path w="4806950" h="5081905">
                  <a:moveTo>
                    <a:pt x="897521" y="529056"/>
                  </a:moveTo>
                  <a:lnTo>
                    <a:pt x="887044" y="510794"/>
                  </a:lnTo>
                  <a:lnTo>
                    <a:pt x="867727" y="507923"/>
                  </a:lnTo>
                  <a:lnTo>
                    <a:pt x="841527" y="517867"/>
                  </a:lnTo>
                  <a:lnTo>
                    <a:pt x="810374" y="538048"/>
                  </a:lnTo>
                  <a:lnTo>
                    <a:pt x="776211" y="565873"/>
                  </a:lnTo>
                  <a:lnTo>
                    <a:pt x="740981" y="598792"/>
                  </a:lnTo>
                  <a:lnTo>
                    <a:pt x="710006" y="626275"/>
                  </a:lnTo>
                  <a:lnTo>
                    <a:pt x="672541" y="652043"/>
                  </a:lnTo>
                  <a:lnTo>
                    <a:pt x="645833" y="676262"/>
                  </a:lnTo>
                  <a:lnTo>
                    <a:pt x="647115" y="699096"/>
                  </a:lnTo>
                  <a:lnTo>
                    <a:pt x="632117" y="692569"/>
                  </a:lnTo>
                  <a:lnTo>
                    <a:pt x="624179" y="708329"/>
                  </a:lnTo>
                  <a:lnTo>
                    <a:pt x="610958" y="717753"/>
                  </a:lnTo>
                  <a:lnTo>
                    <a:pt x="595668" y="724827"/>
                  </a:lnTo>
                  <a:lnTo>
                    <a:pt x="581494" y="733475"/>
                  </a:lnTo>
                  <a:lnTo>
                    <a:pt x="602729" y="742315"/>
                  </a:lnTo>
                  <a:lnTo>
                    <a:pt x="619874" y="733399"/>
                  </a:lnTo>
                  <a:lnTo>
                    <a:pt x="646176" y="711288"/>
                  </a:lnTo>
                  <a:lnTo>
                    <a:pt x="694918" y="680605"/>
                  </a:lnTo>
                  <a:lnTo>
                    <a:pt x="711377" y="683628"/>
                  </a:lnTo>
                  <a:lnTo>
                    <a:pt x="733005" y="672007"/>
                  </a:lnTo>
                  <a:lnTo>
                    <a:pt x="760742" y="651408"/>
                  </a:lnTo>
                  <a:lnTo>
                    <a:pt x="795528" y="627507"/>
                  </a:lnTo>
                  <a:lnTo>
                    <a:pt x="823671" y="613041"/>
                  </a:lnTo>
                  <a:lnTo>
                    <a:pt x="854278" y="600227"/>
                  </a:lnTo>
                  <a:lnTo>
                    <a:pt x="880935" y="585508"/>
                  </a:lnTo>
                  <a:lnTo>
                    <a:pt x="897229" y="565289"/>
                  </a:lnTo>
                  <a:lnTo>
                    <a:pt x="897521" y="529056"/>
                  </a:lnTo>
                  <a:close/>
                </a:path>
                <a:path w="4806950" h="5081905">
                  <a:moveTo>
                    <a:pt x="1560855" y="206921"/>
                  </a:moveTo>
                  <a:lnTo>
                    <a:pt x="1553032" y="201269"/>
                  </a:lnTo>
                  <a:lnTo>
                    <a:pt x="1530629" y="201599"/>
                  </a:lnTo>
                  <a:lnTo>
                    <a:pt x="1480807" y="216471"/>
                  </a:lnTo>
                  <a:lnTo>
                    <a:pt x="1430718" y="241261"/>
                  </a:lnTo>
                  <a:lnTo>
                    <a:pt x="1407452" y="271322"/>
                  </a:lnTo>
                  <a:lnTo>
                    <a:pt x="1382547" y="270154"/>
                  </a:lnTo>
                  <a:lnTo>
                    <a:pt x="1357845" y="272034"/>
                  </a:lnTo>
                  <a:lnTo>
                    <a:pt x="1337957" y="281178"/>
                  </a:lnTo>
                  <a:lnTo>
                    <a:pt x="1327480" y="301790"/>
                  </a:lnTo>
                  <a:lnTo>
                    <a:pt x="1272235" y="314579"/>
                  </a:lnTo>
                  <a:lnTo>
                    <a:pt x="1218120" y="336842"/>
                  </a:lnTo>
                  <a:lnTo>
                    <a:pt x="1179576" y="363562"/>
                  </a:lnTo>
                  <a:lnTo>
                    <a:pt x="1171028" y="389686"/>
                  </a:lnTo>
                  <a:lnTo>
                    <a:pt x="1208278" y="402463"/>
                  </a:lnTo>
                  <a:lnTo>
                    <a:pt x="1254277" y="394258"/>
                  </a:lnTo>
                  <a:lnTo>
                    <a:pt x="1299933" y="374827"/>
                  </a:lnTo>
                  <a:lnTo>
                    <a:pt x="1336128" y="353885"/>
                  </a:lnTo>
                  <a:lnTo>
                    <a:pt x="1353769" y="341172"/>
                  </a:lnTo>
                  <a:lnTo>
                    <a:pt x="1361351" y="340880"/>
                  </a:lnTo>
                  <a:lnTo>
                    <a:pt x="1376375" y="344601"/>
                  </a:lnTo>
                  <a:lnTo>
                    <a:pt x="1391234" y="344970"/>
                  </a:lnTo>
                  <a:lnTo>
                    <a:pt x="1398320" y="334645"/>
                  </a:lnTo>
                  <a:lnTo>
                    <a:pt x="1416138" y="344436"/>
                  </a:lnTo>
                  <a:lnTo>
                    <a:pt x="1418640" y="329209"/>
                  </a:lnTo>
                  <a:lnTo>
                    <a:pt x="1417548" y="318058"/>
                  </a:lnTo>
                  <a:lnTo>
                    <a:pt x="1420050" y="299148"/>
                  </a:lnTo>
                  <a:lnTo>
                    <a:pt x="1433309" y="260667"/>
                  </a:lnTo>
                  <a:lnTo>
                    <a:pt x="1437716" y="261073"/>
                  </a:lnTo>
                  <a:lnTo>
                    <a:pt x="1442542" y="260692"/>
                  </a:lnTo>
                  <a:lnTo>
                    <a:pt x="1446872" y="261975"/>
                  </a:lnTo>
                  <a:lnTo>
                    <a:pt x="1449692" y="267195"/>
                  </a:lnTo>
                  <a:lnTo>
                    <a:pt x="1449819" y="267411"/>
                  </a:lnTo>
                  <a:lnTo>
                    <a:pt x="1450035" y="267627"/>
                  </a:lnTo>
                  <a:lnTo>
                    <a:pt x="1450035" y="267487"/>
                  </a:lnTo>
                  <a:lnTo>
                    <a:pt x="1463725" y="271767"/>
                  </a:lnTo>
                  <a:lnTo>
                    <a:pt x="1466773" y="256095"/>
                  </a:lnTo>
                  <a:lnTo>
                    <a:pt x="1494155" y="255054"/>
                  </a:lnTo>
                  <a:lnTo>
                    <a:pt x="1519275" y="239255"/>
                  </a:lnTo>
                  <a:lnTo>
                    <a:pt x="1541665" y="219595"/>
                  </a:lnTo>
                  <a:lnTo>
                    <a:pt x="1560855" y="206921"/>
                  </a:lnTo>
                  <a:close/>
                </a:path>
                <a:path w="4806950" h="5081905">
                  <a:moveTo>
                    <a:pt x="1704276" y="90512"/>
                  </a:moveTo>
                  <a:lnTo>
                    <a:pt x="1704060" y="90411"/>
                  </a:lnTo>
                  <a:lnTo>
                    <a:pt x="1704276" y="90512"/>
                  </a:lnTo>
                  <a:close/>
                </a:path>
                <a:path w="4806950" h="5081905">
                  <a:moveTo>
                    <a:pt x="2582392" y="167970"/>
                  </a:moveTo>
                  <a:lnTo>
                    <a:pt x="2582164" y="167754"/>
                  </a:lnTo>
                  <a:lnTo>
                    <a:pt x="2582164" y="167970"/>
                  </a:lnTo>
                  <a:lnTo>
                    <a:pt x="2582392" y="167970"/>
                  </a:lnTo>
                  <a:close/>
                </a:path>
                <a:path w="4806950" h="5081905">
                  <a:moveTo>
                    <a:pt x="3805999" y="614680"/>
                  </a:moveTo>
                  <a:lnTo>
                    <a:pt x="3752900" y="560070"/>
                  </a:lnTo>
                  <a:lnTo>
                    <a:pt x="3707117" y="529590"/>
                  </a:lnTo>
                  <a:lnTo>
                    <a:pt x="3659314" y="504190"/>
                  </a:lnTo>
                  <a:lnTo>
                    <a:pt x="3617607" y="486410"/>
                  </a:lnTo>
                  <a:lnTo>
                    <a:pt x="3599675" y="466090"/>
                  </a:lnTo>
                  <a:lnTo>
                    <a:pt x="3567569" y="441960"/>
                  </a:lnTo>
                  <a:lnTo>
                    <a:pt x="3524186" y="415290"/>
                  </a:lnTo>
                  <a:lnTo>
                    <a:pt x="3472434" y="386080"/>
                  </a:lnTo>
                  <a:lnTo>
                    <a:pt x="3415182" y="355600"/>
                  </a:lnTo>
                  <a:lnTo>
                    <a:pt x="3365728" y="331470"/>
                  </a:lnTo>
                  <a:lnTo>
                    <a:pt x="3355327" y="326390"/>
                  </a:lnTo>
                  <a:lnTo>
                    <a:pt x="3318014" y="307340"/>
                  </a:lnTo>
                  <a:lnTo>
                    <a:pt x="3279000" y="289560"/>
                  </a:lnTo>
                  <a:lnTo>
                    <a:pt x="3240087" y="275590"/>
                  </a:lnTo>
                  <a:lnTo>
                    <a:pt x="3203054" y="262890"/>
                  </a:lnTo>
                  <a:lnTo>
                    <a:pt x="3141853" y="246380"/>
                  </a:lnTo>
                  <a:lnTo>
                    <a:pt x="3121279" y="242570"/>
                  </a:lnTo>
                  <a:lnTo>
                    <a:pt x="3109785" y="243840"/>
                  </a:lnTo>
                  <a:lnTo>
                    <a:pt x="3109176" y="248920"/>
                  </a:lnTo>
                  <a:lnTo>
                    <a:pt x="3121253" y="257810"/>
                  </a:lnTo>
                  <a:lnTo>
                    <a:pt x="3147796" y="271780"/>
                  </a:lnTo>
                  <a:lnTo>
                    <a:pt x="3190608" y="290830"/>
                  </a:lnTo>
                  <a:lnTo>
                    <a:pt x="3185388" y="297180"/>
                  </a:lnTo>
                  <a:lnTo>
                    <a:pt x="3177565" y="307340"/>
                  </a:lnTo>
                  <a:lnTo>
                    <a:pt x="3190862" y="313690"/>
                  </a:lnTo>
                  <a:lnTo>
                    <a:pt x="3198025" y="312420"/>
                  </a:lnTo>
                  <a:lnTo>
                    <a:pt x="3201809" y="307340"/>
                  </a:lnTo>
                  <a:lnTo>
                    <a:pt x="3204946" y="299720"/>
                  </a:lnTo>
                  <a:lnTo>
                    <a:pt x="3216630" y="306070"/>
                  </a:lnTo>
                  <a:lnTo>
                    <a:pt x="3228441" y="309880"/>
                  </a:lnTo>
                  <a:lnTo>
                    <a:pt x="3239820" y="316230"/>
                  </a:lnTo>
                  <a:lnTo>
                    <a:pt x="3250146" y="323850"/>
                  </a:lnTo>
                  <a:lnTo>
                    <a:pt x="3232264" y="326390"/>
                  </a:lnTo>
                  <a:lnTo>
                    <a:pt x="3214344" y="325120"/>
                  </a:lnTo>
                  <a:lnTo>
                    <a:pt x="3197161" y="327660"/>
                  </a:lnTo>
                  <a:lnTo>
                    <a:pt x="3192132" y="330923"/>
                  </a:lnTo>
                  <a:lnTo>
                    <a:pt x="3192132" y="466090"/>
                  </a:lnTo>
                  <a:lnTo>
                    <a:pt x="3188220" y="464820"/>
                  </a:lnTo>
                  <a:lnTo>
                    <a:pt x="3187128" y="471170"/>
                  </a:lnTo>
                  <a:lnTo>
                    <a:pt x="3179305" y="466090"/>
                  </a:lnTo>
                  <a:lnTo>
                    <a:pt x="3178010" y="465239"/>
                  </a:lnTo>
                  <a:lnTo>
                    <a:pt x="3178441" y="463550"/>
                  </a:lnTo>
                  <a:lnTo>
                    <a:pt x="3179089" y="461010"/>
                  </a:lnTo>
                  <a:lnTo>
                    <a:pt x="3192132" y="466090"/>
                  </a:lnTo>
                  <a:lnTo>
                    <a:pt x="3192132" y="330923"/>
                  </a:lnTo>
                  <a:lnTo>
                    <a:pt x="3181477" y="337820"/>
                  </a:lnTo>
                  <a:lnTo>
                    <a:pt x="3166160" y="313690"/>
                  </a:lnTo>
                  <a:lnTo>
                    <a:pt x="3164548" y="311150"/>
                  </a:lnTo>
                  <a:lnTo>
                    <a:pt x="3152584" y="304165"/>
                  </a:lnTo>
                  <a:lnTo>
                    <a:pt x="3152584" y="340360"/>
                  </a:lnTo>
                  <a:lnTo>
                    <a:pt x="3146933" y="344170"/>
                  </a:lnTo>
                  <a:lnTo>
                    <a:pt x="3139541" y="347980"/>
                  </a:lnTo>
                  <a:lnTo>
                    <a:pt x="3138652" y="342900"/>
                  </a:lnTo>
                  <a:lnTo>
                    <a:pt x="3140849" y="339090"/>
                  </a:lnTo>
                  <a:lnTo>
                    <a:pt x="3145650" y="337820"/>
                  </a:lnTo>
                  <a:lnTo>
                    <a:pt x="3152584" y="340360"/>
                  </a:lnTo>
                  <a:lnTo>
                    <a:pt x="3152584" y="304165"/>
                  </a:lnTo>
                  <a:lnTo>
                    <a:pt x="3142805" y="298450"/>
                  </a:lnTo>
                  <a:lnTo>
                    <a:pt x="3118777" y="299720"/>
                  </a:lnTo>
                  <a:lnTo>
                    <a:pt x="3095002" y="313690"/>
                  </a:lnTo>
                  <a:lnTo>
                    <a:pt x="3094405" y="297180"/>
                  </a:lnTo>
                  <a:lnTo>
                    <a:pt x="3094088" y="288290"/>
                  </a:lnTo>
                  <a:lnTo>
                    <a:pt x="3065221" y="287020"/>
                  </a:lnTo>
                  <a:lnTo>
                    <a:pt x="3031312" y="295910"/>
                  </a:lnTo>
                  <a:lnTo>
                    <a:pt x="3015246" y="297180"/>
                  </a:lnTo>
                  <a:lnTo>
                    <a:pt x="3004578" y="288290"/>
                  </a:lnTo>
                  <a:lnTo>
                    <a:pt x="2970466" y="276860"/>
                  </a:lnTo>
                  <a:lnTo>
                    <a:pt x="2919501" y="262890"/>
                  </a:lnTo>
                  <a:lnTo>
                    <a:pt x="2793428" y="233680"/>
                  </a:lnTo>
                  <a:lnTo>
                    <a:pt x="2731516" y="217170"/>
                  </a:lnTo>
                  <a:lnTo>
                    <a:pt x="2679166" y="201930"/>
                  </a:lnTo>
                  <a:lnTo>
                    <a:pt x="2642971" y="186690"/>
                  </a:lnTo>
                  <a:lnTo>
                    <a:pt x="2631986" y="175260"/>
                  </a:lnTo>
                  <a:lnTo>
                    <a:pt x="2629535" y="172720"/>
                  </a:lnTo>
                  <a:lnTo>
                    <a:pt x="2607780" y="173990"/>
                  </a:lnTo>
                  <a:lnTo>
                    <a:pt x="2593771" y="175260"/>
                  </a:lnTo>
                  <a:lnTo>
                    <a:pt x="2585745" y="173990"/>
                  </a:lnTo>
                  <a:lnTo>
                    <a:pt x="2584996" y="172720"/>
                  </a:lnTo>
                  <a:lnTo>
                    <a:pt x="2582011" y="167754"/>
                  </a:lnTo>
                  <a:lnTo>
                    <a:pt x="2582164" y="167754"/>
                  </a:lnTo>
                  <a:lnTo>
                    <a:pt x="2581948" y="167538"/>
                  </a:lnTo>
                  <a:lnTo>
                    <a:pt x="2546121" y="152400"/>
                  </a:lnTo>
                  <a:lnTo>
                    <a:pt x="2514866" y="144780"/>
                  </a:lnTo>
                  <a:lnTo>
                    <a:pt x="2488565" y="130810"/>
                  </a:lnTo>
                  <a:lnTo>
                    <a:pt x="2485352" y="125730"/>
                  </a:lnTo>
                  <a:lnTo>
                    <a:pt x="2467648" y="97790"/>
                  </a:lnTo>
                  <a:lnTo>
                    <a:pt x="2460117" y="110490"/>
                  </a:lnTo>
                  <a:lnTo>
                    <a:pt x="2452141" y="123190"/>
                  </a:lnTo>
                  <a:lnTo>
                    <a:pt x="2442260" y="125730"/>
                  </a:lnTo>
                  <a:lnTo>
                    <a:pt x="2428976" y="113030"/>
                  </a:lnTo>
                  <a:lnTo>
                    <a:pt x="2432024" y="111760"/>
                  </a:lnTo>
                  <a:lnTo>
                    <a:pt x="2444254" y="106680"/>
                  </a:lnTo>
                  <a:lnTo>
                    <a:pt x="2450376" y="104140"/>
                  </a:lnTo>
                  <a:lnTo>
                    <a:pt x="2437663" y="95250"/>
                  </a:lnTo>
                  <a:lnTo>
                    <a:pt x="2413952" y="95250"/>
                  </a:lnTo>
                  <a:lnTo>
                    <a:pt x="2413952" y="106680"/>
                  </a:lnTo>
                  <a:lnTo>
                    <a:pt x="2410904" y="110490"/>
                  </a:lnTo>
                  <a:lnTo>
                    <a:pt x="2397252" y="111760"/>
                  </a:lnTo>
                  <a:lnTo>
                    <a:pt x="2408644" y="106680"/>
                  </a:lnTo>
                  <a:lnTo>
                    <a:pt x="2413952" y="106680"/>
                  </a:lnTo>
                  <a:lnTo>
                    <a:pt x="2413952" y="95250"/>
                  </a:lnTo>
                  <a:lnTo>
                    <a:pt x="2412415" y="95250"/>
                  </a:lnTo>
                  <a:lnTo>
                    <a:pt x="2396159" y="111760"/>
                  </a:lnTo>
                  <a:lnTo>
                    <a:pt x="2385072" y="111760"/>
                  </a:lnTo>
                  <a:lnTo>
                    <a:pt x="2377262" y="110490"/>
                  </a:lnTo>
                  <a:lnTo>
                    <a:pt x="2341892" y="101600"/>
                  </a:lnTo>
                  <a:lnTo>
                    <a:pt x="2223173" y="82550"/>
                  </a:lnTo>
                  <a:lnTo>
                    <a:pt x="2193721" y="77470"/>
                  </a:lnTo>
                  <a:lnTo>
                    <a:pt x="2156904" y="71120"/>
                  </a:lnTo>
                  <a:lnTo>
                    <a:pt x="2150948" y="69850"/>
                  </a:lnTo>
                  <a:lnTo>
                    <a:pt x="2097392" y="58420"/>
                  </a:lnTo>
                  <a:lnTo>
                    <a:pt x="2085340" y="54610"/>
                  </a:lnTo>
                  <a:lnTo>
                    <a:pt x="2073287" y="50800"/>
                  </a:lnTo>
                  <a:lnTo>
                    <a:pt x="2053196" y="44450"/>
                  </a:lnTo>
                  <a:lnTo>
                    <a:pt x="2032838" y="29210"/>
                  </a:lnTo>
                  <a:lnTo>
                    <a:pt x="2027834" y="36830"/>
                  </a:lnTo>
                  <a:lnTo>
                    <a:pt x="2023706" y="44450"/>
                  </a:lnTo>
                  <a:lnTo>
                    <a:pt x="2019579" y="50800"/>
                  </a:lnTo>
                  <a:lnTo>
                    <a:pt x="2011591" y="44450"/>
                  </a:lnTo>
                  <a:lnTo>
                    <a:pt x="2000491" y="44450"/>
                  </a:lnTo>
                  <a:lnTo>
                    <a:pt x="1990890" y="46990"/>
                  </a:lnTo>
                  <a:lnTo>
                    <a:pt x="1987423" y="54610"/>
                  </a:lnTo>
                  <a:lnTo>
                    <a:pt x="1986762" y="53340"/>
                  </a:lnTo>
                  <a:lnTo>
                    <a:pt x="1986114" y="52070"/>
                  </a:lnTo>
                  <a:lnTo>
                    <a:pt x="1985251" y="49530"/>
                  </a:lnTo>
                  <a:lnTo>
                    <a:pt x="1984159" y="46990"/>
                  </a:lnTo>
                  <a:lnTo>
                    <a:pt x="1981771" y="49530"/>
                  </a:lnTo>
                  <a:lnTo>
                    <a:pt x="1978723" y="53340"/>
                  </a:lnTo>
                  <a:lnTo>
                    <a:pt x="1946300" y="29210"/>
                  </a:lnTo>
                  <a:lnTo>
                    <a:pt x="1909521" y="17780"/>
                  </a:lnTo>
                  <a:lnTo>
                    <a:pt x="1872081" y="10160"/>
                  </a:lnTo>
                  <a:lnTo>
                    <a:pt x="1837702" y="0"/>
                  </a:lnTo>
                  <a:lnTo>
                    <a:pt x="1819046" y="8890"/>
                  </a:lnTo>
                  <a:lnTo>
                    <a:pt x="1792122" y="19050"/>
                  </a:lnTo>
                  <a:lnTo>
                    <a:pt x="1763814" y="25400"/>
                  </a:lnTo>
                  <a:lnTo>
                    <a:pt x="1741004" y="26670"/>
                  </a:lnTo>
                  <a:lnTo>
                    <a:pt x="1744040" y="31750"/>
                  </a:lnTo>
                  <a:lnTo>
                    <a:pt x="1745996" y="35560"/>
                  </a:lnTo>
                  <a:lnTo>
                    <a:pt x="1747520" y="38100"/>
                  </a:lnTo>
                  <a:lnTo>
                    <a:pt x="1706041" y="38100"/>
                  </a:lnTo>
                  <a:lnTo>
                    <a:pt x="1682584" y="40640"/>
                  </a:lnTo>
                  <a:lnTo>
                    <a:pt x="1666036" y="48260"/>
                  </a:lnTo>
                  <a:lnTo>
                    <a:pt x="1679676" y="62230"/>
                  </a:lnTo>
                  <a:lnTo>
                    <a:pt x="1669592" y="69850"/>
                  </a:lnTo>
                  <a:lnTo>
                    <a:pt x="1653108" y="68580"/>
                  </a:lnTo>
                  <a:lnTo>
                    <a:pt x="1647558" y="57150"/>
                  </a:lnTo>
                  <a:lnTo>
                    <a:pt x="1646542" y="50800"/>
                  </a:lnTo>
                  <a:lnTo>
                    <a:pt x="1639252" y="46990"/>
                  </a:lnTo>
                  <a:lnTo>
                    <a:pt x="1629600" y="40640"/>
                  </a:lnTo>
                  <a:lnTo>
                    <a:pt x="1621485" y="25400"/>
                  </a:lnTo>
                  <a:lnTo>
                    <a:pt x="1606715" y="31407"/>
                  </a:lnTo>
                  <a:lnTo>
                    <a:pt x="1606715" y="66040"/>
                  </a:lnTo>
                  <a:lnTo>
                    <a:pt x="1598676" y="67310"/>
                  </a:lnTo>
                  <a:lnTo>
                    <a:pt x="1586064" y="71120"/>
                  </a:lnTo>
                  <a:lnTo>
                    <a:pt x="1581505" y="74930"/>
                  </a:lnTo>
                  <a:lnTo>
                    <a:pt x="1579118" y="77470"/>
                  </a:lnTo>
                  <a:lnTo>
                    <a:pt x="1578457" y="76200"/>
                  </a:lnTo>
                  <a:lnTo>
                    <a:pt x="1577594" y="74930"/>
                  </a:lnTo>
                  <a:lnTo>
                    <a:pt x="1576946" y="73660"/>
                  </a:lnTo>
                  <a:lnTo>
                    <a:pt x="1579321" y="72390"/>
                  </a:lnTo>
                  <a:lnTo>
                    <a:pt x="1588833" y="67310"/>
                  </a:lnTo>
                  <a:lnTo>
                    <a:pt x="1594192" y="59690"/>
                  </a:lnTo>
                  <a:lnTo>
                    <a:pt x="1598358" y="57150"/>
                  </a:lnTo>
                  <a:lnTo>
                    <a:pt x="1606715" y="66040"/>
                  </a:lnTo>
                  <a:lnTo>
                    <a:pt x="1606715" y="31407"/>
                  </a:lnTo>
                  <a:lnTo>
                    <a:pt x="1587093" y="39370"/>
                  </a:lnTo>
                  <a:lnTo>
                    <a:pt x="1556105" y="53340"/>
                  </a:lnTo>
                  <a:lnTo>
                    <a:pt x="1550428" y="54127"/>
                  </a:lnTo>
                  <a:lnTo>
                    <a:pt x="1550428" y="76200"/>
                  </a:lnTo>
                  <a:lnTo>
                    <a:pt x="1547850" y="85090"/>
                  </a:lnTo>
                  <a:lnTo>
                    <a:pt x="1544180" y="88900"/>
                  </a:lnTo>
                  <a:lnTo>
                    <a:pt x="1537652" y="87630"/>
                  </a:lnTo>
                  <a:lnTo>
                    <a:pt x="1526527" y="83820"/>
                  </a:lnTo>
                  <a:lnTo>
                    <a:pt x="1529956" y="76200"/>
                  </a:lnTo>
                  <a:lnTo>
                    <a:pt x="1533753" y="72390"/>
                  </a:lnTo>
                  <a:lnTo>
                    <a:pt x="1539913" y="72390"/>
                  </a:lnTo>
                  <a:lnTo>
                    <a:pt x="1550428" y="76200"/>
                  </a:lnTo>
                  <a:lnTo>
                    <a:pt x="1550428" y="54127"/>
                  </a:lnTo>
                  <a:lnTo>
                    <a:pt x="1528254" y="57150"/>
                  </a:lnTo>
                  <a:lnTo>
                    <a:pt x="1503273" y="36830"/>
                  </a:lnTo>
                  <a:lnTo>
                    <a:pt x="1494218" y="54610"/>
                  </a:lnTo>
                  <a:lnTo>
                    <a:pt x="1504442" y="68580"/>
                  </a:lnTo>
                  <a:lnTo>
                    <a:pt x="1514309" y="82550"/>
                  </a:lnTo>
                  <a:lnTo>
                    <a:pt x="1504149" y="97790"/>
                  </a:lnTo>
                  <a:lnTo>
                    <a:pt x="1546352" y="93980"/>
                  </a:lnTo>
                  <a:lnTo>
                    <a:pt x="1571155" y="97790"/>
                  </a:lnTo>
                  <a:lnTo>
                    <a:pt x="1583740" y="104140"/>
                  </a:lnTo>
                  <a:lnTo>
                    <a:pt x="1589303" y="113030"/>
                  </a:lnTo>
                  <a:lnTo>
                    <a:pt x="1593011" y="119380"/>
                  </a:lnTo>
                  <a:lnTo>
                    <a:pt x="1600060" y="120650"/>
                  </a:lnTo>
                  <a:lnTo>
                    <a:pt x="1615655" y="115570"/>
                  </a:lnTo>
                  <a:lnTo>
                    <a:pt x="1644954" y="99060"/>
                  </a:lnTo>
                  <a:lnTo>
                    <a:pt x="1641348" y="97790"/>
                  </a:lnTo>
                  <a:lnTo>
                    <a:pt x="1637741" y="96520"/>
                  </a:lnTo>
                  <a:lnTo>
                    <a:pt x="1630400" y="97790"/>
                  </a:lnTo>
                  <a:lnTo>
                    <a:pt x="1623377" y="96520"/>
                  </a:lnTo>
                  <a:lnTo>
                    <a:pt x="1620266" y="93980"/>
                  </a:lnTo>
                  <a:lnTo>
                    <a:pt x="1617141" y="91440"/>
                  </a:lnTo>
                  <a:lnTo>
                    <a:pt x="1625409" y="88900"/>
                  </a:lnTo>
                  <a:lnTo>
                    <a:pt x="1633689" y="86360"/>
                  </a:lnTo>
                  <a:lnTo>
                    <a:pt x="1658239" y="82550"/>
                  </a:lnTo>
                  <a:lnTo>
                    <a:pt x="1683969" y="82550"/>
                  </a:lnTo>
                  <a:lnTo>
                    <a:pt x="1704060" y="90170"/>
                  </a:lnTo>
                  <a:lnTo>
                    <a:pt x="1819465" y="90170"/>
                  </a:lnTo>
                  <a:lnTo>
                    <a:pt x="1935988" y="92710"/>
                  </a:lnTo>
                  <a:lnTo>
                    <a:pt x="2069414" y="97790"/>
                  </a:lnTo>
                  <a:lnTo>
                    <a:pt x="2202980" y="107950"/>
                  </a:lnTo>
                  <a:lnTo>
                    <a:pt x="2264587" y="115570"/>
                  </a:lnTo>
                  <a:lnTo>
                    <a:pt x="2319959" y="123190"/>
                  </a:lnTo>
                  <a:lnTo>
                    <a:pt x="2366988" y="133350"/>
                  </a:lnTo>
                  <a:lnTo>
                    <a:pt x="2403589" y="146050"/>
                  </a:lnTo>
                  <a:lnTo>
                    <a:pt x="2427668" y="160020"/>
                  </a:lnTo>
                  <a:lnTo>
                    <a:pt x="2415921" y="171450"/>
                  </a:lnTo>
                  <a:lnTo>
                    <a:pt x="2409736" y="177800"/>
                  </a:lnTo>
                  <a:lnTo>
                    <a:pt x="2402433" y="182880"/>
                  </a:lnTo>
                  <a:lnTo>
                    <a:pt x="2387257" y="193040"/>
                  </a:lnTo>
                  <a:lnTo>
                    <a:pt x="2384209" y="185420"/>
                  </a:lnTo>
                  <a:lnTo>
                    <a:pt x="2382583" y="181610"/>
                  </a:lnTo>
                  <a:lnTo>
                    <a:pt x="2382037" y="180340"/>
                  </a:lnTo>
                  <a:lnTo>
                    <a:pt x="2379434" y="172720"/>
                  </a:lnTo>
                  <a:lnTo>
                    <a:pt x="2370671" y="181610"/>
                  </a:lnTo>
                  <a:lnTo>
                    <a:pt x="2360168" y="179070"/>
                  </a:lnTo>
                  <a:lnTo>
                    <a:pt x="2350122" y="175260"/>
                  </a:lnTo>
                  <a:lnTo>
                    <a:pt x="2342705" y="175260"/>
                  </a:lnTo>
                  <a:lnTo>
                    <a:pt x="2332101" y="187960"/>
                  </a:lnTo>
                  <a:lnTo>
                    <a:pt x="2354237" y="198120"/>
                  </a:lnTo>
                  <a:lnTo>
                    <a:pt x="2392261" y="205740"/>
                  </a:lnTo>
                  <a:lnTo>
                    <a:pt x="2429306" y="214630"/>
                  </a:lnTo>
                  <a:lnTo>
                    <a:pt x="2448534" y="227330"/>
                  </a:lnTo>
                  <a:lnTo>
                    <a:pt x="2437231" y="229870"/>
                  </a:lnTo>
                  <a:lnTo>
                    <a:pt x="2431580" y="229870"/>
                  </a:lnTo>
                  <a:lnTo>
                    <a:pt x="2449385" y="242570"/>
                  </a:lnTo>
                  <a:lnTo>
                    <a:pt x="2461196" y="238760"/>
                  </a:lnTo>
                  <a:lnTo>
                    <a:pt x="2470099" y="223520"/>
                  </a:lnTo>
                  <a:lnTo>
                    <a:pt x="2479167" y="204470"/>
                  </a:lnTo>
                  <a:lnTo>
                    <a:pt x="2486571" y="193040"/>
                  </a:lnTo>
                  <a:lnTo>
                    <a:pt x="2491498" y="185420"/>
                  </a:lnTo>
                  <a:lnTo>
                    <a:pt x="2510180" y="172720"/>
                  </a:lnTo>
                  <a:lnTo>
                    <a:pt x="2538285" y="173990"/>
                  </a:lnTo>
                  <a:lnTo>
                    <a:pt x="2578912" y="194310"/>
                  </a:lnTo>
                  <a:lnTo>
                    <a:pt x="2621788" y="204470"/>
                  </a:lnTo>
                  <a:lnTo>
                    <a:pt x="2663634" y="215900"/>
                  </a:lnTo>
                  <a:lnTo>
                    <a:pt x="2699397" y="229870"/>
                  </a:lnTo>
                  <a:lnTo>
                    <a:pt x="2724061" y="245110"/>
                  </a:lnTo>
                  <a:lnTo>
                    <a:pt x="2742438" y="261620"/>
                  </a:lnTo>
                  <a:lnTo>
                    <a:pt x="2777579" y="281940"/>
                  </a:lnTo>
                  <a:lnTo>
                    <a:pt x="2825127" y="304800"/>
                  </a:lnTo>
                  <a:lnTo>
                    <a:pt x="2880766" y="328930"/>
                  </a:lnTo>
                  <a:lnTo>
                    <a:pt x="2998990" y="377190"/>
                  </a:lnTo>
                  <a:lnTo>
                    <a:pt x="3052915" y="400050"/>
                  </a:lnTo>
                  <a:lnTo>
                    <a:pt x="3097606" y="421640"/>
                  </a:lnTo>
                  <a:lnTo>
                    <a:pt x="3136722" y="443230"/>
                  </a:lnTo>
                  <a:lnTo>
                    <a:pt x="3158426" y="450850"/>
                  </a:lnTo>
                  <a:lnTo>
                    <a:pt x="3168345" y="455930"/>
                  </a:lnTo>
                  <a:lnTo>
                    <a:pt x="3172142" y="469900"/>
                  </a:lnTo>
                  <a:lnTo>
                    <a:pt x="3189236" y="480060"/>
                  </a:lnTo>
                  <a:lnTo>
                    <a:pt x="3228822" y="480060"/>
                  </a:lnTo>
                  <a:lnTo>
                    <a:pt x="3245802" y="492760"/>
                  </a:lnTo>
                  <a:lnTo>
                    <a:pt x="3257194" y="497840"/>
                  </a:lnTo>
                  <a:lnTo>
                    <a:pt x="3275952" y="516890"/>
                  </a:lnTo>
                  <a:lnTo>
                    <a:pt x="3294634" y="530860"/>
                  </a:lnTo>
                  <a:lnTo>
                    <a:pt x="3305784" y="516890"/>
                  </a:lnTo>
                  <a:lnTo>
                    <a:pt x="3318345" y="521970"/>
                  </a:lnTo>
                  <a:lnTo>
                    <a:pt x="3355543" y="538480"/>
                  </a:lnTo>
                  <a:lnTo>
                    <a:pt x="3344519" y="548640"/>
                  </a:lnTo>
                  <a:lnTo>
                    <a:pt x="3340354" y="558800"/>
                  </a:lnTo>
                  <a:lnTo>
                    <a:pt x="3337052" y="568960"/>
                  </a:lnTo>
                  <a:lnTo>
                    <a:pt x="3328593" y="572770"/>
                  </a:lnTo>
                  <a:lnTo>
                    <a:pt x="3351555" y="584200"/>
                  </a:lnTo>
                  <a:lnTo>
                    <a:pt x="3372294" y="585470"/>
                  </a:lnTo>
                  <a:lnTo>
                    <a:pt x="3379724" y="576580"/>
                  </a:lnTo>
                  <a:lnTo>
                    <a:pt x="3362706" y="558800"/>
                  </a:lnTo>
                  <a:lnTo>
                    <a:pt x="3379139" y="557530"/>
                  </a:lnTo>
                  <a:lnTo>
                    <a:pt x="3389363" y="566420"/>
                  </a:lnTo>
                  <a:lnTo>
                    <a:pt x="3395865" y="580390"/>
                  </a:lnTo>
                  <a:lnTo>
                    <a:pt x="3401174" y="590550"/>
                  </a:lnTo>
                  <a:lnTo>
                    <a:pt x="3414687" y="595630"/>
                  </a:lnTo>
                  <a:lnTo>
                    <a:pt x="3420300" y="603250"/>
                  </a:lnTo>
                  <a:lnTo>
                    <a:pt x="3417430" y="609600"/>
                  </a:lnTo>
                  <a:lnTo>
                    <a:pt x="3405517" y="615950"/>
                  </a:lnTo>
                  <a:lnTo>
                    <a:pt x="3405517" y="615759"/>
                  </a:lnTo>
                  <a:lnTo>
                    <a:pt x="3404870" y="616204"/>
                  </a:lnTo>
                  <a:lnTo>
                    <a:pt x="3405301" y="616204"/>
                  </a:lnTo>
                  <a:lnTo>
                    <a:pt x="3405517" y="615975"/>
                  </a:lnTo>
                  <a:lnTo>
                    <a:pt x="3408997" y="624840"/>
                  </a:lnTo>
                  <a:lnTo>
                    <a:pt x="3424644" y="627380"/>
                  </a:lnTo>
                  <a:lnTo>
                    <a:pt x="3442487" y="613410"/>
                  </a:lnTo>
                  <a:lnTo>
                    <a:pt x="3466198" y="626110"/>
                  </a:lnTo>
                  <a:lnTo>
                    <a:pt x="3488690" y="646430"/>
                  </a:lnTo>
                  <a:lnTo>
                    <a:pt x="3502863" y="655320"/>
                  </a:lnTo>
                  <a:lnTo>
                    <a:pt x="3533508" y="646430"/>
                  </a:lnTo>
                  <a:lnTo>
                    <a:pt x="3549485" y="659130"/>
                  </a:lnTo>
                  <a:lnTo>
                    <a:pt x="3570338" y="678180"/>
                  </a:lnTo>
                  <a:lnTo>
                    <a:pt x="3615652" y="690880"/>
                  </a:lnTo>
                  <a:lnTo>
                    <a:pt x="3638207" y="706120"/>
                  </a:lnTo>
                  <a:lnTo>
                    <a:pt x="3686784" y="750570"/>
                  </a:lnTo>
                  <a:lnTo>
                    <a:pt x="3704450" y="762000"/>
                  </a:lnTo>
                  <a:lnTo>
                    <a:pt x="3712121" y="753110"/>
                  </a:lnTo>
                  <a:lnTo>
                    <a:pt x="3705606" y="713740"/>
                  </a:lnTo>
                  <a:lnTo>
                    <a:pt x="3680752" y="694690"/>
                  </a:lnTo>
                  <a:lnTo>
                    <a:pt x="3653129" y="679450"/>
                  </a:lnTo>
                  <a:lnTo>
                    <a:pt x="3635451" y="665480"/>
                  </a:lnTo>
                  <a:lnTo>
                    <a:pt x="3640417" y="648970"/>
                  </a:lnTo>
                  <a:lnTo>
                    <a:pt x="3633000" y="646430"/>
                  </a:lnTo>
                  <a:lnTo>
                    <a:pt x="3618179" y="641350"/>
                  </a:lnTo>
                  <a:lnTo>
                    <a:pt x="3592855" y="613410"/>
                  </a:lnTo>
                  <a:lnTo>
                    <a:pt x="3589769" y="600316"/>
                  </a:lnTo>
                  <a:lnTo>
                    <a:pt x="3590010" y="600316"/>
                  </a:lnTo>
                  <a:lnTo>
                    <a:pt x="3589731" y="600189"/>
                  </a:lnTo>
                  <a:lnTo>
                    <a:pt x="3589566" y="599440"/>
                  </a:lnTo>
                  <a:lnTo>
                    <a:pt x="3573957" y="594360"/>
                  </a:lnTo>
                  <a:lnTo>
                    <a:pt x="3562324" y="588010"/>
                  </a:lnTo>
                  <a:lnTo>
                    <a:pt x="3555136" y="579120"/>
                  </a:lnTo>
                  <a:lnTo>
                    <a:pt x="3553104" y="568960"/>
                  </a:lnTo>
                  <a:lnTo>
                    <a:pt x="3552850" y="567690"/>
                  </a:lnTo>
                  <a:lnTo>
                    <a:pt x="3569868" y="562610"/>
                  </a:lnTo>
                  <a:lnTo>
                    <a:pt x="3583051" y="552450"/>
                  </a:lnTo>
                  <a:lnTo>
                    <a:pt x="3584511" y="541020"/>
                  </a:lnTo>
                  <a:lnTo>
                    <a:pt x="3566325" y="527050"/>
                  </a:lnTo>
                  <a:lnTo>
                    <a:pt x="3553053" y="528320"/>
                  </a:lnTo>
                  <a:lnTo>
                    <a:pt x="3552469" y="532130"/>
                  </a:lnTo>
                  <a:lnTo>
                    <a:pt x="3558311" y="537210"/>
                  </a:lnTo>
                  <a:lnTo>
                    <a:pt x="3564369" y="539750"/>
                  </a:lnTo>
                  <a:lnTo>
                    <a:pt x="3549192" y="547370"/>
                  </a:lnTo>
                  <a:lnTo>
                    <a:pt x="3545027" y="554990"/>
                  </a:lnTo>
                  <a:lnTo>
                    <a:pt x="3544443" y="562610"/>
                  </a:lnTo>
                  <a:lnTo>
                    <a:pt x="3540023" y="568960"/>
                  </a:lnTo>
                  <a:lnTo>
                    <a:pt x="3520465" y="565480"/>
                  </a:lnTo>
                  <a:lnTo>
                    <a:pt x="3520465" y="633730"/>
                  </a:lnTo>
                  <a:lnTo>
                    <a:pt x="3512324" y="636270"/>
                  </a:lnTo>
                  <a:lnTo>
                    <a:pt x="3505860" y="636270"/>
                  </a:lnTo>
                  <a:lnTo>
                    <a:pt x="3500602" y="632460"/>
                  </a:lnTo>
                  <a:lnTo>
                    <a:pt x="3496132" y="628650"/>
                  </a:lnTo>
                  <a:lnTo>
                    <a:pt x="3474618" y="618490"/>
                  </a:lnTo>
                  <a:lnTo>
                    <a:pt x="3487432" y="622300"/>
                  </a:lnTo>
                  <a:lnTo>
                    <a:pt x="3499421" y="627380"/>
                  </a:lnTo>
                  <a:lnTo>
                    <a:pt x="3510470" y="632460"/>
                  </a:lnTo>
                  <a:lnTo>
                    <a:pt x="3520465" y="633730"/>
                  </a:lnTo>
                  <a:lnTo>
                    <a:pt x="3520465" y="565480"/>
                  </a:lnTo>
                  <a:lnTo>
                    <a:pt x="3504412" y="562610"/>
                  </a:lnTo>
                  <a:lnTo>
                    <a:pt x="3501161" y="557530"/>
                  </a:lnTo>
                  <a:lnTo>
                    <a:pt x="3496297" y="549910"/>
                  </a:lnTo>
                  <a:lnTo>
                    <a:pt x="3496564" y="548640"/>
                  </a:lnTo>
                  <a:lnTo>
                    <a:pt x="3497084" y="546100"/>
                  </a:lnTo>
                  <a:lnTo>
                    <a:pt x="3498672" y="538480"/>
                  </a:lnTo>
                  <a:lnTo>
                    <a:pt x="3499993" y="532130"/>
                  </a:lnTo>
                  <a:lnTo>
                    <a:pt x="3499916" y="523240"/>
                  </a:lnTo>
                  <a:lnTo>
                    <a:pt x="3499828" y="511810"/>
                  </a:lnTo>
                  <a:lnTo>
                    <a:pt x="3466744" y="523240"/>
                  </a:lnTo>
                  <a:lnTo>
                    <a:pt x="3439985" y="516890"/>
                  </a:lnTo>
                  <a:lnTo>
                    <a:pt x="3434638" y="515620"/>
                  </a:lnTo>
                  <a:lnTo>
                    <a:pt x="3390963" y="492760"/>
                  </a:lnTo>
                  <a:lnTo>
                    <a:pt x="3374834" y="471170"/>
                  </a:lnTo>
                  <a:lnTo>
                    <a:pt x="3371443" y="466090"/>
                  </a:lnTo>
                  <a:lnTo>
                    <a:pt x="3369259" y="462800"/>
                  </a:lnTo>
                  <a:lnTo>
                    <a:pt x="3369259" y="546925"/>
                  </a:lnTo>
                  <a:lnTo>
                    <a:pt x="3367062" y="548640"/>
                  </a:lnTo>
                  <a:lnTo>
                    <a:pt x="3363798" y="542290"/>
                  </a:lnTo>
                  <a:lnTo>
                    <a:pt x="3363112" y="540956"/>
                  </a:lnTo>
                  <a:lnTo>
                    <a:pt x="3364090" y="539750"/>
                  </a:lnTo>
                  <a:lnTo>
                    <a:pt x="3365106" y="538480"/>
                  </a:lnTo>
                  <a:lnTo>
                    <a:pt x="3369259" y="546925"/>
                  </a:lnTo>
                  <a:lnTo>
                    <a:pt x="3369259" y="462800"/>
                  </a:lnTo>
                  <a:lnTo>
                    <a:pt x="3368916" y="462280"/>
                  </a:lnTo>
                  <a:lnTo>
                    <a:pt x="3367214" y="459740"/>
                  </a:lnTo>
                  <a:lnTo>
                    <a:pt x="3354349" y="450850"/>
                  </a:lnTo>
                  <a:lnTo>
                    <a:pt x="3335985" y="462280"/>
                  </a:lnTo>
                  <a:lnTo>
                    <a:pt x="3336112" y="461010"/>
                  </a:lnTo>
                  <a:lnTo>
                    <a:pt x="3337585" y="445770"/>
                  </a:lnTo>
                  <a:lnTo>
                    <a:pt x="3328301" y="436880"/>
                  </a:lnTo>
                  <a:lnTo>
                    <a:pt x="3315779" y="429260"/>
                  </a:lnTo>
                  <a:lnTo>
                    <a:pt x="3307727" y="421640"/>
                  </a:lnTo>
                  <a:lnTo>
                    <a:pt x="3321710" y="414020"/>
                  </a:lnTo>
                  <a:lnTo>
                    <a:pt x="3322434" y="402590"/>
                  </a:lnTo>
                  <a:lnTo>
                    <a:pt x="3317481" y="391160"/>
                  </a:lnTo>
                  <a:lnTo>
                    <a:pt x="3314471" y="379730"/>
                  </a:lnTo>
                  <a:lnTo>
                    <a:pt x="3326066" y="379730"/>
                  </a:lnTo>
                  <a:lnTo>
                    <a:pt x="3327730" y="384810"/>
                  </a:lnTo>
                  <a:lnTo>
                    <a:pt x="3334766" y="391160"/>
                  </a:lnTo>
                  <a:lnTo>
                    <a:pt x="3362490" y="396240"/>
                  </a:lnTo>
                  <a:lnTo>
                    <a:pt x="3351847" y="379730"/>
                  </a:lnTo>
                  <a:lnTo>
                    <a:pt x="3344468" y="368300"/>
                  </a:lnTo>
                  <a:lnTo>
                    <a:pt x="3334588" y="367030"/>
                  </a:lnTo>
                  <a:lnTo>
                    <a:pt x="3314827" y="364490"/>
                  </a:lnTo>
                  <a:lnTo>
                    <a:pt x="3292094" y="366382"/>
                  </a:lnTo>
                  <a:lnTo>
                    <a:pt x="3292094" y="510540"/>
                  </a:lnTo>
                  <a:lnTo>
                    <a:pt x="3288830" y="510540"/>
                  </a:lnTo>
                  <a:lnTo>
                    <a:pt x="3285350" y="511810"/>
                  </a:lnTo>
                  <a:lnTo>
                    <a:pt x="3282086" y="511810"/>
                  </a:lnTo>
                  <a:lnTo>
                    <a:pt x="3281870" y="510540"/>
                  </a:lnTo>
                  <a:lnTo>
                    <a:pt x="3281654" y="510540"/>
                  </a:lnTo>
                  <a:lnTo>
                    <a:pt x="3281654" y="509270"/>
                  </a:lnTo>
                  <a:lnTo>
                    <a:pt x="3290760" y="508203"/>
                  </a:lnTo>
                  <a:lnTo>
                    <a:pt x="3292094" y="510540"/>
                  </a:lnTo>
                  <a:lnTo>
                    <a:pt x="3292094" y="366382"/>
                  </a:lnTo>
                  <a:lnTo>
                    <a:pt x="3284232" y="367030"/>
                  </a:lnTo>
                  <a:lnTo>
                    <a:pt x="3263404" y="358140"/>
                  </a:lnTo>
                  <a:lnTo>
                    <a:pt x="3269919" y="355600"/>
                  </a:lnTo>
                  <a:lnTo>
                    <a:pt x="3276663" y="353060"/>
                  </a:lnTo>
                  <a:lnTo>
                    <a:pt x="3285998" y="347980"/>
                  </a:lnTo>
                  <a:lnTo>
                    <a:pt x="3273272" y="331470"/>
                  </a:lnTo>
                  <a:lnTo>
                    <a:pt x="3296755" y="340360"/>
                  </a:lnTo>
                  <a:lnTo>
                    <a:pt x="3334588" y="359410"/>
                  </a:lnTo>
                  <a:lnTo>
                    <a:pt x="3415550" y="396240"/>
                  </a:lnTo>
                  <a:lnTo>
                    <a:pt x="3463404" y="419100"/>
                  </a:lnTo>
                  <a:lnTo>
                    <a:pt x="3508883" y="443230"/>
                  </a:lnTo>
                  <a:lnTo>
                    <a:pt x="3552406" y="468630"/>
                  </a:lnTo>
                  <a:lnTo>
                    <a:pt x="3594430" y="495300"/>
                  </a:lnTo>
                  <a:lnTo>
                    <a:pt x="3635375" y="521970"/>
                  </a:lnTo>
                  <a:lnTo>
                    <a:pt x="3675684" y="549910"/>
                  </a:lnTo>
                  <a:lnTo>
                    <a:pt x="3756114" y="603250"/>
                  </a:lnTo>
                  <a:lnTo>
                    <a:pt x="3797096" y="631190"/>
                  </a:lnTo>
                  <a:lnTo>
                    <a:pt x="3805999" y="614680"/>
                  </a:lnTo>
                  <a:close/>
                </a:path>
                <a:path w="4806950" h="5081905">
                  <a:moveTo>
                    <a:pt x="4153903" y="4337774"/>
                  </a:moveTo>
                  <a:lnTo>
                    <a:pt x="4147528" y="4329290"/>
                  </a:lnTo>
                  <a:lnTo>
                    <a:pt x="4135691" y="4304004"/>
                  </a:lnTo>
                  <a:lnTo>
                    <a:pt x="4132770" y="4302214"/>
                  </a:lnTo>
                  <a:lnTo>
                    <a:pt x="4128503" y="4303166"/>
                  </a:lnTo>
                  <a:lnTo>
                    <a:pt x="4122216" y="4307357"/>
                  </a:lnTo>
                  <a:lnTo>
                    <a:pt x="4084421" y="4344009"/>
                  </a:lnTo>
                  <a:lnTo>
                    <a:pt x="3917708" y="4513770"/>
                  </a:lnTo>
                  <a:lnTo>
                    <a:pt x="3798900" y="4630737"/>
                  </a:lnTo>
                  <a:lnTo>
                    <a:pt x="3642156" y="4781423"/>
                  </a:lnTo>
                  <a:lnTo>
                    <a:pt x="3594519" y="4818621"/>
                  </a:lnTo>
                  <a:lnTo>
                    <a:pt x="3546462" y="4853952"/>
                  </a:lnTo>
                  <a:lnTo>
                    <a:pt x="3498697" y="4887303"/>
                  </a:lnTo>
                  <a:lnTo>
                    <a:pt x="3407029" y="4947450"/>
                  </a:lnTo>
                  <a:lnTo>
                    <a:pt x="3215348" y="5065052"/>
                  </a:lnTo>
                  <a:lnTo>
                    <a:pt x="3203232" y="5073980"/>
                  </a:lnTo>
                  <a:lnTo>
                    <a:pt x="3198723" y="5079466"/>
                  </a:lnTo>
                  <a:lnTo>
                    <a:pt x="3202559" y="5081371"/>
                  </a:lnTo>
                  <a:lnTo>
                    <a:pt x="3215475" y="5079555"/>
                  </a:lnTo>
                  <a:lnTo>
                    <a:pt x="3238195" y="5073866"/>
                  </a:lnTo>
                  <a:lnTo>
                    <a:pt x="3229724" y="5068646"/>
                  </a:lnTo>
                  <a:lnTo>
                    <a:pt x="3241891" y="5058334"/>
                  </a:lnTo>
                  <a:lnTo>
                    <a:pt x="3256673" y="5053114"/>
                  </a:lnTo>
                  <a:lnTo>
                    <a:pt x="3271774" y="5053304"/>
                  </a:lnTo>
                  <a:lnTo>
                    <a:pt x="3284918" y="5059286"/>
                  </a:lnTo>
                  <a:lnTo>
                    <a:pt x="3277527" y="5067338"/>
                  </a:lnTo>
                  <a:lnTo>
                    <a:pt x="3293491" y="5065611"/>
                  </a:lnTo>
                  <a:lnTo>
                    <a:pt x="3304006" y="5054524"/>
                  </a:lnTo>
                  <a:lnTo>
                    <a:pt x="3313188" y="5041849"/>
                  </a:lnTo>
                  <a:lnTo>
                    <a:pt x="3325114" y="5035347"/>
                  </a:lnTo>
                  <a:lnTo>
                    <a:pt x="3325330" y="5036007"/>
                  </a:lnTo>
                  <a:lnTo>
                    <a:pt x="3325774" y="5035347"/>
                  </a:lnTo>
                  <a:lnTo>
                    <a:pt x="3341852" y="5036655"/>
                  </a:lnTo>
                  <a:lnTo>
                    <a:pt x="3344672" y="5025771"/>
                  </a:lnTo>
                  <a:lnTo>
                    <a:pt x="3353587" y="5013160"/>
                  </a:lnTo>
                  <a:lnTo>
                    <a:pt x="3359264" y="5016424"/>
                  </a:lnTo>
                  <a:lnTo>
                    <a:pt x="3365131" y="5017097"/>
                  </a:lnTo>
                  <a:lnTo>
                    <a:pt x="3372015" y="5015204"/>
                  </a:lnTo>
                  <a:lnTo>
                    <a:pt x="3380752" y="5010759"/>
                  </a:lnTo>
                  <a:lnTo>
                    <a:pt x="3357067" y="5008588"/>
                  </a:lnTo>
                  <a:lnTo>
                    <a:pt x="3386010" y="4986858"/>
                  </a:lnTo>
                  <a:lnTo>
                    <a:pt x="3415436" y="4979809"/>
                  </a:lnTo>
                  <a:lnTo>
                    <a:pt x="3440823" y="4976761"/>
                  </a:lnTo>
                  <a:lnTo>
                    <a:pt x="3457676" y="4967033"/>
                  </a:lnTo>
                  <a:lnTo>
                    <a:pt x="3498113" y="4936375"/>
                  </a:lnTo>
                  <a:lnTo>
                    <a:pt x="3540874" y="4910620"/>
                  </a:lnTo>
                  <a:lnTo>
                    <a:pt x="3581946" y="4890655"/>
                  </a:lnTo>
                  <a:lnTo>
                    <a:pt x="3617391" y="4877384"/>
                  </a:lnTo>
                  <a:lnTo>
                    <a:pt x="3633076" y="4860823"/>
                  </a:lnTo>
                  <a:lnTo>
                    <a:pt x="3664381" y="4840173"/>
                  </a:lnTo>
                  <a:lnTo>
                    <a:pt x="3698849" y="4826228"/>
                  </a:lnTo>
                  <a:lnTo>
                    <a:pt x="3724084" y="4829734"/>
                  </a:lnTo>
                  <a:lnTo>
                    <a:pt x="3736873" y="4820272"/>
                  </a:lnTo>
                  <a:lnTo>
                    <a:pt x="3766134" y="4786744"/>
                  </a:lnTo>
                  <a:lnTo>
                    <a:pt x="3784054" y="4772507"/>
                  </a:lnTo>
                  <a:lnTo>
                    <a:pt x="3817289" y="4762068"/>
                  </a:lnTo>
                  <a:lnTo>
                    <a:pt x="3843591" y="4739538"/>
                  </a:lnTo>
                  <a:lnTo>
                    <a:pt x="3875100" y="4699393"/>
                  </a:lnTo>
                  <a:lnTo>
                    <a:pt x="3889794" y="4694301"/>
                  </a:lnTo>
                  <a:lnTo>
                    <a:pt x="3908653" y="4697298"/>
                  </a:lnTo>
                  <a:lnTo>
                    <a:pt x="3919321" y="4693247"/>
                  </a:lnTo>
                  <a:lnTo>
                    <a:pt x="3909441" y="4666983"/>
                  </a:lnTo>
                  <a:lnTo>
                    <a:pt x="3920921" y="4663719"/>
                  </a:lnTo>
                  <a:lnTo>
                    <a:pt x="3927284" y="4666412"/>
                  </a:lnTo>
                  <a:lnTo>
                    <a:pt x="3934206" y="4676114"/>
                  </a:lnTo>
                  <a:lnTo>
                    <a:pt x="3941521" y="4651032"/>
                  </a:lnTo>
                  <a:lnTo>
                    <a:pt x="3952621" y="4629658"/>
                  </a:lnTo>
                  <a:lnTo>
                    <a:pt x="3968864" y="4611065"/>
                  </a:lnTo>
                  <a:lnTo>
                    <a:pt x="3991572" y="4594301"/>
                  </a:lnTo>
                  <a:lnTo>
                    <a:pt x="3975493" y="4592345"/>
                  </a:lnTo>
                  <a:lnTo>
                    <a:pt x="3986619" y="4563084"/>
                  </a:lnTo>
                  <a:lnTo>
                    <a:pt x="4007066" y="4530115"/>
                  </a:lnTo>
                  <a:lnTo>
                    <a:pt x="4006570" y="4513580"/>
                  </a:lnTo>
                  <a:lnTo>
                    <a:pt x="4038917" y="4477436"/>
                  </a:lnTo>
                  <a:lnTo>
                    <a:pt x="4121239" y="4374223"/>
                  </a:lnTo>
                  <a:lnTo>
                    <a:pt x="4153903" y="4337774"/>
                  </a:lnTo>
                  <a:close/>
                </a:path>
                <a:path w="4806950" h="5081905">
                  <a:moveTo>
                    <a:pt x="4504626" y="2261578"/>
                  </a:moveTo>
                  <a:lnTo>
                    <a:pt x="4504410" y="2261146"/>
                  </a:lnTo>
                  <a:lnTo>
                    <a:pt x="4503966" y="2261578"/>
                  </a:lnTo>
                  <a:lnTo>
                    <a:pt x="4504182" y="2261793"/>
                  </a:lnTo>
                  <a:lnTo>
                    <a:pt x="4504410" y="2261793"/>
                  </a:lnTo>
                  <a:lnTo>
                    <a:pt x="4504626" y="2262009"/>
                  </a:lnTo>
                  <a:lnTo>
                    <a:pt x="4504626" y="2261578"/>
                  </a:lnTo>
                  <a:close/>
                </a:path>
                <a:path w="4806950" h="5081905">
                  <a:moveTo>
                    <a:pt x="4506798" y="2271585"/>
                  </a:moveTo>
                  <a:lnTo>
                    <a:pt x="4506582" y="2271585"/>
                  </a:lnTo>
                  <a:lnTo>
                    <a:pt x="4506798" y="2271801"/>
                  </a:lnTo>
                  <a:lnTo>
                    <a:pt x="4506798" y="2271585"/>
                  </a:lnTo>
                  <a:close/>
                </a:path>
                <a:path w="4806950" h="5081905">
                  <a:moveTo>
                    <a:pt x="4693501" y="2556218"/>
                  </a:moveTo>
                  <a:lnTo>
                    <a:pt x="4691507" y="2507691"/>
                  </a:lnTo>
                  <a:lnTo>
                    <a:pt x="4684357" y="2462847"/>
                  </a:lnTo>
                  <a:lnTo>
                    <a:pt x="4675378" y="2422321"/>
                  </a:lnTo>
                  <a:lnTo>
                    <a:pt x="4667923" y="2386761"/>
                  </a:lnTo>
                  <a:lnTo>
                    <a:pt x="4665294" y="2356828"/>
                  </a:lnTo>
                  <a:lnTo>
                    <a:pt x="4670857" y="2333167"/>
                  </a:lnTo>
                  <a:lnTo>
                    <a:pt x="4676724" y="2337295"/>
                  </a:lnTo>
                  <a:lnTo>
                    <a:pt x="4680204" y="2339683"/>
                  </a:lnTo>
                  <a:lnTo>
                    <a:pt x="4687811" y="2345131"/>
                  </a:lnTo>
                  <a:lnTo>
                    <a:pt x="4686109" y="2333167"/>
                  </a:lnTo>
                  <a:lnTo>
                    <a:pt x="4684890" y="2324519"/>
                  </a:lnTo>
                  <a:lnTo>
                    <a:pt x="4681563" y="2305608"/>
                  </a:lnTo>
                  <a:lnTo>
                    <a:pt x="4673752" y="2289594"/>
                  </a:lnTo>
                  <a:lnTo>
                    <a:pt x="4665269" y="2283422"/>
                  </a:lnTo>
                  <a:lnTo>
                    <a:pt x="4657382" y="2277681"/>
                  </a:lnTo>
                  <a:lnTo>
                    <a:pt x="4665764" y="2274049"/>
                  </a:lnTo>
                  <a:lnTo>
                    <a:pt x="4675009" y="2273973"/>
                  </a:lnTo>
                  <a:lnTo>
                    <a:pt x="4684306" y="2273084"/>
                  </a:lnTo>
                  <a:lnTo>
                    <a:pt x="4692802" y="2267013"/>
                  </a:lnTo>
                  <a:lnTo>
                    <a:pt x="4666526" y="2262517"/>
                  </a:lnTo>
                  <a:lnTo>
                    <a:pt x="4671288" y="2243404"/>
                  </a:lnTo>
                  <a:lnTo>
                    <a:pt x="4672482" y="2240254"/>
                  </a:lnTo>
                  <a:lnTo>
                    <a:pt x="4673549" y="2237422"/>
                  </a:lnTo>
                  <a:lnTo>
                    <a:pt x="4674451" y="2235035"/>
                  </a:lnTo>
                  <a:lnTo>
                    <a:pt x="4676089" y="2230678"/>
                  </a:lnTo>
                  <a:lnTo>
                    <a:pt x="4681436" y="2216467"/>
                  </a:lnTo>
                  <a:lnTo>
                    <a:pt x="4677676" y="2206091"/>
                  </a:lnTo>
                  <a:lnTo>
                    <a:pt x="4671288" y="2188464"/>
                  </a:lnTo>
                  <a:lnTo>
                    <a:pt x="4666081" y="2195436"/>
                  </a:lnTo>
                  <a:lnTo>
                    <a:pt x="4661941" y="2200656"/>
                  </a:lnTo>
                  <a:lnTo>
                    <a:pt x="4658512" y="2205431"/>
                  </a:lnTo>
                  <a:lnTo>
                    <a:pt x="4658512" y="2235708"/>
                  </a:lnTo>
                  <a:lnTo>
                    <a:pt x="4654347" y="2240254"/>
                  </a:lnTo>
                  <a:lnTo>
                    <a:pt x="4652099" y="2236559"/>
                  </a:lnTo>
                  <a:lnTo>
                    <a:pt x="4651197" y="2235073"/>
                  </a:lnTo>
                  <a:lnTo>
                    <a:pt x="4652213" y="2234158"/>
                  </a:lnTo>
                  <a:lnTo>
                    <a:pt x="4656074" y="2230678"/>
                  </a:lnTo>
                  <a:lnTo>
                    <a:pt x="4658512" y="2235708"/>
                  </a:lnTo>
                  <a:lnTo>
                    <a:pt x="4658512" y="2205431"/>
                  </a:lnTo>
                  <a:lnTo>
                    <a:pt x="4658030" y="2206091"/>
                  </a:lnTo>
                  <a:lnTo>
                    <a:pt x="4658906" y="2190546"/>
                  </a:lnTo>
                  <a:lnTo>
                    <a:pt x="4670717" y="2179002"/>
                  </a:lnTo>
                  <a:lnTo>
                    <a:pt x="4677435" y="2168766"/>
                  </a:lnTo>
                  <a:lnTo>
                    <a:pt x="4663033" y="2157133"/>
                  </a:lnTo>
                  <a:lnTo>
                    <a:pt x="4650651" y="2141766"/>
                  </a:lnTo>
                  <a:lnTo>
                    <a:pt x="4654524" y="2132114"/>
                  </a:lnTo>
                  <a:lnTo>
                    <a:pt x="4657356" y="2125065"/>
                  </a:lnTo>
                  <a:lnTo>
                    <a:pt x="4660925" y="2112988"/>
                  </a:lnTo>
                  <a:lnTo>
                    <a:pt x="4639132" y="2111438"/>
                  </a:lnTo>
                  <a:lnTo>
                    <a:pt x="4639564" y="2123414"/>
                  </a:lnTo>
                  <a:lnTo>
                    <a:pt x="4634573" y="2132114"/>
                  </a:lnTo>
                  <a:lnTo>
                    <a:pt x="4620082" y="2074608"/>
                  </a:lnTo>
                  <a:lnTo>
                    <a:pt x="4601007" y="2013724"/>
                  </a:lnTo>
                  <a:lnTo>
                    <a:pt x="4579112" y="1952028"/>
                  </a:lnTo>
                  <a:lnTo>
                    <a:pt x="4556163" y="1892071"/>
                  </a:lnTo>
                  <a:lnTo>
                    <a:pt x="4533938" y="1836381"/>
                  </a:lnTo>
                  <a:lnTo>
                    <a:pt x="4514227" y="1787525"/>
                  </a:lnTo>
                  <a:lnTo>
                    <a:pt x="4498797" y="1748040"/>
                  </a:lnTo>
                  <a:lnTo>
                    <a:pt x="4489424" y="1720481"/>
                  </a:lnTo>
                  <a:lnTo>
                    <a:pt x="4487888" y="1707388"/>
                  </a:lnTo>
                  <a:lnTo>
                    <a:pt x="4468673" y="1685378"/>
                  </a:lnTo>
                  <a:lnTo>
                    <a:pt x="4456188" y="1653374"/>
                  </a:lnTo>
                  <a:lnTo>
                    <a:pt x="4448810" y="1622755"/>
                  </a:lnTo>
                  <a:lnTo>
                    <a:pt x="4444860" y="1604899"/>
                  </a:lnTo>
                  <a:lnTo>
                    <a:pt x="4417619" y="1564855"/>
                  </a:lnTo>
                  <a:lnTo>
                    <a:pt x="4387672" y="1526552"/>
                  </a:lnTo>
                  <a:lnTo>
                    <a:pt x="4356125" y="1487766"/>
                  </a:lnTo>
                  <a:lnTo>
                    <a:pt x="4324096" y="1446225"/>
                  </a:lnTo>
                  <a:lnTo>
                    <a:pt x="4292676" y="1399717"/>
                  </a:lnTo>
                  <a:lnTo>
                    <a:pt x="4262983" y="1345984"/>
                  </a:lnTo>
                  <a:lnTo>
                    <a:pt x="4234078" y="1295742"/>
                  </a:lnTo>
                  <a:lnTo>
                    <a:pt x="4210253" y="1260170"/>
                  </a:lnTo>
                  <a:lnTo>
                    <a:pt x="4190720" y="1234528"/>
                  </a:lnTo>
                  <a:lnTo>
                    <a:pt x="4174706" y="1214069"/>
                  </a:lnTo>
                  <a:lnTo>
                    <a:pt x="4161447" y="1194028"/>
                  </a:lnTo>
                  <a:lnTo>
                    <a:pt x="4150169" y="1169670"/>
                  </a:lnTo>
                  <a:lnTo>
                    <a:pt x="4140085" y="1136243"/>
                  </a:lnTo>
                  <a:lnTo>
                    <a:pt x="4130433" y="1089012"/>
                  </a:lnTo>
                  <a:lnTo>
                    <a:pt x="4088955" y="1062710"/>
                  </a:lnTo>
                  <a:lnTo>
                    <a:pt x="4055783" y="1043266"/>
                  </a:lnTo>
                  <a:lnTo>
                    <a:pt x="4030332" y="1030224"/>
                  </a:lnTo>
                  <a:lnTo>
                    <a:pt x="4012019" y="1023162"/>
                  </a:lnTo>
                  <a:lnTo>
                    <a:pt x="4000271" y="1021626"/>
                  </a:lnTo>
                  <a:lnTo>
                    <a:pt x="3994518" y="1025156"/>
                  </a:lnTo>
                  <a:lnTo>
                    <a:pt x="3994162" y="1033348"/>
                  </a:lnTo>
                  <a:lnTo>
                    <a:pt x="3998645" y="1045718"/>
                  </a:lnTo>
                  <a:lnTo>
                    <a:pt x="4019816" y="1081290"/>
                  </a:lnTo>
                  <a:lnTo>
                    <a:pt x="4053382" y="1128318"/>
                  </a:lnTo>
                  <a:lnTo>
                    <a:pt x="4116908" y="1212596"/>
                  </a:lnTo>
                  <a:lnTo>
                    <a:pt x="4139298" y="1242568"/>
                  </a:lnTo>
                  <a:lnTo>
                    <a:pt x="4182402" y="1302702"/>
                  </a:lnTo>
                  <a:lnTo>
                    <a:pt x="4219448" y="1360119"/>
                  </a:lnTo>
                  <a:lnTo>
                    <a:pt x="4245813" y="1411249"/>
                  </a:lnTo>
                  <a:lnTo>
                    <a:pt x="4262958" y="1444663"/>
                  </a:lnTo>
                  <a:lnTo>
                    <a:pt x="4281309" y="1481251"/>
                  </a:lnTo>
                  <a:lnTo>
                    <a:pt x="4300639" y="1520647"/>
                  </a:lnTo>
                  <a:lnTo>
                    <a:pt x="4320756" y="1562442"/>
                  </a:lnTo>
                  <a:lnTo>
                    <a:pt x="4341431" y="1606219"/>
                  </a:lnTo>
                  <a:lnTo>
                    <a:pt x="4362462" y="1651596"/>
                  </a:lnTo>
                  <a:lnTo>
                    <a:pt x="4383621" y="1698167"/>
                  </a:lnTo>
                  <a:lnTo>
                    <a:pt x="4404690" y="1745526"/>
                  </a:lnTo>
                  <a:lnTo>
                    <a:pt x="4425480" y="1793265"/>
                  </a:lnTo>
                  <a:lnTo>
                    <a:pt x="4445749" y="1841004"/>
                  </a:lnTo>
                  <a:lnTo>
                    <a:pt x="4465294" y="1888324"/>
                  </a:lnTo>
                  <a:lnTo>
                    <a:pt x="4483913" y="1934832"/>
                  </a:lnTo>
                  <a:lnTo>
                    <a:pt x="4501362" y="1980120"/>
                  </a:lnTo>
                  <a:lnTo>
                    <a:pt x="4517453" y="2023795"/>
                  </a:lnTo>
                  <a:lnTo>
                    <a:pt x="4531957" y="2065451"/>
                  </a:lnTo>
                  <a:lnTo>
                    <a:pt x="4544669" y="2104694"/>
                  </a:lnTo>
                  <a:lnTo>
                    <a:pt x="4563846" y="2174316"/>
                  </a:lnTo>
                  <a:lnTo>
                    <a:pt x="4573270" y="2229447"/>
                  </a:lnTo>
                  <a:lnTo>
                    <a:pt x="4573778" y="2250579"/>
                  </a:lnTo>
                  <a:lnTo>
                    <a:pt x="4571212" y="2266886"/>
                  </a:lnTo>
                  <a:lnTo>
                    <a:pt x="4565345" y="2277973"/>
                  </a:lnTo>
                  <a:lnTo>
                    <a:pt x="4555972" y="2283422"/>
                  </a:lnTo>
                  <a:lnTo>
                    <a:pt x="4542866" y="2282850"/>
                  </a:lnTo>
                  <a:lnTo>
                    <a:pt x="4525823" y="2275840"/>
                  </a:lnTo>
                  <a:lnTo>
                    <a:pt x="4504626" y="2262009"/>
                  </a:lnTo>
                  <a:lnTo>
                    <a:pt x="4505274" y="2265273"/>
                  </a:lnTo>
                  <a:lnTo>
                    <a:pt x="4506138" y="2268321"/>
                  </a:lnTo>
                  <a:lnTo>
                    <a:pt x="4506798" y="2271585"/>
                  </a:lnTo>
                  <a:lnTo>
                    <a:pt x="4539081" y="2283637"/>
                  </a:lnTo>
                  <a:lnTo>
                    <a:pt x="4579594" y="2307844"/>
                  </a:lnTo>
                  <a:lnTo>
                    <a:pt x="4601235" y="2363711"/>
                  </a:lnTo>
                  <a:lnTo>
                    <a:pt x="4605934" y="2428976"/>
                  </a:lnTo>
                  <a:lnTo>
                    <a:pt x="4609566" y="2473871"/>
                  </a:lnTo>
                  <a:lnTo>
                    <a:pt x="4615916" y="2528659"/>
                  </a:lnTo>
                  <a:lnTo>
                    <a:pt x="4626394" y="2594610"/>
                  </a:lnTo>
                  <a:lnTo>
                    <a:pt x="4642396" y="2673032"/>
                  </a:lnTo>
                  <a:lnTo>
                    <a:pt x="4648695" y="2659786"/>
                  </a:lnTo>
                  <a:lnTo>
                    <a:pt x="4655210" y="2656027"/>
                  </a:lnTo>
                  <a:lnTo>
                    <a:pt x="4661890" y="2657945"/>
                  </a:lnTo>
                  <a:lnTo>
                    <a:pt x="4668685" y="2661716"/>
                  </a:lnTo>
                  <a:lnTo>
                    <a:pt x="4670615" y="2656027"/>
                  </a:lnTo>
                  <a:lnTo>
                    <a:pt x="4686998" y="2607780"/>
                  </a:lnTo>
                  <a:lnTo>
                    <a:pt x="4693501" y="2556218"/>
                  </a:lnTo>
                  <a:close/>
                </a:path>
                <a:path w="4806950" h="5081905">
                  <a:moveTo>
                    <a:pt x="4806708" y="2600528"/>
                  </a:moveTo>
                  <a:lnTo>
                    <a:pt x="4795596" y="2515578"/>
                  </a:lnTo>
                  <a:lnTo>
                    <a:pt x="4790084" y="2463647"/>
                  </a:lnTo>
                  <a:lnTo>
                    <a:pt x="4785309" y="2413063"/>
                  </a:lnTo>
                  <a:lnTo>
                    <a:pt x="4780915" y="2363647"/>
                  </a:lnTo>
                  <a:lnTo>
                    <a:pt x="4776571" y="2315172"/>
                  </a:lnTo>
                  <a:lnTo>
                    <a:pt x="4771923" y="2267458"/>
                  </a:lnTo>
                  <a:lnTo>
                    <a:pt x="4766627" y="2220290"/>
                  </a:lnTo>
                  <a:lnTo>
                    <a:pt x="4760353" y="2173478"/>
                  </a:lnTo>
                  <a:lnTo>
                    <a:pt x="4752759" y="2126805"/>
                  </a:lnTo>
                  <a:lnTo>
                    <a:pt x="4743501" y="2080094"/>
                  </a:lnTo>
                  <a:lnTo>
                    <a:pt x="4732223" y="2033143"/>
                  </a:lnTo>
                  <a:lnTo>
                    <a:pt x="4718596" y="1985733"/>
                  </a:lnTo>
                  <a:lnTo>
                    <a:pt x="4702289" y="1937677"/>
                  </a:lnTo>
                  <a:lnTo>
                    <a:pt x="4682934" y="1888769"/>
                  </a:lnTo>
                  <a:lnTo>
                    <a:pt x="4660214" y="1838807"/>
                  </a:lnTo>
                  <a:lnTo>
                    <a:pt x="4656379" y="1817281"/>
                  </a:lnTo>
                  <a:lnTo>
                    <a:pt x="4642891" y="1776539"/>
                  </a:lnTo>
                  <a:lnTo>
                    <a:pt x="4622101" y="1722666"/>
                  </a:lnTo>
                  <a:lnTo>
                    <a:pt x="4596346" y="1661782"/>
                  </a:lnTo>
                  <a:lnTo>
                    <a:pt x="4567999" y="1599984"/>
                  </a:lnTo>
                  <a:lnTo>
                    <a:pt x="4539412" y="1543380"/>
                  </a:lnTo>
                  <a:lnTo>
                    <a:pt x="4512932" y="1498092"/>
                  </a:lnTo>
                  <a:lnTo>
                    <a:pt x="4490936" y="1470215"/>
                  </a:lnTo>
                  <a:lnTo>
                    <a:pt x="4484903" y="1474266"/>
                  </a:lnTo>
                  <a:lnTo>
                    <a:pt x="4482985" y="1482153"/>
                  </a:lnTo>
                  <a:lnTo>
                    <a:pt x="4484827" y="1493939"/>
                  </a:lnTo>
                  <a:lnTo>
                    <a:pt x="4490047" y="1509725"/>
                  </a:lnTo>
                  <a:lnTo>
                    <a:pt x="4498302" y="1529588"/>
                  </a:lnTo>
                  <a:lnTo>
                    <a:pt x="4509236" y="1553603"/>
                  </a:lnTo>
                  <a:lnTo>
                    <a:pt x="4537697" y="1614436"/>
                  </a:lnTo>
                  <a:lnTo>
                    <a:pt x="4554512" y="1651419"/>
                  </a:lnTo>
                  <a:lnTo>
                    <a:pt x="4572559" y="1692897"/>
                  </a:lnTo>
                  <a:lnTo>
                    <a:pt x="4591494" y="1738934"/>
                  </a:lnTo>
                  <a:lnTo>
                    <a:pt x="4610951" y="1789620"/>
                  </a:lnTo>
                  <a:lnTo>
                    <a:pt x="4630572" y="1845043"/>
                  </a:lnTo>
                  <a:lnTo>
                    <a:pt x="4650003" y="1905292"/>
                  </a:lnTo>
                  <a:lnTo>
                    <a:pt x="4668875" y="1970430"/>
                  </a:lnTo>
                  <a:lnTo>
                    <a:pt x="4686846" y="2040547"/>
                  </a:lnTo>
                  <a:lnTo>
                    <a:pt x="4703546" y="2115718"/>
                  </a:lnTo>
                  <a:lnTo>
                    <a:pt x="4718609" y="2196046"/>
                  </a:lnTo>
                  <a:lnTo>
                    <a:pt x="4731702" y="2281593"/>
                  </a:lnTo>
                  <a:lnTo>
                    <a:pt x="4754702" y="2290559"/>
                  </a:lnTo>
                  <a:lnTo>
                    <a:pt x="4753026" y="2295906"/>
                  </a:lnTo>
                  <a:lnTo>
                    <a:pt x="4743894" y="2305393"/>
                  </a:lnTo>
                  <a:lnTo>
                    <a:pt x="4744517" y="2326856"/>
                  </a:lnTo>
                  <a:lnTo>
                    <a:pt x="4745660" y="2352319"/>
                  </a:lnTo>
                  <a:lnTo>
                    <a:pt x="4752187" y="2405215"/>
                  </a:lnTo>
                  <a:lnTo>
                    <a:pt x="4760277" y="2472118"/>
                  </a:lnTo>
                  <a:lnTo>
                    <a:pt x="4766119" y="2539619"/>
                  </a:lnTo>
                  <a:lnTo>
                    <a:pt x="4765903" y="2594305"/>
                  </a:lnTo>
                  <a:lnTo>
                    <a:pt x="4755820" y="2622766"/>
                  </a:lnTo>
                  <a:lnTo>
                    <a:pt x="4765281" y="2637904"/>
                  </a:lnTo>
                  <a:lnTo>
                    <a:pt x="4771847" y="2649829"/>
                  </a:lnTo>
                  <a:lnTo>
                    <a:pt x="4780940" y="2657805"/>
                  </a:lnTo>
                  <a:lnTo>
                    <a:pt x="4797971" y="2661056"/>
                  </a:lnTo>
                  <a:lnTo>
                    <a:pt x="4797120" y="2647772"/>
                  </a:lnTo>
                  <a:lnTo>
                    <a:pt x="4794986" y="2639250"/>
                  </a:lnTo>
                  <a:lnTo>
                    <a:pt x="4791316" y="2634564"/>
                  </a:lnTo>
                  <a:lnTo>
                    <a:pt x="4785804" y="2632773"/>
                  </a:lnTo>
                  <a:lnTo>
                    <a:pt x="4806708" y="2625483"/>
                  </a:lnTo>
                  <a:lnTo>
                    <a:pt x="4806708" y="2600528"/>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0" name="object 20"/>
            <p:cNvPicPr/>
            <p:nvPr/>
          </p:nvPicPr>
          <p:blipFill>
            <a:blip r:embed="rId3" cstate="print"/>
            <a:stretch>
              <a:fillRect/>
            </a:stretch>
          </p:blipFill>
          <p:spPr>
            <a:xfrm>
              <a:off x="12363797" y="7035872"/>
              <a:ext cx="214692" cy="167645"/>
            </a:xfrm>
            <a:prstGeom prst="rect">
              <a:avLst/>
            </a:prstGeom>
          </p:spPr>
        </p:pic>
        <p:sp>
          <p:nvSpPr>
            <p:cNvPr id="21" name="object 21"/>
            <p:cNvSpPr/>
            <p:nvPr/>
          </p:nvSpPr>
          <p:spPr>
            <a:xfrm>
              <a:off x="12214937" y="2368104"/>
              <a:ext cx="4412615" cy="5134610"/>
            </a:xfrm>
            <a:custGeom>
              <a:avLst/>
              <a:gdLst/>
              <a:ahLst/>
              <a:cxnLst/>
              <a:rect l="l" t="t" r="r" b="b"/>
              <a:pathLst>
                <a:path w="4412615" h="5134609">
                  <a:moveTo>
                    <a:pt x="142138" y="4639361"/>
                  </a:moveTo>
                  <a:lnTo>
                    <a:pt x="134848" y="4623397"/>
                  </a:lnTo>
                  <a:lnTo>
                    <a:pt x="102781" y="4610760"/>
                  </a:lnTo>
                  <a:lnTo>
                    <a:pt x="96659" y="4588891"/>
                  </a:lnTo>
                  <a:lnTo>
                    <a:pt x="82575" y="4573803"/>
                  </a:lnTo>
                  <a:lnTo>
                    <a:pt x="65074" y="4565942"/>
                  </a:lnTo>
                  <a:lnTo>
                    <a:pt x="48679" y="4565726"/>
                  </a:lnTo>
                  <a:lnTo>
                    <a:pt x="50203" y="4547679"/>
                  </a:lnTo>
                  <a:lnTo>
                    <a:pt x="40855" y="4538713"/>
                  </a:lnTo>
                  <a:lnTo>
                    <a:pt x="27101" y="4536567"/>
                  </a:lnTo>
                  <a:lnTo>
                    <a:pt x="15430" y="4538967"/>
                  </a:lnTo>
                  <a:lnTo>
                    <a:pt x="17145" y="4524299"/>
                  </a:lnTo>
                  <a:lnTo>
                    <a:pt x="16764" y="4515142"/>
                  </a:lnTo>
                  <a:lnTo>
                    <a:pt x="11861" y="4509401"/>
                  </a:lnTo>
                  <a:lnTo>
                    <a:pt x="0" y="4505020"/>
                  </a:lnTo>
                  <a:lnTo>
                    <a:pt x="3454" y="4540453"/>
                  </a:lnTo>
                  <a:lnTo>
                    <a:pt x="39712" y="4574540"/>
                  </a:lnTo>
                  <a:lnTo>
                    <a:pt x="79146" y="4602746"/>
                  </a:lnTo>
                  <a:lnTo>
                    <a:pt x="92138" y="4620552"/>
                  </a:lnTo>
                  <a:lnTo>
                    <a:pt x="99644" y="4649267"/>
                  </a:lnTo>
                  <a:lnTo>
                    <a:pt x="116103" y="4658106"/>
                  </a:lnTo>
                  <a:lnTo>
                    <a:pt x="133070" y="4652873"/>
                  </a:lnTo>
                  <a:lnTo>
                    <a:pt x="142138" y="4639361"/>
                  </a:lnTo>
                  <a:close/>
                </a:path>
                <a:path w="4412615" h="5134609">
                  <a:moveTo>
                    <a:pt x="733386" y="4940846"/>
                  </a:moveTo>
                  <a:lnTo>
                    <a:pt x="717943" y="4920640"/>
                  </a:lnTo>
                  <a:lnTo>
                    <a:pt x="681012" y="4897590"/>
                  </a:lnTo>
                  <a:lnTo>
                    <a:pt x="635533" y="4872355"/>
                  </a:lnTo>
                  <a:lnTo>
                    <a:pt x="594423" y="4845634"/>
                  </a:lnTo>
                  <a:lnTo>
                    <a:pt x="570636" y="4818126"/>
                  </a:lnTo>
                  <a:lnTo>
                    <a:pt x="561136" y="4813503"/>
                  </a:lnTo>
                  <a:lnTo>
                    <a:pt x="540156" y="4807077"/>
                  </a:lnTo>
                  <a:lnTo>
                    <a:pt x="514527" y="4794377"/>
                  </a:lnTo>
                  <a:lnTo>
                    <a:pt x="491096" y="4770907"/>
                  </a:lnTo>
                  <a:lnTo>
                    <a:pt x="485457" y="4757750"/>
                  </a:lnTo>
                  <a:lnTo>
                    <a:pt x="480834" y="4756645"/>
                  </a:lnTo>
                  <a:lnTo>
                    <a:pt x="468718" y="4757636"/>
                  </a:lnTo>
                  <a:lnTo>
                    <a:pt x="458647" y="4735804"/>
                  </a:lnTo>
                  <a:lnTo>
                    <a:pt x="435610" y="4722165"/>
                  </a:lnTo>
                  <a:lnTo>
                    <a:pt x="407390" y="4712284"/>
                  </a:lnTo>
                  <a:lnTo>
                    <a:pt x="381800" y="4701718"/>
                  </a:lnTo>
                  <a:lnTo>
                    <a:pt x="397294" y="4716983"/>
                  </a:lnTo>
                  <a:lnTo>
                    <a:pt x="463727" y="4771695"/>
                  </a:lnTo>
                  <a:lnTo>
                    <a:pt x="508749" y="4805896"/>
                  </a:lnTo>
                  <a:lnTo>
                    <a:pt x="557669" y="4841176"/>
                  </a:lnTo>
                  <a:lnTo>
                    <a:pt x="607568" y="4874933"/>
                  </a:lnTo>
                  <a:lnTo>
                    <a:pt x="655459" y="4904537"/>
                  </a:lnTo>
                  <a:lnTo>
                    <a:pt x="698385" y="4927371"/>
                  </a:lnTo>
                  <a:lnTo>
                    <a:pt x="733386" y="4940846"/>
                  </a:lnTo>
                  <a:close/>
                </a:path>
                <a:path w="4412615" h="5134609">
                  <a:moveTo>
                    <a:pt x="939393" y="323684"/>
                  </a:moveTo>
                  <a:lnTo>
                    <a:pt x="921016" y="321094"/>
                  </a:lnTo>
                  <a:lnTo>
                    <a:pt x="894054" y="331304"/>
                  </a:lnTo>
                  <a:lnTo>
                    <a:pt x="866089" y="341185"/>
                  </a:lnTo>
                  <a:lnTo>
                    <a:pt x="844651" y="337616"/>
                  </a:lnTo>
                  <a:lnTo>
                    <a:pt x="845515" y="336308"/>
                  </a:lnTo>
                  <a:lnTo>
                    <a:pt x="843775" y="336956"/>
                  </a:lnTo>
                  <a:lnTo>
                    <a:pt x="828027" y="336042"/>
                  </a:lnTo>
                  <a:lnTo>
                    <a:pt x="823087" y="341477"/>
                  </a:lnTo>
                  <a:lnTo>
                    <a:pt x="816089" y="346024"/>
                  </a:lnTo>
                  <a:lnTo>
                    <a:pt x="794232" y="342404"/>
                  </a:lnTo>
                  <a:lnTo>
                    <a:pt x="822629" y="379514"/>
                  </a:lnTo>
                  <a:lnTo>
                    <a:pt x="852690" y="393928"/>
                  </a:lnTo>
                  <a:lnTo>
                    <a:pt x="881075" y="391629"/>
                  </a:lnTo>
                  <a:lnTo>
                    <a:pt x="904443" y="378599"/>
                  </a:lnTo>
                  <a:lnTo>
                    <a:pt x="919480" y="360794"/>
                  </a:lnTo>
                  <a:lnTo>
                    <a:pt x="922820" y="344195"/>
                  </a:lnTo>
                  <a:lnTo>
                    <a:pt x="911136" y="334784"/>
                  </a:lnTo>
                  <a:lnTo>
                    <a:pt x="939393" y="323684"/>
                  </a:lnTo>
                  <a:close/>
                </a:path>
                <a:path w="4412615" h="5134609">
                  <a:moveTo>
                    <a:pt x="1187551" y="5130355"/>
                  </a:moveTo>
                  <a:lnTo>
                    <a:pt x="1144676" y="5114201"/>
                  </a:lnTo>
                  <a:lnTo>
                    <a:pt x="1128166" y="5105362"/>
                  </a:lnTo>
                  <a:lnTo>
                    <a:pt x="1117942" y="5096243"/>
                  </a:lnTo>
                  <a:lnTo>
                    <a:pt x="1093889" y="5079225"/>
                  </a:lnTo>
                  <a:lnTo>
                    <a:pt x="1075867" y="5076215"/>
                  </a:lnTo>
                  <a:lnTo>
                    <a:pt x="1063764" y="5078984"/>
                  </a:lnTo>
                  <a:lnTo>
                    <a:pt x="1056513" y="5078273"/>
                  </a:lnTo>
                  <a:lnTo>
                    <a:pt x="1053033" y="5064861"/>
                  </a:lnTo>
                  <a:lnTo>
                    <a:pt x="1038885" y="5061877"/>
                  </a:lnTo>
                  <a:lnTo>
                    <a:pt x="1030058" y="5065928"/>
                  </a:lnTo>
                  <a:lnTo>
                    <a:pt x="1019365" y="5062271"/>
                  </a:lnTo>
                  <a:lnTo>
                    <a:pt x="999578" y="5036147"/>
                  </a:lnTo>
                  <a:lnTo>
                    <a:pt x="992200" y="5050409"/>
                  </a:lnTo>
                  <a:lnTo>
                    <a:pt x="982853" y="5041722"/>
                  </a:lnTo>
                  <a:lnTo>
                    <a:pt x="973670" y="5032260"/>
                  </a:lnTo>
                  <a:lnTo>
                    <a:pt x="966774" y="5044198"/>
                  </a:lnTo>
                  <a:lnTo>
                    <a:pt x="940816" y="5026380"/>
                  </a:lnTo>
                  <a:lnTo>
                    <a:pt x="917740" y="5016703"/>
                  </a:lnTo>
                  <a:lnTo>
                    <a:pt x="894130" y="5013757"/>
                  </a:lnTo>
                  <a:lnTo>
                    <a:pt x="866597" y="5016131"/>
                  </a:lnTo>
                  <a:lnTo>
                    <a:pt x="898372" y="5029886"/>
                  </a:lnTo>
                  <a:lnTo>
                    <a:pt x="925703" y="5043106"/>
                  </a:lnTo>
                  <a:lnTo>
                    <a:pt x="953198" y="5054866"/>
                  </a:lnTo>
                  <a:lnTo>
                    <a:pt x="985456" y="5064214"/>
                  </a:lnTo>
                  <a:lnTo>
                    <a:pt x="996734" y="5071275"/>
                  </a:lnTo>
                  <a:lnTo>
                    <a:pt x="1004633" y="5082324"/>
                  </a:lnTo>
                  <a:lnTo>
                    <a:pt x="1013752" y="5089550"/>
                  </a:lnTo>
                  <a:lnTo>
                    <a:pt x="1028700" y="5085105"/>
                  </a:lnTo>
                  <a:lnTo>
                    <a:pt x="1110894" y="5121681"/>
                  </a:lnTo>
                  <a:lnTo>
                    <a:pt x="1152893" y="5134026"/>
                  </a:lnTo>
                  <a:lnTo>
                    <a:pt x="1187551" y="5130355"/>
                  </a:lnTo>
                  <a:close/>
                </a:path>
                <a:path w="4412615" h="5134609">
                  <a:moveTo>
                    <a:pt x="1200150" y="23634"/>
                  </a:moveTo>
                  <a:lnTo>
                    <a:pt x="1166710" y="0"/>
                  </a:lnTo>
                  <a:lnTo>
                    <a:pt x="1155750" y="1333"/>
                  </a:lnTo>
                  <a:lnTo>
                    <a:pt x="1149083" y="24511"/>
                  </a:lnTo>
                  <a:lnTo>
                    <a:pt x="1123848" y="3822"/>
                  </a:lnTo>
                  <a:lnTo>
                    <a:pt x="1107414" y="14554"/>
                  </a:lnTo>
                  <a:lnTo>
                    <a:pt x="1093838" y="30264"/>
                  </a:lnTo>
                  <a:lnTo>
                    <a:pt x="1077163" y="24511"/>
                  </a:lnTo>
                  <a:lnTo>
                    <a:pt x="1063117" y="22085"/>
                  </a:lnTo>
                  <a:lnTo>
                    <a:pt x="1051001" y="24206"/>
                  </a:lnTo>
                  <a:lnTo>
                    <a:pt x="1032827" y="31902"/>
                  </a:lnTo>
                  <a:lnTo>
                    <a:pt x="1032611" y="32562"/>
                  </a:lnTo>
                  <a:lnTo>
                    <a:pt x="1033259" y="32346"/>
                  </a:lnTo>
                  <a:lnTo>
                    <a:pt x="1049451" y="45453"/>
                  </a:lnTo>
                  <a:lnTo>
                    <a:pt x="1075397" y="55435"/>
                  </a:lnTo>
                  <a:lnTo>
                    <a:pt x="1099172" y="58445"/>
                  </a:lnTo>
                  <a:lnTo>
                    <a:pt x="1108887" y="50622"/>
                  </a:lnTo>
                  <a:lnTo>
                    <a:pt x="1118616" y="60058"/>
                  </a:lnTo>
                  <a:lnTo>
                    <a:pt x="1125943" y="63779"/>
                  </a:lnTo>
                  <a:lnTo>
                    <a:pt x="1132776" y="62128"/>
                  </a:lnTo>
                  <a:lnTo>
                    <a:pt x="1141044" y="55410"/>
                  </a:lnTo>
                  <a:lnTo>
                    <a:pt x="1131671" y="51866"/>
                  </a:lnTo>
                  <a:lnTo>
                    <a:pt x="1128141" y="48120"/>
                  </a:lnTo>
                  <a:lnTo>
                    <a:pt x="1130198" y="42252"/>
                  </a:lnTo>
                  <a:lnTo>
                    <a:pt x="1137564" y="32346"/>
                  </a:lnTo>
                  <a:lnTo>
                    <a:pt x="1148270" y="48666"/>
                  </a:lnTo>
                  <a:lnTo>
                    <a:pt x="1154595" y="55727"/>
                  </a:lnTo>
                  <a:lnTo>
                    <a:pt x="1163332" y="55778"/>
                  </a:lnTo>
                  <a:lnTo>
                    <a:pt x="1181239" y="51054"/>
                  </a:lnTo>
                  <a:lnTo>
                    <a:pt x="1169149" y="44145"/>
                  </a:lnTo>
                  <a:lnTo>
                    <a:pt x="1163891" y="36779"/>
                  </a:lnTo>
                  <a:lnTo>
                    <a:pt x="1163066" y="29362"/>
                  </a:lnTo>
                  <a:lnTo>
                    <a:pt x="1164297" y="22339"/>
                  </a:lnTo>
                  <a:lnTo>
                    <a:pt x="1183284" y="34836"/>
                  </a:lnTo>
                  <a:lnTo>
                    <a:pt x="1192326" y="43218"/>
                  </a:lnTo>
                  <a:lnTo>
                    <a:pt x="1196327" y="41490"/>
                  </a:lnTo>
                  <a:lnTo>
                    <a:pt x="1200150" y="23634"/>
                  </a:lnTo>
                  <a:close/>
                </a:path>
                <a:path w="4412615" h="5134609">
                  <a:moveTo>
                    <a:pt x="1200797" y="23863"/>
                  </a:moveTo>
                  <a:lnTo>
                    <a:pt x="1200365" y="23418"/>
                  </a:lnTo>
                  <a:lnTo>
                    <a:pt x="1200150" y="23634"/>
                  </a:lnTo>
                  <a:lnTo>
                    <a:pt x="1200365" y="23634"/>
                  </a:lnTo>
                  <a:lnTo>
                    <a:pt x="1200581" y="23863"/>
                  </a:lnTo>
                  <a:lnTo>
                    <a:pt x="1200797" y="23863"/>
                  </a:lnTo>
                  <a:close/>
                </a:path>
                <a:path w="4412615" h="5134609">
                  <a:moveTo>
                    <a:pt x="3464204" y="721004"/>
                  </a:moveTo>
                  <a:lnTo>
                    <a:pt x="3460635" y="698677"/>
                  </a:lnTo>
                  <a:lnTo>
                    <a:pt x="3433889" y="671385"/>
                  </a:lnTo>
                  <a:lnTo>
                    <a:pt x="3398012" y="641324"/>
                  </a:lnTo>
                  <a:lnTo>
                    <a:pt x="3367062" y="610679"/>
                  </a:lnTo>
                  <a:lnTo>
                    <a:pt x="3355556" y="633412"/>
                  </a:lnTo>
                  <a:lnTo>
                    <a:pt x="3367062" y="648919"/>
                  </a:lnTo>
                  <a:lnTo>
                    <a:pt x="3386074" y="661911"/>
                  </a:lnTo>
                  <a:lnTo>
                    <a:pt x="3397046" y="677049"/>
                  </a:lnTo>
                  <a:lnTo>
                    <a:pt x="3383686" y="678649"/>
                  </a:lnTo>
                  <a:lnTo>
                    <a:pt x="3376003" y="686600"/>
                  </a:lnTo>
                  <a:lnTo>
                    <a:pt x="3370313" y="696785"/>
                  </a:lnTo>
                  <a:lnTo>
                    <a:pt x="3362934" y="705116"/>
                  </a:lnTo>
                  <a:lnTo>
                    <a:pt x="3388791" y="710819"/>
                  </a:lnTo>
                  <a:lnTo>
                    <a:pt x="3410356" y="717296"/>
                  </a:lnTo>
                  <a:lnTo>
                    <a:pt x="3418001" y="716432"/>
                  </a:lnTo>
                  <a:lnTo>
                    <a:pt x="3402050" y="700112"/>
                  </a:lnTo>
                  <a:lnTo>
                    <a:pt x="3423704" y="700493"/>
                  </a:lnTo>
                  <a:lnTo>
                    <a:pt x="3438995" y="716203"/>
                  </a:lnTo>
                  <a:lnTo>
                    <a:pt x="3464204" y="721004"/>
                  </a:lnTo>
                  <a:close/>
                </a:path>
                <a:path w="4412615" h="5134609">
                  <a:moveTo>
                    <a:pt x="3464204" y="721004"/>
                  </a:moveTo>
                  <a:lnTo>
                    <a:pt x="3463760" y="721436"/>
                  </a:lnTo>
                  <a:lnTo>
                    <a:pt x="3464204" y="721436"/>
                  </a:lnTo>
                  <a:lnTo>
                    <a:pt x="3464204" y="721220"/>
                  </a:lnTo>
                  <a:lnTo>
                    <a:pt x="3464204" y="721004"/>
                  </a:lnTo>
                  <a:close/>
                </a:path>
                <a:path w="4412615" h="5134609">
                  <a:moveTo>
                    <a:pt x="3612197" y="893940"/>
                  </a:moveTo>
                  <a:lnTo>
                    <a:pt x="3607295" y="880846"/>
                  </a:lnTo>
                  <a:lnTo>
                    <a:pt x="3597325" y="862888"/>
                  </a:lnTo>
                  <a:lnTo>
                    <a:pt x="3601745" y="842632"/>
                  </a:lnTo>
                  <a:lnTo>
                    <a:pt x="3567849" y="839152"/>
                  </a:lnTo>
                  <a:lnTo>
                    <a:pt x="3574592" y="814120"/>
                  </a:lnTo>
                  <a:lnTo>
                    <a:pt x="3538270" y="799274"/>
                  </a:lnTo>
                  <a:lnTo>
                    <a:pt x="3534956" y="797293"/>
                  </a:lnTo>
                  <a:lnTo>
                    <a:pt x="3533737" y="795197"/>
                  </a:lnTo>
                  <a:lnTo>
                    <a:pt x="3502152" y="750684"/>
                  </a:lnTo>
                  <a:lnTo>
                    <a:pt x="3484295" y="726795"/>
                  </a:lnTo>
                  <a:lnTo>
                    <a:pt x="3473780" y="718604"/>
                  </a:lnTo>
                  <a:lnTo>
                    <a:pt x="3464204" y="721220"/>
                  </a:lnTo>
                  <a:lnTo>
                    <a:pt x="3465842" y="741997"/>
                  </a:lnTo>
                  <a:lnTo>
                    <a:pt x="3475444" y="752843"/>
                  </a:lnTo>
                  <a:lnTo>
                    <a:pt x="3492614" y="768553"/>
                  </a:lnTo>
                  <a:lnTo>
                    <a:pt x="3516998" y="803897"/>
                  </a:lnTo>
                  <a:lnTo>
                    <a:pt x="3496513" y="799947"/>
                  </a:lnTo>
                  <a:lnTo>
                    <a:pt x="3481667" y="801865"/>
                  </a:lnTo>
                  <a:lnTo>
                    <a:pt x="3473462" y="810171"/>
                  </a:lnTo>
                  <a:lnTo>
                    <a:pt x="3472891" y="825436"/>
                  </a:lnTo>
                  <a:lnTo>
                    <a:pt x="3465461" y="819543"/>
                  </a:lnTo>
                  <a:lnTo>
                    <a:pt x="3459911" y="817930"/>
                  </a:lnTo>
                  <a:lnTo>
                    <a:pt x="3454438" y="820724"/>
                  </a:lnTo>
                  <a:lnTo>
                    <a:pt x="3447250" y="828052"/>
                  </a:lnTo>
                  <a:lnTo>
                    <a:pt x="3467265" y="831189"/>
                  </a:lnTo>
                  <a:lnTo>
                    <a:pt x="3481882" y="824318"/>
                  </a:lnTo>
                  <a:lnTo>
                    <a:pt x="3494494" y="814844"/>
                  </a:lnTo>
                  <a:lnTo>
                    <a:pt x="3508489" y="810209"/>
                  </a:lnTo>
                  <a:lnTo>
                    <a:pt x="3527260" y="817841"/>
                  </a:lnTo>
                  <a:lnTo>
                    <a:pt x="3554171" y="845185"/>
                  </a:lnTo>
                  <a:lnTo>
                    <a:pt x="3592626" y="899642"/>
                  </a:lnTo>
                  <a:lnTo>
                    <a:pt x="3612197" y="893940"/>
                  </a:lnTo>
                  <a:close/>
                </a:path>
                <a:path w="4412615" h="5134609">
                  <a:moveTo>
                    <a:pt x="4113695" y="1054544"/>
                  </a:moveTo>
                  <a:lnTo>
                    <a:pt x="4092664" y="1004443"/>
                  </a:lnTo>
                  <a:lnTo>
                    <a:pt x="4052430" y="950633"/>
                  </a:lnTo>
                  <a:lnTo>
                    <a:pt x="4007662" y="929449"/>
                  </a:lnTo>
                  <a:lnTo>
                    <a:pt x="4000068" y="940485"/>
                  </a:lnTo>
                  <a:lnTo>
                    <a:pt x="4035475" y="983843"/>
                  </a:lnTo>
                  <a:lnTo>
                    <a:pt x="4047972" y="987539"/>
                  </a:lnTo>
                  <a:lnTo>
                    <a:pt x="4055910" y="991235"/>
                  </a:lnTo>
                  <a:lnTo>
                    <a:pt x="4041343" y="1002766"/>
                  </a:lnTo>
                  <a:lnTo>
                    <a:pt x="4058869" y="1014120"/>
                  </a:lnTo>
                  <a:lnTo>
                    <a:pt x="4068241" y="1023988"/>
                  </a:lnTo>
                  <a:lnTo>
                    <a:pt x="4073131" y="1033373"/>
                  </a:lnTo>
                  <a:lnTo>
                    <a:pt x="4077208" y="1043241"/>
                  </a:lnTo>
                  <a:lnTo>
                    <a:pt x="4100880" y="1064602"/>
                  </a:lnTo>
                  <a:lnTo>
                    <a:pt x="4112437" y="1066850"/>
                  </a:lnTo>
                  <a:lnTo>
                    <a:pt x="4113695" y="1054544"/>
                  </a:lnTo>
                  <a:close/>
                </a:path>
                <a:path w="4412615" h="5134609">
                  <a:moveTo>
                    <a:pt x="4412272" y="3333546"/>
                  </a:moveTo>
                  <a:lnTo>
                    <a:pt x="4399597" y="3324974"/>
                  </a:lnTo>
                  <a:lnTo>
                    <a:pt x="4387151" y="3317875"/>
                  </a:lnTo>
                  <a:lnTo>
                    <a:pt x="4374172" y="3312731"/>
                  </a:lnTo>
                  <a:lnTo>
                    <a:pt x="4359910" y="3310039"/>
                  </a:lnTo>
                  <a:lnTo>
                    <a:pt x="4359046" y="3330765"/>
                  </a:lnTo>
                  <a:lnTo>
                    <a:pt x="4354182" y="3350514"/>
                  </a:lnTo>
                  <a:lnTo>
                    <a:pt x="4344784" y="3367811"/>
                  </a:lnTo>
                  <a:lnTo>
                    <a:pt x="4330357" y="3381197"/>
                  </a:lnTo>
                  <a:lnTo>
                    <a:pt x="4321911" y="3412998"/>
                  </a:lnTo>
                  <a:lnTo>
                    <a:pt x="4324870" y="3442932"/>
                  </a:lnTo>
                  <a:lnTo>
                    <a:pt x="4339158" y="3456952"/>
                  </a:lnTo>
                  <a:lnTo>
                    <a:pt x="4364685" y="3441027"/>
                  </a:lnTo>
                  <a:lnTo>
                    <a:pt x="4376775" y="3408349"/>
                  </a:lnTo>
                  <a:lnTo>
                    <a:pt x="4380662" y="3386061"/>
                  </a:lnTo>
                  <a:lnTo>
                    <a:pt x="4388459" y="3364382"/>
                  </a:lnTo>
                  <a:lnTo>
                    <a:pt x="4412272" y="3333546"/>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2" name="object 22"/>
            <p:cNvPicPr/>
            <p:nvPr/>
          </p:nvPicPr>
          <p:blipFill>
            <a:blip r:embed="rId4" cstate="print"/>
            <a:stretch>
              <a:fillRect/>
            </a:stretch>
          </p:blipFill>
          <p:spPr>
            <a:xfrm>
              <a:off x="11841625" y="6415157"/>
              <a:ext cx="126468" cy="154923"/>
            </a:xfrm>
            <a:prstGeom prst="rect">
              <a:avLst/>
            </a:prstGeom>
          </p:spPr>
        </p:pic>
        <p:sp>
          <p:nvSpPr>
            <p:cNvPr id="23" name="object 23"/>
            <p:cNvSpPr/>
            <p:nvPr/>
          </p:nvSpPr>
          <p:spPr>
            <a:xfrm>
              <a:off x="11847132" y="2340330"/>
              <a:ext cx="4573270" cy="1272540"/>
            </a:xfrm>
            <a:custGeom>
              <a:avLst/>
              <a:gdLst/>
              <a:ahLst/>
              <a:cxnLst/>
              <a:rect l="l" t="t" r="r" b="b"/>
              <a:pathLst>
                <a:path w="4573269" h="1272539">
                  <a:moveTo>
                    <a:pt x="84886" y="940562"/>
                  </a:moveTo>
                  <a:lnTo>
                    <a:pt x="83388" y="918730"/>
                  </a:lnTo>
                  <a:lnTo>
                    <a:pt x="60109" y="915885"/>
                  </a:lnTo>
                  <a:lnTo>
                    <a:pt x="44500" y="937018"/>
                  </a:lnTo>
                  <a:lnTo>
                    <a:pt x="18034" y="975448"/>
                  </a:lnTo>
                  <a:lnTo>
                    <a:pt x="0" y="1011351"/>
                  </a:lnTo>
                  <a:lnTo>
                    <a:pt x="9702" y="1024890"/>
                  </a:lnTo>
                  <a:lnTo>
                    <a:pt x="42951" y="1003134"/>
                  </a:lnTo>
                  <a:lnTo>
                    <a:pt x="69723" y="971854"/>
                  </a:lnTo>
                  <a:lnTo>
                    <a:pt x="84886" y="940562"/>
                  </a:lnTo>
                  <a:close/>
                </a:path>
                <a:path w="4573269" h="1272539">
                  <a:moveTo>
                    <a:pt x="1615567" y="51638"/>
                  </a:moveTo>
                  <a:lnTo>
                    <a:pt x="1587754" y="51638"/>
                  </a:lnTo>
                  <a:lnTo>
                    <a:pt x="1595005" y="52120"/>
                  </a:lnTo>
                  <a:lnTo>
                    <a:pt x="1604606" y="54813"/>
                  </a:lnTo>
                  <a:lnTo>
                    <a:pt x="1610982" y="60121"/>
                  </a:lnTo>
                  <a:lnTo>
                    <a:pt x="1613801" y="55118"/>
                  </a:lnTo>
                  <a:lnTo>
                    <a:pt x="1615300" y="52120"/>
                  </a:lnTo>
                  <a:lnTo>
                    <a:pt x="1615567" y="51638"/>
                  </a:lnTo>
                  <a:close/>
                </a:path>
                <a:path w="4573269" h="1272539">
                  <a:moveTo>
                    <a:pt x="1685099" y="55054"/>
                  </a:moveTo>
                  <a:lnTo>
                    <a:pt x="1674380" y="47066"/>
                  </a:lnTo>
                  <a:lnTo>
                    <a:pt x="1671167" y="44665"/>
                  </a:lnTo>
                  <a:lnTo>
                    <a:pt x="1669580" y="43802"/>
                  </a:lnTo>
                  <a:lnTo>
                    <a:pt x="1667205" y="42494"/>
                  </a:lnTo>
                  <a:lnTo>
                    <a:pt x="1666011" y="41846"/>
                  </a:lnTo>
                  <a:lnTo>
                    <a:pt x="1660969" y="39077"/>
                  </a:lnTo>
                  <a:lnTo>
                    <a:pt x="1661210" y="21310"/>
                  </a:lnTo>
                  <a:lnTo>
                    <a:pt x="1661210" y="15290"/>
                  </a:lnTo>
                  <a:lnTo>
                    <a:pt x="1659318" y="0"/>
                  </a:lnTo>
                  <a:lnTo>
                    <a:pt x="1644980" y="13423"/>
                  </a:lnTo>
                  <a:lnTo>
                    <a:pt x="1644980" y="43510"/>
                  </a:lnTo>
                  <a:lnTo>
                    <a:pt x="1643799" y="47066"/>
                  </a:lnTo>
                  <a:lnTo>
                    <a:pt x="1642491" y="46189"/>
                  </a:lnTo>
                  <a:lnTo>
                    <a:pt x="1640967" y="45542"/>
                  </a:lnTo>
                  <a:lnTo>
                    <a:pt x="1639658" y="44665"/>
                  </a:lnTo>
                  <a:lnTo>
                    <a:pt x="1640319" y="43802"/>
                  </a:lnTo>
                  <a:lnTo>
                    <a:pt x="1641182" y="42926"/>
                  </a:lnTo>
                  <a:lnTo>
                    <a:pt x="1641843" y="41846"/>
                  </a:lnTo>
                  <a:lnTo>
                    <a:pt x="1644980" y="43510"/>
                  </a:lnTo>
                  <a:lnTo>
                    <a:pt x="1644980" y="13423"/>
                  </a:lnTo>
                  <a:lnTo>
                    <a:pt x="1642275" y="15951"/>
                  </a:lnTo>
                  <a:lnTo>
                    <a:pt x="1638515" y="20231"/>
                  </a:lnTo>
                  <a:lnTo>
                    <a:pt x="1633423" y="21310"/>
                  </a:lnTo>
                  <a:lnTo>
                    <a:pt x="1627416" y="19646"/>
                  </a:lnTo>
                  <a:lnTo>
                    <a:pt x="1620977" y="15735"/>
                  </a:lnTo>
                  <a:lnTo>
                    <a:pt x="1626844" y="17030"/>
                  </a:lnTo>
                  <a:lnTo>
                    <a:pt x="1633143" y="13335"/>
                  </a:lnTo>
                  <a:lnTo>
                    <a:pt x="1631403" y="3543"/>
                  </a:lnTo>
                  <a:lnTo>
                    <a:pt x="1623580" y="12471"/>
                  </a:lnTo>
                  <a:lnTo>
                    <a:pt x="1620761" y="15735"/>
                  </a:lnTo>
                  <a:lnTo>
                    <a:pt x="1620545" y="15519"/>
                  </a:lnTo>
                  <a:lnTo>
                    <a:pt x="1620329" y="15519"/>
                  </a:lnTo>
                  <a:lnTo>
                    <a:pt x="1620545" y="15735"/>
                  </a:lnTo>
                  <a:lnTo>
                    <a:pt x="1590217" y="12865"/>
                  </a:lnTo>
                  <a:lnTo>
                    <a:pt x="1569072" y="17932"/>
                  </a:lnTo>
                  <a:lnTo>
                    <a:pt x="1560677" y="30873"/>
                  </a:lnTo>
                  <a:lnTo>
                    <a:pt x="1568488" y="51308"/>
                  </a:lnTo>
                  <a:lnTo>
                    <a:pt x="1582801" y="51308"/>
                  </a:lnTo>
                  <a:lnTo>
                    <a:pt x="1615744" y="51308"/>
                  </a:lnTo>
                  <a:lnTo>
                    <a:pt x="1618589" y="46189"/>
                  </a:lnTo>
                  <a:lnTo>
                    <a:pt x="1625854" y="64871"/>
                  </a:lnTo>
                  <a:lnTo>
                    <a:pt x="1629257" y="72923"/>
                  </a:lnTo>
                  <a:lnTo>
                    <a:pt x="1631569" y="75234"/>
                  </a:lnTo>
                  <a:lnTo>
                    <a:pt x="1635531" y="76657"/>
                  </a:lnTo>
                  <a:lnTo>
                    <a:pt x="1644103" y="63830"/>
                  </a:lnTo>
                  <a:lnTo>
                    <a:pt x="1668348" y="59029"/>
                  </a:lnTo>
                  <a:lnTo>
                    <a:pt x="1685099" y="55054"/>
                  </a:lnTo>
                  <a:close/>
                </a:path>
                <a:path w="4573269" h="1272539">
                  <a:moveTo>
                    <a:pt x="4572863" y="1248194"/>
                  </a:moveTo>
                  <a:lnTo>
                    <a:pt x="4569599" y="1218590"/>
                  </a:lnTo>
                  <a:lnTo>
                    <a:pt x="4558957" y="1192174"/>
                  </a:lnTo>
                  <a:lnTo>
                    <a:pt x="4541050" y="1177632"/>
                  </a:lnTo>
                  <a:lnTo>
                    <a:pt x="4537303" y="1156868"/>
                  </a:lnTo>
                  <a:lnTo>
                    <a:pt x="4518241" y="1128382"/>
                  </a:lnTo>
                  <a:lnTo>
                    <a:pt x="4494111" y="1105154"/>
                  </a:lnTo>
                  <a:lnTo>
                    <a:pt x="4475213" y="1100175"/>
                  </a:lnTo>
                  <a:lnTo>
                    <a:pt x="4488129" y="1133157"/>
                  </a:lnTo>
                  <a:lnTo>
                    <a:pt x="4515980" y="1178636"/>
                  </a:lnTo>
                  <a:lnTo>
                    <a:pt x="4546803" y="1227924"/>
                  </a:lnTo>
                  <a:lnTo>
                    <a:pt x="4568647" y="1272286"/>
                  </a:lnTo>
                  <a:lnTo>
                    <a:pt x="4572863" y="1248194"/>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4" name="object 24"/>
            <p:cNvPicPr/>
            <p:nvPr/>
          </p:nvPicPr>
          <p:blipFill>
            <a:blip r:embed="rId5" cstate="print"/>
            <a:stretch>
              <a:fillRect/>
            </a:stretch>
          </p:blipFill>
          <p:spPr>
            <a:xfrm>
              <a:off x="11609864" y="3615001"/>
              <a:ext cx="82733" cy="138601"/>
            </a:xfrm>
            <a:prstGeom prst="rect">
              <a:avLst/>
            </a:prstGeom>
          </p:spPr>
        </p:pic>
        <p:sp>
          <p:nvSpPr>
            <p:cNvPr id="25" name="object 25"/>
            <p:cNvSpPr/>
            <p:nvPr/>
          </p:nvSpPr>
          <p:spPr>
            <a:xfrm>
              <a:off x="16423171" y="5591987"/>
              <a:ext cx="314960" cy="567055"/>
            </a:xfrm>
            <a:custGeom>
              <a:avLst/>
              <a:gdLst/>
              <a:ahLst/>
              <a:cxnLst/>
              <a:rect l="l" t="t" r="r" b="b"/>
              <a:pathLst>
                <a:path w="314959" h="567054">
                  <a:moveTo>
                    <a:pt x="62585" y="507403"/>
                  </a:moveTo>
                  <a:lnTo>
                    <a:pt x="29425" y="497789"/>
                  </a:lnTo>
                  <a:lnTo>
                    <a:pt x="12141" y="503250"/>
                  </a:lnTo>
                  <a:lnTo>
                    <a:pt x="4432" y="522859"/>
                  </a:lnTo>
                  <a:lnTo>
                    <a:pt x="0" y="555713"/>
                  </a:lnTo>
                  <a:lnTo>
                    <a:pt x="28943" y="566851"/>
                  </a:lnTo>
                  <a:lnTo>
                    <a:pt x="48806" y="563626"/>
                  </a:lnTo>
                  <a:lnTo>
                    <a:pt x="59918" y="544360"/>
                  </a:lnTo>
                  <a:lnTo>
                    <a:pt x="62585" y="507403"/>
                  </a:lnTo>
                  <a:close/>
                </a:path>
                <a:path w="314959" h="567054">
                  <a:moveTo>
                    <a:pt x="314426" y="0"/>
                  </a:moveTo>
                  <a:lnTo>
                    <a:pt x="284187" y="32181"/>
                  </a:lnTo>
                  <a:lnTo>
                    <a:pt x="267550" y="69786"/>
                  </a:lnTo>
                  <a:lnTo>
                    <a:pt x="264680" y="108623"/>
                  </a:lnTo>
                  <a:lnTo>
                    <a:pt x="275755" y="144475"/>
                  </a:lnTo>
                  <a:lnTo>
                    <a:pt x="290931" y="114338"/>
                  </a:lnTo>
                  <a:lnTo>
                    <a:pt x="304622" y="70688"/>
                  </a:lnTo>
                  <a:lnTo>
                    <a:pt x="313550" y="27800"/>
                  </a:lnTo>
                  <a:lnTo>
                    <a:pt x="314426" y="0"/>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6" name="object 26"/>
            <p:cNvPicPr/>
            <p:nvPr/>
          </p:nvPicPr>
          <p:blipFill>
            <a:blip r:embed="rId6" cstate="print"/>
            <a:stretch>
              <a:fillRect/>
            </a:stretch>
          </p:blipFill>
          <p:spPr>
            <a:xfrm>
              <a:off x="11698207" y="3441083"/>
              <a:ext cx="111909" cy="141080"/>
            </a:xfrm>
            <a:prstGeom prst="rect">
              <a:avLst/>
            </a:prstGeom>
          </p:spPr>
        </p:pic>
        <p:sp>
          <p:nvSpPr>
            <p:cNvPr id="27" name="object 27"/>
            <p:cNvSpPr/>
            <p:nvPr/>
          </p:nvSpPr>
          <p:spPr>
            <a:xfrm>
              <a:off x="12341187" y="2851936"/>
              <a:ext cx="4164965" cy="4457065"/>
            </a:xfrm>
            <a:custGeom>
              <a:avLst/>
              <a:gdLst/>
              <a:ahLst/>
              <a:cxnLst/>
              <a:rect l="l" t="t" r="r" b="b"/>
              <a:pathLst>
                <a:path w="4164965" h="4457065">
                  <a:moveTo>
                    <a:pt x="148424" y="4099737"/>
                  </a:moveTo>
                  <a:lnTo>
                    <a:pt x="137642" y="4078960"/>
                  </a:lnTo>
                  <a:lnTo>
                    <a:pt x="118046" y="4062641"/>
                  </a:lnTo>
                  <a:lnTo>
                    <a:pt x="95618" y="4051693"/>
                  </a:lnTo>
                  <a:lnTo>
                    <a:pt x="76276" y="4047083"/>
                  </a:lnTo>
                  <a:lnTo>
                    <a:pt x="56261" y="4024668"/>
                  </a:lnTo>
                  <a:lnTo>
                    <a:pt x="31534" y="4000792"/>
                  </a:lnTo>
                  <a:lnTo>
                    <a:pt x="10121" y="3983685"/>
                  </a:lnTo>
                  <a:lnTo>
                    <a:pt x="0" y="3981589"/>
                  </a:lnTo>
                  <a:lnTo>
                    <a:pt x="25425" y="4010749"/>
                  </a:lnTo>
                  <a:lnTo>
                    <a:pt x="68072" y="4056469"/>
                  </a:lnTo>
                  <a:lnTo>
                    <a:pt x="112268" y="4097642"/>
                  </a:lnTo>
                  <a:lnTo>
                    <a:pt x="142341" y="4113225"/>
                  </a:lnTo>
                  <a:lnTo>
                    <a:pt x="136245" y="4102570"/>
                  </a:lnTo>
                  <a:lnTo>
                    <a:pt x="148424" y="4099737"/>
                  </a:lnTo>
                  <a:close/>
                </a:path>
                <a:path w="4164965" h="4457065">
                  <a:moveTo>
                    <a:pt x="360502" y="4456569"/>
                  </a:moveTo>
                  <a:lnTo>
                    <a:pt x="358851" y="4449940"/>
                  </a:lnTo>
                  <a:lnTo>
                    <a:pt x="352361" y="4445609"/>
                  </a:lnTo>
                  <a:lnTo>
                    <a:pt x="345046" y="4442472"/>
                  </a:lnTo>
                  <a:lnTo>
                    <a:pt x="340944" y="4439386"/>
                  </a:lnTo>
                  <a:lnTo>
                    <a:pt x="317347" y="4412069"/>
                  </a:lnTo>
                  <a:lnTo>
                    <a:pt x="290855" y="4385830"/>
                  </a:lnTo>
                  <a:lnTo>
                    <a:pt x="259969" y="4367390"/>
                  </a:lnTo>
                  <a:lnTo>
                    <a:pt x="223177" y="4363453"/>
                  </a:lnTo>
                  <a:lnTo>
                    <a:pt x="290855" y="4419397"/>
                  </a:lnTo>
                  <a:lnTo>
                    <a:pt x="318998" y="4437710"/>
                  </a:lnTo>
                  <a:lnTo>
                    <a:pt x="360502" y="4456569"/>
                  </a:lnTo>
                  <a:close/>
                </a:path>
                <a:path w="4164965" h="4457065">
                  <a:moveTo>
                    <a:pt x="384848" y="28727"/>
                  </a:moveTo>
                  <a:lnTo>
                    <a:pt x="379628" y="3048"/>
                  </a:lnTo>
                  <a:lnTo>
                    <a:pt x="366979" y="6972"/>
                  </a:lnTo>
                  <a:lnTo>
                    <a:pt x="356374" y="5435"/>
                  </a:lnTo>
                  <a:lnTo>
                    <a:pt x="345770" y="1943"/>
                  </a:lnTo>
                  <a:lnTo>
                    <a:pt x="333121" y="0"/>
                  </a:lnTo>
                  <a:lnTo>
                    <a:pt x="333425" y="14884"/>
                  </a:lnTo>
                  <a:lnTo>
                    <a:pt x="323126" y="21628"/>
                  </a:lnTo>
                  <a:lnTo>
                    <a:pt x="312839" y="26530"/>
                  </a:lnTo>
                  <a:lnTo>
                    <a:pt x="313131" y="35902"/>
                  </a:lnTo>
                  <a:lnTo>
                    <a:pt x="282041" y="42735"/>
                  </a:lnTo>
                  <a:lnTo>
                    <a:pt x="278041" y="46316"/>
                  </a:lnTo>
                  <a:lnTo>
                    <a:pt x="280073" y="52641"/>
                  </a:lnTo>
                  <a:lnTo>
                    <a:pt x="267068" y="67665"/>
                  </a:lnTo>
                  <a:lnTo>
                    <a:pt x="290537" y="67665"/>
                  </a:lnTo>
                  <a:lnTo>
                    <a:pt x="290779" y="56388"/>
                  </a:lnTo>
                  <a:lnTo>
                    <a:pt x="295402" y="51485"/>
                  </a:lnTo>
                  <a:lnTo>
                    <a:pt x="300951" y="53314"/>
                  </a:lnTo>
                  <a:lnTo>
                    <a:pt x="304012" y="62230"/>
                  </a:lnTo>
                  <a:lnTo>
                    <a:pt x="322211" y="47828"/>
                  </a:lnTo>
                  <a:lnTo>
                    <a:pt x="334784" y="48844"/>
                  </a:lnTo>
                  <a:lnTo>
                    <a:pt x="345109" y="57213"/>
                  </a:lnTo>
                  <a:lnTo>
                    <a:pt x="356590" y="64846"/>
                  </a:lnTo>
                  <a:lnTo>
                    <a:pt x="358330" y="32664"/>
                  </a:lnTo>
                  <a:lnTo>
                    <a:pt x="365277" y="25273"/>
                  </a:lnTo>
                  <a:lnTo>
                    <a:pt x="384848" y="28727"/>
                  </a:lnTo>
                  <a:close/>
                </a:path>
                <a:path w="4164965" h="4457065">
                  <a:moveTo>
                    <a:pt x="4164342" y="884923"/>
                  </a:moveTo>
                  <a:lnTo>
                    <a:pt x="4154754" y="857059"/>
                  </a:lnTo>
                  <a:lnTo>
                    <a:pt x="4137698" y="821677"/>
                  </a:lnTo>
                  <a:lnTo>
                    <a:pt x="4115054" y="788377"/>
                  </a:lnTo>
                  <a:lnTo>
                    <a:pt x="4088714" y="766775"/>
                  </a:lnTo>
                  <a:lnTo>
                    <a:pt x="4095280" y="792302"/>
                  </a:lnTo>
                  <a:lnTo>
                    <a:pt x="4117403" y="836701"/>
                  </a:lnTo>
                  <a:lnTo>
                    <a:pt x="4144086" y="875665"/>
                  </a:lnTo>
                  <a:lnTo>
                    <a:pt x="4164342" y="884923"/>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8" name="object 28"/>
            <p:cNvPicPr/>
            <p:nvPr/>
          </p:nvPicPr>
          <p:blipFill>
            <a:blip r:embed="rId7" cstate="print"/>
            <a:stretch>
              <a:fillRect/>
            </a:stretch>
          </p:blipFill>
          <p:spPr>
            <a:xfrm>
              <a:off x="12971150" y="7315305"/>
              <a:ext cx="104839" cy="65003"/>
            </a:xfrm>
            <a:prstGeom prst="rect">
              <a:avLst/>
            </a:prstGeom>
          </p:spPr>
        </p:pic>
        <p:sp>
          <p:nvSpPr>
            <p:cNvPr id="29" name="object 29"/>
            <p:cNvSpPr/>
            <p:nvPr/>
          </p:nvSpPr>
          <p:spPr>
            <a:xfrm>
              <a:off x="12772530" y="2450705"/>
              <a:ext cx="3809365" cy="4977765"/>
            </a:xfrm>
            <a:custGeom>
              <a:avLst/>
              <a:gdLst/>
              <a:ahLst/>
              <a:cxnLst/>
              <a:rect l="l" t="t" r="r" b="b"/>
              <a:pathLst>
                <a:path w="3809365" h="4977765">
                  <a:moveTo>
                    <a:pt x="128638" y="4977701"/>
                  </a:moveTo>
                  <a:lnTo>
                    <a:pt x="102895" y="4953940"/>
                  </a:lnTo>
                  <a:lnTo>
                    <a:pt x="65709" y="4932223"/>
                  </a:lnTo>
                  <a:lnTo>
                    <a:pt x="27838" y="4913439"/>
                  </a:lnTo>
                  <a:lnTo>
                    <a:pt x="0" y="4898491"/>
                  </a:lnTo>
                  <a:lnTo>
                    <a:pt x="14300" y="4920145"/>
                  </a:lnTo>
                  <a:lnTo>
                    <a:pt x="53886" y="4948453"/>
                  </a:lnTo>
                  <a:lnTo>
                    <a:pt x="98704" y="4971593"/>
                  </a:lnTo>
                  <a:lnTo>
                    <a:pt x="128638" y="4977701"/>
                  </a:lnTo>
                  <a:close/>
                </a:path>
                <a:path w="3809365" h="4977765">
                  <a:moveTo>
                    <a:pt x="1499120" y="21691"/>
                  </a:moveTo>
                  <a:lnTo>
                    <a:pt x="1485861" y="13284"/>
                  </a:lnTo>
                  <a:lnTo>
                    <a:pt x="1441132" y="11315"/>
                  </a:lnTo>
                  <a:lnTo>
                    <a:pt x="1435125" y="13525"/>
                  </a:lnTo>
                  <a:lnTo>
                    <a:pt x="1426273" y="13169"/>
                  </a:lnTo>
                  <a:lnTo>
                    <a:pt x="1414703" y="9055"/>
                  </a:lnTo>
                  <a:lnTo>
                    <a:pt x="1400505" y="0"/>
                  </a:lnTo>
                  <a:lnTo>
                    <a:pt x="1402867" y="14300"/>
                  </a:lnTo>
                  <a:lnTo>
                    <a:pt x="1407033" y="19126"/>
                  </a:lnTo>
                  <a:lnTo>
                    <a:pt x="1413319" y="37211"/>
                  </a:lnTo>
                  <a:lnTo>
                    <a:pt x="1456512" y="38493"/>
                  </a:lnTo>
                  <a:lnTo>
                    <a:pt x="1487220" y="31699"/>
                  </a:lnTo>
                  <a:lnTo>
                    <a:pt x="1499120" y="21691"/>
                  </a:lnTo>
                  <a:close/>
                </a:path>
                <a:path w="3809365" h="4977765">
                  <a:moveTo>
                    <a:pt x="3808311" y="3006585"/>
                  </a:moveTo>
                  <a:lnTo>
                    <a:pt x="3801224" y="2956979"/>
                  </a:lnTo>
                  <a:lnTo>
                    <a:pt x="3798379" y="2971304"/>
                  </a:lnTo>
                  <a:lnTo>
                    <a:pt x="3792563" y="2978823"/>
                  </a:lnTo>
                  <a:lnTo>
                    <a:pt x="3785489" y="2983700"/>
                  </a:lnTo>
                  <a:lnTo>
                    <a:pt x="3778847" y="2990062"/>
                  </a:lnTo>
                  <a:lnTo>
                    <a:pt x="3794480" y="3006140"/>
                  </a:lnTo>
                  <a:lnTo>
                    <a:pt x="3791077" y="3038945"/>
                  </a:lnTo>
                  <a:lnTo>
                    <a:pt x="3782809" y="3075927"/>
                  </a:lnTo>
                  <a:lnTo>
                    <a:pt x="3783787" y="3104502"/>
                  </a:lnTo>
                  <a:lnTo>
                    <a:pt x="3808184" y="3112122"/>
                  </a:lnTo>
                  <a:lnTo>
                    <a:pt x="3800373" y="3089567"/>
                  </a:lnTo>
                  <a:lnTo>
                    <a:pt x="3804221" y="3052584"/>
                  </a:lnTo>
                  <a:lnTo>
                    <a:pt x="3808311" y="3006585"/>
                  </a:lnTo>
                  <a:close/>
                </a:path>
                <a:path w="3809365" h="4977765">
                  <a:moveTo>
                    <a:pt x="3808831" y="3131058"/>
                  </a:moveTo>
                  <a:lnTo>
                    <a:pt x="3780586" y="3114510"/>
                  </a:lnTo>
                  <a:lnTo>
                    <a:pt x="3771328" y="3154159"/>
                  </a:lnTo>
                  <a:lnTo>
                    <a:pt x="3768509" y="3190951"/>
                  </a:lnTo>
                  <a:lnTo>
                    <a:pt x="3770477" y="3219780"/>
                  </a:lnTo>
                  <a:lnTo>
                    <a:pt x="3775557" y="3235490"/>
                  </a:lnTo>
                  <a:lnTo>
                    <a:pt x="3782072" y="3232950"/>
                  </a:lnTo>
                  <a:lnTo>
                    <a:pt x="3788359" y="3207029"/>
                  </a:lnTo>
                  <a:lnTo>
                    <a:pt x="3792753" y="3152597"/>
                  </a:lnTo>
                  <a:lnTo>
                    <a:pt x="3792461" y="3146628"/>
                  </a:lnTo>
                  <a:lnTo>
                    <a:pt x="3795420" y="3140760"/>
                  </a:lnTo>
                  <a:lnTo>
                    <a:pt x="3801072" y="3135426"/>
                  </a:lnTo>
                  <a:lnTo>
                    <a:pt x="3808831" y="3131058"/>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30" name="object 30"/>
            <p:cNvPicPr/>
            <p:nvPr/>
          </p:nvPicPr>
          <p:blipFill>
            <a:blip r:embed="rId8" cstate="print"/>
            <a:stretch>
              <a:fillRect/>
            </a:stretch>
          </p:blipFill>
          <p:spPr>
            <a:xfrm>
              <a:off x="12406387" y="2755241"/>
              <a:ext cx="76363" cy="76236"/>
            </a:xfrm>
            <a:prstGeom prst="rect">
              <a:avLst/>
            </a:prstGeom>
          </p:spPr>
        </p:pic>
        <p:sp>
          <p:nvSpPr>
            <p:cNvPr id="31" name="object 31"/>
            <p:cNvSpPr/>
            <p:nvPr/>
          </p:nvSpPr>
          <p:spPr>
            <a:xfrm>
              <a:off x="11322952" y="2341485"/>
              <a:ext cx="5325110" cy="5214620"/>
            </a:xfrm>
            <a:custGeom>
              <a:avLst/>
              <a:gdLst/>
              <a:ahLst/>
              <a:cxnLst/>
              <a:rect l="l" t="t" r="r" b="b"/>
              <a:pathLst>
                <a:path w="5325109" h="5214620">
                  <a:moveTo>
                    <a:pt x="19291" y="2521458"/>
                  </a:moveTo>
                  <a:lnTo>
                    <a:pt x="17792" y="2508313"/>
                  </a:lnTo>
                  <a:lnTo>
                    <a:pt x="5054" y="2518765"/>
                  </a:lnTo>
                  <a:lnTo>
                    <a:pt x="0" y="2531973"/>
                  </a:lnTo>
                  <a:lnTo>
                    <a:pt x="38" y="2545765"/>
                  </a:lnTo>
                  <a:lnTo>
                    <a:pt x="2578" y="2557932"/>
                  </a:lnTo>
                  <a:lnTo>
                    <a:pt x="13182" y="2541359"/>
                  </a:lnTo>
                  <a:lnTo>
                    <a:pt x="18249" y="2530830"/>
                  </a:lnTo>
                  <a:lnTo>
                    <a:pt x="19291" y="2521458"/>
                  </a:lnTo>
                  <a:close/>
                </a:path>
                <a:path w="5325109" h="5214620">
                  <a:moveTo>
                    <a:pt x="27101" y="2416949"/>
                  </a:moveTo>
                  <a:lnTo>
                    <a:pt x="19964" y="2402141"/>
                  </a:lnTo>
                  <a:lnTo>
                    <a:pt x="18224" y="2416060"/>
                  </a:lnTo>
                  <a:lnTo>
                    <a:pt x="17576" y="2422804"/>
                  </a:lnTo>
                  <a:lnTo>
                    <a:pt x="8229" y="2420632"/>
                  </a:lnTo>
                  <a:lnTo>
                    <a:pt x="3009" y="2419540"/>
                  </a:lnTo>
                  <a:lnTo>
                    <a:pt x="5918" y="2437803"/>
                  </a:lnTo>
                  <a:lnTo>
                    <a:pt x="3797" y="2456256"/>
                  </a:lnTo>
                  <a:lnTo>
                    <a:pt x="3835" y="2466975"/>
                  </a:lnTo>
                  <a:lnTo>
                    <a:pt x="13233" y="2461971"/>
                  </a:lnTo>
                  <a:lnTo>
                    <a:pt x="16268" y="2465667"/>
                  </a:lnTo>
                  <a:lnTo>
                    <a:pt x="21272" y="2470886"/>
                  </a:lnTo>
                  <a:lnTo>
                    <a:pt x="22313" y="2452535"/>
                  </a:lnTo>
                  <a:lnTo>
                    <a:pt x="26073" y="2434145"/>
                  </a:lnTo>
                  <a:lnTo>
                    <a:pt x="27101" y="2416949"/>
                  </a:lnTo>
                  <a:close/>
                </a:path>
                <a:path w="5325109" h="5214620">
                  <a:moveTo>
                    <a:pt x="134912" y="3222866"/>
                  </a:moveTo>
                  <a:lnTo>
                    <a:pt x="131660" y="3213074"/>
                  </a:lnTo>
                  <a:lnTo>
                    <a:pt x="129705" y="3206762"/>
                  </a:lnTo>
                  <a:lnTo>
                    <a:pt x="127533" y="3200235"/>
                  </a:lnTo>
                  <a:lnTo>
                    <a:pt x="119265" y="3203498"/>
                  </a:lnTo>
                  <a:lnTo>
                    <a:pt x="116230" y="3204591"/>
                  </a:lnTo>
                  <a:lnTo>
                    <a:pt x="112750" y="3200450"/>
                  </a:lnTo>
                  <a:lnTo>
                    <a:pt x="122313" y="3194367"/>
                  </a:lnTo>
                  <a:lnTo>
                    <a:pt x="128612" y="3190227"/>
                  </a:lnTo>
                  <a:lnTo>
                    <a:pt x="117754" y="3189554"/>
                  </a:lnTo>
                  <a:lnTo>
                    <a:pt x="108762" y="3192056"/>
                  </a:lnTo>
                  <a:lnTo>
                    <a:pt x="100774" y="3196628"/>
                  </a:lnTo>
                  <a:lnTo>
                    <a:pt x="92976" y="3202190"/>
                  </a:lnTo>
                  <a:lnTo>
                    <a:pt x="102285" y="3208731"/>
                  </a:lnTo>
                  <a:lnTo>
                    <a:pt x="111658" y="3214979"/>
                  </a:lnTo>
                  <a:lnTo>
                    <a:pt x="122186" y="3220008"/>
                  </a:lnTo>
                  <a:lnTo>
                    <a:pt x="134912" y="3222866"/>
                  </a:lnTo>
                  <a:close/>
                </a:path>
                <a:path w="5325109" h="5214620">
                  <a:moveTo>
                    <a:pt x="183159" y="1664309"/>
                  </a:moveTo>
                  <a:lnTo>
                    <a:pt x="173710" y="1652460"/>
                  </a:lnTo>
                  <a:lnTo>
                    <a:pt x="165087" y="1652498"/>
                  </a:lnTo>
                  <a:lnTo>
                    <a:pt x="156603" y="1658493"/>
                  </a:lnTo>
                  <a:lnTo>
                    <a:pt x="147523" y="1664525"/>
                  </a:lnTo>
                  <a:lnTo>
                    <a:pt x="161213" y="1673758"/>
                  </a:lnTo>
                  <a:lnTo>
                    <a:pt x="170395" y="1673631"/>
                  </a:lnTo>
                  <a:lnTo>
                    <a:pt x="177038" y="1668894"/>
                  </a:lnTo>
                  <a:lnTo>
                    <a:pt x="183159" y="1664309"/>
                  </a:lnTo>
                  <a:close/>
                </a:path>
                <a:path w="5325109" h="5214620">
                  <a:moveTo>
                    <a:pt x="209016" y="1568564"/>
                  </a:moveTo>
                  <a:lnTo>
                    <a:pt x="199821" y="1565579"/>
                  </a:lnTo>
                  <a:lnTo>
                    <a:pt x="187604" y="1570990"/>
                  </a:lnTo>
                  <a:lnTo>
                    <a:pt x="175895" y="1578394"/>
                  </a:lnTo>
                  <a:lnTo>
                    <a:pt x="168160" y="1581404"/>
                  </a:lnTo>
                  <a:lnTo>
                    <a:pt x="191198" y="1610995"/>
                  </a:lnTo>
                  <a:lnTo>
                    <a:pt x="197713" y="1604899"/>
                  </a:lnTo>
                  <a:lnTo>
                    <a:pt x="202933" y="1599895"/>
                  </a:lnTo>
                  <a:lnTo>
                    <a:pt x="208800" y="1594459"/>
                  </a:lnTo>
                  <a:lnTo>
                    <a:pt x="201891" y="1585087"/>
                  </a:lnTo>
                  <a:lnTo>
                    <a:pt x="201168" y="1579549"/>
                  </a:lnTo>
                  <a:lnTo>
                    <a:pt x="204304" y="1575003"/>
                  </a:lnTo>
                  <a:lnTo>
                    <a:pt x="209016" y="1568564"/>
                  </a:lnTo>
                  <a:close/>
                </a:path>
                <a:path w="5325109" h="5214620">
                  <a:moveTo>
                    <a:pt x="241173" y="1465427"/>
                  </a:moveTo>
                  <a:lnTo>
                    <a:pt x="240957" y="1465427"/>
                  </a:lnTo>
                  <a:lnTo>
                    <a:pt x="240957" y="1465643"/>
                  </a:lnTo>
                  <a:lnTo>
                    <a:pt x="241173" y="1465427"/>
                  </a:lnTo>
                  <a:close/>
                </a:path>
                <a:path w="5325109" h="5214620">
                  <a:moveTo>
                    <a:pt x="273558" y="1433664"/>
                  </a:moveTo>
                  <a:lnTo>
                    <a:pt x="251167" y="1433664"/>
                  </a:lnTo>
                  <a:lnTo>
                    <a:pt x="251167" y="1433449"/>
                  </a:lnTo>
                  <a:lnTo>
                    <a:pt x="250736" y="1433449"/>
                  </a:lnTo>
                  <a:lnTo>
                    <a:pt x="250952" y="1433664"/>
                  </a:lnTo>
                  <a:lnTo>
                    <a:pt x="251167" y="1434096"/>
                  </a:lnTo>
                  <a:lnTo>
                    <a:pt x="244322" y="1441132"/>
                  </a:lnTo>
                  <a:lnTo>
                    <a:pt x="246087" y="1449933"/>
                  </a:lnTo>
                  <a:lnTo>
                    <a:pt x="247904" y="1458633"/>
                  </a:lnTo>
                  <a:lnTo>
                    <a:pt x="241388" y="1465211"/>
                  </a:lnTo>
                  <a:lnTo>
                    <a:pt x="241173" y="1465211"/>
                  </a:lnTo>
                  <a:lnTo>
                    <a:pt x="241173" y="1465427"/>
                  </a:lnTo>
                  <a:lnTo>
                    <a:pt x="234111" y="1477530"/>
                  </a:lnTo>
                  <a:lnTo>
                    <a:pt x="232460" y="1486941"/>
                  </a:lnTo>
                  <a:lnTo>
                    <a:pt x="236131" y="1493545"/>
                  </a:lnTo>
                  <a:lnTo>
                    <a:pt x="245084" y="1497203"/>
                  </a:lnTo>
                  <a:lnTo>
                    <a:pt x="234480" y="1495158"/>
                  </a:lnTo>
                  <a:lnTo>
                    <a:pt x="225425" y="1494751"/>
                  </a:lnTo>
                  <a:lnTo>
                    <a:pt x="217830" y="1495729"/>
                  </a:lnTo>
                  <a:lnTo>
                    <a:pt x="211620" y="1497850"/>
                  </a:lnTo>
                  <a:lnTo>
                    <a:pt x="242176" y="1510245"/>
                  </a:lnTo>
                  <a:lnTo>
                    <a:pt x="256997" y="1497203"/>
                  </a:lnTo>
                  <a:lnTo>
                    <a:pt x="260921" y="1493748"/>
                  </a:lnTo>
                  <a:lnTo>
                    <a:pt x="270510" y="1463243"/>
                  </a:lnTo>
                  <a:lnTo>
                    <a:pt x="273558" y="1433664"/>
                  </a:lnTo>
                  <a:close/>
                </a:path>
                <a:path w="5325109" h="5214620">
                  <a:moveTo>
                    <a:pt x="346506" y="3769004"/>
                  </a:moveTo>
                  <a:lnTo>
                    <a:pt x="344995" y="3755999"/>
                  </a:lnTo>
                  <a:lnTo>
                    <a:pt x="319836" y="3709822"/>
                  </a:lnTo>
                  <a:lnTo>
                    <a:pt x="302450" y="3717874"/>
                  </a:lnTo>
                  <a:lnTo>
                    <a:pt x="330352" y="3754437"/>
                  </a:lnTo>
                  <a:lnTo>
                    <a:pt x="346506" y="3769004"/>
                  </a:lnTo>
                  <a:close/>
                </a:path>
                <a:path w="5325109" h="5214620">
                  <a:moveTo>
                    <a:pt x="390791" y="3745661"/>
                  </a:moveTo>
                  <a:lnTo>
                    <a:pt x="387934" y="3722573"/>
                  </a:lnTo>
                  <a:lnTo>
                    <a:pt x="373291" y="3702634"/>
                  </a:lnTo>
                  <a:lnTo>
                    <a:pt x="349389" y="3695027"/>
                  </a:lnTo>
                  <a:lnTo>
                    <a:pt x="379374" y="3762692"/>
                  </a:lnTo>
                  <a:lnTo>
                    <a:pt x="390791" y="3745661"/>
                  </a:lnTo>
                  <a:close/>
                </a:path>
                <a:path w="5325109" h="5214620">
                  <a:moveTo>
                    <a:pt x="508025" y="1288973"/>
                  </a:moveTo>
                  <a:lnTo>
                    <a:pt x="505256" y="1276883"/>
                  </a:lnTo>
                  <a:lnTo>
                    <a:pt x="494842" y="1269898"/>
                  </a:lnTo>
                  <a:lnTo>
                    <a:pt x="482447" y="1269415"/>
                  </a:lnTo>
                  <a:lnTo>
                    <a:pt x="473684" y="1276781"/>
                  </a:lnTo>
                  <a:lnTo>
                    <a:pt x="480428" y="1277658"/>
                  </a:lnTo>
                  <a:lnTo>
                    <a:pt x="486727" y="1278305"/>
                  </a:lnTo>
                  <a:lnTo>
                    <a:pt x="493890" y="1279182"/>
                  </a:lnTo>
                  <a:lnTo>
                    <a:pt x="490194" y="1283309"/>
                  </a:lnTo>
                  <a:lnTo>
                    <a:pt x="487591" y="1286141"/>
                  </a:lnTo>
                  <a:lnTo>
                    <a:pt x="481939" y="1292885"/>
                  </a:lnTo>
                  <a:lnTo>
                    <a:pt x="508025" y="1288973"/>
                  </a:lnTo>
                  <a:close/>
                </a:path>
                <a:path w="5325109" h="5214620">
                  <a:moveTo>
                    <a:pt x="536702" y="1229791"/>
                  </a:moveTo>
                  <a:lnTo>
                    <a:pt x="523201" y="1229360"/>
                  </a:lnTo>
                  <a:lnTo>
                    <a:pt x="511632" y="1222248"/>
                  </a:lnTo>
                  <a:lnTo>
                    <a:pt x="499452" y="1214462"/>
                  </a:lnTo>
                  <a:lnTo>
                    <a:pt x="484111" y="1211948"/>
                  </a:lnTo>
                  <a:lnTo>
                    <a:pt x="499630" y="1224584"/>
                  </a:lnTo>
                  <a:lnTo>
                    <a:pt x="515543" y="1236370"/>
                  </a:lnTo>
                  <a:lnTo>
                    <a:pt x="528878" y="1240396"/>
                  </a:lnTo>
                  <a:lnTo>
                    <a:pt x="536702" y="1229791"/>
                  </a:lnTo>
                  <a:close/>
                </a:path>
                <a:path w="5325109" h="5214620">
                  <a:moveTo>
                    <a:pt x="537527" y="3661219"/>
                  </a:moveTo>
                  <a:lnTo>
                    <a:pt x="537298" y="3650526"/>
                  </a:lnTo>
                  <a:lnTo>
                    <a:pt x="523011" y="3654120"/>
                  </a:lnTo>
                  <a:lnTo>
                    <a:pt x="519315" y="3649764"/>
                  </a:lnTo>
                  <a:lnTo>
                    <a:pt x="516280" y="3645852"/>
                  </a:lnTo>
                  <a:lnTo>
                    <a:pt x="510197" y="3638677"/>
                  </a:lnTo>
                  <a:lnTo>
                    <a:pt x="518325" y="3669309"/>
                  </a:lnTo>
                  <a:lnTo>
                    <a:pt x="529323" y="3672154"/>
                  </a:lnTo>
                  <a:lnTo>
                    <a:pt x="537527" y="3661219"/>
                  </a:lnTo>
                  <a:close/>
                </a:path>
                <a:path w="5325109" h="5214620">
                  <a:moveTo>
                    <a:pt x="547128" y="1026998"/>
                  </a:moveTo>
                  <a:lnTo>
                    <a:pt x="536702" y="1025042"/>
                  </a:lnTo>
                  <a:lnTo>
                    <a:pt x="533222" y="1024166"/>
                  </a:lnTo>
                  <a:lnTo>
                    <a:pt x="532142" y="1029830"/>
                  </a:lnTo>
                  <a:lnTo>
                    <a:pt x="531050" y="1032878"/>
                  </a:lnTo>
                  <a:lnTo>
                    <a:pt x="514159" y="1029627"/>
                  </a:lnTo>
                  <a:lnTo>
                    <a:pt x="503999" y="1030757"/>
                  </a:lnTo>
                  <a:lnTo>
                    <a:pt x="501662" y="1034402"/>
                  </a:lnTo>
                  <a:lnTo>
                    <a:pt x="508241" y="1038745"/>
                  </a:lnTo>
                  <a:lnTo>
                    <a:pt x="486727" y="1056589"/>
                  </a:lnTo>
                  <a:lnTo>
                    <a:pt x="502615" y="1061364"/>
                  </a:lnTo>
                  <a:lnTo>
                    <a:pt x="519290" y="1052156"/>
                  </a:lnTo>
                  <a:lnTo>
                    <a:pt x="534797" y="1037767"/>
                  </a:lnTo>
                  <a:lnTo>
                    <a:pt x="547128" y="1026998"/>
                  </a:lnTo>
                  <a:close/>
                </a:path>
                <a:path w="5325109" h="5214620">
                  <a:moveTo>
                    <a:pt x="627532" y="1048969"/>
                  </a:moveTo>
                  <a:lnTo>
                    <a:pt x="624090" y="1030617"/>
                  </a:lnTo>
                  <a:lnTo>
                    <a:pt x="613359" y="1024826"/>
                  </a:lnTo>
                  <a:lnTo>
                    <a:pt x="601065" y="1029144"/>
                  </a:lnTo>
                  <a:lnTo>
                    <a:pt x="592988" y="1041146"/>
                  </a:lnTo>
                  <a:lnTo>
                    <a:pt x="627532" y="1048969"/>
                  </a:lnTo>
                  <a:close/>
                </a:path>
                <a:path w="5325109" h="5214620">
                  <a:moveTo>
                    <a:pt x="734656" y="984135"/>
                  </a:moveTo>
                  <a:lnTo>
                    <a:pt x="734225" y="984135"/>
                  </a:lnTo>
                  <a:lnTo>
                    <a:pt x="734656" y="984783"/>
                  </a:lnTo>
                  <a:lnTo>
                    <a:pt x="734656" y="984135"/>
                  </a:lnTo>
                  <a:close/>
                </a:path>
                <a:path w="5325109" h="5214620">
                  <a:moveTo>
                    <a:pt x="747483" y="4363669"/>
                  </a:moveTo>
                  <a:lnTo>
                    <a:pt x="735990" y="4347286"/>
                  </a:lnTo>
                  <a:lnTo>
                    <a:pt x="733767" y="4338091"/>
                  </a:lnTo>
                  <a:lnTo>
                    <a:pt x="729056" y="4333316"/>
                  </a:lnTo>
                  <a:lnTo>
                    <a:pt x="710107" y="4330154"/>
                  </a:lnTo>
                  <a:lnTo>
                    <a:pt x="719950" y="4343781"/>
                  </a:lnTo>
                  <a:lnTo>
                    <a:pt x="728230" y="4357522"/>
                  </a:lnTo>
                  <a:lnTo>
                    <a:pt x="736790" y="4365955"/>
                  </a:lnTo>
                  <a:lnTo>
                    <a:pt x="747483" y="4363669"/>
                  </a:lnTo>
                  <a:close/>
                </a:path>
                <a:path w="5325109" h="5214620">
                  <a:moveTo>
                    <a:pt x="757580" y="972959"/>
                  </a:moveTo>
                  <a:lnTo>
                    <a:pt x="753897" y="962190"/>
                  </a:lnTo>
                  <a:lnTo>
                    <a:pt x="740587" y="962380"/>
                  </a:lnTo>
                  <a:lnTo>
                    <a:pt x="734656" y="984135"/>
                  </a:lnTo>
                  <a:lnTo>
                    <a:pt x="757580" y="972959"/>
                  </a:lnTo>
                  <a:close/>
                </a:path>
                <a:path w="5325109" h="5214620">
                  <a:moveTo>
                    <a:pt x="851446" y="4491863"/>
                  </a:moveTo>
                  <a:lnTo>
                    <a:pt x="844207" y="4468025"/>
                  </a:lnTo>
                  <a:lnTo>
                    <a:pt x="821194" y="4442587"/>
                  </a:lnTo>
                  <a:lnTo>
                    <a:pt x="789203" y="4439818"/>
                  </a:lnTo>
                  <a:lnTo>
                    <a:pt x="803503" y="4449013"/>
                  </a:lnTo>
                  <a:lnTo>
                    <a:pt x="812342" y="4460684"/>
                  </a:lnTo>
                  <a:lnTo>
                    <a:pt x="821347" y="4474426"/>
                  </a:lnTo>
                  <a:lnTo>
                    <a:pt x="836142" y="4489869"/>
                  </a:lnTo>
                  <a:lnTo>
                    <a:pt x="851446" y="4491863"/>
                  </a:lnTo>
                  <a:close/>
                </a:path>
                <a:path w="5325109" h="5214620">
                  <a:moveTo>
                    <a:pt x="862431" y="848575"/>
                  </a:moveTo>
                  <a:lnTo>
                    <a:pt x="847953" y="845947"/>
                  </a:lnTo>
                  <a:lnTo>
                    <a:pt x="838695" y="848258"/>
                  </a:lnTo>
                  <a:lnTo>
                    <a:pt x="831634" y="857580"/>
                  </a:lnTo>
                  <a:lnTo>
                    <a:pt x="823760" y="875995"/>
                  </a:lnTo>
                  <a:lnTo>
                    <a:pt x="837869" y="873912"/>
                  </a:lnTo>
                  <a:lnTo>
                    <a:pt x="844562" y="864412"/>
                  </a:lnTo>
                  <a:lnTo>
                    <a:pt x="850519" y="853846"/>
                  </a:lnTo>
                  <a:lnTo>
                    <a:pt x="862431" y="848575"/>
                  </a:lnTo>
                  <a:close/>
                </a:path>
                <a:path w="5325109" h="5214620">
                  <a:moveTo>
                    <a:pt x="1000201" y="692137"/>
                  </a:moveTo>
                  <a:lnTo>
                    <a:pt x="968425" y="688073"/>
                  </a:lnTo>
                  <a:lnTo>
                    <a:pt x="946289" y="674509"/>
                  </a:lnTo>
                  <a:lnTo>
                    <a:pt x="929157" y="671385"/>
                  </a:lnTo>
                  <a:lnTo>
                    <a:pt x="912418" y="698665"/>
                  </a:lnTo>
                  <a:lnTo>
                    <a:pt x="939673" y="699325"/>
                  </a:lnTo>
                  <a:lnTo>
                    <a:pt x="961605" y="705599"/>
                  </a:lnTo>
                  <a:lnTo>
                    <a:pt x="980897" y="706767"/>
                  </a:lnTo>
                  <a:lnTo>
                    <a:pt x="1000201" y="692137"/>
                  </a:lnTo>
                  <a:close/>
                </a:path>
                <a:path w="5325109" h="5214620">
                  <a:moveTo>
                    <a:pt x="1212723" y="426034"/>
                  </a:moveTo>
                  <a:lnTo>
                    <a:pt x="1209205" y="415099"/>
                  </a:lnTo>
                  <a:lnTo>
                    <a:pt x="1205090" y="404380"/>
                  </a:lnTo>
                  <a:lnTo>
                    <a:pt x="1204201" y="393166"/>
                  </a:lnTo>
                  <a:lnTo>
                    <a:pt x="1210335" y="380771"/>
                  </a:lnTo>
                  <a:lnTo>
                    <a:pt x="1187488" y="380034"/>
                  </a:lnTo>
                  <a:lnTo>
                    <a:pt x="1188872" y="395808"/>
                  </a:lnTo>
                  <a:lnTo>
                    <a:pt x="1201597" y="415378"/>
                  </a:lnTo>
                  <a:lnTo>
                    <a:pt x="1212723" y="426034"/>
                  </a:lnTo>
                  <a:close/>
                </a:path>
                <a:path w="5325109" h="5214620">
                  <a:moveTo>
                    <a:pt x="1241412" y="799833"/>
                  </a:moveTo>
                  <a:lnTo>
                    <a:pt x="1231773" y="801966"/>
                  </a:lnTo>
                  <a:lnTo>
                    <a:pt x="1213345" y="809472"/>
                  </a:lnTo>
                  <a:lnTo>
                    <a:pt x="1194562" y="826516"/>
                  </a:lnTo>
                  <a:lnTo>
                    <a:pt x="1183817" y="857288"/>
                  </a:lnTo>
                  <a:lnTo>
                    <a:pt x="1213370" y="855535"/>
                  </a:lnTo>
                  <a:lnTo>
                    <a:pt x="1219555" y="835825"/>
                  </a:lnTo>
                  <a:lnTo>
                    <a:pt x="1223403" y="826058"/>
                  </a:lnTo>
                  <a:lnTo>
                    <a:pt x="1229233" y="817105"/>
                  </a:lnTo>
                  <a:lnTo>
                    <a:pt x="1241412" y="799833"/>
                  </a:lnTo>
                  <a:close/>
                </a:path>
                <a:path w="5325109" h="5214620">
                  <a:moveTo>
                    <a:pt x="1278128" y="592912"/>
                  </a:moveTo>
                  <a:lnTo>
                    <a:pt x="1266355" y="590753"/>
                  </a:lnTo>
                  <a:lnTo>
                    <a:pt x="1256487" y="588187"/>
                  </a:lnTo>
                  <a:lnTo>
                    <a:pt x="1249502" y="588632"/>
                  </a:lnTo>
                  <a:lnTo>
                    <a:pt x="1246403" y="595528"/>
                  </a:lnTo>
                  <a:lnTo>
                    <a:pt x="1249197" y="607174"/>
                  </a:lnTo>
                  <a:lnTo>
                    <a:pt x="1259573" y="608418"/>
                  </a:lnTo>
                  <a:lnTo>
                    <a:pt x="1271308" y="602564"/>
                  </a:lnTo>
                  <a:lnTo>
                    <a:pt x="1278128" y="592912"/>
                  </a:lnTo>
                  <a:close/>
                </a:path>
                <a:path w="5325109" h="5214620">
                  <a:moveTo>
                    <a:pt x="1305077" y="704316"/>
                  </a:moveTo>
                  <a:lnTo>
                    <a:pt x="1286217" y="709498"/>
                  </a:lnTo>
                  <a:lnTo>
                    <a:pt x="1267294" y="712266"/>
                  </a:lnTo>
                  <a:lnTo>
                    <a:pt x="1257376" y="716495"/>
                  </a:lnTo>
                  <a:lnTo>
                    <a:pt x="1265529" y="726084"/>
                  </a:lnTo>
                  <a:lnTo>
                    <a:pt x="1259878" y="740003"/>
                  </a:lnTo>
                  <a:lnTo>
                    <a:pt x="1272438" y="737247"/>
                  </a:lnTo>
                  <a:lnTo>
                    <a:pt x="1284274" y="726084"/>
                  </a:lnTo>
                  <a:lnTo>
                    <a:pt x="1295196" y="712952"/>
                  </a:lnTo>
                  <a:lnTo>
                    <a:pt x="1305077" y="704316"/>
                  </a:lnTo>
                  <a:close/>
                </a:path>
                <a:path w="5325109" h="5214620">
                  <a:moveTo>
                    <a:pt x="1308557" y="316801"/>
                  </a:moveTo>
                  <a:lnTo>
                    <a:pt x="1294663" y="310222"/>
                  </a:lnTo>
                  <a:lnTo>
                    <a:pt x="1282230" y="312851"/>
                  </a:lnTo>
                  <a:lnTo>
                    <a:pt x="1274483" y="320992"/>
                  </a:lnTo>
                  <a:lnTo>
                    <a:pt x="1274648" y="330949"/>
                  </a:lnTo>
                  <a:lnTo>
                    <a:pt x="1290586" y="333540"/>
                  </a:lnTo>
                  <a:lnTo>
                    <a:pt x="1299425" y="332930"/>
                  </a:lnTo>
                  <a:lnTo>
                    <a:pt x="1304353" y="327787"/>
                  </a:lnTo>
                  <a:lnTo>
                    <a:pt x="1308557" y="316801"/>
                  </a:lnTo>
                  <a:close/>
                </a:path>
                <a:path w="5325109" h="5214620">
                  <a:moveTo>
                    <a:pt x="1361351" y="291998"/>
                  </a:moveTo>
                  <a:lnTo>
                    <a:pt x="1353083" y="289306"/>
                  </a:lnTo>
                  <a:lnTo>
                    <a:pt x="1331480" y="292328"/>
                  </a:lnTo>
                  <a:lnTo>
                    <a:pt x="1315097" y="301548"/>
                  </a:lnTo>
                  <a:lnTo>
                    <a:pt x="1322463" y="317449"/>
                  </a:lnTo>
                  <a:lnTo>
                    <a:pt x="1345349" y="305917"/>
                  </a:lnTo>
                  <a:lnTo>
                    <a:pt x="1354950" y="300723"/>
                  </a:lnTo>
                  <a:lnTo>
                    <a:pt x="1358023" y="297535"/>
                  </a:lnTo>
                  <a:lnTo>
                    <a:pt x="1361351" y="291998"/>
                  </a:lnTo>
                  <a:close/>
                </a:path>
                <a:path w="5325109" h="5214620">
                  <a:moveTo>
                    <a:pt x="1388516" y="662762"/>
                  </a:moveTo>
                  <a:lnTo>
                    <a:pt x="1374101" y="665238"/>
                  </a:lnTo>
                  <a:lnTo>
                    <a:pt x="1356956" y="677176"/>
                  </a:lnTo>
                  <a:lnTo>
                    <a:pt x="1338592" y="693597"/>
                  </a:lnTo>
                  <a:lnTo>
                    <a:pt x="1320507" y="709536"/>
                  </a:lnTo>
                  <a:lnTo>
                    <a:pt x="1328483" y="714260"/>
                  </a:lnTo>
                  <a:lnTo>
                    <a:pt x="1344460" y="709510"/>
                  </a:lnTo>
                  <a:lnTo>
                    <a:pt x="1352448" y="714108"/>
                  </a:lnTo>
                  <a:lnTo>
                    <a:pt x="1358912" y="695312"/>
                  </a:lnTo>
                  <a:lnTo>
                    <a:pt x="1367624" y="685825"/>
                  </a:lnTo>
                  <a:lnTo>
                    <a:pt x="1377784" y="677633"/>
                  </a:lnTo>
                  <a:lnTo>
                    <a:pt x="1388516" y="662762"/>
                  </a:lnTo>
                  <a:close/>
                </a:path>
                <a:path w="5325109" h="5214620">
                  <a:moveTo>
                    <a:pt x="1423504" y="501535"/>
                  </a:moveTo>
                  <a:lnTo>
                    <a:pt x="1402499" y="490474"/>
                  </a:lnTo>
                  <a:lnTo>
                    <a:pt x="1381721" y="492988"/>
                  </a:lnTo>
                  <a:lnTo>
                    <a:pt x="1370330" y="502450"/>
                  </a:lnTo>
                  <a:lnTo>
                    <a:pt x="1377442" y="512191"/>
                  </a:lnTo>
                  <a:lnTo>
                    <a:pt x="1384884" y="513740"/>
                  </a:lnTo>
                  <a:lnTo>
                    <a:pt x="1390040" y="511022"/>
                  </a:lnTo>
                  <a:lnTo>
                    <a:pt x="1400416" y="506222"/>
                  </a:lnTo>
                  <a:lnTo>
                    <a:pt x="1423504" y="501535"/>
                  </a:lnTo>
                  <a:close/>
                </a:path>
                <a:path w="5325109" h="5214620">
                  <a:moveTo>
                    <a:pt x="1440230" y="242608"/>
                  </a:moveTo>
                  <a:lnTo>
                    <a:pt x="1418094" y="245745"/>
                  </a:lnTo>
                  <a:lnTo>
                    <a:pt x="1398841" y="253809"/>
                  </a:lnTo>
                  <a:lnTo>
                    <a:pt x="1381874" y="265798"/>
                  </a:lnTo>
                  <a:lnTo>
                    <a:pt x="1366570" y="280682"/>
                  </a:lnTo>
                  <a:lnTo>
                    <a:pt x="1379880" y="286270"/>
                  </a:lnTo>
                  <a:lnTo>
                    <a:pt x="1405445" y="277710"/>
                  </a:lnTo>
                  <a:lnTo>
                    <a:pt x="1429981" y="261124"/>
                  </a:lnTo>
                  <a:lnTo>
                    <a:pt x="1440230" y="242608"/>
                  </a:lnTo>
                  <a:close/>
                </a:path>
                <a:path w="5325109" h="5214620">
                  <a:moveTo>
                    <a:pt x="1448930" y="5007280"/>
                  </a:moveTo>
                  <a:lnTo>
                    <a:pt x="1430642" y="4991760"/>
                  </a:lnTo>
                  <a:lnTo>
                    <a:pt x="1412938" y="4979238"/>
                  </a:lnTo>
                  <a:lnTo>
                    <a:pt x="1398295" y="4969853"/>
                  </a:lnTo>
                  <a:lnTo>
                    <a:pt x="1389176" y="4963757"/>
                  </a:lnTo>
                  <a:lnTo>
                    <a:pt x="1395907" y="4984547"/>
                  </a:lnTo>
                  <a:lnTo>
                    <a:pt x="1412773" y="5000295"/>
                  </a:lnTo>
                  <a:lnTo>
                    <a:pt x="1432775" y="5008651"/>
                  </a:lnTo>
                  <a:lnTo>
                    <a:pt x="1448930" y="5007280"/>
                  </a:lnTo>
                  <a:close/>
                </a:path>
                <a:path w="5325109" h="5214620">
                  <a:moveTo>
                    <a:pt x="1449793" y="5007495"/>
                  </a:moveTo>
                  <a:lnTo>
                    <a:pt x="1449578" y="5007280"/>
                  </a:lnTo>
                  <a:lnTo>
                    <a:pt x="1448930" y="5007280"/>
                  </a:lnTo>
                  <a:lnTo>
                    <a:pt x="1449362" y="5007711"/>
                  </a:lnTo>
                  <a:lnTo>
                    <a:pt x="1449578" y="5007711"/>
                  </a:lnTo>
                  <a:lnTo>
                    <a:pt x="1449793" y="5007495"/>
                  </a:lnTo>
                  <a:close/>
                </a:path>
                <a:path w="5325109" h="5214620">
                  <a:moveTo>
                    <a:pt x="1594739" y="184505"/>
                  </a:moveTo>
                  <a:lnTo>
                    <a:pt x="1587309" y="180073"/>
                  </a:lnTo>
                  <a:lnTo>
                    <a:pt x="1584058" y="177469"/>
                  </a:lnTo>
                  <a:lnTo>
                    <a:pt x="1582242" y="173583"/>
                  </a:lnTo>
                  <a:lnTo>
                    <a:pt x="1579092" y="165366"/>
                  </a:lnTo>
                  <a:lnTo>
                    <a:pt x="1572882" y="180263"/>
                  </a:lnTo>
                  <a:lnTo>
                    <a:pt x="1566456" y="186651"/>
                  </a:lnTo>
                  <a:lnTo>
                    <a:pt x="1559991" y="191211"/>
                  </a:lnTo>
                  <a:lnTo>
                    <a:pt x="1553667" y="200609"/>
                  </a:lnTo>
                  <a:lnTo>
                    <a:pt x="1565186" y="199682"/>
                  </a:lnTo>
                  <a:lnTo>
                    <a:pt x="1575422" y="195821"/>
                  </a:lnTo>
                  <a:lnTo>
                    <a:pt x="1585048" y="190334"/>
                  </a:lnTo>
                  <a:lnTo>
                    <a:pt x="1594739" y="184505"/>
                  </a:lnTo>
                  <a:close/>
                </a:path>
                <a:path w="5325109" h="5214620">
                  <a:moveTo>
                    <a:pt x="1692300" y="442125"/>
                  </a:moveTo>
                  <a:lnTo>
                    <a:pt x="1677543" y="437337"/>
                  </a:lnTo>
                  <a:lnTo>
                    <a:pt x="1666748" y="444220"/>
                  </a:lnTo>
                  <a:lnTo>
                    <a:pt x="1658353" y="455561"/>
                  </a:lnTo>
                  <a:lnTo>
                    <a:pt x="1650796" y="464108"/>
                  </a:lnTo>
                  <a:lnTo>
                    <a:pt x="1668983" y="473735"/>
                  </a:lnTo>
                  <a:lnTo>
                    <a:pt x="1682394" y="469353"/>
                  </a:lnTo>
                  <a:lnTo>
                    <a:pt x="1690370" y="456857"/>
                  </a:lnTo>
                  <a:lnTo>
                    <a:pt x="1692300" y="442125"/>
                  </a:lnTo>
                  <a:close/>
                </a:path>
                <a:path w="5325109" h="5214620">
                  <a:moveTo>
                    <a:pt x="1718652" y="5165179"/>
                  </a:moveTo>
                  <a:lnTo>
                    <a:pt x="1709940" y="5155514"/>
                  </a:lnTo>
                  <a:lnTo>
                    <a:pt x="1674914" y="5133911"/>
                  </a:lnTo>
                  <a:lnTo>
                    <a:pt x="1675142" y="5134127"/>
                  </a:lnTo>
                  <a:lnTo>
                    <a:pt x="1658759" y="5127980"/>
                  </a:lnTo>
                  <a:lnTo>
                    <a:pt x="1655445" y="5125097"/>
                  </a:lnTo>
                  <a:lnTo>
                    <a:pt x="1650288" y="5121897"/>
                  </a:lnTo>
                  <a:lnTo>
                    <a:pt x="1628419" y="5114772"/>
                  </a:lnTo>
                  <a:lnTo>
                    <a:pt x="1639455" y="5130330"/>
                  </a:lnTo>
                  <a:lnTo>
                    <a:pt x="1661452" y="5145456"/>
                  </a:lnTo>
                  <a:lnTo>
                    <a:pt x="1686953" y="5157838"/>
                  </a:lnTo>
                  <a:lnTo>
                    <a:pt x="1708505" y="5165179"/>
                  </a:lnTo>
                  <a:lnTo>
                    <a:pt x="1718652" y="5165179"/>
                  </a:lnTo>
                  <a:close/>
                </a:path>
                <a:path w="5325109" h="5214620">
                  <a:moveTo>
                    <a:pt x="2164334" y="284683"/>
                  </a:moveTo>
                  <a:lnTo>
                    <a:pt x="2156891" y="277368"/>
                  </a:lnTo>
                  <a:lnTo>
                    <a:pt x="2149932" y="293306"/>
                  </a:lnTo>
                  <a:lnTo>
                    <a:pt x="2146465" y="288124"/>
                  </a:lnTo>
                  <a:lnTo>
                    <a:pt x="2145347" y="281927"/>
                  </a:lnTo>
                  <a:lnTo>
                    <a:pt x="2142883" y="276961"/>
                  </a:lnTo>
                  <a:lnTo>
                    <a:pt x="2135378" y="275463"/>
                  </a:lnTo>
                  <a:lnTo>
                    <a:pt x="2135378" y="303961"/>
                  </a:lnTo>
                  <a:lnTo>
                    <a:pt x="2160943" y="298958"/>
                  </a:lnTo>
                  <a:lnTo>
                    <a:pt x="2164334" y="284683"/>
                  </a:lnTo>
                  <a:close/>
                </a:path>
                <a:path w="5325109" h="5214620">
                  <a:moveTo>
                    <a:pt x="2222944" y="5181130"/>
                  </a:moveTo>
                  <a:lnTo>
                    <a:pt x="2199716" y="5178818"/>
                  </a:lnTo>
                  <a:lnTo>
                    <a:pt x="2178380" y="5171287"/>
                  </a:lnTo>
                  <a:lnTo>
                    <a:pt x="2156676" y="5167427"/>
                  </a:lnTo>
                  <a:lnTo>
                    <a:pt x="2132330" y="5176126"/>
                  </a:lnTo>
                  <a:lnTo>
                    <a:pt x="2146719" y="5193423"/>
                  </a:lnTo>
                  <a:lnTo>
                    <a:pt x="2162162" y="5191137"/>
                  </a:lnTo>
                  <a:lnTo>
                    <a:pt x="2176703" y="5184445"/>
                  </a:lnTo>
                  <a:lnTo>
                    <a:pt x="2188400" y="5188534"/>
                  </a:lnTo>
                  <a:lnTo>
                    <a:pt x="2201253" y="5214048"/>
                  </a:lnTo>
                  <a:lnTo>
                    <a:pt x="2208936" y="5209146"/>
                  </a:lnTo>
                  <a:lnTo>
                    <a:pt x="2214981" y="5192077"/>
                  </a:lnTo>
                  <a:lnTo>
                    <a:pt x="2222944" y="5181130"/>
                  </a:lnTo>
                  <a:close/>
                </a:path>
                <a:path w="5325109" h="5214620">
                  <a:moveTo>
                    <a:pt x="2328126" y="126631"/>
                  </a:moveTo>
                  <a:lnTo>
                    <a:pt x="2310765" y="127012"/>
                  </a:lnTo>
                  <a:lnTo>
                    <a:pt x="2294090" y="130302"/>
                  </a:lnTo>
                  <a:lnTo>
                    <a:pt x="2277859" y="135839"/>
                  </a:lnTo>
                  <a:lnTo>
                    <a:pt x="2261844" y="142951"/>
                  </a:lnTo>
                  <a:lnTo>
                    <a:pt x="2265756" y="150342"/>
                  </a:lnTo>
                  <a:lnTo>
                    <a:pt x="2268359" y="155575"/>
                  </a:lnTo>
                  <a:lnTo>
                    <a:pt x="2270976" y="160134"/>
                  </a:lnTo>
                  <a:lnTo>
                    <a:pt x="2284450" y="140550"/>
                  </a:lnTo>
                  <a:lnTo>
                    <a:pt x="2300706" y="157835"/>
                  </a:lnTo>
                  <a:lnTo>
                    <a:pt x="2317127" y="153987"/>
                  </a:lnTo>
                  <a:lnTo>
                    <a:pt x="2328113" y="139941"/>
                  </a:lnTo>
                  <a:lnTo>
                    <a:pt x="2328126" y="126631"/>
                  </a:lnTo>
                  <a:close/>
                </a:path>
                <a:path w="5325109" h="5214620">
                  <a:moveTo>
                    <a:pt x="2328341" y="126631"/>
                  </a:moveTo>
                  <a:lnTo>
                    <a:pt x="2328126" y="126415"/>
                  </a:lnTo>
                  <a:lnTo>
                    <a:pt x="2328126" y="126631"/>
                  </a:lnTo>
                  <a:lnTo>
                    <a:pt x="2328341" y="126631"/>
                  </a:lnTo>
                  <a:close/>
                </a:path>
                <a:path w="5325109" h="5214620">
                  <a:moveTo>
                    <a:pt x="2340292" y="5158943"/>
                  </a:moveTo>
                  <a:lnTo>
                    <a:pt x="2321661" y="5141061"/>
                  </a:lnTo>
                  <a:lnTo>
                    <a:pt x="2312695" y="5141582"/>
                  </a:lnTo>
                  <a:lnTo>
                    <a:pt x="2312365" y="5151171"/>
                  </a:lnTo>
                  <a:lnTo>
                    <a:pt x="2319642" y="5160454"/>
                  </a:lnTo>
                  <a:lnTo>
                    <a:pt x="2324214" y="5163464"/>
                  </a:lnTo>
                  <a:lnTo>
                    <a:pt x="2329319" y="5165903"/>
                  </a:lnTo>
                  <a:lnTo>
                    <a:pt x="2334742" y="5165229"/>
                  </a:lnTo>
                  <a:lnTo>
                    <a:pt x="2340292" y="5158943"/>
                  </a:lnTo>
                  <a:close/>
                </a:path>
                <a:path w="5325109" h="5214620">
                  <a:moveTo>
                    <a:pt x="2379840" y="114007"/>
                  </a:moveTo>
                  <a:lnTo>
                    <a:pt x="2364689" y="112229"/>
                  </a:lnTo>
                  <a:lnTo>
                    <a:pt x="2355100" y="118364"/>
                  </a:lnTo>
                  <a:lnTo>
                    <a:pt x="2353043" y="127596"/>
                  </a:lnTo>
                  <a:lnTo>
                    <a:pt x="2360498" y="135115"/>
                  </a:lnTo>
                  <a:lnTo>
                    <a:pt x="2362022" y="132511"/>
                  </a:lnTo>
                  <a:lnTo>
                    <a:pt x="2363330" y="129895"/>
                  </a:lnTo>
                  <a:lnTo>
                    <a:pt x="2364841" y="127279"/>
                  </a:lnTo>
                  <a:lnTo>
                    <a:pt x="2365286" y="127939"/>
                  </a:lnTo>
                  <a:lnTo>
                    <a:pt x="2365933" y="128371"/>
                  </a:lnTo>
                  <a:lnTo>
                    <a:pt x="2366581" y="129019"/>
                  </a:lnTo>
                  <a:lnTo>
                    <a:pt x="2358301" y="143662"/>
                  </a:lnTo>
                  <a:lnTo>
                    <a:pt x="2362377" y="149212"/>
                  </a:lnTo>
                  <a:lnTo>
                    <a:pt x="2371877" y="150749"/>
                  </a:lnTo>
                  <a:lnTo>
                    <a:pt x="2379840" y="153390"/>
                  </a:lnTo>
                  <a:lnTo>
                    <a:pt x="2379840" y="114007"/>
                  </a:lnTo>
                  <a:close/>
                </a:path>
                <a:path w="5325109" h="5214620">
                  <a:moveTo>
                    <a:pt x="2413584" y="130314"/>
                  </a:moveTo>
                  <a:lnTo>
                    <a:pt x="2413089" y="118148"/>
                  </a:lnTo>
                  <a:lnTo>
                    <a:pt x="2385923" y="127063"/>
                  </a:lnTo>
                  <a:lnTo>
                    <a:pt x="2399004" y="142811"/>
                  </a:lnTo>
                  <a:lnTo>
                    <a:pt x="2408555" y="141211"/>
                  </a:lnTo>
                  <a:lnTo>
                    <a:pt x="2413584" y="130314"/>
                  </a:lnTo>
                  <a:close/>
                </a:path>
                <a:path w="5325109" h="5214620">
                  <a:moveTo>
                    <a:pt x="2424392" y="5167858"/>
                  </a:moveTo>
                  <a:lnTo>
                    <a:pt x="2416352" y="5168722"/>
                  </a:lnTo>
                  <a:lnTo>
                    <a:pt x="2407869" y="5169382"/>
                  </a:lnTo>
                  <a:lnTo>
                    <a:pt x="2399182" y="5170246"/>
                  </a:lnTo>
                  <a:lnTo>
                    <a:pt x="2392349" y="5162372"/>
                  </a:lnTo>
                  <a:lnTo>
                    <a:pt x="2387714" y="5159451"/>
                  </a:lnTo>
                  <a:lnTo>
                    <a:pt x="2383167" y="5161229"/>
                  </a:lnTo>
                  <a:lnTo>
                    <a:pt x="2376576" y="5167427"/>
                  </a:lnTo>
                  <a:lnTo>
                    <a:pt x="2391714" y="5181231"/>
                  </a:lnTo>
                  <a:lnTo>
                    <a:pt x="2407577" y="5187632"/>
                  </a:lnTo>
                  <a:lnTo>
                    <a:pt x="2419883" y="5184038"/>
                  </a:lnTo>
                  <a:lnTo>
                    <a:pt x="2424392" y="5167858"/>
                  </a:lnTo>
                  <a:close/>
                </a:path>
                <a:path w="5325109" h="5214620">
                  <a:moveTo>
                    <a:pt x="2618435" y="5185588"/>
                  </a:moveTo>
                  <a:lnTo>
                    <a:pt x="2606497" y="5175809"/>
                  </a:lnTo>
                  <a:lnTo>
                    <a:pt x="2590406" y="5169814"/>
                  </a:lnTo>
                  <a:lnTo>
                    <a:pt x="2595613" y="5200713"/>
                  </a:lnTo>
                  <a:lnTo>
                    <a:pt x="2617660" y="5195214"/>
                  </a:lnTo>
                  <a:lnTo>
                    <a:pt x="2618435" y="5185588"/>
                  </a:lnTo>
                  <a:close/>
                </a:path>
                <a:path w="5325109" h="5214620">
                  <a:moveTo>
                    <a:pt x="2739694" y="115963"/>
                  </a:moveTo>
                  <a:lnTo>
                    <a:pt x="2706776" y="111721"/>
                  </a:lnTo>
                  <a:lnTo>
                    <a:pt x="2706687" y="117195"/>
                  </a:lnTo>
                  <a:lnTo>
                    <a:pt x="2716250" y="129400"/>
                  </a:lnTo>
                  <a:lnTo>
                    <a:pt x="2712313" y="145338"/>
                  </a:lnTo>
                  <a:lnTo>
                    <a:pt x="2728417" y="148183"/>
                  </a:lnTo>
                  <a:lnTo>
                    <a:pt x="2734881" y="140042"/>
                  </a:lnTo>
                  <a:lnTo>
                    <a:pt x="2736913" y="127203"/>
                  </a:lnTo>
                  <a:lnTo>
                    <a:pt x="2739694" y="115963"/>
                  </a:lnTo>
                  <a:close/>
                </a:path>
                <a:path w="5325109" h="5214620">
                  <a:moveTo>
                    <a:pt x="3131693" y="19799"/>
                  </a:moveTo>
                  <a:lnTo>
                    <a:pt x="3126765" y="11925"/>
                  </a:lnTo>
                  <a:lnTo>
                    <a:pt x="3114256" y="12014"/>
                  </a:lnTo>
                  <a:lnTo>
                    <a:pt x="3102000" y="11049"/>
                  </a:lnTo>
                  <a:lnTo>
                    <a:pt x="3097796" y="0"/>
                  </a:lnTo>
                  <a:lnTo>
                    <a:pt x="3094659" y="7924"/>
                  </a:lnTo>
                  <a:lnTo>
                    <a:pt x="3095294" y="14655"/>
                  </a:lnTo>
                  <a:lnTo>
                    <a:pt x="3097250" y="20523"/>
                  </a:lnTo>
                  <a:lnTo>
                    <a:pt x="3098012" y="25895"/>
                  </a:lnTo>
                  <a:lnTo>
                    <a:pt x="3131693" y="19799"/>
                  </a:lnTo>
                  <a:close/>
                </a:path>
                <a:path w="5325109" h="5214620">
                  <a:moveTo>
                    <a:pt x="3238182" y="299859"/>
                  </a:moveTo>
                  <a:lnTo>
                    <a:pt x="3231324" y="283705"/>
                  </a:lnTo>
                  <a:lnTo>
                    <a:pt x="3215995" y="281051"/>
                  </a:lnTo>
                  <a:lnTo>
                    <a:pt x="3199930" y="293954"/>
                  </a:lnTo>
                  <a:lnTo>
                    <a:pt x="3221228" y="304622"/>
                  </a:lnTo>
                  <a:lnTo>
                    <a:pt x="3228835" y="327456"/>
                  </a:lnTo>
                  <a:lnTo>
                    <a:pt x="3238182" y="299859"/>
                  </a:lnTo>
                  <a:close/>
                </a:path>
                <a:path w="5325109" h="5214620">
                  <a:moveTo>
                    <a:pt x="3408756" y="92252"/>
                  </a:moveTo>
                  <a:lnTo>
                    <a:pt x="3387674" y="77673"/>
                  </a:lnTo>
                  <a:lnTo>
                    <a:pt x="3381159" y="82892"/>
                  </a:lnTo>
                  <a:lnTo>
                    <a:pt x="3368776" y="93129"/>
                  </a:lnTo>
                  <a:lnTo>
                    <a:pt x="3384131" y="102171"/>
                  </a:lnTo>
                  <a:lnTo>
                    <a:pt x="3391204" y="101828"/>
                  </a:lnTo>
                  <a:lnTo>
                    <a:pt x="3397072" y="96913"/>
                  </a:lnTo>
                  <a:lnTo>
                    <a:pt x="3408756" y="92252"/>
                  </a:lnTo>
                  <a:close/>
                </a:path>
                <a:path w="5325109" h="5214620">
                  <a:moveTo>
                    <a:pt x="3799890" y="5094744"/>
                  </a:moveTo>
                  <a:lnTo>
                    <a:pt x="3785171" y="5085486"/>
                  </a:lnTo>
                  <a:lnTo>
                    <a:pt x="3755694" y="5089017"/>
                  </a:lnTo>
                  <a:lnTo>
                    <a:pt x="3715385" y="5101641"/>
                  </a:lnTo>
                  <a:lnTo>
                    <a:pt x="3668141" y="5119700"/>
                  </a:lnTo>
                  <a:lnTo>
                    <a:pt x="3617887" y="5139499"/>
                  </a:lnTo>
                  <a:lnTo>
                    <a:pt x="3568509" y="5157355"/>
                  </a:lnTo>
                  <a:lnTo>
                    <a:pt x="3523919" y="5169598"/>
                  </a:lnTo>
                  <a:lnTo>
                    <a:pt x="3505949" y="5182705"/>
                  </a:lnTo>
                  <a:lnTo>
                    <a:pt x="3496437" y="5193309"/>
                  </a:lnTo>
                  <a:lnTo>
                    <a:pt x="3498989" y="5200015"/>
                  </a:lnTo>
                  <a:lnTo>
                    <a:pt x="3517188" y="5201361"/>
                  </a:lnTo>
                  <a:lnTo>
                    <a:pt x="3528758" y="5200307"/>
                  </a:lnTo>
                  <a:lnTo>
                    <a:pt x="3531476" y="5190807"/>
                  </a:lnTo>
                  <a:lnTo>
                    <a:pt x="3533622" y="5183924"/>
                  </a:lnTo>
                  <a:lnTo>
                    <a:pt x="3543477" y="5190706"/>
                  </a:lnTo>
                  <a:lnTo>
                    <a:pt x="3551504" y="5190248"/>
                  </a:lnTo>
                  <a:lnTo>
                    <a:pt x="3551783" y="5183924"/>
                  </a:lnTo>
                  <a:lnTo>
                    <a:pt x="3551923" y="5180508"/>
                  </a:lnTo>
                  <a:lnTo>
                    <a:pt x="3554755" y="5170970"/>
                  </a:lnTo>
                  <a:lnTo>
                    <a:pt x="3569995" y="5171122"/>
                  </a:lnTo>
                  <a:lnTo>
                    <a:pt x="3565296" y="5183657"/>
                  </a:lnTo>
                  <a:lnTo>
                    <a:pt x="3571240" y="5185080"/>
                  </a:lnTo>
                  <a:lnTo>
                    <a:pt x="3582149" y="5178857"/>
                  </a:lnTo>
                  <a:lnTo>
                    <a:pt x="3589947" y="5170970"/>
                  </a:lnTo>
                  <a:lnTo>
                    <a:pt x="3592372" y="5168506"/>
                  </a:lnTo>
                  <a:lnTo>
                    <a:pt x="3592804" y="5168506"/>
                  </a:lnTo>
                  <a:lnTo>
                    <a:pt x="3592804" y="5168290"/>
                  </a:lnTo>
                  <a:lnTo>
                    <a:pt x="3608755" y="5157025"/>
                  </a:lnTo>
                  <a:lnTo>
                    <a:pt x="3626624" y="5152542"/>
                  </a:lnTo>
                  <a:lnTo>
                    <a:pt x="3644049" y="5151374"/>
                  </a:lnTo>
                  <a:lnTo>
                    <a:pt x="3658654" y="5150015"/>
                  </a:lnTo>
                  <a:lnTo>
                    <a:pt x="3669588" y="5142979"/>
                  </a:lnTo>
                  <a:lnTo>
                    <a:pt x="3682276" y="5133835"/>
                  </a:lnTo>
                  <a:lnTo>
                    <a:pt x="3695382" y="5129301"/>
                  </a:lnTo>
                  <a:lnTo>
                    <a:pt x="3707549" y="5136096"/>
                  </a:lnTo>
                  <a:lnTo>
                    <a:pt x="3718623" y="5129301"/>
                  </a:lnTo>
                  <a:lnTo>
                    <a:pt x="3727424" y="5123916"/>
                  </a:lnTo>
                  <a:lnTo>
                    <a:pt x="3751224" y="5112105"/>
                  </a:lnTo>
                  <a:lnTo>
                    <a:pt x="3775989" y="5106416"/>
                  </a:lnTo>
                  <a:lnTo>
                    <a:pt x="3798811" y="5112588"/>
                  </a:lnTo>
                  <a:lnTo>
                    <a:pt x="3799154" y="5106416"/>
                  </a:lnTo>
                  <a:lnTo>
                    <a:pt x="3799268" y="5104320"/>
                  </a:lnTo>
                  <a:lnTo>
                    <a:pt x="3799675" y="5094744"/>
                  </a:lnTo>
                  <a:lnTo>
                    <a:pt x="3799890" y="5094960"/>
                  </a:lnTo>
                  <a:lnTo>
                    <a:pt x="3799890" y="5094744"/>
                  </a:lnTo>
                  <a:close/>
                </a:path>
                <a:path w="5325109" h="5214620">
                  <a:moveTo>
                    <a:pt x="3833139" y="5076901"/>
                  </a:moveTo>
                  <a:lnTo>
                    <a:pt x="3800106" y="5075161"/>
                  </a:lnTo>
                  <a:lnTo>
                    <a:pt x="3800106" y="5094960"/>
                  </a:lnTo>
                  <a:lnTo>
                    <a:pt x="3799890" y="5094960"/>
                  </a:lnTo>
                  <a:lnTo>
                    <a:pt x="3800106" y="5095189"/>
                  </a:lnTo>
                  <a:lnTo>
                    <a:pt x="3801135" y="5096053"/>
                  </a:lnTo>
                  <a:lnTo>
                    <a:pt x="3804462" y="5098885"/>
                  </a:lnTo>
                  <a:lnTo>
                    <a:pt x="3804094" y="5098516"/>
                  </a:lnTo>
                  <a:lnTo>
                    <a:pt x="3810978" y="5104320"/>
                  </a:lnTo>
                  <a:lnTo>
                    <a:pt x="3812286" y="5100193"/>
                  </a:lnTo>
                  <a:lnTo>
                    <a:pt x="3814026" y="5094097"/>
                  </a:lnTo>
                  <a:lnTo>
                    <a:pt x="3818153" y="5095621"/>
                  </a:lnTo>
                  <a:lnTo>
                    <a:pt x="3821620" y="5096713"/>
                  </a:lnTo>
                  <a:lnTo>
                    <a:pt x="3825976" y="5098224"/>
                  </a:lnTo>
                  <a:lnTo>
                    <a:pt x="3827424" y="5094097"/>
                  </a:lnTo>
                  <a:lnTo>
                    <a:pt x="3828580" y="5090833"/>
                  </a:lnTo>
                  <a:lnTo>
                    <a:pt x="3830536" y="5084737"/>
                  </a:lnTo>
                  <a:lnTo>
                    <a:pt x="3833139" y="5076901"/>
                  </a:lnTo>
                  <a:close/>
                </a:path>
                <a:path w="5325109" h="5214620">
                  <a:moveTo>
                    <a:pt x="3891381" y="5053838"/>
                  </a:moveTo>
                  <a:lnTo>
                    <a:pt x="3881551" y="5047894"/>
                  </a:lnTo>
                  <a:lnTo>
                    <a:pt x="3870490" y="5048326"/>
                  </a:lnTo>
                  <a:lnTo>
                    <a:pt x="3860368" y="5050752"/>
                  </a:lnTo>
                  <a:lnTo>
                    <a:pt x="3853345" y="5050802"/>
                  </a:lnTo>
                  <a:lnTo>
                    <a:pt x="3863937" y="5064823"/>
                  </a:lnTo>
                  <a:lnTo>
                    <a:pt x="3876281" y="5068062"/>
                  </a:lnTo>
                  <a:lnTo>
                    <a:pt x="3886657" y="5063439"/>
                  </a:lnTo>
                  <a:lnTo>
                    <a:pt x="3891381" y="5053838"/>
                  </a:lnTo>
                  <a:close/>
                </a:path>
                <a:path w="5325109" h="5214620">
                  <a:moveTo>
                    <a:pt x="3901160" y="467588"/>
                  </a:moveTo>
                  <a:lnTo>
                    <a:pt x="3900944" y="467372"/>
                  </a:lnTo>
                  <a:lnTo>
                    <a:pt x="3900944" y="467156"/>
                  </a:lnTo>
                  <a:lnTo>
                    <a:pt x="3900500" y="467588"/>
                  </a:lnTo>
                  <a:lnTo>
                    <a:pt x="3901160" y="467588"/>
                  </a:lnTo>
                  <a:close/>
                </a:path>
                <a:path w="5325109" h="5214620">
                  <a:moveTo>
                    <a:pt x="3928757" y="470420"/>
                  </a:moveTo>
                  <a:lnTo>
                    <a:pt x="3901160" y="467588"/>
                  </a:lnTo>
                  <a:lnTo>
                    <a:pt x="3907701" y="497192"/>
                  </a:lnTo>
                  <a:lnTo>
                    <a:pt x="3914063" y="502373"/>
                  </a:lnTo>
                  <a:lnTo>
                    <a:pt x="3920871" y="490867"/>
                  </a:lnTo>
                  <a:lnTo>
                    <a:pt x="3928757" y="470420"/>
                  </a:lnTo>
                  <a:close/>
                </a:path>
                <a:path w="5325109" h="5214620">
                  <a:moveTo>
                    <a:pt x="4064571" y="551357"/>
                  </a:moveTo>
                  <a:lnTo>
                    <a:pt x="4054678" y="553618"/>
                  </a:lnTo>
                  <a:lnTo>
                    <a:pt x="4045712" y="560006"/>
                  </a:lnTo>
                  <a:lnTo>
                    <a:pt x="4037977" y="566966"/>
                  </a:lnTo>
                  <a:lnTo>
                    <a:pt x="4031754" y="570941"/>
                  </a:lnTo>
                  <a:lnTo>
                    <a:pt x="4023283" y="563206"/>
                  </a:lnTo>
                  <a:lnTo>
                    <a:pt x="4017734" y="559625"/>
                  </a:lnTo>
                  <a:lnTo>
                    <a:pt x="4012692" y="559308"/>
                  </a:lnTo>
                  <a:lnTo>
                    <a:pt x="4005681" y="561365"/>
                  </a:lnTo>
                  <a:lnTo>
                    <a:pt x="4015702" y="569531"/>
                  </a:lnTo>
                  <a:lnTo>
                    <a:pt x="4026725" y="577037"/>
                  </a:lnTo>
                  <a:lnTo>
                    <a:pt x="4036568" y="586333"/>
                  </a:lnTo>
                  <a:lnTo>
                    <a:pt x="4043057" y="599884"/>
                  </a:lnTo>
                  <a:lnTo>
                    <a:pt x="4056240" y="591286"/>
                  </a:lnTo>
                  <a:lnTo>
                    <a:pt x="4057421" y="587146"/>
                  </a:lnTo>
                  <a:lnTo>
                    <a:pt x="4051643" y="582193"/>
                  </a:lnTo>
                  <a:lnTo>
                    <a:pt x="4043921" y="571157"/>
                  </a:lnTo>
                  <a:lnTo>
                    <a:pt x="4056405" y="570484"/>
                  </a:lnTo>
                  <a:lnTo>
                    <a:pt x="4061498" y="564603"/>
                  </a:lnTo>
                  <a:lnTo>
                    <a:pt x="4062958" y="557047"/>
                  </a:lnTo>
                  <a:lnTo>
                    <a:pt x="4064571" y="551357"/>
                  </a:lnTo>
                  <a:close/>
                </a:path>
                <a:path w="5325109" h="5214620">
                  <a:moveTo>
                    <a:pt x="4132364" y="583996"/>
                  </a:moveTo>
                  <a:lnTo>
                    <a:pt x="4131932" y="583996"/>
                  </a:lnTo>
                  <a:lnTo>
                    <a:pt x="4131932" y="584212"/>
                  </a:lnTo>
                  <a:lnTo>
                    <a:pt x="4131716" y="584428"/>
                  </a:lnTo>
                  <a:lnTo>
                    <a:pt x="4131716" y="584644"/>
                  </a:lnTo>
                  <a:lnTo>
                    <a:pt x="4131932" y="584428"/>
                  </a:lnTo>
                  <a:lnTo>
                    <a:pt x="4132148" y="584428"/>
                  </a:lnTo>
                  <a:lnTo>
                    <a:pt x="4132364" y="584212"/>
                  </a:lnTo>
                  <a:lnTo>
                    <a:pt x="4132364" y="583996"/>
                  </a:lnTo>
                  <a:close/>
                </a:path>
                <a:path w="5325109" h="5214620">
                  <a:moveTo>
                    <a:pt x="4163657" y="586828"/>
                  </a:moveTo>
                  <a:lnTo>
                    <a:pt x="4155554" y="584555"/>
                  </a:lnTo>
                  <a:lnTo>
                    <a:pt x="4147934" y="581685"/>
                  </a:lnTo>
                  <a:lnTo>
                    <a:pt x="4140339" y="580732"/>
                  </a:lnTo>
                  <a:lnTo>
                    <a:pt x="4132364" y="584212"/>
                  </a:lnTo>
                  <a:lnTo>
                    <a:pt x="4140987" y="598208"/>
                  </a:lnTo>
                  <a:lnTo>
                    <a:pt x="4149153" y="606729"/>
                  </a:lnTo>
                  <a:lnTo>
                    <a:pt x="4156748" y="604647"/>
                  </a:lnTo>
                  <a:lnTo>
                    <a:pt x="4163657" y="586828"/>
                  </a:lnTo>
                  <a:close/>
                </a:path>
                <a:path w="5325109" h="5214620">
                  <a:moveTo>
                    <a:pt x="4168432" y="682205"/>
                  </a:moveTo>
                  <a:lnTo>
                    <a:pt x="4159364" y="663333"/>
                  </a:lnTo>
                  <a:lnTo>
                    <a:pt x="4145000" y="655421"/>
                  </a:lnTo>
                  <a:lnTo>
                    <a:pt x="4134751" y="664070"/>
                  </a:lnTo>
                  <a:lnTo>
                    <a:pt x="4147083" y="671614"/>
                  </a:lnTo>
                  <a:lnTo>
                    <a:pt x="4157078" y="681202"/>
                  </a:lnTo>
                  <a:lnTo>
                    <a:pt x="4162933" y="692823"/>
                  </a:lnTo>
                  <a:lnTo>
                    <a:pt x="4162780" y="706501"/>
                  </a:lnTo>
                  <a:lnTo>
                    <a:pt x="4168432" y="682205"/>
                  </a:lnTo>
                  <a:close/>
                </a:path>
                <a:path w="5325109" h="5214620">
                  <a:moveTo>
                    <a:pt x="4176318" y="414388"/>
                  </a:moveTo>
                  <a:lnTo>
                    <a:pt x="4169892" y="409016"/>
                  </a:lnTo>
                  <a:lnTo>
                    <a:pt x="4153446" y="414502"/>
                  </a:lnTo>
                  <a:lnTo>
                    <a:pt x="4161701" y="443649"/>
                  </a:lnTo>
                  <a:lnTo>
                    <a:pt x="4173372" y="427101"/>
                  </a:lnTo>
                  <a:lnTo>
                    <a:pt x="4176318" y="414388"/>
                  </a:lnTo>
                  <a:close/>
                </a:path>
                <a:path w="5325109" h="5214620">
                  <a:moveTo>
                    <a:pt x="4364875" y="547878"/>
                  </a:moveTo>
                  <a:lnTo>
                    <a:pt x="4342930" y="548957"/>
                  </a:lnTo>
                  <a:lnTo>
                    <a:pt x="4342930" y="558101"/>
                  </a:lnTo>
                  <a:lnTo>
                    <a:pt x="4341152" y="561124"/>
                  </a:lnTo>
                  <a:lnTo>
                    <a:pt x="4336847" y="558977"/>
                  </a:lnTo>
                  <a:lnTo>
                    <a:pt x="4337710" y="558101"/>
                  </a:lnTo>
                  <a:lnTo>
                    <a:pt x="4338586" y="557453"/>
                  </a:lnTo>
                  <a:lnTo>
                    <a:pt x="4339450" y="556577"/>
                  </a:lnTo>
                  <a:lnTo>
                    <a:pt x="4340758" y="557237"/>
                  </a:lnTo>
                  <a:lnTo>
                    <a:pt x="4342930" y="558101"/>
                  </a:lnTo>
                  <a:lnTo>
                    <a:pt x="4342930" y="548957"/>
                  </a:lnTo>
                  <a:lnTo>
                    <a:pt x="4330535" y="549554"/>
                  </a:lnTo>
                  <a:lnTo>
                    <a:pt x="4321746" y="559981"/>
                  </a:lnTo>
                  <a:lnTo>
                    <a:pt x="4332668" y="570115"/>
                  </a:lnTo>
                  <a:lnTo>
                    <a:pt x="4357484" y="570941"/>
                  </a:lnTo>
                  <a:lnTo>
                    <a:pt x="4360303" y="561797"/>
                  </a:lnTo>
                  <a:lnTo>
                    <a:pt x="4361916" y="556577"/>
                  </a:lnTo>
                  <a:lnTo>
                    <a:pt x="4362056" y="556145"/>
                  </a:lnTo>
                  <a:lnTo>
                    <a:pt x="4364875" y="547878"/>
                  </a:lnTo>
                  <a:close/>
                </a:path>
                <a:path w="5325109" h="5214620">
                  <a:moveTo>
                    <a:pt x="4397464" y="586168"/>
                  </a:moveTo>
                  <a:lnTo>
                    <a:pt x="4394301" y="573062"/>
                  </a:lnTo>
                  <a:lnTo>
                    <a:pt x="4382071" y="570204"/>
                  </a:lnTo>
                  <a:lnTo>
                    <a:pt x="4367428" y="571639"/>
                  </a:lnTo>
                  <a:lnTo>
                    <a:pt x="4357052" y="571373"/>
                  </a:lnTo>
                  <a:lnTo>
                    <a:pt x="4359059" y="581761"/>
                  </a:lnTo>
                  <a:lnTo>
                    <a:pt x="4371479" y="587425"/>
                  </a:lnTo>
                  <a:lnTo>
                    <a:pt x="4386783" y="588759"/>
                  </a:lnTo>
                  <a:lnTo>
                    <a:pt x="4397464" y="586168"/>
                  </a:lnTo>
                  <a:close/>
                </a:path>
                <a:path w="5325109" h="5214620">
                  <a:moveTo>
                    <a:pt x="4454842" y="742619"/>
                  </a:moveTo>
                  <a:lnTo>
                    <a:pt x="4453610" y="728878"/>
                  </a:lnTo>
                  <a:lnTo>
                    <a:pt x="4449076" y="719035"/>
                  </a:lnTo>
                  <a:lnTo>
                    <a:pt x="4443895" y="710209"/>
                  </a:lnTo>
                  <a:lnTo>
                    <a:pt x="4440707" y="699528"/>
                  </a:lnTo>
                  <a:lnTo>
                    <a:pt x="4426928" y="724192"/>
                  </a:lnTo>
                  <a:lnTo>
                    <a:pt x="4422025" y="732828"/>
                  </a:lnTo>
                  <a:lnTo>
                    <a:pt x="4430420" y="736981"/>
                  </a:lnTo>
                  <a:lnTo>
                    <a:pt x="4438345" y="740651"/>
                  </a:lnTo>
                  <a:lnTo>
                    <a:pt x="4446321" y="742861"/>
                  </a:lnTo>
                  <a:lnTo>
                    <a:pt x="4454842" y="742619"/>
                  </a:lnTo>
                  <a:close/>
                </a:path>
                <a:path w="5325109" h="5214620">
                  <a:moveTo>
                    <a:pt x="4533938" y="964552"/>
                  </a:moveTo>
                  <a:lnTo>
                    <a:pt x="4529188" y="939012"/>
                  </a:lnTo>
                  <a:lnTo>
                    <a:pt x="4517364" y="931100"/>
                  </a:lnTo>
                  <a:lnTo>
                    <a:pt x="4502035" y="933704"/>
                  </a:lnTo>
                  <a:lnTo>
                    <a:pt x="4486783" y="939749"/>
                  </a:lnTo>
                  <a:lnTo>
                    <a:pt x="4501908" y="948397"/>
                  </a:lnTo>
                  <a:lnTo>
                    <a:pt x="4511332" y="959980"/>
                  </a:lnTo>
                  <a:lnTo>
                    <a:pt x="4520273" y="967651"/>
                  </a:lnTo>
                  <a:lnTo>
                    <a:pt x="4533938" y="964552"/>
                  </a:lnTo>
                  <a:close/>
                </a:path>
                <a:path w="5325109" h="5214620">
                  <a:moveTo>
                    <a:pt x="4535678" y="724560"/>
                  </a:moveTo>
                  <a:lnTo>
                    <a:pt x="4535449" y="724560"/>
                  </a:lnTo>
                  <a:lnTo>
                    <a:pt x="4526178" y="717613"/>
                  </a:lnTo>
                  <a:lnTo>
                    <a:pt x="4518266" y="710958"/>
                  </a:lnTo>
                  <a:lnTo>
                    <a:pt x="4511776" y="705281"/>
                  </a:lnTo>
                  <a:lnTo>
                    <a:pt x="4506773" y="701268"/>
                  </a:lnTo>
                  <a:lnTo>
                    <a:pt x="4500308" y="712965"/>
                  </a:lnTo>
                  <a:lnTo>
                    <a:pt x="4494796" y="723468"/>
                  </a:lnTo>
                  <a:lnTo>
                    <a:pt x="4490059" y="732180"/>
                  </a:lnTo>
                  <a:lnTo>
                    <a:pt x="4485906" y="738479"/>
                  </a:lnTo>
                  <a:lnTo>
                    <a:pt x="4501337" y="737171"/>
                  </a:lnTo>
                  <a:lnTo>
                    <a:pt x="4510252" y="736307"/>
                  </a:lnTo>
                  <a:lnTo>
                    <a:pt x="4500511" y="750608"/>
                  </a:lnTo>
                  <a:lnTo>
                    <a:pt x="4494987" y="756754"/>
                  </a:lnTo>
                  <a:lnTo>
                    <a:pt x="4486592" y="758825"/>
                  </a:lnTo>
                  <a:lnTo>
                    <a:pt x="4468304" y="760895"/>
                  </a:lnTo>
                  <a:lnTo>
                    <a:pt x="4495571" y="788174"/>
                  </a:lnTo>
                  <a:lnTo>
                    <a:pt x="4507776" y="779716"/>
                  </a:lnTo>
                  <a:lnTo>
                    <a:pt x="4516933" y="752817"/>
                  </a:lnTo>
                  <a:lnTo>
                    <a:pt x="4527575" y="736307"/>
                  </a:lnTo>
                  <a:lnTo>
                    <a:pt x="4535017" y="724776"/>
                  </a:lnTo>
                  <a:lnTo>
                    <a:pt x="4535678" y="724776"/>
                  </a:lnTo>
                  <a:lnTo>
                    <a:pt x="4535678" y="724560"/>
                  </a:lnTo>
                  <a:close/>
                </a:path>
                <a:path w="5325109" h="5214620">
                  <a:moveTo>
                    <a:pt x="4590212" y="708240"/>
                  </a:moveTo>
                  <a:lnTo>
                    <a:pt x="4577321" y="717029"/>
                  </a:lnTo>
                  <a:lnTo>
                    <a:pt x="4563846" y="722134"/>
                  </a:lnTo>
                  <a:lnTo>
                    <a:pt x="4549914" y="724420"/>
                  </a:lnTo>
                  <a:lnTo>
                    <a:pt x="4535678" y="724776"/>
                  </a:lnTo>
                  <a:lnTo>
                    <a:pt x="4551464" y="740727"/>
                  </a:lnTo>
                  <a:lnTo>
                    <a:pt x="4567669" y="740333"/>
                  </a:lnTo>
                  <a:lnTo>
                    <a:pt x="4581512" y="728014"/>
                  </a:lnTo>
                  <a:lnTo>
                    <a:pt x="4590212" y="708240"/>
                  </a:lnTo>
                  <a:close/>
                </a:path>
                <a:path w="5325109" h="5214620">
                  <a:moveTo>
                    <a:pt x="4596447" y="634784"/>
                  </a:moveTo>
                  <a:lnTo>
                    <a:pt x="4589513" y="623163"/>
                  </a:lnTo>
                  <a:lnTo>
                    <a:pt x="4575162" y="614146"/>
                  </a:lnTo>
                  <a:lnTo>
                    <a:pt x="4558487" y="610971"/>
                  </a:lnTo>
                  <a:lnTo>
                    <a:pt x="4564951" y="621525"/>
                  </a:lnTo>
                  <a:lnTo>
                    <a:pt x="4571098" y="631723"/>
                  </a:lnTo>
                  <a:lnTo>
                    <a:pt x="4579023" y="640257"/>
                  </a:lnTo>
                  <a:lnTo>
                    <a:pt x="4590872" y="645795"/>
                  </a:lnTo>
                  <a:lnTo>
                    <a:pt x="4596447" y="634784"/>
                  </a:lnTo>
                  <a:close/>
                </a:path>
                <a:path w="5325109" h="5214620">
                  <a:moveTo>
                    <a:pt x="4654321" y="703008"/>
                  </a:moveTo>
                  <a:lnTo>
                    <a:pt x="4641977" y="674166"/>
                  </a:lnTo>
                  <a:lnTo>
                    <a:pt x="4614875" y="655472"/>
                  </a:lnTo>
                  <a:lnTo>
                    <a:pt x="4597730" y="652284"/>
                  </a:lnTo>
                  <a:lnTo>
                    <a:pt x="4615205" y="669937"/>
                  </a:lnTo>
                  <a:lnTo>
                    <a:pt x="4622660" y="677125"/>
                  </a:lnTo>
                  <a:lnTo>
                    <a:pt x="4626483" y="684657"/>
                  </a:lnTo>
                  <a:lnTo>
                    <a:pt x="4627156" y="692061"/>
                  </a:lnTo>
                  <a:lnTo>
                    <a:pt x="4625200" y="698881"/>
                  </a:lnTo>
                  <a:lnTo>
                    <a:pt x="4654321" y="703008"/>
                  </a:lnTo>
                  <a:close/>
                </a:path>
                <a:path w="5325109" h="5214620">
                  <a:moveTo>
                    <a:pt x="5125453" y="3622243"/>
                  </a:moveTo>
                  <a:lnTo>
                    <a:pt x="5123281" y="3616160"/>
                  </a:lnTo>
                  <a:lnTo>
                    <a:pt x="5111953" y="3610826"/>
                  </a:lnTo>
                  <a:lnTo>
                    <a:pt x="5102491" y="3627729"/>
                  </a:lnTo>
                  <a:lnTo>
                    <a:pt x="5098237" y="3636441"/>
                  </a:lnTo>
                  <a:lnTo>
                    <a:pt x="5099634" y="3641483"/>
                  </a:lnTo>
                  <a:lnTo>
                    <a:pt x="5107165" y="3647376"/>
                  </a:lnTo>
                  <a:lnTo>
                    <a:pt x="5119687" y="3631742"/>
                  </a:lnTo>
                  <a:lnTo>
                    <a:pt x="5125453" y="3622243"/>
                  </a:lnTo>
                  <a:close/>
                </a:path>
                <a:path w="5325109" h="5214620">
                  <a:moveTo>
                    <a:pt x="5131295" y="3851681"/>
                  </a:moveTo>
                  <a:lnTo>
                    <a:pt x="5116334" y="3834841"/>
                  </a:lnTo>
                  <a:lnTo>
                    <a:pt x="5105844" y="3825760"/>
                  </a:lnTo>
                  <a:lnTo>
                    <a:pt x="5092700" y="3824973"/>
                  </a:lnTo>
                  <a:lnTo>
                    <a:pt x="5069802" y="3832974"/>
                  </a:lnTo>
                  <a:lnTo>
                    <a:pt x="5078514" y="3844620"/>
                  </a:lnTo>
                  <a:lnTo>
                    <a:pt x="5078603" y="3852418"/>
                  </a:lnTo>
                  <a:lnTo>
                    <a:pt x="5070449" y="3863873"/>
                  </a:lnTo>
                  <a:lnTo>
                    <a:pt x="5088140" y="3863098"/>
                  </a:lnTo>
                  <a:lnTo>
                    <a:pt x="5102631" y="3856088"/>
                  </a:lnTo>
                  <a:lnTo>
                    <a:pt x="5115699" y="3850957"/>
                  </a:lnTo>
                  <a:lnTo>
                    <a:pt x="5129123" y="3855821"/>
                  </a:lnTo>
                  <a:lnTo>
                    <a:pt x="5129987" y="3854513"/>
                  </a:lnTo>
                  <a:lnTo>
                    <a:pt x="5131295" y="3851681"/>
                  </a:lnTo>
                  <a:close/>
                </a:path>
                <a:path w="5325109" h="5214620">
                  <a:moveTo>
                    <a:pt x="5188229" y="3545979"/>
                  </a:moveTo>
                  <a:lnTo>
                    <a:pt x="5170411" y="3550374"/>
                  </a:lnTo>
                  <a:lnTo>
                    <a:pt x="5161546" y="3565969"/>
                  </a:lnTo>
                  <a:lnTo>
                    <a:pt x="5156682" y="3584625"/>
                  </a:lnTo>
                  <a:lnTo>
                    <a:pt x="5150853" y="3598202"/>
                  </a:lnTo>
                  <a:lnTo>
                    <a:pt x="5176799" y="3599738"/>
                  </a:lnTo>
                  <a:lnTo>
                    <a:pt x="5179479" y="3588169"/>
                  </a:lnTo>
                  <a:lnTo>
                    <a:pt x="5177193" y="3568547"/>
                  </a:lnTo>
                  <a:lnTo>
                    <a:pt x="5188229" y="3545979"/>
                  </a:lnTo>
                  <a:close/>
                </a:path>
                <a:path w="5325109" h="5214620">
                  <a:moveTo>
                    <a:pt x="5190617" y="2150821"/>
                  </a:moveTo>
                  <a:lnTo>
                    <a:pt x="5178298" y="2140127"/>
                  </a:lnTo>
                  <a:lnTo>
                    <a:pt x="5168074" y="2139188"/>
                  </a:lnTo>
                  <a:lnTo>
                    <a:pt x="5163299" y="2148192"/>
                  </a:lnTo>
                  <a:lnTo>
                    <a:pt x="5167363" y="2167356"/>
                  </a:lnTo>
                  <a:lnTo>
                    <a:pt x="5173142" y="2163280"/>
                  </a:lnTo>
                  <a:lnTo>
                    <a:pt x="5184597" y="2155025"/>
                  </a:lnTo>
                  <a:lnTo>
                    <a:pt x="5190617" y="2150821"/>
                  </a:lnTo>
                  <a:close/>
                </a:path>
                <a:path w="5325109" h="5214620">
                  <a:moveTo>
                    <a:pt x="5215636" y="3819461"/>
                  </a:moveTo>
                  <a:lnTo>
                    <a:pt x="5213934" y="3801287"/>
                  </a:lnTo>
                  <a:lnTo>
                    <a:pt x="5209514" y="3788156"/>
                  </a:lnTo>
                  <a:lnTo>
                    <a:pt x="5197068" y="3807104"/>
                  </a:lnTo>
                  <a:lnTo>
                    <a:pt x="5194287" y="3819296"/>
                  </a:lnTo>
                  <a:lnTo>
                    <a:pt x="5195367" y="3828758"/>
                  </a:lnTo>
                  <a:lnTo>
                    <a:pt x="5194528" y="3839502"/>
                  </a:lnTo>
                  <a:lnTo>
                    <a:pt x="5210530" y="3834815"/>
                  </a:lnTo>
                  <a:lnTo>
                    <a:pt x="5215636" y="3819461"/>
                  </a:lnTo>
                  <a:close/>
                </a:path>
                <a:path w="5325109" h="5214620">
                  <a:moveTo>
                    <a:pt x="5254498" y="2157349"/>
                  </a:moveTo>
                  <a:lnTo>
                    <a:pt x="5243855" y="2167572"/>
                  </a:lnTo>
                  <a:lnTo>
                    <a:pt x="5238851" y="2172144"/>
                  </a:lnTo>
                  <a:lnTo>
                    <a:pt x="5229809" y="2161819"/>
                  </a:lnTo>
                  <a:lnTo>
                    <a:pt x="5222202" y="2160638"/>
                  </a:lnTo>
                  <a:lnTo>
                    <a:pt x="5209298" y="2166924"/>
                  </a:lnTo>
                  <a:lnTo>
                    <a:pt x="5216791" y="2181275"/>
                  </a:lnTo>
                  <a:lnTo>
                    <a:pt x="5211153" y="2191778"/>
                  </a:lnTo>
                  <a:lnTo>
                    <a:pt x="5198669" y="2199602"/>
                  </a:lnTo>
                  <a:lnTo>
                    <a:pt x="5185613" y="2205875"/>
                  </a:lnTo>
                  <a:lnTo>
                    <a:pt x="5191125" y="2211006"/>
                  </a:lnTo>
                  <a:lnTo>
                    <a:pt x="5197754" y="2213622"/>
                  </a:lnTo>
                  <a:lnTo>
                    <a:pt x="5204841" y="2215146"/>
                  </a:lnTo>
                  <a:lnTo>
                    <a:pt x="5211699" y="2216975"/>
                  </a:lnTo>
                  <a:lnTo>
                    <a:pt x="5231396" y="2194560"/>
                  </a:lnTo>
                  <a:lnTo>
                    <a:pt x="5243855" y="2182914"/>
                  </a:lnTo>
                  <a:lnTo>
                    <a:pt x="5250929" y="2173401"/>
                  </a:lnTo>
                  <a:lnTo>
                    <a:pt x="5254498" y="2157349"/>
                  </a:lnTo>
                  <a:close/>
                </a:path>
                <a:path w="5325109" h="5214620">
                  <a:moveTo>
                    <a:pt x="5324907" y="3239617"/>
                  </a:moveTo>
                  <a:lnTo>
                    <a:pt x="5315013" y="3244342"/>
                  </a:lnTo>
                  <a:lnTo>
                    <a:pt x="5305615" y="3248482"/>
                  </a:lnTo>
                  <a:lnTo>
                    <a:pt x="5296306" y="3248799"/>
                  </a:lnTo>
                  <a:lnTo>
                    <a:pt x="5286667" y="3242018"/>
                  </a:lnTo>
                  <a:lnTo>
                    <a:pt x="5280596" y="3260737"/>
                  </a:lnTo>
                  <a:lnTo>
                    <a:pt x="5297957" y="3263658"/>
                  </a:lnTo>
                  <a:lnTo>
                    <a:pt x="5319230" y="3255175"/>
                  </a:lnTo>
                  <a:lnTo>
                    <a:pt x="5324907" y="3239617"/>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2" name="object 32"/>
            <p:cNvSpPr/>
            <p:nvPr/>
          </p:nvSpPr>
          <p:spPr>
            <a:xfrm>
              <a:off x="11328261" y="2246832"/>
              <a:ext cx="5453380" cy="5295900"/>
            </a:xfrm>
            <a:custGeom>
              <a:avLst/>
              <a:gdLst/>
              <a:ahLst/>
              <a:cxnLst/>
              <a:rect l="l" t="t" r="r" b="b"/>
              <a:pathLst>
                <a:path w="5453380" h="5295900">
                  <a:moveTo>
                    <a:pt x="9436" y="2660408"/>
                  </a:moveTo>
                  <a:lnTo>
                    <a:pt x="0" y="2664358"/>
                  </a:lnTo>
                  <a:lnTo>
                    <a:pt x="228" y="2671432"/>
                  </a:lnTo>
                  <a:lnTo>
                    <a:pt x="5067" y="2678861"/>
                  </a:lnTo>
                  <a:lnTo>
                    <a:pt x="9436" y="2683916"/>
                  </a:lnTo>
                  <a:lnTo>
                    <a:pt x="9436" y="2660408"/>
                  </a:lnTo>
                  <a:close/>
                </a:path>
                <a:path w="5453380" h="5295900">
                  <a:moveTo>
                    <a:pt x="32258" y="2848838"/>
                  </a:moveTo>
                  <a:lnTo>
                    <a:pt x="11696" y="2836507"/>
                  </a:lnTo>
                  <a:lnTo>
                    <a:pt x="5308" y="2832735"/>
                  </a:lnTo>
                  <a:lnTo>
                    <a:pt x="6616" y="2840139"/>
                  </a:lnTo>
                  <a:lnTo>
                    <a:pt x="8572" y="2852978"/>
                  </a:lnTo>
                  <a:lnTo>
                    <a:pt x="16611" y="2851670"/>
                  </a:lnTo>
                  <a:lnTo>
                    <a:pt x="32258" y="2848838"/>
                  </a:lnTo>
                  <a:close/>
                </a:path>
                <a:path w="5453380" h="5295900">
                  <a:moveTo>
                    <a:pt x="38747" y="2227923"/>
                  </a:moveTo>
                  <a:lnTo>
                    <a:pt x="37249" y="2217839"/>
                  </a:lnTo>
                  <a:lnTo>
                    <a:pt x="32016" y="2226729"/>
                  </a:lnTo>
                  <a:lnTo>
                    <a:pt x="29133" y="2235365"/>
                  </a:lnTo>
                  <a:lnTo>
                    <a:pt x="28727" y="2244153"/>
                  </a:lnTo>
                  <a:lnTo>
                    <a:pt x="30949" y="2253526"/>
                  </a:lnTo>
                  <a:lnTo>
                    <a:pt x="35204" y="2245296"/>
                  </a:lnTo>
                  <a:lnTo>
                    <a:pt x="37934" y="2236914"/>
                  </a:lnTo>
                  <a:lnTo>
                    <a:pt x="38747" y="2227923"/>
                  </a:lnTo>
                  <a:close/>
                </a:path>
                <a:path w="5453380" h="5295900">
                  <a:moveTo>
                    <a:pt x="73266" y="2263406"/>
                  </a:moveTo>
                  <a:lnTo>
                    <a:pt x="68986" y="2248738"/>
                  </a:lnTo>
                  <a:lnTo>
                    <a:pt x="59423" y="2250922"/>
                  </a:lnTo>
                  <a:lnTo>
                    <a:pt x="53555" y="2255482"/>
                  </a:lnTo>
                  <a:lnTo>
                    <a:pt x="55943" y="2264626"/>
                  </a:lnTo>
                  <a:lnTo>
                    <a:pt x="60579" y="2268080"/>
                  </a:lnTo>
                  <a:lnTo>
                    <a:pt x="68414" y="2268753"/>
                  </a:lnTo>
                  <a:lnTo>
                    <a:pt x="73266" y="2263406"/>
                  </a:lnTo>
                  <a:close/>
                </a:path>
                <a:path w="5453380" h="5295900">
                  <a:moveTo>
                    <a:pt x="87236" y="2189124"/>
                  </a:moveTo>
                  <a:lnTo>
                    <a:pt x="79514" y="2172411"/>
                  </a:lnTo>
                  <a:lnTo>
                    <a:pt x="73113" y="2175383"/>
                  </a:lnTo>
                  <a:lnTo>
                    <a:pt x="68656" y="2189099"/>
                  </a:lnTo>
                  <a:lnTo>
                    <a:pt x="66802" y="2204567"/>
                  </a:lnTo>
                  <a:lnTo>
                    <a:pt x="82423" y="2192820"/>
                  </a:lnTo>
                  <a:lnTo>
                    <a:pt x="87236" y="2189124"/>
                  </a:lnTo>
                  <a:close/>
                </a:path>
                <a:path w="5453380" h="5295900">
                  <a:moveTo>
                    <a:pt x="99187" y="2138642"/>
                  </a:moveTo>
                  <a:lnTo>
                    <a:pt x="89509" y="2140356"/>
                  </a:lnTo>
                  <a:lnTo>
                    <a:pt x="84543" y="2143188"/>
                  </a:lnTo>
                  <a:lnTo>
                    <a:pt x="82715" y="2149081"/>
                  </a:lnTo>
                  <a:lnTo>
                    <a:pt x="82448" y="2159965"/>
                  </a:lnTo>
                  <a:lnTo>
                    <a:pt x="99187" y="2138642"/>
                  </a:lnTo>
                  <a:close/>
                </a:path>
                <a:path w="5453380" h="5295900">
                  <a:moveTo>
                    <a:pt x="104241" y="1922360"/>
                  </a:moveTo>
                  <a:lnTo>
                    <a:pt x="103936" y="1916899"/>
                  </a:lnTo>
                  <a:lnTo>
                    <a:pt x="102666" y="1911261"/>
                  </a:lnTo>
                  <a:lnTo>
                    <a:pt x="98094" y="1913013"/>
                  </a:lnTo>
                  <a:lnTo>
                    <a:pt x="94843" y="1914093"/>
                  </a:lnTo>
                  <a:lnTo>
                    <a:pt x="90932" y="1915617"/>
                  </a:lnTo>
                  <a:lnTo>
                    <a:pt x="93103" y="1921497"/>
                  </a:lnTo>
                  <a:lnTo>
                    <a:pt x="95059" y="1926285"/>
                  </a:lnTo>
                  <a:lnTo>
                    <a:pt x="98310" y="1934768"/>
                  </a:lnTo>
                  <a:lnTo>
                    <a:pt x="102666" y="1928152"/>
                  </a:lnTo>
                  <a:lnTo>
                    <a:pt x="104241" y="1922360"/>
                  </a:lnTo>
                  <a:close/>
                </a:path>
                <a:path w="5453380" h="5295900">
                  <a:moveTo>
                    <a:pt x="105270" y="2110359"/>
                  </a:moveTo>
                  <a:lnTo>
                    <a:pt x="95072" y="2110448"/>
                  </a:lnTo>
                  <a:lnTo>
                    <a:pt x="90652" y="2112429"/>
                  </a:lnTo>
                  <a:lnTo>
                    <a:pt x="91211" y="2117826"/>
                  </a:lnTo>
                  <a:lnTo>
                    <a:pt x="95923" y="2128202"/>
                  </a:lnTo>
                  <a:lnTo>
                    <a:pt x="98971" y="2122106"/>
                  </a:lnTo>
                  <a:lnTo>
                    <a:pt x="101574" y="2117534"/>
                  </a:lnTo>
                  <a:lnTo>
                    <a:pt x="105270" y="2110359"/>
                  </a:lnTo>
                  <a:close/>
                </a:path>
                <a:path w="5453380" h="5295900">
                  <a:moveTo>
                    <a:pt x="122389" y="3379774"/>
                  </a:moveTo>
                  <a:lnTo>
                    <a:pt x="121780" y="3371697"/>
                  </a:lnTo>
                  <a:lnTo>
                    <a:pt x="110947" y="3392373"/>
                  </a:lnTo>
                  <a:lnTo>
                    <a:pt x="108546" y="3403333"/>
                  </a:lnTo>
                  <a:lnTo>
                    <a:pt x="112001" y="3416300"/>
                  </a:lnTo>
                  <a:lnTo>
                    <a:pt x="117259" y="3402596"/>
                  </a:lnTo>
                  <a:lnTo>
                    <a:pt x="120802" y="3390252"/>
                  </a:lnTo>
                  <a:lnTo>
                    <a:pt x="122389" y="3379774"/>
                  </a:lnTo>
                  <a:close/>
                </a:path>
                <a:path w="5453380" h="5295900">
                  <a:moveTo>
                    <a:pt x="169595" y="1913661"/>
                  </a:moveTo>
                  <a:lnTo>
                    <a:pt x="166903" y="1908911"/>
                  </a:lnTo>
                  <a:lnTo>
                    <a:pt x="166065" y="1903412"/>
                  </a:lnTo>
                  <a:lnTo>
                    <a:pt x="163664" y="1898510"/>
                  </a:lnTo>
                  <a:lnTo>
                    <a:pt x="156337" y="1895602"/>
                  </a:lnTo>
                  <a:lnTo>
                    <a:pt x="156337" y="1918449"/>
                  </a:lnTo>
                  <a:lnTo>
                    <a:pt x="169595" y="1913661"/>
                  </a:lnTo>
                  <a:close/>
                </a:path>
                <a:path w="5453380" h="5295900">
                  <a:moveTo>
                    <a:pt x="183718" y="3521837"/>
                  </a:moveTo>
                  <a:lnTo>
                    <a:pt x="179590" y="3512693"/>
                  </a:lnTo>
                  <a:lnTo>
                    <a:pt x="176758" y="3507041"/>
                  </a:lnTo>
                  <a:lnTo>
                    <a:pt x="173939" y="3500945"/>
                  </a:lnTo>
                  <a:lnTo>
                    <a:pt x="160515" y="3509441"/>
                  </a:lnTo>
                  <a:lnTo>
                    <a:pt x="162610" y="3517011"/>
                  </a:lnTo>
                  <a:lnTo>
                    <a:pt x="172808" y="3521786"/>
                  </a:lnTo>
                  <a:lnTo>
                    <a:pt x="183718" y="3521837"/>
                  </a:lnTo>
                  <a:close/>
                </a:path>
                <a:path w="5453380" h="5295900">
                  <a:moveTo>
                    <a:pt x="188925" y="1850999"/>
                  </a:moveTo>
                  <a:lnTo>
                    <a:pt x="183489" y="1849805"/>
                  </a:lnTo>
                  <a:lnTo>
                    <a:pt x="179285" y="1850885"/>
                  </a:lnTo>
                  <a:lnTo>
                    <a:pt x="174472" y="1855406"/>
                  </a:lnTo>
                  <a:lnTo>
                    <a:pt x="167195" y="1864487"/>
                  </a:lnTo>
                  <a:lnTo>
                    <a:pt x="176212" y="1864639"/>
                  </a:lnTo>
                  <a:lnTo>
                    <a:pt x="181483" y="1863293"/>
                  </a:lnTo>
                  <a:lnTo>
                    <a:pt x="185051" y="1859165"/>
                  </a:lnTo>
                  <a:lnTo>
                    <a:pt x="188925" y="1850999"/>
                  </a:lnTo>
                  <a:close/>
                </a:path>
                <a:path w="5453380" h="5295900">
                  <a:moveTo>
                    <a:pt x="240868" y="1746745"/>
                  </a:moveTo>
                  <a:lnTo>
                    <a:pt x="239737" y="1739569"/>
                  </a:lnTo>
                  <a:lnTo>
                    <a:pt x="235432" y="1732635"/>
                  </a:lnTo>
                  <a:lnTo>
                    <a:pt x="230873" y="1741335"/>
                  </a:lnTo>
                  <a:lnTo>
                    <a:pt x="228257" y="1746770"/>
                  </a:lnTo>
                  <a:lnTo>
                    <a:pt x="225437" y="1752206"/>
                  </a:lnTo>
                  <a:lnTo>
                    <a:pt x="236778" y="1751749"/>
                  </a:lnTo>
                  <a:lnTo>
                    <a:pt x="240868" y="1746745"/>
                  </a:lnTo>
                  <a:close/>
                </a:path>
                <a:path w="5453380" h="5295900">
                  <a:moveTo>
                    <a:pt x="269976" y="1518526"/>
                  </a:moveTo>
                  <a:lnTo>
                    <a:pt x="255333" y="1512862"/>
                  </a:lnTo>
                  <a:lnTo>
                    <a:pt x="248627" y="1514500"/>
                  </a:lnTo>
                  <a:lnTo>
                    <a:pt x="246570" y="1520545"/>
                  </a:lnTo>
                  <a:lnTo>
                    <a:pt x="245859" y="1528102"/>
                  </a:lnTo>
                  <a:lnTo>
                    <a:pt x="263525" y="1521066"/>
                  </a:lnTo>
                  <a:lnTo>
                    <a:pt x="269976" y="1518526"/>
                  </a:lnTo>
                  <a:close/>
                </a:path>
                <a:path w="5453380" h="5295900">
                  <a:moveTo>
                    <a:pt x="292798" y="3895864"/>
                  </a:moveTo>
                  <a:lnTo>
                    <a:pt x="276326" y="3895318"/>
                  </a:lnTo>
                  <a:lnTo>
                    <a:pt x="266915" y="3895610"/>
                  </a:lnTo>
                  <a:lnTo>
                    <a:pt x="261048" y="3897172"/>
                  </a:lnTo>
                  <a:lnTo>
                    <a:pt x="255206" y="3900424"/>
                  </a:lnTo>
                  <a:lnTo>
                    <a:pt x="267436" y="3903573"/>
                  </a:lnTo>
                  <a:lnTo>
                    <a:pt x="277583" y="3903853"/>
                  </a:lnTo>
                  <a:lnTo>
                    <a:pt x="285953" y="3901287"/>
                  </a:lnTo>
                  <a:lnTo>
                    <a:pt x="292798" y="3895864"/>
                  </a:lnTo>
                  <a:close/>
                </a:path>
                <a:path w="5453380" h="5295900">
                  <a:moveTo>
                    <a:pt x="363423" y="1508302"/>
                  </a:moveTo>
                  <a:lnTo>
                    <a:pt x="351256" y="1509610"/>
                  </a:lnTo>
                  <a:lnTo>
                    <a:pt x="344817" y="1517650"/>
                  </a:lnTo>
                  <a:lnTo>
                    <a:pt x="344195" y="1527327"/>
                  </a:lnTo>
                  <a:lnTo>
                    <a:pt x="349516" y="1533537"/>
                  </a:lnTo>
                  <a:lnTo>
                    <a:pt x="356463" y="1520761"/>
                  </a:lnTo>
                  <a:lnTo>
                    <a:pt x="363423" y="1508302"/>
                  </a:lnTo>
                  <a:close/>
                </a:path>
                <a:path w="5453380" h="5295900">
                  <a:moveTo>
                    <a:pt x="434695" y="4198950"/>
                  </a:moveTo>
                  <a:lnTo>
                    <a:pt x="427748" y="4202442"/>
                  </a:lnTo>
                  <a:lnTo>
                    <a:pt x="421220" y="4205262"/>
                  </a:lnTo>
                  <a:lnTo>
                    <a:pt x="413397" y="4208970"/>
                  </a:lnTo>
                  <a:lnTo>
                    <a:pt x="421551" y="4215206"/>
                  </a:lnTo>
                  <a:lnTo>
                    <a:pt x="428447" y="4212526"/>
                  </a:lnTo>
                  <a:lnTo>
                    <a:pt x="433146" y="4205567"/>
                  </a:lnTo>
                  <a:lnTo>
                    <a:pt x="434695" y="4198950"/>
                  </a:lnTo>
                  <a:close/>
                </a:path>
                <a:path w="5453380" h="5295900">
                  <a:moveTo>
                    <a:pt x="460768" y="4229417"/>
                  </a:moveTo>
                  <a:lnTo>
                    <a:pt x="454469" y="4225506"/>
                  </a:lnTo>
                  <a:lnTo>
                    <a:pt x="443826" y="4219194"/>
                  </a:lnTo>
                  <a:lnTo>
                    <a:pt x="430136" y="4253357"/>
                  </a:lnTo>
                  <a:lnTo>
                    <a:pt x="438124" y="4246981"/>
                  </a:lnTo>
                  <a:lnTo>
                    <a:pt x="460768" y="4229417"/>
                  </a:lnTo>
                  <a:close/>
                </a:path>
                <a:path w="5453380" h="5295900">
                  <a:moveTo>
                    <a:pt x="491413" y="4068191"/>
                  </a:moveTo>
                  <a:lnTo>
                    <a:pt x="482282" y="4051681"/>
                  </a:lnTo>
                  <a:lnTo>
                    <a:pt x="473811" y="4035983"/>
                  </a:lnTo>
                  <a:lnTo>
                    <a:pt x="467067" y="4042943"/>
                  </a:lnTo>
                  <a:lnTo>
                    <a:pt x="455993" y="4054043"/>
                  </a:lnTo>
                  <a:lnTo>
                    <a:pt x="491413" y="4068191"/>
                  </a:lnTo>
                  <a:close/>
                </a:path>
                <a:path w="5453380" h="5295900">
                  <a:moveTo>
                    <a:pt x="701979" y="897750"/>
                  </a:moveTo>
                  <a:lnTo>
                    <a:pt x="688162" y="900938"/>
                  </a:lnTo>
                  <a:lnTo>
                    <a:pt x="677176" y="912279"/>
                  </a:lnTo>
                  <a:lnTo>
                    <a:pt x="672185" y="925664"/>
                  </a:lnTo>
                  <a:lnTo>
                    <a:pt x="676338" y="934961"/>
                  </a:lnTo>
                  <a:lnTo>
                    <a:pt x="684072" y="923455"/>
                  </a:lnTo>
                  <a:lnTo>
                    <a:pt x="690943" y="912609"/>
                  </a:lnTo>
                  <a:lnTo>
                    <a:pt x="696925" y="903630"/>
                  </a:lnTo>
                  <a:lnTo>
                    <a:pt x="701979" y="897750"/>
                  </a:lnTo>
                  <a:close/>
                </a:path>
                <a:path w="5453380" h="5295900">
                  <a:moveTo>
                    <a:pt x="702195" y="1081620"/>
                  </a:moveTo>
                  <a:lnTo>
                    <a:pt x="692492" y="1083398"/>
                  </a:lnTo>
                  <a:lnTo>
                    <a:pt x="688340" y="1089825"/>
                  </a:lnTo>
                  <a:lnTo>
                    <a:pt x="686054" y="1097648"/>
                  </a:lnTo>
                  <a:lnTo>
                    <a:pt x="681977" y="1103591"/>
                  </a:lnTo>
                  <a:lnTo>
                    <a:pt x="689940" y="1100797"/>
                  </a:lnTo>
                  <a:lnTo>
                    <a:pt x="695756" y="1096111"/>
                  </a:lnTo>
                  <a:lnTo>
                    <a:pt x="699731" y="1089672"/>
                  </a:lnTo>
                  <a:lnTo>
                    <a:pt x="702195" y="1081620"/>
                  </a:lnTo>
                  <a:close/>
                </a:path>
                <a:path w="5453380" h="5295900">
                  <a:moveTo>
                    <a:pt x="755002" y="4476813"/>
                  </a:moveTo>
                  <a:lnTo>
                    <a:pt x="744778" y="4470336"/>
                  </a:lnTo>
                  <a:lnTo>
                    <a:pt x="738238" y="4469092"/>
                  </a:lnTo>
                  <a:lnTo>
                    <a:pt x="733945" y="4473384"/>
                  </a:lnTo>
                  <a:lnTo>
                    <a:pt x="730440" y="4483557"/>
                  </a:lnTo>
                  <a:lnTo>
                    <a:pt x="748715" y="4478566"/>
                  </a:lnTo>
                  <a:lnTo>
                    <a:pt x="755002" y="4476813"/>
                  </a:lnTo>
                  <a:close/>
                </a:path>
                <a:path w="5453380" h="5295900">
                  <a:moveTo>
                    <a:pt x="1197635" y="889050"/>
                  </a:moveTo>
                  <a:lnTo>
                    <a:pt x="1190231" y="889939"/>
                  </a:lnTo>
                  <a:lnTo>
                    <a:pt x="1183703" y="892746"/>
                  </a:lnTo>
                  <a:lnTo>
                    <a:pt x="1177620" y="897191"/>
                  </a:lnTo>
                  <a:lnTo>
                    <a:pt x="1171562" y="902982"/>
                  </a:lnTo>
                  <a:lnTo>
                    <a:pt x="1184033" y="908329"/>
                  </a:lnTo>
                  <a:lnTo>
                    <a:pt x="1191844" y="908088"/>
                  </a:lnTo>
                  <a:lnTo>
                    <a:pt x="1196035" y="901814"/>
                  </a:lnTo>
                  <a:lnTo>
                    <a:pt x="1197635" y="889050"/>
                  </a:lnTo>
                  <a:close/>
                </a:path>
                <a:path w="5453380" h="5295900">
                  <a:moveTo>
                    <a:pt x="1230884" y="856195"/>
                  </a:moveTo>
                  <a:lnTo>
                    <a:pt x="1205458" y="872299"/>
                  </a:lnTo>
                  <a:lnTo>
                    <a:pt x="1213192" y="877582"/>
                  </a:lnTo>
                  <a:lnTo>
                    <a:pt x="1220863" y="874610"/>
                  </a:lnTo>
                  <a:lnTo>
                    <a:pt x="1227188" y="866457"/>
                  </a:lnTo>
                  <a:lnTo>
                    <a:pt x="1230884" y="856195"/>
                  </a:lnTo>
                  <a:close/>
                </a:path>
                <a:path w="5453380" h="5295900">
                  <a:moveTo>
                    <a:pt x="1251966" y="873607"/>
                  </a:moveTo>
                  <a:lnTo>
                    <a:pt x="1233487" y="875131"/>
                  </a:lnTo>
                  <a:lnTo>
                    <a:pt x="1233271" y="875347"/>
                  </a:lnTo>
                  <a:lnTo>
                    <a:pt x="1232623" y="888834"/>
                  </a:lnTo>
                  <a:lnTo>
                    <a:pt x="1237538" y="885964"/>
                  </a:lnTo>
                  <a:lnTo>
                    <a:pt x="1243596" y="884643"/>
                  </a:lnTo>
                  <a:lnTo>
                    <a:pt x="1248994" y="881608"/>
                  </a:lnTo>
                  <a:lnTo>
                    <a:pt x="1251966" y="873607"/>
                  </a:lnTo>
                  <a:close/>
                </a:path>
                <a:path w="5453380" h="5295900">
                  <a:moveTo>
                    <a:pt x="1453832" y="574865"/>
                  </a:moveTo>
                  <a:lnTo>
                    <a:pt x="1437081" y="570153"/>
                  </a:lnTo>
                  <a:lnTo>
                    <a:pt x="1428191" y="569556"/>
                  </a:lnTo>
                  <a:lnTo>
                    <a:pt x="1424686" y="573722"/>
                  </a:lnTo>
                  <a:lnTo>
                    <a:pt x="1424063" y="583349"/>
                  </a:lnTo>
                  <a:lnTo>
                    <a:pt x="1439189" y="583425"/>
                  </a:lnTo>
                  <a:lnTo>
                    <a:pt x="1445717" y="582853"/>
                  </a:lnTo>
                  <a:lnTo>
                    <a:pt x="1448841" y="580402"/>
                  </a:lnTo>
                  <a:lnTo>
                    <a:pt x="1453832" y="574865"/>
                  </a:lnTo>
                  <a:close/>
                </a:path>
                <a:path w="5453380" h="5295900">
                  <a:moveTo>
                    <a:pt x="1776310" y="5287099"/>
                  </a:moveTo>
                  <a:lnTo>
                    <a:pt x="1747240" y="5276024"/>
                  </a:lnTo>
                  <a:lnTo>
                    <a:pt x="1736534" y="5271871"/>
                  </a:lnTo>
                  <a:lnTo>
                    <a:pt x="1747977" y="5283238"/>
                  </a:lnTo>
                  <a:lnTo>
                    <a:pt x="1756829" y="5288953"/>
                  </a:lnTo>
                  <a:lnTo>
                    <a:pt x="1765477" y="5289918"/>
                  </a:lnTo>
                  <a:lnTo>
                    <a:pt x="1776310" y="5287099"/>
                  </a:lnTo>
                  <a:close/>
                </a:path>
                <a:path w="5453380" h="5295900">
                  <a:moveTo>
                    <a:pt x="1968538" y="5096840"/>
                  </a:moveTo>
                  <a:lnTo>
                    <a:pt x="1958949" y="5090922"/>
                  </a:lnTo>
                  <a:lnTo>
                    <a:pt x="1942680" y="5088052"/>
                  </a:lnTo>
                  <a:lnTo>
                    <a:pt x="1926247" y="5089525"/>
                  </a:lnTo>
                  <a:lnTo>
                    <a:pt x="1932749" y="5098148"/>
                  </a:lnTo>
                  <a:lnTo>
                    <a:pt x="1944852" y="5101361"/>
                  </a:lnTo>
                  <a:lnTo>
                    <a:pt x="1957324" y="5102415"/>
                  </a:lnTo>
                  <a:lnTo>
                    <a:pt x="1964918" y="5104549"/>
                  </a:lnTo>
                  <a:lnTo>
                    <a:pt x="1968538" y="5096840"/>
                  </a:lnTo>
                  <a:close/>
                </a:path>
                <a:path w="5453380" h="5295900">
                  <a:moveTo>
                    <a:pt x="2263927" y="5287746"/>
                  </a:moveTo>
                  <a:lnTo>
                    <a:pt x="2248941" y="5280901"/>
                  </a:lnTo>
                  <a:lnTo>
                    <a:pt x="2239340" y="5278666"/>
                  </a:lnTo>
                  <a:lnTo>
                    <a:pt x="2232977" y="5281079"/>
                  </a:lnTo>
                  <a:lnTo>
                    <a:pt x="2227643" y="5288191"/>
                  </a:lnTo>
                  <a:lnTo>
                    <a:pt x="2247239" y="5293842"/>
                  </a:lnTo>
                  <a:lnTo>
                    <a:pt x="2256218" y="5295887"/>
                  </a:lnTo>
                  <a:lnTo>
                    <a:pt x="2259965" y="5293969"/>
                  </a:lnTo>
                  <a:lnTo>
                    <a:pt x="2263927" y="5287746"/>
                  </a:lnTo>
                  <a:close/>
                </a:path>
                <a:path w="5453380" h="5295900">
                  <a:moveTo>
                    <a:pt x="2305862" y="5279504"/>
                  </a:moveTo>
                  <a:lnTo>
                    <a:pt x="2303589" y="5273281"/>
                  </a:lnTo>
                  <a:lnTo>
                    <a:pt x="2295004" y="5266207"/>
                  </a:lnTo>
                  <a:lnTo>
                    <a:pt x="2293963" y="5273345"/>
                  </a:lnTo>
                  <a:lnTo>
                    <a:pt x="2291308" y="5293626"/>
                  </a:lnTo>
                  <a:lnTo>
                    <a:pt x="2301786" y="5285943"/>
                  </a:lnTo>
                  <a:lnTo>
                    <a:pt x="2305862" y="5279504"/>
                  </a:lnTo>
                  <a:close/>
                </a:path>
                <a:path w="5453380" h="5295900">
                  <a:moveTo>
                    <a:pt x="2345194" y="250012"/>
                  </a:moveTo>
                  <a:lnTo>
                    <a:pt x="2336723" y="241960"/>
                  </a:lnTo>
                  <a:lnTo>
                    <a:pt x="2335199" y="241300"/>
                  </a:lnTo>
                  <a:lnTo>
                    <a:pt x="2333675" y="241084"/>
                  </a:lnTo>
                  <a:lnTo>
                    <a:pt x="2324481" y="251383"/>
                  </a:lnTo>
                  <a:lnTo>
                    <a:pt x="2327706" y="256717"/>
                  </a:lnTo>
                  <a:lnTo>
                    <a:pt x="2336800" y="256476"/>
                  </a:lnTo>
                  <a:lnTo>
                    <a:pt x="2345194" y="250012"/>
                  </a:lnTo>
                  <a:close/>
                </a:path>
                <a:path w="5453380" h="5295900">
                  <a:moveTo>
                    <a:pt x="2367140" y="330288"/>
                  </a:moveTo>
                  <a:lnTo>
                    <a:pt x="2361146" y="321475"/>
                  </a:lnTo>
                  <a:lnTo>
                    <a:pt x="2353208" y="321424"/>
                  </a:lnTo>
                  <a:lnTo>
                    <a:pt x="2347188" y="327177"/>
                  </a:lnTo>
                  <a:lnTo>
                    <a:pt x="2346934" y="335737"/>
                  </a:lnTo>
                  <a:lnTo>
                    <a:pt x="2360193" y="332257"/>
                  </a:lnTo>
                  <a:lnTo>
                    <a:pt x="2367140" y="330288"/>
                  </a:lnTo>
                  <a:close/>
                </a:path>
                <a:path w="5453380" h="5295900">
                  <a:moveTo>
                    <a:pt x="2425598" y="311150"/>
                  </a:moveTo>
                  <a:lnTo>
                    <a:pt x="2422779" y="307009"/>
                  </a:lnTo>
                  <a:lnTo>
                    <a:pt x="2419731" y="302006"/>
                  </a:lnTo>
                  <a:lnTo>
                    <a:pt x="2416035" y="296354"/>
                  </a:lnTo>
                  <a:lnTo>
                    <a:pt x="2411260" y="302666"/>
                  </a:lnTo>
                  <a:lnTo>
                    <a:pt x="2407564" y="307670"/>
                  </a:lnTo>
                  <a:lnTo>
                    <a:pt x="2403652" y="312674"/>
                  </a:lnTo>
                  <a:lnTo>
                    <a:pt x="2414955" y="317246"/>
                  </a:lnTo>
                  <a:lnTo>
                    <a:pt x="2425598" y="311150"/>
                  </a:lnTo>
                  <a:close/>
                </a:path>
                <a:path w="5453380" h="5295900">
                  <a:moveTo>
                    <a:pt x="2432545" y="27203"/>
                  </a:moveTo>
                  <a:lnTo>
                    <a:pt x="2430716" y="16370"/>
                  </a:lnTo>
                  <a:lnTo>
                    <a:pt x="2427846" y="11049"/>
                  </a:lnTo>
                  <a:lnTo>
                    <a:pt x="2422004" y="9880"/>
                  </a:lnTo>
                  <a:lnTo>
                    <a:pt x="2411260" y="11531"/>
                  </a:lnTo>
                  <a:lnTo>
                    <a:pt x="2414397" y="17043"/>
                  </a:lnTo>
                  <a:lnTo>
                    <a:pt x="2417661" y="20510"/>
                  </a:lnTo>
                  <a:lnTo>
                    <a:pt x="2423045" y="23406"/>
                  </a:lnTo>
                  <a:lnTo>
                    <a:pt x="2432545" y="27203"/>
                  </a:lnTo>
                  <a:close/>
                </a:path>
                <a:path w="5453380" h="5295900">
                  <a:moveTo>
                    <a:pt x="2476931" y="15798"/>
                  </a:moveTo>
                  <a:lnTo>
                    <a:pt x="2476081" y="7975"/>
                  </a:lnTo>
                  <a:lnTo>
                    <a:pt x="2469489" y="0"/>
                  </a:lnTo>
                  <a:lnTo>
                    <a:pt x="2463406" y="6527"/>
                  </a:lnTo>
                  <a:lnTo>
                    <a:pt x="2459494" y="10668"/>
                  </a:lnTo>
                  <a:lnTo>
                    <a:pt x="2455367" y="14795"/>
                  </a:lnTo>
                  <a:lnTo>
                    <a:pt x="2470531" y="19431"/>
                  </a:lnTo>
                  <a:lnTo>
                    <a:pt x="2476931" y="15798"/>
                  </a:lnTo>
                  <a:close/>
                </a:path>
                <a:path w="5453380" h="5295900">
                  <a:moveTo>
                    <a:pt x="2667889" y="5291226"/>
                  </a:moveTo>
                  <a:lnTo>
                    <a:pt x="2664561" y="5279453"/>
                  </a:lnTo>
                  <a:lnTo>
                    <a:pt x="2657233" y="5274348"/>
                  </a:lnTo>
                  <a:lnTo>
                    <a:pt x="2648458" y="5273764"/>
                  </a:lnTo>
                  <a:lnTo>
                    <a:pt x="2640723" y="5275567"/>
                  </a:lnTo>
                  <a:lnTo>
                    <a:pt x="2647899" y="5284101"/>
                  </a:lnTo>
                  <a:lnTo>
                    <a:pt x="2655125" y="5289029"/>
                  </a:lnTo>
                  <a:lnTo>
                    <a:pt x="2661932" y="5291137"/>
                  </a:lnTo>
                  <a:lnTo>
                    <a:pt x="2667889" y="5291226"/>
                  </a:lnTo>
                  <a:close/>
                </a:path>
                <a:path w="5453380" h="5295900">
                  <a:moveTo>
                    <a:pt x="3126384" y="114452"/>
                  </a:moveTo>
                  <a:lnTo>
                    <a:pt x="3121456" y="106578"/>
                  </a:lnTo>
                  <a:lnTo>
                    <a:pt x="3108947" y="106667"/>
                  </a:lnTo>
                  <a:lnTo>
                    <a:pt x="3096691" y="105702"/>
                  </a:lnTo>
                  <a:lnTo>
                    <a:pt x="3092488" y="94653"/>
                  </a:lnTo>
                  <a:lnTo>
                    <a:pt x="3089351" y="102577"/>
                  </a:lnTo>
                  <a:lnTo>
                    <a:pt x="3089986" y="109308"/>
                  </a:lnTo>
                  <a:lnTo>
                    <a:pt x="3091942" y="115176"/>
                  </a:lnTo>
                  <a:lnTo>
                    <a:pt x="3092704" y="120548"/>
                  </a:lnTo>
                  <a:lnTo>
                    <a:pt x="3126384" y="114452"/>
                  </a:lnTo>
                  <a:close/>
                </a:path>
                <a:path w="5453380" h="5295900">
                  <a:moveTo>
                    <a:pt x="3238957" y="161010"/>
                  </a:moveTo>
                  <a:lnTo>
                    <a:pt x="3189617" y="150139"/>
                  </a:lnTo>
                  <a:lnTo>
                    <a:pt x="3197872" y="158965"/>
                  </a:lnTo>
                  <a:lnTo>
                    <a:pt x="3206572" y="163957"/>
                  </a:lnTo>
                  <a:lnTo>
                    <a:pt x="3212668" y="168617"/>
                  </a:lnTo>
                  <a:lnTo>
                    <a:pt x="3213087" y="176466"/>
                  </a:lnTo>
                  <a:lnTo>
                    <a:pt x="3238957" y="161010"/>
                  </a:lnTo>
                  <a:close/>
                </a:path>
                <a:path w="5453380" h="5295900">
                  <a:moveTo>
                    <a:pt x="3258426" y="400265"/>
                  </a:moveTo>
                  <a:lnTo>
                    <a:pt x="3257423" y="389699"/>
                  </a:lnTo>
                  <a:lnTo>
                    <a:pt x="3247453" y="391756"/>
                  </a:lnTo>
                  <a:lnTo>
                    <a:pt x="3240417" y="396278"/>
                  </a:lnTo>
                  <a:lnTo>
                    <a:pt x="3235909" y="403161"/>
                  </a:lnTo>
                  <a:lnTo>
                    <a:pt x="3233521" y="412318"/>
                  </a:lnTo>
                  <a:lnTo>
                    <a:pt x="3248533" y="409587"/>
                  </a:lnTo>
                  <a:lnTo>
                    <a:pt x="3256140" y="406234"/>
                  </a:lnTo>
                  <a:lnTo>
                    <a:pt x="3258426" y="400265"/>
                  </a:lnTo>
                  <a:close/>
                </a:path>
                <a:path w="5453380" h="5295900">
                  <a:moveTo>
                    <a:pt x="3398012" y="342049"/>
                  </a:moveTo>
                  <a:lnTo>
                    <a:pt x="3396932" y="335076"/>
                  </a:lnTo>
                  <a:lnTo>
                    <a:pt x="3396488" y="330517"/>
                  </a:lnTo>
                  <a:lnTo>
                    <a:pt x="3395624" y="323545"/>
                  </a:lnTo>
                  <a:lnTo>
                    <a:pt x="3388449" y="327253"/>
                  </a:lnTo>
                  <a:lnTo>
                    <a:pt x="3383673" y="329641"/>
                  </a:lnTo>
                  <a:lnTo>
                    <a:pt x="3378670" y="332041"/>
                  </a:lnTo>
                  <a:lnTo>
                    <a:pt x="3382251" y="338010"/>
                  </a:lnTo>
                  <a:lnTo>
                    <a:pt x="3388017" y="339979"/>
                  </a:lnTo>
                  <a:lnTo>
                    <a:pt x="3393948" y="340474"/>
                  </a:lnTo>
                  <a:lnTo>
                    <a:pt x="3398012" y="342049"/>
                  </a:lnTo>
                  <a:close/>
                </a:path>
                <a:path w="5453380" h="5295900">
                  <a:moveTo>
                    <a:pt x="3427704" y="195313"/>
                  </a:moveTo>
                  <a:lnTo>
                    <a:pt x="3426968" y="189484"/>
                  </a:lnTo>
                  <a:lnTo>
                    <a:pt x="3421913" y="186410"/>
                  </a:lnTo>
                  <a:lnTo>
                    <a:pt x="3411270" y="184073"/>
                  </a:lnTo>
                  <a:lnTo>
                    <a:pt x="3414611" y="189064"/>
                  </a:lnTo>
                  <a:lnTo>
                    <a:pt x="3417925" y="194144"/>
                  </a:lnTo>
                  <a:lnTo>
                    <a:pt x="3425393" y="205841"/>
                  </a:lnTo>
                  <a:lnTo>
                    <a:pt x="3427704" y="195313"/>
                  </a:lnTo>
                  <a:close/>
                </a:path>
                <a:path w="5453380" h="5295900">
                  <a:moveTo>
                    <a:pt x="3612273" y="5267299"/>
                  </a:moveTo>
                  <a:lnTo>
                    <a:pt x="3606050" y="5263413"/>
                  </a:lnTo>
                  <a:lnTo>
                    <a:pt x="3599967" y="5261153"/>
                  </a:lnTo>
                  <a:lnTo>
                    <a:pt x="3593846" y="5260937"/>
                  </a:lnTo>
                  <a:lnTo>
                    <a:pt x="3587496" y="5263159"/>
                  </a:lnTo>
                  <a:lnTo>
                    <a:pt x="3587889" y="5272227"/>
                  </a:lnTo>
                  <a:lnTo>
                    <a:pt x="3593363" y="5277548"/>
                  </a:lnTo>
                  <a:lnTo>
                    <a:pt x="3602101" y="5276723"/>
                  </a:lnTo>
                  <a:lnTo>
                    <a:pt x="3612273" y="5267299"/>
                  </a:lnTo>
                  <a:close/>
                </a:path>
                <a:path w="5453380" h="5295900">
                  <a:moveTo>
                    <a:pt x="3769093" y="501751"/>
                  </a:moveTo>
                  <a:lnTo>
                    <a:pt x="3768293" y="493699"/>
                  </a:lnTo>
                  <a:lnTo>
                    <a:pt x="3759187" y="497776"/>
                  </a:lnTo>
                  <a:lnTo>
                    <a:pt x="3754958" y="501777"/>
                  </a:lnTo>
                  <a:lnTo>
                    <a:pt x="3754513" y="508114"/>
                  </a:lnTo>
                  <a:lnTo>
                    <a:pt x="3756774" y="519163"/>
                  </a:lnTo>
                  <a:lnTo>
                    <a:pt x="3761968" y="513676"/>
                  </a:lnTo>
                  <a:lnTo>
                    <a:pt x="3766528" y="508139"/>
                  </a:lnTo>
                  <a:lnTo>
                    <a:pt x="3769093" y="501751"/>
                  </a:lnTo>
                  <a:close/>
                </a:path>
                <a:path w="5453380" h="5295900">
                  <a:moveTo>
                    <a:pt x="3791331" y="266763"/>
                  </a:moveTo>
                  <a:lnTo>
                    <a:pt x="3782415" y="267195"/>
                  </a:lnTo>
                  <a:lnTo>
                    <a:pt x="3776764" y="267627"/>
                  </a:lnTo>
                  <a:lnTo>
                    <a:pt x="3778313" y="281660"/>
                  </a:lnTo>
                  <a:lnTo>
                    <a:pt x="3784701" y="282448"/>
                  </a:lnTo>
                  <a:lnTo>
                    <a:pt x="3790759" y="275615"/>
                  </a:lnTo>
                  <a:lnTo>
                    <a:pt x="3791331" y="266763"/>
                  </a:lnTo>
                  <a:close/>
                </a:path>
                <a:path w="5453380" h="5295900">
                  <a:moveTo>
                    <a:pt x="3955173" y="618591"/>
                  </a:moveTo>
                  <a:lnTo>
                    <a:pt x="3949369" y="614997"/>
                  </a:lnTo>
                  <a:lnTo>
                    <a:pt x="3945394" y="614299"/>
                  </a:lnTo>
                  <a:lnTo>
                    <a:pt x="3941419" y="616940"/>
                  </a:lnTo>
                  <a:lnTo>
                    <a:pt x="3935615" y="623379"/>
                  </a:lnTo>
                  <a:lnTo>
                    <a:pt x="3946258" y="627075"/>
                  </a:lnTo>
                  <a:lnTo>
                    <a:pt x="3955173" y="618591"/>
                  </a:lnTo>
                  <a:close/>
                </a:path>
                <a:path w="5453380" h="5295900">
                  <a:moveTo>
                    <a:pt x="3965816" y="5109553"/>
                  </a:moveTo>
                  <a:lnTo>
                    <a:pt x="3952125" y="5111724"/>
                  </a:lnTo>
                  <a:lnTo>
                    <a:pt x="3942791" y="5113464"/>
                  </a:lnTo>
                  <a:lnTo>
                    <a:pt x="3949090" y="5120868"/>
                  </a:lnTo>
                  <a:lnTo>
                    <a:pt x="3953002" y="5125212"/>
                  </a:lnTo>
                  <a:lnTo>
                    <a:pt x="3956913" y="5129784"/>
                  </a:lnTo>
                  <a:lnTo>
                    <a:pt x="3963682" y="5125771"/>
                  </a:lnTo>
                  <a:lnTo>
                    <a:pt x="3965117" y="5119827"/>
                  </a:lnTo>
                  <a:lnTo>
                    <a:pt x="3964673" y="5113807"/>
                  </a:lnTo>
                  <a:lnTo>
                    <a:pt x="3965816" y="5109553"/>
                  </a:lnTo>
                  <a:close/>
                </a:path>
                <a:path w="5453380" h="5295900">
                  <a:moveTo>
                    <a:pt x="4084116" y="449668"/>
                  </a:moveTo>
                  <a:lnTo>
                    <a:pt x="4081094" y="444576"/>
                  </a:lnTo>
                  <a:lnTo>
                    <a:pt x="4073817" y="443001"/>
                  </a:lnTo>
                  <a:lnTo>
                    <a:pt x="4075341" y="458228"/>
                  </a:lnTo>
                  <a:lnTo>
                    <a:pt x="4075988" y="466940"/>
                  </a:lnTo>
                  <a:lnTo>
                    <a:pt x="4082529" y="457415"/>
                  </a:lnTo>
                  <a:lnTo>
                    <a:pt x="4084116" y="449668"/>
                  </a:lnTo>
                  <a:close/>
                </a:path>
                <a:path w="5453380" h="5295900">
                  <a:moveTo>
                    <a:pt x="4116413" y="474332"/>
                  </a:moveTo>
                  <a:lnTo>
                    <a:pt x="4102824" y="472579"/>
                  </a:lnTo>
                  <a:lnTo>
                    <a:pt x="4095737" y="473329"/>
                  </a:lnTo>
                  <a:lnTo>
                    <a:pt x="4092841" y="477799"/>
                  </a:lnTo>
                  <a:lnTo>
                    <a:pt x="4091851" y="487172"/>
                  </a:lnTo>
                  <a:lnTo>
                    <a:pt x="4101007" y="483946"/>
                  </a:lnTo>
                  <a:lnTo>
                    <a:pt x="4108373" y="480593"/>
                  </a:lnTo>
                  <a:lnTo>
                    <a:pt x="4113606" y="477316"/>
                  </a:lnTo>
                  <a:lnTo>
                    <a:pt x="4116413" y="474332"/>
                  </a:lnTo>
                  <a:close/>
                </a:path>
                <a:path w="5453380" h="5295900">
                  <a:moveTo>
                    <a:pt x="4125747" y="513499"/>
                  </a:moveTo>
                  <a:lnTo>
                    <a:pt x="4116628" y="509803"/>
                  </a:lnTo>
                  <a:lnTo>
                    <a:pt x="4110494" y="511289"/>
                  </a:lnTo>
                  <a:lnTo>
                    <a:pt x="4104944" y="517118"/>
                  </a:lnTo>
                  <a:lnTo>
                    <a:pt x="4105986" y="523963"/>
                  </a:lnTo>
                  <a:lnTo>
                    <a:pt x="4119664" y="528510"/>
                  </a:lnTo>
                  <a:lnTo>
                    <a:pt x="4119880" y="521119"/>
                  </a:lnTo>
                  <a:lnTo>
                    <a:pt x="4125747" y="513499"/>
                  </a:lnTo>
                  <a:close/>
                </a:path>
                <a:path w="5453380" h="5295900">
                  <a:moveTo>
                    <a:pt x="4186923" y="721728"/>
                  </a:moveTo>
                  <a:lnTo>
                    <a:pt x="4184700" y="716495"/>
                  </a:lnTo>
                  <a:lnTo>
                    <a:pt x="4180078" y="712368"/>
                  </a:lnTo>
                  <a:lnTo>
                    <a:pt x="4174744" y="711847"/>
                  </a:lnTo>
                  <a:lnTo>
                    <a:pt x="4168343" y="714057"/>
                  </a:lnTo>
                  <a:lnTo>
                    <a:pt x="4168952" y="721245"/>
                  </a:lnTo>
                  <a:lnTo>
                    <a:pt x="4184637" y="735660"/>
                  </a:lnTo>
                  <a:lnTo>
                    <a:pt x="4186859" y="728103"/>
                  </a:lnTo>
                  <a:lnTo>
                    <a:pt x="4186923" y="721728"/>
                  </a:lnTo>
                  <a:close/>
                </a:path>
                <a:path w="5453380" h="5295900">
                  <a:moveTo>
                    <a:pt x="4225709" y="771994"/>
                  </a:moveTo>
                  <a:lnTo>
                    <a:pt x="4221594" y="758190"/>
                  </a:lnTo>
                  <a:lnTo>
                    <a:pt x="4212475" y="748906"/>
                  </a:lnTo>
                  <a:lnTo>
                    <a:pt x="4201299" y="742835"/>
                  </a:lnTo>
                  <a:lnTo>
                    <a:pt x="4190936" y="738695"/>
                  </a:lnTo>
                  <a:lnTo>
                    <a:pt x="4197134" y="749071"/>
                  </a:lnTo>
                  <a:lnTo>
                    <a:pt x="4204982" y="758037"/>
                  </a:lnTo>
                  <a:lnTo>
                    <a:pt x="4214507" y="765657"/>
                  </a:lnTo>
                  <a:lnTo>
                    <a:pt x="4225709" y="771994"/>
                  </a:lnTo>
                  <a:close/>
                </a:path>
                <a:path w="5453380" h="5295900">
                  <a:moveTo>
                    <a:pt x="4227881" y="589432"/>
                  </a:moveTo>
                  <a:lnTo>
                    <a:pt x="4227017" y="586613"/>
                  </a:lnTo>
                  <a:lnTo>
                    <a:pt x="4218686" y="574725"/>
                  </a:lnTo>
                  <a:lnTo>
                    <a:pt x="4212018" y="577684"/>
                  </a:lnTo>
                  <a:lnTo>
                    <a:pt x="4212526" y="587832"/>
                  </a:lnTo>
                  <a:lnTo>
                    <a:pt x="4225709" y="597484"/>
                  </a:lnTo>
                  <a:lnTo>
                    <a:pt x="4226357" y="592924"/>
                  </a:lnTo>
                  <a:lnTo>
                    <a:pt x="4227881" y="589432"/>
                  </a:lnTo>
                  <a:close/>
                </a:path>
                <a:path w="5453380" h="5295900">
                  <a:moveTo>
                    <a:pt x="4450181" y="837272"/>
                  </a:moveTo>
                  <a:lnTo>
                    <a:pt x="4449534" y="837272"/>
                  </a:lnTo>
                  <a:lnTo>
                    <a:pt x="4449534" y="837920"/>
                  </a:lnTo>
                  <a:lnTo>
                    <a:pt x="4449965" y="837488"/>
                  </a:lnTo>
                  <a:lnTo>
                    <a:pt x="4450181" y="837488"/>
                  </a:lnTo>
                  <a:lnTo>
                    <a:pt x="4450181" y="837272"/>
                  </a:lnTo>
                  <a:close/>
                </a:path>
                <a:path w="5453380" h="5295900">
                  <a:moveTo>
                    <a:pt x="4466044" y="825080"/>
                  </a:moveTo>
                  <a:lnTo>
                    <a:pt x="4454957" y="833780"/>
                  </a:lnTo>
                  <a:lnTo>
                    <a:pt x="4450181" y="837488"/>
                  </a:lnTo>
                  <a:lnTo>
                    <a:pt x="4449419" y="845578"/>
                  </a:lnTo>
                  <a:lnTo>
                    <a:pt x="4457128" y="845972"/>
                  </a:lnTo>
                  <a:lnTo>
                    <a:pt x="4465332" y="839012"/>
                  </a:lnTo>
                  <a:lnTo>
                    <a:pt x="4466044" y="825080"/>
                  </a:lnTo>
                  <a:close/>
                </a:path>
                <a:path w="5453380" h="5295900">
                  <a:moveTo>
                    <a:pt x="4476470" y="740664"/>
                  </a:moveTo>
                  <a:lnTo>
                    <a:pt x="4476254" y="739355"/>
                  </a:lnTo>
                  <a:lnTo>
                    <a:pt x="4476254" y="738047"/>
                  </a:lnTo>
                  <a:lnTo>
                    <a:pt x="4448416" y="730707"/>
                  </a:lnTo>
                  <a:lnTo>
                    <a:pt x="4445559" y="740003"/>
                  </a:lnTo>
                  <a:lnTo>
                    <a:pt x="4458106" y="749312"/>
                  </a:lnTo>
                  <a:lnTo>
                    <a:pt x="4476470" y="741959"/>
                  </a:lnTo>
                  <a:lnTo>
                    <a:pt x="4476470" y="740664"/>
                  </a:lnTo>
                  <a:close/>
                </a:path>
                <a:path w="5453380" h="5295900">
                  <a:moveTo>
                    <a:pt x="4595990" y="4788179"/>
                  </a:moveTo>
                  <a:lnTo>
                    <a:pt x="4594085" y="4760595"/>
                  </a:lnTo>
                  <a:lnTo>
                    <a:pt x="4589754" y="4755007"/>
                  </a:lnTo>
                  <a:lnTo>
                    <a:pt x="4578172" y="4757496"/>
                  </a:lnTo>
                  <a:lnTo>
                    <a:pt x="4578261" y="4766881"/>
                  </a:lnTo>
                  <a:lnTo>
                    <a:pt x="4583011" y="4775289"/>
                  </a:lnTo>
                  <a:lnTo>
                    <a:pt x="4589780" y="4782464"/>
                  </a:lnTo>
                  <a:lnTo>
                    <a:pt x="4595990" y="4788179"/>
                  </a:lnTo>
                  <a:close/>
                </a:path>
                <a:path w="5453380" h="5295900">
                  <a:moveTo>
                    <a:pt x="4721593" y="4635792"/>
                  </a:moveTo>
                  <a:lnTo>
                    <a:pt x="4716348" y="4628794"/>
                  </a:lnTo>
                  <a:lnTo>
                    <a:pt x="4709109" y="4623587"/>
                  </a:lnTo>
                  <a:lnTo>
                    <a:pt x="4706163" y="4619333"/>
                  </a:lnTo>
                  <a:lnTo>
                    <a:pt x="4700663" y="4631512"/>
                  </a:lnTo>
                  <a:lnTo>
                    <a:pt x="4703305" y="4640783"/>
                  </a:lnTo>
                  <a:lnTo>
                    <a:pt x="4710468" y="4645863"/>
                  </a:lnTo>
                  <a:lnTo>
                    <a:pt x="4718545" y="4645444"/>
                  </a:lnTo>
                  <a:lnTo>
                    <a:pt x="4721593" y="4635792"/>
                  </a:lnTo>
                  <a:close/>
                </a:path>
                <a:path w="5453380" h="5295900">
                  <a:moveTo>
                    <a:pt x="4760049" y="4585386"/>
                  </a:moveTo>
                  <a:lnTo>
                    <a:pt x="4744186" y="4564494"/>
                  </a:lnTo>
                  <a:lnTo>
                    <a:pt x="4743539" y="4574070"/>
                  </a:lnTo>
                  <a:lnTo>
                    <a:pt x="4742878" y="4580598"/>
                  </a:lnTo>
                  <a:lnTo>
                    <a:pt x="4742231" y="4589526"/>
                  </a:lnTo>
                  <a:lnTo>
                    <a:pt x="4753318" y="4586910"/>
                  </a:lnTo>
                  <a:lnTo>
                    <a:pt x="4760049" y="4585386"/>
                  </a:lnTo>
                  <a:close/>
                </a:path>
                <a:path w="5453380" h="5295900">
                  <a:moveTo>
                    <a:pt x="4998428" y="4166539"/>
                  </a:moveTo>
                  <a:lnTo>
                    <a:pt x="4995786" y="4155821"/>
                  </a:lnTo>
                  <a:lnTo>
                    <a:pt x="4986769" y="4149394"/>
                  </a:lnTo>
                  <a:lnTo>
                    <a:pt x="4977066" y="4142727"/>
                  </a:lnTo>
                  <a:lnTo>
                    <a:pt x="4972355" y="4131284"/>
                  </a:lnTo>
                  <a:lnTo>
                    <a:pt x="4969611" y="4146131"/>
                  </a:lnTo>
                  <a:lnTo>
                    <a:pt x="4977485" y="4156494"/>
                  </a:lnTo>
                  <a:lnTo>
                    <a:pt x="4989309" y="4163072"/>
                  </a:lnTo>
                  <a:lnTo>
                    <a:pt x="4998428" y="4166539"/>
                  </a:lnTo>
                  <a:close/>
                </a:path>
                <a:path w="5453380" h="5295900">
                  <a:moveTo>
                    <a:pt x="5132209" y="3676383"/>
                  </a:moveTo>
                  <a:lnTo>
                    <a:pt x="5127561" y="3671557"/>
                  </a:lnTo>
                  <a:lnTo>
                    <a:pt x="5120386" y="3671671"/>
                  </a:lnTo>
                  <a:lnTo>
                    <a:pt x="5113820" y="3676535"/>
                  </a:lnTo>
                  <a:lnTo>
                    <a:pt x="5120335" y="3680015"/>
                  </a:lnTo>
                  <a:lnTo>
                    <a:pt x="5125771" y="3683063"/>
                  </a:lnTo>
                  <a:lnTo>
                    <a:pt x="5131193" y="3686327"/>
                  </a:lnTo>
                  <a:lnTo>
                    <a:pt x="5132209" y="3676383"/>
                  </a:lnTo>
                  <a:close/>
                </a:path>
                <a:path w="5453380" h="5295900">
                  <a:moveTo>
                    <a:pt x="5133365" y="3817315"/>
                  </a:moveTo>
                  <a:lnTo>
                    <a:pt x="5130546" y="3808603"/>
                  </a:lnTo>
                  <a:lnTo>
                    <a:pt x="5126634" y="3795547"/>
                  </a:lnTo>
                  <a:lnTo>
                    <a:pt x="5121097" y="3808006"/>
                  </a:lnTo>
                  <a:lnTo>
                    <a:pt x="5115547" y="3820795"/>
                  </a:lnTo>
                  <a:lnTo>
                    <a:pt x="5120335" y="3819918"/>
                  </a:lnTo>
                  <a:lnTo>
                    <a:pt x="5126202" y="3818623"/>
                  </a:lnTo>
                  <a:lnTo>
                    <a:pt x="5133365" y="3817315"/>
                  </a:lnTo>
                  <a:close/>
                </a:path>
                <a:path w="5453380" h="5295900">
                  <a:moveTo>
                    <a:pt x="5196827" y="2276805"/>
                  </a:moveTo>
                  <a:lnTo>
                    <a:pt x="5179149" y="2266150"/>
                  </a:lnTo>
                  <a:lnTo>
                    <a:pt x="5170805" y="2266746"/>
                  </a:lnTo>
                  <a:lnTo>
                    <a:pt x="5170360" y="2275586"/>
                  </a:lnTo>
                  <a:lnTo>
                    <a:pt x="5176393" y="2289645"/>
                  </a:lnTo>
                  <a:lnTo>
                    <a:pt x="5183568" y="2286597"/>
                  </a:lnTo>
                  <a:lnTo>
                    <a:pt x="5190299" y="2283549"/>
                  </a:lnTo>
                  <a:lnTo>
                    <a:pt x="5196827" y="2280729"/>
                  </a:lnTo>
                  <a:lnTo>
                    <a:pt x="5196827" y="2276805"/>
                  </a:lnTo>
                  <a:close/>
                </a:path>
                <a:path w="5453380" h="5295900">
                  <a:moveTo>
                    <a:pt x="5215687" y="3460978"/>
                  </a:moveTo>
                  <a:lnTo>
                    <a:pt x="5209641" y="3459950"/>
                  </a:lnTo>
                  <a:lnTo>
                    <a:pt x="5200180" y="3466642"/>
                  </a:lnTo>
                  <a:lnTo>
                    <a:pt x="5191607" y="3473310"/>
                  </a:lnTo>
                  <a:lnTo>
                    <a:pt x="5200294" y="3475050"/>
                  </a:lnTo>
                  <a:lnTo>
                    <a:pt x="5213985" y="3477437"/>
                  </a:lnTo>
                  <a:lnTo>
                    <a:pt x="5215687" y="3460978"/>
                  </a:lnTo>
                  <a:close/>
                </a:path>
                <a:path w="5453380" h="5295900">
                  <a:moveTo>
                    <a:pt x="5218735" y="2244991"/>
                  </a:moveTo>
                  <a:lnTo>
                    <a:pt x="5217896" y="2240470"/>
                  </a:lnTo>
                  <a:lnTo>
                    <a:pt x="5214696" y="2237587"/>
                  </a:lnTo>
                  <a:lnTo>
                    <a:pt x="5208397" y="2238248"/>
                  </a:lnTo>
                  <a:lnTo>
                    <a:pt x="5200053" y="2242248"/>
                  </a:lnTo>
                  <a:lnTo>
                    <a:pt x="5190744" y="2249398"/>
                  </a:lnTo>
                  <a:lnTo>
                    <a:pt x="5206047" y="2250021"/>
                  </a:lnTo>
                  <a:lnTo>
                    <a:pt x="5215077" y="2248357"/>
                  </a:lnTo>
                  <a:lnTo>
                    <a:pt x="5218735" y="2244991"/>
                  </a:lnTo>
                  <a:close/>
                </a:path>
                <a:path w="5453380" h="5295900">
                  <a:moveTo>
                    <a:pt x="5237023" y="2367546"/>
                  </a:moveTo>
                  <a:lnTo>
                    <a:pt x="5224348" y="2364295"/>
                  </a:lnTo>
                  <a:lnTo>
                    <a:pt x="5214366" y="2365667"/>
                  </a:lnTo>
                  <a:lnTo>
                    <a:pt x="5210988" y="2370264"/>
                  </a:lnTo>
                  <a:lnTo>
                    <a:pt x="5218112" y="2376678"/>
                  </a:lnTo>
                  <a:lnTo>
                    <a:pt x="5226113" y="2390521"/>
                  </a:lnTo>
                  <a:lnTo>
                    <a:pt x="5232057" y="2386558"/>
                  </a:lnTo>
                  <a:lnTo>
                    <a:pt x="5235753" y="2375370"/>
                  </a:lnTo>
                  <a:lnTo>
                    <a:pt x="5237023" y="2367546"/>
                  </a:lnTo>
                  <a:close/>
                </a:path>
                <a:path w="5453380" h="5295900">
                  <a:moveTo>
                    <a:pt x="5256657" y="3139833"/>
                  </a:moveTo>
                  <a:lnTo>
                    <a:pt x="5256606" y="3131007"/>
                  </a:lnTo>
                  <a:lnTo>
                    <a:pt x="5246802" y="3120606"/>
                  </a:lnTo>
                  <a:lnTo>
                    <a:pt x="5246802" y="3151721"/>
                  </a:lnTo>
                  <a:lnTo>
                    <a:pt x="5251780" y="3146831"/>
                  </a:lnTo>
                  <a:lnTo>
                    <a:pt x="5256657" y="3139833"/>
                  </a:lnTo>
                  <a:close/>
                </a:path>
                <a:path w="5453380" h="5295900">
                  <a:moveTo>
                    <a:pt x="5322506" y="3298698"/>
                  </a:moveTo>
                  <a:lnTo>
                    <a:pt x="5320677" y="3282823"/>
                  </a:lnTo>
                  <a:lnTo>
                    <a:pt x="5311775" y="3274872"/>
                  </a:lnTo>
                  <a:lnTo>
                    <a:pt x="5311356" y="3287966"/>
                  </a:lnTo>
                  <a:lnTo>
                    <a:pt x="5313299" y="3296081"/>
                  </a:lnTo>
                  <a:lnTo>
                    <a:pt x="5313604" y="3302406"/>
                  </a:lnTo>
                  <a:lnTo>
                    <a:pt x="5308295" y="3310115"/>
                  </a:lnTo>
                  <a:lnTo>
                    <a:pt x="5318099" y="3311461"/>
                  </a:lnTo>
                  <a:lnTo>
                    <a:pt x="5322506" y="3298698"/>
                  </a:lnTo>
                  <a:close/>
                </a:path>
                <a:path w="5453380" h="5295900">
                  <a:moveTo>
                    <a:pt x="5343283" y="3602126"/>
                  </a:moveTo>
                  <a:lnTo>
                    <a:pt x="5336768" y="3598202"/>
                  </a:lnTo>
                  <a:lnTo>
                    <a:pt x="5330025" y="3594074"/>
                  </a:lnTo>
                  <a:lnTo>
                    <a:pt x="5323078" y="3589718"/>
                  </a:lnTo>
                  <a:lnTo>
                    <a:pt x="5325097" y="3606736"/>
                  </a:lnTo>
                  <a:lnTo>
                    <a:pt x="5332120" y="3612972"/>
                  </a:lnTo>
                  <a:lnTo>
                    <a:pt x="5339664" y="3610673"/>
                  </a:lnTo>
                  <a:lnTo>
                    <a:pt x="5343283" y="3602126"/>
                  </a:lnTo>
                  <a:close/>
                </a:path>
                <a:path w="5453380" h="5295900">
                  <a:moveTo>
                    <a:pt x="5354701" y="3554742"/>
                  </a:moveTo>
                  <a:lnTo>
                    <a:pt x="5350014" y="3546195"/>
                  </a:lnTo>
                  <a:lnTo>
                    <a:pt x="5336273" y="3565144"/>
                  </a:lnTo>
                  <a:lnTo>
                    <a:pt x="5330329" y="3573856"/>
                  </a:lnTo>
                  <a:lnTo>
                    <a:pt x="5329885" y="3578542"/>
                  </a:lnTo>
                  <a:lnTo>
                    <a:pt x="5332641" y="3585362"/>
                  </a:lnTo>
                  <a:lnTo>
                    <a:pt x="5342864" y="3577437"/>
                  </a:lnTo>
                  <a:lnTo>
                    <a:pt x="5351272" y="3566185"/>
                  </a:lnTo>
                  <a:lnTo>
                    <a:pt x="5354701" y="3554742"/>
                  </a:lnTo>
                  <a:close/>
                </a:path>
                <a:path w="5453380" h="5295900">
                  <a:moveTo>
                    <a:pt x="5371312" y="3521176"/>
                  </a:moveTo>
                  <a:lnTo>
                    <a:pt x="5363057" y="3508781"/>
                  </a:lnTo>
                  <a:lnTo>
                    <a:pt x="5357406" y="3506381"/>
                  </a:lnTo>
                  <a:lnTo>
                    <a:pt x="5352415" y="3508121"/>
                  </a:lnTo>
                  <a:lnTo>
                    <a:pt x="5347081" y="3520960"/>
                  </a:lnTo>
                  <a:lnTo>
                    <a:pt x="5352491" y="3526155"/>
                  </a:lnTo>
                  <a:lnTo>
                    <a:pt x="5362587" y="3525596"/>
                  </a:lnTo>
                  <a:lnTo>
                    <a:pt x="5371312" y="3521176"/>
                  </a:lnTo>
                  <a:close/>
                </a:path>
                <a:path w="5453380" h="5295900">
                  <a:moveTo>
                    <a:pt x="5453177" y="3189579"/>
                  </a:moveTo>
                  <a:lnTo>
                    <a:pt x="5451868" y="3182620"/>
                  </a:lnTo>
                  <a:lnTo>
                    <a:pt x="5449328" y="3175216"/>
                  </a:lnTo>
                  <a:lnTo>
                    <a:pt x="5446395" y="3181794"/>
                  </a:lnTo>
                  <a:lnTo>
                    <a:pt x="5443817" y="3188195"/>
                  </a:lnTo>
                  <a:lnTo>
                    <a:pt x="5443055" y="3194951"/>
                  </a:lnTo>
                  <a:lnTo>
                    <a:pt x="5445633" y="3202635"/>
                  </a:lnTo>
                  <a:lnTo>
                    <a:pt x="5451653" y="3196209"/>
                  </a:lnTo>
                  <a:lnTo>
                    <a:pt x="5453177" y="3189579"/>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3" name="object 33"/>
            <p:cNvSpPr/>
            <p:nvPr/>
          </p:nvSpPr>
          <p:spPr>
            <a:xfrm>
              <a:off x="11382985" y="2295994"/>
              <a:ext cx="5380990" cy="5213985"/>
            </a:xfrm>
            <a:custGeom>
              <a:avLst/>
              <a:gdLst/>
              <a:ahLst/>
              <a:cxnLst/>
              <a:rect l="l" t="t" r="r" b="b"/>
              <a:pathLst>
                <a:path w="5380990" h="5213984">
                  <a:moveTo>
                    <a:pt x="15557" y="3327323"/>
                  </a:moveTo>
                  <a:lnTo>
                    <a:pt x="4254" y="3311652"/>
                  </a:lnTo>
                  <a:lnTo>
                    <a:pt x="0" y="3321875"/>
                  </a:lnTo>
                  <a:lnTo>
                    <a:pt x="381" y="3328301"/>
                  </a:lnTo>
                  <a:lnTo>
                    <a:pt x="5511" y="3330321"/>
                  </a:lnTo>
                  <a:lnTo>
                    <a:pt x="15557" y="3327323"/>
                  </a:lnTo>
                  <a:close/>
                </a:path>
                <a:path w="5380990" h="5213984">
                  <a:moveTo>
                    <a:pt x="33591" y="1961756"/>
                  </a:moveTo>
                  <a:lnTo>
                    <a:pt x="25120" y="1966112"/>
                  </a:lnTo>
                  <a:lnTo>
                    <a:pt x="18821" y="1969160"/>
                  </a:lnTo>
                  <a:lnTo>
                    <a:pt x="12522" y="1972424"/>
                  </a:lnTo>
                  <a:lnTo>
                    <a:pt x="19177" y="1973478"/>
                  </a:lnTo>
                  <a:lnTo>
                    <a:pt x="25336" y="1973211"/>
                  </a:lnTo>
                  <a:lnTo>
                    <a:pt x="30365" y="1969884"/>
                  </a:lnTo>
                  <a:lnTo>
                    <a:pt x="33591" y="1961756"/>
                  </a:lnTo>
                  <a:close/>
                </a:path>
                <a:path w="5380990" h="5213984">
                  <a:moveTo>
                    <a:pt x="134200" y="1603184"/>
                  </a:moveTo>
                  <a:lnTo>
                    <a:pt x="124599" y="1596301"/>
                  </a:lnTo>
                  <a:lnTo>
                    <a:pt x="121081" y="1599425"/>
                  </a:lnTo>
                  <a:lnTo>
                    <a:pt x="122008" y="1606550"/>
                  </a:lnTo>
                  <a:lnTo>
                    <a:pt x="125730" y="1611668"/>
                  </a:lnTo>
                  <a:lnTo>
                    <a:pt x="134200" y="1603184"/>
                  </a:lnTo>
                  <a:close/>
                </a:path>
                <a:path w="5380990" h="5213984">
                  <a:moveTo>
                    <a:pt x="135775" y="1780794"/>
                  </a:moveTo>
                  <a:lnTo>
                    <a:pt x="135077" y="1774202"/>
                  </a:lnTo>
                  <a:lnTo>
                    <a:pt x="129641" y="1780946"/>
                  </a:lnTo>
                  <a:lnTo>
                    <a:pt x="126161" y="1785086"/>
                  </a:lnTo>
                  <a:lnTo>
                    <a:pt x="122910" y="1789214"/>
                  </a:lnTo>
                  <a:lnTo>
                    <a:pt x="129667" y="1792033"/>
                  </a:lnTo>
                  <a:lnTo>
                    <a:pt x="133959" y="1787994"/>
                  </a:lnTo>
                  <a:lnTo>
                    <a:pt x="135775" y="1780794"/>
                  </a:lnTo>
                  <a:close/>
                </a:path>
                <a:path w="5380990" h="5213984">
                  <a:moveTo>
                    <a:pt x="158762" y="1725028"/>
                  </a:moveTo>
                  <a:lnTo>
                    <a:pt x="151130" y="1728114"/>
                  </a:lnTo>
                  <a:lnTo>
                    <a:pt x="146481" y="1732127"/>
                  </a:lnTo>
                  <a:lnTo>
                    <a:pt x="144767" y="1737474"/>
                  </a:lnTo>
                  <a:lnTo>
                    <a:pt x="145935" y="1744611"/>
                  </a:lnTo>
                  <a:lnTo>
                    <a:pt x="156591" y="1743303"/>
                  </a:lnTo>
                  <a:lnTo>
                    <a:pt x="158762" y="1737207"/>
                  </a:lnTo>
                  <a:lnTo>
                    <a:pt x="158762" y="1725028"/>
                  </a:lnTo>
                  <a:close/>
                </a:path>
                <a:path w="5380990" h="5213984">
                  <a:moveTo>
                    <a:pt x="197218" y="4089311"/>
                  </a:moveTo>
                  <a:lnTo>
                    <a:pt x="183743" y="4091482"/>
                  </a:lnTo>
                  <a:lnTo>
                    <a:pt x="176796" y="4092346"/>
                  </a:lnTo>
                  <a:lnTo>
                    <a:pt x="182854" y="4096982"/>
                  </a:lnTo>
                  <a:lnTo>
                    <a:pt x="188150" y="4097274"/>
                  </a:lnTo>
                  <a:lnTo>
                    <a:pt x="192874" y="4094340"/>
                  </a:lnTo>
                  <a:lnTo>
                    <a:pt x="197218" y="4089311"/>
                  </a:lnTo>
                  <a:close/>
                </a:path>
                <a:path w="5380990" h="5213984">
                  <a:moveTo>
                    <a:pt x="206565" y="3897172"/>
                  </a:moveTo>
                  <a:lnTo>
                    <a:pt x="202222" y="3894353"/>
                  </a:lnTo>
                  <a:lnTo>
                    <a:pt x="198958" y="3892169"/>
                  </a:lnTo>
                  <a:lnTo>
                    <a:pt x="195478" y="3890213"/>
                  </a:lnTo>
                  <a:lnTo>
                    <a:pt x="197434" y="3900220"/>
                  </a:lnTo>
                  <a:lnTo>
                    <a:pt x="206565" y="3897172"/>
                  </a:lnTo>
                  <a:close/>
                </a:path>
                <a:path w="5380990" h="5213984">
                  <a:moveTo>
                    <a:pt x="232206" y="3927208"/>
                  </a:moveTo>
                  <a:lnTo>
                    <a:pt x="227647" y="3926548"/>
                  </a:lnTo>
                  <a:lnTo>
                    <a:pt x="215036" y="3925252"/>
                  </a:lnTo>
                  <a:lnTo>
                    <a:pt x="226771" y="3934168"/>
                  </a:lnTo>
                  <a:lnTo>
                    <a:pt x="232206" y="3927208"/>
                  </a:lnTo>
                  <a:close/>
                </a:path>
                <a:path w="5380990" h="5213984">
                  <a:moveTo>
                    <a:pt x="240677" y="3901529"/>
                  </a:moveTo>
                  <a:lnTo>
                    <a:pt x="232638" y="3899573"/>
                  </a:lnTo>
                  <a:lnTo>
                    <a:pt x="226555" y="3897833"/>
                  </a:lnTo>
                  <a:lnTo>
                    <a:pt x="218516" y="3895648"/>
                  </a:lnTo>
                  <a:lnTo>
                    <a:pt x="220268" y="3905720"/>
                  </a:lnTo>
                  <a:lnTo>
                    <a:pt x="226834" y="3908133"/>
                  </a:lnTo>
                  <a:lnTo>
                    <a:pt x="234772" y="3905783"/>
                  </a:lnTo>
                  <a:lnTo>
                    <a:pt x="240677" y="3901529"/>
                  </a:lnTo>
                  <a:close/>
                </a:path>
                <a:path w="5380990" h="5213984">
                  <a:moveTo>
                    <a:pt x="299605" y="1434541"/>
                  </a:moveTo>
                  <a:lnTo>
                    <a:pt x="299135" y="1428026"/>
                  </a:lnTo>
                  <a:lnTo>
                    <a:pt x="294792" y="1434122"/>
                  </a:lnTo>
                  <a:lnTo>
                    <a:pt x="291528" y="1439125"/>
                  </a:lnTo>
                  <a:lnTo>
                    <a:pt x="288048" y="1443901"/>
                  </a:lnTo>
                  <a:lnTo>
                    <a:pt x="294424" y="1445463"/>
                  </a:lnTo>
                  <a:lnTo>
                    <a:pt x="298157" y="1441348"/>
                  </a:lnTo>
                  <a:lnTo>
                    <a:pt x="299605" y="1434541"/>
                  </a:lnTo>
                  <a:close/>
                </a:path>
                <a:path w="5380990" h="5213984">
                  <a:moveTo>
                    <a:pt x="368236" y="3948315"/>
                  </a:moveTo>
                  <a:lnTo>
                    <a:pt x="363245" y="3944175"/>
                  </a:lnTo>
                  <a:lnTo>
                    <a:pt x="358241" y="3939819"/>
                  </a:lnTo>
                  <a:lnTo>
                    <a:pt x="352374" y="3934815"/>
                  </a:lnTo>
                  <a:lnTo>
                    <a:pt x="349770" y="3946791"/>
                  </a:lnTo>
                  <a:lnTo>
                    <a:pt x="368236" y="3948315"/>
                  </a:lnTo>
                  <a:close/>
                </a:path>
                <a:path w="5380990" h="5213984">
                  <a:moveTo>
                    <a:pt x="553377" y="3878249"/>
                  </a:moveTo>
                  <a:lnTo>
                    <a:pt x="543864" y="3879659"/>
                  </a:lnTo>
                  <a:lnTo>
                    <a:pt x="539038" y="3881869"/>
                  </a:lnTo>
                  <a:lnTo>
                    <a:pt x="538772" y="3887216"/>
                  </a:lnTo>
                  <a:lnTo>
                    <a:pt x="542950" y="3898049"/>
                  </a:lnTo>
                  <a:lnTo>
                    <a:pt x="549224" y="3892321"/>
                  </a:lnTo>
                  <a:lnTo>
                    <a:pt x="551256" y="3887000"/>
                  </a:lnTo>
                  <a:lnTo>
                    <a:pt x="551751" y="3882263"/>
                  </a:lnTo>
                  <a:lnTo>
                    <a:pt x="553377" y="3878249"/>
                  </a:lnTo>
                  <a:close/>
                </a:path>
                <a:path w="5380990" h="5213984">
                  <a:moveTo>
                    <a:pt x="605967" y="914311"/>
                  </a:moveTo>
                  <a:lnTo>
                    <a:pt x="601243" y="906018"/>
                  </a:lnTo>
                  <a:lnTo>
                    <a:pt x="597573" y="902690"/>
                  </a:lnTo>
                  <a:lnTo>
                    <a:pt x="593039" y="903808"/>
                  </a:lnTo>
                  <a:lnTo>
                    <a:pt x="585749" y="908862"/>
                  </a:lnTo>
                  <a:lnTo>
                    <a:pt x="592709" y="910818"/>
                  </a:lnTo>
                  <a:lnTo>
                    <a:pt x="598360" y="912342"/>
                  </a:lnTo>
                  <a:lnTo>
                    <a:pt x="605967" y="914311"/>
                  </a:lnTo>
                  <a:close/>
                </a:path>
                <a:path w="5380990" h="5213984">
                  <a:moveTo>
                    <a:pt x="619213" y="1067917"/>
                  </a:moveTo>
                  <a:lnTo>
                    <a:pt x="612838" y="1065809"/>
                  </a:lnTo>
                  <a:lnTo>
                    <a:pt x="608241" y="1069771"/>
                  </a:lnTo>
                  <a:lnTo>
                    <a:pt x="605777" y="1076185"/>
                  </a:lnTo>
                  <a:lnTo>
                    <a:pt x="605751" y="1081405"/>
                  </a:lnTo>
                  <a:lnTo>
                    <a:pt x="611174" y="1075969"/>
                  </a:lnTo>
                  <a:lnTo>
                    <a:pt x="615302" y="1072057"/>
                  </a:lnTo>
                  <a:lnTo>
                    <a:pt x="619213" y="1067917"/>
                  </a:lnTo>
                  <a:close/>
                </a:path>
                <a:path w="5380990" h="5213984">
                  <a:moveTo>
                    <a:pt x="628561" y="1082713"/>
                  </a:moveTo>
                  <a:lnTo>
                    <a:pt x="614006" y="1085977"/>
                  </a:lnTo>
                  <a:lnTo>
                    <a:pt x="612698" y="1087501"/>
                  </a:lnTo>
                  <a:lnTo>
                    <a:pt x="611174" y="1100988"/>
                  </a:lnTo>
                  <a:lnTo>
                    <a:pt x="618109" y="1098626"/>
                  </a:lnTo>
                  <a:lnTo>
                    <a:pt x="621665" y="1093317"/>
                  </a:lnTo>
                  <a:lnTo>
                    <a:pt x="624319" y="1087285"/>
                  </a:lnTo>
                  <a:lnTo>
                    <a:pt x="628561" y="1082713"/>
                  </a:lnTo>
                  <a:close/>
                </a:path>
                <a:path w="5380990" h="5213984">
                  <a:moveTo>
                    <a:pt x="674192" y="1029627"/>
                  </a:moveTo>
                  <a:lnTo>
                    <a:pt x="665073" y="1030935"/>
                  </a:lnTo>
                  <a:lnTo>
                    <a:pt x="661809" y="1029627"/>
                  </a:lnTo>
                  <a:lnTo>
                    <a:pt x="658114" y="1030058"/>
                  </a:lnTo>
                  <a:lnTo>
                    <a:pt x="661377" y="1040942"/>
                  </a:lnTo>
                  <a:lnTo>
                    <a:pt x="663981" y="1049858"/>
                  </a:lnTo>
                  <a:lnTo>
                    <a:pt x="668769" y="1040511"/>
                  </a:lnTo>
                  <a:lnTo>
                    <a:pt x="671372" y="1035062"/>
                  </a:lnTo>
                  <a:lnTo>
                    <a:pt x="674192" y="1029627"/>
                  </a:lnTo>
                  <a:close/>
                </a:path>
                <a:path w="5380990" h="5213984">
                  <a:moveTo>
                    <a:pt x="1131062" y="4697946"/>
                  </a:moveTo>
                  <a:lnTo>
                    <a:pt x="1126642" y="4693297"/>
                  </a:lnTo>
                  <a:lnTo>
                    <a:pt x="1118997" y="4690402"/>
                  </a:lnTo>
                  <a:lnTo>
                    <a:pt x="1112266" y="4689399"/>
                  </a:lnTo>
                  <a:lnTo>
                    <a:pt x="1119657" y="4696371"/>
                  </a:lnTo>
                  <a:lnTo>
                    <a:pt x="1124000" y="4700282"/>
                  </a:lnTo>
                  <a:lnTo>
                    <a:pt x="1128141" y="4704194"/>
                  </a:lnTo>
                  <a:lnTo>
                    <a:pt x="1131062" y="4697946"/>
                  </a:lnTo>
                  <a:close/>
                </a:path>
                <a:path w="5380990" h="5213984">
                  <a:moveTo>
                    <a:pt x="1133132" y="4680699"/>
                  </a:moveTo>
                  <a:lnTo>
                    <a:pt x="1130744" y="4672647"/>
                  </a:lnTo>
                  <a:lnTo>
                    <a:pt x="1127696" y="4665256"/>
                  </a:lnTo>
                  <a:lnTo>
                    <a:pt x="1115098" y="4665256"/>
                  </a:lnTo>
                  <a:lnTo>
                    <a:pt x="1117549" y="4672660"/>
                  </a:lnTo>
                  <a:lnTo>
                    <a:pt x="1120851" y="4678121"/>
                  </a:lnTo>
                  <a:lnTo>
                    <a:pt x="1125791" y="4681017"/>
                  </a:lnTo>
                  <a:lnTo>
                    <a:pt x="1133132" y="4680699"/>
                  </a:lnTo>
                  <a:close/>
                </a:path>
                <a:path w="5380990" h="5213984">
                  <a:moveTo>
                    <a:pt x="1133779" y="4680699"/>
                  </a:moveTo>
                  <a:lnTo>
                    <a:pt x="1133132" y="4680699"/>
                  </a:lnTo>
                  <a:lnTo>
                    <a:pt x="1133132" y="4680915"/>
                  </a:lnTo>
                  <a:lnTo>
                    <a:pt x="1133348" y="4680915"/>
                  </a:lnTo>
                  <a:lnTo>
                    <a:pt x="1133348" y="4681131"/>
                  </a:lnTo>
                  <a:lnTo>
                    <a:pt x="1133779" y="4680699"/>
                  </a:lnTo>
                  <a:close/>
                </a:path>
                <a:path w="5380990" h="5213984">
                  <a:moveTo>
                    <a:pt x="1239177" y="509816"/>
                  </a:moveTo>
                  <a:lnTo>
                    <a:pt x="1232420" y="507060"/>
                  </a:lnTo>
                  <a:lnTo>
                    <a:pt x="1226489" y="505929"/>
                  </a:lnTo>
                  <a:lnTo>
                    <a:pt x="1220927" y="507276"/>
                  </a:lnTo>
                  <a:lnTo>
                    <a:pt x="1215275" y="511987"/>
                  </a:lnTo>
                  <a:lnTo>
                    <a:pt x="1221143" y="513575"/>
                  </a:lnTo>
                  <a:lnTo>
                    <a:pt x="1226731" y="514578"/>
                  </a:lnTo>
                  <a:lnTo>
                    <a:pt x="1232573" y="513740"/>
                  </a:lnTo>
                  <a:lnTo>
                    <a:pt x="1239177" y="509816"/>
                  </a:lnTo>
                  <a:close/>
                </a:path>
                <a:path w="5380990" h="5213984">
                  <a:moveTo>
                    <a:pt x="1241996" y="780491"/>
                  </a:moveTo>
                  <a:lnTo>
                    <a:pt x="1233639" y="781367"/>
                  </a:lnTo>
                  <a:lnTo>
                    <a:pt x="1229829" y="785253"/>
                  </a:lnTo>
                  <a:lnTo>
                    <a:pt x="1230757" y="791044"/>
                  </a:lnTo>
                  <a:lnTo>
                    <a:pt x="1236573" y="797674"/>
                  </a:lnTo>
                  <a:lnTo>
                    <a:pt x="1238529" y="791375"/>
                  </a:lnTo>
                  <a:lnTo>
                    <a:pt x="1241996" y="780491"/>
                  </a:lnTo>
                  <a:close/>
                </a:path>
                <a:path w="5380990" h="5213984">
                  <a:moveTo>
                    <a:pt x="1269809" y="770915"/>
                  </a:moveTo>
                  <a:lnTo>
                    <a:pt x="1269377" y="769391"/>
                  </a:lnTo>
                  <a:lnTo>
                    <a:pt x="1269161" y="767867"/>
                  </a:lnTo>
                  <a:lnTo>
                    <a:pt x="1268730" y="766127"/>
                  </a:lnTo>
                  <a:lnTo>
                    <a:pt x="1252575" y="768438"/>
                  </a:lnTo>
                  <a:lnTo>
                    <a:pt x="1252816" y="771702"/>
                  </a:lnTo>
                  <a:lnTo>
                    <a:pt x="1261275" y="773379"/>
                  </a:lnTo>
                  <a:lnTo>
                    <a:pt x="1269809" y="770915"/>
                  </a:lnTo>
                  <a:close/>
                </a:path>
                <a:path w="5380990" h="5213984">
                  <a:moveTo>
                    <a:pt x="1397800" y="498716"/>
                  </a:moveTo>
                  <a:lnTo>
                    <a:pt x="1389761" y="499376"/>
                  </a:lnTo>
                  <a:lnTo>
                    <a:pt x="1377162" y="500672"/>
                  </a:lnTo>
                  <a:lnTo>
                    <a:pt x="1376870" y="508139"/>
                  </a:lnTo>
                  <a:lnTo>
                    <a:pt x="1383817" y="511289"/>
                  </a:lnTo>
                  <a:lnTo>
                    <a:pt x="1392593" y="508635"/>
                  </a:lnTo>
                  <a:lnTo>
                    <a:pt x="1397800" y="498716"/>
                  </a:lnTo>
                  <a:close/>
                </a:path>
                <a:path w="5380990" h="5213984">
                  <a:moveTo>
                    <a:pt x="1406283" y="272643"/>
                  </a:moveTo>
                  <a:lnTo>
                    <a:pt x="1401279" y="275259"/>
                  </a:lnTo>
                  <a:lnTo>
                    <a:pt x="1389976" y="280911"/>
                  </a:lnTo>
                  <a:lnTo>
                    <a:pt x="1397698" y="284949"/>
                  </a:lnTo>
                  <a:lnTo>
                    <a:pt x="1401965" y="285432"/>
                  </a:lnTo>
                  <a:lnTo>
                    <a:pt x="1404315" y="281584"/>
                  </a:lnTo>
                  <a:lnTo>
                    <a:pt x="1406283" y="272643"/>
                  </a:lnTo>
                  <a:close/>
                </a:path>
                <a:path w="5380990" h="5213984">
                  <a:moveTo>
                    <a:pt x="1439964" y="258292"/>
                  </a:moveTo>
                  <a:lnTo>
                    <a:pt x="1432356" y="261556"/>
                  </a:lnTo>
                  <a:lnTo>
                    <a:pt x="1427797" y="263296"/>
                  </a:lnTo>
                  <a:lnTo>
                    <a:pt x="1423225" y="265252"/>
                  </a:lnTo>
                  <a:lnTo>
                    <a:pt x="1427403" y="268960"/>
                  </a:lnTo>
                  <a:lnTo>
                    <a:pt x="1432331" y="267068"/>
                  </a:lnTo>
                  <a:lnTo>
                    <a:pt x="1436890" y="262521"/>
                  </a:lnTo>
                  <a:lnTo>
                    <a:pt x="1439964" y="258292"/>
                  </a:lnTo>
                  <a:close/>
                </a:path>
                <a:path w="5380990" h="5213984">
                  <a:moveTo>
                    <a:pt x="1568602" y="276999"/>
                  </a:moveTo>
                  <a:lnTo>
                    <a:pt x="1568005" y="273951"/>
                  </a:lnTo>
                  <a:lnTo>
                    <a:pt x="1563827" y="270738"/>
                  </a:lnTo>
                  <a:lnTo>
                    <a:pt x="1558823" y="272351"/>
                  </a:lnTo>
                  <a:lnTo>
                    <a:pt x="1555775" y="283743"/>
                  </a:lnTo>
                  <a:lnTo>
                    <a:pt x="1561871" y="280695"/>
                  </a:lnTo>
                  <a:lnTo>
                    <a:pt x="1565338" y="279171"/>
                  </a:lnTo>
                  <a:lnTo>
                    <a:pt x="1568602" y="276999"/>
                  </a:lnTo>
                  <a:close/>
                </a:path>
                <a:path w="5380990" h="5213984">
                  <a:moveTo>
                    <a:pt x="1595551" y="496328"/>
                  </a:moveTo>
                  <a:lnTo>
                    <a:pt x="1581124" y="488581"/>
                  </a:lnTo>
                  <a:lnTo>
                    <a:pt x="1579714" y="493090"/>
                  </a:lnTo>
                  <a:lnTo>
                    <a:pt x="1584210" y="502539"/>
                  </a:lnTo>
                  <a:lnTo>
                    <a:pt x="1587512" y="509600"/>
                  </a:lnTo>
                  <a:lnTo>
                    <a:pt x="1590332" y="505028"/>
                  </a:lnTo>
                  <a:lnTo>
                    <a:pt x="1595551" y="496328"/>
                  </a:lnTo>
                  <a:close/>
                </a:path>
                <a:path w="5380990" h="5213984">
                  <a:moveTo>
                    <a:pt x="1629448" y="184238"/>
                  </a:moveTo>
                  <a:lnTo>
                    <a:pt x="1626844" y="179082"/>
                  </a:lnTo>
                  <a:lnTo>
                    <a:pt x="1623796" y="181698"/>
                  </a:lnTo>
                  <a:lnTo>
                    <a:pt x="1620532" y="184086"/>
                  </a:lnTo>
                  <a:lnTo>
                    <a:pt x="1616189" y="187566"/>
                  </a:lnTo>
                  <a:lnTo>
                    <a:pt x="1623847" y="190373"/>
                  </a:lnTo>
                  <a:lnTo>
                    <a:pt x="1628355" y="188633"/>
                  </a:lnTo>
                  <a:lnTo>
                    <a:pt x="1629448" y="184238"/>
                  </a:lnTo>
                  <a:close/>
                </a:path>
                <a:path w="5380990" h="5213984">
                  <a:moveTo>
                    <a:pt x="1769173" y="5015344"/>
                  </a:moveTo>
                  <a:lnTo>
                    <a:pt x="1766785" y="5007508"/>
                  </a:lnTo>
                  <a:lnTo>
                    <a:pt x="1761782" y="5005768"/>
                  </a:lnTo>
                  <a:lnTo>
                    <a:pt x="1754174" y="5007076"/>
                  </a:lnTo>
                  <a:lnTo>
                    <a:pt x="1758302" y="5018608"/>
                  </a:lnTo>
                  <a:lnTo>
                    <a:pt x="1769173" y="5015344"/>
                  </a:lnTo>
                  <a:close/>
                </a:path>
                <a:path w="5380990" h="5213984">
                  <a:moveTo>
                    <a:pt x="2019287" y="15024"/>
                  </a:moveTo>
                  <a:lnTo>
                    <a:pt x="2017623" y="6235"/>
                  </a:lnTo>
                  <a:lnTo>
                    <a:pt x="2013991" y="850"/>
                  </a:lnTo>
                  <a:lnTo>
                    <a:pt x="2008924" y="0"/>
                  </a:lnTo>
                  <a:lnTo>
                    <a:pt x="2002980" y="4800"/>
                  </a:lnTo>
                  <a:lnTo>
                    <a:pt x="2007336" y="7632"/>
                  </a:lnTo>
                  <a:lnTo>
                    <a:pt x="2011680" y="10236"/>
                  </a:lnTo>
                  <a:lnTo>
                    <a:pt x="2019287" y="15024"/>
                  </a:lnTo>
                  <a:close/>
                </a:path>
                <a:path w="5380990" h="5213984">
                  <a:moveTo>
                    <a:pt x="2065997" y="107937"/>
                  </a:moveTo>
                  <a:lnTo>
                    <a:pt x="2060346" y="101841"/>
                  </a:lnTo>
                  <a:lnTo>
                    <a:pt x="2055139" y="100749"/>
                  </a:lnTo>
                  <a:lnTo>
                    <a:pt x="2050351" y="105981"/>
                  </a:lnTo>
                  <a:lnTo>
                    <a:pt x="2049957" y="110134"/>
                  </a:lnTo>
                  <a:lnTo>
                    <a:pt x="2053691" y="114134"/>
                  </a:lnTo>
                  <a:lnTo>
                    <a:pt x="2059673" y="114541"/>
                  </a:lnTo>
                  <a:lnTo>
                    <a:pt x="2065997" y="107937"/>
                  </a:lnTo>
                  <a:close/>
                </a:path>
                <a:path w="5380990" h="5213984">
                  <a:moveTo>
                    <a:pt x="2079040" y="152057"/>
                  </a:moveTo>
                  <a:lnTo>
                    <a:pt x="2076437" y="151676"/>
                  </a:lnTo>
                  <a:lnTo>
                    <a:pt x="2069744" y="160426"/>
                  </a:lnTo>
                  <a:lnTo>
                    <a:pt x="2065350" y="168643"/>
                  </a:lnTo>
                  <a:lnTo>
                    <a:pt x="2071217" y="171246"/>
                  </a:lnTo>
                  <a:lnTo>
                    <a:pt x="2079040" y="152057"/>
                  </a:lnTo>
                  <a:close/>
                </a:path>
                <a:path w="5380990" h="5213984">
                  <a:moveTo>
                    <a:pt x="2115655" y="290296"/>
                  </a:moveTo>
                  <a:lnTo>
                    <a:pt x="2112886" y="288709"/>
                  </a:lnTo>
                  <a:lnTo>
                    <a:pt x="2106206" y="289179"/>
                  </a:lnTo>
                  <a:lnTo>
                    <a:pt x="2109241" y="298754"/>
                  </a:lnTo>
                  <a:lnTo>
                    <a:pt x="2111413" y="305943"/>
                  </a:lnTo>
                  <a:lnTo>
                    <a:pt x="2115007" y="295516"/>
                  </a:lnTo>
                  <a:lnTo>
                    <a:pt x="2115655" y="290296"/>
                  </a:lnTo>
                  <a:close/>
                </a:path>
                <a:path w="5380990" h="5213984">
                  <a:moveTo>
                    <a:pt x="2253754" y="5158740"/>
                  </a:moveTo>
                  <a:lnTo>
                    <a:pt x="2250706" y="5149812"/>
                  </a:lnTo>
                  <a:lnTo>
                    <a:pt x="2245271" y="5147208"/>
                  </a:lnTo>
                  <a:lnTo>
                    <a:pt x="2234628" y="5149596"/>
                  </a:lnTo>
                  <a:lnTo>
                    <a:pt x="2238070" y="5155768"/>
                  </a:lnTo>
                  <a:lnTo>
                    <a:pt x="2242147" y="5159464"/>
                  </a:lnTo>
                  <a:lnTo>
                    <a:pt x="2247252" y="5160518"/>
                  </a:lnTo>
                  <a:lnTo>
                    <a:pt x="2253754" y="5158740"/>
                  </a:lnTo>
                  <a:close/>
                </a:path>
                <a:path w="5380990" h="5213984">
                  <a:moveTo>
                    <a:pt x="2255710" y="278307"/>
                  </a:moveTo>
                  <a:lnTo>
                    <a:pt x="2245080" y="275323"/>
                  </a:lnTo>
                  <a:lnTo>
                    <a:pt x="2239619" y="275018"/>
                  </a:lnTo>
                  <a:lnTo>
                    <a:pt x="2236940" y="277114"/>
                  </a:lnTo>
                  <a:lnTo>
                    <a:pt x="2234628" y="281355"/>
                  </a:lnTo>
                  <a:lnTo>
                    <a:pt x="2239048" y="284238"/>
                  </a:lnTo>
                  <a:lnTo>
                    <a:pt x="2241664" y="285216"/>
                  </a:lnTo>
                  <a:lnTo>
                    <a:pt x="2246020" y="283489"/>
                  </a:lnTo>
                  <a:lnTo>
                    <a:pt x="2255710" y="278307"/>
                  </a:lnTo>
                  <a:close/>
                </a:path>
                <a:path w="5380990" h="5213984">
                  <a:moveTo>
                    <a:pt x="2282647" y="301802"/>
                  </a:moveTo>
                  <a:lnTo>
                    <a:pt x="2280907" y="296367"/>
                  </a:lnTo>
                  <a:lnTo>
                    <a:pt x="2275484" y="291147"/>
                  </a:lnTo>
                  <a:lnTo>
                    <a:pt x="2272017" y="290830"/>
                  </a:lnTo>
                  <a:lnTo>
                    <a:pt x="2267712" y="293179"/>
                  </a:lnTo>
                  <a:lnTo>
                    <a:pt x="2267229" y="298754"/>
                  </a:lnTo>
                  <a:lnTo>
                    <a:pt x="2275255" y="308114"/>
                  </a:lnTo>
                  <a:lnTo>
                    <a:pt x="2282647" y="301802"/>
                  </a:lnTo>
                  <a:close/>
                </a:path>
                <a:path w="5380990" h="5213984">
                  <a:moveTo>
                    <a:pt x="2790914" y="196926"/>
                  </a:moveTo>
                  <a:lnTo>
                    <a:pt x="2790634" y="188442"/>
                  </a:lnTo>
                  <a:lnTo>
                    <a:pt x="2788386" y="184416"/>
                  </a:lnTo>
                  <a:lnTo>
                    <a:pt x="2783001" y="184137"/>
                  </a:lnTo>
                  <a:lnTo>
                    <a:pt x="2773311" y="186918"/>
                  </a:lnTo>
                  <a:lnTo>
                    <a:pt x="2779826" y="190614"/>
                  </a:lnTo>
                  <a:lnTo>
                    <a:pt x="2785046" y="193662"/>
                  </a:lnTo>
                  <a:lnTo>
                    <a:pt x="2790914" y="196926"/>
                  </a:lnTo>
                  <a:close/>
                </a:path>
                <a:path w="5380990" h="5213984">
                  <a:moveTo>
                    <a:pt x="3105353" y="57886"/>
                  </a:moveTo>
                  <a:lnTo>
                    <a:pt x="3095371" y="53708"/>
                  </a:lnTo>
                  <a:lnTo>
                    <a:pt x="3089859" y="52997"/>
                  </a:lnTo>
                  <a:lnTo>
                    <a:pt x="3086887" y="56362"/>
                  </a:lnTo>
                  <a:lnTo>
                    <a:pt x="3084487" y="64414"/>
                  </a:lnTo>
                  <a:lnTo>
                    <a:pt x="3090786" y="62458"/>
                  </a:lnTo>
                  <a:lnTo>
                    <a:pt x="3096006" y="60718"/>
                  </a:lnTo>
                  <a:lnTo>
                    <a:pt x="3105353" y="57886"/>
                  </a:lnTo>
                  <a:close/>
                </a:path>
                <a:path w="5380990" h="5213984">
                  <a:moveTo>
                    <a:pt x="3161411" y="202590"/>
                  </a:moveTo>
                  <a:lnTo>
                    <a:pt x="3159137" y="196062"/>
                  </a:lnTo>
                  <a:lnTo>
                    <a:pt x="3153321" y="194449"/>
                  </a:lnTo>
                  <a:lnTo>
                    <a:pt x="3146920" y="196316"/>
                  </a:lnTo>
                  <a:lnTo>
                    <a:pt x="3142945" y="200190"/>
                  </a:lnTo>
                  <a:lnTo>
                    <a:pt x="3150324" y="201066"/>
                  </a:lnTo>
                  <a:lnTo>
                    <a:pt x="3155975" y="201930"/>
                  </a:lnTo>
                  <a:lnTo>
                    <a:pt x="3161411" y="202590"/>
                  </a:lnTo>
                  <a:close/>
                </a:path>
                <a:path w="5380990" h="5213984">
                  <a:moveTo>
                    <a:pt x="3226079" y="349008"/>
                  </a:moveTo>
                  <a:lnTo>
                    <a:pt x="3223018" y="348234"/>
                  </a:lnTo>
                  <a:lnTo>
                    <a:pt x="3217341" y="351650"/>
                  </a:lnTo>
                  <a:lnTo>
                    <a:pt x="3215081" y="354241"/>
                  </a:lnTo>
                  <a:lnTo>
                    <a:pt x="3216821" y="355981"/>
                  </a:lnTo>
                  <a:lnTo>
                    <a:pt x="3218777" y="357505"/>
                  </a:lnTo>
                  <a:lnTo>
                    <a:pt x="3220516" y="359029"/>
                  </a:lnTo>
                  <a:lnTo>
                    <a:pt x="3226079" y="349008"/>
                  </a:lnTo>
                  <a:close/>
                </a:path>
                <a:path w="5380990" h="5213984">
                  <a:moveTo>
                    <a:pt x="3239935" y="107149"/>
                  </a:moveTo>
                  <a:lnTo>
                    <a:pt x="3237687" y="99453"/>
                  </a:lnTo>
                  <a:lnTo>
                    <a:pt x="3234207" y="103581"/>
                  </a:lnTo>
                  <a:lnTo>
                    <a:pt x="3225508" y="114465"/>
                  </a:lnTo>
                  <a:lnTo>
                    <a:pt x="3234994" y="113245"/>
                  </a:lnTo>
                  <a:lnTo>
                    <a:pt x="3239427" y="111277"/>
                  </a:lnTo>
                  <a:lnTo>
                    <a:pt x="3239935" y="107149"/>
                  </a:lnTo>
                  <a:close/>
                </a:path>
                <a:path w="5380990" h="5213984">
                  <a:moveTo>
                    <a:pt x="3372980" y="146151"/>
                  </a:moveTo>
                  <a:lnTo>
                    <a:pt x="3372243" y="140322"/>
                  </a:lnTo>
                  <a:lnTo>
                    <a:pt x="3367189" y="137248"/>
                  </a:lnTo>
                  <a:lnTo>
                    <a:pt x="3356546" y="134912"/>
                  </a:lnTo>
                  <a:lnTo>
                    <a:pt x="3359886" y="139903"/>
                  </a:lnTo>
                  <a:lnTo>
                    <a:pt x="3363201" y="144983"/>
                  </a:lnTo>
                  <a:lnTo>
                    <a:pt x="3370669" y="156679"/>
                  </a:lnTo>
                  <a:lnTo>
                    <a:pt x="3372980" y="146151"/>
                  </a:lnTo>
                  <a:close/>
                </a:path>
                <a:path w="5380990" h="5213984">
                  <a:moveTo>
                    <a:pt x="3376968" y="121424"/>
                  </a:moveTo>
                  <a:lnTo>
                    <a:pt x="3369145" y="117068"/>
                  </a:lnTo>
                  <a:lnTo>
                    <a:pt x="3361766" y="113157"/>
                  </a:lnTo>
                  <a:lnTo>
                    <a:pt x="3364141" y="121945"/>
                  </a:lnTo>
                  <a:lnTo>
                    <a:pt x="3367735" y="127000"/>
                  </a:lnTo>
                  <a:lnTo>
                    <a:pt x="3372154" y="127203"/>
                  </a:lnTo>
                  <a:lnTo>
                    <a:pt x="3376968" y="121424"/>
                  </a:lnTo>
                  <a:close/>
                </a:path>
                <a:path w="5380990" h="5213984">
                  <a:moveTo>
                    <a:pt x="3596881" y="5208346"/>
                  </a:moveTo>
                  <a:lnTo>
                    <a:pt x="3582543" y="5206390"/>
                  </a:lnTo>
                  <a:lnTo>
                    <a:pt x="3577539" y="5205514"/>
                  </a:lnTo>
                  <a:lnTo>
                    <a:pt x="3580892" y="5212258"/>
                  </a:lnTo>
                  <a:lnTo>
                    <a:pt x="3585006" y="5213947"/>
                  </a:lnTo>
                  <a:lnTo>
                    <a:pt x="3590226" y="5212131"/>
                  </a:lnTo>
                  <a:lnTo>
                    <a:pt x="3596881" y="5208346"/>
                  </a:lnTo>
                  <a:close/>
                </a:path>
                <a:path w="5380990" h="5213984">
                  <a:moveTo>
                    <a:pt x="3696843" y="235445"/>
                  </a:moveTo>
                  <a:lnTo>
                    <a:pt x="3694519" y="227914"/>
                  </a:lnTo>
                  <a:lnTo>
                    <a:pt x="3692106" y="224967"/>
                  </a:lnTo>
                  <a:lnTo>
                    <a:pt x="3688156" y="226225"/>
                  </a:lnTo>
                  <a:lnTo>
                    <a:pt x="3681196" y="231305"/>
                  </a:lnTo>
                  <a:lnTo>
                    <a:pt x="3687711" y="236740"/>
                  </a:lnTo>
                  <a:lnTo>
                    <a:pt x="3696843" y="235445"/>
                  </a:lnTo>
                  <a:close/>
                </a:path>
                <a:path w="5380990" h="5213984">
                  <a:moveTo>
                    <a:pt x="3944124" y="568782"/>
                  </a:moveTo>
                  <a:lnTo>
                    <a:pt x="3935209" y="567905"/>
                  </a:lnTo>
                  <a:lnTo>
                    <a:pt x="3928694" y="567474"/>
                  </a:lnTo>
                  <a:lnTo>
                    <a:pt x="3922179" y="566826"/>
                  </a:lnTo>
                  <a:lnTo>
                    <a:pt x="3925062" y="573189"/>
                  </a:lnTo>
                  <a:lnTo>
                    <a:pt x="3931843" y="574332"/>
                  </a:lnTo>
                  <a:lnTo>
                    <a:pt x="3939286" y="572211"/>
                  </a:lnTo>
                  <a:lnTo>
                    <a:pt x="3944124" y="568782"/>
                  </a:lnTo>
                  <a:close/>
                </a:path>
                <a:path w="5380990" h="5213984">
                  <a:moveTo>
                    <a:pt x="4052773" y="617080"/>
                  </a:moveTo>
                  <a:lnTo>
                    <a:pt x="4049357" y="609688"/>
                  </a:lnTo>
                  <a:lnTo>
                    <a:pt x="4045978" y="606882"/>
                  </a:lnTo>
                  <a:lnTo>
                    <a:pt x="4042206" y="607872"/>
                  </a:lnTo>
                  <a:lnTo>
                    <a:pt x="4037558" y="611860"/>
                  </a:lnTo>
                  <a:lnTo>
                    <a:pt x="4043210" y="613816"/>
                  </a:lnTo>
                  <a:lnTo>
                    <a:pt x="4047998" y="615340"/>
                  </a:lnTo>
                  <a:lnTo>
                    <a:pt x="4052773" y="617080"/>
                  </a:lnTo>
                  <a:close/>
                </a:path>
                <a:path w="5380990" h="5213984">
                  <a:moveTo>
                    <a:pt x="4092752" y="460209"/>
                  </a:moveTo>
                  <a:lnTo>
                    <a:pt x="4083037" y="458063"/>
                  </a:lnTo>
                  <a:lnTo>
                    <a:pt x="4077932" y="464934"/>
                  </a:lnTo>
                  <a:lnTo>
                    <a:pt x="4080230" y="469442"/>
                  </a:lnTo>
                  <a:lnTo>
                    <a:pt x="4092752" y="460209"/>
                  </a:lnTo>
                  <a:close/>
                </a:path>
                <a:path w="5380990" h="5213984">
                  <a:moveTo>
                    <a:pt x="4093413" y="459994"/>
                  </a:moveTo>
                  <a:lnTo>
                    <a:pt x="4093197" y="459765"/>
                  </a:lnTo>
                  <a:lnTo>
                    <a:pt x="4092752" y="460209"/>
                  </a:lnTo>
                  <a:lnTo>
                    <a:pt x="4093197" y="460209"/>
                  </a:lnTo>
                  <a:lnTo>
                    <a:pt x="4093413" y="459994"/>
                  </a:lnTo>
                  <a:close/>
                </a:path>
                <a:path w="5380990" h="5213984">
                  <a:moveTo>
                    <a:pt x="4134701" y="748499"/>
                  </a:moveTo>
                  <a:lnTo>
                    <a:pt x="4132656" y="744550"/>
                  </a:lnTo>
                  <a:lnTo>
                    <a:pt x="4128173" y="743419"/>
                  </a:lnTo>
                  <a:lnTo>
                    <a:pt x="4125645" y="747064"/>
                  </a:lnTo>
                  <a:lnTo>
                    <a:pt x="4129481" y="757428"/>
                  </a:lnTo>
                  <a:lnTo>
                    <a:pt x="4132084" y="753287"/>
                  </a:lnTo>
                  <a:lnTo>
                    <a:pt x="4134485" y="750900"/>
                  </a:lnTo>
                  <a:lnTo>
                    <a:pt x="4134701" y="748499"/>
                  </a:lnTo>
                  <a:close/>
                </a:path>
                <a:path w="5380990" h="5213984">
                  <a:moveTo>
                    <a:pt x="4142956" y="476300"/>
                  </a:moveTo>
                  <a:lnTo>
                    <a:pt x="4140441" y="472135"/>
                  </a:lnTo>
                  <a:lnTo>
                    <a:pt x="4135374" y="471678"/>
                  </a:lnTo>
                  <a:lnTo>
                    <a:pt x="4131500" y="475386"/>
                  </a:lnTo>
                  <a:lnTo>
                    <a:pt x="4132529" y="483704"/>
                  </a:lnTo>
                  <a:lnTo>
                    <a:pt x="4138396" y="484581"/>
                  </a:lnTo>
                  <a:lnTo>
                    <a:pt x="4142956" y="483057"/>
                  </a:lnTo>
                  <a:lnTo>
                    <a:pt x="4142956" y="476300"/>
                  </a:lnTo>
                  <a:close/>
                </a:path>
                <a:path w="5380990" h="5213984">
                  <a:moveTo>
                    <a:pt x="4188371" y="682790"/>
                  </a:moveTo>
                  <a:lnTo>
                    <a:pt x="4183151" y="674636"/>
                  </a:lnTo>
                  <a:lnTo>
                    <a:pt x="4179189" y="671372"/>
                  </a:lnTo>
                  <a:lnTo>
                    <a:pt x="4174490" y="672515"/>
                  </a:lnTo>
                  <a:lnTo>
                    <a:pt x="4167073" y="677570"/>
                  </a:lnTo>
                  <a:lnTo>
                    <a:pt x="4174680" y="679526"/>
                  </a:lnTo>
                  <a:lnTo>
                    <a:pt x="4188371" y="682790"/>
                  </a:lnTo>
                  <a:close/>
                </a:path>
                <a:path w="5380990" h="5213984">
                  <a:moveTo>
                    <a:pt x="4214444" y="523963"/>
                  </a:moveTo>
                  <a:lnTo>
                    <a:pt x="4211409" y="506768"/>
                  </a:lnTo>
                  <a:lnTo>
                    <a:pt x="4200753" y="507199"/>
                  </a:lnTo>
                  <a:lnTo>
                    <a:pt x="4199445" y="517207"/>
                  </a:lnTo>
                  <a:lnTo>
                    <a:pt x="4206621" y="518083"/>
                  </a:lnTo>
                  <a:lnTo>
                    <a:pt x="4214444" y="523963"/>
                  </a:lnTo>
                  <a:close/>
                </a:path>
                <a:path w="5380990" h="5213984">
                  <a:moveTo>
                    <a:pt x="4237621" y="601205"/>
                  </a:moveTo>
                  <a:lnTo>
                    <a:pt x="4237482" y="600760"/>
                  </a:lnTo>
                  <a:lnTo>
                    <a:pt x="4237266" y="600976"/>
                  </a:lnTo>
                  <a:lnTo>
                    <a:pt x="4237050" y="600976"/>
                  </a:lnTo>
                  <a:lnTo>
                    <a:pt x="4236821" y="601205"/>
                  </a:lnTo>
                  <a:lnTo>
                    <a:pt x="4236821" y="601421"/>
                  </a:lnTo>
                  <a:lnTo>
                    <a:pt x="4237266" y="601637"/>
                  </a:lnTo>
                  <a:lnTo>
                    <a:pt x="4237482" y="601853"/>
                  </a:lnTo>
                  <a:lnTo>
                    <a:pt x="4237583" y="601637"/>
                  </a:lnTo>
                  <a:lnTo>
                    <a:pt x="4237621" y="601205"/>
                  </a:lnTo>
                  <a:close/>
                </a:path>
                <a:path w="5380990" h="5213984">
                  <a:moveTo>
                    <a:pt x="4250956" y="584225"/>
                  </a:moveTo>
                  <a:lnTo>
                    <a:pt x="4240631" y="585647"/>
                  </a:lnTo>
                  <a:lnTo>
                    <a:pt x="4236796" y="590537"/>
                  </a:lnTo>
                  <a:lnTo>
                    <a:pt x="4236682" y="596404"/>
                  </a:lnTo>
                  <a:lnTo>
                    <a:pt x="4237482" y="600760"/>
                  </a:lnTo>
                  <a:lnTo>
                    <a:pt x="4245851" y="595147"/>
                  </a:lnTo>
                  <a:lnTo>
                    <a:pt x="4249344" y="592251"/>
                  </a:lnTo>
                  <a:lnTo>
                    <a:pt x="4250283" y="589470"/>
                  </a:lnTo>
                  <a:lnTo>
                    <a:pt x="4250956" y="584225"/>
                  </a:lnTo>
                  <a:close/>
                </a:path>
                <a:path w="5380990" h="5213984">
                  <a:moveTo>
                    <a:pt x="4322013" y="665175"/>
                  </a:moveTo>
                  <a:lnTo>
                    <a:pt x="4319790" y="658126"/>
                  </a:lnTo>
                  <a:lnTo>
                    <a:pt x="4316120" y="653364"/>
                  </a:lnTo>
                  <a:lnTo>
                    <a:pt x="4310126" y="651954"/>
                  </a:lnTo>
                  <a:lnTo>
                    <a:pt x="4300931" y="654939"/>
                  </a:lnTo>
                  <a:lnTo>
                    <a:pt x="4310494" y="659511"/>
                  </a:lnTo>
                  <a:lnTo>
                    <a:pt x="4316146" y="662343"/>
                  </a:lnTo>
                  <a:lnTo>
                    <a:pt x="4322013" y="665175"/>
                  </a:lnTo>
                  <a:close/>
                </a:path>
                <a:path w="5380990" h="5213984">
                  <a:moveTo>
                    <a:pt x="4351566" y="4561027"/>
                  </a:moveTo>
                  <a:lnTo>
                    <a:pt x="4336897" y="4566971"/>
                  </a:lnTo>
                  <a:lnTo>
                    <a:pt x="4336897" y="4573435"/>
                  </a:lnTo>
                  <a:lnTo>
                    <a:pt x="4344225" y="4573702"/>
                  </a:lnTo>
                  <a:lnTo>
                    <a:pt x="4351566" y="4561027"/>
                  </a:lnTo>
                  <a:close/>
                </a:path>
                <a:path w="5380990" h="5213984">
                  <a:moveTo>
                    <a:pt x="4352214" y="4561027"/>
                  </a:moveTo>
                  <a:lnTo>
                    <a:pt x="4351782" y="4560595"/>
                  </a:lnTo>
                  <a:lnTo>
                    <a:pt x="4351782" y="4560811"/>
                  </a:lnTo>
                  <a:lnTo>
                    <a:pt x="4351566" y="4560811"/>
                  </a:lnTo>
                  <a:lnTo>
                    <a:pt x="4351566" y="4561027"/>
                  </a:lnTo>
                  <a:lnTo>
                    <a:pt x="4352214" y="4561027"/>
                  </a:lnTo>
                  <a:close/>
                </a:path>
                <a:path w="5380990" h="5213984">
                  <a:moveTo>
                    <a:pt x="4353306" y="667562"/>
                  </a:moveTo>
                  <a:lnTo>
                    <a:pt x="4345737" y="659561"/>
                  </a:lnTo>
                  <a:lnTo>
                    <a:pt x="4340834" y="656551"/>
                  </a:lnTo>
                  <a:lnTo>
                    <a:pt x="4336466" y="658228"/>
                  </a:lnTo>
                  <a:lnTo>
                    <a:pt x="4330484" y="664298"/>
                  </a:lnTo>
                  <a:lnTo>
                    <a:pt x="4337659" y="665391"/>
                  </a:lnTo>
                  <a:lnTo>
                    <a:pt x="4343743" y="666254"/>
                  </a:lnTo>
                  <a:lnTo>
                    <a:pt x="4353306" y="667562"/>
                  </a:lnTo>
                  <a:close/>
                </a:path>
                <a:path w="5380990" h="5213984">
                  <a:moveTo>
                    <a:pt x="4370248" y="4554715"/>
                  </a:moveTo>
                  <a:lnTo>
                    <a:pt x="4370032" y="4543399"/>
                  </a:lnTo>
                  <a:lnTo>
                    <a:pt x="4363085" y="4550372"/>
                  </a:lnTo>
                  <a:lnTo>
                    <a:pt x="4357649" y="4555591"/>
                  </a:lnTo>
                  <a:lnTo>
                    <a:pt x="4352214" y="4561027"/>
                  </a:lnTo>
                  <a:lnTo>
                    <a:pt x="4366984" y="4559287"/>
                  </a:lnTo>
                  <a:lnTo>
                    <a:pt x="4370248" y="4554715"/>
                  </a:lnTo>
                  <a:close/>
                </a:path>
                <a:path w="5380990" h="5213984">
                  <a:moveTo>
                    <a:pt x="4426318" y="784186"/>
                  </a:moveTo>
                  <a:lnTo>
                    <a:pt x="4425874" y="783971"/>
                  </a:lnTo>
                  <a:lnTo>
                    <a:pt x="4426318" y="784402"/>
                  </a:lnTo>
                  <a:lnTo>
                    <a:pt x="4426318" y="784186"/>
                  </a:lnTo>
                  <a:close/>
                </a:path>
                <a:path w="5380990" h="5213984">
                  <a:moveTo>
                    <a:pt x="4431525" y="787234"/>
                  </a:moveTo>
                  <a:lnTo>
                    <a:pt x="4430001" y="784402"/>
                  </a:lnTo>
                  <a:lnTo>
                    <a:pt x="4431068" y="786980"/>
                  </a:lnTo>
                  <a:lnTo>
                    <a:pt x="4431525" y="787234"/>
                  </a:lnTo>
                  <a:close/>
                </a:path>
                <a:path w="5380990" h="5213984">
                  <a:moveTo>
                    <a:pt x="4435005" y="796594"/>
                  </a:moveTo>
                  <a:lnTo>
                    <a:pt x="4431068" y="786980"/>
                  </a:lnTo>
                  <a:lnTo>
                    <a:pt x="4426318" y="784402"/>
                  </a:lnTo>
                  <a:lnTo>
                    <a:pt x="4423765" y="793838"/>
                  </a:lnTo>
                  <a:lnTo>
                    <a:pt x="4426915" y="797191"/>
                  </a:lnTo>
                  <a:lnTo>
                    <a:pt x="4431931" y="797191"/>
                  </a:lnTo>
                  <a:lnTo>
                    <a:pt x="4435005" y="796594"/>
                  </a:lnTo>
                  <a:close/>
                </a:path>
                <a:path w="5380990" h="5213984">
                  <a:moveTo>
                    <a:pt x="4819408" y="4328642"/>
                  </a:moveTo>
                  <a:lnTo>
                    <a:pt x="4797031" y="4311459"/>
                  </a:lnTo>
                  <a:lnTo>
                    <a:pt x="4798390" y="4321657"/>
                  </a:lnTo>
                  <a:lnTo>
                    <a:pt x="4804308" y="4325759"/>
                  </a:lnTo>
                  <a:lnTo>
                    <a:pt x="4811204" y="4328160"/>
                  </a:lnTo>
                  <a:lnTo>
                    <a:pt x="4815497" y="4333214"/>
                  </a:lnTo>
                  <a:lnTo>
                    <a:pt x="4819408" y="4328642"/>
                  </a:lnTo>
                  <a:close/>
                </a:path>
                <a:path w="5380990" h="5213984">
                  <a:moveTo>
                    <a:pt x="5021059" y="3745738"/>
                  </a:moveTo>
                  <a:lnTo>
                    <a:pt x="5014201" y="3742601"/>
                  </a:lnTo>
                  <a:lnTo>
                    <a:pt x="5011115" y="3741686"/>
                  </a:lnTo>
                  <a:lnTo>
                    <a:pt x="5009273" y="3743020"/>
                  </a:lnTo>
                  <a:lnTo>
                    <a:pt x="5006073" y="3746614"/>
                  </a:lnTo>
                  <a:lnTo>
                    <a:pt x="5010582" y="3750995"/>
                  </a:lnTo>
                  <a:lnTo>
                    <a:pt x="5012995" y="3752215"/>
                  </a:lnTo>
                  <a:lnTo>
                    <a:pt x="5015700" y="3750399"/>
                  </a:lnTo>
                  <a:lnTo>
                    <a:pt x="5021059" y="3745738"/>
                  </a:lnTo>
                  <a:close/>
                </a:path>
                <a:path w="5380990" h="5213984">
                  <a:moveTo>
                    <a:pt x="5091036" y="3604958"/>
                  </a:moveTo>
                  <a:lnTo>
                    <a:pt x="5085169" y="3603218"/>
                  </a:lnTo>
                  <a:lnTo>
                    <a:pt x="5079733" y="3603434"/>
                  </a:lnTo>
                  <a:lnTo>
                    <a:pt x="5076685" y="3609962"/>
                  </a:lnTo>
                  <a:lnTo>
                    <a:pt x="5077866" y="3613556"/>
                  </a:lnTo>
                  <a:lnTo>
                    <a:pt x="5082806" y="3615055"/>
                  </a:lnTo>
                  <a:lnTo>
                    <a:pt x="5088267" y="3612756"/>
                  </a:lnTo>
                  <a:lnTo>
                    <a:pt x="5091036" y="3604958"/>
                  </a:lnTo>
                  <a:close/>
                </a:path>
                <a:path w="5380990" h="5213984">
                  <a:moveTo>
                    <a:pt x="5119713" y="2308809"/>
                  </a:moveTo>
                  <a:lnTo>
                    <a:pt x="5113413" y="2297925"/>
                  </a:lnTo>
                  <a:lnTo>
                    <a:pt x="5102555" y="2304669"/>
                  </a:lnTo>
                  <a:lnTo>
                    <a:pt x="5109502" y="2306409"/>
                  </a:lnTo>
                  <a:lnTo>
                    <a:pt x="5114506" y="2307501"/>
                  </a:lnTo>
                  <a:lnTo>
                    <a:pt x="5119713" y="2308809"/>
                  </a:lnTo>
                  <a:close/>
                </a:path>
                <a:path w="5380990" h="5213984">
                  <a:moveTo>
                    <a:pt x="5131854" y="3903129"/>
                  </a:moveTo>
                  <a:lnTo>
                    <a:pt x="5130406" y="3896093"/>
                  </a:lnTo>
                  <a:lnTo>
                    <a:pt x="5126888" y="3890873"/>
                  </a:lnTo>
                  <a:lnTo>
                    <a:pt x="5119065" y="3900220"/>
                  </a:lnTo>
                  <a:lnTo>
                    <a:pt x="5128869" y="3906380"/>
                  </a:lnTo>
                  <a:lnTo>
                    <a:pt x="5131854" y="3903129"/>
                  </a:lnTo>
                  <a:close/>
                </a:path>
                <a:path w="5380990" h="5213984">
                  <a:moveTo>
                    <a:pt x="5185118" y="2436088"/>
                  </a:moveTo>
                  <a:lnTo>
                    <a:pt x="5173167" y="2432393"/>
                  </a:lnTo>
                  <a:lnTo>
                    <a:pt x="5171656" y="2438489"/>
                  </a:lnTo>
                  <a:lnTo>
                    <a:pt x="5171872" y="2448712"/>
                  </a:lnTo>
                  <a:lnTo>
                    <a:pt x="5179695" y="2446756"/>
                  </a:lnTo>
                  <a:lnTo>
                    <a:pt x="5184470" y="2444369"/>
                  </a:lnTo>
                  <a:lnTo>
                    <a:pt x="5185118" y="2436088"/>
                  </a:lnTo>
                  <a:close/>
                </a:path>
                <a:path w="5380990" h="5213984">
                  <a:moveTo>
                    <a:pt x="5186642" y="2419337"/>
                  </a:moveTo>
                  <a:lnTo>
                    <a:pt x="5176215" y="2414994"/>
                  </a:lnTo>
                  <a:lnTo>
                    <a:pt x="5172303" y="2426741"/>
                  </a:lnTo>
                  <a:lnTo>
                    <a:pt x="5179911" y="2429129"/>
                  </a:lnTo>
                  <a:lnTo>
                    <a:pt x="5183606" y="2425649"/>
                  </a:lnTo>
                  <a:lnTo>
                    <a:pt x="5186642" y="2419337"/>
                  </a:lnTo>
                  <a:close/>
                </a:path>
                <a:path w="5380990" h="5213984">
                  <a:moveTo>
                    <a:pt x="5293118" y="2784881"/>
                  </a:moveTo>
                  <a:lnTo>
                    <a:pt x="5286578" y="2786977"/>
                  </a:lnTo>
                  <a:lnTo>
                    <a:pt x="5283911" y="2789758"/>
                  </a:lnTo>
                  <a:lnTo>
                    <a:pt x="5285206" y="2793301"/>
                  </a:lnTo>
                  <a:lnTo>
                    <a:pt x="5290515" y="2797721"/>
                  </a:lnTo>
                  <a:lnTo>
                    <a:pt x="5291379" y="2794025"/>
                  </a:lnTo>
                  <a:lnTo>
                    <a:pt x="5292039" y="2790101"/>
                  </a:lnTo>
                  <a:lnTo>
                    <a:pt x="5293118" y="2784881"/>
                  </a:lnTo>
                  <a:close/>
                </a:path>
                <a:path w="5380990" h="5213984">
                  <a:moveTo>
                    <a:pt x="5380698" y="3238335"/>
                  </a:moveTo>
                  <a:lnTo>
                    <a:pt x="5378742" y="3233331"/>
                  </a:lnTo>
                  <a:lnTo>
                    <a:pt x="5368302" y="3229191"/>
                  </a:lnTo>
                  <a:lnTo>
                    <a:pt x="5367007" y="3238335"/>
                  </a:lnTo>
                  <a:lnTo>
                    <a:pt x="5365699" y="3244862"/>
                  </a:lnTo>
                  <a:lnTo>
                    <a:pt x="5376342" y="3246386"/>
                  </a:lnTo>
                  <a:lnTo>
                    <a:pt x="5380698" y="3238335"/>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4" name="object 34"/>
            <p:cNvSpPr/>
            <p:nvPr/>
          </p:nvSpPr>
          <p:spPr>
            <a:xfrm>
              <a:off x="11353203" y="2287523"/>
              <a:ext cx="5420995" cy="5276850"/>
            </a:xfrm>
            <a:custGeom>
              <a:avLst/>
              <a:gdLst/>
              <a:ahLst/>
              <a:cxnLst/>
              <a:rect l="l" t="t" r="r" b="b"/>
              <a:pathLst>
                <a:path w="5420994" h="5276850">
                  <a:moveTo>
                    <a:pt x="10134" y="2226106"/>
                  </a:moveTo>
                  <a:lnTo>
                    <a:pt x="8839" y="2224798"/>
                  </a:lnTo>
                  <a:lnTo>
                    <a:pt x="7531" y="2223719"/>
                  </a:lnTo>
                  <a:lnTo>
                    <a:pt x="6007" y="2222627"/>
                  </a:lnTo>
                  <a:lnTo>
                    <a:pt x="0" y="2230361"/>
                  </a:lnTo>
                  <a:lnTo>
                    <a:pt x="3619" y="2234158"/>
                  </a:lnTo>
                  <a:lnTo>
                    <a:pt x="5791" y="2231326"/>
                  </a:lnTo>
                  <a:lnTo>
                    <a:pt x="10134" y="2226106"/>
                  </a:lnTo>
                  <a:close/>
                </a:path>
                <a:path w="5420994" h="5276850">
                  <a:moveTo>
                    <a:pt x="28397" y="3288576"/>
                  </a:moveTo>
                  <a:lnTo>
                    <a:pt x="25742" y="3286912"/>
                  </a:lnTo>
                  <a:lnTo>
                    <a:pt x="24701" y="3287928"/>
                  </a:lnTo>
                  <a:lnTo>
                    <a:pt x="28397" y="3288576"/>
                  </a:lnTo>
                  <a:close/>
                </a:path>
                <a:path w="5420994" h="5276850">
                  <a:moveTo>
                    <a:pt x="31648" y="3281184"/>
                  </a:moveTo>
                  <a:lnTo>
                    <a:pt x="25933" y="3276904"/>
                  </a:lnTo>
                  <a:lnTo>
                    <a:pt x="23253" y="3275571"/>
                  </a:lnTo>
                  <a:lnTo>
                    <a:pt x="21348" y="3277260"/>
                  </a:lnTo>
                  <a:lnTo>
                    <a:pt x="17957" y="3282048"/>
                  </a:lnTo>
                  <a:lnTo>
                    <a:pt x="25742" y="3286912"/>
                  </a:lnTo>
                  <a:lnTo>
                    <a:pt x="31648" y="3281184"/>
                  </a:lnTo>
                  <a:close/>
                </a:path>
                <a:path w="5420994" h="5276850">
                  <a:moveTo>
                    <a:pt x="40563" y="3082963"/>
                  </a:moveTo>
                  <a:lnTo>
                    <a:pt x="38823" y="3082518"/>
                  </a:lnTo>
                  <a:lnTo>
                    <a:pt x="36868" y="3082086"/>
                  </a:lnTo>
                  <a:lnTo>
                    <a:pt x="35128" y="3081655"/>
                  </a:lnTo>
                  <a:lnTo>
                    <a:pt x="34264" y="3086227"/>
                  </a:lnTo>
                  <a:lnTo>
                    <a:pt x="33172" y="3090570"/>
                  </a:lnTo>
                  <a:lnTo>
                    <a:pt x="32308" y="3094926"/>
                  </a:lnTo>
                  <a:lnTo>
                    <a:pt x="38849" y="3092323"/>
                  </a:lnTo>
                  <a:lnTo>
                    <a:pt x="40182" y="3088284"/>
                  </a:lnTo>
                  <a:lnTo>
                    <a:pt x="39636" y="3084588"/>
                  </a:lnTo>
                  <a:lnTo>
                    <a:pt x="40563" y="3082963"/>
                  </a:lnTo>
                  <a:close/>
                </a:path>
                <a:path w="5420994" h="5276850">
                  <a:moveTo>
                    <a:pt x="41313" y="2244661"/>
                  </a:moveTo>
                  <a:lnTo>
                    <a:pt x="39230" y="2242401"/>
                  </a:lnTo>
                  <a:lnTo>
                    <a:pt x="34505" y="2243036"/>
                  </a:lnTo>
                  <a:lnTo>
                    <a:pt x="31864" y="2244382"/>
                  </a:lnTo>
                  <a:lnTo>
                    <a:pt x="34036" y="2248306"/>
                  </a:lnTo>
                  <a:lnTo>
                    <a:pt x="35991" y="2252002"/>
                  </a:lnTo>
                  <a:lnTo>
                    <a:pt x="41313" y="2244661"/>
                  </a:lnTo>
                  <a:close/>
                </a:path>
                <a:path w="5420994" h="5276850">
                  <a:moveTo>
                    <a:pt x="76962" y="2050516"/>
                  </a:moveTo>
                  <a:lnTo>
                    <a:pt x="75311" y="2045500"/>
                  </a:lnTo>
                  <a:lnTo>
                    <a:pt x="72072" y="2043772"/>
                  </a:lnTo>
                  <a:lnTo>
                    <a:pt x="70764" y="2047252"/>
                  </a:lnTo>
                  <a:lnTo>
                    <a:pt x="69456" y="2050516"/>
                  </a:lnTo>
                  <a:lnTo>
                    <a:pt x="68160" y="2053996"/>
                  </a:lnTo>
                  <a:lnTo>
                    <a:pt x="75184" y="2054733"/>
                  </a:lnTo>
                  <a:lnTo>
                    <a:pt x="76962" y="2050516"/>
                  </a:lnTo>
                  <a:close/>
                </a:path>
                <a:path w="5420994" h="5276850">
                  <a:moveTo>
                    <a:pt x="95973" y="1782673"/>
                  </a:moveTo>
                  <a:lnTo>
                    <a:pt x="92925" y="1779193"/>
                  </a:lnTo>
                  <a:lnTo>
                    <a:pt x="87274" y="1772234"/>
                  </a:lnTo>
                  <a:lnTo>
                    <a:pt x="83362" y="1784197"/>
                  </a:lnTo>
                  <a:lnTo>
                    <a:pt x="94018" y="1782457"/>
                  </a:lnTo>
                  <a:lnTo>
                    <a:pt x="92710" y="1785505"/>
                  </a:lnTo>
                  <a:lnTo>
                    <a:pt x="94881" y="1783765"/>
                  </a:lnTo>
                  <a:lnTo>
                    <a:pt x="95973" y="1782673"/>
                  </a:lnTo>
                  <a:close/>
                </a:path>
                <a:path w="5420994" h="5276850">
                  <a:moveTo>
                    <a:pt x="168770" y="1842947"/>
                  </a:moveTo>
                  <a:lnTo>
                    <a:pt x="163766" y="1835327"/>
                  </a:lnTo>
                  <a:lnTo>
                    <a:pt x="166814" y="1835327"/>
                  </a:lnTo>
                  <a:lnTo>
                    <a:pt x="162902" y="1833372"/>
                  </a:lnTo>
                  <a:lnTo>
                    <a:pt x="157683" y="1844471"/>
                  </a:lnTo>
                  <a:lnTo>
                    <a:pt x="168770" y="1842947"/>
                  </a:lnTo>
                  <a:close/>
                </a:path>
                <a:path w="5420994" h="5276850">
                  <a:moveTo>
                    <a:pt x="225259" y="3407156"/>
                  </a:moveTo>
                  <a:lnTo>
                    <a:pt x="223964" y="3402596"/>
                  </a:lnTo>
                  <a:lnTo>
                    <a:pt x="213626" y="3407372"/>
                  </a:lnTo>
                  <a:lnTo>
                    <a:pt x="215900" y="3408870"/>
                  </a:lnTo>
                  <a:lnTo>
                    <a:pt x="222529" y="3408375"/>
                  </a:lnTo>
                  <a:lnTo>
                    <a:pt x="225259" y="3407156"/>
                  </a:lnTo>
                  <a:close/>
                </a:path>
                <a:path w="5420994" h="5276850">
                  <a:moveTo>
                    <a:pt x="295021" y="4179151"/>
                  </a:moveTo>
                  <a:lnTo>
                    <a:pt x="286105" y="4184586"/>
                  </a:lnTo>
                  <a:lnTo>
                    <a:pt x="286981" y="4189374"/>
                  </a:lnTo>
                  <a:lnTo>
                    <a:pt x="295021" y="4195686"/>
                  </a:lnTo>
                  <a:lnTo>
                    <a:pt x="295021" y="4179151"/>
                  </a:lnTo>
                  <a:close/>
                </a:path>
                <a:path w="5420994" h="5276850">
                  <a:moveTo>
                    <a:pt x="310045" y="1489354"/>
                  </a:moveTo>
                  <a:lnTo>
                    <a:pt x="309359" y="1485887"/>
                  </a:lnTo>
                  <a:lnTo>
                    <a:pt x="307619" y="1486103"/>
                  </a:lnTo>
                  <a:lnTo>
                    <a:pt x="306095" y="1486319"/>
                  </a:lnTo>
                  <a:lnTo>
                    <a:pt x="304368" y="1486535"/>
                  </a:lnTo>
                  <a:lnTo>
                    <a:pt x="307835" y="1497025"/>
                  </a:lnTo>
                  <a:lnTo>
                    <a:pt x="309626" y="1495513"/>
                  </a:lnTo>
                  <a:lnTo>
                    <a:pt x="310045" y="1489354"/>
                  </a:lnTo>
                  <a:close/>
                </a:path>
                <a:path w="5420994" h="5276850">
                  <a:moveTo>
                    <a:pt x="374548" y="1395374"/>
                  </a:moveTo>
                  <a:lnTo>
                    <a:pt x="363791" y="1395882"/>
                  </a:lnTo>
                  <a:lnTo>
                    <a:pt x="364883" y="1398168"/>
                  </a:lnTo>
                  <a:lnTo>
                    <a:pt x="370700" y="1400416"/>
                  </a:lnTo>
                  <a:lnTo>
                    <a:pt x="374116" y="1400810"/>
                  </a:lnTo>
                  <a:lnTo>
                    <a:pt x="374332" y="1399070"/>
                  </a:lnTo>
                  <a:lnTo>
                    <a:pt x="374548" y="1397114"/>
                  </a:lnTo>
                  <a:lnTo>
                    <a:pt x="374548" y="1395374"/>
                  </a:lnTo>
                  <a:close/>
                </a:path>
                <a:path w="5420994" h="5276850">
                  <a:moveTo>
                    <a:pt x="453580" y="1134706"/>
                  </a:moveTo>
                  <a:lnTo>
                    <a:pt x="452996" y="1133614"/>
                  </a:lnTo>
                  <a:lnTo>
                    <a:pt x="452564" y="1136446"/>
                  </a:lnTo>
                  <a:lnTo>
                    <a:pt x="453580" y="1134706"/>
                  </a:lnTo>
                  <a:close/>
                </a:path>
                <a:path w="5420994" h="5276850">
                  <a:moveTo>
                    <a:pt x="460502" y="1132967"/>
                  </a:moveTo>
                  <a:lnTo>
                    <a:pt x="456260" y="1130134"/>
                  </a:lnTo>
                  <a:lnTo>
                    <a:pt x="453580" y="1134706"/>
                  </a:lnTo>
                  <a:lnTo>
                    <a:pt x="456907" y="1141018"/>
                  </a:lnTo>
                  <a:lnTo>
                    <a:pt x="460502" y="1132967"/>
                  </a:lnTo>
                  <a:close/>
                </a:path>
                <a:path w="5420994" h="5276850">
                  <a:moveTo>
                    <a:pt x="461467" y="1130782"/>
                  </a:moveTo>
                  <a:lnTo>
                    <a:pt x="460502" y="1132967"/>
                  </a:lnTo>
                  <a:lnTo>
                    <a:pt x="461467" y="1133614"/>
                  </a:lnTo>
                  <a:lnTo>
                    <a:pt x="461467" y="1130782"/>
                  </a:lnTo>
                  <a:close/>
                </a:path>
                <a:path w="5420994" h="5276850">
                  <a:moveTo>
                    <a:pt x="520141" y="1247419"/>
                  </a:moveTo>
                  <a:lnTo>
                    <a:pt x="504710" y="1247419"/>
                  </a:lnTo>
                  <a:lnTo>
                    <a:pt x="516877" y="1256550"/>
                  </a:lnTo>
                  <a:lnTo>
                    <a:pt x="520141" y="1247419"/>
                  </a:lnTo>
                  <a:close/>
                </a:path>
                <a:path w="5420994" h="5276850">
                  <a:moveTo>
                    <a:pt x="544474" y="3860393"/>
                  </a:moveTo>
                  <a:lnTo>
                    <a:pt x="539699" y="3850386"/>
                  </a:lnTo>
                  <a:lnTo>
                    <a:pt x="535571" y="3842118"/>
                  </a:lnTo>
                  <a:lnTo>
                    <a:pt x="531012" y="3854081"/>
                  </a:lnTo>
                  <a:lnTo>
                    <a:pt x="535787" y="3858209"/>
                  </a:lnTo>
                  <a:lnTo>
                    <a:pt x="540131" y="3862349"/>
                  </a:lnTo>
                  <a:lnTo>
                    <a:pt x="543179" y="3861041"/>
                  </a:lnTo>
                  <a:lnTo>
                    <a:pt x="544474" y="3860393"/>
                  </a:lnTo>
                  <a:close/>
                </a:path>
                <a:path w="5420994" h="5276850">
                  <a:moveTo>
                    <a:pt x="550456" y="1179004"/>
                  </a:moveTo>
                  <a:lnTo>
                    <a:pt x="549071" y="1176718"/>
                  </a:lnTo>
                  <a:lnTo>
                    <a:pt x="544918" y="1172133"/>
                  </a:lnTo>
                  <a:lnTo>
                    <a:pt x="542734" y="1174089"/>
                  </a:lnTo>
                  <a:lnTo>
                    <a:pt x="540778" y="1176261"/>
                  </a:lnTo>
                  <a:lnTo>
                    <a:pt x="537527" y="1179309"/>
                  </a:lnTo>
                  <a:lnTo>
                    <a:pt x="540778" y="1182141"/>
                  </a:lnTo>
                  <a:lnTo>
                    <a:pt x="542734" y="1184097"/>
                  </a:lnTo>
                  <a:lnTo>
                    <a:pt x="544918" y="1186053"/>
                  </a:lnTo>
                  <a:lnTo>
                    <a:pt x="549071" y="1181341"/>
                  </a:lnTo>
                  <a:lnTo>
                    <a:pt x="550456" y="1179004"/>
                  </a:lnTo>
                  <a:close/>
                </a:path>
                <a:path w="5420994" h="5276850">
                  <a:moveTo>
                    <a:pt x="559257" y="3854513"/>
                  </a:moveTo>
                  <a:lnTo>
                    <a:pt x="557085" y="3851910"/>
                  </a:lnTo>
                  <a:lnTo>
                    <a:pt x="555345" y="3850170"/>
                  </a:lnTo>
                  <a:lnTo>
                    <a:pt x="553821" y="3848201"/>
                  </a:lnTo>
                  <a:lnTo>
                    <a:pt x="552081" y="3849941"/>
                  </a:lnTo>
                  <a:lnTo>
                    <a:pt x="550557" y="3851681"/>
                  </a:lnTo>
                  <a:lnTo>
                    <a:pt x="549046" y="3853205"/>
                  </a:lnTo>
                  <a:lnTo>
                    <a:pt x="554405" y="3857942"/>
                  </a:lnTo>
                  <a:lnTo>
                    <a:pt x="559257" y="3854513"/>
                  </a:lnTo>
                  <a:close/>
                </a:path>
                <a:path w="5420994" h="5276850">
                  <a:moveTo>
                    <a:pt x="629666" y="1064501"/>
                  </a:moveTo>
                  <a:lnTo>
                    <a:pt x="628357" y="1061707"/>
                  </a:lnTo>
                  <a:lnTo>
                    <a:pt x="621665" y="1058418"/>
                  </a:lnTo>
                  <a:lnTo>
                    <a:pt x="618363" y="1057897"/>
                  </a:lnTo>
                  <a:lnTo>
                    <a:pt x="617931" y="1059853"/>
                  </a:lnTo>
                  <a:lnTo>
                    <a:pt x="617270" y="1061593"/>
                  </a:lnTo>
                  <a:lnTo>
                    <a:pt x="616839" y="1063548"/>
                  </a:lnTo>
                  <a:lnTo>
                    <a:pt x="629666" y="1064501"/>
                  </a:lnTo>
                  <a:close/>
                </a:path>
                <a:path w="5420994" h="5276850">
                  <a:moveTo>
                    <a:pt x="673341" y="4358665"/>
                  </a:moveTo>
                  <a:lnTo>
                    <a:pt x="667473" y="4347997"/>
                  </a:lnTo>
                  <a:lnTo>
                    <a:pt x="663994" y="4354309"/>
                  </a:lnTo>
                  <a:lnTo>
                    <a:pt x="662686" y="4351261"/>
                  </a:lnTo>
                  <a:lnTo>
                    <a:pt x="658774" y="4358005"/>
                  </a:lnTo>
                  <a:lnTo>
                    <a:pt x="668337" y="4359097"/>
                  </a:lnTo>
                  <a:lnTo>
                    <a:pt x="673341" y="4358665"/>
                  </a:lnTo>
                  <a:close/>
                </a:path>
                <a:path w="5420994" h="5276850">
                  <a:moveTo>
                    <a:pt x="727443" y="686701"/>
                  </a:moveTo>
                  <a:lnTo>
                    <a:pt x="717664" y="688225"/>
                  </a:lnTo>
                  <a:lnTo>
                    <a:pt x="722884" y="694753"/>
                  </a:lnTo>
                  <a:lnTo>
                    <a:pt x="720280" y="694753"/>
                  </a:lnTo>
                  <a:lnTo>
                    <a:pt x="722007" y="695401"/>
                  </a:lnTo>
                  <a:lnTo>
                    <a:pt x="723531" y="696048"/>
                  </a:lnTo>
                  <a:lnTo>
                    <a:pt x="725271" y="696709"/>
                  </a:lnTo>
                  <a:lnTo>
                    <a:pt x="726147" y="693445"/>
                  </a:lnTo>
                  <a:lnTo>
                    <a:pt x="726795" y="689965"/>
                  </a:lnTo>
                  <a:lnTo>
                    <a:pt x="727443" y="686701"/>
                  </a:lnTo>
                  <a:close/>
                </a:path>
                <a:path w="5420994" h="5276850">
                  <a:moveTo>
                    <a:pt x="840879" y="933653"/>
                  </a:moveTo>
                  <a:lnTo>
                    <a:pt x="835875" y="929081"/>
                  </a:lnTo>
                  <a:lnTo>
                    <a:pt x="832396" y="926045"/>
                  </a:lnTo>
                  <a:lnTo>
                    <a:pt x="829144" y="922997"/>
                  </a:lnTo>
                  <a:lnTo>
                    <a:pt x="826211" y="929068"/>
                  </a:lnTo>
                  <a:lnTo>
                    <a:pt x="829144" y="933056"/>
                  </a:lnTo>
                  <a:lnTo>
                    <a:pt x="835012" y="934681"/>
                  </a:lnTo>
                  <a:lnTo>
                    <a:pt x="840879" y="933653"/>
                  </a:lnTo>
                  <a:close/>
                </a:path>
                <a:path w="5420994" h="5276850">
                  <a:moveTo>
                    <a:pt x="990600" y="632739"/>
                  </a:moveTo>
                  <a:lnTo>
                    <a:pt x="980541" y="629018"/>
                  </a:lnTo>
                  <a:lnTo>
                    <a:pt x="974547" y="630402"/>
                  </a:lnTo>
                  <a:lnTo>
                    <a:pt x="972654" y="635127"/>
                  </a:lnTo>
                  <a:lnTo>
                    <a:pt x="974953" y="641438"/>
                  </a:lnTo>
                  <a:lnTo>
                    <a:pt x="979081" y="639267"/>
                  </a:lnTo>
                  <a:lnTo>
                    <a:pt x="982992" y="636866"/>
                  </a:lnTo>
                  <a:lnTo>
                    <a:pt x="990600" y="632739"/>
                  </a:lnTo>
                  <a:close/>
                </a:path>
                <a:path w="5420994" h="5276850">
                  <a:moveTo>
                    <a:pt x="1016673" y="4808842"/>
                  </a:moveTo>
                  <a:lnTo>
                    <a:pt x="1013841" y="4804930"/>
                  </a:lnTo>
                  <a:lnTo>
                    <a:pt x="1011021" y="4801222"/>
                  </a:lnTo>
                  <a:lnTo>
                    <a:pt x="1006678" y="4795139"/>
                  </a:lnTo>
                  <a:lnTo>
                    <a:pt x="1005332" y="4802416"/>
                  </a:lnTo>
                  <a:lnTo>
                    <a:pt x="1006538" y="4807699"/>
                  </a:lnTo>
                  <a:lnTo>
                    <a:pt x="1010310" y="4810125"/>
                  </a:lnTo>
                  <a:lnTo>
                    <a:pt x="1016673" y="4808842"/>
                  </a:lnTo>
                  <a:close/>
                </a:path>
                <a:path w="5420994" h="5276850">
                  <a:moveTo>
                    <a:pt x="1068819" y="1007630"/>
                  </a:moveTo>
                  <a:lnTo>
                    <a:pt x="1067079" y="996099"/>
                  </a:lnTo>
                  <a:lnTo>
                    <a:pt x="1062520" y="1001102"/>
                  </a:lnTo>
                  <a:lnTo>
                    <a:pt x="1058824" y="1004811"/>
                  </a:lnTo>
                  <a:lnTo>
                    <a:pt x="1055128" y="1008722"/>
                  </a:lnTo>
                  <a:lnTo>
                    <a:pt x="1068819" y="1007630"/>
                  </a:lnTo>
                  <a:close/>
                </a:path>
                <a:path w="5420994" h="5276850">
                  <a:moveTo>
                    <a:pt x="1189837" y="562076"/>
                  </a:moveTo>
                  <a:lnTo>
                    <a:pt x="1187691" y="557695"/>
                  </a:lnTo>
                  <a:lnTo>
                    <a:pt x="1181379" y="554405"/>
                  </a:lnTo>
                  <a:lnTo>
                    <a:pt x="1182471" y="560501"/>
                  </a:lnTo>
                  <a:lnTo>
                    <a:pt x="1184427" y="570725"/>
                  </a:lnTo>
                  <a:lnTo>
                    <a:pt x="1188504" y="566699"/>
                  </a:lnTo>
                  <a:lnTo>
                    <a:pt x="1189837" y="562076"/>
                  </a:lnTo>
                  <a:close/>
                </a:path>
                <a:path w="5420994" h="5276850">
                  <a:moveTo>
                    <a:pt x="1202728" y="4757077"/>
                  </a:moveTo>
                  <a:lnTo>
                    <a:pt x="1198956" y="4753356"/>
                  </a:lnTo>
                  <a:lnTo>
                    <a:pt x="1192377" y="4751921"/>
                  </a:lnTo>
                  <a:lnTo>
                    <a:pt x="1186383" y="4752492"/>
                  </a:lnTo>
                  <a:lnTo>
                    <a:pt x="1192682" y="4757496"/>
                  </a:lnTo>
                  <a:lnTo>
                    <a:pt x="1196594" y="4760328"/>
                  </a:lnTo>
                  <a:lnTo>
                    <a:pt x="1200289" y="4763363"/>
                  </a:lnTo>
                  <a:lnTo>
                    <a:pt x="1202728" y="4757077"/>
                  </a:lnTo>
                  <a:close/>
                </a:path>
                <a:path w="5420994" h="5276850">
                  <a:moveTo>
                    <a:pt x="1205293" y="427774"/>
                  </a:moveTo>
                  <a:lnTo>
                    <a:pt x="1202029" y="424726"/>
                  </a:lnTo>
                  <a:lnTo>
                    <a:pt x="1199642" y="422770"/>
                  </a:lnTo>
                  <a:lnTo>
                    <a:pt x="1197470" y="420801"/>
                  </a:lnTo>
                  <a:lnTo>
                    <a:pt x="1193152" y="427215"/>
                  </a:lnTo>
                  <a:lnTo>
                    <a:pt x="1195590" y="431139"/>
                  </a:lnTo>
                  <a:lnTo>
                    <a:pt x="1200912" y="431634"/>
                  </a:lnTo>
                  <a:lnTo>
                    <a:pt x="1205293" y="427774"/>
                  </a:lnTo>
                  <a:close/>
                </a:path>
                <a:path w="5420994" h="5276850">
                  <a:moveTo>
                    <a:pt x="1298511" y="476732"/>
                  </a:moveTo>
                  <a:lnTo>
                    <a:pt x="1286675" y="476973"/>
                  </a:lnTo>
                  <a:lnTo>
                    <a:pt x="1288592" y="479044"/>
                  </a:lnTo>
                  <a:lnTo>
                    <a:pt x="1295361" y="480974"/>
                  </a:lnTo>
                  <a:lnTo>
                    <a:pt x="1298079" y="480860"/>
                  </a:lnTo>
                  <a:lnTo>
                    <a:pt x="1298295" y="479552"/>
                  </a:lnTo>
                  <a:lnTo>
                    <a:pt x="1298511" y="478028"/>
                  </a:lnTo>
                  <a:lnTo>
                    <a:pt x="1298511" y="476732"/>
                  </a:lnTo>
                  <a:close/>
                </a:path>
                <a:path w="5420994" h="5276850">
                  <a:moveTo>
                    <a:pt x="1453730" y="505587"/>
                  </a:moveTo>
                  <a:lnTo>
                    <a:pt x="1451546" y="506425"/>
                  </a:lnTo>
                  <a:lnTo>
                    <a:pt x="1449108" y="512330"/>
                  </a:lnTo>
                  <a:lnTo>
                    <a:pt x="1448663" y="516115"/>
                  </a:lnTo>
                  <a:lnTo>
                    <a:pt x="1450403" y="516331"/>
                  </a:lnTo>
                  <a:lnTo>
                    <a:pt x="1451927" y="516763"/>
                  </a:lnTo>
                  <a:lnTo>
                    <a:pt x="1453438" y="516978"/>
                  </a:lnTo>
                  <a:lnTo>
                    <a:pt x="1453730" y="505587"/>
                  </a:lnTo>
                  <a:close/>
                </a:path>
                <a:path w="5420994" h="5276850">
                  <a:moveTo>
                    <a:pt x="1521993" y="4923917"/>
                  </a:moveTo>
                  <a:lnTo>
                    <a:pt x="1521218" y="4920704"/>
                  </a:lnTo>
                  <a:lnTo>
                    <a:pt x="1515186" y="4915586"/>
                  </a:lnTo>
                  <a:lnTo>
                    <a:pt x="1512544" y="4914150"/>
                  </a:lnTo>
                  <a:lnTo>
                    <a:pt x="1511249" y="4916119"/>
                  </a:lnTo>
                  <a:lnTo>
                    <a:pt x="1510157" y="4917859"/>
                  </a:lnTo>
                  <a:lnTo>
                    <a:pt x="1508861" y="4919599"/>
                  </a:lnTo>
                  <a:lnTo>
                    <a:pt x="1521993" y="4923917"/>
                  </a:lnTo>
                  <a:close/>
                </a:path>
                <a:path w="5420994" h="5276850">
                  <a:moveTo>
                    <a:pt x="1574698" y="4945481"/>
                  </a:moveTo>
                  <a:lnTo>
                    <a:pt x="1571879" y="4939614"/>
                  </a:lnTo>
                  <a:lnTo>
                    <a:pt x="1569694" y="4934394"/>
                  </a:lnTo>
                  <a:lnTo>
                    <a:pt x="1562100" y="4937214"/>
                  </a:lnTo>
                  <a:lnTo>
                    <a:pt x="1560245" y="4940566"/>
                  </a:lnTo>
                  <a:lnTo>
                    <a:pt x="1561960" y="4945354"/>
                  </a:lnTo>
                  <a:lnTo>
                    <a:pt x="1566887" y="4948148"/>
                  </a:lnTo>
                  <a:lnTo>
                    <a:pt x="1574698" y="4945481"/>
                  </a:lnTo>
                  <a:close/>
                </a:path>
                <a:path w="5420994" h="5276850">
                  <a:moveTo>
                    <a:pt x="1629244" y="310057"/>
                  </a:moveTo>
                  <a:lnTo>
                    <a:pt x="1626412" y="308102"/>
                  </a:lnTo>
                  <a:lnTo>
                    <a:pt x="1620329" y="304177"/>
                  </a:lnTo>
                  <a:lnTo>
                    <a:pt x="1619021" y="306362"/>
                  </a:lnTo>
                  <a:lnTo>
                    <a:pt x="1617726" y="308317"/>
                  </a:lnTo>
                  <a:lnTo>
                    <a:pt x="1616633" y="310489"/>
                  </a:lnTo>
                  <a:lnTo>
                    <a:pt x="1622717" y="313537"/>
                  </a:lnTo>
                  <a:lnTo>
                    <a:pt x="1625765" y="315277"/>
                  </a:lnTo>
                  <a:lnTo>
                    <a:pt x="1626844" y="313537"/>
                  </a:lnTo>
                  <a:lnTo>
                    <a:pt x="1628152" y="311797"/>
                  </a:lnTo>
                  <a:lnTo>
                    <a:pt x="1629244" y="310057"/>
                  </a:lnTo>
                  <a:close/>
                </a:path>
                <a:path w="5420994" h="5276850">
                  <a:moveTo>
                    <a:pt x="1644446" y="319417"/>
                  </a:moveTo>
                  <a:lnTo>
                    <a:pt x="1633372" y="320713"/>
                  </a:lnTo>
                  <a:lnTo>
                    <a:pt x="1636318" y="326529"/>
                  </a:lnTo>
                  <a:lnTo>
                    <a:pt x="1639887" y="327025"/>
                  </a:lnTo>
                  <a:lnTo>
                    <a:pt x="1642960" y="325742"/>
                  </a:lnTo>
                  <a:lnTo>
                    <a:pt x="1644446" y="326161"/>
                  </a:lnTo>
                  <a:lnTo>
                    <a:pt x="1644446" y="319417"/>
                  </a:lnTo>
                  <a:close/>
                </a:path>
                <a:path w="5420994" h="5276850">
                  <a:moveTo>
                    <a:pt x="1670748" y="5200929"/>
                  </a:moveTo>
                  <a:lnTo>
                    <a:pt x="1665262" y="5193271"/>
                  </a:lnTo>
                  <a:lnTo>
                    <a:pt x="1659039" y="5189207"/>
                  </a:lnTo>
                  <a:lnTo>
                    <a:pt x="1652193" y="5187810"/>
                  </a:lnTo>
                  <a:lnTo>
                    <a:pt x="1644891" y="5188089"/>
                  </a:lnTo>
                  <a:lnTo>
                    <a:pt x="1651977" y="5191595"/>
                  </a:lnTo>
                  <a:lnTo>
                    <a:pt x="1670748" y="5200929"/>
                  </a:lnTo>
                  <a:close/>
                </a:path>
                <a:path w="5420994" h="5276850">
                  <a:moveTo>
                    <a:pt x="1681721" y="184569"/>
                  </a:moveTo>
                  <a:lnTo>
                    <a:pt x="1676768" y="181051"/>
                  </a:lnTo>
                  <a:lnTo>
                    <a:pt x="1670596" y="180365"/>
                  </a:lnTo>
                  <a:lnTo>
                    <a:pt x="1667484" y="182333"/>
                  </a:lnTo>
                  <a:lnTo>
                    <a:pt x="1673136" y="186029"/>
                  </a:lnTo>
                  <a:lnTo>
                    <a:pt x="1677047" y="188645"/>
                  </a:lnTo>
                  <a:lnTo>
                    <a:pt x="1681175" y="191033"/>
                  </a:lnTo>
                  <a:lnTo>
                    <a:pt x="1681721" y="184569"/>
                  </a:lnTo>
                  <a:close/>
                </a:path>
                <a:path w="5420994" h="5276850">
                  <a:moveTo>
                    <a:pt x="1821548" y="140335"/>
                  </a:moveTo>
                  <a:lnTo>
                    <a:pt x="1819427" y="130721"/>
                  </a:lnTo>
                  <a:lnTo>
                    <a:pt x="1817611" y="132207"/>
                  </a:lnTo>
                  <a:lnTo>
                    <a:pt x="1816569" y="137985"/>
                  </a:lnTo>
                  <a:lnTo>
                    <a:pt x="1816773" y="141211"/>
                  </a:lnTo>
                  <a:lnTo>
                    <a:pt x="1818297" y="140995"/>
                  </a:lnTo>
                  <a:lnTo>
                    <a:pt x="1820024" y="140563"/>
                  </a:lnTo>
                  <a:lnTo>
                    <a:pt x="1821548" y="140335"/>
                  </a:lnTo>
                  <a:close/>
                </a:path>
                <a:path w="5420994" h="5276850">
                  <a:moveTo>
                    <a:pt x="1891525" y="5044706"/>
                  </a:moveTo>
                  <a:lnTo>
                    <a:pt x="1884641" y="5039601"/>
                  </a:lnTo>
                  <a:lnTo>
                    <a:pt x="1881492" y="5037823"/>
                  </a:lnTo>
                  <a:lnTo>
                    <a:pt x="1879447" y="5038623"/>
                  </a:lnTo>
                  <a:lnTo>
                    <a:pt x="1875878" y="5041227"/>
                  </a:lnTo>
                  <a:lnTo>
                    <a:pt x="1881403" y="5047094"/>
                  </a:lnTo>
                  <a:lnTo>
                    <a:pt x="1884108" y="5049164"/>
                  </a:lnTo>
                  <a:lnTo>
                    <a:pt x="1886597" y="5048135"/>
                  </a:lnTo>
                  <a:lnTo>
                    <a:pt x="1891525" y="5044706"/>
                  </a:lnTo>
                  <a:close/>
                </a:path>
                <a:path w="5420994" h="5276850">
                  <a:moveTo>
                    <a:pt x="1934540" y="193433"/>
                  </a:moveTo>
                  <a:lnTo>
                    <a:pt x="1930323" y="185572"/>
                  </a:lnTo>
                  <a:lnTo>
                    <a:pt x="1927783" y="183235"/>
                  </a:lnTo>
                  <a:lnTo>
                    <a:pt x="1926996" y="186486"/>
                  </a:lnTo>
                  <a:lnTo>
                    <a:pt x="1928025" y="195389"/>
                  </a:lnTo>
                  <a:lnTo>
                    <a:pt x="1934540" y="193433"/>
                  </a:lnTo>
                  <a:close/>
                </a:path>
                <a:path w="5420994" h="5276850">
                  <a:moveTo>
                    <a:pt x="1947799" y="102044"/>
                  </a:moveTo>
                  <a:lnTo>
                    <a:pt x="1946935" y="101180"/>
                  </a:lnTo>
                  <a:lnTo>
                    <a:pt x="1943887" y="92036"/>
                  </a:lnTo>
                  <a:lnTo>
                    <a:pt x="1941715" y="97688"/>
                  </a:lnTo>
                  <a:lnTo>
                    <a:pt x="1940407" y="101396"/>
                  </a:lnTo>
                  <a:lnTo>
                    <a:pt x="1938896" y="105092"/>
                  </a:lnTo>
                  <a:lnTo>
                    <a:pt x="1947799" y="102044"/>
                  </a:lnTo>
                  <a:close/>
                </a:path>
                <a:path w="5420994" h="5276850">
                  <a:moveTo>
                    <a:pt x="2055799" y="184073"/>
                  </a:moveTo>
                  <a:lnTo>
                    <a:pt x="2048256" y="186093"/>
                  </a:lnTo>
                  <a:lnTo>
                    <a:pt x="2045017" y="189484"/>
                  </a:lnTo>
                  <a:lnTo>
                    <a:pt x="2045804" y="194627"/>
                  </a:lnTo>
                  <a:lnTo>
                    <a:pt x="2050364" y="201917"/>
                  </a:lnTo>
                  <a:lnTo>
                    <a:pt x="2052751" y="193865"/>
                  </a:lnTo>
                  <a:lnTo>
                    <a:pt x="2054059" y="189738"/>
                  </a:lnTo>
                  <a:lnTo>
                    <a:pt x="2055799" y="184073"/>
                  </a:lnTo>
                  <a:close/>
                </a:path>
                <a:path w="5420994" h="5276850">
                  <a:moveTo>
                    <a:pt x="2087740" y="5867"/>
                  </a:moveTo>
                  <a:lnTo>
                    <a:pt x="2082965" y="4356"/>
                  </a:lnTo>
                  <a:lnTo>
                    <a:pt x="2078393" y="2832"/>
                  </a:lnTo>
                  <a:lnTo>
                    <a:pt x="2070138" y="0"/>
                  </a:lnTo>
                  <a:lnTo>
                    <a:pt x="2076221" y="9359"/>
                  </a:lnTo>
                  <a:lnTo>
                    <a:pt x="2080793" y="11315"/>
                  </a:lnTo>
                  <a:lnTo>
                    <a:pt x="2087740" y="5867"/>
                  </a:lnTo>
                  <a:close/>
                </a:path>
                <a:path w="5420994" h="5276850">
                  <a:moveTo>
                    <a:pt x="2126640" y="276987"/>
                  </a:moveTo>
                  <a:lnTo>
                    <a:pt x="2118601" y="279323"/>
                  </a:lnTo>
                  <a:lnTo>
                    <a:pt x="2117433" y="283806"/>
                  </a:lnTo>
                  <a:lnTo>
                    <a:pt x="2120862" y="289064"/>
                  </a:lnTo>
                  <a:lnTo>
                    <a:pt x="2126640" y="293738"/>
                  </a:lnTo>
                  <a:lnTo>
                    <a:pt x="2126640" y="276987"/>
                  </a:lnTo>
                  <a:close/>
                </a:path>
                <a:path w="5420994" h="5276850">
                  <a:moveTo>
                    <a:pt x="2218563" y="5173078"/>
                  </a:moveTo>
                  <a:lnTo>
                    <a:pt x="2214422" y="5168074"/>
                  </a:lnTo>
                  <a:lnTo>
                    <a:pt x="2211603" y="5164379"/>
                  </a:lnTo>
                  <a:lnTo>
                    <a:pt x="2207044" y="5159159"/>
                  </a:lnTo>
                  <a:lnTo>
                    <a:pt x="2204872" y="5169166"/>
                  </a:lnTo>
                  <a:lnTo>
                    <a:pt x="2205304" y="5174386"/>
                  </a:lnTo>
                  <a:lnTo>
                    <a:pt x="2218563" y="5173078"/>
                  </a:lnTo>
                  <a:close/>
                </a:path>
                <a:path w="5420994" h="5276850">
                  <a:moveTo>
                    <a:pt x="2259088" y="277380"/>
                  </a:moveTo>
                  <a:lnTo>
                    <a:pt x="2256993" y="277876"/>
                  </a:lnTo>
                  <a:lnTo>
                    <a:pt x="2253869" y="282994"/>
                  </a:lnTo>
                  <a:lnTo>
                    <a:pt x="2252891" y="286334"/>
                  </a:lnTo>
                  <a:lnTo>
                    <a:pt x="2254415" y="286778"/>
                  </a:lnTo>
                  <a:lnTo>
                    <a:pt x="2255710" y="287426"/>
                  </a:lnTo>
                  <a:lnTo>
                    <a:pt x="2257018" y="287858"/>
                  </a:lnTo>
                  <a:lnTo>
                    <a:pt x="2259088" y="277380"/>
                  </a:lnTo>
                  <a:close/>
                </a:path>
                <a:path w="5420994" h="5276850">
                  <a:moveTo>
                    <a:pt x="2270493" y="5200281"/>
                  </a:moveTo>
                  <a:lnTo>
                    <a:pt x="2263317" y="5199405"/>
                  </a:lnTo>
                  <a:lnTo>
                    <a:pt x="2259190" y="5198973"/>
                  </a:lnTo>
                  <a:lnTo>
                    <a:pt x="2254631" y="5198542"/>
                  </a:lnTo>
                  <a:lnTo>
                    <a:pt x="2253958" y="5205361"/>
                  </a:lnTo>
                  <a:lnTo>
                    <a:pt x="2255964" y="5208549"/>
                  </a:lnTo>
                  <a:lnTo>
                    <a:pt x="2261260" y="5207165"/>
                  </a:lnTo>
                  <a:lnTo>
                    <a:pt x="2270493" y="5200281"/>
                  </a:lnTo>
                  <a:close/>
                </a:path>
                <a:path w="5420994" h="5276850">
                  <a:moveTo>
                    <a:pt x="2383701" y="5251843"/>
                  </a:moveTo>
                  <a:lnTo>
                    <a:pt x="2370455" y="5255552"/>
                  </a:lnTo>
                  <a:lnTo>
                    <a:pt x="2365235" y="5257063"/>
                  </a:lnTo>
                  <a:lnTo>
                    <a:pt x="2368550" y="5261876"/>
                  </a:lnTo>
                  <a:lnTo>
                    <a:pt x="2374468" y="5260822"/>
                  </a:lnTo>
                  <a:lnTo>
                    <a:pt x="2380386" y="5256581"/>
                  </a:lnTo>
                  <a:lnTo>
                    <a:pt x="2383701" y="5251843"/>
                  </a:lnTo>
                  <a:close/>
                </a:path>
                <a:path w="5420994" h="5276850">
                  <a:moveTo>
                    <a:pt x="2571267" y="5269014"/>
                  </a:moveTo>
                  <a:lnTo>
                    <a:pt x="2568549" y="5267198"/>
                  </a:lnTo>
                  <a:lnTo>
                    <a:pt x="2560155" y="5265115"/>
                  </a:lnTo>
                  <a:lnTo>
                    <a:pt x="2559723" y="5269039"/>
                  </a:lnTo>
                  <a:lnTo>
                    <a:pt x="2559723" y="5270779"/>
                  </a:lnTo>
                  <a:lnTo>
                    <a:pt x="2568308" y="5270297"/>
                  </a:lnTo>
                  <a:lnTo>
                    <a:pt x="2571267" y="5269014"/>
                  </a:lnTo>
                  <a:close/>
                </a:path>
                <a:path w="5420994" h="5276850">
                  <a:moveTo>
                    <a:pt x="2586875" y="166674"/>
                  </a:moveTo>
                  <a:lnTo>
                    <a:pt x="2583840" y="163182"/>
                  </a:lnTo>
                  <a:lnTo>
                    <a:pt x="2581668" y="159702"/>
                  </a:lnTo>
                  <a:lnTo>
                    <a:pt x="2580576" y="160147"/>
                  </a:lnTo>
                  <a:lnTo>
                    <a:pt x="2576093" y="162788"/>
                  </a:lnTo>
                  <a:lnTo>
                    <a:pt x="2574036" y="166255"/>
                  </a:lnTo>
                  <a:lnTo>
                    <a:pt x="2576817" y="168313"/>
                  </a:lnTo>
                  <a:lnTo>
                    <a:pt x="2586875" y="166674"/>
                  </a:lnTo>
                  <a:close/>
                </a:path>
                <a:path w="5420994" h="5276850">
                  <a:moveTo>
                    <a:pt x="2636647" y="5268379"/>
                  </a:moveTo>
                  <a:lnTo>
                    <a:pt x="2629903" y="5259895"/>
                  </a:lnTo>
                  <a:lnTo>
                    <a:pt x="2625991" y="5261635"/>
                  </a:lnTo>
                  <a:lnTo>
                    <a:pt x="2622080" y="5271427"/>
                  </a:lnTo>
                  <a:lnTo>
                    <a:pt x="2628823" y="5269903"/>
                  </a:lnTo>
                  <a:lnTo>
                    <a:pt x="2632735" y="5269255"/>
                  </a:lnTo>
                  <a:lnTo>
                    <a:pt x="2636647" y="5268379"/>
                  </a:lnTo>
                  <a:close/>
                </a:path>
                <a:path w="5420994" h="5276850">
                  <a:moveTo>
                    <a:pt x="2869374" y="5205501"/>
                  </a:moveTo>
                  <a:lnTo>
                    <a:pt x="2859379" y="5211597"/>
                  </a:lnTo>
                  <a:lnTo>
                    <a:pt x="2855684" y="5213769"/>
                  </a:lnTo>
                  <a:lnTo>
                    <a:pt x="2860116" y="5218531"/>
                  </a:lnTo>
                  <a:lnTo>
                    <a:pt x="2864726" y="5216652"/>
                  </a:lnTo>
                  <a:lnTo>
                    <a:pt x="2868244" y="5211254"/>
                  </a:lnTo>
                  <a:lnTo>
                    <a:pt x="2869374" y="5205501"/>
                  </a:lnTo>
                  <a:close/>
                </a:path>
                <a:path w="5420994" h="5276850">
                  <a:moveTo>
                    <a:pt x="3169894" y="266319"/>
                  </a:moveTo>
                  <a:lnTo>
                    <a:pt x="3160776" y="267411"/>
                  </a:lnTo>
                  <a:lnTo>
                    <a:pt x="3160776" y="265671"/>
                  </a:lnTo>
                  <a:lnTo>
                    <a:pt x="3155010" y="266788"/>
                  </a:lnTo>
                  <a:lnTo>
                    <a:pt x="3157994" y="269608"/>
                  </a:lnTo>
                  <a:lnTo>
                    <a:pt x="3163519" y="272313"/>
                  </a:lnTo>
                  <a:lnTo>
                    <a:pt x="3165335" y="273062"/>
                  </a:lnTo>
                  <a:lnTo>
                    <a:pt x="3169894" y="266319"/>
                  </a:lnTo>
                  <a:close/>
                </a:path>
                <a:path w="5420994" h="5276850">
                  <a:moveTo>
                    <a:pt x="3428695" y="134899"/>
                  </a:moveTo>
                  <a:lnTo>
                    <a:pt x="3422929" y="135801"/>
                  </a:lnTo>
                  <a:lnTo>
                    <a:pt x="3420364" y="140779"/>
                  </a:lnTo>
                  <a:lnTo>
                    <a:pt x="3419132" y="146405"/>
                  </a:lnTo>
                  <a:lnTo>
                    <a:pt x="3417405" y="149263"/>
                  </a:lnTo>
                  <a:lnTo>
                    <a:pt x="3418916" y="150126"/>
                  </a:lnTo>
                  <a:lnTo>
                    <a:pt x="3420224" y="150787"/>
                  </a:lnTo>
                  <a:lnTo>
                    <a:pt x="3421748" y="151650"/>
                  </a:lnTo>
                  <a:lnTo>
                    <a:pt x="3423920" y="145999"/>
                  </a:lnTo>
                  <a:lnTo>
                    <a:pt x="3426307" y="140335"/>
                  </a:lnTo>
                  <a:lnTo>
                    <a:pt x="3428695" y="134899"/>
                  </a:lnTo>
                  <a:close/>
                </a:path>
                <a:path w="5420994" h="5276850">
                  <a:moveTo>
                    <a:pt x="3441306" y="5266207"/>
                  </a:moveTo>
                  <a:lnTo>
                    <a:pt x="3432200" y="5265267"/>
                  </a:lnTo>
                  <a:lnTo>
                    <a:pt x="3427285" y="5267350"/>
                  </a:lnTo>
                  <a:lnTo>
                    <a:pt x="3426447" y="5271465"/>
                  </a:lnTo>
                  <a:lnTo>
                    <a:pt x="3429571" y="5276647"/>
                  </a:lnTo>
                  <a:lnTo>
                    <a:pt x="3432606" y="5273827"/>
                  </a:lnTo>
                  <a:lnTo>
                    <a:pt x="3435654" y="5271211"/>
                  </a:lnTo>
                  <a:lnTo>
                    <a:pt x="3441306" y="5266207"/>
                  </a:lnTo>
                  <a:close/>
                </a:path>
                <a:path w="5420994" h="5276850">
                  <a:moveTo>
                    <a:pt x="3705542" y="469544"/>
                  </a:moveTo>
                  <a:lnTo>
                    <a:pt x="3704018" y="469328"/>
                  </a:lnTo>
                  <a:lnTo>
                    <a:pt x="3702494" y="468896"/>
                  </a:lnTo>
                  <a:lnTo>
                    <a:pt x="3700983" y="468680"/>
                  </a:lnTo>
                  <a:lnTo>
                    <a:pt x="3700373" y="479577"/>
                  </a:lnTo>
                  <a:lnTo>
                    <a:pt x="3702520" y="478739"/>
                  </a:lnTo>
                  <a:lnTo>
                    <a:pt x="3705047" y="473087"/>
                  </a:lnTo>
                  <a:lnTo>
                    <a:pt x="3705542" y="469544"/>
                  </a:lnTo>
                  <a:close/>
                </a:path>
                <a:path w="5420994" h="5276850">
                  <a:moveTo>
                    <a:pt x="3939273" y="554570"/>
                  </a:moveTo>
                  <a:lnTo>
                    <a:pt x="3936669" y="552450"/>
                  </a:lnTo>
                  <a:lnTo>
                    <a:pt x="3928719" y="550976"/>
                  </a:lnTo>
                  <a:lnTo>
                    <a:pt x="3926103" y="551141"/>
                  </a:lnTo>
                  <a:lnTo>
                    <a:pt x="3925887" y="552881"/>
                  </a:lnTo>
                  <a:lnTo>
                    <a:pt x="3925887" y="556361"/>
                  </a:lnTo>
                  <a:lnTo>
                    <a:pt x="3939273" y="554570"/>
                  </a:lnTo>
                  <a:close/>
                </a:path>
                <a:path w="5420994" h="5276850">
                  <a:moveTo>
                    <a:pt x="4008234" y="5057978"/>
                  </a:moveTo>
                  <a:lnTo>
                    <a:pt x="4004322" y="5050142"/>
                  </a:lnTo>
                  <a:lnTo>
                    <a:pt x="4002595" y="5046015"/>
                  </a:lnTo>
                  <a:lnTo>
                    <a:pt x="4001287" y="5051018"/>
                  </a:lnTo>
                  <a:lnTo>
                    <a:pt x="4000855" y="5055806"/>
                  </a:lnTo>
                  <a:lnTo>
                    <a:pt x="4008234" y="5057978"/>
                  </a:lnTo>
                  <a:close/>
                </a:path>
                <a:path w="5420994" h="5276850">
                  <a:moveTo>
                    <a:pt x="4244225" y="532434"/>
                  </a:moveTo>
                  <a:lnTo>
                    <a:pt x="4241190" y="515239"/>
                  </a:lnTo>
                  <a:lnTo>
                    <a:pt x="4230535" y="515670"/>
                  </a:lnTo>
                  <a:lnTo>
                    <a:pt x="4229227" y="525678"/>
                  </a:lnTo>
                  <a:lnTo>
                    <a:pt x="4236402" y="526554"/>
                  </a:lnTo>
                  <a:lnTo>
                    <a:pt x="4244225" y="532434"/>
                  </a:lnTo>
                  <a:close/>
                </a:path>
                <a:path w="5420994" h="5276850">
                  <a:moveTo>
                    <a:pt x="4412412" y="837920"/>
                  </a:moveTo>
                  <a:lnTo>
                    <a:pt x="4406544" y="834656"/>
                  </a:lnTo>
                  <a:lnTo>
                    <a:pt x="4402861" y="832700"/>
                  </a:lnTo>
                  <a:lnTo>
                    <a:pt x="4398073" y="830084"/>
                  </a:lnTo>
                  <a:lnTo>
                    <a:pt x="4397210" y="842264"/>
                  </a:lnTo>
                  <a:lnTo>
                    <a:pt x="4402633" y="841616"/>
                  </a:lnTo>
                  <a:lnTo>
                    <a:pt x="4412412" y="837920"/>
                  </a:lnTo>
                  <a:close/>
                </a:path>
                <a:path w="5420994" h="5276850">
                  <a:moveTo>
                    <a:pt x="4518672" y="644271"/>
                  </a:moveTo>
                  <a:lnTo>
                    <a:pt x="4504982" y="646760"/>
                  </a:lnTo>
                  <a:lnTo>
                    <a:pt x="4507103" y="649541"/>
                  </a:lnTo>
                  <a:lnTo>
                    <a:pt x="4515015" y="651421"/>
                  </a:lnTo>
                  <a:lnTo>
                    <a:pt x="4518672" y="651230"/>
                  </a:lnTo>
                  <a:lnTo>
                    <a:pt x="4518672" y="644271"/>
                  </a:lnTo>
                  <a:close/>
                </a:path>
                <a:path w="5420994" h="5276850">
                  <a:moveTo>
                    <a:pt x="4520628" y="845096"/>
                  </a:moveTo>
                  <a:lnTo>
                    <a:pt x="4512373" y="848360"/>
                  </a:lnTo>
                  <a:lnTo>
                    <a:pt x="4508030" y="849884"/>
                  </a:lnTo>
                  <a:lnTo>
                    <a:pt x="4502162" y="852055"/>
                  </a:lnTo>
                  <a:lnTo>
                    <a:pt x="4508805" y="855256"/>
                  </a:lnTo>
                  <a:lnTo>
                    <a:pt x="4512945" y="855599"/>
                  </a:lnTo>
                  <a:lnTo>
                    <a:pt x="4516310" y="852424"/>
                  </a:lnTo>
                  <a:lnTo>
                    <a:pt x="4520628" y="845096"/>
                  </a:lnTo>
                  <a:close/>
                </a:path>
                <a:path w="5420994" h="5276850">
                  <a:moveTo>
                    <a:pt x="4526242" y="4760938"/>
                  </a:moveTo>
                  <a:lnTo>
                    <a:pt x="4524540" y="4758144"/>
                  </a:lnTo>
                  <a:lnTo>
                    <a:pt x="4525200" y="4761839"/>
                  </a:lnTo>
                  <a:lnTo>
                    <a:pt x="4526242" y="4760938"/>
                  </a:lnTo>
                  <a:close/>
                </a:path>
                <a:path w="5420994" h="5276850">
                  <a:moveTo>
                    <a:pt x="4537049" y="4763274"/>
                  </a:moveTo>
                  <a:lnTo>
                    <a:pt x="4531499" y="4756404"/>
                  </a:lnTo>
                  <a:lnTo>
                    <a:pt x="4526242" y="4760938"/>
                  </a:lnTo>
                  <a:lnTo>
                    <a:pt x="4531715" y="4769891"/>
                  </a:lnTo>
                  <a:lnTo>
                    <a:pt x="4537049" y="4763274"/>
                  </a:lnTo>
                  <a:close/>
                </a:path>
                <a:path w="5420994" h="5276850">
                  <a:moveTo>
                    <a:pt x="4538891" y="4765548"/>
                  </a:moveTo>
                  <a:lnTo>
                    <a:pt x="4538015" y="4762068"/>
                  </a:lnTo>
                  <a:lnTo>
                    <a:pt x="4537049" y="4763274"/>
                  </a:lnTo>
                  <a:lnTo>
                    <a:pt x="4538891" y="4765548"/>
                  </a:lnTo>
                  <a:close/>
                </a:path>
                <a:path w="5420994" h="5276850">
                  <a:moveTo>
                    <a:pt x="4550397" y="817460"/>
                  </a:moveTo>
                  <a:lnTo>
                    <a:pt x="4544098" y="822464"/>
                  </a:lnTo>
                  <a:lnTo>
                    <a:pt x="4532795" y="831176"/>
                  </a:lnTo>
                  <a:lnTo>
                    <a:pt x="4542574" y="831176"/>
                  </a:lnTo>
                  <a:lnTo>
                    <a:pt x="4545622" y="824204"/>
                  </a:lnTo>
                  <a:lnTo>
                    <a:pt x="4550397" y="817460"/>
                  </a:lnTo>
                  <a:close/>
                </a:path>
                <a:path w="5420994" h="5276850">
                  <a:moveTo>
                    <a:pt x="4661725" y="788187"/>
                  </a:moveTo>
                  <a:lnTo>
                    <a:pt x="4659490" y="776554"/>
                  </a:lnTo>
                  <a:lnTo>
                    <a:pt x="4654918" y="783958"/>
                  </a:lnTo>
                  <a:lnTo>
                    <a:pt x="4652962" y="786130"/>
                  </a:lnTo>
                  <a:lnTo>
                    <a:pt x="4652530" y="788746"/>
                  </a:lnTo>
                  <a:lnTo>
                    <a:pt x="4654562" y="791311"/>
                  </a:lnTo>
                  <a:lnTo>
                    <a:pt x="4658868" y="792111"/>
                  </a:lnTo>
                  <a:lnTo>
                    <a:pt x="4661725" y="788187"/>
                  </a:lnTo>
                  <a:close/>
                </a:path>
                <a:path w="5420994" h="5276850">
                  <a:moveTo>
                    <a:pt x="4861357" y="4311662"/>
                  </a:moveTo>
                  <a:lnTo>
                    <a:pt x="4852454" y="4309923"/>
                  </a:lnTo>
                  <a:lnTo>
                    <a:pt x="4847666" y="4309046"/>
                  </a:lnTo>
                  <a:lnTo>
                    <a:pt x="4842675" y="4307967"/>
                  </a:lnTo>
                  <a:lnTo>
                    <a:pt x="4843577" y="4314075"/>
                  </a:lnTo>
                  <a:lnTo>
                    <a:pt x="4848923" y="4315765"/>
                  </a:lnTo>
                  <a:lnTo>
                    <a:pt x="4855807" y="4314482"/>
                  </a:lnTo>
                  <a:lnTo>
                    <a:pt x="4861357" y="4311662"/>
                  </a:lnTo>
                  <a:close/>
                </a:path>
                <a:path w="5420994" h="5276850">
                  <a:moveTo>
                    <a:pt x="4938712" y="4150868"/>
                  </a:moveTo>
                  <a:lnTo>
                    <a:pt x="4933289" y="4141508"/>
                  </a:lnTo>
                  <a:lnTo>
                    <a:pt x="4929492" y="4147413"/>
                  </a:lnTo>
                  <a:lnTo>
                    <a:pt x="4928019" y="4150271"/>
                  </a:lnTo>
                  <a:lnTo>
                    <a:pt x="4928095" y="4152709"/>
                  </a:lnTo>
                  <a:lnTo>
                    <a:pt x="4928933" y="4157395"/>
                  </a:lnTo>
                  <a:lnTo>
                    <a:pt x="4937633" y="4154779"/>
                  </a:lnTo>
                  <a:lnTo>
                    <a:pt x="4938712" y="4150868"/>
                  </a:lnTo>
                  <a:close/>
                </a:path>
                <a:path w="5420994" h="5276850">
                  <a:moveTo>
                    <a:pt x="4984889" y="4082859"/>
                  </a:moveTo>
                  <a:lnTo>
                    <a:pt x="4983264" y="4081018"/>
                  </a:lnTo>
                  <a:lnTo>
                    <a:pt x="4984127" y="4083850"/>
                  </a:lnTo>
                  <a:lnTo>
                    <a:pt x="4984889" y="4082859"/>
                  </a:lnTo>
                  <a:close/>
                </a:path>
                <a:path w="5420994" h="5276850">
                  <a:moveTo>
                    <a:pt x="4993957" y="4083367"/>
                  </a:moveTo>
                  <a:lnTo>
                    <a:pt x="4989131" y="4077322"/>
                  </a:lnTo>
                  <a:lnTo>
                    <a:pt x="4984889" y="4082859"/>
                  </a:lnTo>
                  <a:lnTo>
                    <a:pt x="4989779" y="4088422"/>
                  </a:lnTo>
                  <a:lnTo>
                    <a:pt x="4993957" y="4083367"/>
                  </a:lnTo>
                  <a:close/>
                </a:path>
                <a:path w="5420994" h="5276850">
                  <a:moveTo>
                    <a:pt x="4995215" y="4084942"/>
                  </a:moveTo>
                  <a:lnTo>
                    <a:pt x="4994999" y="4082110"/>
                  </a:lnTo>
                  <a:lnTo>
                    <a:pt x="4993957" y="4083367"/>
                  </a:lnTo>
                  <a:lnTo>
                    <a:pt x="4995215" y="4084942"/>
                  </a:lnTo>
                  <a:close/>
                </a:path>
                <a:path w="5420994" h="5276850">
                  <a:moveTo>
                    <a:pt x="5008473" y="3827754"/>
                  </a:moveTo>
                  <a:lnTo>
                    <a:pt x="5003685" y="3829926"/>
                  </a:lnTo>
                  <a:lnTo>
                    <a:pt x="4999126" y="3831882"/>
                  </a:lnTo>
                  <a:lnTo>
                    <a:pt x="4992395" y="3834930"/>
                  </a:lnTo>
                  <a:lnTo>
                    <a:pt x="4999609" y="3839324"/>
                  </a:lnTo>
                  <a:lnTo>
                    <a:pt x="5004994" y="3838524"/>
                  </a:lnTo>
                  <a:lnTo>
                    <a:pt x="5008092" y="3834142"/>
                  </a:lnTo>
                  <a:lnTo>
                    <a:pt x="5008473" y="3827754"/>
                  </a:lnTo>
                  <a:close/>
                </a:path>
                <a:path w="5420994" h="5276850">
                  <a:moveTo>
                    <a:pt x="5161889" y="3541407"/>
                  </a:moveTo>
                  <a:lnTo>
                    <a:pt x="5151666" y="3544455"/>
                  </a:lnTo>
                  <a:lnTo>
                    <a:pt x="5157101" y="3550335"/>
                  </a:lnTo>
                  <a:lnTo>
                    <a:pt x="5161889" y="3555555"/>
                  </a:lnTo>
                  <a:lnTo>
                    <a:pt x="5161889" y="3541407"/>
                  </a:lnTo>
                  <a:close/>
                </a:path>
                <a:path w="5420994" h="5276850">
                  <a:moveTo>
                    <a:pt x="5183619" y="2281377"/>
                  </a:moveTo>
                  <a:lnTo>
                    <a:pt x="5176215" y="2279586"/>
                  </a:lnTo>
                  <a:lnTo>
                    <a:pt x="5171148" y="2280970"/>
                  </a:lnTo>
                  <a:lnTo>
                    <a:pt x="5167757" y="2284831"/>
                  </a:lnTo>
                  <a:lnTo>
                    <a:pt x="5165356" y="2290521"/>
                  </a:lnTo>
                  <a:lnTo>
                    <a:pt x="5183619" y="2281377"/>
                  </a:lnTo>
                  <a:close/>
                </a:path>
                <a:path w="5420994" h="5276850">
                  <a:moveTo>
                    <a:pt x="5192090" y="3461778"/>
                  </a:moveTo>
                  <a:lnTo>
                    <a:pt x="5183619" y="3458299"/>
                  </a:lnTo>
                  <a:lnTo>
                    <a:pt x="5175796" y="3458730"/>
                  </a:lnTo>
                  <a:lnTo>
                    <a:pt x="5173180" y="3469830"/>
                  </a:lnTo>
                  <a:lnTo>
                    <a:pt x="5192090" y="3461778"/>
                  </a:lnTo>
                  <a:close/>
                </a:path>
                <a:path w="5420994" h="5276850">
                  <a:moveTo>
                    <a:pt x="5302694" y="3591026"/>
                  </a:moveTo>
                  <a:lnTo>
                    <a:pt x="5297919" y="3578618"/>
                  </a:lnTo>
                  <a:lnTo>
                    <a:pt x="5292699" y="3580574"/>
                  </a:lnTo>
                  <a:lnTo>
                    <a:pt x="5290096" y="3587762"/>
                  </a:lnTo>
                  <a:lnTo>
                    <a:pt x="5294007" y="3588626"/>
                  </a:lnTo>
                  <a:lnTo>
                    <a:pt x="5302694" y="3591026"/>
                  </a:lnTo>
                  <a:close/>
                </a:path>
                <a:path w="5420994" h="5276850">
                  <a:moveTo>
                    <a:pt x="5420906" y="3193059"/>
                  </a:moveTo>
                  <a:lnTo>
                    <a:pt x="5413514" y="3192627"/>
                  </a:lnTo>
                  <a:lnTo>
                    <a:pt x="5404828" y="3191751"/>
                  </a:lnTo>
                  <a:lnTo>
                    <a:pt x="5408739" y="3197631"/>
                  </a:lnTo>
                  <a:lnTo>
                    <a:pt x="5412651" y="3201759"/>
                  </a:lnTo>
                  <a:lnTo>
                    <a:pt x="5420906" y="3193059"/>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5" name="object 35"/>
            <p:cNvSpPr/>
            <p:nvPr/>
          </p:nvSpPr>
          <p:spPr>
            <a:xfrm>
              <a:off x="11304016" y="2253792"/>
              <a:ext cx="5321935" cy="5302885"/>
            </a:xfrm>
            <a:custGeom>
              <a:avLst/>
              <a:gdLst/>
              <a:ahLst/>
              <a:cxnLst/>
              <a:rect l="l" t="t" r="r" b="b"/>
              <a:pathLst>
                <a:path w="5321934" h="5302884">
                  <a:moveTo>
                    <a:pt x="4572" y="2521597"/>
                  </a:moveTo>
                  <a:lnTo>
                    <a:pt x="1524" y="2520937"/>
                  </a:lnTo>
                  <a:lnTo>
                    <a:pt x="3898" y="2522232"/>
                  </a:lnTo>
                  <a:lnTo>
                    <a:pt x="4572" y="2521597"/>
                  </a:lnTo>
                  <a:close/>
                </a:path>
                <a:path w="5321934" h="5302884">
                  <a:moveTo>
                    <a:pt x="5867" y="2515285"/>
                  </a:moveTo>
                  <a:lnTo>
                    <a:pt x="5105" y="2507119"/>
                  </a:lnTo>
                  <a:lnTo>
                    <a:pt x="4000" y="2507538"/>
                  </a:lnTo>
                  <a:lnTo>
                    <a:pt x="3822" y="2511831"/>
                  </a:lnTo>
                  <a:lnTo>
                    <a:pt x="5867" y="2515285"/>
                  </a:lnTo>
                  <a:close/>
                </a:path>
                <a:path w="5321934" h="5302884">
                  <a:moveTo>
                    <a:pt x="8255" y="2532697"/>
                  </a:moveTo>
                  <a:lnTo>
                    <a:pt x="6426" y="2531199"/>
                  </a:lnTo>
                  <a:lnTo>
                    <a:pt x="5651" y="2532037"/>
                  </a:lnTo>
                  <a:lnTo>
                    <a:pt x="8255" y="2532697"/>
                  </a:lnTo>
                  <a:close/>
                </a:path>
                <a:path w="5321934" h="5302884">
                  <a:moveTo>
                    <a:pt x="11087" y="2526169"/>
                  </a:moveTo>
                  <a:lnTo>
                    <a:pt x="3898" y="2522232"/>
                  </a:lnTo>
                  <a:lnTo>
                    <a:pt x="0" y="2525953"/>
                  </a:lnTo>
                  <a:lnTo>
                    <a:pt x="6426" y="2531199"/>
                  </a:lnTo>
                  <a:lnTo>
                    <a:pt x="11087" y="2526169"/>
                  </a:lnTo>
                  <a:close/>
                </a:path>
                <a:path w="5321934" h="5302884">
                  <a:moveTo>
                    <a:pt x="12395" y="2507450"/>
                  </a:moveTo>
                  <a:lnTo>
                    <a:pt x="5867" y="2515285"/>
                  </a:lnTo>
                  <a:lnTo>
                    <a:pt x="11303" y="2509850"/>
                  </a:lnTo>
                  <a:lnTo>
                    <a:pt x="12395" y="2507450"/>
                  </a:lnTo>
                  <a:close/>
                </a:path>
                <a:path w="5321934" h="5302884">
                  <a:moveTo>
                    <a:pt x="38036" y="2409977"/>
                  </a:moveTo>
                  <a:lnTo>
                    <a:pt x="29959" y="2407348"/>
                  </a:lnTo>
                  <a:lnTo>
                    <a:pt x="30048" y="2409355"/>
                  </a:lnTo>
                  <a:lnTo>
                    <a:pt x="33629" y="2412695"/>
                  </a:lnTo>
                  <a:lnTo>
                    <a:pt x="36080" y="2414105"/>
                  </a:lnTo>
                  <a:lnTo>
                    <a:pt x="36728" y="2412581"/>
                  </a:lnTo>
                  <a:lnTo>
                    <a:pt x="38036" y="2409977"/>
                  </a:lnTo>
                  <a:close/>
                </a:path>
                <a:path w="5321934" h="5302884">
                  <a:moveTo>
                    <a:pt x="51993" y="2474658"/>
                  </a:moveTo>
                  <a:lnTo>
                    <a:pt x="50965" y="2470429"/>
                  </a:lnTo>
                  <a:lnTo>
                    <a:pt x="49758" y="2468283"/>
                  </a:lnTo>
                  <a:lnTo>
                    <a:pt x="48463" y="2468943"/>
                  </a:lnTo>
                  <a:lnTo>
                    <a:pt x="47371" y="2469591"/>
                  </a:lnTo>
                  <a:lnTo>
                    <a:pt x="46075" y="2470251"/>
                  </a:lnTo>
                  <a:lnTo>
                    <a:pt x="50990" y="2476182"/>
                  </a:lnTo>
                  <a:lnTo>
                    <a:pt x="51993" y="2474658"/>
                  </a:lnTo>
                  <a:close/>
                </a:path>
                <a:path w="5321934" h="5302884">
                  <a:moveTo>
                    <a:pt x="73672" y="2342083"/>
                  </a:moveTo>
                  <a:lnTo>
                    <a:pt x="70192" y="2335123"/>
                  </a:lnTo>
                  <a:lnTo>
                    <a:pt x="69100" y="2339695"/>
                  </a:lnTo>
                  <a:lnTo>
                    <a:pt x="68237" y="2342743"/>
                  </a:lnTo>
                  <a:lnTo>
                    <a:pt x="66929" y="2348179"/>
                  </a:lnTo>
                  <a:lnTo>
                    <a:pt x="73672" y="2342083"/>
                  </a:lnTo>
                  <a:close/>
                </a:path>
                <a:path w="5321934" h="5302884">
                  <a:moveTo>
                    <a:pt x="77800" y="2103399"/>
                  </a:moveTo>
                  <a:lnTo>
                    <a:pt x="76492" y="2102091"/>
                  </a:lnTo>
                  <a:lnTo>
                    <a:pt x="75184" y="2100999"/>
                  </a:lnTo>
                  <a:lnTo>
                    <a:pt x="73888" y="2099703"/>
                  </a:lnTo>
                  <a:lnTo>
                    <a:pt x="71932" y="2102091"/>
                  </a:lnTo>
                  <a:lnTo>
                    <a:pt x="69761" y="2104707"/>
                  </a:lnTo>
                  <a:lnTo>
                    <a:pt x="67805" y="2107095"/>
                  </a:lnTo>
                  <a:lnTo>
                    <a:pt x="72021" y="2110232"/>
                  </a:lnTo>
                  <a:lnTo>
                    <a:pt x="77800" y="2103399"/>
                  </a:lnTo>
                  <a:close/>
                </a:path>
                <a:path w="5321934" h="5302884">
                  <a:moveTo>
                    <a:pt x="124726" y="3441979"/>
                  </a:moveTo>
                  <a:lnTo>
                    <a:pt x="116471" y="3444811"/>
                  </a:lnTo>
                  <a:lnTo>
                    <a:pt x="114084" y="3448507"/>
                  </a:lnTo>
                  <a:lnTo>
                    <a:pt x="123431" y="3453511"/>
                  </a:lnTo>
                  <a:lnTo>
                    <a:pt x="124510" y="3445459"/>
                  </a:lnTo>
                  <a:lnTo>
                    <a:pt x="124726" y="3441979"/>
                  </a:lnTo>
                  <a:close/>
                </a:path>
                <a:path w="5321934" h="5302884">
                  <a:moveTo>
                    <a:pt x="133210" y="3430232"/>
                  </a:moveTo>
                  <a:lnTo>
                    <a:pt x="125818" y="3422612"/>
                  </a:lnTo>
                  <a:lnTo>
                    <a:pt x="124726" y="3423920"/>
                  </a:lnTo>
                  <a:lnTo>
                    <a:pt x="123647" y="3425444"/>
                  </a:lnTo>
                  <a:lnTo>
                    <a:pt x="122339" y="3427399"/>
                  </a:lnTo>
                  <a:lnTo>
                    <a:pt x="129298" y="3433495"/>
                  </a:lnTo>
                  <a:lnTo>
                    <a:pt x="133210" y="3430232"/>
                  </a:lnTo>
                  <a:close/>
                </a:path>
                <a:path w="5321934" h="5302884">
                  <a:moveTo>
                    <a:pt x="135597" y="2047265"/>
                  </a:moveTo>
                  <a:lnTo>
                    <a:pt x="135572" y="2047036"/>
                  </a:lnTo>
                  <a:lnTo>
                    <a:pt x="133642" y="2045296"/>
                  </a:lnTo>
                  <a:lnTo>
                    <a:pt x="135597" y="2047265"/>
                  </a:lnTo>
                  <a:close/>
                </a:path>
                <a:path w="5321934" h="5302884">
                  <a:moveTo>
                    <a:pt x="137985" y="2049221"/>
                  </a:moveTo>
                  <a:lnTo>
                    <a:pt x="137414" y="2048700"/>
                  </a:lnTo>
                  <a:lnTo>
                    <a:pt x="135813" y="2050313"/>
                  </a:lnTo>
                  <a:lnTo>
                    <a:pt x="137985" y="2049221"/>
                  </a:lnTo>
                  <a:close/>
                </a:path>
                <a:path w="5321934" h="5302884">
                  <a:moveTo>
                    <a:pt x="143205" y="2042909"/>
                  </a:moveTo>
                  <a:lnTo>
                    <a:pt x="134289" y="2036165"/>
                  </a:lnTo>
                  <a:lnTo>
                    <a:pt x="135572" y="2047036"/>
                  </a:lnTo>
                  <a:lnTo>
                    <a:pt x="137414" y="2048700"/>
                  </a:lnTo>
                  <a:lnTo>
                    <a:pt x="143205" y="2042909"/>
                  </a:lnTo>
                  <a:close/>
                </a:path>
                <a:path w="5321934" h="5302884">
                  <a:moveTo>
                    <a:pt x="163626" y="1786153"/>
                  </a:moveTo>
                  <a:lnTo>
                    <a:pt x="155371" y="1782457"/>
                  </a:lnTo>
                  <a:lnTo>
                    <a:pt x="150812" y="1782241"/>
                  </a:lnTo>
                  <a:lnTo>
                    <a:pt x="159283" y="1790941"/>
                  </a:lnTo>
                  <a:lnTo>
                    <a:pt x="160375" y="1789861"/>
                  </a:lnTo>
                  <a:lnTo>
                    <a:pt x="161455" y="1788553"/>
                  </a:lnTo>
                  <a:lnTo>
                    <a:pt x="163626" y="1786153"/>
                  </a:lnTo>
                  <a:close/>
                </a:path>
                <a:path w="5321934" h="5302884">
                  <a:moveTo>
                    <a:pt x="164719" y="1724152"/>
                  </a:moveTo>
                  <a:lnTo>
                    <a:pt x="162763" y="1724367"/>
                  </a:lnTo>
                  <a:lnTo>
                    <a:pt x="164401" y="1724964"/>
                  </a:lnTo>
                  <a:lnTo>
                    <a:pt x="164719" y="1724152"/>
                  </a:lnTo>
                  <a:close/>
                </a:path>
                <a:path w="5321934" h="5302884">
                  <a:moveTo>
                    <a:pt x="169278" y="1730895"/>
                  </a:moveTo>
                  <a:lnTo>
                    <a:pt x="167855" y="1730514"/>
                  </a:lnTo>
                  <a:lnTo>
                    <a:pt x="167538" y="1731327"/>
                  </a:lnTo>
                  <a:lnTo>
                    <a:pt x="169278" y="1730895"/>
                  </a:lnTo>
                  <a:close/>
                </a:path>
                <a:path w="5321934" h="5302884">
                  <a:moveTo>
                    <a:pt x="169278" y="1726755"/>
                  </a:moveTo>
                  <a:lnTo>
                    <a:pt x="164401" y="1724964"/>
                  </a:lnTo>
                  <a:lnTo>
                    <a:pt x="162763" y="1729155"/>
                  </a:lnTo>
                  <a:lnTo>
                    <a:pt x="167855" y="1730514"/>
                  </a:lnTo>
                  <a:lnTo>
                    <a:pt x="169278" y="1726755"/>
                  </a:lnTo>
                  <a:close/>
                </a:path>
                <a:path w="5321934" h="5302884">
                  <a:moveTo>
                    <a:pt x="182321" y="1946948"/>
                  </a:moveTo>
                  <a:lnTo>
                    <a:pt x="179031" y="1943176"/>
                  </a:lnTo>
                  <a:lnTo>
                    <a:pt x="176022" y="1944776"/>
                  </a:lnTo>
                  <a:lnTo>
                    <a:pt x="177317" y="1946516"/>
                  </a:lnTo>
                  <a:lnTo>
                    <a:pt x="178409" y="1948256"/>
                  </a:lnTo>
                  <a:lnTo>
                    <a:pt x="179705" y="1949996"/>
                  </a:lnTo>
                  <a:lnTo>
                    <a:pt x="180365" y="1949132"/>
                  </a:lnTo>
                  <a:lnTo>
                    <a:pt x="181229" y="1948256"/>
                  </a:lnTo>
                  <a:lnTo>
                    <a:pt x="182321" y="1946948"/>
                  </a:lnTo>
                  <a:close/>
                </a:path>
                <a:path w="5321934" h="5302884">
                  <a:moveTo>
                    <a:pt x="391795" y="4245305"/>
                  </a:moveTo>
                  <a:lnTo>
                    <a:pt x="390664" y="4244365"/>
                  </a:lnTo>
                  <a:lnTo>
                    <a:pt x="388315" y="4246169"/>
                  </a:lnTo>
                  <a:lnTo>
                    <a:pt x="391795" y="4245305"/>
                  </a:lnTo>
                  <a:close/>
                </a:path>
                <a:path w="5321934" h="5302884">
                  <a:moveTo>
                    <a:pt x="392887" y="4231373"/>
                  </a:moveTo>
                  <a:lnTo>
                    <a:pt x="389623" y="4232897"/>
                  </a:lnTo>
                  <a:lnTo>
                    <a:pt x="390867" y="4233621"/>
                  </a:lnTo>
                  <a:lnTo>
                    <a:pt x="392887" y="4231373"/>
                  </a:lnTo>
                  <a:close/>
                </a:path>
                <a:path w="5321934" h="5302884">
                  <a:moveTo>
                    <a:pt x="398741" y="4238129"/>
                  </a:moveTo>
                  <a:lnTo>
                    <a:pt x="390867" y="4233621"/>
                  </a:lnTo>
                  <a:lnTo>
                    <a:pt x="385279" y="4239869"/>
                  </a:lnTo>
                  <a:lnTo>
                    <a:pt x="390664" y="4244365"/>
                  </a:lnTo>
                  <a:lnTo>
                    <a:pt x="398741" y="4238129"/>
                  </a:lnTo>
                  <a:close/>
                </a:path>
                <a:path w="5321934" h="5302884">
                  <a:moveTo>
                    <a:pt x="482841" y="1179753"/>
                  </a:moveTo>
                  <a:lnTo>
                    <a:pt x="482168" y="1177594"/>
                  </a:lnTo>
                  <a:lnTo>
                    <a:pt x="481101" y="1177785"/>
                  </a:lnTo>
                  <a:lnTo>
                    <a:pt x="482841" y="1179753"/>
                  </a:lnTo>
                  <a:close/>
                </a:path>
                <a:path w="5321934" h="5302884">
                  <a:moveTo>
                    <a:pt x="486752" y="1171270"/>
                  </a:moveTo>
                  <a:lnTo>
                    <a:pt x="484581" y="1169962"/>
                  </a:lnTo>
                  <a:lnTo>
                    <a:pt x="485343" y="1171308"/>
                  </a:lnTo>
                  <a:lnTo>
                    <a:pt x="486752" y="1171270"/>
                  </a:lnTo>
                  <a:close/>
                </a:path>
                <a:path w="5321934" h="5302884">
                  <a:moveTo>
                    <a:pt x="488276" y="1176489"/>
                  </a:moveTo>
                  <a:lnTo>
                    <a:pt x="485343" y="1171308"/>
                  </a:lnTo>
                  <a:lnTo>
                    <a:pt x="480237" y="1171486"/>
                  </a:lnTo>
                  <a:lnTo>
                    <a:pt x="482168" y="1177594"/>
                  </a:lnTo>
                  <a:lnTo>
                    <a:pt x="488276" y="1176489"/>
                  </a:lnTo>
                  <a:close/>
                </a:path>
                <a:path w="5321934" h="5302884">
                  <a:moveTo>
                    <a:pt x="519137" y="1320533"/>
                  </a:moveTo>
                  <a:lnTo>
                    <a:pt x="516953" y="1317917"/>
                  </a:lnTo>
                  <a:lnTo>
                    <a:pt x="515226" y="1315961"/>
                  </a:lnTo>
                  <a:lnTo>
                    <a:pt x="510654" y="1322273"/>
                  </a:lnTo>
                  <a:lnTo>
                    <a:pt x="512178" y="1324013"/>
                  </a:lnTo>
                  <a:lnTo>
                    <a:pt x="519137" y="1320533"/>
                  </a:lnTo>
                  <a:close/>
                </a:path>
                <a:path w="5321934" h="5302884">
                  <a:moveTo>
                    <a:pt x="543166" y="1342555"/>
                  </a:moveTo>
                  <a:lnTo>
                    <a:pt x="541616" y="1341170"/>
                  </a:lnTo>
                  <a:lnTo>
                    <a:pt x="536498" y="1341374"/>
                  </a:lnTo>
                  <a:lnTo>
                    <a:pt x="533692" y="1342288"/>
                  </a:lnTo>
                  <a:lnTo>
                    <a:pt x="534123" y="1343596"/>
                  </a:lnTo>
                  <a:lnTo>
                    <a:pt x="534555" y="1345120"/>
                  </a:lnTo>
                  <a:lnTo>
                    <a:pt x="535216" y="1346415"/>
                  </a:lnTo>
                  <a:lnTo>
                    <a:pt x="543166" y="1342555"/>
                  </a:lnTo>
                  <a:close/>
                </a:path>
                <a:path w="5321934" h="5302884">
                  <a:moveTo>
                    <a:pt x="548690" y="1312697"/>
                  </a:moveTo>
                  <a:lnTo>
                    <a:pt x="547382" y="1311617"/>
                  </a:lnTo>
                  <a:lnTo>
                    <a:pt x="545642" y="1312697"/>
                  </a:lnTo>
                  <a:lnTo>
                    <a:pt x="548690" y="1312697"/>
                  </a:lnTo>
                  <a:close/>
                </a:path>
                <a:path w="5321934" h="5302884">
                  <a:moveTo>
                    <a:pt x="550646" y="1302473"/>
                  </a:moveTo>
                  <a:lnTo>
                    <a:pt x="547598" y="1303121"/>
                  </a:lnTo>
                  <a:lnTo>
                    <a:pt x="548601" y="1303794"/>
                  </a:lnTo>
                  <a:lnTo>
                    <a:pt x="550646" y="1302473"/>
                  </a:lnTo>
                  <a:close/>
                </a:path>
                <a:path w="5321934" h="5302884">
                  <a:moveTo>
                    <a:pt x="554113" y="1307477"/>
                  </a:moveTo>
                  <a:lnTo>
                    <a:pt x="548601" y="1303794"/>
                  </a:lnTo>
                  <a:lnTo>
                    <a:pt x="542594" y="1307693"/>
                  </a:lnTo>
                  <a:lnTo>
                    <a:pt x="547382" y="1311617"/>
                  </a:lnTo>
                  <a:lnTo>
                    <a:pt x="554113" y="1307477"/>
                  </a:lnTo>
                  <a:close/>
                </a:path>
                <a:path w="5321934" h="5302884">
                  <a:moveTo>
                    <a:pt x="591705" y="4523816"/>
                  </a:moveTo>
                  <a:lnTo>
                    <a:pt x="590410" y="4522724"/>
                  </a:lnTo>
                  <a:lnTo>
                    <a:pt x="589102" y="4521860"/>
                  </a:lnTo>
                  <a:lnTo>
                    <a:pt x="587578" y="4520768"/>
                  </a:lnTo>
                  <a:lnTo>
                    <a:pt x="583425" y="4529506"/>
                  </a:lnTo>
                  <a:lnTo>
                    <a:pt x="585647" y="4529798"/>
                  </a:lnTo>
                  <a:lnTo>
                    <a:pt x="589876" y="4526331"/>
                  </a:lnTo>
                  <a:lnTo>
                    <a:pt x="591705" y="4523816"/>
                  </a:lnTo>
                  <a:close/>
                </a:path>
                <a:path w="5321934" h="5302884">
                  <a:moveTo>
                    <a:pt x="651256" y="1163218"/>
                  </a:moveTo>
                  <a:lnTo>
                    <a:pt x="642556" y="1166037"/>
                  </a:lnTo>
                  <a:lnTo>
                    <a:pt x="635825" y="1168869"/>
                  </a:lnTo>
                  <a:lnTo>
                    <a:pt x="643216" y="1170393"/>
                  </a:lnTo>
                  <a:lnTo>
                    <a:pt x="646036" y="1171041"/>
                  </a:lnTo>
                  <a:lnTo>
                    <a:pt x="648639" y="1171702"/>
                  </a:lnTo>
                  <a:lnTo>
                    <a:pt x="651256" y="1163218"/>
                  </a:lnTo>
                  <a:close/>
                </a:path>
                <a:path w="5321934" h="5302884">
                  <a:moveTo>
                    <a:pt x="664718" y="4315155"/>
                  </a:moveTo>
                  <a:lnTo>
                    <a:pt x="664502" y="4314926"/>
                  </a:lnTo>
                  <a:lnTo>
                    <a:pt x="664286" y="4315155"/>
                  </a:lnTo>
                  <a:lnTo>
                    <a:pt x="664070" y="4315155"/>
                  </a:lnTo>
                  <a:lnTo>
                    <a:pt x="664070" y="4315371"/>
                  </a:lnTo>
                  <a:lnTo>
                    <a:pt x="664718" y="4315371"/>
                  </a:lnTo>
                  <a:lnTo>
                    <a:pt x="664718" y="4315155"/>
                  </a:lnTo>
                  <a:close/>
                </a:path>
                <a:path w="5321934" h="5302884">
                  <a:moveTo>
                    <a:pt x="674497" y="4314926"/>
                  </a:moveTo>
                  <a:lnTo>
                    <a:pt x="671245" y="4312971"/>
                  </a:lnTo>
                  <a:lnTo>
                    <a:pt x="664718" y="4315371"/>
                  </a:lnTo>
                  <a:lnTo>
                    <a:pt x="669937" y="4323194"/>
                  </a:lnTo>
                  <a:lnTo>
                    <a:pt x="674497" y="4314926"/>
                  </a:lnTo>
                  <a:close/>
                </a:path>
                <a:path w="5321934" h="5302884">
                  <a:moveTo>
                    <a:pt x="801839" y="4502277"/>
                  </a:moveTo>
                  <a:lnTo>
                    <a:pt x="801408" y="4500537"/>
                  </a:lnTo>
                  <a:lnTo>
                    <a:pt x="801192" y="4499013"/>
                  </a:lnTo>
                  <a:lnTo>
                    <a:pt x="800747" y="4497273"/>
                  </a:lnTo>
                  <a:lnTo>
                    <a:pt x="797928" y="4498137"/>
                  </a:lnTo>
                  <a:lnTo>
                    <a:pt x="794880" y="4499013"/>
                  </a:lnTo>
                  <a:lnTo>
                    <a:pt x="791845" y="4499661"/>
                  </a:lnTo>
                  <a:lnTo>
                    <a:pt x="797064" y="4507928"/>
                  </a:lnTo>
                  <a:lnTo>
                    <a:pt x="800747" y="4500092"/>
                  </a:lnTo>
                  <a:lnTo>
                    <a:pt x="801839" y="4502277"/>
                  </a:lnTo>
                  <a:close/>
                </a:path>
                <a:path w="5321934" h="5302884">
                  <a:moveTo>
                    <a:pt x="1073454" y="604126"/>
                  </a:moveTo>
                  <a:lnTo>
                    <a:pt x="1071753" y="601903"/>
                  </a:lnTo>
                  <a:lnTo>
                    <a:pt x="1066838" y="599262"/>
                  </a:lnTo>
                  <a:lnTo>
                    <a:pt x="1064983" y="598792"/>
                  </a:lnTo>
                  <a:lnTo>
                    <a:pt x="1063028" y="601624"/>
                  </a:lnTo>
                  <a:lnTo>
                    <a:pt x="1064336" y="602716"/>
                  </a:lnTo>
                  <a:lnTo>
                    <a:pt x="1065644" y="603364"/>
                  </a:lnTo>
                  <a:lnTo>
                    <a:pt x="1073454" y="604126"/>
                  </a:lnTo>
                  <a:close/>
                </a:path>
                <a:path w="5321934" h="5302884">
                  <a:moveTo>
                    <a:pt x="1081722" y="4868037"/>
                  </a:moveTo>
                  <a:lnTo>
                    <a:pt x="1074991" y="4870856"/>
                  </a:lnTo>
                  <a:lnTo>
                    <a:pt x="1075855" y="4867376"/>
                  </a:lnTo>
                  <a:lnTo>
                    <a:pt x="1071905" y="4870183"/>
                  </a:lnTo>
                  <a:lnTo>
                    <a:pt x="1072616" y="4874018"/>
                  </a:lnTo>
                  <a:lnTo>
                    <a:pt x="1075829" y="4877841"/>
                  </a:lnTo>
                  <a:lnTo>
                    <a:pt x="1079334" y="4880648"/>
                  </a:lnTo>
                  <a:lnTo>
                    <a:pt x="1081722" y="4868037"/>
                  </a:lnTo>
                  <a:close/>
                </a:path>
                <a:path w="5321934" h="5302884">
                  <a:moveTo>
                    <a:pt x="1108671" y="4611713"/>
                  </a:moveTo>
                  <a:lnTo>
                    <a:pt x="1096937" y="4614545"/>
                  </a:lnTo>
                  <a:lnTo>
                    <a:pt x="1098448" y="4611713"/>
                  </a:lnTo>
                  <a:lnTo>
                    <a:pt x="1097368" y="4613237"/>
                  </a:lnTo>
                  <a:lnTo>
                    <a:pt x="1095197" y="4615853"/>
                  </a:lnTo>
                  <a:lnTo>
                    <a:pt x="1098016" y="4618025"/>
                  </a:lnTo>
                  <a:lnTo>
                    <a:pt x="1101064" y="4620425"/>
                  </a:lnTo>
                  <a:lnTo>
                    <a:pt x="1103884" y="4622597"/>
                  </a:lnTo>
                  <a:lnTo>
                    <a:pt x="1108671" y="4611713"/>
                  </a:lnTo>
                  <a:close/>
                </a:path>
                <a:path w="5321934" h="5302884">
                  <a:moveTo>
                    <a:pt x="1218399" y="616851"/>
                  </a:moveTo>
                  <a:lnTo>
                    <a:pt x="1214056" y="614895"/>
                  </a:lnTo>
                  <a:lnTo>
                    <a:pt x="1211668" y="612940"/>
                  </a:lnTo>
                  <a:lnTo>
                    <a:pt x="1210576" y="613587"/>
                  </a:lnTo>
                  <a:lnTo>
                    <a:pt x="1206030" y="617194"/>
                  </a:lnTo>
                  <a:lnTo>
                    <a:pt x="1204633" y="620687"/>
                  </a:lnTo>
                  <a:lnTo>
                    <a:pt x="1208163" y="621461"/>
                  </a:lnTo>
                  <a:lnTo>
                    <a:pt x="1218399" y="616851"/>
                  </a:lnTo>
                  <a:close/>
                </a:path>
                <a:path w="5321934" h="5302884">
                  <a:moveTo>
                    <a:pt x="1224267" y="4731385"/>
                  </a:moveTo>
                  <a:lnTo>
                    <a:pt x="1220139" y="4728781"/>
                  </a:lnTo>
                  <a:lnTo>
                    <a:pt x="1216228" y="4725949"/>
                  </a:lnTo>
                  <a:lnTo>
                    <a:pt x="1212316" y="4723333"/>
                  </a:lnTo>
                  <a:lnTo>
                    <a:pt x="1215796" y="4729861"/>
                  </a:lnTo>
                  <a:lnTo>
                    <a:pt x="1219492" y="4731829"/>
                  </a:lnTo>
                  <a:lnTo>
                    <a:pt x="1224267" y="4731385"/>
                  </a:lnTo>
                  <a:close/>
                </a:path>
                <a:path w="5321934" h="5302884">
                  <a:moveTo>
                    <a:pt x="1280820" y="656844"/>
                  </a:moveTo>
                  <a:lnTo>
                    <a:pt x="1280160" y="650303"/>
                  </a:lnTo>
                  <a:lnTo>
                    <a:pt x="1278597" y="646671"/>
                  </a:lnTo>
                  <a:lnTo>
                    <a:pt x="1276642" y="647319"/>
                  </a:lnTo>
                  <a:lnTo>
                    <a:pt x="1274902" y="647966"/>
                  </a:lnTo>
                  <a:lnTo>
                    <a:pt x="1272946" y="648411"/>
                  </a:lnTo>
                  <a:lnTo>
                    <a:pt x="1278966" y="658723"/>
                  </a:lnTo>
                  <a:lnTo>
                    <a:pt x="1280820" y="656844"/>
                  </a:lnTo>
                  <a:close/>
                </a:path>
                <a:path w="5321934" h="5302884">
                  <a:moveTo>
                    <a:pt x="1309801" y="441032"/>
                  </a:moveTo>
                  <a:lnTo>
                    <a:pt x="1307960" y="441667"/>
                  </a:lnTo>
                  <a:lnTo>
                    <a:pt x="1302410" y="444398"/>
                  </a:lnTo>
                  <a:lnTo>
                    <a:pt x="1300543" y="445833"/>
                  </a:lnTo>
                  <a:lnTo>
                    <a:pt x="1309801" y="441032"/>
                  </a:lnTo>
                  <a:close/>
                </a:path>
                <a:path w="5321934" h="5302884">
                  <a:moveTo>
                    <a:pt x="1455254" y="515899"/>
                  </a:moveTo>
                  <a:lnTo>
                    <a:pt x="1453743" y="513727"/>
                  </a:lnTo>
                  <a:lnTo>
                    <a:pt x="1452003" y="511543"/>
                  </a:lnTo>
                  <a:lnTo>
                    <a:pt x="1450479" y="509371"/>
                  </a:lnTo>
                  <a:lnTo>
                    <a:pt x="1442224" y="518071"/>
                  </a:lnTo>
                  <a:lnTo>
                    <a:pt x="1452651" y="517423"/>
                  </a:lnTo>
                  <a:lnTo>
                    <a:pt x="1450695" y="519379"/>
                  </a:lnTo>
                  <a:lnTo>
                    <a:pt x="1452219" y="518071"/>
                  </a:lnTo>
                  <a:lnTo>
                    <a:pt x="1455254" y="515899"/>
                  </a:lnTo>
                  <a:close/>
                </a:path>
                <a:path w="5321934" h="5302884">
                  <a:moveTo>
                    <a:pt x="1533486" y="308102"/>
                  </a:moveTo>
                  <a:lnTo>
                    <a:pt x="1532204" y="306489"/>
                  </a:lnTo>
                  <a:lnTo>
                    <a:pt x="1531315" y="307022"/>
                  </a:lnTo>
                  <a:lnTo>
                    <a:pt x="1533486" y="308102"/>
                  </a:lnTo>
                  <a:close/>
                </a:path>
                <a:path w="5321934" h="5302884">
                  <a:moveTo>
                    <a:pt x="1534795" y="298742"/>
                  </a:moveTo>
                  <a:lnTo>
                    <a:pt x="1532407" y="298742"/>
                  </a:lnTo>
                  <a:lnTo>
                    <a:pt x="1533118" y="299466"/>
                  </a:lnTo>
                  <a:lnTo>
                    <a:pt x="1534795" y="298742"/>
                  </a:lnTo>
                  <a:close/>
                </a:path>
                <a:path w="5321934" h="5302884">
                  <a:moveTo>
                    <a:pt x="1537182" y="303530"/>
                  </a:moveTo>
                  <a:lnTo>
                    <a:pt x="1533118" y="299466"/>
                  </a:lnTo>
                  <a:lnTo>
                    <a:pt x="1528267" y="301574"/>
                  </a:lnTo>
                  <a:lnTo>
                    <a:pt x="1532204" y="306489"/>
                  </a:lnTo>
                  <a:lnTo>
                    <a:pt x="1537182" y="303530"/>
                  </a:lnTo>
                  <a:close/>
                </a:path>
                <a:path w="5321934" h="5302884">
                  <a:moveTo>
                    <a:pt x="1568869" y="277837"/>
                  </a:moveTo>
                  <a:lnTo>
                    <a:pt x="1567446" y="276059"/>
                  </a:lnTo>
                  <a:lnTo>
                    <a:pt x="1562011" y="275844"/>
                  </a:lnTo>
                  <a:lnTo>
                    <a:pt x="1558912" y="276555"/>
                  </a:lnTo>
                  <a:lnTo>
                    <a:pt x="1559775" y="280035"/>
                  </a:lnTo>
                  <a:lnTo>
                    <a:pt x="1560004" y="281774"/>
                  </a:lnTo>
                  <a:lnTo>
                    <a:pt x="1568869" y="277837"/>
                  </a:lnTo>
                  <a:close/>
                </a:path>
                <a:path w="5321934" h="5302884">
                  <a:moveTo>
                    <a:pt x="1594548" y="362712"/>
                  </a:moveTo>
                  <a:lnTo>
                    <a:pt x="1589773" y="361632"/>
                  </a:lnTo>
                  <a:lnTo>
                    <a:pt x="1585645" y="360540"/>
                  </a:lnTo>
                  <a:lnTo>
                    <a:pt x="1579994" y="359448"/>
                  </a:lnTo>
                  <a:lnTo>
                    <a:pt x="1586941" y="367499"/>
                  </a:lnTo>
                  <a:lnTo>
                    <a:pt x="1594548" y="362712"/>
                  </a:lnTo>
                  <a:close/>
                </a:path>
                <a:path w="5321934" h="5302884">
                  <a:moveTo>
                    <a:pt x="1623072" y="347649"/>
                  </a:moveTo>
                  <a:lnTo>
                    <a:pt x="1620024" y="343623"/>
                  </a:lnTo>
                  <a:lnTo>
                    <a:pt x="1617802" y="341833"/>
                  </a:lnTo>
                  <a:lnTo>
                    <a:pt x="1617154" y="342912"/>
                  </a:lnTo>
                  <a:lnTo>
                    <a:pt x="1616278" y="343789"/>
                  </a:lnTo>
                  <a:lnTo>
                    <a:pt x="1615630" y="344652"/>
                  </a:lnTo>
                  <a:lnTo>
                    <a:pt x="1622933" y="349478"/>
                  </a:lnTo>
                  <a:lnTo>
                    <a:pt x="1623072" y="347649"/>
                  </a:lnTo>
                  <a:close/>
                </a:path>
                <a:path w="5321934" h="5302884">
                  <a:moveTo>
                    <a:pt x="1642249" y="382168"/>
                  </a:moveTo>
                  <a:lnTo>
                    <a:pt x="1640776" y="382524"/>
                  </a:lnTo>
                  <a:lnTo>
                    <a:pt x="1635645" y="384492"/>
                  </a:lnTo>
                  <a:lnTo>
                    <a:pt x="1633448" y="385787"/>
                  </a:lnTo>
                  <a:lnTo>
                    <a:pt x="1642249" y="382168"/>
                  </a:lnTo>
                  <a:close/>
                </a:path>
                <a:path w="5321934" h="5302884">
                  <a:moveTo>
                    <a:pt x="1749920" y="326161"/>
                  </a:moveTo>
                  <a:lnTo>
                    <a:pt x="1741665" y="319849"/>
                  </a:lnTo>
                  <a:lnTo>
                    <a:pt x="1740789" y="329857"/>
                  </a:lnTo>
                  <a:lnTo>
                    <a:pt x="1738833" y="327901"/>
                  </a:lnTo>
                  <a:lnTo>
                    <a:pt x="1739493" y="328993"/>
                  </a:lnTo>
                  <a:lnTo>
                    <a:pt x="1740357" y="330301"/>
                  </a:lnTo>
                  <a:lnTo>
                    <a:pt x="1741004" y="331609"/>
                  </a:lnTo>
                  <a:lnTo>
                    <a:pt x="1744052" y="329857"/>
                  </a:lnTo>
                  <a:lnTo>
                    <a:pt x="1747088" y="327901"/>
                  </a:lnTo>
                  <a:lnTo>
                    <a:pt x="1749920" y="326161"/>
                  </a:lnTo>
                  <a:close/>
                </a:path>
                <a:path w="5321934" h="5302884">
                  <a:moveTo>
                    <a:pt x="1762963" y="447789"/>
                  </a:moveTo>
                  <a:lnTo>
                    <a:pt x="1762302" y="446709"/>
                  </a:lnTo>
                  <a:lnTo>
                    <a:pt x="1761439" y="445617"/>
                  </a:lnTo>
                  <a:lnTo>
                    <a:pt x="1760778" y="444525"/>
                  </a:lnTo>
                  <a:lnTo>
                    <a:pt x="1759267" y="446709"/>
                  </a:lnTo>
                  <a:lnTo>
                    <a:pt x="1757959" y="448665"/>
                  </a:lnTo>
                  <a:lnTo>
                    <a:pt x="1756435" y="450621"/>
                  </a:lnTo>
                  <a:lnTo>
                    <a:pt x="1758607" y="449757"/>
                  </a:lnTo>
                  <a:lnTo>
                    <a:pt x="1760778" y="448665"/>
                  </a:lnTo>
                  <a:lnTo>
                    <a:pt x="1762963" y="447789"/>
                  </a:lnTo>
                  <a:close/>
                </a:path>
                <a:path w="5321934" h="5302884">
                  <a:moveTo>
                    <a:pt x="1847062" y="176428"/>
                  </a:moveTo>
                  <a:lnTo>
                    <a:pt x="1844090" y="175463"/>
                  </a:lnTo>
                  <a:lnTo>
                    <a:pt x="1838312" y="178193"/>
                  </a:lnTo>
                  <a:lnTo>
                    <a:pt x="1835975" y="180378"/>
                  </a:lnTo>
                  <a:lnTo>
                    <a:pt x="1840966" y="185381"/>
                  </a:lnTo>
                  <a:lnTo>
                    <a:pt x="1847062" y="176428"/>
                  </a:lnTo>
                  <a:close/>
                </a:path>
                <a:path w="5321934" h="5302884">
                  <a:moveTo>
                    <a:pt x="1885302" y="419506"/>
                  </a:moveTo>
                  <a:lnTo>
                    <a:pt x="1883994" y="418414"/>
                  </a:lnTo>
                  <a:lnTo>
                    <a:pt x="1882902" y="417334"/>
                  </a:lnTo>
                  <a:lnTo>
                    <a:pt x="1881822" y="416026"/>
                  </a:lnTo>
                  <a:lnTo>
                    <a:pt x="1874570" y="425259"/>
                  </a:lnTo>
                  <a:lnTo>
                    <a:pt x="1876958" y="425767"/>
                  </a:lnTo>
                  <a:lnTo>
                    <a:pt x="1882648" y="422262"/>
                  </a:lnTo>
                  <a:lnTo>
                    <a:pt x="1885302" y="419506"/>
                  </a:lnTo>
                  <a:close/>
                </a:path>
                <a:path w="5321934" h="5302884">
                  <a:moveTo>
                    <a:pt x="1901634" y="159854"/>
                  </a:moveTo>
                  <a:lnTo>
                    <a:pt x="1898192" y="156832"/>
                  </a:lnTo>
                  <a:lnTo>
                    <a:pt x="1895208" y="158940"/>
                  </a:lnTo>
                  <a:lnTo>
                    <a:pt x="1896592" y="167322"/>
                  </a:lnTo>
                  <a:lnTo>
                    <a:pt x="1898332" y="167322"/>
                  </a:lnTo>
                  <a:lnTo>
                    <a:pt x="1900072" y="167106"/>
                  </a:lnTo>
                  <a:lnTo>
                    <a:pt x="1901596" y="166890"/>
                  </a:lnTo>
                  <a:lnTo>
                    <a:pt x="1901634" y="159854"/>
                  </a:lnTo>
                  <a:close/>
                </a:path>
                <a:path w="5321934" h="5302884">
                  <a:moveTo>
                    <a:pt x="1943531" y="146875"/>
                  </a:moveTo>
                  <a:lnTo>
                    <a:pt x="1936800" y="147739"/>
                  </a:lnTo>
                  <a:lnTo>
                    <a:pt x="1932228" y="150355"/>
                  </a:lnTo>
                  <a:lnTo>
                    <a:pt x="1937664" y="162763"/>
                  </a:lnTo>
                  <a:lnTo>
                    <a:pt x="1940496" y="155359"/>
                  </a:lnTo>
                  <a:lnTo>
                    <a:pt x="1942007" y="151003"/>
                  </a:lnTo>
                  <a:lnTo>
                    <a:pt x="1943531" y="146875"/>
                  </a:lnTo>
                  <a:close/>
                </a:path>
                <a:path w="5321934" h="5302884">
                  <a:moveTo>
                    <a:pt x="2013280" y="227812"/>
                  </a:moveTo>
                  <a:lnTo>
                    <a:pt x="2012632" y="227190"/>
                  </a:lnTo>
                  <a:lnTo>
                    <a:pt x="2010460" y="228244"/>
                  </a:lnTo>
                  <a:lnTo>
                    <a:pt x="2013280" y="227812"/>
                  </a:lnTo>
                  <a:close/>
                </a:path>
                <a:path w="5321934" h="5302884">
                  <a:moveTo>
                    <a:pt x="2017420" y="217157"/>
                  </a:moveTo>
                  <a:lnTo>
                    <a:pt x="2014804" y="217589"/>
                  </a:lnTo>
                  <a:lnTo>
                    <a:pt x="2015604" y="218554"/>
                  </a:lnTo>
                  <a:lnTo>
                    <a:pt x="2017420" y="217157"/>
                  </a:lnTo>
                  <a:close/>
                </a:path>
                <a:path w="5321934" h="5302884">
                  <a:moveTo>
                    <a:pt x="2019808" y="223685"/>
                  </a:moveTo>
                  <a:lnTo>
                    <a:pt x="2015604" y="218554"/>
                  </a:lnTo>
                  <a:lnTo>
                    <a:pt x="2008936" y="223685"/>
                  </a:lnTo>
                  <a:lnTo>
                    <a:pt x="2012632" y="227190"/>
                  </a:lnTo>
                  <a:lnTo>
                    <a:pt x="2019808" y="223685"/>
                  </a:lnTo>
                  <a:close/>
                </a:path>
                <a:path w="5321934" h="5302884">
                  <a:moveTo>
                    <a:pt x="2361615" y="203441"/>
                  </a:moveTo>
                  <a:lnTo>
                    <a:pt x="2354884" y="208673"/>
                  </a:lnTo>
                  <a:lnTo>
                    <a:pt x="2351189" y="211493"/>
                  </a:lnTo>
                  <a:lnTo>
                    <a:pt x="2347277" y="214325"/>
                  </a:lnTo>
                  <a:lnTo>
                    <a:pt x="2352268" y="215201"/>
                  </a:lnTo>
                  <a:lnTo>
                    <a:pt x="2361184" y="213448"/>
                  </a:lnTo>
                  <a:lnTo>
                    <a:pt x="2361615" y="203441"/>
                  </a:lnTo>
                  <a:close/>
                </a:path>
                <a:path w="5321934" h="5302884">
                  <a:moveTo>
                    <a:pt x="2363355" y="159270"/>
                  </a:moveTo>
                  <a:lnTo>
                    <a:pt x="2355723" y="157251"/>
                  </a:lnTo>
                  <a:lnTo>
                    <a:pt x="2356243" y="159270"/>
                  </a:lnTo>
                  <a:lnTo>
                    <a:pt x="2359939" y="162280"/>
                  </a:lnTo>
                  <a:lnTo>
                    <a:pt x="2361831" y="163195"/>
                  </a:lnTo>
                  <a:lnTo>
                    <a:pt x="2362276" y="161886"/>
                  </a:lnTo>
                  <a:lnTo>
                    <a:pt x="2362924" y="160578"/>
                  </a:lnTo>
                  <a:lnTo>
                    <a:pt x="2363355" y="159270"/>
                  </a:lnTo>
                  <a:close/>
                </a:path>
                <a:path w="5321934" h="5302884">
                  <a:moveTo>
                    <a:pt x="2413406" y="10604"/>
                  </a:moveTo>
                  <a:lnTo>
                    <a:pt x="2412466" y="8051"/>
                  </a:lnTo>
                  <a:lnTo>
                    <a:pt x="2412466" y="11976"/>
                  </a:lnTo>
                  <a:lnTo>
                    <a:pt x="2413406" y="10604"/>
                  </a:lnTo>
                  <a:close/>
                </a:path>
                <a:path w="5321934" h="5302884">
                  <a:moveTo>
                    <a:pt x="2419972" y="12230"/>
                  </a:moveTo>
                  <a:lnTo>
                    <a:pt x="2417686" y="4356"/>
                  </a:lnTo>
                  <a:lnTo>
                    <a:pt x="2413406" y="10604"/>
                  </a:lnTo>
                  <a:lnTo>
                    <a:pt x="2416378" y="18719"/>
                  </a:lnTo>
                  <a:lnTo>
                    <a:pt x="2419972" y="12230"/>
                  </a:lnTo>
                  <a:close/>
                </a:path>
                <a:path w="5321934" h="5302884">
                  <a:moveTo>
                    <a:pt x="2420721" y="10883"/>
                  </a:moveTo>
                  <a:lnTo>
                    <a:pt x="2419972" y="12230"/>
                  </a:lnTo>
                  <a:lnTo>
                    <a:pt x="2420721" y="14795"/>
                  </a:lnTo>
                  <a:lnTo>
                    <a:pt x="2420721" y="10883"/>
                  </a:lnTo>
                  <a:close/>
                </a:path>
                <a:path w="5321934" h="5302884">
                  <a:moveTo>
                    <a:pt x="2429116" y="142519"/>
                  </a:moveTo>
                  <a:lnTo>
                    <a:pt x="2428544" y="139471"/>
                  </a:lnTo>
                  <a:lnTo>
                    <a:pt x="2428329" y="142519"/>
                  </a:lnTo>
                  <a:lnTo>
                    <a:pt x="2429116" y="142519"/>
                  </a:lnTo>
                  <a:close/>
                </a:path>
                <a:path w="5321934" h="5302884">
                  <a:moveTo>
                    <a:pt x="2429243" y="142519"/>
                  </a:moveTo>
                  <a:lnTo>
                    <a:pt x="2429116" y="142519"/>
                  </a:lnTo>
                  <a:lnTo>
                    <a:pt x="2429192" y="142951"/>
                  </a:lnTo>
                  <a:lnTo>
                    <a:pt x="2429243" y="142519"/>
                  </a:lnTo>
                  <a:close/>
                </a:path>
                <a:path w="5321934" h="5302884">
                  <a:moveTo>
                    <a:pt x="2443111" y="142519"/>
                  </a:moveTo>
                  <a:lnTo>
                    <a:pt x="2436152" y="137947"/>
                  </a:lnTo>
                  <a:lnTo>
                    <a:pt x="2433104" y="135991"/>
                  </a:lnTo>
                  <a:lnTo>
                    <a:pt x="2430068" y="133819"/>
                  </a:lnTo>
                  <a:lnTo>
                    <a:pt x="2429243" y="142519"/>
                  </a:lnTo>
                  <a:lnTo>
                    <a:pt x="2443111" y="142519"/>
                  </a:lnTo>
                  <a:close/>
                </a:path>
                <a:path w="5321934" h="5302884">
                  <a:moveTo>
                    <a:pt x="2472055" y="7886"/>
                  </a:moveTo>
                  <a:lnTo>
                    <a:pt x="2470518" y="2806"/>
                  </a:lnTo>
                  <a:lnTo>
                    <a:pt x="2468524" y="0"/>
                  </a:lnTo>
                  <a:lnTo>
                    <a:pt x="2464612" y="2616"/>
                  </a:lnTo>
                  <a:lnTo>
                    <a:pt x="2460929" y="5003"/>
                  </a:lnTo>
                  <a:lnTo>
                    <a:pt x="2469934" y="10287"/>
                  </a:lnTo>
                  <a:lnTo>
                    <a:pt x="2472055" y="7886"/>
                  </a:lnTo>
                  <a:close/>
                </a:path>
                <a:path w="5321934" h="5302884">
                  <a:moveTo>
                    <a:pt x="2488082" y="265023"/>
                  </a:moveTo>
                  <a:lnTo>
                    <a:pt x="2484386" y="263283"/>
                  </a:lnTo>
                  <a:lnTo>
                    <a:pt x="2474176" y="263283"/>
                  </a:lnTo>
                  <a:lnTo>
                    <a:pt x="2478963" y="268287"/>
                  </a:lnTo>
                  <a:lnTo>
                    <a:pt x="2481783" y="270891"/>
                  </a:lnTo>
                  <a:lnTo>
                    <a:pt x="2486126" y="275678"/>
                  </a:lnTo>
                  <a:lnTo>
                    <a:pt x="2488082" y="265023"/>
                  </a:lnTo>
                  <a:close/>
                </a:path>
                <a:path w="5321934" h="5302884">
                  <a:moveTo>
                    <a:pt x="2510472" y="17195"/>
                  </a:moveTo>
                  <a:lnTo>
                    <a:pt x="2508948" y="16319"/>
                  </a:lnTo>
                  <a:lnTo>
                    <a:pt x="2509913" y="17487"/>
                  </a:lnTo>
                  <a:lnTo>
                    <a:pt x="2510472" y="17195"/>
                  </a:lnTo>
                  <a:close/>
                </a:path>
                <a:path w="5321934" h="5302884">
                  <a:moveTo>
                    <a:pt x="2513292" y="21539"/>
                  </a:moveTo>
                  <a:lnTo>
                    <a:pt x="2509913" y="17487"/>
                  </a:lnTo>
                  <a:lnTo>
                    <a:pt x="2506776" y="19151"/>
                  </a:lnTo>
                  <a:lnTo>
                    <a:pt x="2508072" y="20891"/>
                  </a:lnTo>
                  <a:lnTo>
                    <a:pt x="2509380" y="22847"/>
                  </a:lnTo>
                  <a:lnTo>
                    <a:pt x="2510688" y="24587"/>
                  </a:lnTo>
                  <a:lnTo>
                    <a:pt x="2511336" y="23723"/>
                  </a:lnTo>
                  <a:lnTo>
                    <a:pt x="2512212" y="22847"/>
                  </a:lnTo>
                  <a:lnTo>
                    <a:pt x="2513292" y="21539"/>
                  </a:lnTo>
                  <a:close/>
                </a:path>
                <a:path w="5321934" h="5302884">
                  <a:moveTo>
                    <a:pt x="2592705" y="5233403"/>
                  </a:moveTo>
                  <a:lnTo>
                    <a:pt x="2590431" y="5233136"/>
                  </a:lnTo>
                  <a:lnTo>
                    <a:pt x="2592603" y="5234229"/>
                  </a:lnTo>
                  <a:lnTo>
                    <a:pt x="2592705" y="5233403"/>
                  </a:lnTo>
                  <a:close/>
                </a:path>
                <a:path w="5321934" h="5302884">
                  <a:moveTo>
                    <a:pt x="2601518" y="5234444"/>
                  </a:moveTo>
                  <a:lnTo>
                    <a:pt x="2601036" y="5230965"/>
                  </a:lnTo>
                  <a:lnTo>
                    <a:pt x="2600210" y="5225085"/>
                  </a:lnTo>
                  <a:lnTo>
                    <a:pt x="2593263" y="5230965"/>
                  </a:lnTo>
                  <a:lnTo>
                    <a:pt x="2593263" y="5228348"/>
                  </a:lnTo>
                  <a:lnTo>
                    <a:pt x="2592705" y="5233403"/>
                  </a:lnTo>
                  <a:lnTo>
                    <a:pt x="2601518" y="5234444"/>
                  </a:lnTo>
                  <a:close/>
                </a:path>
                <a:path w="5321934" h="5302884">
                  <a:moveTo>
                    <a:pt x="2865678" y="168605"/>
                  </a:moveTo>
                  <a:lnTo>
                    <a:pt x="2865539" y="166674"/>
                  </a:lnTo>
                  <a:lnTo>
                    <a:pt x="2864878" y="168846"/>
                  </a:lnTo>
                  <a:lnTo>
                    <a:pt x="2865678" y="168605"/>
                  </a:lnTo>
                  <a:close/>
                </a:path>
                <a:path w="5321934" h="5302884">
                  <a:moveTo>
                    <a:pt x="2870746" y="175590"/>
                  </a:moveTo>
                  <a:lnTo>
                    <a:pt x="2870098" y="172770"/>
                  </a:lnTo>
                  <a:lnTo>
                    <a:pt x="2869666" y="170154"/>
                  </a:lnTo>
                  <a:lnTo>
                    <a:pt x="2869019" y="167538"/>
                  </a:lnTo>
                  <a:lnTo>
                    <a:pt x="2865678" y="168605"/>
                  </a:lnTo>
                  <a:lnTo>
                    <a:pt x="2866186" y="175590"/>
                  </a:lnTo>
                  <a:lnTo>
                    <a:pt x="2870746" y="175590"/>
                  </a:lnTo>
                  <a:close/>
                </a:path>
                <a:path w="5321934" h="5302884">
                  <a:moveTo>
                    <a:pt x="2979839" y="5237492"/>
                  </a:moveTo>
                  <a:lnTo>
                    <a:pt x="2976575" y="5238356"/>
                  </a:lnTo>
                  <a:lnTo>
                    <a:pt x="2973095" y="5239232"/>
                  </a:lnTo>
                  <a:lnTo>
                    <a:pt x="2969399" y="5240325"/>
                  </a:lnTo>
                  <a:lnTo>
                    <a:pt x="2975495" y="5249240"/>
                  </a:lnTo>
                  <a:lnTo>
                    <a:pt x="2977667" y="5243144"/>
                  </a:lnTo>
                  <a:lnTo>
                    <a:pt x="2979839" y="5237492"/>
                  </a:lnTo>
                  <a:close/>
                </a:path>
                <a:path w="5321934" h="5302884">
                  <a:moveTo>
                    <a:pt x="3020911" y="366852"/>
                  </a:moveTo>
                  <a:lnTo>
                    <a:pt x="3019602" y="366420"/>
                  </a:lnTo>
                  <a:lnTo>
                    <a:pt x="3016999" y="365112"/>
                  </a:lnTo>
                  <a:lnTo>
                    <a:pt x="3015691" y="370116"/>
                  </a:lnTo>
                  <a:lnTo>
                    <a:pt x="3014167" y="375335"/>
                  </a:lnTo>
                  <a:lnTo>
                    <a:pt x="3012643" y="380339"/>
                  </a:lnTo>
                  <a:lnTo>
                    <a:pt x="3016554" y="371640"/>
                  </a:lnTo>
                  <a:lnTo>
                    <a:pt x="3019602" y="369900"/>
                  </a:lnTo>
                  <a:lnTo>
                    <a:pt x="3020911" y="366852"/>
                  </a:lnTo>
                  <a:close/>
                </a:path>
                <a:path w="5321934" h="5302884">
                  <a:moveTo>
                    <a:pt x="3194748" y="317893"/>
                  </a:moveTo>
                  <a:lnTo>
                    <a:pt x="3193656" y="316585"/>
                  </a:lnTo>
                  <a:lnTo>
                    <a:pt x="3192576" y="315506"/>
                  </a:lnTo>
                  <a:lnTo>
                    <a:pt x="3188004" y="309841"/>
                  </a:lnTo>
                  <a:lnTo>
                    <a:pt x="3186315" y="316852"/>
                  </a:lnTo>
                  <a:lnTo>
                    <a:pt x="3186493" y="320725"/>
                  </a:lnTo>
                  <a:lnTo>
                    <a:pt x="3189109" y="321170"/>
                  </a:lnTo>
                  <a:lnTo>
                    <a:pt x="3194748" y="317893"/>
                  </a:lnTo>
                  <a:close/>
                </a:path>
                <a:path w="5321934" h="5302884">
                  <a:moveTo>
                    <a:pt x="3265589" y="111112"/>
                  </a:moveTo>
                  <a:lnTo>
                    <a:pt x="3262668" y="110896"/>
                  </a:lnTo>
                  <a:lnTo>
                    <a:pt x="3255149" y="113144"/>
                  </a:lnTo>
                  <a:lnTo>
                    <a:pt x="3257105" y="117716"/>
                  </a:lnTo>
                  <a:lnTo>
                    <a:pt x="3263773" y="113487"/>
                  </a:lnTo>
                  <a:lnTo>
                    <a:pt x="3265589" y="111112"/>
                  </a:lnTo>
                  <a:close/>
                </a:path>
                <a:path w="5321934" h="5302884">
                  <a:moveTo>
                    <a:pt x="3508743" y="5298414"/>
                  </a:moveTo>
                  <a:lnTo>
                    <a:pt x="3508527" y="5296459"/>
                  </a:lnTo>
                  <a:lnTo>
                    <a:pt x="3496729" y="5299634"/>
                  </a:lnTo>
                  <a:lnTo>
                    <a:pt x="3498939" y="5301678"/>
                  </a:lnTo>
                  <a:lnTo>
                    <a:pt x="3505987" y="5302580"/>
                  </a:lnTo>
                  <a:lnTo>
                    <a:pt x="3508743" y="5302326"/>
                  </a:lnTo>
                  <a:lnTo>
                    <a:pt x="3508743" y="5298414"/>
                  </a:lnTo>
                  <a:close/>
                </a:path>
                <a:path w="5321934" h="5302884">
                  <a:moveTo>
                    <a:pt x="4057421" y="5091709"/>
                  </a:moveTo>
                  <a:lnTo>
                    <a:pt x="4053509" y="5083873"/>
                  </a:lnTo>
                  <a:lnTo>
                    <a:pt x="4051782" y="5079746"/>
                  </a:lnTo>
                  <a:lnTo>
                    <a:pt x="4050474" y="5084750"/>
                  </a:lnTo>
                  <a:lnTo>
                    <a:pt x="4050042" y="5089537"/>
                  </a:lnTo>
                  <a:lnTo>
                    <a:pt x="4057421" y="5091709"/>
                  </a:lnTo>
                  <a:close/>
                </a:path>
                <a:path w="5321934" h="5302884">
                  <a:moveTo>
                    <a:pt x="4487684" y="902220"/>
                  </a:moveTo>
                  <a:lnTo>
                    <a:pt x="4486376" y="898842"/>
                  </a:lnTo>
                  <a:lnTo>
                    <a:pt x="4483557" y="900150"/>
                  </a:lnTo>
                  <a:lnTo>
                    <a:pt x="4480509" y="901458"/>
                  </a:lnTo>
                  <a:lnTo>
                    <a:pt x="4477690" y="902982"/>
                  </a:lnTo>
                  <a:lnTo>
                    <a:pt x="4478337" y="904074"/>
                  </a:lnTo>
                  <a:lnTo>
                    <a:pt x="4478769" y="905370"/>
                  </a:lnTo>
                  <a:lnTo>
                    <a:pt x="4479201" y="906462"/>
                  </a:lnTo>
                  <a:lnTo>
                    <a:pt x="4487684" y="902220"/>
                  </a:lnTo>
                  <a:close/>
                </a:path>
                <a:path w="5321934" h="5302884">
                  <a:moveTo>
                    <a:pt x="4489640" y="901242"/>
                  </a:moveTo>
                  <a:lnTo>
                    <a:pt x="4487684" y="902220"/>
                  </a:lnTo>
                  <a:lnTo>
                    <a:pt x="4487900" y="902766"/>
                  </a:lnTo>
                  <a:lnTo>
                    <a:pt x="4489640" y="901242"/>
                  </a:lnTo>
                  <a:close/>
                </a:path>
                <a:path w="5321934" h="5302884">
                  <a:moveTo>
                    <a:pt x="4496155" y="4545139"/>
                  </a:moveTo>
                  <a:lnTo>
                    <a:pt x="4486160" y="4551451"/>
                  </a:lnTo>
                  <a:lnTo>
                    <a:pt x="4487240" y="4552747"/>
                  </a:lnTo>
                  <a:lnTo>
                    <a:pt x="4488116" y="4554055"/>
                  </a:lnTo>
                  <a:lnTo>
                    <a:pt x="4490072" y="4556455"/>
                  </a:lnTo>
                  <a:lnTo>
                    <a:pt x="4495292" y="4549267"/>
                  </a:lnTo>
                  <a:lnTo>
                    <a:pt x="4496155" y="4545139"/>
                  </a:lnTo>
                  <a:close/>
                </a:path>
                <a:path w="5321934" h="5302884">
                  <a:moveTo>
                    <a:pt x="4569968" y="1130350"/>
                  </a:moveTo>
                  <a:lnTo>
                    <a:pt x="4565904" y="1125131"/>
                  </a:lnTo>
                  <a:lnTo>
                    <a:pt x="4564164" y="1126439"/>
                  </a:lnTo>
                  <a:lnTo>
                    <a:pt x="4562653" y="1127747"/>
                  </a:lnTo>
                  <a:lnTo>
                    <a:pt x="4560913" y="1129271"/>
                  </a:lnTo>
                  <a:lnTo>
                    <a:pt x="4562437" y="1130795"/>
                  </a:lnTo>
                  <a:lnTo>
                    <a:pt x="4563948" y="1132751"/>
                  </a:lnTo>
                  <a:lnTo>
                    <a:pt x="4566120" y="1134922"/>
                  </a:lnTo>
                  <a:lnTo>
                    <a:pt x="4569968" y="1130350"/>
                  </a:lnTo>
                  <a:close/>
                </a:path>
                <a:path w="5321934" h="5302884">
                  <a:moveTo>
                    <a:pt x="4860569" y="1063993"/>
                  </a:moveTo>
                  <a:lnTo>
                    <a:pt x="4859477" y="1062901"/>
                  </a:lnTo>
                  <a:lnTo>
                    <a:pt x="4858397" y="1061605"/>
                  </a:lnTo>
                  <a:lnTo>
                    <a:pt x="4857305" y="1060513"/>
                  </a:lnTo>
                  <a:lnTo>
                    <a:pt x="4849596" y="1069962"/>
                  </a:lnTo>
                  <a:lnTo>
                    <a:pt x="4852009" y="1070330"/>
                  </a:lnTo>
                  <a:lnTo>
                    <a:pt x="4857889" y="1066660"/>
                  </a:lnTo>
                  <a:lnTo>
                    <a:pt x="4860569" y="1063993"/>
                  </a:lnTo>
                  <a:close/>
                </a:path>
                <a:path w="5321934" h="5302884">
                  <a:moveTo>
                    <a:pt x="4886884" y="4407420"/>
                  </a:moveTo>
                  <a:lnTo>
                    <a:pt x="4885639" y="4405528"/>
                  </a:lnTo>
                  <a:lnTo>
                    <a:pt x="4879949" y="4404411"/>
                  </a:lnTo>
                  <a:lnTo>
                    <a:pt x="4876647" y="4404576"/>
                  </a:lnTo>
                  <a:lnTo>
                    <a:pt x="4876647" y="4406100"/>
                  </a:lnTo>
                  <a:lnTo>
                    <a:pt x="4876863" y="4407840"/>
                  </a:lnTo>
                  <a:lnTo>
                    <a:pt x="4876863" y="4409579"/>
                  </a:lnTo>
                  <a:lnTo>
                    <a:pt x="4886884" y="4407420"/>
                  </a:lnTo>
                  <a:close/>
                </a:path>
                <a:path w="5321934" h="5302884">
                  <a:moveTo>
                    <a:pt x="5206073" y="3604082"/>
                  </a:moveTo>
                  <a:lnTo>
                    <a:pt x="5201082" y="3599510"/>
                  </a:lnTo>
                  <a:lnTo>
                    <a:pt x="5198897" y="3598202"/>
                  </a:lnTo>
                  <a:lnTo>
                    <a:pt x="5206073" y="3604082"/>
                  </a:lnTo>
                  <a:close/>
                </a:path>
                <a:path w="5321934" h="5302884">
                  <a:moveTo>
                    <a:pt x="5206073" y="3604082"/>
                  </a:moveTo>
                  <a:lnTo>
                    <a:pt x="5199011" y="3605453"/>
                  </a:lnTo>
                  <a:lnTo>
                    <a:pt x="5199799" y="3606279"/>
                  </a:lnTo>
                  <a:lnTo>
                    <a:pt x="5203723" y="3606012"/>
                  </a:lnTo>
                  <a:lnTo>
                    <a:pt x="5206073" y="3604082"/>
                  </a:lnTo>
                  <a:close/>
                </a:path>
                <a:path w="5321934" h="5302884">
                  <a:moveTo>
                    <a:pt x="5221935" y="3544684"/>
                  </a:moveTo>
                  <a:lnTo>
                    <a:pt x="5219547" y="3542500"/>
                  </a:lnTo>
                  <a:lnTo>
                    <a:pt x="5218023" y="3540760"/>
                  </a:lnTo>
                  <a:lnTo>
                    <a:pt x="5216068" y="3539896"/>
                  </a:lnTo>
                  <a:lnTo>
                    <a:pt x="5213807" y="3541280"/>
                  </a:lnTo>
                  <a:lnTo>
                    <a:pt x="5213299" y="3545141"/>
                  </a:lnTo>
                  <a:lnTo>
                    <a:pt x="5215636" y="3547580"/>
                  </a:lnTo>
                  <a:lnTo>
                    <a:pt x="5221935" y="3544684"/>
                  </a:lnTo>
                  <a:close/>
                </a:path>
                <a:path w="5321934" h="5302884">
                  <a:moveTo>
                    <a:pt x="5250408" y="3594074"/>
                  </a:moveTo>
                  <a:lnTo>
                    <a:pt x="5241760" y="3589363"/>
                  </a:lnTo>
                  <a:lnTo>
                    <a:pt x="5240375" y="3592169"/>
                  </a:lnTo>
                  <a:lnTo>
                    <a:pt x="5242547" y="3597503"/>
                  </a:lnTo>
                  <a:lnTo>
                    <a:pt x="5244541" y="3600386"/>
                  </a:lnTo>
                  <a:lnTo>
                    <a:pt x="5247144" y="3597554"/>
                  </a:lnTo>
                  <a:lnTo>
                    <a:pt x="5248884" y="3595814"/>
                  </a:lnTo>
                  <a:lnTo>
                    <a:pt x="5250408" y="3594074"/>
                  </a:lnTo>
                  <a:close/>
                </a:path>
                <a:path w="5321934" h="5302884">
                  <a:moveTo>
                    <a:pt x="5257355" y="2429116"/>
                  </a:moveTo>
                  <a:lnTo>
                    <a:pt x="5255615" y="2426512"/>
                  </a:lnTo>
                  <a:lnTo>
                    <a:pt x="5254752" y="2424988"/>
                  </a:lnTo>
                  <a:lnTo>
                    <a:pt x="5251970" y="2427401"/>
                  </a:lnTo>
                  <a:lnTo>
                    <a:pt x="5254091" y="2431948"/>
                  </a:lnTo>
                  <a:lnTo>
                    <a:pt x="5254968" y="2431300"/>
                  </a:lnTo>
                  <a:lnTo>
                    <a:pt x="5255831" y="2430424"/>
                  </a:lnTo>
                  <a:lnTo>
                    <a:pt x="5257355" y="2429116"/>
                  </a:lnTo>
                  <a:close/>
                </a:path>
                <a:path w="5321934" h="5302884">
                  <a:moveTo>
                    <a:pt x="5288864" y="3284664"/>
                  </a:moveTo>
                  <a:lnTo>
                    <a:pt x="5285829" y="3284016"/>
                  </a:lnTo>
                  <a:lnTo>
                    <a:pt x="5279733" y="3282277"/>
                  </a:lnTo>
                  <a:lnTo>
                    <a:pt x="5279517" y="3283585"/>
                  </a:lnTo>
                  <a:lnTo>
                    <a:pt x="5279085" y="3284664"/>
                  </a:lnTo>
                  <a:lnTo>
                    <a:pt x="5278869" y="3285972"/>
                  </a:lnTo>
                  <a:lnTo>
                    <a:pt x="5287581" y="3288119"/>
                  </a:lnTo>
                  <a:lnTo>
                    <a:pt x="5288864" y="3284664"/>
                  </a:lnTo>
                  <a:close/>
                </a:path>
                <a:path w="5321934" h="5302884">
                  <a:moveTo>
                    <a:pt x="5305463" y="3402215"/>
                  </a:moveTo>
                  <a:lnTo>
                    <a:pt x="5304701" y="3399307"/>
                  </a:lnTo>
                  <a:lnTo>
                    <a:pt x="5299494" y="3394887"/>
                  </a:lnTo>
                  <a:lnTo>
                    <a:pt x="5297119" y="3393681"/>
                  </a:lnTo>
                  <a:lnTo>
                    <a:pt x="5294515" y="3398901"/>
                  </a:lnTo>
                  <a:lnTo>
                    <a:pt x="5305463" y="3402215"/>
                  </a:lnTo>
                  <a:close/>
                </a:path>
                <a:path w="5321934" h="5302884">
                  <a:moveTo>
                    <a:pt x="5312803" y="3300628"/>
                  </a:moveTo>
                  <a:lnTo>
                    <a:pt x="5311902" y="3299676"/>
                  </a:lnTo>
                  <a:lnTo>
                    <a:pt x="5311686" y="3302076"/>
                  </a:lnTo>
                  <a:lnTo>
                    <a:pt x="5312803" y="3300628"/>
                  </a:lnTo>
                  <a:close/>
                </a:path>
                <a:path w="5321934" h="5302884">
                  <a:moveTo>
                    <a:pt x="5320131" y="3300476"/>
                  </a:moveTo>
                  <a:lnTo>
                    <a:pt x="5316893" y="3295332"/>
                  </a:lnTo>
                  <a:lnTo>
                    <a:pt x="5312803" y="3300628"/>
                  </a:lnTo>
                  <a:lnTo>
                    <a:pt x="5316461" y="3304463"/>
                  </a:lnTo>
                  <a:lnTo>
                    <a:pt x="5320131" y="3300476"/>
                  </a:lnTo>
                  <a:close/>
                </a:path>
                <a:path w="5321934" h="5302884">
                  <a:moveTo>
                    <a:pt x="5321465" y="3299028"/>
                  </a:moveTo>
                  <a:lnTo>
                    <a:pt x="5320131" y="3300476"/>
                  </a:lnTo>
                  <a:lnTo>
                    <a:pt x="5320589" y="3301200"/>
                  </a:lnTo>
                  <a:lnTo>
                    <a:pt x="5321465" y="3299028"/>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6" name="object 36"/>
            <p:cNvSpPr/>
            <p:nvPr/>
          </p:nvSpPr>
          <p:spPr>
            <a:xfrm>
              <a:off x="11394199" y="2313634"/>
              <a:ext cx="5354955" cy="5234305"/>
            </a:xfrm>
            <a:custGeom>
              <a:avLst/>
              <a:gdLst/>
              <a:ahLst/>
              <a:cxnLst/>
              <a:rect l="l" t="t" r="r" b="b"/>
              <a:pathLst>
                <a:path w="5354955" h="5234305">
                  <a:moveTo>
                    <a:pt x="609" y="1930273"/>
                  </a:moveTo>
                  <a:lnTo>
                    <a:pt x="215" y="1929320"/>
                  </a:lnTo>
                  <a:lnTo>
                    <a:pt x="0" y="1930628"/>
                  </a:lnTo>
                  <a:lnTo>
                    <a:pt x="609" y="1930273"/>
                  </a:lnTo>
                  <a:close/>
                </a:path>
                <a:path w="5354955" h="5234305">
                  <a:moveTo>
                    <a:pt x="5003" y="1931936"/>
                  </a:moveTo>
                  <a:lnTo>
                    <a:pt x="4559" y="1930628"/>
                  </a:lnTo>
                  <a:lnTo>
                    <a:pt x="3695" y="1928456"/>
                  </a:lnTo>
                  <a:lnTo>
                    <a:pt x="609" y="1930273"/>
                  </a:lnTo>
                  <a:lnTo>
                    <a:pt x="1955" y="1933460"/>
                  </a:lnTo>
                  <a:lnTo>
                    <a:pt x="3048" y="1933016"/>
                  </a:lnTo>
                  <a:lnTo>
                    <a:pt x="4127" y="1932368"/>
                  </a:lnTo>
                  <a:lnTo>
                    <a:pt x="5003" y="1931936"/>
                  </a:lnTo>
                  <a:close/>
                </a:path>
                <a:path w="5354955" h="5234305">
                  <a:moveTo>
                    <a:pt x="23469" y="1991550"/>
                  </a:moveTo>
                  <a:lnTo>
                    <a:pt x="21297" y="1988947"/>
                  </a:lnTo>
                  <a:lnTo>
                    <a:pt x="19989" y="1987638"/>
                  </a:lnTo>
                  <a:lnTo>
                    <a:pt x="17741" y="1991588"/>
                  </a:lnTo>
                  <a:lnTo>
                    <a:pt x="21945" y="1994814"/>
                  </a:lnTo>
                  <a:lnTo>
                    <a:pt x="22377" y="1993722"/>
                  </a:lnTo>
                  <a:lnTo>
                    <a:pt x="23469" y="1991550"/>
                  </a:lnTo>
                  <a:close/>
                </a:path>
                <a:path w="5354955" h="5234305">
                  <a:moveTo>
                    <a:pt x="49707" y="3587356"/>
                  </a:moveTo>
                  <a:lnTo>
                    <a:pt x="47371" y="3578402"/>
                  </a:lnTo>
                  <a:lnTo>
                    <a:pt x="44767" y="3581882"/>
                  </a:lnTo>
                  <a:lnTo>
                    <a:pt x="42151" y="3583838"/>
                  </a:lnTo>
                  <a:lnTo>
                    <a:pt x="42367" y="3585362"/>
                  </a:lnTo>
                  <a:lnTo>
                    <a:pt x="44437" y="3588042"/>
                  </a:lnTo>
                  <a:lnTo>
                    <a:pt x="47802" y="3589629"/>
                  </a:lnTo>
                  <a:lnTo>
                    <a:pt x="49707" y="3587356"/>
                  </a:lnTo>
                  <a:close/>
                </a:path>
                <a:path w="5354955" h="5234305">
                  <a:moveTo>
                    <a:pt x="63017" y="1739150"/>
                  </a:moveTo>
                  <a:lnTo>
                    <a:pt x="61061" y="1738718"/>
                  </a:lnTo>
                  <a:lnTo>
                    <a:pt x="59321" y="1738287"/>
                  </a:lnTo>
                  <a:lnTo>
                    <a:pt x="57581" y="1738071"/>
                  </a:lnTo>
                  <a:lnTo>
                    <a:pt x="57581" y="1742859"/>
                  </a:lnTo>
                  <a:lnTo>
                    <a:pt x="59969" y="1743506"/>
                  </a:lnTo>
                  <a:lnTo>
                    <a:pt x="63017" y="1739150"/>
                  </a:lnTo>
                  <a:close/>
                </a:path>
                <a:path w="5354955" h="5234305">
                  <a:moveTo>
                    <a:pt x="109080" y="3720261"/>
                  </a:moveTo>
                  <a:lnTo>
                    <a:pt x="105384" y="3718306"/>
                  </a:lnTo>
                  <a:lnTo>
                    <a:pt x="103428" y="3716566"/>
                  </a:lnTo>
                  <a:lnTo>
                    <a:pt x="102133" y="3716782"/>
                  </a:lnTo>
                  <a:lnTo>
                    <a:pt x="98539" y="3719106"/>
                  </a:lnTo>
                  <a:lnTo>
                    <a:pt x="96888" y="3722446"/>
                  </a:lnTo>
                  <a:lnTo>
                    <a:pt x="99593" y="3723817"/>
                  </a:lnTo>
                  <a:lnTo>
                    <a:pt x="109080" y="3720261"/>
                  </a:lnTo>
                  <a:close/>
                </a:path>
                <a:path w="5354955" h="5234305">
                  <a:moveTo>
                    <a:pt x="132981" y="1737194"/>
                  </a:moveTo>
                  <a:lnTo>
                    <a:pt x="131025" y="1735455"/>
                  </a:lnTo>
                  <a:lnTo>
                    <a:pt x="129946" y="1733499"/>
                  </a:lnTo>
                  <a:lnTo>
                    <a:pt x="128638" y="1733499"/>
                  </a:lnTo>
                  <a:lnTo>
                    <a:pt x="125831" y="1735048"/>
                  </a:lnTo>
                  <a:lnTo>
                    <a:pt x="124790" y="1738122"/>
                  </a:lnTo>
                  <a:lnTo>
                    <a:pt x="126746" y="1739798"/>
                  </a:lnTo>
                  <a:lnTo>
                    <a:pt x="132981" y="1737194"/>
                  </a:lnTo>
                  <a:close/>
                </a:path>
                <a:path w="5354955" h="5234305">
                  <a:moveTo>
                    <a:pt x="160578" y="1728927"/>
                  </a:moveTo>
                  <a:lnTo>
                    <a:pt x="158623" y="1727187"/>
                  </a:lnTo>
                  <a:lnTo>
                    <a:pt x="157327" y="1725231"/>
                  </a:lnTo>
                  <a:lnTo>
                    <a:pt x="156451" y="1725231"/>
                  </a:lnTo>
                  <a:lnTo>
                    <a:pt x="152107" y="1725879"/>
                  </a:lnTo>
                  <a:lnTo>
                    <a:pt x="150152" y="1735239"/>
                  </a:lnTo>
                  <a:lnTo>
                    <a:pt x="160578" y="1728927"/>
                  </a:lnTo>
                  <a:close/>
                </a:path>
                <a:path w="5354955" h="5234305">
                  <a:moveTo>
                    <a:pt x="170141" y="1493062"/>
                  </a:moveTo>
                  <a:lnTo>
                    <a:pt x="169926" y="1487411"/>
                  </a:lnTo>
                  <a:lnTo>
                    <a:pt x="167322" y="1480667"/>
                  </a:lnTo>
                  <a:lnTo>
                    <a:pt x="160362" y="1481963"/>
                  </a:lnTo>
                  <a:lnTo>
                    <a:pt x="164274" y="1486319"/>
                  </a:lnTo>
                  <a:lnTo>
                    <a:pt x="170141" y="1493062"/>
                  </a:lnTo>
                  <a:close/>
                </a:path>
                <a:path w="5354955" h="5234305">
                  <a:moveTo>
                    <a:pt x="215125" y="3853865"/>
                  </a:moveTo>
                  <a:lnTo>
                    <a:pt x="212407" y="3851491"/>
                  </a:lnTo>
                  <a:lnTo>
                    <a:pt x="209689" y="3853865"/>
                  </a:lnTo>
                  <a:lnTo>
                    <a:pt x="210997" y="3854945"/>
                  </a:lnTo>
                  <a:lnTo>
                    <a:pt x="212090" y="3856037"/>
                  </a:lnTo>
                  <a:lnTo>
                    <a:pt x="213385" y="3857129"/>
                  </a:lnTo>
                  <a:lnTo>
                    <a:pt x="213817" y="3856037"/>
                  </a:lnTo>
                  <a:lnTo>
                    <a:pt x="215125" y="3853865"/>
                  </a:lnTo>
                  <a:close/>
                </a:path>
                <a:path w="5354955" h="5234305">
                  <a:moveTo>
                    <a:pt x="230124" y="1452816"/>
                  </a:moveTo>
                  <a:lnTo>
                    <a:pt x="226860" y="1450200"/>
                  </a:lnTo>
                  <a:lnTo>
                    <a:pt x="225767" y="1449552"/>
                  </a:lnTo>
                  <a:lnTo>
                    <a:pt x="224904" y="1448676"/>
                  </a:lnTo>
                  <a:lnTo>
                    <a:pt x="221208" y="1453680"/>
                  </a:lnTo>
                  <a:lnTo>
                    <a:pt x="220776" y="1456296"/>
                  </a:lnTo>
                  <a:lnTo>
                    <a:pt x="230124" y="1452816"/>
                  </a:lnTo>
                  <a:close/>
                </a:path>
                <a:path w="5354955" h="5234305">
                  <a:moveTo>
                    <a:pt x="232943" y="3928275"/>
                  </a:moveTo>
                  <a:lnTo>
                    <a:pt x="229679" y="3926751"/>
                  </a:lnTo>
                  <a:lnTo>
                    <a:pt x="227723" y="3925671"/>
                  </a:lnTo>
                  <a:lnTo>
                    <a:pt x="225767" y="3924795"/>
                  </a:lnTo>
                  <a:lnTo>
                    <a:pt x="223164" y="3931755"/>
                  </a:lnTo>
                  <a:lnTo>
                    <a:pt x="225120" y="3935450"/>
                  </a:lnTo>
                  <a:lnTo>
                    <a:pt x="232943" y="3928275"/>
                  </a:lnTo>
                  <a:close/>
                </a:path>
                <a:path w="5354955" h="5234305">
                  <a:moveTo>
                    <a:pt x="240233" y="3868115"/>
                  </a:moveTo>
                  <a:lnTo>
                    <a:pt x="238836" y="3866642"/>
                  </a:lnTo>
                  <a:lnTo>
                    <a:pt x="234226" y="3866718"/>
                  </a:lnTo>
                  <a:lnTo>
                    <a:pt x="231635" y="3867569"/>
                  </a:lnTo>
                  <a:lnTo>
                    <a:pt x="232079" y="3868877"/>
                  </a:lnTo>
                  <a:lnTo>
                    <a:pt x="232727" y="3870401"/>
                  </a:lnTo>
                  <a:lnTo>
                    <a:pt x="233159" y="3871925"/>
                  </a:lnTo>
                  <a:lnTo>
                    <a:pt x="240233" y="3868115"/>
                  </a:lnTo>
                  <a:close/>
                </a:path>
                <a:path w="5354955" h="5234305">
                  <a:moveTo>
                    <a:pt x="312699" y="3179572"/>
                  </a:moveTo>
                  <a:lnTo>
                    <a:pt x="310515" y="3177603"/>
                  </a:lnTo>
                  <a:lnTo>
                    <a:pt x="309219" y="3175863"/>
                  </a:lnTo>
                  <a:lnTo>
                    <a:pt x="307695" y="3175647"/>
                  </a:lnTo>
                  <a:lnTo>
                    <a:pt x="305358" y="3177209"/>
                  </a:lnTo>
                  <a:lnTo>
                    <a:pt x="304660" y="3180461"/>
                  </a:lnTo>
                  <a:lnTo>
                    <a:pt x="306717" y="3182289"/>
                  </a:lnTo>
                  <a:lnTo>
                    <a:pt x="312699" y="3179572"/>
                  </a:lnTo>
                  <a:close/>
                </a:path>
                <a:path w="5354955" h="5234305">
                  <a:moveTo>
                    <a:pt x="363982" y="4117352"/>
                  </a:moveTo>
                  <a:lnTo>
                    <a:pt x="362737" y="4115955"/>
                  </a:lnTo>
                  <a:lnTo>
                    <a:pt x="362026" y="4116273"/>
                  </a:lnTo>
                  <a:lnTo>
                    <a:pt x="363982" y="4117352"/>
                  </a:lnTo>
                  <a:close/>
                </a:path>
                <a:path w="5354955" h="5234305">
                  <a:moveTo>
                    <a:pt x="366369" y="4107561"/>
                  </a:moveTo>
                  <a:lnTo>
                    <a:pt x="364197" y="4107561"/>
                  </a:lnTo>
                  <a:lnTo>
                    <a:pt x="364782" y="4108526"/>
                  </a:lnTo>
                  <a:lnTo>
                    <a:pt x="366369" y="4107561"/>
                  </a:lnTo>
                  <a:close/>
                </a:path>
                <a:path w="5354955" h="5234305">
                  <a:moveTo>
                    <a:pt x="367893" y="4113657"/>
                  </a:moveTo>
                  <a:lnTo>
                    <a:pt x="364782" y="4108526"/>
                  </a:lnTo>
                  <a:lnTo>
                    <a:pt x="359194" y="4111917"/>
                  </a:lnTo>
                  <a:lnTo>
                    <a:pt x="362737" y="4115955"/>
                  </a:lnTo>
                  <a:lnTo>
                    <a:pt x="367893" y="4113657"/>
                  </a:lnTo>
                  <a:close/>
                </a:path>
                <a:path w="5354955" h="5234305">
                  <a:moveTo>
                    <a:pt x="380644" y="3972306"/>
                  </a:moveTo>
                  <a:lnTo>
                    <a:pt x="379628" y="3971353"/>
                  </a:lnTo>
                  <a:lnTo>
                    <a:pt x="379399" y="3974185"/>
                  </a:lnTo>
                  <a:lnTo>
                    <a:pt x="380644" y="3972306"/>
                  </a:lnTo>
                  <a:close/>
                </a:path>
                <a:path w="5354955" h="5234305">
                  <a:moveTo>
                    <a:pt x="388670" y="3969601"/>
                  </a:moveTo>
                  <a:lnTo>
                    <a:pt x="384403" y="3966565"/>
                  </a:lnTo>
                  <a:lnTo>
                    <a:pt x="380644" y="3972306"/>
                  </a:lnTo>
                  <a:lnTo>
                    <a:pt x="385711" y="3977017"/>
                  </a:lnTo>
                  <a:lnTo>
                    <a:pt x="388670" y="3969601"/>
                  </a:lnTo>
                  <a:close/>
                </a:path>
                <a:path w="5354955" h="5234305">
                  <a:moveTo>
                    <a:pt x="389623" y="3967226"/>
                  </a:moveTo>
                  <a:lnTo>
                    <a:pt x="388670" y="3969601"/>
                  </a:lnTo>
                  <a:lnTo>
                    <a:pt x="389623" y="3970274"/>
                  </a:lnTo>
                  <a:lnTo>
                    <a:pt x="389623" y="3967226"/>
                  </a:lnTo>
                  <a:close/>
                </a:path>
                <a:path w="5354955" h="5234305">
                  <a:moveTo>
                    <a:pt x="418299" y="1326616"/>
                  </a:moveTo>
                  <a:lnTo>
                    <a:pt x="411365" y="1327416"/>
                  </a:lnTo>
                  <a:lnTo>
                    <a:pt x="412191" y="1328674"/>
                  </a:lnTo>
                  <a:lnTo>
                    <a:pt x="416077" y="1329613"/>
                  </a:lnTo>
                  <a:lnTo>
                    <a:pt x="418299" y="1329436"/>
                  </a:lnTo>
                  <a:lnTo>
                    <a:pt x="418299" y="1326616"/>
                  </a:lnTo>
                  <a:close/>
                </a:path>
                <a:path w="5354955" h="5234305">
                  <a:moveTo>
                    <a:pt x="586054" y="1068552"/>
                  </a:moveTo>
                  <a:lnTo>
                    <a:pt x="577799" y="1069644"/>
                  </a:lnTo>
                  <a:lnTo>
                    <a:pt x="583018" y="1075740"/>
                  </a:lnTo>
                  <a:lnTo>
                    <a:pt x="580847" y="1075740"/>
                  </a:lnTo>
                  <a:lnTo>
                    <a:pt x="582358" y="1075956"/>
                  </a:lnTo>
                  <a:lnTo>
                    <a:pt x="583882" y="1076388"/>
                  </a:lnTo>
                  <a:lnTo>
                    <a:pt x="585406" y="1076604"/>
                  </a:lnTo>
                  <a:lnTo>
                    <a:pt x="585622" y="1074000"/>
                  </a:lnTo>
                  <a:lnTo>
                    <a:pt x="585838" y="1071168"/>
                  </a:lnTo>
                  <a:lnTo>
                    <a:pt x="586054" y="1068552"/>
                  </a:lnTo>
                  <a:close/>
                </a:path>
                <a:path w="5354955" h="5234305">
                  <a:moveTo>
                    <a:pt x="718388" y="4467237"/>
                  </a:moveTo>
                  <a:lnTo>
                    <a:pt x="717308" y="4464621"/>
                  </a:lnTo>
                  <a:lnTo>
                    <a:pt x="716876" y="4460710"/>
                  </a:lnTo>
                  <a:lnTo>
                    <a:pt x="714476" y="4458093"/>
                  </a:lnTo>
                  <a:lnTo>
                    <a:pt x="709917" y="4461357"/>
                  </a:lnTo>
                  <a:lnTo>
                    <a:pt x="712749" y="4465282"/>
                  </a:lnTo>
                  <a:lnTo>
                    <a:pt x="718388" y="4467237"/>
                  </a:lnTo>
                  <a:close/>
                </a:path>
                <a:path w="5354955" h="5234305">
                  <a:moveTo>
                    <a:pt x="993711" y="558317"/>
                  </a:moveTo>
                  <a:lnTo>
                    <a:pt x="985088" y="556856"/>
                  </a:lnTo>
                  <a:lnTo>
                    <a:pt x="981735" y="557428"/>
                  </a:lnTo>
                  <a:lnTo>
                    <a:pt x="983716" y="560070"/>
                  </a:lnTo>
                  <a:lnTo>
                    <a:pt x="991108" y="564845"/>
                  </a:lnTo>
                  <a:lnTo>
                    <a:pt x="993711" y="558317"/>
                  </a:lnTo>
                  <a:close/>
                </a:path>
                <a:path w="5354955" h="5234305">
                  <a:moveTo>
                    <a:pt x="1081570" y="722579"/>
                  </a:moveTo>
                  <a:lnTo>
                    <a:pt x="1079957" y="721258"/>
                  </a:lnTo>
                  <a:lnTo>
                    <a:pt x="1074712" y="721868"/>
                  </a:lnTo>
                  <a:lnTo>
                    <a:pt x="1071943" y="723036"/>
                  </a:lnTo>
                  <a:lnTo>
                    <a:pt x="1072375" y="724560"/>
                  </a:lnTo>
                  <a:lnTo>
                    <a:pt x="1073023" y="725855"/>
                  </a:lnTo>
                  <a:lnTo>
                    <a:pt x="1073454" y="727163"/>
                  </a:lnTo>
                  <a:lnTo>
                    <a:pt x="1081570" y="722579"/>
                  </a:lnTo>
                  <a:close/>
                </a:path>
                <a:path w="5354955" h="5234305">
                  <a:moveTo>
                    <a:pt x="1216444" y="787654"/>
                  </a:moveTo>
                  <a:lnTo>
                    <a:pt x="1212926" y="786968"/>
                  </a:lnTo>
                  <a:lnTo>
                    <a:pt x="1209929" y="793318"/>
                  </a:lnTo>
                  <a:lnTo>
                    <a:pt x="1211008" y="793965"/>
                  </a:lnTo>
                  <a:lnTo>
                    <a:pt x="1212316" y="794829"/>
                  </a:lnTo>
                  <a:lnTo>
                    <a:pt x="1213624" y="795489"/>
                  </a:lnTo>
                  <a:lnTo>
                    <a:pt x="1214488" y="792873"/>
                  </a:lnTo>
                  <a:lnTo>
                    <a:pt x="1215580" y="790270"/>
                  </a:lnTo>
                  <a:lnTo>
                    <a:pt x="1216444" y="787654"/>
                  </a:lnTo>
                  <a:close/>
                </a:path>
                <a:path w="5354955" h="5234305">
                  <a:moveTo>
                    <a:pt x="1226223" y="401002"/>
                  </a:moveTo>
                  <a:lnTo>
                    <a:pt x="1223403" y="400138"/>
                  </a:lnTo>
                  <a:lnTo>
                    <a:pt x="1225410" y="401574"/>
                  </a:lnTo>
                  <a:lnTo>
                    <a:pt x="1226223" y="401002"/>
                  </a:lnTo>
                  <a:close/>
                </a:path>
                <a:path w="5354955" h="5234305">
                  <a:moveTo>
                    <a:pt x="1227086" y="411238"/>
                  </a:moveTo>
                  <a:lnTo>
                    <a:pt x="1225588" y="409511"/>
                  </a:lnTo>
                  <a:lnTo>
                    <a:pt x="1224483" y="410146"/>
                  </a:lnTo>
                  <a:lnTo>
                    <a:pt x="1227086" y="411238"/>
                  </a:lnTo>
                  <a:close/>
                </a:path>
                <a:path w="5354955" h="5234305">
                  <a:moveTo>
                    <a:pt x="1231658" y="406006"/>
                  </a:moveTo>
                  <a:lnTo>
                    <a:pt x="1225410" y="401574"/>
                  </a:lnTo>
                  <a:lnTo>
                    <a:pt x="1221219" y="404482"/>
                  </a:lnTo>
                  <a:lnTo>
                    <a:pt x="1225588" y="409511"/>
                  </a:lnTo>
                  <a:lnTo>
                    <a:pt x="1231658" y="406006"/>
                  </a:lnTo>
                  <a:close/>
                </a:path>
                <a:path w="5354955" h="5234305">
                  <a:moveTo>
                    <a:pt x="1408531" y="4859540"/>
                  </a:moveTo>
                  <a:lnTo>
                    <a:pt x="1405496" y="4859756"/>
                  </a:lnTo>
                  <a:lnTo>
                    <a:pt x="1407591" y="4860849"/>
                  </a:lnTo>
                  <a:lnTo>
                    <a:pt x="1408531" y="4859540"/>
                  </a:lnTo>
                  <a:close/>
                </a:path>
                <a:path w="5354955" h="5234305">
                  <a:moveTo>
                    <a:pt x="1410271" y="4868684"/>
                  </a:moveTo>
                  <a:lnTo>
                    <a:pt x="1409026" y="4867859"/>
                  </a:lnTo>
                  <a:lnTo>
                    <a:pt x="1407236" y="4868456"/>
                  </a:lnTo>
                  <a:lnTo>
                    <a:pt x="1410271" y="4868684"/>
                  </a:lnTo>
                  <a:close/>
                </a:path>
                <a:path w="5354955" h="5234305">
                  <a:moveTo>
                    <a:pt x="1416354" y="4865421"/>
                  </a:moveTo>
                  <a:lnTo>
                    <a:pt x="1407591" y="4860849"/>
                  </a:lnTo>
                  <a:lnTo>
                    <a:pt x="1404620" y="4864976"/>
                  </a:lnTo>
                  <a:lnTo>
                    <a:pt x="1409026" y="4867859"/>
                  </a:lnTo>
                  <a:lnTo>
                    <a:pt x="1416354" y="4865421"/>
                  </a:lnTo>
                  <a:close/>
                </a:path>
                <a:path w="5354955" h="5234305">
                  <a:moveTo>
                    <a:pt x="1540433" y="5078209"/>
                  </a:moveTo>
                  <a:lnTo>
                    <a:pt x="1539354" y="5077561"/>
                  </a:lnTo>
                  <a:lnTo>
                    <a:pt x="1537182" y="5075821"/>
                  </a:lnTo>
                  <a:lnTo>
                    <a:pt x="1533105" y="5084788"/>
                  </a:lnTo>
                  <a:lnTo>
                    <a:pt x="1534566" y="5085588"/>
                  </a:lnTo>
                  <a:lnTo>
                    <a:pt x="1538160" y="5082095"/>
                  </a:lnTo>
                  <a:lnTo>
                    <a:pt x="1540433" y="5078209"/>
                  </a:lnTo>
                  <a:close/>
                </a:path>
                <a:path w="5354955" h="5234305">
                  <a:moveTo>
                    <a:pt x="1585201" y="4936998"/>
                  </a:moveTo>
                  <a:lnTo>
                    <a:pt x="1583893" y="4935258"/>
                  </a:lnTo>
                  <a:lnTo>
                    <a:pt x="1582381" y="4933302"/>
                  </a:lnTo>
                  <a:lnTo>
                    <a:pt x="1578902" y="4928730"/>
                  </a:lnTo>
                  <a:lnTo>
                    <a:pt x="1577200" y="4935804"/>
                  </a:lnTo>
                  <a:lnTo>
                    <a:pt x="1579930" y="4938001"/>
                  </a:lnTo>
                  <a:lnTo>
                    <a:pt x="1583728" y="4937633"/>
                  </a:lnTo>
                  <a:lnTo>
                    <a:pt x="1585201" y="4936998"/>
                  </a:lnTo>
                  <a:close/>
                </a:path>
                <a:path w="5354955" h="5234305">
                  <a:moveTo>
                    <a:pt x="1756194" y="137045"/>
                  </a:moveTo>
                  <a:lnTo>
                    <a:pt x="1755571" y="136423"/>
                  </a:lnTo>
                  <a:lnTo>
                    <a:pt x="1755343" y="138379"/>
                  </a:lnTo>
                  <a:lnTo>
                    <a:pt x="1756194" y="137045"/>
                  </a:lnTo>
                  <a:close/>
                </a:path>
                <a:path w="5354955" h="5234305">
                  <a:moveTo>
                    <a:pt x="1756879" y="116586"/>
                  </a:moveTo>
                  <a:lnTo>
                    <a:pt x="1753908" y="115620"/>
                  </a:lnTo>
                  <a:lnTo>
                    <a:pt x="1748129" y="118351"/>
                  </a:lnTo>
                  <a:lnTo>
                    <a:pt x="1745792" y="120535"/>
                  </a:lnTo>
                  <a:lnTo>
                    <a:pt x="1750783" y="125539"/>
                  </a:lnTo>
                  <a:lnTo>
                    <a:pt x="1756879" y="116586"/>
                  </a:lnTo>
                  <a:close/>
                </a:path>
                <a:path w="5354955" h="5234305">
                  <a:moveTo>
                    <a:pt x="1761159" y="135166"/>
                  </a:moveTo>
                  <a:lnTo>
                    <a:pt x="1759038" y="132511"/>
                  </a:lnTo>
                  <a:lnTo>
                    <a:pt x="1756194" y="137045"/>
                  </a:lnTo>
                  <a:lnTo>
                    <a:pt x="1758391" y="139255"/>
                  </a:lnTo>
                  <a:lnTo>
                    <a:pt x="1761159" y="135166"/>
                  </a:lnTo>
                  <a:close/>
                </a:path>
                <a:path w="5354955" h="5234305">
                  <a:moveTo>
                    <a:pt x="1762086" y="133807"/>
                  </a:moveTo>
                  <a:lnTo>
                    <a:pt x="1761159" y="135166"/>
                  </a:lnTo>
                  <a:lnTo>
                    <a:pt x="1761655" y="135775"/>
                  </a:lnTo>
                  <a:lnTo>
                    <a:pt x="1762086" y="133807"/>
                  </a:lnTo>
                  <a:close/>
                </a:path>
                <a:path w="5354955" h="5234305">
                  <a:moveTo>
                    <a:pt x="1895284" y="9359"/>
                  </a:moveTo>
                  <a:lnTo>
                    <a:pt x="1887029" y="0"/>
                  </a:lnTo>
                  <a:lnTo>
                    <a:pt x="1885505" y="1739"/>
                  </a:lnTo>
                  <a:lnTo>
                    <a:pt x="1883549" y="3263"/>
                  </a:lnTo>
                  <a:lnTo>
                    <a:pt x="1883778" y="4343"/>
                  </a:lnTo>
                  <a:lnTo>
                    <a:pt x="1885289" y="8915"/>
                  </a:lnTo>
                  <a:lnTo>
                    <a:pt x="1895284" y="9359"/>
                  </a:lnTo>
                  <a:close/>
                </a:path>
                <a:path w="5354955" h="5234305">
                  <a:moveTo>
                    <a:pt x="1998510" y="134467"/>
                  </a:moveTo>
                  <a:lnTo>
                    <a:pt x="1998040" y="134048"/>
                  </a:lnTo>
                  <a:lnTo>
                    <a:pt x="1996770" y="135115"/>
                  </a:lnTo>
                  <a:lnTo>
                    <a:pt x="1998510" y="134467"/>
                  </a:lnTo>
                  <a:close/>
                </a:path>
                <a:path w="5354955" h="5234305">
                  <a:moveTo>
                    <a:pt x="2000465" y="126847"/>
                  </a:moveTo>
                  <a:lnTo>
                    <a:pt x="1998510" y="127063"/>
                  </a:lnTo>
                  <a:lnTo>
                    <a:pt x="1999157" y="127762"/>
                  </a:lnTo>
                  <a:lnTo>
                    <a:pt x="2000465" y="126847"/>
                  </a:lnTo>
                  <a:close/>
                </a:path>
                <a:path w="5354955" h="5234305">
                  <a:moveTo>
                    <a:pt x="2001977" y="130771"/>
                  </a:moveTo>
                  <a:lnTo>
                    <a:pt x="1999157" y="127762"/>
                  </a:lnTo>
                  <a:lnTo>
                    <a:pt x="1994598" y="130987"/>
                  </a:lnTo>
                  <a:lnTo>
                    <a:pt x="1998040" y="134048"/>
                  </a:lnTo>
                  <a:lnTo>
                    <a:pt x="2001977" y="130771"/>
                  </a:lnTo>
                  <a:close/>
                </a:path>
                <a:path w="5354955" h="5234305">
                  <a:moveTo>
                    <a:pt x="2102726" y="175056"/>
                  </a:moveTo>
                  <a:lnTo>
                    <a:pt x="2102154" y="174713"/>
                  </a:lnTo>
                  <a:lnTo>
                    <a:pt x="2101938" y="176682"/>
                  </a:lnTo>
                  <a:lnTo>
                    <a:pt x="2102726" y="175056"/>
                  </a:lnTo>
                  <a:close/>
                </a:path>
                <a:path w="5354955" h="5234305">
                  <a:moveTo>
                    <a:pt x="2108339" y="172491"/>
                  </a:moveTo>
                  <a:lnTo>
                    <a:pt x="2104986" y="170370"/>
                  </a:lnTo>
                  <a:lnTo>
                    <a:pt x="2102726" y="175056"/>
                  </a:lnTo>
                  <a:lnTo>
                    <a:pt x="2106511" y="177330"/>
                  </a:lnTo>
                  <a:lnTo>
                    <a:pt x="2108339" y="172491"/>
                  </a:lnTo>
                  <a:close/>
                </a:path>
                <a:path w="5354955" h="5234305">
                  <a:moveTo>
                    <a:pt x="2109114" y="5233784"/>
                  </a:moveTo>
                  <a:lnTo>
                    <a:pt x="2108060" y="5232133"/>
                  </a:lnTo>
                  <a:lnTo>
                    <a:pt x="2106942" y="5232692"/>
                  </a:lnTo>
                  <a:lnTo>
                    <a:pt x="2109114" y="5233784"/>
                  </a:lnTo>
                  <a:close/>
                </a:path>
                <a:path w="5354955" h="5234305">
                  <a:moveTo>
                    <a:pt x="2109114" y="172974"/>
                  </a:moveTo>
                  <a:lnTo>
                    <a:pt x="2108898" y="171018"/>
                  </a:lnTo>
                  <a:lnTo>
                    <a:pt x="2108339" y="172491"/>
                  </a:lnTo>
                  <a:lnTo>
                    <a:pt x="2109114" y="172974"/>
                  </a:lnTo>
                  <a:close/>
                </a:path>
                <a:path w="5354955" h="5234305">
                  <a:moveTo>
                    <a:pt x="2110194" y="5224424"/>
                  </a:moveTo>
                  <a:lnTo>
                    <a:pt x="2108022" y="5223776"/>
                  </a:lnTo>
                  <a:lnTo>
                    <a:pt x="2108974" y="5224894"/>
                  </a:lnTo>
                  <a:lnTo>
                    <a:pt x="2110194" y="5224424"/>
                  </a:lnTo>
                  <a:close/>
                </a:path>
                <a:path w="5354955" h="5234305">
                  <a:moveTo>
                    <a:pt x="2113026" y="5229657"/>
                  </a:moveTo>
                  <a:lnTo>
                    <a:pt x="2108974" y="5224894"/>
                  </a:lnTo>
                  <a:lnTo>
                    <a:pt x="2104555" y="5226609"/>
                  </a:lnTo>
                  <a:lnTo>
                    <a:pt x="2108060" y="5232133"/>
                  </a:lnTo>
                  <a:lnTo>
                    <a:pt x="2113026" y="5229657"/>
                  </a:lnTo>
                  <a:close/>
                </a:path>
                <a:path w="5354955" h="5234305">
                  <a:moveTo>
                    <a:pt x="2133231" y="53301"/>
                  </a:moveTo>
                  <a:lnTo>
                    <a:pt x="2131276" y="50038"/>
                  </a:lnTo>
                  <a:lnTo>
                    <a:pt x="2128672" y="52222"/>
                  </a:lnTo>
                  <a:lnTo>
                    <a:pt x="2127148" y="53301"/>
                  </a:lnTo>
                  <a:lnTo>
                    <a:pt x="2128672" y="54178"/>
                  </a:lnTo>
                  <a:lnTo>
                    <a:pt x="2129967" y="55486"/>
                  </a:lnTo>
                  <a:lnTo>
                    <a:pt x="2131276" y="56565"/>
                  </a:lnTo>
                  <a:lnTo>
                    <a:pt x="2133231" y="53301"/>
                  </a:lnTo>
                  <a:close/>
                </a:path>
                <a:path w="5354955" h="5234305">
                  <a:moveTo>
                    <a:pt x="2213851" y="5192230"/>
                  </a:moveTo>
                  <a:lnTo>
                    <a:pt x="2205532" y="5192611"/>
                  </a:lnTo>
                  <a:lnTo>
                    <a:pt x="2206269" y="5194427"/>
                  </a:lnTo>
                  <a:lnTo>
                    <a:pt x="2210638" y="5196294"/>
                  </a:lnTo>
                  <a:lnTo>
                    <a:pt x="2213203" y="5196802"/>
                  </a:lnTo>
                  <a:lnTo>
                    <a:pt x="2213851" y="5192230"/>
                  </a:lnTo>
                  <a:close/>
                </a:path>
                <a:path w="5354955" h="5234305">
                  <a:moveTo>
                    <a:pt x="2221026" y="215836"/>
                  </a:moveTo>
                  <a:lnTo>
                    <a:pt x="2218410" y="214541"/>
                  </a:lnTo>
                  <a:lnTo>
                    <a:pt x="2220239" y="216166"/>
                  </a:lnTo>
                  <a:lnTo>
                    <a:pt x="2221026" y="215836"/>
                  </a:lnTo>
                  <a:close/>
                </a:path>
                <a:path w="5354955" h="5234305">
                  <a:moveTo>
                    <a:pt x="2221242" y="225856"/>
                  </a:moveTo>
                  <a:lnTo>
                    <a:pt x="2220214" y="223913"/>
                  </a:lnTo>
                  <a:lnTo>
                    <a:pt x="2218855" y="224332"/>
                  </a:lnTo>
                  <a:lnTo>
                    <a:pt x="2221242" y="225856"/>
                  </a:lnTo>
                  <a:close/>
                </a:path>
                <a:path w="5354955" h="5234305">
                  <a:moveTo>
                    <a:pt x="2226665" y="221932"/>
                  </a:moveTo>
                  <a:lnTo>
                    <a:pt x="2220239" y="216166"/>
                  </a:lnTo>
                  <a:lnTo>
                    <a:pt x="2216899" y="217576"/>
                  </a:lnTo>
                  <a:lnTo>
                    <a:pt x="2220214" y="223913"/>
                  </a:lnTo>
                  <a:lnTo>
                    <a:pt x="2226665" y="221932"/>
                  </a:lnTo>
                  <a:close/>
                </a:path>
                <a:path w="5354955" h="5234305">
                  <a:moveTo>
                    <a:pt x="2579395" y="142938"/>
                  </a:moveTo>
                  <a:lnTo>
                    <a:pt x="2578912" y="142735"/>
                  </a:lnTo>
                  <a:lnTo>
                    <a:pt x="2579128" y="144475"/>
                  </a:lnTo>
                  <a:lnTo>
                    <a:pt x="2579395" y="142938"/>
                  </a:lnTo>
                  <a:close/>
                </a:path>
                <a:path w="5354955" h="5234305">
                  <a:moveTo>
                    <a:pt x="2584158" y="139598"/>
                  </a:moveTo>
                  <a:lnTo>
                    <a:pt x="2580221" y="138163"/>
                  </a:lnTo>
                  <a:lnTo>
                    <a:pt x="2579395" y="142938"/>
                  </a:lnTo>
                  <a:lnTo>
                    <a:pt x="2582608" y="144259"/>
                  </a:lnTo>
                  <a:lnTo>
                    <a:pt x="2584158" y="139598"/>
                  </a:lnTo>
                  <a:close/>
                </a:path>
                <a:path w="5354955" h="5234305">
                  <a:moveTo>
                    <a:pt x="2584996" y="139903"/>
                  </a:moveTo>
                  <a:lnTo>
                    <a:pt x="2584564" y="138379"/>
                  </a:lnTo>
                  <a:lnTo>
                    <a:pt x="2584158" y="139598"/>
                  </a:lnTo>
                  <a:lnTo>
                    <a:pt x="2584996" y="139903"/>
                  </a:lnTo>
                  <a:close/>
                </a:path>
                <a:path w="5354955" h="5234305">
                  <a:moveTo>
                    <a:pt x="2701683" y="181902"/>
                  </a:moveTo>
                  <a:lnTo>
                    <a:pt x="2699956" y="180378"/>
                  </a:lnTo>
                  <a:lnTo>
                    <a:pt x="2698648" y="178193"/>
                  </a:lnTo>
                  <a:lnTo>
                    <a:pt x="2697556" y="178422"/>
                  </a:lnTo>
                  <a:lnTo>
                    <a:pt x="2694990" y="180340"/>
                  </a:lnTo>
                  <a:lnTo>
                    <a:pt x="2694165" y="183502"/>
                  </a:lnTo>
                  <a:lnTo>
                    <a:pt x="2696057" y="185000"/>
                  </a:lnTo>
                  <a:lnTo>
                    <a:pt x="2701683" y="181902"/>
                  </a:lnTo>
                  <a:close/>
                </a:path>
                <a:path w="5354955" h="5234305">
                  <a:moveTo>
                    <a:pt x="2723019" y="146354"/>
                  </a:moveTo>
                  <a:lnTo>
                    <a:pt x="2721876" y="145046"/>
                  </a:lnTo>
                  <a:lnTo>
                    <a:pt x="2717584" y="144754"/>
                  </a:lnTo>
                  <a:lnTo>
                    <a:pt x="2715158" y="145338"/>
                  </a:lnTo>
                  <a:lnTo>
                    <a:pt x="2715590" y="146431"/>
                  </a:lnTo>
                  <a:lnTo>
                    <a:pt x="2715818" y="147523"/>
                  </a:lnTo>
                  <a:lnTo>
                    <a:pt x="2716034" y="148831"/>
                  </a:lnTo>
                  <a:lnTo>
                    <a:pt x="2723019" y="146354"/>
                  </a:lnTo>
                  <a:close/>
                </a:path>
                <a:path w="5354955" h="5234305">
                  <a:moveTo>
                    <a:pt x="2929852" y="165582"/>
                  </a:moveTo>
                  <a:lnTo>
                    <a:pt x="2925470" y="160909"/>
                  </a:lnTo>
                  <a:lnTo>
                    <a:pt x="2923667" y="162534"/>
                  </a:lnTo>
                  <a:lnTo>
                    <a:pt x="2923806" y="166433"/>
                  </a:lnTo>
                  <a:lnTo>
                    <a:pt x="2925292" y="168630"/>
                  </a:lnTo>
                  <a:lnTo>
                    <a:pt x="2929852" y="165582"/>
                  </a:lnTo>
                  <a:close/>
                </a:path>
                <a:path w="5354955" h="5234305">
                  <a:moveTo>
                    <a:pt x="3015691" y="31546"/>
                  </a:moveTo>
                  <a:lnTo>
                    <a:pt x="3010687" y="24587"/>
                  </a:lnTo>
                  <a:lnTo>
                    <a:pt x="3009163" y="26758"/>
                  </a:lnTo>
                  <a:lnTo>
                    <a:pt x="3008084" y="28067"/>
                  </a:lnTo>
                  <a:lnTo>
                    <a:pt x="3006991" y="29591"/>
                  </a:lnTo>
                  <a:lnTo>
                    <a:pt x="3014383" y="33718"/>
                  </a:lnTo>
                  <a:lnTo>
                    <a:pt x="3015691" y="31546"/>
                  </a:lnTo>
                  <a:close/>
                </a:path>
                <a:path w="5354955" h="5234305">
                  <a:moveTo>
                    <a:pt x="3024809" y="5176558"/>
                  </a:moveTo>
                  <a:lnTo>
                    <a:pt x="3023832" y="5175631"/>
                  </a:lnTo>
                  <a:lnTo>
                    <a:pt x="3022854" y="5176342"/>
                  </a:lnTo>
                  <a:lnTo>
                    <a:pt x="3024809" y="5176558"/>
                  </a:lnTo>
                  <a:close/>
                </a:path>
                <a:path w="5354955" h="5234305">
                  <a:moveTo>
                    <a:pt x="3025025" y="5167642"/>
                  </a:moveTo>
                  <a:lnTo>
                    <a:pt x="3023070" y="5168290"/>
                  </a:lnTo>
                  <a:lnTo>
                    <a:pt x="3023806" y="5168811"/>
                  </a:lnTo>
                  <a:lnTo>
                    <a:pt x="3025025" y="5167642"/>
                  </a:lnTo>
                  <a:close/>
                </a:path>
                <a:path w="5354955" h="5234305">
                  <a:moveTo>
                    <a:pt x="3028505" y="5172214"/>
                  </a:moveTo>
                  <a:lnTo>
                    <a:pt x="3023806" y="5168811"/>
                  </a:lnTo>
                  <a:lnTo>
                    <a:pt x="3020250" y="5172214"/>
                  </a:lnTo>
                  <a:lnTo>
                    <a:pt x="3023832" y="5175631"/>
                  </a:lnTo>
                  <a:lnTo>
                    <a:pt x="3028505" y="5172214"/>
                  </a:lnTo>
                  <a:close/>
                </a:path>
                <a:path w="5354955" h="5234305">
                  <a:moveTo>
                    <a:pt x="3203219" y="60274"/>
                  </a:moveTo>
                  <a:lnTo>
                    <a:pt x="3198876" y="58750"/>
                  </a:lnTo>
                  <a:lnTo>
                    <a:pt x="3198431" y="59613"/>
                  </a:lnTo>
                  <a:lnTo>
                    <a:pt x="3201479" y="63093"/>
                  </a:lnTo>
                  <a:lnTo>
                    <a:pt x="3202127" y="62230"/>
                  </a:lnTo>
                  <a:lnTo>
                    <a:pt x="3202571" y="61353"/>
                  </a:lnTo>
                  <a:lnTo>
                    <a:pt x="3203219" y="60274"/>
                  </a:lnTo>
                  <a:close/>
                </a:path>
                <a:path w="5354955" h="5234305">
                  <a:moveTo>
                    <a:pt x="3218434" y="151434"/>
                  </a:moveTo>
                  <a:lnTo>
                    <a:pt x="3218205" y="151218"/>
                  </a:lnTo>
                  <a:lnTo>
                    <a:pt x="3218205" y="151003"/>
                  </a:lnTo>
                  <a:lnTo>
                    <a:pt x="3217989" y="151003"/>
                  </a:lnTo>
                  <a:lnTo>
                    <a:pt x="3217989" y="151218"/>
                  </a:lnTo>
                  <a:lnTo>
                    <a:pt x="3218434" y="151650"/>
                  </a:lnTo>
                  <a:lnTo>
                    <a:pt x="3218434" y="151434"/>
                  </a:lnTo>
                  <a:close/>
                </a:path>
                <a:path w="5354955" h="5234305">
                  <a:moveTo>
                    <a:pt x="3225165" y="147078"/>
                  </a:moveTo>
                  <a:lnTo>
                    <a:pt x="3220605" y="144907"/>
                  </a:lnTo>
                  <a:lnTo>
                    <a:pt x="3215170" y="143167"/>
                  </a:lnTo>
                  <a:lnTo>
                    <a:pt x="3217341" y="148386"/>
                  </a:lnTo>
                  <a:lnTo>
                    <a:pt x="3218205" y="151003"/>
                  </a:lnTo>
                  <a:lnTo>
                    <a:pt x="3225165" y="147078"/>
                  </a:lnTo>
                  <a:close/>
                </a:path>
                <a:path w="5354955" h="5234305">
                  <a:moveTo>
                    <a:pt x="3347720" y="5228564"/>
                  </a:moveTo>
                  <a:lnTo>
                    <a:pt x="3347478" y="5227904"/>
                  </a:lnTo>
                  <a:lnTo>
                    <a:pt x="3345116" y="5228133"/>
                  </a:lnTo>
                  <a:lnTo>
                    <a:pt x="3347720" y="5228564"/>
                  </a:lnTo>
                  <a:close/>
                </a:path>
                <a:path w="5354955" h="5234305">
                  <a:moveTo>
                    <a:pt x="3352279" y="5221160"/>
                  </a:moveTo>
                  <a:lnTo>
                    <a:pt x="3349460" y="5220944"/>
                  </a:lnTo>
                  <a:lnTo>
                    <a:pt x="3351022" y="5221592"/>
                  </a:lnTo>
                  <a:lnTo>
                    <a:pt x="3352279" y="5221160"/>
                  </a:lnTo>
                  <a:close/>
                </a:path>
                <a:path w="5354955" h="5234305">
                  <a:moveTo>
                    <a:pt x="3356419" y="5223776"/>
                  </a:moveTo>
                  <a:lnTo>
                    <a:pt x="3351022" y="5221592"/>
                  </a:lnTo>
                  <a:lnTo>
                    <a:pt x="3345764" y="5223345"/>
                  </a:lnTo>
                  <a:lnTo>
                    <a:pt x="3347478" y="5227904"/>
                  </a:lnTo>
                  <a:lnTo>
                    <a:pt x="3354235" y="5227256"/>
                  </a:lnTo>
                  <a:lnTo>
                    <a:pt x="3355111" y="5225948"/>
                  </a:lnTo>
                  <a:lnTo>
                    <a:pt x="3356419" y="5223776"/>
                  </a:lnTo>
                  <a:close/>
                </a:path>
                <a:path w="5354955" h="5234305">
                  <a:moveTo>
                    <a:pt x="3530904" y="5077345"/>
                  </a:moveTo>
                  <a:lnTo>
                    <a:pt x="3530041" y="5074945"/>
                  </a:lnTo>
                  <a:lnTo>
                    <a:pt x="3523297" y="5079517"/>
                  </a:lnTo>
                  <a:lnTo>
                    <a:pt x="3525037" y="5082133"/>
                  </a:lnTo>
                  <a:lnTo>
                    <a:pt x="3526561" y="5084089"/>
                  </a:lnTo>
                  <a:lnTo>
                    <a:pt x="3530904" y="5077345"/>
                  </a:lnTo>
                  <a:close/>
                </a:path>
                <a:path w="5354955" h="5234305">
                  <a:moveTo>
                    <a:pt x="3656939" y="213017"/>
                  </a:moveTo>
                  <a:lnTo>
                    <a:pt x="3655809" y="211836"/>
                  </a:lnTo>
                  <a:lnTo>
                    <a:pt x="3654768" y="212572"/>
                  </a:lnTo>
                  <a:lnTo>
                    <a:pt x="3656939" y="213017"/>
                  </a:lnTo>
                  <a:close/>
                </a:path>
                <a:path w="5354955" h="5234305">
                  <a:moveTo>
                    <a:pt x="3657371" y="203225"/>
                  </a:moveTo>
                  <a:lnTo>
                    <a:pt x="3655199" y="203873"/>
                  </a:lnTo>
                  <a:lnTo>
                    <a:pt x="3655999" y="204482"/>
                  </a:lnTo>
                  <a:lnTo>
                    <a:pt x="3657371" y="203225"/>
                  </a:lnTo>
                  <a:close/>
                </a:path>
                <a:path w="5354955" h="5234305">
                  <a:moveTo>
                    <a:pt x="3660851" y="208229"/>
                  </a:moveTo>
                  <a:lnTo>
                    <a:pt x="3655999" y="204482"/>
                  </a:lnTo>
                  <a:lnTo>
                    <a:pt x="3652164" y="208013"/>
                  </a:lnTo>
                  <a:lnTo>
                    <a:pt x="3655809" y="211836"/>
                  </a:lnTo>
                  <a:lnTo>
                    <a:pt x="3660851" y="208229"/>
                  </a:lnTo>
                  <a:close/>
                </a:path>
                <a:path w="5354955" h="5234305">
                  <a:moveTo>
                    <a:pt x="3737775" y="458444"/>
                  </a:moveTo>
                  <a:lnTo>
                    <a:pt x="3736911" y="457365"/>
                  </a:lnTo>
                  <a:lnTo>
                    <a:pt x="3736251" y="459752"/>
                  </a:lnTo>
                  <a:lnTo>
                    <a:pt x="3737775" y="458444"/>
                  </a:lnTo>
                  <a:close/>
                </a:path>
                <a:path w="5354955" h="5234305">
                  <a:moveTo>
                    <a:pt x="3745268" y="458457"/>
                  </a:moveTo>
                  <a:lnTo>
                    <a:pt x="3742550" y="454317"/>
                  </a:lnTo>
                  <a:lnTo>
                    <a:pt x="3737775" y="458444"/>
                  </a:lnTo>
                  <a:lnTo>
                    <a:pt x="3741470" y="463016"/>
                  </a:lnTo>
                  <a:lnTo>
                    <a:pt x="3745268" y="458457"/>
                  </a:lnTo>
                  <a:close/>
                </a:path>
                <a:path w="5354955" h="5234305">
                  <a:moveTo>
                    <a:pt x="3746246" y="459968"/>
                  </a:moveTo>
                  <a:lnTo>
                    <a:pt x="3745814" y="457796"/>
                  </a:lnTo>
                  <a:lnTo>
                    <a:pt x="3745268" y="458457"/>
                  </a:lnTo>
                  <a:lnTo>
                    <a:pt x="3746246" y="459968"/>
                  </a:lnTo>
                  <a:close/>
                </a:path>
                <a:path w="5354955" h="5234305">
                  <a:moveTo>
                    <a:pt x="3829037" y="494779"/>
                  </a:moveTo>
                  <a:lnTo>
                    <a:pt x="3828389" y="490004"/>
                  </a:lnTo>
                  <a:lnTo>
                    <a:pt x="3826002" y="487819"/>
                  </a:lnTo>
                  <a:lnTo>
                    <a:pt x="3820350" y="492175"/>
                  </a:lnTo>
                  <a:lnTo>
                    <a:pt x="3823170" y="493039"/>
                  </a:lnTo>
                  <a:lnTo>
                    <a:pt x="3826218" y="493915"/>
                  </a:lnTo>
                  <a:lnTo>
                    <a:pt x="3829037" y="494779"/>
                  </a:lnTo>
                  <a:close/>
                </a:path>
                <a:path w="5354955" h="5234305">
                  <a:moveTo>
                    <a:pt x="3829697" y="495007"/>
                  </a:moveTo>
                  <a:lnTo>
                    <a:pt x="3829481" y="494779"/>
                  </a:lnTo>
                  <a:lnTo>
                    <a:pt x="3829037" y="494779"/>
                  </a:lnTo>
                  <a:lnTo>
                    <a:pt x="3829253" y="495007"/>
                  </a:lnTo>
                  <a:lnTo>
                    <a:pt x="3829253" y="495439"/>
                  </a:lnTo>
                  <a:lnTo>
                    <a:pt x="3829697" y="495007"/>
                  </a:lnTo>
                  <a:close/>
                </a:path>
                <a:path w="5354955" h="5234305">
                  <a:moveTo>
                    <a:pt x="3860546" y="527202"/>
                  </a:moveTo>
                  <a:lnTo>
                    <a:pt x="3857726" y="526554"/>
                  </a:lnTo>
                  <a:lnTo>
                    <a:pt x="3859784" y="527926"/>
                  </a:lnTo>
                  <a:lnTo>
                    <a:pt x="3860546" y="527202"/>
                  </a:lnTo>
                  <a:close/>
                </a:path>
                <a:path w="5354955" h="5234305">
                  <a:moveTo>
                    <a:pt x="3862501" y="537438"/>
                  </a:moveTo>
                  <a:lnTo>
                    <a:pt x="3860825" y="535914"/>
                  </a:lnTo>
                  <a:lnTo>
                    <a:pt x="3859898" y="536562"/>
                  </a:lnTo>
                  <a:lnTo>
                    <a:pt x="3862501" y="537438"/>
                  </a:lnTo>
                  <a:close/>
                </a:path>
                <a:path w="5354955" h="5234305">
                  <a:moveTo>
                    <a:pt x="3866197" y="532206"/>
                  </a:moveTo>
                  <a:lnTo>
                    <a:pt x="3859784" y="527926"/>
                  </a:lnTo>
                  <a:lnTo>
                    <a:pt x="3855986" y="531558"/>
                  </a:lnTo>
                  <a:lnTo>
                    <a:pt x="3860825" y="535914"/>
                  </a:lnTo>
                  <a:lnTo>
                    <a:pt x="3866197" y="532206"/>
                  </a:lnTo>
                  <a:close/>
                </a:path>
                <a:path w="5354955" h="5234305">
                  <a:moveTo>
                    <a:pt x="4101096" y="480644"/>
                  </a:moveTo>
                  <a:lnTo>
                    <a:pt x="4093489" y="478243"/>
                  </a:lnTo>
                  <a:lnTo>
                    <a:pt x="4091317" y="479767"/>
                  </a:lnTo>
                  <a:lnTo>
                    <a:pt x="4097401" y="485432"/>
                  </a:lnTo>
                  <a:lnTo>
                    <a:pt x="4098277" y="484124"/>
                  </a:lnTo>
                  <a:lnTo>
                    <a:pt x="4099356" y="482815"/>
                  </a:lnTo>
                  <a:lnTo>
                    <a:pt x="4101096" y="480644"/>
                  </a:lnTo>
                  <a:close/>
                </a:path>
                <a:path w="5354955" h="5234305">
                  <a:moveTo>
                    <a:pt x="4125226" y="689089"/>
                  </a:moveTo>
                  <a:lnTo>
                    <a:pt x="4122178" y="689521"/>
                  </a:lnTo>
                  <a:lnTo>
                    <a:pt x="4119791" y="690829"/>
                  </a:lnTo>
                  <a:lnTo>
                    <a:pt x="4117403" y="691921"/>
                  </a:lnTo>
                  <a:lnTo>
                    <a:pt x="4115003" y="693445"/>
                  </a:lnTo>
                  <a:lnTo>
                    <a:pt x="4120007" y="700405"/>
                  </a:lnTo>
                  <a:lnTo>
                    <a:pt x="4125226" y="689089"/>
                  </a:lnTo>
                  <a:close/>
                </a:path>
                <a:path w="5354955" h="5234305">
                  <a:moveTo>
                    <a:pt x="4225607" y="571373"/>
                  </a:moveTo>
                  <a:lnTo>
                    <a:pt x="4222572" y="566801"/>
                  </a:lnTo>
                  <a:lnTo>
                    <a:pt x="4217568" y="562673"/>
                  </a:lnTo>
                  <a:lnTo>
                    <a:pt x="4211701" y="565937"/>
                  </a:lnTo>
                  <a:lnTo>
                    <a:pt x="4217784" y="568109"/>
                  </a:lnTo>
                  <a:lnTo>
                    <a:pt x="4221696" y="569633"/>
                  </a:lnTo>
                  <a:lnTo>
                    <a:pt x="4225607" y="571373"/>
                  </a:lnTo>
                  <a:close/>
                </a:path>
                <a:path w="5354955" h="5234305">
                  <a:moveTo>
                    <a:pt x="4319917" y="4834077"/>
                  </a:moveTo>
                  <a:lnTo>
                    <a:pt x="4317962" y="4835385"/>
                  </a:lnTo>
                  <a:lnTo>
                    <a:pt x="4318927" y="4835766"/>
                  </a:lnTo>
                  <a:lnTo>
                    <a:pt x="4319917" y="4834077"/>
                  </a:lnTo>
                  <a:close/>
                </a:path>
                <a:path w="5354955" h="5234305">
                  <a:moveTo>
                    <a:pt x="4321657" y="4842789"/>
                  </a:moveTo>
                  <a:lnTo>
                    <a:pt x="4320438" y="4842421"/>
                  </a:lnTo>
                  <a:lnTo>
                    <a:pt x="4319486" y="4843653"/>
                  </a:lnTo>
                  <a:lnTo>
                    <a:pt x="4321657" y="4842789"/>
                  </a:lnTo>
                  <a:close/>
                </a:path>
                <a:path w="5354955" h="5234305">
                  <a:moveTo>
                    <a:pt x="4324045" y="4837785"/>
                  </a:moveTo>
                  <a:lnTo>
                    <a:pt x="4318927" y="4835766"/>
                  </a:lnTo>
                  <a:lnTo>
                    <a:pt x="4315790" y="4841049"/>
                  </a:lnTo>
                  <a:lnTo>
                    <a:pt x="4320438" y="4842421"/>
                  </a:lnTo>
                  <a:lnTo>
                    <a:pt x="4324045" y="4837785"/>
                  </a:lnTo>
                  <a:close/>
                </a:path>
                <a:path w="5354955" h="5234305">
                  <a:moveTo>
                    <a:pt x="4326445" y="585520"/>
                  </a:moveTo>
                  <a:lnTo>
                    <a:pt x="4317746" y="581596"/>
                  </a:lnTo>
                  <a:lnTo>
                    <a:pt x="4320362" y="580085"/>
                  </a:lnTo>
                  <a:lnTo>
                    <a:pt x="4318838" y="580517"/>
                  </a:lnTo>
                  <a:lnTo>
                    <a:pt x="4316222" y="580948"/>
                  </a:lnTo>
                  <a:lnTo>
                    <a:pt x="4316666" y="584428"/>
                  </a:lnTo>
                  <a:lnTo>
                    <a:pt x="4317314" y="587908"/>
                  </a:lnTo>
                  <a:lnTo>
                    <a:pt x="4317962" y="591616"/>
                  </a:lnTo>
                  <a:lnTo>
                    <a:pt x="4326445" y="585520"/>
                  </a:lnTo>
                  <a:close/>
                </a:path>
                <a:path w="5354955" h="5234305">
                  <a:moveTo>
                    <a:pt x="4365942" y="674408"/>
                  </a:moveTo>
                  <a:lnTo>
                    <a:pt x="4365333" y="673366"/>
                  </a:lnTo>
                  <a:lnTo>
                    <a:pt x="4362120" y="674204"/>
                  </a:lnTo>
                  <a:lnTo>
                    <a:pt x="4359465" y="675817"/>
                  </a:lnTo>
                  <a:lnTo>
                    <a:pt x="4360773" y="678421"/>
                  </a:lnTo>
                  <a:lnTo>
                    <a:pt x="4365942" y="674408"/>
                  </a:lnTo>
                  <a:close/>
                </a:path>
                <a:path w="5354955" h="5234305">
                  <a:moveTo>
                    <a:pt x="4382211" y="628192"/>
                  </a:moveTo>
                  <a:lnTo>
                    <a:pt x="4380763" y="625995"/>
                  </a:lnTo>
                  <a:lnTo>
                    <a:pt x="4381639" y="629691"/>
                  </a:lnTo>
                  <a:lnTo>
                    <a:pt x="4382211" y="628192"/>
                  </a:lnTo>
                  <a:close/>
                </a:path>
                <a:path w="5354955" h="5234305">
                  <a:moveTo>
                    <a:pt x="4390339" y="631151"/>
                  </a:moveTo>
                  <a:lnTo>
                    <a:pt x="4385551" y="619683"/>
                  </a:lnTo>
                  <a:lnTo>
                    <a:pt x="4382211" y="628192"/>
                  </a:lnTo>
                  <a:lnTo>
                    <a:pt x="4386199" y="634263"/>
                  </a:lnTo>
                  <a:lnTo>
                    <a:pt x="4390339" y="631151"/>
                  </a:lnTo>
                  <a:close/>
                </a:path>
                <a:path w="5354955" h="5234305">
                  <a:moveTo>
                    <a:pt x="4391634" y="634263"/>
                  </a:moveTo>
                  <a:lnTo>
                    <a:pt x="4391418" y="630339"/>
                  </a:lnTo>
                  <a:lnTo>
                    <a:pt x="4390339" y="631151"/>
                  </a:lnTo>
                  <a:lnTo>
                    <a:pt x="4391634" y="634263"/>
                  </a:lnTo>
                  <a:close/>
                </a:path>
                <a:path w="5354955" h="5234305">
                  <a:moveTo>
                    <a:pt x="4406620" y="827036"/>
                  </a:moveTo>
                  <a:lnTo>
                    <a:pt x="4405541" y="825728"/>
                  </a:lnTo>
                  <a:lnTo>
                    <a:pt x="4404449" y="824204"/>
                  </a:lnTo>
                  <a:lnTo>
                    <a:pt x="4403153" y="822909"/>
                  </a:lnTo>
                  <a:lnTo>
                    <a:pt x="4396625" y="830618"/>
                  </a:lnTo>
                  <a:lnTo>
                    <a:pt x="4399432" y="830922"/>
                  </a:lnTo>
                  <a:lnTo>
                    <a:pt x="4404944" y="828255"/>
                  </a:lnTo>
                  <a:lnTo>
                    <a:pt x="4406620" y="827036"/>
                  </a:lnTo>
                  <a:close/>
                </a:path>
                <a:path w="5354955" h="5234305">
                  <a:moveTo>
                    <a:pt x="4433138" y="854456"/>
                  </a:moveTo>
                  <a:lnTo>
                    <a:pt x="4432224" y="853579"/>
                  </a:lnTo>
                  <a:lnTo>
                    <a:pt x="4430966" y="854456"/>
                  </a:lnTo>
                  <a:lnTo>
                    <a:pt x="4433138" y="854456"/>
                  </a:lnTo>
                  <a:close/>
                </a:path>
                <a:path w="5354955" h="5234305">
                  <a:moveTo>
                    <a:pt x="4434002" y="845756"/>
                  </a:moveTo>
                  <a:lnTo>
                    <a:pt x="4431830" y="846404"/>
                  </a:lnTo>
                  <a:lnTo>
                    <a:pt x="4432566" y="846899"/>
                  </a:lnTo>
                  <a:lnTo>
                    <a:pt x="4434002" y="845756"/>
                  </a:lnTo>
                  <a:close/>
                </a:path>
                <a:path w="5354955" h="5234305">
                  <a:moveTo>
                    <a:pt x="4437265" y="850099"/>
                  </a:moveTo>
                  <a:lnTo>
                    <a:pt x="4432566" y="846899"/>
                  </a:lnTo>
                  <a:lnTo>
                    <a:pt x="4428566" y="850099"/>
                  </a:lnTo>
                  <a:lnTo>
                    <a:pt x="4432224" y="853579"/>
                  </a:lnTo>
                  <a:lnTo>
                    <a:pt x="4437265" y="850099"/>
                  </a:lnTo>
                  <a:close/>
                </a:path>
                <a:path w="5354955" h="5234305">
                  <a:moveTo>
                    <a:pt x="4462907" y="643178"/>
                  </a:moveTo>
                  <a:lnTo>
                    <a:pt x="4460303" y="635127"/>
                  </a:lnTo>
                  <a:lnTo>
                    <a:pt x="4458347" y="636866"/>
                  </a:lnTo>
                  <a:lnTo>
                    <a:pt x="4455731" y="639038"/>
                  </a:lnTo>
                  <a:lnTo>
                    <a:pt x="4461167" y="645350"/>
                  </a:lnTo>
                  <a:lnTo>
                    <a:pt x="4462907" y="643178"/>
                  </a:lnTo>
                  <a:close/>
                </a:path>
                <a:path w="5354955" h="5234305">
                  <a:moveTo>
                    <a:pt x="4603928" y="736523"/>
                  </a:moveTo>
                  <a:lnTo>
                    <a:pt x="4598035" y="731532"/>
                  </a:lnTo>
                  <a:lnTo>
                    <a:pt x="4596219" y="733501"/>
                  </a:lnTo>
                  <a:lnTo>
                    <a:pt x="4596841" y="737958"/>
                  </a:lnTo>
                  <a:lnTo>
                    <a:pt x="4598276" y="740435"/>
                  </a:lnTo>
                  <a:lnTo>
                    <a:pt x="4600892" y="738695"/>
                  </a:lnTo>
                  <a:lnTo>
                    <a:pt x="4603928" y="736523"/>
                  </a:lnTo>
                  <a:close/>
                </a:path>
                <a:path w="5354955" h="5234305">
                  <a:moveTo>
                    <a:pt x="4680026" y="838365"/>
                  </a:moveTo>
                  <a:lnTo>
                    <a:pt x="4678896" y="836828"/>
                  </a:lnTo>
                  <a:lnTo>
                    <a:pt x="4679556" y="839228"/>
                  </a:lnTo>
                  <a:lnTo>
                    <a:pt x="4680026" y="838365"/>
                  </a:lnTo>
                  <a:close/>
                </a:path>
                <a:path w="5354955" h="5234305">
                  <a:moveTo>
                    <a:pt x="4686719" y="837819"/>
                  </a:moveTo>
                  <a:lnTo>
                    <a:pt x="4682807" y="833348"/>
                  </a:lnTo>
                  <a:lnTo>
                    <a:pt x="4680026" y="838365"/>
                  </a:lnTo>
                  <a:lnTo>
                    <a:pt x="4683023" y="842492"/>
                  </a:lnTo>
                  <a:lnTo>
                    <a:pt x="4686719" y="837819"/>
                  </a:lnTo>
                  <a:close/>
                </a:path>
                <a:path w="5354955" h="5234305">
                  <a:moveTo>
                    <a:pt x="4688027" y="836180"/>
                  </a:moveTo>
                  <a:lnTo>
                    <a:pt x="4686719" y="837819"/>
                  </a:lnTo>
                  <a:lnTo>
                    <a:pt x="4687379" y="838568"/>
                  </a:lnTo>
                  <a:lnTo>
                    <a:pt x="4688027" y="836180"/>
                  </a:lnTo>
                  <a:close/>
                </a:path>
                <a:path w="5354955" h="5234305">
                  <a:moveTo>
                    <a:pt x="4749520" y="4430674"/>
                  </a:moveTo>
                  <a:lnTo>
                    <a:pt x="4748441" y="4429595"/>
                  </a:lnTo>
                  <a:lnTo>
                    <a:pt x="4747133" y="4428502"/>
                  </a:lnTo>
                  <a:lnTo>
                    <a:pt x="4745177" y="4426547"/>
                  </a:lnTo>
                  <a:lnTo>
                    <a:pt x="4742129" y="4433506"/>
                  </a:lnTo>
                  <a:lnTo>
                    <a:pt x="4743653" y="4435462"/>
                  </a:lnTo>
                  <a:lnTo>
                    <a:pt x="4749520" y="4430674"/>
                  </a:lnTo>
                  <a:close/>
                </a:path>
                <a:path w="5354955" h="5234305">
                  <a:moveTo>
                    <a:pt x="4949876" y="4020972"/>
                  </a:moveTo>
                  <a:lnTo>
                    <a:pt x="4945088" y="4016184"/>
                  </a:lnTo>
                  <a:lnTo>
                    <a:pt x="4942052" y="4022928"/>
                  </a:lnTo>
                  <a:lnTo>
                    <a:pt x="4941176" y="4021620"/>
                  </a:lnTo>
                  <a:lnTo>
                    <a:pt x="4941621" y="4022496"/>
                  </a:lnTo>
                  <a:lnTo>
                    <a:pt x="4942052" y="4023576"/>
                  </a:lnTo>
                  <a:lnTo>
                    <a:pt x="4942484" y="4024452"/>
                  </a:lnTo>
                  <a:lnTo>
                    <a:pt x="4944872" y="4023360"/>
                  </a:lnTo>
                  <a:lnTo>
                    <a:pt x="4947272" y="4022052"/>
                  </a:lnTo>
                  <a:lnTo>
                    <a:pt x="4949876" y="4020972"/>
                  </a:lnTo>
                  <a:close/>
                </a:path>
                <a:path w="5354955" h="5234305">
                  <a:moveTo>
                    <a:pt x="4977041" y="3790975"/>
                  </a:moveTo>
                  <a:lnTo>
                    <a:pt x="4973561" y="3783368"/>
                  </a:lnTo>
                  <a:lnTo>
                    <a:pt x="4972037" y="3783152"/>
                  </a:lnTo>
                  <a:lnTo>
                    <a:pt x="4970513" y="3782707"/>
                  </a:lnTo>
                  <a:lnTo>
                    <a:pt x="4969865" y="3790543"/>
                  </a:lnTo>
                  <a:lnTo>
                    <a:pt x="4977041" y="3790975"/>
                  </a:lnTo>
                  <a:close/>
                </a:path>
                <a:path w="5354955" h="5234305">
                  <a:moveTo>
                    <a:pt x="5101768" y="3645636"/>
                  </a:moveTo>
                  <a:lnTo>
                    <a:pt x="5100015" y="3641979"/>
                  </a:lnTo>
                  <a:lnTo>
                    <a:pt x="5095252" y="3643680"/>
                  </a:lnTo>
                  <a:lnTo>
                    <a:pt x="5095900" y="3645204"/>
                  </a:lnTo>
                  <a:lnTo>
                    <a:pt x="5096548" y="3646500"/>
                  </a:lnTo>
                  <a:lnTo>
                    <a:pt x="5097208" y="3648024"/>
                  </a:lnTo>
                  <a:lnTo>
                    <a:pt x="5098720" y="3647160"/>
                  </a:lnTo>
                  <a:lnTo>
                    <a:pt x="5100244" y="3646500"/>
                  </a:lnTo>
                  <a:lnTo>
                    <a:pt x="5101768" y="3645636"/>
                  </a:lnTo>
                  <a:close/>
                </a:path>
                <a:path w="5354955" h="5234305">
                  <a:moveTo>
                    <a:pt x="5180393" y="3533724"/>
                  </a:moveTo>
                  <a:lnTo>
                    <a:pt x="5180050" y="3532492"/>
                  </a:lnTo>
                  <a:lnTo>
                    <a:pt x="5174894" y="3531412"/>
                  </a:lnTo>
                  <a:lnTo>
                    <a:pt x="5170436" y="3531400"/>
                  </a:lnTo>
                  <a:lnTo>
                    <a:pt x="5170436" y="3534232"/>
                  </a:lnTo>
                  <a:lnTo>
                    <a:pt x="5180393" y="3533724"/>
                  </a:lnTo>
                  <a:close/>
                </a:path>
                <a:path w="5354955" h="5234305">
                  <a:moveTo>
                    <a:pt x="5237492" y="3319018"/>
                  </a:moveTo>
                  <a:lnTo>
                    <a:pt x="5236057" y="3315779"/>
                  </a:lnTo>
                  <a:lnTo>
                    <a:pt x="5234749" y="3316427"/>
                  </a:lnTo>
                  <a:lnTo>
                    <a:pt x="5232146" y="3318167"/>
                  </a:lnTo>
                  <a:lnTo>
                    <a:pt x="5233670" y="3319691"/>
                  </a:lnTo>
                  <a:lnTo>
                    <a:pt x="5234317" y="3320783"/>
                  </a:lnTo>
                  <a:lnTo>
                    <a:pt x="5237492" y="3319018"/>
                  </a:lnTo>
                  <a:close/>
                </a:path>
                <a:path w="5354955" h="5234305">
                  <a:moveTo>
                    <a:pt x="5238229" y="3318599"/>
                  </a:moveTo>
                  <a:lnTo>
                    <a:pt x="5237492" y="3319018"/>
                  </a:lnTo>
                  <a:lnTo>
                    <a:pt x="5237797" y="3319691"/>
                  </a:lnTo>
                  <a:lnTo>
                    <a:pt x="5238229" y="3318599"/>
                  </a:lnTo>
                  <a:close/>
                </a:path>
                <a:path w="5354955" h="5234305">
                  <a:moveTo>
                    <a:pt x="5241709" y="3303803"/>
                  </a:moveTo>
                  <a:lnTo>
                    <a:pt x="5240185" y="3302063"/>
                  </a:lnTo>
                  <a:lnTo>
                    <a:pt x="5238877" y="3300755"/>
                  </a:lnTo>
                  <a:lnTo>
                    <a:pt x="5237797" y="3299460"/>
                  </a:lnTo>
                  <a:lnTo>
                    <a:pt x="5234432" y="3304298"/>
                  </a:lnTo>
                  <a:lnTo>
                    <a:pt x="5236172" y="3306038"/>
                  </a:lnTo>
                  <a:lnTo>
                    <a:pt x="5239690" y="3305581"/>
                  </a:lnTo>
                  <a:lnTo>
                    <a:pt x="5241709" y="3303803"/>
                  </a:lnTo>
                  <a:close/>
                </a:path>
                <a:path w="5354955" h="5234305">
                  <a:moveTo>
                    <a:pt x="5276913" y="2800972"/>
                  </a:moveTo>
                  <a:lnTo>
                    <a:pt x="5273649" y="2800756"/>
                  </a:lnTo>
                  <a:lnTo>
                    <a:pt x="5276177" y="2801670"/>
                  </a:lnTo>
                  <a:lnTo>
                    <a:pt x="5276913" y="2800972"/>
                  </a:lnTo>
                  <a:close/>
                </a:path>
                <a:path w="5354955" h="5234305">
                  <a:moveTo>
                    <a:pt x="5280164" y="2810103"/>
                  </a:moveTo>
                  <a:lnTo>
                    <a:pt x="5278094" y="2808744"/>
                  </a:lnTo>
                  <a:lnTo>
                    <a:pt x="5277129" y="2809456"/>
                  </a:lnTo>
                  <a:lnTo>
                    <a:pt x="5280164" y="2810103"/>
                  </a:lnTo>
                  <a:close/>
                </a:path>
                <a:path w="5354955" h="5234305">
                  <a:moveTo>
                    <a:pt x="5283860" y="2804452"/>
                  </a:moveTo>
                  <a:lnTo>
                    <a:pt x="5276177" y="2801670"/>
                  </a:lnTo>
                  <a:lnTo>
                    <a:pt x="5272570" y="2805099"/>
                  </a:lnTo>
                  <a:lnTo>
                    <a:pt x="5278094" y="2808744"/>
                  </a:lnTo>
                  <a:lnTo>
                    <a:pt x="5283860" y="2804452"/>
                  </a:lnTo>
                  <a:close/>
                </a:path>
                <a:path w="5354955" h="5234305">
                  <a:moveTo>
                    <a:pt x="5354701" y="3237877"/>
                  </a:moveTo>
                  <a:lnTo>
                    <a:pt x="5354053" y="3236353"/>
                  </a:lnTo>
                  <a:lnTo>
                    <a:pt x="5353177" y="3234829"/>
                  </a:lnTo>
                  <a:lnTo>
                    <a:pt x="5352097" y="3232442"/>
                  </a:lnTo>
                  <a:lnTo>
                    <a:pt x="5346878" y="3238309"/>
                  </a:lnTo>
                  <a:lnTo>
                    <a:pt x="5347538" y="3240494"/>
                  </a:lnTo>
                  <a:lnTo>
                    <a:pt x="5354701" y="3237877"/>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7" name="object 37"/>
            <p:cNvSpPr/>
            <p:nvPr/>
          </p:nvSpPr>
          <p:spPr>
            <a:xfrm>
              <a:off x="11663299" y="2406763"/>
              <a:ext cx="5008880" cy="5410200"/>
            </a:xfrm>
            <a:custGeom>
              <a:avLst/>
              <a:gdLst/>
              <a:ahLst/>
              <a:cxnLst/>
              <a:rect l="l" t="t" r="r" b="b"/>
              <a:pathLst>
                <a:path w="5008880" h="5410200">
                  <a:moveTo>
                    <a:pt x="43599" y="3086443"/>
                  </a:moveTo>
                  <a:lnTo>
                    <a:pt x="41414" y="3084474"/>
                  </a:lnTo>
                  <a:lnTo>
                    <a:pt x="40119" y="3082734"/>
                  </a:lnTo>
                  <a:lnTo>
                    <a:pt x="38595" y="3082518"/>
                  </a:lnTo>
                  <a:lnTo>
                    <a:pt x="36258" y="3084080"/>
                  </a:lnTo>
                  <a:lnTo>
                    <a:pt x="35560" y="3087332"/>
                  </a:lnTo>
                  <a:lnTo>
                    <a:pt x="37617" y="3089160"/>
                  </a:lnTo>
                  <a:lnTo>
                    <a:pt x="43599" y="3086443"/>
                  </a:lnTo>
                  <a:close/>
                </a:path>
                <a:path w="5008880" h="5410200">
                  <a:moveTo>
                    <a:pt x="58153" y="3193262"/>
                  </a:moveTo>
                  <a:lnTo>
                    <a:pt x="56413" y="3180562"/>
                  </a:lnTo>
                  <a:lnTo>
                    <a:pt x="55105" y="3193262"/>
                  </a:lnTo>
                  <a:lnTo>
                    <a:pt x="58153" y="3193262"/>
                  </a:lnTo>
                  <a:close/>
                </a:path>
                <a:path w="5008880" h="5410200">
                  <a:moveTo>
                    <a:pt x="501015" y="824204"/>
                  </a:moveTo>
                  <a:lnTo>
                    <a:pt x="496062" y="822299"/>
                  </a:lnTo>
                  <a:lnTo>
                    <a:pt x="492975" y="826160"/>
                  </a:lnTo>
                  <a:lnTo>
                    <a:pt x="494487" y="826820"/>
                  </a:lnTo>
                  <a:lnTo>
                    <a:pt x="496011" y="827684"/>
                  </a:lnTo>
                  <a:lnTo>
                    <a:pt x="498182" y="828992"/>
                  </a:lnTo>
                  <a:lnTo>
                    <a:pt x="499275" y="827036"/>
                  </a:lnTo>
                  <a:lnTo>
                    <a:pt x="500138" y="825728"/>
                  </a:lnTo>
                  <a:lnTo>
                    <a:pt x="501015" y="824204"/>
                  </a:lnTo>
                  <a:close/>
                </a:path>
                <a:path w="5008880" h="5410200">
                  <a:moveTo>
                    <a:pt x="827392" y="822464"/>
                  </a:moveTo>
                  <a:lnTo>
                    <a:pt x="825868" y="815721"/>
                  </a:lnTo>
                  <a:lnTo>
                    <a:pt x="821956" y="820508"/>
                  </a:lnTo>
                  <a:lnTo>
                    <a:pt x="816749" y="826604"/>
                  </a:lnTo>
                  <a:lnTo>
                    <a:pt x="820877" y="825728"/>
                  </a:lnTo>
                  <a:lnTo>
                    <a:pt x="827392" y="822464"/>
                  </a:lnTo>
                  <a:close/>
                </a:path>
                <a:path w="5008880" h="5410200">
                  <a:moveTo>
                    <a:pt x="1374940" y="194894"/>
                  </a:moveTo>
                  <a:lnTo>
                    <a:pt x="1373898" y="194081"/>
                  </a:lnTo>
                  <a:lnTo>
                    <a:pt x="1373898" y="196913"/>
                  </a:lnTo>
                  <a:lnTo>
                    <a:pt x="1374940" y="194894"/>
                  </a:lnTo>
                  <a:close/>
                </a:path>
                <a:path w="5008880" h="5410200">
                  <a:moveTo>
                    <a:pt x="1382306" y="191643"/>
                  </a:moveTo>
                  <a:lnTo>
                    <a:pt x="1378026" y="188861"/>
                  </a:lnTo>
                  <a:lnTo>
                    <a:pt x="1374940" y="194894"/>
                  </a:lnTo>
                  <a:lnTo>
                    <a:pt x="1380210" y="199085"/>
                  </a:lnTo>
                  <a:lnTo>
                    <a:pt x="1382306" y="191643"/>
                  </a:lnTo>
                  <a:close/>
                </a:path>
                <a:path w="5008880" h="5410200">
                  <a:moveTo>
                    <a:pt x="1383030" y="189077"/>
                  </a:moveTo>
                  <a:lnTo>
                    <a:pt x="1382306" y="191643"/>
                  </a:lnTo>
                  <a:lnTo>
                    <a:pt x="1383030" y="192125"/>
                  </a:lnTo>
                  <a:lnTo>
                    <a:pt x="1383030" y="189077"/>
                  </a:lnTo>
                  <a:close/>
                </a:path>
                <a:path w="5008880" h="5410200">
                  <a:moveTo>
                    <a:pt x="1410728" y="155841"/>
                  </a:moveTo>
                  <a:lnTo>
                    <a:pt x="1410195" y="154266"/>
                  </a:lnTo>
                  <a:lnTo>
                    <a:pt x="1410195" y="156006"/>
                  </a:lnTo>
                  <a:lnTo>
                    <a:pt x="1410728" y="155841"/>
                  </a:lnTo>
                  <a:close/>
                </a:path>
                <a:path w="5008880" h="5410200">
                  <a:moveTo>
                    <a:pt x="1419758" y="158394"/>
                  </a:moveTo>
                  <a:lnTo>
                    <a:pt x="1411935" y="155790"/>
                  </a:lnTo>
                  <a:lnTo>
                    <a:pt x="1413891" y="154914"/>
                  </a:lnTo>
                  <a:lnTo>
                    <a:pt x="1410728" y="155841"/>
                  </a:lnTo>
                  <a:lnTo>
                    <a:pt x="1413230" y="163182"/>
                  </a:lnTo>
                  <a:lnTo>
                    <a:pt x="1419758" y="158394"/>
                  </a:lnTo>
                  <a:close/>
                </a:path>
                <a:path w="5008880" h="5410200">
                  <a:moveTo>
                    <a:pt x="1806117" y="182981"/>
                  </a:moveTo>
                  <a:lnTo>
                    <a:pt x="1804809" y="181889"/>
                  </a:lnTo>
                  <a:lnTo>
                    <a:pt x="1803501" y="180594"/>
                  </a:lnTo>
                  <a:lnTo>
                    <a:pt x="1801114" y="178409"/>
                  </a:lnTo>
                  <a:lnTo>
                    <a:pt x="1798142" y="185216"/>
                  </a:lnTo>
                  <a:lnTo>
                    <a:pt x="1800440" y="186486"/>
                  </a:lnTo>
                  <a:lnTo>
                    <a:pt x="1804327" y="184873"/>
                  </a:lnTo>
                  <a:lnTo>
                    <a:pt x="1806117" y="182981"/>
                  </a:lnTo>
                  <a:close/>
                </a:path>
                <a:path w="5008880" h="5410200">
                  <a:moveTo>
                    <a:pt x="1875434" y="199961"/>
                  </a:moveTo>
                  <a:lnTo>
                    <a:pt x="1874774" y="198437"/>
                  </a:lnTo>
                  <a:lnTo>
                    <a:pt x="1873910" y="196913"/>
                  </a:lnTo>
                  <a:lnTo>
                    <a:pt x="1871091" y="191465"/>
                  </a:lnTo>
                  <a:lnTo>
                    <a:pt x="1868474" y="199517"/>
                  </a:lnTo>
                  <a:lnTo>
                    <a:pt x="1866734" y="202565"/>
                  </a:lnTo>
                  <a:lnTo>
                    <a:pt x="1875434" y="199961"/>
                  </a:lnTo>
                  <a:close/>
                </a:path>
                <a:path w="5008880" h="5410200">
                  <a:moveTo>
                    <a:pt x="1987118" y="169494"/>
                  </a:moveTo>
                  <a:lnTo>
                    <a:pt x="1986470" y="161226"/>
                  </a:lnTo>
                  <a:lnTo>
                    <a:pt x="1982343" y="163614"/>
                  </a:lnTo>
                  <a:lnTo>
                    <a:pt x="1978863" y="165798"/>
                  </a:lnTo>
                  <a:lnTo>
                    <a:pt x="1975167" y="167754"/>
                  </a:lnTo>
                  <a:lnTo>
                    <a:pt x="1986686" y="172758"/>
                  </a:lnTo>
                  <a:lnTo>
                    <a:pt x="1987118" y="169494"/>
                  </a:lnTo>
                  <a:close/>
                </a:path>
                <a:path w="5008880" h="5410200">
                  <a:moveTo>
                    <a:pt x="1998853" y="5251196"/>
                  </a:moveTo>
                  <a:lnTo>
                    <a:pt x="1994941" y="5244668"/>
                  </a:lnTo>
                  <a:lnTo>
                    <a:pt x="1991906" y="5239664"/>
                  </a:lnTo>
                  <a:lnTo>
                    <a:pt x="1987562" y="5232260"/>
                  </a:lnTo>
                  <a:lnTo>
                    <a:pt x="1985606" y="5247271"/>
                  </a:lnTo>
                  <a:lnTo>
                    <a:pt x="1998853" y="5251196"/>
                  </a:lnTo>
                  <a:close/>
                </a:path>
                <a:path w="5008880" h="5410200">
                  <a:moveTo>
                    <a:pt x="2058835" y="5316245"/>
                  </a:moveTo>
                  <a:lnTo>
                    <a:pt x="2057311" y="5307330"/>
                  </a:lnTo>
                  <a:lnTo>
                    <a:pt x="2044052" y="5313858"/>
                  </a:lnTo>
                  <a:lnTo>
                    <a:pt x="2042541" y="5311457"/>
                  </a:lnTo>
                  <a:lnTo>
                    <a:pt x="2044928" y="5319941"/>
                  </a:lnTo>
                  <a:lnTo>
                    <a:pt x="2057095" y="5313642"/>
                  </a:lnTo>
                  <a:lnTo>
                    <a:pt x="2058835" y="5316245"/>
                  </a:lnTo>
                  <a:close/>
                </a:path>
                <a:path w="5008880" h="5410200">
                  <a:moveTo>
                    <a:pt x="2102078" y="5332565"/>
                  </a:moveTo>
                  <a:lnTo>
                    <a:pt x="2082952" y="5332565"/>
                  </a:lnTo>
                  <a:lnTo>
                    <a:pt x="2082952" y="5359552"/>
                  </a:lnTo>
                  <a:lnTo>
                    <a:pt x="2091499" y="5355818"/>
                  </a:lnTo>
                  <a:lnTo>
                    <a:pt x="2094636" y="5348833"/>
                  </a:lnTo>
                  <a:lnTo>
                    <a:pt x="2096706" y="5340451"/>
                  </a:lnTo>
                  <a:lnTo>
                    <a:pt x="2102078" y="5332565"/>
                  </a:lnTo>
                  <a:close/>
                </a:path>
                <a:path w="5008880" h="5410200">
                  <a:moveTo>
                    <a:pt x="2121192" y="5325821"/>
                  </a:moveTo>
                  <a:lnTo>
                    <a:pt x="2119236" y="5322557"/>
                  </a:lnTo>
                  <a:lnTo>
                    <a:pt x="2114461" y="5314073"/>
                  </a:lnTo>
                  <a:lnTo>
                    <a:pt x="2109901" y="5319509"/>
                  </a:lnTo>
                  <a:lnTo>
                    <a:pt x="2106422" y="5323433"/>
                  </a:lnTo>
                  <a:lnTo>
                    <a:pt x="2102942" y="5327561"/>
                  </a:lnTo>
                  <a:lnTo>
                    <a:pt x="2111425" y="5333873"/>
                  </a:lnTo>
                  <a:lnTo>
                    <a:pt x="2116201" y="5329517"/>
                  </a:lnTo>
                  <a:lnTo>
                    <a:pt x="2121192" y="5325821"/>
                  </a:lnTo>
                  <a:close/>
                </a:path>
                <a:path w="5008880" h="5410200">
                  <a:moveTo>
                    <a:pt x="2122068" y="5325605"/>
                  </a:moveTo>
                  <a:lnTo>
                    <a:pt x="2121636" y="5325605"/>
                  </a:lnTo>
                  <a:lnTo>
                    <a:pt x="2121636" y="5325389"/>
                  </a:lnTo>
                  <a:lnTo>
                    <a:pt x="2121192" y="5325821"/>
                  </a:lnTo>
                  <a:lnTo>
                    <a:pt x="2121192" y="5326037"/>
                  </a:lnTo>
                  <a:lnTo>
                    <a:pt x="2121420" y="5326037"/>
                  </a:lnTo>
                  <a:lnTo>
                    <a:pt x="2121420" y="5325821"/>
                  </a:lnTo>
                  <a:lnTo>
                    <a:pt x="2121852" y="5325821"/>
                  </a:lnTo>
                  <a:lnTo>
                    <a:pt x="2122068" y="5325605"/>
                  </a:lnTo>
                  <a:close/>
                </a:path>
                <a:path w="5008880" h="5410200">
                  <a:moveTo>
                    <a:pt x="2128799" y="2819"/>
                  </a:moveTo>
                  <a:lnTo>
                    <a:pt x="2127720" y="1955"/>
                  </a:lnTo>
                  <a:lnTo>
                    <a:pt x="2126627" y="863"/>
                  </a:lnTo>
                  <a:lnTo>
                    <a:pt x="2125548" y="0"/>
                  </a:lnTo>
                  <a:lnTo>
                    <a:pt x="2121077" y="6807"/>
                  </a:lnTo>
                  <a:lnTo>
                    <a:pt x="2123186" y="6959"/>
                  </a:lnTo>
                  <a:lnTo>
                    <a:pt x="2127288" y="4343"/>
                  </a:lnTo>
                  <a:lnTo>
                    <a:pt x="2128799" y="2819"/>
                  </a:lnTo>
                  <a:close/>
                </a:path>
                <a:path w="5008880" h="5410200">
                  <a:moveTo>
                    <a:pt x="2147913" y="5345671"/>
                  </a:moveTo>
                  <a:lnTo>
                    <a:pt x="2138794" y="5342788"/>
                  </a:lnTo>
                  <a:lnTo>
                    <a:pt x="2139886" y="5352148"/>
                  </a:lnTo>
                  <a:lnTo>
                    <a:pt x="2147062" y="5346497"/>
                  </a:lnTo>
                  <a:lnTo>
                    <a:pt x="2147062" y="5349100"/>
                  </a:lnTo>
                  <a:lnTo>
                    <a:pt x="2147913" y="5345671"/>
                  </a:lnTo>
                  <a:close/>
                </a:path>
                <a:path w="5008880" h="5410200">
                  <a:moveTo>
                    <a:pt x="2173135" y="5324729"/>
                  </a:moveTo>
                  <a:lnTo>
                    <a:pt x="2162035" y="5318785"/>
                  </a:lnTo>
                  <a:lnTo>
                    <a:pt x="2147112" y="5319052"/>
                  </a:lnTo>
                  <a:lnTo>
                    <a:pt x="2132431" y="5322379"/>
                  </a:lnTo>
                  <a:lnTo>
                    <a:pt x="2122068" y="5325605"/>
                  </a:lnTo>
                  <a:lnTo>
                    <a:pt x="2129282" y="5332654"/>
                  </a:lnTo>
                  <a:lnTo>
                    <a:pt x="2141486" y="5333250"/>
                  </a:lnTo>
                  <a:lnTo>
                    <a:pt x="2156752" y="5329796"/>
                  </a:lnTo>
                  <a:lnTo>
                    <a:pt x="2173135" y="5324729"/>
                  </a:lnTo>
                  <a:close/>
                </a:path>
                <a:path w="5008880" h="5410200">
                  <a:moveTo>
                    <a:pt x="2223986" y="5267947"/>
                  </a:moveTo>
                  <a:lnTo>
                    <a:pt x="2223541" y="5265115"/>
                  </a:lnTo>
                  <a:lnTo>
                    <a:pt x="2218982" y="5262943"/>
                  </a:lnTo>
                  <a:lnTo>
                    <a:pt x="2215070" y="5259019"/>
                  </a:lnTo>
                  <a:lnTo>
                    <a:pt x="2210930" y="5271528"/>
                  </a:lnTo>
                  <a:lnTo>
                    <a:pt x="2214880" y="5275478"/>
                  </a:lnTo>
                  <a:lnTo>
                    <a:pt x="2221153" y="5273433"/>
                  </a:lnTo>
                  <a:lnTo>
                    <a:pt x="2223986" y="5267947"/>
                  </a:lnTo>
                  <a:close/>
                </a:path>
                <a:path w="5008880" h="5410200">
                  <a:moveTo>
                    <a:pt x="2226157" y="5339524"/>
                  </a:moveTo>
                  <a:lnTo>
                    <a:pt x="2219198" y="5332781"/>
                  </a:lnTo>
                  <a:lnTo>
                    <a:pt x="2213546" y="5331701"/>
                  </a:lnTo>
                  <a:lnTo>
                    <a:pt x="2205939" y="5333225"/>
                  </a:lnTo>
                  <a:lnTo>
                    <a:pt x="2209317" y="5339588"/>
                  </a:lnTo>
                  <a:lnTo>
                    <a:pt x="2213851" y="5341759"/>
                  </a:lnTo>
                  <a:lnTo>
                    <a:pt x="2219477" y="5341239"/>
                  </a:lnTo>
                  <a:lnTo>
                    <a:pt x="2226157" y="5339524"/>
                  </a:lnTo>
                  <a:close/>
                </a:path>
                <a:path w="5008880" h="5410200">
                  <a:moveTo>
                    <a:pt x="2256574" y="5397843"/>
                  </a:moveTo>
                  <a:lnTo>
                    <a:pt x="2249182" y="5390667"/>
                  </a:lnTo>
                  <a:lnTo>
                    <a:pt x="2246579" y="5399367"/>
                  </a:lnTo>
                  <a:lnTo>
                    <a:pt x="2244839" y="5397195"/>
                  </a:lnTo>
                  <a:lnTo>
                    <a:pt x="2245271" y="5398274"/>
                  </a:lnTo>
                  <a:lnTo>
                    <a:pt x="2245499" y="5399583"/>
                  </a:lnTo>
                  <a:lnTo>
                    <a:pt x="2245931" y="5400891"/>
                  </a:lnTo>
                  <a:lnTo>
                    <a:pt x="2249411" y="5399798"/>
                  </a:lnTo>
                  <a:lnTo>
                    <a:pt x="2253094" y="5398719"/>
                  </a:lnTo>
                  <a:lnTo>
                    <a:pt x="2256574" y="5397843"/>
                  </a:lnTo>
                  <a:close/>
                </a:path>
                <a:path w="5008880" h="5410200">
                  <a:moveTo>
                    <a:pt x="2522982" y="5340185"/>
                  </a:moveTo>
                  <a:lnTo>
                    <a:pt x="2521686" y="5339524"/>
                  </a:lnTo>
                  <a:lnTo>
                    <a:pt x="2518638" y="5338229"/>
                  </a:lnTo>
                  <a:lnTo>
                    <a:pt x="2515679" y="5347894"/>
                  </a:lnTo>
                  <a:lnTo>
                    <a:pt x="2517965" y="5347690"/>
                  </a:lnTo>
                  <a:lnTo>
                    <a:pt x="2521661" y="5343245"/>
                  </a:lnTo>
                  <a:lnTo>
                    <a:pt x="2522982" y="5340185"/>
                  </a:lnTo>
                  <a:close/>
                </a:path>
                <a:path w="5008880" h="5410200">
                  <a:moveTo>
                    <a:pt x="2591714" y="5339372"/>
                  </a:moveTo>
                  <a:lnTo>
                    <a:pt x="2584704" y="5329085"/>
                  </a:lnTo>
                  <a:lnTo>
                    <a:pt x="2569248" y="5332323"/>
                  </a:lnTo>
                  <a:lnTo>
                    <a:pt x="2556154" y="5340832"/>
                  </a:lnTo>
                  <a:lnTo>
                    <a:pt x="2551239" y="5349837"/>
                  </a:lnTo>
                  <a:lnTo>
                    <a:pt x="2560358" y="5354548"/>
                  </a:lnTo>
                  <a:lnTo>
                    <a:pt x="2577554" y="5353316"/>
                  </a:lnTo>
                  <a:lnTo>
                    <a:pt x="2588666" y="5347855"/>
                  </a:lnTo>
                  <a:lnTo>
                    <a:pt x="2591714" y="5339372"/>
                  </a:lnTo>
                  <a:close/>
                </a:path>
                <a:path w="5008880" h="5410200">
                  <a:moveTo>
                    <a:pt x="2613812" y="5321033"/>
                  </a:moveTo>
                  <a:lnTo>
                    <a:pt x="2609469" y="5321249"/>
                  </a:lnTo>
                  <a:lnTo>
                    <a:pt x="2609469" y="5321465"/>
                  </a:lnTo>
                  <a:lnTo>
                    <a:pt x="2613812" y="5321033"/>
                  </a:lnTo>
                  <a:close/>
                </a:path>
                <a:path w="5008880" h="5410200">
                  <a:moveTo>
                    <a:pt x="2622727" y="5321033"/>
                  </a:moveTo>
                  <a:lnTo>
                    <a:pt x="2622512" y="5321046"/>
                  </a:lnTo>
                  <a:lnTo>
                    <a:pt x="2609469" y="5321465"/>
                  </a:lnTo>
                  <a:lnTo>
                    <a:pt x="2609469" y="5322341"/>
                  </a:lnTo>
                  <a:lnTo>
                    <a:pt x="2609685" y="5323433"/>
                  </a:lnTo>
                  <a:lnTo>
                    <a:pt x="2609685" y="5324297"/>
                  </a:lnTo>
                  <a:lnTo>
                    <a:pt x="2622435" y="5321109"/>
                  </a:lnTo>
                  <a:lnTo>
                    <a:pt x="2622296" y="5321249"/>
                  </a:lnTo>
                  <a:lnTo>
                    <a:pt x="2622512" y="5321147"/>
                  </a:lnTo>
                  <a:lnTo>
                    <a:pt x="2622727" y="5321033"/>
                  </a:lnTo>
                  <a:close/>
                </a:path>
                <a:path w="5008880" h="5410200">
                  <a:moveTo>
                    <a:pt x="2638590" y="5336260"/>
                  </a:moveTo>
                  <a:lnTo>
                    <a:pt x="2636024" y="5328653"/>
                  </a:lnTo>
                  <a:lnTo>
                    <a:pt x="2634653" y="5322532"/>
                  </a:lnTo>
                  <a:lnTo>
                    <a:pt x="2631287" y="5319471"/>
                  </a:lnTo>
                  <a:lnTo>
                    <a:pt x="2622727" y="5321033"/>
                  </a:lnTo>
                  <a:lnTo>
                    <a:pt x="2620772" y="5328856"/>
                  </a:lnTo>
                  <a:lnTo>
                    <a:pt x="2621750" y="5340045"/>
                  </a:lnTo>
                  <a:lnTo>
                    <a:pt x="2627122" y="5345481"/>
                  </a:lnTo>
                  <a:lnTo>
                    <a:pt x="2638374" y="5336044"/>
                  </a:lnTo>
                  <a:lnTo>
                    <a:pt x="2638590" y="5336260"/>
                  </a:lnTo>
                  <a:close/>
                </a:path>
                <a:path w="5008880" h="5410200">
                  <a:moveTo>
                    <a:pt x="2665755" y="5327993"/>
                  </a:moveTo>
                  <a:lnTo>
                    <a:pt x="2659456" y="5318645"/>
                  </a:lnTo>
                  <a:lnTo>
                    <a:pt x="2649448" y="5321465"/>
                  </a:lnTo>
                  <a:lnTo>
                    <a:pt x="2655976" y="5324081"/>
                  </a:lnTo>
                  <a:lnTo>
                    <a:pt x="2660967" y="5326037"/>
                  </a:lnTo>
                  <a:lnTo>
                    <a:pt x="2665755" y="5327993"/>
                  </a:lnTo>
                  <a:close/>
                </a:path>
                <a:path w="5008880" h="5410200">
                  <a:moveTo>
                    <a:pt x="2668359" y="5338661"/>
                  </a:moveTo>
                  <a:lnTo>
                    <a:pt x="2645778" y="5336883"/>
                  </a:lnTo>
                  <a:lnTo>
                    <a:pt x="2638590" y="5336260"/>
                  </a:lnTo>
                  <a:lnTo>
                    <a:pt x="2642819" y="5340286"/>
                  </a:lnTo>
                  <a:lnTo>
                    <a:pt x="2652001" y="5347005"/>
                  </a:lnTo>
                  <a:lnTo>
                    <a:pt x="2661932" y="5348960"/>
                  </a:lnTo>
                  <a:lnTo>
                    <a:pt x="2668359" y="5338661"/>
                  </a:lnTo>
                  <a:close/>
                </a:path>
                <a:path w="5008880" h="5410200">
                  <a:moveTo>
                    <a:pt x="2732024" y="5315597"/>
                  </a:moveTo>
                  <a:lnTo>
                    <a:pt x="2720505" y="5317820"/>
                  </a:lnTo>
                  <a:lnTo>
                    <a:pt x="2709316" y="5319319"/>
                  </a:lnTo>
                  <a:lnTo>
                    <a:pt x="2698292" y="5319242"/>
                  </a:lnTo>
                  <a:lnTo>
                    <a:pt x="2687269" y="5316690"/>
                  </a:lnTo>
                  <a:lnTo>
                    <a:pt x="2690520" y="5321033"/>
                  </a:lnTo>
                  <a:lnTo>
                    <a:pt x="2693784" y="5325605"/>
                  </a:lnTo>
                  <a:lnTo>
                    <a:pt x="2697048" y="5329733"/>
                  </a:lnTo>
                  <a:lnTo>
                    <a:pt x="2684221" y="5334520"/>
                  </a:lnTo>
                  <a:lnTo>
                    <a:pt x="2678353" y="5336489"/>
                  </a:lnTo>
                  <a:lnTo>
                    <a:pt x="2692057" y="5355221"/>
                  </a:lnTo>
                  <a:lnTo>
                    <a:pt x="2705354" y="5355983"/>
                  </a:lnTo>
                  <a:lnTo>
                    <a:pt x="2718574" y="5341772"/>
                  </a:lnTo>
                  <a:lnTo>
                    <a:pt x="2732024" y="5315597"/>
                  </a:lnTo>
                  <a:close/>
                </a:path>
                <a:path w="5008880" h="5410200">
                  <a:moveTo>
                    <a:pt x="2774619" y="5367820"/>
                  </a:moveTo>
                  <a:lnTo>
                    <a:pt x="2769425" y="5361013"/>
                  </a:lnTo>
                  <a:lnTo>
                    <a:pt x="2766364" y="5362816"/>
                  </a:lnTo>
                  <a:lnTo>
                    <a:pt x="2767888" y="5365204"/>
                  </a:lnTo>
                  <a:lnTo>
                    <a:pt x="2769400" y="5367820"/>
                  </a:lnTo>
                  <a:lnTo>
                    <a:pt x="2770708" y="5370207"/>
                  </a:lnTo>
                  <a:lnTo>
                    <a:pt x="2772016" y="5369344"/>
                  </a:lnTo>
                  <a:lnTo>
                    <a:pt x="2773311" y="5368683"/>
                  </a:lnTo>
                  <a:lnTo>
                    <a:pt x="2774619" y="5367820"/>
                  </a:lnTo>
                  <a:close/>
                </a:path>
                <a:path w="5008880" h="5410200">
                  <a:moveTo>
                    <a:pt x="2794063" y="5356415"/>
                  </a:moveTo>
                  <a:lnTo>
                    <a:pt x="2790050" y="5349316"/>
                  </a:lnTo>
                  <a:lnTo>
                    <a:pt x="2787878" y="5351932"/>
                  </a:lnTo>
                  <a:lnTo>
                    <a:pt x="2785046" y="5353888"/>
                  </a:lnTo>
                  <a:lnTo>
                    <a:pt x="2785262" y="5355196"/>
                  </a:lnTo>
                  <a:lnTo>
                    <a:pt x="2788094" y="5358625"/>
                  </a:lnTo>
                  <a:lnTo>
                    <a:pt x="2792222" y="5359273"/>
                  </a:lnTo>
                  <a:lnTo>
                    <a:pt x="2794063" y="5356415"/>
                  </a:lnTo>
                  <a:close/>
                </a:path>
                <a:path w="5008880" h="5410200">
                  <a:moveTo>
                    <a:pt x="2811119" y="5399583"/>
                  </a:moveTo>
                  <a:lnTo>
                    <a:pt x="2803855" y="5381879"/>
                  </a:lnTo>
                  <a:lnTo>
                    <a:pt x="2796489" y="5378234"/>
                  </a:lnTo>
                  <a:lnTo>
                    <a:pt x="2789148" y="5384495"/>
                  </a:lnTo>
                  <a:lnTo>
                    <a:pt x="2782011" y="5396535"/>
                  </a:lnTo>
                  <a:lnTo>
                    <a:pt x="2767673" y="5388076"/>
                  </a:lnTo>
                  <a:lnTo>
                    <a:pt x="2761691" y="5399367"/>
                  </a:lnTo>
                  <a:lnTo>
                    <a:pt x="2773146" y="5409997"/>
                  </a:lnTo>
                  <a:lnTo>
                    <a:pt x="2811119" y="5399583"/>
                  </a:lnTo>
                  <a:close/>
                </a:path>
                <a:path w="5008880" h="5410200">
                  <a:moveTo>
                    <a:pt x="2848724" y="5367375"/>
                  </a:moveTo>
                  <a:lnTo>
                    <a:pt x="2839605" y="5369115"/>
                  </a:lnTo>
                  <a:lnTo>
                    <a:pt x="2836113" y="5371846"/>
                  </a:lnTo>
                  <a:lnTo>
                    <a:pt x="2837840" y="5377167"/>
                  </a:lnTo>
                  <a:lnTo>
                    <a:pt x="2844368" y="5386743"/>
                  </a:lnTo>
                  <a:lnTo>
                    <a:pt x="2845892" y="5379999"/>
                  </a:lnTo>
                  <a:lnTo>
                    <a:pt x="2847200" y="5374779"/>
                  </a:lnTo>
                  <a:lnTo>
                    <a:pt x="2848724" y="5367375"/>
                  </a:lnTo>
                  <a:close/>
                </a:path>
                <a:path w="5008880" h="5410200">
                  <a:moveTo>
                    <a:pt x="2914015" y="5362511"/>
                  </a:moveTo>
                  <a:lnTo>
                    <a:pt x="2913532" y="5353723"/>
                  </a:lnTo>
                  <a:lnTo>
                    <a:pt x="2902699" y="5346979"/>
                  </a:lnTo>
                  <a:lnTo>
                    <a:pt x="2889135" y="5343664"/>
                  </a:lnTo>
                  <a:lnTo>
                    <a:pt x="2888246" y="5354117"/>
                  </a:lnTo>
                  <a:lnTo>
                    <a:pt x="2889808" y="5361965"/>
                  </a:lnTo>
                  <a:lnTo>
                    <a:pt x="2892895" y="5367744"/>
                  </a:lnTo>
                  <a:lnTo>
                    <a:pt x="2896527" y="5371947"/>
                  </a:lnTo>
                  <a:lnTo>
                    <a:pt x="2914015" y="5362511"/>
                  </a:lnTo>
                  <a:close/>
                </a:path>
                <a:path w="5008880" h="5410200">
                  <a:moveTo>
                    <a:pt x="2917215" y="5311203"/>
                  </a:moveTo>
                  <a:lnTo>
                    <a:pt x="2908262" y="5303545"/>
                  </a:lnTo>
                  <a:lnTo>
                    <a:pt x="2889199" y="5297132"/>
                  </a:lnTo>
                  <a:lnTo>
                    <a:pt x="2863989" y="5295366"/>
                  </a:lnTo>
                  <a:lnTo>
                    <a:pt x="2836570" y="5301678"/>
                  </a:lnTo>
                  <a:lnTo>
                    <a:pt x="2810903" y="5319509"/>
                  </a:lnTo>
                  <a:lnTo>
                    <a:pt x="2803956" y="5320830"/>
                  </a:lnTo>
                  <a:lnTo>
                    <a:pt x="2790812" y="5317337"/>
                  </a:lnTo>
                  <a:lnTo>
                    <a:pt x="2770822" y="5313515"/>
                  </a:lnTo>
                  <a:lnTo>
                    <a:pt x="2743327" y="5313858"/>
                  </a:lnTo>
                  <a:lnTo>
                    <a:pt x="2751912" y="5319484"/>
                  </a:lnTo>
                  <a:lnTo>
                    <a:pt x="2759189" y="5322341"/>
                  </a:lnTo>
                  <a:lnTo>
                    <a:pt x="2749410" y="5330177"/>
                  </a:lnTo>
                  <a:lnTo>
                    <a:pt x="2770492" y="5350192"/>
                  </a:lnTo>
                  <a:lnTo>
                    <a:pt x="2782493" y="5335625"/>
                  </a:lnTo>
                  <a:lnTo>
                    <a:pt x="2806230" y="5330558"/>
                  </a:lnTo>
                  <a:lnTo>
                    <a:pt x="2832582" y="5328348"/>
                  </a:lnTo>
                  <a:lnTo>
                    <a:pt x="2852407" y="5322341"/>
                  </a:lnTo>
                  <a:lnTo>
                    <a:pt x="2843936" y="5307330"/>
                  </a:lnTo>
                  <a:lnTo>
                    <a:pt x="2889008" y="5316512"/>
                  </a:lnTo>
                  <a:lnTo>
                    <a:pt x="2912110" y="5316664"/>
                  </a:lnTo>
                  <a:lnTo>
                    <a:pt x="2917215" y="5311203"/>
                  </a:lnTo>
                  <a:close/>
                </a:path>
                <a:path w="5008880" h="5410200">
                  <a:moveTo>
                    <a:pt x="2937814" y="5354320"/>
                  </a:moveTo>
                  <a:lnTo>
                    <a:pt x="2928518" y="5358155"/>
                  </a:lnTo>
                  <a:lnTo>
                    <a:pt x="2925076" y="5363896"/>
                  </a:lnTo>
                  <a:lnTo>
                    <a:pt x="2925495" y="5370792"/>
                  </a:lnTo>
                  <a:lnTo>
                    <a:pt x="2927820" y="5378043"/>
                  </a:lnTo>
                  <a:lnTo>
                    <a:pt x="2937814" y="5354320"/>
                  </a:lnTo>
                  <a:close/>
                </a:path>
                <a:path w="5008880" h="5410200">
                  <a:moveTo>
                    <a:pt x="2961932" y="5298186"/>
                  </a:moveTo>
                  <a:lnTo>
                    <a:pt x="2955404" y="5296052"/>
                  </a:lnTo>
                  <a:lnTo>
                    <a:pt x="2954324" y="5298110"/>
                  </a:lnTo>
                  <a:lnTo>
                    <a:pt x="2956191" y="5301335"/>
                  </a:lnTo>
                  <a:lnTo>
                    <a:pt x="2958452" y="5302758"/>
                  </a:lnTo>
                  <a:lnTo>
                    <a:pt x="2959760" y="5300802"/>
                  </a:lnTo>
                  <a:lnTo>
                    <a:pt x="2961932" y="5298186"/>
                  </a:lnTo>
                  <a:close/>
                </a:path>
                <a:path w="5008880" h="5410200">
                  <a:moveTo>
                    <a:pt x="2970199" y="5357863"/>
                  </a:moveTo>
                  <a:lnTo>
                    <a:pt x="2968879" y="5356072"/>
                  </a:lnTo>
                  <a:lnTo>
                    <a:pt x="2969323" y="5358892"/>
                  </a:lnTo>
                  <a:lnTo>
                    <a:pt x="2970199" y="5357863"/>
                  </a:lnTo>
                  <a:close/>
                </a:path>
                <a:path w="5008880" h="5410200">
                  <a:moveTo>
                    <a:pt x="2978010" y="5359768"/>
                  </a:moveTo>
                  <a:lnTo>
                    <a:pt x="2974746" y="5352580"/>
                  </a:lnTo>
                  <a:lnTo>
                    <a:pt x="2970199" y="5357863"/>
                  </a:lnTo>
                  <a:lnTo>
                    <a:pt x="2974314" y="5363464"/>
                  </a:lnTo>
                  <a:lnTo>
                    <a:pt x="2978010" y="5359768"/>
                  </a:lnTo>
                  <a:close/>
                </a:path>
                <a:path w="5008880" h="5410200">
                  <a:moveTo>
                    <a:pt x="2979102" y="5362156"/>
                  </a:moveTo>
                  <a:lnTo>
                    <a:pt x="2978658" y="5359108"/>
                  </a:lnTo>
                  <a:lnTo>
                    <a:pt x="2978010" y="5359768"/>
                  </a:lnTo>
                  <a:lnTo>
                    <a:pt x="2979102" y="5362156"/>
                  </a:lnTo>
                  <a:close/>
                </a:path>
                <a:path w="5008880" h="5410200">
                  <a:moveTo>
                    <a:pt x="3017990" y="5286654"/>
                  </a:moveTo>
                  <a:lnTo>
                    <a:pt x="3016910" y="5285346"/>
                  </a:lnTo>
                  <a:lnTo>
                    <a:pt x="3015818" y="5284267"/>
                  </a:lnTo>
                  <a:lnTo>
                    <a:pt x="3014078" y="5282311"/>
                  </a:lnTo>
                  <a:lnTo>
                    <a:pt x="3010611" y="5289702"/>
                  </a:lnTo>
                  <a:lnTo>
                    <a:pt x="3011906" y="5292102"/>
                  </a:lnTo>
                  <a:lnTo>
                    <a:pt x="3017990" y="5286654"/>
                  </a:lnTo>
                  <a:close/>
                </a:path>
                <a:path w="5008880" h="5410200">
                  <a:moveTo>
                    <a:pt x="3039338" y="5280101"/>
                  </a:moveTo>
                  <a:lnTo>
                    <a:pt x="3038424" y="5279047"/>
                  </a:lnTo>
                  <a:lnTo>
                    <a:pt x="3038424" y="5281434"/>
                  </a:lnTo>
                  <a:lnTo>
                    <a:pt x="3039338" y="5280101"/>
                  </a:lnTo>
                  <a:close/>
                </a:path>
                <a:path w="5008880" h="5410200">
                  <a:moveTo>
                    <a:pt x="3046361" y="5280241"/>
                  </a:moveTo>
                  <a:lnTo>
                    <a:pt x="3042767" y="5275123"/>
                  </a:lnTo>
                  <a:lnTo>
                    <a:pt x="3039338" y="5280101"/>
                  </a:lnTo>
                  <a:lnTo>
                    <a:pt x="3042983" y="5284267"/>
                  </a:lnTo>
                  <a:lnTo>
                    <a:pt x="3046361" y="5280241"/>
                  </a:lnTo>
                  <a:close/>
                </a:path>
                <a:path w="5008880" h="5410200">
                  <a:moveTo>
                    <a:pt x="3047542" y="5278818"/>
                  </a:moveTo>
                  <a:lnTo>
                    <a:pt x="3046361" y="5280241"/>
                  </a:lnTo>
                  <a:lnTo>
                    <a:pt x="3046895" y="5281003"/>
                  </a:lnTo>
                  <a:lnTo>
                    <a:pt x="3047542" y="5278818"/>
                  </a:lnTo>
                  <a:close/>
                </a:path>
                <a:path w="5008880" h="5410200">
                  <a:moveTo>
                    <a:pt x="4858093" y="2215362"/>
                  </a:moveTo>
                  <a:lnTo>
                    <a:pt x="4842357" y="2202662"/>
                  </a:lnTo>
                  <a:lnTo>
                    <a:pt x="4817237" y="2202662"/>
                  </a:lnTo>
                  <a:lnTo>
                    <a:pt x="4815014" y="2189962"/>
                  </a:lnTo>
                  <a:lnTo>
                    <a:pt x="4812868" y="2177262"/>
                  </a:lnTo>
                  <a:lnTo>
                    <a:pt x="4810671" y="2164562"/>
                  </a:lnTo>
                  <a:lnTo>
                    <a:pt x="4808334" y="2151862"/>
                  </a:lnTo>
                  <a:lnTo>
                    <a:pt x="4807674" y="2151862"/>
                  </a:lnTo>
                  <a:lnTo>
                    <a:pt x="4805781" y="2139162"/>
                  </a:lnTo>
                  <a:lnTo>
                    <a:pt x="4801743" y="2126462"/>
                  </a:lnTo>
                  <a:lnTo>
                    <a:pt x="4799850" y="2113762"/>
                  </a:lnTo>
                  <a:lnTo>
                    <a:pt x="4803546" y="2113762"/>
                  </a:lnTo>
                  <a:lnTo>
                    <a:pt x="4807242" y="2101062"/>
                  </a:lnTo>
                  <a:lnTo>
                    <a:pt x="4799635" y="2101062"/>
                  </a:lnTo>
                  <a:lnTo>
                    <a:pt x="4803330" y="2088362"/>
                  </a:lnTo>
                  <a:lnTo>
                    <a:pt x="4802238" y="2075662"/>
                  </a:lnTo>
                  <a:lnTo>
                    <a:pt x="4790287" y="2075662"/>
                  </a:lnTo>
                  <a:lnTo>
                    <a:pt x="4778057" y="2024862"/>
                  </a:lnTo>
                  <a:lnTo>
                    <a:pt x="4764811" y="1974062"/>
                  </a:lnTo>
                  <a:lnTo>
                    <a:pt x="4750574" y="1935962"/>
                  </a:lnTo>
                  <a:lnTo>
                    <a:pt x="4735360" y="1885162"/>
                  </a:lnTo>
                  <a:lnTo>
                    <a:pt x="4719180" y="1834362"/>
                  </a:lnTo>
                  <a:lnTo>
                    <a:pt x="4702035" y="1783562"/>
                  </a:lnTo>
                  <a:lnTo>
                    <a:pt x="4683950" y="1745462"/>
                  </a:lnTo>
                  <a:lnTo>
                    <a:pt x="4664938" y="1694662"/>
                  </a:lnTo>
                  <a:lnTo>
                    <a:pt x="4644987" y="1643862"/>
                  </a:lnTo>
                  <a:lnTo>
                    <a:pt x="4624146" y="1605762"/>
                  </a:lnTo>
                  <a:lnTo>
                    <a:pt x="4602391" y="1554962"/>
                  </a:lnTo>
                  <a:lnTo>
                    <a:pt x="4579747" y="1516862"/>
                  </a:lnTo>
                  <a:lnTo>
                    <a:pt x="4556239" y="1466062"/>
                  </a:lnTo>
                  <a:lnTo>
                    <a:pt x="4531855" y="1427962"/>
                  </a:lnTo>
                  <a:lnTo>
                    <a:pt x="4506633" y="1389862"/>
                  </a:lnTo>
                  <a:lnTo>
                    <a:pt x="4480560" y="1339062"/>
                  </a:lnTo>
                  <a:lnTo>
                    <a:pt x="4453661" y="1300962"/>
                  </a:lnTo>
                  <a:lnTo>
                    <a:pt x="4425937" y="1262862"/>
                  </a:lnTo>
                  <a:lnTo>
                    <a:pt x="4397413" y="1224762"/>
                  </a:lnTo>
                  <a:lnTo>
                    <a:pt x="4387786" y="1186662"/>
                  </a:lnTo>
                  <a:lnTo>
                    <a:pt x="4368622" y="1148562"/>
                  </a:lnTo>
                  <a:lnTo>
                    <a:pt x="4353255" y="1123162"/>
                  </a:lnTo>
                  <a:lnTo>
                    <a:pt x="4337888" y="1097762"/>
                  </a:lnTo>
                  <a:lnTo>
                    <a:pt x="4293540" y="1021562"/>
                  </a:lnTo>
                  <a:lnTo>
                    <a:pt x="4262348" y="983462"/>
                  </a:lnTo>
                  <a:lnTo>
                    <a:pt x="4239907" y="945362"/>
                  </a:lnTo>
                  <a:lnTo>
                    <a:pt x="4217886" y="919962"/>
                  </a:lnTo>
                  <a:lnTo>
                    <a:pt x="4187977" y="907262"/>
                  </a:lnTo>
                  <a:lnTo>
                    <a:pt x="4141863" y="894562"/>
                  </a:lnTo>
                  <a:lnTo>
                    <a:pt x="4163860" y="907262"/>
                  </a:lnTo>
                  <a:lnTo>
                    <a:pt x="4178490" y="907262"/>
                  </a:lnTo>
                  <a:lnTo>
                    <a:pt x="4188676" y="919962"/>
                  </a:lnTo>
                  <a:lnTo>
                    <a:pt x="4197362" y="919962"/>
                  </a:lnTo>
                  <a:lnTo>
                    <a:pt x="4207484" y="932662"/>
                  </a:lnTo>
                  <a:lnTo>
                    <a:pt x="4243743" y="996162"/>
                  </a:lnTo>
                  <a:lnTo>
                    <a:pt x="4275747" y="1046962"/>
                  </a:lnTo>
                  <a:lnTo>
                    <a:pt x="4320921" y="1123162"/>
                  </a:lnTo>
                  <a:lnTo>
                    <a:pt x="4294238" y="1085062"/>
                  </a:lnTo>
                  <a:lnTo>
                    <a:pt x="4266984" y="1059662"/>
                  </a:lnTo>
                  <a:lnTo>
                    <a:pt x="4239158" y="1021562"/>
                  </a:lnTo>
                  <a:lnTo>
                    <a:pt x="4210748" y="996162"/>
                  </a:lnTo>
                  <a:lnTo>
                    <a:pt x="4213580" y="983462"/>
                  </a:lnTo>
                  <a:lnTo>
                    <a:pt x="4199737" y="983462"/>
                  </a:lnTo>
                  <a:lnTo>
                    <a:pt x="4194098" y="970762"/>
                  </a:lnTo>
                  <a:lnTo>
                    <a:pt x="4188422" y="970762"/>
                  </a:lnTo>
                  <a:lnTo>
                    <a:pt x="4182719" y="958062"/>
                  </a:lnTo>
                  <a:lnTo>
                    <a:pt x="4183596" y="958062"/>
                  </a:lnTo>
                  <a:lnTo>
                    <a:pt x="4189463" y="945362"/>
                  </a:lnTo>
                  <a:lnTo>
                    <a:pt x="4175988" y="945362"/>
                  </a:lnTo>
                  <a:lnTo>
                    <a:pt x="4174896" y="958062"/>
                  </a:lnTo>
                  <a:lnTo>
                    <a:pt x="4148747" y="932662"/>
                  </a:lnTo>
                  <a:lnTo>
                    <a:pt x="4135513" y="919962"/>
                  </a:lnTo>
                  <a:lnTo>
                    <a:pt x="4122089" y="894562"/>
                  </a:lnTo>
                  <a:lnTo>
                    <a:pt x="4118838" y="894562"/>
                  </a:lnTo>
                  <a:lnTo>
                    <a:pt x="4080332" y="856462"/>
                  </a:lnTo>
                  <a:lnTo>
                    <a:pt x="4060685" y="843762"/>
                  </a:lnTo>
                  <a:lnTo>
                    <a:pt x="4041038" y="831062"/>
                  </a:lnTo>
                  <a:lnTo>
                    <a:pt x="4000944" y="792962"/>
                  </a:lnTo>
                  <a:lnTo>
                    <a:pt x="3960076" y="754862"/>
                  </a:lnTo>
                  <a:lnTo>
                    <a:pt x="3918470" y="729462"/>
                  </a:lnTo>
                  <a:lnTo>
                    <a:pt x="3876141" y="691362"/>
                  </a:lnTo>
                  <a:lnTo>
                    <a:pt x="3833088" y="665962"/>
                  </a:lnTo>
                  <a:lnTo>
                    <a:pt x="3833520" y="653262"/>
                  </a:lnTo>
                  <a:lnTo>
                    <a:pt x="3826345" y="653262"/>
                  </a:lnTo>
                  <a:lnTo>
                    <a:pt x="3786238" y="627862"/>
                  </a:lnTo>
                  <a:lnTo>
                    <a:pt x="3704298" y="577062"/>
                  </a:lnTo>
                  <a:lnTo>
                    <a:pt x="3620147" y="526262"/>
                  </a:lnTo>
                  <a:lnTo>
                    <a:pt x="3533876" y="475462"/>
                  </a:lnTo>
                  <a:lnTo>
                    <a:pt x="3489960" y="462762"/>
                  </a:lnTo>
                  <a:lnTo>
                    <a:pt x="3400653" y="411962"/>
                  </a:lnTo>
                  <a:lnTo>
                    <a:pt x="3355289" y="399262"/>
                  </a:lnTo>
                  <a:lnTo>
                    <a:pt x="3309442" y="373862"/>
                  </a:lnTo>
                  <a:lnTo>
                    <a:pt x="3216414" y="348462"/>
                  </a:lnTo>
                  <a:lnTo>
                    <a:pt x="3169247" y="323062"/>
                  </a:lnTo>
                  <a:lnTo>
                    <a:pt x="2927286" y="259562"/>
                  </a:lnTo>
                  <a:lnTo>
                    <a:pt x="2877743" y="259562"/>
                  </a:lnTo>
                  <a:lnTo>
                    <a:pt x="2777604" y="234162"/>
                  </a:lnTo>
                  <a:lnTo>
                    <a:pt x="2688780" y="234162"/>
                  </a:lnTo>
                  <a:lnTo>
                    <a:pt x="2670860" y="221462"/>
                  </a:lnTo>
                  <a:lnTo>
                    <a:pt x="2600566" y="221462"/>
                  </a:lnTo>
                  <a:lnTo>
                    <a:pt x="2600566" y="208762"/>
                  </a:lnTo>
                  <a:lnTo>
                    <a:pt x="2595130" y="208762"/>
                  </a:lnTo>
                  <a:lnTo>
                    <a:pt x="2587307" y="221462"/>
                  </a:lnTo>
                  <a:lnTo>
                    <a:pt x="2493937" y="221462"/>
                  </a:lnTo>
                  <a:lnTo>
                    <a:pt x="2462365" y="208762"/>
                  </a:lnTo>
                  <a:lnTo>
                    <a:pt x="2382545" y="208762"/>
                  </a:lnTo>
                  <a:lnTo>
                    <a:pt x="2330805" y="221462"/>
                  </a:lnTo>
                  <a:lnTo>
                    <a:pt x="2192909" y="221462"/>
                  </a:lnTo>
                  <a:lnTo>
                    <a:pt x="2192909" y="5072862"/>
                  </a:lnTo>
                  <a:lnTo>
                    <a:pt x="2191385" y="5085562"/>
                  </a:lnTo>
                  <a:lnTo>
                    <a:pt x="2190737" y="5072862"/>
                  </a:lnTo>
                  <a:lnTo>
                    <a:pt x="2192909" y="5072862"/>
                  </a:lnTo>
                  <a:lnTo>
                    <a:pt x="2192909" y="221462"/>
                  </a:lnTo>
                  <a:lnTo>
                    <a:pt x="2177910" y="221462"/>
                  </a:lnTo>
                  <a:lnTo>
                    <a:pt x="2177910" y="5072862"/>
                  </a:lnTo>
                  <a:lnTo>
                    <a:pt x="2151697" y="5072862"/>
                  </a:lnTo>
                  <a:lnTo>
                    <a:pt x="2142985" y="5060162"/>
                  </a:lnTo>
                  <a:lnTo>
                    <a:pt x="2135111" y="5047462"/>
                  </a:lnTo>
                  <a:lnTo>
                    <a:pt x="2177910" y="5072862"/>
                  </a:lnTo>
                  <a:lnTo>
                    <a:pt x="2177910" y="221462"/>
                  </a:lnTo>
                  <a:lnTo>
                    <a:pt x="2177326" y="221462"/>
                  </a:lnTo>
                  <a:lnTo>
                    <a:pt x="2126767" y="234162"/>
                  </a:lnTo>
                  <a:lnTo>
                    <a:pt x="2113597" y="234162"/>
                  </a:lnTo>
                  <a:lnTo>
                    <a:pt x="2113597" y="5060162"/>
                  </a:lnTo>
                  <a:lnTo>
                    <a:pt x="2111857" y="5072862"/>
                  </a:lnTo>
                  <a:lnTo>
                    <a:pt x="2109025" y="5072862"/>
                  </a:lnTo>
                  <a:lnTo>
                    <a:pt x="2107539" y="5060162"/>
                  </a:lnTo>
                  <a:lnTo>
                    <a:pt x="2113597" y="5060162"/>
                  </a:lnTo>
                  <a:lnTo>
                    <a:pt x="2113597" y="234162"/>
                  </a:lnTo>
                  <a:lnTo>
                    <a:pt x="2076538" y="234162"/>
                  </a:lnTo>
                  <a:lnTo>
                    <a:pt x="2058835" y="238709"/>
                  </a:lnTo>
                  <a:lnTo>
                    <a:pt x="2058835" y="5034762"/>
                  </a:lnTo>
                  <a:lnTo>
                    <a:pt x="2058835" y="5047462"/>
                  </a:lnTo>
                  <a:lnTo>
                    <a:pt x="2051443" y="5047462"/>
                  </a:lnTo>
                  <a:lnTo>
                    <a:pt x="2055355" y="5034762"/>
                  </a:lnTo>
                  <a:lnTo>
                    <a:pt x="2058835" y="5034762"/>
                  </a:lnTo>
                  <a:lnTo>
                    <a:pt x="2058835" y="238709"/>
                  </a:lnTo>
                  <a:lnTo>
                    <a:pt x="1927898" y="272262"/>
                  </a:lnTo>
                  <a:lnTo>
                    <a:pt x="1879066" y="272262"/>
                  </a:lnTo>
                  <a:lnTo>
                    <a:pt x="1782546" y="297662"/>
                  </a:lnTo>
                  <a:lnTo>
                    <a:pt x="1734883" y="323062"/>
                  </a:lnTo>
                  <a:lnTo>
                    <a:pt x="1594383" y="361162"/>
                  </a:lnTo>
                  <a:lnTo>
                    <a:pt x="1548422" y="386562"/>
                  </a:lnTo>
                  <a:lnTo>
                    <a:pt x="1502918" y="399262"/>
                  </a:lnTo>
                  <a:lnTo>
                    <a:pt x="1457871" y="424662"/>
                  </a:lnTo>
                  <a:lnTo>
                    <a:pt x="1413294" y="437362"/>
                  </a:lnTo>
                  <a:lnTo>
                    <a:pt x="1325626" y="488162"/>
                  </a:lnTo>
                  <a:lnTo>
                    <a:pt x="1282547" y="500862"/>
                  </a:lnTo>
                  <a:lnTo>
                    <a:pt x="1197952" y="551662"/>
                  </a:lnTo>
                  <a:lnTo>
                    <a:pt x="1115529" y="602462"/>
                  </a:lnTo>
                  <a:lnTo>
                    <a:pt x="1075143" y="627862"/>
                  </a:lnTo>
                  <a:lnTo>
                    <a:pt x="1035342" y="665962"/>
                  </a:lnTo>
                  <a:lnTo>
                    <a:pt x="957491" y="716762"/>
                  </a:lnTo>
                  <a:lnTo>
                    <a:pt x="919467" y="742162"/>
                  </a:lnTo>
                  <a:lnTo>
                    <a:pt x="882065" y="780262"/>
                  </a:lnTo>
                  <a:lnTo>
                    <a:pt x="845286" y="805662"/>
                  </a:lnTo>
                  <a:lnTo>
                    <a:pt x="809142" y="843762"/>
                  </a:lnTo>
                  <a:lnTo>
                    <a:pt x="811314" y="831062"/>
                  </a:lnTo>
                  <a:lnTo>
                    <a:pt x="813269" y="831062"/>
                  </a:lnTo>
                  <a:lnTo>
                    <a:pt x="816089" y="818362"/>
                  </a:lnTo>
                  <a:lnTo>
                    <a:pt x="811530" y="818362"/>
                  </a:lnTo>
                  <a:lnTo>
                    <a:pt x="800481" y="831062"/>
                  </a:lnTo>
                  <a:lnTo>
                    <a:pt x="785698" y="831062"/>
                  </a:lnTo>
                  <a:lnTo>
                    <a:pt x="770801" y="843762"/>
                  </a:lnTo>
                  <a:lnTo>
                    <a:pt x="759383" y="843762"/>
                  </a:lnTo>
                  <a:lnTo>
                    <a:pt x="770293" y="831062"/>
                  </a:lnTo>
                  <a:lnTo>
                    <a:pt x="772096" y="818362"/>
                  </a:lnTo>
                  <a:lnTo>
                    <a:pt x="796353" y="818362"/>
                  </a:lnTo>
                  <a:lnTo>
                    <a:pt x="802220" y="805662"/>
                  </a:lnTo>
                  <a:lnTo>
                    <a:pt x="804862" y="805662"/>
                  </a:lnTo>
                  <a:lnTo>
                    <a:pt x="808050" y="792962"/>
                  </a:lnTo>
                  <a:lnTo>
                    <a:pt x="822820" y="780262"/>
                  </a:lnTo>
                  <a:lnTo>
                    <a:pt x="830376" y="780262"/>
                  </a:lnTo>
                  <a:lnTo>
                    <a:pt x="834275" y="767562"/>
                  </a:lnTo>
                  <a:lnTo>
                    <a:pt x="838047" y="742162"/>
                  </a:lnTo>
                  <a:lnTo>
                    <a:pt x="812965" y="754862"/>
                  </a:lnTo>
                  <a:lnTo>
                    <a:pt x="784618" y="780262"/>
                  </a:lnTo>
                  <a:lnTo>
                    <a:pt x="758253" y="805662"/>
                  </a:lnTo>
                  <a:lnTo>
                    <a:pt x="739165" y="805662"/>
                  </a:lnTo>
                  <a:lnTo>
                    <a:pt x="730796" y="831062"/>
                  </a:lnTo>
                  <a:lnTo>
                    <a:pt x="711949" y="856462"/>
                  </a:lnTo>
                  <a:lnTo>
                    <a:pt x="687158" y="881862"/>
                  </a:lnTo>
                  <a:lnTo>
                    <a:pt x="660946" y="881862"/>
                  </a:lnTo>
                  <a:lnTo>
                    <a:pt x="657136" y="894562"/>
                  </a:lnTo>
                  <a:lnTo>
                    <a:pt x="647763" y="907262"/>
                  </a:lnTo>
                  <a:lnTo>
                    <a:pt x="644232" y="919962"/>
                  </a:lnTo>
                  <a:lnTo>
                    <a:pt x="657898" y="945362"/>
                  </a:lnTo>
                  <a:lnTo>
                    <a:pt x="666877" y="945362"/>
                  </a:lnTo>
                  <a:lnTo>
                    <a:pt x="669036" y="932662"/>
                  </a:lnTo>
                  <a:lnTo>
                    <a:pt x="668845" y="932662"/>
                  </a:lnTo>
                  <a:lnTo>
                    <a:pt x="670725" y="919962"/>
                  </a:lnTo>
                  <a:lnTo>
                    <a:pt x="696607" y="919962"/>
                  </a:lnTo>
                  <a:lnTo>
                    <a:pt x="718451" y="894562"/>
                  </a:lnTo>
                  <a:lnTo>
                    <a:pt x="736574" y="869162"/>
                  </a:lnTo>
                  <a:lnTo>
                    <a:pt x="751344" y="843762"/>
                  </a:lnTo>
                  <a:lnTo>
                    <a:pt x="750468" y="843762"/>
                  </a:lnTo>
                  <a:lnTo>
                    <a:pt x="746772" y="831062"/>
                  </a:lnTo>
                  <a:lnTo>
                    <a:pt x="757212" y="831062"/>
                  </a:lnTo>
                  <a:lnTo>
                    <a:pt x="752246" y="843762"/>
                  </a:lnTo>
                  <a:lnTo>
                    <a:pt x="754710" y="856462"/>
                  </a:lnTo>
                  <a:lnTo>
                    <a:pt x="758799" y="856462"/>
                  </a:lnTo>
                  <a:lnTo>
                    <a:pt x="758723" y="869162"/>
                  </a:lnTo>
                  <a:lnTo>
                    <a:pt x="779157" y="869162"/>
                  </a:lnTo>
                  <a:lnTo>
                    <a:pt x="733374" y="907262"/>
                  </a:lnTo>
                  <a:lnTo>
                    <a:pt x="718312" y="932662"/>
                  </a:lnTo>
                  <a:lnTo>
                    <a:pt x="704837" y="932662"/>
                  </a:lnTo>
                  <a:lnTo>
                    <a:pt x="702017" y="919962"/>
                  </a:lnTo>
                  <a:lnTo>
                    <a:pt x="695502" y="932662"/>
                  </a:lnTo>
                  <a:lnTo>
                    <a:pt x="682879" y="958062"/>
                  </a:lnTo>
                  <a:lnTo>
                    <a:pt x="676376" y="970762"/>
                  </a:lnTo>
                  <a:lnTo>
                    <a:pt x="682675" y="970762"/>
                  </a:lnTo>
                  <a:lnTo>
                    <a:pt x="656285" y="996162"/>
                  </a:lnTo>
                  <a:lnTo>
                    <a:pt x="630275" y="1021562"/>
                  </a:lnTo>
                  <a:lnTo>
                    <a:pt x="604723" y="1046962"/>
                  </a:lnTo>
                  <a:lnTo>
                    <a:pt x="579678" y="1085062"/>
                  </a:lnTo>
                  <a:lnTo>
                    <a:pt x="609612" y="1034262"/>
                  </a:lnTo>
                  <a:lnTo>
                    <a:pt x="633895" y="1008862"/>
                  </a:lnTo>
                  <a:lnTo>
                    <a:pt x="650506" y="970762"/>
                  </a:lnTo>
                  <a:lnTo>
                    <a:pt x="657466" y="945362"/>
                  </a:lnTo>
                  <a:lnTo>
                    <a:pt x="626859" y="945362"/>
                  </a:lnTo>
                  <a:lnTo>
                    <a:pt x="610870" y="970762"/>
                  </a:lnTo>
                  <a:lnTo>
                    <a:pt x="590537" y="996162"/>
                  </a:lnTo>
                  <a:lnTo>
                    <a:pt x="569226" y="996162"/>
                  </a:lnTo>
                  <a:lnTo>
                    <a:pt x="552234" y="1021562"/>
                  </a:lnTo>
                  <a:lnTo>
                    <a:pt x="540550" y="1034262"/>
                  </a:lnTo>
                  <a:lnTo>
                    <a:pt x="535127" y="1059662"/>
                  </a:lnTo>
                  <a:lnTo>
                    <a:pt x="502691" y="1072362"/>
                  </a:lnTo>
                  <a:lnTo>
                    <a:pt x="469455" y="1097762"/>
                  </a:lnTo>
                  <a:lnTo>
                    <a:pt x="437337" y="1135862"/>
                  </a:lnTo>
                  <a:lnTo>
                    <a:pt x="408266" y="1186662"/>
                  </a:lnTo>
                  <a:lnTo>
                    <a:pt x="384162" y="1224762"/>
                  </a:lnTo>
                  <a:lnTo>
                    <a:pt x="366941" y="1275562"/>
                  </a:lnTo>
                  <a:lnTo>
                    <a:pt x="347637" y="1300962"/>
                  </a:lnTo>
                  <a:lnTo>
                    <a:pt x="326148" y="1339062"/>
                  </a:lnTo>
                  <a:lnTo>
                    <a:pt x="303136" y="1377162"/>
                  </a:lnTo>
                  <a:lnTo>
                    <a:pt x="279222" y="1415262"/>
                  </a:lnTo>
                  <a:lnTo>
                    <a:pt x="255054" y="1466062"/>
                  </a:lnTo>
                  <a:lnTo>
                    <a:pt x="231292" y="1516862"/>
                  </a:lnTo>
                  <a:lnTo>
                    <a:pt x="208572" y="1567662"/>
                  </a:lnTo>
                  <a:lnTo>
                    <a:pt x="187528" y="1618462"/>
                  </a:lnTo>
                  <a:lnTo>
                    <a:pt x="168833" y="1669262"/>
                  </a:lnTo>
                  <a:lnTo>
                    <a:pt x="153111" y="1720062"/>
                  </a:lnTo>
                  <a:lnTo>
                    <a:pt x="150914" y="1732762"/>
                  </a:lnTo>
                  <a:lnTo>
                    <a:pt x="151015" y="1758162"/>
                  </a:lnTo>
                  <a:lnTo>
                    <a:pt x="153695" y="1770862"/>
                  </a:lnTo>
                  <a:lnTo>
                    <a:pt x="159194" y="1770862"/>
                  </a:lnTo>
                  <a:lnTo>
                    <a:pt x="146773" y="1821662"/>
                  </a:lnTo>
                  <a:lnTo>
                    <a:pt x="137033" y="1847062"/>
                  </a:lnTo>
                  <a:lnTo>
                    <a:pt x="130721" y="1859762"/>
                  </a:lnTo>
                  <a:lnTo>
                    <a:pt x="128562" y="1859762"/>
                  </a:lnTo>
                  <a:lnTo>
                    <a:pt x="130949" y="1872462"/>
                  </a:lnTo>
                  <a:lnTo>
                    <a:pt x="132905" y="1872462"/>
                  </a:lnTo>
                  <a:lnTo>
                    <a:pt x="135077" y="1885162"/>
                  </a:lnTo>
                  <a:lnTo>
                    <a:pt x="104711" y="1885162"/>
                  </a:lnTo>
                  <a:lnTo>
                    <a:pt x="106476" y="1897862"/>
                  </a:lnTo>
                  <a:lnTo>
                    <a:pt x="125514" y="1897862"/>
                  </a:lnTo>
                  <a:lnTo>
                    <a:pt x="113957" y="1910562"/>
                  </a:lnTo>
                  <a:lnTo>
                    <a:pt x="110604" y="1923262"/>
                  </a:lnTo>
                  <a:lnTo>
                    <a:pt x="112585" y="1923262"/>
                  </a:lnTo>
                  <a:lnTo>
                    <a:pt x="117043" y="1935962"/>
                  </a:lnTo>
                  <a:lnTo>
                    <a:pt x="114338" y="1948662"/>
                  </a:lnTo>
                  <a:lnTo>
                    <a:pt x="111747" y="1948662"/>
                  </a:lnTo>
                  <a:lnTo>
                    <a:pt x="106616" y="1974062"/>
                  </a:lnTo>
                  <a:lnTo>
                    <a:pt x="101307" y="1961362"/>
                  </a:lnTo>
                  <a:lnTo>
                    <a:pt x="85750" y="1948662"/>
                  </a:lnTo>
                  <a:lnTo>
                    <a:pt x="78028" y="1974062"/>
                  </a:lnTo>
                  <a:lnTo>
                    <a:pt x="76136" y="1986762"/>
                  </a:lnTo>
                  <a:lnTo>
                    <a:pt x="81661" y="1999462"/>
                  </a:lnTo>
                  <a:lnTo>
                    <a:pt x="96177" y="2012162"/>
                  </a:lnTo>
                  <a:lnTo>
                    <a:pt x="93865" y="2012162"/>
                  </a:lnTo>
                  <a:lnTo>
                    <a:pt x="91541" y="2024862"/>
                  </a:lnTo>
                  <a:lnTo>
                    <a:pt x="89242" y="2037562"/>
                  </a:lnTo>
                  <a:lnTo>
                    <a:pt x="79019" y="2037562"/>
                  </a:lnTo>
                  <a:lnTo>
                    <a:pt x="78143" y="2050262"/>
                  </a:lnTo>
                  <a:lnTo>
                    <a:pt x="84226" y="2050262"/>
                  </a:lnTo>
                  <a:lnTo>
                    <a:pt x="81622" y="2062962"/>
                  </a:lnTo>
                  <a:lnTo>
                    <a:pt x="80098" y="2075662"/>
                  </a:lnTo>
                  <a:lnTo>
                    <a:pt x="69634" y="2062962"/>
                  </a:lnTo>
                  <a:lnTo>
                    <a:pt x="62230" y="2062962"/>
                  </a:lnTo>
                  <a:lnTo>
                    <a:pt x="63373" y="2075662"/>
                  </a:lnTo>
                  <a:lnTo>
                    <a:pt x="79235" y="2075662"/>
                  </a:lnTo>
                  <a:lnTo>
                    <a:pt x="72301" y="2101062"/>
                  </a:lnTo>
                  <a:lnTo>
                    <a:pt x="68872" y="2126462"/>
                  </a:lnTo>
                  <a:lnTo>
                    <a:pt x="65544" y="2139162"/>
                  </a:lnTo>
                  <a:lnTo>
                    <a:pt x="52501" y="2139162"/>
                  </a:lnTo>
                  <a:lnTo>
                    <a:pt x="57289" y="2151862"/>
                  </a:lnTo>
                  <a:lnTo>
                    <a:pt x="61849" y="2151862"/>
                  </a:lnTo>
                  <a:lnTo>
                    <a:pt x="53073" y="2202662"/>
                  </a:lnTo>
                  <a:lnTo>
                    <a:pt x="45237" y="2240762"/>
                  </a:lnTo>
                  <a:lnTo>
                    <a:pt x="38303" y="2291562"/>
                  </a:lnTo>
                  <a:lnTo>
                    <a:pt x="32245" y="2342362"/>
                  </a:lnTo>
                  <a:lnTo>
                    <a:pt x="27063" y="2380462"/>
                  </a:lnTo>
                  <a:lnTo>
                    <a:pt x="22733" y="2431262"/>
                  </a:lnTo>
                  <a:lnTo>
                    <a:pt x="22517" y="2431262"/>
                  </a:lnTo>
                  <a:lnTo>
                    <a:pt x="19024" y="2443962"/>
                  </a:lnTo>
                  <a:lnTo>
                    <a:pt x="9918" y="2469362"/>
                  </a:lnTo>
                  <a:lnTo>
                    <a:pt x="19685" y="2469362"/>
                  </a:lnTo>
                  <a:lnTo>
                    <a:pt x="18427" y="2482062"/>
                  </a:lnTo>
                  <a:lnTo>
                    <a:pt x="17272" y="2507462"/>
                  </a:lnTo>
                  <a:lnTo>
                    <a:pt x="16243" y="2532862"/>
                  </a:lnTo>
                  <a:lnTo>
                    <a:pt x="15341" y="2545562"/>
                  </a:lnTo>
                  <a:lnTo>
                    <a:pt x="15125" y="2545562"/>
                  </a:lnTo>
                  <a:lnTo>
                    <a:pt x="15125" y="2558262"/>
                  </a:lnTo>
                  <a:lnTo>
                    <a:pt x="14833" y="2558262"/>
                  </a:lnTo>
                  <a:lnTo>
                    <a:pt x="14617" y="2570962"/>
                  </a:lnTo>
                  <a:lnTo>
                    <a:pt x="14262" y="2596362"/>
                  </a:lnTo>
                  <a:lnTo>
                    <a:pt x="5930" y="2634462"/>
                  </a:lnTo>
                  <a:lnTo>
                    <a:pt x="0" y="2672562"/>
                  </a:lnTo>
                  <a:lnTo>
                    <a:pt x="1511" y="2710662"/>
                  </a:lnTo>
                  <a:lnTo>
                    <a:pt x="15557" y="2736062"/>
                  </a:lnTo>
                  <a:lnTo>
                    <a:pt x="15125" y="2736062"/>
                  </a:lnTo>
                  <a:lnTo>
                    <a:pt x="15341" y="2748762"/>
                  </a:lnTo>
                  <a:lnTo>
                    <a:pt x="15773" y="2748762"/>
                  </a:lnTo>
                  <a:lnTo>
                    <a:pt x="16306" y="2761462"/>
                  </a:lnTo>
                  <a:lnTo>
                    <a:pt x="16891" y="2761462"/>
                  </a:lnTo>
                  <a:lnTo>
                    <a:pt x="18173" y="2786862"/>
                  </a:lnTo>
                  <a:lnTo>
                    <a:pt x="15176" y="2799562"/>
                  </a:lnTo>
                  <a:lnTo>
                    <a:pt x="14262" y="2799562"/>
                  </a:lnTo>
                  <a:lnTo>
                    <a:pt x="13830" y="2812262"/>
                  </a:lnTo>
                  <a:lnTo>
                    <a:pt x="20345" y="2812262"/>
                  </a:lnTo>
                  <a:lnTo>
                    <a:pt x="20777" y="2824962"/>
                  </a:lnTo>
                  <a:lnTo>
                    <a:pt x="13500" y="2824962"/>
                  </a:lnTo>
                  <a:lnTo>
                    <a:pt x="13970" y="2837662"/>
                  </a:lnTo>
                  <a:lnTo>
                    <a:pt x="22301" y="2837662"/>
                  </a:lnTo>
                  <a:lnTo>
                    <a:pt x="22517" y="2850362"/>
                  </a:lnTo>
                  <a:lnTo>
                    <a:pt x="23164" y="2850362"/>
                  </a:lnTo>
                  <a:lnTo>
                    <a:pt x="8674" y="2888462"/>
                  </a:lnTo>
                  <a:lnTo>
                    <a:pt x="4394" y="2926562"/>
                  </a:lnTo>
                  <a:lnTo>
                    <a:pt x="9931" y="2951962"/>
                  </a:lnTo>
                  <a:lnTo>
                    <a:pt x="24904" y="2990062"/>
                  </a:lnTo>
                  <a:lnTo>
                    <a:pt x="25031" y="3002762"/>
                  </a:lnTo>
                  <a:lnTo>
                    <a:pt x="25742" y="3015462"/>
                  </a:lnTo>
                  <a:lnTo>
                    <a:pt x="26581" y="3028162"/>
                  </a:lnTo>
                  <a:lnTo>
                    <a:pt x="27076" y="3040862"/>
                  </a:lnTo>
                  <a:lnTo>
                    <a:pt x="47510" y="3040862"/>
                  </a:lnTo>
                  <a:lnTo>
                    <a:pt x="49377" y="3053562"/>
                  </a:lnTo>
                  <a:lnTo>
                    <a:pt x="51358" y="3066262"/>
                  </a:lnTo>
                  <a:lnTo>
                    <a:pt x="53428" y="3078962"/>
                  </a:lnTo>
                  <a:lnTo>
                    <a:pt x="55549" y="3091662"/>
                  </a:lnTo>
                  <a:lnTo>
                    <a:pt x="30772" y="3091662"/>
                  </a:lnTo>
                  <a:lnTo>
                    <a:pt x="36334" y="3104362"/>
                  </a:lnTo>
                  <a:lnTo>
                    <a:pt x="43459" y="3117062"/>
                  </a:lnTo>
                  <a:lnTo>
                    <a:pt x="59893" y="3117062"/>
                  </a:lnTo>
                  <a:lnTo>
                    <a:pt x="62572" y="3129762"/>
                  </a:lnTo>
                  <a:lnTo>
                    <a:pt x="65354" y="3142462"/>
                  </a:lnTo>
                  <a:lnTo>
                    <a:pt x="70967" y="3167862"/>
                  </a:lnTo>
                  <a:lnTo>
                    <a:pt x="68211" y="3167862"/>
                  </a:lnTo>
                  <a:lnTo>
                    <a:pt x="65862" y="3180562"/>
                  </a:lnTo>
                  <a:lnTo>
                    <a:pt x="64008" y="3193262"/>
                  </a:lnTo>
                  <a:lnTo>
                    <a:pt x="62712" y="3193262"/>
                  </a:lnTo>
                  <a:lnTo>
                    <a:pt x="63385" y="3244062"/>
                  </a:lnTo>
                  <a:lnTo>
                    <a:pt x="73088" y="3294862"/>
                  </a:lnTo>
                  <a:lnTo>
                    <a:pt x="94132" y="3332962"/>
                  </a:lnTo>
                  <a:lnTo>
                    <a:pt x="128778" y="3383762"/>
                  </a:lnTo>
                  <a:lnTo>
                    <a:pt x="135305" y="3396462"/>
                  </a:lnTo>
                  <a:lnTo>
                    <a:pt x="141922" y="3421862"/>
                  </a:lnTo>
                  <a:lnTo>
                    <a:pt x="148704" y="3434562"/>
                  </a:lnTo>
                  <a:lnTo>
                    <a:pt x="155714" y="3459962"/>
                  </a:lnTo>
                  <a:lnTo>
                    <a:pt x="133121" y="3459962"/>
                  </a:lnTo>
                  <a:lnTo>
                    <a:pt x="136969" y="3472662"/>
                  </a:lnTo>
                  <a:lnTo>
                    <a:pt x="136982" y="3485362"/>
                  </a:lnTo>
                  <a:lnTo>
                    <a:pt x="137401" y="3498062"/>
                  </a:lnTo>
                  <a:lnTo>
                    <a:pt x="142468" y="3510762"/>
                  </a:lnTo>
                  <a:lnTo>
                    <a:pt x="147027" y="3498062"/>
                  </a:lnTo>
                  <a:lnTo>
                    <a:pt x="163106" y="3498062"/>
                  </a:lnTo>
                  <a:lnTo>
                    <a:pt x="162890" y="3485362"/>
                  </a:lnTo>
                  <a:lnTo>
                    <a:pt x="162458" y="3472662"/>
                  </a:lnTo>
                  <a:lnTo>
                    <a:pt x="166141" y="3485362"/>
                  </a:lnTo>
                  <a:lnTo>
                    <a:pt x="169976" y="3498062"/>
                  </a:lnTo>
                  <a:lnTo>
                    <a:pt x="173850" y="3510762"/>
                  </a:lnTo>
                  <a:lnTo>
                    <a:pt x="177673" y="3523462"/>
                  </a:lnTo>
                  <a:lnTo>
                    <a:pt x="165061" y="3510762"/>
                  </a:lnTo>
                  <a:lnTo>
                    <a:pt x="155562" y="3510762"/>
                  </a:lnTo>
                  <a:lnTo>
                    <a:pt x="156883" y="3523462"/>
                  </a:lnTo>
                  <a:lnTo>
                    <a:pt x="176796" y="3548862"/>
                  </a:lnTo>
                  <a:lnTo>
                    <a:pt x="158115" y="3548862"/>
                  </a:lnTo>
                  <a:lnTo>
                    <a:pt x="163576" y="3561562"/>
                  </a:lnTo>
                  <a:lnTo>
                    <a:pt x="186055" y="3561562"/>
                  </a:lnTo>
                  <a:lnTo>
                    <a:pt x="186169" y="3548862"/>
                  </a:lnTo>
                  <a:lnTo>
                    <a:pt x="185762" y="3538499"/>
                  </a:lnTo>
                  <a:lnTo>
                    <a:pt x="203276" y="3574262"/>
                  </a:lnTo>
                  <a:lnTo>
                    <a:pt x="222821" y="3625062"/>
                  </a:lnTo>
                  <a:lnTo>
                    <a:pt x="243255" y="3675862"/>
                  </a:lnTo>
                  <a:lnTo>
                    <a:pt x="264541" y="3713962"/>
                  </a:lnTo>
                  <a:lnTo>
                    <a:pt x="286702" y="3752062"/>
                  </a:lnTo>
                  <a:lnTo>
                    <a:pt x="309689" y="3802862"/>
                  </a:lnTo>
                  <a:lnTo>
                    <a:pt x="333527" y="3840962"/>
                  </a:lnTo>
                  <a:lnTo>
                    <a:pt x="358190" y="3891762"/>
                  </a:lnTo>
                  <a:lnTo>
                    <a:pt x="383654" y="3929862"/>
                  </a:lnTo>
                  <a:lnTo>
                    <a:pt x="409930" y="3967962"/>
                  </a:lnTo>
                  <a:lnTo>
                    <a:pt x="436994" y="4006062"/>
                  </a:lnTo>
                  <a:lnTo>
                    <a:pt x="464845" y="4044162"/>
                  </a:lnTo>
                  <a:lnTo>
                    <a:pt x="493458" y="4082262"/>
                  </a:lnTo>
                  <a:lnTo>
                    <a:pt x="522833" y="4120362"/>
                  </a:lnTo>
                  <a:lnTo>
                    <a:pt x="552958" y="4158462"/>
                  </a:lnTo>
                  <a:lnTo>
                    <a:pt x="583819" y="4196562"/>
                  </a:lnTo>
                  <a:lnTo>
                    <a:pt x="615403" y="4234662"/>
                  </a:lnTo>
                  <a:lnTo>
                    <a:pt x="647700" y="4272762"/>
                  </a:lnTo>
                  <a:lnTo>
                    <a:pt x="680707" y="4310862"/>
                  </a:lnTo>
                  <a:lnTo>
                    <a:pt x="714400" y="4348962"/>
                  </a:lnTo>
                  <a:lnTo>
                    <a:pt x="748779" y="4374362"/>
                  </a:lnTo>
                  <a:lnTo>
                    <a:pt x="783831" y="4412462"/>
                  </a:lnTo>
                  <a:lnTo>
                    <a:pt x="819543" y="4450562"/>
                  </a:lnTo>
                  <a:lnTo>
                    <a:pt x="855903" y="4475962"/>
                  </a:lnTo>
                  <a:lnTo>
                    <a:pt x="892898" y="4501362"/>
                  </a:lnTo>
                  <a:lnTo>
                    <a:pt x="930529" y="4539462"/>
                  </a:lnTo>
                  <a:lnTo>
                    <a:pt x="968768" y="4564862"/>
                  </a:lnTo>
                  <a:lnTo>
                    <a:pt x="1007618" y="4602962"/>
                  </a:lnTo>
                  <a:lnTo>
                    <a:pt x="1087081" y="4653762"/>
                  </a:lnTo>
                  <a:lnTo>
                    <a:pt x="1168844" y="4704562"/>
                  </a:lnTo>
                  <a:lnTo>
                    <a:pt x="1252804" y="4755362"/>
                  </a:lnTo>
                  <a:lnTo>
                    <a:pt x="1338872" y="4806162"/>
                  </a:lnTo>
                  <a:lnTo>
                    <a:pt x="1382674" y="4818862"/>
                  </a:lnTo>
                  <a:lnTo>
                    <a:pt x="1426972" y="4844262"/>
                  </a:lnTo>
                  <a:lnTo>
                    <a:pt x="1471764" y="4856962"/>
                  </a:lnTo>
                  <a:lnTo>
                    <a:pt x="1517015" y="4882362"/>
                  </a:lnTo>
                  <a:lnTo>
                    <a:pt x="1562735" y="4895062"/>
                  </a:lnTo>
                  <a:lnTo>
                    <a:pt x="1608912" y="4920462"/>
                  </a:lnTo>
                  <a:lnTo>
                    <a:pt x="1655521" y="4933162"/>
                  </a:lnTo>
                  <a:lnTo>
                    <a:pt x="1652701" y="4933162"/>
                  </a:lnTo>
                  <a:lnTo>
                    <a:pt x="1652485" y="4945862"/>
                  </a:lnTo>
                  <a:lnTo>
                    <a:pt x="1661096" y="4945862"/>
                  </a:lnTo>
                  <a:lnTo>
                    <a:pt x="1660525" y="4933162"/>
                  </a:lnTo>
                  <a:lnTo>
                    <a:pt x="1709928" y="4945862"/>
                  </a:lnTo>
                  <a:lnTo>
                    <a:pt x="1759826" y="4971262"/>
                  </a:lnTo>
                  <a:lnTo>
                    <a:pt x="1912150" y="5009362"/>
                  </a:lnTo>
                  <a:lnTo>
                    <a:pt x="1956193" y="5009362"/>
                  </a:lnTo>
                  <a:lnTo>
                    <a:pt x="2024405" y="5034762"/>
                  </a:lnTo>
                  <a:lnTo>
                    <a:pt x="2040801" y="5034762"/>
                  </a:lnTo>
                  <a:lnTo>
                    <a:pt x="2044407" y="5047462"/>
                  </a:lnTo>
                  <a:lnTo>
                    <a:pt x="2044268" y="5047462"/>
                  </a:lnTo>
                  <a:lnTo>
                    <a:pt x="2040547" y="5060162"/>
                  </a:lnTo>
                  <a:lnTo>
                    <a:pt x="2033409" y="5060162"/>
                  </a:lnTo>
                  <a:lnTo>
                    <a:pt x="2058670" y="5072862"/>
                  </a:lnTo>
                  <a:lnTo>
                    <a:pt x="2076945" y="5085562"/>
                  </a:lnTo>
                  <a:lnTo>
                    <a:pt x="2091436" y="5098262"/>
                  </a:lnTo>
                  <a:lnTo>
                    <a:pt x="2105329" y="5110962"/>
                  </a:lnTo>
                  <a:lnTo>
                    <a:pt x="2107374" y="5085562"/>
                  </a:lnTo>
                  <a:lnTo>
                    <a:pt x="2122335" y="5085562"/>
                  </a:lnTo>
                  <a:lnTo>
                    <a:pt x="2151227" y="5098262"/>
                  </a:lnTo>
                  <a:lnTo>
                    <a:pt x="2195080" y="5085562"/>
                  </a:lnTo>
                  <a:lnTo>
                    <a:pt x="2187257" y="5098262"/>
                  </a:lnTo>
                  <a:lnTo>
                    <a:pt x="2180958" y="5110962"/>
                  </a:lnTo>
                  <a:lnTo>
                    <a:pt x="2217115" y="5110962"/>
                  </a:lnTo>
                  <a:lnTo>
                    <a:pt x="2227008" y="5123662"/>
                  </a:lnTo>
                  <a:lnTo>
                    <a:pt x="2239403" y="5110962"/>
                  </a:lnTo>
                  <a:lnTo>
                    <a:pt x="2234806" y="5110962"/>
                  </a:lnTo>
                  <a:lnTo>
                    <a:pt x="2245703" y="5085562"/>
                  </a:lnTo>
                  <a:lnTo>
                    <a:pt x="2220976" y="5085562"/>
                  </a:lnTo>
                  <a:lnTo>
                    <a:pt x="2220836" y="5060162"/>
                  </a:lnTo>
                  <a:lnTo>
                    <a:pt x="2237956" y="5060162"/>
                  </a:lnTo>
                  <a:lnTo>
                    <a:pt x="2258745" y="5072862"/>
                  </a:lnTo>
                  <a:lnTo>
                    <a:pt x="2265248" y="5072862"/>
                  </a:lnTo>
                  <a:lnTo>
                    <a:pt x="2271814" y="5085562"/>
                  </a:lnTo>
                  <a:lnTo>
                    <a:pt x="2278088" y="5085562"/>
                  </a:lnTo>
                  <a:lnTo>
                    <a:pt x="2283739" y="5072862"/>
                  </a:lnTo>
                  <a:lnTo>
                    <a:pt x="2269667" y="5072862"/>
                  </a:lnTo>
                  <a:lnTo>
                    <a:pt x="2266137" y="5060162"/>
                  </a:lnTo>
                  <a:lnTo>
                    <a:pt x="2384348" y="5060162"/>
                  </a:lnTo>
                  <a:lnTo>
                    <a:pt x="2397163" y="5072862"/>
                  </a:lnTo>
                  <a:lnTo>
                    <a:pt x="2464752" y="5072862"/>
                  </a:lnTo>
                  <a:lnTo>
                    <a:pt x="2459215" y="5085562"/>
                  </a:lnTo>
                  <a:lnTo>
                    <a:pt x="2473464" y="5085562"/>
                  </a:lnTo>
                  <a:lnTo>
                    <a:pt x="2476995" y="5098262"/>
                  </a:lnTo>
                  <a:lnTo>
                    <a:pt x="2463215" y="5110962"/>
                  </a:lnTo>
                  <a:lnTo>
                    <a:pt x="2441714" y="5098262"/>
                  </a:lnTo>
                  <a:lnTo>
                    <a:pt x="2423528" y="5110962"/>
                  </a:lnTo>
                  <a:lnTo>
                    <a:pt x="2405240" y="5098262"/>
                  </a:lnTo>
                  <a:lnTo>
                    <a:pt x="2402382" y="5095900"/>
                  </a:lnTo>
                  <a:lnTo>
                    <a:pt x="2402382" y="5123662"/>
                  </a:lnTo>
                  <a:lnTo>
                    <a:pt x="2396083" y="5123662"/>
                  </a:lnTo>
                  <a:lnTo>
                    <a:pt x="2401735" y="5110962"/>
                  </a:lnTo>
                  <a:lnTo>
                    <a:pt x="2402382" y="5123662"/>
                  </a:lnTo>
                  <a:lnTo>
                    <a:pt x="2402382" y="5095900"/>
                  </a:lnTo>
                  <a:lnTo>
                    <a:pt x="2389924" y="5085562"/>
                  </a:lnTo>
                  <a:lnTo>
                    <a:pt x="2380653" y="5085562"/>
                  </a:lnTo>
                  <a:lnTo>
                    <a:pt x="2384780" y="5098262"/>
                  </a:lnTo>
                  <a:lnTo>
                    <a:pt x="2368893" y="5098262"/>
                  </a:lnTo>
                  <a:lnTo>
                    <a:pt x="2363241" y="5110962"/>
                  </a:lnTo>
                  <a:lnTo>
                    <a:pt x="2376932" y="5110962"/>
                  </a:lnTo>
                  <a:lnTo>
                    <a:pt x="2379510" y="5123662"/>
                  </a:lnTo>
                  <a:lnTo>
                    <a:pt x="2375001" y="5136362"/>
                  </a:lnTo>
                  <a:lnTo>
                    <a:pt x="2369350" y="5136362"/>
                  </a:lnTo>
                  <a:lnTo>
                    <a:pt x="2391359" y="5149062"/>
                  </a:lnTo>
                  <a:lnTo>
                    <a:pt x="2386711" y="5149062"/>
                  </a:lnTo>
                  <a:lnTo>
                    <a:pt x="2371306" y="5161762"/>
                  </a:lnTo>
                  <a:lnTo>
                    <a:pt x="2390292" y="5161762"/>
                  </a:lnTo>
                  <a:lnTo>
                    <a:pt x="2387523" y="5174462"/>
                  </a:lnTo>
                  <a:lnTo>
                    <a:pt x="2370226" y="5174462"/>
                  </a:lnTo>
                  <a:lnTo>
                    <a:pt x="2374354" y="5187162"/>
                  </a:lnTo>
                  <a:lnTo>
                    <a:pt x="2357729" y="5187162"/>
                  </a:lnTo>
                  <a:lnTo>
                    <a:pt x="2357678" y="5174462"/>
                  </a:lnTo>
                  <a:lnTo>
                    <a:pt x="2364384" y="5161762"/>
                  </a:lnTo>
                  <a:lnTo>
                    <a:pt x="2360663" y="5149062"/>
                  </a:lnTo>
                  <a:lnTo>
                    <a:pt x="2333498" y="5173103"/>
                  </a:lnTo>
                  <a:lnTo>
                    <a:pt x="2333498" y="5225262"/>
                  </a:lnTo>
                  <a:lnTo>
                    <a:pt x="2326983" y="5225262"/>
                  </a:lnTo>
                  <a:lnTo>
                    <a:pt x="2330246" y="5212562"/>
                  </a:lnTo>
                  <a:lnTo>
                    <a:pt x="2333498" y="5225262"/>
                  </a:lnTo>
                  <a:lnTo>
                    <a:pt x="2333498" y="5173103"/>
                  </a:lnTo>
                  <a:lnTo>
                    <a:pt x="2331961" y="5174462"/>
                  </a:lnTo>
                  <a:lnTo>
                    <a:pt x="2166886" y="5174462"/>
                  </a:lnTo>
                  <a:lnTo>
                    <a:pt x="2109076" y="5161762"/>
                  </a:lnTo>
                  <a:lnTo>
                    <a:pt x="2061654" y="5149062"/>
                  </a:lnTo>
                  <a:lnTo>
                    <a:pt x="2031669" y="5149062"/>
                  </a:lnTo>
                  <a:lnTo>
                    <a:pt x="2037118" y="5123662"/>
                  </a:lnTo>
                  <a:lnTo>
                    <a:pt x="2034959" y="5110962"/>
                  </a:lnTo>
                  <a:lnTo>
                    <a:pt x="2028278" y="5123662"/>
                  </a:lnTo>
                  <a:lnTo>
                    <a:pt x="2020150" y="5149062"/>
                  </a:lnTo>
                  <a:lnTo>
                    <a:pt x="1999627" y="5136362"/>
                  </a:lnTo>
                  <a:lnTo>
                    <a:pt x="1962340" y="5136362"/>
                  </a:lnTo>
                  <a:lnTo>
                    <a:pt x="1940839" y="5123662"/>
                  </a:lnTo>
                  <a:lnTo>
                    <a:pt x="1933422" y="5136362"/>
                  </a:lnTo>
                  <a:lnTo>
                    <a:pt x="1898459" y="5136362"/>
                  </a:lnTo>
                  <a:lnTo>
                    <a:pt x="1896325" y="5149062"/>
                  </a:lnTo>
                  <a:lnTo>
                    <a:pt x="1919973" y="5149062"/>
                  </a:lnTo>
                  <a:lnTo>
                    <a:pt x="1916379" y="5161762"/>
                  </a:lnTo>
                  <a:lnTo>
                    <a:pt x="1965617" y="5161762"/>
                  </a:lnTo>
                  <a:lnTo>
                    <a:pt x="1985302" y="5174462"/>
                  </a:lnTo>
                  <a:lnTo>
                    <a:pt x="2013013" y="5187162"/>
                  </a:lnTo>
                  <a:lnTo>
                    <a:pt x="2035378" y="5187162"/>
                  </a:lnTo>
                  <a:lnTo>
                    <a:pt x="2039061" y="5174462"/>
                  </a:lnTo>
                  <a:lnTo>
                    <a:pt x="2051926" y="5174462"/>
                  </a:lnTo>
                  <a:lnTo>
                    <a:pt x="2067331" y="5187162"/>
                  </a:lnTo>
                  <a:lnTo>
                    <a:pt x="2083269" y="5187162"/>
                  </a:lnTo>
                  <a:lnTo>
                    <a:pt x="2097735" y="5199862"/>
                  </a:lnTo>
                  <a:lnTo>
                    <a:pt x="2112022" y="5187162"/>
                  </a:lnTo>
                  <a:lnTo>
                    <a:pt x="2129294" y="5187162"/>
                  </a:lnTo>
                  <a:lnTo>
                    <a:pt x="2144852" y="5199862"/>
                  </a:lnTo>
                  <a:lnTo>
                    <a:pt x="2188616" y="5199862"/>
                  </a:lnTo>
                  <a:lnTo>
                    <a:pt x="2218613" y="5212562"/>
                  </a:lnTo>
                  <a:lnTo>
                    <a:pt x="2275052" y="5237962"/>
                  </a:lnTo>
                  <a:lnTo>
                    <a:pt x="2270302" y="5237962"/>
                  </a:lnTo>
                  <a:lnTo>
                    <a:pt x="2279777" y="5263362"/>
                  </a:lnTo>
                  <a:lnTo>
                    <a:pt x="2295029" y="5276062"/>
                  </a:lnTo>
                  <a:lnTo>
                    <a:pt x="2307640" y="5276062"/>
                  </a:lnTo>
                  <a:lnTo>
                    <a:pt x="2302294" y="5263362"/>
                  </a:lnTo>
                  <a:lnTo>
                    <a:pt x="2293188" y="5250662"/>
                  </a:lnTo>
                  <a:lnTo>
                    <a:pt x="2292235" y="5237962"/>
                  </a:lnTo>
                  <a:lnTo>
                    <a:pt x="2311336" y="5225262"/>
                  </a:lnTo>
                  <a:lnTo>
                    <a:pt x="2312822" y="5263362"/>
                  </a:lnTo>
                  <a:lnTo>
                    <a:pt x="2330958" y="5263362"/>
                  </a:lnTo>
                  <a:lnTo>
                    <a:pt x="2320467" y="5237962"/>
                  </a:lnTo>
                  <a:lnTo>
                    <a:pt x="2345829" y="5225262"/>
                  </a:lnTo>
                  <a:lnTo>
                    <a:pt x="2362327" y="5237962"/>
                  </a:lnTo>
                  <a:lnTo>
                    <a:pt x="2375585" y="5237962"/>
                  </a:lnTo>
                  <a:lnTo>
                    <a:pt x="2391206" y="5263362"/>
                  </a:lnTo>
                  <a:lnTo>
                    <a:pt x="2414816" y="5276062"/>
                  </a:lnTo>
                  <a:lnTo>
                    <a:pt x="2700159" y="5276062"/>
                  </a:lnTo>
                  <a:lnTo>
                    <a:pt x="2810040" y="5250662"/>
                  </a:lnTo>
                  <a:lnTo>
                    <a:pt x="2859925" y="5237962"/>
                  </a:lnTo>
                  <a:lnTo>
                    <a:pt x="2887649" y="5212562"/>
                  </a:lnTo>
                  <a:lnTo>
                    <a:pt x="2901518" y="5199862"/>
                  </a:lnTo>
                  <a:lnTo>
                    <a:pt x="2939885" y="5187162"/>
                  </a:lnTo>
                  <a:lnTo>
                    <a:pt x="2953994" y="5174462"/>
                  </a:lnTo>
                  <a:lnTo>
                    <a:pt x="2950845" y="5174462"/>
                  </a:lnTo>
                  <a:lnTo>
                    <a:pt x="2937370" y="5187162"/>
                  </a:lnTo>
                  <a:lnTo>
                    <a:pt x="2938030" y="5174462"/>
                  </a:lnTo>
                  <a:lnTo>
                    <a:pt x="2938462" y="5174462"/>
                  </a:lnTo>
                  <a:lnTo>
                    <a:pt x="2939326" y="5161762"/>
                  </a:lnTo>
                  <a:lnTo>
                    <a:pt x="2915475" y="5174462"/>
                  </a:lnTo>
                  <a:lnTo>
                    <a:pt x="2893161" y="5161762"/>
                  </a:lnTo>
                  <a:lnTo>
                    <a:pt x="2871978" y="5161762"/>
                  </a:lnTo>
                  <a:lnTo>
                    <a:pt x="2851543" y="5149062"/>
                  </a:lnTo>
                  <a:lnTo>
                    <a:pt x="2869844" y="5136362"/>
                  </a:lnTo>
                  <a:lnTo>
                    <a:pt x="2875661" y="5136362"/>
                  </a:lnTo>
                  <a:lnTo>
                    <a:pt x="2861640" y="5123662"/>
                  </a:lnTo>
                  <a:lnTo>
                    <a:pt x="2847619" y="5110962"/>
                  </a:lnTo>
                  <a:lnTo>
                    <a:pt x="2758973" y="5110962"/>
                  </a:lnTo>
                  <a:lnTo>
                    <a:pt x="2724213" y="5098262"/>
                  </a:lnTo>
                  <a:lnTo>
                    <a:pt x="2682354" y="5085562"/>
                  </a:lnTo>
                  <a:lnTo>
                    <a:pt x="2637993" y="5098262"/>
                  </a:lnTo>
                  <a:lnTo>
                    <a:pt x="2603487" y="5098262"/>
                  </a:lnTo>
                  <a:lnTo>
                    <a:pt x="2601023" y="5085562"/>
                  </a:lnTo>
                  <a:lnTo>
                    <a:pt x="2595016" y="5085562"/>
                  </a:lnTo>
                  <a:lnTo>
                    <a:pt x="2592082" y="5072862"/>
                  </a:lnTo>
                  <a:lnTo>
                    <a:pt x="2589098" y="5085562"/>
                  </a:lnTo>
                  <a:lnTo>
                    <a:pt x="2583624" y="5098262"/>
                  </a:lnTo>
                  <a:lnTo>
                    <a:pt x="2573617" y="5098262"/>
                  </a:lnTo>
                  <a:lnTo>
                    <a:pt x="2569921" y="5085562"/>
                  </a:lnTo>
                  <a:lnTo>
                    <a:pt x="2564701" y="5098262"/>
                  </a:lnTo>
                  <a:lnTo>
                    <a:pt x="2562974" y="5110962"/>
                  </a:lnTo>
                  <a:lnTo>
                    <a:pt x="2552763" y="5098262"/>
                  </a:lnTo>
                  <a:lnTo>
                    <a:pt x="2523642" y="5085562"/>
                  </a:lnTo>
                  <a:lnTo>
                    <a:pt x="2534501" y="5085562"/>
                  </a:lnTo>
                  <a:lnTo>
                    <a:pt x="2520937" y="5072862"/>
                  </a:lnTo>
                  <a:lnTo>
                    <a:pt x="2499664" y="5072862"/>
                  </a:lnTo>
                  <a:lnTo>
                    <a:pt x="2495385" y="5085562"/>
                  </a:lnTo>
                  <a:lnTo>
                    <a:pt x="2492565" y="5072862"/>
                  </a:lnTo>
                  <a:lnTo>
                    <a:pt x="2491257" y="5072862"/>
                  </a:lnTo>
                  <a:lnTo>
                    <a:pt x="2491041" y="5060162"/>
                  </a:lnTo>
                  <a:lnTo>
                    <a:pt x="2581656" y="5060162"/>
                  </a:lnTo>
                  <a:lnTo>
                    <a:pt x="2579052" y="5072862"/>
                  </a:lnTo>
                  <a:lnTo>
                    <a:pt x="2582964" y="5072862"/>
                  </a:lnTo>
                  <a:lnTo>
                    <a:pt x="2584259" y="5060162"/>
                  </a:lnTo>
                  <a:lnTo>
                    <a:pt x="2633700" y="5060162"/>
                  </a:lnTo>
                  <a:lnTo>
                    <a:pt x="2683700" y="5047462"/>
                  </a:lnTo>
                  <a:lnTo>
                    <a:pt x="2733408" y="5047462"/>
                  </a:lnTo>
                  <a:lnTo>
                    <a:pt x="2782836" y="5034762"/>
                  </a:lnTo>
                  <a:lnTo>
                    <a:pt x="2833674" y="5034762"/>
                  </a:lnTo>
                  <a:lnTo>
                    <a:pt x="2834589" y="5047462"/>
                  </a:lnTo>
                  <a:lnTo>
                    <a:pt x="2836329" y="5060162"/>
                  </a:lnTo>
                  <a:lnTo>
                    <a:pt x="2872003" y="5060162"/>
                  </a:lnTo>
                  <a:lnTo>
                    <a:pt x="2893949" y="5047462"/>
                  </a:lnTo>
                  <a:lnTo>
                    <a:pt x="2899473" y="5034762"/>
                  </a:lnTo>
                  <a:lnTo>
                    <a:pt x="2855455" y="5034762"/>
                  </a:lnTo>
                  <a:lnTo>
                    <a:pt x="2853499" y="5022062"/>
                  </a:lnTo>
                  <a:lnTo>
                    <a:pt x="2916034" y="5022062"/>
                  </a:lnTo>
                  <a:lnTo>
                    <a:pt x="2923438" y="5034762"/>
                  </a:lnTo>
                  <a:lnTo>
                    <a:pt x="2930321" y="5022062"/>
                  </a:lnTo>
                  <a:lnTo>
                    <a:pt x="2936290" y="5009362"/>
                  </a:lnTo>
                  <a:lnTo>
                    <a:pt x="2966491" y="5009362"/>
                  </a:lnTo>
                  <a:lnTo>
                    <a:pt x="3116503" y="4971262"/>
                  </a:lnTo>
                  <a:lnTo>
                    <a:pt x="3165678" y="4945862"/>
                  </a:lnTo>
                  <a:lnTo>
                    <a:pt x="3262693" y="4920462"/>
                  </a:lnTo>
                  <a:lnTo>
                    <a:pt x="3310509" y="4895062"/>
                  </a:lnTo>
                  <a:lnTo>
                    <a:pt x="3357854" y="4882362"/>
                  </a:lnTo>
                  <a:lnTo>
                    <a:pt x="3361334" y="4882362"/>
                  </a:lnTo>
                  <a:lnTo>
                    <a:pt x="3404984" y="4856962"/>
                  </a:lnTo>
                  <a:lnTo>
                    <a:pt x="3448189" y="4844262"/>
                  </a:lnTo>
                  <a:lnTo>
                    <a:pt x="3533241" y="4793462"/>
                  </a:lnTo>
                  <a:lnTo>
                    <a:pt x="3575062" y="4780762"/>
                  </a:lnTo>
                  <a:lnTo>
                    <a:pt x="3657244" y="4729962"/>
                  </a:lnTo>
                  <a:lnTo>
                    <a:pt x="3737419" y="4679162"/>
                  </a:lnTo>
                  <a:lnTo>
                    <a:pt x="3815499" y="4628362"/>
                  </a:lnTo>
                  <a:lnTo>
                    <a:pt x="3891407" y="4577562"/>
                  </a:lnTo>
                  <a:lnTo>
                    <a:pt x="3928529" y="4552162"/>
                  </a:lnTo>
                  <a:lnTo>
                    <a:pt x="3965067" y="4514062"/>
                  </a:lnTo>
                  <a:lnTo>
                    <a:pt x="4001033" y="4488662"/>
                  </a:lnTo>
                  <a:lnTo>
                    <a:pt x="4036403" y="4450562"/>
                  </a:lnTo>
                  <a:lnTo>
                    <a:pt x="4071162" y="4425162"/>
                  </a:lnTo>
                  <a:lnTo>
                    <a:pt x="4105325" y="4387062"/>
                  </a:lnTo>
                  <a:lnTo>
                    <a:pt x="4138853" y="4361662"/>
                  </a:lnTo>
                  <a:lnTo>
                    <a:pt x="4171746" y="4323562"/>
                  </a:lnTo>
                  <a:lnTo>
                    <a:pt x="4204004" y="4298162"/>
                  </a:lnTo>
                  <a:lnTo>
                    <a:pt x="4235615" y="4260062"/>
                  </a:lnTo>
                  <a:lnTo>
                    <a:pt x="4266565" y="4221962"/>
                  </a:lnTo>
                  <a:lnTo>
                    <a:pt x="4296829" y="4183862"/>
                  </a:lnTo>
                  <a:lnTo>
                    <a:pt x="4326420" y="4145762"/>
                  </a:lnTo>
                  <a:lnTo>
                    <a:pt x="4355325" y="4120362"/>
                  </a:lnTo>
                  <a:lnTo>
                    <a:pt x="4383519" y="4082262"/>
                  </a:lnTo>
                  <a:lnTo>
                    <a:pt x="4411015" y="4044162"/>
                  </a:lnTo>
                  <a:lnTo>
                    <a:pt x="4437773" y="4006062"/>
                  </a:lnTo>
                  <a:lnTo>
                    <a:pt x="4463808" y="3967962"/>
                  </a:lnTo>
                  <a:lnTo>
                    <a:pt x="4489107" y="3917162"/>
                  </a:lnTo>
                  <a:lnTo>
                    <a:pt x="4513643" y="3879062"/>
                  </a:lnTo>
                  <a:lnTo>
                    <a:pt x="4537430" y="3840962"/>
                  </a:lnTo>
                  <a:lnTo>
                    <a:pt x="4560443" y="3802862"/>
                  </a:lnTo>
                  <a:lnTo>
                    <a:pt x="4582668" y="3764762"/>
                  </a:lnTo>
                  <a:lnTo>
                    <a:pt x="4604105" y="3713962"/>
                  </a:lnTo>
                  <a:lnTo>
                    <a:pt x="4624743" y="3675862"/>
                  </a:lnTo>
                  <a:lnTo>
                    <a:pt x="4644580" y="3625062"/>
                  </a:lnTo>
                  <a:lnTo>
                    <a:pt x="4663579" y="3586962"/>
                  </a:lnTo>
                  <a:lnTo>
                    <a:pt x="4681753" y="3548862"/>
                  </a:lnTo>
                  <a:lnTo>
                    <a:pt x="4686097" y="3536162"/>
                  </a:lnTo>
                  <a:lnTo>
                    <a:pt x="4690427" y="3523462"/>
                  </a:lnTo>
                  <a:lnTo>
                    <a:pt x="4699101" y="3498062"/>
                  </a:lnTo>
                  <a:lnTo>
                    <a:pt x="4710087" y="3472662"/>
                  </a:lnTo>
                  <a:lnTo>
                    <a:pt x="4715586" y="3459962"/>
                  </a:lnTo>
                  <a:lnTo>
                    <a:pt x="4731207" y="3409162"/>
                  </a:lnTo>
                  <a:lnTo>
                    <a:pt x="4745964" y="3358362"/>
                  </a:lnTo>
                  <a:lnTo>
                    <a:pt x="4759833" y="3320262"/>
                  </a:lnTo>
                  <a:lnTo>
                    <a:pt x="4772825" y="3269462"/>
                  </a:lnTo>
                  <a:lnTo>
                    <a:pt x="4784915" y="3218662"/>
                  </a:lnTo>
                  <a:lnTo>
                    <a:pt x="4796091" y="3180562"/>
                  </a:lnTo>
                  <a:lnTo>
                    <a:pt x="4806340" y="3129762"/>
                  </a:lnTo>
                  <a:lnTo>
                    <a:pt x="4815675" y="3078962"/>
                  </a:lnTo>
                  <a:lnTo>
                    <a:pt x="4824057" y="3028162"/>
                  </a:lnTo>
                  <a:lnTo>
                    <a:pt x="4831499" y="2990062"/>
                  </a:lnTo>
                  <a:lnTo>
                    <a:pt x="4837976" y="2939262"/>
                  </a:lnTo>
                  <a:lnTo>
                    <a:pt x="4843475" y="2888462"/>
                  </a:lnTo>
                  <a:lnTo>
                    <a:pt x="4848009" y="2837662"/>
                  </a:lnTo>
                  <a:lnTo>
                    <a:pt x="4851552" y="2786862"/>
                  </a:lnTo>
                  <a:lnTo>
                    <a:pt x="4854092" y="2736062"/>
                  </a:lnTo>
                  <a:lnTo>
                    <a:pt x="4855616" y="2685262"/>
                  </a:lnTo>
                  <a:lnTo>
                    <a:pt x="4856137" y="2634462"/>
                  </a:lnTo>
                  <a:lnTo>
                    <a:pt x="4855565" y="2583662"/>
                  </a:lnTo>
                  <a:lnTo>
                    <a:pt x="4853876" y="2532862"/>
                  </a:lnTo>
                  <a:lnTo>
                    <a:pt x="4851070" y="2482062"/>
                  </a:lnTo>
                  <a:lnTo>
                    <a:pt x="4847183" y="2431262"/>
                  </a:lnTo>
                  <a:lnTo>
                    <a:pt x="4842230" y="2380462"/>
                  </a:lnTo>
                  <a:lnTo>
                    <a:pt x="4836223" y="2329662"/>
                  </a:lnTo>
                  <a:lnTo>
                    <a:pt x="4829187" y="2278862"/>
                  </a:lnTo>
                  <a:lnTo>
                    <a:pt x="4829619" y="2278862"/>
                  </a:lnTo>
                  <a:lnTo>
                    <a:pt x="4830280" y="2266162"/>
                  </a:lnTo>
                  <a:lnTo>
                    <a:pt x="4828108" y="2266162"/>
                  </a:lnTo>
                  <a:lnTo>
                    <a:pt x="4826368" y="2253462"/>
                  </a:lnTo>
                  <a:lnTo>
                    <a:pt x="4822660" y="2240762"/>
                  </a:lnTo>
                  <a:lnTo>
                    <a:pt x="4820932" y="2228062"/>
                  </a:lnTo>
                  <a:lnTo>
                    <a:pt x="4824412" y="2228062"/>
                  </a:lnTo>
                  <a:lnTo>
                    <a:pt x="4827663" y="2215362"/>
                  </a:lnTo>
                  <a:lnTo>
                    <a:pt x="4858093" y="2215362"/>
                  </a:lnTo>
                  <a:close/>
                </a:path>
                <a:path w="5008880" h="5410200">
                  <a:moveTo>
                    <a:pt x="4895685" y="2298992"/>
                  </a:moveTo>
                  <a:lnTo>
                    <a:pt x="4895443" y="2298344"/>
                  </a:lnTo>
                  <a:lnTo>
                    <a:pt x="4893729" y="2298560"/>
                  </a:lnTo>
                  <a:lnTo>
                    <a:pt x="4895685" y="2298992"/>
                  </a:lnTo>
                  <a:close/>
                </a:path>
                <a:path w="5008880" h="5410200">
                  <a:moveTo>
                    <a:pt x="4900676" y="2297696"/>
                  </a:moveTo>
                  <a:lnTo>
                    <a:pt x="4899228" y="2293505"/>
                  </a:lnTo>
                  <a:lnTo>
                    <a:pt x="4894161" y="2294864"/>
                  </a:lnTo>
                  <a:lnTo>
                    <a:pt x="4895443" y="2298344"/>
                  </a:lnTo>
                  <a:lnTo>
                    <a:pt x="4900676" y="2297696"/>
                  </a:lnTo>
                  <a:close/>
                </a:path>
                <a:path w="5008880" h="5410200">
                  <a:moveTo>
                    <a:pt x="4900676" y="2293124"/>
                  </a:moveTo>
                  <a:lnTo>
                    <a:pt x="4898949" y="2292693"/>
                  </a:lnTo>
                  <a:lnTo>
                    <a:pt x="4899228" y="2293505"/>
                  </a:lnTo>
                  <a:lnTo>
                    <a:pt x="4900676" y="2293124"/>
                  </a:lnTo>
                  <a:close/>
                </a:path>
                <a:path w="5008880" h="5410200">
                  <a:moveTo>
                    <a:pt x="5008461" y="2656713"/>
                  </a:moveTo>
                  <a:lnTo>
                    <a:pt x="5007813" y="2655620"/>
                  </a:lnTo>
                  <a:lnTo>
                    <a:pt x="5006505" y="2653881"/>
                  </a:lnTo>
                  <a:lnTo>
                    <a:pt x="5003317" y="2655481"/>
                  </a:lnTo>
                  <a:lnTo>
                    <a:pt x="5004333" y="2658668"/>
                  </a:lnTo>
                  <a:lnTo>
                    <a:pt x="5005857" y="2658008"/>
                  </a:lnTo>
                  <a:lnTo>
                    <a:pt x="5008461" y="2656713"/>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38" name="object 38"/>
            <p:cNvPicPr/>
            <p:nvPr/>
          </p:nvPicPr>
          <p:blipFill>
            <a:blip r:embed="rId9" cstate="print"/>
            <a:stretch>
              <a:fillRect/>
            </a:stretch>
          </p:blipFill>
          <p:spPr>
            <a:xfrm>
              <a:off x="11861996" y="2837440"/>
              <a:ext cx="4422335" cy="4419600"/>
            </a:xfrm>
            <a:prstGeom prst="rect">
              <a:avLst/>
            </a:prstGeom>
          </p:spPr>
        </p:pic>
        <p:pic>
          <p:nvPicPr>
            <p:cNvPr id="39" name="object 39"/>
            <p:cNvPicPr/>
            <p:nvPr/>
          </p:nvPicPr>
          <p:blipFill>
            <a:blip r:embed="rId10" cstate="print"/>
            <a:stretch>
              <a:fillRect/>
            </a:stretch>
          </p:blipFill>
          <p:spPr>
            <a:xfrm>
              <a:off x="15705559" y="1331916"/>
              <a:ext cx="1485899" cy="1057274"/>
            </a:xfrm>
            <a:prstGeom prst="rect">
              <a:avLst/>
            </a:prstGeom>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4346"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 name="object 3"/>
          <p:cNvSpPr/>
          <p:nvPr/>
        </p:nvSpPr>
        <p:spPr>
          <a:xfrm>
            <a:off x="715382"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 name="object 4"/>
          <p:cNvSpPr/>
          <p:nvPr/>
        </p:nvSpPr>
        <p:spPr>
          <a:xfrm>
            <a:off x="916417" y="186058"/>
            <a:ext cx="92393" cy="137478"/>
          </a:xfrm>
          <a:custGeom>
            <a:avLst/>
            <a:gdLst/>
            <a:ahLst/>
            <a:cxnLst/>
            <a:rect l="l" t="t" r="r" b="b"/>
            <a:pathLst>
              <a:path w="184785"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 name="object 5"/>
          <p:cNvSpPr/>
          <p:nvPr/>
        </p:nvSpPr>
        <p:spPr>
          <a:xfrm>
            <a:off x="1183984" y="254707"/>
            <a:ext cx="7953693" cy="0"/>
          </a:xfrm>
          <a:custGeom>
            <a:avLst/>
            <a:gdLst/>
            <a:ahLst/>
            <a:cxnLst/>
            <a:rect l="l" t="t" r="r" b="b"/>
            <a:pathLst>
              <a:path w="15907385">
                <a:moveTo>
                  <a:pt x="0" y="0"/>
                </a:moveTo>
                <a:lnTo>
                  <a:pt x="15906784" y="0"/>
                </a:lnTo>
              </a:path>
            </a:pathLst>
          </a:custGeom>
          <a:ln w="28575">
            <a:solidFill>
              <a:srgbClr val="295233"/>
            </a:solidFill>
          </a:ln>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6" name="object 6"/>
          <p:cNvPicPr/>
          <p:nvPr/>
        </p:nvPicPr>
        <p:blipFill>
          <a:blip r:embed="rId2" cstate="print"/>
          <a:stretch>
            <a:fillRect/>
          </a:stretch>
        </p:blipFill>
        <p:spPr>
          <a:xfrm>
            <a:off x="514350" y="1388802"/>
            <a:ext cx="8115300" cy="2366962"/>
          </a:xfrm>
          <a:prstGeom prst="rect">
            <a:avLst/>
          </a:prstGeom>
        </p:spPr>
      </p:pic>
      <p:sp>
        <p:nvSpPr>
          <p:cNvPr id="7" name="object 7"/>
          <p:cNvSpPr txBox="1"/>
          <p:nvPr/>
        </p:nvSpPr>
        <p:spPr>
          <a:xfrm>
            <a:off x="690623" y="1785972"/>
            <a:ext cx="7209472" cy="2703304"/>
          </a:xfrm>
          <a:prstGeom prst="rect">
            <a:avLst/>
          </a:prstGeom>
        </p:spPr>
        <p:txBody>
          <a:bodyPr vert="horz" wrap="square" lIns="0" tIns="6350" rIns="0" bIns="0" rtlCol="0">
            <a:spAutoFit/>
          </a:bodyPr>
          <a:lstStyle/>
          <a:p>
            <a:pPr marL="70803" marR="2540" defTabSz="457200">
              <a:spcBef>
                <a:spcPts val="50"/>
              </a:spcBef>
              <a:buClrTx/>
            </a:pPr>
            <a:r>
              <a:rPr sz="2500" b="1" kern="1200" spc="143" dirty="0">
                <a:solidFill>
                  <a:srgbClr val="132426"/>
                </a:solidFill>
                <a:latin typeface="Trebuchet MS"/>
                <a:ea typeface="+mn-ea"/>
                <a:cs typeface="Trebuchet MS"/>
              </a:rPr>
              <a:t>S</a:t>
            </a:r>
            <a:r>
              <a:rPr sz="2500" b="1" kern="1200" spc="-265" dirty="0">
                <a:solidFill>
                  <a:srgbClr val="132426"/>
                </a:solidFill>
                <a:latin typeface="Trebuchet MS"/>
                <a:ea typeface="+mn-ea"/>
                <a:cs typeface="Trebuchet MS"/>
              </a:rPr>
              <a:t>W</a:t>
            </a:r>
            <a:r>
              <a:rPr sz="2500" b="1" kern="1200" spc="-33" dirty="0">
                <a:solidFill>
                  <a:srgbClr val="132426"/>
                </a:solidFill>
                <a:latin typeface="Trebuchet MS"/>
                <a:ea typeface="+mn-ea"/>
                <a:cs typeface="Trebuchet MS"/>
              </a:rPr>
              <a:t>C</a:t>
            </a:r>
            <a:r>
              <a:rPr sz="2500" b="1" kern="1200" spc="-123" dirty="0">
                <a:solidFill>
                  <a:srgbClr val="132426"/>
                </a:solidFill>
                <a:latin typeface="Trebuchet MS"/>
                <a:ea typeface="+mn-ea"/>
                <a:cs typeface="Trebuchet MS"/>
              </a:rPr>
              <a:t>D</a:t>
            </a:r>
            <a:r>
              <a:rPr sz="2500" b="1" kern="1200" spc="70" dirty="0">
                <a:solidFill>
                  <a:srgbClr val="132426"/>
                </a:solidFill>
                <a:latin typeface="Trebuchet MS"/>
                <a:ea typeface="+mn-ea"/>
                <a:cs typeface="Trebuchet MS"/>
              </a:rPr>
              <a:t>S</a:t>
            </a:r>
            <a:r>
              <a:rPr sz="2500" b="1" kern="1200" spc="-28" dirty="0">
                <a:solidFill>
                  <a:srgbClr val="132426"/>
                </a:solidFill>
                <a:latin typeface="Trebuchet MS"/>
                <a:ea typeface="+mn-ea"/>
                <a:cs typeface="Trebuchet MS"/>
              </a:rPr>
              <a:t> </a:t>
            </a:r>
            <a:r>
              <a:rPr sz="2500" b="1" kern="1200" spc="-148" dirty="0">
                <a:solidFill>
                  <a:srgbClr val="132426"/>
                </a:solidFill>
                <a:latin typeface="Trebuchet MS"/>
                <a:ea typeface="+mn-ea"/>
                <a:cs typeface="Trebuchet MS"/>
              </a:rPr>
              <a:t>p</a:t>
            </a:r>
            <a:r>
              <a:rPr sz="2500" b="1" kern="1200" spc="-168" dirty="0">
                <a:solidFill>
                  <a:srgbClr val="132426"/>
                </a:solidFill>
                <a:latin typeface="Trebuchet MS"/>
                <a:ea typeface="+mn-ea"/>
                <a:cs typeface="Trebuchet MS"/>
              </a:rPr>
              <a:t>r</a:t>
            </a:r>
            <a:r>
              <a:rPr sz="2500" b="1" kern="1200" spc="-100" dirty="0">
                <a:solidFill>
                  <a:srgbClr val="132426"/>
                </a:solidFill>
                <a:latin typeface="Trebuchet MS"/>
                <a:ea typeface="+mn-ea"/>
                <a:cs typeface="Trebuchet MS"/>
              </a:rPr>
              <a:t>o</a:t>
            </a:r>
            <a:r>
              <a:rPr sz="2500" b="1" kern="1200" spc="-125" dirty="0">
                <a:solidFill>
                  <a:srgbClr val="132426"/>
                </a:solidFill>
                <a:latin typeface="Trebuchet MS"/>
                <a:ea typeface="+mn-ea"/>
                <a:cs typeface="Trebuchet MS"/>
              </a:rPr>
              <a:t>v</a:t>
            </a:r>
            <a:r>
              <a:rPr sz="2500" b="1" kern="1200" spc="-45" dirty="0">
                <a:solidFill>
                  <a:srgbClr val="132426"/>
                </a:solidFill>
                <a:latin typeface="Trebuchet MS"/>
                <a:ea typeface="+mn-ea"/>
                <a:cs typeface="Trebuchet MS"/>
              </a:rPr>
              <a:t>i</a:t>
            </a:r>
            <a:r>
              <a:rPr sz="2500" b="1" kern="1200" spc="-140" dirty="0">
                <a:solidFill>
                  <a:srgbClr val="132426"/>
                </a:solidFill>
                <a:latin typeface="Trebuchet MS"/>
                <a:ea typeface="+mn-ea"/>
                <a:cs typeface="Trebuchet MS"/>
              </a:rPr>
              <a:t>d</a:t>
            </a:r>
            <a:r>
              <a:rPr sz="2500" b="1" kern="1200" spc="-242" dirty="0">
                <a:solidFill>
                  <a:srgbClr val="132426"/>
                </a:solidFill>
                <a:latin typeface="Trebuchet MS"/>
                <a:ea typeface="+mn-ea"/>
                <a:cs typeface="Trebuchet MS"/>
              </a:rPr>
              <a:t>e</a:t>
            </a:r>
            <a:r>
              <a:rPr sz="2500" b="1" kern="1200" spc="-28" dirty="0">
                <a:solidFill>
                  <a:srgbClr val="132426"/>
                </a:solidFill>
                <a:latin typeface="Trebuchet MS"/>
                <a:ea typeface="+mn-ea"/>
                <a:cs typeface="Trebuchet MS"/>
              </a:rPr>
              <a:t> </a:t>
            </a:r>
            <a:r>
              <a:rPr sz="2500" b="1" kern="1200" spc="-158" dirty="0">
                <a:solidFill>
                  <a:srgbClr val="132426"/>
                </a:solidFill>
                <a:latin typeface="Trebuchet MS"/>
                <a:ea typeface="+mn-ea"/>
                <a:cs typeface="Trebuchet MS"/>
              </a:rPr>
              <a:t>a</a:t>
            </a:r>
            <a:r>
              <a:rPr sz="2500" b="1" kern="1200" spc="-28" dirty="0">
                <a:solidFill>
                  <a:srgbClr val="132426"/>
                </a:solidFill>
                <a:latin typeface="Trebuchet MS"/>
                <a:ea typeface="+mn-ea"/>
                <a:cs typeface="Trebuchet MS"/>
              </a:rPr>
              <a:t> </a:t>
            </a:r>
            <a:r>
              <a:rPr sz="2500" b="1" kern="1200" spc="-305" dirty="0">
                <a:solidFill>
                  <a:srgbClr val="132426"/>
                </a:solidFill>
                <a:latin typeface="Trebuchet MS"/>
                <a:ea typeface="+mn-ea"/>
                <a:cs typeface="Trebuchet MS"/>
              </a:rPr>
              <a:t>w</a:t>
            </a:r>
            <a:r>
              <a:rPr sz="2500" b="1" kern="1200" spc="-45" dirty="0">
                <a:solidFill>
                  <a:srgbClr val="132426"/>
                </a:solidFill>
                <a:latin typeface="Trebuchet MS"/>
                <a:ea typeface="+mn-ea"/>
                <a:cs typeface="Trebuchet MS"/>
              </a:rPr>
              <a:t>i</a:t>
            </a:r>
            <a:r>
              <a:rPr sz="2500" b="1" kern="1200" spc="-140" dirty="0">
                <a:solidFill>
                  <a:srgbClr val="132426"/>
                </a:solidFill>
                <a:latin typeface="Trebuchet MS"/>
                <a:ea typeface="+mn-ea"/>
                <a:cs typeface="Trebuchet MS"/>
              </a:rPr>
              <a:t>d</a:t>
            </a:r>
            <a:r>
              <a:rPr sz="2500" b="1" kern="1200" spc="-242" dirty="0">
                <a:solidFill>
                  <a:srgbClr val="132426"/>
                </a:solidFill>
                <a:latin typeface="Trebuchet MS"/>
                <a:ea typeface="+mn-ea"/>
                <a:cs typeface="Trebuchet MS"/>
              </a:rPr>
              <a:t>e</a:t>
            </a:r>
            <a:r>
              <a:rPr sz="2500" b="1" kern="1200" spc="-28" dirty="0">
                <a:solidFill>
                  <a:srgbClr val="132426"/>
                </a:solidFill>
                <a:latin typeface="Trebuchet MS"/>
                <a:ea typeface="+mn-ea"/>
                <a:cs typeface="Trebuchet MS"/>
              </a:rPr>
              <a:t> </a:t>
            </a:r>
            <a:r>
              <a:rPr sz="2500" b="1" kern="1200" spc="-168" dirty="0">
                <a:solidFill>
                  <a:srgbClr val="132426"/>
                </a:solidFill>
                <a:latin typeface="Trebuchet MS"/>
                <a:ea typeface="+mn-ea"/>
                <a:cs typeface="Trebuchet MS"/>
              </a:rPr>
              <a:t>r</a:t>
            </a:r>
            <a:r>
              <a:rPr sz="2500" b="1" kern="1200" spc="-85" dirty="0">
                <a:solidFill>
                  <a:srgbClr val="132426"/>
                </a:solidFill>
                <a:latin typeface="Trebuchet MS"/>
                <a:ea typeface="+mn-ea"/>
                <a:cs typeface="Trebuchet MS"/>
              </a:rPr>
              <a:t>a</a:t>
            </a:r>
            <a:r>
              <a:rPr sz="2500" b="1" kern="1200" spc="-175" dirty="0">
                <a:solidFill>
                  <a:srgbClr val="132426"/>
                </a:solidFill>
                <a:latin typeface="Trebuchet MS"/>
                <a:ea typeface="+mn-ea"/>
                <a:cs typeface="Trebuchet MS"/>
              </a:rPr>
              <a:t>n</a:t>
            </a:r>
            <a:r>
              <a:rPr sz="2500" b="1" kern="1200" spc="73" dirty="0">
                <a:solidFill>
                  <a:srgbClr val="132426"/>
                </a:solidFill>
                <a:latin typeface="Trebuchet MS"/>
                <a:ea typeface="+mn-ea"/>
                <a:cs typeface="Trebuchet MS"/>
              </a:rPr>
              <a:t>g</a:t>
            </a:r>
            <a:r>
              <a:rPr sz="2500" b="1" kern="1200" spc="-242" dirty="0">
                <a:solidFill>
                  <a:srgbClr val="132426"/>
                </a:solidFill>
                <a:latin typeface="Trebuchet MS"/>
                <a:ea typeface="+mn-ea"/>
                <a:cs typeface="Trebuchet MS"/>
              </a:rPr>
              <a:t>e</a:t>
            </a:r>
            <a:r>
              <a:rPr sz="2500" b="1" kern="1200" spc="-28" dirty="0">
                <a:solidFill>
                  <a:srgbClr val="132426"/>
                </a:solidFill>
                <a:latin typeface="Trebuchet MS"/>
                <a:ea typeface="+mn-ea"/>
                <a:cs typeface="Trebuchet MS"/>
              </a:rPr>
              <a:t> </a:t>
            </a:r>
            <a:r>
              <a:rPr sz="2500" b="1" kern="1200" spc="-100" dirty="0">
                <a:solidFill>
                  <a:srgbClr val="132426"/>
                </a:solidFill>
                <a:latin typeface="Trebuchet MS"/>
                <a:ea typeface="+mn-ea"/>
                <a:cs typeface="Trebuchet MS"/>
              </a:rPr>
              <a:t>o</a:t>
            </a:r>
            <a:r>
              <a:rPr sz="2500" b="1" kern="1200" spc="-105" dirty="0">
                <a:solidFill>
                  <a:srgbClr val="132426"/>
                </a:solidFill>
                <a:latin typeface="Trebuchet MS"/>
                <a:ea typeface="+mn-ea"/>
                <a:cs typeface="Trebuchet MS"/>
              </a:rPr>
              <a:t>f</a:t>
            </a:r>
            <a:r>
              <a:rPr sz="2500" b="1" kern="1200" spc="-28" dirty="0">
                <a:solidFill>
                  <a:srgbClr val="132426"/>
                </a:solidFill>
                <a:latin typeface="Trebuchet MS"/>
                <a:ea typeface="+mn-ea"/>
                <a:cs typeface="Trebuchet MS"/>
              </a:rPr>
              <a:t> </a:t>
            </a:r>
            <a:r>
              <a:rPr sz="2500" b="1" kern="1200" spc="130" dirty="0">
                <a:solidFill>
                  <a:srgbClr val="132426"/>
                </a:solidFill>
                <a:latin typeface="Trebuchet MS"/>
                <a:ea typeface="+mn-ea"/>
                <a:cs typeface="Trebuchet MS"/>
              </a:rPr>
              <a:t>s</a:t>
            </a:r>
            <a:r>
              <a:rPr sz="2500" b="1" kern="1200" spc="-170" dirty="0">
                <a:solidFill>
                  <a:srgbClr val="132426"/>
                </a:solidFill>
                <a:latin typeface="Trebuchet MS"/>
                <a:ea typeface="+mn-ea"/>
                <a:cs typeface="Trebuchet MS"/>
              </a:rPr>
              <a:t>e</a:t>
            </a:r>
            <a:r>
              <a:rPr sz="2500" b="1" kern="1200" spc="-168" dirty="0">
                <a:solidFill>
                  <a:srgbClr val="132426"/>
                </a:solidFill>
                <a:latin typeface="Trebuchet MS"/>
                <a:ea typeface="+mn-ea"/>
                <a:cs typeface="Trebuchet MS"/>
              </a:rPr>
              <a:t>r</a:t>
            </a:r>
            <a:r>
              <a:rPr sz="2500" b="1" kern="1200" spc="-125" dirty="0">
                <a:solidFill>
                  <a:srgbClr val="132426"/>
                </a:solidFill>
                <a:latin typeface="Trebuchet MS"/>
                <a:ea typeface="+mn-ea"/>
                <a:cs typeface="Trebuchet MS"/>
              </a:rPr>
              <a:t>v</a:t>
            </a:r>
            <a:r>
              <a:rPr sz="2500" b="1" kern="1200" spc="-45" dirty="0">
                <a:solidFill>
                  <a:srgbClr val="132426"/>
                </a:solidFill>
                <a:latin typeface="Trebuchet MS"/>
                <a:ea typeface="+mn-ea"/>
                <a:cs typeface="Trebuchet MS"/>
              </a:rPr>
              <a:t>i</a:t>
            </a:r>
            <a:r>
              <a:rPr sz="2500" b="1" kern="1200" spc="-57" dirty="0">
                <a:solidFill>
                  <a:srgbClr val="132426"/>
                </a:solidFill>
                <a:latin typeface="Trebuchet MS"/>
                <a:ea typeface="+mn-ea"/>
                <a:cs typeface="Trebuchet MS"/>
              </a:rPr>
              <a:t>c</a:t>
            </a:r>
            <a:r>
              <a:rPr sz="2500" b="1" kern="1200" spc="-170" dirty="0">
                <a:solidFill>
                  <a:srgbClr val="132426"/>
                </a:solidFill>
                <a:latin typeface="Trebuchet MS"/>
                <a:ea typeface="+mn-ea"/>
                <a:cs typeface="Trebuchet MS"/>
              </a:rPr>
              <a:t>e</a:t>
            </a:r>
            <a:r>
              <a:rPr sz="2500" b="1" kern="1200" spc="57" dirty="0">
                <a:solidFill>
                  <a:srgbClr val="132426"/>
                </a:solidFill>
                <a:latin typeface="Trebuchet MS"/>
                <a:ea typeface="+mn-ea"/>
                <a:cs typeface="Trebuchet MS"/>
              </a:rPr>
              <a:t>s</a:t>
            </a:r>
            <a:r>
              <a:rPr sz="2500" b="1" kern="1200" spc="-28" dirty="0">
                <a:solidFill>
                  <a:srgbClr val="132426"/>
                </a:solidFill>
                <a:latin typeface="Trebuchet MS"/>
                <a:ea typeface="+mn-ea"/>
                <a:cs typeface="Trebuchet MS"/>
              </a:rPr>
              <a:t> </a:t>
            </a:r>
            <a:r>
              <a:rPr sz="2500" b="1" kern="1200" spc="-305" dirty="0">
                <a:solidFill>
                  <a:srgbClr val="132426"/>
                </a:solidFill>
                <a:latin typeface="Trebuchet MS"/>
                <a:ea typeface="+mn-ea"/>
                <a:cs typeface="Trebuchet MS"/>
              </a:rPr>
              <a:t>w</a:t>
            </a:r>
            <a:r>
              <a:rPr sz="2500" b="1" kern="1200" spc="-180" dirty="0">
                <a:solidFill>
                  <a:srgbClr val="132426"/>
                </a:solidFill>
                <a:latin typeface="Trebuchet MS"/>
                <a:ea typeface="+mn-ea"/>
                <a:cs typeface="Trebuchet MS"/>
              </a:rPr>
              <a:t>h</a:t>
            </a:r>
            <a:r>
              <a:rPr sz="2500" b="1" kern="1200" spc="-45" dirty="0">
                <a:solidFill>
                  <a:srgbClr val="132426"/>
                </a:solidFill>
                <a:latin typeface="Trebuchet MS"/>
                <a:ea typeface="+mn-ea"/>
                <a:cs typeface="Trebuchet MS"/>
              </a:rPr>
              <a:t>i</a:t>
            </a:r>
            <a:r>
              <a:rPr sz="2500" b="1" kern="1200" spc="-57" dirty="0">
                <a:solidFill>
                  <a:srgbClr val="132426"/>
                </a:solidFill>
                <a:latin typeface="Trebuchet MS"/>
                <a:ea typeface="+mn-ea"/>
                <a:cs typeface="Trebuchet MS"/>
              </a:rPr>
              <a:t>c</a:t>
            </a:r>
            <a:r>
              <a:rPr sz="2500" b="1" kern="1200" spc="-170" dirty="0">
                <a:solidFill>
                  <a:srgbClr val="132426"/>
                </a:solidFill>
                <a:latin typeface="Trebuchet MS"/>
                <a:ea typeface="+mn-ea"/>
                <a:cs typeface="Trebuchet MS"/>
              </a:rPr>
              <a:t>h  </a:t>
            </a:r>
            <a:r>
              <a:rPr sz="2500" b="1" kern="1200" spc="-135" dirty="0">
                <a:solidFill>
                  <a:srgbClr val="132426"/>
                </a:solidFill>
                <a:latin typeface="Trebuchet MS"/>
                <a:ea typeface="+mn-ea"/>
                <a:cs typeface="Trebuchet MS"/>
              </a:rPr>
              <a:t>include;</a:t>
            </a:r>
            <a:r>
              <a:rPr sz="2500" b="1" kern="1200" spc="-28" dirty="0">
                <a:solidFill>
                  <a:srgbClr val="132426"/>
                </a:solidFill>
                <a:latin typeface="Trebuchet MS"/>
                <a:ea typeface="+mn-ea"/>
                <a:cs typeface="Trebuchet MS"/>
              </a:rPr>
              <a:t> </a:t>
            </a:r>
            <a:r>
              <a:rPr sz="2500" b="1" kern="1200" spc="-98" dirty="0">
                <a:solidFill>
                  <a:srgbClr val="132426"/>
                </a:solidFill>
                <a:latin typeface="Trebuchet MS"/>
                <a:ea typeface="+mn-ea"/>
                <a:cs typeface="Trebuchet MS"/>
              </a:rPr>
              <a:t>flood</a:t>
            </a:r>
            <a:r>
              <a:rPr sz="2500" b="1" kern="1200" spc="-25" dirty="0">
                <a:solidFill>
                  <a:srgbClr val="132426"/>
                </a:solidFill>
                <a:latin typeface="Trebuchet MS"/>
                <a:ea typeface="+mn-ea"/>
                <a:cs typeface="Trebuchet MS"/>
              </a:rPr>
              <a:t> </a:t>
            </a:r>
            <a:r>
              <a:rPr sz="2500" b="1" kern="1200" spc="-158" dirty="0">
                <a:solidFill>
                  <a:srgbClr val="132426"/>
                </a:solidFill>
                <a:latin typeface="Trebuchet MS"/>
                <a:ea typeface="+mn-ea"/>
                <a:cs typeface="Trebuchet MS"/>
              </a:rPr>
              <a:t>prevention,</a:t>
            </a:r>
            <a:r>
              <a:rPr sz="2500" b="1" kern="1200" spc="-25" dirty="0">
                <a:solidFill>
                  <a:srgbClr val="132426"/>
                </a:solidFill>
                <a:latin typeface="Trebuchet MS"/>
                <a:ea typeface="+mn-ea"/>
                <a:cs typeface="Trebuchet MS"/>
              </a:rPr>
              <a:t> </a:t>
            </a:r>
            <a:r>
              <a:rPr sz="2500" b="1" kern="1200" spc="-100" dirty="0">
                <a:solidFill>
                  <a:srgbClr val="132426"/>
                </a:solidFill>
                <a:latin typeface="Trebuchet MS"/>
                <a:ea typeface="+mn-ea"/>
                <a:cs typeface="Trebuchet MS"/>
              </a:rPr>
              <a:t>erosion</a:t>
            </a:r>
            <a:r>
              <a:rPr sz="2500" b="1" kern="1200" spc="-25" dirty="0">
                <a:solidFill>
                  <a:srgbClr val="132426"/>
                </a:solidFill>
                <a:latin typeface="Trebuchet MS"/>
                <a:ea typeface="+mn-ea"/>
                <a:cs typeface="Trebuchet MS"/>
              </a:rPr>
              <a:t> </a:t>
            </a:r>
            <a:r>
              <a:rPr sz="2500" b="1" kern="1200" spc="-138" dirty="0">
                <a:solidFill>
                  <a:srgbClr val="132426"/>
                </a:solidFill>
                <a:latin typeface="Trebuchet MS"/>
                <a:ea typeface="+mn-ea"/>
                <a:cs typeface="Trebuchet MS"/>
              </a:rPr>
              <a:t>control,</a:t>
            </a:r>
            <a:r>
              <a:rPr sz="2500" b="1" kern="1200" spc="-25" dirty="0">
                <a:solidFill>
                  <a:srgbClr val="132426"/>
                </a:solidFill>
                <a:latin typeface="Trebuchet MS"/>
                <a:ea typeface="+mn-ea"/>
                <a:cs typeface="Trebuchet MS"/>
              </a:rPr>
              <a:t> </a:t>
            </a:r>
            <a:r>
              <a:rPr sz="2500" b="1" kern="1200" spc="-130" dirty="0">
                <a:solidFill>
                  <a:srgbClr val="132426"/>
                </a:solidFill>
                <a:latin typeface="Trebuchet MS"/>
                <a:ea typeface="+mn-ea"/>
                <a:cs typeface="Trebuchet MS"/>
              </a:rPr>
              <a:t>habitat </a:t>
            </a:r>
            <a:r>
              <a:rPr sz="2500" b="1" kern="1200" spc="-127" dirty="0">
                <a:solidFill>
                  <a:srgbClr val="132426"/>
                </a:solidFill>
                <a:latin typeface="Trebuchet MS"/>
                <a:ea typeface="+mn-ea"/>
                <a:cs typeface="Trebuchet MS"/>
              </a:rPr>
              <a:t> </a:t>
            </a:r>
            <a:r>
              <a:rPr sz="2500" b="1" kern="1200" spc="-125" dirty="0">
                <a:solidFill>
                  <a:srgbClr val="132426"/>
                </a:solidFill>
                <a:latin typeface="Trebuchet MS"/>
                <a:ea typeface="+mn-ea"/>
                <a:cs typeface="Trebuchet MS"/>
              </a:rPr>
              <a:t>restoration,</a:t>
            </a:r>
            <a:r>
              <a:rPr sz="2500" b="1" kern="1200" spc="-23" dirty="0">
                <a:solidFill>
                  <a:srgbClr val="132426"/>
                </a:solidFill>
                <a:latin typeface="Trebuchet MS"/>
                <a:ea typeface="+mn-ea"/>
                <a:cs typeface="Trebuchet MS"/>
              </a:rPr>
              <a:t> </a:t>
            </a:r>
            <a:r>
              <a:rPr sz="2500" b="1" kern="1200" spc="-127" dirty="0">
                <a:solidFill>
                  <a:srgbClr val="132426"/>
                </a:solidFill>
                <a:latin typeface="Trebuchet MS"/>
                <a:ea typeface="+mn-ea"/>
                <a:cs typeface="Trebuchet MS"/>
              </a:rPr>
              <a:t>sediment</a:t>
            </a:r>
            <a:r>
              <a:rPr sz="2500" b="1" kern="1200" spc="-20" dirty="0">
                <a:solidFill>
                  <a:srgbClr val="132426"/>
                </a:solidFill>
                <a:latin typeface="Trebuchet MS"/>
                <a:ea typeface="+mn-ea"/>
                <a:cs typeface="Trebuchet MS"/>
              </a:rPr>
              <a:t> </a:t>
            </a:r>
            <a:r>
              <a:rPr sz="2500" b="1" kern="1200" spc="-138" dirty="0">
                <a:solidFill>
                  <a:srgbClr val="132426"/>
                </a:solidFill>
                <a:latin typeface="Trebuchet MS"/>
                <a:ea typeface="+mn-ea"/>
                <a:cs typeface="Trebuchet MS"/>
              </a:rPr>
              <a:t>control,</a:t>
            </a:r>
            <a:r>
              <a:rPr sz="2500" b="1" kern="1200" spc="-23" dirty="0">
                <a:solidFill>
                  <a:srgbClr val="132426"/>
                </a:solidFill>
                <a:latin typeface="Trebuchet MS"/>
                <a:ea typeface="+mn-ea"/>
                <a:cs typeface="Trebuchet MS"/>
              </a:rPr>
              <a:t> </a:t>
            </a:r>
            <a:r>
              <a:rPr sz="2500" b="1" kern="1200" spc="-110" dirty="0">
                <a:solidFill>
                  <a:srgbClr val="132426"/>
                </a:solidFill>
                <a:latin typeface="Trebuchet MS"/>
                <a:ea typeface="+mn-ea"/>
                <a:cs typeface="Trebuchet MS"/>
              </a:rPr>
              <a:t>forestry</a:t>
            </a:r>
            <a:r>
              <a:rPr sz="2500" b="1" kern="1200" spc="-23" dirty="0">
                <a:solidFill>
                  <a:srgbClr val="132426"/>
                </a:solidFill>
                <a:latin typeface="Trebuchet MS"/>
                <a:ea typeface="+mn-ea"/>
                <a:cs typeface="Trebuchet MS"/>
              </a:rPr>
              <a:t> </a:t>
            </a:r>
            <a:r>
              <a:rPr sz="2500" b="1" kern="1200" spc="-153" dirty="0">
                <a:solidFill>
                  <a:srgbClr val="132426"/>
                </a:solidFill>
                <a:latin typeface="Trebuchet MS"/>
                <a:ea typeface="+mn-ea"/>
                <a:cs typeface="Trebuchet MS"/>
              </a:rPr>
              <a:t>management, </a:t>
            </a:r>
            <a:r>
              <a:rPr sz="2500" b="1" kern="1200" spc="-745" dirty="0">
                <a:solidFill>
                  <a:srgbClr val="132426"/>
                </a:solidFill>
                <a:latin typeface="Trebuchet MS"/>
                <a:ea typeface="+mn-ea"/>
                <a:cs typeface="Trebuchet MS"/>
              </a:rPr>
              <a:t> </a:t>
            </a:r>
            <a:r>
              <a:rPr sz="2500" b="1" kern="1200" spc="-158" dirty="0">
                <a:solidFill>
                  <a:srgbClr val="132426"/>
                </a:solidFill>
                <a:latin typeface="Trebuchet MS"/>
                <a:ea typeface="+mn-ea"/>
                <a:cs typeface="Trebuchet MS"/>
              </a:rPr>
              <a:t>and</a:t>
            </a:r>
            <a:r>
              <a:rPr sz="2500" b="1" kern="1200" spc="-30" dirty="0">
                <a:solidFill>
                  <a:srgbClr val="132426"/>
                </a:solidFill>
                <a:latin typeface="Trebuchet MS"/>
                <a:ea typeface="+mn-ea"/>
                <a:cs typeface="Trebuchet MS"/>
              </a:rPr>
              <a:t> </a:t>
            </a:r>
            <a:r>
              <a:rPr sz="2500" b="1" kern="1200" spc="-83" dirty="0">
                <a:solidFill>
                  <a:srgbClr val="132426"/>
                </a:solidFill>
                <a:latin typeface="Trebuchet MS"/>
                <a:ea typeface="+mn-ea"/>
                <a:cs typeface="Trebuchet MS"/>
              </a:rPr>
              <a:t>miscellaneous</a:t>
            </a:r>
            <a:r>
              <a:rPr sz="2500" b="1" kern="1200" spc="-28" dirty="0">
                <a:solidFill>
                  <a:srgbClr val="132426"/>
                </a:solidFill>
                <a:latin typeface="Trebuchet MS"/>
                <a:ea typeface="+mn-ea"/>
                <a:cs typeface="Trebuchet MS"/>
              </a:rPr>
              <a:t> </a:t>
            </a:r>
            <a:r>
              <a:rPr sz="2500" b="1" kern="1200" spc="-127" dirty="0">
                <a:solidFill>
                  <a:srgbClr val="132426"/>
                </a:solidFill>
                <a:latin typeface="Trebuchet MS"/>
                <a:ea typeface="+mn-ea"/>
                <a:cs typeface="Trebuchet MS"/>
              </a:rPr>
              <a:t>land</a:t>
            </a:r>
            <a:r>
              <a:rPr sz="2500" b="1" kern="1200" spc="-28" dirty="0">
                <a:solidFill>
                  <a:srgbClr val="132426"/>
                </a:solidFill>
                <a:latin typeface="Trebuchet MS"/>
                <a:ea typeface="+mn-ea"/>
                <a:cs typeface="Trebuchet MS"/>
              </a:rPr>
              <a:t> </a:t>
            </a:r>
            <a:r>
              <a:rPr sz="2500" b="1" kern="1200" spc="-95" dirty="0">
                <a:solidFill>
                  <a:srgbClr val="132426"/>
                </a:solidFill>
                <a:latin typeface="Trebuchet MS"/>
                <a:ea typeface="+mn-ea"/>
                <a:cs typeface="Trebuchet MS"/>
              </a:rPr>
              <a:t>use</a:t>
            </a:r>
            <a:r>
              <a:rPr sz="2500" b="1" kern="1200" spc="-28" dirty="0">
                <a:solidFill>
                  <a:srgbClr val="132426"/>
                </a:solidFill>
                <a:latin typeface="Trebuchet MS"/>
                <a:ea typeface="+mn-ea"/>
                <a:cs typeface="Trebuchet MS"/>
              </a:rPr>
              <a:t> </a:t>
            </a:r>
            <a:r>
              <a:rPr sz="2500" b="1" kern="1200" spc="-75" dirty="0">
                <a:solidFill>
                  <a:srgbClr val="132426"/>
                </a:solidFill>
                <a:latin typeface="Trebuchet MS"/>
                <a:ea typeface="+mn-ea"/>
                <a:cs typeface="Trebuchet MS"/>
              </a:rPr>
              <a:t>services.</a:t>
            </a:r>
            <a:endParaRPr sz="2500" kern="1200">
              <a:solidFill>
                <a:prstClr val="black"/>
              </a:solidFill>
              <a:latin typeface="Trebuchet MS"/>
              <a:ea typeface="+mn-ea"/>
              <a:cs typeface="Trebuchet MS"/>
            </a:endParaRPr>
          </a:p>
          <a:p>
            <a:pPr defTabSz="457200">
              <a:buClrTx/>
            </a:pPr>
            <a:endParaRPr sz="4025" kern="1200">
              <a:solidFill>
                <a:prstClr val="black"/>
              </a:solidFill>
              <a:latin typeface="Trebuchet MS"/>
              <a:ea typeface="+mn-ea"/>
              <a:cs typeface="Trebuchet MS"/>
            </a:endParaRPr>
          </a:p>
          <a:p>
            <a:pPr marL="6350" marR="210185" defTabSz="457200">
              <a:buClrTx/>
            </a:pPr>
            <a:r>
              <a:rPr sz="1750" kern="1200" spc="-10" dirty="0">
                <a:solidFill>
                  <a:srgbClr val="132426"/>
                </a:solidFill>
                <a:latin typeface="Gill Sans MT"/>
                <a:ea typeface="+mn-ea"/>
                <a:cs typeface="Gill Sans MT"/>
              </a:rPr>
              <a:t>By</a:t>
            </a:r>
            <a:r>
              <a:rPr sz="1750" kern="1200" spc="18" dirty="0">
                <a:solidFill>
                  <a:srgbClr val="132426"/>
                </a:solidFill>
                <a:latin typeface="Gill Sans MT"/>
                <a:ea typeface="+mn-ea"/>
                <a:cs typeface="Gill Sans MT"/>
              </a:rPr>
              <a:t> </a:t>
            </a:r>
            <a:r>
              <a:rPr sz="1750" kern="1200" spc="23" dirty="0">
                <a:solidFill>
                  <a:srgbClr val="132426"/>
                </a:solidFill>
                <a:latin typeface="Gill Sans MT"/>
                <a:ea typeface="+mn-ea"/>
                <a:cs typeface="Gill Sans MT"/>
              </a:rPr>
              <a:t>preventing</a:t>
            </a:r>
            <a:r>
              <a:rPr sz="1750" kern="1200" spc="20" dirty="0">
                <a:solidFill>
                  <a:srgbClr val="132426"/>
                </a:solidFill>
                <a:latin typeface="Gill Sans MT"/>
                <a:ea typeface="+mn-ea"/>
                <a:cs typeface="Gill Sans MT"/>
              </a:rPr>
              <a:t> </a:t>
            </a:r>
            <a:r>
              <a:rPr sz="1750" kern="1200" spc="45" dirty="0">
                <a:solidFill>
                  <a:srgbClr val="132426"/>
                </a:solidFill>
                <a:latin typeface="Gill Sans MT"/>
                <a:ea typeface="+mn-ea"/>
                <a:cs typeface="Gill Sans MT"/>
              </a:rPr>
              <a:t>soil,</a:t>
            </a:r>
            <a:r>
              <a:rPr sz="1750" kern="1200" spc="18" dirty="0">
                <a:solidFill>
                  <a:srgbClr val="132426"/>
                </a:solidFill>
                <a:latin typeface="Gill Sans MT"/>
                <a:ea typeface="+mn-ea"/>
                <a:cs typeface="Gill Sans MT"/>
              </a:rPr>
              <a:t> </a:t>
            </a:r>
            <a:r>
              <a:rPr sz="1750" kern="1200" spc="15" dirty="0">
                <a:solidFill>
                  <a:srgbClr val="132426"/>
                </a:solidFill>
                <a:latin typeface="Gill Sans MT"/>
                <a:ea typeface="+mn-ea"/>
                <a:cs typeface="Gill Sans MT"/>
              </a:rPr>
              <a:t>nutrients</a:t>
            </a:r>
            <a:r>
              <a:rPr sz="1750" kern="1200" spc="20" dirty="0">
                <a:solidFill>
                  <a:srgbClr val="132426"/>
                </a:solidFill>
                <a:latin typeface="Gill Sans MT"/>
                <a:ea typeface="+mn-ea"/>
                <a:cs typeface="Gill Sans MT"/>
              </a:rPr>
              <a:t> </a:t>
            </a:r>
            <a:r>
              <a:rPr sz="1750" kern="1200" spc="45" dirty="0">
                <a:solidFill>
                  <a:srgbClr val="132426"/>
                </a:solidFill>
                <a:latin typeface="Gill Sans MT"/>
                <a:ea typeface="+mn-ea"/>
                <a:cs typeface="Gill Sans MT"/>
              </a:rPr>
              <a:t>and</a:t>
            </a:r>
            <a:r>
              <a:rPr sz="1750" kern="1200" spc="20" dirty="0">
                <a:solidFill>
                  <a:srgbClr val="132426"/>
                </a:solidFill>
                <a:latin typeface="Gill Sans MT"/>
                <a:ea typeface="+mn-ea"/>
                <a:cs typeface="Gill Sans MT"/>
              </a:rPr>
              <a:t> </a:t>
            </a:r>
            <a:r>
              <a:rPr sz="1750" kern="1200" spc="-33" dirty="0">
                <a:solidFill>
                  <a:srgbClr val="132426"/>
                </a:solidFill>
                <a:latin typeface="Gill Sans MT"/>
                <a:ea typeface="+mn-ea"/>
                <a:cs typeface="Gill Sans MT"/>
              </a:rPr>
              <a:t>other</a:t>
            </a:r>
            <a:r>
              <a:rPr sz="1750" kern="1200" spc="18" dirty="0">
                <a:solidFill>
                  <a:srgbClr val="132426"/>
                </a:solidFill>
                <a:latin typeface="Gill Sans MT"/>
                <a:ea typeface="+mn-ea"/>
                <a:cs typeface="Gill Sans MT"/>
              </a:rPr>
              <a:t> </a:t>
            </a:r>
            <a:r>
              <a:rPr sz="1750" kern="1200" spc="40" dirty="0">
                <a:solidFill>
                  <a:srgbClr val="132426"/>
                </a:solidFill>
                <a:latin typeface="Gill Sans MT"/>
                <a:ea typeface="+mn-ea"/>
                <a:cs typeface="Gill Sans MT"/>
              </a:rPr>
              <a:t>pollutants</a:t>
            </a:r>
            <a:r>
              <a:rPr sz="1750" kern="1200" spc="20" dirty="0">
                <a:solidFill>
                  <a:srgbClr val="132426"/>
                </a:solidFill>
                <a:latin typeface="Gill Sans MT"/>
                <a:ea typeface="+mn-ea"/>
                <a:cs typeface="Gill Sans MT"/>
              </a:rPr>
              <a:t> </a:t>
            </a:r>
            <a:r>
              <a:rPr sz="1750" kern="1200" spc="-5" dirty="0">
                <a:solidFill>
                  <a:srgbClr val="132426"/>
                </a:solidFill>
                <a:latin typeface="Gill Sans MT"/>
                <a:ea typeface="+mn-ea"/>
                <a:cs typeface="Gill Sans MT"/>
              </a:rPr>
              <a:t>from</a:t>
            </a:r>
            <a:r>
              <a:rPr sz="1750" kern="1200" spc="18" dirty="0">
                <a:solidFill>
                  <a:srgbClr val="132426"/>
                </a:solidFill>
                <a:latin typeface="Gill Sans MT"/>
                <a:ea typeface="+mn-ea"/>
                <a:cs typeface="Gill Sans MT"/>
              </a:rPr>
              <a:t> </a:t>
            </a:r>
            <a:r>
              <a:rPr sz="1750" kern="1200" spc="20" dirty="0">
                <a:solidFill>
                  <a:srgbClr val="132426"/>
                </a:solidFill>
                <a:latin typeface="Gill Sans MT"/>
                <a:ea typeface="+mn-ea"/>
                <a:cs typeface="Gill Sans MT"/>
              </a:rPr>
              <a:t>entering </a:t>
            </a:r>
            <a:r>
              <a:rPr sz="1750" kern="1200" spc="18" dirty="0">
                <a:solidFill>
                  <a:srgbClr val="132426"/>
                </a:solidFill>
                <a:latin typeface="Gill Sans MT"/>
                <a:ea typeface="+mn-ea"/>
                <a:cs typeface="Gill Sans MT"/>
              </a:rPr>
              <a:t>waterways, </a:t>
            </a:r>
            <a:r>
              <a:rPr sz="1750" kern="1200" spc="-480" dirty="0">
                <a:solidFill>
                  <a:srgbClr val="132426"/>
                </a:solidFill>
                <a:latin typeface="Gill Sans MT"/>
                <a:ea typeface="+mn-ea"/>
                <a:cs typeface="Gill Sans MT"/>
              </a:rPr>
              <a:t> </a:t>
            </a:r>
            <a:r>
              <a:rPr sz="1750" kern="1200" spc="-125" dirty="0">
                <a:solidFill>
                  <a:srgbClr val="132426"/>
                </a:solidFill>
                <a:latin typeface="Gill Sans MT"/>
                <a:ea typeface="+mn-ea"/>
                <a:cs typeface="Gill Sans MT"/>
              </a:rPr>
              <a:t>SWCDs</a:t>
            </a:r>
            <a:r>
              <a:rPr sz="1750" kern="1200" spc="15" dirty="0">
                <a:solidFill>
                  <a:srgbClr val="132426"/>
                </a:solidFill>
                <a:latin typeface="Gill Sans MT"/>
                <a:ea typeface="+mn-ea"/>
                <a:cs typeface="Gill Sans MT"/>
              </a:rPr>
              <a:t> </a:t>
            </a:r>
            <a:r>
              <a:rPr sz="1750" kern="1200" spc="5" dirty="0">
                <a:solidFill>
                  <a:srgbClr val="132426"/>
                </a:solidFill>
                <a:latin typeface="Gill Sans MT"/>
                <a:ea typeface="+mn-ea"/>
                <a:cs typeface="Gill Sans MT"/>
              </a:rPr>
              <a:t>reduce</a:t>
            </a:r>
            <a:r>
              <a:rPr sz="1750" kern="1200" spc="18" dirty="0">
                <a:solidFill>
                  <a:srgbClr val="132426"/>
                </a:solidFill>
                <a:latin typeface="Gill Sans MT"/>
                <a:ea typeface="+mn-ea"/>
                <a:cs typeface="Gill Sans MT"/>
              </a:rPr>
              <a:t> </a:t>
            </a:r>
            <a:r>
              <a:rPr sz="1750" kern="1200" spc="-5" dirty="0">
                <a:solidFill>
                  <a:srgbClr val="132426"/>
                </a:solidFill>
                <a:latin typeface="Gill Sans MT"/>
                <a:ea typeface="+mn-ea"/>
                <a:cs typeface="Gill Sans MT"/>
              </a:rPr>
              <a:t>the</a:t>
            </a:r>
            <a:r>
              <a:rPr sz="1750" kern="1200" spc="18" dirty="0">
                <a:solidFill>
                  <a:srgbClr val="132426"/>
                </a:solidFill>
                <a:latin typeface="Gill Sans MT"/>
                <a:ea typeface="+mn-ea"/>
                <a:cs typeface="Gill Sans MT"/>
              </a:rPr>
              <a:t> </a:t>
            </a:r>
            <a:r>
              <a:rPr sz="1750" kern="1200" spc="15" dirty="0">
                <a:solidFill>
                  <a:srgbClr val="132426"/>
                </a:solidFill>
                <a:latin typeface="Gill Sans MT"/>
                <a:ea typeface="+mn-ea"/>
                <a:cs typeface="Gill Sans MT"/>
              </a:rPr>
              <a:t>need </a:t>
            </a:r>
            <a:r>
              <a:rPr sz="1750" kern="1200" spc="-13" dirty="0">
                <a:solidFill>
                  <a:srgbClr val="132426"/>
                </a:solidFill>
                <a:latin typeface="Gill Sans MT"/>
                <a:ea typeface="+mn-ea"/>
                <a:cs typeface="Gill Sans MT"/>
              </a:rPr>
              <a:t>for</a:t>
            </a:r>
            <a:r>
              <a:rPr sz="1750" kern="1200" spc="18" dirty="0">
                <a:solidFill>
                  <a:srgbClr val="132426"/>
                </a:solidFill>
                <a:latin typeface="Gill Sans MT"/>
                <a:ea typeface="+mn-ea"/>
                <a:cs typeface="Gill Sans MT"/>
              </a:rPr>
              <a:t> </a:t>
            </a:r>
            <a:r>
              <a:rPr sz="1750" kern="1200" spc="40" dirty="0">
                <a:solidFill>
                  <a:srgbClr val="132426"/>
                </a:solidFill>
                <a:latin typeface="Gill Sans MT"/>
                <a:ea typeface="+mn-ea"/>
                <a:cs typeface="Gill Sans MT"/>
              </a:rPr>
              <a:t>costly</a:t>
            </a:r>
            <a:r>
              <a:rPr sz="1750" kern="1200" spc="18" dirty="0">
                <a:solidFill>
                  <a:srgbClr val="132426"/>
                </a:solidFill>
                <a:latin typeface="Gill Sans MT"/>
                <a:ea typeface="+mn-ea"/>
                <a:cs typeface="Gill Sans MT"/>
              </a:rPr>
              <a:t> </a:t>
            </a:r>
            <a:r>
              <a:rPr sz="1750" kern="1200" spc="28" dirty="0">
                <a:solidFill>
                  <a:srgbClr val="132426"/>
                </a:solidFill>
                <a:latin typeface="Gill Sans MT"/>
                <a:ea typeface="+mn-ea"/>
                <a:cs typeface="Gill Sans MT"/>
              </a:rPr>
              <a:t>remedial</a:t>
            </a:r>
            <a:r>
              <a:rPr sz="1750" kern="1200" spc="18" dirty="0">
                <a:solidFill>
                  <a:srgbClr val="132426"/>
                </a:solidFill>
                <a:latin typeface="Gill Sans MT"/>
                <a:ea typeface="+mn-ea"/>
                <a:cs typeface="Gill Sans MT"/>
              </a:rPr>
              <a:t> </a:t>
            </a:r>
            <a:r>
              <a:rPr sz="1750" kern="1200" spc="65" dirty="0">
                <a:solidFill>
                  <a:srgbClr val="132426"/>
                </a:solidFill>
                <a:latin typeface="Gill Sans MT"/>
                <a:ea typeface="+mn-ea"/>
                <a:cs typeface="Gill Sans MT"/>
              </a:rPr>
              <a:t>actions.</a:t>
            </a:r>
            <a:endParaRPr sz="1750" kern="1200">
              <a:solidFill>
                <a:prstClr val="black"/>
              </a:solidFill>
              <a:latin typeface="Gill Sans MT"/>
              <a:ea typeface="+mn-ea"/>
              <a:cs typeface="Gill Sans MT"/>
            </a:endParaRPr>
          </a:p>
        </p:txBody>
      </p:sp>
      <p:sp>
        <p:nvSpPr>
          <p:cNvPr id="8" name="object 8"/>
          <p:cNvSpPr txBox="1">
            <a:spLocks noGrp="1"/>
          </p:cNvSpPr>
          <p:nvPr>
            <p:ph type="title"/>
          </p:nvPr>
        </p:nvSpPr>
        <p:spPr>
          <a:xfrm>
            <a:off x="690623" y="632638"/>
            <a:ext cx="5215255" cy="545021"/>
          </a:xfrm>
          <a:prstGeom prst="rect">
            <a:avLst/>
          </a:prstGeom>
        </p:spPr>
        <p:txBody>
          <a:bodyPr vert="horz" wrap="square" lIns="0" tIns="6350" rIns="0" bIns="0" rtlCol="0">
            <a:spAutoFit/>
          </a:bodyPr>
          <a:lstStyle/>
          <a:p>
            <a:pPr marL="6350">
              <a:spcBef>
                <a:spcPts val="50"/>
              </a:spcBef>
            </a:pPr>
            <a:r>
              <a:rPr spc="-48" dirty="0"/>
              <a:t>SWCD</a:t>
            </a:r>
            <a:r>
              <a:rPr spc="160" dirty="0"/>
              <a:t> </a:t>
            </a:r>
            <a:r>
              <a:rPr spc="240" dirty="0"/>
              <a:t>AREAS</a:t>
            </a:r>
            <a:r>
              <a:rPr spc="163" dirty="0"/>
              <a:t> </a:t>
            </a:r>
            <a:r>
              <a:rPr spc="-25" dirty="0"/>
              <a:t>OF</a:t>
            </a:r>
            <a:r>
              <a:rPr spc="163" dirty="0"/>
              <a:t> </a:t>
            </a:r>
            <a:r>
              <a:rPr spc="85" dirty="0"/>
              <a:t>FOCUS</a:t>
            </a:r>
          </a:p>
        </p:txBody>
      </p:sp>
      <p:pic>
        <p:nvPicPr>
          <p:cNvPr id="9" name="object 9"/>
          <p:cNvPicPr/>
          <p:nvPr/>
        </p:nvPicPr>
        <p:blipFill>
          <a:blip r:embed="rId3" cstate="print"/>
          <a:stretch>
            <a:fillRect/>
          </a:stretch>
        </p:blipFill>
        <p:spPr>
          <a:xfrm>
            <a:off x="7852780" y="665958"/>
            <a:ext cx="742950" cy="528637"/>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59902" y="2453715"/>
            <a:ext cx="4718050" cy="607859"/>
          </a:xfrm>
          <a:prstGeom prst="rect">
            <a:avLst/>
          </a:prstGeom>
        </p:spPr>
        <p:txBody>
          <a:bodyPr vert="horz" wrap="square" lIns="0" tIns="0" rIns="0" bIns="0" rtlCol="0">
            <a:spAutoFit/>
          </a:bodyPr>
          <a:lstStyle/>
          <a:p>
            <a:pPr defTabSz="457200">
              <a:lnSpc>
                <a:spcPts val="2198"/>
              </a:lnSpc>
              <a:buClrTx/>
            </a:pPr>
            <a:r>
              <a:rPr sz="1950" b="1" kern="1200" spc="110" dirty="0">
                <a:solidFill>
                  <a:srgbClr val="252826"/>
                </a:solidFill>
                <a:latin typeface="Trebuchet MS"/>
                <a:ea typeface="+mn-ea"/>
                <a:cs typeface="Trebuchet MS"/>
              </a:rPr>
              <a:t>S</a:t>
            </a:r>
            <a:r>
              <a:rPr sz="1950" b="1" kern="1200" spc="-210" dirty="0">
                <a:solidFill>
                  <a:srgbClr val="252826"/>
                </a:solidFill>
                <a:latin typeface="Trebuchet MS"/>
                <a:ea typeface="+mn-ea"/>
                <a:cs typeface="Trebuchet MS"/>
              </a:rPr>
              <a:t>W</a:t>
            </a:r>
            <a:r>
              <a:rPr sz="1950" b="1" kern="1200" spc="-28" dirty="0">
                <a:solidFill>
                  <a:srgbClr val="252826"/>
                </a:solidFill>
                <a:latin typeface="Trebuchet MS"/>
                <a:ea typeface="+mn-ea"/>
                <a:cs typeface="Trebuchet MS"/>
              </a:rPr>
              <a:t>C</a:t>
            </a:r>
            <a:r>
              <a:rPr sz="1950" b="1" kern="1200" spc="-155" dirty="0">
                <a:solidFill>
                  <a:srgbClr val="252826"/>
                </a:solidFill>
                <a:latin typeface="Trebuchet MS"/>
                <a:ea typeface="+mn-ea"/>
                <a:cs typeface="Trebuchet MS"/>
              </a:rPr>
              <a:t>D</a:t>
            </a:r>
            <a:r>
              <a:rPr sz="1950" b="1" kern="1200" spc="-23" dirty="0">
                <a:solidFill>
                  <a:srgbClr val="252826"/>
                </a:solidFill>
                <a:latin typeface="Trebuchet MS"/>
                <a:ea typeface="+mn-ea"/>
                <a:cs typeface="Trebuchet MS"/>
              </a:rPr>
              <a:t> </a:t>
            </a:r>
            <a:r>
              <a:rPr sz="1950" b="1" kern="1200" spc="-98" dirty="0">
                <a:solidFill>
                  <a:srgbClr val="252826"/>
                </a:solidFill>
                <a:latin typeface="Trebuchet MS"/>
                <a:ea typeface="+mn-ea"/>
                <a:cs typeface="Trebuchet MS"/>
              </a:rPr>
              <a:t>D</a:t>
            </a:r>
            <a:r>
              <a:rPr sz="1950" b="1" kern="1200" spc="-35" dirty="0">
                <a:solidFill>
                  <a:srgbClr val="252826"/>
                </a:solidFill>
                <a:latin typeface="Trebuchet MS"/>
                <a:ea typeface="+mn-ea"/>
                <a:cs typeface="Trebuchet MS"/>
              </a:rPr>
              <a:t>i</a:t>
            </a:r>
            <a:r>
              <a:rPr sz="1950" b="1" kern="1200" spc="-133" dirty="0">
                <a:solidFill>
                  <a:srgbClr val="252826"/>
                </a:solidFill>
                <a:latin typeface="Trebuchet MS"/>
                <a:ea typeface="+mn-ea"/>
                <a:cs typeface="Trebuchet MS"/>
              </a:rPr>
              <a:t>re</a:t>
            </a:r>
            <a:r>
              <a:rPr sz="1950" b="1" kern="1200" spc="-45" dirty="0">
                <a:solidFill>
                  <a:srgbClr val="252826"/>
                </a:solidFill>
                <a:latin typeface="Trebuchet MS"/>
                <a:ea typeface="+mn-ea"/>
                <a:cs typeface="Trebuchet MS"/>
              </a:rPr>
              <a:t>c</a:t>
            </a:r>
            <a:r>
              <a:rPr sz="1950" b="1" kern="1200" spc="-120" dirty="0">
                <a:solidFill>
                  <a:srgbClr val="252826"/>
                </a:solidFill>
                <a:latin typeface="Trebuchet MS"/>
                <a:ea typeface="+mn-ea"/>
                <a:cs typeface="Trebuchet MS"/>
              </a:rPr>
              <a:t>t</a:t>
            </a:r>
            <a:r>
              <a:rPr sz="1950" b="1" kern="1200" spc="-78" dirty="0">
                <a:solidFill>
                  <a:srgbClr val="252826"/>
                </a:solidFill>
                <a:latin typeface="Trebuchet MS"/>
                <a:ea typeface="+mn-ea"/>
                <a:cs typeface="Trebuchet MS"/>
              </a:rPr>
              <a:t>o</a:t>
            </a:r>
            <a:r>
              <a:rPr sz="1950" b="1" kern="1200" spc="-133" dirty="0">
                <a:solidFill>
                  <a:srgbClr val="252826"/>
                </a:solidFill>
                <a:latin typeface="Trebuchet MS"/>
                <a:ea typeface="+mn-ea"/>
                <a:cs typeface="Trebuchet MS"/>
              </a:rPr>
              <a:t>r</a:t>
            </a:r>
            <a:r>
              <a:rPr sz="1950" b="1" kern="1200" spc="43" dirty="0">
                <a:solidFill>
                  <a:srgbClr val="252826"/>
                </a:solidFill>
                <a:latin typeface="Trebuchet MS"/>
                <a:ea typeface="+mn-ea"/>
                <a:cs typeface="Trebuchet MS"/>
              </a:rPr>
              <a:t>s</a:t>
            </a:r>
            <a:r>
              <a:rPr sz="1950" b="1" kern="1200" spc="-23" dirty="0">
                <a:solidFill>
                  <a:srgbClr val="252826"/>
                </a:solidFill>
                <a:latin typeface="Trebuchet MS"/>
                <a:ea typeface="+mn-ea"/>
                <a:cs typeface="Trebuchet MS"/>
              </a:rPr>
              <a:t> </a:t>
            </a:r>
            <a:r>
              <a:rPr sz="1950" b="1" kern="1200" spc="100" dirty="0">
                <a:solidFill>
                  <a:srgbClr val="252826"/>
                </a:solidFill>
                <a:latin typeface="Trebuchet MS"/>
                <a:ea typeface="+mn-ea"/>
                <a:cs typeface="Trebuchet MS"/>
              </a:rPr>
              <a:t>s</a:t>
            </a:r>
            <a:r>
              <a:rPr sz="1950" b="1" kern="1200" spc="-133" dirty="0">
                <a:solidFill>
                  <a:srgbClr val="252826"/>
                </a:solidFill>
                <a:latin typeface="Trebuchet MS"/>
                <a:ea typeface="+mn-ea"/>
                <a:cs typeface="Trebuchet MS"/>
              </a:rPr>
              <a:t>er</a:t>
            </a:r>
            <a:r>
              <a:rPr sz="1950" b="1" kern="1200" spc="-98" dirty="0">
                <a:solidFill>
                  <a:srgbClr val="252826"/>
                </a:solidFill>
                <a:latin typeface="Trebuchet MS"/>
                <a:ea typeface="+mn-ea"/>
                <a:cs typeface="Trebuchet MS"/>
              </a:rPr>
              <a:t>v</a:t>
            </a:r>
            <a:r>
              <a:rPr sz="1950" b="1" kern="1200" spc="-190" dirty="0">
                <a:solidFill>
                  <a:srgbClr val="252826"/>
                </a:solidFill>
                <a:latin typeface="Trebuchet MS"/>
                <a:ea typeface="+mn-ea"/>
                <a:cs typeface="Trebuchet MS"/>
              </a:rPr>
              <a:t>e</a:t>
            </a:r>
            <a:r>
              <a:rPr sz="1950" b="1" kern="1200" spc="-23" dirty="0">
                <a:solidFill>
                  <a:srgbClr val="252826"/>
                </a:solidFill>
                <a:latin typeface="Trebuchet MS"/>
                <a:ea typeface="+mn-ea"/>
                <a:cs typeface="Trebuchet MS"/>
              </a:rPr>
              <a:t> </a:t>
            </a:r>
            <a:r>
              <a:rPr sz="1950" b="1" kern="1200" spc="-138" dirty="0">
                <a:solidFill>
                  <a:srgbClr val="252826"/>
                </a:solidFill>
                <a:latin typeface="Trebuchet MS"/>
                <a:ea typeface="+mn-ea"/>
                <a:cs typeface="Trebuchet MS"/>
              </a:rPr>
              <a:t>un</a:t>
            </a:r>
            <a:r>
              <a:rPr sz="1950" b="1" kern="1200" spc="-115" dirty="0">
                <a:solidFill>
                  <a:srgbClr val="252826"/>
                </a:solidFill>
                <a:latin typeface="Trebuchet MS"/>
                <a:ea typeface="+mn-ea"/>
                <a:cs typeface="Trebuchet MS"/>
              </a:rPr>
              <a:t>p</a:t>
            </a:r>
            <a:r>
              <a:rPr sz="1950" b="1" kern="1200" spc="-65" dirty="0">
                <a:solidFill>
                  <a:srgbClr val="252826"/>
                </a:solidFill>
                <a:latin typeface="Trebuchet MS"/>
                <a:ea typeface="+mn-ea"/>
                <a:cs typeface="Trebuchet MS"/>
              </a:rPr>
              <a:t>a</a:t>
            </a:r>
            <a:r>
              <a:rPr sz="1950" b="1" kern="1200" spc="-35" dirty="0">
                <a:solidFill>
                  <a:srgbClr val="252826"/>
                </a:solidFill>
                <a:latin typeface="Trebuchet MS"/>
                <a:ea typeface="+mn-ea"/>
                <a:cs typeface="Trebuchet MS"/>
              </a:rPr>
              <a:t>i</a:t>
            </a:r>
            <a:r>
              <a:rPr sz="1950" b="1" kern="1200" spc="-168" dirty="0">
                <a:solidFill>
                  <a:srgbClr val="252826"/>
                </a:solidFill>
                <a:latin typeface="Trebuchet MS"/>
                <a:ea typeface="+mn-ea"/>
                <a:cs typeface="Trebuchet MS"/>
              </a:rPr>
              <a:t>d</a:t>
            </a:r>
            <a:r>
              <a:rPr sz="1950" b="1" kern="1200" spc="-23" dirty="0">
                <a:solidFill>
                  <a:srgbClr val="252826"/>
                </a:solidFill>
                <a:latin typeface="Trebuchet MS"/>
                <a:ea typeface="+mn-ea"/>
                <a:cs typeface="Trebuchet MS"/>
              </a:rPr>
              <a:t> </a:t>
            </a:r>
            <a:r>
              <a:rPr sz="1950" b="1" kern="1200" spc="-65" dirty="0">
                <a:solidFill>
                  <a:srgbClr val="252826"/>
                </a:solidFill>
                <a:latin typeface="Trebuchet MS"/>
                <a:ea typeface="+mn-ea"/>
                <a:cs typeface="Trebuchet MS"/>
              </a:rPr>
              <a:t>a</a:t>
            </a:r>
            <a:r>
              <a:rPr sz="1950" b="1" kern="1200" spc="-138" dirty="0">
                <a:solidFill>
                  <a:srgbClr val="252826"/>
                </a:solidFill>
                <a:latin typeface="Trebuchet MS"/>
                <a:ea typeface="+mn-ea"/>
                <a:cs typeface="Trebuchet MS"/>
              </a:rPr>
              <a:t>n</a:t>
            </a:r>
            <a:r>
              <a:rPr sz="1950" b="1" kern="1200" spc="-168" dirty="0">
                <a:solidFill>
                  <a:srgbClr val="252826"/>
                </a:solidFill>
                <a:latin typeface="Trebuchet MS"/>
                <a:ea typeface="+mn-ea"/>
                <a:cs typeface="Trebuchet MS"/>
              </a:rPr>
              <a:t>d</a:t>
            </a:r>
            <a:r>
              <a:rPr sz="1950" b="1" kern="1200" spc="-23" dirty="0">
                <a:solidFill>
                  <a:srgbClr val="252826"/>
                </a:solidFill>
                <a:latin typeface="Trebuchet MS"/>
                <a:ea typeface="+mn-ea"/>
                <a:cs typeface="Trebuchet MS"/>
              </a:rPr>
              <a:t> </a:t>
            </a:r>
            <a:r>
              <a:rPr sz="1950" b="1" kern="1200" spc="-143" dirty="0">
                <a:solidFill>
                  <a:srgbClr val="252826"/>
                </a:solidFill>
                <a:latin typeface="Trebuchet MS"/>
                <a:ea typeface="+mn-ea"/>
                <a:cs typeface="Trebuchet MS"/>
              </a:rPr>
              <a:t>h</a:t>
            </a:r>
            <a:r>
              <a:rPr sz="1950" b="1" kern="1200" spc="-133" dirty="0">
                <a:solidFill>
                  <a:srgbClr val="252826"/>
                </a:solidFill>
                <a:latin typeface="Trebuchet MS"/>
                <a:ea typeface="+mn-ea"/>
                <a:cs typeface="Trebuchet MS"/>
              </a:rPr>
              <a:t>e</a:t>
            </a:r>
            <a:r>
              <a:rPr sz="1950" b="1" kern="1200" spc="-28" dirty="0">
                <a:solidFill>
                  <a:srgbClr val="252826"/>
                </a:solidFill>
                <a:latin typeface="Trebuchet MS"/>
                <a:ea typeface="+mn-ea"/>
                <a:cs typeface="Trebuchet MS"/>
              </a:rPr>
              <a:t>l</a:t>
            </a:r>
            <a:r>
              <a:rPr sz="1950" b="1" kern="1200" spc="-173" dirty="0">
                <a:solidFill>
                  <a:srgbClr val="252826"/>
                </a:solidFill>
                <a:latin typeface="Trebuchet MS"/>
                <a:ea typeface="+mn-ea"/>
                <a:cs typeface="Trebuchet MS"/>
              </a:rPr>
              <a:t>p</a:t>
            </a:r>
            <a:r>
              <a:rPr sz="1950" b="1" kern="1200" spc="-23" dirty="0">
                <a:solidFill>
                  <a:srgbClr val="252826"/>
                </a:solidFill>
                <a:latin typeface="Trebuchet MS"/>
                <a:ea typeface="+mn-ea"/>
                <a:cs typeface="Trebuchet MS"/>
              </a:rPr>
              <a:t> </a:t>
            </a:r>
            <a:r>
              <a:rPr sz="1950" b="1" kern="1200" spc="-120" dirty="0">
                <a:solidFill>
                  <a:srgbClr val="252826"/>
                </a:solidFill>
                <a:latin typeface="Trebuchet MS"/>
                <a:ea typeface="+mn-ea"/>
                <a:cs typeface="Trebuchet MS"/>
              </a:rPr>
              <a:t>t</a:t>
            </a:r>
            <a:r>
              <a:rPr sz="1950" b="1" kern="1200" spc="-135" dirty="0">
                <a:solidFill>
                  <a:srgbClr val="252826"/>
                </a:solidFill>
                <a:latin typeface="Trebuchet MS"/>
                <a:ea typeface="+mn-ea"/>
                <a:cs typeface="Trebuchet MS"/>
              </a:rPr>
              <a:t>o</a:t>
            </a:r>
            <a:r>
              <a:rPr sz="1950" b="1" kern="1200" spc="-23" dirty="0">
                <a:solidFill>
                  <a:srgbClr val="252826"/>
                </a:solidFill>
                <a:latin typeface="Trebuchet MS"/>
                <a:ea typeface="+mn-ea"/>
                <a:cs typeface="Trebuchet MS"/>
              </a:rPr>
              <a:t> </a:t>
            </a:r>
            <a:r>
              <a:rPr sz="1950" b="1" kern="1200" spc="100" dirty="0">
                <a:solidFill>
                  <a:srgbClr val="252826"/>
                </a:solidFill>
                <a:latin typeface="Trebuchet MS"/>
                <a:ea typeface="+mn-ea"/>
                <a:cs typeface="Trebuchet MS"/>
              </a:rPr>
              <a:t>s</a:t>
            </a:r>
            <a:r>
              <a:rPr sz="1950" b="1" kern="1200" spc="-133" dirty="0">
                <a:solidFill>
                  <a:srgbClr val="252826"/>
                </a:solidFill>
                <a:latin typeface="Trebuchet MS"/>
                <a:ea typeface="+mn-ea"/>
                <a:cs typeface="Trebuchet MS"/>
              </a:rPr>
              <a:t>e</a:t>
            </a:r>
            <a:r>
              <a:rPr sz="1950" b="1" kern="1200" spc="-178" dirty="0">
                <a:solidFill>
                  <a:srgbClr val="252826"/>
                </a:solidFill>
                <a:latin typeface="Trebuchet MS"/>
                <a:ea typeface="+mn-ea"/>
                <a:cs typeface="Trebuchet MS"/>
              </a:rPr>
              <a:t>t</a:t>
            </a:r>
            <a:endParaRPr sz="1950" kern="1200">
              <a:solidFill>
                <a:prstClr val="black"/>
              </a:solidFill>
              <a:latin typeface="Trebuchet MS"/>
              <a:ea typeface="+mn-ea"/>
              <a:cs typeface="Trebuchet MS"/>
            </a:endParaRPr>
          </a:p>
          <a:p>
            <a:pPr defTabSz="457200">
              <a:spcBef>
                <a:spcPts val="173"/>
              </a:spcBef>
              <a:buClrTx/>
            </a:pPr>
            <a:r>
              <a:rPr sz="1950" b="1" kern="1200" spc="-60" dirty="0">
                <a:solidFill>
                  <a:srgbClr val="252826"/>
                </a:solidFill>
                <a:latin typeface="Trebuchet MS"/>
                <a:ea typeface="+mn-ea"/>
                <a:cs typeface="Trebuchet MS"/>
              </a:rPr>
              <a:t>local</a:t>
            </a:r>
            <a:r>
              <a:rPr sz="1950" b="1" kern="1200" spc="-30" dirty="0">
                <a:solidFill>
                  <a:srgbClr val="252826"/>
                </a:solidFill>
                <a:latin typeface="Trebuchet MS"/>
                <a:ea typeface="+mn-ea"/>
                <a:cs typeface="Trebuchet MS"/>
              </a:rPr>
              <a:t> </a:t>
            </a:r>
            <a:r>
              <a:rPr sz="1950" b="1" kern="1200" spc="-85" dirty="0">
                <a:solidFill>
                  <a:srgbClr val="252826"/>
                </a:solidFill>
                <a:latin typeface="Trebuchet MS"/>
                <a:ea typeface="+mn-ea"/>
                <a:cs typeface="Trebuchet MS"/>
              </a:rPr>
              <a:t>conservation</a:t>
            </a:r>
            <a:r>
              <a:rPr sz="1950" b="1" kern="1200" spc="-30" dirty="0">
                <a:solidFill>
                  <a:srgbClr val="252826"/>
                </a:solidFill>
                <a:latin typeface="Trebuchet MS"/>
                <a:ea typeface="+mn-ea"/>
                <a:cs typeface="Trebuchet MS"/>
              </a:rPr>
              <a:t> </a:t>
            </a:r>
            <a:r>
              <a:rPr sz="1950" b="1" kern="1200" spc="-57" dirty="0">
                <a:solidFill>
                  <a:srgbClr val="252826"/>
                </a:solidFill>
                <a:latin typeface="Trebuchet MS"/>
                <a:ea typeface="+mn-ea"/>
                <a:cs typeface="Trebuchet MS"/>
              </a:rPr>
              <a:t>policies.</a:t>
            </a:r>
            <a:endParaRPr sz="1950" kern="1200">
              <a:solidFill>
                <a:prstClr val="black"/>
              </a:solidFill>
              <a:latin typeface="Trebuchet MS"/>
              <a:ea typeface="+mn-ea"/>
              <a:cs typeface="Trebuchet MS"/>
            </a:endParaRPr>
          </a:p>
        </p:txBody>
      </p:sp>
      <p:grpSp>
        <p:nvGrpSpPr>
          <p:cNvPr id="3" name="object 3"/>
          <p:cNvGrpSpPr/>
          <p:nvPr/>
        </p:nvGrpSpPr>
        <p:grpSpPr>
          <a:xfrm>
            <a:off x="514350" y="1388793"/>
            <a:ext cx="8115300" cy="2367280"/>
            <a:chOff x="1028700" y="2777585"/>
            <a:chExt cx="16230600" cy="4734560"/>
          </a:xfrm>
        </p:grpSpPr>
        <p:pic>
          <p:nvPicPr>
            <p:cNvPr id="4" name="object 4"/>
            <p:cNvPicPr/>
            <p:nvPr/>
          </p:nvPicPr>
          <p:blipFill>
            <a:blip r:embed="rId2" cstate="print"/>
            <a:stretch>
              <a:fillRect/>
            </a:stretch>
          </p:blipFill>
          <p:spPr>
            <a:xfrm>
              <a:off x="1028700" y="2777597"/>
              <a:ext cx="16230599" cy="4733924"/>
            </a:xfrm>
            <a:prstGeom prst="rect">
              <a:avLst/>
            </a:prstGeom>
          </p:spPr>
        </p:pic>
        <p:pic>
          <p:nvPicPr>
            <p:cNvPr id="5" name="object 5"/>
            <p:cNvPicPr/>
            <p:nvPr/>
          </p:nvPicPr>
          <p:blipFill>
            <a:blip r:embed="rId3" cstate="print"/>
            <a:stretch>
              <a:fillRect/>
            </a:stretch>
          </p:blipFill>
          <p:spPr>
            <a:xfrm>
              <a:off x="9810625" y="2777585"/>
              <a:ext cx="7448549" cy="4733924"/>
            </a:xfrm>
            <a:prstGeom prst="rect">
              <a:avLst/>
            </a:prstGeom>
          </p:spPr>
        </p:pic>
      </p:grpSp>
      <p:sp>
        <p:nvSpPr>
          <p:cNvPr id="6" name="object 6"/>
          <p:cNvSpPr txBox="1"/>
          <p:nvPr/>
        </p:nvSpPr>
        <p:spPr>
          <a:xfrm>
            <a:off x="755189" y="1431892"/>
            <a:ext cx="5659438" cy="2151871"/>
          </a:xfrm>
          <a:prstGeom prst="rect">
            <a:avLst/>
          </a:prstGeom>
        </p:spPr>
        <p:txBody>
          <a:bodyPr vert="horz" wrap="square" lIns="0" tIns="196850" rIns="0" bIns="0" rtlCol="0">
            <a:spAutoFit/>
          </a:bodyPr>
          <a:lstStyle/>
          <a:p>
            <a:pPr marL="6350" defTabSz="457200">
              <a:spcBef>
                <a:spcPts val="1550"/>
              </a:spcBef>
              <a:buClrTx/>
            </a:pPr>
            <a:r>
              <a:rPr sz="2500" b="1" kern="1200" spc="-253" dirty="0">
                <a:solidFill>
                  <a:srgbClr val="212121"/>
                </a:solidFill>
                <a:latin typeface="Trebuchet MS"/>
                <a:ea typeface="+mn-ea"/>
                <a:cs typeface="Trebuchet MS"/>
              </a:rPr>
              <a:t>U</a:t>
            </a:r>
            <a:r>
              <a:rPr sz="2500" b="1" kern="1200" spc="-225" dirty="0">
                <a:solidFill>
                  <a:srgbClr val="212121"/>
                </a:solidFill>
                <a:latin typeface="Trebuchet MS"/>
                <a:ea typeface="+mn-ea"/>
                <a:cs typeface="Trebuchet MS"/>
              </a:rPr>
              <a:t>r</a:t>
            </a:r>
            <a:r>
              <a:rPr sz="2500" b="1" kern="1200" spc="15" dirty="0">
                <a:solidFill>
                  <a:srgbClr val="212121"/>
                </a:solidFill>
                <a:latin typeface="Trebuchet MS"/>
                <a:ea typeface="+mn-ea"/>
                <a:cs typeface="Trebuchet MS"/>
              </a:rPr>
              <a:t>g</a:t>
            </a:r>
            <a:r>
              <a:rPr sz="2500" b="1" kern="1200" spc="-228" dirty="0">
                <a:solidFill>
                  <a:srgbClr val="212121"/>
                </a:solidFill>
                <a:latin typeface="Trebuchet MS"/>
                <a:ea typeface="+mn-ea"/>
                <a:cs typeface="Trebuchet MS"/>
              </a:rPr>
              <a:t>e</a:t>
            </a:r>
            <a:r>
              <a:rPr sz="2500" b="1" kern="1200" spc="-233" dirty="0">
                <a:solidFill>
                  <a:srgbClr val="212121"/>
                </a:solidFill>
                <a:latin typeface="Trebuchet MS"/>
                <a:ea typeface="+mn-ea"/>
                <a:cs typeface="Trebuchet MS"/>
              </a:rPr>
              <a:t>n</a:t>
            </a:r>
            <a:r>
              <a:rPr sz="2500" b="1" kern="1200" spc="-225" dirty="0">
                <a:solidFill>
                  <a:srgbClr val="212121"/>
                </a:solidFill>
                <a:latin typeface="Trebuchet MS"/>
                <a:ea typeface="+mn-ea"/>
                <a:cs typeface="Trebuchet MS"/>
              </a:rPr>
              <a:t>t</a:t>
            </a:r>
            <a:r>
              <a:rPr sz="2500" b="1" kern="1200" spc="-143" dirty="0">
                <a:solidFill>
                  <a:srgbClr val="212121"/>
                </a:solidFill>
                <a:latin typeface="Trebuchet MS"/>
                <a:ea typeface="+mn-ea"/>
                <a:cs typeface="Trebuchet MS"/>
              </a:rPr>
              <a:t> a</a:t>
            </a:r>
            <a:r>
              <a:rPr sz="2500" b="1" kern="1200" spc="-115" dirty="0">
                <a:solidFill>
                  <a:srgbClr val="212121"/>
                </a:solidFill>
                <a:latin typeface="Trebuchet MS"/>
                <a:ea typeface="+mn-ea"/>
                <a:cs typeface="Trebuchet MS"/>
              </a:rPr>
              <a:t>c</a:t>
            </a:r>
            <a:r>
              <a:rPr sz="2500" b="1" kern="1200" spc="-210" dirty="0">
                <a:solidFill>
                  <a:srgbClr val="212121"/>
                </a:solidFill>
                <a:latin typeface="Trebuchet MS"/>
                <a:ea typeface="+mn-ea"/>
                <a:cs typeface="Trebuchet MS"/>
              </a:rPr>
              <a:t>t</a:t>
            </a:r>
            <a:r>
              <a:rPr sz="2500" b="1" kern="1200" spc="-102" dirty="0">
                <a:solidFill>
                  <a:srgbClr val="212121"/>
                </a:solidFill>
                <a:latin typeface="Trebuchet MS"/>
                <a:ea typeface="+mn-ea"/>
                <a:cs typeface="Trebuchet MS"/>
              </a:rPr>
              <a:t>i</a:t>
            </a:r>
            <a:r>
              <a:rPr sz="2500" b="1" kern="1200" spc="-158" dirty="0">
                <a:solidFill>
                  <a:srgbClr val="212121"/>
                </a:solidFill>
                <a:latin typeface="Trebuchet MS"/>
                <a:ea typeface="+mn-ea"/>
                <a:cs typeface="Trebuchet MS"/>
              </a:rPr>
              <a:t>o</a:t>
            </a:r>
            <a:r>
              <a:rPr sz="2500" b="1" kern="1200" spc="-248" dirty="0">
                <a:solidFill>
                  <a:srgbClr val="212121"/>
                </a:solidFill>
                <a:latin typeface="Trebuchet MS"/>
                <a:ea typeface="+mn-ea"/>
                <a:cs typeface="Trebuchet MS"/>
              </a:rPr>
              <a:t>n</a:t>
            </a:r>
            <a:r>
              <a:rPr sz="2500" b="1" kern="1200" spc="-143" dirty="0">
                <a:solidFill>
                  <a:srgbClr val="212121"/>
                </a:solidFill>
                <a:latin typeface="Trebuchet MS"/>
                <a:ea typeface="+mn-ea"/>
                <a:cs typeface="Trebuchet MS"/>
              </a:rPr>
              <a:t> </a:t>
            </a:r>
            <a:r>
              <a:rPr sz="2500" b="1" kern="1200" spc="-233" dirty="0">
                <a:solidFill>
                  <a:srgbClr val="212121"/>
                </a:solidFill>
                <a:latin typeface="Trebuchet MS"/>
                <a:ea typeface="+mn-ea"/>
                <a:cs typeface="Trebuchet MS"/>
              </a:rPr>
              <a:t>n</a:t>
            </a:r>
            <a:r>
              <a:rPr sz="2500" b="1" kern="1200" spc="-228" dirty="0">
                <a:solidFill>
                  <a:srgbClr val="212121"/>
                </a:solidFill>
                <a:latin typeface="Trebuchet MS"/>
                <a:ea typeface="+mn-ea"/>
                <a:cs typeface="Trebuchet MS"/>
              </a:rPr>
              <a:t>ee</a:t>
            </a:r>
            <a:r>
              <a:rPr sz="2500" b="1" kern="1200" spc="-198" dirty="0">
                <a:solidFill>
                  <a:srgbClr val="212121"/>
                </a:solidFill>
                <a:latin typeface="Trebuchet MS"/>
                <a:ea typeface="+mn-ea"/>
                <a:cs typeface="Trebuchet MS"/>
              </a:rPr>
              <a:t>d</a:t>
            </a:r>
            <a:r>
              <a:rPr sz="2500" b="1" kern="1200" spc="-228" dirty="0">
                <a:solidFill>
                  <a:srgbClr val="212121"/>
                </a:solidFill>
                <a:latin typeface="Trebuchet MS"/>
                <a:ea typeface="+mn-ea"/>
                <a:cs typeface="Trebuchet MS"/>
              </a:rPr>
              <a:t>e</a:t>
            </a:r>
            <a:r>
              <a:rPr sz="2500" b="1" kern="1200" spc="-213" dirty="0">
                <a:solidFill>
                  <a:srgbClr val="212121"/>
                </a:solidFill>
                <a:latin typeface="Trebuchet MS"/>
                <a:ea typeface="+mn-ea"/>
                <a:cs typeface="Trebuchet MS"/>
              </a:rPr>
              <a:t>d</a:t>
            </a:r>
            <a:r>
              <a:rPr sz="2500" b="1" kern="1200" spc="-143" dirty="0">
                <a:solidFill>
                  <a:srgbClr val="212121"/>
                </a:solidFill>
                <a:latin typeface="Trebuchet MS"/>
                <a:ea typeface="+mn-ea"/>
                <a:cs typeface="Trebuchet MS"/>
              </a:rPr>
              <a:t> </a:t>
            </a:r>
            <a:r>
              <a:rPr sz="2500" b="1" kern="1200" spc="-210" dirty="0">
                <a:solidFill>
                  <a:srgbClr val="212121"/>
                </a:solidFill>
                <a:latin typeface="Trebuchet MS"/>
                <a:ea typeface="+mn-ea"/>
                <a:cs typeface="Trebuchet MS"/>
              </a:rPr>
              <a:t>t</a:t>
            </a:r>
            <a:r>
              <a:rPr sz="2500" b="1" kern="1200" spc="-173" dirty="0">
                <a:solidFill>
                  <a:srgbClr val="212121"/>
                </a:solidFill>
                <a:latin typeface="Trebuchet MS"/>
                <a:ea typeface="+mn-ea"/>
                <a:cs typeface="Trebuchet MS"/>
              </a:rPr>
              <a:t>o</a:t>
            </a:r>
            <a:r>
              <a:rPr sz="2500" b="1" kern="1200" spc="-143" dirty="0">
                <a:solidFill>
                  <a:srgbClr val="212121"/>
                </a:solidFill>
                <a:latin typeface="Trebuchet MS"/>
                <a:ea typeface="+mn-ea"/>
                <a:cs typeface="Trebuchet MS"/>
              </a:rPr>
              <a:t> </a:t>
            </a:r>
            <a:r>
              <a:rPr sz="2500" b="1" kern="1200" spc="-205" dirty="0">
                <a:solidFill>
                  <a:srgbClr val="212121"/>
                </a:solidFill>
                <a:latin typeface="Trebuchet MS"/>
                <a:ea typeface="+mn-ea"/>
                <a:cs typeface="Trebuchet MS"/>
              </a:rPr>
              <a:t>p</a:t>
            </a:r>
            <a:r>
              <a:rPr sz="2500" b="1" kern="1200" spc="-225" dirty="0">
                <a:solidFill>
                  <a:srgbClr val="212121"/>
                </a:solidFill>
                <a:latin typeface="Trebuchet MS"/>
                <a:ea typeface="+mn-ea"/>
                <a:cs typeface="Trebuchet MS"/>
              </a:rPr>
              <a:t>r</a:t>
            </a:r>
            <a:r>
              <a:rPr sz="2500" b="1" kern="1200" spc="-158" dirty="0">
                <a:solidFill>
                  <a:srgbClr val="212121"/>
                </a:solidFill>
                <a:latin typeface="Trebuchet MS"/>
                <a:ea typeface="+mn-ea"/>
                <a:cs typeface="Trebuchet MS"/>
              </a:rPr>
              <a:t>o</a:t>
            </a:r>
            <a:r>
              <a:rPr sz="2500" b="1" kern="1200" spc="-210" dirty="0">
                <a:solidFill>
                  <a:srgbClr val="212121"/>
                </a:solidFill>
                <a:latin typeface="Trebuchet MS"/>
                <a:ea typeface="+mn-ea"/>
                <a:cs typeface="Trebuchet MS"/>
              </a:rPr>
              <a:t>t</a:t>
            </a:r>
            <a:r>
              <a:rPr sz="2500" b="1" kern="1200" spc="-228" dirty="0">
                <a:solidFill>
                  <a:srgbClr val="212121"/>
                </a:solidFill>
                <a:latin typeface="Trebuchet MS"/>
                <a:ea typeface="+mn-ea"/>
                <a:cs typeface="Trebuchet MS"/>
              </a:rPr>
              <a:t>e</a:t>
            </a:r>
            <a:r>
              <a:rPr sz="2500" b="1" kern="1200" spc="-115" dirty="0">
                <a:solidFill>
                  <a:srgbClr val="212121"/>
                </a:solidFill>
                <a:latin typeface="Trebuchet MS"/>
                <a:ea typeface="+mn-ea"/>
                <a:cs typeface="Trebuchet MS"/>
              </a:rPr>
              <a:t>c</a:t>
            </a:r>
            <a:r>
              <a:rPr sz="2500" b="1" kern="1200" spc="-225" dirty="0">
                <a:solidFill>
                  <a:srgbClr val="212121"/>
                </a:solidFill>
                <a:latin typeface="Trebuchet MS"/>
                <a:ea typeface="+mn-ea"/>
                <a:cs typeface="Trebuchet MS"/>
              </a:rPr>
              <a:t>t</a:t>
            </a:r>
            <a:r>
              <a:rPr sz="2500" b="1" kern="1200" spc="-143" dirty="0">
                <a:solidFill>
                  <a:srgbClr val="212121"/>
                </a:solidFill>
                <a:latin typeface="Trebuchet MS"/>
                <a:ea typeface="+mn-ea"/>
                <a:cs typeface="Trebuchet MS"/>
              </a:rPr>
              <a:t> </a:t>
            </a:r>
            <a:r>
              <a:rPr sz="2500" b="1" kern="1200" spc="-363" dirty="0">
                <a:solidFill>
                  <a:srgbClr val="212121"/>
                </a:solidFill>
                <a:latin typeface="Trebuchet MS"/>
                <a:ea typeface="+mn-ea"/>
                <a:cs typeface="Trebuchet MS"/>
              </a:rPr>
              <a:t>w</a:t>
            </a:r>
            <a:r>
              <a:rPr sz="2500" b="1" kern="1200" spc="-143" dirty="0">
                <a:solidFill>
                  <a:srgbClr val="212121"/>
                </a:solidFill>
                <a:latin typeface="Trebuchet MS"/>
                <a:ea typeface="+mn-ea"/>
                <a:cs typeface="Trebuchet MS"/>
              </a:rPr>
              <a:t>a</a:t>
            </a:r>
            <a:r>
              <a:rPr sz="2500" b="1" kern="1200" spc="-210" dirty="0">
                <a:solidFill>
                  <a:srgbClr val="212121"/>
                </a:solidFill>
                <a:latin typeface="Trebuchet MS"/>
                <a:ea typeface="+mn-ea"/>
                <a:cs typeface="Trebuchet MS"/>
              </a:rPr>
              <a:t>t</a:t>
            </a:r>
            <a:r>
              <a:rPr sz="2500" b="1" kern="1200" spc="-228" dirty="0">
                <a:solidFill>
                  <a:srgbClr val="212121"/>
                </a:solidFill>
                <a:latin typeface="Trebuchet MS"/>
                <a:ea typeface="+mn-ea"/>
                <a:cs typeface="Trebuchet MS"/>
              </a:rPr>
              <a:t>e</a:t>
            </a:r>
            <a:r>
              <a:rPr sz="2500" b="1" kern="1200" spc="-225" dirty="0">
                <a:solidFill>
                  <a:srgbClr val="212121"/>
                </a:solidFill>
                <a:latin typeface="Trebuchet MS"/>
                <a:ea typeface="+mn-ea"/>
                <a:cs typeface="Trebuchet MS"/>
              </a:rPr>
              <a:t>r</a:t>
            </a:r>
            <a:r>
              <a:rPr sz="2500" b="1" kern="1200" spc="-305" dirty="0">
                <a:solidFill>
                  <a:srgbClr val="212121"/>
                </a:solidFill>
                <a:latin typeface="Trebuchet MS"/>
                <a:ea typeface="+mn-ea"/>
                <a:cs typeface="Trebuchet MS"/>
              </a:rPr>
              <a:t>,</a:t>
            </a:r>
            <a:r>
              <a:rPr sz="2500" b="1" kern="1200" spc="-143" dirty="0">
                <a:solidFill>
                  <a:srgbClr val="212121"/>
                </a:solidFill>
                <a:latin typeface="Trebuchet MS"/>
                <a:ea typeface="+mn-ea"/>
                <a:cs typeface="Trebuchet MS"/>
              </a:rPr>
              <a:t> </a:t>
            </a:r>
            <a:r>
              <a:rPr sz="2500" b="1" kern="1200" spc="73" dirty="0">
                <a:solidFill>
                  <a:srgbClr val="212121"/>
                </a:solidFill>
                <a:latin typeface="Trebuchet MS"/>
                <a:ea typeface="+mn-ea"/>
                <a:cs typeface="Trebuchet MS"/>
              </a:rPr>
              <a:t>s</a:t>
            </a:r>
            <a:r>
              <a:rPr sz="2500" b="1" kern="1200" spc="-158" dirty="0">
                <a:solidFill>
                  <a:srgbClr val="212121"/>
                </a:solidFill>
                <a:latin typeface="Trebuchet MS"/>
                <a:ea typeface="+mn-ea"/>
                <a:cs typeface="Trebuchet MS"/>
              </a:rPr>
              <a:t>o</a:t>
            </a:r>
            <a:r>
              <a:rPr sz="2500" b="1" kern="1200" spc="-102" dirty="0">
                <a:solidFill>
                  <a:srgbClr val="212121"/>
                </a:solidFill>
                <a:latin typeface="Trebuchet MS"/>
                <a:ea typeface="+mn-ea"/>
                <a:cs typeface="Trebuchet MS"/>
              </a:rPr>
              <a:t>i</a:t>
            </a:r>
            <a:r>
              <a:rPr sz="2500" b="1" kern="1200" spc="-108" dirty="0">
                <a:solidFill>
                  <a:srgbClr val="212121"/>
                </a:solidFill>
                <a:latin typeface="Trebuchet MS"/>
                <a:ea typeface="+mn-ea"/>
                <a:cs typeface="Trebuchet MS"/>
              </a:rPr>
              <a:t>l</a:t>
            </a:r>
            <a:endParaRPr sz="2500" kern="1200">
              <a:solidFill>
                <a:prstClr val="black"/>
              </a:solidFill>
              <a:latin typeface="Trebuchet MS"/>
              <a:ea typeface="+mn-ea"/>
              <a:cs typeface="Trebuchet MS"/>
            </a:endParaRPr>
          </a:p>
          <a:p>
            <a:pPr marL="6350" defTabSz="457200">
              <a:spcBef>
                <a:spcPts val="813"/>
              </a:spcBef>
              <a:buClrTx/>
            </a:pPr>
            <a:r>
              <a:rPr sz="1350" kern="1200" spc="-53" dirty="0">
                <a:solidFill>
                  <a:srgbClr val="212121"/>
                </a:solidFill>
                <a:latin typeface="Gill Sans MT"/>
                <a:ea typeface="+mn-ea"/>
                <a:cs typeface="Gill Sans MT"/>
              </a:rPr>
              <a:t>The</a:t>
            </a:r>
            <a:r>
              <a:rPr sz="1350" kern="1200" spc="-68" dirty="0">
                <a:solidFill>
                  <a:srgbClr val="212121"/>
                </a:solidFill>
                <a:latin typeface="Gill Sans MT"/>
                <a:ea typeface="+mn-ea"/>
                <a:cs typeface="Gill Sans MT"/>
              </a:rPr>
              <a:t> </a:t>
            </a:r>
            <a:r>
              <a:rPr sz="1350" kern="1200" spc="-5" dirty="0">
                <a:solidFill>
                  <a:srgbClr val="212121"/>
                </a:solidFill>
                <a:latin typeface="Gill Sans MT"/>
                <a:ea typeface="+mn-ea"/>
                <a:cs typeface="Gill Sans MT"/>
              </a:rPr>
              <a:t>Champaign</a:t>
            </a:r>
            <a:r>
              <a:rPr sz="1350" kern="1200" spc="-68" dirty="0">
                <a:solidFill>
                  <a:srgbClr val="212121"/>
                </a:solidFill>
                <a:latin typeface="Gill Sans MT"/>
                <a:ea typeface="+mn-ea"/>
                <a:cs typeface="Gill Sans MT"/>
              </a:rPr>
              <a:t> </a:t>
            </a:r>
            <a:r>
              <a:rPr sz="1350" kern="1200" spc="-48" dirty="0">
                <a:solidFill>
                  <a:srgbClr val="212121"/>
                </a:solidFill>
                <a:latin typeface="Gill Sans MT"/>
                <a:ea typeface="+mn-ea"/>
                <a:cs typeface="Gill Sans MT"/>
              </a:rPr>
              <a:t>News-Gazette</a:t>
            </a:r>
            <a:r>
              <a:rPr sz="1350" kern="1200" spc="-68" dirty="0">
                <a:solidFill>
                  <a:srgbClr val="212121"/>
                </a:solidFill>
                <a:latin typeface="Gill Sans MT"/>
                <a:ea typeface="+mn-ea"/>
                <a:cs typeface="Gill Sans MT"/>
              </a:rPr>
              <a:t> </a:t>
            </a:r>
            <a:r>
              <a:rPr sz="1350" kern="1200" spc="-23" dirty="0">
                <a:solidFill>
                  <a:srgbClr val="212121"/>
                </a:solidFill>
                <a:latin typeface="Gill Sans MT"/>
                <a:ea typeface="+mn-ea"/>
                <a:cs typeface="Gill Sans MT"/>
              </a:rPr>
              <a:t>|</a:t>
            </a:r>
            <a:r>
              <a:rPr sz="1350" kern="1200" spc="-68" dirty="0">
                <a:solidFill>
                  <a:srgbClr val="212121"/>
                </a:solidFill>
                <a:latin typeface="Gill Sans MT"/>
                <a:ea typeface="+mn-ea"/>
                <a:cs typeface="Gill Sans MT"/>
              </a:rPr>
              <a:t> </a:t>
            </a:r>
            <a:r>
              <a:rPr sz="1350" kern="1200" spc="-48" dirty="0">
                <a:solidFill>
                  <a:srgbClr val="212121"/>
                </a:solidFill>
                <a:latin typeface="Gill Sans MT"/>
                <a:ea typeface="+mn-ea"/>
                <a:cs typeface="Gill Sans MT"/>
              </a:rPr>
              <a:t>April</a:t>
            </a:r>
            <a:r>
              <a:rPr sz="1350" kern="1200" spc="-68" dirty="0">
                <a:solidFill>
                  <a:srgbClr val="212121"/>
                </a:solidFill>
                <a:latin typeface="Gill Sans MT"/>
                <a:ea typeface="+mn-ea"/>
                <a:cs typeface="Gill Sans MT"/>
              </a:rPr>
              <a:t> </a:t>
            </a:r>
            <a:r>
              <a:rPr sz="1350" kern="1200" spc="-25" dirty="0">
                <a:solidFill>
                  <a:srgbClr val="212121"/>
                </a:solidFill>
                <a:latin typeface="Gill Sans MT"/>
                <a:ea typeface="+mn-ea"/>
                <a:cs typeface="Gill Sans MT"/>
              </a:rPr>
              <a:t>19th,</a:t>
            </a:r>
            <a:r>
              <a:rPr sz="1350" kern="1200" spc="-68" dirty="0">
                <a:solidFill>
                  <a:srgbClr val="212121"/>
                </a:solidFill>
                <a:latin typeface="Gill Sans MT"/>
                <a:ea typeface="+mn-ea"/>
                <a:cs typeface="Gill Sans MT"/>
              </a:rPr>
              <a:t> </a:t>
            </a:r>
            <a:r>
              <a:rPr sz="1350" kern="1200" spc="-10" dirty="0">
                <a:solidFill>
                  <a:srgbClr val="212121"/>
                </a:solidFill>
                <a:latin typeface="Gill Sans MT"/>
                <a:ea typeface="+mn-ea"/>
                <a:cs typeface="Gill Sans MT"/>
              </a:rPr>
              <a:t>2020</a:t>
            </a:r>
            <a:endParaRPr sz="1350" kern="1200">
              <a:solidFill>
                <a:prstClr val="black"/>
              </a:solidFill>
              <a:latin typeface="Gill Sans MT"/>
              <a:ea typeface="+mn-ea"/>
              <a:cs typeface="Gill Sans MT"/>
            </a:endParaRPr>
          </a:p>
          <a:p>
            <a:pPr defTabSz="457200">
              <a:spcBef>
                <a:spcPts val="20"/>
              </a:spcBef>
              <a:buClrTx/>
            </a:pPr>
            <a:endParaRPr sz="1825" kern="1200">
              <a:solidFill>
                <a:prstClr val="black"/>
              </a:solidFill>
              <a:latin typeface="Gill Sans MT"/>
              <a:ea typeface="+mn-ea"/>
              <a:cs typeface="Gill Sans MT"/>
            </a:endParaRPr>
          </a:p>
          <a:p>
            <a:pPr marL="6350" marR="2540" defTabSz="457200">
              <a:lnSpc>
                <a:spcPts val="2740"/>
              </a:lnSpc>
              <a:buClrTx/>
            </a:pPr>
            <a:r>
              <a:rPr sz="2500" b="1" kern="1200" spc="85" dirty="0">
                <a:solidFill>
                  <a:srgbClr val="212121"/>
                </a:solidFill>
                <a:latin typeface="Trebuchet MS"/>
                <a:ea typeface="+mn-ea"/>
                <a:cs typeface="Trebuchet MS"/>
              </a:rPr>
              <a:t>S</a:t>
            </a:r>
            <a:r>
              <a:rPr sz="2500" b="1" kern="1200" spc="-158" dirty="0">
                <a:solidFill>
                  <a:srgbClr val="212121"/>
                </a:solidFill>
                <a:latin typeface="Trebuchet MS"/>
                <a:ea typeface="+mn-ea"/>
                <a:cs typeface="Trebuchet MS"/>
              </a:rPr>
              <a:t>o</a:t>
            </a:r>
            <a:r>
              <a:rPr sz="2500" b="1" kern="1200" spc="-102" dirty="0">
                <a:solidFill>
                  <a:srgbClr val="212121"/>
                </a:solidFill>
                <a:latin typeface="Trebuchet MS"/>
                <a:ea typeface="+mn-ea"/>
                <a:cs typeface="Trebuchet MS"/>
              </a:rPr>
              <a:t>i</a:t>
            </a:r>
            <a:r>
              <a:rPr sz="2500" b="1" kern="1200" spc="-108" dirty="0">
                <a:solidFill>
                  <a:srgbClr val="212121"/>
                </a:solidFill>
                <a:latin typeface="Trebuchet MS"/>
                <a:ea typeface="+mn-ea"/>
                <a:cs typeface="Trebuchet MS"/>
              </a:rPr>
              <a:t>l</a:t>
            </a:r>
            <a:r>
              <a:rPr sz="2500" b="1" kern="1200" spc="-143" dirty="0">
                <a:solidFill>
                  <a:srgbClr val="212121"/>
                </a:solidFill>
                <a:latin typeface="Trebuchet MS"/>
                <a:ea typeface="+mn-ea"/>
                <a:cs typeface="Trebuchet MS"/>
              </a:rPr>
              <a:t> a</a:t>
            </a:r>
            <a:r>
              <a:rPr sz="2500" b="1" kern="1200" spc="-233" dirty="0">
                <a:solidFill>
                  <a:srgbClr val="212121"/>
                </a:solidFill>
                <a:latin typeface="Trebuchet MS"/>
                <a:ea typeface="+mn-ea"/>
                <a:cs typeface="Trebuchet MS"/>
              </a:rPr>
              <a:t>n</a:t>
            </a:r>
            <a:r>
              <a:rPr sz="2500" b="1" kern="1200" spc="-213" dirty="0">
                <a:solidFill>
                  <a:srgbClr val="212121"/>
                </a:solidFill>
                <a:latin typeface="Trebuchet MS"/>
                <a:ea typeface="+mn-ea"/>
                <a:cs typeface="Trebuchet MS"/>
              </a:rPr>
              <a:t>d</a:t>
            </a:r>
            <a:r>
              <a:rPr sz="2500" b="1" kern="1200" spc="-143" dirty="0">
                <a:solidFill>
                  <a:srgbClr val="212121"/>
                </a:solidFill>
                <a:latin typeface="Trebuchet MS"/>
                <a:ea typeface="+mn-ea"/>
                <a:cs typeface="Trebuchet MS"/>
              </a:rPr>
              <a:t> </a:t>
            </a:r>
            <a:r>
              <a:rPr sz="2500" b="1" kern="1200" spc="-363" dirty="0">
                <a:solidFill>
                  <a:srgbClr val="212121"/>
                </a:solidFill>
                <a:latin typeface="Trebuchet MS"/>
                <a:ea typeface="+mn-ea"/>
                <a:cs typeface="Trebuchet MS"/>
              </a:rPr>
              <a:t>w</a:t>
            </a:r>
            <a:r>
              <a:rPr sz="2500" b="1" kern="1200" spc="-143" dirty="0">
                <a:solidFill>
                  <a:srgbClr val="212121"/>
                </a:solidFill>
                <a:latin typeface="Trebuchet MS"/>
                <a:ea typeface="+mn-ea"/>
                <a:cs typeface="Trebuchet MS"/>
              </a:rPr>
              <a:t>a</a:t>
            </a:r>
            <a:r>
              <a:rPr sz="2500" b="1" kern="1200" spc="-210" dirty="0">
                <a:solidFill>
                  <a:srgbClr val="212121"/>
                </a:solidFill>
                <a:latin typeface="Trebuchet MS"/>
                <a:ea typeface="+mn-ea"/>
                <a:cs typeface="Trebuchet MS"/>
              </a:rPr>
              <a:t>t</a:t>
            </a:r>
            <a:r>
              <a:rPr sz="2500" b="1" kern="1200" spc="-228" dirty="0">
                <a:solidFill>
                  <a:srgbClr val="212121"/>
                </a:solidFill>
                <a:latin typeface="Trebuchet MS"/>
                <a:ea typeface="+mn-ea"/>
                <a:cs typeface="Trebuchet MS"/>
              </a:rPr>
              <a:t>e</a:t>
            </a:r>
            <a:r>
              <a:rPr sz="2500" b="1" kern="1200" spc="-240" dirty="0">
                <a:solidFill>
                  <a:srgbClr val="212121"/>
                </a:solidFill>
                <a:latin typeface="Trebuchet MS"/>
                <a:ea typeface="+mn-ea"/>
                <a:cs typeface="Trebuchet MS"/>
              </a:rPr>
              <a:t>r</a:t>
            </a:r>
            <a:r>
              <a:rPr sz="2500" b="1" kern="1200" spc="-143" dirty="0">
                <a:solidFill>
                  <a:srgbClr val="212121"/>
                </a:solidFill>
                <a:latin typeface="Trebuchet MS"/>
                <a:ea typeface="+mn-ea"/>
                <a:cs typeface="Trebuchet MS"/>
              </a:rPr>
              <a:t> </a:t>
            </a:r>
            <a:r>
              <a:rPr sz="2500" b="1" kern="1200" spc="-115" dirty="0">
                <a:solidFill>
                  <a:srgbClr val="212121"/>
                </a:solidFill>
                <a:latin typeface="Trebuchet MS"/>
                <a:ea typeface="+mn-ea"/>
                <a:cs typeface="Trebuchet MS"/>
              </a:rPr>
              <a:t>c</a:t>
            </a:r>
            <a:r>
              <a:rPr sz="2500" b="1" kern="1200" spc="-158" dirty="0">
                <a:solidFill>
                  <a:srgbClr val="212121"/>
                </a:solidFill>
                <a:latin typeface="Trebuchet MS"/>
                <a:ea typeface="+mn-ea"/>
                <a:cs typeface="Trebuchet MS"/>
              </a:rPr>
              <a:t>o</a:t>
            </a:r>
            <a:r>
              <a:rPr sz="2500" b="1" kern="1200" spc="-233" dirty="0">
                <a:solidFill>
                  <a:srgbClr val="212121"/>
                </a:solidFill>
                <a:latin typeface="Trebuchet MS"/>
                <a:ea typeface="+mn-ea"/>
                <a:cs typeface="Trebuchet MS"/>
              </a:rPr>
              <a:t>n</a:t>
            </a:r>
            <a:r>
              <a:rPr sz="2500" b="1" kern="1200" spc="73" dirty="0">
                <a:solidFill>
                  <a:srgbClr val="212121"/>
                </a:solidFill>
                <a:latin typeface="Trebuchet MS"/>
                <a:ea typeface="+mn-ea"/>
                <a:cs typeface="Trebuchet MS"/>
              </a:rPr>
              <a:t>s</a:t>
            </a:r>
            <a:r>
              <a:rPr sz="2500" b="1" kern="1200" spc="-228" dirty="0">
                <a:solidFill>
                  <a:srgbClr val="212121"/>
                </a:solidFill>
                <a:latin typeface="Trebuchet MS"/>
                <a:ea typeface="+mn-ea"/>
                <a:cs typeface="Trebuchet MS"/>
              </a:rPr>
              <a:t>e</a:t>
            </a:r>
            <a:r>
              <a:rPr sz="2500" b="1" kern="1200" spc="-225" dirty="0">
                <a:solidFill>
                  <a:srgbClr val="212121"/>
                </a:solidFill>
                <a:latin typeface="Trebuchet MS"/>
                <a:ea typeface="+mn-ea"/>
                <a:cs typeface="Trebuchet MS"/>
              </a:rPr>
              <a:t>r</a:t>
            </a:r>
            <a:r>
              <a:rPr sz="2500" b="1" kern="1200" spc="-183" dirty="0">
                <a:solidFill>
                  <a:srgbClr val="212121"/>
                </a:solidFill>
                <a:latin typeface="Trebuchet MS"/>
                <a:ea typeface="+mn-ea"/>
                <a:cs typeface="Trebuchet MS"/>
              </a:rPr>
              <a:t>v</a:t>
            </a:r>
            <a:r>
              <a:rPr sz="2500" b="1" kern="1200" spc="-143" dirty="0">
                <a:solidFill>
                  <a:srgbClr val="212121"/>
                </a:solidFill>
                <a:latin typeface="Trebuchet MS"/>
                <a:ea typeface="+mn-ea"/>
                <a:cs typeface="Trebuchet MS"/>
              </a:rPr>
              <a:t>a</a:t>
            </a:r>
            <a:r>
              <a:rPr sz="2500" b="1" kern="1200" spc="-210" dirty="0">
                <a:solidFill>
                  <a:srgbClr val="212121"/>
                </a:solidFill>
                <a:latin typeface="Trebuchet MS"/>
                <a:ea typeface="+mn-ea"/>
                <a:cs typeface="Trebuchet MS"/>
              </a:rPr>
              <a:t>t</a:t>
            </a:r>
            <a:r>
              <a:rPr sz="2500" b="1" kern="1200" spc="-102" dirty="0">
                <a:solidFill>
                  <a:srgbClr val="212121"/>
                </a:solidFill>
                <a:latin typeface="Trebuchet MS"/>
                <a:ea typeface="+mn-ea"/>
                <a:cs typeface="Trebuchet MS"/>
              </a:rPr>
              <a:t>i</a:t>
            </a:r>
            <a:r>
              <a:rPr sz="2500" b="1" kern="1200" spc="-158" dirty="0">
                <a:solidFill>
                  <a:srgbClr val="212121"/>
                </a:solidFill>
                <a:latin typeface="Trebuchet MS"/>
                <a:ea typeface="+mn-ea"/>
                <a:cs typeface="Trebuchet MS"/>
              </a:rPr>
              <a:t>o</a:t>
            </a:r>
            <a:r>
              <a:rPr sz="2500" b="1" kern="1200" spc="-248" dirty="0">
                <a:solidFill>
                  <a:srgbClr val="212121"/>
                </a:solidFill>
                <a:latin typeface="Trebuchet MS"/>
                <a:ea typeface="+mn-ea"/>
                <a:cs typeface="Trebuchet MS"/>
              </a:rPr>
              <a:t>n</a:t>
            </a:r>
            <a:r>
              <a:rPr sz="2500" b="1" kern="1200" spc="-143" dirty="0">
                <a:solidFill>
                  <a:srgbClr val="212121"/>
                </a:solidFill>
                <a:latin typeface="Trebuchet MS"/>
                <a:ea typeface="+mn-ea"/>
                <a:cs typeface="Trebuchet MS"/>
              </a:rPr>
              <a:t> </a:t>
            </a:r>
            <a:r>
              <a:rPr sz="2500" b="1" kern="1200" spc="-280" dirty="0">
                <a:solidFill>
                  <a:srgbClr val="212121"/>
                </a:solidFill>
                <a:latin typeface="Trebuchet MS"/>
                <a:ea typeface="+mn-ea"/>
                <a:cs typeface="Trebuchet MS"/>
              </a:rPr>
              <a:t>m</a:t>
            </a:r>
            <a:r>
              <a:rPr sz="2500" b="1" kern="1200" spc="-158" dirty="0">
                <a:solidFill>
                  <a:srgbClr val="212121"/>
                </a:solidFill>
                <a:latin typeface="Trebuchet MS"/>
                <a:ea typeface="+mn-ea"/>
                <a:cs typeface="Trebuchet MS"/>
              </a:rPr>
              <a:t>o</a:t>
            </a:r>
            <a:r>
              <a:rPr sz="2500" b="1" kern="1200" spc="-225" dirty="0">
                <a:solidFill>
                  <a:srgbClr val="212121"/>
                </a:solidFill>
                <a:latin typeface="Trebuchet MS"/>
                <a:ea typeface="+mn-ea"/>
                <a:cs typeface="Trebuchet MS"/>
              </a:rPr>
              <a:t>r</a:t>
            </a:r>
            <a:r>
              <a:rPr sz="2500" b="1" kern="1200" spc="-242" dirty="0">
                <a:solidFill>
                  <a:srgbClr val="212121"/>
                </a:solidFill>
                <a:latin typeface="Trebuchet MS"/>
                <a:ea typeface="+mn-ea"/>
                <a:cs typeface="Trebuchet MS"/>
              </a:rPr>
              <a:t>e</a:t>
            </a:r>
            <a:r>
              <a:rPr sz="2500" b="1" kern="1200" spc="-143" dirty="0">
                <a:solidFill>
                  <a:srgbClr val="212121"/>
                </a:solidFill>
                <a:latin typeface="Trebuchet MS"/>
                <a:ea typeface="+mn-ea"/>
                <a:cs typeface="Trebuchet MS"/>
              </a:rPr>
              <a:t> </a:t>
            </a:r>
            <a:r>
              <a:rPr sz="2500" b="1" kern="1200" spc="-102" dirty="0">
                <a:solidFill>
                  <a:srgbClr val="212121"/>
                </a:solidFill>
                <a:latin typeface="Trebuchet MS"/>
                <a:ea typeface="+mn-ea"/>
                <a:cs typeface="Trebuchet MS"/>
              </a:rPr>
              <a:t>i</a:t>
            </a:r>
            <a:r>
              <a:rPr sz="2500" b="1" kern="1200" spc="-280" dirty="0">
                <a:solidFill>
                  <a:srgbClr val="212121"/>
                </a:solidFill>
                <a:latin typeface="Trebuchet MS"/>
                <a:ea typeface="+mn-ea"/>
                <a:cs typeface="Trebuchet MS"/>
              </a:rPr>
              <a:t>m</a:t>
            </a:r>
            <a:r>
              <a:rPr sz="2500" b="1" kern="1200" spc="-205" dirty="0">
                <a:solidFill>
                  <a:srgbClr val="212121"/>
                </a:solidFill>
                <a:latin typeface="Trebuchet MS"/>
                <a:ea typeface="+mn-ea"/>
                <a:cs typeface="Trebuchet MS"/>
              </a:rPr>
              <a:t>p</a:t>
            </a:r>
            <a:r>
              <a:rPr sz="2500" b="1" kern="1200" spc="-158" dirty="0">
                <a:solidFill>
                  <a:srgbClr val="212121"/>
                </a:solidFill>
                <a:latin typeface="Trebuchet MS"/>
                <a:ea typeface="+mn-ea"/>
                <a:cs typeface="Trebuchet MS"/>
              </a:rPr>
              <a:t>o</a:t>
            </a:r>
            <a:r>
              <a:rPr sz="2500" b="1" kern="1200" spc="-225" dirty="0">
                <a:solidFill>
                  <a:srgbClr val="212121"/>
                </a:solidFill>
                <a:latin typeface="Trebuchet MS"/>
                <a:ea typeface="+mn-ea"/>
                <a:cs typeface="Trebuchet MS"/>
              </a:rPr>
              <a:t>r</a:t>
            </a:r>
            <a:r>
              <a:rPr sz="2500" b="1" kern="1200" spc="-210" dirty="0">
                <a:solidFill>
                  <a:srgbClr val="212121"/>
                </a:solidFill>
                <a:latin typeface="Trebuchet MS"/>
                <a:ea typeface="+mn-ea"/>
                <a:cs typeface="Trebuchet MS"/>
              </a:rPr>
              <a:t>t</a:t>
            </a:r>
            <a:r>
              <a:rPr sz="2500" b="1" kern="1200" spc="-143" dirty="0">
                <a:solidFill>
                  <a:srgbClr val="212121"/>
                </a:solidFill>
                <a:latin typeface="Trebuchet MS"/>
                <a:ea typeface="+mn-ea"/>
                <a:cs typeface="Trebuchet MS"/>
              </a:rPr>
              <a:t>a</a:t>
            </a:r>
            <a:r>
              <a:rPr sz="2500" b="1" kern="1200" spc="-233" dirty="0">
                <a:solidFill>
                  <a:srgbClr val="212121"/>
                </a:solidFill>
                <a:latin typeface="Trebuchet MS"/>
                <a:ea typeface="+mn-ea"/>
                <a:cs typeface="Trebuchet MS"/>
              </a:rPr>
              <a:t>n</a:t>
            </a:r>
            <a:r>
              <a:rPr sz="2500" b="1" kern="1200" spc="-190" dirty="0">
                <a:solidFill>
                  <a:srgbClr val="212121"/>
                </a:solidFill>
                <a:latin typeface="Trebuchet MS"/>
                <a:ea typeface="+mn-ea"/>
                <a:cs typeface="Trebuchet MS"/>
              </a:rPr>
              <a:t>t  </a:t>
            </a:r>
            <a:r>
              <a:rPr sz="2500" b="1" kern="1200" spc="-233" dirty="0">
                <a:solidFill>
                  <a:srgbClr val="212121"/>
                </a:solidFill>
                <a:latin typeface="Trebuchet MS"/>
                <a:ea typeface="+mn-ea"/>
                <a:cs typeface="Trebuchet MS"/>
              </a:rPr>
              <a:t>n</a:t>
            </a:r>
            <a:r>
              <a:rPr sz="2500" b="1" kern="1200" spc="-158" dirty="0">
                <a:solidFill>
                  <a:srgbClr val="212121"/>
                </a:solidFill>
                <a:latin typeface="Trebuchet MS"/>
                <a:ea typeface="+mn-ea"/>
                <a:cs typeface="Trebuchet MS"/>
              </a:rPr>
              <a:t>o</a:t>
            </a:r>
            <a:r>
              <a:rPr sz="2500" b="1" kern="1200" spc="-378" dirty="0">
                <a:solidFill>
                  <a:srgbClr val="212121"/>
                </a:solidFill>
                <a:latin typeface="Trebuchet MS"/>
                <a:ea typeface="+mn-ea"/>
                <a:cs typeface="Trebuchet MS"/>
              </a:rPr>
              <a:t>w</a:t>
            </a:r>
            <a:r>
              <a:rPr sz="2500" b="1" kern="1200" spc="-143" dirty="0">
                <a:solidFill>
                  <a:srgbClr val="212121"/>
                </a:solidFill>
                <a:latin typeface="Trebuchet MS"/>
                <a:ea typeface="+mn-ea"/>
                <a:cs typeface="Trebuchet MS"/>
              </a:rPr>
              <a:t> </a:t>
            </a:r>
            <a:r>
              <a:rPr sz="2500" b="1" kern="1200" spc="-210" dirty="0">
                <a:solidFill>
                  <a:srgbClr val="212121"/>
                </a:solidFill>
                <a:latin typeface="Trebuchet MS"/>
                <a:ea typeface="+mn-ea"/>
                <a:cs typeface="Trebuchet MS"/>
              </a:rPr>
              <a:t>t</a:t>
            </a:r>
            <a:r>
              <a:rPr sz="2500" b="1" kern="1200" spc="-238" dirty="0">
                <a:solidFill>
                  <a:srgbClr val="212121"/>
                </a:solidFill>
                <a:latin typeface="Trebuchet MS"/>
                <a:ea typeface="+mn-ea"/>
                <a:cs typeface="Trebuchet MS"/>
              </a:rPr>
              <a:t>h</a:t>
            </a:r>
            <a:r>
              <a:rPr sz="2500" b="1" kern="1200" spc="-143" dirty="0">
                <a:solidFill>
                  <a:srgbClr val="212121"/>
                </a:solidFill>
                <a:latin typeface="Trebuchet MS"/>
                <a:ea typeface="+mn-ea"/>
                <a:cs typeface="Trebuchet MS"/>
              </a:rPr>
              <a:t>a</a:t>
            </a:r>
            <a:r>
              <a:rPr sz="2500" b="1" kern="1200" spc="-248" dirty="0">
                <a:solidFill>
                  <a:srgbClr val="212121"/>
                </a:solidFill>
                <a:latin typeface="Trebuchet MS"/>
                <a:ea typeface="+mn-ea"/>
                <a:cs typeface="Trebuchet MS"/>
              </a:rPr>
              <a:t>n</a:t>
            </a:r>
            <a:r>
              <a:rPr sz="2500" b="1" kern="1200" spc="-143" dirty="0">
                <a:solidFill>
                  <a:srgbClr val="212121"/>
                </a:solidFill>
                <a:latin typeface="Trebuchet MS"/>
                <a:ea typeface="+mn-ea"/>
                <a:cs typeface="Trebuchet MS"/>
              </a:rPr>
              <a:t> </a:t>
            </a:r>
            <a:r>
              <a:rPr sz="2500" b="1" kern="1200" spc="-228" dirty="0">
                <a:solidFill>
                  <a:srgbClr val="212121"/>
                </a:solidFill>
                <a:latin typeface="Trebuchet MS"/>
                <a:ea typeface="+mn-ea"/>
                <a:cs typeface="Trebuchet MS"/>
              </a:rPr>
              <a:t>e</a:t>
            </a:r>
            <a:r>
              <a:rPr sz="2500" b="1" kern="1200" spc="-183" dirty="0">
                <a:solidFill>
                  <a:srgbClr val="212121"/>
                </a:solidFill>
                <a:latin typeface="Trebuchet MS"/>
                <a:ea typeface="+mn-ea"/>
                <a:cs typeface="Trebuchet MS"/>
              </a:rPr>
              <a:t>v</a:t>
            </a:r>
            <a:r>
              <a:rPr sz="2500" b="1" kern="1200" spc="-228" dirty="0">
                <a:solidFill>
                  <a:srgbClr val="212121"/>
                </a:solidFill>
                <a:latin typeface="Trebuchet MS"/>
                <a:ea typeface="+mn-ea"/>
                <a:cs typeface="Trebuchet MS"/>
              </a:rPr>
              <a:t>e</a:t>
            </a:r>
            <a:r>
              <a:rPr sz="2500" b="1" kern="1200" spc="-240" dirty="0">
                <a:solidFill>
                  <a:srgbClr val="212121"/>
                </a:solidFill>
                <a:latin typeface="Trebuchet MS"/>
                <a:ea typeface="+mn-ea"/>
                <a:cs typeface="Trebuchet MS"/>
              </a:rPr>
              <a:t>r</a:t>
            </a:r>
            <a:endParaRPr sz="2500" kern="1200">
              <a:solidFill>
                <a:prstClr val="black"/>
              </a:solidFill>
              <a:latin typeface="Trebuchet MS"/>
              <a:ea typeface="+mn-ea"/>
              <a:cs typeface="Trebuchet MS"/>
            </a:endParaRPr>
          </a:p>
          <a:p>
            <a:pPr marL="6350" defTabSz="457200">
              <a:spcBef>
                <a:spcPts val="605"/>
              </a:spcBef>
              <a:buClrTx/>
            </a:pPr>
            <a:r>
              <a:rPr sz="1350" kern="1200" spc="-53" dirty="0">
                <a:solidFill>
                  <a:srgbClr val="212121"/>
                </a:solidFill>
                <a:latin typeface="Gill Sans MT"/>
                <a:ea typeface="+mn-ea"/>
                <a:cs typeface="Gill Sans MT"/>
              </a:rPr>
              <a:t>The</a:t>
            </a:r>
            <a:r>
              <a:rPr sz="1350" kern="1200" spc="-68" dirty="0">
                <a:solidFill>
                  <a:srgbClr val="212121"/>
                </a:solidFill>
                <a:latin typeface="Gill Sans MT"/>
                <a:ea typeface="+mn-ea"/>
                <a:cs typeface="Gill Sans MT"/>
              </a:rPr>
              <a:t> </a:t>
            </a:r>
            <a:r>
              <a:rPr sz="1350" kern="1200" spc="-33" dirty="0">
                <a:solidFill>
                  <a:srgbClr val="212121"/>
                </a:solidFill>
                <a:latin typeface="Gill Sans MT"/>
                <a:ea typeface="+mn-ea"/>
                <a:cs typeface="Gill Sans MT"/>
              </a:rPr>
              <a:t>Southern</a:t>
            </a:r>
            <a:r>
              <a:rPr sz="1350" kern="1200" spc="-68" dirty="0">
                <a:solidFill>
                  <a:srgbClr val="212121"/>
                </a:solidFill>
                <a:latin typeface="Gill Sans MT"/>
                <a:ea typeface="+mn-ea"/>
                <a:cs typeface="Gill Sans MT"/>
              </a:rPr>
              <a:t> </a:t>
            </a:r>
            <a:r>
              <a:rPr sz="1350" kern="1200" spc="10" dirty="0">
                <a:solidFill>
                  <a:srgbClr val="212121"/>
                </a:solidFill>
                <a:latin typeface="Gill Sans MT"/>
                <a:ea typeface="+mn-ea"/>
                <a:cs typeface="Gill Sans MT"/>
              </a:rPr>
              <a:t>Illinoisan</a:t>
            </a:r>
            <a:r>
              <a:rPr sz="1350" kern="1200" spc="-68" dirty="0">
                <a:solidFill>
                  <a:srgbClr val="212121"/>
                </a:solidFill>
                <a:latin typeface="Gill Sans MT"/>
                <a:ea typeface="+mn-ea"/>
                <a:cs typeface="Gill Sans MT"/>
              </a:rPr>
              <a:t> </a:t>
            </a:r>
            <a:r>
              <a:rPr sz="1350" kern="1200" spc="-23" dirty="0">
                <a:solidFill>
                  <a:srgbClr val="212121"/>
                </a:solidFill>
                <a:latin typeface="Gill Sans MT"/>
                <a:ea typeface="+mn-ea"/>
                <a:cs typeface="Gill Sans MT"/>
              </a:rPr>
              <a:t>|</a:t>
            </a:r>
            <a:r>
              <a:rPr sz="1350" kern="1200" spc="-68" dirty="0">
                <a:solidFill>
                  <a:srgbClr val="212121"/>
                </a:solidFill>
                <a:latin typeface="Gill Sans MT"/>
                <a:ea typeface="+mn-ea"/>
                <a:cs typeface="Gill Sans MT"/>
              </a:rPr>
              <a:t> </a:t>
            </a:r>
            <a:r>
              <a:rPr sz="1350" kern="1200" dirty="0">
                <a:solidFill>
                  <a:srgbClr val="212121"/>
                </a:solidFill>
                <a:latin typeface="Gill Sans MT"/>
                <a:ea typeface="+mn-ea"/>
                <a:cs typeface="Gill Sans MT"/>
              </a:rPr>
              <a:t>May</a:t>
            </a:r>
            <a:r>
              <a:rPr sz="1350" kern="1200" spc="-68" dirty="0">
                <a:solidFill>
                  <a:srgbClr val="212121"/>
                </a:solidFill>
                <a:latin typeface="Gill Sans MT"/>
                <a:ea typeface="+mn-ea"/>
                <a:cs typeface="Gill Sans MT"/>
              </a:rPr>
              <a:t> </a:t>
            </a:r>
            <a:r>
              <a:rPr sz="1350" kern="1200" spc="-30" dirty="0">
                <a:solidFill>
                  <a:srgbClr val="212121"/>
                </a:solidFill>
                <a:latin typeface="Gill Sans MT"/>
                <a:ea typeface="+mn-ea"/>
                <a:cs typeface="Gill Sans MT"/>
              </a:rPr>
              <a:t>7th,</a:t>
            </a:r>
            <a:r>
              <a:rPr sz="1350" kern="1200" spc="-68" dirty="0">
                <a:solidFill>
                  <a:srgbClr val="212121"/>
                </a:solidFill>
                <a:latin typeface="Gill Sans MT"/>
                <a:ea typeface="+mn-ea"/>
                <a:cs typeface="Gill Sans MT"/>
              </a:rPr>
              <a:t> </a:t>
            </a:r>
            <a:r>
              <a:rPr sz="1350" kern="1200" spc="-10" dirty="0">
                <a:solidFill>
                  <a:srgbClr val="212121"/>
                </a:solidFill>
                <a:latin typeface="Gill Sans MT"/>
                <a:ea typeface="+mn-ea"/>
                <a:cs typeface="Gill Sans MT"/>
              </a:rPr>
              <a:t>2020</a:t>
            </a:r>
            <a:endParaRPr sz="1350" kern="1200">
              <a:solidFill>
                <a:prstClr val="black"/>
              </a:solidFill>
              <a:latin typeface="Gill Sans MT"/>
              <a:ea typeface="+mn-ea"/>
              <a:cs typeface="Gill Sans MT"/>
            </a:endParaRPr>
          </a:p>
        </p:txBody>
      </p:sp>
      <p:sp>
        <p:nvSpPr>
          <p:cNvPr id="7" name="object 7"/>
          <p:cNvSpPr txBox="1">
            <a:spLocks noGrp="1"/>
          </p:cNvSpPr>
          <p:nvPr>
            <p:ph type="title"/>
          </p:nvPr>
        </p:nvSpPr>
        <p:spPr>
          <a:xfrm>
            <a:off x="690623" y="632635"/>
            <a:ext cx="4629785" cy="545021"/>
          </a:xfrm>
          <a:prstGeom prst="rect">
            <a:avLst/>
          </a:prstGeom>
        </p:spPr>
        <p:txBody>
          <a:bodyPr vert="horz" wrap="square" lIns="0" tIns="6350" rIns="0" bIns="0" rtlCol="0">
            <a:spAutoFit/>
          </a:bodyPr>
          <a:lstStyle/>
          <a:p>
            <a:pPr marL="6350">
              <a:spcBef>
                <a:spcPts val="50"/>
              </a:spcBef>
            </a:pPr>
            <a:r>
              <a:rPr spc="85" dirty="0"/>
              <a:t>SWCDS</a:t>
            </a:r>
            <a:r>
              <a:rPr spc="160" dirty="0"/>
              <a:t> </a:t>
            </a:r>
            <a:r>
              <a:rPr spc="-13" dirty="0"/>
              <a:t>IN</a:t>
            </a:r>
            <a:r>
              <a:rPr spc="160" dirty="0"/>
              <a:t> </a:t>
            </a:r>
            <a:r>
              <a:rPr spc="143" dirty="0"/>
              <a:t>THE</a:t>
            </a:r>
            <a:r>
              <a:rPr spc="163" dirty="0"/>
              <a:t> </a:t>
            </a:r>
            <a:r>
              <a:rPr spc="85" dirty="0"/>
              <a:t>NEWS</a:t>
            </a:r>
          </a:p>
        </p:txBody>
      </p:sp>
      <p:sp>
        <p:nvSpPr>
          <p:cNvPr id="8" name="object 8"/>
          <p:cNvSpPr/>
          <p:nvPr/>
        </p:nvSpPr>
        <p:spPr>
          <a:xfrm>
            <a:off x="7282493" y="2125593"/>
            <a:ext cx="1022668" cy="809625"/>
          </a:xfrm>
          <a:custGeom>
            <a:avLst/>
            <a:gdLst/>
            <a:ahLst/>
            <a:cxnLst/>
            <a:rect l="l" t="t" r="r" b="b"/>
            <a:pathLst>
              <a:path w="2045334" h="1619250">
                <a:moveTo>
                  <a:pt x="1141199" y="0"/>
                </a:moveTo>
                <a:lnTo>
                  <a:pt x="2045160" y="0"/>
                </a:lnTo>
                <a:lnTo>
                  <a:pt x="2045160" y="714435"/>
                </a:lnTo>
                <a:lnTo>
                  <a:pt x="2044256" y="769442"/>
                </a:lnTo>
                <a:lnTo>
                  <a:pt x="2041546" y="822765"/>
                </a:lnTo>
                <a:lnTo>
                  <a:pt x="2037036" y="874401"/>
                </a:lnTo>
                <a:lnTo>
                  <a:pt x="2030728" y="924346"/>
                </a:lnTo>
                <a:lnTo>
                  <a:pt x="2022627" y="972594"/>
                </a:lnTo>
                <a:lnTo>
                  <a:pt x="2012737" y="1019143"/>
                </a:lnTo>
                <a:lnTo>
                  <a:pt x="2001063" y="1063988"/>
                </a:lnTo>
                <a:lnTo>
                  <a:pt x="1987608" y="1107125"/>
                </a:lnTo>
                <a:lnTo>
                  <a:pt x="1972376" y="1148549"/>
                </a:lnTo>
                <a:lnTo>
                  <a:pt x="1955349" y="1188303"/>
                </a:lnTo>
                <a:lnTo>
                  <a:pt x="1936599" y="1226245"/>
                </a:lnTo>
                <a:lnTo>
                  <a:pt x="1916063" y="1262508"/>
                </a:lnTo>
                <a:lnTo>
                  <a:pt x="1893766" y="1297042"/>
                </a:lnTo>
                <a:lnTo>
                  <a:pt x="1869714" y="1329843"/>
                </a:lnTo>
                <a:lnTo>
                  <a:pt x="1843909" y="1360908"/>
                </a:lnTo>
                <a:lnTo>
                  <a:pt x="1816357" y="1390231"/>
                </a:lnTo>
                <a:lnTo>
                  <a:pt x="1787062" y="1417809"/>
                </a:lnTo>
                <a:lnTo>
                  <a:pt x="1756027" y="1443638"/>
                </a:lnTo>
                <a:lnTo>
                  <a:pt x="1723256" y="1467713"/>
                </a:lnTo>
                <a:lnTo>
                  <a:pt x="1688755" y="1490031"/>
                </a:lnTo>
                <a:lnTo>
                  <a:pt x="1652526" y="1510587"/>
                </a:lnTo>
                <a:lnTo>
                  <a:pt x="1614574" y="1529377"/>
                </a:lnTo>
                <a:lnTo>
                  <a:pt x="1574903" y="1546397"/>
                </a:lnTo>
                <a:lnTo>
                  <a:pt x="1533518" y="1561643"/>
                </a:lnTo>
                <a:lnTo>
                  <a:pt x="1490422" y="1575111"/>
                </a:lnTo>
                <a:lnTo>
                  <a:pt x="1445620" y="1586797"/>
                </a:lnTo>
                <a:lnTo>
                  <a:pt x="1399115" y="1596696"/>
                </a:lnTo>
                <a:lnTo>
                  <a:pt x="1350912" y="1604804"/>
                </a:lnTo>
                <a:lnTo>
                  <a:pt x="1301014" y="1611118"/>
                </a:lnTo>
                <a:lnTo>
                  <a:pt x="1249427" y="1615633"/>
                </a:lnTo>
                <a:lnTo>
                  <a:pt x="1196154" y="1618345"/>
                </a:lnTo>
                <a:lnTo>
                  <a:pt x="1141199" y="1619250"/>
                </a:lnTo>
                <a:lnTo>
                  <a:pt x="1141199" y="1190384"/>
                </a:lnTo>
                <a:lnTo>
                  <a:pt x="1199050" y="1188303"/>
                </a:lnTo>
                <a:lnTo>
                  <a:pt x="1253432" y="1182096"/>
                </a:lnTo>
                <a:lnTo>
                  <a:pt x="1304284" y="1171816"/>
                </a:lnTo>
                <a:lnTo>
                  <a:pt x="1351547" y="1157517"/>
                </a:lnTo>
                <a:lnTo>
                  <a:pt x="1395160" y="1139251"/>
                </a:lnTo>
                <a:lnTo>
                  <a:pt x="1435063" y="1117072"/>
                </a:lnTo>
                <a:lnTo>
                  <a:pt x="1471195" y="1091034"/>
                </a:lnTo>
                <a:lnTo>
                  <a:pt x="1503495" y="1061190"/>
                </a:lnTo>
                <a:lnTo>
                  <a:pt x="1531904" y="1027592"/>
                </a:lnTo>
                <a:lnTo>
                  <a:pt x="1556362" y="990295"/>
                </a:lnTo>
                <a:lnTo>
                  <a:pt x="1576807" y="949351"/>
                </a:lnTo>
                <a:lnTo>
                  <a:pt x="1593179" y="904814"/>
                </a:lnTo>
                <a:lnTo>
                  <a:pt x="1141199" y="904814"/>
                </a:lnTo>
                <a:lnTo>
                  <a:pt x="1141199" y="0"/>
                </a:lnTo>
                <a:close/>
              </a:path>
              <a:path w="2045334" h="1619250">
                <a:moveTo>
                  <a:pt x="0" y="0"/>
                </a:moveTo>
                <a:lnTo>
                  <a:pt x="903960" y="0"/>
                </a:lnTo>
                <a:lnTo>
                  <a:pt x="903960" y="714435"/>
                </a:lnTo>
                <a:lnTo>
                  <a:pt x="903053" y="769442"/>
                </a:lnTo>
                <a:lnTo>
                  <a:pt x="900336" y="822765"/>
                </a:lnTo>
                <a:lnTo>
                  <a:pt x="895812" y="874401"/>
                </a:lnTo>
                <a:lnTo>
                  <a:pt x="889486" y="924346"/>
                </a:lnTo>
                <a:lnTo>
                  <a:pt x="881364" y="972594"/>
                </a:lnTo>
                <a:lnTo>
                  <a:pt x="871450" y="1019143"/>
                </a:lnTo>
                <a:lnTo>
                  <a:pt x="859749" y="1063988"/>
                </a:lnTo>
                <a:lnTo>
                  <a:pt x="846264" y="1107125"/>
                </a:lnTo>
                <a:lnTo>
                  <a:pt x="831002" y="1148549"/>
                </a:lnTo>
                <a:lnTo>
                  <a:pt x="813944" y="1188303"/>
                </a:lnTo>
                <a:lnTo>
                  <a:pt x="795162" y="1226245"/>
                </a:lnTo>
                <a:lnTo>
                  <a:pt x="774594" y="1262508"/>
                </a:lnTo>
                <a:lnTo>
                  <a:pt x="752266" y="1297042"/>
                </a:lnTo>
                <a:lnTo>
                  <a:pt x="728184" y="1329843"/>
                </a:lnTo>
                <a:lnTo>
                  <a:pt x="702352" y="1360908"/>
                </a:lnTo>
                <a:lnTo>
                  <a:pt x="674775" y="1390231"/>
                </a:lnTo>
                <a:lnTo>
                  <a:pt x="645457" y="1417809"/>
                </a:lnTo>
                <a:lnTo>
                  <a:pt x="614403" y="1443638"/>
                </a:lnTo>
                <a:lnTo>
                  <a:pt x="581618" y="1467713"/>
                </a:lnTo>
                <a:lnTo>
                  <a:pt x="547106" y="1490031"/>
                </a:lnTo>
                <a:lnTo>
                  <a:pt x="510872" y="1510587"/>
                </a:lnTo>
                <a:lnTo>
                  <a:pt x="472922" y="1529377"/>
                </a:lnTo>
                <a:lnTo>
                  <a:pt x="433258" y="1546397"/>
                </a:lnTo>
                <a:lnTo>
                  <a:pt x="391887" y="1561643"/>
                </a:lnTo>
                <a:lnTo>
                  <a:pt x="348813" y="1575111"/>
                </a:lnTo>
                <a:lnTo>
                  <a:pt x="304041" y="1586797"/>
                </a:lnTo>
                <a:lnTo>
                  <a:pt x="257574" y="1596696"/>
                </a:lnTo>
                <a:lnTo>
                  <a:pt x="209419" y="1604804"/>
                </a:lnTo>
                <a:lnTo>
                  <a:pt x="159579" y="1611118"/>
                </a:lnTo>
                <a:lnTo>
                  <a:pt x="108059" y="1615633"/>
                </a:lnTo>
                <a:lnTo>
                  <a:pt x="54865" y="1618345"/>
                </a:lnTo>
                <a:lnTo>
                  <a:pt x="0" y="1619250"/>
                </a:lnTo>
                <a:lnTo>
                  <a:pt x="0" y="1190384"/>
                </a:lnTo>
                <a:lnTo>
                  <a:pt x="57850" y="1188303"/>
                </a:lnTo>
                <a:lnTo>
                  <a:pt x="112232" y="1182096"/>
                </a:lnTo>
                <a:lnTo>
                  <a:pt x="163085" y="1171816"/>
                </a:lnTo>
                <a:lnTo>
                  <a:pt x="210348" y="1157517"/>
                </a:lnTo>
                <a:lnTo>
                  <a:pt x="253961" y="1139251"/>
                </a:lnTo>
                <a:lnTo>
                  <a:pt x="293863" y="1117072"/>
                </a:lnTo>
                <a:lnTo>
                  <a:pt x="329995" y="1091034"/>
                </a:lnTo>
                <a:lnTo>
                  <a:pt x="362296" y="1061190"/>
                </a:lnTo>
                <a:lnTo>
                  <a:pt x="390705" y="1027592"/>
                </a:lnTo>
                <a:lnTo>
                  <a:pt x="415162" y="990295"/>
                </a:lnTo>
                <a:lnTo>
                  <a:pt x="435607" y="949351"/>
                </a:lnTo>
                <a:lnTo>
                  <a:pt x="451980" y="904814"/>
                </a:lnTo>
                <a:lnTo>
                  <a:pt x="0" y="904814"/>
                </a:lnTo>
                <a:lnTo>
                  <a:pt x="0" y="0"/>
                </a:lnTo>
                <a:close/>
              </a:path>
            </a:pathLst>
          </a:custGeom>
          <a:solidFill>
            <a:srgbClr val="132426"/>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9" name="object 9"/>
          <p:cNvPicPr/>
          <p:nvPr/>
        </p:nvPicPr>
        <p:blipFill>
          <a:blip r:embed="rId4" cstate="print"/>
          <a:stretch>
            <a:fillRect/>
          </a:stretch>
        </p:blipFill>
        <p:spPr>
          <a:xfrm>
            <a:off x="7852780" y="665952"/>
            <a:ext cx="742950" cy="528637"/>
          </a:xfrm>
          <a:prstGeom prst="rect">
            <a:avLst/>
          </a:prstGeom>
        </p:spPr>
      </p:pic>
      <p:sp>
        <p:nvSpPr>
          <p:cNvPr id="10" name="object 10"/>
          <p:cNvSpPr/>
          <p:nvPr/>
        </p:nvSpPr>
        <p:spPr>
          <a:xfrm>
            <a:off x="514346"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1" name="object 11"/>
          <p:cNvSpPr/>
          <p:nvPr/>
        </p:nvSpPr>
        <p:spPr>
          <a:xfrm>
            <a:off x="715382"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2" name="object 12"/>
          <p:cNvSpPr/>
          <p:nvPr/>
        </p:nvSpPr>
        <p:spPr>
          <a:xfrm>
            <a:off x="916417" y="186058"/>
            <a:ext cx="92393" cy="137478"/>
          </a:xfrm>
          <a:custGeom>
            <a:avLst/>
            <a:gdLst/>
            <a:ahLst/>
            <a:cxnLst/>
            <a:rect l="l" t="t" r="r" b="b"/>
            <a:pathLst>
              <a:path w="184785"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3" name="object 13"/>
          <p:cNvSpPr/>
          <p:nvPr/>
        </p:nvSpPr>
        <p:spPr>
          <a:xfrm>
            <a:off x="1183984" y="254704"/>
            <a:ext cx="7953693" cy="0"/>
          </a:xfrm>
          <a:custGeom>
            <a:avLst/>
            <a:gdLst/>
            <a:ahLst/>
            <a:cxnLst/>
            <a:rect l="l" t="t" r="r" b="b"/>
            <a:pathLst>
              <a:path w="15907385">
                <a:moveTo>
                  <a:pt x="0" y="0"/>
                </a:moveTo>
                <a:lnTo>
                  <a:pt x="15906784" y="0"/>
                </a:lnTo>
              </a:path>
            </a:pathLst>
          </a:custGeom>
          <a:ln w="28575">
            <a:solidFill>
              <a:srgbClr val="295233"/>
            </a:solidFill>
          </a:ln>
        </p:spPr>
        <p:txBody>
          <a:bodyPr wrap="square" lIns="0" tIns="0" rIns="0" bIns="0" rtlCol="0"/>
          <a:lstStyle/>
          <a:p>
            <a:pPr defTabSz="457200">
              <a:buClrTx/>
            </a:pPr>
            <a:endParaRPr sz="900" kern="1200">
              <a:solidFill>
                <a:prstClr val="black"/>
              </a:solidFill>
              <a:latin typeface="Calibri"/>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4346"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 name="object 3"/>
          <p:cNvSpPr/>
          <p:nvPr/>
        </p:nvSpPr>
        <p:spPr>
          <a:xfrm>
            <a:off x="715382"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 name="object 4"/>
          <p:cNvSpPr/>
          <p:nvPr/>
        </p:nvSpPr>
        <p:spPr>
          <a:xfrm>
            <a:off x="916417" y="186058"/>
            <a:ext cx="92393" cy="137478"/>
          </a:xfrm>
          <a:custGeom>
            <a:avLst/>
            <a:gdLst/>
            <a:ahLst/>
            <a:cxnLst/>
            <a:rect l="l" t="t" r="r" b="b"/>
            <a:pathLst>
              <a:path w="184785"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 name="object 5"/>
          <p:cNvSpPr/>
          <p:nvPr/>
        </p:nvSpPr>
        <p:spPr>
          <a:xfrm>
            <a:off x="1183984" y="254704"/>
            <a:ext cx="7953693" cy="0"/>
          </a:xfrm>
          <a:custGeom>
            <a:avLst/>
            <a:gdLst/>
            <a:ahLst/>
            <a:cxnLst/>
            <a:rect l="l" t="t" r="r" b="b"/>
            <a:pathLst>
              <a:path w="15907385">
                <a:moveTo>
                  <a:pt x="0" y="0"/>
                </a:moveTo>
                <a:lnTo>
                  <a:pt x="15906784" y="0"/>
                </a:lnTo>
              </a:path>
            </a:pathLst>
          </a:custGeom>
          <a:ln w="28575">
            <a:solidFill>
              <a:srgbClr val="295233"/>
            </a:solidFill>
          </a:ln>
        </p:spPr>
        <p:txBody>
          <a:bodyPr wrap="square" lIns="0" tIns="0" rIns="0" bIns="0" rtlCol="0"/>
          <a:lstStyle/>
          <a:p>
            <a:pPr defTabSz="457200">
              <a:buClrTx/>
            </a:pPr>
            <a:endParaRPr sz="900" kern="1200">
              <a:solidFill>
                <a:prstClr val="black"/>
              </a:solidFill>
              <a:latin typeface="Calibri"/>
              <a:ea typeface="+mn-ea"/>
              <a:cs typeface="+mn-cs"/>
            </a:endParaRPr>
          </a:p>
        </p:txBody>
      </p:sp>
      <p:grpSp>
        <p:nvGrpSpPr>
          <p:cNvPr id="6" name="object 6"/>
          <p:cNvGrpSpPr/>
          <p:nvPr/>
        </p:nvGrpSpPr>
        <p:grpSpPr>
          <a:xfrm>
            <a:off x="514350" y="1388799"/>
            <a:ext cx="8629650" cy="2464435"/>
            <a:chOff x="1028700" y="2777597"/>
            <a:chExt cx="17259300" cy="4928870"/>
          </a:xfrm>
        </p:grpSpPr>
        <p:pic>
          <p:nvPicPr>
            <p:cNvPr id="7" name="object 7"/>
            <p:cNvPicPr/>
            <p:nvPr/>
          </p:nvPicPr>
          <p:blipFill>
            <a:blip r:embed="rId2" cstate="print"/>
            <a:stretch>
              <a:fillRect/>
            </a:stretch>
          </p:blipFill>
          <p:spPr>
            <a:xfrm>
              <a:off x="1028700" y="2777597"/>
              <a:ext cx="16230599" cy="4733924"/>
            </a:xfrm>
            <a:prstGeom prst="rect">
              <a:avLst/>
            </a:prstGeom>
          </p:spPr>
        </p:pic>
        <p:pic>
          <p:nvPicPr>
            <p:cNvPr id="8" name="object 8"/>
            <p:cNvPicPr/>
            <p:nvPr/>
          </p:nvPicPr>
          <p:blipFill>
            <a:blip r:embed="rId3" cstate="print"/>
            <a:stretch>
              <a:fillRect/>
            </a:stretch>
          </p:blipFill>
          <p:spPr>
            <a:xfrm>
              <a:off x="12367073" y="2972288"/>
              <a:ext cx="5920926" cy="4733924"/>
            </a:xfrm>
            <a:prstGeom prst="rect">
              <a:avLst/>
            </a:prstGeom>
          </p:spPr>
        </p:pic>
      </p:grpSp>
      <p:sp>
        <p:nvSpPr>
          <p:cNvPr id="9" name="object 9"/>
          <p:cNvSpPr txBox="1"/>
          <p:nvPr/>
        </p:nvSpPr>
        <p:spPr>
          <a:xfrm>
            <a:off x="690623" y="1883059"/>
            <a:ext cx="6816090" cy="2330125"/>
          </a:xfrm>
          <a:prstGeom prst="rect">
            <a:avLst/>
          </a:prstGeom>
        </p:spPr>
        <p:txBody>
          <a:bodyPr vert="horz" wrap="square" lIns="0" tIns="6350" rIns="0" bIns="0" rtlCol="0">
            <a:spAutoFit/>
          </a:bodyPr>
          <a:lstStyle/>
          <a:p>
            <a:pPr marL="70803" marR="1230630" defTabSz="457200">
              <a:spcBef>
                <a:spcPts val="50"/>
              </a:spcBef>
              <a:buClrTx/>
            </a:pPr>
            <a:r>
              <a:rPr sz="2500" b="1" kern="1200" spc="-45" dirty="0">
                <a:solidFill>
                  <a:srgbClr val="132426"/>
                </a:solidFill>
                <a:latin typeface="Trebuchet MS"/>
                <a:ea typeface="+mn-ea"/>
                <a:cs typeface="Trebuchet MS"/>
              </a:rPr>
              <a:t>SWCDs </a:t>
            </a:r>
            <a:r>
              <a:rPr sz="2500" b="1" kern="1200" spc="-158" dirty="0">
                <a:solidFill>
                  <a:srgbClr val="132426"/>
                </a:solidFill>
                <a:latin typeface="Trebuchet MS"/>
                <a:ea typeface="+mn-ea"/>
                <a:cs typeface="Trebuchet MS"/>
              </a:rPr>
              <a:t>implement</a:t>
            </a:r>
            <a:r>
              <a:rPr sz="2500" b="1" kern="1200" spc="438" dirty="0">
                <a:solidFill>
                  <a:srgbClr val="132426"/>
                </a:solidFill>
                <a:latin typeface="Trebuchet MS"/>
                <a:ea typeface="+mn-ea"/>
                <a:cs typeface="Trebuchet MS"/>
              </a:rPr>
              <a:t> </a:t>
            </a:r>
            <a:r>
              <a:rPr sz="2500" b="1" kern="1200" spc="-68" dirty="0">
                <a:solidFill>
                  <a:srgbClr val="132426"/>
                </a:solidFill>
                <a:latin typeface="Trebuchet MS"/>
                <a:ea typeface="+mn-ea"/>
                <a:cs typeface="Trebuchet MS"/>
              </a:rPr>
              <a:t>strategies</a:t>
            </a:r>
            <a:r>
              <a:rPr sz="2500" b="1" kern="1200" spc="618" dirty="0">
                <a:solidFill>
                  <a:srgbClr val="132426"/>
                </a:solidFill>
                <a:latin typeface="Trebuchet MS"/>
                <a:ea typeface="+mn-ea"/>
                <a:cs typeface="Trebuchet MS"/>
              </a:rPr>
              <a:t> </a:t>
            </a:r>
            <a:r>
              <a:rPr sz="2500" b="1" kern="1200" spc="-160" dirty="0">
                <a:solidFill>
                  <a:srgbClr val="132426"/>
                </a:solidFill>
                <a:latin typeface="Trebuchet MS"/>
                <a:ea typeface="+mn-ea"/>
                <a:cs typeface="Trebuchet MS"/>
              </a:rPr>
              <a:t>that </a:t>
            </a:r>
            <a:r>
              <a:rPr sz="2500" b="1" kern="1200" spc="-158" dirty="0">
                <a:solidFill>
                  <a:srgbClr val="132426"/>
                </a:solidFill>
                <a:latin typeface="Trebuchet MS"/>
                <a:ea typeface="+mn-ea"/>
                <a:cs typeface="Trebuchet MS"/>
              </a:rPr>
              <a:t> </a:t>
            </a:r>
            <a:r>
              <a:rPr sz="2500" b="1" kern="1200" spc="-168" dirty="0">
                <a:solidFill>
                  <a:srgbClr val="132426"/>
                </a:solidFill>
                <a:latin typeface="Trebuchet MS"/>
                <a:ea typeface="+mn-ea"/>
                <a:cs typeface="Trebuchet MS"/>
              </a:rPr>
              <a:t>r</a:t>
            </a:r>
            <a:r>
              <a:rPr sz="2500" b="1" kern="1200" spc="-170" dirty="0">
                <a:solidFill>
                  <a:srgbClr val="132426"/>
                </a:solidFill>
                <a:latin typeface="Trebuchet MS"/>
                <a:ea typeface="+mn-ea"/>
                <a:cs typeface="Trebuchet MS"/>
              </a:rPr>
              <a:t>e</a:t>
            </a:r>
            <a:r>
              <a:rPr sz="2500" b="1" kern="1200" spc="-140" dirty="0">
                <a:solidFill>
                  <a:srgbClr val="132426"/>
                </a:solidFill>
                <a:latin typeface="Trebuchet MS"/>
                <a:ea typeface="+mn-ea"/>
                <a:cs typeface="Trebuchet MS"/>
              </a:rPr>
              <a:t>d</a:t>
            </a:r>
            <a:r>
              <a:rPr sz="2500" b="1" kern="1200" spc="-175" dirty="0">
                <a:solidFill>
                  <a:srgbClr val="132426"/>
                </a:solidFill>
                <a:latin typeface="Trebuchet MS"/>
                <a:ea typeface="+mn-ea"/>
                <a:cs typeface="Trebuchet MS"/>
              </a:rPr>
              <a:t>u</a:t>
            </a:r>
            <a:r>
              <a:rPr sz="2500" b="1" kern="1200" spc="-57" dirty="0">
                <a:solidFill>
                  <a:srgbClr val="132426"/>
                </a:solidFill>
                <a:latin typeface="Trebuchet MS"/>
                <a:ea typeface="+mn-ea"/>
                <a:cs typeface="Trebuchet MS"/>
              </a:rPr>
              <a:t>c</a:t>
            </a:r>
            <a:r>
              <a:rPr sz="2500" b="1" kern="1200" spc="-242" dirty="0">
                <a:solidFill>
                  <a:srgbClr val="132426"/>
                </a:solidFill>
                <a:latin typeface="Trebuchet MS"/>
                <a:ea typeface="+mn-ea"/>
                <a:cs typeface="Trebuchet MS"/>
              </a:rPr>
              <a:t>e</a:t>
            </a:r>
            <a:r>
              <a:rPr sz="2500" b="1" kern="1200" spc="-28" dirty="0">
                <a:solidFill>
                  <a:srgbClr val="132426"/>
                </a:solidFill>
                <a:latin typeface="Trebuchet MS"/>
                <a:ea typeface="+mn-ea"/>
                <a:cs typeface="Trebuchet MS"/>
              </a:rPr>
              <a:t> </a:t>
            </a:r>
            <a:r>
              <a:rPr sz="2500" b="1" kern="1200" spc="-153" dirty="0">
                <a:solidFill>
                  <a:srgbClr val="132426"/>
                </a:solidFill>
                <a:latin typeface="Trebuchet MS"/>
                <a:ea typeface="+mn-ea"/>
                <a:cs typeface="Trebuchet MS"/>
              </a:rPr>
              <a:t>t</a:t>
            </a:r>
            <a:r>
              <a:rPr sz="2500" b="1" kern="1200" spc="-180" dirty="0">
                <a:solidFill>
                  <a:srgbClr val="132426"/>
                </a:solidFill>
                <a:latin typeface="Trebuchet MS"/>
                <a:ea typeface="+mn-ea"/>
                <a:cs typeface="Trebuchet MS"/>
              </a:rPr>
              <a:t>h</a:t>
            </a:r>
            <a:r>
              <a:rPr sz="2500" b="1" kern="1200" spc="-242" dirty="0">
                <a:solidFill>
                  <a:srgbClr val="132426"/>
                </a:solidFill>
                <a:latin typeface="Trebuchet MS"/>
                <a:ea typeface="+mn-ea"/>
                <a:cs typeface="Trebuchet MS"/>
              </a:rPr>
              <a:t>e</a:t>
            </a:r>
            <a:r>
              <a:rPr sz="2500" b="1" kern="1200" spc="-28" dirty="0">
                <a:solidFill>
                  <a:srgbClr val="132426"/>
                </a:solidFill>
                <a:latin typeface="Trebuchet MS"/>
                <a:ea typeface="+mn-ea"/>
                <a:cs typeface="Trebuchet MS"/>
              </a:rPr>
              <a:t> </a:t>
            </a:r>
            <a:r>
              <a:rPr sz="2500" b="1" kern="1200" spc="-148" dirty="0">
                <a:solidFill>
                  <a:srgbClr val="132426"/>
                </a:solidFill>
                <a:latin typeface="Trebuchet MS"/>
                <a:ea typeface="+mn-ea"/>
                <a:cs typeface="Trebuchet MS"/>
              </a:rPr>
              <a:t>p</a:t>
            </a:r>
            <a:r>
              <a:rPr sz="2500" b="1" kern="1200" spc="-100" dirty="0">
                <a:solidFill>
                  <a:srgbClr val="132426"/>
                </a:solidFill>
                <a:latin typeface="Trebuchet MS"/>
                <a:ea typeface="+mn-ea"/>
                <a:cs typeface="Trebuchet MS"/>
              </a:rPr>
              <a:t>o</a:t>
            </a:r>
            <a:r>
              <a:rPr sz="2500" b="1" kern="1200" spc="-153" dirty="0">
                <a:solidFill>
                  <a:srgbClr val="132426"/>
                </a:solidFill>
                <a:latin typeface="Trebuchet MS"/>
                <a:ea typeface="+mn-ea"/>
                <a:cs typeface="Trebuchet MS"/>
              </a:rPr>
              <a:t>t</a:t>
            </a:r>
            <a:r>
              <a:rPr sz="2500" b="1" kern="1200" spc="-170" dirty="0">
                <a:solidFill>
                  <a:srgbClr val="132426"/>
                </a:solidFill>
                <a:latin typeface="Trebuchet MS"/>
                <a:ea typeface="+mn-ea"/>
                <a:cs typeface="Trebuchet MS"/>
              </a:rPr>
              <a:t>e</a:t>
            </a:r>
            <a:r>
              <a:rPr sz="2500" b="1" kern="1200" spc="-175" dirty="0">
                <a:solidFill>
                  <a:srgbClr val="132426"/>
                </a:solidFill>
                <a:latin typeface="Trebuchet MS"/>
                <a:ea typeface="+mn-ea"/>
                <a:cs typeface="Trebuchet MS"/>
              </a:rPr>
              <a:t>n</a:t>
            </a:r>
            <a:r>
              <a:rPr sz="2500" b="1" kern="1200" spc="-153" dirty="0">
                <a:solidFill>
                  <a:srgbClr val="132426"/>
                </a:solidFill>
                <a:latin typeface="Trebuchet MS"/>
                <a:ea typeface="+mn-ea"/>
                <a:cs typeface="Trebuchet MS"/>
              </a:rPr>
              <a:t>t</a:t>
            </a:r>
            <a:r>
              <a:rPr sz="2500" b="1" kern="1200" spc="-45" dirty="0">
                <a:solidFill>
                  <a:srgbClr val="132426"/>
                </a:solidFill>
                <a:latin typeface="Trebuchet MS"/>
                <a:ea typeface="+mn-ea"/>
                <a:cs typeface="Trebuchet MS"/>
              </a:rPr>
              <a:t>i</a:t>
            </a:r>
            <a:r>
              <a:rPr sz="2500" b="1" kern="1200" spc="-85" dirty="0">
                <a:solidFill>
                  <a:srgbClr val="132426"/>
                </a:solidFill>
                <a:latin typeface="Trebuchet MS"/>
                <a:ea typeface="+mn-ea"/>
                <a:cs typeface="Trebuchet MS"/>
              </a:rPr>
              <a:t>a</a:t>
            </a:r>
            <a:r>
              <a:rPr sz="2500" b="1" kern="1200" spc="-108" dirty="0">
                <a:solidFill>
                  <a:srgbClr val="132426"/>
                </a:solidFill>
                <a:latin typeface="Trebuchet MS"/>
                <a:ea typeface="+mn-ea"/>
                <a:cs typeface="Trebuchet MS"/>
              </a:rPr>
              <a:t>l</a:t>
            </a:r>
            <a:r>
              <a:rPr sz="2500" b="1" kern="1200" spc="-28" dirty="0">
                <a:solidFill>
                  <a:srgbClr val="132426"/>
                </a:solidFill>
                <a:latin typeface="Trebuchet MS"/>
                <a:ea typeface="+mn-ea"/>
                <a:cs typeface="Trebuchet MS"/>
              </a:rPr>
              <a:t> </a:t>
            </a:r>
            <a:r>
              <a:rPr sz="2500" b="1" kern="1200" spc="-33" dirty="0">
                <a:solidFill>
                  <a:srgbClr val="132426"/>
                </a:solidFill>
                <a:latin typeface="Trebuchet MS"/>
                <a:ea typeface="+mn-ea"/>
                <a:cs typeface="Trebuchet MS"/>
              </a:rPr>
              <a:t>f</a:t>
            </a:r>
            <a:r>
              <a:rPr sz="2500" b="1" kern="1200" spc="-100" dirty="0">
                <a:solidFill>
                  <a:srgbClr val="132426"/>
                </a:solidFill>
                <a:latin typeface="Trebuchet MS"/>
                <a:ea typeface="+mn-ea"/>
                <a:cs typeface="Trebuchet MS"/>
              </a:rPr>
              <a:t>o</a:t>
            </a:r>
            <a:r>
              <a:rPr sz="2500" b="1" kern="1200" spc="-240" dirty="0">
                <a:solidFill>
                  <a:srgbClr val="132426"/>
                </a:solidFill>
                <a:latin typeface="Trebuchet MS"/>
                <a:ea typeface="+mn-ea"/>
                <a:cs typeface="Trebuchet MS"/>
              </a:rPr>
              <a:t>r</a:t>
            </a:r>
            <a:r>
              <a:rPr sz="2500" b="1" kern="1200" spc="-28" dirty="0">
                <a:solidFill>
                  <a:srgbClr val="132426"/>
                </a:solidFill>
                <a:latin typeface="Trebuchet MS"/>
                <a:ea typeface="+mn-ea"/>
                <a:cs typeface="Trebuchet MS"/>
              </a:rPr>
              <a:t> </a:t>
            </a:r>
            <a:r>
              <a:rPr sz="2500" b="1" kern="1200" spc="-57" dirty="0">
                <a:solidFill>
                  <a:srgbClr val="132426"/>
                </a:solidFill>
                <a:latin typeface="Trebuchet MS"/>
                <a:ea typeface="+mn-ea"/>
                <a:cs typeface="Trebuchet MS"/>
              </a:rPr>
              <a:t>c</a:t>
            </a:r>
            <a:r>
              <a:rPr sz="2500" b="1" kern="1200" spc="-100" dirty="0">
                <a:solidFill>
                  <a:srgbClr val="132426"/>
                </a:solidFill>
                <a:latin typeface="Trebuchet MS"/>
                <a:ea typeface="+mn-ea"/>
                <a:cs typeface="Trebuchet MS"/>
              </a:rPr>
              <a:t>o</a:t>
            </a:r>
            <a:r>
              <a:rPr sz="2500" b="1" kern="1200" spc="130" dirty="0">
                <a:solidFill>
                  <a:srgbClr val="132426"/>
                </a:solidFill>
                <a:latin typeface="Trebuchet MS"/>
                <a:ea typeface="+mn-ea"/>
                <a:cs typeface="Trebuchet MS"/>
              </a:rPr>
              <a:t>s</a:t>
            </a:r>
            <a:r>
              <a:rPr sz="2500" b="1" kern="1200" spc="-153" dirty="0">
                <a:solidFill>
                  <a:srgbClr val="132426"/>
                </a:solidFill>
                <a:latin typeface="Trebuchet MS"/>
                <a:ea typeface="+mn-ea"/>
                <a:cs typeface="Trebuchet MS"/>
              </a:rPr>
              <a:t>t</a:t>
            </a:r>
            <a:r>
              <a:rPr sz="2500" b="1" kern="1200" spc="-35" dirty="0">
                <a:solidFill>
                  <a:srgbClr val="132426"/>
                </a:solidFill>
                <a:latin typeface="Trebuchet MS"/>
                <a:ea typeface="+mn-ea"/>
                <a:cs typeface="Trebuchet MS"/>
              </a:rPr>
              <a:t>l</a:t>
            </a:r>
            <a:r>
              <a:rPr sz="2500" b="1" kern="1200" spc="-220" dirty="0">
                <a:solidFill>
                  <a:srgbClr val="132426"/>
                </a:solidFill>
                <a:latin typeface="Trebuchet MS"/>
                <a:ea typeface="+mn-ea"/>
                <a:cs typeface="Trebuchet MS"/>
              </a:rPr>
              <a:t>y</a:t>
            </a:r>
            <a:r>
              <a:rPr sz="2500" b="1" kern="1200" spc="-28" dirty="0">
                <a:solidFill>
                  <a:srgbClr val="132426"/>
                </a:solidFill>
                <a:latin typeface="Trebuchet MS"/>
                <a:ea typeface="+mn-ea"/>
                <a:cs typeface="Trebuchet MS"/>
              </a:rPr>
              <a:t> </a:t>
            </a:r>
            <a:r>
              <a:rPr sz="2500" b="1" kern="1200" spc="-33" dirty="0">
                <a:solidFill>
                  <a:srgbClr val="132426"/>
                </a:solidFill>
                <a:latin typeface="Trebuchet MS"/>
                <a:ea typeface="+mn-ea"/>
                <a:cs typeface="Trebuchet MS"/>
              </a:rPr>
              <a:t>f</a:t>
            </a:r>
            <a:r>
              <a:rPr sz="2500" b="1" kern="1200" spc="-35" dirty="0">
                <a:solidFill>
                  <a:srgbClr val="132426"/>
                </a:solidFill>
                <a:latin typeface="Trebuchet MS"/>
                <a:ea typeface="+mn-ea"/>
                <a:cs typeface="Trebuchet MS"/>
              </a:rPr>
              <a:t>l</a:t>
            </a:r>
            <a:r>
              <a:rPr sz="2500" b="1" kern="1200" spc="-100" dirty="0">
                <a:solidFill>
                  <a:srgbClr val="132426"/>
                </a:solidFill>
                <a:latin typeface="Trebuchet MS"/>
                <a:ea typeface="+mn-ea"/>
                <a:cs typeface="Trebuchet MS"/>
              </a:rPr>
              <a:t>oo</a:t>
            </a:r>
            <a:r>
              <a:rPr sz="2500" b="1" kern="1200" spc="-140" dirty="0">
                <a:solidFill>
                  <a:srgbClr val="132426"/>
                </a:solidFill>
                <a:latin typeface="Trebuchet MS"/>
                <a:ea typeface="+mn-ea"/>
                <a:cs typeface="Trebuchet MS"/>
              </a:rPr>
              <a:t>d</a:t>
            </a:r>
            <a:r>
              <a:rPr sz="2500" b="1" kern="1200" spc="-45" dirty="0">
                <a:solidFill>
                  <a:srgbClr val="132426"/>
                </a:solidFill>
                <a:latin typeface="Trebuchet MS"/>
                <a:ea typeface="+mn-ea"/>
                <a:cs typeface="Trebuchet MS"/>
              </a:rPr>
              <a:t>i</a:t>
            </a:r>
            <a:r>
              <a:rPr sz="2500" b="1" kern="1200" spc="-175" dirty="0">
                <a:solidFill>
                  <a:srgbClr val="132426"/>
                </a:solidFill>
                <a:latin typeface="Trebuchet MS"/>
                <a:ea typeface="+mn-ea"/>
                <a:cs typeface="Trebuchet MS"/>
              </a:rPr>
              <a:t>n</a:t>
            </a:r>
            <a:r>
              <a:rPr sz="2500" b="1" kern="1200" dirty="0">
                <a:solidFill>
                  <a:srgbClr val="132426"/>
                </a:solidFill>
                <a:latin typeface="Trebuchet MS"/>
                <a:ea typeface="+mn-ea"/>
                <a:cs typeface="Trebuchet MS"/>
              </a:rPr>
              <a:t>g  </a:t>
            </a:r>
            <a:r>
              <a:rPr sz="2500" b="1" kern="1200" spc="-85" dirty="0">
                <a:solidFill>
                  <a:srgbClr val="132426"/>
                </a:solidFill>
                <a:latin typeface="Trebuchet MS"/>
                <a:ea typeface="+mn-ea"/>
                <a:cs typeface="Trebuchet MS"/>
              </a:rPr>
              <a:t>a</a:t>
            </a:r>
            <a:r>
              <a:rPr sz="2500" b="1" kern="1200" spc="-175" dirty="0">
                <a:solidFill>
                  <a:srgbClr val="132426"/>
                </a:solidFill>
                <a:latin typeface="Trebuchet MS"/>
                <a:ea typeface="+mn-ea"/>
                <a:cs typeface="Trebuchet MS"/>
              </a:rPr>
              <a:t>n</a:t>
            </a:r>
            <a:r>
              <a:rPr sz="2500" b="1" kern="1200" spc="-213" dirty="0">
                <a:solidFill>
                  <a:srgbClr val="132426"/>
                </a:solidFill>
                <a:latin typeface="Trebuchet MS"/>
                <a:ea typeface="+mn-ea"/>
                <a:cs typeface="Trebuchet MS"/>
              </a:rPr>
              <a:t>d</a:t>
            </a:r>
            <a:r>
              <a:rPr sz="2500" b="1" kern="1200" spc="-28" dirty="0">
                <a:solidFill>
                  <a:srgbClr val="132426"/>
                </a:solidFill>
                <a:latin typeface="Trebuchet MS"/>
                <a:ea typeface="+mn-ea"/>
                <a:cs typeface="Trebuchet MS"/>
              </a:rPr>
              <a:t> </a:t>
            </a:r>
            <a:r>
              <a:rPr sz="2500" b="1" kern="1200" spc="-148" dirty="0">
                <a:solidFill>
                  <a:srgbClr val="132426"/>
                </a:solidFill>
                <a:latin typeface="Trebuchet MS"/>
                <a:ea typeface="+mn-ea"/>
                <a:cs typeface="Trebuchet MS"/>
              </a:rPr>
              <a:t>p</a:t>
            </a:r>
            <a:r>
              <a:rPr sz="2500" b="1" kern="1200" spc="-168" dirty="0">
                <a:solidFill>
                  <a:srgbClr val="132426"/>
                </a:solidFill>
                <a:latin typeface="Trebuchet MS"/>
                <a:ea typeface="+mn-ea"/>
                <a:cs typeface="Trebuchet MS"/>
              </a:rPr>
              <a:t>r</a:t>
            </a:r>
            <a:r>
              <a:rPr sz="2500" b="1" kern="1200" spc="-100" dirty="0">
                <a:solidFill>
                  <a:srgbClr val="132426"/>
                </a:solidFill>
                <a:latin typeface="Trebuchet MS"/>
                <a:ea typeface="+mn-ea"/>
                <a:cs typeface="Trebuchet MS"/>
              </a:rPr>
              <a:t>o</a:t>
            </a:r>
            <a:r>
              <a:rPr sz="2500" b="1" kern="1200" spc="-153" dirty="0">
                <a:solidFill>
                  <a:srgbClr val="132426"/>
                </a:solidFill>
                <a:latin typeface="Trebuchet MS"/>
                <a:ea typeface="+mn-ea"/>
                <a:cs typeface="Trebuchet MS"/>
              </a:rPr>
              <a:t>t</a:t>
            </a:r>
            <a:r>
              <a:rPr sz="2500" b="1" kern="1200" spc="-170" dirty="0">
                <a:solidFill>
                  <a:srgbClr val="132426"/>
                </a:solidFill>
                <a:latin typeface="Trebuchet MS"/>
                <a:ea typeface="+mn-ea"/>
                <a:cs typeface="Trebuchet MS"/>
              </a:rPr>
              <a:t>e</a:t>
            </a:r>
            <a:r>
              <a:rPr sz="2500" b="1" kern="1200" spc="-57" dirty="0">
                <a:solidFill>
                  <a:srgbClr val="132426"/>
                </a:solidFill>
                <a:latin typeface="Trebuchet MS"/>
                <a:ea typeface="+mn-ea"/>
                <a:cs typeface="Trebuchet MS"/>
              </a:rPr>
              <a:t>c</a:t>
            </a:r>
            <a:r>
              <a:rPr sz="2500" b="1" kern="1200" spc="-153" dirty="0">
                <a:solidFill>
                  <a:srgbClr val="132426"/>
                </a:solidFill>
                <a:latin typeface="Trebuchet MS"/>
                <a:ea typeface="+mn-ea"/>
                <a:cs typeface="Trebuchet MS"/>
              </a:rPr>
              <a:t>t</a:t>
            </a:r>
            <a:r>
              <a:rPr sz="2500" b="1" kern="1200" spc="57" dirty="0">
                <a:solidFill>
                  <a:srgbClr val="132426"/>
                </a:solidFill>
                <a:latin typeface="Trebuchet MS"/>
                <a:ea typeface="+mn-ea"/>
                <a:cs typeface="Trebuchet MS"/>
              </a:rPr>
              <a:t>s</a:t>
            </a:r>
            <a:r>
              <a:rPr sz="2500" b="1" kern="1200" spc="-28" dirty="0">
                <a:solidFill>
                  <a:srgbClr val="132426"/>
                </a:solidFill>
                <a:latin typeface="Trebuchet MS"/>
                <a:ea typeface="+mn-ea"/>
                <a:cs typeface="Trebuchet MS"/>
              </a:rPr>
              <a:t> </a:t>
            </a:r>
            <a:r>
              <a:rPr sz="2500" b="1" kern="1200" spc="-305" dirty="0">
                <a:solidFill>
                  <a:srgbClr val="132426"/>
                </a:solidFill>
                <a:latin typeface="Trebuchet MS"/>
                <a:ea typeface="+mn-ea"/>
                <a:cs typeface="Trebuchet MS"/>
              </a:rPr>
              <a:t>w</a:t>
            </a:r>
            <a:r>
              <a:rPr sz="2500" b="1" kern="1200" spc="-85" dirty="0">
                <a:solidFill>
                  <a:srgbClr val="132426"/>
                </a:solidFill>
                <a:latin typeface="Trebuchet MS"/>
                <a:ea typeface="+mn-ea"/>
                <a:cs typeface="Trebuchet MS"/>
              </a:rPr>
              <a:t>a</a:t>
            </a:r>
            <a:r>
              <a:rPr sz="2500" b="1" kern="1200" spc="-153" dirty="0">
                <a:solidFill>
                  <a:srgbClr val="132426"/>
                </a:solidFill>
                <a:latin typeface="Trebuchet MS"/>
                <a:ea typeface="+mn-ea"/>
                <a:cs typeface="Trebuchet MS"/>
              </a:rPr>
              <a:t>t</a:t>
            </a:r>
            <a:r>
              <a:rPr sz="2500" b="1" kern="1200" spc="-170" dirty="0">
                <a:solidFill>
                  <a:srgbClr val="132426"/>
                </a:solidFill>
                <a:latin typeface="Trebuchet MS"/>
                <a:ea typeface="+mn-ea"/>
                <a:cs typeface="Trebuchet MS"/>
              </a:rPr>
              <a:t>e</a:t>
            </a:r>
            <a:r>
              <a:rPr sz="2500" b="1" kern="1200" spc="-240" dirty="0">
                <a:solidFill>
                  <a:srgbClr val="132426"/>
                </a:solidFill>
                <a:latin typeface="Trebuchet MS"/>
                <a:ea typeface="+mn-ea"/>
                <a:cs typeface="Trebuchet MS"/>
              </a:rPr>
              <a:t>r</a:t>
            </a:r>
            <a:r>
              <a:rPr sz="2500" b="1" kern="1200" spc="-28" dirty="0">
                <a:solidFill>
                  <a:srgbClr val="132426"/>
                </a:solidFill>
                <a:latin typeface="Trebuchet MS"/>
                <a:ea typeface="+mn-ea"/>
                <a:cs typeface="Trebuchet MS"/>
              </a:rPr>
              <a:t> </a:t>
            </a:r>
            <a:r>
              <a:rPr sz="2500" b="1" kern="1200" spc="-145" dirty="0">
                <a:solidFill>
                  <a:srgbClr val="132426"/>
                </a:solidFill>
                <a:latin typeface="Trebuchet MS"/>
                <a:ea typeface="+mn-ea"/>
                <a:cs typeface="Trebuchet MS"/>
              </a:rPr>
              <a:t>q</a:t>
            </a:r>
            <a:r>
              <a:rPr sz="2500" b="1" kern="1200" spc="-175" dirty="0">
                <a:solidFill>
                  <a:srgbClr val="132426"/>
                </a:solidFill>
                <a:latin typeface="Trebuchet MS"/>
                <a:ea typeface="+mn-ea"/>
                <a:cs typeface="Trebuchet MS"/>
              </a:rPr>
              <a:t>u</a:t>
            </a:r>
            <a:r>
              <a:rPr sz="2500" b="1" kern="1200" spc="-85" dirty="0">
                <a:solidFill>
                  <a:srgbClr val="132426"/>
                </a:solidFill>
                <a:latin typeface="Trebuchet MS"/>
                <a:ea typeface="+mn-ea"/>
                <a:cs typeface="Trebuchet MS"/>
              </a:rPr>
              <a:t>a</a:t>
            </a:r>
            <a:r>
              <a:rPr sz="2500" b="1" kern="1200" spc="-35" dirty="0">
                <a:solidFill>
                  <a:srgbClr val="132426"/>
                </a:solidFill>
                <a:latin typeface="Trebuchet MS"/>
                <a:ea typeface="+mn-ea"/>
                <a:cs typeface="Trebuchet MS"/>
              </a:rPr>
              <a:t>l</a:t>
            </a:r>
            <a:r>
              <a:rPr sz="2500" b="1" kern="1200" spc="-45" dirty="0">
                <a:solidFill>
                  <a:srgbClr val="132426"/>
                </a:solidFill>
                <a:latin typeface="Trebuchet MS"/>
                <a:ea typeface="+mn-ea"/>
                <a:cs typeface="Trebuchet MS"/>
              </a:rPr>
              <a:t>i</a:t>
            </a:r>
            <a:r>
              <a:rPr sz="2500" b="1" kern="1200" spc="-153" dirty="0">
                <a:solidFill>
                  <a:srgbClr val="132426"/>
                </a:solidFill>
                <a:latin typeface="Trebuchet MS"/>
                <a:ea typeface="+mn-ea"/>
                <a:cs typeface="Trebuchet MS"/>
              </a:rPr>
              <a:t>t</a:t>
            </a:r>
            <a:r>
              <a:rPr sz="2500" b="1" kern="1200" spc="-220" dirty="0">
                <a:solidFill>
                  <a:srgbClr val="132426"/>
                </a:solidFill>
                <a:latin typeface="Trebuchet MS"/>
                <a:ea typeface="+mn-ea"/>
                <a:cs typeface="Trebuchet MS"/>
              </a:rPr>
              <a:t>y</a:t>
            </a:r>
            <a:r>
              <a:rPr sz="2500" b="1" kern="1200" spc="-28" dirty="0">
                <a:solidFill>
                  <a:srgbClr val="132426"/>
                </a:solidFill>
                <a:latin typeface="Trebuchet MS"/>
                <a:ea typeface="+mn-ea"/>
                <a:cs typeface="Trebuchet MS"/>
              </a:rPr>
              <a:t> </a:t>
            </a:r>
            <a:r>
              <a:rPr sz="2500" b="1" kern="1200" spc="-145" dirty="0">
                <a:solidFill>
                  <a:srgbClr val="132426"/>
                </a:solidFill>
                <a:latin typeface="Trebuchet MS"/>
                <a:ea typeface="+mn-ea"/>
                <a:cs typeface="Trebuchet MS"/>
              </a:rPr>
              <a:t>b</a:t>
            </a:r>
            <a:r>
              <a:rPr sz="2500" b="1" kern="1200" spc="-220" dirty="0">
                <a:solidFill>
                  <a:srgbClr val="132426"/>
                </a:solidFill>
                <a:latin typeface="Trebuchet MS"/>
                <a:ea typeface="+mn-ea"/>
                <a:cs typeface="Trebuchet MS"/>
              </a:rPr>
              <a:t>y</a:t>
            </a:r>
            <a:r>
              <a:rPr sz="2500" b="1" kern="1200" spc="-28" dirty="0">
                <a:solidFill>
                  <a:srgbClr val="132426"/>
                </a:solidFill>
                <a:latin typeface="Trebuchet MS"/>
                <a:ea typeface="+mn-ea"/>
                <a:cs typeface="Trebuchet MS"/>
              </a:rPr>
              <a:t> </a:t>
            </a:r>
            <a:r>
              <a:rPr sz="2500" b="1" kern="1200" spc="-57" dirty="0">
                <a:solidFill>
                  <a:srgbClr val="132426"/>
                </a:solidFill>
                <a:latin typeface="Trebuchet MS"/>
                <a:ea typeface="+mn-ea"/>
                <a:cs typeface="Trebuchet MS"/>
              </a:rPr>
              <a:t>c</a:t>
            </a:r>
            <a:r>
              <a:rPr sz="2500" b="1" kern="1200" spc="-100" dirty="0">
                <a:solidFill>
                  <a:srgbClr val="132426"/>
                </a:solidFill>
                <a:latin typeface="Trebuchet MS"/>
                <a:ea typeface="+mn-ea"/>
                <a:cs typeface="Trebuchet MS"/>
              </a:rPr>
              <a:t>o</a:t>
            </a:r>
            <a:r>
              <a:rPr sz="2500" b="1" kern="1200" spc="-175" dirty="0">
                <a:solidFill>
                  <a:srgbClr val="132426"/>
                </a:solidFill>
                <a:latin typeface="Trebuchet MS"/>
                <a:ea typeface="+mn-ea"/>
                <a:cs typeface="Trebuchet MS"/>
              </a:rPr>
              <a:t>n</a:t>
            </a:r>
            <a:r>
              <a:rPr sz="2500" b="1" kern="1200" spc="-153" dirty="0">
                <a:solidFill>
                  <a:srgbClr val="132426"/>
                </a:solidFill>
                <a:latin typeface="Trebuchet MS"/>
                <a:ea typeface="+mn-ea"/>
                <a:cs typeface="Trebuchet MS"/>
              </a:rPr>
              <a:t>t</a:t>
            </a:r>
            <a:r>
              <a:rPr sz="2500" b="1" kern="1200" spc="-168" dirty="0">
                <a:solidFill>
                  <a:srgbClr val="132426"/>
                </a:solidFill>
                <a:latin typeface="Trebuchet MS"/>
                <a:ea typeface="+mn-ea"/>
                <a:cs typeface="Trebuchet MS"/>
              </a:rPr>
              <a:t>r</a:t>
            </a:r>
            <a:r>
              <a:rPr sz="2500" b="1" kern="1200" spc="-100" dirty="0">
                <a:solidFill>
                  <a:srgbClr val="132426"/>
                </a:solidFill>
                <a:latin typeface="Trebuchet MS"/>
                <a:ea typeface="+mn-ea"/>
                <a:cs typeface="Trebuchet MS"/>
              </a:rPr>
              <a:t>o</a:t>
            </a:r>
            <a:r>
              <a:rPr sz="2500" b="1" kern="1200" spc="-35" dirty="0">
                <a:solidFill>
                  <a:srgbClr val="132426"/>
                </a:solidFill>
                <a:latin typeface="Trebuchet MS"/>
                <a:ea typeface="+mn-ea"/>
                <a:cs typeface="Trebuchet MS"/>
              </a:rPr>
              <a:t>ll</a:t>
            </a:r>
            <a:r>
              <a:rPr sz="2500" b="1" kern="1200" spc="-45" dirty="0">
                <a:solidFill>
                  <a:srgbClr val="132426"/>
                </a:solidFill>
                <a:latin typeface="Trebuchet MS"/>
                <a:ea typeface="+mn-ea"/>
                <a:cs typeface="Trebuchet MS"/>
              </a:rPr>
              <a:t>i</a:t>
            </a:r>
            <a:r>
              <a:rPr sz="2500" b="1" kern="1200" spc="-175" dirty="0">
                <a:solidFill>
                  <a:srgbClr val="132426"/>
                </a:solidFill>
                <a:latin typeface="Trebuchet MS"/>
                <a:ea typeface="+mn-ea"/>
                <a:cs typeface="Trebuchet MS"/>
              </a:rPr>
              <a:t>n</a:t>
            </a:r>
            <a:r>
              <a:rPr sz="2500" b="1" kern="1200" dirty="0">
                <a:solidFill>
                  <a:srgbClr val="132426"/>
                </a:solidFill>
                <a:latin typeface="Trebuchet MS"/>
                <a:ea typeface="+mn-ea"/>
                <a:cs typeface="Trebuchet MS"/>
              </a:rPr>
              <a:t>g  </a:t>
            </a:r>
            <a:r>
              <a:rPr sz="2500" b="1" kern="1200" spc="-100" dirty="0">
                <a:solidFill>
                  <a:srgbClr val="132426"/>
                </a:solidFill>
                <a:latin typeface="Trebuchet MS"/>
                <a:ea typeface="+mn-ea"/>
                <a:cs typeface="Trebuchet MS"/>
              </a:rPr>
              <a:t>erosion</a:t>
            </a:r>
            <a:r>
              <a:rPr sz="2500" b="1" kern="1200" spc="-30" dirty="0">
                <a:solidFill>
                  <a:srgbClr val="132426"/>
                </a:solidFill>
                <a:latin typeface="Trebuchet MS"/>
                <a:ea typeface="+mn-ea"/>
                <a:cs typeface="Trebuchet MS"/>
              </a:rPr>
              <a:t> </a:t>
            </a:r>
            <a:r>
              <a:rPr sz="2500" b="1" kern="1200" spc="-158" dirty="0">
                <a:solidFill>
                  <a:srgbClr val="132426"/>
                </a:solidFill>
                <a:latin typeface="Trebuchet MS"/>
                <a:ea typeface="+mn-ea"/>
                <a:cs typeface="Trebuchet MS"/>
              </a:rPr>
              <a:t>and</a:t>
            </a:r>
            <a:r>
              <a:rPr sz="2500" b="1" kern="1200" spc="-28" dirty="0">
                <a:solidFill>
                  <a:srgbClr val="132426"/>
                </a:solidFill>
                <a:latin typeface="Trebuchet MS"/>
                <a:ea typeface="+mn-ea"/>
                <a:cs typeface="Trebuchet MS"/>
              </a:rPr>
              <a:t> </a:t>
            </a:r>
            <a:r>
              <a:rPr sz="2500" b="1" kern="1200" spc="-120" dirty="0">
                <a:solidFill>
                  <a:srgbClr val="132426"/>
                </a:solidFill>
                <a:latin typeface="Trebuchet MS"/>
                <a:ea typeface="+mn-ea"/>
                <a:cs typeface="Trebuchet MS"/>
              </a:rPr>
              <a:t>sedimentation.</a:t>
            </a:r>
            <a:endParaRPr sz="2500" kern="1200">
              <a:solidFill>
                <a:prstClr val="black"/>
              </a:solidFill>
              <a:latin typeface="Trebuchet MS"/>
              <a:ea typeface="+mn-ea"/>
              <a:cs typeface="Trebuchet MS"/>
            </a:endParaRPr>
          </a:p>
          <a:p>
            <a:pPr defTabSz="457200">
              <a:spcBef>
                <a:spcPts val="5"/>
              </a:spcBef>
              <a:buClrTx/>
            </a:pPr>
            <a:endParaRPr sz="3350" kern="1200">
              <a:solidFill>
                <a:prstClr val="black"/>
              </a:solidFill>
              <a:latin typeface="Trebuchet MS"/>
              <a:ea typeface="+mn-ea"/>
              <a:cs typeface="Trebuchet MS"/>
            </a:endParaRPr>
          </a:p>
          <a:p>
            <a:pPr marL="6350" defTabSz="457200">
              <a:buClrTx/>
            </a:pPr>
            <a:r>
              <a:rPr sz="1750" kern="1200" spc="-200" dirty="0">
                <a:solidFill>
                  <a:srgbClr val="132426"/>
                </a:solidFill>
                <a:latin typeface="Gill Sans MT"/>
                <a:ea typeface="+mn-ea"/>
                <a:cs typeface="Gill Sans MT"/>
              </a:rPr>
              <a:t>SWCD</a:t>
            </a:r>
            <a:r>
              <a:rPr sz="1750" kern="1200" spc="18" dirty="0">
                <a:solidFill>
                  <a:srgbClr val="132426"/>
                </a:solidFill>
                <a:latin typeface="Gill Sans MT"/>
                <a:ea typeface="+mn-ea"/>
                <a:cs typeface="Gill Sans MT"/>
              </a:rPr>
              <a:t> </a:t>
            </a:r>
            <a:r>
              <a:rPr sz="1750" kern="1200" spc="25" dirty="0">
                <a:solidFill>
                  <a:srgbClr val="132426"/>
                </a:solidFill>
                <a:latin typeface="Gill Sans MT"/>
                <a:ea typeface="+mn-ea"/>
                <a:cs typeface="Gill Sans MT"/>
              </a:rPr>
              <a:t>help</a:t>
            </a:r>
            <a:r>
              <a:rPr sz="1750" kern="1200" spc="20" dirty="0">
                <a:solidFill>
                  <a:srgbClr val="132426"/>
                </a:solidFill>
                <a:latin typeface="Gill Sans MT"/>
                <a:ea typeface="+mn-ea"/>
                <a:cs typeface="Gill Sans MT"/>
              </a:rPr>
              <a:t> </a:t>
            </a:r>
            <a:r>
              <a:rPr sz="1750" kern="1200" spc="35" dirty="0">
                <a:solidFill>
                  <a:srgbClr val="132426"/>
                </a:solidFill>
                <a:latin typeface="Gill Sans MT"/>
                <a:ea typeface="+mn-ea"/>
                <a:cs typeface="Gill Sans MT"/>
              </a:rPr>
              <a:t>make</a:t>
            </a:r>
            <a:r>
              <a:rPr sz="1750" kern="1200" spc="20" dirty="0">
                <a:solidFill>
                  <a:srgbClr val="132426"/>
                </a:solidFill>
                <a:latin typeface="Gill Sans MT"/>
                <a:ea typeface="+mn-ea"/>
                <a:cs typeface="Gill Sans MT"/>
              </a:rPr>
              <a:t> </a:t>
            </a:r>
            <a:r>
              <a:rPr sz="1750" kern="1200" spc="53" dirty="0">
                <a:solidFill>
                  <a:srgbClr val="132426"/>
                </a:solidFill>
                <a:latin typeface="Gill Sans MT"/>
                <a:ea typeface="+mn-ea"/>
                <a:cs typeface="Gill Sans MT"/>
              </a:rPr>
              <a:t>Illinois</a:t>
            </a:r>
            <a:r>
              <a:rPr sz="1750" kern="1200" spc="20" dirty="0">
                <a:solidFill>
                  <a:srgbClr val="132426"/>
                </a:solidFill>
                <a:latin typeface="Gill Sans MT"/>
                <a:ea typeface="+mn-ea"/>
                <a:cs typeface="Gill Sans MT"/>
              </a:rPr>
              <a:t> </a:t>
            </a:r>
            <a:r>
              <a:rPr sz="1750" kern="1200" spc="-38" dirty="0">
                <a:solidFill>
                  <a:srgbClr val="132426"/>
                </a:solidFill>
                <a:latin typeface="Gill Sans MT"/>
                <a:ea typeface="+mn-ea"/>
                <a:cs typeface="Gill Sans MT"/>
              </a:rPr>
              <a:t>more</a:t>
            </a:r>
            <a:r>
              <a:rPr sz="1750" kern="1200" spc="20" dirty="0">
                <a:solidFill>
                  <a:srgbClr val="132426"/>
                </a:solidFill>
                <a:latin typeface="Gill Sans MT"/>
                <a:ea typeface="+mn-ea"/>
                <a:cs typeface="Gill Sans MT"/>
              </a:rPr>
              <a:t> </a:t>
            </a:r>
            <a:r>
              <a:rPr sz="1750" kern="1200" spc="30" dirty="0">
                <a:solidFill>
                  <a:srgbClr val="132426"/>
                </a:solidFill>
                <a:latin typeface="Gill Sans MT"/>
                <a:ea typeface="+mn-ea"/>
                <a:cs typeface="Gill Sans MT"/>
              </a:rPr>
              <a:t>resilient</a:t>
            </a:r>
            <a:r>
              <a:rPr sz="1750" kern="1200" spc="18" dirty="0">
                <a:solidFill>
                  <a:srgbClr val="132426"/>
                </a:solidFill>
                <a:latin typeface="Gill Sans MT"/>
                <a:ea typeface="+mn-ea"/>
                <a:cs typeface="Gill Sans MT"/>
              </a:rPr>
              <a:t> </a:t>
            </a:r>
            <a:r>
              <a:rPr sz="1750" kern="1200" spc="-53" dirty="0">
                <a:solidFill>
                  <a:srgbClr val="132426"/>
                </a:solidFill>
                <a:latin typeface="Gill Sans MT"/>
                <a:ea typeface="+mn-ea"/>
                <a:cs typeface="Gill Sans MT"/>
              </a:rPr>
              <a:t>to</a:t>
            </a:r>
            <a:r>
              <a:rPr sz="1750" kern="1200" spc="20" dirty="0">
                <a:solidFill>
                  <a:srgbClr val="132426"/>
                </a:solidFill>
                <a:latin typeface="Gill Sans MT"/>
                <a:ea typeface="+mn-ea"/>
                <a:cs typeface="Gill Sans MT"/>
              </a:rPr>
              <a:t> </a:t>
            </a:r>
            <a:r>
              <a:rPr sz="1750" kern="1200" spc="80" dirty="0">
                <a:solidFill>
                  <a:srgbClr val="132426"/>
                </a:solidFill>
                <a:latin typeface="Gill Sans MT"/>
                <a:ea typeface="+mn-ea"/>
                <a:cs typeface="Gill Sans MT"/>
              </a:rPr>
              <a:t>changing</a:t>
            </a:r>
            <a:r>
              <a:rPr sz="1750" kern="1200" spc="20" dirty="0">
                <a:solidFill>
                  <a:srgbClr val="132426"/>
                </a:solidFill>
                <a:latin typeface="Gill Sans MT"/>
                <a:ea typeface="+mn-ea"/>
                <a:cs typeface="Gill Sans MT"/>
              </a:rPr>
              <a:t> </a:t>
            </a:r>
            <a:r>
              <a:rPr sz="1750" kern="1200" spc="-5" dirty="0">
                <a:solidFill>
                  <a:srgbClr val="132426"/>
                </a:solidFill>
                <a:latin typeface="Gill Sans MT"/>
                <a:ea typeface="+mn-ea"/>
                <a:cs typeface="Gill Sans MT"/>
              </a:rPr>
              <a:t>weather</a:t>
            </a:r>
            <a:r>
              <a:rPr sz="1750" kern="1200" spc="20" dirty="0">
                <a:solidFill>
                  <a:srgbClr val="132426"/>
                </a:solidFill>
                <a:latin typeface="Gill Sans MT"/>
                <a:ea typeface="+mn-ea"/>
                <a:cs typeface="Gill Sans MT"/>
              </a:rPr>
              <a:t> </a:t>
            </a:r>
            <a:r>
              <a:rPr sz="1750" kern="1200" spc="45" dirty="0">
                <a:solidFill>
                  <a:srgbClr val="132426"/>
                </a:solidFill>
                <a:latin typeface="Gill Sans MT"/>
                <a:ea typeface="+mn-ea"/>
                <a:cs typeface="Gill Sans MT"/>
              </a:rPr>
              <a:t>and</a:t>
            </a:r>
            <a:r>
              <a:rPr sz="1750" kern="1200" spc="20" dirty="0">
                <a:solidFill>
                  <a:srgbClr val="132426"/>
                </a:solidFill>
                <a:latin typeface="Gill Sans MT"/>
                <a:ea typeface="+mn-ea"/>
                <a:cs typeface="Gill Sans MT"/>
              </a:rPr>
              <a:t> </a:t>
            </a:r>
            <a:r>
              <a:rPr sz="1750" kern="1200" spc="57" dirty="0">
                <a:solidFill>
                  <a:srgbClr val="132426"/>
                </a:solidFill>
                <a:latin typeface="Gill Sans MT"/>
                <a:ea typeface="+mn-ea"/>
                <a:cs typeface="Gill Sans MT"/>
              </a:rPr>
              <a:t>climate.</a:t>
            </a:r>
            <a:endParaRPr sz="1750" kern="1200">
              <a:solidFill>
                <a:prstClr val="black"/>
              </a:solidFill>
              <a:latin typeface="Gill Sans MT"/>
              <a:ea typeface="+mn-ea"/>
              <a:cs typeface="Gill Sans MT"/>
            </a:endParaRPr>
          </a:p>
        </p:txBody>
      </p:sp>
      <p:sp>
        <p:nvSpPr>
          <p:cNvPr id="10" name="object 10"/>
          <p:cNvSpPr txBox="1">
            <a:spLocks noGrp="1"/>
          </p:cNvSpPr>
          <p:nvPr>
            <p:ph type="title"/>
          </p:nvPr>
        </p:nvSpPr>
        <p:spPr>
          <a:xfrm>
            <a:off x="690623" y="632635"/>
            <a:ext cx="6764338" cy="545021"/>
          </a:xfrm>
          <a:prstGeom prst="rect">
            <a:avLst/>
          </a:prstGeom>
        </p:spPr>
        <p:txBody>
          <a:bodyPr vert="horz" wrap="square" lIns="0" tIns="6350" rIns="0" bIns="0" rtlCol="0">
            <a:spAutoFit/>
          </a:bodyPr>
          <a:lstStyle/>
          <a:p>
            <a:pPr marL="6350">
              <a:spcBef>
                <a:spcPts val="50"/>
              </a:spcBef>
            </a:pPr>
            <a:r>
              <a:rPr spc="-113" dirty="0"/>
              <a:t>WHY</a:t>
            </a:r>
            <a:r>
              <a:rPr spc="158" dirty="0"/>
              <a:t> </a:t>
            </a:r>
            <a:r>
              <a:rPr spc="168" dirty="0"/>
              <a:t>ARE</a:t>
            </a:r>
            <a:r>
              <a:rPr spc="158" dirty="0"/>
              <a:t> </a:t>
            </a:r>
            <a:r>
              <a:rPr spc="85" dirty="0"/>
              <a:t>SWCDS</a:t>
            </a:r>
            <a:r>
              <a:rPr spc="158" dirty="0"/>
              <a:t> </a:t>
            </a:r>
            <a:r>
              <a:rPr spc="178" dirty="0"/>
              <a:t>IMPORTANT?</a:t>
            </a:r>
          </a:p>
        </p:txBody>
      </p:sp>
      <p:pic>
        <p:nvPicPr>
          <p:cNvPr id="11" name="object 11"/>
          <p:cNvPicPr/>
          <p:nvPr/>
        </p:nvPicPr>
        <p:blipFill>
          <a:blip r:embed="rId4" cstate="print"/>
          <a:stretch>
            <a:fillRect/>
          </a:stretch>
        </p:blipFill>
        <p:spPr>
          <a:xfrm>
            <a:off x="7852780" y="665952"/>
            <a:ext cx="742950" cy="528637"/>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4346"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 name="object 3"/>
          <p:cNvSpPr/>
          <p:nvPr/>
        </p:nvSpPr>
        <p:spPr>
          <a:xfrm>
            <a:off x="715382"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 name="object 4"/>
          <p:cNvSpPr/>
          <p:nvPr/>
        </p:nvSpPr>
        <p:spPr>
          <a:xfrm>
            <a:off x="916417" y="186058"/>
            <a:ext cx="92393" cy="137478"/>
          </a:xfrm>
          <a:custGeom>
            <a:avLst/>
            <a:gdLst/>
            <a:ahLst/>
            <a:cxnLst/>
            <a:rect l="l" t="t" r="r" b="b"/>
            <a:pathLst>
              <a:path w="184785"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 name="object 5"/>
          <p:cNvSpPr/>
          <p:nvPr/>
        </p:nvSpPr>
        <p:spPr>
          <a:xfrm>
            <a:off x="1183984" y="254704"/>
            <a:ext cx="7953693" cy="0"/>
          </a:xfrm>
          <a:custGeom>
            <a:avLst/>
            <a:gdLst/>
            <a:ahLst/>
            <a:cxnLst/>
            <a:rect l="l" t="t" r="r" b="b"/>
            <a:pathLst>
              <a:path w="15907385">
                <a:moveTo>
                  <a:pt x="0" y="0"/>
                </a:moveTo>
                <a:lnTo>
                  <a:pt x="15906784" y="0"/>
                </a:lnTo>
              </a:path>
            </a:pathLst>
          </a:custGeom>
          <a:ln w="28575">
            <a:solidFill>
              <a:srgbClr val="295233"/>
            </a:solidFill>
          </a:ln>
        </p:spPr>
        <p:txBody>
          <a:bodyPr wrap="square" lIns="0" tIns="0" rIns="0" bIns="0" rtlCol="0"/>
          <a:lstStyle/>
          <a:p>
            <a:pPr defTabSz="457200">
              <a:buClrTx/>
            </a:pPr>
            <a:endParaRPr sz="900" kern="1200">
              <a:solidFill>
                <a:prstClr val="black"/>
              </a:solidFill>
              <a:latin typeface="Calibri"/>
              <a:ea typeface="+mn-ea"/>
              <a:cs typeface="+mn-cs"/>
            </a:endParaRPr>
          </a:p>
        </p:txBody>
      </p:sp>
      <p:grpSp>
        <p:nvGrpSpPr>
          <p:cNvPr id="6" name="object 6"/>
          <p:cNvGrpSpPr/>
          <p:nvPr/>
        </p:nvGrpSpPr>
        <p:grpSpPr>
          <a:xfrm>
            <a:off x="514350" y="1079331"/>
            <a:ext cx="8115300" cy="3037523"/>
            <a:chOff x="1028700" y="2158662"/>
            <a:chExt cx="16230600" cy="6075045"/>
          </a:xfrm>
        </p:grpSpPr>
        <p:pic>
          <p:nvPicPr>
            <p:cNvPr id="7" name="object 7"/>
            <p:cNvPicPr/>
            <p:nvPr/>
          </p:nvPicPr>
          <p:blipFill>
            <a:blip r:embed="rId2" cstate="print"/>
            <a:stretch>
              <a:fillRect/>
            </a:stretch>
          </p:blipFill>
          <p:spPr>
            <a:xfrm>
              <a:off x="1028700" y="2777597"/>
              <a:ext cx="16230599" cy="4733924"/>
            </a:xfrm>
            <a:prstGeom prst="rect">
              <a:avLst/>
            </a:prstGeom>
          </p:spPr>
        </p:pic>
        <p:sp>
          <p:nvSpPr>
            <p:cNvPr id="8" name="object 8"/>
            <p:cNvSpPr/>
            <p:nvPr/>
          </p:nvSpPr>
          <p:spPr>
            <a:xfrm>
              <a:off x="12008929" y="2213723"/>
              <a:ext cx="5242560" cy="5542280"/>
            </a:xfrm>
            <a:custGeom>
              <a:avLst/>
              <a:gdLst/>
              <a:ahLst/>
              <a:cxnLst/>
              <a:rect l="l" t="t" r="r" b="b"/>
              <a:pathLst>
                <a:path w="5242559" h="5542280">
                  <a:moveTo>
                    <a:pt x="317563" y="1161338"/>
                  </a:moveTo>
                  <a:lnTo>
                    <a:pt x="317322" y="1161097"/>
                  </a:lnTo>
                  <a:lnTo>
                    <a:pt x="317322" y="1160627"/>
                  </a:lnTo>
                  <a:lnTo>
                    <a:pt x="317093" y="1160627"/>
                  </a:lnTo>
                  <a:lnTo>
                    <a:pt x="316852" y="1160868"/>
                  </a:lnTo>
                  <a:lnTo>
                    <a:pt x="317195" y="1161097"/>
                  </a:lnTo>
                  <a:lnTo>
                    <a:pt x="317563" y="1161338"/>
                  </a:lnTo>
                  <a:close/>
                </a:path>
                <a:path w="5242559" h="5542280">
                  <a:moveTo>
                    <a:pt x="400037" y="562152"/>
                  </a:moveTo>
                  <a:lnTo>
                    <a:pt x="377037" y="558546"/>
                  </a:lnTo>
                  <a:lnTo>
                    <a:pt x="360540" y="564972"/>
                  </a:lnTo>
                  <a:lnTo>
                    <a:pt x="349872" y="577405"/>
                  </a:lnTo>
                  <a:lnTo>
                    <a:pt x="344347" y="591820"/>
                  </a:lnTo>
                  <a:lnTo>
                    <a:pt x="324370" y="598728"/>
                  </a:lnTo>
                  <a:lnTo>
                    <a:pt x="315683" y="603872"/>
                  </a:lnTo>
                  <a:lnTo>
                    <a:pt x="314718" y="612228"/>
                  </a:lnTo>
                  <a:lnTo>
                    <a:pt x="310896" y="626097"/>
                  </a:lnTo>
                  <a:lnTo>
                    <a:pt x="299580" y="628904"/>
                  </a:lnTo>
                  <a:lnTo>
                    <a:pt x="286893" y="628040"/>
                  </a:lnTo>
                  <a:lnTo>
                    <a:pt x="278930" y="630974"/>
                  </a:lnTo>
                  <a:lnTo>
                    <a:pt x="264223" y="641794"/>
                  </a:lnTo>
                  <a:lnTo>
                    <a:pt x="248297" y="652246"/>
                  </a:lnTo>
                  <a:lnTo>
                    <a:pt x="231406" y="661314"/>
                  </a:lnTo>
                  <a:lnTo>
                    <a:pt x="213766" y="667994"/>
                  </a:lnTo>
                  <a:lnTo>
                    <a:pt x="219494" y="692467"/>
                  </a:lnTo>
                  <a:lnTo>
                    <a:pt x="198628" y="712165"/>
                  </a:lnTo>
                  <a:lnTo>
                    <a:pt x="165011" y="730300"/>
                  </a:lnTo>
                  <a:lnTo>
                    <a:pt x="132473" y="750100"/>
                  </a:lnTo>
                  <a:lnTo>
                    <a:pt x="116014" y="767664"/>
                  </a:lnTo>
                  <a:lnTo>
                    <a:pt x="98018" y="795210"/>
                  </a:lnTo>
                  <a:lnTo>
                    <a:pt x="76517" y="819073"/>
                  </a:lnTo>
                  <a:lnTo>
                    <a:pt x="49530" y="825563"/>
                  </a:lnTo>
                  <a:lnTo>
                    <a:pt x="49530" y="859967"/>
                  </a:lnTo>
                  <a:lnTo>
                    <a:pt x="30327" y="855218"/>
                  </a:lnTo>
                  <a:lnTo>
                    <a:pt x="25488" y="881126"/>
                  </a:lnTo>
                  <a:lnTo>
                    <a:pt x="13830" y="894613"/>
                  </a:lnTo>
                  <a:lnTo>
                    <a:pt x="2844" y="905611"/>
                  </a:lnTo>
                  <a:lnTo>
                    <a:pt x="0" y="924039"/>
                  </a:lnTo>
                  <a:lnTo>
                    <a:pt x="30911" y="913269"/>
                  </a:lnTo>
                  <a:lnTo>
                    <a:pt x="56756" y="891146"/>
                  </a:lnTo>
                  <a:lnTo>
                    <a:pt x="72656" y="866470"/>
                  </a:lnTo>
                  <a:lnTo>
                    <a:pt x="73698" y="848106"/>
                  </a:lnTo>
                  <a:lnTo>
                    <a:pt x="102349" y="830516"/>
                  </a:lnTo>
                  <a:lnTo>
                    <a:pt x="131051" y="803668"/>
                  </a:lnTo>
                  <a:lnTo>
                    <a:pt x="161886" y="780300"/>
                  </a:lnTo>
                  <a:lnTo>
                    <a:pt x="196938" y="773112"/>
                  </a:lnTo>
                  <a:lnTo>
                    <a:pt x="193598" y="751852"/>
                  </a:lnTo>
                  <a:lnTo>
                    <a:pt x="208432" y="739305"/>
                  </a:lnTo>
                  <a:lnTo>
                    <a:pt x="228600" y="732802"/>
                  </a:lnTo>
                  <a:lnTo>
                    <a:pt x="241249" y="729691"/>
                  </a:lnTo>
                  <a:lnTo>
                    <a:pt x="233553" y="711936"/>
                  </a:lnTo>
                  <a:lnTo>
                    <a:pt x="242735" y="702462"/>
                  </a:lnTo>
                  <a:lnTo>
                    <a:pt x="258584" y="695921"/>
                  </a:lnTo>
                  <a:lnTo>
                    <a:pt x="270878" y="686981"/>
                  </a:lnTo>
                  <a:lnTo>
                    <a:pt x="280327" y="664883"/>
                  </a:lnTo>
                  <a:lnTo>
                    <a:pt x="289572" y="654939"/>
                  </a:lnTo>
                  <a:lnTo>
                    <a:pt x="301967" y="654608"/>
                  </a:lnTo>
                  <a:lnTo>
                    <a:pt x="320878" y="661352"/>
                  </a:lnTo>
                  <a:lnTo>
                    <a:pt x="331254" y="633399"/>
                  </a:lnTo>
                  <a:lnTo>
                    <a:pt x="349973" y="604367"/>
                  </a:lnTo>
                  <a:lnTo>
                    <a:pt x="373938" y="579031"/>
                  </a:lnTo>
                  <a:lnTo>
                    <a:pt x="400037" y="562152"/>
                  </a:lnTo>
                  <a:close/>
                </a:path>
                <a:path w="5242559" h="5542280">
                  <a:moveTo>
                    <a:pt x="978839" y="576999"/>
                  </a:moveTo>
                  <a:lnTo>
                    <a:pt x="967422" y="557085"/>
                  </a:lnTo>
                  <a:lnTo>
                    <a:pt x="946353" y="553948"/>
                  </a:lnTo>
                  <a:lnTo>
                    <a:pt x="917778" y="564794"/>
                  </a:lnTo>
                  <a:lnTo>
                    <a:pt x="883793" y="586790"/>
                  </a:lnTo>
                  <a:lnTo>
                    <a:pt x="846543" y="617143"/>
                  </a:lnTo>
                  <a:lnTo>
                    <a:pt x="808126" y="653046"/>
                  </a:lnTo>
                  <a:lnTo>
                    <a:pt x="774331" y="683018"/>
                  </a:lnTo>
                  <a:lnTo>
                    <a:pt x="733475" y="711123"/>
                  </a:lnTo>
                  <a:lnTo>
                    <a:pt x="704354" y="737539"/>
                  </a:lnTo>
                  <a:lnTo>
                    <a:pt x="705751" y="762444"/>
                  </a:lnTo>
                  <a:lnTo>
                    <a:pt x="689394" y="755319"/>
                  </a:lnTo>
                  <a:lnTo>
                    <a:pt x="680732" y="772502"/>
                  </a:lnTo>
                  <a:lnTo>
                    <a:pt x="666318" y="782789"/>
                  </a:lnTo>
                  <a:lnTo>
                    <a:pt x="649643" y="790486"/>
                  </a:lnTo>
                  <a:lnTo>
                    <a:pt x="634174" y="799934"/>
                  </a:lnTo>
                  <a:lnTo>
                    <a:pt x="657339" y="809574"/>
                  </a:lnTo>
                  <a:lnTo>
                    <a:pt x="676033" y="799846"/>
                  </a:lnTo>
                  <a:lnTo>
                    <a:pt x="704735" y="775741"/>
                  </a:lnTo>
                  <a:lnTo>
                    <a:pt x="757885" y="742264"/>
                  </a:lnTo>
                  <a:lnTo>
                    <a:pt x="775830" y="745566"/>
                  </a:lnTo>
                  <a:lnTo>
                    <a:pt x="799414" y="732891"/>
                  </a:lnTo>
                  <a:lnTo>
                    <a:pt x="829665" y="710438"/>
                  </a:lnTo>
                  <a:lnTo>
                    <a:pt x="867613" y="684364"/>
                  </a:lnTo>
                  <a:lnTo>
                    <a:pt x="898309" y="668591"/>
                  </a:lnTo>
                  <a:lnTo>
                    <a:pt x="931684" y="654621"/>
                  </a:lnTo>
                  <a:lnTo>
                    <a:pt x="960755" y="638556"/>
                  </a:lnTo>
                  <a:lnTo>
                    <a:pt x="978522" y="616496"/>
                  </a:lnTo>
                  <a:lnTo>
                    <a:pt x="978839" y="576999"/>
                  </a:lnTo>
                  <a:close/>
                </a:path>
                <a:path w="5242559" h="5542280">
                  <a:moveTo>
                    <a:pt x="1702282" y="225666"/>
                  </a:moveTo>
                  <a:lnTo>
                    <a:pt x="1693748" y="219494"/>
                  </a:lnTo>
                  <a:lnTo>
                    <a:pt x="1669313" y="219862"/>
                  </a:lnTo>
                  <a:lnTo>
                    <a:pt x="1614982" y="236080"/>
                  </a:lnTo>
                  <a:lnTo>
                    <a:pt x="1560347" y="263118"/>
                  </a:lnTo>
                  <a:lnTo>
                    <a:pt x="1534972" y="295910"/>
                  </a:lnTo>
                  <a:lnTo>
                    <a:pt x="1507807" y="294627"/>
                  </a:lnTo>
                  <a:lnTo>
                    <a:pt x="1480870" y="296684"/>
                  </a:lnTo>
                  <a:lnTo>
                    <a:pt x="1459179" y="306654"/>
                  </a:lnTo>
                  <a:lnTo>
                    <a:pt x="1447761" y="329133"/>
                  </a:lnTo>
                  <a:lnTo>
                    <a:pt x="1399959" y="339280"/>
                  </a:lnTo>
                  <a:lnTo>
                    <a:pt x="1350937" y="356755"/>
                  </a:lnTo>
                  <a:lnTo>
                    <a:pt x="1308760" y="378752"/>
                  </a:lnTo>
                  <a:lnTo>
                    <a:pt x="1281468" y="402437"/>
                  </a:lnTo>
                  <a:lnTo>
                    <a:pt x="1277124" y="425005"/>
                  </a:lnTo>
                  <a:lnTo>
                    <a:pt x="1317764" y="438924"/>
                  </a:lnTo>
                  <a:lnTo>
                    <a:pt x="1367929" y="429983"/>
                  </a:lnTo>
                  <a:lnTo>
                    <a:pt x="1417713" y="408787"/>
                  </a:lnTo>
                  <a:lnTo>
                    <a:pt x="1457185" y="385940"/>
                  </a:lnTo>
                  <a:lnTo>
                    <a:pt x="1476438" y="372084"/>
                  </a:lnTo>
                  <a:lnTo>
                    <a:pt x="1484693" y="371767"/>
                  </a:lnTo>
                  <a:lnTo>
                    <a:pt x="1501076" y="375818"/>
                  </a:lnTo>
                  <a:lnTo>
                    <a:pt x="1517294" y="376224"/>
                  </a:lnTo>
                  <a:lnTo>
                    <a:pt x="1525016" y="364959"/>
                  </a:lnTo>
                  <a:lnTo>
                    <a:pt x="1544447" y="375640"/>
                  </a:lnTo>
                  <a:lnTo>
                    <a:pt x="1547177" y="359029"/>
                  </a:lnTo>
                  <a:lnTo>
                    <a:pt x="1545983" y="346875"/>
                  </a:lnTo>
                  <a:lnTo>
                    <a:pt x="1548714" y="326250"/>
                  </a:lnTo>
                  <a:lnTo>
                    <a:pt x="1563166" y="284276"/>
                  </a:lnTo>
                  <a:lnTo>
                    <a:pt x="1567980" y="284734"/>
                  </a:lnTo>
                  <a:lnTo>
                    <a:pt x="1573237" y="284314"/>
                  </a:lnTo>
                  <a:lnTo>
                    <a:pt x="1577962" y="285711"/>
                  </a:lnTo>
                  <a:lnTo>
                    <a:pt x="1581035" y="291401"/>
                  </a:lnTo>
                  <a:lnTo>
                    <a:pt x="1581150" y="291617"/>
                  </a:lnTo>
                  <a:lnTo>
                    <a:pt x="1581416" y="291871"/>
                  </a:lnTo>
                  <a:lnTo>
                    <a:pt x="1581416" y="291719"/>
                  </a:lnTo>
                  <a:lnTo>
                    <a:pt x="1596351" y="296379"/>
                  </a:lnTo>
                  <a:lnTo>
                    <a:pt x="1599666" y="279298"/>
                  </a:lnTo>
                  <a:lnTo>
                    <a:pt x="1629537" y="278155"/>
                  </a:lnTo>
                  <a:lnTo>
                    <a:pt x="1656930" y="260934"/>
                  </a:lnTo>
                  <a:lnTo>
                    <a:pt x="1681353" y="239483"/>
                  </a:lnTo>
                  <a:lnTo>
                    <a:pt x="1702282" y="225666"/>
                  </a:lnTo>
                  <a:close/>
                </a:path>
                <a:path w="5242559" h="5542280">
                  <a:moveTo>
                    <a:pt x="1858695" y="98717"/>
                  </a:moveTo>
                  <a:lnTo>
                    <a:pt x="1858454" y="98602"/>
                  </a:lnTo>
                  <a:lnTo>
                    <a:pt x="1858695" y="98717"/>
                  </a:lnTo>
                  <a:close/>
                </a:path>
                <a:path w="5242559" h="5542280">
                  <a:moveTo>
                    <a:pt x="2816364" y="183197"/>
                  </a:moveTo>
                  <a:lnTo>
                    <a:pt x="2816123" y="182956"/>
                  </a:lnTo>
                  <a:lnTo>
                    <a:pt x="2816123" y="183197"/>
                  </a:lnTo>
                  <a:lnTo>
                    <a:pt x="2816364" y="183197"/>
                  </a:lnTo>
                  <a:close/>
                </a:path>
                <a:path w="5242559" h="5542280">
                  <a:moveTo>
                    <a:pt x="3714077" y="671550"/>
                  </a:moveTo>
                  <a:lnTo>
                    <a:pt x="3713365" y="672033"/>
                  </a:lnTo>
                  <a:lnTo>
                    <a:pt x="3713835" y="672033"/>
                  </a:lnTo>
                  <a:lnTo>
                    <a:pt x="3714077" y="671791"/>
                  </a:lnTo>
                  <a:lnTo>
                    <a:pt x="3714077" y="671550"/>
                  </a:lnTo>
                  <a:close/>
                </a:path>
                <a:path w="5242559" h="5542280">
                  <a:moveTo>
                    <a:pt x="4151414" y="673100"/>
                  </a:moveTo>
                  <a:lnTo>
                    <a:pt x="4111460" y="624840"/>
                  </a:lnTo>
                  <a:lnTo>
                    <a:pt x="4072356" y="596900"/>
                  </a:lnTo>
                  <a:lnTo>
                    <a:pt x="4027932" y="568960"/>
                  </a:lnTo>
                  <a:lnTo>
                    <a:pt x="3983748" y="546100"/>
                  </a:lnTo>
                  <a:lnTo>
                    <a:pt x="3945369" y="530860"/>
                  </a:lnTo>
                  <a:lnTo>
                    <a:pt x="3929621" y="511810"/>
                  </a:lnTo>
                  <a:lnTo>
                    <a:pt x="3865080" y="466090"/>
                  </a:lnTo>
                  <a:lnTo>
                    <a:pt x="3820236" y="439420"/>
                  </a:lnTo>
                  <a:lnTo>
                    <a:pt x="3769677" y="411480"/>
                  </a:lnTo>
                  <a:lnTo>
                    <a:pt x="3715385" y="383540"/>
                  </a:lnTo>
                  <a:lnTo>
                    <a:pt x="3674618" y="363220"/>
                  </a:lnTo>
                  <a:lnTo>
                    <a:pt x="3659327" y="355600"/>
                  </a:lnTo>
                  <a:lnTo>
                    <a:pt x="3621862" y="336550"/>
                  </a:lnTo>
                  <a:lnTo>
                    <a:pt x="3602266" y="327660"/>
                  </a:lnTo>
                  <a:lnTo>
                    <a:pt x="3582682" y="318770"/>
                  </a:lnTo>
                  <a:lnTo>
                    <a:pt x="3543325" y="303530"/>
                  </a:lnTo>
                  <a:lnTo>
                    <a:pt x="3470287" y="279400"/>
                  </a:lnTo>
                  <a:lnTo>
                    <a:pt x="3439668" y="271780"/>
                  </a:lnTo>
                  <a:lnTo>
                    <a:pt x="3415055" y="266700"/>
                  </a:lnTo>
                  <a:lnTo>
                    <a:pt x="3397986" y="264160"/>
                  </a:lnTo>
                  <a:lnTo>
                    <a:pt x="3389985" y="266700"/>
                  </a:lnTo>
                  <a:lnTo>
                    <a:pt x="3392627" y="273050"/>
                  </a:lnTo>
                  <a:lnTo>
                    <a:pt x="3407422" y="283210"/>
                  </a:lnTo>
                  <a:lnTo>
                    <a:pt x="3435934" y="297180"/>
                  </a:lnTo>
                  <a:lnTo>
                    <a:pt x="3479685" y="317500"/>
                  </a:lnTo>
                  <a:lnTo>
                    <a:pt x="3474008" y="323850"/>
                  </a:lnTo>
                  <a:lnTo>
                    <a:pt x="3465474" y="335280"/>
                  </a:lnTo>
                  <a:lnTo>
                    <a:pt x="3479965" y="341630"/>
                  </a:lnTo>
                  <a:lnTo>
                    <a:pt x="3487775" y="341630"/>
                  </a:lnTo>
                  <a:lnTo>
                    <a:pt x="3491903" y="335280"/>
                  </a:lnTo>
                  <a:lnTo>
                    <a:pt x="3495332" y="327660"/>
                  </a:lnTo>
                  <a:lnTo>
                    <a:pt x="3508070" y="334010"/>
                  </a:lnTo>
                  <a:lnTo>
                    <a:pt x="3520960" y="339090"/>
                  </a:lnTo>
                  <a:lnTo>
                    <a:pt x="3533356" y="344170"/>
                  </a:lnTo>
                  <a:lnTo>
                    <a:pt x="3544620" y="353060"/>
                  </a:lnTo>
                  <a:lnTo>
                    <a:pt x="3525126" y="355600"/>
                  </a:lnTo>
                  <a:lnTo>
                    <a:pt x="3505581" y="355600"/>
                  </a:lnTo>
                  <a:lnTo>
                    <a:pt x="3486835" y="356870"/>
                  </a:lnTo>
                  <a:lnTo>
                    <a:pt x="3481349" y="360946"/>
                  </a:lnTo>
                  <a:lnTo>
                    <a:pt x="3481349" y="508000"/>
                  </a:lnTo>
                  <a:lnTo>
                    <a:pt x="3477082" y="508000"/>
                  </a:lnTo>
                  <a:lnTo>
                    <a:pt x="3475901" y="513080"/>
                  </a:lnTo>
                  <a:lnTo>
                    <a:pt x="3467366" y="508000"/>
                  </a:lnTo>
                  <a:lnTo>
                    <a:pt x="3465906" y="507123"/>
                  </a:lnTo>
                  <a:lnTo>
                    <a:pt x="3466274" y="505460"/>
                  </a:lnTo>
                  <a:lnTo>
                    <a:pt x="3467125" y="501650"/>
                  </a:lnTo>
                  <a:lnTo>
                    <a:pt x="3481349" y="508000"/>
                  </a:lnTo>
                  <a:lnTo>
                    <a:pt x="3481349" y="360946"/>
                  </a:lnTo>
                  <a:lnTo>
                    <a:pt x="3469741" y="369570"/>
                  </a:lnTo>
                  <a:lnTo>
                    <a:pt x="3468967" y="368300"/>
                  </a:lnTo>
                  <a:lnTo>
                    <a:pt x="3453574" y="342900"/>
                  </a:lnTo>
                  <a:lnTo>
                    <a:pt x="3451263" y="339090"/>
                  </a:lnTo>
                  <a:lnTo>
                    <a:pt x="3438220" y="331406"/>
                  </a:lnTo>
                  <a:lnTo>
                    <a:pt x="3438220" y="370840"/>
                  </a:lnTo>
                  <a:lnTo>
                    <a:pt x="3432060" y="374650"/>
                  </a:lnTo>
                  <a:lnTo>
                    <a:pt x="3423996" y="379730"/>
                  </a:lnTo>
                  <a:lnTo>
                    <a:pt x="3423018" y="373380"/>
                  </a:lnTo>
                  <a:lnTo>
                    <a:pt x="3425418" y="369570"/>
                  </a:lnTo>
                  <a:lnTo>
                    <a:pt x="3430663" y="368300"/>
                  </a:lnTo>
                  <a:lnTo>
                    <a:pt x="3438220" y="370840"/>
                  </a:lnTo>
                  <a:lnTo>
                    <a:pt x="3438220" y="331406"/>
                  </a:lnTo>
                  <a:lnTo>
                    <a:pt x="3427552" y="325120"/>
                  </a:lnTo>
                  <a:lnTo>
                    <a:pt x="3401352" y="326390"/>
                  </a:lnTo>
                  <a:lnTo>
                    <a:pt x="3375418" y="342900"/>
                  </a:lnTo>
                  <a:lnTo>
                    <a:pt x="3374771" y="323850"/>
                  </a:lnTo>
                  <a:lnTo>
                    <a:pt x="3374428" y="313690"/>
                  </a:lnTo>
                  <a:lnTo>
                    <a:pt x="3342944" y="313690"/>
                  </a:lnTo>
                  <a:lnTo>
                    <a:pt x="3305962" y="322580"/>
                  </a:lnTo>
                  <a:lnTo>
                    <a:pt x="3288436" y="323850"/>
                  </a:lnTo>
                  <a:lnTo>
                    <a:pt x="3279241" y="314960"/>
                  </a:lnTo>
                  <a:lnTo>
                    <a:pt x="3248749" y="304800"/>
                  </a:lnTo>
                  <a:lnTo>
                    <a:pt x="3202190" y="292100"/>
                  </a:lnTo>
                  <a:lnTo>
                    <a:pt x="3018726" y="247650"/>
                  </a:lnTo>
                  <a:lnTo>
                    <a:pt x="2960459" y="232410"/>
                  </a:lnTo>
                  <a:lnTo>
                    <a:pt x="2912376" y="217170"/>
                  </a:lnTo>
                  <a:lnTo>
                    <a:pt x="2879737" y="201930"/>
                  </a:lnTo>
                  <a:lnTo>
                    <a:pt x="2871051" y="191770"/>
                  </a:lnTo>
                  <a:lnTo>
                    <a:pt x="2867787" y="187960"/>
                  </a:lnTo>
                  <a:lnTo>
                    <a:pt x="2844050" y="190500"/>
                  </a:lnTo>
                  <a:lnTo>
                    <a:pt x="2828772" y="191770"/>
                  </a:lnTo>
                  <a:lnTo>
                    <a:pt x="2820035" y="189230"/>
                  </a:lnTo>
                  <a:lnTo>
                    <a:pt x="2819196" y="187960"/>
                  </a:lnTo>
                  <a:lnTo>
                    <a:pt x="2815920" y="182956"/>
                  </a:lnTo>
                  <a:lnTo>
                    <a:pt x="2816123" y="182956"/>
                  </a:lnTo>
                  <a:lnTo>
                    <a:pt x="2815882" y="182714"/>
                  </a:lnTo>
                  <a:lnTo>
                    <a:pt x="2815882" y="182880"/>
                  </a:lnTo>
                  <a:lnTo>
                    <a:pt x="2776817" y="166370"/>
                  </a:lnTo>
                  <a:lnTo>
                    <a:pt x="2742717" y="158750"/>
                  </a:lnTo>
                  <a:lnTo>
                    <a:pt x="2714040" y="142240"/>
                  </a:lnTo>
                  <a:lnTo>
                    <a:pt x="2710789" y="137160"/>
                  </a:lnTo>
                  <a:lnTo>
                    <a:pt x="2691231" y="106680"/>
                  </a:lnTo>
                  <a:lnTo>
                    <a:pt x="2683002" y="120650"/>
                  </a:lnTo>
                  <a:lnTo>
                    <a:pt x="2674315" y="133350"/>
                  </a:lnTo>
                  <a:lnTo>
                    <a:pt x="2663533" y="137160"/>
                  </a:lnTo>
                  <a:lnTo>
                    <a:pt x="2649055" y="123190"/>
                  </a:lnTo>
                  <a:lnTo>
                    <a:pt x="2652382" y="121920"/>
                  </a:lnTo>
                  <a:lnTo>
                    <a:pt x="2669044" y="115570"/>
                  </a:lnTo>
                  <a:lnTo>
                    <a:pt x="2672384" y="114300"/>
                  </a:lnTo>
                  <a:lnTo>
                    <a:pt x="2658529" y="104140"/>
                  </a:lnTo>
                  <a:lnTo>
                    <a:pt x="2632672" y="102958"/>
                  </a:lnTo>
                  <a:lnTo>
                    <a:pt x="2632672" y="116840"/>
                  </a:lnTo>
                  <a:lnTo>
                    <a:pt x="2629344" y="120650"/>
                  </a:lnTo>
                  <a:lnTo>
                    <a:pt x="2614447" y="121920"/>
                  </a:lnTo>
                  <a:lnTo>
                    <a:pt x="2626880" y="115570"/>
                  </a:lnTo>
                  <a:lnTo>
                    <a:pt x="2632672" y="116840"/>
                  </a:lnTo>
                  <a:lnTo>
                    <a:pt x="2632672" y="102958"/>
                  </a:lnTo>
                  <a:lnTo>
                    <a:pt x="2630982" y="102870"/>
                  </a:lnTo>
                  <a:lnTo>
                    <a:pt x="2613266" y="121920"/>
                  </a:lnTo>
                  <a:lnTo>
                    <a:pt x="2601176" y="121920"/>
                  </a:lnTo>
                  <a:lnTo>
                    <a:pt x="2592641" y="119380"/>
                  </a:lnTo>
                  <a:lnTo>
                    <a:pt x="2560218" y="111760"/>
                  </a:lnTo>
                  <a:lnTo>
                    <a:pt x="2511158" y="102870"/>
                  </a:lnTo>
                  <a:lnTo>
                    <a:pt x="2451722" y="93980"/>
                  </a:lnTo>
                  <a:lnTo>
                    <a:pt x="2427871" y="90170"/>
                  </a:lnTo>
                  <a:lnTo>
                    <a:pt x="2388120" y="83820"/>
                  </a:lnTo>
                  <a:lnTo>
                    <a:pt x="2347125" y="76200"/>
                  </a:lnTo>
                  <a:lnTo>
                    <a:pt x="2326627" y="72390"/>
                  </a:lnTo>
                  <a:lnTo>
                    <a:pt x="2273439" y="60960"/>
                  </a:lnTo>
                  <a:lnTo>
                    <a:pt x="2269934" y="59690"/>
                  </a:lnTo>
                  <a:lnTo>
                    <a:pt x="2259406" y="55880"/>
                  </a:lnTo>
                  <a:lnTo>
                    <a:pt x="2234831" y="46990"/>
                  </a:lnTo>
                  <a:lnTo>
                    <a:pt x="2217013" y="31750"/>
                  </a:lnTo>
                  <a:lnTo>
                    <a:pt x="2213089" y="38100"/>
                  </a:lnTo>
                  <a:lnTo>
                    <a:pt x="2209431" y="44450"/>
                  </a:lnTo>
                  <a:lnTo>
                    <a:pt x="2205952" y="49530"/>
                  </a:lnTo>
                  <a:lnTo>
                    <a:pt x="2202561" y="55880"/>
                  </a:lnTo>
                  <a:lnTo>
                    <a:pt x="2193848" y="49530"/>
                  </a:lnTo>
                  <a:lnTo>
                    <a:pt x="2181733" y="48260"/>
                  </a:lnTo>
                  <a:lnTo>
                    <a:pt x="2171268" y="52070"/>
                  </a:lnTo>
                  <a:lnTo>
                    <a:pt x="2167483" y="59690"/>
                  </a:lnTo>
                  <a:lnTo>
                    <a:pt x="2166061" y="57150"/>
                  </a:lnTo>
                  <a:lnTo>
                    <a:pt x="2165121" y="54610"/>
                  </a:lnTo>
                  <a:lnTo>
                    <a:pt x="2163940" y="52070"/>
                  </a:lnTo>
                  <a:lnTo>
                    <a:pt x="2161324" y="54610"/>
                  </a:lnTo>
                  <a:lnTo>
                    <a:pt x="2158009" y="57150"/>
                  </a:lnTo>
                  <a:lnTo>
                    <a:pt x="2135670" y="41910"/>
                  </a:lnTo>
                  <a:lnTo>
                    <a:pt x="2122652" y="33020"/>
                  </a:lnTo>
                  <a:lnTo>
                    <a:pt x="2082533" y="19050"/>
                  </a:lnTo>
                  <a:lnTo>
                    <a:pt x="2041702" y="10160"/>
                  </a:lnTo>
                  <a:lnTo>
                    <a:pt x="2004199" y="0"/>
                  </a:lnTo>
                  <a:lnTo>
                    <a:pt x="1983867" y="8890"/>
                  </a:lnTo>
                  <a:lnTo>
                    <a:pt x="1954491" y="20320"/>
                  </a:lnTo>
                  <a:lnTo>
                    <a:pt x="1923618" y="27940"/>
                  </a:lnTo>
                  <a:lnTo>
                    <a:pt x="1898738" y="27940"/>
                  </a:lnTo>
                  <a:lnTo>
                    <a:pt x="1902066" y="34290"/>
                  </a:lnTo>
                  <a:lnTo>
                    <a:pt x="1904199" y="38100"/>
                  </a:lnTo>
                  <a:lnTo>
                    <a:pt x="1905850" y="41910"/>
                  </a:lnTo>
                  <a:lnTo>
                    <a:pt x="1886597" y="40640"/>
                  </a:lnTo>
                  <a:lnTo>
                    <a:pt x="1860613" y="41910"/>
                  </a:lnTo>
                  <a:lnTo>
                    <a:pt x="1835035" y="44450"/>
                  </a:lnTo>
                  <a:lnTo>
                    <a:pt x="1816989" y="52070"/>
                  </a:lnTo>
                  <a:lnTo>
                    <a:pt x="1831860" y="67310"/>
                  </a:lnTo>
                  <a:lnTo>
                    <a:pt x="1820862" y="76200"/>
                  </a:lnTo>
                  <a:lnTo>
                    <a:pt x="1802892" y="74930"/>
                  </a:lnTo>
                  <a:lnTo>
                    <a:pt x="1796834" y="62230"/>
                  </a:lnTo>
                  <a:lnTo>
                    <a:pt x="1795729" y="54610"/>
                  </a:lnTo>
                  <a:lnTo>
                    <a:pt x="1787779" y="52070"/>
                  </a:lnTo>
                  <a:lnTo>
                    <a:pt x="1777250" y="44450"/>
                  </a:lnTo>
                  <a:lnTo>
                    <a:pt x="1768398" y="27940"/>
                  </a:lnTo>
                  <a:lnTo>
                    <a:pt x="1752282" y="34493"/>
                  </a:lnTo>
                  <a:lnTo>
                    <a:pt x="1752282" y="72390"/>
                  </a:lnTo>
                  <a:lnTo>
                    <a:pt x="1743519" y="73660"/>
                  </a:lnTo>
                  <a:lnTo>
                    <a:pt x="1729778" y="77470"/>
                  </a:lnTo>
                  <a:lnTo>
                    <a:pt x="1724799" y="82550"/>
                  </a:lnTo>
                  <a:lnTo>
                    <a:pt x="1722183" y="83820"/>
                  </a:lnTo>
                  <a:lnTo>
                    <a:pt x="1721472" y="82550"/>
                  </a:lnTo>
                  <a:lnTo>
                    <a:pt x="1720532" y="82550"/>
                  </a:lnTo>
                  <a:lnTo>
                    <a:pt x="1719821" y="80010"/>
                  </a:lnTo>
                  <a:lnTo>
                    <a:pt x="1722412" y="78740"/>
                  </a:lnTo>
                  <a:lnTo>
                    <a:pt x="1732788" y="73660"/>
                  </a:lnTo>
                  <a:lnTo>
                    <a:pt x="1738630" y="64770"/>
                  </a:lnTo>
                  <a:lnTo>
                    <a:pt x="1743176" y="62230"/>
                  </a:lnTo>
                  <a:lnTo>
                    <a:pt x="1752282" y="72390"/>
                  </a:lnTo>
                  <a:lnTo>
                    <a:pt x="1752282" y="34493"/>
                  </a:lnTo>
                  <a:lnTo>
                    <a:pt x="1730895" y="43180"/>
                  </a:lnTo>
                  <a:lnTo>
                    <a:pt x="1697101" y="58420"/>
                  </a:lnTo>
                  <a:lnTo>
                    <a:pt x="1690903" y="59207"/>
                  </a:lnTo>
                  <a:lnTo>
                    <a:pt x="1690903" y="83820"/>
                  </a:lnTo>
                  <a:lnTo>
                    <a:pt x="1688096" y="92710"/>
                  </a:lnTo>
                  <a:lnTo>
                    <a:pt x="1684096" y="96520"/>
                  </a:lnTo>
                  <a:lnTo>
                    <a:pt x="1676971" y="96520"/>
                  </a:lnTo>
                  <a:lnTo>
                    <a:pt x="1664843" y="91440"/>
                  </a:lnTo>
                  <a:lnTo>
                    <a:pt x="1668576" y="82550"/>
                  </a:lnTo>
                  <a:lnTo>
                    <a:pt x="1672717" y="78740"/>
                  </a:lnTo>
                  <a:lnTo>
                    <a:pt x="1679435" y="78740"/>
                  </a:lnTo>
                  <a:lnTo>
                    <a:pt x="1690903" y="83820"/>
                  </a:lnTo>
                  <a:lnTo>
                    <a:pt x="1690903" y="59207"/>
                  </a:lnTo>
                  <a:lnTo>
                    <a:pt x="1666722" y="62230"/>
                  </a:lnTo>
                  <a:lnTo>
                    <a:pt x="1639481" y="40640"/>
                  </a:lnTo>
                  <a:lnTo>
                    <a:pt x="1629600" y="59690"/>
                  </a:lnTo>
                  <a:lnTo>
                    <a:pt x="1640751" y="74930"/>
                  </a:lnTo>
                  <a:lnTo>
                    <a:pt x="1651508" y="90170"/>
                  </a:lnTo>
                  <a:lnTo>
                    <a:pt x="1640433" y="106680"/>
                  </a:lnTo>
                  <a:lnTo>
                    <a:pt x="1686458" y="102870"/>
                  </a:lnTo>
                  <a:lnTo>
                    <a:pt x="1713509" y="106680"/>
                  </a:lnTo>
                  <a:lnTo>
                    <a:pt x="1727238" y="114300"/>
                  </a:lnTo>
                  <a:lnTo>
                    <a:pt x="1733296" y="123190"/>
                  </a:lnTo>
                  <a:lnTo>
                    <a:pt x="1737347" y="130810"/>
                  </a:lnTo>
                  <a:lnTo>
                    <a:pt x="1745043" y="132080"/>
                  </a:lnTo>
                  <a:lnTo>
                    <a:pt x="1762036" y="125730"/>
                  </a:lnTo>
                  <a:lnTo>
                    <a:pt x="1794002" y="107950"/>
                  </a:lnTo>
                  <a:lnTo>
                    <a:pt x="1790065" y="106680"/>
                  </a:lnTo>
                  <a:lnTo>
                    <a:pt x="1786128" y="105410"/>
                  </a:lnTo>
                  <a:lnTo>
                    <a:pt x="1778114" y="106680"/>
                  </a:lnTo>
                  <a:lnTo>
                    <a:pt x="1770468" y="105410"/>
                  </a:lnTo>
                  <a:lnTo>
                    <a:pt x="1767065" y="102870"/>
                  </a:lnTo>
                  <a:lnTo>
                    <a:pt x="1763661" y="100330"/>
                  </a:lnTo>
                  <a:lnTo>
                    <a:pt x="1774494" y="96520"/>
                  </a:lnTo>
                  <a:lnTo>
                    <a:pt x="1781708" y="93980"/>
                  </a:lnTo>
                  <a:lnTo>
                    <a:pt x="1808480" y="90170"/>
                  </a:lnTo>
                  <a:lnTo>
                    <a:pt x="1836547" y="90170"/>
                  </a:lnTo>
                  <a:lnTo>
                    <a:pt x="1858454" y="97790"/>
                  </a:lnTo>
                  <a:lnTo>
                    <a:pt x="1970633" y="97790"/>
                  </a:lnTo>
                  <a:lnTo>
                    <a:pt x="2085619" y="100330"/>
                  </a:lnTo>
                  <a:lnTo>
                    <a:pt x="2219807" y="105410"/>
                  </a:lnTo>
                  <a:lnTo>
                    <a:pt x="2289391" y="109220"/>
                  </a:lnTo>
                  <a:lnTo>
                    <a:pt x="2358148" y="114300"/>
                  </a:lnTo>
                  <a:lnTo>
                    <a:pt x="2485593" y="127000"/>
                  </a:lnTo>
                  <a:lnTo>
                    <a:pt x="2540533" y="137160"/>
                  </a:lnTo>
                  <a:lnTo>
                    <a:pt x="2587104" y="147320"/>
                  </a:lnTo>
                  <a:lnTo>
                    <a:pt x="2623426" y="160020"/>
                  </a:lnTo>
                  <a:lnTo>
                    <a:pt x="2647632" y="173990"/>
                  </a:lnTo>
                  <a:lnTo>
                    <a:pt x="2634805" y="187960"/>
                  </a:lnTo>
                  <a:lnTo>
                    <a:pt x="2628074" y="194310"/>
                  </a:lnTo>
                  <a:lnTo>
                    <a:pt x="2620099" y="199390"/>
                  </a:lnTo>
                  <a:lnTo>
                    <a:pt x="2603550" y="210820"/>
                  </a:lnTo>
                  <a:lnTo>
                    <a:pt x="2600223" y="201930"/>
                  </a:lnTo>
                  <a:lnTo>
                    <a:pt x="2598445" y="198120"/>
                  </a:lnTo>
                  <a:lnTo>
                    <a:pt x="2597861" y="196850"/>
                  </a:lnTo>
                  <a:lnTo>
                    <a:pt x="2595016" y="189230"/>
                  </a:lnTo>
                  <a:lnTo>
                    <a:pt x="2585453" y="198120"/>
                  </a:lnTo>
                  <a:lnTo>
                    <a:pt x="2574010" y="195580"/>
                  </a:lnTo>
                  <a:lnTo>
                    <a:pt x="2563050" y="191770"/>
                  </a:lnTo>
                  <a:lnTo>
                    <a:pt x="2554960" y="190500"/>
                  </a:lnTo>
                  <a:lnTo>
                    <a:pt x="2543403" y="205740"/>
                  </a:lnTo>
                  <a:lnTo>
                    <a:pt x="2567533" y="215900"/>
                  </a:lnTo>
                  <a:lnTo>
                    <a:pt x="2608999" y="224790"/>
                  </a:lnTo>
                  <a:lnTo>
                    <a:pt x="2649410" y="234950"/>
                  </a:lnTo>
                  <a:lnTo>
                    <a:pt x="2670378" y="248920"/>
                  </a:lnTo>
                  <a:lnTo>
                    <a:pt x="2658059" y="250190"/>
                  </a:lnTo>
                  <a:lnTo>
                    <a:pt x="2651887" y="251460"/>
                  </a:lnTo>
                  <a:lnTo>
                    <a:pt x="2669540" y="264160"/>
                  </a:lnTo>
                  <a:lnTo>
                    <a:pt x="2681732" y="262890"/>
                  </a:lnTo>
                  <a:lnTo>
                    <a:pt x="2690812" y="250190"/>
                  </a:lnTo>
                  <a:lnTo>
                    <a:pt x="2699156" y="232410"/>
                  </a:lnTo>
                  <a:lnTo>
                    <a:pt x="2709126" y="213360"/>
                  </a:lnTo>
                  <a:lnTo>
                    <a:pt x="2711285" y="210820"/>
                  </a:lnTo>
                  <a:lnTo>
                    <a:pt x="2723096" y="196850"/>
                  </a:lnTo>
                  <a:lnTo>
                    <a:pt x="2743416" y="187960"/>
                  </a:lnTo>
                  <a:lnTo>
                    <a:pt x="2772448" y="191770"/>
                  </a:lnTo>
                  <a:lnTo>
                    <a:pt x="2812567" y="212090"/>
                  </a:lnTo>
                  <a:lnTo>
                    <a:pt x="2859328" y="223520"/>
                  </a:lnTo>
                  <a:lnTo>
                    <a:pt x="2904960" y="236220"/>
                  </a:lnTo>
                  <a:lnTo>
                    <a:pt x="2943974" y="250190"/>
                  </a:lnTo>
                  <a:lnTo>
                    <a:pt x="2970873" y="266700"/>
                  </a:lnTo>
                  <a:lnTo>
                    <a:pt x="2987700" y="283210"/>
                  </a:lnTo>
                  <a:lnTo>
                    <a:pt x="3019387" y="303530"/>
                  </a:lnTo>
                  <a:lnTo>
                    <a:pt x="3062592" y="323850"/>
                  </a:lnTo>
                  <a:lnTo>
                    <a:pt x="3114014" y="346710"/>
                  </a:lnTo>
                  <a:lnTo>
                    <a:pt x="3170339" y="370840"/>
                  </a:lnTo>
                  <a:lnTo>
                    <a:pt x="3228251" y="393700"/>
                  </a:lnTo>
                  <a:lnTo>
                    <a:pt x="3335528" y="439420"/>
                  </a:lnTo>
                  <a:lnTo>
                    <a:pt x="3378263" y="459740"/>
                  </a:lnTo>
                  <a:lnTo>
                    <a:pt x="3420922" y="483870"/>
                  </a:lnTo>
                  <a:lnTo>
                    <a:pt x="3444583" y="491490"/>
                  </a:lnTo>
                  <a:lnTo>
                    <a:pt x="3455416" y="496570"/>
                  </a:lnTo>
                  <a:lnTo>
                    <a:pt x="3459543" y="513080"/>
                  </a:lnTo>
                  <a:lnTo>
                    <a:pt x="3478199" y="524510"/>
                  </a:lnTo>
                  <a:lnTo>
                    <a:pt x="3521367" y="524510"/>
                  </a:lnTo>
                  <a:lnTo>
                    <a:pt x="3539883" y="537210"/>
                  </a:lnTo>
                  <a:lnTo>
                    <a:pt x="3552304" y="543560"/>
                  </a:lnTo>
                  <a:lnTo>
                    <a:pt x="3572764" y="563880"/>
                  </a:lnTo>
                  <a:lnTo>
                    <a:pt x="3593147" y="577850"/>
                  </a:lnTo>
                  <a:lnTo>
                    <a:pt x="3605288" y="563880"/>
                  </a:lnTo>
                  <a:lnTo>
                    <a:pt x="3619004" y="570230"/>
                  </a:lnTo>
                  <a:lnTo>
                    <a:pt x="3659568" y="588010"/>
                  </a:lnTo>
                  <a:lnTo>
                    <a:pt x="3647541" y="598170"/>
                  </a:lnTo>
                  <a:lnTo>
                    <a:pt x="3643007" y="609600"/>
                  </a:lnTo>
                  <a:lnTo>
                    <a:pt x="3639401" y="619760"/>
                  </a:lnTo>
                  <a:lnTo>
                    <a:pt x="3630180" y="623570"/>
                  </a:lnTo>
                  <a:lnTo>
                    <a:pt x="3655225" y="637540"/>
                  </a:lnTo>
                  <a:lnTo>
                    <a:pt x="3677843" y="638810"/>
                  </a:lnTo>
                  <a:lnTo>
                    <a:pt x="3685933" y="628650"/>
                  </a:lnTo>
                  <a:lnTo>
                    <a:pt x="3667379" y="609600"/>
                  </a:lnTo>
                  <a:lnTo>
                    <a:pt x="3685298" y="608330"/>
                  </a:lnTo>
                  <a:lnTo>
                    <a:pt x="3696449" y="618490"/>
                  </a:lnTo>
                  <a:lnTo>
                    <a:pt x="3709327" y="643890"/>
                  </a:lnTo>
                  <a:lnTo>
                    <a:pt x="3724071" y="650240"/>
                  </a:lnTo>
                  <a:lnTo>
                    <a:pt x="3730193" y="657860"/>
                  </a:lnTo>
                  <a:lnTo>
                    <a:pt x="3727056" y="665480"/>
                  </a:lnTo>
                  <a:lnTo>
                    <a:pt x="3714077" y="670560"/>
                  </a:lnTo>
                  <a:lnTo>
                    <a:pt x="3717861" y="680720"/>
                  </a:lnTo>
                  <a:lnTo>
                    <a:pt x="3726154" y="683260"/>
                  </a:lnTo>
                  <a:lnTo>
                    <a:pt x="3734930" y="684530"/>
                  </a:lnTo>
                  <a:lnTo>
                    <a:pt x="3754386" y="669290"/>
                  </a:lnTo>
                  <a:lnTo>
                    <a:pt x="3780256" y="683260"/>
                  </a:lnTo>
                  <a:lnTo>
                    <a:pt x="3804780" y="704850"/>
                  </a:lnTo>
                  <a:lnTo>
                    <a:pt x="3820236" y="715010"/>
                  </a:lnTo>
                  <a:lnTo>
                    <a:pt x="3848938" y="704850"/>
                  </a:lnTo>
                  <a:lnTo>
                    <a:pt x="3864660" y="711200"/>
                  </a:lnTo>
                  <a:lnTo>
                    <a:pt x="3878338" y="726440"/>
                  </a:lnTo>
                  <a:lnTo>
                    <a:pt x="3900894" y="742950"/>
                  </a:lnTo>
                  <a:lnTo>
                    <a:pt x="3943235" y="754380"/>
                  </a:lnTo>
                  <a:lnTo>
                    <a:pt x="3964051" y="767080"/>
                  </a:lnTo>
                  <a:lnTo>
                    <a:pt x="3987381" y="787400"/>
                  </a:lnTo>
                  <a:lnTo>
                    <a:pt x="4010355" y="808990"/>
                  </a:lnTo>
                  <a:lnTo>
                    <a:pt x="4030116" y="825500"/>
                  </a:lnTo>
                  <a:lnTo>
                    <a:pt x="4043794" y="830580"/>
                  </a:lnTo>
                  <a:lnTo>
                    <a:pt x="4048493" y="817880"/>
                  </a:lnTo>
                  <a:lnTo>
                    <a:pt x="4041356" y="778510"/>
                  </a:lnTo>
                  <a:lnTo>
                    <a:pt x="4014241" y="756920"/>
                  </a:lnTo>
                  <a:lnTo>
                    <a:pt x="3984117" y="741680"/>
                  </a:lnTo>
                  <a:lnTo>
                    <a:pt x="3964838" y="726440"/>
                  </a:lnTo>
                  <a:lnTo>
                    <a:pt x="3970261" y="708660"/>
                  </a:lnTo>
                  <a:lnTo>
                    <a:pt x="3959860" y="704850"/>
                  </a:lnTo>
                  <a:lnTo>
                    <a:pt x="3945991" y="699770"/>
                  </a:lnTo>
                  <a:lnTo>
                    <a:pt x="3918508" y="669290"/>
                  </a:lnTo>
                  <a:lnTo>
                    <a:pt x="3914952" y="654710"/>
                  </a:lnTo>
                  <a:lnTo>
                    <a:pt x="3915270" y="654710"/>
                  </a:lnTo>
                  <a:lnTo>
                    <a:pt x="3914914" y="654532"/>
                  </a:lnTo>
                  <a:lnTo>
                    <a:pt x="3914800" y="654050"/>
                  </a:lnTo>
                  <a:lnTo>
                    <a:pt x="3897782" y="648970"/>
                  </a:lnTo>
                  <a:lnTo>
                    <a:pt x="3885082" y="641350"/>
                  </a:lnTo>
                  <a:lnTo>
                    <a:pt x="3877246" y="632460"/>
                  </a:lnTo>
                  <a:lnTo>
                    <a:pt x="3875201" y="621030"/>
                  </a:lnTo>
                  <a:lnTo>
                    <a:pt x="3874744" y="618490"/>
                  </a:lnTo>
                  <a:lnTo>
                    <a:pt x="3893312" y="613410"/>
                  </a:lnTo>
                  <a:lnTo>
                    <a:pt x="3907688" y="603250"/>
                  </a:lnTo>
                  <a:lnTo>
                    <a:pt x="3909276" y="589280"/>
                  </a:lnTo>
                  <a:lnTo>
                    <a:pt x="3889438" y="575310"/>
                  </a:lnTo>
                  <a:lnTo>
                    <a:pt x="3874973" y="576580"/>
                  </a:lnTo>
                  <a:lnTo>
                    <a:pt x="3874338" y="580390"/>
                  </a:lnTo>
                  <a:lnTo>
                    <a:pt x="3880713" y="585470"/>
                  </a:lnTo>
                  <a:lnTo>
                    <a:pt x="3887305" y="589280"/>
                  </a:lnTo>
                  <a:lnTo>
                    <a:pt x="3870769" y="596900"/>
                  </a:lnTo>
                  <a:lnTo>
                    <a:pt x="3866223" y="604520"/>
                  </a:lnTo>
                  <a:lnTo>
                    <a:pt x="3865575" y="613410"/>
                  </a:lnTo>
                  <a:lnTo>
                    <a:pt x="3860762" y="621030"/>
                  </a:lnTo>
                  <a:lnTo>
                    <a:pt x="3839438" y="616851"/>
                  </a:lnTo>
                  <a:lnTo>
                    <a:pt x="3839438" y="690880"/>
                  </a:lnTo>
                  <a:lnTo>
                    <a:pt x="3830561" y="693420"/>
                  </a:lnTo>
                  <a:lnTo>
                    <a:pt x="3823500" y="693420"/>
                  </a:lnTo>
                  <a:lnTo>
                    <a:pt x="3817772" y="690880"/>
                  </a:lnTo>
                  <a:lnTo>
                    <a:pt x="3812895" y="684530"/>
                  </a:lnTo>
                  <a:lnTo>
                    <a:pt x="3789438" y="675640"/>
                  </a:lnTo>
                  <a:lnTo>
                    <a:pt x="3803408" y="678180"/>
                  </a:lnTo>
                  <a:lnTo>
                    <a:pt x="3816477" y="683260"/>
                  </a:lnTo>
                  <a:lnTo>
                    <a:pt x="3828529" y="689610"/>
                  </a:lnTo>
                  <a:lnTo>
                    <a:pt x="3839438" y="690880"/>
                  </a:lnTo>
                  <a:lnTo>
                    <a:pt x="3839438" y="616851"/>
                  </a:lnTo>
                  <a:lnTo>
                    <a:pt x="3821925" y="613410"/>
                  </a:lnTo>
                  <a:lnTo>
                    <a:pt x="3818699" y="608330"/>
                  </a:lnTo>
                  <a:lnTo>
                    <a:pt x="3813073" y="599440"/>
                  </a:lnTo>
                  <a:lnTo>
                    <a:pt x="3813340" y="598170"/>
                  </a:lnTo>
                  <a:lnTo>
                    <a:pt x="3813886" y="595630"/>
                  </a:lnTo>
                  <a:lnTo>
                    <a:pt x="3815499" y="588010"/>
                  </a:lnTo>
                  <a:lnTo>
                    <a:pt x="3817112" y="580390"/>
                  </a:lnTo>
                  <a:lnTo>
                    <a:pt x="3817023" y="570230"/>
                  </a:lnTo>
                  <a:lnTo>
                    <a:pt x="3816921" y="558800"/>
                  </a:lnTo>
                  <a:lnTo>
                    <a:pt x="3780840" y="570230"/>
                  </a:lnTo>
                  <a:lnTo>
                    <a:pt x="3751669" y="563880"/>
                  </a:lnTo>
                  <a:lnTo>
                    <a:pt x="3745827" y="562610"/>
                  </a:lnTo>
                  <a:lnTo>
                    <a:pt x="3738537" y="558800"/>
                  </a:lnTo>
                  <a:lnTo>
                    <a:pt x="3726396" y="552450"/>
                  </a:lnTo>
                  <a:lnTo>
                    <a:pt x="3716680" y="547370"/>
                  </a:lnTo>
                  <a:lnTo>
                    <a:pt x="3698189" y="538480"/>
                  </a:lnTo>
                  <a:lnTo>
                    <a:pt x="3684295" y="519430"/>
                  </a:lnTo>
                  <a:lnTo>
                    <a:pt x="3680015" y="513080"/>
                  </a:lnTo>
                  <a:lnTo>
                    <a:pt x="3674668" y="505155"/>
                  </a:lnTo>
                  <a:lnTo>
                    <a:pt x="3674668" y="596722"/>
                  </a:lnTo>
                  <a:lnTo>
                    <a:pt x="3672128" y="599440"/>
                  </a:lnTo>
                  <a:lnTo>
                    <a:pt x="3668801" y="591820"/>
                  </a:lnTo>
                  <a:lnTo>
                    <a:pt x="3668090" y="590181"/>
                  </a:lnTo>
                  <a:lnTo>
                    <a:pt x="3669995" y="588010"/>
                  </a:lnTo>
                  <a:lnTo>
                    <a:pt x="3674668" y="596722"/>
                  </a:lnTo>
                  <a:lnTo>
                    <a:pt x="3674668" y="505155"/>
                  </a:lnTo>
                  <a:lnTo>
                    <a:pt x="3674021" y="504190"/>
                  </a:lnTo>
                  <a:lnTo>
                    <a:pt x="3672306" y="501650"/>
                  </a:lnTo>
                  <a:lnTo>
                    <a:pt x="3658273" y="492760"/>
                  </a:lnTo>
                  <a:lnTo>
                    <a:pt x="3638232" y="504190"/>
                  </a:lnTo>
                  <a:lnTo>
                    <a:pt x="3638486" y="501650"/>
                  </a:lnTo>
                  <a:lnTo>
                    <a:pt x="3639985" y="486410"/>
                  </a:lnTo>
                  <a:lnTo>
                    <a:pt x="3629850" y="476250"/>
                  </a:lnTo>
                  <a:lnTo>
                    <a:pt x="3616210" y="468630"/>
                  </a:lnTo>
                  <a:lnTo>
                    <a:pt x="3607422" y="459740"/>
                  </a:lnTo>
                  <a:lnTo>
                    <a:pt x="3622675" y="452120"/>
                  </a:lnTo>
                  <a:lnTo>
                    <a:pt x="3623449" y="439420"/>
                  </a:lnTo>
                  <a:lnTo>
                    <a:pt x="3618052" y="426720"/>
                  </a:lnTo>
                  <a:lnTo>
                    <a:pt x="3614775" y="415290"/>
                  </a:lnTo>
                  <a:lnTo>
                    <a:pt x="3627424" y="415290"/>
                  </a:lnTo>
                  <a:lnTo>
                    <a:pt x="3629228" y="420370"/>
                  </a:lnTo>
                  <a:lnTo>
                    <a:pt x="3636899" y="426720"/>
                  </a:lnTo>
                  <a:lnTo>
                    <a:pt x="3667150" y="433070"/>
                  </a:lnTo>
                  <a:lnTo>
                    <a:pt x="3655682" y="415290"/>
                  </a:lnTo>
                  <a:lnTo>
                    <a:pt x="3647490" y="402590"/>
                  </a:lnTo>
                  <a:lnTo>
                    <a:pt x="3636721" y="401320"/>
                  </a:lnTo>
                  <a:lnTo>
                    <a:pt x="3615156" y="398780"/>
                  </a:lnTo>
                  <a:lnTo>
                    <a:pt x="3590366" y="400672"/>
                  </a:lnTo>
                  <a:lnTo>
                    <a:pt x="3590366" y="556260"/>
                  </a:lnTo>
                  <a:lnTo>
                    <a:pt x="3586810" y="557530"/>
                  </a:lnTo>
                  <a:lnTo>
                    <a:pt x="3583013" y="557530"/>
                  </a:lnTo>
                  <a:lnTo>
                    <a:pt x="3579457" y="558800"/>
                  </a:lnTo>
                  <a:lnTo>
                    <a:pt x="3578987" y="556260"/>
                  </a:lnTo>
                  <a:lnTo>
                    <a:pt x="3578987" y="554990"/>
                  </a:lnTo>
                  <a:lnTo>
                    <a:pt x="3588918" y="553923"/>
                  </a:lnTo>
                  <a:lnTo>
                    <a:pt x="3590366" y="556260"/>
                  </a:lnTo>
                  <a:lnTo>
                    <a:pt x="3590366" y="400672"/>
                  </a:lnTo>
                  <a:lnTo>
                    <a:pt x="3581793" y="401320"/>
                  </a:lnTo>
                  <a:lnTo>
                    <a:pt x="3559086" y="391160"/>
                  </a:lnTo>
                  <a:lnTo>
                    <a:pt x="3564496" y="388620"/>
                  </a:lnTo>
                  <a:lnTo>
                    <a:pt x="3576574" y="383540"/>
                  </a:lnTo>
                  <a:lnTo>
                    <a:pt x="3583724" y="379730"/>
                  </a:lnTo>
                  <a:lnTo>
                    <a:pt x="3574478" y="369570"/>
                  </a:lnTo>
                  <a:lnTo>
                    <a:pt x="3568700" y="363220"/>
                  </a:lnTo>
                  <a:lnTo>
                    <a:pt x="3581997" y="365760"/>
                  </a:lnTo>
                  <a:lnTo>
                    <a:pt x="3611422" y="379730"/>
                  </a:lnTo>
                  <a:lnTo>
                    <a:pt x="3644747" y="396240"/>
                  </a:lnTo>
                  <a:lnTo>
                    <a:pt x="3669754" y="407670"/>
                  </a:lnTo>
                  <a:lnTo>
                    <a:pt x="3720122" y="429260"/>
                  </a:lnTo>
                  <a:lnTo>
                    <a:pt x="3767925" y="452120"/>
                  </a:lnTo>
                  <a:lnTo>
                    <a:pt x="3813505" y="476250"/>
                  </a:lnTo>
                  <a:lnTo>
                    <a:pt x="3857231" y="501650"/>
                  </a:lnTo>
                  <a:lnTo>
                    <a:pt x="3899446" y="527050"/>
                  </a:lnTo>
                  <a:lnTo>
                    <a:pt x="3940518" y="553720"/>
                  </a:lnTo>
                  <a:lnTo>
                    <a:pt x="4060406" y="633730"/>
                  </a:lnTo>
                  <a:lnTo>
                    <a:pt x="4100449" y="661670"/>
                  </a:lnTo>
                  <a:lnTo>
                    <a:pt x="4141127" y="688340"/>
                  </a:lnTo>
                  <a:lnTo>
                    <a:pt x="4151414" y="673100"/>
                  </a:lnTo>
                  <a:close/>
                </a:path>
                <a:path w="5242559" h="5542280">
                  <a:moveTo>
                    <a:pt x="4530255" y="4730788"/>
                  </a:moveTo>
                  <a:lnTo>
                    <a:pt x="4523829" y="4722368"/>
                  </a:lnTo>
                  <a:lnTo>
                    <a:pt x="4511573" y="4695710"/>
                  </a:lnTo>
                  <a:lnTo>
                    <a:pt x="4509097" y="4692739"/>
                  </a:lnTo>
                  <a:lnTo>
                    <a:pt x="4505731" y="4692002"/>
                  </a:lnTo>
                  <a:lnTo>
                    <a:pt x="4500943" y="4693920"/>
                  </a:lnTo>
                  <a:lnTo>
                    <a:pt x="4484827" y="4707217"/>
                  </a:lnTo>
                  <a:lnTo>
                    <a:pt x="4251922" y="4943373"/>
                  </a:lnTo>
                  <a:lnTo>
                    <a:pt x="4055364" y="5135118"/>
                  </a:lnTo>
                  <a:lnTo>
                    <a:pt x="3972153" y="5214632"/>
                  </a:lnTo>
                  <a:lnTo>
                    <a:pt x="3923271" y="5252859"/>
                  </a:lnTo>
                  <a:lnTo>
                    <a:pt x="3873944" y="5289308"/>
                  </a:lnTo>
                  <a:lnTo>
                    <a:pt x="3776586" y="5356352"/>
                  </a:lnTo>
                  <a:lnTo>
                    <a:pt x="3643769" y="5440311"/>
                  </a:lnTo>
                  <a:lnTo>
                    <a:pt x="3519271" y="5515737"/>
                  </a:lnTo>
                  <a:lnTo>
                    <a:pt x="3501961" y="5527205"/>
                  </a:lnTo>
                  <a:lnTo>
                    <a:pt x="3491522" y="5535434"/>
                  </a:lnTo>
                  <a:lnTo>
                    <a:pt x="3488588" y="5540324"/>
                  </a:lnTo>
                  <a:lnTo>
                    <a:pt x="3493859" y="5541734"/>
                  </a:lnTo>
                  <a:lnTo>
                    <a:pt x="3507968" y="5539524"/>
                  </a:lnTo>
                  <a:lnTo>
                    <a:pt x="3531590" y="5533568"/>
                  </a:lnTo>
                  <a:lnTo>
                    <a:pt x="3522345" y="5527865"/>
                  </a:lnTo>
                  <a:lnTo>
                    <a:pt x="3535616" y="5516638"/>
                  </a:lnTo>
                  <a:lnTo>
                    <a:pt x="3551732" y="5510936"/>
                  </a:lnTo>
                  <a:lnTo>
                    <a:pt x="3568204" y="5511152"/>
                  </a:lnTo>
                  <a:lnTo>
                    <a:pt x="3582543" y="5517667"/>
                  </a:lnTo>
                  <a:lnTo>
                    <a:pt x="3574491" y="5526443"/>
                  </a:lnTo>
                  <a:lnTo>
                    <a:pt x="3591890" y="5524563"/>
                  </a:lnTo>
                  <a:lnTo>
                    <a:pt x="3603371" y="5512473"/>
                  </a:lnTo>
                  <a:lnTo>
                    <a:pt x="3613378" y="5498655"/>
                  </a:lnTo>
                  <a:lnTo>
                    <a:pt x="3626383" y="5491569"/>
                  </a:lnTo>
                  <a:lnTo>
                    <a:pt x="3626624" y="5492280"/>
                  </a:lnTo>
                  <a:lnTo>
                    <a:pt x="3627094" y="5491569"/>
                  </a:lnTo>
                  <a:lnTo>
                    <a:pt x="3644633" y="5492991"/>
                  </a:lnTo>
                  <a:lnTo>
                    <a:pt x="3647719" y="5481129"/>
                  </a:lnTo>
                  <a:lnTo>
                    <a:pt x="3657435" y="5467362"/>
                  </a:lnTo>
                  <a:lnTo>
                    <a:pt x="3663632" y="5470918"/>
                  </a:lnTo>
                  <a:lnTo>
                    <a:pt x="3670020" y="5471668"/>
                  </a:lnTo>
                  <a:lnTo>
                    <a:pt x="3677526" y="5469598"/>
                  </a:lnTo>
                  <a:lnTo>
                    <a:pt x="3687051" y="5464746"/>
                  </a:lnTo>
                  <a:lnTo>
                    <a:pt x="3661219" y="5462371"/>
                  </a:lnTo>
                  <a:lnTo>
                    <a:pt x="3692804" y="5438673"/>
                  </a:lnTo>
                  <a:lnTo>
                    <a:pt x="3724884" y="5430990"/>
                  </a:lnTo>
                  <a:lnTo>
                    <a:pt x="3752570" y="5427675"/>
                  </a:lnTo>
                  <a:lnTo>
                    <a:pt x="3770947" y="5417058"/>
                  </a:lnTo>
                  <a:lnTo>
                    <a:pt x="3815067" y="5383619"/>
                  </a:lnTo>
                  <a:lnTo>
                    <a:pt x="3861689" y="5355539"/>
                  </a:lnTo>
                  <a:lnTo>
                    <a:pt x="3906482" y="5333758"/>
                  </a:lnTo>
                  <a:lnTo>
                    <a:pt x="3945140" y="5319280"/>
                  </a:lnTo>
                  <a:lnTo>
                    <a:pt x="3962247" y="5301221"/>
                  </a:lnTo>
                  <a:lnTo>
                    <a:pt x="3996385" y="5278704"/>
                  </a:lnTo>
                  <a:lnTo>
                    <a:pt x="4033977" y="5263489"/>
                  </a:lnTo>
                  <a:lnTo>
                    <a:pt x="4061498" y="5267312"/>
                  </a:lnTo>
                  <a:lnTo>
                    <a:pt x="4075442" y="5257000"/>
                  </a:lnTo>
                  <a:lnTo>
                    <a:pt x="4107357" y="5220436"/>
                  </a:lnTo>
                  <a:lnTo>
                    <a:pt x="4126903" y="5204904"/>
                  </a:lnTo>
                  <a:lnTo>
                    <a:pt x="4163149" y="5193512"/>
                  </a:lnTo>
                  <a:lnTo>
                    <a:pt x="4191838" y="5168963"/>
                  </a:lnTo>
                  <a:lnTo>
                    <a:pt x="4226204" y="5125174"/>
                  </a:lnTo>
                  <a:lnTo>
                    <a:pt x="4242219" y="5119624"/>
                  </a:lnTo>
                  <a:lnTo>
                    <a:pt x="4262793" y="5122888"/>
                  </a:lnTo>
                  <a:lnTo>
                    <a:pt x="4274426" y="5118468"/>
                  </a:lnTo>
                  <a:lnTo>
                    <a:pt x="4263644" y="5089817"/>
                  </a:lnTo>
                  <a:lnTo>
                    <a:pt x="4276166" y="5086274"/>
                  </a:lnTo>
                  <a:lnTo>
                    <a:pt x="4283113" y="5089195"/>
                  </a:lnTo>
                  <a:lnTo>
                    <a:pt x="4290657" y="5099786"/>
                  </a:lnTo>
                  <a:lnTo>
                    <a:pt x="4298645" y="5072431"/>
                  </a:lnTo>
                  <a:lnTo>
                    <a:pt x="4310748" y="5049126"/>
                  </a:lnTo>
                  <a:lnTo>
                    <a:pt x="4328452" y="5028844"/>
                  </a:lnTo>
                  <a:lnTo>
                    <a:pt x="4353230" y="5010556"/>
                  </a:lnTo>
                  <a:lnTo>
                    <a:pt x="4335691" y="5008423"/>
                  </a:lnTo>
                  <a:lnTo>
                    <a:pt x="4347819" y="4976520"/>
                  </a:lnTo>
                  <a:lnTo>
                    <a:pt x="4370121" y="4940554"/>
                  </a:lnTo>
                  <a:lnTo>
                    <a:pt x="4369574" y="4922520"/>
                  </a:lnTo>
                  <a:lnTo>
                    <a:pt x="4404855" y="4883099"/>
                  </a:lnTo>
                  <a:lnTo>
                    <a:pt x="4494644" y="4770539"/>
                  </a:lnTo>
                  <a:lnTo>
                    <a:pt x="4530255" y="4730788"/>
                  </a:lnTo>
                  <a:close/>
                </a:path>
                <a:path w="5242559" h="5542280">
                  <a:moveTo>
                    <a:pt x="4912753" y="2466479"/>
                  </a:moveTo>
                  <a:lnTo>
                    <a:pt x="4912525" y="2466009"/>
                  </a:lnTo>
                  <a:lnTo>
                    <a:pt x="4912042" y="2466479"/>
                  </a:lnTo>
                  <a:lnTo>
                    <a:pt x="4912284" y="2466721"/>
                  </a:lnTo>
                  <a:lnTo>
                    <a:pt x="4912525" y="2466721"/>
                  </a:lnTo>
                  <a:lnTo>
                    <a:pt x="4912753" y="2466949"/>
                  </a:lnTo>
                  <a:lnTo>
                    <a:pt x="4912753" y="2466479"/>
                  </a:lnTo>
                  <a:close/>
                </a:path>
                <a:path w="5242559" h="5542280">
                  <a:moveTo>
                    <a:pt x="4915128" y="2477401"/>
                  </a:moveTo>
                  <a:lnTo>
                    <a:pt x="4914887" y="2477401"/>
                  </a:lnTo>
                  <a:lnTo>
                    <a:pt x="4915128" y="2477630"/>
                  </a:lnTo>
                  <a:lnTo>
                    <a:pt x="4915128" y="2477401"/>
                  </a:lnTo>
                  <a:close/>
                </a:path>
                <a:path w="5242559" h="5542280">
                  <a:moveTo>
                    <a:pt x="5118747" y="2787815"/>
                  </a:moveTo>
                  <a:lnTo>
                    <a:pt x="5116576" y="2734894"/>
                  </a:lnTo>
                  <a:lnTo>
                    <a:pt x="5108778" y="2685986"/>
                  </a:lnTo>
                  <a:lnTo>
                    <a:pt x="5098986" y="2641790"/>
                  </a:lnTo>
                  <a:lnTo>
                    <a:pt x="5090846" y="2603004"/>
                  </a:lnTo>
                  <a:lnTo>
                    <a:pt x="5087988" y="2570365"/>
                  </a:lnTo>
                  <a:lnTo>
                    <a:pt x="5094046" y="2544546"/>
                  </a:lnTo>
                  <a:lnTo>
                    <a:pt x="5100447" y="2549055"/>
                  </a:lnTo>
                  <a:lnTo>
                    <a:pt x="5104244" y="2551671"/>
                  </a:lnTo>
                  <a:lnTo>
                    <a:pt x="5112537" y="2557602"/>
                  </a:lnTo>
                  <a:lnTo>
                    <a:pt x="5110683" y="2544546"/>
                  </a:lnTo>
                  <a:lnTo>
                    <a:pt x="5109349" y="2535136"/>
                  </a:lnTo>
                  <a:lnTo>
                    <a:pt x="5105717" y="2514498"/>
                  </a:lnTo>
                  <a:lnTo>
                    <a:pt x="5097208" y="2497036"/>
                  </a:lnTo>
                  <a:lnTo>
                    <a:pt x="5088547" y="2490736"/>
                  </a:lnTo>
                  <a:lnTo>
                    <a:pt x="5079365" y="2484043"/>
                  </a:lnTo>
                  <a:lnTo>
                    <a:pt x="5088496" y="2480094"/>
                  </a:lnTo>
                  <a:lnTo>
                    <a:pt x="5098580" y="2480005"/>
                  </a:lnTo>
                  <a:lnTo>
                    <a:pt x="5108714" y="2479040"/>
                  </a:lnTo>
                  <a:lnTo>
                    <a:pt x="5117985" y="2472410"/>
                  </a:lnTo>
                  <a:lnTo>
                    <a:pt x="5091455" y="2469997"/>
                  </a:lnTo>
                  <a:lnTo>
                    <a:pt x="5090172" y="2456446"/>
                  </a:lnTo>
                  <a:lnTo>
                    <a:pt x="5096268" y="2443226"/>
                  </a:lnTo>
                  <a:lnTo>
                    <a:pt x="5097691" y="2440140"/>
                  </a:lnTo>
                  <a:lnTo>
                    <a:pt x="5098897" y="2437536"/>
                  </a:lnTo>
                  <a:lnTo>
                    <a:pt x="5099812" y="2435529"/>
                  </a:lnTo>
                  <a:lnTo>
                    <a:pt x="5100510" y="2432786"/>
                  </a:lnTo>
                  <a:lnTo>
                    <a:pt x="5106047" y="2411031"/>
                  </a:lnTo>
                  <a:lnTo>
                    <a:pt x="5103647" y="2405964"/>
                  </a:lnTo>
                  <a:lnTo>
                    <a:pt x="5094529" y="2386749"/>
                  </a:lnTo>
                  <a:lnTo>
                    <a:pt x="5088839" y="2394343"/>
                  </a:lnTo>
                  <a:lnTo>
                    <a:pt x="5084330" y="2400033"/>
                  </a:lnTo>
                  <a:lnTo>
                    <a:pt x="5080584" y="2405253"/>
                  </a:lnTo>
                  <a:lnTo>
                    <a:pt x="5080584" y="2438260"/>
                  </a:lnTo>
                  <a:lnTo>
                    <a:pt x="5076037" y="2443226"/>
                  </a:lnTo>
                  <a:lnTo>
                    <a:pt x="5073599" y="2439187"/>
                  </a:lnTo>
                  <a:lnTo>
                    <a:pt x="5072621" y="2437574"/>
                  </a:lnTo>
                  <a:lnTo>
                    <a:pt x="5073726" y="2436584"/>
                  </a:lnTo>
                  <a:lnTo>
                    <a:pt x="5077942" y="2432786"/>
                  </a:lnTo>
                  <a:lnTo>
                    <a:pt x="5080584" y="2438260"/>
                  </a:lnTo>
                  <a:lnTo>
                    <a:pt x="5080584" y="2405253"/>
                  </a:lnTo>
                  <a:lnTo>
                    <a:pt x="5080063" y="2405964"/>
                  </a:lnTo>
                  <a:lnTo>
                    <a:pt x="5081016" y="2389022"/>
                  </a:lnTo>
                  <a:lnTo>
                    <a:pt x="5093906" y="2376424"/>
                  </a:lnTo>
                  <a:lnTo>
                    <a:pt x="5101234" y="2365260"/>
                  </a:lnTo>
                  <a:lnTo>
                    <a:pt x="5085524" y="2352573"/>
                  </a:lnTo>
                  <a:lnTo>
                    <a:pt x="5072011" y="2335809"/>
                  </a:lnTo>
                  <a:lnTo>
                    <a:pt x="5076241" y="2325293"/>
                  </a:lnTo>
                  <a:lnTo>
                    <a:pt x="5079327" y="2317610"/>
                  </a:lnTo>
                  <a:lnTo>
                    <a:pt x="5083226" y="2304427"/>
                  </a:lnTo>
                  <a:lnTo>
                    <a:pt x="5059451" y="2302751"/>
                  </a:lnTo>
                  <a:lnTo>
                    <a:pt x="5059921" y="2315794"/>
                  </a:lnTo>
                  <a:lnTo>
                    <a:pt x="5054473" y="2325293"/>
                  </a:lnTo>
                  <a:lnTo>
                    <a:pt x="5040515" y="2269045"/>
                  </a:lnTo>
                  <a:lnTo>
                    <a:pt x="5022342" y="2209609"/>
                  </a:lnTo>
                  <a:lnTo>
                    <a:pt x="5001361" y="2149005"/>
                  </a:lnTo>
                  <a:lnTo>
                    <a:pt x="4978984" y="2089251"/>
                  </a:lnTo>
                  <a:lnTo>
                    <a:pt x="4956632" y="2032368"/>
                  </a:lnTo>
                  <a:lnTo>
                    <a:pt x="4917605" y="1935353"/>
                  </a:lnTo>
                  <a:lnTo>
                    <a:pt x="4903775" y="1899272"/>
                  </a:lnTo>
                  <a:lnTo>
                    <a:pt x="4895608" y="1874177"/>
                  </a:lnTo>
                  <a:lnTo>
                    <a:pt x="4894504" y="1862086"/>
                  </a:lnTo>
                  <a:lnTo>
                    <a:pt x="4873549" y="1838071"/>
                  </a:lnTo>
                  <a:lnTo>
                    <a:pt x="4859934" y="1803171"/>
                  </a:lnTo>
                  <a:lnTo>
                    <a:pt x="4851882" y="1769783"/>
                  </a:lnTo>
                  <a:lnTo>
                    <a:pt x="4847590" y="1750314"/>
                  </a:lnTo>
                  <a:lnTo>
                    <a:pt x="4822317" y="1712709"/>
                  </a:lnTo>
                  <a:lnTo>
                    <a:pt x="4794770" y="1676755"/>
                  </a:lnTo>
                  <a:lnTo>
                    <a:pt x="4765687" y="1640916"/>
                  </a:lnTo>
                  <a:lnTo>
                    <a:pt x="4735830" y="1603654"/>
                  </a:lnTo>
                  <a:lnTo>
                    <a:pt x="4705959" y="1563433"/>
                  </a:lnTo>
                  <a:lnTo>
                    <a:pt x="4676838" y="1518704"/>
                  </a:lnTo>
                  <a:lnTo>
                    <a:pt x="4649228" y="1467929"/>
                  </a:lnTo>
                  <a:lnTo>
                    <a:pt x="4617707" y="1413141"/>
                  </a:lnTo>
                  <a:lnTo>
                    <a:pt x="4591710" y="1374355"/>
                  </a:lnTo>
                  <a:lnTo>
                    <a:pt x="4570412" y="1346390"/>
                  </a:lnTo>
                  <a:lnTo>
                    <a:pt x="4552950" y="1324063"/>
                  </a:lnTo>
                  <a:lnTo>
                    <a:pt x="4538484" y="1302207"/>
                  </a:lnTo>
                  <a:lnTo>
                    <a:pt x="4526178" y="1275651"/>
                  </a:lnTo>
                  <a:lnTo>
                    <a:pt x="4515193" y="1239202"/>
                  </a:lnTo>
                  <a:lnTo>
                    <a:pt x="4504664" y="1187678"/>
                  </a:lnTo>
                  <a:lnTo>
                    <a:pt x="4462856" y="1161084"/>
                  </a:lnTo>
                  <a:lnTo>
                    <a:pt x="4428680" y="1140815"/>
                  </a:lnTo>
                  <a:lnTo>
                    <a:pt x="4401680" y="1126490"/>
                  </a:lnTo>
                  <a:lnTo>
                    <a:pt x="4381347" y="1117739"/>
                  </a:lnTo>
                  <a:lnTo>
                    <a:pt x="4367225" y="1114183"/>
                  </a:lnTo>
                  <a:lnTo>
                    <a:pt x="4358792" y="1115453"/>
                  </a:lnTo>
                  <a:lnTo>
                    <a:pt x="4355592" y="1121181"/>
                  </a:lnTo>
                  <a:lnTo>
                    <a:pt x="4357128" y="1130985"/>
                  </a:lnTo>
                  <a:lnTo>
                    <a:pt x="4385310" y="1181163"/>
                  </a:lnTo>
                  <a:lnTo>
                    <a:pt x="4418901" y="1228204"/>
                  </a:lnTo>
                  <a:lnTo>
                    <a:pt x="4504169" y="1341475"/>
                  </a:lnTo>
                  <a:lnTo>
                    <a:pt x="4526419" y="1371612"/>
                  </a:lnTo>
                  <a:lnTo>
                    <a:pt x="4568672" y="1431480"/>
                  </a:lnTo>
                  <a:lnTo>
                    <a:pt x="4604651" y="1488313"/>
                  </a:lnTo>
                  <a:lnTo>
                    <a:pt x="4630509" y="1539113"/>
                  </a:lnTo>
                  <a:lnTo>
                    <a:pt x="4647870" y="1572920"/>
                  </a:lnTo>
                  <a:lnTo>
                    <a:pt x="4666373" y="1609763"/>
                  </a:lnTo>
                  <a:lnTo>
                    <a:pt x="4685855" y="1649310"/>
                  </a:lnTo>
                  <a:lnTo>
                    <a:pt x="4706112" y="1691195"/>
                  </a:lnTo>
                  <a:lnTo>
                    <a:pt x="4726952" y="1735074"/>
                  </a:lnTo>
                  <a:lnTo>
                    <a:pt x="4748200" y="1780578"/>
                  </a:lnTo>
                  <a:lnTo>
                    <a:pt x="4769650" y="1827377"/>
                  </a:lnTo>
                  <a:lnTo>
                    <a:pt x="4791113" y="1875091"/>
                  </a:lnTo>
                  <a:lnTo>
                    <a:pt x="4812423" y="1923402"/>
                  </a:lnTo>
                  <a:lnTo>
                    <a:pt x="4833366" y="1971916"/>
                  </a:lnTo>
                  <a:lnTo>
                    <a:pt x="4853775" y="2020316"/>
                  </a:lnTo>
                  <a:lnTo>
                    <a:pt x="4873447" y="2068233"/>
                  </a:lnTo>
                  <a:lnTo>
                    <a:pt x="4892192" y="2115312"/>
                  </a:lnTo>
                  <a:lnTo>
                    <a:pt x="4909832" y="2161197"/>
                  </a:lnTo>
                  <a:lnTo>
                    <a:pt x="4926177" y="2205545"/>
                  </a:lnTo>
                  <a:lnTo>
                    <a:pt x="4941024" y="2248001"/>
                  </a:lnTo>
                  <a:lnTo>
                    <a:pt x="4954194" y="2288222"/>
                  </a:lnTo>
                  <a:lnTo>
                    <a:pt x="4965497" y="2325827"/>
                  </a:lnTo>
                  <a:lnTo>
                    <a:pt x="4981765" y="2391829"/>
                  </a:lnTo>
                  <a:lnTo>
                    <a:pt x="4988293" y="2443200"/>
                  </a:lnTo>
                  <a:lnTo>
                    <a:pt x="4987442" y="2462517"/>
                  </a:lnTo>
                  <a:lnTo>
                    <a:pt x="4983594" y="2477109"/>
                  </a:lnTo>
                  <a:lnTo>
                    <a:pt x="4976558" y="2486634"/>
                  </a:lnTo>
                  <a:lnTo>
                    <a:pt x="4966144" y="2490736"/>
                  </a:lnTo>
                  <a:lnTo>
                    <a:pt x="4952162" y="2489060"/>
                  </a:lnTo>
                  <a:lnTo>
                    <a:pt x="4934432" y="2481249"/>
                  </a:lnTo>
                  <a:lnTo>
                    <a:pt x="4912753" y="2466949"/>
                  </a:lnTo>
                  <a:lnTo>
                    <a:pt x="4913465" y="2470518"/>
                  </a:lnTo>
                  <a:lnTo>
                    <a:pt x="4914417" y="2473833"/>
                  </a:lnTo>
                  <a:lnTo>
                    <a:pt x="4915128" y="2477401"/>
                  </a:lnTo>
                  <a:lnTo>
                    <a:pt x="4947971" y="2489555"/>
                  </a:lnTo>
                  <a:lnTo>
                    <a:pt x="4990922" y="2513622"/>
                  </a:lnTo>
                  <a:lnTo>
                    <a:pt x="5016474" y="2565577"/>
                  </a:lnTo>
                  <a:lnTo>
                    <a:pt x="5021618" y="2623667"/>
                  </a:lnTo>
                  <a:lnTo>
                    <a:pt x="5024234" y="2663050"/>
                  </a:lnTo>
                  <a:lnTo>
                    <a:pt x="5028476" y="2710789"/>
                  </a:lnTo>
                  <a:lnTo>
                    <a:pt x="5035562" y="2767990"/>
                  </a:lnTo>
                  <a:lnTo>
                    <a:pt x="5046662" y="2835770"/>
                  </a:lnTo>
                  <a:lnTo>
                    <a:pt x="5063007" y="2915208"/>
                  </a:lnTo>
                  <a:lnTo>
                    <a:pt x="5069891" y="2900769"/>
                  </a:lnTo>
                  <a:lnTo>
                    <a:pt x="5076990" y="2896679"/>
                  </a:lnTo>
                  <a:lnTo>
                    <a:pt x="5084267" y="2898762"/>
                  </a:lnTo>
                  <a:lnTo>
                    <a:pt x="5091684" y="2902877"/>
                  </a:lnTo>
                  <a:lnTo>
                    <a:pt x="5093792" y="2896679"/>
                  </a:lnTo>
                  <a:lnTo>
                    <a:pt x="5111661" y="2844050"/>
                  </a:lnTo>
                  <a:lnTo>
                    <a:pt x="5118747" y="2787815"/>
                  </a:lnTo>
                  <a:close/>
                </a:path>
                <a:path w="5242559" h="5542280">
                  <a:moveTo>
                    <a:pt x="5242217" y="2863354"/>
                  </a:moveTo>
                  <a:lnTo>
                    <a:pt x="5242141" y="2835884"/>
                  </a:lnTo>
                  <a:lnTo>
                    <a:pt x="5238140" y="2808414"/>
                  </a:lnTo>
                  <a:lnTo>
                    <a:pt x="5231574" y="2756293"/>
                  </a:lnTo>
                  <a:lnTo>
                    <a:pt x="5225986" y="2705557"/>
                  </a:lnTo>
                  <a:lnTo>
                    <a:pt x="5221122" y="2656052"/>
                  </a:lnTo>
                  <a:lnTo>
                    <a:pt x="5216715" y="2607602"/>
                  </a:lnTo>
                  <a:lnTo>
                    <a:pt x="5212524" y="2560078"/>
                  </a:lnTo>
                  <a:lnTo>
                    <a:pt x="5208346" y="2514269"/>
                  </a:lnTo>
                  <a:lnTo>
                    <a:pt x="5203672" y="2467152"/>
                  </a:lnTo>
                  <a:lnTo>
                    <a:pt x="5198503" y="2421458"/>
                  </a:lnTo>
                  <a:lnTo>
                    <a:pt x="5192484" y="2376055"/>
                  </a:lnTo>
                  <a:lnTo>
                    <a:pt x="5185359" y="2330818"/>
                  </a:lnTo>
                  <a:lnTo>
                    <a:pt x="5176863" y="2285568"/>
                  </a:lnTo>
                  <a:lnTo>
                    <a:pt x="5166741" y="2240153"/>
                  </a:lnTo>
                  <a:lnTo>
                    <a:pt x="5154714" y="2194445"/>
                  </a:lnTo>
                  <a:lnTo>
                    <a:pt x="5140528" y="2148255"/>
                  </a:lnTo>
                  <a:lnTo>
                    <a:pt x="5123942" y="2101469"/>
                  </a:lnTo>
                  <a:lnTo>
                    <a:pt x="5104663" y="2053894"/>
                  </a:lnTo>
                  <a:lnTo>
                    <a:pt x="5082438" y="2005406"/>
                  </a:lnTo>
                  <a:lnTo>
                    <a:pt x="5079301" y="1985708"/>
                  </a:lnTo>
                  <a:lnTo>
                    <a:pt x="5067605" y="1948840"/>
                  </a:lnTo>
                  <a:lnTo>
                    <a:pt x="5049164" y="1899500"/>
                  </a:lnTo>
                  <a:lnTo>
                    <a:pt x="5025783" y="1842363"/>
                  </a:lnTo>
                  <a:lnTo>
                    <a:pt x="4999329" y="1782292"/>
                  </a:lnTo>
                  <a:lnTo>
                    <a:pt x="4971389" y="1723415"/>
                  </a:lnTo>
                  <a:lnTo>
                    <a:pt x="4943995" y="1670939"/>
                  </a:lnTo>
                  <a:lnTo>
                    <a:pt x="4918875" y="1629384"/>
                  </a:lnTo>
                  <a:lnTo>
                    <a:pt x="4897831" y="1603425"/>
                  </a:lnTo>
                  <a:lnTo>
                    <a:pt x="4891468" y="1607527"/>
                  </a:lnTo>
                  <a:lnTo>
                    <a:pt x="4889182" y="1615389"/>
                  </a:lnTo>
                  <a:lnTo>
                    <a:pt x="4890617" y="1627098"/>
                  </a:lnTo>
                  <a:lnTo>
                    <a:pt x="4913935" y="1686026"/>
                  </a:lnTo>
                  <a:lnTo>
                    <a:pt x="4941963" y="1745932"/>
                  </a:lnTo>
                  <a:lnTo>
                    <a:pt x="4958639" y="1782114"/>
                  </a:lnTo>
                  <a:lnTo>
                    <a:pt x="4976863" y="1823046"/>
                  </a:lnTo>
                  <a:lnTo>
                    <a:pt x="4996040" y="1868246"/>
                  </a:lnTo>
                  <a:lnTo>
                    <a:pt x="5015941" y="1917992"/>
                  </a:lnTo>
                  <a:lnTo>
                    <a:pt x="5036210" y="1972335"/>
                  </a:lnTo>
                  <a:lnTo>
                    <a:pt x="5056505" y="2031365"/>
                  </a:lnTo>
                  <a:lnTo>
                    <a:pt x="5076520" y="2095169"/>
                  </a:lnTo>
                  <a:lnTo>
                    <a:pt x="5095900" y="2163813"/>
                  </a:lnTo>
                  <a:lnTo>
                    <a:pt x="5114315" y="2237359"/>
                  </a:lnTo>
                  <a:lnTo>
                    <a:pt x="5131435" y="2315921"/>
                  </a:lnTo>
                  <a:lnTo>
                    <a:pt x="5146903" y="2399538"/>
                  </a:lnTo>
                  <a:lnTo>
                    <a:pt x="5160403" y="2488311"/>
                  </a:lnTo>
                  <a:lnTo>
                    <a:pt x="5185486" y="2498090"/>
                  </a:lnTo>
                  <a:lnTo>
                    <a:pt x="5183657" y="2503919"/>
                  </a:lnTo>
                  <a:lnTo>
                    <a:pt x="5173700" y="2514269"/>
                  </a:lnTo>
                  <a:lnTo>
                    <a:pt x="5174386" y="2537676"/>
                  </a:lnTo>
                  <a:lnTo>
                    <a:pt x="5174996" y="2559304"/>
                  </a:lnTo>
                  <a:lnTo>
                    <a:pt x="5180355" y="2604452"/>
                  </a:lnTo>
                  <a:lnTo>
                    <a:pt x="5187848" y="2663888"/>
                  </a:lnTo>
                  <a:lnTo>
                    <a:pt x="5194846" y="2728417"/>
                  </a:lnTo>
                  <a:lnTo>
                    <a:pt x="5198745" y="2788818"/>
                  </a:lnTo>
                  <a:lnTo>
                    <a:pt x="5196903" y="2835884"/>
                  </a:lnTo>
                  <a:lnTo>
                    <a:pt x="5186718" y="2860395"/>
                  </a:lnTo>
                  <a:lnTo>
                    <a:pt x="5197030" y="2876905"/>
                  </a:lnTo>
                  <a:lnTo>
                    <a:pt x="5204193" y="2889910"/>
                  </a:lnTo>
                  <a:lnTo>
                    <a:pt x="5214112" y="2898610"/>
                  </a:lnTo>
                  <a:lnTo>
                    <a:pt x="5232692" y="2902166"/>
                  </a:lnTo>
                  <a:lnTo>
                    <a:pt x="5231752" y="2887662"/>
                  </a:lnTo>
                  <a:lnTo>
                    <a:pt x="5229428" y="2878366"/>
                  </a:lnTo>
                  <a:lnTo>
                    <a:pt x="5225427" y="2873260"/>
                  </a:lnTo>
                  <a:lnTo>
                    <a:pt x="5219420" y="2871317"/>
                  </a:lnTo>
                  <a:lnTo>
                    <a:pt x="5242217" y="2863354"/>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9" name="object 9"/>
            <p:cNvPicPr/>
            <p:nvPr/>
          </p:nvPicPr>
          <p:blipFill>
            <a:blip r:embed="rId3" cstate="print"/>
            <a:stretch>
              <a:fillRect/>
            </a:stretch>
          </p:blipFill>
          <p:spPr>
            <a:xfrm>
              <a:off x="12372710" y="7381607"/>
              <a:ext cx="234143" cy="182834"/>
            </a:xfrm>
            <a:prstGeom prst="rect">
              <a:avLst/>
            </a:prstGeom>
          </p:spPr>
        </p:pic>
        <p:sp>
          <p:nvSpPr>
            <p:cNvPr id="10" name="object 10"/>
            <p:cNvSpPr/>
            <p:nvPr/>
          </p:nvSpPr>
          <p:spPr>
            <a:xfrm>
              <a:off x="12209488" y="2290927"/>
              <a:ext cx="4813300" cy="5599430"/>
            </a:xfrm>
            <a:custGeom>
              <a:avLst/>
              <a:gdLst/>
              <a:ahLst/>
              <a:cxnLst/>
              <a:rect l="l" t="t" r="r" b="b"/>
              <a:pathLst>
                <a:path w="4813300" h="5599430">
                  <a:moveTo>
                    <a:pt x="155841" y="5054727"/>
                  </a:moveTo>
                  <a:lnTo>
                    <a:pt x="144818" y="5039957"/>
                  </a:lnTo>
                  <a:lnTo>
                    <a:pt x="112979" y="5028514"/>
                  </a:lnTo>
                  <a:lnTo>
                    <a:pt x="106286" y="5004651"/>
                  </a:lnTo>
                  <a:lnTo>
                    <a:pt x="90932" y="4988204"/>
                  </a:lnTo>
                  <a:lnTo>
                    <a:pt x="71856" y="4979632"/>
                  </a:lnTo>
                  <a:lnTo>
                    <a:pt x="53962" y="4979390"/>
                  </a:lnTo>
                  <a:lnTo>
                    <a:pt x="55626" y="4959718"/>
                  </a:lnTo>
                  <a:lnTo>
                    <a:pt x="45427" y="4949939"/>
                  </a:lnTo>
                  <a:lnTo>
                    <a:pt x="30441" y="4947590"/>
                  </a:lnTo>
                  <a:lnTo>
                    <a:pt x="17703" y="4950206"/>
                  </a:lnTo>
                  <a:lnTo>
                    <a:pt x="19570" y="4934204"/>
                  </a:lnTo>
                  <a:lnTo>
                    <a:pt x="19151" y="4924222"/>
                  </a:lnTo>
                  <a:lnTo>
                    <a:pt x="13804" y="4917973"/>
                  </a:lnTo>
                  <a:lnTo>
                    <a:pt x="876" y="4913185"/>
                  </a:lnTo>
                  <a:lnTo>
                    <a:pt x="0" y="4944059"/>
                  </a:lnTo>
                  <a:lnTo>
                    <a:pt x="26149" y="4974628"/>
                  </a:lnTo>
                  <a:lnTo>
                    <a:pt x="62788" y="5002352"/>
                  </a:lnTo>
                  <a:lnTo>
                    <a:pt x="93370" y="5024717"/>
                  </a:lnTo>
                  <a:lnTo>
                    <a:pt x="101358" y="5039195"/>
                  </a:lnTo>
                  <a:lnTo>
                    <a:pt x="107569" y="5067503"/>
                  </a:lnTo>
                  <a:lnTo>
                    <a:pt x="121907" y="5079225"/>
                  </a:lnTo>
                  <a:lnTo>
                    <a:pt x="138595" y="5078349"/>
                  </a:lnTo>
                  <a:lnTo>
                    <a:pt x="151828" y="5068849"/>
                  </a:lnTo>
                  <a:lnTo>
                    <a:pt x="155841" y="5054727"/>
                  </a:lnTo>
                  <a:close/>
                </a:path>
                <a:path w="4813300" h="5599430">
                  <a:moveTo>
                    <a:pt x="800709" y="5388495"/>
                  </a:moveTo>
                  <a:lnTo>
                    <a:pt x="783869" y="5366461"/>
                  </a:lnTo>
                  <a:lnTo>
                    <a:pt x="743585" y="5341315"/>
                  </a:lnTo>
                  <a:lnTo>
                    <a:pt x="693978" y="5313794"/>
                  </a:lnTo>
                  <a:lnTo>
                    <a:pt x="649160" y="5284660"/>
                  </a:lnTo>
                  <a:lnTo>
                    <a:pt x="623214" y="5254663"/>
                  </a:lnTo>
                  <a:lnTo>
                    <a:pt x="612851" y="5249621"/>
                  </a:lnTo>
                  <a:lnTo>
                    <a:pt x="589978" y="5242611"/>
                  </a:lnTo>
                  <a:lnTo>
                    <a:pt x="562025" y="5228768"/>
                  </a:lnTo>
                  <a:lnTo>
                    <a:pt x="536473" y="5203164"/>
                  </a:lnTo>
                  <a:lnTo>
                    <a:pt x="530313" y="5188813"/>
                  </a:lnTo>
                  <a:lnTo>
                    <a:pt x="525272" y="5187620"/>
                  </a:lnTo>
                  <a:lnTo>
                    <a:pt x="512064" y="5188686"/>
                  </a:lnTo>
                  <a:lnTo>
                    <a:pt x="501078" y="5164874"/>
                  </a:lnTo>
                  <a:lnTo>
                    <a:pt x="475957" y="5150015"/>
                  </a:lnTo>
                  <a:lnTo>
                    <a:pt x="445173" y="5139233"/>
                  </a:lnTo>
                  <a:lnTo>
                    <a:pt x="417271" y="5127701"/>
                  </a:lnTo>
                  <a:lnTo>
                    <a:pt x="434174" y="5144363"/>
                  </a:lnTo>
                  <a:lnTo>
                    <a:pt x="465035" y="5170741"/>
                  </a:lnTo>
                  <a:lnTo>
                    <a:pt x="506615" y="5204015"/>
                  </a:lnTo>
                  <a:lnTo>
                    <a:pt x="555713" y="5241315"/>
                  </a:lnTo>
                  <a:lnTo>
                    <a:pt x="609079" y="5279796"/>
                  </a:lnTo>
                  <a:lnTo>
                    <a:pt x="663486" y="5316613"/>
                  </a:lnTo>
                  <a:lnTo>
                    <a:pt x="715721" y="5348897"/>
                  </a:lnTo>
                  <a:lnTo>
                    <a:pt x="762533" y="5373814"/>
                  </a:lnTo>
                  <a:lnTo>
                    <a:pt x="800709" y="5388495"/>
                  </a:lnTo>
                  <a:close/>
                </a:path>
                <a:path w="4813300" h="5599430">
                  <a:moveTo>
                    <a:pt x="1025372" y="353021"/>
                  </a:moveTo>
                  <a:lnTo>
                    <a:pt x="1005332" y="350189"/>
                  </a:lnTo>
                  <a:lnTo>
                    <a:pt x="975931" y="361327"/>
                  </a:lnTo>
                  <a:lnTo>
                    <a:pt x="945426" y="372110"/>
                  </a:lnTo>
                  <a:lnTo>
                    <a:pt x="922045" y="368198"/>
                  </a:lnTo>
                  <a:lnTo>
                    <a:pt x="922997" y="366776"/>
                  </a:lnTo>
                  <a:lnTo>
                    <a:pt x="921105" y="367487"/>
                  </a:lnTo>
                  <a:lnTo>
                    <a:pt x="903935" y="366483"/>
                  </a:lnTo>
                  <a:lnTo>
                    <a:pt x="898525" y="372414"/>
                  </a:lnTo>
                  <a:lnTo>
                    <a:pt x="890905" y="377367"/>
                  </a:lnTo>
                  <a:lnTo>
                    <a:pt x="867067" y="373430"/>
                  </a:lnTo>
                  <a:lnTo>
                    <a:pt x="898042" y="413893"/>
                  </a:lnTo>
                  <a:lnTo>
                    <a:pt x="930821" y="429628"/>
                  </a:lnTo>
                  <a:lnTo>
                    <a:pt x="961771" y="427113"/>
                  </a:lnTo>
                  <a:lnTo>
                    <a:pt x="987272" y="412889"/>
                  </a:lnTo>
                  <a:lnTo>
                    <a:pt x="1003655" y="393484"/>
                  </a:lnTo>
                  <a:lnTo>
                    <a:pt x="1007300" y="375386"/>
                  </a:lnTo>
                  <a:lnTo>
                    <a:pt x="994575" y="365125"/>
                  </a:lnTo>
                  <a:lnTo>
                    <a:pt x="1025372" y="353021"/>
                  </a:lnTo>
                  <a:close/>
                </a:path>
                <a:path w="4813300" h="5599430">
                  <a:moveTo>
                    <a:pt x="1296022" y="5595188"/>
                  </a:moveTo>
                  <a:lnTo>
                    <a:pt x="1249260" y="5577560"/>
                  </a:lnTo>
                  <a:lnTo>
                    <a:pt x="1231265" y="5567921"/>
                  </a:lnTo>
                  <a:lnTo>
                    <a:pt x="1220101" y="5557977"/>
                  </a:lnTo>
                  <a:lnTo>
                    <a:pt x="1193876" y="5539422"/>
                  </a:lnTo>
                  <a:lnTo>
                    <a:pt x="1174216" y="5536133"/>
                  </a:lnTo>
                  <a:lnTo>
                    <a:pt x="1161021" y="5539156"/>
                  </a:lnTo>
                  <a:lnTo>
                    <a:pt x="1153121" y="5538381"/>
                  </a:lnTo>
                  <a:lnTo>
                    <a:pt x="1149324" y="5523750"/>
                  </a:lnTo>
                  <a:lnTo>
                    <a:pt x="1133881" y="5520499"/>
                  </a:lnTo>
                  <a:lnTo>
                    <a:pt x="1124267" y="5524919"/>
                  </a:lnTo>
                  <a:lnTo>
                    <a:pt x="1112596" y="5520918"/>
                  </a:lnTo>
                  <a:lnTo>
                    <a:pt x="1091018" y="5492432"/>
                  </a:lnTo>
                  <a:lnTo>
                    <a:pt x="1082967" y="5507990"/>
                  </a:lnTo>
                  <a:lnTo>
                    <a:pt x="1072781" y="5498516"/>
                  </a:lnTo>
                  <a:lnTo>
                    <a:pt x="1062761" y="5488190"/>
                  </a:lnTo>
                  <a:lnTo>
                    <a:pt x="1055243" y="5501208"/>
                  </a:lnTo>
                  <a:lnTo>
                    <a:pt x="1026934" y="5481777"/>
                  </a:lnTo>
                  <a:lnTo>
                    <a:pt x="1001763" y="5471223"/>
                  </a:lnTo>
                  <a:lnTo>
                    <a:pt x="976020" y="5468010"/>
                  </a:lnTo>
                  <a:lnTo>
                    <a:pt x="945984" y="5470601"/>
                  </a:lnTo>
                  <a:lnTo>
                    <a:pt x="980643" y="5485600"/>
                  </a:lnTo>
                  <a:lnTo>
                    <a:pt x="1010450" y="5500027"/>
                  </a:lnTo>
                  <a:lnTo>
                    <a:pt x="1040434" y="5512854"/>
                  </a:lnTo>
                  <a:lnTo>
                    <a:pt x="1075613" y="5523039"/>
                  </a:lnTo>
                  <a:lnTo>
                    <a:pt x="1087920" y="5530735"/>
                  </a:lnTo>
                  <a:lnTo>
                    <a:pt x="1096530" y="5542800"/>
                  </a:lnTo>
                  <a:lnTo>
                    <a:pt x="1106474" y="5550674"/>
                  </a:lnTo>
                  <a:lnTo>
                    <a:pt x="1122781" y="5545823"/>
                  </a:lnTo>
                  <a:lnTo>
                    <a:pt x="1212418" y="5585726"/>
                  </a:lnTo>
                  <a:lnTo>
                    <a:pt x="1258214" y="5599188"/>
                  </a:lnTo>
                  <a:lnTo>
                    <a:pt x="1296022" y="5595188"/>
                  </a:lnTo>
                  <a:close/>
                </a:path>
                <a:path w="4813300" h="5599430">
                  <a:moveTo>
                    <a:pt x="1309763" y="25781"/>
                  </a:moveTo>
                  <a:lnTo>
                    <a:pt x="1273302" y="0"/>
                  </a:lnTo>
                  <a:lnTo>
                    <a:pt x="1261338" y="1460"/>
                  </a:lnTo>
                  <a:lnTo>
                    <a:pt x="1254074" y="26733"/>
                  </a:lnTo>
                  <a:lnTo>
                    <a:pt x="1231074" y="5016"/>
                  </a:lnTo>
                  <a:lnTo>
                    <a:pt x="1215059" y="8928"/>
                  </a:lnTo>
                  <a:lnTo>
                    <a:pt x="1202690" y="23685"/>
                  </a:lnTo>
                  <a:lnTo>
                    <a:pt x="1190663" y="34544"/>
                  </a:lnTo>
                  <a:lnTo>
                    <a:pt x="1175626" y="26733"/>
                  </a:lnTo>
                  <a:lnTo>
                    <a:pt x="1160310" y="24091"/>
                  </a:lnTo>
                  <a:lnTo>
                    <a:pt x="1147102" y="26403"/>
                  </a:lnTo>
                  <a:lnTo>
                    <a:pt x="1127277" y="34798"/>
                  </a:lnTo>
                  <a:lnTo>
                    <a:pt x="1127048" y="35509"/>
                  </a:lnTo>
                  <a:lnTo>
                    <a:pt x="1127760" y="35280"/>
                  </a:lnTo>
                  <a:lnTo>
                    <a:pt x="1145413" y="49568"/>
                  </a:lnTo>
                  <a:lnTo>
                    <a:pt x="1173708" y="60452"/>
                  </a:lnTo>
                  <a:lnTo>
                    <a:pt x="1199642" y="63741"/>
                  </a:lnTo>
                  <a:lnTo>
                    <a:pt x="1210233" y="55206"/>
                  </a:lnTo>
                  <a:lnTo>
                    <a:pt x="1220838" y="65506"/>
                  </a:lnTo>
                  <a:lnTo>
                    <a:pt x="1228826" y="69557"/>
                  </a:lnTo>
                  <a:lnTo>
                    <a:pt x="1236294" y="67754"/>
                  </a:lnTo>
                  <a:lnTo>
                    <a:pt x="1245298" y="60426"/>
                  </a:lnTo>
                  <a:lnTo>
                    <a:pt x="1235075" y="56565"/>
                  </a:lnTo>
                  <a:lnTo>
                    <a:pt x="1231226" y="52476"/>
                  </a:lnTo>
                  <a:lnTo>
                    <a:pt x="1233474" y="46075"/>
                  </a:lnTo>
                  <a:lnTo>
                    <a:pt x="1241513" y="35280"/>
                  </a:lnTo>
                  <a:lnTo>
                    <a:pt x="1253185" y="53073"/>
                  </a:lnTo>
                  <a:lnTo>
                    <a:pt x="1260081" y="60782"/>
                  </a:lnTo>
                  <a:lnTo>
                    <a:pt x="1269606" y="60833"/>
                  </a:lnTo>
                  <a:lnTo>
                    <a:pt x="1289151" y="55676"/>
                  </a:lnTo>
                  <a:lnTo>
                    <a:pt x="1275956" y="48145"/>
                  </a:lnTo>
                  <a:lnTo>
                    <a:pt x="1270215" y="40106"/>
                  </a:lnTo>
                  <a:lnTo>
                    <a:pt x="1269314" y="32016"/>
                  </a:lnTo>
                  <a:lnTo>
                    <a:pt x="1270660" y="24358"/>
                  </a:lnTo>
                  <a:lnTo>
                    <a:pt x="1291361" y="37998"/>
                  </a:lnTo>
                  <a:lnTo>
                    <a:pt x="1301229" y="47142"/>
                  </a:lnTo>
                  <a:lnTo>
                    <a:pt x="1305585" y="45250"/>
                  </a:lnTo>
                  <a:lnTo>
                    <a:pt x="1309763" y="25781"/>
                  </a:lnTo>
                  <a:close/>
                </a:path>
                <a:path w="4813300" h="5599430">
                  <a:moveTo>
                    <a:pt x="1310474" y="26022"/>
                  </a:moveTo>
                  <a:lnTo>
                    <a:pt x="1310005" y="25539"/>
                  </a:lnTo>
                  <a:lnTo>
                    <a:pt x="1309763" y="25781"/>
                  </a:lnTo>
                  <a:lnTo>
                    <a:pt x="1310005" y="25781"/>
                  </a:lnTo>
                  <a:lnTo>
                    <a:pt x="1310233" y="26022"/>
                  </a:lnTo>
                  <a:lnTo>
                    <a:pt x="1310474" y="26022"/>
                  </a:lnTo>
                  <a:close/>
                </a:path>
                <a:path w="4813300" h="5599430">
                  <a:moveTo>
                    <a:pt x="3778935" y="786320"/>
                  </a:moveTo>
                  <a:lnTo>
                    <a:pt x="3775049" y="761987"/>
                  </a:lnTo>
                  <a:lnTo>
                    <a:pt x="3745877" y="732218"/>
                  </a:lnTo>
                  <a:lnTo>
                    <a:pt x="3706749" y="699427"/>
                  </a:lnTo>
                  <a:lnTo>
                    <a:pt x="3673005" y="666013"/>
                  </a:lnTo>
                  <a:lnTo>
                    <a:pt x="3660457" y="690803"/>
                  </a:lnTo>
                  <a:lnTo>
                    <a:pt x="3673005" y="707720"/>
                  </a:lnTo>
                  <a:lnTo>
                    <a:pt x="3693731" y="721880"/>
                  </a:lnTo>
                  <a:lnTo>
                    <a:pt x="3705707" y="738390"/>
                  </a:lnTo>
                  <a:lnTo>
                    <a:pt x="3691128" y="740143"/>
                  </a:lnTo>
                  <a:lnTo>
                    <a:pt x="3682746" y="748804"/>
                  </a:lnTo>
                  <a:lnTo>
                    <a:pt x="3676548" y="759917"/>
                  </a:lnTo>
                  <a:lnTo>
                    <a:pt x="3668509" y="768997"/>
                  </a:lnTo>
                  <a:lnTo>
                    <a:pt x="3696703" y="775220"/>
                  </a:lnTo>
                  <a:lnTo>
                    <a:pt x="3720223" y="782294"/>
                  </a:lnTo>
                  <a:lnTo>
                    <a:pt x="3728555" y="781354"/>
                  </a:lnTo>
                  <a:lnTo>
                    <a:pt x="3711156" y="763549"/>
                  </a:lnTo>
                  <a:lnTo>
                    <a:pt x="3734778" y="763968"/>
                  </a:lnTo>
                  <a:lnTo>
                    <a:pt x="3751453" y="781100"/>
                  </a:lnTo>
                  <a:lnTo>
                    <a:pt x="3778935" y="786320"/>
                  </a:lnTo>
                  <a:close/>
                </a:path>
                <a:path w="4813300" h="5599430">
                  <a:moveTo>
                    <a:pt x="3778935" y="786320"/>
                  </a:moveTo>
                  <a:lnTo>
                    <a:pt x="3778466" y="786803"/>
                  </a:lnTo>
                  <a:lnTo>
                    <a:pt x="3778935" y="786803"/>
                  </a:lnTo>
                  <a:lnTo>
                    <a:pt x="3778935" y="786561"/>
                  </a:lnTo>
                  <a:lnTo>
                    <a:pt x="3778935" y="786320"/>
                  </a:lnTo>
                  <a:close/>
                </a:path>
                <a:path w="4813300" h="5599430">
                  <a:moveTo>
                    <a:pt x="3940352" y="974940"/>
                  </a:moveTo>
                  <a:lnTo>
                    <a:pt x="3934993" y="960653"/>
                  </a:lnTo>
                  <a:lnTo>
                    <a:pt x="3924135" y="941070"/>
                  </a:lnTo>
                  <a:lnTo>
                    <a:pt x="3928948" y="918972"/>
                  </a:lnTo>
                  <a:lnTo>
                    <a:pt x="3891978" y="915174"/>
                  </a:lnTo>
                  <a:lnTo>
                    <a:pt x="3899331" y="887895"/>
                  </a:lnTo>
                  <a:lnTo>
                    <a:pt x="3859720" y="871689"/>
                  </a:lnTo>
                  <a:lnTo>
                    <a:pt x="3856101" y="869530"/>
                  </a:lnTo>
                  <a:lnTo>
                    <a:pt x="3854780" y="867244"/>
                  </a:lnTo>
                  <a:lnTo>
                    <a:pt x="3820325" y="818692"/>
                  </a:lnTo>
                  <a:lnTo>
                    <a:pt x="3800856" y="792645"/>
                  </a:lnTo>
                  <a:lnTo>
                    <a:pt x="3789388" y="783717"/>
                  </a:lnTo>
                  <a:lnTo>
                    <a:pt x="3778935" y="786561"/>
                  </a:lnTo>
                  <a:lnTo>
                    <a:pt x="3780739" y="809231"/>
                  </a:lnTo>
                  <a:lnTo>
                    <a:pt x="3791204" y="821055"/>
                  </a:lnTo>
                  <a:lnTo>
                    <a:pt x="3809936" y="838187"/>
                  </a:lnTo>
                  <a:lnTo>
                    <a:pt x="3836530" y="876731"/>
                  </a:lnTo>
                  <a:lnTo>
                    <a:pt x="3814178" y="872426"/>
                  </a:lnTo>
                  <a:lnTo>
                    <a:pt x="3797985" y="874509"/>
                  </a:lnTo>
                  <a:lnTo>
                    <a:pt x="3789032" y="883577"/>
                  </a:lnTo>
                  <a:lnTo>
                    <a:pt x="3788422" y="900226"/>
                  </a:lnTo>
                  <a:lnTo>
                    <a:pt x="3780320" y="893800"/>
                  </a:lnTo>
                  <a:lnTo>
                    <a:pt x="3774262" y="892035"/>
                  </a:lnTo>
                  <a:lnTo>
                    <a:pt x="3768293" y="895083"/>
                  </a:lnTo>
                  <a:lnTo>
                    <a:pt x="3760457" y="903071"/>
                  </a:lnTo>
                  <a:lnTo>
                    <a:pt x="3779951" y="906843"/>
                  </a:lnTo>
                  <a:lnTo>
                    <a:pt x="3794595" y="901458"/>
                  </a:lnTo>
                  <a:lnTo>
                    <a:pt x="3806850" y="892365"/>
                  </a:lnTo>
                  <a:lnTo>
                    <a:pt x="3819194" y="884986"/>
                  </a:lnTo>
                  <a:lnTo>
                    <a:pt x="3834117" y="884745"/>
                  </a:lnTo>
                  <a:lnTo>
                    <a:pt x="3854069" y="897064"/>
                  </a:lnTo>
                  <a:lnTo>
                    <a:pt x="3881539" y="927392"/>
                  </a:lnTo>
                  <a:lnTo>
                    <a:pt x="3919004" y="981151"/>
                  </a:lnTo>
                  <a:lnTo>
                    <a:pt x="3940352" y="974940"/>
                  </a:lnTo>
                  <a:close/>
                </a:path>
                <a:path w="4813300" h="5599430">
                  <a:moveTo>
                    <a:pt x="4487278" y="1150099"/>
                  </a:moveTo>
                  <a:lnTo>
                    <a:pt x="4464342" y="1095451"/>
                  </a:lnTo>
                  <a:lnTo>
                    <a:pt x="4420476" y="1036751"/>
                  </a:lnTo>
                  <a:lnTo>
                    <a:pt x="4371645" y="1013663"/>
                  </a:lnTo>
                  <a:lnTo>
                    <a:pt x="4363351" y="1025690"/>
                  </a:lnTo>
                  <a:lnTo>
                    <a:pt x="4401985" y="1072984"/>
                  </a:lnTo>
                  <a:lnTo>
                    <a:pt x="4415612" y="1077023"/>
                  </a:lnTo>
                  <a:lnTo>
                    <a:pt x="4424261" y="1081049"/>
                  </a:lnTo>
                  <a:lnTo>
                    <a:pt x="4408373" y="1093622"/>
                  </a:lnTo>
                  <a:lnTo>
                    <a:pt x="4427486" y="1105992"/>
                  </a:lnTo>
                  <a:lnTo>
                    <a:pt x="4437710" y="1116761"/>
                  </a:lnTo>
                  <a:lnTo>
                    <a:pt x="4443044" y="1126998"/>
                  </a:lnTo>
                  <a:lnTo>
                    <a:pt x="4447476" y="1137767"/>
                  </a:lnTo>
                  <a:lnTo>
                    <a:pt x="4473308" y="1161059"/>
                  </a:lnTo>
                  <a:lnTo>
                    <a:pt x="4485906" y="1163510"/>
                  </a:lnTo>
                  <a:lnTo>
                    <a:pt x="4487278" y="1150099"/>
                  </a:lnTo>
                  <a:close/>
                </a:path>
                <a:path w="4813300" h="5599430">
                  <a:moveTo>
                    <a:pt x="4812919" y="3635565"/>
                  </a:moveTo>
                  <a:lnTo>
                    <a:pt x="4799088" y="3626231"/>
                  </a:lnTo>
                  <a:lnTo>
                    <a:pt x="4785512" y="3618484"/>
                  </a:lnTo>
                  <a:lnTo>
                    <a:pt x="4771364" y="3612883"/>
                  </a:lnTo>
                  <a:lnTo>
                    <a:pt x="4755807" y="3609937"/>
                  </a:lnTo>
                  <a:lnTo>
                    <a:pt x="4754867" y="3632543"/>
                  </a:lnTo>
                  <a:lnTo>
                    <a:pt x="4749558" y="3654082"/>
                  </a:lnTo>
                  <a:lnTo>
                    <a:pt x="4739310" y="3672941"/>
                  </a:lnTo>
                  <a:lnTo>
                    <a:pt x="4723574" y="3687534"/>
                  </a:lnTo>
                  <a:lnTo>
                    <a:pt x="4714354" y="3722230"/>
                  </a:lnTo>
                  <a:lnTo>
                    <a:pt x="4717593" y="3754869"/>
                  </a:lnTo>
                  <a:lnTo>
                    <a:pt x="4733175" y="3770160"/>
                  </a:lnTo>
                  <a:lnTo>
                    <a:pt x="4761014" y="3752799"/>
                  </a:lnTo>
                  <a:lnTo>
                    <a:pt x="4774196" y="3717163"/>
                  </a:lnTo>
                  <a:lnTo>
                    <a:pt x="4778438" y="3692842"/>
                  </a:lnTo>
                  <a:lnTo>
                    <a:pt x="4786947" y="3669207"/>
                  </a:lnTo>
                  <a:lnTo>
                    <a:pt x="4812919" y="3635565"/>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11" name="object 11"/>
            <p:cNvPicPr/>
            <p:nvPr/>
          </p:nvPicPr>
          <p:blipFill>
            <a:blip r:embed="rId4" cstate="print"/>
            <a:stretch>
              <a:fillRect/>
            </a:stretch>
          </p:blipFill>
          <p:spPr>
            <a:xfrm>
              <a:off x="11803229" y="6704653"/>
              <a:ext cx="137926" cy="168960"/>
            </a:xfrm>
            <a:prstGeom prst="rect">
              <a:avLst/>
            </a:prstGeom>
          </p:spPr>
        </p:pic>
        <p:sp>
          <p:nvSpPr>
            <p:cNvPr id="12" name="object 12"/>
            <p:cNvSpPr/>
            <p:nvPr/>
          </p:nvSpPr>
          <p:spPr>
            <a:xfrm>
              <a:off x="11809234" y="2260637"/>
              <a:ext cx="4987290" cy="1388110"/>
            </a:xfrm>
            <a:custGeom>
              <a:avLst/>
              <a:gdLst/>
              <a:ahLst/>
              <a:cxnLst/>
              <a:rect l="l" t="t" r="r" b="b"/>
              <a:pathLst>
                <a:path w="4987290" h="1388110">
                  <a:moveTo>
                    <a:pt x="92583" y="1025779"/>
                  </a:moveTo>
                  <a:lnTo>
                    <a:pt x="90944" y="1001979"/>
                  </a:lnTo>
                  <a:lnTo>
                    <a:pt x="65557" y="998855"/>
                  </a:lnTo>
                  <a:lnTo>
                    <a:pt x="48539" y="1021905"/>
                  </a:lnTo>
                  <a:lnTo>
                    <a:pt x="19672" y="1063815"/>
                  </a:lnTo>
                  <a:lnTo>
                    <a:pt x="0" y="1102969"/>
                  </a:lnTo>
                  <a:lnTo>
                    <a:pt x="10579" y="1117752"/>
                  </a:lnTo>
                  <a:lnTo>
                    <a:pt x="46850" y="1094016"/>
                  </a:lnTo>
                  <a:lnTo>
                    <a:pt x="76034" y="1059903"/>
                  </a:lnTo>
                  <a:lnTo>
                    <a:pt x="92583" y="1025779"/>
                  </a:lnTo>
                  <a:close/>
                </a:path>
                <a:path w="4987290" h="1388110">
                  <a:moveTo>
                    <a:pt x="1837778" y="60045"/>
                  </a:moveTo>
                  <a:lnTo>
                    <a:pt x="1826082" y="51320"/>
                  </a:lnTo>
                  <a:lnTo>
                    <a:pt x="1822589" y="48717"/>
                  </a:lnTo>
                  <a:lnTo>
                    <a:pt x="1820849" y="47764"/>
                  </a:lnTo>
                  <a:lnTo>
                    <a:pt x="1818259" y="46342"/>
                  </a:lnTo>
                  <a:lnTo>
                    <a:pt x="1816950" y="45631"/>
                  </a:lnTo>
                  <a:lnTo>
                    <a:pt x="1811464" y="42621"/>
                  </a:lnTo>
                  <a:lnTo>
                    <a:pt x="1811718" y="23241"/>
                  </a:lnTo>
                  <a:lnTo>
                    <a:pt x="1811718" y="16675"/>
                  </a:lnTo>
                  <a:lnTo>
                    <a:pt x="1809661" y="0"/>
                  </a:lnTo>
                  <a:lnTo>
                    <a:pt x="1794014" y="14643"/>
                  </a:lnTo>
                  <a:lnTo>
                    <a:pt x="1794014" y="47447"/>
                  </a:lnTo>
                  <a:lnTo>
                    <a:pt x="1792732" y="51320"/>
                  </a:lnTo>
                  <a:lnTo>
                    <a:pt x="1791309" y="50380"/>
                  </a:lnTo>
                  <a:lnTo>
                    <a:pt x="1789645" y="49669"/>
                  </a:lnTo>
                  <a:lnTo>
                    <a:pt x="1788223" y="48717"/>
                  </a:lnTo>
                  <a:lnTo>
                    <a:pt x="1788934" y="47764"/>
                  </a:lnTo>
                  <a:lnTo>
                    <a:pt x="1789887" y="46812"/>
                  </a:lnTo>
                  <a:lnTo>
                    <a:pt x="1790598" y="45631"/>
                  </a:lnTo>
                  <a:lnTo>
                    <a:pt x="1794014" y="47447"/>
                  </a:lnTo>
                  <a:lnTo>
                    <a:pt x="1794014" y="14643"/>
                  </a:lnTo>
                  <a:lnTo>
                    <a:pt x="1791068" y="17386"/>
                  </a:lnTo>
                  <a:lnTo>
                    <a:pt x="1786966" y="22059"/>
                  </a:lnTo>
                  <a:lnTo>
                    <a:pt x="1781403" y="23241"/>
                  </a:lnTo>
                  <a:lnTo>
                    <a:pt x="1774875" y="21424"/>
                  </a:lnTo>
                  <a:lnTo>
                    <a:pt x="1767840" y="17157"/>
                  </a:lnTo>
                  <a:lnTo>
                    <a:pt x="1774240" y="18580"/>
                  </a:lnTo>
                  <a:lnTo>
                    <a:pt x="1781111" y="14541"/>
                  </a:lnTo>
                  <a:lnTo>
                    <a:pt x="1779219" y="3860"/>
                  </a:lnTo>
                  <a:lnTo>
                    <a:pt x="1770684" y="13601"/>
                  </a:lnTo>
                  <a:lnTo>
                    <a:pt x="1767598" y="17157"/>
                  </a:lnTo>
                  <a:lnTo>
                    <a:pt x="1767370" y="16916"/>
                  </a:lnTo>
                  <a:lnTo>
                    <a:pt x="1767128" y="16916"/>
                  </a:lnTo>
                  <a:lnTo>
                    <a:pt x="1767370" y="17157"/>
                  </a:lnTo>
                  <a:lnTo>
                    <a:pt x="1734286" y="14033"/>
                  </a:lnTo>
                  <a:lnTo>
                    <a:pt x="1711236" y="19558"/>
                  </a:lnTo>
                  <a:lnTo>
                    <a:pt x="1702079" y="33667"/>
                  </a:lnTo>
                  <a:lnTo>
                    <a:pt x="1710728" y="56311"/>
                  </a:lnTo>
                  <a:lnTo>
                    <a:pt x="1726209" y="55956"/>
                  </a:lnTo>
                  <a:lnTo>
                    <a:pt x="1739519" y="56845"/>
                  </a:lnTo>
                  <a:lnTo>
                    <a:pt x="1749983" y="59778"/>
                  </a:lnTo>
                  <a:lnTo>
                    <a:pt x="1756943" y="65570"/>
                  </a:lnTo>
                  <a:lnTo>
                    <a:pt x="1760016" y="60109"/>
                  </a:lnTo>
                  <a:lnTo>
                    <a:pt x="1761655" y="56845"/>
                  </a:lnTo>
                  <a:lnTo>
                    <a:pt x="1762137" y="55956"/>
                  </a:lnTo>
                  <a:lnTo>
                    <a:pt x="1765236" y="50380"/>
                  </a:lnTo>
                  <a:lnTo>
                    <a:pt x="1773161" y="70751"/>
                  </a:lnTo>
                  <a:lnTo>
                    <a:pt x="1776882" y="79540"/>
                  </a:lnTo>
                  <a:lnTo>
                    <a:pt x="1779397" y="82042"/>
                  </a:lnTo>
                  <a:lnTo>
                    <a:pt x="1783715" y="83604"/>
                  </a:lnTo>
                  <a:lnTo>
                    <a:pt x="1793062" y="69608"/>
                  </a:lnTo>
                  <a:lnTo>
                    <a:pt x="1819503" y="64376"/>
                  </a:lnTo>
                  <a:lnTo>
                    <a:pt x="1837778" y="60045"/>
                  </a:lnTo>
                  <a:close/>
                </a:path>
                <a:path w="4987290" h="1388110">
                  <a:moveTo>
                    <a:pt x="4987175" y="1361287"/>
                  </a:moveTo>
                  <a:lnTo>
                    <a:pt x="4983619" y="1329004"/>
                  </a:lnTo>
                  <a:lnTo>
                    <a:pt x="4972012" y="1300187"/>
                  </a:lnTo>
                  <a:lnTo>
                    <a:pt x="4952479" y="1284325"/>
                  </a:lnTo>
                  <a:lnTo>
                    <a:pt x="4948390" y="1261681"/>
                  </a:lnTo>
                  <a:lnTo>
                    <a:pt x="4927600" y="1230617"/>
                  </a:lnTo>
                  <a:lnTo>
                    <a:pt x="4901298" y="1205280"/>
                  </a:lnTo>
                  <a:lnTo>
                    <a:pt x="4880673" y="1199857"/>
                  </a:lnTo>
                  <a:lnTo>
                    <a:pt x="4894770" y="1235824"/>
                  </a:lnTo>
                  <a:lnTo>
                    <a:pt x="4925136" y="1285430"/>
                  </a:lnTo>
                  <a:lnTo>
                    <a:pt x="4958766" y="1339176"/>
                  </a:lnTo>
                  <a:lnTo>
                    <a:pt x="4982578" y="1387551"/>
                  </a:lnTo>
                  <a:lnTo>
                    <a:pt x="4987175" y="1361287"/>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13" name="object 13"/>
            <p:cNvPicPr/>
            <p:nvPr/>
          </p:nvPicPr>
          <p:blipFill>
            <a:blip r:embed="rId5" cstate="print"/>
            <a:stretch>
              <a:fillRect/>
            </a:stretch>
          </p:blipFill>
          <p:spPr>
            <a:xfrm>
              <a:off x="11550470" y="3650796"/>
              <a:ext cx="88029" cy="151159"/>
            </a:xfrm>
            <a:prstGeom prst="rect">
              <a:avLst/>
            </a:prstGeom>
          </p:spPr>
        </p:pic>
        <p:sp>
          <p:nvSpPr>
            <p:cNvPr id="14" name="object 14"/>
            <p:cNvSpPr/>
            <p:nvPr/>
          </p:nvSpPr>
          <p:spPr>
            <a:xfrm>
              <a:off x="16799878" y="5806896"/>
              <a:ext cx="343535" cy="618490"/>
            </a:xfrm>
            <a:custGeom>
              <a:avLst/>
              <a:gdLst/>
              <a:ahLst/>
              <a:cxnLst/>
              <a:rect l="l" t="t" r="r" b="b"/>
              <a:pathLst>
                <a:path w="343534" h="618489">
                  <a:moveTo>
                    <a:pt x="68249" y="553377"/>
                  </a:moveTo>
                  <a:lnTo>
                    <a:pt x="32092" y="542899"/>
                  </a:lnTo>
                  <a:lnTo>
                    <a:pt x="13233" y="548843"/>
                  </a:lnTo>
                  <a:lnTo>
                    <a:pt x="4826" y="570230"/>
                  </a:lnTo>
                  <a:lnTo>
                    <a:pt x="0" y="606069"/>
                  </a:lnTo>
                  <a:lnTo>
                    <a:pt x="31559" y="618223"/>
                  </a:lnTo>
                  <a:lnTo>
                    <a:pt x="53225" y="614692"/>
                  </a:lnTo>
                  <a:lnTo>
                    <a:pt x="65354" y="593686"/>
                  </a:lnTo>
                  <a:lnTo>
                    <a:pt x="68249" y="553377"/>
                  </a:lnTo>
                  <a:close/>
                </a:path>
                <a:path w="343534" h="618489">
                  <a:moveTo>
                    <a:pt x="342912" y="0"/>
                  </a:moveTo>
                  <a:lnTo>
                    <a:pt x="309930" y="35102"/>
                  </a:lnTo>
                  <a:lnTo>
                    <a:pt x="291782" y="76111"/>
                  </a:lnTo>
                  <a:lnTo>
                    <a:pt x="288658" y="118465"/>
                  </a:lnTo>
                  <a:lnTo>
                    <a:pt x="300736" y="157568"/>
                  </a:lnTo>
                  <a:lnTo>
                    <a:pt x="317284" y="124701"/>
                  </a:lnTo>
                  <a:lnTo>
                    <a:pt x="332219" y="77089"/>
                  </a:lnTo>
                  <a:lnTo>
                    <a:pt x="341960" y="30327"/>
                  </a:lnTo>
                  <a:lnTo>
                    <a:pt x="342912" y="0"/>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15" name="object 15"/>
            <p:cNvPicPr/>
            <p:nvPr/>
          </p:nvPicPr>
          <p:blipFill>
            <a:blip r:embed="rId6" cstate="print"/>
            <a:stretch>
              <a:fillRect/>
            </a:stretch>
          </p:blipFill>
          <p:spPr>
            <a:xfrm>
              <a:off x="11646816" y="3461121"/>
              <a:ext cx="122048" cy="153862"/>
            </a:xfrm>
            <a:prstGeom prst="rect">
              <a:avLst/>
            </a:prstGeom>
          </p:spPr>
        </p:pic>
        <p:sp>
          <p:nvSpPr>
            <p:cNvPr id="16" name="object 16"/>
            <p:cNvSpPr/>
            <p:nvPr/>
          </p:nvSpPr>
          <p:spPr>
            <a:xfrm>
              <a:off x="12348057" y="2818599"/>
              <a:ext cx="4542155" cy="4860925"/>
            </a:xfrm>
            <a:custGeom>
              <a:avLst/>
              <a:gdLst/>
              <a:ahLst/>
              <a:cxnLst/>
              <a:rect l="l" t="t" r="r" b="b"/>
              <a:pathLst>
                <a:path w="4542155" h="4860925">
                  <a:moveTo>
                    <a:pt x="161861" y="4471174"/>
                  </a:moveTo>
                  <a:lnTo>
                    <a:pt x="150101" y="4448530"/>
                  </a:lnTo>
                  <a:lnTo>
                    <a:pt x="128739" y="4430725"/>
                  </a:lnTo>
                  <a:lnTo>
                    <a:pt x="104279" y="4418787"/>
                  </a:lnTo>
                  <a:lnTo>
                    <a:pt x="83185" y="4413758"/>
                  </a:lnTo>
                  <a:lnTo>
                    <a:pt x="61353" y="4389310"/>
                  </a:lnTo>
                  <a:lnTo>
                    <a:pt x="34391" y="4363263"/>
                  </a:lnTo>
                  <a:lnTo>
                    <a:pt x="11036" y="4344606"/>
                  </a:lnTo>
                  <a:lnTo>
                    <a:pt x="0" y="4342320"/>
                  </a:lnTo>
                  <a:lnTo>
                    <a:pt x="27724" y="4374134"/>
                  </a:lnTo>
                  <a:lnTo>
                    <a:pt x="74231" y="4423981"/>
                  </a:lnTo>
                  <a:lnTo>
                    <a:pt x="122440" y="4468901"/>
                  </a:lnTo>
                  <a:lnTo>
                    <a:pt x="155232" y="4485894"/>
                  </a:lnTo>
                  <a:lnTo>
                    <a:pt x="148590" y="4474261"/>
                  </a:lnTo>
                  <a:lnTo>
                    <a:pt x="161861" y="4471174"/>
                  </a:lnTo>
                  <a:close/>
                </a:path>
                <a:path w="4542155" h="4860925">
                  <a:moveTo>
                    <a:pt x="393166" y="4860353"/>
                  </a:moveTo>
                  <a:lnTo>
                    <a:pt x="391363" y="4853114"/>
                  </a:lnTo>
                  <a:lnTo>
                    <a:pt x="384276" y="4848390"/>
                  </a:lnTo>
                  <a:lnTo>
                    <a:pt x="376301" y="4844961"/>
                  </a:lnTo>
                  <a:lnTo>
                    <a:pt x="371830" y="4841608"/>
                  </a:lnTo>
                  <a:lnTo>
                    <a:pt x="346100" y="4811814"/>
                  </a:lnTo>
                  <a:lnTo>
                    <a:pt x="317207" y="4783201"/>
                  </a:lnTo>
                  <a:lnTo>
                    <a:pt x="283514" y="4763084"/>
                  </a:lnTo>
                  <a:lnTo>
                    <a:pt x="243382" y="4758791"/>
                  </a:lnTo>
                  <a:lnTo>
                    <a:pt x="317207" y="4819802"/>
                  </a:lnTo>
                  <a:lnTo>
                    <a:pt x="347903" y="4839779"/>
                  </a:lnTo>
                  <a:lnTo>
                    <a:pt x="393166" y="4860353"/>
                  </a:lnTo>
                  <a:close/>
                </a:path>
                <a:path w="4542155" h="4860925">
                  <a:moveTo>
                    <a:pt x="419709" y="31318"/>
                  </a:moveTo>
                  <a:lnTo>
                    <a:pt x="414020" y="3314"/>
                  </a:lnTo>
                  <a:lnTo>
                    <a:pt x="400227" y="7607"/>
                  </a:lnTo>
                  <a:lnTo>
                    <a:pt x="388658" y="5930"/>
                  </a:lnTo>
                  <a:lnTo>
                    <a:pt x="377088" y="2120"/>
                  </a:lnTo>
                  <a:lnTo>
                    <a:pt x="363308" y="0"/>
                  </a:lnTo>
                  <a:lnTo>
                    <a:pt x="363626" y="16230"/>
                  </a:lnTo>
                  <a:lnTo>
                    <a:pt x="352399" y="23583"/>
                  </a:lnTo>
                  <a:lnTo>
                    <a:pt x="341172" y="28930"/>
                  </a:lnTo>
                  <a:lnTo>
                    <a:pt x="341503" y="39154"/>
                  </a:lnTo>
                  <a:lnTo>
                    <a:pt x="307594" y="46596"/>
                  </a:lnTo>
                  <a:lnTo>
                    <a:pt x="303225" y="50507"/>
                  </a:lnTo>
                  <a:lnTo>
                    <a:pt x="305435" y="57404"/>
                  </a:lnTo>
                  <a:lnTo>
                    <a:pt x="291261" y="73799"/>
                  </a:lnTo>
                  <a:lnTo>
                    <a:pt x="316852" y="73799"/>
                  </a:lnTo>
                  <a:lnTo>
                    <a:pt x="317119" y="61493"/>
                  </a:lnTo>
                  <a:lnTo>
                    <a:pt x="322160" y="56146"/>
                  </a:lnTo>
                  <a:lnTo>
                    <a:pt x="328218" y="58140"/>
                  </a:lnTo>
                  <a:lnTo>
                    <a:pt x="331546" y="67868"/>
                  </a:lnTo>
                  <a:lnTo>
                    <a:pt x="351409" y="52158"/>
                  </a:lnTo>
                  <a:lnTo>
                    <a:pt x="365112" y="53276"/>
                  </a:lnTo>
                  <a:lnTo>
                    <a:pt x="376364" y="62395"/>
                  </a:lnTo>
                  <a:lnTo>
                    <a:pt x="388899" y="70713"/>
                  </a:lnTo>
                  <a:lnTo>
                    <a:pt x="390791" y="35623"/>
                  </a:lnTo>
                  <a:lnTo>
                    <a:pt x="398360" y="27559"/>
                  </a:lnTo>
                  <a:lnTo>
                    <a:pt x="419709" y="31318"/>
                  </a:lnTo>
                  <a:close/>
                </a:path>
                <a:path w="4542155" h="4860925">
                  <a:moveTo>
                    <a:pt x="4541634" y="965085"/>
                  </a:moveTo>
                  <a:lnTo>
                    <a:pt x="4531182" y="934707"/>
                  </a:lnTo>
                  <a:lnTo>
                    <a:pt x="4512576" y="896124"/>
                  </a:lnTo>
                  <a:lnTo>
                    <a:pt x="4487875" y="859802"/>
                  </a:lnTo>
                  <a:lnTo>
                    <a:pt x="4459160" y="836231"/>
                  </a:lnTo>
                  <a:lnTo>
                    <a:pt x="4466323" y="864082"/>
                  </a:lnTo>
                  <a:lnTo>
                    <a:pt x="4490440" y="912495"/>
                  </a:lnTo>
                  <a:lnTo>
                    <a:pt x="4519549" y="955001"/>
                  </a:lnTo>
                  <a:lnTo>
                    <a:pt x="4541634" y="965085"/>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17" name="object 17"/>
            <p:cNvPicPr/>
            <p:nvPr/>
          </p:nvPicPr>
          <p:blipFill>
            <a:blip r:embed="rId7" cstate="print"/>
            <a:stretch>
              <a:fillRect/>
            </a:stretch>
          </p:blipFill>
          <p:spPr>
            <a:xfrm>
              <a:off x="13035091" y="7686753"/>
              <a:ext cx="115427" cy="70497"/>
            </a:xfrm>
            <a:prstGeom prst="rect">
              <a:avLst/>
            </a:prstGeom>
          </p:spPr>
        </p:pic>
        <p:sp>
          <p:nvSpPr>
            <p:cNvPr id="18" name="object 18"/>
            <p:cNvSpPr/>
            <p:nvPr/>
          </p:nvSpPr>
          <p:spPr>
            <a:xfrm>
              <a:off x="12818478" y="2381020"/>
              <a:ext cx="4154170" cy="5429250"/>
            </a:xfrm>
            <a:custGeom>
              <a:avLst/>
              <a:gdLst/>
              <a:ahLst/>
              <a:cxnLst/>
              <a:rect l="l" t="t" r="r" b="b"/>
              <a:pathLst>
                <a:path w="4154169" h="5429250">
                  <a:moveTo>
                    <a:pt x="140296" y="5428678"/>
                  </a:moveTo>
                  <a:lnTo>
                    <a:pt x="112204" y="5402770"/>
                  </a:lnTo>
                  <a:lnTo>
                    <a:pt x="71653" y="5379085"/>
                  </a:lnTo>
                  <a:lnTo>
                    <a:pt x="30353" y="5358600"/>
                  </a:lnTo>
                  <a:lnTo>
                    <a:pt x="0" y="5342306"/>
                  </a:lnTo>
                  <a:lnTo>
                    <a:pt x="15595" y="5365915"/>
                  </a:lnTo>
                  <a:lnTo>
                    <a:pt x="58775" y="5396789"/>
                  </a:lnTo>
                  <a:lnTo>
                    <a:pt x="107645" y="5422023"/>
                  </a:lnTo>
                  <a:lnTo>
                    <a:pt x="140296" y="5428678"/>
                  </a:lnTo>
                  <a:close/>
                </a:path>
                <a:path w="4154169" h="5429250">
                  <a:moveTo>
                    <a:pt x="1634947" y="23647"/>
                  </a:moveTo>
                  <a:lnTo>
                    <a:pt x="1620494" y="14478"/>
                  </a:lnTo>
                  <a:lnTo>
                    <a:pt x="1571701" y="12331"/>
                  </a:lnTo>
                  <a:lnTo>
                    <a:pt x="1565148" y="14744"/>
                  </a:lnTo>
                  <a:lnTo>
                    <a:pt x="1555496" y="14351"/>
                  </a:lnTo>
                  <a:lnTo>
                    <a:pt x="1542872" y="9867"/>
                  </a:lnTo>
                  <a:lnTo>
                    <a:pt x="1527390" y="0"/>
                  </a:lnTo>
                  <a:lnTo>
                    <a:pt x="1529969" y="15582"/>
                  </a:lnTo>
                  <a:lnTo>
                    <a:pt x="1534515" y="20853"/>
                  </a:lnTo>
                  <a:lnTo>
                    <a:pt x="1541373" y="40576"/>
                  </a:lnTo>
                  <a:lnTo>
                    <a:pt x="1588477" y="41960"/>
                  </a:lnTo>
                  <a:lnTo>
                    <a:pt x="1621967" y="34569"/>
                  </a:lnTo>
                  <a:lnTo>
                    <a:pt x="1634947" y="23647"/>
                  </a:lnTo>
                  <a:close/>
                </a:path>
                <a:path w="4154169" h="5429250">
                  <a:moveTo>
                    <a:pt x="4153344" y="3278987"/>
                  </a:moveTo>
                  <a:lnTo>
                    <a:pt x="4145623" y="3224885"/>
                  </a:lnTo>
                  <a:lnTo>
                    <a:pt x="4142511" y="3240494"/>
                  </a:lnTo>
                  <a:lnTo>
                    <a:pt x="4136174" y="3248710"/>
                  </a:lnTo>
                  <a:lnTo>
                    <a:pt x="4128465" y="3254019"/>
                  </a:lnTo>
                  <a:lnTo>
                    <a:pt x="4121213" y="3260953"/>
                  </a:lnTo>
                  <a:lnTo>
                    <a:pt x="4137279" y="3273933"/>
                  </a:lnTo>
                  <a:lnTo>
                    <a:pt x="4137152" y="3301161"/>
                  </a:lnTo>
                  <a:lnTo>
                    <a:pt x="4129748" y="3334728"/>
                  </a:lnTo>
                  <a:lnTo>
                    <a:pt x="4124007" y="3366681"/>
                  </a:lnTo>
                  <a:lnTo>
                    <a:pt x="4128859" y="3389109"/>
                  </a:lnTo>
                  <a:lnTo>
                    <a:pt x="4153217" y="3394075"/>
                  </a:lnTo>
                  <a:lnTo>
                    <a:pt x="4144695" y="3369475"/>
                  </a:lnTo>
                  <a:lnTo>
                    <a:pt x="4148886" y="3329152"/>
                  </a:lnTo>
                  <a:lnTo>
                    <a:pt x="4153344" y="3278987"/>
                  </a:lnTo>
                  <a:close/>
                </a:path>
                <a:path w="4154169" h="5429250">
                  <a:moveTo>
                    <a:pt x="4153928" y="3414725"/>
                  </a:moveTo>
                  <a:lnTo>
                    <a:pt x="4123118" y="3396691"/>
                  </a:lnTo>
                  <a:lnTo>
                    <a:pt x="4113860" y="3434575"/>
                  </a:lnTo>
                  <a:lnTo>
                    <a:pt x="4110151" y="3470618"/>
                  </a:lnTo>
                  <a:lnTo>
                    <a:pt x="4110799" y="3501072"/>
                  </a:lnTo>
                  <a:lnTo>
                    <a:pt x="4114558" y="3522192"/>
                  </a:lnTo>
                  <a:lnTo>
                    <a:pt x="4120210" y="3530219"/>
                  </a:lnTo>
                  <a:lnTo>
                    <a:pt x="4126547" y="3521392"/>
                  </a:lnTo>
                  <a:lnTo>
                    <a:pt x="4132351" y="3491979"/>
                  </a:lnTo>
                  <a:lnTo>
                    <a:pt x="4136390" y="3438220"/>
                  </a:lnTo>
                  <a:lnTo>
                    <a:pt x="4136059" y="3431705"/>
                  </a:lnTo>
                  <a:lnTo>
                    <a:pt x="4139285" y="3425317"/>
                  </a:lnTo>
                  <a:lnTo>
                    <a:pt x="4145445" y="3419500"/>
                  </a:lnTo>
                  <a:lnTo>
                    <a:pt x="4153928" y="3414725"/>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19" name="object 19"/>
            <p:cNvPicPr/>
            <p:nvPr/>
          </p:nvPicPr>
          <p:blipFill>
            <a:blip r:embed="rId8" cstate="print"/>
            <a:stretch>
              <a:fillRect/>
            </a:stretch>
          </p:blipFill>
          <p:spPr>
            <a:xfrm>
              <a:off x="12419160" y="2714564"/>
              <a:ext cx="83298" cy="81719"/>
            </a:xfrm>
            <a:prstGeom prst="rect">
              <a:avLst/>
            </a:prstGeom>
          </p:spPr>
        </p:pic>
        <p:sp>
          <p:nvSpPr>
            <p:cNvPr id="20" name="object 20"/>
            <p:cNvSpPr/>
            <p:nvPr/>
          </p:nvSpPr>
          <p:spPr>
            <a:xfrm>
              <a:off x="11468354" y="2994113"/>
              <a:ext cx="2193925" cy="4954270"/>
            </a:xfrm>
            <a:custGeom>
              <a:avLst/>
              <a:gdLst/>
              <a:ahLst/>
              <a:cxnLst/>
              <a:rect l="l" t="t" r="r" b="b"/>
              <a:pathLst>
                <a:path w="2193925" h="4954270">
                  <a:moveTo>
                    <a:pt x="67551" y="831342"/>
                  </a:moveTo>
                  <a:lnTo>
                    <a:pt x="43141" y="831342"/>
                  </a:lnTo>
                  <a:lnTo>
                    <a:pt x="43141" y="831100"/>
                  </a:lnTo>
                  <a:lnTo>
                    <a:pt x="42659" y="831100"/>
                  </a:lnTo>
                  <a:lnTo>
                    <a:pt x="42900" y="831342"/>
                  </a:lnTo>
                  <a:lnTo>
                    <a:pt x="43141" y="831811"/>
                  </a:lnTo>
                  <a:lnTo>
                    <a:pt x="35674" y="839495"/>
                  </a:lnTo>
                  <a:lnTo>
                    <a:pt x="37592" y="849083"/>
                  </a:lnTo>
                  <a:lnTo>
                    <a:pt x="39573" y="858583"/>
                  </a:lnTo>
                  <a:lnTo>
                    <a:pt x="32473" y="865746"/>
                  </a:lnTo>
                  <a:lnTo>
                    <a:pt x="32232" y="865746"/>
                  </a:lnTo>
                  <a:lnTo>
                    <a:pt x="32232" y="865987"/>
                  </a:lnTo>
                  <a:lnTo>
                    <a:pt x="32004" y="865987"/>
                  </a:lnTo>
                  <a:lnTo>
                    <a:pt x="32004" y="866228"/>
                  </a:lnTo>
                  <a:lnTo>
                    <a:pt x="32219" y="866013"/>
                  </a:lnTo>
                  <a:lnTo>
                    <a:pt x="24536" y="879170"/>
                  </a:lnTo>
                  <a:lnTo>
                    <a:pt x="22720" y="889444"/>
                  </a:lnTo>
                  <a:lnTo>
                    <a:pt x="26733" y="896658"/>
                  </a:lnTo>
                  <a:lnTo>
                    <a:pt x="36499" y="900633"/>
                  </a:lnTo>
                  <a:lnTo>
                    <a:pt x="24930" y="898410"/>
                  </a:lnTo>
                  <a:lnTo>
                    <a:pt x="15049" y="897966"/>
                  </a:lnTo>
                  <a:lnTo>
                    <a:pt x="6769" y="899033"/>
                  </a:lnTo>
                  <a:lnTo>
                    <a:pt x="0" y="901344"/>
                  </a:lnTo>
                  <a:lnTo>
                    <a:pt x="33324" y="914869"/>
                  </a:lnTo>
                  <a:lnTo>
                    <a:pt x="49491" y="900633"/>
                  </a:lnTo>
                  <a:lnTo>
                    <a:pt x="53771" y="896861"/>
                  </a:lnTo>
                  <a:lnTo>
                    <a:pt x="64223" y="863600"/>
                  </a:lnTo>
                  <a:lnTo>
                    <a:pt x="67551" y="831342"/>
                  </a:lnTo>
                  <a:close/>
                </a:path>
                <a:path w="2193925" h="4954270">
                  <a:moveTo>
                    <a:pt x="860031" y="22631"/>
                  </a:moveTo>
                  <a:lnTo>
                    <a:pt x="825373" y="18199"/>
                  </a:lnTo>
                  <a:lnTo>
                    <a:pt x="801230" y="3403"/>
                  </a:lnTo>
                  <a:lnTo>
                    <a:pt x="782548" y="0"/>
                  </a:lnTo>
                  <a:lnTo>
                    <a:pt x="764286" y="29743"/>
                  </a:lnTo>
                  <a:lnTo>
                    <a:pt x="794016" y="30467"/>
                  </a:lnTo>
                  <a:lnTo>
                    <a:pt x="817943" y="37312"/>
                  </a:lnTo>
                  <a:lnTo>
                    <a:pt x="838974" y="38595"/>
                  </a:lnTo>
                  <a:lnTo>
                    <a:pt x="860031" y="22631"/>
                  </a:lnTo>
                  <a:close/>
                </a:path>
                <a:path w="2193925" h="4954270">
                  <a:moveTo>
                    <a:pt x="2193569" y="4918341"/>
                  </a:moveTo>
                  <a:lnTo>
                    <a:pt x="2168220" y="4915814"/>
                  </a:lnTo>
                  <a:lnTo>
                    <a:pt x="2144953" y="4907597"/>
                  </a:lnTo>
                  <a:lnTo>
                    <a:pt x="2121281" y="4903394"/>
                  </a:lnTo>
                  <a:lnTo>
                    <a:pt x="2094738" y="4912880"/>
                  </a:lnTo>
                  <a:lnTo>
                    <a:pt x="2110422" y="4931740"/>
                  </a:lnTo>
                  <a:lnTo>
                    <a:pt x="2127262" y="4929251"/>
                  </a:lnTo>
                  <a:lnTo>
                    <a:pt x="2143125" y="4921961"/>
                  </a:lnTo>
                  <a:lnTo>
                    <a:pt x="2155888" y="4926406"/>
                  </a:lnTo>
                  <a:lnTo>
                    <a:pt x="2169896" y="4954244"/>
                  </a:lnTo>
                  <a:lnTo>
                    <a:pt x="2178278" y="4948885"/>
                  </a:lnTo>
                  <a:lnTo>
                    <a:pt x="2184882" y="4930279"/>
                  </a:lnTo>
                  <a:lnTo>
                    <a:pt x="2193569" y="4918341"/>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1" name="object 21"/>
            <p:cNvPicPr/>
            <p:nvPr/>
          </p:nvPicPr>
          <p:blipFill>
            <a:blip r:embed="rId9" cstate="print"/>
            <a:stretch>
              <a:fillRect/>
            </a:stretch>
          </p:blipFill>
          <p:spPr>
            <a:xfrm>
              <a:off x="16893015" y="4614704"/>
              <a:ext cx="75125" cy="65019"/>
            </a:xfrm>
            <a:prstGeom prst="rect">
              <a:avLst/>
            </a:prstGeom>
          </p:spPr>
        </p:pic>
        <p:sp>
          <p:nvSpPr>
            <p:cNvPr id="22" name="object 22"/>
            <p:cNvSpPr/>
            <p:nvPr/>
          </p:nvSpPr>
          <p:spPr>
            <a:xfrm>
              <a:off x="11237557" y="2261894"/>
              <a:ext cx="5807710" cy="5673090"/>
            </a:xfrm>
            <a:custGeom>
              <a:avLst/>
              <a:gdLst/>
              <a:ahLst/>
              <a:cxnLst/>
              <a:rect l="l" t="t" r="r" b="b"/>
              <a:pathLst>
                <a:path w="5807709" h="5673090">
                  <a:moveTo>
                    <a:pt x="21043" y="2749905"/>
                  </a:moveTo>
                  <a:lnTo>
                    <a:pt x="19405" y="2735580"/>
                  </a:lnTo>
                  <a:lnTo>
                    <a:pt x="5524" y="2746972"/>
                  </a:lnTo>
                  <a:lnTo>
                    <a:pt x="0" y="2761386"/>
                  </a:lnTo>
                  <a:lnTo>
                    <a:pt x="50" y="2776423"/>
                  </a:lnTo>
                  <a:lnTo>
                    <a:pt x="2819" y="2789682"/>
                  </a:lnTo>
                  <a:lnTo>
                    <a:pt x="14376" y="2771622"/>
                  </a:lnTo>
                  <a:lnTo>
                    <a:pt x="19913" y="2760141"/>
                  </a:lnTo>
                  <a:lnTo>
                    <a:pt x="21043" y="2749905"/>
                  </a:lnTo>
                  <a:close/>
                </a:path>
                <a:path w="5807709" h="5673090">
                  <a:moveTo>
                    <a:pt x="29565" y="2635935"/>
                  </a:moveTo>
                  <a:lnTo>
                    <a:pt x="21780" y="2619781"/>
                  </a:lnTo>
                  <a:lnTo>
                    <a:pt x="19888" y="2634958"/>
                  </a:lnTo>
                  <a:lnTo>
                    <a:pt x="19177" y="2642324"/>
                  </a:lnTo>
                  <a:lnTo>
                    <a:pt x="8978" y="2639949"/>
                  </a:lnTo>
                  <a:lnTo>
                    <a:pt x="3289" y="2638755"/>
                  </a:lnTo>
                  <a:lnTo>
                    <a:pt x="6464" y="2658668"/>
                  </a:lnTo>
                  <a:lnTo>
                    <a:pt x="4152" y="2678798"/>
                  </a:lnTo>
                  <a:lnTo>
                    <a:pt x="4191" y="2690482"/>
                  </a:lnTo>
                  <a:lnTo>
                    <a:pt x="14427" y="2685034"/>
                  </a:lnTo>
                  <a:lnTo>
                    <a:pt x="17754" y="2689072"/>
                  </a:lnTo>
                  <a:lnTo>
                    <a:pt x="23202" y="2694762"/>
                  </a:lnTo>
                  <a:lnTo>
                    <a:pt x="24345" y="2674734"/>
                  </a:lnTo>
                  <a:lnTo>
                    <a:pt x="28448" y="2654693"/>
                  </a:lnTo>
                  <a:lnTo>
                    <a:pt x="29565" y="2635935"/>
                  </a:lnTo>
                  <a:close/>
                </a:path>
                <a:path w="5807709" h="5673090">
                  <a:moveTo>
                    <a:pt x="147142" y="3514864"/>
                  </a:moveTo>
                  <a:lnTo>
                    <a:pt x="139090" y="3490188"/>
                  </a:lnTo>
                  <a:lnTo>
                    <a:pt x="130086" y="3493744"/>
                  </a:lnTo>
                  <a:lnTo>
                    <a:pt x="126758" y="3494938"/>
                  </a:lnTo>
                  <a:lnTo>
                    <a:pt x="122974" y="3490430"/>
                  </a:lnTo>
                  <a:lnTo>
                    <a:pt x="133400" y="3483775"/>
                  </a:lnTo>
                  <a:lnTo>
                    <a:pt x="140271" y="3479266"/>
                  </a:lnTo>
                  <a:lnTo>
                    <a:pt x="128435" y="3478542"/>
                  </a:lnTo>
                  <a:lnTo>
                    <a:pt x="118618" y="3481260"/>
                  </a:lnTo>
                  <a:lnTo>
                    <a:pt x="109918" y="3486251"/>
                  </a:lnTo>
                  <a:lnTo>
                    <a:pt x="101409" y="3492322"/>
                  </a:lnTo>
                  <a:lnTo>
                    <a:pt x="111556" y="3499447"/>
                  </a:lnTo>
                  <a:lnTo>
                    <a:pt x="121793" y="3506266"/>
                  </a:lnTo>
                  <a:lnTo>
                    <a:pt x="133261" y="3511740"/>
                  </a:lnTo>
                  <a:lnTo>
                    <a:pt x="147142" y="3514864"/>
                  </a:lnTo>
                  <a:close/>
                </a:path>
                <a:path w="5807709" h="5673090">
                  <a:moveTo>
                    <a:pt x="199758" y="1815096"/>
                  </a:moveTo>
                  <a:lnTo>
                    <a:pt x="189445" y="1802180"/>
                  </a:lnTo>
                  <a:lnTo>
                    <a:pt x="180060" y="1802218"/>
                  </a:lnTo>
                  <a:lnTo>
                    <a:pt x="170802" y="1808759"/>
                  </a:lnTo>
                  <a:lnTo>
                    <a:pt x="160896" y="1815338"/>
                  </a:lnTo>
                  <a:lnTo>
                    <a:pt x="175831" y="1825409"/>
                  </a:lnTo>
                  <a:lnTo>
                    <a:pt x="185839" y="1825269"/>
                  </a:lnTo>
                  <a:lnTo>
                    <a:pt x="193078" y="1820100"/>
                  </a:lnTo>
                  <a:lnTo>
                    <a:pt x="199758" y="1815096"/>
                  </a:lnTo>
                  <a:close/>
                </a:path>
                <a:path w="5807709" h="5673090">
                  <a:moveTo>
                    <a:pt x="227952" y="1710690"/>
                  </a:moveTo>
                  <a:lnTo>
                    <a:pt x="217932" y="1707438"/>
                  </a:lnTo>
                  <a:lnTo>
                    <a:pt x="204609" y="1713318"/>
                  </a:lnTo>
                  <a:lnTo>
                    <a:pt x="191833" y="1721396"/>
                  </a:lnTo>
                  <a:lnTo>
                    <a:pt x="183400" y="1724685"/>
                  </a:lnTo>
                  <a:lnTo>
                    <a:pt x="208521" y="1756956"/>
                  </a:lnTo>
                  <a:lnTo>
                    <a:pt x="227723" y="1738922"/>
                  </a:lnTo>
                  <a:lnTo>
                    <a:pt x="220192" y="1728711"/>
                  </a:lnTo>
                  <a:lnTo>
                    <a:pt x="219392" y="1722666"/>
                  </a:lnTo>
                  <a:lnTo>
                    <a:pt x="222821" y="1717700"/>
                  </a:lnTo>
                  <a:lnTo>
                    <a:pt x="227952" y="1710690"/>
                  </a:lnTo>
                  <a:close/>
                </a:path>
                <a:path w="5807709" h="5673090">
                  <a:moveTo>
                    <a:pt x="377913" y="4110482"/>
                  </a:moveTo>
                  <a:lnTo>
                    <a:pt x="376250" y="4096296"/>
                  </a:lnTo>
                  <a:lnTo>
                    <a:pt x="348818" y="4045940"/>
                  </a:lnTo>
                  <a:lnTo>
                    <a:pt x="329857" y="4054716"/>
                  </a:lnTo>
                  <a:lnTo>
                    <a:pt x="360286" y="4094594"/>
                  </a:lnTo>
                  <a:lnTo>
                    <a:pt x="377913" y="4110482"/>
                  </a:lnTo>
                  <a:close/>
                </a:path>
                <a:path w="5807709" h="5673090">
                  <a:moveTo>
                    <a:pt x="426212" y="4085031"/>
                  </a:moveTo>
                  <a:lnTo>
                    <a:pt x="423087" y="4059859"/>
                  </a:lnTo>
                  <a:lnTo>
                    <a:pt x="407123" y="4038104"/>
                  </a:lnTo>
                  <a:lnTo>
                    <a:pt x="381050" y="4029811"/>
                  </a:lnTo>
                  <a:lnTo>
                    <a:pt x="413753" y="4103611"/>
                  </a:lnTo>
                  <a:lnTo>
                    <a:pt x="426212" y="4085031"/>
                  </a:lnTo>
                  <a:close/>
                </a:path>
                <a:path w="5807709" h="5673090">
                  <a:moveTo>
                    <a:pt x="554050" y="1405750"/>
                  </a:moveTo>
                  <a:lnTo>
                    <a:pt x="551040" y="1392567"/>
                  </a:lnTo>
                  <a:lnTo>
                    <a:pt x="539686" y="1384960"/>
                  </a:lnTo>
                  <a:lnTo>
                    <a:pt x="526161" y="1384427"/>
                  </a:lnTo>
                  <a:lnTo>
                    <a:pt x="516610" y="1392466"/>
                  </a:lnTo>
                  <a:lnTo>
                    <a:pt x="523951" y="1393418"/>
                  </a:lnTo>
                  <a:lnTo>
                    <a:pt x="530834" y="1394129"/>
                  </a:lnTo>
                  <a:lnTo>
                    <a:pt x="538645" y="1395082"/>
                  </a:lnTo>
                  <a:lnTo>
                    <a:pt x="534619" y="1399590"/>
                  </a:lnTo>
                  <a:lnTo>
                    <a:pt x="531774" y="1402676"/>
                  </a:lnTo>
                  <a:lnTo>
                    <a:pt x="525614" y="1410030"/>
                  </a:lnTo>
                  <a:lnTo>
                    <a:pt x="554050" y="1405750"/>
                  </a:lnTo>
                  <a:close/>
                </a:path>
                <a:path w="5807709" h="5673090">
                  <a:moveTo>
                    <a:pt x="585330" y="1341208"/>
                  </a:moveTo>
                  <a:lnTo>
                    <a:pt x="570611" y="1340739"/>
                  </a:lnTo>
                  <a:lnTo>
                    <a:pt x="557987" y="1332992"/>
                  </a:lnTo>
                  <a:lnTo>
                    <a:pt x="544715" y="1324495"/>
                  </a:lnTo>
                  <a:lnTo>
                    <a:pt x="527989" y="1321752"/>
                  </a:lnTo>
                  <a:lnTo>
                    <a:pt x="544906" y="1335532"/>
                  </a:lnTo>
                  <a:lnTo>
                    <a:pt x="562254" y="1348384"/>
                  </a:lnTo>
                  <a:lnTo>
                    <a:pt x="576808" y="1352791"/>
                  </a:lnTo>
                  <a:lnTo>
                    <a:pt x="585330" y="1341208"/>
                  </a:lnTo>
                  <a:close/>
                </a:path>
                <a:path w="5807709" h="5673090">
                  <a:moveTo>
                    <a:pt x="586232" y="3992930"/>
                  </a:moveTo>
                  <a:lnTo>
                    <a:pt x="585990" y="3981272"/>
                  </a:lnTo>
                  <a:lnTo>
                    <a:pt x="570407" y="3985196"/>
                  </a:lnTo>
                  <a:lnTo>
                    <a:pt x="566381" y="3980446"/>
                  </a:lnTo>
                  <a:lnTo>
                    <a:pt x="563054" y="3976179"/>
                  </a:lnTo>
                  <a:lnTo>
                    <a:pt x="556425" y="3968343"/>
                  </a:lnTo>
                  <a:lnTo>
                    <a:pt x="565289" y="4001757"/>
                  </a:lnTo>
                  <a:lnTo>
                    <a:pt x="577278" y="4004856"/>
                  </a:lnTo>
                  <a:lnTo>
                    <a:pt x="586232" y="3992930"/>
                  </a:lnTo>
                  <a:close/>
                </a:path>
                <a:path w="5807709" h="5673090">
                  <a:moveTo>
                    <a:pt x="596709" y="1120051"/>
                  </a:moveTo>
                  <a:lnTo>
                    <a:pt x="585330" y="1117917"/>
                  </a:lnTo>
                  <a:lnTo>
                    <a:pt x="581545" y="1116965"/>
                  </a:lnTo>
                  <a:lnTo>
                    <a:pt x="580364" y="1123137"/>
                  </a:lnTo>
                  <a:lnTo>
                    <a:pt x="579170" y="1126451"/>
                  </a:lnTo>
                  <a:lnTo>
                    <a:pt x="560755" y="1122921"/>
                  </a:lnTo>
                  <a:lnTo>
                    <a:pt x="549668" y="1124140"/>
                  </a:lnTo>
                  <a:lnTo>
                    <a:pt x="547116" y="1128128"/>
                  </a:lnTo>
                  <a:lnTo>
                    <a:pt x="554291" y="1132865"/>
                  </a:lnTo>
                  <a:lnTo>
                    <a:pt x="530834" y="1152321"/>
                  </a:lnTo>
                  <a:lnTo>
                    <a:pt x="548157" y="1157528"/>
                  </a:lnTo>
                  <a:lnTo>
                    <a:pt x="566343" y="1147483"/>
                  </a:lnTo>
                  <a:lnTo>
                    <a:pt x="583247" y="1131798"/>
                  </a:lnTo>
                  <a:lnTo>
                    <a:pt x="596709" y="1120051"/>
                  </a:lnTo>
                  <a:close/>
                </a:path>
                <a:path w="5807709" h="5673090">
                  <a:moveTo>
                    <a:pt x="684403" y="1144016"/>
                  </a:moveTo>
                  <a:lnTo>
                    <a:pt x="680643" y="1123988"/>
                  </a:lnTo>
                  <a:lnTo>
                    <a:pt x="668934" y="1117676"/>
                  </a:lnTo>
                  <a:lnTo>
                    <a:pt x="655535" y="1122387"/>
                  </a:lnTo>
                  <a:lnTo>
                    <a:pt x="646722" y="1135468"/>
                  </a:lnTo>
                  <a:lnTo>
                    <a:pt x="684403" y="1144016"/>
                  </a:lnTo>
                  <a:close/>
                </a:path>
                <a:path w="5807709" h="5673090">
                  <a:moveTo>
                    <a:pt x="771372" y="875868"/>
                  </a:moveTo>
                  <a:lnTo>
                    <a:pt x="756310" y="879335"/>
                  </a:lnTo>
                  <a:lnTo>
                    <a:pt x="744321" y="891705"/>
                  </a:lnTo>
                  <a:lnTo>
                    <a:pt x="738873" y="906297"/>
                  </a:lnTo>
                  <a:lnTo>
                    <a:pt x="743407" y="916444"/>
                  </a:lnTo>
                  <a:lnTo>
                    <a:pt x="751840" y="903897"/>
                  </a:lnTo>
                  <a:lnTo>
                    <a:pt x="759345" y="892060"/>
                  </a:lnTo>
                  <a:lnTo>
                    <a:pt x="765873" y="882281"/>
                  </a:lnTo>
                  <a:lnTo>
                    <a:pt x="771372" y="875868"/>
                  </a:lnTo>
                  <a:close/>
                </a:path>
                <a:path w="5807709" h="5673090">
                  <a:moveTo>
                    <a:pt x="801230" y="1073302"/>
                  </a:moveTo>
                  <a:lnTo>
                    <a:pt x="800760" y="1073302"/>
                  </a:lnTo>
                  <a:lnTo>
                    <a:pt x="801230" y="1074013"/>
                  </a:lnTo>
                  <a:lnTo>
                    <a:pt x="801230" y="1073302"/>
                  </a:lnTo>
                  <a:close/>
                </a:path>
                <a:path w="5807709" h="5673090">
                  <a:moveTo>
                    <a:pt x="815213" y="4759020"/>
                  </a:moveTo>
                  <a:lnTo>
                    <a:pt x="802678" y="4741164"/>
                  </a:lnTo>
                  <a:lnTo>
                    <a:pt x="800252" y="4731143"/>
                  </a:lnTo>
                  <a:lnTo>
                    <a:pt x="795121" y="4725924"/>
                  </a:lnTo>
                  <a:lnTo>
                    <a:pt x="774446" y="4722482"/>
                  </a:lnTo>
                  <a:lnTo>
                    <a:pt x="785190" y="4737328"/>
                  </a:lnTo>
                  <a:lnTo>
                    <a:pt x="794207" y="4752314"/>
                  </a:lnTo>
                  <a:lnTo>
                    <a:pt x="803541" y="4761522"/>
                  </a:lnTo>
                  <a:lnTo>
                    <a:pt x="815213" y="4759020"/>
                  </a:lnTo>
                  <a:close/>
                </a:path>
                <a:path w="5807709" h="5673090">
                  <a:moveTo>
                    <a:pt x="826223" y="1061123"/>
                  </a:moveTo>
                  <a:lnTo>
                    <a:pt x="822210" y="1049362"/>
                  </a:lnTo>
                  <a:lnTo>
                    <a:pt x="807694" y="1049578"/>
                  </a:lnTo>
                  <a:lnTo>
                    <a:pt x="801230" y="1073302"/>
                  </a:lnTo>
                  <a:lnTo>
                    <a:pt x="826223" y="1061123"/>
                  </a:lnTo>
                  <a:close/>
                </a:path>
                <a:path w="5807709" h="5673090">
                  <a:moveTo>
                    <a:pt x="927468" y="4901501"/>
                  </a:moveTo>
                  <a:lnTo>
                    <a:pt x="926338" y="4884928"/>
                  </a:lnTo>
                  <a:lnTo>
                    <a:pt x="912317" y="4860468"/>
                  </a:lnTo>
                  <a:lnTo>
                    <a:pt x="889177" y="4841672"/>
                  </a:lnTo>
                  <a:lnTo>
                    <a:pt x="860717" y="4842078"/>
                  </a:lnTo>
                  <a:lnTo>
                    <a:pt x="876312" y="4852111"/>
                  </a:lnTo>
                  <a:lnTo>
                    <a:pt x="885952" y="4864824"/>
                  </a:lnTo>
                  <a:lnTo>
                    <a:pt x="895769" y="4879822"/>
                  </a:lnTo>
                  <a:lnTo>
                    <a:pt x="911910" y="4896663"/>
                  </a:lnTo>
                  <a:lnTo>
                    <a:pt x="927468" y="4901501"/>
                  </a:lnTo>
                  <a:close/>
                </a:path>
                <a:path w="5807709" h="5673090">
                  <a:moveTo>
                    <a:pt x="940574" y="925461"/>
                  </a:moveTo>
                  <a:lnTo>
                    <a:pt x="924788" y="922591"/>
                  </a:lnTo>
                  <a:lnTo>
                    <a:pt x="914692" y="925106"/>
                  </a:lnTo>
                  <a:lnTo>
                    <a:pt x="906983" y="935278"/>
                  </a:lnTo>
                  <a:lnTo>
                    <a:pt x="898398" y="955357"/>
                  </a:lnTo>
                  <a:lnTo>
                    <a:pt x="913790" y="953096"/>
                  </a:lnTo>
                  <a:lnTo>
                    <a:pt x="921092" y="942721"/>
                  </a:lnTo>
                  <a:lnTo>
                    <a:pt x="927595" y="931202"/>
                  </a:lnTo>
                  <a:lnTo>
                    <a:pt x="940574" y="925461"/>
                  </a:lnTo>
                  <a:close/>
                </a:path>
                <a:path w="5807709" h="5673090">
                  <a:moveTo>
                    <a:pt x="1322603" y="464629"/>
                  </a:moveTo>
                  <a:lnTo>
                    <a:pt x="1318768" y="452716"/>
                  </a:lnTo>
                  <a:lnTo>
                    <a:pt x="1314284" y="441020"/>
                  </a:lnTo>
                  <a:lnTo>
                    <a:pt x="1313307" y="428790"/>
                  </a:lnTo>
                  <a:lnTo>
                    <a:pt x="1319999" y="415277"/>
                  </a:lnTo>
                  <a:lnTo>
                    <a:pt x="1295082" y="414477"/>
                  </a:lnTo>
                  <a:lnTo>
                    <a:pt x="1296593" y="431673"/>
                  </a:lnTo>
                  <a:lnTo>
                    <a:pt x="1310462" y="453009"/>
                  </a:lnTo>
                  <a:lnTo>
                    <a:pt x="1322603" y="464629"/>
                  </a:lnTo>
                  <a:close/>
                </a:path>
                <a:path w="5807709" h="5673090">
                  <a:moveTo>
                    <a:pt x="1353883" y="872312"/>
                  </a:moveTo>
                  <a:lnTo>
                    <a:pt x="1343380" y="874623"/>
                  </a:lnTo>
                  <a:lnTo>
                    <a:pt x="1323289" y="882815"/>
                  </a:lnTo>
                  <a:lnTo>
                    <a:pt x="1302804" y="901407"/>
                  </a:lnTo>
                  <a:lnTo>
                    <a:pt x="1291082" y="934961"/>
                  </a:lnTo>
                  <a:lnTo>
                    <a:pt x="1323314" y="933056"/>
                  </a:lnTo>
                  <a:lnTo>
                    <a:pt x="1330058" y="911555"/>
                  </a:lnTo>
                  <a:lnTo>
                    <a:pt x="1334249" y="900899"/>
                  </a:lnTo>
                  <a:lnTo>
                    <a:pt x="1340612" y="891146"/>
                  </a:lnTo>
                  <a:lnTo>
                    <a:pt x="1353883" y="872312"/>
                  </a:lnTo>
                  <a:close/>
                </a:path>
                <a:path w="5807709" h="5673090">
                  <a:moveTo>
                    <a:pt x="1393939" y="646633"/>
                  </a:moveTo>
                  <a:lnTo>
                    <a:pt x="1381099" y="644283"/>
                  </a:lnTo>
                  <a:lnTo>
                    <a:pt x="1370330" y="641477"/>
                  </a:lnTo>
                  <a:lnTo>
                    <a:pt x="1362710" y="641959"/>
                  </a:lnTo>
                  <a:lnTo>
                    <a:pt x="1359331" y="649490"/>
                  </a:lnTo>
                  <a:lnTo>
                    <a:pt x="1362379" y="662190"/>
                  </a:lnTo>
                  <a:lnTo>
                    <a:pt x="1373708" y="663549"/>
                  </a:lnTo>
                  <a:lnTo>
                    <a:pt x="1386497" y="657161"/>
                  </a:lnTo>
                  <a:lnTo>
                    <a:pt x="1393939" y="646633"/>
                  </a:lnTo>
                  <a:close/>
                </a:path>
                <a:path w="5807709" h="5673090">
                  <a:moveTo>
                    <a:pt x="1423327" y="768134"/>
                  </a:moveTo>
                  <a:lnTo>
                    <a:pt x="1402753" y="773772"/>
                  </a:lnTo>
                  <a:lnTo>
                    <a:pt x="1382115" y="776795"/>
                  </a:lnTo>
                  <a:lnTo>
                    <a:pt x="1371307" y="781418"/>
                  </a:lnTo>
                  <a:lnTo>
                    <a:pt x="1380197" y="791870"/>
                  </a:lnTo>
                  <a:lnTo>
                    <a:pt x="1374025" y="807046"/>
                  </a:lnTo>
                  <a:lnTo>
                    <a:pt x="1387729" y="804037"/>
                  </a:lnTo>
                  <a:lnTo>
                    <a:pt x="1400632" y="791870"/>
                  </a:lnTo>
                  <a:lnTo>
                    <a:pt x="1412557" y="777557"/>
                  </a:lnTo>
                  <a:lnTo>
                    <a:pt x="1423327" y="768134"/>
                  </a:lnTo>
                  <a:close/>
                </a:path>
                <a:path w="5807709" h="5673090">
                  <a:moveTo>
                    <a:pt x="1427111" y="345503"/>
                  </a:moveTo>
                  <a:lnTo>
                    <a:pt x="1411973" y="338340"/>
                  </a:lnTo>
                  <a:lnTo>
                    <a:pt x="1398409" y="341210"/>
                  </a:lnTo>
                  <a:lnTo>
                    <a:pt x="1389951" y="350075"/>
                  </a:lnTo>
                  <a:lnTo>
                    <a:pt x="1390142" y="360934"/>
                  </a:lnTo>
                  <a:lnTo>
                    <a:pt x="1407515" y="363753"/>
                  </a:lnTo>
                  <a:lnTo>
                    <a:pt x="1417167" y="363093"/>
                  </a:lnTo>
                  <a:lnTo>
                    <a:pt x="1422539" y="357492"/>
                  </a:lnTo>
                  <a:lnTo>
                    <a:pt x="1427111" y="345503"/>
                  </a:lnTo>
                  <a:close/>
                </a:path>
                <a:path w="5807709" h="5673090">
                  <a:moveTo>
                    <a:pt x="1484706" y="318452"/>
                  </a:moveTo>
                  <a:lnTo>
                    <a:pt x="1475676" y="315518"/>
                  </a:lnTo>
                  <a:lnTo>
                    <a:pt x="1452118" y="318808"/>
                  </a:lnTo>
                  <a:lnTo>
                    <a:pt x="1434249" y="328866"/>
                  </a:lnTo>
                  <a:lnTo>
                    <a:pt x="1442288" y="346214"/>
                  </a:lnTo>
                  <a:lnTo>
                    <a:pt x="1467243" y="333641"/>
                  </a:lnTo>
                  <a:lnTo>
                    <a:pt x="1477708" y="327977"/>
                  </a:lnTo>
                  <a:lnTo>
                    <a:pt x="1481074" y="324497"/>
                  </a:lnTo>
                  <a:lnTo>
                    <a:pt x="1484706" y="318452"/>
                  </a:lnTo>
                  <a:close/>
                </a:path>
                <a:path w="5807709" h="5673090">
                  <a:moveTo>
                    <a:pt x="1514322" y="722807"/>
                  </a:moveTo>
                  <a:lnTo>
                    <a:pt x="1498600" y="725512"/>
                  </a:lnTo>
                  <a:lnTo>
                    <a:pt x="1479905" y="738530"/>
                  </a:lnTo>
                  <a:lnTo>
                    <a:pt x="1459877" y="756450"/>
                  </a:lnTo>
                  <a:lnTo>
                    <a:pt x="1440154" y="773823"/>
                  </a:lnTo>
                  <a:lnTo>
                    <a:pt x="1448854" y="778979"/>
                  </a:lnTo>
                  <a:lnTo>
                    <a:pt x="1466278" y="773798"/>
                  </a:lnTo>
                  <a:lnTo>
                    <a:pt x="1474990" y="778814"/>
                  </a:lnTo>
                  <a:lnTo>
                    <a:pt x="1482039" y="758317"/>
                  </a:lnTo>
                  <a:lnTo>
                    <a:pt x="1491551" y="747966"/>
                  </a:lnTo>
                  <a:lnTo>
                    <a:pt x="1502613" y="739038"/>
                  </a:lnTo>
                  <a:lnTo>
                    <a:pt x="1514322" y="722807"/>
                  </a:lnTo>
                  <a:close/>
                </a:path>
                <a:path w="5807709" h="5673090">
                  <a:moveTo>
                    <a:pt x="1552486" y="546976"/>
                  </a:moveTo>
                  <a:lnTo>
                    <a:pt x="1529575" y="534911"/>
                  </a:lnTo>
                  <a:lnTo>
                    <a:pt x="1506918" y="537654"/>
                  </a:lnTo>
                  <a:lnTo>
                    <a:pt x="1494497" y="547979"/>
                  </a:lnTo>
                  <a:lnTo>
                    <a:pt x="1502244" y="558596"/>
                  </a:lnTo>
                  <a:lnTo>
                    <a:pt x="1510360" y="560285"/>
                  </a:lnTo>
                  <a:lnTo>
                    <a:pt x="1515986" y="557326"/>
                  </a:lnTo>
                  <a:lnTo>
                    <a:pt x="1527302" y="552094"/>
                  </a:lnTo>
                  <a:lnTo>
                    <a:pt x="1552486" y="546976"/>
                  </a:lnTo>
                  <a:close/>
                </a:path>
                <a:path w="5807709" h="5673090">
                  <a:moveTo>
                    <a:pt x="1570736" y="264591"/>
                  </a:moveTo>
                  <a:lnTo>
                    <a:pt x="1546580" y="268008"/>
                  </a:lnTo>
                  <a:lnTo>
                    <a:pt x="1525587" y="276809"/>
                  </a:lnTo>
                  <a:lnTo>
                    <a:pt x="1507083" y="289877"/>
                  </a:lnTo>
                  <a:lnTo>
                    <a:pt x="1490395" y="306108"/>
                  </a:lnTo>
                  <a:lnTo>
                    <a:pt x="1504911" y="312204"/>
                  </a:lnTo>
                  <a:lnTo>
                    <a:pt x="1532788" y="302882"/>
                  </a:lnTo>
                  <a:lnTo>
                    <a:pt x="1559547" y="284784"/>
                  </a:lnTo>
                  <a:lnTo>
                    <a:pt x="1570736" y="264591"/>
                  </a:lnTo>
                  <a:close/>
                </a:path>
                <a:path w="5807709" h="5673090">
                  <a:moveTo>
                    <a:pt x="1580210" y="5460949"/>
                  </a:moveTo>
                  <a:lnTo>
                    <a:pt x="1560258" y="5444033"/>
                  </a:lnTo>
                  <a:lnTo>
                    <a:pt x="1540954" y="5430367"/>
                  </a:lnTo>
                  <a:lnTo>
                    <a:pt x="1524990" y="5420144"/>
                  </a:lnTo>
                  <a:lnTo>
                    <a:pt x="1515033" y="5413489"/>
                  </a:lnTo>
                  <a:lnTo>
                    <a:pt x="1522387" y="5436159"/>
                  </a:lnTo>
                  <a:lnTo>
                    <a:pt x="1540776" y="5453329"/>
                  </a:lnTo>
                  <a:lnTo>
                    <a:pt x="1562595" y="5462448"/>
                  </a:lnTo>
                  <a:lnTo>
                    <a:pt x="1580210" y="5460949"/>
                  </a:lnTo>
                  <a:close/>
                </a:path>
                <a:path w="5807709" h="5673090">
                  <a:moveTo>
                    <a:pt x="1581162" y="5461190"/>
                  </a:moveTo>
                  <a:lnTo>
                    <a:pt x="1580921" y="5460949"/>
                  </a:lnTo>
                  <a:lnTo>
                    <a:pt x="1580210" y="5460949"/>
                  </a:lnTo>
                  <a:lnTo>
                    <a:pt x="1580680" y="5461432"/>
                  </a:lnTo>
                  <a:lnTo>
                    <a:pt x="1580921" y="5461432"/>
                  </a:lnTo>
                  <a:lnTo>
                    <a:pt x="1581162" y="5461190"/>
                  </a:lnTo>
                  <a:close/>
                </a:path>
                <a:path w="5807709" h="5673090">
                  <a:moveTo>
                    <a:pt x="1739226" y="201231"/>
                  </a:moveTo>
                  <a:lnTo>
                    <a:pt x="1731137" y="196392"/>
                  </a:lnTo>
                  <a:lnTo>
                    <a:pt x="1727593" y="193548"/>
                  </a:lnTo>
                  <a:lnTo>
                    <a:pt x="1725599" y="189318"/>
                  </a:lnTo>
                  <a:lnTo>
                    <a:pt x="1722170" y="180340"/>
                  </a:lnTo>
                  <a:lnTo>
                    <a:pt x="1715401" y="196596"/>
                  </a:lnTo>
                  <a:lnTo>
                    <a:pt x="1708391" y="203568"/>
                  </a:lnTo>
                  <a:lnTo>
                    <a:pt x="1701342" y="208546"/>
                  </a:lnTo>
                  <a:lnTo>
                    <a:pt x="1694434" y="218782"/>
                  </a:lnTo>
                  <a:lnTo>
                    <a:pt x="1707007" y="217779"/>
                  </a:lnTo>
                  <a:lnTo>
                    <a:pt x="1718170" y="213563"/>
                  </a:lnTo>
                  <a:lnTo>
                    <a:pt x="1728660" y="207581"/>
                  </a:lnTo>
                  <a:lnTo>
                    <a:pt x="1739226" y="201231"/>
                  </a:lnTo>
                  <a:close/>
                </a:path>
                <a:path w="5807709" h="5673090">
                  <a:moveTo>
                    <a:pt x="1845640" y="482193"/>
                  </a:moveTo>
                  <a:lnTo>
                    <a:pt x="1829536" y="476961"/>
                  </a:lnTo>
                  <a:lnTo>
                    <a:pt x="1817763" y="484479"/>
                  </a:lnTo>
                  <a:lnTo>
                    <a:pt x="1808607" y="496836"/>
                  </a:lnTo>
                  <a:lnTo>
                    <a:pt x="1800377" y="506158"/>
                  </a:lnTo>
                  <a:lnTo>
                    <a:pt x="1820214" y="516661"/>
                  </a:lnTo>
                  <a:lnTo>
                    <a:pt x="1834819" y="511886"/>
                  </a:lnTo>
                  <a:lnTo>
                    <a:pt x="1843532" y="498246"/>
                  </a:lnTo>
                  <a:lnTo>
                    <a:pt x="1845640" y="482193"/>
                  </a:lnTo>
                  <a:close/>
                </a:path>
                <a:path w="5807709" h="5673090">
                  <a:moveTo>
                    <a:pt x="1874367" y="5633148"/>
                  </a:moveTo>
                  <a:lnTo>
                    <a:pt x="1864868" y="5622620"/>
                  </a:lnTo>
                  <a:lnTo>
                    <a:pt x="1826679" y="5599061"/>
                  </a:lnTo>
                  <a:lnTo>
                    <a:pt x="1826920" y="5599303"/>
                  </a:lnTo>
                  <a:lnTo>
                    <a:pt x="1809051" y="5592597"/>
                  </a:lnTo>
                  <a:lnTo>
                    <a:pt x="1805432" y="5589448"/>
                  </a:lnTo>
                  <a:lnTo>
                    <a:pt x="1799818" y="5585955"/>
                  </a:lnTo>
                  <a:lnTo>
                    <a:pt x="1775968" y="5578183"/>
                  </a:lnTo>
                  <a:lnTo>
                    <a:pt x="1787994" y="5595150"/>
                  </a:lnTo>
                  <a:lnTo>
                    <a:pt x="1811985" y="5611647"/>
                  </a:lnTo>
                  <a:lnTo>
                    <a:pt x="1839798" y="5625147"/>
                  </a:lnTo>
                  <a:lnTo>
                    <a:pt x="1863305" y="5633161"/>
                  </a:lnTo>
                  <a:lnTo>
                    <a:pt x="1874367" y="5633148"/>
                  </a:lnTo>
                  <a:close/>
                </a:path>
                <a:path w="5807709" h="5673090">
                  <a:moveTo>
                    <a:pt x="2152688" y="5455399"/>
                  </a:moveTo>
                  <a:lnTo>
                    <a:pt x="2142223" y="5448935"/>
                  </a:lnTo>
                  <a:lnTo>
                    <a:pt x="2124481" y="5445811"/>
                  </a:lnTo>
                  <a:lnTo>
                    <a:pt x="2106561" y="5447423"/>
                  </a:lnTo>
                  <a:lnTo>
                    <a:pt x="2113648" y="5456821"/>
                  </a:lnTo>
                  <a:lnTo>
                    <a:pt x="2126856" y="5460327"/>
                  </a:lnTo>
                  <a:lnTo>
                    <a:pt x="2140458" y="5461482"/>
                  </a:lnTo>
                  <a:lnTo>
                    <a:pt x="2148738" y="5463806"/>
                  </a:lnTo>
                  <a:lnTo>
                    <a:pt x="2152688" y="5455399"/>
                  </a:lnTo>
                  <a:close/>
                </a:path>
                <a:path w="5807709" h="5673090">
                  <a:moveTo>
                    <a:pt x="2360434" y="310476"/>
                  </a:moveTo>
                  <a:lnTo>
                    <a:pt x="2352319" y="302501"/>
                  </a:lnTo>
                  <a:lnTo>
                    <a:pt x="2344737" y="319874"/>
                  </a:lnTo>
                  <a:lnTo>
                    <a:pt x="2340953" y="314236"/>
                  </a:lnTo>
                  <a:lnTo>
                    <a:pt x="2339721" y="307479"/>
                  </a:lnTo>
                  <a:lnTo>
                    <a:pt x="2337041" y="302056"/>
                  </a:lnTo>
                  <a:lnTo>
                    <a:pt x="2328849" y="300418"/>
                  </a:lnTo>
                  <a:lnTo>
                    <a:pt x="2328849" y="331508"/>
                  </a:lnTo>
                  <a:lnTo>
                    <a:pt x="2356726" y="326047"/>
                  </a:lnTo>
                  <a:lnTo>
                    <a:pt x="2360434" y="310476"/>
                  </a:lnTo>
                  <a:close/>
                </a:path>
                <a:path w="5807709" h="5673090">
                  <a:moveTo>
                    <a:pt x="2539060" y="138112"/>
                  </a:moveTo>
                  <a:lnTo>
                    <a:pt x="2520137" y="138518"/>
                  </a:lnTo>
                  <a:lnTo>
                    <a:pt x="2501950" y="142113"/>
                  </a:lnTo>
                  <a:lnTo>
                    <a:pt x="2484247" y="148145"/>
                  </a:lnTo>
                  <a:lnTo>
                    <a:pt x="2466784" y="155905"/>
                  </a:lnTo>
                  <a:lnTo>
                    <a:pt x="2471051" y="163969"/>
                  </a:lnTo>
                  <a:lnTo>
                    <a:pt x="2473896" y="169672"/>
                  </a:lnTo>
                  <a:lnTo>
                    <a:pt x="2476741" y="174650"/>
                  </a:lnTo>
                  <a:lnTo>
                    <a:pt x="2491435" y="153289"/>
                  </a:lnTo>
                  <a:lnTo>
                    <a:pt x="2509164" y="172148"/>
                  </a:lnTo>
                  <a:lnTo>
                    <a:pt x="2527071" y="167944"/>
                  </a:lnTo>
                  <a:lnTo>
                    <a:pt x="2539047" y="152628"/>
                  </a:lnTo>
                  <a:lnTo>
                    <a:pt x="2539060" y="138112"/>
                  </a:lnTo>
                  <a:close/>
                </a:path>
                <a:path w="5807709" h="5673090">
                  <a:moveTo>
                    <a:pt x="2539301" y="138112"/>
                  </a:moveTo>
                  <a:lnTo>
                    <a:pt x="2539060" y="137871"/>
                  </a:lnTo>
                  <a:lnTo>
                    <a:pt x="2539060" y="138112"/>
                  </a:lnTo>
                  <a:lnTo>
                    <a:pt x="2539301" y="138112"/>
                  </a:lnTo>
                  <a:close/>
                </a:path>
                <a:path w="5807709" h="5673090">
                  <a:moveTo>
                    <a:pt x="2552331" y="5626354"/>
                  </a:moveTo>
                  <a:lnTo>
                    <a:pt x="2532024" y="5606859"/>
                  </a:lnTo>
                  <a:lnTo>
                    <a:pt x="2522232" y="5607431"/>
                  </a:lnTo>
                  <a:lnTo>
                    <a:pt x="2521877" y="5617870"/>
                  </a:lnTo>
                  <a:lnTo>
                    <a:pt x="2529827" y="5628017"/>
                  </a:lnTo>
                  <a:lnTo>
                    <a:pt x="2534805" y="5631294"/>
                  </a:lnTo>
                  <a:lnTo>
                    <a:pt x="2540368" y="5633948"/>
                  </a:lnTo>
                  <a:lnTo>
                    <a:pt x="2546286" y="5633212"/>
                  </a:lnTo>
                  <a:lnTo>
                    <a:pt x="2552331" y="5626354"/>
                  </a:lnTo>
                  <a:close/>
                </a:path>
                <a:path w="5807709" h="5673090">
                  <a:moveTo>
                    <a:pt x="2595461" y="124345"/>
                  </a:moveTo>
                  <a:lnTo>
                    <a:pt x="2578938" y="122402"/>
                  </a:lnTo>
                  <a:lnTo>
                    <a:pt x="2568473" y="129095"/>
                  </a:lnTo>
                  <a:lnTo>
                    <a:pt x="2566238" y="139153"/>
                  </a:lnTo>
                  <a:lnTo>
                    <a:pt x="2574379" y="147358"/>
                  </a:lnTo>
                  <a:lnTo>
                    <a:pt x="2576030" y="144513"/>
                  </a:lnTo>
                  <a:lnTo>
                    <a:pt x="2577452" y="141668"/>
                  </a:lnTo>
                  <a:lnTo>
                    <a:pt x="2579116" y="138823"/>
                  </a:lnTo>
                  <a:lnTo>
                    <a:pt x="2579586" y="139534"/>
                  </a:lnTo>
                  <a:lnTo>
                    <a:pt x="2580297" y="140004"/>
                  </a:lnTo>
                  <a:lnTo>
                    <a:pt x="2581008" y="140716"/>
                  </a:lnTo>
                  <a:lnTo>
                    <a:pt x="2571966" y="156679"/>
                  </a:lnTo>
                  <a:lnTo>
                    <a:pt x="2576423" y="162725"/>
                  </a:lnTo>
                  <a:lnTo>
                    <a:pt x="2586774" y="164414"/>
                  </a:lnTo>
                  <a:lnTo>
                    <a:pt x="2595461" y="167297"/>
                  </a:lnTo>
                  <a:lnTo>
                    <a:pt x="2595461" y="124345"/>
                  </a:lnTo>
                  <a:close/>
                </a:path>
                <a:path w="5807709" h="5673090">
                  <a:moveTo>
                    <a:pt x="2632265" y="142113"/>
                  </a:moveTo>
                  <a:lnTo>
                    <a:pt x="2631719" y="128854"/>
                  </a:lnTo>
                  <a:lnTo>
                    <a:pt x="2602103" y="138582"/>
                  </a:lnTo>
                  <a:lnTo>
                    <a:pt x="2616365" y="155752"/>
                  </a:lnTo>
                  <a:lnTo>
                    <a:pt x="2626779" y="154000"/>
                  </a:lnTo>
                  <a:lnTo>
                    <a:pt x="2632265" y="142113"/>
                  </a:lnTo>
                  <a:close/>
                </a:path>
                <a:path w="5807709" h="5673090">
                  <a:moveTo>
                    <a:pt x="2644051" y="5636082"/>
                  </a:moveTo>
                  <a:lnTo>
                    <a:pt x="2616555" y="5638685"/>
                  </a:lnTo>
                  <a:lnTo>
                    <a:pt x="2609113" y="5630100"/>
                  </a:lnTo>
                  <a:lnTo>
                    <a:pt x="2604058" y="5626913"/>
                  </a:lnTo>
                  <a:lnTo>
                    <a:pt x="2599093" y="5628843"/>
                  </a:lnTo>
                  <a:lnTo>
                    <a:pt x="2591917" y="5635612"/>
                  </a:lnTo>
                  <a:lnTo>
                    <a:pt x="2608427" y="5650662"/>
                  </a:lnTo>
                  <a:lnTo>
                    <a:pt x="2625712" y="5657647"/>
                  </a:lnTo>
                  <a:lnTo>
                    <a:pt x="2639136" y="5653722"/>
                  </a:lnTo>
                  <a:lnTo>
                    <a:pt x="2644051" y="5636082"/>
                  </a:lnTo>
                  <a:close/>
                </a:path>
                <a:path w="5807709" h="5673090">
                  <a:moveTo>
                    <a:pt x="2855684" y="5655424"/>
                  </a:moveTo>
                  <a:lnTo>
                    <a:pt x="2842653" y="5644743"/>
                  </a:lnTo>
                  <a:lnTo>
                    <a:pt x="2825102" y="5638216"/>
                  </a:lnTo>
                  <a:lnTo>
                    <a:pt x="2830792" y="5671909"/>
                  </a:lnTo>
                  <a:lnTo>
                    <a:pt x="2854833" y="5665914"/>
                  </a:lnTo>
                  <a:lnTo>
                    <a:pt x="2855684" y="5655424"/>
                  </a:lnTo>
                  <a:close/>
                </a:path>
                <a:path w="5807709" h="5673090">
                  <a:moveTo>
                    <a:pt x="2987916" y="126479"/>
                  </a:moveTo>
                  <a:lnTo>
                    <a:pt x="2952026" y="121843"/>
                  </a:lnTo>
                  <a:lnTo>
                    <a:pt x="2951924" y="127812"/>
                  </a:lnTo>
                  <a:lnTo>
                    <a:pt x="2962351" y="141122"/>
                  </a:lnTo>
                  <a:lnTo>
                    <a:pt x="2958058" y="158508"/>
                  </a:lnTo>
                  <a:lnTo>
                    <a:pt x="2975622" y="161620"/>
                  </a:lnTo>
                  <a:lnTo>
                    <a:pt x="2982671" y="152730"/>
                  </a:lnTo>
                  <a:lnTo>
                    <a:pt x="2984881" y="138722"/>
                  </a:lnTo>
                  <a:lnTo>
                    <a:pt x="2987916" y="126479"/>
                  </a:lnTo>
                  <a:close/>
                </a:path>
                <a:path w="5807709" h="5673090">
                  <a:moveTo>
                    <a:pt x="3415449" y="21590"/>
                  </a:moveTo>
                  <a:lnTo>
                    <a:pt x="3410064" y="13017"/>
                  </a:lnTo>
                  <a:lnTo>
                    <a:pt x="3396424" y="13106"/>
                  </a:lnTo>
                  <a:lnTo>
                    <a:pt x="3383051" y="12052"/>
                  </a:lnTo>
                  <a:lnTo>
                    <a:pt x="3378479" y="0"/>
                  </a:lnTo>
                  <a:lnTo>
                    <a:pt x="3375050" y="8648"/>
                  </a:lnTo>
                  <a:lnTo>
                    <a:pt x="3375749" y="15989"/>
                  </a:lnTo>
                  <a:lnTo>
                    <a:pt x="3377869" y="22390"/>
                  </a:lnTo>
                  <a:lnTo>
                    <a:pt x="3378708" y="28232"/>
                  </a:lnTo>
                  <a:lnTo>
                    <a:pt x="3415449" y="21590"/>
                  </a:lnTo>
                  <a:close/>
                </a:path>
                <a:path w="5807709" h="5673090">
                  <a:moveTo>
                    <a:pt x="3531578" y="327025"/>
                  </a:moveTo>
                  <a:lnTo>
                    <a:pt x="3524097" y="309410"/>
                  </a:lnTo>
                  <a:lnTo>
                    <a:pt x="3507384" y="306514"/>
                  </a:lnTo>
                  <a:lnTo>
                    <a:pt x="3489858" y="320586"/>
                  </a:lnTo>
                  <a:lnTo>
                    <a:pt x="3513086" y="332219"/>
                  </a:lnTo>
                  <a:lnTo>
                    <a:pt x="3521379" y="357136"/>
                  </a:lnTo>
                  <a:lnTo>
                    <a:pt x="3531578" y="327025"/>
                  </a:lnTo>
                  <a:close/>
                </a:path>
                <a:path w="5807709" h="5673090">
                  <a:moveTo>
                    <a:pt x="3538207" y="72377"/>
                  </a:moveTo>
                  <a:lnTo>
                    <a:pt x="3484410" y="60515"/>
                  </a:lnTo>
                  <a:lnTo>
                    <a:pt x="3493401" y="70129"/>
                  </a:lnTo>
                  <a:lnTo>
                    <a:pt x="3502888" y="75577"/>
                  </a:lnTo>
                  <a:lnTo>
                    <a:pt x="3509530" y="80670"/>
                  </a:lnTo>
                  <a:lnTo>
                    <a:pt x="3510000" y="89217"/>
                  </a:lnTo>
                  <a:lnTo>
                    <a:pt x="3538207" y="72377"/>
                  </a:lnTo>
                  <a:close/>
                </a:path>
                <a:path w="5807709" h="5673090">
                  <a:moveTo>
                    <a:pt x="3717607" y="100609"/>
                  </a:moveTo>
                  <a:lnTo>
                    <a:pt x="3694620" y="84709"/>
                  </a:lnTo>
                  <a:lnTo>
                    <a:pt x="3673995" y="101561"/>
                  </a:lnTo>
                  <a:lnTo>
                    <a:pt x="3690747" y="111429"/>
                  </a:lnTo>
                  <a:lnTo>
                    <a:pt x="3698468" y="111048"/>
                  </a:lnTo>
                  <a:lnTo>
                    <a:pt x="3704856" y="105702"/>
                  </a:lnTo>
                  <a:lnTo>
                    <a:pt x="3717607" y="100609"/>
                  </a:lnTo>
                  <a:close/>
                </a:path>
                <a:path w="5807709" h="5673090">
                  <a:moveTo>
                    <a:pt x="4144187" y="5556351"/>
                  </a:moveTo>
                  <a:lnTo>
                    <a:pt x="4128122" y="5546255"/>
                  </a:lnTo>
                  <a:lnTo>
                    <a:pt x="4095978" y="5550090"/>
                  </a:lnTo>
                  <a:lnTo>
                    <a:pt x="4052011" y="5563870"/>
                  </a:lnTo>
                  <a:lnTo>
                    <a:pt x="4000500" y="5583555"/>
                  </a:lnTo>
                  <a:lnTo>
                    <a:pt x="3945674" y="5605145"/>
                  </a:lnTo>
                  <a:lnTo>
                    <a:pt x="3891826" y="5624627"/>
                  </a:lnTo>
                  <a:lnTo>
                    <a:pt x="3843210" y="5637974"/>
                  </a:lnTo>
                  <a:lnTo>
                    <a:pt x="3823601" y="5652274"/>
                  </a:lnTo>
                  <a:lnTo>
                    <a:pt x="3813225" y="5663844"/>
                  </a:lnTo>
                  <a:lnTo>
                    <a:pt x="3816007" y="5671147"/>
                  </a:lnTo>
                  <a:lnTo>
                    <a:pt x="3835857" y="5672620"/>
                  </a:lnTo>
                  <a:lnTo>
                    <a:pt x="3848468" y="5671477"/>
                  </a:lnTo>
                  <a:lnTo>
                    <a:pt x="3851440" y="5661114"/>
                  </a:lnTo>
                  <a:lnTo>
                    <a:pt x="3853789" y="5653608"/>
                  </a:lnTo>
                  <a:lnTo>
                    <a:pt x="3864533" y="5660999"/>
                  </a:lnTo>
                  <a:lnTo>
                    <a:pt x="3873284" y="5660491"/>
                  </a:lnTo>
                  <a:lnTo>
                    <a:pt x="3873589" y="5653608"/>
                  </a:lnTo>
                  <a:lnTo>
                    <a:pt x="3873754" y="5649874"/>
                  </a:lnTo>
                  <a:lnTo>
                    <a:pt x="3876840" y="5639473"/>
                  </a:lnTo>
                  <a:lnTo>
                    <a:pt x="3893451" y="5639638"/>
                  </a:lnTo>
                  <a:lnTo>
                    <a:pt x="3888333" y="5653316"/>
                  </a:lnTo>
                  <a:lnTo>
                    <a:pt x="3894810" y="5654853"/>
                  </a:lnTo>
                  <a:lnTo>
                    <a:pt x="3906710" y="5648083"/>
                  </a:lnTo>
                  <a:lnTo>
                    <a:pt x="3915206" y="5639473"/>
                  </a:lnTo>
                  <a:lnTo>
                    <a:pt x="3917861" y="5636793"/>
                  </a:lnTo>
                  <a:lnTo>
                    <a:pt x="3918331" y="5636793"/>
                  </a:lnTo>
                  <a:lnTo>
                    <a:pt x="3918331" y="5636552"/>
                  </a:lnTo>
                  <a:lnTo>
                    <a:pt x="3935717" y="5624258"/>
                  </a:lnTo>
                  <a:lnTo>
                    <a:pt x="3955211" y="5619381"/>
                  </a:lnTo>
                  <a:lnTo>
                    <a:pt x="3974223" y="5618099"/>
                  </a:lnTo>
                  <a:lnTo>
                    <a:pt x="3990136" y="5616626"/>
                  </a:lnTo>
                  <a:lnTo>
                    <a:pt x="4002074" y="5608942"/>
                  </a:lnTo>
                  <a:lnTo>
                    <a:pt x="4015917" y="5598973"/>
                  </a:lnTo>
                  <a:lnTo>
                    <a:pt x="4030192" y="5594032"/>
                  </a:lnTo>
                  <a:lnTo>
                    <a:pt x="4043464" y="5601436"/>
                  </a:lnTo>
                  <a:lnTo>
                    <a:pt x="4055554" y="5594032"/>
                  </a:lnTo>
                  <a:lnTo>
                    <a:pt x="4065143" y="5588152"/>
                  </a:lnTo>
                  <a:lnTo>
                    <a:pt x="4091101" y="5575274"/>
                  </a:lnTo>
                  <a:lnTo>
                    <a:pt x="4118114" y="5569064"/>
                  </a:lnTo>
                  <a:lnTo>
                    <a:pt x="4142994" y="5575808"/>
                  </a:lnTo>
                  <a:lnTo>
                    <a:pt x="4143375" y="5569064"/>
                  </a:lnTo>
                  <a:lnTo>
                    <a:pt x="4143489" y="5566791"/>
                  </a:lnTo>
                  <a:lnTo>
                    <a:pt x="4143946" y="5556351"/>
                  </a:lnTo>
                  <a:lnTo>
                    <a:pt x="4144187" y="5556580"/>
                  </a:lnTo>
                  <a:lnTo>
                    <a:pt x="4144187" y="5556351"/>
                  </a:lnTo>
                  <a:close/>
                </a:path>
                <a:path w="5807709" h="5673090">
                  <a:moveTo>
                    <a:pt x="4180446" y="5536895"/>
                  </a:moveTo>
                  <a:lnTo>
                    <a:pt x="4144416" y="5534990"/>
                  </a:lnTo>
                  <a:lnTo>
                    <a:pt x="4144416" y="5556580"/>
                  </a:lnTo>
                  <a:lnTo>
                    <a:pt x="4144187" y="5556580"/>
                  </a:lnTo>
                  <a:lnTo>
                    <a:pt x="4144416" y="5556821"/>
                  </a:lnTo>
                  <a:lnTo>
                    <a:pt x="4145534" y="5557774"/>
                  </a:lnTo>
                  <a:lnTo>
                    <a:pt x="4149153" y="5560860"/>
                  </a:lnTo>
                  <a:lnTo>
                    <a:pt x="4148759" y="5560466"/>
                  </a:lnTo>
                  <a:lnTo>
                    <a:pt x="4156265" y="5566791"/>
                  </a:lnTo>
                  <a:lnTo>
                    <a:pt x="4157688" y="5562282"/>
                  </a:lnTo>
                  <a:lnTo>
                    <a:pt x="4159580" y="5555640"/>
                  </a:lnTo>
                  <a:lnTo>
                    <a:pt x="4164088" y="5557291"/>
                  </a:lnTo>
                  <a:lnTo>
                    <a:pt x="4167886" y="5558485"/>
                  </a:lnTo>
                  <a:lnTo>
                    <a:pt x="4172623" y="5560149"/>
                  </a:lnTo>
                  <a:lnTo>
                    <a:pt x="4174210" y="5555640"/>
                  </a:lnTo>
                  <a:lnTo>
                    <a:pt x="4175468" y="5552071"/>
                  </a:lnTo>
                  <a:lnTo>
                    <a:pt x="4177601" y="5545429"/>
                  </a:lnTo>
                  <a:lnTo>
                    <a:pt x="4180446" y="5536895"/>
                  </a:lnTo>
                  <a:close/>
                </a:path>
                <a:path w="5807709" h="5673090">
                  <a:moveTo>
                    <a:pt x="4243959" y="5511736"/>
                  </a:moveTo>
                  <a:lnTo>
                    <a:pt x="4233240" y="5505247"/>
                  </a:lnTo>
                  <a:lnTo>
                    <a:pt x="4221175" y="5505716"/>
                  </a:lnTo>
                  <a:lnTo>
                    <a:pt x="4210126" y="5508371"/>
                  </a:lnTo>
                  <a:lnTo>
                    <a:pt x="4202480" y="5508409"/>
                  </a:lnTo>
                  <a:lnTo>
                    <a:pt x="4214025" y="5523712"/>
                  </a:lnTo>
                  <a:lnTo>
                    <a:pt x="4227487" y="5527243"/>
                  </a:lnTo>
                  <a:lnTo>
                    <a:pt x="4238803" y="5522201"/>
                  </a:lnTo>
                  <a:lnTo>
                    <a:pt x="4243959" y="5511736"/>
                  </a:lnTo>
                  <a:close/>
                </a:path>
                <a:path w="5807709" h="5673090">
                  <a:moveTo>
                    <a:pt x="4254614" y="509955"/>
                  </a:moveTo>
                  <a:lnTo>
                    <a:pt x="4254385" y="509714"/>
                  </a:lnTo>
                  <a:lnTo>
                    <a:pt x="4254385" y="509473"/>
                  </a:lnTo>
                  <a:lnTo>
                    <a:pt x="4253903" y="509955"/>
                  </a:lnTo>
                  <a:lnTo>
                    <a:pt x="4254614" y="509955"/>
                  </a:lnTo>
                  <a:close/>
                </a:path>
                <a:path w="5807709" h="5673090">
                  <a:moveTo>
                    <a:pt x="4284713" y="513041"/>
                  </a:moveTo>
                  <a:lnTo>
                    <a:pt x="4254614" y="509955"/>
                  </a:lnTo>
                  <a:lnTo>
                    <a:pt x="4261751" y="542239"/>
                  </a:lnTo>
                  <a:lnTo>
                    <a:pt x="4268686" y="547890"/>
                  </a:lnTo>
                  <a:lnTo>
                    <a:pt x="4276115" y="535343"/>
                  </a:lnTo>
                  <a:lnTo>
                    <a:pt x="4284713" y="513041"/>
                  </a:lnTo>
                  <a:close/>
                </a:path>
                <a:path w="5807709" h="5673090">
                  <a:moveTo>
                    <a:pt x="4432833" y="601319"/>
                  </a:moveTo>
                  <a:lnTo>
                    <a:pt x="4422038" y="603783"/>
                  </a:lnTo>
                  <a:lnTo>
                    <a:pt x="4412272" y="610743"/>
                  </a:lnTo>
                  <a:lnTo>
                    <a:pt x="4403839" y="618337"/>
                  </a:lnTo>
                  <a:lnTo>
                    <a:pt x="4397045" y="622668"/>
                  </a:lnTo>
                  <a:lnTo>
                    <a:pt x="4387799" y="614235"/>
                  </a:lnTo>
                  <a:lnTo>
                    <a:pt x="4381766" y="610336"/>
                  </a:lnTo>
                  <a:lnTo>
                    <a:pt x="4376255" y="609993"/>
                  </a:lnTo>
                  <a:lnTo>
                    <a:pt x="4368609" y="612228"/>
                  </a:lnTo>
                  <a:lnTo>
                    <a:pt x="4379544" y="621131"/>
                  </a:lnTo>
                  <a:lnTo>
                    <a:pt x="4391571" y="629310"/>
                  </a:lnTo>
                  <a:lnTo>
                    <a:pt x="4402302" y="639457"/>
                  </a:lnTo>
                  <a:lnTo>
                    <a:pt x="4409376" y="654227"/>
                  </a:lnTo>
                  <a:lnTo>
                    <a:pt x="4423753" y="644867"/>
                  </a:lnTo>
                  <a:lnTo>
                    <a:pt x="4425048" y="640346"/>
                  </a:lnTo>
                  <a:lnTo>
                    <a:pt x="4418736" y="634949"/>
                  </a:lnTo>
                  <a:lnTo>
                    <a:pt x="4410316" y="622909"/>
                  </a:lnTo>
                  <a:lnTo>
                    <a:pt x="4423930" y="622173"/>
                  </a:lnTo>
                  <a:lnTo>
                    <a:pt x="4429480" y="615759"/>
                  </a:lnTo>
                  <a:lnTo>
                    <a:pt x="4431081" y="607529"/>
                  </a:lnTo>
                  <a:lnTo>
                    <a:pt x="4432833" y="601319"/>
                  </a:lnTo>
                  <a:close/>
                </a:path>
                <a:path w="5807709" h="5673090">
                  <a:moveTo>
                    <a:pt x="4506773" y="636905"/>
                  </a:moveTo>
                  <a:lnTo>
                    <a:pt x="4506303" y="636905"/>
                  </a:lnTo>
                  <a:lnTo>
                    <a:pt x="4506303" y="637146"/>
                  </a:lnTo>
                  <a:lnTo>
                    <a:pt x="4506061" y="637387"/>
                  </a:lnTo>
                  <a:lnTo>
                    <a:pt x="4506061" y="637616"/>
                  </a:lnTo>
                  <a:lnTo>
                    <a:pt x="4506303" y="637387"/>
                  </a:lnTo>
                  <a:lnTo>
                    <a:pt x="4506531" y="637387"/>
                  </a:lnTo>
                  <a:lnTo>
                    <a:pt x="4506773" y="637146"/>
                  </a:lnTo>
                  <a:lnTo>
                    <a:pt x="4506773" y="636905"/>
                  </a:lnTo>
                  <a:close/>
                </a:path>
                <a:path w="5807709" h="5673090">
                  <a:moveTo>
                    <a:pt x="4540897" y="639991"/>
                  </a:moveTo>
                  <a:lnTo>
                    <a:pt x="4532071" y="637514"/>
                  </a:lnTo>
                  <a:lnTo>
                    <a:pt x="4523752" y="634390"/>
                  </a:lnTo>
                  <a:lnTo>
                    <a:pt x="4515472" y="633349"/>
                  </a:lnTo>
                  <a:lnTo>
                    <a:pt x="4506773" y="637146"/>
                  </a:lnTo>
                  <a:lnTo>
                    <a:pt x="4516171" y="652411"/>
                  </a:lnTo>
                  <a:lnTo>
                    <a:pt x="4525086" y="661708"/>
                  </a:lnTo>
                  <a:lnTo>
                    <a:pt x="4533366" y="659434"/>
                  </a:lnTo>
                  <a:lnTo>
                    <a:pt x="4540897" y="639991"/>
                  </a:lnTo>
                  <a:close/>
                </a:path>
                <a:path w="5807709" h="5673090">
                  <a:moveTo>
                    <a:pt x="4546104" y="744016"/>
                  </a:moveTo>
                  <a:lnTo>
                    <a:pt x="4536224" y="723430"/>
                  </a:lnTo>
                  <a:lnTo>
                    <a:pt x="4520552" y="714806"/>
                  </a:lnTo>
                  <a:lnTo>
                    <a:pt x="4509376" y="724230"/>
                  </a:lnTo>
                  <a:lnTo>
                    <a:pt x="4522825" y="732459"/>
                  </a:lnTo>
                  <a:lnTo>
                    <a:pt x="4533735" y="742924"/>
                  </a:lnTo>
                  <a:lnTo>
                    <a:pt x="4540110" y="755599"/>
                  </a:lnTo>
                  <a:lnTo>
                    <a:pt x="4539958" y="770509"/>
                  </a:lnTo>
                  <a:lnTo>
                    <a:pt x="4546104" y="744016"/>
                  </a:lnTo>
                  <a:close/>
                </a:path>
                <a:path w="5807709" h="5673090">
                  <a:moveTo>
                    <a:pt x="4554702" y="451929"/>
                  </a:moveTo>
                  <a:lnTo>
                    <a:pt x="4547692" y="446074"/>
                  </a:lnTo>
                  <a:lnTo>
                    <a:pt x="4529760" y="452056"/>
                  </a:lnTo>
                  <a:lnTo>
                    <a:pt x="4538764" y="483844"/>
                  </a:lnTo>
                  <a:lnTo>
                    <a:pt x="4551489" y="465797"/>
                  </a:lnTo>
                  <a:lnTo>
                    <a:pt x="4554702" y="451929"/>
                  </a:lnTo>
                  <a:close/>
                </a:path>
                <a:path w="5807709" h="5673090">
                  <a:moveTo>
                    <a:pt x="4760353" y="597522"/>
                  </a:moveTo>
                  <a:lnTo>
                    <a:pt x="4736414" y="598703"/>
                  </a:lnTo>
                  <a:lnTo>
                    <a:pt x="4736414" y="608672"/>
                  </a:lnTo>
                  <a:lnTo>
                    <a:pt x="4734471" y="611974"/>
                  </a:lnTo>
                  <a:lnTo>
                    <a:pt x="4729785" y="609625"/>
                  </a:lnTo>
                  <a:lnTo>
                    <a:pt x="4730724" y="608672"/>
                  </a:lnTo>
                  <a:lnTo>
                    <a:pt x="4731677" y="607961"/>
                  </a:lnTo>
                  <a:lnTo>
                    <a:pt x="4732617" y="607009"/>
                  </a:lnTo>
                  <a:lnTo>
                    <a:pt x="4734039" y="607720"/>
                  </a:lnTo>
                  <a:lnTo>
                    <a:pt x="4736414" y="608672"/>
                  </a:lnTo>
                  <a:lnTo>
                    <a:pt x="4736414" y="598703"/>
                  </a:lnTo>
                  <a:lnTo>
                    <a:pt x="4722901" y="599351"/>
                  </a:lnTo>
                  <a:lnTo>
                    <a:pt x="4713313" y="610717"/>
                  </a:lnTo>
                  <a:lnTo>
                    <a:pt x="4725225" y="621779"/>
                  </a:lnTo>
                  <a:lnTo>
                    <a:pt x="4752289" y="622668"/>
                  </a:lnTo>
                  <a:lnTo>
                    <a:pt x="4755388" y="612698"/>
                  </a:lnTo>
                  <a:lnTo>
                    <a:pt x="4757217" y="607009"/>
                  </a:lnTo>
                  <a:lnTo>
                    <a:pt x="4758055" y="604380"/>
                  </a:lnTo>
                  <a:lnTo>
                    <a:pt x="4760353" y="597522"/>
                  </a:lnTo>
                  <a:close/>
                </a:path>
                <a:path w="5807709" h="5673090">
                  <a:moveTo>
                    <a:pt x="4795901" y="639279"/>
                  </a:moveTo>
                  <a:lnTo>
                    <a:pt x="4792446" y="624979"/>
                  </a:lnTo>
                  <a:lnTo>
                    <a:pt x="4779099" y="621868"/>
                  </a:lnTo>
                  <a:lnTo>
                    <a:pt x="4763135" y="623430"/>
                  </a:lnTo>
                  <a:lnTo>
                    <a:pt x="4751819" y="623150"/>
                  </a:lnTo>
                  <a:lnTo>
                    <a:pt x="4754003" y="634479"/>
                  </a:lnTo>
                  <a:lnTo>
                    <a:pt x="4767554" y="640651"/>
                  </a:lnTo>
                  <a:lnTo>
                    <a:pt x="4784242" y="642099"/>
                  </a:lnTo>
                  <a:lnTo>
                    <a:pt x="4795901" y="639279"/>
                  </a:lnTo>
                  <a:close/>
                </a:path>
                <a:path w="5807709" h="5673090">
                  <a:moveTo>
                    <a:pt x="4858461" y="809904"/>
                  </a:moveTo>
                  <a:lnTo>
                    <a:pt x="4857127" y="794918"/>
                  </a:lnTo>
                  <a:lnTo>
                    <a:pt x="4852187" y="784186"/>
                  </a:lnTo>
                  <a:lnTo>
                    <a:pt x="4846536" y="774560"/>
                  </a:lnTo>
                  <a:lnTo>
                    <a:pt x="4843056" y="762914"/>
                  </a:lnTo>
                  <a:lnTo>
                    <a:pt x="4828032" y="789813"/>
                  </a:lnTo>
                  <a:lnTo>
                    <a:pt x="4822672" y="799223"/>
                  </a:lnTo>
                  <a:lnTo>
                    <a:pt x="4831829" y="803757"/>
                  </a:lnTo>
                  <a:lnTo>
                    <a:pt x="4840478" y="807758"/>
                  </a:lnTo>
                  <a:lnTo>
                    <a:pt x="4849177" y="810171"/>
                  </a:lnTo>
                  <a:lnTo>
                    <a:pt x="4858461" y="809904"/>
                  </a:lnTo>
                  <a:close/>
                </a:path>
                <a:path w="5807709" h="5673090">
                  <a:moveTo>
                    <a:pt x="4887849" y="704532"/>
                  </a:moveTo>
                  <a:lnTo>
                    <a:pt x="4887607" y="703110"/>
                  </a:lnTo>
                  <a:lnTo>
                    <a:pt x="4887607" y="701687"/>
                  </a:lnTo>
                  <a:lnTo>
                    <a:pt x="4857254" y="693686"/>
                  </a:lnTo>
                  <a:lnTo>
                    <a:pt x="4854143" y="703821"/>
                  </a:lnTo>
                  <a:lnTo>
                    <a:pt x="4867821" y="713968"/>
                  </a:lnTo>
                  <a:lnTo>
                    <a:pt x="4887849" y="705967"/>
                  </a:lnTo>
                  <a:lnTo>
                    <a:pt x="4887849" y="704532"/>
                  </a:lnTo>
                  <a:close/>
                </a:path>
                <a:path w="5807709" h="5673090">
                  <a:moveTo>
                    <a:pt x="4944732" y="1051941"/>
                  </a:moveTo>
                  <a:lnTo>
                    <a:pt x="4939563" y="1024089"/>
                  </a:lnTo>
                  <a:lnTo>
                    <a:pt x="4926660" y="1015453"/>
                  </a:lnTo>
                  <a:lnTo>
                    <a:pt x="4909934" y="1018311"/>
                  </a:lnTo>
                  <a:lnTo>
                    <a:pt x="4893297" y="1024890"/>
                  </a:lnTo>
                  <a:lnTo>
                    <a:pt x="4909794" y="1034326"/>
                  </a:lnTo>
                  <a:lnTo>
                    <a:pt x="4920081" y="1046962"/>
                  </a:lnTo>
                  <a:lnTo>
                    <a:pt x="4929822" y="1055319"/>
                  </a:lnTo>
                  <a:lnTo>
                    <a:pt x="4944732" y="1051941"/>
                  </a:lnTo>
                  <a:close/>
                </a:path>
                <a:path w="5807709" h="5673090">
                  <a:moveTo>
                    <a:pt x="4946624" y="790206"/>
                  </a:moveTo>
                  <a:lnTo>
                    <a:pt x="4946383" y="790206"/>
                  </a:lnTo>
                  <a:lnTo>
                    <a:pt x="4936261" y="782637"/>
                  </a:lnTo>
                  <a:lnTo>
                    <a:pt x="4927638" y="775373"/>
                  </a:lnTo>
                  <a:lnTo>
                    <a:pt x="4920551" y="769175"/>
                  </a:lnTo>
                  <a:lnTo>
                    <a:pt x="4915103" y="764806"/>
                  </a:lnTo>
                  <a:lnTo>
                    <a:pt x="4908054" y="777557"/>
                  </a:lnTo>
                  <a:lnTo>
                    <a:pt x="4896878" y="798512"/>
                  </a:lnTo>
                  <a:lnTo>
                    <a:pt x="4892357" y="805395"/>
                  </a:lnTo>
                  <a:lnTo>
                    <a:pt x="4918900" y="803021"/>
                  </a:lnTo>
                  <a:lnTo>
                    <a:pt x="4908283" y="818616"/>
                  </a:lnTo>
                  <a:lnTo>
                    <a:pt x="4902251" y="825322"/>
                  </a:lnTo>
                  <a:lnTo>
                    <a:pt x="4893094" y="827582"/>
                  </a:lnTo>
                  <a:lnTo>
                    <a:pt x="4873155" y="829830"/>
                  </a:lnTo>
                  <a:lnTo>
                    <a:pt x="4902886" y="859586"/>
                  </a:lnTo>
                  <a:lnTo>
                    <a:pt x="4916195" y="850353"/>
                  </a:lnTo>
                  <a:lnTo>
                    <a:pt x="4926177" y="821016"/>
                  </a:lnTo>
                  <a:lnTo>
                    <a:pt x="4945913" y="790435"/>
                  </a:lnTo>
                  <a:lnTo>
                    <a:pt x="4946624" y="790435"/>
                  </a:lnTo>
                  <a:lnTo>
                    <a:pt x="4946624" y="790206"/>
                  </a:lnTo>
                  <a:close/>
                </a:path>
                <a:path w="5807709" h="5673090">
                  <a:moveTo>
                    <a:pt x="5006111" y="772401"/>
                  </a:moveTo>
                  <a:lnTo>
                    <a:pt x="4992052" y="782002"/>
                  </a:lnTo>
                  <a:lnTo>
                    <a:pt x="4977346" y="787565"/>
                  </a:lnTo>
                  <a:lnTo>
                    <a:pt x="4962144" y="790054"/>
                  </a:lnTo>
                  <a:lnTo>
                    <a:pt x="4946624" y="790435"/>
                  </a:lnTo>
                  <a:lnTo>
                    <a:pt x="4963846" y="807847"/>
                  </a:lnTo>
                  <a:lnTo>
                    <a:pt x="4981524" y="807402"/>
                  </a:lnTo>
                  <a:lnTo>
                    <a:pt x="4996612" y="793978"/>
                  </a:lnTo>
                  <a:lnTo>
                    <a:pt x="5006111" y="772401"/>
                  </a:lnTo>
                  <a:close/>
                </a:path>
                <a:path w="5807709" h="5673090">
                  <a:moveTo>
                    <a:pt x="5012893" y="692289"/>
                  </a:moveTo>
                  <a:lnTo>
                    <a:pt x="5005336" y="679627"/>
                  </a:lnTo>
                  <a:lnTo>
                    <a:pt x="4989690" y="669798"/>
                  </a:lnTo>
                  <a:lnTo>
                    <a:pt x="4971504" y="666330"/>
                  </a:lnTo>
                  <a:lnTo>
                    <a:pt x="4978552" y="677837"/>
                  </a:lnTo>
                  <a:lnTo>
                    <a:pt x="4985258" y="688962"/>
                  </a:lnTo>
                  <a:lnTo>
                    <a:pt x="4993906" y="698271"/>
                  </a:lnTo>
                  <a:lnTo>
                    <a:pt x="5006822" y="704303"/>
                  </a:lnTo>
                  <a:lnTo>
                    <a:pt x="5012893" y="692289"/>
                  </a:lnTo>
                  <a:close/>
                </a:path>
                <a:path w="5807709" h="5673090">
                  <a:moveTo>
                    <a:pt x="5076012" y="766711"/>
                  </a:moveTo>
                  <a:lnTo>
                    <a:pt x="5067401" y="740841"/>
                  </a:lnTo>
                  <a:lnTo>
                    <a:pt x="5045037" y="721309"/>
                  </a:lnTo>
                  <a:lnTo>
                    <a:pt x="5022710" y="711111"/>
                  </a:lnTo>
                  <a:lnTo>
                    <a:pt x="5014226" y="713232"/>
                  </a:lnTo>
                  <a:lnTo>
                    <a:pt x="5033365" y="730643"/>
                  </a:lnTo>
                  <a:lnTo>
                    <a:pt x="5041493" y="738479"/>
                  </a:lnTo>
                  <a:lnTo>
                    <a:pt x="5045659" y="746683"/>
                  </a:lnTo>
                  <a:lnTo>
                    <a:pt x="5046396" y="754773"/>
                  </a:lnTo>
                  <a:lnTo>
                    <a:pt x="5044262" y="762203"/>
                  </a:lnTo>
                  <a:lnTo>
                    <a:pt x="5076012" y="766711"/>
                  </a:lnTo>
                  <a:close/>
                </a:path>
                <a:path w="5807709" h="5673090">
                  <a:moveTo>
                    <a:pt x="5589841" y="3950424"/>
                  </a:moveTo>
                  <a:lnTo>
                    <a:pt x="5587466" y="3943794"/>
                  </a:lnTo>
                  <a:lnTo>
                    <a:pt x="5575109" y="3937965"/>
                  </a:lnTo>
                  <a:lnTo>
                    <a:pt x="5564797" y="3956418"/>
                  </a:lnTo>
                  <a:lnTo>
                    <a:pt x="5560149" y="3965918"/>
                  </a:lnTo>
                  <a:lnTo>
                    <a:pt x="5561685" y="3971404"/>
                  </a:lnTo>
                  <a:lnTo>
                    <a:pt x="5569902" y="3977843"/>
                  </a:lnTo>
                  <a:lnTo>
                    <a:pt x="5583542" y="3960799"/>
                  </a:lnTo>
                  <a:lnTo>
                    <a:pt x="5589841" y="3950424"/>
                  </a:lnTo>
                  <a:close/>
                </a:path>
                <a:path w="5807709" h="5673090">
                  <a:moveTo>
                    <a:pt x="5596204" y="4200664"/>
                  </a:moveTo>
                  <a:lnTo>
                    <a:pt x="5579897" y="4182287"/>
                  </a:lnTo>
                  <a:lnTo>
                    <a:pt x="5568454" y="4172394"/>
                  </a:lnTo>
                  <a:lnTo>
                    <a:pt x="5554116" y="4171531"/>
                  </a:lnTo>
                  <a:lnTo>
                    <a:pt x="5529135" y="4180255"/>
                  </a:lnTo>
                  <a:lnTo>
                    <a:pt x="5538648" y="4192955"/>
                  </a:lnTo>
                  <a:lnTo>
                    <a:pt x="5538736" y="4201464"/>
                  </a:lnTo>
                  <a:lnTo>
                    <a:pt x="5529846" y="4213949"/>
                  </a:lnTo>
                  <a:lnTo>
                    <a:pt x="5549150" y="4213110"/>
                  </a:lnTo>
                  <a:lnTo>
                    <a:pt x="5564949" y="4205465"/>
                  </a:lnTo>
                  <a:lnTo>
                    <a:pt x="5579211" y="4199864"/>
                  </a:lnTo>
                  <a:lnTo>
                    <a:pt x="5593842" y="4205173"/>
                  </a:lnTo>
                  <a:lnTo>
                    <a:pt x="5594782" y="4203750"/>
                  </a:lnTo>
                  <a:lnTo>
                    <a:pt x="5596204" y="4200664"/>
                  </a:lnTo>
                  <a:close/>
                </a:path>
                <a:path w="5807709" h="5673090">
                  <a:moveTo>
                    <a:pt x="5658294" y="3867251"/>
                  </a:moveTo>
                  <a:lnTo>
                    <a:pt x="5638863" y="3872052"/>
                  </a:lnTo>
                  <a:lnTo>
                    <a:pt x="5629211" y="3889057"/>
                  </a:lnTo>
                  <a:lnTo>
                    <a:pt x="5623903" y="3909403"/>
                  </a:lnTo>
                  <a:lnTo>
                    <a:pt x="5617540" y="3924211"/>
                  </a:lnTo>
                  <a:lnTo>
                    <a:pt x="5645836" y="3925887"/>
                  </a:lnTo>
                  <a:lnTo>
                    <a:pt x="5648757" y="3913263"/>
                  </a:lnTo>
                  <a:lnTo>
                    <a:pt x="5646267" y="3891877"/>
                  </a:lnTo>
                  <a:lnTo>
                    <a:pt x="5658294" y="3867251"/>
                  </a:lnTo>
                  <a:close/>
                </a:path>
                <a:path w="5807709" h="5673090">
                  <a:moveTo>
                    <a:pt x="5660898" y="2345702"/>
                  </a:moveTo>
                  <a:lnTo>
                    <a:pt x="5647474" y="2334031"/>
                  </a:lnTo>
                  <a:lnTo>
                    <a:pt x="5636311" y="2333002"/>
                  </a:lnTo>
                  <a:lnTo>
                    <a:pt x="5631104" y="2342832"/>
                  </a:lnTo>
                  <a:lnTo>
                    <a:pt x="5635549" y="2363736"/>
                  </a:lnTo>
                  <a:lnTo>
                    <a:pt x="5641835" y="2359279"/>
                  </a:lnTo>
                  <a:lnTo>
                    <a:pt x="5654345" y="2350287"/>
                  </a:lnTo>
                  <a:lnTo>
                    <a:pt x="5660898" y="2345702"/>
                  </a:lnTo>
                  <a:close/>
                </a:path>
                <a:path w="5807709" h="5673090">
                  <a:moveTo>
                    <a:pt x="5688190" y="4165511"/>
                  </a:moveTo>
                  <a:lnTo>
                    <a:pt x="5686336" y="4145686"/>
                  </a:lnTo>
                  <a:lnTo>
                    <a:pt x="5681523" y="4131373"/>
                  </a:lnTo>
                  <a:lnTo>
                    <a:pt x="5667934" y="4152036"/>
                  </a:lnTo>
                  <a:lnTo>
                    <a:pt x="5664898" y="4165333"/>
                  </a:lnTo>
                  <a:lnTo>
                    <a:pt x="5666092" y="4175645"/>
                  </a:lnTo>
                  <a:lnTo>
                    <a:pt x="5665165" y="4187367"/>
                  </a:lnTo>
                  <a:lnTo>
                    <a:pt x="5682627" y="4182262"/>
                  </a:lnTo>
                  <a:lnTo>
                    <a:pt x="5688190" y="4165511"/>
                  </a:lnTo>
                  <a:close/>
                </a:path>
                <a:path w="5807709" h="5673090">
                  <a:moveTo>
                    <a:pt x="5717311" y="2478824"/>
                  </a:moveTo>
                  <a:lnTo>
                    <a:pt x="5703494" y="2475268"/>
                  </a:lnTo>
                  <a:lnTo>
                    <a:pt x="5692597" y="2476779"/>
                  </a:lnTo>
                  <a:lnTo>
                    <a:pt x="5688914" y="2481796"/>
                  </a:lnTo>
                  <a:lnTo>
                    <a:pt x="5696686" y="2488793"/>
                  </a:lnTo>
                  <a:lnTo>
                    <a:pt x="5705411" y="2503881"/>
                  </a:lnTo>
                  <a:lnTo>
                    <a:pt x="5711888" y="2499550"/>
                  </a:lnTo>
                  <a:lnTo>
                    <a:pt x="5715914" y="2487358"/>
                  </a:lnTo>
                  <a:lnTo>
                    <a:pt x="5717311" y="2478824"/>
                  </a:lnTo>
                  <a:close/>
                </a:path>
                <a:path w="5807709" h="5673090">
                  <a:moveTo>
                    <a:pt x="5807367" y="3533140"/>
                  </a:moveTo>
                  <a:lnTo>
                    <a:pt x="5796585" y="3538283"/>
                  </a:lnTo>
                  <a:lnTo>
                    <a:pt x="5786336" y="3542804"/>
                  </a:lnTo>
                  <a:lnTo>
                    <a:pt x="5776163" y="3543147"/>
                  </a:lnTo>
                  <a:lnTo>
                    <a:pt x="5765647" y="3535743"/>
                  </a:lnTo>
                  <a:lnTo>
                    <a:pt x="5759043" y="3556165"/>
                  </a:lnTo>
                  <a:lnTo>
                    <a:pt x="5777979" y="3559365"/>
                  </a:lnTo>
                  <a:lnTo>
                    <a:pt x="5801182" y="3550094"/>
                  </a:lnTo>
                  <a:lnTo>
                    <a:pt x="5807367" y="3533140"/>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3" name="object 23"/>
            <p:cNvSpPr/>
            <p:nvPr/>
          </p:nvSpPr>
          <p:spPr>
            <a:xfrm>
              <a:off x="11243348" y="2158669"/>
              <a:ext cx="5947410" cy="5775960"/>
            </a:xfrm>
            <a:custGeom>
              <a:avLst/>
              <a:gdLst/>
              <a:ahLst/>
              <a:cxnLst/>
              <a:rect l="l" t="t" r="r" b="b"/>
              <a:pathLst>
                <a:path w="5947409" h="5775959">
                  <a:moveTo>
                    <a:pt x="10299" y="2901454"/>
                  </a:moveTo>
                  <a:lnTo>
                    <a:pt x="0" y="2905760"/>
                  </a:lnTo>
                  <a:lnTo>
                    <a:pt x="254" y="2913469"/>
                  </a:lnTo>
                  <a:lnTo>
                    <a:pt x="5537" y="2921571"/>
                  </a:lnTo>
                  <a:lnTo>
                    <a:pt x="10299" y="2927083"/>
                  </a:lnTo>
                  <a:lnTo>
                    <a:pt x="10299" y="2901454"/>
                  </a:lnTo>
                  <a:close/>
                </a:path>
                <a:path w="5947409" h="5775959">
                  <a:moveTo>
                    <a:pt x="35179" y="3106953"/>
                  </a:moveTo>
                  <a:lnTo>
                    <a:pt x="12750" y="3093504"/>
                  </a:lnTo>
                  <a:lnTo>
                    <a:pt x="5791" y="3089389"/>
                  </a:lnTo>
                  <a:lnTo>
                    <a:pt x="7213" y="3097453"/>
                  </a:lnTo>
                  <a:lnTo>
                    <a:pt x="9347" y="3111462"/>
                  </a:lnTo>
                  <a:lnTo>
                    <a:pt x="21640" y="3109379"/>
                  </a:lnTo>
                  <a:lnTo>
                    <a:pt x="35179" y="3106953"/>
                  </a:lnTo>
                  <a:close/>
                </a:path>
                <a:path w="5947409" h="5775959">
                  <a:moveTo>
                    <a:pt x="42265" y="2429776"/>
                  </a:moveTo>
                  <a:lnTo>
                    <a:pt x="40640" y="2418791"/>
                  </a:lnTo>
                  <a:lnTo>
                    <a:pt x="34925" y="2428468"/>
                  </a:lnTo>
                  <a:lnTo>
                    <a:pt x="31775" y="2437892"/>
                  </a:lnTo>
                  <a:lnTo>
                    <a:pt x="31330" y="2447480"/>
                  </a:lnTo>
                  <a:lnTo>
                    <a:pt x="33756" y="2457704"/>
                  </a:lnTo>
                  <a:lnTo>
                    <a:pt x="38404" y="2448712"/>
                  </a:lnTo>
                  <a:lnTo>
                    <a:pt x="41376" y="2439581"/>
                  </a:lnTo>
                  <a:lnTo>
                    <a:pt x="42265" y="2429776"/>
                  </a:lnTo>
                  <a:close/>
                </a:path>
                <a:path w="5947409" h="5775959">
                  <a:moveTo>
                    <a:pt x="79908" y="2468473"/>
                  </a:moveTo>
                  <a:lnTo>
                    <a:pt x="75234" y="2452484"/>
                  </a:lnTo>
                  <a:lnTo>
                    <a:pt x="68249" y="2454783"/>
                  </a:lnTo>
                  <a:lnTo>
                    <a:pt x="63233" y="2458301"/>
                  </a:lnTo>
                  <a:lnTo>
                    <a:pt x="60667" y="2463228"/>
                  </a:lnTo>
                  <a:lnTo>
                    <a:pt x="61010" y="2469807"/>
                  </a:lnTo>
                  <a:lnTo>
                    <a:pt x="66065" y="2473566"/>
                  </a:lnTo>
                  <a:lnTo>
                    <a:pt x="74612" y="2474315"/>
                  </a:lnTo>
                  <a:lnTo>
                    <a:pt x="79908" y="2468473"/>
                  </a:lnTo>
                  <a:close/>
                </a:path>
                <a:path w="5947409" h="5775959">
                  <a:moveTo>
                    <a:pt x="95135" y="2387460"/>
                  </a:moveTo>
                  <a:lnTo>
                    <a:pt x="86728" y="2369235"/>
                  </a:lnTo>
                  <a:lnTo>
                    <a:pt x="79743" y="2372487"/>
                  </a:lnTo>
                  <a:lnTo>
                    <a:pt x="74879" y="2387422"/>
                  </a:lnTo>
                  <a:lnTo>
                    <a:pt x="72859" y="2404313"/>
                  </a:lnTo>
                  <a:lnTo>
                    <a:pt x="89890" y="2391499"/>
                  </a:lnTo>
                  <a:lnTo>
                    <a:pt x="95135" y="2387460"/>
                  </a:lnTo>
                  <a:close/>
                </a:path>
                <a:path w="5947409" h="5775959">
                  <a:moveTo>
                    <a:pt x="108178" y="2332405"/>
                  </a:moveTo>
                  <a:lnTo>
                    <a:pt x="97624" y="2334272"/>
                  </a:lnTo>
                  <a:lnTo>
                    <a:pt x="92214" y="2337358"/>
                  </a:lnTo>
                  <a:lnTo>
                    <a:pt x="90208" y="2343785"/>
                  </a:lnTo>
                  <a:lnTo>
                    <a:pt x="89928" y="2355659"/>
                  </a:lnTo>
                  <a:lnTo>
                    <a:pt x="108178" y="2332405"/>
                  </a:lnTo>
                  <a:close/>
                </a:path>
                <a:path w="5947409" h="5775959">
                  <a:moveTo>
                    <a:pt x="113690" y="2096528"/>
                  </a:moveTo>
                  <a:lnTo>
                    <a:pt x="113360" y="2090572"/>
                  </a:lnTo>
                  <a:lnTo>
                    <a:pt x="111963" y="2084425"/>
                  </a:lnTo>
                  <a:lnTo>
                    <a:pt x="106984" y="2086330"/>
                  </a:lnTo>
                  <a:lnTo>
                    <a:pt x="103441" y="2087511"/>
                  </a:lnTo>
                  <a:lnTo>
                    <a:pt x="99174" y="2089175"/>
                  </a:lnTo>
                  <a:lnTo>
                    <a:pt x="101536" y="2095588"/>
                  </a:lnTo>
                  <a:lnTo>
                    <a:pt x="103670" y="2100808"/>
                  </a:lnTo>
                  <a:lnTo>
                    <a:pt x="107226" y="2110054"/>
                  </a:lnTo>
                  <a:lnTo>
                    <a:pt x="111963" y="2102853"/>
                  </a:lnTo>
                  <a:lnTo>
                    <a:pt x="113690" y="2096528"/>
                  </a:lnTo>
                  <a:close/>
                </a:path>
                <a:path w="5947409" h="5775959">
                  <a:moveTo>
                    <a:pt x="114808" y="2301557"/>
                  </a:moveTo>
                  <a:lnTo>
                    <a:pt x="103682" y="2301659"/>
                  </a:lnTo>
                  <a:lnTo>
                    <a:pt x="98869" y="2303818"/>
                  </a:lnTo>
                  <a:lnTo>
                    <a:pt x="99479" y="2309698"/>
                  </a:lnTo>
                  <a:lnTo>
                    <a:pt x="104622" y="2321014"/>
                  </a:lnTo>
                  <a:lnTo>
                    <a:pt x="107937" y="2314371"/>
                  </a:lnTo>
                  <a:lnTo>
                    <a:pt x="110782" y="2309393"/>
                  </a:lnTo>
                  <a:lnTo>
                    <a:pt x="114808" y="2301557"/>
                  </a:lnTo>
                  <a:close/>
                </a:path>
                <a:path w="5947409" h="5775959">
                  <a:moveTo>
                    <a:pt x="133489" y="3685984"/>
                  </a:moveTo>
                  <a:lnTo>
                    <a:pt x="132816" y="3677183"/>
                  </a:lnTo>
                  <a:lnTo>
                    <a:pt x="121005" y="3699726"/>
                  </a:lnTo>
                  <a:lnTo>
                    <a:pt x="118389" y="3711689"/>
                  </a:lnTo>
                  <a:lnTo>
                    <a:pt x="122161" y="3725824"/>
                  </a:lnTo>
                  <a:lnTo>
                    <a:pt x="127889" y="3710889"/>
                  </a:lnTo>
                  <a:lnTo>
                    <a:pt x="131762" y="3697414"/>
                  </a:lnTo>
                  <a:lnTo>
                    <a:pt x="133489" y="3685984"/>
                  </a:lnTo>
                  <a:close/>
                </a:path>
                <a:path w="5947409" h="5775959">
                  <a:moveTo>
                    <a:pt x="184962" y="2087041"/>
                  </a:moveTo>
                  <a:lnTo>
                    <a:pt x="182029" y="2081860"/>
                  </a:lnTo>
                  <a:lnTo>
                    <a:pt x="181114" y="2075853"/>
                  </a:lnTo>
                  <a:lnTo>
                    <a:pt x="178498" y="2070519"/>
                  </a:lnTo>
                  <a:lnTo>
                    <a:pt x="170497" y="2067344"/>
                  </a:lnTo>
                  <a:lnTo>
                    <a:pt x="170497" y="2092261"/>
                  </a:lnTo>
                  <a:lnTo>
                    <a:pt x="184962" y="2087041"/>
                  </a:lnTo>
                  <a:close/>
                </a:path>
                <a:path w="5947409" h="5775959">
                  <a:moveTo>
                    <a:pt x="200367" y="3840911"/>
                  </a:moveTo>
                  <a:lnTo>
                    <a:pt x="195859" y="3830955"/>
                  </a:lnTo>
                  <a:lnTo>
                    <a:pt x="192786" y="3824782"/>
                  </a:lnTo>
                  <a:lnTo>
                    <a:pt x="189699" y="3818140"/>
                  </a:lnTo>
                  <a:lnTo>
                    <a:pt x="175069" y="3827399"/>
                  </a:lnTo>
                  <a:lnTo>
                    <a:pt x="177342" y="3835666"/>
                  </a:lnTo>
                  <a:lnTo>
                    <a:pt x="188468" y="3840861"/>
                  </a:lnTo>
                  <a:lnTo>
                    <a:pt x="200367" y="3840911"/>
                  </a:lnTo>
                  <a:close/>
                </a:path>
                <a:path w="5947409" h="5775959">
                  <a:moveTo>
                    <a:pt x="206057" y="2018703"/>
                  </a:moveTo>
                  <a:lnTo>
                    <a:pt x="200113" y="2017395"/>
                  </a:lnTo>
                  <a:lnTo>
                    <a:pt x="195541" y="2018576"/>
                  </a:lnTo>
                  <a:lnTo>
                    <a:pt x="190284" y="2023503"/>
                  </a:lnTo>
                  <a:lnTo>
                    <a:pt x="182359" y="2033409"/>
                  </a:lnTo>
                  <a:lnTo>
                    <a:pt x="192189" y="2033587"/>
                  </a:lnTo>
                  <a:lnTo>
                    <a:pt x="197929" y="2032101"/>
                  </a:lnTo>
                  <a:lnTo>
                    <a:pt x="201815" y="2027605"/>
                  </a:lnTo>
                  <a:lnTo>
                    <a:pt x="206057" y="2018703"/>
                  </a:lnTo>
                  <a:close/>
                </a:path>
                <a:path w="5947409" h="5775959">
                  <a:moveTo>
                    <a:pt x="232829" y="1934933"/>
                  </a:moveTo>
                  <a:lnTo>
                    <a:pt x="224510" y="1938299"/>
                  </a:lnTo>
                  <a:lnTo>
                    <a:pt x="219443" y="1942680"/>
                  </a:lnTo>
                  <a:lnTo>
                    <a:pt x="217563" y="1948510"/>
                  </a:lnTo>
                  <a:lnTo>
                    <a:pt x="218846" y="1956295"/>
                  </a:lnTo>
                  <a:lnTo>
                    <a:pt x="225933" y="1954225"/>
                  </a:lnTo>
                  <a:lnTo>
                    <a:pt x="230200" y="1950059"/>
                  </a:lnTo>
                  <a:lnTo>
                    <a:pt x="232283" y="1943671"/>
                  </a:lnTo>
                  <a:lnTo>
                    <a:pt x="232829" y="1934933"/>
                  </a:lnTo>
                  <a:close/>
                </a:path>
                <a:path w="5947409" h="5775959">
                  <a:moveTo>
                    <a:pt x="262686" y="1905000"/>
                  </a:moveTo>
                  <a:lnTo>
                    <a:pt x="261467" y="1897189"/>
                  </a:lnTo>
                  <a:lnTo>
                    <a:pt x="256768" y="1889607"/>
                  </a:lnTo>
                  <a:lnTo>
                    <a:pt x="251790" y="1899107"/>
                  </a:lnTo>
                  <a:lnTo>
                    <a:pt x="248945" y="1905038"/>
                  </a:lnTo>
                  <a:lnTo>
                    <a:pt x="245872" y="1910969"/>
                  </a:lnTo>
                  <a:lnTo>
                    <a:pt x="258229" y="1910461"/>
                  </a:lnTo>
                  <a:lnTo>
                    <a:pt x="262686" y="1905000"/>
                  </a:lnTo>
                  <a:close/>
                </a:path>
                <a:path w="5947409" h="5775959">
                  <a:moveTo>
                    <a:pt x="294449" y="1656105"/>
                  </a:moveTo>
                  <a:lnTo>
                    <a:pt x="278472" y="1649933"/>
                  </a:lnTo>
                  <a:lnTo>
                    <a:pt x="271170" y="1651711"/>
                  </a:lnTo>
                  <a:lnTo>
                    <a:pt x="268922" y="1658315"/>
                  </a:lnTo>
                  <a:lnTo>
                    <a:pt x="268147" y="1666544"/>
                  </a:lnTo>
                  <a:lnTo>
                    <a:pt x="287401" y="1658874"/>
                  </a:lnTo>
                  <a:lnTo>
                    <a:pt x="294449" y="1656105"/>
                  </a:lnTo>
                  <a:close/>
                </a:path>
                <a:path w="5947409" h="5775959">
                  <a:moveTo>
                    <a:pt x="319328" y="4248836"/>
                  </a:moveTo>
                  <a:lnTo>
                    <a:pt x="301358" y="4248239"/>
                  </a:lnTo>
                  <a:lnTo>
                    <a:pt x="291096" y="4248569"/>
                  </a:lnTo>
                  <a:lnTo>
                    <a:pt x="284708" y="4250271"/>
                  </a:lnTo>
                  <a:lnTo>
                    <a:pt x="278333" y="4253814"/>
                  </a:lnTo>
                  <a:lnTo>
                    <a:pt x="291668" y="4257243"/>
                  </a:lnTo>
                  <a:lnTo>
                    <a:pt x="302742" y="4257548"/>
                  </a:lnTo>
                  <a:lnTo>
                    <a:pt x="311861" y="4254754"/>
                  </a:lnTo>
                  <a:lnTo>
                    <a:pt x="319328" y="4248836"/>
                  </a:lnTo>
                  <a:close/>
                </a:path>
                <a:path w="5947409" h="5775959">
                  <a:moveTo>
                    <a:pt x="396354" y="1644954"/>
                  </a:moveTo>
                  <a:lnTo>
                    <a:pt x="383082" y="1646389"/>
                  </a:lnTo>
                  <a:lnTo>
                    <a:pt x="376059" y="1655152"/>
                  </a:lnTo>
                  <a:lnTo>
                    <a:pt x="375386" y="1665706"/>
                  </a:lnTo>
                  <a:lnTo>
                    <a:pt x="381190" y="1672475"/>
                  </a:lnTo>
                  <a:lnTo>
                    <a:pt x="388772" y="1658543"/>
                  </a:lnTo>
                  <a:lnTo>
                    <a:pt x="396354" y="1644954"/>
                  </a:lnTo>
                  <a:close/>
                </a:path>
                <a:path w="5947409" h="5775959">
                  <a:moveTo>
                    <a:pt x="474091" y="4579391"/>
                  </a:moveTo>
                  <a:lnTo>
                    <a:pt x="468452" y="4582134"/>
                  </a:lnTo>
                  <a:lnTo>
                    <a:pt x="450862" y="4590300"/>
                  </a:lnTo>
                  <a:lnTo>
                    <a:pt x="459752" y="4597108"/>
                  </a:lnTo>
                  <a:lnTo>
                    <a:pt x="467271" y="4594187"/>
                  </a:lnTo>
                  <a:lnTo>
                    <a:pt x="472389" y="4586605"/>
                  </a:lnTo>
                  <a:lnTo>
                    <a:pt x="474091" y="4579391"/>
                  </a:lnTo>
                  <a:close/>
                </a:path>
                <a:path w="5947409" h="5775959">
                  <a:moveTo>
                    <a:pt x="502526" y="4612614"/>
                  </a:moveTo>
                  <a:lnTo>
                    <a:pt x="495655" y="4608334"/>
                  </a:lnTo>
                  <a:lnTo>
                    <a:pt x="484035" y="4601464"/>
                  </a:lnTo>
                  <a:lnTo>
                    <a:pt x="469112" y="4638713"/>
                  </a:lnTo>
                  <a:lnTo>
                    <a:pt x="477824" y="4631766"/>
                  </a:lnTo>
                  <a:lnTo>
                    <a:pt x="502526" y="4612614"/>
                  </a:lnTo>
                  <a:close/>
                </a:path>
                <a:path w="5947409" h="5775959">
                  <a:moveTo>
                    <a:pt x="535940" y="4436770"/>
                  </a:moveTo>
                  <a:lnTo>
                    <a:pt x="525983" y="4418774"/>
                  </a:lnTo>
                  <a:lnTo>
                    <a:pt x="516737" y="4401655"/>
                  </a:lnTo>
                  <a:lnTo>
                    <a:pt x="497306" y="4421352"/>
                  </a:lnTo>
                  <a:lnTo>
                    <a:pt x="535940" y="4436770"/>
                  </a:lnTo>
                  <a:close/>
                </a:path>
                <a:path w="5947409" h="5775959">
                  <a:moveTo>
                    <a:pt x="765822" y="1179614"/>
                  </a:moveTo>
                  <a:lnTo>
                    <a:pt x="755243" y="1181557"/>
                  </a:lnTo>
                  <a:lnTo>
                    <a:pt x="750709" y="1188567"/>
                  </a:lnTo>
                  <a:lnTo>
                    <a:pt x="748220" y="1197102"/>
                  </a:lnTo>
                  <a:lnTo>
                    <a:pt x="743775" y="1203579"/>
                  </a:lnTo>
                  <a:lnTo>
                    <a:pt x="752449" y="1200531"/>
                  </a:lnTo>
                  <a:lnTo>
                    <a:pt x="758799" y="1195425"/>
                  </a:lnTo>
                  <a:lnTo>
                    <a:pt x="763143" y="1188389"/>
                  </a:lnTo>
                  <a:lnTo>
                    <a:pt x="765822" y="1179614"/>
                  </a:lnTo>
                  <a:close/>
                </a:path>
                <a:path w="5947409" h="5775959">
                  <a:moveTo>
                    <a:pt x="823404" y="4882426"/>
                  </a:moveTo>
                  <a:lnTo>
                    <a:pt x="812253" y="4875365"/>
                  </a:lnTo>
                  <a:lnTo>
                    <a:pt x="805129" y="4873993"/>
                  </a:lnTo>
                  <a:lnTo>
                    <a:pt x="800442" y="4878679"/>
                  </a:lnTo>
                  <a:lnTo>
                    <a:pt x="796620" y="4889779"/>
                  </a:lnTo>
                  <a:lnTo>
                    <a:pt x="816559" y="4884344"/>
                  </a:lnTo>
                  <a:lnTo>
                    <a:pt x="823404" y="4882426"/>
                  </a:lnTo>
                  <a:close/>
                </a:path>
                <a:path w="5947409" h="5775959">
                  <a:moveTo>
                    <a:pt x="1306144" y="969606"/>
                  </a:moveTo>
                  <a:lnTo>
                    <a:pt x="1298067" y="970572"/>
                  </a:lnTo>
                  <a:lnTo>
                    <a:pt x="1290955" y="973632"/>
                  </a:lnTo>
                  <a:lnTo>
                    <a:pt x="1284325" y="978484"/>
                  </a:lnTo>
                  <a:lnTo>
                    <a:pt x="1277708" y="984783"/>
                  </a:lnTo>
                  <a:lnTo>
                    <a:pt x="1291323" y="990625"/>
                  </a:lnTo>
                  <a:lnTo>
                    <a:pt x="1299845" y="990371"/>
                  </a:lnTo>
                  <a:lnTo>
                    <a:pt x="1304404" y="983526"/>
                  </a:lnTo>
                  <a:lnTo>
                    <a:pt x="1306144" y="969606"/>
                  </a:lnTo>
                  <a:close/>
                </a:path>
                <a:path w="5947409" h="5775959">
                  <a:moveTo>
                    <a:pt x="1342402" y="933767"/>
                  </a:moveTo>
                  <a:lnTo>
                    <a:pt x="1314678" y="951331"/>
                  </a:lnTo>
                  <a:lnTo>
                    <a:pt x="1323111" y="957097"/>
                  </a:lnTo>
                  <a:lnTo>
                    <a:pt x="1331480" y="953846"/>
                  </a:lnTo>
                  <a:lnTo>
                    <a:pt x="1338376" y="944956"/>
                  </a:lnTo>
                  <a:lnTo>
                    <a:pt x="1342402" y="933767"/>
                  </a:lnTo>
                  <a:close/>
                </a:path>
                <a:path w="5947409" h="5775959">
                  <a:moveTo>
                    <a:pt x="1365402" y="952754"/>
                  </a:moveTo>
                  <a:lnTo>
                    <a:pt x="1353705" y="953985"/>
                  </a:lnTo>
                  <a:lnTo>
                    <a:pt x="1347558" y="956170"/>
                  </a:lnTo>
                  <a:lnTo>
                    <a:pt x="1345069" y="960793"/>
                  </a:lnTo>
                  <a:lnTo>
                    <a:pt x="1344307" y="969365"/>
                  </a:lnTo>
                  <a:lnTo>
                    <a:pt x="1349667" y="966241"/>
                  </a:lnTo>
                  <a:lnTo>
                    <a:pt x="1356271" y="964793"/>
                  </a:lnTo>
                  <a:lnTo>
                    <a:pt x="1362163" y="961491"/>
                  </a:lnTo>
                  <a:lnTo>
                    <a:pt x="1365402" y="952754"/>
                  </a:lnTo>
                  <a:close/>
                </a:path>
                <a:path w="5947409" h="5775959">
                  <a:moveTo>
                    <a:pt x="1584134" y="597522"/>
                  </a:moveTo>
                  <a:lnTo>
                    <a:pt x="1575371" y="598233"/>
                  </a:lnTo>
                  <a:lnTo>
                    <a:pt x="1561617" y="599655"/>
                  </a:lnTo>
                  <a:lnTo>
                    <a:pt x="1561312" y="607796"/>
                  </a:lnTo>
                  <a:lnTo>
                    <a:pt x="1568881" y="611225"/>
                  </a:lnTo>
                  <a:lnTo>
                    <a:pt x="1578457" y="608330"/>
                  </a:lnTo>
                  <a:lnTo>
                    <a:pt x="1584134" y="597522"/>
                  </a:lnTo>
                  <a:close/>
                </a:path>
                <a:path w="5947409" h="5775959">
                  <a:moveTo>
                    <a:pt x="1585556" y="626948"/>
                  </a:moveTo>
                  <a:lnTo>
                    <a:pt x="1567281" y="621817"/>
                  </a:lnTo>
                  <a:lnTo>
                    <a:pt x="1557591" y="621157"/>
                  </a:lnTo>
                  <a:lnTo>
                    <a:pt x="1553768" y="625703"/>
                  </a:lnTo>
                  <a:lnTo>
                    <a:pt x="1553095" y="636193"/>
                  </a:lnTo>
                  <a:lnTo>
                    <a:pt x="1569593" y="636282"/>
                  </a:lnTo>
                  <a:lnTo>
                    <a:pt x="1576705" y="635660"/>
                  </a:lnTo>
                  <a:lnTo>
                    <a:pt x="1580121" y="632993"/>
                  </a:lnTo>
                  <a:lnTo>
                    <a:pt x="1585556" y="626948"/>
                  </a:lnTo>
                  <a:close/>
                </a:path>
                <a:path w="5947409" h="5775959">
                  <a:moveTo>
                    <a:pt x="1937245" y="5766117"/>
                  </a:moveTo>
                  <a:lnTo>
                    <a:pt x="1905558" y="5754040"/>
                  </a:lnTo>
                  <a:lnTo>
                    <a:pt x="1893874" y="5749506"/>
                  </a:lnTo>
                  <a:lnTo>
                    <a:pt x="1906358" y="5761914"/>
                  </a:lnTo>
                  <a:lnTo>
                    <a:pt x="1916010" y="5768137"/>
                  </a:lnTo>
                  <a:lnTo>
                    <a:pt x="1925434" y="5769203"/>
                  </a:lnTo>
                  <a:lnTo>
                    <a:pt x="1937245" y="5766117"/>
                  </a:lnTo>
                  <a:close/>
                </a:path>
                <a:path w="5947409" h="5775959">
                  <a:moveTo>
                    <a:pt x="2146897" y="5558625"/>
                  </a:moveTo>
                  <a:lnTo>
                    <a:pt x="2136432" y="5552160"/>
                  </a:lnTo>
                  <a:lnTo>
                    <a:pt x="2118690" y="5549036"/>
                  </a:lnTo>
                  <a:lnTo>
                    <a:pt x="2100770" y="5550649"/>
                  </a:lnTo>
                  <a:lnTo>
                    <a:pt x="2107857" y="5560047"/>
                  </a:lnTo>
                  <a:lnTo>
                    <a:pt x="2121065" y="5563552"/>
                  </a:lnTo>
                  <a:lnTo>
                    <a:pt x="2134666" y="5564708"/>
                  </a:lnTo>
                  <a:lnTo>
                    <a:pt x="2142947" y="5567032"/>
                  </a:lnTo>
                  <a:lnTo>
                    <a:pt x="2146897" y="5558625"/>
                  </a:lnTo>
                  <a:close/>
                </a:path>
                <a:path w="5947409" h="5775959">
                  <a:moveTo>
                    <a:pt x="2469045" y="5766828"/>
                  </a:moveTo>
                  <a:lnTo>
                    <a:pt x="2452700" y="5759361"/>
                  </a:lnTo>
                  <a:lnTo>
                    <a:pt x="2442235" y="5756922"/>
                  </a:lnTo>
                  <a:lnTo>
                    <a:pt x="2435288" y="5759564"/>
                  </a:lnTo>
                  <a:lnTo>
                    <a:pt x="2429472" y="5767311"/>
                  </a:lnTo>
                  <a:lnTo>
                    <a:pt x="2450858" y="5773471"/>
                  </a:lnTo>
                  <a:lnTo>
                    <a:pt x="2460637" y="5775706"/>
                  </a:lnTo>
                  <a:lnTo>
                    <a:pt x="2464727" y="5773610"/>
                  </a:lnTo>
                  <a:lnTo>
                    <a:pt x="2469045" y="5766828"/>
                  </a:lnTo>
                  <a:close/>
                </a:path>
                <a:path w="5947409" h="5775959">
                  <a:moveTo>
                    <a:pt x="2514790" y="5757850"/>
                  </a:moveTo>
                  <a:lnTo>
                    <a:pt x="2512301" y="5751042"/>
                  </a:lnTo>
                  <a:lnTo>
                    <a:pt x="2502941" y="5743346"/>
                  </a:lnTo>
                  <a:lnTo>
                    <a:pt x="2501811" y="5751119"/>
                  </a:lnTo>
                  <a:lnTo>
                    <a:pt x="2498902" y="5773242"/>
                  </a:lnTo>
                  <a:lnTo>
                    <a:pt x="2510332" y="5764860"/>
                  </a:lnTo>
                  <a:lnTo>
                    <a:pt x="2514790" y="5757850"/>
                  </a:lnTo>
                  <a:close/>
                </a:path>
                <a:path w="5947409" h="5775959">
                  <a:moveTo>
                    <a:pt x="2549156" y="382765"/>
                  </a:moveTo>
                  <a:lnTo>
                    <a:pt x="2547251" y="376834"/>
                  </a:lnTo>
                  <a:lnTo>
                    <a:pt x="2541333" y="371132"/>
                  </a:lnTo>
                  <a:lnTo>
                    <a:pt x="2537561" y="370789"/>
                  </a:lnTo>
                  <a:lnTo>
                    <a:pt x="2532862" y="373354"/>
                  </a:lnTo>
                  <a:lnTo>
                    <a:pt x="2532329" y="379437"/>
                  </a:lnTo>
                  <a:lnTo>
                    <a:pt x="2541092" y="389648"/>
                  </a:lnTo>
                  <a:lnTo>
                    <a:pt x="2549156" y="382765"/>
                  </a:lnTo>
                  <a:close/>
                </a:path>
                <a:path w="5947409" h="5775959">
                  <a:moveTo>
                    <a:pt x="2557678" y="272656"/>
                  </a:moveTo>
                  <a:lnTo>
                    <a:pt x="2548445" y="263880"/>
                  </a:lnTo>
                  <a:lnTo>
                    <a:pt x="2546781" y="263169"/>
                  </a:lnTo>
                  <a:lnTo>
                    <a:pt x="2545118" y="262928"/>
                  </a:lnTo>
                  <a:lnTo>
                    <a:pt x="2535085" y="274154"/>
                  </a:lnTo>
                  <a:lnTo>
                    <a:pt x="2538603" y="279984"/>
                  </a:lnTo>
                  <a:lnTo>
                    <a:pt x="2548521" y="279717"/>
                  </a:lnTo>
                  <a:lnTo>
                    <a:pt x="2557678" y="272656"/>
                  </a:lnTo>
                  <a:close/>
                </a:path>
                <a:path w="5947409" h="5775959">
                  <a:moveTo>
                    <a:pt x="2581618" y="360222"/>
                  </a:moveTo>
                  <a:lnTo>
                    <a:pt x="2575077" y="350596"/>
                  </a:lnTo>
                  <a:lnTo>
                    <a:pt x="2566416" y="350545"/>
                  </a:lnTo>
                  <a:lnTo>
                    <a:pt x="2559850" y="356819"/>
                  </a:lnTo>
                  <a:lnTo>
                    <a:pt x="2559583" y="366153"/>
                  </a:lnTo>
                  <a:lnTo>
                    <a:pt x="2574036" y="362356"/>
                  </a:lnTo>
                  <a:lnTo>
                    <a:pt x="2581618" y="360222"/>
                  </a:lnTo>
                  <a:close/>
                </a:path>
                <a:path w="5947409" h="5775959">
                  <a:moveTo>
                    <a:pt x="2645372" y="339331"/>
                  </a:moveTo>
                  <a:lnTo>
                    <a:pt x="2642285" y="334822"/>
                  </a:lnTo>
                  <a:lnTo>
                    <a:pt x="2638971" y="329374"/>
                  </a:lnTo>
                  <a:lnTo>
                    <a:pt x="2634945" y="323202"/>
                  </a:lnTo>
                  <a:lnTo>
                    <a:pt x="2629725" y="330085"/>
                  </a:lnTo>
                  <a:lnTo>
                    <a:pt x="2625699" y="335534"/>
                  </a:lnTo>
                  <a:lnTo>
                    <a:pt x="2621432" y="340995"/>
                  </a:lnTo>
                  <a:lnTo>
                    <a:pt x="2628735" y="343776"/>
                  </a:lnTo>
                  <a:lnTo>
                    <a:pt x="2633662" y="344525"/>
                  </a:lnTo>
                  <a:lnTo>
                    <a:pt x="2638463" y="343103"/>
                  </a:lnTo>
                  <a:lnTo>
                    <a:pt x="2645372" y="339331"/>
                  </a:lnTo>
                  <a:close/>
                </a:path>
                <a:path w="5947409" h="5775959">
                  <a:moveTo>
                    <a:pt x="2652953" y="29667"/>
                  </a:moveTo>
                  <a:lnTo>
                    <a:pt x="2650960" y="17843"/>
                  </a:lnTo>
                  <a:lnTo>
                    <a:pt x="2647823" y="12039"/>
                  </a:lnTo>
                  <a:lnTo>
                    <a:pt x="2641447" y="10769"/>
                  </a:lnTo>
                  <a:lnTo>
                    <a:pt x="2629725" y="12573"/>
                  </a:lnTo>
                  <a:lnTo>
                    <a:pt x="2633154" y="18580"/>
                  </a:lnTo>
                  <a:lnTo>
                    <a:pt x="2636723" y="22364"/>
                  </a:lnTo>
                  <a:lnTo>
                    <a:pt x="2642590" y="25527"/>
                  </a:lnTo>
                  <a:lnTo>
                    <a:pt x="2652953" y="29667"/>
                  </a:lnTo>
                  <a:close/>
                </a:path>
                <a:path w="5947409" h="5775959">
                  <a:moveTo>
                    <a:pt x="2701353" y="17233"/>
                  </a:moveTo>
                  <a:lnTo>
                    <a:pt x="2700426" y="8699"/>
                  </a:lnTo>
                  <a:lnTo>
                    <a:pt x="2693238" y="0"/>
                  </a:lnTo>
                  <a:lnTo>
                    <a:pt x="2686608" y="7124"/>
                  </a:lnTo>
                  <a:lnTo>
                    <a:pt x="2682341" y="11633"/>
                  </a:lnTo>
                  <a:lnTo>
                    <a:pt x="2677833" y="16141"/>
                  </a:lnTo>
                  <a:lnTo>
                    <a:pt x="2694368" y="21183"/>
                  </a:lnTo>
                  <a:lnTo>
                    <a:pt x="2701353" y="17233"/>
                  </a:lnTo>
                  <a:close/>
                </a:path>
                <a:path w="5947409" h="5775959">
                  <a:moveTo>
                    <a:pt x="2909608" y="5770626"/>
                  </a:moveTo>
                  <a:lnTo>
                    <a:pt x="2905976" y="5757786"/>
                  </a:lnTo>
                  <a:lnTo>
                    <a:pt x="2898000" y="5752211"/>
                  </a:lnTo>
                  <a:lnTo>
                    <a:pt x="2888411" y="5751576"/>
                  </a:lnTo>
                  <a:lnTo>
                    <a:pt x="2879991" y="5753544"/>
                  </a:lnTo>
                  <a:lnTo>
                    <a:pt x="2887815" y="5762853"/>
                  </a:lnTo>
                  <a:lnTo>
                    <a:pt x="2895689" y="5768225"/>
                  </a:lnTo>
                  <a:lnTo>
                    <a:pt x="2903118" y="5770524"/>
                  </a:lnTo>
                  <a:lnTo>
                    <a:pt x="2909608" y="5770626"/>
                  </a:lnTo>
                  <a:close/>
                </a:path>
                <a:path w="5947409" h="5775959">
                  <a:moveTo>
                    <a:pt x="3553650" y="436537"/>
                  </a:moveTo>
                  <a:lnTo>
                    <a:pt x="3552558" y="425005"/>
                  </a:lnTo>
                  <a:lnTo>
                    <a:pt x="3541687" y="427253"/>
                  </a:lnTo>
                  <a:lnTo>
                    <a:pt x="3534016" y="432181"/>
                  </a:lnTo>
                  <a:lnTo>
                    <a:pt x="3529101" y="439686"/>
                  </a:lnTo>
                  <a:lnTo>
                    <a:pt x="3526485" y="449681"/>
                  </a:lnTo>
                  <a:lnTo>
                    <a:pt x="3542855" y="446697"/>
                  </a:lnTo>
                  <a:lnTo>
                    <a:pt x="3551161" y="443039"/>
                  </a:lnTo>
                  <a:lnTo>
                    <a:pt x="3553650" y="436537"/>
                  </a:lnTo>
                  <a:close/>
                </a:path>
                <a:path w="5947409" h="5775959">
                  <a:moveTo>
                    <a:pt x="3705885" y="373037"/>
                  </a:moveTo>
                  <a:lnTo>
                    <a:pt x="3704704" y="365442"/>
                  </a:lnTo>
                  <a:lnTo>
                    <a:pt x="3704234" y="360451"/>
                  </a:lnTo>
                  <a:lnTo>
                    <a:pt x="3703282" y="352856"/>
                  </a:lnTo>
                  <a:lnTo>
                    <a:pt x="3695458" y="356895"/>
                  </a:lnTo>
                  <a:lnTo>
                    <a:pt x="3690251" y="359511"/>
                  </a:lnTo>
                  <a:lnTo>
                    <a:pt x="3684790" y="362115"/>
                  </a:lnTo>
                  <a:lnTo>
                    <a:pt x="3688689" y="368630"/>
                  </a:lnTo>
                  <a:lnTo>
                    <a:pt x="3694988" y="370776"/>
                  </a:lnTo>
                  <a:lnTo>
                    <a:pt x="3701453" y="371322"/>
                  </a:lnTo>
                  <a:lnTo>
                    <a:pt x="3705885" y="373037"/>
                  </a:lnTo>
                  <a:close/>
                </a:path>
                <a:path w="5947409" h="5775959">
                  <a:moveTo>
                    <a:pt x="3738270" y="213004"/>
                  </a:moveTo>
                  <a:lnTo>
                    <a:pt x="3737470" y="206654"/>
                  </a:lnTo>
                  <a:lnTo>
                    <a:pt x="3731945" y="203288"/>
                  </a:lnTo>
                  <a:lnTo>
                    <a:pt x="3720338" y="200748"/>
                  </a:lnTo>
                  <a:lnTo>
                    <a:pt x="3723983" y="206197"/>
                  </a:lnTo>
                  <a:lnTo>
                    <a:pt x="3727602" y="211734"/>
                  </a:lnTo>
                  <a:lnTo>
                    <a:pt x="3735743" y="224485"/>
                  </a:lnTo>
                  <a:lnTo>
                    <a:pt x="3738270" y="213004"/>
                  </a:lnTo>
                  <a:close/>
                </a:path>
                <a:path w="5947409" h="5775959">
                  <a:moveTo>
                    <a:pt x="3939552" y="5744527"/>
                  </a:moveTo>
                  <a:lnTo>
                    <a:pt x="3932771" y="5740285"/>
                  </a:lnTo>
                  <a:lnTo>
                    <a:pt x="3926141" y="5737822"/>
                  </a:lnTo>
                  <a:lnTo>
                    <a:pt x="3919461" y="5737580"/>
                  </a:lnTo>
                  <a:lnTo>
                    <a:pt x="3912539" y="5740019"/>
                  </a:lnTo>
                  <a:lnTo>
                    <a:pt x="3912959" y="5749899"/>
                  </a:lnTo>
                  <a:lnTo>
                    <a:pt x="3918940" y="5755703"/>
                  </a:lnTo>
                  <a:lnTo>
                    <a:pt x="3928465" y="5754802"/>
                  </a:lnTo>
                  <a:lnTo>
                    <a:pt x="3939552" y="5744527"/>
                  </a:lnTo>
                  <a:close/>
                </a:path>
                <a:path w="5947409" h="5775959">
                  <a:moveTo>
                    <a:pt x="4110583" y="547204"/>
                  </a:moveTo>
                  <a:lnTo>
                    <a:pt x="4109720" y="538429"/>
                  </a:lnTo>
                  <a:lnTo>
                    <a:pt x="4099788" y="542874"/>
                  </a:lnTo>
                  <a:lnTo>
                    <a:pt x="4095165" y="547243"/>
                  </a:lnTo>
                  <a:lnTo>
                    <a:pt x="4094683" y="554151"/>
                  </a:lnTo>
                  <a:lnTo>
                    <a:pt x="4097159" y="566191"/>
                  </a:lnTo>
                  <a:lnTo>
                    <a:pt x="4102811" y="560222"/>
                  </a:lnTo>
                  <a:lnTo>
                    <a:pt x="4107789" y="554177"/>
                  </a:lnTo>
                  <a:lnTo>
                    <a:pt x="4110583" y="547204"/>
                  </a:lnTo>
                  <a:close/>
                </a:path>
                <a:path w="5947409" h="5775959">
                  <a:moveTo>
                    <a:pt x="4134840" y="290931"/>
                  </a:moveTo>
                  <a:lnTo>
                    <a:pt x="4125125" y="291401"/>
                  </a:lnTo>
                  <a:lnTo>
                    <a:pt x="4118953" y="291871"/>
                  </a:lnTo>
                  <a:lnTo>
                    <a:pt x="4120642" y="307174"/>
                  </a:lnTo>
                  <a:lnTo>
                    <a:pt x="4127601" y="308038"/>
                  </a:lnTo>
                  <a:lnTo>
                    <a:pt x="4134218" y="300583"/>
                  </a:lnTo>
                  <a:lnTo>
                    <a:pt x="4134840" y="290931"/>
                  </a:lnTo>
                  <a:close/>
                </a:path>
                <a:path w="5947409" h="5775959">
                  <a:moveTo>
                    <a:pt x="4313529" y="674636"/>
                  </a:moveTo>
                  <a:lnTo>
                    <a:pt x="4307192" y="670712"/>
                  </a:lnTo>
                  <a:lnTo>
                    <a:pt x="4302861" y="669950"/>
                  </a:lnTo>
                  <a:lnTo>
                    <a:pt x="4298531" y="672833"/>
                  </a:lnTo>
                  <a:lnTo>
                    <a:pt x="4292193" y="679856"/>
                  </a:lnTo>
                  <a:lnTo>
                    <a:pt x="4303814" y="683895"/>
                  </a:lnTo>
                  <a:lnTo>
                    <a:pt x="4313529" y="674636"/>
                  </a:lnTo>
                  <a:close/>
                </a:path>
                <a:path w="5947409" h="5775959">
                  <a:moveTo>
                    <a:pt x="4325137" y="5572480"/>
                  </a:moveTo>
                  <a:lnTo>
                    <a:pt x="4313021" y="5574449"/>
                  </a:lnTo>
                  <a:lnTo>
                    <a:pt x="4306976" y="5575490"/>
                  </a:lnTo>
                  <a:lnTo>
                    <a:pt x="4300017" y="5576760"/>
                  </a:lnTo>
                  <a:lnTo>
                    <a:pt x="4306887" y="5584825"/>
                  </a:lnTo>
                  <a:lnTo>
                    <a:pt x="4311154" y="5589575"/>
                  </a:lnTo>
                  <a:lnTo>
                    <a:pt x="4315422" y="5594553"/>
                  </a:lnTo>
                  <a:lnTo>
                    <a:pt x="4322800" y="5590171"/>
                  </a:lnTo>
                  <a:lnTo>
                    <a:pt x="4324362" y="5583694"/>
                  </a:lnTo>
                  <a:lnTo>
                    <a:pt x="4323880" y="5577129"/>
                  </a:lnTo>
                  <a:lnTo>
                    <a:pt x="4325137" y="5572480"/>
                  </a:lnTo>
                  <a:close/>
                </a:path>
                <a:path w="5947409" h="5775959">
                  <a:moveTo>
                    <a:pt x="4454144" y="490410"/>
                  </a:moveTo>
                  <a:lnTo>
                    <a:pt x="4450854" y="484847"/>
                  </a:lnTo>
                  <a:lnTo>
                    <a:pt x="4442917" y="483133"/>
                  </a:lnTo>
                  <a:lnTo>
                    <a:pt x="4444200" y="496100"/>
                  </a:lnTo>
                  <a:lnTo>
                    <a:pt x="4444758" y="502462"/>
                  </a:lnTo>
                  <a:lnTo>
                    <a:pt x="4445292" y="509244"/>
                  </a:lnTo>
                  <a:lnTo>
                    <a:pt x="4452417" y="498856"/>
                  </a:lnTo>
                  <a:lnTo>
                    <a:pt x="4454144" y="490410"/>
                  </a:lnTo>
                  <a:close/>
                </a:path>
                <a:path w="5947409" h="5775959">
                  <a:moveTo>
                    <a:pt x="4489374" y="517309"/>
                  </a:moveTo>
                  <a:lnTo>
                    <a:pt x="4474553" y="515391"/>
                  </a:lnTo>
                  <a:lnTo>
                    <a:pt x="4466831" y="516216"/>
                  </a:lnTo>
                  <a:lnTo>
                    <a:pt x="4463669" y="521081"/>
                  </a:lnTo>
                  <a:lnTo>
                    <a:pt x="4462589" y="531317"/>
                  </a:lnTo>
                  <a:lnTo>
                    <a:pt x="4472571" y="527786"/>
                  </a:lnTo>
                  <a:lnTo>
                    <a:pt x="4480598" y="524129"/>
                  </a:lnTo>
                  <a:lnTo>
                    <a:pt x="4486313" y="520560"/>
                  </a:lnTo>
                  <a:lnTo>
                    <a:pt x="4489374" y="517309"/>
                  </a:lnTo>
                  <a:close/>
                </a:path>
                <a:path w="5947409" h="5775959">
                  <a:moveTo>
                    <a:pt x="4495089" y="564680"/>
                  </a:moveTo>
                  <a:lnTo>
                    <a:pt x="4494352" y="559752"/>
                  </a:lnTo>
                  <a:lnTo>
                    <a:pt x="4489602" y="555993"/>
                  </a:lnTo>
                  <a:lnTo>
                    <a:pt x="4482922" y="557606"/>
                  </a:lnTo>
                  <a:lnTo>
                    <a:pt x="4476864" y="563968"/>
                  </a:lnTo>
                  <a:lnTo>
                    <a:pt x="4478007" y="571436"/>
                  </a:lnTo>
                  <a:lnTo>
                    <a:pt x="4492930" y="576402"/>
                  </a:lnTo>
                  <a:lnTo>
                    <a:pt x="4493907" y="570369"/>
                  </a:lnTo>
                  <a:lnTo>
                    <a:pt x="4495089" y="564680"/>
                  </a:lnTo>
                  <a:close/>
                </a:path>
                <a:path w="5947409" h="5775959">
                  <a:moveTo>
                    <a:pt x="4566272" y="787120"/>
                  </a:moveTo>
                  <a:lnTo>
                    <a:pt x="4563846" y="781418"/>
                  </a:lnTo>
                  <a:lnTo>
                    <a:pt x="4558804" y="776909"/>
                  </a:lnTo>
                  <a:lnTo>
                    <a:pt x="4552988" y="776338"/>
                  </a:lnTo>
                  <a:lnTo>
                    <a:pt x="4546016" y="778751"/>
                  </a:lnTo>
                  <a:lnTo>
                    <a:pt x="4546676" y="786587"/>
                  </a:lnTo>
                  <a:lnTo>
                    <a:pt x="4563783" y="802309"/>
                  </a:lnTo>
                  <a:lnTo>
                    <a:pt x="4566209" y="794067"/>
                  </a:lnTo>
                  <a:lnTo>
                    <a:pt x="4566272" y="787120"/>
                  </a:lnTo>
                  <a:close/>
                </a:path>
                <a:path w="5947409" h="5775959">
                  <a:moveTo>
                    <a:pt x="4608576" y="841933"/>
                  </a:moveTo>
                  <a:lnTo>
                    <a:pt x="4604080" y="826884"/>
                  </a:lnTo>
                  <a:lnTo>
                    <a:pt x="4594149" y="816749"/>
                  </a:lnTo>
                  <a:lnTo>
                    <a:pt x="4581944" y="810133"/>
                  </a:lnTo>
                  <a:lnTo>
                    <a:pt x="4570654" y="805624"/>
                  </a:lnTo>
                  <a:lnTo>
                    <a:pt x="4577410" y="816940"/>
                  </a:lnTo>
                  <a:lnTo>
                    <a:pt x="4585970" y="826719"/>
                  </a:lnTo>
                  <a:lnTo>
                    <a:pt x="4596346" y="835025"/>
                  </a:lnTo>
                  <a:lnTo>
                    <a:pt x="4608576" y="841933"/>
                  </a:lnTo>
                  <a:close/>
                </a:path>
                <a:path w="5947409" h="5775959">
                  <a:moveTo>
                    <a:pt x="4610938" y="642835"/>
                  </a:moveTo>
                  <a:lnTo>
                    <a:pt x="4609998" y="639762"/>
                  </a:lnTo>
                  <a:lnTo>
                    <a:pt x="4600905" y="626795"/>
                  </a:lnTo>
                  <a:lnTo>
                    <a:pt x="4593641" y="630021"/>
                  </a:lnTo>
                  <a:lnTo>
                    <a:pt x="4594199" y="641096"/>
                  </a:lnTo>
                  <a:lnTo>
                    <a:pt x="4608576" y="651624"/>
                  </a:lnTo>
                  <a:lnTo>
                    <a:pt x="4609287" y="646633"/>
                  </a:lnTo>
                  <a:lnTo>
                    <a:pt x="4610938" y="642835"/>
                  </a:lnTo>
                  <a:close/>
                </a:path>
                <a:path w="5947409" h="5775959">
                  <a:moveTo>
                    <a:pt x="4805515" y="5027879"/>
                  </a:moveTo>
                  <a:lnTo>
                    <a:pt x="4789513" y="5034356"/>
                  </a:lnTo>
                  <a:lnTo>
                    <a:pt x="4789513" y="5041404"/>
                  </a:lnTo>
                  <a:lnTo>
                    <a:pt x="4797514" y="5041697"/>
                  </a:lnTo>
                  <a:lnTo>
                    <a:pt x="4805515" y="5027879"/>
                  </a:lnTo>
                  <a:close/>
                </a:path>
                <a:path w="5947409" h="5775959">
                  <a:moveTo>
                    <a:pt x="4806226" y="5027879"/>
                  </a:moveTo>
                  <a:lnTo>
                    <a:pt x="4805743" y="5027409"/>
                  </a:lnTo>
                  <a:lnTo>
                    <a:pt x="4805743" y="5027650"/>
                  </a:lnTo>
                  <a:lnTo>
                    <a:pt x="4805515" y="5027650"/>
                  </a:lnTo>
                  <a:lnTo>
                    <a:pt x="4805515" y="5027879"/>
                  </a:lnTo>
                  <a:lnTo>
                    <a:pt x="4806226" y="5027879"/>
                  </a:lnTo>
                  <a:close/>
                </a:path>
                <a:path w="5947409" h="5775959">
                  <a:moveTo>
                    <a:pt x="4853381" y="913130"/>
                  </a:moveTo>
                  <a:lnTo>
                    <a:pt x="4852670" y="913130"/>
                  </a:lnTo>
                  <a:lnTo>
                    <a:pt x="4852670" y="913841"/>
                  </a:lnTo>
                  <a:lnTo>
                    <a:pt x="4853140" y="913358"/>
                  </a:lnTo>
                  <a:lnTo>
                    <a:pt x="4853381" y="913358"/>
                  </a:lnTo>
                  <a:lnTo>
                    <a:pt x="4853381" y="913130"/>
                  </a:lnTo>
                  <a:close/>
                </a:path>
                <a:path w="5947409" h="5775959">
                  <a:moveTo>
                    <a:pt x="4870678" y="899833"/>
                  </a:moveTo>
                  <a:lnTo>
                    <a:pt x="4858601" y="909332"/>
                  </a:lnTo>
                  <a:lnTo>
                    <a:pt x="4853381" y="913358"/>
                  </a:lnTo>
                  <a:lnTo>
                    <a:pt x="4852555" y="922197"/>
                  </a:lnTo>
                  <a:lnTo>
                    <a:pt x="4860963" y="922616"/>
                  </a:lnTo>
                  <a:lnTo>
                    <a:pt x="4869916" y="915035"/>
                  </a:lnTo>
                  <a:lnTo>
                    <a:pt x="4870678" y="899833"/>
                  </a:lnTo>
                  <a:close/>
                </a:path>
                <a:path w="5947409" h="5775959">
                  <a:moveTo>
                    <a:pt x="5012398" y="5221998"/>
                  </a:moveTo>
                  <a:lnTo>
                    <a:pt x="5010328" y="5191912"/>
                  </a:lnTo>
                  <a:lnTo>
                    <a:pt x="5005603" y="5185816"/>
                  </a:lnTo>
                  <a:lnTo>
                    <a:pt x="4992967" y="5188534"/>
                  </a:lnTo>
                  <a:lnTo>
                    <a:pt x="4993068" y="5198770"/>
                  </a:lnTo>
                  <a:lnTo>
                    <a:pt x="4998237" y="5207940"/>
                  </a:lnTo>
                  <a:lnTo>
                    <a:pt x="5005629" y="5215763"/>
                  </a:lnTo>
                  <a:lnTo>
                    <a:pt x="5012398" y="5221998"/>
                  </a:lnTo>
                  <a:close/>
                </a:path>
                <a:path w="5947409" h="5775959">
                  <a:moveTo>
                    <a:pt x="5149380" y="5055806"/>
                  </a:moveTo>
                  <a:lnTo>
                    <a:pt x="5143665" y="5048174"/>
                  </a:lnTo>
                  <a:lnTo>
                    <a:pt x="5135765" y="5042497"/>
                  </a:lnTo>
                  <a:lnTo>
                    <a:pt x="5132552" y="5037848"/>
                  </a:lnTo>
                  <a:lnTo>
                    <a:pt x="5126571" y="5051145"/>
                  </a:lnTo>
                  <a:lnTo>
                    <a:pt x="5129441" y="5061255"/>
                  </a:lnTo>
                  <a:lnTo>
                    <a:pt x="5137251" y="5066779"/>
                  </a:lnTo>
                  <a:lnTo>
                    <a:pt x="5146065" y="5066322"/>
                  </a:lnTo>
                  <a:lnTo>
                    <a:pt x="5149380" y="5055806"/>
                  </a:lnTo>
                  <a:close/>
                </a:path>
                <a:path w="5947409" h="5775959">
                  <a:moveTo>
                    <a:pt x="5191328" y="5000828"/>
                  </a:moveTo>
                  <a:lnTo>
                    <a:pt x="5174031" y="4978057"/>
                  </a:lnTo>
                  <a:lnTo>
                    <a:pt x="5171897" y="5005336"/>
                  </a:lnTo>
                  <a:lnTo>
                    <a:pt x="5183975" y="5002492"/>
                  </a:lnTo>
                  <a:lnTo>
                    <a:pt x="5191328" y="5000828"/>
                  </a:lnTo>
                  <a:close/>
                </a:path>
                <a:path w="5947409" h="5775959">
                  <a:moveTo>
                    <a:pt x="5451297" y="4544034"/>
                  </a:moveTo>
                  <a:lnTo>
                    <a:pt x="5448427" y="4532350"/>
                  </a:lnTo>
                  <a:lnTo>
                    <a:pt x="5438597" y="4525340"/>
                  </a:lnTo>
                  <a:lnTo>
                    <a:pt x="5428005" y="4518076"/>
                  </a:lnTo>
                  <a:lnTo>
                    <a:pt x="5422862" y="4505591"/>
                  </a:lnTo>
                  <a:lnTo>
                    <a:pt x="5419877" y="4521771"/>
                  </a:lnTo>
                  <a:lnTo>
                    <a:pt x="5428462" y="4533087"/>
                  </a:lnTo>
                  <a:lnTo>
                    <a:pt x="5441366" y="4540262"/>
                  </a:lnTo>
                  <a:lnTo>
                    <a:pt x="5451297" y="4544034"/>
                  </a:lnTo>
                  <a:close/>
                </a:path>
                <a:path w="5947409" h="5775959">
                  <a:moveTo>
                    <a:pt x="5597207" y="4009466"/>
                  </a:moveTo>
                  <a:lnTo>
                    <a:pt x="5592127" y="4004208"/>
                  </a:lnTo>
                  <a:lnTo>
                    <a:pt x="5584304" y="4004335"/>
                  </a:lnTo>
                  <a:lnTo>
                    <a:pt x="5577141" y="4009631"/>
                  </a:lnTo>
                  <a:lnTo>
                    <a:pt x="5584253" y="4013428"/>
                  </a:lnTo>
                  <a:lnTo>
                    <a:pt x="5590171" y="4016756"/>
                  </a:lnTo>
                  <a:lnTo>
                    <a:pt x="5596102" y="4020312"/>
                  </a:lnTo>
                  <a:lnTo>
                    <a:pt x="5597207" y="4009466"/>
                  </a:lnTo>
                  <a:close/>
                </a:path>
                <a:path w="5947409" h="5775959">
                  <a:moveTo>
                    <a:pt x="5598477" y="4163174"/>
                  </a:moveTo>
                  <a:lnTo>
                    <a:pt x="5595391" y="4153674"/>
                  </a:lnTo>
                  <a:lnTo>
                    <a:pt x="5591124" y="4139438"/>
                  </a:lnTo>
                  <a:lnTo>
                    <a:pt x="5585079" y="4153027"/>
                  </a:lnTo>
                  <a:lnTo>
                    <a:pt x="5579034" y="4166959"/>
                  </a:lnTo>
                  <a:lnTo>
                    <a:pt x="5584253" y="4166019"/>
                  </a:lnTo>
                  <a:lnTo>
                    <a:pt x="5590654" y="4164596"/>
                  </a:lnTo>
                  <a:lnTo>
                    <a:pt x="5598477" y="4163174"/>
                  </a:lnTo>
                  <a:close/>
                </a:path>
                <a:path w="5947409" h="5775959">
                  <a:moveTo>
                    <a:pt x="5667667" y="2483091"/>
                  </a:moveTo>
                  <a:lnTo>
                    <a:pt x="5648401" y="2471470"/>
                  </a:lnTo>
                  <a:lnTo>
                    <a:pt x="5639295" y="2472118"/>
                  </a:lnTo>
                  <a:lnTo>
                    <a:pt x="5638812" y="2481757"/>
                  </a:lnTo>
                  <a:lnTo>
                    <a:pt x="5645391" y="2497099"/>
                  </a:lnTo>
                  <a:lnTo>
                    <a:pt x="5653214" y="2493772"/>
                  </a:lnTo>
                  <a:lnTo>
                    <a:pt x="5660568" y="2490444"/>
                  </a:lnTo>
                  <a:lnTo>
                    <a:pt x="5667667" y="2487358"/>
                  </a:lnTo>
                  <a:lnTo>
                    <a:pt x="5667667" y="2483091"/>
                  </a:lnTo>
                  <a:close/>
                </a:path>
                <a:path w="5947409" h="5775959">
                  <a:moveTo>
                    <a:pt x="5688241" y="3774554"/>
                  </a:moveTo>
                  <a:lnTo>
                    <a:pt x="5681650" y="3773436"/>
                  </a:lnTo>
                  <a:lnTo>
                    <a:pt x="5671337" y="3780726"/>
                  </a:lnTo>
                  <a:lnTo>
                    <a:pt x="5661990" y="3788003"/>
                  </a:lnTo>
                  <a:lnTo>
                    <a:pt x="5671464" y="3789896"/>
                  </a:lnTo>
                  <a:lnTo>
                    <a:pt x="5686399" y="3792512"/>
                  </a:lnTo>
                  <a:lnTo>
                    <a:pt x="5688241" y="3774554"/>
                  </a:lnTo>
                  <a:close/>
                </a:path>
                <a:path w="5947409" h="5775959">
                  <a:moveTo>
                    <a:pt x="5691568" y="2448382"/>
                  </a:moveTo>
                  <a:lnTo>
                    <a:pt x="5690667" y="2443467"/>
                  </a:lnTo>
                  <a:lnTo>
                    <a:pt x="5687161" y="2440317"/>
                  </a:lnTo>
                  <a:lnTo>
                    <a:pt x="5680291" y="2441029"/>
                  </a:lnTo>
                  <a:lnTo>
                    <a:pt x="5671197" y="2445397"/>
                  </a:lnTo>
                  <a:lnTo>
                    <a:pt x="5661037" y="2453195"/>
                  </a:lnTo>
                  <a:lnTo>
                    <a:pt x="5677725" y="2453881"/>
                  </a:lnTo>
                  <a:lnTo>
                    <a:pt x="5687580" y="2452065"/>
                  </a:lnTo>
                  <a:lnTo>
                    <a:pt x="5691568" y="2448382"/>
                  </a:lnTo>
                  <a:close/>
                </a:path>
                <a:path w="5947409" h="5775959">
                  <a:moveTo>
                    <a:pt x="5732932" y="3424313"/>
                  </a:moveTo>
                  <a:lnTo>
                    <a:pt x="5732881" y="3414674"/>
                  </a:lnTo>
                  <a:lnTo>
                    <a:pt x="5722175" y="3403333"/>
                  </a:lnTo>
                  <a:lnTo>
                    <a:pt x="5722175" y="3437267"/>
                  </a:lnTo>
                  <a:lnTo>
                    <a:pt x="5727611" y="3431933"/>
                  </a:lnTo>
                  <a:lnTo>
                    <a:pt x="5732932" y="3424313"/>
                  </a:lnTo>
                  <a:close/>
                </a:path>
                <a:path w="5947409" h="5775959">
                  <a:moveTo>
                    <a:pt x="5804738" y="3597567"/>
                  </a:moveTo>
                  <a:lnTo>
                    <a:pt x="5802744" y="3580257"/>
                  </a:lnTo>
                  <a:lnTo>
                    <a:pt x="5793041" y="3571583"/>
                  </a:lnTo>
                  <a:lnTo>
                    <a:pt x="5792584" y="3585870"/>
                  </a:lnTo>
                  <a:lnTo>
                    <a:pt x="5794692" y="3594722"/>
                  </a:lnTo>
                  <a:lnTo>
                    <a:pt x="5795035" y="3601618"/>
                  </a:lnTo>
                  <a:lnTo>
                    <a:pt x="5789244" y="3610025"/>
                  </a:lnTo>
                  <a:lnTo>
                    <a:pt x="5799937" y="3611499"/>
                  </a:lnTo>
                  <a:lnTo>
                    <a:pt x="5804738" y="3597567"/>
                  </a:lnTo>
                  <a:close/>
                </a:path>
                <a:path w="5947409" h="5775959">
                  <a:moveTo>
                    <a:pt x="5827407" y="3928478"/>
                  </a:moveTo>
                  <a:lnTo>
                    <a:pt x="5816562" y="3921899"/>
                  </a:lnTo>
                  <a:lnTo>
                    <a:pt x="5805360" y="3914952"/>
                  </a:lnTo>
                  <a:lnTo>
                    <a:pt x="5807570" y="3933520"/>
                  </a:lnTo>
                  <a:lnTo>
                    <a:pt x="5815228" y="3940314"/>
                  </a:lnTo>
                  <a:lnTo>
                    <a:pt x="5823458" y="3937812"/>
                  </a:lnTo>
                  <a:lnTo>
                    <a:pt x="5827407" y="3928478"/>
                  </a:lnTo>
                  <a:close/>
                </a:path>
                <a:path w="5947409" h="5775959">
                  <a:moveTo>
                    <a:pt x="5839853" y="3876802"/>
                  </a:moveTo>
                  <a:lnTo>
                    <a:pt x="5834748" y="3867493"/>
                  </a:lnTo>
                  <a:lnTo>
                    <a:pt x="5819762" y="3888155"/>
                  </a:lnTo>
                  <a:lnTo>
                    <a:pt x="5813272" y="3897655"/>
                  </a:lnTo>
                  <a:lnTo>
                    <a:pt x="5812790" y="3902760"/>
                  </a:lnTo>
                  <a:lnTo>
                    <a:pt x="5815787" y="3910203"/>
                  </a:lnTo>
                  <a:lnTo>
                    <a:pt x="5826950" y="3901567"/>
                  </a:lnTo>
                  <a:lnTo>
                    <a:pt x="5836107" y="3889298"/>
                  </a:lnTo>
                  <a:lnTo>
                    <a:pt x="5839853" y="3876802"/>
                  </a:lnTo>
                  <a:close/>
                </a:path>
                <a:path w="5947409" h="5775959">
                  <a:moveTo>
                    <a:pt x="5857976" y="3840200"/>
                  </a:moveTo>
                  <a:lnTo>
                    <a:pt x="5851715" y="3832009"/>
                  </a:lnTo>
                  <a:lnTo>
                    <a:pt x="5846330" y="3827297"/>
                  </a:lnTo>
                  <a:lnTo>
                    <a:pt x="5841606" y="3825494"/>
                  </a:lnTo>
                  <a:lnTo>
                    <a:pt x="5837352" y="3825964"/>
                  </a:lnTo>
                  <a:lnTo>
                    <a:pt x="5831548" y="3839972"/>
                  </a:lnTo>
                  <a:lnTo>
                    <a:pt x="5837440" y="3845636"/>
                  </a:lnTo>
                  <a:lnTo>
                    <a:pt x="5848451" y="3845026"/>
                  </a:lnTo>
                  <a:lnTo>
                    <a:pt x="5857976" y="3840200"/>
                  </a:lnTo>
                  <a:close/>
                </a:path>
                <a:path w="5947409" h="5775959">
                  <a:moveTo>
                    <a:pt x="5947257" y="3478555"/>
                  </a:moveTo>
                  <a:lnTo>
                    <a:pt x="5945822" y="3470973"/>
                  </a:lnTo>
                  <a:lnTo>
                    <a:pt x="5943054" y="3462896"/>
                  </a:lnTo>
                  <a:lnTo>
                    <a:pt x="5939853" y="3470071"/>
                  </a:lnTo>
                  <a:lnTo>
                    <a:pt x="5937034" y="3477044"/>
                  </a:lnTo>
                  <a:lnTo>
                    <a:pt x="5936221" y="3484422"/>
                  </a:lnTo>
                  <a:lnTo>
                    <a:pt x="5939028" y="3492804"/>
                  </a:lnTo>
                  <a:lnTo>
                    <a:pt x="5945581" y="3485794"/>
                  </a:lnTo>
                  <a:lnTo>
                    <a:pt x="5947257" y="3478555"/>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4" name="object 24"/>
            <p:cNvSpPr/>
            <p:nvPr/>
          </p:nvSpPr>
          <p:spPr>
            <a:xfrm>
              <a:off x="11303038" y="2212288"/>
              <a:ext cx="5866130" cy="5729605"/>
            </a:xfrm>
            <a:custGeom>
              <a:avLst/>
              <a:gdLst/>
              <a:ahLst/>
              <a:cxnLst/>
              <a:rect l="l" t="t" r="r" b="b"/>
              <a:pathLst>
                <a:path w="5866130" h="5729605">
                  <a:moveTo>
                    <a:pt x="16967" y="3628783"/>
                  </a:moveTo>
                  <a:lnTo>
                    <a:pt x="4648" y="3611702"/>
                  </a:lnTo>
                  <a:lnTo>
                    <a:pt x="0" y="3622840"/>
                  </a:lnTo>
                  <a:lnTo>
                    <a:pt x="406" y="3629850"/>
                  </a:lnTo>
                  <a:lnTo>
                    <a:pt x="6007" y="3632047"/>
                  </a:lnTo>
                  <a:lnTo>
                    <a:pt x="16967" y="3628783"/>
                  </a:lnTo>
                  <a:close/>
                </a:path>
                <a:path w="5866130" h="5729605">
                  <a:moveTo>
                    <a:pt x="36639" y="2139492"/>
                  </a:moveTo>
                  <a:lnTo>
                    <a:pt x="13652" y="2151126"/>
                  </a:lnTo>
                  <a:lnTo>
                    <a:pt x="20904" y="2152281"/>
                  </a:lnTo>
                  <a:lnTo>
                    <a:pt x="27635" y="2151977"/>
                  </a:lnTo>
                  <a:lnTo>
                    <a:pt x="33108" y="2148357"/>
                  </a:lnTo>
                  <a:lnTo>
                    <a:pt x="36639" y="2139492"/>
                  </a:lnTo>
                  <a:close/>
                </a:path>
                <a:path w="5866130" h="5729605">
                  <a:moveTo>
                    <a:pt x="146367" y="1748421"/>
                  </a:moveTo>
                  <a:lnTo>
                    <a:pt x="135890" y="1740928"/>
                  </a:lnTo>
                  <a:lnTo>
                    <a:pt x="132054" y="1744332"/>
                  </a:lnTo>
                  <a:lnTo>
                    <a:pt x="133070" y="1752092"/>
                  </a:lnTo>
                  <a:lnTo>
                    <a:pt x="137121" y="1757680"/>
                  </a:lnTo>
                  <a:lnTo>
                    <a:pt x="146367" y="1748421"/>
                  </a:lnTo>
                  <a:close/>
                </a:path>
                <a:path w="5866130" h="5729605">
                  <a:moveTo>
                    <a:pt x="148069" y="1942134"/>
                  </a:moveTo>
                  <a:lnTo>
                    <a:pt x="147307" y="1934946"/>
                  </a:lnTo>
                  <a:lnTo>
                    <a:pt x="141389" y="1942299"/>
                  </a:lnTo>
                  <a:lnTo>
                    <a:pt x="137591" y="1946808"/>
                  </a:lnTo>
                  <a:lnTo>
                    <a:pt x="134035" y="1951316"/>
                  </a:lnTo>
                  <a:lnTo>
                    <a:pt x="141414" y="1954403"/>
                  </a:lnTo>
                  <a:lnTo>
                    <a:pt x="146100" y="1949983"/>
                  </a:lnTo>
                  <a:lnTo>
                    <a:pt x="148069" y="1942134"/>
                  </a:lnTo>
                  <a:close/>
                </a:path>
                <a:path w="5866130" h="5729605">
                  <a:moveTo>
                    <a:pt x="215087" y="4459795"/>
                  </a:moveTo>
                  <a:lnTo>
                    <a:pt x="200393" y="4462170"/>
                  </a:lnTo>
                  <a:lnTo>
                    <a:pt x="192811" y="4463123"/>
                  </a:lnTo>
                  <a:lnTo>
                    <a:pt x="199428" y="4468177"/>
                  </a:lnTo>
                  <a:lnTo>
                    <a:pt x="205193" y="4468495"/>
                  </a:lnTo>
                  <a:lnTo>
                    <a:pt x="210337" y="4465294"/>
                  </a:lnTo>
                  <a:lnTo>
                    <a:pt x="215087" y="4459795"/>
                  </a:lnTo>
                  <a:close/>
                </a:path>
                <a:path w="5866130" h="5729605">
                  <a:moveTo>
                    <a:pt x="225272" y="4250271"/>
                  </a:moveTo>
                  <a:lnTo>
                    <a:pt x="220535" y="4247185"/>
                  </a:lnTo>
                  <a:lnTo>
                    <a:pt x="216979" y="4244810"/>
                  </a:lnTo>
                  <a:lnTo>
                    <a:pt x="213194" y="4242676"/>
                  </a:lnTo>
                  <a:lnTo>
                    <a:pt x="215328" y="4253585"/>
                  </a:lnTo>
                  <a:lnTo>
                    <a:pt x="225272" y="4250271"/>
                  </a:lnTo>
                  <a:close/>
                </a:path>
                <a:path w="5866130" h="5729605">
                  <a:moveTo>
                    <a:pt x="253238" y="4283011"/>
                  </a:moveTo>
                  <a:lnTo>
                    <a:pt x="248272" y="4282300"/>
                  </a:lnTo>
                  <a:lnTo>
                    <a:pt x="234518" y="4280878"/>
                  </a:lnTo>
                  <a:lnTo>
                    <a:pt x="242011" y="4286389"/>
                  </a:lnTo>
                  <a:lnTo>
                    <a:pt x="246456" y="4288447"/>
                  </a:lnTo>
                  <a:lnTo>
                    <a:pt x="249618" y="4287253"/>
                  </a:lnTo>
                  <a:lnTo>
                    <a:pt x="253238" y="4283011"/>
                  </a:lnTo>
                  <a:close/>
                </a:path>
                <a:path w="5866130" h="5729605">
                  <a:moveTo>
                    <a:pt x="262483" y="4255008"/>
                  </a:moveTo>
                  <a:lnTo>
                    <a:pt x="253720" y="4252874"/>
                  </a:lnTo>
                  <a:lnTo>
                    <a:pt x="247078" y="4250982"/>
                  </a:lnTo>
                  <a:lnTo>
                    <a:pt x="238315" y="4248607"/>
                  </a:lnTo>
                  <a:lnTo>
                    <a:pt x="240220" y="4259580"/>
                  </a:lnTo>
                  <a:lnTo>
                    <a:pt x="247383" y="4262221"/>
                  </a:lnTo>
                  <a:lnTo>
                    <a:pt x="256044" y="4259656"/>
                  </a:lnTo>
                  <a:lnTo>
                    <a:pt x="262483" y="4255008"/>
                  </a:lnTo>
                  <a:close/>
                </a:path>
                <a:path w="5866130" h="5729605">
                  <a:moveTo>
                    <a:pt x="326745" y="1564513"/>
                  </a:moveTo>
                  <a:lnTo>
                    <a:pt x="326237" y="1557401"/>
                  </a:lnTo>
                  <a:lnTo>
                    <a:pt x="321500" y="1564043"/>
                  </a:lnTo>
                  <a:lnTo>
                    <a:pt x="317944" y="1569504"/>
                  </a:lnTo>
                  <a:lnTo>
                    <a:pt x="314147" y="1574723"/>
                  </a:lnTo>
                  <a:lnTo>
                    <a:pt x="321106" y="1576425"/>
                  </a:lnTo>
                  <a:lnTo>
                    <a:pt x="325170" y="1571929"/>
                  </a:lnTo>
                  <a:lnTo>
                    <a:pt x="326745" y="1564513"/>
                  </a:lnTo>
                  <a:close/>
                </a:path>
                <a:path w="5866130" h="5729605">
                  <a:moveTo>
                    <a:pt x="401599" y="4306036"/>
                  </a:moveTo>
                  <a:lnTo>
                    <a:pt x="396151" y="4301528"/>
                  </a:lnTo>
                  <a:lnTo>
                    <a:pt x="390690" y="4296778"/>
                  </a:lnTo>
                  <a:lnTo>
                    <a:pt x="384302" y="4291317"/>
                  </a:lnTo>
                  <a:lnTo>
                    <a:pt x="382968" y="4298886"/>
                  </a:lnTo>
                  <a:lnTo>
                    <a:pt x="384327" y="4302950"/>
                  </a:lnTo>
                  <a:lnTo>
                    <a:pt x="389991" y="4304868"/>
                  </a:lnTo>
                  <a:lnTo>
                    <a:pt x="401599" y="4306036"/>
                  </a:lnTo>
                  <a:close/>
                </a:path>
                <a:path w="5866130" h="5729605">
                  <a:moveTo>
                    <a:pt x="603516" y="4229620"/>
                  </a:moveTo>
                  <a:lnTo>
                    <a:pt x="593140" y="4231157"/>
                  </a:lnTo>
                  <a:lnTo>
                    <a:pt x="587870" y="4233570"/>
                  </a:lnTo>
                  <a:lnTo>
                    <a:pt x="587578" y="4239399"/>
                  </a:lnTo>
                  <a:lnTo>
                    <a:pt x="592137" y="4251210"/>
                  </a:lnTo>
                  <a:lnTo>
                    <a:pt x="598982" y="4244975"/>
                  </a:lnTo>
                  <a:lnTo>
                    <a:pt x="601205" y="4239171"/>
                  </a:lnTo>
                  <a:lnTo>
                    <a:pt x="601738" y="4234002"/>
                  </a:lnTo>
                  <a:lnTo>
                    <a:pt x="603516" y="4229620"/>
                  </a:lnTo>
                  <a:close/>
                </a:path>
                <a:path w="5866130" h="5729605">
                  <a:moveTo>
                    <a:pt x="660857" y="997140"/>
                  </a:moveTo>
                  <a:lnTo>
                    <a:pt x="655713" y="988098"/>
                  </a:lnTo>
                  <a:lnTo>
                    <a:pt x="651713" y="984478"/>
                  </a:lnTo>
                  <a:lnTo>
                    <a:pt x="646760" y="985697"/>
                  </a:lnTo>
                  <a:lnTo>
                    <a:pt x="638822" y="991209"/>
                  </a:lnTo>
                  <a:lnTo>
                    <a:pt x="646404" y="993343"/>
                  </a:lnTo>
                  <a:lnTo>
                    <a:pt x="652564" y="995006"/>
                  </a:lnTo>
                  <a:lnTo>
                    <a:pt x="660857" y="997140"/>
                  </a:lnTo>
                  <a:close/>
                </a:path>
                <a:path w="5866130" h="5729605">
                  <a:moveTo>
                    <a:pt x="675322" y="1164666"/>
                  </a:moveTo>
                  <a:lnTo>
                    <a:pt x="668362" y="1162367"/>
                  </a:lnTo>
                  <a:lnTo>
                    <a:pt x="663346" y="1166685"/>
                  </a:lnTo>
                  <a:lnTo>
                    <a:pt x="660654" y="1173683"/>
                  </a:lnTo>
                  <a:lnTo>
                    <a:pt x="660628" y="1179385"/>
                  </a:lnTo>
                  <a:lnTo>
                    <a:pt x="666546" y="1173454"/>
                  </a:lnTo>
                  <a:lnTo>
                    <a:pt x="671055" y="1169174"/>
                  </a:lnTo>
                  <a:lnTo>
                    <a:pt x="675322" y="1164666"/>
                  </a:lnTo>
                  <a:close/>
                </a:path>
                <a:path w="5866130" h="5729605">
                  <a:moveTo>
                    <a:pt x="685507" y="1180807"/>
                  </a:moveTo>
                  <a:lnTo>
                    <a:pt x="676084" y="1183360"/>
                  </a:lnTo>
                  <a:lnTo>
                    <a:pt x="670699" y="1186586"/>
                  </a:lnTo>
                  <a:lnTo>
                    <a:pt x="667981" y="1191920"/>
                  </a:lnTo>
                  <a:lnTo>
                    <a:pt x="666546" y="1200746"/>
                  </a:lnTo>
                  <a:lnTo>
                    <a:pt x="674116" y="1198156"/>
                  </a:lnTo>
                  <a:lnTo>
                    <a:pt x="677989" y="1192377"/>
                  </a:lnTo>
                  <a:lnTo>
                    <a:pt x="680885" y="1185786"/>
                  </a:lnTo>
                  <a:lnTo>
                    <a:pt x="685507" y="1180807"/>
                  </a:lnTo>
                  <a:close/>
                </a:path>
                <a:path w="5866130" h="5729605">
                  <a:moveTo>
                    <a:pt x="735279" y="1122908"/>
                  </a:moveTo>
                  <a:lnTo>
                    <a:pt x="725322" y="1124331"/>
                  </a:lnTo>
                  <a:lnTo>
                    <a:pt x="721766" y="1122908"/>
                  </a:lnTo>
                  <a:lnTo>
                    <a:pt x="717740" y="1123378"/>
                  </a:lnTo>
                  <a:lnTo>
                    <a:pt x="721296" y="1135240"/>
                  </a:lnTo>
                  <a:lnTo>
                    <a:pt x="724141" y="1144981"/>
                  </a:lnTo>
                  <a:lnTo>
                    <a:pt x="729348" y="1134770"/>
                  </a:lnTo>
                  <a:lnTo>
                    <a:pt x="732193" y="1128839"/>
                  </a:lnTo>
                  <a:lnTo>
                    <a:pt x="735279" y="1122908"/>
                  </a:lnTo>
                  <a:close/>
                </a:path>
                <a:path w="5866130" h="5729605">
                  <a:moveTo>
                    <a:pt x="1233538" y="5123586"/>
                  </a:moveTo>
                  <a:lnTo>
                    <a:pt x="1228712" y="5118519"/>
                  </a:lnTo>
                  <a:lnTo>
                    <a:pt x="1220381" y="5115357"/>
                  </a:lnTo>
                  <a:lnTo>
                    <a:pt x="1213040" y="5114277"/>
                  </a:lnTo>
                  <a:lnTo>
                    <a:pt x="1221105" y="5121859"/>
                  </a:lnTo>
                  <a:lnTo>
                    <a:pt x="1225842" y="5126139"/>
                  </a:lnTo>
                  <a:lnTo>
                    <a:pt x="1230337" y="5130406"/>
                  </a:lnTo>
                  <a:lnTo>
                    <a:pt x="1233538" y="5123586"/>
                  </a:lnTo>
                  <a:close/>
                </a:path>
                <a:path w="5866130" h="5729605">
                  <a:moveTo>
                    <a:pt x="1235798" y="5104777"/>
                  </a:moveTo>
                  <a:lnTo>
                    <a:pt x="1233551" y="5098440"/>
                  </a:lnTo>
                  <a:lnTo>
                    <a:pt x="1230134" y="5093068"/>
                  </a:lnTo>
                  <a:lnTo>
                    <a:pt x="1224635" y="5089334"/>
                  </a:lnTo>
                  <a:lnTo>
                    <a:pt x="1216126" y="5087937"/>
                  </a:lnTo>
                  <a:lnTo>
                    <a:pt x="1218793" y="5096002"/>
                  </a:lnTo>
                  <a:lnTo>
                    <a:pt x="1222400" y="5101958"/>
                  </a:lnTo>
                  <a:lnTo>
                    <a:pt x="1227785" y="5105120"/>
                  </a:lnTo>
                  <a:lnTo>
                    <a:pt x="1235798" y="5104777"/>
                  </a:lnTo>
                  <a:close/>
                </a:path>
                <a:path w="5866130" h="5729605">
                  <a:moveTo>
                    <a:pt x="1236510" y="5104777"/>
                  </a:moveTo>
                  <a:lnTo>
                    <a:pt x="1235798" y="5104777"/>
                  </a:lnTo>
                  <a:lnTo>
                    <a:pt x="1235798" y="5105019"/>
                  </a:lnTo>
                  <a:lnTo>
                    <a:pt x="1236027" y="5105019"/>
                  </a:lnTo>
                  <a:lnTo>
                    <a:pt x="1236027" y="5105260"/>
                  </a:lnTo>
                  <a:lnTo>
                    <a:pt x="1236510" y="5104777"/>
                  </a:lnTo>
                  <a:close/>
                </a:path>
                <a:path w="5866130" h="5729605">
                  <a:moveTo>
                    <a:pt x="1351445" y="556006"/>
                  </a:moveTo>
                  <a:lnTo>
                    <a:pt x="1344066" y="552996"/>
                  </a:lnTo>
                  <a:lnTo>
                    <a:pt x="1337614" y="551764"/>
                  </a:lnTo>
                  <a:lnTo>
                    <a:pt x="1331544" y="553224"/>
                  </a:lnTo>
                  <a:lnTo>
                    <a:pt x="1325372" y="558368"/>
                  </a:lnTo>
                  <a:lnTo>
                    <a:pt x="1331785" y="560108"/>
                  </a:lnTo>
                  <a:lnTo>
                    <a:pt x="1337881" y="561187"/>
                  </a:lnTo>
                  <a:lnTo>
                    <a:pt x="1344244" y="560273"/>
                  </a:lnTo>
                  <a:lnTo>
                    <a:pt x="1351445" y="556006"/>
                  </a:lnTo>
                  <a:close/>
                </a:path>
                <a:path w="5866130" h="5729605">
                  <a:moveTo>
                    <a:pt x="1354531" y="851204"/>
                  </a:moveTo>
                  <a:lnTo>
                    <a:pt x="1345399" y="852157"/>
                  </a:lnTo>
                  <a:lnTo>
                    <a:pt x="1341259" y="856386"/>
                  </a:lnTo>
                  <a:lnTo>
                    <a:pt x="1342263" y="862711"/>
                  </a:lnTo>
                  <a:lnTo>
                    <a:pt x="1348600" y="869950"/>
                  </a:lnTo>
                  <a:lnTo>
                    <a:pt x="1350733" y="863066"/>
                  </a:lnTo>
                  <a:lnTo>
                    <a:pt x="1354531" y="851204"/>
                  </a:lnTo>
                  <a:close/>
                </a:path>
                <a:path w="5866130" h="5729605">
                  <a:moveTo>
                    <a:pt x="1384858" y="840752"/>
                  </a:moveTo>
                  <a:lnTo>
                    <a:pt x="1384388" y="839101"/>
                  </a:lnTo>
                  <a:lnTo>
                    <a:pt x="1384147" y="837438"/>
                  </a:lnTo>
                  <a:lnTo>
                    <a:pt x="1383677" y="835533"/>
                  </a:lnTo>
                  <a:lnTo>
                    <a:pt x="1366062" y="838060"/>
                  </a:lnTo>
                  <a:lnTo>
                    <a:pt x="1366316" y="841616"/>
                  </a:lnTo>
                  <a:lnTo>
                    <a:pt x="1375549" y="843445"/>
                  </a:lnTo>
                  <a:lnTo>
                    <a:pt x="1384858" y="840752"/>
                  </a:lnTo>
                  <a:close/>
                </a:path>
                <a:path w="5866130" h="5729605">
                  <a:moveTo>
                    <a:pt x="1533690" y="297345"/>
                  </a:moveTo>
                  <a:lnTo>
                    <a:pt x="1528241" y="300189"/>
                  </a:lnTo>
                  <a:lnTo>
                    <a:pt x="1515910" y="306362"/>
                  </a:lnTo>
                  <a:lnTo>
                    <a:pt x="1524330" y="310756"/>
                  </a:lnTo>
                  <a:lnTo>
                    <a:pt x="1528978" y="311289"/>
                  </a:lnTo>
                  <a:lnTo>
                    <a:pt x="1531543" y="307098"/>
                  </a:lnTo>
                  <a:lnTo>
                    <a:pt x="1533690" y="297345"/>
                  </a:lnTo>
                  <a:close/>
                </a:path>
                <a:path w="5866130" h="5729605">
                  <a:moveTo>
                    <a:pt x="1570418" y="281686"/>
                  </a:moveTo>
                  <a:lnTo>
                    <a:pt x="1562125" y="285242"/>
                  </a:lnTo>
                  <a:lnTo>
                    <a:pt x="1557147" y="287147"/>
                  </a:lnTo>
                  <a:lnTo>
                    <a:pt x="1552168" y="289280"/>
                  </a:lnTo>
                  <a:lnTo>
                    <a:pt x="1556727" y="293331"/>
                  </a:lnTo>
                  <a:lnTo>
                    <a:pt x="1562100" y="291261"/>
                  </a:lnTo>
                  <a:lnTo>
                    <a:pt x="1567065" y="286308"/>
                  </a:lnTo>
                  <a:lnTo>
                    <a:pt x="1570418" y="281686"/>
                  </a:lnTo>
                  <a:close/>
                </a:path>
                <a:path w="5866130" h="5729605">
                  <a:moveTo>
                    <a:pt x="1684883" y="5384317"/>
                  </a:moveTo>
                  <a:lnTo>
                    <a:pt x="1681810" y="5377916"/>
                  </a:lnTo>
                  <a:lnTo>
                    <a:pt x="1679435" y="5372214"/>
                  </a:lnTo>
                  <a:lnTo>
                    <a:pt x="1671142" y="5375300"/>
                  </a:lnTo>
                  <a:lnTo>
                    <a:pt x="1669122" y="5378945"/>
                  </a:lnTo>
                  <a:lnTo>
                    <a:pt x="1670989" y="5384165"/>
                  </a:lnTo>
                  <a:lnTo>
                    <a:pt x="1676374" y="5387213"/>
                  </a:lnTo>
                  <a:lnTo>
                    <a:pt x="1684883" y="5384317"/>
                  </a:lnTo>
                  <a:close/>
                </a:path>
                <a:path w="5866130" h="5729605">
                  <a:moveTo>
                    <a:pt x="1710715" y="302094"/>
                  </a:moveTo>
                  <a:lnTo>
                    <a:pt x="1710067" y="298767"/>
                  </a:lnTo>
                  <a:lnTo>
                    <a:pt x="1705508" y="295262"/>
                  </a:lnTo>
                  <a:lnTo>
                    <a:pt x="1700060" y="297014"/>
                  </a:lnTo>
                  <a:lnTo>
                    <a:pt x="1696732" y="309448"/>
                  </a:lnTo>
                  <a:lnTo>
                    <a:pt x="1703374" y="306120"/>
                  </a:lnTo>
                  <a:lnTo>
                    <a:pt x="1707159" y="304469"/>
                  </a:lnTo>
                  <a:lnTo>
                    <a:pt x="1710715" y="302094"/>
                  </a:lnTo>
                  <a:close/>
                </a:path>
                <a:path w="5866130" h="5729605">
                  <a:moveTo>
                    <a:pt x="1740103" y="541286"/>
                  </a:moveTo>
                  <a:lnTo>
                    <a:pt x="1724367" y="532841"/>
                  </a:lnTo>
                  <a:lnTo>
                    <a:pt x="1722831" y="537756"/>
                  </a:lnTo>
                  <a:lnTo>
                    <a:pt x="1727746" y="548055"/>
                  </a:lnTo>
                  <a:lnTo>
                    <a:pt x="1731340" y="555764"/>
                  </a:lnTo>
                  <a:lnTo>
                    <a:pt x="1734413" y="550773"/>
                  </a:lnTo>
                  <a:lnTo>
                    <a:pt x="1740103" y="541286"/>
                  </a:lnTo>
                  <a:close/>
                </a:path>
                <a:path w="5866130" h="5729605">
                  <a:moveTo>
                    <a:pt x="1744370" y="328904"/>
                  </a:moveTo>
                  <a:lnTo>
                    <a:pt x="1741284" y="326771"/>
                  </a:lnTo>
                  <a:lnTo>
                    <a:pt x="1734654" y="322503"/>
                  </a:lnTo>
                  <a:lnTo>
                    <a:pt x="1733232" y="324866"/>
                  </a:lnTo>
                  <a:lnTo>
                    <a:pt x="1731810" y="327012"/>
                  </a:lnTo>
                  <a:lnTo>
                    <a:pt x="1730629" y="329374"/>
                  </a:lnTo>
                  <a:lnTo>
                    <a:pt x="1737258" y="332701"/>
                  </a:lnTo>
                  <a:lnTo>
                    <a:pt x="1740573" y="334606"/>
                  </a:lnTo>
                  <a:lnTo>
                    <a:pt x="1741766" y="332701"/>
                  </a:lnTo>
                  <a:lnTo>
                    <a:pt x="1743189" y="330809"/>
                  </a:lnTo>
                  <a:lnTo>
                    <a:pt x="1744370" y="328904"/>
                  </a:lnTo>
                  <a:close/>
                </a:path>
                <a:path w="5866130" h="5729605">
                  <a:moveTo>
                    <a:pt x="1777085" y="200926"/>
                  </a:moveTo>
                  <a:lnTo>
                    <a:pt x="1774228" y="195300"/>
                  </a:lnTo>
                  <a:lnTo>
                    <a:pt x="1770913" y="198158"/>
                  </a:lnTo>
                  <a:lnTo>
                    <a:pt x="1767357" y="200761"/>
                  </a:lnTo>
                  <a:lnTo>
                    <a:pt x="1762620" y="204558"/>
                  </a:lnTo>
                  <a:lnTo>
                    <a:pt x="1770964" y="207619"/>
                  </a:lnTo>
                  <a:lnTo>
                    <a:pt x="1775891" y="205714"/>
                  </a:lnTo>
                  <a:lnTo>
                    <a:pt x="1777085" y="200926"/>
                  </a:lnTo>
                  <a:close/>
                </a:path>
                <a:path w="5866130" h="5729605">
                  <a:moveTo>
                    <a:pt x="1929460" y="5469750"/>
                  </a:moveTo>
                  <a:lnTo>
                    <a:pt x="1926856" y="5461203"/>
                  </a:lnTo>
                  <a:lnTo>
                    <a:pt x="1921395" y="5459298"/>
                  </a:lnTo>
                  <a:lnTo>
                    <a:pt x="1913102" y="5460733"/>
                  </a:lnTo>
                  <a:lnTo>
                    <a:pt x="1917611" y="5473306"/>
                  </a:lnTo>
                  <a:lnTo>
                    <a:pt x="1929460" y="5469750"/>
                  </a:lnTo>
                  <a:close/>
                </a:path>
                <a:path w="5866130" h="5729605">
                  <a:moveTo>
                    <a:pt x="2202230" y="16383"/>
                  </a:moveTo>
                  <a:lnTo>
                    <a:pt x="2200414" y="6794"/>
                  </a:lnTo>
                  <a:lnTo>
                    <a:pt x="2196452" y="927"/>
                  </a:lnTo>
                  <a:lnTo>
                    <a:pt x="2190927" y="0"/>
                  </a:lnTo>
                  <a:lnTo>
                    <a:pt x="2184463" y="5232"/>
                  </a:lnTo>
                  <a:lnTo>
                    <a:pt x="2189200" y="8318"/>
                  </a:lnTo>
                  <a:lnTo>
                    <a:pt x="2193937" y="11163"/>
                  </a:lnTo>
                  <a:lnTo>
                    <a:pt x="2202230" y="16383"/>
                  </a:lnTo>
                  <a:close/>
                </a:path>
                <a:path w="5866130" h="5729605">
                  <a:moveTo>
                    <a:pt x="2253183" y="117703"/>
                  </a:moveTo>
                  <a:lnTo>
                    <a:pt x="2247023" y="111061"/>
                  </a:lnTo>
                  <a:lnTo>
                    <a:pt x="2241334" y="109880"/>
                  </a:lnTo>
                  <a:lnTo>
                    <a:pt x="2236114" y="115570"/>
                  </a:lnTo>
                  <a:lnTo>
                    <a:pt x="2235682" y="120116"/>
                  </a:lnTo>
                  <a:lnTo>
                    <a:pt x="2239759" y="124472"/>
                  </a:lnTo>
                  <a:lnTo>
                    <a:pt x="2246287" y="124917"/>
                  </a:lnTo>
                  <a:lnTo>
                    <a:pt x="2253183" y="117703"/>
                  </a:lnTo>
                  <a:close/>
                </a:path>
                <a:path w="5866130" h="5729605">
                  <a:moveTo>
                    <a:pt x="2267407" y="165823"/>
                  </a:moveTo>
                  <a:lnTo>
                    <a:pt x="2264562" y="165404"/>
                  </a:lnTo>
                  <a:lnTo>
                    <a:pt x="2257272" y="174955"/>
                  </a:lnTo>
                  <a:lnTo>
                    <a:pt x="2252472" y="183921"/>
                  </a:lnTo>
                  <a:lnTo>
                    <a:pt x="2258872" y="186766"/>
                  </a:lnTo>
                  <a:lnTo>
                    <a:pt x="2267407" y="165823"/>
                  </a:lnTo>
                  <a:close/>
                </a:path>
                <a:path w="5866130" h="5729605">
                  <a:moveTo>
                    <a:pt x="2307336" y="316598"/>
                  </a:moveTo>
                  <a:lnTo>
                    <a:pt x="2304313" y="314858"/>
                  </a:lnTo>
                  <a:lnTo>
                    <a:pt x="2297023" y="315379"/>
                  </a:lnTo>
                  <a:lnTo>
                    <a:pt x="2300338" y="325818"/>
                  </a:lnTo>
                  <a:lnTo>
                    <a:pt x="2302713" y="333654"/>
                  </a:lnTo>
                  <a:lnTo>
                    <a:pt x="2306624" y="322287"/>
                  </a:lnTo>
                  <a:lnTo>
                    <a:pt x="2307336" y="316598"/>
                  </a:lnTo>
                  <a:close/>
                </a:path>
                <a:path w="5866130" h="5729605">
                  <a:moveTo>
                    <a:pt x="2457945" y="5626125"/>
                  </a:moveTo>
                  <a:lnTo>
                    <a:pt x="2454910" y="5620093"/>
                  </a:lnTo>
                  <a:lnTo>
                    <a:pt x="2450630" y="5616511"/>
                  </a:lnTo>
                  <a:lnTo>
                    <a:pt x="2444775" y="5615241"/>
                  </a:lnTo>
                  <a:lnTo>
                    <a:pt x="2437092" y="5616156"/>
                  </a:lnTo>
                  <a:lnTo>
                    <a:pt x="2440838" y="5622887"/>
                  </a:lnTo>
                  <a:lnTo>
                    <a:pt x="2445296" y="5626925"/>
                  </a:lnTo>
                  <a:lnTo>
                    <a:pt x="2450846" y="5628068"/>
                  </a:lnTo>
                  <a:lnTo>
                    <a:pt x="2457945" y="5626125"/>
                  </a:lnTo>
                  <a:close/>
                </a:path>
                <a:path w="5866130" h="5729605">
                  <a:moveTo>
                    <a:pt x="2460079" y="303517"/>
                  </a:moveTo>
                  <a:lnTo>
                    <a:pt x="2448483" y="300266"/>
                  </a:lnTo>
                  <a:lnTo>
                    <a:pt x="2442540" y="299923"/>
                  </a:lnTo>
                  <a:lnTo>
                    <a:pt x="2439606" y="302209"/>
                  </a:lnTo>
                  <a:lnTo>
                    <a:pt x="2437092" y="306832"/>
                  </a:lnTo>
                  <a:lnTo>
                    <a:pt x="2441905" y="309994"/>
                  </a:lnTo>
                  <a:lnTo>
                    <a:pt x="2444762" y="311048"/>
                  </a:lnTo>
                  <a:lnTo>
                    <a:pt x="2449512" y="309168"/>
                  </a:lnTo>
                  <a:lnTo>
                    <a:pt x="2460079" y="303517"/>
                  </a:lnTo>
                  <a:close/>
                </a:path>
                <a:path w="5866130" h="5729605">
                  <a:moveTo>
                    <a:pt x="2489466" y="329145"/>
                  </a:moveTo>
                  <a:lnTo>
                    <a:pt x="2487561" y="323215"/>
                  </a:lnTo>
                  <a:lnTo>
                    <a:pt x="2481643" y="317512"/>
                  </a:lnTo>
                  <a:lnTo>
                    <a:pt x="2477871" y="317169"/>
                  </a:lnTo>
                  <a:lnTo>
                    <a:pt x="2473172" y="319735"/>
                  </a:lnTo>
                  <a:lnTo>
                    <a:pt x="2472639" y="325818"/>
                  </a:lnTo>
                  <a:lnTo>
                    <a:pt x="2481402" y="336029"/>
                  </a:lnTo>
                  <a:lnTo>
                    <a:pt x="2489466" y="329145"/>
                  </a:lnTo>
                  <a:close/>
                </a:path>
                <a:path w="5866130" h="5729605">
                  <a:moveTo>
                    <a:pt x="2567190" y="5718429"/>
                  </a:moveTo>
                  <a:lnTo>
                    <a:pt x="2552738" y="5722467"/>
                  </a:lnTo>
                  <a:lnTo>
                    <a:pt x="2547048" y="5724131"/>
                  </a:lnTo>
                  <a:lnTo>
                    <a:pt x="2550668" y="5729376"/>
                  </a:lnTo>
                  <a:lnTo>
                    <a:pt x="2557119" y="5728220"/>
                  </a:lnTo>
                  <a:lnTo>
                    <a:pt x="2563584" y="5723598"/>
                  </a:lnTo>
                  <a:lnTo>
                    <a:pt x="2567190" y="5718429"/>
                  </a:lnTo>
                  <a:close/>
                </a:path>
                <a:path w="5866130" h="5729605">
                  <a:moveTo>
                    <a:pt x="3043771" y="214769"/>
                  </a:moveTo>
                  <a:lnTo>
                    <a:pt x="3043478" y="205511"/>
                  </a:lnTo>
                  <a:lnTo>
                    <a:pt x="3041015" y="201117"/>
                  </a:lnTo>
                  <a:lnTo>
                    <a:pt x="3035147" y="200812"/>
                  </a:lnTo>
                  <a:lnTo>
                    <a:pt x="3024581" y="203847"/>
                  </a:lnTo>
                  <a:lnTo>
                    <a:pt x="3031693" y="207886"/>
                  </a:lnTo>
                  <a:lnTo>
                    <a:pt x="3037370" y="211201"/>
                  </a:lnTo>
                  <a:lnTo>
                    <a:pt x="3043771" y="214769"/>
                  </a:lnTo>
                  <a:close/>
                </a:path>
                <a:path w="5866130" h="5729605">
                  <a:moveTo>
                    <a:pt x="3386696" y="63131"/>
                  </a:moveTo>
                  <a:lnTo>
                    <a:pt x="3375812" y="58572"/>
                  </a:lnTo>
                  <a:lnTo>
                    <a:pt x="3369805" y="57797"/>
                  </a:lnTo>
                  <a:lnTo>
                    <a:pt x="3366566" y="61468"/>
                  </a:lnTo>
                  <a:lnTo>
                    <a:pt x="3363950" y="70243"/>
                  </a:lnTo>
                  <a:lnTo>
                    <a:pt x="3370821" y="68110"/>
                  </a:lnTo>
                  <a:lnTo>
                    <a:pt x="3376511" y="66217"/>
                  </a:lnTo>
                  <a:lnTo>
                    <a:pt x="3386696" y="63131"/>
                  </a:lnTo>
                  <a:close/>
                </a:path>
                <a:path w="5866130" h="5729605">
                  <a:moveTo>
                    <a:pt x="3447834" y="220929"/>
                  </a:moveTo>
                  <a:lnTo>
                    <a:pt x="3445357" y="213817"/>
                  </a:lnTo>
                  <a:lnTo>
                    <a:pt x="3439007" y="212064"/>
                  </a:lnTo>
                  <a:lnTo>
                    <a:pt x="3432048" y="214096"/>
                  </a:lnTo>
                  <a:lnTo>
                    <a:pt x="3427692" y="218325"/>
                  </a:lnTo>
                  <a:lnTo>
                    <a:pt x="3435756" y="219278"/>
                  </a:lnTo>
                  <a:lnTo>
                    <a:pt x="3441916" y="220218"/>
                  </a:lnTo>
                  <a:lnTo>
                    <a:pt x="3447834" y="220929"/>
                  </a:lnTo>
                  <a:close/>
                </a:path>
                <a:path w="5866130" h="5729605">
                  <a:moveTo>
                    <a:pt x="3518370" y="380631"/>
                  </a:moveTo>
                  <a:lnTo>
                    <a:pt x="3515029" y="379780"/>
                  </a:lnTo>
                  <a:lnTo>
                    <a:pt x="3508832" y="383514"/>
                  </a:lnTo>
                  <a:lnTo>
                    <a:pt x="3506381" y="386334"/>
                  </a:lnTo>
                  <a:lnTo>
                    <a:pt x="3508273" y="388226"/>
                  </a:lnTo>
                  <a:lnTo>
                    <a:pt x="3510407" y="389890"/>
                  </a:lnTo>
                  <a:lnTo>
                    <a:pt x="3512299" y="391553"/>
                  </a:lnTo>
                  <a:lnTo>
                    <a:pt x="3518370" y="380631"/>
                  </a:lnTo>
                  <a:close/>
                </a:path>
                <a:path w="5866130" h="5729605">
                  <a:moveTo>
                    <a:pt x="3533483" y="116852"/>
                  </a:moveTo>
                  <a:lnTo>
                    <a:pt x="3531019" y="108458"/>
                  </a:lnTo>
                  <a:lnTo>
                    <a:pt x="3527234" y="112966"/>
                  </a:lnTo>
                  <a:lnTo>
                    <a:pt x="3517747" y="124828"/>
                  </a:lnTo>
                  <a:lnTo>
                    <a:pt x="3528085" y="123507"/>
                  </a:lnTo>
                  <a:lnTo>
                    <a:pt x="3532924" y="121361"/>
                  </a:lnTo>
                  <a:lnTo>
                    <a:pt x="3533483" y="116852"/>
                  </a:lnTo>
                  <a:close/>
                </a:path>
                <a:path w="5866130" h="5729605">
                  <a:moveTo>
                    <a:pt x="3682936" y="132422"/>
                  </a:moveTo>
                  <a:lnTo>
                    <a:pt x="3674402" y="127673"/>
                  </a:lnTo>
                  <a:lnTo>
                    <a:pt x="3666337" y="123405"/>
                  </a:lnTo>
                  <a:lnTo>
                    <a:pt x="3668928" y="132994"/>
                  </a:lnTo>
                  <a:lnTo>
                    <a:pt x="3672865" y="138506"/>
                  </a:lnTo>
                  <a:lnTo>
                    <a:pt x="3677678" y="138722"/>
                  </a:lnTo>
                  <a:lnTo>
                    <a:pt x="3682936" y="132422"/>
                  </a:lnTo>
                  <a:close/>
                </a:path>
                <a:path w="5866130" h="5729605">
                  <a:moveTo>
                    <a:pt x="3922763" y="5680227"/>
                  </a:moveTo>
                  <a:lnTo>
                    <a:pt x="3907117" y="5678094"/>
                  </a:lnTo>
                  <a:lnTo>
                    <a:pt x="3901668" y="5677141"/>
                  </a:lnTo>
                  <a:lnTo>
                    <a:pt x="3905339" y="5684494"/>
                  </a:lnTo>
                  <a:lnTo>
                    <a:pt x="3909822" y="5686336"/>
                  </a:lnTo>
                  <a:lnTo>
                    <a:pt x="3915499" y="5684355"/>
                  </a:lnTo>
                  <a:lnTo>
                    <a:pt x="3922763" y="5680227"/>
                  </a:lnTo>
                  <a:close/>
                </a:path>
                <a:path w="5866130" h="5729605">
                  <a:moveTo>
                    <a:pt x="4031780" y="256768"/>
                  </a:moveTo>
                  <a:lnTo>
                    <a:pt x="4029240" y="248551"/>
                  </a:lnTo>
                  <a:lnTo>
                    <a:pt x="4026624" y="245351"/>
                  </a:lnTo>
                  <a:lnTo>
                    <a:pt x="4022318" y="246722"/>
                  </a:lnTo>
                  <a:lnTo>
                    <a:pt x="4014711" y="252260"/>
                  </a:lnTo>
                  <a:lnTo>
                    <a:pt x="4021823" y="258191"/>
                  </a:lnTo>
                  <a:lnTo>
                    <a:pt x="4031780" y="256768"/>
                  </a:lnTo>
                  <a:close/>
                </a:path>
                <a:path w="5866130" h="5729605">
                  <a:moveTo>
                    <a:pt x="4301464" y="620306"/>
                  </a:moveTo>
                  <a:lnTo>
                    <a:pt x="4291749" y="619353"/>
                  </a:lnTo>
                  <a:lnTo>
                    <a:pt x="4284637" y="618883"/>
                  </a:lnTo>
                  <a:lnTo>
                    <a:pt x="4277538" y="618172"/>
                  </a:lnTo>
                  <a:lnTo>
                    <a:pt x="4280674" y="625119"/>
                  </a:lnTo>
                  <a:lnTo>
                    <a:pt x="4288079" y="626364"/>
                  </a:lnTo>
                  <a:lnTo>
                    <a:pt x="4296194" y="624039"/>
                  </a:lnTo>
                  <a:lnTo>
                    <a:pt x="4301464" y="620306"/>
                  </a:lnTo>
                  <a:close/>
                </a:path>
                <a:path w="5866130" h="5729605">
                  <a:moveTo>
                    <a:pt x="4419968" y="672985"/>
                  </a:moveTo>
                  <a:lnTo>
                    <a:pt x="4416234" y="664921"/>
                  </a:lnTo>
                  <a:lnTo>
                    <a:pt x="4412551" y="661860"/>
                  </a:lnTo>
                  <a:lnTo>
                    <a:pt x="4408436" y="662940"/>
                  </a:lnTo>
                  <a:lnTo>
                    <a:pt x="4403369" y="667296"/>
                  </a:lnTo>
                  <a:lnTo>
                    <a:pt x="4409541" y="669429"/>
                  </a:lnTo>
                  <a:lnTo>
                    <a:pt x="4414748" y="671093"/>
                  </a:lnTo>
                  <a:lnTo>
                    <a:pt x="4419968" y="672985"/>
                  </a:lnTo>
                  <a:close/>
                </a:path>
                <a:path w="5866130" h="5729605">
                  <a:moveTo>
                    <a:pt x="4463567" y="501891"/>
                  </a:moveTo>
                  <a:lnTo>
                    <a:pt x="4452975" y="499554"/>
                  </a:lnTo>
                  <a:lnTo>
                    <a:pt x="4447400" y="507060"/>
                  </a:lnTo>
                  <a:lnTo>
                    <a:pt x="4449902" y="511975"/>
                  </a:lnTo>
                  <a:lnTo>
                    <a:pt x="4463567" y="501891"/>
                  </a:lnTo>
                  <a:close/>
                </a:path>
                <a:path w="5866130" h="5729605">
                  <a:moveTo>
                    <a:pt x="4464278" y="501662"/>
                  </a:moveTo>
                  <a:lnTo>
                    <a:pt x="4464037" y="501421"/>
                  </a:lnTo>
                  <a:lnTo>
                    <a:pt x="4463567" y="501891"/>
                  </a:lnTo>
                  <a:lnTo>
                    <a:pt x="4464037" y="501891"/>
                  </a:lnTo>
                  <a:lnTo>
                    <a:pt x="4464278" y="501662"/>
                  </a:lnTo>
                  <a:close/>
                </a:path>
                <a:path w="5866130" h="5729605">
                  <a:moveTo>
                    <a:pt x="4509313" y="816317"/>
                  </a:moveTo>
                  <a:lnTo>
                    <a:pt x="4507090" y="811999"/>
                  </a:lnTo>
                  <a:lnTo>
                    <a:pt x="4502201" y="810768"/>
                  </a:lnTo>
                  <a:lnTo>
                    <a:pt x="4499445" y="814743"/>
                  </a:lnTo>
                  <a:lnTo>
                    <a:pt x="4503623" y="826046"/>
                  </a:lnTo>
                  <a:lnTo>
                    <a:pt x="4506468" y="821537"/>
                  </a:lnTo>
                  <a:lnTo>
                    <a:pt x="4509071" y="818921"/>
                  </a:lnTo>
                  <a:lnTo>
                    <a:pt x="4509313" y="816317"/>
                  </a:lnTo>
                  <a:close/>
                </a:path>
                <a:path w="5866130" h="5729605">
                  <a:moveTo>
                    <a:pt x="4518317" y="519455"/>
                  </a:moveTo>
                  <a:lnTo>
                    <a:pt x="4515574" y="514908"/>
                  </a:lnTo>
                  <a:lnTo>
                    <a:pt x="4510049" y="514413"/>
                  </a:lnTo>
                  <a:lnTo>
                    <a:pt x="4505820" y="518452"/>
                  </a:lnTo>
                  <a:lnTo>
                    <a:pt x="4506938" y="527519"/>
                  </a:lnTo>
                  <a:lnTo>
                    <a:pt x="4513338" y="528472"/>
                  </a:lnTo>
                  <a:lnTo>
                    <a:pt x="4518317" y="526808"/>
                  </a:lnTo>
                  <a:lnTo>
                    <a:pt x="4518317" y="519455"/>
                  </a:lnTo>
                  <a:close/>
                </a:path>
                <a:path w="5866130" h="5729605">
                  <a:moveTo>
                    <a:pt x="4567847" y="744651"/>
                  </a:moveTo>
                  <a:lnTo>
                    <a:pt x="4562145" y="735749"/>
                  </a:lnTo>
                  <a:lnTo>
                    <a:pt x="4557827" y="732193"/>
                  </a:lnTo>
                  <a:lnTo>
                    <a:pt x="4552708" y="733437"/>
                  </a:lnTo>
                  <a:lnTo>
                    <a:pt x="4544619" y="738962"/>
                  </a:lnTo>
                  <a:lnTo>
                    <a:pt x="4552912" y="741095"/>
                  </a:lnTo>
                  <a:lnTo>
                    <a:pt x="4567847" y="744651"/>
                  </a:lnTo>
                  <a:close/>
                </a:path>
                <a:path w="5866130" h="5729605">
                  <a:moveTo>
                    <a:pt x="4596282" y="571423"/>
                  </a:moveTo>
                  <a:lnTo>
                    <a:pt x="4592967" y="552678"/>
                  </a:lnTo>
                  <a:lnTo>
                    <a:pt x="4581347" y="553148"/>
                  </a:lnTo>
                  <a:lnTo>
                    <a:pt x="4581880" y="559714"/>
                  </a:lnTo>
                  <a:lnTo>
                    <a:pt x="4585081" y="563981"/>
                  </a:lnTo>
                  <a:lnTo>
                    <a:pt x="4590148" y="567397"/>
                  </a:lnTo>
                  <a:lnTo>
                    <a:pt x="4596282" y="571423"/>
                  </a:lnTo>
                  <a:close/>
                </a:path>
                <a:path w="5866130" h="5729605">
                  <a:moveTo>
                    <a:pt x="4621555" y="655662"/>
                  </a:moveTo>
                  <a:lnTo>
                    <a:pt x="4621403" y="655193"/>
                  </a:lnTo>
                  <a:lnTo>
                    <a:pt x="4621161" y="655434"/>
                  </a:lnTo>
                  <a:lnTo>
                    <a:pt x="4620933" y="655434"/>
                  </a:lnTo>
                  <a:lnTo>
                    <a:pt x="4620692" y="655662"/>
                  </a:lnTo>
                  <a:lnTo>
                    <a:pt x="4620692" y="655904"/>
                  </a:lnTo>
                  <a:lnTo>
                    <a:pt x="4621161" y="656145"/>
                  </a:lnTo>
                  <a:lnTo>
                    <a:pt x="4621403" y="656374"/>
                  </a:lnTo>
                  <a:lnTo>
                    <a:pt x="4621517" y="656145"/>
                  </a:lnTo>
                  <a:lnTo>
                    <a:pt x="4621555" y="655662"/>
                  </a:lnTo>
                  <a:close/>
                </a:path>
                <a:path w="5866130" h="5729605">
                  <a:moveTo>
                    <a:pt x="4636097" y="637159"/>
                  </a:moveTo>
                  <a:lnTo>
                    <a:pt x="4624832" y="638708"/>
                  </a:lnTo>
                  <a:lnTo>
                    <a:pt x="4620666" y="644042"/>
                  </a:lnTo>
                  <a:lnTo>
                    <a:pt x="4620526" y="650443"/>
                  </a:lnTo>
                  <a:lnTo>
                    <a:pt x="4621403" y="655193"/>
                  </a:lnTo>
                  <a:lnTo>
                    <a:pt x="4630534" y="649071"/>
                  </a:lnTo>
                  <a:lnTo>
                    <a:pt x="4634344" y="645909"/>
                  </a:lnTo>
                  <a:lnTo>
                    <a:pt x="4635360" y="642874"/>
                  </a:lnTo>
                  <a:lnTo>
                    <a:pt x="4636097" y="637159"/>
                  </a:lnTo>
                  <a:close/>
                </a:path>
                <a:path w="5866130" h="5729605">
                  <a:moveTo>
                    <a:pt x="4713592" y="725436"/>
                  </a:moveTo>
                  <a:lnTo>
                    <a:pt x="4711166" y="717753"/>
                  </a:lnTo>
                  <a:lnTo>
                    <a:pt x="4707166" y="712558"/>
                  </a:lnTo>
                  <a:lnTo>
                    <a:pt x="4700625" y="711009"/>
                  </a:lnTo>
                  <a:lnTo>
                    <a:pt x="4690605" y="714273"/>
                  </a:lnTo>
                  <a:lnTo>
                    <a:pt x="4713592" y="725436"/>
                  </a:lnTo>
                  <a:close/>
                </a:path>
                <a:path w="5866130" h="5729605">
                  <a:moveTo>
                    <a:pt x="4747717" y="728040"/>
                  </a:moveTo>
                  <a:lnTo>
                    <a:pt x="4739462" y="719315"/>
                  </a:lnTo>
                  <a:lnTo>
                    <a:pt x="4734115" y="716026"/>
                  </a:lnTo>
                  <a:lnTo>
                    <a:pt x="4729353" y="717867"/>
                  </a:lnTo>
                  <a:lnTo>
                    <a:pt x="4722838" y="724484"/>
                  </a:lnTo>
                  <a:lnTo>
                    <a:pt x="4730648" y="725665"/>
                  </a:lnTo>
                  <a:lnTo>
                    <a:pt x="4737290" y="726617"/>
                  </a:lnTo>
                  <a:lnTo>
                    <a:pt x="4747717" y="728040"/>
                  </a:lnTo>
                  <a:close/>
                </a:path>
                <a:path w="5866130" h="5729605">
                  <a:moveTo>
                    <a:pt x="4765967" y="4955044"/>
                  </a:moveTo>
                  <a:lnTo>
                    <a:pt x="4746536" y="4974260"/>
                  </a:lnTo>
                  <a:lnTo>
                    <a:pt x="4756404" y="4972202"/>
                  </a:lnTo>
                  <a:lnTo>
                    <a:pt x="4762385" y="4968570"/>
                  </a:lnTo>
                  <a:lnTo>
                    <a:pt x="4765294" y="4962982"/>
                  </a:lnTo>
                  <a:lnTo>
                    <a:pt x="4765967" y="4955044"/>
                  </a:lnTo>
                  <a:close/>
                </a:path>
                <a:path w="5866130" h="5729605">
                  <a:moveTo>
                    <a:pt x="4827346" y="855230"/>
                  </a:moveTo>
                  <a:lnTo>
                    <a:pt x="4826876" y="855002"/>
                  </a:lnTo>
                  <a:lnTo>
                    <a:pt x="4827346" y="855472"/>
                  </a:lnTo>
                  <a:lnTo>
                    <a:pt x="4827346" y="855230"/>
                  </a:lnTo>
                  <a:close/>
                </a:path>
                <a:path w="5866130" h="5729605">
                  <a:moveTo>
                    <a:pt x="4833036" y="858558"/>
                  </a:moveTo>
                  <a:lnTo>
                    <a:pt x="4831372" y="855472"/>
                  </a:lnTo>
                  <a:lnTo>
                    <a:pt x="4832528" y="858278"/>
                  </a:lnTo>
                  <a:lnTo>
                    <a:pt x="4833036" y="858558"/>
                  </a:lnTo>
                  <a:close/>
                </a:path>
                <a:path w="5866130" h="5729605">
                  <a:moveTo>
                    <a:pt x="4836820" y="868756"/>
                  </a:moveTo>
                  <a:lnTo>
                    <a:pt x="4832528" y="858278"/>
                  </a:lnTo>
                  <a:lnTo>
                    <a:pt x="4827346" y="855472"/>
                  </a:lnTo>
                  <a:lnTo>
                    <a:pt x="4824565" y="865759"/>
                  </a:lnTo>
                  <a:lnTo>
                    <a:pt x="4827994" y="869416"/>
                  </a:lnTo>
                  <a:lnTo>
                    <a:pt x="4833480" y="869416"/>
                  </a:lnTo>
                  <a:lnTo>
                    <a:pt x="4836820" y="868756"/>
                  </a:lnTo>
                  <a:close/>
                </a:path>
                <a:path w="5866130" h="5729605">
                  <a:moveTo>
                    <a:pt x="4930203" y="882281"/>
                  </a:moveTo>
                  <a:lnTo>
                    <a:pt x="4923320" y="887742"/>
                  </a:lnTo>
                  <a:lnTo>
                    <a:pt x="4911001" y="897229"/>
                  </a:lnTo>
                  <a:lnTo>
                    <a:pt x="4921669" y="897229"/>
                  </a:lnTo>
                  <a:lnTo>
                    <a:pt x="4924984" y="889647"/>
                  </a:lnTo>
                  <a:lnTo>
                    <a:pt x="4930203" y="882281"/>
                  </a:lnTo>
                  <a:close/>
                </a:path>
                <a:path w="5866130" h="5729605">
                  <a:moveTo>
                    <a:pt x="5256060" y="4720831"/>
                  </a:moveTo>
                  <a:lnTo>
                    <a:pt x="5231650" y="4702086"/>
                  </a:lnTo>
                  <a:lnTo>
                    <a:pt x="5233124" y="4713198"/>
                  </a:lnTo>
                  <a:lnTo>
                    <a:pt x="5239588" y="4717681"/>
                  </a:lnTo>
                  <a:lnTo>
                    <a:pt x="5247106" y="4720298"/>
                  </a:lnTo>
                  <a:lnTo>
                    <a:pt x="5251793" y="4725809"/>
                  </a:lnTo>
                  <a:lnTo>
                    <a:pt x="5256060" y="4720831"/>
                  </a:lnTo>
                  <a:close/>
                </a:path>
                <a:path w="5866130" h="5729605">
                  <a:moveTo>
                    <a:pt x="5475986" y="4085107"/>
                  </a:moveTo>
                  <a:lnTo>
                    <a:pt x="5468493" y="4081678"/>
                  </a:lnTo>
                  <a:lnTo>
                    <a:pt x="5465140" y="4080687"/>
                  </a:lnTo>
                  <a:lnTo>
                    <a:pt x="5463121" y="4082135"/>
                  </a:lnTo>
                  <a:lnTo>
                    <a:pt x="5459628" y="4086060"/>
                  </a:lnTo>
                  <a:lnTo>
                    <a:pt x="5464556" y="4090847"/>
                  </a:lnTo>
                  <a:lnTo>
                    <a:pt x="5467185" y="4092168"/>
                  </a:lnTo>
                  <a:lnTo>
                    <a:pt x="5470131" y="4090200"/>
                  </a:lnTo>
                  <a:lnTo>
                    <a:pt x="5475986" y="4085107"/>
                  </a:lnTo>
                  <a:close/>
                </a:path>
                <a:path w="5866130" h="5729605">
                  <a:moveTo>
                    <a:pt x="5552287" y="3931577"/>
                  </a:moveTo>
                  <a:lnTo>
                    <a:pt x="5545887" y="3929672"/>
                  </a:lnTo>
                  <a:lnTo>
                    <a:pt x="5539968" y="3929913"/>
                  </a:lnTo>
                  <a:lnTo>
                    <a:pt x="5536654" y="3937038"/>
                  </a:lnTo>
                  <a:lnTo>
                    <a:pt x="5537924" y="3940949"/>
                  </a:lnTo>
                  <a:lnTo>
                    <a:pt x="5543308" y="3942575"/>
                  </a:lnTo>
                  <a:lnTo>
                    <a:pt x="5549277" y="3940073"/>
                  </a:lnTo>
                  <a:lnTo>
                    <a:pt x="5552287" y="3931577"/>
                  </a:lnTo>
                  <a:close/>
                </a:path>
                <a:path w="5866130" h="5729605">
                  <a:moveTo>
                    <a:pt x="5583567" y="2517991"/>
                  </a:moveTo>
                  <a:lnTo>
                    <a:pt x="5579415" y="2511247"/>
                  </a:lnTo>
                  <a:lnTo>
                    <a:pt x="5576074" y="2508529"/>
                  </a:lnTo>
                  <a:lnTo>
                    <a:pt x="5571807" y="2509405"/>
                  </a:lnTo>
                  <a:lnTo>
                    <a:pt x="5564848" y="2513482"/>
                  </a:lnTo>
                  <a:lnTo>
                    <a:pt x="5572430" y="2515374"/>
                  </a:lnTo>
                  <a:lnTo>
                    <a:pt x="5577891" y="2516568"/>
                  </a:lnTo>
                  <a:lnTo>
                    <a:pt x="5583567" y="2517991"/>
                  </a:lnTo>
                  <a:close/>
                </a:path>
                <a:path w="5866130" h="5729605">
                  <a:moveTo>
                    <a:pt x="5596814" y="4256760"/>
                  </a:moveTo>
                  <a:lnTo>
                    <a:pt x="5595226" y="4249090"/>
                  </a:lnTo>
                  <a:lnTo>
                    <a:pt x="5591391" y="4243387"/>
                  </a:lnTo>
                  <a:lnTo>
                    <a:pt x="5582856" y="4253585"/>
                  </a:lnTo>
                  <a:lnTo>
                    <a:pt x="5593562" y="4260304"/>
                  </a:lnTo>
                  <a:lnTo>
                    <a:pt x="5596814" y="4256760"/>
                  </a:lnTo>
                  <a:close/>
                </a:path>
                <a:path w="5866130" h="5729605">
                  <a:moveTo>
                    <a:pt x="5654903" y="2656802"/>
                  </a:moveTo>
                  <a:lnTo>
                    <a:pt x="5647118" y="2655684"/>
                  </a:lnTo>
                  <a:lnTo>
                    <a:pt x="5642699" y="2657995"/>
                  </a:lnTo>
                  <a:lnTo>
                    <a:pt x="5640781" y="2663152"/>
                  </a:lnTo>
                  <a:lnTo>
                    <a:pt x="5640451" y="2670568"/>
                  </a:lnTo>
                  <a:lnTo>
                    <a:pt x="5648985" y="2668435"/>
                  </a:lnTo>
                  <a:lnTo>
                    <a:pt x="5654192" y="2665819"/>
                  </a:lnTo>
                  <a:lnTo>
                    <a:pt x="5654903" y="2656802"/>
                  </a:lnTo>
                  <a:close/>
                </a:path>
                <a:path w="5866130" h="5729605">
                  <a:moveTo>
                    <a:pt x="5656567" y="2638539"/>
                  </a:moveTo>
                  <a:lnTo>
                    <a:pt x="5645188" y="2633789"/>
                  </a:lnTo>
                  <a:lnTo>
                    <a:pt x="5640921" y="2646603"/>
                  </a:lnTo>
                  <a:lnTo>
                    <a:pt x="5649214" y="2649207"/>
                  </a:lnTo>
                  <a:lnTo>
                    <a:pt x="5653252" y="2645410"/>
                  </a:lnTo>
                  <a:lnTo>
                    <a:pt x="5656567" y="2638539"/>
                  </a:lnTo>
                  <a:close/>
                </a:path>
                <a:path w="5866130" h="5729605">
                  <a:moveTo>
                    <a:pt x="5750649" y="3907129"/>
                  </a:moveTo>
                  <a:lnTo>
                    <a:pt x="5746699" y="3899763"/>
                  </a:lnTo>
                  <a:lnTo>
                    <a:pt x="5742889" y="3897350"/>
                  </a:lnTo>
                  <a:lnTo>
                    <a:pt x="5739523" y="3898925"/>
                  </a:lnTo>
                  <a:lnTo>
                    <a:pt x="5736907" y="3903573"/>
                  </a:lnTo>
                  <a:lnTo>
                    <a:pt x="5741174" y="3904526"/>
                  </a:lnTo>
                  <a:lnTo>
                    <a:pt x="5750649" y="3907129"/>
                  </a:lnTo>
                  <a:close/>
                </a:path>
                <a:path w="5866130" h="5729605">
                  <a:moveTo>
                    <a:pt x="5772683" y="3037192"/>
                  </a:moveTo>
                  <a:lnTo>
                    <a:pt x="5765546" y="3039478"/>
                  </a:lnTo>
                  <a:lnTo>
                    <a:pt x="5762650" y="3042501"/>
                  </a:lnTo>
                  <a:lnTo>
                    <a:pt x="5764060" y="3046374"/>
                  </a:lnTo>
                  <a:lnTo>
                    <a:pt x="5769851" y="3051200"/>
                  </a:lnTo>
                  <a:lnTo>
                    <a:pt x="5770791" y="3047161"/>
                  </a:lnTo>
                  <a:lnTo>
                    <a:pt x="5771502" y="3042894"/>
                  </a:lnTo>
                  <a:lnTo>
                    <a:pt x="5772683" y="3037192"/>
                  </a:lnTo>
                  <a:close/>
                </a:path>
                <a:path w="5866130" h="5729605">
                  <a:moveTo>
                    <a:pt x="5865685" y="3534511"/>
                  </a:moveTo>
                  <a:lnTo>
                    <a:pt x="5865114" y="3529533"/>
                  </a:lnTo>
                  <a:lnTo>
                    <a:pt x="5861520" y="3525355"/>
                  </a:lnTo>
                  <a:lnTo>
                    <a:pt x="5854687" y="3521760"/>
                  </a:lnTo>
                  <a:lnTo>
                    <a:pt x="5853265" y="3531730"/>
                  </a:lnTo>
                  <a:lnTo>
                    <a:pt x="5851842" y="3538842"/>
                  </a:lnTo>
                  <a:lnTo>
                    <a:pt x="5863450" y="3540506"/>
                  </a:lnTo>
                  <a:lnTo>
                    <a:pt x="5865685" y="3534511"/>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5" name="object 25"/>
            <p:cNvSpPr/>
            <p:nvPr/>
          </p:nvSpPr>
          <p:spPr>
            <a:xfrm>
              <a:off x="11270552" y="2203042"/>
              <a:ext cx="5912485" cy="5755005"/>
            </a:xfrm>
            <a:custGeom>
              <a:avLst/>
              <a:gdLst/>
              <a:ahLst/>
              <a:cxnLst/>
              <a:rect l="l" t="t" r="r" b="b"/>
              <a:pathLst>
                <a:path w="5912484" h="5755005">
                  <a:moveTo>
                    <a:pt x="11061" y="2427808"/>
                  </a:moveTo>
                  <a:lnTo>
                    <a:pt x="9639" y="2426385"/>
                  </a:lnTo>
                  <a:lnTo>
                    <a:pt x="8216" y="2425192"/>
                  </a:lnTo>
                  <a:lnTo>
                    <a:pt x="6553" y="2424011"/>
                  </a:lnTo>
                  <a:lnTo>
                    <a:pt x="0" y="2432443"/>
                  </a:lnTo>
                  <a:lnTo>
                    <a:pt x="3949" y="2436584"/>
                  </a:lnTo>
                  <a:lnTo>
                    <a:pt x="6324" y="2433497"/>
                  </a:lnTo>
                  <a:lnTo>
                    <a:pt x="11061" y="2427808"/>
                  </a:lnTo>
                  <a:close/>
                </a:path>
                <a:path w="5912484" h="5755005">
                  <a:moveTo>
                    <a:pt x="34518" y="3578466"/>
                  </a:moveTo>
                  <a:lnTo>
                    <a:pt x="28295" y="3573805"/>
                  </a:lnTo>
                  <a:lnTo>
                    <a:pt x="25374" y="3572357"/>
                  </a:lnTo>
                  <a:lnTo>
                    <a:pt x="23291" y="3574199"/>
                  </a:lnTo>
                  <a:lnTo>
                    <a:pt x="19596" y="3579418"/>
                  </a:lnTo>
                  <a:lnTo>
                    <a:pt x="25654" y="3583305"/>
                  </a:lnTo>
                  <a:lnTo>
                    <a:pt x="28486" y="3584371"/>
                  </a:lnTo>
                  <a:lnTo>
                    <a:pt x="30594" y="3582720"/>
                  </a:lnTo>
                  <a:lnTo>
                    <a:pt x="34518" y="3578466"/>
                  </a:lnTo>
                  <a:close/>
                </a:path>
                <a:path w="5912484" h="5755005">
                  <a:moveTo>
                    <a:pt x="44234" y="3362287"/>
                  </a:moveTo>
                  <a:lnTo>
                    <a:pt x="42341" y="3361817"/>
                  </a:lnTo>
                  <a:lnTo>
                    <a:pt x="40208" y="3361334"/>
                  </a:lnTo>
                  <a:lnTo>
                    <a:pt x="38315" y="3360864"/>
                  </a:lnTo>
                  <a:lnTo>
                    <a:pt x="37363" y="3365843"/>
                  </a:lnTo>
                  <a:lnTo>
                    <a:pt x="36182" y="3370592"/>
                  </a:lnTo>
                  <a:lnTo>
                    <a:pt x="35229" y="3375342"/>
                  </a:lnTo>
                  <a:lnTo>
                    <a:pt x="42367" y="3372497"/>
                  </a:lnTo>
                  <a:lnTo>
                    <a:pt x="43827" y="3368103"/>
                  </a:lnTo>
                  <a:lnTo>
                    <a:pt x="43230" y="3364052"/>
                  </a:lnTo>
                  <a:lnTo>
                    <a:pt x="44234" y="3362287"/>
                  </a:lnTo>
                  <a:close/>
                </a:path>
                <a:path w="5912484" h="5755005">
                  <a:moveTo>
                    <a:pt x="45059" y="2448039"/>
                  </a:moveTo>
                  <a:lnTo>
                    <a:pt x="42786" y="2445575"/>
                  </a:lnTo>
                  <a:lnTo>
                    <a:pt x="37630" y="2446261"/>
                  </a:lnTo>
                  <a:lnTo>
                    <a:pt x="34759" y="2447734"/>
                  </a:lnTo>
                  <a:lnTo>
                    <a:pt x="37134" y="2452014"/>
                  </a:lnTo>
                  <a:lnTo>
                    <a:pt x="39268" y="2456040"/>
                  </a:lnTo>
                  <a:lnTo>
                    <a:pt x="45059" y="2448039"/>
                  </a:lnTo>
                  <a:close/>
                </a:path>
                <a:path w="5912484" h="5755005">
                  <a:moveTo>
                    <a:pt x="83934" y="2236305"/>
                  </a:moveTo>
                  <a:lnTo>
                    <a:pt x="82130" y="2230818"/>
                  </a:lnTo>
                  <a:lnTo>
                    <a:pt x="78600" y="2228951"/>
                  </a:lnTo>
                  <a:lnTo>
                    <a:pt x="77177" y="2232749"/>
                  </a:lnTo>
                  <a:lnTo>
                    <a:pt x="75755" y="2236305"/>
                  </a:lnTo>
                  <a:lnTo>
                    <a:pt x="74333" y="2240102"/>
                  </a:lnTo>
                  <a:lnTo>
                    <a:pt x="82003" y="2240889"/>
                  </a:lnTo>
                  <a:lnTo>
                    <a:pt x="83934" y="2236305"/>
                  </a:lnTo>
                  <a:close/>
                </a:path>
                <a:path w="5912484" h="5755005">
                  <a:moveTo>
                    <a:pt x="104673" y="1944192"/>
                  </a:moveTo>
                  <a:lnTo>
                    <a:pt x="101358" y="1940394"/>
                  </a:lnTo>
                  <a:lnTo>
                    <a:pt x="95186" y="1932800"/>
                  </a:lnTo>
                  <a:lnTo>
                    <a:pt x="90932" y="1945855"/>
                  </a:lnTo>
                  <a:lnTo>
                    <a:pt x="102539" y="1943950"/>
                  </a:lnTo>
                  <a:lnTo>
                    <a:pt x="101117" y="1947278"/>
                  </a:lnTo>
                  <a:lnTo>
                    <a:pt x="103492" y="1945373"/>
                  </a:lnTo>
                  <a:lnTo>
                    <a:pt x="104673" y="1944192"/>
                  </a:lnTo>
                  <a:close/>
                </a:path>
                <a:path w="5912484" h="5755005">
                  <a:moveTo>
                    <a:pt x="184061" y="2009914"/>
                  </a:moveTo>
                  <a:lnTo>
                    <a:pt x="178612" y="2001608"/>
                  </a:lnTo>
                  <a:lnTo>
                    <a:pt x="181927" y="2001608"/>
                  </a:lnTo>
                  <a:lnTo>
                    <a:pt x="177660" y="1999475"/>
                  </a:lnTo>
                  <a:lnTo>
                    <a:pt x="171970" y="2011578"/>
                  </a:lnTo>
                  <a:lnTo>
                    <a:pt x="184061" y="2009914"/>
                  </a:lnTo>
                  <a:close/>
                </a:path>
                <a:path w="5912484" h="5755005">
                  <a:moveTo>
                    <a:pt x="245681" y="3715855"/>
                  </a:moveTo>
                  <a:lnTo>
                    <a:pt x="244259" y="3710876"/>
                  </a:lnTo>
                  <a:lnTo>
                    <a:pt x="232981" y="3716096"/>
                  </a:lnTo>
                  <a:lnTo>
                    <a:pt x="235458" y="3717734"/>
                  </a:lnTo>
                  <a:lnTo>
                    <a:pt x="242697" y="3717188"/>
                  </a:lnTo>
                  <a:lnTo>
                    <a:pt x="245681" y="3715855"/>
                  </a:lnTo>
                  <a:close/>
                </a:path>
                <a:path w="5912484" h="5755005">
                  <a:moveTo>
                    <a:pt x="321754" y="4557801"/>
                  </a:moveTo>
                  <a:lnTo>
                    <a:pt x="316420" y="4562145"/>
                  </a:lnTo>
                  <a:lnTo>
                    <a:pt x="314820" y="4566463"/>
                  </a:lnTo>
                  <a:lnTo>
                    <a:pt x="316687" y="4570946"/>
                  </a:lnTo>
                  <a:lnTo>
                    <a:pt x="321754" y="4575835"/>
                  </a:lnTo>
                  <a:lnTo>
                    <a:pt x="321754" y="4557801"/>
                  </a:lnTo>
                  <a:close/>
                </a:path>
                <a:path w="5912484" h="5755005">
                  <a:moveTo>
                    <a:pt x="338137" y="1624291"/>
                  </a:moveTo>
                  <a:lnTo>
                    <a:pt x="337388" y="1620507"/>
                  </a:lnTo>
                  <a:lnTo>
                    <a:pt x="335495" y="1620748"/>
                  </a:lnTo>
                  <a:lnTo>
                    <a:pt x="333844" y="1620989"/>
                  </a:lnTo>
                  <a:lnTo>
                    <a:pt x="331939" y="1621231"/>
                  </a:lnTo>
                  <a:lnTo>
                    <a:pt x="335724" y="1632661"/>
                  </a:lnTo>
                  <a:lnTo>
                    <a:pt x="337693" y="1631010"/>
                  </a:lnTo>
                  <a:lnTo>
                    <a:pt x="338137" y="1624291"/>
                  </a:lnTo>
                  <a:close/>
                </a:path>
                <a:path w="5912484" h="5755005">
                  <a:moveTo>
                    <a:pt x="408495" y="1521802"/>
                  </a:moveTo>
                  <a:lnTo>
                    <a:pt x="396748" y="1522361"/>
                  </a:lnTo>
                  <a:lnTo>
                    <a:pt x="397941" y="1524850"/>
                  </a:lnTo>
                  <a:lnTo>
                    <a:pt x="404291" y="1527302"/>
                  </a:lnTo>
                  <a:lnTo>
                    <a:pt x="408012" y="1527733"/>
                  </a:lnTo>
                  <a:lnTo>
                    <a:pt x="408254" y="1525828"/>
                  </a:lnTo>
                  <a:lnTo>
                    <a:pt x="408495" y="1523695"/>
                  </a:lnTo>
                  <a:lnTo>
                    <a:pt x="408495" y="1521802"/>
                  </a:lnTo>
                  <a:close/>
                </a:path>
                <a:path w="5912484" h="5755005">
                  <a:moveTo>
                    <a:pt x="494677" y="1237526"/>
                  </a:moveTo>
                  <a:lnTo>
                    <a:pt x="494042" y="1236332"/>
                  </a:lnTo>
                  <a:lnTo>
                    <a:pt x="493572" y="1239405"/>
                  </a:lnTo>
                  <a:lnTo>
                    <a:pt x="494677" y="1237526"/>
                  </a:lnTo>
                  <a:close/>
                </a:path>
                <a:path w="5912484" h="5755005">
                  <a:moveTo>
                    <a:pt x="502221" y="1235621"/>
                  </a:moveTo>
                  <a:lnTo>
                    <a:pt x="497598" y="1232535"/>
                  </a:lnTo>
                  <a:lnTo>
                    <a:pt x="494677" y="1237526"/>
                  </a:lnTo>
                  <a:lnTo>
                    <a:pt x="498309" y="1244396"/>
                  </a:lnTo>
                  <a:lnTo>
                    <a:pt x="502221" y="1235621"/>
                  </a:lnTo>
                  <a:close/>
                </a:path>
                <a:path w="5912484" h="5755005">
                  <a:moveTo>
                    <a:pt x="503288" y="1233246"/>
                  </a:moveTo>
                  <a:lnTo>
                    <a:pt x="502221" y="1235621"/>
                  </a:lnTo>
                  <a:lnTo>
                    <a:pt x="503288" y="1236332"/>
                  </a:lnTo>
                  <a:lnTo>
                    <a:pt x="503288" y="1233246"/>
                  </a:lnTo>
                  <a:close/>
                </a:path>
                <a:path w="5912484" h="5755005">
                  <a:moveTo>
                    <a:pt x="544753" y="1394841"/>
                  </a:moveTo>
                  <a:lnTo>
                    <a:pt x="543331" y="1393672"/>
                  </a:lnTo>
                  <a:lnTo>
                    <a:pt x="541439" y="1394841"/>
                  </a:lnTo>
                  <a:lnTo>
                    <a:pt x="544753" y="1394841"/>
                  </a:lnTo>
                  <a:close/>
                </a:path>
                <a:path w="5912484" h="5755005">
                  <a:moveTo>
                    <a:pt x="546887" y="1383690"/>
                  </a:moveTo>
                  <a:lnTo>
                    <a:pt x="543572" y="1384401"/>
                  </a:lnTo>
                  <a:lnTo>
                    <a:pt x="544664" y="1385138"/>
                  </a:lnTo>
                  <a:lnTo>
                    <a:pt x="546887" y="1383690"/>
                  </a:lnTo>
                  <a:close/>
                </a:path>
                <a:path w="5912484" h="5755005">
                  <a:moveTo>
                    <a:pt x="550684" y="1389151"/>
                  </a:moveTo>
                  <a:lnTo>
                    <a:pt x="544664" y="1385138"/>
                  </a:lnTo>
                  <a:lnTo>
                    <a:pt x="538124" y="1389380"/>
                  </a:lnTo>
                  <a:lnTo>
                    <a:pt x="543331" y="1393672"/>
                  </a:lnTo>
                  <a:lnTo>
                    <a:pt x="550684" y="1389151"/>
                  </a:lnTo>
                  <a:close/>
                </a:path>
                <a:path w="5912484" h="5755005">
                  <a:moveTo>
                    <a:pt x="567270" y="1360436"/>
                  </a:moveTo>
                  <a:lnTo>
                    <a:pt x="550443" y="1360436"/>
                  </a:lnTo>
                  <a:lnTo>
                    <a:pt x="558177" y="1366037"/>
                  </a:lnTo>
                  <a:lnTo>
                    <a:pt x="562508" y="1367904"/>
                  </a:lnTo>
                  <a:lnTo>
                    <a:pt x="565010" y="1366037"/>
                  </a:lnTo>
                  <a:lnTo>
                    <a:pt x="567270" y="1360436"/>
                  </a:lnTo>
                  <a:close/>
                </a:path>
                <a:path w="5912484" h="5755005">
                  <a:moveTo>
                    <a:pt x="593813" y="4210151"/>
                  </a:moveTo>
                  <a:lnTo>
                    <a:pt x="588594" y="4199242"/>
                  </a:lnTo>
                  <a:lnTo>
                    <a:pt x="584098" y="4190225"/>
                  </a:lnTo>
                  <a:lnTo>
                    <a:pt x="582104" y="4198543"/>
                  </a:lnTo>
                  <a:lnTo>
                    <a:pt x="582942" y="4204462"/>
                  </a:lnTo>
                  <a:lnTo>
                    <a:pt x="585597" y="4208780"/>
                  </a:lnTo>
                  <a:lnTo>
                    <a:pt x="589076" y="4212285"/>
                  </a:lnTo>
                  <a:lnTo>
                    <a:pt x="592391" y="4210863"/>
                  </a:lnTo>
                  <a:lnTo>
                    <a:pt x="593813" y="4210151"/>
                  </a:lnTo>
                  <a:close/>
                </a:path>
                <a:path w="5912484" h="5755005">
                  <a:moveTo>
                    <a:pt x="600329" y="1285836"/>
                  </a:moveTo>
                  <a:lnTo>
                    <a:pt x="598817" y="1283335"/>
                  </a:lnTo>
                  <a:lnTo>
                    <a:pt x="594283" y="1278331"/>
                  </a:lnTo>
                  <a:lnTo>
                    <a:pt x="591921" y="1280464"/>
                  </a:lnTo>
                  <a:lnTo>
                    <a:pt x="589788" y="1282839"/>
                  </a:lnTo>
                  <a:lnTo>
                    <a:pt x="586232" y="1286154"/>
                  </a:lnTo>
                  <a:lnTo>
                    <a:pt x="589788" y="1289240"/>
                  </a:lnTo>
                  <a:lnTo>
                    <a:pt x="591921" y="1291374"/>
                  </a:lnTo>
                  <a:lnTo>
                    <a:pt x="594283" y="1293520"/>
                  </a:lnTo>
                  <a:lnTo>
                    <a:pt x="598817" y="1288376"/>
                  </a:lnTo>
                  <a:lnTo>
                    <a:pt x="600329" y="1285836"/>
                  </a:lnTo>
                  <a:close/>
                </a:path>
                <a:path w="5912484" h="5755005">
                  <a:moveTo>
                    <a:pt x="609930" y="4203750"/>
                  </a:moveTo>
                  <a:lnTo>
                    <a:pt x="607555" y="4200906"/>
                  </a:lnTo>
                  <a:lnTo>
                    <a:pt x="605663" y="4199001"/>
                  </a:lnTo>
                  <a:lnTo>
                    <a:pt x="603999" y="4196867"/>
                  </a:lnTo>
                  <a:lnTo>
                    <a:pt x="602107" y="4198759"/>
                  </a:lnTo>
                  <a:lnTo>
                    <a:pt x="600456" y="4200664"/>
                  </a:lnTo>
                  <a:lnTo>
                    <a:pt x="598792" y="4202328"/>
                  </a:lnTo>
                  <a:lnTo>
                    <a:pt x="604647" y="4207472"/>
                  </a:lnTo>
                  <a:lnTo>
                    <a:pt x="609930" y="4203750"/>
                  </a:lnTo>
                  <a:close/>
                </a:path>
                <a:path w="5912484" h="5755005">
                  <a:moveTo>
                    <a:pt x="686727" y="1160957"/>
                  </a:moveTo>
                  <a:lnTo>
                    <a:pt x="685292" y="1157897"/>
                  </a:lnTo>
                  <a:lnTo>
                    <a:pt x="678002" y="1154315"/>
                  </a:lnTo>
                  <a:lnTo>
                    <a:pt x="674395" y="1153744"/>
                  </a:lnTo>
                  <a:lnTo>
                    <a:pt x="673912" y="1155877"/>
                  </a:lnTo>
                  <a:lnTo>
                    <a:pt x="673201" y="1157782"/>
                  </a:lnTo>
                  <a:lnTo>
                    <a:pt x="672731" y="1159916"/>
                  </a:lnTo>
                  <a:lnTo>
                    <a:pt x="686727" y="1160957"/>
                  </a:lnTo>
                  <a:close/>
                </a:path>
                <a:path w="5912484" h="5755005">
                  <a:moveTo>
                    <a:pt x="734352" y="4753572"/>
                  </a:moveTo>
                  <a:lnTo>
                    <a:pt x="727951" y="4741938"/>
                  </a:lnTo>
                  <a:lnTo>
                    <a:pt x="724154" y="4748822"/>
                  </a:lnTo>
                  <a:lnTo>
                    <a:pt x="722731" y="4745494"/>
                  </a:lnTo>
                  <a:lnTo>
                    <a:pt x="718464" y="4752860"/>
                  </a:lnTo>
                  <a:lnTo>
                    <a:pt x="728891" y="4754042"/>
                  </a:lnTo>
                  <a:lnTo>
                    <a:pt x="734352" y="4753572"/>
                  </a:lnTo>
                  <a:close/>
                </a:path>
                <a:path w="5912484" h="5755005">
                  <a:moveTo>
                    <a:pt x="793356" y="748919"/>
                  </a:moveTo>
                  <a:lnTo>
                    <a:pt x="782688" y="750570"/>
                  </a:lnTo>
                  <a:lnTo>
                    <a:pt x="788377" y="757694"/>
                  </a:lnTo>
                  <a:lnTo>
                    <a:pt x="785533" y="757694"/>
                  </a:lnTo>
                  <a:lnTo>
                    <a:pt x="787438" y="758405"/>
                  </a:lnTo>
                  <a:lnTo>
                    <a:pt x="789089" y="759117"/>
                  </a:lnTo>
                  <a:lnTo>
                    <a:pt x="790994" y="759828"/>
                  </a:lnTo>
                  <a:lnTo>
                    <a:pt x="791933" y="756272"/>
                  </a:lnTo>
                  <a:lnTo>
                    <a:pt x="792645" y="752475"/>
                  </a:lnTo>
                  <a:lnTo>
                    <a:pt x="793356" y="748919"/>
                  </a:lnTo>
                  <a:close/>
                </a:path>
                <a:path w="5912484" h="5755005">
                  <a:moveTo>
                    <a:pt x="917067" y="1018247"/>
                  </a:moveTo>
                  <a:lnTo>
                    <a:pt x="911618" y="1013269"/>
                  </a:lnTo>
                  <a:lnTo>
                    <a:pt x="907821" y="1009942"/>
                  </a:lnTo>
                  <a:lnTo>
                    <a:pt x="904265" y="1006627"/>
                  </a:lnTo>
                  <a:lnTo>
                    <a:pt x="901065" y="1013244"/>
                  </a:lnTo>
                  <a:lnTo>
                    <a:pt x="904265" y="1017600"/>
                  </a:lnTo>
                  <a:lnTo>
                    <a:pt x="910666" y="1019365"/>
                  </a:lnTo>
                  <a:lnTo>
                    <a:pt x="917067" y="1018247"/>
                  </a:lnTo>
                  <a:close/>
                </a:path>
                <a:path w="5912484" h="5755005">
                  <a:moveTo>
                    <a:pt x="1080350" y="690067"/>
                  </a:moveTo>
                  <a:lnTo>
                    <a:pt x="1069390" y="686003"/>
                  </a:lnTo>
                  <a:lnTo>
                    <a:pt x="1062837" y="687514"/>
                  </a:lnTo>
                  <a:lnTo>
                    <a:pt x="1060792" y="692670"/>
                  </a:lnTo>
                  <a:lnTo>
                    <a:pt x="1063282" y="699554"/>
                  </a:lnTo>
                  <a:lnTo>
                    <a:pt x="1067790" y="697179"/>
                  </a:lnTo>
                  <a:lnTo>
                    <a:pt x="1072057" y="694575"/>
                  </a:lnTo>
                  <a:lnTo>
                    <a:pt x="1080350" y="690067"/>
                  </a:lnTo>
                  <a:close/>
                </a:path>
                <a:path w="5912484" h="5755005">
                  <a:moveTo>
                    <a:pt x="1108786" y="5244541"/>
                  </a:moveTo>
                  <a:lnTo>
                    <a:pt x="1105712" y="5240274"/>
                  </a:lnTo>
                  <a:lnTo>
                    <a:pt x="1102626" y="5236235"/>
                  </a:lnTo>
                  <a:lnTo>
                    <a:pt x="1097889" y="5229593"/>
                  </a:lnTo>
                  <a:lnTo>
                    <a:pt x="1096429" y="5237531"/>
                  </a:lnTo>
                  <a:lnTo>
                    <a:pt x="1097737" y="5243296"/>
                  </a:lnTo>
                  <a:lnTo>
                    <a:pt x="1101852" y="5245938"/>
                  </a:lnTo>
                  <a:lnTo>
                    <a:pt x="1108786" y="5244541"/>
                  </a:lnTo>
                  <a:close/>
                </a:path>
                <a:path w="5912484" h="5755005">
                  <a:moveTo>
                    <a:pt x="1165669" y="1098931"/>
                  </a:moveTo>
                  <a:lnTo>
                    <a:pt x="1163764" y="1086358"/>
                  </a:lnTo>
                  <a:lnTo>
                    <a:pt x="1158798" y="1091806"/>
                  </a:lnTo>
                  <a:lnTo>
                    <a:pt x="1154760" y="1095844"/>
                  </a:lnTo>
                  <a:lnTo>
                    <a:pt x="1150734" y="1100112"/>
                  </a:lnTo>
                  <a:lnTo>
                    <a:pt x="1165669" y="1098931"/>
                  </a:lnTo>
                  <a:close/>
                </a:path>
                <a:path w="5912484" h="5755005">
                  <a:moveTo>
                    <a:pt x="1275156" y="635965"/>
                  </a:moveTo>
                  <a:lnTo>
                    <a:pt x="1270419" y="633831"/>
                  </a:lnTo>
                  <a:lnTo>
                    <a:pt x="1267802" y="631685"/>
                  </a:lnTo>
                  <a:lnTo>
                    <a:pt x="1266621" y="632396"/>
                  </a:lnTo>
                  <a:lnTo>
                    <a:pt x="1261656" y="636333"/>
                  </a:lnTo>
                  <a:lnTo>
                    <a:pt x="1260132" y="640143"/>
                  </a:lnTo>
                  <a:lnTo>
                    <a:pt x="1263992" y="640981"/>
                  </a:lnTo>
                  <a:lnTo>
                    <a:pt x="1275156" y="635965"/>
                  </a:lnTo>
                  <a:close/>
                </a:path>
                <a:path w="5912484" h="5755005">
                  <a:moveTo>
                    <a:pt x="1297635" y="613003"/>
                  </a:moveTo>
                  <a:lnTo>
                    <a:pt x="1295311" y="608215"/>
                  </a:lnTo>
                  <a:lnTo>
                    <a:pt x="1288427" y="604634"/>
                  </a:lnTo>
                  <a:lnTo>
                    <a:pt x="1289608" y="611276"/>
                  </a:lnTo>
                  <a:lnTo>
                    <a:pt x="1291742" y="622439"/>
                  </a:lnTo>
                  <a:lnTo>
                    <a:pt x="1296187" y="618058"/>
                  </a:lnTo>
                  <a:lnTo>
                    <a:pt x="1297635" y="613003"/>
                  </a:lnTo>
                  <a:close/>
                </a:path>
                <a:path w="5912484" h="5755005">
                  <a:moveTo>
                    <a:pt x="1311706" y="5188089"/>
                  </a:moveTo>
                  <a:lnTo>
                    <a:pt x="1307592" y="5184025"/>
                  </a:lnTo>
                  <a:lnTo>
                    <a:pt x="1300416" y="5182463"/>
                  </a:lnTo>
                  <a:lnTo>
                    <a:pt x="1293876" y="5183073"/>
                  </a:lnTo>
                  <a:lnTo>
                    <a:pt x="1300746" y="5188534"/>
                  </a:lnTo>
                  <a:lnTo>
                    <a:pt x="1305013" y="5191620"/>
                  </a:lnTo>
                  <a:lnTo>
                    <a:pt x="1309039" y="5194947"/>
                  </a:lnTo>
                  <a:lnTo>
                    <a:pt x="1311706" y="5188089"/>
                  </a:lnTo>
                  <a:close/>
                </a:path>
                <a:path w="5912484" h="5755005">
                  <a:moveTo>
                    <a:pt x="1314488" y="466534"/>
                  </a:moveTo>
                  <a:lnTo>
                    <a:pt x="1310944" y="463207"/>
                  </a:lnTo>
                  <a:lnTo>
                    <a:pt x="1308328" y="461073"/>
                  </a:lnTo>
                  <a:lnTo>
                    <a:pt x="1305966" y="458939"/>
                  </a:lnTo>
                  <a:lnTo>
                    <a:pt x="1301267" y="465924"/>
                  </a:lnTo>
                  <a:lnTo>
                    <a:pt x="1303921" y="470204"/>
                  </a:lnTo>
                  <a:lnTo>
                    <a:pt x="1309725" y="470750"/>
                  </a:lnTo>
                  <a:lnTo>
                    <a:pt x="1314488" y="466534"/>
                  </a:lnTo>
                  <a:close/>
                </a:path>
                <a:path w="5912484" h="5755005">
                  <a:moveTo>
                    <a:pt x="1343228" y="679564"/>
                  </a:moveTo>
                  <a:lnTo>
                    <a:pt x="1342504" y="672439"/>
                  </a:lnTo>
                  <a:lnTo>
                    <a:pt x="1340802" y="668477"/>
                  </a:lnTo>
                  <a:lnTo>
                    <a:pt x="1338668" y="669188"/>
                  </a:lnTo>
                  <a:lnTo>
                    <a:pt x="1336776" y="669899"/>
                  </a:lnTo>
                  <a:lnTo>
                    <a:pt x="1334643" y="670369"/>
                  </a:lnTo>
                  <a:lnTo>
                    <a:pt x="1341196" y="681621"/>
                  </a:lnTo>
                  <a:lnTo>
                    <a:pt x="1343228" y="679564"/>
                  </a:lnTo>
                  <a:close/>
                </a:path>
                <a:path w="5912484" h="5755005">
                  <a:moveTo>
                    <a:pt x="1416164" y="519925"/>
                  </a:moveTo>
                  <a:lnTo>
                    <a:pt x="1403261" y="520192"/>
                  </a:lnTo>
                  <a:lnTo>
                    <a:pt x="1405343" y="522439"/>
                  </a:lnTo>
                  <a:lnTo>
                    <a:pt x="1412735" y="524560"/>
                  </a:lnTo>
                  <a:lnTo>
                    <a:pt x="1415681" y="524433"/>
                  </a:lnTo>
                  <a:lnTo>
                    <a:pt x="1415923" y="523011"/>
                  </a:lnTo>
                  <a:lnTo>
                    <a:pt x="1416164" y="521347"/>
                  </a:lnTo>
                  <a:lnTo>
                    <a:pt x="1416164" y="519925"/>
                  </a:lnTo>
                  <a:close/>
                </a:path>
                <a:path w="5912484" h="5755005">
                  <a:moveTo>
                    <a:pt x="1585455" y="551395"/>
                  </a:moveTo>
                  <a:lnTo>
                    <a:pt x="1583055" y="552310"/>
                  </a:lnTo>
                  <a:lnTo>
                    <a:pt x="1580400" y="558749"/>
                  </a:lnTo>
                  <a:lnTo>
                    <a:pt x="1579918" y="562876"/>
                  </a:lnTo>
                  <a:lnTo>
                    <a:pt x="1581810" y="563105"/>
                  </a:lnTo>
                  <a:lnTo>
                    <a:pt x="1583474" y="563587"/>
                  </a:lnTo>
                  <a:lnTo>
                    <a:pt x="1585137" y="563816"/>
                  </a:lnTo>
                  <a:lnTo>
                    <a:pt x="1585455" y="551395"/>
                  </a:lnTo>
                  <a:close/>
                </a:path>
                <a:path w="5912484" h="5755005">
                  <a:moveTo>
                    <a:pt x="1659890" y="5370042"/>
                  </a:moveTo>
                  <a:lnTo>
                    <a:pt x="1659039" y="5366537"/>
                  </a:lnTo>
                  <a:lnTo>
                    <a:pt x="1652460" y="5360949"/>
                  </a:lnTo>
                  <a:lnTo>
                    <a:pt x="1649590" y="5359387"/>
                  </a:lnTo>
                  <a:lnTo>
                    <a:pt x="1648167" y="5361533"/>
                  </a:lnTo>
                  <a:lnTo>
                    <a:pt x="1646986" y="5363426"/>
                  </a:lnTo>
                  <a:lnTo>
                    <a:pt x="1645564" y="5365318"/>
                  </a:lnTo>
                  <a:lnTo>
                    <a:pt x="1659890" y="5370042"/>
                  </a:lnTo>
                  <a:close/>
                </a:path>
                <a:path w="5912484" h="5755005">
                  <a:moveTo>
                    <a:pt x="1717370" y="5393563"/>
                  </a:moveTo>
                  <a:lnTo>
                    <a:pt x="1714296" y="5387162"/>
                  </a:lnTo>
                  <a:lnTo>
                    <a:pt x="1711921" y="5381460"/>
                  </a:lnTo>
                  <a:lnTo>
                    <a:pt x="1703628" y="5384546"/>
                  </a:lnTo>
                  <a:lnTo>
                    <a:pt x="1701609" y="5388191"/>
                  </a:lnTo>
                  <a:lnTo>
                    <a:pt x="1703476" y="5393410"/>
                  </a:lnTo>
                  <a:lnTo>
                    <a:pt x="1708861" y="5396458"/>
                  </a:lnTo>
                  <a:lnTo>
                    <a:pt x="1717370" y="5393563"/>
                  </a:lnTo>
                  <a:close/>
                </a:path>
                <a:path w="5912484" h="5755005">
                  <a:moveTo>
                    <a:pt x="1793443" y="348361"/>
                  </a:moveTo>
                  <a:lnTo>
                    <a:pt x="1781365" y="349783"/>
                  </a:lnTo>
                  <a:lnTo>
                    <a:pt x="1784578" y="356108"/>
                  </a:lnTo>
                  <a:lnTo>
                    <a:pt x="1788464" y="356654"/>
                  </a:lnTo>
                  <a:lnTo>
                    <a:pt x="1791830" y="355257"/>
                  </a:lnTo>
                  <a:lnTo>
                    <a:pt x="1793443" y="355714"/>
                  </a:lnTo>
                  <a:lnTo>
                    <a:pt x="1793443" y="348361"/>
                  </a:lnTo>
                  <a:close/>
                </a:path>
                <a:path w="5912484" h="5755005">
                  <a:moveTo>
                    <a:pt x="1822119" y="5672150"/>
                  </a:moveTo>
                  <a:lnTo>
                    <a:pt x="1816150" y="5663793"/>
                  </a:lnTo>
                  <a:lnTo>
                    <a:pt x="1809356" y="5659361"/>
                  </a:lnTo>
                  <a:lnTo>
                    <a:pt x="1801888" y="5657837"/>
                  </a:lnTo>
                  <a:lnTo>
                    <a:pt x="1793925" y="5658155"/>
                  </a:lnTo>
                  <a:lnTo>
                    <a:pt x="1801660" y="5661977"/>
                  </a:lnTo>
                  <a:lnTo>
                    <a:pt x="1822119" y="5672150"/>
                  </a:lnTo>
                  <a:close/>
                </a:path>
                <a:path w="5912484" h="5755005">
                  <a:moveTo>
                    <a:pt x="1834095" y="201295"/>
                  </a:moveTo>
                  <a:lnTo>
                    <a:pt x="1828698" y="197459"/>
                  </a:lnTo>
                  <a:lnTo>
                    <a:pt x="1821967" y="196697"/>
                  </a:lnTo>
                  <a:lnTo>
                    <a:pt x="1818563" y="198856"/>
                  </a:lnTo>
                  <a:lnTo>
                    <a:pt x="1824723" y="202895"/>
                  </a:lnTo>
                  <a:lnTo>
                    <a:pt x="1828990" y="205740"/>
                  </a:lnTo>
                  <a:lnTo>
                    <a:pt x="1833499" y="208343"/>
                  </a:lnTo>
                  <a:lnTo>
                    <a:pt x="1834095" y="201295"/>
                  </a:lnTo>
                  <a:close/>
                </a:path>
                <a:path w="5912484" h="5755005">
                  <a:moveTo>
                    <a:pt x="1986597" y="153060"/>
                  </a:moveTo>
                  <a:lnTo>
                    <a:pt x="1984273" y="142557"/>
                  </a:lnTo>
                  <a:lnTo>
                    <a:pt x="1982292" y="144183"/>
                  </a:lnTo>
                  <a:lnTo>
                    <a:pt x="1981161" y="150482"/>
                  </a:lnTo>
                  <a:lnTo>
                    <a:pt x="1981377" y="154012"/>
                  </a:lnTo>
                  <a:lnTo>
                    <a:pt x="1983041" y="153771"/>
                  </a:lnTo>
                  <a:lnTo>
                    <a:pt x="1984933" y="153301"/>
                  </a:lnTo>
                  <a:lnTo>
                    <a:pt x="1986597" y="153060"/>
                  </a:lnTo>
                  <a:close/>
                </a:path>
                <a:path w="5912484" h="5755005">
                  <a:moveTo>
                    <a:pt x="2062899" y="5501767"/>
                  </a:moveTo>
                  <a:lnTo>
                    <a:pt x="2055406" y="5496204"/>
                  </a:lnTo>
                  <a:lnTo>
                    <a:pt x="2051964" y="5494261"/>
                  </a:lnTo>
                  <a:lnTo>
                    <a:pt x="2049741" y="5495125"/>
                  </a:lnTo>
                  <a:lnTo>
                    <a:pt x="2045843" y="5497969"/>
                  </a:lnTo>
                  <a:lnTo>
                    <a:pt x="2051875" y="5504370"/>
                  </a:lnTo>
                  <a:lnTo>
                    <a:pt x="2054809" y="5506631"/>
                  </a:lnTo>
                  <a:lnTo>
                    <a:pt x="2057539" y="5505513"/>
                  </a:lnTo>
                  <a:lnTo>
                    <a:pt x="2062899" y="5501767"/>
                  </a:lnTo>
                  <a:close/>
                </a:path>
                <a:path w="5912484" h="5755005">
                  <a:moveTo>
                    <a:pt x="2109825" y="210959"/>
                  </a:moveTo>
                  <a:lnTo>
                    <a:pt x="2105215" y="202387"/>
                  </a:lnTo>
                  <a:lnTo>
                    <a:pt x="2102446" y="199834"/>
                  </a:lnTo>
                  <a:lnTo>
                    <a:pt x="2101596" y="203377"/>
                  </a:lnTo>
                  <a:lnTo>
                    <a:pt x="2102713" y="213093"/>
                  </a:lnTo>
                  <a:lnTo>
                    <a:pt x="2109825" y="210959"/>
                  </a:lnTo>
                  <a:close/>
                </a:path>
                <a:path w="5912484" h="5755005">
                  <a:moveTo>
                    <a:pt x="2124278" y="111290"/>
                  </a:moveTo>
                  <a:lnTo>
                    <a:pt x="2123338" y="110350"/>
                  </a:lnTo>
                  <a:lnTo>
                    <a:pt x="2120011" y="100380"/>
                  </a:lnTo>
                  <a:lnTo>
                    <a:pt x="2117648" y="106553"/>
                  </a:lnTo>
                  <a:lnTo>
                    <a:pt x="2116226" y="110578"/>
                  </a:lnTo>
                  <a:lnTo>
                    <a:pt x="2114562" y="114617"/>
                  </a:lnTo>
                  <a:lnTo>
                    <a:pt x="2124278" y="111290"/>
                  </a:lnTo>
                  <a:close/>
                </a:path>
                <a:path w="5912484" h="5755005">
                  <a:moveTo>
                    <a:pt x="2242070" y="200748"/>
                  </a:moveTo>
                  <a:lnTo>
                    <a:pt x="2233841" y="202958"/>
                  </a:lnTo>
                  <a:lnTo>
                    <a:pt x="2230297" y="206654"/>
                  </a:lnTo>
                  <a:lnTo>
                    <a:pt x="2231161" y="212267"/>
                  </a:lnTo>
                  <a:lnTo>
                    <a:pt x="2236139" y="220218"/>
                  </a:lnTo>
                  <a:lnTo>
                    <a:pt x="2238743" y="211429"/>
                  </a:lnTo>
                  <a:lnTo>
                    <a:pt x="2240165" y="206921"/>
                  </a:lnTo>
                  <a:lnTo>
                    <a:pt x="2242070" y="200748"/>
                  </a:lnTo>
                  <a:close/>
                </a:path>
                <a:path w="5912484" h="5755005">
                  <a:moveTo>
                    <a:pt x="2276906" y="6413"/>
                  </a:moveTo>
                  <a:lnTo>
                    <a:pt x="2271687" y="4749"/>
                  </a:lnTo>
                  <a:lnTo>
                    <a:pt x="2266708" y="3086"/>
                  </a:lnTo>
                  <a:lnTo>
                    <a:pt x="2257704" y="0"/>
                  </a:lnTo>
                  <a:lnTo>
                    <a:pt x="2262441" y="6146"/>
                  </a:lnTo>
                  <a:lnTo>
                    <a:pt x="2266950" y="9258"/>
                  </a:lnTo>
                  <a:lnTo>
                    <a:pt x="2271636" y="9347"/>
                  </a:lnTo>
                  <a:lnTo>
                    <a:pt x="2276906" y="6413"/>
                  </a:lnTo>
                  <a:close/>
                </a:path>
                <a:path w="5912484" h="5755005">
                  <a:moveTo>
                    <a:pt x="2319324" y="302082"/>
                  </a:moveTo>
                  <a:lnTo>
                    <a:pt x="2310561" y="304634"/>
                  </a:lnTo>
                  <a:lnTo>
                    <a:pt x="2309279" y="309524"/>
                  </a:lnTo>
                  <a:lnTo>
                    <a:pt x="2313025" y="315264"/>
                  </a:lnTo>
                  <a:lnTo>
                    <a:pt x="2319324" y="320357"/>
                  </a:lnTo>
                  <a:lnTo>
                    <a:pt x="2319324" y="302082"/>
                  </a:lnTo>
                  <a:close/>
                </a:path>
                <a:path w="5912484" h="5755005">
                  <a:moveTo>
                    <a:pt x="2419566" y="5641772"/>
                  </a:moveTo>
                  <a:lnTo>
                    <a:pt x="2415070" y="5636323"/>
                  </a:lnTo>
                  <a:lnTo>
                    <a:pt x="2411984" y="5632285"/>
                  </a:lnTo>
                  <a:lnTo>
                    <a:pt x="2407005" y="5626595"/>
                  </a:lnTo>
                  <a:lnTo>
                    <a:pt x="2404643" y="5637504"/>
                  </a:lnTo>
                  <a:lnTo>
                    <a:pt x="2405113" y="5643207"/>
                  </a:lnTo>
                  <a:lnTo>
                    <a:pt x="2419566" y="5641772"/>
                  </a:lnTo>
                  <a:close/>
                </a:path>
                <a:path w="5912484" h="5755005">
                  <a:moveTo>
                    <a:pt x="2463774" y="302514"/>
                  </a:moveTo>
                  <a:lnTo>
                    <a:pt x="2461488" y="303060"/>
                  </a:lnTo>
                  <a:lnTo>
                    <a:pt x="2458085" y="308635"/>
                  </a:lnTo>
                  <a:lnTo>
                    <a:pt x="2457018" y="312280"/>
                  </a:lnTo>
                  <a:lnTo>
                    <a:pt x="2458669" y="312762"/>
                  </a:lnTo>
                  <a:lnTo>
                    <a:pt x="2460091" y="313474"/>
                  </a:lnTo>
                  <a:lnTo>
                    <a:pt x="2461514" y="313944"/>
                  </a:lnTo>
                  <a:lnTo>
                    <a:pt x="2463774" y="302514"/>
                  </a:lnTo>
                  <a:close/>
                </a:path>
                <a:path w="5912484" h="5755005">
                  <a:moveTo>
                    <a:pt x="2476208" y="5671439"/>
                  </a:moveTo>
                  <a:lnTo>
                    <a:pt x="2468384" y="5670486"/>
                  </a:lnTo>
                  <a:lnTo>
                    <a:pt x="2463889" y="5670016"/>
                  </a:lnTo>
                  <a:lnTo>
                    <a:pt x="2458910" y="5669546"/>
                  </a:lnTo>
                  <a:lnTo>
                    <a:pt x="2458174" y="5676976"/>
                  </a:lnTo>
                  <a:lnTo>
                    <a:pt x="2460358" y="5680456"/>
                  </a:lnTo>
                  <a:lnTo>
                    <a:pt x="2466136" y="5678957"/>
                  </a:lnTo>
                  <a:lnTo>
                    <a:pt x="2476208" y="5671439"/>
                  </a:lnTo>
                  <a:close/>
                </a:path>
                <a:path w="5912484" h="5755005">
                  <a:moveTo>
                    <a:pt x="2659875" y="252247"/>
                  </a:moveTo>
                  <a:lnTo>
                    <a:pt x="2655849" y="250355"/>
                  </a:lnTo>
                  <a:lnTo>
                    <a:pt x="2644711" y="250355"/>
                  </a:lnTo>
                  <a:lnTo>
                    <a:pt x="2649918" y="255803"/>
                  </a:lnTo>
                  <a:lnTo>
                    <a:pt x="2653004" y="258660"/>
                  </a:lnTo>
                  <a:lnTo>
                    <a:pt x="2657741" y="263880"/>
                  </a:lnTo>
                  <a:lnTo>
                    <a:pt x="2659875" y="252247"/>
                  </a:lnTo>
                  <a:close/>
                </a:path>
                <a:path w="5912484" h="5755005">
                  <a:moveTo>
                    <a:pt x="2804223" y="5746394"/>
                  </a:moveTo>
                  <a:lnTo>
                    <a:pt x="2801264" y="5744426"/>
                  </a:lnTo>
                  <a:lnTo>
                    <a:pt x="2792107" y="5742152"/>
                  </a:lnTo>
                  <a:lnTo>
                    <a:pt x="2791637" y="5746432"/>
                  </a:lnTo>
                  <a:lnTo>
                    <a:pt x="2791637" y="5748325"/>
                  </a:lnTo>
                  <a:lnTo>
                    <a:pt x="2801010" y="5747791"/>
                  </a:lnTo>
                  <a:lnTo>
                    <a:pt x="2804223" y="5746394"/>
                  </a:lnTo>
                  <a:close/>
                </a:path>
                <a:path w="5912484" h="5755005">
                  <a:moveTo>
                    <a:pt x="2821267" y="181775"/>
                  </a:moveTo>
                  <a:lnTo>
                    <a:pt x="2817939" y="177977"/>
                  </a:lnTo>
                  <a:lnTo>
                    <a:pt x="2815577" y="174180"/>
                  </a:lnTo>
                  <a:lnTo>
                    <a:pt x="2814396" y="174650"/>
                  </a:lnTo>
                  <a:lnTo>
                    <a:pt x="2809494" y="177533"/>
                  </a:lnTo>
                  <a:lnTo>
                    <a:pt x="2807246" y="181330"/>
                  </a:lnTo>
                  <a:lnTo>
                    <a:pt x="2810294" y="183565"/>
                  </a:lnTo>
                  <a:lnTo>
                    <a:pt x="2821267" y="181775"/>
                  </a:lnTo>
                  <a:close/>
                </a:path>
                <a:path w="5912484" h="5755005">
                  <a:moveTo>
                    <a:pt x="2875534" y="5745708"/>
                  </a:moveTo>
                  <a:lnTo>
                    <a:pt x="2870555" y="5740832"/>
                  </a:lnTo>
                  <a:lnTo>
                    <a:pt x="2866440" y="5739904"/>
                  </a:lnTo>
                  <a:lnTo>
                    <a:pt x="2862897" y="5742711"/>
                  </a:lnTo>
                  <a:lnTo>
                    <a:pt x="2859659" y="5749036"/>
                  </a:lnTo>
                  <a:lnTo>
                    <a:pt x="2866999" y="5747372"/>
                  </a:lnTo>
                  <a:lnTo>
                    <a:pt x="2871266" y="5746661"/>
                  </a:lnTo>
                  <a:lnTo>
                    <a:pt x="2875534" y="5745708"/>
                  </a:lnTo>
                  <a:close/>
                </a:path>
                <a:path w="5912484" h="5755005">
                  <a:moveTo>
                    <a:pt x="3129343" y="5677141"/>
                  </a:moveTo>
                  <a:lnTo>
                    <a:pt x="3118447" y="5683783"/>
                  </a:lnTo>
                  <a:lnTo>
                    <a:pt x="3114421" y="5686158"/>
                  </a:lnTo>
                  <a:lnTo>
                    <a:pt x="3119247" y="5691352"/>
                  </a:lnTo>
                  <a:lnTo>
                    <a:pt x="3124276" y="5689295"/>
                  </a:lnTo>
                  <a:lnTo>
                    <a:pt x="3128111" y="5683415"/>
                  </a:lnTo>
                  <a:lnTo>
                    <a:pt x="3129343" y="5677141"/>
                  </a:lnTo>
                  <a:close/>
                </a:path>
                <a:path w="5912484" h="5755005">
                  <a:moveTo>
                    <a:pt x="3196183" y="5675236"/>
                  </a:moveTo>
                  <a:lnTo>
                    <a:pt x="3192627" y="5676189"/>
                  </a:lnTo>
                  <a:lnTo>
                    <a:pt x="3188830" y="5677141"/>
                  </a:lnTo>
                  <a:lnTo>
                    <a:pt x="3184804" y="5678322"/>
                  </a:lnTo>
                  <a:lnTo>
                    <a:pt x="3191433" y="5688050"/>
                  </a:lnTo>
                  <a:lnTo>
                    <a:pt x="3193808" y="5681408"/>
                  </a:lnTo>
                  <a:lnTo>
                    <a:pt x="3196183" y="5675236"/>
                  </a:lnTo>
                  <a:close/>
                </a:path>
                <a:path w="5912484" h="5755005">
                  <a:moveTo>
                    <a:pt x="3457105" y="290449"/>
                  </a:moveTo>
                  <a:lnTo>
                    <a:pt x="3447148" y="291642"/>
                  </a:lnTo>
                  <a:lnTo>
                    <a:pt x="3447148" y="289737"/>
                  </a:lnTo>
                  <a:lnTo>
                    <a:pt x="3440861" y="290969"/>
                  </a:lnTo>
                  <a:lnTo>
                    <a:pt x="3444125" y="294043"/>
                  </a:lnTo>
                  <a:lnTo>
                    <a:pt x="3450145" y="296989"/>
                  </a:lnTo>
                  <a:lnTo>
                    <a:pt x="3452126" y="297815"/>
                  </a:lnTo>
                  <a:lnTo>
                    <a:pt x="3457105" y="290449"/>
                  </a:lnTo>
                  <a:close/>
                </a:path>
                <a:path w="5912484" h="5755005">
                  <a:moveTo>
                    <a:pt x="3739350" y="147129"/>
                  </a:moveTo>
                  <a:lnTo>
                    <a:pt x="3733063" y="148107"/>
                  </a:lnTo>
                  <a:lnTo>
                    <a:pt x="3730256" y="153530"/>
                  </a:lnTo>
                  <a:lnTo>
                    <a:pt x="3728923" y="159677"/>
                  </a:lnTo>
                  <a:lnTo>
                    <a:pt x="3727031" y="162788"/>
                  </a:lnTo>
                  <a:lnTo>
                    <a:pt x="3728694" y="163741"/>
                  </a:lnTo>
                  <a:lnTo>
                    <a:pt x="3730117" y="164452"/>
                  </a:lnTo>
                  <a:lnTo>
                    <a:pt x="3731768" y="165392"/>
                  </a:lnTo>
                  <a:lnTo>
                    <a:pt x="3734143" y="159232"/>
                  </a:lnTo>
                  <a:lnTo>
                    <a:pt x="3736746" y="153060"/>
                  </a:lnTo>
                  <a:lnTo>
                    <a:pt x="3739350" y="147129"/>
                  </a:lnTo>
                  <a:close/>
                </a:path>
                <a:path w="5912484" h="5755005">
                  <a:moveTo>
                    <a:pt x="3753104" y="5743346"/>
                  </a:moveTo>
                  <a:lnTo>
                    <a:pt x="3743172" y="5742317"/>
                  </a:lnTo>
                  <a:lnTo>
                    <a:pt x="3737813" y="5744591"/>
                  </a:lnTo>
                  <a:lnTo>
                    <a:pt x="3736898" y="5749087"/>
                  </a:lnTo>
                  <a:lnTo>
                    <a:pt x="3740302" y="5754725"/>
                  </a:lnTo>
                  <a:lnTo>
                    <a:pt x="3743617" y="5751652"/>
                  </a:lnTo>
                  <a:lnTo>
                    <a:pt x="3746931" y="5748794"/>
                  </a:lnTo>
                  <a:lnTo>
                    <a:pt x="3753104" y="5743346"/>
                  </a:lnTo>
                  <a:close/>
                </a:path>
                <a:path w="5912484" h="5755005">
                  <a:moveTo>
                    <a:pt x="4041279" y="512089"/>
                  </a:moveTo>
                  <a:lnTo>
                    <a:pt x="4039616" y="511848"/>
                  </a:lnTo>
                  <a:lnTo>
                    <a:pt x="4037952" y="511378"/>
                  </a:lnTo>
                  <a:lnTo>
                    <a:pt x="4036301" y="511136"/>
                  </a:lnTo>
                  <a:lnTo>
                    <a:pt x="4035641" y="523036"/>
                  </a:lnTo>
                  <a:lnTo>
                    <a:pt x="4037990" y="522122"/>
                  </a:lnTo>
                  <a:lnTo>
                    <a:pt x="4040733" y="515950"/>
                  </a:lnTo>
                  <a:lnTo>
                    <a:pt x="4041279" y="512089"/>
                  </a:lnTo>
                  <a:close/>
                </a:path>
                <a:path w="5912484" h="5755005">
                  <a:moveTo>
                    <a:pt x="4296181" y="604812"/>
                  </a:moveTo>
                  <a:lnTo>
                    <a:pt x="4293336" y="602500"/>
                  </a:lnTo>
                  <a:lnTo>
                    <a:pt x="4284675" y="600900"/>
                  </a:lnTo>
                  <a:lnTo>
                    <a:pt x="4281817" y="601078"/>
                  </a:lnTo>
                  <a:lnTo>
                    <a:pt x="4281576" y="602970"/>
                  </a:lnTo>
                  <a:lnTo>
                    <a:pt x="4281576" y="606767"/>
                  </a:lnTo>
                  <a:lnTo>
                    <a:pt x="4296181" y="604812"/>
                  </a:lnTo>
                  <a:close/>
                </a:path>
                <a:path w="5912484" h="5755005">
                  <a:moveTo>
                    <a:pt x="4371403" y="5516245"/>
                  </a:moveTo>
                  <a:lnTo>
                    <a:pt x="4367136" y="5507698"/>
                  </a:lnTo>
                  <a:lnTo>
                    <a:pt x="4365244" y="5503189"/>
                  </a:lnTo>
                  <a:lnTo>
                    <a:pt x="4363821" y="5508650"/>
                  </a:lnTo>
                  <a:lnTo>
                    <a:pt x="4363339" y="5513870"/>
                  </a:lnTo>
                  <a:lnTo>
                    <a:pt x="4371403" y="5516245"/>
                  </a:lnTo>
                  <a:close/>
                </a:path>
                <a:path w="5912484" h="5755005">
                  <a:moveTo>
                    <a:pt x="4812195" y="913841"/>
                  </a:moveTo>
                  <a:lnTo>
                    <a:pt x="4805794" y="910272"/>
                  </a:lnTo>
                  <a:lnTo>
                    <a:pt x="4801768" y="908138"/>
                  </a:lnTo>
                  <a:lnTo>
                    <a:pt x="4796561" y="905294"/>
                  </a:lnTo>
                  <a:lnTo>
                    <a:pt x="4795609" y="918578"/>
                  </a:lnTo>
                  <a:lnTo>
                    <a:pt x="4801527" y="917867"/>
                  </a:lnTo>
                  <a:lnTo>
                    <a:pt x="4812195" y="913841"/>
                  </a:lnTo>
                  <a:close/>
                </a:path>
                <a:path w="5912484" h="5755005">
                  <a:moveTo>
                    <a:pt x="4928082" y="702640"/>
                  </a:moveTo>
                  <a:lnTo>
                    <a:pt x="4913160" y="705358"/>
                  </a:lnTo>
                  <a:lnTo>
                    <a:pt x="4915459" y="708393"/>
                  </a:lnTo>
                  <a:lnTo>
                    <a:pt x="4924082" y="710450"/>
                  </a:lnTo>
                  <a:lnTo>
                    <a:pt x="4928082" y="710234"/>
                  </a:lnTo>
                  <a:lnTo>
                    <a:pt x="4928082" y="702640"/>
                  </a:lnTo>
                  <a:close/>
                </a:path>
                <a:path w="5912484" h="5755005">
                  <a:moveTo>
                    <a:pt x="4930216" y="921664"/>
                  </a:moveTo>
                  <a:lnTo>
                    <a:pt x="4921212" y="925233"/>
                  </a:lnTo>
                  <a:lnTo>
                    <a:pt x="4916475" y="926884"/>
                  </a:lnTo>
                  <a:lnTo>
                    <a:pt x="4910074" y="929259"/>
                  </a:lnTo>
                  <a:lnTo>
                    <a:pt x="4917325" y="932751"/>
                  </a:lnTo>
                  <a:lnTo>
                    <a:pt x="4921834" y="933119"/>
                  </a:lnTo>
                  <a:lnTo>
                    <a:pt x="4925504" y="929665"/>
                  </a:lnTo>
                  <a:lnTo>
                    <a:pt x="4930216" y="921664"/>
                  </a:lnTo>
                  <a:close/>
                </a:path>
                <a:path w="5912484" h="5755005">
                  <a:moveTo>
                    <a:pt x="4947780" y="5195240"/>
                  </a:moveTo>
                  <a:lnTo>
                    <a:pt x="4946472" y="5192649"/>
                  </a:lnTo>
                  <a:lnTo>
                    <a:pt x="4942065" y="5187353"/>
                  </a:lnTo>
                  <a:lnTo>
                    <a:pt x="4938103" y="5190350"/>
                  </a:lnTo>
                  <a:lnTo>
                    <a:pt x="4936680" y="5192128"/>
                  </a:lnTo>
                  <a:lnTo>
                    <a:pt x="4938001" y="5195189"/>
                  </a:lnTo>
                  <a:lnTo>
                    <a:pt x="4942306" y="5202059"/>
                  </a:lnTo>
                  <a:lnTo>
                    <a:pt x="4946294" y="5197564"/>
                  </a:lnTo>
                  <a:lnTo>
                    <a:pt x="4947780" y="5195240"/>
                  </a:lnTo>
                  <a:close/>
                </a:path>
                <a:path w="5912484" h="5755005">
                  <a:moveTo>
                    <a:pt x="5084102" y="859612"/>
                  </a:moveTo>
                  <a:lnTo>
                    <a:pt x="5081651" y="846924"/>
                  </a:lnTo>
                  <a:lnTo>
                    <a:pt x="5076672" y="854989"/>
                  </a:lnTo>
                  <a:lnTo>
                    <a:pt x="5074539" y="857364"/>
                  </a:lnTo>
                  <a:lnTo>
                    <a:pt x="5074069" y="860209"/>
                  </a:lnTo>
                  <a:lnTo>
                    <a:pt x="5076291" y="863003"/>
                  </a:lnTo>
                  <a:lnTo>
                    <a:pt x="5080965" y="863892"/>
                  </a:lnTo>
                  <a:lnTo>
                    <a:pt x="5084102" y="859612"/>
                  </a:lnTo>
                  <a:close/>
                </a:path>
                <a:path w="5912484" h="5755005">
                  <a:moveTo>
                    <a:pt x="5301818" y="4702314"/>
                  </a:moveTo>
                  <a:lnTo>
                    <a:pt x="5292102" y="4700409"/>
                  </a:lnTo>
                  <a:lnTo>
                    <a:pt x="5286883" y="4699470"/>
                  </a:lnTo>
                  <a:lnTo>
                    <a:pt x="5281434" y="4698276"/>
                  </a:lnTo>
                  <a:lnTo>
                    <a:pt x="5282412" y="4704943"/>
                  </a:lnTo>
                  <a:lnTo>
                    <a:pt x="5288242" y="4706785"/>
                  </a:lnTo>
                  <a:lnTo>
                    <a:pt x="5295760" y="4705388"/>
                  </a:lnTo>
                  <a:lnTo>
                    <a:pt x="5301818" y="4702314"/>
                  </a:lnTo>
                  <a:close/>
                </a:path>
                <a:path w="5912484" h="5755005">
                  <a:moveTo>
                    <a:pt x="5386184" y="4526953"/>
                  </a:moveTo>
                  <a:lnTo>
                    <a:pt x="5380253" y="4516742"/>
                  </a:lnTo>
                  <a:lnTo>
                    <a:pt x="5376113" y="4523194"/>
                  </a:lnTo>
                  <a:lnTo>
                    <a:pt x="5374513" y="4526292"/>
                  </a:lnTo>
                  <a:lnTo>
                    <a:pt x="5374589" y="4528959"/>
                  </a:lnTo>
                  <a:lnTo>
                    <a:pt x="5375516" y="4534065"/>
                  </a:lnTo>
                  <a:lnTo>
                    <a:pt x="5384990" y="4531220"/>
                  </a:lnTo>
                  <a:lnTo>
                    <a:pt x="5386184" y="4526953"/>
                  </a:lnTo>
                  <a:close/>
                </a:path>
                <a:path w="5912484" h="5755005">
                  <a:moveTo>
                    <a:pt x="5436540" y="4452785"/>
                  </a:moveTo>
                  <a:lnTo>
                    <a:pt x="5434762" y="4450778"/>
                  </a:lnTo>
                  <a:lnTo>
                    <a:pt x="5435714" y="4453864"/>
                  </a:lnTo>
                  <a:lnTo>
                    <a:pt x="5436540" y="4452785"/>
                  </a:lnTo>
                  <a:close/>
                </a:path>
                <a:path w="5912484" h="5755005">
                  <a:moveTo>
                    <a:pt x="5446433" y="4453331"/>
                  </a:moveTo>
                  <a:lnTo>
                    <a:pt x="5441162" y="4446740"/>
                  </a:lnTo>
                  <a:lnTo>
                    <a:pt x="5436540" y="4452785"/>
                  </a:lnTo>
                  <a:lnTo>
                    <a:pt x="5441874" y="4458843"/>
                  </a:lnTo>
                  <a:lnTo>
                    <a:pt x="5446433" y="4453331"/>
                  </a:lnTo>
                  <a:close/>
                </a:path>
                <a:path w="5912484" h="5755005">
                  <a:moveTo>
                    <a:pt x="5447804" y="4455045"/>
                  </a:moveTo>
                  <a:lnTo>
                    <a:pt x="5447563" y="4451959"/>
                  </a:lnTo>
                  <a:lnTo>
                    <a:pt x="5446433" y="4453331"/>
                  </a:lnTo>
                  <a:lnTo>
                    <a:pt x="5447804" y="4455045"/>
                  </a:lnTo>
                  <a:close/>
                </a:path>
                <a:path w="5912484" h="5755005">
                  <a:moveTo>
                    <a:pt x="5462257" y="4174553"/>
                  </a:moveTo>
                  <a:lnTo>
                    <a:pt x="5457037" y="4176928"/>
                  </a:lnTo>
                  <a:lnTo>
                    <a:pt x="5452059" y="4179062"/>
                  </a:lnTo>
                  <a:lnTo>
                    <a:pt x="5444718" y="4182389"/>
                  </a:lnTo>
                  <a:lnTo>
                    <a:pt x="5452592" y="4187177"/>
                  </a:lnTo>
                  <a:lnTo>
                    <a:pt x="5458460" y="4186301"/>
                  </a:lnTo>
                  <a:lnTo>
                    <a:pt x="5461851" y="4181525"/>
                  </a:lnTo>
                  <a:lnTo>
                    <a:pt x="5462257" y="4174553"/>
                  </a:lnTo>
                  <a:close/>
                </a:path>
                <a:path w="5912484" h="5755005">
                  <a:moveTo>
                    <a:pt x="5629567" y="3862273"/>
                  </a:moveTo>
                  <a:lnTo>
                    <a:pt x="5618429" y="3865600"/>
                  </a:lnTo>
                  <a:lnTo>
                    <a:pt x="5624360" y="3872001"/>
                  </a:lnTo>
                  <a:lnTo>
                    <a:pt x="5629567" y="3877703"/>
                  </a:lnTo>
                  <a:lnTo>
                    <a:pt x="5629567" y="3862273"/>
                  </a:lnTo>
                  <a:close/>
                </a:path>
                <a:path w="5912484" h="5755005">
                  <a:moveTo>
                    <a:pt x="5653265" y="2488082"/>
                  </a:moveTo>
                  <a:lnTo>
                    <a:pt x="5645188" y="2486126"/>
                  </a:lnTo>
                  <a:lnTo>
                    <a:pt x="5639663" y="2487638"/>
                  </a:lnTo>
                  <a:lnTo>
                    <a:pt x="5635968" y="2491854"/>
                  </a:lnTo>
                  <a:lnTo>
                    <a:pt x="5633364" y="2498039"/>
                  </a:lnTo>
                  <a:lnTo>
                    <a:pt x="5653265" y="2488082"/>
                  </a:lnTo>
                  <a:close/>
                </a:path>
                <a:path w="5912484" h="5755005">
                  <a:moveTo>
                    <a:pt x="5662511" y="3775418"/>
                  </a:moveTo>
                  <a:lnTo>
                    <a:pt x="5655792" y="3773487"/>
                  </a:lnTo>
                  <a:lnTo>
                    <a:pt x="5649798" y="3773855"/>
                  </a:lnTo>
                  <a:lnTo>
                    <a:pt x="5645010" y="3777196"/>
                  </a:lnTo>
                  <a:lnTo>
                    <a:pt x="5641886" y="3784206"/>
                  </a:lnTo>
                  <a:lnTo>
                    <a:pt x="5662511" y="3775418"/>
                  </a:lnTo>
                  <a:close/>
                </a:path>
                <a:path w="5912484" h="5755005">
                  <a:moveTo>
                    <a:pt x="5912053" y="3482365"/>
                  </a:moveTo>
                  <a:lnTo>
                    <a:pt x="5904001" y="3481882"/>
                  </a:lnTo>
                  <a:lnTo>
                    <a:pt x="5894514" y="3480930"/>
                  </a:lnTo>
                  <a:lnTo>
                    <a:pt x="5897791" y="3485197"/>
                  </a:lnTo>
                  <a:lnTo>
                    <a:pt x="5901512" y="3487610"/>
                  </a:lnTo>
                  <a:lnTo>
                    <a:pt x="5906122" y="3487039"/>
                  </a:lnTo>
                  <a:lnTo>
                    <a:pt x="5912053" y="3482365"/>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6" name="object 26"/>
            <p:cNvSpPr/>
            <p:nvPr/>
          </p:nvSpPr>
          <p:spPr>
            <a:xfrm>
              <a:off x="11216919" y="2166263"/>
              <a:ext cx="5861050" cy="5783580"/>
            </a:xfrm>
            <a:custGeom>
              <a:avLst/>
              <a:gdLst/>
              <a:ahLst/>
              <a:cxnLst/>
              <a:rect l="l" t="t" r="r" b="b"/>
              <a:pathLst>
                <a:path w="5861050" h="5783580">
                  <a:moveTo>
                    <a:pt x="4978" y="2750058"/>
                  </a:moveTo>
                  <a:lnTo>
                    <a:pt x="1651" y="2749346"/>
                  </a:lnTo>
                  <a:lnTo>
                    <a:pt x="4241" y="2750756"/>
                  </a:lnTo>
                  <a:lnTo>
                    <a:pt x="4978" y="2750058"/>
                  </a:lnTo>
                  <a:close/>
                </a:path>
                <a:path w="5861050" h="5783580">
                  <a:moveTo>
                    <a:pt x="6388" y="2743174"/>
                  </a:moveTo>
                  <a:lnTo>
                    <a:pt x="5562" y="2734259"/>
                  </a:lnTo>
                  <a:lnTo>
                    <a:pt x="4356" y="2734716"/>
                  </a:lnTo>
                  <a:lnTo>
                    <a:pt x="4165" y="2739402"/>
                  </a:lnTo>
                  <a:lnTo>
                    <a:pt x="6388" y="2743174"/>
                  </a:lnTo>
                  <a:close/>
                </a:path>
                <a:path w="5861050" h="5783580">
                  <a:moveTo>
                    <a:pt x="9004" y="2762161"/>
                  </a:moveTo>
                  <a:lnTo>
                    <a:pt x="7010" y="2760522"/>
                  </a:lnTo>
                  <a:lnTo>
                    <a:pt x="6159" y="2761450"/>
                  </a:lnTo>
                  <a:lnTo>
                    <a:pt x="9004" y="2762161"/>
                  </a:lnTo>
                  <a:close/>
                </a:path>
                <a:path w="5861050" h="5783580">
                  <a:moveTo>
                    <a:pt x="12077" y="2755036"/>
                  </a:moveTo>
                  <a:lnTo>
                    <a:pt x="4241" y="2750756"/>
                  </a:lnTo>
                  <a:lnTo>
                    <a:pt x="0" y="2754795"/>
                  </a:lnTo>
                  <a:lnTo>
                    <a:pt x="7010" y="2760522"/>
                  </a:lnTo>
                  <a:lnTo>
                    <a:pt x="12077" y="2755036"/>
                  </a:lnTo>
                  <a:close/>
                </a:path>
                <a:path w="5861050" h="5783580">
                  <a:moveTo>
                    <a:pt x="13500" y="2734627"/>
                  </a:moveTo>
                  <a:lnTo>
                    <a:pt x="6388" y="2743174"/>
                  </a:lnTo>
                  <a:lnTo>
                    <a:pt x="12319" y="2737243"/>
                  </a:lnTo>
                  <a:lnTo>
                    <a:pt x="13500" y="2734627"/>
                  </a:lnTo>
                  <a:close/>
                </a:path>
                <a:path w="5861050" h="5783580">
                  <a:moveTo>
                    <a:pt x="41465" y="2628315"/>
                  </a:moveTo>
                  <a:lnTo>
                    <a:pt x="32664" y="2625458"/>
                  </a:lnTo>
                  <a:lnTo>
                    <a:pt x="32753" y="2627642"/>
                  </a:lnTo>
                  <a:lnTo>
                    <a:pt x="36664" y="2631287"/>
                  </a:lnTo>
                  <a:lnTo>
                    <a:pt x="39331" y="2632824"/>
                  </a:lnTo>
                  <a:lnTo>
                    <a:pt x="40043" y="2631160"/>
                  </a:lnTo>
                  <a:lnTo>
                    <a:pt x="41465" y="2628315"/>
                  </a:lnTo>
                  <a:close/>
                </a:path>
                <a:path w="5861050" h="5783580">
                  <a:moveTo>
                    <a:pt x="56692" y="2698851"/>
                  </a:moveTo>
                  <a:lnTo>
                    <a:pt x="55575" y="2694254"/>
                  </a:lnTo>
                  <a:lnTo>
                    <a:pt x="54267" y="2691917"/>
                  </a:lnTo>
                  <a:lnTo>
                    <a:pt x="52844" y="2692628"/>
                  </a:lnTo>
                  <a:lnTo>
                    <a:pt x="51663" y="2693339"/>
                  </a:lnTo>
                  <a:lnTo>
                    <a:pt x="50241" y="2694051"/>
                  </a:lnTo>
                  <a:lnTo>
                    <a:pt x="55600" y="2700528"/>
                  </a:lnTo>
                  <a:lnTo>
                    <a:pt x="56692" y="2698851"/>
                  </a:lnTo>
                  <a:close/>
                </a:path>
                <a:path w="5861050" h="5783580">
                  <a:moveTo>
                    <a:pt x="80340" y="2554287"/>
                  </a:moveTo>
                  <a:lnTo>
                    <a:pt x="76542" y="2546693"/>
                  </a:lnTo>
                  <a:lnTo>
                    <a:pt x="75361" y="2551671"/>
                  </a:lnTo>
                  <a:lnTo>
                    <a:pt x="74409" y="2554998"/>
                  </a:lnTo>
                  <a:lnTo>
                    <a:pt x="72986" y="2560929"/>
                  </a:lnTo>
                  <a:lnTo>
                    <a:pt x="80340" y="2554287"/>
                  </a:lnTo>
                  <a:close/>
                </a:path>
                <a:path w="5861050" h="5783580">
                  <a:moveTo>
                    <a:pt x="84836" y="2293963"/>
                  </a:moveTo>
                  <a:lnTo>
                    <a:pt x="83413" y="2292540"/>
                  </a:lnTo>
                  <a:lnTo>
                    <a:pt x="81991" y="2291359"/>
                  </a:lnTo>
                  <a:lnTo>
                    <a:pt x="80568" y="2289937"/>
                  </a:lnTo>
                  <a:lnTo>
                    <a:pt x="78435" y="2292540"/>
                  </a:lnTo>
                  <a:lnTo>
                    <a:pt x="76073" y="2295385"/>
                  </a:lnTo>
                  <a:lnTo>
                    <a:pt x="73939" y="2298001"/>
                  </a:lnTo>
                  <a:lnTo>
                    <a:pt x="78536" y="2301417"/>
                  </a:lnTo>
                  <a:lnTo>
                    <a:pt x="84836" y="2293963"/>
                  </a:lnTo>
                  <a:close/>
                </a:path>
                <a:path w="5861050" h="5783580">
                  <a:moveTo>
                    <a:pt x="136029" y="3753828"/>
                  </a:moveTo>
                  <a:lnTo>
                    <a:pt x="127025" y="3756914"/>
                  </a:lnTo>
                  <a:lnTo>
                    <a:pt x="124409" y="3760940"/>
                  </a:lnTo>
                  <a:lnTo>
                    <a:pt x="134607" y="3766401"/>
                  </a:lnTo>
                  <a:lnTo>
                    <a:pt x="135788" y="3757625"/>
                  </a:lnTo>
                  <a:lnTo>
                    <a:pt x="136029" y="3753828"/>
                  </a:lnTo>
                  <a:close/>
                </a:path>
                <a:path w="5861050" h="5783580">
                  <a:moveTo>
                    <a:pt x="141185" y="3740924"/>
                  </a:moveTo>
                  <a:lnTo>
                    <a:pt x="141084" y="3737965"/>
                  </a:lnTo>
                  <a:lnTo>
                    <a:pt x="137210" y="3732707"/>
                  </a:lnTo>
                  <a:lnTo>
                    <a:pt x="136029" y="3734130"/>
                  </a:lnTo>
                  <a:lnTo>
                    <a:pt x="134835" y="3735794"/>
                  </a:lnTo>
                  <a:lnTo>
                    <a:pt x="133413" y="3737927"/>
                  </a:lnTo>
                  <a:lnTo>
                    <a:pt x="138341" y="3741077"/>
                  </a:lnTo>
                  <a:lnTo>
                    <a:pt x="141185" y="3740924"/>
                  </a:lnTo>
                  <a:close/>
                </a:path>
                <a:path w="5861050" h="5783580">
                  <a:moveTo>
                    <a:pt x="147878" y="2232736"/>
                  </a:moveTo>
                  <a:lnTo>
                    <a:pt x="147853" y="2232507"/>
                  </a:lnTo>
                  <a:lnTo>
                    <a:pt x="145745" y="2230602"/>
                  </a:lnTo>
                  <a:lnTo>
                    <a:pt x="147878" y="2232736"/>
                  </a:lnTo>
                  <a:close/>
                </a:path>
                <a:path w="5861050" h="5783580">
                  <a:moveTo>
                    <a:pt x="150482" y="2234882"/>
                  </a:moveTo>
                  <a:lnTo>
                    <a:pt x="149860" y="2234311"/>
                  </a:lnTo>
                  <a:lnTo>
                    <a:pt x="148107" y="2236063"/>
                  </a:lnTo>
                  <a:lnTo>
                    <a:pt x="150482" y="2234882"/>
                  </a:lnTo>
                  <a:close/>
                </a:path>
                <a:path w="5861050" h="5783580">
                  <a:moveTo>
                    <a:pt x="156171" y="2227999"/>
                  </a:moveTo>
                  <a:lnTo>
                    <a:pt x="146456" y="2220645"/>
                  </a:lnTo>
                  <a:lnTo>
                    <a:pt x="147853" y="2232507"/>
                  </a:lnTo>
                  <a:lnTo>
                    <a:pt x="149860" y="2234311"/>
                  </a:lnTo>
                  <a:lnTo>
                    <a:pt x="156171" y="2227999"/>
                  </a:lnTo>
                  <a:close/>
                </a:path>
                <a:path w="5861050" h="5783580">
                  <a:moveTo>
                    <a:pt x="178447" y="1947989"/>
                  </a:moveTo>
                  <a:lnTo>
                    <a:pt x="172605" y="1945767"/>
                  </a:lnTo>
                  <a:lnTo>
                    <a:pt x="169240" y="1945525"/>
                  </a:lnTo>
                  <a:lnTo>
                    <a:pt x="169278" y="1947811"/>
                  </a:lnTo>
                  <a:lnTo>
                    <a:pt x="173710" y="1953209"/>
                  </a:lnTo>
                  <a:lnTo>
                    <a:pt x="174891" y="1952015"/>
                  </a:lnTo>
                  <a:lnTo>
                    <a:pt x="176072" y="1950593"/>
                  </a:lnTo>
                  <a:lnTo>
                    <a:pt x="178447" y="1947989"/>
                  </a:lnTo>
                  <a:close/>
                </a:path>
                <a:path w="5861050" h="5783580">
                  <a:moveTo>
                    <a:pt x="179628" y="1880349"/>
                  </a:moveTo>
                  <a:lnTo>
                    <a:pt x="177495" y="1880590"/>
                  </a:lnTo>
                  <a:lnTo>
                    <a:pt x="179285" y="1881251"/>
                  </a:lnTo>
                  <a:lnTo>
                    <a:pt x="179628" y="1880349"/>
                  </a:lnTo>
                  <a:close/>
                </a:path>
                <a:path w="5861050" h="5783580">
                  <a:moveTo>
                    <a:pt x="184607" y="1887715"/>
                  </a:moveTo>
                  <a:lnTo>
                    <a:pt x="183057" y="1887296"/>
                  </a:lnTo>
                  <a:lnTo>
                    <a:pt x="182714" y="1888185"/>
                  </a:lnTo>
                  <a:lnTo>
                    <a:pt x="184607" y="1887715"/>
                  </a:lnTo>
                  <a:close/>
                </a:path>
                <a:path w="5861050" h="5783580">
                  <a:moveTo>
                    <a:pt x="184607" y="1883206"/>
                  </a:moveTo>
                  <a:lnTo>
                    <a:pt x="179285" y="1881251"/>
                  </a:lnTo>
                  <a:lnTo>
                    <a:pt x="177495" y="1885810"/>
                  </a:lnTo>
                  <a:lnTo>
                    <a:pt x="183057" y="1887296"/>
                  </a:lnTo>
                  <a:lnTo>
                    <a:pt x="184607" y="1883206"/>
                  </a:lnTo>
                  <a:close/>
                </a:path>
                <a:path w="5861050" h="5783580">
                  <a:moveTo>
                    <a:pt x="198831" y="2123351"/>
                  </a:moveTo>
                  <a:lnTo>
                    <a:pt x="195249" y="2119236"/>
                  </a:lnTo>
                  <a:lnTo>
                    <a:pt x="191960" y="2120976"/>
                  </a:lnTo>
                  <a:lnTo>
                    <a:pt x="193382" y="2122868"/>
                  </a:lnTo>
                  <a:lnTo>
                    <a:pt x="194564" y="2124773"/>
                  </a:lnTo>
                  <a:lnTo>
                    <a:pt x="195986" y="2126665"/>
                  </a:lnTo>
                  <a:lnTo>
                    <a:pt x="196697" y="2125726"/>
                  </a:lnTo>
                  <a:lnTo>
                    <a:pt x="197637" y="2124773"/>
                  </a:lnTo>
                  <a:lnTo>
                    <a:pt x="198831" y="2123351"/>
                  </a:lnTo>
                  <a:close/>
                </a:path>
                <a:path w="5861050" h="5783580">
                  <a:moveTo>
                    <a:pt x="283908" y="1693595"/>
                  </a:moveTo>
                  <a:lnTo>
                    <a:pt x="283667" y="1687423"/>
                  </a:lnTo>
                  <a:lnTo>
                    <a:pt x="280822" y="1680070"/>
                  </a:lnTo>
                  <a:lnTo>
                    <a:pt x="273240" y="1681492"/>
                  </a:lnTo>
                  <a:lnTo>
                    <a:pt x="277507" y="1686242"/>
                  </a:lnTo>
                  <a:lnTo>
                    <a:pt x="283908" y="1693595"/>
                  </a:lnTo>
                  <a:close/>
                </a:path>
                <a:path w="5861050" h="5783580">
                  <a:moveTo>
                    <a:pt x="434873" y="4622101"/>
                  </a:moveTo>
                  <a:lnTo>
                    <a:pt x="429539" y="4618698"/>
                  </a:lnTo>
                  <a:lnTo>
                    <a:pt x="426897" y="4617440"/>
                  </a:lnTo>
                  <a:lnTo>
                    <a:pt x="424573" y="4619002"/>
                  </a:lnTo>
                  <a:lnTo>
                    <a:pt x="420179" y="4624006"/>
                  </a:lnTo>
                  <a:lnTo>
                    <a:pt x="423875" y="4627448"/>
                  </a:lnTo>
                  <a:lnTo>
                    <a:pt x="425919" y="4628566"/>
                  </a:lnTo>
                  <a:lnTo>
                    <a:pt x="428777" y="4626940"/>
                  </a:lnTo>
                  <a:lnTo>
                    <a:pt x="434873" y="4622101"/>
                  </a:lnTo>
                  <a:close/>
                </a:path>
                <a:path w="5861050" h="5783580">
                  <a:moveTo>
                    <a:pt x="526580" y="1286637"/>
                  </a:moveTo>
                  <a:lnTo>
                    <a:pt x="525843" y="1284287"/>
                  </a:lnTo>
                  <a:lnTo>
                    <a:pt x="524687" y="1284490"/>
                  </a:lnTo>
                  <a:lnTo>
                    <a:pt x="526580" y="1286637"/>
                  </a:lnTo>
                  <a:close/>
                </a:path>
                <a:path w="5861050" h="5783580">
                  <a:moveTo>
                    <a:pt x="530847" y="1277378"/>
                  </a:moveTo>
                  <a:lnTo>
                    <a:pt x="528472" y="1275956"/>
                  </a:lnTo>
                  <a:lnTo>
                    <a:pt x="529310" y="1277429"/>
                  </a:lnTo>
                  <a:lnTo>
                    <a:pt x="530847" y="1277378"/>
                  </a:lnTo>
                  <a:close/>
                </a:path>
                <a:path w="5861050" h="5783580">
                  <a:moveTo>
                    <a:pt x="532511" y="1283068"/>
                  </a:moveTo>
                  <a:lnTo>
                    <a:pt x="529310" y="1277429"/>
                  </a:lnTo>
                  <a:lnTo>
                    <a:pt x="523735" y="1277620"/>
                  </a:lnTo>
                  <a:lnTo>
                    <a:pt x="525843" y="1284287"/>
                  </a:lnTo>
                  <a:lnTo>
                    <a:pt x="532511" y="1283068"/>
                  </a:lnTo>
                  <a:close/>
                </a:path>
                <a:path w="5861050" h="5783580">
                  <a:moveTo>
                    <a:pt x="566153" y="1440167"/>
                  </a:moveTo>
                  <a:lnTo>
                    <a:pt x="563791" y="1437322"/>
                  </a:lnTo>
                  <a:lnTo>
                    <a:pt x="561898" y="1435176"/>
                  </a:lnTo>
                  <a:lnTo>
                    <a:pt x="556920" y="1442059"/>
                  </a:lnTo>
                  <a:lnTo>
                    <a:pt x="558571" y="1443964"/>
                  </a:lnTo>
                  <a:lnTo>
                    <a:pt x="566153" y="1440167"/>
                  </a:lnTo>
                  <a:close/>
                </a:path>
                <a:path w="5861050" h="5783580">
                  <a:moveTo>
                    <a:pt x="592366" y="1464195"/>
                  </a:moveTo>
                  <a:lnTo>
                    <a:pt x="590689" y="1462671"/>
                  </a:lnTo>
                  <a:lnTo>
                    <a:pt x="585101" y="1462900"/>
                  </a:lnTo>
                  <a:lnTo>
                    <a:pt x="582041" y="1463890"/>
                  </a:lnTo>
                  <a:lnTo>
                    <a:pt x="582510" y="1465313"/>
                  </a:lnTo>
                  <a:lnTo>
                    <a:pt x="582980" y="1466977"/>
                  </a:lnTo>
                  <a:lnTo>
                    <a:pt x="583692" y="1468399"/>
                  </a:lnTo>
                  <a:lnTo>
                    <a:pt x="592366" y="1464195"/>
                  </a:lnTo>
                  <a:close/>
                </a:path>
                <a:path w="5861050" h="5783580">
                  <a:moveTo>
                    <a:pt x="645312" y="4933670"/>
                  </a:moveTo>
                  <a:lnTo>
                    <a:pt x="643890" y="4932489"/>
                  </a:lnTo>
                  <a:lnTo>
                    <a:pt x="642467" y="4931537"/>
                  </a:lnTo>
                  <a:lnTo>
                    <a:pt x="640816" y="4930356"/>
                  </a:lnTo>
                  <a:lnTo>
                    <a:pt x="636282" y="4939881"/>
                  </a:lnTo>
                  <a:lnTo>
                    <a:pt x="638708" y="4940198"/>
                  </a:lnTo>
                  <a:lnTo>
                    <a:pt x="643305" y="4936426"/>
                  </a:lnTo>
                  <a:lnTo>
                    <a:pt x="645312" y="4933670"/>
                  </a:lnTo>
                  <a:close/>
                </a:path>
                <a:path w="5861050" h="5783580">
                  <a:moveTo>
                    <a:pt x="710247" y="1268603"/>
                  </a:moveTo>
                  <a:lnTo>
                    <a:pt x="700773" y="1271676"/>
                  </a:lnTo>
                  <a:lnTo>
                    <a:pt x="693420" y="1274762"/>
                  </a:lnTo>
                  <a:lnTo>
                    <a:pt x="701484" y="1276426"/>
                  </a:lnTo>
                  <a:lnTo>
                    <a:pt x="704557" y="1277137"/>
                  </a:lnTo>
                  <a:lnTo>
                    <a:pt x="707402" y="1277848"/>
                  </a:lnTo>
                  <a:lnTo>
                    <a:pt x="710247" y="1268603"/>
                  </a:lnTo>
                  <a:close/>
                </a:path>
                <a:path w="5861050" h="5783580">
                  <a:moveTo>
                    <a:pt x="724941" y="4706112"/>
                  </a:moveTo>
                  <a:lnTo>
                    <a:pt x="724700" y="4705870"/>
                  </a:lnTo>
                  <a:lnTo>
                    <a:pt x="724471" y="4706112"/>
                  </a:lnTo>
                  <a:lnTo>
                    <a:pt x="724230" y="4706112"/>
                  </a:lnTo>
                  <a:lnTo>
                    <a:pt x="724230" y="4706340"/>
                  </a:lnTo>
                  <a:lnTo>
                    <a:pt x="724941" y="4706340"/>
                  </a:lnTo>
                  <a:lnTo>
                    <a:pt x="724941" y="4706112"/>
                  </a:lnTo>
                  <a:close/>
                </a:path>
                <a:path w="5861050" h="5783580">
                  <a:moveTo>
                    <a:pt x="735609" y="4705870"/>
                  </a:moveTo>
                  <a:lnTo>
                    <a:pt x="732053" y="4703737"/>
                  </a:lnTo>
                  <a:lnTo>
                    <a:pt x="724941" y="4706340"/>
                  </a:lnTo>
                  <a:lnTo>
                    <a:pt x="730631" y="4714887"/>
                  </a:lnTo>
                  <a:lnTo>
                    <a:pt x="735609" y="4705870"/>
                  </a:lnTo>
                  <a:close/>
                </a:path>
                <a:path w="5861050" h="5783580">
                  <a:moveTo>
                    <a:pt x="874483" y="4910188"/>
                  </a:moveTo>
                  <a:lnTo>
                    <a:pt x="874001" y="4908283"/>
                  </a:lnTo>
                  <a:lnTo>
                    <a:pt x="873772" y="4906619"/>
                  </a:lnTo>
                  <a:lnTo>
                    <a:pt x="873290" y="4904727"/>
                  </a:lnTo>
                  <a:lnTo>
                    <a:pt x="870216" y="4905680"/>
                  </a:lnTo>
                  <a:lnTo>
                    <a:pt x="866902" y="4906619"/>
                  </a:lnTo>
                  <a:lnTo>
                    <a:pt x="863574" y="4907331"/>
                  </a:lnTo>
                  <a:lnTo>
                    <a:pt x="869264" y="4916348"/>
                  </a:lnTo>
                  <a:lnTo>
                    <a:pt x="873290" y="4907813"/>
                  </a:lnTo>
                  <a:lnTo>
                    <a:pt x="874483" y="4910188"/>
                  </a:lnTo>
                  <a:close/>
                </a:path>
                <a:path w="5861050" h="5783580">
                  <a:moveTo>
                    <a:pt x="1170698" y="658850"/>
                  </a:moveTo>
                  <a:lnTo>
                    <a:pt x="1168844" y="656424"/>
                  </a:lnTo>
                  <a:lnTo>
                    <a:pt x="1163485" y="653554"/>
                  </a:lnTo>
                  <a:lnTo>
                    <a:pt x="1161478" y="653046"/>
                  </a:lnTo>
                  <a:lnTo>
                    <a:pt x="1159344" y="656132"/>
                  </a:lnTo>
                  <a:lnTo>
                    <a:pt x="1160767" y="657313"/>
                  </a:lnTo>
                  <a:lnTo>
                    <a:pt x="1162189" y="658025"/>
                  </a:lnTo>
                  <a:lnTo>
                    <a:pt x="1170698" y="658850"/>
                  </a:lnTo>
                  <a:close/>
                </a:path>
                <a:path w="5861050" h="5783580">
                  <a:moveTo>
                    <a:pt x="1179715" y="5309082"/>
                  </a:moveTo>
                  <a:lnTo>
                    <a:pt x="1172375" y="5312168"/>
                  </a:lnTo>
                  <a:lnTo>
                    <a:pt x="1173327" y="5308371"/>
                  </a:lnTo>
                  <a:lnTo>
                    <a:pt x="1169009" y="5311432"/>
                  </a:lnTo>
                  <a:lnTo>
                    <a:pt x="1169797" y="5315610"/>
                  </a:lnTo>
                  <a:lnTo>
                    <a:pt x="1173289" y="5319788"/>
                  </a:lnTo>
                  <a:lnTo>
                    <a:pt x="1177112" y="5322849"/>
                  </a:lnTo>
                  <a:lnTo>
                    <a:pt x="1179715" y="5309082"/>
                  </a:lnTo>
                  <a:close/>
                </a:path>
                <a:path w="5861050" h="5783580">
                  <a:moveTo>
                    <a:pt x="1182090" y="674166"/>
                  </a:moveTo>
                  <a:lnTo>
                    <a:pt x="1172679" y="672579"/>
                  </a:lnTo>
                  <a:lnTo>
                    <a:pt x="1169022" y="673188"/>
                  </a:lnTo>
                  <a:lnTo>
                    <a:pt x="1171194" y="676071"/>
                  </a:lnTo>
                  <a:lnTo>
                    <a:pt x="1179245" y="681278"/>
                  </a:lnTo>
                  <a:lnTo>
                    <a:pt x="1182090" y="674166"/>
                  </a:lnTo>
                  <a:close/>
                </a:path>
                <a:path w="5861050" h="5783580">
                  <a:moveTo>
                    <a:pt x="1204937" y="5034978"/>
                  </a:moveTo>
                  <a:lnTo>
                    <a:pt x="1202258" y="5032184"/>
                  </a:lnTo>
                  <a:lnTo>
                    <a:pt x="1198930" y="5031029"/>
                  </a:lnTo>
                  <a:lnTo>
                    <a:pt x="1197965" y="5029543"/>
                  </a:lnTo>
                  <a:lnTo>
                    <a:pt x="1196784" y="5031206"/>
                  </a:lnTo>
                  <a:lnTo>
                    <a:pt x="1194409" y="5034051"/>
                  </a:lnTo>
                  <a:lnTo>
                    <a:pt x="1197495" y="5036426"/>
                  </a:lnTo>
                  <a:lnTo>
                    <a:pt x="1200810" y="5039042"/>
                  </a:lnTo>
                  <a:lnTo>
                    <a:pt x="1203896" y="5041404"/>
                  </a:lnTo>
                  <a:lnTo>
                    <a:pt x="1204937" y="5034978"/>
                  </a:lnTo>
                  <a:close/>
                </a:path>
                <a:path w="5861050" h="5783580">
                  <a:moveTo>
                    <a:pt x="1277899" y="853300"/>
                  </a:moveTo>
                  <a:lnTo>
                    <a:pt x="1276146" y="851865"/>
                  </a:lnTo>
                  <a:lnTo>
                    <a:pt x="1270431" y="852538"/>
                  </a:lnTo>
                  <a:lnTo>
                    <a:pt x="1267409" y="853795"/>
                  </a:lnTo>
                  <a:lnTo>
                    <a:pt x="1267879" y="855459"/>
                  </a:lnTo>
                  <a:lnTo>
                    <a:pt x="1268590" y="856881"/>
                  </a:lnTo>
                  <a:lnTo>
                    <a:pt x="1269060" y="858304"/>
                  </a:lnTo>
                  <a:lnTo>
                    <a:pt x="1277899" y="853300"/>
                  </a:lnTo>
                  <a:close/>
                </a:path>
                <a:path w="5861050" h="5783580">
                  <a:moveTo>
                    <a:pt x="1335189" y="5160061"/>
                  </a:moveTo>
                  <a:lnTo>
                    <a:pt x="1330680" y="5157216"/>
                  </a:lnTo>
                  <a:lnTo>
                    <a:pt x="1326413" y="5154130"/>
                  </a:lnTo>
                  <a:lnTo>
                    <a:pt x="1322146" y="5151285"/>
                  </a:lnTo>
                  <a:lnTo>
                    <a:pt x="1325943" y="5158397"/>
                  </a:lnTo>
                  <a:lnTo>
                    <a:pt x="1329969" y="5160530"/>
                  </a:lnTo>
                  <a:lnTo>
                    <a:pt x="1335189" y="5160061"/>
                  </a:lnTo>
                  <a:close/>
                </a:path>
                <a:path w="5861050" h="5783580">
                  <a:moveTo>
                    <a:pt x="1428470" y="480987"/>
                  </a:moveTo>
                  <a:lnTo>
                    <a:pt x="1426451" y="481685"/>
                  </a:lnTo>
                  <a:lnTo>
                    <a:pt x="1420406" y="484657"/>
                  </a:lnTo>
                  <a:lnTo>
                    <a:pt x="1418361" y="486219"/>
                  </a:lnTo>
                  <a:lnTo>
                    <a:pt x="1428470" y="480987"/>
                  </a:lnTo>
                  <a:close/>
                </a:path>
                <a:path w="5861050" h="5783580">
                  <a:moveTo>
                    <a:pt x="1587106" y="562635"/>
                  </a:moveTo>
                  <a:lnTo>
                    <a:pt x="1585442" y="560260"/>
                  </a:lnTo>
                  <a:lnTo>
                    <a:pt x="1583550" y="557885"/>
                  </a:lnTo>
                  <a:lnTo>
                    <a:pt x="1581886" y="555510"/>
                  </a:lnTo>
                  <a:lnTo>
                    <a:pt x="1578432" y="560920"/>
                  </a:lnTo>
                  <a:lnTo>
                    <a:pt x="1579435" y="563727"/>
                  </a:lnTo>
                  <a:lnTo>
                    <a:pt x="1581721" y="565162"/>
                  </a:lnTo>
                  <a:lnTo>
                    <a:pt x="1582127" y="566432"/>
                  </a:lnTo>
                  <a:lnTo>
                    <a:pt x="1583778" y="565010"/>
                  </a:lnTo>
                  <a:lnTo>
                    <a:pt x="1587106" y="562635"/>
                  </a:lnTo>
                  <a:close/>
                </a:path>
                <a:path w="5861050" h="5783580">
                  <a:moveTo>
                    <a:pt x="1672424" y="336016"/>
                  </a:moveTo>
                  <a:lnTo>
                    <a:pt x="1671015" y="334251"/>
                  </a:lnTo>
                  <a:lnTo>
                    <a:pt x="1670050" y="334822"/>
                  </a:lnTo>
                  <a:lnTo>
                    <a:pt x="1672424" y="336016"/>
                  </a:lnTo>
                  <a:close/>
                </a:path>
                <a:path w="5861050" h="5783580">
                  <a:moveTo>
                    <a:pt x="1673834" y="325805"/>
                  </a:moveTo>
                  <a:lnTo>
                    <a:pt x="1671231" y="325805"/>
                  </a:lnTo>
                  <a:lnTo>
                    <a:pt x="1672018" y="326593"/>
                  </a:lnTo>
                  <a:lnTo>
                    <a:pt x="1673834" y="325805"/>
                  </a:lnTo>
                  <a:close/>
                </a:path>
                <a:path w="5861050" h="5783580">
                  <a:moveTo>
                    <a:pt x="1676450" y="331025"/>
                  </a:moveTo>
                  <a:lnTo>
                    <a:pt x="1672018" y="326593"/>
                  </a:lnTo>
                  <a:lnTo>
                    <a:pt x="1666735" y="328891"/>
                  </a:lnTo>
                  <a:lnTo>
                    <a:pt x="1671015" y="334251"/>
                  </a:lnTo>
                  <a:lnTo>
                    <a:pt x="1676450" y="331025"/>
                  </a:lnTo>
                  <a:close/>
                </a:path>
                <a:path w="5861050" h="5783580">
                  <a:moveTo>
                    <a:pt x="1711007" y="303009"/>
                  </a:moveTo>
                  <a:lnTo>
                    <a:pt x="1709445" y="301066"/>
                  </a:lnTo>
                  <a:lnTo>
                    <a:pt x="1703527" y="300824"/>
                  </a:lnTo>
                  <a:lnTo>
                    <a:pt x="1700149" y="301599"/>
                  </a:lnTo>
                  <a:lnTo>
                    <a:pt x="1701088" y="305396"/>
                  </a:lnTo>
                  <a:lnTo>
                    <a:pt x="1701330" y="307301"/>
                  </a:lnTo>
                  <a:lnTo>
                    <a:pt x="1711007" y="303009"/>
                  </a:lnTo>
                  <a:close/>
                </a:path>
                <a:path w="5861050" h="5783580">
                  <a:moveTo>
                    <a:pt x="1739011" y="395579"/>
                  </a:moveTo>
                  <a:lnTo>
                    <a:pt x="1733804" y="394385"/>
                  </a:lnTo>
                  <a:lnTo>
                    <a:pt x="1729295" y="393204"/>
                  </a:lnTo>
                  <a:lnTo>
                    <a:pt x="1723136" y="392010"/>
                  </a:lnTo>
                  <a:lnTo>
                    <a:pt x="1730717" y="400799"/>
                  </a:lnTo>
                  <a:lnTo>
                    <a:pt x="1739011" y="395579"/>
                  </a:lnTo>
                  <a:close/>
                </a:path>
                <a:path w="5861050" h="5783580">
                  <a:moveTo>
                    <a:pt x="1770113" y="379145"/>
                  </a:moveTo>
                  <a:lnTo>
                    <a:pt x="1766798" y="374738"/>
                  </a:lnTo>
                  <a:lnTo>
                    <a:pt x="1764372" y="372795"/>
                  </a:lnTo>
                  <a:lnTo>
                    <a:pt x="1763661" y="373976"/>
                  </a:lnTo>
                  <a:lnTo>
                    <a:pt x="1762709" y="374929"/>
                  </a:lnTo>
                  <a:lnTo>
                    <a:pt x="1761998" y="375881"/>
                  </a:lnTo>
                  <a:lnTo>
                    <a:pt x="1769973" y="381139"/>
                  </a:lnTo>
                  <a:lnTo>
                    <a:pt x="1770113" y="379145"/>
                  </a:lnTo>
                  <a:close/>
                </a:path>
                <a:path w="5861050" h="5783580">
                  <a:moveTo>
                    <a:pt x="1791030" y="416788"/>
                  </a:moveTo>
                  <a:lnTo>
                    <a:pt x="1789430" y="417169"/>
                  </a:lnTo>
                  <a:lnTo>
                    <a:pt x="1783829" y="419328"/>
                  </a:lnTo>
                  <a:lnTo>
                    <a:pt x="1781429" y="420725"/>
                  </a:lnTo>
                  <a:lnTo>
                    <a:pt x="1791030" y="416788"/>
                  </a:lnTo>
                  <a:close/>
                </a:path>
                <a:path w="5861050" h="5783580">
                  <a:moveTo>
                    <a:pt x="1908454" y="355714"/>
                  </a:moveTo>
                  <a:lnTo>
                    <a:pt x="1899450" y="348830"/>
                  </a:lnTo>
                  <a:lnTo>
                    <a:pt x="1898510" y="359740"/>
                  </a:lnTo>
                  <a:lnTo>
                    <a:pt x="1896376" y="357606"/>
                  </a:lnTo>
                  <a:lnTo>
                    <a:pt x="1897087" y="358787"/>
                  </a:lnTo>
                  <a:lnTo>
                    <a:pt x="1898027" y="360222"/>
                  </a:lnTo>
                  <a:lnTo>
                    <a:pt x="1898738" y="361645"/>
                  </a:lnTo>
                  <a:lnTo>
                    <a:pt x="1902053" y="359740"/>
                  </a:lnTo>
                  <a:lnTo>
                    <a:pt x="1905381" y="357606"/>
                  </a:lnTo>
                  <a:lnTo>
                    <a:pt x="1908454" y="355714"/>
                  </a:lnTo>
                  <a:close/>
                </a:path>
                <a:path w="5861050" h="5783580">
                  <a:moveTo>
                    <a:pt x="1922678" y="488353"/>
                  </a:moveTo>
                  <a:lnTo>
                    <a:pt x="1921967" y="487172"/>
                  </a:lnTo>
                  <a:lnTo>
                    <a:pt x="1921014" y="485990"/>
                  </a:lnTo>
                  <a:lnTo>
                    <a:pt x="1920303" y="484797"/>
                  </a:lnTo>
                  <a:lnTo>
                    <a:pt x="1918652" y="487172"/>
                  </a:lnTo>
                  <a:lnTo>
                    <a:pt x="1917230" y="489305"/>
                  </a:lnTo>
                  <a:lnTo>
                    <a:pt x="1915566" y="491439"/>
                  </a:lnTo>
                  <a:lnTo>
                    <a:pt x="1917941" y="490499"/>
                  </a:lnTo>
                  <a:lnTo>
                    <a:pt x="1920303" y="489305"/>
                  </a:lnTo>
                  <a:lnTo>
                    <a:pt x="1922678" y="488353"/>
                  </a:lnTo>
                  <a:close/>
                </a:path>
                <a:path w="5861050" h="5783580">
                  <a:moveTo>
                    <a:pt x="2014397" y="192417"/>
                  </a:moveTo>
                  <a:lnTo>
                    <a:pt x="2011159" y="191350"/>
                  </a:lnTo>
                  <a:lnTo>
                    <a:pt x="2004860" y="194335"/>
                  </a:lnTo>
                  <a:lnTo>
                    <a:pt x="2002307" y="196723"/>
                  </a:lnTo>
                  <a:lnTo>
                    <a:pt x="2007755" y="202171"/>
                  </a:lnTo>
                  <a:lnTo>
                    <a:pt x="2014397" y="192417"/>
                  </a:lnTo>
                  <a:close/>
                </a:path>
                <a:path w="5861050" h="5783580">
                  <a:moveTo>
                    <a:pt x="2056104" y="457504"/>
                  </a:moveTo>
                  <a:lnTo>
                    <a:pt x="2054682" y="456323"/>
                  </a:lnTo>
                  <a:lnTo>
                    <a:pt x="2053501" y="455142"/>
                  </a:lnTo>
                  <a:lnTo>
                    <a:pt x="2052307" y="453707"/>
                  </a:lnTo>
                  <a:lnTo>
                    <a:pt x="2044407" y="463778"/>
                  </a:lnTo>
                  <a:lnTo>
                    <a:pt x="2047011" y="464337"/>
                  </a:lnTo>
                  <a:lnTo>
                    <a:pt x="2053209" y="460514"/>
                  </a:lnTo>
                  <a:lnTo>
                    <a:pt x="2056104" y="457504"/>
                  </a:lnTo>
                  <a:close/>
                </a:path>
                <a:path w="5861050" h="5783580">
                  <a:moveTo>
                    <a:pt x="2073922" y="174332"/>
                  </a:moveTo>
                  <a:lnTo>
                    <a:pt x="2070176" y="171030"/>
                  </a:lnTo>
                  <a:lnTo>
                    <a:pt x="2066912" y="173329"/>
                  </a:lnTo>
                  <a:lnTo>
                    <a:pt x="2068423" y="182486"/>
                  </a:lnTo>
                  <a:lnTo>
                    <a:pt x="2070315" y="182486"/>
                  </a:lnTo>
                  <a:lnTo>
                    <a:pt x="2072220" y="182245"/>
                  </a:lnTo>
                  <a:lnTo>
                    <a:pt x="2073871" y="182003"/>
                  </a:lnTo>
                  <a:lnTo>
                    <a:pt x="2073922" y="174332"/>
                  </a:lnTo>
                  <a:close/>
                </a:path>
                <a:path w="5861050" h="5783580">
                  <a:moveTo>
                    <a:pt x="2119617" y="160172"/>
                  </a:moveTo>
                  <a:lnTo>
                    <a:pt x="2112264" y="161124"/>
                  </a:lnTo>
                  <a:lnTo>
                    <a:pt x="2107285" y="163969"/>
                  </a:lnTo>
                  <a:lnTo>
                    <a:pt x="2113216" y="177495"/>
                  </a:lnTo>
                  <a:lnTo>
                    <a:pt x="2116302" y="169430"/>
                  </a:lnTo>
                  <a:lnTo>
                    <a:pt x="2117953" y="164680"/>
                  </a:lnTo>
                  <a:lnTo>
                    <a:pt x="2119617" y="160172"/>
                  </a:lnTo>
                  <a:close/>
                </a:path>
                <a:path w="5861050" h="5783580">
                  <a:moveTo>
                    <a:pt x="2195690" y="248450"/>
                  </a:moveTo>
                  <a:lnTo>
                    <a:pt x="2194966" y="247764"/>
                  </a:lnTo>
                  <a:lnTo>
                    <a:pt x="2192604" y="248920"/>
                  </a:lnTo>
                  <a:lnTo>
                    <a:pt x="2195690" y="248450"/>
                  </a:lnTo>
                  <a:close/>
                </a:path>
                <a:path w="5861050" h="5783580">
                  <a:moveTo>
                    <a:pt x="2200186" y="236816"/>
                  </a:moveTo>
                  <a:lnTo>
                    <a:pt x="2197341" y="237299"/>
                  </a:lnTo>
                  <a:lnTo>
                    <a:pt x="2198205" y="238353"/>
                  </a:lnTo>
                  <a:lnTo>
                    <a:pt x="2200186" y="236816"/>
                  </a:lnTo>
                  <a:close/>
                </a:path>
                <a:path w="5861050" h="5783580">
                  <a:moveTo>
                    <a:pt x="2202802" y="243941"/>
                  </a:moveTo>
                  <a:lnTo>
                    <a:pt x="2198205" y="238353"/>
                  </a:lnTo>
                  <a:lnTo>
                    <a:pt x="2190953" y="243941"/>
                  </a:lnTo>
                  <a:lnTo>
                    <a:pt x="2194966" y="247764"/>
                  </a:lnTo>
                  <a:lnTo>
                    <a:pt x="2202802" y="243941"/>
                  </a:lnTo>
                  <a:close/>
                </a:path>
                <a:path w="5861050" h="5783580">
                  <a:moveTo>
                    <a:pt x="2391575" y="256171"/>
                  </a:moveTo>
                  <a:lnTo>
                    <a:pt x="2390965" y="255803"/>
                  </a:lnTo>
                  <a:lnTo>
                    <a:pt x="2390724" y="257937"/>
                  </a:lnTo>
                  <a:lnTo>
                    <a:pt x="2391575" y="256171"/>
                  </a:lnTo>
                  <a:close/>
                </a:path>
                <a:path w="5861050" h="5783580">
                  <a:moveTo>
                    <a:pt x="2397709" y="253377"/>
                  </a:moveTo>
                  <a:lnTo>
                    <a:pt x="2394051" y="251066"/>
                  </a:lnTo>
                  <a:lnTo>
                    <a:pt x="2391575" y="256171"/>
                  </a:lnTo>
                  <a:lnTo>
                    <a:pt x="2395702" y="258648"/>
                  </a:lnTo>
                  <a:lnTo>
                    <a:pt x="2397709" y="253377"/>
                  </a:lnTo>
                  <a:close/>
                </a:path>
                <a:path w="5861050" h="5783580">
                  <a:moveTo>
                    <a:pt x="2398547" y="253911"/>
                  </a:moveTo>
                  <a:lnTo>
                    <a:pt x="2398306" y="251777"/>
                  </a:lnTo>
                  <a:lnTo>
                    <a:pt x="2397709" y="253377"/>
                  </a:lnTo>
                  <a:lnTo>
                    <a:pt x="2398547" y="253911"/>
                  </a:lnTo>
                  <a:close/>
                </a:path>
                <a:path w="5861050" h="5783580">
                  <a:moveTo>
                    <a:pt x="2575585" y="221869"/>
                  </a:moveTo>
                  <a:lnTo>
                    <a:pt x="2568232" y="227571"/>
                  </a:lnTo>
                  <a:lnTo>
                    <a:pt x="2564206" y="230657"/>
                  </a:lnTo>
                  <a:lnTo>
                    <a:pt x="2559939" y="233743"/>
                  </a:lnTo>
                  <a:lnTo>
                    <a:pt x="2565387" y="234683"/>
                  </a:lnTo>
                  <a:lnTo>
                    <a:pt x="2575102" y="232791"/>
                  </a:lnTo>
                  <a:lnTo>
                    <a:pt x="2575585" y="221869"/>
                  </a:lnTo>
                  <a:close/>
                </a:path>
                <a:path w="5861050" h="5783580">
                  <a:moveTo>
                    <a:pt x="2577477" y="173697"/>
                  </a:moveTo>
                  <a:lnTo>
                    <a:pt x="2569146" y="171500"/>
                  </a:lnTo>
                  <a:lnTo>
                    <a:pt x="2569718" y="173697"/>
                  </a:lnTo>
                  <a:lnTo>
                    <a:pt x="2573744" y="176974"/>
                  </a:lnTo>
                  <a:lnTo>
                    <a:pt x="2575814" y="177977"/>
                  </a:lnTo>
                  <a:lnTo>
                    <a:pt x="2576284" y="176542"/>
                  </a:lnTo>
                  <a:lnTo>
                    <a:pt x="2576995" y="175120"/>
                  </a:lnTo>
                  <a:lnTo>
                    <a:pt x="2577477" y="173697"/>
                  </a:lnTo>
                  <a:close/>
                </a:path>
                <a:path w="5861050" h="5783580">
                  <a:moveTo>
                    <a:pt x="2639034" y="13639"/>
                  </a:moveTo>
                  <a:lnTo>
                    <a:pt x="2638564" y="10795"/>
                  </a:lnTo>
                  <a:lnTo>
                    <a:pt x="2636723" y="4749"/>
                  </a:lnTo>
                  <a:lnTo>
                    <a:pt x="2633497" y="9055"/>
                  </a:lnTo>
                  <a:lnTo>
                    <a:pt x="2632278" y="11328"/>
                  </a:lnTo>
                  <a:lnTo>
                    <a:pt x="2632926" y="14224"/>
                  </a:lnTo>
                  <a:lnTo>
                    <a:pt x="2635300" y="20408"/>
                  </a:lnTo>
                  <a:lnTo>
                    <a:pt x="2637993" y="15951"/>
                  </a:lnTo>
                  <a:lnTo>
                    <a:pt x="2639034" y="13639"/>
                  </a:lnTo>
                  <a:close/>
                </a:path>
                <a:path w="5861050" h="5783580">
                  <a:moveTo>
                    <a:pt x="2649194" y="155435"/>
                  </a:moveTo>
                  <a:lnTo>
                    <a:pt x="2648572" y="152107"/>
                  </a:lnTo>
                  <a:lnTo>
                    <a:pt x="2648331" y="155435"/>
                  </a:lnTo>
                  <a:lnTo>
                    <a:pt x="2649194" y="155435"/>
                  </a:lnTo>
                  <a:close/>
                </a:path>
                <a:path w="5861050" h="5783580">
                  <a:moveTo>
                    <a:pt x="2649321" y="155435"/>
                  </a:moveTo>
                  <a:lnTo>
                    <a:pt x="2649194" y="155435"/>
                  </a:lnTo>
                  <a:lnTo>
                    <a:pt x="2649283" y="155905"/>
                  </a:lnTo>
                  <a:lnTo>
                    <a:pt x="2649321" y="155435"/>
                  </a:lnTo>
                  <a:close/>
                </a:path>
                <a:path w="5861050" h="5783580">
                  <a:moveTo>
                    <a:pt x="2664447" y="155435"/>
                  </a:moveTo>
                  <a:lnTo>
                    <a:pt x="2656865" y="150444"/>
                  </a:lnTo>
                  <a:lnTo>
                    <a:pt x="2653550" y="148310"/>
                  </a:lnTo>
                  <a:lnTo>
                    <a:pt x="2650236" y="145935"/>
                  </a:lnTo>
                  <a:lnTo>
                    <a:pt x="2649321" y="155435"/>
                  </a:lnTo>
                  <a:lnTo>
                    <a:pt x="2664447" y="155435"/>
                  </a:lnTo>
                  <a:close/>
                </a:path>
                <a:path w="5861050" h="5783580">
                  <a:moveTo>
                    <a:pt x="2696032" y="8597"/>
                  </a:moveTo>
                  <a:lnTo>
                    <a:pt x="2694343" y="3048"/>
                  </a:lnTo>
                  <a:lnTo>
                    <a:pt x="2692171" y="0"/>
                  </a:lnTo>
                  <a:lnTo>
                    <a:pt x="2687917" y="2844"/>
                  </a:lnTo>
                  <a:lnTo>
                    <a:pt x="2683878" y="5461"/>
                  </a:lnTo>
                  <a:lnTo>
                    <a:pt x="2693708" y="11214"/>
                  </a:lnTo>
                  <a:lnTo>
                    <a:pt x="2696032" y="8597"/>
                  </a:lnTo>
                  <a:close/>
                </a:path>
                <a:path w="5861050" h="5783580">
                  <a:moveTo>
                    <a:pt x="2737916" y="18745"/>
                  </a:moveTo>
                  <a:lnTo>
                    <a:pt x="2736253" y="17792"/>
                  </a:lnTo>
                  <a:lnTo>
                    <a:pt x="2737307" y="19062"/>
                  </a:lnTo>
                  <a:lnTo>
                    <a:pt x="2737916" y="18745"/>
                  </a:lnTo>
                  <a:close/>
                </a:path>
                <a:path w="5861050" h="5783580">
                  <a:moveTo>
                    <a:pt x="2741003" y="23495"/>
                  </a:moveTo>
                  <a:lnTo>
                    <a:pt x="2737307" y="19062"/>
                  </a:lnTo>
                  <a:lnTo>
                    <a:pt x="2733891" y="20878"/>
                  </a:lnTo>
                  <a:lnTo>
                    <a:pt x="2735313" y="22783"/>
                  </a:lnTo>
                  <a:lnTo>
                    <a:pt x="2736735" y="24917"/>
                  </a:lnTo>
                  <a:lnTo>
                    <a:pt x="2738158" y="26809"/>
                  </a:lnTo>
                  <a:lnTo>
                    <a:pt x="2738869" y="25869"/>
                  </a:lnTo>
                  <a:lnTo>
                    <a:pt x="2739809" y="24917"/>
                  </a:lnTo>
                  <a:lnTo>
                    <a:pt x="2741003" y="23495"/>
                  </a:lnTo>
                  <a:close/>
                </a:path>
                <a:path w="5861050" h="5783580">
                  <a:moveTo>
                    <a:pt x="2827591" y="5707558"/>
                  </a:moveTo>
                  <a:lnTo>
                    <a:pt x="2825127" y="5707265"/>
                  </a:lnTo>
                  <a:lnTo>
                    <a:pt x="2827502" y="5708459"/>
                  </a:lnTo>
                  <a:lnTo>
                    <a:pt x="2827591" y="5707558"/>
                  </a:lnTo>
                  <a:close/>
                </a:path>
                <a:path w="5861050" h="5783580">
                  <a:moveTo>
                    <a:pt x="2837218" y="5708688"/>
                  </a:moveTo>
                  <a:lnTo>
                    <a:pt x="2836684" y="5704891"/>
                  </a:lnTo>
                  <a:lnTo>
                    <a:pt x="2835795" y="5698490"/>
                  </a:lnTo>
                  <a:lnTo>
                    <a:pt x="2828213" y="5704891"/>
                  </a:lnTo>
                  <a:lnTo>
                    <a:pt x="2828213" y="5702046"/>
                  </a:lnTo>
                  <a:lnTo>
                    <a:pt x="2827591" y="5707558"/>
                  </a:lnTo>
                  <a:lnTo>
                    <a:pt x="2837218" y="5708688"/>
                  </a:lnTo>
                  <a:close/>
                </a:path>
                <a:path w="5861050" h="5783580">
                  <a:moveTo>
                    <a:pt x="3125305" y="183870"/>
                  </a:moveTo>
                  <a:lnTo>
                    <a:pt x="3125152" y="181775"/>
                  </a:lnTo>
                  <a:lnTo>
                    <a:pt x="3124441" y="184137"/>
                  </a:lnTo>
                  <a:lnTo>
                    <a:pt x="3125305" y="183870"/>
                  </a:lnTo>
                  <a:close/>
                </a:path>
                <a:path w="5861050" h="5783580">
                  <a:moveTo>
                    <a:pt x="3130842" y="191503"/>
                  </a:moveTo>
                  <a:lnTo>
                    <a:pt x="3130131" y="188417"/>
                  </a:lnTo>
                  <a:lnTo>
                    <a:pt x="3129661" y="185559"/>
                  </a:lnTo>
                  <a:lnTo>
                    <a:pt x="3128949" y="182714"/>
                  </a:lnTo>
                  <a:lnTo>
                    <a:pt x="3125305" y="183870"/>
                  </a:lnTo>
                  <a:lnTo>
                    <a:pt x="3125863" y="191503"/>
                  </a:lnTo>
                  <a:lnTo>
                    <a:pt x="3130842" y="191503"/>
                  </a:lnTo>
                  <a:close/>
                </a:path>
                <a:path w="5861050" h="5783580">
                  <a:moveTo>
                    <a:pt x="3249815" y="5712015"/>
                  </a:moveTo>
                  <a:lnTo>
                    <a:pt x="3246259" y="5712968"/>
                  </a:lnTo>
                  <a:lnTo>
                    <a:pt x="3242462" y="5713920"/>
                  </a:lnTo>
                  <a:lnTo>
                    <a:pt x="3238436" y="5715101"/>
                  </a:lnTo>
                  <a:lnTo>
                    <a:pt x="3245066" y="5724830"/>
                  </a:lnTo>
                  <a:lnTo>
                    <a:pt x="3247440" y="5718187"/>
                  </a:lnTo>
                  <a:lnTo>
                    <a:pt x="3249815" y="5712015"/>
                  </a:lnTo>
                  <a:close/>
                </a:path>
                <a:path w="5861050" h="5783580">
                  <a:moveTo>
                    <a:pt x="3294596" y="400088"/>
                  </a:moveTo>
                  <a:lnTo>
                    <a:pt x="3293173" y="399605"/>
                  </a:lnTo>
                  <a:lnTo>
                    <a:pt x="3290328" y="398183"/>
                  </a:lnTo>
                  <a:lnTo>
                    <a:pt x="3288906" y="403644"/>
                  </a:lnTo>
                  <a:lnTo>
                    <a:pt x="3287255" y="409333"/>
                  </a:lnTo>
                  <a:lnTo>
                    <a:pt x="3285591" y="414794"/>
                  </a:lnTo>
                  <a:lnTo>
                    <a:pt x="3289858" y="405307"/>
                  </a:lnTo>
                  <a:lnTo>
                    <a:pt x="3293173" y="403402"/>
                  </a:lnTo>
                  <a:lnTo>
                    <a:pt x="3294596" y="400088"/>
                  </a:lnTo>
                  <a:close/>
                </a:path>
                <a:path w="5861050" h="5783580">
                  <a:moveTo>
                    <a:pt x="3484194" y="346697"/>
                  </a:moveTo>
                  <a:lnTo>
                    <a:pt x="3483000" y="345262"/>
                  </a:lnTo>
                  <a:lnTo>
                    <a:pt x="3481819" y="344081"/>
                  </a:lnTo>
                  <a:lnTo>
                    <a:pt x="3476841" y="337908"/>
                  </a:lnTo>
                  <a:lnTo>
                    <a:pt x="3474986" y="345554"/>
                  </a:lnTo>
                  <a:lnTo>
                    <a:pt x="3475190" y="349770"/>
                  </a:lnTo>
                  <a:lnTo>
                    <a:pt x="3478047" y="350253"/>
                  </a:lnTo>
                  <a:lnTo>
                    <a:pt x="3484194" y="346697"/>
                  </a:lnTo>
                  <a:close/>
                </a:path>
                <a:path w="5861050" h="5783580">
                  <a:moveTo>
                    <a:pt x="3561448" y="121170"/>
                  </a:moveTo>
                  <a:lnTo>
                    <a:pt x="3558273" y="120929"/>
                  </a:lnTo>
                  <a:lnTo>
                    <a:pt x="3550069" y="123393"/>
                  </a:lnTo>
                  <a:lnTo>
                    <a:pt x="3552202" y="128371"/>
                  </a:lnTo>
                  <a:lnTo>
                    <a:pt x="3559467" y="123761"/>
                  </a:lnTo>
                  <a:lnTo>
                    <a:pt x="3561448" y="121170"/>
                  </a:lnTo>
                  <a:close/>
                </a:path>
                <a:path w="5861050" h="5783580">
                  <a:moveTo>
                    <a:pt x="3826637" y="5778462"/>
                  </a:moveTo>
                  <a:lnTo>
                    <a:pt x="3826395" y="5776328"/>
                  </a:lnTo>
                  <a:lnTo>
                    <a:pt x="3813543" y="5779795"/>
                  </a:lnTo>
                  <a:lnTo>
                    <a:pt x="3815943" y="5782018"/>
                  </a:lnTo>
                  <a:lnTo>
                    <a:pt x="3823639" y="5782996"/>
                  </a:lnTo>
                  <a:lnTo>
                    <a:pt x="3826637" y="5782729"/>
                  </a:lnTo>
                  <a:lnTo>
                    <a:pt x="3826637" y="5778462"/>
                  </a:lnTo>
                  <a:close/>
                </a:path>
                <a:path w="5861050" h="5783580">
                  <a:moveTo>
                    <a:pt x="4894275" y="983957"/>
                  </a:moveTo>
                  <a:lnTo>
                    <a:pt x="4892840" y="980274"/>
                  </a:lnTo>
                  <a:lnTo>
                    <a:pt x="4889766" y="981697"/>
                  </a:lnTo>
                  <a:lnTo>
                    <a:pt x="4886452" y="983132"/>
                  </a:lnTo>
                  <a:lnTo>
                    <a:pt x="4883366" y="984783"/>
                  </a:lnTo>
                  <a:lnTo>
                    <a:pt x="4884077" y="985977"/>
                  </a:lnTo>
                  <a:lnTo>
                    <a:pt x="4884547" y="987399"/>
                  </a:lnTo>
                  <a:lnTo>
                    <a:pt x="4885029" y="988580"/>
                  </a:lnTo>
                  <a:lnTo>
                    <a:pt x="4894275" y="983957"/>
                  </a:lnTo>
                  <a:close/>
                </a:path>
                <a:path w="5861050" h="5783580">
                  <a:moveTo>
                    <a:pt x="4896396" y="982891"/>
                  </a:moveTo>
                  <a:lnTo>
                    <a:pt x="4894275" y="983957"/>
                  </a:lnTo>
                  <a:lnTo>
                    <a:pt x="4894504" y="984554"/>
                  </a:lnTo>
                  <a:lnTo>
                    <a:pt x="4896396" y="982891"/>
                  </a:lnTo>
                  <a:close/>
                </a:path>
                <a:path w="5861050" h="5783580">
                  <a:moveTo>
                    <a:pt x="4900968" y="4961026"/>
                  </a:moveTo>
                  <a:lnTo>
                    <a:pt x="4898669" y="4960658"/>
                  </a:lnTo>
                  <a:lnTo>
                    <a:pt x="4892611" y="4963807"/>
                  </a:lnTo>
                  <a:lnTo>
                    <a:pt x="4893792" y="4965243"/>
                  </a:lnTo>
                  <a:lnTo>
                    <a:pt x="4894745" y="4966665"/>
                  </a:lnTo>
                  <a:lnTo>
                    <a:pt x="4896878" y="4969268"/>
                  </a:lnTo>
                  <a:lnTo>
                    <a:pt x="4900142" y="4964150"/>
                  </a:lnTo>
                  <a:lnTo>
                    <a:pt x="4900968" y="4961026"/>
                  </a:lnTo>
                  <a:close/>
                </a:path>
                <a:path w="5861050" h="5783580">
                  <a:moveTo>
                    <a:pt x="4984013" y="1232750"/>
                  </a:moveTo>
                  <a:lnTo>
                    <a:pt x="4979581" y="1227074"/>
                  </a:lnTo>
                  <a:lnTo>
                    <a:pt x="4977689" y="1228496"/>
                  </a:lnTo>
                  <a:lnTo>
                    <a:pt x="4976025" y="1229918"/>
                  </a:lnTo>
                  <a:lnTo>
                    <a:pt x="4974133" y="1231582"/>
                  </a:lnTo>
                  <a:lnTo>
                    <a:pt x="4975796" y="1233233"/>
                  </a:lnTo>
                  <a:lnTo>
                    <a:pt x="4977447" y="1235379"/>
                  </a:lnTo>
                  <a:lnTo>
                    <a:pt x="4979822" y="1237754"/>
                  </a:lnTo>
                  <a:lnTo>
                    <a:pt x="4984013" y="1232750"/>
                  </a:lnTo>
                  <a:close/>
                </a:path>
                <a:path w="5861050" h="5783580">
                  <a:moveTo>
                    <a:pt x="5300942" y="1160386"/>
                  </a:moveTo>
                  <a:lnTo>
                    <a:pt x="5299748" y="1159205"/>
                  </a:lnTo>
                  <a:lnTo>
                    <a:pt x="5298567" y="1157782"/>
                  </a:lnTo>
                  <a:lnTo>
                    <a:pt x="5297386" y="1156589"/>
                  </a:lnTo>
                  <a:lnTo>
                    <a:pt x="5288978" y="1166901"/>
                  </a:lnTo>
                  <a:lnTo>
                    <a:pt x="5291607" y="1167295"/>
                  </a:lnTo>
                  <a:lnTo>
                    <a:pt x="5298021" y="1163294"/>
                  </a:lnTo>
                  <a:lnTo>
                    <a:pt x="5300942" y="1160386"/>
                  </a:lnTo>
                  <a:close/>
                </a:path>
                <a:path w="5861050" h="5783580">
                  <a:moveTo>
                    <a:pt x="5329644" y="4806734"/>
                  </a:moveTo>
                  <a:lnTo>
                    <a:pt x="5328285" y="4804676"/>
                  </a:lnTo>
                  <a:lnTo>
                    <a:pt x="5322074" y="4803457"/>
                  </a:lnTo>
                  <a:lnTo>
                    <a:pt x="5318480" y="4803635"/>
                  </a:lnTo>
                  <a:lnTo>
                    <a:pt x="5318480" y="4805299"/>
                  </a:lnTo>
                  <a:lnTo>
                    <a:pt x="5318709" y="4807191"/>
                  </a:lnTo>
                  <a:lnTo>
                    <a:pt x="5318709" y="4809096"/>
                  </a:lnTo>
                  <a:lnTo>
                    <a:pt x="5329644" y="4806734"/>
                  </a:lnTo>
                  <a:close/>
                </a:path>
                <a:path w="5861050" h="5783580">
                  <a:moveTo>
                    <a:pt x="5677751" y="3930612"/>
                  </a:moveTo>
                  <a:lnTo>
                    <a:pt x="5672302" y="3925633"/>
                  </a:lnTo>
                  <a:lnTo>
                    <a:pt x="5669927" y="3924211"/>
                  </a:lnTo>
                  <a:lnTo>
                    <a:pt x="5677751" y="3930612"/>
                  </a:lnTo>
                  <a:close/>
                </a:path>
                <a:path w="5861050" h="5783580">
                  <a:moveTo>
                    <a:pt x="5677751" y="3930612"/>
                  </a:moveTo>
                  <a:lnTo>
                    <a:pt x="5670054" y="3932110"/>
                  </a:lnTo>
                  <a:lnTo>
                    <a:pt x="5670905" y="3933012"/>
                  </a:lnTo>
                  <a:lnTo>
                    <a:pt x="5675185" y="3932720"/>
                  </a:lnTo>
                  <a:lnTo>
                    <a:pt x="5677751" y="3930612"/>
                  </a:lnTo>
                  <a:close/>
                </a:path>
                <a:path w="5861050" h="5783580">
                  <a:moveTo>
                    <a:pt x="5695048" y="3865829"/>
                  </a:moveTo>
                  <a:lnTo>
                    <a:pt x="5692445" y="3863454"/>
                  </a:lnTo>
                  <a:lnTo>
                    <a:pt x="5690781" y="3861562"/>
                  </a:lnTo>
                  <a:lnTo>
                    <a:pt x="5688647" y="3860609"/>
                  </a:lnTo>
                  <a:lnTo>
                    <a:pt x="5686183" y="3862133"/>
                  </a:lnTo>
                  <a:lnTo>
                    <a:pt x="5685625" y="3866337"/>
                  </a:lnTo>
                  <a:lnTo>
                    <a:pt x="5688190" y="3868991"/>
                  </a:lnTo>
                  <a:lnTo>
                    <a:pt x="5695048" y="3865829"/>
                  </a:lnTo>
                  <a:close/>
                </a:path>
                <a:path w="5861050" h="5783580">
                  <a:moveTo>
                    <a:pt x="5726100" y="3919702"/>
                  </a:moveTo>
                  <a:lnTo>
                    <a:pt x="5716663" y="3914571"/>
                  </a:lnTo>
                  <a:lnTo>
                    <a:pt x="5715165" y="3917619"/>
                  </a:lnTo>
                  <a:lnTo>
                    <a:pt x="5717527" y="3923436"/>
                  </a:lnTo>
                  <a:lnTo>
                    <a:pt x="5719699" y="3926586"/>
                  </a:lnTo>
                  <a:lnTo>
                    <a:pt x="5722544" y="3923500"/>
                  </a:lnTo>
                  <a:lnTo>
                    <a:pt x="5724436" y="3921595"/>
                  </a:lnTo>
                  <a:lnTo>
                    <a:pt x="5726100" y="3919702"/>
                  </a:lnTo>
                  <a:close/>
                </a:path>
                <a:path w="5861050" h="5783580">
                  <a:moveTo>
                    <a:pt x="5733681" y="2649207"/>
                  </a:moveTo>
                  <a:lnTo>
                    <a:pt x="5731776" y="2646349"/>
                  </a:lnTo>
                  <a:lnTo>
                    <a:pt x="5730837" y="2644698"/>
                  </a:lnTo>
                  <a:lnTo>
                    <a:pt x="5727814" y="2647315"/>
                  </a:lnTo>
                  <a:lnTo>
                    <a:pt x="5730125" y="2652280"/>
                  </a:lnTo>
                  <a:lnTo>
                    <a:pt x="5731078" y="2651569"/>
                  </a:lnTo>
                  <a:lnTo>
                    <a:pt x="5732018" y="2650629"/>
                  </a:lnTo>
                  <a:lnTo>
                    <a:pt x="5733681" y="2649207"/>
                  </a:lnTo>
                  <a:close/>
                </a:path>
                <a:path w="5861050" h="5783580">
                  <a:moveTo>
                    <a:pt x="5768048" y="3582263"/>
                  </a:moveTo>
                  <a:lnTo>
                    <a:pt x="5764720" y="3581552"/>
                  </a:lnTo>
                  <a:lnTo>
                    <a:pt x="5758091" y="3579647"/>
                  </a:lnTo>
                  <a:lnTo>
                    <a:pt x="5757850" y="3581069"/>
                  </a:lnTo>
                  <a:lnTo>
                    <a:pt x="5757380" y="3582263"/>
                  </a:lnTo>
                  <a:lnTo>
                    <a:pt x="5757138" y="3583686"/>
                  </a:lnTo>
                  <a:lnTo>
                    <a:pt x="5766651" y="3586022"/>
                  </a:lnTo>
                  <a:lnTo>
                    <a:pt x="5768048" y="3582263"/>
                  </a:lnTo>
                  <a:close/>
                </a:path>
                <a:path w="5861050" h="5783580">
                  <a:moveTo>
                    <a:pt x="5786145" y="3710457"/>
                  </a:moveTo>
                  <a:lnTo>
                    <a:pt x="5785307" y="3707282"/>
                  </a:lnTo>
                  <a:lnTo>
                    <a:pt x="5779630" y="3702469"/>
                  </a:lnTo>
                  <a:lnTo>
                    <a:pt x="5777052" y="3701148"/>
                  </a:lnTo>
                  <a:lnTo>
                    <a:pt x="5774207" y="3706838"/>
                  </a:lnTo>
                  <a:lnTo>
                    <a:pt x="5786145" y="3710457"/>
                  </a:lnTo>
                  <a:close/>
                </a:path>
                <a:path w="5861050" h="5783580">
                  <a:moveTo>
                    <a:pt x="5794146" y="3599662"/>
                  </a:moveTo>
                  <a:lnTo>
                    <a:pt x="5793168" y="3598634"/>
                  </a:lnTo>
                  <a:lnTo>
                    <a:pt x="5792927" y="3601250"/>
                  </a:lnTo>
                  <a:lnTo>
                    <a:pt x="5794146" y="3599662"/>
                  </a:lnTo>
                  <a:close/>
                </a:path>
                <a:path w="5861050" h="5783580">
                  <a:moveTo>
                    <a:pt x="5802147" y="3599497"/>
                  </a:moveTo>
                  <a:lnTo>
                    <a:pt x="5798617" y="3593884"/>
                  </a:lnTo>
                  <a:lnTo>
                    <a:pt x="5794146" y="3599662"/>
                  </a:lnTo>
                  <a:lnTo>
                    <a:pt x="5798134" y="3603853"/>
                  </a:lnTo>
                  <a:lnTo>
                    <a:pt x="5802147" y="3599497"/>
                  </a:lnTo>
                  <a:close/>
                </a:path>
                <a:path w="5861050" h="5783580">
                  <a:moveTo>
                    <a:pt x="5803595" y="3597922"/>
                  </a:moveTo>
                  <a:lnTo>
                    <a:pt x="5802147" y="3599497"/>
                  </a:lnTo>
                  <a:lnTo>
                    <a:pt x="5802642" y="3600297"/>
                  </a:lnTo>
                  <a:lnTo>
                    <a:pt x="5803595" y="3597922"/>
                  </a:lnTo>
                  <a:close/>
                </a:path>
                <a:path w="5861050" h="5783580">
                  <a:moveTo>
                    <a:pt x="5853354" y="3119996"/>
                  </a:moveTo>
                  <a:lnTo>
                    <a:pt x="5849798" y="3119767"/>
                  </a:lnTo>
                  <a:lnTo>
                    <a:pt x="5852553" y="3120758"/>
                  </a:lnTo>
                  <a:lnTo>
                    <a:pt x="5853354" y="3119996"/>
                  </a:lnTo>
                  <a:close/>
                </a:path>
                <a:path w="5861050" h="5783580">
                  <a:moveTo>
                    <a:pt x="5856910" y="3129965"/>
                  </a:moveTo>
                  <a:lnTo>
                    <a:pt x="5854649" y="3128480"/>
                  </a:lnTo>
                  <a:lnTo>
                    <a:pt x="5853595" y="3129254"/>
                  </a:lnTo>
                  <a:lnTo>
                    <a:pt x="5856910" y="3129965"/>
                  </a:lnTo>
                  <a:close/>
                </a:path>
                <a:path w="5861050" h="5783580">
                  <a:moveTo>
                    <a:pt x="5860935" y="3123793"/>
                  </a:moveTo>
                  <a:lnTo>
                    <a:pt x="5852553" y="3120758"/>
                  </a:lnTo>
                  <a:lnTo>
                    <a:pt x="5848616" y="3124504"/>
                  </a:lnTo>
                  <a:lnTo>
                    <a:pt x="5854649" y="3128480"/>
                  </a:lnTo>
                  <a:lnTo>
                    <a:pt x="5860935" y="3123793"/>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7" name="object 27"/>
            <p:cNvSpPr/>
            <p:nvPr/>
          </p:nvSpPr>
          <p:spPr>
            <a:xfrm>
              <a:off x="11315269" y="2231516"/>
              <a:ext cx="5840095" cy="5708015"/>
            </a:xfrm>
            <a:custGeom>
              <a:avLst/>
              <a:gdLst/>
              <a:ahLst/>
              <a:cxnLst/>
              <a:rect l="l" t="t" r="r" b="b"/>
              <a:pathLst>
                <a:path w="5840094" h="5708015">
                  <a:moveTo>
                    <a:pt x="660" y="2105164"/>
                  </a:moveTo>
                  <a:lnTo>
                    <a:pt x="228" y="2104136"/>
                  </a:lnTo>
                  <a:lnTo>
                    <a:pt x="0" y="2105558"/>
                  </a:lnTo>
                  <a:lnTo>
                    <a:pt x="660" y="2105164"/>
                  </a:lnTo>
                  <a:close/>
                </a:path>
                <a:path w="5840094" h="5708015">
                  <a:moveTo>
                    <a:pt x="5448" y="2106980"/>
                  </a:moveTo>
                  <a:lnTo>
                    <a:pt x="4978" y="2105558"/>
                  </a:lnTo>
                  <a:lnTo>
                    <a:pt x="4025" y="2103183"/>
                  </a:lnTo>
                  <a:lnTo>
                    <a:pt x="660" y="2105164"/>
                  </a:lnTo>
                  <a:lnTo>
                    <a:pt x="2133" y="2108644"/>
                  </a:lnTo>
                  <a:lnTo>
                    <a:pt x="3314" y="2108162"/>
                  </a:lnTo>
                  <a:lnTo>
                    <a:pt x="4495" y="2107450"/>
                  </a:lnTo>
                  <a:lnTo>
                    <a:pt x="5448" y="2106980"/>
                  </a:lnTo>
                  <a:close/>
                </a:path>
                <a:path w="5840094" h="5708015">
                  <a:moveTo>
                    <a:pt x="25590" y="2171992"/>
                  </a:moveTo>
                  <a:lnTo>
                    <a:pt x="23215" y="2169147"/>
                  </a:lnTo>
                  <a:lnTo>
                    <a:pt x="21805" y="2167725"/>
                  </a:lnTo>
                  <a:lnTo>
                    <a:pt x="19342" y="2172043"/>
                  </a:lnTo>
                  <a:lnTo>
                    <a:pt x="23926" y="2175560"/>
                  </a:lnTo>
                  <a:lnTo>
                    <a:pt x="24409" y="2174367"/>
                  </a:lnTo>
                  <a:lnTo>
                    <a:pt x="25590" y="2171992"/>
                  </a:lnTo>
                  <a:close/>
                </a:path>
                <a:path w="5840094" h="5708015">
                  <a:moveTo>
                    <a:pt x="54203" y="3912374"/>
                  </a:moveTo>
                  <a:lnTo>
                    <a:pt x="51663" y="3902621"/>
                  </a:lnTo>
                  <a:lnTo>
                    <a:pt x="48818" y="3906418"/>
                  </a:lnTo>
                  <a:lnTo>
                    <a:pt x="45974" y="3908552"/>
                  </a:lnTo>
                  <a:lnTo>
                    <a:pt x="46215" y="3910215"/>
                  </a:lnTo>
                  <a:lnTo>
                    <a:pt x="48463" y="3913124"/>
                  </a:lnTo>
                  <a:lnTo>
                    <a:pt x="52133" y="3914864"/>
                  </a:lnTo>
                  <a:lnTo>
                    <a:pt x="54203" y="3912374"/>
                  </a:lnTo>
                  <a:close/>
                </a:path>
                <a:path w="5840094" h="5708015">
                  <a:moveTo>
                    <a:pt x="68719" y="1896732"/>
                  </a:moveTo>
                  <a:lnTo>
                    <a:pt x="66586" y="1896262"/>
                  </a:lnTo>
                  <a:lnTo>
                    <a:pt x="64693" y="1895779"/>
                  </a:lnTo>
                  <a:lnTo>
                    <a:pt x="62801" y="1895551"/>
                  </a:lnTo>
                  <a:lnTo>
                    <a:pt x="62801" y="1900770"/>
                  </a:lnTo>
                  <a:lnTo>
                    <a:pt x="65405" y="1901482"/>
                  </a:lnTo>
                  <a:lnTo>
                    <a:pt x="68719" y="1896732"/>
                  </a:lnTo>
                  <a:close/>
                </a:path>
                <a:path w="5840094" h="5708015">
                  <a:moveTo>
                    <a:pt x="118960" y="4057332"/>
                  </a:moveTo>
                  <a:lnTo>
                    <a:pt x="114935" y="4055199"/>
                  </a:lnTo>
                  <a:lnTo>
                    <a:pt x="112801" y="4053306"/>
                  </a:lnTo>
                  <a:lnTo>
                    <a:pt x="111379" y="4053535"/>
                  </a:lnTo>
                  <a:lnTo>
                    <a:pt x="107467" y="4056062"/>
                  </a:lnTo>
                  <a:lnTo>
                    <a:pt x="105664" y="4059707"/>
                  </a:lnTo>
                  <a:lnTo>
                    <a:pt x="108610" y="4061218"/>
                  </a:lnTo>
                  <a:lnTo>
                    <a:pt x="118960" y="4057332"/>
                  </a:lnTo>
                  <a:close/>
                </a:path>
                <a:path w="5840094" h="5708015">
                  <a:moveTo>
                    <a:pt x="145034" y="1894598"/>
                  </a:moveTo>
                  <a:lnTo>
                    <a:pt x="142900" y="1892693"/>
                  </a:lnTo>
                  <a:lnTo>
                    <a:pt x="141719" y="1890560"/>
                  </a:lnTo>
                  <a:lnTo>
                    <a:pt x="140296" y="1890560"/>
                  </a:lnTo>
                  <a:lnTo>
                    <a:pt x="137236" y="1892261"/>
                  </a:lnTo>
                  <a:lnTo>
                    <a:pt x="136093" y="1895602"/>
                  </a:lnTo>
                  <a:lnTo>
                    <a:pt x="138226" y="1897430"/>
                  </a:lnTo>
                  <a:lnTo>
                    <a:pt x="145034" y="1894598"/>
                  </a:lnTo>
                  <a:close/>
                </a:path>
                <a:path w="5840094" h="5708015">
                  <a:moveTo>
                    <a:pt x="175133" y="1885581"/>
                  </a:moveTo>
                  <a:lnTo>
                    <a:pt x="172999" y="1883676"/>
                  </a:lnTo>
                  <a:lnTo>
                    <a:pt x="171577" y="1881543"/>
                  </a:lnTo>
                  <a:lnTo>
                    <a:pt x="170624" y="1881543"/>
                  </a:lnTo>
                  <a:lnTo>
                    <a:pt x="167728" y="1883448"/>
                  </a:lnTo>
                  <a:lnTo>
                    <a:pt x="166839" y="1886407"/>
                  </a:lnTo>
                  <a:lnTo>
                    <a:pt x="168960" y="1887956"/>
                  </a:lnTo>
                  <a:lnTo>
                    <a:pt x="175133" y="1885581"/>
                  </a:lnTo>
                  <a:close/>
                </a:path>
                <a:path w="5840094" h="5708015">
                  <a:moveTo>
                    <a:pt x="234619" y="4203039"/>
                  </a:moveTo>
                  <a:lnTo>
                    <a:pt x="231648" y="4200448"/>
                  </a:lnTo>
                  <a:lnTo>
                    <a:pt x="228688" y="4203039"/>
                  </a:lnTo>
                  <a:lnTo>
                    <a:pt x="230111" y="4204220"/>
                  </a:lnTo>
                  <a:lnTo>
                    <a:pt x="231292" y="4205414"/>
                  </a:lnTo>
                  <a:lnTo>
                    <a:pt x="232714" y="4206595"/>
                  </a:lnTo>
                  <a:lnTo>
                    <a:pt x="233197" y="4205414"/>
                  </a:lnTo>
                  <a:lnTo>
                    <a:pt x="234619" y="4203039"/>
                  </a:lnTo>
                  <a:close/>
                </a:path>
                <a:path w="5840094" h="5708015">
                  <a:moveTo>
                    <a:pt x="250964" y="1584452"/>
                  </a:moveTo>
                  <a:lnTo>
                    <a:pt x="247408" y="1581594"/>
                  </a:lnTo>
                  <a:lnTo>
                    <a:pt x="246227" y="1580883"/>
                  </a:lnTo>
                  <a:lnTo>
                    <a:pt x="245275" y="1579943"/>
                  </a:lnTo>
                  <a:lnTo>
                    <a:pt x="241249" y="1585391"/>
                  </a:lnTo>
                  <a:lnTo>
                    <a:pt x="240779" y="1588249"/>
                  </a:lnTo>
                  <a:lnTo>
                    <a:pt x="250964" y="1584452"/>
                  </a:lnTo>
                  <a:close/>
                </a:path>
                <a:path w="5840094" h="5708015">
                  <a:moveTo>
                    <a:pt x="254050" y="4284192"/>
                  </a:moveTo>
                  <a:lnTo>
                    <a:pt x="250494" y="4282529"/>
                  </a:lnTo>
                  <a:lnTo>
                    <a:pt x="248361" y="4281348"/>
                  </a:lnTo>
                  <a:lnTo>
                    <a:pt x="246227" y="4280395"/>
                  </a:lnTo>
                  <a:lnTo>
                    <a:pt x="243382" y="4287990"/>
                  </a:lnTo>
                  <a:lnTo>
                    <a:pt x="245516" y="4292028"/>
                  </a:lnTo>
                  <a:lnTo>
                    <a:pt x="254050" y="4284192"/>
                  </a:lnTo>
                  <a:close/>
                </a:path>
                <a:path w="5840094" h="5708015">
                  <a:moveTo>
                    <a:pt x="261988" y="4218584"/>
                  </a:moveTo>
                  <a:lnTo>
                    <a:pt x="260477" y="4216984"/>
                  </a:lnTo>
                  <a:lnTo>
                    <a:pt x="255447" y="4217060"/>
                  </a:lnTo>
                  <a:lnTo>
                    <a:pt x="252628" y="4217987"/>
                  </a:lnTo>
                  <a:lnTo>
                    <a:pt x="253098" y="4219410"/>
                  </a:lnTo>
                  <a:lnTo>
                    <a:pt x="253809" y="4221073"/>
                  </a:lnTo>
                  <a:lnTo>
                    <a:pt x="254279" y="4222737"/>
                  </a:lnTo>
                  <a:lnTo>
                    <a:pt x="261988" y="4218584"/>
                  </a:lnTo>
                  <a:close/>
                </a:path>
                <a:path w="5840094" h="5708015">
                  <a:moveTo>
                    <a:pt x="341020" y="3467646"/>
                  </a:moveTo>
                  <a:lnTo>
                    <a:pt x="338658" y="3465512"/>
                  </a:lnTo>
                  <a:lnTo>
                    <a:pt x="337235" y="3463620"/>
                  </a:lnTo>
                  <a:lnTo>
                    <a:pt x="335572" y="3463379"/>
                  </a:lnTo>
                  <a:lnTo>
                    <a:pt x="333019" y="3465080"/>
                  </a:lnTo>
                  <a:lnTo>
                    <a:pt x="332257" y="3468624"/>
                  </a:lnTo>
                  <a:lnTo>
                    <a:pt x="334505" y="3470618"/>
                  </a:lnTo>
                  <a:lnTo>
                    <a:pt x="341020" y="3467646"/>
                  </a:lnTo>
                  <a:close/>
                </a:path>
                <a:path w="5840094" h="5708015">
                  <a:moveTo>
                    <a:pt x="396951" y="4490402"/>
                  </a:moveTo>
                  <a:lnTo>
                    <a:pt x="395605" y="4488866"/>
                  </a:lnTo>
                  <a:lnTo>
                    <a:pt x="394817" y="4489221"/>
                  </a:lnTo>
                  <a:lnTo>
                    <a:pt x="396951" y="4490402"/>
                  </a:lnTo>
                  <a:close/>
                </a:path>
                <a:path w="5840094" h="5708015">
                  <a:moveTo>
                    <a:pt x="399554" y="4479734"/>
                  </a:moveTo>
                  <a:lnTo>
                    <a:pt x="397192" y="4479734"/>
                  </a:lnTo>
                  <a:lnTo>
                    <a:pt x="397827" y="4480776"/>
                  </a:lnTo>
                  <a:lnTo>
                    <a:pt x="399554" y="4479734"/>
                  </a:lnTo>
                  <a:close/>
                </a:path>
                <a:path w="5840094" h="5708015">
                  <a:moveTo>
                    <a:pt x="401218" y="4486376"/>
                  </a:moveTo>
                  <a:lnTo>
                    <a:pt x="397827" y="4480776"/>
                  </a:lnTo>
                  <a:lnTo>
                    <a:pt x="391731" y="4484471"/>
                  </a:lnTo>
                  <a:lnTo>
                    <a:pt x="395605" y="4488866"/>
                  </a:lnTo>
                  <a:lnTo>
                    <a:pt x="401218" y="4486376"/>
                  </a:lnTo>
                  <a:close/>
                </a:path>
                <a:path w="5840094" h="5708015">
                  <a:moveTo>
                    <a:pt x="415124" y="4332211"/>
                  </a:moveTo>
                  <a:lnTo>
                    <a:pt x="414020" y="4331182"/>
                  </a:lnTo>
                  <a:lnTo>
                    <a:pt x="413778" y="4334268"/>
                  </a:lnTo>
                  <a:lnTo>
                    <a:pt x="415124" y="4332211"/>
                  </a:lnTo>
                  <a:close/>
                </a:path>
                <a:path w="5840094" h="5708015">
                  <a:moveTo>
                    <a:pt x="423887" y="4329265"/>
                  </a:moveTo>
                  <a:lnTo>
                    <a:pt x="419227" y="4325963"/>
                  </a:lnTo>
                  <a:lnTo>
                    <a:pt x="415124" y="4332211"/>
                  </a:lnTo>
                  <a:lnTo>
                    <a:pt x="420649" y="4337355"/>
                  </a:lnTo>
                  <a:lnTo>
                    <a:pt x="423887" y="4329265"/>
                  </a:lnTo>
                  <a:close/>
                </a:path>
                <a:path w="5840094" h="5708015">
                  <a:moveTo>
                    <a:pt x="424916" y="4326674"/>
                  </a:moveTo>
                  <a:lnTo>
                    <a:pt x="423887" y="4329265"/>
                  </a:lnTo>
                  <a:lnTo>
                    <a:pt x="424916" y="4329989"/>
                  </a:lnTo>
                  <a:lnTo>
                    <a:pt x="424916" y="4326674"/>
                  </a:lnTo>
                  <a:close/>
                </a:path>
                <a:path w="5840094" h="5708015">
                  <a:moveTo>
                    <a:pt x="456196" y="1446809"/>
                  </a:moveTo>
                  <a:lnTo>
                    <a:pt x="448627" y="1447698"/>
                  </a:lnTo>
                  <a:lnTo>
                    <a:pt x="449529" y="1449070"/>
                  </a:lnTo>
                  <a:lnTo>
                    <a:pt x="453771" y="1450086"/>
                  </a:lnTo>
                  <a:lnTo>
                    <a:pt x="456196" y="1449895"/>
                  </a:lnTo>
                  <a:lnTo>
                    <a:pt x="456196" y="1446809"/>
                  </a:lnTo>
                  <a:close/>
                </a:path>
                <a:path w="5840094" h="5708015">
                  <a:moveTo>
                    <a:pt x="639152" y="1165377"/>
                  </a:moveTo>
                  <a:lnTo>
                    <a:pt x="630148" y="1166558"/>
                  </a:lnTo>
                  <a:lnTo>
                    <a:pt x="635838" y="1173213"/>
                  </a:lnTo>
                  <a:lnTo>
                    <a:pt x="633463" y="1173213"/>
                  </a:lnTo>
                  <a:lnTo>
                    <a:pt x="635127" y="1173441"/>
                  </a:lnTo>
                  <a:lnTo>
                    <a:pt x="636778" y="1173924"/>
                  </a:lnTo>
                  <a:lnTo>
                    <a:pt x="638441" y="1174153"/>
                  </a:lnTo>
                  <a:lnTo>
                    <a:pt x="638683" y="1171308"/>
                  </a:lnTo>
                  <a:lnTo>
                    <a:pt x="638911" y="1168222"/>
                  </a:lnTo>
                  <a:lnTo>
                    <a:pt x="639152" y="1165377"/>
                  </a:lnTo>
                  <a:close/>
                </a:path>
                <a:path w="5840094" h="5708015">
                  <a:moveTo>
                    <a:pt x="783475" y="4871986"/>
                  </a:moveTo>
                  <a:lnTo>
                    <a:pt x="782294" y="4869129"/>
                  </a:lnTo>
                  <a:lnTo>
                    <a:pt x="781824" y="4864862"/>
                  </a:lnTo>
                  <a:lnTo>
                    <a:pt x="779208" y="4862017"/>
                  </a:lnTo>
                  <a:lnTo>
                    <a:pt x="774230" y="4865573"/>
                  </a:lnTo>
                  <a:lnTo>
                    <a:pt x="777316" y="4869853"/>
                  </a:lnTo>
                  <a:lnTo>
                    <a:pt x="783475" y="4871986"/>
                  </a:lnTo>
                  <a:close/>
                </a:path>
                <a:path w="5840094" h="5708015">
                  <a:moveTo>
                    <a:pt x="839876" y="1000455"/>
                  </a:moveTo>
                  <a:lnTo>
                    <a:pt x="834478" y="998372"/>
                  </a:lnTo>
                  <a:lnTo>
                    <a:pt x="831113" y="1002588"/>
                  </a:lnTo>
                  <a:lnTo>
                    <a:pt x="832777" y="1003300"/>
                  </a:lnTo>
                  <a:lnTo>
                    <a:pt x="834428" y="1004252"/>
                  </a:lnTo>
                  <a:lnTo>
                    <a:pt x="836803" y="1005674"/>
                  </a:lnTo>
                  <a:lnTo>
                    <a:pt x="837984" y="1003541"/>
                  </a:lnTo>
                  <a:lnTo>
                    <a:pt x="838936" y="1002118"/>
                  </a:lnTo>
                  <a:lnTo>
                    <a:pt x="839876" y="1000455"/>
                  </a:lnTo>
                  <a:close/>
                </a:path>
                <a:path w="5840094" h="5708015">
                  <a:moveTo>
                    <a:pt x="1179550" y="788047"/>
                  </a:moveTo>
                  <a:lnTo>
                    <a:pt x="1177798" y="786612"/>
                  </a:lnTo>
                  <a:lnTo>
                    <a:pt x="1172083" y="787285"/>
                  </a:lnTo>
                  <a:lnTo>
                    <a:pt x="1169060" y="788543"/>
                  </a:lnTo>
                  <a:lnTo>
                    <a:pt x="1169530" y="790206"/>
                  </a:lnTo>
                  <a:lnTo>
                    <a:pt x="1170241" y="791629"/>
                  </a:lnTo>
                  <a:lnTo>
                    <a:pt x="1170711" y="793051"/>
                  </a:lnTo>
                  <a:lnTo>
                    <a:pt x="1179550" y="788047"/>
                  </a:lnTo>
                  <a:close/>
                </a:path>
                <a:path w="5840094" h="5708015">
                  <a:moveTo>
                    <a:pt x="1195832" y="998550"/>
                  </a:moveTo>
                  <a:lnTo>
                    <a:pt x="1194181" y="991196"/>
                  </a:lnTo>
                  <a:lnTo>
                    <a:pt x="1189913" y="996416"/>
                  </a:lnTo>
                  <a:lnTo>
                    <a:pt x="1184224" y="1003058"/>
                  </a:lnTo>
                  <a:lnTo>
                    <a:pt x="1188732" y="1002118"/>
                  </a:lnTo>
                  <a:lnTo>
                    <a:pt x="1195832" y="998550"/>
                  </a:lnTo>
                  <a:close/>
                </a:path>
                <a:path w="5840094" h="5708015">
                  <a:moveTo>
                    <a:pt x="1326654" y="859028"/>
                  </a:moveTo>
                  <a:lnTo>
                    <a:pt x="1322819" y="858266"/>
                  </a:lnTo>
                  <a:lnTo>
                    <a:pt x="1319542" y="865200"/>
                  </a:lnTo>
                  <a:lnTo>
                    <a:pt x="1320723" y="865911"/>
                  </a:lnTo>
                  <a:lnTo>
                    <a:pt x="1322146" y="866851"/>
                  </a:lnTo>
                  <a:lnTo>
                    <a:pt x="1323568" y="867562"/>
                  </a:lnTo>
                  <a:lnTo>
                    <a:pt x="1324521" y="864717"/>
                  </a:lnTo>
                  <a:lnTo>
                    <a:pt x="1325702" y="861872"/>
                  </a:lnTo>
                  <a:lnTo>
                    <a:pt x="1326654" y="859028"/>
                  </a:lnTo>
                  <a:close/>
                </a:path>
                <a:path w="5840094" h="5708015">
                  <a:moveTo>
                    <a:pt x="1337322" y="437349"/>
                  </a:moveTo>
                  <a:lnTo>
                    <a:pt x="1334236" y="436397"/>
                  </a:lnTo>
                  <a:lnTo>
                    <a:pt x="1336433" y="437959"/>
                  </a:lnTo>
                  <a:lnTo>
                    <a:pt x="1337322" y="437349"/>
                  </a:lnTo>
                  <a:close/>
                </a:path>
                <a:path w="5840094" h="5708015">
                  <a:moveTo>
                    <a:pt x="1338262" y="448500"/>
                  </a:moveTo>
                  <a:lnTo>
                    <a:pt x="1336624" y="446620"/>
                  </a:lnTo>
                  <a:lnTo>
                    <a:pt x="1335417" y="447306"/>
                  </a:lnTo>
                  <a:lnTo>
                    <a:pt x="1338262" y="448500"/>
                  </a:lnTo>
                  <a:close/>
                </a:path>
                <a:path w="5840094" h="5708015">
                  <a:moveTo>
                    <a:pt x="1343240" y="442798"/>
                  </a:moveTo>
                  <a:lnTo>
                    <a:pt x="1336433" y="437959"/>
                  </a:lnTo>
                  <a:lnTo>
                    <a:pt x="1331874" y="441147"/>
                  </a:lnTo>
                  <a:lnTo>
                    <a:pt x="1336624" y="446620"/>
                  </a:lnTo>
                  <a:lnTo>
                    <a:pt x="1343240" y="442798"/>
                  </a:lnTo>
                  <a:close/>
                </a:path>
                <a:path w="5840094" h="5708015">
                  <a:moveTo>
                    <a:pt x="1536153" y="5299837"/>
                  </a:moveTo>
                  <a:lnTo>
                    <a:pt x="1532839" y="5300065"/>
                  </a:lnTo>
                  <a:lnTo>
                    <a:pt x="1535125" y="5301259"/>
                  </a:lnTo>
                  <a:lnTo>
                    <a:pt x="1536153" y="5299837"/>
                  </a:lnTo>
                  <a:close/>
                </a:path>
                <a:path w="5840094" h="5708015">
                  <a:moveTo>
                    <a:pt x="1538046" y="5309794"/>
                  </a:moveTo>
                  <a:lnTo>
                    <a:pt x="1536687" y="5308905"/>
                  </a:lnTo>
                  <a:lnTo>
                    <a:pt x="1534731" y="5309565"/>
                  </a:lnTo>
                  <a:lnTo>
                    <a:pt x="1538046" y="5309794"/>
                  </a:lnTo>
                  <a:close/>
                </a:path>
                <a:path w="5840094" h="5708015">
                  <a:moveTo>
                    <a:pt x="1544688" y="5306238"/>
                  </a:moveTo>
                  <a:lnTo>
                    <a:pt x="1535125" y="5301259"/>
                  </a:lnTo>
                  <a:lnTo>
                    <a:pt x="1531886" y="5305768"/>
                  </a:lnTo>
                  <a:lnTo>
                    <a:pt x="1536687" y="5308905"/>
                  </a:lnTo>
                  <a:lnTo>
                    <a:pt x="1544688" y="5306238"/>
                  </a:lnTo>
                  <a:close/>
                </a:path>
                <a:path w="5840094" h="5708015">
                  <a:moveTo>
                    <a:pt x="1680006" y="5538317"/>
                  </a:moveTo>
                  <a:lnTo>
                    <a:pt x="1678813" y="5537606"/>
                  </a:lnTo>
                  <a:lnTo>
                    <a:pt x="1676450" y="5535701"/>
                  </a:lnTo>
                  <a:lnTo>
                    <a:pt x="1672005" y="5545493"/>
                  </a:lnTo>
                  <a:lnTo>
                    <a:pt x="1673606" y="5546356"/>
                  </a:lnTo>
                  <a:lnTo>
                    <a:pt x="1677517" y="5542546"/>
                  </a:lnTo>
                  <a:lnTo>
                    <a:pt x="1680006" y="5538317"/>
                  </a:lnTo>
                  <a:close/>
                </a:path>
                <a:path w="5840094" h="5708015">
                  <a:moveTo>
                    <a:pt x="1728825" y="5384304"/>
                  </a:moveTo>
                  <a:lnTo>
                    <a:pt x="1727403" y="5382412"/>
                  </a:lnTo>
                  <a:lnTo>
                    <a:pt x="1725739" y="5380279"/>
                  </a:lnTo>
                  <a:lnTo>
                    <a:pt x="1721954" y="5375287"/>
                  </a:lnTo>
                  <a:lnTo>
                    <a:pt x="1720088" y="5383009"/>
                  </a:lnTo>
                  <a:lnTo>
                    <a:pt x="1723072" y="5385409"/>
                  </a:lnTo>
                  <a:lnTo>
                    <a:pt x="1727212" y="5385003"/>
                  </a:lnTo>
                  <a:lnTo>
                    <a:pt x="1728825" y="5384304"/>
                  </a:lnTo>
                  <a:close/>
                </a:path>
                <a:path w="5840094" h="5708015">
                  <a:moveTo>
                    <a:pt x="1792986" y="314134"/>
                  </a:moveTo>
                  <a:lnTo>
                    <a:pt x="1791855" y="313232"/>
                  </a:lnTo>
                  <a:lnTo>
                    <a:pt x="1791855" y="316318"/>
                  </a:lnTo>
                  <a:lnTo>
                    <a:pt x="1792986" y="314134"/>
                  </a:lnTo>
                  <a:close/>
                </a:path>
                <a:path w="5840094" h="5708015">
                  <a:moveTo>
                    <a:pt x="1801025" y="310578"/>
                  </a:moveTo>
                  <a:lnTo>
                    <a:pt x="1796364" y="307543"/>
                  </a:lnTo>
                  <a:lnTo>
                    <a:pt x="1792986" y="314134"/>
                  </a:lnTo>
                  <a:lnTo>
                    <a:pt x="1798739" y="318693"/>
                  </a:lnTo>
                  <a:lnTo>
                    <a:pt x="1801025" y="310578"/>
                  </a:lnTo>
                  <a:close/>
                </a:path>
                <a:path w="5840094" h="5708015">
                  <a:moveTo>
                    <a:pt x="1801812" y="307784"/>
                  </a:moveTo>
                  <a:lnTo>
                    <a:pt x="1801025" y="310578"/>
                  </a:lnTo>
                  <a:lnTo>
                    <a:pt x="1801812" y="311099"/>
                  </a:lnTo>
                  <a:lnTo>
                    <a:pt x="1801812" y="307784"/>
                  </a:lnTo>
                  <a:close/>
                </a:path>
                <a:path w="5840094" h="5708015">
                  <a:moveTo>
                    <a:pt x="1915299" y="149466"/>
                  </a:moveTo>
                  <a:lnTo>
                    <a:pt x="1914626" y="148793"/>
                  </a:lnTo>
                  <a:lnTo>
                    <a:pt x="1914385" y="150926"/>
                  </a:lnTo>
                  <a:lnTo>
                    <a:pt x="1915299" y="149466"/>
                  </a:lnTo>
                  <a:close/>
                </a:path>
                <a:path w="5840094" h="5708015">
                  <a:moveTo>
                    <a:pt x="1920735" y="147421"/>
                  </a:moveTo>
                  <a:lnTo>
                    <a:pt x="1918411" y="144513"/>
                  </a:lnTo>
                  <a:lnTo>
                    <a:pt x="1915299" y="149466"/>
                  </a:lnTo>
                  <a:lnTo>
                    <a:pt x="1917700" y="151879"/>
                  </a:lnTo>
                  <a:lnTo>
                    <a:pt x="1920735" y="147421"/>
                  </a:lnTo>
                  <a:close/>
                </a:path>
                <a:path w="5840094" h="5708015">
                  <a:moveTo>
                    <a:pt x="1921725" y="145935"/>
                  </a:moveTo>
                  <a:lnTo>
                    <a:pt x="1920735" y="147421"/>
                  </a:lnTo>
                  <a:lnTo>
                    <a:pt x="1921256" y="148082"/>
                  </a:lnTo>
                  <a:lnTo>
                    <a:pt x="1921725" y="145935"/>
                  </a:lnTo>
                  <a:close/>
                </a:path>
                <a:path w="5840094" h="5708015">
                  <a:moveTo>
                    <a:pt x="2061476" y="5753"/>
                  </a:moveTo>
                  <a:lnTo>
                    <a:pt x="2057996" y="0"/>
                  </a:lnTo>
                  <a:lnTo>
                    <a:pt x="2056345" y="1905"/>
                  </a:lnTo>
                  <a:lnTo>
                    <a:pt x="2054212" y="3556"/>
                  </a:lnTo>
                  <a:lnTo>
                    <a:pt x="2054440" y="4749"/>
                  </a:lnTo>
                  <a:lnTo>
                    <a:pt x="2056968" y="7543"/>
                  </a:lnTo>
                  <a:lnTo>
                    <a:pt x="2060219" y="8077"/>
                  </a:lnTo>
                  <a:lnTo>
                    <a:pt x="2061476" y="5753"/>
                  </a:lnTo>
                  <a:close/>
                </a:path>
                <a:path w="5840094" h="5708015">
                  <a:moveTo>
                    <a:pt x="2179574" y="146659"/>
                  </a:moveTo>
                  <a:lnTo>
                    <a:pt x="2179066" y="146202"/>
                  </a:lnTo>
                  <a:lnTo>
                    <a:pt x="2177681" y="147370"/>
                  </a:lnTo>
                  <a:lnTo>
                    <a:pt x="2179574" y="146659"/>
                  </a:lnTo>
                  <a:close/>
                </a:path>
                <a:path w="5840094" h="5708015">
                  <a:moveTo>
                    <a:pt x="2181707" y="138353"/>
                  </a:moveTo>
                  <a:lnTo>
                    <a:pt x="2179574" y="138582"/>
                  </a:lnTo>
                  <a:lnTo>
                    <a:pt x="2180285" y="139344"/>
                  </a:lnTo>
                  <a:lnTo>
                    <a:pt x="2181707" y="138353"/>
                  </a:lnTo>
                  <a:close/>
                </a:path>
                <a:path w="5840094" h="5708015">
                  <a:moveTo>
                    <a:pt x="2183371" y="142621"/>
                  </a:moveTo>
                  <a:lnTo>
                    <a:pt x="2180285" y="139344"/>
                  </a:lnTo>
                  <a:lnTo>
                    <a:pt x="2175306" y="142862"/>
                  </a:lnTo>
                  <a:lnTo>
                    <a:pt x="2179066" y="146202"/>
                  </a:lnTo>
                  <a:lnTo>
                    <a:pt x="2183371" y="142621"/>
                  </a:lnTo>
                  <a:close/>
                </a:path>
                <a:path w="5840094" h="5708015">
                  <a:moveTo>
                    <a:pt x="2263229" y="301129"/>
                  </a:moveTo>
                  <a:lnTo>
                    <a:pt x="2261806" y="299948"/>
                  </a:lnTo>
                  <a:lnTo>
                    <a:pt x="2260384" y="298526"/>
                  </a:lnTo>
                  <a:lnTo>
                    <a:pt x="2257780" y="296151"/>
                  </a:lnTo>
                  <a:lnTo>
                    <a:pt x="2254529" y="303568"/>
                  </a:lnTo>
                  <a:lnTo>
                    <a:pt x="2257044" y="304965"/>
                  </a:lnTo>
                  <a:lnTo>
                    <a:pt x="2261273" y="303187"/>
                  </a:lnTo>
                  <a:lnTo>
                    <a:pt x="2263229" y="301129"/>
                  </a:lnTo>
                  <a:close/>
                </a:path>
                <a:path w="5840094" h="5708015">
                  <a:moveTo>
                    <a:pt x="2300198" y="5707989"/>
                  </a:moveTo>
                  <a:lnTo>
                    <a:pt x="2299055" y="5706186"/>
                  </a:lnTo>
                  <a:lnTo>
                    <a:pt x="2297836" y="5706796"/>
                  </a:lnTo>
                  <a:lnTo>
                    <a:pt x="2300198" y="5707989"/>
                  </a:lnTo>
                  <a:close/>
                </a:path>
                <a:path w="5840094" h="5708015">
                  <a:moveTo>
                    <a:pt x="2301379" y="5697779"/>
                  </a:moveTo>
                  <a:lnTo>
                    <a:pt x="2299017" y="5697067"/>
                  </a:lnTo>
                  <a:lnTo>
                    <a:pt x="2300059" y="5698299"/>
                  </a:lnTo>
                  <a:lnTo>
                    <a:pt x="2301379" y="5697779"/>
                  </a:lnTo>
                  <a:close/>
                </a:path>
                <a:path w="5840094" h="5708015">
                  <a:moveTo>
                    <a:pt x="2304465" y="5703481"/>
                  </a:moveTo>
                  <a:lnTo>
                    <a:pt x="2300059" y="5698299"/>
                  </a:lnTo>
                  <a:lnTo>
                    <a:pt x="2295220" y="5700153"/>
                  </a:lnTo>
                  <a:lnTo>
                    <a:pt x="2299055" y="5706186"/>
                  </a:lnTo>
                  <a:lnTo>
                    <a:pt x="2304465" y="5703481"/>
                  </a:lnTo>
                  <a:close/>
                </a:path>
                <a:path w="5840094" h="5708015">
                  <a:moveTo>
                    <a:pt x="2326500" y="58140"/>
                  </a:moveTo>
                  <a:lnTo>
                    <a:pt x="2324379" y="54584"/>
                  </a:lnTo>
                  <a:lnTo>
                    <a:pt x="2321534" y="56959"/>
                  </a:lnTo>
                  <a:lnTo>
                    <a:pt x="2319871" y="58140"/>
                  </a:lnTo>
                  <a:lnTo>
                    <a:pt x="2321534" y="59093"/>
                  </a:lnTo>
                  <a:lnTo>
                    <a:pt x="2322957" y="60515"/>
                  </a:lnTo>
                  <a:lnTo>
                    <a:pt x="2324379" y="61696"/>
                  </a:lnTo>
                  <a:lnTo>
                    <a:pt x="2326500" y="58140"/>
                  </a:lnTo>
                  <a:close/>
                </a:path>
                <a:path w="5840094" h="5708015">
                  <a:moveTo>
                    <a:pt x="2338832" y="319646"/>
                  </a:moveTo>
                  <a:lnTo>
                    <a:pt x="2338120" y="317982"/>
                  </a:lnTo>
                  <a:lnTo>
                    <a:pt x="2337168" y="316318"/>
                  </a:lnTo>
                  <a:lnTo>
                    <a:pt x="2334095" y="310388"/>
                  </a:lnTo>
                  <a:lnTo>
                    <a:pt x="2331250" y="319163"/>
                  </a:lnTo>
                  <a:lnTo>
                    <a:pt x="2329345" y="322491"/>
                  </a:lnTo>
                  <a:lnTo>
                    <a:pt x="2338832" y="319646"/>
                  </a:lnTo>
                  <a:close/>
                </a:path>
                <a:path w="5840094" h="5708015">
                  <a:moveTo>
                    <a:pt x="2414422" y="5662663"/>
                  </a:moveTo>
                  <a:lnTo>
                    <a:pt x="2405354" y="5663069"/>
                  </a:lnTo>
                  <a:lnTo>
                    <a:pt x="2406167" y="5665063"/>
                  </a:lnTo>
                  <a:lnTo>
                    <a:pt x="2410930" y="5667095"/>
                  </a:lnTo>
                  <a:lnTo>
                    <a:pt x="2413724" y="5667641"/>
                  </a:lnTo>
                  <a:lnTo>
                    <a:pt x="2414422" y="5662663"/>
                  </a:lnTo>
                  <a:close/>
                </a:path>
                <a:path w="5840094" h="5708015">
                  <a:moveTo>
                    <a:pt x="2422245" y="235407"/>
                  </a:moveTo>
                  <a:lnTo>
                    <a:pt x="2419400" y="233984"/>
                  </a:lnTo>
                  <a:lnTo>
                    <a:pt x="2421394" y="235762"/>
                  </a:lnTo>
                  <a:lnTo>
                    <a:pt x="2422245" y="235407"/>
                  </a:lnTo>
                  <a:close/>
                </a:path>
                <a:path w="5840094" h="5708015">
                  <a:moveTo>
                    <a:pt x="2422487" y="246316"/>
                  </a:moveTo>
                  <a:lnTo>
                    <a:pt x="2421369" y="244195"/>
                  </a:lnTo>
                  <a:lnTo>
                    <a:pt x="2419883" y="244652"/>
                  </a:lnTo>
                  <a:lnTo>
                    <a:pt x="2422487" y="246316"/>
                  </a:lnTo>
                  <a:close/>
                </a:path>
                <a:path w="5840094" h="5708015">
                  <a:moveTo>
                    <a:pt x="2428405" y="242049"/>
                  </a:moveTo>
                  <a:lnTo>
                    <a:pt x="2421394" y="235762"/>
                  </a:lnTo>
                  <a:lnTo>
                    <a:pt x="2417749" y="237299"/>
                  </a:lnTo>
                  <a:lnTo>
                    <a:pt x="2421369" y="244195"/>
                  </a:lnTo>
                  <a:lnTo>
                    <a:pt x="2428405" y="242049"/>
                  </a:lnTo>
                  <a:close/>
                </a:path>
                <a:path w="5840094" h="5708015">
                  <a:moveTo>
                    <a:pt x="2813100" y="155892"/>
                  </a:moveTo>
                  <a:lnTo>
                    <a:pt x="2812567" y="155676"/>
                  </a:lnTo>
                  <a:lnTo>
                    <a:pt x="2812808" y="157568"/>
                  </a:lnTo>
                  <a:lnTo>
                    <a:pt x="2813100" y="155892"/>
                  </a:lnTo>
                  <a:close/>
                </a:path>
                <a:path w="5840094" h="5708015">
                  <a:moveTo>
                    <a:pt x="2818282" y="152247"/>
                  </a:moveTo>
                  <a:lnTo>
                    <a:pt x="2813989" y="150685"/>
                  </a:lnTo>
                  <a:lnTo>
                    <a:pt x="2813100" y="155892"/>
                  </a:lnTo>
                  <a:lnTo>
                    <a:pt x="2816593" y="157327"/>
                  </a:lnTo>
                  <a:lnTo>
                    <a:pt x="2818282" y="152247"/>
                  </a:lnTo>
                  <a:close/>
                </a:path>
                <a:path w="5840094" h="5708015">
                  <a:moveTo>
                    <a:pt x="2819209" y="152590"/>
                  </a:moveTo>
                  <a:lnTo>
                    <a:pt x="2818727" y="150926"/>
                  </a:lnTo>
                  <a:lnTo>
                    <a:pt x="2818282" y="152247"/>
                  </a:lnTo>
                  <a:lnTo>
                    <a:pt x="2819209" y="152590"/>
                  </a:lnTo>
                  <a:close/>
                </a:path>
                <a:path w="5840094" h="5708015">
                  <a:moveTo>
                    <a:pt x="2946463" y="198386"/>
                  </a:moveTo>
                  <a:lnTo>
                    <a:pt x="2944571" y="196723"/>
                  </a:lnTo>
                  <a:lnTo>
                    <a:pt x="2943148" y="194348"/>
                  </a:lnTo>
                  <a:lnTo>
                    <a:pt x="2941967" y="194589"/>
                  </a:lnTo>
                  <a:lnTo>
                    <a:pt x="2939173" y="196684"/>
                  </a:lnTo>
                  <a:lnTo>
                    <a:pt x="2938259" y="200139"/>
                  </a:lnTo>
                  <a:lnTo>
                    <a:pt x="2940329" y="201764"/>
                  </a:lnTo>
                  <a:lnTo>
                    <a:pt x="2946463" y="198386"/>
                  </a:lnTo>
                  <a:close/>
                </a:path>
                <a:path w="5840094" h="5708015">
                  <a:moveTo>
                    <a:pt x="2969730" y="159613"/>
                  </a:moveTo>
                  <a:lnTo>
                    <a:pt x="2968472" y="158191"/>
                  </a:lnTo>
                  <a:lnTo>
                    <a:pt x="2963811" y="157873"/>
                  </a:lnTo>
                  <a:lnTo>
                    <a:pt x="2961157" y="158521"/>
                  </a:lnTo>
                  <a:lnTo>
                    <a:pt x="2961627" y="159702"/>
                  </a:lnTo>
                  <a:lnTo>
                    <a:pt x="2961868" y="160896"/>
                  </a:lnTo>
                  <a:lnTo>
                    <a:pt x="2962110" y="162318"/>
                  </a:lnTo>
                  <a:lnTo>
                    <a:pt x="2969730" y="159613"/>
                  </a:lnTo>
                  <a:close/>
                </a:path>
                <a:path w="5840094" h="5708015">
                  <a:moveTo>
                    <a:pt x="3195307" y="180581"/>
                  </a:moveTo>
                  <a:lnTo>
                    <a:pt x="3190532" y="175501"/>
                  </a:lnTo>
                  <a:lnTo>
                    <a:pt x="3188551" y="177266"/>
                  </a:lnTo>
                  <a:lnTo>
                    <a:pt x="3188703" y="181521"/>
                  </a:lnTo>
                  <a:lnTo>
                    <a:pt x="3190329" y="183908"/>
                  </a:lnTo>
                  <a:lnTo>
                    <a:pt x="3195307" y="180581"/>
                  </a:lnTo>
                  <a:close/>
                </a:path>
                <a:path w="5840094" h="5708015">
                  <a:moveTo>
                    <a:pt x="3288919" y="34417"/>
                  </a:moveTo>
                  <a:lnTo>
                    <a:pt x="3283458" y="26822"/>
                  </a:lnTo>
                  <a:lnTo>
                    <a:pt x="3281807" y="29184"/>
                  </a:lnTo>
                  <a:lnTo>
                    <a:pt x="3280613" y="30619"/>
                  </a:lnTo>
                  <a:lnTo>
                    <a:pt x="3279432" y="32270"/>
                  </a:lnTo>
                  <a:lnTo>
                    <a:pt x="3287496" y="36779"/>
                  </a:lnTo>
                  <a:lnTo>
                    <a:pt x="3288919" y="34417"/>
                  </a:lnTo>
                  <a:close/>
                </a:path>
                <a:path w="5840094" h="5708015">
                  <a:moveTo>
                    <a:pt x="3298863" y="5645582"/>
                  </a:moveTo>
                  <a:lnTo>
                    <a:pt x="3297796" y="5644566"/>
                  </a:lnTo>
                  <a:lnTo>
                    <a:pt x="3296729" y="5645340"/>
                  </a:lnTo>
                  <a:lnTo>
                    <a:pt x="3298863" y="5645582"/>
                  </a:lnTo>
                  <a:close/>
                </a:path>
                <a:path w="5840094" h="5708015">
                  <a:moveTo>
                    <a:pt x="3299104" y="5635853"/>
                  </a:moveTo>
                  <a:lnTo>
                    <a:pt x="3296970" y="5636565"/>
                  </a:lnTo>
                  <a:lnTo>
                    <a:pt x="3297758" y="5637123"/>
                  </a:lnTo>
                  <a:lnTo>
                    <a:pt x="3299104" y="5635853"/>
                  </a:lnTo>
                  <a:close/>
                </a:path>
                <a:path w="5840094" h="5708015">
                  <a:moveTo>
                    <a:pt x="3302901" y="5640832"/>
                  </a:moveTo>
                  <a:lnTo>
                    <a:pt x="3297758" y="5637123"/>
                  </a:lnTo>
                  <a:lnTo>
                    <a:pt x="3293884" y="5640832"/>
                  </a:lnTo>
                  <a:lnTo>
                    <a:pt x="3297796" y="5644566"/>
                  </a:lnTo>
                  <a:lnTo>
                    <a:pt x="3302901" y="5640832"/>
                  </a:lnTo>
                  <a:close/>
                </a:path>
                <a:path w="5840094" h="5708015">
                  <a:moveTo>
                    <a:pt x="3493439" y="65735"/>
                  </a:moveTo>
                  <a:lnTo>
                    <a:pt x="3488690" y="64071"/>
                  </a:lnTo>
                  <a:lnTo>
                    <a:pt x="3488220" y="65024"/>
                  </a:lnTo>
                  <a:lnTo>
                    <a:pt x="3491534" y="68821"/>
                  </a:lnTo>
                  <a:lnTo>
                    <a:pt x="3492246" y="67868"/>
                  </a:lnTo>
                  <a:lnTo>
                    <a:pt x="3492728" y="66916"/>
                  </a:lnTo>
                  <a:lnTo>
                    <a:pt x="3493439" y="65735"/>
                  </a:lnTo>
                  <a:close/>
                </a:path>
                <a:path w="5840094" h="5708015">
                  <a:moveTo>
                    <a:pt x="3510026" y="165163"/>
                  </a:moveTo>
                  <a:lnTo>
                    <a:pt x="3509784" y="164922"/>
                  </a:lnTo>
                  <a:lnTo>
                    <a:pt x="3509784" y="164693"/>
                  </a:lnTo>
                  <a:lnTo>
                    <a:pt x="3509543" y="164693"/>
                  </a:lnTo>
                  <a:lnTo>
                    <a:pt x="3509543" y="164922"/>
                  </a:lnTo>
                  <a:lnTo>
                    <a:pt x="3510026" y="165404"/>
                  </a:lnTo>
                  <a:lnTo>
                    <a:pt x="3510026" y="165163"/>
                  </a:lnTo>
                  <a:close/>
                </a:path>
                <a:path w="5840094" h="5708015">
                  <a:moveTo>
                    <a:pt x="3517366" y="160413"/>
                  </a:moveTo>
                  <a:lnTo>
                    <a:pt x="3512388" y="158038"/>
                  </a:lnTo>
                  <a:lnTo>
                    <a:pt x="3506470" y="156146"/>
                  </a:lnTo>
                  <a:lnTo>
                    <a:pt x="3508832" y="161836"/>
                  </a:lnTo>
                  <a:lnTo>
                    <a:pt x="3509784" y="164693"/>
                  </a:lnTo>
                  <a:lnTo>
                    <a:pt x="3517366" y="160413"/>
                  </a:lnTo>
                  <a:close/>
                </a:path>
                <a:path w="5840094" h="5708015">
                  <a:moveTo>
                    <a:pt x="3651034" y="5702287"/>
                  </a:moveTo>
                  <a:lnTo>
                    <a:pt x="3650767" y="5701576"/>
                  </a:lnTo>
                  <a:lnTo>
                    <a:pt x="3648189" y="5701817"/>
                  </a:lnTo>
                  <a:lnTo>
                    <a:pt x="3651034" y="5702287"/>
                  </a:lnTo>
                  <a:close/>
                </a:path>
                <a:path w="5840094" h="5708015">
                  <a:moveTo>
                    <a:pt x="3656012" y="5694223"/>
                  </a:moveTo>
                  <a:lnTo>
                    <a:pt x="3652926" y="5693981"/>
                  </a:lnTo>
                  <a:lnTo>
                    <a:pt x="3654641" y="5694680"/>
                  </a:lnTo>
                  <a:lnTo>
                    <a:pt x="3656012" y="5694223"/>
                  </a:lnTo>
                  <a:close/>
                </a:path>
                <a:path w="5840094" h="5708015">
                  <a:moveTo>
                    <a:pt x="3660508" y="5697067"/>
                  </a:moveTo>
                  <a:lnTo>
                    <a:pt x="3654641" y="5694680"/>
                  </a:lnTo>
                  <a:lnTo>
                    <a:pt x="3648900" y="5696597"/>
                  </a:lnTo>
                  <a:lnTo>
                    <a:pt x="3650767" y="5701576"/>
                  </a:lnTo>
                  <a:lnTo>
                    <a:pt x="3658146" y="5700865"/>
                  </a:lnTo>
                  <a:lnTo>
                    <a:pt x="3659086" y="5699442"/>
                  </a:lnTo>
                  <a:lnTo>
                    <a:pt x="3660508" y="5697067"/>
                  </a:lnTo>
                  <a:close/>
                </a:path>
                <a:path w="5840094" h="5708015">
                  <a:moveTo>
                    <a:pt x="3850817" y="5537365"/>
                  </a:moveTo>
                  <a:lnTo>
                    <a:pt x="3849865" y="5534761"/>
                  </a:lnTo>
                  <a:lnTo>
                    <a:pt x="3842512" y="5539740"/>
                  </a:lnTo>
                  <a:lnTo>
                    <a:pt x="3844417" y="5542585"/>
                  </a:lnTo>
                  <a:lnTo>
                    <a:pt x="3846068" y="5544718"/>
                  </a:lnTo>
                  <a:lnTo>
                    <a:pt x="3850817" y="5537365"/>
                  </a:lnTo>
                  <a:close/>
                </a:path>
                <a:path w="5840094" h="5708015">
                  <a:moveTo>
                    <a:pt x="3988270" y="232321"/>
                  </a:moveTo>
                  <a:lnTo>
                    <a:pt x="3987038" y="231025"/>
                  </a:lnTo>
                  <a:lnTo>
                    <a:pt x="3985895" y="231838"/>
                  </a:lnTo>
                  <a:lnTo>
                    <a:pt x="3988270" y="232321"/>
                  </a:lnTo>
                  <a:close/>
                </a:path>
                <a:path w="5840094" h="5708015">
                  <a:moveTo>
                    <a:pt x="3988739" y="221640"/>
                  </a:moveTo>
                  <a:lnTo>
                    <a:pt x="3986365" y="222351"/>
                  </a:lnTo>
                  <a:lnTo>
                    <a:pt x="3987241" y="223024"/>
                  </a:lnTo>
                  <a:lnTo>
                    <a:pt x="3988739" y="221640"/>
                  </a:lnTo>
                  <a:close/>
                </a:path>
                <a:path w="5840094" h="5708015">
                  <a:moveTo>
                    <a:pt x="3992524" y="227101"/>
                  </a:moveTo>
                  <a:lnTo>
                    <a:pt x="3987241" y="223024"/>
                  </a:lnTo>
                  <a:lnTo>
                    <a:pt x="3983050" y="226860"/>
                  </a:lnTo>
                  <a:lnTo>
                    <a:pt x="3987038" y="231025"/>
                  </a:lnTo>
                  <a:lnTo>
                    <a:pt x="3992524" y="227101"/>
                  </a:lnTo>
                  <a:close/>
                </a:path>
                <a:path w="5840094" h="5708015">
                  <a:moveTo>
                    <a:pt x="4076420" y="499986"/>
                  </a:moveTo>
                  <a:lnTo>
                    <a:pt x="4075480" y="498805"/>
                  </a:lnTo>
                  <a:lnTo>
                    <a:pt x="4074769" y="501421"/>
                  </a:lnTo>
                  <a:lnTo>
                    <a:pt x="4076420" y="499986"/>
                  </a:lnTo>
                  <a:close/>
                </a:path>
                <a:path w="5840094" h="5708015">
                  <a:moveTo>
                    <a:pt x="4084586" y="499999"/>
                  </a:moveTo>
                  <a:lnTo>
                    <a:pt x="4081640" y="495477"/>
                  </a:lnTo>
                  <a:lnTo>
                    <a:pt x="4076420" y="499986"/>
                  </a:lnTo>
                  <a:lnTo>
                    <a:pt x="4080459" y="504977"/>
                  </a:lnTo>
                  <a:lnTo>
                    <a:pt x="4084586" y="499999"/>
                  </a:lnTo>
                  <a:close/>
                </a:path>
                <a:path w="5840094" h="5708015">
                  <a:moveTo>
                    <a:pt x="4085666" y="501650"/>
                  </a:moveTo>
                  <a:lnTo>
                    <a:pt x="4085196" y="499275"/>
                  </a:lnTo>
                  <a:lnTo>
                    <a:pt x="4084586" y="499999"/>
                  </a:lnTo>
                  <a:lnTo>
                    <a:pt x="4085666" y="501650"/>
                  </a:lnTo>
                  <a:close/>
                </a:path>
                <a:path w="5840094" h="5708015">
                  <a:moveTo>
                    <a:pt x="4175963" y="539623"/>
                  </a:moveTo>
                  <a:lnTo>
                    <a:pt x="4175252" y="534403"/>
                  </a:lnTo>
                  <a:lnTo>
                    <a:pt x="4172635" y="532028"/>
                  </a:lnTo>
                  <a:lnTo>
                    <a:pt x="4166476" y="536778"/>
                  </a:lnTo>
                  <a:lnTo>
                    <a:pt x="4169562" y="537718"/>
                  </a:lnTo>
                  <a:lnTo>
                    <a:pt x="4172877" y="538670"/>
                  </a:lnTo>
                  <a:lnTo>
                    <a:pt x="4175963" y="539623"/>
                  </a:lnTo>
                  <a:close/>
                </a:path>
                <a:path w="5840094" h="5708015">
                  <a:moveTo>
                    <a:pt x="4176674" y="539851"/>
                  </a:moveTo>
                  <a:lnTo>
                    <a:pt x="4176433" y="539623"/>
                  </a:lnTo>
                  <a:lnTo>
                    <a:pt x="4175963" y="539623"/>
                  </a:lnTo>
                  <a:lnTo>
                    <a:pt x="4176191" y="539851"/>
                  </a:lnTo>
                  <a:lnTo>
                    <a:pt x="4176191" y="540334"/>
                  </a:lnTo>
                  <a:lnTo>
                    <a:pt x="4176674" y="539851"/>
                  </a:lnTo>
                  <a:close/>
                </a:path>
                <a:path w="5840094" h="5708015">
                  <a:moveTo>
                    <a:pt x="4210316" y="574979"/>
                  </a:moveTo>
                  <a:lnTo>
                    <a:pt x="4207243" y="574268"/>
                  </a:lnTo>
                  <a:lnTo>
                    <a:pt x="4209491" y="575767"/>
                  </a:lnTo>
                  <a:lnTo>
                    <a:pt x="4210316" y="574979"/>
                  </a:lnTo>
                  <a:close/>
                </a:path>
                <a:path w="5840094" h="5708015">
                  <a:moveTo>
                    <a:pt x="4212450" y="586130"/>
                  </a:moveTo>
                  <a:lnTo>
                    <a:pt x="4210621" y="584479"/>
                  </a:lnTo>
                  <a:lnTo>
                    <a:pt x="4209605" y="585177"/>
                  </a:lnTo>
                  <a:lnTo>
                    <a:pt x="4212450" y="586130"/>
                  </a:lnTo>
                  <a:close/>
                </a:path>
                <a:path w="5840094" h="5708015">
                  <a:moveTo>
                    <a:pt x="4216489" y="580440"/>
                  </a:moveTo>
                  <a:lnTo>
                    <a:pt x="4209491" y="575767"/>
                  </a:lnTo>
                  <a:lnTo>
                    <a:pt x="4205351" y="579729"/>
                  </a:lnTo>
                  <a:lnTo>
                    <a:pt x="4210621" y="584479"/>
                  </a:lnTo>
                  <a:lnTo>
                    <a:pt x="4216489" y="580440"/>
                  </a:lnTo>
                  <a:close/>
                </a:path>
                <a:path w="5840094" h="5708015">
                  <a:moveTo>
                    <a:pt x="4472673" y="524192"/>
                  </a:moveTo>
                  <a:lnTo>
                    <a:pt x="4464367" y="521589"/>
                  </a:lnTo>
                  <a:lnTo>
                    <a:pt x="4462005" y="523252"/>
                  </a:lnTo>
                  <a:lnTo>
                    <a:pt x="4468634" y="529412"/>
                  </a:lnTo>
                  <a:lnTo>
                    <a:pt x="4469587" y="527989"/>
                  </a:lnTo>
                  <a:lnTo>
                    <a:pt x="4470768" y="526567"/>
                  </a:lnTo>
                  <a:lnTo>
                    <a:pt x="4472673" y="524192"/>
                  </a:lnTo>
                  <a:close/>
                </a:path>
                <a:path w="5840094" h="5708015">
                  <a:moveTo>
                    <a:pt x="4498975" y="751522"/>
                  </a:moveTo>
                  <a:lnTo>
                    <a:pt x="4495660" y="752005"/>
                  </a:lnTo>
                  <a:lnTo>
                    <a:pt x="4493044" y="753427"/>
                  </a:lnTo>
                  <a:lnTo>
                    <a:pt x="4490440" y="754608"/>
                  </a:lnTo>
                  <a:lnTo>
                    <a:pt x="4487837" y="756272"/>
                  </a:lnTo>
                  <a:lnTo>
                    <a:pt x="4493285" y="763866"/>
                  </a:lnTo>
                  <a:lnTo>
                    <a:pt x="4498975" y="751522"/>
                  </a:lnTo>
                  <a:close/>
                </a:path>
                <a:path w="5840094" h="5708015">
                  <a:moveTo>
                    <a:pt x="4608461" y="623150"/>
                  </a:moveTo>
                  <a:lnTo>
                    <a:pt x="4605147" y="618159"/>
                  </a:lnTo>
                  <a:lnTo>
                    <a:pt x="4599698" y="613651"/>
                  </a:lnTo>
                  <a:lnTo>
                    <a:pt x="4593298" y="617220"/>
                  </a:lnTo>
                  <a:lnTo>
                    <a:pt x="4599927" y="619594"/>
                  </a:lnTo>
                  <a:lnTo>
                    <a:pt x="4604194" y="621245"/>
                  </a:lnTo>
                  <a:lnTo>
                    <a:pt x="4608461" y="623150"/>
                  </a:lnTo>
                  <a:close/>
                </a:path>
                <a:path w="5840094" h="5708015">
                  <a:moveTo>
                    <a:pt x="4711319" y="5272075"/>
                  </a:moveTo>
                  <a:lnTo>
                    <a:pt x="4709185" y="5273497"/>
                  </a:lnTo>
                  <a:lnTo>
                    <a:pt x="4710227" y="5273903"/>
                  </a:lnTo>
                  <a:lnTo>
                    <a:pt x="4711319" y="5272075"/>
                  </a:lnTo>
                  <a:close/>
                </a:path>
                <a:path w="5840094" h="5708015">
                  <a:moveTo>
                    <a:pt x="4713211" y="5281561"/>
                  </a:moveTo>
                  <a:lnTo>
                    <a:pt x="4711878" y="5281168"/>
                  </a:lnTo>
                  <a:lnTo>
                    <a:pt x="4710836" y="5282514"/>
                  </a:lnTo>
                  <a:lnTo>
                    <a:pt x="4713211" y="5281561"/>
                  </a:lnTo>
                  <a:close/>
                </a:path>
                <a:path w="5840094" h="5708015">
                  <a:moveTo>
                    <a:pt x="4715815" y="5276100"/>
                  </a:moveTo>
                  <a:lnTo>
                    <a:pt x="4710227" y="5273903"/>
                  </a:lnTo>
                  <a:lnTo>
                    <a:pt x="4706810" y="5279656"/>
                  </a:lnTo>
                  <a:lnTo>
                    <a:pt x="4711878" y="5281168"/>
                  </a:lnTo>
                  <a:lnTo>
                    <a:pt x="4715815" y="5276100"/>
                  </a:lnTo>
                  <a:close/>
                </a:path>
                <a:path w="5840094" h="5708015">
                  <a:moveTo>
                    <a:pt x="4718418" y="638568"/>
                  </a:moveTo>
                  <a:lnTo>
                    <a:pt x="4708944" y="634301"/>
                  </a:lnTo>
                  <a:lnTo>
                    <a:pt x="4711789" y="632637"/>
                  </a:lnTo>
                  <a:lnTo>
                    <a:pt x="4710125" y="633120"/>
                  </a:lnTo>
                  <a:lnTo>
                    <a:pt x="4707280" y="633590"/>
                  </a:lnTo>
                  <a:lnTo>
                    <a:pt x="4707763" y="637387"/>
                  </a:lnTo>
                  <a:lnTo>
                    <a:pt x="4708474" y="641184"/>
                  </a:lnTo>
                  <a:lnTo>
                    <a:pt x="4709185" y="645223"/>
                  </a:lnTo>
                  <a:lnTo>
                    <a:pt x="4718418" y="638568"/>
                  </a:lnTo>
                  <a:close/>
                </a:path>
                <a:path w="5840094" h="5708015">
                  <a:moveTo>
                    <a:pt x="4761509" y="735520"/>
                  </a:moveTo>
                  <a:lnTo>
                    <a:pt x="4760849" y="734377"/>
                  </a:lnTo>
                  <a:lnTo>
                    <a:pt x="4757331" y="735291"/>
                  </a:lnTo>
                  <a:lnTo>
                    <a:pt x="4754448" y="737057"/>
                  </a:lnTo>
                  <a:lnTo>
                    <a:pt x="4755870" y="739902"/>
                  </a:lnTo>
                  <a:lnTo>
                    <a:pt x="4761509" y="735520"/>
                  </a:lnTo>
                  <a:close/>
                </a:path>
                <a:path w="5840094" h="5708015">
                  <a:moveTo>
                    <a:pt x="4787862" y="688136"/>
                  </a:moveTo>
                  <a:lnTo>
                    <a:pt x="4786592" y="684415"/>
                  </a:lnTo>
                  <a:lnTo>
                    <a:pt x="4782883" y="675830"/>
                  </a:lnTo>
                  <a:lnTo>
                    <a:pt x="4780369" y="681647"/>
                  </a:lnTo>
                  <a:lnTo>
                    <a:pt x="4779416" y="684491"/>
                  </a:lnTo>
                  <a:lnTo>
                    <a:pt x="4780381" y="686981"/>
                  </a:lnTo>
                  <a:lnTo>
                    <a:pt x="4783594" y="691730"/>
                  </a:lnTo>
                  <a:lnTo>
                    <a:pt x="4786820" y="689673"/>
                  </a:lnTo>
                  <a:lnTo>
                    <a:pt x="4787862" y="688136"/>
                  </a:lnTo>
                  <a:close/>
                </a:path>
                <a:path w="5840094" h="5708015">
                  <a:moveTo>
                    <a:pt x="4805870" y="901979"/>
                  </a:moveTo>
                  <a:lnTo>
                    <a:pt x="4804689" y="900557"/>
                  </a:lnTo>
                  <a:lnTo>
                    <a:pt x="4803508" y="898893"/>
                  </a:lnTo>
                  <a:lnTo>
                    <a:pt x="4802086" y="897470"/>
                  </a:lnTo>
                  <a:lnTo>
                    <a:pt x="4794974" y="905878"/>
                  </a:lnTo>
                  <a:lnTo>
                    <a:pt x="4798022" y="906221"/>
                  </a:lnTo>
                  <a:lnTo>
                    <a:pt x="4804041" y="903300"/>
                  </a:lnTo>
                  <a:lnTo>
                    <a:pt x="4805870" y="901979"/>
                  </a:lnTo>
                  <a:close/>
                </a:path>
                <a:path w="5840094" h="5708015">
                  <a:moveTo>
                    <a:pt x="4834788" y="931875"/>
                  </a:moveTo>
                  <a:lnTo>
                    <a:pt x="4833785" y="930922"/>
                  </a:lnTo>
                  <a:lnTo>
                    <a:pt x="4832413" y="931875"/>
                  </a:lnTo>
                  <a:lnTo>
                    <a:pt x="4834788" y="931875"/>
                  </a:lnTo>
                  <a:close/>
                </a:path>
                <a:path w="5840094" h="5708015">
                  <a:moveTo>
                    <a:pt x="4835728" y="922388"/>
                  </a:moveTo>
                  <a:lnTo>
                    <a:pt x="4833366" y="923099"/>
                  </a:lnTo>
                  <a:lnTo>
                    <a:pt x="4834166" y="923645"/>
                  </a:lnTo>
                  <a:lnTo>
                    <a:pt x="4835728" y="922388"/>
                  </a:lnTo>
                  <a:close/>
                </a:path>
                <a:path w="5840094" h="5708015">
                  <a:moveTo>
                    <a:pt x="4839284" y="927125"/>
                  </a:moveTo>
                  <a:lnTo>
                    <a:pt x="4834166" y="923645"/>
                  </a:lnTo>
                  <a:lnTo>
                    <a:pt x="4829810" y="927125"/>
                  </a:lnTo>
                  <a:lnTo>
                    <a:pt x="4833785" y="930922"/>
                  </a:lnTo>
                  <a:lnTo>
                    <a:pt x="4839284" y="927125"/>
                  </a:lnTo>
                  <a:close/>
                </a:path>
                <a:path w="5840094" h="5708015">
                  <a:moveTo>
                    <a:pt x="4867249" y="701459"/>
                  </a:moveTo>
                  <a:lnTo>
                    <a:pt x="4864405" y="692683"/>
                  </a:lnTo>
                  <a:lnTo>
                    <a:pt x="4862271" y="694575"/>
                  </a:lnTo>
                  <a:lnTo>
                    <a:pt x="4859426" y="696950"/>
                  </a:lnTo>
                  <a:lnTo>
                    <a:pt x="4865357" y="703834"/>
                  </a:lnTo>
                  <a:lnTo>
                    <a:pt x="4867249" y="701459"/>
                  </a:lnTo>
                  <a:close/>
                </a:path>
                <a:path w="5840094" h="5708015">
                  <a:moveTo>
                    <a:pt x="5021059" y="803262"/>
                  </a:moveTo>
                  <a:lnTo>
                    <a:pt x="5014633" y="797814"/>
                  </a:lnTo>
                  <a:lnTo>
                    <a:pt x="5012639" y="799960"/>
                  </a:lnTo>
                  <a:lnTo>
                    <a:pt x="5013325" y="804824"/>
                  </a:lnTo>
                  <a:lnTo>
                    <a:pt x="5014900" y="807529"/>
                  </a:lnTo>
                  <a:lnTo>
                    <a:pt x="5017744" y="805637"/>
                  </a:lnTo>
                  <a:lnTo>
                    <a:pt x="5021059" y="803262"/>
                  </a:lnTo>
                  <a:close/>
                </a:path>
                <a:path w="5840094" h="5708015">
                  <a:moveTo>
                    <a:pt x="5104041" y="914336"/>
                  </a:moveTo>
                  <a:lnTo>
                    <a:pt x="5102822" y="912660"/>
                  </a:lnTo>
                  <a:lnTo>
                    <a:pt x="5103533" y="915263"/>
                  </a:lnTo>
                  <a:lnTo>
                    <a:pt x="5104041" y="914336"/>
                  </a:lnTo>
                  <a:close/>
                </a:path>
                <a:path w="5840094" h="5708015">
                  <a:moveTo>
                    <a:pt x="5111343" y="913739"/>
                  </a:moveTo>
                  <a:lnTo>
                    <a:pt x="5107089" y="908862"/>
                  </a:lnTo>
                  <a:lnTo>
                    <a:pt x="5104041" y="914336"/>
                  </a:lnTo>
                  <a:lnTo>
                    <a:pt x="5107317" y="918819"/>
                  </a:lnTo>
                  <a:lnTo>
                    <a:pt x="5111343" y="913739"/>
                  </a:lnTo>
                  <a:close/>
                </a:path>
                <a:path w="5840094" h="5708015">
                  <a:moveTo>
                    <a:pt x="5112766" y="911936"/>
                  </a:moveTo>
                  <a:lnTo>
                    <a:pt x="5111343" y="913739"/>
                  </a:lnTo>
                  <a:lnTo>
                    <a:pt x="5112055" y="914552"/>
                  </a:lnTo>
                  <a:lnTo>
                    <a:pt x="5112766" y="911936"/>
                  </a:lnTo>
                  <a:close/>
                </a:path>
                <a:path w="5840094" h="5708015">
                  <a:moveTo>
                    <a:pt x="5179834" y="4832121"/>
                  </a:moveTo>
                  <a:lnTo>
                    <a:pt x="5178653" y="4830927"/>
                  </a:lnTo>
                  <a:lnTo>
                    <a:pt x="5177231" y="4829746"/>
                  </a:lnTo>
                  <a:lnTo>
                    <a:pt x="5175097" y="4827613"/>
                  </a:lnTo>
                  <a:lnTo>
                    <a:pt x="5171783" y="4835207"/>
                  </a:lnTo>
                  <a:lnTo>
                    <a:pt x="5173446" y="4837341"/>
                  </a:lnTo>
                  <a:lnTo>
                    <a:pt x="5179834" y="4832121"/>
                  </a:lnTo>
                  <a:close/>
                </a:path>
                <a:path w="5840094" h="5708015">
                  <a:moveTo>
                    <a:pt x="5398338" y="4385284"/>
                  </a:moveTo>
                  <a:lnTo>
                    <a:pt x="5393131" y="4380065"/>
                  </a:lnTo>
                  <a:lnTo>
                    <a:pt x="5389816" y="4387418"/>
                  </a:lnTo>
                  <a:lnTo>
                    <a:pt x="5388864" y="4385996"/>
                  </a:lnTo>
                  <a:lnTo>
                    <a:pt x="5389334" y="4386948"/>
                  </a:lnTo>
                  <a:lnTo>
                    <a:pt x="5389816" y="4388129"/>
                  </a:lnTo>
                  <a:lnTo>
                    <a:pt x="5390286" y="4389082"/>
                  </a:lnTo>
                  <a:lnTo>
                    <a:pt x="5392890" y="4387888"/>
                  </a:lnTo>
                  <a:lnTo>
                    <a:pt x="5395493" y="4386465"/>
                  </a:lnTo>
                  <a:lnTo>
                    <a:pt x="5398338" y="4385284"/>
                  </a:lnTo>
                  <a:close/>
                </a:path>
                <a:path w="5840094" h="5708015">
                  <a:moveTo>
                    <a:pt x="5427967" y="4134459"/>
                  </a:moveTo>
                  <a:lnTo>
                    <a:pt x="5424170" y="4126153"/>
                  </a:lnTo>
                  <a:lnTo>
                    <a:pt x="5422519" y="4125912"/>
                  </a:lnTo>
                  <a:lnTo>
                    <a:pt x="5420855" y="4125442"/>
                  </a:lnTo>
                  <a:lnTo>
                    <a:pt x="5420144" y="4133989"/>
                  </a:lnTo>
                  <a:lnTo>
                    <a:pt x="5427967" y="4134459"/>
                  </a:lnTo>
                  <a:close/>
                </a:path>
                <a:path w="5840094" h="5708015">
                  <a:moveTo>
                    <a:pt x="5563997" y="3975938"/>
                  </a:moveTo>
                  <a:lnTo>
                    <a:pt x="5562079" y="3971950"/>
                  </a:lnTo>
                  <a:lnTo>
                    <a:pt x="5556885" y="3973804"/>
                  </a:lnTo>
                  <a:lnTo>
                    <a:pt x="5557596" y="3975468"/>
                  </a:lnTo>
                  <a:lnTo>
                    <a:pt x="5558307" y="3976890"/>
                  </a:lnTo>
                  <a:lnTo>
                    <a:pt x="5559018" y="3978554"/>
                  </a:lnTo>
                  <a:lnTo>
                    <a:pt x="5560682" y="3977602"/>
                  </a:lnTo>
                  <a:lnTo>
                    <a:pt x="5562333" y="3976890"/>
                  </a:lnTo>
                  <a:lnTo>
                    <a:pt x="5563997" y="3975938"/>
                  </a:lnTo>
                  <a:close/>
                </a:path>
                <a:path w="5840094" h="5708015">
                  <a:moveTo>
                    <a:pt x="5649747" y="3853891"/>
                  </a:moveTo>
                  <a:lnTo>
                    <a:pt x="5649366" y="3852545"/>
                  </a:lnTo>
                  <a:lnTo>
                    <a:pt x="5643753" y="3851376"/>
                  </a:lnTo>
                  <a:lnTo>
                    <a:pt x="5638889" y="3851364"/>
                  </a:lnTo>
                  <a:lnTo>
                    <a:pt x="5638889" y="3854450"/>
                  </a:lnTo>
                  <a:lnTo>
                    <a:pt x="5649747" y="3853891"/>
                  </a:lnTo>
                  <a:close/>
                </a:path>
                <a:path w="5840094" h="5708015">
                  <a:moveTo>
                    <a:pt x="5712028" y="3619728"/>
                  </a:moveTo>
                  <a:lnTo>
                    <a:pt x="5710453" y="3616198"/>
                  </a:lnTo>
                  <a:lnTo>
                    <a:pt x="5709031" y="3616909"/>
                  </a:lnTo>
                  <a:lnTo>
                    <a:pt x="5706186" y="3618814"/>
                  </a:lnTo>
                  <a:lnTo>
                    <a:pt x="5707850" y="3620465"/>
                  </a:lnTo>
                  <a:lnTo>
                    <a:pt x="5708561" y="3621659"/>
                  </a:lnTo>
                  <a:lnTo>
                    <a:pt x="5712028" y="3619728"/>
                  </a:lnTo>
                  <a:close/>
                </a:path>
                <a:path w="5840094" h="5708015">
                  <a:moveTo>
                    <a:pt x="5712828" y="3619284"/>
                  </a:moveTo>
                  <a:lnTo>
                    <a:pt x="5712028" y="3619728"/>
                  </a:lnTo>
                  <a:lnTo>
                    <a:pt x="5712345" y="3620465"/>
                  </a:lnTo>
                  <a:lnTo>
                    <a:pt x="5712828" y="3619284"/>
                  </a:lnTo>
                  <a:close/>
                </a:path>
                <a:path w="5840094" h="5708015">
                  <a:moveTo>
                    <a:pt x="5716613" y="3603142"/>
                  </a:moveTo>
                  <a:lnTo>
                    <a:pt x="5714962" y="3601250"/>
                  </a:lnTo>
                  <a:lnTo>
                    <a:pt x="5713539" y="3599827"/>
                  </a:lnTo>
                  <a:lnTo>
                    <a:pt x="5712345" y="3598405"/>
                  </a:lnTo>
                  <a:lnTo>
                    <a:pt x="5708688" y="3603675"/>
                  </a:lnTo>
                  <a:lnTo>
                    <a:pt x="5710567" y="3605580"/>
                  </a:lnTo>
                  <a:lnTo>
                    <a:pt x="5714416" y="3605072"/>
                  </a:lnTo>
                  <a:lnTo>
                    <a:pt x="5716613" y="3603142"/>
                  </a:lnTo>
                  <a:close/>
                </a:path>
                <a:path w="5840094" h="5708015">
                  <a:moveTo>
                    <a:pt x="5839853" y="3531247"/>
                  </a:moveTo>
                  <a:lnTo>
                    <a:pt x="5839142" y="3529584"/>
                  </a:lnTo>
                  <a:lnTo>
                    <a:pt x="5838190" y="3527920"/>
                  </a:lnTo>
                  <a:lnTo>
                    <a:pt x="5837009" y="3525316"/>
                  </a:lnTo>
                  <a:lnTo>
                    <a:pt x="5831319" y="3531717"/>
                  </a:lnTo>
                  <a:lnTo>
                    <a:pt x="5832030" y="3534092"/>
                  </a:lnTo>
                  <a:lnTo>
                    <a:pt x="5839853" y="3531247"/>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8" name="object 28"/>
            <p:cNvSpPr/>
            <p:nvPr/>
          </p:nvSpPr>
          <p:spPr>
            <a:xfrm>
              <a:off x="11608740" y="2333078"/>
              <a:ext cx="5462270" cy="5900420"/>
            </a:xfrm>
            <a:custGeom>
              <a:avLst/>
              <a:gdLst/>
              <a:ahLst/>
              <a:cxnLst/>
              <a:rect l="l" t="t" r="r" b="b"/>
              <a:pathLst>
                <a:path w="5462269" h="5900420">
                  <a:moveTo>
                    <a:pt x="68402" y="3491598"/>
                  </a:moveTo>
                  <a:lnTo>
                    <a:pt x="65798" y="3478898"/>
                  </a:lnTo>
                  <a:lnTo>
                    <a:pt x="60350" y="3478898"/>
                  </a:lnTo>
                  <a:lnTo>
                    <a:pt x="68402" y="3491598"/>
                  </a:lnTo>
                  <a:close/>
                </a:path>
                <a:path w="5462269" h="5900420">
                  <a:moveTo>
                    <a:pt x="546404" y="898893"/>
                  </a:moveTo>
                  <a:lnTo>
                    <a:pt x="541007" y="896810"/>
                  </a:lnTo>
                  <a:lnTo>
                    <a:pt x="537641" y="901026"/>
                  </a:lnTo>
                  <a:lnTo>
                    <a:pt x="539305" y="901738"/>
                  </a:lnTo>
                  <a:lnTo>
                    <a:pt x="540956" y="902690"/>
                  </a:lnTo>
                  <a:lnTo>
                    <a:pt x="543331" y="904113"/>
                  </a:lnTo>
                  <a:lnTo>
                    <a:pt x="544512" y="901979"/>
                  </a:lnTo>
                  <a:lnTo>
                    <a:pt x="545465" y="900557"/>
                  </a:lnTo>
                  <a:lnTo>
                    <a:pt x="546404" y="898893"/>
                  </a:lnTo>
                  <a:close/>
                </a:path>
                <a:path w="5462269" h="5900420">
                  <a:moveTo>
                    <a:pt x="1538554" y="169976"/>
                  </a:moveTo>
                  <a:lnTo>
                    <a:pt x="1537970" y="168249"/>
                  </a:lnTo>
                  <a:lnTo>
                    <a:pt x="1537970" y="170141"/>
                  </a:lnTo>
                  <a:lnTo>
                    <a:pt x="1538554" y="169976"/>
                  </a:lnTo>
                  <a:close/>
                </a:path>
                <a:path w="5462269" h="5900420">
                  <a:moveTo>
                    <a:pt x="1548396" y="172758"/>
                  </a:moveTo>
                  <a:lnTo>
                    <a:pt x="1539862" y="169913"/>
                  </a:lnTo>
                  <a:lnTo>
                    <a:pt x="1541995" y="168960"/>
                  </a:lnTo>
                  <a:lnTo>
                    <a:pt x="1538554" y="169976"/>
                  </a:lnTo>
                  <a:lnTo>
                    <a:pt x="1541284" y="177977"/>
                  </a:lnTo>
                  <a:lnTo>
                    <a:pt x="1548396" y="172758"/>
                  </a:lnTo>
                  <a:close/>
                </a:path>
                <a:path w="5462269" h="5900420">
                  <a:moveTo>
                    <a:pt x="2167166" y="184861"/>
                  </a:moveTo>
                  <a:lnTo>
                    <a:pt x="2166455" y="175844"/>
                  </a:lnTo>
                  <a:lnTo>
                    <a:pt x="2161959" y="178447"/>
                  </a:lnTo>
                  <a:lnTo>
                    <a:pt x="2158161" y="180822"/>
                  </a:lnTo>
                  <a:lnTo>
                    <a:pt x="2154136" y="182956"/>
                  </a:lnTo>
                  <a:lnTo>
                    <a:pt x="2166696" y="188417"/>
                  </a:lnTo>
                  <a:lnTo>
                    <a:pt x="2167166" y="184861"/>
                  </a:lnTo>
                  <a:close/>
                </a:path>
                <a:path w="5462269" h="5900420">
                  <a:moveTo>
                    <a:pt x="2179967" y="5726976"/>
                  </a:moveTo>
                  <a:lnTo>
                    <a:pt x="2175700" y="5719851"/>
                  </a:lnTo>
                  <a:lnTo>
                    <a:pt x="2172385" y="5714390"/>
                  </a:lnTo>
                  <a:lnTo>
                    <a:pt x="2167648" y="5706326"/>
                  </a:lnTo>
                  <a:lnTo>
                    <a:pt x="2166632" y="5715863"/>
                  </a:lnTo>
                  <a:lnTo>
                    <a:pt x="2167585" y="5721185"/>
                  </a:lnTo>
                  <a:lnTo>
                    <a:pt x="2171636" y="5724245"/>
                  </a:lnTo>
                  <a:lnTo>
                    <a:pt x="2179967" y="5726976"/>
                  </a:lnTo>
                  <a:close/>
                </a:path>
                <a:path w="5462269" h="5900420">
                  <a:moveTo>
                    <a:pt x="2245372" y="5797918"/>
                  </a:moveTo>
                  <a:lnTo>
                    <a:pt x="2242134" y="5793371"/>
                  </a:lnTo>
                  <a:lnTo>
                    <a:pt x="2236482" y="5792648"/>
                  </a:lnTo>
                  <a:lnTo>
                    <a:pt x="2230844" y="5793257"/>
                  </a:lnTo>
                  <a:lnTo>
                    <a:pt x="2227605" y="5792698"/>
                  </a:lnTo>
                  <a:lnTo>
                    <a:pt x="2231212" y="5797029"/>
                  </a:lnTo>
                  <a:lnTo>
                    <a:pt x="2236749" y="5797715"/>
                  </a:lnTo>
                  <a:lnTo>
                    <a:pt x="2242159" y="5797207"/>
                  </a:lnTo>
                  <a:lnTo>
                    <a:pt x="2245372" y="5797918"/>
                  </a:lnTo>
                  <a:close/>
                </a:path>
                <a:path w="5462269" h="5900420">
                  <a:moveTo>
                    <a:pt x="2292540" y="5815723"/>
                  </a:moveTo>
                  <a:lnTo>
                    <a:pt x="2271687" y="5815723"/>
                  </a:lnTo>
                  <a:lnTo>
                    <a:pt x="2271687" y="5845149"/>
                  </a:lnTo>
                  <a:lnTo>
                    <a:pt x="2281009" y="5841085"/>
                  </a:lnTo>
                  <a:lnTo>
                    <a:pt x="2284425" y="5833465"/>
                  </a:lnTo>
                  <a:lnTo>
                    <a:pt x="2286673" y="5824321"/>
                  </a:lnTo>
                  <a:lnTo>
                    <a:pt x="2292540" y="5815723"/>
                  </a:lnTo>
                  <a:close/>
                </a:path>
                <a:path w="5462269" h="5900420">
                  <a:moveTo>
                    <a:pt x="2313394" y="5808370"/>
                  </a:moveTo>
                  <a:lnTo>
                    <a:pt x="2311260" y="5804801"/>
                  </a:lnTo>
                  <a:lnTo>
                    <a:pt x="2306040" y="5795556"/>
                  </a:lnTo>
                  <a:lnTo>
                    <a:pt x="2301062" y="5801487"/>
                  </a:lnTo>
                  <a:lnTo>
                    <a:pt x="2297277" y="5805754"/>
                  </a:lnTo>
                  <a:lnTo>
                    <a:pt x="2293480" y="5810262"/>
                  </a:lnTo>
                  <a:lnTo>
                    <a:pt x="2302726" y="5817146"/>
                  </a:lnTo>
                  <a:lnTo>
                    <a:pt x="2307945" y="5812396"/>
                  </a:lnTo>
                  <a:lnTo>
                    <a:pt x="2313394" y="5808370"/>
                  </a:lnTo>
                  <a:close/>
                </a:path>
                <a:path w="5462269" h="5900420">
                  <a:moveTo>
                    <a:pt x="2314333" y="5808129"/>
                  </a:moveTo>
                  <a:lnTo>
                    <a:pt x="2313863" y="5808129"/>
                  </a:lnTo>
                  <a:lnTo>
                    <a:pt x="2313863" y="5807888"/>
                  </a:lnTo>
                  <a:lnTo>
                    <a:pt x="2313394" y="5808370"/>
                  </a:lnTo>
                  <a:lnTo>
                    <a:pt x="2313394" y="5808599"/>
                  </a:lnTo>
                  <a:lnTo>
                    <a:pt x="2313622" y="5808599"/>
                  </a:lnTo>
                  <a:lnTo>
                    <a:pt x="2313622" y="5808370"/>
                  </a:lnTo>
                  <a:lnTo>
                    <a:pt x="2314105" y="5808370"/>
                  </a:lnTo>
                  <a:lnTo>
                    <a:pt x="2314333" y="5808129"/>
                  </a:lnTo>
                  <a:close/>
                </a:path>
                <a:path w="5462269" h="5900420">
                  <a:moveTo>
                    <a:pt x="2321687" y="3086"/>
                  </a:moveTo>
                  <a:lnTo>
                    <a:pt x="2320506" y="2146"/>
                  </a:lnTo>
                  <a:lnTo>
                    <a:pt x="2319312" y="952"/>
                  </a:lnTo>
                  <a:lnTo>
                    <a:pt x="2318131" y="0"/>
                  </a:lnTo>
                  <a:lnTo>
                    <a:pt x="2313254" y="7429"/>
                  </a:lnTo>
                  <a:lnTo>
                    <a:pt x="2315553" y="7594"/>
                  </a:lnTo>
                  <a:lnTo>
                    <a:pt x="2320036" y="4737"/>
                  </a:lnTo>
                  <a:lnTo>
                    <a:pt x="2321687" y="3086"/>
                  </a:lnTo>
                  <a:close/>
                </a:path>
                <a:path w="5462269" h="5900420">
                  <a:moveTo>
                    <a:pt x="2342527" y="5830011"/>
                  </a:moveTo>
                  <a:lnTo>
                    <a:pt x="2332583" y="5826874"/>
                  </a:lnTo>
                  <a:lnTo>
                    <a:pt x="2333777" y="5837072"/>
                  </a:lnTo>
                  <a:lnTo>
                    <a:pt x="2341588" y="5830913"/>
                  </a:lnTo>
                  <a:lnTo>
                    <a:pt x="2341588" y="5833757"/>
                  </a:lnTo>
                  <a:lnTo>
                    <a:pt x="2342527" y="5830011"/>
                  </a:lnTo>
                  <a:close/>
                </a:path>
                <a:path w="5462269" h="5900420">
                  <a:moveTo>
                    <a:pt x="2370036" y="5807176"/>
                  </a:moveTo>
                  <a:lnTo>
                    <a:pt x="2357932" y="5800687"/>
                  </a:lnTo>
                  <a:lnTo>
                    <a:pt x="2341651" y="5800979"/>
                  </a:lnTo>
                  <a:lnTo>
                    <a:pt x="2325636" y="5804611"/>
                  </a:lnTo>
                  <a:lnTo>
                    <a:pt x="2314333" y="5808129"/>
                  </a:lnTo>
                  <a:lnTo>
                    <a:pt x="2322207" y="5815825"/>
                  </a:lnTo>
                  <a:lnTo>
                    <a:pt x="2335517" y="5816460"/>
                  </a:lnTo>
                  <a:lnTo>
                    <a:pt x="2352167" y="5812701"/>
                  </a:lnTo>
                  <a:lnTo>
                    <a:pt x="2370036" y="5807176"/>
                  </a:lnTo>
                  <a:close/>
                </a:path>
                <a:path w="5462269" h="5900420">
                  <a:moveTo>
                    <a:pt x="2425484" y="5745238"/>
                  </a:moveTo>
                  <a:lnTo>
                    <a:pt x="2425014" y="5742165"/>
                  </a:lnTo>
                  <a:lnTo>
                    <a:pt x="2420035" y="5739790"/>
                  </a:lnTo>
                  <a:lnTo>
                    <a:pt x="2415768" y="5735510"/>
                  </a:lnTo>
                  <a:lnTo>
                    <a:pt x="2411260" y="5749150"/>
                  </a:lnTo>
                  <a:lnTo>
                    <a:pt x="2415565" y="5753455"/>
                  </a:lnTo>
                  <a:lnTo>
                    <a:pt x="2422398" y="5751233"/>
                  </a:lnTo>
                  <a:lnTo>
                    <a:pt x="2425484" y="5745238"/>
                  </a:lnTo>
                  <a:close/>
                </a:path>
                <a:path w="5462269" h="5900420">
                  <a:moveTo>
                    <a:pt x="2427859" y="5823318"/>
                  </a:moveTo>
                  <a:lnTo>
                    <a:pt x="2420277" y="5815965"/>
                  </a:lnTo>
                  <a:lnTo>
                    <a:pt x="2414105" y="5814771"/>
                  </a:lnTo>
                  <a:lnTo>
                    <a:pt x="2405811" y="5816435"/>
                  </a:lnTo>
                  <a:lnTo>
                    <a:pt x="2409494" y="5823382"/>
                  </a:lnTo>
                  <a:lnTo>
                    <a:pt x="2414435" y="5825744"/>
                  </a:lnTo>
                  <a:lnTo>
                    <a:pt x="2420582" y="5825172"/>
                  </a:lnTo>
                  <a:lnTo>
                    <a:pt x="2427859" y="5823318"/>
                  </a:lnTo>
                  <a:close/>
                </a:path>
                <a:path w="5462269" h="5900420">
                  <a:moveTo>
                    <a:pt x="2461031" y="5886907"/>
                  </a:moveTo>
                  <a:lnTo>
                    <a:pt x="2452979" y="5879084"/>
                  </a:lnTo>
                  <a:lnTo>
                    <a:pt x="2450134" y="5888571"/>
                  </a:lnTo>
                  <a:lnTo>
                    <a:pt x="2448242" y="5886196"/>
                  </a:lnTo>
                  <a:lnTo>
                    <a:pt x="2448712" y="5887390"/>
                  </a:lnTo>
                  <a:lnTo>
                    <a:pt x="2448953" y="5888812"/>
                  </a:lnTo>
                  <a:lnTo>
                    <a:pt x="2449423" y="5890234"/>
                  </a:lnTo>
                  <a:lnTo>
                    <a:pt x="2453208" y="5889041"/>
                  </a:lnTo>
                  <a:lnTo>
                    <a:pt x="2457246" y="5887859"/>
                  </a:lnTo>
                  <a:lnTo>
                    <a:pt x="2461031" y="5886907"/>
                  </a:lnTo>
                  <a:close/>
                </a:path>
                <a:path w="5462269" h="5900420">
                  <a:moveTo>
                    <a:pt x="2751582" y="5824029"/>
                  </a:moveTo>
                  <a:lnTo>
                    <a:pt x="2750159" y="5823318"/>
                  </a:lnTo>
                  <a:lnTo>
                    <a:pt x="2746845" y="5821896"/>
                  </a:lnTo>
                  <a:lnTo>
                    <a:pt x="2743619" y="5832437"/>
                  </a:lnTo>
                  <a:lnTo>
                    <a:pt x="2746095" y="5832208"/>
                  </a:lnTo>
                  <a:lnTo>
                    <a:pt x="2750147" y="5827369"/>
                  </a:lnTo>
                  <a:lnTo>
                    <a:pt x="2751582" y="5824029"/>
                  </a:lnTo>
                  <a:close/>
                </a:path>
                <a:path w="5462269" h="5900420">
                  <a:moveTo>
                    <a:pt x="2826537" y="5823140"/>
                  </a:moveTo>
                  <a:lnTo>
                    <a:pt x="2818892" y="5811926"/>
                  </a:lnTo>
                  <a:lnTo>
                    <a:pt x="2802039" y="5815457"/>
                  </a:lnTo>
                  <a:lnTo>
                    <a:pt x="2787751" y="5824740"/>
                  </a:lnTo>
                  <a:lnTo>
                    <a:pt x="2782392" y="5834545"/>
                  </a:lnTo>
                  <a:lnTo>
                    <a:pt x="2792349" y="5839688"/>
                  </a:lnTo>
                  <a:lnTo>
                    <a:pt x="2811081" y="5838355"/>
                  </a:lnTo>
                  <a:lnTo>
                    <a:pt x="2823210" y="5832386"/>
                  </a:lnTo>
                  <a:lnTo>
                    <a:pt x="2826537" y="5823140"/>
                  </a:lnTo>
                  <a:close/>
                </a:path>
                <a:path w="5462269" h="5900420">
                  <a:moveTo>
                    <a:pt x="2850642" y="5803150"/>
                  </a:moveTo>
                  <a:lnTo>
                    <a:pt x="2845905" y="5803379"/>
                  </a:lnTo>
                  <a:lnTo>
                    <a:pt x="2845905" y="5803620"/>
                  </a:lnTo>
                  <a:lnTo>
                    <a:pt x="2850642" y="5803150"/>
                  </a:lnTo>
                  <a:close/>
                </a:path>
                <a:path w="5462269" h="5900420">
                  <a:moveTo>
                    <a:pt x="2860357" y="5803150"/>
                  </a:moveTo>
                  <a:lnTo>
                    <a:pt x="2860116" y="5803163"/>
                  </a:lnTo>
                  <a:lnTo>
                    <a:pt x="2845905" y="5803620"/>
                  </a:lnTo>
                  <a:lnTo>
                    <a:pt x="2845905" y="5804573"/>
                  </a:lnTo>
                  <a:lnTo>
                    <a:pt x="2846133" y="5805754"/>
                  </a:lnTo>
                  <a:lnTo>
                    <a:pt x="2846133" y="5806706"/>
                  </a:lnTo>
                  <a:lnTo>
                    <a:pt x="2860027" y="5803239"/>
                  </a:lnTo>
                  <a:lnTo>
                    <a:pt x="2859887" y="5803379"/>
                  </a:lnTo>
                  <a:lnTo>
                    <a:pt x="2860116" y="5803277"/>
                  </a:lnTo>
                  <a:lnTo>
                    <a:pt x="2860357" y="5803150"/>
                  </a:lnTo>
                  <a:close/>
                </a:path>
                <a:path w="5462269" h="5900420">
                  <a:moveTo>
                    <a:pt x="2877655" y="5819749"/>
                  </a:moveTo>
                  <a:lnTo>
                    <a:pt x="2874861" y="5811456"/>
                  </a:lnTo>
                  <a:lnTo>
                    <a:pt x="2873362" y="5804776"/>
                  </a:lnTo>
                  <a:lnTo>
                    <a:pt x="2869692" y="5801436"/>
                  </a:lnTo>
                  <a:lnTo>
                    <a:pt x="2860357" y="5803150"/>
                  </a:lnTo>
                  <a:lnTo>
                    <a:pt x="2858224" y="5811672"/>
                  </a:lnTo>
                  <a:lnTo>
                    <a:pt x="2859290" y="5823877"/>
                  </a:lnTo>
                  <a:lnTo>
                    <a:pt x="2865158" y="5829808"/>
                  </a:lnTo>
                  <a:lnTo>
                    <a:pt x="2877426" y="5819521"/>
                  </a:lnTo>
                  <a:lnTo>
                    <a:pt x="2877655" y="5819749"/>
                  </a:lnTo>
                  <a:close/>
                </a:path>
                <a:path w="5462269" h="5900420">
                  <a:moveTo>
                    <a:pt x="2907284" y="5810732"/>
                  </a:moveTo>
                  <a:lnTo>
                    <a:pt x="2900413" y="5800534"/>
                  </a:lnTo>
                  <a:lnTo>
                    <a:pt x="2889504" y="5803620"/>
                  </a:lnTo>
                  <a:lnTo>
                    <a:pt x="2896616" y="5806465"/>
                  </a:lnTo>
                  <a:lnTo>
                    <a:pt x="2902064" y="5808599"/>
                  </a:lnTo>
                  <a:lnTo>
                    <a:pt x="2907284" y="5810732"/>
                  </a:lnTo>
                  <a:close/>
                </a:path>
                <a:path w="5462269" h="5900420">
                  <a:moveTo>
                    <a:pt x="2910128" y="5822366"/>
                  </a:moveTo>
                  <a:lnTo>
                    <a:pt x="2885503" y="5820435"/>
                  </a:lnTo>
                  <a:lnTo>
                    <a:pt x="2877655" y="5819749"/>
                  </a:lnTo>
                  <a:lnTo>
                    <a:pt x="2882265" y="5824131"/>
                  </a:lnTo>
                  <a:lnTo>
                    <a:pt x="2892298" y="5831471"/>
                  </a:lnTo>
                  <a:lnTo>
                    <a:pt x="2903118" y="5833605"/>
                  </a:lnTo>
                  <a:lnTo>
                    <a:pt x="2910128" y="5822366"/>
                  </a:lnTo>
                  <a:close/>
                </a:path>
                <a:path w="5462269" h="5900420">
                  <a:moveTo>
                    <a:pt x="2979559" y="5797207"/>
                  </a:moveTo>
                  <a:lnTo>
                    <a:pt x="2966999" y="5799633"/>
                  </a:lnTo>
                  <a:lnTo>
                    <a:pt x="2954794" y="5801271"/>
                  </a:lnTo>
                  <a:lnTo>
                    <a:pt x="2942767" y="5801182"/>
                  </a:lnTo>
                  <a:lnTo>
                    <a:pt x="2930741" y="5798401"/>
                  </a:lnTo>
                  <a:lnTo>
                    <a:pt x="2934297" y="5803150"/>
                  </a:lnTo>
                  <a:lnTo>
                    <a:pt x="2937853" y="5808129"/>
                  </a:lnTo>
                  <a:lnTo>
                    <a:pt x="2941409" y="5812637"/>
                  </a:lnTo>
                  <a:lnTo>
                    <a:pt x="2927426" y="5817857"/>
                  </a:lnTo>
                  <a:lnTo>
                    <a:pt x="2921025" y="5819991"/>
                  </a:lnTo>
                  <a:lnTo>
                    <a:pt x="2935973" y="5840425"/>
                  </a:lnTo>
                  <a:lnTo>
                    <a:pt x="2950476" y="5841263"/>
                  </a:lnTo>
                  <a:lnTo>
                    <a:pt x="2964891" y="5825769"/>
                  </a:lnTo>
                  <a:lnTo>
                    <a:pt x="2979559" y="5797207"/>
                  </a:lnTo>
                  <a:close/>
                </a:path>
                <a:path w="5462269" h="5900420">
                  <a:moveTo>
                    <a:pt x="3026016" y="5854166"/>
                  </a:moveTo>
                  <a:lnTo>
                    <a:pt x="3020352" y="5846737"/>
                  </a:lnTo>
                  <a:lnTo>
                    <a:pt x="3017012" y="5848705"/>
                  </a:lnTo>
                  <a:lnTo>
                    <a:pt x="3018663" y="5851322"/>
                  </a:lnTo>
                  <a:lnTo>
                    <a:pt x="3020326" y="5854166"/>
                  </a:lnTo>
                  <a:lnTo>
                    <a:pt x="3021749" y="5856770"/>
                  </a:lnTo>
                  <a:lnTo>
                    <a:pt x="3023171" y="5855830"/>
                  </a:lnTo>
                  <a:lnTo>
                    <a:pt x="3024594" y="5855119"/>
                  </a:lnTo>
                  <a:lnTo>
                    <a:pt x="3026016" y="5854166"/>
                  </a:lnTo>
                  <a:close/>
                </a:path>
                <a:path w="5462269" h="5900420">
                  <a:moveTo>
                    <a:pt x="3047225" y="5841733"/>
                  </a:moveTo>
                  <a:lnTo>
                    <a:pt x="3042843" y="5833999"/>
                  </a:lnTo>
                  <a:lnTo>
                    <a:pt x="3040469" y="5836844"/>
                  </a:lnTo>
                  <a:lnTo>
                    <a:pt x="3037382" y="5838977"/>
                  </a:lnTo>
                  <a:lnTo>
                    <a:pt x="3037624" y="5840400"/>
                  </a:lnTo>
                  <a:lnTo>
                    <a:pt x="3040710" y="5844133"/>
                  </a:lnTo>
                  <a:lnTo>
                    <a:pt x="3045206" y="5844845"/>
                  </a:lnTo>
                  <a:lnTo>
                    <a:pt x="3047225" y="5841733"/>
                  </a:lnTo>
                  <a:close/>
                </a:path>
                <a:path w="5462269" h="5900420">
                  <a:moveTo>
                    <a:pt x="3065830" y="5888812"/>
                  </a:moveTo>
                  <a:lnTo>
                    <a:pt x="3057893" y="5869508"/>
                  </a:lnTo>
                  <a:lnTo>
                    <a:pt x="3049854" y="5865520"/>
                  </a:lnTo>
                  <a:lnTo>
                    <a:pt x="3041866" y="5872353"/>
                  </a:lnTo>
                  <a:lnTo>
                    <a:pt x="3034068" y="5885485"/>
                  </a:lnTo>
                  <a:lnTo>
                    <a:pt x="3018434" y="5876264"/>
                  </a:lnTo>
                  <a:lnTo>
                    <a:pt x="3011906" y="5888571"/>
                  </a:lnTo>
                  <a:lnTo>
                    <a:pt x="3024403" y="5900166"/>
                  </a:lnTo>
                  <a:lnTo>
                    <a:pt x="3065830" y="5888812"/>
                  </a:lnTo>
                  <a:close/>
                </a:path>
                <a:path w="5462269" h="5900420">
                  <a:moveTo>
                    <a:pt x="3106826" y="5853684"/>
                  </a:moveTo>
                  <a:lnTo>
                    <a:pt x="3096882" y="5855589"/>
                  </a:lnTo>
                  <a:lnTo>
                    <a:pt x="3093085" y="5858548"/>
                  </a:lnTo>
                  <a:lnTo>
                    <a:pt x="3094964" y="5864364"/>
                  </a:lnTo>
                  <a:lnTo>
                    <a:pt x="3102089" y="5874804"/>
                  </a:lnTo>
                  <a:lnTo>
                    <a:pt x="3103740" y="5867451"/>
                  </a:lnTo>
                  <a:lnTo>
                    <a:pt x="3105162" y="5861761"/>
                  </a:lnTo>
                  <a:lnTo>
                    <a:pt x="3106826" y="5853684"/>
                  </a:lnTo>
                  <a:close/>
                </a:path>
                <a:path w="5462269" h="5900420">
                  <a:moveTo>
                    <a:pt x="3178035" y="5848375"/>
                  </a:moveTo>
                  <a:lnTo>
                    <a:pt x="3177502" y="5838799"/>
                  </a:lnTo>
                  <a:lnTo>
                    <a:pt x="3165691" y="5831446"/>
                  </a:lnTo>
                  <a:lnTo>
                    <a:pt x="3150908" y="5827827"/>
                  </a:lnTo>
                  <a:lnTo>
                    <a:pt x="3149930" y="5839218"/>
                  </a:lnTo>
                  <a:lnTo>
                    <a:pt x="3151644" y="5847791"/>
                  </a:lnTo>
                  <a:lnTo>
                    <a:pt x="3155010" y="5854090"/>
                  </a:lnTo>
                  <a:lnTo>
                    <a:pt x="3158960" y="5858675"/>
                  </a:lnTo>
                  <a:lnTo>
                    <a:pt x="3178035" y="5848375"/>
                  </a:lnTo>
                  <a:close/>
                </a:path>
                <a:path w="5462269" h="5900420">
                  <a:moveTo>
                    <a:pt x="3181591" y="5794857"/>
                  </a:moveTo>
                  <a:lnTo>
                    <a:pt x="3177717" y="5787834"/>
                  </a:lnTo>
                  <a:lnTo>
                    <a:pt x="3163620" y="5780570"/>
                  </a:lnTo>
                  <a:lnTo>
                    <a:pt x="3142335" y="5775680"/>
                  </a:lnTo>
                  <a:lnTo>
                    <a:pt x="3116884" y="5775782"/>
                  </a:lnTo>
                  <a:lnTo>
                    <a:pt x="3090291" y="5783516"/>
                  </a:lnTo>
                  <a:lnTo>
                    <a:pt x="3065589" y="5801487"/>
                  </a:lnTo>
                  <a:lnTo>
                    <a:pt x="3058007" y="5802922"/>
                  </a:lnTo>
                  <a:lnTo>
                    <a:pt x="3043669" y="5799112"/>
                  </a:lnTo>
                  <a:lnTo>
                    <a:pt x="3021863" y="5794946"/>
                  </a:lnTo>
                  <a:lnTo>
                    <a:pt x="2991891" y="5795315"/>
                  </a:lnTo>
                  <a:lnTo>
                    <a:pt x="3001251" y="5801449"/>
                  </a:lnTo>
                  <a:lnTo>
                    <a:pt x="3009188" y="5804573"/>
                  </a:lnTo>
                  <a:lnTo>
                    <a:pt x="2998520" y="5813107"/>
                  </a:lnTo>
                  <a:lnTo>
                    <a:pt x="3021507" y="5834939"/>
                  </a:lnTo>
                  <a:lnTo>
                    <a:pt x="3034601" y="5819051"/>
                  </a:lnTo>
                  <a:lnTo>
                    <a:pt x="3060496" y="5813526"/>
                  </a:lnTo>
                  <a:lnTo>
                    <a:pt x="3089224" y="5811113"/>
                  </a:lnTo>
                  <a:lnTo>
                    <a:pt x="3110852" y="5804573"/>
                  </a:lnTo>
                  <a:lnTo>
                    <a:pt x="3101606" y="5788190"/>
                  </a:lnTo>
                  <a:lnTo>
                    <a:pt x="3146564" y="5797664"/>
                  </a:lnTo>
                  <a:lnTo>
                    <a:pt x="3172218" y="5799010"/>
                  </a:lnTo>
                  <a:lnTo>
                    <a:pt x="3181591" y="5794857"/>
                  </a:lnTo>
                  <a:close/>
                </a:path>
                <a:path w="5462269" h="5900420">
                  <a:moveTo>
                    <a:pt x="3203994" y="5839447"/>
                  </a:moveTo>
                  <a:lnTo>
                    <a:pt x="3193859" y="5843625"/>
                  </a:lnTo>
                  <a:lnTo>
                    <a:pt x="3190100" y="5849886"/>
                  </a:lnTo>
                  <a:lnTo>
                    <a:pt x="3190557" y="5857405"/>
                  </a:lnTo>
                  <a:lnTo>
                    <a:pt x="3193084" y="5865317"/>
                  </a:lnTo>
                  <a:lnTo>
                    <a:pt x="3203994" y="5839447"/>
                  </a:lnTo>
                  <a:close/>
                </a:path>
                <a:path w="5462269" h="5900420">
                  <a:moveTo>
                    <a:pt x="3230295" y="5778233"/>
                  </a:moveTo>
                  <a:lnTo>
                    <a:pt x="3223171" y="5775909"/>
                  </a:lnTo>
                  <a:lnTo>
                    <a:pt x="3222002" y="5778144"/>
                  </a:lnTo>
                  <a:lnTo>
                    <a:pt x="3224034" y="5781662"/>
                  </a:lnTo>
                  <a:lnTo>
                    <a:pt x="3226511" y="5783211"/>
                  </a:lnTo>
                  <a:lnTo>
                    <a:pt x="3227921" y="5781078"/>
                  </a:lnTo>
                  <a:lnTo>
                    <a:pt x="3230295" y="5778233"/>
                  </a:lnTo>
                  <a:close/>
                </a:path>
                <a:path w="5462269" h="5900420">
                  <a:moveTo>
                    <a:pt x="3239325" y="5843308"/>
                  </a:moveTo>
                  <a:lnTo>
                    <a:pt x="3237877" y="5841352"/>
                  </a:lnTo>
                  <a:lnTo>
                    <a:pt x="3238360" y="5844438"/>
                  </a:lnTo>
                  <a:lnTo>
                    <a:pt x="3239325" y="5843308"/>
                  </a:lnTo>
                  <a:close/>
                </a:path>
                <a:path w="5462269" h="5900420">
                  <a:moveTo>
                    <a:pt x="3247834" y="5845378"/>
                  </a:moveTo>
                  <a:lnTo>
                    <a:pt x="3244278" y="5837555"/>
                  </a:lnTo>
                  <a:lnTo>
                    <a:pt x="3239325" y="5843308"/>
                  </a:lnTo>
                  <a:lnTo>
                    <a:pt x="3243808" y="5849417"/>
                  </a:lnTo>
                  <a:lnTo>
                    <a:pt x="3247834" y="5845378"/>
                  </a:lnTo>
                  <a:close/>
                </a:path>
                <a:path w="5462269" h="5900420">
                  <a:moveTo>
                    <a:pt x="3249015" y="5847994"/>
                  </a:moveTo>
                  <a:lnTo>
                    <a:pt x="3248545" y="5844667"/>
                  </a:lnTo>
                  <a:lnTo>
                    <a:pt x="3247834" y="5845378"/>
                  </a:lnTo>
                  <a:lnTo>
                    <a:pt x="3249015" y="5847994"/>
                  </a:lnTo>
                  <a:close/>
                </a:path>
                <a:path w="5462269" h="5900420">
                  <a:moveTo>
                    <a:pt x="3291433" y="5765647"/>
                  </a:moveTo>
                  <a:lnTo>
                    <a:pt x="3290252" y="5764225"/>
                  </a:lnTo>
                  <a:lnTo>
                    <a:pt x="3289071" y="5763044"/>
                  </a:lnTo>
                  <a:lnTo>
                    <a:pt x="3287179" y="5760910"/>
                  </a:lnTo>
                  <a:lnTo>
                    <a:pt x="3283381" y="5768975"/>
                  </a:lnTo>
                  <a:lnTo>
                    <a:pt x="3284804" y="5771578"/>
                  </a:lnTo>
                  <a:lnTo>
                    <a:pt x="3291433" y="5765647"/>
                  </a:lnTo>
                  <a:close/>
                </a:path>
                <a:path w="5462269" h="5900420">
                  <a:moveTo>
                    <a:pt x="3314725" y="5758497"/>
                  </a:moveTo>
                  <a:lnTo>
                    <a:pt x="3313722" y="5757342"/>
                  </a:lnTo>
                  <a:lnTo>
                    <a:pt x="3313722" y="5759958"/>
                  </a:lnTo>
                  <a:lnTo>
                    <a:pt x="3314725" y="5758497"/>
                  </a:lnTo>
                  <a:close/>
                </a:path>
                <a:path w="5462269" h="5900420">
                  <a:moveTo>
                    <a:pt x="3322370" y="5758650"/>
                  </a:moveTo>
                  <a:lnTo>
                    <a:pt x="3318459" y="5753074"/>
                  </a:lnTo>
                  <a:lnTo>
                    <a:pt x="3314725" y="5758497"/>
                  </a:lnTo>
                  <a:lnTo>
                    <a:pt x="3318687" y="5763044"/>
                  </a:lnTo>
                  <a:lnTo>
                    <a:pt x="3322370" y="5758650"/>
                  </a:lnTo>
                  <a:close/>
                </a:path>
                <a:path w="5462269" h="5900420">
                  <a:moveTo>
                    <a:pt x="3323666" y="5757113"/>
                  </a:moveTo>
                  <a:lnTo>
                    <a:pt x="3322370" y="5758650"/>
                  </a:lnTo>
                  <a:lnTo>
                    <a:pt x="3322955" y="5759488"/>
                  </a:lnTo>
                  <a:lnTo>
                    <a:pt x="3323666" y="5757113"/>
                  </a:lnTo>
                  <a:close/>
                </a:path>
                <a:path w="5462269" h="5900420">
                  <a:moveTo>
                    <a:pt x="5298249" y="2412098"/>
                  </a:moveTo>
                  <a:lnTo>
                    <a:pt x="5281092" y="2412098"/>
                  </a:lnTo>
                  <a:lnTo>
                    <a:pt x="5268861" y="2399398"/>
                  </a:lnTo>
                  <a:lnTo>
                    <a:pt x="5260200" y="2399398"/>
                  </a:lnTo>
                  <a:lnTo>
                    <a:pt x="5253698" y="2412098"/>
                  </a:lnTo>
                  <a:lnTo>
                    <a:pt x="5251285" y="2399398"/>
                  </a:lnTo>
                  <a:lnTo>
                    <a:pt x="5248935" y="2386698"/>
                  </a:lnTo>
                  <a:lnTo>
                    <a:pt x="5246535" y="2373998"/>
                  </a:lnTo>
                  <a:lnTo>
                    <a:pt x="5243982" y="2348598"/>
                  </a:lnTo>
                  <a:lnTo>
                    <a:pt x="5243271" y="2348598"/>
                  </a:lnTo>
                  <a:lnTo>
                    <a:pt x="5241201" y="2335898"/>
                  </a:lnTo>
                  <a:lnTo>
                    <a:pt x="5236807" y="2323198"/>
                  </a:lnTo>
                  <a:lnTo>
                    <a:pt x="5234737" y="2310498"/>
                  </a:lnTo>
                  <a:lnTo>
                    <a:pt x="5237785" y="2310498"/>
                  </a:lnTo>
                  <a:lnTo>
                    <a:pt x="5240960" y="2297798"/>
                  </a:lnTo>
                  <a:lnTo>
                    <a:pt x="5244401" y="2297798"/>
                  </a:lnTo>
                  <a:lnTo>
                    <a:pt x="5248249" y="2285098"/>
                  </a:lnTo>
                  <a:lnTo>
                    <a:pt x="5241379" y="2285098"/>
                  </a:lnTo>
                  <a:lnTo>
                    <a:pt x="5235930" y="2297798"/>
                  </a:lnTo>
                  <a:lnTo>
                    <a:pt x="5230469" y="2297798"/>
                  </a:lnTo>
                  <a:lnTo>
                    <a:pt x="5229758" y="2285098"/>
                  </a:lnTo>
                  <a:lnTo>
                    <a:pt x="5238534" y="2285098"/>
                  </a:lnTo>
                  <a:lnTo>
                    <a:pt x="5237353" y="2272398"/>
                  </a:lnTo>
                  <a:lnTo>
                    <a:pt x="5224310" y="2272398"/>
                  </a:lnTo>
                  <a:lnTo>
                    <a:pt x="5212283" y="2221598"/>
                  </a:lnTo>
                  <a:lnTo>
                    <a:pt x="5199354" y="2170798"/>
                  </a:lnTo>
                  <a:lnTo>
                    <a:pt x="5192446" y="2145398"/>
                  </a:lnTo>
                  <a:lnTo>
                    <a:pt x="5185537" y="2119998"/>
                  </a:lnTo>
                  <a:lnTo>
                    <a:pt x="5170856" y="2069198"/>
                  </a:lnTo>
                  <a:lnTo>
                    <a:pt x="5155285" y="2031098"/>
                  </a:lnTo>
                  <a:lnTo>
                    <a:pt x="5138864" y="1980298"/>
                  </a:lnTo>
                  <a:lnTo>
                    <a:pt x="5121605" y="1929498"/>
                  </a:lnTo>
                  <a:lnTo>
                    <a:pt x="5103495" y="1891398"/>
                  </a:lnTo>
                  <a:lnTo>
                    <a:pt x="5084546" y="1840598"/>
                  </a:lnTo>
                  <a:lnTo>
                    <a:pt x="5064785" y="1802498"/>
                  </a:lnTo>
                  <a:lnTo>
                    <a:pt x="5044211" y="1751698"/>
                  </a:lnTo>
                  <a:lnTo>
                    <a:pt x="5022837" y="1713598"/>
                  </a:lnTo>
                  <a:lnTo>
                    <a:pt x="5000663" y="1662798"/>
                  </a:lnTo>
                  <a:lnTo>
                    <a:pt x="4977701" y="1624698"/>
                  </a:lnTo>
                  <a:lnTo>
                    <a:pt x="4953978" y="1573898"/>
                  </a:lnTo>
                  <a:lnTo>
                    <a:pt x="4929479" y="1535798"/>
                  </a:lnTo>
                  <a:lnTo>
                    <a:pt x="4904219" y="1497698"/>
                  </a:lnTo>
                  <a:lnTo>
                    <a:pt x="4878222" y="1446898"/>
                  </a:lnTo>
                  <a:lnTo>
                    <a:pt x="4851489" y="1408798"/>
                  </a:lnTo>
                  <a:lnTo>
                    <a:pt x="4824019" y="1370698"/>
                  </a:lnTo>
                  <a:lnTo>
                    <a:pt x="4795837" y="1332598"/>
                  </a:lnTo>
                  <a:lnTo>
                    <a:pt x="4788192" y="1307198"/>
                  </a:lnTo>
                  <a:lnTo>
                    <a:pt x="4774184" y="1281798"/>
                  </a:lnTo>
                  <a:lnTo>
                    <a:pt x="4752670" y="1230998"/>
                  </a:lnTo>
                  <a:lnTo>
                    <a:pt x="4745126" y="1218298"/>
                  </a:lnTo>
                  <a:lnTo>
                    <a:pt x="4722507" y="1180198"/>
                  </a:lnTo>
                  <a:lnTo>
                    <a:pt x="4682553" y="1116698"/>
                  </a:lnTo>
                  <a:lnTo>
                    <a:pt x="4653305" y="1078598"/>
                  </a:lnTo>
                  <a:lnTo>
                    <a:pt x="4631715" y="1040498"/>
                  </a:lnTo>
                  <a:lnTo>
                    <a:pt x="4612564" y="1015098"/>
                  </a:lnTo>
                  <a:lnTo>
                    <a:pt x="4590567" y="989698"/>
                  </a:lnTo>
                  <a:lnTo>
                    <a:pt x="4560519" y="976998"/>
                  </a:lnTo>
                  <a:lnTo>
                    <a:pt x="4517136" y="976998"/>
                  </a:lnTo>
                  <a:lnTo>
                    <a:pt x="4539145" y="989698"/>
                  </a:lnTo>
                  <a:lnTo>
                    <a:pt x="4554372" y="989698"/>
                  </a:lnTo>
                  <a:lnTo>
                    <a:pt x="4565167" y="1002398"/>
                  </a:lnTo>
                  <a:lnTo>
                    <a:pt x="4573867" y="1002398"/>
                  </a:lnTo>
                  <a:lnTo>
                    <a:pt x="4582782" y="1015098"/>
                  </a:lnTo>
                  <a:lnTo>
                    <a:pt x="4594263" y="1027798"/>
                  </a:lnTo>
                  <a:lnTo>
                    <a:pt x="4610633" y="1053198"/>
                  </a:lnTo>
                  <a:lnTo>
                    <a:pt x="4634230" y="1103998"/>
                  </a:lnTo>
                  <a:lnTo>
                    <a:pt x="4667377" y="1154798"/>
                  </a:lnTo>
                  <a:lnTo>
                    <a:pt x="4712424" y="1218298"/>
                  </a:lnTo>
                  <a:lnTo>
                    <a:pt x="4683315" y="1180198"/>
                  </a:lnTo>
                  <a:lnTo>
                    <a:pt x="4653585" y="1154798"/>
                  </a:lnTo>
                  <a:lnTo>
                    <a:pt x="4623232" y="1116698"/>
                  </a:lnTo>
                  <a:lnTo>
                    <a:pt x="4592269" y="1078598"/>
                  </a:lnTo>
                  <a:lnTo>
                    <a:pt x="4586338" y="1078598"/>
                  </a:lnTo>
                  <a:lnTo>
                    <a:pt x="4580255" y="1065898"/>
                  </a:lnTo>
                  <a:lnTo>
                    <a:pt x="4574108" y="1065898"/>
                  </a:lnTo>
                  <a:lnTo>
                    <a:pt x="4567910" y="1053198"/>
                  </a:lnTo>
                  <a:lnTo>
                    <a:pt x="4561700" y="1053198"/>
                  </a:lnTo>
                  <a:lnTo>
                    <a:pt x="4562640" y="1040498"/>
                  </a:lnTo>
                  <a:lnTo>
                    <a:pt x="4569041" y="1040498"/>
                  </a:lnTo>
                  <a:lnTo>
                    <a:pt x="4568799" y="1027798"/>
                  </a:lnTo>
                  <a:lnTo>
                    <a:pt x="4554347" y="1027798"/>
                  </a:lnTo>
                  <a:lnTo>
                    <a:pt x="4553166" y="1040498"/>
                  </a:lnTo>
                  <a:lnTo>
                    <a:pt x="4538929" y="1027798"/>
                  </a:lnTo>
                  <a:lnTo>
                    <a:pt x="4510202" y="1002398"/>
                  </a:lnTo>
                  <a:lnTo>
                    <a:pt x="4495571" y="976998"/>
                  </a:lnTo>
                  <a:lnTo>
                    <a:pt x="4492015" y="976998"/>
                  </a:lnTo>
                  <a:lnTo>
                    <a:pt x="4455325" y="938898"/>
                  </a:lnTo>
                  <a:lnTo>
                    <a:pt x="4436643" y="926198"/>
                  </a:lnTo>
                  <a:lnTo>
                    <a:pt x="4417961" y="913498"/>
                  </a:lnTo>
                  <a:lnTo>
                    <a:pt x="4379938" y="875398"/>
                  </a:lnTo>
                  <a:lnTo>
                    <a:pt x="4341266" y="849998"/>
                  </a:lnTo>
                  <a:lnTo>
                    <a:pt x="4301960" y="811898"/>
                  </a:lnTo>
                  <a:lnTo>
                    <a:pt x="4262031" y="786498"/>
                  </a:lnTo>
                  <a:lnTo>
                    <a:pt x="4221505" y="748398"/>
                  </a:lnTo>
                  <a:lnTo>
                    <a:pt x="4180382" y="722998"/>
                  </a:lnTo>
                  <a:lnTo>
                    <a:pt x="4180852" y="722998"/>
                  </a:lnTo>
                  <a:lnTo>
                    <a:pt x="4180624" y="710298"/>
                  </a:lnTo>
                  <a:lnTo>
                    <a:pt x="4173029" y="710298"/>
                  </a:lnTo>
                  <a:lnTo>
                    <a:pt x="4132681" y="684898"/>
                  </a:lnTo>
                  <a:lnTo>
                    <a:pt x="4050360" y="634098"/>
                  </a:lnTo>
                  <a:lnTo>
                    <a:pt x="3965981" y="583298"/>
                  </a:lnTo>
                  <a:lnTo>
                    <a:pt x="3835704" y="507098"/>
                  </a:lnTo>
                  <a:lnTo>
                    <a:pt x="3791318" y="494398"/>
                  </a:lnTo>
                  <a:lnTo>
                    <a:pt x="3746487" y="468998"/>
                  </a:lnTo>
                  <a:lnTo>
                    <a:pt x="3701199" y="456298"/>
                  </a:lnTo>
                  <a:lnTo>
                    <a:pt x="3655466" y="430898"/>
                  </a:lnTo>
                  <a:lnTo>
                    <a:pt x="3609302" y="418198"/>
                  </a:lnTo>
                  <a:lnTo>
                    <a:pt x="3562718" y="392798"/>
                  </a:lnTo>
                  <a:lnTo>
                    <a:pt x="3468306" y="367398"/>
                  </a:lnTo>
                  <a:lnTo>
                    <a:pt x="3420516" y="341998"/>
                  </a:lnTo>
                  <a:lnTo>
                    <a:pt x="3225558" y="291198"/>
                  </a:lnTo>
                  <a:lnTo>
                    <a:pt x="3175927" y="291198"/>
                  </a:lnTo>
                  <a:lnTo>
                    <a:pt x="3075660" y="265798"/>
                  </a:lnTo>
                  <a:lnTo>
                    <a:pt x="3025038" y="265798"/>
                  </a:lnTo>
                  <a:lnTo>
                    <a:pt x="2974111" y="253098"/>
                  </a:lnTo>
                  <a:lnTo>
                    <a:pt x="2912846" y="253098"/>
                  </a:lnTo>
                  <a:lnTo>
                    <a:pt x="2893301" y="240398"/>
                  </a:lnTo>
                  <a:lnTo>
                    <a:pt x="2836189" y="240398"/>
                  </a:lnTo>
                  <a:lnTo>
                    <a:pt x="2836189" y="227698"/>
                  </a:lnTo>
                  <a:lnTo>
                    <a:pt x="2830258" y="227698"/>
                  </a:lnTo>
                  <a:lnTo>
                    <a:pt x="2821724" y="240398"/>
                  </a:lnTo>
                  <a:lnTo>
                    <a:pt x="2685465" y="240398"/>
                  </a:lnTo>
                  <a:lnTo>
                    <a:pt x="2686735" y="227698"/>
                  </a:lnTo>
                  <a:lnTo>
                    <a:pt x="2675331" y="227698"/>
                  </a:lnTo>
                  <a:lnTo>
                    <a:pt x="2662478" y="240398"/>
                  </a:lnTo>
                  <a:lnTo>
                    <a:pt x="2659862" y="240398"/>
                  </a:lnTo>
                  <a:lnTo>
                    <a:pt x="2657500" y="227698"/>
                  </a:lnTo>
                  <a:lnTo>
                    <a:pt x="2655125" y="227698"/>
                  </a:lnTo>
                  <a:lnTo>
                    <a:pt x="2602763" y="240398"/>
                  </a:lnTo>
                  <a:lnTo>
                    <a:pt x="2395893" y="240398"/>
                  </a:lnTo>
                  <a:lnTo>
                    <a:pt x="2391600" y="241477"/>
                  </a:lnTo>
                  <a:lnTo>
                    <a:pt x="2391600" y="5523598"/>
                  </a:lnTo>
                  <a:lnTo>
                    <a:pt x="2389936" y="5536298"/>
                  </a:lnTo>
                  <a:lnTo>
                    <a:pt x="2384729" y="5536298"/>
                  </a:lnTo>
                  <a:lnTo>
                    <a:pt x="2385441" y="5523598"/>
                  </a:lnTo>
                  <a:lnTo>
                    <a:pt x="2391600" y="5523598"/>
                  </a:lnTo>
                  <a:lnTo>
                    <a:pt x="2391600" y="241477"/>
                  </a:lnTo>
                  <a:lnTo>
                    <a:pt x="2375243" y="245541"/>
                  </a:lnTo>
                  <a:lnTo>
                    <a:pt x="2375243" y="5536298"/>
                  </a:lnTo>
                  <a:lnTo>
                    <a:pt x="2346655" y="5536298"/>
                  </a:lnTo>
                  <a:lnTo>
                    <a:pt x="2337155" y="5523598"/>
                  </a:lnTo>
                  <a:lnTo>
                    <a:pt x="2328557" y="5510898"/>
                  </a:lnTo>
                  <a:lnTo>
                    <a:pt x="2375243" y="5536298"/>
                  </a:lnTo>
                  <a:lnTo>
                    <a:pt x="2375243" y="245541"/>
                  </a:lnTo>
                  <a:lnTo>
                    <a:pt x="2344864" y="253098"/>
                  </a:lnTo>
                  <a:lnTo>
                    <a:pt x="2324062" y="253098"/>
                  </a:lnTo>
                  <a:lnTo>
                    <a:pt x="2324062" y="5510898"/>
                  </a:lnTo>
                  <a:lnTo>
                    <a:pt x="2311501" y="5510898"/>
                  </a:lnTo>
                  <a:lnTo>
                    <a:pt x="2310079" y="5498198"/>
                  </a:lnTo>
                  <a:lnTo>
                    <a:pt x="2323820" y="5498198"/>
                  </a:lnTo>
                  <a:lnTo>
                    <a:pt x="2324062" y="5510898"/>
                  </a:lnTo>
                  <a:lnTo>
                    <a:pt x="2324062" y="253098"/>
                  </a:lnTo>
                  <a:lnTo>
                    <a:pt x="2294953" y="253098"/>
                  </a:lnTo>
                  <a:lnTo>
                    <a:pt x="2294953" y="5498198"/>
                  </a:lnTo>
                  <a:lnTo>
                    <a:pt x="2293963" y="5510898"/>
                  </a:lnTo>
                  <a:lnTo>
                    <a:pt x="2287320" y="5510898"/>
                  </a:lnTo>
                  <a:lnTo>
                    <a:pt x="2280920" y="5498198"/>
                  </a:lnTo>
                  <a:lnTo>
                    <a:pt x="2294953" y="5498198"/>
                  </a:lnTo>
                  <a:lnTo>
                    <a:pt x="2294953" y="253098"/>
                  </a:lnTo>
                  <a:lnTo>
                    <a:pt x="2294140" y="253098"/>
                  </a:lnTo>
                  <a:lnTo>
                    <a:pt x="2193594" y="278498"/>
                  </a:lnTo>
                  <a:lnTo>
                    <a:pt x="2143810" y="278498"/>
                  </a:lnTo>
                  <a:lnTo>
                    <a:pt x="1852383" y="354698"/>
                  </a:lnTo>
                  <a:lnTo>
                    <a:pt x="1805127" y="380098"/>
                  </a:lnTo>
                  <a:lnTo>
                    <a:pt x="1711794" y="405498"/>
                  </a:lnTo>
                  <a:lnTo>
                    <a:pt x="1665757" y="430898"/>
                  </a:lnTo>
                  <a:lnTo>
                    <a:pt x="1620139" y="443598"/>
                  </a:lnTo>
                  <a:lnTo>
                    <a:pt x="1574952" y="468998"/>
                  </a:lnTo>
                  <a:lnTo>
                    <a:pt x="1530210" y="481698"/>
                  </a:lnTo>
                  <a:lnTo>
                    <a:pt x="1398752" y="557898"/>
                  </a:lnTo>
                  <a:lnTo>
                    <a:pt x="1355890" y="570598"/>
                  </a:lnTo>
                  <a:lnTo>
                    <a:pt x="1271638" y="621398"/>
                  </a:lnTo>
                  <a:lnTo>
                    <a:pt x="1189431" y="672198"/>
                  </a:lnTo>
                  <a:lnTo>
                    <a:pt x="1149108" y="710298"/>
                  </a:lnTo>
                  <a:lnTo>
                    <a:pt x="1070089" y="761098"/>
                  </a:lnTo>
                  <a:lnTo>
                    <a:pt x="1031417" y="799198"/>
                  </a:lnTo>
                  <a:lnTo>
                    <a:pt x="993305" y="824598"/>
                  </a:lnTo>
                  <a:lnTo>
                    <a:pt x="955763" y="849998"/>
                  </a:lnTo>
                  <a:lnTo>
                    <a:pt x="918819" y="888098"/>
                  </a:lnTo>
                  <a:lnTo>
                    <a:pt x="885139" y="911618"/>
                  </a:lnTo>
                  <a:lnTo>
                    <a:pt x="886955" y="900798"/>
                  </a:lnTo>
                  <a:lnTo>
                    <a:pt x="890752" y="900798"/>
                  </a:lnTo>
                  <a:lnTo>
                    <a:pt x="888860" y="888098"/>
                  </a:lnTo>
                  <a:lnTo>
                    <a:pt x="885063" y="888098"/>
                  </a:lnTo>
                  <a:lnTo>
                    <a:pt x="873010" y="900798"/>
                  </a:lnTo>
                  <a:lnTo>
                    <a:pt x="840638" y="926198"/>
                  </a:lnTo>
                  <a:lnTo>
                    <a:pt x="828192" y="926198"/>
                  </a:lnTo>
                  <a:lnTo>
                    <a:pt x="840092" y="913498"/>
                  </a:lnTo>
                  <a:lnTo>
                    <a:pt x="842048" y="900798"/>
                  </a:lnTo>
                  <a:lnTo>
                    <a:pt x="843648" y="888098"/>
                  </a:lnTo>
                  <a:lnTo>
                    <a:pt x="874903" y="888098"/>
                  </a:lnTo>
                  <a:lnTo>
                    <a:pt x="877785" y="875398"/>
                  </a:lnTo>
                  <a:lnTo>
                    <a:pt x="881278" y="862698"/>
                  </a:lnTo>
                  <a:lnTo>
                    <a:pt x="897382" y="849998"/>
                  </a:lnTo>
                  <a:lnTo>
                    <a:pt x="905624" y="849998"/>
                  </a:lnTo>
                  <a:lnTo>
                    <a:pt x="909866" y="837298"/>
                  </a:lnTo>
                  <a:lnTo>
                    <a:pt x="913980" y="811898"/>
                  </a:lnTo>
                  <a:lnTo>
                    <a:pt x="886637" y="824598"/>
                  </a:lnTo>
                  <a:lnTo>
                    <a:pt x="855713" y="849998"/>
                  </a:lnTo>
                  <a:lnTo>
                    <a:pt x="826960" y="875398"/>
                  </a:lnTo>
                  <a:lnTo>
                    <a:pt x="806145" y="875398"/>
                  </a:lnTo>
                  <a:lnTo>
                    <a:pt x="797013" y="900798"/>
                  </a:lnTo>
                  <a:lnTo>
                    <a:pt x="776465" y="938898"/>
                  </a:lnTo>
                  <a:lnTo>
                    <a:pt x="749427" y="951598"/>
                  </a:lnTo>
                  <a:lnTo>
                    <a:pt x="720839" y="964298"/>
                  </a:lnTo>
                  <a:lnTo>
                    <a:pt x="716686" y="976998"/>
                  </a:lnTo>
                  <a:lnTo>
                    <a:pt x="706462" y="989698"/>
                  </a:lnTo>
                  <a:lnTo>
                    <a:pt x="702602" y="1002398"/>
                  </a:lnTo>
                  <a:lnTo>
                    <a:pt x="717511" y="1040498"/>
                  </a:lnTo>
                  <a:lnTo>
                    <a:pt x="727303" y="1027798"/>
                  </a:lnTo>
                  <a:lnTo>
                    <a:pt x="729665" y="1015098"/>
                  </a:lnTo>
                  <a:lnTo>
                    <a:pt x="729449" y="1015098"/>
                  </a:lnTo>
                  <a:lnTo>
                    <a:pt x="731494" y="1002398"/>
                  </a:lnTo>
                  <a:lnTo>
                    <a:pt x="759726" y="1002398"/>
                  </a:lnTo>
                  <a:lnTo>
                    <a:pt x="783551" y="976998"/>
                  </a:lnTo>
                  <a:lnTo>
                    <a:pt x="803313" y="938898"/>
                  </a:lnTo>
                  <a:lnTo>
                    <a:pt x="819416" y="926198"/>
                  </a:lnTo>
                  <a:lnTo>
                    <a:pt x="818426" y="913498"/>
                  </a:lnTo>
                  <a:lnTo>
                    <a:pt x="819886" y="913498"/>
                  </a:lnTo>
                  <a:lnTo>
                    <a:pt x="825817" y="900798"/>
                  </a:lnTo>
                  <a:lnTo>
                    <a:pt x="820407" y="913498"/>
                  </a:lnTo>
                  <a:lnTo>
                    <a:pt x="823087" y="926198"/>
                  </a:lnTo>
                  <a:lnTo>
                    <a:pt x="827557" y="938898"/>
                  </a:lnTo>
                  <a:lnTo>
                    <a:pt x="827481" y="951598"/>
                  </a:lnTo>
                  <a:lnTo>
                    <a:pt x="849757" y="951598"/>
                  </a:lnTo>
                  <a:lnTo>
                    <a:pt x="816394" y="976998"/>
                  </a:lnTo>
                  <a:lnTo>
                    <a:pt x="799833" y="1002398"/>
                  </a:lnTo>
                  <a:lnTo>
                    <a:pt x="783399" y="1015098"/>
                  </a:lnTo>
                  <a:lnTo>
                    <a:pt x="777240" y="1015098"/>
                  </a:lnTo>
                  <a:lnTo>
                    <a:pt x="773442" y="1027798"/>
                  </a:lnTo>
                  <a:lnTo>
                    <a:pt x="770839" y="1015098"/>
                  </a:lnTo>
                  <a:lnTo>
                    <a:pt x="768705" y="1015098"/>
                  </a:lnTo>
                  <a:lnTo>
                    <a:pt x="765619" y="1002398"/>
                  </a:lnTo>
                  <a:lnTo>
                    <a:pt x="758520" y="1015098"/>
                  </a:lnTo>
                  <a:lnTo>
                    <a:pt x="744766" y="1040498"/>
                  </a:lnTo>
                  <a:lnTo>
                    <a:pt x="737654" y="1053198"/>
                  </a:lnTo>
                  <a:lnTo>
                    <a:pt x="744537" y="1053198"/>
                  </a:lnTo>
                  <a:lnTo>
                    <a:pt x="715746" y="1078598"/>
                  </a:lnTo>
                  <a:lnTo>
                    <a:pt x="687387" y="1116698"/>
                  </a:lnTo>
                  <a:lnTo>
                    <a:pt x="659511" y="1142098"/>
                  </a:lnTo>
                  <a:lnTo>
                    <a:pt x="632193" y="1180198"/>
                  </a:lnTo>
                  <a:lnTo>
                    <a:pt x="664857" y="1129398"/>
                  </a:lnTo>
                  <a:lnTo>
                    <a:pt x="691324" y="1091298"/>
                  </a:lnTo>
                  <a:lnTo>
                    <a:pt x="709447" y="1065898"/>
                  </a:lnTo>
                  <a:lnTo>
                    <a:pt x="717042" y="1040498"/>
                  </a:lnTo>
                  <a:lnTo>
                    <a:pt x="699541" y="1027798"/>
                  </a:lnTo>
                  <a:lnTo>
                    <a:pt x="683653" y="1040498"/>
                  </a:lnTo>
                  <a:lnTo>
                    <a:pt x="666216" y="1053198"/>
                  </a:lnTo>
                  <a:lnTo>
                    <a:pt x="644055" y="1078598"/>
                  </a:lnTo>
                  <a:lnTo>
                    <a:pt x="620814" y="1091298"/>
                  </a:lnTo>
                  <a:lnTo>
                    <a:pt x="602284" y="1103998"/>
                  </a:lnTo>
                  <a:lnTo>
                    <a:pt x="589521" y="1129398"/>
                  </a:lnTo>
                  <a:lnTo>
                    <a:pt x="583615" y="1167498"/>
                  </a:lnTo>
                  <a:lnTo>
                    <a:pt x="553389" y="1167498"/>
                  </a:lnTo>
                  <a:lnTo>
                    <a:pt x="522312" y="1192898"/>
                  </a:lnTo>
                  <a:lnTo>
                    <a:pt x="491693" y="1218298"/>
                  </a:lnTo>
                  <a:lnTo>
                    <a:pt x="462851" y="1256398"/>
                  </a:lnTo>
                  <a:lnTo>
                    <a:pt x="437108" y="1307198"/>
                  </a:lnTo>
                  <a:lnTo>
                    <a:pt x="415785" y="1345298"/>
                  </a:lnTo>
                  <a:lnTo>
                    <a:pt x="400189" y="1383398"/>
                  </a:lnTo>
                  <a:lnTo>
                    <a:pt x="381165" y="1421498"/>
                  </a:lnTo>
                  <a:lnTo>
                    <a:pt x="360121" y="1459598"/>
                  </a:lnTo>
                  <a:lnTo>
                    <a:pt x="337578" y="1497698"/>
                  </a:lnTo>
                  <a:lnTo>
                    <a:pt x="314071" y="1535798"/>
                  </a:lnTo>
                  <a:lnTo>
                    <a:pt x="290131" y="1573898"/>
                  </a:lnTo>
                  <a:lnTo>
                    <a:pt x="266293" y="1624698"/>
                  </a:lnTo>
                  <a:lnTo>
                    <a:pt x="243065" y="1675498"/>
                  </a:lnTo>
                  <a:lnTo>
                    <a:pt x="221005" y="1726298"/>
                  </a:lnTo>
                  <a:lnTo>
                    <a:pt x="200609" y="1777098"/>
                  </a:lnTo>
                  <a:lnTo>
                    <a:pt x="182435" y="1827898"/>
                  </a:lnTo>
                  <a:lnTo>
                    <a:pt x="166992" y="1878698"/>
                  </a:lnTo>
                  <a:lnTo>
                    <a:pt x="164592" y="1891398"/>
                  </a:lnTo>
                  <a:lnTo>
                    <a:pt x="164706" y="1916798"/>
                  </a:lnTo>
                  <a:lnTo>
                    <a:pt x="167627" y="1929498"/>
                  </a:lnTo>
                  <a:lnTo>
                    <a:pt x="173634" y="1942198"/>
                  </a:lnTo>
                  <a:lnTo>
                    <a:pt x="160070" y="1980298"/>
                  </a:lnTo>
                  <a:lnTo>
                    <a:pt x="149453" y="2018398"/>
                  </a:lnTo>
                  <a:lnTo>
                    <a:pt x="142570" y="2031098"/>
                  </a:lnTo>
                  <a:lnTo>
                    <a:pt x="140208" y="2031098"/>
                  </a:lnTo>
                  <a:lnTo>
                    <a:pt x="142824" y="2043798"/>
                  </a:lnTo>
                  <a:lnTo>
                    <a:pt x="147320" y="2043798"/>
                  </a:lnTo>
                  <a:lnTo>
                    <a:pt x="146138" y="2056498"/>
                  </a:lnTo>
                  <a:lnTo>
                    <a:pt x="114198" y="2056498"/>
                  </a:lnTo>
                  <a:lnTo>
                    <a:pt x="116128" y="2069198"/>
                  </a:lnTo>
                  <a:lnTo>
                    <a:pt x="123875" y="2069198"/>
                  </a:lnTo>
                  <a:lnTo>
                    <a:pt x="136893" y="2081898"/>
                  </a:lnTo>
                  <a:lnTo>
                    <a:pt x="124282" y="2094598"/>
                  </a:lnTo>
                  <a:lnTo>
                    <a:pt x="120637" y="2094598"/>
                  </a:lnTo>
                  <a:lnTo>
                    <a:pt x="122796" y="2107298"/>
                  </a:lnTo>
                  <a:lnTo>
                    <a:pt x="127647" y="2107298"/>
                  </a:lnTo>
                  <a:lnTo>
                    <a:pt x="124714" y="2119998"/>
                  </a:lnTo>
                  <a:lnTo>
                    <a:pt x="121881" y="2132698"/>
                  </a:lnTo>
                  <a:lnTo>
                    <a:pt x="116281" y="2145398"/>
                  </a:lnTo>
                  <a:lnTo>
                    <a:pt x="110490" y="2145398"/>
                  </a:lnTo>
                  <a:lnTo>
                    <a:pt x="93522" y="2119998"/>
                  </a:lnTo>
                  <a:lnTo>
                    <a:pt x="85102" y="2145398"/>
                  </a:lnTo>
                  <a:lnTo>
                    <a:pt x="83045" y="2158098"/>
                  </a:lnTo>
                  <a:lnTo>
                    <a:pt x="89065" y="2170798"/>
                  </a:lnTo>
                  <a:lnTo>
                    <a:pt x="104902" y="2196198"/>
                  </a:lnTo>
                  <a:lnTo>
                    <a:pt x="102374" y="2196198"/>
                  </a:lnTo>
                  <a:lnTo>
                    <a:pt x="99834" y="2208898"/>
                  </a:lnTo>
                  <a:lnTo>
                    <a:pt x="97332" y="2221598"/>
                  </a:lnTo>
                  <a:lnTo>
                    <a:pt x="94945" y="2234298"/>
                  </a:lnTo>
                  <a:lnTo>
                    <a:pt x="92100" y="2221598"/>
                  </a:lnTo>
                  <a:lnTo>
                    <a:pt x="86182" y="2221598"/>
                  </a:lnTo>
                  <a:lnTo>
                    <a:pt x="85229" y="2234298"/>
                  </a:lnTo>
                  <a:lnTo>
                    <a:pt x="87122" y="2234298"/>
                  </a:lnTo>
                  <a:lnTo>
                    <a:pt x="91871" y="2246998"/>
                  </a:lnTo>
                  <a:lnTo>
                    <a:pt x="89027" y="2259698"/>
                  </a:lnTo>
                  <a:lnTo>
                    <a:pt x="87363" y="2259698"/>
                  </a:lnTo>
                  <a:lnTo>
                    <a:pt x="75946" y="2246998"/>
                  </a:lnTo>
                  <a:lnTo>
                    <a:pt x="67868" y="2246998"/>
                  </a:lnTo>
                  <a:lnTo>
                    <a:pt x="69113" y="2259698"/>
                  </a:lnTo>
                  <a:lnTo>
                    <a:pt x="86410" y="2259698"/>
                  </a:lnTo>
                  <a:lnTo>
                    <a:pt x="82651" y="2285098"/>
                  </a:lnTo>
                  <a:lnTo>
                    <a:pt x="78867" y="2297798"/>
                  </a:lnTo>
                  <a:lnTo>
                    <a:pt x="75120" y="2310498"/>
                  </a:lnTo>
                  <a:lnTo>
                    <a:pt x="71488" y="2335898"/>
                  </a:lnTo>
                  <a:lnTo>
                    <a:pt x="57264" y="2335898"/>
                  </a:lnTo>
                  <a:lnTo>
                    <a:pt x="62484" y="2348598"/>
                  </a:lnTo>
                  <a:lnTo>
                    <a:pt x="67462" y="2348598"/>
                  </a:lnTo>
                  <a:lnTo>
                    <a:pt x="57899" y="2399398"/>
                  </a:lnTo>
                  <a:lnTo>
                    <a:pt x="49339" y="2450198"/>
                  </a:lnTo>
                  <a:lnTo>
                    <a:pt x="41770" y="2500998"/>
                  </a:lnTo>
                  <a:lnTo>
                    <a:pt x="35179" y="2551798"/>
                  </a:lnTo>
                  <a:lnTo>
                    <a:pt x="29527" y="2602598"/>
                  </a:lnTo>
                  <a:lnTo>
                    <a:pt x="24803" y="2653398"/>
                  </a:lnTo>
                  <a:lnTo>
                    <a:pt x="24561" y="2653398"/>
                  </a:lnTo>
                  <a:lnTo>
                    <a:pt x="20751" y="2666098"/>
                  </a:lnTo>
                  <a:lnTo>
                    <a:pt x="10820" y="2691498"/>
                  </a:lnTo>
                  <a:lnTo>
                    <a:pt x="21475" y="2691498"/>
                  </a:lnTo>
                  <a:lnTo>
                    <a:pt x="20104" y="2716898"/>
                  </a:lnTo>
                  <a:lnTo>
                    <a:pt x="18846" y="2729598"/>
                  </a:lnTo>
                  <a:lnTo>
                    <a:pt x="17716" y="2754998"/>
                  </a:lnTo>
                  <a:lnTo>
                    <a:pt x="16738" y="2780398"/>
                  </a:lnTo>
                  <a:lnTo>
                    <a:pt x="16510" y="2780398"/>
                  </a:lnTo>
                  <a:lnTo>
                    <a:pt x="16192" y="2793098"/>
                  </a:lnTo>
                  <a:lnTo>
                    <a:pt x="15938" y="2805798"/>
                  </a:lnTo>
                  <a:lnTo>
                    <a:pt x="15557" y="2831198"/>
                  </a:lnTo>
                  <a:lnTo>
                    <a:pt x="6477" y="2869298"/>
                  </a:lnTo>
                  <a:lnTo>
                    <a:pt x="0" y="2920098"/>
                  </a:lnTo>
                  <a:lnTo>
                    <a:pt x="1663" y="2958198"/>
                  </a:lnTo>
                  <a:lnTo>
                    <a:pt x="16979" y="2983598"/>
                  </a:lnTo>
                  <a:lnTo>
                    <a:pt x="17221" y="2996298"/>
                  </a:lnTo>
                  <a:lnTo>
                    <a:pt x="17792" y="3008998"/>
                  </a:lnTo>
                  <a:lnTo>
                    <a:pt x="18427" y="3021698"/>
                  </a:lnTo>
                  <a:lnTo>
                    <a:pt x="19824" y="3047098"/>
                  </a:lnTo>
                  <a:lnTo>
                    <a:pt x="16560" y="3047098"/>
                  </a:lnTo>
                  <a:lnTo>
                    <a:pt x="15557" y="3059798"/>
                  </a:lnTo>
                  <a:lnTo>
                    <a:pt x="15087" y="3059798"/>
                  </a:lnTo>
                  <a:lnTo>
                    <a:pt x="13423" y="3072498"/>
                  </a:lnTo>
                  <a:lnTo>
                    <a:pt x="22669" y="3072498"/>
                  </a:lnTo>
                  <a:lnTo>
                    <a:pt x="22898" y="3085198"/>
                  </a:lnTo>
                  <a:lnTo>
                    <a:pt x="14732" y="3085198"/>
                  </a:lnTo>
                  <a:lnTo>
                    <a:pt x="15240" y="3097898"/>
                  </a:lnTo>
                  <a:lnTo>
                    <a:pt x="24320" y="3097898"/>
                  </a:lnTo>
                  <a:lnTo>
                    <a:pt x="24561" y="3110598"/>
                  </a:lnTo>
                  <a:lnTo>
                    <a:pt x="25273" y="3110598"/>
                  </a:lnTo>
                  <a:lnTo>
                    <a:pt x="9474" y="3148698"/>
                  </a:lnTo>
                  <a:lnTo>
                    <a:pt x="4800" y="3186798"/>
                  </a:lnTo>
                  <a:lnTo>
                    <a:pt x="10845" y="3224898"/>
                  </a:lnTo>
                  <a:lnTo>
                    <a:pt x="27165" y="3250298"/>
                  </a:lnTo>
                  <a:lnTo>
                    <a:pt x="27305" y="3275698"/>
                  </a:lnTo>
                  <a:lnTo>
                    <a:pt x="28092" y="3301098"/>
                  </a:lnTo>
                  <a:lnTo>
                    <a:pt x="29006" y="3313798"/>
                  </a:lnTo>
                  <a:lnTo>
                    <a:pt x="29540" y="3313798"/>
                  </a:lnTo>
                  <a:lnTo>
                    <a:pt x="31203" y="3326498"/>
                  </a:lnTo>
                  <a:lnTo>
                    <a:pt x="53848" y="3326498"/>
                  </a:lnTo>
                  <a:lnTo>
                    <a:pt x="56019" y="3339198"/>
                  </a:lnTo>
                  <a:lnTo>
                    <a:pt x="58280" y="3351898"/>
                  </a:lnTo>
                  <a:lnTo>
                    <a:pt x="60579" y="3364598"/>
                  </a:lnTo>
                  <a:lnTo>
                    <a:pt x="54292" y="3377298"/>
                  </a:lnTo>
                  <a:lnTo>
                    <a:pt x="33566" y="3377298"/>
                  </a:lnTo>
                  <a:lnTo>
                    <a:pt x="39624" y="3389998"/>
                  </a:lnTo>
                  <a:lnTo>
                    <a:pt x="47396" y="3402698"/>
                  </a:lnTo>
                  <a:lnTo>
                    <a:pt x="65328" y="3402698"/>
                  </a:lnTo>
                  <a:lnTo>
                    <a:pt x="68249" y="3415398"/>
                  </a:lnTo>
                  <a:lnTo>
                    <a:pt x="71285" y="3428098"/>
                  </a:lnTo>
                  <a:lnTo>
                    <a:pt x="77406" y="3453498"/>
                  </a:lnTo>
                  <a:lnTo>
                    <a:pt x="74409" y="3453498"/>
                  </a:lnTo>
                  <a:lnTo>
                    <a:pt x="71843" y="3466198"/>
                  </a:lnTo>
                  <a:lnTo>
                    <a:pt x="69811" y="3478898"/>
                  </a:lnTo>
                  <a:lnTo>
                    <a:pt x="68402" y="3491598"/>
                  </a:lnTo>
                  <a:lnTo>
                    <a:pt x="69126" y="3529698"/>
                  </a:lnTo>
                  <a:lnTo>
                    <a:pt x="79717" y="3593198"/>
                  </a:lnTo>
                  <a:lnTo>
                    <a:pt x="102666" y="3643998"/>
                  </a:lnTo>
                  <a:lnTo>
                    <a:pt x="140449" y="3682098"/>
                  </a:lnTo>
                  <a:lnTo>
                    <a:pt x="147574" y="3707498"/>
                  </a:lnTo>
                  <a:lnTo>
                    <a:pt x="154787" y="3732898"/>
                  </a:lnTo>
                  <a:lnTo>
                    <a:pt x="162179" y="3758298"/>
                  </a:lnTo>
                  <a:lnTo>
                    <a:pt x="169837" y="3770998"/>
                  </a:lnTo>
                  <a:lnTo>
                    <a:pt x="145186" y="3770998"/>
                  </a:lnTo>
                  <a:lnTo>
                    <a:pt x="149377" y="3796398"/>
                  </a:lnTo>
                  <a:lnTo>
                    <a:pt x="149860" y="3809098"/>
                  </a:lnTo>
                  <a:lnTo>
                    <a:pt x="155384" y="3821798"/>
                  </a:lnTo>
                  <a:lnTo>
                    <a:pt x="160362" y="3821798"/>
                  </a:lnTo>
                  <a:lnTo>
                    <a:pt x="162483" y="3809098"/>
                  </a:lnTo>
                  <a:lnTo>
                    <a:pt x="172212" y="3809098"/>
                  </a:lnTo>
                  <a:lnTo>
                    <a:pt x="178841" y="3821798"/>
                  </a:lnTo>
                  <a:lnTo>
                    <a:pt x="178244" y="3809098"/>
                  </a:lnTo>
                  <a:lnTo>
                    <a:pt x="177838" y="3809098"/>
                  </a:lnTo>
                  <a:lnTo>
                    <a:pt x="177533" y="3797516"/>
                  </a:lnTo>
                  <a:lnTo>
                    <a:pt x="181203" y="3809098"/>
                  </a:lnTo>
                  <a:lnTo>
                    <a:pt x="185394" y="3809098"/>
                  </a:lnTo>
                  <a:lnTo>
                    <a:pt x="189611" y="3821798"/>
                  </a:lnTo>
                  <a:lnTo>
                    <a:pt x="193776" y="3834498"/>
                  </a:lnTo>
                  <a:lnTo>
                    <a:pt x="180022" y="3821798"/>
                  </a:lnTo>
                  <a:lnTo>
                    <a:pt x="169659" y="3834498"/>
                  </a:lnTo>
                  <a:lnTo>
                    <a:pt x="171107" y="3847198"/>
                  </a:lnTo>
                  <a:lnTo>
                    <a:pt x="192824" y="3872598"/>
                  </a:lnTo>
                  <a:lnTo>
                    <a:pt x="172440" y="3872598"/>
                  </a:lnTo>
                  <a:lnTo>
                    <a:pt x="178409" y="3885298"/>
                  </a:lnTo>
                  <a:lnTo>
                    <a:pt x="202920" y="3885298"/>
                  </a:lnTo>
                  <a:lnTo>
                    <a:pt x="203047" y="3872598"/>
                  </a:lnTo>
                  <a:lnTo>
                    <a:pt x="202603" y="3862400"/>
                  </a:lnTo>
                  <a:lnTo>
                    <a:pt x="220345" y="3897998"/>
                  </a:lnTo>
                  <a:lnTo>
                    <a:pt x="240182" y="3948798"/>
                  </a:lnTo>
                  <a:lnTo>
                    <a:pt x="260858" y="3999598"/>
                  </a:lnTo>
                  <a:lnTo>
                    <a:pt x="282371" y="4037698"/>
                  </a:lnTo>
                  <a:lnTo>
                    <a:pt x="304698" y="4088498"/>
                  </a:lnTo>
                  <a:lnTo>
                    <a:pt x="327837" y="4126598"/>
                  </a:lnTo>
                  <a:lnTo>
                    <a:pt x="351777" y="4177398"/>
                  </a:lnTo>
                  <a:lnTo>
                    <a:pt x="376504" y="4215498"/>
                  </a:lnTo>
                  <a:lnTo>
                    <a:pt x="402018" y="4253598"/>
                  </a:lnTo>
                  <a:lnTo>
                    <a:pt x="428294" y="4304398"/>
                  </a:lnTo>
                  <a:lnTo>
                    <a:pt x="455333" y="4342498"/>
                  </a:lnTo>
                  <a:lnTo>
                    <a:pt x="483120" y="4380598"/>
                  </a:lnTo>
                  <a:lnTo>
                    <a:pt x="511657" y="4418698"/>
                  </a:lnTo>
                  <a:lnTo>
                    <a:pt x="540931" y="4456798"/>
                  </a:lnTo>
                  <a:lnTo>
                    <a:pt x="570915" y="4494898"/>
                  </a:lnTo>
                  <a:lnTo>
                    <a:pt x="601611" y="4545698"/>
                  </a:lnTo>
                  <a:lnTo>
                    <a:pt x="633018" y="4583798"/>
                  </a:lnTo>
                  <a:lnTo>
                    <a:pt x="665124" y="4621898"/>
                  </a:lnTo>
                  <a:lnTo>
                    <a:pt x="697903" y="4647298"/>
                  </a:lnTo>
                  <a:lnTo>
                    <a:pt x="731354" y="4685398"/>
                  </a:lnTo>
                  <a:lnTo>
                    <a:pt x="765467" y="4723498"/>
                  </a:lnTo>
                  <a:lnTo>
                    <a:pt x="800239" y="4761598"/>
                  </a:lnTo>
                  <a:lnTo>
                    <a:pt x="835647" y="4799698"/>
                  </a:lnTo>
                  <a:lnTo>
                    <a:pt x="871702" y="4825098"/>
                  </a:lnTo>
                  <a:lnTo>
                    <a:pt x="908380" y="4863198"/>
                  </a:lnTo>
                  <a:lnTo>
                    <a:pt x="945667" y="4888598"/>
                  </a:lnTo>
                  <a:lnTo>
                    <a:pt x="983564" y="4926698"/>
                  </a:lnTo>
                  <a:lnTo>
                    <a:pt x="1022045" y="4952098"/>
                  </a:lnTo>
                  <a:lnTo>
                    <a:pt x="1061123" y="4990198"/>
                  </a:lnTo>
                  <a:lnTo>
                    <a:pt x="1140993" y="5040998"/>
                  </a:lnTo>
                  <a:lnTo>
                    <a:pt x="1181760" y="5066398"/>
                  </a:lnTo>
                  <a:lnTo>
                    <a:pt x="1223086" y="5104498"/>
                  </a:lnTo>
                  <a:lnTo>
                    <a:pt x="1307325" y="5155298"/>
                  </a:lnTo>
                  <a:lnTo>
                    <a:pt x="1393634" y="5206098"/>
                  </a:lnTo>
                  <a:lnTo>
                    <a:pt x="1437538" y="5218798"/>
                  </a:lnTo>
                  <a:lnTo>
                    <a:pt x="1572145" y="5294998"/>
                  </a:lnTo>
                  <a:lnTo>
                    <a:pt x="1617941" y="5307698"/>
                  </a:lnTo>
                  <a:lnTo>
                    <a:pt x="1664182" y="5333098"/>
                  </a:lnTo>
                  <a:lnTo>
                    <a:pt x="1710867" y="5345798"/>
                  </a:lnTo>
                  <a:lnTo>
                    <a:pt x="1757984" y="5371198"/>
                  </a:lnTo>
                  <a:lnTo>
                    <a:pt x="1805520" y="5383898"/>
                  </a:lnTo>
                  <a:lnTo>
                    <a:pt x="1802206" y="5383898"/>
                  </a:lnTo>
                  <a:lnTo>
                    <a:pt x="1803984" y="5396598"/>
                  </a:lnTo>
                  <a:lnTo>
                    <a:pt x="1811604" y="5396598"/>
                  </a:lnTo>
                  <a:lnTo>
                    <a:pt x="1810981" y="5383898"/>
                  </a:lnTo>
                  <a:lnTo>
                    <a:pt x="2085403" y="5460098"/>
                  </a:lnTo>
                  <a:lnTo>
                    <a:pt x="2096541" y="5460098"/>
                  </a:lnTo>
                  <a:lnTo>
                    <a:pt x="2133435" y="5472798"/>
                  </a:lnTo>
                  <a:lnTo>
                    <a:pt x="2170519" y="5472798"/>
                  </a:lnTo>
                  <a:lnTo>
                    <a:pt x="2207818" y="5485498"/>
                  </a:lnTo>
                  <a:lnTo>
                    <a:pt x="2245372" y="5485498"/>
                  </a:lnTo>
                  <a:lnTo>
                    <a:pt x="2239924" y="5498198"/>
                  </a:lnTo>
                  <a:lnTo>
                    <a:pt x="2245372" y="5498198"/>
                  </a:lnTo>
                  <a:lnTo>
                    <a:pt x="2245372" y="5510898"/>
                  </a:lnTo>
                  <a:lnTo>
                    <a:pt x="2237321" y="5498198"/>
                  </a:lnTo>
                  <a:lnTo>
                    <a:pt x="2229650" y="5498198"/>
                  </a:lnTo>
                  <a:lnTo>
                    <a:pt x="2229497" y="5510898"/>
                  </a:lnTo>
                  <a:lnTo>
                    <a:pt x="2225433" y="5510898"/>
                  </a:lnTo>
                  <a:lnTo>
                    <a:pt x="2217648" y="5523598"/>
                  </a:lnTo>
                  <a:lnTo>
                    <a:pt x="2245207" y="5536298"/>
                  </a:lnTo>
                  <a:lnTo>
                    <a:pt x="2265134" y="5548998"/>
                  </a:lnTo>
                  <a:lnTo>
                    <a:pt x="2280932" y="5561698"/>
                  </a:lnTo>
                  <a:lnTo>
                    <a:pt x="2296096" y="5587098"/>
                  </a:lnTo>
                  <a:lnTo>
                    <a:pt x="2298319" y="5548998"/>
                  </a:lnTo>
                  <a:lnTo>
                    <a:pt x="2393962" y="5548998"/>
                  </a:lnTo>
                  <a:lnTo>
                    <a:pt x="2385441" y="5561698"/>
                  </a:lnTo>
                  <a:lnTo>
                    <a:pt x="2378557" y="5561698"/>
                  </a:lnTo>
                  <a:lnTo>
                    <a:pt x="2403424" y="5574398"/>
                  </a:lnTo>
                  <a:lnTo>
                    <a:pt x="2417991" y="5587098"/>
                  </a:lnTo>
                  <a:lnTo>
                    <a:pt x="2428786" y="5587098"/>
                  </a:lnTo>
                  <a:lnTo>
                    <a:pt x="2442311" y="5574398"/>
                  </a:lnTo>
                  <a:lnTo>
                    <a:pt x="2431885" y="5574398"/>
                  </a:lnTo>
                  <a:lnTo>
                    <a:pt x="2437295" y="5561698"/>
                  </a:lnTo>
                  <a:lnTo>
                    <a:pt x="2449182" y="5548998"/>
                  </a:lnTo>
                  <a:lnTo>
                    <a:pt x="2456053" y="5548998"/>
                  </a:lnTo>
                  <a:lnTo>
                    <a:pt x="2422207" y="5536298"/>
                  </a:lnTo>
                  <a:lnTo>
                    <a:pt x="2422055" y="5523598"/>
                  </a:lnTo>
                  <a:lnTo>
                    <a:pt x="2440724" y="5510898"/>
                  </a:lnTo>
                  <a:lnTo>
                    <a:pt x="2463406" y="5523598"/>
                  </a:lnTo>
                  <a:lnTo>
                    <a:pt x="2470493" y="5536298"/>
                  </a:lnTo>
                  <a:lnTo>
                    <a:pt x="2477655" y="5548998"/>
                  </a:lnTo>
                  <a:lnTo>
                    <a:pt x="2484501" y="5548998"/>
                  </a:lnTo>
                  <a:lnTo>
                    <a:pt x="2490660" y="5536298"/>
                  </a:lnTo>
                  <a:lnTo>
                    <a:pt x="2481389" y="5536298"/>
                  </a:lnTo>
                  <a:lnTo>
                    <a:pt x="2475319" y="5523598"/>
                  </a:lnTo>
                  <a:lnTo>
                    <a:pt x="2471458" y="5523598"/>
                  </a:lnTo>
                  <a:lnTo>
                    <a:pt x="2468854" y="5510898"/>
                  </a:lnTo>
                  <a:lnTo>
                    <a:pt x="2501608" y="5523598"/>
                  </a:lnTo>
                  <a:lnTo>
                    <a:pt x="2614358" y="5523598"/>
                  </a:lnTo>
                  <a:lnTo>
                    <a:pt x="2627960" y="5536298"/>
                  </a:lnTo>
                  <a:lnTo>
                    <a:pt x="2640812" y="5536298"/>
                  </a:lnTo>
                  <a:lnTo>
                    <a:pt x="2652522" y="5523598"/>
                  </a:lnTo>
                  <a:lnTo>
                    <a:pt x="2679547" y="5536298"/>
                  </a:lnTo>
                  <a:lnTo>
                    <a:pt x="2675331" y="5536298"/>
                  </a:lnTo>
                  <a:lnTo>
                    <a:pt x="2669070" y="5548998"/>
                  </a:lnTo>
                  <a:lnTo>
                    <a:pt x="2697569" y="5548998"/>
                  </a:lnTo>
                  <a:lnTo>
                    <a:pt x="2701429" y="5561698"/>
                  </a:lnTo>
                  <a:lnTo>
                    <a:pt x="2686393" y="5574398"/>
                  </a:lnTo>
                  <a:lnTo>
                    <a:pt x="2662948" y="5561698"/>
                  </a:lnTo>
                  <a:lnTo>
                    <a:pt x="2643111" y="5574398"/>
                  </a:lnTo>
                  <a:lnTo>
                    <a:pt x="2623159" y="5561698"/>
                  </a:lnTo>
                  <a:lnTo>
                    <a:pt x="2620289" y="5559526"/>
                  </a:lnTo>
                  <a:lnTo>
                    <a:pt x="2620289" y="5587098"/>
                  </a:lnTo>
                  <a:lnTo>
                    <a:pt x="2616022" y="5599798"/>
                  </a:lnTo>
                  <a:lnTo>
                    <a:pt x="2615082" y="5587098"/>
                  </a:lnTo>
                  <a:lnTo>
                    <a:pt x="2613177" y="5587098"/>
                  </a:lnTo>
                  <a:lnTo>
                    <a:pt x="2619337" y="5574398"/>
                  </a:lnTo>
                  <a:lnTo>
                    <a:pt x="2620048" y="5587098"/>
                  </a:lnTo>
                  <a:lnTo>
                    <a:pt x="2620289" y="5587098"/>
                  </a:lnTo>
                  <a:lnTo>
                    <a:pt x="2620289" y="5559526"/>
                  </a:lnTo>
                  <a:lnTo>
                    <a:pt x="2606459" y="5548998"/>
                  </a:lnTo>
                  <a:lnTo>
                    <a:pt x="2596350" y="5548998"/>
                  </a:lnTo>
                  <a:lnTo>
                    <a:pt x="2600858" y="5561698"/>
                  </a:lnTo>
                  <a:lnTo>
                    <a:pt x="2583523" y="5561698"/>
                  </a:lnTo>
                  <a:lnTo>
                    <a:pt x="2577363" y="5574398"/>
                  </a:lnTo>
                  <a:lnTo>
                    <a:pt x="2592298" y="5574398"/>
                  </a:lnTo>
                  <a:lnTo>
                    <a:pt x="2595105" y="5587098"/>
                  </a:lnTo>
                  <a:lnTo>
                    <a:pt x="2590190" y="5599798"/>
                  </a:lnTo>
                  <a:lnTo>
                    <a:pt x="2584031" y="5599798"/>
                  </a:lnTo>
                  <a:lnTo>
                    <a:pt x="2608021" y="5612498"/>
                  </a:lnTo>
                  <a:lnTo>
                    <a:pt x="2612288" y="5612498"/>
                  </a:lnTo>
                  <a:lnTo>
                    <a:pt x="2602966" y="5625198"/>
                  </a:lnTo>
                  <a:lnTo>
                    <a:pt x="2586164" y="5625198"/>
                  </a:lnTo>
                  <a:lnTo>
                    <a:pt x="2606865" y="5637898"/>
                  </a:lnTo>
                  <a:lnTo>
                    <a:pt x="2589326" y="5637898"/>
                  </a:lnTo>
                  <a:lnTo>
                    <a:pt x="2575496" y="5650598"/>
                  </a:lnTo>
                  <a:lnTo>
                    <a:pt x="2571356" y="5650598"/>
                  </a:lnTo>
                  <a:lnTo>
                    <a:pt x="2571292" y="5637898"/>
                  </a:lnTo>
                  <a:lnTo>
                    <a:pt x="2578608" y="5625198"/>
                  </a:lnTo>
                  <a:lnTo>
                    <a:pt x="2574556" y="5625198"/>
                  </a:lnTo>
                  <a:lnTo>
                    <a:pt x="2548382" y="5637898"/>
                  </a:lnTo>
                  <a:lnTo>
                    <a:pt x="2544927" y="5638952"/>
                  </a:lnTo>
                  <a:lnTo>
                    <a:pt x="2544927" y="5701398"/>
                  </a:lnTo>
                  <a:lnTo>
                    <a:pt x="2541841" y="5701398"/>
                  </a:lnTo>
                  <a:lnTo>
                    <a:pt x="2539644" y="5694845"/>
                  </a:lnTo>
                  <a:lnTo>
                    <a:pt x="2541371" y="5688698"/>
                  </a:lnTo>
                  <a:lnTo>
                    <a:pt x="2544927" y="5701398"/>
                  </a:lnTo>
                  <a:lnTo>
                    <a:pt x="2544927" y="5638952"/>
                  </a:lnTo>
                  <a:lnTo>
                    <a:pt x="2506561" y="5650598"/>
                  </a:lnTo>
                  <a:lnTo>
                    <a:pt x="2454237" y="5650598"/>
                  </a:lnTo>
                  <a:lnTo>
                    <a:pt x="2396579" y="5637898"/>
                  </a:lnTo>
                  <a:lnTo>
                    <a:pt x="2338730" y="5637898"/>
                  </a:lnTo>
                  <a:lnTo>
                    <a:pt x="2285873" y="5625198"/>
                  </a:lnTo>
                  <a:lnTo>
                    <a:pt x="2243163" y="5612498"/>
                  </a:lnTo>
                  <a:lnTo>
                    <a:pt x="2215756" y="5612498"/>
                  </a:lnTo>
                  <a:lnTo>
                    <a:pt x="2221687" y="5587098"/>
                  </a:lnTo>
                  <a:lnTo>
                    <a:pt x="2212048" y="5587098"/>
                  </a:lnTo>
                  <a:lnTo>
                    <a:pt x="2203196" y="5612498"/>
                  </a:lnTo>
                  <a:lnTo>
                    <a:pt x="2180806" y="5599798"/>
                  </a:lnTo>
                  <a:lnTo>
                    <a:pt x="2140140" y="5599798"/>
                  </a:lnTo>
                  <a:lnTo>
                    <a:pt x="2116696" y="5587098"/>
                  </a:lnTo>
                  <a:lnTo>
                    <a:pt x="2108606" y="5599798"/>
                  </a:lnTo>
                  <a:lnTo>
                    <a:pt x="2080971" y="5599798"/>
                  </a:lnTo>
                  <a:lnTo>
                    <a:pt x="2070481" y="5612498"/>
                  </a:lnTo>
                  <a:lnTo>
                    <a:pt x="2068144" y="5625198"/>
                  </a:lnTo>
                  <a:lnTo>
                    <a:pt x="2074037" y="5625198"/>
                  </a:lnTo>
                  <a:lnTo>
                    <a:pt x="2084006" y="5612498"/>
                  </a:lnTo>
                  <a:lnTo>
                    <a:pt x="2093937" y="5612498"/>
                  </a:lnTo>
                  <a:lnTo>
                    <a:pt x="2090013" y="5625198"/>
                  </a:lnTo>
                  <a:lnTo>
                    <a:pt x="2101316" y="5637898"/>
                  </a:lnTo>
                  <a:lnTo>
                    <a:pt x="2121370" y="5637898"/>
                  </a:lnTo>
                  <a:lnTo>
                    <a:pt x="2143709" y="5625198"/>
                  </a:lnTo>
                  <a:lnTo>
                    <a:pt x="2165185" y="5637898"/>
                  </a:lnTo>
                  <a:lnTo>
                    <a:pt x="2195398" y="5650598"/>
                  </a:lnTo>
                  <a:lnTo>
                    <a:pt x="2219795" y="5663298"/>
                  </a:lnTo>
                  <a:lnTo>
                    <a:pt x="2223808" y="5637898"/>
                  </a:lnTo>
                  <a:lnTo>
                    <a:pt x="2237841" y="5650598"/>
                  </a:lnTo>
                  <a:lnTo>
                    <a:pt x="2254643" y="5663298"/>
                  </a:lnTo>
                  <a:lnTo>
                    <a:pt x="2272030" y="5663298"/>
                  </a:lnTo>
                  <a:lnTo>
                    <a:pt x="2287790" y="5675998"/>
                  </a:lnTo>
                  <a:lnTo>
                    <a:pt x="2303386" y="5663298"/>
                  </a:lnTo>
                  <a:lnTo>
                    <a:pt x="2339187" y="5663298"/>
                  </a:lnTo>
                  <a:lnTo>
                    <a:pt x="2349182" y="5675998"/>
                  </a:lnTo>
                  <a:lnTo>
                    <a:pt x="2386914" y="5675998"/>
                  </a:lnTo>
                  <a:lnTo>
                    <a:pt x="2419629" y="5688698"/>
                  </a:lnTo>
                  <a:lnTo>
                    <a:pt x="2481173" y="5714098"/>
                  </a:lnTo>
                  <a:lnTo>
                    <a:pt x="2476004" y="5714098"/>
                  </a:lnTo>
                  <a:lnTo>
                    <a:pt x="2486329" y="5739498"/>
                  </a:lnTo>
                  <a:lnTo>
                    <a:pt x="2502979" y="5752198"/>
                  </a:lnTo>
                  <a:lnTo>
                    <a:pt x="2516721" y="5752198"/>
                  </a:lnTo>
                  <a:lnTo>
                    <a:pt x="2510891" y="5739498"/>
                  </a:lnTo>
                  <a:lnTo>
                    <a:pt x="2500973" y="5726798"/>
                  </a:lnTo>
                  <a:lnTo>
                    <a:pt x="2499931" y="5714098"/>
                  </a:lnTo>
                  <a:lnTo>
                    <a:pt x="2520759" y="5701398"/>
                  </a:lnTo>
                  <a:lnTo>
                    <a:pt x="2522372" y="5739498"/>
                  </a:lnTo>
                  <a:lnTo>
                    <a:pt x="2542146" y="5739498"/>
                  </a:lnTo>
                  <a:lnTo>
                    <a:pt x="2530703" y="5714098"/>
                  </a:lnTo>
                  <a:lnTo>
                    <a:pt x="2555570" y="5701398"/>
                  </a:lnTo>
                  <a:lnTo>
                    <a:pt x="2572435" y="5701398"/>
                  </a:lnTo>
                  <a:lnTo>
                    <a:pt x="2585428" y="5714098"/>
                  </a:lnTo>
                  <a:lnTo>
                    <a:pt x="2598636" y="5726798"/>
                  </a:lnTo>
                  <a:lnTo>
                    <a:pt x="2616162" y="5739498"/>
                  </a:lnTo>
                  <a:lnTo>
                    <a:pt x="2642120" y="5752198"/>
                  </a:lnTo>
                  <a:lnTo>
                    <a:pt x="2797797" y="5752198"/>
                  </a:lnTo>
                  <a:lnTo>
                    <a:pt x="2831477" y="5764898"/>
                  </a:lnTo>
                  <a:lnTo>
                    <a:pt x="2922714" y="5764898"/>
                  </a:lnTo>
                  <a:lnTo>
                    <a:pt x="3078873" y="5726798"/>
                  </a:lnTo>
                  <a:lnTo>
                    <a:pt x="3125292" y="5701398"/>
                  </a:lnTo>
                  <a:lnTo>
                    <a:pt x="3144850" y="5688698"/>
                  </a:lnTo>
                  <a:lnTo>
                    <a:pt x="3164408" y="5675998"/>
                  </a:lnTo>
                  <a:lnTo>
                    <a:pt x="3206254" y="5663298"/>
                  </a:lnTo>
                  <a:lnTo>
                    <a:pt x="3221647" y="5650598"/>
                  </a:lnTo>
                  <a:lnTo>
                    <a:pt x="3204222" y="5650598"/>
                  </a:lnTo>
                  <a:lnTo>
                    <a:pt x="3204705" y="5637898"/>
                  </a:lnTo>
                  <a:lnTo>
                    <a:pt x="3205645" y="5625198"/>
                  </a:lnTo>
                  <a:lnTo>
                    <a:pt x="3179622" y="5637898"/>
                  </a:lnTo>
                  <a:lnTo>
                    <a:pt x="3155289" y="5637898"/>
                  </a:lnTo>
                  <a:lnTo>
                    <a:pt x="3132201" y="5625198"/>
                  </a:lnTo>
                  <a:lnTo>
                    <a:pt x="3109912" y="5612498"/>
                  </a:lnTo>
                  <a:lnTo>
                    <a:pt x="3116656" y="5612498"/>
                  </a:lnTo>
                  <a:lnTo>
                    <a:pt x="3129864" y="5599798"/>
                  </a:lnTo>
                  <a:lnTo>
                    <a:pt x="3136214" y="5599798"/>
                  </a:lnTo>
                  <a:lnTo>
                    <a:pt x="3105632" y="5574398"/>
                  </a:lnTo>
                  <a:lnTo>
                    <a:pt x="3037001" y="5574398"/>
                  </a:lnTo>
                  <a:lnTo>
                    <a:pt x="3008947" y="5561698"/>
                  </a:lnTo>
                  <a:lnTo>
                    <a:pt x="2971038" y="5548998"/>
                  </a:lnTo>
                  <a:lnTo>
                    <a:pt x="2925381" y="5548998"/>
                  </a:lnTo>
                  <a:lnTo>
                    <a:pt x="2877007" y="5561698"/>
                  </a:lnTo>
                  <a:lnTo>
                    <a:pt x="2839377" y="5561698"/>
                  </a:lnTo>
                  <a:lnTo>
                    <a:pt x="2836684" y="5548998"/>
                  </a:lnTo>
                  <a:lnTo>
                    <a:pt x="2830144" y="5536298"/>
                  </a:lnTo>
                  <a:lnTo>
                    <a:pt x="2826943" y="5536298"/>
                  </a:lnTo>
                  <a:lnTo>
                    <a:pt x="2823692" y="5548998"/>
                  </a:lnTo>
                  <a:lnTo>
                    <a:pt x="2817711" y="5561698"/>
                  </a:lnTo>
                  <a:lnTo>
                    <a:pt x="2806801" y="5561698"/>
                  </a:lnTo>
                  <a:lnTo>
                    <a:pt x="2802775" y="5548998"/>
                  </a:lnTo>
                  <a:lnTo>
                    <a:pt x="2797086" y="5561698"/>
                  </a:lnTo>
                  <a:lnTo>
                    <a:pt x="2795181" y="5574398"/>
                  </a:lnTo>
                  <a:lnTo>
                    <a:pt x="2784056" y="5561698"/>
                  </a:lnTo>
                  <a:lnTo>
                    <a:pt x="2752293" y="5548998"/>
                  </a:lnTo>
                  <a:lnTo>
                    <a:pt x="2764142" y="5548998"/>
                  </a:lnTo>
                  <a:lnTo>
                    <a:pt x="2749346" y="5536298"/>
                  </a:lnTo>
                  <a:lnTo>
                    <a:pt x="2726144" y="5536298"/>
                  </a:lnTo>
                  <a:lnTo>
                    <a:pt x="2721483" y="5548998"/>
                  </a:lnTo>
                  <a:lnTo>
                    <a:pt x="2719476" y="5536298"/>
                  </a:lnTo>
                  <a:lnTo>
                    <a:pt x="2718054" y="5536298"/>
                  </a:lnTo>
                  <a:lnTo>
                    <a:pt x="2717152" y="5523598"/>
                  </a:lnTo>
                  <a:lnTo>
                    <a:pt x="2817469" y="5523598"/>
                  </a:lnTo>
                  <a:lnTo>
                    <a:pt x="2872321" y="5510898"/>
                  </a:lnTo>
                  <a:lnTo>
                    <a:pt x="2926854" y="5510898"/>
                  </a:lnTo>
                  <a:lnTo>
                    <a:pt x="2981071" y="5498198"/>
                  </a:lnTo>
                  <a:lnTo>
                    <a:pt x="3034969" y="5498198"/>
                  </a:lnTo>
                  <a:lnTo>
                    <a:pt x="3088576" y="5485498"/>
                  </a:lnTo>
                  <a:lnTo>
                    <a:pt x="3090418" y="5498198"/>
                  </a:lnTo>
                  <a:lnTo>
                    <a:pt x="3091421" y="5510898"/>
                  </a:lnTo>
                  <a:lnTo>
                    <a:pt x="3093313" y="5523598"/>
                  </a:lnTo>
                  <a:lnTo>
                    <a:pt x="3132213" y="5523598"/>
                  </a:lnTo>
                  <a:lnTo>
                    <a:pt x="3156153" y="5498198"/>
                  </a:lnTo>
                  <a:lnTo>
                    <a:pt x="3162173" y="5485498"/>
                  </a:lnTo>
                  <a:lnTo>
                    <a:pt x="3142843" y="5485498"/>
                  </a:lnTo>
                  <a:lnTo>
                    <a:pt x="3133242" y="5498198"/>
                  </a:lnTo>
                  <a:lnTo>
                    <a:pt x="3128035" y="5498198"/>
                  </a:lnTo>
                  <a:lnTo>
                    <a:pt x="3123717" y="5485498"/>
                  </a:lnTo>
                  <a:lnTo>
                    <a:pt x="3125635" y="5485498"/>
                  </a:lnTo>
                  <a:lnTo>
                    <a:pt x="3141154" y="5472798"/>
                  </a:lnTo>
                  <a:lnTo>
                    <a:pt x="3172002" y="5472798"/>
                  </a:lnTo>
                  <a:lnTo>
                    <a:pt x="3180232" y="5485498"/>
                  </a:lnTo>
                  <a:lnTo>
                    <a:pt x="3195828" y="5485498"/>
                  </a:lnTo>
                  <a:lnTo>
                    <a:pt x="3202330" y="5472798"/>
                  </a:lnTo>
                  <a:lnTo>
                    <a:pt x="3230524" y="5472798"/>
                  </a:lnTo>
                  <a:lnTo>
                    <a:pt x="3239071" y="5460098"/>
                  </a:lnTo>
                  <a:lnTo>
                    <a:pt x="3235274" y="5460098"/>
                  </a:lnTo>
                  <a:lnTo>
                    <a:pt x="3476180" y="5396598"/>
                  </a:lnTo>
                  <a:lnTo>
                    <a:pt x="3523259" y="5371198"/>
                  </a:lnTo>
                  <a:lnTo>
                    <a:pt x="3616223" y="5345798"/>
                  </a:lnTo>
                  <a:lnTo>
                    <a:pt x="3662083" y="5320398"/>
                  </a:lnTo>
                  <a:lnTo>
                    <a:pt x="3665880" y="5320398"/>
                  </a:lnTo>
                  <a:lnTo>
                    <a:pt x="3709847" y="5307698"/>
                  </a:lnTo>
                  <a:lnTo>
                    <a:pt x="3796525" y="5256898"/>
                  </a:lnTo>
                  <a:lnTo>
                    <a:pt x="3839235" y="5244198"/>
                  </a:lnTo>
                  <a:lnTo>
                    <a:pt x="3923322" y="5193398"/>
                  </a:lnTo>
                  <a:lnTo>
                    <a:pt x="3964698" y="5180698"/>
                  </a:lnTo>
                  <a:lnTo>
                    <a:pt x="4005605" y="5155298"/>
                  </a:lnTo>
                  <a:lnTo>
                    <a:pt x="4085996" y="5104498"/>
                  </a:lnTo>
                  <a:lnTo>
                    <a:pt x="4164431" y="5053698"/>
                  </a:lnTo>
                  <a:lnTo>
                    <a:pt x="4202900" y="5015598"/>
                  </a:lnTo>
                  <a:lnTo>
                    <a:pt x="4240847" y="4990198"/>
                  </a:lnTo>
                  <a:lnTo>
                    <a:pt x="4315180" y="4939398"/>
                  </a:lnTo>
                  <a:lnTo>
                    <a:pt x="4351540" y="4901298"/>
                  </a:lnTo>
                  <a:lnTo>
                    <a:pt x="4387354" y="4875898"/>
                  </a:lnTo>
                  <a:lnTo>
                    <a:pt x="4422610" y="4837798"/>
                  </a:lnTo>
                  <a:lnTo>
                    <a:pt x="4457306" y="4812398"/>
                  </a:lnTo>
                  <a:lnTo>
                    <a:pt x="4491431" y="4774298"/>
                  </a:lnTo>
                  <a:lnTo>
                    <a:pt x="4524959" y="4748898"/>
                  </a:lnTo>
                  <a:lnTo>
                    <a:pt x="4557915" y="4710798"/>
                  </a:lnTo>
                  <a:lnTo>
                    <a:pt x="4590262" y="4672698"/>
                  </a:lnTo>
                  <a:lnTo>
                    <a:pt x="4622000" y="4647298"/>
                  </a:lnTo>
                  <a:lnTo>
                    <a:pt x="4653127" y="4609198"/>
                  </a:lnTo>
                  <a:lnTo>
                    <a:pt x="4683633" y="4571098"/>
                  </a:lnTo>
                  <a:lnTo>
                    <a:pt x="4713503" y="4532998"/>
                  </a:lnTo>
                  <a:lnTo>
                    <a:pt x="4742726" y="4494898"/>
                  </a:lnTo>
                  <a:lnTo>
                    <a:pt x="4771314" y="4456798"/>
                  </a:lnTo>
                  <a:lnTo>
                    <a:pt x="4799228" y="4418698"/>
                  </a:lnTo>
                  <a:lnTo>
                    <a:pt x="4826482" y="4380598"/>
                  </a:lnTo>
                  <a:lnTo>
                    <a:pt x="4853063" y="4342498"/>
                  </a:lnTo>
                  <a:lnTo>
                    <a:pt x="4878959" y="4304398"/>
                  </a:lnTo>
                  <a:lnTo>
                    <a:pt x="4904156" y="4266298"/>
                  </a:lnTo>
                  <a:lnTo>
                    <a:pt x="4928667" y="4228198"/>
                  </a:lnTo>
                  <a:lnTo>
                    <a:pt x="4952454" y="4177398"/>
                  </a:lnTo>
                  <a:lnTo>
                    <a:pt x="4975530" y="4139298"/>
                  </a:lnTo>
                  <a:lnTo>
                    <a:pt x="4997882" y="4101198"/>
                  </a:lnTo>
                  <a:lnTo>
                    <a:pt x="5019497" y="4063098"/>
                  </a:lnTo>
                  <a:lnTo>
                    <a:pt x="5040363" y="4012298"/>
                  </a:lnTo>
                  <a:lnTo>
                    <a:pt x="5060480" y="3974198"/>
                  </a:lnTo>
                  <a:lnTo>
                    <a:pt x="5079835" y="3923398"/>
                  </a:lnTo>
                  <a:lnTo>
                    <a:pt x="5098427" y="3885298"/>
                  </a:lnTo>
                  <a:lnTo>
                    <a:pt x="5107330" y="3859898"/>
                  </a:lnTo>
                  <a:lnTo>
                    <a:pt x="5116246" y="3834498"/>
                  </a:lnTo>
                  <a:lnTo>
                    <a:pt x="5133264" y="3796398"/>
                  </a:lnTo>
                  <a:lnTo>
                    <a:pt x="5149494" y="3745598"/>
                  </a:lnTo>
                  <a:lnTo>
                    <a:pt x="5164925" y="3707498"/>
                  </a:lnTo>
                  <a:lnTo>
                    <a:pt x="5179542" y="3656698"/>
                  </a:lnTo>
                  <a:lnTo>
                    <a:pt x="5193347" y="3605898"/>
                  </a:lnTo>
                  <a:lnTo>
                    <a:pt x="5206314" y="3567798"/>
                  </a:lnTo>
                  <a:lnTo>
                    <a:pt x="5218442" y="3516998"/>
                  </a:lnTo>
                  <a:lnTo>
                    <a:pt x="5229733" y="3466198"/>
                  </a:lnTo>
                  <a:lnTo>
                    <a:pt x="5240159" y="3428098"/>
                  </a:lnTo>
                  <a:lnTo>
                    <a:pt x="5249735" y="3377298"/>
                  </a:lnTo>
                  <a:lnTo>
                    <a:pt x="5258435" y="3326498"/>
                  </a:lnTo>
                  <a:lnTo>
                    <a:pt x="5266245" y="3275698"/>
                  </a:lnTo>
                  <a:lnTo>
                    <a:pt x="5273179" y="3224898"/>
                  </a:lnTo>
                  <a:lnTo>
                    <a:pt x="5279212" y="3174098"/>
                  </a:lnTo>
                  <a:lnTo>
                    <a:pt x="5284343" y="3123298"/>
                  </a:lnTo>
                  <a:lnTo>
                    <a:pt x="5288559" y="3085198"/>
                  </a:lnTo>
                  <a:lnTo>
                    <a:pt x="5291861" y="3034398"/>
                  </a:lnTo>
                  <a:lnTo>
                    <a:pt x="5294223" y="2983598"/>
                  </a:lnTo>
                  <a:lnTo>
                    <a:pt x="5295646" y="2932798"/>
                  </a:lnTo>
                  <a:lnTo>
                    <a:pt x="5296116" y="2881998"/>
                  </a:lnTo>
                  <a:lnTo>
                    <a:pt x="5295646" y="2831198"/>
                  </a:lnTo>
                  <a:lnTo>
                    <a:pt x="5294223" y="2780398"/>
                  </a:lnTo>
                  <a:lnTo>
                    <a:pt x="5291887" y="2729598"/>
                  </a:lnTo>
                  <a:lnTo>
                    <a:pt x="5288623" y="2678798"/>
                  </a:lnTo>
                  <a:lnTo>
                    <a:pt x="5284470" y="2627998"/>
                  </a:lnTo>
                  <a:lnTo>
                    <a:pt x="5279428" y="2577198"/>
                  </a:lnTo>
                  <a:lnTo>
                    <a:pt x="5273510" y="2539098"/>
                  </a:lnTo>
                  <a:lnTo>
                    <a:pt x="5266728" y="2488298"/>
                  </a:lnTo>
                  <a:lnTo>
                    <a:pt x="5267210" y="2475598"/>
                  </a:lnTo>
                  <a:lnTo>
                    <a:pt x="5265547" y="2475598"/>
                  </a:lnTo>
                  <a:lnTo>
                    <a:pt x="5263654" y="2462898"/>
                  </a:lnTo>
                  <a:lnTo>
                    <a:pt x="5259616" y="2437498"/>
                  </a:lnTo>
                  <a:lnTo>
                    <a:pt x="5257724" y="2424798"/>
                  </a:lnTo>
                  <a:lnTo>
                    <a:pt x="5290756" y="2424798"/>
                  </a:lnTo>
                  <a:lnTo>
                    <a:pt x="5298249" y="2412098"/>
                  </a:lnTo>
                  <a:close/>
                </a:path>
                <a:path w="5462269" h="5900420">
                  <a:moveTo>
                    <a:pt x="5339258" y="2507297"/>
                  </a:moveTo>
                  <a:lnTo>
                    <a:pt x="5338991" y="2506599"/>
                  </a:lnTo>
                  <a:lnTo>
                    <a:pt x="5337124" y="2506827"/>
                  </a:lnTo>
                  <a:lnTo>
                    <a:pt x="5339258" y="2507297"/>
                  </a:lnTo>
                  <a:close/>
                </a:path>
                <a:path w="5462269" h="5900420">
                  <a:moveTo>
                    <a:pt x="5344706" y="2505875"/>
                  </a:moveTo>
                  <a:lnTo>
                    <a:pt x="5343118" y="2501315"/>
                  </a:lnTo>
                  <a:lnTo>
                    <a:pt x="5337594" y="2502789"/>
                  </a:lnTo>
                  <a:lnTo>
                    <a:pt x="5338991" y="2506599"/>
                  </a:lnTo>
                  <a:lnTo>
                    <a:pt x="5344706" y="2505875"/>
                  </a:lnTo>
                  <a:close/>
                </a:path>
                <a:path w="5462269" h="5900420">
                  <a:moveTo>
                    <a:pt x="5344706" y="2500896"/>
                  </a:moveTo>
                  <a:lnTo>
                    <a:pt x="5342801" y="2500426"/>
                  </a:lnTo>
                  <a:lnTo>
                    <a:pt x="5343118" y="2501315"/>
                  </a:lnTo>
                  <a:lnTo>
                    <a:pt x="5344706" y="2500896"/>
                  </a:lnTo>
                  <a:close/>
                </a:path>
                <a:path w="5462269" h="5900420">
                  <a:moveTo>
                    <a:pt x="5462244" y="2897416"/>
                  </a:moveTo>
                  <a:lnTo>
                    <a:pt x="5461533" y="2896235"/>
                  </a:lnTo>
                  <a:lnTo>
                    <a:pt x="5460111" y="2894342"/>
                  </a:lnTo>
                  <a:lnTo>
                    <a:pt x="5456644" y="2896082"/>
                  </a:lnTo>
                  <a:lnTo>
                    <a:pt x="5457749" y="2899562"/>
                  </a:lnTo>
                  <a:lnTo>
                    <a:pt x="5459400" y="2898851"/>
                  </a:lnTo>
                  <a:lnTo>
                    <a:pt x="5462244" y="2897416"/>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9" name="object 29"/>
            <p:cNvPicPr/>
            <p:nvPr/>
          </p:nvPicPr>
          <p:blipFill>
            <a:blip r:embed="rId10" cstate="print"/>
            <a:stretch>
              <a:fillRect/>
            </a:stretch>
          </p:blipFill>
          <p:spPr>
            <a:xfrm>
              <a:off x="11825444" y="2809503"/>
              <a:ext cx="4823008" cy="4813300"/>
            </a:xfrm>
            <a:prstGeom prst="rect">
              <a:avLst/>
            </a:prstGeom>
          </p:spPr>
        </p:pic>
      </p:grpSp>
      <p:sp>
        <p:nvSpPr>
          <p:cNvPr id="30" name="object 30"/>
          <p:cNvSpPr txBox="1">
            <a:spLocks noGrp="1"/>
          </p:cNvSpPr>
          <p:nvPr>
            <p:ph type="title"/>
          </p:nvPr>
        </p:nvSpPr>
        <p:spPr>
          <a:xfrm>
            <a:off x="690623" y="632635"/>
            <a:ext cx="3826828" cy="545021"/>
          </a:xfrm>
          <a:prstGeom prst="rect">
            <a:avLst/>
          </a:prstGeom>
        </p:spPr>
        <p:txBody>
          <a:bodyPr vert="horz" wrap="square" lIns="0" tIns="6350" rIns="0" bIns="0" rtlCol="0">
            <a:spAutoFit/>
          </a:bodyPr>
          <a:lstStyle/>
          <a:p>
            <a:pPr marL="6350">
              <a:spcBef>
                <a:spcPts val="50"/>
              </a:spcBef>
            </a:pPr>
            <a:r>
              <a:rPr spc="-113" dirty="0"/>
              <a:t>WHY</a:t>
            </a:r>
            <a:r>
              <a:rPr spc="155" dirty="0"/>
              <a:t> </a:t>
            </a:r>
            <a:r>
              <a:rPr spc="95" dirty="0"/>
              <a:t>IT</a:t>
            </a:r>
            <a:r>
              <a:rPr spc="158" dirty="0"/>
              <a:t> </a:t>
            </a:r>
            <a:r>
              <a:rPr spc="255" dirty="0"/>
              <a:t>MATTERS</a:t>
            </a:r>
          </a:p>
        </p:txBody>
      </p:sp>
      <p:sp>
        <p:nvSpPr>
          <p:cNvPr id="31" name="object 31"/>
          <p:cNvSpPr/>
          <p:nvPr/>
        </p:nvSpPr>
        <p:spPr>
          <a:xfrm>
            <a:off x="7069722" y="4072147"/>
            <a:ext cx="33338" cy="33655"/>
          </a:xfrm>
          <a:custGeom>
            <a:avLst/>
            <a:gdLst/>
            <a:ahLst/>
            <a:cxnLst/>
            <a:rect l="l" t="t" r="r" b="b"/>
            <a:pathLst>
              <a:path w="66675" h="67309">
                <a:moveTo>
                  <a:pt x="24892" y="58369"/>
                </a:moveTo>
                <a:lnTo>
                  <a:pt x="20154" y="52438"/>
                </a:lnTo>
                <a:lnTo>
                  <a:pt x="16370" y="51765"/>
                </a:lnTo>
                <a:lnTo>
                  <a:pt x="11823" y="54368"/>
                </a:lnTo>
                <a:lnTo>
                  <a:pt x="10248" y="59677"/>
                </a:lnTo>
                <a:lnTo>
                  <a:pt x="15405" y="67157"/>
                </a:lnTo>
                <a:lnTo>
                  <a:pt x="22288" y="62649"/>
                </a:lnTo>
                <a:lnTo>
                  <a:pt x="24892" y="58369"/>
                </a:lnTo>
                <a:close/>
              </a:path>
              <a:path w="66675" h="67309">
                <a:moveTo>
                  <a:pt x="66357" y="5219"/>
                </a:moveTo>
                <a:lnTo>
                  <a:pt x="0" y="0"/>
                </a:lnTo>
                <a:lnTo>
                  <a:pt x="9067" y="26911"/>
                </a:lnTo>
                <a:lnTo>
                  <a:pt x="37007" y="32512"/>
                </a:lnTo>
                <a:lnTo>
                  <a:pt x="63030" y="23152"/>
                </a:lnTo>
                <a:lnTo>
                  <a:pt x="66357" y="5219"/>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2" name="object 32"/>
          <p:cNvSpPr/>
          <p:nvPr/>
        </p:nvSpPr>
        <p:spPr>
          <a:xfrm>
            <a:off x="7133832" y="4073690"/>
            <a:ext cx="15875" cy="28575"/>
          </a:xfrm>
          <a:custGeom>
            <a:avLst/>
            <a:gdLst/>
            <a:ahLst/>
            <a:cxnLst/>
            <a:rect l="l" t="t" r="r" b="b"/>
            <a:pathLst>
              <a:path w="31750" h="57150">
                <a:moveTo>
                  <a:pt x="4737" y="10680"/>
                </a:moveTo>
                <a:lnTo>
                  <a:pt x="3556" y="8788"/>
                </a:lnTo>
                <a:lnTo>
                  <a:pt x="2362" y="9486"/>
                </a:lnTo>
                <a:lnTo>
                  <a:pt x="4737" y="10680"/>
                </a:lnTo>
                <a:close/>
              </a:path>
              <a:path w="31750" h="57150">
                <a:moveTo>
                  <a:pt x="6870" y="0"/>
                </a:moveTo>
                <a:lnTo>
                  <a:pt x="4495" y="0"/>
                </a:lnTo>
                <a:lnTo>
                  <a:pt x="5168" y="762"/>
                </a:lnTo>
                <a:lnTo>
                  <a:pt x="6870" y="0"/>
                </a:lnTo>
                <a:close/>
              </a:path>
              <a:path w="31750" h="57150">
                <a:moveTo>
                  <a:pt x="9232" y="5461"/>
                </a:moveTo>
                <a:lnTo>
                  <a:pt x="5168" y="762"/>
                </a:lnTo>
                <a:lnTo>
                  <a:pt x="0" y="3086"/>
                </a:lnTo>
                <a:lnTo>
                  <a:pt x="3556" y="8788"/>
                </a:lnTo>
                <a:lnTo>
                  <a:pt x="9232" y="5461"/>
                </a:lnTo>
                <a:close/>
              </a:path>
              <a:path w="31750" h="57150">
                <a:moveTo>
                  <a:pt x="12319" y="37020"/>
                </a:moveTo>
                <a:lnTo>
                  <a:pt x="4597" y="36296"/>
                </a:lnTo>
                <a:lnTo>
                  <a:pt x="1155" y="41910"/>
                </a:lnTo>
                <a:lnTo>
                  <a:pt x="1219" y="50063"/>
                </a:lnTo>
                <a:lnTo>
                  <a:pt x="4025" y="56946"/>
                </a:lnTo>
                <a:lnTo>
                  <a:pt x="7581" y="48641"/>
                </a:lnTo>
                <a:lnTo>
                  <a:pt x="9944" y="42710"/>
                </a:lnTo>
                <a:lnTo>
                  <a:pt x="12319" y="37020"/>
                </a:lnTo>
                <a:close/>
              </a:path>
              <a:path w="31750" h="57150">
                <a:moveTo>
                  <a:pt x="31750" y="228"/>
                </a:moveTo>
                <a:lnTo>
                  <a:pt x="20383" y="13525"/>
                </a:lnTo>
                <a:lnTo>
                  <a:pt x="15633" y="19215"/>
                </a:lnTo>
                <a:lnTo>
                  <a:pt x="24993" y="21285"/>
                </a:lnTo>
                <a:lnTo>
                  <a:pt x="29832" y="19964"/>
                </a:lnTo>
                <a:lnTo>
                  <a:pt x="31597" y="13512"/>
                </a:lnTo>
                <a:lnTo>
                  <a:pt x="31750" y="228"/>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3" name="object 33"/>
          <p:cNvSpPr txBox="1"/>
          <p:nvPr/>
        </p:nvSpPr>
        <p:spPr>
          <a:xfrm>
            <a:off x="755189" y="1785969"/>
            <a:ext cx="7387908" cy="2669962"/>
          </a:xfrm>
          <a:prstGeom prst="rect">
            <a:avLst/>
          </a:prstGeom>
        </p:spPr>
        <p:txBody>
          <a:bodyPr vert="horz" wrap="square" lIns="0" tIns="6350" rIns="0" bIns="0" rtlCol="0">
            <a:spAutoFit/>
          </a:bodyPr>
          <a:lstStyle/>
          <a:p>
            <a:pPr marL="99378" marR="2440940" defTabSz="457200">
              <a:spcBef>
                <a:spcPts val="50"/>
              </a:spcBef>
              <a:buClrTx/>
            </a:pPr>
            <a:r>
              <a:rPr sz="2500" b="1" kern="1200" spc="-123" dirty="0">
                <a:solidFill>
                  <a:srgbClr val="132426"/>
                </a:solidFill>
                <a:latin typeface="Trebuchet MS"/>
                <a:ea typeface="+mn-ea"/>
                <a:cs typeface="Trebuchet MS"/>
              </a:rPr>
              <a:t>D</a:t>
            </a:r>
            <a:r>
              <a:rPr sz="2500" b="1" kern="1200" spc="-85" dirty="0">
                <a:solidFill>
                  <a:srgbClr val="132426"/>
                </a:solidFill>
                <a:latin typeface="Trebuchet MS"/>
                <a:ea typeface="+mn-ea"/>
                <a:cs typeface="Trebuchet MS"/>
              </a:rPr>
              <a:t>a</a:t>
            </a:r>
            <a:r>
              <a:rPr sz="2500" b="1" kern="1200" spc="-153" dirty="0">
                <a:solidFill>
                  <a:srgbClr val="132426"/>
                </a:solidFill>
                <a:latin typeface="Trebuchet MS"/>
                <a:ea typeface="+mn-ea"/>
                <a:cs typeface="Trebuchet MS"/>
              </a:rPr>
              <a:t>t</a:t>
            </a:r>
            <a:r>
              <a:rPr sz="2500" b="1" kern="1200" spc="-158" dirty="0">
                <a:solidFill>
                  <a:srgbClr val="132426"/>
                </a:solidFill>
                <a:latin typeface="Trebuchet MS"/>
                <a:ea typeface="+mn-ea"/>
                <a:cs typeface="Trebuchet MS"/>
              </a:rPr>
              <a:t>a</a:t>
            </a:r>
            <a:r>
              <a:rPr sz="2500" b="1" kern="1200" spc="-28" dirty="0">
                <a:solidFill>
                  <a:srgbClr val="132426"/>
                </a:solidFill>
                <a:latin typeface="Trebuchet MS"/>
                <a:ea typeface="+mn-ea"/>
                <a:cs typeface="Trebuchet MS"/>
              </a:rPr>
              <a:t> </a:t>
            </a:r>
            <a:r>
              <a:rPr sz="2500" b="1" kern="1200" spc="-153" dirty="0">
                <a:solidFill>
                  <a:srgbClr val="132426"/>
                </a:solidFill>
                <a:latin typeface="Trebuchet MS"/>
                <a:ea typeface="+mn-ea"/>
                <a:cs typeface="Trebuchet MS"/>
              </a:rPr>
              <a:t>t</a:t>
            </a:r>
            <a:r>
              <a:rPr sz="2500" b="1" kern="1200" spc="-168" dirty="0">
                <a:solidFill>
                  <a:srgbClr val="132426"/>
                </a:solidFill>
                <a:latin typeface="Trebuchet MS"/>
                <a:ea typeface="+mn-ea"/>
                <a:cs typeface="Trebuchet MS"/>
              </a:rPr>
              <a:t>r</a:t>
            </a:r>
            <a:r>
              <a:rPr sz="2500" b="1" kern="1200" spc="-170" dirty="0">
                <a:solidFill>
                  <a:srgbClr val="132426"/>
                </a:solidFill>
                <a:latin typeface="Trebuchet MS"/>
                <a:ea typeface="+mn-ea"/>
                <a:cs typeface="Trebuchet MS"/>
              </a:rPr>
              <a:t>e</a:t>
            </a:r>
            <a:r>
              <a:rPr sz="2500" b="1" kern="1200" spc="-175" dirty="0">
                <a:solidFill>
                  <a:srgbClr val="132426"/>
                </a:solidFill>
                <a:latin typeface="Trebuchet MS"/>
                <a:ea typeface="+mn-ea"/>
                <a:cs typeface="Trebuchet MS"/>
              </a:rPr>
              <a:t>n</a:t>
            </a:r>
            <a:r>
              <a:rPr sz="2500" b="1" kern="1200" spc="-140" dirty="0">
                <a:solidFill>
                  <a:srgbClr val="132426"/>
                </a:solidFill>
                <a:latin typeface="Trebuchet MS"/>
                <a:ea typeface="+mn-ea"/>
                <a:cs typeface="Trebuchet MS"/>
              </a:rPr>
              <a:t>d</a:t>
            </a:r>
            <a:r>
              <a:rPr sz="2500" b="1" kern="1200" spc="57" dirty="0">
                <a:solidFill>
                  <a:srgbClr val="132426"/>
                </a:solidFill>
                <a:latin typeface="Trebuchet MS"/>
                <a:ea typeface="+mn-ea"/>
                <a:cs typeface="Trebuchet MS"/>
              </a:rPr>
              <a:t>s</a:t>
            </a:r>
            <a:r>
              <a:rPr sz="2500" b="1" kern="1200" spc="-28" dirty="0">
                <a:solidFill>
                  <a:srgbClr val="132426"/>
                </a:solidFill>
                <a:latin typeface="Trebuchet MS"/>
                <a:ea typeface="+mn-ea"/>
                <a:cs typeface="Trebuchet MS"/>
              </a:rPr>
              <a:t> </a:t>
            </a:r>
            <a:r>
              <a:rPr sz="2500" b="1" kern="1200" spc="130" dirty="0">
                <a:solidFill>
                  <a:srgbClr val="132426"/>
                </a:solidFill>
                <a:latin typeface="Trebuchet MS"/>
                <a:ea typeface="+mn-ea"/>
                <a:cs typeface="Trebuchet MS"/>
              </a:rPr>
              <a:t>s</a:t>
            </a:r>
            <a:r>
              <a:rPr sz="2500" b="1" kern="1200" spc="-175" dirty="0">
                <a:solidFill>
                  <a:srgbClr val="132426"/>
                </a:solidFill>
                <a:latin typeface="Trebuchet MS"/>
                <a:ea typeface="+mn-ea"/>
                <a:cs typeface="Trebuchet MS"/>
              </a:rPr>
              <a:t>u</a:t>
            </a:r>
            <a:r>
              <a:rPr sz="2500" b="1" kern="1200" spc="73" dirty="0">
                <a:solidFill>
                  <a:srgbClr val="132426"/>
                </a:solidFill>
                <a:latin typeface="Trebuchet MS"/>
                <a:ea typeface="+mn-ea"/>
                <a:cs typeface="Trebuchet MS"/>
              </a:rPr>
              <a:t>gg</a:t>
            </a:r>
            <a:r>
              <a:rPr sz="2500" b="1" kern="1200" spc="-170" dirty="0">
                <a:solidFill>
                  <a:srgbClr val="132426"/>
                </a:solidFill>
                <a:latin typeface="Trebuchet MS"/>
                <a:ea typeface="+mn-ea"/>
                <a:cs typeface="Trebuchet MS"/>
              </a:rPr>
              <a:t>e</a:t>
            </a:r>
            <a:r>
              <a:rPr sz="2500" b="1" kern="1200" spc="130" dirty="0">
                <a:solidFill>
                  <a:srgbClr val="132426"/>
                </a:solidFill>
                <a:latin typeface="Trebuchet MS"/>
                <a:ea typeface="+mn-ea"/>
                <a:cs typeface="Trebuchet MS"/>
              </a:rPr>
              <a:t>s</a:t>
            </a:r>
            <a:r>
              <a:rPr sz="2500" b="1" kern="1200" spc="-153" dirty="0">
                <a:solidFill>
                  <a:srgbClr val="132426"/>
                </a:solidFill>
                <a:latin typeface="Trebuchet MS"/>
                <a:ea typeface="+mn-ea"/>
                <a:cs typeface="Trebuchet MS"/>
              </a:rPr>
              <a:t>t</a:t>
            </a:r>
            <a:r>
              <a:rPr sz="2500" b="1" kern="1200" spc="57" dirty="0">
                <a:solidFill>
                  <a:srgbClr val="132426"/>
                </a:solidFill>
                <a:latin typeface="Trebuchet MS"/>
                <a:ea typeface="+mn-ea"/>
                <a:cs typeface="Trebuchet MS"/>
              </a:rPr>
              <a:t>s</a:t>
            </a:r>
            <a:r>
              <a:rPr sz="2500" b="1" kern="1200" spc="-28" dirty="0">
                <a:solidFill>
                  <a:srgbClr val="132426"/>
                </a:solidFill>
                <a:latin typeface="Trebuchet MS"/>
                <a:ea typeface="+mn-ea"/>
                <a:cs typeface="Trebuchet MS"/>
              </a:rPr>
              <a:t> </a:t>
            </a:r>
            <a:r>
              <a:rPr sz="2500" b="1" kern="1200" spc="-153" dirty="0">
                <a:solidFill>
                  <a:srgbClr val="132426"/>
                </a:solidFill>
                <a:latin typeface="Trebuchet MS"/>
                <a:ea typeface="+mn-ea"/>
                <a:cs typeface="Trebuchet MS"/>
              </a:rPr>
              <a:t>t</a:t>
            </a:r>
            <a:r>
              <a:rPr sz="2500" b="1" kern="1200" spc="-180" dirty="0">
                <a:solidFill>
                  <a:srgbClr val="132426"/>
                </a:solidFill>
                <a:latin typeface="Trebuchet MS"/>
                <a:ea typeface="+mn-ea"/>
                <a:cs typeface="Trebuchet MS"/>
              </a:rPr>
              <a:t>h</a:t>
            </a:r>
            <a:r>
              <a:rPr sz="2500" b="1" kern="1200" spc="-85" dirty="0">
                <a:solidFill>
                  <a:srgbClr val="132426"/>
                </a:solidFill>
                <a:latin typeface="Trebuchet MS"/>
                <a:ea typeface="+mn-ea"/>
                <a:cs typeface="Trebuchet MS"/>
              </a:rPr>
              <a:t>a</a:t>
            </a:r>
            <a:r>
              <a:rPr sz="2500" b="1" kern="1200" spc="-225" dirty="0">
                <a:solidFill>
                  <a:srgbClr val="132426"/>
                </a:solidFill>
                <a:latin typeface="Trebuchet MS"/>
                <a:ea typeface="+mn-ea"/>
                <a:cs typeface="Trebuchet MS"/>
              </a:rPr>
              <a:t>t</a:t>
            </a:r>
            <a:r>
              <a:rPr sz="2500" b="1" kern="1200" spc="-28" dirty="0">
                <a:solidFill>
                  <a:srgbClr val="132426"/>
                </a:solidFill>
                <a:latin typeface="Trebuchet MS"/>
                <a:ea typeface="+mn-ea"/>
                <a:cs typeface="Trebuchet MS"/>
              </a:rPr>
              <a:t> </a:t>
            </a:r>
            <a:r>
              <a:rPr sz="2500" b="1" kern="1200" spc="53" dirty="0">
                <a:solidFill>
                  <a:srgbClr val="132426"/>
                </a:solidFill>
                <a:latin typeface="Trebuchet MS"/>
                <a:ea typeface="+mn-ea"/>
                <a:cs typeface="Trebuchet MS"/>
              </a:rPr>
              <a:t>I</a:t>
            </a:r>
            <a:r>
              <a:rPr sz="2500" b="1" kern="1200" spc="-35" dirty="0">
                <a:solidFill>
                  <a:srgbClr val="132426"/>
                </a:solidFill>
                <a:latin typeface="Trebuchet MS"/>
                <a:ea typeface="+mn-ea"/>
                <a:cs typeface="Trebuchet MS"/>
              </a:rPr>
              <a:t>ll</a:t>
            </a:r>
            <a:r>
              <a:rPr sz="2500" b="1" kern="1200" spc="-45" dirty="0">
                <a:solidFill>
                  <a:srgbClr val="132426"/>
                </a:solidFill>
                <a:latin typeface="Trebuchet MS"/>
                <a:ea typeface="+mn-ea"/>
                <a:cs typeface="Trebuchet MS"/>
              </a:rPr>
              <a:t>i</a:t>
            </a:r>
            <a:r>
              <a:rPr sz="2500" b="1" kern="1200" spc="-175" dirty="0">
                <a:solidFill>
                  <a:srgbClr val="132426"/>
                </a:solidFill>
                <a:latin typeface="Trebuchet MS"/>
                <a:ea typeface="+mn-ea"/>
                <a:cs typeface="Trebuchet MS"/>
              </a:rPr>
              <a:t>n</a:t>
            </a:r>
            <a:r>
              <a:rPr sz="2500" b="1" kern="1200" spc="-100" dirty="0">
                <a:solidFill>
                  <a:srgbClr val="132426"/>
                </a:solidFill>
                <a:latin typeface="Trebuchet MS"/>
                <a:ea typeface="+mn-ea"/>
                <a:cs typeface="Trebuchet MS"/>
              </a:rPr>
              <a:t>o</a:t>
            </a:r>
            <a:r>
              <a:rPr sz="2500" b="1" kern="1200" spc="-45" dirty="0">
                <a:solidFill>
                  <a:srgbClr val="132426"/>
                </a:solidFill>
                <a:latin typeface="Trebuchet MS"/>
                <a:ea typeface="+mn-ea"/>
                <a:cs typeface="Trebuchet MS"/>
              </a:rPr>
              <a:t>i</a:t>
            </a:r>
            <a:r>
              <a:rPr sz="2500" b="1" kern="1200" spc="57" dirty="0">
                <a:solidFill>
                  <a:srgbClr val="132426"/>
                </a:solidFill>
                <a:latin typeface="Trebuchet MS"/>
                <a:ea typeface="+mn-ea"/>
                <a:cs typeface="Trebuchet MS"/>
              </a:rPr>
              <a:t>s</a:t>
            </a:r>
            <a:r>
              <a:rPr sz="2500" b="1" kern="1200" spc="-28" dirty="0">
                <a:solidFill>
                  <a:srgbClr val="132426"/>
                </a:solidFill>
                <a:latin typeface="Trebuchet MS"/>
                <a:ea typeface="+mn-ea"/>
                <a:cs typeface="Trebuchet MS"/>
              </a:rPr>
              <a:t> </a:t>
            </a:r>
            <a:r>
              <a:rPr sz="2500" b="1" kern="1200" spc="-45" dirty="0">
                <a:solidFill>
                  <a:srgbClr val="132426"/>
                </a:solidFill>
                <a:latin typeface="Trebuchet MS"/>
                <a:ea typeface="+mn-ea"/>
                <a:cs typeface="Trebuchet MS"/>
              </a:rPr>
              <a:t>i</a:t>
            </a:r>
            <a:r>
              <a:rPr sz="2500" b="1" kern="1200" spc="45" dirty="0">
                <a:solidFill>
                  <a:srgbClr val="132426"/>
                </a:solidFill>
                <a:latin typeface="Trebuchet MS"/>
                <a:ea typeface="+mn-ea"/>
                <a:cs typeface="Trebuchet MS"/>
              </a:rPr>
              <a:t>s  </a:t>
            </a:r>
            <a:r>
              <a:rPr sz="2500" b="1" kern="1200" spc="-145" dirty="0">
                <a:solidFill>
                  <a:srgbClr val="132426"/>
                </a:solidFill>
                <a:latin typeface="Trebuchet MS"/>
                <a:ea typeface="+mn-ea"/>
                <a:cs typeface="Trebuchet MS"/>
              </a:rPr>
              <a:t>b</a:t>
            </a:r>
            <a:r>
              <a:rPr sz="2500" b="1" kern="1200" spc="-170" dirty="0">
                <a:solidFill>
                  <a:srgbClr val="132426"/>
                </a:solidFill>
                <a:latin typeface="Trebuchet MS"/>
                <a:ea typeface="+mn-ea"/>
                <a:cs typeface="Trebuchet MS"/>
              </a:rPr>
              <a:t>e</a:t>
            </a:r>
            <a:r>
              <a:rPr sz="2500" b="1" kern="1200" spc="-57" dirty="0">
                <a:solidFill>
                  <a:srgbClr val="132426"/>
                </a:solidFill>
                <a:latin typeface="Trebuchet MS"/>
                <a:ea typeface="+mn-ea"/>
                <a:cs typeface="Trebuchet MS"/>
              </a:rPr>
              <a:t>c</a:t>
            </a:r>
            <a:r>
              <a:rPr sz="2500" b="1" kern="1200" spc="-100" dirty="0">
                <a:solidFill>
                  <a:srgbClr val="132426"/>
                </a:solidFill>
                <a:latin typeface="Trebuchet MS"/>
                <a:ea typeface="+mn-ea"/>
                <a:cs typeface="Trebuchet MS"/>
              </a:rPr>
              <a:t>o</a:t>
            </a:r>
            <a:r>
              <a:rPr sz="2500" b="1" kern="1200" spc="-223" dirty="0">
                <a:solidFill>
                  <a:srgbClr val="132426"/>
                </a:solidFill>
                <a:latin typeface="Trebuchet MS"/>
                <a:ea typeface="+mn-ea"/>
                <a:cs typeface="Trebuchet MS"/>
              </a:rPr>
              <a:t>m</a:t>
            </a:r>
            <a:r>
              <a:rPr sz="2500" b="1" kern="1200" spc="-45" dirty="0">
                <a:solidFill>
                  <a:srgbClr val="132426"/>
                </a:solidFill>
                <a:latin typeface="Trebuchet MS"/>
                <a:ea typeface="+mn-ea"/>
                <a:cs typeface="Trebuchet MS"/>
              </a:rPr>
              <a:t>i</a:t>
            </a:r>
            <a:r>
              <a:rPr sz="2500" b="1" kern="1200" spc="-175" dirty="0">
                <a:solidFill>
                  <a:srgbClr val="132426"/>
                </a:solidFill>
                <a:latin typeface="Trebuchet MS"/>
                <a:ea typeface="+mn-ea"/>
                <a:cs typeface="Trebuchet MS"/>
              </a:rPr>
              <a:t>n</a:t>
            </a:r>
            <a:r>
              <a:rPr sz="2500" b="1" kern="1200" dirty="0">
                <a:solidFill>
                  <a:srgbClr val="132426"/>
                </a:solidFill>
                <a:latin typeface="Trebuchet MS"/>
                <a:ea typeface="+mn-ea"/>
                <a:cs typeface="Trebuchet MS"/>
              </a:rPr>
              <a:t>g</a:t>
            </a:r>
            <a:r>
              <a:rPr sz="2500" b="1" kern="1200" spc="-28" dirty="0">
                <a:solidFill>
                  <a:srgbClr val="132426"/>
                </a:solidFill>
                <a:latin typeface="Trebuchet MS"/>
                <a:ea typeface="+mn-ea"/>
                <a:cs typeface="Trebuchet MS"/>
              </a:rPr>
              <a:t> </a:t>
            </a:r>
            <a:r>
              <a:rPr sz="2500" b="1" kern="1200" spc="-223" dirty="0">
                <a:solidFill>
                  <a:srgbClr val="132426"/>
                </a:solidFill>
                <a:latin typeface="Trebuchet MS"/>
                <a:ea typeface="+mn-ea"/>
                <a:cs typeface="Trebuchet MS"/>
              </a:rPr>
              <a:t>m</a:t>
            </a:r>
            <a:r>
              <a:rPr sz="2500" b="1" kern="1200" spc="-100" dirty="0">
                <a:solidFill>
                  <a:srgbClr val="132426"/>
                </a:solidFill>
                <a:latin typeface="Trebuchet MS"/>
                <a:ea typeface="+mn-ea"/>
                <a:cs typeface="Trebuchet MS"/>
              </a:rPr>
              <a:t>o</a:t>
            </a:r>
            <a:r>
              <a:rPr sz="2500" b="1" kern="1200" spc="-168" dirty="0">
                <a:solidFill>
                  <a:srgbClr val="132426"/>
                </a:solidFill>
                <a:latin typeface="Trebuchet MS"/>
                <a:ea typeface="+mn-ea"/>
                <a:cs typeface="Trebuchet MS"/>
              </a:rPr>
              <a:t>r</a:t>
            </a:r>
            <a:r>
              <a:rPr sz="2500" b="1" kern="1200" spc="-242" dirty="0">
                <a:solidFill>
                  <a:srgbClr val="132426"/>
                </a:solidFill>
                <a:latin typeface="Trebuchet MS"/>
                <a:ea typeface="+mn-ea"/>
                <a:cs typeface="Trebuchet MS"/>
              </a:rPr>
              <a:t>e</a:t>
            </a:r>
            <a:r>
              <a:rPr sz="2500" b="1" kern="1200" spc="-28" dirty="0">
                <a:solidFill>
                  <a:srgbClr val="132426"/>
                </a:solidFill>
                <a:latin typeface="Trebuchet MS"/>
                <a:ea typeface="+mn-ea"/>
                <a:cs typeface="Trebuchet MS"/>
              </a:rPr>
              <a:t> </a:t>
            </a:r>
            <a:r>
              <a:rPr sz="2500" b="1" kern="1200" spc="-148" dirty="0">
                <a:solidFill>
                  <a:srgbClr val="132426"/>
                </a:solidFill>
                <a:latin typeface="Trebuchet MS"/>
                <a:ea typeface="+mn-ea"/>
                <a:cs typeface="Trebuchet MS"/>
              </a:rPr>
              <a:t>p</a:t>
            </a:r>
            <a:r>
              <a:rPr sz="2500" b="1" kern="1200" spc="-168" dirty="0">
                <a:solidFill>
                  <a:srgbClr val="132426"/>
                </a:solidFill>
                <a:latin typeface="Trebuchet MS"/>
                <a:ea typeface="+mn-ea"/>
                <a:cs typeface="Trebuchet MS"/>
              </a:rPr>
              <a:t>r</a:t>
            </a:r>
            <a:r>
              <a:rPr sz="2500" b="1" kern="1200" spc="-170" dirty="0">
                <a:solidFill>
                  <a:srgbClr val="132426"/>
                </a:solidFill>
                <a:latin typeface="Trebuchet MS"/>
                <a:ea typeface="+mn-ea"/>
                <a:cs typeface="Trebuchet MS"/>
              </a:rPr>
              <a:t>e</a:t>
            </a:r>
            <a:r>
              <a:rPr sz="2500" b="1" kern="1200" spc="-57" dirty="0">
                <a:solidFill>
                  <a:srgbClr val="132426"/>
                </a:solidFill>
                <a:latin typeface="Trebuchet MS"/>
                <a:ea typeface="+mn-ea"/>
                <a:cs typeface="Trebuchet MS"/>
              </a:rPr>
              <a:t>c</a:t>
            </a:r>
            <a:r>
              <a:rPr sz="2500" b="1" kern="1200" spc="-45" dirty="0">
                <a:solidFill>
                  <a:srgbClr val="132426"/>
                </a:solidFill>
                <a:latin typeface="Trebuchet MS"/>
                <a:ea typeface="+mn-ea"/>
                <a:cs typeface="Trebuchet MS"/>
              </a:rPr>
              <a:t>i</a:t>
            </a:r>
            <a:r>
              <a:rPr sz="2500" b="1" kern="1200" spc="-148" dirty="0">
                <a:solidFill>
                  <a:srgbClr val="132426"/>
                </a:solidFill>
                <a:latin typeface="Trebuchet MS"/>
                <a:ea typeface="+mn-ea"/>
                <a:cs typeface="Trebuchet MS"/>
              </a:rPr>
              <a:t>p</a:t>
            </a:r>
            <a:r>
              <a:rPr sz="2500" b="1" kern="1200" spc="-45" dirty="0">
                <a:solidFill>
                  <a:srgbClr val="132426"/>
                </a:solidFill>
                <a:latin typeface="Trebuchet MS"/>
                <a:ea typeface="+mn-ea"/>
                <a:cs typeface="Trebuchet MS"/>
              </a:rPr>
              <a:t>i</a:t>
            </a:r>
            <a:r>
              <a:rPr sz="2500" b="1" kern="1200" spc="-153" dirty="0">
                <a:solidFill>
                  <a:srgbClr val="132426"/>
                </a:solidFill>
                <a:latin typeface="Trebuchet MS"/>
                <a:ea typeface="+mn-ea"/>
                <a:cs typeface="Trebuchet MS"/>
              </a:rPr>
              <a:t>t</a:t>
            </a:r>
            <a:r>
              <a:rPr sz="2500" b="1" kern="1200" spc="-100" dirty="0">
                <a:solidFill>
                  <a:srgbClr val="132426"/>
                </a:solidFill>
                <a:latin typeface="Trebuchet MS"/>
                <a:ea typeface="+mn-ea"/>
                <a:cs typeface="Trebuchet MS"/>
              </a:rPr>
              <a:t>o</a:t>
            </a:r>
            <a:r>
              <a:rPr sz="2500" b="1" kern="1200" spc="-175" dirty="0">
                <a:solidFill>
                  <a:srgbClr val="132426"/>
                </a:solidFill>
                <a:latin typeface="Trebuchet MS"/>
                <a:ea typeface="+mn-ea"/>
                <a:cs typeface="Trebuchet MS"/>
              </a:rPr>
              <a:t>u</a:t>
            </a:r>
            <a:r>
              <a:rPr sz="2500" b="1" kern="1200" spc="130" dirty="0">
                <a:solidFill>
                  <a:srgbClr val="132426"/>
                </a:solidFill>
                <a:latin typeface="Trebuchet MS"/>
                <a:ea typeface="+mn-ea"/>
                <a:cs typeface="Trebuchet MS"/>
              </a:rPr>
              <a:t>s</a:t>
            </a:r>
            <a:r>
              <a:rPr sz="2500" b="1" kern="1200" spc="-305" dirty="0">
                <a:solidFill>
                  <a:srgbClr val="132426"/>
                </a:solidFill>
                <a:latin typeface="Trebuchet MS"/>
                <a:ea typeface="+mn-ea"/>
                <a:cs typeface="Trebuchet MS"/>
              </a:rPr>
              <a:t>,</a:t>
            </a:r>
            <a:r>
              <a:rPr sz="2500" b="1" kern="1200" spc="-28" dirty="0">
                <a:solidFill>
                  <a:srgbClr val="132426"/>
                </a:solidFill>
                <a:latin typeface="Trebuchet MS"/>
                <a:ea typeface="+mn-ea"/>
                <a:cs typeface="Trebuchet MS"/>
              </a:rPr>
              <a:t> </a:t>
            </a:r>
            <a:r>
              <a:rPr sz="2500" b="1" kern="1200" spc="-305" dirty="0">
                <a:solidFill>
                  <a:srgbClr val="132426"/>
                </a:solidFill>
                <a:latin typeface="Trebuchet MS"/>
                <a:ea typeface="+mn-ea"/>
                <a:cs typeface="Trebuchet MS"/>
              </a:rPr>
              <a:t>w</a:t>
            </a:r>
            <a:r>
              <a:rPr sz="2500" b="1" kern="1200" spc="-180" dirty="0">
                <a:solidFill>
                  <a:srgbClr val="132426"/>
                </a:solidFill>
                <a:latin typeface="Trebuchet MS"/>
                <a:ea typeface="+mn-ea"/>
                <a:cs typeface="Trebuchet MS"/>
              </a:rPr>
              <a:t>h</a:t>
            </a:r>
            <a:r>
              <a:rPr sz="2500" b="1" kern="1200" spc="-45" dirty="0">
                <a:solidFill>
                  <a:srgbClr val="132426"/>
                </a:solidFill>
                <a:latin typeface="Trebuchet MS"/>
                <a:ea typeface="+mn-ea"/>
                <a:cs typeface="Trebuchet MS"/>
              </a:rPr>
              <a:t>i</a:t>
            </a:r>
            <a:r>
              <a:rPr sz="2500" b="1" kern="1200" spc="-57" dirty="0">
                <a:solidFill>
                  <a:srgbClr val="132426"/>
                </a:solidFill>
                <a:latin typeface="Trebuchet MS"/>
                <a:ea typeface="+mn-ea"/>
                <a:cs typeface="Trebuchet MS"/>
              </a:rPr>
              <a:t>c</a:t>
            </a:r>
            <a:r>
              <a:rPr sz="2500" b="1" kern="1200" spc="-170" dirty="0">
                <a:solidFill>
                  <a:srgbClr val="132426"/>
                </a:solidFill>
                <a:latin typeface="Trebuchet MS"/>
                <a:ea typeface="+mn-ea"/>
                <a:cs typeface="Trebuchet MS"/>
              </a:rPr>
              <a:t>h  </a:t>
            </a:r>
            <a:r>
              <a:rPr sz="2500" b="1" kern="1200" spc="-57" dirty="0">
                <a:solidFill>
                  <a:srgbClr val="132426"/>
                </a:solidFill>
                <a:latin typeface="Trebuchet MS"/>
                <a:ea typeface="+mn-ea"/>
                <a:cs typeface="Trebuchet MS"/>
              </a:rPr>
              <a:t>c</a:t>
            </a:r>
            <a:r>
              <a:rPr sz="2500" b="1" kern="1200" spc="-168" dirty="0">
                <a:solidFill>
                  <a:srgbClr val="132426"/>
                </a:solidFill>
                <a:latin typeface="Trebuchet MS"/>
                <a:ea typeface="+mn-ea"/>
                <a:cs typeface="Trebuchet MS"/>
              </a:rPr>
              <a:t>r</a:t>
            </a:r>
            <a:r>
              <a:rPr sz="2500" b="1" kern="1200" spc="-170" dirty="0">
                <a:solidFill>
                  <a:srgbClr val="132426"/>
                </a:solidFill>
                <a:latin typeface="Trebuchet MS"/>
                <a:ea typeface="+mn-ea"/>
                <a:cs typeface="Trebuchet MS"/>
              </a:rPr>
              <a:t>e</a:t>
            </a:r>
            <a:r>
              <a:rPr sz="2500" b="1" kern="1200" spc="-85" dirty="0">
                <a:solidFill>
                  <a:srgbClr val="132426"/>
                </a:solidFill>
                <a:latin typeface="Trebuchet MS"/>
                <a:ea typeface="+mn-ea"/>
                <a:cs typeface="Trebuchet MS"/>
              </a:rPr>
              <a:t>a</a:t>
            </a:r>
            <a:r>
              <a:rPr sz="2500" b="1" kern="1200" spc="-153" dirty="0">
                <a:solidFill>
                  <a:srgbClr val="132426"/>
                </a:solidFill>
                <a:latin typeface="Trebuchet MS"/>
                <a:ea typeface="+mn-ea"/>
                <a:cs typeface="Trebuchet MS"/>
              </a:rPr>
              <a:t>t</a:t>
            </a:r>
            <a:r>
              <a:rPr sz="2500" b="1" kern="1200" spc="-170" dirty="0">
                <a:solidFill>
                  <a:srgbClr val="132426"/>
                </a:solidFill>
                <a:latin typeface="Trebuchet MS"/>
                <a:ea typeface="+mn-ea"/>
                <a:cs typeface="Trebuchet MS"/>
              </a:rPr>
              <a:t>e</a:t>
            </a:r>
            <a:r>
              <a:rPr sz="2500" b="1" kern="1200" spc="57" dirty="0">
                <a:solidFill>
                  <a:srgbClr val="132426"/>
                </a:solidFill>
                <a:latin typeface="Trebuchet MS"/>
                <a:ea typeface="+mn-ea"/>
                <a:cs typeface="Trebuchet MS"/>
              </a:rPr>
              <a:t>s</a:t>
            </a:r>
            <a:r>
              <a:rPr sz="2500" b="1" kern="1200" spc="-28" dirty="0">
                <a:solidFill>
                  <a:srgbClr val="132426"/>
                </a:solidFill>
                <a:latin typeface="Trebuchet MS"/>
                <a:ea typeface="+mn-ea"/>
                <a:cs typeface="Trebuchet MS"/>
              </a:rPr>
              <a:t> </a:t>
            </a:r>
            <a:r>
              <a:rPr sz="2500" b="1" kern="1200" spc="-223" dirty="0">
                <a:solidFill>
                  <a:srgbClr val="132426"/>
                </a:solidFill>
                <a:latin typeface="Trebuchet MS"/>
                <a:ea typeface="+mn-ea"/>
                <a:cs typeface="Trebuchet MS"/>
              </a:rPr>
              <a:t>m</a:t>
            </a:r>
            <a:r>
              <a:rPr sz="2500" b="1" kern="1200" spc="-100" dirty="0">
                <a:solidFill>
                  <a:srgbClr val="132426"/>
                </a:solidFill>
                <a:latin typeface="Trebuchet MS"/>
                <a:ea typeface="+mn-ea"/>
                <a:cs typeface="Trebuchet MS"/>
              </a:rPr>
              <a:t>o</a:t>
            </a:r>
            <a:r>
              <a:rPr sz="2500" b="1" kern="1200" spc="-168" dirty="0">
                <a:solidFill>
                  <a:srgbClr val="132426"/>
                </a:solidFill>
                <a:latin typeface="Trebuchet MS"/>
                <a:ea typeface="+mn-ea"/>
                <a:cs typeface="Trebuchet MS"/>
              </a:rPr>
              <a:t>r</a:t>
            </a:r>
            <a:r>
              <a:rPr sz="2500" b="1" kern="1200" spc="-242" dirty="0">
                <a:solidFill>
                  <a:srgbClr val="132426"/>
                </a:solidFill>
                <a:latin typeface="Trebuchet MS"/>
                <a:ea typeface="+mn-ea"/>
                <a:cs typeface="Trebuchet MS"/>
              </a:rPr>
              <a:t>e</a:t>
            </a:r>
            <a:r>
              <a:rPr sz="2500" b="1" kern="1200" spc="-28" dirty="0">
                <a:solidFill>
                  <a:srgbClr val="132426"/>
                </a:solidFill>
                <a:latin typeface="Trebuchet MS"/>
                <a:ea typeface="+mn-ea"/>
                <a:cs typeface="Trebuchet MS"/>
              </a:rPr>
              <a:t> </a:t>
            </a:r>
            <a:r>
              <a:rPr sz="2500" b="1" kern="1200" spc="-170" dirty="0">
                <a:solidFill>
                  <a:srgbClr val="132426"/>
                </a:solidFill>
                <a:latin typeface="Trebuchet MS"/>
                <a:ea typeface="+mn-ea"/>
                <a:cs typeface="Trebuchet MS"/>
              </a:rPr>
              <a:t>e</a:t>
            </a:r>
            <a:r>
              <a:rPr sz="2500" b="1" kern="1200" spc="-168" dirty="0">
                <a:solidFill>
                  <a:srgbClr val="132426"/>
                </a:solidFill>
                <a:latin typeface="Trebuchet MS"/>
                <a:ea typeface="+mn-ea"/>
                <a:cs typeface="Trebuchet MS"/>
              </a:rPr>
              <a:t>r</a:t>
            </a:r>
            <a:r>
              <a:rPr sz="2500" b="1" kern="1200" spc="-100" dirty="0">
                <a:solidFill>
                  <a:srgbClr val="132426"/>
                </a:solidFill>
                <a:latin typeface="Trebuchet MS"/>
                <a:ea typeface="+mn-ea"/>
                <a:cs typeface="Trebuchet MS"/>
              </a:rPr>
              <a:t>o</a:t>
            </a:r>
            <a:r>
              <a:rPr sz="2500" b="1" kern="1200" spc="130" dirty="0">
                <a:solidFill>
                  <a:srgbClr val="132426"/>
                </a:solidFill>
                <a:latin typeface="Trebuchet MS"/>
                <a:ea typeface="+mn-ea"/>
                <a:cs typeface="Trebuchet MS"/>
              </a:rPr>
              <a:t>s</a:t>
            </a:r>
            <a:r>
              <a:rPr sz="2500" b="1" kern="1200" spc="-45" dirty="0">
                <a:solidFill>
                  <a:srgbClr val="132426"/>
                </a:solidFill>
                <a:latin typeface="Trebuchet MS"/>
                <a:ea typeface="+mn-ea"/>
                <a:cs typeface="Trebuchet MS"/>
              </a:rPr>
              <a:t>i</a:t>
            </a:r>
            <a:r>
              <a:rPr sz="2500" b="1" kern="1200" spc="-100" dirty="0">
                <a:solidFill>
                  <a:srgbClr val="132426"/>
                </a:solidFill>
                <a:latin typeface="Trebuchet MS"/>
                <a:ea typeface="+mn-ea"/>
                <a:cs typeface="Trebuchet MS"/>
              </a:rPr>
              <a:t>o</a:t>
            </a:r>
            <a:r>
              <a:rPr sz="2500" b="1" kern="1200" spc="-175" dirty="0">
                <a:solidFill>
                  <a:srgbClr val="132426"/>
                </a:solidFill>
                <a:latin typeface="Trebuchet MS"/>
                <a:ea typeface="+mn-ea"/>
                <a:cs typeface="Trebuchet MS"/>
              </a:rPr>
              <a:t>n</a:t>
            </a:r>
            <a:r>
              <a:rPr sz="2500" b="1" kern="1200" spc="-305" dirty="0">
                <a:solidFill>
                  <a:srgbClr val="132426"/>
                </a:solidFill>
                <a:latin typeface="Trebuchet MS"/>
                <a:ea typeface="+mn-ea"/>
                <a:cs typeface="Trebuchet MS"/>
              </a:rPr>
              <a:t>,</a:t>
            </a:r>
            <a:r>
              <a:rPr sz="2500" b="1" kern="1200" spc="-28" dirty="0">
                <a:solidFill>
                  <a:srgbClr val="132426"/>
                </a:solidFill>
                <a:latin typeface="Trebuchet MS"/>
                <a:ea typeface="+mn-ea"/>
                <a:cs typeface="Trebuchet MS"/>
              </a:rPr>
              <a:t> </a:t>
            </a:r>
            <a:r>
              <a:rPr sz="2500" b="1" kern="1200" spc="-305" dirty="0">
                <a:solidFill>
                  <a:srgbClr val="132426"/>
                </a:solidFill>
                <a:latin typeface="Trebuchet MS"/>
                <a:ea typeface="+mn-ea"/>
                <a:cs typeface="Trebuchet MS"/>
              </a:rPr>
              <a:t>w</a:t>
            </a:r>
            <a:r>
              <a:rPr sz="2500" b="1" kern="1200" spc="-180" dirty="0">
                <a:solidFill>
                  <a:srgbClr val="132426"/>
                </a:solidFill>
                <a:latin typeface="Trebuchet MS"/>
                <a:ea typeface="+mn-ea"/>
                <a:cs typeface="Trebuchet MS"/>
              </a:rPr>
              <a:t>h</a:t>
            </a:r>
            <a:r>
              <a:rPr sz="2500" b="1" kern="1200" spc="-45" dirty="0">
                <a:solidFill>
                  <a:srgbClr val="132426"/>
                </a:solidFill>
                <a:latin typeface="Trebuchet MS"/>
                <a:ea typeface="+mn-ea"/>
                <a:cs typeface="Trebuchet MS"/>
              </a:rPr>
              <a:t>i</a:t>
            </a:r>
            <a:r>
              <a:rPr sz="2500" b="1" kern="1200" spc="-57" dirty="0">
                <a:solidFill>
                  <a:srgbClr val="132426"/>
                </a:solidFill>
                <a:latin typeface="Trebuchet MS"/>
                <a:ea typeface="+mn-ea"/>
                <a:cs typeface="Trebuchet MS"/>
              </a:rPr>
              <a:t>c</a:t>
            </a:r>
            <a:r>
              <a:rPr sz="2500" b="1" kern="1200" spc="-253" dirty="0">
                <a:solidFill>
                  <a:srgbClr val="132426"/>
                </a:solidFill>
                <a:latin typeface="Trebuchet MS"/>
                <a:ea typeface="+mn-ea"/>
                <a:cs typeface="Trebuchet MS"/>
              </a:rPr>
              <a:t>h</a:t>
            </a:r>
            <a:r>
              <a:rPr sz="2500" b="1" kern="1200" spc="-28" dirty="0">
                <a:solidFill>
                  <a:srgbClr val="132426"/>
                </a:solidFill>
                <a:latin typeface="Trebuchet MS"/>
                <a:ea typeface="+mn-ea"/>
                <a:cs typeface="Trebuchet MS"/>
              </a:rPr>
              <a:t> </a:t>
            </a:r>
            <a:r>
              <a:rPr sz="2500" b="1" kern="1200" spc="-45" dirty="0">
                <a:solidFill>
                  <a:srgbClr val="132426"/>
                </a:solidFill>
                <a:latin typeface="Trebuchet MS"/>
                <a:ea typeface="+mn-ea"/>
                <a:cs typeface="Trebuchet MS"/>
              </a:rPr>
              <a:t>i</a:t>
            </a:r>
            <a:r>
              <a:rPr sz="2500" b="1" kern="1200" spc="-248" dirty="0">
                <a:solidFill>
                  <a:srgbClr val="132426"/>
                </a:solidFill>
                <a:latin typeface="Trebuchet MS"/>
                <a:ea typeface="+mn-ea"/>
                <a:cs typeface="Trebuchet MS"/>
              </a:rPr>
              <a:t>n</a:t>
            </a:r>
            <a:endParaRPr sz="2500" kern="1200">
              <a:solidFill>
                <a:prstClr val="black"/>
              </a:solidFill>
              <a:latin typeface="Trebuchet MS"/>
              <a:ea typeface="+mn-ea"/>
              <a:cs typeface="Trebuchet MS"/>
            </a:endParaRPr>
          </a:p>
          <a:p>
            <a:pPr marL="99378" defTabSz="457200">
              <a:buClrTx/>
            </a:pPr>
            <a:r>
              <a:rPr sz="2500" b="1" kern="1200" spc="-153" dirty="0">
                <a:solidFill>
                  <a:srgbClr val="132426"/>
                </a:solidFill>
                <a:latin typeface="Trebuchet MS"/>
                <a:ea typeface="+mn-ea"/>
                <a:cs typeface="Trebuchet MS"/>
              </a:rPr>
              <a:t>t</a:t>
            </a:r>
            <a:r>
              <a:rPr sz="2500" b="1" kern="1200" spc="-175" dirty="0">
                <a:solidFill>
                  <a:srgbClr val="132426"/>
                </a:solidFill>
                <a:latin typeface="Trebuchet MS"/>
                <a:ea typeface="+mn-ea"/>
                <a:cs typeface="Trebuchet MS"/>
              </a:rPr>
              <a:t>u</a:t>
            </a:r>
            <a:r>
              <a:rPr sz="2500" b="1" kern="1200" spc="-168" dirty="0">
                <a:solidFill>
                  <a:srgbClr val="132426"/>
                </a:solidFill>
                <a:latin typeface="Trebuchet MS"/>
                <a:ea typeface="+mn-ea"/>
                <a:cs typeface="Trebuchet MS"/>
              </a:rPr>
              <a:t>r</a:t>
            </a:r>
            <a:r>
              <a:rPr sz="2500" b="1" kern="1200" spc="-248" dirty="0">
                <a:solidFill>
                  <a:srgbClr val="132426"/>
                </a:solidFill>
                <a:latin typeface="Trebuchet MS"/>
                <a:ea typeface="+mn-ea"/>
                <a:cs typeface="Trebuchet MS"/>
              </a:rPr>
              <a:t>n</a:t>
            </a:r>
            <a:r>
              <a:rPr sz="2500" b="1" kern="1200" spc="-28" dirty="0">
                <a:solidFill>
                  <a:srgbClr val="132426"/>
                </a:solidFill>
                <a:latin typeface="Trebuchet MS"/>
                <a:ea typeface="+mn-ea"/>
                <a:cs typeface="Trebuchet MS"/>
              </a:rPr>
              <a:t> </a:t>
            </a:r>
            <a:r>
              <a:rPr sz="2500" b="1" kern="1200" spc="-140" dirty="0">
                <a:solidFill>
                  <a:srgbClr val="132426"/>
                </a:solidFill>
                <a:latin typeface="Trebuchet MS"/>
                <a:ea typeface="+mn-ea"/>
                <a:cs typeface="Trebuchet MS"/>
              </a:rPr>
              <a:t>d</a:t>
            </a:r>
            <a:r>
              <a:rPr sz="2500" b="1" kern="1200" spc="-45" dirty="0">
                <a:solidFill>
                  <a:srgbClr val="132426"/>
                </a:solidFill>
                <a:latin typeface="Trebuchet MS"/>
                <a:ea typeface="+mn-ea"/>
                <a:cs typeface="Trebuchet MS"/>
              </a:rPr>
              <a:t>i</a:t>
            </a:r>
            <a:r>
              <a:rPr sz="2500" b="1" kern="1200" spc="-223" dirty="0">
                <a:solidFill>
                  <a:srgbClr val="132426"/>
                </a:solidFill>
                <a:latin typeface="Trebuchet MS"/>
                <a:ea typeface="+mn-ea"/>
                <a:cs typeface="Trebuchet MS"/>
              </a:rPr>
              <a:t>m</a:t>
            </a:r>
            <a:r>
              <a:rPr sz="2500" b="1" kern="1200" spc="-45" dirty="0">
                <a:solidFill>
                  <a:srgbClr val="132426"/>
                </a:solidFill>
                <a:latin typeface="Trebuchet MS"/>
                <a:ea typeface="+mn-ea"/>
                <a:cs typeface="Trebuchet MS"/>
              </a:rPr>
              <a:t>i</a:t>
            </a:r>
            <a:r>
              <a:rPr sz="2500" b="1" kern="1200" spc="-175" dirty="0">
                <a:solidFill>
                  <a:srgbClr val="132426"/>
                </a:solidFill>
                <a:latin typeface="Trebuchet MS"/>
                <a:ea typeface="+mn-ea"/>
                <a:cs typeface="Trebuchet MS"/>
              </a:rPr>
              <a:t>n</a:t>
            </a:r>
            <a:r>
              <a:rPr sz="2500" b="1" kern="1200" spc="-45" dirty="0">
                <a:solidFill>
                  <a:srgbClr val="132426"/>
                </a:solidFill>
                <a:latin typeface="Trebuchet MS"/>
                <a:ea typeface="+mn-ea"/>
                <a:cs typeface="Trebuchet MS"/>
              </a:rPr>
              <a:t>i</a:t>
            </a:r>
            <a:r>
              <a:rPr sz="2500" b="1" kern="1200" spc="130" dirty="0">
                <a:solidFill>
                  <a:srgbClr val="132426"/>
                </a:solidFill>
                <a:latin typeface="Trebuchet MS"/>
                <a:ea typeface="+mn-ea"/>
                <a:cs typeface="Trebuchet MS"/>
              </a:rPr>
              <a:t>s</a:t>
            </a:r>
            <a:r>
              <a:rPr sz="2500" b="1" kern="1200" spc="-180" dirty="0">
                <a:solidFill>
                  <a:srgbClr val="132426"/>
                </a:solidFill>
                <a:latin typeface="Trebuchet MS"/>
                <a:ea typeface="+mn-ea"/>
                <a:cs typeface="Trebuchet MS"/>
              </a:rPr>
              <a:t>h</a:t>
            </a:r>
            <a:r>
              <a:rPr sz="2500" b="1" kern="1200" spc="-170" dirty="0">
                <a:solidFill>
                  <a:srgbClr val="132426"/>
                </a:solidFill>
                <a:latin typeface="Trebuchet MS"/>
                <a:ea typeface="+mn-ea"/>
                <a:cs typeface="Trebuchet MS"/>
              </a:rPr>
              <a:t>e</a:t>
            </a:r>
            <a:r>
              <a:rPr sz="2500" b="1" kern="1200" spc="57" dirty="0">
                <a:solidFill>
                  <a:srgbClr val="132426"/>
                </a:solidFill>
                <a:latin typeface="Trebuchet MS"/>
                <a:ea typeface="+mn-ea"/>
                <a:cs typeface="Trebuchet MS"/>
              </a:rPr>
              <a:t>s</a:t>
            </a:r>
            <a:r>
              <a:rPr sz="2500" b="1" kern="1200" spc="-28" dirty="0">
                <a:solidFill>
                  <a:srgbClr val="132426"/>
                </a:solidFill>
                <a:latin typeface="Trebuchet MS"/>
                <a:ea typeface="+mn-ea"/>
                <a:cs typeface="Trebuchet MS"/>
              </a:rPr>
              <a:t> </a:t>
            </a:r>
            <a:r>
              <a:rPr sz="2500" b="1" kern="1200" spc="-305" dirty="0">
                <a:solidFill>
                  <a:srgbClr val="132426"/>
                </a:solidFill>
                <a:latin typeface="Trebuchet MS"/>
                <a:ea typeface="+mn-ea"/>
                <a:cs typeface="Trebuchet MS"/>
              </a:rPr>
              <a:t>w</a:t>
            </a:r>
            <a:r>
              <a:rPr sz="2500" b="1" kern="1200" spc="-85" dirty="0">
                <a:solidFill>
                  <a:srgbClr val="132426"/>
                </a:solidFill>
                <a:latin typeface="Trebuchet MS"/>
                <a:ea typeface="+mn-ea"/>
                <a:cs typeface="Trebuchet MS"/>
              </a:rPr>
              <a:t>a</a:t>
            </a:r>
            <a:r>
              <a:rPr sz="2500" b="1" kern="1200" spc="-153" dirty="0">
                <a:solidFill>
                  <a:srgbClr val="132426"/>
                </a:solidFill>
                <a:latin typeface="Trebuchet MS"/>
                <a:ea typeface="+mn-ea"/>
                <a:cs typeface="Trebuchet MS"/>
              </a:rPr>
              <a:t>t</a:t>
            </a:r>
            <a:r>
              <a:rPr sz="2500" b="1" kern="1200" spc="-170" dirty="0">
                <a:solidFill>
                  <a:srgbClr val="132426"/>
                </a:solidFill>
                <a:latin typeface="Trebuchet MS"/>
                <a:ea typeface="+mn-ea"/>
                <a:cs typeface="Trebuchet MS"/>
              </a:rPr>
              <a:t>e</a:t>
            </a:r>
            <a:r>
              <a:rPr sz="2500" b="1" kern="1200" spc="-240" dirty="0">
                <a:solidFill>
                  <a:srgbClr val="132426"/>
                </a:solidFill>
                <a:latin typeface="Trebuchet MS"/>
                <a:ea typeface="+mn-ea"/>
                <a:cs typeface="Trebuchet MS"/>
              </a:rPr>
              <a:t>r</a:t>
            </a:r>
            <a:r>
              <a:rPr sz="2500" b="1" kern="1200" spc="-28" dirty="0">
                <a:solidFill>
                  <a:srgbClr val="132426"/>
                </a:solidFill>
                <a:latin typeface="Trebuchet MS"/>
                <a:ea typeface="+mn-ea"/>
                <a:cs typeface="Trebuchet MS"/>
              </a:rPr>
              <a:t> </a:t>
            </a:r>
            <a:r>
              <a:rPr sz="2500" b="1" kern="1200" spc="-145" dirty="0">
                <a:solidFill>
                  <a:srgbClr val="132426"/>
                </a:solidFill>
                <a:latin typeface="Trebuchet MS"/>
                <a:ea typeface="+mn-ea"/>
                <a:cs typeface="Trebuchet MS"/>
              </a:rPr>
              <a:t>q</a:t>
            </a:r>
            <a:r>
              <a:rPr sz="2500" b="1" kern="1200" spc="-175" dirty="0">
                <a:solidFill>
                  <a:srgbClr val="132426"/>
                </a:solidFill>
                <a:latin typeface="Trebuchet MS"/>
                <a:ea typeface="+mn-ea"/>
                <a:cs typeface="Trebuchet MS"/>
              </a:rPr>
              <a:t>u</a:t>
            </a:r>
            <a:r>
              <a:rPr sz="2500" b="1" kern="1200" spc="-85" dirty="0">
                <a:solidFill>
                  <a:srgbClr val="132426"/>
                </a:solidFill>
                <a:latin typeface="Trebuchet MS"/>
                <a:ea typeface="+mn-ea"/>
                <a:cs typeface="Trebuchet MS"/>
              </a:rPr>
              <a:t>a</a:t>
            </a:r>
            <a:r>
              <a:rPr sz="2500" b="1" kern="1200" spc="-35" dirty="0">
                <a:solidFill>
                  <a:srgbClr val="132426"/>
                </a:solidFill>
                <a:latin typeface="Trebuchet MS"/>
                <a:ea typeface="+mn-ea"/>
                <a:cs typeface="Trebuchet MS"/>
              </a:rPr>
              <a:t>l</a:t>
            </a:r>
            <a:r>
              <a:rPr sz="2500" b="1" kern="1200" spc="-45" dirty="0">
                <a:solidFill>
                  <a:srgbClr val="132426"/>
                </a:solidFill>
                <a:latin typeface="Trebuchet MS"/>
                <a:ea typeface="+mn-ea"/>
                <a:cs typeface="Trebuchet MS"/>
              </a:rPr>
              <a:t>i</a:t>
            </a:r>
            <a:r>
              <a:rPr sz="2500" b="1" kern="1200" spc="-153" dirty="0">
                <a:solidFill>
                  <a:srgbClr val="132426"/>
                </a:solidFill>
                <a:latin typeface="Trebuchet MS"/>
                <a:ea typeface="+mn-ea"/>
                <a:cs typeface="Trebuchet MS"/>
              </a:rPr>
              <a:t>t</a:t>
            </a:r>
            <a:r>
              <a:rPr sz="2500" b="1" kern="1200" spc="-148" dirty="0">
                <a:solidFill>
                  <a:srgbClr val="132426"/>
                </a:solidFill>
                <a:latin typeface="Trebuchet MS"/>
                <a:ea typeface="+mn-ea"/>
                <a:cs typeface="Trebuchet MS"/>
              </a:rPr>
              <a:t>y</a:t>
            </a:r>
            <a:r>
              <a:rPr sz="2500" b="1" kern="1200" spc="-193" dirty="0">
                <a:solidFill>
                  <a:srgbClr val="132426"/>
                </a:solidFill>
                <a:latin typeface="Trebuchet MS"/>
                <a:ea typeface="+mn-ea"/>
                <a:cs typeface="Trebuchet MS"/>
              </a:rPr>
              <a:t>.</a:t>
            </a:r>
            <a:endParaRPr sz="2500" kern="1200">
              <a:solidFill>
                <a:prstClr val="black"/>
              </a:solidFill>
              <a:latin typeface="Trebuchet MS"/>
              <a:ea typeface="+mn-ea"/>
              <a:cs typeface="Trebuchet MS"/>
            </a:endParaRPr>
          </a:p>
          <a:p>
            <a:pPr defTabSz="457200">
              <a:spcBef>
                <a:spcPts val="23"/>
              </a:spcBef>
              <a:buClrTx/>
            </a:pPr>
            <a:endParaRPr sz="3975" kern="1200">
              <a:solidFill>
                <a:prstClr val="black"/>
              </a:solidFill>
              <a:latin typeface="Trebuchet MS"/>
              <a:ea typeface="+mn-ea"/>
              <a:cs typeface="Trebuchet MS"/>
            </a:endParaRPr>
          </a:p>
          <a:p>
            <a:pPr marL="6350" defTabSz="457200">
              <a:lnSpc>
                <a:spcPts val="2008"/>
              </a:lnSpc>
              <a:buClrTx/>
            </a:pPr>
            <a:r>
              <a:rPr sz="1750" kern="1200" spc="38" dirty="0">
                <a:solidFill>
                  <a:srgbClr val="252826"/>
                </a:solidFill>
                <a:latin typeface="Gill Sans MT"/>
                <a:ea typeface="+mn-ea"/>
                <a:cs typeface="Gill Sans MT"/>
              </a:rPr>
              <a:t>Illinois</a:t>
            </a:r>
            <a:r>
              <a:rPr sz="1750" kern="1200" spc="-15" dirty="0">
                <a:solidFill>
                  <a:srgbClr val="252826"/>
                </a:solidFill>
                <a:latin typeface="Gill Sans MT"/>
                <a:ea typeface="+mn-ea"/>
                <a:cs typeface="Gill Sans MT"/>
              </a:rPr>
              <a:t> </a:t>
            </a:r>
            <a:r>
              <a:rPr sz="1750" kern="1200" spc="-140" dirty="0">
                <a:solidFill>
                  <a:srgbClr val="252826"/>
                </a:solidFill>
                <a:latin typeface="Gill Sans MT"/>
                <a:ea typeface="+mn-ea"/>
                <a:cs typeface="Gill Sans MT"/>
              </a:rPr>
              <a:t>SWCDs</a:t>
            </a:r>
            <a:r>
              <a:rPr sz="1750" kern="1200" spc="-15" dirty="0">
                <a:solidFill>
                  <a:srgbClr val="252826"/>
                </a:solidFill>
                <a:latin typeface="Gill Sans MT"/>
                <a:ea typeface="+mn-ea"/>
                <a:cs typeface="Gill Sans MT"/>
              </a:rPr>
              <a:t> </a:t>
            </a:r>
            <a:r>
              <a:rPr sz="1750" kern="1200" spc="-10" dirty="0">
                <a:solidFill>
                  <a:srgbClr val="252826"/>
                </a:solidFill>
                <a:latin typeface="Gill Sans MT"/>
                <a:ea typeface="+mn-ea"/>
                <a:cs typeface="Gill Sans MT"/>
              </a:rPr>
              <a:t>are</a:t>
            </a:r>
            <a:r>
              <a:rPr sz="1750" kern="1200" spc="-15" dirty="0">
                <a:solidFill>
                  <a:srgbClr val="252826"/>
                </a:solidFill>
                <a:latin typeface="Gill Sans MT"/>
                <a:ea typeface="+mn-ea"/>
                <a:cs typeface="Gill Sans MT"/>
              </a:rPr>
              <a:t> </a:t>
            </a:r>
            <a:r>
              <a:rPr sz="1750" kern="1200" spc="-18" dirty="0">
                <a:solidFill>
                  <a:srgbClr val="252826"/>
                </a:solidFill>
                <a:latin typeface="Gill Sans MT"/>
                <a:ea typeface="+mn-ea"/>
                <a:cs typeface="Gill Sans MT"/>
              </a:rPr>
              <a:t>working</a:t>
            </a:r>
            <a:r>
              <a:rPr sz="1750" kern="1200" spc="-15" dirty="0">
                <a:solidFill>
                  <a:srgbClr val="252826"/>
                </a:solidFill>
                <a:latin typeface="Gill Sans MT"/>
                <a:ea typeface="+mn-ea"/>
                <a:cs typeface="Gill Sans MT"/>
              </a:rPr>
              <a:t> </a:t>
            </a:r>
            <a:r>
              <a:rPr sz="1750" kern="1200" spc="-63" dirty="0">
                <a:solidFill>
                  <a:srgbClr val="252826"/>
                </a:solidFill>
                <a:latin typeface="Gill Sans MT"/>
                <a:ea typeface="+mn-ea"/>
                <a:cs typeface="Gill Sans MT"/>
              </a:rPr>
              <a:t>to</a:t>
            </a:r>
            <a:r>
              <a:rPr sz="1750" kern="1200" spc="-15" dirty="0">
                <a:solidFill>
                  <a:srgbClr val="252826"/>
                </a:solidFill>
                <a:latin typeface="Gill Sans MT"/>
                <a:ea typeface="+mn-ea"/>
                <a:cs typeface="Gill Sans MT"/>
              </a:rPr>
              <a:t> </a:t>
            </a:r>
            <a:r>
              <a:rPr sz="1750" kern="1200" spc="18" dirty="0">
                <a:solidFill>
                  <a:srgbClr val="252826"/>
                </a:solidFill>
                <a:latin typeface="Gill Sans MT"/>
                <a:ea typeface="+mn-ea"/>
                <a:cs typeface="Gill Sans MT"/>
              </a:rPr>
              <a:t>build</a:t>
            </a:r>
            <a:r>
              <a:rPr sz="1750" kern="1200" spc="-15" dirty="0">
                <a:solidFill>
                  <a:srgbClr val="252826"/>
                </a:solidFill>
                <a:latin typeface="Gill Sans MT"/>
                <a:ea typeface="+mn-ea"/>
                <a:cs typeface="Gill Sans MT"/>
              </a:rPr>
              <a:t> </a:t>
            </a:r>
            <a:r>
              <a:rPr sz="1750" kern="1200" spc="25" dirty="0">
                <a:solidFill>
                  <a:srgbClr val="252826"/>
                </a:solidFill>
                <a:latin typeface="Gill Sans MT"/>
                <a:ea typeface="+mn-ea"/>
                <a:cs typeface="Gill Sans MT"/>
              </a:rPr>
              <a:t>resilience</a:t>
            </a:r>
            <a:r>
              <a:rPr sz="1750" kern="1200" spc="-15" dirty="0">
                <a:solidFill>
                  <a:srgbClr val="252826"/>
                </a:solidFill>
                <a:latin typeface="Gill Sans MT"/>
                <a:ea typeface="+mn-ea"/>
                <a:cs typeface="Gill Sans MT"/>
              </a:rPr>
              <a:t> </a:t>
            </a:r>
            <a:r>
              <a:rPr sz="1750" kern="1200" spc="-63" dirty="0">
                <a:solidFill>
                  <a:srgbClr val="252826"/>
                </a:solidFill>
                <a:latin typeface="Gill Sans MT"/>
                <a:ea typeface="+mn-ea"/>
                <a:cs typeface="Gill Sans MT"/>
              </a:rPr>
              <a:t>to</a:t>
            </a:r>
            <a:r>
              <a:rPr sz="1750" kern="1200" spc="-15" dirty="0">
                <a:solidFill>
                  <a:srgbClr val="252826"/>
                </a:solidFill>
                <a:latin typeface="Gill Sans MT"/>
                <a:ea typeface="+mn-ea"/>
                <a:cs typeface="Gill Sans MT"/>
              </a:rPr>
              <a:t> </a:t>
            </a:r>
            <a:r>
              <a:rPr sz="1750" kern="1200" spc="-53" dirty="0">
                <a:solidFill>
                  <a:srgbClr val="252826"/>
                </a:solidFill>
                <a:latin typeface="Gill Sans MT"/>
                <a:ea typeface="+mn-ea"/>
                <a:cs typeface="Gill Sans MT"/>
              </a:rPr>
              <a:t>more</a:t>
            </a:r>
            <a:r>
              <a:rPr sz="1750" kern="1200" spc="-15" dirty="0">
                <a:solidFill>
                  <a:srgbClr val="252826"/>
                </a:solidFill>
                <a:latin typeface="Gill Sans MT"/>
                <a:ea typeface="+mn-ea"/>
                <a:cs typeface="Gill Sans MT"/>
              </a:rPr>
              <a:t> </a:t>
            </a:r>
            <a:r>
              <a:rPr sz="1750" kern="1200" spc="-10" dirty="0">
                <a:solidFill>
                  <a:srgbClr val="252826"/>
                </a:solidFill>
                <a:latin typeface="Gill Sans MT"/>
                <a:ea typeface="+mn-ea"/>
                <a:cs typeface="Gill Sans MT"/>
              </a:rPr>
              <a:t>erratic,</a:t>
            </a:r>
            <a:endParaRPr sz="1750" kern="1200">
              <a:solidFill>
                <a:prstClr val="black"/>
              </a:solidFill>
              <a:latin typeface="Gill Sans MT"/>
              <a:ea typeface="+mn-ea"/>
              <a:cs typeface="Gill Sans MT"/>
            </a:endParaRPr>
          </a:p>
          <a:p>
            <a:pPr marL="6350" defTabSz="457200">
              <a:lnSpc>
                <a:spcPts val="2008"/>
              </a:lnSpc>
              <a:buClrTx/>
            </a:pPr>
            <a:r>
              <a:rPr sz="1750" kern="1200" spc="10" dirty="0">
                <a:solidFill>
                  <a:srgbClr val="252826"/>
                </a:solidFill>
                <a:latin typeface="Gill Sans MT"/>
                <a:ea typeface="+mn-ea"/>
                <a:cs typeface="Gill Sans MT"/>
              </a:rPr>
              <a:t>precipitous,</a:t>
            </a:r>
            <a:r>
              <a:rPr sz="1750" kern="1200" spc="-18" dirty="0">
                <a:solidFill>
                  <a:srgbClr val="252826"/>
                </a:solidFill>
                <a:latin typeface="Gill Sans MT"/>
                <a:ea typeface="+mn-ea"/>
                <a:cs typeface="Gill Sans MT"/>
              </a:rPr>
              <a:t> </a:t>
            </a:r>
            <a:r>
              <a:rPr sz="1750" kern="1200" spc="33" dirty="0">
                <a:solidFill>
                  <a:srgbClr val="252826"/>
                </a:solidFill>
                <a:latin typeface="Gill Sans MT"/>
                <a:ea typeface="+mn-ea"/>
                <a:cs typeface="Gill Sans MT"/>
              </a:rPr>
              <a:t>and</a:t>
            </a:r>
            <a:r>
              <a:rPr sz="1750" kern="1200" spc="-18" dirty="0">
                <a:solidFill>
                  <a:srgbClr val="252826"/>
                </a:solidFill>
                <a:latin typeface="Gill Sans MT"/>
                <a:ea typeface="+mn-ea"/>
                <a:cs typeface="Gill Sans MT"/>
              </a:rPr>
              <a:t> </a:t>
            </a:r>
            <a:r>
              <a:rPr sz="1750" kern="1200" spc="8" dirty="0">
                <a:solidFill>
                  <a:srgbClr val="252826"/>
                </a:solidFill>
                <a:latin typeface="Gill Sans MT"/>
                <a:ea typeface="+mn-ea"/>
                <a:cs typeface="Gill Sans MT"/>
              </a:rPr>
              <a:t>severe</a:t>
            </a:r>
            <a:r>
              <a:rPr sz="1750" kern="1200" spc="-15" dirty="0">
                <a:solidFill>
                  <a:srgbClr val="252826"/>
                </a:solidFill>
                <a:latin typeface="Gill Sans MT"/>
                <a:ea typeface="+mn-ea"/>
                <a:cs typeface="Gill Sans MT"/>
              </a:rPr>
              <a:t> </a:t>
            </a:r>
            <a:r>
              <a:rPr sz="1750" kern="1200" spc="-20" dirty="0">
                <a:solidFill>
                  <a:srgbClr val="252826"/>
                </a:solidFill>
                <a:latin typeface="Gill Sans MT"/>
                <a:ea typeface="+mn-ea"/>
                <a:cs typeface="Gill Sans MT"/>
              </a:rPr>
              <a:t>weather</a:t>
            </a:r>
            <a:r>
              <a:rPr sz="1750" kern="1200" spc="-18" dirty="0">
                <a:solidFill>
                  <a:srgbClr val="252826"/>
                </a:solidFill>
                <a:latin typeface="Gill Sans MT"/>
                <a:ea typeface="+mn-ea"/>
                <a:cs typeface="Gill Sans MT"/>
              </a:rPr>
              <a:t> </a:t>
            </a:r>
            <a:r>
              <a:rPr sz="1750" kern="1200" spc="123" dirty="0">
                <a:solidFill>
                  <a:srgbClr val="252826"/>
                </a:solidFill>
                <a:latin typeface="Gill Sans MT"/>
                <a:ea typeface="+mn-ea"/>
                <a:cs typeface="Gill Sans MT"/>
              </a:rPr>
              <a:t>as</a:t>
            </a:r>
            <a:r>
              <a:rPr sz="1750" kern="1200" spc="-15" dirty="0">
                <a:solidFill>
                  <a:srgbClr val="252826"/>
                </a:solidFill>
                <a:latin typeface="Gill Sans MT"/>
                <a:ea typeface="+mn-ea"/>
                <a:cs typeface="Gill Sans MT"/>
              </a:rPr>
              <a:t> </a:t>
            </a:r>
            <a:r>
              <a:rPr sz="1750" kern="1200" spc="-3" dirty="0">
                <a:solidFill>
                  <a:srgbClr val="252826"/>
                </a:solidFill>
                <a:latin typeface="Gill Sans MT"/>
                <a:ea typeface="+mn-ea"/>
                <a:cs typeface="Gill Sans MT"/>
              </a:rPr>
              <a:t>well</a:t>
            </a:r>
            <a:r>
              <a:rPr sz="1750" kern="1200" spc="-18" dirty="0">
                <a:solidFill>
                  <a:srgbClr val="252826"/>
                </a:solidFill>
                <a:latin typeface="Gill Sans MT"/>
                <a:ea typeface="+mn-ea"/>
                <a:cs typeface="Gill Sans MT"/>
              </a:rPr>
              <a:t> </a:t>
            </a:r>
            <a:r>
              <a:rPr sz="1750" kern="1200" spc="123" dirty="0">
                <a:solidFill>
                  <a:srgbClr val="252826"/>
                </a:solidFill>
                <a:latin typeface="Gill Sans MT"/>
                <a:ea typeface="+mn-ea"/>
                <a:cs typeface="Gill Sans MT"/>
              </a:rPr>
              <a:t>as</a:t>
            </a:r>
            <a:r>
              <a:rPr sz="1750" kern="1200" spc="-15" dirty="0">
                <a:solidFill>
                  <a:srgbClr val="252826"/>
                </a:solidFill>
                <a:latin typeface="Gill Sans MT"/>
                <a:ea typeface="+mn-ea"/>
                <a:cs typeface="Gill Sans MT"/>
              </a:rPr>
              <a:t> </a:t>
            </a:r>
            <a:r>
              <a:rPr sz="1750" kern="1200" dirty="0">
                <a:solidFill>
                  <a:srgbClr val="252826"/>
                </a:solidFill>
                <a:latin typeface="Gill Sans MT"/>
                <a:ea typeface="+mn-ea"/>
                <a:cs typeface="Gill Sans MT"/>
              </a:rPr>
              <a:t>longer</a:t>
            </a:r>
            <a:r>
              <a:rPr sz="1750" kern="1200" spc="-18" dirty="0">
                <a:solidFill>
                  <a:srgbClr val="252826"/>
                </a:solidFill>
                <a:latin typeface="Gill Sans MT"/>
                <a:ea typeface="+mn-ea"/>
                <a:cs typeface="Gill Sans MT"/>
              </a:rPr>
              <a:t> </a:t>
            </a:r>
            <a:r>
              <a:rPr sz="1750" kern="1200" spc="3" dirty="0">
                <a:solidFill>
                  <a:srgbClr val="252826"/>
                </a:solidFill>
                <a:latin typeface="Gill Sans MT"/>
                <a:ea typeface="+mn-ea"/>
                <a:cs typeface="Gill Sans MT"/>
              </a:rPr>
              <a:t>periods</a:t>
            </a:r>
            <a:r>
              <a:rPr sz="1750" kern="1200" spc="-15" dirty="0">
                <a:solidFill>
                  <a:srgbClr val="252826"/>
                </a:solidFill>
                <a:latin typeface="Gill Sans MT"/>
                <a:ea typeface="+mn-ea"/>
                <a:cs typeface="Gill Sans MT"/>
              </a:rPr>
              <a:t> </a:t>
            </a:r>
            <a:r>
              <a:rPr sz="1750" kern="1200" spc="30" dirty="0">
                <a:solidFill>
                  <a:srgbClr val="252826"/>
                </a:solidFill>
                <a:latin typeface="Gill Sans MT"/>
                <a:ea typeface="+mn-ea"/>
                <a:cs typeface="Gill Sans MT"/>
              </a:rPr>
              <a:t>of</a:t>
            </a:r>
            <a:r>
              <a:rPr sz="1750" kern="1200" spc="-18" dirty="0">
                <a:solidFill>
                  <a:srgbClr val="252826"/>
                </a:solidFill>
                <a:latin typeface="Gill Sans MT"/>
                <a:ea typeface="+mn-ea"/>
                <a:cs typeface="Gill Sans MT"/>
              </a:rPr>
              <a:t> </a:t>
            </a:r>
            <a:r>
              <a:rPr sz="1750" kern="1200" spc="-13" dirty="0">
                <a:solidFill>
                  <a:srgbClr val="252826"/>
                </a:solidFill>
                <a:latin typeface="Gill Sans MT"/>
                <a:ea typeface="+mn-ea"/>
                <a:cs typeface="Gill Sans MT"/>
              </a:rPr>
              <a:t>drought</a:t>
            </a:r>
            <a:r>
              <a:rPr sz="1750" kern="1200" spc="-15" dirty="0">
                <a:solidFill>
                  <a:srgbClr val="252826"/>
                </a:solidFill>
                <a:latin typeface="Gill Sans MT"/>
                <a:ea typeface="+mn-ea"/>
                <a:cs typeface="Gill Sans MT"/>
              </a:rPr>
              <a:t> </a:t>
            </a:r>
            <a:r>
              <a:rPr sz="1750" kern="1200" spc="10" dirty="0">
                <a:solidFill>
                  <a:srgbClr val="252826"/>
                </a:solidFill>
                <a:latin typeface="Gill Sans MT"/>
                <a:ea typeface="+mn-ea"/>
                <a:cs typeface="Gill Sans MT"/>
              </a:rPr>
              <a:t>in</a:t>
            </a:r>
            <a:r>
              <a:rPr sz="1750" kern="1200" spc="-18" dirty="0">
                <a:solidFill>
                  <a:srgbClr val="252826"/>
                </a:solidFill>
                <a:latin typeface="Gill Sans MT"/>
                <a:ea typeface="+mn-ea"/>
                <a:cs typeface="Gill Sans MT"/>
              </a:rPr>
              <a:t> </a:t>
            </a:r>
            <a:r>
              <a:rPr sz="1750" kern="1200" spc="3" dirty="0">
                <a:solidFill>
                  <a:srgbClr val="252826"/>
                </a:solidFill>
                <a:latin typeface="Gill Sans MT"/>
                <a:ea typeface="+mn-ea"/>
                <a:cs typeface="Gill Sans MT"/>
              </a:rPr>
              <a:t>between.</a:t>
            </a:r>
            <a:endParaRPr sz="1750" kern="1200">
              <a:solidFill>
                <a:prstClr val="black"/>
              </a:solidFill>
              <a:latin typeface="Gill Sans MT"/>
              <a:ea typeface="+mn-ea"/>
              <a:cs typeface="Gill Sans MT"/>
            </a:endParaRPr>
          </a:p>
        </p:txBody>
      </p:sp>
      <p:pic>
        <p:nvPicPr>
          <p:cNvPr id="34" name="object 34"/>
          <p:cNvPicPr/>
          <p:nvPr/>
        </p:nvPicPr>
        <p:blipFill>
          <a:blip r:embed="rId11" cstate="print"/>
          <a:stretch>
            <a:fillRect/>
          </a:stretch>
        </p:blipFill>
        <p:spPr>
          <a:xfrm>
            <a:off x="7852780" y="665952"/>
            <a:ext cx="742950" cy="52863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59902" y="2453715"/>
            <a:ext cx="4718050" cy="607859"/>
          </a:xfrm>
          <a:prstGeom prst="rect">
            <a:avLst/>
          </a:prstGeom>
        </p:spPr>
        <p:txBody>
          <a:bodyPr vert="horz" wrap="square" lIns="0" tIns="0" rIns="0" bIns="0" rtlCol="0">
            <a:spAutoFit/>
          </a:bodyPr>
          <a:lstStyle/>
          <a:p>
            <a:pPr defTabSz="457200">
              <a:lnSpc>
                <a:spcPts val="2198"/>
              </a:lnSpc>
              <a:buClrTx/>
            </a:pPr>
            <a:r>
              <a:rPr sz="1950" b="1" kern="1200" spc="110" dirty="0">
                <a:solidFill>
                  <a:srgbClr val="252826"/>
                </a:solidFill>
                <a:latin typeface="Trebuchet MS"/>
                <a:ea typeface="+mn-ea"/>
                <a:cs typeface="Trebuchet MS"/>
              </a:rPr>
              <a:t>S</a:t>
            </a:r>
            <a:r>
              <a:rPr sz="1950" b="1" kern="1200" spc="-210" dirty="0">
                <a:solidFill>
                  <a:srgbClr val="252826"/>
                </a:solidFill>
                <a:latin typeface="Trebuchet MS"/>
                <a:ea typeface="+mn-ea"/>
                <a:cs typeface="Trebuchet MS"/>
              </a:rPr>
              <a:t>W</a:t>
            </a:r>
            <a:r>
              <a:rPr sz="1950" b="1" kern="1200" spc="-28" dirty="0">
                <a:solidFill>
                  <a:srgbClr val="252826"/>
                </a:solidFill>
                <a:latin typeface="Trebuchet MS"/>
                <a:ea typeface="+mn-ea"/>
                <a:cs typeface="Trebuchet MS"/>
              </a:rPr>
              <a:t>C</a:t>
            </a:r>
            <a:r>
              <a:rPr sz="1950" b="1" kern="1200" spc="-155" dirty="0">
                <a:solidFill>
                  <a:srgbClr val="252826"/>
                </a:solidFill>
                <a:latin typeface="Trebuchet MS"/>
                <a:ea typeface="+mn-ea"/>
                <a:cs typeface="Trebuchet MS"/>
              </a:rPr>
              <a:t>D</a:t>
            </a:r>
            <a:r>
              <a:rPr sz="1950" b="1" kern="1200" spc="-23" dirty="0">
                <a:solidFill>
                  <a:srgbClr val="252826"/>
                </a:solidFill>
                <a:latin typeface="Trebuchet MS"/>
                <a:ea typeface="+mn-ea"/>
                <a:cs typeface="Trebuchet MS"/>
              </a:rPr>
              <a:t> </a:t>
            </a:r>
            <a:r>
              <a:rPr sz="1950" b="1" kern="1200" spc="-98" dirty="0">
                <a:solidFill>
                  <a:srgbClr val="252826"/>
                </a:solidFill>
                <a:latin typeface="Trebuchet MS"/>
                <a:ea typeface="+mn-ea"/>
                <a:cs typeface="Trebuchet MS"/>
              </a:rPr>
              <a:t>D</a:t>
            </a:r>
            <a:r>
              <a:rPr sz="1950" b="1" kern="1200" spc="-35" dirty="0">
                <a:solidFill>
                  <a:srgbClr val="252826"/>
                </a:solidFill>
                <a:latin typeface="Trebuchet MS"/>
                <a:ea typeface="+mn-ea"/>
                <a:cs typeface="Trebuchet MS"/>
              </a:rPr>
              <a:t>i</a:t>
            </a:r>
            <a:r>
              <a:rPr sz="1950" b="1" kern="1200" spc="-133" dirty="0">
                <a:solidFill>
                  <a:srgbClr val="252826"/>
                </a:solidFill>
                <a:latin typeface="Trebuchet MS"/>
                <a:ea typeface="+mn-ea"/>
                <a:cs typeface="Trebuchet MS"/>
              </a:rPr>
              <a:t>re</a:t>
            </a:r>
            <a:r>
              <a:rPr sz="1950" b="1" kern="1200" spc="-45" dirty="0">
                <a:solidFill>
                  <a:srgbClr val="252826"/>
                </a:solidFill>
                <a:latin typeface="Trebuchet MS"/>
                <a:ea typeface="+mn-ea"/>
                <a:cs typeface="Trebuchet MS"/>
              </a:rPr>
              <a:t>c</a:t>
            </a:r>
            <a:r>
              <a:rPr sz="1950" b="1" kern="1200" spc="-120" dirty="0">
                <a:solidFill>
                  <a:srgbClr val="252826"/>
                </a:solidFill>
                <a:latin typeface="Trebuchet MS"/>
                <a:ea typeface="+mn-ea"/>
                <a:cs typeface="Trebuchet MS"/>
              </a:rPr>
              <a:t>t</a:t>
            </a:r>
            <a:r>
              <a:rPr sz="1950" b="1" kern="1200" spc="-78" dirty="0">
                <a:solidFill>
                  <a:srgbClr val="252826"/>
                </a:solidFill>
                <a:latin typeface="Trebuchet MS"/>
                <a:ea typeface="+mn-ea"/>
                <a:cs typeface="Trebuchet MS"/>
              </a:rPr>
              <a:t>o</a:t>
            </a:r>
            <a:r>
              <a:rPr sz="1950" b="1" kern="1200" spc="-133" dirty="0">
                <a:solidFill>
                  <a:srgbClr val="252826"/>
                </a:solidFill>
                <a:latin typeface="Trebuchet MS"/>
                <a:ea typeface="+mn-ea"/>
                <a:cs typeface="Trebuchet MS"/>
              </a:rPr>
              <a:t>r</a:t>
            </a:r>
            <a:r>
              <a:rPr sz="1950" b="1" kern="1200" spc="43" dirty="0">
                <a:solidFill>
                  <a:srgbClr val="252826"/>
                </a:solidFill>
                <a:latin typeface="Trebuchet MS"/>
                <a:ea typeface="+mn-ea"/>
                <a:cs typeface="Trebuchet MS"/>
              </a:rPr>
              <a:t>s</a:t>
            </a:r>
            <a:r>
              <a:rPr sz="1950" b="1" kern="1200" spc="-23" dirty="0">
                <a:solidFill>
                  <a:srgbClr val="252826"/>
                </a:solidFill>
                <a:latin typeface="Trebuchet MS"/>
                <a:ea typeface="+mn-ea"/>
                <a:cs typeface="Trebuchet MS"/>
              </a:rPr>
              <a:t> </a:t>
            </a:r>
            <a:r>
              <a:rPr sz="1950" b="1" kern="1200" spc="100" dirty="0">
                <a:solidFill>
                  <a:srgbClr val="252826"/>
                </a:solidFill>
                <a:latin typeface="Trebuchet MS"/>
                <a:ea typeface="+mn-ea"/>
                <a:cs typeface="Trebuchet MS"/>
              </a:rPr>
              <a:t>s</a:t>
            </a:r>
            <a:r>
              <a:rPr sz="1950" b="1" kern="1200" spc="-133" dirty="0">
                <a:solidFill>
                  <a:srgbClr val="252826"/>
                </a:solidFill>
                <a:latin typeface="Trebuchet MS"/>
                <a:ea typeface="+mn-ea"/>
                <a:cs typeface="Trebuchet MS"/>
              </a:rPr>
              <a:t>er</a:t>
            </a:r>
            <a:r>
              <a:rPr sz="1950" b="1" kern="1200" spc="-98" dirty="0">
                <a:solidFill>
                  <a:srgbClr val="252826"/>
                </a:solidFill>
                <a:latin typeface="Trebuchet MS"/>
                <a:ea typeface="+mn-ea"/>
                <a:cs typeface="Trebuchet MS"/>
              </a:rPr>
              <a:t>v</a:t>
            </a:r>
            <a:r>
              <a:rPr sz="1950" b="1" kern="1200" spc="-190" dirty="0">
                <a:solidFill>
                  <a:srgbClr val="252826"/>
                </a:solidFill>
                <a:latin typeface="Trebuchet MS"/>
                <a:ea typeface="+mn-ea"/>
                <a:cs typeface="Trebuchet MS"/>
              </a:rPr>
              <a:t>e</a:t>
            </a:r>
            <a:r>
              <a:rPr sz="1950" b="1" kern="1200" spc="-23" dirty="0">
                <a:solidFill>
                  <a:srgbClr val="252826"/>
                </a:solidFill>
                <a:latin typeface="Trebuchet MS"/>
                <a:ea typeface="+mn-ea"/>
                <a:cs typeface="Trebuchet MS"/>
              </a:rPr>
              <a:t> </a:t>
            </a:r>
            <a:r>
              <a:rPr sz="1950" b="1" kern="1200" spc="-138" dirty="0">
                <a:solidFill>
                  <a:srgbClr val="252826"/>
                </a:solidFill>
                <a:latin typeface="Trebuchet MS"/>
                <a:ea typeface="+mn-ea"/>
                <a:cs typeface="Trebuchet MS"/>
              </a:rPr>
              <a:t>un</a:t>
            </a:r>
            <a:r>
              <a:rPr sz="1950" b="1" kern="1200" spc="-115" dirty="0">
                <a:solidFill>
                  <a:srgbClr val="252826"/>
                </a:solidFill>
                <a:latin typeface="Trebuchet MS"/>
                <a:ea typeface="+mn-ea"/>
                <a:cs typeface="Trebuchet MS"/>
              </a:rPr>
              <a:t>p</a:t>
            </a:r>
            <a:r>
              <a:rPr sz="1950" b="1" kern="1200" spc="-65" dirty="0">
                <a:solidFill>
                  <a:srgbClr val="252826"/>
                </a:solidFill>
                <a:latin typeface="Trebuchet MS"/>
                <a:ea typeface="+mn-ea"/>
                <a:cs typeface="Trebuchet MS"/>
              </a:rPr>
              <a:t>a</a:t>
            </a:r>
            <a:r>
              <a:rPr sz="1950" b="1" kern="1200" spc="-35" dirty="0">
                <a:solidFill>
                  <a:srgbClr val="252826"/>
                </a:solidFill>
                <a:latin typeface="Trebuchet MS"/>
                <a:ea typeface="+mn-ea"/>
                <a:cs typeface="Trebuchet MS"/>
              </a:rPr>
              <a:t>i</a:t>
            </a:r>
            <a:r>
              <a:rPr sz="1950" b="1" kern="1200" spc="-168" dirty="0">
                <a:solidFill>
                  <a:srgbClr val="252826"/>
                </a:solidFill>
                <a:latin typeface="Trebuchet MS"/>
                <a:ea typeface="+mn-ea"/>
                <a:cs typeface="Trebuchet MS"/>
              </a:rPr>
              <a:t>d</a:t>
            </a:r>
            <a:r>
              <a:rPr sz="1950" b="1" kern="1200" spc="-23" dirty="0">
                <a:solidFill>
                  <a:srgbClr val="252826"/>
                </a:solidFill>
                <a:latin typeface="Trebuchet MS"/>
                <a:ea typeface="+mn-ea"/>
                <a:cs typeface="Trebuchet MS"/>
              </a:rPr>
              <a:t> </a:t>
            </a:r>
            <a:r>
              <a:rPr sz="1950" b="1" kern="1200" spc="-65" dirty="0">
                <a:solidFill>
                  <a:srgbClr val="252826"/>
                </a:solidFill>
                <a:latin typeface="Trebuchet MS"/>
                <a:ea typeface="+mn-ea"/>
                <a:cs typeface="Trebuchet MS"/>
              </a:rPr>
              <a:t>a</a:t>
            </a:r>
            <a:r>
              <a:rPr sz="1950" b="1" kern="1200" spc="-138" dirty="0">
                <a:solidFill>
                  <a:srgbClr val="252826"/>
                </a:solidFill>
                <a:latin typeface="Trebuchet MS"/>
                <a:ea typeface="+mn-ea"/>
                <a:cs typeface="Trebuchet MS"/>
              </a:rPr>
              <a:t>n</a:t>
            </a:r>
            <a:r>
              <a:rPr sz="1950" b="1" kern="1200" spc="-168" dirty="0">
                <a:solidFill>
                  <a:srgbClr val="252826"/>
                </a:solidFill>
                <a:latin typeface="Trebuchet MS"/>
                <a:ea typeface="+mn-ea"/>
                <a:cs typeface="Trebuchet MS"/>
              </a:rPr>
              <a:t>d</a:t>
            </a:r>
            <a:r>
              <a:rPr sz="1950" b="1" kern="1200" spc="-23" dirty="0">
                <a:solidFill>
                  <a:srgbClr val="252826"/>
                </a:solidFill>
                <a:latin typeface="Trebuchet MS"/>
                <a:ea typeface="+mn-ea"/>
                <a:cs typeface="Trebuchet MS"/>
              </a:rPr>
              <a:t> </a:t>
            </a:r>
            <a:r>
              <a:rPr sz="1950" b="1" kern="1200" spc="-143" dirty="0">
                <a:solidFill>
                  <a:srgbClr val="252826"/>
                </a:solidFill>
                <a:latin typeface="Trebuchet MS"/>
                <a:ea typeface="+mn-ea"/>
                <a:cs typeface="Trebuchet MS"/>
              </a:rPr>
              <a:t>h</a:t>
            </a:r>
            <a:r>
              <a:rPr sz="1950" b="1" kern="1200" spc="-133" dirty="0">
                <a:solidFill>
                  <a:srgbClr val="252826"/>
                </a:solidFill>
                <a:latin typeface="Trebuchet MS"/>
                <a:ea typeface="+mn-ea"/>
                <a:cs typeface="Trebuchet MS"/>
              </a:rPr>
              <a:t>e</a:t>
            </a:r>
            <a:r>
              <a:rPr sz="1950" b="1" kern="1200" spc="-28" dirty="0">
                <a:solidFill>
                  <a:srgbClr val="252826"/>
                </a:solidFill>
                <a:latin typeface="Trebuchet MS"/>
                <a:ea typeface="+mn-ea"/>
                <a:cs typeface="Trebuchet MS"/>
              </a:rPr>
              <a:t>l</a:t>
            </a:r>
            <a:r>
              <a:rPr sz="1950" b="1" kern="1200" spc="-173" dirty="0">
                <a:solidFill>
                  <a:srgbClr val="252826"/>
                </a:solidFill>
                <a:latin typeface="Trebuchet MS"/>
                <a:ea typeface="+mn-ea"/>
                <a:cs typeface="Trebuchet MS"/>
              </a:rPr>
              <a:t>p</a:t>
            </a:r>
            <a:r>
              <a:rPr sz="1950" b="1" kern="1200" spc="-23" dirty="0">
                <a:solidFill>
                  <a:srgbClr val="252826"/>
                </a:solidFill>
                <a:latin typeface="Trebuchet MS"/>
                <a:ea typeface="+mn-ea"/>
                <a:cs typeface="Trebuchet MS"/>
              </a:rPr>
              <a:t> </a:t>
            </a:r>
            <a:r>
              <a:rPr sz="1950" b="1" kern="1200" spc="-120" dirty="0">
                <a:solidFill>
                  <a:srgbClr val="252826"/>
                </a:solidFill>
                <a:latin typeface="Trebuchet MS"/>
                <a:ea typeface="+mn-ea"/>
                <a:cs typeface="Trebuchet MS"/>
              </a:rPr>
              <a:t>t</a:t>
            </a:r>
            <a:r>
              <a:rPr sz="1950" b="1" kern="1200" spc="-135" dirty="0">
                <a:solidFill>
                  <a:srgbClr val="252826"/>
                </a:solidFill>
                <a:latin typeface="Trebuchet MS"/>
                <a:ea typeface="+mn-ea"/>
                <a:cs typeface="Trebuchet MS"/>
              </a:rPr>
              <a:t>o</a:t>
            </a:r>
            <a:r>
              <a:rPr sz="1950" b="1" kern="1200" spc="-23" dirty="0">
                <a:solidFill>
                  <a:srgbClr val="252826"/>
                </a:solidFill>
                <a:latin typeface="Trebuchet MS"/>
                <a:ea typeface="+mn-ea"/>
                <a:cs typeface="Trebuchet MS"/>
              </a:rPr>
              <a:t> </a:t>
            </a:r>
            <a:r>
              <a:rPr sz="1950" b="1" kern="1200" spc="100" dirty="0">
                <a:solidFill>
                  <a:srgbClr val="252826"/>
                </a:solidFill>
                <a:latin typeface="Trebuchet MS"/>
                <a:ea typeface="+mn-ea"/>
                <a:cs typeface="Trebuchet MS"/>
              </a:rPr>
              <a:t>s</a:t>
            </a:r>
            <a:r>
              <a:rPr sz="1950" b="1" kern="1200" spc="-133" dirty="0">
                <a:solidFill>
                  <a:srgbClr val="252826"/>
                </a:solidFill>
                <a:latin typeface="Trebuchet MS"/>
                <a:ea typeface="+mn-ea"/>
                <a:cs typeface="Trebuchet MS"/>
              </a:rPr>
              <a:t>e</a:t>
            </a:r>
            <a:r>
              <a:rPr sz="1950" b="1" kern="1200" spc="-178" dirty="0">
                <a:solidFill>
                  <a:srgbClr val="252826"/>
                </a:solidFill>
                <a:latin typeface="Trebuchet MS"/>
                <a:ea typeface="+mn-ea"/>
                <a:cs typeface="Trebuchet MS"/>
              </a:rPr>
              <a:t>t</a:t>
            </a:r>
            <a:endParaRPr sz="1950" kern="1200">
              <a:solidFill>
                <a:prstClr val="black"/>
              </a:solidFill>
              <a:latin typeface="Trebuchet MS"/>
              <a:ea typeface="+mn-ea"/>
              <a:cs typeface="Trebuchet MS"/>
            </a:endParaRPr>
          </a:p>
          <a:p>
            <a:pPr defTabSz="457200">
              <a:spcBef>
                <a:spcPts val="173"/>
              </a:spcBef>
              <a:buClrTx/>
            </a:pPr>
            <a:r>
              <a:rPr sz="1950" b="1" kern="1200" spc="-60" dirty="0">
                <a:solidFill>
                  <a:srgbClr val="252826"/>
                </a:solidFill>
                <a:latin typeface="Trebuchet MS"/>
                <a:ea typeface="+mn-ea"/>
                <a:cs typeface="Trebuchet MS"/>
              </a:rPr>
              <a:t>local</a:t>
            </a:r>
            <a:r>
              <a:rPr sz="1950" b="1" kern="1200" spc="-30" dirty="0">
                <a:solidFill>
                  <a:srgbClr val="252826"/>
                </a:solidFill>
                <a:latin typeface="Trebuchet MS"/>
                <a:ea typeface="+mn-ea"/>
                <a:cs typeface="Trebuchet MS"/>
              </a:rPr>
              <a:t> </a:t>
            </a:r>
            <a:r>
              <a:rPr sz="1950" b="1" kern="1200" spc="-85" dirty="0">
                <a:solidFill>
                  <a:srgbClr val="252826"/>
                </a:solidFill>
                <a:latin typeface="Trebuchet MS"/>
                <a:ea typeface="+mn-ea"/>
                <a:cs typeface="Trebuchet MS"/>
              </a:rPr>
              <a:t>conservation</a:t>
            </a:r>
            <a:r>
              <a:rPr sz="1950" b="1" kern="1200" spc="-30" dirty="0">
                <a:solidFill>
                  <a:srgbClr val="252826"/>
                </a:solidFill>
                <a:latin typeface="Trebuchet MS"/>
                <a:ea typeface="+mn-ea"/>
                <a:cs typeface="Trebuchet MS"/>
              </a:rPr>
              <a:t> </a:t>
            </a:r>
            <a:r>
              <a:rPr sz="1950" b="1" kern="1200" spc="-57" dirty="0">
                <a:solidFill>
                  <a:srgbClr val="252826"/>
                </a:solidFill>
                <a:latin typeface="Trebuchet MS"/>
                <a:ea typeface="+mn-ea"/>
                <a:cs typeface="Trebuchet MS"/>
              </a:rPr>
              <a:t>policies.</a:t>
            </a:r>
            <a:endParaRPr sz="1950" kern="1200">
              <a:solidFill>
                <a:prstClr val="black"/>
              </a:solidFill>
              <a:latin typeface="Trebuchet MS"/>
              <a:ea typeface="+mn-ea"/>
              <a:cs typeface="Trebuchet MS"/>
            </a:endParaRPr>
          </a:p>
        </p:txBody>
      </p:sp>
      <p:pic>
        <p:nvPicPr>
          <p:cNvPr id="3" name="object 3"/>
          <p:cNvPicPr/>
          <p:nvPr/>
        </p:nvPicPr>
        <p:blipFill>
          <a:blip r:embed="rId2" cstate="print"/>
          <a:stretch>
            <a:fillRect/>
          </a:stretch>
        </p:blipFill>
        <p:spPr>
          <a:xfrm>
            <a:off x="514350" y="1388799"/>
            <a:ext cx="8115300" cy="2366962"/>
          </a:xfrm>
          <a:prstGeom prst="rect">
            <a:avLst/>
          </a:prstGeom>
        </p:spPr>
      </p:pic>
      <p:sp>
        <p:nvSpPr>
          <p:cNvPr id="4" name="object 4"/>
          <p:cNvSpPr txBox="1">
            <a:spLocks noGrp="1"/>
          </p:cNvSpPr>
          <p:nvPr>
            <p:ph type="title"/>
          </p:nvPr>
        </p:nvSpPr>
        <p:spPr>
          <a:xfrm>
            <a:off x="690623" y="632635"/>
            <a:ext cx="7580313" cy="545021"/>
          </a:xfrm>
          <a:prstGeom prst="rect">
            <a:avLst/>
          </a:prstGeom>
        </p:spPr>
        <p:txBody>
          <a:bodyPr vert="horz" wrap="square" lIns="0" tIns="6350" rIns="0" bIns="0" rtlCol="0">
            <a:spAutoFit/>
          </a:bodyPr>
          <a:lstStyle/>
          <a:p>
            <a:pPr marL="6350">
              <a:spcBef>
                <a:spcPts val="50"/>
              </a:spcBef>
            </a:pPr>
            <a:r>
              <a:rPr spc="288" dirty="0"/>
              <a:t>MAJOR</a:t>
            </a:r>
            <a:r>
              <a:rPr spc="163" dirty="0"/>
              <a:t> </a:t>
            </a:r>
            <a:r>
              <a:rPr spc="198" dirty="0"/>
              <a:t>POLICY...NLRS:</a:t>
            </a:r>
            <a:r>
              <a:rPr spc="165" dirty="0"/>
              <a:t> </a:t>
            </a:r>
            <a:r>
              <a:rPr spc="-68" dirty="0"/>
              <a:t>WHAT</a:t>
            </a:r>
            <a:r>
              <a:rPr spc="163" dirty="0"/>
              <a:t> </a:t>
            </a:r>
            <a:r>
              <a:rPr spc="95" dirty="0"/>
              <a:t>IT</a:t>
            </a:r>
            <a:r>
              <a:rPr spc="165" dirty="0"/>
              <a:t> </a:t>
            </a:r>
            <a:r>
              <a:rPr spc="345" dirty="0"/>
              <a:t>IS</a:t>
            </a:r>
          </a:p>
        </p:txBody>
      </p:sp>
      <p:sp>
        <p:nvSpPr>
          <p:cNvPr id="5" name="object 5"/>
          <p:cNvSpPr txBox="1"/>
          <p:nvPr/>
        </p:nvSpPr>
        <p:spPr>
          <a:xfrm>
            <a:off x="755189" y="1785969"/>
            <a:ext cx="7476490" cy="2464777"/>
          </a:xfrm>
          <a:prstGeom prst="rect">
            <a:avLst/>
          </a:prstGeom>
        </p:spPr>
        <p:txBody>
          <a:bodyPr vert="horz" wrap="square" lIns="0" tIns="6350" rIns="0" bIns="0" rtlCol="0">
            <a:spAutoFit/>
          </a:bodyPr>
          <a:lstStyle/>
          <a:p>
            <a:pPr marL="6350" marR="2540" defTabSz="457200">
              <a:spcBef>
                <a:spcPts val="50"/>
              </a:spcBef>
              <a:buClrTx/>
            </a:pPr>
            <a:r>
              <a:rPr sz="2500" b="1" kern="1200" spc="-213" dirty="0">
                <a:solidFill>
                  <a:srgbClr val="212121"/>
                </a:solidFill>
                <a:latin typeface="Trebuchet MS"/>
                <a:ea typeface="+mn-ea"/>
                <a:cs typeface="Trebuchet MS"/>
              </a:rPr>
              <a:t>The</a:t>
            </a:r>
            <a:r>
              <a:rPr sz="2500" b="1" kern="1200" spc="-143" dirty="0">
                <a:solidFill>
                  <a:srgbClr val="212121"/>
                </a:solidFill>
                <a:latin typeface="Trebuchet MS"/>
                <a:ea typeface="+mn-ea"/>
                <a:cs typeface="Trebuchet MS"/>
              </a:rPr>
              <a:t> </a:t>
            </a:r>
            <a:r>
              <a:rPr sz="2500" b="1" kern="1200" spc="-90" dirty="0">
                <a:solidFill>
                  <a:srgbClr val="212121"/>
                </a:solidFill>
                <a:latin typeface="Trebuchet MS"/>
                <a:ea typeface="+mn-ea"/>
                <a:cs typeface="Trebuchet MS"/>
              </a:rPr>
              <a:t>Illinois</a:t>
            </a:r>
            <a:r>
              <a:rPr sz="2500" b="1" kern="1200" spc="-140" dirty="0">
                <a:solidFill>
                  <a:srgbClr val="212121"/>
                </a:solidFill>
                <a:latin typeface="Trebuchet MS"/>
                <a:ea typeface="+mn-ea"/>
                <a:cs typeface="Trebuchet MS"/>
              </a:rPr>
              <a:t> </a:t>
            </a:r>
            <a:r>
              <a:rPr sz="2500" b="1" kern="1200" spc="-198" dirty="0">
                <a:solidFill>
                  <a:srgbClr val="212121"/>
                </a:solidFill>
                <a:latin typeface="Trebuchet MS"/>
                <a:ea typeface="+mn-ea"/>
                <a:cs typeface="Trebuchet MS"/>
              </a:rPr>
              <a:t>Nutrient</a:t>
            </a:r>
            <a:r>
              <a:rPr sz="2500" b="1" kern="1200" spc="-140" dirty="0">
                <a:solidFill>
                  <a:srgbClr val="212121"/>
                </a:solidFill>
                <a:latin typeface="Trebuchet MS"/>
                <a:ea typeface="+mn-ea"/>
                <a:cs typeface="Trebuchet MS"/>
              </a:rPr>
              <a:t> </a:t>
            </a:r>
            <a:r>
              <a:rPr sz="2500" b="1" kern="1200" spc="-50" dirty="0">
                <a:solidFill>
                  <a:srgbClr val="212121"/>
                </a:solidFill>
                <a:latin typeface="Trebuchet MS"/>
                <a:ea typeface="+mn-ea"/>
                <a:cs typeface="Trebuchet MS"/>
              </a:rPr>
              <a:t>Loss</a:t>
            </a:r>
            <a:r>
              <a:rPr sz="2500" b="1" kern="1200" spc="-140" dirty="0">
                <a:solidFill>
                  <a:srgbClr val="212121"/>
                </a:solidFill>
                <a:latin typeface="Trebuchet MS"/>
                <a:ea typeface="+mn-ea"/>
                <a:cs typeface="Trebuchet MS"/>
              </a:rPr>
              <a:t> </a:t>
            </a:r>
            <a:r>
              <a:rPr sz="2500" b="1" kern="1200" spc="-180" dirty="0">
                <a:solidFill>
                  <a:srgbClr val="212121"/>
                </a:solidFill>
                <a:latin typeface="Trebuchet MS"/>
                <a:ea typeface="+mn-ea"/>
                <a:cs typeface="Trebuchet MS"/>
              </a:rPr>
              <a:t>Reduction</a:t>
            </a:r>
            <a:r>
              <a:rPr sz="2500" b="1" kern="1200" spc="-140" dirty="0">
                <a:solidFill>
                  <a:srgbClr val="212121"/>
                </a:solidFill>
                <a:latin typeface="Trebuchet MS"/>
                <a:ea typeface="+mn-ea"/>
                <a:cs typeface="Trebuchet MS"/>
              </a:rPr>
              <a:t> </a:t>
            </a:r>
            <a:r>
              <a:rPr sz="2500" b="1" kern="1200" spc="-143" dirty="0">
                <a:solidFill>
                  <a:srgbClr val="212121"/>
                </a:solidFill>
                <a:latin typeface="Trebuchet MS"/>
                <a:ea typeface="+mn-ea"/>
                <a:cs typeface="Trebuchet MS"/>
              </a:rPr>
              <a:t>Strategy</a:t>
            </a:r>
            <a:r>
              <a:rPr sz="2500" b="1" kern="1200" spc="-140" dirty="0">
                <a:solidFill>
                  <a:srgbClr val="212121"/>
                </a:solidFill>
                <a:latin typeface="Trebuchet MS"/>
                <a:ea typeface="+mn-ea"/>
                <a:cs typeface="Trebuchet MS"/>
              </a:rPr>
              <a:t> </a:t>
            </a:r>
            <a:r>
              <a:rPr sz="2500" b="1" kern="1200" spc="-115" dirty="0">
                <a:solidFill>
                  <a:srgbClr val="212121"/>
                </a:solidFill>
                <a:latin typeface="Trebuchet MS"/>
                <a:ea typeface="+mn-ea"/>
                <a:cs typeface="Trebuchet MS"/>
              </a:rPr>
              <a:t>guides</a:t>
            </a:r>
            <a:r>
              <a:rPr sz="2500" b="1" kern="1200" spc="-140" dirty="0">
                <a:solidFill>
                  <a:srgbClr val="212121"/>
                </a:solidFill>
                <a:latin typeface="Trebuchet MS"/>
                <a:ea typeface="+mn-ea"/>
                <a:cs typeface="Trebuchet MS"/>
              </a:rPr>
              <a:t> </a:t>
            </a:r>
            <a:r>
              <a:rPr sz="2500" b="1" kern="1200" spc="-145" dirty="0">
                <a:solidFill>
                  <a:srgbClr val="212121"/>
                </a:solidFill>
                <a:latin typeface="Trebuchet MS"/>
                <a:ea typeface="+mn-ea"/>
                <a:cs typeface="Trebuchet MS"/>
              </a:rPr>
              <a:t>state </a:t>
            </a:r>
            <a:r>
              <a:rPr sz="2500" b="1" kern="1200" spc="-745" dirty="0">
                <a:solidFill>
                  <a:srgbClr val="212121"/>
                </a:solidFill>
                <a:latin typeface="Trebuchet MS"/>
                <a:ea typeface="+mn-ea"/>
                <a:cs typeface="Trebuchet MS"/>
              </a:rPr>
              <a:t> </a:t>
            </a:r>
            <a:r>
              <a:rPr sz="2500" b="1" kern="1200" spc="-135" dirty="0">
                <a:solidFill>
                  <a:srgbClr val="212121"/>
                </a:solidFill>
                <a:latin typeface="Trebuchet MS"/>
                <a:ea typeface="+mn-ea"/>
                <a:cs typeface="Trebuchet MS"/>
              </a:rPr>
              <a:t>efforts</a:t>
            </a:r>
            <a:r>
              <a:rPr sz="2500" b="1" kern="1200" spc="-140" dirty="0">
                <a:solidFill>
                  <a:srgbClr val="212121"/>
                </a:solidFill>
                <a:latin typeface="Trebuchet MS"/>
                <a:ea typeface="+mn-ea"/>
                <a:cs typeface="Trebuchet MS"/>
              </a:rPr>
              <a:t> </a:t>
            </a:r>
            <a:r>
              <a:rPr sz="2500" b="1" kern="1200" spc="-190" dirty="0">
                <a:solidFill>
                  <a:srgbClr val="212121"/>
                </a:solidFill>
                <a:latin typeface="Trebuchet MS"/>
                <a:ea typeface="+mn-ea"/>
                <a:cs typeface="Trebuchet MS"/>
              </a:rPr>
              <a:t>to</a:t>
            </a:r>
            <a:r>
              <a:rPr sz="2500" b="1" kern="1200" spc="-140" dirty="0">
                <a:solidFill>
                  <a:srgbClr val="212121"/>
                </a:solidFill>
                <a:latin typeface="Trebuchet MS"/>
                <a:ea typeface="+mn-ea"/>
                <a:cs typeface="Trebuchet MS"/>
              </a:rPr>
              <a:t> </a:t>
            </a:r>
            <a:r>
              <a:rPr sz="2500" b="1" kern="1200" spc="-200" dirty="0">
                <a:solidFill>
                  <a:srgbClr val="212121"/>
                </a:solidFill>
                <a:latin typeface="Trebuchet MS"/>
                <a:ea typeface="+mn-ea"/>
                <a:cs typeface="Trebuchet MS"/>
              </a:rPr>
              <a:t>improve</a:t>
            </a:r>
            <a:r>
              <a:rPr sz="2500" b="1" kern="1200" spc="-140" dirty="0">
                <a:solidFill>
                  <a:srgbClr val="212121"/>
                </a:solidFill>
                <a:latin typeface="Trebuchet MS"/>
                <a:ea typeface="+mn-ea"/>
                <a:cs typeface="Trebuchet MS"/>
              </a:rPr>
              <a:t> </a:t>
            </a:r>
            <a:r>
              <a:rPr sz="2500" b="1" kern="1200" spc="-238" dirty="0">
                <a:solidFill>
                  <a:srgbClr val="212121"/>
                </a:solidFill>
                <a:latin typeface="Trebuchet MS"/>
                <a:ea typeface="+mn-ea"/>
                <a:cs typeface="Trebuchet MS"/>
              </a:rPr>
              <a:t>water</a:t>
            </a:r>
            <a:r>
              <a:rPr sz="2500" b="1" kern="1200" spc="-140" dirty="0">
                <a:solidFill>
                  <a:srgbClr val="212121"/>
                </a:solidFill>
                <a:latin typeface="Trebuchet MS"/>
                <a:ea typeface="+mn-ea"/>
                <a:cs typeface="Trebuchet MS"/>
              </a:rPr>
              <a:t> </a:t>
            </a:r>
            <a:r>
              <a:rPr sz="2500" b="1" kern="1200" spc="-173" dirty="0">
                <a:solidFill>
                  <a:srgbClr val="212121"/>
                </a:solidFill>
                <a:latin typeface="Trebuchet MS"/>
                <a:ea typeface="+mn-ea"/>
                <a:cs typeface="Trebuchet MS"/>
              </a:rPr>
              <a:t>quality</a:t>
            </a:r>
            <a:r>
              <a:rPr sz="2500" b="1" kern="1200" spc="-140" dirty="0">
                <a:solidFill>
                  <a:srgbClr val="212121"/>
                </a:solidFill>
                <a:latin typeface="Trebuchet MS"/>
                <a:ea typeface="+mn-ea"/>
                <a:cs typeface="Trebuchet MS"/>
              </a:rPr>
              <a:t> </a:t>
            </a:r>
            <a:r>
              <a:rPr sz="2500" b="1" kern="1200" spc="-183" dirty="0">
                <a:solidFill>
                  <a:srgbClr val="212121"/>
                </a:solidFill>
                <a:latin typeface="Trebuchet MS"/>
                <a:ea typeface="+mn-ea"/>
                <a:cs typeface="Trebuchet MS"/>
              </a:rPr>
              <a:t>at</a:t>
            </a:r>
            <a:r>
              <a:rPr sz="2500" b="1" kern="1200" spc="-140" dirty="0">
                <a:solidFill>
                  <a:srgbClr val="212121"/>
                </a:solidFill>
                <a:latin typeface="Trebuchet MS"/>
                <a:ea typeface="+mn-ea"/>
                <a:cs typeface="Trebuchet MS"/>
              </a:rPr>
              <a:t> </a:t>
            </a:r>
            <a:r>
              <a:rPr sz="2500" b="1" kern="1200" spc="-230" dirty="0">
                <a:solidFill>
                  <a:srgbClr val="212121"/>
                </a:solidFill>
                <a:latin typeface="Trebuchet MS"/>
                <a:ea typeface="+mn-ea"/>
                <a:cs typeface="Trebuchet MS"/>
              </a:rPr>
              <a:t>home</a:t>
            </a:r>
            <a:r>
              <a:rPr sz="2500" b="1" kern="1200" spc="-140" dirty="0">
                <a:solidFill>
                  <a:srgbClr val="212121"/>
                </a:solidFill>
                <a:latin typeface="Trebuchet MS"/>
                <a:ea typeface="+mn-ea"/>
                <a:cs typeface="Trebuchet MS"/>
              </a:rPr>
              <a:t> </a:t>
            </a:r>
            <a:r>
              <a:rPr sz="2500" b="1" kern="1200" spc="-195" dirty="0">
                <a:solidFill>
                  <a:srgbClr val="212121"/>
                </a:solidFill>
                <a:latin typeface="Trebuchet MS"/>
                <a:ea typeface="+mn-ea"/>
                <a:cs typeface="Trebuchet MS"/>
              </a:rPr>
              <a:t>and</a:t>
            </a:r>
            <a:r>
              <a:rPr sz="2500" b="1" kern="1200" spc="-140" dirty="0">
                <a:solidFill>
                  <a:srgbClr val="212121"/>
                </a:solidFill>
                <a:latin typeface="Trebuchet MS"/>
                <a:ea typeface="+mn-ea"/>
                <a:cs typeface="Trebuchet MS"/>
              </a:rPr>
              <a:t> </a:t>
            </a:r>
            <a:r>
              <a:rPr sz="2500" b="1" kern="1200" spc="-198" dirty="0">
                <a:solidFill>
                  <a:srgbClr val="212121"/>
                </a:solidFill>
                <a:latin typeface="Trebuchet MS"/>
                <a:ea typeface="+mn-ea"/>
                <a:cs typeface="Trebuchet MS"/>
              </a:rPr>
              <a:t>downstream </a:t>
            </a:r>
            <a:r>
              <a:rPr sz="2500" b="1" kern="1200" spc="-195" dirty="0">
                <a:solidFill>
                  <a:srgbClr val="212121"/>
                </a:solidFill>
                <a:latin typeface="Trebuchet MS"/>
                <a:ea typeface="+mn-ea"/>
                <a:cs typeface="Trebuchet MS"/>
              </a:rPr>
              <a:t> </a:t>
            </a:r>
            <a:r>
              <a:rPr sz="2500" b="1" kern="1200" spc="-210" dirty="0">
                <a:solidFill>
                  <a:srgbClr val="212121"/>
                </a:solidFill>
                <a:latin typeface="Trebuchet MS"/>
                <a:ea typeface="+mn-ea"/>
                <a:cs typeface="Trebuchet MS"/>
              </a:rPr>
              <a:t>by</a:t>
            </a:r>
            <a:r>
              <a:rPr sz="2500" b="1" kern="1200" spc="-143" dirty="0">
                <a:solidFill>
                  <a:srgbClr val="212121"/>
                </a:solidFill>
                <a:latin typeface="Trebuchet MS"/>
                <a:ea typeface="+mn-ea"/>
                <a:cs typeface="Trebuchet MS"/>
              </a:rPr>
              <a:t> </a:t>
            </a:r>
            <a:r>
              <a:rPr sz="2500" b="1" kern="1200" spc="-168" dirty="0">
                <a:solidFill>
                  <a:srgbClr val="212121"/>
                </a:solidFill>
                <a:latin typeface="Trebuchet MS"/>
                <a:ea typeface="+mn-ea"/>
                <a:cs typeface="Trebuchet MS"/>
              </a:rPr>
              <a:t>reducing</a:t>
            </a:r>
            <a:r>
              <a:rPr sz="2500" b="1" kern="1200" spc="-143" dirty="0">
                <a:solidFill>
                  <a:srgbClr val="212121"/>
                </a:solidFill>
                <a:latin typeface="Trebuchet MS"/>
                <a:ea typeface="+mn-ea"/>
                <a:cs typeface="Trebuchet MS"/>
              </a:rPr>
              <a:t> </a:t>
            </a:r>
            <a:r>
              <a:rPr sz="2500" b="1" kern="1200" spc="-173" dirty="0">
                <a:solidFill>
                  <a:srgbClr val="212121"/>
                </a:solidFill>
                <a:latin typeface="Trebuchet MS"/>
                <a:ea typeface="+mn-ea"/>
                <a:cs typeface="Trebuchet MS"/>
              </a:rPr>
              <a:t>nitrogen</a:t>
            </a:r>
            <a:r>
              <a:rPr sz="2500" b="1" kern="1200" spc="-140" dirty="0">
                <a:solidFill>
                  <a:srgbClr val="212121"/>
                </a:solidFill>
                <a:latin typeface="Trebuchet MS"/>
                <a:ea typeface="+mn-ea"/>
                <a:cs typeface="Trebuchet MS"/>
              </a:rPr>
              <a:t> </a:t>
            </a:r>
            <a:r>
              <a:rPr sz="2500" b="1" kern="1200" spc="-195" dirty="0">
                <a:solidFill>
                  <a:srgbClr val="212121"/>
                </a:solidFill>
                <a:latin typeface="Trebuchet MS"/>
                <a:ea typeface="+mn-ea"/>
                <a:cs typeface="Trebuchet MS"/>
              </a:rPr>
              <a:t>and</a:t>
            </a:r>
            <a:r>
              <a:rPr sz="2500" b="1" kern="1200" spc="-143" dirty="0">
                <a:solidFill>
                  <a:srgbClr val="212121"/>
                </a:solidFill>
                <a:latin typeface="Trebuchet MS"/>
                <a:ea typeface="+mn-ea"/>
                <a:cs typeface="Trebuchet MS"/>
              </a:rPr>
              <a:t> </a:t>
            </a:r>
            <a:r>
              <a:rPr sz="2500" b="1" kern="1200" spc="-153" dirty="0">
                <a:solidFill>
                  <a:srgbClr val="212121"/>
                </a:solidFill>
                <a:latin typeface="Trebuchet MS"/>
                <a:ea typeface="+mn-ea"/>
                <a:cs typeface="Trebuchet MS"/>
              </a:rPr>
              <a:t>phosphorus</a:t>
            </a:r>
            <a:r>
              <a:rPr sz="2500" b="1" kern="1200" spc="-143" dirty="0">
                <a:solidFill>
                  <a:srgbClr val="212121"/>
                </a:solidFill>
                <a:latin typeface="Trebuchet MS"/>
                <a:ea typeface="+mn-ea"/>
                <a:cs typeface="Trebuchet MS"/>
              </a:rPr>
              <a:t> </a:t>
            </a:r>
            <a:r>
              <a:rPr sz="2500" b="1" kern="1200" spc="-127" dirty="0">
                <a:solidFill>
                  <a:srgbClr val="212121"/>
                </a:solidFill>
                <a:latin typeface="Trebuchet MS"/>
                <a:ea typeface="+mn-ea"/>
                <a:cs typeface="Trebuchet MS"/>
              </a:rPr>
              <a:t>levels</a:t>
            </a:r>
            <a:r>
              <a:rPr sz="2500" b="1" kern="1200" spc="-140" dirty="0">
                <a:solidFill>
                  <a:srgbClr val="212121"/>
                </a:solidFill>
                <a:latin typeface="Trebuchet MS"/>
                <a:ea typeface="+mn-ea"/>
                <a:cs typeface="Trebuchet MS"/>
              </a:rPr>
              <a:t> </a:t>
            </a:r>
            <a:r>
              <a:rPr sz="2500" b="1" kern="1200" spc="-175" dirty="0">
                <a:solidFill>
                  <a:srgbClr val="212121"/>
                </a:solidFill>
                <a:latin typeface="Trebuchet MS"/>
                <a:ea typeface="+mn-ea"/>
                <a:cs typeface="Trebuchet MS"/>
              </a:rPr>
              <a:t>in</a:t>
            </a:r>
            <a:r>
              <a:rPr sz="2500" b="1" kern="1200" spc="-143" dirty="0">
                <a:solidFill>
                  <a:srgbClr val="212121"/>
                </a:solidFill>
                <a:latin typeface="Trebuchet MS"/>
                <a:ea typeface="+mn-ea"/>
                <a:cs typeface="Trebuchet MS"/>
              </a:rPr>
              <a:t> </a:t>
            </a:r>
            <a:r>
              <a:rPr sz="2500" b="1" kern="1200" spc="-210" dirty="0">
                <a:solidFill>
                  <a:srgbClr val="212121"/>
                </a:solidFill>
                <a:latin typeface="Trebuchet MS"/>
                <a:ea typeface="+mn-ea"/>
                <a:cs typeface="Trebuchet MS"/>
              </a:rPr>
              <a:t>our</a:t>
            </a:r>
            <a:r>
              <a:rPr sz="2500" b="1" kern="1200" spc="-140" dirty="0">
                <a:solidFill>
                  <a:srgbClr val="212121"/>
                </a:solidFill>
                <a:latin typeface="Trebuchet MS"/>
                <a:ea typeface="+mn-ea"/>
                <a:cs typeface="Trebuchet MS"/>
              </a:rPr>
              <a:t> </a:t>
            </a:r>
            <a:r>
              <a:rPr sz="2500" b="1" kern="1200" spc="-143" dirty="0">
                <a:solidFill>
                  <a:srgbClr val="212121"/>
                </a:solidFill>
                <a:latin typeface="Trebuchet MS"/>
                <a:ea typeface="+mn-ea"/>
                <a:cs typeface="Trebuchet MS"/>
              </a:rPr>
              <a:t>lakes, </a:t>
            </a:r>
            <a:r>
              <a:rPr sz="2500" b="1" kern="1200" spc="-140" dirty="0">
                <a:solidFill>
                  <a:srgbClr val="212121"/>
                </a:solidFill>
                <a:latin typeface="Trebuchet MS"/>
                <a:ea typeface="+mn-ea"/>
                <a:cs typeface="Trebuchet MS"/>
              </a:rPr>
              <a:t> </a:t>
            </a:r>
            <a:r>
              <a:rPr sz="2500" b="1" kern="1200" spc="73" dirty="0">
                <a:solidFill>
                  <a:srgbClr val="212121"/>
                </a:solidFill>
                <a:latin typeface="Trebuchet MS"/>
                <a:ea typeface="+mn-ea"/>
                <a:cs typeface="Trebuchet MS"/>
              </a:rPr>
              <a:t>s</a:t>
            </a:r>
            <a:r>
              <a:rPr sz="2500" b="1" kern="1200" spc="-210" dirty="0">
                <a:solidFill>
                  <a:srgbClr val="212121"/>
                </a:solidFill>
                <a:latin typeface="Trebuchet MS"/>
                <a:ea typeface="+mn-ea"/>
                <a:cs typeface="Trebuchet MS"/>
              </a:rPr>
              <a:t>t</a:t>
            </a:r>
            <a:r>
              <a:rPr sz="2500" b="1" kern="1200" spc="-225" dirty="0">
                <a:solidFill>
                  <a:srgbClr val="212121"/>
                </a:solidFill>
                <a:latin typeface="Trebuchet MS"/>
                <a:ea typeface="+mn-ea"/>
                <a:cs typeface="Trebuchet MS"/>
              </a:rPr>
              <a:t>r</a:t>
            </a:r>
            <a:r>
              <a:rPr sz="2500" b="1" kern="1200" spc="-228" dirty="0">
                <a:solidFill>
                  <a:srgbClr val="212121"/>
                </a:solidFill>
                <a:latin typeface="Trebuchet MS"/>
                <a:ea typeface="+mn-ea"/>
                <a:cs typeface="Trebuchet MS"/>
              </a:rPr>
              <a:t>e</a:t>
            </a:r>
            <a:r>
              <a:rPr sz="2500" b="1" kern="1200" spc="-143" dirty="0">
                <a:solidFill>
                  <a:srgbClr val="212121"/>
                </a:solidFill>
                <a:latin typeface="Trebuchet MS"/>
                <a:ea typeface="+mn-ea"/>
                <a:cs typeface="Trebuchet MS"/>
              </a:rPr>
              <a:t>a</a:t>
            </a:r>
            <a:r>
              <a:rPr sz="2500" b="1" kern="1200" spc="-280" dirty="0">
                <a:solidFill>
                  <a:srgbClr val="212121"/>
                </a:solidFill>
                <a:latin typeface="Trebuchet MS"/>
                <a:ea typeface="+mn-ea"/>
                <a:cs typeface="Trebuchet MS"/>
              </a:rPr>
              <a:t>m</a:t>
            </a:r>
            <a:r>
              <a:rPr sz="2500" b="1" kern="1200" spc="73" dirty="0">
                <a:solidFill>
                  <a:srgbClr val="212121"/>
                </a:solidFill>
                <a:latin typeface="Trebuchet MS"/>
                <a:ea typeface="+mn-ea"/>
                <a:cs typeface="Trebuchet MS"/>
              </a:rPr>
              <a:t>s</a:t>
            </a:r>
            <a:r>
              <a:rPr sz="2500" b="1" kern="1200" spc="-305" dirty="0">
                <a:solidFill>
                  <a:srgbClr val="212121"/>
                </a:solidFill>
                <a:latin typeface="Trebuchet MS"/>
                <a:ea typeface="+mn-ea"/>
                <a:cs typeface="Trebuchet MS"/>
              </a:rPr>
              <a:t>,</a:t>
            </a:r>
            <a:r>
              <a:rPr sz="2500" b="1" kern="1200" spc="-143" dirty="0">
                <a:solidFill>
                  <a:srgbClr val="212121"/>
                </a:solidFill>
                <a:latin typeface="Trebuchet MS"/>
                <a:ea typeface="+mn-ea"/>
                <a:cs typeface="Trebuchet MS"/>
              </a:rPr>
              <a:t> a</a:t>
            </a:r>
            <a:r>
              <a:rPr sz="2500" b="1" kern="1200" spc="-233" dirty="0">
                <a:solidFill>
                  <a:srgbClr val="212121"/>
                </a:solidFill>
                <a:latin typeface="Trebuchet MS"/>
                <a:ea typeface="+mn-ea"/>
                <a:cs typeface="Trebuchet MS"/>
              </a:rPr>
              <a:t>n</a:t>
            </a:r>
            <a:r>
              <a:rPr sz="2500" b="1" kern="1200" spc="-213" dirty="0">
                <a:solidFill>
                  <a:srgbClr val="212121"/>
                </a:solidFill>
                <a:latin typeface="Trebuchet MS"/>
                <a:ea typeface="+mn-ea"/>
                <a:cs typeface="Trebuchet MS"/>
              </a:rPr>
              <a:t>d</a:t>
            </a:r>
            <a:r>
              <a:rPr sz="2500" b="1" kern="1200" spc="-143" dirty="0">
                <a:solidFill>
                  <a:srgbClr val="212121"/>
                </a:solidFill>
                <a:latin typeface="Trebuchet MS"/>
                <a:ea typeface="+mn-ea"/>
                <a:cs typeface="Trebuchet MS"/>
              </a:rPr>
              <a:t> </a:t>
            </a:r>
            <a:r>
              <a:rPr sz="2500" b="1" kern="1200" spc="-225" dirty="0">
                <a:solidFill>
                  <a:srgbClr val="212121"/>
                </a:solidFill>
                <a:latin typeface="Trebuchet MS"/>
                <a:ea typeface="+mn-ea"/>
                <a:cs typeface="Trebuchet MS"/>
              </a:rPr>
              <a:t>r</a:t>
            </a:r>
            <a:r>
              <a:rPr sz="2500" b="1" kern="1200" spc="-102" dirty="0">
                <a:solidFill>
                  <a:srgbClr val="212121"/>
                </a:solidFill>
                <a:latin typeface="Trebuchet MS"/>
                <a:ea typeface="+mn-ea"/>
                <a:cs typeface="Trebuchet MS"/>
              </a:rPr>
              <a:t>i</a:t>
            </a:r>
            <a:r>
              <a:rPr sz="2500" b="1" kern="1200" spc="-183" dirty="0">
                <a:solidFill>
                  <a:srgbClr val="212121"/>
                </a:solidFill>
                <a:latin typeface="Trebuchet MS"/>
                <a:ea typeface="+mn-ea"/>
                <a:cs typeface="Trebuchet MS"/>
              </a:rPr>
              <a:t>v</a:t>
            </a:r>
            <a:r>
              <a:rPr sz="2500" b="1" kern="1200" spc="-228" dirty="0">
                <a:solidFill>
                  <a:srgbClr val="212121"/>
                </a:solidFill>
                <a:latin typeface="Trebuchet MS"/>
                <a:ea typeface="+mn-ea"/>
                <a:cs typeface="Trebuchet MS"/>
              </a:rPr>
              <a:t>e</a:t>
            </a:r>
            <a:r>
              <a:rPr sz="2500" b="1" kern="1200" spc="-225" dirty="0">
                <a:solidFill>
                  <a:srgbClr val="212121"/>
                </a:solidFill>
                <a:latin typeface="Trebuchet MS"/>
                <a:ea typeface="+mn-ea"/>
                <a:cs typeface="Trebuchet MS"/>
              </a:rPr>
              <a:t>r</a:t>
            </a:r>
            <a:r>
              <a:rPr sz="2500" b="1" kern="1200" spc="73" dirty="0">
                <a:solidFill>
                  <a:srgbClr val="212121"/>
                </a:solidFill>
                <a:latin typeface="Trebuchet MS"/>
                <a:ea typeface="+mn-ea"/>
                <a:cs typeface="Trebuchet MS"/>
              </a:rPr>
              <a:t>s</a:t>
            </a:r>
            <a:r>
              <a:rPr sz="2500" b="1" kern="1200" spc="-193" dirty="0">
                <a:solidFill>
                  <a:srgbClr val="212121"/>
                </a:solidFill>
                <a:latin typeface="Trebuchet MS"/>
                <a:ea typeface="+mn-ea"/>
                <a:cs typeface="Trebuchet MS"/>
              </a:rPr>
              <a:t>.</a:t>
            </a:r>
            <a:endParaRPr sz="2500" kern="1200">
              <a:solidFill>
                <a:prstClr val="black"/>
              </a:solidFill>
              <a:latin typeface="Trebuchet MS"/>
              <a:ea typeface="+mn-ea"/>
              <a:cs typeface="Trebuchet MS"/>
            </a:endParaRPr>
          </a:p>
          <a:p>
            <a:pPr defTabSz="457200">
              <a:spcBef>
                <a:spcPts val="8"/>
              </a:spcBef>
              <a:buClrTx/>
            </a:pPr>
            <a:endParaRPr sz="4225" kern="1200">
              <a:solidFill>
                <a:prstClr val="black"/>
              </a:solidFill>
              <a:latin typeface="Trebuchet MS"/>
              <a:ea typeface="+mn-ea"/>
              <a:cs typeface="Trebuchet MS"/>
            </a:endParaRPr>
          </a:p>
          <a:p>
            <a:pPr marL="6350" defTabSz="457200">
              <a:buClrTx/>
            </a:pPr>
            <a:r>
              <a:rPr sz="1750" kern="1200" spc="-38" dirty="0">
                <a:solidFill>
                  <a:srgbClr val="132426"/>
                </a:solidFill>
                <a:latin typeface="Gill Sans MT"/>
                <a:ea typeface="+mn-ea"/>
                <a:cs typeface="Gill Sans MT"/>
              </a:rPr>
              <a:t>Nutrient</a:t>
            </a:r>
            <a:r>
              <a:rPr sz="1750" kern="1200" spc="18" dirty="0">
                <a:solidFill>
                  <a:srgbClr val="132426"/>
                </a:solidFill>
                <a:latin typeface="Gill Sans MT"/>
                <a:ea typeface="+mn-ea"/>
                <a:cs typeface="Gill Sans MT"/>
              </a:rPr>
              <a:t> </a:t>
            </a:r>
            <a:r>
              <a:rPr sz="1750" kern="1200" spc="28" dirty="0">
                <a:solidFill>
                  <a:srgbClr val="132426"/>
                </a:solidFill>
                <a:latin typeface="Gill Sans MT"/>
                <a:ea typeface="+mn-ea"/>
                <a:cs typeface="Gill Sans MT"/>
              </a:rPr>
              <a:t>runoff</a:t>
            </a:r>
            <a:r>
              <a:rPr sz="1750" kern="1200" spc="20" dirty="0">
                <a:solidFill>
                  <a:srgbClr val="132426"/>
                </a:solidFill>
                <a:latin typeface="Gill Sans MT"/>
                <a:ea typeface="+mn-ea"/>
                <a:cs typeface="Gill Sans MT"/>
              </a:rPr>
              <a:t> </a:t>
            </a:r>
            <a:r>
              <a:rPr sz="1750" kern="1200" spc="45" dirty="0">
                <a:solidFill>
                  <a:srgbClr val="132426"/>
                </a:solidFill>
                <a:latin typeface="Gill Sans MT"/>
                <a:ea typeface="+mn-ea"/>
                <a:cs typeface="Gill Sans MT"/>
              </a:rPr>
              <a:t>originates</a:t>
            </a:r>
            <a:r>
              <a:rPr sz="1750" kern="1200" spc="20" dirty="0">
                <a:solidFill>
                  <a:srgbClr val="132426"/>
                </a:solidFill>
                <a:latin typeface="Gill Sans MT"/>
                <a:ea typeface="+mn-ea"/>
                <a:cs typeface="Gill Sans MT"/>
              </a:rPr>
              <a:t> </a:t>
            </a:r>
            <a:r>
              <a:rPr sz="1750" kern="1200" spc="-5" dirty="0">
                <a:solidFill>
                  <a:srgbClr val="132426"/>
                </a:solidFill>
                <a:latin typeface="Gill Sans MT"/>
                <a:ea typeface="+mn-ea"/>
                <a:cs typeface="Gill Sans MT"/>
              </a:rPr>
              <a:t>from</a:t>
            </a:r>
            <a:r>
              <a:rPr sz="1750" kern="1200" spc="20" dirty="0">
                <a:solidFill>
                  <a:srgbClr val="132426"/>
                </a:solidFill>
                <a:latin typeface="Gill Sans MT"/>
                <a:ea typeface="+mn-ea"/>
                <a:cs typeface="Gill Sans MT"/>
              </a:rPr>
              <a:t> </a:t>
            </a:r>
            <a:r>
              <a:rPr sz="1750" kern="1200" spc="-13" dirty="0">
                <a:solidFill>
                  <a:srgbClr val="132426"/>
                </a:solidFill>
                <a:latin typeface="Gill Sans MT"/>
                <a:ea typeface="+mn-ea"/>
                <a:cs typeface="Gill Sans MT"/>
              </a:rPr>
              <a:t>both</a:t>
            </a:r>
            <a:r>
              <a:rPr sz="1750" kern="1200" spc="20" dirty="0">
                <a:solidFill>
                  <a:srgbClr val="132426"/>
                </a:solidFill>
                <a:latin typeface="Gill Sans MT"/>
                <a:ea typeface="+mn-ea"/>
                <a:cs typeface="Gill Sans MT"/>
              </a:rPr>
              <a:t> </a:t>
            </a:r>
            <a:r>
              <a:rPr sz="1750" kern="1200" spc="10" dirty="0">
                <a:solidFill>
                  <a:srgbClr val="132426"/>
                </a:solidFill>
                <a:latin typeface="Gill Sans MT"/>
                <a:ea typeface="+mn-ea"/>
                <a:cs typeface="Gill Sans MT"/>
              </a:rPr>
              <a:t>urban</a:t>
            </a:r>
            <a:r>
              <a:rPr sz="1750" kern="1200" spc="18" dirty="0">
                <a:solidFill>
                  <a:srgbClr val="132426"/>
                </a:solidFill>
                <a:latin typeface="Gill Sans MT"/>
                <a:ea typeface="+mn-ea"/>
                <a:cs typeface="Gill Sans MT"/>
              </a:rPr>
              <a:t> </a:t>
            </a:r>
            <a:r>
              <a:rPr sz="1750" kern="1200" spc="45" dirty="0">
                <a:solidFill>
                  <a:srgbClr val="132426"/>
                </a:solidFill>
                <a:latin typeface="Gill Sans MT"/>
                <a:ea typeface="+mn-ea"/>
                <a:cs typeface="Gill Sans MT"/>
              </a:rPr>
              <a:t>and</a:t>
            </a:r>
            <a:r>
              <a:rPr sz="1750" kern="1200" spc="20" dirty="0">
                <a:solidFill>
                  <a:srgbClr val="132426"/>
                </a:solidFill>
                <a:latin typeface="Gill Sans MT"/>
                <a:ea typeface="+mn-ea"/>
                <a:cs typeface="Gill Sans MT"/>
              </a:rPr>
              <a:t> </a:t>
            </a:r>
            <a:r>
              <a:rPr sz="1750" kern="1200" spc="-10" dirty="0">
                <a:solidFill>
                  <a:srgbClr val="132426"/>
                </a:solidFill>
                <a:latin typeface="Gill Sans MT"/>
                <a:ea typeface="+mn-ea"/>
                <a:cs typeface="Gill Sans MT"/>
              </a:rPr>
              <a:t>rural</a:t>
            </a:r>
            <a:r>
              <a:rPr sz="1750" kern="1200" spc="20" dirty="0">
                <a:solidFill>
                  <a:srgbClr val="132426"/>
                </a:solidFill>
                <a:latin typeface="Gill Sans MT"/>
                <a:ea typeface="+mn-ea"/>
                <a:cs typeface="Gill Sans MT"/>
              </a:rPr>
              <a:t> </a:t>
            </a:r>
            <a:r>
              <a:rPr sz="1750" kern="1200" spc="53" dirty="0">
                <a:solidFill>
                  <a:srgbClr val="132426"/>
                </a:solidFill>
                <a:latin typeface="Gill Sans MT"/>
                <a:ea typeface="+mn-ea"/>
                <a:cs typeface="Gill Sans MT"/>
              </a:rPr>
              <a:t>sources.</a:t>
            </a:r>
            <a:endParaRPr sz="1750" kern="1200">
              <a:solidFill>
                <a:prstClr val="black"/>
              </a:solidFill>
              <a:latin typeface="Gill Sans MT"/>
              <a:ea typeface="+mn-ea"/>
              <a:cs typeface="Gill Sans MT"/>
            </a:endParaRPr>
          </a:p>
        </p:txBody>
      </p:sp>
      <p:sp>
        <p:nvSpPr>
          <p:cNvPr id="6" name="object 6"/>
          <p:cNvSpPr/>
          <p:nvPr/>
        </p:nvSpPr>
        <p:spPr>
          <a:xfrm>
            <a:off x="514346"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7" name="object 7"/>
          <p:cNvSpPr/>
          <p:nvPr/>
        </p:nvSpPr>
        <p:spPr>
          <a:xfrm>
            <a:off x="715382"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8" name="object 8"/>
          <p:cNvSpPr/>
          <p:nvPr/>
        </p:nvSpPr>
        <p:spPr>
          <a:xfrm>
            <a:off x="916417" y="186058"/>
            <a:ext cx="92393" cy="137478"/>
          </a:xfrm>
          <a:custGeom>
            <a:avLst/>
            <a:gdLst/>
            <a:ahLst/>
            <a:cxnLst/>
            <a:rect l="l" t="t" r="r" b="b"/>
            <a:pathLst>
              <a:path w="184785"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9" name="object 9"/>
          <p:cNvSpPr/>
          <p:nvPr/>
        </p:nvSpPr>
        <p:spPr>
          <a:xfrm>
            <a:off x="1183984" y="254704"/>
            <a:ext cx="7953693" cy="0"/>
          </a:xfrm>
          <a:custGeom>
            <a:avLst/>
            <a:gdLst/>
            <a:ahLst/>
            <a:cxnLst/>
            <a:rect l="l" t="t" r="r" b="b"/>
            <a:pathLst>
              <a:path w="15907385">
                <a:moveTo>
                  <a:pt x="0" y="0"/>
                </a:moveTo>
                <a:lnTo>
                  <a:pt x="15906784" y="0"/>
                </a:lnTo>
              </a:path>
            </a:pathLst>
          </a:custGeom>
          <a:ln w="28575">
            <a:solidFill>
              <a:srgbClr val="295233"/>
            </a:solidFill>
          </a:ln>
        </p:spPr>
        <p:txBody>
          <a:bodyPr wrap="square" lIns="0" tIns="0" rIns="0" bIns="0" rtlCol="0"/>
          <a:lstStyle/>
          <a:p>
            <a:pPr defTabSz="457200">
              <a:buClrTx/>
            </a:pPr>
            <a:endParaRPr sz="900" kern="1200">
              <a:solidFill>
                <a:prstClr val="black"/>
              </a:solidFill>
              <a:latin typeface="Calibri"/>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59902" y="2453715"/>
            <a:ext cx="4718050" cy="607859"/>
          </a:xfrm>
          <a:prstGeom prst="rect">
            <a:avLst/>
          </a:prstGeom>
        </p:spPr>
        <p:txBody>
          <a:bodyPr vert="horz" wrap="square" lIns="0" tIns="0" rIns="0" bIns="0" rtlCol="0">
            <a:spAutoFit/>
          </a:bodyPr>
          <a:lstStyle/>
          <a:p>
            <a:pPr defTabSz="457200">
              <a:lnSpc>
                <a:spcPts val="2198"/>
              </a:lnSpc>
              <a:buClrTx/>
            </a:pPr>
            <a:r>
              <a:rPr sz="1950" b="1" kern="1200" spc="110" dirty="0">
                <a:solidFill>
                  <a:srgbClr val="252826"/>
                </a:solidFill>
                <a:latin typeface="Trebuchet MS"/>
                <a:ea typeface="+mn-ea"/>
                <a:cs typeface="Trebuchet MS"/>
              </a:rPr>
              <a:t>S</a:t>
            </a:r>
            <a:r>
              <a:rPr sz="1950" b="1" kern="1200" spc="-210" dirty="0">
                <a:solidFill>
                  <a:srgbClr val="252826"/>
                </a:solidFill>
                <a:latin typeface="Trebuchet MS"/>
                <a:ea typeface="+mn-ea"/>
                <a:cs typeface="Trebuchet MS"/>
              </a:rPr>
              <a:t>W</a:t>
            </a:r>
            <a:r>
              <a:rPr sz="1950" b="1" kern="1200" spc="-28" dirty="0">
                <a:solidFill>
                  <a:srgbClr val="252826"/>
                </a:solidFill>
                <a:latin typeface="Trebuchet MS"/>
                <a:ea typeface="+mn-ea"/>
                <a:cs typeface="Trebuchet MS"/>
              </a:rPr>
              <a:t>C</a:t>
            </a:r>
            <a:r>
              <a:rPr sz="1950" b="1" kern="1200" spc="-155" dirty="0">
                <a:solidFill>
                  <a:srgbClr val="252826"/>
                </a:solidFill>
                <a:latin typeface="Trebuchet MS"/>
                <a:ea typeface="+mn-ea"/>
                <a:cs typeface="Trebuchet MS"/>
              </a:rPr>
              <a:t>D</a:t>
            </a:r>
            <a:r>
              <a:rPr sz="1950" b="1" kern="1200" spc="-23" dirty="0">
                <a:solidFill>
                  <a:srgbClr val="252826"/>
                </a:solidFill>
                <a:latin typeface="Trebuchet MS"/>
                <a:ea typeface="+mn-ea"/>
                <a:cs typeface="Trebuchet MS"/>
              </a:rPr>
              <a:t> </a:t>
            </a:r>
            <a:r>
              <a:rPr sz="1950" b="1" kern="1200" spc="-98" dirty="0">
                <a:solidFill>
                  <a:srgbClr val="252826"/>
                </a:solidFill>
                <a:latin typeface="Trebuchet MS"/>
                <a:ea typeface="+mn-ea"/>
                <a:cs typeface="Trebuchet MS"/>
              </a:rPr>
              <a:t>D</a:t>
            </a:r>
            <a:r>
              <a:rPr sz="1950" b="1" kern="1200" spc="-35" dirty="0">
                <a:solidFill>
                  <a:srgbClr val="252826"/>
                </a:solidFill>
                <a:latin typeface="Trebuchet MS"/>
                <a:ea typeface="+mn-ea"/>
                <a:cs typeface="Trebuchet MS"/>
              </a:rPr>
              <a:t>i</a:t>
            </a:r>
            <a:r>
              <a:rPr sz="1950" b="1" kern="1200" spc="-133" dirty="0">
                <a:solidFill>
                  <a:srgbClr val="252826"/>
                </a:solidFill>
                <a:latin typeface="Trebuchet MS"/>
                <a:ea typeface="+mn-ea"/>
                <a:cs typeface="Trebuchet MS"/>
              </a:rPr>
              <a:t>re</a:t>
            </a:r>
            <a:r>
              <a:rPr sz="1950" b="1" kern="1200" spc="-45" dirty="0">
                <a:solidFill>
                  <a:srgbClr val="252826"/>
                </a:solidFill>
                <a:latin typeface="Trebuchet MS"/>
                <a:ea typeface="+mn-ea"/>
                <a:cs typeface="Trebuchet MS"/>
              </a:rPr>
              <a:t>c</a:t>
            </a:r>
            <a:r>
              <a:rPr sz="1950" b="1" kern="1200" spc="-120" dirty="0">
                <a:solidFill>
                  <a:srgbClr val="252826"/>
                </a:solidFill>
                <a:latin typeface="Trebuchet MS"/>
                <a:ea typeface="+mn-ea"/>
                <a:cs typeface="Trebuchet MS"/>
              </a:rPr>
              <a:t>t</a:t>
            </a:r>
            <a:r>
              <a:rPr sz="1950" b="1" kern="1200" spc="-78" dirty="0">
                <a:solidFill>
                  <a:srgbClr val="252826"/>
                </a:solidFill>
                <a:latin typeface="Trebuchet MS"/>
                <a:ea typeface="+mn-ea"/>
                <a:cs typeface="Trebuchet MS"/>
              </a:rPr>
              <a:t>o</a:t>
            </a:r>
            <a:r>
              <a:rPr sz="1950" b="1" kern="1200" spc="-133" dirty="0">
                <a:solidFill>
                  <a:srgbClr val="252826"/>
                </a:solidFill>
                <a:latin typeface="Trebuchet MS"/>
                <a:ea typeface="+mn-ea"/>
                <a:cs typeface="Trebuchet MS"/>
              </a:rPr>
              <a:t>r</a:t>
            </a:r>
            <a:r>
              <a:rPr sz="1950" b="1" kern="1200" spc="43" dirty="0">
                <a:solidFill>
                  <a:srgbClr val="252826"/>
                </a:solidFill>
                <a:latin typeface="Trebuchet MS"/>
                <a:ea typeface="+mn-ea"/>
                <a:cs typeface="Trebuchet MS"/>
              </a:rPr>
              <a:t>s</a:t>
            </a:r>
            <a:r>
              <a:rPr sz="1950" b="1" kern="1200" spc="-23" dirty="0">
                <a:solidFill>
                  <a:srgbClr val="252826"/>
                </a:solidFill>
                <a:latin typeface="Trebuchet MS"/>
                <a:ea typeface="+mn-ea"/>
                <a:cs typeface="Trebuchet MS"/>
              </a:rPr>
              <a:t> </a:t>
            </a:r>
            <a:r>
              <a:rPr sz="1950" b="1" kern="1200" spc="100" dirty="0">
                <a:solidFill>
                  <a:srgbClr val="252826"/>
                </a:solidFill>
                <a:latin typeface="Trebuchet MS"/>
                <a:ea typeface="+mn-ea"/>
                <a:cs typeface="Trebuchet MS"/>
              </a:rPr>
              <a:t>s</a:t>
            </a:r>
            <a:r>
              <a:rPr sz="1950" b="1" kern="1200" spc="-133" dirty="0">
                <a:solidFill>
                  <a:srgbClr val="252826"/>
                </a:solidFill>
                <a:latin typeface="Trebuchet MS"/>
                <a:ea typeface="+mn-ea"/>
                <a:cs typeface="Trebuchet MS"/>
              </a:rPr>
              <a:t>er</a:t>
            </a:r>
            <a:r>
              <a:rPr sz="1950" b="1" kern="1200" spc="-98" dirty="0">
                <a:solidFill>
                  <a:srgbClr val="252826"/>
                </a:solidFill>
                <a:latin typeface="Trebuchet MS"/>
                <a:ea typeface="+mn-ea"/>
                <a:cs typeface="Trebuchet MS"/>
              </a:rPr>
              <a:t>v</a:t>
            </a:r>
            <a:r>
              <a:rPr sz="1950" b="1" kern="1200" spc="-190" dirty="0">
                <a:solidFill>
                  <a:srgbClr val="252826"/>
                </a:solidFill>
                <a:latin typeface="Trebuchet MS"/>
                <a:ea typeface="+mn-ea"/>
                <a:cs typeface="Trebuchet MS"/>
              </a:rPr>
              <a:t>e</a:t>
            </a:r>
            <a:r>
              <a:rPr sz="1950" b="1" kern="1200" spc="-23" dirty="0">
                <a:solidFill>
                  <a:srgbClr val="252826"/>
                </a:solidFill>
                <a:latin typeface="Trebuchet MS"/>
                <a:ea typeface="+mn-ea"/>
                <a:cs typeface="Trebuchet MS"/>
              </a:rPr>
              <a:t> </a:t>
            </a:r>
            <a:r>
              <a:rPr sz="1950" b="1" kern="1200" spc="-138" dirty="0">
                <a:solidFill>
                  <a:srgbClr val="252826"/>
                </a:solidFill>
                <a:latin typeface="Trebuchet MS"/>
                <a:ea typeface="+mn-ea"/>
                <a:cs typeface="Trebuchet MS"/>
              </a:rPr>
              <a:t>un</a:t>
            </a:r>
            <a:r>
              <a:rPr sz="1950" b="1" kern="1200" spc="-115" dirty="0">
                <a:solidFill>
                  <a:srgbClr val="252826"/>
                </a:solidFill>
                <a:latin typeface="Trebuchet MS"/>
                <a:ea typeface="+mn-ea"/>
                <a:cs typeface="Trebuchet MS"/>
              </a:rPr>
              <a:t>p</a:t>
            </a:r>
            <a:r>
              <a:rPr sz="1950" b="1" kern="1200" spc="-65" dirty="0">
                <a:solidFill>
                  <a:srgbClr val="252826"/>
                </a:solidFill>
                <a:latin typeface="Trebuchet MS"/>
                <a:ea typeface="+mn-ea"/>
                <a:cs typeface="Trebuchet MS"/>
              </a:rPr>
              <a:t>a</a:t>
            </a:r>
            <a:r>
              <a:rPr sz="1950" b="1" kern="1200" spc="-35" dirty="0">
                <a:solidFill>
                  <a:srgbClr val="252826"/>
                </a:solidFill>
                <a:latin typeface="Trebuchet MS"/>
                <a:ea typeface="+mn-ea"/>
                <a:cs typeface="Trebuchet MS"/>
              </a:rPr>
              <a:t>i</a:t>
            </a:r>
            <a:r>
              <a:rPr sz="1950" b="1" kern="1200" spc="-168" dirty="0">
                <a:solidFill>
                  <a:srgbClr val="252826"/>
                </a:solidFill>
                <a:latin typeface="Trebuchet MS"/>
                <a:ea typeface="+mn-ea"/>
                <a:cs typeface="Trebuchet MS"/>
              </a:rPr>
              <a:t>d</a:t>
            </a:r>
            <a:r>
              <a:rPr sz="1950" b="1" kern="1200" spc="-23" dirty="0">
                <a:solidFill>
                  <a:srgbClr val="252826"/>
                </a:solidFill>
                <a:latin typeface="Trebuchet MS"/>
                <a:ea typeface="+mn-ea"/>
                <a:cs typeface="Trebuchet MS"/>
              </a:rPr>
              <a:t> </a:t>
            </a:r>
            <a:r>
              <a:rPr sz="1950" b="1" kern="1200" spc="-65" dirty="0">
                <a:solidFill>
                  <a:srgbClr val="252826"/>
                </a:solidFill>
                <a:latin typeface="Trebuchet MS"/>
                <a:ea typeface="+mn-ea"/>
                <a:cs typeface="Trebuchet MS"/>
              </a:rPr>
              <a:t>a</a:t>
            </a:r>
            <a:r>
              <a:rPr sz="1950" b="1" kern="1200" spc="-138" dirty="0">
                <a:solidFill>
                  <a:srgbClr val="252826"/>
                </a:solidFill>
                <a:latin typeface="Trebuchet MS"/>
                <a:ea typeface="+mn-ea"/>
                <a:cs typeface="Trebuchet MS"/>
              </a:rPr>
              <a:t>n</a:t>
            </a:r>
            <a:r>
              <a:rPr sz="1950" b="1" kern="1200" spc="-168" dirty="0">
                <a:solidFill>
                  <a:srgbClr val="252826"/>
                </a:solidFill>
                <a:latin typeface="Trebuchet MS"/>
                <a:ea typeface="+mn-ea"/>
                <a:cs typeface="Trebuchet MS"/>
              </a:rPr>
              <a:t>d</a:t>
            </a:r>
            <a:r>
              <a:rPr sz="1950" b="1" kern="1200" spc="-23" dirty="0">
                <a:solidFill>
                  <a:srgbClr val="252826"/>
                </a:solidFill>
                <a:latin typeface="Trebuchet MS"/>
                <a:ea typeface="+mn-ea"/>
                <a:cs typeface="Trebuchet MS"/>
              </a:rPr>
              <a:t> </a:t>
            </a:r>
            <a:r>
              <a:rPr sz="1950" b="1" kern="1200" spc="-143" dirty="0">
                <a:solidFill>
                  <a:srgbClr val="252826"/>
                </a:solidFill>
                <a:latin typeface="Trebuchet MS"/>
                <a:ea typeface="+mn-ea"/>
                <a:cs typeface="Trebuchet MS"/>
              </a:rPr>
              <a:t>h</a:t>
            </a:r>
            <a:r>
              <a:rPr sz="1950" b="1" kern="1200" spc="-133" dirty="0">
                <a:solidFill>
                  <a:srgbClr val="252826"/>
                </a:solidFill>
                <a:latin typeface="Trebuchet MS"/>
                <a:ea typeface="+mn-ea"/>
                <a:cs typeface="Trebuchet MS"/>
              </a:rPr>
              <a:t>e</a:t>
            </a:r>
            <a:r>
              <a:rPr sz="1950" b="1" kern="1200" spc="-28" dirty="0">
                <a:solidFill>
                  <a:srgbClr val="252826"/>
                </a:solidFill>
                <a:latin typeface="Trebuchet MS"/>
                <a:ea typeface="+mn-ea"/>
                <a:cs typeface="Trebuchet MS"/>
              </a:rPr>
              <a:t>l</a:t>
            </a:r>
            <a:r>
              <a:rPr sz="1950" b="1" kern="1200" spc="-173" dirty="0">
                <a:solidFill>
                  <a:srgbClr val="252826"/>
                </a:solidFill>
                <a:latin typeface="Trebuchet MS"/>
                <a:ea typeface="+mn-ea"/>
                <a:cs typeface="Trebuchet MS"/>
              </a:rPr>
              <a:t>p</a:t>
            </a:r>
            <a:r>
              <a:rPr sz="1950" b="1" kern="1200" spc="-23" dirty="0">
                <a:solidFill>
                  <a:srgbClr val="252826"/>
                </a:solidFill>
                <a:latin typeface="Trebuchet MS"/>
                <a:ea typeface="+mn-ea"/>
                <a:cs typeface="Trebuchet MS"/>
              </a:rPr>
              <a:t> </a:t>
            </a:r>
            <a:r>
              <a:rPr sz="1950" b="1" kern="1200" spc="-120" dirty="0">
                <a:solidFill>
                  <a:srgbClr val="252826"/>
                </a:solidFill>
                <a:latin typeface="Trebuchet MS"/>
                <a:ea typeface="+mn-ea"/>
                <a:cs typeface="Trebuchet MS"/>
              </a:rPr>
              <a:t>t</a:t>
            </a:r>
            <a:r>
              <a:rPr sz="1950" b="1" kern="1200" spc="-135" dirty="0">
                <a:solidFill>
                  <a:srgbClr val="252826"/>
                </a:solidFill>
                <a:latin typeface="Trebuchet MS"/>
                <a:ea typeface="+mn-ea"/>
                <a:cs typeface="Trebuchet MS"/>
              </a:rPr>
              <a:t>o</a:t>
            </a:r>
            <a:r>
              <a:rPr sz="1950" b="1" kern="1200" spc="-23" dirty="0">
                <a:solidFill>
                  <a:srgbClr val="252826"/>
                </a:solidFill>
                <a:latin typeface="Trebuchet MS"/>
                <a:ea typeface="+mn-ea"/>
                <a:cs typeface="Trebuchet MS"/>
              </a:rPr>
              <a:t> </a:t>
            </a:r>
            <a:r>
              <a:rPr sz="1950" b="1" kern="1200" spc="100" dirty="0">
                <a:solidFill>
                  <a:srgbClr val="252826"/>
                </a:solidFill>
                <a:latin typeface="Trebuchet MS"/>
                <a:ea typeface="+mn-ea"/>
                <a:cs typeface="Trebuchet MS"/>
              </a:rPr>
              <a:t>s</a:t>
            </a:r>
            <a:r>
              <a:rPr sz="1950" b="1" kern="1200" spc="-133" dirty="0">
                <a:solidFill>
                  <a:srgbClr val="252826"/>
                </a:solidFill>
                <a:latin typeface="Trebuchet MS"/>
                <a:ea typeface="+mn-ea"/>
                <a:cs typeface="Trebuchet MS"/>
              </a:rPr>
              <a:t>e</a:t>
            </a:r>
            <a:r>
              <a:rPr sz="1950" b="1" kern="1200" spc="-178" dirty="0">
                <a:solidFill>
                  <a:srgbClr val="252826"/>
                </a:solidFill>
                <a:latin typeface="Trebuchet MS"/>
                <a:ea typeface="+mn-ea"/>
                <a:cs typeface="Trebuchet MS"/>
              </a:rPr>
              <a:t>t</a:t>
            </a:r>
            <a:endParaRPr sz="1950" kern="1200">
              <a:solidFill>
                <a:prstClr val="black"/>
              </a:solidFill>
              <a:latin typeface="Trebuchet MS"/>
              <a:ea typeface="+mn-ea"/>
              <a:cs typeface="Trebuchet MS"/>
            </a:endParaRPr>
          </a:p>
          <a:p>
            <a:pPr defTabSz="457200">
              <a:spcBef>
                <a:spcPts val="173"/>
              </a:spcBef>
              <a:buClrTx/>
            </a:pPr>
            <a:r>
              <a:rPr sz="1950" b="1" kern="1200" spc="-60" dirty="0">
                <a:solidFill>
                  <a:srgbClr val="252826"/>
                </a:solidFill>
                <a:latin typeface="Trebuchet MS"/>
                <a:ea typeface="+mn-ea"/>
                <a:cs typeface="Trebuchet MS"/>
              </a:rPr>
              <a:t>local</a:t>
            </a:r>
            <a:r>
              <a:rPr sz="1950" b="1" kern="1200" spc="-30" dirty="0">
                <a:solidFill>
                  <a:srgbClr val="252826"/>
                </a:solidFill>
                <a:latin typeface="Trebuchet MS"/>
                <a:ea typeface="+mn-ea"/>
                <a:cs typeface="Trebuchet MS"/>
              </a:rPr>
              <a:t> </a:t>
            </a:r>
            <a:r>
              <a:rPr sz="1950" b="1" kern="1200" spc="-85" dirty="0">
                <a:solidFill>
                  <a:srgbClr val="252826"/>
                </a:solidFill>
                <a:latin typeface="Trebuchet MS"/>
                <a:ea typeface="+mn-ea"/>
                <a:cs typeface="Trebuchet MS"/>
              </a:rPr>
              <a:t>conservation</a:t>
            </a:r>
            <a:r>
              <a:rPr sz="1950" b="1" kern="1200" spc="-30" dirty="0">
                <a:solidFill>
                  <a:srgbClr val="252826"/>
                </a:solidFill>
                <a:latin typeface="Trebuchet MS"/>
                <a:ea typeface="+mn-ea"/>
                <a:cs typeface="Trebuchet MS"/>
              </a:rPr>
              <a:t> </a:t>
            </a:r>
            <a:r>
              <a:rPr sz="1950" b="1" kern="1200" spc="-57" dirty="0">
                <a:solidFill>
                  <a:srgbClr val="252826"/>
                </a:solidFill>
                <a:latin typeface="Trebuchet MS"/>
                <a:ea typeface="+mn-ea"/>
                <a:cs typeface="Trebuchet MS"/>
              </a:rPr>
              <a:t>policies.</a:t>
            </a:r>
            <a:endParaRPr sz="1950" kern="1200">
              <a:solidFill>
                <a:prstClr val="black"/>
              </a:solidFill>
              <a:latin typeface="Trebuchet MS"/>
              <a:ea typeface="+mn-ea"/>
              <a:cs typeface="Trebuchet MS"/>
            </a:endParaRPr>
          </a:p>
        </p:txBody>
      </p:sp>
      <p:grpSp>
        <p:nvGrpSpPr>
          <p:cNvPr id="3" name="object 3"/>
          <p:cNvGrpSpPr/>
          <p:nvPr/>
        </p:nvGrpSpPr>
        <p:grpSpPr>
          <a:xfrm>
            <a:off x="514350" y="1340673"/>
            <a:ext cx="8379778" cy="2562225"/>
            <a:chOff x="1028700" y="2681346"/>
            <a:chExt cx="16759555" cy="5124450"/>
          </a:xfrm>
        </p:grpSpPr>
        <p:pic>
          <p:nvPicPr>
            <p:cNvPr id="4" name="object 4"/>
            <p:cNvPicPr/>
            <p:nvPr/>
          </p:nvPicPr>
          <p:blipFill>
            <a:blip r:embed="rId2" cstate="print"/>
            <a:stretch>
              <a:fillRect/>
            </a:stretch>
          </p:blipFill>
          <p:spPr>
            <a:xfrm>
              <a:off x="1028700" y="2777597"/>
              <a:ext cx="16230599" cy="4733924"/>
            </a:xfrm>
            <a:prstGeom prst="rect">
              <a:avLst/>
            </a:prstGeom>
          </p:spPr>
        </p:pic>
        <p:pic>
          <p:nvPicPr>
            <p:cNvPr id="5" name="object 5"/>
            <p:cNvPicPr/>
            <p:nvPr/>
          </p:nvPicPr>
          <p:blipFill>
            <a:blip r:embed="rId3" cstate="print"/>
            <a:stretch>
              <a:fillRect/>
            </a:stretch>
          </p:blipFill>
          <p:spPr>
            <a:xfrm>
              <a:off x="10777517" y="2681346"/>
              <a:ext cx="7010399" cy="5124449"/>
            </a:xfrm>
            <a:prstGeom prst="rect">
              <a:avLst/>
            </a:prstGeom>
          </p:spPr>
        </p:pic>
      </p:grpSp>
      <p:sp>
        <p:nvSpPr>
          <p:cNvPr id="6" name="object 6"/>
          <p:cNvSpPr txBox="1">
            <a:spLocks noGrp="1"/>
          </p:cNvSpPr>
          <p:nvPr>
            <p:ph type="title"/>
          </p:nvPr>
        </p:nvSpPr>
        <p:spPr>
          <a:xfrm>
            <a:off x="690623" y="632635"/>
            <a:ext cx="3465513" cy="545021"/>
          </a:xfrm>
          <a:prstGeom prst="rect">
            <a:avLst/>
          </a:prstGeom>
        </p:spPr>
        <p:txBody>
          <a:bodyPr vert="horz" wrap="square" lIns="0" tIns="6350" rIns="0" bIns="0" rtlCol="0">
            <a:spAutoFit/>
          </a:bodyPr>
          <a:lstStyle/>
          <a:p>
            <a:pPr marL="6350">
              <a:spcBef>
                <a:spcPts val="50"/>
              </a:spcBef>
            </a:pPr>
            <a:r>
              <a:rPr spc="213" dirty="0"/>
              <a:t>NLRS:</a:t>
            </a:r>
            <a:r>
              <a:rPr spc="155" dirty="0"/>
              <a:t> </a:t>
            </a:r>
            <a:r>
              <a:rPr spc="30" dirty="0"/>
              <a:t>AT</a:t>
            </a:r>
            <a:r>
              <a:rPr spc="155" dirty="0"/>
              <a:t> </a:t>
            </a:r>
            <a:r>
              <a:rPr spc="110" dirty="0"/>
              <a:t>HOME</a:t>
            </a:r>
          </a:p>
        </p:txBody>
      </p:sp>
      <p:sp>
        <p:nvSpPr>
          <p:cNvPr id="7" name="object 7"/>
          <p:cNvSpPr txBox="1"/>
          <p:nvPr/>
        </p:nvSpPr>
        <p:spPr>
          <a:xfrm>
            <a:off x="755189" y="1837184"/>
            <a:ext cx="6778308" cy="2621230"/>
          </a:xfrm>
          <a:prstGeom prst="rect">
            <a:avLst/>
          </a:prstGeom>
        </p:spPr>
        <p:txBody>
          <a:bodyPr vert="horz" wrap="square" lIns="0" tIns="6350" rIns="0" bIns="0" rtlCol="0">
            <a:spAutoFit/>
          </a:bodyPr>
          <a:lstStyle/>
          <a:p>
            <a:pPr marL="6350" marR="1900238" defTabSz="457200">
              <a:spcBef>
                <a:spcPts val="50"/>
              </a:spcBef>
              <a:buClrTx/>
            </a:pPr>
            <a:r>
              <a:rPr sz="2500" b="1" kern="1200" spc="85" dirty="0">
                <a:solidFill>
                  <a:srgbClr val="212121"/>
                </a:solidFill>
                <a:latin typeface="Trebuchet MS"/>
                <a:ea typeface="+mn-ea"/>
                <a:cs typeface="Trebuchet MS"/>
              </a:rPr>
              <a:t>S</a:t>
            </a:r>
            <a:r>
              <a:rPr sz="2500" b="1" kern="1200" spc="-323" dirty="0">
                <a:solidFill>
                  <a:srgbClr val="212121"/>
                </a:solidFill>
                <a:latin typeface="Trebuchet MS"/>
                <a:ea typeface="+mn-ea"/>
                <a:cs typeface="Trebuchet MS"/>
              </a:rPr>
              <a:t>W</a:t>
            </a:r>
            <a:r>
              <a:rPr sz="2500" b="1" kern="1200" spc="-90" dirty="0">
                <a:solidFill>
                  <a:srgbClr val="212121"/>
                </a:solidFill>
                <a:latin typeface="Trebuchet MS"/>
                <a:ea typeface="+mn-ea"/>
                <a:cs typeface="Trebuchet MS"/>
              </a:rPr>
              <a:t>C</a:t>
            </a:r>
            <a:r>
              <a:rPr sz="2500" b="1" kern="1200" spc="-180" dirty="0">
                <a:solidFill>
                  <a:srgbClr val="212121"/>
                </a:solidFill>
                <a:latin typeface="Trebuchet MS"/>
                <a:ea typeface="+mn-ea"/>
                <a:cs typeface="Trebuchet MS"/>
              </a:rPr>
              <a:t>D</a:t>
            </a:r>
            <a:r>
              <a:rPr sz="2500" b="1" kern="1200" spc="70" dirty="0">
                <a:solidFill>
                  <a:srgbClr val="212121"/>
                </a:solidFill>
                <a:latin typeface="Trebuchet MS"/>
                <a:ea typeface="+mn-ea"/>
                <a:cs typeface="Trebuchet MS"/>
              </a:rPr>
              <a:t>S</a:t>
            </a:r>
            <a:r>
              <a:rPr sz="2500" b="1" kern="1200" spc="-143" dirty="0">
                <a:solidFill>
                  <a:srgbClr val="212121"/>
                </a:solidFill>
                <a:latin typeface="Trebuchet MS"/>
                <a:ea typeface="+mn-ea"/>
                <a:cs typeface="Trebuchet MS"/>
              </a:rPr>
              <a:t> a</a:t>
            </a:r>
            <a:r>
              <a:rPr sz="2500" b="1" kern="1200" spc="-225" dirty="0">
                <a:solidFill>
                  <a:srgbClr val="212121"/>
                </a:solidFill>
                <a:latin typeface="Trebuchet MS"/>
                <a:ea typeface="+mn-ea"/>
                <a:cs typeface="Trebuchet MS"/>
              </a:rPr>
              <a:t>r</a:t>
            </a:r>
            <a:r>
              <a:rPr sz="2500" b="1" kern="1200" spc="-242" dirty="0">
                <a:solidFill>
                  <a:srgbClr val="212121"/>
                </a:solidFill>
                <a:latin typeface="Trebuchet MS"/>
                <a:ea typeface="+mn-ea"/>
                <a:cs typeface="Trebuchet MS"/>
              </a:rPr>
              <a:t>e</a:t>
            </a:r>
            <a:r>
              <a:rPr sz="2500" b="1" kern="1200" spc="-143" dirty="0">
                <a:solidFill>
                  <a:srgbClr val="212121"/>
                </a:solidFill>
                <a:latin typeface="Trebuchet MS"/>
                <a:ea typeface="+mn-ea"/>
                <a:cs typeface="Trebuchet MS"/>
              </a:rPr>
              <a:t> </a:t>
            </a:r>
            <a:r>
              <a:rPr sz="2500" b="1" kern="1200" spc="-210" dirty="0">
                <a:solidFill>
                  <a:srgbClr val="212121"/>
                </a:solidFill>
                <a:latin typeface="Trebuchet MS"/>
                <a:ea typeface="+mn-ea"/>
                <a:cs typeface="Trebuchet MS"/>
              </a:rPr>
              <a:t>t</a:t>
            </a:r>
            <a:r>
              <a:rPr sz="2500" b="1" kern="1200" spc="-238" dirty="0">
                <a:solidFill>
                  <a:srgbClr val="212121"/>
                </a:solidFill>
                <a:latin typeface="Trebuchet MS"/>
                <a:ea typeface="+mn-ea"/>
                <a:cs typeface="Trebuchet MS"/>
              </a:rPr>
              <a:t>h</a:t>
            </a:r>
            <a:r>
              <a:rPr sz="2500" b="1" kern="1200" spc="-242" dirty="0">
                <a:solidFill>
                  <a:srgbClr val="212121"/>
                </a:solidFill>
                <a:latin typeface="Trebuchet MS"/>
                <a:ea typeface="+mn-ea"/>
                <a:cs typeface="Trebuchet MS"/>
              </a:rPr>
              <a:t>e</a:t>
            </a:r>
            <a:r>
              <a:rPr sz="2500" b="1" kern="1200" spc="-143" dirty="0">
                <a:solidFill>
                  <a:srgbClr val="212121"/>
                </a:solidFill>
                <a:latin typeface="Trebuchet MS"/>
                <a:ea typeface="+mn-ea"/>
                <a:cs typeface="Trebuchet MS"/>
              </a:rPr>
              <a:t> </a:t>
            </a:r>
            <a:r>
              <a:rPr sz="2500" b="1" kern="1200" spc="-203" dirty="0">
                <a:solidFill>
                  <a:srgbClr val="212121"/>
                </a:solidFill>
                <a:latin typeface="Trebuchet MS"/>
                <a:ea typeface="+mn-ea"/>
                <a:cs typeface="Trebuchet MS"/>
              </a:rPr>
              <a:t>b</a:t>
            </a:r>
            <a:r>
              <a:rPr sz="2500" b="1" kern="1200" spc="-158" dirty="0">
                <a:solidFill>
                  <a:srgbClr val="212121"/>
                </a:solidFill>
                <a:latin typeface="Trebuchet MS"/>
                <a:ea typeface="+mn-ea"/>
                <a:cs typeface="Trebuchet MS"/>
              </a:rPr>
              <a:t>oo</a:t>
            </a:r>
            <a:r>
              <a:rPr sz="2500" b="1" kern="1200" spc="-210" dirty="0">
                <a:solidFill>
                  <a:srgbClr val="212121"/>
                </a:solidFill>
                <a:latin typeface="Trebuchet MS"/>
                <a:ea typeface="+mn-ea"/>
                <a:cs typeface="Trebuchet MS"/>
              </a:rPr>
              <a:t>t</a:t>
            </a:r>
            <a:r>
              <a:rPr sz="2500" b="1" kern="1200" spc="57" dirty="0">
                <a:solidFill>
                  <a:srgbClr val="212121"/>
                </a:solidFill>
                <a:latin typeface="Trebuchet MS"/>
                <a:ea typeface="+mn-ea"/>
                <a:cs typeface="Trebuchet MS"/>
              </a:rPr>
              <a:t>s</a:t>
            </a:r>
            <a:r>
              <a:rPr sz="2500" b="1" kern="1200" spc="-143" dirty="0">
                <a:solidFill>
                  <a:srgbClr val="212121"/>
                </a:solidFill>
                <a:latin typeface="Trebuchet MS"/>
                <a:ea typeface="+mn-ea"/>
                <a:cs typeface="Trebuchet MS"/>
              </a:rPr>
              <a:t> </a:t>
            </a:r>
            <a:r>
              <a:rPr sz="2500" b="1" kern="1200" spc="-158" dirty="0">
                <a:solidFill>
                  <a:srgbClr val="212121"/>
                </a:solidFill>
                <a:latin typeface="Trebuchet MS"/>
                <a:ea typeface="+mn-ea"/>
                <a:cs typeface="Trebuchet MS"/>
              </a:rPr>
              <a:t>o</a:t>
            </a:r>
            <a:r>
              <a:rPr sz="2500" b="1" kern="1200" spc="-248" dirty="0">
                <a:solidFill>
                  <a:srgbClr val="212121"/>
                </a:solidFill>
                <a:latin typeface="Trebuchet MS"/>
                <a:ea typeface="+mn-ea"/>
                <a:cs typeface="Trebuchet MS"/>
              </a:rPr>
              <a:t>n</a:t>
            </a:r>
            <a:r>
              <a:rPr sz="2500" b="1" kern="1200" spc="-143" dirty="0">
                <a:solidFill>
                  <a:srgbClr val="212121"/>
                </a:solidFill>
                <a:latin typeface="Trebuchet MS"/>
                <a:ea typeface="+mn-ea"/>
                <a:cs typeface="Trebuchet MS"/>
              </a:rPr>
              <a:t> </a:t>
            </a:r>
            <a:r>
              <a:rPr sz="2500" b="1" kern="1200" spc="-210" dirty="0">
                <a:solidFill>
                  <a:srgbClr val="212121"/>
                </a:solidFill>
                <a:latin typeface="Trebuchet MS"/>
                <a:ea typeface="+mn-ea"/>
                <a:cs typeface="Trebuchet MS"/>
              </a:rPr>
              <a:t>t</a:t>
            </a:r>
            <a:r>
              <a:rPr sz="2500" b="1" kern="1200" spc="-238" dirty="0">
                <a:solidFill>
                  <a:srgbClr val="212121"/>
                </a:solidFill>
                <a:latin typeface="Trebuchet MS"/>
                <a:ea typeface="+mn-ea"/>
                <a:cs typeface="Trebuchet MS"/>
              </a:rPr>
              <a:t>h</a:t>
            </a:r>
            <a:r>
              <a:rPr sz="2500" b="1" kern="1200" spc="-242" dirty="0">
                <a:solidFill>
                  <a:srgbClr val="212121"/>
                </a:solidFill>
                <a:latin typeface="Trebuchet MS"/>
                <a:ea typeface="+mn-ea"/>
                <a:cs typeface="Trebuchet MS"/>
              </a:rPr>
              <a:t>e</a:t>
            </a:r>
            <a:r>
              <a:rPr sz="2500" b="1" kern="1200" spc="-143" dirty="0">
                <a:solidFill>
                  <a:srgbClr val="212121"/>
                </a:solidFill>
                <a:latin typeface="Trebuchet MS"/>
                <a:ea typeface="+mn-ea"/>
                <a:cs typeface="Trebuchet MS"/>
              </a:rPr>
              <a:t> </a:t>
            </a:r>
            <a:r>
              <a:rPr sz="2500" b="1" kern="1200" spc="15" dirty="0">
                <a:solidFill>
                  <a:srgbClr val="212121"/>
                </a:solidFill>
                <a:latin typeface="Trebuchet MS"/>
                <a:ea typeface="+mn-ea"/>
                <a:cs typeface="Trebuchet MS"/>
              </a:rPr>
              <a:t>g</a:t>
            </a:r>
            <a:r>
              <a:rPr sz="2500" b="1" kern="1200" spc="-225" dirty="0">
                <a:solidFill>
                  <a:srgbClr val="212121"/>
                </a:solidFill>
                <a:latin typeface="Trebuchet MS"/>
                <a:ea typeface="+mn-ea"/>
                <a:cs typeface="Trebuchet MS"/>
              </a:rPr>
              <a:t>r</a:t>
            </a:r>
            <a:r>
              <a:rPr sz="2500" b="1" kern="1200" spc="-158" dirty="0">
                <a:solidFill>
                  <a:srgbClr val="212121"/>
                </a:solidFill>
                <a:latin typeface="Trebuchet MS"/>
                <a:ea typeface="+mn-ea"/>
                <a:cs typeface="Trebuchet MS"/>
              </a:rPr>
              <a:t>o</a:t>
            </a:r>
            <a:r>
              <a:rPr sz="2500" b="1" kern="1200" spc="-233" dirty="0">
                <a:solidFill>
                  <a:srgbClr val="212121"/>
                </a:solidFill>
                <a:latin typeface="Trebuchet MS"/>
                <a:ea typeface="+mn-ea"/>
                <a:cs typeface="Trebuchet MS"/>
              </a:rPr>
              <a:t>un</a:t>
            </a:r>
            <a:r>
              <a:rPr sz="2500" b="1" kern="1200" spc="-145" dirty="0">
                <a:solidFill>
                  <a:srgbClr val="212121"/>
                </a:solidFill>
                <a:latin typeface="Trebuchet MS"/>
                <a:ea typeface="+mn-ea"/>
                <a:cs typeface="Trebuchet MS"/>
              </a:rPr>
              <a:t>d  </a:t>
            </a:r>
            <a:r>
              <a:rPr sz="2500" b="1" kern="1200" spc="-93" dirty="0">
                <a:solidFill>
                  <a:srgbClr val="212121"/>
                </a:solidFill>
                <a:latin typeface="Trebuchet MS"/>
                <a:ea typeface="+mn-ea"/>
                <a:cs typeface="Trebuchet MS"/>
              </a:rPr>
              <a:t>l</a:t>
            </a:r>
            <a:r>
              <a:rPr sz="2500" b="1" kern="1200" spc="-228" dirty="0">
                <a:solidFill>
                  <a:srgbClr val="212121"/>
                </a:solidFill>
                <a:latin typeface="Trebuchet MS"/>
                <a:ea typeface="+mn-ea"/>
                <a:cs typeface="Trebuchet MS"/>
              </a:rPr>
              <a:t>e</a:t>
            </a:r>
            <a:r>
              <a:rPr sz="2500" b="1" kern="1200" spc="-143" dirty="0">
                <a:solidFill>
                  <a:srgbClr val="212121"/>
                </a:solidFill>
                <a:latin typeface="Trebuchet MS"/>
                <a:ea typeface="+mn-ea"/>
                <a:cs typeface="Trebuchet MS"/>
              </a:rPr>
              <a:t>a</a:t>
            </a:r>
            <a:r>
              <a:rPr sz="2500" b="1" kern="1200" spc="-198" dirty="0">
                <a:solidFill>
                  <a:srgbClr val="212121"/>
                </a:solidFill>
                <a:latin typeface="Trebuchet MS"/>
                <a:ea typeface="+mn-ea"/>
                <a:cs typeface="Trebuchet MS"/>
              </a:rPr>
              <a:t>d</a:t>
            </a:r>
            <a:r>
              <a:rPr sz="2500" b="1" kern="1200" spc="-102" dirty="0">
                <a:solidFill>
                  <a:srgbClr val="212121"/>
                </a:solidFill>
                <a:latin typeface="Trebuchet MS"/>
                <a:ea typeface="+mn-ea"/>
                <a:cs typeface="Trebuchet MS"/>
              </a:rPr>
              <a:t>i</a:t>
            </a:r>
            <a:r>
              <a:rPr sz="2500" b="1" kern="1200" spc="-233" dirty="0">
                <a:solidFill>
                  <a:srgbClr val="212121"/>
                </a:solidFill>
                <a:latin typeface="Trebuchet MS"/>
                <a:ea typeface="+mn-ea"/>
                <a:cs typeface="Trebuchet MS"/>
              </a:rPr>
              <a:t>n</a:t>
            </a:r>
            <a:r>
              <a:rPr sz="2500" b="1" kern="1200" dirty="0">
                <a:solidFill>
                  <a:srgbClr val="212121"/>
                </a:solidFill>
                <a:latin typeface="Trebuchet MS"/>
                <a:ea typeface="+mn-ea"/>
                <a:cs typeface="Trebuchet MS"/>
              </a:rPr>
              <a:t>g</a:t>
            </a:r>
            <a:r>
              <a:rPr sz="2500" b="1" kern="1200" spc="-143" dirty="0">
                <a:solidFill>
                  <a:srgbClr val="212121"/>
                </a:solidFill>
                <a:latin typeface="Trebuchet MS"/>
                <a:ea typeface="+mn-ea"/>
                <a:cs typeface="Trebuchet MS"/>
              </a:rPr>
              <a:t> </a:t>
            </a:r>
            <a:r>
              <a:rPr sz="2500" b="1" kern="1200" spc="-93" dirty="0">
                <a:solidFill>
                  <a:srgbClr val="212121"/>
                </a:solidFill>
                <a:latin typeface="Trebuchet MS"/>
                <a:ea typeface="+mn-ea"/>
                <a:cs typeface="Trebuchet MS"/>
              </a:rPr>
              <a:t>l</a:t>
            </a:r>
            <a:r>
              <a:rPr sz="2500" b="1" kern="1200" spc="-158" dirty="0">
                <a:solidFill>
                  <a:srgbClr val="212121"/>
                </a:solidFill>
                <a:latin typeface="Trebuchet MS"/>
                <a:ea typeface="+mn-ea"/>
                <a:cs typeface="Trebuchet MS"/>
              </a:rPr>
              <a:t>o</a:t>
            </a:r>
            <a:r>
              <a:rPr sz="2500" b="1" kern="1200" spc="-115" dirty="0">
                <a:solidFill>
                  <a:srgbClr val="212121"/>
                </a:solidFill>
                <a:latin typeface="Trebuchet MS"/>
                <a:ea typeface="+mn-ea"/>
                <a:cs typeface="Trebuchet MS"/>
              </a:rPr>
              <a:t>c</a:t>
            </a:r>
            <a:r>
              <a:rPr sz="2500" b="1" kern="1200" spc="-143" dirty="0">
                <a:solidFill>
                  <a:srgbClr val="212121"/>
                </a:solidFill>
                <a:latin typeface="Trebuchet MS"/>
                <a:ea typeface="+mn-ea"/>
                <a:cs typeface="Trebuchet MS"/>
              </a:rPr>
              <a:t>a</a:t>
            </a:r>
            <a:r>
              <a:rPr sz="2500" b="1" kern="1200" spc="-108" dirty="0">
                <a:solidFill>
                  <a:srgbClr val="212121"/>
                </a:solidFill>
                <a:latin typeface="Trebuchet MS"/>
                <a:ea typeface="+mn-ea"/>
                <a:cs typeface="Trebuchet MS"/>
              </a:rPr>
              <a:t>l</a:t>
            </a:r>
            <a:r>
              <a:rPr sz="2500" b="1" kern="1200" spc="-143" dirty="0">
                <a:solidFill>
                  <a:srgbClr val="212121"/>
                </a:solidFill>
                <a:latin typeface="Trebuchet MS"/>
                <a:ea typeface="+mn-ea"/>
                <a:cs typeface="Trebuchet MS"/>
              </a:rPr>
              <a:t> </a:t>
            </a:r>
            <a:r>
              <a:rPr sz="2500" b="1" kern="1200" spc="-228" dirty="0">
                <a:solidFill>
                  <a:srgbClr val="212121"/>
                </a:solidFill>
                <a:latin typeface="Trebuchet MS"/>
                <a:ea typeface="+mn-ea"/>
                <a:cs typeface="Trebuchet MS"/>
              </a:rPr>
              <a:t>e</a:t>
            </a:r>
            <a:r>
              <a:rPr sz="2500" b="1" kern="1200" spc="-90" dirty="0">
                <a:solidFill>
                  <a:srgbClr val="212121"/>
                </a:solidFill>
                <a:latin typeface="Trebuchet MS"/>
                <a:ea typeface="+mn-ea"/>
                <a:cs typeface="Trebuchet MS"/>
              </a:rPr>
              <a:t>ff</a:t>
            </a:r>
            <a:r>
              <a:rPr sz="2500" b="1" kern="1200" spc="-158" dirty="0">
                <a:solidFill>
                  <a:srgbClr val="212121"/>
                </a:solidFill>
                <a:latin typeface="Trebuchet MS"/>
                <a:ea typeface="+mn-ea"/>
                <a:cs typeface="Trebuchet MS"/>
              </a:rPr>
              <a:t>o</a:t>
            </a:r>
            <a:r>
              <a:rPr sz="2500" b="1" kern="1200" spc="-225" dirty="0">
                <a:solidFill>
                  <a:srgbClr val="212121"/>
                </a:solidFill>
                <a:latin typeface="Trebuchet MS"/>
                <a:ea typeface="+mn-ea"/>
                <a:cs typeface="Trebuchet MS"/>
              </a:rPr>
              <a:t>r</a:t>
            </a:r>
            <a:r>
              <a:rPr sz="2500" b="1" kern="1200" spc="-210" dirty="0">
                <a:solidFill>
                  <a:srgbClr val="212121"/>
                </a:solidFill>
                <a:latin typeface="Trebuchet MS"/>
                <a:ea typeface="+mn-ea"/>
                <a:cs typeface="Trebuchet MS"/>
              </a:rPr>
              <a:t>t</a:t>
            </a:r>
            <a:r>
              <a:rPr sz="2500" b="1" kern="1200" spc="57" dirty="0">
                <a:solidFill>
                  <a:srgbClr val="212121"/>
                </a:solidFill>
                <a:latin typeface="Trebuchet MS"/>
                <a:ea typeface="+mn-ea"/>
                <a:cs typeface="Trebuchet MS"/>
              </a:rPr>
              <a:t>s</a:t>
            </a:r>
            <a:r>
              <a:rPr sz="2500" b="1" kern="1200" spc="-143" dirty="0">
                <a:solidFill>
                  <a:srgbClr val="212121"/>
                </a:solidFill>
                <a:latin typeface="Trebuchet MS"/>
                <a:ea typeface="+mn-ea"/>
                <a:cs typeface="Trebuchet MS"/>
              </a:rPr>
              <a:t> </a:t>
            </a:r>
            <a:r>
              <a:rPr sz="2500" b="1" kern="1200" spc="-210" dirty="0">
                <a:solidFill>
                  <a:srgbClr val="212121"/>
                </a:solidFill>
                <a:latin typeface="Trebuchet MS"/>
                <a:ea typeface="+mn-ea"/>
                <a:cs typeface="Trebuchet MS"/>
              </a:rPr>
              <a:t>t</a:t>
            </a:r>
            <a:r>
              <a:rPr sz="2500" b="1" kern="1200" spc="-173" dirty="0">
                <a:solidFill>
                  <a:srgbClr val="212121"/>
                </a:solidFill>
                <a:latin typeface="Trebuchet MS"/>
                <a:ea typeface="+mn-ea"/>
                <a:cs typeface="Trebuchet MS"/>
              </a:rPr>
              <a:t>o</a:t>
            </a:r>
            <a:r>
              <a:rPr sz="2500" b="1" kern="1200" spc="-143" dirty="0">
                <a:solidFill>
                  <a:srgbClr val="212121"/>
                </a:solidFill>
                <a:latin typeface="Trebuchet MS"/>
                <a:ea typeface="+mn-ea"/>
                <a:cs typeface="Trebuchet MS"/>
              </a:rPr>
              <a:t> </a:t>
            </a:r>
            <a:r>
              <a:rPr sz="2500" b="1" kern="1200" spc="-102" dirty="0">
                <a:solidFill>
                  <a:srgbClr val="212121"/>
                </a:solidFill>
                <a:latin typeface="Trebuchet MS"/>
                <a:ea typeface="+mn-ea"/>
                <a:cs typeface="Trebuchet MS"/>
              </a:rPr>
              <a:t>i</a:t>
            </a:r>
            <a:r>
              <a:rPr sz="2500" b="1" kern="1200" spc="-280" dirty="0">
                <a:solidFill>
                  <a:srgbClr val="212121"/>
                </a:solidFill>
                <a:latin typeface="Trebuchet MS"/>
                <a:ea typeface="+mn-ea"/>
                <a:cs typeface="Trebuchet MS"/>
              </a:rPr>
              <a:t>m</a:t>
            </a:r>
            <a:r>
              <a:rPr sz="2500" b="1" kern="1200" spc="-205" dirty="0">
                <a:solidFill>
                  <a:srgbClr val="212121"/>
                </a:solidFill>
                <a:latin typeface="Trebuchet MS"/>
                <a:ea typeface="+mn-ea"/>
                <a:cs typeface="Trebuchet MS"/>
              </a:rPr>
              <a:t>p</a:t>
            </a:r>
            <a:r>
              <a:rPr sz="2500" b="1" kern="1200" spc="-93" dirty="0">
                <a:solidFill>
                  <a:srgbClr val="212121"/>
                </a:solidFill>
                <a:latin typeface="Trebuchet MS"/>
                <a:ea typeface="+mn-ea"/>
                <a:cs typeface="Trebuchet MS"/>
              </a:rPr>
              <a:t>l</a:t>
            </a:r>
            <a:r>
              <a:rPr sz="2500" b="1" kern="1200" spc="-228" dirty="0">
                <a:solidFill>
                  <a:srgbClr val="212121"/>
                </a:solidFill>
                <a:latin typeface="Trebuchet MS"/>
                <a:ea typeface="+mn-ea"/>
                <a:cs typeface="Trebuchet MS"/>
              </a:rPr>
              <a:t>e</a:t>
            </a:r>
            <a:r>
              <a:rPr sz="2500" b="1" kern="1200" spc="-280" dirty="0">
                <a:solidFill>
                  <a:srgbClr val="212121"/>
                </a:solidFill>
                <a:latin typeface="Trebuchet MS"/>
                <a:ea typeface="+mn-ea"/>
                <a:cs typeface="Trebuchet MS"/>
              </a:rPr>
              <a:t>m</a:t>
            </a:r>
            <a:r>
              <a:rPr sz="2500" b="1" kern="1200" spc="-228" dirty="0">
                <a:solidFill>
                  <a:srgbClr val="212121"/>
                </a:solidFill>
                <a:latin typeface="Trebuchet MS"/>
                <a:ea typeface="+mn-ea"/>
                <a:cs typeface="Trebuchet MS"/>
              </a:rPr>
              <a:t>e</a:t>
            </a:r>
            <a:r>
              <a:rPr sz="2500" b="1" kern="1200" spc="-233" dirty="0">
                <a:solidFill>
                  <a:srgbClr val="212121"/>
                </a:solidFill>
                <a:latin typeface="Trebuchet MS"/>
                <a:ea typeface="+mn-ea"/>
                <a:cs typeface="Trebuchet MS"/>
              </a:rPr>
              <a:t>n</a:t>
            </a:r>
            <a:r>
              <a:rPr sz="2500" b="1" kern="1200" spc="-225" dirty="0">
                <a:solidFill>
                  <a:srgbClr val="212121"/>
                </a:solidFill>
                <a:latin typeface="Trebuchet MS"/>
                <a:ea typeface="+mn-ea"/>
                <a:cs typeface="Trebuchet MS"/>
              </a:rPr>
              <a:t>t</a:t>
            </a:r>
            <a:r>
              <a:rPr sz="2500" b="1" kern="1200" spc="-143" dirty="0">
                <a:solidFill>
                  <a:srgbClr val="212121"/>
                </a:solidFill>
                <a:latin typeface="Trebuchet MS"/>
                <a:ea typeface="+mn-ea"/>
                <a:cs typeface="Trebuchet MS"/>
              </a:rPr>
              <a:t> </a:t>
            </a:r>
            <a:r>
              <a:rPr sz="2500" b="1" kern="1200" spc="-210" dirty="0">
                <a:solidFill>
                  <a:srgbClr val="212121"/>
                </a:solidFill>
                <a:latin typeface="Trebuchet MS"/>
                <a:ea typeface="+mn-ea"/>
                <a:cs typeface="Trebuchet MS"/>
              </a:rPr>
              <a:t>t</a:t>
            </a:r>
            <a:r>
              <a:rPr sz="2500" b="1" kern="1200" spc="-238" dirty="0">
                <a:solidFill>
                  <a:srgbClr val="212121"/>
                </a:solidFill>
                <a:latin typeface="Trebuchet MS"/>
                <a:ea typeface="+mn-ea"/>
                <a:cs typeface="Trebuchet MS"/>
              </a:rPr>
              <a:t>h</a:t>
            </a:r>
            <a:r>
              <a:rPr sz="2500" b="1" kern="1200" spc="-165" dirty="0">
                <a:solidFill>
                  <a:srgbClr val="212121"/>
                </a:solidFill>
                <a:latin typeface="Trebuchet MS"/>
                <a:ea typeface="+mn-ea"/>
                <a:cs typeface="Trebuchet MS"/>
              </a:rPr>
              <a:t>e  </a:t>
            </a:r>
            <a:r>
              <a:rPr sz="2500" b="1" kern="1200" spc="-125" dirty="0">
                <a:solidFill>
                  <a:srgbClr val="212121"/>
                </a:solidFill>
                <a:latin typeface="Trebuchet MS"/>
                <a:ea typeface="+mn-ea"/>
                <a:cs typeface="Trebuchet MS"/>
              </a:rPr>
              <a:t>N</a:t>
            </a:r>
            <a:r>
              <a:rPr sz="2500" b="1" kern="1200" spc="-173" dirty="0">
                <a:solidFill>
                  <a:srgbClr val="212121"/>
                </a:solidFill>
                <a:latin typeface="Trebuchet MS"/>
                <a:ea typeface="+mn-ea"/>
                <a:cs typeface="Trebuchet MS"/>
              </a:rPr>
              <a:t>L</a:t>
            </a:r>
            <a:r>
              <a:rPr sz="2500" b="1" kern="1200" spc="-130" dirty="0">
                <a:solidFill>
                  <a:srgbClr val="212121"/>
                </a:solidFill>
                <a:latin typeface="Trebuchet MS"/>
                <a:ea typeface="+mn-ea"/>
                <a:cs typeface="Trebuchet MS"/>
              </a:rPr>
              <a:t>R</a:t>
            </a:r>
            <a:r>
              <a:rPr sz="2500" b="1" kern="1200" spc="70" dirty="0">
                <a:solidFill>
                  <a:srgbClr val="212121"/>
                </a:solidFill>
                <a:latin typeface="Trebuchet MS"/>
                <a:ea typeface="+mn-ea"/>
                <a:cs typeface="Trebuchet MS"/>
              </a:rPr>
              <a:t>S</a:t>
            </a:r>
            <a:r>
              <a:rPr sz="2500" b="1" kern="1200" spc="-143" dirty="0">
                <a:solidFill>
                  <a:srgbClr val="212121"/>
                </a:solidFill>
                <a:latin typeface="Trebuchet MS"/>
                <a:ea typeface="+mn-ea"/>
                <a:cs typeface="Trebuchet MS"/>
              </a:rPr>
              <a:t> </a:t>
            </a:r>
            <a:r>
              <a:rPr sz="2500" b="1" kern="1200" spc="73" dirty="0">
                <a:solidFill>
                  <a:srgbClr val="212121"/>
                </a:solidFill>
                <a:latin typeface="Trebuchet MS"/>
                <a:ea typeface="+mn-ea"/>
                <a:cs typeface="Trebuchet MS"/>
              </a:rPr>
              <a:t>s</a:t>
            </a:r>
            <a:r>
              <a:rPr sz="2500" b="1" kern="1200" spc="-210" dirty="0">
                <a:solidFill>
                  <a:srgbClr val="212121"/>
                </a:solidFill>
                <a:latin typeface="Trebuchet MS"/>
                <a:ea typeface="+mn-ea"/>
                <a:cs typeface="Trebuchet MS"/>
              </a:rPr>
              <a:t>t</a:t>
            </a:r>
            <a:r>
              <a:rPr sz="2500" b="1" kern="1200" spc="-225" dirty="0">
                <a:solidFill>
                  <a:srgbClr val="212121"/>
                </a:solidFill>
                <a:latin typeface="Trebuchet MS"/>
                <a:ea typeface="+mn-ea"/>
                <a:cs typeface="Trebuchet MS"/>
              </a:rPr>
              <a:t>r</a:t>
            </a:r>
            <a:r>
              <a:rPr sz="2500" b="1" kern="1200" spc="-143" dirty="0">
                <a:solidFill>
                  <a:srgbClr val="212121"/>
                </a:solidFill>
                <a:latin typeface="Trebuchet MS"/>
                <a:ea typeface="+mn-ea"/>
                <a:cs typeface="Trebuchet MS"/>
              </a:rPr>
              <a:t>a</a:t>
            </a:r>
            <a:r>
              <a:rPr sz="2500" b="1" kern="1200" spc="-210" dirty="0">
                <a:solidFill>
                  <a:srgbClr val="212121"/>
                </a:solidFill>
                <a:latin typeface="Trebuchet MS"/>
                <a:ea typeface="+mn-ea"/>
                <a:cs typeface="Trebuchet MS"/>
              </a:rPr>
              <a:t>t</a:t>
            </a:r>
            <a:r>
              <a:rPr sz="2500" b="1" kern="1200" spc="-228" dirty="0">
                <a:solidFill>
                  <a:srgbClr val="212121"/>
                </a:solidFill>
                <a:latin typeface="Trebuchet MS"/>
                <a:ea typeface="+mn-ea"/>
                <a:cs typeface="Trebuchet MS"/>
              </a:rPr>
              <a:t>e</a:t>
            </a:r>
            <a:r>
              <a:rPr sz="2500" b="1" kern="1200" spc="15" dirty="0">
                <a:solidFill>
                  <a:srgbClr val="212121"/>
                </a:solidFill>
                <a:latin typeface="Trebuchet MS"/>
                <a:ea typeface="+mn-ea"/>
                <a:cs typeface="Trebuchet MS"/>
              </a:rPr>
              <a:t>g</a:t>
            </a:r>
            <a:r>
              <a:rPr sz="2500" b="1" kern="1200" spc="-220" dirty="0">
                <a:solidFill>
                  <a:srgbClr val="212121"/>
                </a:solidFill>
                <a:latin typeface="Trebuchet MS"/>
                <a:ea typeface="+mn-ea"/>
                <a:cs typeface="Trebuchet MS"/>
              </a:rPr>
              <a:t>y</a:t>
            </a:r>
            <a:r>
              <a:rPr sz="2500" b="1" kern="1200" spc="-143" dirty="0">
                <a:solidFill>
                  <a:srgbClr val="212121"/>
                </a:solidFill>
                <a:latin typeface="Trebuchet MS"/>
                <a:ea typeface="+mn-ea"/>
                <a:cs typeface="Trebuchet MS"/>
              </a:rPr>
              <a:t> a</a:t>
            </a:r>
            <a:r>
              <a:rPr sz="2500" b="1" kern="1200" spc="-233" dirty="0">
                <a:solidFill>
                  <a:srgbClr val="212121"/>
                </a:solidFill>
                <a:latin typeface="Trebuchet MS"/>
                <a:ea typeface="+mn-ea"/>
                <a:cs typeface="Trebuchet MS"/>
              </a:rPr>
              <a:t>n</a:t>
            </a:r>
            <a:r>
              <a:rPr sz="2500" b="1" kern="1200" spc="-213" dirty="0">
                <a:solidFill>
                  <a:srgbClr val="212121"/>
                </a:solidFill>
                <a:latin typeface="Trebuchet MS"/>
                <a:ea typeface="+mn-ea"/>
                <a:cs typeface="Trebuchet MS"/>
              </a:rPr>
              <a:t>d</a:t>
            </a:r>
            <a:r>
              <a:rPr sz="2500" b="1" kern="1200" spc="-143" dirty="0">
                <a:solidFill>
                  <a:srgbClr val="212121"/>
                </a:solidFill>
                <a:latin typeface="Trebuchet MS"/>
                <a:ea typeface="+mn-ea"/>
                <a:cs typeface="Trebuchet MS"/>
              </a:rPr>
              <a:t> </a:t>
            </a:r>
            <a:r>
              <a:rPr sz="2500" b="1" kern="1200" spc="-102" dirty="0">
                <a:solidFill>
                  <a:srgbClr val="212121"/>
                </a:solidFill>
                <a:latin typeface="Trebuchet MS"/>
                <a:ea typeface="+mn-ea"/>
                <a:cs typeface="Trebuchet MS"/>
              </a:rPr>
              <a:t>i</a:t>
            </a:r>
            <a:r>
              <a:rPr sz="2500" b="1" kern="1200" spc="-280" dirty="0">
                <a:solidFill>
                  <a:srgbClr val="212121"/>
                </a:solidFill>
                <a:latin typeface="Trebuchet MS"/>
                <a:ea typeface="+mn-ea"/>
                <a:cs typeface="Trebuchet MS"/>
              </a:rPr>
              <a:t>m</a:t>
            </a:r>
            <a:r>
              <a:rPr sz="2500" b="1" kern="1200" spc="-205" dirty="0">
                <a:solidFill>
                  <a:srgbClr val="212121"/>
                </a:solidFill>
                <a:latin typeface="Trebuchet MS"/>
                <a:ea typeface="+mn-ea"/>
                <a:cs typeface="Trebuchet MS"/>
              </a:rPr>
              <a:t>p</a:t>
            </a:r>
            <a:r>
              <a:rPr sz="2500" b="1" kern="1200" spc="-225" dirty="0">
                <a:solidFill>
                  <a:srgbClr val="212121"/>
                </a:solidFill>
                <a:latin typeface="Trebuchet MS"/>
                <a:ea typeface="+mn-ea"/>
                <a:cs typeface="Trebuchet MS"/>
              </a:rPr>
              <a:t>r</a:t>
            </a:r>
            <a:r>
              <a:rPr sz="2500" b="1" kern="1200" spc="-158" dirty="0">
                <a:solidFill>
                  <a:srgbClr val="212121"/>
                </a:solidFill>
                <a:latin typeface="Trebuchet MS"/>
                <a:ea typeface="+mn-ea"/>
                <a:cs typeface="Trebuchet MS"/>
              </a:rPr>
              <a:t>o</a:t>
            </a:r>
            <a:r>
              <a:rPr sz="2500" b="1" kern="1200" spc="-183" dirty="0">
                <a:solidFill>
                  <a:srgbClr val="212121"/>
                </a:solidFill>
                <a:latin typeface="Trebuchet MS"/>
                <a:ea typeface="+mn-ea"/>
                <a:cs typeface="Trebuchet MS"/>
              </a:rPr>
              <a:t>v</a:t>
            </a:r>
            <a:r>
              <a:rPr sz="2500" b="1" kern="1200" spc="-242" dirty="0">
                <a:solidFill>
                  <a:srgbClr val="212121"/>
                </a:solidFill>
                <a:latin typeface="Trebuchet MS"/>
                <a:ea typeface="+mn-ea"/>
                <a:cs typeface="Trebuchet MS"/>
              </a:rPr>
              <a:t>e</a:t>
            </a:r>
            <a:r>
              <a:rPr sz="2500" b="1" kern="1200" spc="-143" dirty="0">
                <a:solidFill>
                  <a:srgbClr val="212121"/>
                </a:solidFill>
                <a:latin typeface="Trebuchet MS"/>
                <a:ea typeface="+mn-ea"/>
                <a:cs typeface="Trebuchet MS"/>
              </a:rPr>
              <a:t> </a:t>
            </a:r>
            <a:r>
              <a:rPr sz="2500" b="1" kern="1200" spc="-363" dirty="0">
                <a:solidFill>
                  <a:srgbClr val="212121"/>
                </a:solidFill>
                <a:latin typeface="Trebuchet MS"/>
                <a:ea typeface="+mn-ea"/>
                <a:cs typeface="Trebuchet MS"/>
              </a:rPr>
              <a:t>w</a:t>
            </a:r>
            <a:r>
              <a:rPr sz="2500" b="1" kern="1200" spc="-143" dirty="0">
                <a:solidFill>
                  <a:srgbClr val="212121"/>
                </a:solidFill>
                <a:latin typeface="Trebuchet MS"/>
                <a:ea typeface="+mn-ea"/>
                <a:cs typeface="Trebuchet MS"/>
              </a:rPr>
              <a:t>a</a:t>
            </a:r>
            <a:r>
              <a:rPr sz="2500" b="1" kern="1200" spc="-210" dirty="0">
                <a:solidFill>
                  <a:srgbClr val="212121"/>
                </a:solidFill>
                <a:latin typeface="Trebuchet MS"/>
                <a:ea typeface="+mn-ea"/>
                <a:cs typeface="Trebuchet MS"/>
              </a:rPr>
              <a:t>t</a:t>
            </a:r>
            <a:r>
              <a:rPr sz="2500" b="1" kern="1200" spc="-228" dirty="0">
                <a:solidFill>
                  <a:srgbClr val="212121"/>
                </a:solidFill>
                <a:latin typeface="Trebuchet MS"/>
                <a:ea typeface="+mn-ea"/>
                <a:cs typeface="Trebuchet MS"/>
              </a:rPr>
              <a:t>e</a:t>
            </a:r>
            <a:r>
              <a:rPr sz="2500" b="1" kern="1200" spc="-193" dirty="0">
                <a:solidFill>
                  <a:srgbClr val="212121"/>
                </a:solidFill>
                <a:latin typeface="Trebuchet MS"/>
                <a:ea typeface="+mn-ea"/>
                <a:cs typeface="Trebuchet MS"/>
              </a:rPr>
              <a:t>r  </a:t>
            </a:r>
            <a:r>
              <a:rPr sz="2500" b="1" kern="1200" spc="-203" dirty="0">
                <a:solidFill>
                  <a:srgbClr val="212121"/>
                </a:solidFill>
                <a:latin typeface="Trebuchet MS"/>
                <a:ea typeface="+mn-ea"/>
                <a:cs typeface="Trebuchet MS"/>
              </a:rPr>
              <a:t>q</a:t>
            </a:r>
            <a:r>
              <a:rPr sz="2500" b="1" kern="1200" spc="-233" dirty="0">
                <a:solidFill>
                  <a:srgbClr val="212121"/>
                </a:solidFill>
                <a:latin typeface="Trebuchet MS"/>
                <a:ea typeface="+mn-ea"/>
                <a:cs typeface="Trebuchet MS"/>
              </a:rPr>
              <a:t>u</a:t>
            </a:r>
            <a:r>
              <a:rPr sz="2500" b="1" kern="1200" spc="-143" dirty="0">
                <a:solidFill>
                  <a:srgbClr val="212121"/>
                </a:solidFill>
                <a:latin typeface="Trebuchet MS"/>
                <a:ea typeface="+mn-ea"/>
                <a:cs typeface="Trebuchet MS"/>
              </a:rPr>
              <a:t>a</a:t>
            </a:r>
            <a:r>
              <a:rPr sz="2500" b="1" kern="1200" spc="-93" dirty="0">
                <a:solidFill>
                  <a:srgbClr val="212121"/>
                </a:solidFill>
                <a:latin typeface="Trebuchet MS"/>
                <a:ea typeface="+mn-ea"/>
                <a:cs typeface="Trebuchet MS"/>
              </a:rPr>
              <a:t>l</a:t>
            </a:r>
            <a:r>
              <a:rPr sz="2500" b="1" kern="1200" spc="-102" dirty="0">
                <a:solidFill>
                  <a:srgbClr val="212121"/>
                </a:solidFill>
                <a:latin typeface="Trebuchet MS"/>
                <a:ea typeface="+mn-ea"/>
                <a:cs typeface="Trebuchet MS"/>
              </a:rPr>
              <a:t>i</a:t>
            </a:r>
            <a:r>
              <a:rPr sz="2500" b="1" kern="1200" spc="-210" dirty="0">
                <a:solidFill>
                  <a:srgbClr val="212121"/>
                </a:solidFill>
                <a:latin typeface="Trebuchet MS"/>
                <a:ea typeface="+mn-ea"/>
                <a:cs typeface="Trebuchet MS"/>
              </a:rPr>
              <a:t>t</a:t>
            </a:r>
            <a:r>
              <a:rPr sz="2500" b="1" kern="1200" spc="-220" dirty="0">
                <a:solidFill>
                  <a:srgbClr val="212121"/>
                </a:solidFill>
                <a:latin typeface="Trebuchet MS"/>
                <a:ea typeface="+mn-ea"/>
                <a:cs typeface="Trebuchet MS"/>
              </a:rPr>
              <a:t>y</a:t>
            </a:r>
            <a:r>
              <a:rPr sz="2500" b="1" kern="1200" spc="-143" dirty="0">
                <a:solidFill>
                  <a:srgbClr val="212121"/>
                </a:solidFill>
                <a:latin typeface="Trebuchet MS"/>
                <a:ea typeface="+mn-ea"/>
                <a:cs typeface="Trebuchet MS"/>
              </a:rPr>
              <a:t> a</a:t>
            </a:r>
            <a:r>
              <a:rPr sz="2500" b="1" kern="1200" spc="-225" dirty="0">
                <a:solidFill>
                  <a:srgbClr val="212121"/>
                </a:solidFill>
                <a:latin typeface="Trebuchet MS"/>
                <a:ea typeface="+mn-ea"/>
                <a:cs typeface="Trebuchet MS"/>
              </a:rPr>
              <a:t>t</a:t>
            </a:r>
            <a:r>
              <a:rPr sz="2500" b="1" kern="1200" spc="-143" dirty="0">
                <a:solidFill>
                  <a:srgbClr val="212121"/>
                </a:solidFill>
                <a:latin typeface="Trebuchet MS"/>
                <a:ea typeface="+mn-ea"/>
                <a:cs typeface="Trebuchet MS"/>
              </a:rPr>
              <a:t> </a:t>
            </a:r>
            <a:r>
              <a:rPr sz="2500" b="1" kern="1200" spc="-238" dirty="0">
                <a:solidFill>
                  <a:srgbClr val="212121"/>
                </a:solidFill>
                <a:latin typeface="Trebuchet MS"/>
                <a:ea typeface="+mn-ea"/>
                <a:cs typeface="Trebuchet MS"/>
              </a:rPr>
              <a:t>h</a:t>
            </a:r>
            <a:r>
              <a:rPr sz="2500" b="1" kern="1200" spc="-158" dirty="0">
                <a:solidFill>
                  <a:srgbClr val="212121"/>
                </a:solidFill>
                <a:latin typeface="Trebuchet MS"/>
                <a:ea typeface="+mn-ea"/>
                <a:cs typeface="Trebuchet MS"/>
              </a:rPr>
              <a:t>o</a:t>
            </a:r>
            <a:r>
              <a:rPr sz="2500" b="1" kern="1200" spc="-280" dirty="0">
                <a:solidFill>
                  <a:srgbClr val="212121"/>
                </a:solidFill>
                <a:latin typeface="Trebuchet MS"/>
                <a:ea typeface="+mn-ea"/>
                <a:cs typeface="Trebuchet MS"/>
              </a:rPr>
              <a:t>m</a:t>
            </a:r>
            <a:r>
              <a:rPr sz="2500" b="1" kern="1200" spc="-228" dirty="0">
                <a:solidFill>
                  <a:srgbClr val="212121"/>
                </a:solidFill>
                <a:latin typeface="Trebuchet MS"/>
                <a:ea typeface="+mn-ea"/>
                <a:cs typeface="Trebuchet MS"/>
              </a:rPr>
              <a:t>e</a:t>
            </a:r>
            <a:r>
              <a:rPr sz="2500" b="1" kern="1200" spc="-193" dirty="0">
                <a:solidFill>
                  <a:srgbClr val="212121"/>
                </a:solidFill>
                <a:latin typeface="Trebuchet MS"/>
                <a:ea typeface="+mn-ea"/>
                <a:cs typeface="Trebuchet MS"/>
              </a:rPr>
              <a:t>.</a:t>
            </a:r>
            <a:endParaRPr sz="2500" kern="1200">
              <a:solidFill>
                <a:prstClr val="black"/>
              </a:solidFill>
              <a:latin typeface="Trebuchet MS"/>
              <a:ea typeface="+mn-ea"/>
              <a:cs typeface="Trebuchet MS"/>
            </a:endParaRPr>
          </a:p>
          <a:p>
            <a:pPr defTabSz="457200">
              <a:spcBef>
                <a:spcPts val="13"/>
              </a:spcBef>
              <a:buClrTx/>
            </a:pPr>
            <a:endParaRPr sz="3825" kern="1200">
              <a:solidFill>
                <a:prstClr val="black"/>
              </a:solidFill>
              <a:latin typeface="Trebuchet MS"/>
              <a:ea typeface="+mn-ea"/>
              <a:cs typeface="Trebuchet MS"/>
            </a:endParaRPr>
          </a:p>
          <a:p>
            <a:pPr marL="6350" marR="2540" defTabSz="457200">
              <a:lnSpc>
                <a:spcPts val="1915"/>
              </a:lnSpc>
              <a:buClrTx/>
            </a:pPr>
            <a:r>
              <a:rPr sz="1750" kern="1200" spc="-53" dirty="0">
                <a:solidFill>
                  <a:srgbClr val="252826"/>
                </a:solidFill>
                <a:latin typeface="Gill Sans MT"/>
                <a:ea typeface="+mn-ea"/>
                <a:cs typeface="Gill Sans MT"/>
              </a:rPr>
              <a:t>Nutrient </a:t>
            </a:r>
            <a:r>
              <a:rPr sz="1750" kern="1200" spc="15" dirty="0">
                <a:solidFill>
                  <a:srgbClr val="252826"/>
                </a:solidFill>
                <a:latin typeface="Gill Sans MT"/>
                <a:ea typeface="+mn-ea"/>
                <a:cs typeface="Gill Sans MT"/>
              </a:rPr>
              <a:t>runoff </a:t>
            </a:r>
            <a:r>
              <a:rPr sz="1750" kern="1200" spc="50" dirty="0">
                <a:solidFill>
                  <a:srgbClr val="252826"/>
                </a:solidFill>
                <a:latin typeface="Gill Sans MT"/>
                <a:ea typeface="+mn-ea"/>
                <a:cs typeface="Gill Sans MT"/>
              </a:rPr>
              <a:t>poses </a:t>
            </a:r>
            <a:r>
              <a:rPr sz="1750" kern="1200" spc="8" dirty="0">
                <a:solidFill>
                  <a:srgbClr val="252826"/>
                </a:solidFill>
                <a:latin typeface="Gill Sans MT"/>
                <a:ea typeface="+mn-ea"/>
                <a:cs typeface="Gill Sans MT"/>
              </a:rPr>
              <a:t>threats </a:t>
            </a:r>
            <a:r>
              <a:rPr sz="1750" kern="1200" spc="-63" dirty="0">
                <a:solidFill>
                  <a:srgbClr val="252826"/>
                </a:solidFill>
                <a:latin typeface="Gill Sans MT"/>
                <a:ea typeface="+mn-ea"/>
                <a:cs typeface="Gill Sans MT"/>
              </a:rPr>
              <a:t>to </a:t>
            </a:r>
            <a:r>
              <a:rPr sz="1750" kern="1200" spc="30" dirty="0">
                <a:solidFill>
                  <a:srgbClr val="252826"/>
                </a:solidFill>
                <a:latin typeface="Gill Sans MT"/>
                <a:ea typeface="+mn-ea"/>
                <a:cs typeface="Gill Sans MT"/>
              </a:rPr>
              <a:t>public </a:t>
            </a:r>
            <a:r>
              <a:rPr sz="1750" kern="1200" spc="15" dirty="0">
                <a:solidFill>
                  <a:srgbClr val="252826"/>
                </a:solidFill>
                <a:latin typeface="Gill Sans MT"/>
                <a:ea typeface="+mn-ea"/>
                <a:cs typeface="Gill Sans MT"/>
              </a:rPr>
              <a:t>health, </a:t>
            </a:r>
            <a:r>
              <a:rPr sz="1750" kern="1200" spc="23" dirty="0">
                <a:solidFill>
                  <a:srgbClr val="252826"/>
                </a:solidFill>
                <a:latin typeface="Gill Sans MT"/>
                <a:ea typeface="+mn-ea"/>
                <a:cs typeface="Gill Sans MT"/>
              </a:rPr>
              <a:t>harms </a:t>
            </a:r>
            <a:r>
              <a:rPr sz="1750" kern="1200" spc="48" dirty="0">
                <a:solidFill>
                  <a:srgbClr val="252826"/>
                </a:solidFill>
                <a:latin typeface="Gill Sans MT"/>
                <a:ea typeface="+mn-ea"/>
                <a:cs typeface="Gill Sans MT"/>
              </a:rPr>
              <a:t>aquatic </a:t>
            </a:r>
            <a:r>
              <a:rPr sz="1750" kern="1200" spc="25" dirty="0">
                <a:solidFill>
                  <a:srgbClr val="252826"/>
                </a:solidFill>
                <a:latin typeface="Gill Sans MT"/>
                <a:ea typeface="+mn-ea"/>
                <a:cs typeface="Gill Sans MT"/>
              </a:rPr>
              <a:t>wildlife, </a:t>
            </a:r>
            <a:r>
              <a:rPr sz="1750" kern="1200" spc="33" dirty="0">
                <a:solidFill>
                  <a:srgbClr val="252826"/>
                </a:solidFill>
                <a:latin typeface="Gill Sans MT"/>
                <a:ea typeface="+mn-ea"/>
                <a:cs typeface="Gill Sans MT"/>
              </a:rPr>
              <a:t>and </a:t>
            </a:r>
            <a:r>
              <a:rPr sz="1750" kern="1200" spc="-480" dirty="0">
                <a:solidFill>
                  <a:srgbClr val="252826"/>
                </a:solidFill>
                <a:latin typeface="Gill Sans MT"/>
                <a:ea typeface="+mn-ea"/>
                <a:cs typeface="Gill Sans MT"/>
              </a:rPr>
              <a:t> </a:t>
            </a:r>
            <a:r>
              <a:rPr sz="1750" kern="1200" spc="45" dirty="0">
                <a:solidFill>
                  <a:srgbClr val="252826"/>
                </a:solidFill>
                <a:latin typeface="Gill Sans MT"/>
                <a:ea typeface="+mn-ea"/>
                <a:cs typeface="Gill Sans MT"/>
              </a:rPr>
              <a:t>diminishes</a:t>
            </a:r>
            <a:r>
              <a:rPr sz="1750" kern="1200" spc="-13" dirty="0">
                <a:solidFill>
                  <a:srgbClr val="252826"/>
                </a:solidFill>
                <a:latin typeface="Gill Sans MT"/>
                <a:ea typeface="+mn-ea"/>
                <a:cs typeface="Gill Sans MT"/>
              </a:rPr>
              <a:t> </a:t>
            </a:r>
            <a:r>
              <a:rPr sz="1750" kern="1200" spc="5" dirty="0">
                <a:solidFill>
                  <a:srgbClr val="252826"/>
                </a:solidFill>
                <a:latin typeface="Gill Sans MT"/>
                <a:ea typeface="+mn-ea"/>
                <a:cs typeface="Gill Sans MT"/>
              </a:rPr>
              <a:t>recreational</a:t>
            </a:r>
            <a:r>
              <a:rPr sz="1750" kern="1200" spc="-10" dirty="0">
                <a:solidFill>
                  <a:srgbClr val="252826"/>
                </a:solidFill>
                <a:latin typeface="Gill Sans MT"/>
                <a:ea typeface="+mn-ea"/>
                <a:cs typeface="Gill Sans MT"/>
              </a:rPr>
              <a:t> </a:t>
            </a:r>
            <a:r>
              <a:rPr sz="1750" kern="1200" spc="-3" dirty="0">
                <a:solidFill>
                  <a:srgbClr val="252826"/>
                </a:solidFill>
                <a:latin typeface="Gill Sans MT"/>
                <a:ea typeface="+mn-ea"/>
                <a:cs typeface="Gill Sans MT"/>
              </a:rPr>
              <a:t>opportunities</a:t>
            </a:r>
            <a:r>
              <a:rPr sz="1750" kern="1200" spc="-13" dirty="0">
                <a:solidFill>
                  <a:srgbClr val="252826"/>
                </a:solidFill>
                <a:latin typeface="Gill Sans MT"/>
                <a:ea typeface="+mn-ea"/>
                <a:cs typeface="Gill Sans MT"/>
              </a:rPr>
              <a:t> </a:t>
            </a:r>
            <a:r>
              <a:rPr sz="1750" kern="1200" spc="50" dirty="0">
                <a:solidFill>
                  <a:srgbClr val="252826"/>
                </a:solidFill>
                <a:latin typeface="Gill Sans MT"/>
                <a:ea typeface="+mn-ea"/>
                <a:cs typeface="Gill Sans MT"/>
              </a:rPr>
              <a:t>such</a:t>
            </a:r>
            <a:r>
              <a:rPr sz="1750" kern="1200" spc="-10" dirty="0">
                <a:solidFill>
                  <a:srgbClr val="252826"/>
                </a:solidFill>
                <a:latin typeface="Gill Sans MT"/>
                <a:ea typeface="+mn-ea"/>
                <a:cs typeface="Gill Sans MT"/>
              </a:rPr>
              <a:t> </a:t>
            </a:r>
            <a:r>
              <a:rPr sz="1750" kern="1200" spc="123" dirty="0">
                <a:solidFill>
                  <a:srgbClr val="252826"/>
                </a:solidFill>
                <a:latin typeface="Gill Sans MT"/>
                <a:ea typeface="+mn-ea"/>
                <a:cs typeface="Gill Sans MT"/>
              </a:rPr>
              <a:t>as</a:t>
            </a:r>
            <a:r>
              <a:rPr sz="1750" kern="1200" spc="-13" dirty="0">
                <a:solidFill>
                  <a:srgbClr val="252826"/>
                </a:solidFill>
                <a:latin typeface="Gill Sans MT"/>
                <a:ea typeface="+mn-ea"/>
                <a:cs typeface="Gill Sans MT"/>
              </a:rPr>
              <a:t> </a:t>
            </a:r>
            <a:r>
              <a:rPr sz="1750" kern="1200" spc="63" dirty="0">
                <a:solidFill>
                  <a:srgbClr val="252826"/>
                </a:solidFill>
                <a:latin typeface="Gill Sans MT"/>
                <a:ea typeface="+mn-ea"/>
                <a:cs typeface="Gill Sans MT"/>
              </a:rPr>
              <a:t>fishing,</a:t>
            </a:r>
            <a:r>
              <a:rPr sz="1750" kern="1200" spc="-10" dirty="0">
                <a:solidFill>
                  <a:srgbClr val="252826"/>
                </a:solidFill>
                <a:latin typeface="Gill Sans MT"/>
                <a:ea typeface="+mn-ea"/>
                <a:cs typeface="Gill Sans MT"/>
              </a:rPr>
              <a:t> </a:t>
            </a:r>
            <a:r>
              <a:rPr sz="1750" kern="1200" spc="25" dirty="0">
                <a:solidFill>
                  <a:srgbClr val="252826"/>
                </a:solidFill>
                <a:latin typeface="Gill Sans MT"/>
                <a:ea typeface="+mn-ea"/>
                <a:cs typeface="Gill Sans MT"/>
              </a:rPr>
              <a:t>boating,</a:t>
            </a:r>
            <a:r>
              <a:rPr sz="1750" kern="1200" spc="-13" dirty="0">
                <a:solidFill>
                  <a:srgbClr val="252826"/>
                </a:solidFill>
                <a:latin typeface="Gill Sans MT"/>
                <a:ea typeface="+mn-ea"/>
                <a:cs typeface="Gill Sans MT"/>
              </a:rPr>
              <a:t> </a:t>
            </a:r>
            <a:r>
              <a:rPr sz="1750" kern="1200" spc="43" dirty="0">
                <a:solidFill>
                  <a:srgbClr val="252826"/>
                </a:solidFill>
                <a:latin typeface="Gill Sans MT"/>
                <a:ea typeface="+mn-ea"/>
                <a:cs typeface="Gill Sans MT"/>
              </a:rPr>
              <a:t>swimming.</a:t>
            </a:r>
            <a:endParaRPr sz="1750" kern="1200">
              <a:solidFill>
                <a:prstClr val="black"/>
              </a:solidFill>
              <a:latin typeface="Gill Sans MT"/>
              <a:ea typeface="+mn-ea"/>
              <a:cs typeface="Gill Sans MT"/>
            </a:endParaRPr>
          </a:p>
        </p:txBody>
      </p:sp>
      <p:pic>
        <p:nvPicPr>
          <p:cNvPr id="8" name="object 8"/>
          <p:cNvPicPr/>
          <p:nvPr/>
        </p:nvPicPr>
        <p:blipFill>
          <a:blip r:embed="rId4" cstate="print"/>
          <a:stretch>
            <a:fillRect/>
          </a:stretch>
        </p:blipFill>
        <p:spPr>
          <a:xfrm>
            <a:off x="7852780" y="665952"/>
            <a:ext cx="742950" cy="528637"/>
          </a:xfrm>
          <a:prstGeom prst="rect">
            <a:avLst/>
          </a:prstGeom>
        </p:spPr>
      </p:pic>
      <p:sp>
        <p:nvSpPr>
          <p:cNvPr id="9" name="object 9"/>
          <p:cNvSpPr/>
          <p:nvPr/>
        </p:nvSpPr>
        <p:spPr>
          <a:xfrm>
            <a:off x="514346"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0" name="object 10"/>
          <p:cNvSpPr/>
          <p:nvPr/>
        </p:nvSpPr>
        <p:spPr>
          <a:xfrm>
            <a:off x="715382"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1" name="object 11"/>
          <p:cNvSpPr/>
          <p:nvPr/>
        </p:nvSpPr>
        <p:spPr>
          <a:xfrm>
            <a:off x="916417" y="186058"/>
            <a:ext cx="92393" cy="137478"/>
          </a:xfrm>
          <a:custGeom>
            <a:avLst/>
            <a:gdLst/>
            <a:ahLst/>
            <a:cxnLst/>
            <a:rect l="l" t="t" r="r" b="b"/>
            <a:pathLst>
              <a:path w="184785"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2" name="object 12"/>
          <p:cNvSpPr/>
          <p:nvPr/>
        </p:nvSpPr>
        <p:spPr>
          <a:xfrm>
            <a:off x="1183984" y="254704"/>
            <a:ext cx="7953693" cy="0"/>
          </a:xfrm>
          <a:custGeom>
            <a:avLst/>
            <a:gdLst/>
            <a:ahLst/>
            <a:cxnLst/>
            <a:rect l="l" t="t" r="r" b="b"/>
            <a:pathLst>
              <a:path w="15907385">
                <a:moveTo>
                  <a:pt x="0" y="0"/>
                </a:moveTo>
                <a:lnTo>
                  <a:pt x="15906784" y="0"/>
                </a:lnTo>
              </a:path>
            </a:pathLst>
          </a:custGeom>
          <a:ln w="28575">
            <a:solidFill>
              <a:srgbClr val="295233"/>
            </a:solidFill>
          </a:ln>
        </p:spPr>
        <p:txBody>
          <a:bodyPr wrap="square" lIns="0" tIns="0" rIns="0" bIns="0" rtlCol="0"/>
          <a:lstStyle/>
          <a:p>
            <a:pPr defTabSz="457200">
              <a:buClrTx/>
            </a:pPr>
            <a:endParaRPr sz="900" kern="1200">
              <a:solidFill>
                <a:prstClr val="black"/>
              </a:solidFill>
              <a:latin typeface="Calibri"/>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13759-C2FA-4226-B188-EBA01C40D77F}"/>
              </a:ext>
            </a:extLst>
          </p:cNvPr>
          <p:cNvSpPr>
            <a:spLocks noGrp="1"/>
          </p:cNvSpPr>
          <p:nvPr>
            <p:ph type="title"/>
          </p:nvPr>
        </p:nvSpPr>
        <p:spPr/>
        <p:txBody>
          <a:bodyPr/>
          <a:lstStyle/>
          <a:p>
            <a:r>
              <a:rPr lang="en-US" dirty="0"/>
              <a:t>Various Scales</a:t>
            </a:r>
          </a:p>
        </p:txBody>
      </p:sp>
      <p:sp>
        <p:nvSpPr>
          <p:cNvPr id="5" name="Slide Number Placeholder 4">
            <a:extLst>
              <a:ext uri="{FF2B5EF4-FFF2-40B4-BE49-F238E27FC236}">
                <a16:creationId xmlns:a16="http://schemas.microsoft.com/office/drawing/2014/main" id="{4889AB87-54E1-47DE-A840-D4FC37CA64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7" name="Picture 6" descr="Map&#10;&#10;Description automatically generated">
            <a:extLst>
              <a:ext uri="{FF2B5EF4-FFF2-40B4-BE49-F238E27FC236}">
                <a16:creationId xmlns:a16="http://schemas.microsoft.com/office/drawing/2014/main" id="{C745C9A3-B826-4936-9D46-D3DA2DB290FE}"/>
              </a:ext>
            </a:extLst>
          </p:cNvPr>
          <p:cNvPicPr>
            <a:picLocks noChangeAspect="1"/>
          </p:cNvPicPr>
          <p:nvPr/>
        </p:nvPicPr>
        <p:blipFill>
          <a:blip r:embed="rId3"/>
          <a:stretch>
            <a:fillRect/>
          </a:stretch>
        </p:blipFill>
        <p:spPr>
          <a:xfrm>
            <a:off x="6492048" y="1810233"/>
            <a:ext cx="1430501" cy="2252757"/>
          </a:xfrm>
          <a:prstGeom prst="rect">
            <a:avLst/>
          </a:prstGeom>
        </p:spPr>
      </p:pic>
      <p:pic>
        <p:nvPicPr>
          <p:cNvPr id="9" name="Picture 8" descr="Map&#10;&#10;Description automatically generated">
            <a:extLst>
              <a:ext uri="{FF2B5EF4-FFF2-40B4-BE49-F238E27FC236}">
                <a16:creationId xmlns:a16="http://schemas.microsoft.com/office/drawing/2014/main" id="{2FF97C59-8629-4917-BC09-3D922B14AD49}"/>
              </a:ext>
            </a:extLst>
          </p:cNvPr>
          <p:cNvPicPr>
            <a:picLocks noChangeAspect="1"/>
          </p:cNvPicPr>
          <p:nvPr/>
        </p:nvPicPr>
        <p:blipFill>
          <a:blip r:embed="rId4"/>
          <a:stretch>
            <a:fillRect/>
          </a:stretch>
        </p:blipFill>
        <p:spPr>
          <a:xfrm>
            <a:off x="3014304" y="2031851"/>
            <a:ext cx="2854136" cy="1809522"/>
          </a:xfrm>
          <a:prstGeom prst="rect">
            <a:avLst/>
          </a:prstGeom>
        </p:spPr>
      </p:pic>
      <p:pic>
        <p:nvPicPr>
          <p:cNvPr id="11" name="Picture 10" descr="A picture containing satellite&#10;&#10;Description automatically generated">
            <a:extLst>
              <a:ext uri="{FF2B5EF4-FFF2-40B4-BE49-F238E27FC236}">
                <a16:creationId xmlns:a16="http://schemas.microsoft.com/office/drawing/2014/main" id="{ED4F3F41-0654-4006-BAEC-50294A90CC01}"/>
              </a:ext>
            </a:extLst>
          </p:cNvPr>
          <p:cNvPicPr>
            <a:picLocks noChangeAspect="1"/>
          </p:cNvPicPr>
          <p:nvPr/>
        </p:nvPicPr>
        <p:blipFill>
          <a:blip r:embed="rId5"/>
          <a:stretch>
            <a:fillRect/>
          </a:stretch>
        </p:blipFill>
        <p:spPr>
          <a:xfrm>
            <a:off x="359556" y="1921042"/>
            <a:ext cx="2031140" cy="2031140"/>
          </a:xfrm>
          <a:prstGeom prst="rect">
            <a:avLst/>
          </a:prstGeom>
        </p:spPr>
      </p:pic>
      <p:pic>
        <p:nvPicPr>
          <p:cNvPr id="13" name="Graphic 12" descr="Arrow Right with solid fill">
            <a:extLst>
              <a:ext uri="{FF2B5EF4-FFF2-40B4-BE49-F238E27FC236}">
                <a16:creationId xmlns:a16="http://schemas.microsoft.com/office/drawing/2014/main" id="{54576281-E79F-41B2-BDA4-5E7A1F0F64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73900" y="2708012"/>
            <a:ext cx="457200" cy="457200"/>
          </a:xfrm>
          <a:prstGeom prst="rect">
            <a:avLst/>
          </a:prstGeom>
        </p:spPr>
      </p:pic>
      <p:pic>
        <p:nvPicPr>
          <p:cNvPr id="14" name="Graphic 13" descr="Arrow Right with solid fill">
            <a:extLst>
              <a:ext uri="{FF2B5EF4-FFF2-40B4-BE49-F238E27FC236}">
                <a16:creationId xmlns:a16="http://schemas.microsoft.com/office/drawing/2014/main" id="{1306C29B-EF8C-4E04-8CAA-618591EF3E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51644" y="2729203"/>
            <a:ext cx="457200" cy="457200"/>
          </a:xfrm>
          <a:prstGeom prst="rect">
            <a:avLst/>
          </a:prstGeom>
        </p:spPr>
      </p:pic>
    </p:spTree>
    <p:extLst>
      <p:ext uri="{BB962C8B-B14F-4D97-AF65-F5344CB8AC3E}">
        <p14:creationId xmlns:p14="http://schemas.microsoft.com/office/powerpoint/2010/main" val="3918145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856993" y="1222212"/>
            <a:ext cx="287020" cy="2700338"/>
          </a:xfrm>
          <a:custGeom>
            <a:avLst/>
            <a:gdLst/>
            <a:ahLst/>
            <a:cxnLst/>
            <a:rect l="l" t="t" r="r" b="b"/>
            <a:pathLst>
              <a:path w="574040" h="5400675">
                <a:moveTo>
                  <a:pt x="574015" y="0"/>
                </a:moveTo>
                <a:lnTo>
                  <a:pt x="574015" y="5400674"/>
                </a:lnTo>
                <a:lnTo>
                  <a:pt x="0" y="5400674"/>
                </a:lnTo>
                <a:lnTo>
                  <a:pt x="0" y="0"/>
                </a:lnTo>
                <a:lnTo>
                  <a:pt x="574015" y="0"/>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 name="object 3"/>
          <p:cNvSpPr/>
          <p:nvPr/>
        </p:nvSpPr>
        <p:spPr>
          <a:xfrm>
            <a:off x="0" y="1222212"/>
            <a:ext cx="252413" cy="2700338"/>
          </a:xfrm>
          <a:custGeom>
            <a:avLst/>
            <a:gdLst/>
            <a:ahLst/>
            <a:cxnLst/>
            <a:rect l="l" t="t" r="r" b="b"/>
            <a:pathLst>
              <a:path w="504825" h="5400675">
                <a:moveTo>
                  <a:pt x="0" y="5400674"/>
                </a:moveTo>
                <a:lnTo>
                  <a:pt x="0" y="0"/>
                </a:lnTo>
                <a:lnTo>
                  <a:pt x="504419" y="0"/>
                </a:lnTo>
                <a:lnTo>
                  <a:pt x="504419" y="5400674"/>
                </a:lnTo>
                <a:lnTo>
                  <a:pt x="0" y="5400674"/>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 name="object 4"/>
          <p:cNvSpPr/>
          <p:nvPr/>
        </p:nvSpPr>
        <p:spPr>
          <a:xfrm>
            <a:off x="514346" y="4824132"/>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 name="object 5"/>
          <p:cNvSpPr/>
          <p:nvPr/>
        </p:nvSpPr>
        <p:spPr>
          <a:xfrm>
            <a:off x="715382" y="4824132"/>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6" name="object 6"/>
          <p:cNvSpPr/>
          <p:nvPr/>
        </p:nvSpPr>
        <p:spPr>
          <a:xfrm>
            <a:off x="916417" y="4824132"/>
            <a:ext cx="92393" cy="137478"/>
          </a:xfrm>
          <a:custGeom>
            <a:avLst/>
            <a:gdLst/>
            <a:ahLst/>
            <a:cxnLst/>
            <a:rect l="l" t="t" r="r" b="b"/>
            <a:pathLst>
              <a:path w="184785"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7" name="object 7"/>
          <p:cNvSpPr/>
          <p:nvPr/>
        </p:nvSpPr>
        <p:spPr>
          <a:xfrm>
            <a:off x="1320959" y="4888631"/>
            <a:ext cx="7820343" cy="11113"/>
          </a:xfrm>
          <a:custGeom>
            <a:avLst/>
            <a:gdLst/>
            <a:ahLst/>
            <a:cxnLst/>
            <a:rect l="l" t="t" r="r" b="b"/>
            <a:pathLst>
              <a:path w="15640685" h="22225">
                <a:moveTo>
                  <a:pt x="15640156" y="22119"/>
                </a:moveTo>
                <a:lnTo>
                  <a:pt x="0" y="22119"/>
                </a:lnTo>
                <a:lnTo>
                  <a:pt x="0" y="0"/>
                </a:lnTo>
                <a:lnTo>
                  <a:pt x="15549507" y="0"/>
                </a:lnTo>
                <a:lnTo>
                  <a:pt x="15640156" y="0"/>
                </a:lnTo>
                <a:lnTo>
                  <a:pt x="15640156" y="22119"/>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8" name="object 8"/>
          <p:cNvSpPr txBox="1"/>
          <p:nvPr/>
        </p:nvSpPr>
        <p:spPr>
          <a:xfrm>
            <a:off x="3159902" y="2453721"/>
            <a:ext cx="4718050" cy="607859"/>
          </a:xfrm>
          <a:prstGeom prst="rect">
            <a:avLst/>
          </a:prstGeom>
        </p:spPr>
        <p:txBody>
          <a:bodyPr vert="horz" wrap="square" lIns="0" tIns="0" rIns="0" bIns="0" rtlCol="0">
            <a:spAutoFit/>
          </a:bodyPr>
          <a:lstStyle/>
          <a:p>
            <a:pPr defTabSz="457200">
              <a:lnSpc>
                <a:spcPts val="2198"/>
              </a:lnSpc>
              <a:buClrTx/>
            </a:pPr>
            <a:r>
              <a:rPr sz="1950" b="1" kern="1200" spc="110" dirty="0">
                <a:solidFill>
                  <a:srgbClr val="252826"/>
                </a:solidFill>
                <a:latin typeface="Trebuchet MS"/>
                <a:ea typeface="+mn-ea"/>
                <a:cs typeface="Trebuchet MS"/>
              </a:rPr>
              <a:t>S</a:t>
            </a:r>
            <a:r>
              <a:rPr sz="1950" b="1" kern="1200" spc="-210" dirty="0">
                <a:solidFill>
                  <a:srgbClr val="252826"/>
                </a:solidFill>
                <a:latin typeface="Trebuchet MS"/>
                <a:ea typeface="+mn-ea"/>
                <a:cs typeface="Trebuchet MS"/>
              </a:rPr>
              <a:t>W</a:t>
            </a:r>
            <a:r>
              <a:rPr sz="1950" b="1" kern="1200" spc="-28" dirty="0">
                <a:solidFill>
                  <a:srgbClr val="252826"/>
                </a:solidFill>
                <a:latin typeface="Trebuchet MS"/>
                <a:ea typeface="+mn-ea"/>
                <a:cs typeface="Trebuchet MS"/>
              </a:rPr>
              <a:t>C</a:t>
            </a:r>
            <a:r>
              <a:rPr sz="1950" b="1" kern="1200" spc="-155" dirty="0">
                <a:solidFill>
                  <a:srgbClr val="252826"/>
                </a:solidFill>
                <a:latin typeface="Trebuchet MS"/>
                <a:ea typeface="+mn-ea"/>
                <a:cs typeface="Trebuchet MS"/>
              </a:rPr>
              <a:t>D</a:t>
            </a:r>
            <a:r>
              <a:rPr sz="1950" b="1" kern="1200" spc="-23" dirty="0">
                <a:solidFill>
                  <a:srgbClr val="252826"/>
                </a:solidFill>
                <a:latin typeface="Trebuchet MS"/>
                <a:ea typeface="+mn-ea"/>
                <a:cs typeface="Trebuchet MS"/>
              </a:rPr>
              <a:t> </a:t>
            </a:r>
            <a:r>
              <a:rPr sz="1950" b="1" kern="1200" spc="-98" dirty="0">
                <a:solidFill>
                  <a:srgbClr val="252826"/>
                </a:solidFill>
                <a:latin typeface="Trebuchet MS"/>
                <a:ea typeface="+mn-ea"/>
                <a:cs typeface="Trebuchet MS"/>
              </a:rPr>
              <a:t>D</a:t>
            </a:r>
            <a:r>
              <a:rPr sz="1950" b="1" kern="1200" spc="-35" dirty="0">
                <a:solidFill>
                  <a:srgbClr val="252826"/>
                </a:solidFill>
                <a:latin typeface="Trebuchet MS"/>
                <a:ea typeface="+mn-ea"/>
                <a:cs typeface="Trebuchet MS"/>
              </a:rPr>
              <a:t>i</a:t>
            </a:r>
            <a:r>
              <a:rPr sz="1950" b="1" kern="1200" spc="-133" dirty="0">
                <a:solidFill>
                  <a:srgbClr val="252826"/>
                </a:solidFill>
                <a:latin typeface="Trebuchet MS"/>
                <a:ea typeface="+mn-ea"/>
                <a:cs typeface="Trebuchet MS"/>
              </a:rPr>
              <a:t>re</a:t>
            </a:r>
            <a:r>
              <a:rPr sz="1950" b="1" kern="1200" spc="-45" dirty="0">
                <a:solidFill>
                  <a:srgbClr val="252826"/>
                </a:solidFill>
                <a:latin typeface="Trebuchet MS"/>
                <a:ea typeface="+mn-ea"/>
                <a:cs typeface="Trebuchet MS"/>
              </a:rPr>
              <a:t>c</a:t>
            </a:r>
            <a:r>
              <a:rPr sz="1950" b="1" kern="1200" spc="-120" dirty="0">
                <a:solidFill>
                  <a:srgbClr val="252826"/>
                </a:solidFill>
                <a:latin typeface="Trebuchet MS"/>
                <a:ea typeface="+mn-ea"/>
                <a:cs typeface="Trebuchet MS"/>
              </a:rPr>
              <a:t>t</a:t>
            </a:r>
            <a:r>
              <a:rPr sz="1950" b="1" kern="1200" spc="-78" dirty="0">
                <a:solidFill>
                  <a:srgbClr val="252826"/>
                </a:solidFill>
                <a:latin typeface="Trebuchet MS"/>
                <a:ea typeface="+mn-ea"/>
                <a:cs typeface="Trebuchet MS"/>
              </a:rPr>
              <a:t>o</a:t>
            </a:r>
            <a:r>
              <a:rPr sz="1950" b="1" kern="1200" spc="-133" dirty="0">
                <a:solidFill>
                  <a:srgbClr val="252826"/>
                </a:solidFill>
                <a:latin typeface="Trebuchet MS"/>
                <a:ea typeface="+mn-ea"/>
                <a:cs typeface="Trebuchet MS"/>
              </a:rPr>
              <a:t>r</a:t>
            </a:r>
            <a:r>
              <a:rPr sz="1950" b="1" kern="1200" spc="43" dirty="0">
                <a:solidFill>
                  <a:srgbClr val="252826"/>
                </a:solidFill>
                <a:latin typeface="Trebuchet MS"/>
                <a:ea typeface="+mn-ea"/>
                <a:cs typeface="Trebuchet MS"/>
              </a:rPr>
              <a:t>s</a:t>
            </a:r>
            <a:r>
              <a:rPr sz="1950" b="1" kern="1200" spc="-23" dirty="0">
                <a:solidFill>
                  <a:srgbClr val="252826"/>
                </a:solidFill>
                <a:latin typeface="Trebuchet MS"/>
                <a:ea typeface="+mn-ea"/>
                <a:cs typeface="Trebuchet MS"/>
              </a:rPr>
              <a:t> </a:t>
            </a:r>
            <a:r>
              <a:rPr sz="1950" b="1" kern="1200" spc="100" dirty="0">
                <a:solidFill>
                  <a:srgbClr val="252826"/>
                </a:solidFill>
                <a:latin typeface="Trebuchet MS"/>
                <a:ea typeface="+mn-ea"/>
                <a:cs typeface="Trebuchet MS"/>
              </a:rPr>
              <a:t>s</a:t>
            </a:r>
            <a:r>
              <a:rPr sz="1950" b="1" kern="1200" spc="-133" dirty="0">
                <a:solidFill>
                  <a:srgbClr val="252826"/>
                </a:solidFill>
                <a:latin typeface="Trebuchet MS"/>
                <a:ea typeface="+mn-ea"/>
                <a:cs typeface="Trebuchet MS"/>
              </a:rPr>
              <a:t>er</a:t>
            </a:r>
            <a:r>
              <a:rPr sz="1950" b="1" kern="1200" spc="-98" dirty="0">
                <a:solidFill>
                  <a:srgbClr val="252826"/>
                </a:solidFill>
                <a:latin typeface="Trebuchet MS"/>
                <a:ea typeface="+mn-ea"/>
                <a:cs typeface="Trebuchet MS"/>
              </a:rPr>
              <a:t>v</a:t>
            </a:r>
            <a:r>
              <a:rPr sz="1950" b="1" kern="1200" spc="-190" dirty="0">
                <a:solidFill>
                  <a:srgbClr val="252826"/>
                </a:solidFill>
                <a:latin typeface="Trebuchet MS"/>
                <a:ea typeface="+mn-ea"/>
                <a:cs typeface="Trebuchet MS"/>
              </a:rPr>
              <a:t>e</a:t>
            </a:r>
            <a:r>
              <a:rPr sz="1950" b="1" kern="1200" spc="-23" dirty="0">
                <a:solidFill>
                  <a:srgbClr val="252826"/>
                </a:solidFill>
                <a:latin typeface="Trebuchet MS"/>
                <a:ea typeface="+mn-ea"/>
                <a:cs typeface="Trebuchet MS"/>
              </a:rPr>
              <a:t> </a:t>
            </a:r>
            <a:r>
              <a:rPr sz="1950" b="1" kern="1200" spc="-138" dirty="0">
                <a:solidFill>
                  <a:srgbClr val="252826"/>
                </a:solidFill>
                <a:latin typeface="Trebuchet MS"/>
                <a:ea typeface="+mn-ea"/>
                <a:cs typeface="Trebuchet MS"/>
              </a:rPr>
              <a:t>un</a:t>
            </a:r>
            <a:r>
              <a:rPr sz="1950" b="1" kern="1200" spc="-115" dirty="0">
                <a:solidFill>
                  <a:srgbClr val="252826"/>
                </a:solidFill>
                <a:latin typeface="Trebuchet MS"/>
                <a:ea typeface="+mn-ea"/>
                <a:cs typeface="Trebuchet MS"/>
              </a:rPr>
              <a:t>p</a:t>
            </a:r>
            <a:r>
              <a:rPr sz="1950" b="1" kern="1200" spc="-65" dirty="0">
                <a:solidFill>
                  <a:srgbClr val="252826"/>
                </a:solidFill>
                <a:latin typeface="Trebuchet MS"/>
                <a:ea typeface="+mn-ea"/>
                <a:cs typeface="Trebuchet MS"/>
              </a:rPr>
              <a:t>a</a:t>
            </a:r>
            <a:r>
              <a:rPr sz="1950" b="1" kern="1200" spc="-35" dirty="0">
                <a:solidFill>
                  <a:srgbClr val="252826"/>
                </a:solidFill>
                <a:latin typeface="Trebuchet MS"/>
                <a:ea typeface="+mn-ea"/>
                <a:cs typeface="Trebuchet MS"/>
              </a:rPr>
              <a:t>i</a:t>
            </a:r>
            <a:r>
              <a:rPr sz="1950" b="1" kern="1200" spc="-168" dirty="0">
                <a:solidFill>
                  <a:srgbClr val="252826"/>
                </a:solidFill>
                <a:latin typeface="Trebuchet MS"/>
                <a:ea typeface="+mn-ea"/>
                <a:cs typeface="Trebuchet MS"/>
              </a:rPr>
              <a:t>d</a:t>
            </a:r>
            <a:r>
              <a:rPr sz="1950" b="1" kern="1200" spc="-23" dirty="0">
                <a:solidFill>
                  <a:srgbClr val="252826"/>
                </a:solidFill>
                <a:latin typeface="Trebuchet MS"/>
                <a:ea typeface="+mn-ea"/>
                <a:cs typeface="Trebuchet MS"/>
              </a:rPr>
              <a:t> </a:t>
            </a:r>
            <a:r>
              <a:rPr sz="1950" b="1" kern="1200" spc="-65" dirty="0">
                <a:solidFill>
                  <a:srgbClr val="252826"/>
                </a:solidFill>
                <a:latin typeface="Trebuchet MS"/>
                <a:ea typeface="+mn-ea"/>
                <a:cs typeface="Trebuchet MS"/>
              </a:rPr>
              <a:t>a</a:t>
            </a:r>
            <a:r>
              <a:rPr sz="1950" b="1" kern="1200" spc="-138" dirty="0">
                <a:solidFill>
                  <a:srgbClr val="252826"/>
                </a:solidFill>
                <a:latin typeface="Trebuchet MS"/>
                <a:ea typeface="+mn-ea"/>
                <a:cs typeface="Trebuchet MS"/>
              </a:rPr>
              <a:t>n</a:t>
            </a:r>
            <a:r>
              <a:rPr sz="1950" b="1" kern="1200" spc="-168" dirty="0">
                <a:solidFill>
                  <a:srgbClr val="252826"/>
                </a:solidFill>
                <a:latin typeface="Trebuchet MS"/>
                <a:ea typeface="+mn-ea"/>
                <a:cs typeface="Trebuchet MS"/>
              </a:rPr>
              <a:t>d</a:t>
            </a:r>
            <a:r>
              <a:rPr sz="1950" b="1" kern="1200" spc="-23" dirty="0">
                <a:solidFill>
                  <a:srgbClr val="252826"/>
                </a:solidFill>
                <a:latin typeface="Trebuchet MS"/>
                <a:ea typeface="+mn-ea"/>
                <a:cs typeface="Trebuchet MS"/>
              </a:rPr>
              <a:t> </a:t>
            </a:r>
            <a:r>
              <a:rPr sz="1950" b="1" kern="1200" spc="-143" dirty="0">
                <a:solidFill>
                  <a:srgbClr val="252826"/>
                </a:solidFill>
                <a:latin typeface="Trebuchet MS"/>
                <a:ea typeface="+mn-ea"/>
                <a:cs typeface="Trebuchet MS"/>
              </a:rPr>
              <a:t>h</a:t>
            </a:r>
            <a:r>
              <a:rPr sz="1950" b="1" kern="1200" spc="-133" dirty="0">
                <a:solidFill>
                  <a:srgbClr val="252826"/>
                </a:solidFill>
                <a:latin typeface="Trebuchet MS"/>
                <a:ea typeface="+mn-ea"/>
                <a:cs typeface="Trebuchet MS"/>
              </a:rPr>
              <a:t>e</a:t>
            </a:r>
            <a:r>
              <a:rPr sz="1950" b="1" kern="1200" spc="-28" dirty="0">
                <a:solidFill>
                  <a:srgbClr val="252826"/>
                </a:solidFill>
                <a:latin typeface="Trebuchet MS"/>
                <a:ea typeface="+mn-ea"/>
                <a:cs typeface="Trebuchet MS"/>
              </a:rPr>
              <a:t>l</a:t>
            </a:r>
            <a:r>
              <a:rPr sz="1950" b="1" kern="1200" spc="-173" dirty="0">
                <a:solidFill>
                  <a:srgbClr val="252826"/>
                </a:solidFill>
                <a:latin typeface="Trebuchet MS"/>
                <a:ea typeface="+mn-ea"/>
                <a:cs typeface="Trebuchet MS"/>
              </a:rPr>
              <a:t>p</a:t>
            </a:r>
            <a:r>
              <a:rPr sz="1950" b="1" kern="1200" spc="-23" dirty="0">
                <a:solidFill>
                  <a:srgbClr val="252826"/>
                </a:solidFill>
                <a:latin typeface="Trebuchet MS"/>
                <a:ea typeface="+mn-ea"/>
                <a:cs typeface="Trebuchet MS"/>
              </a:rPr>
              <a:t> </a:t>
            </a:r>
            <a:r>
              <a:rPr sz="1950" b="1" kern="1200" spc="-120" dirty="0">
                <a:solidFill>
                  <a:srgbClr val="252826"/>
                </a:solidFill>
                <a:latin typeface="Trebuchet MS"/>
                <a:ea typeface="+mn-ea"/>
                <a:cs typeface="Trebuchet MS"/>
              </a:rPr>
              <a:t>t</a:t>
            </a:r>
            <a:r>
              <a:rPr sz="1950" b="1" kern="1200" spc="-135" dirty="0">
                <a:solidFill>
                  <a:srgbClr val="252826"/>
                </a:solidFill>
                <a:latin typeface="Trebuchet MS"/>
                <a:ea typeface="+mn-ea"/>
                <a:cs typeface="Trebuchet MS"/>
              </a:rPr>
              <a:t>o</a:t>
            </a:r>
            <a:r>
              <a:rPr sz="1950" b="1" kern="1200" spc="-23" dirty="0">
                <a:solidFill>
                  <a:srgbClr val="252826"/>
                </a:solidFill>
                <a:latin typeface="Trebuchet MS"/>
                <a:ea typeface="+mn-ea"/>
                <a:cs typeface="Trebuchet MS"/>
              </a:rPr>
              <a:t> </a:t>
            </a:r>
            <a:r>
              <a:rPr sz="1950" b="1" kern="1200" spc="100" dirty="0">
                <a:solidFill>
                  <a:srgbClr val="252826"/>
                </a:solidFill>
                <a:latin typeface="Trebuchet MS"/>
                <a:ea typeface="+mn-ea"/>
                <a:cs typeface="Trebuchet MS"/>
              </a:rPr>
              <a:t>s</a:t>
            </a:r>
            <a:r>
              <a:rPr sz="1950" b="1" kern="1200" spc="-133" dirty="0">
                <a:solidFill>
                  <a:srgbClr val="252826"/>
                </a:solidFill>
                <a:latin typeface="Trebuchet MS"/>
                <a:ea typeface="+mn-ea"/>
                <a:cs typeface="Trebuchet MS"/>
              </a:rPr>
              <a:t>e</a:t>
            </a:r>
            <a:r>
              <a:rPr sz="1950" b="1" kern="1200" spc="-178" dirty="0">
                <a:solidFill>
                  <a:srgbClr val="252826"/>
                </a:solidFill>
                <a:latin typeface="Trebuchet MS"/>
                <a:ea typeface="+mn-ea"/>
                <a:cs typeface="Trebuchet MS"/>
              </a:rPr>
              <a:t>t</a:t>
            </a:r>
            <a:endParaRPr sz="1950" kern="1200">
              <a:solidFill>
                <a:prstClr val="black"/>
              </a:solidFill>
              <a:latin typeface="Trebuchet MS"/>
              <a:ea typeface="+mn-ea"/>
              <a:cs typeface="Trebuchet MS"/>
            </a:endParaRPr>
          </a:p>
          <a:p>
            <a:pPr defTabSz="457200">
              <a:spcBef>
                <a:spcPts val="173"/>
              </a:spcBef>
              <a:buClrTx/>
            </a:pPr>
            <a:r>
              <a:rPr sz="1950" b="1" kern="1200" spc="-60" dirty="0">
                <a:solidFill>
                  <a:srgbClr val="252826"/>
                </a:solidFill>
                <a:latin typeface="Trebuchet MS"/>
                <a:ea typeface="+mn-ea"/>
                <a:cs typeface="Trebuchet MS"/>
              </a:rPr>
              <a:t>local</a:t>
            </a:r>
            <a:r>
              <a:rPr sz="1950" b="1" kern="1200" spc="-30" dirty="0">
                <a:solidFill>
                  <a:srgbClr val="252826"/>
                </a:solidFill>
                <a:latin typeface="Trebuchet MS"/>
                <a:ea typeface="+mn-ea"/>
                <a:cs typeface="Trebuchet MS"/>
              </a:rPr>
              <a:t> </a:t>
            </a:r>
            <a:r>
              <a:rPr sz="1950" b="1" kern="1200" spc="-85" dirty="0">
                <a:solidFill>
                  <a:srgbClr val="252826"/>
                </a:solidFill>
                <a:latin typeface="Trebuchet MS"/>
                <a:ea typeface="+mn-ea"/>
                <a:cs typeface="Trebuchet MS"/>
              </a:rPr>
              <a:t>conservation</a:t>
            </a:r>
            <a:r>
              <a:rPr sz="1950" b="1" kern="1200" spc="-30" dirty="0">
                <a:solidFill>
                  <a:srgbClr val="252826"/>
                </a:solidFill>
                <a:latin typeface="Trebuchet MS"/>
                <a:ea typeface="+mn-ea"/>
                <a:cs typeface="Trebuchet MS"/>
              </a:rPr>
              <a:t> </a:t>
            </a:r>
            <a:r>
              <a:rPr sz="1950" b="1" kern="1200" spc="-57" dirty="0">
                <a:solidFill>
                  <a:srgbClr val="252826"/>
                </a:solidFill>
                <a:latin typeface="Trebuchet MS"/>
                <a:ea typeface="+mn-ea"/>
                <a:cs typeface="Trebuchet MS"/>
              </a:rPr>
              <a:t>policies.</a:t>
            </a:r>
            <a:endParaRPr sz="1950" kern="1200">
              <a:solidFill>
                <a:prstClr val="black"/>
              </a:solidFill>
              <a:latin typeface="Trebuchet MS"/>
              <a:ea typeface="+mn-ea"/>
              <a:cs typeface="Trebuchet MS"/>
            </a:endParaRPr>
          </a:p>
        </p:txBody>
      </p:sp>
      <p:pic>
        <p:nvPicPr>
          <p:cNvPr id="9" name="object 9"/>
          <p:cNvPicPr/>
          <p:nvPr/>
        </p:nvPicPr>
        <p:blipFill>
          <a:blip r:embed="rId2" cstate="print"/>
          <a:stretch>
            <a:fillRect/>
          </a:stretch>
        </p:blipFill>
        <p:spPr>
          <a:xfrm>
            <a:off x="514350" y="1388799"/>
            <a:ext cx="8115300" cy="2366962"/>
          </a:xfrm>
          <a:prstGeom prst="rect">
            <a:avLst/>
          </a:prstGeom>
        </p:spPr>
      </p:pic>
      <p:sp>
        <p:nvSpPr>
          <p:cNvPr id="10" name="object 10"/>
          <p:cNvSpPr txBox="1">
            <a:spLocks noGrp="1"/>
          </p:cNvSpPr>
          <p:nvPr>
            <p:ph type="title"/>
          </p:nvPr>
        </p:nvSpPr>
        <p:spPr>
          <a:xfrm>
            <a:off x="690623" y="632635"/>
            <a:ext cx="6781800" cy="545021"/>
          </a:xfrm>
          <a:prstGeom prst="rect">
            <a:avLst/>
          </a:prstGeom>
        </p:spPr>
        <p:txBody>
          <a:bodyPr vert="horz" wrap="square" lIns="0" tIns="6350" rIns="0" bIns="0" rtlCol="0">
            <a:spAutoFit/>
          </a:bodyPr>
          <a:lstStyle/>
          <a:p>
            <a:pPr marL="6350">
              <a:spcBef>
                <a:spcPts val="50"/>
              </a:spcBef>
            </a:pPr>
            <a:r>
              <a:rPr spc="213" dirty="0"/>
              <a:t>NLRS:</a:t>
            </a:r>
            <a:r>
              <a:rPr spc="168" dirty="0"/>
              <a:t> </a:t>
            </a:r>
            <a:r>
              <a:rPr spc="263" dirty="0"/>
              <a:t>IMPACTS</a:t>
            </a:r>
            <a:r>
              <a:rPr spc="168" dirty="0"/>
              <a:t> </a:t>
            </a:r>
            <a:r>
              <a:rPr spc="-95" dirty="0"/>
              <a:t>DOWNSTRE</a:t>
            </a:r>
            <a:r>
              <a:rPr u="sng" spc="15" dirty="0">
                <a:uFill>
                  <a:solidFill>
                    <a:srgbClr val="00456A"/>
                  </a:solidFill>
                </a:uFill>
              </a:rPr>
              <a:t> </a:t>
            </a:r>
            <a:r>
              <a:rPr spc="203" dirty="0"/>
              <a:t>AM</a:t>
            </a:r>
          </a:p>
        </p:txBody>
      </p:sp>
      <p:sp>
        <p:nvSpPr>
          <p:cNvPr id="11" name="object 11"/>
          <p:cNvSpPr txBox="1"/>
          <p:nvPr/>
        </p:nvSpPr>
        <p:spPr>
          <a:xfrm>
            <a:off x="707457" y="1837184"/>
            <a:ext cx="6376988" cy="2616101"/>
          </a:xfrm>
          <a:prstGeom prst="rect">
            <a:avLst/>
          </a:prstGeom>
        </p:spPr>
        <p:txBody>
          <a:bodyPr vert="horz" wrap="square" lIns="0" tIns="6350" rIns="0" bIns="0" rtlCol="0">
            <a:spAutoFit/>
          </a:bodyPr>
          <a:lstStyle/>
          <a:p>
            <a:pPr marL="53975" marR="1385888" defTabSz="457200">
              <a:spcBef>
                <a:spcPts val="50"/>
              </a:spcBef>
              <a:buClrTx/>
            </a:pPr>
            <a:r>
              <a:rPr sz="2500" b="1" kern="1200" spc="-158" dirty="0">
                <a:solidFill>
                  <a:srgbClr val="212121"/>
                </a:solidFill>
                <a:latin typeface="Trebuchet MS"/>
                <a:ea typeface="+mn-ea"/>
                <a:cs typeface="Trebuchet MS"/>
              </a:rPr>
              <a:t>T</a:t>
            </a:r>
            <a:r>
              <a:rPr sz="2500" b="1" kern="1200" spc="-238" dirty="0">
                <a:solidFill>
                  <a:srgbClr val="212121"/>
                </a:solidFill>
                <a:latin typeface="Trebuchet MS"/>
                <a:ea typeface="+mn-ea"/>
                <a:cs typeface="Trebuchet MS"/>
              </a:rPr>
              <a:t>h</a:t>
            </a:r>
            <a:r>
              <a:rPr sz="2500" b="1" kern="1200" spc="-242" dirty="0">
                <a:solidFill>
                  <a:srgbClr val="212121"/>
                </a:solidFill>
                <a:latin typeface="Trebuchet MS"/>
                <a:ea typeface="+mn-ea"/>
                <a:cs typeface="Trebuchet MS"/>
              </a:rPr>
              <a:t>e</a:t>
            </a:r>
            <a:r>
              <a:rPr sz="2500" b="1" kern="1200" spc="-143" dirty="0">
                <a:solidFill>
                  <a:srgbClr val="212121"/>
                </a:solidFill>
                <a:latin typeface="Trebuchet MS"/>
                <a:ea typeface="+mn-ea"/>
                <a:cs typeface="Trebuchet MS"/>
              </a:rPr>
              <a:t> </a:t>
            </a:r>
            <a:r>
              <a:rPr sz="2500" b="1" kern="1200" spc="-203" dirty="0">
                <a:solidFill>
                  <a:srgbClr val="212121"/>
                </a:solidFill>
                <a:latin typeface="Trebuchet MS"/>
                <a:ea typeface="+mn-ea"/>
                <a:cs typeface="Trebuchet MS"/>
              </a:rPr>
              <a:t>G</a:t>
            </a:r>
            <a:r>
              <a:rPr sz="2500" b="1" kern="1200" spc="-233" dirty="0">
                <a:solidFill>
                  <a:srgbClr val="212121"/>
                </a:solidFill>
                <a:latin typeface="Trebuchet MS"/>
                <a:ea typeface="+mn-ea"/>
                <a:cs typeface="Trebuchet MS"/>
              </a:rPr>
              <a:t>u</a:t>
            </a:r>
            <a:r>
              <a:rPr sz="2500" b="1" kern="1200" spc="-93" dirty="0">
                <a:solidFill>
                  <a:srgbClr val="212121"/>
                </a:solidFill>
                <a:latin typeface="Trebuchet MS"/>
                <a:ea typeface="+mn-ea"/>
                <a:cs typeface="Trebuchet MS"/>
              </a:rPr>
              <a:t>l</a:t>
            </a:r>
            <a:r>
              <a:rPr sz="2500" b="1" kern="1200" spc="-105" dirty="0">
                <a:solidFill>
                  <a:srgbClr val="212121"/>
                </a:solidFill>
                <a:latin typeface="Trebuchet MS"/>
                <a:ea typeface="+mn-ea"/>
                <a:cs typeface="Trebuchet MS"/>
              </a:rPr>
              <a:t>f</a:t>
            </a:r>
            <a:r>
              <a:rPr sz="2500" b="1" kern="1200" spc="-143" dirty="0">
                <a:solidFill>
                  <a:srgbClr val="212121"/>
                </a:solidFill>
                <a:latin typeface="Trebuchet MS"/>
                <a:ea typeface="+mn-ea"/>
                <a:cs typeface="Trebuchet MS"/>
              </a:rPr>
              <a:t> </a:t>
            </a:r>
            <a:r>
              <a:rPr sz="2500" b="1" kern="1200" spc="-158" dirty="0">
                <a:solidFill>
                  <a:srgbClr val="212121"/>
                </a:solidFill>
                <a:latin typeface="Trebuchet MS"/>
                <a:ea typeface="+mn-ea"/>
                <a:cs typeface="Trebuchet MS"/>
              </a:rPr>
              <a:t>o</a:t>
            </a:r>
            <a:r>
              <a:rPr sz="2500" b="1" kern="1200" spc="-105" dirty="0">
                <a:solidFill>
                  <a:srgbClr val="212121"/>
                </a:solidFill>
                <a:latin typeface="Trebuchet MS"/>
                <a:ea typeface="+mn-ea"/>
                <a:cs typeface="Trebuchet MS"/>
              </a:rPr>
              <a:t>f</a:t>
            </a:r>
            <a:r>
              <a:rPr sz="2500" b="1" kern="1200" spc="-143" dirty="0">
                <a:solidFill>
                  <a:srgbClr val="212121"/>
                </a:solidFill>
                <a:latin typeface="Trebuchet MS"/>
                <a:ea typeface="+mn-ea"/>
                <a:cs typeface="Trebuchet MS"/>
              </a:rPr>
              <a:t> </a:t>
            </a:r>
            <a:r>
              <a:rPr sz="2500" b="1" kern="1200" spc="48" dirty="0">
                <a:solidFill>
                  <a:srgbClr val="212121"/>
                </a:solidFill>
                <a:latin typeface="Trebuchet MS"/>
                <a:ea typeface="+mn-ea"/>
                <a:cs typeface="Trebuchet MS"/>
              </a:rPr>
              <a:t>M</a:t>
            </a:r>
            <a:r>
              <a:rPr sz="2500" b="1" kern="1200" spc="-228" dirty="0">
                <a:solidFill>
                  <a:srgbClr val="212121"/>
                </a:solidFill>
                <a:latin typeface="Trebuchet MS"/>
                <a:ea typeface="+mn-ea"/>
                <a:cs typeface="Trebuchet MS"/>
              </a:rPr>
              <a:t>e</a:t>
            </a:r>
            <a:r>
              <a:rPr sz="2500" b="1" kern="1200" spc="-235" dirty="0">
                <a:solidFill>
                  <a:srgbClr val="212121"/>
                </a:solidFill>
                <a:latin typeface="Trebuchet MS"/>
                <a:ea typeface="+mn-ea"/>
                <a:cs typeface="Trebuchet MS"/>
              </a:rPr>
              <a:t>x</a:t>
            </a:r>
            <a:r>
              <a:rPr sz="2500" b="1" kern="1200" spc="-102" dirty="0">
                <a:solidFill>
                  <a:srgbClr val="212121"/>
                </a:solidFill>
                <a:latin typeface="Trebuchet MS"/>
                <a:ea typeface="+mn-ea"/>
                <a:cs typeface="Trebuchet MS"/>
              </a:rPr>
              <a:t>i</a:t>
            </a:r>
            <a:r>
              <a:rPr sz="2500" b="1" kern="1200" spc="-115" dirty="0">
                <a:solidFill>
                  <a:srgbClr val="212121"/>
                </a:solidFill>
                <a:latin typeface="Trebuchet MS"/>
                <a:ea typeface="+mn-ea"/>
                <a:cs typeface="Trebuchet MS"/>
              </a:rPr>
              <a:t>c</a:t>
            </a:r>
            <a:r>
              <a:rPr sz="2500" b="1" kern="1200" spc="-173" dirty="0">
                <a:solidFill>
                  <a:srgbClr val="212121"/>
                </a:solidFill>
                <a:latin typeface="Trebuchet MS"/>
                <a:ea typeface="+mn-ea"/>
                <a:cs typeface="Trebuchet MS"/>
              </a:rPr>
              <a:t>o</a:t>
            </a:r>
            <a:r>
              <a:rPr sz="2500" b="1" kern="1200" spc="-143" dirty="0">
                <a:solidFill>
                  <a:srgbClr val="212121"/>
                </a:solidFill>
                <a:latin typeface="Trebuchet MS"/>
                <a:ea typeface="+mn-ea"/>
                <a:cs typeface="Trebuchet MS"/>
              </a:rPr>
              <a:t> </a:t>
            </a:r>
            <a:r>
              <a:rPr sz="2500" b="1" kern="1200" spc="-198" dirty="0">
                <a:solidFill>
                  <a:srgbClr val="212121"/>
                </a:solidFill>
                <a:latin typeface="Trebuchet MS"/>
                <a:ea typeface="+mn-ea"/>
                <a:cs typeface="Trebuchet MS"/>
              </a:rPr>
              <a:t>d</a:t>
            </a:r>
            <a:r>
              <a:rPr sz="2500" b="1" kern="1200" spc="-228" dirty="0">
                <a:solidFill>
                  <a:srgbClr val="212121"/>
                </a:solidFill>
                <a:latin typeface="Trebuchet MS"/>
                <a:ea typeface="+mn-ea"/>
                <a:cs typeface="Trebuchet MS"/>
              </a:rPr>
              <a:t>e</a:t>
            </a:r>
            <a:r>
              <a:rPr sz="2500" b="1" kern="1200" spc="-143" dirty="0">
                <a:solidFill>
                  <a:srgbClr val="212121"/>
                </a:solidFill>
                <a:latin typeface="Trebuchet MS"/>
                <a:ea typeface="+mn-ea"/>
                <a:cs typeface="Trebuchet MS"/>
              </a:rPr>
              <a:t>a</a:t>
            </a:r>
            <a:r>
              <a:rPr sz="2500" b="1" kern="1200" spc="-213" dirty="0">
                <a:solidFill>
                  <a:srgbClr val="212121"/>
                </a:solidFill>
                <a:latin typeface="Trebuchet MS"/>
                <a:ea typeface="+mn-ea"/>
                <a:cs typeface="Trebuchet MS"/>
              </a:rPr>
              <a:t>d</a:t>
            </a:r>
            <a:r>
              <a:rPr sz="2500" b="1" kern="1200" spc="-143" dirty="0">
                <a:solidFill>
                  <a:srgbClr val="212121"/>
                </a:solidFill>
                <a:latin typeface="Trebuchet MS"/>
                <a:ea typeface="+mn-ea"/>
                <a:cs typeface="Trebuchet MS"/>
              </a:rPr>
              <a:t> </a:t>
            </a:r>
            <a:r>
              <a:rPr sz="2500" b="1" kern="1200" spc="-175" dirty="0">
                <a:solidFill>
                  <a:srgbClr val="212121"/>
                </a:solidFill>
                <a:latin typeface="Trebuchet MS"/>
                <a:ea typeface="+mn-ea"/>
                <a:cs typeface="Trebuchet MS"/>
              </a:rPr>
              <a:t>z</a:t>
            </a:r>
            <a:r>
              <a:rPr sz="2500" b="1" kern="1200" spc="-158" dirty="0">
                <a:solidFill>
                  <a:srgbClr val="212121"/>
                </a:solidFill>
                <a:latin typeface="Trebuchet MS"/>
                <a:ea typeface="+mn-ea"/>
                <a:cs typeface="Trebuchet MS"/>
              </a:rPr>
              <a:t>o</a:t>
            </a:r>
            <a:r>
              <a:rPr sz="2500" b="1" kern="1200" spc="-233" dirty="0">
                <a:solidFill>
                  <a:srgbClr val="212121"/>
                </a:solidFill>
                <a:latin typeface="Trebuchet MS"/>
                <a:ea typeface="+mn-ea"/>
                <a:cs typeface="Trebuchet MS"/>
              </a:rPr>
              <a:t>n</a:t>
            </a:r>
            <a:r>
              <a:rPr sz="2500" b="1" kern="1200" spc="-242" dirty="0">
                <a:solidFill>
                  <a:srgbClr val="212121"/>
                </a:solidFill>
                <a:latin typeface="Trebuchet MS"/>
                <a:ea typeface="+mn-ea"/>
                <a:cs typeface="Trebuchet MS"/>
              </a:rPr>
              <a:t>e</a:t>
            </a:r>
            <a:r>
              <a:rPr sz="2500" b="1" kern="1200" spc="-143" dirty="0">
                <a:solidFill>
                  <a:srgbClr val="212121"/>
                </a:solidFill>
                <a:latin typeface="Trebuchet MS"/>
                <a:ea typeface="+mn-ea"/>
                <a:cs typeface="Trebuchet MS"/>
              </a:rPr>
              <a:t> </a:t>
            </a:r>
            <a:r>
              <a:rPr sz="2500" b="1" kern="1200" spc="-102" dirty="0">
                <a:solidFill>
                  <a:srgbClr val="212121"/>
                </a:solidFill>
                <a:latin typeface="Trebuchet MS"/>
                <a:ea typeface="+mn-ea"/>
                <a:cs typeface="Trebuchet MS"/>
              </a:rPr>
              <a:t>i</a:t>
            </a:r>
            <a:r>
              <a:rPr sz="2500" b="1" kern="1200" spc="45" dirty="0">
                <a:solidFill>
                  <a:srgbClr val="212121"/>
                </a:solidFill>
                <a:latin typeface="Trebuchet MS"/>
                <a:ea typeface="+mn-ea"/>
                <a:cs typeface="Trebuchet MS"/>
              </a:rPr>
              <a:t>s  </a:t>
            </a:r>
            <a:r>
              <a:rPr sz="2500" b="1" kern="1200" spc="-205" dirty="0">
                <a:solidFill>
                  <a:srgbClr val="212121"/>
                </a:solidFill>
                <a:latin typeface="Trebuchet MS"/>
                <a:ea typeface="+mn-ea"/>
                <a:cs typeface="Trebuchet MS"/>
              </a:rPr>
              <a:t>p</a:t>
            </a:r>
            <a:r>
              <a:rPr sz="2500" b="1" kern="1200" spc="-225" dirty="0">
                <a:solidFill>
                  <a:srgbClr val="212121"/>
                </a:solidFill>
                <a:latin typeface="Trebuchet MS"/>
                <a:ea typeface="+mn-ea"/>
                <a:cs typeface="Trebuchet MS"/>
              </a:rPr>
              <a:t>r</a:t>
            </a:r>
            <a:r>
              <a:rPr sz="2500" b="1" kern="1200" spc="-102" dirty="0">
                <a:solidFill>
                  <a:srgbClr val="212121"/>
                </a:solidFill>
                <a:latin typeface="Trebuchet MS"/>
                <a:ea typeface="+mn-ea"/>
                <a:cs typeface="Trebuchet MS"/>
              </a:rPr>
              <a:t>i</a:t>
            </a:r>
            <a:r>
              <a:rPr sz="2500" b="1" kern="1200" spc="-280" dirty="0">
                <a:solidFill>
                  <a:srgbClr val="212121"/>
                </a:solidFill>
                <a:latin typeface="Trebuchet MS"/>
                <a:ea typeface="+mn-ea"/>
                <a:cs typeface="Trebuchet MS"/>
              </a:rPr>
              <a:t>m</a:t>
            </a:r>
            <a:r>
              <a:rPr sz="2500" b="1" kern="1200" spc="-143" dirty="0">
                <a:solidFill>
                  <a:srgbClr val="212121"/>
                </a:solidFill>
                <a:latin typeface="Trebuchet MS"/>
                <a:ea typeface="+mn-ea"/>
                <a:cs typeface="Trebuchet MS"/>
              </a:rPr>
              <a:t>a</a:t>
            </a:r>
            <a:r>
              <a:rPr sz="2500" b="1" kern="1200" spc="-225" dirty="0">
                <a:solidFill>
                  <a:srgbClr val="212121"/>
                </a:solidFill>
                <a:latin typeface="Trebuchet MS"/>
                <a:ea typeface="+mn-ea"/>
                <a:cs typeface="Trebuchet MS"/>
              </a:rPr>
              <a:t>r</a:t>
            </a:r>
            <a:r>
              <a:rPr sz="2500" b="1" kern="1200" spc="-102" dirty="0">
                <a:solidFill>
                  <a:srgbClr val="212121"/>
                </a:solidFill>
                <a:latin typeface="Trebuchet MS"/>
                <a:ea typeface="+mn-ea"/>
                <a:cs typeface="Trebuchet MS"/>
              </a:rPr>
              <a:t>i</a:t>
            </a:r>
            <a:r>
              <a:rPr sz="2500" b="1" kern="1200" spc="-93" dirty="0">
                <a:solidFill>
                  <a:srgbClr val="212121"/>
                </a:solidFill>
                <a:latin typeface="Trebuchet MS"/>
                <a:ea typeface="+mn-ea"/>
                <a:cs typeface="Trebuchet MS"/>
              </a:rPr>
              <a:t>l</a:t>
            </a:r>
            <a:r>
              <a:rPr sz="2500" b="1" kern="1200" spc="-220" dirty="0">
                <a:solidFill>
                  <a:srgbClr val="212121"/>
                </a:solidFill>
                <a:latin typeface="Trebuchet MS"/>
                <a:ea typeface="+mn-ea"/>
                <a:cs typeface="Trebuchet MS"/>
              </a:rPr>
              <a:t>y</a:t>
            </a:r>
            <a:r>
              <a:rPr sz="2500" b="1" kern="1200" spc="-143" dirty="0">
                <a:solidFill>
                  <a:srgbClr val="212121"/>
                </a:solidFill>
                <a:latin typeface="Trebuchet MS"/>
                <a:ea typeface="+mn-ea"/>
                <a:cs typeface="Trebuchet MS"/>
              </a:rPr>
              <a:t> </a:t>
            </a:r>
            <a:r>
              <a:rPr sz="2500" b="1" kern="1200" spc="-115" dirty="0">
                <a:solidFill>
                  <a:srgbClr val="212121"/>
                </a:solidFill>
                <a:latin typeface="Trebuchet MS"/>
                <a:ea typeface="+mn-ea"/>
                <a:cs typeface="Trebuchet MS"/>
              </a:rPr>
              <a:t>c</a:t>
            </a:r>
            <a:r>
              <a:rPr sz="2500" b="1" kern="1200" spc="-143" dirty="0">
                <a:solidFill>
                  <a:srgbClr val="212121"/>
                </a:solidFill>
                <a:latin typeface="Trebuchet MS"/>
                <a:ea typeface="+mn-ea"/>
                <a:cs typeface="Trebuchet MS"/>
              </a:rPr>
              <a:t>a</a:t>
            </a:r>
            <a:r>
              <a:rPr sz="2500" b="1" kern="1200" spc="-233" dirty="0">
                <a:solidFill>
                  <a:srgbClr val="212121"/>
                </a:solidFill>
                <a:latin typeface="Trebuchet MS"/>
                <a:ea typeface="+mn-ea"/>
                <a:cs typeface="Trebuchet MS"/>
              </a:rPr>
              <a:t>u</a:t>
            </a:r>
            <a:r>
              <a:rPr sz="2500" b="1" kern="1200" spc="73" dirty="0">
                <a:solidFill>
                  <a:srgbClr val="212121"/>
                </a:solidFill>
                <a:latin typeface="Trebuchet MS"/>
                <a:ea typeface="+mn-ea"/>
                <a:cs typeface="Trebuchet MS"/>
              </a:rPr>
              <a:t>s</a:t>
            </a:r>
            <a:r>
              <a:rPr sz="2500" b="1" kern="1200" spc="-228" dirty="0">
                <a:solidFill>
                  <a:srgbClr val="212121"/>
                </a:solidFill>
                <a:latin typeface="Trebuchet MS"/>
                <a:ea typeface="+mn-ea"/>
                <a:cs typeface="Trebuchet MS"/>
              </a:rPr>
              <a:t>e</a:t>
            </a:r>
            <a:r>
              <a:rPr sz="2500" b="1" kern="1200" spc="-213" dirty="0">
                <a:solidFill>
                  <a:srgbClr val="212121"/>
                </a:solidFill>
                <a:latin typeface="Trebuchet MS"/>
                <a:ea typeface="+mn-ea"/>
                <a:cs typeface="Trebuchet MS"/>
              </a:rPr>
              <a:t>d</a:t>
            </a:r>
            <a:r>
              <a:rPr sz="2500" b="1" kern="1200" spc="-143" dirty="0">
                <a:solidFill>
                  <a:srgbClr val="212121"/>
                </a:solidFill>
                <a:latin typeface="Trebuchet MS"/>
                <a:ea typeface="+mn-ea"/>
                <a:cs typeface="Trebuchet MS"/>
              </a:rPr>
              <a:t> </a:t>
            </a:r>
            <a:r>
              <a:rPr sz="2500" b="1" kern="1200" spc="-203" dirty="0">
                <a:solidFill>
                  <a:srgbClr val="212121"/>
                </a:solidFill>
                <a:latin typeface="Trebuchet MS"/>
                <a:ea typeface="+mn-ea"/>
                <a:cs typeface="Trebuchet MS"/>
              </a:rPr>
              <a:t>b</a:t>
            </a:r>
            <a:r>
              <a:rPr sz="2500" b="1" kern="1200" spc="-220" dirty="0">
                <a:solidFill>
                  <a:srgbClr val="212121"/>
                </a:solidFill>
                <a:latin typeface="Trebuchet MS"/>
                <a:ea typeface="+mn-ea"/>
                <a:cs typeface="Trebuchet MS"/>
              </a:rPr>
              <a:t>y</a:t>
            </a:r>
            <a:r>
              <a:rPr sz="2500" b="1" kern="1200" spc="-143" dirty="0">
                <a:solidFill>
                  <a:srgbClr val="212121"/>
                </a:solidFill>
                <a:latin typeface="Trebuchet MS"/>
                <a:ea typeface="+mn-ea"/>
                <a:cs typeface="Trebuchet MS"/>
              </a:rPr>
              <a:t> </a:t>
            </a:r>
            <a:r>
              <a:rPr sz="2500" b="1" kern="1200" spc="-233" dirty="0">
                <a:solidFill>
                  <a:srgbClr val="212121"/>
                </a:solidFill>
                <a:latin typeface="Trebuchet MS"/>
                <a:ea typeface="+mn-ea"/>
                <a:cs typeface="Trebuchet MS"/>
              </a:rPr>
              <a:t>nu</a:t>
            </a:r>
            <a:r>
              <a:rPr sz="2500" b="1" kern="1200" spc="-210" dirty="0">
                <a:solidFill>
                  <a:srgbClr val="212121"/>
                </a:solidFill>
                <a:latin typeface="Trebuchet MS"/>
                <a:ea typeface="+mn-ea"/>
                <a:cs typeface="Trebuchet MS"/>
              </a:rPr>
              <a:t>t</a:t>
            </a:r>
            <a:r>
              <a:rPr sz="2500" b="1" kern="1200" spc="-225" dirty="0">
                <a:solidFill>
                  <a:srgbClr val="212121"/>
                </a:solidFill>
                <a:latin typeface="Trebuchet MS"/>
                <a:ea typeface="+mn-ea"/>
                <a:cs typeface="Trebuchet MS"/>
              </a:rPr>
              <a:t>r</a:t>
            </a:r>
            <a:r>
              <a:rPr sz="2500" b="1" kern="1200" spc="-102" dirty="0">
                <a:solidFill>
                  <a:srgbClr val="212121"/>
                </a:solidFill>
                <a:latin typeface="Trebuchet MS"/>
                <a:ea typeface="+mn-ea"/>
                <a:cs typeface="Trebuchet MS"/>
              </a:rPr>
              <a:t>i</a:t>
            </a:r>
            <a:r>
              <a:rPr sz="2500" b="1" kern="1200" spc="-228" dirty="0">
                <a:solidFill>
                  <a:srgbClr val="212121"/>
                </a:solidFill>
                <a:latin typeface="Trebuchet MS"/>
                <a:ea typeface="+mn-ea"/>
                <a:cs typeface="Trebuchet MS"/>
              </a:rPr>
              <a:t>e</a:t>
            </a:r>
            <a:r>
              <a:rPr sz="2500" b="1" kern="1200" spc="-233" dirty="0">
                <a:solidFill>
                  <a:srgbClr val="212121"/>
                </a:solidFill>
                <a:latin typeface="Trebuchet MS"/>
                <a:ea typeface="+mn-ea"/>
                <a:cs typeface="Trebuchet MS"/>
              </a:rPr>
              <a:t>n</a:t>
            </a:r>
            <a:r>
              <a:rPr sz="2500" b="1" kern="1200" spc="-225" dirty="0">
                <a:solidFill>
                  <a:srgbClr val="212121"/>
                </a:solidFill>
                <a:latin typeface="Trebuchet MS"/>
                <a:ea typeface="+mn-ea"/>
                <a:cs typeface="Trebuchet MS"/>
              </a:rPr>
              <a:t>t</a:t>
            </a:r>
            <a:r>
              <a:rPr sz="2500" b="1" kern="1200" spc="-143" dirty="0">
                <a:solidFill>
                  <a:srgbClr val="212121"/>
                </a:solidFill>
                <a:latin typeface="Trebuchet MS"/>
                <a:ea typeface="+mn-ea"/>
                <a:cs typeface="Trebuchet MS"/>
              </a:rPr>
              <a:t> </a:t>
            </a:r>
            <a:r>
              <a:rPr sz="2500" b="1" kern="1200" spc="-225" dirty="0">
                <a:solidFill>
                  <a:srgbClr val="212121"/>
                </a:solidFill>
                <a:latin typeface="Trebuchet MS"/>
                <a:ea typeface="+mn-ea"/>
                <a:cs typeface="Trebuchet MS"/>
              </a:rPr>
              <a:t>r</a:t>
            </a:r>
            <a:r>
              <a:rPr sz="2500" b="1" kern="1200" spc="-233" dirty="0">
                <a:solidFill>
                  <a:srgbClr val="212121"/>
                </a:solidFill>
                <a:latin typeface="Trebuchet MS"/>
                <a:ea typeface="+mn-ea"/>
                <a:cs typeface="Trebuchet MS"/>
              </a:rPr>
              <a:t>un</a:t>
            </a:r>
            <a:r>
              <a:rPr sz="2500" b="1" kern="1200" spc="-158" dirty="0">
                <a:solidFill>
                  <a:srgbClr val="212121"/>
                </a:solidFill>
                <a:latin typeface="Trebuchet MS"/>
                <a:ea typeface="+mn-ea"/>
                <a:cs typeface="Trebuchet MS"/>
              </a:rPr>
              <a:t>o</a:t>
            </a:r>
            <a:r>
              <a:rPr sz="2500" b="1" kern="1200" spc="-90" dirty="0">
                <a:solidFill>
                  <a:srgbClr val="212121"/>
                </a:solidFill>
                <a:latin typeface="Trebuchet MS"/>
                <a:ea typeface="+mn-ea"/>
                <a:cs typeface="Trebuchet MS"/>
              </a:rPr>
              <a:t>f</a:t>
            </a:r>
            <a:r>
              <a:rPr sz="2500" b="1" kern="1200" spc="-93" dirty="0">
                <a:solidFill>
                  <a:srgbClr val="212121"/>
                </a:solidFill>
                <a:latin typeface="Trebuchet MS"/>
                <a:ea typeface="+mn-ea"/>
                <a:cs typeface="Trebuchet MS"/>
              </a:rPr>
              <a:t>f  </a:t>
            </a:r>
            <a:r>
              <a:rPr sz="2500" b="1" kern="1200" spc="-90" dirty="0">
                <a:solidFill>
                  <a:srgbClr val="212121"/>
                </a:solidFill>
                <a:latin typeface="Trebuchet MS"/>
                <a:ea typeface="+mn-ea"/>
                <a:cs typeface="Trebuchet MS"/>
              </a:rPr>
              <a:t>f</a:t>
            </a:r>
            <a:r>
              <a:rPr sz="2500" b="1" kern="1200" spc="-225" dirty="0">
                <a:solidFill>
                  <a:srgbClr val="212121"/>
                </a:solidFill>
                <a:latin typeface="Trebuchet MS"/>
                <a:ea typeface="+mn-ea"/>
                <a:cs typeface="Trebuchet MS"/>
              </a:rPr>
              <a:t>r</a:t>
            </a:r>
            <a:r>
              <a:rPr sz="2500" b="1" kern="1200" spc="-158" dirty="0">
                <a:solidFill>
                  <a:srgbClr val="212121"/>
                </a:solidFill>
                <a:latin typeface="Trebuchet MS"/>
                <a:ea typeface="+mn-ea"/>
                <a:cs typeface="Trebuchet MS"/>
              </a:rPr>
              <a:t>o</a:t>
            </a:r>
            <a:r>
              <a:rPr sz="2500" b="1" kern="1200" spc="-295" dirty="0">
                <a:solidFill>
                  <a:srgbClr val="212121"/>
                </a:solidFill>
                <a:latin typeface="Trebuchet MS"/>
                <a:ea typeface="+mn-ea"/>
                <a:cs typeface="Trebuchet MS"/>
              </a:rPr>
              <a:t>m</a:t>
            </a:r>
            <a:r>
              <a:rPr sz="2500" b="1" kern="1200" spc="-143" dirty="0">
                <a:solidFill>
                  <a:srgbClr val="212121"/>
                </a:solidFill>
                <a:latin typeface="Trebuchet MS"/>
                <a:ea typeface="+mn-ea"/>
                <a:cs typeface="Trebuchet MS"/>
              </a:rPr>
              <a:t> </a:t>
            </a:r>
            <a:r>
              <a:rPr sz="2500" b="1" kern="1200" spc="-233" dirty="0">
                <a:solidFill>
                  <a:srgbClr val="212121"/>
                </a:solidFill>
                <a:latin typeface="Trebuchet MS"/>
                <a:ea typeface="+mn-ea"/>
                <a:cs typeface="Trebuchet MS"/>
              </a:rPr>
              <a:t>u</a:t>
            </a:r>
            <a:r>
              <a:rPr sz="2500" b="1" kern="1200" spc="-225" dirty="0">
                <a:solidFill>
                  <a:srgbClr val="212121"/>
                </a:solidFill>
                <a:latin typeface="Trebuchet MS"/>
                <a:ea typeface="+mn-ea"/>
                <a:cs typeface="Trebuchet MS"/>
              </a:rPr>
              <a:t>r</a:t>
            </a:r>
            <a:r>
              <a:rPr sz="2500" b="1" kern="1200" spc="-203" dirty="0">
                <a:solidFill>
                  <a:srgbClr val="212121"/>
                </a:solidFill>
                <a:latin typeface="Trebuchet MS"/>
                <a:ea typeface="+mn-ea"/>
                <a:cs typeface="Trebuchet MS"/>
              </a:rPr>
              <a:t>b</a:t>
            </a:r>
            <a:r>
              <a:rPr sz="2500" b="1" kern="1200" spc="-143" dirty="0">
                <a:solidFill>
                  <a:srgbClr val="212121"/>
                </a:solidFill>
                <a:latin typeface="Trebuchet MS"/>
                <a:ea typeface="+mn-ea"/>
                <a:cs typeface="Trebuchet MS"/>
              </a:rPr>
              <a:t>a</a:t>
            </a:r>
            <a:r>
              <a:rPr sz="2500" b="1" kern="1200" spc="-248" dirty="0">
                <a:solidFill>
                  <a:srgbClr val="212121"/>
                </a:solidFill>
                <a:latin typeface="Trebuchet MS"/>
                <a:ea typeface="+mn-ea"/>
                <a:cs typeface="Trebuchet MS"/>
              </a:rPr>
              <a:t>n</a:t>
            </a:r>
            <a:r>
              <a:rPr sz="2500" b="1" kern="1200" spc="-143" dirty="0">
                <a:solidFill>
                  <a:srgbClr val="212121"/>
                </a:solidFill>
                <a:latin typeface="Trebuchet MS"/>
                <a:ea typeface="+mn-ea"/>
                <a:cs typeface="Trebuchet MS"/>
              </a:rPr>
              <a:t> a</a:t>
            </a:r>
            <a:r>
              <a:rPr sz="2500" b="1" kern="1200" spc="-233" dirty="0">
                <a:solidFill>
                  <a:srgbClr val="212121"/>
                </a:solidFill>
                <a:latin typeface="Trebuchet MS"/>
                <a:ea typeface="+mn-ea"/>
                <a:cs typeface="Trebuchet MS"/>
              </a:rPr>
              <a:t>n</a:t>
            </a:r>
            <a:r>
              <a:rPr sz="2500" b="1" kern="1200" spc="-213" dirty="0">
                <a:solidFill>
                  <a:srgbClr val="212121"/>
                </a:solidFill>
                <a:latin typeface="Trebuchet MS"/>
                <a:ea typeface="+mn-ea"/>
                <a:cs typeface="Trebuchet MS"/>
              </a:rPr>
              <a:t>d</a:t>
            </a:r>
            <a:r>
              <a:rPr sz="2500" b="1" kern="1200" spc="-143" dirty="0">
                <a:solidFill>
                  <a:srgbClr val="212121"/>
                </a:solidFill>
                <a:latin typeface="Trebuchet MS"/>
                <a:ea typeface="+mn-ea"/>
                <a:cs typeface="Trebuchet MS"/>
              </a:rPr>
              <a:t> </a:t>
            </a:r>
            <a:r>
              <a:rPr sz="2500" b="1" kern="1200" spc="-225" dirty="0">
                <a:solidFill>
                  <a:srgbClr val="212121"/>
                </a:solidFill>
                <a:latin typeface="Trebuchet MS"/>
                <a:ea typeface="+mn-ea"/>
                <a:cs typeface="Trebuchet MS"/>
              </a:rPr>
              <a:t>r</a:t>
            </a:r>
            <a:r>
              <a:rPr sz="2500" b="1" kern="1200" spc="-233" dirty="0">
                <a:solidFill>
                  <a:srgbClr val="212121"/>
                </a:solidFill>
                <a:latin typeface="Trebuchet MS"/>
                <a:ea typeface="+mn-ea"/>
                <a:cs typeface="Trebuchet MS"/>
              </a:rPr>
              <a:t>u</a:t>
            </a:r>
            <a:r>
              <a:rPr sz="2500" b="1" kern="1200" spc="-225" dirty="0">
                <a:solidFill>
                  <a:srgbClr val="212121"/>
                </a:solidFill>
                <a:latin typeface="Trebuchet MS"/>
                <a:ea typeface="+mn-ea"/>
                <a:cs typeface="Trebuchet MS"/>
              </a:rPr>
              <a:t>r</a:t>
            </a:r>
            <a:r>
              <a:rPr sz="2500" b="1" kern="1200" spc="-143" dirty="0">
                <a:solidFill>
                  <a:srgbClr val="212121"/>
                </a:solidFill>
                <a:latin typeface="Trebuchet MS"/>
                <a:ea typeface="+mn-ea"/>
                <a:cs typeface="Trebuchet MS"/>
              </a:rPr>
              <a:t>a</a:t>
            </a:r>
            <a:r>
              <a:rPr sz="2500" b="1" kern="1200" spc="-108" dirty="0">
                <a:solidFill>
                  <a:srgbClr val="212121"/>
                </a:solidFill>
                <a:latin typeface="Trebuchet MS"/>
                <a:ea typeface="+mn-ea"/>
                <a:cs typeface="Trebuchet MS"/>
              </a:rPr>
              <a:t>l</a:t>
            </a:r>
            <a:r>
              <a:rPr sz="2500" b="1" kern="1200" spc="-143" dirty="0">
                <a:solidFill>
                  <a:srgbClr val="212121"/>
                </a:solidFill>
                <a:latin typeface="Trebuchet MS"/>
                <a:ea typeface="+mn-ea"/>
                <a:cs typeface="Trebuchet MS"/>
              </a:rPr>
              <a:t> a</a:t>
            </a:r>
            <a:r>
              <a:rPr sz="2500" b="1" kern="1200" spc="-225" dirty="0">
                <a:solidFill>
                  <a:srgbClr val="212121"/>
                </a:solidFill>
                <a:latin typeface="Trebuchet MS"/>
                <a:ea typeface="+mn-ea"/>
                <a:cs typeface="Trebuchet MS"/>
              </a:rPr>
              <a:t>r</a:t>
            </a:r>
            <a:r>
              <a:rPr sz="2500" b="1" kern="1200" spc="-228" dirty="0">
                <a:solidFill>
                  <a:srgbClr val="212121"/>
                </a:solidFill>
                <a:latin typeface="Trebuchet MS"/>
                <a:ea typeface="+mn-ea"/>
                <a:cs typeface="Trebuchet MS"/>
              </a:rPr>
              <a:t>e</a:t>
            </a:r>
            <a:r>
              <a:rPr sz="2500" b="1" kern="1200" spc="-143" dirty="0">
                <a:solidFill>
                  <a:srgbClr val="212121"/>
                </a:solidFill>
                <a:latin typeface="Trebuchet MS"/>
                <a:ea typeface="+mn-ea"/>
                <a:cs typeface="Trebuchet MS"/>
              </a:rPr>
              <a:t>a</a:t>
            </a:r>
            <a:r>
              <a:rPr sz="2500" b="1" kern="1200" spc="57" dirty="0">
                <a:solidFill>
                  <a:srgbClr val="212121"/>
                </a:solidFill>
                <a:latin typeface="Trebuchet MS"/>
                <a:ea typeface="+mn-ea"/>
                <a:cs typeface="Trebuchet MS"/>
              </a:rPr>
              <a:t>s</a:t>
            </a:r>
            <a:r>
              <a:rPr sz="2500" b="1" kern="1200" spc="-143" dirty="0">
                <a:solidFill>
                  <a:srgbClr val="212121"/>
                </a:solidFill>
                <a:latin typeface="Trebuchet MS"/>
                <a:ea typeface="+mn-ea"/>
                <a:cs typeface="Trebuchet MS"/>
              </a:rPr>
              <a:t> </a:t>
            </a:r>
            <a:r>
              <a:rPr sz="2500" b="1" kern="1200" spc="-210" dirty="0">
                <a:solidFill>
                  <a:srgbClr val="212121"/>
                </a:solidFill>
                <a:latin typeface="Trebuchet MS"/>
                <a:ea typeface="+mn-ea"/>
                <a:cs typeface="Trebuchet MS"/>
              </a:rPr>
              <a:t>t</a:t>
            </a:r>
            <a:r>
              <a:rPr sz="2500" b="1" kern="1200" spc="-238" dirty="0">
                <a:solidFill>
                  <a:srgbClr val="212121"/>
                </a:solidFill>
                <a:latin typeface="Trebuchet MS"/>
                <a:ea typeface="+mn-ea"/>
                <a:cs typeface="Trebuchet MS"/>
              </a:rPr>
              <a:t>h</a:t>
            </a:r>
            <a:r>
              <a:rPr sz="2500" b="1" kern="1200" spc="-225" dirty="0">
                <a:solidFill>
                  <a:srgbClr val="212121"/>
                </a:solidFill>
                <a:latin typeface="Trebuchet MS"/>
                <a:ea typeface="+mn-ea"/>
                <a:cs typeface="Trebuchet MS"/>
              </a:rPr>
              <a:t>r</a:t>
            </a:r>
            <a:r>
              <a:rPr sz="2500" b="1" kern="1200" spc="-158" dirty="0">
                <a:solidFill>
                  <a:srgbClr val="212121"/>
                </a:solidFill>
                <a:latin typeface="Trebuchet MS"/>
                <a:ea typeface="+mn-ea"/>
                <a:cs typeface="Trebuchet MS"/>
              </a:rPr>
              <a:t>o</a:t>
            </a:r>
            <a:r>
              <a:rPr sz="2500" b="1" kern="1200" spc="-233" dirty="0">
                <a:solidFill>
                  <a:srgbClr val="212121"/>
                </a:solidFill>
                <a:latin typeface="Trebuchet MS"/>
                <a:ea typeface="+mn-ea"/>
                <a:cs typeface="Trebuchet MS"/>
              </a:rPr>
              <a:t>u</a:t>
            </a:r>
            <a:r>
              <a:rPr sz="2500" b="1" kern="1200" spc="15" dirty="0">
                <a:solidFill>
                  <a:srgbClr val="212121"/>
                </a:solidFill>
                <a:latin typeface="Trebuchet MS"/>
                <a:ea typeface="+mn-ea"/>
                <a:cs typeface="Trebuchet MS"/>
              </a:rPr>
              <a:t>g</a:t>
            </a:r>
            <a:r>
              <a:rPr sz="2500" b="1" kern="1200" spc="-238" dirty="0">
                <a:solidFill>
                  <a:srgbClr val="212121"/>
                </a:solidFill>
                <a:latin typeface="Trebuchet MS"/>
                <a:ea typeface="+mn-ea"/>
                <a:cs typeface="Trebuchet MS"/>
              </a:rPr>
              <a:t>h</a:t>
            </a:r>
            <a:r>
              <a:rPr sz="2500" b="1" kern="1200" spc="-158" dirty="0">
                <a:solidFill>
                  <a:srgbClr val="212121"/>
                </a:solidFill>
                <a:latin typeface="Trebuchet MS"/>
                <a:ea typeface="+mn-ea"/>
                <a:cs typeface="Trebuchet MS"/>
              </a:rPr>
              <a:t>o</a:t>
            </a:r>
            <a:r>
              <a:rPr sz="2500" b="1" kern="1200" spc="-233" dirty="0">
                <a:solidFill>
                  <a:srgbClr val="212121"/>
                </a:solidFill>
                <a:latin typeface="Trebuchet MS"/>
                <a:ea typeface="+mn-ea"/>
                <a:cs typeface="Trebuchet MS"/>
              </a:rPr>
              <a:t>u</a:t>
            </a:r>
            <a:r>
              <a:rPr sz="2500" b="1" kern="1200" spc="-190" dirty="0">
                <a:solidFill>
                  <a:srgbClr val="212121"/>
                </a:solidFill>
                <a:latin typeface="Trebuchet MS"/>
                <a:ea typeface="+mn-ea"/>
                <a:cs typeface="Trebuchet MS"/>
              </a:rPr>
              <a:t>t  </a:t>
            </a:r>
            <a:r>
              <a:rPr sz="2500" b="1" kern="1200" spc="-210" dirty="0">
                <a:solidFill>
                  <a:srgbClr val="212121"/>
                </a:solidFill>
                <a:latin typeface="Trebuchet MS"/>
                <a:ea typeface="+mn-ea"/>
                <a:cs typeface="Trebuchet MS"/>
              </a:rPr>
              <a:t>t</a:t>
            </a:r>
            <a:r>
              <a:rPr sz="2500" b="1" kern="1200" spc="-238" dirty="0">
                <a:solidFill>
                  <a:srgbClr val="212121"/>
                </a:solidFill>
                <a:latin typeface="Trebuchet MS"/>
                <a:ea typeface="+mn-ea"/>
                <a:cs typeface="Trebuchet MS"/>
              </a:rPr>
              <a:t>h</a:t>
            </a:r>
            <a:r>
              <a:rPr sz="2500" b="1" kern="1200" spc="-242" dirty="0">
                <a:solidFill>
                  <a:srgbClr val="212121"/>
                </a:solidFill>
                <a:latin typeface="Trebuchet MS"/>
                <a:ea typeface="+mn-ea"/>
                <a:cs typeface="Trebuchet MS"/>
              </a:rPr>
              <a:t>e</a:t>
            </a:r>
            <a:r>
              <a:rPr sz="2500" b="1" kern="1200" spc="-143" dirty="0">
                <a:solidFill>
                  <a:srgbClr val="212121"/>
                </a:solidFill>
                <a:latin typeface="Trebuchet MS"/>
                <a:ea typeface="+mn-ea"/>
                <a:cs typeface="Trebuchet MS"/>
              </a:rPr>
              <a:t> </a:t>
            </a:r>
            <a:r>
              <a:rPr sz="2500" b="1" kern="1200" spc="48" dirty="0">
                <a:solidFill>
                  <a:srgbClr val="212121"/>
                </a:solidFill>
                <a:latin typeface="Trebuchet MS"/>
                <a:ea typeface="+mn-ea"/>
                <a:cs typeface="Trebuchet MS"/>
              </a:rPr>
              <a:t>M</a:t>
            </a:r>
            <a:r>
              <a:rPr sz="2500" b="1" kern="1200" spc="-102" dirty="0">
                <a:solidFill>
                  <a:srgbClr val="212121"/>
                </a:solidFill>
                <a:latin typeface="Trebuchet MS"/>
                <a:ea typeface="+mn-ea"/>
                <a:cs typeface="Trebuchet MS"/>
              </a:rPr>
              <a:t>i</a:t>
            </a:r>
            <a:r>
              <a:rPr sz="2500" b="1" kern="1200" spc="73" dirty="0">
                <a:solidFill>
                  <a:srgbClr val="212121"/>
                </a:solidFill>
                <a:latin typeface="Trebuchet MS"/>
                <a:ea typeface="+mn-ea"/>
                <a:cs typeface="Trebuchet MS"/>
              </a:rPr>
              <a:t>ss</a:t>
            </a:r>
            <a:r>
              <a:rPr sz="2500" b="1" kern="1200" spc="-102" dirty="0">
                <a:solidFill>
                  <a:srgbClr val="212121"/>
                </a:solidFill>
                <a:latin typeface="Trebuchet MS"/>
                <a:ea typeface="+mn-ea"/>
                <a:cs typeface="Trebuchet MS"/>
              </a:rPr>
              <a:t>i</a:t>
            </a:r>
            <a:r>
              <a:rPr sz="2500" b="1" kern="1200" spc="73" dirty="0">
                <a:solidFill>
                  <a:srgbClr val="212121"/>
                </a:solidFill>
                <a:latin typeface="Trebuchet MS"/>
                <a:ea typeface="+mn-ea"/>
                <a:cs typeface="Trebuchet MS"/>
              </a:rPr>
              <a:t>ss</a:t>
            </a:r>
            <a:r>
              <a:rPr sz="2500" b="1" kern="1200" spc="-102" dirty="0">
                <a:solidFill>
                  <a:srgbClr val="212121"/>
                </a:solidFill>
                <a:latin typeface="Trebuchet MS"/>
                <a:ea typeface="+mn-ea"/>
                <a:cs typeface="Trebuchet MS"/>
              </a:rPr>
              <a:t>i</a:t>
            </a:r>
            <a:r>
              <a:rPr sz="2500" b="1" kern="1200" spc="-205" dirty="0">
                <a:solidFill>
                  <a:srgbClr val="212121"/>
                </a:solidFill>
                <a:latin typeface="Trebuchet MS"/>
                <a:ea typeface="+mn-ea"/>
                <a:cs typeface="Trebuchet MS"/>
              </a:rPr>
              <a:t>pp</a:t>
            </a:r>
            <a:r>
              <a:rPr sz="2500" b="1" kern="1200" spc="-118" dirty="0">
                <a:solidFill>
                  <a:srgbClr val="212121"/>
                </a:solidFill>
                <a:latin typeface="Trebuchet MS"/>
                <a:ea typeface="+mn-ea"/>
                <a:cs typeface="Trebuchet MS"/>
              </a:rPr>
              <a:t>i</a:t>
            </a:r>
            <a:r>
              <a:rPr sz="2500" b="1" kern="1200" spc="-143" dirty="0">
                <a:solidFill>
                  <a:srgbClr val="212121"/>
                </a:solidFill>
                <a:latin typeface="Trebuchet MS"/>
                <a:ea typeface="+mn-ea"/>
                <a:cs typeface="Trebuchet MS"/>
              </a:rPr>
              <a:t> </a:t>
            </a:r>
            <a:r>
              <a:rPr sz="2500" b="1" kern="1200" spc="-130" dirty="0">
                <a:solidFill>
                  <a:srgbClr val="212121"/>
                </a:solidFill>
                <a:latin typeface="Trebuchet MS"/>
                <a:ea typeface="+mn-ea"/>
                <a:cs typeface="Trebuchet MS"/>
              </a:rPr>
              <a:t>R</a:t>
            </a:r>
            <a:r>
              <a:rPr sz="2500" b="1" kern="1200" spc="-102" dirty="0">
                <a:solidFill>
                  <a:srgbClr val="212121"/>
                </a:solidFill>
                <a:latin typeface="Trebuchet MS"/>
                <a:ea typeface="+mn-ea"/>
                <a:cs typeface="Trebuchet MS"/>
              </a:rPr>
              <a:t>i</a:t>
            </a:r>
            <a:r>
              <a:rPr sz="2500" b="1" kern="1200" spc="-183" dirty="0">
                <a:solidFill>
                  <a:srgbClr val="212121"/>
                </a:solidFill>
                <a:latin typeface="Trebuchet MS"/>
                <a:ea typeface="+mn-ea"/>
                <a:cs typeface="Trebuchet MS"/>
              </a:rPr>
              <a:t>v</a:t>
            </a:r>
            <a:r>
              <a:rPr sz="2500" b="1" kern="1200" spc="-228" dirty="0">
                <a:solidFill>
                  <a:srgbClr val="212121"/>
                </a:solidFill>
                <a:latin typeface="Trebuchet MS"/>
                <a:ea typeface="+mn-ea"/>
                <a:cs typeface="Trebuchet MS"/>
              </a:rPr>
              <a:t>e</a:t>
            </a:r>
            <a:r>
              <a:rPr sz="2500" b="1" kern="1200" spc="-240" dirty="0">
                <a:solidFill>
                  <a:srgbClr val="212121"/>
                </a:solidFill>
                <a:latin typeface="Trebuchet MS"/>
                <a:ea typeface="+mn-ea"/>
                <a:cs typeface="Trebuchet MS"/>
              </a:rPr>
              <a:t>r</a:t>
            </a:r>
            <a:r>
              <a:rPr sz="2500" b="1" kern="1200" spc="-143" dirty="0">
                <a:solidFill>
                  <a:srgbClr val="212121"/>
                </a:solidFill>
                <a:latin typeface="Trebuchet MS"/>
                <a:ea typeface="+mn-ea"/>
                <a:cs typeface="Trebuchet MS"/>
              </a:rPr>
              <a:t> </a:t>
            </a:r>
            <a:r>
              <a:rPr sz="2500" b="1" kern="1200" spc="-363" dirty="0">
                <a:solidFill>
                  <a:srgbClr val="212121"/>
                </a:solidFill>
                <a:latin typeface="Trebuchet MS"/>
                <a:ea typeface="+mn-ea"/>
                <a:cs typeface="Trebuchet MS"/>
              </a:rPr>
              <a:t>w</a:t>
            </a:r>
            <a:r>
              <a:rPr sz="2500" b="1" kern="1200" spc="-143" dirty="0">
                <a:solidFill>
                  <a:srgbClr val="212121"/>
                </a:solidFill>
                <a:latin typeface="Trebuchet MS"/>
                <a:ea typeface="+mn-ea"/>
                <a:cs typeface="Trebuchet MS"/>
              </a:rPr>
              <a:t>a</a:t>
            </a:r>
            <a:r>
              <a:rPr sz="2500" b="1" kern="1200" spc="-210" dirty="0">
                <a:solidFill>
                  <a:srgbClr val="212121"/>
                </a:solidFill>
                <a:latin typeface="Trebuchet MS"/>
                <a:ea typeface="+mn-ea"/>
                <a:cs typeface="Trebuchet MS"/>
              </a:rPr>
              <a:t>t</a:t>
            </a:r>
            <a:r>
              <a:rPr sz="2500" b="1" kern="1200" spc="-228" dirty="0">
                <a:solidFill>
                  <a:srgbClr val="212121"/>
                </a:solidFill>
                <a:latin typeface="Trebuchet MS"/>
                <a:ea typeface="+mn-ea"/>
                <a:cs typeface="Trebuchet MS"/>
              </a:rPr>
              <a:t>e</a:t>
            </a:r>
            <a:r>
              <a:rPr sz="2500" b="1" kern="1200" spc="-225" dirty="0">
                <a:solidFill>
                  <a:srgbClr val="212121"/>
                </a:solidFill>
                <a:latin typeface="Trebuchet MS"/>
                <a:ea typeface="+mn-ea"/>
                <a:cs typeface="Trebuchet MS"/>
              </a:rPr>
              <a:t>r</a:t>
            </a:r>
            <a:r>
              <a:rPr sz="2500" b="1" kern="1200" spc="73" dirty="0">
                <a:solidFill>
                  <a:srgbClr val="212121"/>
                </a:solidFill>
                <a:latin typeface="Trebuchet MS"/>
                <a:ea typeface="+mn-ea"/>
                <a:cs typeface="Trebuchet MS"/>
              </a:rPr>
              <a:t>s</a:t>
            </a:r>
            <a:r>
              <a:rPr sz="2500" b="1" kern="1200" spc="-238" dirty="0">
                <a:solidFill>
                  <a:srgbClr val="212121"/>
                </a:solidFill>
                <a:latin typeface="Trebuchet MS"/>
                <a:ea typeface="+mn-ea"/>
                <a:cs typeface="Trebuchet MS"/>
              </a:rPr>
              <a:t>h</a:t>
            </a:r>
            <a:r>
              <a:rPr sz="2500" b="1" kern="1200" spc="-228" dirty="0">
                <a:solidFill>
                  <a:srgbClr val="212121"/>
                </a:solidFill>
                <a:latin typeface="Trebuchet MS"/>
                <a:ea typeface="+mn-ea"/>
                <a:cs typeface="Trebuchet MS"/>
              </a:rPr>
              <a:t>e</a:t>
            </a:r>
            <a:r>
              <a:rPr sz="2500" b="1" kern="1200" spc="-198" dirty="0">
                <a:solidFill>
                  <a:srgbClr val="212121"/>
                </a:solidFill>
                <a:latin typeface="Trebuchet MS"/>
                <a:ea typeface="+mn-ea"/>
                <a:cs typeface="Trebuchet MS"/>
              </a:rPr>
              <a:t>d</a:t>
            </a:r>
            <a:r>
              <a:rPr sz="2500" b="1" kern="1200" spc="-193" dirty="0">
                <a:solidFill>
                  <a:srgbClr val="212121"/>
                </a:solidFill>
                <a:latin typeface="Trebuchet MS"/>
                <a:ea typeface="+mn-ea"/>
                <a:cs typeface="Trebuchet MS"/>
              </a:rPr>
              <a:t>.</a:t>
            </a:r>
            <a:endParaRPr sz="2500" kern="1200">
              <a:solidFill>
                <a:prstClr val="black"/>
              </a:solidFill>
              <a:latin typeface="Trebuchet MS"/>
              <a:ea typeface="+mn-ea"/>
              <a:cs typeface="Trebuchet MS"/>
            </a:endParaRPr>
          </a:p>
          <a:p>
            <a:pPr defTabSz="457200">
              <a:spcBef>
                <a:spcPts val="28"/>
              </a:spcBef>
              <a:buClrTx/>
            </a:pPr>
            <a:endParaRPr sz="3625" kern="1200">
              <a:solidFill>
                <a:prstClr val="black"/>
              </a:solidFill>
              <a:latin typeface="Trebuchet MS"/>
              <a:ea typeface="+mn-ea"/>
              <a:cs typeface="Trebuchet MS"/>
            </a:endParaRPr>
          </a:p>
          <a:p>
            <a:pPr marL="6350" defTabSz="457200">
              <a:lnSpc>
                <a:spcPts val="2008"/>
              </a:lnSpc>
              <a:buClrTx/>
            </a:pPr>
            <a:r>
              <a:rPr sz="1750" kern="1200" spc="-45" dirty="0">
                <a:solidFill>
                  <a:srgbClr val="252826"/>
                </a:solidFill>
                <a:latin typeface="Gill Sans MT"/>
                <a:ea typeface="+mn-ea"/>
                <a:cs typeface="Gill Sans MT"/>
              </a:rPr>
              <a:t>The</a:t>
            </a:r>
            <a:r>
              <a:rPr sz="1750" kern="1200" spc="-20" dirty="0">
                <a:solidFill>
                  <a:srgbClr val="252826"/>
                </a:solidFill>
                <a:latin typeface="Gill Sans MT"/>
                <a:ea typeface="+mn-ea"/>
                <a:cs typeface="Gill Sans MT"/>
              </a:rPr>
              <a:t> </a:t>
            </a:r>
            <a:r>
              <a:rPr sz="1750" kern="1200" spc="13" dirty="0">
                <a:solidFill>
                  <a:srgbClr val="252826"/>
                </a:solidFill>
                <a:latin typeface="Gill Sans MT"/>
                <a:ea typeface="+mn-ea"/>
                <a:cs typeface="Gill Sans MT"/>
              </a:rPr>
              <a:t>2021</a:t>
            </a:r>
            <a:r>
              <a:rPr sz="1750" kern="1200" spc="-18" dirty="0">
                <a:solidFill>
                  <a:srgbClr val="252826"/>
                </a:solidFill>
                <a:latin typeface="Gill Sans MT"/>
                <a:ea typeface="+mn-ea"/>
                <a:cs typeface="Gill Sans MT"/>
              </a:rPr>
              <a:t> </a:t>
            </a:r>
            <a:r>
              <a:rPr sz="1750" kern="1200" spc="-15" dirty="0">
                <a:solidFill>
                  <a:srgbClr val="252826"/>
                </a:solidFill>
                <a:latin typeface="Gill Sans MT"/>
                <a:ea typeface="+mn-ea"/>
                <a:cs typeface="Gill Sans MT"/>
              </a:rPr>
              <a:t>Gulf</a:t>
            </a:r>
            <a:r>
              <a:rPr sz="1750" kern="1200" spc="-18" dirty="0">
                <a:solidFill>
                  <a:srgbClr val="252826"/>
                </a:solidFill>
                <a:latin typeface="Gill Sans MT"/>
                <a:ea typeface="+mn-ea"/>
                <a:cs typeface="Gill Sans MT"/>
              </a:rPr>
              <a:t> </a:t>
            </a:r>
            <a:r>
              <a:rPr sz="1750" kern="1200" spc="30" dirty="0">
                <a:solidFill>
                  <a:srgbClr val="252826"/>
                </a:solidFill>
                <a:latin typeface="Gill Sans MT"/>
                <a:ea typeface="+mn-ea"/>
                <a:cs typeface="Gill Sans MT"/>
              </a:rPr>
              <a:t>of</a:t>
            </a:r>
            <a:r>
              <a:rPr sz="1750" kern="1200" spc="-18" dirty="0">
                <a:solidFill>
                  <a:srgbClr val="252826"/>
                </a:solidFill>
                <a:latin typeface="Gill Sans MT"/>
                <a:ea typeface="+mn-ea"/>
                <a:cs typeface="Gill Sans MT"/>
              </a:rPr>
              <a:t> </a:t>
            </a:r>
            <a:r>
              <a:rPr sz="1750" kern="1200" spc="-8" dirty="0">
                <a:solidFill>
                  <a:srgbClr val="252826"/>
                </a:solidFill>
                <a:latin typeface="Gill Sans MT"/>
                <a:ea typeface="+mn-ea"/>
                <a:cs typeface="Gill Sans MT"/>
              </a:rPr>
              <a:t>Mexico</a:t>
            </a:r>
            <a:r>
              <a:rPr sz="1750" kern="1200" spc="-18" dirty="0">
                <a:solidFill>
                  <a:srgbClr val="252826"/>
                </a:solidFill>
                <a:latin typeface="Gill Sans MT"/>
                <a:ea typeface="+mn-ea"/>
                <a:cs typeface="Gill Sans MT"/>
              </a:rPr>
              <a:t> </a:t>
            </a:r>
            <a:r>
              <a:rPr sz="1750" kern="1200" spc="-3" dirty="0">
                <a:solidFill>
                  <a:srgbClr val="252826"/>
                </a:solidFill>
                <a:latin typeface="Gill Sans MT"/>
                <a:ea typeface="+mn-ea"/>
                <a:cs typeface="Gill Sans MT"/>
              </a:rPr>
              <a:t>“dead</a:t>
            </a:r>
            <a:r>
              <a:rPr sz="1750" kern="1200" spc="-18" dirty="0">
                <a:solidFill>
                  <a:srgbClr val="252826"/>
                </a:solidFill>
                <a:latin typeface="Gill Sans MT"/>
                <a:ea typeface="+mn-ea"/>
                <a:cs typeface="Gill Sans MT"/>
              </a:rPr>
              <a:t> </a:t>
            </a:r>
            <a:r>
              <a:rPr sz="1750" kern="1200" spc="-25" dirty="0">
                <a:solidFill>
                  <a:srgbClr val="252826"/>
                </a:solidFill>
                <a:latin typeface="Gill Sans MT"/>
                <a:ea typeface="+mn-ea"/>
                <a:cs typeface="Gill Sans MT"/>
              </a:rPr>
              <a:t>zone”</a:t>
            </a:r>
            <a:r>
              <a:rPr sz="1750" kern="1200" spc="-18" dirty="0">
                <a:solidFill>
                  <a:srgbClr val="252826"/>
                </a:solidFill>
                <a:latin typeface="Gill Sans MT"/>
                <a:ea typeface="+mn-ea"/>
                <a:cs typeface="Gill Sans MT"/>
              </a:rPr>
              <a:t> </a:t>
            </a:r>
            <a:r>
              <a:rPr sz="1750" kern="1200" spc="85" dirty="0">
                <a:solidFill>
                  <a:srgbClr val="252826"/>
                </a:solidFill>
                <a:latin typeface="Gill Sans MT"/>
                <a:ea typeface="+mn-ea"/>
                <a:cs typeface="Gill Sans MT"/>
              </a:rPr>
              <a:t>is</a:t>
            </a:r>
            <a:r>
              <a:rPr sz="1750" kern="1200" spc="-18" dirty="0">
                <a:solidFill>
                  <a:srgbClr val="252826"/>
                </a:solidFill>
                <a:latin typeface="Gill Sans MT"/>
                <a:ea typeface="+mn-ea"/>
                <a:cs typeface="Gill Sans MT"/>
              </a:rPr>
              <a:t> </a:t>
            </a:r>
            <a:r>
              <a:rPr sz="1750" kern="1200" spc="5" dirty="0">
                <a:solidFill>
                  <a:srgbClr val="252826"/>
                </a:solidFill>
                <a:latin typeface="Gill Sans MT"/>
                <a:ea typeface="+mn-ea"/>
                <a:cs typeface="Gill Sans MT"/>
              </a:rPr>
              <a:t>approximately</a:t>
            </a:r>
            <a:r>
              <a:rPr sz="1750" kern="1200" spc="-18" dirty="0">
                <a:solidFill>
                  <a:srgbClr val="252826"/>
                </a:solidFill>
                <a:latin typeface="Gill Sans MT"/>
                <a:ea typeface="+mn-ea"/>
                <a:cs typeface="Gill Sans MT"/>
              </a:rPr>
              <a:t> </a:t>
            </a:r>
            <a:r>
              <a:rPr sz="1750" kern="1200" spc="8" dirty="0">
                <a:solidFill>
                  <a:srgbClr val="252826"/>
                </a:solidFill>
                <a:latin typeface="Gill Sans MT"/>
                <a:ea typeface="+mn-ea"/>
                <a:cs typeface="Gill Sans MT"/>
              </a:rPr>
              <a:t>6,334</a:t>
            </a:r>
            <a:endParaRPr sz="1750" kern="1200">
              <a:solidFill>
                <a:prstClr val="black"/>
              </a:solidFill>
              <a:latin typeface="Gill Sans MT"/>
              <a:ea typeface="+mn-ea"/>
              <a:cs typeface="Gill Sans MT"/>
            </a:endParaRPr>
          </a:p>
          <a:p>
            <a:pPr marL="6350" defTabSz="457200">
              <a:lnSpc>
                <a:spcPts val="2008"/>
              </a:lnSpc>
              <a:buClrTx/>
            </a:pPr>
            <a:r>
              <a:rPr sz="1750" kern="1200" spc="28" dirty="0">
                <a:solidFill>
                  <a:srgbClr val="252826"/>
                </a:solidFill>
                <a:latin typeface="Gill Sans MT"/>
                <a:ea typeface="+mn-ea"/>
                <a:cs typeface="Gill Sans MT"/>
              </a:rPr>
              <a:t>square</a:t>
            </a:r>
            <a:r>
              <a:rPr sz="1750" kern="1200" spc="-15" dirty="0">
                <a:solidFill>
                  <a:srgbClr val="252826"/>
                </a:solidFill>
                <a:latin typeface="Gill Sans MT"/>
                <a:ea typeface="+mn-ea"/>
                <a:cs typeface="Gill Sans MT"/>
              </a:rPr>
              <a:t> </a:t>
            </a:r>
            <a:r>
              <a:rPr sz="1750" kern="1200" spc="38" dirty="0">
                <a:solidFill>
                  <a:srgbClr val="252826"/>
                </a:solidFill>
                <a:latin typeface="Gill Sans MT"/>
                <a:ea typeface="+mn-ea"/>
                <a:cs typeface="Gill Sans MT"/>
              </a:rPr>
              <a:t>miles,</a:t>
            </a:r>
            <a:r>
              <a:rPr sz="1750" kern="1200" spc="-15" dirty="0">
                <a:solidFill>
                  <a:srgbClr val="252826"/>
                </a:solidFill>
                <a:latin typeface="Gill Sans MT"/>
                <a:ea typeface="+mn-ea"/>
                <a:cs typeface="Gill Sans MT"/>
              </a:rPr>
              <a:t> </a:t>
            </a:r>
            <a:r>
              <a:rPr sz="1750" kern="1200" spc="-110" dirty="0">
                <a:solidFill>
                  <a:srgbClr val="252826"/>
                </a:solidFill>
                <a:latin typeface="Gill Sans MT"/>
                <a:ea typeface="+mn-ea"/>
                <a:cs typeface="Gill Sans MT"/>
              </a:rPr>
              <a:t>or</a:t>
            </a:r>
            <a:r>
              <a:rPr sz="1750" kern="1200" spc="-15" dirty="0">
                <a:solidFill>
                  <a:srgbClr val="252826"/>
                </a:solidFill>
                <a:latin typeface="Gill Sans MT"/>
                <a:ea typeface="+mn-ea"/>
                <a:cs typeface="Gill Sans MT"/>
              </a:rPr>
              <a:t> </a:t>
            </a:r>
            <a:r>
              <a:rPr sz="1750" kern="1200" spc="23" dirty="0">
                <a:solidFill>
                  <a:srgbClr val="252826"/>
                </a:solidFill>
                <a:latin typeface="Gill Sans MT"/>
                <a:ea typeface="+mn-ea"/>
                <a:cs typeface="Gill Sans MT"/>
              </a:rPr>
              <a:t>equivalent</a:t>
            </a:r>
            <a:r>
              <a:rPr sz="1750" kern="1200" spc="-15" dirty="0">
                <a:solidFill>
                  <a:srgbClr val="252826"/>
                </a:solidFill>
                <a:latin typeface="Gill Sans MT"/>
                <a:ea typeface="+mn-ea"/>
                <a:cs typeface="Gill Sans MT"/>
              </a:rPr>
              <a:t> </a:t>
            </a:r>
            <a:r>
              <a:rPr sz="1750" kern="1200" spc="-63" dirty="0">
                <a:solidFill>
                  <a:srgbClr val="252826"/>
                </a:solidFill>
                <a:latin typeface="Gill Sans MT"/>
                <a:ea typeface="+mn-ea"/>
                <a:cs typeface="Gill Sans MT"/>
              </a:rPr>
              <a:t>to</a:t>
            </a:r>
            <a:r>
              <a:rPr sz="1750" kern="1200" spc="-13" dirty="0">
                <a:solidFill>
                  <a:srgbClr val="252826"/>
                </a:solidFill>
                <a:latin typeface="Gill Sans MT"/>
                <a:ea typeface="+mn-ea"/>
                <a:cs typeface="Gill Sans MT"/>
              </a:rPr>
              <a:t> </a:t>
            </a:r>
            <a:r>
              <a:rPr sz="1750" kern="1200" spc="-53" dirty="0">
                <a:solidFill>
                  <a:srgbClr val="252826"/>
                </a:solidFill>
                <a:latin typeface="Gill Sans MT"/>
                <a:ea typeface="+mn-ea"/>
                <a:cs typeface="Gill Sans MT"/>
              </a:rPr>
              <a:t>more</a:t>
            </a:r>
            <a:r>
              <a:rPr sz="1750" kern="1200" spc="-15" dirty="0">
                <a:solidFill>
                  <a:srgbClr val="252826"/>
                </a:solidFill>
                <a:latin typeface="Gill Sans MT"/>
                <a:ea typeface="+mn-ea"/>
                <a:cs typeface="Gill Sans MT"/>
              </a:rPr>
              <a:t> </a:t>
            </a:r>
            <a:r>
              <a:rPr sz="1750" kern="1200" spc="15" dirty="0">
                <a:solidFill>
                  <a:srgbClr val="252826"/>
                </a:solidFill>
                <a:latin typeface="Gill Sans MT"/>
                <a:ea typeface="+mn-ea"/>
                <a:cs typeface="Gill Sans MT"/>
              </a:rPr>
              <a:t>than</a:t>
            </a:r>
            <a:r>
              <a:rPr sz="1750" kern="1200" spc="-15" dirty="0">
                <a:solidFill>
                  <a:srgbClr val="252826"/>
                </a:solidFill>
                <a:latin typeface="Gill Sans MT"/>
                <a:ea typeface="+mn-ea"/>
                <a:cs typeface="Gill Sans MT"/>
              </a:rPr>
              <a:t> </a:t>
            </a:r>
            <a:r>
              <a:rPr sz="1750" kern="1200" spc="-18" dirty="0">
                <a:solidFill>
                  <a:srgbClr val="252826"/>
                </a:solidFill>
                <a:latin typeface="Gill Sans MT"/>
                <a:ea typeface="+mn-ea"/>
                <a:cs typeface="Gill Sans MT"/>
              </a:rPr>
              <a:t>four</a:t>
            </a:r>
            <a:r>
              <a:rPr sz="1750" kern="1200" spc="-15" dirty="0">
                <a:solidFill>
                  <a:srgbClr val="252826"/>
                </a:solidFill>
                <a:latin typeface="Gill Sans MT"/>
                <a:ea typeface="+mn-ea"/>
                <a:cs typeface="Gill Sans MT"/>
              </a:rPr>
              <a:t> </a:t>
            </a:r>
            <a:r>
              <a:rPr sz="1750" kern="1200" spc="15" dirty="0">
                <a:solidFill>
                  <a:srgbClr val="252826"/>
                </a:solidFill>
                <a:latin typeface="Gill Sans MT"/>
                <a:ea typeface="+mn-ea"/>
                <a:cs typeface="Gill Sans MT"/>
              </a:rPr>
              <a:t>million</a:t>
            </a:r>
            <a:r>
              <a:rPr sz="1750" kern="1200" spc="-13" dirty="0">
                <a:solidFill>
                  <a:srgbClr val="252826"/>
                </a:solidFill>
                <a:latin typeface="Gill Sans MT"/>
                <a:ea typeface="+mn-ea"/>
                <a:cs typeface="Gill Sans MT"/>
              </a:rPr>
              <a:t> </a:t>
            </a:r>
            <a:r>
              <a:rPr sz="1750" kern="1200" spc="40" dirty="0">
                <a:solidFill>
                  <a:srgbClr val="252826"/>
                </a:solidFill>
                <a:latin typeface="Gill Sans MT"/>
                <a:ea typeface="+mn-ea"/>
                <a:cs typeface="Gill Sans MT"/>
              </a:rPr>
              <a:t>acres</a:t>
            </a:r>
            <a:r>
              <a:rPr sz="1750" kern="1200" spc="-15" dirty="0">
                <a:solidFill>
                  <a:srgbClr val="252826"/>
                </a:solidFill>
                <a:latin typeface="Gill Sans MT"/>
                <a:ea typeface="+mn-ea"/>
                <a:cs typeface="Gill Sans MT"/>
              </a:rPr>
              <a:t> </a:t>
            </a:r>
            <a:r>
              <a:rPr sz="1750" kern="1200" spc="30" dirty="0">
                <a:solidFill>
                  <a:srgbClr val="252826"/>
                </a:solidFill>
                <a:latin typeface="Gill Sans MT"/>
                <a:ea typeface="+mn-ea"/>
                <a:cs typeface="Gill Sans MT"/>
              </a:rPr>
              <a:t>of</a:t>
            </a:r>
            <a:r>
              <a:rPr sz="1750" kern="1200" spc="-15" dirty="0">
                <a:solidFill>
                  <a:srgbClr val="252826"/>
                </a:solidFill>
                <a:latin typeface="Gill Sans MT"/>
                <a:ea typeface="+mn-ea"/>
                <a:cs typeface="Gill Sans MT"/>
              </a:rPr>
              <a:t> </a:t>
            </a:r>
            <a:r>
              <a:rPr sz="1750" kern="1200" spc="40" dirty="0">
                <a:solidFill>
                  <a:srgbClr val="252826"/>
                </a:solidFill>
                <a:latin typeface="Gill Sans MT"/>
                <a:ea typeface="+mn-ea"/>
                <a:cs typeface="Gill Sans MT"/>
              </a:rPr>
              <a:t>habitat.</a:t>
            </a:r>
            <a:endParaRPr sz="1750" kern="1200">
              <a:solidFill>
                <a:prstClr val="black"/>
              </a:solidFill>
              <a:latin typeface="Gill Sans MT"/>
              <a:ea typeface="+mn-ea"/>
              <a:cs typeface="Gill Sans MT"/>
            </a:endParaRPr>
          </a:p>
        </p:txBody>
      </p:sp>
      <p:grpSp>
        <p:nvGrpSpPr>
          <p:cNvPr id="12" name="object 12"/>
          <p:cNvGrpSpPr/>
          <p:nvPr/>
        </p:nvGrpSpPr>
        <p:grpSpPr>
          <a:xfrm>
            <a:off x="5710029" y="1448777"/>
            <a:ext cx="884238" cy="2352675"/>
            <a:chOff x="11420057" y="2897553"/>
            <a:chExt cx="1768475" cy="4705350"/>
          </a:xfrm>
        </p:grpSpPr>
        <p:pic>
          <p:nvPicPr>
            <p:cNvPr id="13" name="object 13"/>
            <p:cNvPicPr/>
            <p:nvPr/>
          </p:nvPicPr>
          <p:blipFill>
            <a:blip r:embed="rId3" cstate="print"/>
            <a:stretch>
              <a:fillRect/>
            </a:stretch>
          </p:blipFill>
          <p:spPr>
            <a:xfrm>
              <a:off x="12270819" y="7150875"/>
              <a:ext cx="213543" cy="166576"/>
            </a:xfrm>
            <a:prstGeom prst="rect">
              <a:avLst/>
            </a:prstGeom>
          </p:spPr>
        </p:pic>
        <p:pic>
          <p:nvPicPr>
            <p:cNvPr id="14" name="object 14"/>
            <p:cNvPicPr/>
            <p:nvPr/>
          </p:nvPicPr>
          <p:blipFill>
            <a:blip r:embed="rId4" cstate="print"/>
            <a:stretch>
              <a:fillRect/>
            </a:stretch>
          </p:blipFill>
          <p:spPr>
            <a:xfrm>
              <a:off x="11751441" y="6534120"/>
              <a:ext cx="125791" cy="153935"/>
            </a:xfrm>
            <a:prstGeom prst="rect">
              <a:avLst/>
            </a:prstGeom>
          </p:spPr>
        </p:pic>
        <p:pic>
          <p:nvPicPr>
            <p:cNvPr id="15" name="object 15"/>
            <p:cNvPicPr/>
            <p:nvPr/>
          </p:nvPicPr>
          <p:blipFill>
            <a:blip r:embed="rId5" cstate="print"/>
            <a:stretch>
              <a:fillRect/>
            </a:stretch>
          </p:blipFill>
          <p:spPr>
            <a:xfrm>
              <a:off x="11520920" y="3751828"/>
              <a:ext cx="82290" cy="137717"/>
            </a:xfrm>
            <a:prstGeom prst="rect">
              <a:avLst/>
            </a:prstGeom>
          </p:spPr>
        </p:pic>
        <p:pic>
          <p:nvPicPr>
            <p:cNvPr id="16" name="object 16"/>
            <p:cNvPicPr/>
            <p:nvPr/>
          </p:nvPicPr>
          <p:blipFill>
            <a:blip r:embed="rId6" cstate="print"/>
            <a:stretch>
              <a:fillRect/>
            </a:stretch>
          </p:blipFill>
          <p:spPr>
            <a:xfrm>
              <a:off x="11608790" y="3579019"/>
              <a:ext cx="111310" cy="140180"/>
            </a:xfrm>
            <a:prstGeom prst="rect">
              <a:avLst/>
            </a:prstGeom>
          </p:spPr>
        </p:pic>
        <p:pic>
          <p:nvPicPr>
            <p:cNvPr id="17" name="object 17"/>
            <p:cNvPicPr/>
            <p:nvPr/>
          </p:nvPicPr>
          <p:blipFill>
            <a:blip r:embed="rId7" cstate="print"/>
            <a:stretch>
              <a:fillRect/>
            </a:stretch>
          </p:blipFill>
          <p:spPr>
            <a:xfrm>
              <a:off x="12874923" y="7428526"/>
              <a:ext cx="104278" cy="64589"/>
            </a:xfrm>
            <a:prstGeom prst="rect">
              <a:avLst/>
            </a:prstGeom>
          </p:spPr>
        </p:pic>
        <p:pic>
          <p:nvPicPr>
            <p:cNvPr id="18" name="object 18"/>
            <p:cNvPicPr/>
            <p:nvPr/>
          </p:nvPicPr>
          <p:blipFill>
            <a:blip r:embed="rId8" cstate="print"/>
            <a:stretch>
              <a:fillRect/>
            </a:stretch>
          </p:blipFill>
          <p:spPr>
            <a:xfrm>
              <a:off x="12313182" y="2897553"/>
              <a:ext cx="75955" cy="75749"/>
            </a:xfrm>
            <a:prstGeom prst="rect">
              <a:avLst/>
            </a:prstGeom>
          </p:spPr>
        </p:pic>
        <p:pic>
          <p:nvPicPr>
            <p:cNvPr id="19" name="object 19"/>
            <p:cNvPicPr/>
            <p:nvPr/>
          </p:nvPicPr>
          <p:blipFill>
            <a:blip r:embed="rId9" cstate="print"/>
            <a:stretch>
              <a:fillRect/>
            </a:stretch>
          </p:blipFill>
          <p:spPr>
            <a:xfrm>
              <a:off x="12465286" y="7253194"/>
              <a:ext cx="217906" cy="170155"/>
            </a:xfrm>
            <a:prstGeom prst="rect">
              <a:avLst/>
            </a:prstGeom>
          </p:spPr>
        </p:pic>
        <p:pic>
          <p:nvPicPr>
            <p:cNvPr id="20" name="object 20"/>
            <p:cNvPicPr/>
            <p:nvPr/>
          </p:nvPicPr>
          <p:blipFill>
            <a:blip r:embed="rId10" cstate="print"/>
            <a:stretch>
              <a:fillRect/>
            </a:stretch>
          </p:blipFill>
          <p:spPr>
            <a:xfrm>
              <a:off x="11935297" y="6623185"/>
              <a:ext cx="128361" cy="157243"/>
            </a:xfrm>
            <a:prstGeom prst="rect">
              <a:avLst/>
            </a:prstGeom>
          </p:spPr>
        </p:pic>
        <p:pic>
          <p:nvPicPr>
            <p:cNvPr id="21" name="object 21"/>
            <p:cNvPicPr/>
            <p:nvPr/>
          </p:nvPicPr>
          <p:blipFill>
            <a:blip r:embed="rId11" cstate="print"/>
            <a:stretch>
              <a:fillRect/>
            </a:stretch>
          </p:blipFill>
          <p:spPr>
            <a:xfrm>
              <a:off x="11700066" y="3781107"/>
              <a:ext cx="81924" cy="140676"/>
            </a:xfrm>
            <a:prstGeom prst="rect">
              <a:avLst/>
            </a:prstGeom>
          </p:spPr>
        </p:pic>
        <p:pic>
          <p:nvPicPr>
            <p:cNvPr id="22" name="object 22"/>
            <p:cNvPicPr/>
            <p:nvPr/>
          </p:nvPicPr>
          <p:blipFill>
            <a:blip r:embed="rId12" cstate="print"/>
            <a:stretch>
              <a:fillRect/>
            </a:stretch>
          </p:blipFill>
          <p:spPr>
            <a:xfrm>
              <a:off x="11789731" y="3604585"/>
              <a:ext cx="113584" cy="143192"/>
            </a:xfrm>
            <a:prstGeom prst="rect">
              <a:avLst/>
            </a:prstGeom>
          </p:spPr>
        </p:pic>
        <p:pic>
          <p:nvPicPr>
            <p:cNvPr id="23" name="object 23"/>
            <p:cNvPicPr/>
            <p:nvPr/>
          </p:nvPicPr>
          <p:blipFill>
            <a:blip r:embed="rId13" cstate="print"/>
            <a:stretch>
              <a:fillRect/>
            </a:stretch>
          </p:blipFill>
          <p:spPr>
            <a:xfrm>
              <a:off x="13081732" y="7536810"/>
              <a:ext cx="106409" cy="65977"/>
            </a:xfrm>
            <a:prstGeom prst="rect">
              <a:avLst/>
            </a:prstGeom>
          </p:spPr>
        </p:pic>
        <p:pic>
          <p:nvPicPr>
            <p:cNvPr id="24" name="object 24"/>
            <p:cNvPicPr/>
            <p:nvPr/>
          </p:nvPicPr>
          <p:blipFill>
            <a:blip r:embed="rId14" cstate="print"/>
            <a:stretch>
              <a:fillRect/>
            </a:stretch>
          </p:blipFill>
          <p:spPr>
            <a:xfrm>
              <a:off x="12508514" y="2908475"/>
              <a:ext cx="77507" cy="77377"/>
            </a:xfrm>
            <a:prstGeom prst="rect">
              <a:avLst/>
            </a:prstGeom>
          </p:spPr>
        </p:pic>
        <p:sp>
          <p:nvSpPr>
            <p:cNvPr id="25" name="object 25"/>
            <p:cNvSpPr/>
            <p:nvPr/>
          </p:nvSpPr>
          <p:spPr>
            <a:xfrm>
              <a:off x="11420056" y="4769598"/>
              <a:ext cx="60960" cy="805815"/>
            </a:xfrm>
            <a:custGeom>
              <a:avLst/>
              <a:gdLst/>
              <a:ahLst/>
              <a:cxnLst/>
              <a:rect l="l" t="t" r="r" b="b"/>
              <a:pathLst>
                <a:path w="60959" h="805814">
                  <a:moveTo>
                    <a:pt x="8178" y="75971"/>
                  </a:moveTo>
                  <a:lnTo>
                    <a:pt x="0" y="73304"/>
                  </a:lnTo>
                  <a:lnTo>
                    <a:pt x="76" y="75336"/>
                  </a:lnTo>
                  <a:lnTo>
                    <a:pt x="3721" y="78740"/>
                  </a:lnTo>
                  <a:lnTo>
                    <a:pt x="6197" y="80175"/>
                  </a:lnTo>
                  <a:lnTo>
                    <a:pt x="6858" y="78625"/>
                  </a:lnTo>
                  <a:lnTo>
                    <a:pt x="8178" y="75971"/>
                  </a:lnTo>
                  <a:close/>
                </a:path>
                <a:path w="60959" h="805814">
                  <a:moveTo>
                    <a:pt x="44348" y="7073"/>
                  </a:moveTo>
                  <a:lnTo>
                    <a:pt x="40830" y="0"/>
                  </a:lnTo>
                  <a:lnTo>
                    <a:pt x="39725" y="4648"/>
                  </a:lnTo>
                  <a:lnTo>
                    <a:pt x="38836" y="7734"/>
                  </a:lnTo>
                  <a:lnTo>
                    <a:pt x="37515" y="13258"/>
                  </a:lnTo>
                  <a:lnTo>
                    <a:pt x="44348" y="7073"/>
                  </a:lnTo>
                  <a:close/>
                </a:path>
                <a:path w="60959" h="805814">
                  <a:moveTo>
                    <a:pt x="60680" y="793267"/>
                  </a:moveTo>
                  <a:lnTo>
                    <a:pt x="58915" y="792835"/>
                  </a:lnTo>
                  <a:lnTo>
                    <a:pt x="56921" y="792391"/>
                  </a:lnTo>
                  <a:lnTo>
                    <a:pt x="55156" y="791946"/>
                  </a:lnTo>
                  <a:lnTo>
                    <a:pt x="54279" y="796582"/>
                  </a:lnTo>
                  <a:lnTo>
                    <a:pt x="53174" y="801001"/>
                  </a:lnTo>
                  <a:lnTo>
                    <a:pt x="52298" y="805421"/>
                  </a:lnTo>
                  <a:lnTo>
                    <a:pt x="58940" y="802779"/>
                  </a:lnTo>
                  <a:lnTo>
                    <a:pt x="60286" y="798677"/>
                  </a:lnTo>
                  <a:lnTo>
                    <a:pt x="59740" y="794918"/>
                  </a:lnTo>
                  <a:lnTo>
                    <a:pt x="60680" y="793267"/>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grpSp>
      <p:grpSp>
        <p:nvGrpSpPr>
          <p:cNvPr id="26" name="object 26"/>
          <p:cNvGrpSpPr/>
          <p:nvPr/>
        </p:nvGrpSpPr>
        <p:grpSpPr>
          <a:xfrm>
            <a:off x="5608359" y="1196191"/>
            <a:ext cx="2894648" cy="2826703"/>
            <a:chOff x="11216717" y="2392382"/>
            <a:chExt cx="5789295" cy="5653405"/>
          </a:xfrm>
        </p:grpSpPr>
        <p:sp>
          <p:nvSpPr>
            <p:cNvPr id="27" name="object 27"/>
            <p:cNvSpPr/>
            <p:nvPr/>
          </p:nvSpPr>
          <p:spPr>
            <a:xfrm>
              <a:off x="13103810" y="2392387"/>
              <a:ext cx="2761615" cy="1056005"/>
            </a:xfrm>
            <a:custGeom>
              <a:avLst/>
              <a:gdLst/>
              <a:ahLst/>
              <a:cxnLst/>
              <a:rect l="l" t="t" r="r" b="b"/>
              <a:pathLst>
                <a:path w="2761615" h="1056004">
                  <a:moveTo>
                    <a:pt x="212674" y="143992"/>
                  </a:moveTo>
                  <a:lnTo>
                    <a:pt x="179412" y="120510"/>
                  </a:lnTo>
                  <a:lnTo>
                    <a:pt x="168516" y="121831"/>
                  </a:lnTo>
                  <a:lnTo>
                    <a:pt x="161886" y="144856"/>
                  </a:lnTo>
                  <a:lnTo>
                    <a:pt x="136779" y="124294"/>
                  </a:lnTo>
                  <a:lnTo>
                    <a:pt x="120434" y="134962"/>
                  </a:lnTo>
                  <a:lnTo>
                    <a:pt x="106934" y="150571"/>
                  </a:lnTo>
                  <a:lnTo>
                    <a:pt x="90347" y="144856"/>
                  </a:lnTo>
                  <a:lnTo>
                    <a:pt x="76365" y="142443"/>
                  </a:lnTo>
                  <a:lnTo>
                    <a:pt x="64325" y="144551"/>
                  </a:lnTo>
                  <a:lnTo>
                    <a:pt x="46253" y="152209"/>
                  </a:lnTo>
                  <a:lnTo>
                    <a:pt x="46037" y="152857"/>
                  </a:lnTo>
                  <a:lnTo>
                    <a:pt x="46685" y="152641"/>
                  </a:lnTo>
                  <a:lnTo>
                    <a:pt x="62776" y="165658"/>
                  </a:lnTo>
                  <a:lnTo>
                    <a:pt x="88582" y="175577"/>
                  </a:lnTo>
                  <a:lnTo>
                    <a:pt x="112242" y="178574"/>
                  </a:lnTo>
                  <a:lnTo>
                    <a:pt x="121894" y="170802"/>
                  </a:lnTo>
                  <a:lnTo>
                    <a:pt x="131572" y="180174"/>
                  </a:lnTo>
                  <a:lnTo>
                    <a:pt x="138861" y="183883"/>
                  </a:lnTo>
                  <a:lnTo>
                    <a:pt x="145669" y="182232"/>
                  </a:lnTo>
                  <a:lnTo>
                    <a:pt x="153885" y="175552"/>
                  </a:lnTo>
                  <a:lnTo>
                    <a:pt x="144564" y="172034"/>
                  </a:lnTo>
                  <a:lnTo>
                    <a:pt x="141058" y="168313"/>
                  </a:lnTo>
                  <a:lnTo>
                    <a:pt x="143090" y="162483"/>
                  </a:lnTo>
                  <a:lnTo>
                    <a:pt x="150431" y="152641"/>
                  </a:lnTo>
                  <a:lnTo>
                    <a:pt x="161074" y="168859"/>
                  </a:lnTo>
                  <a:lnTo>
                    <a:pt x="167373" y="175882"/>
                  </a:lnTo>
                  <a:lnTo>
                    <a:pt x="176047" y="175920"/>
                  </a:lnTo>
                  <a:lnTo>
                    <a:pt x="193878" y="171234"/>
                  </a:lnTo>
                  <a:lnTo>
                    <a:pt x="181851" y="164363"/>
                  </a:lnTo>
                  <a:lnTo>
                    <a:pt x="176606" y="157035"/>
                  </a:lnTo>
                  <a:lnTo>
                    <a:pt x="175793" y="149669"/>
                  </a:lnTo>
                  <a:lnTo>
                    <a:pt x="177012" y="142697"/>
                  </a:lnTo>
                  <a:lnTo>
                    <a:pt x="195897" y="155117"/>
                  </a:lnTo>
                  <a:lnTo>
                    <a:pt x="204889" y="163449"/>
                  </a:lnTo>
                  <a:lnTo>
                    <a:pt x="208864" y="161721"/>
                  </a:lnTo>
                  <a:lnTo>
                    <a:pt x="212674" y="143992"/>
                  </a:lnTo>
                  <a:close/>
                </a:path>
                <a:path w="2761615" h="1056004">
                  <a:moveTo>
                    <a:pt x="213321" y="144208"/>
                  </a:moveTo>
                  <a:lnTo>
                    <a:pt x="212890" y="143776"/>
                  </a:lnTo>
                  <a:lnTo>
                    <a:pt x="212674" y="143992"/>
                  </a:lnTo>
                  <a:lnTo>
                    <a:pt x="212890" y="143992"/>
                  </a:lnTo>
                  <a:lnTo>
                    <a:pt x="213106" y="144208"/>
                  </a:lnTo>
                  <a:lnTo>
                    <a:pt x="213321" y="144208"/>
                  </a:lnTo>
                  <a:close/>
                </a:path>
                <a:path w="2761615" h="1056004">
                  <a:moveTo>
                    <a:pt x="260032" y="144208"/>
                  </a:moveTo>
                  <a:lnTo>
                    <a:pt x="232371" y="144208"/>
                  </a:lnTo>
                  <a:lnTo>
                    <a:pt x="239585" y="144691"/>
                  </a:lnTo>
                  <a:lnTo>
                    <a:pt x="249123" y="147370"/>
                  </a:lnTo>
                  <a:lnTo>
                    <a:pt x="255473" y="152641"/>
                  </a:lnTo>
                  <a:lnTo>
                    <a:pt x="258279" y="147662"/>
                  </a:lnTo>
                  <a:lnTo>
                    <a:pt x="259765" y="144691"/>
                  </a:lnTo>
                  <a:lnTo>
                    <a:pt x="260032" y="144208"/>
                  </a:lnTo>
                  <a:close/>
                </a:path>
                <a:path w="2761615" h="1056004">
                  <a:moveTo>
                    <a:pt x="284492" y="376910"/>
                  </a:moveTo>
                  <a:lnTo>
                    <a:pt x="277088" y="369658"/>
                  </a:lnTo>
                  <a:lnTo>
                    <a:pt x="270167" y="385483"/>
                  </a:lnTo>
                  <a:lnTo>
                    <a:pt x="266725" y="380339"/>
                  </a:lnTo>
                  <a:lnTo>
                    <a:pt x="265607" y="374180"/>
                  </a:lnTo>
                  <a:lnTo>
                    <a:pt x="263144" y="369239"/>
                  </a:lnTo>
                  <a:lnTo>
                    <a:pt x="255689" y="367753"/>
                  </a:lnTo>
                  <a:lnTo>
                    <a:pt x="255689" y="396074"/>
                  </a:lnTo>
                  <a:lnTo>
                    <a:pt x="281114" y="391109"/>
                  </a:lnTo>
                  <a:lnTo>
                    <a:pt x="284492" y="376910"/>
                  </a:lnTo>
                  <a:close/>
                </a:path>
                <a:path w="2761615" h="1056004">
                  <a:moveTo>
                    <a:pt x="329196" y="147599"/>
                  </a:moveTo>
                  <a:lnTo>
                    <a:pt x="318528" y="139661"/>
                  </a:lnTo>
                  <a:lnTo>
                    <a:pt x="315341" y="137287"/>
                  </a:lnTo>
                  <a:lnTo>
                    <a:pt x="313766" y="136423"/>
                  </a:lnTo>
                  <a:lnTo>
                    <a:pt x="311391" y="135128"/>
                  </a:lnTo>
                  <a:lnTo>
                    <a:pt x="310210" y="134480"/>
                  </a:lnTo>
                  <a:lnTo>
                    <a:pt x="305193" y="131737"/>
                  </a:lnTo>
                  <a:lnTo>
                    <a:pt x="305435" y="114071"/>
                  </a:lnTo>
                  <a:lnTo>
                    <a:pt x="305422" y="108102"/>
                  </a:lnTo>
                  <a:lnTo>
                    <a:pt x="303542" y="92900"/>
                  </a:lnTo>
                  <a:lnTo>
                    <a:pt x="289280" y="106248"/>
                  </a:lnTo>
                  <a:lnTo>
                    <a:pt x="289280" y="136131"/>
                  </a:lnTo>
                  <a:lnTo>
                    <a:pt x="288112" y="139661"/>
                  </a:lnTo>
                  <a:lnTo>
                    <a:pt x="286816" y="138798"/>
                  </a:lnTo>
                  <a:lnTo>
                    <a:pt x="285292" y="138150"/>
                  </a:lnTo>
                  <a:lnTo>
                    <a:pt x="283997" y="137287"/>
                  </a:lnTo>
                  <a:lnTo>
                    <a:pt x="284645" y="136423"/>
                  </a:lnTo>
                  <a:lnTo>
                    <a:pt x="285508" y="135559"/>
                  </a:lnTo>
                  <a:lnTo>
                    <a:pt x="286156" y="134480"/>
                  </a:lnTo>
                  <a:lnTo>
                    <a:pt x="289280" y="136131"/>
                  </a:lnTo>
                  <a:lnTo>
                    <a:pt x="289280" y="106248"/>
                  </a:lnTo>
                  <a:lnTo>
                    <a:pt x="286600" y="108750"/>
                  </a:lnTo>
                  <a:lnTo>
                    <a:pt x="282854" y="113004"/>
                  </a:lnTo>
                  <a:lnTo>
                    <a:pt x="277787" y="114071"/>
                  </a:lnTo>
                  <a:lnTo>
                    <a:pt x="271818" y="112433"/>
                  </a:lnTo>
                  <a:lnTo>
                    <a:pt x="265417" y="108534"/>
                  </a:lnTo>
                  <a:lnTo>
                    <a:pt x="271246" y="109829"/>
                  </a:lnTo>
                  <a:lnTo>
                    <a:pt x="277520" y="106159"/>
                  </a:lnTo>
                  <a:lnTo>
                    <a:pt x="275793" y="96431"/>
                  </a:lnTo>
                  <a:lnTo>
                    <a:pt x="268008" y="105295"/>
                  </a:lnTo>
                  <a:lnTo>
                    <a:pt x="265201" y="108534"/>
                  </a:lnTo>
                  <a:lnTo>
                    <a:pt x="264985" y="108318"/>
                  </a:lnTo>
                  <a:lnTo>
                    <a:pt x="264769" y="108318"/>
                  </a:lnTo>
                  <a:lnTo>
                    <a:pt x="264985" y="108534"/>
                  </a:lnTo>
                  <a:lnTo>
                    <a:pt x="234810" y="105689"/>
                  </a:lnTo>
                  <a:lnTo>
                    <a:pt x="213779" y="110718"/>
                  </a:lnTo>
                  <a:lnTo>
                    <a:pt x="205435" y="123583"/>
                  </a:lnTo>
                  <a:lnTo>
                    <a:pt x="213194" y="143878"/>
                  </a:lnTo>
                  <a:lnTo>
                    <a:pt x="227444" y="143878"/>
                  </a:lnTo>
                  <a:lnTo>
                    <a:pt x="260210" y="143878"/>
                  </a:lnTo>
                  <a:lnTo>
                    <a:pt x="263029" y="138798"/>
                  </a:lnTo>
                  <a:lnTo>
                    <a:pt x="270256" y="157365"/>
                  </a:lnTo>
                  <a:lnTo>
                    <a:pt x="273659" y="165366"/>
                  </a:lnTo>
                  <a:lnTo>
                    <a:pt x="275958" y="167652"/>
                  </a:lnTo>
                  <a:lnTo>
                    <a:pt x="279895" y="169062"/>
                  </a:lnTo>
                  <a:lnTo>
                    <a:pt x="288417" y="156324"/>
                  </a:lnTo>
                  <a:lnTo>
                    <a:pt x="312534" y="151561"/>
                  </a:lnTo>
                  <a:lnTo>
                    <a:pt x="329196" y="147599"/>
                  </a:lnTo>
                  <a:close/>
                </a:path>
                <a:path w="2761615" h="1056004">
                  <a:moveTo>
                    <a:pt x="387743" y="255765"/>
                  </a:moveTo>
                  <a:lnTo>
                    <a:pt x="379971" y="250139"/>
                  </a:lnTo>
                  <a:lnTo>
                    <a:pt x="357670" y="250469"/>
                  </a:lnTo>
                  <a:lnTo>
                    <a:pt x="308127" y="265252"/>
                  </a:lnTo>
                  <a:lnTo>
                    <a:pt x="258292" y="289877"/>
                  </a:lnTo>
                  <a:lnTo>
                    <a:pt x="235153" y="319760"/>
                  </a:lnTo>
                  <a:lnTo>
                    <a:pt x="210388" y="318592"/>
                  </a:lnTo>
                  <a:lnTo>
                    <a:pt x="185826" y="320459"/>
                  </a:lnTo>
                  <a:lnTo>
                    <a:pt x="166039" y="329552"/>
                  </a:lnTo>
                  <a:lnTo>
                    <a:pt x="155613" y="350024"/>
                  </a:lnTo>
                  <a:lnTo>
                    <a:pt x="100660" y="362724"/>
                  </a:lnTo>
                  <a:lnTo>
                    <a:pt x="46850" y="384860"/>
                  </a:lnTo>
                  <a:lnTo>
                    <a:pt x="8509" y="411403"/>
                  </a:lnTo>
                  <a:lnTo>
                    <a:pt x="0" y="437362"/>
                  </a:lnTo>
                  <a:lnTo>
                    <a:pt x="48031" y="449592"/>
                  </a:lnTo>
                  <a:lnTo>
                    <a:pt x="106121" y="433044"/>
                  </a:lnTo>
                  <a:lnTo>
                    <a:pt x="156591" y="406603"/>
                  </a:lnTo>
                  <a:lnTo>
                    <a:pt x="181762" y="389153"/>
                  </a:lnTo>
                  <a:lnTo>
                    <a:pt x="189293" y="388874"/>
                  </a:lnTo>
                  <a:lnTo>
                    <a:pt x="204241" y="392557"/>
                  </a:lnTo>
                  <a:lnTo>
                    <a:pt x="219036" y="392925"/>
                  </a:lnTo>
                  <a:lnTo>
                    <a:pt x="226072" y="382663"/>
                  </a:lnTo>
                  <a:lnTo>
                    <a:pt x="243801" y="392404"/>
                  </a:lnTo>
                  <a:lnTo>
                    <a:pt x="246291" y="377266"/>
                  </a:lnTo>
                  <a:lnTo>
                    <a:pt x="245198" y="366179"/>
                  </a:lnTo>
                  <a:lnTo>
                    <a:pt x="247688" y="347408"/>
                  </a:lnTo>
                  <a:lnTo>
                    <a:pt x="260870" y="309168"/>
                  </a:lnTo>
                  <a:lnTo>
                    <a:pt x="265264" y="309575"/>
                  </a:lnTo>
                  <a:lnTo>
                    <a:pt x="270065" y="309194"/>
                  </a:lnTo>
                  <a:lnTo>
                    <a:pt x="274370" y="310464"/>
                  </a:lnTo>
                  <a:lnTo>
                    <a:pt x="277177" y="315645"/>
                  </a:lnTo>
                  <a:lnTo>
                    <a:pt x="277304" y="315861"/>
                  </a:lnTo>
                  <a:lnTo>
                    <a:pt x="277520" y="316077"/>
                  </a:lnTo>
                  <a:lnTo>
                    <a:pt x="277520" y="315937"/>
                  </a:lnTo>
                  <a:lnTo>
                    <a:pt x="291134" y="320192"/>
                  </a:lnTo>
                  <a:lnTo>
                    <a:pt x="294157" y="304622"/>
                  </a:lnTo>
                  <a:lnTo>
                    <a:pt x="321398" y="303580"/>
                  </a:lnTo>
                  <a:lnTo>
                    <a:pt x="346379" y="287896"/>
                  </a:lnTo>
                  <a:lnTo>
                    <a:pt x="368655" y="268351"/>
                  </a:lnTo>
                  <a:lnTo>
                    <a:pt x="387743" y="255765"/>
                  </a:lnTo>
                  <a:close/>
                </a:path>
                <a:path w="2761615" h="1056004">
                  <a:moveTo>
                    <a:pt x="435076" y="325374"/>
                  </a:moveTo>
                  <a:lnTo>
                    <a:pt x="424510" y="322414"/>
                  </a:lnTo>
                  <a:lnTo>
                    <a:pt x="419087" y="322110"/>
                  </a:lnTo>
                  <a:lnTo>
                    <a:pt x="416420" y="324192"/>
                  </a:lnTo>
                  <a:lnTo>
                    <a:pt x="414121" y="328409"/>
                  </a:lnTo>
                  <a:lnTo>
                    <a:pt x="418515" y="331279"/>
                  </a:lnTo>
                  <a:lnTo>
                    <a:pt x="421119" y="332244"/>
                  </a:lnTo>
                  <a:lnTo>
                    <a:pt x="425450" y="330530"/>
                  </a:lnTo>
                  <a:lnTo>
                    <a:pt x="435076" y="325374"/>
                  </a:lnTo>
                  <a:close/>
                </a:path>
                <a:path w="2761615" h="1056004">
                  <a:moveTo>
                    <a:pt x="447395" y="219875"/>
                  </a:moveTo>
                  <a:lnTo>
                    <a:pt x="430136" y="220243"/>
                  </a:lnTo>
                  <a:lnTo>
                    <a:pt x="413550" y="223520"/>
                  </a:lnTo>
                  <a:lnTo>
                    <a:pt x="397408" y="229019"/>
                  </a:lnTo>
                  <a:lnTo>
                    <a:pt x="381482" y="236093"/>
                  </a:lnTo>
                  <a:lnTo>
                    <a:pt x="385368" y="243433"/>
                  </a:lnTo>
                  <a:lnTo>
                    <a:pt x="387959" y="248627"/>
                  </a:lnTo>
                  <a:lnTo>
                    <a:pt x="390563" y="253161"/>
                  </a:lnTo>
                  <a:lnTo>
                    <a:pt x="403961" y="233705"/>
                  </a:lnTo>
                  <a:lnTo>
                    <a:pt x="420141" y="250888"/>
                  </a:lnTo>
                  <a:lnTo>
                    <a:pt x="436460" y="247065"/>
                  </a:lnTo>
                  <a:lnTo>
                    <a:pt x="447395" y="233108"/>
                  </a:lnTo>
                  <a:lnTo>
                    <a:pt x="447395" y="219875"/>
                  </a:lnTo>
                  <a:close/>
                </a:path>
                <a:path w="2761615" h="1056004">
                  <a:moveTo>
                    <a:pt x="447611" y="219875"/>
                  </a:moveTo>
                  <a:lnTo>
                    <a:pt x="447395" y="219659"/>
                  </a:lnTo>
                  <a:lnTo>
                    <a:pt x="447395" y="219875"/>
                  </a:lnTo>
                  <a:lnTo>
                    <a:pt x="447611" y="219875"/>
                  </a:lnTo>
                  <a:close/>
                </a:path>
                <a:path w="2761615" h="1056004">
                  <a:moveTo>
                    <a:pt x="461886" y="348729"/>
                  </a:moveTo>
                  <a:lnTo>
                    <a:pt x="460159" y="343319"/>
                  </a:lnTo>
                  <a:lnTo>
                    <a:pt x="454748" y="338137"/>
                  </a:lnTo>
                  <a:lnTo>
                    <a:pt x="451307" y="337820"/>
                  </a:lnTo>
                  <a:lnTo>
                    <a:pt x="447027" y="340156"/>
                  </a:lnTo>
                  <a:lnTo>
                    <a:pt x="446544" y="345706"/>
                  </a:lnTo>
                  <a:lnTo>
                    <a:pt x="454533" y="355003"/>
                  </a:lnTo>
                  <a:lnTo>
                    <a:pt x="461886" y="348729"/>
                  </a:lnTo>
                  <a:close/>
                </a:path>
                <a:path w="2761615" h="1056004">
                  <a:moveTo>
                    <a:pt x="469658" y="248412"/>
                  </a:moveTo>
                  <a:lnTo>
                    <a:pt x="461238" y="240411"/>
                  </a:lnTo>
                  <a:lnTo>
                    <a:pt x="459714" y="239763"/>
                  </a:lnTo>
                  <a:lnTo>
                    <a:pt x="458203" y="239547"/>
                  </a:lnTo>
                  <a:lnTo>
                    <a:pt x="449059" y="249783"/>
                  </a:lnTo>
                  <a:lnTo>
                    <a:pt x="452259" y="255092"/>
                  </a:lnTo>
                  <a:lnTo>
                    <a:pt x="461302" y="254838"/>
                  </a:lnTo>
                  <a:lnTo>
                    <a:pt x="469658" y="248412"/>
                  </a:lnTo>
                  <a:close/>
                </a:path>
                <a:path w="2761615" h="1056004">
                  <a:moveTo>
                    <a:pt x="491490" y="328193"/>
                  </a:moveTo>
                  <a:lnTo>
                    <a:pt x="485521" y="319430"/>
                  </a:lnTo>
                  <a:lnTo>
                    <a:pt x="477634" y="319379"/>
                  </a:lnTo>
                  <a:lnTo>
                    <a:pt x="471639" y="325081"/>
                  </a:lnTo>
                  <a:lnTo>
                    <a:pt x="471398" y="333590"/>
                  </a:lnTo>
                  <a:lnTo>
                    <a:pt x="484581" y="330136"/>
                  </a:lnTo>
                  <a:lnTo>
                    <a:pt x="491490" y="328193"/>
                  </a:lnTo>
                  <a:close/>
                </a:path>
                <a:path w="2761615" h="1056004">
                  <a:moveTo>
                    <a:pt x="498843" y="207340"/>
                  </a:moveTo>
                  <a:lnTo>
                    <a:pt x="483768" y="205562"/>
                  </a:lnTo>
                  <a:lnTo>
                    <a:pt x="474230" y="211658"/>
                  </a:lnTo>
                  <a:lnTo>
                    <a:pt x="472186" y="220827"/>
                  </a:lnTo>
                  <a:lnTo>
                    <a:pt x="479602" y="228307"/>
                  </a:lnTo>
                  <a:lnTo>
                    <a:pt x="481114" y="225717"/>
                  </a:lnTo>
                  <a:lnTo>
                    <a:pt x="482409" y="223113"/>
                  </a:lnTo>
                  <a:lnTo>
                    <a:pt x="483933" y="220522"/>
                  </a:lnTo>
                  <a:lnTo>
                    <a:pt x="484365" y="221170"/>
                  </a:lnTo>
                  <a:lnTo>
                    <a:pt x="485013" y="221602"/>
                  </a:lnTo>
                  <a:lnTo>
                    <a:pt x="485660" y="222250"/>
                  </a:lnTo>
                  <a:lnTo>
                    <a:pt x="477418" y="236804"/>
                  </a:lnTo>
                  <a:lnTo>
                    <a:pt x="481469" y="242303"/>
                  </a:lnTo>
                  <a:lnTo>
                    <a:pt x="490918" y="243840"/>
                  </a:lnTo>
                  <a:lnTo>
                    <a:pt x="498843" y="246468"/>
                  </a:lnTo>
                  <a:lnTo>
                    <a:pt x="498843" y="207340"/>
                  </a:lnTo>
                  <a:close/>
                </a:path>
                <a:path w="2761615" h="1056004">
                  <a:moveTo>
                    <a:pt x="530402" y="140093"/>
                  </a:moveTo>
                  <a:lnTo>
                    <a:pt x="530186" y="139992"/>
                  </a:lnTo>
                  <a:lnTo>
                    <a:pt x="530402" y="140093"/>
                  </a:lnTo>
                  <a:close/>
                </a:path>
                <a:path w="2761615" h="1056004">
                  <a:moveTo>
                    <a:pt x="532396" y="223532"/>
                  </a:moveTo>
                  <a:lnTo>
                    <a:pt x="531914" y="211442"/>
                  </a:lnTo>
                  <a:lnTo>
                    <a:pt x="504888" y="220306"/>
                  </a:lnTo>
                  <a:lnTo>
                    <a:pt x="517893" y="235940"/>
                  </a:lnTo>
                  <a:lnTo>
                    <a:pt x="527392" y="234353"/>
                  </a:lnTo>
                  <a:lnTo>
                    <a:pt x="532396" y="223532"/>
                  </a:lnTo>
                  <a:close/>
                </a:path>
                <a:path w="2761615" h="1056004">
                  <a:moveTo>
                    <a:pt x="549630" y="309168"/>
                  </a:moveTo>
                  <a:lnTo>
                    <a:pt x="546823" y="305054"/>
                  </a:lnTo>
                  <a:lnTo>
                    <a:pt x="543801" y="300088"/>
                  </a:lnTo>
                  <a:lnTo>
                    <a:pt x="540118" y="294462"/>
                  </a:lnTo>
                  <a:lnTo>
                    <a:pt x="535368" y="300736"/>
                  </a:lnTo>
                  <a:lnTo>
                    <a:pt x="531698" y="305701"/>
                  </a:lnTo>
                  <a:lnTo>
                    <a:pt x="527799" y="310680"/>
                  </a:lnTo>
                  <a:lnTo>
                    <a:pt x="539038" y="315214"/>
                  </a:lnTo>
                  <a:lnTo>
                    <a:pt x="549630" y="309168"/>
                  </a:lnTo>
                  <a:close/>
                </a:path>
                <a:path w="2761615" h="1056004">
                  <a:moveTo>
                    <a:pt x="556552" y="27025"/>
                  </a:moveTo>
                  <a:lnTo>
                    <a:pt x="554736" y="16268"/>
                  </a:lnTo>
                  <a:lnTo>
                    <a:pt x="551878" y="10972"/>
                  </a:lnTo>
                  <a:lnTo>
                    <a:pt x="546061" y="9817"/>
                  </a:lnTo>
                  <a:lnTo>
                    <a:pt x="535368" y="11455"/>
                  </a:lnTo>
                  <a:lnTo>
                    <a:pt x="538492" y="16929"/>
                  </a:lnTo>
                  <a:lnTo>
                    <a:pt x="541743" y="20383"/>
                  </a:lnTo>
                  <a:lnTo>
                    <a:pt x="547103" y="23253"/>
                  </a:lnTo>
                  <a:lnTo>
                    <a:pt x="556552" y="27025"/>
                  </a:lnTo>
                  <a:close/>
                </a:path>
                <a:path w="2761615" h="1056004">
                  <a:moveTo>
                    <a:pt x="600697" y="15697"/>
                  </a:moveTo>
                  <a:lnTo>
                    <a:pt x="599846" y="7924"/>
                  </a:lnTo>
                  <a:lnTo>
                    <a:pt x="593293" y="0"/>
                  </a:lnTo>
                  <a:lnTo>
                    <a:pt x="587248" y="6489"/>
                  </a:lnTo>
                  <a:lnTo>
                    <a:pt x="583349" y="10591"/>
                  </a:lnTo>
                  <a:lnTo>
                    <a:pt x="579247" y="14706"/>
                  </a:lnTo>
                  <a:lnTo>
                    <a:pt x="594321" y="19304"/>
                  </a:lnTo>
                  <a:lnTo>
                    <a:pt x="600697" y="15697"/>
                  </a:lnTo>
                  <a:close/>
                </a:path>
                <a:path w="2761615" h="1056004">
                  <a:moveTo>
                    <a:pt x="856767" y="209283"/>
                  </a:moveTo>
                  <a:lnTo>
                    <a:pt x="824026" y="205054"/>
                  </a:lnTo>
                  <a:lnTo>
                    <a:pt x="823937" y="210502"/>
                  </a:lnTo>
                  <a:lnTo>
                    <a:pt x="833450" y="222631"/>
                  </a:lnTo>
                  <a:lnTo>
                    <a:pt x="829525" y="238467"/>
                  </a:lnTo>
                  <a:lnTo>
                    <a:pt x="845553" y="241300"/>
                  </a:lnTo>
                  <a:lnTo>
                    <a:pt x="851979" y="233197"/>
                  </a:lnTo>
                  <a:lnTo>
                    <a:pt x="853998" y="220433"/>
                  </a:lnTo>
                  <a:lnTo>
                    <a:pt x="856767" y="209283"/>
                  </a:lnTo>
                  <a:close/>
                </a:path>
                <a:path w="2761615" h="1056004">
                  <a:moveTo>
                    <a:pt x="967422" y="244525"/>
                  </a:moveTo>
                  <a:lnTo>
                    <a:pt x="967155" y="236093"/>
                  </a:lnTo>
                  <a:lnTo>
                    <a:pt x="964920" y="232092"/>
                  </a:lnTo>
                  <a:lnTo>
                    <a:pt x="959561" y="231813"/>
                  </a:lnTo>
                  <a:lnTo>
                    <a:pt x="949921" y="234569"/>
                  </a:lnTo>
                  <a:lnTo>
                    <a:pt x="956398" y="238252"/>
                  </a:lnTo>
                  <a:lnTo>
                    <a:pt x="961593" y="241274"/>
                  </a:lnTo>
                  <a:lnTo>
                    <a:pt x="967422" y="244525"/>
                  </a:lnTo>
                  <a:close/>
                </a:path>
                <a:path w="2761615" h="1056004">
                  <a:moveTo>
                    <a:pt x="1064653" y="224116"/>
                  </a:moveTo>
                  <a:lnTo>
                    <a:pt x="1051471" y="215773"/>
                  </a:lnTo>
                  <a:lnTo>
                    <a:pt x="1006983" y="213817"/>
                  </a:lnTo>
                  <a:lnTo>
                    <a:pt x="1001001" y="216014"/>
                  </a:lnTo>
                  <a:lnTo>
                    <a:pt x="992200" y="215658"/>
                  </a:lnTo>
                  <a:lnTo>
                    <a:pt x="980694" y="211569"/>
                  </a:lnTo>
                  <a:lnTo>
                    <a:pt x="966558" y="202577"/>
                  </a:lnTo>
                  <a:lnTo>
                    <a:pt x="968921" y="216776"/>
                  </a:lnTo>
                  <a:lnTo>
                    <a:pt x="973061" y="221576"/>
                  </a:lnTo>
                  <a:lnTo>
                    <a:pt x="979309" y="239547"/>
                  </a:lnTo>
                  <a:lnTo>
                    <a:pt x="1022273" y="240817"/>
                  </a:lnTo>
                  <a:lnTo>
                    <a:pt x="1052830" y="234073"/>
                  </a:lnTo>
                  <a:lnTo>
                    <a:pt x="1064653" y="224116"/>
                  </a:lnTo>
                  <a:close/>
                </a:path>
                <a:path w="2761615" h="1056004">
                  <a:moveTo>
                    <a:pt x="1246682" y="113715"/>
                  </a:moveTo>
                  <a:lnTo>
                    <a:pt x="1241767" y="105905"/>
                  </a:lnTo>
                  <a:lnTo>
                    <a:pt x="1229334" y="105994"/>
                  </a:lnTo>
                  <a:lnTo>
                    <a:pt x="1217129" y="105029"/>
                  </a:lnTo>
                  <a:lnTo>
                    <a:pt x="1212964" y="94043"/>
                  </a:lnTo>
                  <a:lnTo>
                    <a:pt x="1209827" y="101930"/>
                  </a:lnTo>
                  <a:lnTo>
                    <a:pt x="1210475" y="108610"/>
                  </a:lnTo>
                  <a:lnTo>
                    <a:pt x="1212418" y="114452"/>
                  </a:lnTo>
                  <a:lnTo>
                    <a:pt x="1213180" y="119773"/>
                  </a:lnTo>
                  <a:lnTo>
                    <a:pt x="1246682" y="113715"/>
                  </a:lnTo>
                  <a:close/>
                </a:path>
                <a:path w="2761615" h="1056004">
                  <a:moveTo>
                    <a:pt x="1280172" y="106375"/>
                  </a:moveTo>
                  <a:lnTo>
                    <a:pt x="1270254" y="102209"/>
                  </a:lnTo>
                  <a:lnTo>
                    <a:pt x="1264780" y="101511"/>
                  </a:lnTo>
                  <a:lnTo>
                    <a:pt x="1261821" y="104851"/>
                  </a:lnTo>
                  <a:lnTo>
                    <a:pt x="1259433" y="112852"/>
                  </a:lnTo>
                  <a:lnTo>
                    <a:pt x="1265694" y="110909"/>
                  </a:lnTo>
                  <a:lnTo>
                    <a:pt x="1270889" y="109181"/>
                  </a:lnTo>
                  <a:lnTo>
                    <a:pt x="1280172" y="106375"/>
                  </a:lnTo>
                  <a:close/>
                </a:path>
                <a:path w="2761615" h="1056004">
                  <a:moveTo>
                    <a:pt x="1352600" y="391998"/>
                  </a:moveTo>
                  <a:lnTo>
                    <a:pt x="1345780" y="375945"/>
                  </a:lnTo>
                  <a:lnTo>
                    <a:pt x="1330528" y="373303"/>
                  </a:lnTo>
                  <a:lnTo>
                    <a:pt x="1314538" y="386130"/>
                  </a:lnTo>
                  <a:lnTo>
                    <a:pt x="1335722" y="396722"/>
                  </a:lnTo>
                  <a:lnTo>
                    <a:pt x="1343291" y="419417"/>
                  </a:lnTo>
                  <a:lnTo>
                    <a:pt x="1352600" y="391998"/>
                  </a:lnTo>
                  <a:close/>
                </a:path>
                <a:path w="2761615" h="1056004">
                  <a:moveTo>
                    <a:pt x="1358633" y="159981"/>
                  </a:moveTo>
                  <a:lnTo>
                    <a:pt x="1309573" y="149174"/>
                  </a:lnTo>
                  <a:lnTo>
                    <a:pt x="1317777" y="157949"/>
                  </a:lnTo>
                  <a:lnTo>
                    <a:pt x="1326426" y="162902"/>
                  </a:lnTo>
                  <a:lnTo>
                    <a:pt x="1332484" y="167538"/>
                  </a:lnTo>
                  <a:lnTo>
                    <a:pt x="1332915" y="175336"/>
                  </a:lnTo>
                  <a:lnTo>
                    <a:pt x="1358633" y="159981"/>
                  </a:lnTo>
                  <a:close/>
                </a:path>
                <a:path w="2761615" h="1056004">
                  <a:moveTo>
                    <a:pt x="1378000" y="397713"/>
                  </a:moveTo>
                  <a:lnTo>
                    <a:pt x="1377010" y="387210"/>
                  </a:lnTo>
                  <a:lnTo>
                    <a:pt x="1367091" y="389267"/>
                  </a:lnTo>
                  <a:lnTo>
                    <a:pt x="1360093" y="393750"/>
                  </a:lnTo>
                  <a:lnTo>
                    <a:pt x="1355610" y="400583"/>
                  </a:lnTo>
                  <a:lnTo>
                    <a:pt x="1353235" y="409689"/>
                  </a:lnTo>
                  <a:lnTo>
                    <a:pt x="1368158" y="406971"/>
                  </a:lnTo>
                  <a:lnTo>
                    <a:pt x="1375740" y="403644"/>
                  </a:lnTo>
                  <a:lnTo>
                    <a:pt x="1378000" y="397713"/>
                  </a:lnTo>
                  <a:close/>
                </a:path>
                <a:path w="2761615" h="1056004">
                  <a:moveTo>
                    <a:pt x="1516849" y="339864"/>
                  </a:moveTo>
                  <a:lnTo>
                    <a:pt x="1515770" y="332943"/>
                  </a:lnTo>
                  <a:lnTo>
                    <a:pt x="1515338" y="328409"/>
                  </a:lnTo>
                  <a:lnTo>
                    <a:pt x="1514475" y="321487"/>
                  </a:lnTo>
                  <a:lnTo>
                    <a:pt x="1507337" y="325158"/>
                  </a:lnTo>
                  <a:lnTo>
                    <a:pt x="1502587" y="327545"/>
                  </a:lnTo>
                  <a:lnTo>
                    <a:pt x="1497609" y="329920"/>
                  </a:lnTo>
                  <a:lnTo>
                    <a:pt x="1501165" y="335851"/>
                  </a:lnTo>
                  <a:lnTo>
                    <a:pt x="1506905" y="337807"/>
                  </a:lnTo>
                  <a:lnTo>
                    <a:pt x="1512811" y="338315"/>
                  </a:lnTo>
                  <a:lnTo>
                    <a:pt x="1516849" y="339864"/>
                  </a:lnTo>
                  <a:close/>
                </a:path>
                <a:path w="2761615" h="1056004">
                  <a:moveTo>
                    <a:pt x="1522247" y="185712"/>
                  </a:moveTo>
                  <a:lnTo>
                    <a:pt x="1501292" y="171234"/>
                  </a:lnTo>
                  <a:lnTo>
                    <a:pt x="1494802" y="176415"/>
                  </a:lnTo>
                  <a:lnTo>
                    <a:pt x="1482483" y="186575"/>
                  </a:lnTo>
                  <a:lnTo>
                    <a:pt x="1497749" y="195567"/>
                  </a:lnTo>
                  <a:lnTo>
                    <a:pt x="1504797" y="195224"/>
                  </a:lnTo>
                  <a:lnTo>
                    <a:pt x="1510626" y="190347"/>
                  </a:lnTo>
                  <a:lnTo>
                    <a:pt x="1522247" y="185712"/>
                  </a:lnTo>
                  <a:close/>
                </a:path>
                <a:path w="2761615" h="1056004">
                  <a:moveTo>
                    <a:pt x="1546390" y="194056"/>
                  </a:moveTo>
                  <a:lnTo>
                    <a:pt x="1545653" y="188277"/>
                  </a:lnTo>
                  <a:lnTo>
                    <a:pt x="1540611" y="185216"/>
                  </a:lnTo>
                  <a:lnTo>
                    <a:pt x="1530032" y="182905"/>
                  </a:lnTo>
                  <a:lnTo>
                    <a:pt x="1533347" y="187858"/>
                  </a:lnTo>
                  <a:lnTo>
                    <a:pt x="1536649" y="192900"/>
                  </a:lnTo>
                  <a:lnTo>
                    <a:pt x="1544078" y="204520"/>
                  </a:lnTo>
                  <a:lnTo>
                    <a:pt x="1546390" y="194056"/>
                  </a:lnTo>
                  <a:close/>
                </a:path>
                <a:path w="2761615" h="1056004">
                  <a:moveTo>
                    <a:pt x="1868500" y="282790"/>
                  </a:moveTo>
                  <a:lnTo>
                    <a:pt x="1866188" y="275310"/>
                  </a:lnTo>
                  <a:lnTo>
                    <a:pt x="1863801" y="272376"/>
                  </a:lnTo>
                  <a:lnTo>
                    <a:pt x="1859876" y="273634"/>
                  </a:lnTo>
                  <a:lnTo>
                    <a:pt x="1852942" y="278676"/>
                  </a:lnTo>
                  <a:lnTo>
                    <a:pt x="1859432" y="284086"/>
                  </a:lnTo>
                  <a:lnTo>
                    <a:pt x="1868500" y="282790"/>
                  </a:lnTo>
                  <a:close/>
                </a:path>
                <a:path w="2761615" h="1056004">
                  <a:moveTo>
                    <a:pt x="1885937" y="498551"/>
                  </a:moveTo>
                  <a:lnTo>
                    <a:pt x="1885149" y="490550"/>
                  </a:lnTo>
                  <a:lnTo>
                    <a:pt x="1876094" y="494601"/>
                  </a:lnTo>
                  <a:lnTo>
                    <a:pt x="1871878" y="498576"/>
                  </a:lnTo>
                  <a:lnTo>
                    <a:pt x="1871433" y="504875"/>
                  </a:lnTo>
                  <a:lnTo>
                    <a:pt x="1873694" y="515848"/>
                  </a:lnTo>
                  <a:lnTo>
                    <a:pt x="1878850" y="510400"/>
                  </a:lnTo>
                  <a:lnTo>
                    <a:pt x="1883384" y="504901"/>
                  </a:lnTo>
                  <a:lnTo>
                    <a:pt x="1885937" y="498551"/>
                  </a:lnTo>
                  <a:close/>
                </a:path>
                <a:path w="2761615" h="1056004">
                  <a:moveTo>
                    <a:pt x="1908060" y="265061"/>
                  </a:moveTo>
                  <a:lnTo>
                    <a:pt x="1899196" y="265493"/>
                  </a:lnTo>
                  <a:lnTo>
                    <a:pt x="1893570" y="265925"/>
                  </a:lnTo>
                  <a:lnTo>
                    <a:pt x="1895106" y="279869"/>
                  </a:lnTo>
                  <a:lnTo>
                    <a:pt x="1901469" y="280657"/>
                  </a:lnTo>
                  <a:lnTo>
                    <a:pt x="1907501" y="273862"/>
                  </a:lnTo>
                  <a:lnTo>
                    <a:pt x="1908060" y="265061"/>
                  </a:lnTo>
                  <a:close/>
                </a:path>
                <a:path w="2761615" h="1056004">
                  <a:moveTo>
                    <a:pt x="2012022" y="558660"/>
                  </a:moveTo>
                  <a:lnTo>
                    <a:pt x="2011807" y="558431"/>
                  </a:lnTo>
                  <a:lnTo>
                    <a:pt x="2011807" y="558215"/>
                  </a:lnTo>
                  <a:lnTo>
                    <a:pt x="2011375" y="558660"/>
                  </a:lnTo>
                  <a:lnTo>
                    <a:pt x="2012022" y="558660"/>
                  </a:lnTo>
                  <a:close/>
                </a:path>
                <a:path w="2761615" h="1056004">
                  <a:moveTo>
                    <a:pt x="2039467" y="561467"/>
                  </a:moveTo>
                  <a:lnTo>
                    <a:pt x="2012022" y="558660"/>
                  </a:lnTo>
                  <a:lnTo>
                    <a:pt x="2018525" y="588073"/>
                  </a:lnTo>
                  <a:lnTo>
                    <a:pt x="2024849" y="593217"/>
                  </a:lnTo>
                  <a:lnTo>
                    <a:pt x="2031619" y="581787"/>
                  </a:lnTo>
                  <a:lnTo>
                    <a:pt x="2039467" y="561467"/>
                  </a:lnTo>
                  <a:close/>
                </a:path>
                <a:path w="2761615" h="1056004">
                  <a:moveTo>
                    <a:pt x="2071027" y="614654"/>
                  </a:moveTo>
                  <a:lnTo>
                    <a:pt x="2065248" y="611073"/>
                  </a:lnTo>
                  <a:lnTo>
                    <a:pt x="2061298" y="610374"/>
                  </a:lnTo>
                  <a:lnTo>
                    <a:pt x="2057349" y="613003"/>
                  </a:lnTo>
                  <a:lnTo>
                    <a:pt x="2051570" y="619404"/>
                  </a:lnTo>
                  <a:lnTo>
                    <a:pt x="2062162" y="623074"/>
                  </a:lnTo>
                  <a:lnTo>
                    <a:pt x="2071027" y="614654"/>
                  </a:lnTo>
                  <a:close/>
                </a:path>
                <a:path w="2761615" h="1056004">
                  <a:moveTo>
                    <a:pt x="2114473" y="614006"/>
                  </a:moveTo>
                  <a:lnTo>
                    <a:pt x="2105609" y="613130"/>
                  </a:lnTo>
                  <a:lnTo>
                    <a:pt x="2099119" y="612698"/>
                  </a:lnTo>
                  <a:lnTo>
                    <a:pt x="2092642" y="612051"/>
                  </a:lnTo>
                  <a:lnTo>
                    <a:pt x="2095500" y="618375"/>
                  </a:lnTo>
                  <a:lnTo>
                    <a:pt x="2102256" y="619518"/>
                  </a:lnTo>
                  <a:lnTo>
                    <a:pt x="2109660" y="617410"/>
                  </a:lnTo>
                  <a:lnTo>
                    <a:pt x="2114473" y="614006"/>
                  </a:lnTo>
                  <a:close/>
                </a:path>
                <a:path w="2761615" h="1056004">
                  <a:moveTo>
                    <a:pt x="2174557" y="641896"/>
                  </a:moveTo>
                  <a:lnTo>
                    <a:pt x="2164715" y="644144"/>
                  </a:lnTo>
                  <a:lnTo>
                    <a:pt x="2155799" y="650481"/>
                  </a:lnTo>
                  <a:lnTo>
                    <a:pt x="2148116" y="657390"/>
                  </a:lnTo>
                  <a:lnTo>
                    <a:pt x="2141918" y="661352"/>
                  </a:lnTo>
                  <a:lnTo>
                    <a:pt x="2133485" y="653656"/>
                  </a:lnTo>
                  <a:lnTo>
                    <a:pt x="2127974" y="650100"/>
                  </a:lnTo>
                  <a:lnTo>
                    <a:pt x="2122957" y="649795"/>
                  </a:lnTo>
                  <a:lnTo>
                    <a:pt x="2115985" y="651840"/>
                  </a:lnTo>
                  <a:lnTo>
                    <a:pt x="2125954" y="659942"/>
                  </a:lnTo>
                  <a:lnTo>
                    <a:pt x="2136914" y="667397"/>
                  </a:lnTo>
                  <a:lnTo>
                    <a:pt x="2146706" y="676643"/>
                  </a:lnTo>
                  <a:lnTo>
                    <a:pt x="2153158" y="690105"/>
                  </a:lnTo>
                  <a:lnTo>
                    <a:pt x="2166264" y="681570"/>
                  </a:lnTo>
                  <a:lnTo>
                    <a:pt x="2167445" y="677456"/>
                  </a:lnTo>
                  <a:lnTo>
                    <a:pt x="2161692" y="672528"/>
                  </a:lnTo>
                  <a:lnTo>
                    <a:pt x="2154021" y="661568"/>
                  </a:lnTo>
                  <a:lnTo>
                    <a:pt x="2166442" y="660895"/>
                  </a:lnTo>
                  <a:lnTo>
                    <a:pt x="2171496" y="655053"/>
                  </a:lnTo>
                  <a:lnTo>
                    <a:pt x="2172957" y="647547"/>
                  </a:lnTo>
                  <a:lnTo>
                    <a:pt x="2174557" y="641896"/>
                  </a:lnTo>
                  <a:close/>
                </a:path>
                <a:path w="2761615" h="1056004">
                  <a:moveTo>
                    <a:pt x="2199271" y="446798"/>
                  </a:moveTo>
                  <a:lnTo>
                    <a:pt x="2196274" y="441731"/>
                  </a:lnTo>
                  <a:lnTo>
                    <a:pt x="2189035" y="440182"/>
                  </a:lnTo>
                  <a:lnTo>
                    <a:pt x="2190546" y="455307"/>
                  </a:lnTo>
                  <a:lnTo>
                    <a:pt x="2191194" y="463956"/>
                  </a:lnTo>
                  <a:lnTo>
                    <a:pt x="2197697" y="454494"/>
                  </a:lnTo>
                  <a:lnTo>
                    <a:pt x="2199271" y="446798"/>
                  </a:lnTo>
                  <a:close/>
                </a:path>
                <a:path w="2761615" h="1056004">
                  <a:moveTo>
                    <a:pt x="2222538" y="662000"/>
                  </a:moveTo>
                  <a:lnTo>
                    <a:pt x="2221890" y="662432"/>
                  </a:lnTo>
                  <a:lnTo>
                    <a:pt x="2222322" y="662432"/>
                  </a:lnTo>
                  <a:lnTo>
                    <a:pt x="2222538" y="662216"/>
                  </a:lnTo>
                  <a:lnTo>
                    <a:pt x="2222538" y="662000"/>
                  </a:lnTo>
                  <a:close/>
                </a:path>
                <a:path w="2761615" h="1056004">
                  <a:moveTo>
                    <a:pt x="2231402" y="471309"/>
                  </a:moveTo>
                  <a:lnTo>
                    <a:pt x="2217890" y="469569"/>
                  </a:lnTo>
                  <a:lnTo>
                    <a:pt x="2210841" y="470306"/>
                  </a:lnTo>
                  <a:lnTo>
                    <a:pt x="2207958" y="474751"/>
                  </a:lnTo>
                  <a:lnTo>
                    <a:pt x="2206980" y="484060"/>
                  </a:lnTo>
                  <a:lnTo>
                    <a:pt x="2216073" y="480860"/>
                  </a:lnTo>
                  <a:lnTo>
                    <a:pt x="2223401" y="477532"/>
                  </a:lnTo>
                  <a:lnTo>
                    <a:pt x="2228621" y="474281"/>
                  </a:lnTo>
                  <a:lnTo>
                    <a:pt x="2231402" y="471309"/>
                  </a:lnTo>
                  <a:close/>
                </a:path>
                <a:path w="2761615" h="1056004">
                  <a:moveTo>
                    <a:pt x="2240686" y="510222"/>
                  </a:moveTo>
                  <a:lnTo>
                    <a:pt x="2231618" y="506552"/>
                  </a:lnTo>
                  <a:lnTo>
                    <a:pt x="2225522" y="508025"/>
                  </a:lnTo>
                  <a:lnTo>
                    <a:pt x="2219998" y="513816"/>
                  </a:lnTo>
                  <a:lnTo>
                    <a:pt x="2221039" y="520623"/>
                  </a:lnTo>
                  <a:lnTo>
                    <a:pt x="2234641" y="525145"/>
                  </a:lnTo>
                  <a:lnTo>
                    <a:pt x="2234857" y="517791"/>
                  </a:lnTo>
                  <a:lnTo>
                    <a:pt x="2240686" y="510222"/>
                  </a:lnTo>
                  <a:close/>
                </a:path>
                <a:path w="2761615" h="1056004">
                  <a:moveTo>
                    <a:pt x="2241994" y="674319"/>
                  </a:moveTo>
                  <a:lnTo>
                    <a:pt x="2241562" y="674319"/>
                  </a:lnTo>
                  <a:lnTo>
                    <a:pt x="2241562" y="674535"/>
                  </a:lnTo>
                  <a:lnTo>
                    <a:pt x="2241346" y="674751"/>
                  </a:lnTo>
                  <a:lnTo>
                    <a:pt x="2241346" y="674966"/>
                  </a:lnTo>
                  <a:lnTo>
                    <a:pt x="2241562" y="674751"/>
                  </a:lnTo>
                  <a:lnTo>
                    <a:pt x="2241778" y="674751"/>
                  </a:lnTo>
                  <a:lnTo>
                    <a:pt x="2241994" y="674535"/>
                  </a:lnTo>
                  <a:lnTo>
                    <a:pt x="2241994" y="674319"/>
                  </a:lnTo>
                  <a:close/>
                </a:path>
                <a:path w="2761615" h="1056004">
                  <a:moveTo>
                    <a:pt x="2262301" y="506120"/>
                  </a:moveTo>
                  <a:lnTo>
                    <a:pt x="2252637" y="503986"/>
                  </a:lnTo>
                  <a:lnTo>
                    <a:pt x="2247557" y="510819"/>
                  </a:lnTo>
                  <a:lnTo>
                    <a:pt x="2249843" y="515302"/>
                  </a:lnTo>
                  <a:lnTo>
                    <a:pt x="2262301" y="506120"/>
                  </a:lnTo>
                  <a:close/>
                </a:path>
                <a:path w="2761615" h="1056004">
                  <a:moveTo>
                    <a:pt x="2262949" y="505904"/>
                  </a:moveTo>
                  <a:lnTo>
                    <a:pt x="2262733" y="505688"/>
                  </a:lnTo>
                  <a:lnTo>
                    <a:pt x="2262301" y="506120"/>
                  </a:lnTo>
                  <a:lnTo>
                    <a:pt x="2262733" y="506120"/>
                  </a:lnTo>
                  <a:lnTo>
                    <a:pt x="2262949" y="505904"/>
                  </a:lnTo>
                  <a:close/>
                </a:path>
                <a:path w="2761615" h="1056004">
                  <a:moveTo>
                    <a:pt x="2273109" y="677125"/>
                  </a:moveTo>
                  <a:lnTo>
                    <a:pt x="2265057" y="674865"/>
                  </a:lnTo>
                  <a:lnTo>
                    <a:pt x="2257475" y="672020"/>
                  </a:lnTo>
                  <a:lnTo>
                    <a:pt x="2249919" y="671080"/>
                  </a:lnTo>
                  <a:lnTo>
                    <a:pt x="2241994" y="674535"/>
                  </a:lnTo>
                  <a:lnTo>
                    <a:pt x="2250554" y="688441"/>
                  </a:lnTo>
                  <a:lnTo>
                    <a:pt x="2258682" y="696912"/>
                  </a:lnTo>
                  <a:lnTo>
                    <a:pt x="2266238" y="694842"/>
                  </a:lnTo>
                  <a:lnTo>
                    <a:pt x="2273109" y="677125"/>
                  </a:lnTo>
                  <a:close/>
                </a:path>
                <a:path w="2761615" h="1056004">
                  <a:moveTo>
                    <a:pt x="2277859" y="771906"/>
                  </a:moveTo>
                  <a:lnTo>
                    <a:pt x="2268842" y="753148"/>
                  </a:lnTo>
                  <a:lnTo>
                    <a:pt x="2254554" y="745299"/>
                  </a:lnTo>
                  <a:lnTo>
                    <a:pt x="2244369" y="753884"/>
                  </a:lnTo>
                  <a:lnTo>
                    <a:pt x="2256625" y="761377"/>
                  </a:lnTo>
                  <a:lnTo>
                    <a:pt x="2266569" y="770902"/>
                  </a:lnTo>
                  <a:lnTo>
                    <a:pt x="2272385" y="782459"/>
                  </a:lnTo>
                  <a:lnTo>
                    <a:pt x="2272246" y="796036"/>
                  </a:lnTo>
                  <a:lnTo>
                    <a:pt x="2277859" y="771906"/>
                  </a:lnTo>
                  <a:close/>
                </a:path>
                <a:path w="2761615" h="1056004">
                  <a:moveTo>
                    <a:pt x="2285708" y="505790"/>
                  </a:moveTo>
                  <a:lnTo>
                    <a:pt x="2279319" y="500456"/>
                  </a:lnTo>
                  <a:lnTo>
                    <a:pt x="2262949" y="505904"/>
                  </a:lnTo>
                  <a:lnTo>
                    <a:pt x="2271166" y="534873"/>
                  </a:lnTo>
                  <a:lnTo>
                    <a:pt x="2282774" y="518426"/>
                  </a:lnTo>
                  <a:lnTo>
                    <a:pt x="2285708" y="505790"/>
                  </a:lnTo>
                  <a:close/>
                </a:path>
                <a:path w="2761615" h="1056004">
                  <a:moveTo>
                    <a:pt x="2301532" y="717130"/>
                  </a:moveTo>
                  <a:lnTo>
                    <a:pt x="2299322" y="711936"/>
                  </a:lnTo>
                  <a:lnTo>
                    <a:pt x="2294725" y="707834"/>
                  </a:lnTo>
                  <a:lnTo>
                    <a:pt x="2289416" y="707313"/>
                  </a:lnTo>
                  <a:lnTo>
                    <a:pt x="2283053" y="709510"/>
                  </a:lnTo>
                  <a:lnTo>
                    <a:pt x="2283663" y="716648"/>
                  </a:lnTo>
                  <a:lnTo>
                    <a:pt x="2299271" y="730961"/>
                  </a:lnTo>
                  <a:lnTo>
                    <a:pt x="2301468" y="723455"/>
                  </a:lnTo>
                  <a:lnTo>
                    <a:pt x="2301532" y="717130"/>
                  </a:lnTo>
                  <a:close/>
                </a:path>
                <a:path w="2761615" h="1056004">
                  <a:moveTo>
                    <a:pt x="2304021" y="792581"/>
                  </a:moveTo>
                  <a:lnTo>
                    <a:pt x="2301989" y="788644"/>
                  </a:lnTo>
                  <a:lnTo>
                    <a:pt x="2297531" y="787527"/>
                  </a:lnTo>
                  <a:lnTo>
                    <a:pt x="2295029" y="791146"/>
                  </a:lnTo>
                  <a:lnTo>
                    <a:pt x="2298839" y="801446"/>
                  </a:lnTo>
                  <a:lnTo>
                    <a:pt x="2301430" y="797331"/>
                  </a:lnTo>
                  <a:lnTo>
                    <a:pt x="2303805" y="794956"/>
                  </a:lnTo>
                  <a:lnTo>
                    <a:pt x="2304021" y="792581"/>
                  </a:lnTo>
                  <a:close/>
                </a:path>
                <a:path w="2761615" h="1056004">
                  <a:moveTo>
                    <a:pt x="2340114" y="767067"/>
                  </a:moveTo>
                  <a:lnTo>
                    <a:pt x="2336025" y="753351"/>
                  </a:lnTo>
                  <a:lnTo>
                    <a:pt x="2326957" y="744118"/>
                  </a:lnTo>
                  <a:lnTo>
                    <a:pt x="2315832" y="738098"/>
                  </a:lnTo>
                  <a:lnTo>
                    <a:pt x="2305532" y="733983"/>
                  </a:lnTo>
                  <a:lnTo>
                    <a:pt x="2311692" y="744296"/>
                  </a:lnTo>
                  <a:lnTo>
                    <a:pt x="2319502" y="753198"/>
                  </a:lnTo>
                  <a:lnTo>
                    <a:pt x="2328964" y="760780"/>
                  </a:lnTo>
                  <a:lnTo>
                    <a:pt x="2340114" y="767067"/>
                  </a:lnTo>
                  <a:close/>
                </a:path>
                <a:path w="2761615" h="1056004">
                  <a:moveTo>
                    <a:pt x="2342273" y="585673"/>
                  </a:moveTo>
                  <a:lnTo>
                    <a:pt x="2341410" y="582866"/>
                  </a:lnTo>
                  <a:lnTo>
                    <a:pt x="2333129" y="571055"/>
                  </a:lnTo>
                  <a:lnTo>
                    <a:pt x="2326500" y="574001"/>
                  </a:lnTo>
                  <a:lnTo>
                    <a:pt x="2327008" y="584085"/>
                  </a:lnTo>
                  <a:lnTo>
                    <a:pt x="2340114" y="593674"/>
                  </a:lnTo>
                  <a:lnTo>
                    <a:pt x="2340762" y="589140"/>
                  </a:lnTo>
                  <a:lnTo>
                    <a:pt x="2342273" y="585673"/>
                  </a:lnTo>
                  <a:close/>
                </a:path>
                <a:path w="2761615" h="1056004">
                  <a:moveTo>
                    <a:pt x="2464612" y="836904"/>
                  </a:moveTo>
                  <a:lnTo>
                    <a:pt x="2461069" y="814730"/>
                  </a:lnTo>
                  <a:lnTo>
                    <a:pt x="2434463" y="787603"/>
                  </a:lnTo>
                  <a:lnTo>
                    <a:pt x="2398776" y="757732"/>
                  </a:lnTo>
                  <a:lnTo>
                    <a:pt x="2367991" y="727290"/>
                  </a:lnTo>
                  <a:lnTo>
                    <a:pt x="2356548" y="749871"/>
                  </a:lnTo>
                  <a:lnTo>
                    <a:pt x="2367991" y="765289"/>
                  </a:lnTo>
                  <a:lnTo>
                    <a:pt x="2386901" y="778179"/>
                  </a:lnTo>
                  <a:lnTo>
                    <a:pt x="2397823" y="793229"/>
                  </a:lnTo>
                  <a:lnTo>
                    <a:pt x="2384526" y="794816"/>
                  </a:lnTo>
                  <a:lnTo>
                    <a:pt x="2376881" y="802716"/>
                  </a:lnTo>
                  <a:lnTo>
                    <a:pt x="2371229" y="812838"/>
                  </a:lnTo>
                  <a:lnTo>
                    <a:pt x="2363889" y="821118"/>
                  </a:lnTo>
                  <a:lnTo>
                    <a:pt x="2389606" y="826782"/>
                  </a:lnTo>
                  <a:lnTo>
                    <a:pt x="2411057" y="833221"/>
                  </a:lnTo>
                  <a:lnTo>
                    <a:pt x="2418664" y="832370"/>
                  </a:lnTo>
                  <a:lnTo>
                    <a:pt x="2402789" y="816140"/>
                  </a:lnTo>
                  <a:lnTo>
                    <a:pt x="2424341" y="816533"/>
                  </a:lnTo>
                  <a:lnTo>
                    <a:pt x="2439543" y="832142"/>
                  </a:lnTo>
                  <a:lnTo>
                    <a:pt x="2464612" y="836904"/>
                  </a:lnTo>
                  <a:close/>
                </a:path>
                <a:path w="2761615" h="1056004">
                  <a:moveTo>
                    <a:pt x="2464612" y="836904"/>
                  </a:moveTo>
                  <a:lnTo>
                    <a:pt x="2464181" y="837336"/>
                  </a:lnTo>
                  <a:lnTo>
                    <a:pt x="2464612" y="837336"/>
                  </a:lnTo>
                  <a:lnTo>
                    <a:pt x="2464612" y="837120"/>
                  </a:lnTo>
                  <a:lnTo>
                    <a:pt x="2464612" y="836904"/>
                  </a:lnTo>
                  <a:close/>
                </a:path>
                <a:path w="2761615" h="1056004">
                  <a:moveTo>
                    <a:pt x="2473261" y="638429"/>
                  </a:moveTo>
                  <a:lnTo>
                    <a:pt x="2451430" y="639495"/>
                  </a:lnTo>
                  <a:lnTo>
                    <a:pt x="2451430" y="648589"/>
                  </a:lnTo>
                  <a:lnTo>
                    <a:pt x="2449652" y="651598"/>
                  </a:lnTo>
                  <a:lnTo>
                    <a:pt x="2445372" y="649452"/>
                  </a:lnTo>
                  <a:lnTo>
                    <a:pt x="2446236" y="648589"/>
                  </a:lnTo>
                  <a:lnTo>
                    <a:pt x="2447099" y="647941"/>
                  </a:lnTo>
                  <a:lnTo>
                    <a:pt x="2447963" y="647077"/>
                  </a:lnTo>
                  <a:lnTo>
                    <a:pt x="2449258" y="647725"/>
                  </a:lnTo>
                  <a:lnTo>
                    <a:pt x="2451430" y="648589"/>
                  </a:lnTo>
                  <a:lnTo>
                    <a:pt x="2451430" y="639495"/>
                  </a:lnTo>
                  <a:lnTo>
                    <a:pt x="2439098" y="640092"/>
                  </a:lnTo>
                  <a:lnTo>
                    <a:pt x="2430348" y="650455"/>
                  </a:lnTo>
                  <a:lnTo>
                    <a:pt x="2441219" y="660539"/>
                  </a:lnTo>
                  <a:lnTo>
                    <a:pt x="2465908" y="661352"/>
                  </a:lnTo>
                  <a:lnTo>
                    <a:pt x="2468715" y="652272"/>
                  </a:lnTo>
                  <a:lnTo>
                    <a:pt x="2470315" y="647077"/>
                  </a:lnTo>
                  <a:lnTo>
                    <a:pt x="2470442" y="646645"/>
                  </a:lnTo>
                  <a:lnTo>
                    <a:pt x="2473261" y="638429"/>
                  </a:lnTo>
                  <a:close/>
                </a:path>
                <a:path w="2761615" h="1056004">
                  <a:moveTo>
                    <a:pt x="2490330" y="709777"/>
                  </a:moveTo>
                  <a:lnTo>
                    <a:pt x="2488120" y="702779"/>
                  </a:lnTo>
                  <a:lnTo>
                    <a:pt x="2484463" y="698042"/>
                  </a:lnTo>
                  <a:lnTo>
                    <a:pt x="2478506" y="696645"/>
                  </a:lnTo>
                  <a:lnTo>
                    <a:pt x="2469362" y="699617"/>
                  </a:lnTo>
                  <a:lnTo>
                    <a:pt x="2478875" y="704151"/>
                  </a:lnTo>
                  <a:lnTo>
                    <a:pt x="2484501" y="706970"/>
                  </a:lnTo>
                  <a:lnTo>
                    <a:pt x="2490330" y="709777"/>
                  </a:lnTo>
                  <a:close/>
                </a:path>
                <a:path w="2761615" h="1056004">
                  <a:moveTo>
                    <a:pt x="2505672" y="676478"/>
                  </a:moveTo>
                  <a:lnTo>
                    <a:pt x="2502522" y="663448"/>
                  </a:lnTo>
                  <a:lnTo>
                    <a:pt x="2490355" y="660615"/>
                  </a:lnTo>
                  <a:lnTo>
                    <a:pt x="2475801" y="662038"/>
                  </a:lnTo>
                  <a:lnTo>
                    <a:pt x="2465476" y="661784"/>
                  </a:lnTo>
                  <a:lnTo>
                    <a:pt x="2467470" y="672109"/>
                  </a:lnTo>
                  <a:lnTo>
                    <a:pt x="2479827" y="677722"/>
                  </a:lnTo>
                  <a:lnTo>
                    <a:pt x="2495054" y="679043"/>
                  </a:lnTo>
                  <a:lnTo>
                    <a:pt x="2505672" y="676478"/>
                  </a:lnTo>
                  <a:close/>
                </a:path>
                <a:path w="2761615" h="1056004">
                  <a:moveTo>
                    <a:pt x="2521458" y="712152"/>
                  </a:moveTo>
                  <a:lnTo>
                    <a:pt x="2513927" y="704202"/>
                  </a:lnTo>
                  <a:lnTo>
                    <a:pt x="2509050" y="701205"/>
                  </a:lnTo>
                  <a:lnTo>
                    <a:pt x="2504706" y="702881"/>
                  </a:lnTo>
                  <a:lnTo>
                    <a:pt x="2498763" y="708914"/>
                  </a:lnTo>
                  <a:lnTo>
                    <a:pt x="2505887" y="709993"/>
                  </a:lnTo>
                  <a:lnTo>
                    <a:pt x="2511945" y="710857"/>
                  </a:lnTo>
                  <a:lnTo>
                    <a:pt x="2521458" y="712152"/>
                  </a:lnTo>
                  <a:close/>
                </a:path>
                <a:path w="2761615" h="1056004">
                  <a:moveTo>
                    <a:pt x="2562733" y="831926"/>
                  </a:moveTo>
                  <a:lnTo>
                    <a:pt x="2561513" y="818273"/>
                  </a:lnTo>
                  <a:lnTo>
                    <a:pt x="2557005" y="808494"/>
                  </a:lnTo>
                  <a:lnTo>
                    <a:pt x="2551861" y="799731"/>
                  </a:lnTo>
                  <a:lnTo>
                    <a:pt x="2548686" y="789114"/>
                  </a:lnTo>
                  <a:lnTo>
                    <a:pt x="2534983" y="813625"/>
                  </a:lnTo>
                  <a:lnTo>
                    <a:pt x="2530094" y="822198"/>
                  </a:lnTo>
                  <a:lnTo>
                    <a:pt x="2538450" y="826338"/>
                  </a:lnTo>
                  <a:lnTo>
                    <a:pt x="2546337" y="829983"/>
                  </a:lnTo>
                  <a:lnTo>
                    <a:pt x="2554262" y="832167"/>
                  </a:lnTo>
                  <a:lnTo>
                    <a:pt x="2562733" y="831926"/>
                  </a:lnTo>
                  <a:close/>
                </a:path>
                <a:path w="2761615" h="1056004">
                  <a:moveTo>
                    <a:pt x="2563380" y="831926"/>
                  </a:moveTo>
                  <a:lnTo>
                    <a:pt x="2562733" y="831926"/>
                  </a:lnTo>
                  <a:lnTo>
                    <a:pt x="2562733" y="832573"/>
                  </a:lnTo>
                  <a:lnTo>
                    <a:pt x="2563164" y="832142"/>
                  </a:lnTo>
                  <a:lnTo>
                    <a:pt x="2563380" y="832142"/>
                  </a:lnTo>
                  <a:lnTo>
                    <a:pt x="2563380" y="831926"/>
                  </a:lnTo>
                  <a:close/>
                </a:path>
                <a:path w="2761615" h="1056004">
                  <a:moveTo>
                    <a:pt x="2579166" y="819823"/>
                  </a:moveTo>
                  <a:lnTo>
                    <a:pt x="2568143" y="828471"/>
                  </a:lnTo>
                  <a:lnTo>
                    <a:pt x="2563380" y="832142"/>
                  </a:lnTo>
                  <a:lnTo>
                    <a:pt x="2562631" y="840193"/>
                  </a:lnTo>
                  <a:lnTo>
                    <a:pt x="2570302" y="840574"/>
                  </a:lnTo>
                  <a:lnTo>
                    <a:pt x="2578455" y="833666"/>
                  </a:lnTo>
                  <a:lnTo>
                    <a:pt x="2579166" y="819823"/>
                  </a:lnTo>
                  <a:close/>
                </a:path>
                <a:path w="2761615" h="1056004">
                  <a:moveTo>
                    <a:pt x="2589542" y="735939"/>
                  </a:moveTo>
                  <a:lnTo>
                    <a:pt x="2589326" y="734644"/>
                  </a:lnTo>
                  <a:lnTo>
                    <a:pt x="2589326" y="733336"/>
                  </a:lnTo>
                  <a:lnTo>
                    <a:pt x="2561640" y="726046"/>
                  </a:lnTo>
                  <a:lnTo>
                    <a:pt x="2558796" y="735291"/>
                  </a:lnTo>
                  <a:lnTo>
                    <a:pt x="2571267" y="744524"/>
                  </a:lnTo>
                  <a:lnTo>
                    <a:pt x="2589542" y="737235"/>
                  </a:lnTo>
                  <a:lnTo>
                    <a:pt x="2589542" y="735939"/>
                  </a:lnTo>
                  <a:close/>
                </a:path>
                <a:path w="2761615" h="1056004">
                  <a:moveTo>
                    <a:pt x="2611818" y="1008735"/>
                  </a:moveTo>
                  <a:lnTo>
                    <a:pt x="2606941" y="995718"/>
                  </a:lnTo>
                  <a:lnTo>
                    <a:pt x="2597023" y="977887"/>
                  </a:lnTo>
                  <a:lnTo>
                    <a:pt x="2601430" y="957757"/>
                  </a:lnTo>
                  <a:lnTo>
                    <a:pt x="2567711" y="954290"/>
                  </a:lnTo>
                  <a:lnTo>
                    <a:pt x="2574404" y="929436"/>
                  </a:lnTo>
                  <a:lnTo>
                    <a:pt x="2538285" y="914679"/>
                  </a:lnTo>
                  <a:lnTo>
                    <a:pt x="2534983" y="912710"/>
                  </a:lnTo>
                  <a:lnTo>
                    <a:pt x="2533777" y="910628"/>
                  </a:lnTo>
                  <a:lnTo>
                    <a:pt x="2502357" y="866394"/>
                  </a:lnTo>
                  <a:lnTo>
                    <a:pt x="2484602" y="842657"/>
                  </a:lnTo>
                  <a:lnTo>
                    <a:pt x="2474137" y="834529"/>
                  </a:lnTo>
                  <a:lnTo>
                    <a:pt x="2464612" y="837120"/>
                  </a:lnTo>
                  <a:lnTo>
                    <a:pt x="2466251" y="857770"/>
                  </a:lnTo>
                  <a:lnTo>
                    <a:pt x="2475801" y="868540"/>
                  </a:lnTo>
                  <a:lnTo>
                    <a:pt x="2492883" y="884148"/>
                  </a:lnTo>
                  <a:lnTo>
                    <a:pt x="2517127" y="919276"/>
                  </a:lnTo>
                  <a:lnTo>
                    <a:pt x="2496756" y="915352"/>
                  </a:lnTo>
                  <a:lnTo>
                    <a:pt x="2481986" y="917244"/>
                  </a:lnTo>
                  <a:lnTo>
                    <a:pt x="2473820" y="925499"/>
                  </a:lnTo>
                  <a:lnTo>
                    <a:pt x="2473261" y="940676"/>
                  </a:lnTo>
                  <a:lnTo>
                    <a:pt x="2465870" y="934821"/>
                  </a:lnTo>
                  <a:lnTo>
                    <a:pt x="2460345" y="933221"/>
                  </a:lnTo>
                  <a:lnTo>
                    <a:pt x="2454897" y="935990"/>
                  </a:lnTo>
                  <a:lnTo>
                    <a:pt x="2447747" y="943267"/>
                  </a:lnTo>
                  <a:lnTo>
                    <a:pt x="2467660" y="946391"/>
                  </a:lnTo>
                  <a:lnTo>
                    <a:pt x="2482202" y="939558"/>
                  </a:lnTo>
                  <a:lnTo>
                    <a:pt x="2494750" y="930148"/>
                  </a:lnTo>
                  <a:lnTo>
                    <a:pt x="2508669" y="925537"/>
                  </a:lnTo>
                  <a:lnTo>
                    <a:pt x="2527325" y="933132"/>
                  </a:lnTo>
                  <a:lnTo>
                    <a:pt x="2554097" y="960285"/>
                  </a:lnTo>
                  <a:lnTo>
                    <a:pt x="2592349" y="1014399"/>
                  </a:lnTo>
                  <a:lnTo>
                    <a:pt x="2611818" y="1008735"/>
                  </a:lnTo>
                  <a:close/>
                </a:path>
                <a:path w="2761615" h="1056004">
                  <a:moveTo>
                    <a:pt x="2620873" y="661035"/>
                  </a:moveTo>
                  <a:lnTo>
                    <a:pt x="2568054" y="606425"/>
                  </a:lnTo>
                  <a:lnTo>
                    <a:pt x="2522524" y="575945"/>
                  </a:lnTo>
                  <a:lnTo>
                    <a:pt x="2474976" y="550545"/>
                  </a:lnTo>
                  <a:lnTo>
                    <a:pt x="2433485" y="532765"/>
                  </a:lnTo>
                  <a:lnTo>
                    <a:pt x="2415654" y="513715"/>
                  </a:lnTo>
                  <a:lnTo>
                    <a:pt x="2383713" y="489585"/>
                  </a:lnTo>
                  <a:lnTo>
                    <a:pt x="2340572" y="462915"/>
                  </a:lnTo>
                  <a:lnTo>
                    <a:pt x="2289086" y="433705"/>
                  </a:lnTo>
                  <a:lnTo>
                    <a:pt x="2232139" y="403225"/>
                  </a:lnTo>
                  <a:lnTo>
                    <a:pt x="2185555" y="380365"/>
                  </a:lnTo>
                  <a:lnTo>
                    <a:pt x="2172614" y="374015"/>
                  </a:lnTo>
                  <a:lnTo>
                    <a:pt x="2135505" y="354965"/>
                  </a:lnTo>
                  <a:lnTo>
                    <a:pt x="2096693" y="338455"/>
                  </a:lnTo>
                  <a:lnTo>
                    <a:pt x="2057984" y="323215"/>
                  </a:lnTo>
                  <a:lnTo>
                    <a:pt x="2021154" y="310515"/>
                  </a:lnTo>
                  <a:lnTo>
                    <a:pt x="1960283" y="295275"/>
                  </a:lnTo>
                  <a:lnTo>
                    <a:pt x="1939823" y="291465"/>
                  </a:lnTo>
                  <a:lnTo>
                    <a:pt x="1928393" y="292735"/>
                  </a:lnTo>
                  <a:lnTo>
                    <a:pt x="1927783" y="296545"/>
                  </a:lnTo>
                  <a:lnTo>
                    <a:pt x="1939785" y="306705"/>
                  </a:lnTo>
                  <a:lnTo>
                    <a:pt x="1966188" y="319405"/>
                  </a:lnTo>
                  <a:lnTo>
                    <a:pt x="2008771" y="338455"/>
                  </a:lnTo>
                  <a:lnTo>
                    <a:pt x="2003590" y="346075"/>
                  </a:lnTo>
                  <a:lnTo>
                    <a:pt x="1995805" y="356235"/>
                  </a:lnTo>
                  <a:lnTo>
                    <a:pt x="2009025" y="361315"/>
                  </a:lnTo>
                  <a:lnTo>
                    <a:pt x="2016150" y="361315"/>
                  </a:lnTo>
                  <a:lnTo>
                    <a:pt x="2019909" y="356235"/>
                  </a:lnTo>
                  <a:lnTo>
                    <a:pt x="2023046" y="348615"/>
                  </a:lnTo>
                  <a:lnTo>
                    <a:pt x="2046414" y="358775"/>
                  </a:lnTo>
                  <a:lnTo>
                    <a:pt x="2057717" y="363855"/>
                  </a:lnTo>
                  <a:lnTo>
                    <a:pt x="2068004" y="371475"/>
                  </a:lnTo>
                  <a:lnTo>
                    <a:pt x="2050211" y="374015"/>
                  </a:lnTo>
                  <a:lnTo>
                    <a:pt x="2032393" y="374015"/>
                  </a:lnTo>
                  <a:lnTo>
                    <a:pt x="2015299" y="375285"/>
                  </a:lnTo>
                  <a:lnTo>
                    <a:pt x="2010295" y="378955"/>
                  </a:lnTo>
                  <a:lnTo>
                    <a:pt x="2010295" y="512445"/>
                  </a:lnTo>
                  <a:lnTo>
                    <a:pt x="2006396" y="512445"/>
                  </a:lnTo>
                  <a:lnTo>
                    <a:pt x="2005317" y="517525"/>
                  </a:lnTo>
                  <a:lnTo>
                    <a:pt x="1998319" y="513715"/>
                  </a:lnTo>
                  <a:lnTo>
                    <a:pt x="1996249" y="512584"/>
                  </a:lnTo>
                  <a:lnTo>
                    <a:pt x="1996541" y="511175"/>
                  </a:lnTo>
                  <a:lnTo>
                    <a:pt x="1997316" y="507365"/>
                  </a:lnTo>
                  <a:lnTo>
                    <a:pt x="2010295" y="512445"/>
                  </a:lnTo>
                  <a:lnTo>
                    <a:pt x="2010295" y="378955"/>
                  </a:lnTo>
                  <a:lnTo>
                    <a:pt x="1999703" y="386715"/>
                  </a:lnTo>
                  <a:lnTo>
                    <a:pt x="1998929" y="385445"/>
                  </a:lnTo>
                  <a:lnTo>
                    <a:pt x="1985149" y="362585"/>
                  </a:lnTo>
                  <a:lnTo>
                    <a:pt x="1982851" y="358775"/>
                  </a:lnTo>
                  <a:lnTo>
                    <a:pt x="1970951" y="351790"/>
                  </a:lnTo>
                  <a:lnTo>
                    <a:pt x="1970951" y="387985"/>
                  </a:lnTo>
                  <a:lnTo>
                    <a:pt x="1965337" y="391795"/>
                  </a:lnTo>
                  <a:lnTo>
                    <a:pt x="1957984" y="395605"/>
                  </a:lnTo>
                  <a:lnTo>
                    <a:pt x="1957095" y="390525"/>
                  </a:lnTo>
                  <a:lnTo>
                    <a:pt x="1959279" y="386715"/>
                  </a:lnTo>
                  <a:lnTo>
                    <a:pt x="1964067" y="385445"/>
                  </a:lnTo>
                  <a:lnTo>
                    <a:pt x="1970951" y="387985"/>
                  </a:lnTo>
                  <a:lnTo>
                    <a:pt x="1970951" y="351790"/>
                  </a:lnTo>
                  <a:lnTo>
                    <a:pt x="1961222" y="346075"/>
                  </a:lnTo>
                  <a:lnTo>
                    <a:pt x="1937334" y="347345"/>
                  </a:lnTo>
                  <a:lnTo>
                    <a:pt x="1913674" y="362585"/>
                  </a:lnTo>
                  <a:lnTo>
                    <a:pt x="1913115" y="346075"/>
                  </a:lnTo>
                  <a:lnTo>
                    <a:pt x="1912772" y="335915"/>
                  </a:lnTo>
                  <a:lnTo>
                    <a:pt x="1884070" y="335915"/>
                  </a:lnTo>
                  <a:lnTo>
                    <a:pt x="1850339" y="344805"/>
                  </a:lnTo>
                  <a:lnTo>
                    <a:pt x="1834349" y="346075"/>
                  </a:lnTo>
                  <a:lnTo>
                    <a:pt x="1823745" y="335915"/>
                  </a:lnTo>
                  <a:lnTo>
                    <a:pt x="1789811" y="324485"/>
                  </a:lnTo>
                  <a:lnTo>
                    <a:pt x="1739112" y="311785"/>
                  </a:lnTo>
                  <a:lnTo>
                    <a:pt x="1613712" y="282575"/>
                  </a:lnTo>
                  <a:lnTo>
                    <a:pt x="1552143" y="266065"/>
                  </a:lnTo>
                  <a:lnTo>
                    <a:pt x="1500073" y="250825"/>
                  </a:lnTo>
                  <a:lnTo>
                    <a:pt x="1464068" y="235585"/>
                  </a:lnTo>
                  <a:lnTo>
                    <a:pt x="1453134" y="224155"/>
                  </a:lnTo>
                  <a:lnTo>
                    <a:pt x="1450708" y="221615"/>
                  </a:lnTo>
                  <a:lnTo>
                    <a:pt x="1429054" y="224155"/>
                  </a:lnTo>
                  <a:lnTo>
                    <a:pt x="1415122" y="224155"/>
                  </a:lnTo>
                  <a:lnTo>
                    <a:pt x="1407160" y="222885"/>
                  </a:lnTo>
                  <a:lnTo>
                    <a:pt x="1403692" y="217068"/>
                  </a:lnTo>
                  <a:lnTo>
                    <a:pt x="1403591" y="216852"/>
                  </a:lnTo>
                  <a:lnTo>
                    <a:pt x="1403375" y="216535"/>
                  </a:lnTo>
                  <a:lnTo>
                    <a:pt x="1367739" y="202565"/>
                  </a:lnTo>
                  <a:lnTo>
                    <a:pt x="1336649" y="193675"/>
                  </a:lnTo>
                  <a:lnTo>
                    <a:pt x="1310487" y="179705"/>
                  </a:lnTo>
                  <a:lnTo>
                    <a:pt x="1307287" y="174625"/>
                  </a:lnTo>
                  <a:lnTo>
                    <a:pt x="1289685" y="146685"/>
                  </a:lnTo>
                  <a:lnTo>
                    <a:pt x="1282192" y="160655"/>
                  </a:lnTo>
                  <a:lnTo>
                    <a:pt x="1274267" y="172085"/>
                  </a:lnTo>
                  <a:lnTo>
                    <a:pt x="1264424" y="174625"/>
                  </a:lnTo>
                  <a:lnTo>
                    <a:pt x="1251216" y="163195"/>
                  </a:lnTo>
                  <a:lnTo>
                    <a:pt x="1254252" y="161925"/>
                  </a:lnTo>
                  <a:lnTo>
                    <a:pt x="1269453" y="155575"/>
                  </a:lnTo>
                  <a:lnTo>
                    <a:pt x="1272501" y="154305"/>
                  </a:lnTo>
                  <a:lnTo>
                    <a:pt x="1259865" y="145415"/>
                  </a:lnTo>
                  <a:lnTo>
                    <a:pt x="1236281" y="144233"/>
                  </a:lnTo>
                  <a:lnTo>
                    <a:pt x="1236281" y="156845"/>
                  </a:lnTo>
                  <a:lnTo>
                    <a:pt x="1233246" y="159385"/>
                  </a:lnTo>
                  <a:lnTo>
                    <a:pt x="1219657" y="161925"/>
                  </a:lnTo>
                  <a:lnTo>
                    <a:pt x="1230998" y="155575"/>
                  </a:lnTo>
                  <a:lnTo>
                    <a:pt x="1236281" y="156845"/>
                  </a:lnTo>
                  <a:lnTo>
                    <a:pt x="1236281" y="144233"/>
                  </a:lnTo>
                  <a:lnTo>
                    <a:pt x="1234744" y="144145"/>
                  </a:lnTo>
                  <a:lnTo>
                    <a:pt x="1218577" y="161925"/>
                  </a:lnTo>
                  <a:lnTo>
                    <a:pt x="1213396" y="161925"/>
                  </a:lnTo>
                  <a:lnTo>
                    <a:pt x="1207554" y="160655"/>
                  </a:lnTo>
                  <a:lnTo>
                    <a:pt x="1199769" y="159385"/>
                  </a:lnTo>
                  <a:lnTo>
                    <a:pt x="1164602" y="150495"/>
                  </a:lnTo>
                  <a:lnTo>
                    <a:pt x="1054544" y="132715"/>
                  </a:lnTo>
                  <a:lnTo>
                    <a:pt x="1013561" y="126365"/>
                  </a:lnTo>
                  <a:lnTo>
                    <a:pt x="980592" y="121285"/>
                  </a:lnTo>
                  <a:lnTo>
                    <a:pt x="974674" y="120015"/>
                  </a:lnTo>
                  <a:lnTo>
                    <a:pt x="921410" y="108585"/>
                  </a:lnTo>
                  <a:lnTo>
                    <a:pt x="909421" y="104775"/>
                  </a:lnTo>
                  <a:lnTo>
                    <a:pt x="897432" y="100965"/>
                  </a:lnTo>
                  <a:lnTo>
                    <a:pt x="877443" y="94615"/>
                  </a:lnTo>
                  <a:lnTo>
                    <a:pt x="857199" y="79375"/>
                  </a:lnTo>
                  <a:lnTo>
                    <a:pt x="852220" y="86995"/>
                  </a:lnTo>
                  <a:lnTo>
                    <a:pt x="848118" y="94615"/>
                  </a:lnTo>
                  <a:lnTo>
                    <a:pt x="844016" y="100965"/>
                  </a:lnTo>
                  <a:lnTo>
                    <a:pt x="836066" y="94615"/>
                  </a:lnTo>
                  <a:lnTo>
                    <a:pt x="825017" y="93345"/>
                  </a:lnTo>
                  <a:lnTo>
                    <a:pt x="815467" y="97155"/>
                  </a:lnTo>
                  <a:lnTo>
                    <a:pt x="812025" y="104775"/>
                  </a:lnTo>
                  <a:lnTo>
                    <a:pt x="810729" y="102235"/>
                  </a:lnTo>
                  <a:lnTo>
                    <a:pt x="809866" y="99695"/>
                  </a:lnTo>
                  <a:lnTo>
                    <a:pt x="808786" y="97155"/>
                  </a:lnTo>
                  <a:lnTo>
                    <a:pt x="806399" y="99695"/>
                  </a:lnTo>
                  <a:lnTo>
                    <a:pt x="803376" y="102235"/>
                  </a:lnTo>
                  <a:lnTo>
                    <a:pt x="771131" y="79375"/>
                  </a:lnTo>
                  <a:lnTo>
                    <a:pt x="734542" y="67945"/>
                  </a:lnTo>
                  <a:lnTo>
                    <a:pt x="697306" y="60325"/>
                  </a:lnTo>
                  <a:lnTo>
                    <a:pt x="663105" y="50165"/>
                  </a:lnTo>
                  <a:lnTo>
                    <a:pt x="644550" y="59055"/>
                  </a:lnTo>
                  <a:lnTo>
                    <a:pt x="617766" y="69215"/>
                  </a:lnTo>
                  <a:lnTo>
                    <a:pt x="589610" y="75565"/>
                  </a:lnTo>
                  <a:lnTo>
                    <a:pt x="566928" y="75565"/>
                  </a:lnTo>
                  <a:lnTo>
                    <a:pt x="569950" y="81915"/>
                  </a:lnTo>
                  <a:lnTo>
                    <a:pt x="573405" y="88265"/>
                  </a:lnTo>
                  <a:lnTo>
                    <a:pt x="532155" y="88265"/>
                  </a:lnTo>
                  <a:lnTo>
                    <a:pt x="508825" y="90805"/>
                  </a:lnTo>
                  <a:lnTo>
                    <a:pt x="492353" y="97155"/>
                  </a:lnTo>
                  <a:lnTo>
                    <a:pt x="505929" y="112395"/>
                  </a:lnTo>
                  <a:lnTo>
                    <a:pt x="495896" y="120015"/>
                  </a:lnTo>
                  <a:lnTo>
                    <a:pt x="479501" y="118745"/>
                  </a:lnTo>
                  <a:lnTo>
                    <a:pt x="473989" y="107315"/>
                  </a:lnTo>
                  <a:lnTo>
                    <a:pt x="473811" y="106045"/>
                  </a:lnTo>
                  <a:lnTo>
                    <a:pt x="472973" y="99695"/>
                  </a:lnTo>
                  <a:lnTo>
                    <a:pt x="465721" y="97155"/>
                  </a:lnTo>
                  <a:lnTo>
                    <a:pt x="456107" y="90805"/>
                  </a:lnTo>
                  <a:lnTo>
                    <a:pt x="448043" y="75565"/>
                  </a:lnTo>
                  <a:lnTo>
                    <a:pt x="433349" y="81572"/>
                  </a:lnTo>
                  <a:lnTo>
                    <a:pt x="433349" y="116205"/>
                  </a:lnTo>
                  <a:lnTo>
                    <a:pt x="425361" y="117475"/>
                  </a:lnTo>
                  <a:lnTo>
                    <a:pt x="412813" y="120015"/>
                  </a:lnTo>
                  <a:lnTo>
                    <a:pt x="408279" y="125095"/>
                  </a:lnTo>
                  <a:lnTo>
                    <a:pt x="405904" y="126365"/>
                  </a:lnTo>
                  <a:lnTo>
                    <a:pt x="405257" y="126365"/>
                  </a:lnTo>
                  <a:lnTo>
                    <a:pt x="404393" y="125095"/>
                  </a:lnTo>
                  <a:lnTo>
                    <a:pt x="403745" y="123825"/>
                  </a:lnTo>
                  <a:lnTo>
                    <a:pt x="408470" y="121285"/>
                  </a:lnTo>
                  <a:lnTo>
                    <a:pt x="415569" y="117475"/>
                  </a:lnTo>
                  <a:lnTo>
                    <a:pt x="420903" y="109855"/>
                  </a:lnTo>
                  <a:lnTo>
                    <a:pt x="425043" y="107315"/>
                  </a:lnTo>
                  <a:lnTo>
                    <a:pt x="433349" y="116205"/>
                  </a:lnTo>
                  <a:lnTo>
                    <a:pt x="433349" y="81572"/>
                  </a:lnTo>
                  <a:lnTo>
                    <a:pt x="413842" y="89535"/>
                  </a:lnTo>
                  <a:lnTo>
                    <a:pt x="383019" y="103505"/>
                  </a:lnTo>
                  <a:lnTo>
                    <a:pt x="377367" y="104025"/>
                  </a:lnTo>
                  <a:lnTo>
                    <a:pt x="377367" y="126365"/>
                  </a:lnTo>
                  <a:lnTo>
                    <a:pt x="374815" y="133985"/>
                  </a:lnTo>
                  <a:lnTo>
                    <a:pt x="371157" y="137795"/>
                  </a:lnTo>
                  <a:lnTo>
                    <a:pt x="364667" y="137795"/>
                  </a:lnTo>
                  <a:lnTo>
                    <a:pt x="353593" y="133985"/>
                  </a:lnTo>
                  <a:lnTo>
                    <a:pt x="357009" y="125095"/>
                  </a:lnTo>
                  <a:lnTo>
                    <a:pt x="360781" y="121285"/>
                  </a:lnTo>
                  <a:lnTo>
                    <a:pt x="366915" y="122555"/>
                  </a:lnTo>
                  <a:lnTo>
                    <a:pt x="377367" y="126365"/>
                  </a:lnTo>
                  <a:lnTo>
                    <a:pt x="377367" y="104025"/>
                  </a:lnTo>
                  <a:lnTo>
                    <a:pt x="355320" y="106045"/>
                  </a:lnTo>
                  <a:lnTo>
                    <a:pt x="330466" y="86995"/>
                  </a:lnTo>
                  <a:lnTo>
                    <a:pt x="321462" y="103505"/>
                  </a:lnTo>
                  <a:lnTo>
                    <a:pt x="331635" y="118745"/>
                  </a:lnTo>
                  <a:lnTo>
                    <a:pt x="341439" y="131445"/>
                  </a:lnTo>
                  <a:lnTo>
                    <a:pt x="331330" y="147955"/>
                  </a:lnTo>
                  <a:lnTo>
                    <a:pt x="373316" y="144145"/>
                  </a:lnTo>
                  <a:lnTo>
                    <a:pt x="397992" y="146685"/>
                  </a:lnTo>
                  <a:lnTo>
                    <a:pt x="410514" y="154305"/>
                  </a:lnTo>
                  <a:lnTo>
                    <a:pt x="416039" y="161925"/>
                  </a:lnTo>
                  <a:lnTo>
                    <a:pt x="419722" y="168275"/>
                  </a:lnTo>
                  <a:lnTo>
                    <a:pt x="426745" y="170815"/>
                  </a:lnTo>
                  <a:lnTo>
                    <a:pt x="442239" y="164465"/>
                  </a:lnTo>
                  <a:lnTo>
                    <a:pt x="471398" y="147955"/>
                  </a:lnTo>
                  <a:lnTo>
                    <a:pt x="464210" y="146685"/>
                  </a:lnTo>
                  <a:lnTo>
                    <a:pt x="449935" y="146685"/>
                  </a:lnTo>
                  <a:lnTo>
                    <a:pt x="446824" y="144145"/>
                  </a:lnTo>
                  <a:lnTo>
                    <a:pt x="443725" y="141605"/>
                  </a:lnTo>
                  <a:lnTo>
                    <a:pt x="456069" y="137795"/>
                  </a:lnTo>
                  <a:lnTo>
                    <a:pt x="460184" y="136525"/>
                  </a:lnTo>
                  <a:lnTo>
                    <a:pt x="484606" y="132715"/>
                  </a:lnTo>
                  <a:lnTo>
                    <a:pt x="510197" y="132715"/>
                  </a:lnTo>
                  <a:lnTo>
                    <a:pt x="530186" y="139065"/>
                  </a:lnTo>
                  <a:lnTo>
                    <a:pt x="644969" y="139065"/>
                  </a:lnTo>
                  <a:lnTo>
                    <a:pt x="760869" y="141605"/>
                  </a:lnTo>
                  <a:lnTo>
                    <a:pt x="826160" y="144145"/>
                  </a:lnTo>
                  <a:lnTo>
                    <a:pt x="961021" y="151765"/>
                  </a:lnTo>
                  <a:lnTo>
                    <a:pt x="1026426" y="156845"/>
                  </a:lnTo>
                  <a:lnTo>
                    <a:pt x="1087716" y="164465"/>
                  </a:lnTo>
                  <a:lnTo>
                    <a:pt x="1142784" y="173355"/>
                  </a:lnTo>
                  <a:lnTo>
                    <a:pt x="1189558" y="183515"/>
                  </a:lnTo>
                  <a:lnTo>
                    <a:pt x="1225969" y="194945"/>
                  </a:lnTo>
                  <a:lnTo>
                    <a:pt x="1249921" y="208915"/>
                  </a:lnTo>
                  <a:lnTo>
                    <a:pt x="1238224" y="221615"/>
                  </a:lnTo>
                  <a:lnTo>
                    <a:pt x="1232090" y="226695"/>
                  </a:lnTo>
                  <a:lnTo>
                    <a:pt x="1224813" y="231775"/>
                  </a:lnTo>
                  <a:lnTo>
                    <a:pt x="1209713" y="241935"/>
                  </a:lnTo>
                  <a:lnTo>
                    <a:pt x="1206690" y="234315"/>
                  </a:lnTo>
                  <a:lnTo>
                    <a:pt x="1205064" y="230505"/>
                  </a:lnTo>
                  <a:lnTo>
                    <a:pt x="1204531" y="229235"/>
                  </a:lnTo>
                  <a:lnTo>
                    <a:pt x="1201940" y="222885"/>
                  </a:lnTo>
                  <a:lnTo>
                    <a:pt x="1193215" y="230505"/>
                  </a:lnTo>
                  <a:lnTo>
                    <a:pt x="1182776" y="229235"/>
                  </a:lnTo>
                  <a:lnTo>
                    <a:pt x="1172794" y="224155"/>
                  </a:lnTo>
                  <a:lnTo>
                    <a:pt x="1165415" y="224155"/>
                  </a:lnTo>
                  <a:lnTo>
                    <a:pt x="1154861" y="236855"/>
                  </a:lnTo>
                  <a:lnTo>
                    <a:pt x="1176870" y="247015"/>
                  </a:lnTo>
                  <a:lnTo>
                    <a:pt x="1214691" y="254635"/>
                  </a:lnTo>
                  <a:lnTo>
                    <a:pt x="1251546" y="263525"/>
                  </a:lnTo>
                  <a:lnTo>
                    <a:pt x="1270673" y="276225"/>
                  </a:lnTo>
                  <a:lnTo>
                    <a:pt x="1259433" y="277495"/>
                  </a:lnTo>
                  <a:lnTo>
                    <a:pt x="1253807" y="278765"/>
                  </a:lnTo>
                  <a:lnTo>
                    <a:pt x="1271524" y="291465"/>
                  </a:lnTo>
                  <a:lnTo>
                    <a:pt x="1283271" y="287655"/>
                  </a:lnTo>
                  <a:lnTo>
                    <a:pt x="1292123" y="272415"/>
                  </a:lnTo>
                  <a:lnTo>
                    <a:pt x="1301140" y="253365"/>
                  </a:lnTo>
                  <a:lnTo>
                    <a:pt x="1308506" y="241935"/>
                  </a:lnTo>
                  <a:lnTo>
                    <a:pt x="1313408" y="234315"/>
                  </a:lnTo>
                  <a:lnTo>
                    <a:pt x="1331988" y="222885"/>
                  </a:lnTo>
                  <a:lnTo>
                    <a:pt x="1359941" y="222885"/>
                  </a:lnTo>
                  <a:lnTo>
                    <a:pt x="1400352" y="243205"/>
                  </a:lnTo>
                  <a:lnTo>
                    <a:pt x="1442999" y="253365"/>
                  </a:lnTo>
                  <a:lnTo>
                    <a:pt x="1484617" y="264795"/>
                  </a:lnTo>
                  <a:lnTo>
                    <a:pt x="1520190" y="277495"/>
                  </a:lnTo>
                  <a:lnTo>
                    <a:pt x="1544726" y="294005"/>
                  </a:lnTo>
                  <a:lnTo>
                    <a:pt x="1563014" y="310515"/>
                  </a:lnTo>
                  <a:lnTo>
                    <a:pt x="1597952" y="330835"/>
                  </a:lnTo>
                  <a:lnTo>
                    <a:pt x="1645246" y="353695"/>
                  </a:lnTo>
                  <a:lnTo>
                    <a:pt x="1818182" y="424815"/>
                  </a:lnTo>
                  <a:lnTo>
                    <a:pt x="1871827" y="447675"/>
                  </a:lnTo>
                  <a:lnTo>
                    <a:pt x="1916264" y="467995"/>
                  </a:lnTo>
                  <a:lnTo>
                    <a:pt x="1955177" y="490855"/>
                  </a:lnTo>
                  <a:lnTo>
                    <a:pt x="1976767" y="498475"/>
                  </a:lnTo>
                  <a:lnTo>
                    <a:pt x="1986635" y="502285"/>
                  </a:lnTo>
                  <a:lnTo>
                    <a:pt x="1990407" y="517525"/>
                  </a:lnTo>
                  <a:lnTo>
                    <a:pt x="2007412" y="527685"/>
                  </a:lnTo>
                  <a:lnTo>
                    <a:pt x="2046782" y="527685"/>
                  </a:lnTo>
                  <a:lnTo>
                    <a:pt x="2063673" y="539115"/>
                  </a:lnTo>
                  <a:lnTo>
                    <a:pt x="2075002" y="545465"/>
                  </a:lnTo>
                  <a:lnTo>
                    <a:pt x="2093671" y="564515"/>
                  </a:lnTo>
                  <a:lnTo>
                    <a:pt x="2112251" y="577215"/>
                  </a:lnTo>
                  <a:lnTo>
                    <a:pt x="2123325" y="563245"/>
                  </a:lnTo>
                  <a:lnTo>
                    <a:pt x="2135835" y="569595"/>
                  </a:lnTo>
                  <a:lnTo>
                    <a:pt x="2172830" y="586105"/>
                  </a:lnTo>
                  <a:lnTo>
                    <a:pt x="2161857" y="594995"/>
                  </a:lnTo>
                  <a:lnTo>
                    <a:pt x="2157717" y="606425"/>
                  </a:lnTo>
                  <a:lnTo>
                    <a:pt x="2154440" y="615315"/>
                  </a:lnTo>
                  <a:lnTo>
                    <a:pt x="2146020" y="619125"/>
                  </a:lnTo>
                  <a:lnTo>
                    <a:pt x="2168868" y="630555"/>
                  </a:lnTo>
                  <a:lnTo>
                    <a:pt x="2189492" y="631825"/>
                  </a:lnTo>
                  <a:lnTo>
                    <a:pt x="2196871" y="622935"/>
                  </a:lnTo>
                  <a:lnTo>
                    <a:pt x="2179955" y="605155"/>
                  </a:lnTo>
                  <a:lnTo>
                    <a:pt x="2196300" y="603885"/>
                  </a:lnTo>
                  <a:lnTo>
                    <a:pt x="2206460" y="612775"/>
                  </a:lnTo>
                  <a:lnTo>
                    <a:pt x="2212937" y="626745"/>
                  </a:lnTo>
                  <a:lnTo>
                    <a:pt x="2218220" y="636905"/>
                  </a:lnTo>
                  <a:lnTo>
                    <a:pt x="2231656" y="641985"/>
                  </a:lnTo>
                  <a:lnTo>
                    <a:pt x="2237232" y="649605"/>
                  </a:lnTo>
                  <a:lnTo>
                    <a:pt x="2234387" y="655955"/>
                  </a:lnTo>
                  <a:lnTo>
                    <a:pt x="2222538" y="661035"/>
                  </a:lnTo>
                  <a:lnTo>
                    <a:pt x="2225992" y="669925"/>
                  </a:lnTo>
                  <a:lnTo>
                    <a:pt x="2233561" y="672465"/>
                  </a:lnTo>
                  <a:lnTo>
                    <a:pt x="2241562" y="673735"/>
                  </a:lnTo>
                  <a:lnTo>
                    <a:pt x="2259304" y="659765"/>
                  </a:lnTo>
                  <a:lnTo>
                    <a:pt x="2282888" y="672465"/>
                  </a:lnTo>
                  <a:lnTo>
                    <a:pt x="2305266" y="692785"/>
                  </a:lnTo>
                  <a:lnTo>
                    <a:pt x="2319363" y="701675"/>
                  </a:lnTo>
                  <a:lnTo>
                    <a:pt x="2349843" y="692785"/>
                  </a:lnTo>
                  <a:lnTo>
                    <a:pt x="2365730" y="704215"/>
                  </a:lnTo>
                  <a:lnTo>
                    <a:pt x="2386482" y="723265"/>
                  </a:lnTo>
                  <a:lnTo>
                    <a:pt x="2431542" y="737235"/>
                  </a:lnTo>
                  <a:lnTo>
                    <a:pt x="2453970" y="751205"/>
                  </a:lnTo>
                  <a:lnTo>
                    <a:pt x="2502293" y="795655"/>
                  </a:lnTo>
                  <a:lnTo>
                    <a:pt x="2519870" y="807085"/>
                  </a:lnTo>
                  <a:lnTo>
                    <a:pt x="2527503" y="798195"/>
                  </a:lnTo>
                  <a:lnTo>
                    <a:pt x="2521026" y="760095"/>
                  </a:lnTo>
                  <a:lnTo>
                    <a:pt x="2496299" y="739775"/>
                  </a:lnTo>
                  <a:lnTo>
                    <a:pt x="2468829" y="725805"/>
                  </a:lnTo>
                  <a:lnTo>
                    <a:pt x="2451239" y="711835"/>
                  </a:lnTo>
                  <a:lnTo>
                    <a:pt x="2456180" y="695325"/>
                  </a:lnTo>
                  <a:lnTo>
                    <a:pt x="2448801" y="692785"/>
                  </a:lnTo>
                  <a:lnTo>
                    <a:pt x="2434056" y="687705"/>
                  </a:lnTo>
                  <a:lnTo>
                    <a:pt x="2424493" y="682625"/>
                  </a:lnTo>
                  <a:lnTo>
                    <a:pt x="2419705" y="680085"/>
                  </a:lnTo>
                  <a:lnTo>
                    <a:pt x="2410955" y="667385"/>
                  </a:lnTo>
                  <a:lnTo>
                    <a:pt x="2410320" y="664845"/>
                  </a:lnTo>
                  <a:lnTo>
                    <a:pt x="2409063" y="659765"/>
                  </a:lnTo>
                  <a:lnTo>
                    <a:pt x="2405811" y="646645"/>
                  </a:lnTo>
                  <a:lnTo>
                    <a:pt x="2406040" y="646645"/>
                  </a:lnTo>
                  <a:lnTo>
                    <a:pt x="2405786" y="646531"/>
                  </a:lnTo>
                  <a:lnTo>
                    <a:pt x="2405608" y="645795"/>
                  </a:lnTo>
                  <a:lnTo>
                    <a:pt x="2371356" y="625475"/>
                  </a:lnTo>
                  <a:lnTo>
                    <a:pt x="2369083" y="614045"/>
                  </a:lnTo>
                  <a:lnTo>
                    <a:pt x="2385999" y="608965"/>
                  </a:lnTo>
                  <a:lnTo>
                    <a:pt x="2399119" y="598805"/>
                  </a:lnTo>
                  <a:lnTo>
                    <a:pt x="2400566" y="587375"/>
                  </a:lnTo>
                  <a:lnTo>
                    <a:pt x="2382482" y="573405"/>
                  </a:lnTo>
                  <a:lnTo>
                    <a:pt x="2369286" y="574675"/>
                  </a:lnTo>
                  <a:lnTo>
                    <a:pt x="2368702" y="579755"/>
                  </a:lnTo>
                  <a:lnTo>
                    <a:pt x="2374519" y="583565"/>
                  </a:lnTo>
                  <a:lnTo>
                    <a:pt x="2380538" y="586105"/>
                  </a:lnTo>
                  <a:lnTo>
                    <a:pt x="2365438" y="593725"/>
                  </a:lnTo>
                  <a:lnTo>
                    <a:pt x="2361298" y="601345"/>
                  </a:lnTo>
                  <a:lnTo>
                    <a:pt x="2360714" y="608965"/>
                  </a:lnTo>
                  <a:lnTo>
                    <a:pt x="2356320" y="615315"/>
                  </a:lnTo>
                  <a:lnTo>
                    <a:pt x="2336876" y="611835"/>
                  </a:lnTo>
                  <a:lnTo>
                    <a:pt x="2336876" y="678815"/>
                  </a:lnTo>
                  <a:lnTo>
                    <a:pt x="2328773" y="682625"/>
                  </a:lnTo>
                  <a:lnTo>
                    <a:pt x="2322334" y="682625"/>
                  </a:lnTo>
                  <a:lnTo>
                    <a:pt x="2317115" y="678815"/>
                  </a:lnTo>
                  <a:lnTo>
                    <a:pt x="2312670" y="673735"/>
                  </a:lnTo>
                  <a:lnTo>
                    <a:pt x="2291270" y="664845"/>
                  </a:lnTo>
                  <a:lnTo>
                    <a:pt x="2304021" y="667385"/>
                  </a:lnTo>
                  <a:lnTo>
                    <a:pt x="2315934" y="673735"/>
                  </a:lnTo>
                  <a:lnTo>
                    <a:pt x="2326919" y="677545"/>
                  </a:lnTo>
                  <a:lnTo>
                    <a:pt x="2336876" y="678815"/>
                  </a:lnTo>
                  <a:lnTo>
                    <a:pt x="2336876" y="611835"/>
                  </a:lnTo>
                  <a:lnTo>
                    <a:pt x="2320899" y="608965"/>
                  </a:lnTo>
                  <a:lnTo>
                    <a:pt x="2317673" y="603885"/>
                  </a:lnTo>
                  <a:lnTo>
                    <a:pt x="2312822" y="596265"/>
                  </a:lnTo>
                  <a:lnTo>
                    <a:pt x="2313089" y="594995"/>
                  </a:lnTo>
                  <a:lnTo>
                    <a:pt x="2313622" y="592455"/>
                  </a:lnTo>
                  <a:lnTo>
                    <a:pt x="2314930" y="586105"/>
                  </a:lnTo>
                  <a:lnTo>
                    <a:pt x="2316505" y="578485"/>
                  </a:lnTo>
                  <a:lnTo>
                    <a:pt x="2316429" y="569595"/>
                  </a:lnTo>
                  <a:lnTo>
                    <a:pt x="2316340" y="559435"/>
                  </a:lnTo>
                  <a:lnTo>
                    <a:pt x="2283434" y="569595"/>
                  </a:lnTo>
                  <a:lnTo>
                    <a:pt x="2256815" y="563245"/>
                  </a:lnTo>
                  <a:lnTo>
                    <a:pt x="2251494" y="561975"/>
                  </a:lnTo>
                  <a:lnTo>
                    <a:pt x="2246668" y="559435"/>
                  </a:lnTo>
                  <a:lnTo>
                    <a:pt x="2239416" y="555625"/>
                  </a:lnTo>
                  <a:lnTo>
                    <a:pt x="2234577" y="553085"/>
                  </a:lnTo>
                  <a:lnTo>
                    <a:pt x="2224913" y="548005"/>
                  </a:lnTo>
                  <a:lnTo>
                    <a:pt x="2208060" y="540385"/>
                  </a:lnTo>
                  <a:lnTo>
                    <a:pt x="2195372" y="523875"/>
                  </a:lnTo>
                  <a:lnTo>
                    <a:pt x="2191169" y="517525"/>
                  </a:lnTo>
                  <a:lnTo>
                    <a:pt x="2186533" y="510527"/>
                  </a:lnTo>
                  <a:lnTo>
                    <a:pt x="2186533" y="593610"/>
                  </a:lnTo>
                  <a:lnTo>
                    <a:pt x="2184285" y="596265"/>
                  </a:lnTo>
                  <a:lnTo>
                    <a:pt x="2180882" y="588645"/>
                  </a:lnTo>
                  <a:lnTo>
                    <a:pt x="2180450" y="587679"/>
                  </a:lnTo>
                  <a:lnTo>
                    <a:pt x="2182330" y="586105"/>
                  </a:lnTo>
                  <a:lnTo>
                    <a:pt x="2186533" y="593610"/>
                  </a:lnTo>
                  <a:lnTo>
                    <a:pt x="2186533" y="510527"/>
                  </a:lnTo>
                  <a:lnTo>
                    <a:pt x="2185289" y="508635"/>
                  </a:lnTo>
                  <a:lnTo>
                    <a:pt x="2184438" y="507365"/>
                  </a:lnTo>
                  <a:lnTo>
                    <a:pt x="2171649" y="498475"/>
                  </a:lnTo>
                  <a:lnTo>
                    <a:pt x="2153374" y="508635"/>
                  </a:lnTo>
                  <a:lnTo>
                    <a:pt x="2153501" y="507365"/>
                  </a:lnTo>
                  <a:lnTo>
                    <a:pt x="2154974" y="493395"/>
                  </a:lnTo>
                  <a:lnTo>
                    <a:pt x="2145728" y="483235"/>
                  </a:lnTo>
                  <a:lnTo>
                    <a:pt x="2133282" y="476885"/>
                  </a:lnTo>
                  <a:lnTo>
                    <a:pt x="2125268" y="469265"/>
                  </a:lnTo>
                  <a:lnTo>
                    <a:pt x="2139175" y="461645"/>
                  </a:lnTo>
                  <a:lnTo>
                    <a:pt x="2139886" y="450215"/>
                  </a:lnTo>
                  <a:lnTo>
                    <a:pt x="2134971" y="438785"/>
                  </a:lnTo>
                  <a:lnTo>
                    <a:pt x="2131974" y="428625"/>
                  </a:lnTo>
                  <a:lnTo>
                    <a:pt x="2143506" y="428625"/>
                  </a:lnTo>
                  <a:lnTo>
                    <a:pt x="2145157" y="432435"/>
                  </a:lnTo>
                  <a:lnTo>
                    <a:pt x="2152154" y="438785"/>
                  </a:lnTo>
                  <a:lnTo>
                    <a:pt x="2179739" y="443865"/>
                  </a:lnTo>
                  <a:lnTo>
                    <a:pt x="2169960" y="428625"/>
                  </a:lnTo>
                  <a:lnTo>
                    <a:pt x="2161819" y="415925"/>
                  </a:lnTo>
                  <a:lnTo>
                    <a:pt x="2132330" y="413385"/>
                  </a:lnTo>
                  <a:lnTo>
                    <a:pt x="2109711" y="415277"/>
                  </a:lnTo>
                  <a:lnTo>
                    <a:pt x="2109711" y="556895"/>
                  </a:lnTo>
                  <a:lnTo>
                    <a:pt x="2106472" y="558165"/>
                  </a:lnTo>
                  <a:lnTo>
                    <a:pt x="2103018" y="558165"/>
                  </a:lnTo>
                  <a:lnTo>
                    <a:pt x="2099767" y="559435"/>
                  </a:lnTo>
                  <a:lnTo>
                    <a:pt x="2099335" y="556895"/>
                  </a:lnTo>
                  <a:lnTo>
                    <a:pt x="2099335" y="555625"/>
                  </a:lnTo>
                  <a:lnTo>
                    <a:pt x="2108987" y="555625"/>
                  </a:lnTo>
                  <a:lnTo>
                    <a:pt x="2109711" y="556895"/>
                  </a:lnTo>
                  <a:lnTo>
                    <a:pt x="2109711" y="415277"/>
                  </a:lnTo>
                  <a:lnTo>
                    <a:pt x="2101900" y="415925"/>
                  </a:lnTo>
                  <a:lnTo>
                    <a:pt x="2081187" y="407035"/>
                  </a:lnTo>
                  <a:lnTo>
                    <a:pt x="2087664" y="403225"/>
                  </a:lnTo>
                  <a:lnTo>
                    <a:pt x="2094369" y="400685"/>
                  </a:lnTo>
                  <a:lnTo>
                    <a:pt x="2103666" y="396875"/>
                  </a:lnTo>
                  <a:lnTo>
                    <a:pt x="2102688" y="395605"/>
                  </a:lnTo>
                  <a:lnTo>
                    <a:pt x="2095868" y="386715"/>
                  </a:lnTo>
                  <a:lnTo>
                    <a:pt x="2090991" y="380365"/>
                  </a:lnTo>
                  <a:lnTo>
                    <a:pt x="2114359" y="387985"/>
                  </a:lnTo>
                  <a:lnTo>
                    <a:pt x="2151989" y="407035"/>
                  </a:lnTo>
                  <a:lnTo>
                    <a:pt x="2182114" y="421005"/>
                  </a:lnTo>
                  <a:lnTo>
                    <a:pt x="2232520" y="443865"/>
                  </a:lnTo>
                  <a:lnTo>
                    <a:pt x="2280107" y="466725"/>
                  </a:lnTo>
                  <a:lnTo>
                    <a:pt x="2325344" y="490855"/>
                  </a:lnTo>
                  <a:lnTo>
                    <a:pt x="2368639" y="516255"/>
                  </a:lnTo>
                  <a:lnTo>
                    <a:pt x="2410447" y="541655"/>
                  </a:lnTo>
                  <a:lnTo>
                    <a:pt x="2451163" y="568325"/>
                  </a:lnTo>
                  <a:lnTo>
                    <a:pt x="2491257" y="596265"/>
                  </a:lnTo>
                  <a:lnTo>
                    <a:pt x="2571254" y="649605"/>
                  </a:lnTo>
                  <a:lnTo>
                    <a:pt x="2612021" y="676275"/>
                  </a:lnTo>
                  <a:lnTo>
                    <a:pt x="2620873" y="661035"/>
                  </a:lnTo>
                  <a:close/>
                </a:path>
                <a:path w="2761615" h="1056004">
                  <a:moveTo>
                    <a:pt x="2641409" y="1052449"/>
                  </a:moveTo>
                  <a:lnTo>
                    <a:pt x="2636697" y="1027074"/>
                  </a:lnTo>
                  <a:lnTo>
                    <a:pt x="2624925" y="1019213"/>
                  </a:lnTo>
                  <a:lnTo>
                    <a:pt x="2609685" y="1021803"/>
                  </a:lnTo>
                  <a:lnTo>
                    <a:pt x="2594508" y="1027798"/>
                  </a:lnTo>
                  <a:lnTo>
                    <a:pt x="2609558" y="1036396"/>
                  </a:lnTo>
                  <a:lnTo>
                    <a:pt x="2618930" y="1047902"/>
                  </a:lnTo>
                  <a:lnTo>
                    <a:pt x="2627820" y="1055535"/>
                  </a:lnTo>
                  <a:lnTo>
                    <a:pt x="2641409" y="1052449"/>
                  </a:lnTo>
                  <a:close/>
                </a:path>
                <a:path w="2761615" h="1056004">
                  <a:moveTo>
                    <a:pt x="2643136" y="813981"/>
                  </a:moveTo>
                  <a:lnTo>
                    <a:pt x="2642920" y="813981"/>
                  </a:lnTo>
                  <a:lnTo>
                    <a:pt x="2633688" y="807085"/>
                  </a:lnTo>
                  <a:lnTo>
                    <a:pt x="2625826" y="800468"/>
                  </a:lnTo>
                  <a:lnTo>
                    <a:pt x="2619362" y="794829"/>
                  </a:lnTo>
                  <a:lnTo>
                    <a:pt x="2614396" y="790854"/>
                  </a:lnTo>
                  <a:lnTo>
                    <a:pt x="2607957" y="802462"/>
                  </a:lnTo>
                  <a:lnTo>
                    <a:pt x="2602484" y="812901"/>
                  </a:lnTo>
                  <a:lnTo>
                    <a:pt x="2597772" y="821550"/>
                  </a:lnTo>
                  <a:lnTo>
                    <a:pt x="2593644" y="827824"/>
                  </a:lnTo>
                  <a:lnTo>
                    <a:pt x="2608986" y="826516"/>
                  </a:lnTo>
                  <a:lnTo>
                    <a:pt x="2617851" y="825652"/>
                  </a:lnTo>
                  <a:lnTo>
                    <a:pt x="2608173" y="839876"/>
                  </a:lnTo>
                  <a:lnTo>
                    <a:pt x="2602674" y="845985"/>
                  </a:lnTo>
                  <a:lnTo>
                    <a:pt x="2594330" y="848029"/>
                  </a:lnTo>
                  <a:lnTo>
                    <a:pt x="2576131" y="850087"/>
                  </a:lnTo>
                  <a:lnTo>
                    <a:pt x="2603258" y="877189"/>
                  </a:lnTo>
                  <a:lnTo>
                    <a:pt x="2615387" y="868794"/>
                  </a:lnTo>
                  <a:lnTo>
                    <a:pt x="2624493" y="842060"/>
                  </a:lnTo>
                  <a:lnTo>
                    <a:pt x="2635085" y="825652"/>
                  </a:lnTo>
                  <a:lnTo>
                    <a:pt x="2642489" y="814197"/>
                  </a:lnTo>
                  <a:lnTo>
                    <a:pt x="2643136" y="814197"/>
                  </a:lnTo>
                  <a:lnTo>
                    <a:pt x="2643136" y="813981"/>
                  </a:lnTo>
                  <a:close/>
                </a:path>
                <a:path w="2761615" h="1056004">
                  <a:moveTo>
                    <a:pt x="2697391" y="797763"/>
                  </a:moveTo>
                  <a:lnTo>
                    <a:pt x="2684564" y="806500"/>
                  </a:lnTo>
                  <a:lnTo>
                    <a:pt x="2671153" y="811580"/>
                  </a:lnTo>
                  <a:lnTo>
                    <a:pt x="2657297" y="813854"/>
                  </a:lnTo>
                  <a:lnTo>
                    <a:pt x="2643136" y="814197"/>
                  </a:lnTo>
                  <a:lnTo>
                    <a:pt x="2658846" y="830059"/>
                  </a:lnTo>
                  <a:lnTo>
                    <a:pt x="2674963" y="829652"/>
                  </a:lnTo>
                  <a:lnTo>
                    <a:pt x="2688729" y="817422"/>
                  </a:lnTo>
                  <a:lnTo>
                    <a:pt x="2697391" y="797763"/>
                  </a:lnTo>
                  <a:close/>
                </a:path>
                <a:path w="2761615" h="1056004">
                  <a:moveTo>
                    <a:pt x="2703588" y="724776"/>
                  </a:moveTo>
                  <a:lnTo>
                    <a:pt x="2696692" y="713232"/>
                  </a:lnTo>
                  <a:lnTo>
                    <a:pt x="2682417" y="704278"/>
                  </a:lnTo>
                  <a:lnTo>
                    <a:pt x="2665831" y="701128"/>
                  </a:lnTo>
                  <a:lnTo>
                    <a:pt x="2672270" y="711606"/>
                  </a:lnTo>
                  <a:lnTo>
                    <a:pt x="2678366" y="721753"/>
                  </a:lnTo>
                  <a:lnTo>
                    <a:pt x="2686253" y="730224"/>
                  </a:lnTo>
                  <a:lnTo>
                    <a:pt x="2698038" y="735723"/>
                  </a:lnTo>
                  <a:lnTo>
                    <a:pt x="2703588" y="724776"/>
                  </a:lnTo>
                  <a:close/>
                </a:path>
                <a:path w="2761615" h="1056004">
                  <a:moveTo>
                    <a:pt x="2761145" y="792581"/>
                  </a:moveTo>
                  <a:lnTo>
                    <a:pt x="2748877" y="763917"/>
                  </a:lnTo>
                  <a:lnTo>
                    <a:pt x="2721927" y="745337"/>
                  </a:lnTo>
                  <a:lnTo>
                    <a:pt x="2704858" y="742175"/>
                  </a:lnTo>
                  <a:lnTo>
                    <a:pt x="2722245" y="759714"/>
                  </a:lnTo>
                  <a:lnTo>
                    <a:pt x="2729661" y="766851"/>
                  </a:lnTo>
                  <a:lnTo>
                    <a:pt x="2733459" y="774331"/>
                  </a:lnTo>
                  <a:lnTo>
                    <a:pt x="2734132" y="781697"/>
                  </a:lnTo>
                  <a:lnTo>
                    <a:pt x="2732189" y="788466"/>
                  </a:lnTo>
                  <a:lnTo>
                    <a:pt x="2761145" y="792581"/>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8" name="object 28"/>
            <p:cNvSpPr/>
            <p:nvPr/>
          </p:nvSpPr>
          <p:spPr>
            <a:xfrm>
              <a:off x="12406110" y="2524264"/>
              <a:ext cx="4314190" cy="2574290"/>
            </a:xfrm>
            <a:custGeom>
              <a:avLst/>
              <a:gdLst/>
              <a:ahLst/>
              <a:cxnLst/>
              <a:rect l="l" t="t" r="r" b="b"/>
              <a:pathLst>
                <a:path w="4314190" h="2574290">
                  <a:moveTo>
                    <a:pt x="25946" y="751509"/>
                  </a:moveTo>
                  <a:lnTo>
                    <a:pt x="18580" y="752386"/>
                  </a:lnTo>
                  <a:lnTo>
                    <a:pt x="12077" y="755180"/>
                  </a:lnTo>
                  <a:lnTo>
                    <a:pt x="6032" y="759587"/>
                  </a:lnTo>
                  <a:lnTo>
                    <a:pt x="0" y="765340"/>
                  </a:lnTo>
                  <a:lnTo>
                    <a:pt x="12420" y="770661"/>
                  </a:lnTo>
                  <a:lnTo>
                    <a:pt x="20193" y="770420"/>
                  </a:lnTo>
                  <a:lnTo>
                    <a:pt x="24345" y="764184"/>
                  </a:lnTo>
                  <a:lnTo>
                    <a:pt x="25946" y="751509"/>
                  </a:lnTo>
                  <a:close/>
                </a:path>
                <a:path w="4314190" h="2574290">
                  <a:moveTo>
                    <a:pt x="35674" y="385483"/>
                  </a:moveTo>
                  <a:lnTo>
                    <a:pt x="32169" y="374624"/>
                  </a:lnTo>
                  <a:lnTo>
                    <a:pt x="28079" y="363969"/>
                  </a:lnTo>
                  <a:lnTo>
                    <a:pt x="27190" y="352831"/>
                  </a:lnTo>
                  <a:lnTo>
                    <a:pt x="33286" y="340512"/>
                  </a:lnTo>
                  <a:lnTo>
                    <a:pt x="10566" y="339788"/>
                  </a:lnTo>
                  <a:lnTo>
                    <a:pt x="11950" y="355460"/>
                  </a:lnTo>
                  <a:lnTo>
                    <a:pt x="24599" y="374904"/>
                  </a:lnTo>
                  <a:lnTo>
                    <a:pt x="35674" y="385483"/>
                  </a:lnTo>
                  <a:close/>
                </a:path>
                <a:path w="4314190" h="2574290">
                  <a:moveTo>
                    <a:pt x="42989" y="467042"/>
                  </a:moveTo>
                  <a:lnTo>
                    <a:pt x="40868" y="462686"/>
                  </a:lnTo>
                  <a:lnTo>
                    <a:pt x="34582" y="459422"/>
                  </a:lnTo>
                  <a:lnTo>
                    <a:pt x="35674" y="465480"/>
                  </a:lnTo>
                  <a:lnTo>
                    <a:pt x="37617" y="475640"/>
                  </a:lnTo>
                  <a:lnTo>
                    <a:pt x="41668" y="471639"/>
                  </a:lnTo>
                  <a:lnTo>
                    <a:pt x="42989" y="467042"/>
                  </a:lnTo>
                  <a:close/>
                </a:path>
                <a:path w="4314190" h="2574290">
                  <a:moveTo>
                    <a:pt x="58356" y="333590"/>
                  </a:moveTo>
                  <a:lnTo>
                    <a:pt x="55118" y="330568"/>
                  </a:lnTo>
                  <a:lnTo>
                    <a:pt x="52743" y="328625"/>
                  </a:lnTo>
                  <a:lnTo>
                    <a:pt x="50584" y="326682"/>
                  </a:lnTo>
                  <a:lnTo>
                    <a:pt x="46291" y="333044"/>
                  </a:lnTo>
                  <a:lnTo>
                    <a:pt x="48717" y="336943"/>
                  </a:lnTo>
                  <a:lnTo>
                    <a:pt x="54013" y="337439"/>
                  </a:lnTo>
                  <a:lnTo>
                    <a:pt x="58356" y="333590"/>
                  </a:lnTo>
                  <a:close/>
                </a:path>
                <a:path w="4314190" h="2574290">
                  <a:moveTo>
                    <a:pt x="59016" y="718858"/>
                  </a:moveTo>
                  <a:lnTo>
                    <a:pt x="33718" y="734860"/>
                  </a:lnTo>
                  <a:lnTo>
                    <a:pt x="41414" y="740105"/>
                  </a:lnTo>
                  <a:lnTo>
                    <a:pt x="49047" y="737158"/>
                  </a:lnTo>
                  <a:lnTo>
                    <a:pt x="55333" y="729056"/>
                  </a:lnTo>
                  <a:lnTo>
                    <a:pt x="59016" y="718858"/>
                  </a:lnTo>
                  <a:close/>
                </a:path>
                <a:path w="4314190" h="2574290">
                  <a:moveTo>
                    <a:pt x="64198" y="756907"/>
                  </a:moveTo>
                  <a:lnTo>
                    <a:pt x="54610" y="759015"/>
                  </a:lnTo>
                  <a:lnTo>
                    <a:pt x="36283" y="766483"/>
                  </a:lnTo>
                  <a:lnTo>
                    <a:pt x="17602" y="783424"/>
                  </a:lnTo>
                  <a:lnTo>
                    <a:pt x="6921" y="813981"/>
                  </a:lnTo>
                  <a:lnTo>
                    <a:pt x="36322" y="812253"/>
                  </a:lnTo>
                  <a:lnTo>
                    <a:pt x="42468" y="792657"/>
                  </a:lnTo>
                  <a:lnTo>
                    <a:pt x="46291" y="782967"/>
                  </a:lnTo>
                  <a:lnTo>
                    <a:pt x="52095" y="774065"/>
                  </a:lnTo>
                  <a:lnTo>
                    <a:pt x="64198" y="756907"/>
                  </a:lnTo>
                  <a:close/>
                </a:path>
                <a:path w="4314190" h="2574290">
                  <a:moveTo>
                    <a:pt x="79971" y="736155"/>
                  </a:moveTo>
                  <a:lnTo>
                    <a:pt x="61607" y="737666"/>
                  </a:lnTo>
                  <a:lnTo>
                    <a:pt x="61391" y="737882"/>
                  </a:lnTo>
                  <a:lnTo>
                    <a:pt x="60744" y="751293"/>
                  </a:lnTo>
                  <a:lnTo>
                    <a:pt x="65633" y="748436"/>
                  </a:lnTo>
                  <a:lnTo>
                    <a:pt x="71653" y="747128"/>
                  </a:lnTo>
                  <a:lnTo>
                    <a:pt x="77025" y="744118"/>
                  </a:lnTo>
                  <a:lnTo>
                    <a:pt x="79971" y="736155"/>
                  </a:lnTo>
                  <a:close/>
                </a:path>
                <a:path w="4314190" h="2574290">
                  <a:moveTo>
                    <a:pt x="100723" y="551307"/>
                  </a:moveTo>
                  <a:lnTo>
                    <a:pt x="89014" y="549160"/>
                  </a:lnTo>
                  <a:lnTo>
                    <a:pt x="79197" y="546608"/>
                  </a:lnTo>
                  <a:lnTo>
                    <a:pt x="72250" y="547052"/>
                  </a:lnTo>
                  <a:lnTo>
                    <a:pt x="69164" y="553897"/>
                  </a:lnTo>
                  <a:lnTo>
                    <a:pt x="71945" y="565480"/>
                  </a:lnTo>
                  <a:lnTo>
                    <a:pt x="82270" y="566712"/>
                  </a:lnTo>
                  <a:lnTo>
                    <a:pt x="93941" y="560895"/>
                  </a:lnTo>
                  <a:lnTo>
                    <a:pt x="100723" y="551307"/>
                  </a:lnTo>
                  <a:close/>
                </a:path>
                <a:path w="4314190" h="2574290">
                  <a:moveTo>
                    <a:pt x="121691" y="423532"/>
                  </a:moveTo>
                  <a:lnTo>
                    <a:pt x="114973" y="420801"/>
                  </a:lnTo>
                  <a:lnTo>
                    <a:pt x="109067" y="419671"/>
                  </a:lnTo>
                  <a:lnTo>
                    <a:pt x="103543" y="421005"/>
                  </a:lnTo>
                  <a:lnTo>
                    <a:pt x="97917" y="425691"/>
                  </a:lnTo>
                  <a:lnTo>
                    <a:pt x="103759" y="427278"/>
                  </a:lnTo>
                  <a:lnTo>
                    <a:pt x="109321" y="428269"/>
                  </a:lnTo>
                  <a:lnTo>
                    <a:pt x="115112" y="427431"/>
                  </a:lnTo>
                  <a:lnTo>
                    <a:pt x="121691" y="423532"/>
                  </a:lnTo>
                  <a:close/>
                </a:path>
                <a:path w="4314190" h="2574290">
                  <a:moveTo>
                    <a:pt x="124498" y="692480"/>
                  </a:moveTo>
                  <a:lnTo>
                    <a:pt x="116179" y="693356"/>
                  </a:lnTo>
                  <a:lnTo>
                    <a:pt x="112395" y="697217"/>
                  </a:lnTo>
                  <a:lnTo>
                    <a:pt x="113309" y="702970"/>
                  </a:lnTo>
                  <a:lnTo>
                    <a:pt x="119100" y="709561"/>
                  </a:lnTo>
                  <a:lnTo>
                    <a:pt x="121043" y="703287"/>
                  </a:lnTo>
                  <a:lnTo>
                    <a:pt x="124498" y="692480"/>
                  </a:lnTo>
                  <a:close/>
                </a:path>
                <a:path w="4314190" h="2574290">
                  <a:moveTo>
                    <a:pt x="127520" y="662000"/>
                  </a:moveTo>
                  <a:lnTo>
                    <a:pt x="108762" y="667143"/>
                  </a:lnTo>
                  <a:lnTo>
                    <a:pt x="89941" y="669886"/>
                  </a:lnTo>
                  <a:lnTo>
                    <a:pt x="80086" y="674103"/>
                  </a:lnTo>
                  <a:lnTo>
                    <a:pt x="88188" y="683615"/>
                  </a:lnTo>
                  <a:lnTo>
                    <a:pt x="82575" y="697458"/>
                  </a:lnTo>
                  <a:lnTo>
                    <a:pt x="95059" y="694715"/>
                  </a:lnTo>
                  <a:lnTo>
                    <a:pt x="106832" y="683615"/>
                  </a:lnTo>
                  <a:lnTo>
                    <a:pt x="117703" y="670585"/>
                  </a:lnTo>
                  <a:lnTo>
                    <a:pt x="127520" y="662000"/>
                  </a:lnTo>
                  <a:close/>
                </a:path>
                <a:path w="4314190" h="2574290">
                  <a:moveTo>
                    <a:pt x="130987" y="276948"/>
                  </a:moveTo>
                  <a:lnTo>
                    <a:pt x="117170" y="270421"/>
                  </a:lnTo>
                  <a:lnTo>
                    <a:pt x="104800" y="273037"/>
                  </a:lnTo>
                  <a:lnTo>
                    <a:pt x="97091" y="281114"/>
                  </a:lnTo>
                  <a:lnTo>
                    <a:pt x="97269" y="291007"/>
                  </a:lnTo>
                  <a:lnTo>
                    <a:pt x="113118" y="293585"/>
                  </a:lnTo>
                  <a:lnTo>
                    <a:pt x="121907" y="292976"/>
                  </a:lnTo>
                  <a:lnTo>
                    <a:pt x="126809" y="287870"/>
                  </a:lnTo>
                  <a:lnTo>
                    <a:pt x="130987" y="276948"/>
                  </a:lnTo>
                  <a:close/>
                </a:path>
                <a:path w="4314190" h="2574290">
                  <a:moveTo>
                    <a:pt x="151079" y="382244"/>
                  </a:moveTo>
                  <a:lnTo>
                    <a:pt x="139319" y="382485"/>
                  </a:lnTo>
                  <a:lnTo>
                    <a:pt x="141224" y="384543"/>
                  </a:lnTo>
                  <a:lnTo>
                    <a:pt x="147955" y="386461"/>
                  </a:lnTo>
                  <a:lnTo>
                    <a:pt x="150647" y="386346"/>
                  </a:lnTo>
                  <a:lnTo>
                    <a:pt x="150863" y="385051"/>
                  </a:lnTo>
                  <a:lnTo>
                    <a:pt x="151079" y="383540"/>
                  </a:lnTo>
                  <a:lnTo>
                    <a:pt x="151079" y="382244"/>
                  </a:lnTo>
                  <a:close/>
                </a:path>
                <a:path w="4314190" h="2574290">
                  <a:moveTo>
                    <a:pt x="152171" y="682967"/>
                  </a:moveTo>
                  <a:lnTo>
                    <a:pt x="151739" y="681456"/>
                  </a:lnTo>
                  <a:lnTo>
                    <a:pt x="151523" y="679945"/>
                  </a:lnTo>
                  <a:lnTo>
                    <a:pt x="151079" y="678218"/>
                  </a:lnTo>
                  <a:lnTo>
                    <a:pt x="135026" y="680504"/>
                  </a:lnTo>
                  <a:lnTo>
                    <a:pt x="135255" y="683755"/>
                  </a:lnTo>
                  <a:lnTo>
                    <a:pt x="143675" y="685419"/>
                  </a:lnTo>
                  <a:lnTo>
                    <a:pt x="152171" y="682967"/>
                  </a:lnTo>
                  <a:close/>
                </a:path>
                <a:path w="4314190" h="2574290">
                  <a:moveTo>
                    <a:pt x="183502" y="252310"/>
                  </a:moveTo>
                  <a:lnTo>
                    <a:pt x="175272" y="249631"/>
                  </a:lnTo>
                  <a:lnTo>
                    <a:pt x="153784" y="252628"/>
                  </a:lnTo>
                  <a:lnTo>
                    <a:pt x="137490" y="261797"/>
                  </a:lnTo>
                  <a:lnTo>
                    <a:pt x="144818" y="277596"/>
                  </a:lnTo>
                  <a:lnTo>
                    <a:pt x="167576" y="266141"/>
                  </a:lnTo>
                  <a:lnTo>
                    <a:pt x="177126" y="260985"/>
                  </a:lnTo>
                  <a:lnTo>
                    <a:pt x="180200" y="257810"/>
                  </a:lnTo>
                  <a:lnTo>
                    <a:pt x="183502" y="252310"/>
                  </a:lnTo>
                  <a:close/>
                </a:path>
                <a:path w="4314190" h="2574290">
                  <a:moveTo>
                    <a:pt x="210527" y="620699"/>
                  </a:moveTo>
                  <a:lnTo>
                    <a:pt x="196189" y="623163"/>
                  </a:lnTo>
                  <a:lnTo>
                    <a:pt x="179133" y="635025"/>
                  </a:lnTo>
                  <a:lnTo>
                    <a:pt x="160858" y="651357"/>
                  </a:lnTo>
                  <a:lnTo>
                    <a:pt x="142875" y="667194"/>
                  </a:lnTo>
                  <a:lnTo>
                    <a:pt x="150812" y="671880"/>
                  </a:lnTo>
                  <a:lnTo>
                    <a:pt x="166700" y="667156"/>
                  </a:lnTo>
                  <a:lnTo>
                    <a:pt x="174650" y="671728"/>
                  </a:lnTo>
                  <a:lnTo>
                    <a:pt x="181076" y="653059"/>
                  </a:lnTo>
                  <a:lnTo>
                    <a:pt x="189750" y="643623"/>
                  </a:lnTo>
                  <a:lnTo>
                    <a:pt x="199847" y="635482"/>
                  </a:lnTo>
                  <a:lnTo>
                    <a:pt x="210527" y="620699"/>
                  </a:lnTo>
                  <a:close/>
                </a:path>
                <a:path w="4314190" h="2574290">
                  <a:moveTo>
                    <a:pt x="225005" y="497903"/>
                  </a:moveTo>
                  <a:lnTo>
                    <a:pt x="219811" y="472389"/>
                  </a:lnTo>
                  <a:lnTo>
                    <a:pt x="207238" y="476300"/>
                  </a:lnTo>
                  <a:lnTo>
                    <a:pt x="196684" y="474776"/>
                  </a:lnTo>
                  <a:lnTo>
                    <a:pt x="186143" y="471297"/>
                  </a:lnTo>
                  <a:lnTo>
                    <a:pt x="173558" y="469366"/>
                  </a:lnTo>
                  <a:lnTo>
                    <a:pt x="173863" y="484149"/>
                  </a:lnTo>
                  <a:lnTo>
                    <a:pt x="163626" y="490855"/>
                  </a:lnTo>
                  <a:lnTo>
                    <a:pt x="153377" y="495731"/>
                  </a:lnTo>
                  <a:lnTo>
                    <a:pt x="153682" y="505040"/>
                  </a:lnTo>
                  <a:lnTo>
                    <a:pt x="122745" y="511822"/>
                  </a:lnTo>
                  <a:lnTo>
                    <a:pt x="118770" y="515391"/>
                  </a:lnTo>
                  <a:lnTo>
                    <a:pt x="120789" y="521665"/>
                  </a:lnTo>
                  <a:lnTo>
                    <a:pt x="107861" y="536600"/>
                  </a:lnTo>
                  <a:lnTo>
                    <a:pt x="131203" y="536600"/>
                  </a:lnTo>
                  <a:lnTo>
                    <a:pt x="131445" y="525399"/>
                  </a:lnTo>
                  <a:lnTo>
                    <a:pt x="136042" y="520522"/>
                  </a:lnTo>
                  <a:lnTo>
                    <a:pt x="141566" y="522351"/>
                  </a:lnTo>
                  <a:lnTo>
                    <a:pt x="144602" y="531202"/>
                  </a:lnTo>
                  <a:lnTo>
                    <a:pt x="162712" y="516890"/>
                  </a:lnTo>
                  <a:lnTo>
                    <a:pt x="175209" y="517906"/>
                  </a:lnTo>
                  <a:lnTo>
                    <a:pt x="185483" y="526211"/>
                  </a:lnTo>
                  <a:lnTo>
                    <a:pt x="196900" y="533793"/>
                  </a:lnTo>
                  <a:lnTo>
                    <a:pt x="198640" y="501827"/>
                  </a:lnTo>
                  <a:lnTo>
                    <a:pt x="205536" y="494487"/>
                  </a:lnTo>
                  <a:lnTo>
                    <a:pt x="225005" y="497903"/>
                  </a:lnTo>
                  <a:close/>
                </a:path>
                <a:path w="4314190" h="2574290">
                  <a:moveTo>
                    <a:pt x="245325" y="460502"/>
                  </a:moveTo>
                  <a:lnTo>
                    <a:pt x="224421" y="449516"/>
                  </a:lnTo>
                  <a:lnTo>
                    <a:pt x="203771" y="452018"/>
                  </a:lnTo>
                  <a:lnTo>
                    <a:pt x="192430" y="461416"/>
                  </a:lnTo>
                  <a:lnTo>
                    <a:pt x="199504" y="471093"/>
                  </a:lnTo>
                  <a:lnTo>
                    <a:pt x="206908" y="472630"/>
                  </a:lnTo>
                  <a:lnTo>
                    <a:pt x="212039" y="469938"/>
                  </a:lnTo>
                  <a:lnTo>
                    <a:pt x="222351" y="465175"/>
                  </a:lnTo>
                  <a:lnTo>
                    <a:pt x="245325" y="460502"/>
                  </a:lnTo>
                  <a:close/>
                </a:path>
                <a:path w="4314190" h="2574290">
                  <a:moveTo>
                    <a:pt x="261962" y="203225"/>
                  </a:moveTo>
                  <a:lnTo>
                    <a:pt x="239941" y="206349"/>
                  </a:lnTo>
                  <a:lnTo>
                    <a:pt x="220789" y="214363"/>
                  </a:lnTo>
                  <a:lnTo>
                    <a:pt x="203911" y="226275"/>
                  </a:lnTo>
                  <a:lnTo>
                    <a:pt x="188696" y="241058"/>
                  </a:lnTo>
                  <a:lnTo>
                    <a:pt x="201930" y="246608"/>
                  </a:lnTo>
                  <a:lnTo>
                    <a:pt x="227355" y="238125"/>
                  </a:lnTo>
                  <a:lnTo>
                    <a:pt x="251764" y="221640"/>
                  </a:lnTo>
                  <a:lnTo>
                    <a:pt x="261962" y="203225"/>
                  </a:lnTo>
                  <a:close/>
                </a:path>
                <a:path w="4314190" h="2574290">
                  <a:moveTo>
                    <a:pt x="279476" y="412508"/>
                  </a:moveTo>
                  <a:lnTo>
                    <a:pt x="271475" y="413156"/>
                  </a:lnTo>
                  <a:lnTo>
                    <a:pt x="258940" y="414451"/>
                  </a:lnTo>
                  <a:lnTo>
                    <a:pt x="258648" y="421868"/>
                  </a:lnTo>
                  <a:lnTo>
                    <a:pt x="265557" y="424992"/>
                  </a:lnTo>
                  <a:lnTo>
                    <a:pt x="274281" y="422363"/>
                  </a:lnTo>
                  <a:lnTo>
                    <a:pt x="279476" y="412508"/>
                  </a:lnTo>
                  <a:close/>
                </a:path>
                <a:path w="4314190" h="2574290">
                  <a:moveTo>
                    <a:pt x="280771" y="439318"/>
                  </a:moveTo>
                  <a:lnTo>
                    <a:pt x="264109" y="434644"/>
                  </a:lnTo>
                  <a:lnTo>
                    <a:pt x="255270" y="434047"/>
                  </a:lnTo>
                  <a:lnTo>
                    <a:pt x="251777" y="438188"/>
                  </a:lnTo>
                  <a:lnTo>
                    <a:pt x="251155" y="447751"/>
                  </a:lnTo>
                  <a:lnTo>
                    <a:pt x="266204" y="447827"/>
                  </a:lnTo>
                  <a:lnTo>
                    <a:pt x="272694" y="447255"/>
                  </a:lnTo>
                  <a:lnTo>
                    <a:pt x="275805" y="444830"/>
                  </a:lnTo>
                  <a:lnTo>
                    <a:pt x="280771" y="439318"/>
                  </a:lnTo>
                  <a:close/>
                </a:path>
                <a:path w="4314190" h="2574290">
                  <a:moveTo>
                    <a:pt x="287896" y="187883"/>
                  </a:moveTo>
                  <a:lnTo>
                    <a:pt x="282930" y="190474"/>
                  </a:lnTo>
                  <a:lnTo>
                    <a:pt x="271691" y="196100"/>
                  </a:lnTo>
                  <a:lnTo>
                    <a:pt x="279361" y="200101"/>
                  </a:lnTo>
                  <a:lnTo>
                    <a:pt x="283603" y="200583"/>
                  </a:lnTo>
                  <a:lnTo>
                    <a:pt x="285940" y="196761"/>
                  </a:lnTo>
                  <a:lnTo>
                    <a:pt x="287896" y="187883"/>
                  </a:lnTo>
                  <a:close/>
                </a:path>
                <a:path w="4314190" h="2574290">
                  <a:moveTo>
                    <a:pt x="305485" y="410908"/>
                  </a:moveTo>
                  <a:lnTo>
                    <a:pt x="303301" y="411746"/>
                  </a:lnTo>
                  <a:lnTo>
                    <a:pt x="300875" y="417614"/>
                  </a:lnTo>
                  <a:lnTo>
                    <a:pt x="300431" y="421373"/>
                  </a:lnTo>
                  <a:lnTo>
                    <a:pt x="302171" y="421589"/>
                  </a:lnTo>
                  <a:lnTo>
                    <a:pt x="303682" y="422021"/>
                  </a:lnTo>
                  <a:lnTo>
                    <a:pt x="305193" y="422236"/>
                  </a:lnTo>
                  <a:lnTo>
                    <a:pt x="305485" y="410908"/>
                  </a:lnTo>
                  <a:close/>
                </a:path>
                <a:path w="4314190" h="2574290">
                  <a:moveTo>
                    <a:pt x="321398" y="173609"/>
                  </a:moveTo>
                  <a:lnTo>
                    <a:pt x="313842" y="176860"/>
                  </a:lnTo>
                  <a:lnTo>
                    <a:pt x="309295" y="178587"/>
                  </a:lnTo>
                  <a:lnTo>
                    <a:pt x="304761" y="180530"/>
                  </a:lnTo>
                  <a:lnTo>
                    <a:pt x="308914" y="184226"/>
                  </a:lnTo>
                  <a:lnTo>
                    <a:pt x="313804" y="182333"/>
                  </a:lnTo>
                  <a:lnTo>
                    <a:pt x="318350" y="177825"/>
                  </a:lnTo>
                  <a:lnTo>
                    <a:pt x="321398" y="173609"/>
                  </a:lnTo>
                  <a:close/>
                </a:path>
                <a:path w="4314190" h="2574290">
                  <a:moveTo>
                    <a:pt x="415632" y="145503"/>
                  </a:moveTo>
                  <a:lnTo>
                    <a:pt x="408254" y="141109"/>
                  </a:lnTo>
                  <a:lnTo>
                    <a:pt x="405015" y="138506"/>
                  </a:lnTo>
                  <a:lnTo>
                    <a:pt x="403212" y="134645"/>
                  </a:lnTo>
                  <a:lnTo>
                    <a:pt x="400075" y="126479"/>
                  </a:lnTo>
                  <a:lnTo>
                    <a:pt x="393903" y="141287"/>
                  </a:lnTo>
                  <a:lnTo>
                    <a:pt x="387515" y="147637"/>
                  </a:lnTo>
                  <a:lnTo>
                    <a:pt x="381076" y="152171"/>
                  </a:lnTo>
                  <a:lnTo>
                    <a:pt x="374789" y="161505"/>
                  </a:lnTo>
                  <a:lnTo>
                    <a:pt x="386245" y="160578"/>
                  </a:lnTo>
                  <a:lnTo>
                    <a:pt x="396430" y="156743"/>
                  </a:lnTo>
                  <a:lnTo>
                    <a:pt x="406006" y="151282"/>
                  </a:lnTo>
                  <a:lnTo>
                    <a:pt x="415632" y="145503"/>
                  </a:lnTo>
                  <a:close/>
                </a:path>
                <a:path w="4314190" h="2574290">
                  <a:moveTo>
                    <a:pt x="425361" y="479958"/>
                  </a:moveTo>
                  <a:lnTo>
                    <a:pt x="424611" y="439775"/>
                  </a:lnTo>
                  <a:lnTo>
                    <a:pt x="409714" y="423303"/>
                  </a:lnTo>
                  <a:lnTo>
                    <a:pt x="383730" y="426478"/>
                  </a:lnTo>
                  <a:lnTo>
                    <a:pt x="349732" y="445236"/>
                  </a:lnTo>
                  <a:lnTo>
                    <a:pt x="310781" y="475526"/>
                  </a:lnTo>
                  <a:lnTo>
                    <a:pt x="269963" y="513257"/>
                  </a:lnTo>
                  <a:lnTo>
                    <a:pt x="239141" y="540562"/>
                  </a:lnTo>
                  <a:lnTo>
                    <a:pt x="201879" y="566166"/>
                  </a:lnTo>
                  <a:lnTo>
                    <a:pt x="175310" y="590232"/>
                  </a:lnTo>
                  <a:lnTo>
                    <a:pt x="176593" y="612927"/>
                  </a:lnTo>
                  <a:lnTo>
                    <a:pt x="161671" y="606437"/>
                  </a:lnTo>
                  <a:lnTo>
                    <a:pt x="153771" y="622096"/>
                  </a:lnTo>
                  <a:lnTo>
                    <a:pt x="140627" y="631456"/>
                  </a:lnTo>
                  <a:lnTo>
                    <a:pt x="125412" y="638479"/>
                  </a:lnTo>
                  <a:lnTo>
                    <a:pt x="111315" y="647077"/>
                  </a:lnTo>
                  <a:lnTo>
                    <a:pt x="132435" y="655866"/>
                  </a:lnTo>
                  <a:lnTo>
                    <a:pt x="149491" y="647001"/>
                  </a:lnTo>
                  <a:lnTo>
                    <a:pt x="175666" y="625043"/>
                  </a:lnTo>
                  <a:lnTo>
                    <a:pt x="224142" y="594550"/>
                  </a:lnTo>
                  <a:lnTo>
                    <a:pt x="240499" y="597547"/>
                  </a:lnTo>
                  <a:lnTo>
                    <a:pt x="262013" y="586003"/>
                  </a:lnTo>
                  <a:lnTo>
                    <a:pt x="289610" y="565543"/>
                  </a:lnTo>
                  <a:lnTo>
                    <a:pt x="324205" y="541794"/>
                  </a:lnTo>
                  <a:lnTo>
                    <a:pt x="352209" y="527418"/>
                  </a:lnTo>
                  <a:lnTo>
                    <a:pt x="382651" y="514692"/>
                  </a:lnTo>
                  <a:lnTo>
                    <a:pt x="409168" y="500049"/>
                  </a:lnTo>
                  <a:lnTo>
                    <a:pt x="425361" y="479958"/>
                  </a:lnTo>
                  <a:close/>
                </a:path>
                <a:path w="4314190" h="2574290">
                  <a:moveTo>
                    <a:pt x="449351" y="192201"/>
                  </a:moveTo>
                  <a:lnTo>
                    <a:pt x="448754" y="189179"/>
                  </a:lnTo>
                  <a:lnTo>
                    <a:pt x="444601" y="185991"/>
                  </a:lnTo>
                  <a:lnTo>
                    <a:pt x="439623" y="187579"/>
                  </a:lnTo>
                  <a:lnTo>
                    <a:pt x="436600" y="198907"/>
                  </a:lnTo>
                  <a:lnTo>
                    <a:pt x="442658" y="195884"/>
                  </a:lnTo>
                  <a:lnTo>
                    <a:pt x="446112" y="194360"/>
                  </a:lnTo>
                  <a:lnTo>
                    <a:pt x="449351" y="192201"/>
                  </a:lnTo>
                  <a:close/>
                </a:path>
                <a:path w="4314190" h="2574290">
                  <a:moveTo>
                    <a:pt x="476161" y="410133"/>
                  </a:moveTo>
                  <a:lnTo>
                    <a:pt x="461810" y="402437"/>
                  </a:lnTo>
                  <a:lnTo>
                    <a:pt x="460400" y="406920"/>
                  </a:lnTo>
                  <a:lnTo>
                    <a:pt x="464883" y="416306"/>
                  </a:lnTo>
                  <a:lnTo>
                    <a:pt x="468160" y="423316"/>
                  </a:lnTo>
                  <a:lnTo>
                    <a:pt x="470966" y="418782"/>
                  </a:lnTo>
                  <a:lnTo>
                    <a:pt x="476161" y="410133"/>
                  </a:lnTo>
                  <a:close/>
                </a:path>
                <a:path w="4314190" h="2574290">
                  <a:moveTo>
                    <a:pt x="480047" y="216636"/>
                  </a:moveTo>
                  <a:lnTo>
                    <a:pt x="477240" y="214693"/>
                  </a:lnTo>
                  <a:lnTo>
                    <a:pt x="471182" y="210794"/>
                  </a:lnTo>
                  <a:lnTo>
                    <a:pt x="469887" y="212953"/>
                  </a:lnTo>
                  <a:lnTo>
                    <a:pt x="468591" y="214909"/>
                  </a:lnTo>
                  <a:lnTo>
                    <a:pt x="467512" y="217068"/>
                  </a:lnTo>
                  <a:lnTo>
                    <a:pt x="473557" y="220091"/>
                  </a:lnTo>
                  <a:lnTo>
                    <a:pt x="476592" y="221818"/>
                  </a:lnTo>
                  <a:lnTo>
                    <a:pt x="477672" y="220091"/>
                  </a:lnTo>
                  <a:lnTo>
                    <a:pt x="478967" y="218363"/>
                  </a:lnTo>
                  <a:lnTo>
                    <a:pt x="480047" y="216636"/>
                  </a:lnTo>
                  <a:close/>
                </a:path>
                <a:path w="4314190" h="2574290">
                  <a:moveTo>
                    <a:pt x="495173" y="225933"/>
                  </a:moveTo>
                  <a:lnTo>
                    <a:pt x="484149" y="227228"/>
                  </a:lnTo>
                  <a:lnTo>
                    <a:pt x="487095" y="232994"/>
                  </a:lnTo>
                  <a:lnTo>
                    <a:pt x="490639" y="233502"/>
                  </a:lnTo>
                  <a:lnTo>
                    <a:pt x="493699" y="232219"/>
                  </a:lnTo>
                  <a:lnTo>
                    <a:pt x="495173" y="232638"/>
                  </a:lnTo>
                  <a:lnTo>
                    <a:pt x="495173" y="225933"/>
                  </a:lnTo>
                  <a:close/>
                </a:path>
                <a:path w="4314190" h="2574290">
                  <a:moveTo>
                    <a:pt x="509879" y="100037"/>
                  </a:moveTo>
                  <a:lnTo>
                    <a:pt x="507276" y="94919"/>
                  </a:lnTo>
                  <a:lnTo>
                    <a:pt x="504253" y="97510"/>
                  </a:lnTo>
                  <a:lnTo>
                    <a:pt x="501015" y="99885"/>
                  </a:lnTo>
                  <a:lnTo>
                    <a:pt x="496684" y="103352"/>
                  </a:lnTo>
                  <a:lnTo>
                    <a:pt x="504304" y="106133"/>
                  </a:lnTo>
                  <a:lnTo>
                    <a:pt x="508787" y="104406"/>
                  </a:lnTo>
                  <a:lnTo>
                    <a:pt x="509879" y="100037"/>
                  </a:lnTo>
                  <a:close/>
                </a:path>
                <a:path w="4314190" h="2574290">
                  <a:moveTo>
                    <a:pt x="512686" y="401485"/>
                  </a:moveTo>
                  <a:lnTo>
                    <a:pt x="497992" y="396709"/>
                  </a:lnTo>
                  <a:lnTo>
                    <a:pt x="487260" y="403567"/>
                  </a:lnTo>
                  <a:lnTo>
                    <a:pt x="478917" y="414832"/>
                  </a:lnTo>
                  <a:lnTo>
                    <a:pt x="471398" y="423316"/>
                  </a:lnTo>
                  <a:lnTo>
                    <a:pt x="489496" y="432892"/>
                  </a:lnTo>
                  <a:lnTo>
                    <a:pt x="502818" y="428536"/>
                  </a:lnTo>
                  <a:lnTo>
                    <a:pt x="510755" y="416115"/>
                  </a:lnTo>
                  <a:lnTo>
                    <a:pt x="512686" y="401485"/>
                  </a:lnTo>
                  <a:close/>
                </a:path>
                <a:path w="4314190" h="2574290">
                  <a:moveTo>
                    <a:pt x="532244" y="91948"/>
                  </a:moveTo>
                  <a:lnTo>
                    <a:pt x="527329" y="88455"/>
                  </a:lnTo>
                  <a:lnTo>
                    <a:pt x="521182" y="87769"/>
                  </a:lnTo>
                  <a:lnTo>
                    <a:pt x="518083" y="89725"/>
                  </a:lnTo>
                  <a:lnTo>
                    <a:pt x="523709" y="93395"/>
                  </a:lnTo>
                  <a:lnTo>
                    <a:pt x="527596" y="95999"/>
                  </a:lnTo>
                  <a:lnTo>
                    <a:pt x="531698" y="98374"/>
                  </a:lnTo>
                  <a:lnTo>
                    <a:pt x="532244" y="91948"/>
                  </a:lnTo>
                  <a:close/>
                </a:path>
                <a:path w="4314190" h="2574290">
                  <a:moveTo>
                    <a:pt x="651014" y="310248"/>
                  </a:moveTo>
                  <a:lnTo>
                    <a:pt x="632726" y="307670"/>
                  </a:lnTo>
                  <a:lnTo>
                    <a:pt x="605917" y="317817"/>
                  </a:lnTo>
                  <a:lnTo>
                    <a:pt x="578091" y="327634"/>
                  </a:lnTo>
                  <a:lnTo>
                    <a:pt x="556780" y="324078"/>
                  </a:lnTo>
                  <a:lnTo>
                    <a:pt x="557644" y="322783"/>
                  </a:lnTo>
                  <a:lnTo>
                    <a:pt x="555904" y="323430"/>
                  </a:lnTo>
                  <a:lnTo>
                    <a:pt x="540245" y="322516"/>
                  </a:lnTo>
                  <a:lnTo>
                    <a:pt x="535317" y="327926"/>
                  </a:lnTo>
                  <a:lnTo>
                    <a:pt x="528370" y="332435"/>
                  </a:lnTo>
                  <a:lnTo>
                    <a:pt x="506628" y="328841"/>
                  </a:lnTo>
                  <a:lnTo>
                    <a:pt x="534873" y="365709"/>
                  </a:lnTo>
                  <a:lnTo>
                    <a:pt x="564769" y="380034"/>
                  </a:lnTo>
                  <a:lnTo>
                    <a:pt x="593001" y="377761"/>
                  </a:lnTo>
                  <a:lnTo>
                    <a:pt x="616254" y="364794"/>
                  </a:lnTo>
                  <a:lnTo>
                    <a:pt x="631202" y="347103"/>
                  </a:lnTo>
                  <a:lnTo>
                    <a:pt x="634530" y="330619"/>
                  </a:lnTo>
                  <a:lnTo>
                    <a:pt x="622909" y="321271"/>
                  </a:lnTo>
                  <a:lnTo>
                    <a:pt x="651014" y="310248"/>
                  </a:lnTo>
                  <a:close/>
                </a:path>
                <a:path w="4314190" h="2574290">
                  <a:moveTo>
                    <a:pt x="671322" y="48006"/>
                  </a:moveTo>
                  <a:lnTo>
                    <a:pt x="669213" y="38442"/>
                  </a:lnTo>
                  <a:lnTo>
                    <a:pt x="667410" y="39916"/>
                  </a:lnTo>
                  <a:lnTo>
                    <a:pt x="666369" y="45656"/>
                  </a:lnTo>
                  <a:lnTo>
                    <a:pt x="666572" y="48869"/>
                  </a:lnTo>
                  <a:lnTo>
                    <a:pt x="668083" y="48653"/>
                  </a:lnTo>
                  <a:lnTo>
                    <a:pt x="669810" y="48221"/>
                  </a:lnTo>
                  <a:lnTo>
                    <a:pt x="671322" y="48006"/>
                  </a:lnTo>
                  <a:close/>
                </a:path>
                <a:path w="4314190" h="2574290">
                  <a:moveTo>
                    <a:pt x="783717" y="100749"/>
                  </a:moveTo>
                  <a:lnTo>
                    <a:pt x="779513" y="92938"/>
                  </a:lnTo>
                  <a:lnTo>
                    <a:pt x="776986" y="90614"/>
                  </a:lnTo>
                  <a:lnTo>
                    <a:pt x="776211" y="93853"/>
                  </a:lnTo>
                  <a:lnTo>
                    <a:pt x="777240" y="102692"/>
                  </a:lnTo>
                  <a:lnTo>
                    <a:pt x="783717" y="100749"/>
                  </a:lnTo>
                  <a:close/>
                </a:path>
                <a:path w="4314190" h="2574290">
                  <a:moveTo>
                    <a:pt x="796899" y="9944"/>
                  </a:moveTo>
                  <a:lnTo>
                    <a:pt x="796036" y="9080"/>
                  </a:lnTo>
                  <a:lnTo>
                    <a:pt x="793013" y="0"/>
                  </a:lnTo>
                  <a:lnTo>
                    <a:pt x="790854" y="5626"/>
                  </a:lnTo>
                  <a:lnTo>
                    <a:pt x="789559" y="9296"/>
                  </a:lnTo>
                  <a:lnTo>
                    <a:pt x="788047" y="12979"/>
                  </a:lnTo>
                  <a:lnTo>
                    <a:pt x="796899" y="9944"/>
                  </a:lnTo>
                  <a:close/>
                </a:path>
                <a:path w="4314190" h="2574290">
                  <a:moveTo>
                    <a:pt x="904328" y="91452"/>
                  </a:moveTo>
                  <a:lnTo>
                    <a:pt x="896823" y="93472"/>
                  </a:lnTo>
                  <a:lnTo>
                    <a:pt x="893597" y="96837"/>
                  </a:lnTo>
                  <a:lnTo>
                    <a:pt x="894384" y="101942"/>
                  </a:lnTo>
                  <a:lnTo>
                    <a:pt x="898918" y="109181"/>
                  </a:lnTo>
                  <a:lnTo>
                    <a:pt x="901293" y="101180"/>
                  </a:lnTo>
                  <a:lnTo>
                    <a:pt x="902589" y="97078"/>
                  </a:lnTo>
                  <a:lnTo>
                    <a:pt x="904328" y="91452"/>
                  </a:lnTo>
                  <a:close/>
                </a:path>
                <a:path w="4314190" h="2574290">
                  <a:moveTo>
                    <a:pt x="944092" y="24218"/>
                  </a:moveTo>
                  <a:lnTo>
                    <a:pt x="938479" y="18161"/>
                  </a:lnTo>
                  <a:lnTo>
                    <a:pt x="933284" y="17081"/>
                  </a:lnTo>
                  <a:lnTo>
                    <a:pt x="928535" y="22275"/>
                  </a:lnTo>
                  <a:lnTo>
                    <a:pt x="928141" y="26403"/>
                  </a:lnTo>
                  <a:lnTo>
                    <a:pt x="931849" y="30378"/>
                  </a:lnTo>
                  <a:lnTo>
                    <a:pt x="937806" y="30784"/>
                  </a:lnTo>
                  <a:lnTo>
                    <a:pt x="944092" y="24218"/>
                  </a:lnTo>
                  <a:close/>
                </a:path>
                <a:path w="4314190" h="2574290">
                  <a:moveTo>
                    <a:pt x="957059" y="68059"/>
                  </a:moveTo>
                  <a:lnTo>
                    <a:pt x="954468" y="67678"/>
                  </a:lnTo>
                  <a:lnTo>
                    <a:pt x="947826" y="76365"/>
                  </a:lnTo>
                  <a:lnTo>
                    <a:pt x="943444" y="84543"/>
                  </a:lnTo>
                  <a:lnTo>
                    <a:pt x="949286" y="87134"/>
                  </a:lnTo>
                  <a:lnTo>
                    <a:pt x="957059" y="68059"/>
                  </a:lnTo>
                  <a:close/>
                </a:path>
                <a:path w="4314190" h="2574290">
                  <a:moveTo>
                    <a:pt x="974788" y="183769"/>
                  </a:moveTo>
                  <a:lnTo>
                    <a:pt x="966787" y="186105"/>
                  </a:lnTo>
                  <a:lnTo>
                    <a:pt x="965631" y="190550"/>
                  </a:lnTo>
                  <a:lnTo>
                    <a:pt x="969035" y="195783"/>
                  </a:lnTo>
                  <a:lnTo>
                    <a:pt x="974788" y="200418"/>
                  </a:lnTo>
                  <a:lnTo>
                    <a:pt x="974788" y="183769"/>
                  </a:lnTo>
                  <a:close/>
                </a:path>
                <a:path w="4314190" h="2574290">
                  <a:moveTo>
                    <a:pt x="993482" y="205422"/>
                  </a:moveTo>
                  <a:lnTo>
                    <a:pt x="990727" y="203835"/>
                  </a:lnTo>
                  <a:lnTo>
                    <a:pt x="984084" y="204304"/>
                  </a:lnTo>
                  <a:lnTo>
                    <a:pt x="987107" y="213829"/>
                  </a:lnTo>
                  <a:lnTo>
                    <a:pt x="989266" y="220954"/>
                  </a:lnTo>
                  <a:lnTo>
                    <a:pt x="992835" y="210604"/>
                  </a:lnTo>
                  <a:lnTo>
                    <a:pt x="993482" y="205422"/>
                  </a:lnTo>
                  <a:close/>
                </a:path>
                <a:path w="4314190" h="2574290">
                  <a:moveTo>
                    <a:pt x="1106525" y="184162"/>
                  </a:moveTo>
                  <a:lnTo>
                    <a:pt x="1104442" y="184658"/>
                  </a:lnTo>
                  <a:lnTo>
                    <a:pt x="1101331" y="189750"/>
                  </a:lnTo>
                  <a:lnTo>
                    <a:pt x="1100366" y="193065"/>
                  </a:lnTo>
                  <a:lnTo>
                    <a:pt x="1101877" y="193497"/>
                  </a:lnTo>
                  <a:lnTo>
                    <a:pt x="1103172" y="194144"/>
                  </a:lnTo>
                  <a:lnTo>
                    <a:pt x="1104468" y="194576"/>
                  </a:lnTo>
                  <a:lnTo>
                    <a:pt x="1106525" y="184162"/>
                  </a:lnTo>
                  <a:close/>
                </a:path>
                <a:path w="4314190" h="2574290">
                  <a:moveTo>
                    <a:pt x="1432560" y="74155"/>
                  </a:moveTo>
                  <a:lnTo>
                    <a:pt x="1429537" y="70700"/>
                  </a:lnTo>
                  <a:lnTo>
                    <a:pt x="1427378" y="67246"/>
                  </a:lnTo>
                  <a:lnTo>
                    <a:pt x="1426298" y="67678"/>
                  </a:lnTo>
                  <a:lnTo>
                    <a:pt x="1421828" y="70294"/>
                  </a:lnTo>
                  <a:lnTo>
                    <a:pt x="1419783" y="73748"/>
                  </a:lnTo>
                  <a:lnTo>
                    <a:pt x="1422552" y="75793"/>
                  </a:lnTo>
                  <a:lnTo>
                    <a:pt x="1432560" y="74155"/>
                  </a:lnTo>
                  <a:close/>
                </a:path>
                <a:path w="4314190" h="2574290">
                  <a:moveTo>
                    <a:pt x="1665122" y="112649"/>
                  </a:moveTo>
                  <a:lnTo>
                    <a:pt x="1664855" y="104216"/>
                  </a:lnTo>
                  <a:lnTo>
                    <a:pt x="1662620" y="100215"/>
                  </a:lnTo>
                  <a:lnTo>
                    <a:pt x="1657261" y="99936"/>
                  </a:lnTo>
                  <a:lnTo>
                    <a:pt x="1647621" y="102692"/>
                  </a:lnTo>
                  <a:lnTo>
                    <a:pt x="1654098" y="106375"/>
                  </a:lnTo>
                  <a:lnTo>
                    <a:pt x="1659293" y="109397"/>
                  </a:lnTo>
                  <a:lnTo>
                    <a:pt x="1665122" y="112649"/>
                  </a:lnTo>
                  <a:close/>
                </a:path>
                <a:path w="4314190" h="2574290">
                  <a:moveTo>
                    <a:pt x="2012454" y="173177"/>
                  </a:moveTo>
                  <a:lnTo>
                    <a:pt x="2003386" y="174256"/>
                  </a:lnTo>
                  <a:lnTo>
                    <a:pt x="2003386" y="172529"/>
                  </a:lnTo>
                  <a:lnTo>
                    <a:pt x="1997646" y="173647"/>
                  </a:lnTo>
                  <a:lnTo>
                    <a:pt x="2000631" y="176453"/>
                  </a:lnTo>
                  <a:lnTo>
                    <a:pt x="2006117" y="179133"/>
                  </a:lnTo>
                  <a:lnTo>
                    <a:pt x="2007920" y="179882"/>
                  </a:lnTo>
                  <a:lnTo>
                    <a:pt x="2012454" y="173177"/>
                  </a:lnTo>
                  <a:close/>
                </a:path>
                <a:path w="4314190" h="2574290">
                  <a:moveTo>
                    <a:pt x="2033638" y="118262"/>
                  </a:moveTo>
                  <a:lnTo>
                    <a:pt x="2031377" y="111785"/>
                  </a:lnTo>
                  <a:lnTo>
                    <a:pt x="2025586" y="110185"/>
                  </a:lnTo>
                  <a:lnTo>
                    <a:pt x="2019236" y="112026"/>
                  </a:lnTo>
                  <a:lnTo>
                    <a:pt x="2015274" y="115887"/>
                  </a:lnTo>
                  <a:lnTo>
                    <a:pt x="2022614" y="116751"/>
                  </a:lnTo>
                  <a:lnTo>
                    <a:pt x="2028240" y="117614"/>
                  </a:lnTo>
                  <a:lnTo>
                    <a:pt x="2033638" y="118262"/>
                  </a:lnTo>
                  <a:close/>
                </a:path>
                <a:path w="4314190" h="2574290">
                  <a:moveTo>
                    <a:pt x="2097963" y="263753"/>
                  </a:moveTo>
                  <a:lnTo>
                    <a:pt x="2094915" y="262978"/>
                  </a:lnTo>
                  <a:lnTo>
                    <a:pt x="2089264" y="266382"/>
                  </a:lnTo>
                  <a:lnTo>
                    <a:pt x="2087029" y="268947"/>
                  </a:lnTo>
                  <a:lnTo>
                    <a:pt x="2088756" y="270687"/>
                  </a:lnTo>
                  <a:lnTo>
                    <a:pt x="2090699" y="272199"/>
                  </a:lnTo>
                  <a:lnTo>
                    <a:pt x="2092426" y="273710"/>
                  </a:lnTo>
                  <a:lnTo>
                    <a:pt x="2097963" y="263753"/>
                  </a:lnTo>
                  <a:close/>
                </a:path>
                <a:path w="4314190" h="2574290">
                  <a:moveTo>
                    <a:pt x="2111743" y="23444"/>
                  </a:moveTo>
                  <a:lnTo>
                    <a:pt x="2109508" y="15786"/>
                  </a:lnTo>
                  <a:lnTo>
                    <a:pt x="2106053" y="19900"/>
                  </a:lnTo>
                  <a:lnTo>
                    <a:pt x="2097405" y="30708"/>
                  </a:lnTo>
                  <a:lnTo>
                    <a:pt x="2106828" y="29502"/>
                  </a:lnTo>
                  <a:lnTo>
                    <a:pt x="2111235" y="27546"/>
                  </a:lnTo>
                  <a:lnTo>
                    <a:pt x="2111743" y="23444"/>
                  </a:lnTo>
                  <a:close/>
                </a:path>
                <a:path w="4314190" h="2574290">
                  <a:moveTo>
                    <a:pt x="2248052" y="37617"/>
                  </a:moveTo>
                  <a:lnTo>
                    <a:pt x="2240267" y="33299"/>
                  </a:lnTo>
                  <a:lnTo>
                    <a:pt x="2232914" y="29413"/>
                  </a:lnTo>
                  <a:lnTo>
                    <a:pt x="2235289" y="38138"/>
                  </a:lnTo>
                  <a:lnTo>
                    <a:pt x="2238857" y="43167"/>
                  </a:lnTo>
                  <a:lnTo>
                    <a:pt x="2243251" y="43357"/>
                  </a:lnTo>
                  <a:lnTo>
                    <a:pt x="2248052" y="37617"/>
                  </a:lnTo>
                  <a:close/>
                </a:path>
                <a:path w="4314190" h="2574290">
                  <a:moveTo>
                    <a:pt x="2269883" y="42595"/>
                  </a:moveTo>
                  <a:lnTo>
                    <a:pt x="2264143" y="43484"/>
                  </a:lnTo>
                  <a:lnTo>
                    <a:pt x="2261590" y="48437"/>
                  </a:lnTo>
                  <a:lnTo>
                    <a:pt x="2260371" y="54025"/>
                  </a:lnTo>
                  <a:lnTo>
                    <a:pt x="2258644" y="56870"/>
                  </a:lnTo>
                  <a:lnTo>
                    <a:pt x="2260155" y="57734"/>
                  </a:lnTo>
                  <a:lnTo>
                    <a:pt x="2261451" y="58381"/>
                  </a:lnTo>
                  <a:lnTo>
                    <a:pt x="2262962" y="59245"/>
                  </a:lnTo>
                  <a:lnTo>
                    <a:pt x="2265121" y="53619"/>
                  </a:lnTo>
                  <a:lnTo>
                    <a:pt x="2267496" y="48006"/>
                  </a:lnTo>
                  <a:lnTo>
                    <a:pt x="2269883" y="42595"/>
                  </a:lnTo>
                  <a:close/>
                </a:path>
                <a:path w="4314190" h="2574290">
                  <a:moveTo>
                    <a:pt x="2545232" y="375107"/>
                  </a:moveTo>
                  <a:lnTo>
                    <a:pt x="2543721" y="374891"/>
                  </a:lnTo>
                  <a:lnTo>
                    <a:pt x="2542209" y="374459"/>
                  </a:lnTo>
                  <a:lnTo>
                    <a:pt x="2540698" y="374243"/>
                  </a:lnTo>
                  <a:lnTo>
                    <a:pt x="2540101" y="385076"/>
                  </a:lnTo>
                  <a:lnTo>
                    <a:pt x="2542235" y="384238"/>
                  </a:lnTo>
                  <a:lnTo>
                    <a:pt x="2544737" y="378625"/>
                  </a:lnTo>
                  <a:lnTo>
                    <a:pt x="2545232" y="375107"/>
                  </a:lnTo>
                  <a:close/>
                </a:path>
                <a:path w="4314190" h="2574290">
                  <a:moveTo>
                    <a:pt x="2777718" y="459587"/>
                  </a:moveTo>
                  <a:lnTo>
                    <a:pt x="2775127" y="457479"/>
                  </a:lnTo>
                  <a:lnTo>
                    <a:pt x="2767228" y="456018"/>
                  </a:lnTo>
                  <a:lnTo>
                    <a:pt x="2764612" y="456184"/>
                  </a:lnTo>
                  <a:lnTo>
                    <a:pt x="2764396" y="457911"/>
                  </a:lnTo>
                  <a:lnTo>
                    <a:pt x="2764396" y="461365"/>
                  </a:lnTo>
                  <a:lnTo>
                    <a:pt x="2777718" y="459587"/>
                  </a:lnTo>
                  <a:close/>
                </a:path>
                <a:path w="4314190" h="2574290">
                  <a:moveTo>
                    <a:pt x="2920238" y="530123"/>
                  </a:moveTo>
                  <a:lnTo>
                    <a:pt x="2916834" y="522770"/>
                  </a:lnTo>
                  <a:lnTo>
                    <a:pt x="2913481" y="519988"/>
                  </a:lnTo>
                  <a:lnTo>
                    <a:pt x="2909722" y="520966"/>
                  </a:lnTo>
                  <a:lnTo>
                    <a:pt x="2905112" y="524929"/>
                  </a:lnTo>
                  <a:lnTo>
                    <a:pt x="2910725" y="526872"/>
                  </a:lnTo>
                  <a:lnTo>
                    <a:pt x="2915475" y="528396"/>
                  </a:lnTo>
                  <a:lnTo>
                    <a:pt x="2920238" y="530123"/>
                  </a:lnTo>
                  <a:close/>
                </a:path>
                <a:path w="4314190" h="2574290">
                  <a:moveTo>
                    <a:pt x="3009938" y="390245"/>
                  </a:moveTo>
                  <a:lnTo>
                    <a:pt x="3007436" y="386092"/>
                  </a:lnTo>
                  <a:lnTo>
                    <a:pt x="3002394" y="385648"/>
                  </a:lnTo>
                  <a:lnTo>
                    <a:pt x="2998533" y="389331"/>
                  </a:lnTo>
                  <a:lnTo>
                    <a:pt x="2999562" y="397586"/>
                  </a:lnTo>
                  <a:lnTo>
                    <a:pt x="3005391" y="398449"/>
                  </a:lnTo>
                  <a:lnTo>
                    <a:pt x="3009938" y="396938"/>
                  </a:lnTo>
                  <a:lnTo>
                    <a:pt x="3009938" y="390245"/>
                  </a:lnTo>
                  <a:close/>
                </a:path>
                <a:path w="4314190" h="2574290">
                  <a:moveTo>
                    <a:pt x="3055112" y="595414"/>
                  </a:moveTo>
                  <a:lnTo>
                    <a:pt x="3049917" y="587298"/>
                  </a:lnTo>
                  <a:lnTo>
                    <a:pt x="3045980" y="584060"/>
                  </a:lnTo>
                  <a:lnTo>
                    <a:pt x="3041307" y="585190"/>
                  </a:lnTo>
                  <a:lnTo>
                    <a:pt x="3033928" y="590219"/>
                  </a:lnTo>
                  <a:lnTo>
                    <a:pt x="3041485" y="592162"/>
                  </a:lnTo>
                  <a:lnTo>
                    <a:pt x="3055112" y="595414"/>
                  </a:lnTo>
                  <a:close/>
                </a:path>
                <a:path w="4314190" h="2574290">
                  <a:moveTo>
                    <a:pt x="3081045" y="437591"/>
                  </a:moveTo>
                  <a:lnTo>
                    <a:pt x="3078022" y="420509"/>
                  </a:lnTo>
                  <a:lnTo>
                    <a:pt x="3067431" y="420941"/>
                  </a:lnTo>
                  <a:lnTo>
                    <a:pt x="3066135" y="430885"/>
                  </a:lnTo>
                  <a:lnTo>
                    <a:pt x="3073260" y="431749"/>
                  </a:lnTo>
                  <a:lnTo>
                    <a:pt x="3081045" y="437591"/>
                  </a:lnTo>
                  <a:close/>
                </a:path>
                <a:path w="4314190" h="2574290">
                  <a:moveTo>
                    <a:pt x="3104096" y="514337"/>
                  </a:moveTo>
                  <a:lnTo>
                    <a:pt x="3103956" y="513905"/>
                  </a:lnTo>
                  <a:lnTo>
                    <a:pt x="3103740" y="514121"/>
                  </a:lnTo>
                  <a:lnTo>
                    <a:pt x="3103524" y="514121"/>
                  </a:lnTo>
                  <a:lnTo>
                    <a:pt x="3103308" y="514337"/>
                  </a:lnTo>
                  <a:lnTo>
                    <a:pt x="3103308" y="514553"/>
                  </a:lnTo>
                  <a:lnTo>
                    <a:pt x="3103740" y="514769"/>
                  </a:lnTo>
                  <a:lnTo>
                    <a:pt x="3103956" y="514985"/>
                  </a:lnTo>
                  <a:lnTo>
                    <a:pt x="3104057" y="514769"/>
                  </a:lnTo>
                  <a:lnTo>
                    <a:pt x="3104096" y="514337"/>
                  </a:lnTo>
                  <a:close/>
                </a:path>
                <a:path w="4314190" h="2574290">
                  <a:moveTo>
                    <a:pt x="3117354" y="497471"/>
                  </a:moveTo>
                  <a:lnTo>
                    <a:pt x="3107080" y="498881"/>
                  </a:lnTo>
                  <a:lnTo>
                    <a:pt x="3103283" y="503745"/>
                  </a:lnTo>
                  <a:lnTo>
                    <a:pt x="3103156" y="509574"/>
                  </a:lnTo>
                  <a:lnTo>
                    <a:pt x="3103956" y="513905"/>
                  </a:lnTo>
                  <a:lnTo>
                    <a:pt x="3112274" y="508330"/>
                  </a:lnTo>
                  <a:lnTo>
                    <a:pt x="3115754" y="505447"/>
                  </a:lnTo>
                  <a:lnTo>
                    <a:pt x="3116694" y="502691"/>
                  </a:lnTo>
                  <a:lnTo>
                    <a:pt x="3117354" y="497471"/>
                  </a:lnTo>
                  <a:close/>
                </a:path>
                <a:path w="4314190" h="2574290">
                  <a:moveTo>
                    <a:pt x="3248329" y="741133"/>
                  </a:moveTo>
                  <a:lnTo>
                    <a:pt x="3242500" y="737882"/>
                  </a:lnTo>
                  <a:lnTo>
                    <a:pt x="3238817" y="735939"/>
                  </a:lnTo>
                  <a:lnTo>
                    <a:pt x="3234067" y="733348"/>
                  </a:lnTo>
                  <a:lnTo>
                    <a:pt x="3233204" y="745451"/>
                  </a:lnTo>
                  <a:lnTo>
                    <a:pt x="3238601" y="744804"/>
                  </a:lnTo>
                  <a:lnTo>
                    <a:pt x="3248329" y="741133"/>
                  </a:lnTo>
                  <a:close/>
                </a:path>
                <a:path w="4314190" h="2574290">
                  <a:moveTo>
                    <a:pt x="3291776" y="696163"/>
                  </a:moveTo>
                  <a:lnTo>
                    <a:pt x="3291344" y="695947"/>
                  </a:lnTo>
                  <a:lnTo>
                    <a:pt x="3291776" y="696379"/>
                  </a:lnTo>
                  <a:lnTo>
                    <a:pt x="3291776" y="696163"/>
                  </a:lnTo>
                  <a:close/>
                </a:path>
                <a:path w="4314190" h="2574290">
                  <a:moveTo>
                    <a:pt x="3296958" y="699185"/>
                  </a:moveTo>
                  <a:lnTo>
                    <a:pt x="3295446" y="696379"/>
                  </a:lnTo>
                  <a:lnTo>
                    <a:pt x="3296501" y="698931"/>
                  </a:lnTo>
                  <a:lnTo>
                    <a:pt x="3296958" y="699185"/>
                  </a:lnTo>
                  <a:close/>
                </a:path>
                <a:path w="4314190" h="2574290">
                  <a:moveTo>
                    <a:pt x="3300425" y="708482"/>
                  </a:moveTo>
                  <a:lnTo>
                    <a:pt x="3296501" y="698931"/>
                  </a:lnTo>
                  <a:lnTo>
                    <a:pt x="3291776" y="696379"/>
                  </a:lnTo>
                  <a:lnTo>
                    <a:pt x="3289236" y="705751"/>
                  </a:lnTo>
                  <a:lnTo>
                    <a:pt x="3292373" y="709079"/>
                  </a:lnTo>
                  <a:lnTo>
                    <a:pt x="3297364" y="709079"/>
                  </a:lnTo>
                  <a:lnTo>
                    <a:pt x="3300425" y="708482"/>
                  </a:lnTo>
                  <a:close/>
                </a:path>
                <a:path w="4314190" h="2574290">
                  <a:moveTo>
                    <a:pt x="3354019" y="548716"/>
                  </a:moveTo>
                  <a:lnTo>
                    <a:pt x="3340404" y="551192"/>
                  </a:lnTo>
                  <a:lnTo>
                    <a:pt x="3342513" y="553961"/>
                  </a:lnTo>
                  <a:lnTo>
                    <a:pt x="3350374" y="555828"/>
                  </a:lnTo>
                  <a:lnTo>
                    <a:pt x="3354019" y="555625"/>
                  </a:lnTo>
                  <a:lnTo>
                    <a:pt x="3354019" y="548716"/>
                  </a:lnTo>
                  <a:close/>
                </a:path>
                <a:path w="4314190" h="2574290">
                  <a:moveTo>
                    <a:pt x="3355975" y="748258"/>
                  </a:moveTo>
                  <a:lnTo>
                    <a:pt x="3347758" y="751509"/>
                  </a:lnTo>
                  <a:lnTo>
                    <a:pt x="3343427" y="753021"/>
                  </a:lnTo>
                  <a:lnTo>
                    <a:pt x="3337598" y="755180"/>
                  </a:lnTo>
                  <a:lnTo>
                    <a:pt x="3344202" y="758355"/>
                  </a:lnTo>
                  <a:lnTo>
                    <a:pt x="3348329" y="758698"/>
                  </a:lnTo>
                  <a:lnTo>
                    <a:pt x="3351669" y="755548"/>
                  </a:lnTo>
                  <a:lnTo>
                    <a:pt x="3355975" y="748258"/>
                  </a:lnTo>
                  <a:close/>
                </a:path>
                <a:path w="4314190" h="2574290">
                  <a:moveTo>
                    <a:pt x="3385578" y="720801"/>
                  </a:moveTo>
                  <a:lnTo>
                    <a:pt x="3379317" y="725779"/>
                  </a:lnTo>
                  <a:lnTo>
                    <a:pt x="3368078" y="734428"/>
                  </a:lnTo>
                  <a:lnTo>
                    <a:pt x="3377793" y="734428"/>
                  </a:lnTo>
                  <a:lnTo>
                    <a:pt x="3380829" y="727506"/>
                  </a:lnTo>
                  <a:lnTo>
                    <a:pt x="3385578" y="720801"/>
                  </a:lnTo>
                  <a:close/>
                </a:path>
                <a:path w="4314190" h="2574290">
                  <a:moveTo>
                    <a:pt x="3496310" y="691718"/>
                  </a:moveTo>
                  <a:lnTo>
                    <a:pt x="3494087" y="680161"/>
                  </a:lnTo>
                  <a:lnTo>
                    <a:pt x="3489541" y="687514"/>
                  </a:lnTo>
                  <a:lnTo>
                    <a:pt x="3487597" y="689673"/>
                  </a:lnTo>
                  <a:lnTo>
                    <a:pt x="3487166" y="692264"/>
                  </a:lnTo>
                  <a:lnTo>
                    <a:pt x="3489185" y="694817"/>
                  </a:lnTo>
                  <a:lnTo>
                    <a:pt x="3493465" y="695617"/>
                  </a:lnTo>
                  <a:lnTo>
                    <a:pt x="3496310" y="691718"/>
                  </a:lnTo>
                  <a:close/>
                </a:path>
                <a:path w="4314190" h="2574290">
                  <a:moveTo>
                    <a:pt x="3808323" y="1036447"/>
                  </a:moveTo>
                  <a:lnTo>
                    <a:pt x="3787406" y="986663"/>
                  </a:lnTo>
                  <a:lnTo>
                    <a:pt x="3747401" y="933183"/>
                  </a:lnTo>
                  <a:lnTo>
                    <a:pt x="3702875" y="912139"/>
                  </a:lnTo>
                  <a:lnTo>
                    <a:pt x="3695306" y="923112"/>
                  </a:lnTo>
                  <a:lnTo>
                    <a:pt x="3730536" y="966190"/>
                  </a:lnTo>
                  <a:lnTo>
                    <a:pt x="3742969" y="969873"/>
                  </a:lnTo>
                  <a:lnTo>
                    <a:pt x="3750856" y="973543"/>
                  </a:lnTo>
                  <a:lnTo>
                    <a:pt x="3736365" y="984999"/>
                  </a:lnTo>
                  <a:lnTo>
                    <a:pt x="3753802" y="996264"/>
                  </a:lnTo>
                  <a:lnTo>
                    <a:pt x="3763124" y="1006081"/>
                  </a:lnTo>
                  <a:lnTo>
                    <a:pt x="3767975" y="1015403"/>
                  </a:lnTo>
                  <a:lnTo>
                    <a:pt x="3772039" y="1025207"/>
                  </a:lnTo>
                  <a:lnTo>
                    <a:pt x="3795585" y="1046429"/>
                  </a:lnTo>
                  <a:lnTo>
                    <a:pt x="3807079" y="1048664"/>
                  </a:lnTo>
                  <a:lnTo>
                    <a:pt x="3808323" y="1036447"/>
                  </a:lnTo>
                  <a:close/>
                </a:path>
                <a:path w="4314190" h="2574290">
                  <a:moveTo>
                    <a:pt x="4013454" y="2165439"/>
                  </a:moveTo>
                  <a:lnTo>
                    <a:pt x="4013238" y="2164994"/>
                  </a:lnTo>
                  <a:lnTo>
                    <a:pt x="4012806" y="2165439"/>
                  </a:lnTo>
                  <a:lnTo>
                    <a:pt x="4013022" y="2165654"/>
                  </a:lnTo>
                  <a:lnTo>
                    <a:pt x="4013238" y="2165654"/>
                  </a:lnTo>
                  <a:lnTo>
                    <a:pt x="4013454" y="2165870"/>
                  </a:lnTo>
                  <a:lnTo>
                    <a:pt x="4013454" y="2165439"/>
                  </a:lnTo>
                  <a:close/>
                </a:path>
                <a:path w="4314190" h="2574290">
                  <a:moveTo>
                    <a:pt x="4015625" y="2175383"/>
                  </a:moveTo>
                  <a:lnTo>
                    <a:pt x="4015409" y="2175383"/>
                  </a:lnTo>
                  <a:lnTo>
                    <a:pt x="4015625" y="2175599"/>
                  </a:lnTo>
                  <a:lnTo>
                    <a:pt x="4015625" y="2175383"/>
                  </a:lnTo>
                  <a:close/>
                </a:path>
                <a:path w="4314190" h="2574290">
                  <a:moveTo>
                    <a:pt x="4201477" y="2444089"/>
                  </a:moveTo>
                  <a:lnTo>
                    <a:pt x="4196727" y="2390394"/>
                  </a:lnTo>
                  <a:lnTo>
                    <a:pt x="4187139" y="2341842"/>
                  </a:lnTo>
                  <a:lnTo>
                    <a:pt x="4177652" y="2299373"/>
                  </a:lnTo>
                  <a:lnTo>
                    <a:pt x="4173232" y="2263965"/>
                  </a:lnTo>
                  <a:lnTo>
                    <a:pt x="4178808" y="2236559"/>
                  </a:lnTo>
                  <a:lnTo>
                    <a:pt x="4184637" y="2240673"/>
                  </a:lnTo>
                  <a:lnTo>
                    <a:pt x="4188104" y="2243048"/>
                  </a:lnTo>
                  <a:lnTo>
                    <a:pt x="4195661" y="2248446"/>
                  </a:lnTo>
                  <a:lnTo>
                    <a:pt x="4193971" y="2236559"/>
                  </a:lnTo>
                  <a:lnTo>
                    <a:pt x="4192752" y="2227973"/>
                  </a:lnTo>
                  <a:lnTo>
                    <a:pt x="4189450" y="2209190"/>
                  </a:lnTo>
                  <a:lnTo>
                    <a:pt x="4181678" y="2193277"/>
                  </a:lnTo>
                  <a:lnTo>
                    <a:pt x="4173258" y="2187143"/>
                  </a:lnTo>
                  <a:lnTo>
                    <a:pt x="4165409" y="2181428"/>
                  </a:lnTo>
                  <a:lnTo>
                    <a:pt x="4173740" y="2177834"/>
                  </a:lnTo>
                  <a:lnTo>
                    <a:pt x="4182935" y="2177758"/>
                  </a:lnTo>
                  <a:lnTo>
                    <a:pt x="4192181" y="2176869"/>
                  </a:lnTo>
                  <a:lnTo>
                    <a:pt x="4200639" y="2170836"/>
                  </a:lnTo>
                  <a:lnTo>
                    <a:pt x="4174490" y="2166366"/>
                  </a:lnTo>
                  <a:lnTo>
                    <a:pt x="4179239" y="2147379"/>
                  </a:lnTo>
                  <a:lnTo>
                    <a:pt x="4180421" y="2144242"/>
                  </a:lnTo>
                  <a:lnTo>
                    <a:pt x="4181475" y="2141436"/>
                  </a:lnTo>
                  <a:lnTo>
                    <a:pt x="4182376" y="2139061"/>
                  </a:lnTo>
                  <a:lnTo>
                    <a:pt x="4184002" y="2134730"/>
                  </a:lnTo>
                  <a:lnTo>
                    <a:pt x="4189323" y="2120608"/>
                  </a:lnTo>
                  <a:lnTo>
                    <a:pt x="4185589" y="2110308"/>
                  </a:lnTo>
                  <a:lnTo>
                    <a:pt x="4179239" y="2092794"/>
                  </a:lnTo>
                  <a:lnTo>
                    <a:pt x="4174045" y="2099703"/>
                  </a:lnTo>
                  <a:lnTo>
                    <a:pt x="4169943" y="2104898"/>
                  </a:lnTo>
                  <a:lnTo>
                    <a:pt x="4166527" y="2109660"/>
                  </a:lnTo>
                  <a:lnTo>
                    <a:pt x="4166527" y="2139721"/>
                  </a:lnTo>
                  <a:lnTo>
                    <a:pt x="4162374" y="2144242"/>
                  </a:lnTo>
                  <a:lnTo>
                    <a:pt x="4160151" y="2140572"/>
                  </a:lnTo>
                  <a:lnTo>
                    <a:pt x="4159250" y="2139099"/>
                  </a:lnTo>
                  <a:lnTo>
                    <a:pt x="4160266" y="2138197"/>
                  </a:lnTo>
                  <a:lnTo>
                    <a:pt x="4164101" y="2134730"/>
                  </a:lnTo>
                  <a:lnTo>
                    <a:pt x="4166527" y="2139721"/>
                  </a:lnTo>
                  <a:lnTo>
                    <a:pt x="4166527" y="2109660"/>
                  </a:lnTo>
                  <a:lnTo>
                    <a:pt x="4166057" y="2110308"/>
                  </a:lnTo>
                  <a:lnTo>
                    <a:pt x="4166920" y="2094852"/>
                  </a:lnTo>
                  <a:lnTo>
                    <a:pt x="4178668" y="2083384"/>
                  </a:lnTo>
                  <a:lnTo>
                    <a:pt x="4185348" y="2073211"/>
                  </a:lnTo>
                  <a:lnTo>
                    <a:pt x="4171023" y="2061654"/>
                  </a:lnTo>
                  <a:lnTo>
                    <a:pt x="4158704" y="2046389"/>
                  </a:lnTo>
                  <a:lnTo>
                    <a:pt x="4162564" y="2036800"/>
                  </a:lnTo>
                  <a:lnTo>
                    <a:pt x="4165371" y="2029790"/>
                  </a:lnTo>
                  <a:lnTo>
                    <a:pt x="4168927" y="2017788"/>
                  </a:lnTo>
                  <a:lnTo>
                    <a:pt x="4147248" y="2016252"/>
                  </a:lnTo>
                  <a:lnTo>
                    <a:pt x="4147680" y="2028151"/>
                  </a:lnTo>
                  <a:lnTo>
                    <a:pt x="4142714" y="2036800"/>
                  </a:lnTo>
                  <a:lnTo>
                    <a:pt x="4128300" y="1979650"/>
                  </a:lnTo>
                  <a:lnTo>
                    <a:pt x="4109326" y="1919160"/>
                  </a:lnTo>
                  <a:lnTo>
                    <a:pt x="4087545" y="1857870"/>
                  </a:lnTo>
                  <a:lnTo>
                    <a:pt x="4064724" y="1798281"/>
                  </a:lnTo>
                  <a:lnTo>
                    <a:pt x="4042626" y="1742948"/>
                  </a:lnTo>
                  <a:lnTo>
                    <a:pt x="4023017" y="1694408"/>
                  </a:lnTo>
                  <a:lnTo>
                    <a:pt x="4007675" y="1655165"/>
                  </a:lnTo>
                  <a:lnTo>
                    <a:pt x="3998353" y="1627784"/>
                  </a:lnTo>
                  <a:lnTo>
                    <a:pt x="3996817" y="1614779"/>
                  </a:lnTo>
                  <a:lnTo>
                    <a:pt x="3977703" y="1592910"/>
                  </a:lnTo>
                  <a:lnTo>
                    <a:pt x="3965283" y="1561109"/>
                  </a:lnTo>
                  <a:lnTo>
                    <a:pt x="3957942" y="1530680"/>
                  </a:lnTo>
                  <a:lnTo>
                    <a:pt x="3954018" y="1512951"/>
                  </a:lnTo>
                  <a:lnTo>
                    <a:pt x="3926916" y="1473161"/>
                  </a:lnTo>
                  <a:lnTo>
                    <a:pt x="3897134" y="1435100"/>
                  </a:lnTo>
                  <a:lnTo>
                    <a:pt x="3865753" y="1396555"/>
                  </a:lnTo>
                  <a:lnTo>
                    <a:pt x="3833901" y="1355293"/>
                  </a:lnTo>
                  <a:lnTo>
                    <a:pt x="3802646" y="1309065"/>
                  </a:lnTo>
                  <a:lnTo>
                    <a:pt x="3773119" y="1255674"/>
                  </a:lnTo>
                  <a:lnTo>
                    <a:pt x="3744366" y="1205763"/>
                  </a:lnTo>
                  <a:lnTo>
                    <a:pt x="3720655" y="1170419"/>
                  </a:lnTo>
                  <a:lnTo>
                    <a:pt x="3701237" y="1144943"/>
                  </a:lnTo>
                  <a:lnTo>
                    <a:pt x="3685311" y="1124610"/>
                  </a:lnTo>
                  <a:lnTo>
                    <a:pt x="3672116" y="1104696"/>
                  </a:lnTo>
                  <a:lnTo>
                    <a:pt x="3660902" y="1080490"/>
                  </a:lnTo>
                  <a:lnTo>
                    <a:pt x="3650869" y="1047280"/>
                  </a:lnTo>
                  <a:lnTo>
                    <a:pt x="3641267" y="1000353"/>
                  </a:lnTo>
                  <a:lnTo>
                    <a:pt x="3600018" y="974217"/>
                  </a:lnTo>
                  <a:lnTo>
                    <a:pt x="3567023" y="954887"/>
                  </a:lnTo>
                  <a:lnTo>
                    <a:pt x="3541712" y="941933"/>
                  </a:lnTo>
                  <a:lnTo>
                    <a:pt x="3523488" y="934923"/>
                  </a:lnTo>
                  <a:lnTo>
                    <a:pt x="3511804" y="933386"/>
                  </a:lnTo>
                  <a:lnTo>
                    <a:pt x="3506076" y="936904"/>
                  </a:lnTo>
                  <a:lnTo>
                    <a:pt x="3505733" y="945032"/>
                  </a:lnTo>
                  <a:lnTo>
                    <a:pt x="3510191" y="957338"/>
                  </a:lnTo>
                  <a:lnTo>
                    <a:pt x="3531247" y="992670"/>
                  </a:lnTo>
                  <a:lnTo>
                    <a:pt x="3564636" y="1039406"/>
                  </a:lnTo>
                  <a:lnTo>
                    <a:pt x="3627831" y="1123137"/>
                  </a:lnTo>
                  <a:lnTo>
                    <a:pt x="3650081" y="1152931"/>
                  </a:lnTo>
                  <a:lnTo>
                    <a:pt x="3692956" y="1212684"/>
                  </a:lnTo>
                  <a:lnTo>
                    <a:pt x="3729812" y="1269720"/>
                  </a:lnTo>
                  <a:lnTo>
                    <a:pt x="3756037" y="1320533"/>
                  </a:lnTo>
                  <a:lnTo>
                    <a:pt x="3773093" y="1353731"/>
                  </a:lnTo>
                  <a:lnTo>
                    <a:pt x="3791331" y="1390091"/>
                  </a:lnTo>
                  <a:lnTo>
                    <a:pt x="3810571" y="1429232"/>
                  </a:lnTo>
                  <a:lnTo>
                    <a:pt x="3830574" y="1470761"/>
                  </a:lnTo>
                  <a:lnTo>
                    <a:pt x="3851148" y="1514259"/>
                  </a:lnTo>
                  <a:lnTo>
                    <a:pt x="3872052" y="1559344"/>
                  </a:lnTo>
                  <a:lnTo>
                    <a:pt x="3893096" y="1605622"/>
                  </a:lnTo>
                  <a:lnTo>
                    <a:pt x="3914063" y="1652676"/>
                  </a:lnTo>
                  <a:lnTo>
                    <a:pt x="3934739" y="1700110"/>
                  </a:lnTo>
                  <a:lnTo>
                    <a:pt x="3954907" y="1747545"/>
                  </a:lnTo>
                  <a:lnTo>
                    <a:pt x="3974350" y="1794560"/>
                  </a:lnTo>
                  <a:lnTo>
                    <a:pt x="3992854" y="1840776"/>
                  </a:lnTo>
                  <a:lnTo>
                    <a:pt x="4010215" y="1885772"/>
                  </a:lnTo>
                  <a:lnTo>
                    <a:pt x="4026217" y="1929168"/>
                  </a:lnTo>
                  <a:lnTo>
                    <a:pt x="4040657" y="1970570"/>
                  </a:lnTo>
                  <a:lnTo>
                    <a:pt x="4053294" y="2009559"/>
                  </a:lnTo>
                  <a:lnTo>
                    <a:pt x="4072369" y="2078736"/>
                  </a:lnTo>
                  <a:lnTo>
                    <a:pt x="4081742" y="2133511"/>
                  </a:lnTo>
                  <a:lnTo>
                    <a:pt x="4082250" y="2154504"/>
                  </a:lnTo>
                  <a:lnTo>
                    <a:pt x="4079697" y="2170709"/>
                  </a:lnTo>
                  <a:lnTo>
                    <a:pt x="4073855" y="2181720"/>
                  </a:lnTo>
                  <a:lnTo>
                    <a:pt x="4064533" y="2187143"/>
                  </a:lnTo>
                  <a:lnTo>
                    <a:pt x="4051503" y="2186571"/>
                  </a:lnTo>
                  <a:lnTo>
                    <a:pt x="4034548" y="2179612"/>
                  </a:lnTo>
                  <a:lnTo>
                    <a:pt x="4013454" y="2165870"/>
                  </a:lnTo>
                  <a:lnTo>
                    <a:pt x="4014101" y="2169109"/>
                  </a:lnTo>
                  <a:lnTo>
                    <a:pt x="4014978" y="2172131"/>
                  </a:lnTo>
                  <a:lnTo>
                    <a:pt x="4015625" y="2175383"/>
                  </a:lnTo>
                  <a:lnTo>
                    <a:pt x="4047731" y="2187346"/>
                  </a:lnTo>
                  <a:lnTo>
                    <a:pt x="4088028" y="2211400"/>
                  </a:lnTo>
                  <a:lnTo>
                    <a:pt x="4109555" y="2266912"/>
                  </a:lnTo>
                  <a:lnTo>
                    <a:pt x="4114228" y="2331758"/>
                  </a:lnTo>
                  <a:lnTo>
                    <a:pt x="4117835" y="2376373"/>
                  </a:lnTo>
                  <a:lnTo>
                    <a:pt x="4124160" y="2430805"/>
                  </a:lnTo>
                  <a:lnTo>
                    <a:pt x="4134574" y="2496337"/>
                  </a:lnTo>
                  <a:lnTo>
                    <a:pt x="4150487" y="2574264"/>
                  </a:lnTo>
                  <a:lnTo>
                    <a:pt x="4156760" y="2561107"/>
                  </a:lnTo>
                  <a:lnTo>
                    <a:pt x="4163237" y="2557373"/>
                  </a:lnTo>
                  <a:lnTo>
                    <a:pt x="4169880" y="2559278"/>
                  </a:lnTo>
                  <a:lnTo>
                    <a:pt x="4176649" y="2563025"/>
                  </a:lnTo>
                  <a:lnTo>
                    <a:pt x="4178477" y="2557373"/>
                  </a:lnTo>
                  <a:lnTo>
                    <a:pt x="4196435" y="2501950"/>
                  </a:lnTo>
                  <a:lnTo>
                    <a:pt x="4201477" y="2444089"/>
                  </a:lnTo>
                  <a:close/>
                </a:path>
                <a:path w="4314190" h="2574290">
                  <a:moveTo>
                    <a:pt x="4313936" y="2502230"/>
                  </a:moveTo>
                  <a:lnTo>
                    <a:pt x="4302874" y="2417813"/>
                  </a:lnTo>
                  <a:lnTo>
                    <a:pt x="4297400" y="2366213"/>
                  </a:lnTo>
                  <a:lnTo>
                    <a:pt x="4292651" y="2315959"/>
                  </a:lnTo>
                  <a:lnTo>
                    <a:pt x="4288282" y="2266848"/>
                  </a:lnTo>
                  <a:lnTo>
                    <a:pt x="4283951" y="2218690"/>
                  </a:lnTo>
                  <a:lnTo>
                    <a:pt x="4279328" y="2171281"/>
                  </a:lnTo>
                  <a:lnTo>
                    <a:pt x="4274070" y="2124405"/>
                  </a:lnTo>
                  <a:lnTo>
                    <a:pt x="4267822" y="2077897"/>
                  </a:lnTo>
                  <a:lnTo>
                    <a:pt x="4260266" y="2031530"/>
                  </a:lnTo>
                  <a:lnTo>
                    <a:pt x="4251058" y="1985111"/>
                  </a:lnTo>
                  <a:lnTo>
                    <a:pt x="4239844" y="1938451"/>
                  </a:lnTo>
                  <a:lnTo>
                    <a:pt x="4226293" y="1891347"/>
                  </a:lnTo>
                  <a:lnTo>
                    <a:pt x="4210062" y="1843595"/>
                  </a:lnTo>
                  <a:lnTo>
                    <a:pt x="4190822" y="1795005"/>
                  </a:lnTo>
                  <a:lnTo>
                    <a:pt x="4168216" y="1745361"/>
                  </a:lnTo>
                  <a:lnTo>
                    <a:pt x="4164406" y="1723974"/>
                  </a:lnTo>
                  <a:lnTo>
                    <a:pt x="4150995" y="1683486"/>
                  </a:lnTo>
                  <a:lnTo>
                    <a:pt x="4130306" y="1629956"/>
                  </a:lnTo>
                  <a:lnTo>
                    <a:pt x="4104690" y="1569453"/>
                  </a:lnTo>
                  <a:lnTo>
                    <a:pt x="4076496" y="1508061"/>
                  </a:lnTo>
                  <a:lnTo>
                    <a:pt x="4048061" y="1451825"/>
                  </a:lnTo>
                  <a:lnTo>
                    <a:pt x="4021734" y="1406829"/>
                  </a:lnTo>
                  <a:lnTo>
                    <a:pt x="3999839" y="1379118"/>
                  </a:lnTo>
                  <a:lnTo>
                    <a:pt x="3993642" y="1383487"/>
                  </a:lnTo>
                  <a:lnTo>
                    <a:pt x="3991965" y="1392085"/>
                  </a:lnTo>
                  <a:lnTo>
                    <a:pt x="3994404" y="1405026"/>
                  </a:lnTo>
                  <a:lnTo>
                    <a:pt x="4000538" y="1422412"/>
                  </a:lnTo>
                  <a:lnTo>
                    <a:pt x="4009948" y="1444320"/>
                  </a:lnTo>
                  <a:lnTo>
                    <a:pt x="4022204" y="1470863"/>
                  </a:lnTo>
                  <a:lnTo>
                    <a:pt x="4036911" y="1502130"/>
                  </a:lnTo>
                  <a:lnTo>
                    <a:pt x="4053611" y="1538211"/>
                  </a:lnTo>
                  <a:lnTo>
                    <a:pt x="4071924" y="1579219"/>
                  </a:lnTo>
                  <a:lnTo>
                    <a:pt x="4091406" y="1625231"/>
                  </a:lnTo>
                  <a:lnTo>
                    <a:pt x="4111650" y="1676349"/>
                  </a:lnTo>
                  <a:lnTo>
                    <a:pt x="4132224" y="1732673"/>
                  </a:lnTo>
                  <a:lnTo>
                    <a:pt x="4152735" y="1794306"/>
                  </a:lnTo>
                  <a:lnTo>
                    <a:pt x="4172724" y="1861337"/>
                  </a:lnTo>
                  <a:lnTo>
                    <a:pt x="4191800" y="1933854"/>
                  </a:lnTo>
                  <a:lnTo>
                    <a:pt x="4209542" y="2011959"/>
                  </a:lnTo>
                  <a:lnTo>
                    <a:pt x="4225518" y="2095754"/>
                  </a:lnTo>
                  <a:lnTo>
                    <a:pt x="4239323" y="2185327"/>
                  </a:lnTo>
                  <a:lnTo>
                    <a:pt x="4262196" y="2194229"/>
                  </a:lnTo>
                  <a:lnTo>
                    <a:pt x="4260532" y="2199538"/>
                  </a:lnTo>
                  <a:lnTo>
                    <a:pt x="4251452" y="2208974"/>
                  </a:lnTo>
                  <a:lnTo>
                    <a:pt x="4252074" y="2230297"/>
                  </a:lnTo>
                  <a:lnTo>
                    <a:pt x="4253204" y="2255596"/>
                  </a:lnTo>
                  <a:lnTo>
                    <a:pt x="4259694" y="2308148"/>
                  </a:lnTo>
                  <a:lnTo>
                    <a:pt x="4267746" y="2374633"/>
                  </a:lnTo>
                  <a:lnTo>
                    <a:pt x="4273562" y="2441702"/>
                  </a:lnTo>
                  <a:lnTo>
                    <a:pt x="4273347" y="2496032"/>
                  </a:lnTo>
                  <a:lnTo>
                    <a:pt x="4263314" y="2524315"/>
                  </a:lnTo>
                  <a:lnTo>
                    <a:pt x="4272724" y="2539352"/>
                  </a:lnTo>
                  <a:lnTo>
                    <a:pt x="4279252" y="2551214"/>
                  </a:lnTo>
                  <a:lnTo>
                    <a:pt x="4288294" y="2559126"/>
                  </a:lnTo>
                  <a:lnTo>
                    <a:pt x="4305249" y="2562364"/>
                  </a:lnTo>
                  <a:lnTo>
                    <a:pt x="4304385" y="2549156"/>
                  </a:lnTo>
                  <a:lnTo>
                    <a:pt x="4302277" y="2540698"/>
                  </a:lnTo>
                  <a:lnTo>
                    <a:pt x="4298620" y="2536037"/>
                  </a:lnTo>
                  <a:lnTo>
                    <a:pt x="4293146" y="2534259"/>
                  </a:lnTo>
                  <a:lnTo>
                    <a:pt x="4313936" y="2527020"/>
                  </a:lnTo>
                  <a:lnTo>
                    <a:pt x="4313936" y="2502230"/>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29" name="object 29"/>
            <p:cNvSpPr/>
            <p:nvPr/>
          </p:nvSpPr>
          <p:spPr>
            <a:xfrm>
              <a:off x="11694376" y="2399308"/>
              <a:ext cx="4767580" cy="2475230"/>
            </a:xfrm>
            <a:custGeom>
              <a:avLst/>
              <a:gdLst/>
              <a:ahLst/>
              <a:cxnLst/>
              <a:rect l="l" t="t" r="r" b="b"/>
              <a:pathLst>
                <a:path w="4767580" h="2475229">
                  <a:moveTo>
                    <a:pt x="2590" y="1172222"/>
                  </a:moveTo>
                  <a:lnTo>
                    <a:pt x="1917" y="1170076"/>
                  </a:lnTo>
                  <a:lnTo>
                    <a:pt x="863" y="1170266"/>
                  </a:lnTo>
                  <a:lnTo>
                    <a:pt x="2590" y="1172222"/>
                  </a:lnTo>
                  <a:close/>
                </a:path>
                <a:path w="4767580" h="2475229">
                  <a:moveTo>
                    <a:pt x="6477" y="1163789"/>
                  </a:moveTo>
                  <a:lnTo>
                    <a:pt x="4318" y="1162494"/>
                  </a:lnTo>
                  <a:lnTo>
                    <a:pt x="5080" y="1163828"/>
                  </a:lnTo>
                  <a:lnTo>
                    <a:pt x="6477" y="1163789"/>
                  </a:lnTo>
                  <a:close/>
                </a:path>
                <a:path w="4767580" h="2475229">
                  <a:moveTo>
                    <a:pt x="8001" y="1168971"/>
                  </a:moveTo>
                  <a:lnTo>
                    <a:pt x="5080" y="1163828"/>
                  </a:lnTo>
                  <a:lnTo>
                    <a:pt x="0" y="1164005"/>
                  </a:lnTo>
                  <a:lnTo>
                    <a:pt x="1917" y="1170076"/>
                  </a:lnTo>
                  <a:lnTo>
                    <a:pt x="8001" y="1168971"/>
                  </a:lnTo>
                  <a:close/>
                </a:path>
                <a:path w="4767580" h="2475229">
                  <a:moveTo>
                    <a:pt x="22402" y="1160983"/>
                  </a:moveTo>
                  <a:lnTo>
                    <a:pt x="21831" y="1159891"/>
                  </a:lnTo>
                  <a:lnTo>
                    <a:pt x="21399" y="1162710"/>
                  </a:lnTo>
                  <a:lnTo>
                    <a:pt x="22402" y="1160983"/>
                  </a:lnTo>
                  <a:close/>
                </a:path>
                <a:path w="4767580" h="2475229">
                  <a:moveTo>
                    <a:pt x="29286" y="1159243"/>
                  </a:moveTo>
                  <a:lnTo>
                    <a:pt x="25069" y="1156436"/>
                  </a:lnTo>
                  <a:lnTo>
                    <a:pt x="22402" y="1160983"/>
                  </a:lnTo>
                  <a:lnTo>
                    <a:pt x="25717" y="1167244"/>
                  </a:lnTo>
                  <a:lnTo>
                    <a:pt x="29286" y="1159243"/>
                  </a:lnTo>
                  <a:close/>
                </a:path>
                <a:path w="4767580" h="2475229">
                  <a:moveTo>
                    <a:pt x="30264" y="1157084"/>
                  </a:moveTo>
                  <a:lnTo>
                    <a:pt x="29286" y="1159243"/>
                  </a:lnTo>
                  <a:lnTo>
                    <a:pt x="30264" y="1159891"/>
                  </a:lnTo>
                  <a:lnTo>
                    <a:pt x="30264" y="1157084"/>
                  </a:lnTo>
                  <a:close/>
                </a:path>
                <a:path w="4767580" h="2475229">
                  <a:moveTo>
                    <a:pt x="85369" y="1107579"/>
                  </a:moveTo>
                  <a:lnTo>
                    <a:pt x="74993" y="1105623"/>
                  </a:lnTo>
                  <a:lnTo>
                    <a:pt x="71539" y="1104760"/>
                  </a:lnTo>
                  <a:lnTo>
                    <a:pt x="70459" y="1110386"/>
                  </a:lnTo>
                  <a:lnTo>
                    <a:pt x="69380" y="1113409"/>
                  </a:lnTo>
                  <a:lnTo>
                    <a:pt x="52578" y="1110195"/>
                  </a:lnTo>
                  <a:lnTo>
                    <a:pt x="42468" y="1111300"/>
                  </a:lnTo>
                  <a:lnTo>
                    <a:pt x="40144" y="1114933"/>
                  </a:lnTo>
                  <a:lnTo>
                    <a:pt x="46685" y="1119251"/>
                  </a:lnTo>
                  <a:lnTo>
                    <a:pt x="25285" y="1136980"/>
                  </a:lnTo>
                  <a:lnTo>
                    <a:pt x="41084" y="1141717"/>
                  </a:lnTo>
                  <a:lnTo>
                    <a:pt x="57683" y="1132573"/>
                  </a:lnTo>
                  <a:lnTo>
                    <a:pt x="73101" y="1118285"/>
                  </a:lnTo>
                  <a:lnTo>
                    <a:pt x="85369" y="1107579"/>
                  </a:lnTo>
                  <a:close/>
                </a:path>
                <a:path w="4767580" h="2475229">
                  <a:moveTo>
                    <a:pt x="118770" y="1205001"/>
                  </a:moveTo>
                  <a:lnTo>
                    <a:pt x="117386" y="1202728"/>
                  </a:lnTo>
                  <a:lnTo>
                    <a:pt x="113258" y="1198156"/>
                  </a:lnTo>
                  <a:lnTo>
                    <a:pt x="111099" y="1200111"/>
                  </a:lnTo>
                  <a:lnTo>
                    <a:pt x="109143" y="1202270"/>
                  </a:lnTo>
                  <a:lnTo>
                    <a:pt x="105905" y="1205293"/>
                  </a:lnTo>
                  <a:lnTo>
                    <a:pt x="109143" y="1208100"/>
                  </a:lnTo>
                  <a:lnTo>
                    <a:pt x="111099" y="1210056"/>
                  </a:lnTo>
                  <a:lnTo>
                    <a:pt x="113258" y="1211999"/>
                  </a:lnTo>
                  <a:lnTo>
                    <a:pt x="117386" y="1207312"/>
                  </a:lnTo>
                  <a:lnTo>
                    <a:pt x="118770" y="1205001"/>
                  </a:lnTo>
                  <a:close/>
                </a:path>
                <a:path w="4767580" h="2475229">
                  <a:moveTo>
                    <a:pt x="146977" y="1020533"/>
                  </a:moveTo>
                  <a:lnTo>
                    <a:pt x="145478" y="998855"/>
                  </a:lnTo>
                  <a:lnTo>
                    <a:pt x="122326" y="996022"/>
                  </a:lnTo>
                  <a:lnTo>
                    <a:pt x="106807" y="1017016"/>
                  </a:lnTo>
                  <a:lnTo>
                    <a:pt x="80479" y="1055204"/>
                  </a:lnTo>
                  <a:lnTo>
                    <a:pt x="62547" y="1090879"/>
                  </a:lnTo>
                  <a:lnTo>
                    <a:pt x="72186" y="1104328"/>
                  </a:lnTo>
                  <a:lnTo>
                    <a:pt x="105270" y="1082713"/>
                  </a:lnTo>
                  <a:lnTo>
                    <a:pt x="131889" y="1051636"/>
                  </a:lnTo>
                  <a:lnTo>
                    <a:pt x="146977" y="1020533"/>
                  </a:lnTo>
                  <a:close/>
                </a:path>
                <a:path w="4767580" h="2475229">
                  <a:moveTo>
                    <a:pt x="165341" y="1129411"/>
                  </a:moveTo>
                  <a:lnTo>
                    <a:pt x="161925" y="1111173"/>
                  </a:lnTo>
                  <a:lnTo>
                    <a:pt x="151244" y="1105408"/>
                  </a:lnTo>
                  <a:lnTo>
                    <a:pt x="139026" y="1109713"/>
                  </a:lnTo>
                  <a:lnTo>
                    <a:pt x="130975" y="1121625"/>
                  </a:lnTo>
                  <a:lnTo>
                    <a:pt x="165341" y="1129411"/>
                  </a:lnTo>
                  <a:close/>
                </a:path>
                <a:path w="4767580" h="2475229">
                  <a:moveTo>
                    <a:pt x="170103" y="1155788"/>
                  </a:moveTo>
                  <a:lnTo>
                    <a:pt x="161455" y="1158595"/>
                  </a:lnTo>
                  <a:lnTo>
                    <a:pt x="154749" y="1161402"/>
                  </a:lnTo>
                  <a:lnTo>
                    <a:pt x="162102" y="1162926"/>
                  </a:lnTo>
                  <a:lnTo>
                    <a:pt x="164909" y="1163574"/>
                  </a:lnTo>
                  <a:lnTo>
                    <a:pt x="167500" y="1164221"/>
                  </a:lnTo>
                  <a:lnTo>
                    <a:pt x="170103" y="1155788"/>
                  </a:lnTo>
                  <a:close/>
                </a:path>
                <a:path w="4767580" h="2475229">
                  <a:moveTo>
                    <a:pt x="197561" y="1091222"/>
                  </a:moveTo>
                  <a:lnTo>
                    <a:pt x="196253" y="1088440"/>
                  </a:lnTo>
                  <a:lnTo>
                    <a:pt x="189598" y="1085176"/>
                  </a:lnTo>
                  <a:lnTo>
                    <a:pt x="186309" y="1084656"/>
                  </a:lnTo>
                  <a:lnTo>
                    <a:pt x="185877" y="1086599"/>
                  </a:lnTo>
                  <a:lnTo>
                    <a:pt x="185229" y="1088339"/>
                  </a:lnTo>
                  <a:lnTo>
                    <a:pt x="184797" y="1090282"/>
                  </a:lnTo>
                  <a:lnTo>
                    <a:pt x="197561" y="1091222"/>
                  </a:lnTo>
                  <a:close/>
                </a:path>
                <a:path w="4767580" h="2475229">
                  <a:moveTo>
                    <a:pt x="203606" y="950404"/>
                  </a:moveTo>
                  <a:lnTo>
                    <a:pt x="198907" y="942162"/>
                  </a:lnTo>
                  <a:lnTo>
                    <a:pt x="195249" y="938860"/>
                  </a:lnTo>
                  <a:lnTo>
                    <a:pt x="190741" y="939977"/>
                  </a:lnTo>
                  <a:lnTo>
                    <a:pt x="183502" y="944994"/>
                  </a:lnTo>
                  <a:lnTo>
                    <a:pt x="190411" y="946937"/>
                  </a:lnTo>
                  <a:lnTo>
                    <a:pt x="196037" y="948448"/>
                  </a:lnTo>
                  <a:lnTo>
                    <a:pt x="203606" y="950404"/>
                  </a:lnTo>
                  <a:close/>
                </a:path>
                <a:path w="4767580" h="2475229">
                  <a:moveTo>
                    <a:pt x="216789" y="1103033"/>
                  </a:moveTo>
                  <a:lnTo>
                    <a:pt x="210439" y="1100937"/>
                  </a:lnTo>
                  <a:lnTo>
                    <a:pt x="205867" y="1104874"/>
                  </a:lnTo>
                  <a:lnTo>
                    <a:pt x="203415" y="1111237"/>
                  </a:lnTo>
                  <a:lnTo>
                    <a:pt x="203377" y="1116444"/>
                  </a:lnTo>
                  <a:lnTo>
                    <a:pt x="208788" y="1111034"/>
                  </a:lnTo>
                  <a:lnTo>
                    <a:pt x="212890" y="1107147"/>
                  </a:lnTo>
                  <a:lnTo>
                    <a:pt x="216789" y="1103033"/>
                  </a:lnTo>
                  <a:close/>
                </a:path>
                <a:path w="4767580" h="2475229">
                  <a:moveTo>
                    <a:pt x="226072" y="1117739"/>
                  </a:moveTo>
                  <a:lnTo>
                    <a:pt x="211594" y="1120978"/>
                  </a:lnTo>
                  <a:lnTo>
                    <a:pt x="210299" y="1122489"/>
                  </a:lnTo>
                  <a:lnTo>
                    <a:pt x="208788" y="1135900"/>
                  </a:lnTo>
                  <a:lnTo>
                    <a:pt x="215684" y="1133551"/>
                  </a:lnTo>
                  <a:lnTo>
                    <a:pt x="219214" y="1128280"/>
                  </a:lnTo>
                  <a:lnTo>
                    <a:pt x="221856" y="1122273"/>
                  </a:lnTo>
                  <a:lnTo>
                    <a:pt x="226072" y="1117739"/>
                  </a:lnTo>
                  <a:close/>
                </a:path>
                <a:path w="4767580" h="2475229">
                  <a:moveTo>
                    <a:pt x="244665" y="885113"/>
                  </a:moveTo>
                  <a:lnTo>
                    <a:pt x="230924" y="888276"/>
                  </a:lnTo>
                  <a:lnTo>
                    <a:pt x="220002" y="899541"/>
                  </a:lnTo>
                  <a:lnTo>
                    <a:pt x="215036" y="912837"/>
                  </a:lnTo>
                  <a:lnTo>
                    <a:pt x="219163" y="922083"/>
                  </a:lnTo>
                  <a:lnTo>
                    <a:pt x="226860" y="910640"/>
                  </a:lnTo>
                  <a:lnTo>
                    <a:pt x="233692" y="899858"/>
                  </a:lnTo>
                  <a:lnTo>
                    <a:pt x="239649" y="890943"/>
                  </a:lnTo>
                  <a:lnTo>
                    <a:pt x="244665" y="885113"/>
                  </a:lnTo>
                  <a:close/>
                </a:path>
                <a:path w="4767580" h="2475229">
                  <a:moveTo>
                    <a:pt x="244881" y="1067790"/>
                  </a:moveTo>
                  <a:lnTo>
                    <a:pt x="235242" y="1069568"/>
                  </a:lnTo>
                  <a:lnTo>
                    <a:pt x="231101" y="1075956"/>
                  </a:lnTo>
                  <a:lnTo>
                    <a:pt x="228828" y="1083729"/>
                  </a:lnTo>
                  <a:lnTo>
                    <a:pt x="224777" y="1089634"/>
                  </a:lnTo>
                  <a:lnTo>
                    <a:pt x="232689" y="1086853"/>
                  </a:lnTo>
                  <a:lnTo>
                    <a:pt x="238480" y="1082205"/>
                  </a:lnTo>
                  <a:lnTo>
                    <a:pt x="242443" y="1075791"/>
                  </a:lnTo>
                  <a:lnTo>
                    <a:pt x="244881" y="1067790"/>
                  </a:lnTo>
                  <a:close/>
                </a:path>
                <a:path w="4767580" h="2475229">
                  <a:moveTo>
                    <a:pt x="271462" y="1064983"/>
                  </a:moveTo>
                  <a:lnTo>
                    <a:pt x="262394" y="1066279"/>
                  </a:lnTo>
                  <a:lnTo>
                    <a:pt x="259143" y="1064983"/>
                  </a:lnTo>
                  <a:lnTo>
                    <a:pt x="255473" y="1065415"/>
                  </a:lnTo>
                  <a:lnTo>
                    <a:pt x="258711" y="1076223"/>
                  </a:lnTo>
                  <a:lnTo>
                    <a:pt x="261302" y="1085088"/>
                  </a:lnTo>
                  <a:lnTo>
                    <a:pt x="266065" y="1075791"/>
                  </a:lnTo>
                  <a:lnTo>
                    <a:pt x="268655" y="1070394"/>
                  </a:lnTo>
                  <a:lnTo>
                    <a:pt x="271462" y="1064983"/>
                  </a:lnTo>
                  <a:close/>
                </a:path>
                <a:path w="4767580" h="2475229">
                  <a:moveTo>
                    <a:pt x="271894" y="1064983"/>
                  </a:moveTo>
                  <a:lnTo>
                    <a:pt x="271462" y="1064983"/>
                  </a:lnTo>
                  <a:lnTo>
                    <a:pt x="271894" y="1065631"/>
                  </a:lnTo>
                  <a:lnTo>
                    <a:pt x="271894" y="1064983"/>
                  </a:lnTo>
                  <a:close/>
                </a:path>
                <a:path w="4767580" h="2475229">
                  <a:moveTo>
                    <a:pt x="294690" y="1053884"/>
                  </a:moveTo>
                  <a:lnTo>
                    <a:pt x="291033" y="1043178"/>
                  </a:lnTo>
                  <a:lnTo>
                    <a:pt x="277799" y="1043368"/>
                  </a:lnTo>
                  <a:lnTo>
                    <a:pt x="271894" y="1064983"/>
                  </a:lnTo>
                  <a:lnTo>
                    <a:pt x="294690" y="1053884"/>
                  </a:lnTo>
                  <a:close/>
                </a:path>
                <a:path w="4767580" h="2475229">
                  <a:moveTo>
                    <a:pt x="294805" y="715822"/>
                  </a:moveTo>
                  <a:lnTo>
                    <a:pt x="285089" y="717334"/>
                  </a:lnTo>
                  <a:lnTo>
                    <a:pt x="290271" y="723823"/>
                  </a:lnTo>
                  <a:lnTo>
                    <a:pt x="287680" y="723823"/>
                  </a:lnTo>
                  <a:lnTo>
                    <a:pt x="289407" y="724471"/>
                  </a:lnTo>
                  <a:lnTo>
                    <a:pt x="290918" y="725119"/>
                  </a:lnTo>
                  <a:lnTo>
                    <a:pt x="292646" y="725766"/>
                  </a:lnTo>
                  <a:lnTo>
                    <a:pt x="293509" y="722528"/>
                  </a:lnTo>
                  <a:lnTo>
                    <a:pt x="294157" y="719074"/>
                  </a:lnTo>
                  <a:lnTo>
                    <a:pt x="294805" y="715822"/>
                  </a:lnTo>
                  <a:close/>
                </a:path>
                <a:path w="4767580" h="2475229">
                  <a:moveTo>
                    <a:pt x="398983" y="930287"/>
                  </a:moveTo>
                  <a:lnTo>
                    <a:pt x="384594" y="927684"/>
                  </a:lnTo>
                  <a:lnTo>
                    <a:pt x="375373" y="929970"/>
                  </a:lnTo>
                  <a:lnTo>
                    <a:pt x="368350" y="939228"/>
                  </a:lnTo>
                  <a:lnTo>
                    <a:pt x="360514" y="957529"/>
                  </a:lnTo>
                  <a:lnTo>
                    <a:pt x="374548" y="955471"/>
                  </a:lnTo>
                  <a:lnTo>
                    <a:pt x="381215" y="946023"/>
                  </a:lnTo>
                  <a:lnTo>
                    <a:pt x="387146" y="935520"/>
                  </a:lnTo>
                  <a:lnTo>
                    <a:pt x="398983" y="930287"/>
                  </a:lnTo>
                  <a:close/>
                </a:path>
                <a:path w="4767580" h="2475229">
                  <a:moveTo>
                    <a:pt x="407631" y="961212"/>
                  </a:moveTo>
                  <a:lnTo>
                    <a:pt x="402666" y="956665"/>
                  </a:lnTo>
                  <a:lnTo>
                    <a:pt x="399199" y="953643"/>
                  </a:lnTo>
                  <a:lnTo>
                    <a:pt x="395960" y="950620"/>
                  </a:lnTo>
                  <a:lnTo>
                    <a:pt x="393039" y="956652"/>
                  </a:lnTo>
                  <a:lnTo>
                    <a:pt x="395960" y="960615"/>
                  </a:lnTo>
                  <a:lnTo>
                    <a:pt x="401802" y="962228"/>
                  </a:lnTo>
                  <a:lnTo>
                    <a:pt x="407631" y="961212"/>
                  </a:lnTo>
                  <a:close/>
                </a:path>
                <a:path w="4767580" h="2475229">
                  <a:moveTo>
                    <a:pt x="534289" y="1101305"/>
                  </a:moveTo>
                  <a:lnTo>
                    <a:pt x="534073" y="1101090"/>
                  </a:lnTo>
                  <a:lnTo>
                    <a:pt x="534073" y="1100658"/>
                  </a:lnTo>
                  <a:lnTo>
                    <a:pt x="533857" y="1100658"/>
                  </a:lnTo>
                  <a:lnTo>
                    <a:pt x="533641" y="1100874"/>
                  </a:lnTo>
                  <a:lnTo>
                    <a:pt x="533958" y="1101090"/>
                  </a:lnTo>
                  <a:lnTo>
                    <a:pt x="534289" y="1101305"/>
                  </a:lnTo>
                  <a:close/>
                </a:path>
                <a:path w="4767580" h="2475229">
                  <a:moveTo>
                    <a:pt x="536016" y="774852"/>
                  </a:moveTo>
                  <a:lnTo>
                    <a:pt x="504418" y="770813"/>
                  </a:lnTo>
                  <a:lnTo>
                    <a:pt x="482384" y="757339"/>
                  </a:lnTo>
                  <a:lnTo>
                    <a:pt x="465353" y="754240"/>
                  </a:lnTo>
                  <a:lnTo>
                    <a:pt x="448703" y="781329"/>
                  </a:lnTo>
                  <a:lnTo>
                    <a:pt x="475805" y="781989"/>
                  </a:lnTo>
                  <a:lnTo>
                    <a:pt x="497624" y="788225"/>
                  </a:lnTo>
                  <a:lnTo>
                    <a:pt x="516813" y="789393"/>
                  </a:lnTo>
                  <a:lnTo>
                    <a:pt x="536016" y="774852"/>
                  </a:lnTo>
                  <a:close/>
                </a:path>
                <a:path w="4767580" h="2475229">
                  <a:moveTo>
                    <a:pt x="556552" y="662203"/>
                  </a:moveTo>
                  <a:lnTo>
                    <a:pt x="546557" y="658507"/>
                  </a:lnTo>
                  <a:lnTo>
                    <a:pt x="540588" y="659879"/>
                  </a:lnTo>
                  <a:lnTo>
                    <a:pt x="538708" y="664578"/>
                  </a:lnTo>
                  <a:lnTo>
                    <a:pt x="540994" y="670852"/>
                  </a:lnTo>
                  <a:lnTo>
                    <a:pt x="545096" y="668693"/>
                  </a:lnTo>
                  <a:lnTo>
                    <a:pt x="548982" y="666318"/>
                  </a:lnTo>
                  <a:lnTo>
                    <a:pt x="556552" y="662203"/>
                  </a:lnTo>
                  <a:close/>
                </a:path>
                <a:path w="4767580" h="2475229">
                  <a:moveTo>
                    <a:pt x="590042" y="600265"/>
                  </a:moveTo>
                  <a:lnTo>
                    <a:pt x="588352" y="598055"/>
                  </a:lnTo>
                  <a:lnTo>
                    <a:pt x="583463" y="595439"/>
                  </a:lnTo>
                  <a:lnTo>
                    <a:pt x="581621" y="594969"/>
                  </a:lnTo>
                  <a:lnTo>
                    <a:pt x="579678" y="597789"/>
                  </a:lnTo>
                  <a:lnTo>
                    <a:pt x="580974" y="598868"/>
                  </a:lnTo>
                  <a:lnTo>
                    <a:pt x="582269" y="599516"/>
                  </a:lnTo>
                  <a:lnTo>
                    <a:pt x="590042" y="600265"/>
                  </a:lnTo>
                  <a:close/>
                </a:path>
                <a:path w="4767580" h="2475229">
                  <a:moveTo>
                    <a:pt x="600430" y="614210"/>
                  </a:moveTo>
                  <a:lnTo>
                    <a:pt x="591845" y="612762"/>
                  </a:lnTo>
                  <a:lnTo>
                    <a:pt x="588518" y="613321"/>
                  </a:lnTo>
                  <a:lnTo>
                    <a:pt x="590486" y="615950"/>
                  </a:lnTo>
                  <a:lnTo>
                    <a:pt x="597839" y="620699"/>
                  </a:lnTo>
                  <a:lnTo>
                    <a:pt x="600430" y="614210"/>
                  </a:lnTo>
                  <a:close/>
                </a:path>
                <a:path w="4767580" h="2475229">
                  <a:moveTo>
                    <a:pt x="609511" y="555409"/>
                  </a:moveTo>
                  <a:lnTo>
                    <a:pt x="588530" y="552119"/>
                  </a:lnTo>
                  <a:lnTo>
                    <a:pt x="573493" y="557974"/>
                  </a:lnTo>
                  <a:lnTo>
                    <a:pt x="563765" y="569302"/>
                  </a:lnTo>
                  <a:lnTo>
                    <a:pt x="558711" y="582434"/>
                  </a:lnTo>
                  <a:lnTo>
                    <a:pt x="540499" y="588733"/>
                  </a:lnTo>
                  <a:lnTo>
                    <a:pt x="532574" y="593407"/>
                  </a:lnTo>
                  <a:lnTo>
                    <a:pt x="531698" y="601027"/>
                  </a:lnTo>
                  <a:lnTo>
                    <a:pt x="528205" y="613664"/>
                  </a:lnTo>
                  <a:lnTo>
                    <a:pt x="517893" y="616216"/>
                  </a:lnTo>
                  <a:lnTo>
                    <a:pt x="506323" y="615442"/>
                  </a:lnTo>
                  <a:lnTo>
                    <a:pt x="499059" y="618109"/>
                  </a:lnTo>
                  <a:lnTo>
                    <a:pt x="485635" y="627964"/>
                  </a:lnTo>
                  <a:lnTo>
                    <a:pt x="471119" y="637476"/>
                  </a:lnTo>
                  <a:lnTo>
                    <a:pt x="455714" y="645744"/>
                  </a:lnTo>
                  <a:lnTo>
                    <a:pt x="439623" y="651827"/>
                  </a:lnTo>
                  <a:lnTo>
                    <a:pt x="444842" y="674128"/>
                  </a:lnTo>
                  <a:lnTo>
                    <a:pt x="425818" y="692073"/>
                  </a:lnTo>
                  <a:lnTo>
                    <a:pt x="395160" y="708596"/>
                  </a:lnTo>
                  <a:lnTo>
                    <a:pt x="365480" y="726630"/>
                  </a:lnTo>
                  <a:lnTo>
                    <a:pt x="350469" y="742632"/>
                  </a:lnTo>
                  <a:lnTo>
                    <a:pt x="334060" y="767740"/>
                  </a:lnTo>
                  <a:lnTo>
                    <a:pt x="314452" y="789482"/>
                  </a:lnTo>
                  <a:lnTo>
                    <a:pt x="289839" y="795388"/>
                  </a:lnTo>
                  <a:lnTo>
                    <a:pt x="289839" y="826731"/>
                  </a:lnTo>
                  <a:lnTo>
                    <a:pt x="272326" y="822413"/>
                  </a:lnTo>
                  <a:lnTo>
                    <a:pt x="267919" y="846010"/>
                  </a:lnTo>
                  <a:lnTo>
                    <a:pt x="257289" y="858304"/>
                  </a:lnTo>
                  <a:lnTo>
                    <a:pt x="247256" y="868324"/>
                  </a:lnTo>
                  <a:lnTo>
                    <a:pt x="244665" y="885113"/>
                  </a:lnTo>
                  <a:lnTo>
                    <a:pt x="272859" y="875296"/>
                  </a:lnTo>
                  <a:lnTo>
                    <a:pt x="296430" y="855141"/>
                  </a:lnTo>
                  <a:lnTo>
                    <a:pt x="310921" y="832662"/>
                  </a:lnTo>
                  <a:lnTo>
                    <a:pt x="311886" y="815924"/>
                  </a:lnTo>
                  <a:lnTo>
                    <a:pt x="338023" y="799896"/>
                  </a:lnTo>
                  <a:lnTo>
                    <a:pt x="364185" y="775436"/>
                  </a:lnTo>
                  <a:lnTo>
                    <a:pt x="392303" y="754151"/>
                  </a:lnTo>
                  <a:lnTo>
                    <a:pt x="424281" y="747610"/>
                  </a:lnTo>
                  <a:lnTo>
                    <a:pt x="421233" y="728230"/>
                  </a:lnTo>
                  <a:lnTo>
                    <a:pt x="434759" y="716800"/>
                  </a:lnTo>
                  <a:lnTo>
                    <a:pt x="453148" y="710882"/>
                  </a:lnTo>
                  <a:lnTo>
                    <a:pt x="464693" y="708037"/>
                  </a:lnTo>
                  <a:lnTo>
                    <a:pt x="457669" y="691870"/>
                  </a:lnTo>
                  <a:lnTo>
                    <a:pt x="466039" y="683234"/>
                  </a:lnTo>
                  <a:lnTo>
                    <a:pt x="480504" y="677278"/>
                  </a:lnTo>
                  <a:lnTo>
                    <a:pt x="491705" y="669124"/>
                  </a:lnTo>
                  <a:lnTo>
                    <a:pt x="500329" y="648995"/>
                  </a:lnTo>
                  <a:lnTo>
                    <a:pt x="508762" y="639940"/>
                  </a:lnTo>
                  <a:lnTo>
                    <a:pt x="520065" y="639635"/>
                  </a:lnTo>
                  <a:lnTo>
                    <a:pt x="537311" y="645782"/>
                  </a:lnTo>
                  <a:lnTo>
                    <a:pt x="546773" y="620318"/>
                  </a:lnTo>
                  <a:lnTo>
                    <a:pt x="563841" y="593864"/>
                  </a:lnTo>
                  <a:lnTo>
                    <a:pt x="585698" y="570776"/>
                  </a:lnTo>
                  <a:lnTo>
                    <a:pt x="609511" y="555409"/>
                  </a:lnTo>
                  <a:close/>
                </a:path>
                <a:path w="4767580" h="2475229">
                  <a:moveTo>
                    <a:pt x="634365" y="1034719"/>
                  </a:moveTo>
                  <a:lnTo>
                    <a:pt x="632637" y="1023264"/>
                  </a:lnTo>
                  <a:lnTo>
                    <a:pt x="628091" y="1028230"/>
                  </a:lnTo>
                  <a:lnTo>
                    <a:pt x="624420" y="1031900"/>
                  </a:lnTo>
                  <a:lnTo>
                    <a:pt x="620750" y="1035799"/>
                  </a:lnTo>
                  <a:lnTo>
                    <a:pt x="634365" y="1034719"/>
                  </a:lnTo>
                  <a:close/>
                </a:path>
                <a:path w="4767580" h="2475229">
                  <a:moveTo>
                    <a:pt x="734212" y="612914"/>
                  </a:moveTo>
                  <a:lnTo>
                    <a:pt x="729894" y="610971"/>
                  </a:lnTo>
                  <a:lnTo>
                    <a:pt x="727519" y="609028"/>
                  </a:lnTo>
                  <a:lnTo>
                    <a:pt x="726440" y="609676"/>
                  </a:lnTo>
                  <a:lnTo>
                    <a:pt x="721906" y="613244"/>
                  </a:lnTo>
                  <a:lnTo>
                    <a:pt x="720521" y="616724"/>
                  </a:lnTo>
                  <a:lnTo>
                    <a:pt x="724039" y="617486"/>
                  </a:lnTo>
                  <a:lnTo>
                    <a:pt x="734212" y="612914"/>
                  </a:lnTo>
                  <a:close/>
                </a:path>
                <a:path w="4767580" h="2475229">
                  <a:moveTo>
                    <a:pt x="796302" y="652640"/>
                  </a:moveTo>
                  <a:lnTo>
                    <a:pt x="795642" y="646150"/>
                  </a:lnTo>
                  <a:lnTo>
                    <a:pt x="794092" y="642531"/>
                  </a:lnTo>
                  <a:lnTo>
                    <a:pt x="792137" y="643178"/>
                  </a:lnTo>
                  <a:lnTo>
                    <a:pt x="790409" y="643826"/>
                  </a:lnTo>
                  <a:lnTo>
                    <a:pt x="788466" y="644271"/>
                  </a:lnTo>
                  <a:lnTo>
                    <a:pt x="794448" y="654519"/>
                  </a:lnTo>
                  <a:lnTo>
                    <a:pt x="796302" y="652640"/>
                  </a:lnTo>
                  <a:close/>
                </a:path>
                <a:path w="4767580" h="2475229">
                  <a:moveTo>
                    <a:pt x="825131" y="438213"/>
                  </a:moveTo>
                  <a:lnTo>
                    <a:pt x="823290" y="438848"/>
                  </a:lnTo>
                  <a:lnTo>
                    <a:pt x="817765" y="441553"/>
                  </a:lnTo>
                  <a:lnTo>
                    <a:pt x="815911" y="442988"/>
                  </a:lnTo>
                  <a:lnTo>
                    <a:pt x="825131" y="438213"/>
                  </a:lnTo>
                  <a:close/>
                </a:path>
                <a:path w="4767580" h="2475229">
                  <a:moveTo>
                    <a:pt x="969810" y="512597"/>
                  </a:moveTo>
                  <a:lnTo>
                    <a:pt x="968298" y="510438"/>
                  </a:lnTo>
                  <a:lnTo>
                    <a:pt x="966558" y="508279"/>
                  </a:lnTo>
                  <a:lnTo>
                    <a:pt x="965047" y="506120"/>
                  </a:lnTo>
                  <a:lnTo>
                    <a:pt x="956843" y="514769"/>
                  </a:lnTo>
                  <a:lnTo>
                    <a:pt x="967219" y="514108"/>
                  </a:lnTo>
                  <a:lnTo>
                    <a:pt x="965263" y="516064"/>
                  </a:lnTo>
                  <a:lnTo>
                    <a:pt x="966774" y="514769"/>
                  </a:lnTo>
                  <a:lnTo>
                    <a:pt x="969810" y="512597"/>
                  </a:lnTo>
                  <a:close/>
                </a:path>
                <a:path w="4767580" h="2475229">
                  <a:moveTo>
                    <a:pt x="1047610" y="306133"/>
                  </a:moveTo>
                  <a:lnTo>
                    <a:pt x="1046340" y="304533"/>
                  </a:lnTo>
                  <a:lnTo>
                    <a:pt x="1045451" y="305054"/>
                  </a:lnTo>
                  <a:lnTo>
                    <a:pt x="1047610" y="306133"/>
                  </a:lnTo>
                  <a:close/>
                </a:path>
                <a:path w="4767580" h="2475229">
                  <a:moveTo>
                    <a:pt x="1048918" y="296837"/>
                  </a:moveTo>
                  <a:lnTo>
                    <a:pt x="1046530" y="296837"/>
                  </a:lnTo>
                  <a:lnTo>
                    <a:pt x="1047254" y="297561"/>
                  </a:lnTo>
                  <a:lnTo>
                    <a:pt x="1048918" y="296837"/>
                  </a:lnTo>
                  <a:close/>
                </a:path>
                <a:path w="4767580" h="2475229">
                  <a:moveTo>
                    <a:pt x="1051293" y="301586"/>
                  </a:moveTo>
                  <a:lnTo>
                    <a:pt x="1047254" y="297561"/>
                  </a:lnTo>
                  <a:lnTo>
                    <a:pt x="1042428" y="299643"/>
                  </a:lnTo>
                  <a:lnTo>
                    <a:pt x="1046340" y="304533"/>
                  </a:lnTo>
                  <a:lnTo>
                    <a:pt x="1051293" y="301586"/>
                  </a:lnTo>
                  <a:close/>
                </a:path>
                <a:path w="4767580" h="2475229">
                  <a:moveTo>
                    <a:pt x="1082814" y="276059"/>
                  </a:moveTo>
                  <a:lnTo>
                    <a:pt x="1081392" y="274294"/>
                  </a:lnTo>
                  <a:lnTo>
                    <a:pt x="1075994" y="274078"/>
                  </a:lnTo>
                  <a:lnTo>
                    <a:pt x="1072908" y="274789"/>
                  </a:lnTo>
                  <a:lnTo>
                    <a:pt x="1073772" y="278244"/>
                  </a:lnTo>
                  <a:lnTo>
                    <a:pt x="1073988" y="279971"/>
                  </a:lnTo>
                  <a:lnTo>
                    <a:pt x="1082814" y="276059"/>
                  </a:lnTo>
                  <a:close/>
                </a:path>
                <a:path w="4767580" h="2475229">
                  <a:moveTo>
                    <a:pt x="1108354" y="360400"/>
                  </a:moveTo>
                  <a:lnTo>
                    <a:pt x="1103591" y="359321"/>
                  </a:lnTo>
                  <a:lnTo>
                    <a:pt x="1099489" y="358241"/>
                  </a:lnTo>
                  <a:lnTo>
                    <a:pt x="1093863" y="357149"/>
                  </a:lnTo>
                  <a:lnTo>
                    <a:pt x="1100785" y="365150"/>
                  </a:lnTo>
                  <a:lnTo>
                    <a:pt x="1108354" y="360400"/>
                  </a:lnTo>
                  <a:close/>
                </a:path>
                <a:path w="4767580" h="2475229">
                  <a:moveTo>
                    <a:pt x="1136713" y="345427"/>
                  </a:moveTo>
                  <a:lnTo>
                    <a:pt x="1133690" y="341426"/>
                  </a:lnTo>
                  <a:lnTo>
                    <a:pt x="1131481" y="339648"/>
                  </a:lnTo>
                  <a:lnTo>
                    <a:pt x="1130833" y="340728"/>
                  </a:lnTo>
                  <a:lnTo>
                    <a:pt x="1129969" y="341591"/>
                  </a:lnTo>
                  <a:lnTo>
                    <a:pt x="1129322" y="342455"/>
                  </a:lnTo>
                  <a:lnTo>
                    <a:pt x="1136586" y="347243"/>
                  </a:lnTo>
                  <a:lnTo>
                    <a:pt x="1136713" y="345427"/>
                  </a:lnTo>
                  <a:close/>
                </a:path>
                <a:path w="4767580" h="2475229">
                  <a:moveTo>
                    <a:pt x="1155788" y="379730"/>
                  </a:moveTo>
                  <a:lnTo>
                    <a:pt x="1154328" y="380072"/>
                  </a:lnTo>
                  <a:lnTo>
                    <a:pt x="1149223" y="382041"/>
                  </a:lnTo>
                  <a:lnTo>
                    <a:pt x="1147038" y="383311"/>
                  </a:lnTo>
                  <a:lnTo>
                    <a:pt x="1155788" y="379730"/>
                  </a:lnTo>
                  <a:close/>
                </a:path>
                <a:path w="4767580" h="2475229">
                  <a:moveTo>
                    <a:pt x="1262888" y="324078"/>
                  </a:moveTo>
                  <a:lnTo>
                    <a:pt x="1254671" y="317804"/>
                  </a:lnTo>
                  <a:lnTo>
                    <a:pt x="1253807" y="327748"/>
                  </a:lnTo>
                  <a:lnTo>
                    <a:pt x="1251864" y="325805"/>
                  </a:lnTo>
                  <a:lnTo>
                    <a:pt x="1252512" y="326885"/>
                  </a:lnTo>
                  <a:lnTo>
                    <a:pt x="1253375" y="328180"/>
                  </a:lnTo>
                  <a:lnTo>
                    <a:pt x="1254023" y="329476"/>
                  </a:lnTo>
                  <a:lnTo>
                    <a:pt x="1257058" y="327748"/>
                  </a:lnTo>
                  <a:lnTo>
                    <a:pt x="1260081" y="325805"/>
                  </a:lnTo>
                  <a:lnTo>
                    <a:pt x="1262888" y="324078"/>
                  </a:lnTo>
                  <a:close/>
                </a:path>
                <a:path w="4767580" h="2475229">
                  <a:moveTo>
                    <a:pt x="1275854" y="444931"/>
                  </a:moveTo>
                  <a:lnTo>
                    <a:pt x="1275207" y="443852"/>
                  </a:lnTo>
                  <a:lnTo>
                    <a:pt x="1274343" y="442772"/>
                  </a:lnTo>
                  <a:lnTo>
                    <a:pt x="1273695" y="441693"/>
                  </a:lnTo>
                  <a:lnTo>
                    <a:pt x="1272184" y="443852"/>
                  </a:lnTo>
                  <a:lnTo>
                    <a:pt x="1270889" y="445795"/>
                  </a:lnTo>
                  <a:lnTo>
                    <a:pt x="1269377" y="447738"/>
                  </a:lnTo>
                  <a:lnTo>
                    <a:pt x="1271536" y="446874"/>
                  </a:lnTo>
                  <a:lnTo>
                    <a:pt x="1273695" y="445795"/>
                  </a:lnTo>
                  <a:lnTo>
                    <a:pt x="1275854" y="444931"/>
                  </a:lnTo>
                  <a:close/>
                </a:path>
                <a:path w="4767580" h="2475229">
                  <a:moveTo>
                    <a:pt x="1359509" y="175298"/>
                  </a:moveTo>
                  <a:lnTo>
                    <a:pt x="1356563" y="174332"/>
                  </a:lnTo>
                  <a:lnTo>
                    <a:pt x="1350810" y="177050"/>
                  </a:lnTo>
                  <a:lnTo>
                    <a:pt x="1348473" y="179222"/>
                  </a:lnTo>
                  <a:lnTo>
                    <a:pt x="1353451" y="184200"/>
                  </a:lnTo>
                  <a:lnTo>
                    <a:pt x="1359509" y="175298"/>
                  </a:lnTo>
                  <a:close/>
                </a:path>
                <a:path w="4767580" h="2475229">
                  <a:moveTo>
                    <a:pt x="1397546" y="416826"/>
                  </a:moveTo>
                  <a:lnTo>
                    <a:pt x="1396250" y="415747"/>
                  </a:lnTo>
                  <a:lnTo>
                    <a:pt x="1395171" y="414667"/>
                  </a:lnTo>
                  <a:lnTo>
                    <a:pt x="1394079" y="413372"/>
                  </a:lnTo>
                  <a:lnTo>
                    <a:pt x="1386878" y="422541"/>
                  </a:lnTo>
                  <a:lnTo>
                    <a:pt x="1389253" y="423037"/>
                  </a:lnTo>
                  <a:lnTo>
                    <a:pt x="1394904" y="419569"/>
                  </a:lnTo>
                  <a:lnTo>
                    <a:pt x="1397546" y="416826"/>
                  </a:lnTo>
                  <a:close/>
                </a:path>
                <a:path w="4767580" h="2475229">
                  <a:moveTo>
                    <a:pt x="1413802" y="158838"/>
                  </a:moveTo>
                  <a:lnTo>
                    <a:pt x="1410373" y="155816"/>
                  </a:lnTo>
                  <a:lnTo>
                    <a:pt x="1407401" y="157911"/>
                  </a:lnTo>
                  <a:lnTo>
                    <a:pt x="1408785" y="166255"/>
                  </a:lnTo>
                  <a:lnTo>
                    <a:pt x="1410512" y="166255"/>
                  </a:lnTo>
                  <a:lnTo>
                    <a:pt x="1412240" y="166039"/>
                  </a:lnTo>
                  <a:lnTo>
                    <a:pt x="1413751" y="165823"/>
                  </a:lnTo>
                  <a:lnTo>
                    <a:pt x="1413802" y="158838"/>
                  </a:lnTo>
                  <a:close/>
                </a:path>
                <a:path w="4767580" h="2475229">
                  <a:moveTo>
                    <a:pt x="1455470" y="145935"/>
                  </a:moveTo>
                  <a:lnTo>
                    <a:pt x="1448765" y="146799"/>
                  </a:lnTo>
                  <a:lnTo>
                    <a:pt x="1444231" y="149390"/>
                  </a:lnTo>
                  <a:lnTo>
                    <a:pt x="1449628" y="161709"/>
                  </a:lnTo>
                  <a:lnTo>
                    <a:pt x="1452435" y="154368"/>
                  </a:lnTo>
                  <a:lnTo>
                    <a:pt x="1453959" y="150037"/>
                  </a:lnTo>
                  <a:lnTo>
                    <a:pt x="1455470" y="145935"/>
                  </a:lnTo>
                  <a:close/>
                </a:path>
                <a:path w="4767580" h="2475229">
                  <a:moveTo>
                    <a:pt x="1524850" y="226352"/>
                  </a:moveTo>
                  <a:lnTo>
                    <a:pt x="1524190" y="225729"/>
                  </a:lnTo>
                  <a:lnTo>
                    <a:pt x="1522031" y="226783"/>
                  </a:lnTo>
                  <a:lnTo>
                    <a:pt x="1524850" y="226352"/>
                  </a:lnTo>
                  <a:close/>
                </a:path>
                <a:path w="4767580" h="2475229">
                  <a:moveTo>
                    <a:pt x="1528953" y="215760"/>
                  </a:moveTo>
                  <a:lnTo>
                    <a:pt x="1526362" y="216192"/>
                  </a:lnTo>
                  <a:lnTo>
                    <a:pt x="1527149" y="217157"/>
                  </a:lnTo>
                  <a:lnTo>
                    <a:pt x="1528953" y="215760"/>
                  </a:lnTo>
                  <a:close/>
                </a:path>
                <a:path w="4767580" h="2475229">
                  <a:moveTo>
                    <a:pt x="1531327" y="222250"/>
                  </a:moveTo>
                  <a:lnTo>
                    <a:pt x="1527149" y="217157"/>
                  </a:lnTo>
                  <a:lnTo>
                    <a:pt x="1520520" y="222250"/>
                  </a:lnTo>
                  <a:lnTo>
                    <a:pt x="1524190" y="225729"/>
                  </a:lnTo>
                  <a:lnTo>
                    <a:pt x="1531327" y="222250"/>
                  </a:lnTo>
                  <a:close/>
                </a:path>
                <a:path w="4767580" h="2475229">
                  <a:moveTo>
                    <a:pt x="1703501" y="233400"/>
                  </a:moveTo>
                  <a:lnTo>
                    <a:pt x="1702943" y="233057"/>
                  </a:lnTo>
                  <a:lnTo>
                    <a:pt x="1702727" y="235000"/>
                  </a:lnTo>
                  <a:lnTo>
                    <a:pt x="1703501" y="233400"/>
                  </a:lnTo>
                  <a:close/>
                </a:path>
                <a:path w="4767580" h="2475229">
                  <a:moveTo>
                    <a:pt x="1709089" y="230847"/>
                  </a:moveTo>
                  <a:lnTo>
                    <a:pt x="1705749" y="228739"/>
                  </a:lnTo>
                  <a:lnTo>
                    <a:pt x="1703501" y="233400"/>
                  </a:lnTo>
                  <a:lnTo>
                    <a:pt x="1707261" y="235648"/>
                  </a:lnTo>
                  <a:lnTo>
                    <a:pt x="1709089" y="230847"/>
                  </a:lnTo>
                  <a:close/>
                </a:path>
                <a:path w="4767580" h="2475229">
                  <a:moveTo>
                    <a:pt x="1709864" y="231330"/>
                  </a:moveTo>
                  <a:lnTo>
                    <a:pt x="1709648" y="229387"/>
                  </a:lnTo>
                  <a:lnTo>
                    <a:pt x="1709089" y="230847"/>
                  </a:lnTo>
                  <a:lnTo>
                    <a:pt x="1709864" y="231330"/>
                  </a:lnTo>
                  <a:close/>
                </a:path>
                <a:path w="4767580" h="2475229">
                  <a:moveTo>
                    <a:pt x="1871319" y="202145"/>
                  </a:moveTo>
                  <a:lnTo>
                    <a:pt x="1864614" y="207327"/>
                  </a:lnTo>
                  <a:lnTo>
                    <a:pt x="1860943" y="210146"/>
                  </a:lnTo>
                  <a:lnTo>
                    <a:pt x="1857044" y="212953"/>
                  </a:lnTo>
                  <a:lnTo>
                    <a:pt x="1862023" y="213817"/>
                  </a:lnTo>
                  <a:lnTo>
                    <a:pt x="1870887" y="212090"/>
                  </a:lnTo>
                  <a:lnTo>
                    <a:pt x="1871319" y="202145"/>
                  </a:lnTo>
                  <a:close/>
                </a:path>
                <a:path w="4767580" h="2475229">
                  <a:moveTo>
                    <a:pt x="1873046" y="158254"/>
                  </a:moveTo>
                  <a:lnTo>
                    <a:pt x="1865452" y="156248"/>
                  </a:lnTo>
                  <a:lnTo>
                    <a:pt x="1865960" y="158254"/>
                  </a:lnTo>
                  <a:lnTo>
                    <a:pt x="1869643" y="161239"/>
                  </a:lnTo>
                  <a:lnTo>
                    <a:pt x="1871535" y="162140"/>
                  </a:lnTo>
                  <a:lnTo>
                    <a:pt x="1871967" y="160845"/>
                  </a:lnTo>
                  <a:lnTo>
                    <a:pt x="1872615" y="159550"/>
                  </a:lnTo>
                  <a:lnTo>
                    <a:pt x="1873046" y="158254"/>
                  </a:lnTo>
                  <a:close/>
                </a:path>
                <a:path w="4767580" h="2475229">
                  <a:moveTo>
                    <a:pt x="1922818" y="10528"/>
                  </a:moveTo>
                  <a:lnTo>
                    <a:pt x="1921891" y="8001"/>
                  </a:lnTo>
                  <a:lnTo>
                    <a:pt x="1921891" y="11887"/>
                  </a:lnTo>
                  <a:lnTo>
                    <a:pt x="1922818" y="10528"/>
                  </a:lnTo>
                  <a:close/>
                </a:path>
                <a:path w="4767580" h="2475229">
                  <a:moveTo>
                    <a:pt x="1929358" y="12153"/>
                  </a:moveTo>
                  <a:lnTo>
                    <a:pt x="1927085" y="4318"/>
                  </a:lnTo>
                  <a:lnTo>
                    <a:pt x="1922818" y="10528"/>
                  </a:lnTo>
                  <a:lnTo>
                    <a:pt x="1925777" y="18592"/>
                  </a:lnTo>
                  <a:lnTo>
                    <a:pt x="1929358" y="12153"/>
                  </a:lnTo>
                  <a:close/>
                </a:path>
                <a:path w="4767580" h="2475229">
                  <a:moveTo>
                    <a:pt x="1930107" y="10807"/>
                  </a:moveTo>
                  <a:lnTo>
                    <a:pt x="1929358" y="12153"/>
                  </a:lnTo>
                  <a:lnTo>
                    <a:pt x="1930107" y="14693"/>
                  </a:lnTo>
                  <a:lnTo>
                    <a:pt x="1930107" y="10807"/>
                  </a:lnTo>
                  <a:close/>
                </a:path>
                <a:path w="4767580" h="2475229">
                  <a:moveTo>
                    <a:pt x="1938451" y="141605"/>
                  </a:moveTo>
                  <a:lnTo>
                    <a:pt x="1937880" y="138582"/>
                  </a:lnTo>
                  <a:lnTo>
                    <a:pt x="1937664" y="141605"/>
                  </a:lnTo>
                  <a:lnTo>
                    <a:pt x="1938451" y="141605"/>
                  </a:lnTo>
                  <a:close/>
                </a:path>
                <a:path w="4767580" h="2475229">
                  <a:moveTo>
                    <a:pt x="1938578" y="141605"/>
                  </a:moveTo>
                  <a:lnTo>
                    <a:pt x="1938451" y="141605"/>
                  </a:lnTo>
                  <a:lnTo>
                    <a:pt x="1938528" y="142036"/>
                  </a:lnTo>
                  <a:lnTo>
                    <a:pt x="1938578" y="141605"/>
                  </a:lnTo>
                  <a:close/>
                </a:path>
                <a:path w="4767580" h="2475229">
                  <a:moveTo>
                    <a:pt x="1952371" y="141605"/>
                  </a:moveTo>
                  <a:lnTo>
                    <a:pt x="1945449" y="137071"/>
                  </a:lnTo>
                  <a:lnTo>
                    <a:pt x="1942426" y="135115"/>
                  </a:lnTo>
                  <a:lnTo>
                    <a:pt x="1939404" y="132956"/>
                  </a:lnTo>
                  <a:lnTo>
                    <a:pt x="1938578" y="141605"/>
                  </a:lnTo>
                  <a:lnTo>
                    <a:pt x="1952371" y="141605"/>
                  </a:lnTo>
                  <a:close/>
                </a:path>
                <a:path w="4767580" h="2475229">
                  <a:moveTo>
                    <a:pt x="1981161" y="7835"/>
                  </a:moveTo>
                  <a:lnTo>
                    <a:pt x="1979637" y="2781"/>
                  </a:lnTo>
                  <a:lnTo>
                    <a:pt x="1977656" y="0"/>
                  </a:lnTo>
                  <a:lnTo>
                    <a:pt x="1973770" y="2590"/>
                  </a:lnTo>
                  <a:lnTo>
                    <a:pt x="1970087" y="4965"/>
                  </a:lnTo>
                  <a:lnTo>
                    <a:pt x="1979053" y="10210"/>
                  </a:lnTo>
                  <a:lnTo>
                    <a:pt x="1981161" y="7835"/>
                  </a:lnTo>
                  <a:close/>
                </a:path>
                <a:path w="4767580" h="2475229">
                  <a:moveTo>
                    <a:pt x="1997113" y="263321"/>
                  </a:moveTo>
                  <a:lnTo>
                    <a:pt x="1993430" y="261594"/>
                  </a:lnTo>
                  <a:lnTo>
                    <a:pt x="1983270" y="261594"/>
                  </a:lnTo>
                  <a:lnTo>
                    <a:pt x="1988032" y="266573"/>
                  </a:lnTo>
                  <a:lnTo>
                    <a:pt x="1990839" y="269163"/>
                  </a:lnTo>
                  <a:lnTo>
                    <a:pt x="1995157" y="273913"/>
                  </a:lnTo>
                  <a:lnTo>
                    <a:pt x="1997113" y="263321"/>
                  </a:lnTo>
                  <a:close/>
                </a:path>
                <a:path w="4767580" h="2475229">
                  <a:moveTo>
                    <a:pt x="2019363" y="17081"/>
                  </a:moveTo>
                  <a:lnTo>
                    <a:pt x="2017852" y="16217"/>
                  </a:lnTo>
                  <a:lnTo>
                    <a:pt x="2018817" y="17373"/>
                  </a:lnTo>
                  <a:lnTo>
                    <a:pt x="2019363" y="17081"/>
                  </a:lnTo>
                  <a:close/>
                </a:path>
                <a:path w="4767580" h="2475229">
                  <a:moveTo>
                    <a:pt x="2022182" y="21399"/>
                  </a:moveTo>
                  <a:lnTo>
                    <a:pt x="2018817" y="17373"/>
                  </a:lnTo>
                  <a:lnTo>
                    <a:pt x="2015693" y="19024"/>
                  </a:lnTo>
                  <a:lnTo>
                    <a:pt x="2016988" y="20751"/>
                  </a:lnTo>
                  <a:lnTo>
                    <a:pt x="2018284" y="22694"/>
                  </a:lnTo>
                  <a:lnTo>
                    <a:pt x="2019579" y="24434"/>
                  </a:lnTo>
                  <a:lnTo>
                    <a:pt x="2020239" y="23558"/>
                  </a:lnTo>
                  <a:lnTo>
                    <a:pt x="2021103" y="22694"/>
                  </a:lnTo>
                  <a:lnTo>
                    <a:pt x="2022182" y="21399"/>
                  </a:lnTo>
                  <a:close/>
                </a:path>
                <a:path w="4767580" h="2475229">
                  <a:moveTo>
                    <a:pt x="2372677" y="167513"/>
                  </a:moveTo>
                  <a:lnTo>
                    <a:pt x="2372537" y="165608"/>
                  </a:lnTo>
                  <a:lnTo>
                    <a:pt x="2371890" y="167767"/>
                  </a:lnTo>
                  <a:lnTo>
                    <a:pt x="2372677" y="167513"/>
                  </a:lnTo>
                  <a:close/>
                </a:path>
                <a:path w="4767580" h="2475229">
                  <a:moveTo>
                    <a:pt x="2377719" y="174472"/>
                  </a:moveTo>
                  <a:lnTo>
                    <a:pt x="2377071" y="171653"/>
                  </a:lnTo>
                  <a:lnTo>
                    <a:pt x="2376640" y="169062"/>
                  </a:lnTo>
                  <a:lnTo>
                    <a:pt x="2375992" y="166471"/>
                  </a:lnTo>
                  <a:lnTo>
                    <a:pt x="2372677" y="167513"/>
                  </a:lnTo>
                  <a:lnTo>
                    <a:pt x="2373185" y="174472"/>
                  </a:lnTo>
                  <a:lnTo>
                    <a:pt x="2377719" y="174472"/>
                  </a:lnTo>
                  <a:close/>
                </a:path>
                <a:path w="4767580" h="2475229">
                  <a:moveTo>
                    <a:pt x="2527071" y="364502"/>
                  </a:moveTo>
                  <a:lnTo>
                    <a:pt x="2525776" y="364070"/>
                  </a:lnTo>
                  <a:lnTo>
                    <a:pt x="2523185" y="362775"/>
                  </a:lnTo>
                  <a:lnTo>
                    <a:pt x="2521889" y="367753"/>
                  </a:lnTo>
                  <a:lnTo>
                    <a:pt x="2520378" y="372935"/>
                  </a:lnTo>
                  <a:lnTo>
                    <a:pt x="2518867" y="377913"/>
                  </a:lnTo>
                  <a:lnTo>
                    <a:pt x="2522753" y="369265"/>
                  </a:lnTo>
                  <a:lnTo>
                    <a:pt x="2525776" y="367538"/>
                  </a:lnTo>
                  <a:lnTo>
                    <a:pt x="2527071" y="364502"/>
                  </a:lnTo>
                  <a:close/>
                </a:path>
                <a:path w="4767580" h="2475229">
                  <a:moveTo>
                    <a:pt x="2699982" y="315861"/>
                  </a:moveTo>
                  <a:lnTo>
                    <a:pt x="2698902" y="314566"/>
                  </a:lnTo>
                  <a:lnTo>
                    <a:pt x="2697823" y="313486"/>
                  </a:lnTo>
                  <a:lnTo>
                    <a:pt x="2693289" y="307860"/>
                  </a:lnTo>
                  <a:lnTo>
                    <a:pt x="2691600" y="314833"/>
                  </a:lnTo>
                  <a:lnTo>
                    <a:pt x="2691777" y="318668"/>
                  </a:lnTo>
                  <a:lnTo>
                    <a:pt x="2694381" y="319112"/>
                  </a:lnTo>
                  <a:lnTo>
                    <a:pt x="2699982" y="315861"/>
                  </a:lnTo>
                  <a:close/>
                </a:path>
                <a:path w="4767580" h="2475229">
                  <a:moveTo>
                    <a:pt x="2770441" y="110388"/>
                  </a:moveTo>
                  <a:lnTo>
                    <a:pt x="2767546" y="110185"/>
                  </a:lnTo>
                  <a:lnTo>
                    <a:pt x="2760078" y="112420"/>
                  </a:lnTo>
                  <a:lnTo>
                    <a:pt x="2762021" y="116967"/>
                  </a:lnTo>
                  <a:lnTo>
                    <a:pt x="2768638" y="112750"/>
                  </a:lnTo>
                  <a:lnTo>
                    <a:pt x="2770441" y="110388"/>
                  </a:lnTo>
                  <a:close/>
                </a:path>
                <a:path w="4767580" h="2475229">
                  <a:moveTo>
                    <a:pt x="3986009" y="896454"/>
                  </a:moveTo>
                  <a:lnTo>
                    <a:pt x="3984701" y="893102"/>
                  </a:lnTo>
                  <a:lnTo>
                    <a:pt x="3981894" y="894410"/>
                  </a:lnTo>
                  <a:lnTo>
                    <a:pt x="3978872" y="895705"/>
                  </a:lnTo>
                  <a:lnTo>
                    <a:pt x="3976065" y="897216"/>
                  </a:lnTo>
                  <a:lnTo>
                    <a:pt x="3976713" y="898296"/>
                  </a:lnTo>
                  <a:lnTo>
                    <a:pt x="3977144" y="899591"/>
                  </a:lnTo>
                  <a:lnTo>
                    <a:pt x="3977576" y="900671"/>
                  </a:lnTo>
                  <a:lnTo>
                    <a:pt x="3986009" y="896454"/>
                  </a:lnTo>
                  <a:close/>
                </a:path>
                <a:path w="4767580" h="2475229">
                  <a:moveTo>
                    <a:pt x="3987952" y="895489"/>
                  </a:moveTo>
                  <a:lnTo>
                    <a:pt x="3986009" y="896454"/>
                  </a:lnTo>
                  <a:lnTo>
                    <a:pt x="3986225" y="897001"/>
                  </a:lnTo>
                  <a:lnTo>
                    <a:pt x="3987952" y="895489"/>
                  </a:lnTo>
                  <a:close/>
                </a:path>
                <a:path w="4767580" h="2475229">
                  <a:moveTo>
                    <a:pt x="4067848" y="1123124"/>
                  </a:moveTo>
                  <a:lnTo>
                    <a:pt x="4063809" y="1117955"/>
                  </a:lnTo>
                  <a:lnTo>
                    <a:pt x="4062082" y="1119251"/>
                  </a:lnTo>
                  <a:lnTo>
                    <a:pt x="4060571" y="1120546"/>
                  </a:lnTo>
                  <a:lnTo>
                    <a:pt x="4058843" y="1122057"/>
                  </a:lnTo>
                  <a:lnTo>
                    <a:pt x="4060355" y="1123569"/>
                  </a:lnTo>
                  <a:lnTo>
                    <a:pt x="4061866" y="1125524"/>
                  </a:lnTo>
                  <a:lnTo>
                    <a:pt x="4064025" y="1127683"/>
                  </a:lnTo>
                  <a:lnTo>
                    <a:pt x="4067848" y="1123124"/>
                  </a:lnTo>
                  <a:close/>
                </a:path>
                <a:path w="4767580" h="2475229">
                  <a:moveTo>
                    <a:pt x="4356900" y="1057198"/>
                  </a:moveTo>
                  <a:lnTo>
                    <a:pt x="4355808" y="1056119"/>
                  </a:lnTo>
                  <a:lnTo>
                    <a:pt x="4354728" y="1054823"/>
                  </a:lnTo>
                  <a:lnTo>
                    <a:pt x="4353649" y="1053744"/>
                  </a:lnTo>
                  <a:lnTo>
                    <a:pt x="4345978" y="1063129"/>
                  </a:lnTo>
                  <a:lnTo>
                    <a:pt x="4348378" y="1063498"/>
                  </a:lnTo>
                  <a:lnTo>
                    <a:pt x="4354233" y="1059853"/>
                  </a:lnTo>
                  <a:lnTo>
                    <a:pt x="4356900" y="1057198"/>
                  </a:lnTo>
                  <a:close/>
                </a:path>
                <a:path w="4767580" h="2475229">
                  <a:moveTo>
                    <a:pt x="4520057" y="1161402"/>
                  </a:moveTo>
                  <a:lnTo>
                    <a:pt x="4499140" y="1111618"/>
                  </a:lnTo>
                  <a:lnTo>
                    <a:pt x="4459135" y="1058138"/>
                  </a:lnTo>
                  <a:lnTo>
                    <a:pt x="4414609" y="1037094"/>
                  </a:lnTo>
                  <a:lnTo>
                    <a:pt x="4407039" y="1048067"/>
                  </a:lnTo>
                  <a:lnTo>
                    <a:pt x="4442269" y="1091145"/>
                  </a:lnTo>
                  <a:lnTo>
                    <a:pt x="4454703" y="1094828"/>
                  </a:lnTo>
                  <a:lnTo>
                    <a:pt x="4462589" y="1098499"/>
                  </a:lnTo>
                  <a:lnTo>
                    <a:pt x="4448099" y="1109954"/>
                  </a:lnTo>
                  <a:lnTo>
                    <a:pt x="4465536" y="1121219"/>
                  </a:lnTo>
                  <a:lnTo>
                    <a:pt x="4474857" y="1131036"/>
                  </a:lnTo>
                  <a:lnTo>
                    <a:pt x="4479709" y="1140358"/>
                  </a:lnTo>
                  <a:lnTo>
                    <a:pt x="4483773" y="1150162"/>
                  </a:lnTo>
                  <a:lnTo>
                    <a:pt x="4507319" y="1171384"/>
                  </a:lnTo>
                  <a:lnTo>
                    <a:pt x="4518812" y="1173619"/>
                  </a:lnTo>
                  <a:lnTo>
                    <a:pt x="4520057" y="1161402"/>
                  </a:lnTo>
                  <a:close/>
                </a:path>
                <a:path w="4767580" h="2475229">
                  <a:moveTo>
                    <a:pt x="4610938" y="1326210"/>
                  </a:moveTo>
                  <a:lnTo>
                    <a:pt x="4607699" y="1296797"/>
                  </a:lnTo>
                  <a:lnTo>
                    <a:pt x="4597120" y="1270558"/>
                  </a:lnTo>
                  <a:lnTo>
                    <a:pt x="4579302" y="1256106"/>
                  </a:lnTo>
                  <a:lnTo>
                    <a:pt x="4575568" y="1235468"/>
                  </a:lnTo>
                  <a:lnTo>
                    <a:pt x="4556607" y="1207160"/>
                  </a:lnTo>
                  <a:lnTo>
                    <a:pt x="4532617" y="1184084"/>
                  </a:lnTo>
                  <a:lnTo>
                    <a:pt x="4513808" y="1179131"/>
                  </a:lnTo>
                  <a:lnTo>
                    <a:pt x="4526661" y="1211910"/>
                  </a:lnTo>
                  <a:lnTo>
                    <a:pt x="4554359" y="1257096"/>
                  </a:lnTo>
                  <a:lnTo>
                    <a:pt x="4585030" y="1306068"/>
                  </a:lnTo>
                  <a:lnTo>
                    <a:pt x="4606747" y="1350149"/>
                  </a:lnTo>
                  <a:lnTo>
                    <a:pt x="4610938" y="1326210"/>
                  </a:lnTo>
                  <a:close/>
                </a:path>
                <a:path w="4767580" h="2475229">
                  <a:moveTo>
                    <a:pt x="4693209" y="2336000"/>
                  </a:moveTo>
                  <a:lnTo>
                    <a:pt x="4686935" y="2325192"/>
                  </a:lnTo>
                  <a:lnTo>
                    <a:pt x="4676127" y="2331897"/>
                  </a:lnTo>
                  <a:lnTo>
                    <a:pt x="4683049" y="2333625"/>
                  </a:lnTo>
                  <a:lnTo>
                    <a:pt x="4688014" y="2334704"/>
                  </a:lnTo>
                  <a:lnTo>
                    <a:pt x="4693209" y="2336000"/>
                  </a:lnTo>
                  <a:close/>
                </a:path>
                <a:path w="4767580" h="2475229">
                  <a:moveTo>
                    <a:pt x="4696015" y="1473593"/>
                  </a:moveTo>
                  <a:lnTo>
                    <a:pt x="4686478" y="1445920"/>
                  </a:lnTo>
                  <a:lnTo>
                    <a:pt x="4669510" y="1410766"/>
                  </a:lnTo>
                  <a:lnTo>
                    <a:pt x="4646993" y="1377670"/>
                  </a:lnTo>
                  <a:lnTo>
                    <a:pt x="4620793" y="1356207"/>
                  </a:lnTo>
                  <a:lnTo>
                    <a:pt x="4627321" y="1381569"/>
                  </a:lnTo>
                  <a:lnTo>
                    <a:pt x="4649330" y="1425676"/>
                  </a:lnTo>
                  <a:lnTo>
                    <a:pt x="4675873" y="1464398"/>
                  </a:lnTo>
                  <a:lnTo>
                    <a:pt x="4696015" y="1473593"/>
                  </a:lnTo>
                  <a:close/>
                </a:path>
                <a:path w="4767580" h="2475229">
                  <a:moveTo>
                    <a:pt x="4704016" y="2224227"/>
                  </a:moveTo>
                  <a:lnTo>
                    <a:pt x="4691761" y="2213610"/>
                  </a:lnTo>
                  <a:lnTo>
                    <a:pt x="4681588" y="2212670"/>
                  </a:lnTo>
                  <a:lnTo>
                    <a:pt x="4676838" y="2221611"/>
                  </a:lnTo>
                  <a:lnTo>
                    <a:pt x="4680890" y="2240661"/>
                  </a:lnTo>
                  <a:lnTo>
                    <a:pt x="4686630" y="2236609"/>
                  </a:lnTo>
                  <a:lnTo>
                    <a:pt x="4698022" y="2228405"/>
                  </a:lnTo>
                  <a:lnTo>
                    <a:pt x="4704016" y="2224227"/>
                  </a:lnTo>
                  <a:close/>
                </a:path>
                <a:path w="4767580" h="2475229">
                  <a:moveTo>
                    <a:pt x="4715472" y="2255367"/>
                  </a:moveTo>
                  <a:lnTo>
                    <a:pt x="4697882" y="2244775"/>
                  </a:lnTo>
                  <a:lnTo>
                    <a:pt x="4689589" y="2245360"/>
                  </a:lnTo>
                  <a:lnTo>
                    <a:pt x="4689145" y="2254148"/>
                  </a:lnTo>
                  <a:lnTo>
                    <a:pt x="4695152" y="2268118"/>
                  </a:lnTo>
                  <a:lnTo>
                    <a:pt x="4702276" y="2265095"/>
                  </a:lnTo>
                  <a:lnTo>
                    <a:pt x="4708982" y="2262060"/>
                  </a:lnTo>
                  <a:lnTo>
                    <a:pt x="4715472" y="2259253"/>
                  </a:lnTo>
                  <a:lnTo>
                    <a:pt x="4715472" y="2255367"/>
                  </a:lnTo>
                  <a:close/>
                </a:path>
                <a:path w="4767580" h="2475229">
                  <a:moveTo>
                    <a:pt x="4727143" y="2300338"/>
                  </a:moveTo>
                  <a:lnTo>
                    <a:pt x="4719777" y="2298560"/>
                  </a:lnTo>
                  <a:lnTo>
                    <a:pt x="4714735" y="2299932"/>
                  </a:lnTo>
                  <a:lnTo>
                    <a:pt x="4711357" y="2303767"/>
                  </a:lnTo>
                  <a:lnTo>
                    <a:pt x="4708982" y="2309418"/>
                  </a:lnTo>
                  <a:lnTo>
                    <a:pt x="4727143" y="2300338"/>
                  </a:lnTo>
                  <a:close/>
                </a:path>
                <a:path w="4767580" h="2475229">
                  <a:moveTo>
                    <a:pt x="4737252" y="2223744"/>
                  </a:moveTo>
                  <a:lnTo>
                    <a:pt x="4736427" y="2219261"/>
                  </a:lnTo>
                  <a:lnTo>
                    <a:pt x="4733239" y="2216391"/>
                  </a:lnTo>
                  <a:lnTo>
                    <a:pt x="4726978" y="2217039"/>
                  </a:lnTo>
                  <a:lnTo>
                    <a:pt x="4718685" y="2221026"/>
                  </a:lnTo>
                  <a:lnTo>
                    <a:pt x="4709414" y="2228126"/>
                  </a:lnTo>
                  <a:lnTo>
                    <a:pt x="4724641" y="2228748"/>
                  </a:lnTo>
                  <a:lnTo>
                    <a:pt x="4733620" y="2227097"/>
                  </a:lnTo>
                  <a:lnTo>
                    <a:pt x="4737252" y="2223744"/>
                  </a:lnTo>
                  <a:close/>
                </a:path>
                <a:path w="4767580" h="2475229">
                  <a:moveTo>
                    <a:pt x="4751565" y="2413622"/>
                  </a:moveTo>
                  <a:lnTo>
                    <a:pt x="4749838" y="2411031"/>
                  </a:lnTo>
                  <a:lnTo>
                    <a:pt x="4748962" y="2409507"/>
                  </a:lnTo>
                  <a:lnTo>
                    <a:pt x="4746206" y="2411907"/>
                  </a:lnTo>
                  <a:lnTo>
                    <a:pt x="4748314" y="2416429"/>
                  </a:lnTo>
                  <a:lnTo>
                    <a:pt x="4749177" y="2415781"/>
                  </a:lnTo>
                  <a:lnTo>
                    <a:pt x="4750054" y="2414917"/>
                  </a:lnTo>
                  <a:lnTo>
                    <a:pt x="4751565" y="2413622"/>
                  </a:lnTo>
                  <a:close/>
                </a:path>
                <a:path w="4767580" h="2475229">
                  <a:moveTo>
                    <a:pt x="4755451" y="2345512"/>
                  </a:moveTo>
                  <a:lnTo>
                    <a:pt x="4742853" y="2342286"/>
                  </a:lnTo>
                  <a:lnTo>
                    <a:pt x="4732921" y="2343658"/>
                  </a:lnTo>
                  <a:lnTo>
                    <a:pt x="4729556" y="2348230"/>
                  </a:lnTo>
                  <a:lnTo>
                    <a:pt x="4736643" y="2354592"/>
                  </a:lnTo>
                  <a:lnTo>
                    <a:pt x="4744605" y="2368346"/>
                  </a:lnTo>
                  <a:lnTo>
                    <a:pt x="4750511" y="2364409"/>
                  </a:lnTo>
                  <a:lnTo>
                    <a:pt x="4754181" y="2353297"/>
                  </a:lnTo>
                  <a:lnTo>
                    <a:pt x="4755451" y="2345512"/>
                  </a:lnTo>
                  <a:close/>
                </a:path>
                <a:path w="4767580" h="2475229">
                  <a:moveTo>
                    <a:pt x="4758258" y="2462479"/>
                  </a:moveTo>
                  <a:lnTo>
                    <a:pt x="4746371" y="2458809"/>
                  </a:lnTo>
                  <a:lnTo>
                    <a:pt x="4744859" y="2464854"/>
                  </a:lnTo>
                  <a:lnTo>
                    <a:pt x="4745075" y="2475014"/>
                  </a:lnTo>
                  <a:lnTo>
                    <a:pt x="4752860" y="2473071"/>
                  </a:lnTo>
                  <a:lnTo>
                    <a:pt x="4757610" y="2470696"/>
                  </a:lnTo>
                  <a:lnTo>
                    <a:pt x="4758258" y="2462479"/>
                  </a:lnTo>
                  <a:close/>
                </a:path>
                <a:path w="4767580" h="2475229">
                  <a:moveTo>
                    <a:pt x="4759769" y="2445829"/>
                  </a:moveTo>
                  <a:lnTo>
                    <a:pt x="4749406" y="2441511"/>
                  </a:lnTo>
                  <a:lnTo>
                    <a:pt x="4745507" y="2453182"/>
                  </a:lnTo>
                  <a:lnTo>
                    <a:pt x="4753076" y="2455557"/>
                  </a:lnTo>
                  <a:lnTo>
                    <a:pt x="4756747" y="2452103"/>
                  </a:lnTo>
                  <a:lnTo>
                    <a:pt x="4759769" y="2445829"/>
                  </a:lnTo>
                  <a:close/>
                </a:path>
                <a:path w="4767580" h="2475229">
                  <a:moveTo>
                    <a:pt x="4767554" y="2230717"/>
                  </a:moveTo>
                  <a:lnTo>
                    <a:pt x="4756963" y="2240877"/>
                  </a:lnTo>
                  <a:lnTo>
                    <a:pt x="4751997" y="2245423"/>
                  </a:lnTo>
                  <a:lnTo>
                    <a:pt x="4742993" y="2235149"/>
                  </a:lnTo>
                  <a:lnTo>
                    <a:pt x="4735436" y="2233993"/>
                  </a:lnTo>
                  <a:lnTo>
                    <a:pt x="4722596" y="2240229"/>
                  </a:lnTo>
                  <a:lnTo>
                    <a:pt x="4730039" y="2254491"/>
                  </a:lnTo>
                  <a:lnTo>
                    <a:pt x="4724438" y="2264930"/>
                  </a:lnTo>
                  <a:lnTo>
                    <a:pt x="4712017" y="2272703"/>
                  </a:lnTo>
                  <a:lnTo>
                    <a:pt x="4699038" y="2278926"/>
                  </a:lnTo>
                  <a:lnTo>
                    <a:pt x="4704524" y="2284031"/>
                  </a:lnTo>
                  <a:lnTo>
                    <a:pt x="4711116" y="2286635"/>
                  </a:lnTo>
                  <a:lnTo>
                    <a:pt x="4718164" y="2288146"/>
                  </a:lnTo>
                  <a:lnTo>
                    <a:pt x="4724971" y="2289949"/>
                  </a:lnTo>
                  <a:lnTo>
                    <a:pt x="4744580" y="2267686"/>
                  </a:lnTo>
                  <a:lnTo>
                    <a:pt x="4756963" y="2256117"/>
                  </a:lnTo>
                  <a:lnTo>
                    <a:pt x="4763998" y="2246668"/>
                  </a:lnTo>
                  <a:lnTo>
                    <a:pt x="4767554" y="2230717"/>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0" name="object 30"/>
            <p:cNvSpPr/>
            <p:nvPr/>
          </p:nvSpPr>
          <p:spPr>
            <a:xfrm>
              <a:off x="11706695" y="2458757"/>
              <a:ext cx="4742180" cy="5217160"/>
            </a:xfrm>
            <a:custGeom>
              <a:avLst/>
              <a:gdLst/>
              <a:ahLst/>
              <a:cxnLst/>
              <a:rect l="l" t="t" r="r" b="b"/>
              <a:pathLst>
                <a:path w="4742180" h="5217159">
                  <a:moveTo>
                    <a:pt x="15773" y="1318158"/>
                  </a:moveTo>
                  <a:lnTo>
                    <a:pt x="8877" y="1318958"/>
                  </a:lnTo>
                  <a:lnTo>
                    <a:pt x="9702" y="1320215"/>
                  </a:lnTo>
                  <a:lnTo>
                    <a:pt x="13563" y="1321130"/>
                  </a:lnTo>
                  <a:lnTo>
                    <a:pt x="15773" y="1320965"/>
                  </a:lnTo>
                  <a:lnTo>
                    <a:pt x="15773" y="1318158"/>
                  </a:lnTo>
                  <a:close/>
                </a:path>
                <a:path w="4742180" h="5217159">
                  <a:moveTo>
                    <a:pt x="26365" y="1252651"/>
                  </a:moveTo>
                  <a:lnTo>
                    <a:pt x="24206" y="1250048"/>
                  </a:lnTo>
                  <a:lnTo>
                    <a:pt x="22479" y="1248105"/>
                  </a:lnTo>
                  <a:lnTo>
                    <a:pt x="17945" y="1254379"/>
                  </a:lnTo>
                  <a:lnTo>
                    <a:pt x="19456" y="1256106"/>
                  </a:lnTo>
                  <a:lnTo>
                    <a:pt x="26365" y="1252651"/>
                  </a:lnTo>
                  <a:close/>
                </a:path>
                <a:path w="4742180" h="5217159">
                  <a:moveTo>
                    <a:pt x="34150" y="1308430"/>
                  </a:moveTo>
                  <a:lnTo>
                    <a:pt x="31394" y="1296416"/>
                  </a:lnTo>
                  <a:lnTo>
                    <a:pt x="21043" y="1289481"/>
                  </a:lnTo>
                  <a:lnTo>
                    <a:pt x="8712" y="1288999"/>
                  </a:lnTo>
                  <a:lnTo>
                    <a:pt x="0" y="1296314"/>
                  </a:lnTo>
                  <a:lnTo>
                    <a:pt x="6705" y="1297190"/>
                  </a:lnTo>
                  <a:lnTo>
                    <a:pt x="12966" y="1297838"/>
                  </a:lnTo>
                  <a:lnTo>
                    <a:pt x="20104" y="1298702"/>
                  </a:lnTo>
                  <a:lnTo>
                    <a:pt x="16421" y="1302804"/>
                  </a:lnTo>
                  <a:lnTo>
                    <a:pt x="13830" y="1305610"/>
                  </a:lnTo>
                  <a:lnTo>
                    <a:pt x="8216" y="1312316"/>
                  </a:lnTo>
                  <a:lnTo>
                    <a:pt x="34150" y="1308430"/>
                  </a:lnTo>
                  <a:close/>
                </a:path>
                <a:path w="4742180" h="5217159">
                  <a:moveTo>
                    <a:pt x="50266" y="1274546"/>
                  </a:moveTo>
                  <a:lnTo>
                    <a:pt x="48742" y="1273162"/>
                  </a:lnTo>
                  <a:lnTo>
                    <a:pt x="43637" y="1273365"/>
                  </a:lnTo>
                  <a:lnTo>
                    <a:pt x="40843" y="1274267"/>
                  </a:lnTo>
                  <a:lnTo>
                    <a:pt x="41287" y="1275562"/>
                  </a:lnTo>
                  <a:lnTo>
                    <a:pt x="41719" y="1277073"/>
                  </a:lnTo>
                  <a:lnTo>
                    <a:pt x="42367" y="1278382"/>
                  </a:lnTo>
                  <a:lnTo>
                    <a:pt x="50266" y="1274546"/>
                  </a:lnTo>
                  <a:close/>
                </a:path>
                <a:path w="4742180" h="5217159">
                  <a:moveTo>
                    <a:pt x="55765" y="1244866"/>
                  </a:moveTo>
                  <a:lnTo>
                    <a:pt x="54470" y="1243799"/>
                  </a:lnTo>
                  <a:lnTo>
                    <a:pt x="52743" y="1244866"/>
                  </a:lnTo>
                  <a:lnTo>
                    <a:pt x="55765" y="1244866"/>
                  </a:lnTo>
                  <a:close/>
                </a:path>
                <a:path w="4742180" h="5217159">
                  <a:moveTo>
                    <a:pt x="57708" y="1234706"/>
                  </a:moveTo>
                  <a:lnTo>
                    <a:pt x="54686" y="1235354"/>
                  </a:lnTo>
                  <a:lnTo>
                    <a:pt x="55676" y="1236014"/>
                  </a:lnTo>
                  <a:lnTo>
                    <a:pt x="57708" y="1234706"/>
                  </a:lnTo>
                  <a:close/>
                </a:path>
                <a:path w="4742180" h="5217159">
                  <a:moveTo>
                    <a:pt x="61163" y="1239672"/>
                  </a:moveTo>
                  <a:lnTo>
                    <a:pt x="55676" y="1236014"/>
                  </a:lnTo>
                  <a:lnTo>
                    <a:pt x="49707" y="1239888"/>
                  </a:lnTo>
                  <a:lnTo>
                    <a:pt x="54470" y="1243799"/>
                  </a:lnTo>
                  <a:lnTo>
                    <a:pt x="61163" y="1239672"/>
                  </a:lnTo>
                  <a:close/>
                </a:path>
                <a:path w="4742180" h="5217159">
                  <a:moveTo>
                    <a:pt x="62674" y="1249616"/>
                  </a:moveTo>
                  <a:lnTo>
                    <a:pt x="49250" y="1249197"/>
                  </a:lnTo>
                  <a:lnTo>
                    <a:pt x="37744" y="1242136"/>
                  </a:lnTo>
                  <a:lnTo>
                    <a:pt x="25628" y="1234389"/>
                  </a:lnTo>
                  <a:lnTo>
                    <a:pt x="10375" y="1231887"/>
                  </a:lnTo>
                  <a:lnTo>
                    <a:pt x="25806" y="1244447"/>
                  </a:lnTo>
                  <a:lnTo>
                    <a:pt x="41630" y="1256157"/>
                  </a:lnTo>
                  <a:lnTo>
                    <a:pt x="54902" y="1260170"/>
                  </a:lnTo>
                  <a:lnTo>
                    <a:pt x="62674" y="1249616"/>
                  </a:lnTo>
                  <a:close/>
                </a:path>
                <a:path w="4742180" h="5217159">
                  <a:moveTo>
                    <a:pt x="76301" y="1213523"/>
                  </a:moveTo>
                  <a:lnTo>
                    <a:pt x="60947" y="1213523"/>
                  </a:lnTo>
                  <a:lnTo>
                    <a:pt x="73050" y="1222590"/>
                  </a:lnTo>
                  <a:lnTo>
                    <a:pt x="76301" y="1213523"/>
                  </a:lnTo>
                  <a:close/>
                </a:path>
                <a:path w="4742180" h="5217159">
                  <a:moveTo>
                    <a:pt x="182638" y="1061745"/>
                  </a:moveTo>
                  <a:lnTo>
                    <a:pt x="174421" y="1062824"/>
                  </a:lnTo>
                  <a:lnTo>
                    <a:pt x="179603" y="1068882"/>
                  </a:lnTo>
                  <a:lnTo>
                    <a:pt x="177444" y="1068882"/>
                  </a:lnTo>
                  <a:lnTo>
                    <a:pt x="178955" y="1069098"/>
                  </a:lnTo>
                  <a:lnTo>
                    <a:pt x="180479" y="1069530"/>
                  </a:lnTo>
                  <a:lnTo>
                    <a:pt x="181991" y="1069746"/>
                  </a:lnTo>
                  <a:lnTo>
                    <a:pt x="182206" y="1067155"/>
                  </a:lnTo>
                  <a:lnTo>
                    <a:pt x="182422" y="1064336"/>
                  </a:lnTo>
                  <a:lnTo>
                    <a:pt x="182638" y="1061745"/>
                  </a:lnTo>
                  <a:close/>
                </a:path>
                <a:path w="4742180" h="5217159">
                  <a:moveTo>
                    <a:pt x="365709" y="911491"/>
                  </a:moveTo>
                  <a:lnTo>
                    <a:pt x="360781" y="909599"/>
                  </a:lnTo>
                  <a:lnTo>
                    <a:pt x="357708" y="913434"/>
                  </a:lnTo>
                  <a:lnTo>
                    <a:pt x="359219" y="914082"/>
                  </a:lnTo>
                  <a:lnTo>
                    <a:pt x="360730" y="914946"/>
                  </a:lnTo>
                  <a:lnTo>
                    <a:pt x="362889" y="916241"/>
                  </a:lnTo>
                  <a:lnTo>
                    <a:pt x="363969" y="914298"/>
                  </a:lnTo>
                  <a:lnTo>
                    <a:pt x="364845" y="913003"/>
                  </a:lnTo>
                  <a:lnTo>
                    <a:pt x="365709" y="911491"/>
                  </a:lnTo>
                  <a:close/>
                </a:path>
                <a:path w="4742180" h="5217159">
                  <a:moveTo>
                    <a:pt x="588111" y="554761"/>
                  </a:moveTo>
                  <a:lnTo>
                    <a:pt x="579526" y="553313"/>
                  </a:lnTo>
                  <a:lnTo>
                    <a:pt x="576199" y="553872"/>
                  </a:lnTo>
                  <a:lnTo>
                    <a:pt x="578167" y="556501"/>
                  </a:lnTo>
                  <a:lnTo>
                    <a:pt x="585520" y="561251"/>
                  </a:lnTo>
                  <a:lnTo>
                    <a:pt x="588111" y="554761"/>
                  </a:lnTo>
                  <a:close/>
                </a:path>
                <a:path w="4742180" h="5217159">
                  <a:moveTo>
                    <a:pt x="675487" y="717969"/>
                  </a:moveTo>
                  <a:lnTo>
                    <a:pt x="673887" y="716673"/>
                  </a:lnTo>
                  <a:lnTo>
                    <a:pt x="668680" y="717270"/>
                  </a:lnTo>
                  <a:lnTo>
                    <a:pt x="665924" y="718426"/>
                  </a:lnTo>
                  <a:lnTo>
                    <a:pt x="666356" y="719937"/>
                  </a:lnTo>
                  <a:lnTo>
                    <a:pt x="667004" y="721233"/>
                  </a:lnTo>
                  <a:lnTo>
                    <a:pt x="667435" y="722528"/>
                  </a:lnTo>
                  <a:lnTo>
                    <a:pt x="675487" y="717969"/>
                  </a:lnTo>
                  <a:close/>
                </a:path>
                <a:path w="4742180" h="5217159">
                  <a:moveTo>
                    <a:pt x="690346" y="909764"/>
                  </a:moveTo>
                  <a:lnTo>
                    <a:pt x="688835" y="903058"/>
                  </a:lnTo>
                  <a:lnTo>
                    <a:pt x="684936" y="907808"/>
                  </a:lnTo>
                  <a:lnTo>
                    <a:pt x="679754" y="913866"/>
                  </a:lnTo>
                  <a:lnTo>
                    <a:pt x="683856" y="913003"/>
                  </a:lnTo>
                  <a:lnTo>
                    <a:pt x="690346" y="909764"/>
                  </a:lnTo>
                  <a:close/>
                </a:path>
                <a:path w="4742180" h="5217159">
                  <a:moveTo>
                    <a:pt x="809650" y="782637"/>
                  </a:moveTo>
                  <a:lnTo>
                    <a:pt x="806157" y="781951"/>
                  </a:lnTo>
                  <a:lnTo>
                    <a:pt x="803160" y="788263"/>
                  </a:lnTo>
                  <a:lnTo>
                    <a:pt x="804240" y="788911"/>
                  </a:lnTo>
                  <a:lnTo>
                    <a:pt x="805548" y="789774"/>
                  </a:lnTo>
                  <a:lnTo>
                    <a:pt x="806843" y="790422"/>
                  </a:lnTo>
                  <a:lnTo>
                    <a:pt x="807707" y="787819"/>
                  </a:lnTo>
                  <a:lnTo>
                    <a:pt x="808786" y="785228"/>
                  </a:lnTo>
                  <a:lnTo>
                    <a:pt x="809650" y="782637"/>
                  </a:lnTo>
                  <a:close/>
                </a:path>
                <a:path w="4742180" h="5217159">
                  <a:moveTo>
                    <a:pt x="819378" y="398449"/>
                  </a:moveTo>
                  <a:lnTo>
                    <a:pt x="816571" y="397586"/>
                  </a:lnTo>
                  <a:lnTo>
                    <a:pt x="818565" y="399008"/>
                  </a:lnTo>
                  <a:lnTo>
                    <a:pt x="819378" y="398449"/>
                  </a:lnTo>
                  <a:close/>
                </a:path>
                <a:path w="4742180" h="5217159">
                  <a:moveTo>
                    <a:pt x="820242" y="408609"/>
                  </a:moveTo>
                  <a:lnTo>
                    <a:pt x="818743" y="406895"/>
                  </a:lnTo>
                  <a:lnTo>
                    <a:pt x="817651" y="407530"/>
                  </a:lnTo>
                  <a:lnTo>
                    <a:pt x="820242" y="408609"/>
                  </a:lnTo>
                  <a:close/>
                </a:path>
                <a:path w="4742180" h="5217159">
                  <a:moveTo>
                    <a:pt x="824776" y="403428"/>
                  </a:moveTo>
                  <a:lnTo>
                    <a:pt x="818565" y="399008"/>
                  </a:lnTo>
                  <a:lnTo>
                    <a:pt x="814400" y="401916"/>
                  </a:lnTo>
                  <a:lnTo>
                    <a:pt x="818743" y="406895"/>
                  </a:lnTo>
                  <a:lnTo>
                    <a:pt x="824776" y="403428"/>
                  </a:lnTo>
                  <a:close/>
                </a:path>
                <a:path w="4742180" h="5217159">
                  <a:moveTo>
                    <a:pt x="1234948" y="286194"/>
                  </a:moveTo>
                  <a:lnTo>
                    <a:pt x="1233932" y="285381"/>
                  </a:lnTo>
                  <a:lnTo>
                    <a:pt x="1233932" y="288188"/>
                  </a:lnTo>
                  <a:lnTo>
                    <a:pt x="1234948" y="286194"/>
                  </a:lnTo>
                  <a:close/>
                </a:path>
                <a:path w="4742180" h="5217159">
                  <a:moveTo>
                    <a:pt x="1242288" y="282968"/>
                  </a:moveTo>
                  <a:lnTo>
                    <a:pt x="1238034" y="280200"/>
                  </a:lnTo>
                  <a:lnTo>
                    <a:pt x="1234948" y="286194"/>
                  </a:lnTo>
                  <a:lnTo>
                    <a:pt x="1240193" y="290360"/>
                  </a:lnTo>
                  <a:lnTo>
                    <a:pt x="1242288" y="282968"/>
                  </a:lnTo>
                  <a:close/>
                </a:path>
                <a:path w="4742180" h="5217159">
                  <a:moveTo>
                    <a:pt x="1242999" y="280416"/>
                  </a:moveTo>
                  <a:lnTo>
                    <a:pt x="1242288" y="282968"/>
                  </a:lnTo>
                  <a:lnTo>
                    <a:pt x="1242999" y="283438"/>
                  </a:lnTo>
                  <a:lnTo>
                    <a:pt x="1242999" y="280416"/>
                  </a:lnTo>
                  <a:close/>
                </a:path>
                <a:path w="4742180" h="5217159">
                  <a:moveTo>
                    <a:pt x="1270558" y="247396"/>
                  </a:moveTo>
                  <a:lnTo>
                    <a:pt x="1270025" y="245821"/>
                  </a:lnTo>
                  <a:lnTo>
                    <a:pt x="1270025" y="247548"/>
                  </a:lnTo>
                  <a:lnTo>
                    <a:pt x="1270558" y="247396"/>
                  </a:lnTo>
                  <a:close/>
                </a:path>
                <a:path w="4742180" h="5217159">
                  <a:moveTo>
                    <a:pt x="1279537" y="249923"/>
                  </a:moveTo>
                  <a:lnTo>
                    <a:pt x="1271752" y="247332"/>
                  </a:lnTo>
                  <a:lnTo>
                    <a:pt x="1273695" y="246468"/>
                  </a:lnTo>
                  <a:lnTo>
                    <a:pt x="1270558" y="247396"/>
                  </a:lnTo>
                  <a:lnTo>
                    <a:pt x="1273048" y="254685"/>
                  </a:lnTo>
                  <a:lnTo>
                    <a:pt x="1279537" y="249923"/>
                  </a:lnTo>
                  <a:close/>
                </a:path>
                <a:path w="4742180" h="5217159">
                  <a:moveTo>
                    <a:pt x="1346504" y="136182"/>
                  </a:moveTo>
                  <a:lnTo>
                    <a:pt x="1345882" y="135559"/>
                  </a:lnTo>
                  <a:lnTo>
                    <a:pt x="1345666" y="137502"/>
                  </a:lnTo>
                  <a:lnTo>
                    <a:pt x="1346504" y="136182"/>
                  </a:lnTo>
                  <a:close/>
                </a:path>
                <a:path w="4742180" h="5217159">
                  <a:moveTo>
                    <a:pt x="1351457" y="134302"/>
                  </a:moveTo>
                  <a:lnTo>
                    <a:pt x="1349349" y="131673"/>
                  </a:lnTo>
                  <a:lnTo>
                    <a:pt x="1346504" y="136182"/>
                  </a:lnTo>
                  <a:lnTo>
                    <a:pt x="1348701" y="138366"/>
                  </a:lnTo>
                  <a:lnTo>
                    <a:pt x="1351457" y="134302"/>
                  </a:lnTo>
                  <a:close/>
                </a:path>
                <a:path w="4742180" h="5217159">
                  <a:moveTo>
                    <a:pt x="1352372" y="132969"/>
                  </a:moveTo>
                  <a:lnTo>
                    <a:pt x="1351457" y="134302"/>
                  </a:lnTo>
                  <a:lnTo>
                    <a:pt x="1351940" y="134912"/>
                  </a:lnTo>
                  <a:lnTo>
                    <a:pt x="1352372" y="132969"/>
                  </a:lnTo>
                  <a:close/>
                </a:path>
                <a:path w="4742180" h="5217159">
                  <a:moveTo>
                    <a:pt x="1484858" y="9296"/>
                  </a:moveTo>
                  <a:lnTo>
                    <a:pt x="1476654" y="0"/>
                  </a:lnTo>
                  <a:lnTo>
                    <a:pt x="1475130" y="1727"/>
                  </a:lnTo>
                  <a:lnTo>
                    <a:pt x="1473187" y="3251"/>
                  </a:lnTo>
                  <a:lnTo>
                    <a:pt x="1473403" y="4330"/>
                  </a:lnTo>
                  <a:lnTo>
                    <a:pt x="1474914" y="8864"/>
                  </a:lnTo>
                  <a:lnTo>
                    <a:pt x="1484858" y="9296"/>
                  </a:lnTo>
                  <a:close/>
                </a:path>
                <a:path w="4742180" h="5217159">
                  <a:moveTo>
                    <a:pt x="1587525" y="133616"/>
                  </a:moveTo>
                  <a:lnTo>
                    <a:pt x="1587068" y="133210"/>
                  </a:lnTo>
                  <a:lnTo>
                    <a:pt x="1585798" y="134264"/>
                  </a:lnTo>
                  <a:lnTo>
                    <a:pt x="1587525" y="133616"/>
                  </a:lnTo>
                  <a:close/>
                </a:path>
                <a:path w="4742180" h="5217159">
                  <a:moveTo>
                    <a:pt x="1589468" y="126047"/>
                  </a:moveTo>
                  <a:lnTo>
                    <a:pt x="1587525" y="126263"/>
                  </a:lnTo>
                  <a:lnTo>
                    <a:pt x="1588185" y="126961"/>
                  </a:lnTo>
                  <a:lnTo>
                    <a:pt x="1589468" y="126047"/>
                  </a:lnTo>
                  <a:close/>
                </a:path>
                <a:path w="4742180" h="5217159">
                  <a:moveTo>
                    <a:pt x="1590992" y="129933"/>
                  </a:moveTo>
                  <a:lnTo>
                    <a:pt x="1588185" y="126961"/>
                  </a:lnTo>
                  <a:lnTo>
                    <a:pt x="1583639" y="130149"/>
                  </a:lnTo>
                  <a:lnTo>
                    <a:pt x="1587068" y="133210"/>
                  </a:lnTo>
                  <a:lnTo>
                    <a:pt x="1590992" y="129933"/>
                  </a:lnTo>
                  <a:close/>
                </a:path>
                <a:path w="4742180" h="5217159">
                  <a:moveTo>
                    <a:pt x="1663827" y="274358"/>
                  </a:moveTo>
                  <a:lnTo>
                    <a:pt x="1662531" y="273278"/>
                  </a:lnTo>
                  <a:lnTo>
                    <a:pt x="1661236" y="271983"/>
                  </a:lnTo>
                  <a:lnTo>
                    <a:pt x="1658848" y="269811"/>
                  </a:lnTo>
                  <a:lnTo>
                    <a:pt x="1655889" y="276580"/>
                  </a:lnTo>
                  <a:lnTo>
                    <a:pt x="1658175" y="277837"/>
                  </a:lnTo>
                  <a:lnTo>
                    <a:pt x="1662049" y="276237"/>
                  </a:lnTo>
                  <a:lnTo>
                    <a:pt x="1663827" y="274358"/>
                  </a:lnTo>
                  <a:close/>
                </a:path>
                <a:path w="4742180" h="5217159">
                  <a:moveTo>
                    <a:pt x="1721535" y="52971"/>
                  </a:moveTo>
                  <a:lnTo>
                    <a:pt x="1719592" y="49733"/>
                  </a:lnTo>
                  <a:lnTo>
                    <a:pt x="1716989" y="51892"/>
                  </a:lnTo>
                  <a:lnTo>
                    <a:pt x="1715477" y="52971"/>
                  </a:lnTo>
                  <a:lnTo>
                    <a:pt x="1716989" y="53835"/>
                  </a:lnTo>
                  <a:lnTo>
                    <a:pt x="1718297" y="55130"/>
                  </a:lnTo>
                  <a:lnTo>
                    <a:pt x="1719592" y="56210"/>
                  </a:lnTo>
                  <a:lnTo>
                    <a:pt x="1721535" y="52971"/>
                  </a:lnTo>
                  <a:close/>
                </a:path>
                <a:path w="4742180" h="5217159">
                  <a:moveTo>
                    <a:pt x="1732775" y="291223"/>
                  </a:moveTo>
                  <a:lnTo>
                    <a:pt x="1732127" y="289712"/>
                  </a:lnTo>
                  <a:lnTo>
                    <a:pt x="1731264" y="288188"/>
                  </a:lnTo>
                  <a:lnTo>
                    <a:pt x="1728444" y="282790"/>
                  </a:lnTo>
                  <a:lnTo>
                    <a:pt x="1725853" y="290791"/>
                  </a:lnTo>
                  <a:lnTo>
                    <a:pt x="1724126" y="293814"/>
                  </a:lnTo>
                  <a:lnTo>
                    <a:pt x="1732775" y="291223"/>
                  </a:lnTo>
                  <a:close/>
                </a:path>
                <a:path w="4742180" h="5217159">
                  <a:moveTo>
                    <a:pt x="1808848" y="214464"/>
                  </a:moveTo>
                  <a:lnTo>
                    <a:pt x="1806257" y="213169"/>
                  </a:lnTo>
                  <a:lnTo>
                    <a:pt x="1808073" y="214795"/>
                  </a:lnTo>
                  <a:lnTo>
                    <a:pt x="1808848" y="214464"/>
                  </a:lnTo>
                  <a:close/>
                </a:path>
                <a:path w="4742180" h="5217159">
                  <a:moveTo>
                    <a:pt x="1809064" y="224421"/>
                  </a:moveTo>
                  <a:lnTo>
                    <a:pt x="1808048" y="222491"/>
                  </a:lnTo>
                  <a:lnTo>
                    <a:pt x="1806689" y="222897"/>
                  </a:lnTo>
                  <a:lnTo>
                    <a:pt x="1809064" y="224421"/>
                  </a:lnTo>
                  <a:close/>
                </a:path>
                <a:path w="4742180" h="5217159">
                  <a:moveTo>
                    <a:pt x="1814474" y="220522"/>
                  </a:moveTo>
                  <a:lnTo>
                    <a:pt x="1808073" y="214795"/>
                  </a:lnTo>
                  <a:lnTo>
                    <a:pt x="1804746" y="216204"/>
                  </a:lnTo>
                  <a:lnTo>
                    <a:pt x="1808048" y="222491"/>
                  </a:lnTo>
                  <a:lnTo>
                    <a:pt x="1814474" y="220522"/>
                  </a:lnTo>
                  <a:close/>
                </a:path>
                <a:path w="4742180" h="5217159">
                  <a:moveTo>
                    <a:pt x="1843862" y="260959"/>
                  </a:moveTo>
                  <a:lnTo>
                    <a:pt x="1843214" y="252742"/>
                  </a:lnTo>
                  <a:lnTo>
                    <a:pt x="1839112" y="255117"/>
                  </a:lnTo>
                  <a:lnTo>
                    <a:pt x="1835658" y="257276"/>
                  </a:lnTo>
                  <a:lnTo>
                    <a:pt x="1831975" y="259219"/>
                  </a:lnTo>
                  <a:lnTo>
                    <a:pt x="1843430" y="264198"/>
                  </a:lnTo>
                  <a:lnTo>
                    <a:pt x="1843862" y="260959"/>
                  </a:lnTo>
                  <a:close/>
                </a:path>
                <a:path w="4742180" h="5217159">
                  <a:moveTo>
                    <a:pt x="1984794" y="95351"/>
                  </a:moveTo>
                  <a:lnTo>
                    <a:pt x="1983701" y="94488"/>
                  </a:lnTo>
                  <a:lnTo>
                    <a:pt x="1982622" y="93395"/>
                  </a:lnTo>
                  <a:lnTo>
                    <a:pt x="1981542" y="92532"/>
                  </a:lnTo>
                  <a:lnTo>
                    <a:pt x="1977097" y="99301"/>
                  </a:lnTo>
                  <a:lnTo>
                    <a:pt x="1979193" y="99453"/>
                  </a:lnTo>
                  <a:lnTo>
                    <a:pt x="1983282" y="96850"/>
                  </a:lnTo>
                  <a:lnTo>
                    <a:pt x="1984794" y="95351"/>
                  </a:lnTo>
                  <a:close/>
                </a:path>
                <a:path w="4742180" h="5217159">
                  <a:moveTo>
                    <a:pt x="2165312" y="142024"/>
                  </a:moveTo>
                  <a:lnTo>
                    <a:pt x="2164829" y="141833"/>
                  </a:lnTo>
                  <a:lnTo>
                    <a:pt x="2165045" y="143560"/>
                  </a:lnTo>
                  <a:lnTo>
                    <a:pt x="2165312" y="142024"/>
                  </a:lnTo>
                  <a:close/>
                </a:path>
                <a:path w="4742180" h="5217159">
                  <a:moveTo>
                    <a:pt x="2170049" y="138709"/>
                  </a:moveTo>
                  <a:lnTo>
                    <a:pt x="2166124" y="137287"/>
                  </a:lnTo>
                  <a:lnTo>
                    <a:pt x="2165312" y="142024"/>
                  </a:lnTo>
                  <a:lnTo>
                    <a:pt x="2168499" y="143344"/>
                  </a:lnTo>
                  <a:lnTo>
                    <a:pt x="2170049" y="138709"/>
                  </a:lnTo>
                  <a:close/>
                </a:path>
                <a:path w="4742180" h="5217159">
                  <a:moveTo>
                    <a:pt x="2170887" y="139014"/>
                  </a:moveTo>
                  <a:lnTo>
                    <a:pt x="2170455" y="137502"/>
                  </a:lnTo>
                  <a:lnTo>
                    <a:pt x="2170049" y="138709"/>
                  </a:lnTo>
                  <a:lnTo>
                    <a:pt x="2170887" y="139014"/>
                  </a:lnTo>
                  <a:close/>
                </a:path>
                <a:path w="4742180" h="5217159">
                  <a:moveTo>
                    <a:pt x="2286952" y="180746"/>
                  </a:moveTo>
                  <a:lnTo>
                    <a:pt x="2285225" y="179235"/>
                  </a:lnTo>
                  <a:lnTo>
                    <a:pt x="2283917" y="177063"/>
                  </a:lnTo>
                  <a:lnTo>
                    <a:pt x="2282837" y="177279"/>
                  </a:lnTo>
                  <a:lnTo>
                    <a:pt x="2280297" y="179197"/>
                  </a:lnTo>
                  <a:lnTo>
                    <a:pt x="2279459" y="182333"/>
                  </a:lnTo>
                  <a:lnTo>
                    <a:pt x="2281351" y="183819"/>
                  </a:lnTo>
                  <a:lnTo>
                    <a:pt x="2286952" y="180746"/>
                  </a:lnTo>
                  <a:close/>
                </a:path>
                <a:path w="4742180" h="5217159">
                  <a:moveTo>
                    <a:pt x="2308161" y="145427"/>
                  </a:moveTo>
                  <a:lnTo>
                    <a:pt x="2307018" y="144132"/>
                  </a:lnTo>
                  <a:lnTo>
                    <a:pt x="2302764" y="143840"/>
                  </a:lnTo>
                  <a:lnTo>
                    <a:pt x="2300351" y="144424"/>
                  </a:lnTo>
                  <a:lnTo>
                    <a:pt x="2300782" y="145503"/>
                  </a:lnTo>
                  <a:lnTo>
                    <a:pt x="2300998" y="146583"/>
                  </a:lnTo>
                  <a:lnTo>
                    <a:pt x="2301214" y="147878"/>
                  </a:lnTo>
                  <a:lnTo>
                    <a:pt x="2308161" y="145427"/>
                  </a:lnTo>
                  <a:close/>
                </a:path>
                <a:path w="4742180" h="5217159">
                  <a:moveTo>
                    <a:pt x="2513888" y="164528"/>
                  </a:moveTo>
                  <a:lnTo>
                    <a:pt x="2509532" y="159893"/>
                  </a:lnTo>
                  <a:lnTo>
                    <a:pt x="2507729" y="161505"/>
                  </a:lnTo>
                  <a:lnTo>
                    <a:pt x="2507869" y="165379"/>
                  </a:lnTo>
                  <a:lnTo>
                    <a:pt x="2509355" y="167551"/>
                  </a:lnTo>
                  <a:lnTo>
                    <a:pt x="2513888" y="164528"/>
                  </a:lnTo>
                  <a:close/>
                </a:path>
                <a:path w="4742180" h="5217159">
                  <a:moveTo>
                    <a:pt x="2599271" y="31356"/>
                  </a:moveTo>
                  <a:lnTo>
                    <a:pt x="2594292" y="24434"/>
                  </a:lnTo>
                  <a:lnTo>
                    <a:pt x="2592781" y="26593"/>
                  </a:lnTo>
                  <a:lnTo>
                    <a:pt x="2591701" y="27889"/>
                  </a:lnTo>
                  <a:lnTo>
                    <a:pt x="2590622" y="29400"/>
                  </a:lnTo>
                  <a:lnTo>
                    <a:pt x="2597975" y="33515"/>
                  </a:lnTo>
                  <a:lnTo>
                    <a:pt x="2599271" y="31356"/>
                  </a:lnTo>
                  <a:close/>
                </a:path>
                <a:path w="4742180" h="5217159">
                  <a:moveTo>
                    <a:pt x="2785795" y="59893"/>
                  </a:moveTo>
                  <a:lnTo>
                    <a:pt x="2781465" y="58381"/>
                  </a:lnTo>
                  <a:lnTo>
                    <a:pt x="2781033" y="59245"/>
                  </a:lnTo>
                  <a:lnTo>
                    <a:pt x="2784068" y="62699"/>
                  </a:lnTo>
                  <a:lnTo>
                    <a:pt x="2784716" y="61836"/>
                  </a:lnTo>
                  <a:lnTo>
                    <a:pt x="2785148" y="60972"/>
                  </a:lnTo>
                  <a:lnTo>
                    <a:pt x="2785795" y="59893"/>
                  </a:lnTo>
                  <a:close/>
                </a:path>
                <a:path w="4742180" h="5217159">
                  <a:moveTo>
                    <a:pt x="2800921" y="150482"/>
                  </a:moveTo>
                  <a:lnTo>
                    <a:pt x="2800705" y="150266"/>
                  </a:lnTo>
                  <a:lnTo>
                    <a:pt x="2800705" y="150050"/>
                  </a:lnTo>
                  <a:lnTo>
                    <a:pt x="2800489" y="150050"/>
                  </a:lnTo>
                  <a:lnTo>
                    <a:pt x="2800489" y="150266"/>
                  </a:lnTo>
                  <a:lnTo>
                    <a:pt x="2800921" y="150698"/>
                  </a:lnTo>
                  <a:lnTo>
                    <a:pt x="2800921" y="150482"/>
                  </a:lnTo>
                  <a:close/>
                </a:path>
                <a:path w="4742180" h="5217159">
                  <a:moveTo>
                    <a:pt x="2807627" y="146151"/>
                  </a:moveTo>
                  <a:lnTo>
                    <a:pt x="2803080" y="143992"/>
                  </a:lnTo>
                  <a:lnTo>
                    <a:pt x="2797683" y="142265"/>
                  </a:lnTo>
                  <a:lnTo>
                    <a:pt x="2799842" y="147447"/>
                  </a:lnTo>
                  <a:lnTo>
                    <a:pt x="2800705" y="150050"/>
                  </a:lnTo>
                  <a:lnTo>
                    <a:pt x="2807627" y="146151"/>
                  </a:lnTo>
                  <a:close/>
                </a:path>
                <a:path w="4742180" h="5217159">
                  <a:moveTo>
                    <a:pt x="2981833" y="5206670"/>
                  </a:moveTo>
                  <a:lnTo>
                    <a:pt x="2972778" y="5205742"/>
                  </a:lnTo>
                  <a:lnTo>
                    <a:pt x="2967888" y="5207813"/>
                  </a:lnTo>
                  <a:lnTo>
                    <a:pt x="2967063" y="5211902"/>
                  </a:lnTo>
                  <a:lnTo>
                    <a:pt x="2970161" y="5217045"/>
                  </a:lnTo>
                  <a:lnTo>
                    <a:pt x="2973184" y="5214239"/>
                  </a:lnTo>
                  <a:lnTo>
                    <a:pt x="2976207" y="5211648"/>
                  </a:lnTo>
                  <a:lnTo>
                    <a:pt x="2981833" y="5206670"/>
                  </a:lnTo>
                  <a:close/>
                </a:path>
                <a:path w="4742180" h="5217159">
                  <a:moveTo>
                    <a:pt x="2999981" y="5205158"/>
                  </a:moveTo>
                  <a:lnTo>
                    <a:pt x="2999765" y="5203215"/>
                  </a:lnTo>
                  <a:lnTo>
                    <a:pt x="2988043" y="5206377"/>
                  </a:lnTo>
                  <a:lnTo>
                    <a:pt x="2990227" y="5208397"/>
                  </a:lnTo>
                  <a:lnTo>
                    <a:pt x="2997250" y="5209298"/>
                  </a:lnTo>
                  <a:lnTo>
                    <a:pt x="2999981" y="5209057"/>
                  </a:lnTo>
                  <a:lnTo>
                    <a:pt x="2999981" y="5205158"/>
                  </a:lnTo>
                  <a:close/>
                </a:path>
                <a:path w="4742180" h="5217159">
                  <a:moveTo>
                    <a:pt x="3111728" y="5044960"/>
                  </a:moveTo>
                  <a:lnTo>
                    <a:pt x="3110865" y="5042586"/>
                  </a:lnTo>
                  <a:lnTo>
                    <a:pt x="3104159" y="5047119"/>
                  </a:lnTo>
                  <a:lnTo>
                    <a:pt x="3105886" y="5049710"/>
                  </a:lnTo>
                  <a:lnTo>
                    <a:pt x="3107410" y="5051666"/>
                  </a:lnTo>
                  <a:lnTo>
                    <a:pt x="3111728" y="5044960"/>
                  </a:lnTo>
                  <a:close/>
                </a:path>
                <a:path w="4742180" h="5217159">
                  <a:moveTo>
                    <a:pt x="3127070" y="5167325"/>
                  </a:moveTo>
                  <a:lnTo>
                    <a:pt x="3120885" y="5163464"/>
                  </a:lnTo>
                  <a:lnTo>
                    <a:pt x="3114840" y="5161216"/>
                  </a:lnTo>
                  <a:lnTo>
                    <a:pt x="3108744" y="5161000"/>
                  </a:lnTo>
                  <a:lnTo>
                    <a:pt x="3102432" y="5163223"/>
                  </a:lnTo>
                  <a:lnTo>
                    <a:pt x="3102826" y="5172214"/>
                  </a:lnTo>
                  <a:lnTo>
                    <a:pt x="3108274" y="5177510"/>
                  </a:lnTo>
                  <a:lnTo>
                    <a:pt x="3116961" y="5176685"/>
                  </a:lnTo>
                  <a:lnTo>
                    <a:pt x="3127070" y="5167325"/>
                  </a:lnTo>
                  <a:close/>
                </a:path>
                <a:path w="4742180" h="5217159">
                  <a:moveTo>
                    <a:pt x="3166199" y="5157597"/>
                  </a:moveTo>
                  <a:lnTo>
                    <a:pt x="3151924" y="5155654"/>
                  </a:lnTo>
                  <a:lnTo>
                    <a:pt x="3146958" y="5154790"/>
                  </a:lnTo>
                  <a:lnTo>
                    <a:pt x="3150298" y="5161483"/>
                  </a:lnTo>
                  <a:lnTo>
                    <a:pt x="3154388" y="5163159"/>
                  </a:lnTo>
                  <a:lnTo>
                    <a:pt x="3159569" y="5161356"/>
                  </a:lnTo>
                  <a:lnTo>
                    <a:pt x="3166199" y="5157597"/>
                  </a:lnTo>
                  <a:close/>
                </a:path>
                <a:path w="4742180" h="5217159">
                  <a:moveTo>
                    <a:pt x="3237090" y="211658"/>
                  </a:moveTo>
                  <a:lnTo>
                    <a:pt x="3235960" y="210489"/>
                  </a:lnTo>
                  <a:lnTo>
                    <a:pt x="3234931" y="211226"/>
                  </a:lnTo>
                  <a:lnTo>
                    <a:pt x="3237090" y="211658"/>
                  </a:lnTo>
                  <a:close/>
                </a:path>
                <a:path w="4742180" h="5217159">
                  <a:moveTo>
                    <a:pt x="3237522" y="201930"/>
                  </a:moveTo>
                  <a:lnTo>
                    <a:pt x="3235363" y="202577"/>
                  </a:lnTo>
                  <a:lnTo>
                    <a:pt x="3236150" y="203187"/>
                  </a:lnTo>
                  <a:lnTo>
                    <a:pt x="3237522" y="201930"/>
                  </a:lnTo>
                  <a:close/>
                </a:path>
                <a:path w="4742180" h="5217159">
                  <a:moveTo>
                    <a:pt x="3240976" y="206908"/>
                  </a:moveTo>
                  <a:lnTo>
                    <a:pt x="3236150" y="203187"/>
                  </a:lnTo>
                  <a:lnTo>
                    <a:pt x="3232327" y="206692"/>
                  </a:lnTo>
                  <a:lnTo>
                    <a:pt x="3235960" y="210489"/>
                  </a:lnTo>
                  <a:lnTo>
                    <a:pt x="3240976" y="206908"/>
                  </a:lnTo>
                  <a:close/>
                </a:path>
                <a:path w="4742180" h="5217159">
                  <a:moveTo>
                    <a:pt x="3308413" y="5089931"/>
                  </a:moveTo>
                  <a:lnTo>
                    <a:pt x="3289795" y="5080533"/>
                  </a:lnTo>
                  <a:lnTo>
                    <a:pt x="3252089" y="5087594"/>
                  </a:lnTo>
                  <a:lnTo>
                    <a:pt x="3201479" y="5105298"/>
                  </a:lnTo>
                  <a:lnTo>
                    <a:pt x="3144139" y="5127866"/>
                  </a:lnTo>
                  <a:lnTo>
                    <a:pt x="3086227" y="5149469"/>
                  </a:lnTo>
                  <a:lnTo>
                    <a:pt x="3033915" y="5164302"/>
                  </a:lnTo>
                  <a:lnTo>
                    <a:pt x="3016034" y="5177320"/>
                  </a:lnTo>
                  <a:lnTo>
                    <a:pt x="3006572" y="5187861"/>
                  </a:lnTo>
                  <a:lnTo>
                    <a:pt x="3009112" y="5194516"/>
                  </a:lnTo>
                  <a:lnTo>
                    <a:pt x="3027222" y="5195862"/>
                  </a:lnTo>
                  <a:lnTo>
                    <a:pt x="3038716" y="5194820"/>
                  </a:lnTo>
                  <a:lnTo>
                    <a:pt x="3041434" y="5185372"/>
                  </a:lnTo>
                  <a:lnTo>
                    <a:pt x="3043567" y="5178539"/>
                  </a:lnTo>
                  <a:lnTo>
                    <a:pt x="3053372" y="5185270"/>
                  </a:lnTo>
                  <a:lnTo>
                    <a:pt x="3061347" y="5184813"/>
                  </a:lnTo>
                  <a:lnTo>
                    <a:pt x="3061627" y="5178539"/>
                  </a:lnTo>
                  <a:lnTo>
                    <a:pt x="3061779" y="5175135"/>
                  </a:lnTo>
                  <a:lnTo>
                    <a:pt x="3064586" y="5165661"/>
                  </a:lnTo>
                  <a:lnTo>
                    <a:pt x="3079737" y="5165814"/>
                  </a:lnTo>
                  <a:lnTo>
                    <a:pt x="3075076" y="5178272"/>
                  </a:lnTo>
                  <a:lnTo>
                    <a:pt x="3080982" y="5179669"/>
                  </a:lnTo>
                  <a:lnTo>
                    <a:pt x="3091840" y="5173510"/>
                  </a:lnTo>
                  <a:lnTo>
                    <a:pt x="3099587" y="5165661"/>
                  </a:lnTo>
                  <a:lnTo>
                    <a:pt x="3102000" y="5163223"/>
                  </a:lnTo>
                  <a:lnTo>
                    <a:pt x="3102432" y="5163223"/>
                  </a:lnTo>
                  <a:lnTo>
                    <a:pt x="3102432" y="5163007"/>
                  </a:lnTo>
                  <a:lnTo>
                    <a:pt x="3118294" y="5151806"/>
                  </a:lnTo>
                  <a:lnTo>
                    <a:pt x="3136074" y="5147348"/>
                  </a:lnTo>
                  <a:lnTo>
                    <a:pt x="3153410" y="5146192"/>
                  </a:lnTo>
                  <a:lnTo>
                    <a:pt x="3167926" y="5144846"/>
                  </a:lnTo>
                  <a:lnTo>
                    <a:pt x="3178810" y="5137848"/>
                  </a:lnTo>
                  <a:lnTo>
                    <a:pt x="3191433" y="5128755"/>
                  </a:lnTo>
                  <a:lnTo>
                    <a:pt x="3204464" y="5124259"/>
                  </a:lnTo>
                  <a:lnTo>
                    <a:pt x="3216554" y="5131003"/>
                  </a:lnTo>
                  <a:lnTo>
                    <a:pt x="3227578" y="5124259"/>
                  </a:lnTo>
                  <a:lnTo>
                    <a:pt x="3236328" y="5118900"/>
                  </a:lnTo>
                  <a:lnTo>
                    <a:pt x="3260001" y="5107165"/>
                  </a:lnTo>
                  <a:lnTo>
                    <a:pt x="3284639" y="5101514"/>
                  </a:lnTo>
                  <a:lnTo>
                    <a:pt x="3307334" y="5107660"/>
                  </a:lnTo>
                  <a:lnTo>
                    <a:pt x="3307677" y="5101514"/>
                  </a:lnTo>
                  <a:lnTo>
                    <a:pt x="3307778" y="5099443"/>
                  </a:lnTo>
                  <a:lnTo>
                    <a:pt x="3308197" y="5089931"/>
                  </a:lnTo>
                  <a:lnTo>
                    <a:pt x="3308413" y="5090147"/>
                  </a:lnTo>
                  <a:lnTo>
                    <a:pt x="3308413" y="5089931"/>
                  </a:lnTo>
                  <a:close/>
                </a:path>
                <a:path w="4742180" h="5217159">
                  <a:moveTo>
                    <a:pt x="3317494" y="455523"/>
                  </a:moveTo>
                  <a:lnTo>
                    <a:pt x="3316630" y="454444"/>
                  </a:lnTo>
                  <a:lnTo>
                    <a:pt x="3315982" y="456831"/>
                  </a:lnTo>
                  <a:lnTo>
                    <a:pt x="3317494" y="455523"/>
                  </a:lnTo>
                  <a:close/>
                </a:path>
                <a:path w="4742180" h="5217159">
                  <a:moveTo>
                    <a:pt x="3324936" y="455536"/>
                  </a:moveTo>
                  <a:lnTo>
                    <a:pt x="3322243" y="451421"/>
                  </a:lnTo>
                  <a:lnTo>
                    <a:pt x="3317494" y="455523"/>
                  </a:lnTo>
                  <a:lnTo>
                    <a:pt x="3321164" y="460070"/>
                  </a:lnTo>
                  <a:lnTo>
                    <a:pt x="3324936" y="455536"/>
                  </a:lnTo>
                  <a:close/>
                </a:path>
                <a:path w="4742180" h="5217159">
                  <a:moveTo>
                    <a:pt x="3325926" y="457047"/>
                  </a:moveTo>
                  <a:lnTo>
                    <a:pt x="3325482" y="454875"/>
                  </a:lnTo>
                  <a:lnTo>
                    <a:pt x="3324936" y="455536"/>
                  </a:lnTo>
                  <a:lnTo>
                    <a:pt x="3325926" y="457047"/>
                  </a:lnTo>
                  <a:close/>
                </a:path>
                <a:path w="4742180" h="5217159">
                  <a:moveTo>
                    <a:pt x="3341484" y="5072202"/>
                  </a:moveTo>
                  <a:lnTo>
                    <a:pt x="3308629" y="5070475"/>
                  </a:lnTo>
                  <a:lnTo>
                    <a:pt x="3308629" y="5090147"/>
                  </a:lnTo>
                  <a:lnTo>
                    <a:pt x="3308413" y="5090147"/>
                  </a:lnTo>
                  <a:lnTo>
                    <a:pt x="3308629" y="5090363"/>
                  </a:lnTo>
                  <a:lnTo>
                    <a:pt x="3309645" y="5091227"/>
                  </a:lnTo>
                  <a:lnTo>
                    <a:pt x="3312947" y="5094033"/>
                  </a:lnTo>
                  <a:lnTo>
                    <a:pt x="3312591" y="5093678"/>
                  </a:lnTo>
                  <a:lnTo>
                    <a:pt x="3319437" y="5099443"/>
                  </a:lnTo>
                  <a:lnTo>
                    <a:pt x="3320732" y="5095329"/>
                  </a:lnTo>
                  <a:lnTo>
                    <a:pt x="3322459" y="5089283"/>
                  </a:lnTo>
                  <a:lnTo>
                    <a:pt x="3326574" y="5090795"/>
                  </a:lnTo>
                  <a:lnTo>
                    <a:pt x="3330029" y="5091874"/>
                  </a:lnTo>
                  <a:lnTo>
                    <a:pt x="3334347" y="5093386"/>
                  </a:lnTo>
                  <a:lnTo>
                    <a:pt x="3335794" y="5089283"/>
                  </a:lnTo>
                  <a:lnTo>
                    <a:pt x="3336937" y="5086032"/>
                  </a:lnTo>
                  <a:lnTo>
                    <a:pt x="3338893" y="5079987"/>
                  </a:lnTo>
                  <a:lnTo>
                    <a:pt x="3341484" y="5072202"/>
                  </a:lnTo>
                  <a:close/>
                </a:path>
                <a:path w="4742180" h="5217159">
                  <a:moveTo>
                    <a:pt x="3399409" y="5049278"/>
                  </a:moveTo>
                  <a:lnTo>
                    <a:pt x="3389642" y="5043373"/>
                  </a:lnTo>
                  <a:lnTo>
                    <a:pt x="3378631" y="5043792"/>
                  </a:lnTo>
                  <a:lnTo>
                    <a:pt x="3368560" y="5046205"/>
                  </a:lnTo>
                  <a:lnTo>
                    <a:pt x="3361588" y="5046256"/>
                  </a:lnTo>
                  <a:lnTo>
                    <a:pt x="3372116" y="5060200"/>
                  </a:lnTo>
                  <a:lnTo>
                    <a:pt x="3384385" y="5063414"/>
                  </a:lnTo>
                  <a:lnTo>
                    <a:pt x="3394710" y="5058816"/>
                  </a:lnTo>
                  <a:lnTo>
                    <a:pt x="3399409" y="5049278"/>
                  </a:lnTo>
                  <a:close/>
                </a:path>
                <a:path w="4742180" h="5217159">
                  <a:moveTo>
                    <a:pt x="3408273" y="491629"/>
                  </a:moveTo>
                  <a:lnTo>
                    <a:pt x="3407626" y="486879"/>
                  </a:lnTo>
                  <a:lnTo>
                    <a:pt x="3405238" y="484720"/>
                  </a:lnTo>
                  <a:lnTo>
                    <a:pt x="3399625" y="489038"/>
                  </a:lnTo>
                  <a:lnTo>
                    <a:pt x="3402431" y="489902"/>
                  </a:lnTo>
                  <a:lnTo>
                    <a:pt x="3405454" y="490766"/>
                  </a:lnTo>
                  <a:lnTo>
                    <a:pt x="3408273" y="491629"/>
                  </a:lnTo>
                  <a:close/>
                </a:path>
                <a:path w="4742180" h="5217159">
                  <a:moveTo>
                    <a:pt x="3408921" y="491845"/>
                  </a:moveTo>
                  <a:lnTo>
                    <a:pt x="3408705" y="491629"/>
                  </a:lnTo>
                  <a:lnTo>
                    <a:pt x="3408273" y="491629"/>
                  </a:lnTo>
                  <a:lnTo>
                    <a:pt x="3408489" y="491845"/>
                  </a:lnTo>
                  <a:lnTo>
                    <a:pt x="3408489" y="492290"/>
                  </a:lnTo>
                  <a:lnTo>
                    <a:pt x="3408921" y="491845"/>
                  </a:lnTo>
                  <a:close/>
                </a:path>
                <a:path w="4742180" h="5217159">
                  <a:moveTo>
                    <a:pt x="3439604" y="523849"/>
                  </a:moveTo>
                  <a:lnTo>
                    <a:pt x="3436797" y="523201"/>
                  </a:lnTo>
                  <a:lnTo>
                    <a:pt x="3438855" y="524573"/>
                  </a:lnTo>
                  <a:lnTo>
                    <a:pt x="3439604" y="523849"/>
                  </a:lnTo>
                  <a:close/>
                </a:path>
                <a:path w="4742180" h="5217159">
                  <a:moveTo>
                    <a:pt x="3441547" y="534009"/>
                  </a:moveTo>
                  <a:lnTo>
                    <a:pt x="3439884" y="532511"/>
                  </a:lnTo>
                  <a:lnTo>
                    <a:pt x="3438956" y="533146"/>
                  </a:lnTo>
                  <a:lnTo>
                    <a:pt x="3441547" y="534009"/>
                  </a:lnTo>
                  <a:close/>
                </a:path>
                <a:path w="4742180" h="5217159">
                  <a:moveTo>
                    <a:pt x="3445230" y="528815"/>
                  </a:moveTo>
                  <a:lnTo>
                    <a:pt x="3438855" y="524573"/>
                  </a:lnTo>
                  <a:lnTo>
                    <a:pt x="3435070" y="528167"/>
                  </a:lnTo>
                  <a:lnTo>
                    <a:pt x="3439884" y="532511"/>
                  </a:lnTo>
                  <a:lnTo>
                    <a:pt x="3445230" y="528815"/>
                  </a:lnTo>
                  <a:close/>
                </a:path>
                <a:path w="4742180" h="5217159">
                  <a:moveTo>
                    <a:pt x="3478733" y="5010582"/>
                  </a:moveTo>
                  <a:lnTo>
                    <a:pt x="3465118" y="5012741"/>
                  </a:lnTo>
                  <a:lnTo>
                    <a:pt x="3455822" y="5014468"/>
                  </a:lnTo>
                  <a:lnTo>
                    <a:pt x="3462083" y="5021821"/>
                  </a:lnTo>
                  <a:lnTo>
                    <a:pt x="3465982" y="5026152"/>
                  </a:lnTo>
                  <a:lnTo>
                    <a:pt x="3469868" y="5030686"/>
                  </a:lnTo>
                  <a:lnTo>
                    <a:pt x="3476599" y="5026698"/>
                  </a:lnTo>
                  <a:lnTo>
                    <a:pt x="3478022" y="5020792"/>
                  </a:lnTo>
                  <a:lnTo>
                    <a:pt x="3477590" y="5014823"/>
                  </a:lnTo>
                  <a:lnTo>
                    <a:pt x="3478733" y="5010582"/>
                  </a:lnTo>
                  <a:close/>
                </a:path>
                <a:path w="4742180" h="5217159">
                  <a:moveTo>
                    <a:pt x="3545738" y="4999774"/>
                  </a:moveTo>
                  <a:lnTo>
                    <a:pt x="3541839" y="4991989"/>
                  </a:lnTo>
                  <a:lnTo>
                    <a:pt x="3540112" y="4987887"/>
                  </a:lnTo>
                  <a:lnTo>
                    <a:pt x="3538817" y="4992852"/>
                  </a:lnTo>
                  <a:lnTo>
                    <a:pt x="3538385" y="4997615"/>
                  </a:lnTo>
                  <a:lnTo>
                    <a:pt x="3545738" y="4999774"/>
                  </a:lnTo>
                  <a:close/>
                </a:path>
                <a:path w="4742180" h="5217159">
                  <a:moveTo>
                    <a:pt x="3678872" y="477583"/>
                  </a:moveTo>
                  <a:lnTo>
                    <a:pt x="3671303" y="475208"/>
                  </a:lnTo>
                  <a:lnTo>
                    <a:pt x="3669144" y="476719"/>
                  </a:lnTo>
                  <a:lnTo>
                    <a:pt x="3675202" y="482333"/>
                  </a:lnTo>
                  <a:lnTo>
                    <a:pt x="3676065" y="481037"/>
                  </a:lnTo>
                  <a:lnTo>
                    <a:pt x="3677145" y="479742"/>
                  </a:lnTo>
                  <a:lnTo>
                    <a:pt x="3678872" y="477583"/>
                  </a:lnTo>
                  <a:close/>
                </a:path>
                <a:path w="4742180" h="5217159">
                  <a:moveTo>
                    <a:pt x="3702862" y="684695"/>
                  </a:moveTo>
                  <a:lnTo>
                    <a:pt x="3699840" y="685126"/>
                  </a:lnTo>
                  <a:lnTo>
                    <a:pt x="3697465" y="686435"/>
                  </a:lnTo>
                  <a:lnTo>
                    <a:pt x="3695077" y="687514"/>
                  </a:lnTo>
                  <a:lnTo>
                    <a:pt x="3692702" y="689025"/>
                  </a:lnTo>
                  <a:lnTo>
                    <a:pt x="3697681" y="695947"/>
                  </a:lnTo>
                  <a:lnTo>
                    <a:pt x="3702862" y="684695"/>
                  </a:lnTo>
                  <a:close/>
                </a:path>
                <a:path w="4742180" h="5217159">
                  <a:moveTo>
                    <a:pt x="3802723" y="567740"/>
                  </a:moveTo>
                  <a:lnTo>
                    <a:pt x="3799687" y="563194"/>
                  </a:lnTo>
                  <a:lnTo>
                    <a:pt x="3794722" y="559092"/>
                  </a:lnTo>
                  <a:lnTo>
                    <a:pt x="3788892" y="562330"/>
                  </a:lnTo>
                  <a:lnTo>
                    <a:pt x="3794937" y="564489"/>
                  </a:lnTo>
                  <a:lnTo>
                    <a:pt x="3798824" y="566000"/>
                  </a:lnTo>
                  <a:lnTo>
                    <a:pt x="3802723" y="567740"/>
                  </a:lnTo>
                  <a:close/>
                </a:path>
                <a:path w="4742180" h="5217159">
                  <a:moveTo>
                    <a:pt x="3903002" y="581787"/>
                  </a:moveTo>
                  <a:lnTo>
                    <a:pt x="3894366" y="577900"/>
                  </a:lnTo>
                  <a:lnTo>
                    <a:pt x="3896957" y="576389"/>
                  </a:lnTo>
                  <a:lnTo>
                    <a:pt x="3895445" y="576821"/>
                  </a:lnTo>
                  <a:lnTo>
                    <a:pt x="3892854" y="577253"/>
                  </a:lnTo>
                  <a:lnTo>
                    <a:pt x="3893286" y="580707"/>
                  </a:lnTo>
                  <a:lnTo>
                    <a:pt x="3893934" y="584161"/>
                  </a:lnTo>
                  <a:lnTo>
                    <a:pt x="3894582" y="587844"/>
                  </a:lnTo>
                  <a:lnTo>
                    <a:pt x="3903002" y="581787"/>
                  </a:lnTo>
                  <a:close/>
                </a:path>
                <a:path w="4742180" h="5217159">
                  <a:moveTo>
                    <a:pt x="3916845" y="4514405"/>
                  </a:moveTo>
                  <a:lnTo>
                    <a:pt x="3902252" y="4520311"/>
                  </a:lnTo>
                  <a:lnTo>
                    <a:pt x="3902252" y="4526737"/>
                  </a:lnTo>
                  <a:lnTo>
                    <a:pt x="3909542" y="4526991"/>
                  </a:lnTo>
                  <a:lnTo>
                    <a:pt x="3916845" y="4514405"/>
                  </a:lnTo>
                  <a:close/>
                </a:path>
                <a:path w="4742180" h="5217159">
                  <a:moveTo>
                    <a:pt x="3917492" y="4514405"/>
                  </a:moveTo>
                  <a:lnTo>
                    <a:pt x="3917061" y="4513973"/>
                  </a:lnTo>
                  <a:lnTo>
                    <a:pt x="3917061" y="4514189"/>
                  </a:lnTo>
                  <a:lnTo>
                    <a:pt x="3916845" y="4514189"/>
                  </a:lnTo>
                  <a:lnTo>
                    <a:pt x="3916845" y="4514405"/>
                  </a:lnTo>
                  <a:lnTo>
                    <a:pt x="3917492" y="4514405"/>
                  </a:lnTo>
                  <a:close/>
                </a:path>
                <a:path w="4742180" h="5217159">
                  <a:moveTo>
                    <a:pt x="3935425" y="4508144"/>
                  </a:moveTo>
                  <a:lnTo>
                    <a:pt x="3935209" y="4496905"/>
                  </a:lnTo>
                  <a:lnTo>
                    <a:pt x="3928300" y="4503813"/>
                  </a:lnTo>
                  <a:lnTo>
                    <a:pt x="3922890" y="4509008"/>
                  </a:lnTo>
                  <a:lnTo>
                    <a:pt x="3917492" y="4514405"/>
                  </a:lnTo>
                  <a:lnTo>
                    <a:pt x="3932186" y="4512678"/>
                  </a:lnTo>
                  <a:lnTo>
                    <a:pt x="3935425" y="4508144"/>
                  </a:lnTo>
                  <a:close/>
                </a:path>
                <a:path w="4742180" h="5217159">
                  <a:moveTo>
                    <a:pt x="3942308" y="670115"/>
                  </a:moveTo>
                  <a:lnTo>
                    <a:pt x="3941699" y="669074"/>
                  </a:lnTo>
                  <a:lnTo>
                    <a:pt x="3938498" y="669912"/>
                  </a:lnTo>
                  <a:lnTo>
                    <a:pt x="3935857" y="671512"/>
                  </a:lnTo>
                  <a:lnTo>
                    <a:pt x="3937152" y="674103"/>
                  </a:lnTo>
                  <a:lnTo>
                    <a:pt x="3942308" y="670115"/>
                  </a:lnTo>
                  <a:close/>
                </a:path>
                <a:path w="4742180" h="5217159">
                  <a:moveTo>
                    <a:pt x="3958488" y="624192"/>
                  </a:moveTo>
                  <a:lnTo>
                    <a:pt x="3957040" y="622007"/>
                  </a:lnTo>
                  <a:lnTo>
                    <a:pt x="3957904" y="625678"/>
                  </a:lnTo>
                  <a:lnTo>
                    <a:pt x="3958488" y="624192"/>
                  </a:lnTo>
                  <a:close/>
                </a:path>
                <a:path w="4742180" h="5217159">
                  <a:moveTo>
                    <a:pt x="3966553" y="627126"/>
                  </a:moveTo>
                  <a:lnTo>
                    <a:pt x="3961790" y="615734"/>
                  </a:lnTo>
                  <a:lnTo>
                    <a:pt x="3958488" y="624192"/>
                  </a:lnTo>
                  <a:lnTo>
                    <a:pt x="3962450" y="630212"/>
                  </a:lnTo>
                  <a:lnTo>
                    <a:pt x="3966553" y="627126"/>
                  </a:lnTo>
                  <a:close/>
                </a:path>
                <a:path w="4742180" h="5217159">
                  <a:moveTo>
                    <a:pt x="3967848" y="630212"/>
                  </a:moveTo>
                  <a:lnTo>
                    <a:pt x="3967632" y="626325"/>
                  </a:lnTo>
                  <a:lnTo>
                    <a:pt x="3966553" y="627126"/>
                  </a:lnTo>
                  <a:lnTo>
                    <a:pt x="3967848" y="630212"/>
                  </a:lnTo>
                  <a:close/>
                </a:path>
                <a:path w="4742180" h="5217159">
                  <a:moveTo>
                    <a:pt x="3982110" y="4456684"/>
                  </a:moveTo>
                  <a:lnTo>
                    <a:pt x="3972166" y="4462958"/>
                  </a:lnTo>
                  <a:lnTo>
                    <a:pt x="3973245" y="4464253"/>
                  </a:lnTo>
                  <a:lnTo>
                    <a:pt x="3974122" y="4465548"/>
                  </a:lnTo>
                  <a:lnTo>
                    <a:pt x="3976065" y="4467923"/>
                  </a:lnTo>
                  <a:lnTo>
                    <a:pt x="3981246" y="4460799"/>
                  </a:lnTo>
                  <a:lnTo>
                    <a:pt x="3982110" y="4456684"/>
                  </a:lnTo>
                  <a:close/>
                </a:path>
                <a:path w="4742180" h="5217159">
                  <a:moveTo>
                    <a:pt x="3982758" y="821766"/>
                  </a:moveTo>
                  <a:lnTo>
                    <a:pt x="3981678" y="820470"/>
                  </a:lnTo>
                  <a:lnTo>
                    <a:pt x="3980599" y="818959"/>
                  </a:lnTo>
                  <a:lnTo>
                    <a:pt x="3979303" y="817664"/>
                  </a:lnTo>
                  <a:lnTo>
                    <a:pt x="3972826" y="825322"/>
                  </a:lnTo>
                  <a:lnTo>
                    <a:pt x="3975608" y="825627"/>
                  </a:lnTo>
                  <a:lnTo>
                    <a:pt x="3981094" y="822985"/>
                  </a:lnTo>
                  <a:lnTo>
                    <a:pt x="3982758" y="821766"/>
                  </a:lnTo>
                  <a:close/>
                </a:path>
                <a:path w="4742180" h="5217159">
                  <a:moveTo>
                    <a:pt x="4009136" y="849007"/>
                  </a:moveTo>
                  <a:lnTo>
                    <a:pt x="4008221" y="848144"/>
                  </a:lnTo>
                  <a:lnTo>
                    <a:pt x="4006964" y="849007"/>
                  </a:lnTo>
                  <a:lnTo>
                    <a:pt x="4009136" y="849007"/>
                  </a:lnTo>
                  <a:close/>
                </a:path>
                <a:path w="4742180" h="5217159">
                  <a:moveTo>
                    <a:pt x="4009999" y="840359"/>
                  </a:moveTo>
                  <a:lnTo>
                    <a:pt x="4007828" y="841006"/>
                  </a:lnTo>
                  <a:lnTo>
                    <a:pt x="4008564" y="841502"/>
                  </a:lnTo>
                  <a:lnTo>
                    <a:pt x="4009999" y="840359"/>
                  </a:lnTo>
                  <a:close/>
                </a:path>
                <a:path w="4742180" h="5217159">
                  <a:moveTo>
                    <a:pt x="4013238" y="844689"/>
                  </a:moveTo>
                  <a:lnTo>
                    <a:pt x="4008564" y="841502"/>
                  </a:lnTo>
                  <a:lnTo>
                    <a:pt x="4004589" y="844689"/>
                  </a:lnTo>
                  <a:lnTo>
                    <a:pt x="4008221" y="848144"/>
                  </a:lnTo>
                  <a:lnTo>
                    <a:pt x="4013238" y="844689"/>
                  </a:lnTo>
                  <a:close/>
                </a:path>
                <a:path w="4742180" h="5217159">
                  <a:moveTo>
                    <a:pt x="4038739" y="639076"/>
                  </a:moveTo>
                  <a:lnTo>
                    <a:pt x="4036149" y="631088"/>
                  </a:lnTo>
                  <a:lnTo>
                    <a:pt x="4034205" y="632815"/>
                  </a:lnTo>
                  <a:lnTo>
                    <a:pt x="4031615" y="634974"/>
                  </a:lnTo>
                  <a:lnTo>
                    <a:pt x="4037012" y="641248"/>
                  </a:lnTo>
                  <a:lnTo>
                    <a:pt x="4038739" y="639076"/>
                  </a:lnTo>
                  <a:close/>
                </a:path>
                <a:path w="4742180" h="5217159">
                  <a:moveTo>
                    <a:pt x="4060964" y="4704626"/>
                  </a:moveTo>
                  <a:lnTo>
                    <a:pt x="4059275" y="4701857"/>
                  </a:lnTo>
                  <a:lnTo>
                    <a:pt x="4059923" y="4705528"/>
                  </a:lnTo>
                  <a:lnTo>
                    <a:pt x="4060964" y="4704626"/>
                  </a:lnTo>
                  <a:close/>
                </a:path>
                <a:path w="4742180" h="5217159">
                  <a:moveTo>
                    <a:pt x="4071709" y="4706937"/>
                  </a:moveTo>
                  <a:lnTo>
                    <a:pt x="4066184" y="4700117"/>
                  </a:lnTo>
                  <a:lnTo>
                    <a:pt x="4060964" y="4704626"/>
                  </a:lnTo>
                  <a:lnTo>
                    <a:pt x="4066413" y="4713529"/>
                  </a:lnTo>
                  <a:lnTo>
                    <a:pt x="4071709" y="4706937"/>
                  </a:lnTo>
                  <a:close/>
                </a:path>
                <a:path w="4742180" h="5217159">
                  <a:moveTo>
                    <a:pt x="4073537" y="4709198"/>
                  </a:moveTo>
                  <a:lnTo>
                    <a:pt x="4072674" y="4705743"/>
                  </a:lnTo>
                  <a:lnTo>
                    <a:pt x="4071709" y="4706937"/>
                  </a:lnTo>
                  <a:lnTo>
                    <a:pt x="4073537" y="4709198"/>
                  </a:lnTo>
                  <a:close/>
                </a:path>
                <a:path w="4742180" h="5217159">
                  <a:moveTo>
                    <a:pt x="4105529" y="4691265"/>
                  </a:moveTo>
                  <a:lnTo>
                    <a:pt x="4103636" y="4663859"/>
                  </a:lnTo>
                  <a:lnTo>
                    <a:pt x="4099331" y="4658309"/>
                  </a:lnTo>
                  <a:lnTo>
                    <a:pt x="4087799" y="4660773"/>
                  </a:lnTo>
                  <a:lnTo>
                    <a:pt x="4087901" y="4670095"/>
                  </a:lnTo>
                  <a:lnTo>
                    <a:pt x="4092613" y="4678451"/>
                  </a:lnTo>
                  <a:lnTo>
                    <a:pt x="4099356" y="4685589"/>
                  </a:lnTo>
                  <a:lnTo>
                    <a:pt x="4105529" y="4691265"/>
                  </a:lnTo>
                  <a:close/>
                </a:path>
                <a:path w="4742180" h="5217159">
                  <a:moveTo>
                    <a:pt x="4179011" y="731824"/>
                  </a:moveTo>
                  <a:lnTo>
                    <a:pt x="4173156" y="726871"/>
                  </a:lnTo>
                  <a:lnTo>
                    <a:pt x="4171340" y="728827"/>
                  </a:lnTo>
                  <a:lnTo>
                    <a:pt x="4171962" y="733259"/>
                  </a:lnTo>
                  <a:lnTo>
                    <a:pt x="4173397" y="735723"/>
                  </a:lnTo>
                  <a:lnTo>
                    <a:pt x="4175988" y="733996"/>
                  </a:lnTo>
                  <a:lnTo>
                    <a:pt x="4179011" y="731824"/>
                  </a:lnTo>
                  <a:close/>
                </a:path>
                <a:path w="4742180" h="5217159">
                  <a:moveTo>
                    <a:pt x="4230459" y="4539843"/>
                  </a:moveTo>
                  <a:lnTo>
                    <a:pt x="4225239" y="4532896"/>
                  </a:lnTo>
                  <a:lnTo>
                    <a:pt x="4218038" y="4527728"/>
                  </a:lnTo>
                  <a:lnTo>
                    <a:pt x="4215104" y="4523486"/>
                  </a:lnTo>
                  <a:lnTo>
                    <a:pt x="4209643" y="4535602"/>
                  </a:lnTo>
                  <a:lnTo>
                    <a:pt x="4212272" y="4544809"/>
                  </a:lnTo>
                  <a:lnTo>
                    <a:pt x="4219397" y="4549851"/>
                  </a:lnTo>
                  <a:lnTo>
                    <a:pt x="4227423" y="4549432"/>
                  </a:lnTo>
                  <a:lnTo>
                    <a:pt x="4230459" y="4539843"/>
                  </a:lnTo>
                  <a:close/>
                </a:path>
                <a:path w="4742180" h="5217159">
                  <a:moveTo>
                    <a:pt x="4254703" y="833031"/>
                  </a:moveTo>
                  <a:lnTo>
                    <a:pt x="4253585" y="831494"/>
                  </a:lnTo>
                  <a:lnTo>
                    <a:pt x="4254233" y="833869"/>
                  </a:lnTo>
                  <a:lnTo>
                    <a:pt x="4254703" y="833031"/>
                  </a:lnTo>
                  <a:close/>
                </a:path>
                <a:path w="4742180" h="5217159">
                  <a:moveTo>
                    <a:pt x="4261358" y="832485"/>
                  </a:moveTo>
                  <a:lnTo>
                    <a:pt x="4257472" y="828040"/>
                  </a:lnTo>
                  <a:lnTo>
                    <a:pt x="4254703" y="833031"/>
                  </a:lnTo>
                  <a:lnTo>
                    <a:pt x="4257687" y="837120"/>
                  </a:lnTo>
                  <a:lnTo>
                    <a:pt x="4261358" y="832485"/>
                  </a:lnTo>
                  <a:close/>
                </a:path>
                <a:path w="4742180" h="5217159">
                  <a:moveTo>
                    <a:pt x="4262653" y="830846"/>
                  </a:moveTo>
                  <a:lnTo>
                    <a:pt x="4261358" y="832485"/>
                  </a:lnTo>
                  <a:lnTo>
                    <a:pt x="4262005" y="833221"/>
                  </a:lnTo>
                  <a:lnTo>
                    <a:pt x="4262653" y="830846"/>
                  </a:lnTo>
                  <a:close/>
                </a:path>
                <a:path w="4742180" h="5217159">
                  <a:moveTo>
                    <a:pt x="4268711" y="4489767"/>
                  </a:moveTo>
                  <a:lnTo>
                    <a:pt x="4252938" y="4469015"/>
                  </a:lnTo>
                  <a:lnTo>
                    <a:pt x="4252290" y="4478528"/>
                  </a:lnTo>
                  <a:lnTo>
                    <a:pt x="4251642" y="4485005"/>
                  </a:lnTo>
                  <a:lnTo>
                    <a:pt x="4250982" y="4493869"/>
                  </a:lnTo>
                  <a:lnTo>
                    <a:pt x="4262005" y="4491279"/>
                  </a:lnTo>
                  <a:lnTo>
                    <a:pt x="4268711" y="4489767"/>
                  </a:lnTo>
                  <a:close/>
                </a:path>
                <a:path w="4742180" h="5217159">
                  <a:moveTo>
                    <a:pt x="4364025" y="4293895"/>
                  </a:moveTo>
                  <a:lnTo>
                    <a:pt x="4357687" y="4285462"/>
                  </a:lnTo>
                  <a:lnTo>
                    <a:pt x="4345927" y="4260342"/>
                  </a:lnTo>
                  <a:lnTo>
                    <a:pt x="4343019" y="4258551"/>
                  </a:lnTo>
                  <a:lnTo>
                    <a:pt x="4338764" y="4259504"/>
                  </a:lnTo>
                  <a:lnTo>
                    <a:pt x="4332516" y="4263669"/>
                  </a:lnTo>
                  <a:lnTo>
                    <a:pt x="4294924" y="4300080"/>
                  </a:lnTo>
                  <a:lnTo>
                    <a:pt x="4129100" y="4468761"/>
                  </a:lnTo>
                  <a:lnTo>
                    <a:pt x="4010926" y="4584992"/>
                  </a:lnTo>
                  <a:lnTo>
                    <a:pt x="3855021" y="4734712"/>
                  </a:lnTo>
                  <a:lnTo>
                    <a:pt x="3807637" y="4771669"/>
                  </a:lnTo>
                  <a:lnTo>
                    <a:pt x="3759835" y="4806785"/>
                  </a:lnTo>
                  <a:lnTo>
                    <a:pt x="3712337" y="4839919"/>
                  </a:lnTo>
                  <a:lnTo>
                    <a:pt x="3621151" y="4899672"/>
                  </a:lnTo>
                  <a:lnTo>
                    <a:pt x="3430498" y="5016525"/>
                  </a:lnTo>
                  <a:lnTo>
                    <a:pt x="3418446" y="5025390"/>
                  </a:lnTo>
                  <a:lnTo>
                    <a:pt x="3413963" y="5030851"/>
                  </a:lnTo>
                  <a:lnTo>
                    <a:pt x="3417773" y="5032743"/>
                  </a:lnTo>
                  <a:lnTo>
                    <a:pt x="3430625" y="5030940"/>
                  </a:lnTo>
                  <a:lnTo>
                    <a:pt x="3453231" y="5025288"/>
                  </a:lnTo>
                  <a:lnTo>
                    <a:pt x="3444798" y="5020094"/>
                  </a:lnTo>
                  <a:lnTo>
                    <a:pt x="3456902" y="5009858"/>
                  </a:lnTo>
                  <a:lnTo>
                    <a:pt x="3471595" y="5004663"/>
                  </a:lnTo>
                  <a:lnTo>
                    <a:pt x="3486620" y="5004867"/>
                  </a:lnTo>
                  <a:lnTo>
                    <a:pt x="3499701" y="5010797"/>
                  </a:lnTo>
                  <a:lnTo>
                    <a:pt x="3492347" y="5018798"/>
                  </a:lnTo>
                  <a:lnTo>
                    <a:pt x="3508222" y="5017084"/>
                  </a:lnTo>
                  <a:lnTo>
                    <a:pt x="3518687" y="5006073"/>
                  </a:lnTo>
                  <a:lnTo>
                    <a:pt x="3527818" y="4993475"/>
                  </a:lnTo>
                  <a:lnTo>
                    <a:pt x="3539680" y="4987023"/>
                  </a:lnTo>
                  <a:lnTo>
                    <a:pt x="3539896" y="4987671"/>
                  </a:lnTo>
                  <a:lnTo>
                    <a:pt x="3540328" y="4987023"/>
                  </a:lnTo>
                  <a:lnTo>
                    <a:pt x="3556317" y="4988318"/>
                  </a:lnTo>
                  <a:lnTo>
                    <a:pt x="3559137" y="4977498"/>
                  </a:lnTo>
                  <a:lnTo>
                    <a:pt x="3567988" y="4964963"/>
                  </a:lnTo>
                  <a:lnTo>
                    <a:pt x="3573640" y="4968214"/>
                  </a:lnTo>
                  <a:lnTo>
                    <a:pt x="3579482" y="4968887"/>
                  </a:lnTo>
                  <a:lnTo>
                    <a:pt x="3586327" y="4967008"/>
                  </a:lnTo>
                  <a:lnTo>
                    <a:pt x="3595014" y="4962588"/>
                  </a:lnTo>
                  <a:lnTo>
                    <a:pt x="3571456" y="4960429"/>
                  </a:lnTo>
                  <a:lnTo>
                    <a:pt x="3600246" y="4938827"/>
                  </a:lnTo>
                  <a:lnTo>
                    <a:pt x="3629507" y="4931829"/>
                  </a:lnTo>
                  <a:lnTo>
                    <a:pt x="3654768" y="4928806"/>
                  </a:lnTo>
                  <a:lnTo>
                    <a:pt x="3671519" y="4919129"/>
                  </a:lnTo>
                  <a:lnTo>
                    <a:pt x="3711752" y="4888674"/>
                  </a:lnTo>
                  <a:lnTo>
                    <a:pt x="3754272" y="4863084"/>
                  </a:lnTo>
                  <a:lnTo>
                    <a:pt x="3795141" y="4843246"/>
                  </a:lnTo>
                  <a:lnTo>
                    <a:pt x="3830383" y="4830064"/>
                  </a:lnTo>
                  <a:lnTo>
                    <a:pt x="3845991" y="4813605"/>
                  </a:lnTo>
                  <a:lnTo>
                    <a:pt x="3877119" y="4793094"/>
                  </a:lnTo>
                  <a:lnTo>
                    <a:pt x="3911422" y="4779226"/>
                  </a:lnTo>
                  <a:lnTo>
                    <a:pt x="3936504" y="4782705"/>
                  </a:lnTo>
                  <a:lnTo>
                    <a:pt x="3949230" y="4773307"/>
                  </a:lnTo>
                  <a:lnTo>
                    <a:pt x="3978325" y="4739995"/>
                  </a:lnTo>
                  <a:lnTo>
                    <a:pt x="3996156" y="4725848"/>
                  </a:lnTo>
                  <a:lnTo>
                    <a:pt x="4029214" y="4715472"/>
                  </a:lnTo>
                  <a:lnTo>
                    <a:pt x="4055389" y="4693094"/>
                  </a:lnTo>
                  <a:lnTo>
                    <a:pt x="4086720" y="4653204"/>
                  </a:lnTo>
                  <a:lnTo>
                    <a:pt x="4101325" y="4648149"/>
                  </a:lnTo>
                  <a:lnTo>
                    <a:pt x="4120096" y="4651133"/>
                  </a:lnTo>
                  <a:lnTo>
                    <a:pt x="4130700" y="4647095"/>
                  </a:lnTo>
                  <a:lnTo>
                    <a:pt x="4120870" y="4620996"/>
                  </a:lnTo>
                  <a:lnTo>
                    <a:pt x="4132288" y="4617758"/>
                  </a:lnTo>
                  <a:lnTo>
                    <a:pt x="4138625" y="4620425"/>
                  </a:lnTo>
                  <a:lnTo>
                    <a:pt x="4145508" y="4630077"/>
                  </a:lnTo>
                  <a:lnTo>
                    <a:pt x="4152785" y="4605147"/>
                  </a:lnTo>
                  <a:lnTo>
                    <a:pt x="4163834" y="4583912"/>
                  </a:lnTo>
                  <a:lnTo>
                    <a:pt x="4179976" y="4565434"/>
                  </a:lnTo>
                  <a:lnTo>
                    <a:pt x="4202569" y="4548784"/>
                  </a:lnTo>
                  <a:lnTo>
                    <a:pt x="4186580" y="4546841"/>
                  </a:lnTo>
                  <a:lnTo>
                    <a:pt x="4197642" y="4517771"/>
                  </a:lnTo>
                  <a:lnTo>
                    <a:pt x="4217975" y="4485005"/>
                  </a:lnTo>
                  <a:lnTo>
                    <a:pt x="4217492" y="4468571"/>
                  </a:lnTo>
                  <a:lnTo>
                    <a:pt x="4249661" y="4432668"/>
                  </a:lnTo>
                  <a:lnTo>
                    <a:pt x="4331551" y="4330116"/>
                  </a:lnTo>
                  <a:lnTo>
                    <a:pt x="4364025" y="4293895"/>
                  </a:lnTo>
                  <a:close/>
                </a:path>
                <a:path w="4742180" h="5217159">
                  <a:moveTo>
                    <a:pt x="4370756" y="4319854"/>
                  </a:moveTo>
                  <a:lnTo>
                    <a:pt x="4369511" y="4317974"/>
                  </a:lnTo>
                  <a:lnTo>
                    <a:pt x="4363859" y="4316857"/>
                  </a:lnTo>
                  <a:lnTo>
                    <a:pt x="4360570" y="4317022"/>
                  </a:lnTo>
                  <a:lnTo>
                    <a:pt x="4360570" y="4318533"/>
                  </a:lnTo>
                  <a:lnTo>
                    <a:pt x="4360786" y="4320260"/>
                  </a:lnTo>
                  <a:lnTo>
                    <a:pt x="4360786" y="4322000"/>
                  </a:lnTo>
                  <a:lnTo>
                    <a:pt x="4370756" y="4319854"/>
                  </a:lnTo>
                  <a:close/>
                </a:path>
                <a:path w="4742180" h="5217159">
                  <a:moveTo>
                    <a:pt x="4382186" y="4283507"/>
                  </a:moveTo>
                  <a:lnTo>
                    <a:pt x="4359922" y="4266438"/>
                  </a:lnTo>
                  <a:lnTo>
                    <a:pt x="4361269" y="4276560"/>
                  </a:lnTo>
                  <a:lnTo>
                    <a:pt x="4367161" y="4280649"/>
                  </a:lnTo>
                  <a:lnTo>
                    <a:pt x="4374019" y="4283037"/>
                  </a:lnTo>
                  <a:lnTo>
                    <a:pt x="4378287" y="4288053"/>
                  </a:lnTo>
                  <a:lnTo>
                    <a:pt x="4382186" y="4283507"/>
                  </a:lnTo>
                  <a:close/>
                </a:path>
                <a:path w="4742180" h="5217159">
                  <a:moveTo>
                    <a:pt x="4394289" y="4258221"/>
                  </a:moveTo>
                  <a:lnTo>
                    <a:pt x="4385424" y="4256494"/>
                  </a:lnTo>
                  <a:lnTo>
                    <a:pt x="4380674" y="4255617"/>
                  </a:lnTo>
                  <a:lnTo>
                    <a:pt x="4375696" y="4254538"/>
                  </a:lnTo>
                  <a:lnTo>
                    <a:pt x="4376598" y="4260621"/>
                  </a:lnTo>
                  <a:lnTo>
                    <a:pt x="4381919" y="4262298"/>
                  </a:lnTo>
                  <a:lnTo>
                    <a:pt x="4388764" y="4261015"/>
                  </a:lnTo>
                  <a:lnTo>
                    <a:pt x="4394289" y="4258221"/>
                  </a:lnTo>
                  <a:close/>
                </a:path>
                <a:path w="4742180" h="5217159">
                  <a:moveTo>
                    <a:pt x="4736858" y="2376868"/>
                  </a:moveTo>
                  <a:lnTo>
                    <a:pt x="4736630" y="2376220"/>
                  </a:lnTo>
                  <a:lnTo>
                    <a:pt x="4734915" y="2376436"/>
                  </a:lnTo>
                  <a:lnTo>
                    <a:pt x="4736858" y="2376868"/>
                  </a:lnTo>
                  <a:close/>
                </a:path>
                <a:path w="4742180" h="5217159">
                  <a:moveTo>
                    <a:pt x="4741837" y="2375573"/>
                  </a:moveTo>
                  <a:lnTo>
                    <a:pt x="4740389" y="2371420"/>
                  </a:lnTo>
                  <a:lnTo>
                    <a:pt x="4735347" y="2372766"/>
                  </a:lnTo>
                  <a:lnTo>
                    <a:pt x="4736630" y="2376220"/>
                  </a:lnTo>
                  <a:lnTo>
                    <a:pt x="4741837" y="2375573"/>
                  </a:lnTo>
                  <a:close/>
                </a:path>
                <a:path w="4742180" h="5217159">
                  <a:moveTo>
                    <a:pt x="4741837" y="2371039"/>
                  </a:moveTo>
                  <a:lnTo>
                    <a:pt x="4740110" y="2370607"/>
                  </a:lnTo>
                  <a:lnTo>
                    <a:pt x="4740389" y="2371420"/>
                  </a:lnTo>
                  <a:lnTo>
                    <a:pt x="4741837" y="2371039"/>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1" name="object 31"/>
            <p:cNvSpPr/>
            <p:nvPr/>
          </p:nvSpPr>
          <p:spPr>
            <a:xfrm>
              <a:off x="11920881" y="5493079"/>
              <a:ext cx="4744085" cy="2160905"/>
            </a:xfrm>
            <a:custGeom>
              <a:avLst/>
              <a:gdLst/>
              <a:ahLst/>
              <a:cxnLst/>
              <a:rect l="l" t="t" r="r" b="b"/>
              <a:pathLst>
                <a:path w="4744084" h="2160904">
                  <a:moveTo>
                    <a:pt x="14490" y="1270596"/>
                  </a:moveTo>
                  <a:lnTo>
                    <a:pt x="8648" y="1260005"/>
                  </a:lnTo>
                  <a:lnTo>
                    <a:pt x="5194" y="1266266"/>
                  </a:lnTo>
                  <a:lnTo>
                    <a:pt x="3898" y="1263243"/>
                  </a:lnTo>
                  <a:lnTo>
                    <a:pt x="0" y="1269949"/>
                  </a:lnTo>
                  <a:lnTo>
                    <a:pt x="9512" y="1271028"/>
                  </a:lnTo>
                  <a:lnTo>
                    <a:pt x="14490" y="1270596"/>
                  </a:lnTo>
                  <a:close/>
                </a:path>
                <a:path w="4744084" h="2160904">
                  <a:moveTo>
                    <a:pt x="58153" y="1329182"/>
                  </a:moveTo>
                  <a:lnTo>
                    <a:pt x="46710" y="1312913"/>
                  </a:lnTo>
                  <a:lnTo>
                    <a:pt x="44500" y="1303782"/>
                  </a:lnTo>
                  <a:lnTo>
                    <a:pt x="39814" y="1299019"/>
                  </a:lnTo>
                  <a:lnTo>
                    <a:pt x="20967" y="1295895"/>
                  </a:lnTo>
                  <a:lnTo>
                    <a:pt x="30759" y="1309420"/>
                  </a:lnTo>
                  <a:lnTo>
                    <a:pt x="38989" y="1323073"/>
                  </a:lnTo>
                  <a:lnTo>
                    <a:pt x="47510" y="1331455"/>
                  </a:lnTo>
                  <a:lnTo>
                    <a:pt x="58153" y="1329182"/>
                  </a:lnTo>
                  <a:close/>
                </a:path>
                <a:path w="4744084" h="2160904">
                  <a:moveTo>
                    <a:pt x="70904" y="1347558"/>
                  </a:moveTo>
                  <a:lnTo>
                    <a:pt x="60731" y="1341132"/>
                  </a:lnTo>
                  <a:lnTo>
                    <a:pt x="54229" y="1339888"/>
                  </a:lnTo>
                  <a:lnTo>
                    <a:pt x="49961" y="1344155"/>
                  </a:lnTo>
                  <a:lnTo>
                    <a:pt x="46482" y="1354264"/>
                  </a:lnTo>
                  <a:lnTo>
                    <a:pt x="62471" y="1349933"/>
                  </a:lnTo>
                  <a:lnTo>
                    <a:pt x="70904" y="1347558"/>
                  </a:lnTo>
                  <a:close/>
                </a:path>
                <a:path w="4744084" h="2160904">
                  <a:moveTo>
                    <a:pt x="93383" y="1379778"/>
                  </a:moveTo>
                  <a:lnTo>
                    <a:pt x="92951" y="1378038"/>
                  </a:lnTo>
                  <a:lnTo>
                    <a:pt x="92722" y="1376527"/>
                  </a:lnTo>
                  <a:lnTo>
                    <a:pt x="92290" y="1374800"/>
                  </a:lnTo>
                  <a:lnTo>
                    <a:pt x="89484" y="1375664"/>
                  </a:lnTo>
                  <a:lnTo>
                    <a:pt x="86461" y="1376527"/>
                  </a:lnTo>
                  <a:lnTo>
                    <a:pt x="83439" y="1377175"/>
                  </a:lnTo>
                  <a:lnTo>
                    <a:pt x="88620" y="1385392"/>
                  </a:lnTo>
                  <a:lnTo>
                    <a:pt x="92290" y="1377607"/>
                  </a:lnTo>
                  <a:lnTo>
                    <a:pt x="93383" y="1379778"/>
                  </a:lnTo>
                  <a:close/>
                </a:path>
                <a:path w="4744084" h="2160904">
                  <a:moveTo>
                    <a:pt x="100076" y="1404416"/>
                  </a:moveTo>
                  <a:lnTo>
                    <a:pt x="98996" y="1401826"/>
                  </a:lnTo>
                  <a:lnTo>
                    <a:pt x="98564" y="1397939"/>
                  </a:lnTo>
                  <a:lnTo>
                    <a:pt x="96189" y="1395336"/>
                  </a:lnTo>
                  <a:lnTo>
                    <a:pt x="91643" y="1398587"/>
                  </a:lnTo>
                  <a:lnTo>
                    <a:pt x="94462" y="1402473"/>
                  </a:lnTo>
                  <a:lnTo>
                    <a:pt x="100076" y="1404416"/>
                  </a:lnTo>
                  <a:close/>
                </a:path>
                <a:path w="4744084" h="2160904">
                  <a:moveTo>
                    <a:pt x="161556" y="1456563"/>
                  </a:moveTo>
                  <a:lnTo>
                    <a:pt x="154355" y="1432877"/>
                  </a:lnTo>
                  <a:lnTo>
                    <a:pt x="131470" y="1407604"/>
                  </a:lnTo>
                  <a:lnTo>
                    <a:pt x="99644" y="1404848"/>
                  </a:lnTo>
                  <a:lnTo>
                    <a:pt x="113868" y="1413992"/>
                  </a:lnTo>
                  <a:lnTo>
                    <a:pt x="122669" y="1425575"/>
                  </a:lnTo>
                  <a:lnTo>
                    <a:pt x="131622" y="1439240"/>
                  </a:lnTo>
                  <a:lnTo>
                    <a:pt x="146329" y="1454581"/>
                  </a:lnTo>
                  <a:lnTo>
                    <a:pt x="161556" y="1456563"/>
                  </a:lnTo>
                  <a:close/>
                </a:path>
                <a:path w="4744084" h="2160904">
                  <a:moveTo>
                    <a:pt x="343242" y="1629575"/>
                  </a:moveTo>
                  <a:lnTo>
                    <a:pt x="336003" y="1613712"/>
                  </a:lnTo>
                  <a:lnTo>
                    <a:pt x="304114" y="1601165"/>
                  </a:lnTo>
                  <a:lnTo>
                    <a:pt x="298018" y="1579422"/>
                  </a:lnTo>
                  <a:lnTo>
                    <a:pt x="284010" y="1564436"/>
                  </a:lnTo>
                  <a:lnTo>
                    <a:pt x="266611" y="1556613"/>
                  </a:lnTo>
                  <a:lnTo>
                    <a:pt x="250291" y="1556410"/>
                  </a:lnTo>
                  <a:lnTo>
                    <a:pt x="251815" y="1538478"/>
                  </a:lnTo>
                  <a:lnTo>
                    <a:pt x="242506" y="1529575"/>
                  </a:lnTo>
                  <a:lnTo>
                    <a:pt x="228828" y="1527429"/>
                  </a:lnTo>
                  <a:lnTo>
                    <a:pt x="217220" y="1529816"/>
                  </a:lnTo>
                  <a:lnTo>
                    <a:pt x="218935" y="1515237"/>
                  </a:lnTo>
                  <a:lnTo>
                    <a:pt x="218554" y="1506143"/>
                  </a:lnTo>
                  <a:lnTo>
                    <a:pt x="213664" y="1500441"/>
                  </a:lnTo>
                  <a:lnTo>
                    <a:pt x="201879" y="1496085"/>
                  </a:lnTo>
                  <a:lnTo>
                    <a:pt x="205320" y="1531289"/>
                  </a:lnTo>
                  <a:lnTo>
                    <a:pt x="241376" y="1565160"/>
                  </a:lnTo>
                  <a:lnTo>
                    <a:pt x="280593" y="1593189"/>
                  </a:lnTo>
                  <a:lnTo>
                    <a:pt x="293522" y="1610893"/>
                  </a:lnTo>
                  <a:lnTo>
                    <a:pt x="300990" y="1639417"/>
                  </a:lnTo>
                  <a:lnTo>
                    <a:pt x="317347" y="1648193"/>
                  </a:lnTo>
                  <a:lnTo>
                    <a:pt x="334238" y="1642999"/>
                  </a:lnTo>
                  <a:lnTo>
                    <a:pt x="343242" y="1629575"/>
                  </a:lnTo>
                  <a:close/>
                </a:path>
                <a:path w="4744084" h="2160904">
                  <a:moveTo>
                    <a:pt x="355981" y="1717903"/>
                  </a:moveTo>
                  <a:lnTo>
                    <a:pt x="353174" y="1714017"/>
                  </a:lnTo>
                  <a:lnTo>
                    <a:pt x="350367" y="1710334"/>
                  </a:lnTo>
                  <a:lnTo>
                    <a:pt x="346036" y="1704289"/>
                  </a:lnTo>
                  <a:lnTo>
                    <a:pt x="344703" y="1711515"/>
                  </a:lnTo>
                  <a:lnTo>
                    <a:pt x="345909" y="1716773"/>
                  </a:lnTo>
                  <a:lnTo>
                    <a:pt x="349656" y="1719186"/>
                  </a:lnTo>
                  <a:lnTo>
                    <a:pt x="355981" y="1717903"/>
                  </a:lnTo>
                  <a:close/>
                </a:path>
                <a:path w="4744084" h="2160904">
                  <a:moveTo>
                    <a:pt x="371767" y="1743202"/>
                  </a:moveTo>
                  <a:lnTo>
                    <a:pt x="365061" y="1746008"/>
                  </a:lnTo>
                  <a:lnTo>
                    <a:pt x="365925" y="1742554"/>
                  </a:lnTo>
                  <a:lnTo>
                    <a:pt x="362000" y="1745348"/>
                  </a:lnTo>
                  <a:lnTo>
                    <a:pt x="362712" y="1749145"/>
                  </a:lnTo>
                  <a:lnTo>
                    <a:pt x="365899" y="1752955"/>
                  </a:lnTo>
                  <a:lnTo>
                    <a:pt x="369379" y="1755736"/>
                  </a:lnTo>
                  <a:lnTo>
                    <a:pt x="371767" y="1743202"/>
                  </a:lnTo>
                  <a:close/>
                </a:path>
                <a:path w="4744084" h="2160904">
                  <a:moveTo>
                    <a:pt x="398564" y="1488516"/>
                  </a:moveTo>
                  <a:lnTo>
                    <a:pt x="386892" y="1491335"/>
                  </a:lnTo>
                  <a:lnTo>
                    <a:pt x="388404" y="1488516"/>
                  </a:lnTo>
                  <a:lnTo>
                    <a:pt x="387324" y="1490027"/>
                  </a:lnTo>
                  <a:lnTo>
                    <a:pt x="385165" y="1492631"/>
                  </a:lnTo>
                  <a:lnTo>
                    <a:pt x="387972" y="1494790"/>
                  </a:lnTo>
                  <a:lnTo>
                    <a:pt x="390994" y="1497164"/>
                  </a:lnTo>
                  <a:lnTo>
                    <a:pt x="393814" y="1499323"/>
                  </a:lnTo>
                  <a:lnTo>
                    <a:pt x="398564" y="1488516"/>
                  </a:lnTo>
                  <a:close/>
                </a:path>
                <a:path w="4744084" h="2160904">
                  <a:moveTo>
                    <a:pt x="475081" y="1574139"/>
                  </a:moveTo>
                  <a:lnTo>
                    <a:pt x="464350" y="1553489"/>
                  </a:lnTo>
                  <a:lnTo>
                    <a:pt x="444868" y="1537271"/>
                  </a:lnTo>
                  <a:lnTo>
                    <a:pt x="422554" y="1526400"/>
                  </a:lnTo>
                  <a:lnTo>
                    <a:pt x="403313" y="1521815"/>
                  </a:lnTo>
                  <a:lnTo>
                    <a:pt x="383413" y="1499552"/>
                  </a:lnTo>
                  <a:lnTo>
                    <a:pt x="358825" y="1475816"/>
                  </a:lnTo>
                  <a:lnTo>
                    <a:pt x="337515" y="1458823"/>
                  </a:lnTo>
                  <a:lnTo>
                    <a:pt x="327456" y="1456740"/>
                  </a:lnTo>
                  <a:lnTo>
                    <a:pt x="352729" y="1485722"/>
                  </a:lnTo>
                  <a:lnTo>
                    <a:pt x="395160" y="1531137"/>
                  </a:lnTo>
                  <a:lnTo>
                    <a:pt x="439127" y="1572056"/>
                  </a:lnTo>
                  <a:lnTo>
                    <a:pt x="469023" y="1587538"/>
                  </a:lnTo>
                  <a:lnTo>
                    <a:pt x="462978" y="1576946"/>
                  </a:lnTo>
                  <a:lnTo>
                    <a:pt x="475081" y="1574139"/>
                  </a:lnTo>
                  <a:close/>
                </a:path>
                <a:path w="4744084" h="2160904">
                  <a:moveTo>
                    <a:pt x="499389" y="1616125"/>
                  </a:moveTo>
                  <a:lnTo>
                    <a:pt x="494982" y="1611515"/>
                  </a:lnTo>
                  <a:lnTo>
                    <a:pt x="487387" y="1608632"/>
                  </a:lnTo>
                  <a:lnTo>
                    <a:pt x="480695" y="1607642"/>
                  </a:lnTo>
                  <a:lnTo>
                    <a:pt x="488048" y="1614563"/>
                  </a:lnTo>
                  <a:lnTo>
                    <a:pt x="492366" y="1618449"/>
                  </a:lnTo>
                  <a:lnTo>
                    <a:pt x="496468" y="1622348"/>
                  </a:lnTo>
                  <a:lnTo>
                    <a:pt x="499389" y="1616125"/>
                  </a:lnTo>
                  <a:close/>
                </a:path>
                <a:path w="4744084" h="2160904">
                  <a:moveTo>
                    <a:pt x="501446" y="1598993"/>
                  </a:moveTo>
                  <a:lnTo>
                    <a:pt x="499071" y="1590992"/>
                  </a:lnTo>
                  <a:lnTo>
                    <a:pt x="496036" y="1583651"/>
                  </a:lnTo>
                  <a:lnTo>
                    <a:pt x="483501" y="1583651"/>
                  </a:lnTo>
                  <a:lnTo>
                    <a:pt x="485940" y="1591005"/>
                  </a:lnTo>
                  <a:lnTo>
                    <a:pt x="489229" y="1596428"/>
                  </a:lnTo>
                  <a:lnTo>
                    <a:pt x="494144" y="1599298"/>
                  </a:lnTo>
                  <a:lnTo>
                    <a:pt x="501446" y="1598993"/>
                  </a:lnTo>
                  <a:close/>
                </a:path>
                <a:path w="4744084" h="2160904">
                  <a:moveTo>
                    <a:pt x="502094" y="1598993"/>
                  </a:moveTo>
                  <a:lnTo>
                    <a:pt x="501446" y="1598993"/>
                  </a:lnTo>
                  <a:lnTo>
                    <a:pt x="501446" y="1599209"/>
                  </a:lnTo>
                  <a:lnTo>
                    <a:pt x="501662" y="1599209"/>
                  </a:lnTo>
                  <a:lnTo>
                    <a:pt x="501662" y="1599425"/>
                  </a:lnTo>
                  <a:lnTo>
                    <a:pt x="502094" y="1598993"/>
                  </a:lnTo>
                  <a:close/>
                </a:path>
                <a:path w="4744084" h="2160904">
                  <a:moveTo>
                    <a:pt x="513549" y="1607426"/>
                  </a:moveTo>
                  <a:lnTo>
                    <a:pt x="509447" y="1604835"/>
                  </a:lnTo>
                  <a:lnTo>
                    <a:pt x="505548" y="1602028"/>
                  </a:lnTo>
                  <a:lnTo>
                    <a:pt x="501662" y="1599425"/>
                  </a:lnTo>
                  <a:lnTo>
                    <a:pt x="505117" y="1605915"/>
                  </a:lnTo>
                  <a:lnTo>
                    <a:pt x="508787" y="1607858"/>
                  </a:lnTo>
                  <a:lnTo>
                    <a:pt x="513549" y="1607426"/>
                  </a:lnTo>
                  <a:close/>
                </a:path>
                <a:path w="4744084" h="2160904">
                  <a:moveTo>
                    <a:pt x="541045" y="1666468"/>
                  </a:moveTo>
                  <a:lnTo>
                    <a:pt x="537298" y="1662772"/>
                  </a:lnTo>
                  <a:lnTo>
                    <a:pt x="530745" y="1661350"/>
                  </a:lnTo>
                  <a:lnTo>
                    <a:pt x="524789" y="1661909"/>
                  </a:lnTo>
                  <a:lnTo>
                    <a:pt x="531050" y="1666887"/>
                  </a:lnTo>
                  <a:lnTo>
                    <a:pt x="534949" y="1669694"/>
                  </a:lnTo>
                  <a:lnTo>
                    <a:pt x="538619" y="1672717"/>
                  </a:lnTo>
                  <a:lnTo>
                    <a:pt x="541045" y="1666468"/>
                  </a:lnTo>
                  <a:close/>
                </a:path>
                <a:path w="4744084" h="2160904">
                  <a:moveTo>
                    <a:pt x="686028" y="1928698"/>
                  </a:moveTo>
                  <a:lnTo>
                    <a:pt x="684390" y="1922106"/>
                  </a:lnTo>
                  <a:lnTo>
                    <a:pt x="677926" y="1917801"/>
                  </a:lnTo>
                  <a:lnTo>
                    <a:pt x="670648" y="1914677"/>
                  </a:lnTo>
                  <a:lnTo>
                    <a:pt x="666572" y="1911616"/>
                  </a:lnTo>
                  <a:lnTo>
                    <a:pt x="643102" y="1884476"/>
                  </a:lnTo>
                  <a:lnTo>
                    <a:pt x="616750" y="1858403"/>
                  </a:lnTo>
                  <a:lnTo>
                    <a:pt x="586028" y="1840077"/>
                  </a:lnTo>
                  <a:lnTo>
                    <a:pt x="549427" y="1836166"/>
                  </a:lnTo>
                  <a:lnTo>
                    <a:pt x="616750" y="1891753"/>
                  </a:lnTo>
                  <a:lnTo>
                    <a:pt x="644740" y="1909953"/>
                  </a:lnTo>
                  <a:lnTo>
                    <a:pt x="686028" y="1928698"/>
                  </a:lnTo>
                  <a:close/>
                </a:path>
                <a:path w="4744084" h="2160904">
                  <a:moveTo>
                    <a:pt x="755840" y="1968690"/>
                  </a:moveTo>
                  <a:lnTo>
                    <a:pt x="737641" y="1953272"/>
                  </a:lnTo>
                  <a:lnTo>
                    <a:pt x="720039" y="1940826"/>
                  </a:lnTo>
                  <a:lnTo>
                    <a:pt x="705472" y="1931504"/>
                  </a:lnTo>
                  <a:lnTo>
                    <a:pt x="696404" y="1925459"/>
                  </a:lnTo>
                  <a:lnTo>
                    <a:pt x="703110" y="1946109"/>
                  </a:lnTo>
                  <a:lnTo>
                    <a:pt x="719874" y="1961743"/>
                  </a:lnTo>
                  <a:lnTo>
                    <a:pt x="739775" y="1970049"/>
                  </a:lnTo>
                  <a:lnTo>
                    <a:pt x="755840" y="1968690"/>
                  </a:lnTo>
                  <a:close/>
                </a:path>
                <a:path w="4744084" h="2160904">
                  <a:moveTo>
                    <a:pt x="756704" y="1968906"/>
                  </a:moveTo>
                  <a:lnTo>
                    <a:pt x="756488" y="1968690"/>
                  </a:lnTo>
                  <a:lnTo>
                    <a:pt x="755840" y="1968690"/>
                  </a:lnTo>
                  <a:lnTo>
                    <a:pt x="756272" y="1969122"/>
                  </a:lnTo>
                  <a:lnTo>
                    <a:pt x="756488" y="1969122"/>
                  </a:lnTo>
                  <a:lnTo>
                    <a:pt x="756704" y="1968906"/>
                  </a:lnTo>
                  <a:close/>
                </a:path>
                <a:path w="4744084" h="2160904">
                  <a:moveTo>
                    <a:pt x="786523" y="1794217"/>
                  </a:moveTo>
                  <a:lnTo>
                    <a:pt x="783501" y="1794433"/>
                  </a:lnTo>
                  <a:lnTo>
                    <a:pt x="785596" y="1795526"/>
                  </a:lnTo>
                  <a:lnTo>
                    <a:pt x="786523" y="1794217"/>
                  </a:lnTo>
                  <a:close/>
                </a:path>
                <a:path w="4744084" h="2160904">
                  <a:moveTo>
                    <a:pt x="788263" y="1803298"/>
                  </a:moveTo>
                  <a:lnTo>
                    <a:pt x="787019" y="1802485"/>
                  </a:lnTo>
                  <a:lnTo>
                    <a:pt x="785228" y="1803082"/>
                  </a:lnTo>
                  <a:lnTo>
                    <a:pt x="788263" y="1803298"/>
                  </a:lnTo>
                  <a:close/>
                </a:path>
                <a:path w="4744084" h="2160904">
                  <a:moveTo>
                    <a:pt x="794308" y="1800059"/>
                  </a:moveTo>
                  <a:lnTo>
                    <a:pt x="785596" y="1795526"/>
                  </a:lnTo>
                  <a:lnTo>
                    <a:pt x="782637" y="1799628"/>
                  </a:lnTo>
                  <a:lnTo>
                    <a:pt x="787019" y="1802485"/>
                  </a:lnTo>
                  <a:lnTo>
                    <a:pt x="794308" y="1800059"/>
                  </a:lnTo>
                  <a:close/>
                </a:path>
                <a:path w="4744084" h="2160904">
                  <a:moveTo>
                    <a:pt x="858596" y="1832241"/>
                  </a:moveTo>
                  <a:lnTo>
                    <a:pt x="857834" y="1829054"/>
                  </a:lnTo>
                  <a:lnTo>
                    <a:pt x="851827" y="1823961"/>
                  </a:lnTo>
                  <a:lnTo>
                    <a:pt x="849210" y="1822538"/>
                  </a:lnTo>
                  <a:lnTo>
                    <a:pt x="847915" y="1824494"/>
                  </a:lnTo>
                  <a:lnTo>
                    <a:pt x="846836" y="1826221"/>
                  </a:lnTo>
                  <a:lnTo>
                    <a:pt x="845540" y="1827949"/>
                  </a:lnTo>
                  <a:lnTo>
                    <a:pt x="858596" y="1832241"/>
                  </a:lnTo>
                  <a:close/>
                </a:path>
                <a:path w="4744084" h="2160904">
                  <a:moveTo>
                    <a:pt x="884440" y="2047824"/>
                  </a:moveTo>
                  <a:lnTo>
                    <a:pt x="858824" y="2024214"/>
                  </a:lnTo>
                  <a:lnTo>
                    <a:pt x="821842" y="2002637"/>
                  </a:lnTo>
                  <a:lnTo>
                    <a:pt x="784174" y="1983981"/>
                  </a:lnTo>
                  <a:lnTo>
                    <a:pt x="756488" y="1969122"/>
                  </a:lnTo>
                  <a:lnTo>
                    <a:pt x="770699" y="1990636"/>
                  </a:lnTo>
                  <a:lnTo>
                    <a:pt x="810094" y="2018766"/>
                  </a:lnTo>
                  <a:lnTo>
                    <a:pt x="854659" y="2041753"/>
                  </a:lnTo>
                  <a:lnTo>
                    <a:pt x="884440" y="2047824"/>
                  </a:lnTo>
                  <a:close/>
                </a:path>
                <a:path w="4744084" h="2160904">
                  <a:moveTo>
                    <a:pt x="911021" y="1853679"/>
                  </a:moveTo>
                  <a:lnTo>
                    <a:pt x="908215" y="1847837"/>
                  </a:lnTo>
                  <a:lnTo>
                    <a:pt x="906056" y="1842655"/>
                  </a:lnTo>
                  <a:lnTo>
                    <a:pt x="898486" y="1845462"/>
                  </a:lnTo>
                  <a:lnTo>
                    <a:pt x="896645" y="1848777"/>
                  </a:lnTo>
                  <a:lnTo>
                    <a:pt x="898359" y="1853539"/>
                  </a:lnTo>
                  <a:lnTo>
                    <a:pt x="903262" y="1856320"/>
                  </a:lnTo>
                  <a:lnTo>
                    <a:pt x="911021" y="1853679"/>
                  </a:lnTo>
                  <a:close/>
                </a:path>
                <a:path w="4744084" h="2160904">
                  <a:moveTo>
                    <a:pt x="917727" y="2011502"/>
                  </a:moveTo>
                  <a:lnTo>
                    <a:pt x="916647" y="2010854"/>
                  </a:lnTo>
                  <a:lnTo>
                    <a:pt x="914488" y="2009127"/>
                  </a:lnTo>
                  <a:lnTo>
                    <a:pt x="910424" y="2018042"/>
                  </a:lnTo>
                  <a:lnTo>
                    <a:pt x="911885" y="2018830"/>
                  </a:lnTo>
                  <a:lnTo>
                    <a:pt x="915454" y="2015350"/>
                  </a:lnTo>
                  <a:lnTo>
                    <a:pt x="917727" y="2011502"/>
                  </a:lnTo>
                  <a:close/>
                </a:path>
                <a:path w="4744084" h="2160904">
                  <a:moveTo>
                    <a:pt x="931341" y="1929130"/>
                  </a:moveTo>
                  <a:lnTo>
                    <a:pt x="915974" y="1909064"/>
                  </a:lnTo>
                  <a:lnTo>
                    <a:pt x="879246" y="1886140"/>
                  </a:lnTo>
                  <a:lnTo>
                    <a:pt x="833996" y="1861070"/>
                  </a:lnTo>
                  <a:lnTo>
                    <a:pt x="793115" y="1834527"/>
                  </a:lnTo>
                  <a:lnTo>
                    <a:pt x="769454" y="1807197"/>
                  </a:lnTo>
                  <a:lnTo>
                    <a:pt x="760018" y="1802599"/>
                  </a:lnTo>
                  <a:lnTo>
                    <a:pt x="739140" y="1796224"/>
                  </a:lnTo>
                  <a:lnTo>
                    <a:pt x="713651" y="1783600"/>
                  </a:lnTo>
                  <a:lnTo>
                    <a:pt x="690346" y="1760283"/>
                  </a:lnTo>
                  <a:lnTo>
                    <a:pt x="684733" y="1747202"/>
                  </a:lnTo>
                  <a:lnTo>
                    <a:pt x="680135" y="1746110"/>
                  </a:lnTo>
                  <a:lnTo>
                    <a:pt x="668083" y="1747088"/>
                  </a:lnTo>
                  <a:lnTo>
                    <a:pt x="658075" y="1725396"/>
                  </a:lnTo>
                  <a:lnTo>
                    <a:pt x="635152" y="1711845"/>
                  </a:lnTo>
                  <a:lnTo>
                    <a:pt x="607085" y="1702041"/>
                  </a:lnTo>
                  <a:lnTo>
                    <a:pt x="581634" y="1691525"/>
                  </a:lnTo>
                  <a:lnTo>
                    <a:pt x="599935" y="1709280"/>
                  </a:lnTo>
                  <a:lnTo>
                    <a:pt x="633869" y="1737829"/>
                  </a:lnTo>
                  <a:lnTo>
                    <a:pt x="679272" y="1773504"/>
                  </a:lnTo>
                  <a:lnTo>
                    <a:pt x="731926" y="1812594"/>
                  </a:lnTo>
                  <a:lnTo>
                    <a:pt x="787654" y="1851406"/>
                  </a:lnTo>
                  <a:lnTo>
                    <a:pt x="842264" y="1886229"/>
                  </a:lnTo>
                  <a:lnTo>
                    <a:pt x="891552" y="1913369"/>
                  </a:lnTo>
                  <a:lnTo>
                    <a:pt x="931341" y="1929130"/>
                  </a:lnTo>
                  <a:close/>
                </a:path>
                <a:path w="4744084" h="2160904">
                  <a:moveTo>
                    <a:pt x="962253" y="1871192"/>
                  </a:moveTo>
                  <a:lnTo>
                    <a:pt x="960958" y="1869465"/>
                  </a:lnTo>
                  <a:lnTo>
                    <a:pt x="959434" y="1867509"/>
                  </a:lnTo>
                  <a:lnTo>
                    <a:pt x="955979" y="1862975"/>
                  </a:lnTo>
                  <a:lnTo>
                    <a:pt x="954290" y="1869998"/>
                  </a:lnTo>
                  <a:lnTo>
                    <a:pt x="957008" y="1872183"/>
                  </a:lnTo>
                  <a:lnTo>
                    <a:pt x="960780" y="1871814"/>
                  </a:lnTo>
                  <a:lnTo>
                    <a:pt x="962253" y="1871192"/>
                  </a:lnTo>
                  <a:close/>
                </a:path>
                <a:path w="4744084" h="2160904">
                  <a:moveTo>
                    <a:pt x="1024115" y="2125573"/>
                  </a:moveTo>
                  <a:lnTo>
                    <a:pt x="1015453" y="2115985"/>
                  </a:lnTo>
                  <a:lnTo>
                    <a:pt x="981494" y="2095080"/>
                  </a:lnTo>
                  <a:lnTo>
                    <a:pt x="987894" y="2098217"/>
                  </a:lnTo>
                  <a:lnTo>
                    <a:pt x="1006563" y="2107488"/>
                  </a:lnTo>
                  <a:lnTo>
                    <a:pt x="1001115" y="2099868"/>
                  </a:lnTo>
                  <a:lnTo>
                    <a:pt x="994918" y="2095842"/>
                  </a:lnTo>
                  <a:lnTo>
                    <a:pt x="988110" y="2094445"/>
                  </a:lnTo>
                  <a:lnTo>
                    <a:pt x="980948" y="2094738"/>
                  </a:lnTo>
                  <a:lnTo>
                    <a:pt x="980617" y="2094522"/>
                  </a:lnTo>
                  <a:lnTo>
                    <a:pt x="980833" y="2094738"/>
                  </a:lnTo>
                  <a:lnTo>
                    <a:pt x="964552" y="2088629"/>
                  </a:lnTo>
                  <a:lnTo>
                    <a:pt x="961250" y="2085759"/>
                  </a:lnTo>
                  <a:lnTo>
                    <a:pt x="956132" y="2082571"/>
                  </a:lnTo>
                  <a:lnTo>
                    <a:pt x="934364" y="2075497"/>
                  </a:lnTo>
                  <a:lnTo>
                    <a:pt x="945349" y="2090953"/>
                  </a:lnTo>
                  <a:lnTo>
                    <a:pt x="967219" y="2105990"/>
                  </a:lnTo>
                  <a:lnTo>
                    <a:pt x="992593" y="2118296"/>
                  </a:lnTo>
                  <a:lnTo>
                    <a:pt x="1014018" y="2125586"/>
                  </a:lnTo>
                  <a:lnTo>
                    <a:pt x="1024115" y="2125573"/>
                  </a:lnTo>
                  <a:close/>
                </a:path>
                <a:path w="4744084" h="2160904">
                  <a:moveTo>
                    <a:pt x="1086739" y="2152675"/>
                  </a:moveTo>
                  <a:lnTo>
                    <a:pt x="1057833" y="2141677"/>
                  </a:lnTo>
                  <a:lnTo>
                    <a:pt x="1047191" y="2137549"/>
                  </a:lnTo>
                  <a:lnTo>
                    <a:pt x="1058570" y="2148852"/>
                  </a:lnTo>
                  <a:lnTo>
                    <a:pt x="1067371" y="2154517"/>
                  </a:lnTo>
                  <a:lnTo>
                    <a:pt x="1075969" y="2155482"/>
                  </a:lnTo>
                  <a:lnTo>
                    <a:pt x="1086739" y="2152675"/>
                  </a:lnTo>
                  <a:close/>
                </a:path>
                <a:path w="4744084" h="2160904">
                  <a:moveTo>
                    <a:pt x="1134084" y="1931504"/>
                  </a:moveTo>
                  <a:lnTo>
                    <a:pt x="1131697" y="1923719"/>
                  </a:lnTo>
                  <a:lnTo>
                    <a:pt x="1126731" y="1921992"/>
                  </a:lnTo>
                  <a:lnTo>
                    <a:pt x="1119162" y="1923288"/>
                  </a:lnTo>
                  <a:lnTo>
                    <a:pt x="1123276" y="1934756"/>
                  </a:lnTo>
                  <a:lnTo>
                    <a:pt x="1134084" y="1931504"/>
                  </a:lnTo>
                  <a:close/>
                </a:path>
                <a:path w="4744084" h="2160904">
                  <a:moveTo>
                    <a:pt x="1226146" y="1952256"/>
                  </a:moveTo>
                  <a:lnTo>
                    <a:pt x="1219314" y="1947189"/>
                  </a:lnTo>
                  <a:lnTo>
                    <a:pt x="1216190" y="1945424"/>
                  </a:lnTo>
                  <a:lnTo>
                    <a:pt x="1214145" y="1946211"/>
                  </a:lnTo>
                  <a:lnTo>
                    <a:pt x="1210589" y="1948802"/>
                  </a:lnTo>
                  <a:lnTo>
                    <a:pt x="1216088" y="1954631"/>
                  </a:lnTo>
                  <a:lnTo>
                    <a:pt x="1218780" y="1956689"/>
                  </a:lnTo>
                  <a:lnTo>
                    <a:pt x="1221257" y="1955673"/>
                  </a:lnTo>
                  <a:lnTo>
                    <a:pt x="1226146" y="1952256"/>
                  </a:lnTo>
                  <a:close/>
                </a:path>
                <a:path w="4744084" h="2160904">
                  <a:moveTo>
                    <a:pt x="1277950" y="1963635"/>
                  </a:moveTo>
                  <a:lnTo>
                    <a:pt x="1268412" y="1957743"/>
                  </a:lnTo>
                  <a:lnTo>
                    <a:pt x="1252220" y="1954898"/>
                  </a:lnTo>
                  <a:lnTo>
                    <a:pt x="1235875" y="1956371"/>
                  </a:lnTo>
                  <a:lnTo>
                    <a:pt x="1242352" y="1964931"/>
                  </a:lnTo>
                  <a:lnTo>
                    <a:pt x="1254391" y="1968131"/>
                  </a:lnTo>
                  <a:lnTo>
                    <a:pt x="1266786" y="1969173"/>
                  </a:lnTo>
                  <a:lnTo>
                    <a:pt x="1274356" y="1971294"/>
                  </a:lnTo>
                  <a:lnTo>
                    <a:pt x="1277950" y="1963635"/>
                  </a:lnTo>
                  <a:close/>
                </a:path>
                <a:path w="4744084" h="2160904">
                  <a:moveTo>
                    <a:pt x="1383068" y="2117433"/>
                  </a:moveTo>
                  <a:lnTo>
                    <a:pt x="1340434" y="2101380"/>
                  </a:lnTo>
                  <a:lnTo>
                    <a:pt x="1324013" y="2092604"/>
                  </a:lnTo>
                  <a:lnTo>
                    <a:pt x="1313827" y="2083536"/>
                  </a:lnTo>
                  <a:lnTo>
                    <a:pt x="1289913" y="2066632"/>
                  </a:lnTo>
                  <a:lnTo>
                    <a:pt x="1271981" y="2063635"/>
                  </a:lnTo>
                  <a:lnTo>
                    <a:pt x="1259954" y="2066391"/>
                  </a:lnTo>
                  <a:lnTo>
                    <a:pt x="1252740" y="2065693"/>
                  </a:lnTo>
                  <a:lnTo>
                    <a:pt x="1249273" y="2052358"/>
                  </a:lnTo>
                  <a:lnTo>
                    <a:pt x="1235202" y="2049386"/>
                  </a:lnTo>
                  <a:lnTo>
                    <a:pt x="1226426" y="2053412"/>
                  </a:lnTo>
                  <a:lnTo>
                    <a:pt x="1215783" y="2049780"/>
                  </a:lnTo>
                  <a:lnTo>
                    <a:pt x="1196111" y="2023821"/>
                  </a:lnTo>
                  <a:lnTo>
                    <a:pt x="1188758" y="2037994"/>
                  </a:lnTo>
                  <a:lnTo>
                    <a:pt x="1179461" y="2029358"/>
                  </a:lnTo>
                  <a:lnTo>
                    <a:pt x="1170330" y="2019960"/>
                  </a:lnTo>
                  <a:lnTo>
                    <a:pt x="1163472" y="2031822"/>
                  </a:lnTo>
                  <a:lnTo>
                    <a:pt x="1137666" y="2014118"/>
                  </a:lnTo>
                  <a:lnTo>
                    <a:pt x="1114704" y="2004504"/>
                  </a:lnTo>
                  <a:lnTo>
                    <a:pt x="1091222" y="2001570"/>
                  </a:lnTo>
                  <a:lnTo>
                    <a:pt x="1063828" y="2003933"/>
                  </a:lnTo>
                  <a:lnTo>
                    <a:pt x="1095438" y="2017598"/>
                  </a:lnTo>
                  <a:lnTo>
                    <a:pt x="1122629" y="2030742"/>
                  </a:lnTo>
                  <a:lnTo>
                    <a:pt x="1149972" y="2042426"/>
                  </a:lnTo>
                  <a:lnTo>
                    <a:pt x="1182065" y="2051710"/>
                  </a:lnTo>
                  <a:lnTo>
                    <a:pt x="1193279" y="2058720"/>
                  </a:lnTo>
                  <a:lnTo>
                    <a:pt x="1201140" y="2069706"/>
                  </a:lnTo>
                  <a:lnTo>
                    <a:pt x="1210208" y="2076881"/>
                  </a:lnTo>
                  <a:lnTo>
                    <a:pt x="1225067" y="2072462"/>
                  </a:lnTo>
                  <a:lnTo>
                    <a:pt x="1306830" y="2108822"/>
                  </a:lnTo>
                  <a:lnTo>
                    <a:pt x="1348600" y="2121077"/>
                  </a:lnTo>
                  <a:lnTo>
                    <a:pt x="1383068" y="2117433"/>
                  </a:lnTo>
                  <a:close/>
                </a:path>
                <a:path w="4744084" h="2160904">
                  <a:moveTo>
                    <a:pt x="2715336" y="2160892"/>
                  </a:moveTo>
                  <a:lnTo>
                    <a:pt x="2715095" y="2160232"/>
                  </a:lnTo>
                  <a:lnTo>
                    <a:pt x="2712745" y="2160460"/>
                  </a:lnTo>
                  <a:lnTo>
                    <a:pt x="2715336" y="2160892"/>
                  </a:lnTo>
                  <a:close/>
                </a:path>
                <a:path w="4744084" h="2160904">
                  <a:moveTo>
                    <a:pt x="2719882" y="2153539"/>
                  </a:moveTo>
                  <a:lnTo>
                    <a:pt x="2717063" y="2153323"/>
                  </a:lnTo>
                  <a:lnTo>
                    <a:pt x="2718625" y="2153958"/>
                  </a:lnTo>
                  <a:lnTo>
                    <a:pt x="2719882" y="2153539"/>
                  </a:lnTo>
                  <a:close/>
                </a:path>
                <a:path w="4744084" h="2160904">
                  <a:moveTo>
                    <a:pt x="2723985" y="2156142"/>
                  </a:moveTo>
                  <a:lnTo>
                    <a:pt x="2718625" y="2153958"/>
                  </a:lnTo>
                  <a:lnTo>
                    <a:pt x="2713393" y="2155698"/>
                  </a:lnTo>
                  <a:lnTo>
                    <a:pt x="2715095" y="2160232"/>
                  </a:lnTo>
                  <a:lnTo>
                    <a:pt x="2721826" y="2159597"/>
                  </a:lnTo>
                  <a:lnTo>
                    <a:pt x="2722689" y="2158301"/>
                  </a:lnTo>
                  <a:lnTo>
                    <a:pt x="2723985" y="2156142"/>
                  </a:lnTo>
                  <a:close/>
                </a:path>
                <a:path w="4744084" h="2160904">
                  <a:moveTo>
                    <a:pt x="2897543" y="2010638"/>
                  </a:moveTo>
                  <a:lnTo>
                    <a:pt x="2896679" y="2008263"/>
                  </a:lnTo>
                  <a:lnTo>
                    <a:pt x="2889974" y="2012797"/>
                  </a:lnTo>
                  <a:lnTo>
                    <a:pt x="2891701" y="2015388"/>
                  </a:lnTo>
                  <a:lnTo>
                    <a:pt x="2893225" y="2017344"/>
                  </a:lnTo>
                  <a:lnTo>
                    <a:pt x="2897543" y="2010638"/>
                  </a:lnTo>
                  <a:close/>
                </a:path>
                <a:path w="4744084" h="2160904">
                  <a:moveTo>
                    <a:pt x="3682339" y="1768932"/>
                  </a:moveTo>
                  <a:lnTo>
                    <a:pt x="3680396" y="1770227"/>
                  </a:lnTo>
                  <a:lnTo>
                    <a:pt x="3681349" y="1770595"/>
                  </a:lnTo>
                  <a:lnTo>
                    <a:pt x="3682339" y="1768932"/>
                  </a:lnTo>
                  <a:close/>
                </a:path>
                <a:path w="4744084" h="2160904">
                  <a:moveTo>
                    <a:pt x="3684066" y="1777580"/>
                  </a:moveTo>
                  <a:lnTo>
                    <a:pt x="3682860" y="1777212"/>
                  </a:lnTo>
                  <a:lnTo>
                    <a:pt x="3681907" y="1778444"/>
                  </a:lnTo>
                  <a:lnTo>
                    <a:pt x="3684066" y="1777580"/>
                  </a:lnTo>
                  <a:close/>
                </a:path>
                <a:path w="4744084" h="2160904">
                  <a:moveTo>
                    <a:pt x="3686441" y="1772602"/>
                  </a:moveTo>
                  <a:lnTo>
                    <a:pt x="3681349" y="1770595"/>
                  </a:lnTo>
                  <a:lnTo>
                    <a:pt x="3678224" y="1775841"/>
                  </a:lnTo>
                  <a:lnTo>
                    <a:pt x="3682860" y="1777212"/>
                  </a:lnTo>
                  <a:lnTo>
                    <a:pt x="3686441" y="1772602"/>
                  </a:lnTo>
                  <a:close/>
                </a:path>
                <a:path w="4744084" h="2160904">
                  <a:moveTo>
                    <a:pt x="4109643" y="1368094"/>
                  </a:moveTo>
                  <a:lnTo>
                    <a:pt x="4108564" y="1367015"/>
                  </a:lnTo>
                  <a:lnTo>
                    <a:pt x="4107269" y="1365935"/>
                  </a:lnTo>
                  <a:lnTo>
                    <a:pt x="4105313" y="1363992"/>
                  </a:lnTo>
                  <a:lnTo>
                    <a:pt x="4102290" y="1370914"/>
                  </a:lnTo>
                  <a:lnTo>
                    <a:pt x="4103801" y="1372857"/>
                  </a:lnTo>
                  <a:lnTo>
                    <a:pt x="4109643" y="1368094"/>
                  </a:lnTo>
                  <a:close/>
                </a:path>
                <a:path w="4744084" h="2160904">
                  <a:moveTo>
                    <a:pt x="4412691" y="592493"/>
                  </a:moveTo>
                  <a:lnTo>
                    <a:pt x="4410532" y="586447"/>
                  </a:lnTo>
                  <a:lnTo>
                    <a:pt x="4399267" y="581139"/>
                  </a:lnTo>
                  <a:lnTo>
                    <a:pt x="4389856" y="597941"/>
                  </a:lnTo>
                  <a:lnTo>
                    <a:pt x="4385627" y="606602"/>
                  </a:lnTo>
                  <a:lnTo>
                    <a:pt x="4387012" y="611606"/>
                  </a:lnTo>
                  <a:lnTo>
                    <a:pt x="4394505" y="617461"/>
                  </a:lnTo>
                  <a:lnTo>
                    <a:pt x="4406951" y="601941"/>
                  </a:lnTo>
                  <a:lnTo>
                    <a:pt x="4412691" y="592493"/>
                  </a:lnTo>
                  <a:close/>
                </a:path>
                <a:path w="4744084" h="2160904">
                  <a:moveTo>
                    <a:pt x="4424692" y="552234"/>
                  </a:moveTo>
                  <a:lnTo>
                    <a:pt x="4420070" y="547446"/>
                  </a:lnTo>
                  <a:lnTo>
                    <a:pt x="4412932" y="547547"/>
                  </a:lnTo>
                  <a:lnTo>
                    <a:pt x="4406392" y="552386"/>
                  </a:lnTo>
                  <a:lnTo>
                    <a:pt x="4412881" y="555840"/>
                  </a:lnTo>
                  <a:lnTo>
                    <a:pt x="4418279" y="558876"/>
                  </a:lnTo>
                  <a:lnTo>
                    <a:pt x="4423689" y="562114"/>
                  </a:lnTo>
                  <a:lnTo>
                    <a:pt x="4424692" y="552234"/>
                  </a:lnTo>
                  <a:close/>
                </a:path>
                <a:path w="4744084" h="2160904">
                  <a:moveTo>
                    <a:pt x="4438167" y="530123"/>
                  </a:moveTo>
                  <a:lnTo>
                    <a:pt x="4432338" y="528396"/>
                  </a:lnTo>
                  <a:lnTo>
                    <a:pt x="4426928" y="528612"/>
                  </a:lnTo>
                  <a:lnTo>
                    <a:pt x="4423905" y="535089"/>
                  </a:lnTo>
                  <a:lnTo>
                    <a:pt x="4425073" y="538657"/>
                  </a:lnTo>
                  <a:lnTo>
                    <a:pt x="4429988" y="540143"/>
                  </a:lnTo>
                  <a:lnTo>
                    <a:pt x="4435424" y="537857"/>
                  </a:lnTo>
                  <a:lnTo>
                    <a:pt x="4438167" y="530123"/>
                  </a:lnTo>
                  <a:close/>
                </a:path>
                <a:path w="4744084" h="2160904">
                  <a:moveTo>
                    <a:pt x="4459998" y="588060"/>
                  </a:moveTo>
                  <a:lnTo>
                    <a:pt x="4458259" y="584428"/>
                  </a:lnTo>
                  <a:lnTo>
                    <a:pt x="4453521" y="586117"/>
                  </a:lnTo>
                  <a:lnTo>
                    <a:pt x="4454169" y="587629"/>
                  </a:lnTo>
                  <a:lnTo>
                    <a:pt x="4454817" y="588924"/>
                  </a:lnTo>
                  <a:lnTo>
                    <a:pt x="4455465" y="590435"/>
                  </a:lnTo>
                  <a:lnTo>
                    <a:pt x="4456976" y="589572"/>
                  </a:lnTo>
                  <a:lnTo>
                    <a:pt x="4458487" y="588924"/>
                  </a:lnTo>
                  <a:lnTo>
                    <a:pt x="4459998" y="588060"/>
                  </a:lnTo>
                  <a:close/>
                </a:path>
                <a:path w="4744084" h="2160904">
                  <a:moveTo>
                    <a:pt x="4474045" y="487311"/>
                  </a:moveTo>
                  <a:lnTo>
                    <a:pt x="4469079" y="482777"/>
                  </a:lnTo>
                  <a:lnTo>
                    <a:pt x="4466920" y="481469"/>
                  </a:lnTo>
                  <a:lnTo>
                    <a:pt x="4474045" y="487311"/>
                  </a:lnTo>
                  <a:close/>
                </a:path>
                <a:path w="4744084" h="2160904">
                  <a:moveTo>
                    <a:pt x="4474045" y="487311"/>
                  </a:moveTo>
                  <a:lnTo>
                    <a:pt x="4467022" y="488683"/>
                  </a:lnTo>
                  <a:lnTo>
                    <a:pt x="4467809" y="489496"/>
                  </a:lnTo>
                  <a:lnTo>
                    <a:pt x="4471708" y="489229"/>
                  </a:lnTo>
                  <a:lnTo>
                    <a:pt x="4474045" y="487311"/>
                  </a:lnTo>
                  <a:close/>
                </a:path>
                <a:path w="4744084" h="2160904">
                  <a:moveTo>
                    <a:pt x="4475124" y="516712"/>
                  </a:moveTo>
                  <a:lnTo>
                    <a:pt x="4457408" y="521081"/>
                  </a:lnTo>
                  <a:lnTo>
                    <a:pt x="4448594" y="536575"/>
                  </a:lnTo>
                  <a:lnTo>
                    <a:pt x="4443768" y="555117"/>
                  </a:lnTo>
                  <a:lnTo>
                    <a:pt x="4437951" y="568604"/>
                  </a:lnTo>
                  <a:lnTo>
                    <a:pt x="4463758" y="570128"/>
                  </a:lnTo>
                  <a:lnTo>
                    <a:pt x="4466425" y="558634"/>
                  </a:lnTo>
                  <a:lnTo>
                    <a:pt x="4464151" y="539140"/>
                  </a:lnTo>
                  <a:lnTo>
                    <a:pt x="4475124" y="516712"/>
                  </a:lnTo>
                  <a:close/>
                </a:path>
                <a:path w="4744084" h="2160904">
                  <a:moveTo>
                    <a:pt x="4479023" y="458558"/>
                  </a:moveTo>
                  <a:lnTo>
                    <a:pt x="4468863" y="461581"/>
                  </a:lnTo>
                  <a:lnTo>
                    <a:pt x="4474261" y="467423"/>
                  </a:lnTo>
                  <a:lnTo>
                    <a:pt x="4479023" y="472605"/>
                  </a:lnTo>
                  <a:lnTo>
                    <a:pt x="4479023" y="458558"/>
                  </a:lnTo>
                  <a:close/>
                </a:path>
                <a:path w="4744084" h="2160904">
                  <a:moveTo>
                    <a:pt x="4489831" y="428294"/>
                  </a:moveTo>
                  <a:lnTo>
                    <a:pt x="4487443" y="426123"/>
                  </a:lnTo>
                  <a:lnTo>
                    <a:pt x="4485932" y="424395"/>
                  </a:lnTo>
                  <a:lnTo>
                    <a:pt x="4483989" y="423532"/>
                  </a:lnTo>
                  <a:lnTo>
                    <a:pt x="4481741" y="424916"/>
                  </a:lnTo>
                  <a:lnTo>
                    <a:pt x="4481233" y="428752"/>
                  </a:lnTo>
                  <a:lnTo>
                    <a:pt x="4483570" y="431165"/>
                  </a:lnTo>
                  <a:lnTo>
                    <a:pt x="4489831" y="428294"/>
                  </a:lnTo>
                  <a:close/>
                </a:path>
                <a:path w="4744084" h="2160904">
                  <a:moveTo>
                    <a:pt x="4507725" y="338213"/>
                  </a:moveTo>
                  <a:lnTo>
                    <a:pt x="4501718" y="337185"/>
                  </a:lnTo>
                  <a:lnTo>
                    <a:pt x="4492295" y="343839"/>
                  </a:lnTo>
                  <a:lnTo>
                    <a:pt x="4483773" y="350456"/>
                  </a:lnTo>
                  <a:lnTo>
                    <a:pt x="4492422" y="352183"/>
                  </a:lnTo>
                  <a:lnTo>
                    <a:pt x="4506036" y="354571"/>
                  </a:lnTo>
                  <a:lnTo>
                    <a:pt x="4507725" y="338213"/>
                  </a:lnTo>
                  <a:close/>
                </a:path>
                <a:path w="4744084" h="2160904">
                  <a:moveTo>
                    <a:pt x="4509059" y="379425"/>
                  </a:moveTo>
                  <a:lnTo>
                    <a:pt x="4500638" y="375970"/>
                  </a:lnTo>
                  <a:lnTo>
                    <a:pt x="4492853" y="376402"/>
                  </a:lnTo>
                  <a:lnTo>
                    <a:pt x="4490263" y="387426"/>
                  </a:lnTo>
                  <a:lnTo>
                    <a:pt x="4509059" y="379425"/>
                  </a:lnTo>
                  <a:close/>
                </a:path>
                <a:path w="4744084" h="2160904">
                  <a:moveTo>
                    <a:pt x="4518139" y="477367"/>
                  </a:moveTo>
                  <a:lnTo>
                    <a:pt x="4509541" y="472694"/>
                  </a:lnTo>
                  <a:lnTo>
                    <a:pt x="4508170" y="475475"/>
                  </a:lnTo>
                  <a:lnTo>
                    <a:pt x="4510329" y="480771"/>
                  </a:lnTo>
                  <a:lnTo>
                    <a:pt x="4512310" y="483641"/>
                  </a:lnTo>
                  <a:lnTo>
                    <a:pt x="4514901" y="480822"/>
                  </a:lnTo>
                  <a:lnTo>
                    <a:pt x="4516628" y="479094"/>
                  </a:lnTo>
                  <a:lnTo>
                    <a:pt x="4518139" y="477367"/>
                  </a:lnTo>
                  <a:close/>
                </a:path>
                <a:path w="4744084" h="2160904">
                  <a:moveTo>
                    <a:pt x="4538205" y="476872"/>
                  </a:moveTo>
                  <a:lnTo>
                    <a:pt x="4537862" y="475640"/>
                  </a:lnTo>
                  <a:lnTo>
                    <a:pt x="4532731" y="474573"/>
                  </a:lnTo>
                  <a:lnTo>
                    <a:pt x="4528299" y="474560"/>
                  </a:lnTo>
                  <a:lnTo>
                    <a:pt x="4528299" y="477367"/>
                  </a:lnTo>
                  <a:lnTo>
                    <a:pt x="4538205" y="476872"/>
                  </a:lnTo>
                  <a:close/>
                </a:path>
                <a:path w="4744084" h="2160904">
                  <a:moveTo>
                    <a:pt x="4544415" y="89293"/>
                  </a:moveTo>
                  <a:lnTo>
                    <a:pt x="4537380" y="40005"/>
                  </a:lnTo>
                  <a:lnTo>
                    <a:pt x="4534535" y="54229"/>
                  </a:lnTo>
                  <a:lnTo>
                    <a:pt x="4528756" y="61696"/>
                  </a:lnTo>
                  <a:lnTo>
                    <a:pt x="4521720" y="66548"/>
                  </a:lnTo>
                  <a:lnTo>
                    <a:pt x="4515116" y="72859"/>
                  </a:lnTo>
                  <a:lnTo>
                    <a:pt x="4530661" y="88836"/>
                  </a:lnTo>
                  <a:lnTo>
                    <a:pt x="4527283" y="121437"/>
                  </a:lnTo>
                  <a:lnTo>
                    <a:pt x="4519053" y="158178"/>
                  </a:lnTo>
                  <a:lnTo>
                    <a:pt x="4520031" y="186575"/>
                  </a:lnTo>
                  <a:lnTo>
                    <a:pt x="4544288" y="194144"/>
                  </a:lnTo>
                  <a:lnTo>
                    <a:pt x="4536529" y="171742"/>
                  </a:lnTo>
                  <a:lnTo>
                    <a:pt x="4540351" y="134988"/>
                  </a:lnTo>
                  <a:lnTo>
                    <a:pt x="4544415" y="89293"/>
                  </a:lnTo>
                  <a:close/>
                </a:path>
                <a:path w="4744084" h="2160904">
                  <a:moveTo>
                    <a:pt x="4544936" y="212953"/>
                  </a:moveTo>
                  <a:lnTo>
                    <a:pt x="4516844" y="196532"/>
                  </a:lnTo>
                  <a:lnTo>
                    <a:pt x="4507636" y="235915"/>
                  </a:lnTo>
                  <a:lnTo>
                    <a:pt x="4504842" y="272478"/>
                  </a:lnTo>
                  <a:lnTo>
                    <a:pt x="4506798" y="301117"/>
                  </a:lnTo>
                  <a:lnTo>
                    <a:pt x="4511840" y="316725"/>
                  </a:lnTo>
                  <a:lnTo>
                    <a:pt x="4518330" y="314198"/>
                  </a:lnTo>
                  <a:lnTo>
                    <a:pt x="4524578" y="288455"/>
                  </a:lnTo>
                  <a:lnTo>
                    <a:pt x="4528947" y="234365"/>
                  </a:lnTo>
                  <a:lnTo>
                    <a:pt x="4528655" y="228434"/>
                  </a:lnTo>
                  <a:lnTo>
                    <a:pt x="4531601" y="222605"/>
                  </a:lnTo>
                  <a:lnTo>
                    <a:pt x="4537214" y="217309"/>
                  </a:lnTo>
                  <a:lnTo>
                    <a:pt x="4544936" y="212953"/>
                  </a:lnTo>
                  <a:close/>
                </a:path>
                <a:path w="4744084" h="2160904">
                  <a:moveTo>
                    <a:pt x="4548479" y="19113"/>
                  </a:moveTo>
                  <a:lnTo>
                    <a:pt x="4548429" y="10337"/>
                  </a:lnTo>
                  <a:lnTo>
                    <a:pt x="4538675" y="0"/>
                  </a:lnTo>
                  <a:lnTo>
                    <a:pt x="4538675" y="30924"/>
                  </a:lnTo>
                  <a:lnTo>
                    <a:pt x="4543628" y="26060"/>
                  </a:lnTo>
                  <a:lnTo>
                    <a:pt x="4548479" y="19113"/>
                  </a:lnTo>
                  <a:close/>
                </a:path>
                <a:path w="4744084" h="2160904">
                  <a:moveTo>
                    <a:pt x="4556391" y="169938"/>
                  </a:moveTo>
                  <a:lnTo>
                    <a:pt x="4553369" y="169291"/>
                  </a:lnTo>
                  <a:lnTo>
                    <a:pt x="4547324" y="167563"/>
                  </a:lnTo>
                  <a:lnTo>
                    <a:pt x="4547108" y="168859"/>
                  </a:lnTo>
                  <a:lnTo>
                    <a:pt x="4546676" y="169938"/>
                  </a:lnTo>
                  <a:lnTo>
                    <a:pt x="4546460" y="171234"/>
                  </a:lnTo>
                  <a:lnTo>
                    <a:pt x="4555121" y="173367"/>
                  </a:lnTo>
                  <a:lnTo>
                    <a:pt x="4556391" y="169938"/>
                  </a:lnTo>
                  <a:close/>
                </a:path>
                <a:path w="4744084" h="2160904">
                  <a:moveTo>
                    <a:pt x="4572901" y="286727"/>
                  </a:moveTo>
                  <a:lnTo>
                    <a:pt x="4572152" y="283845"/>
                  </a:lnTo>
                  <a:lnTo>
                    <a:pt x="4566971" y="279450"/>
                  </a:lnTo>
                  <a:lnTo>
                    <a:pt x="4564608" y="278244"/>
                  </a:lnTo>
                  <a:lnTo>
                    <a:pt x="4562018" y="283438"/>
                  </a:lnTo>
                  <a:lnTo>
                    <a:pt x="4572901" y="286727"/>
                  </a:lnTo>
                  <a:close/>
                </a:path>
                <a:path w="4744084" h="2160904">
                  <a:moveTo>
                    <a:pt x="4580204" y="185788"/>
                  </a:moveTo>
                  <a:lnTo>
                    <a:pt x="4579302" y="184848"/>
                  </a:lnTo>
                  <a:lnTo>
                    <a:pt x="4579086" y="187236"/>
                  </a:lnTo>
                  <a:lnTo>
                    <a:pt x="4580204" y="185788"/>
                  </a:lnTo>
                  <a:close/>
                </a:path>
                <a:path w="4744084" h="2160904">
                  <a:moveTo>
                    <a:pt x="4587494" y="185635"/>
                  </a:moveTo>
                  <a:lnTo>
                    <a:pt x="4584281" y="180530"/>
                  </a:lnTo>
                  <a:lnTo>
                    <a:pt x="4580204" y="185788"/>
                  </a:lnTo>
                  <a:lnTo>
                    <a:pt x="4583849" y="189611"/>
                  </a:lnTo>
                  <a:lnTo>
                    <a:pt x="4587494" y="185635"/>
                  </a:lnTo>
                  <a:close/>
                </a:path>
                <a:path w="4744084" h="2160904">
                  <a:moveTo>
                    <a:pt x="4588815" y="184200"/>
                  </a:moveTo>
                  <a:lnTo>
                    <a:pt x="4587494" y="185635"/>
                  </a:lnTo>
                  <a:lnTo>
                    <a:pt x="4587951" y="186372"/>
                  </a:lnTo>
                  <a:lnTo>
                    <a:pt x="4588815" y="184200"/>
                  </a:lnTo>
                  <a:close/>
                </a:path>
                <a:path w="4744084" h="2160904">
                  <a:moveTo>
                    <a:pt x="4590542" y="332079"/>
                  </a:moveTo>
                  <a:lnTo>
                    <a:pt x="4577943" y="323570"/>
                  </a:lnTo>
                  <a:lnTo>
                    <a:pt x="4565561" y="316522"/>
                  </a:lnTo>
                  <a:lnTo>
                    <a:pt x="4552645" y="311404"/>
                  </a:lnTo>
                  <a:lnTo>
                    <a:pt x="4538459" y="308737"/>
                  </a:lnTo>
                  <a:lnTo>
                    <a:pt x="4537608" y="329323"/>
                  </a:lnTo>
                  <a:lnTo>
                    <a:pt x="4532757" y="348945"/>
                  </a:lnTo>
                  <a:lnTo>
                    <a:pt x="4523410" y="366128"/>
                  </a:lnTo>
                  <a:lnTo>
                    <a:pt x="4509059" y="379425"/>
                  </a:lnTo>
                  <a:lnTo>
                    <a:pt x="4500664" y="411035"/>
                  </a:lnTo>
                  <a:lnTo>
                    <a:pt x="4503610" y="440778"/>
                  </a:lnTo>
                  <a:lnTo>
                    <a:pt x="4517822" y="454710"/>
                  </a:lnTo>
                  <a:lnTo>
                    <a:pt x="4543209" y="438886"/>
                  </a:lnTo>
                  <a:lnTo>
                    <a:pt x="4555223" y="406412"/>
                  </a:lnTo>
                  <a:lnTo>
                    <a:pt x="4559097" y="384263"/>
                  </a:lnTo>
                  <a:lnTo>
                    <a:pt x="4566856" y="362724"/>
                  </a:lnTo>
                  <a:lnTo>
                    <a:pt x="4590542" y="332079"/>
                  </a:lnTo>
                  <a:close/>
                </a:path>
                <a:path w="4744084" h="2160904">
                  <a:moveTo>
                    <a:pt x="4594999" y="263525"/>
                  </a:moveTo>
                  <a:lnTo>
                    <a:pt x="4593577" y="260311"/>
                  </a:lnTo>
                  <a:lnTo>
                    <a:pt x="4592282" y="260959"/>
                  </a:lnTo>
                  <a:lnTo>
                    <a:pt x="4589678" y="262686"/>
                  </a:lnTo>
                  <a:lnTo>
                    <a:pt x="4591189" y="264198"/>
                  </a:lnTo>
                  <a:lnTo>
                    <a:pt x="4591837" y="265277"/>
                  </a:lnTo>
                  <a:lnTo>
                    <a:pt x="4594999" y="263525"/>
                  </a:lnTo>
                  <a:close/>
                </a:path>
                <a:path w="4744084" h="2160904">
                  <a:moveTo>
                    <a:pt x="4595736" y="263118"/>
                  </a:moveTo>
                  <a:lnTo>
                    <a:pt x="4594999" y="263525"/>
                  </a:lnTo>
                  <a:lnTo>
                    <a:pt x="4595304" y="264198"/>
                  </a:lnTo>
                  <a:lnTo>
                    <a:pt x="4595736" y="263118"/>
                  </a:lnTo>
                  <a:close/>
                </a:path>
                <a:path w="4744084" h="2160904">
                  <a:moveTo>
                    <a:pt x="4599190" y="248412"/>
                  </a:moveTo>
                  <a:lnTo>
                    <a:pt x="4597679" y="246684"/>
                  </a:lnTo>
                  <a:lnTo>
                    <a:pt x="4596384" y="245389"/>
                  </a:lnTo>
                  <a:lnTo>
                    <a:pt x="4595304" y="244094"/>
                  </a:lnTo>
                  <a:lnTo>
                    <a:pt x="4591964" y="248907"/>
                  </a:lnTo>
                  <a:lnTo>
                    <a:pt x="4593679" y="250634"/>
                  </a:lnTo>
                  <a:lnTo>
                    <a:pt x="4597184" y="250177"/>
                  </a:lnTo>
                  <a:lnTo>
                    <a:pt x="4599190" y="248412"/>
                  </a:lnTo>
                  <a:close/>
                </a:path>
                <a:path w="4744084" h="2160904">
                  <a:moveTo>
                    <a:pt x="4611078" y="212305"/>
                  </a:moveTo>
                  <a:lnTo>
                    <a:pt x="4601248" y="217004"/>
                  </a:lnTo>
                  <a:lnTo>
                    <a:pt x="4591901" y="221119"/>
                  </a:lnTo>
                  <a:lnTo>
                    <a:pt x="4582630" y="221437"/>
                  </a:lnTo>
                  <a:lnTo>
                    <a:pt x="4573041" y="214693"/>
                  </a:lnTo>
                  <a:lnTo>
                    <a:pt x="4567009" y="233286"/>
                  </a:lnTo>
                  <a:lnTo>
                    <a:pt x="4584281" y="236194"/>
                  </a:lnTo>
                  <a:lnTo>
                    <a:pt x="4605439" y="227761"/>
                  </a:lnTo>
                  <a:lnTo>
                    <a:pt x="4611078" y="212305"/>
                  </a:lnTo>
                  <a:close/>
                </a:path>
                <a:path w="4744084" h="2160904">
                  <a:moveTo>
                    <a:pt x="4613973" y="176961"/>
                  </a:moveTo>
                  <a:lnTo>
                    <a:pt x="4612144" y="161188"/>
                  </a:lnTo>
                  <a:lnTo>
                    <a:pt x="4603293" y="153289"/>
                  </a:lnTo>
                  <a:lnTo>
                    <a:pt x="4602873" y="166306"/>
                  </a:lnTo>
                  <a:lnTo>
                    <a:pt x="4604817" y="174371"/>
                  </a:lnTo>
                  <a:lnTo>
                    <a:pt x="4605121" y="180644"/>
                  </a:lnTo>
                  <a:lnTo>
                    <a:pt x="4599838" y="188315"/>
                  </a:lnTo>
                  <a:lnTo>
                    <a:pt x="4609592" y="189649"/>
                  </a:lnTo>
                  <a:lnTo>
                    <a:pt x="4613973" y="176961"/>
                  </a:lnTo>
                  <a:close/>
                </a:path>
                <a:path w="4744084" h="2160904">
                  <a:moveTo>
                    <a:pt x="4619079" y="507847"/>
                  </a:moveTo>
                  <a:lnTo>
                    <a:pt x="4614316" y="495528"/>
                  </a:lnTo>
                  <a:lnTo>
                    <a:pt x="4609135" y="497471"/>
                  </a:lnTo>
                  <a:lnTo>
                    <a:pt x="4606544" y="504609"/>
                  </a:lnTo>
                  <a:lnTo>
                    <a:pt x="4610430" y="505472"/>
                  </a:lnTo>
                  <a:lnTo>
                    <a:pt x="4619079" y="507847"/>
                  </a:lnTo>
                  <a:close/>
                </a:path>
                <a:path w="4744084" h="2160904">
                  <a:moveTo>
                    <a:pt x="4634636" y="478447"/>
                  </a:moveTo>
                  <a:lnTo>
                    <a:pt x="4628159" y="474560"/>
                  </a:lnTo>
                  <a:lnTo>
                    <a:pt x="4621454" y="470446"/>
                  </a:lnTo>
                  <a:lnTo>
                    <a:pt x="4614532" y="466128"/>
                  </a:lnTo>
                  <a:lnTo>
                    <a:pt x="4616551" y="483044"/>
                  </a:lnTo>
                  <a:lnTo>
                    <a:pt x="4623536" y="489229"/>
                  </a:lnTo>
                  <a:lnTo>
                    <a:pt x="4631042" y="486956"/>
                  </a:lnTo>
                  <a:lnTo>
                    <a:pt x="4634636" y="478447"/>
                  </a:lnTo>
                  <a:close/>
                </a:path>
                <a:path w="4744084" h="2160904">
                  <a:moveTo>
                    <a:pt x="4645990" y="431368"/>
                  </a:moveTo>
                  <a:lnTo>
                    <a:pt x="4641342" y="422884"/>
                  </a:lnTo>
                  <a:lnTo>
                    <a:pt x="4627664" y="441706"/>
                  </a:lnTo>
                  <a:lnTo>
                    <a:pt x="4621746" y="450367"/>
                  </a:lnTo>
                  <a:lnTo>
                    <a:pt x="4621314" y="455015"/>
                  </a:lnTo>
                  <a:lnTo>
                    <a:pt x="4624044" y="461797"/>
                  </a:lnTo>
                  <a:lnTo>
                    <a:pt x="4634230" y="453923"/>
                  </a:lnTo>
                  <a:lnTo>
                    <a:pt x="4642586" y="442747"/>
                  </a:lnTo>
                  <a:lnTo>
                    <a:pt x="4645990" y="431368"/>
                  </a:lnTo>
                  <a:close/>
                </a:path>
                <a:path w="4744084" h="2160904">
                  <a:moveTo>
                    <a:pt x="4662525" y="398018"/>
                  </a:moveTo>
                  <a:lnTo>
                    <a:pt x="4654308" y="385699"/>
                  </a:lnTo>
                  <a:lnTo>
                    <a:pt x="4648682" y="383324"/>
                  </a:lnTo>
                  <a:lnTo>
                    <a:pt x="4643717" y="385051"/>
                  </a:lnTo>
                  <a:lnTo>
                    <a:pt x="4638421" y="397814"/>
                  </a:lnTo>
                  <a:lnTo>
                    <a:pt x="4643793" y="402971"/>
                  </a:lnTo>
                  <a:lnTo>
                    <a:pt x="4653839" y="402412"/>
                  </a:lnTo>
                  <a:lnTo>
                    <a:pt x="4662525" y="398018"/>
                  </a:lnTo>
                  <a:close/>
                </a:path>
                <a:path w="4744084" h="2160904">
                  <a:moveTo>
                    <a:pt x="4700346" y="223126"/>
                  </a:moveTo>
                  <a:lnTo>
                    <a:pt x="4670260" y="255092"/>
                  </a:lnTo>
                  <a:lnTo>
                    <a:pt x="4653712" y="292468"/>
                  </a:lnTo>
                  <a:lnTo>
                    <a:pt x="4650867" y="331050"/>
                  </a:lnTo>
                  <a:lnTo>
                    <a:pt x="4661878" y="366674"/>
                  </a:lnTo>
                  <a:lnTo>
                    <a:pt x="4676965" y="336740"/>
                  </a:lnTo>
                  <a:lnTo>
                    <a:pt x="4690592" y="293357"/>
                  </a:lnTo>
                  <a:lnTo>
                    <a:pt x="4699470" y="250748"/>
                  </a:lnTo>
                  <a:lnTo>
                    <a:pt x="4700346" y="223126"/>
                  </a:lnTo>
                  <a:close/>
                </a:path>
                <a:path w="4744084" h="2160904">
                  <a:moveTo>
                    <a:pt x="4711585" y="182905"/>
                  </a:moveTo>
                  <a:lnTo>
                    <a:pt x="4710938" y="181394"/>
                  </a:lnTo>
                  <a:lnTo>
                    <a:pt x="4710074" y="179882"/>
                  </a:lnTo>
                  <a:lnTo>
                    <a:pt x="4708995" y="177507"/>
                  </a:lnTo>
                  <a:lnTo>
                    <a:pt x="4703800" y="183337"/>
                  </a:lnTo>
                  <a:lnTo>
                    <a:pt x="4704448" y="185496"/>
                  </a:lnTo>
                  <a:lnTo>
                    <a:pt x="4711585" y="182905"/>
                  </a:lnTo>
                  <a:close/>
                </a:path>
                <a:path w="4744084" h="2160904">
                  <a:moveTo>
                    <a:pt x="4726279" y="165823"/>
                  </a:moveTo>
                  <a:lnTo>
                    <a:pt x="4724336" y="160858"/>
                  </a:lnTo>
                  <a:lnTo>
                    <a:pt x="4713960" y="156743"/>
                  </a:lnTo>
                  <a:lnTo>
                    <a:pt x="4712665" y="165823"/>
                  </a:lnTo>
                  <a:lnTo>
                    <a:pt x="4711370" y="172313"/>
                  </a:lnTo>
                  <a:lnTo>
                    <a:pt x="4721961" y="173824"/>
                  </a:lnTo>
                  <a:lnTo>
                    <a:pt x="4726279" y="165823"/>
                  </a:lnTo>
                  <a:close/>
                </a:path>
                <a:path w="4744084" h="2160904">
                  <a:moveTo>
                    <a:pt x="4736655" y="112433"/>
                  </a:moveTo>
                  <a:lnTo>
                    <a:pt x="4729302" y="111988"/>
                  </a:lnTo>
                  <a:lnTo>
                    <a:pt x="4720666" y="111125"/>
                  </a:lnTo>
                  <a:lnTo>
                    <a:pt x="4724552" y="116967"/>
                  </a:lnTo>
                  <a:lnTo>
                    <a:pt x="4728438" y="121069"/>
                  </a:lnTo>
                  <a:lnTo>
                    <a:pt x="4736655" y="112433"/>
                  </a:lnTo>
                  <a:close/>
                </a:path>
                <a:path w="4744084" h="2160904">
                  <a:moveTo>
                    <a:pt x="4743945" y="68541"/>
                  </a:moveTo>
                  <a:lnTo>
                    <a:pt x="4742637" y="61633"/>
                  </a:lnTo>
                  <a:lnTo>
                    <a:pt x="4740110" y="54267"/>
                  </a:lnTo>
                  <a:lnTo>
                    <a:pt x="4737201" y="60807"/>
                  </a:lnTo>
                  <a:lnTo>
                    <a:pt x="4734623" y="67157"/>
                  </a:lnTo>
                  <a:lnTo>
                    <a:pt x="4733887" y="73875"/>
                  </a:lnTo>
                  <a:lnTo>
                    <a:pt x="4736439" y="81508"/>
                  </a:lnTo>
                  <a:lnTo>
                    <a:pt x="4742421" y="75120"/>
                  </a:lnTo>
                  <a:lnTo>
                    <a:pt x="4743945" y="68541"/>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2" name="object 32"/>
            <p:cNvSpPr/>
            <p:nvPr/>
          </p:nvSpPr>
          <p:spPr>
            <a:xfrm>
              <a:off x="11265637" y="3819283"/>
              <a:ext cx="5367020" cy="4107815"/>
            </a:xfrm>
            <a:custGeom>
              <a:avLst/>
              <a:gdLst/>
              <a:ahLst/>
              <a:cxnLst/>
              <a:rect l="l" t="t" r="r" b="b"/>
              <a:pathLst>
                <a:path w="5367019" h="4107815">
                  <a:moveTo>
                    <a:pt x="10083" y="825449"/>
                  </a:moveTo>
                  <a:lnTo>
                    <a:pt x="8788" y="824153"/>
                  </a:lnTo>
                  <a:lnTo>
                    <a:pt x="7480" y="823061"/>
                  </a:lnTo>
                  <a:lnTo>
                    <a:pt x="5969" y="821982"/>
                  </a:lnTo>
                  <a:lnTo>
                    <a:pt x="0" y="829678"/>
                  </a:lnTo>
                  <a:lnTo>
                    <a:pt x="3594" y="833450"/>
                  </a:lnTo>
                  <a:lnTo>
                    <a:pt x="5753" y="830630"/>
                  </a:lnTo>
                  <a:lnTo>
                    <a:pt x="10083" y="825449"/>
                  </a:lnTo>
                  <a:close/>
                </a:path>
                <a:path w="5367019" h="4107815">
                  <a:moveTo>
                    <a:pt x="13728" y="786815"/>
                  </a:moveTo>
                  <a:lnTo>
                    <a:pt x="12242" y="776795"/>
                  </a:lnTo>
                  <a:lnTo>
                    <a:pt x="7035" y="785622"/>
                  </a:lnTo>
                  <a:lnTo>
                    <a:pt x="4165" y="794207"/>
                  </a:lnTo>
                  <a:lnTo>
                    <a:pt x="3759" y="802944"/>
                  </a:lnTo>
                  <a:lnTo>
                    <a:pt x="5969" y="812253"/>
                  </a:lnTo>
                  <a:lnTo>
                    <a:pt x="10210" y="804075"/>
                  </a:lnTo>
                  <a:lnTo>
                    <a:pt x="12915" y="795743"/>
                  </a:lnTo>
                  <a:lnTo>
                    <a:pt x="13728" y="786815"/>
                  </a:lnTo>
                  <a:close/>
                </a:path>
                <a:path w="5367019" h="4107815">
                  <a:moveTo>
                    <a:pt x="28448" y="670001"/>
                  </a:moveTo>
                  <a:lnTo>
                    <a:pt x="27152" y="668705"/>
                  </a:lnTo>
                  <a:lnTo>
                    <a:pt x="25857" y="667626"/>
                  </a:lnTo>
                  <a:lnTo>
                    <a:pt x="24561" y="666318"/>
                  </a:lnTo>
                  <a:lnTo>
                    <a:pt x="22618" y="668705"/>
                  </a:lnTo>
                  <a:lnTo>
                    <a:pt x="20459" y="671296"/>
                  </a:lnTo>
                  <a:lnTo>
                    <a:pt x="18503" y="673671"/>
                  </a:lnTo>
                  <a:lnTo>
                    <a:pt x="22707" y="676795"/>
                  </a:lnTo>
                  <a:lnTo>
                    <a:pt x="28448" y="670001"/>
                  </a:lnTo>
                  <a:close/>
                </a:path>
                <a:path w="5367019" h="4107815">
                  <a:moveTo>
                    <a:pt x="41084" y="843876"/>
                  </a:moveTo>
                  <a:lnTo>
                    <a:pt x="39014" y="841629"/>
                  </a:lnTo>
                  <a:lnTo>
                    <a:pt x="34315" y="842264"/>
                  </a:lnTo>
                  <a:lnTo>
                    <a:pt x="31699" y="843610"/>
                  </a:lnTo>
                  <a:lnTo>
                    <a:pt x="33858" y="847496"/>
                  </a:lnTo>
                  <a:lnTo>
                    <a:pt x="35801" y="851166"/>
                  </a:lnTo>
                  <a:lnTo>
                    <a:pt x="41084" y="843876"/>
                  </a:lnTo>
                  <a:close/>
                </a:path>
                <a:path w="5367019" h="4107815">
                  <a:moveTo>
                    <a:pt x="41376" y="557428"/>
                  </a:moveTo>
                  <a:lnTo>
                    <a:pt x="40982" y="556501"/>
                  </a:lnTo>
                  <a:lnTo>
                    <a:pt x="40767" y="557796"/>
                  </a:lnTo>
                  <a:lnTo>
                    <a:pt x="41376" y="557428"/>
                  </a:lnTo>
                  <a:close/>
                </a:path>
                <a:path w="5367019" h="4107815">
                  <a:moveTo>
                    <a:pt x="45745" y="559092"/>
                  </a:moveTo>
                  <a:lnTo>
                    <a:pt x="45313" y="557796"/>
                  </a:lnTo>
                  <a:lnTo>
                    <a:pt x="44450" y="555625"/>
                  </a:lnTo>
                  <a:lnTo>
                    <a:pt x="41376" y="557428"/>
                  </a:lnTo>
                  <a:lnTo>
                    <a:pt x="42722" y="560603"/>
                  </a:lnTo>
                  <a:lnTo>
                    <a:pt x="43802" y="560171"/>
                  </a:lnTo>
                  <a:lnTo>
                    <a:pt x="44881" y="559523"/>
                  </a:lnTo>
                  <a:lnTo>
                    <a:pt x="45745" y="559092"/>
                  </a:lnTo>
                  <a:close/>
                </a:path>
                <a:path w="5367019" h="4107815">
                  <a:moveTo>
                    <a:pt x="48056" y="822071"/>
                  </a:moveTo>
                  <a:lnTo>
                    <a:pt x="43802" y="807504"/>
                  </a:lnTo>
                  <a:lnTo>
                    <a:pt x="34290" y="809663"/>
                  </a:lnTo>
                  <a:lnTo>
                    <a:pt x="28448" y="814197"/>
                  </a:lnTo>
                  <a:lnTo>
                    <a:pt x="30835" y="823277"/>
                  </a:lnTo>
                  <a:lnTo>
                    <a:pt x="35433" y="826719"/>
                  </a:lnTo>
                  <a:lnTo>
                    <a:pt x="43230" y="827392"/>
                  </a:lnTo>
                  <a:lnTo>
                    <a:pt x="48056" y="822071"/>
                  </a:lnTo>
                  <a:close/>
                </a:path>
                <a:path w="5367019" h="4107815">
                  <a:moveTo>
                    <a:pt x="61950" y="748258"/>
                  </a:moveTo>
                  <a:lnTo>
                    <a:pt x="54279" y="731659"/>
                  </a:lnTo>
                  <a:lnTo>
                    <a:pt x="47904" y="734618"/>
                  </a:lnTo>
                  <a:lnTo>
                    <a:pt x="43472" y="748233"/>
                  </a:lnTo>
                  <a:lnTo>
                    <a:pt x="41630" y="763612"/>
                  </a:lnTo>
                  <a:lnTo>
                    <a:pt x="57162" y="751941"/>
                  </a:lnTo>
                  <a:lnTo>
                    <a:pt x="61950" y="748258"/>
                  </a:lnTo>
                  <a:close/>
                </a:path>
                <a:path w="5367019" h="4107815">
                  <a:moveTo>
                    <a:pt x="63030" y="571195"/>
                  </a:moveTo>
                  <a:lnTo>
                    <a:pt x="54610" y="575525"/>
                  </a:lnTo>
                  <a:lnTo>
                    <a:pt x="48336" y="578548"/>
                  </a:lnTo>
                  <a:lnTo>
                    <a:pt x="42062" y="581787"/>
                  </a:lnTo>
                  <a:lnTo>
                    <a:pt x="48691" y="582841"/>
                  </a:lnTo>
                  <a:lnTo>
                    <a:pt x="54825" y="582574"/>
                  </a:lnTo>
                  <a:lnTo>
                    <a:pt x="59817" y="579272"/>
                  </a:lnTo>
                  <a:lnTo>
                    <a:pt x="63030" y="571195"/>
                  </a:lnTo>
                  <a:close/>
                </a:path>
                <a:path w="5367019" h="4107815">
                  <a:moveTo>
                    <a:pt x="64109" y="618324"/>
                  </a:moveTo>
                  <a:lnTo>
                    <a:pt x="61950" y="615734"/>
                  </a:lnTo>
                  <a:lnTo>
                    <a:pt x="60655" y="614438"/>
                  </a:lnTo>
                  <a:lnTo>
                    <a:pt x="58407" y="618363"/>
                  </a:lnTo>
                  <a:lnTo>
                    <a:pt x="62598" y="621576"/>
                  </a:lnTo>
                  <a:lnTo>
                    <a:pt x="63030" y="620483"/>
                  </a:lnTo>
                  <a:lnTo>
                    <a:pt x="64109" y="618324"/>
                  </a:lnTo>
                  <a:close/>
                </a:path>
                <a:path w="5367019" h="4107815">
                  <a:moveTo>
                    <a:pt x="73837" y="698106"/>
                  </a:moveTo>
                  <a:lnTo>
                    <a:pt x="64223" y="699808"/>
                  </a:lnTo>
                  <a:lnTo>
                    <a:pt x="59283" y="702614"/>
                  </a:lnTo>
                  <a:lnTo>
                    <a:pt x="57454" y="708469"/>
                  </a:lnTo>
                  <a:lnTo>
                    <a:pt x="57200" y="719289"/>
                  </a:lnTo>
                  <a:lnTo>
                    <a:pt x="73837" y="698106"/>
                  </a:lnTo>
                  <a:close/>
                </a:path>
                <a:path w="5367019" h="4107815">
                  <a:moveTo>
                    <a:pt x="76542" y="650976"/>
                  </a:moveTo>
                  <a:lnTo>
                    <a:pt x="74904" y="645985"/>
                  </a:lnTo>
                  <a:lnTo>
                    <a:pt x="71678" y="644271"/>
                  </a:lnTo>
                  <a:lnTo>
                    <a:pt x="70383" y="647725"/>
                  </a:lnTo>
                  <a:lnTo>
                    <a:pt x="69088" y="650976"/>
                  </a:lnTo>
                  <a:lnTo>
                    <a:pt x="67792" y="654431"/>
                  </a:lnTo>
                  <a:lnTo>
                    <a:pt x="74777" y="655154"/>
                  </a:lnTo>
                  <a:lnTo>
                    <a:pt x="76542" y="650976"/>
                  </a:lnTo>
                  <a:close/>
                </a:path>
                <a:path w="5367019" h="4107815">
                  <a:moveTo>
                    <a:pt x="78867" y="483209"/>
                  </a:moveTo>
                  <a:lnTo>
                    <a:pt x="78574" y="477774"/>
                  </a:lnTo>
                  <a:lnTo>
                    <a:pt x="77304" y="472173"/>
                  </a:lnTo>
                  <a:lnTo>
                    <a:pt x="72758" y="473913"/>
                  </a:lnTo>
                  <a:lnTo>
                    <a:pt x="69519" y="474992"/>
                  </a:lnTo>
                  <a:lnTo>
                    <a:pt x="65633" y="476504"/>
                  </a:lnTo>
                  <a:lnTo>
                    <a:pt x="67792" y="482346"/>
                  </a:lnTo>
                  <a:lnTo>
                    <a:pt x="69735" y="487095"/>
                  </a:lnTo>
                  <a:lnTo>
                    <a:pt x="72974" y="495528"/>
                  </a:lnTo>
                  <a:lnTo>
                    <a:pt x="77304" y="488962"/>
                  </a:lnTo>
                  <a:lnTo>
                    <a:pt x="78867" y="483209"/>
                  </a:lnTo>
                  <a:close/>
                </a:path>
                <a:path w="5367019" h="4107815">
                  <a:moveTo>
                    <a:pt x="79895" y="670001"/>
                  </a:moveTo>
                  <a:lnTo>
                    <a:pt x="69748" y="670090"/>
                  </a:lnTo>
                  <a:lnTo>
                    <a:pt x="65354" y="672058"/>
                  </a:lnTo>
                  <a:lnTo>
                    <a:pt x="65913" y="677418"/>
                  </a:lnTo>
                  <a:lnTo>
                    <a:pt x="70599" y="687730"/>
                  </a:lnTo>
                  <a:lnTo>
                    <a:pt x="73621" y="681672"/>
                  </a:lnTo>
                  <a:lnTo>
                    <a:pt x="76212" y="677138"/>
                  </a:lnTo>
                  <a:lnTo>
                    <a:pt x="79895" y="670001"/>
                  </a:lnTo>
                  <a:close/>
                </a:path>
                <a:path w="5367019" h="4107815">
                  <a:moveTo>
                    <a:pt x="85940" y="614222"/>
                  </a:moveTo>
                  <a:lnTo>
                    <a:pt x="85915" y="614006"/>
                  </a:lnTo>
                  <a:lnTo>
                    <a:pt x="83997" y="612279"/>
                  </a:lnTo>
                  <a:lnTo>
                    <a:pt x="85940" y="614222"/>
                  </a:lnTo>
                  <a:close/>
                </a:path>
                <a:path w="5367019" h="4107815">
                  <a:moveTo>
                    <a:pt x="88315" y="616165"/>
                  </a:moveTo>
                  <a:lnTo>
                    <a:pt x="87757" y="615657"/>
                  </a:lnTo>
                  <a:lnTo>
                    <a:pt x="86156" y="617245"/>
                  </a:lnTo>
                  <a:lnTo>
                    <a:pt x="88315" y="616165"/>
                  </a:lnTo>
                  <a:close/>
                </a:path>
                <a:path w="5367019" h="4107815">
                  <a:moveTo>
                    <a:pt x="93510" y="609892"/>
                  </a:moveTo>
                  <a:lnTo>
                    <a:pt x="84645" y="603199"/>
                  </a:lnTo>
                  <a:lnTo>
                    <a:pt x="85915" y="614006"/>
                  </a:lnTo>
                  <a:lnTo>
                    <a:pt x="87757" y="615657"/>
                  </a:lnTo>
                  <a:lnTo>
                    <a:pt x="93510" y="609892"/>
                  </a:lnTo>
                  <a:close/>
                </a:path>
                <a:path w="5367019" h="4107815">
                  <a:moveTo>
                    <a:pt x="95453" y="384835"/>
                  </a:moveTo>
                  <a:lnTo>
                    <a:pt x="92430" y="381381"/>
                  </a:lnTo>
                  <a:lnTo>
                    <a:pt x="86804" y="374459"/>
                  </a:lnTo>
                  <a:lnTo>
                    <a:pt x="82918" y="386346"/>
                  </a:lnTo>
                  <a:lnTo>
                    <a:pt x="93510" y="384619"/>
                  </a:lnTo>
                  <a:lnTo>
                    <a:pt x="92214" y="387642"/>
                  </a:lnTo>
                  <a:lnTo>
                    <a:pt x="94373" y="385914"/>
                  </a:lnTo>
                  <a:lnTo>
                    <a:pt x="95453" y="384835"/>
                  </a:lnTo>
                  <a:close/>
                </a:path>
                <a:path w="5367019" h="4107815">
                  <a:moveTo>
                    <a:pt x="103454" y="367538"/>
                  </a:moveTo>
                  <a:lnTo>
                    <a:pt x="101511" y="367106"/>
                  </a:lnTo>
                  <a:lnTo>
                    <a:pt x="99771" y="366674"/>
                  </a:lnTo>
                  <a:lnTo>
                    <a:pt x="98044" y="366458"/>
                  </a:lnTo>
                  <a:lnTo>
                    <a:pt x="98044" y="371221"/>
                  </a:lnTo>
                  <a:lnTo>
                    <a:pt x="100431" y="371868"/>
                  </a:lnTo>
                  <a:lnTo>
                    <a:pt x="103454" y="367538"/>
                  </a:lnTo>
                  <a:close/>
                </a:path>
                <a:path w="5367019" h="4107815">
                  <a:moveTo>
                    <a:pt x="113830" y="354787"/>
                  </a:moveTo>
                  <a:lnTo>
                    <a:pt x="105613" y="351104"/>
                  </a:lnTo>
                  <a:lnTo>
                    <a:pt x="101079" y="350888"/>
                  </a:lnTo>
                  <a:lnTo>
                    <a:pt x="109499" y="359537"/>
                  </a:lnTo>
                  <a:lnTo>
                    <a:pt x="110578" y="358457"/>
                  </a:lnTo>
                  <a:lnTo>
                    <a:pt x="111658" y="357162"/>
                  </a:lnTo>
                  <a:lnTo>
                    <a:pt x="113830" y="354787"/>
                  </a:lnTo>
                  <a:close/>
                </a:path>
                <a:path w="5367019" h="4107815">
                  <a:moveTo>
                    <a:pt x="114909" y="293166"/>
                  </a:moveTo>
                  <a:lnTo>
                    <a:pt x="112966" y="293382"/>
                  </a:lnTo>
                  <a:lnTo>
                    <a:pt x="114592" y="293979"/>
                  </a:lnTo>
                  <a:lnTo>
                    <a:pt x="114909" y="293166"/>
                  </a:lnTo>
                  <a:close/>
                </a:path>
                <a:path w="5367019" h="4107815">
                  <a:moveTo>
                    <a:pt x="119443" y="299872"/>
                  </a:moveTo>
                  <a:lnTo>
                    <a:pt x="118021" y="299491"/>
                  </a:lnTo>
                  <a:lnTo>
                    <a:pt x="117716" y="300304"/>
                  </a:lnTo>
                  <a:lnTo>
                    <a:pt x="119443" y="299872"/>
                  </a:lnTo>
                  <a:close/>
                </a:path>
                <a:path w="5367019" h="4107815">
                  <a:moveTo>
                    <a:pt x="119443" y="295757"/>
                  </a:moveTo>
                  <a:lnTo>
                    <a:pt x="114592" y="293979"/>
                  </a:lnTo>
                  <a:lnTo>
                    <a:pt x="112966" y="298145"/>
                  </a:lnTo>
                  <a:lnTo>
                    <a:pt x="118021" y="299491"/>
                  </a:lnTo>
                  <a:lnTo>
                    <a:pt x="119443" y="295757"/>
                  </a:lnTo>
                  <a:close/>
                </a:path>
                <a:path w="5367019" h="4107815">
                  <a:moveTo>
                    <a:pt x="132410" y="514553"/>
                  </a:moveTo>
                  <a:lnTo>
                    <a:pt x="129146" y="510806"/>
                  </a:lnTo>
                  <a:lnTo>
                    <a:pt x="126149" y="512394"/>
                  </a:lnTo>
                  <a:lnTo>
                    <a:pt x="127444" y="514121"/>
                  </a:lnTo>
                  <a:lnTo>
                    <a:pt x="128524" y="515848"/>
                  </a:lnTo>
                  <a:lnTo>
                    <a:pt x="129819" y="517575"/>
                  </a:lnTo>
                  <a:lnTo>
                    <a:pt x="130467" y="516712"/>
                  </a:lnTo>
                  <a:lnTo>
                    <a:pt x="131330" y="515848"/>
                  </a:lnTo>
                  <a:lnTo>
                    <a:pt x="132410" y="514553"/>
                  </a:lnTo>
                  <a:close/>
                </a:path>
                <a:path w="5367019" h="4107815">
                  <a:moveTo>
                    <a:pt x="143865" y="474560"/>
                  </a:moveTo>
                  <a:lnTo>
                    <a:pt x="141198" y="469836"/>
                  </a:lnTo>
                  <a:lnTo>
                    <a:pt x="140360" y="464362"/>
                  </a:lnTo>
                  <a:lnTo>
                    <a:pt x="137972" y="459511"/>
                  </a:lnTo>
                  <a:lnTo>
                    <a:pt x="130683" y="456615"/>
                  </a:lnTo>
                  <a:lnTo>
                    <a:pt x="130683" y="479310"/>
                  </a:lnTo>
                  <a:lnTo>
                    <a:pt x="143865" y="474560"/>
                  </a:lnTo>
                  <a:close/>
                </a:path>
                <a:path w="5367019" h="4107815">
                  <a:moveTo>
                    <a:pt x="152082" y="320840"/>
                  </a:moveTo>
                  <a:lnTo>
                    <a:pt x="142684" y="309079"/>
                  </a:lnTo>
                  <a:lnTo>
                    <a:pt x="134112" y="309118"/>
                  </a:lnTo>
                  <a:lnTo>
                    <a:pt x="125666" y="315061"/>
                  </a:lnTo>
                  <a:lnTo>
                    <a:pt x="116636" y="321056"/>
                  </a:lnTo>
                  <a:lnTo>
                    <a:pt x="130263" y="330238"/>
                  </a:lnTo>
                  <a:lnTo>
                    <a:pt x="139382" y="330111"/>
                  </a:lnTo>
                  <a:lnTo>
                    <a:pt x="145999" y="325399"/>
                  </a:lnTo>
                  <a:lnTo>
                    <a:pt x="152082" y="320840"/>
                  </a:lnTo>
                  <a:close/>
                </a:path>
                <a:path w="5367019" h="4107815">
                  <a:moveTo>
                    <a:pt x="163106" y="412292"/>
                  </a:moveTo>
                  <a:lnTo>
                    <a:pt x="157695" y="411099"/>
                  </a:lnTo>
                  <a:lnTo>
                    <a:pt x="153517" y="412178"/>
                  </a:lnTo>
                  <a:lnTo>
                    <a:pt x="148729" y="416674"/>
                  </a:lnTo>
                  <a:lnTo>
                    <a:pt x="141490" y="425691"/>
                  </a:lnTo>
                  <a:lnTo>
                    <a:pt x="150456" y="425856"/>
                  </a:lnTo>
                  <a:lnTo>
                    <a:pt x="155702" y="424510"/>
                  </a:lnTo>
                  <a:lnTo>
                    <a:pt x="159245" y="420408"/>
                  </a:lnTo>
                  <a:lnTo>
                    <a:pt x="163106" y="412292"/>
                  </a:lnTo>
                  <a:close/>
                </a:path>
                <a:path w="5367019" h="4107815">
                  <a:moveTo>
                    <a:pt x="163106" y="214909"/>
                  </a:moveTo>
                  <a:lnTo>
                    <a:pt x="153555" y="208076"/>
                  </a:lnTo>
                  <a:lnTo>
                    <a:pt x="150050" y="211175"/>
                  </a:lnTo>
                  <a:lnTo>
                    <a:pt x="150977" y="218249"/>
                  </a:lnTo>
                  <a:lnTo>
                    <a:pt x="154673" y="223342"/>
                  </a:lnTo>
                  <a:lnTo>
                    <a:pt x="163106" y="214909"/>
                  </a:lnTo>
                  <a:close/>
                </a:path>
                <a:path w="5367019" h="4107815">
                  <a:moveTo>
                    <a:pt x="164668" y="391388"/>
                  </a:moveTo>
                  <a:lnTo>
                    <a:pt x="163969" y="384835"/>
                  </a:lnTo>
                  <a:lnTo>
                    <a:pt x="158572" y="391541"/>
                  </a:lnTo>
                  <a:lnTo>
                    <a:pt x="155105" y="395643"/>
                  </a:lnTo>
                  <a:lnTo>
                    <a:pt x="151866" y="399757"/>
                  </a:lnTo>
                  <a:lnTo>
                    <a:pt x="158584" y="402564"/>
                  </a:lnTo>
                  <a:lnTo>
                    <a:pt x="162864" y="398538"/>
                  </a:lnTo>
                  <a:lnTo>
                    <a:pt x="164668" y="391388"/>
                  </a:lnTo>
                  <a:close/>
                </a:path>
                <a:path w="5367019" h="4107815">
                  <a:moveTo>
                    <a:pt x="167855" y="444715"/>
                  </a:moveTo>
                  <a:lnTo>
                    <a:pt x="162890" y="437159"/>
                  </a:lnTo>
                  <a:lnTo>
                    <a:pt x="165912" y="437159"/>
                  </a:lnTo>
                  <a:lnTo>
                    <a:pt x="162026" y="435203"/>
                  </a:lnTo>
                  <a:lnTo>
                    <a:pt x="156832" y="446239"/>
                  </a:lnTo>
                  <a:lnTo>
                    <a:pt x="167855" y="444715"/>
                  </a:lnTo>
                  <a:close/>
                </a:path>
                <a:path w="5367019" h="4107815">
                  <a:moveTo>
                    <a:pt x="173050" y="365594"/>
                  </a:moveTo>
                  <a:lnTo>
                    <a:pt x="171107" y="363867"/>
                  </a:lnTo>
                  <a:lnTo>
                    <a:pt x="170027" y="361924"/>
                  </a:lnTo>
                  <a:lnTo>
                    <a:pt x="168719" y="361924"/>
                  </a:lnTo>
                  <a:lnTo>
                    <a:pt x="165938" y="363461"/>
                  </a:lnTo>
                  <a:lnTo>
                    <a:pt x="164884" y="366509"/>
                  </a:lnTo>
                  <a:lnTo>
                    <a:pt x="166839" y="368185"/>
                  </a:lnTo>
                  <a:lnTo>
                    <a:pt x="173050" y="365594"/>
                  </a:lnTo>
                  <a:close/>
                </a:path>
                <a:path w="5367019" h="4107815">
                  <a:moveTo>
                    <a:pt x="177800" y="225717"/>
                  </a:moveTo>
                  <a:lnTo>
                    <a:pt x="168656" y="222758"/>
                  </a:lnTo>
                  <a:lnTo>
                    <a:pt x="156514" y="228117"/>
                  </a:lnTo>
                  <a:lnTo>
                    <a:pt x="144856" y="235470"/>
                  </a:lnTo>
                  <a:lnTo>
                    <a:pt x="137172" y="238467"/>
                  </a:lnTo>
                  <a:lnTo>
                    <a:pt x="160083" y="267868"/>
                  </a:lnTo>
                  <a:lnTo>
                    <a:pt x="166560" y="261823"/>
                  </a:lnTo>
                  <a:lnTo>
                    <a:pt x="171754" y="256844"/>
                  </a:lnTo>
                  <a:lnTo>
                    <a:pt x="177584" y="251447"/>
                  </a:lnTo>
                  <a:lnTo>
                    <a:pt x="170726" y="242138"/>
                  </a:lnTo>
                  <a:lnTo>
                    <a:pt x="169989" y="236626"/>
                  </a:lnTo>
                  <a:lnTo>
                    <a:pt x="173113" y="232105"/>
                  </a:lnTo>
                  <a:lnTo>
                    <a:pt x="177800" y="225717"/>
                  </a:lnTo>
                  <a:close/>
                </a:path>
                <a:path w="5367019" h="4107815">
                  <a:moveTo>
                    <a:pt x="187528" y="335978"/>
                  </a:moveTo>
                  <a:lnTo>
                    <a:pt x="179946" y="339051"/>
                  </a:lnTo>
                  <a:lnTo>
                    <a:pt x="175310" y="343027"/>
                  </a:lnTo>
                  <a:lnTo>
                    <a:pt x="173609" y="348348"/>
                  </a:lnTo>
                  <a:lnTo>
                    <a:pt x="174777" y="355434"/>
                  </a:lnTo>
                  <a:lnTo>
                    <a:pt x="185369" y="354139"/>
                  </a:lnTo>
                  <a:lnTo>
                    <a:pt x="187528" y="348081"/>
                  </a:lnTo>
                  <a:lnTo>
                    <a:pt x="187528" y="335978"/>
                  </a:lnTo>
                  <a:close/>
                </a:path>
                <a:path w="5367019" h="4107815">
                  <a:moveTo>
                    <a:pt x="200494" y="357378"/>
                  </a:moveTo>
                  <a:lnTo>
                    <a:pt x="198551" y="355650"/>
                  </a:lnTo>
                  <a:lnTo>
                    <a:pt x="197256" y="353707"/>
                  </a:lnTo>
                  <a:lnTo>
                    <a:pt x="196392" y="353707"/>
                  </a:lnTo>
                  <a:lnTo>
                    <a:pt x="192062" y="354355"/>
                  </a:lnTo>
                  <a:lnTo>
                    <a:pt x="190119" y="363651"/>
                  </a:lnTo>
                  <a:lnTo>
                    <a:pt x="200494" y="357378"/>
                  </a:lnTo>
                  <a:close/>
                </a:path>
                <a:path w="5367019" h="4107815">
                  <a:moveTo>
                    <a:pt x="209791" y="123240"/>
                  </a:moveTo>
                  <a:lnTo>
                    <a:pt x="209575" y="123240"/>
                  </a:lnTo>
                  <a:lnTo>
                    <a:pt x="209575" y="123456"/>
                  </a:lnTo>
                  <a:lnTo>
                    <a:pt x="209791" y="123240"/>
                  </a:lnTo>
                  <a:close/>
                </a:path>
                <a:path w="5367019" h="4107815">
                  <a:moveTo>
                    <a:pt x="209994" y="123024"/>
                  </a:moveTo>
                  <a:lnTo>
                    <a:pt x="209791" y="117398"/>
                  </a:lnTo>
                  <a:lnTo>
                    <a:pt x="207200" y="110693"/>
                  </a:lnTo>
                  <a:lnTo>
                    <a:pt x="200279" y="112001"/>
                  </a:lnTo>
                  <a:lnTo>
                    <a:pt x="204165" y="116319"/>
                  </a:lnTo>
                  <a:lnTo>
                    <a:pt x="209994" y="123024"/>
                  </a:lnTo>
                  <a:close/>
                </a:path>
                <a:path w="5367019" h="4107815">
                  <a:moveTo>
                    <a:pt x="214757" y="308711"/>
                  </a:moveTo>
                  <a:lnTo>
                    <a:pt x="213639" y="301586"/>
                  </a:lnTo>
                  <a:lnTo>
                    <a:pt x="209359" y="294678"/>
                  </a:lnTo>
                  <a:lnTo>
                    <a:pt x="204825" y="303326"/>
                  </a:lnTo>
                  <a:lnTo>
                    <a:pt x="202222" y="308737"/>
                  </a:lnTo>
                  <a:lnTo>
                    <a:pt x="199415" y="314134"/>
                  </a:lnTo>
                  <a:lnTo>
                    <a:pt x="210693" y="313677"/>
                  </a:lnTo>
                  <a:lnTo>
                    <a:pt x="214757" y="308711"/>
                  </a:lnTo>
                  <a:close/>
                </a:path>
                <a:path w="5367019" h="4107815">
                  <a:moveTo>
                    <a:pt x="241998" y="91668"/>
                  </a:moveTo>
                  <a:lnTo>
                    <a:pt x="219735" y="91668"/>
                  </a:lnTo>
                  <a:lnTo>
                    <a:pt x="219735" y="91452"/>
                  </a:lnTo>
                  <a:lnTo>
                    <a:pt x="219303" y="91452"/>
                  </a:lnTo>
                  <a:lnTo>
                    <a:pt x="219519" y="91668"/>
                  </a:lnTo>
                  <a:lnTo>
                    <a:pt x="219735" y="92100"/>
                  </a:lnTo>
                  <a:lnTo>
                    <a:pt x="212915" y="99098"/>
                  </a:lnTo>
                  <a:lnTo>
                    <a:pt x="214680" y="107835"/>
                  </a:lnTo>
                  <a:lnTo>
                    <a:pt x="216484" y="116484"/>
                  </a:lnTo>
                  <a:lnTo>
                    <a:pt x="210007" y="123024"/>
                  </a:lnTo>
                  <a:lnTo>
                    <a:pt x="209791" y="123024"/>
                  </a:lnTo>
                  <a:lnTo>
                    <a:pt x="209791" y="123240"/>
                  </a:lnTo>
                  <a:lnTo>
                    <a:pt x="202768" y="135255"/>
                  </a:lnTo>
                  <a:lnTo>
                    <a:pt x="201117" y="144614"/>
                  </a:lnTo>
                  <a:lnTo>
                    <a:pt x="204774" y="151180"/>
                  </a:lnTo>
                  <a:lnTo>
                    <a:pt x="213677" y="154800"/>
                  </a:lnTo>
                  <a:lnTo>
                    <a:pt x="203136" y="152781"/>
                  </a:lnTo>
                  <a:lnTo>
                    <a:pt x="194119" y="152374"/>
                  </a:lnTo>
                  <a:lnTo>
                    <a:pt x="186575" y="153339"/>
                  </a:lnTo>
                  <a:lnTo>
                    <a:pt x="180390" y="155448"/>
                  </a:lnTo>
                  <a:lnTo>
                    <a:pt x="210781" y="167767"/>
                  </a:lnTo>
                  <a:lnTo>
                    <a:pt x="225526" y="154800"/>
                  </a:lnTo>
                  <a:lnTo>
                    <a:pt x="229438" y="151371"/>
                  </a:lnTo>
                  <a:lnTo>
                    <a:pt x="238963" y="121069"/>
                  </a:lnTo>
                  <a:lnTo>
                    <a:pt x="241998" y="91668"/>
                  </a:lnTo>
                  <a:close/>
                </a:path>
                <a:path w="5367019" h="4107815">
                  <a:moveTo>
                    <a:pt x="243725" y="81940"/>
                  </a:moveTo>
                  <a:lnTo>
                    <a:pt x="229158" y="76314"/>
                  </a:lnTo>
                  <a:lnTo>
                    <a:pt x="222491" y="77939"/>
                  </a:lnTo>
                  <a:lnTo>
                    <a:pt x="220446" y="83947"/>
                  </a:lnTo>
                  <a:lnTo>
                    <a:pt x="219735" y="91452"/>
                  </a:lnTo>
                  <a:lnTo>
                    <a:pt x="237299" y="84467"/>
                  </a:lnTo>
                  <a:lnTo>
                    <a:pt x="243725" y="81940"/>
                  </a:lnTo>
                  <a:close/>
                </a:path>
                <a:path w="5367019" h="4107815">
                  <a:moveTo>
                    <a:pt x="269659" y="83019"/>
                  </a:moveTo>
                  <a:lnTo>
                    <a:pt x="266420" y="80429"/>
                  </a:lnTo>
                  <a:lnTo>
                    <a:pt x="265341" y="79781"/>
                  </a:lnTo>
                  <a:lnTo>
                    <a:pt x="264477" y="78917"/>
                  </a:lnTo>
                  <a:lnTo>
                    <a:pt x="260794" y="83883"/>
                  </a:lnTo>
                  <a:lnTo>
                    <a:pt x="260362" y="86487"/>
                  </a:lnTo>
                  <a:lnTo>
                    <a:pt x="269659" y="83019"/>
                  </a:lnTo>
                  <a:close/>
                </a:path>
                <a:path w="5367019" h="4107815">
                  <a:moveTo>
                    <a:pt x="308381" y="93383"/>
                  </a:moveTo>
                  <a:lnTo>
                    <a:pt x="307695" y="89941"/>
                  </a:lnTo>
                  <a:lnTo>
                    <a:pt x="305968" y="90157"/>
                  </a:lnTo>
                  <a:lnTo>
                    <a:pt x="304457" y="90373"/>
                  </a:lnTo>
                  <a:lnTo>
                    <a:pt x="302729" y="90589"/>
                  </a:lnTo>
                  <a:lnTo>
                    <a:pt x="306184" y="101015"/>
                  </a:lnTo>
                  <a:lnTo>
                    <a:pt x="307975" y="99504"/>
                  </a:lnTo>
                  <a:lnTo>
                    <a:pt x="308381" y="93383"/>
                  </a:lnTo>
                  <a:close/>
                </a:path>
                <a:path w="5367019" h="4107815">
                  <a:moveTo>
                    <a:pt x="327621" y="47345"/>
                  </a:moveTo>
                  <a:lnTo>
                    <a:pt x="327152" y="40868"/>
                  </a:lnTo>
                  <a:lnTo>
                    <a:pt x="322834" y="46913"/>
                  </a:lnTo>
                  <a:lnTo>
                    <a:pt x="319582" y="51892"/>
                  </a:lnTo>
                  <a:lnTo>
                    <a:pt x="316128" y="56654"/>
                  </a:lnTo>
                  <a:lnTo>
                    <a:pt x="322478" y="58191"/>
                  </a:lnTo>
                  <a:lnTo>
                    <a:pt x="326186" y="54114"/>
                  </a:lnTo>
                  <a:lnTo>
                    <a:pt x="327621" y="47345"/>
                  </a:lnTo>
                  <a:close/>
                </a:path>
                <a:path w="5367019" h="4107815">
                  <a:moveTo>
                    <a:pt x="336664" y="71780"/>
                  </a:moveTo>
                  <a:lnTo>
                    <a:pt x="324561" y="73088"/>
                  </a:lnTo>
                  <a:lnTo>
                    <a:pt x="318160" y="81076"/>
                  </a:lnTo>
                  <a:lnTo>
                    <a:pt x="317550" y="90690"/>
                  </a:lnTo>
                  <a:lnTo>
                    <a:pt x="322834" y="96862"/>
                  </a:lnTo>
                  <a:lnTo>
                    <a:pt x="329742" y="84162"/>
                  </a:lnTo>
                  <a:lnTo>
                    <a:pt x="336664" y="71780"/>
                  </a:lnTo>
                  <a:close/>
                </a:path>
                <a:path w="5367019" h="4107815">
                  <a:moveTo>
                    <a:pt x="372541" y="0"/>
                  </a:moveTo>
                  <a:lnTo>
                    <a:pt x="361835" y="520"/>
                  </a:lnTo>
                  <a:lnTo>
                    <a:pt x="362927" y="2794"/>
                  </a:lnTo>
                  <a:lnTo>
                    <a:pt x="368706" y="5016"/>
                  </a:lnTo>
                  <a:lnTo>
                    <a:pt x="372110" y="5410"/>
                  </a:lnTo>
                  <a:lnTo>
                    <a:pt x="372325" y="3683"/>
                  </a:lnTo>
                  <a:lnTo>
                    <a:pt x="372541" y="1739"/>
                  </a:lnTo>
                  <a:lnTo>
                    <a:pt x="372541" y="0"/>
                  </a:lnTo>
                  <a:close/>
                </a:path>
                <a:path w="5367019" h="4107815">
                  <a:moveTo>
                    <a:pt x="2180958" y="3815232"/>
                  </a:moveTo>
                  <a:lnTo>
                    <a:pt x="2157857" y="3812933"/>
                  </a:lnTo>
                  <a:lnTo>
                    <a:pt x="2136622" y="3805453"/>
                  </a:lnTo>
                  <a:lnTo>
                    <a:pt x="2115032" y="3801605"/>
                  </a:lnTo>
                  <a:lnTo>
                    <a:pt x="2090839" y="3810254"/>
                  </a:lnTo>
                  <a:lnTo>
                    <a:pt x="2105139" y="3827449"/>
                  </a:lnTo>
                  <a:lnTo>
                    <a:pt x="2120493" y="3825176"/>
                  </a:lnTo>
                  <a:lnTo>
                    <a:pt x="2134971" y="3818534"/>
                  </a:lnTo>
                  <a:lnTo>
                    <a:pt x="2146592" y="3822585"/>
                  </a:lnTo>
                  <a:lnTo>
                    <a:pt x="2159381" y="3847947"/>
                  </a:lnTo>
                  <a:lnTo>
                    <a:pt x="2167026" y="3843070"/>
                  </a:lnTo>
                  <a:lnTo>
                    <a:pt x="2173046" y="3826103"/>
                  </a:lnTo>
                  <a:lnTo>
                    <a:pt x="2180958" y="3815232"/>
                  </a:lnTo>
                  <a:close/>
                </a:path>
                <a:path w="5367019" h="4107815">
                  <a:moveTo>
                    <a:pt x="2226995" y="3827119"/>
                  </a:moveTo>
                  <a:lnTo>
                    <a:pt x="2212086" y="3820325"/>
                  </a:lnTo>
                  <a:lnTo>
                    <a:pt x="2202548" y="3818090"/>
                  </a:lnTo>
                  <a:lnTo>
                    <a:pt x="2196211" y="3820490"/>
                  </a:lnTo>
                  <a:lnTo>
                    <a:pt x="2190902" y="3827551"/>
                  </a:lnTo>
                  <a:lnTo>
                    <a:pt x="2210409" y="3833177"/>
                  </a:lnTo>
                  <a:lnTo>
                    <a:pt x="2219325" y="3835196"/>
                  </a:lnTo>
                  <a:lnTo>
                    <a:pt x="2223058" y="3833304"/>
                  </a:lnTo>
                  <a:lnTo>
                    <a:pt x="2226995" y="3827119"/>
                  </a:lnTo>
                  <a:close/>
                </a:path>
                <a:path w="5367019" h="4107815">
                  <a:moveTo>
                    <a:pt x="2297671" y="3793185"/>
                  </a:moveTo>
                  <a:lnTo>
                    <a:pt x="2279154" y="3775418"/>
                  </a:lnTo>
                  <a:lnTo>
                    <a:pt x="2270226" y="3775938"/>
                  </a:lnTo>
                  <a:lnTo>
                    <a:pt x="2269896" y="3785451"/>
                  </a:lnTo>
                  <a:lnTo>
                    <a:pt x="2277148" y="3794696"/>
                  </a:lnTo>
                  <a:lnTo>
                    <a:pt x="2281694" y="3797681"/>
                  </a:lnTo>
                  <a:lnTo>
                    <a:pt x="2286762" y="3800094"/>
                  </a:lnTo>
                  <a:lnTo>
                    <a:pt x="2292159" y="3799433"/>
                  </a:lnTo>
                  <a:lnTo>
                    <a:pt x="2297671" y="3793185"/>
                  </a:lnTo>
                  <a:close/>
                </a:path>
                <a:path w="5367019" h="4107815">
                  <a:moveTo>
                    <a:pt x="2381326" y="3802049"/>
                  </a:moveTo>
                  <a:lnTo>
                    <a:pt x="2373325" y="3802913"/>
                  </a:lnTo>
                  <a:lnTo>
                    <a:pt x="2364892" y="3803561"/>
                  </a:lnTo>
                  <a:lnTo>
                    <a:pt x="2356256" y="3804424"/>
                  </a:lnTo>
                  <a:lnTo>
                    <a:pt x="2349462" y="3796588"/>
                  </a:lnTo>
                  <a:lnTo>
                    <a:pt x="2344851" y="3793693"/>
                  </a:lnTo>
                  <a:lnTo>
                    <a:pt x="2340318" y="3795458"/>
                  </a:lnTo>
                  <a:lnTo>
                    <a:pt x="2333777" y="3801605"/>
                  </a:lnTo>
                  <a:lnTo>
                    <a:pt x="2348827" y="3815334"/>
                  </a:lnTo>
                  <a:lnTo>
                    <a:pt x="2364600" y="3821696"/>
                  </a:lnTo>
                  <a:lnTo>
                    <a:pt x="2376843" y="3818115"/>
                  </a:lnTo>
                  <a:lnTo>
                    <a:pt x="2381326" y="3802049"/>
                  </a:lnTo>
                  <a:close/>
                </a:path>
                <a:path w="5367019" h="4107815">
                  <a:moveTo>
                    <a:pt x="2817914" y="4038130"/>
                  </a:moveTo>
                  <a:lnTo>
                    <a:pt x="2816618" y="4037482"/>
                  </a:lnTo>
                  <a:lnTo>
                    <a:pt x="2813596" y="4036187"/>
                  </a:lnTo>
                  <a:lnTo>
                    <a:pt x="2810649" y="4045788"/>
                  </a:lnTo>
                  <a:lnTo>
                    <a:pt x="2812923" y="4045585"/>
                  </a:lnTo>
                  <a:lnTo>
                    <a:pt x="2816606" y="4041165"/>
                  </a:lnTo>
                  <a:lnTo>
                    <a:pt x="2817914" y="4038130"/>
                  </a:lnTo>
                  <a:close/>
                </a:path>
                <a:path w="5367019" h="4107815">
                  <a:moveTo>
                    <a:pt x="2886278" y="4037317"/>
                  </a:moveTo>
                  <a:lnTo>
                    <a:pt x="2879306" y="4027106"/>
                  </a:lnTo>
                  <a:lnTo>
                    <a:pt x="2863939" y="4030332"/>
                  </a:lnTo>
                  <a:lnTo>
                    <a:pt x="2850908" y="4038777"/>
                  </a:lnTo>
                  <a:lnTo>
                    <a:pt x="2846019" y="4047718"/>
                  </a:lnTo>
                  <a:lnTo>
                    <a:pt x="2855099" y="4052405"/>
                  </a:lnTo>
                  <a:lnTo>
                    <a:pt x="2872194" y="4051185"/>
                  </a:lnTo>
                  <a:lnTo>
                    <a:pt x="2883243" y="4045750"/>
                  </a:lnTo>
                  <a:lnTo>
                    <a:pt x="2886278" y="4037317"/>
                  </a:lnTo>
                  <a:close/>
                </a:path>
                <a:path w="5367019" h="4107815">
                  <a:moveTo>
                    <a:pt x="2908262" y="4019105"/>
                  </a:moveTo>
                  <a:lnTo>
                    <a:pt x="2903944" y="4019321"/>
                  </a:lnTo>
                  <a:lnTo>
                    <a:pt x="2903944" y="4019537"/>
                  </a:lnTo>
                  <a:lnTo>
                    <a:pt x="2908262" y="4019105"/>
                  </a:lnTo>
                  <a:close/>
                </a:path>
                <a:path w="5367019" h="4107815">
                  <a:moveTo>
                    <a:pt x="2917126" y="4019105"/>
                  </a:moveTo>
                  <a:lnTo>
                    <a:pt x="2916910" y="4019118"/>
                  </a:lnTo>
                  <a:lnTo>
                    <a:pt x="2903944" y="4019537"/>
                  </a:lnTo>
                  <a:lnTo>
                    <a:pt x="2903944" y="4020401"/>
                  </a:lnTo>
                  <a:lnTo>
                    <a:pt x="2904159" y="4021480"/>
                  </a:lnTo>
                  <a:lnTo>
                    <a:pt x="2904159" y="4022344"/>
                  </a:lnTo>
                  <a:lnTo>
                    <a:pt x="2916834" y="4019181"/>
                  </a:lnTo>
                  <a:lnTo>
                    <a:pt x="2916694" y="4019321"/>
                  </a:lnTo>
                  <a:lnTo>
                    <a:pt x="2916910" y="4019219"/>
                  </a:lnTo>
                  <a:lnTo>
                    <a:pt x="2917126" y="4019105"/>
                  </a:lnTo>
                  <a:close/>
                </a:path>
                <a:path w="5367019" h="4107815">
                  <a:moveTo>
                    <a:pt x="2932900" y="4034244"/>
                  </a:moveTo>
                  <a:lnTo>
                    <a:pt x="2930347" y="4026674"/>
                  </a:lnTo>
                  <a:lnTo>
                    <a:pt x="2928988" y="4020591"/>
                  </a:lnTo>
                  <a:lnTo>
                    <a:pt x="2925635" y="4017543"/>
                  </a:lnTo>
                  <a:lnTo>
                    <a:pt x="2917126" y="4019105"/>
                  </a:lnTo>
                  <a:lnTo>
                    <a:pt x="2915183" y="4026878"/>
                  </a:lnTo>
                  <a:lnTo>
                    <a:pt x="2916148" y="4037990"/>
                  </a:lnTo>
                  <a:lnTo>
                    <a:pt x="2921508" y="4043400"/>
                  </a:lnTo>
                  <a:lnTo>
                    <a:pt x="2932684" y="4034028"/>
                  </a:lnTo>
                  <a:lnTo>
                    <a:pt x="2932900" y="4034244"/>
                  </a:lnTo>
                  <a:close/>
                </a:path>
                <a:path w="5367019" h="4107815">
                  <a:moveTo>
                    <a:pt x="2959925" y="4026027"/>
                  </a:moveTo>
                  <a:lnTo>
                    <a:pt x="2953651" y="4016730"/>
                  </a:lnTo>
                  <a:lnTo>
                    <a:pt x="2943707" y="4019537"/>
                  </a:lnTo>
                  <a:lnTo>
                    <a:pt x="2950197" y="4022128"/>
                  </a:lnTo>
                  <a:lnTo>
                    <a:pt x="2955163" y="4024084"/>
                  </a:lnTo>
                  <a:lnTo>
                    <a:pt x="2959925" y="4026027"/>
                  </a:lnTo>
                  <a:close/>
                </a:path>
                <a:path w="5367019" h="4107815">
                  <a:moveTo>
                    <a:pt x="2962516" y="4036618"/>
                  </a:moveTo>
                  <a:lnTo>
                    <a:pt x="2940050" y="4034853"/>
                  </a:lnTo>
                  <a:lnTo>
                    <a:pt x="2932900" y="4034244"/>
                  </a:lnTo>
                  <a:lnTo>
                    <a:pt x="2937103" y="4038231"/>
                  </a:lnTo>
                  <a:lnTo>
                    <a:pt x="2946247" y="4044912"/>
                  </a:lnTo>
                  <a:lnTo>
                    <a:pt x="2956128" y="4046855"/>
                  </a:lnTo>
                  <a:lnTo>
                    <a:pt x="2962516" y="4036618"/>
                  </a:lnTo>
                  <a:close/>
                </a:path>
                <a:path w="5367019" h="4107815">
                  <a:moveTo>
                    <a:pt x="3025838" y="4013695"/>
                  </a:moveTo>
                  <a:lnTo>
                    <a:pt x="3014383" y="4015905"/>
                  </a:lnTo>
                  <a:lnTo>
                    <a:pt x="3003258" y="4017403"/>
                  </a:lnTo>
                  <a:lnTo>
                    <a:pt x="2992285" y="4017314"/>
                  </a:lnTo>
                  <a:lnTo>
                    <a:pt x="2981325" y="4014787"/>
                  </a:lnTo>
                  <a:lnTo>
                    <a:pt x="2984563" y="4019105"/>
                  </a:lnTo>
                  <a:lnTo>
                    <a:pt x="2987802" y="4023639"/>
                  </a:lnTo>
                  <a:lnTo>
                    <a:pt x="2991040" y="4027754"/>
                  </a:lnTo>
                  <a:lnTo>
                    <a:pt x="2978289" y="4032504"/>
                  </a:lnTo>
                  <a:lnTo>
                    <a:pt x="2972460" y="4034459"/>
                  </a:lnTo>
                  <a:lnTo>
                    <a:pt x="2986087" y="4053078"/>
                  </a:lnTo>
                  <a:lnTo>
                    <a:pt x="2999308" y="4053827"/>
                  </a:lnTo>
                  <a:lnTo>
                    <a:pt x="3012452" y="4039717"/>
                  </a:lnTo>
                  <a:lnTo>
                    <a:pt x="3025838" y="4013695"/>
                  </a:lnTo>
                  <a:close/>
                </a:path>
                <a:path w="5367019" h="4107815">
                  <a:moveTo>
                    <a:pt x="3068205" y="4065587"/>
                  </a:moveTo>
                  <a:lnTo>
                    <a:pt x="3063036" y="4058818"/>
                  </a:lnTo>
                  <a:lnTo>
                    <a:pt x="3059988" y="4060609"/>
                  </a:lnTo>
                  <a:lnTo>
                    <a:pt x="3061512" y="4062996"/>
                  </a:lnTo>
                  <a:lnTo>
                    <a:pt x="3063024" y="4065587"/>
                  </a:lnTo>
                  <a:lnTo>
                    <a:pt x="3064319" y="4067962"/>
                  </a:lnTo>
                  <a:lnTo>
                    <a:pt x="3065615" y="4067098"/>
                  </a:lnTo>
                  <a:lnTo>
                    <a:pt x="3066910" y="4066451"/>
                  </a:lnTo>
                  <a:lnTo>
                    <a:pt x="3068205" y="4065587"/>
                  </a:lnTo>
                  <a:close/>
                </a:path>
                <a:path w="5367019" h="4107815">
                  <a:moveTo>
                    <a:pt x="3087547" y="4054259"/>
                  </a:moveTo>
                  <a:lnTo>
                    <a:pt x="3083547" y="4047210"/>
                  </a:lnTo>
                  <a:lnTo>
                    <a:pt x="3081388" y="4049801"/>
                  </a:lnTo>
                  <a:lnTo>
                    <a:pt x="3078581" y="4051757"/>
                  </a:lnTo>
                  <a:lnTo>
                    <a:pt x="3078797" y="4053052"/>
                  </a:lnTo>
                  <a:lnTo>
                    <a:pt x="3081604" y="4056456"/>
                  </a:lnTo>
                  <a:lnTo>
                    <a:pt x="3085719" y="4057104"/>
                  </a:lnTo>
                  <a:lnTo>
                    <a:pt x="3087547" y="4054259"/>
                  </a:lnTo>
                  <a:close/>
                </a:path>
                <a:path w="5367019" h="4107815">
                  <a:moveTo>
                    <a:pt x="3104515" y="4097147"/>
                  </a:moveTo>
                  <a:lnTo>
                    <a:pt x="3097288" y="4079557"/>
                  </a:lnTo>
                  <a:lnTo>
                    <a:pt x="3089960" y="4075938"/>
                  </a:lnTo>
                  <a:lnTo>
                    <a:pt x="3082658" y="4082161"/>
                  </a:lnTo>
                  <a:lnTo>
                    <a:pt x="3075559" y="4094124"/>
                  </a:lnTo>
                  <a:lnTo>
                    <a:pt x="3061297" y="4085717"/>
                  </a:lnTo>
                  <a:lnTo>
                    <a:pt x="3055340" y="4096931"/>
                  </a:lnTo>
                  <a:lnTo>
                    <a:pt x="3066745" y="4107497"/>
                  </a:lnTo>
                  <a:lnTo>
                    <a:pt x="3104515" y="4097147"/>
                  </a:lnTo>
                  <a:close/>
                </a:path>
                <a:path w="5367019" h="4107815">
                  <a:moveTo>
                    <a:pt x="3141903" y="4065155"/>
                  </a:moveTo>
                  <a:lnTo>
                    <a:pt x="3132848" y="4066883"/>
                  </a:lnTo>
                  <a:lnTo>
                    <a:pt x="3129369" y="4069588"/>
                  </a:lnTo>
                  <a:lnTo>
                    <a:pt x="3131083" y="4074884"/>
                  </a:lnTo>
                  <a:lnTo>
                    <a:pt x="3137585" y="4084396"/>
                  </a:lnTo>
                  <a:lnTo>
                    <a:pt x="3139097" y="4077690"/>
                  </a:lnTo>
                  <a:lnTo>
                    <a:pt x="3140392" y="4072509"/>
                  </a:lnTo>
                  <a:lnTo>
                    <a:pt x="3141903" y="4065155"/>
                  </a:lnTo>
                  <a:close/>
                </a:path>
                <a:path w="5367019" h="4107815">
                  <a:moveTo>
                    <a:pt x="3206851" y="4060317"/>
                  </a:moveTo>
                  <a:lnTo>
                    <a:pt x="3206369" y="4051592"/>
                  </a:lnTo>
                  <a:lnTo>
                    <a:pt x="3195599" y="4044886"/>
                  </a:lnTo>
                  <a:lnTo>
                    <a:pt x="3182112" y="4041584"/>
                  </a:lnTo>
                  <a:lnTo>
                    <a:pt x="3181223" y="4051973"/>
                  </a:lnTo>
                  <a:lnTo>
                    <a:pt x="3182785" y="4059771"/>
                  </a:lnTo>
                  <a:lnTo>
                    <a:pt x="3185845" y="4065511"/>
                  </a:lnTo>
                  <a:lnTo>
                    <a:pt x="3189465" y="4069689"/>
                  </a:lnTo>
                  <a:lnTo>
                    <a:pt x="3206851" y="4060317"/>
                  </a:lnTo>
                  <a:close/>
                </a:path>
                <a:path w="5367019" h="4107815">
                  <a:moveTo>
                    <a:pt x="3210039" y="4009339"/>
                  </a:moveTo>
                  <a:lnTo>
                    <a:pt x="3201136" y="4001732"/>
                  </a:lnTo>
                  <a:lnTo>
                    <a:pt x="3182175" y="3995343"/>
                  </a:lnTo>
                  <a:lnTo>
                    <a:pt x="3157093" y="3993591"/>
                  </a:lnTo>
                  <a:lnTo>
                    <a:pt x="3129826" y="3999877"/>
                  </a:lnTo>
                  <a:lnTo>
                    <a:pt x="3104299" y="4017594"/>
                  </a:lnTo>
                  <a:lnTo>
                    <a:pt x="3097390" y="4018902"/>
                  </a:lnTo>
                  <a:lnTo>
                    <a:pt x="3084309" y="4015435"/>
                  </a:lnTo>
                  <a:lnTo>
                    <a:pt x="3064421" y="4011638"/>
                  </a:lnTo>
                  <a:lnTo>
                    <a:pt x="3037078" y="4011968"/>
                  </a:lnTo>
                  <a:lnTo>
                    <a:pt x="3045625" y="4017568"/>
                  </a:lnTo>
                  <a:lnTo>
                    <a:pt x="3052864" y="4020401"/>
                  </a:lnTo>
                  <a:lnTo>
                    <a:pt x="3043136" y="4028186"/>
                  </a:lnTo>
                  <a:lnTo>
                    <a:pt x="3064103" y="4048074"/>
                  </a:lnTo>
                  <a:lnTo>
                    <a:pt x="3076041" y="4033596"/>
                  </a:lnTo>
                  <a:lnTo>
                    <a:pt x="3099651" y="4028567"/>
                  </a:lnTo>
                  <a:lnTo>
                    <a:pt x="3125863" y="4026370"/>
                  </a:lnTo>
                  <a:lnTo>
                    <a:pt x="3145586" y="4020401"/>
                  </a:lnTo>
                  <a:lnTo>
                    <a:pt x="3137154" y="4005491"/>
                  </a:lnTo>
                  <a:lnTo>
                    <a:pt x="3181985" y="4014609"/>
                  </a:lnTo>
                  <a:lnTo>
                    <a:pt x="3204972" y="4014762"/>
                  </a:lnTo>
                  <a:lnTo>
                    <a:pt x="3210039" y="4009339"/>
                  </a:lnTo>
                  <a:close/>
                </a:path>
                <a:path w="5367019" h="4107815">
                  <a:moveTo>
                    <a:pt x="3230524" y="4052189"/>
                  </a:moveTo>
                  <a:lnTo>
                    <a:pt x="3221278" y="4055986"/>
                  </a:lnTo>
                  <a:lnTo>
                    <a:pt x="3217849" y="4061701"/>
                  </a:lnTo>
                  <a:lnTo>
                    <a:pt x="3218281" y="4068534"/>
                  </a:lnTo>
                  <a:lnTo>
                    <a:pt x="3220580" y="4075747"/>
                  </a:lnTo>
                  <a:lnTo>
                    <a:pt x="3230524" y="4052189"/>
                  </a:lnTo>
                  <a:close/>
                </a:path>
                <a:path w="5367019" h="4107815">
                  <a:moveTo>
                    <a:pt x="3254514" y="3996410"/>
                  </a:moveTo>
                  <a:lnTo>
                    <a:pt x="3248025" y="3994289"/>
                  </a:lnTo>
                  <a:lnTo>
                    <a:pt x="3246958" y="3996321"/>
                  </a:lnTo>
                  <a:lnTo>
                    <a:pt x="3248799" y="3999534"/>
                  </a:lnTo>
                  <a:lnTo>
                    <a:pt x="3251060" y="4000944"/>
                  </a:lnTo>
                  <a:lnTo>
                    <a:pt x="3252355" y="3999001"/>
                  </a:lnTo>
                  <a:lnTo>
                    <a:pt x="3254514" y="3996410"/>
                  </a:lnTo>
                  <a:close/>
                </a:path>
                <a:path w="5367019" h="4107815">
                  <a:moveTo>
                    <a:pt x="3262744" y="4055694"/>
                  </a:moveTo>
                  <a:lnTo>
                    <a:pt x="3261436" y="4053916"/>
                  </a:lnTo>
                  <a:lnTo>
                    <a:pt x="3261868" y="4056723"/>
                  </a:lnTo>
                  <a:lnTo>
                    <a:pt x="3262744" y="4055694"/>
                  </a:lnTo>
                  <a:close/>
                </a:path>
                <a:path w="5367019" h="4107815">
                  <a:moveTo>
                    <a:pt x="3270516" y="4057586"/>
                  </a:moveTo>
                  <a:lnTo>
                    <a:pt x="3267265" y="4050449"/>
                  </a:lnTo>
                  <a:lnTo>
                    <a:pt x="3262744" y="4055694"/>
                  </a:lnTo>
                  <a:lnTo>
                    <a:pt x="3266833" y="4061269"/>
                  </a:lnTo>
                  <a:lnTo>
                    <a:pt x="3270516" y="4057586"/>
                  </a:lnTo>
                  <a:close/>
                </a:path>
                <a:path w="5367019" h="4107815">
                  <a:moveTo>
                    <a:pt x="3271596" y="4059961"/>
                  </a:moveTo>
                  <a:lnTo>
                    <a:pt x="3271164" y="4056938"/>
                  </a:lnTo>
                  <a:lnTo>
                    <a:pt x="3270516" y="4057586"/>
                  </a:lnTo>
                  <a:lnTo>
                    <a:pt x="3271596" y="4059961"/>
                  </a:lnTo>
                  <a:close/>
                </a:path>
                <a:path w="5367019" h="4107815">
                  <a:moveTo>
                    <a:pt x="3310280" y="3984942"/>
                  </a:moveTo>
                  <a:lnTo>
                    <a:pt x="3309201" y="3983647"/>
                  </a:lnTo>
                  <a:lnTo>
                    <a:pt x="3308121" y="3982567"/>
                  </a:lnTo>
                  <a:lnTo>
                    <a:pt x="3306394" y="3980624"/>
                  </a:lnTo>
                  <a:lnTo>
                    <a:pt x="3302927" y="3987977"/>
                  </a:lnTo>
                  <a:lnTo>
                    <a:pt x="3304235" y="3990352"/>
                  </a:lnTo>
                  <a:lnTo>
                    <a:pt x="3310280" y="3984942"/>
                  </a:lnTo>
                  <a:close/>
                </a:path>
                <a:path w="5367019" h="4107815">
                  <a:moveTo>
                    <a:pt x="3331514" y="3978427"/>
                  </a:moveTo>
                  <a:lnTo>
                    <a:pt x="3330600" y="3977373"/>
                  </a:lnTo>
                  <a:lnTo>
                    <a:pt x="3330600" y="3979761"/>
                  </a:lnTo>
                  <a:lnTo>
                    <a:pt x="3331514" y="3978427"/>
                  </a:lnTo>
                  <a:close/>
                </a:path>
                <a:path w="5367019" h="4107815">
                  <a:moveTo>
                    <a:pt x="3338499" y="3978567"/>
                  </a:moveTo>
                  <a:lnTo>
                    <a:pt x="3334918" y="3973487"/>
                  </a:lnTo>
                  <a:lnTo>
                    <a:pt x="3331514" y="3978427"/>
                  </a:lnTo>
                  <a:lnTo>
                    <a:pt x="3335134" y="3982567"/>
                  </a:lnTo>
                  <a:lnTo>
                    <a:pt x="3338499" y="3978567"/>
                  </a:lnTo>
                  <a:close/>
                </a:path>
                <a:path w="5367019" h="4107815">
                  <a:moveTo>
                    <a:pt x="3339681" y="3977157"/>
                  </a:moveTo>
                  <a:lnTo>
                    <a:pt x="3338499" y="3978567"/>
                  </a:lnTo>
                  <a:lnTo>
                    <a:pt x="3339033" y="3979329"/>
                  </a:lnTo>
                  <a:lnTo>
                    <a:pt x="3339681" y="3977157"/>
                  </a:lnTo>
                  <a:close/>
                </a:path>
                <a:path w="5367019" h="4107815">
                  <a:moveTo>
                    <a:pt x="4981676" y="2416873"/>
                  </a:moveTo>
                  <a:lnTo>
                    <a:pt x="4976914" y="2419032"/>
                  </a:lnTo>
                  <a:lnTo>
                    <a:pt x="4972380" y="2420975"/>
                  </a:lnTo>
                  <a:lnTo>
                    <a:pt x="4965674" y="2424011"/>
                  </a:lnTo>
                  <a:lnTo>
                    <a:pt x="4972850" y="2428367"/>
                  </a:lnTo>
                  <a:lnTo>
                    <a:pt x="4978209" y="2427567"/>
                  </a:lnTo>
                  <a:lnTo>
                    <a:pt x="4981295" y="2423210"/>
                  </a:lnTo>
                  <a:lnTo>
                    <a:pt x="4981676" y="2416873"/>
                  </a:lnTo>
                  <a:close/>
                </a:path>
                <a:path w="5367019" h="4107815">
                  <a:moveTo>
                    <a:pt x="4991176" y="2406281"/>
                  </a:moveTo>
                  <a:lnTo>
                    <a:pt x="4987722" y="2398712"/>
                  </a:lnTo>
                  <a:lnTo>
                    <a:pt x="4986210" y="2398496"/>
                  </a:lnTo>
                  <a:lnTo>
                    <a:pt x="4984699" y="2398064"/>
                  </a:lnTo>
                  <a:lnTo>
                    <a:pt x="4984051" y="2405850"/>
                  </a:lnTo>
                  <a:lnTo>
                    <a:pt x="4991176" y="2406281"/>
                  </a:lnTo>
                  <a:close/>
                </a:path>
                <a:path w="5367019" h="4107815">
                  <a:moveTo>
                    <a:pt x="5023815" y="2343797"/>
                  </a:moveTo>
                  <a:lnTo>
                    <a:pt x="5016982" y="2340673"/>
                  </a:lnTo>
                  <a:lnTo>
                    <a:pt x="5013934" y="2339771"/>
                  </a:lnTo>
                  <a:lnTo>
                    <a:pt x="5012080" y="2341092"/>
                  </a:lnTo>
                  <a:lnTo>
                    <a:pt x="5008905" y="2344661"/>
                  </a:lnTo>
                  <a:lnTo>
                    <a:pt x="5013388" y="2349030"/>
                  </a:lnTo>
                  <a:lnTo>
                    <a:pt x="5015789" y="2350224"/>
                  </a:lnTo>
                  <a:lnTo>
                    <a:pt x="5018481" y="2348433"/>
                  </a:lnTo>
                  <a:lnTo>
                    <a:pt x="5023815" y="2343797"/>
                  </a:lnTo>
                  <a:close/>
                </a:path>
                <a:path w="5367019" h="4107815">
                  <a:moveTo>
                    <a:pt x="5073739" y="2494267"/>
                  </a:moveTo>
                  <a:lnTo>
                    <a:pt x="5058867" y="2477528"/>
                  </a:lnTo>
                  <a:lnTo>
                    <a:pt x="5048428" y="2468511"/>
                  </a:lnTo>
                  <a:lnTo>
                    <a:pt x="5035359" y="2467724"/>
                  </a:lnTo>
                  <a:lnTo>
                    <a:pt x="5012575" y="2475674"/>
                  </a:lnTo>
                  <a:lnTo>
                    <a:pt x="5021250" y="2487257"/>
                  </a:lnTo>
                  <a:lnTo>
                    <a:pt x="5021326" y="2495004"/>
                  </a:lnTo>
                  <a:lnTo>
                    <a:pt x="5013223" y="2506370"/>
                  </a:lnTo>
                  <a:lnTo>
                    <a:pt x="5030825" y="2505608"/>
                  </a:lnTo>
                  <a:lnTo>
                    <a:pt x="5045240" y="2498648"/>
                  </a:lnTo>
                  <a:lnTo>
                    <a:pt x="5058245" y="2493543"/>
                  </a:lnTo>
                  <a:lnTo>
                    <a:pt x="5071580" y="2498382"/>
                  </a:lnTo>
                  <a:lnTo>
                    <a:pt x="5072443" y="2497074"/>
                  </a:lnTo>
                  <a:lnTo>
                    <a:pt x="5073739" y="2494267"/>
                  </a:lnTo>
                  <a:close/>
                </a:path>
                <a:path w="5367019" h="4107815">
                  <a:moveTo>
                    <a:pt x="5081092" y="2366060"/>
                  </a:moveTo>
                  <a:lnTo>
                    <a:pt x="5078285" y="2357412"/>
                  </a:lnTo>
                  <a:lnTo>
                    <a:pt x="5074399" y="2344445"/>
                  </a:lnTo>
                  <a:lnTo>
                    <a:pt x="5068887" y="2356815"/>
                  </a:lnTo>
                  <a:lnTo>
                    <a:pt x="5063375" y="2369528"/>
                  </a:lnTo>
                  <a:lnTo>
                    <a:pt x="5068125" y="2368664"/>
                  </a:lnTo>
                  <a:lnTo>
                    <a:pt x="5073967" y="2367356"/>
                  </a:lnTo>
                  <a:lnTo>
                    <a:pt x="5081092" y="2366060"/>
                  </a:lnTo>
                  <a:close/>
                </a:path>
                <a:path w="5367019" h="4107815">
                  <a:moveTo>
                    <a:pt x="5105082" y="2401087"/>
                  </a:moveTo>
                  <a:lnTo>
                    <a:pt x="5072113" y="2391537"/>
                  </a:lnTo>
                  <a:lnTo>
                    <a:pt x="5054917" y="2396947"/>
                  </a:lnTo>
                  <a:lnTo>
                    <a:pt x="5047246" y="2416441"/>
                  </a:lnTo>
                  <a:lnTo>
                    <a:pt x="5042840" y="2449080"/>
                  </a:lnTo>
                  <a:lnTo>
                    <a:pt x="5071618" y="2460155"/>
                  </a:lnTo>
                  <a:lnTo>
                    <a:pt x="5091392" y="2456942"/>
                  </a:lnTo>
                  <a:lnTo>
                    <a:pt x="5102441" y="2437803"/>
                  </a:lnTo>
                  <a:lnTo>
                    <a:pt x="5105082" y="2401087"/>
                  </a:lnTo>
                  <a:close/>
                </a:path>
                <a:path w="5367019" h="4107815">
                  <a:moveTo>
                    <a:pt x="5134026" y="2500185"/>
                  </a:moveTo>
                  <a:lnTo>
                    <a:pt x="5132565" y="2493187"/>
                  </a:lnTo>
                  <a:lnTo>
                    <a:pt x="5129073" y="2487993"/>
                  </a:lnTo>
                  <a:lnTo>
                    <a:pt x="5121300" y="2497290"/>
                  </a:lnTo>
                  <a:lnTo>
                    <a:pt x="5131054" y="2503411"/>
                  </a:lnTo>
                  <a:lnTo>
                    <a:pt x="5134026" y="2500185"/>
                  </a:lnTo>
                  <a:close/>
                </a:path>
                <a:path w="5367019" h="4107815">
                  <a:moveTo>
                    <a:pt x="5157635" y="2462250"/>
                  </a:moveTo>
                  <a:lnTo>
                    <a:pt x="5155946" y="2444191"/>
                  </a:lnTo>
                  <a:lnTo>
                    <a:pt x="5151552" y="2431135"/>
                  </a:lnTo>
                  <a:lnTo>
                    <a:pt x="5139169" y="2449969"/>
                  </a:lnTo>
                  <a:lnTo>
                    <a:pt x="5136400" y="2462085"/>
                  </a:lnTo>
                  <a:lnTo>
                    <a:pt x="5137480" y="2471483"/>
                  </a:lnTo>
                  <a:lnTo>
                    <a:pt x="5136642" y="2482164"/>
                  </a:lnTo>
                  <a:lnTo>
                    <a:pt x="5152555" y="2477503"/>
                  </a:lnTo>
                  <a:lnTo>
                    <a:pt x="5157635" y="2462250"/>
                  </a:lnTo>
                  <a:close/>
                </a:path>
                <a:path w="5367019" h="4107815">
                  <a:moveTo>
                    <a:pt x="5366829" y="1856701"/>
                  </a:moveTo>
                  <a:lnTo>
                    <a:pt x="5366182" y="1855190"/>
                  </a:lnTo>
                  <a:lnTo>
                    <a:pt x="5365318" y="1853679"/>
                  </a:lnTo>
                  <a:lnTo>
                    <a:pt x="5364238" y="1851304"/>
                  </a:lnTo>
                  <a:lnTo>
                    <a:pt x="5359044" y="1857133"/>
                  </a:lnTo>
                  <a:lnTo>
                    <a:pt x="5359692" y="1859292"/>
                  </a:lnTo>
                  <a:lnTo>
                    <a:pt x="5366829" y="1856701"/>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3" name="object 33"/>
            <p:cNvSpPr/>
            <p:nvPr/>
          </p:nvSpPr>
          <p:spPr>
            <a:xfrm>
              <a:off x="11216716" y="2758731"/>
              <a:ext cx="5189855" cy="5159375"/>
            </a:xfrm>
            <a:custGeom>
              <a:avLst/>
              <a:gdLst/>
              <a:ahLst/>
              <a:cxnLst/>
              <a:rect l="l" t="t" r="r" b="b"/>
              <a:pathLst>
                <a:path w="5189855" h="5159375">
                  <a:moveTo>
                    <a:pt x="4533" y="2146084"/>
                  </a:moveTo>
                  <a:lnTo>
                    <a:pt x="1511" y="2145436"/>
                  </a:lnTo>
                  <a:lnTo>
                    <a:pt x="3860" y="2146719"/>
                  </a:lnTo>
                  <a:lnTo>
                    <a:pt x="4533" y="2146084"/>
                  </a:lnTo>
                  <a:close/>
                </a:path>
                <a:path w="5189855" h="5159375">
                  <a:moveTo>
                    <a:pt x="5829" y="2139810"/>
                  </a:moveTo>
                  <a:lnTo>
                    <a:pt x="5067" y="2131695"/>
                  </a:lnTo>
                  <a:lnTo>
                    <a:pt x="3962" y="2132114"/>
                  </a:lnTo>
                  <a:lnTo>
                    <a:pt x="3797" y="2136381"/>
                  </a:lnTo>
                  <a:lnTo>
                    <a:pt x="5829" y="2139810"/>
                  </a:lnTo>
                  <a:close/>
                </a:path>
                <a:path w="5189855" h="5159375">
                  <a:moveTo>
                    <a:pt x="8204" y="2157107"/>
                  </a:moveTo>
                  <a:lnTo>
                    <a:pt x="6388" y="2155621"/>
                  </a:lnTo>
                  <a:lnTo>
                    <a:pt x="5613" y="2156460"/>
                  </a:lnTo>
                  <a:lnTo>
                    <a:pt x="8204" y="2157107"/>
                  </a:lnTo>
                  <a:close/>
                </a:path>
                <a:path w="5189855" h="5159375">
                  <a:moveTo>
                    <a:pt x="11023" y="2150618"/>
                  </a:moveTo>
                  <a:lnTo>
                    <a:pt x="3860" y="2146719"/>
                  </a:lnTo>
                  <a:lnTo>
                    <a:pt x="0" y="2150402"/>
                  </a:lnTo>
                  <a:lnTo>
                    <a:pt x="6388" y="2155621"/>
                  </a:lnTo>
                  <a:lnTo>
                    <a:pt x="11023" y="2150618"/>
                  </a:lnTo>
                  <a:close/>
                </a:path>
                <a:path w="5189855" h="5159375">
                  <a:moveTo>
                    <a:pt x="12319" y="2132025"/>
                  </a:moveTo>
                  <a:lnTo>
                    <a:pt x="5829" y="2139810"/>
                  </a:lnTo>
                  <a:lnTo>
                    <a:pt x="11239" y="2134412"/>
                  </a:lnTo>
                  <a:lnTo>
                    <a:pt x="12319" y="2132025"/>
                  </a:lnTo>
                  <a:close/>
                </a:path>
                <a:path w="5189855" h="5159375">
                  <a:moveTo>
                    <a:pt x="33489" y="2277097"/>
                  </a:moveTo>
                  <a:lnTo>
                    <a:pt x="24104" y="2281021"/>
                  </a:lnTo>
                  <a:lnTo>
                    <a:pt x="24333" y="2288044"/>
                  </a:lnTo>
                  <a:lnTo>
                    <a:pt x="29146" y="2295423"/>
                  </a:lnTo>
                  <a:lnTo>
                    <a:pt x="33489" y="2300440"/>
                  </a:lnTo>
                  <a:lnTo>
                    <a:pt x="33489" y="2277097"/>
                  </a:lnTo>
                  <a:close/>
                </a:path>
                <a:path w="5189855" h="5159375">
                  <a:moveTo>
                    <a:pt x="38023" y="2233079"/>
                  </a:moveTo>
                  <a:lnTo>
                    <a:pt x="36525" y="2220023"/>
                  </a:lnTo>
                  <a:lnTo>
                    <a:pt x="23850" y="2230399"/>
                  </a:lnTo>
                  <a:lnTo>
                    <a:pt x="18821" y="2243531"/>
                  </a:lnTo>
                  <a:lnTo>
                    <a:pt x="18859" y="2257234"/>
                  </a:lnTo>
                  <a:lnTo>
                    <a:pt x="21386" y="2269312"/>
                  </a:lnTo>
                  <a:lnTo>
                    <a:pt x="31927" y="2252853"/>
                  </a:lnTo>
                  <a:lnTo>
                    <a:pt x="36982" y="2242401"/>
                  </a:lnTo>
                  <a:lnTo>
                    <a:pt x="38023" y="2233079"/>
                  </a:lnTo>
                  <a:close/>
                </a:path>
                <a:path w="5189855" h="5159375">
                  <a:moveTo>
                    <a:pt x="45783" y="2129231"/>
                  </a:moveTo>
                  <a:lnTo>
                    <a:pt x="38684" y="2114512"/>
                  </a:lnTo>
                  <a:lnTo>
                    <a:pt x="36957" y="2128355"/>
                  </a:lnTo>
                  <a:lnTo>
                    <a:pt x="36309" y="2135060"/>
                  </a:lnTo>
                  <a:lnTo>
                    <a:pt x="27012" y="2132888"/>
                  </a:lnTo>
                  <a:lnTo>
                    <a:pt x="21818" y="2131809"/>
                  </a:lnTo>
                  <a:lnTo>
                    <a:pt x="24714" y="2149957"/>
                  </a:lnTo>
                  <a:lnTo>
                    <a:pt x="22606" y="2168296"/>
                  </a:lnTo>
                  <a:lnTo>
                    <a:pt x="22644" y="2178939"/>
                  </a:lnTo>
                  <a:lnTo>
                    <a:pt x="31978" y="2173973"/>
                  </a:lnTo>
                  <a:lnTo>
                    <a:pt x="35013" y="2177643"/>
                  </a:lnTo>
                  <a:lnTo>
                    <a:pt x="39979" y="2182838"/>
                  </a:lnTo>
                  <a:lnTo>
                    <a:pt x="41021" y="2164588"/>
                  </a:lnTo>
                  <a:lnTo>
                    <a:pt x="44767" y="2146325"/>
                  </a:lnTo>
                  <a:lnTo>
                    <a:pt x="45783" y="2129231"/>
                  </a:lnTo>
                  <a:close/>
                </a:path>
                <a:path w="5189855" h="5159375">
                  <a:moveTo>
                    <a:pt x="51701" y="2099437"/>
                  </a:moveTo>
                  <a:lnTo>
                    <a:pt x="50673" y="2095246"/>
                  </a:lnTo>
                  <a:lnTo>
                    <a:pt x="49491" y="2093112"/>
                  </a:lnTo>
                  <a:lnTo>
                    <a:pt x="48196" y="2093760"/>
                  </a:lnTo>
                  <a:lnTo>
                    <a:pt x="47117" y="2094407"/>
                  </a:lnTo>
                  <a:lnTo>
                    <a:pt x="45821" y="2095055"/>
                  </a:lnTo>
                  <a:lnTo>
                    <a:pt x="50711" y="2100961"/>
                  </a:lnTo>
                  <a:lnTo>
                    <a:pt x="51701" y="2099437"/>
                  </a:lnTo>
                  <a:close/>
                </a:path>
                <a:path w="5189855" h="5159375">
                  <a:moveTo>
                    <a:pt x="77152" y="2941688"/>
                  </a:moveTo>
                  <a:lnTo>
                    <a:pt x="74510" y="2940037"/>
                  </a:lnTo>
                  <a:lnTo>
                    <a:pt x="73482" y="2941040"/>
                  </a:lnTo>
                  <a:lnTo>
                    <a:pt x="77152" y="2941688"/>
                  </a:lnTo>
                  <a:close/>
                </a:path>
                <a:path w="5189855" h="5159375">
                  <a:moveTo>
                    <a:pt x="80403" y="2934335"/>
                  </a:moveTo>
                  <a:lnTo>
                    <a:pt x="74714" y="2930093"/>
                  </a:lnTo>
                  <a:lnTo>
                    <a:pt x="72047" y="2928772"/>
                  </a:lnTo>
                  <a:lnTo>
                    <a:pt x="70154" y="2930448"/>
                  </a:lnTo>
                  <a:lnTo>
                    <a:pt x="66776" y="2935198"/>
                  </a:lnTo>
                  <a:lnTo>
                    <a:pt x="74510" y="2940037"/>
                  </a:lnTo>
                  <a:lnTo>
                    <a:pt x="80403" y="2934335"/>
                  </a:lnTo>
                  <a:close/>
                </a:path>
                <a:path w="5189855" h="5159375">
                  <a:moveTo>
                    <a:pt x="94018" y="2988602"/>
                  </a:moveTo>
                  <a:lnTo>
                    <a:pt x="82778" y="2973032"/>
                  </a:lnTo>
                  <a:lnTo>
                    <a:pt x="78549" y="2983192"/>
                  </a:lnTo>
                  <a:lnTo>
                    <a:pt x="78917" y="2989567"/>
                  </a:lnTo>
                  <a:lnTo>
                    <a:pt x="84023" y="2991574"/>
                  </a:lnTo>
                  <a:lnTo>
                    <a:pt x="94018" y="2988602"/>
                  </a:lnTo>
                  <a:close/>
                </a:path>
                <a:path w="5189855" h="5159375">
                  <a:moveTo>
                    <a:pt x="124053" y="3060598"/>
                  </a:moveTo>
                  <a:lnTo>
                    <a:pt x="115849" y="3063405"/>
                  </a:lnTo>
                  <a:lnTo>
                    <a:pt x="113461" y="3067075"/>
                  </a:lnTo>
                  <a:lnTo>
                    <a:pt x="122758" y="3072053"/>
                  </a:lnTo>
                  <a:lnTo>
                    <a:pt x="123837" y="3064052"/>
                  </a:lnTo>
                  <a:lnTo>
                    <a:pt x="124053" y="3060598"/>
                  </a:lnTo>
                  <a:close/>
                </a:path>
                <a:path w="5189855" h="5159375">
                  <a:moveTo>
                    <a:pt x="132486" y="3048914"/>
                  </a:moveTo>
                  <a:lnTo>
                    <a:pt x="125133" y="3041358"/>
                  </a:lnTo>
                  <a:lnTo>
                    <a:pt x="124053" y="3042653"/>
                  </a:lnTo>
                  <a:lnTo>
                    <a:pt x="122974" y="3044164"/>
                  </a:lnTo>
                  <a:lnTo>
                    <a:pt x="121678" y="3046107"/>
                  </a:lnTo>
                  <a:lnTo>
                    <a:pt x="128600" y="3052165"/>
                  </a:lnTo>
                  <a:lnTo>
                    <a:pt x="132486" y="3048914"/>
                  </a:lnTo>
                  <a:close/>
                </a:path>
                <a:path w="5189855" h="5159375">
                  <a:moveTo>
                    <a:pt x="145846" y="2991866"/>
                  </a:moveTo>
                  <a:lnTo>
                    <a:pt x="145237" y="2983839"/>
                  </a:lnTo>
                  <a:lnTo>
                    <a:pt x="134454" y="3004388"/>
                  </a:lnTo>
                  <a:lnTo>
                    <a:pt x="132080" y="3015284"/>
                  </a:lnTo>
                  <a:lnTo>
                    <a:pt x="135509" y="3028162"/>
                  </a:lnTo>
                  <a:lnTo>
                    <a:pt x="140741" y="3014548"/>
                  </a:lnTo>
                  <a:lnTo>
                    <a:pt x="144272" y="3002280"/>
                  </a:lnTo>
                  <a:lnTo>
                    <a:pt x="145846" y="2991866"/>
                  </a:lnTo>
                  <a:close/>
                </a:path>
                <a:path w="5189855" h="5159375">
                  <a:moveTo>
                    <a:pt x="153022" y="2930017"/>
                  </a:moveTo>
                  <a:lnTo>
                    <a:pt x="149783" y="2920276"/>
                  </a:lnTo>
                  <a:lnTo>
                    <a:pt x="147828" y="2914015"/>
                  </a:lnTo>
                  <a:lnTo>
                    <a:pt x="145669" y="2907525"/>
                  </a:lnTo>
                  <a:lnTo>
                    <a:pt x="137452" y="2910763"/>
                  </a:lnTo>
                  <a:lnTo>
                    <a:pt x="134429" y="2911856"/>
                  </a:lnTo>
                  <a:lnTo>
                    <a:pt x="130975" y="2907741"/>
                  </a:lnTo>
                  <a:lnTo>
                    <a:pt x="140487" y="2901683"/>
                  </a:lnTo>
                  <a:lnTo>
                    <a:pt x="146748" y="2897581"/>
                  </a:lnTo>
                  <a:lnTo>
                    <a:pt x="135953" y="2896920"/>
                  </a:lnTo>
                  <a:lnTo>
                    <a:pt x="127000" y="2899397"/>
                  </a:lnTo>
                  <a:lnTo>
                    <a:pt x="119062" y="2903931"/>
                  </a:lnTo>
                  <a:lnTo>
                    <a:pt x="111302" y="2909468"/>
                  </a:lnTo>
                  <a:lnTo>
                    <a:pt x="120561" y="2915970"/>
                  </a:lnTo>
                  <a:lnTo>
                    <a:pt x="129895" y="2922168"/>
                  </a:lnTo>
                  <a:lnTo>
                    <a:pt x="140360" y="2927172"/>
                  </a:lnTo>
                  <a:lnTo>
                    <a:pt x="153022" y="2930017"/>
                  </a:lnTo>
                  <a:close/>
                </a:path>
                <a:path w="5189855" h="5159375">
                  <a:moveTo>
                    <a:pt x="283997" y="3554819"/>
                  </a:moveTo>
                  <a:lnTo>
                    <a:pt x="279679" y="3552012"/>
                  </a:lnTo>
                  <a:lnTo>
                    <a:pt x="276440" y="3549853"/>
                  </a:lnTo>
                  <a:lnTo>
                    <a:pt x="272973" y="3547897"/>
                  </a:lnTo>
                  <a:lnTo>
                    <a:pt x="274916" y="3557841"/>
                  </a:lnTo>
                  <a:lnTo>
                    <a:pt x="283997" y="3554819"/>
                  </a:lnTo>
                  <a:close/>
                </a:path>
                <a:path w="5189855" h="5159375">
                  <a:moveTo>
                    <a:pt x="303669" y="3529304"/>
                  </a:moveTo>
                  <a:lnTo>
                    <a:pt x="300964" y="3526942"/>
                  </a:lnTo>
                  <a:lnTo>
                    <a:pt x="298259" y="3529304"/>
                  </a:lnTo>
                  <a:lnTo>
                    <a:pt x="299567" y="3530384"/>
                  </a:lnTo>
                  <a:lnTo>
                    <a:pt x="300647" y="3531476"/>
                  </a:lnTo>
                  <a:lnTo>
                    <a:pt x="301942" y="3532555"/>
                  </a:lnTo>
                  <a:lnTo>
                    <a:pt x="302374" y="3531476"/>
                  </a:lnTo>
                  <a:lnTo>
                    <a:pt x="303669" y="3529304"/>
                  </a:lnTo>
                  <a:close/>
                </a:path>
                <a:path w="5189855" h="5159375">
                  <a:moveTo>
                    <a:pt x="309499" y="3584651"/>
                  </a:moveTo>
                  <a:lnTo>
                    <a:pt x="304965" y="3584003"/>
                  </a:lnTo>
                  <a:lnTo>
                    <a:pt x="292430" y="3582708"/>
                  </a:lnTo>
                  <a:lnTo>
                    <a:pt x="304101" y="3591572"/>
                  </a:lnTo>
                  <a:lnTo>
                    <a:pt x="309499" y="3584651"/>
                  </a:lnTo>
                  <a:close/>
                </a:path>
                <a:path w="5189855" h="5159375">
                  <a:moveTo>
                    <a:pt x="315341" y="3504666"/>
                  </a:moveTo>
                  <a:lnTo>
                    <a:pt x="298945" y="3504120"/>
                  </a:lnTo>
                  <a:lnTo>
                    <a:pt x="289598" y="3504425"/>
                  </a:lnTo>
                  <a:lnTo>
                    <a:pt x="283756" y="3505974"/>
                  </a:lnTo>
                  <a:lnTo>
                    <a:pt x="277952" y="3509200"/>
                  </a:lnTo>
                  <a:lnTo>
                    <a:pt x="290106" y="3512324"/>
                  </a:lnTo>
                  <a:lnTo>
                    <a:pt x="300215" y="3512604"/>
                  </a:lnTo>
                  <a:lnTo>
                    <a:pt x="308521" y="3510051"/>
                  </a:lnTo>
                  <a:lnTo>
                    <a:pt x="315341" y="3504666"/>
                  </a:lnTo>
                  <a:close/>
                </a:path>
                <a:path w="5189855" h="5159375">
                  <a:moveTo>
                    <a:pt x="317931" y="3559149"/>
                  </a:moveTo>
                  <a:lnTo>
                    <a:pt x="309930" y="3557193"/>
                  </a:lnTo>
                  <a:lnTo>
                    <a:pt x="303885" y="3555466"/>
                  </a:lnTo>
                  <a:lnTo>
                    <a:pt x="295884" y="3553307"/>
                  </a:lnTo>
                  <a:lnTo>
                    <a:pt x="297624" y="3563315"/>
                  </a:lnTo>
                  <a:lnTo>
                    <a:pt x="304152" y="3565715"/>
                  </a:lnTo>
                  <a:lnTo>
                    <a:pt x="312051" y="3563366"/>
                  </a:lnTo>
                  <a:lnTo>
                    <a:pt x="317931" y="3559149"/>
                  </a:lnTo>
                  <a:close/>
                </a:path>
                <a:path w="5189855" h="5159375">
                  <a:moveTo>
                    <a:pt x="321386" y="3603244"/>
                  </a:moveTo>
                  <a:lnTo>
                    <a:pt x="318147" y="3601732"/>
                  </a:lnTo>
                  <a:lnTo>
                    <a:pt x="316204" y="3600653"/>
                  </a:lnTo>
                  <a:lnTo>
                    <a:pt x="314261" y="3599789"/>
                  </a:lnTo>
                  <a:lnTo>
                    <a:pt x="311670" y="3606711"/>
                  </a:lnTo>
                  <a:lnTo>
                    <a:pt x="313613" y="3610381"/>
                  </a:lnTo>
                  <a:lnTo>
                    <a:pt x="321386" y="3603244"/>
                  </a:lnTo>
                  <a:close/>
                </a:path>
                <a:path w="5189855" h="5159375">
                  <a:moveTo>
                    <a:pt x="328637" y="3543477"/>
                  </a:moveTo>
                  <a:lnTo>
                    <a:pt x="327253" y="3542004"/>
                  </a:lnTo>
                  <a:lnTo>
                    <a:pt x="322668" y="3542080"/>
                  </a:lnTo>
                  <a:lnTo>
                    <a:pt x="320090" y="3542931"/>
                  </a:lnTo>
                  <a:lnTo>
                    <a:pt x="320522" y="3544227"/>
                  </a:lnTo>
                  <a:lnTo>
                    <a:pt x="321170" y="3545738"/>
                  </a:lnTo>
                  <a:lnTo>
                    <a:pt x="321602" y="3547249"/>
                  </a:lnTo>
                  <a:lnTo>
                    <a:pt x="328637" y="3543477"/>
                  </a:lnTo>
                  <a:close/>
                </a:path>
                <a:path w="5189855" h="5159375">
                  <a:moveTo>
                    <a:pt x="342353" y="3826573"/>
                  </a:moveTo>
                  <a:lnTo>
                    <a:pt x="333489" y="3831983"/>
                  </a:lnTo>
                  <a:lnTo>
                    <a:pt x="334365" y="3836746"/>
                  </a:lnTo>
                  <a:lnTo>
                    <a:pt x="342353" y="3843007"/>
                  </a:lnTo>
                  <a:lnTo>
                    <a:pt x="342353" y="3826573"/>
                  </a:lnTo>
                  <a:close/>
                </a:path>
                <a:path w="5189855" h="5159375">
                  <a:moveTo>
                    <a:pt x="363486" y="3472662"/>
                  </a:moveTo>
                  <a:lnTo>
                    <a:pt x="361975" y="3459746"/>
                  </a:lnTo>
                  <a:lnTo>
                    <a:pt x="336956" y="3413861"/>
                  </a:lnTo>
                  <a:lnTo>
                    <a:pt x="319659" y="3421862"/>
                  </a:lnTo>
                  <a:lnTo>
                    <a:pt x="347408" y="3458184"/>
                  </a:lnTo>
                  <a:lnTo>
                    <a:pt x="363486" y="3472662"/>
                  </a:lnTo>
                  <a:close/>
                </a:path>
                <a:path w="5189855" h="5159375">
                  <a:moveTo>
                    <a:pt x="389686" y="3858793"/>
                  </a:moveTo>
                  <a:lnTo>
                    <a:pt x="388569" y="3857853"/>
                  </a:lnTo>
                  <a:lnTo>
                    <a:pt x="386232" y="3859657"/>
                  </a:lnTo>
                  <a:lnTo>
                    <a:pt x="389686" y="3858793"/>
                  </a:lnTo>
                  <a:close/>
                </a:path>
                <a:path w="5189855" h="5159375">
                  <a:moveTo>
                    <a:pt x="390766" y="3844950"/>
                  </a:moveTo>
                  <a:lnTo>
                    <a:pt x="387527" y="3846474"/>
                  </a:lnTo>
                  <a:lnTo>
                    <a:pt x="388772" y="3847185"/>
                  </a:lnTo>
                  <a:lnTo>
                    <a:pt x="390766" y="3844950"/>
                  </a:lnTo>
                  <a:close/>
                </a:path>
                <a:path w="5189855" h="5159375">
                  <a:moveTo>
                    <a:pt x="396608" y="3851656"/>
                  </a:moveTo>
                  <a:lnTo>
                    <a:pt x="388772" y="3847185"/>
                  </a:lnTo>
                  <a:lnTo>
                    <a:pt x="383209" y="3853383"/>
                  </a:lnTo>
                  <a:lnTo>
                    <a:pt x="388569" y="3857853"/>
                  </a:lnTo>
                  <a:lnTo>
                    <a:pt x="396608" y="3851656"/>
                  </a:lnTo>
                  <a:close/>
                </a:path>
                <a:path w="5189855" h="5159375">
                  <a:moveTo>
                    <a:pt x="400710" y="2859316"/>
                  </a:moveTo>
                  <a:lnTo>
                    <a:pt x="398551" y="2857373"/>
                  </a:lnTo>
                  <a:lnTo>
                    <a:pt x="397256" y="2855633"/>
                  </a:lnTo>
                  <a:lnTo>
                    <a:pt x="395744" y="2855417"/>
                  </a:lnTo>
                  <a:lnTo>
                    <a:pt x="393420" y="2856979"/>
                  </a:lnTo>
                  <a:lnTo>
                    <a:pt x="392722" y="2860205"/>
                  </a:lnTo>
                  <a:lnTo>
                    <a:pt x="394766" y="2862021"/>
                  </a:lnTo>
                  <a:lnTo>
                    <a:pt x="400710" y="2859316"/>
                  </a:lnTo>
                  <a:close/>
                </a:path>
                <a:path w="5189855" h="5159375">
                  <a:moveTo>
                    <a:pt x="407530" y="3449472"/>
                  </a:moveTo>
                  <a:lnTo>
                    <a:pt x="404685" y="3426536"/>
                  </a:lnTo>
                  <a:lnTo>
                    <a:pt x="390131" y="3406711"/>
                  </a:lnTo>
                  <a:lnTo>
                    <a:pt x="366344" y="3399155"/>
                  </a:lnTo>
                  <a:lnTo>
                    <a:pt x="396176" y="3466401"/>
                  </a:lnTo>
                  <a:lnTo>
                    <a:pt x="407530" y="3449472"/>
                  </a:lnTo>
                  <a:close/>
                </a:path>
                <a:path w="5189855" h="5159375">
                  <a:moveTo>
                    <a:pt x="419735" y="2971800"/>
                  </a:moveTo>
                  <a:lnTo>
                    <a:pt x="417360" y="2959100"/>
                  </a:lnTo>
                  <a:lnTo>
                    <a:pt x="413461" y="2959100"/>
                  </a:lnTo>
                  <a:lnTo>
                    <a:pt x="412165" y="2971800"/>
                  </a:lnTo>
                  <a:lnTo>
                    <a:pt x="419735" y="2971800"/>
                  </a:lnTo>
                  <a:close/>
                </a:path>
                <a:path w="5189855" h="5159375">
                  <a:moveTo>
                    <a:pt x="444804" y="3605631"/>
                  </a:moveTo>
                  <a:lnTo>
                    <a:pt x="439839" y="3601516"/>
                  </a:lnTo>
                  <a:lnTo>
                    <a:pt x="434860" y="3597198"/>
                  </a:lnTo>
                  <a:lnTo>
                    <a:pt x="429031" y="3592220"/>
                  </a:lnTo>
                  <a:lnTo>
                    <a:pt x="426427" y="3604107"/>
                  </a:lnTo>
                  <a:lnTo>
                    <a:pt x="444804" y="3605631"/>
                  </a:lnTo>
                  <a:close/>
                </a:path>
                <a:path w="5189855" h="5159375">
                  <a:moveTo>
                    <a:pt x="451726" y="3791127"/>
                  </a:moveTo>
                  <a:lnTo>
                    <a:pt x="450494" y="3789730"/>
                  </a:lnTo>
                  <a:lnTo>
                    <a:pt x="449770" y="3790048"/>
                  </a:lnTo>
                  <a:lnTo>
                    <a:pt x="451726" y="3791127"/>
                  </a:lnTo>
                  <a:close/>
                </a:path>
                <a:path w="5189855" h="5159375">
                  <a:moveTo>
                    <a:pt x="454101" y="3781399"/>
                  </a:moveTo>
                  <a:lnTo>
                    <a:pt x="451942" y="3781399"/>
                  </a:lnTo>
                  <a:lnTo>
                    <a:pt x="452513" y="3782352"/>
                  </a:lnTo>
                  <a:lnTo>
                    <a:pt x="454101" y="3781399"/>
                  </a:lnTo>
                  <a:close/>
                </a:path>
                <a:path w="5189855" h="5159375">
                  <a:moveTo>
                    <a:pt x="455612" y="3787444"/>
                  </a:moveTo>
                  <a:lnTo>
                    <a:pt x="452513" y="3782352"/>
                  </a:lnTo>
                  <a:lnTo>
                    <a:pt x="446963" y="3785717"/>
                  </a:lnTo>
                  <a:lnTo>
                    <a:pt x="450494" y="3789730"/>
                  </a:lnTo>
                  <a:lnTo>
                    <a:pt x="455612" y="3787444"/>
                  </a:lnTo>
                  <a:close/>
                </a:path>
                <a:path w="5189855" h="5159375">
                  <a:moveTo>
                    <a:pt x="456476" y="3805821"/>
                  </a:moveTo>
                  <a:lnTo>
                    <a:pt x="449554" y="3809288"/>
                  </a:lnTo>
                  <a:lnTo>
                    <a:pt x="443077" y="3812095"/>
                  </a:lnTo>
                  <a:lnTo>
                    <a:pt x="435292" y="3815765"/>
                  </a:lnTo>
                  <a:lnTo>
                    <a:pt x="443407" y="3821963"/>
                  </a:lnTo>
                  <a:lnTo>
                    <a:pt x="450265" y="3819309"/>
                  </a:lnTo>
                  <a:lnTo>
                    <a:pt x="454926" y="3812400"/>
                  </a:lnTo>
                  <a:lnTo>
                    <a:pt x="456476" y="3805821"/>
                  </a:lnTo>
                  <a:close/>
                </a:path>
                <a:path w="5189855" h="5159375">
                  <a:moveTo>
                    <a:pt x="468299" y="3646995"/>
                  </a:moveTo>
                  <a:lnTo>
                    <a:pt x="467283" y="3646055"/>
                  </a:lnTo>
                  <a:lnTo>
                    <a:pt x="467067" y="3648862"/>
                  </a:lnTo>
                  <a:lnTo>
                    <a:pt x="468299" y="3646995"/>
                  </a:lnTo>
                  <a:close/>
                </a:path>
                <a:path w="5189855" h="5159375">
                  <a:moveTo>
                    <a:pt x="476288" y="3644303"/>
                  </a:moveTo>
                  <a:lnTo>
                    <a:pt x="472033" y="3641293"/>
                  </a:lnTo>
                  <a:lnTo>
                    <a:pt x="468299" y="3646995"/>
                  </a:lnTo>
                  <a:lnTo>
                    <a:pt x="473341" y="3651681"/>
                  </a:lnTo>
                  <a:lnTo>
                    <a:pt x="476288" y="3644303"/>
                  </a:lnTo>
                  <a:close/>
                </a:path>
                <a:path w="5189855" h="5159375">
                  <a:moveTo>
                    <a:pt x="477227" y="3641953"/>
                  </a:moveTo>
                  <a:lnTo>
                    <a:pt x="476288" y="3644303"/>
                  </a:lnTo>
                  <a:lnTo>
                    <a:pt x="477227" y="3644976"/>
                  </a:lnTo>
                  <a:lnTo>
                    <a:pt x="477227" y="3641953"/>
                  </a:lnTo>
                  <a:close/>
                </a:path>
                <a:path w="5189855" h="5159375">
                  <a:moveTo>
                    <a:pt x="482409" y="3836098"/>
                  </a:moveTo>
                  <a:lnTo>
                    <a:pt x="476148" y="3832199"/>
                  </a:lnTo>
                  <a:lnTo>
                    <a:pt x="465556" y="3825925"/>
                  </a:lnTo>
                  <a:lnTo>
                    <a:pt x="451942" y="3859873"/>
                  </a:lnTo>
                  <a:lnTo>
                    <a:pt x="459892" y="3853548"/>
                  </a:lnTo>
                  <a:lnTo>
                    <a:pt x="482409" y="3836098"/>
                  </a:lnTo>
                  <a:close/>
                </a:path>
                <a:path w="5189855" h="5159375">
                  <a:moveTo>
                    <a:pt x="512889" y="3675888"/>
                  </a:moveTo>
                  <a:lnTo>
                    <a:pt x="503809" y="3659492"/>
                  </a:lnTo>
                  <a:lnTo>
                    <a:pt x="495376" y="3643896"/>
                  </a:lnTo>
                  <a:lnTo>
                    <a:pt x="488683" y="3650805"/>
                  </a:lnTo>
                  <a:lnTo>
                    <a:pt x="477659" y="3661841"/>
                  </a:lnTo>
                  <a:lnTo>
                    <a:pt x="512889" y="3675888"/>
                  </a:lnTo>
                  <a:close/>
                </a:path>
                <a:path w="5189855" h="5159375">
                  <a:moveTo>
                    <a:pt x="553478" y="3365563"/>
                  </a:moveTo>
                  <a:lnTo>
                    <a:pt x="553250" y="3354946"/>
                  </a:lnTo>
                  <a:lnTo>
                    <a:pt x="539038" y="3358515"/>
                  </a:lnTo>
                  <a:lnTo>
                    <a:pt x="535368" y="3354184"/>
                  </a:lnTo>
                  <a:lnTo>
                    <a:pt x="532345" y="3350298"/>
                  </a:lnTo>
                  <a:lnTo>
                    <a:pt x="526288" y="3343160"/>
                  </a:lnTo>
                  <a:lnTo>
                    <a:pt x="534377" y="3373615"/>
                  </a:lnTo>
                  <a:lnTo>
                    <a:pt x="545312" y="3376434"/>
                  </a:lnTo>
                  <a:lnTo>
                    <a:pt x="553478" y="3365563"/>
                  </a:lnTo>
                  <a:close/>
                </a:path>
                <a:path w="5189855" h="5159375">
                  <a:moveTo>
                    <a:pt x="588530" y="4135526"/>
                  </a:moveTo>
                  <a:lnTo>
                    <a:pt x="587235" y="4134447"/>
                  </a:lnTo>
                  <a:lnTo>
                    <a:pt x="585939" y="4133583"/>
                  </a:lnTo>
                  <a:lnTo>
                    <a:pt x="584428" y="4132503"/>
                  </a:lnTo>
                  <a:lnTo>
                    <a:pt x="580301" y="4141178"/>
                  </a:lnTo>
                  <a:lnTo>
                    <a:pt x="582510" y="4141470"/>
                  </a:lnTo>
                  <a:lnTo>
                    <a:pt x="586714" y="4138028"/>
                  </a:lnTo>
                  <a:lnTo>
                    <a:pt x="588530" y="4135526"/>
                  </a:lnTo>
                  <a:close/>
                </a:path>
                <a:path w="5189855" h="5159375">
                  <a:moveTo>
                    <a:pt x="590486" y="3509848"/>
                  </a:moveTo>
                  <a:lnTo>
                    <a:pt x="585724" y="3499904"/>
                  </a:lnTo>
                  <a:lnTo>
                    <a:pt x="581621" y="3491687"/>
                  </a:lnTo>
                  <a:lnTo>
                    <a:pt x="577075" y="3503587"/>
                  </a:lnTo>
                  <a:lnTo>
                    <a:pt x="581837" y="3507689"/>
                  </a:lnTo>
                  <a:lnTo>
                    <a:pt x="586155" y="3511791"/>
                  </a:lnTo>
                  <a:lnTo>
                    <a:pt x="589191" y="3510496"/>
                  </a:lnTo>
                  <a:lnTo>
                    <a:pt x="590486" y="3509848"/>
                  </a:lnTo>
                  <a:close/>
                </a:path>
                <a:path w="5189855" h="5159375">
                  <a:moveTo>
                    <a:pt x="605180" y="3504019"/>
                  </a:moveTo>
                  <a:lnTo>
                    <a:pt x="603021" y="3501415"/>
                  </a:lnTo>
                  <a:lnTo>
                    <a:pt x="601294" y="3499688"/>
                  </a:lnTo>
                  <a:lnTo>
                    <a:pt x="599770" y="3497745"/>
                  </a:lnTo>
                  <a:lnTo>
                    <a:pt x="598043" y="3499472"/>
                  </a:lnTo>
                  <a:lnTo>
                    <a:pt x="596531" y="3501199"/>
                  </a:lnTo>
                  <a:lnTo>
                    <a:pt x="595020" y="3502710"/>
                  </a:lnTo>
                  <a:lnTo>
                    <a:pt x="600354" y="3507409"/>
                  </a:lnTo>
                  <a:lnTo>
                    <a:pt x="605180" y="3504019"/>
                  </a:lnTo>
                  <a:close/>
                </a:path>
                <a:path w="5189855" h="5159375">
                  <a:moveTo>
                    <a:pt x="628954" y="3536010"/>
                  </a:moveTo>
                  <a:lnTo>
                    <a:pt x="619493" y="3537407"/>
                  </a:lnTo>
                  <a:lnTo>
                    <a:pt x="614692" y="3539604"/>
                  </a:lnTo>
                  <a:lnTo>
                    <a:pt x="614426" y="3544913"/>
                  </a:lnTo>
                  <a:lnTo>
                    <a:pt x="618578" y="3555682"/>
                  </a:lnTo>
                  <a:lnTo>
                    <a:pt x="624814" y="3549993"/>
                  </a:lnTo>
                  <a:lnTo>
                    <a:pt x="626846" y="3544709"/>
                  </a:lnTo>
                  <a:lnTo>
                    <a:pt x="627329" y="3539998"/>
                  </a:lnTo>
                  <a:lnTo>
                    <a:pt x="628954" y="3536010"/>
                  </a:lnTo>
                  <a:close/>
                </a:path>
                <a:path w="5189855" h="5159375">
                  <a:moveTo>
                    <a:pt x="661162" y="3928186"/>
                  </a:moveTo>
                  <a:lnTo>
                    <a:pt x="660946" y="3927970"/>
                  </a:lnTo>
                  <a:lnTo>
                    <a:pt x="660730" y="3928186"/>
                  </a:lnTo>
                  <a:lnTo>
                    <a:pt x="660514" y="3928186"/>
                  </a:lnTo>
                  <a:lnTo>
                    <a:pt x="660514" y="3928402"/>
                  </a:lnTo>
                  <a:lnTo>
                    <a:pt x="661162" y="3928402"/>
                  </a:lnTo>
                  <a:lnTo>
                    <a:pt x="661162" y="3928186"/>
                  </a:lnTo>
                  <a:close/>
                </a:path>
                <a:path w="5189855" h="5159375">
                  <a:moveTo>
                    <a:pt x="670890" y="3927970"/>
                  </a:moveTo>
                  <a:lnTo>
                    <a:pt x="667639" y="3926027"/>
                  </a:lnTo>
                  <a:lnTo>
                    <a:pt x="661162" y="3928402"/>
                  </a:lnTo>
                  <a:lnTo>
                    <a:pt x="666343" y="3936187"/>
                  </a:lnTo>
                  <a:lnTo>
                    <a:pt x="670890" y="3927970"/>
                  </a:lnTo>
                  <a:close/>
                </a:path>
                <a:path w="5189855" h="5159375">
                  <a:moveTo>
                    <a:pt x="2187524" y="4900434"/>
                  </a:moveTo>
                  <a:lnTo>
                    <a:pt x="2186482" y="4898783"/>
                  </a:lnTo>
                  <a:lnTo>
                    <a:pt x="2185365" y="4899342"/>
                  </a:lnTo>
                  <a:lnTo>
                    <a:pt x="2187524" y="4900434"/>
                  </a:lnTo>
                  <a:close/>
                </a:path>
                <a:path w="5189855" h="5159375">
                  <a:moveTo>
                    <a:pt x="2188603" y="4891138"/>
                  </a:moveTo>
                  <a:lnTo>
                    <a:pt x="2186444" y="4890490"/>
                  </a:lnTo>
                  <a:lnTo>
                    <a:pt x="2187384" y="4891595"/>
                  </a:lnTo>
                  <a:lnTo>
                    <a:pt x="2188603" y="4891138"/>
                  </a:lnTo>
                  <a:close/>
                </a:path>
                <a:path w="5189855" h="5159375">
                  <a:moveTo>
                    <a:pt x="2191410" y="4896320"/>
                  </a:moveTo>
                  <a:lnTo>
                    <a:pt x="2187384" y="4891595"/>
                  </a:lnTo>
                  <a:lnTo>
                    <a:pt x="2182977" y="4893297"/>
                  </a:lnTo>
                  <a:lnTo>
                    <a:pt x="2186482" y="4898783"/>
                  </a:lnTo>
                  <a:lnTo>
                    <a:pt x="2191410" y="4896320"/>
                  </a:lnTo>
                  <a:close/>
                </a:path>
                <a:path w="5189855" h="5159375">
                  <a:moveTo>
                    <a:pt x="2255609" y="4814163"/>
                  </a:moveTo>
                  <a:lnTo>
                    <a:pt x="2251494" y="4809198"/>
                  </a:lnTo>
                  <a:lnTo>
                    <a:pt x="2248687" y="4805515"/>
                  </a:lnTo>
                  <a:lnTo>
                    <a:pt x="2244153" y="4800333"/>
                  </a:lnTo>
                  <a:lnTo>
                    <a:pt x="2241981" y="4810277"/>
                  </a:lnTo>
                  <a:lnTo>
                    <a:pt x="2242413" y="4815459"/>
                  </a:lnTo>
                  <a:lnTo>
                    <a:pt x="2255609" y="4814163"/>
                  </a:lnTo>
                  <a:close/>
                </a:path>
                <a:path w="5189855" h="5159375">
                  <a:moveTo>
                    <a:pt x="2291702" y="4859134"/>
                  </a:moveTo>
                  <a:lnTo>
                    <a:pt x="2283422" y="4859515"/>
                  </a:lnTo>
                  <a:lnTo>
                    <a:pt x="2284158" y="4861318"/>
                  </a:lnTo>
                  <a:lnTo>
                    <a:pt x="2288502" y="4863185"/>
                  </a:lnTo>
                  <a:lnTo>
                    <a:pt x="2291054" y="4863681"/>
                  </a:lnTo>
                  <a:lnTo>
                    <a:pt x="2291702" y="4859134"/>
                  </a:lnTo>
                  <a:close/>
                </a:path>
                <a:path w="5189855" h="5159375">
                  <a:moveTo>
                    <a:pt x="2307259" y="4841189"/>
                  </a:moveTo>
                  <a:lnTo>
                    <a:pt x="2300122" y="4840325"/>
                  </a:lnTo>
                  <a:lnTo>
                    <a:pt x="2296020" y="4839894"/>
                  </a:lnTo>
                  <a:lnTo>
                    <a:pt x="2291486" y="4839462"/>
                  </a:lnTo>
                  <a:lnTo>
                    <a:pt x="2290813" y="4846244"/>
                  </a:lnTo>
                  <a:lnTo>
                    <a:pt x="2292807" y="4849406"/>
                  </a:lnTo>
                  <a:lnTo>
                    <a:pt x="2298077" y="4848034"/>
                  </a:lnTo>
                  <a:lnTo>
                    <a:pt x="2307259" y="4841189"/>
                  </a:lnTo>
                  <a:close/>
                </a:path>
                <a:path w="5189855" h="5159375">
                  <a:moveTo>
                    <a:pt x="2320226" y="4808334"/>
                  </a:moveTo>
                  <a:lnTo>
                    <a:pt x="2317204" y="4799469"/>
                  </a:lnTo>
                  <a:lnTo>
                    <a:pt x="2311793" y="4796866"/>
                  </a:lnTo>
                  <a:lnTo>
                    <a:pt x="2301214" y="4799254"/>
                  </a:lnTo>
                  <a:lnTo>
                    <a:pt x="2304631" y="4805375"/>
                  </a:lnTo>
                  <a:lnTo>
                    <a:pt x="2308695" y="4809058"/>
                  </a:lnTo>
                  <a:lnTo>
                    <a:pt x="2313762" y="4810099"/>
                  </a:lnTo>
                  <a:lnTo>
                    <a:pt x="2320226" y="4808334"/>
                  </a:lnTo>
                  <a:close/>
                </a:path>
                <a:path w="5189855" h="5159375">
                  <a:moveTo>
                    <a:pt x="2345512" y="5010251"/>
                  </a:moveTo>
                  <a:lnTo>
                    <a:pt x="2341626" y="5003774"/>
                  </a:lnTo>
                  <a:lnTo>
                    <a:pt x="2338603" y="4998796"/>
                  </a:lnTo>
                  <a:lnTo>
                    <a:pt x="2334272" y="4991443"/>
                  </a:lnTo>
                  <a:lnTo>
                    <a:pt x="2332329" y="5006365"/>
                  </a:lnTo>
                  <a:lnTo>
                    <a:pt x="2345512" y="5010251"/>
                  </a:lnTo>
                  <a:close/>
                </a:path>
                <a:path w="5189855" h="5159375">
                  <a:moveTo>
                    <a:pt x="2405176" y="5074894"/>
                  </a:moveTo>
                  <a:lnTo>
                    <a:pt x="2403652" y="5066042"/>
                  </a:lnTo>
                  <a:lnTo>
                    <a:pt x="2390470" y="5072519"/>
                  </a:lnTo>
                  <a:lnTo>
                    <a:pt x="2388959" y="5070145"/>
                  </a:lnTo>
                  <a:lnTo>
                    <a:pt x="2391333" y="5078577"/>
                  </a:lnTo>
                  <a:lnTo>
                    <a:pt x="2403437" y="5072304"/>
                  </a:lnTo>
                  <a:lnTo>
                    <a:pt x="2405176" y="5074894"/>
                  </a:lnTo>
                  <a:close/>
                </a:path>
                <a:path w="5189855" h="5159375">
                  <a:moveTo>
                    <a:pt x="2419870" y="4892433"/>
                  </a:moveTo>
                  <a:lnTo>
                    <a:pt x="2406688" y="4896104"/>
                  </a:lnTo>
                  <a:lnTo>
                    <a:pt x="2401493" y="4897615"/>
                  </a:lnTo>
                  <a:lnTo>
                    <a:pt x="2404795" y="4902403"/>
                  </a:lnTo>
                  <a:lnTo>
                    <a:pt x="2410688" y="4901349"/>
                  </a:lnTo>
                  <a:lnTo>
                    <a:pt x="2416568" y="4897132"/>
                  </a:lnTo>
                  <a:lnTo>
                    <a:pt x="2419870" y="4892433"/>
                  </a:lnTo>
                  <a:close/>
                </a:path>
                <a:path w="5189855" h="5159375">
                  <a:moveTo>
                    <a:pt x="2448179" y="5091112"/>
                  </a:moveTo>
                  <a:lnTo>
                    <a:pt x="2429167" y="5091112"/>
                  </a:lnTo>
                  <a:lnTo>
                    <a:pt x="2429167" y="5117922"/>
                  </a:lnTo>
                  <a:lnTo>
                    <a:pt x="2437663" y="5114226"/>
                  </a:lnTo>
                  <a:lnTo>
                    <a:pt x="2440775" y="5107279"/>
                  </a:lnTo>
                  <a:lnTo>
                    <a:pt x="2442845" y="5098948"/>
                  </a:lnTo>
                  <a:lnTo>
                    <a:pt x="2448179" y="5091112"/>
                  </a:lnTo>
                  <a:close/>
                </a:path>
                <a:path w="5189855" h="5159375">
                  <a:moveTo>
                    <a:pt x="2467203" y="5084407"/>
                  </a:moveTo>
                  <a:lnTo>
                    <a:pt x="2465260" y="5081168"/>
                  </a:lnTo>
                  <a:lnTo>
                    <a:pt x="2460498" y="5072735"/>
                  </a:lnTo>
                  <a:lnTo>
                    <a:pt x="2455964" y="5078146"/>
                  </a:lnTo>
                  <a:lnTo>
                    <a:pt x="2452509" y="5082032"/>
                  </a:lnTo>
                  <a:lnTo>
                    <a:pt x="2449042" y="5086147"/>
                  </a:lnTo>
                  <a:lnTo>
                    <a:pt x="2457475" y="5092408"/>
                  </a:lnTo>
                  <a:lnTo>
                    <a:pt x="2462225" y="5088090"/>
                  </a:lnTo>
                  <a:lnTo>
                    <a:pt x="2467203" y="5084407"/>
                  </a:lnTo>
                  <a:close/>
                </a:path>
                <a:path w="5189855" h="5159375">
                  <a:moveTo>
                    <a:pt x="2468067" y="5084191"/>
                  </a:moveTo>
                  <a:lnTo>
                    <a:pt x="2467635" y="5084191"/>
                  </a:lnTo>
                  <a:lnTo>
                    <a:pt x="2467635" y="5083975"/>
                  </a:lnTo>
                  <a:lnTo>
                    <a:pt x="2467203" y="5084407"/>
                  </a:lnTo>
                  <a:lnTo>
                    <a:pt x="2467203" y="5084623"/>
                  </a:lnTo>
                  <a:lnTo>
                    <a:pt x="2467419" y="5084623"/>
                  </a:lnTo>
                  <a:lnTo>
                    <a:pt x="2467419" y="5084407"/>
                  </a:lnTo>
                  <a:lnTo>
                    <a:pt x="2467851" y="5084407"/>
                  </a:lnTo>
                  <a:lnTo>
                    <a:pt x="2468067" y="5084191"/>
                  </a:lnTo>
                  <a:close/>
                </a:path>
                <a:path w="5189855" h="5159375">
                  <a:moveTo>
                    <a:pt x="2493772" y="5104130"/>
                  </a:moveTo>
                  <a:lnTo>
                    <a:pt x="2484704" y="5101272"/>
                  </a:lnTo>
                  <a:lnTo>
                    <a:pt x="2485796" y="5110569"/>
                  </a:lnTo>
                  <a:lnTo>
                    <a:pt x="2492921" y="5104955"/>
                  </a:lnTo>
                  <a:lnTo>
                    <a:pt x="2492921" y="5107546"/>
                  </a:lnTo>
                  <a:lnTo>
                    <a:pt x="2493772" y="5104130"/>
                  </a:lnTo>
                  <a:close/>
                </a:path>
                <a:path w="5189855" h="5159375">
                  <a:moveTo>
                    <a:pt x="2518854" y="5083327"/>
                  </a:moveTo>
                  <a:lnTo>
                    <a:pt x="2507818" y="5077422"/>
                  </a:lnTo>
                  <a:lnTo>
                    <a:pt x="2492972" y="5077688"/>
                  </a:lnTo>
                  <a:lnTo>
                    <a:pt x="2478379" y="5080990"/>
                  </a:lnTo>
                  <a:lnTo>
                    <a:pt x="2468067" y="5084191"/>
                  </a:lnTo>
                  <a:lnTo>
                    <a:pt x="2475242" y="5091201"/>
                  </a:lnTo>
                  <a:lnTo>
                    <a:pt x="2487384" y="5091785"/>
                  </a:lnTo>
                  <a:lnTo>
                    <a:pt x="2502560" y="5088356"/>
                  </a:lnTo>
                  <a:lnTo>
                    <a:pt x="2518854" y="5083327"/>
                  </a:lnTo>
                  <a:close/>
                </a:path>
                <a:path w="5189855" h="5159375">
                  <a:moveTo>
                    <a:pt x="2569438" y="5026901"/>
                  </a:moveTo>
                  <a:lnTo>
                    <a:pt x="2569006" y="5024094"/>
                  </a:lnTo>
                  <a:lnTo>
                    <a:pt x="2564460" y="5021935"/>
                  </a:lnTo>
                  <a:lnTo>
                    <a:pt x="2560574" y="5018036"/>
                  </a:lnTo>
                  <a:lnTo>
                    <a:pt x="2556459" y="5030457"/>
                  </a:lnTo>
                  <a:lnTo>
                    <a:pt x="2560383" y="5034394"/>
                  </a:lnTo>
                  <a:lnTo>
                    <a:pt x="2566619" y="5032362"/>
                  </a:lnTo>
                  <a:lnTo>
                    <a:pt x="2569438" y="5026901"/>
                  </a:lnTo>
                  <a:close/>
                </a:path>
                <a:path w="5189855" h="5159375">
                  <a:moveTo>
                    <a:pt x="2571597" y="5098034"/>
                  </a:moveTo>
                  <a:lnTo>
                    <a:pt x="2564676" y="5091328"/>
                  </a:lnTo>
                  <a:lnTo>
                    <a:pt x="2559062" y="5090249"/>
                  </a:lnTo>
                  <a:lnTo>
                    <a:pt x="2551493" y="5091760"/>
                  </a:lnTo>
                  <a:lnTo>
                    <a:pt x="2554846" y="5098097"/>
                  </a:lnTo>
                  <a:lnTo>
                    <a:pt x="2559354" y="5100244"/>
                  </a:lnTo>
                  <a:lnTo>
                    <a:pt x="2564955" y="5099723"/>
                  </a:lnTo>
                  <a:lnTo>
                    <a:pt x="2571597" y="5098034"/>
                  </a:lnTo>
                  <a:close/>
                </a:path>
                <a:path w="5189855" h="5159375">
                  <a:moveTo>
                    <a:pt x="2601861" y="5155971"/>
                  </a:moveTo>
                  <a:lnTo>
                    <a:pt x="2594508" y="5148834"/>
                  </a:lnTo>
                  <a:lnTo>
                    <a:pt x="2591917" y="5157482"/>
                  </a:lnTo>
                  <a:lnTo>
                    <a:pt x="2590190" y="5155323"/>
                  </a:lnTo>
                  <a:lnTo>
                    <a:pt x="2590622" y="5156403"/>
                  </a:lnTo>
                  <a:lnTo>
                    <a:pt x="2590838" y="5157698"/>
                  </a:lnTo>
                  <a:lnTo>
                    <a:pt x="2591270" y="5159006"/>
                  </a:lnTo>
                  <a:lnTo>
                    <a:pt x="2594724" y="5157914"/>
                  </a:lnTo>
                  <a:lnTo>
                    <a:pt x="2598394" y="5156835"/>
                  </a:lnTo>
                  <a:lnTo>
                    <a:pt x="2601861" y="5155971"/>
                  </a:lnTo>
                  <a:close/>
                </a:path>
                <a:path w="5189855" h="5159375">
                  <a:moveTo>
                    <a:pt x="2606421" y="4909477"/>
                  </a:moveTo>
                  <a:lnTo>
                    <a:pt x="2603728" y="4907686"/>
                  </a:lnTo>
                  <a:lnTo>
                    <a:pt x="2595372" y="4905616"/>
                  </a:lnTo>
                  <a:lnTo>
                    <a:pt x="2594940" y="4909515"/>
                  </a:lnTo>
                  <a:lnTo>
                    <a:pt x="2594940" y="4911242"/>
                  </a:lnTo>
                  <a:lnTo>
                    <a:pt x="2603487" y="4910760"/>
                  </a:lnTo>
                  <a:lnTo>
                    <a:pt x="2606421" y="4909477"/>
                  </a:lnTo>
                  <a:close/>
                </a:path>
                <a:path w="5189855" h="5159375">
                  <a:moveTo>
                    <a:pt x="2623248" y="4880216"/>
                  </a:moveTo>
                  <a:lnTo>
                    <a:pt x="2611374" y="4870488"/>
                  </a:lnTo>
                  <a:lnTo>
                    <a:pt x="2595372" y="4864544"/>
                  </a:lnTo>
                  <a:lnTo>
                    <a:pt x="2600553" y="4895240"/>
                  </a:lnTo>
                  <a:lnTo>
                    <a:pt x="2622486" y="4889779"/>
                  </a:lnTo>
                  <a:lnTo>
                    <a:pt x="2623248" y="4880216"/>
                  </a:lnTo>
                  <a:close/>
                </a:path>
                <a:path w="5189855" h="5159375">
                  <a:moveTo>
                    <a:pt x="2671457" y="4908867"/>
                  </a:moveTo>
                  <a:lnTo>
                    <a:pt x="2664752" y="4900434"/>
                  </a:lnTo>
                  <a:lnTo>
                    <a:pt x="2660866" y="4902162"/>
                  </a:lnTo>
                  <a:lnTo>
                    <a:pt x="2656967" y="4911890"/>
                  </a:lnTo>
                  <a:lnTo>
                    <a:pt x="2663672" y="4910379"/>
                  </a:lnTo>
                  <a:lnTo>
                    <a:pt x="2667558" y="4909731"/>
                  </a:lnTo>
                  <a:lnTo>
                    <a:pt x="2671457" y="4908867"/>
                  </a:lnTo>
                  <a:close/>
                </a:path>
                <a:path w="5189855" h="5159375">
                  <a:moveTo>
                    <a:pt x="2677718" y="4891138"/>
                  </a:moveTo>
                  <a:lnTo>
                    <a:pt x="2674416" y="4879429"/>
                  </a:lnTo>
                  <a:lnTo>
                    <a:pt x="2667127" y="4874349"/>
                  </a:lnTo>
                  <a:lnTo>
                    <a:pt x="2658389" y="4873777"/>
                  </a:lnTo>
                  <a:lnTo>
                    <a:pt x="2650706" y="4875568"/>
                  </a:lnTo>
                  <a:lnTo>
                    <a:pt x="2657843" y="4884051"/>
                  </a:lnTo>
                  <a:lnTo>
                    <a:pt x="2665018" y="4888941"/>
                  </a:lnTo>
                  <a:lnTo>
                    <a:pt x="2671800" y="4891036"/>
                  </a:lnTo>
                  <a:lnTo>
                    <a:pt x="2677718" y="4891138"/>
                  </a:lnTo>
                  <a:close/>
                </a:path>
                <a:path w="5189855" h="5159375">
                  <a:moveTo>
                    <a:pt x="2688094" y="5140198"/>
                  </a:moveTo>
                  <a:lnTo>
                    <a:pt x="2683776" y="5134788"/>
                  </a:lnTo>
                  <a:lnTo>
                    <a:pt x="2680335" y="5134178"/>
                  </a:lnTo>
                  <a:lnTo>
                    <a:pt x="2676182" y="5136540"/>
                  </a:lnTo>
                  <a:lnTo>
                    <a:pt x="2674747" y="5141379"/>
                  </a:lnTo>
                  <a:lnTo>
                    <a:pt x="2679446" y="5148186"/>
                  </a:lnTo>
                  <a:lnTo>
                    <a:pt x="2685719" y="5144084"/>
                  </a:lnTo>
                  <a:lnTo>
                    <a:pt x="2688094" y="5140198"/>
                  </a:lnTo>
                  <a:close/>
                </a:path>
                <a:path w="5189855" h="5159375">
                  <a:moveTo>
                    <a:pt x="2725915" y="5091760"/>
                  </a:moveTo>
                  <a:lnTo>
                    <a:pt x="2665399" y="5087010"/>
                  </a:lnTo>
                  <a:lnTo>
                    <a:pt x="2673667" y="5111521"/>
                  </a:lnTo>
                  <a:lnTo>
                    <a:pt x="2699143" y="5116627"/>
                  </a:lnTo>
                  <a:lnTo>
                    <a:pt x="2722880" y="5108105"/>
                  </a:lnTo>
                  <a:lnTo>
                    <a:pt x="2725915" y="5091760"/>
                  </a:lnTo>
                  <a:close/>
                </a:path>
                <a:path w="5189855" h="5159375">
                  <a:moveTo>
                    <a:pt x="2902940" y="4846383"/>
                  </a:moveTo>
                  <a:lnTo>
                    <a:pt x="2892996" y="4852428"/>
                  </a:lnTo>
                  <a:lnTo>
                    <a:pt x="2889313" y="4854600"/>
                  </a:lnTo>
                  <a:lnTo>
                    <a:pt x="2893720" y="4859337"/>
                  </a:lnTo>
                  <a:lnTo>
                    <a:pt x="2898317" y="4857458"/>
                  </a:lnTo>
                  <a:lnTo>
                    <a:pt x="2901810" y="4852098"/>
                  </a:lnTo>
                  <a:lnTo>
                    <a:pt x="2902940" y="4846383"/>
                  </a:lnTo>
                  <a:close/>
                </a:path>
                <a:path w="5189855" h="5159375">
                  <a:moveTo>
                    <a:pt x="2963888" y="4844656"/>
                  </a:moveTo>
                  <a:lnTo>
                    <a:pt x="2960649" y="4845520"/>
                  </a:lnTo>
                  <a:lnTo>
                    <a:pt x="2957182" y="4846383"/>
                  </a:lnTo>
                  <a:lnTo>
                    <a:pt x="2953512" y="4847463"/>
                  </a:lnTo>
                  <a:lnTo>
                    <a:pt x="2959557" y="4856327"/>
                  </a:lnTo>
                  <a:lnTo>
                    <a:pt x="2961729" y="4850269"/>
                  </a:lnTo>
                  <a:lnTo>
                    <a:pt x="2963888" y="4844656"/>
                  </a:lnTo>
                  <a:close/>
                </a:path>
                <a:path w="5189855" h="5159375">
                  <a:moveTo>
                    <a:pt x="3098317" y="4843564"/>
                  </a:moveTo>
                  <a:lnTo>
                    <a:pt x="3097352" y="4842637"/>
                  </a:lnTo>
                  <a:lnTo>
                    <a:pt x="3096374" y="4843348"/>
                  </a:lnTo>
                  <a:lnTo>
                    <a:pt x="3098317" y="4843564"/>
                  </a:lnTo>
                  <a:close/>
                </a:path>
                <a:path w="5189855" h="5159375">
                  <a:moveTo>
                    <a:pt x="3098533" y="4834699"/>
                  </a:moveTo>
                  <a:lnTo>
                    <a:pt x="3096590" y="4835360"/>
                  </a:lnTo>
                  <a:lnTo>
                    <a:pt x="3097314" y="4835868"/>
                  </a:lnTo>
                  <a:lnTo>
                    <a:pt x="3098533" y="4834699"/>
                  </a:lnTo>
                  <a:close/>
                </a:path>
                <a:path w="5189855" h="5159375">
                  <a:moveTo>
                    <a:pt x="3102000" y="4839246"/>
                  </a:moveTo>
                  <a:lnTo>
                    <a:pt x="3097314" y="4835868"/>
                  </a:lnTo>
                  <a:lnTo>
                    <a:pt x="3093783" y="4839246"/>
                  </a:lnTo>
                  <a:lnTo>
                    <a:pt x="3097352" y="4842637"/>
                  </a:lnTo>
                  <a:lnTo>
                    <a:pt x="3102000" y="4839246"/>
                  </a:lnTo>
                  <a:close/>
                </a:path>
                <a:path w="5189855" h="5159375">
                  <a:moveTo>
                    <a:pt x="3243351" y="4965700"/>
                  </a:moveTo>
                  <a:lnTo>
                    <a:pt x="2564092" y="4965700"/>
                  </a:lnTo>
                  <a:lnTo>
                    <a:pt x="2620226" y="4991100"/>
                  </a:lnTo>
                  <a:lnTo>
                    <a:pt x="2615501" y="5003800"/>
                  </a:lnTo>
                  <a:lnTo>
                    <a:pt x="2624925" y="5016500"/>
                  </a:lnTo>
                  <a:lnTo>
                    <a:pt x="2640101" y="5029200"/>
                  </a:lnTo>
                  <a:lnTo>
                    <a:pt x="2652649" y="5029200"/>
                  </a:lnTo>
                  <a:lnTo>
                    <a:pt x="2647327" y="5016500"/>
                  </a:lnTo>
                  <a:lnTo>
                    <a:pt x="2638272" y="5003800"/>
                  </a:lnTo>
                  <a:lnTo>
                    <a:pt x="2637332" y="4991100"/>
                  </a:lnTo>
                  <a:lnTo>
                    <a:pt x="2656319" y="4991100"/>
                  </a:lnTo>
                  <a:lnTo>
                    <a:pt x="2657805" y="5016500"/>
                  </a:lnTo>
                  <a:lnTo>
                    <a:pt x="2668803" y="5029200"/>
                  </a:lnTo>
                  <a:lnTo>
                    <a:pt x="2675839" y="5016500"/>
                  </a:lnTo>
                  <a:lnTo>
                    <a:pt x="2665399" y="5003800"/>
                  </a:lnTo>
                  <a:lnTo>
                    <a:pt x="2690622" y="4991100"/>
                  </a:lnTo>
                  <a:lnTo>
                    <a:pt x="2707043" y="4991100"/>
                  </a:lnTo>
                  <a:lnTo>
                    <a:pt x="2720225" y="5003800"/>
                  </a:lnTo>
                  <a:lnTo>
                    <a:pt x="2735757" y="5016500"/>
                  </a:lnTo>
                  <a:lnTo>
                    <a:pt x="2759240" y="5029200"/>
                  </a:lnTo>
                  <a:lnTo>
                    <a:pt x="2852356" y="5029200"/>
                  </a:lnTo>
                  <a:lnTo>
                    <a:pt x="2878074" y="5029200"/>
                  </a:lnTo>
                  <a:lnTo>
                    <a:pt x="3098165" y="5029200"/>
                  </a:lnTo>
                  <a:lnTo>
                    <a:pt x="3152356" y="5016500"/>
                  </a:lnTo>
                  <a:lnTo>
                    <a:pt x="3201974" y="4991100"/>
                  </a:lnTo>
                  <a:lnTo>
                    <a:pt x="3243351" y="4965700"/>
                  </a:lnTo>
                  <a:close/>
                </a:path>
                <a:path w="5189855" h="5159375">
                  <a:moveTo>
                    <a:pt x="4961217" y="3798468"/>
                  </a:moveTo>
                  <a:lnTo>
                    <a:pt x="4955806" y="3789172"/>
                  </a:lnTo>
                  <a:lnTo>
                    <a:pt x="4952035" y="3795052"/>
                  </a:lnTo>
                  <a:lnTo>
                    <a:pt x="4950561" y="3797884"/>
                  </a:lnTo>
                  <a:lnTo>
                    <a:pt x="4950638" y="3800310"/>
                  </a:lnTo>
                  <a:lnTo>
                    <a:pt x="4951488" y="3804958"/>
                  </a:lnTo>
                  <a:lnTo>
                    <a:pt x="4960124" y="3802367"/>
                  </a:lnTo>
                  <a:lnTo>
                    <a:pt x="4961217" y="3798468"/>
                  </a:lnTo>
                  <a:close/>
                </a:path>
                <a:path w="5189855" h="5159375">
                  <a:moveTo>
                    <a:pt x="4995799" y="3773614"/>
                  </a:moveTo>
                  <a:lnTo>
                    <a:pt x="4993170" y="3762972"/>
                  </a:lnTo>
                  <a:lnTo>
                    <a:pt x="4984204" y="3756583"/>
                  </a:lnTo>
                  <a:lnTo>
                    <a:pt x="4974552" y="3749954"/>
                  </a:lnTo>
                  <a:lnTo>
                    <a:pt x="4969853" y="3738588"/>
                  </a:lnTo>
                  <a:lnTo>
                    <a:pt x="4967135" y="3753332"/>
                  </a:lnTo>
                  <a:lnTo>
                    <a:pt x="4974958" y="3763645"/>
                  </a:lnTo>
                  <a:lnTo>
                    <a:pt x="4986731" y="3770172"/>
                  </a:lnTo>
                  <a:lnTo>
                    <a:pt x="4995799" y="3773614"/>
                  </a:lnTo>
                  <a:close/>
                </a:path>
                <a:path w="5189855" h="5159375">
                  <a:moveTo>
                    <a:pt x="5007140" y="3730904"/>
                  </a:moveTo>
                  <a:lnTo>
                    <a:pt x="5005514" y="3729075"/>
                  </a:lnTo>
                  <a:lnTo>
                    <a:pt x="5006378" y="3731882"/>
                  </a:lnTo>
                  <a:lnTo>
                    <a:pt x="5007140" y="3730904"/>
                  </a:lnTo>
                  <a:close/>
                </a:path>
                <a:path w="5189855" h="5159375">
                  <a:moveTo>
                    <a:pt x="5013083" y="3695344"/>
                  </a:moveTo>
                  <a:lnTo>
                    <a:pt x="5008334" y="3690594"/>
                  </a:lnTo>
                  <a:lnTo>
                    <a:pt x="5005298" y="3697300"/>
                  </a:lnTo>
                  <a:lnTo>
                    <a:pt x="5004435" y="3695992"/>
                  </a:lnTo>
                  <a:lnTo>
                    <a:pt x="5004867" y="3696855"/>
                  </a:lnTo>
                  <a:lnTo>
                    <a:pt x="5005298" y="3697948"/>
                  </a:lnTo>
                  <a:lnTo>
                    <a:pt x="5005730" y="3698811"/>
                  </a:lnTo>
                  <a:lnTo>
                    <a:pt x="5008118" y="3697732"/>
                  </a:lnTo>
                  <a:lnTo>
                    <a:pt x="5010493" y="3696424"/>
                  </a:lnTo>
                  <a:lnTo>
                    <a:pt x="5013083" y="3695344"/>
                  </a:lnTo>
                  <a:close/>
                </a:path>
                <a:path w="5189855" h="5159375">
                  <a:moveTo>
                    <a:pt x="5016157" y="3731399"/>
                  </a:moveTo>
                  <a:lnTo>
                    <a:pt x="5011356" y="3725405"/>
                  </a:lnTo>
                  <a:lnTo>
                    <a:pt x="5007140" y="3730904"/>
                  </a:lnTo>
                  <a:lnTo>
                    <a:pt x="5012004" y="3736429"/>
                  </a:lnTo>
                  <a:lnTo>
                    <a:pt x="5016157" y="3731399"/>
                  </a:lnTo>
                  <a:close/>
                </a:path>
                <a:path w="5189855" h="5159375">
                  <a:moveTo>
                    <a:pt x="5017401" y="3732961"/>
                  </a:moveTo>
                  <a:lnTo>
                    <a:pt x="5017186" y="3730155"/>
                  </a:lnTo>
                  <a:lnTo>
                    <a:pt x="5016157" y="3731399"/>
                  </a:lnTo>
                  <a:lnTo>
                    <a:pt x="5017401" y="3732961"/>
                  </a:lnTo>
                  <a:close/>
                </a:path>
                <a:path w="5189855" h="5159375">
                  <a:moveTo>
                    <a:pt x="5189448" y="1993900"/>
                  </a:moveTo>
                  <a:lnTo>
                    <a:pt x="5173802" y="1981200"/>
                  </a:lnTo>
                  <a:lnTo>
                    <a:pt x="5148821" y="1981200"/>
                  </a:lnTo>
                  <a:lnTo>
                    <a:pt x="5146611" y="1968500"/>
                  </a:lnTo>
                  <a:lnTo>
                    <a:pt x="5144465" y="1955800"/>
                  </a:lnTo>
                  <a:lnTo>
                    <a:pt x="5142281" y="1943100"/>
                  </a:lnTo>
                  <a:lnTo>
                    <a:pt x="5171732" y="1943100"/>
                  </a:lnTo>
                  <a:lnTo>
                    <a:pt x="5164747" y="1930400"/>
                  </a:lnTo>
                  <a:lnTo>
                    <a:pt x="5137429" y="1930400"/>
                  </a:lnTo>
                  <a:lnTo>
                    <a:pt x="5133416" y="1905000"/>
                  </a:lnTo>
                  <a:lnTo>
                    <a:pt x="5131524" y="1892300"/>
                  </a:lnTo>
                  <a:lnTo>
                    <a:pt x="5135207" y="1892300"/>
                  </a:lnTo>
                  <a:lnTo>
                    <a:pt x="5138877" y="1879600"/>
                  </a:lnTo>
                  <a:lnTo>
                    <a:pt x="5131308" y="1879600"/>
                  </a:lnTo>
                  <a:lnTo>
                    <a:pt x="5134991" y="1866900"/>
                  </a:lnTo>
                  <a:lnTo>
                    <a:pt x="5133899" y="1854200"/>
                  </a:lnTo>
                  <a:lnTo>
                    <a:pt x="5122011" y="1854200"/>
                  </a:lnTo>
                  <a:lnTo>
                    <a:pt x="5109845" y="1803400"/>
                  </a:lnTo>
                  <a:lnTo>
                    <a:pt x="5096675" y="1765300"/>
                  </a:lnTo>
                  <a:lnTo>
                    <a:pt x="5093132" y="1752600"/>
                  </a:lnTo>
                  <a:lnTo>
                    <a:pt x="5082514" y="1714500"/>
                  </a:lnTo>
                  <a:lnTo>
                    <a:pt x="5067376" y="1663700"/>
                  </a:lnTo>
                  <a:lnTo>
                    <a:pt x="5051285" y="1612900"/>
                  </a:lnTo>
                  <a:lnTo>
                    <a:pt x="5034229" y="1574800"/>
                  </a:lnTo>
                  <a:lnTo>
                    <a:pt x="5016246" y="1524000"/>
                  </a:lnTo>
                  <a:lnTo>
                    <a:pt x="4997323" y="1473200"/>
                  </a:lnTo>
                  <a:lnTo>
                    <a:pt x="4977498" y="1435100"/>
                  </a:lnTo>
                  <a:lnTo>
                    <a:pt x="4956759" y="1384300"/>
                  </a:lnTo>
                  <a:lnTo>
                    <a:pt x="4935118" y="1346200"/>
                  </a:lnTo>
                  <a:lnTo>
                    <a:pt x="4912601" y="1295400"/>
                  </a:lnTo>
                  <a:lnTo>
                    <a:pt x="4889208" y="1257300"/>
                  </a:lnTo>
                  <a:lnTo>
                    <a:pt x="4864963" y="1206500"/>
                  </a:lnTo>
                  <a:lnTo>
                    <a:pt x="4839868" y="1168400"/>
                  </a:lnTo>
                  <a:lnTo>
                    <a:pt x="4813935" y="1130300"/>
                  </a:lnTo>
                  <a:lnTo>
                    <a:pt x="4787189" y="1079500"/>
                  </a:lnTo>
                  <a:lnTo>
                    <a:pt x="4759617" y="1041400"/>
                  </a:lnTo>
                  <a:lnTo>
                    <a:pt x="4731245" y="1003300"/>
                  </a:lnTo>
                  <a:lnTo>
                    <a:pt x="4721657" y="977900"/>
                  </a:lnTo>
                  <a:lnTo>
                    <a:pt x="4702607" y="939800"/>
                  </a:lnTo>
                  <a:lnTo>
                    <a:pt x="4679670" y="901700"/>
                  </a:lnTo>
                  <a:lnTo>
                    <a:pt x="4672038" y="889000"/>
                  </a:lnTo>
                  <a:lnTo>
                    <a:pt x="4627931" y="812800"/>
                  </a:lnTo>
                  <a:lnTo>
                    <a:pt x="4596904" y="774700"/>
                  </a:lnTo>
                  <a:lnTo>
                    <a:pt x="4574578" y="736600"/>
                  </a:lnTo>
                  <a:lnTo>
                    <a:pt x="4552670" y="711200"/>
                  </a:lnTo>
                  <a:lnTo>
                    <a:pt x="4522927" y="685800"/>
                  </a:lnTo>
                  <a:lnTo>
                    <a:pt x="4477067" y="685800"/>
                  </a:lnTo>
                  <a:lnTo>
                    <a:pt x="4498937" y="698500"/>
                  </a:lnTo>
                  <a:lnTo>
                    <a:pt x="4523625" y="698500"/>
                  </a:lnTo>
                  <a:lnTo>
                    <a:pt x="4532261" y="711200"/>
                  </a:lnTo>
                  <a:lnTo>
                    <a:pt x="4542320" y="723900"/>
                  </a:lnTo>
                  <a:lnTo>
                    <a:pt x="4578388" y="787400"/>
                  </a:lnTo>
                  <a:lnTo>
                    <a:pt x="4610227" y="838200"/>
                  </a:lnTo>
                  <a:lnTo>
                    <a:pt x="4655159" y="901700"/>
                  </a:lnTo>
                  <a:lnTo>
                    <a:pt x="4628616" y="876300"/>
                  </a:lnTo>
                  <a:lnTo>
                    <a:pt x="4619574" y="863600"/>
                  </a:lnTo>
                  <a:lnTo>
                    <a:pt x="4601502" y="838200"/>
                  </a:lnTo>
                  <a:lnTo>
                    <a:pt x="4573829" y="812800"/>
                  </a:lnTo>
                  <a:lnTo>
                    <a:pt x="4545584" y="774700"/>
                  </a:lnTo>
                  <a:lnTo>
                    <a:pt x="4540174" y="774700"/>
                  </a:lnTo>
                  <a:lnTo>
                    <a:pt x="4534624" y="762000"/>
                  </a:lnTo>
                  <a:lnTo>
                    <a:pt x="4529023" y="762000"/>
                  </a:lnTo>
                  <a:lnTo>
                    <a:pt x="4523371" y="749300"/>
                  </a:lnTo>
                  <a:lnTo>
                    <a:pt x="4517695" y="749300"/>
                  </a:lnTo>
                  <a:lnTo>
                    <a:pt x="4518558" y="736600"/>
                  </a:lnTo>
                  <a:lnTo>
                    <a:pt x="4524184" y="736600"/>
                  </a:lnTo>
                  <a:lnTo>
                    <a:pt x="4514456" y="723900"/>
                  </a:lnTo>
                  <a:lnTo>
                    <a:pt x="4511002" y="736600"/>
                  </a:lnTo>
                  <a:lnTo>
                    <a:pt x="4509922" y="736600"/>
                  </a:lnTo>
                  <a:lnTo>
                    <a:pt x="4496943" y="723900"/>
                  </a:lnTo>
                  <a:lnTo>
                    <a:pt x="4470743" y="698500"/>
                  </a:lnTo>
                  <a:lnTo>
                    <a:pt x="4457395" y="685800"/>
                  </a:lnTo>
                  <a:lnTo>
                    <a:pt x="4454156" y="685800"/>
                  </a:lnTo>
                  <a:lnTo>
                    <a:pt x="4415853" y="647700"/>
                  </a:lnTo>
                  <a:lnTo>
                    <a:pt x="4376763" y="609600"/>
                  </a:lnTo>
                  <a:lnTo>
                    <a:pt x="4336885" y="584200"/>
                  </a:lnTo>
                  <a:lnTo>
                    <a:pt x="4296245" y="546100"/>
                  </a:lnTo>
                  <a:lnTo>
                    <a:pt x="4254868" y="508000"/>
                  </a:lnTo>
                  <a:lnTo>
                    <a:pt x="4212755" y="482600"/>
                  </a:lnTo>
                  <a:lnTo>
                    <a:pt x="4169930" y="444500"/>
                  </a:lnTo>
                  <a:lnTo>
                    <a:pt x="4170146" y="444500"/>
                  </a:lnTo>
                  <a:lnTo>
                    <a:pt x="4169499" y="431800"/>
                  </a:lnTo>
                  <a:lnTo>
                    <a:pt x="4168203" y="444500"/>
                  </a:lnTo>
                  <a:lnTo>
                    <a:pt x="4163237" y="444500"/>
                  </a:lnTo>
                  <a:lnTo>
                    <a:pt x="4082859" y="393700"/>
                  </a:lnTo>
                  <a:lnTo>
                    <a:pt x="4000258" y="342900"/>
                  </a:lnTo>
                  <a:lnTo>
                    <a:pt x="3915486" y="292100"/>
                  </a:lnTo>
                  <a:lnTo>
                    <a:pt x="3828643" y="241300"/>
                  </a:lnTo>
                  <a:lnTo>
                    <a:pt x="3784473" y="228600"/>
                  </a:lnTo>
                  <a:lnTo>
                    <a:pt x="3739819" y="203200"/>
                  </a:lnTo>
                  <a:lnTo>
                    <a:pt x="3694684" y="190500"/>
                  </a:lnTo>
                  <a:lnTo>
                    <a:pt x="3649091" y="165100"/>
                  </a:lnTo>
                  <a:lnTo>
                    <a:pt x="3556558" y="139700"/>
                  </a:lnTo>
                  <a:lnTo>
                    <a:pt x="3509645" y="114300"/>
                  </a:lnTo>
                  <a:lnTo>
                    <a:pt x="3268980" y="50800"/>
                  </a:lnTo>
                  <a:lnTo>
                    <a:pt x="3219704" y="50800"/>
                  </a:lnTo>
                  <a:lnTo>
                    <a:pt x="3120098" y="25400"/>
                  </a:lnTo>
                  <a:lnTo>
                    <a:pt x="3049587" y="25400"/>
                  </a:lnTo>
                  <a:lnTo>
                    <a:pt x="3031756" y="12700"/>
                  </a:lnTo>
                  <a:lnTo>
                    <a:pt x="2943999" y="12700"/>
                  </a:lnTo>
                  <a:lnTo>
                    <a:pt x="2943999" y="0"/>
                  </a:lnTo>
                  <a:lnTo>
                    <a:pt x="2938602" y="0"/>
                  </a:lnTo>
                  <a:lnTo>
                    <a:pt x="2930817" y="12700"/>
                  </a:lnTo>
                  <a:lnTo>
                    <a:pt x="2837942" y="12700"/>
                  </a:lnTo>
                  <a:lnTo>
                    <a:pt x="2806535" y="0"/>
                  </a:lnTo>
                  <a:lnTo>
                    <a:pt x="2727147" y="0"/>
                  </a:lnTo>
                  <a:lnTo>
                    <a:pt x="2675686" y="12700"/>
                  </a:lnTo>
                  <a:lnTo>
                    <a:pt x="2538526" y="12700"/>
                  </a:lnTo>
                  <a:lnTo>
                    <a:pt x="2538526" y="4826000"/>
                  </a:lnTo>
                  <a:lnTo>
                    <a:pt x="2537015" y="4838700"/>
                  </a:lnTo>
                  <a:lnTo>
                    <a:pt x="2532265" y="4838700"/>
                  </a:lnTo>
                  <a:lnTo>
                    <a:pt x="2532913" y="4826000"/>
                  </a:lnTo>
                  <a:lnTo>
                    <a:pt x="2538526" y="4826000"/>
                  </a:lnTo>
                  <a:lnTo>
                    <a:pt x="2538526" y="12700"/>
                  </a:lnTo>
                  <a:lnTo>
                    <a:pt x="2523617" y="12700"/>
                  </a:lnTo>
                  <a:lnTo>
                    <a:pt x="2523617" y="4826000"/>
                  </a:lnTo>
                  <a:lnTo>
                    <a:pt x="2508605" y="4838700"/>
                  </a:lnTo>
                  <a:lnTo>
                    <a:pt x="2497544" y="4826000"/>
                  </a:lnTo>
                  <a:lnTo>
                    <a:pt x="2488869" y="4826000"/>
                  </a:lnTo>
                  <a:lnTo>
                    <a:pt x="2481034" y="4813300"/>
                  </a:lnTo>
                  <a:lnTo>
                    <a:pt x="2502408" y="4826000"/>
                  </a:lnTo>
                  <a:lnTo>
                    <a:pt x="2523617" y="4826000"/>
                  </a:lnTo>
                  <a:lnTo>
                    <a:pt x="2523617" y="12700"/>
                  </a:lnTo>
                  <a:lnTo>
                    <a:pt x="2523020" y="12700"/>
                  </a:lnTo>
                  <a:lnTo>
                    <a:pt x="2476931" y="24345"/>
                  </a:lnTo>
                  <a:lnTo>
                    <a:pt x="2476931" y="4813300"/>
                  </a:lnTo>
                  <a:lnTo>
                    <a:pt x="2465476" y="4813300"/>
                  </a:lnTo>
                  <a:lnTo>
                    <a:pt x="2464181" y="4800600"/>
                  </a:lnTo>
                  <a:lnTo>
                    <a:pt x="2476716" y="4800600"/>
                  </a:lnTo>
                  <a:lnTo>
                    <a:pt x="2476931" y="4813300"/>
                  </a:lnTo>
                  <a:lnTo>
                    <a:pt x="2476931" y="24345"/>
                  </a:lnTo>
                  <a:lnTo>
                    <a:pt x="2472740" y="25400"/>
                  </a:lnTo>
                  <a:lnTo>
                    <a:pt x="2450388" y="25400"/>
                  </a:lnTo>
                  <a:lnTo>
                    <a:pt x="2450388" y="4800600"/>
                  </a:lnTo>
                  <a:lnTo>
                    <a:pt x="2449474" y="4813300"/>
                  </a:lnTo>
                  <a:lnTo>
                    <a:pt x="2443429" y="4813300"/>
                  </a:lnTo>
                  <a:lnTo>
                    <a:pt x="2437587" y="4800600"/>
                  </a:lnTo>
                  <a:lnTo>
                    <a:pt x="2450388" y="4800600"/>
                  </a:lnTo>
                  <a:lnTo>
                    <a:pt x="2450388" y="25400"/>
                  </a:lnTo>
                  <a:lnTo>
                    <a:pt x="2422779" y="25400"/>
                  </a:lnTo>
                  <a:lnTo>
                    <a:pt x="2274938" y="63500"/>
                  </a:lnTo>
                  <a:lnTo>
                    <a:pt x="2226360" y="63500"/>
                  </a:lnTo>
                  <a:lnTo>
                    <a:pt x="2082952" y="101600"/>
                  </a:lnTo>
                  <a:lnTo>
                    <a:pt x="2035949" y="127000"/>
                  </a:lnTo>
                  <a:lnTo>
                    <a:pt x="1943201" y="152400"/>
                  </a:lnTo>
                  <a:lnTo>
                    <a:pt x="1897494" y="177800"/>
                  </a:lnTo>
                  <a:lnTo>
                    <a:pt x="1807425" y="203200"/>
                  </a:lnTo>
                  <a:lnTo>
                    <a:pt x="1719237" y="254000"/>
                  </a:lnTo>
                  <a:lnTo>
                    <a:pt x="1675892" y="266700"/>
                  </a:lnTo>
                  <a:lnTo>
                    <a:pt x="1590713" y="317500"/>
                  </a:lnTo>
                  <a:lnTo>
                    <a:pt x="1507629" y="368300"/>
                  </a:lnTo>
                  <a:lnTo>
                    <a:pt x="1426743" y="419100"/>
                  </a:lnTo>
                  <a:lnTo>
                    <a:pt x="1387157" y="444500"/>
                  </a:lnTo>
                  <a:lnTo>
                    <a:pt x="1348143" y="482600"/>
                  </a:lnTo>
                  <a:lnTo>
                    <a:pt x="1309725" y="508000"/>
                  </a:lnTo>
                  <a:lnTo>
                    <a:pt x="1271905" y="533400"/>
                  </a:lnTo>
                  <a:lnTo>
                    <a:pt x="1234694" y="571500"/>
                  </a:lnTo>
                  <a:lnTo>
                    <a:pt x="1198118" y="596900"/>
                  </a:lnTo>
                  <a:lnTo>
                    <a:pt x="1162164" y="635000"/>
                  </a:lnTo>
                  <a:lnTo>
                    <a:pt x="1164323" y="622300"/>
                  </a:lnTo>
                  <a:lnTo>
                    <a:pt x="1166266" y="609600"/>
                  </a:lnTo>
                  <a:lnTo>
                    <a:pt x="1166482" y="609600"/>
                  </a:lnTo>
                  <a:lnTo>
                    <a:pt x="1164539" y="596900"/>
                  </a:lnTo>
                  <a:lnTo>
                    <a:pt x="1153553" y="609600"/>
                  </a:lnTo>
                  <a:lnTo>
                    <a:pt x="1124026" y="635000"/>
                  </a:lnTo>
                  <a:lnTo>
                    <a:pt x="1112672" y="635000"/>
                  </a:lnTo>
                  <a:lnTo>
                    <a:pt x="1123530" y="622300"/>
                  </a:lnTo>
                  <a:lnTo>
                    <a:pt x="1125308" y="609600"/>
                  </a:lnTo>
                  <a:lnTo>
                    <a:pt x="1126769" y="596900"/>
                  </a:lnTo>
                  <a:lnTo>
                    <a:pt x="1136662" y="609600"/>
                  </a:lnTo>
                  <a:lnTo>
                    <a:pt x="1149438" y="609600"/>
                  </a:lnTo>
                  <a:lnTo>
                    <a:pt x="1155280" y="596900"/>
                  </a:lnTo>
                  <a:lnTo>
                    <a:pt x="1157909" y="584200"/>
                  </a:lnTo>
                  <a:lnTo>
                    <a:pt x="1161084" y="571500"/>
                  </a:lnTo>
                  <a:lnTo>
                    <a:pt x="1175778" y="571500"/>
                  </a:lnTo>
                  <a:lnTo>
                    <a:pt x="1183297" y="558800"/>
                  </a:lnTo>
                  <a:lnTo>
                    <a:pt x="1187157" y="558800"/>
                  </a:lnTo>
                  <a:lnTo>
                    <a:pt x="1190917" y="533400"/>
                  </a:lnTo>
                  <a:lnTo>
                    <a:pt x="1165974" y="546100"/>
                  </a:lnTo>
                  <a:lnTo>
                    <a:pt x="1137767" y="571500"/>
                  </a:lnTo>
                  <a:lnTo>
                    <a:pt x="1111554" y="584200"/>
                  </a:lnTo>
                  <a:lnTo>
                    <a:pt x="1092568" y="584200"/>
                  </a:lnTo>
                  <a:lnTo>
                    <a:pt x="1084237" y="609600"/>
                  </a:lnTo>
                  <a:lnTo>
                    <a:pt x="1065491" y="647700"/>
                  </a:lnTo>
                  <a:lnTo>
                    <a:pt x="1040841" y="660400"/>
                  </a:lnTo>
                  <a:lnTo>
                    <a:pt x="1014755" y="673100"/>
                  </a:lnTo>
                  <a:lnTo>
                    <a:pt x="1010970" y="685800"/>
                  </a:lnTo>
                  <a:lnTo>
                    <a:pt x="1001661" y="685800"/>
                  </a:lnTo>
                  <a:lnTo>
                    <a:pt x="998131" y="698500"/>
                  </a:lnTo>
                  <a:lnTo>
                    <a:pt x="1011732" y="736600"/>
                  </a:lnTo>
                  <a:lnTo>
                    <a:pt x="1020660" y="723900"/>
                  </a:lnTo>
                  <a:lnTo>
                    <a:pt x="1022807" y="723900"/>
                  </a:lnTo>
                  <a:lnTo>
                    <a:pt x="1022616" y="711200"/>
                  </a:lnTo>
                  <a:lnTo>
                    <a:pt x="1050239" y="711200"/>
                  </a:lnTo>
                  <a:lnTo>
                    <a:pt x="1071956" y="685800"/>
                  </a:lnTo>
                  <a:lnTo>
                    <a:pt x="1089990" y="647700"/>
                  </a:lnTo>
                  <a:lnTo>
                    <a:pt x="1104671" y="635000"/>
                  </a:lnTo>
                  <a:lnTo>
                    <a:pt x="1103807" y="622300"/>
                  </a:lnTo>
                  <a:lnTo>
                    <a:pt x="1100137" y="622300"/>
                  </a:lnTo>
                  <a:lnTo>
                    <a:pt x="1110513" y="609600"/>
                  </a:lnTo>
                  <a:lnTo>
                    <a:pt x="1105573" y="635000"/>
                  </a:lnTo>
                  <a:lnTo>
                    <a:pt x="1108024" y="635000"/>
                  </a:lnTo>
                  <a:lnTo>
                    <a:pt x="1112088" y="647700"/>
                  </a:lnTo>
                  <a:lnTo>
                    <a:pt x="1120228" y="660400"/>
                  </a:lnTo>
                  <a:lnTo>
                    <a:pt x="1132332" y="660400"/>
                  </a:lnTo>
                  <a:lnTo>
                    <a:pt x="1086802" y="698500"/>
                  </a:lnTo>
                  <a:lnTo>
                    <a:pt x="1071816" y="711200"/>
                  </a:lnTo>
                  <a:lnTo>
                    <a:pt x="1069225" y="711200"/>
                  </a:lnTo>
                  <a:lnTo>
                    <a:pt x="1067930" y="723900"/>
                  </a:lnTo>
                  <a:lnTo>
                    <a:pt x="1060361" y="723900"/>
                  </a:lnTo>
                  <a:lnTo>
                    <a:pt x="1058418" y="711200"/>
                  </a:lnTo>
                  <a:lnTo>
                    <a:pt x="1055611" y="711200"/>
                  </a:lnTo>
                  <a:lnTo>
                    <a:pt x="1049134" y="723900"/>
                  </a:lnTo>
                  <a:lnTo>
                    <a:pt x="1036586" y="736600"/>
                  </a:lnTo>
                  <a:lnTo>
                    <a:pt x="1030109" y="749300"/>
                  </a:lnTo>
                  <a:lnTo>
                    <a:pt x="1036370" y="749300"/>
                  </a:lnTo>
                  <a:lnTo>
                    <a:pt x="1010119" y="774700"/>
                  </a:lnTo>
                  <a:lnTo>
                    <a:pt x="984262" y="812800"/>
                  </a:lnTo>
                  <a:lnTo>
                    <a:pt x="958837" y="838200"/>
                  </a:lnTo>
                  <a:lnTo>
                    <a:pt x="933919" y="863600"/>
                  </a:lnTo>
                  <a:lnTo>
                    <a:pt x="963701" y="825500"/>
                  </a:lnTo>
                  <a:lnTo>
                    <a:pt x="987856" y="787400"/>
                  </a:lnTo>
                  <a:lnTo>
                    <a:pt x="1004379" y="762000"/>
                  </a:lnTo>
                  <a:lnTo>
                    <a:pt x="1011301" y="736600"/>
                  </a:lnTo>
                  <a:lnTo>
                    <a:pt x="995337" y="723900"/>
                  </a:lnTo>
                  <a:lnTo>
                    <a:pt x="980859" y="736600"/>
                  </a:lnTo>
                  <a:lnTo>
                    <a:pt x="964946" y="749300"/>
                  </a:lnTo>
                  <a:lnTo>
                    <a:pt x="944727" y="774700"/>
                  </a:lnTo>
                  <a:lnTo>
                    <a:pt x="923531" y="787400"/>
                  </a:lnTo>
                  <a:lnTo>
                    <a:pt x="906640" y="800100"/>
                  </a:lnTo>
                  <a:lnTo>
                    <a:pt x="895007" y="825500"/>
                  </a:lnTo>
                  <a:lnTo>
                    <a:pt x="889622" y="850900"/>
                  </a:lnTo>
                  <a:lnTo>
                    <a:pt x="857351" y="850900"/>
                  </a:lnTo>
                  <a:lnTo>
                    <a:pt x="824293" y="876300"/>
                  </a:lnTo>
                  <a:lnTo>
                    <a:pt x="792353" y="927100"/>
                  </a:lnTo>
                  <a:lnTo>
                    <a:pt x="763435" y="965200"/>
                  </a:lnTo>
                  <a:lnTo>
                    <a:pt x="739457" y="1016000"/>
                  </a:lnTo>
                  <a:lnTo>
                    <a:pt x="722325" y="1054100"/>
                  </a:lnTo>
                  <a:lnTo>
                    <a:pt x="703135" y="1092200"/>
                  </a:lnTo>
                  <a:lnTo>
                    <a:pt x="681761" y="1117600"/>
                  </a:lnTo>
                  <a:lnTo>
                    <a:pt x="658863" y="1168400"/>
                  </a:lnTo>
                  <a:lnTo>
                    <a:pt x="635076" y="1206500"/>
                  </a:lnTo>
                  <a:lnTo>
                    <a:pt x="611047" y="1244600"/>
                  </a:lnTo>
                  <a:lnTo>
                    <a:pt x="587400" y="1295400"/>
                  </a:lnTo>
                  <a:lnTo>
                    <a:pt x="564807" y="1346200"/>
                  </a:lnTo>
                  <a:lnTo>
                    <a:pt x="543877" y="1397000"/>
                  </a:lnTo>
                  <a:lnTo>
                    <a:pt x="525284" y="1447800"/>
                  </a:lnTo>
                  <a:lnTo>
                    <a:pt x="509651" y="1498600"/>
                  </a:lnTo>
                  <a:lnTo>
                    <a:pt x="507466" y="1524000"/>
                  </a:lnTo>
                  <a:lnTo>
                    <a:pt x="507568" y="1536700"/>
                  </a:lnTo>
                  <a:lnTo>
                    <a:pt x="510222" y="1549400"/>
                  </a:lnTo>
                  <a:lnTo>
                    <a:pt x="515696" y="1562100"/>
                  </a:lnTo>
                  <a:lnTo>
                    <a:pt x="503339" y="1600200"/>
                  </a:lnTo>
                  <a:lnTo>
                    <a:pt x="493649" y="1625600"/>
                  </a:lnTo>
                  <a:lnTo>
                    <a:pt x="487375" y="1638300"/>
                  </a:lnTo>
                  <a:lnTo>
                    <a:pt x="485228" y="1651000"/>
                  </a:lnTo>
                  <a:lnTo>
                    <a:pt x="489546" y="1651000"/>
                  </a:lnTo>
                  <a:lnTo>
                    <a:pt x="491705" y="1663700"/>
                  </a:lnTo>
                  <a:lnTo>
                    <a:pt x="488035" y="1663700"/>
                  </a:lnTo>
                  <a:lnTo>
                    <a:pt x="479196" y="1676400"/>
                  </a:lnTo>
                  <a:lnTo>
                    <a:pt x="473633" y="1663700"/>
                  </a:lnTo>
                  <a:lnTo>
                    <a:pt x="465556" y="1663700"/>
                  </a:lnTo>
                  <a:lnTo>
                    <a:pt x="461492" y="1676400"/>
                  </a:lnTo>
                  <a:lnTo>
                    <a:pt x="470331" y="1676400"/>
                  </a:lnTo>
                  <a:lnTo>
                    <a:pt x="482193" y="1689100"/>
                  </a:lnTo>
                  <a:lnTo>
                    <a:pt x="470700" y="1689100"/>
                  </a:lnTo>
                  <a:lnTo>
                    <a:pt x="467360" y="1701800"/>
                  </a:lnTo>
                  <a:lnTo>
                    <a:pt x="469341" y="1714500"/>
                  </a:lnTo>
                  <a:lnTo>
                    <a:pt x="473773" y="1714500"/>
                  </a:lnTo>
                  <a:lnTo>
                    <a:pt x="471081" y="1727200"/>
                  </a:lnTo>
                  <a:lnTo>
                    <a:pt x="468503" y="1727200"/>
                  </a:lnTo>
                  <a:lnTo>
                    <a:pt x="463397" y="1752600"/>
                  </a:lnTo>
                  <a:lnTo>
                    <a:pt x="458114" y="1739900"/>
                  </a:lnTo>
                  <a:lnTo>
                    <a:pt x="442645" y="1727200"/>
                  </a:lnTo>
                  <a:lnTo>
                    <a:pt x="434962" y="1752600"/>
                  </a:lnTo>
                  <a:lnTo>
                    <a:pt x="433082" y="1765300"/>
                  </a:lnTo>
                  <a:lnTo>
                    <a:pt x="438569" y="1778000"/>
                  </a:lnTo>
                  <a:lnTo>
                    <a:pt x="453021" y="1790700"/>
                  </a:lnTo>
                  <a:lnTo>
                    <a:pt x="450723" y="1790700"/>
                  </a:lnTo>
                  <a:lnTo>
                    <a:pt x="448398" y="1803400"/>
                  </a:lnTo>
                  <a:lnTo>
                    <a:pt x="446125" y="1816100"/>
                  </a:lnTo>
                  <a:lnTo>
                    <a:pt x="435940" y="1816100"/>
                  </a:lnTo>
                  <a:lnTo>
                    <a:pt x="435076" y="1828800"/>
                  </a:lnTo>
                  <a:lnTo>
                    <a:pt x="441134" y="1828800"/>
                  </a:lnTo>
                  <a:lnTo>
                    <a:pt x="438543" y="1841500"/>
                  </a:lnTo>
                  <a:lnTo>
                    <a:pt x="437019" y="1854200"/>
                  </a:lnTo>
                  <a:lnTo>
                    <a:pt x="426618" y="1841500"/>
                  </a:lnTo>
                  <a:lnTo>
                    <a:pt x="419239" y="1841500"/>
                  </a:lnTo>
                  <a:lnTo>
                    <a:pt x="420382" y="1854200"/>
                  </a:lnTo>
                  <a:lnTo>
                    <a:pt x="436156" y="1854200"/>
                  </a:lnTo>
                  <a:lnTo>
                    <a:pt x="429272" y="1879600"/>
                  </a:lnTo>
                  <a:lnTo>
                    <a:pt x="425856" y="1905000"/>
                  </a:lnTo>
                  <a:lnTo>
                    <a:pt x="422541" y="1917700"/>
                  </a:lnTo>
                  <a:lnTo>
                    <a:pt x="409575" y="1917700"/>
                  </a:lnTo>
                  <a:lnTo>
                    <a:pt x="414324" y="1930400"/>
                  </a:lnTo>
                  <a:lnTo>
                    <a:pt x="418871" y="1930400"/>
                  </a:lnTo>
                  <a:lnTo>
                    <a:pt x="408520" y="1981200"/>
                  </a:lnTo>
                  <a:lnTo>
                    <a:pt x="399478" y="2044700"/>
                  </a:lnTo>
                  <a:lnTo>
                    <a:pt x="391731" y="2095500"/>
                  </a:lnTo>
                  <a:lnTo>
                    <a:pt x="385229" y="2146300"/>
                  </a:lnTo>
                  <a:lnTo>
                    <a:pt x="379958" y="2209800"/>
                  </a:lnTo>
                  <a:lnTo>
                    <a:pt x="376275" y="2209800"/>
                  </a:lnTo>
                  <a:lnTo>
                    <a:pt x="367207" y="2247900"/>
                  </a:lnTo>
                  <a:lnTo>
                    <a:pt x="376936" y="2247900"/>
                  </a:lnTo>
                  <a:lnTo>
                    <a:pt x="375691" y="2260600"/>
                  </a:lnTo>
                  <a:lnTo>
                    <a:pt x="374535" y="2286000"/>
                  </a:lnTo>
                  <a:lnTo>
                    <a:pt x="373507" y="2298700"/>
                  </a:lnTo>
                  <a:lnTo>
                    <a:pt x="372618" y="2324100"/>
                  </a:lnTo>
                  <a:lnTo>
                    <a:pt x="372402" y="2324100"/>
                  </a:lnTo>
                  <a:lnTo>
                    <a:pt x="372110" y="2336800"/>
                  </a:lnTo>
                  <a:lnTo>
                    <a:pt x="371881" y="2349500"/>
                  </a:lnTo>
                  <a:lnTo>
                    <a:pt x="371538" y="2374900"/>
                  </a:lnTo>
                  <a:lnTo>
                    <a:pt x="363258" y="2413000"/>
                  </a:lnTo>
                  <a:lnTo>
                    <a:pt x="357352" y="2451100"/>
                  </a:lnTo>
                  <a:lnTo>
                    <a:pt x="358863" y="2489200"/>
                  </a:lnTo>
                  <a:lnTo>
                    <a:pt x="372833" y="2514600"/>
                  </a:lnTo>
                  <a:lnTo>
                    <a:pt x="373049" y="2514600"/>
                  </a:lnTo>
                  <a:lnTo>
                    <a:pt x="373570" y="2527300"/>
                  </a:lnTo>
                  <a:lnTo>
                    <a:pt x="374154" y="2540000"/>
                  </a:lnTo>
                  <a:lnTo>
                    <a:pt x="375424" y="2565400"/>
                  </a:lnTo>
                  <a:lnTo>
                    <a:pt x="372452" y="2565400"/>
                  </a:lnTo>
                  <a:lnTo>
                    <a:pt x="371538" y="2578100"/>
                  </a:lnTo>
                  <a:lnTo>
                    <a:pt x="371106" y="2578100"/>
                  </a:lnTo>
                  <a:lnTo>
                    <a:pt x="369595" y="2590800"/>
                  </a:lnTo>
                  <a:lnTo>
                    <a:pt x="378015" y="2590800"/>
                  </a:lnTo>
                  <a:lnTo>
                    <a:pt x="378231" y="2603500"/>
                  </a:lnTo>
                  <a:lnTo>
                    <a:pt x="370776" y="2603500"/>
                  </a:lnTo>
                  <a:lnTo>
                    <a:pt x="371246" y="2616200"/>
                  </a:lnTo>
                  <a:lnTo>
                    <a:pt x="379742" y="2616200"/>
                  </a:lnTo>
                  <a:lnTo>
                    <a:pt x="380174" y="2628900"/>
                  </a:lnTo>
                  <a:lnTo>
                    <a:pt x="380390" y="2628900"/>
                  </a:lnTo>
                  <a:lnTo>
                    <a:pt x="365988" y="2667000"/>
                  </a:lnTo>
                  <a:lnTo>
                    <a:pt x="361734" y="2692400"/>
                  </a:lnTo>
                  <a:lnTo>
                    <a:pt x="367233" y="2730500"/>
                  </a:lnTo>
                  <a:lnTo>
                    <a:pt x="382130" y="2755900"/>
                  </a:lnTo>
                  <a:lnTo>
                    <a:pt x="382244" y="2781300"/>
                  </a:lnTo>
                  <a:lnTo>
                    <a:pt x="382968" y="2794000"/>
                  </a:lnTo>
                  <a:lnTo>
                    <a:pt x="383794" y="2806700"/>
                  </a:lnTo>
                  <a:lnTo>
                    <a:pt x="384289" y="2819400"/>
                  </a:lnTo>
                  <a:lnTo>
                    <a:pt x="404609" y="2819400"/>
                  </a:lnTo>
                  <a:lnTo>
                    <a:pt x="406463" y="2832100"/>
                  </a:lnTo>
                  <a:lnTo>
                    <a:pt x="408444" y="2844800"/>
                  </a:lnTo>
                  <a:lnTo>
                    <a:pt x="410502" y="2844800"/>
                  </a:lnTo>
                  <a:lnTo>
                    <a:pt x="412597" y="2857500"/>
                  </a:lnTo>
                  <a:lnTo>
                    <a:pt x="406869" y="2857500"/>
                  </a:lnTo>
                  <a:lnTo>
                    <a:pt x="400773" y="2870200"/>
                  </a:lnTo>
                  <a:lnTo>
                    <a:pt x="387959" y="2870200"/>
                  </a:lnTo>
                  <a:lnTo>
                    <a:pt x="393484" y="2882900"/>
                  </a:lnTo>
                  <a:lnTo>
                    <a:pt x="400583" y="2895600"/>
                  </a:lnTo>
                  <a:lnTo>
                    <a:pt x="408597" y="2895600"/>
                  </a:lnTo>
                  <a:lnTo>
                    <a:pt x="416928" y="2882900"/>
                  </a:lnTo>
                  <a:lnTo>
                    <a:pt x="419582" y="2895600"/>
                  </a:lnTo>
                  <a:lnTo>
                    <a:pt x="422351" y="2908300"/>
                  </a:lnTo>
                  <a:lnTo>
                    <a:pt x="427951" y="2933700"/>
                  </a:lnTo>
                  <a:lnTo>
                    <a:pt x="425208" y="2946400"/>
                  </a:lnTo>
                  <a:lnTo>
                    <a:pt x="422871" y="2946400"/>
                  </a:lnTo>
                  <a:lnTo>
                    <a:pt x="421017" y="2959100"/>
                  </a:lnTo>
                  <a:lnTo>
                    <a:pt x="419735" y="2971800"/>
                  </a:lnTo>
                  <a:lnTo>
                    <a:pt x="420395" y="3009900"/>
                  </a:lnTo>
                  <a:lnTo>
                    <a:pt x="430060" y="3060700"/>
                  </a:lnTo>
                  <a:lnTo>
                    <a:pt x="450977" y="3111500"/>
                  </a:lnTo>
                  <a:lnTo>
                    <a:pt x="485444" y="3149600"/>
                  </a:lnTo>
                  <a:lnTo>
                    <a:pt x="491934" y="3175000"/>
                  </a:lnTo>
                  <a:lnTo>
                    <a:pt x="498513" y="3187700"/>
                  </a:lnTo>
                  <a:lnTo>
                    <a:pt x="505256" y="3213100"/>
                  </a:lnTo>
                  <a:lnTo>
                    <a:pt x="512241" y="3225800"/>
                  </a:lnTo>
                  <a:lnTo>
                    <a:pt x="501434" y="3225800"/>
                  </a:lnTo>
                  <a:lnTo>
                    <a:pt x="489762" y="3238500"/>
                  </a:lnTo>
                  <a:lnTo>
                    <a:pt x="493585" y="3251200"/>
                  </a:lnTo>
                  <a:lnTo>
                    <a:pt x="494017" y="3263900"/>
                  </a:lnTo>
                  <a:lnTo>
                    <a:pt x="503593" y="3263900"/>
                  </a:lnTo>
                  <a:lnTo>
                    <a:pt x="514400" y="3263900"/>
                  </a:lnTo>
                  <a:lnTo>
                    <a:pt x="519595" y="3263900"/>
                  </a:lnTo>
                  <a:lnTo>
                    <a:pt x="519404" y="3252787"/>
                  </a:lnTo>
                  <a:lnTo>
                    <a:pt x="522617" y="3263900"/>
                  </a:lnTo>
                  <a:lnTo>
                    <a:pt x="526427" y="3263900"/>
                  </a:lnTo>
                  <a:lnTo>
                    <a:pt x="530275" y="3276600"/>
                  </a:lnTo>
                  <a:lnTo>
                    <a:pt x="534073" y="3289300"/>
                  </a:lnTo>
                  <a:lnTo>
                    <a:pt x="521538" y="3276600"/>
                  </a:lnTo>
                  <a:lnTo>
                    <a:pt x="512076" y="3289300"/>
                  </a:lnTo>
                  <a:lnTo>
                    <a:pt x="513397" y="3302000"/>
                  </a:lnTo>
                  <a:lnTo>
                    <a:pt x="533209" y="3314700"/>
                  </a:lnTo>
                  <a:lnTo>
                    <a:pt x="526072" y="3314700"/>
                  </a:lnTo>
                  <a:lnTo>
                    <a:pt x="521322" y="3327400"/>
                  </a:lnTo>
                  <a:lnTo>
                    <a:pt x="534492" y="3327400"/>
                  </a:lnTo>
                  <a:lnTo>
                    <a:pt x="541629" y="3340100"/>
                  </a:lnTo>
                  <a:lnTo>
                    <a:pt x="542417" y="3327400"/>
                  </a:lnTo>
                  <a:lnTo>
                    <a:pt x="542531" y="3314700"/>
                  </a:lnTo>
                  <a:lnTo>
                    <a:pt x="542036" y="3314700"/>
                  </a:lnTo>
                  <a:lnTo>
                    <a:pt x="540981" y="3302000"/>
                  </a:lnTo>
                  <a:lnTo>
                    <a:pt x="559993" y="3352800"/>
                  </a:lnTo>
                  <a:lnTo>
                    <a:pt x="579932" y="3390900"/>
                  </a:lnTo>
                  <a:lnTo>
                    <a:pt x="600786" y="3441700"/>
                  </a:lnTo>
                  <a:lnTo>
                    <a:pt x="622541" y="3492500"/>
                  </a:lnTo>
                  <a:lnTo>
                    <a:pt x="645198" y="3530600"/>
                  </a:lnTo>
                  <a:lnTo>
                    <a:pt x="668731" y="3581400"/>
                  </a:lnTo>
                  <a:lnTo>
                    <a:pt x="693127" y="3619500"/>
                  </a:lnTo>
                  <a:lnTo>
                    <a:pt x="718388" y="3657600"/>
                  </a:lnTo>
                  <a:lnTo>
                    <a:pt x="744486" y="3708400"/>
                  </a:lnTo>
                  <a:lnTo>
                    <a:pt x="771423" y="3746500"/>
                  </a:lnTo>
                  <a:lnTo>
                    <a:pt x="799185" y="3784600"/>
                  </a:lnTo>
                  <a:lnTo>
                    <a:pt x="827760" y="3822700"/>
                  </a:lnTo>
                  <a:lnTo>
                    <a:pt x="857135" y="3860800"/>
                  </a:lnTo>
                  <a:lnTo>
                    <a:pt x="887298" y="3898900"/>
                  </a:lnTo>
                  <a:lnTo>
                    <a:pt x="918235" y="3937000"/>
                  </a:lnTo>
                  <a:lnTo>
                    <a:pt x="949934" y="3975100"/>
                  </a:lnTo>
                  <a:lnTo>
                    <a:pt x="982383" y="4013200"/>
                  </a:lnTo>
                  <a:lnTo>
                    <a:pt x="1015568" y="4051300"/>
                  </a:lnTo>
                  <a:lnTo>
                    <a:pt x="1049489" y="4089400"/>
                  </a:lnTo>
                  <a:lnTo>
                    <a:pt x="1084135" y="4127500"/>
                  </a:lnTo>
                  <a:lnTo>
                    <a:pt x="1119479" y="4165600"/>
                  </a:lnTo>
                  <a:lnTo>
                    <a:pt x="1155522" y="4191000"/>
                  </a:lnTo>
                  <a:lnTo>
                    <a:pt x="1192237" y="4229100"/>
                  </a:lnTo>
                  <a:lnTo>
                    <a:pt x="1229626" y="4254500"/>
                  </a:lnTo>
                  <a:lnTo>
                    <a:pt x="1267675" y="4292600"/>
                  </a:lnTo>
                  <a:lnTo>
                    <a:pt x="1306372" y="4318000"/>
                  </a:lnTo>
                  <a:lnTo>
                    <a:pt x="1345704" y="4356100"/>
                  </a:lnTo>
                  <a:lnTo>
                    <a:pt x="1426235" y="4406900"/>
                  </a:lnTo>
                  <a:lnTo>
                    <a:pt x="1509166" y="4457700"/>
                  </a:lnTo>
                  <a:lnTo>
                    <a:pt x="1594396" y="4508500"/>
                  </a:lnTo>
                  <a:lnTo>
                    <a:pt x="1681848" y="4559300"/>
                  </a:lnTo>
                  <a:lnTo>
                    <a:pt x="1726374" y="4584700"/>
                  </a:lnTo>
                  <a:lnTo>
                    <a:pt x="1771421" y="4597400"/>
                  </a:lnTo>
                  <a:lnTo>
                    <a:pt x="1863026" y="4648200"/>
                  </a:lnTo>
                  <a:lnTo>
                    <a:pt x="1956562" y="4673600"/>
                  </a:lnTo>
                  <a:lnTo>
                    <a:pt x="2004021" y="4699000"/>
                  </a:lnTo>
                  <a:lnTo>
                    <a:pt x="2002612" y="4699000"/>
                  </a:lnTo>
                  <a:lnTo>
                    <a:pt x="2006447" y="4711700"/>
                  </a:lnTo>
                  <a:lnTo>
                    <a:pt x="2009533" y="4699139"/>
                  </a:lnTo>
                  <a:lnTo>
                    <a:pt x="2259279" y="4762500"/>
                  </a:lnTo>
                  <a:lnTo>
                    <a:pt x="2262733" y="4775200"/>
                  </a:lnTo>
                  <a:lnTo>
                    <a:pt x="2303081" y="4775200"/>
                  </a:lnTo>
                  <a:lnTo>
                    <a:pt x="2336901" y="4787900"/>
                  </a:lnTo>
                  <a:lnTo>
                    <a:pt x="2370925" y="4787900"/>
                  </a:lnTo>
                  <a:lnTo>
                    <a:pt x="2405176" y="4800600"/>
                  </a:lnTo>
                  <a:lnTo>
                    <a:pt x="2405176" y="4813300"/>
                  </a:lnTo>
                  <a:lnTo>
                    <a:pt x="2397823" y="4800600"/>
                  </a:lnTo>
                  <a:lnTo>
                    <a:pt x="2390825" y="4800600"/>
                  </a:lnTo>
                  <a:lnTo>
                    <a:pt x="2390686" y="4813300"/>
                  </a:lnTo>
                  <a:lnTo>
                    <a:pt x="2386990" y="4813300"/>
                  </a:lnTo>
                  <a:lnTo>
                    <a:pt x="2379878" y="4826000"/>
                  </a:lnTo>
                  <a:lnTo>
                    <a:pt x="2405011" y="4826000"/>
                  </a:lnTo>
                  <a:lnTo>
                    <a:pt x="2423185" y="4838700"/>
                  </a:lnTo>
                  <a:lnTo>
                    <a:pt x="2437600" y="4864100"/>
                  </a:lnTo>
                  <a:lnTo>
                    <a:pt x="2451430" y="4876800"/>
                  </a:lnTo>
                  <a:lnTo>
                    <a:pt x="2453462" y="4851400"/>
                  </a:lnTo>
                  <a:lnTo>
                    <a:pt x="2540685" y="4851400"/>
                  </a:lnTo>
                  <a:lnTo>
                    <a:pt x="2532913" y="4864100"/>
                  </a:lnTo>
                  <a:lnTo>
                    <a:pt x="2549309" y="4864100"/>
                  </a:lnTo>
                  <a:lnTo>
                    <a:pt x="2562606" y="4876800"/>
                  </a:lnTo>
                  <a:lnTo>
                    <a:pt x="2575268" y="4876800"/>
                  </a:lnTo>
                  <a:lnTo>
                    <a:pt x="2580208" y="4864100"/>
                  </a:lnTo>
                  <a:lnTo>
                    <a:pt x="2591041" y="4851400"/>
                  </a:lnTo>
                  <a:lnTo>
                    <a:pt x="2597315" y="4838700"/>
                  </a:lnTo>
                  <a:lnTo>
                    <a:pt x="2587167" y="4838700"/>
                  </a:lnTo>
                  <a:lnTo>
                    <a:pt x="2587104" y="4838166"/>
                  </a:lnTo>
                  <a:lnTo>
                    <a:pt x="2586291" y="4832324"/>
                  </a:lnTo>
                  <a:lnTo>
                    <a:pt x="2579382" y="4838166"/>
                  </a:lnTo>
                  <a:lnTo>
                    <a:pt x="2579382" y="4835576"/>
                  </a:lnTo>
                  <a:lnTo>
                    <a:pt x="2579027" y="4838700"/>
                  </a:lnTo>
                  <a:lnTo>
                    <a:pt x="2566454" y="4838700"/>
                  </a:lnTo>
                  <a:lnTo>
                    <a:pt x="2566301" y="4826000"/>
                  </a:lnTo>
                  <a:lnTo>
                    <a:pt x="2583332" y="4813300"/>
                  </a:lnTo>
                  <a:lnTo>
                    <a:pt x="2604020" y="4826000"/>
                  </a:lnTo>
                  <a:lnTo>
                    <a:pt x="2610485" y="4838700"/>
                  </a:lnTo>
                  <a:lnTo>
                    <a:pt x="2620416" y="4838700"/>
                  </a:lnTo>
                  <a:lnTo>
                    <a:pt x="2614879" y="4826000"/>
                  </a:lnTo>
                  <a:lnTo>
                    <a:pt x="2611361" y="4826000"/>
                  </a:lnTo>
                  <a:lnTo>
                    <a:pt x="2608986" y="4813300"/>
                  </a:lnTo>
                  <a:lnTo>
                    <a:pt x="2638856" y="4813300"/>
                  </a:lnTo>
                  <a:lnTo>
                    <a:pt x="2668803" y="4826000"/>
                  </a:lnTo>
                  <a:lnTo>
                    <a:pt x="2741688" y="4826000"/>
                  </a:lnTo>
                  <a:lnTo>
                    <a:pt x="2754096" y="4838700"/>
                  </a:lnTo>
                  <a:lnTo>
                    <a:pt x="2765818" y="4838700"/>
                  </a:lnTo>
                  <a:lnTo>
                    <a:pt x="2776499" y="4826000"/>
                  </a:lnTo>
                  <a:lnTo>
                    <a:pt x="2801150" y="4838700"/>
                  </a:lnTo>
                  <a:lnTo>
                    <a:pt x="2791587" y="4838700"/>
                  </a:lnTo>
                  <a:lnTo>
                    <a:pt x="2787307" y="4851400"/>
                  </a:lnTo>
                  <a:lnTo>
                    <a:pt x="2817584" y="4851400"/>
                  </a:lnTo>
                  <a:lnTo>
                    <a:pt x="2821101" y="4864100"/>
                  </a:lnTo>
                  <a:lnTo>
                    <a:pt x="2749715" y="4864100"/>
                  </a:lnTo>
                  <a:lnTo>
                    <a:pt x="2746883" y="4861750"/>
                  </a:lnTo>
                  <a:lnTo>
                    <a:pt x="2746883" y="4889500"/>
                  </a:lnTo>
                  <a:lnTo>
                    <a:pt x="2743212" y="4889500"/>
                  </a:lnTo>
                  <a:lnTo>
                    <a:pt x="2742349" y="4876800"/>
                  </a:lnTo>
                  <a:lnTo>
                    <a:pt x="2746235" y="4876800"/>
                  </a:lnTo>
                  <a:lnTo>
                    <a:pt x="2746883" y="4889500"/>
                  </a:lnTo>
                  <a:lnTo>
                    <a:pt x="2746883" y="4861750"/>
                  </a:lnTo>
                  <a:lnTo>
                    <a:pt x="2734487" y="4851400"/>
                  </a:lnTo>
                  <a:lnTo>
                    <a:pt x="2729382" y="4851400"/>
                  </a:lnTo>
                  <a:lnTo>
                    <a:pt x="2737154" y="4864100"/>
                  </a:lnTo>
                  <a:lnTo>
                    <a:pt x="2707944" y="4864100"/>
                  </a:lnTo>
                  <a:lnTo>
                    <a:pt x="2706039" y="4876800"/>
                  </a:lnTo>
                  <a:lnTo>
                    <a:pt x="2721572" y="4876800"/>
                  </a:lnTo>
                  <a:lnTo>
                    <a:pt x="2724137" y="4889500"/>
                  </a:lnTo>
                  <a:lnTo>
                    <a:pt x="2719654" y="4889500"/>
                  </a:lnTo>
                  <a:lnTo>
                    <a:pt x="2714028" y="4902200"/>
                  </a:lnTo>
                  <a:lnTo>
                    <a:pt x="2739809" y="4902200"/>
                  </a:lnTo>
                  <a:lnTo>
                    <a:pt x="2731300" y="4914900"/>
                  </a:lnTo>
                  <a:lnTo>
                    <a:pt x="2715971" y="4914900"/>
                  </a:lnTo>
                  <a:lnTo>
                    <a:pt x="2734856" y="4927600"/>
                  </a:lnTo>
                  <a:lnTo>
                    <a:pt x="2732100" y="4927600"/>
                  </a:lnTo>
                  <a:lnTo>
                    <a:pt x="2706255" y="4940300"/>
                  </a:lnTo>
                  <a:lnTo>
                    <a:pt x="2702407" y="4940300"/>
                  </a:lnTo>
                  <a:lnTo>
                    <a:pt x="2709087" y="4927600"/>
                  </a:lnTo>
                  <a:lnTo>
                    <a:pt x="2705379" y="4914900"/>
                  </a:lnTo>
                  <a:lnTo>
                    <a:pt x="2676829" y="4927600"/>
                  </a:lnTo>
                  <a:lnTo>
                    <a:pt x="2630513" y="4940300"/>
                  </a:lnTo>
                  <a:lnTo>
                    <a:pt x="2573439" y="4940300"/>
                  </a:lnTo>
                  <a:lnTo>
                    <a:pt x="2512644" y="4927600"/>
                  </a:lnTo>
                  <a:lnTo>
                    <a:pt x="2455151" y="4914900"/>
                  </a:lnTo>
                  <a:lnTo>
                    <a:pt x="2407970" y="4914900"/>
                  </a:lnTo>
                  <a:lnTo>
                    <a:pt x="2378151" y="4902200"/>
                  </a:lnTo>
                  <a:lnTo>
                    <a:pt x="2383561" y="4889500"/>
                  </a:lnTo>
                  <a:lnTo>
                    <a:pt x="2381427" y="4876800"/>
                  </a:lnTo>
                  <a:lnTo>
                    <a:pt x="2374785" y="4889500"/>
                  </a:lnTo>
                  <a:lnTo>
                    <a:pt x="2366695" y="4902200"/>
                  </a:lnTo>
                  <a:lnTo>
                    <a:pt x="2346287" y="4889500"/>
                  </a:lnTo>
                  <a:lnTo>
                    <a:pt x="2309190" y="4889500"/>
                  </a:lnTo>
                  <a:lnTo>
                    <a:pt x="2308872" y="4889322"/>
                  </a:lnTo>
                  <a:lnTo>
                    <a:pt x="2313571" y="4885880"/>
                  </a:lnTo>
                  <a:lnTo>
                    <a:pt x="2317635" y="4879479"/>
                  </a:lnTo>
                  <a:lnTo>
                    <a:pt x="2315375" y="4873295"/>
                  </a:lnTo>
                  <a:lnTo>
                    <a:pt x="2306828" y="4866271"/>
                  </a:lnTo>
                  <a:lnTo>
                    <a:pt x="2305799" y="4873358"/>
                  </a:lnTo>
                  <a:lnTo>
                    <a:pt x="2304072" y="4886477"/>
                  </a:lnTo>
                  <a:lnTo>
                    <a:pt x="2287803" y="4876800"/>
                  </a:lnTo>
                  <a:lnTo>
                    <a:pt x="2280437" y="4889500"/>
                  </a:lnTo>
                  <a:lnTo>
                    <a:pt x="2274747" y="4889500"/>
                  </a:lnTo>
                  <a:lnTo>
                    <a:pt x="2275916" y="4887671"/>
                  </a:lnTo>
                  <a:lnTo>
                    <a:pt x="2261006" y="4880876"/>
                  </a:lnTo>
                  <a:lnTo>
                    <a:pt x="2251468" y="4878641"/>
                  </a:lnTo>
                  <a:lnTo>
                    <a:pt x="2245131" y="4881042"/>
                  </a:lnTo>
                  <a:lnTo>
                    <a:pt x="2239822" y="4888103"/>
                  </a:lnTo>
                  <a:lnTo>
                    <a:pt x="2259330" y="4893729"/>
                  </a:lnTo>
                  <a:lnTo>
                    <a:pt x="2263013" y="4894567"/>
                  </a:lnTo>
                  <a:lnTo>
                    <a:pt x="2255228" y="4902200"/>
                  </a:lnTo>
                  <a:lnTo>
                    <a:pt x="2245664" y="4902200"/>
                  </a:lnTo>
                  <a:lnTo>
                    <a:pt x="2243531" y="4914900"/>
                  </a:lnTo>
                  <a:lnTo>
                    <a:pt x="2257996" y="4914900"/>
                  </a:lnTo>
                  <a:lnTo>
                    <a:pt x="2267064" y="4902200"/>
                  </a:lnTo>
                  <a:lnTo>
                    <a:pt x="2263483" y="4914900"/>
                  </a:lnTo>
                  <a:lnTo>
                    <a:pt x="2273782" y="4927600"/>
                  </a:lnTo>
                  <a:lnTo>
                    <a:pt x="2292070" y="4927600"/>
                  </a:lnTo>
                  <a:lnTo>
                    <a:pt x="2312454" y="4914900"/>
                  </a:lnTo>
                  <a:lnTo>
                    <a:pt x="2332037" y="4927600"/>
                  </a:lnTo>
                  <a:lnTo>
                    <a:pt x="2359596" y="4940300"/>
                  </a:lnTo>
                  <a:lnTo>
                    <a:pt x="2381834" y="4953000"/>
                  </a:lnTo>
                  <a:lnTo>
                    <a:pt x="2385504" y="4927600"/>
                  </a:lnTo>
                  <a:lnTo>
                    <a:pt x="2398293" y="4940300"/>
                  </a:lnTo>
                  <a:lnTo>
                    <a:pt x="2413622" y="4940300"/>
                  </a:lnTo>
                  <a:lnTo>
                    <a:pt x="2429484" y="4953000"/>
                  </a:lnTo>
                  <a:lnTo>
                    <a:pt x="2458072" y="4953000"/>
                  </a:lnTo>
                  <a:lnTo>
                    <a:pt x="2490724" y="4953000"/>
                  </a:lnTo>
                  <a:lnTo>
                    <a:pt x="2517317" y="4953000"/>
                  </a:lnTo>
                  <a:lnTo>
                    <a:pt x="3281502" y="4953000"/>
                  </a:lnTo>
                  <a:lnTo>
                    <a:pt x="3295548" y="4940300"/>
                  </a:lnTo>
                  <a:lnTo>
                    <a:pt x="3279660" y="4940300"/>
                  </a:lnTo>
                  <a:lnTo>
                    <a:pt x="3280092" y="4927600"/>
                  </a:lnTo>
                  <a:lnTo>
                    <a:pt x="3235033" y="4927600"/>
                  </a:lnTo>
                  <a:lnTo>
                    <a:pt x="3213976" y="4914900"/>
                  </a:lnTo>
                  <a:lnTo>
                    <a:pt x="3193643" y="4914900"/>
                  </a:lnTo>
                  <a:lnTo>
                    <a:pt x="3211842" y="4902200"/>
                  </a:lnTo>
                  <a:lnTo>
                    <a:pt x="3217634" y="4902200"/>
                  </a:lnTo>
                  <a:lnTo>
                    <a:pt x="3189744" y="4876800"/>
                  </a:lnTo>
                  <a:lnTo>
                    <a:pt x="3158058" y="4864100"/>
                  </a:lnTo>
                  <a:lnTo>
                    <a:pt x="3101568" y="4864100"/>
                  </a:lnTo>
                  <a:lnTo>
                    <a:pt x="3066999" y="4851400"/>
                  </a:lnTo>
                  <a:lnTo>
                    <a:pt x="2981236" y="4851400"/>
                  </a:lnTo>
                  <a:lnTo>
                    <a:pt x="2939250" y="4864100"/>
                  </a:lnTo>
                  <a:lnTo>
                    <a:pt x="2946908" y="4851400"/>
                  </a:lnTo>
                  <a:lnTo>
                    <a:pt x="2944457" y="4851400"/>
                  </a:lnTo>
                  <a:lnTo>
                    <a:pt x="2938488" y="4838700"/>
                  </a:lnTo>
                  <a:lnTo>
                    <a:pt x="2932607" y="4838700"/>
                  </a:lnTo>
                  <a:lnTo>
                    <a:pt x="2927146" y="4851400"/>
                  </a:lnTo>
                  <a:lnTo>
                    <a:pt x="2924543" y="4864100"/>
                  </a:lnTo>
                  <a:lnTo>
                    <a:pt x="2920009" y="4864100"/>
                  </a:lnTo>
                  <a:lnTo>
                    <a:pt x="2917202" y="4851400"/>
                  </a:lnTo>
                  <a:lnTo>
                    <a:pt x="2913519" y="4851400"/>
                  </a:lnTo>
                  <a:lnTo>
                    <a:pt x="2908338" y="4864100"/>
                  </a:lnTo>
                  <a:lnTo>
                    <a:pt x="2896451" y="4864100"/>
                  </a:lnTo>
                  <a:lnTo>
                    <a:pt x="2867495" y="4851400"/>
                  </a:lnTo>
                  <a:lnTo>
                    <a:pt x="2874187" y="4851400"/>
                  </a:lnTo>
                  <a:lnTo>
                    <a:pt x="2878290" y="4838700"/>
                  </a:lnTo>
                  <a:lnTo>
                    <a:pt x="2843644" y="4838700"/>
                  </a:lnTo>
                  <a:lnTo>
                    <a:pt x="2839389" y="4851400"/>
                  </a:lnTo>
                  <a:lnTo>
                    <a:pt x="2836583" y="4838700"/>
                  </a:lnTo>
                  <a:lnTo>
                    <a:pt x="2835287" y="4826000"/>
                  </a:lnTo>
                  <a:lnTo>
                    <a:pt x="2903753" y="4826000"/>
                  </a:lnTo>
                  <a:lnTo>
                    <a:pt x="2926499" y="4813300"/>
                  </a:lnTo>
                  <a:lnTo>
                    <a:pt x="2925191" y="4826000"/>
                  </a:lnTo>
                  <a:lnTo>
                    <a:pt x="2927794" y="4826000"/>
                  </a:lnTo>
                  <a:lnTo>
                    <a:pt x="2927578" y="4813300"/>
                  </a:lnTo>
                  <a:lnTo>
                    <a:pt x="3026689" y="4813300"/>
                  </a:lnTo>
                  <a:lnTo>
                    <a:pt x="3076130" y="4800600"/>
                  </a:lnTo>
                  <a:lnTo>
                    <a:pt x="3125292" y="4800600"/>
                  </a:lnTo>
                  <a:lnTo>
                    <a:pt x="3174187" y="4787900"/>
                  </a:lnTo>
                  <a:lnTo>
                    <a:pt x="3175863" y="4800600"/>
                  </a:lnTo>
                  <a:lnTo>
                    <a:pt x="3176778" y="4813300"/>
                  </a:lnTo>
                  <a:lnTo>
                    <a:pt x="3178505" y="4813300"/>
                  </a:lnTo>
                  <a:lnTo>
                    <a:pt x="3182620" y="4826000"/>
                  </a:lnTo>
                  <a:lnTo>
                    <a:pt x="3213989" y="4813300"/>
                  </a:lnTo>
                  <a:lnTo>
                    <a:pt x="3235807" y="4800600"/>
                  </a:lnTo>
                  <a:lnTo>
                    <a:pt x="3241306" y="4787900"/>
                  </a:lnTo>
                  <a:lnTo>
                    <a:pt x="3223679" y="4800600"/>
                  </a:lnTo>
                  <a:lnTo>
                    <a:pt x="3210179" y="4800600"/>
                  </a:lnTo>
                  <a:lnTo>
                    <a:pt x="3206242" y="4787900"/>
                  </a:lnTo>
                  <a:lnTo>
                    <a:pt x="3222142" y="4787900"/>
                  </a:lnTo>
                  <a:lnTo>
                    <a:pt x="3236252" y="4775200"/>
                  </a:lnTo>
                  <a:lnTo>
                    <a:pt x="3250273" y="4775200"/>
                  </a:lnTo>
                  <a:lnTo>
                    <a:pt x="3257778" y="4787900"/>
                  </a:lnTo>
                  <a:lnTo>
                    <a:pt x="3272002" y="4787900"/>
                  </a:lnTo>
                  <a:lnTo>
                    <a:pt x="3277933" y="4775200"/>
                  </a:lnTo>
                  <a:lnTo>
                    <a:pt x="3303651" y="4775200"/>
                  </a:lnTo>
                  <a:lnTo>
                    <a:pt x="3311436" y="4762500"/>
                  </a:lnTo>
                  <a:lnTo>
                    <a:pt x="3307981" y="4762500"/>
                  </a:lnTo>
                  <a:lnTo>
                    <a:pt x="3554565" y="4699000"/>
                  </a:lnTo>
                  <a:lnTo>
                    <a:pt x="3602583" y="4673600"/>
                  </a:lnTo>
                  <a:lnTo>
                    <a:pt x="3650145" y="4660900"/>
                  </a:lnTo>
                  <a:lnTo>
                    <a:pt x="3697236" y="4635500"/>
                  </a:lnTo>
                  <a:lnTo>
                    <a:pt x="3698748" y="4648200"/>
                  </a:lnTo>
                  <a:lnTo>
                    <a:pt x="3701351" y="4648200"/>
                  </a:lnTo>
                  <a:lnTo>
                    <a:pt x="3700919" y="4635500"/>
                  </a:lnTo>
                  <a:lnTo>
                    <a:pt x="3700703" y="4635500"/>
                  </a:lnTo>
                  <a:lnTo>
                    <a:pt x="3744849" y="4622800"/>
                  </a:lnTo>
                  <a:lnTo>
                    <a:pt x="3788549" y="4597400"/>
                  </a:lnTo>
                  <a:lnTo>
                    <a:pt x="3831780" y="4584700"/>
                  </a:lnTo>
                  <a:lnTo>
                    <a:pt x="3916794" y="4533900"/>
                  </a:lnTo>
                  <a:lnTo>
                    <a:pt x="3958564" y="4521200"/>
                  </a:lnTo>
                  <a:lnTo>
                    <a:pt x="3999827" y="4495800"/>
                  </a:lnTo>
                  <a:lnTo>
                    <a:pt x="4080776" y="4445000"/>
                  </a:lnTo>
                  <a:lnTo>
                    <a:pt x="4159567" y="4394200"/>
                  </a:lnTo>
                  <a:lnTo>
                    <a:pt x="4198137" y="4356100"/>
                  </a:lnTo>
                  <a:lnTo>
                    <a:pt x="4236123" y="4330700"/>
                  </a:lnTo>
                  <a:lnTo>
                    <a:pt x="4273537" y="4305300"/>
                  </a:lnTo>
                  <a:lnTo>
                    <a:pt x="4310354" y="4267200"/>
                  </a:lnTo>
                  <a:lnTo>
                    <a:pt x="4346575" y="4241800"/>
                  </a:lnTo>
                  <a:lnTo>
                    <a:pt x="4382186" y="4216400"/>
                  </a:lnTo>
                  <a:lnTo>
                    <a:pt x="4417161" y="4178300"/>
                  </a:lnTo>
                  <a:lnTo>
                    <a:pt x="4451515" y="4152900"/>
                  </a:lnTo>
                  <a:lnTo>
                    <a:pt x="4485221" y="4114800"/>
                  </a:lnTo>
                  <a:lnTo>
                    <a:pt x="4518279" y="4076700"/>
                  </a:lnTo>
                  <a:lnTo>
                    <a:pt x="4550664" y="4051300"/>
                  </a:lnTo>
                  <a:lnTo>
                    <a:pt x="4582388" y="4013200"/>
                  </a:lnTo>
                  <a:lnTo>
                    <a:pt x="4613414" y="3975100"/>
                  </a:lnTo>
                  <a:lnTo>
                    <a:pt x="4643755" y="3937000"/>
                  </a:lnTo>
                  <a:lnTo>
                    <a:pt x="4673384" y="3898900"/>
                  </a:lnTo>
                  <a:lnTo>
                    <a:pt x="4702302" y="3860800"/>
                  </a:lnTo>
                  <a:lnTo>
                    <a:pt x="4730483" y="3822700"/>
                  </a:lnTo>
                  <a:lnTo>
                    <a:pt x="4757940" y="3784600"/>
                  </a:lnTo>
                  <a:lnTo>
                    <a:pt x="4784649" y="3746500"/>
                  </a:lnTo>
                  <a:lnTo>
                    <a:pt x="4810595" y="3708400"/>
                  </a:lnTo>
                  <a:lnTo>
                    <a:pt x="4835779" y="3670300"/>
                  </a:lnTo>
                  <a:lnTo>
                    <a:pt x="4860175" y="3632200"/>
                  </a:lnTo>
                  <a:lnTo>
                    <a:pt x="4883785" y="3581400"/>
                  </a:lnTo>
                  <a:lnTo>
                    <a:pt x="4906607" y="3543300"/>
                  </a:lnTo>
                  <a:lnTo>
                    <a:pt x="4928616" y="3505200"/>
                  </a:lnTo>
                  <a:lnTo>
                    <a:pt x="4949799" y="3454400"/>
                  </a:lnTo>
                  <a:lnTo>
                    <a:pt x="4970157" y="3416300"/>
                  </a:lnTo>
                  <a:lnTo>
                    <a:pt x="4989665" y="3378200"/>
                  </a:lnTo>
                  <a:lnTo>
                    <a:pt x="5008334" y="3327400"/>
                  </a:lnTo>
                  <a:lnTo>
                    <a:pt x="5020195" y="3302000"/>
                  </a:lnTo>
                  <a:lnTo>
                    <a:pt x="5026139" y="3289300"/>
                  </a:lnTo>
                  <a:lnTo>
                    <a:pt x="5043068" y="3238500"/>
                  </a:lnTo>
                  <a:lnTo>
                    <a:pt x="5059121" y="3187700"/>
                  </a:lnTo>
                  <a:lnTo>
                    <a:pt x="5074272" y="3149600"/>
                  </a:lnTo>
                  <a:lnTo>
                    <a:pt x="5088534" y="3098800"/>
                  </a:lnTo>
                  <a:lnTo>
                    <a:pt x="5101869" y="3048000"/>
                  </a:lnTo>
                  <a:lnTo>
                    <a:pt x="5114290" y="3009900"/>
                  </a:lnTo>
                  <a:lnTo>
                    <a:pt x="5125771" y="2959100"/>
                  </a:lnTo>
                  <a:lnTo>
                    <a:pt x="5136312" y="2908300"/>
                  </a:lnTo>
                  <a:lnTo>
                    <a:pt x="5141112" y="2882900"/>
                  </a:lnTo>
                  <a:lnTo>
                    <a:pt x="5145900" y="2857500"/>
                  </a:lnTo>
                  <a:lnTo>
                    <a:pt x="5154523" y="2819400"/>
                  </a:lnTo>
                  <a:lnTo>
                    <a:pt x="5162169" y="2768600"/>
                  </a:lnTo>
                  <a:lnTo>
                    <a:pt x="5168824" y="2717800"/>
                  </a:lnTo>
                  <a:lnTo>
                    <a:pt x="5174488" y="2667000"/>
                  </a:lnTo>
                  <a:lnTo>
                    <a:pt x="5179149" y="2616200"/>
                  </a:lnTo>
                  <a:lnTo>
                    <a:pt x="5182794" y="2565400"/>
                  </a:lnTo>
                  <a:lnTo>
                    <a:pt x="5185397" y="2514600"/>
                  </a:lnTo>
                  <a:lnTo>
                    <a:pt x="5186985" y="2463800"/>
                  </a:lnTo>
                  <a:lnTo>
                    <a:pt x="5187505" y="2413000"/>
                  </a:lnTo>
                  <a:lnTo>
                    <a:pt x="5186946" y="2362200"/>
                  </a:lnTo>
                  <a:lnTo>
                    <a:pt x="5185257" y="2311400"/>
                  </a:lnTo>
                  <a:lnTo>
                    <a:pt x="5182476" y="2260600"/>
                  </a:lnTo>
                  <a:lnTo>
                    <a:pt x="5178603" y="2209800"/>
                  </a:lnTo>
                  <a:lnTo>
                    <a:pt x="5173675" y="2159000"/>
                  </a:lnTo>
                  <a:lnTo>
                    <a:pt x="5167706" y="2108200"/>
                  </a:lnTo>
                  <a:lnTo>
                    <a:pt x="5160708" y="2057400"/>
                  </a:lnTo>
                  <a:lnTo>
                    <a:pt x="5161140" y="2057400"/>
                  </a:lnTo>
                  <a:lnTo>
                    <a:pt x="5161788" y="2044700"/>
                  </a:lnTo>
                  <a:lnTo>
                    <a:pt x="5159629" y="2044700"/>
                  </a:lnTo>
                  <a:lnTo>
                    <a:pt x="5157902" y="2032000"/>
                  </a:lnTo>
                  <a:lnTo>
                    <a:pt x="5154219" y="2019300"/>
                  </a:lnTo>
                  <a:lnTo>
                    <a:pt x="5152491" y="2006600"/>
                  </a:lnTo>
                  <a:lnTo>
                    <a:pt x="5155946" y="2006600"/>
                  </a:lnTo>
                  <a:lnTo>
                    <a:pt x="5159197" y="1993900"/>
                  </a:lnTo>
                  <a:lnTo>
                    <a:pt x="5189448" y="1993900"/>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4" name="object 34"/>
            <p:cNvSpPr/>
            <p:nvPr/>
          </p:nvSpPr>
          <p:spPr>
            <a:xfrm>
              <a:off x="11246104" y="2443695"/>
              <a:ext cx="5759450" cy="5549900"/>
            </a:xfrm>
            <a:custGeom>
              <a:avLst/>
              <a:gdLst/>
              <a:ahLst/>
              <a:cxnLst/>
              <a:rect l="l" t="t" r="r" b="b"/>
              <a:pathLst>
                <a:path w="5759450" h="5549900">
                  <a:moveTo>
                    <a:pt x="8432" y="2350211"/>
                  </a:moveTo>
                  <a:lnTo>
                    <a:pt x="406" y="2347595"/>
                  </a:lnTo>
                  <a:lnTo>
                    <a:pt x="482" y="2349589"/>
                  </a:lnTo>
                  <a:lnTo>
                    <a:pt x="4051" y="2352916"/>
                  </a:lnTo>
                  <a:lnTo>
                    <a:pt x="6489" y="2354313"/>
                  </a:lnTo>
                  <a:lnTo>
                    <a:pt x="7137" y="2352802"/>
                  </a:lnTo>
                  <a:lnTo>
                    <a:pt x="8432" y="2350211"/>
                  </a:lnTo>
                  <a:close/>
                </a:path>
                <a:path w="5759450" h="5549900">
                  <a:moveTo>
                    <a:pt x="26797" y="2779357"/>
                  </a:moveTo>
                  <a:lnTo>
                    <a:pt x="6350" y="2767101"/>
                  </a:lnTo>
                  <a:lnTo>
                    <a:pt x="0" y="2763355"/>
                  </a:lnTo>
                  <a:lnTo>
                    <a:pt x="1295" y="2770708"/>
                  </a:lnTo>
                  <a:lnTo>
                    <a:pt x="3238" y="2783471"/>
                  </a:lnTo>
                  <a:lnTo>
                    <a:pt x="11239" y="2782163"/>
                  </a:lnTo>
                  <a:lnTo>
                    <a:pt x="26797" y="2779357"/>
                  </a:lnTo>
                  <a:close/>
                </a:path>
                <a:path w="5759450" h="5549900">
                  <a:moveTo>
                    <a:pt x="43878" y="2282748"/>
                  </a:moveTo>
                  <a:lnTo>
                    <a:pt x="40424" y="2275840"/>
                  </a:lnTo>
                  <a:lnTo>
                    <a:pt x="39344" y="2280374"/>
                  </a:lnTo>
                  <a:lnTo>
                    <a:pt x="38468" y="2283409"/>
                  </a:lnTo>
                  <a:lnTo>
                    <a:pt x="37172" y="2288806"/>
                  </a:lnTo>
                  <a:lnTo>
                    <a:pt x="43878" y="2282748"/>
                  </a:lnTo>
                  <a:close/>
                </a:path>
                <a:path w="5759450" h="5549900">
                  <a:moveTo>
                    <a:pt x="59867" y="3052419"/>
                  </a:moveTo>
                  <a:lnTo>
                    <a:pt x="58140" y="3051987"/>
                  </a:lnTo>
                  <a:lnTo>
                    <a:pt x="56197" y="3051556"/>
                  </a:lnTo>
                  <a:lnTo>
                    <a:pt x="54470" y="3051124"/>
                  </a:lnTo>
                  <a:lnTo>
                    <a:pt x="53606" y="3055658"/>
                  </a:lnTo>
                  <a:lnTo>
                    <a:pt x="52527" y="3059988"/>
                  </a:lnTo>
                  <a:lnTo>
                    <a:pt x="51663" y="3064306"/>
                  </a:lnTo>
                  <a:lnTo>
                    <a:pt x="58166" y="3061716"/>
                  </a:lnTo>
                  <a:lnTo>
                    <a:pt x="59499" y="3057715"/>
                  </a:lnTo>
                  <a:lnTo>
                    <a:pt x="58953" y="3054032"/>
                  </a:lnTo>
                  <a:lnTo>
                    <a:pt x="59867" y="3052419"/>
                  </a:lnTo>
                  <a:close/>
                </a:path>
                <a:path w="5759450" h="5549900">
                  <a:moveTo>
                    <a:pt x="94665" y="3375634"/>
                  </a:moveTo>
                  <a:lnTo>
                    <a:pt x="86461" y="3378441"/>
                  </a:lnTo>
                  <a:lnTo>
                    <a:pt x="84074" y="3382111"/>
                  </a:lnTo>
                  <a:lnTo>
                    <a:pt x="93370" y="3387090"/>
                  </a:lnTo>
                  <a:lnTo>
                    <a:pt x="94449" y="3379089"/>
                  </a:lnTo>
                  <a:lnTo>
                    <a:pt x="94665" y="3375634"/>
                  </a:lnTo>
                  <a:close/>
                </a:path>
                <a:path w="5759450" h="5549900">
                  <a:moveTo>
                    <a:pt x="109740" y="3579533"/>
                  </a:moveTo>
                  <a:lnTo>
                    <a:pt x="107416" y="3570643"/>
                  </a:lnTo>
                  <a:lnTo>
                    <a:pt x="104825" y="3574097"/>
                  </a:lnTo>
                  <a:lnTo>
                    <a:pt x="102235" y="3576040"/>
                  </a:lnTo>
                  <a:lnTo>
                    <a:pt x="102450" y="3577552"/>
                  </a:lnTo>
                  <a:lnTo>
                    <a:pt x="104508" y="3580219"/>
                  </a:lnTo>
                  <a:lnTo>
                    <a:pt x="107848" y="3581806"/>
                  </a:lnTo>
                  <a:lnTo>
                    <a:pt x="109740" y="3579533"/>
                  </a:lnTo>
                  <a:close/>
                </a:path>
                <a:path w="5759450" h="5549900">
                  <a:moveTo>
                    <a:pt x="168808" y="3711600"/>
                  </a:moveTo>
                  <a:lnTo>
                    <a:pt x="165125" y="3709657"/>
                  </a:lnTo>
                  <a:lnTo>
                    <a:pt x="163182" y="3707930"/>
                  </a:lnTo>
                  <a:lnTo>
                    <a:pt x="161886" y="3708146"/>
                  </a:lnTo>
                  <a:lnTo>
                    <a:pt x="158318" y="3710444"/>
                  </a:lnTo>
                  <a:lnTo>
                    <a:pt x="156679" y="3713759"/>
                  </a:lnTo>
                  <a:lnTo>
                    <a:pt x="159372" y="3715131"/>
                  </a:lnTo>
                  <a:lnTo>
                    <a:pt x="168808" y="3711600"/>
                  </a:lnTo>
                  <a:close/>
                </a:path>
                <a:path w="5759450" h="5549900">
                  <a:moveTo>
                    <a:pt x="177444" y="3448050"/>
                  </a:moveTo>
                  <a:lnTo>
                    <a:pt x="173342" y="3438982"/>
                  </a:lnTo>
                  <a:lnTo>
                    <a:pt x="170535" y="3433356"/>
                  </a:lnTo>
                  <a:lnTo>
                    <a:pt x="167728" y="3427298"/>
                  </a:lnTo>
                  <a:lnTo>
                    <a:pt x="154381" y="3435743"/>
                  </a:lnTo>
                  <a:lnTo>
                    <a:pt x="156464" y="3443274"/>
                  </a:lnTo>
                  <a:lnTo>
                    <a:pt x="166598" y="3448012"/>
                  </a:lnTo>
                  <a:lnTo>
                    <a:pt x="177444" y="3448050"/>
                  </a:lnTo>
                  <a:close/>
                </a:path>
                <a:path w="5759450" h="5549900">
                  <a:moveTo>
                    <a:pt x="243586" y="3374555"/>
                  </a:moveTo>
                  <a:lnTo>
                    <a:pt x="242290" y="3370008"/>
                  </a:lnTo>
                  <a:lnTo>
                    <a:pt x="232003" y="3374758"/>
                  </a:lnTo>
                  <a:lnTo>
                    <a:pt x="234264" y="3376257"/>
                  </a:lnTo>
                  <a:lnTo>
                    <a:pt x="240868" y="3375761"/>
                  </a:lnTo>
                  <a:lnTo>
                    <a:pt x="243586" y="3374555"/>
                  </a:lnTo>
                  <a:close/>
                </a:path>
                <a:path w="5759450" h="5549900">
                  <a:moveTo>
                    <a:pt x="245313" y="4060761"/>
                  </a:moveTo>
                  <a:lnTo>
                    <a:pt x="231914" y="4062920"/>
                  </a:lnTo>
                  <a:lnTo>
                    <a:pt x="225005" y="4063784"/>
                  </a:lnTo>
                  <a:lnTo>
                    <a:pt x="231038" y="4068394"/>
                  </a:lnTo>
                  <a:lnTo>
                    <a:pt x="236296" y="4068673"/>
                  </a:lnTo>
                  <a:lnTo>
                    <a:pt x="240982" y="4065765"/>
                  </a:lnTo>
                  <a:lnTo>
                    <a:pt x="245313" y="4060761"/>
                  </a:lnTo>
                  <a:close/>
                </a:path>
                <a:path w="5759450" h="5549900">
                  <a:moveTo>
                    <a:pt x="407530" y="1532204"/>
                  </a:moveTo>
                  <a:lnTo>
                    <a:pt x="407314" y="1532204"/>
                  </a:lnTo>
                  <a:lnTo>
                    <a:pt x="407314" y="1532420"/>
                  </a:lnTo>
                  <a:lnTo>
                    <a:pt x="407530" y="1532204"/>
                  </a:lnTo>
                  <a:close/>
                </a:path>
                <a:path w="5759450" h="5549900">
                  <a:moveTo>
                    <a:pt x="440397" y="1499958"/>
                  </a:moveTo>
                  <a:lnTo>
                    <a:pt x="417690" y="1499958"/>
                  </a:lnTo>
                  <a:lnTo>
                    <a:pt x="417690" y="1499743"/>
                  </a:lnTo>
                  <a:lnTo>
                    <a:pt x="417245" y="1499743"/>
                  </a:lnTo>
                  <a:lnTo>
                    <a:pt x="417461" y="1499958"/>
                  </a:lnTo>
                  <a:lnTo>
                    <a:pt x="417690" y="1500403"/>
                  </a:lnTo>
                  <a:lnTo>
                    <a:pt x="410730" y="1507540"/>
                  </a:lnTo>
                  <a:lnTo>
                    <a:pt x="412534" y="1516468"/>
                  </a:lnTo>
                  <a:lnTo>
                    <a:pt x="414362" y="1525308"/>
                  </a:lnTo>
                  <a:lnTo>
                    <a:pt x="407758" y="1531975"/>
                  </a:lnTo>
                  <a:lnTo>
                    <a:pt x="407543" y="1531975"/>
                  </a:lnTo>
                  <a:lnTo>
                    <a:pt x="407543" y="1532191"/>
                  </a:lnTo>
                  <a:lnTo>
                    <a:pt x="400380" y="1544472"/>
                  </a:lnTo>
                  <a:lnTo>
                    <a:pt x="398691" y="1554035"/>
                  </a:lnTo>
                  <a:lnTo>
                    <a:pt x="402424" y="1560741"/>
                  </a:lnTo>
                  <a:lnTo>
                    <a:pt x="411505" y="1564449"/>
                  </a:lnTo>
                  <a:lnTo>
                    <a:pt x="400748" y="1562379"/>
                  </a:lnTo>
                  <a:lnTo>
                    <a:pt x="391553" y="1561960"/>
                  </a:lnTo>
                  <a:lnTo>
                    <a:pt x="383844" y="1562950"/>
                  </a:lnTo>
                  <a:lnTo>
                    <a:pt x="377545" y="1565109"/>
                  </a:lnTo>
                  <a:lnTo>
                    <a:pt x="408546" y="1577695"/>
                  </a:lnTo>
                  <a:lnTo>
                    <a:pt x="423595" y="1564449"/>
                  </a:lnTo>
                  <a:lnTo>
                    <a:pt x="427583" y="1560944"/>
                  </a:lnTo>
                  <a:lnTo>
                    <a:pt x="437311" y="1529981"/>
                  </a:lnTo>
                  <a:lnTo>
                    <a:pt x="440397" y="1499958"/>
                  </a:lnTo>
                  <a:close/>
                </a:path>
                <a:path w="5759450" h="5549900">
                  <a:moveTo>
                    <a:pt x="559396" y="3846576"/>
                  </a:moveTo>
                  <a:lnTo>
                    <a:pt x="556501" y="3823144"/>
                  </a:lnTo>
                  <a:lnTo>
                    <a:pt x="541642" y="3802888"/>
                  </a:lnTo>
                  <a:lnTo>
                    <a:pt x="517372" y="3795179"/>
                  </a:lnTo>
                  <a:lnTo>
                    <a:pt x="547814" y="3863860"/>
                  </a:lnTo>
                  <a:lnTo>
                    <a:pt x="559396" y="3846576"/>
                  </a:lnTo>
                  <a:close/>
                </a:path>
                <a:path w="5759450" h="5549900">
                  <a:moveTo>
                    <a:pt x="780948" y="998296"/>
                  </a:moveTo>
                  <a:lnTo>
                    <a:pt x="779411" y="976147"/>
                  </a:lnTo>
                  <a:lnTo>
                    <a:pt x="755789" y="973251"/>
                  </a:lnTo>
                  <a:lnTo>
                    <a:pt x="739952" y="994702"/>
                  </a:lnTo>
                  <a:lnTo>
                    <a:pt x="713092" y="1033703"/>
                  </a:lnTo>
                  <a:lnTo>
                    <a:pt x="694791" y="1070140"/>
                  </a:lnTo>
                  <a:lnTo>
                    <a:pt x="704621" y="1083894"/>
                  </a:lnTo>
                  <a:lnTo>
                    <a:pt x="738378" y="1061808"/>
                  </a:lnTo>
                  <a:lnTo>
                    <a:pt x="765543" y="1030058"/>
                  </a:lnTo>
                  <a:lnTo>
                    <a:pt x="780948" y="998296"/>
                  </a:lnTo>
                  <a:close/>
                </a:path>
                <a:path w="5759450" h="5549900">
                  <a:moveTo>
                    <a:pt x="1176172" y="1080795"/>
                  </a:moveTo>
                  <a:lnTo>
                    <a:pt x="1175943" y="1080579"/>
                  </a:lnTo>
                  <a:lnTo>
                    <a:pt x="1175943" y="1080135"/>
                  </a:lnTo>
                  <a:lnTo>
                    <a:pt x="1175727" y="1080135"/>
                  </a:lnTo>
                  <a:lnTo>
                    <a:pt x="1175512" y="1080363"/>
                  </a:lnTo>
                  <a:lnTo>
                    <a:pt x="1175727" y="1080579"/>
                  </a:lnTo>
                  <a:lnTo>
                    <a:pt x="1176172" y="1080795"/>
                  </a:lnTo>
                  <a:close/>
                </a:path>
                <a:path w="5759450" h="5549900">
                  <a:moveTo>
                    <a:pt x="1177937" y="747331"/>
                  </a:moveTo>
                  <a:lnTo>
                    <a:pt x="1145679" y="743204"/>
                  </a:lnTo>
                  <a:lnTo>
                    <a:pt x="1123213" y="729437"/>
                  </a:lnTo>
                  <a:lnTo>
                    <a:pt x="1105827" y="726274"/>
                  </a:lnTo>
                  <a:lnTo>
                    <a:pt x="1088834" y="753948"/>
                  </a:lnTo>
                  <a:lnTo>
                    <a:pt x="1116495" y="754621"/>
                  </a:lnTo>
                  <a:lnTo>
                    <a:pt x="1138758" y="760996"/>
                  </a:lnTo>
                  <a:lnTo>
                    <a:pt x="1158328" y="762177"/>
                  </a:lnTo>
                  <a:lnTo>
                    <a:pt x="1177937" y="747331"/>
                  </a:lnTo>
                  <a:close/>
                </a:path>
                <a:path w="5759450" h="5549900">
                  <a:moveTo>
                    <a:pt x="1212354" y="4780673"/>
                  </a:moveTo>
                  <a:lnTo>
                    <a:pt x="1204963" y="4764468"/>
                  </a:lnTo>
                  <a:lnTo>
                    <a:pt x="1172413" y="4751641"/>
                  </a:lnTo>
                  <a:lnTo>
                    <a:pt x="1166190" y="4729442"/>
                  </a:lnTo>
                  <a:lnTo>
                    <a:pt x="1151902" y="4714125"/>
                  </a:lnTo>
                  <a:lnTo>
                    <a:pt x="1134148" y="4706150"/>
                  </a:lnTo>
                  <a:lnTo>
                    <a:pt x="1117498" y="4705934"/>
                  </a:lnTo>
                  <a:lnTo>
                    <a:pt x="1119047" y="4687621"/>
                  </a:lnTo>
                  <a:lnTo>
                    <a:pt x="1109560" y="4678515"/>
                  </a:lnTo>
                  <a:lnTo>
                    <a:pt x="1095603" y="4676330"/>
                  </a:lnTo>
                  <a:lnTo>
                    <a:pt x="1083754" y="4678769"/>
                  </a:lnTo>
                  <a:lnTo>
                    <a:pt x="1085494" y="4663884"/>
                  </a:lnTo>
                  <a:lnTo>
                    <a:pt x="1085100" y="4654588"/>
                  </a:lnTo>
                  <a:lnTo>
                    <a:pt x="1080122" y="4648771"/>
                  </a:lnTo>
                  <a:lnTo>
                    <a:pt x="1068095" y="4644314"/>
                  </a:lnTo>
                  <a:lnTo>
                    <a:pt x="1071600" y="4680280"/>
                  </a:lnTo>
                  <a:lnTo>
                    <a:pt x="1108405" y="4714875"/>
                  </a:lnTo>
                  <a:lnTo>
                    <a:pt x="1148422" y="4743513"/>
                  </a:lnTo>
                  <a:lnTo>
                    <a:pt x="1161605" y="4761585"/>
                  </a:lnTo>
                  <a:lnTo>
                    <a:pt x="1169225" y="4790719"/>
                  </a:lnTo>
                  <a:lnTo>
                    <a:pt x="1185926" y="4799685"/>
                  </a:lnTo>
                  <a:lnTo>
                    <a:pt x="1203159" y="4794377"/>
                  </a:lnTo>
                  <a:lnTo>
                    <a:pt x="1212354" y="4780673"/>
                  </a:lnTo>
                  <a:close/>
                </a:path>
                <a:path w="5759450" h="5549900">
                  <a:moveTo>
                    <a:pt x="1252918" y="523176"/>
                  </a:moveTo>
                  <a:lnTo>
                    <a:pt x="1231519" y="519811"/>
                  </a:lnTo>
                  <a:lnTo>
                    <a:pt x="1216164" y="525792"/>
                  </a:lnTo>
                  <a:lnTo>
                    <a:pt x="1206246" y="537362"/>
                  </a:lnTo>
                  <a:lnTo>
                    <a:pt x="1201089" y="550773"/>
                  </a:lnTo>
                  <a:lnTo>
                    <a:pt x="1182509" y="557212"/>
                  </a:lnTo>
                  <a:lnTo>
                    <a:pt x="1174419" y="561987"/>
                  </a:lnTo>
                  <a:lnTo>
                    <a:pt x="1173518" y="569772"/>
                  </a:lnTo>
                  <a:lnTo>
                    <a:pt x="1169962" y="582676"/>
                  </a:lnTo>
                  <a:lnTo>
                    <a:pt x="1159433" y="585279"/>
                  </a:lnTo>
                  <a:lnTo>
                    <a:pt x="1147622" y="584492"/>
                  </a:lnTo>
                  <a:lnTo>
                    <a:pt x="1140218" y="587222"/>
                  </a:lnTo>
                  <a:lnTo>
                    <a:pt x="1126528" y="597293"/>
                  </a:lnTo>
                  <a:lnTo>
                    <a:pt x="1111707" y="607009"/>
                  </a:lnTo>
                  <a:lnTo>
                    <a:pt x="1095984" y="615442"/>
                  </a:lnTo>
                  <a:lnTo>
                    <a:pt x="1079563" y="621665"/>
                  </a:lnTo>
                  <a:lnTo>
                    <a:pt x="1084897" y="644448"/>
                  </a:lnTo>
                  <a:lnTo>
                    <a:pt x="1065479" y="662774"/>
                  </a:lnTo>
                  <a:lnTo>
                    <a:pt x="1034186" y="679653"/>
                  </a:lnTo>
                  <a:lnTo>
                    <a:pt x="1003909" y="698080"/>
                  </a:lnTo>
                  <a:lnTo>
                    <a:pt x="988593" y="714425"/>
                  </a:lnTo>
                  <a:lnTo>
                    <a:pt x="971854" y="740067"/>
                  </a:lnTo>
                  <a:lnTo>
                    <a:pt x="951839" y="762266"/>
                  </a:lnTo>
                  <a:lnTo>
                    <a:pt x="926719" y="768311"/>
                  </a:lnTo>
                  <a:lnTo>
                    <a:pt x="926719" y="800328"/>
                  </a:lnTo>
                  <a:lnTo>
                    <a:pt x="908862" y="795909"/>
                  </a:lnTo>
                  <a:lnTo>
                    <a:pt x="904354" y="820013"/>
                  </a:lnTo>
                  <a:lnTo>
                    <a:pt x="893495" y="832573"/>
                  </a:lnTo>
                  <a:lnTo>
                    <a:pt x="883272" y="842810"/>
                  </a:lnTo>
                  <a:lnTo>
                    <a:pt x="880630" y="859955"/>
                  </a:lnTo>
                  <a:lnTo>
                    <a:pt x="909396" y="849934"/>
                  </a:lnTo>
                  <a:lnTo>
                    <a:pt x="933450" y="829348"/>
                  </a:lnTo>
                  <a:lnTo>
                    <a:pt x="948245" y="806386"/>
                  </a:lnTo>
                  <a:lnTo>
                    <a:pt x="949223" y="789292"/>
                  </a:lnTo>
                  <a:lnTo>
                    <a:pt x="975880" y="772922"/>
                  </a:lnTo>
                  <a:lnTo>
                    <a:pt x="1002588" y="747928"/>
                  </a:lnTo>
                  <a:lnTo>
                    <a:pt x="1031290" y="726186"/>
                  </a:lnTo>
                  <a:lnTo>
                    <a:pt x="1063904" y="719505"/>
                  </a:lnTo>
                  <a:lnTo>
                    <a:pt x="1060792" y="699706"/>
                  </a:lnTo>
                  <a:lnTo>
                    <a:pt x="1074597" y="688035"/>
                  </a:lnTo>
                  <a:lnTo>
                    <a:pt x="1093368" y="681990"/>
                  </a:lnTo>
                  <a:lnTo>
                    <a:pt x="1105154" y="679081"/>
                  </a:lnTo>
                  <a:lnTo>
                    <a:pt x="1097978" y="662559"/>
                  </a:lnTo>
                  <a:lnTo>
                    <a:pt x="1106525" y="653745"/>
                  </a:lnTo>
                  <a:lnTo>
                    <a:pt x="1121283" y="647661"/>
                  </a:lnTo>
                  <a:lnTo>
                    <a:pt x="1132713" y="639330"/>
                  </a:lnTo>
                  <a:lnTo>
                    <a:pt x="1141514" y="618782"/>
                  </a:lnTo>
                  <a:lnTo>
                    <a:pt x="1150112" y="609523"/>
                  </a:lnTo>
                  <a:lnTo>
                    <a:pt x="1161656" y="609206"/>
                  </a:lnTo>
                  <a:lnTo>
                    <a:pt x="1179258" y="615480"/>
                  </a:lnTo>
                  <a:lnTo>
                    <a:pt x="1188910" y="589470"/>
                  </a:lnTo>
                  <a:lnTo>
                    <a:pt x="1206322" y="562457"/>
                  </a:lnTo>
                  <a:lnTo>
                    <a:pt x="1228636" y="538873"/>
                  </a:lnTo>
                  <a:lnTo>
                    <a:pt x="1252918" y="523176"/>
                  </a:lnTo>
                  <a:close/>
                </a:path>
                <a:path w="5759450" h="5549900">
                  <a:moveTo>
                    <a:pt x="1346873" y="4724044"/>
                  </a:moveTo>
                  <a:lnTo>
                    <a:pt x="1335925" y="4702949"/>
                  </a:lnTo>
                  <a:lnTo>
                    <a:pt x="1316050" y="4686389"/>
                  </a:lnTo>
                  <a:lnTo>
                    <a:pt x="1293279" y="4675276"/>
                  </a:lnTo>
                  <a:lnTo>
                    <a:pt x="1273657" y="4670590"/>
                  </a:lnTo>
                  <a:lnTo>
                    <a:pt x="1253337" y="4647844"/>
                  </a:lnTo>
                  <a:lnTo>
                    <a:pt x="1228242" y="4623613"/>
                  </a:lnTo>
                  <a:lnTo>
                    <a:pt x="1206500" y="4606252"/>
                  </a:lnTo>
                  <a:lnTo>
                    <a:pt x="1196238" y="4604118"/>
                  </a:lnTo>
                  <a:lnTo>
                    <a:pt x="1222032" y="4633722"/>
                  </a:lnTo>
                  <a:lnTo>
                    <a:pt x="1265326" y="4680115"/>
                  </a:lnTo>
                  <a:lnTo>
                    <a:pt x="1310182" y="4721911"/>
                  </a:lnTo>
                  <a:lnTo>
                    <a:pt x="1340700" y="4737735"/>
                  </a:lnTo>
                  <a:lnTo>
                    <a:pt x="1334528" y="4726914"/>
                  </a:lnTo>
                  <a:lnTo>
                    <a:pt x="1346873" y="4724044"/>
                  </a:lnTo>
                  <a:close/>
                </a:path>
                <a:path w="5759450" h="5549900">
                  <a:moveTo>
                    <a:pt x="1422742" y="856640"/>
                  </a:moveTo>
                  <a:lnTo>
                    <a:pt x="1412963" y="858799"/>
                  </a:lnTo>
                  <a:lnTo>
                    <a:pt x="1394269" y="866419"/>
                  </a:lnTo>
                  <a:lnTo>
                    <a:pt x="1375194" y="883729"/>
                  </a:lnTo>
                  <a:lnTo>
                    <a:pt x="1364297" y="914946"/>
                  </a:lnTo>
                  <a:lnTo>
                    <a:pt x="1394294" y="913180"/>
                  </a:lnTo>
                  <a:lnTo>
                    <a:pt x="1400568" y="893165"/>
                  </a:lnTo>
                  <a:lnTo>
                    <a:pt x="1404467" y="883259"/>
                  </a:lnTo>
                  <a:lnTo>
                    <a:pt x="1410385" y="874179"/>
                  </a:lnTo>
                  <a:lnTo>
                    <a:pt x="1422742" y="856640"/>
                  </a:lnTo>
                  <a:close/>
                </a:path>
                <a:path w="5759450" h="5549900">
                  <a:moveTo>
                    <a:pt x="1562138" y="5086223"/>
                  </a:moveTo>
                  <a:lnTo>
                    <a:pt x="1560461" y="5079492"/>
                  </a:lnTo>
                  <a:lnTo>
                    <a:pt x="1553870" y="5075098"/>
                  </a:lnTo>
                  <a:lnTo>
                    <a:pt x="1546440" y="5071910"/>
                  </a:lnTo>
                  <a:lnTo>
                    <a:pt x="1542288" y="5068773"/>
                  </a:lnTo>
                  <a:lnTo>
                    <a:pt x="1518335" y="5041049"/>
                  </a:lnTo>
                  <a:lnTo>
                    <a:pt x="1491449" y="5014417"/>
                  </a:lnTo>
                  <a:lnTo>
                    <a:pt x="1460093" y="4995697"/>
                  </a:lnTo>
                  <a:lnTo>
                    <a:pt x="1422742" y="4991697"/>
                  </a:lnTo>
                  <a:lnTo>
                    <a:pt x="1491449" y="5048478"/>
                  </a:lnTo>
                  <a:lnTo>
                    <a:pt x="1520012" y="5067071"/>
                  </a:lnTo>
                  <a:lnTo>
                    <a:pt x="1562138" y="5086223"/>
                  </a:lnTo>
                  <a:close/>
                </a:path>
                <a:path w="5759450" h="5549900">
                  <a:moveTo>
                    <a:pt x="1586839" y="592074"/>
                  </a:moveTo>
                  <a:lnTo>
                    <a:pt x="1581543" y="566013"/>
                  </a:lnTo>
                  <a:lnTo>
                    <a:pt x="1568716" y="570001"/>
                  </a:lnTo>
                  <a:lnTo>
                    <a:pt x="1557947" y="568439"/>
                  </a:lnTo>
                  <a:lnTo>
                    <a:pt x="1547177" y="564896"/>
                  </a:lnTo>
                  <a:lnTo>
                    <a:pt x="1534350" y="562927"/>
                  </a:lnTo>
                  <a:lnTo>
                    <a:pt x="1534655" y="578027"/>
                  </a:lnTo>
                  <a:lnTo>
                    <a:pt x="1524203" y="584873"/>
                  </a:lnTo>
                  <a:lnTo>
                    <a:pt x="1513751" y="589851"/>
                  </a:lnTo>
                  <a:lnTo>
                    <a:pt x="1514055" y="599363"/>
                  </a:lnTo>
                  <a:lnTo>
                    <a:pt x="1482496" y="606298"/>
                  </a:lnTo>
                  <a:lnTo>
                    <a:pt x="1478432" y="609930"/>
                  </a:lnTo>
                  <a:lnTo>
                    <a:pt x="1480502" y="616356"/>
                  </a:lnTo>
                  <a:lnTo>
                    <a:pt x="1467294" y="631609"/>
                  </a:lnTo>
                  <a:lnTo>
                    <a:pt x="1491119" y="631609"/>
                  </a:lnTo>
                  <a:lnTo>
                    <a:pt x="1491361" y="620153"/>
                  </a:lnTo>
                  <a:lnTo>
                    <a:pt x="1496047" y="615175"/>
                  </a:lnTo>
                  <a:lnTo>
                    <a:pt x="1501698" y="617042"/>
                  </a:lnTo>
                  <a:lnTo>
                    <a:pt x="1504797" y="626084"/>
                  </a:lnTo>
                  <a:lnTo>
                    <a:pt x="1523276" y="611466"/>
                  </a:lnTo>
                  <a:lnTo>
                    <a:pt x="1536026" y="612508"/>
                  </a:lnTo>
                  <a:lnTo>
                    <a:pt x="1546504" y="620991"/>
                  </a:lnTo>
                  <a:lnTo>
                    <a:pt x="1558163" y="628738"/>
                  </a:lnTo>
                  <a:lnTo>
                    <a:pt x="1559928" y="596074"/>
                  </a:lnTo>
                  <a:lnTo>
                    <a:pt x="1566976" y="588581"/>
                  </a:lnTo>
                  <a:lnTo>
                    <a:pt x="1586839" y="592074"/>
                  </a:lnTo>
                  <a:close/>
                </a:path>
                <a:path w="5759450" h="5549900">
                  <a:moveTo>
                    <a:pt x="1624558" y="291071"/>
                  </a:moveTo>
                  <a:lnTo>
                    <a:pt x="1602079" y="294246"/>
                  </a:lnTo>
                  <a:lnTo>
                    <a:pt x="1582534" y="302437"/>
                  </a:lnTo>
                  <a:lnTo>
                    <a:pt x="1565313" y="314604"/>
                  </a:lnTo>
                  <a:lnTo>
                    <a:pt x="1549781" y="329717"/>
                  </a:lnTo>
                  <a:lnTo>
                    <a:pt x="1563293" y="335381"/>
                  </a:lnTo>
                  <a:lnTo>
                    <a:pt x="1589239" y="326707"/>
                  </a:lnTo>
                  <a:lnTo>
                    <a:pt x="1614144" y="309867"/>
                  </a:lnTo>
                  <a:lnTo>
                    <a:pt x="1624558" y="291071"/>
                  </a:lnTo>
                  <a:close/>
                </a:path>
                <a:path w="5759450" h="5549900">
                  <a:moveTo>
                    <a:pt x="1764601" y="5207901"/>
                  </a:moveTo>
                  <a:lnTo>
                    <a:pt x="1738464" y="5183797"/>
                  </a:lnTo>
                  <a:lnTo>
                    <a:pt x="1700720" y="5161750"/>
                  </a:lnTo>
                  <a:lnTo>
                    <a:pt x="1662290" y="5142687"/>
                  </a:lnTo>
                  <a:lnTo>
                    <a:pt x="1634032" y="5127523"/>
                  </a:lnTo>
                  <a:lnTo>
                    <a:pt x="1648548" y="5149494"/>
                  </a:lnTo>
                  <a:lnTo>
                    <a:pt x="1688731" y="5178234"/>
                  </a:lnTo>
                  <a:lnTo>
                    <a:pt x="1734210" y="5201717"/>
                  </a:lnTo>
                  <a:lnTo>
                    <a:pt x="1764601" y="5207901"/>
                  </a:lnTo>
                  <a:close/>
                </a:path>
                <a:path w="5759450" h="5549900">
                  <a:moveTo>
                    <a:pt x="1791589" y="536981"/>
                  </a:moveTo>
                  <a:lnTo>
                    <a:pt x="1780959" y="518439"/>
                  </a:lnTo>
                  <a:lnTo>
                    <a:pt x="1761350" y="515531"/>
                  </a:lnTo>
                  <a:lnTo>
                    <a:pt x="1734756" y="525614"/>
                  </a:lnTo>
                  <a:lnTo>
                    <a:pt x="1703133" y="546100"/>
                  </a:lnTo>
                  <a:lnTo>
                    <a:pt x="1668462" y="574344"/>
                  </a:lnTo>
                  <a:lnTo>
                    <a:pt x="1632712" y="607758"/>
                  </a:lnTo>
                  <a:lnTo>
                    <a:pt x="1601266" y="635647"/>
                  </a:lnTo>
                  <a:lnTo>
                    <a:pt x="1563243" y="661809"/>
                  </a:lnTo>
                  <a:lnTo>
                    <a:pt x="1536128" y="686384"/>
                  </a:lnTo>
                  <a:lnTo>
                    <a:pt x="1537436" y="709561"/>
                  </a:lnTo>
                  <a:lnTo>
                    <a:pt x="1522222" y="702932"/>
                  </a:lnTo>
                  <a:lnTo>
                    <a:pt x="1514157" y="718934"/>
                  </a:lnTo>
                  <a:lnTo>
                    <a:pt x="1500733" y="728497"/>
                  </a:lnTo>
                  <a:lnTo>
                    <a:pt x="1485214" y="735672"/>
                  </a:lnTo>
                  <a:lnTo>
                    <a:pt x="1470825" y="744461"/>
                  </a:lnTo>
                  <a:lnTo>
                    <a:pt x="1492377" y="753427"/>
                  </a:lnTo>
                  <a:lnTo>
                    <a:pt x="1509776" y="744372"/>
                  </a:lnTo>
                  <a:lnTo>
                    <a:pt x="1536484" y="721944"/>
                  </a:lnTo>
                  <a:lnTo>
                    <a:pt x="1585950" y="690791"/>
                  </a:lnTo>
                  <a:lnTo>
                    <a:pt x="1602651" y="693864"/>
                  </a:lnTo>
                  <a:lnTo>
                    <a:pt x="1624609" y="682066"/>
                  </a:lnTo>
                  <a:lnTo>
                    <a:pt x="1652765" y="661162"/>
                  </a:lnTo>
                  <a:lnTo>
                    <a:pt x="1688071" y="636905"/>
                  </a:lnTo>
                  <a:lnTo>
                    <a:pt x="1716633" y="622223"/>
                  </a:lnTo>
                  <a:lnTo>
                    <a:pt x="1747697" y="609219"/>
                  </a:lnTo>
                  <a:lnTo>
                    <a:pt x="1774761" y="594271"/>
                  </a:lnTo>
                  <a:lnTo>
                    <a:pt x="1791296" y="573747"/>
                  </a:lnTo>
                  <a:lnTo>
                    <a:pt x="1791589" y="536981"/>
                  </a:lnTo>
                  <a:close/>
                </a:path>
                <a:path w="5759450" h="5549900">
                  <a:moveTo>
                    <a:pt x="1812467" y="5086667"/>
                  </a:moveTo>
                  <a:lnTo>
                    <a:pt x="1796783" y="5066157"/>
                  </a:lnTo>
                  <a:lnTo>
                    <a:pt x="1759305" y="5042751"/>
                  </a:lnTo>
                  <a:lnTo>
                    <a:pt x="1713141" y="5017147"/>
                  </a:lnTo>
                  <a:lnTo>
                    <a:pt x="1671421" y="4990033"/>
                  </a:lnTo>
                  <a:lnTo>
                    <a:pt x="1647266" y="4962106"/>
                  </a:lnTo>
                  <a:lnTo>
                    <a:pt x="1637639" y="4957419"/>
                  </a:lnTo>
                  <a:lnTo>
                    <a:pt x="1616341" y="4950904"/>
                  </a:lnTo>
                  <a:lnTo>
                    <a:pt x="1590319" y="4938014"/>
                  </a:lnTo>
                  <a:lnTo>
                    <a:pt x="1566545" y="4914189"/>
                  </a:lnTo>
                  <a:lnTo>
                    <a:pt x="1560817" y="4900828"/>
                  </a:lnTo>
                  <a:lnTo>
                    <a:pt x="1556131" y="4899711"/>
                  </a:lnTo>
                  <a:lnTo>
                    <a:pt x="1543824" y="4900714"/>
                  </a:lnTo>
                  <a:lnTo>
                    <a:pt x="1533613" y="4878552"/>
                  </a:lnTo>
                  <a:lnTo>
                    <a:pt x="1510220" y="4864709"/>
                  </a:lnTo>
                  <a:lnTo>
                    <a:pt x="1481582" y="4854689"/>
                  </a:lnTo>
                  <a:lnTo>
                    <a:pt x="1455610" y="4843958"/>
                  </a:lnTo>
                  <a:lnTo>
                    <a:pt x="1471333" y="4859452"/>
                  </a:lnTo>
                  <a:lnTo>
                    <a:pt x="1538770" y="4914976"/>
                  </a:lnTo>
                  <a:lnTo>
                    <a:pt x="1584452" y="4949698"/>
                  </a:lnTo>
                  <a:lnTo>
                    <a:pt x="1634121" y="4985512"/>
                  </a:lnTo>
                  <a:lnTo>
                    <a:pt x="1684756" y="5019764"/>
                  </a:lnTo>
                  <a:lnTo>
                    <a:pt x="1733359" y="5049812"/>
                  </a:lnTo>
                  <a:lnTo>
                    <a:pt x="1776933" y="5072989"/>
                  </a:lnTo>
                  <a:lnTo>
                    <a:pt x="1812467" y="5086667"/>
                  </a:lnTo>
                  <a:close/>
                </a:path>
                <a:path w="5759450" h="5549900">
                  <a:moveTo>
                    <a:pt x="2021547" y="400380"/>
                  </a:moveTo>
                  <a:lnTo>
                    <a:pt x="2002891" y="397751"/>
                  </a:lnTo>
                  <a:lnTo>
                    <a:pt x="1975535" y="408114"/>
                  </a:lnTo>
                  <a:lnTo>
                    <a:pt x="1947138" y="418147"/>
                  </a:lnTo>
                  <a:lnTo>
                    <a:pt x="1925383" y="414515"/>
                  </a:lnTo>
                  <a:lnTo>
                    <a:pt x="1926272" y="413194"/>
                  </a:lnTo>
                  <a:lnTo>
                    <a:pt x="1924507" y="413854"/>
                  </a:lnTo>
                  <a:lnTo>
                    <a:pt x="1908517" y="412915"/>
                  </a:lnTo>
                  <a:lnTo>
                    <a:pt x="1903501" y="418439"/>
                  </a:lnTo>
                  <a:lnTo>
                    <a:pt x="1896402" y="423049"/>
                  </a:lnTo>
                  <a:lnTo>
                    <a:pt x="1874215" y="419379"/>
                  </a:lnTo>
                  <a:lnTo>
                    <a:pt x="1903031" y="457047"/>
                  </a:lnTo>
                  <a:lnTo>
                    <a:pt x="1933549" y="471678"/>
                  </a:lnTo>
                  <a:lnTo>
                    <a:pt x="1962353" y="469341"/>
                  </a:lnTo>
                  <a:lnTo>
                    <a:pt x="1986076" y="456107"/>
                  </a:lnTo>
                  <a:lnTo>
                    <a:pt x="2001329" y="438035"/>
                  </a:lnTo>
                  <a:lnTo>
                    <a:pt x="2004733" y="421195"/>
                  </a:lnTo>
                  <a:lnTo>
                    <a:pt x="1992871" y="411645"/>
                  </a:lnTo>
                  <a:lnTo>
                    <a:pt x="2021547" y="400380"/>
                  </a:lnTo>
                  <a:close/>
                </a:path>
                <a:path w="5759450" h="5549900">
                  <a:moveTo>
                    <a:pt x="2273414" y="5279021"/>
                  </a:moveTo>
                  <a:lnTo>
                    <a:pt x="2229904" y="5262613"/>
                  </a:lnTo>
                  <a:lnTo>
                    <a:pt x="2213152" y="5253647"/>
                  </a:lnTo>
                  <a:lnTo>
                    <a:pt x="2202764" y="5244389"/>
                  </a:lnTo>
                  <a:lnTo>
                    <a:pt x="2178367" y="5227117"/>
                  </a:lnTo>
                  <a:lnTo>
                    <a:pt x="2160066" y="5224069"/>
                  </a:lnTo>
                  <a:lnTo>
                    <a:pt x="2147786" y="5226875"/>
                  </a:lnTo>
                  <a:lnTo>
                    <a:pt x="2140432" y="5226151"/>
                  </a:lnTo>
                  <a:lnTo>
                    <a:pt x="2136902" y="5212537"/>
                  </a:lnTo>
                  <a:lnTo>
                    <a:pt x="2122525" y="5209514"/>
                  </a:lnTo>
                  <a:lnTo>
                    <a:pt x="2113572" y="5213616"/>
                  </a:lnTo>
                  <a:lnTo>
                    <a:pt x="2102713" y="5209908"/>
                  </a:lnTo>
                  <a:lnTo>
                    <a:pt x="2082647" y="5183390"/>
                  </a:lnTo>
                  <a:lnTo>
                    <a:pt x="2075141" y="5197868"/>
                  </a:lnTo>
                  <a:lnTo>
                    <a:pt x="2065655" y="5189055"/>
                  </a:lnTo>
                  <a:lnTo>
                    <a:pt x="2056345" y="5179453"/>
                  </a:lnTo>
                  <a:lnTo>
                    <a:pt x="2049335" y="5191557"/>
                  </a:lnTo>
                  <a:lnTo>
                    <a:pt x="2022995" y="5173472"/>
                  </a:lnTo>
                  <a:lnTo>
                    <a:pt x="1999576" y="5163655"/>
                  </a:lnTo>
                  <a:lnTo>
                    <a:pt x="1975612" y="5160657"/>
                  </a:lnTo>
                  <a:lnTo>
                    <a:pt x="1947659" y="5163070"/>
                  </a:lnTo>
                  <a:lnTo>
                    <a:pt x="1979917" y="5177040"/>
                  </a:lnTo>
                  <a:lnTo>
                    <a:pt x="2007654" y="5190464"/>
                  </a:lnTo>
                  <a:lnTo>
                    <a:pt x="2035556" y="5202390"/>
                  </a:lnTo>
                  <a:lnTo>
                    <a:pt x="2068309" y="5211877"/>
                  </a:lnTo>
                  <a:lnTo>
                    <a:pt x="2079752" y="5219039"/>
                  </a:lnTo>
                  <a:lnTo>
                    <a:pt x="2087765" y="5230266"/>
                  </a:lnTo>
                  <a:lnTo>
                    <a:pt x="2097024" y="5237594"/>
                  </a:lnTo>
                  <a:lnTo>
                    <a:pt x="2112200" y="5233086"/>
                  </a:lnTo>
                  <a:lnTo>
                    <a:pt x="2195614" y="5270208"/>
                  </a:lnTo>
                  <a:lnTo>
                    <a:pt x="2238235" y="5282743"/>
                  </a:lnTo>
                  <a:lnTo>
                    <a:pt x="2273414" y="5279021"/>
                  </a:lnTo>
                  <a:close/>
                </a:path>
                <a:path w="5759450" h="5549900">
                  <a:moveTo>
                    <a:pt x="2286216" y="95846"/>
                  </a:moveTo>
                  <a:lnTo>
                    <a:pt x="2252268" y="71856"/>
                  </a:lnTo>
                  <a:lnTo>
                    <a:pt x="2241143" y="73202"/>
                  </a:lnTo>
                  <a:lnTo>
                    <a:pt x="2234387" y="96723"/>
                  </a:lnTo>
                  <a:lnTo>
                    <a:pt x="2208771" y="75730"/>
                  </a:lnTo>
                  <a:lnTo>
                    <a:pt x="2192096" y="86626"/>
                  </a:lnTo>
                  <a:lnTo>
                    <a:pt x="2178304" y="102565"/>
                  </a:lnTo>
                  <a:lnTo>
                    <a:pt x="2161375" y="96723"/>
                  </a:lnTo>
                  <a:lnTo>
                    <a:pt x="2147125" y="94259"/>
                  </a:lnTo>
                  <a:lnTo>
                    <a:pt x="2134832" y="96418"/>
                  </a:lnTo>
                  <a:lnTo>
                    <a:pt x="2116391" y="104228"/>
                  </a:lnTo>
                  <a:lnTo>
                    <a:pt x="2116163" y="104902"/>
                  </a:lnTo>
                  <a:lnTo>
                    <a:pt x="2116823" y="104673"/>
                  </a:lnTo>
                  <a:lnTo>
                    <a:pt x="2133257" y="117983"/>
                  </a:lnTo>
                  <a:lnTo>
                    <a:pt x="2159584" y="128117"/>
                  </a:lnTo>
                  <a:lnTo>
                    <a:pt x="2183727" y="131165"/>
                  </a:lnTo>
                  <a:lnTo>
                    <a:pt x="2193582" y="123228"/>
                  </a:lnTo>
                  <a:lnTo>
                    <a:pt x="2203450" y="132803"/>
                  </a:lnTo>
                  <a:lnTo>
                    <a:pt x="2210892" y="136588"/>
                  </a:lnTo>
                  <a:lnTo>
                    <a:pt x="2217839" y="134899"/>
                  </a:lnTo>
                  <a:lnTo>
                    <a:pt x="2226221" y="128079"/>
                  </a:lnTo>
                  <a:lnTo>
                    <a:pt x="2216708" y="124485"/>
                  </a:lnTo>
                  <a:lnTo>
                    <a:pt x="2213127" y="120688"/>
                  </a:lnTo>
                  <a:lnTo>
                    <a:pt x="2215210" y="114731"/>
                  </a:lnTo>
                  <a:lnTo>
                    <a:pt x="2222690" y="104673"/>
                  </a:lnTo>
                  <a:lnTo>
                    <a:pt x="2233561" y="121246"/>
                  </a:lnTo>
                  <a:lnTo>
                    <a:pt x="2239975" y="128409"/>
                  </a:lnTo>
                  <a:lnTo>
                    <a:pt x="2248839" y="128460"/>
                  </a:lnTo>
                  <a:lnTo>
                    <a:pt x="2267026" y="123672"/>
                  </a:lnTo>
                  <a:lnTo>
                    <a:pt x="2254758" y="116662"/>
                  </a:lnTo>
                  <a:lnTo>
                    <a:pt x="2249411" y="109169"/>
                  </a:lnTo>
                  <a:lnTo>
                    <a:pt x="2248573" y="101650"/>
                  </a:lnTo>
                  <a:lnTo>
                    <a:pt x="2249817" y="94513"/>
                  </a:lnTo>
                  <a:lnTo>
                    <a:pt x="2269096" y="107213"/>
                  </a:lnTo>
                  <a:lnTo>
                    <a:pt x="2278265" y="115722"/>
                  </a:lnTo>
                  <a:lnTo>
                    <a:pt x="2282329" y="113957"/>
                  </a:lnTo>
                  <a:lnTo>
                    <a:pt x="2286216" y="95846"/>
                  </a:lnTo>
                  <a:close/>
                </a:path>
                <a:path w="5759450" h="5549900">
                  <a:moveTo>
                    <a:pt x="2286876" y="96062"/>
                  </a:moveTo>
                  <a:lnTo>
                    <a:pt x="2286431" y="95618"/>
                  </a:lnTo>
                  <a:lnTo>
                    <a:pt x="2286216" y="95846"/>
                  </a:lnTo>
                  <a:lnTo>
                    <a:pt x="2286431" y="95846"/>
                  </a:lnTo>
                  <a:lnTo>
                    <a:pt x="2286647" y="96062"/>
                  </a:lnTo>
                  <a:lnTo>
                    <a:pt x="2286876" y="96062"/>
                  </a:lnTo>
                  <a:close/>
                </a:path>
                <a:path w="5759450" h="5549900">
                  <a:moveTo>
                    <a:pt x="2334539" y="96062"/>
                  </a:moveTo>
                  <a:lnTo>
                    <a:pt x="2306243" y="96062"/>
                  </a:lnTo>
                  <a:lnTo>
                    <a:pt x="2313673" y="96558"/>
                  </a:lnTo>
                  <a:lnTo>
                    <a:pt x="2323414" y="99288"/>
                  </a:lnTo>
                  <a:lnTo>
                    <a:pt x="2329878" y="104673"/>
                  </a:lnTo>
                  <a:lnTo>
                    <a:pt x="2332748" y="99593"/>
                  </a:lnTo>
                  <a:lnTo>
                    <a:pt x="2334260" y="96558"/>
                  </a:lnTo>
                  <a:lnTo>
                    <a:pt x="2334539" y="96062"/>
                  </a:lnTo>
                  <a:close/>
                </a:path>
                <a:path w="5759450" h="5549900">
                  <a:moveTo>
                    <a:pt x="2405113" y="99529"/>
                  </a:moveTo>
                  <a:lnTo>
                    <a:pt x="2394229" y="91427"/>
                  </a:lnTo>
                  <a:lnTo>
                    <a:pt x="2390978" y="89001"/>
                  </a:lnTo>
                  <a:lnTo>
                    <a:pt x="2389365" y="88112"/>
                  </a:lnTo>
                  <a:lnTo>
                    <a:pt x="2386939" y="86791"/>
                  </a:lnTo>
                  <a:lnTo>
                    <a:pt x="2385733" y="86118"/>
                  </a:lnTo>
                  <a:lnTo>
                    <a:pt x="2380627" y="83324"/>
                  </a:lnTo>
                  <a:lnTo>
                    <a:pt x="2380869" y="65278"/>
                  </a:lnTo>
                  <a:lnTo>
                    <a:pt x="2380856" y="59182"/>
                  </a:lnTo>
                  <a:lnTo>
                    <a:pt x="2378938" y="43649"/>
                  </a:lnTo>
                  <a:lnTo>
                    <a:pt x="2364384" y="57277"/>
                  </a:lnTo>
                  <a:lnTo>
                    <a:pt x="2364384" y="87807"/>
                  </a:lnTo>
                  <a:lnTo>
                    <a:pt x="2363190" y="91427"/>
                  </a:lnTo>
                  <a:lnTo>
                    <a:pt x="2361857" y="90538"/>
                  </a:lnTo>
                  <a:lnTo>
                    <a:pt x="2360320" y="89877"/>
                  </a:lnTo>
                  <a:lnTo>
                    <a:pt x="2358999" y="89001"/>
                  </a:lnTo>
                  <a:lnTo>
                    <a:pt x="2359660" y="88112"/>
                  </a:lnTo>
                  <a:lnTo>
                    <a:pt x="2360536" y="87223"/>
                  </a:lnTo>
                  <a:lnTo>
                    <a:pt x="2361196" y="86118"/>
                  </a:lnTo>
                  <a:lnTo>
                    <a:pt x="2364384" y="87807"/>
                  </a:lnTo>
                  <a:lnTo>
                    <a:pt x="2364384" y="57277"/>
                  </a:lnTo>
                  <a:lnTo>
                    <a:pt x="2361641" y="59842"/>
                  </a:lnTo>
                  <a:lnTo>
                    <a:pt x="2357831" y="64185"/>
                  </a:lnTo>
                  <a:lnTo>
                    <a:pt x="2352649" y="65278"/>
                  </a:lnTo>
                  <a:lnTo>
                    <a:pt x="2346566" y="63601"/>
                  </a:lnTo>
                  <a:lnTo>
                    <a:pt x="2340025" y="59626"/>
                  </a:lnTo>
                  <a:lnTo>
                    <a:pt x="2345982" y="60947"/>
                  </a:lnTo>
                  <a:lnTo>
                    <a:pt x="2352383" y="57188"/>
                  </a:lnTo>
                  <a:lnTo>
                    <a:pt x="2350617" y="47256"/>
                  </a:lnTo>
                  <a:lnTo>
                    <a:pt x="2342667" y="56311"/>
                  </a:lnTo>
                  <a:lnTo>
                    <a:pt x="2339810" y="59626"/>
                  </a:lnTo>
                  <a:lnTo>
                    <a:pt x="2339581" y="59397"/>
                  </a:lnTo>
                  <a:lnTo>
                    <a:pt x="2339365" y="59397"/>
                  </a:lnTo>
                  <a:lnTo>
                    <a:pt x="2339149" y="59182"/>
                  </a:lnTo>
                  <a:lnTo>
                    <a:pt x="2339581" y="59626"/>
                  </a:lnTo>
                  <a:lnTo>
                    <a:pt x="2308796" y="56718"/>
                  </a:lnTo>
                  <a:lnTo>
                    <a:pt x="2287346" y="61861"/>
                  </a:lnTo>
                  <a:lnTo>
                    <a:pt x="2278824" y="74993"/>
                  </a:lnTo>
                  <a:lnTo>
                    <a:pt x="2286749" y="95732"/>
                  </a:lnTo>
                  <a:lnTo>
                    <a:pt x="2301290" y="95732"/>
                  </a:lnTo>
                  <a:lnTo>
                    <a:pt x="2334717" y="95732"/>
                  </a:lnTo>
                  <a:lnTo>
                    <a:pt x="2337600" y="90538"/>
                  </a:lnTo>
                  <a:lnTo>
                    <a:pt x="2344966" y="109499"/>
                  </a:lnTo>
                  <a:lnTo>
                    <a:pt x="2348433" y="117678"/>
                  </a:lnTo>
                  <a:lnTo>
                    <a:pt x="2350782" y="120015"/>
                  </a:lnTo>
                  <a:lnTo>
                    <a:pt x="2354808" y="121462"/>
                  </a:lnTo>
                  <a:lnTo>
                    <a:pt x="2363495" y="108432"/>
                  </a:lnTo>
                  <a:lnTo>
                    <a:pt x="2388108" y="103568"/>
                  </a:lnTo>
                  <a:lnTo>
                    <a:pt x="2405113" y="99529"/>
                  </a:lnTo>
                  <a:close/>
                </a:path>
                <a:path w="5759450" h="5549900">
                  <a:moveTo>
                    <a:pt x="2418981" y="5303532"/>
                  </a:moveTo>
                  <a:lnTo>
                    <a:pt x="2395397" y="5301183"/>
                  </a:lnTo>
                  <a:lnTo>
                    <a:pt x="2373744" y="5293538"/>
                  </a:lnTo>
                  <a:lnTo>
                    <a:pt x="2351709" y="5289613"/>
                  </a:lnTo>
                  <a:lnTo>
                    <a:pt x="2327008" y="5298452"/>
                  </a:lnTo>
                  <a:lnTo>
                    <a:pt x="2341613" y="5316004"/>
                  </a:lnTo>
                  <a:lnTo>
                    <a:pt x="2357285" y="5313692"/>
                  </a:lnTo>
                  <a:lnTo>
                    <a:pt x="2372042" y="5306898"/>
                  </a:lnTo>
                  <a:lnTo>
                    <a:pt x="2383917" y="5311038"/>
                  </a:lnTo>
                  <a:lnTo>
                    <a:pt x="2396960" y="5336946"/>
                  </a:lnTo>
                  <a:lnTo>
                    <a:pt x="2404757" y="5331968"/>
                  </a:lnTo>
                  <a:lnTo>
                    <a:pt x="2410904" y="5314645"/>
                  </a:lnTo>
                  <a:lnTo>
                    <a:pt x="2418981" y="5303532"/>
                  </a:lnTo>
                  <a:close/>
                </a:path>
                <a:path w="5759450" h="5549900">
                  <a:moveTo>
                    <a:pt x="2464854" y="210019"/>
                  </a:moveTo>
                  <a:lnTo>
                    <a:pt x="2456916" y="204279"/>
                  </a:lnTo>
                  <a:lnTo>
                    <a:pt x="2434171" y="204609"/>
                  </a:lnTo>
                  <a:lnTo>
                    <a:pt x="2383612" y="219710"/>
                  </a:lnTo>
                  <a:lnTo>
                    <a:pt x="2332761" y="244868"/>
                  </a:lnTo>
                  <a:lnTo>
                    <a:pt x="2309152" y="275386"/>
                  </a:lnTo>
                  <a:lnTo>
                    <a:pt x="2283879" y="274193"/>
                  </a:lnTo>
                  <a:lnTo>
                    <a:pt x="2258809" y="276110"/>
                  </a:lnTo>
                  <a:lnTo>
                    <a:pt x="2238616" y="285381"/>
                  </a:lnTo>
                  <a:lnTo>
                    <a:pt x="2227986" y="306298"/>
                  </a:lnTo>
                  <a:lnTo>
                    <a:pt x="2171916" y="319278"/>
                  </a:lnTo>
                  <a:lnTo>
                    <a:pt x="2116988" y="341884"/>
                  </a:lnTo>
                  <a:lnTo>
                    <a:pt x="2077872" y="369011"/>
                  </a:lnTo>
                  <a:lnTo>
                    <a:pt x="2069185" y="395528"/>
                  </a:lnTo>
                  <a:lnTo>
                    <a:pt x="2107006" y="408482"/>
                  </a:lnTo>
                  <a:lnTo>
                    <a:pt x="2153691" y="400164"/>
                  </a:lnTo>
                  <a:lnTo>
                    <a:pt x="2200021" y="380441"/>
                  </a:lnTo>
                  <a:lnTo>
                    <a:pt x="2236762" y="359181"/>
                  </a:lnTo>
                  <a:lnTo>
                    <a:pt x="2254669" y="346278"/>
                  </a:lnTo>
                  <a:lnTo>
                    <a:pt x="2262352" y="345986"/>
                  </a:lnTo>
                  <a:lnTo>
                    <a:pt x="2277605" y="349758"/>
                  </a:lnTo>
                  <a:lnTo>
                    <a:pt x="2292693" y="350126"/>
                  </a:lnTo>
                  <a:lnTo>
                    <a:pt x="2299881" y="339648"/>
                  </a:lnTo>
                  <a:lnTo>
                    <a:pt x="2317966" y="349592"/>
                  </a:lnTo>
                  <a:lnTo>
                    <a:pt x="2320506" y="334137"/>
                  </a:lnTo>
                  <a:lnTo>
                    <a:pt x="2319401" y="322808"/>
                  </a:lnTo>
                  <a:lnTo>
                    <a:pt x="2321941" y="303631"/>
                  </a:lnTo>
                  <a:lnTo>
                    <a:pt x="2335390" y="264566"/>
                  </a:lnTo>
                  <a:lnTo>
                    <a:pt x="2339873" y="264985"/>
                  </a:lnTo>
                  <a:lnTo>
                    <a:pt x="2344763" y="264591"/>
                  </a:lnTo>
                  <a:lnTo>
                    <a:pt x="2349169" y="265899"/>
                  </a:lnTo>
                  <a:lnTo>
                    <a:pt x="2352027" y="271195"/>
                  </a:lnTo>
                  <a:lnTo>
                    <a:pt x="2352141" y="271399"/>
                  </a:lnTo>
                  <a:lnTo>
                    <a:pt x="2352383" y="271627"/>
                  </a:lnTo>
                  <a:lnTo>
                    <a:pt x="2352383" y="271487"/>
                  </a:lnTo>
                  <a:lnTo>
                    <a:pt x="2366276" y="275831"/>
                  </a:lnTo>
                  <a:lnTo>
                    <a:pt x="2369362" y="259930"/>
                  </a:lnTo>
                  <a:lnTo>
                    <a:pt x="2397150" y="258864"/>
                  </a:lnTo>
                  <a:lnTo>
                    <a:pt x="2422652" y="242836"/>
                  </a:lnTo>
                  <a:lnTo>
                    <a:pt x="2445385" y="222872"/>
                  </a:lnTo>
                  <a:lnTo>
                    <a:pt x="2464854" y="210019"/>
                  </a:lnTo>
                  <a:close/>
                </a:path>
                <a:path w="5759450" h="5549900">
                  <a:moveTo>
                    <a:pt x="2525738" y="173355"/>
                  </a:moveTo>
                  <a:lnTo>
                    <a:pt x="2508123" y="173736"/>
                  </a:lnTo>
                  <a:lnTo>
                    <a:pt x="2491194" y="177088"/>
                  </a:lnTo>
                  <a:lnTo>
                    <a:pt x="2474709" y="182702"/>
                  </a:lnTo>
                  <a:lnTo>
                    <a:pt x="2458466" y="189915"/>
                  </a:lnTo>
                  <a:lnTo>
                    <a:pt x="2462428" y="197434"/>
                  </a:lnTo>
                  <a:lnTo>
                    <a:pt x="2465082" y="202730"/>
                  </a:lnTo>
                  <a:lnTo>
                    <a:pt x="2467724" y="207365"/>
                  </a:lnTo>
                  <a:lnTo>
                    <a:pt x="2481402" y="187490"/>
                  </a:lnTo>
                  <a:lnTo>
                    <a:pt x="2497912" y="205028"/>
                  </a:lnTo>
                  <a:lnTo>
                    <a:pt x="2514562" y="201129"/>
                  </a:lnTo>
                  <a:lnTo>
                    <a:pt x="2525725" y="186867"/>
                  </a:lnTo>
                  <a:lnTo>
                    <a:pt x="2525738" y="173355"/>
                  </a:lnTo>
                  <a:close/>
                </a:path>
                <a:path w="5759450" h="5549900">
                  <a:moveTo>
                    <a:pt x="2525953" y="173355"/>
                  </a:moveTo>
                  <a:lnTo>
                    <a:pt x="2525738" y="173139"/>
                  </a:lnTo>
                  <a:lnTo>
                    <a:pt x="2525738" y="173355"/>
                  </a:lnTo>
                  <a:lnTo>
                    <a:pt x="2525953" y="173355"/>
                  </a:lnTo>
                  <a:close/>
                </a:path>
                <a:path w="5759450" h="5549900">
                  <a:moveTo>
                    <a:pt x="2610421" y="91871"/>
                  </a:moveTo>
                  <a:lnTo>
                    <a:pt x="2610205" y="91757"/>
                  </a:lnTo>
                  <a:lnTo>
                    <a:pt x="2610421" y="91871"/>
                  </a:lnTo>
                  <a:close/>
                </a:path>
                <a:path w="5759450" h="5549900">
                  <a:moveTo>
                    <a:pt x="2757271" y="5414581"/>
                  </a:moveTo>
                  <a:lnTo>
                    <a:pt x="2756192" y="5412867"/>
                  </a:lnTo>
                  <a:lnTo>
                    <a:pt x="2755100" y="5413502"/>
                  </a:lnTo>
                  <a:lnTo>
                    <a:pt x="2757271" y="5414581"/>
                  </a:lnTo>
                  <a:close/>
                </a:path>
                <a:path w="5759450" h="5549900">
                  <a:moveTo>
                    <a:pt x="2759214" y="5404853"/>
                  </a:moveTo>
                  <a:lnTo>
                    <a:pt x="2757043" y="5404853"/>
                  </a:lnTo>
                  <a:lnTo>
                    <a:pt x="2757652" y="5405552"/>
                  </a:lnTo>
                  <a:lnTo>
                    <a:pt x="2759214" y="5404853"/>
                  </a:lnTo>
                  <a:close/>
                </a:path>
                <a:path w="5759450" h="5549900">
                  <a:moveTo>
                    <a:pt x="2761373" y="5409831"/>
                  </a:moveTo>
                  <a:lnTo>
                    <a:pt x="2757652" y="5405552"/>
                  </a:lnTo>
                  <a:lnTo>
                    <a:pt x="2752941" y="5407660"/>
                  </a:lnTo>
                  <a:lnTo>
                    <a:pt x="2756192" y="5412867"/>
                  </a:lnTo>
                  <a:lnTo>
                    <a:pt x="2761373" y="5409831"/>
                  </a:lnTo>
                  <a:close/>
                </a:path>
                <a:path w="5759450" h="5549900">
                  <a:moveTo>
                    <a:pt x="2764180" y="5438584"/>
                  </a:moveTo>
                  <a:lnTo>
                    <a:pt x="2757132" y="5437924"/>
                  </a:lnTo>
                  <a:lnTo>
                    <a:pt x="2753995" y="5443042"/>
                  </a:lnTo>
                  <a:lnTo>
                    <a:pt x="2754058" y="5450471"/>
                  </a:lnTo>
                  <a:lnTo>
                    <a:pt x="2756611" y="5456745"/>
                  </a:lnTo>
                  <a:lnTo>
                    <a:pt x="2759862" y="5449176"/>
                  </a:lnTo>
                  <a:lnTo>
                    <a:pt x="2762021" y="5443766"/>
                  </a:lnTo>
                  <a:lnTo>
                    <a:pt x="2764180" y="5438584"/>
                  </a:lnTo>
                  <a:close/>
                </a:path>
                <a:path w="5759450" h="5549900">
                  <a:moveTo>
                    <a:pt x="2781909" y="5405069"/>
                  </a:moveTo>
                  <a:lnTo>
                    <a:pt x="2771533" y="5417172"/>
                  </a:lnTo>
                  <a:lnTo>
                    <a:pt x="2767203" y="5422366"/>
                  </a:lnTo>
                  <a:lnTo>
                    <a:pt x="2775737" y="5424259"/>
                  </a:lnTo>
                  <a:lnTo>
                    <a:pt x="2780144" y="5423039"/>
                  </a:lnTo>
                  <a:lnTo>
                    <a:pt x="2781770" y="5417172"/>
                  </a:lnTo>
                  <a:lnTo>
                    <a:pt x="2781909" y="5405069"/>
                  </a:lnTo>
                  <a:close/>
                </a:path>
                <a:path w="5759450" h="5549900">
                  <a:moveTo>
                    <a:pt x="2925153" y="5524157"/>
                  </a:moveTo>
                  <a:lnTo>
                    <a:pt x="2863405" y="5519293"/>
                  </a:lnTo>
                  <a:lnTo>
                    <a:pt x="2871838" y="5544337"/>
                  </a:lnTo>
                  <a:lnTo>
                    <a:pt x="2897835" y="5549544"/>
                  </a:lnTo>
                  <a:lnTo>
                    <a:pt x="2922054" y="5540845"/>
                  </a:lnTo>
                  <a:lnTo>
                    <a:pt x="2925153" y="5524157"/>
                  </a:lnTo>
                  <a:close/>
                </a:path>
                <a:path w="5759450" h="5549900">
                  <a:moveTo>
                    <a:pt x="3155594" y="177698"/>
                  </a:moveTo>
                  <a:lnTo>
                    <a:pt x="3142145" y="169164"/>
                  </a:lnTo>
                  <a:lnTo>
                    <a:pt x="3096742" y="167170"/>
                  </a:lnTo>
                  <a:lnTo>
                    <a:pt x="3090646" y="169418"/>
                  </a:lnTo>
                  <a:lnTo>
                    <a:pt x="3081667" y="169049"/>
                  </a:lnTo>
                  <a:lnTo>
                    <a:pt x="3069920" y="164871"/>
                  </a:lnTo>
                  <a:lnTo>
                    <a:pt x="3055505" y="155689"/>
                  </a:lnTo>
                  <a:lnTo>
                    <a:pt x="3057906" y="170192"/>
                  </a:lnTo>
                  <a:lnTo>
                    <a:pt x="3062135" y="175094"/>
                  </a:lnTo>
                  <a:lnTo>
                    <a:pt x="3068510" y="193459"/>
                  </a:lnTo>
                  <a:lnTo>
                    <a:pt x="3112351" y="194754"/>
                  </a:lnTo>
                  <a:lnTo>
                    <a:pt x="3143529" y="187858"/>
                  </a:lnTo>
                  <a:lnTo>
                    <a:pt x="3155594" y="177698"/>
                  </a:lnTo>
                  <a:close/>
                </a:path>
                <a:path w="5759450" h="5549900">
                  <a:moveTo>
                    <a:pt x="3469081" y="5501805"/>
                  </a:moveTo>
                  <a:lnTo>
                    <a:pt x="3460000" y="5494032"/>
                  </a:lnTo>
                  <a:lnTo>
                    <a:pt x="3440646" y="5487517"/>
                  </a:lnTo>
                  <a:lnTo>
                    <a:pt x="3415055" y="5485727"/>
                  </a:lnTo>
                  <a:lnTo>
                    <a:pt x="3387229" y="5492140"/>
                  </a:lnTo>
                  <a:lnTo>
                    <a:pt x="3361182" y="5510238"/>
                  </a:lnTo>
                  <a:lnTo>
                    <a:pt x="3354133" y="5511571"/>
                  </a:lnTo>
                  <a:lnTo>
                    <a:pt x="3340785" y="5508028"/>
                  </a:lnTo>
                  <a:lnTo>
                    <a:pt x="3320491" y="5504154"/>
                  </a:lnTo>
                  <a:lnTo>
                    <a:pt x="3292602" y="5504497"/>
                  </a:lnTo>
                  <a:lnTo>
                    <a:pt x="3301314" y="5510212"/>
                  </a:lnTo>
                  <a:lnTo>
                    <a:pt x="3308693" y="5513108"/>
                  </a:lnTo>
                  <a:lnTo>
                    <a:pt x="3298774" y="5521058"/>
                  </a:lnTo>
                  <a:lnTo>
                    <a:pt x="3320161" y="5541378"/>
                  </a:lnTo>
                  <a:lnTo>
                    <a:pt x="3332353" y="5526583"/>
                  </a:lnTo>
                  <a:lnTo>
                    <a:pt x="3356445" y="5521452"/>
                  </a:lnTo>
                  <a:lnTo>
                    <a:pt x="3383191" y="5519204"/>
                  </a:lnTo>
                  <a:lnTo>
                    <a:pt x="3403308" y="5513108"/>
                  </a:lnTo>
                  <a:lnTo>
                    <a:pt x="3394710" y="5497868"/>
                  </a:lnTo>
                  <a:lnTo>
                    <a:pt x="3440455" y="5507202"/>
                  </a:lnTo>
                  <a:lnTo>
                    <a:pt x="3463912" y="5507355"/>
                  </a:lnTo>
                  <a:lnTo>
                    <a:pt x="3469081" y="5501805"/>
                  </a:lnTo>
                  <a:close/>
                </a:path>
                <a:path w="5759450" h="5549900">
                  <a:moveTo>
                    <a:pt x="3501682" y="170484"/>
                  </a:moveTo>
                  <a:lnTo>
                    <a:pt x="3501466" y="170268"/>
                  </a:lnTo>
                  <a:lnTo>
                    <a:pt x="3501466" y="170484"/>
                  </a:lnTo>
                  <a:lnTo>
                    <a:pt x="3501682" y="170484"/>
                  </a:lnTo>
                  <a:close/>
                </a:path>
                <a:path w="5759450" h="5549900">
                  <a:moveTo>
                    <a:pt x="4337139" y="624979"/>
                  </a:moveTo>
                  <a:lnTo>
                    <a:pt x="4336478" y="625424"/>
                  </a:lnTo>
                  <a:lnTo>
                    <a:pt x="4336910" y="625424"/>
                  </a:lnTo>
                  <a:lnTo>
                    <a:pt x="4337139" y="625195"/>
                  </a:lnTo>
                  <a:lnTo>
                    <a:pt x="4337139" y="624979"/>
                  </a:lnTo>
                  <a:close/>
                </a:path>
                <a:path w="5759450" h="5549900">
                  <a:moveTo>
                    <a:pt x="4584154" y="803643"/>
                  </a:moveTo>
                  <a:lnTo>
                    <a:pt x="4580534" y="780986"/>
                  </a:lnTo>
                  <a:lnTo>
                    <a:pt x="4553394" y="753287"/>
                  </a:lnTo>
                  <a:lnTo>
                    <a:pt x="4516971" y="722769"/>
                  </a:lnTo>
                  <a:lnTo>
                    <a:pt x="4485564" y="691680"/>
                  </a:lnTo>
                  <a:lnTo>
                    <a:pt x="4473880" y="714743"/>
                  </a:lnTo>
                  <a:lnTo>
                    <a:pt x="4485564" y="730491"/>
                  </a:lnTo>
                  <a:lnTo>
                    <a:pt x="4504855" y="743661"/>
                  </a:lnTo>
                  <a:lnTo>
                    <a:pt x="4516005" y="759028"/>
                  </a:lnTo>
                  <a:lnTo>
                    <a:pt x="4502442" y="760653"/>
                  </a:lnTo>
                  <a:lnTo>
                    <a:pt x="4494644" y="768718"/>
                  </a:lnTo>
                  <a:lnTo>
                    <a:pt x="4488866" y="779068"/>
                  </a:lnTo>
                  <a:lnTo>
                    <a:pt x="4481373" y="787514"/>
                  </a:lnTo>
                  <a:lnTo>
                    <a:pt x="4507611" y="793305"/>
                  </a:lnTo>
                  <a:lnTo>
                    <a:pt x="4529518" y="799884"/>
                  </a:lnTo>
                  <a:lnTo>
                    <a:pt x="4537265" y="799007"/>
                  </a:lnTo>
                  <a:lnTo>
                    <a:pt x="4521073" y="782447"/>
                  </a:lnTo>
                  <a:lnTo>
                    <a:pt x="4543056" y="782840"/>
                  </a:lnTo>
                  <a:lnTo>
                    <a:pt x="4558576" y="798779"/>
                  </a:lnTo>
                  <a:lnTo>
                    <a:pt x="4584154" y="803643"/>
                  </a:lnTo>
                  <a:close/>
                </a:path>
                <a:path w="5759450" h="5549900">
                  <a:moveTo>
                    <a:pt x="4584154" y="803643"/>
                  </a:moveTo>
                  <a:lnTo>
                    <a:pt x="4583709" y="804087"/>
                  </a:lnTo>
                  <a:lnTo>
                    <a:pt x="4584154" y="804087"/>
                  </a:lnTo>
                  <a:lnTo>
                    <a:pt x="4584154" y="803859"/>
                  </a:lnTo>
                  <a:lnTo>
                    <a:pt x="4584154" y="803643"/>
                  </a:lnTo>
                  <a:close/>
                </a:path>
                <a:path w="5759450" h="5549900">
                  <a:moveTo>
                    <a:pt x="4734369" y="979170"/>
                  </a:moveTo>
                  <a:lnTo>
                    <a:pt x="4729391" y="965873"/>
                  </a:lnTo>
                  <a:lnTo>
                    <a:pt x="4719282" y="947661"/>
                  </a:lnTo>
                  <a:lnTo>
                    <a:pt x="4723765" y="927087"/>
                  </a:lnTo>
                  <a:lnTo>
                    <a:pt x="4689360" y="923556"/>
                  </a:lnTo>
                  <a:lnTo>
                    <a:pt x="4696193" y="898156"/>
                  </a:lnTo>
                  <a:lnTo>
                    <a:pt x="4659338" y="883094"/>
                  </a:lnTo>
                  <a:lnTo>
                    <a:pt x="4655972" y="881087"/>
                  </a:lnTo>
                  <a:lnTo>
                    <a:pt x="4654728" y="878954"/>
                  </a:lnTo>
                  <a:lnTo>
                    <a:pt x="4622673" y="833767"/>
                  </a:lnTo>
                  <a:lnTo>
                    <a:pt x="4604563" y="809523"/>
                  </a:lnTo>
                  <a:lnTo>
                    <a:pt x="4593882" y="801217"/>
                  </a:lnTo>
                  <a:lnTo>
                    <a:pt x="4584154" y="803859"/>
                  </a:lnTo>
                  <a:lnTo>
                    <a:pt x="4585830" y="824953"/>
                  </a:lnTo>
                  <a:lnTo>
                    <a:pt x="4595571" y="835964"/>
                  </a:lnTo>
                  <a:lnTo>
                    <a:pt x="4612995" y="851903"/>
                  </a:lnTo>
                  <a:lnTo>
                    <a:pt x="4637748" y="887780"/>
                  </a:lnTo>
                  <a:lnTo>
                    <a:pt x="4616958" y="883780"/>
                  </a:lnTo>
                  <a:lnTo>
                    <a:pt x="4601883" y="885710"/>
                  </a:lnTo>
                  <a:lnTo>
                    <a:pt x="4593552" y="894143"/>
                  </a:lnTo>
                  <a:lnTo>
                    <a:pt x="4592980" y="909650"/>
                  </a:lnTo>
                  <a:lnTo>
                    <a:pt x="4585436" y="903668"/>
                  </a:lnTo>
                  <a:lnTo>
                    <a:pt x="4579798" y="902030"/>
                  </a:lnTo>
                  <a:lnTo>
                    <a:pt x="4574248" y="904862"/>
                  </a:lnTo>
                  <a:lnTo>
                    <a:pt x="4566958" y="912291"/>
                  </a:lnTo>
                  <a:lnTo>
                    <a:pt x="4587265" y="915492"/>
                  </a:lnTo>
                  <a:lnTo>
                    <a:pt x="4602111" y="908507"/>
                  </a:lnTo>
                  <a:lnTo>
                    <a:pt x="4614913" y="898893"/>
                  </a:lnTo>
                  <a:lnTo>
                    <a:pt x="4629112" y="894194"/>
                  </a:lnTo>
                  <a:lnTo>
                    <a:pt x="4648149" y="901941"/>
                  </a:lnTo>
                  <a:lnTo>
                    <a:pt x="4675467" y="929678"/>
                  </a:lnTo>
                  <a:lnTo>
                    <a:pt x="4714506" y="984948"/>
                  </a:lnTo>
                  <a:lnTo>
                    <a:pt x="4734369" y="979170"/>
                  </a:lnTo>
                  <a:close/>
                </a:path>
                <a:path w="5759450" h="5549900">
                  <a:moveTo>
                    <a:pt x="4743602" y="623570"/>
                  </a:moveTo>
                  <a:lnTo>
                    <a:pt x="4689716" y="567690"/>
                  </a:lnTo>
                  <a:lnTo>
                    <a:pt x="4643247" y="537210"/>
                  </a:lnTo>
                  <a:lnTo>
                    <a:pt x="4594733" y="511810"/>
                  </a:lnTo>
                  <a:lnTo>
                    <a:pt x="4552391" y="494030"/>
                  </a:lnTo>
                  <a:lnTo>
                    <a:pt x="4534192" y="473710"/>
                  </a:lnTo>
                  <a:lnTo>
                    <a:pt x="4501616" y="449580"/>
                  </a:lnTo>
                  <a:lnTo>
                    <a:pt x="4457585" y="421640"/>
                  </a:lnTo>
                  <a:lnTo>
                    <a:pt x="4405046" y="391160"/>
                  </a:lnTo>
                  <a:lnTo>
                    <a:pt x="4346943" y="360680"/>
                  </a:lnTo>
                  <a:lnTo>
                    <a:pt x="4296753" y="336550"/>
                  </a:lnTo>
                  <a:lnTo>
                    <a:pt x="4286186" y="331470"/>
                  </a:lnTo>
                  <a:lnTo>
                    <a:pt x="4248328" y="312420"/>
                  </a:lnTo>
                  <a:lnTo>
                    <a:pt x="4231348" y="304800"/>
                  </a:lnTo>
                  <a:lnTo>
                    <a:pt x="4208729" y="294640"/>
                  </a:lnTo>
                  <a:lnTo>
                    <a:pt x="4169219" y="279400"/>
                  </a:lnTo>
                  <a:lnTo>
                    <a:pt x="4131640" y="266700"/>
                  </a:lnTo>
                  <a:lnTo>
                    <a:pt x="4069524" y="250190"/>
                  </a:lnTo>
                  <a:lnTo>
                    <a:pt x="4048645" y="246380"/>
                  </a:lnTo>
                  <a:lnTo>
                    <a:pt x="4036974" y="247650"/>
                  </a:lnTo>
                  <a:lnTo>
                    <a:pt x="4036364" y="251460"/>
                  </a:lnTo>
                  <a:lnTo>
                    <a:pt x="4048607" y="261620"/>
                  </a:lnTo>
                  <a:lnTo>
                    <a:pt x="4075544" y="275590"/>
                  </a:lnTo>
                  <a:lnTo>
                    <a:pt x="4119003" y="294640"/>
                  </a:lnTo>
                  <a:lnTo>
                    <a:pt x="4113720" y="302260"/>
                  </a:lnTo>
                  <a:lnTo>
                    <a:pt x="4105770" y="312420"/>
                  </a:lnTo>
                  <a:lnTo>
                    <a:pt x="4119270" y="317500"/>
                  </a:lnTo>
                  <a:lnTo>
                    <a:pt x="4126534" y="317500"/>
                  </a:lnTo>
                  <a:lnTo>
                    <a:pt x="4130370" y="312420"/>
                  </a:lnTo>
                  <a:lnTo>
                    <a:pt x="4133570" y="304800"/>
                  </a:lnTo>
                  <a:lnTo>
                    <a:pt x="4157408" y="314960"/>
                  </a:lnTo>
                  <a:lnTo>
                    <a:pt x="4168952" y="320040"/>
                  </a:lnTo>
                  <a:lnTo>
                    <a:pt x="4179443" y="327660"/>
                  </a:lnTo>
                  <a:lnTo>
                    <a:pt x="4161294" y="331470"/>
                  </a:lnTo>
                  <a:lnTo>
                    <a:pt x="4143108" y="330200"/>
                  </a:lnTo>
                  <a:lnTo>
                    <a:pt x="4125658" y="332740"/>
                  </a:lnTo>
                  <a:lnTo>
                    <a:pt x="4120553" y="336003"/>
                  </a:lnTo>
                  <a:lnTo>
                    <a:pt x="4120553" y="472440"/>
                  </a:lnTo>
                  <a:lnTo>
                    <a:pt x="4116578" y="472440"/>
                  </a:lnTo>
                  <a:lnTo>
                    <a:pt x="4115485" y="477520"/>
                  </a:lnTo>
                  <a:lnTo>
                    <a:pt x="4103573" y="471170"/>
                  </a:lnTo>
                  <a:lnTo>
                    <a:pt x="4105999" y="472440"/>
                  </a:lnTo>
                  <a:lnTo>
                    <a:pt x="4106329" y="471170"/>
                  </a:lnTo>
                  <a:lnTo>
                    <a:pt x="4107319" y="467360"/>
                  </a:lnTo>
                  <a:lnTo>
                    <a:pt x="4120553" y="472440"/>
                  </a:lnTo>
                  <a:lnTo>
                    <a:pt x="4120553" y="336003"/>
                  </a:lnTo>
                  <a:lnTo>
                    <a:pt x="4109745" y="342900"/>
                  </a:lnTo>
                  <a:lnTo>
                    <a:pt x="4094899" y="318770"/>
                  </a:lnTo>
                  <a:lnTo>
                    <a:pt x="4092562" y="314960"/>
                  </a:lnTo>
                  <a:lnTo>
                    <a:pt x="4080408" y="307975"/>
                  </a:lnTo>
                  <a:lnTo>
                    <a:pt x="4080408" y="345440"/>
                  </a:lnTo>
                  <a:lnTo>
                    <a:pt x="4074680" y="349250"/>
                  </a:lnTo>
                  <a:lnTo>
                    <a:pt x="4067175" y="353060"/>
                  </a:lnTo>
                  <a:lnTo>
                    <a:pt x="4066273" y="347980"/>
                  </a:lnTo>
                  <a:lnTo>
                    <a:pt x="4068495" y="344170"/>
                  </a:lnTo>
                  <a:lnTo>
                    <a:pt x="4073385" y="342900"/>
                  </a:lnTo>
                  <a:lnTo>
                    <a:pt x="4080408" y="345440"/>
                  </a:lnTo>
                  <a:lnTo>
                    <a:pt x="4080408" y="307975"/>
                  </a:lnTo>
                  <a:lnTo>
                    <a:pt x="4070489" y="302260"/>
                  </a:lnTo>
                  <a:lnTo>
                    <a:pt x="4046105" y="303530"/>
                  </a:lnTo>
                  <a:lnTo>
                    <a:pt x="4021963" y="318770"/>
                  </a:lnTo>
                  <a:lnTo>
                    <a:pt x="4021391" y="302260"/>
                  </a:lnTo>
                  <a:lnTo>
                    <a:pt x="4021036" y="292100"/>
                  </a:lnTo>
                  <a:lnTo>
                    <a:pt x="3991749" y="292100"/>
                  </a:lnTo>
                  <a:lnTo>
                    <a:pt x="3957332" y="300990"/>
                  </a:lnTo>
                  <a:lnTo>
                    <a:pt x="3941026" y="302260"/>
                  </a:lnTo>
                  <a:lnTo>
                    <a:pt x="3930192" y="292100"/>
                  </a:lnTo>
                  <a:lnTo>
                    <a:pt x="3895572" y="280670"/>
                  </a:lnTo>
                  <a:lnTo>
                    <a:pt x="3715880" y="237490"/>
                  </a:lnTo>
                  <a:lnTo>
                    <a:pt x="3653040" y="220980"/>
                  </a:lnTo>
                  <a:lnTo>
                    <a:pt x="3599916" y="204470"/>
                  </a:lnTo>
                  <a:lnTo>
                    <a:pt x="3563175" y="189230"/>
                  </a:lnTo>
                  <a:lnTo>
                    <a:pt x="3552025" y="177800"/>
                  </a:lnTo>
                  <a:lnTo>
                    <a:pt x="3549535" y="175260"/>
                  </a:lnTo>
                  <a:lnTo>
                    <a:pt x="3527450" y="177800"/>
                  </a:lnTo>
                  <a:lnTo>
                    <a:pt x="3513226" y="177800"/>
                  </a:lnTo>
                  <a:lnTo>
                    <a:pt x="3505098" y="176530"/>
                  </a:lnTo>
                  <a:lnTo>
                    <a:pt x="3501288" y="170268"/>
                  </a:lnTo>
                  <a:lnTo>
                    <a:pt x="3501466" y="170268"/>
                  </a:lnTo>
                  <a:lnTo>
                    <a:pt x="3501237" y="170040"/>
                  </a:lnTo>
                  <a:lnTo>
                    <a:pt x="3501237" y="170180"/>
                  </a:lnTo>
                  <a:lnTo>
                    <a:pt x="3464877" y="154940"/>
                  </a:lnTo>
                  <a:lnTo>
                    <a:pt x="3433140" y="147320"/>
                  </a:lnTo>
                  <a:lnTo>
                    <a:pt x="3406457" y="132080"/>
                  </a:lnTo>
                  <a:lnTo>
                    <a:pt x="3403193" y="127000"/>
                  </a:lnTo>
                  <a:lnTo>
                    <a:pt x="3385223" y="99060"/>
                  </a:lnTo>
                  <a:lnTo>
                    <a:pt x="3377577" y="113030"/>
                  </a:lnTo>
                  <a:lnTo>
                    <a:pt x="3369487" y="124460"/>
                  </a:lnTo>
                  <a:lnTo>
                    <a:pt x="3359454" y="127000"/>
                  </a:lnTo>
                  <a:lnTo>
                    <a:pt x="3345967" y="114300"/>
                  </a:lnTo>
                  <a:lnTo>
                    <a:pt x="3361486" y="107950"/>
                  </a:lnTo>
                  <a:lnTo>
                    <a:pt x="3367684" y="105410"/>
                  </a:lnTo>
                  <a:lnTo>
                    <a:pt x="3354794" y="96520"/>
                  </a:lnTo>
                  <a:lnTo>
                    <a:pt x="3330727" y="96520"/>
                  </a:lnTo>
                  <a:lnTo>
                    <a:pt x="3330727" y="107950"/>
                  </a:lnTo>
                  <a:lnTo>
                    <a:pt x="3327628" y="111760"/>
                  </a:lnTo>
                  <a:lnTo>
                    <a:pt x="3313773" y="114300"/>
                  </a:lnTo>
                  <a:lnTo>
                    <a:pt x="3325342" y="107950"/>
                  </a:lnTo>
                  <a:lnTo>
                    <a:pt x="3330727" y="107950"/>
                  </a:lnTo>
                  <a:lnTo>
                    <a:pt x="3330727" y="96520"/>
                  </a:lnTo>
                  <a:lnTo>
                    <a:pt x="3329165" y="96520"/>
                  </a:lnTo>
                  <a:lnTo>
                    <a:pt x="3312668" y="114300"/>
                  </a:lnTo>
                  <a:lnTo>
                    <a:pt x="3307372" y="113030"/>
                  </a:lnTo>
                  <a:lnTo>
                    <a:pt x="3301415" y="113030"/>
                  </a:lnTo>
                  <a:lnTo>
                    <a:pt x="3293478" y="111760"/>
                  </a:lnTo>
                  <a:lnTo>
                    <a:pt x="3263290" y="104140"/>
                  </a:lnTo>
                  <a:lnTo>
                    <a:pt x="3162325" y="87630"/>
                  </a:lnTo>
                  <a:lnTo>
                    <a:pt x="3136963" y="83820"/>
                  </a:lnTo>
                  <a:lnTo>
                    <a:pt x="3103143" y="78740"/>
                  </a:lnTo>
                  <a:lnTo>
                    <a:pt x="3064980" y="71120"/>
                  </a:lnTo>
                  <a:lnTo>
                    <a:pt x="3045904" y="67310"/>
                  </a:lnTo>
                  <a:lnTo>
                    <a:pt x="2996412" y="55880"/>
                  </a:lnTo>
                  <a:lnTo>
                    <a:pt x="2992818" y="54610"/>
                  </a:lnTo>
                  <a:lnTo>
                    <a:pt x="2985630" y="52070"/>
                  </a:lnTo>
                  <a:lnTo>
                    <a:pt x="2960484" y="43180"/>
                  </a:lnTo>
                  <a:lnTo>
                    <a:pt x="2943898" y="29210"/>
                  </a:lnTo>
                  <a:lnTo>
                    <a:pt x="2936849" y="40640"/>
                  </a:lnTo>
                  <a:lnTo>
                    <a:pt x="2933598" y="46990"/>
                  </a:lnTo>
                  <a:lnTo>
                    <a:pt x="2930448" y="52070"/>
                  </a:lnTo>
                  <a:lnTo>
                    <a:pt x="2922333" y="45720"/>
                  </a:lnTo>
                  <a:lnTo>
                    <a:pt x="2911068" y="44450"/>
                  </a:lnTo>
                  <a:lnTo>
                    <a:pt x="2901327" y="48260"/>
                  </a:lnTo>
                  <a:lnTo>
                    <a:pt x="2897809" y="54610"/>
                  </a:lnTo>
                  <a:lnTo>
                    <a:pt x="2897149" y="53340"/>
                  </a:lnTo>
                  <a:lnTo>
                    <a:pt x="2896476" y="52070"/>
                  </a:lnTo>
                  <a:lnTo>
                    <a:pt x="2895600" y="50800"/>
                  </a:lnTo>
                  <a:lnTo>
                    <a:pt x="2894495" y="48260"/>
                  </a:lnTo>
                  <a:lnTo>
                    <a:pt x="2892069" y="50800"/>
                  </a:lnTo>
                  <a:lnTo>
                    <a:pt x="2888983" y="53340"/>
                  </a:lnTo>
                  <a:lnTo>
                    <a:pt x="2856077" y="30480"/>
                  </a:lnTo>
                  <a:lnTo>
                    <a:pt x="2818739" y="17780"/>
                  </a:lnTo>
                  <a:lnTo>
                    <a:pt x="2780741" y="10160"/>
                  </a:lnTo>
                  <a:lnTo>
                    <a:pt x="2745841" y="0"/>
                  </a:lnTo>
                  <a:lnTo>
                    <a:pt x="2726906" y="8890"/>
                  </a:lnTo>
                  <a:lnTo>
                    <a:pt x="2699588" y="19050"/>
                  </a:lnTo>
                  <a:lnTo>
                    <a:pt x="2670848" y="26670"/>
                  </a:lnTo>
                  <a:lnTo>
                    <a:pt x="2647696" y="26670"/>
                  </a:lnTo>
                  <a:lnTo>
                    <a:pt x="2650782" y="31750"/>
                  </a:lnTo>
                  <a:lnTo>
                    <a:pt x="2652776" y="35560"/>
                  </a:lnTo>
                  <a:lnTo>
                    <a:pt x="2654312" y="38100"/>
                  </a:lnTo>
                  <a:lnTo>
                    <a:pt x="2612212" y="38100"/>
                  </a:lnTo>
                  <a:lnTo>
                    <a:pt x="2588412" y="41910"/>
                  </a:lnTo>
                  <a:lnTo>
                    <a:pt x="2571610" y="48260"/>
                  </a:lnTo>
                  <a:lnTo>
                    <a:pt x="2585453" y="63500"/>
                  </a:lnTo>
                  <a:lnTo>
                    <a:pt x="2575217" y="71120"/>
                  </a:lnTo>
                  <a:lnTo>
                    <a:pt x="2558491" y="69850"/>
                  </a:lnTo>
                  <a:lnTo>
                    <a:pt x="2552865" y="58420"/>
                  </a:lnTo>
                  <a:lnTo>
                    <a:pt x="2552687" y="57150"/>
                  </a:lnTo>
                  <a:lnTo>
                    <a:pt x="2551823" y="50800"/>
                  </a:lnTo>
                  <a:lnTo>
                    <a:pt x="2544419" y="48260"/>
                  </a:lnTo>
                  <a:lnTo>
                    <a:pt x="2534628" y="41910"/>
                  </a:lnTo>
                  <a:lnTo>
                    <a:pt x="2526398" y="25400"/>
                  </a:lnTo>
                  <a:lnTo>
                    <a:pt x="2511399" y="32004"/>
                  </a:lnTo>
                  <a:lnTo>
                    <a:pt x="2511399" y="67310"/>
                  </a:lnTo>
                  <a:lnTo>
                    <a:pt x="2503233" y="68580"/>
                  </a:lnTo>
                  <a:lnTo>
                    <a:pt x="2490444" y="71120"/>
                  </a:lnTo>
                  <a:lnTo>
                    <a:pt x="2485809" y="76200"/>
                  </a:lnTo>
                  <a:lnTo>
                    <a:pt x="2483383" y="78740"/>
                  </a:lnTo>
                  <a:lnTo>
                    <a:pt x="2482723" y="77470"/>
                  </a:lnTo>
                  <a:lnTo>
                    <a:pt x="2481846" y="76200"/>
                  </a:lnTo>
                  <a:lnTo>
                    <a:pt x="2481186" y="74930"/>
                  </a:lnTo>
                  <a:lnTo>
                    <a:pt x="2483599" y="73660"/>
                  </a:lnTo>
                  <a:lnTo>
                    <a:pt x="2493251" y="68580"/>
                  </a:lnTo>
                  <a:lnTo>
                    <a:pt x="2498687" y="60960"/>
                  </a:lnTo>
                  <a:lnTo>
                    <a:pt x="2502928" y="58420"/>
                  </a:lnTo>
                  <a:lnTo>
                    <a:pt x="2511399" y="67310"/>
                  </a:lnTo>
                  <a:lnTo>
                    <a:pt x="2511399" y="32004"/>
                  </a:lnTo>
                  <a:lnTo>
                    <a:pt x="2460040" y="54610"/>
                  </a:lnTo>
                  <a:lnTo>
                    <a:pt x="2454275" y="55130"/>
                  </a:lnTo>
                  <a:lnTo>
                    <a:pt x="2454275" y="77470"/>
                  </a:lnTo>
                  <a:lnTo>
                    <a:pt x="2451658" y="86360"/>
                  </a:lnTo>
                  <a:lnTo>
                    <a:pt x="2447937" y="90170"/>
                  </a:lnTo>
                  <a:lnTo>
                    <a:pt x="2441308" y="88900"/>
                  </a:lnTo>
                  <a:lnTo>
                    <a:pt x="2430018" y="85090"/>
                  </a:lnTo>
                  <a:lnTo>
                    <a:pt x="2433497" y="77470"/>
                  </a:lnTo>
                  <a:lnTo>
                    <a:pt x="2437346" y="73660"/>
                  </a:lnTo>
                  <a:lnTo>
                    <a:pt x="2443594" y="73660"/>
                  </a:lnTo>
                  <a:lnTo>
                    <a:pt x="2454275" y="77470"/>
                  </a:lnTo>
                  <a:lnTo>
                    <a:pt x="2454275" y="55130"/>
                  </a:lnTo>
                  <a:lnTo>
                    <a:pt x="2431770" y="57150"/>
                  </a:lnTo>
                  <a:lnTo>
                    <a:pt x="2406408" y="38100"/>
                  </a:lnTo>
                  <a:lnTo>
                    <a:pt x="2397214" y="54610"/>
                  </a:lnTo>
                  <a:lnTo>
                    <a:pt x="2407602" y="69850"/>
                  </a:lnTo>
                  <a:lnTo>
                    <a:pt x="2417610" y="83820"/>
                  </a:lnTo>
                  <a:lnTo>
                    <a:pt x="2407297" y="99060"/>
                  </a:lnTo>
                  <a:lnTo>
                    <a:pt x="2450134" y="95250"/>
                  </a:lnTo>
                  <a:lnTo>
                    <a:pt x="2475306" y="99060"/>
                  </a:lnTo>
                  <a:lnTo>
                    <a:pt x="2488082" y="105410"/>
                  </a:lnTo>
                  <a:lnTo>
                    <a:pt x="2493721" y="114300"/>
                  </a:lnTo>
                  <a:lnTo>
                    <a:pt x="2497493" y="120650"/>
                  </a:lnTo>
                  <a:lnTo>
                    <a:pt x="2504656" y="123190"/>
                  </a:lnTo>
                  <a:lnTo>
                    <a:pt x="2520467" y="116840"/>
                  </a:lnTo>
                  <a:lnTo>
                    <a:pt x="2550210" y="100330"/>
                  </a:lnTo>
                  <a:lnTo>
                    <a:pt x="2542883" y="99060"/>
                  </a:lnTo>
                  <a:lnTo>
                    <a:pt x="2535440" y="99060"/>
                  </a:lnTo>
                  <a:lnTo>
                    <a:pt x="2528316" y="97790"/>
                  </a:lnTo>
                  <a:lnTo>
                    <a:pt x="2525153" y="95250"/>
                  </a:lnTo>
                  <a:lnTo>
                    <a:pt x="2521978" y="92710"/>
                  </a:lnTo>
                  <a:lnTo>
                    <a:pt x="2530373" y="90170"/>
                  </a:lnTo>
                  <a:lnTo>
                    <a:pt x="2538780" y="87630"/>
                  </a:lnTo>
                  <a:lnTo>
                    <a:pt x="2563698" y="83820"/>
                  </a:lnTo>
                  <a:lnTo>
                    <a:pt x="2589809" y="83820"/>
                  </a:lnTo>
                  <a:lnTo>
                    <a:pt x="2610205" y="91440"/>
                  </a:lnTo>
                  <a:lnTo>
                    <a:pt x="2727337" y="91440"/>
                  </a:lnTo>
                  <a:lnTo>
                    <a:pt x="2845612" y="93980"/>
                  </a:lnTo>
                  <a:lnTo>
                    <a:pt x="2981020" y="99060"/>
                  </a:lnTo>
                  <a:lnTo>
                    <a:pt x="3116592" y="109220"/>
                  </a:lnTo>
                  <a:lnTo>
                    <a:pt x="3179127" y="116840"/>
                  </a:lnTo>
                  <a:lnTo>
                    <a:pt x="3235325" y="125730"/>
                  </a:lnTo>
                  <a:lnTo>
                    <a:pt x="3283051" y="135890"/>
                  </a:lnTo>
                  <a:lnTo>
                    <a:pt x="3320199" y="148590"/>
                  </a:lnTo>
                  <a:lnTo>
                    <a:pt x="3344646" y="162560"/>
                  </a:lnTo>
                  <a:lnTo>
                    <a:pt x="3332721" y="173990"/>
                  </a:lnTo>
                  <a:lnTo>
                    <a:pt x="3326447" y="180340"/>
                  </a:lnTo>
                  <a:lnTo>
                    <a:pt x="3319030" y="185420"/>
                  </a:lnTo>
                  <a:lnTo>
                    <a:pt x="3303625" y="196850"/>
                  </a:lnTo>
                  <a:lnTo>
                    <a:pt x="3300539" y="187960"/>
                  </a:lnTo>
                  <a:lnTo>
                    <a:pt x="3298875" y="184150"/>
                  </a:lnTo>
                  <a:lnTo>
                    <a:pt x="3298329" y="182880"/>
                  </a:lnTo>
                  <a:lnTo>
                    <a:pt x="3295688" y="175260"/>
                  </a:lnTo>
                  <a:lnTo>
                    <a:pt x="3286785" y="184150"/>
                  </a:lnTo>
                  <a:lnTo>
                    <a:pt x="3276142" y="182880"/>
                  </a:lnTo>
                  <a:lnTo>
                    <a:pt x="3265944" y="177800"/>
                  </a:lnTo>
                  <a:lnTo>
                    <a:pt x="3258413" y="177800"/>
                  </a:lnTo>
                  <a:lnTo>
                    <a:pt x="3247644" y="190500"/>
                  </a:lnTo>
                  <a:lnTo>
                    <a:pt x="3270110" y="200660"/>
                  </a:lnTo>
                  <a:lnTo>
                    <a:pt x="3346310" y="218440"/>
                  </a:lnTo>
                  <a:lnTo>
                    <a:pt x="3365817" y="231140"/>
                  </a:lnTo>
                  <a:lnTo>
                    <a:pt x="3354349" y="232410"/>
                  </a:lnTo>
                  <a:lnTo>
                    <a:pt x="3348621" y="233680"/>
                  </a:lnTo>
                  <a:lnTo>
                    <a:pt x="3366693" y="246380"/>
                  </a:lnTo>
                  <a:lnTo>
                    <a:pt x="3378682" y="242570"/>
                  </a:lnTo>
                  <a:lnTo>
                    <a:pt x="3387712" y="227330"/>
                  </a:lnTo>
                  <a:lnTo>
                    <a:pt x="3396919" y="207010"/>
                  </a:lnTo>
                  <a:lnTo>
                    <a:pt x="3403587" y="196850"/>
                  </a:lnTo>
                  <a:lnTo>
                    <a:pt x="3409429" y="187960"/>
                  </a:lnTo>
                  <a:lnTo>
                    <a:pt x="3428390" y="176530"/>
                  </a:lnTo>
                  <a:lnTo>
                    <a:pt x="3456914" y="176530"/>
                  </a:lnTo>
                  <a:lnTo>
                    <a:pt x="3498151" y="196850"/>
                  </a:lnTo>
                  <a:lnTo>
                    <a:pt x="3584143" y="219710"/>
                  </a:lnTo>
                  <a:lnTo>
                    <a:pt x="3620439" y="232410"/>
                  </a:lnTo>
                  <a:lnTo>
                    <a:pt x="3645484" y="248920"/>
                  </a:lnTo>
                  <a:lnTo>
                    <a:pt x="3664127" y="266700"/>
                  </a:lnTo>
                  <a:lnTo>
                    <a:pt x="3699789" y="287020"/>
                  </a:lnTo>
                  <a:lnTo>
                    <a:pt x="3748049" y="309880"/>
                  </a:lnTo>
                  <a:lnTo>
                    <a:pt x="3804526" y="334010"/>
                  </a:lnTo>
                  <a:lnTo>
                    <a:pt x="3864813" y="358140"/>
                  </a:lnTo>
                  <a:lnTo>
                    <a:pt x="3979253" y="406400"/>
                  </a:lnTo>
                  <a:lnTo>
                    <a:pt x="4024617" y="427990"/>
                  </a:lnTo>
                  <a:lnTo>
                    <a:pt x="4064317" y="450850"/>
                  </a:lnTo>
                  <a:lnTo>
                    <a:pt x="4086339" y="457200"/>
                  </a:lnTo>
                  <a:lnTo>
                    <a:pt x="4096410" y="462280"/>
                  </a:lnTo>
                  <a:lnTo>
                    <a:pt x="4100258" y="477520"/>
                  </a:lnTo>
                  <a:lnTo>
                    <a:pt x="4117619" y="487680"/>
                  </a:lnTo>
                  <a:lnTo>
                    <a:pt x="4157789" y="487680"/>
                  </a:lnTo>
                  <a:lnTo>
                    <a:pt x="4175023" y="500380"/>
                  </a:lnTo>
                  <a:lnTo>
                    <a:pt x="4186593" y="505460"/>
                  </a:lnTo>
                  <a:lnTo>
                    <a:pt x="4205630" y="525780"/>
                  </a:lnTo>
                  <a:lnTo>
                    <a:pt x="4224591" y="538480"/>
                  </a:lnTo>
                  <a:lnTo>
                    <a:pt x="4235907" y="524510"/>
                  </a:lnTo>
                  <a:lnTo>
                    <a:pt x="4248658" y="530860"/>
                  </a:lnTo>
                  <a:lnTo>
                    <a:pt x="4286402" y="547370"/>
                  </a:lnTo>
                  <a:lnTo>
                    <a:pt x="4275213" y="556260"/>
                  </a:lnTo>
                  <a:lnTo>
                    <a:pt x="4270997" y="567690"/>
                  </a:lnTo>
                  <a:lnTo>
                    <a:pt x="4267644" y="576580"/>
                  </a:lnTo>
                  <a:lnTo>
                    <a:pt x="4259059" y="580390"/>
                  </a:lnTo>
                  <a:lnTo>
                    <a:pt x="4282364" y="593090"/>
                  </a:lnTo>
                  <a:lnTo>
                    <a:pt x="4303420" y="594360"/>
                  </a:lnTo>
                  <a:lnTo>
                    <a:pt x="4310951" y="585470"/>
                  </a:lnTo>
                  <a:lnTo>
                    <a:pt x="4293692" y="567690"/>
                  </a:lnTo>
                  <a:lnTo>
                    <a:pt x="4310367" y="566420"/>
                  </a:lnTo>
                  <a:lnTo>
                    <a:pt x="4320730" y="575310"/>
                  </a:lnTo>
                  <a:lnTo>
                    <a:pt x="4327334" y="588010"/>
                  </a:lnTo>
                  <a:lnTo>
                    <a:pt x="4332719" y="599440"/>
                  </a:lnTo>
                  <a:lnTo>
                    <a:pt x="4346435" y="604520"/>
                  </a:lnTo>
                  <a:lnTo>
                    <a:pt x="4352137" y="612140"/>
                  </a:lnTo>
                  <a:lnTo>
                    <a:pt x="4349229" y="619760"/>
                  </a:lnTo>
                  <a:lnTo>
                    <a:pt x="4337139" y="624840"/>
                  </a:lnTo>
                  <a:lnTo>
                    <a:pt x="4340669" y="633730"/>
                  </a:lnTo>
                  <a:lnTo>
                    <a:pt x="4348378" y="635000"/>
                  </a:lnTo>
                  <a:lnTo>
                    <a:pt x="4356544" y="637540"/>
                  </a:lnTo>
                  <a:lnTo>
                    <a:pt x="4374654" y="622300"/>
                  </a:lnTo>
                  <a:lnTo>
                    <a:pt x="4398721" y="635000"/>
                  </a:lnTo>
                  <a:lnTo>
                    <a:pt x="4421556" y="656590"/>
                  </a:lnTo>
                  <a:lnTo>
                    <a:pt x="4435945" y="665480"/>
                  </a:lnTo>
                  <a:lnTo>
                    <a:pt x="4467047" y="656590"/>
                  </a:lnTo>
                  <a:lnTo>
                    <a:pt x="4483252" y="668020"/>
                  </a:lnTo>
                  <a:lnTo>
                    <a:pt x="4504423" y="688340"/>
                  </a:lnTo>
                  <a:lnTo>
                    <a:pt x="4550410" y="701040"/>
                  </a:lnTo>
                  <a:lnTo>
                    <a:pt x="4573308" y="716280"/>
                  </a:lnTo>
                  <a:lnTo>
                    <a:pt x="4598784" y="739140"/>
                  </a:lnTo>
                  <a:lnTo>
                    <a:pt x="4622609" y="762000"/>
                  </a:lnTo>
                  <a:lnTo>
                    <a:pt x="4640542" y="773430"/>
                  </a:lnTo>
                  <a:lnTo>
                    <a:pt x="4648327" y="764540"/>
                  </a:lnTo>
                  <a:lnTo>
                    <a:pt x="4641723" y="725170"/>
                  </a:lnTo>
                  <a:lnTo>
                    <a:pt x="4616488" y="704850"/>
                  </a:lnTo>
                  <a:lnTo>
                    <a:pt x="4588459" y="689610"/>
                  </a:lnTo>
                  <a:lnTo>
                    <a:pt x="4570514" y="675640"/>
                  </a:lnTo>
                  <a:lnTo>
                    <a:pt x="4575556" y="659130"/>
                  </a:lnTo>
                  <a:lnTo>
                    <a:pt x="4569104" y="656590"/>
                  </a:lnTo>
                  <a:lnTo>
                    <a:pt x="4552975" y="650240"/>
                  </a:lnTo>
                  <a:lnTo>
                    <a:pt x="4541266" y="645160"/>
                  </a:lnTo>
                  <a:lnTo>
                    <a:pt x="4538332" y="643890"/>
                  </a:lnTo>
                  <a:lnTo>
                    <a:pt x="4529404" y="631190"/>
                  </a:lnTo>
                  <a:lnTo>
                    <a:pt x="4528794" y="628650"/>
                  </a:lnTo>
                  <a:lnTo>
                    <a:pt x="4527283" y="622300"/>
                  </a:lnTo>
                  <a:lnTo>
                    <a:pt x="4524172" y="609295"/>
                  </a:lnTo>
                  <a:lnTo>
                    <a:pt x="4524387" y="609295"/>
                  </a:lnTo>
                  <a:lnTo>
                    <a:pt x="4524133" y="609180"/>
                  </a:lnTo>
                  <a:lnTo>
                    <a:pt x="4523943" y="608330"/>
                  </a:lnTo>
                  <a:lnTo>
                    <a:pt x="4488993" y="588010"/>
                  </a:lnTo>
                  <a:lnTo>
                    <a:pt x="4486668" y="576580"/>
                  </a:lnTo>
                  <a:lnTo>
                    <a:pt x="4503940" y="570230"/>
                  </a:lnTo>
                  <a:lnTo>
                    <a:pt x="4517326" y="561340"/>
                  </a:lnTo>
                  <a:lnTo>
                    <a:pt x="4518799" y="548640"/>
                  </a:lnTo>
                  <a:lnTo>
                    <a:pt x="4500346" y="534670"/>
                  </a:lnTo>
                  <a:lnTo>
                    <a:pt x="4486884" y="535940"/>
                  </a:lnTo>
                  <a:lnTo>
                    <a:pt x="4486287" y="541020"/>
                  </a:lnTo>
                  <a:lnTo>
                    <a:pt x="4492218" y="544830"/>
                  </a:lnTo>
                  <a:lnTo>
                    <a:pt x="4498365" y="547370"/>
                  </a:lnTo>
                  <a:lnTo>
                    <a:pt x="4482960" y="554990"/>
                  </a:lnTo>
                  <a:lnTo>
                    <a:pt x="4478731" y="562610"/>
                  </a:lnTo>
                  <a:lnTo>
                    <a:pt x="4478134" y="570230"/>
                  </a:lnTo>
                  <a:lnTo>
                    <a:pt x="4473664" y="577850"/>
                  </a:lnTo>
                  <a:lnTo>
                    <a:pt x="4453814" y="573671"/>
                  </a:lnTo>
                  <a:lnTo>
                    <a:pt x="4453814" y="642620"/>
                  </a:lnTo>
                  <a:lnTo>
                    <a:pt x="4445546" y="645160"/>
                  </a:lnTo>
                  <a:lnTo>
                    <a:pt x="4438980" y="645160"/>
                  </a:lnTo>
                  <a:lnTo>
                    <a:pt x="4433646" y="642620"/>
                  </a:lnTo>
                  <a:lnTo>
                    <a:pt x="4429112" y="637540"/>
                  </a:lnTo>
                  <a:lnTo>
                    <a:pt x="4407268" y="628650"/>
                  </a:lnTo>
                  <a:lnTo>
                    <a:pt x="4420286" y="631190"/>
                  </a:lnTo>
                  <a:lnTo>
                    <a:pt x="4432439" y="636270"/>
                  </a:lnTo>
                  <a:lnTo>
                    <a:pt x="4443654" y="641350"/>
                  </a:lnTo>
                  <a:lnTo>
                    <a:pt x="4453814" y="642620"/>
                  </a:lnTo>
                  <a:lnTo>
                    <a:pt x="4453814" y="573671"/>
                  </a:lnTo>
                  <a:lnTo>
                    <a:pt x="4437507" y="570230"/>
                  </a:lnTo>
                  <a:lnTo>
                    <a:pt x="4435043" y="566420"/>
                  </a:lnTo>
                  <a:lnTo>
                    <a:pt x="4429277" y="557530"/>
                  </a:lnTo>
                  <a:lnTo>
                    <a:pt x="4430077" y="553720"/>
                  </a:lnTo>
                  <a:lnTo>
                    <a:pt x="4431423" y="547370"/>
                  </a:lnTo>
                  <a:lnTo>
                    <a:pt x="4433024" y="539750"/>
                  </a:lnTo>
                  <a:lnTo>
                    <a:pt x="4432947" y="530860"/>
                  </a:lnTo>
                  <a:lnTo>
                    <a:pt x="4432859" y="519430"/>
                  </a:lnTo>
                  <a:lnTo>
                    <a:pt x="4399280" y="530860"/>
                  </a:lnTo>
                  <a:lnTo>
                    <a:pt x="4372127" y="524510"/>
                  </a:lnTo>
                  <a:lnTo>
                    <a:pt x="4366692" y="523240"/>
                  </a:lnTo>
                  <a:lnTo>
                    <a:pt x="4359287" y="519430"/>
                  </a:lnTo>
                  <a:lnTo>
                    <a:pt x="4349432" y="514350"/>
                  </a:lnTo>
                  <a:lnTo>
                    <a:pt x="4322356" y="500380"/>
                  </a:lnTo>
                  <a:lnTo>
                    <a:pt x="4309427" y="483870"/>
                  </a:lnTo>
                  <a:lnTo>
                    <a:pt x="4305439" y="477520"/>
                  </a:lnTo>
                  <a:lnTo>
                    <a:pt x="4300055" y="468960"/>
                  </a:lnTo>
                  <a:lnTo>
                    <a:pt x="4300055" y="555269"/>
                  </a:lnTo>
                  <a:lnTo>
                    <a:pt x="4298099" y="557530"/>
                  </a:lnTo>
                  <a:lnTo>
                    <a:pt x="4294619" y="549910"/>
                  </a:lnTo>
                  <a:lnTo>
                    <a:pt x="4294187" y="548944"/>
                  </a:lnTo>
                  <a:lnTo>
                    <a:pt x="4296118" y="547370"/>
                  </a:lnTo>
                  <a:lnTo>
                    <a:pt x="4300055" y="555269"/>
                  </a:lnTo>
                  <a:lnTo>
                    <a:pt x="4300055" y="468960"/>
                  </a:lnTo>
                  <a:lnTo>
                    <a:pt x="4299851" y="468630"/>
                  </a:lnTo>
                  <a:lnTo>
                    <a:pt x="4298264" y="466090"/>
                  </a:lnTo>
                  <a:lnTo>
                    <a:pt x="4285208" y="458470"/>
                  </a:lnTo>
                  <a:lnTo>
                    <a:pt x="4266565" y="468630"/>
                  </a:lnTo>
                  <a:lnTo>
                    <a:pt x="4266692" y="467360"/>
                  </a:lnTo>
                  <a:lnTo>
                    <a:pt x="4268190" y="453390"/>
                  </a:lnTo>
                  <a:lnTo>
                    <a:pt x="4258754" y="443230"/>
                  </a:lnTo>
                  <a:lnTo>
                    <a:pt x="4246054" y="435610"/>
                  </a:lnTo>
                  <a:lnTo>
                    <a:pt x="4237888" y="427990"/>
                  </a:lnTo>
                  <a:lnTo>
                    <a:pt x="4252074" y="420370"/>
                  </a:lnTo>
                  <a:lnTo>
                    <a:pt x="4252798" y="408940"/>
                  </a:lnTo>
                  <a:lnTo>
                    <a:pt x="4247781" y="396240"/>
                  </a:lnTo>
                  <a:lnTo>
                    <a:pt x="4244721" y="386080"/>
                  </a:lnTo>
                  <a:lnTo>
                    <a:pt x="4256494" y="386080"/>
                  </a:lnTo>
                  <a:lnTo>
                    <a:pt x="4258183" y="391160"/>
                  </a:lnTo>
                  <a:lnTo>
                    <a:pt x="4265320" y="397510"/>
                  </a:lnTo>
                  <a:lnTo>
                    <a:pt x="4293463" y="402590"/>
                  </a:lnTo>
                  <a:lnTo>
                    <a:pt x="4282656" y="386080"/>
                  </a:lnTo>
                  <a:lnTo>
                    <a:pt x="4275175" y="374650"/>
                  </a:lnTo>
                  <a:lnTo>
                    <a:pt x="4265142" y="373380"/>
                  </a:lnTo>
                  <a:lnTo>
                    <a:pt x="4245076" y="370840"/>
                  </a:lnTo>
                  <a:lnTo>
                    <a:pt x="4222013" y="372732"/>
                  </a:lnTo>
                  <a:lnTo>
                    <a:pt x="4222013" y="518160"/>
                  </a:lnTo>
                  <a:lnTo>
                    <a:pt x="4218698" y="518160"/>
                  </a:lnTo>
                  <a:lnTo>
                    <a:pt x="4215168" y="519430"/>
                  </a:lnTo>
                  <a:lnTo>
                    <a:pt x="4211866" y="519430"/>
                  </a:lnTo>
                  <a:lnTo>
                    <a:pt x="4211637" y="518160"/>
                  </a:lnTo>
                  <a:lnTo>
                    <a:pt x="4211421" y="518160"/>
                  </a:lnTo>
                  <a:lnTo>
                    <a:pt x="4211421" y="516890"/>
                  </a:lnTo>
                  <a:lnTo>
                    <a:pt x="4220654" y="515823"/>
                  </a:lnTo>
                  <a:lnTo>
                    <a:pt x="4222013" y="518160"/>
                  </a:lnTo>
                  <a:lnTo>
                    <a:pt x="4222013" y="372732"/>
                  </a:lnTo>
                  <a:lnTo>
                    <a:pt x="4214038" y="373380"/>
                  </a:lnTo>
                  <a:lnTo>
                    <a:pt x="4192892" y="364490"/>
                  </a:lnTo>
                  <a:lnTo>
                    <a:pt x="4199509" y="360680"/>
                  </a:lnTo>
                  <a:lnTo>
                    <a:pt x="4206341" y="358140"/>
                  </a:lnTo>
                  <a:lnTo>
                    <a:pt x="4215828" y="353060"/>
                  </a:lnTo>
                  <a:lnTo>
                    <a:pt x="4202912" y="336550"/>
                  </a:lnTo>
                  <a:lnTo>
                    <a:pt x="4226750" y="345440"/>
                  </a:lnTo>
                  <a:lnTo>
                    <a:pt x="4295889" y="379730"/>
                  </a:lnTo>
                  <a:lnTo>
                    <a:pt x="4347311" y="401320"/>
                  </a:lnTo>
                  <a:lnTo>
                    <a:pt x="4395889" y="425450"/>
                  </a:lnTo>
                  <a:lnTo>
                    <a:pt x="4442041" y="449580"/>
                  </a:lnTo>
                  <a:lnTo>
                    <a:pt x="4486224" y="476250"/>
                  </a:lnTo>
                  <a:lnTo>
                    <a:pt x="4528883" y="502920"/>
                  </a:lnTo>
                  <a:lnTo>
                    <a:pt x="4570438" y="529590"/>
                  </a:lnTo>
                  <a:lnTo>
                    <a:pt x="4692967" y="613410"/>
                  </a:lnTo>
                  <a:lnTo>
                    <a:pt x="4734572" y="640080"/>
                  </a:lnTo>
                  <a:lnTo>
                    <a:pt x="4743602" y="623570"/>
                  </a:lnTo>
                  <a:close/>
                </a:path>
                <a:path w="5759450" h="5549900">
                  <a:moveTo>
                    <a:pt x="5096726" y="4402709"/>
                  </a:moveTo>
                  <a:lnTo>
                    <a:pt x="5090503" y="4394505"/>
                  </a:lnTo>
                  <a:lnTo>
                    <a:pt x="5078831" y="4369244"/>
                  </a:lnTo>
                  <a:lnTo>
                    <a:pt x="5076241" y="4366882"/>
                  </a:lnTo>
                  <a:lnTo>
                    <a:pt x="5072583" y="4366933"/>
                  </a:lnTo>
                  <a:lnTo>
                    <a:pt x="5067274" y="4369803"/>
                  </a:lnTo>
                  <a:lnTo>
                    <a:pt x="5049329" y="4385703"/>
                  </a:lnTo>
                  <a:lnTo>
                    <a:pt x="4847018" y="4591278"/>
                  </a:lnTo>
                  <a:lnTo>
                    <a:pt x="4658220" y="4775670"/>
                  </a:lnTo>
                  <a:lnTo>
                    <a:pt x="4577321" y="4853013"/>
                  </a:lnTo>
                  <a:lnTo>
                    <a:pt x="4528972" y="4890757"/>
                  </a:lnTo>
                  <a:lnTo>
                    <a:pt x="4480191" y="4926622"/>
                  </a:lnTo>
                  <a:lnTo>
                    <a:pt x="4431716" y="4960467"/>
                  </a:lnTo>
                  <a:lnTo>
                    <a:pt x="4338663" y="5021516"/>
                  </a:lnTo>
                  <a:lnTo>
                    <a:pt x="4144111" y="5140884"/>
                  </a:lnTo>
                  <a:lnTo>
                    <a:pt x="4131818" y="5149939"/>
                  </a:lnTo>
                  <a:lnTo>
                    <a:pt x="4127246" y="5155501"/>
                  </a:lnTo>
                  <a:lnTo>
                    <a:pt x="4131145" y="5157444"/>
                  </a:lnTo>
                  <a:lnTo>
                    <a:pt x="4144251" y="5155590"/>
                  </a:lnTo>
                  <a:lnTo>
                    <a:pt x="4167314" y="5149824"/>
                  </a:lnTo>
                  <a:lnTo>
                    <a:pt x="4158704" y="5144528"/>
                  </a:lnTo>
                  <a:lnTo>
                    <a:pt x="4171061" y="5134064"/>
                  </a:lnTo>
                  <a:lnTo>
                    <a:pt x="4186059" y="5128755"/>
                  </a:lnTo>
                  <a:lnTo>
                    <a:pt x="4201388" y="5128958"/>
                  </a:lnTo>
                  <a:lnTo>
                    <a:pt x="4214723" y="5135029"/>
                  </a:lnTo>
                  <a:lnTo>
                    <a:pt x="4207230" y="5143195"/>
                  </a:lnTo>
                  <a:lnTo>
                    <a:pt x="4223436" y="5141442"/>
                  </a:lnTo>
                  <a:lnTo>
                    <a:pt x="4234104" y="5130190"/>
                  </a:lnTo>
                  <a:lnTo>
                    <a:pt x="4243425" y="5117325"/>
                  </a:lnTo>
                  <a:lnTo>
                    <a:pt x="4255528" y="5110734"/>
                  </a:lnTo>
                  <a:lnTo>
                    <a:pt x="4255757" y="5111394"/>
                  </a:lnTo>
                  <a:lnTo>
                    <a:pt x="4256189" y="5110734"/>
                  </a:lnTo>
                  <a:lnTo>
                    <a:pt x="4272508" y="5112055"/>
                  </a:lnTo>
                  <a:lnTo>
                    <a:pt x="4275379" y="5101018"/>
                  </a:lnTo>
                  <a:lnTo>
                    <a:pt x="4284421" y="5088204"/>
                  </a:lnTo>
                  <a:lnTo>
                    <a:pt x="4290187" y="5091519"/>
                  </a:lnTo>
                  <a:lnTo>
                    <a:pt x="4296143" y="5092217"/>
                  </a:lnTo>
                  <a:lnTo>
                    <a:pt x="4303128" y="5090287"/>
                  </a:lnTo>
                  <a:lnTo>
                    <a:pt x="4311993" y="5085778"/>
                  </a:lnTo>
                  <a:lnTo>
                    <a:pt x="4287952" y="5083568"/>
                  </a:lnTo>
                  <a:lnTo>
                    <a:pt x="4317339" y="5061509"/>
                  </a:lnTo>
                  <a:lnTo>
                    <a:pt x="4347197" y="5054358"/>
                  </a:lnTo>
                  <a:lnTo>
                    <a:pt x="4372965" y="5051272"/>
                  </a:lnTo>
                  <a:lnTo>
                    <a:pt x="4390072" y="5041392"/>
                  </a:lnTo>
                  <a:lnTo>
                    <a:pt x="4431119" y="5010277"/>
                  </a:lnTo>
                  <a:lnTo>
                    <a:pt x="4474515" y="4984140"/>
                  </a:lnTo>
                  <a:lnTo>
                    <a:pt x="4516209" y="4963871"/>
                  </a:lnTo>
                  <a:lnTo>
                    <a:pt x="4552175" y="4950396"/>
                  </a:lnTo>
                  <a:lnTo>
                    <a:pt x="4568101" y="4933594"/>
                  </a:lnTo>
                  <a:lnTo>
                    <a:pt x="4599864" y="4912639"/>
                  </a:lnTo>
                  <a:lnTo>
                    <a:pt x="4634865" y="4898479"/>
                  </a:lnTo>
                  <a:lnTo>
                    <a:pt x="4660468" y="4902035"/>
                  </a:lnTo>
                  <a:lnTo>
                    <a:pt x="4673447" y="4892433"/>
                  </a:lnTo>
                  <a:lnTo>
                    <a:pt x="4703140" y="4858410"/>
                  </a:lnTo>
                  <a:lnTo>
                    <a:pt x="4721339" y="4843958"/>
                  </a:lnTo>
                  <a:lnTo>
                    <a:pt x="4755070" y="4833353"/>
                  </a:lnTo>
                  <a:lnTo>
                    <a:pt x="4781766" y="4810493"/>
                  </a:lnTo>
                  <a:lnTo>
                    <a:pt x="4813757" y="4769751"/>
                  </a:lnTo>
                  <a:lnTo>
                    <a:pt x="4828654" y="4764583"/>
                  </a:lnTo>
                  <a:lnTo>
                    <a:pt x="4847793" y="4767631"/>
                  </a:lnTo>
                  <a:lnTo>
                    <a:pt x="4858626" y="4763516"/>
                  </a:lnTo>
                  <a:lnTo>
                    <a:pt x="4848593" y="4736846"/>
                  </a:lnTo>
                  <a:lnTo>
                    <a:pt x="4860252" y="4733544"/>
                  </a:lnTo>
                  <a:lnTo>
                    <a:pt x="4866716" y="4736262"/>
                  </a:lnTo>
                  <a:lnTo>
                    <a:pt x="4873739" y="4746117"/>
                  </a:lnTo>
                  <a:lnTo>
                    <a:pt x="4881169" y="4720666"/>
                  </a:lnTo>
                  <a:lnTo>
                    <a:pt x="4892433" y="4698974"/>
                  </a:lnTo>
                  <a:lnTo>
                    <a:pt x="4908918" y="4680102"/>
                  </a:lnTo>
                  <a:lnTo>
                    <a:pt x="4931969" y="4663084"/>
                  </a:lnTo>
                  <a:lnTo>
                    <a:pt x="4915649" y="4661103"/>
                  </a:lnTo>
                  <a:lnTo>
                    <a:pt x="4926927" y="4631398"/>
                  </a:lnTo>
                  <a:lnTo>
                    <a:pt x="4947691" y="4597933"/>
                  </a:lnTo>
                  <a:lnTo>
                    <a:pt x="4947183" y="4581156"/>
                  </a:lnTo>
                  <a:lnTo>
                    <a:pt x="4980013" y="4544466"/>
                  </a:lnTo>
                  <a:lnTo>
                    <a:pt x="5063579" y="4439717"/>
                  </a:lnTo>
                  <a:lnTo>
                    <a:pt x="5096726" y="4402709"/>
                  </a:lnTo>
                  <a:close/>
                </a:path>
                <a:path w="5759450" h="5549900">
                  <a:moveTo>
                    <a:pt x="5243373" y="1142187"/>
                  </a:moveTo>
                  <a:lnTo>
                    <a:pt x="5222024" y="1091323"/>
                  </a:lnTo>
                  <a:lnTo>
                    <a:pt x="5181193" y="1036701"/>
                  </a:lnTo>
                  <a:lnTo>
                    <a:pt x="5135753" y="1015212"/>
                  </a:lnTo>
                  <a:lnTo>
                    <a:pt x="5128044" y="1026414"/>
                  </a:lnTo>
                  <a:lnTo>
                    <a:pt x="5163985" y="1070419"/>
                  </a:lnTo>
                  <a:lnTo>
                    <a:pt x="5176672" y="1074178"/>
                  </a:lnTo>
                  <a:lnTo>
                    <a:pt x="5184724" y="1077925"/>
                  </a:lnTo>
                  <a:lnTo>
                    <a:pt x="5169941" y="1089634"/>
                  </a:lnTo>
                  <a:lnTo>
                    <a:pt x="5187721" y="1101140"/>
                  </a:lnTo>
                  <a:lnTo>
                    <a:pt x="5197233" y="1111161"/>
                  </a:lnTo>
                  <a:lnTo>
                    <a:pt x="5202199" y="1120686"/>
                  </a:lnTo>
                  <a:lnTo>
                    <a:pt x="5206339" y="1130706"/>
                  </a:lnTo>
                  <a:lnTo>
                    <a:pt x="5230368" y="1152385"/>
                  </a:lnTo>
                  <a:lnTo>
                    <a:pt x="5242090" y="1154671"/>
                  </a:lnTo>
                  <a:lnTo>
                    <a:pt x="5243373" y="1142187"/>
                  </a:lnTo>
                  <a:close/>
                </a:path>
                <a:path w="5759450" h="5549900">
                  <a:moveTo>
                    <a:pt x="5308981" y="2798165"/>
                  </a:moveTo>
                  <a:lnTo>
                    <a:pt x="5305742" y="2797949"/>
                  </a:lnTo>
                  <a:lnTo>
                    <a:pt x="5308257" y="2798864"/>
                  </a:lnTo>
                  <a:lnTo>
                    <a:pt x="5308981" y="2798165"/>
                  </a:lnTo>
                  <a:close/>
                </a:path>
                <a:path w="5759450" h="5549900">
                  <a:moveTo>
                    <a:pt x="5309628" y="2747365"/>
                  </a:moveTo>
                  <a:lnTo>
                    <a:pt x="5308981" y="2746286"/>
                  </a:lnTo>
                  <a:lnTo>
                    <a:pt x="5307685" y="2744546"/>
                  </a:lnTo>
                  <a:lnTo>
                    <a:pt x="5304523" y="2746146"/>
                  </a:lnTo>
                  <a:lnTo>
                    <a:pt x="5305526" y="2749308"/>
                  </a:lnTo>
                  <a:lnTo>
                    <a:pt x="5307038" y="2748661"/>
                  </a:lnTo>
                  <a:lnTo>
                    <a:pt x="5309628" y="2747365"/>
                  </a:lnTo>
                  <a:close/>
                </a:path>
                <a:path w="5759450" h="5549900">
                  <a:moveTo>
                    <a:pt x="5312219" y="2807246"/>
                  </a:moveTo>
                  <a:lnTo>
                    <a:pt x="5310162" y="2805887"/>
                  </a:lnTo>
                  <a:lnTo>
                    <a:pt x="5309197" y="2806598"/>
                  </a:lnTo>
                  <a:lnTo>
                    <a:pt x="5312219" y="2807246"/>
                  </a:lnTo>
                  <a:close/>
                </a:path>
                <a:path w="5759450" h="5549900">
                  <a:moveTo>
                    <a:pt x="5313959" y="2764663"/>
                  </a:moveTo>
                  <a:lnTo>
                    <a:pt x="5307444" y="2766745"/>
                  </a:lnTo>
                  <a:lnTo>
                    <a:pt x="5304790" y="2769489"/>
                  </a:lnTo>
                  <a:lnTo>
                    <a:pt x="5306085" y="2773019"/>
                  </a:lnTo>
                  <a:lnTo>
                    <a:pt x="5311356" y="2777413"/>
                  </a:lnTo>
                  <a:lnTo>
                    <a:pt x="5312219" y="2773743"/>
                  </a:lnTo>
                  <a:lnTo>
                    <a:pt x="5312867" y="2769844"/>
                  </a:lnTo>
                  <a:lnTo>
                    <a:pt x="5313959" y="2764663"/>
                  </a:lnTo>
                  <a:close/>
                </a:path>
                <a:path w="5759450" h="5549900">
                  <a:moveTo>
                    <a:pt x="5315902" y="2801632"/>
                  </a:moveTo>
                  <a:lnTo>
                    <a:pt x="5308257" y="2798864"/>
                  </a:lnTo>
                  <a:lnTo>
                    <a:pt x="5304663" y="2802280"/>
                  </a:lnTo>
                  <a:lnTo>
                    <a:pt x="5310162" y="2805887"/>
                  </a:lnTo>
                  <a:lnTo>
                    <a:pt x="5315902" y="2801632"/>
                  </a:lnTo>
                  <a:close/>
                </a:path>
                <a:path w="5759450" h="5549900">
                  <a:moveTo>
                    <a:pt x="5336108" y="1310538"/>
                  </a:moveTo>
                  <a:lnTo>
                    <a:pt x="5332793" y="1280490"/>
                  </a:lnTo>
                  <a:lnTo>
                    <a:pt x="5321998" y="1253680"/>
                  </a:lnTo>
                  <a:lnTo>
                    <a:pt x="5303825" y="1238923"/>
                  </a:lnTo>
                  <a:lnTo>
                    <a:pt x="5300015" y="1217853"/>
                  </a:lnTo>
                  <a:lnTo>
                    <a:pt x="5280660" y="1188923"/>
                  </a:lnTo>
                  <a:lnTo>
                    <a:pt x="5256187" y="1165352"/>
                  </a:lnTo>
                  <a:lnTo>
                    <a:pt x="5236997" y="1160297"/>
                  </a:lnTo>
                  <a:lnTo>
                    <a:pt x="5250104" y="1193774"/>
                  </a:lnTo>
                  <a:lnTo>
                    <a:pt x="5278374" y="1239939"/>
                  </a:lnTo>
                  <a:lnTo>
                    <a:pt x="5309667" y="1289964"/>
                  </a:lnTo>
                  <a:lnTo>
                    <a:pt x="5331828" y="1334985"/>
                  </a:lnTo>
                  <a:lnTo>
                    <a:pt x="5336108" y="1310538"/>
                  </a:lnTo>
                  <a:close/>
                </a:path>
                <a:path w="5759450" h="5549900">
                  <a:moveTo>
                    <a:pt x="5370868" y="3954183"/>
                  </a:moveTo>
                  <a:lnTo>
                    <a:pt x="5355691" y="3937089"/>
                  </a:lnTo>
                  <a:lnTo>
                    <a:pt x="5345036" y="3927868"/>
                  </a:lnTo>
                  <a:lnTo>
                    <a:pt x="5331701" y="3927068"/>
                  </a:lnTo>
                  <a:lnTo>
                    <a:pt x="5308447" y="3935184"/>
                  </a:lnTo>
                  <a:lnTo>
                    <a:pt x="5317299" y="3947020"/>
                  </a:lnTo>
                  <a:lnTo>
                    <a:pt x="5317388" y="3954932"/>
                  </a:lnTo>
                  <a:lnTo>
                    <a:pt x="5309108" y="3966553"/>
                  </a:lnTo>
                  <a:lnTo>
                    <a:pt x="5327066" y="3965765"/>
                  </a:lnTo>
                  <a:lnTo>
                    <a:pt x="5341785" y="3958653"/>
                  </a:lnTo>
                  <a:lnTo>
                    <a:pt x="5355044" y="3953446"/>
                  </a:lnTo>
                  <a:lnTo>
                    <a:pt x="5368658" y="3958374"/>
                  </a:lnTo>
                  <a:lnTo>
                    <a:pt x="5369547" y="3957053"/>
                  </a:lnTo>
                  <a:lnTo>
                    <a:pt x="5370868" y="3954183"/>
                  </a:lnTo>
                  <a:close/>
                </a:path>
                <a:path w="5759450" h="5549900">
                  <a:moveTo>
                    <a:pt x="5402846" y="3858996"/>
                  </a:moveTo>
                  <a:lnTo>
                    <a:pt x="5369191" y="3849243"/>
                  </a:lnTo>
                  <a:lnTo>
                    <a:pt x="5351653" y="3854780"/>
                  </a:lnTo>
                  <a:lnTo>
                    <a:pt x="5343830" y="3874681"/>
                  </a:lnTo>
                  <a:lnTo>
                    <a:pt x="5339334" y="3908031"/>
                  </a:lnTo>
                  <a:lnTo>
                    <a:pt x="5368696" y="3919334"/>
                  </a:lnTo>
                  <a:lnTo>
                    <a:pt x="5388876" y="3916057"/>
                  </a:lnTo>
                  <a:lnTo>
                    <a:pt x="5400154" y="3896499"/>
                  </a:lnTo>
                  <a:lnTo>
                    <a:pt x="5402846" y="3858996"/>
                  </a:lnTo>
                  <a:close/>
                </a:path>
                <a:path w="5759450" h="5549900">
                  <a:moveTo>
                    <a:pt x="5422925" y="1461084"/>
                  </a:moveTo>
                  <a:lnTo>
                    <a:pt x="5413184" y="1432814"/>
                  </a:lnTo>
                  <a:lnTo>
                    <a:pt x="5395874" y="1396911"/>
                  </a:lnTo>
                  <a:lnTo>
                    <a:pt x="5372887" y="1363103"/>
                  </a:lnTo>
                  <a:lnTo>
                    <a:pt x="5346166" y="1341170"/>
                  </a:lnTo>
                  <a:lnTo>
                    <a:pt x="5352821" y="1367078"/>
                  </a:lnTo>
                  <a:lnTo>
                    <a:pt x="5375275" y="1412151"/>
                  </a:lnTo>
                  <a:lnTo>
                    <a:pt x="5402364" y="1451698"/>
                  </a:lnTo>
                  <a:lnTo>
                    <a:pt x="5422925" y="1461084"/>
                  </a:lnTo>
                  <a:close/>
                </a:path>
                <a:path w="5759450" h="5549900">
                  <a:moveTo>
                    <a:pt x="5452694" y="2295436"/>
                  </a:moveTo>
                  <a:lnTo>
                    <a:pt x="5452478" y="2294991"/>
                  </a:lnTo>
                  <a:lnTo>
                    <a:pt x="5452034" y="2295436"/>
                  </a:lnTo>
                  <a:lnTo>
                    <a:pt x="5452249" y="2295652"/>
                  </a:lnTo>
                  <a:lnTo>
                    <a:pt x="5452478" y="2295652"/>
                  </a:lnTo>
                  <a:lnTo>
                    <a:pt x="5452694" y="2295880"/>
                  </a:lnTo>
                  <a:lnTo>
                    <a:pt x="5452694" y="2295436"/>
                  </a:lnTo>
                  <a:close/>
                </a:path>
                <a:path w="5759450" h="5549900">
                  <a:moveTo>
                    <a:pt x="5454904" y="2305596"/>
                  </a:moveTo>
                  <a:lnTo>
                    <a:pt x="5454675" y="2305596"/>
                  </a:lnTo>
                  <a:lnTo>
                    <a:pt x="5454904" y="2305812"/>
                  </a:lnTo>
                  <a:lnTo>
                    <a:pt x="5454904" y="2305596"/>
                  </a:lnTo>
                  <a:close/>
                </a:path>
                <a:path w="5759450" h="5549900">
                  <a:moveTo>
                    <a:pt x="5495925" y="2234476"/>
                  </a:moveTo>
                  <a:lnTo>
                    <a:pt x="5485117" y="2244864"/>
                  </a:lnTo>
                  <a:lnTo>
                    <a:pt x="5480037" y="2249500"/>
                  </a:lnTo>
                  <a:lnTo>
                    <a:pt x="5470855" y="2239010"/>
                  </a:lnTo>
                  <a:lnTo>
                    <a:pt x="5463146" y="2237816"/>
                  </a:lnTo>
                  <a:lnTo>
                    <a:pt x="5450052" y="2244204"/>
                  </a:lnTo>
                  <a:lnTo>
                    <a:pt x="5457647" y="2258758"/>
                  </a:lnTo>
                  <a:lnTo>
                    <a:pt x="5451919" y="2269426"/>
                  </a:lnTo>
                  <a:lnTo>
                    <a:pt x="5439257" y="2277364"/>
                  </a:lnTo>
                  <a:lnTo>
                    <a:pt x="5426011" y="2283726"/>
                  </a:lnTo>
                  <a:lnTo>
                    <a:pt x="5431599" y="2288933"/>
                  </a:lnTo>
                  <a:lnTo>
                    <a:pt x="5438330" y="2291600"/>
                  </a:lnTo>
                  <a:lnTo>
                    <a:pt x="5445518" y="2293137"/>
                  </a:lnTo>
                  <a:lnTo>
                    <a:pt x="5452478" y="2294991"/>
                  </a:lnTo>
                  <a:lnTo>
                    <a:pt x="5472481" y="2272246"/>
                  </a:lnTo>
                  <a:lnTo>
                    <a:pt x="5485117" y="2260435"/>
                  </a:lnTo>
                  <a:lnTo>
                    <a:pt x="5492293" y="2250770"/>
                  </a:lnTo>
                  <a:lnTo>
                    <a:pt x="5495925" y="2234476"/>
                  </a:lnTo>
                  <a:close/>
                </a:path>
                <a:path w="5759450" h="5549900">
                  <a:moveTo>
                    <a:pt x="5499354" y="3207283"/>
                  </a:moveTo>
                  <a:lnTo>
                    <a:pt x="5492178" y="3156940"/>
                  </a:lnTo>
                  <a:lnTo>
                    <a:pt x="5489270" y="3171469"/>
                  </a:lnTo>
                  <a:lnTo>
                    <a:pt x="5483377" y="3179102"/>
                  </a:lnTo>
                  <a:lnTo>
                    <a:pt x="5476202" y="3184055"/>
                  </a:lnTo>
                  <a:lnTo>
                    <a:pt x="5469458" y="3190506"/>
                  </a:lnTo>
                  <a:lnTo>
                    <a:pt x="5485320" y="3206826"/>
                  </a:lnTo>
                  <a:lnTo>
                    <a:pt x="5481879" y="3240125"/>
                  </a:lnTo>
                  <a:lnTo>
                    <a:pt x="5473471" y="3277654"/>
                  </a:lnTo>
                  <a:lnTo>
                    <a:pt x="5474474" y="3306673"/>
                  </a:lnTo>
                  <a:lnTo>
                    <a:pt x="5499227" y="3314395"/>
                  </a:lnTo>
                  <a:lnTo>
                    <a:pt x="5491302" y="3291509"/>
                  </a:lnTo>
                  <a:lnTo>
                    <a:pt x="5495201" y="3253968"/>
                  </a:lnTo>
                  <a:lnTo>
                    <a:pt x="5499354" y="3207283"/>
                  </a:lnTo>
                  <a:close/>
                </a:path>
                <a:path w="5759450" h="5549900">
                  <a:moveTo>
                    <a:pt x="5499887" y="3333610"/>
                  </a:moveTo>
                  <a:lnTo>
                    <a:pt x="5471223" y="3316833"/>
                  </a:lnTo>
                  <a:lnTo>
                    <a:pt x="5462600" y="3352088"/>
                  </a:lnTo>
                  <a:lnTo>
                    <a:pt x="5459158" y="3385629"/>
                  </a:lnTo>
                  <a:lnTo>
                    <a:pt x="5459755" y="3413976"/>
                  </a:lnTo>
                  <a:lnTo>
                    <a:pt x="5463248" y="3433622"/>
                  </a:lnTo>
                  <a:lnTo>
                    <a:pt x="5468518" y="3441090"/>
                  </a:lnTo>
                  <a:lnTo>
                    <a:pt x="5474411" y="3432886"/>
                  </a:lnTo>
                  <a:lnTo>
                    <a:pt x="5479808" y="3405505"/>
                  </a:lnTo>
                  <a:lnTo>
                    <a:pt x="5483568" y="3355479"/>
                  </a:lnTo>
                  <a:lnTo>
                    <a:pt x="5483263" y="3349421"/>
                  </a:lnTo>
                  <a:lnTo>
                    <a:pt x="5486273" y="3343465"/>
                  </a:lnTo>
                  <a:lnTo>
                    <a:pt x="5492013" y="3338055"/>
                  </a:lnTo>
                  <a:lnTo>
                    <a:pt x="5499887" y="3333610"/>
                  </a:lnTo>
                  <a:close/>
                </a:path>
                <a:path w="5759450" h="5549900">
                  <a:moveTo>
                    <a:pt x="5546433" y="3455301"/>
                  </a:moveTo>
                  <a:lnTo>
                    <a:pt x="5533568" y="3446602"/>
                  </a:lnTo>
                  <a:lnTo>
                    <a:pt x="5520931" y="3439401"/>
                  </a:lnTo>
                  <a:lnTo>
                    <a:pt x="5507748" y="3434181"/>
                  </a:lnTo>
                  <a:lnTo>
                    <a:pt x="5493270" y="3431451"/>
                  </a:lnTo>
                  <a:lnTo>
                    <a:pt x="5492407" y="3452482"/>
                  </a:lnTo>
                  <a:lnTo>
                    <a:pt x="5487454" y="3472523"/>
                  </a:lnTo>
                  <a:lnTo>
                    <a:pt x="5477929" y="3490087"/>
                  </a:lnTo>
                  <a:lnTo>
                    <a:pt x="5463286" y="3503663"/>
                  </a:lnTo>
                  <a:lnTo>
                    <a:pt x="5454701" y="3535946"/>
                  </a:lnTo>
                  <a:lnTo>
                    <a:pt x="5457710" y="3566325"/>
                  </a:lnTo>
                  <a:lnTo>
                    <a:pt x="5472214" y="3580561"/>
                  </a:lnTo>
                  <a:lnTo>
                    <a:pt x="5498122" y="3564394"/>
                  </a:lnTo>
                  <a:lnTo>
                    <a:pt x="5510390" y="3531235"/>
                  </a:lnTo>
                  <a:lnTo>
                    <a:pt x="5514340" y="3508603"/>
                  </a:lnTo>
                  <a:lnTo>
                    <a:pt x="5522252" y="3486594"/>
                  </a:lnTo>
                  <a:lnTo>
                    <a:pt x="5546433" y="3455301"/>
                  </a:lnTo>
                  <a:close/>
                </a:path>
                <a:path w="5759450" h="5549900">
                  <a:moveTo>
                    <a:pt x="5644400" y="2594483"/>
                  </a:moveTo>
                  <a:lnTo>
                    <a:pt x="5642381" y="2545232"/>
                  </a:lnTo>
                  <a:lnTo>
                    <a:pt x="5635117" y="2499715"/>
                  </a:lnTo>
                  <a:lnTo>
                    <a:pt x="5626011" y="2458580"/>
                  </a:lnTo>
                  <a:lnTo>
                    <a:pt x="5618442" y="2422499"/>
                  </a:lnTo>
                  <a:lnTo>
                    <a:pt x="5615775" y="2392108"/>
                  </a:lnTo>
                  <a:lnTo>
                    <a:pt x="5621413" y="2368092"/>
                  </a:lnTo>
                  <a:lnTo>
                    <a:pt x="5627370" y="2372283"/>
                  </a:lnTo>
                  <a:lnTo>
                    <a:pt x="5630900" y="2374722"/>
                  </a:lnTo>
                  <a:lnTo>
                    <a:pt x="5638622" y="2380234"/>
                  </a:lnTo>
                  <a:lnTo>
                    <a:pt x="5636895" y="2368092"/>
                  </a:lnTo>
                  <a:lnTo>
                    <a:pt x="5635650" y="2359317"/>
                  </a:lnTo>
                  <a:lnTo>
                    <a:pt x="5632285" y="2340127"/>
                  </a:lnTo>
                  <a:lnTo>
                    <a:pt x="5624347" y="2323871"/>
                  </a:lnTo>
                  <a:lnTo>
                    <a:pt x="5615749" y="2317610"/>
                  </a:lnTo>
                  <a:lnTo>
                    <a:pt x="5607748" y="2311781"/>
                  </a:lnTo>
                  <a:lnTo>
                    <a:pt x="5616245" y="2308098"/>
                  </a:lnTo>
                  <a:lnTo>
                    <a:pt x="5625630" y="2308021"/>
                  </a:lnTo>
                  <a:lnTo>
                    <a:pt x="5635066" y="2307120"/>
                  </a:lnTo>
                  <a:lnTo>
                    <a:pt x="5643689" y="2300960"/>
                  </a:lnTo>
                  <a:lnTo>
                    <a:pt x="5617019" y="2296388"/>
                  </a:lnTo>
                  <a:lnTo>
                    <a:pt x="5621858" y="2276995"/>
                  </a:lnTo>
                  <a:lnTo>
                    <a:pt x="5623064" y="2273795"/>
                  </a:lnTo>
                  <a:lnTo>
                    <a:pt x="5624144" y="2270925"/>
                  </a:lnTo>
                  <a:lnTo>
                    <a:pt x="5625058" y="2268486"/>
                  </a:lnTo>
                  <a:lnTo>
                    <a:pt x="5626722" y="2264079"/>
                  </a:lnTo>
                  <a:lnTo>
                    <a:pt x="5632158" y="2249652"/>
                  </a:lnTo>
                  <a:lnTo>
                    <a:pt x="5628335" y="2239124"/>
                  </a:lnTo>
                  <a:lnTo>
                    <a:pt x="5621858" y="2221230"/>
                  </a:lnTo>
                  <a:lnTo>
                    <a:pt x="5616562" y="2228291"/>
                  </a:lnTo>
                  <a:lnTo>
                    <a:pt x="5612371" y="2233599"/>
                  </a:lnTo>
                  <a:lnTo>
                    <a:pt x="5608879" y="2238476"/>
                  </a:lnTo>
                  <a:lnTo>
                    <a:pt x="5608879" y="2269172"/>
                  </a:lnTo>
                  <a:lnTo>
                    <a:pt x="5604649" y="2273795"/>
                  </a:lnTo>
                  <a:lnTo>
                    <a:pt x="5602376" y="2270036"/>
                  </a:lnTo>
                  <a:lnTo>
                    <a:pt x="5601474" y="2268537"/>
                  </a:lnTo>
                  <a:lnTo>
                    <a:pt x="5602503" y="2267610"/>
                  </a:lnTo>
                  <a:lnTo>
                    <a:pt x="5606415" y="2264079"/>
                  </a:lnTo>
                  <a:lnTo>
                    <a:pt x="5608879" y="2269172"/>
                  </a:lnTo>
                  <a:lnTo>
                    <a:pt x="5608879" y="2238476"/>
                  </a:lnTo>
                  <a:lnTo>
                    <a:pt x="5608409" y="2239124"/>
                  </a:lnTo>
                  <a:lnTo>
                    <a:pt x="5609285" y="2223338"/>
                  </a:lnTo>
                  <a:lnTo>
                    <a:pt x="5621274" y="2211628"/>
                  </a:lnTo>
                  <a:lnTo>
                    <a:pt x="5628094" y="2201227"/>
                  </a:lnTo>
                  <a:lnTo>
                    <a:pt x="5613476" y="2189429"/>
                  </a:lnTo>
                  <a:lnTo>
                    <a:pt x="5600903" y="2173833"/>
                  </a:lnTo>
                  <a:lnTo>
                    <a:pt x="5604840" y="2164029"/>
                  </a:lnTo>
                  <a:lnTo>
                    <a:pt x="5607710" y="2156879"/>
                  </a:lnTo>
                  <a:lnTo>
                    <a:pt x="5611342" y="2144611"/>
                  </a:lnTo>
                  <a:lnTo>
                    <a:pt x="5589219" y="2143048"/>
                  </a:lnTo>
                  <a:lnTo>
                    <a:pt x="5589663" y="2155202"/>
                  </a:lnTo>
                  <a:lnTo>
                    <a:pt x="5584583" y="2164029"/>
                  </a:lnTo>
                  <a:lnTo>
                    <a:pt x="5569890" y="2105660"/>
                  </a:lnTo>
                  <a:lnTo>
                    <a:pt x="5550522" y="2043874"/>
                  </a:lnTo>
                  <a:lnTo>
                    <a:pt x="5528297" y="1981250"/>
                  </a:lnTo>
                  <a:lnTo>
                    <a:pt x="5505005" y="1920392"/>
                  </a:lnTo>
                  <a:lnTo>
                    <a:pt x="5482450" y="1863877"/>
                  </a:lnTo>
                  <a:lnTo>
                    <a:pt x="5462448" y="1814283"/>
                  </a:lnTo>
                  <a:lnTo>
                    <a:pt x="5446788" y="1774202"/>
                  </a:lnTo>
                  <a:lnTo>
                    <a:pt x="5437276" y="1746237"/>
                  </a:lnTo>
                  <a:lnTo>
                    <a:pt x="5435714" y="1732953"/>
                  </a:lnTo>
                  <a:lnTo>
                    <a:pt x="5416207" y="1710613"/>
                  </a:lnTo>
                  <a:lnTo>
                    <a:pt x="5403532" y="1678127"/>
                  </a:lnTo>
                  <a:lnTo>
                    <a:pt x="5396039" y="1647050"/>
                  </a:lnTo>
                  <a:lnTo>
                    <a:pt x="5392039" y="1628927"/>
                  </a:lnTo>
                  <a:lnTo>
                    <a:pt x="5364378" y="1588287"/>
                  </a:lnTo>
                  <a:lnTo>
                    <a:pt x="5333987" y="1549412"/>
                  </a:lnTo>
                  <a:lnTo>
                    <a:pt x="5301970" y="1510030"/>
                  </a:lnTo>
                  <a:lnTo>
                    <a:pt x="5269458" y="1467878"/>
                  </a:lnTo>
                  <a:lnTo>
                    <a:pt x="5237581" y="1420672"/>
                  </a:lnTo>
                  <a:lnTo>
                    <a:pt x="5207444" y="1366126"/>
                  </a:lnTo>
                  <a:lnTo>
                    <a:pt x="5178107" y="1315135"/>
                  </a:lnTo>
                  <a:lnTo>
                    <a:pt x="5153914" y="1279042"/>
                  </a:lnTo>
                  <a:lnTo>
                    <a:pt x="5134089" y="1253020"/>
                  </a:lnTo>
                  <a:lnTo>
                    <a:pt x="5117833" y="1232242"/>
                  </a:lnTo>
                  <a:lnTo>
                    <a:pt x="5104384" y="1211910"/>
                  </a:lnTo>
                  <a:lnTo>
                    <a:pt x="5092928" y="1187183"/>
                  </a:lnTo>
                  <a:lnTo>
                    <a:pt x="5082692" y="1153261"/>
                  </a:lnTo>
                  <a:lnTo>
                    <a:pt x="5072900" y="1105319"/>
                  </a:lnTo>
                  <a:lnTo>
                    <a:pt x="5030813" y="1078611"/>
                  </a:lnTo>
                  <a:lnTo>
                    <a:pt x="4997145" y="1058875"/>
                  </a:lnTo>
                  <a:lnTo>
                    <a:pt x="4971300" y="1045641"/>
                  </a:lnTo>
                  <a:lnTo>
                    <a:pt x="4952720" y="1038479"/>
                  </a:lnTo>
                  <a:lnTo>
                    <a:pt x="4940795" y="1036916"/>
                  </a:lnTo>
                  <a:lnTo>
                    <a:pt x="4934953" y="1040511"/>
                  </a:lnTo>
                  <a:lnTo>
                    <a:pt x="4934597" y="1048816"/>
                  </a:lnTo>
                  <a:lnTo>
                    <a:pt x="4939144" y="1061377"/>
                  </a:lnTo>
                  <a:lnTo>
                    <a:pt x="4960620" y="1097470"/>
                  </a:lnTo>
                  <a:lnTo>
                    <a:pt x="4994707" y="1145209"/>
                  </a:lnTo>
                  <a:lnTo>
                    <a:pt x="5059184" y="1230744"/>
                  </a:lnTo>
                  <a:lnTo>
                    <a:pt x="5081892" y="1261173"/>
                  </a:lnTo>
                  <a:lnTo>
                    <a:pt x="5125644" y="1322209"/>
                  </a:lnTo>
                  <a:lnTo>
                    <a:pt x="5163248" y="1380477"/>
                  </a:lnTo>
                  <a:lnTo>
                    <a:pt x="5190020" y="1432382"/>
                  </a:lnTo>
                  <a:lnTo>
                    <a:pt x="5207406" y="1466278"/>
                  </a:lnTo>
                  <a:lnTo>
                    <a:pt x="5226037" y="1503426"/>
                  </a:lnTo>
                  <a:lnTo>
                    <a:pt x="5245659" y="1543418"/>
                  </a:lnTo>
                  <a:lnTo>
                    <a:pt x="5266080" y="1585836"/>
                  </a:lnTo>
                  <a:lnTo>
                    <a:pt x="5287061" y="1630273"/>
                  </a:lnTo>
                  <a:lnTo>
                    <a:pt x="5308397" y="1676323"/>
                  </a:lnTo>
                  <a:lnTo>
                    <a:pt x="5329872" y="1723593"/>
                  </a:lnTo>
                  <a:lnTo>
                    <a:pt x="5351272" y="1771650"/>
                  </a:lnTo>
                  <a:lnTo>
                    <a:pt x="5372366" y="1820113"/>
                  </a:lnTo>
                  <a:lnTo>
                    <a:pt x="5392940" y="1868563"/>
                  </a:lnTo>
                  <a:lnTo>
                    <a:pt x="5412778" y="1916595"/>
                  </a:lnTo>
                  <a:lnTo>
                    <a:pt x="5431663" y="1963801"/>
                  </a:lnTo>
                  <a:lnTo>
                    <a:pt x="5449392" y="2009762"/>
                  </a:lnTo>
                  <a:lnTo>
                    <a:pt x="5465711" y="2054098"/>
                  </a:lnTo>
                  <a:lnTo>
                    <a:pt x="5480443" y="2096376"/>
                  </a:lnTo>
                  <a:lnTo>
                    <a:pt x="5493347" y="2136203"/>
                  </a:lnTo>
                  <a:lnTo>
                    <a:pt x="5504205" y="2173173"/>
                  </a:lnTo>
                  <a:lnTo>
                    <a:pt x="5518937" y="2236889"/>
                  </a:lnTo>
                  <a:lnTo>
                    <a:pt x="5522887" y="2284272"/>
                  </a:lnTo>
                  <a:lnTo>
                    <a:pt x="5520283" y="2300821"/>
                  </a:lnTo>
                  <a:lnTo>
                    <a:pt x="5514327" y="2312073"/>
                  </a:lnTo>
                  <a:lnTo>
                    <a:pt x="5504815" y="2317610"/>
                  </a:lnTo>
                  <a:lnTo>
                    <a:pt x="5491505" y="2317026"/>
                  </a:lnTo>
                  <a:lnTo>
                    <a:pt x="5474208" y="2309914"/>
                  </a:lnTo>
                  <a:lnTo>
                    <a:pt x="5452694" y="2295880"/>
                  </a:lnTo>
                  <a:lnTo>
                    <a:pt x="5453354" y="2299182"/>
                  </a:lnTo>
                  <a:lnTo>
                    <a:pt x="5454243" y="2302281"/>
                  </a:lnTo>
                  <a:lnTo>
                    <a:pt x="5454904" y="2305596"/>
                  </a:lnTo>
                  <a:lnTo>
                    <a:pt x="5487670" y="2317826"/>
                  </a:lnTo>
                  <a:lnTo>
                    <a:pt x="5528792" y="2342388"/>
                  </a:lnTo>
                  <a:lnTo>
                    <a:pt x="5550763" y="2399093"/>
                  </a:lnTo>
                  <a:lnTo>
                    <a:pt x="5555526" y="2465336"/>
                  </a:lnTo>
                  <a:lnTo>
                    <a:pt x="5559209" y="2510904"/>
                  </a:lnTo>
                  <a:lnTo>
                    <a:pt x="5565648" y="2566505"/>
                  </a:lnTo>
                  <a:lnTo>
                    <a:pt x="5576278" y="2633459"/>
                  </a:lnTo>
                  <a:lnTo>
                    <a:pt x="5592521" y="2713050"/>
                  </a:lnTo>
                  <a:lnTo>
                    <a:pt x="5598922" y="2699601"/>
                  </a:lnTo>
                  <a:lnTo>
                    <a:pt x="5605538" y="2695791"/>
                  </a:lnTo>
                  <a:lnTo>
                    <a:pt x="5612308" y="2697734"/>
                  </a:lnTo>
                  <a:lnTo>
                    <a:pt x="5619216" y="2701556"/>
                  </a:lnTo>
                  <a:lnTo>
                    <a:pt x="5621172" y="2695791"/>
                  </a:lnTo>
                  <a:lnTo>
                    <a:pt x="5637809" y="2646819"/>
                  </a:lnTo>
                  <a:lnTo>
                    <a:pt x="5644400" y="2594483"/>
                  </a:lnTo>
                  <a:close/>
                </a:path>
                <a:path w="5759450" h="5549900">
                  <a:moveTo>
                    <a:pt x="5658472" y="3343999"/>
                  </a:moveTo>
                  <a:lnTo>
                    <a:pt x="5627776" y="3376663"/>
                  </a:lnTo>
                  <a:lnTo>
                    <a:pt x="5610885" y="3414826"/>
                  </a:lnTo>
                  <a:lnTo>
                    <a:pt x="5607977" y="3454247"/>
                  </a:lnTo>
                  <a:lnTo>
                    <a:pt x="5619216" y="3490633"/>
                  </a:lnTo>
                  <a:lnTo>
                    <a:pt x="5634621" y="3460051"/>
                  </a:lnTo>
                  <a:lnTo>
                    <a:pt x="5648515" y="3415741"/>
                  </a:lnTo>
                  <a:lnTo>
                    <a:pt x="5657583" y="3372218"/>
                  </a:lnTo>
                  <a:lnTo>
                    <a:pt x="5658472" y="3343999"/>
                  </a:lnTo>
                  <a:close/>
                </a:path>
                <a:path w="5759450" h="5549900">
                  <a:moveTo>
                    <a:pt x="5759310" y="2639466"/>
                  </a:moveTo>
                  <a:lnTo>
                    <a:pt x="5748020" y="2553233"/>
                  </a:lnTo>
                  <a:lnTo>
                    <a:pt x="5742432" y="2500528"/>
                  </a:lnTo>
                  <a:lnTo>
                    <a:pt x="5737580" y="2449195"/>
                  </a:lnTo>
                  <a:lnTo>
                    <a:pt x="5733123" y="2399030"/>
                  </a:lnTo>
                  <a:lnTo>
                    <a:pt x="5728716" y="2349830"/>
                  </a:lnTo>
                  <a:lnTo>
                    <a:pt x="5723991" y="2301405"/>
                  </a:lnTo>
                  <a:lnTo>
                    <a:pt x="5718619" y="2253526"/>
                  </a:lnTo>
                  <a:lnTo>
                    <a:pt x="5712257" y="2206015"/>
                  </a:lnTo>
                  <a:lnTo>
                    <a:pt x="5704548" y="2158657"/>
                  </a:lnTo>
                  <a:lnTo>
                    <a:pt x="5695150" y="2111235"/>
                  </a:lnTo>
                  <a:lnTo>
                    <a:pt x="5683707" y="2063572"/>
                  </a:lnTo>
                  <a:lnTo>
                    <a:pt x="5669877" y="2015451"/>
                  </a:lnTo>
                  <a:lnTo>
                    <a:pt x="5653316" y="1966683"/>
                  </a:lnTo>
                  <a:lnTo>
                    <a:pt x="5633682" y="1917039"/>
                  </a:lnTo>
                  <a:lnTo>
                    <a:pt x="5610606" y="1866341"/>
                  </a:lnTo>
                  <a:lnTo>
                    <a:pt x="5606732" y="1844497"/>
                  </a:lnTo>
                  <a:lnTo>
                    <a:pt x="5593042" y="1803133"/>
                  </a:lnTo>
                  <a:lnTo>
                    <a:pt x="5571934" y="1748447"/>
                  </a:lnTo>
                  <a:lnTo>
                    <a:pt x="5545798" y="1686648"/>
                  </a:lnTo>
                  <a:lnTo>
                    <a:pt x="5517019" y="1623936"/>
                  </a:lnTo>
                  <a:lnTo>
                    <a:pt x="5488000" y="1566494"/>
                  </a:lnTo>
                  <a:lnTo>
                    <a:pt x="5461139" y="1520520"/>
                  </a:lnTo>
                  <a:lnTo>
                    <a:pt x="5438800" y="1492224"/>
                  </a:lnTo>
                  <a:lnTo>
                    <a:pt x="5432679" y="1496339"/>
                  </a:lnTo>
                  <a:lnTo>
                    <a:pt x="5430736" y="1504340"/>
                  </a:lnTo>
                  <a:lnTo>
                    <a:pt x="5432603" y="1516303"/>
                  </a:lnTo>
                  <a:lnTo>
                    <a:pt x="5437898" y="1532331"/>
                  </a:lnTo>
                  <a:lnTo>
                    <a:pt x="5446280" y="1552486"/>
                  </a:lnTo>
                  <a:lnTo>
                    <a:pt x="5457380" y="1576857"/>
                  </a:lnTo>
                  <a:lnTo>
                    <a:pt x="5486273" y="1638604"/>
                  </a:lnTo>
                  <a:lnTo>
                    <a:pt x="5503329" y="1676146"/>
                  </a:lnTo>
                  <a:lnTo>
                    <a:pt x="5521642" y="1718233"/>
                  </a:lnTo>
                  <a:lnTo>
                    <a:pt x="5540857" y="1764969"/>
                  </a:lnTo>
                  <a:lnTo>
                    <a:pt x="5560606" y="1816417"/>
                  </a:lnTo>
                  <a:lnTo>
                    <a:pt x="5580532" y="1872665"/>
                  </a:lnTo>
                  <a:lnTo>
                    <a:pt x="5600243" y="1933816"/>
                  </a:lnTo>
                  <a:lnTo>
                    <a:pt x="5619407" y="1999919"/>
                  </a:lnTo>
                  <a:lnTo>
                    <a:pt x="5637644" y="2071090"/>
                  </a:lnTo>
                  <a:lnTo>
                    <a:pt x="5654586" y="2147392"/>
                  </a:lnTo>
                  <a:lnTo>
                    <a:pt x="5669889" y="2228926"/>
                  </a:lnTo>
                  <a:lnTo>
                    <a:pt x="5683174" y="2315756"/>
                  </a:lnTo>
                  <a:lnTo>
                    <a:pt x="5706516" y="2324849"/>
                  </a:lnTo>
                  <a:lnTo>
                    <a:pt x="5704814" y="2330272"/>
                  </a:lnTo>
                  <a:lnTo>
                    <a:pt x="5695543" y="2339911"/>
                  </a:lnTo>
                  <a:lnTo>
                    <a:pt x="5696178" y="2361692"/>
                  </a:lnTo>
                  <a:lnTo>
                    <a:pt x="5697334" y="2387536"/>
                  </a:lnTo>
                  <a:lnTo>
                    <a:pt x="5703963" y="2441219"/>
                  </a:lnTo>
                  <a:lnTo>
                    <a:pt x="5712180" y="2509126"/>
                  </a:lnTo>
                  <a:lnTo>
                    <a:pt x="5718111" y="2577642"/>
                  </a:lnTo>
                  <a:lnTo>
                    <a:pt x="5717895" y="2633141"/>
                  </a:lnTo>
                  <a:lnTo>
                    <a:pt x="5707659" y="2662034"/>
                  </a:lnTo>
                  <a:lnTo>
                    <a:pt x="5717248" y="2677388"/>
                  </a:lnTo>
                  <a:lnTo>
                    <a:pt x="5723915" y="2689504"/>
                  </a:lnTo>
                  <a:lnTo>
                    <a:pt x="5733148" y="2697594"/>
                  </a:lnTo>
                  <a:lnTo>
                    <a:pt x="5750445" y="2700896"/>
                  </a:lnTo>
                  <a:lnTo>
                    <a:pt x="5749569" y="2687409"/>
                  </a:lnTo>
                  <a:lnTo>
                    <a:pt x="5747410" y="2678760"/>
                  </a:lnTo>
                  <a:lnTo>
                    <a:pt x="5743676" y="2674010"/>
                  </a:lnTo>
                  <a:lnTo>
                    <a:pt x="5738088" y="2672194"/>
                  </a:lnTo>
                  <a:lnTo>
                    <a:pt x="5759310" y="2664790"/>
                  </a:lnTo>
                  <a:lnTo>
                    <a:pt x="5759310" y="2639466"/>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5" name="object 35"/>
            <p:cNvSpPr/>
            <p:nvPr/>
          </p:nvSpPr>
          <p:spPr>
            <a:xfrm>
              <a:off x="11408855" y="2488526"/>
              <a:ext cx="5405120" cy="5557520"/>
            </a:xfrm>
            <a:custGeom>
              <a:avLst/>
              <a:gdLst/>
              <a:ahLst/>
              <a:cxnLst/>
              <a:rect l="l" t="t" r="r" b="b"/>
              <a:pathLst>
                <a:path w="5405119" h="5557520">
                  <a:moveTo>
                    <a:pt x="19583" y="2559202"/>
                  </a:moveTo>
                  <a:lnTo>
                    <a:pt x="18059" y="2545867"/>
                  </a:lnTo>
                  <a:lnTo>
                    <a:pt x="5130" y="2556472"/>
                  </a:lnTo>
                  <a:lnTo>
                    <a:pt x="0" y="2569883"/>
                  </a:lnTo>
                  <a:lnTo>
                    <a:pt x="38" y="2583878"/>
                  </a:lnTo>
                  <a:lnTo>
                    <a:pt x="2616" y="2596223"/>
                  </a:lnTo>
                  <a:lnTo>
                    <a:pt x="13373" y="2579408"/>
                  </a:lnTo>
                  <a:lnTo>
                    <a:pt x="18529" y="2568727"/>
                  </a:lnTo>
                  <a:lnTo>
                    <a:pt x="19583" y="2559202"/>
                  </a:lnTo>
                  <a:close/>
                </a:path>
                <a:path w="5405119" h="5557520">
                  <a:moveTo>
                    <a:pt x="27508" y="2453132"/>
                  </a:moveTo>
                  <a:lnTo>
                    <a:pt x="20269" y="2438095"/>
                  </a:lnTo>
                  <a:lnTo>
                    <a:pt x="18503" y="2452230"/>
                  </a:lnTo>
                  <a:lnTo>
                    <a:pt x="17843" y="2459075"/>
                  </a:lnTo>
                  <a:lnTo>
                    <a:pt x="8356" y="2456865"/>
                  </a:lnTo>
                  <a:lnTo>
                    <a:pt x="3060" y="2455761"/>
                  </a:lnTo>
                  <a:lnTo>
                    <a:pt x="6019" y="2474290"/>
                  </a:lnTo>
                  <a:lnTo>
                    <a:pt x="3860" y="2493035"/>
                  </a:lnTo>
                  <a:lnTo>
                    <a:pt x="3898" y="2503906"/>
                  </a:lnTo>
                  <a:lnTo>
                    <a:pt x="13423" y="2498826"/>
                  </a:lnTo>
                  <a:lnTo>
                    <a:pt x="16522" y="2502585"/>
                  </a:lnTo>
                  <a:lnTo>
                    <a:pt x="21590" y="2507881"/>
                  </a:lnTo>
                  <a:lnTo>
                    <a:pt x="22656" y="2489250"/>
                  </a:lnTo>
                  <a:lnTo>
                    <a:pt x="26466" y="2470594"/>
                  </a:lnTo>
                  <a:lnTo>
                    <a:pt x="27508" y="2453132"/>
                  </a:lnTo>
                  <a:close/>
                </a:path>
                <a:path w="5405119" h="5557520">
                  <a:moveTo>
                    <a:pt x="136944" y="3271113"/>
                  </a:moveTo>
                  <a:lnTo>
                    <a:pt x="133629" y="3261182"/>
                  </a:lnTo>
                  <a:lnTo>
                    <a:pt x="131648" y="3254768"/>
                  </a:lnTo>
                  <a:lnTo>
                    <a:pt x="129438" y="3248152"/>
                  </a:lnTo>
                  <a:lnTo>
                    <a:pt x="121056" y="3251466"/>
                  </a:lnTo>
                  <a:lnTo>
                    <a:pt x="117970" y="3252559"/>
                  </a:lnTo>
                  <a:lnTo>
                    <a:pt x="114439" y="3248368"/>
                  </a:lnTo>
                  <a:lnTo>
                    <a:pt x="124142" y="3242183"/>
                  </a:lnTo>
                  <a:lnTo>
                    <a:pt x="130543" y="3237992"/>
                  </a:lnTo>
                  <a:lnTo>
                    <a:pt x="119519" y="3237306"/>
                  </a:lnTo>
                  <a:lnTo>
                    <a:pt x="110388" y="3239833"/>
                  </a:lnTo>
                  <a:lnTo>
                    <a:pt x="102285" y="3244481"/>
                  </a:lnTo>
                  <a:lnTo>
                    <a:pt x="94373" y="3250133"/>
                  </a:lnTo>
                  <a:lnTo>
                    <a:pt x="103809" y="3256762"/>
                  </a:lnTo>
                  <a:lnTo>
                    <a:pt x="113334" y="3263112"/>
                  </a:lnTo>
                  <a:lnTo>
                    <a:pt x="124028" y="3268205"/>
                  </a:lnTo>
                  <a:lnTo>
                    <a:pt x="136944" y="3271113"/>
                  </a:lnTo>
                  <a:close/>
                </a:path>
                <a:path w="5405119" h="5557520">
                  <a:moveTo>
                    <a:pt x="185902" y="1689227"/>
                  </a:moveTo>
                  <a:lnTo>
                    <a:pt x="176314" y="1677200"/>
                  </a:lnTo>
                  <a:lnTo>
                    <a:pt x="167563" y="1677238"/>
                  </a:lnTo>
                  <a:lnTo>
                    <a:pt x="158953" y="1683321"/>
                  </a:lnTo>
                  <a:lnTo>
                    <a:pt x="149733" y="1689442"/>
                  </a:lnTo>
                  <a:lnTo>
                    <a:pt x="163626" y="1698815"/>
                  </a:lnTo>
                  <a:lnTo>
                    <a:pt x="172948" y="1698688"/>
                  </a:lnTo>
                  <a:lnTo>
                    <a:pt x="179692" y="1693887"/>
                  </a:lnTo>
                  <a:lnTo>
                    <a:pt x="185902" y="1689227"/>
                  </a:lnTo>
                  <a:close/>
                </a:path>
                <a:path w="5405119" h="5557520">
                  <a:moveTo>
                    <a:pt x="212153" y="1592046"/>
                  </a:moveTo>
                  <a:lnTo>
                    <a:pt x="202819" y="1589024"/>
                  </a:lnTo>
                  <a:lnTo>
                    <a:pt x="190423" y="1594510"/>
                  </a:lnTo>
                  <a:lnTo>
                    <a:pt x="178523" y="1602016"/>
                  </a:lnTo>
                  <a:lnTo>
                    <a:pt x="170688" y="1605076"/>
                  </a:lnTo>
                  <a:lnTo>
                    <a:pt x="194056" y="1635112"/>
                  </a:lnTo>
                  <a:lnTo>
                    <a:pt x="200672" y="1628927"/>
                  </a:lnTo>
                  <a:lnTo>
                    <a:pt x="205968" y="1623847"/>
                  </a:lnTo>
                  <a:lnTo>
                    <a:pt x="211924" y="1618335"/>
                  </a:lnTo>
                  <a:lnTo>
                    <a:pt x="204927" y="1608823"/>
                  </a:lnTo>
                  <a:lnTo>
                    <a:pt x="204177" y="1603197"/>
                  </a:lnTo>
                  <a:lnTo>
                    <a:pt x="207365" y="1598574"/>
                  </a:lnTo>
                  <a:lnTo>
                    <a:pt x="212153" y="1592046"/>
                  </a:lnTo>
                  <a:close/>
                </a:path>
                <a:path w="5405119" h="5557520">
                  <a:moveTo>
                    <a:pt x="351701" y="3825430"/>
                  </a:moveTo>
                  <a:lnTo>
                    <a:pt x="350164" y="3812222"/>
                  </a:lnTo>
                  <a:lnTo>
                    <a:pt x="324624" y="3765359"/>
                  </a:lnTo>
                  <a:lnTo>
                    <a:pt x="306984" y="3773538"/>
                  </a:lnTo>
                  <a:lnTo>
                    <a:pt x="335292" y="3810635"/>
                  </a:lnTo>
                  <a:lnTo>
                    <a:pt x="351701" y="3825430"/>
                  </a:lnTo>
                  <a:close/>
                </a:path>
                <a:path w="5405119" h="5557520">
                  <a:moveTo>
                    <a:pt x="515632" y="1308265"/>
                  </a:moveTo>
                  <a:lnTo>
                    <a:pt x="512826" y="1295996"/>
                  </a:lnTo>
                  <a:lnTo>
                    <a:pt x="502259" y="1288910"/>
                  </a:lnTo>
                  <a:lnTo>
                    <a:pt x="489673" y="1288427"/>
                  </a:lnTo>
                  <a:lnTo>
                    <a:pt x="480783" y="1295895"/>
                  </a:lnTo>
                  <a:lnTo>
                    <a:pt x="487616" y="1296784"/>
                  </a:lnTo>
                  <a:lnTo>
                    <a:pt x="494017" y="1297444"/>
                  </a:lnTo>
                  <a:lnTo>
                    <a:pt x="501294" y="1298333"/>
                  </a:lnTo>
                  <a:lnTo>
                    <a:pt x="497547" y="1302524"/>
                  </a:lnTo>
                  <a:lnTo>
                    <a:pt x="494893" y="1305394"/>
                  </a:lnTo>
                  <a:lnTo>
                    <a:pt x="489165" y="1312240"/>
                  </a:lnTo>
                  <a:lnTo>
                    <a:pt x="515632" y="1308265"/>
                  </a:lnTo>
                  <a:close/>
                </a:path>
                <a:path w="5405119" h="5557520">
                  <a:moveTo>
                    <a:pt x="544741" y="1248194"/>
                  </a:moveTo>
                  <a:lnTo>
                    <a:pt x="531037" y="1247762"/>
                  </a:lnTo>
                  <a:lnTo>
                    <a:pt x="519290" y="1240548"/>
                  </a:lnTo>
                  <a:lnTo>
                    <a:pt x="506933" y="1232636"/>
                  </a:lnTo>
                  <a:lnTo>
                    <a:pt x="491363" y="1230083"/>
                  </a:lnTo>
                  <a:lnTo>
                    <a:pt x="507123" y="1242923"/>
                  </a:lnTo>
                  <a:lnTo>
                    <a:pt x="523265" y="1254874"/>
                  </a:lnTo>
                  <a:lnTo>
                    <a:pt x="536803" y="1258976"/>
                  </a:lnTo>
                  <a:lnTo>
                    <a:pt x="544741" y="1248194"/>
                  </a:lnTo>
                  <a:close/>
                </a:path>
                <a:path w="5405119" h="5557520">
                  <a:moveTo>
                    <a:pt x="545579" y="3716032"/>
                  </a:moveTo>
                  <a:lnTo>
                    <a:pt x="545350" y="3705187"/>
                  </a:lnTo>
                  <a:lnTo>
                    <a:pt x="530847" y="3708831"/>
                  </a:lnTo>
                  <a:lnTo>
                    <a:pt x="527100" y="3704412"/>
                  </a:lnTo>
                  <a:lnTo>
                    <a:pt x="524014" y="3700437"/>
                  </a:lnTo>
                  <a:lnTo>
                    <a:pt x="517829" y="3693147"/>
                  </a:lnTo>
                  <a:lnTo>
                    <a:pt x="526084" y="3724249"/>
                  </a:lnTo>
                  <a:lnTo>
                    <a:pt x="537248" y="3727132"/>
                  </a:lnTo>
                  <a:lnTo>
                    <a:pt x="545579" y="3716032"/>
                  </a:lnTo>
                  <a:close/>
                </a:path>
                <a:path w="5405119" h="5557520">
                  <a:moveTo>
                    <a:pt x="555332" y="1042377"/>
                  </a:moveTo>
                  <a:lnTo>
                    <a:pt x="544741" y="1040384"/>
                  </a:lnTo>
                  <a:lnTo>
                    <a:pt x="541210" y="1039507"/>
                  </a:lnTo>
                  <a:lnTo>
                    <a:pt x="540105" y="1045248"/>
                  </a:lnTo>
                  <a:lnTo>
                    <a:pt x="539013" y="1048334"/>
                  </a:lnTo>
                  <a:lnTo>
                    <a:pt x="521868" y="1045044"/>
                  </a:lnTo>
                  <a:lnTo>
                    <a:pt x="511543" y="1046187"/>
                  </a:lnTo>
                  <a:lnTo>
                    <a:pt x="509168" y="1049883"/>
                  </a:lnTo>
                  <a:lnTo>
                    <a:pt x="515848" y="1054303"/>
                  </a:lnTo>
                  <a:lnTo>
                    <a:pt x="494017" y="1072413"/>
                  </a:lnTo>
                  <a:lnTo>
                    <a:pt x="510133" y="1077252"/>
                  </a:lnTo>
                  <a:lnTo>
                    <a:pt x="527075" y="1067904"/>
                  </a:lnTo>
                  <a:lnTo>
                    <a:pt x="542798" y="1053312"/>
                  </a:lnTo>
                  <a:lnTo>
                    <a:pt x="555332" y="1042377"/>
                  </a:lnTo>
                  <a:close/>
                </a:path>
                <a:path w="5405119" h="5557520">
                  <a:moveTo>
                    <a:pt x="636930" y="1064679"/>
                  </a:moveTo>
                  <a:lnTo>
                    <a:pt x="633437" y="1046048"/>
                  </a:lnTo>
                  <a:lnTo>
                    <a:pt x="622541" y="1040168"/>
                  </a:lnTo>
                  <a:lnTo>
                    <a:pt x="610069" y="1044549"/>
                  </a:lnTo>
                  <a:lnTo>
                    <a:pt x="601865" y="1056728"/>
                  </a:lnTo>
                  <a:lnTo>
                    <a:pt x="636930" y="1064679"/>
                  </a:lnTo>
                  <a:close/>
                </a:path>
                <a:path w="5405119" h="5557520">
                  <a:moveTo>
                    <a:pt x="717880" y="815124"/>
                  </a:moveTo>
                  <a:lnTo>
                    <a:pt x="703859" y="818349"/>
                  </a:lnTo>
                  <a:lnTo>
                    <a:pt x="692708" y="829868"/>
                  </a:lnTo>
                  <a:lnTo>
                    <a:pt x="687641" y="843445"/>
                  </a:lnTo>
                  <a:lnTo>
                    <a:pt x="691845" y="852893"/>
                  </a:lnTo>
                  <a:lnTo>
                    <a:pt x="699706" y="841209"/>
                  </a:lnTo>
                  <a:lnTo>
                    <a:pt x="706678" y="830199"/>
                  </a:lnTo>
                  <a:lnTo>
                    <a:pt x="712749" y="821093"/>
                  </a:lnTo>
                  <a:lnTo>
                    <a:pt x="717880" y="815124"/>
                  </a:lnTo>
                  <a:close/>
                </a:path>
                <a:path w="5405119" h="5557520">
                  <a:moveTo>
                    <a:pt x="745667" y="998867"/>
                  </a:moveTo>
                  <a:lnTo>
                    <a:pt x="745223" y="998867"/>
                  </a:lnTo>
                  <a:lnTo>
                    <a:pt x="745667" y="999528"/>
                  </a:lnTo>
                  <a:lnTo>
                    <a:pt x="745667" y="998867"/>
                  </a:lnTo>
                  <a:close/>
                </a:path>
                <a:path w="5405119" h="5557520">
                  <a:moveTo>
                    <a:pt x="758672" y="4428998"/>
                  </a:moveTo>
                  <a:lnTo>
                    <a:pt x="747014" y="4412373"/>
                  </a:lnTo>
                  <a:lnTo>
                    <a:pt x="744753" y="4403039"/>
                  </a:lnTo>
                  <a:lnTo>
                    <a:pt x="739978" y="4398188"/>
                  </a:lnTo>
                  <a:lnTo>
                    <a:pt x="720737" y="4394987"/>
                  </a:lnTo>
                  <a:lnTo>
                    <a:pt x="730732" y="4408805"/>
                  </a:lnTo>
                  <a:lnTo>
                    <a:pt x="739127" y="4422749"/>
                  </a:lnTo>
                  <a:lnTo>
                    <a:pt x="747814" y="4431322"/>
                  </a:lnTo>
                  <a:lnTo>
                    <a:pt x="758672" y="4428998"/>
                  </a:lnTo>
                  <a:close/>
                </a:path>
                <a:path w="5405119" h="5557520">
                  <a:moveTo>
                    <a:pt x="768921" y="987526"/>
                  </a:moveTo>
                  <a:lnTo>
                    <a:pt x="765187" y="976591"/>
                  </a:lnTo>
                  <a:lnTo>
                    <a:pt x="751687" y="976782"/>
                  </a:lnTo>
                  <a:lnTo>
                    <a:pt x="745667" y="998867"/>
                  </a:lnTo>
                  <a:lnTo>
                    <a:pt x="768921" y="987526"/>
                  </a:lnTo>
                  <a:close/>
                </a:path>
                <a:path w="5405119" h="5557520">
                  <a:moveTo>
                    <a:pt x="864196" y="4559109"/>
                  </a:moveTo>
                  <a:lnTo>
                    <a:pt x="856856" y="4534916"/>
                  </a:lnTo>
                  <a:lnTo>
                    <a:pt x="833501" y="4509097"/>
                  </a:lnTo>
                  <a:lnTo>
                    <a:pt x="801027" y="4506290"/>
                  </a:lnTo>
                  <a:lnTo>
                    <a:pt x="815543" y="4515624"/>
                  </a:lnTo>
                  <a:lnTo>
                    <a:pt x="824509" y="4527461"/>
                  </a:lnTo>
                  <a:lnTo>
                    <a:pt x="833653" y="4541418"/>
                  </a:lnTo>
                  <a:lnTo>
                    <a:pt x="848664" y="4557077"/>
                  </a:lnTo>
                  <a:lnTo>
                    <a:pt x="864196" y="4559109"/>
                  </a:lnTo>
                  <a:close/>
                </a:path>
                <a:path w="5405119" h="5557520">
                  <a:moveTo>
                    <a:pt x="875347" y="861275"/>
                  </a:moveTo>
                  <a:lnTo>
                    <a:pt x="860653" y="858608"/>
                  </a:lnTo>
                  <a:lnTo>
                    <a:pt x="851255" y="860945"/>
                  </a:lnTo>
                  <a:lnTo>
                    <a:pt x="844092" y="870407"/>
                  </a:lnTo>
                  <a:lnTo>
                    <a:pt x="836091" y="889114"/>
                  </a:lnTo>
                  <a:lnTo>
                    <a:pt x="850417" y="886993"/>
                  </a:lnTo>
                  <a:lnTo>
                    <a:pt x="857211" y="877354"/>
                  </a:lnTo>
                  <a:lnTo>
                    <a:pt x="863257" y="866622"/>
                  </a:lnTo>
                  <a:lnTo>
                    <a:pt x="875347" y="861275"/>
                  </a:lnTo>
                  <a:close/>
                </a:path>
                <a:path w="5405119" h="5557520">
                  <a:moveTo>
                    <a:pt x="1230884" y="432409"/>
                  </a:moveTo>
                  <a:lnTo>
                    <a:pt x="1227315" y="421309"/>
                  </a:lnTo>
                  <a:lnTo>
                    <a:pt x="1223137" y="410425"/>
                  </a:lnTo>
                  <a:lnTo>
                    <a:pt x="1222235" y="399046"/>
                  </a:lnTo>
                  <a:lnTo>
                    <a:pt x="1228458" y="386473"/>
                  </a:lnTo>
                  <a:lnTo>
                    <a:pt x="1205268" y="385724"/>
                  </a:lnTo>
                  <a:lnTo>
                    <a:pt x="1206677" y="401739"/>
                  </a:lnTo>
                  <a:lnTo>
                    <a:pt x="1219581" y="421589"/>
                  </a:lnTo>
                  <a:lnTo>
                    <a:pt x="1230884" y="432409"/>
                  </a:lnTo>
                  <a:close/>
                </a:path>
                <a:path w="5405119" h="5557520">
                  <a:moveTo>
                    <a:pt x="1297266" y="601789"/>
                  </a:moveTo>
                  <a:lnTo>
                    <a:pt x="1285316" y="599592"/>
                  </a:lnTo>
                  <a:lnTo>
                    <a:pt x="1275295" y="596988"/>
                  </a:lnTo>
                  <a:lnTo>
                    <a:pt x="1268209" y="597446"/>
                  </a:lnTo>
                  <a:lnTo>
                    <a:pt x="1265072" y="604443"/>
                  </a:lnTo>
                  <a:lnTo>
                    <a:pt x="1267891" y="616267"/>
                  </a:lnTo>
                  <a:lnTo>
                    <a:pt x="1278445" y="617524"/>
                  </a:lnTo>
                  <a:lnTo>
                    <a:pt x="1290345" y="611581"/>
                  </a:lnTo>
                  <a:lnTo>
                    <a:pt x="1297266" y="601789"/>
                  </a:lnTo>
                  <a:close/>
                </a:path>
                <a:path w="5405119" h="5557520">
                  <a:moveTo>
                    <a:pt x="1324622" y="714857"/>
                  </a:moveTo>
                  <a:lnTo>
                    <a:pt x="1305471" y="720115"/>
                  </a:lnTo>
                  <a:lnTo>
                    <a:pt x="1286268" y="722922"/>
                  </a:lnTo>
                  <a:lnTo>
                    <a:pt x="1276197" y="727227"/>
                  </a:lnTo>
                  <a:lnTo>
                    <a:pt x="1284478" y="736942"/>
                  </a:lnTo>
                  <a:lnTo>
                    <a:pt x="1278737" y="751078"/>
                  </a:lnTo>
                  <a:lnTo>
                    <a:pt x="1291488" y="748284"/>
                  </a:lnTo>
                  <a:lnTo>
                    <a:pt x="1303502" y="736942"/>
                  </a:lnTo>
                  <a:lnTo>
                    <a:pt x="1314602" y="723633"/>
                  </a:lnTo>
                  <a:lnTo>
                    <a:pt x="1324622" y="714857"/>
                  </a:lnTo>
                  <a:close/>
                </a:path>
                <a:path w="5405119" h="5557520">
                  <a:moveTo>
                    <a:pt x="1328140" y="321538"/>
                  </a:moveTo>
                  <a:lnTo>
                    <a:pt x="1314056" y="314871"/>
                  </a:lnTo>
                  <a:lnTo>
                    <a:pt x="1301432" y="317538"/>
                  </a:lnTo>
                  <a:lnTo>
                    <a:pt x="1293558" y="325793"/>
                  </a:lnTo>
                  <a:lnTo>
                    <a:pt x="1293736" y="335902"/>
                  </a:lnTo>
                  <a:lnTo>
                    <a:pt x="1309903" y="338531"/>
                  </a:lnTo>
                  <a:lnTo>
                    <a:pt x="1318882" y="337908"/>
                  </a:lnTo>
                  <a:lnTo>
                    <a:pt x="1323886" y="332701"/>
                  </a:lnTo>
                  <a:lnTo>
                    <a:pt x="1328140" y="321538"/>
                  </a:lnTo>
                  <a:close/>
                </a:path>
                <a:path w="5405119" h="5557520">
                  <a:moveTo>
                    <a:pt x="1381747" y="296367"/>
                  </a:moveTo>
                  <a:lnTo>
                    <a:pt x="1373339" y="293636"/>
                  </a:lnTo>
                  <a:lnTo>
                    <a:pt x="1351419" y="296697"/>
                  </a:lnTo>
                  <a:lnTo>
                    <a:pt x="1334782" y="306057"/>
                  </a:lnTo>
                  <a:lnTo>
                    <a:pt x="1342263" y="322199"/>
                  </a:lnTo>
                  <a:lnTo>
                    <a:pt x="1365491" y="310502"/>
                  </a:lnTo>
                  <a:lnTo>
                    <a:pt x="1375232" y="305231"/>
                  </a:lnTo>
                  <a:lnTo>
                    <a:pt x="1378369" y="301993"/>
                  </a:lnTo>
                  <a:lnTo>
                    <a:pt x="1381747" y="296367"/>
                  </a:lnTo>
                  <a:close/>
                </a:path>
                <a:path w="5405119" h="5557520">
                  <a:moveTo>
                    <a:pt x="1409306" y="672680"/>
                  </a:moveTo>
                  <a:lnTo>
                    <a:pt x="1394675" y="675195"/>
                  </a:lnTo>
                  <a:lnTo>
                    <a:pt x="1377276" y="687311"/>
                  </a:lnTo>
                  <a:lnTo>
                    <a:pt x="1358633" y="703986"/>
                  </a:lnTo>
                  <a:lnTo>
                    <a:pt x="1340281" y="720166"/>
                  </a:lnTo>
                  <a:lnTo>
                    <a:pt x="1348384" y="724954"/>
                  </a:lnTo>
                  <a:lnTo>
                    <a:pt x="1364589" y="720128"/>
                  </a:lnTo>
                  <a:lnTo>
                    <a:pt x="1372692" y="724801"/>
                  </a:lnTo>
                  <a:lnTo>
                    <a:pt x="1379258" y="705726"/>
                  </a:lnTo>
                  <a:lnTo>
                    <a:pt x="1388110" y="696087"/>
                  </a:lnTo>
                  <a:lnTo>
                    <a:pt x="1398409" y="687781"/>
                  </a:lnTo>
                  <a:lnTo>
                    <a:pt x="1409306" y="672680"/>
                  </a:lnTo>
                  <a:close/>
                </a:path>
                <a:path w="5405119" h="5557520">
                  <a:moveTo>
                    <a:pt x="1444815" y="509041"/>
                  </a:moveTo>
                  <a:lnTo>
                    <a:pt x="1423492" y="497814"/>
                  </a:lnTo>
                  <a:lnTo>
                    <a:pt x="1402422" y="500367"/>
                  </a:lnTo>
                  <a:lnTo>
                    <a:pt x="1390853" y="509968"/>
                  </a:lnTo>
                  <a:lnTo>
                    <a:pt x="1398066" y="519861"/>
                  </a:lnTo>
                  <a:lnTo>
                    <a:pt x="1405610" y="521423"/>
                  </a:lnTo>
                  <a:lnTo>
                    <a:pt x="1410855" y="518668"/>
                  </a:lnTo>
                  <a:lnTo>
                    <a:pt x="1421384" y="513803"/>
                  </a:lnTo>
                  <a:lnTo>
                    <a:pt x="1444815" y="509041"/>
                  </a:lnTo>
                  <a:close/>
                </a:path>
                <a:path w="5405119" h="5557520">
                  <a:moveTo>
                    <a:pt x="1470621" y="5082248"/>
                  </a:moveTo>
                  <a:lnTo>
                    <a:pt x="1452054" y="5066487"/>
                  </a:lnTo>
                  <a:lnTo>
                    <a:pt x="1434096" y="5053787"/>
                  </a:lnTo>
                  <a:lnTo>
                    <a:pt x="1419237" y="5044262"/>
                  </a:lnTo>
                  <a:lnTo>
                    <a:pt x="1409966" y="5038077"/>
                  </a:lnTo>
                  <a:lnTo>
                    <a:pt x="1416812" y="5059172"/>
                  </a:lnTo>
                  <a:lnTo>
                    <a:pt x="1433931" y="5075148"/>
                  </a:lnTo>
                  <a:lnTo>
                    <a:pt x="1454226" y="5083632"/>
                  </a:lnTo>
                  <a:lnTo>
                    <a:pt x="1470621" y="5082248"/>
                  </a:lnTo>
                  <a:close/>
                </a:path>
                <a:path w="5405119" h="5557520">
                  <a:moveTo>
                    <a:pt x="1471510" y="5082464"/>
                  </a:moveTo>
                  <a:lnTo>
                    <a:pt x="1471282" y="5082248"/>
                  </a:lnTo>
                  <a:lnTo>
                    <a:pt x="1470621" y="5082248"/>
                  </a:lnTo>
                  <a:lnTo>
                    <a:pt x="1471066" y="5082692"/>
                  </a:lnTo>
                  <a:lnTo>
                    <a:pt x="1471282" y="5082692"/>
                  </a:lnTo>
                  <a:lnTo>
                    <a:pt x="1471510" y="5082464"/>
                  </a:lnTo>
                  <a:close/>
                </a:path>
                <a:path w="5405119" h="5557520">
                  <a:moveTo>
                    <a:pt x="1618615" y="187274"/>
                  </a:moveTo>
                  <a:lnTo>
                    <a:pt x="1611083" y="182778"/>
                  </a:lnTo>
                  <a:lnTo>
                    <a:pt x="1607781" y="180124"/>
                  </a:lnTo>
                  <a:lnTo>
                    <a:pt x="1605927" y="176187"/>
                  </a:lnTo>
                  <a:lnTo>
                    <a:pt x="1602740" y="167830"/>
                  </a:lnTo>
                  <a:lnTo>
                    <a:pt x="1596440" y="182956"/>
                  </a:lnTo>
                  <a:lnTo>
                    <a:pt x="1589913" y="189445"/>
                  </a:lnTo>
                  <a:lnTo>
                    <a:pt x="1583347" y="194081"/>
                  </a:lnTo>
                  <a:lnTo>
                    <a:pt x="1576933" y="203619"/>
                  </a:lnTo>
                  <a:lnTo>
                    <a:pt x="1588617" y="202679"/>
                  </a:lnTo>
                  <a:lnTo>
                    <a:pt x="1599018" y="198755"/>
                  </a:lnTo>
                  <a:lnTo>
                    <a:pt x="1608785" y="193179"/>
                  </a:lnTo>
                  <a:lnTo>
                    <a:pt x="1618615" y="187274"/>
                  </a:lnTo>
                  <a:close/>
                </a:path>
                <a:path w="5405119" h="5557520">
                  <a:moveTo>
                    <a:pt x="1717649" y="448741"/>
                  </a:moveTo>
                  <a:lnTo>
                    <a:pt x="1702650" y="443877"/>
                  </a:lnTo>
                  <a:lnTo>
                    <a:pt x="1691703" y="450875"/>
                  </a:lnTo>
                  <a:lnTo>
                    <a:pt x="1683181" y="462381"/>
                  </a:lnTo>
                  <a:lnTo>
                    <a:pt x="1675523" y="471055"/>
                  </a:lnTo>
                  <a:lnTo>
                    <a:pt x="1693976" y="480834"/>
                  </a:lnTo>
                  <a:lnTo>
                    <a:pt x="1707578" y="476377"/>
                  </a:lnTo>
                  <a:lnTo>
                    <a:pt x="1715681" y="463689"/>
                  </a:lnTo>
                  <a:lnTo>
                    <a:pt x="1717649" y="448741"/>
                  </a:lnTo>
                  <a:close/>
                </a:path>
                <a:path w="5405119" h="5557520">
                  <a:moveTo>
                    <a:pt x="1744383" y="5242496"/>
                  </a:moveTo>
                  <a:lnTo>
                    <a:pt x="1735543" y="5232705"/>
                  </a:lnTo>
                  <a:lnTo>
                    <a:pt x="1699996" y="5210772"/>
                  </a:lnTo>
                  <a:lnTo>
                    <a:pt x="1700225" y="5211000"/>
                  </a:lnTo>
                  <a:lnTo>
                    <a:pt x="1683600" y="5204752"/>
                  </a:lnTo>
                  <a:lnTo>
                    <a:pt x="1680235" y="5201831"/>
                  </a:lnTo>
                  <a:lnTo>
                    <a:pt x="1675003" y="5198580"/>
                  </a:lnTo>
                  <a:lnTo>
                    <a:pt x="1652803" y="5191341"/>
                  </a:lnTo>
                  <a:lnTo>
                    <a:pt x="1664004" y="5207139"/>
                  </a:lnTo>
                  <a:lnTo>
                    <a:pt x="1686331" y="5222494"/>
                  </a:lnTo>
                  <a:lnTo>
                    <a:pt x="1712214" y="5235054"/>
                  </a:lnTo>
                  <a:lnTo>
                    <a:pt x="1734083" y="5242509"/>
                  </a:lnTo>
                  <a:lnTo>
                    <a:pt x="1744383" y="5242496"/>
                  </a:lnTo>
                  <a:close/>
                </a:path>
                <a:path w="5405119" h="5557520">
                  <a:moveTo>
                    <a:pt x="2003399" y="5077079"/>
                  </a:moveTo>
                  <a:lnTo>
                    <a:pt x="1993671" y="5071059"/>
                  </a:lnTo>
                  <a:lnTo>
                    <a:pt x="1977148" y="5068151"/>
                  </a:lnTo>
                  <a:lnTo>
                    <a:pt x="1960473" y="5069662"/>
                  </a:lnTo>
                  <a:lnTo>
                    <a:pt x="1967077" y="5078400"/>
                  </a:lnTo>
                  <a:lnTo>
                    <a:pt x="1979358" y="5081663"/>
                  </a:lnTo>
                  <a:lnTo>
                    <a:pt x="1992020" y="5082730"/>
                  </a:lnTo>
                  <a:lnTo>
                    <a:pt x="1999729" y="5084889"/>
                  </a:lnTo>
                  <a:lnTo>
                    <a:pt x="2003399" y="5077079"/>
                  </a:lnTo>
                  <a:close/>
                </a:path>
                <a:path w="5405119" h="5557520">
                  <a:moveTo>
                    <a:pt x="2196744" y="288937"/>
                  </a:moveTo>
                  <a:lnTo>
                    <a:pt x="2189188" y="281520"/>
                  </a:lnTo>
                  <a:lnTo>
                    <a:pt x="2182126" y="297688"/>
                  </a:lnTo>
                  <a:lnTo>
                    <a:pt x="2178608" y="292442"/>
                  </a:lnTo>
                  <a:lnTo>
                    <a:pt x="2177465" y="286156"/>
                  </a:lnTo>
                  <a:lnTo>
                    <a:pt x="2174964" y="281101"/>
                  </a:lnTo>
                  <a:lnTo>
                    <a:pt x="2167356" y="279577"/>
                  </a:lnTo>
                  <a:lnTo>
                    <a:pt x="2167356" y="308508"/>
                  </a:lnTo>
                  <a:lnTo>
                    <a:pt x="2193290" y="303441"/>
                  </a:lnTo>
                  <a:lnTo>
                    <a:pt x="2196744" y="288937"/>
                  </a:lnTo>
                  <a:close/>
                </a:path>
                <a:path w="5405119" h="5557520">
                  <a:moveTo>
                    <a:pt x="2363203" y="128524"/>
                  </a:moveTo>
                  <a:lnTo>
                    <a:pt x="2362987" y="128308"/>
                  </a:lnTo>
                  <a:lnTo>
                    <a:pt x="2362987" y="128524"/>
                  </a:lnTo>
                  <a:lnTo>
                    <a:pt x="2363203" y="128524"/>
                  </a:lnTo>
                  <a:close/>
                </a:path>
                <a:path w="5405119" h="5557520">
                  <a:moveTo>
                    <a:pt x="2375331" y="5236172"/>
                  </a:moveTo>
                  <a:lnTo>
                    <a:pt x="2356421" y="5218023"/>
                  </a:lnTo>
                  <a:lnTo>
                    <a:pt x="2347328" y="5218557"/>
                  </a:lnTo>
                  <a:lnTo>
                    <a:pt x="2346985" y="5228285"/>
                  </a:lnTo>
                  <a:lnTo>
                    <a:pt x="2354376" y="5237721"/>
                  </a:lnTo>
                  <a:lnTo>
                    <a:pt x="2359025" y="5240769"/>
                  </a:lnTo>
                  <a:lnTo>
                    <a:pt x="2364194" y="5243246"/>
                  </a:lnTo>
                  <a:lnTo>
                    <a:pt x="2369705" y="5242560"/>
                  </a:lnTo>
                  <a:lnTo>
                    <a:pt x="2375331" y="5236172"/>
                  </a:lnTo>
                  <a:close/>
                </a:path>
                <a:path w="5405119" h="5557520">
                  <a:moveTo>
                    <a:pt x="2415476" y="115722"/>
                  </a:moveTo>
                  <a:lnTo>
                    <a:pt x="2400096" y="113906"/>
                  </a:lnTo>
                  <a:lnTo>
                    <a:pt x="2390356" y="120129"/>
                  </a:lnTo>
                  <a:lnTo>
                    <a:pt x="2388273" y="129501"/>
                  </a:lnTo>
                  <a:lnTo>
                    <a:pt x="2395842" y="137134"/>
                  </a:lnTo>
                  <a:lnTo>
                    <a:pt x="2397391" y="134493"/>
                  </a:lnTo>
                  <a:lnTo>
                    <a:pt x="2398712" y="131838"/>
                  </a:lnTo>
                  <a:lnTo>
                    <a:pt x="2400262" y="129184"/>
                  </a:lnTo>
                  <a:lnTo>
                    <a:pt x="2400693" y="129857"/>
                  </a:lnTo>
                  <a:lnTo>
                    <a:pt x="2401354" y="130289"/>
                  </a:lnTo>
                  <a:lnTo>
                    <a:pt x="2402014" y="130949"/>
                  </a:lnTo>
                  <a:lnTo>
                    <a:pt x="2393607" y="145808"/>
                  </a:lnTo>
                  <a:lnTo>
                    <a:pt x="2397747" y="151434"/>
                  </a:lnTo>
                  <a:lnTo>
                    <a:pt x="2407386" y="153009"/>
                  </a:lnTo>
                  <a:lnTo>
                    <a:pt x="2415476" y="155689"/>
                  </a:lnTo>
                  <a:lnTo>
                    <a:pt x="2415476" y="115722"/>
                  </a:lnTo>
                  <a:close/>
                </a:path>
                <a:path w="5405119" h="5557520">
                  <a:moveTo>
                    <a:pt x="2449715" y="132257"/>
                  </a:moveTo>
                  <a:lnTo>
                    <a:pt x="2449220" y="119913"/>
                  </a:lnTo>
                  <a:lnTo>
                    <a:pt x="2421648" y="128968"/>
                  </a:lnTo>
                  <a:lnTo>
                    <a:pt x="2434920" y="144945"/>
                  </a:lnTo>
                  <a:lnTo>
                    <a:pt x="2444610" y="143319"/>
                  </a:lnTo>
                  <a:lnTo>
                    <a:pt x="2449715" y="132257"/>
                  </a:lnTo>
                  <a:close/>
                </a:path>
                <a:path w="5405119" h="5557520">
                  <a:moveTo>
                    <a:pt x="2460688" y="5245227"/>
                  </a:moveTo>
                  <a:lnTo>
                    <a:pt x="2435098" y="5247652"/>
                  </a:lnTo>
                  <a:lnTo>
                    <a:pt x="2428163" y="5239664"/>
                  </a:lnTo>
                  <a:lnTo>
                    <a:pt x="2423464" y="5236692"/>
                  </a:lnTo>
                  <a:lnTo>
                    <a:pt x="2418854" y="5238496"/>
                  </a:lnTo>
                  <a:lnTo>
                    <a:pt x="2412161" y="5244782"/>
                  </a:lnTo>
                  <a:lnTo>
                    <a:pt x="2427528" y="5258803"/>
                  </a:lnTo>
                  <a:lnTo>
                    <a:pt x="2443619" y="5265293"/>
                  </a:lnTo>
                  <a:lnTo>
                    <a:pt x="2456116" y="5261648"/>
                  </a:lnTo>
                  <a:lnTo>
                    <a:pt x="2460688" y="5245227"/>
                  </a:lnTo>
                  <a:close/>
                </a:path>
                <a:path w="5405119" h="5557520">
                  <a:moveTo>
                    <a:pt x="2551112" y="5470703"/>
                  </a:moveTo>
                  <a:lnTo>
                    <a:pt x="2539847" y="5464670"/>
                  </a:lnTo>
                  <a:lnTo>
                    <a:pt x="2524696" y="5464937"/>
                  </a:lnTo>
                  <a:lnTo>
                    <a:pt x="2509799" y="5468315"/>
                  </a:lnTo>
                  <a:lnTo>
                    <a:pt x="2499283" y="5471592"/>
                  </a:lnTo>
                  <a:lnTo>
                    <a:pt x="2506611" y="5478754"/>
                  </a:lnTo>
                  <a:lnTo>
                    <a:pt x="2518994" y="5479351"/>
                  </a:lnTo>
                  <a:lnTo>
                    <a:pt x="2534488" y="5475846"/>
                  </a:lnTo>
                  <a:lnTo>
                    <a:pt x="2551112" y="5470703"/>
                  </a:lnTo>
                  <a:close/>
                </a:path>
                <a:path w="5405119" h="5557520">
                  <a:moveTo>
                    <a:pt x="2657640" y="5263223"/>
                  </a:moveTo>
                  <a:lnTo>
                    <a:pt x="2645524" y="5253291"/>
                  </a:lnTo>
                  <a:lnTo>
                    <a:pt x="2629192" y="5247221"/>
                  </a:lnTo>
                  <a:lnTo>
                    <a:pt x="2634488" y="5278577"/>
                  </a:lnTo>
                  <a:lnTo>
                    <a:pt x="2656852" y="5272989"/>
                  </a:lnTo>
                  <a:lnTo>
                    <a:pt x="2657640" y="5263223"/>
                  </a:lnTo>
                  <a:close/>
                </a:path>
                <a:path w="5405119" h="5557520">
                  <a:moveTo>
                    <a:pt x="2780715" y="117703"/>
                  </a:moveTo>
                  <a:lnTo>
                    <a:pt x="2747302" y="113385"/>
                  </a:lnTo>
                  <a:lnTo>
                    <a:pt x="2747213" y="118948"/>
                  </a:lnTo>
                  <a:lnTo>
                    <a:pt x="2756916" y="131343"/>
                  </a:lnTo>
                  <a:lnTo>
                    <a:pt x="2752915" y="147523"/>
                  </a:lnTo>
                  <a:lnTo>
                    <a:pt x="2769260" y="150406"/>
                  </a:lnTo>
                  <a:lnTo>
                    <a:pt x="2775826" y="142138"/>
                  </a:lnTo>
                  <a:lnTo>
                    <a:pt x="2777883" y="129108"/>
                  </a:lnTo>
                  <a:lnTo>
                    <a:pt x="2780715" y="117703"/>
                  </a:lnTo>
                  <a:close/>
                </a:path>
                <a:path w="5405119" h="5557520">
                  <a:moveTo>
                    <a:pt x="2975965" y="5485562"/>
                  </a:moveTo>
                  <a:lnTo>
                    <a:pt x="2968841" y="5475122"/>
                  </a:lnTo>
                  <a:lnTo>
                    <a:pt x="2953169" y="5478411"/>
                  </a:lnTo>
                  <a:lnTo>
                    <a:pt x="2939872" y="5487047"/>
                  </a:lnTo>
                  <a:lnTo>
                    <a:pt x="2934881" y="5496179"/>
                  </a:lnTo>
                  <a:lnTo>
                    <a:pt x="2944139" y="5500967"/>
                  </a:lnTo>
                  <a:lnTo>
                    <a:pt x="2961589" y="5499722"/>
                  </a:lnTo>
                  <a:lnTo>
                    <a:pt x="2972866" y="5494172"/>
                  </a:lnTo>
                  <a:lnTo>
                    <a:pt x="2975965" y="5485562"/>
                  </a:lnTo>
                  <a:close/>
                </a:path>
                <a:path w="5405119" h="5557520">
                  <a:moveTo>
                    <a:pt x="3118370" y="5461432"/>
                  </a:moveTo>
                  <a:lnTo>
                    <a:pt x="3106686" y="5463679"/>
                  </a:lnTo>
                  <a:lnTo>
                    <a:pt x="3095333" y="5465216"/>
                  </a:lnTo>
                  <a:lnTo>
                    <a:pt x="3084131" y="5465127"/>
                  </a:lnTo>
                  <a:lnTo>
                    <a:pt x="3072942" y="5462536"/>
                  </a:lnTo>
                  <a:lnTo>
                    <a:pt x="3076257" y="5466956"/>
                  </a:lnTo>
                  <a:lnTo>
                    <a:pt x="3079559" y="5471592"/>
                  </a:lnTo>
                  <a:lnTo>
                    <a:pt x="3082861" y="5475783"/>
                  </a:lnTo>
                  <a:lnTo>
                    <a:pt x="3069856" y="5480647"/>
                  </a:lnTo>
                  <a:lnTo>
                    <a:pt x="3063900" y="5482628"/>
                  </a:lnTo>
                  <a:lnTo>
                    <a:pt x="3077807" y="5501652"/>
                  </a:lnTo>
                  <a:lnTo>
                    <a:pt x="3091307" y="5502427"/>
                  </a:lnTo>
                  <a:lnTo>
                    <a:pt x="3104718" y="5488000"/>
                  </a:lnTo>
                  <a:lnTo>
                    <a:pt x="3118370" y="5461432"/>
                  </a:lnTo>
                  <a:close/>
                </a:path>
                <a:path w="5405119" h="5557520">
                  <a:moveTo>
                    <a:pt x="3178594" y="20091"/>
                  </a:moveTo>
                  <a:lnTo>
                    <a:pt x="3173590" y="12103"/>
                  </a:lnTo>
                  <a:lnTo>
                    <a:pt x="3160890" y="12192"/>
                  </a:lnTo>
                  <a:lnTo>
                    <a:pt x="3148444" y="11214"/>
                  </a:lnTo>
                  <a:lnTo>
                    <a:pt x="3144177" y="0"/>
                  </a:lnTo>
                  <a:lnTo>
                    <a:pt x="3140989" y="8051"/>
                  </a:lnTo>
                  <a:lnTo>
                    <a:pt x="3141649" y="14871"/>
                  </a:lnTo>
                  <a:lnTo>
                    <a:pt x="3143618" y="20840"/>
                  </a:lnTo>
                  <a:lnTo>
                    <a:pt x="3144405" y="26276"/>
                  </a:lnTo>
                  <a:lnTo>
                    <a:pt x="3178594" y="20091"/>
                  </a:lnTo>
                  <a:close/>
                </a:path>
                <a:path w="5405119" h="5557520">
                  <a:moveTo>
                    <a:pt x="3198660" y="5546674"/>
                  </a:moveTo>
                  <a:lnTo>
                    <a:pt x="3191281" y="5528703"/>
                  </a:lnTo>
                  <a:lnTo>
                    <a:pt x="3183801" y="5525008"/>
                  </a:lnTo>
                  <a:lnTo>
                    <a:pt x="3176359" y="5531370"/>
                  </a:lnTo>
                  <a:lnTo>
                    <a:pt x="3169107" y="5543588"/>
                  </a:lnTo>
                  <a:lnTo>
                    <a:pt x="3154553" y="5535003"/>
                  </a:lnTo>
                  <a:lnTo>
                    <a:pt x="3148482" y="5546458"/>
                  </a:lnTo>
                  <a:lnTo>
                    <a:pt x="3160115" y="5557253"/>
                  </a:lnTo>
                  <a:lnTo>
                    <a:pt x="3198660" y="5546674"/>
                  </a:lnTo>
                  <a:close/>
                </a:path>
                <a:path w="5405119" h="5557520">
                  <a:moveTo>
                    <a:pt x="3286671" y="304342"/>
                  </a:moveTo>
                  <a:lnTo>
                    <a:pt x="3279711" y="287947"/>
                  </a:lnTo>
                  <a:lnTo>
                    <a:pt x="3264154" y="285254"/>
                  </a:lnTo>
                  <a:lnTo>
                    <a:pt x="3247847" y="298348"/>
                  </a:lnTo>
                  <a:lnTo>
                    <a:pt x="3269450" y="309181"/>
                  </a:lnTo>
                  <a:lnTo>
                    <a:pt x="3277171" y="332359"/>
                  </a:lnTo>
                  <a:lnTo>
                    <a:pt x="3286671" y="304342"/>
                  </a:lnTo>
                  <a:close/>
                </a:path>
                <a:path w="5405119" h="5557520">
                  <a:moveTo>
                    <a:pt x="3292830" y="67348"/>
                  </a:moveTo>
                  <a:lnTo>
                    <a:pt x="3242767" y="56311"/>
                  </a:lnTo>
                  <a:lnTo>
                    <a:pt x="3251149" y="65265"/>
                  </a:lnTo>
                  <a:lnTo>
                    <a:pt x="3259975" y="70332"/>
                  </a:lnTo>
                  <a:lnTo>
                    <a:pt x="3266160" y="75069"/>
                  </a:lnTo>
                  <a:lnTo>
                    <a:pt x="3266592" y="83032"/>
                  </a:lnTo>
                  <a:lnTo>
                    <a:pt x="3292830" y="67348"/>
                  </a:lnTo>
                  <a:close/>
                </a:path>
                <a:path w="5405119" h="5557520">
                  <a:moveTo>
                    <a:pt x="3303079" y="5509057"/>
                  </a:moveTo>
                  <a:lnTo>
                    <a:pt x="3302597" y="5500128"/>
                  </a:lnTo>
                  <a:lnTo>
                    <a:pt x="3291598" y="5493283"/>
                  </a:lnTo>
                  <a:lnTo>
                    <a:pt x="3277832" y="5489918"/>
                  </a:lnTo>
                  <a:lnTo>
                    <a:pt x="3276930" y="5500522"/>
                  </a:lnTo>
                  <a:lnTo>
                    <a:pt x="3278530" y="5508498"/>
                  </a:lnTo>
                  <a:lnTo>
                    <a:pt x="3281654" y="5514365"/>
                  </a:lnTo>
                  <a:lnTo>
                    <a:pt x="3285337" y="5518632"/>
                  </a:lnTo>
                  <a:lnTo>
                    <a:pt x="3303079" y="5509057"/>
                  </a:lnTo>
                  <a:close/>
                </a:path>
                <a:path w="5405119" h="5557520">
                  <a:moveTo>
                    <a:pt x="3459797" y="93637"/>
                  </a:moveTo>
                  <a:lnTo>
                    <a:pt x="3438398" y="78841"/>
                  </a:lnTo>
                  <a:lnTo>
                    <a:pt x="3431781" y="84137"/>
                  </a:lnTo>
                  <a:lnTo>
                    <a:pt x="3419208" y="94513"/>
                  </a:lnTo>
                  <a:lnTo>
                    <a:pt x="3434791" y="103695"/>
                  </a:lnTo>
                  <a:lnTo>
                    <a:pt x="3441979" y="103352"/>
                  </a:lnTo>
                  <a:lnTo>
                    <a:pt x="3447935" y="98361"/>
                  </a:lnTo>
                  <a:lnTo>
                    <a:pt x="3459797" y="93637"/>
                  </a:lnTo>
                  <a:close/>
                </a:path>
                <a:path w="5405119" h="5557520">
                  <a:moveTo>
                    <a:pt x="3856786" y="5171021"/>
                  </a:moveTo>
                  <a:lnTo>
                    <a:pt x="3841839" y="5161623"/>
                  </a:lnTo>
                  <a:lnTo>
                    <a:pt x="3811930" y="5165204"/>
                  </a:lnTo>
                  <a:lnTo>
                    <a:pt x="3771011" y="5178018"/>
                  </a:lnTo>
                  <a:lnTo>
                    <a:pt x="3723068" y="5196344"/>
                  </a:lnTo>
                  <a:lnTo>
                    <a:pt x="3672052" y="5216436"/>
                  </a:lnTo>
                  <a:lnTo>
                    <a:pt x="3621938" y="5234571"/>
                  </a:lnTo>
                  <a:lnTo>
                    <a:pt x="3576688" y="5246992"/>
                  </a:lnTo>
                  <a:lnTo>
                    <a:pt x="3558438" y="5260289"/>
                  </a:lnTo>
                  <a:lnTo>
                    <a:pt x="3548786" y="5271071"/>
                  </a:lnTo>
                  <a:lnTo>
                    <a:pt x="3551377" y="5277866"/>
                  </a:lnTo>
                  <a:lnTo>
                    <a:pt x="3569843" y="5279237"/>
                  </a:lnTo>
                  <a:lnTo>
                    <a:pt x="3581590" y="5278171"/>
                  </a:lnTo>
                  <a:lnTo>
                    <a:pt x="3584346" y="5268531"/>
                  </a:lnTo>
                  <a:lnTo>
                    <a:pt x="3586530" y="5261534"/>
                  </a:lnTo>
                  <a:lnTo>
                    <a:pt x="3596538" y="5268417"/>
                  </a:lnTo>
                  <a:lnTo>
                    <a:pt x="3604679" y="5267947"/>
                  </a:lnTo>
                  <a:lnTo>
                    <a:pt x="3604958" y="5261534"/>
                  </a:lnTo>
                  <a:lnTo>
                    <a:pt x="3605111" y="5258066"/>
                  </a:lnTo>
                  <a:lnTo>
                    <a:pt x="3607981" y="5248389"/>
                  </a:lnTo>
                  <a:lnTo>
                    <a:pt x="3623449" y="5248541"/>
                  </a:lnTo>
                  <a:lnTo>
                    <a:pt x="3618687" y="5261267"/>
                  </a:lnTo>
                  <a:lnTo>
                    <a:pt x="3624707" y="5262702"/>
                  </a:lnTo>
                  <a:lnTo>
                    <a:pt x="3635781" y="5256403"/>
                  </a:lnTo>
                  <a:lnTo>
                    <a:pt x="3643693" y="5248389"/>
                  </a:lnTo>
                  <a:lnTo>
                    <a:pt x="3646157" y="5245887"/>
                  </a:lnTo>
                  <a:lnTo>
                    <a:pt x="3646601" y="5245887"/>
                  </a:lnTo>
                  <a:lnTo>
                    <a:pt x="3646601" y="5245671"/>
                  </a:lnTo>
                  <a:lnTo>
                    <a:pt x="3662781" y="5234229"/>
                  </a:lnTo>
                  <a:lnTo>
                    <a:pt x="3680930" y="5229682"/>
                  </a:lnTo>
                  <a:lnTo>
                    <a:pt x="3698608" y="5228501"/>
                  </a:lnTo>
                  <a:lnTo>
                    <a:pt x="3713429" y="5227117"/>
                  </a:lnTo>
                  <a:lnTo>
                    <a:pt x="3724529" y="5219966"/>
                  </a:lnTo>
                  <a:lnTo>
                    <a:pt x="3737419" y="5210695"/>
                  </a:lnTo>
                  <a:lnTo>
                    <a:pt x="3750703" y="5206098"/>
                  </a:lnTo>
                  <a:lnTo>
                    <a:pt x="3763048" y="5212981"/>
                  </a:lnTo>
                  <a:lnTo>
                    <a:pt x="3774300" y="5206098"/>
                  </a:lnTo>
                  <a:lnTo>
                    <a:pt x="3783228" y="5200624"/>
                  </a:lnTo>
                  <a:lnTo>
                    <a:pt x="3807383" y="5188636"/>
                  </a:lnTo>
                  <a:lnTo>
                    <a:pt x="3832529" y="5182857"/>
                  </a:lnTo>
                  <a:lnTo>
                    <a:pt x="3855682" y="5189131"/>
                  </a:lnTo>
                  <a:lnTo>
                    <a:pt x="3856037" y="5182857"/>
                  </a:lnTo>
                  <a:lnTo>
                    <a:pt x="3856151" y="5180736"/>
                  </a:lnTo>
                  <a:lnTo>
                    <a:pt x="3856571" y="5171021"/>
                  </a:lnTo>
                  <a:lnTo>
                    <a:pt x="3856786" y="5171249"/>
                  </a:lnTo>
                  <a:lnTo>
                    <a:pt x="3856786" y="5171021"/>
                  </a:lnTo>
                  <a:close/>
                </a:path>
                <a:path w="5405119" h="5557520">
                  <a:moveTo>
                    <a:pt x="3890530" y="5152910"/>
                  </a:moveTo>
                  <a:lnTo>
                    <a:pt x="3857015" y="5151145"/>
                  </a:lnTo>
                  <a:lnTo>
                    <a:pt x="3857015" y="5171249"/>
                  </a:lnTo>
                  <a:lnTo>
                    <a:pt x="3856786" y="5171249"/>
                  </a:lnTo>
                  <a:lnTo>
                    <a:pt x="3857015" y="5171465"/>
                  </a:lnTo>
                  <a:lnTo>
                    <a:pt x="3858044" y="5172354"/>
                  </a:lnTo>
                  <a:lnTo>
                    <a:pt x="3861422" y="5175224"/>
                  </a:lnTo>
                  <a:lnTo>
                    <a:pt x="3861054" y="5174856"/>
                  </a:lnTo>
                  <a:lnTo>
                    <a:pt x="3868039" y="5180736"/>
                  </a:lnTo>
                  <a:lnTo>
                    <a:pt x="3869359" y="5176545"/>
                  </a:lnTo>
                  <a:lnTo>
                    <a:pt x="3871125" y="5170360"/>
                  </a:lnTo>
                  <a:lnTo>
                    <a:pt x="3875316" y="5171910"/>
                  </a:lnTo>
                  <a:lnTo>
                    <a:pt x="3878846" y="5173015"/>
                  </a:lnTo>
                  <a:lnTo>
                    <a:pt x="3883253" y="5174564"/>
                  </a:lnTo>
                  <a:lnTo>
                    <a:pt x="3884739" y="5170360"/>
                  </a:lnTo>
                  <a:lnTo>
                    <a:pt x="3885908" y="5167046"/>
                  </a:lnTo>
                  <a:lnTo>
                    <a:pt x="3887889" y="5160861"/>
                  </a:lnTo>
                  <a:lnTo>
                    <a:pt x="3890530" y="5152910"/>
                  </a:lnTo>
                  <a:close/>
                </a:path>
                <a:path w="5405119" h="5557520">
                  <a:moveTo>
                    <a:pt x="3949636" y="5129504"/>
                  </a:moveTo>
                  <a:lnTo>
                    <a:pt x="3939667" y="5123459"/>
                  </a:lnTo>
                  <a:lnTo>
                    <a:pt x="3928440" y="5123904"/>
                  </a:lnTo>
                  <a:lnTo>
                    <a:pt x="3918166" y="5126367"/>
                  </a:lnTo>
                  <a:lnTo>
                    <a:pt x="3911041" y="5126418"/>
                  </a:lnTo>
                  <a:lnTo>
                    <a:pt x="3921785" y="5140655"/>
                  </a:lnTo>
                  <a:lnTo>
                    <a:pt x="3934307" y="5143944"/>
                  </a:lnTo>
                  <a:lnTo>
                    <a:pt x="3944848" y="5139245"/>
                  </a:lnTo>
                  <a:lnTo>
                    <a:pt x="3949636" y="5129504"/>
                  </a:lnTo>
                  <a:close/>
                </a:path>
                <a:path w="5405119" h="5557520">
                  <a:moveTo>
                    <a:pt x="3959568" y="474586"/>
                  </a:moveTo>
                  <a:lnTo>
                    <a:pt x="3959352" y="474370"/>
                  </a:lnTo>
                  <a:lnTo>
                    <a:pt x="3959352" y="474141"/>
                  </a:lnTo>
                  <a:lnTo>
                    <a:pt x="3958907" y="474586"/>
                  </a:lnTo>
                  <a:lnTo>
                    <a:pt x="3959568" y="474586"/>
                  </a:lnTo>
                  <a:close/>
                </a:path>
                <a:path w="5405119" h="5557520">
                  <a:moveTo>
                    <a:pt x="3987571" y="477456"/>
                  </a:moveTo>
                  <a:lnTo>
                    <a:pt x="3959568" y="474586"/>
                  </a:lnTo>
                  <a:lnTo>
                    <a:pt x="3966210" y="504634"/>
                  </a:lnTo>
                  <a:lnTo>
                    <a:pt x="3972661" y="509892"/>
                  </a:lnTo>
                  <a:lnTo>
                    <a:pt x="3979570" y="498221"/>
                  </a:lnTo>
                  <a:lnTo>
                    <a:pt x="3987571" y="477456"/>
                  </a:lnTo>
                  <a:close/>
                </a:path>
                <a:path w="5405119" h="5557520">
                  <a:moveTo>
                    <a:pt x="4125417" y="559612"/>
                  </a:moveTo>
                  <a:lnTo>
                    <a:pt x="4115384" y="561911"/>
                  </a:lnTo>
                  <a:lnTo>
                    <a:pt x="4106291" y="568388"/>
                  </a:lnTo>
                  <a:lnTo>
                    <a:pt x="4098442" y="575449"/>
                  </a:lnTo>
                  <a:lnTo>
                    <a:pt x="4092117" y="579488"/>
                  </a:lnTo>
                  <a:lnTo>
                    <a:pt x="4083520" y="571627"/>
                  </a:lnTo>
                  <a:lnTo>
                    <a:pt x="4077893" y="568007"/>
                  </a:lnTo>
                  <a:lnTo>
                    <a:pt x="4072763" y="567690"/>
                  </a:lnTo>
                  <a:lnTo>
                    <a:pt x="4065651" y="569772"/>
                  </a:lnTo>
                  <a:lnTo>
                    <a:pt x="4075823" y="578053"/>
                  </a:lnTo>
                  <a:lnTo>
                    <a:pt x="4087025" y="585673"/>
                  </a:lnTo>
                  <a:lnTo>
                    <a:pt x="4097007" y="595109"/>
                  </a:lnTo>
                  <a:lnTo>
                    <a:pt x="4103586" y="608863"/>
                  </a:lnTo>
                  <a:lnTo>
                    <a:pt x="4116971" y="600138"/>
                  </a:lnTo>
                  <a:lnTo>
                    <a:pt x="4118178" y="595934"/>
                  </a:lnTo>
                  <a:lnTo>
                    <a:pt x="4112298" y="590905"/>
                  </a:lnTo>
                  <a:lnTo>
                    <a:pt x="4104475" y="579704"/>
                  </a:lnTo>
                  <a:lnTo>
                    <a:pt x="4117136" y="579018"/>
                  </a:lnTo>
                  <a:lnTo>
                    <a:pt x="4122305" y="573049"/>
                  </a:lnTo>
                  <a:lnTo>
                    <a:pt x="4123791" y="565391"/>
                  </a:lnTo>
                  <a:lnTo>
                    <a:pt x="4125417" y="559612"/>
                  </a:lnTo>
                  <a:close/>
                </a:path>
                <a:path w="5405119" h="5557520">
                  <a:moveTo>
                    <a:pt x="4194238" y="592734"/>
                  </a:moveTo>
                  <a:lnTo>
                    <a:pt x="4193794" y="592734"/>
                  </a:lnTo>
                  <a:lnTo>
                    <a:pt x="4193794" y="592963"/>
                  </a:lnTo>
                  <a:lnTo>
                    <a:pt x="4193578" y="593178"/>
                  </a:lnTo>
                  <a:lnTo>
                    <a:pt x="4193578" y="593394"/>
                  </a:lnTo>
                  <a:lnTo>
                    <a:pt x="4193794" y="593178"/>
                  </a:lnTo>
                  <a:lnTo>
                    <a:pt x="4194010" y="593178"/>
                  </a:lnTo>
                  <a:lnTo>
                    <a:pt x="4194238" y="592963"/>
                  </a:lnTo>
                  <a:lnTo>
                    <a:pt x="4194238" y="592734"/>
                  </a:lnTo>
                  <a:close/>
                </a:path>
                <a:path w="5405119" h="5557520">
                  <a:moveTo>
                    <a:pt x="4226001" y="595604"/>
                  </a:moveTo>
                  <a:lnTo>
                    <a:pt x="4217771" y="593305"/>
                  </a:lnTo>
                  <a:lnTo>
                    <a:pt x="4210037" y="590384"/>
                  </a:lnTo>
                  <a:lnTo>
                    <a:pt x="4202328" y="589432"/>
                  </a:lnTo>
                  <a:lnTo>
                    <a:pt x="4194238" y="592963"/>
                  </a:lnTo>
                  <a:lnTo>
                    <a:pt x="4202976" y="607161"/>
                  </a:lnTo>
                  <a:lnTo>
                    <a:pt x="4211269" y="615810"/>
                  </a:lnTo>
                  <a:lnTo>
                    <a:pt x="4218991" y="613702"/>
                  </a:lnTo>
                  <a:lnTo>
                    <a:pt x="4226001" y="595604"/>
                  </a:lnTo>
                  <a:close/>
                </a:path>
                <a:path w="5405119" h="5557520">
                  <a:moveTo>
                    <a:pt x="4230840" y="692429"/>
                  </a:moveTo>
                  <a:lnTo>
                    <a:pt x="4221645" y="673265"/>
                  </a:lnTo>
                  <a:lnTo>
                    <a:pt x="4207065" y="665238"/>
                  </a:lnTo>
                  <a:lnTo>
                    <a:pt x="4196664" y="674001"/>
                  </a:lnTo>
                  <a:lnTo>
                    <a:pt x="4209173" y="681672"/>
                  </a:lnTo>
                  <a:lnTo>
                    <a:pt x="4219321" y="691400"/>
                  </a:lnTo>
                  <a:lnTo>
                    <a:pt x="4225252" y="703199"/>
                  </a:lnTo>
                  <a:lnTo>
                    <a:pt x="4225112" y="717067"/>
                  </a:lnTo>
                  <a:lnTo>
                    <a:pt x="4230840" y="692429"/>
                  </a:lnTo>
                  <a:close/>
                </a:path>
                <a:path w="5405119" h="5557520">
                  <a:moveTo>
                    <a:pt x="4238841" y="420585"/>
                  </a:moveTo>
                  <a:lnTo>
                    <a:pt x="4232326" y="415137"/>
                  </a:lnTo>
                  <a:lnTo>
                    <a:pt x="4215625" y="420700"/>
                  </a:lnTo>
                  <a:lnTo>
                    <a:pt x="4224007" y="450291"/>
                  </a:lnTo>
                  <a:lnTo>
                    <a:pt x="4235856" y="433501"/>
                  </a:lnTo>
                  <a:lnTo>
                    <a:pt x="4238841" y="420585"/>
                  </a:lnTo>
                  <a:close/>
                </a:path>
                <a:path w="5405119" h="5557520">
                  <a:moveTo>
                    <a:pt x="4430230" y="556082"/>
                  </a:moveTo>
                  <a:lnTo>
                    <a:pt x="4407954" y="557174"/>
                  </a:lnTo>
                  <a:lnTo>
                    <a:pt x="4407954" y="566458"/>
                  </a:lnTo>
                  <a:lnTo>
                    <a:pt x="4406150" y="569531"/>
                  </a:lnTo>
                  <a:lnTo>
                    <a:pt x="4401782" y="567334"/>
                  </a:lnTo>
                  <a:lnTo>
                    <a:pt x="4402658" y="566458"/>
                  </a:lnTo>
                  <a:lnTo>
                    <a:pt x="4403534" y="565797"/>
                  </a:lnTo>
                  <a:lnTo>
                    <a:pt x="4404423" y="564908"/>
                  </a:lnTo>
                  <a:lnTo>
                    <a:pt x="4405744" y="565569"/>
                  </a:lnTo>
                  <a:lnTo>
                    <a:pt x="4407954" y="566458"/>
                  </a:lnTo>
                  <a:lnTo>
                    <a:pt x="4407954" y="557174"/>
                  </a:lnTo>
                  <a:lnTo>
                    <a:pt x="4395368" y="557784"/>
                  </a:lnTo>
                  <a:lnTo>
                    <a:pt x="4386453" y="568363"/>
                  </a:lnTo>
                  <a:lnTo>
                    <a:pt x="4397540" y="578650"/>
                  </a:lnTo>
                  <a:lnTo>
                    <a:pt x="4422724" y="579488"/>
                  </a:lnTo>
                  <a:lnTo>
                    <a:pt x="4425594" y="570217"/>
                  </a:lnTo>
                  <a:lnTo>
                    <a:pt x="4427220" y="564908"/>
                  </a:lnTo>
                  <a:lnTo>
                    <a:pt x="4427359" y="564464"/>
                  </a:lnTo>
                  <a:lnTo>
                    <a:pt x="4430230" y="556082"/>
                  </a:lnTo>
                  <a:close/>
                </a:path>
                <a:path w="5405119" h="5557520">
                  <a:moveTo>
                    <a:pt x="4463313" y="594944"/>
                  </a:moveTo>
                  <a:lnTo>
                    <a:pt x="4460100" y="581634"/>
                  </a:lnTo>
                  <a:lnTo>
                    <a:pt x="4447679" y="578739"/>
                  </a:lnTo>
                  <a:lnTo>
                    <a:pt x="4432820" y="580199"/>
                  </a:lnTo>
                  <a:lnTo>
                    <a:pt x="4422292" y="579932"/>
                  </a:lnTo>
                  <a:lnTo>
                    <a:pt x="4424324" y="590473"/>
                  </a:lnTo>
                  <a:lnTo>
                    <a:pt x="4436923" y="596214"/>
                  </a:lnTo>
                  <a:lnTo>
                    <a:pt x="4452467" y="597573"/>
                  </a:lnTo>
                  <a:lnTo>
                    <a:pt x="4463313" y="594944"/>
                  </a:lnTo>
                  <a:close/>
                </a:path>
                <a:path w="5405119" h="5557520">
                  <a:moveTo>
                    <a:pt x="4521530" y="753732"/>
                  </a:moveTo>
                  <a:lnTo>
                    <a:pt x="4520285" y="739787"/>
                  </a:lnTo>
                  <a:lnTo>
                    <a:pt x="4515688" y="729792"/>
                  </a:lnTo>
                  <a:lnTo>
                    <a:pt x="4510430" y="720839"/>
                  </a:lnTo>
                  <a:lnTo>
                    <a:pt x="4507204" y="710006"/>
                  </a:lnTo>
                  <a:lnTo>
                    <a:pt x="4493209" y="735037"/>
                  </a:lnTo>
                  <a:lnTo>
                    <a:pt x="4488231" y="743788"/>
                  </a:lnTo>
                  <a:lnTo>
                    <a:pt x="4496752" y="748017"/>
                  </a:lnTo>
                  <a:lnTo>
                    <a:pt x="4504804" y="751738"/>
                  </a:lnTo>
                  <a:lnTo>
                    <a:pt x="4512894" y="753986"/>
                  </a:lnTo>
                  <a:lnTo>
                    <a:pt x="4521530" y="753732"/>
                  </a:lnTo>
                  <a:close/>
                </a:path>
                <a:path w="5405119" h="5557520">
                  <a:moveTo>
                    <a:pt x="4548886" y="655675"/>
                  </a:moveTo>
                  <a:lnTo>
                    <a:pt x="4548670" y="654354"/>
                  </a:lnTo>
                  <a:lnTo>
                    <a:pt x="4548670" y="653021"/>
                  </a:lnTo>
                  <a:lnTo>
                    <a:pt x="4520412" y="645579"/>
                  </a:lnTo>
                  <a:lnTo>
                    <a:pt x="4517517" y="655015"/>
                  </a:lnTo>
                  <a:lnTo>
                    <a:pt x="4530242" y="664451"/>
                  </a:lnTo>
                  <a:lnTo>
                    <a:pt x="4548886" y="656996"/>
                  </a:lnTo>
                  <a:lnTo>
                    <a:pt x="4548886" y="655675"/>
                  </a:lnTo>
                  <a:close/>
                </a:path>
                <a:path w="5405119" h="5557520">
                  <a:moveTo>
                    <a:pt x="4601819" y="978992"/>
                  </a:moveTo>
                  <a:lnTo>
                    <a:pt x="4597006" y="953071"/>
                  </a:lnTo>
                  <a:lnTo>
                    <a:pt x="4585005" y="945032"/>
                  </a:lnTo>
                  <a:lnTo>
                    <a:pt x="4569434" y="947686"/>
                  </a:lnTo>
                  <a:lnTo>
                    <a:pt x="4553953" y="953820"/>
                  </a:lnTo>
                  <a:lnTo>
                    <a:pt x="4569307" y="962596"/>
                  </a:lnTo>
                  <a:lnTo>
                    <a:pt x="4578883" y="974356"/>
                  </a:lnTo>
                  <a:lnTo>
                    <a:pt x="4587951" y="982141"/>
                  </a:lnTo>
                  <a:lnTo>
                    <a:pt x="4601819" y="978992"/>
                  </a:lnTo>
                  <a:close/>
                </a:path>
                <a:path w="5405119" h="5557520">
                  <a:moveTo>
                    <a:pt x="4603585" y="735406"/>
                  </a:moveTo>
                  <a:lnTo>
                    <a:pt x="4603356" y="735406"/>
                  </a:lnTo>
                  <a:lnTo>
                    <a:pt x="4593945" y="728357"/>
                  </a:lnTo>
                  <a:lnTo>
                    <a:pt x="4585906" y="721601"/>
                  </a:lnTo>
                  <a:lnTo>
                    <a:pt x="4579328" y="715835"/>
                  </a:lnTo>
                  <a:lnTo>
                    <a:pt x="4574248" y="711771"/>
                  </a:lnTo>
                  <a:lnTo>
                    <a:pt x="4567682" y="723633"/>
                  </a:lnTo>
                  <a:lnTo>
                    <a:pt x="4562094" y="734301"/>
                  </a:lnTo>
                  <a:lnTo>
                    <a:pt x="4557280" y="743140"/>
                  </a:lnTo>
                  <a:lnTo>
                    <a:pt x="4553077" y="749541"/>
                  </a:lnTo>
                  <a:lnTo>
                    <a:pt x="4568736" y="748207"/>
                  </a:lnTo>
                  <a:lnTo>
                    <a:pt x="4577778" y="747331"/>
                  </a:lnTo>
                  <a:lnTo>
                    <a:pt x="4567898" y="761847"/>
                  </a:lnTo>
                  <a:lnTo>
                    <a:pt x="4562284" y="768083"/>
                  </a:lnTo>
                  <a:lnTo>
                    <a:pt x="4553775" y="770178"/>
                  </a:lnTo>
                  <a:lnTo>
                    <a:pt x="4535208" y="772287"/>
                  </a:lnTo>
                  <a:lnTo>
                    <a:pt x="4562881" y="799973"/>
                  </a:lnTo>
                  <a:lnTo>
                    <a:pt x="4575264" y="791387"/>
                  </a:lnTo>
                  <a:lnTo>
                    <a:pt x="4584560" y="764082"/>
                  </a:lnTo>
                  <a:lnTo>
                    <a:pt x="4595368" y="747331"/>
                  </a:lnTo>
                  <a:lnTo>
                    <a:pt x="4602924" y="735622"/>
                  </a:lnTo>
                  <a:lnTo>
                    <a:pt x="4603585" y="735622"/>
                  </a:lnTo>
                  <a:lnTo>
                    <a:pt x="4603585" y="735406"/>
                  </a:lnTo>
                  <a:close/>
                </a:path>
                <a:path w="5405119" h="5557520">
                  <a:moveTo>
                    <a:pt x="4658944" y="718832"/>
                  </a:moveTo>
                  <a:lnTo>
                    <a:pt x="4645850" y="727760"/>
                  </a:lnTo>
                  <a:lnTo>
                    <a:pt x="4632172" y="732942"/>
                  </a:lnTo>
                  <a:lnTo>
                    <a:pt x="4618037" y="735266"/>
                  </a:lnTo>
                  <a:lnTo>
                    <a:pt x="4603585" y="735622"/>
                  </a:lnTo>
                  <a:lnTo>
                    <a:pt x="4619612" y="751814"/>
                  </a:lnTo>
                  <a:lnTo>
                    <a:pt x="4636059" y="751408"/>
                  </a:lnTo>
                  <a:lnTo>
                    <a:pt x="4650105" y="738911"/>
                  </a:lnTo>
                  <a:lnTo>
                    <a:pt x="4658944" y="718832"/>
                  </a:lnTo>
                  <a:close/>
                </a:path>
                <a:path w="5405119" h="5557520">
                  <a:moveTo>
                    <a:pt x="4665256" y="644283"/>
                  </a:moveTo>
                  <a:lnTo>
                    <a:pt x="4658220" y="632485"/>
                  </a:lnTo>
                  <a:lnTo>
                    <a:pt x="4643666" y="623341"/>
                  </a:lnTo>
                  <a:lnTo>
                    <a:pt x="4626737" y="620115"/>
                  </a:lnTo>
                  <a:lnTo>
                    <a:pt x="4633303" y="630834"/>
                  </a:lnTo>
                  <a:lnTo>
                    <a:pt x="4639526" y="641184"/>
                  </a:lnTo>
                  <a:lnTo>
                    <a:pt x="4647577" y="649846"/>
                  </a:lnTo>
                  <a:lnTo>
                    <a:pt x="4659604" y="655459"/>
                  </a:lnTo>
                  <a:lnTo>
                    <a:pt x="4665256" y="644283"/>
                  </a:lnTo>
                  <a:close/>
                </a:path>
                <a:path w="5405119" h="5557520">
                  <a:moveTo>
                    <a:pt x="4724006" y="713536"/>
                  </a:moveTo>
                  <a:lnTo>
                    <a:pt x="4711471" y="684250"/>
                  </a:lnTo>
                  <a:lnTo>
                    <a:pt x="4683976" y="665289"/>
                  </a:lnTo>
                  <a:lnTo>
                    <a:pt x="4666564" y="662051"/>
                  </a:lnTo>
                  <a:lnTo>
                    <a:pt x="4684306" y="679970"/>
                  </a:lnTo>
                  <a:lnTo>
                    <a:pt x="4691875" y="687260"/>
                  </a:lnTo>
                  <a:lnTo>
                    <a:pt x="4695749" y="694905"/>
                  </a:lnTo>
                  <a:lnTo>
                    <a:pt x="4696434" y="702424"/>
                  </a:lnTo>
                  <a:lnTo>
                    <a:pt x="4694453" y="709345"/>
                  </a:lnTo>
                  <a:lnTo>
                    <a:pt x="4724006" y="713536"/>
                  </a:lnTo>
                  <a:close/>
                </a:path>
                <a:path w="5405119" h="5557520">
                  <a:moveTo>
                    <a:pt x="5202186" y="3676472"/>
                  </a:moveTo>
                  <a:lnTo>
                    <a:pt x="5199977" y="3670300"/>
                  </a:lnTo>
                  <a:lnTo>
                    <a:pt x="5188483" y="3664877"/>
                  </a:lnTo>
                  <a:lnTo>
                    <a:pt x="5178895" y="3682047"/>
                  </a:lnTo>
                  <a:lnTo>
                    <a:pt x="5174564" y="3690886"/>
                  </a:lnTo>
                  <a:lnTo>
                    <a:pt x="5175986" y="3695992"/>
                  </a:lnTo>
                  <a:lnTo>
                    <a:pt x="5183632" y="3701973"/>
                  </a:lnTo>
                  <a:lnTo>
                    <a:pt x="5196332" y="3686124"/>
                  </a:lnTo>
                  <a:lnTo>
                    <a:pt x="5202186" y="3676472"/>
                  </a:lnTo>
                  <a:close/>
                </a:path>
                <a:path w="5405119" h="5557520">
                  <a:moveTo>
                    <a:pt x="5265902" y="3599065"/>
                  </a:moveTo>
                  <a:lnTo>
                    <a:pt x="5247818" y="3603523"/>
                  </a:lnTo>
                  <a:lnTo>
                    <a:pt x="5238826" y="3619360"/>
                  </a:lnTo>
                  <a:lnTo>
                    <a:pt x="5233898" y="3638296"/>
                  </a:lnTo>
                  <a:lnTo>
                    <a:pt x="5227967" y="3652075"/>
                  </a:lnTo>
                  <a:lnTo>
                    <a:pt x="5254307" y="3653637"/>
                  </a:lnTo>
                  <a:lnTo>
                    <a:pt x="5257025" y="3641877"/>
                  </a:lnTo>
                  <a:lnTo>
                    <a:pt x="5254701" y="3621976"/>
                  </a:lnTo>
                  <a:lnTo>
                    <a:pt x="5265902" y="3599065"/>
                  </a:lnTo>
                  <a:close/>
                </a:path>
                <a:path w="5405119" h="5557520">
                  <a:moveTo>
                    <a:pt x="5268328" y="2183028"/>
                  </a:moveTo>
                  <a:lnTo>
                    <a:pt x="5255831" y="2172170"/>
                  </a:lnTo>
                  <a:lnTo>
                    <a:pt x="5245443" y="2171204"/>
                  </a:lnTo>
                  <a:lnTo>
                    <a:pt x="5240604" y="2180348"/>
                  </a:lnTo>
                  <a:lnTo>
                    <a:pt x="5244731" y="2199805"/>
                  </a:lnTo>
                  <a:lnTo>
                    <a:pt x="5250586" y="2195665"/>
                  </a:lnTo>
                  <a:lnTo>
                    <a:pt x="5262219" y="2187295"/>
                  </a:lnTo>
                  <a:lnTo>
                    <a:pt x="5268328" y="2183028"/>
                  </a:lnTo>
                  <a:close/>
                </a:path>
                <a:path w="5405119" h="5557520">
                  <a:moveTo>
                    <a:pt x="5293715" y="3876637"/>
                  </a:moveTo>
                  <a:lnTo>
                    <a:pt x="5291988" y="3858196"/>
                  </a:lnTo>
                  <a:lnTo>
                    <a:pt x="5287518" y="3844861"/>
                  </a:lnTo>
                  <a:lnTo>
                    <a:pt x="5274869" y="3864089"/>
                  </a:lnTo>
                  <a:lnTo>
                    <a:pt x="5272049" y="3876471"/>
                  </a:lnTo>
                  <a:lnTo>
                    <a:pt x="5273154" y="3886073"/>
                  </a:lnTo>
                  <a:lnTo>
                    <a:pt x="5272303" y="3896982"/>
                  </a:lnTo>
                  <a:lnTo>
                    <a:pt x="5288546" y="3892219"/>
                  </a:lnTo>
                  <a:lnTo>
                    <a:pt x="5293715" y="3876637"/>
                  </a:lnTo>
                  <a:close/>
                </a:path>
                <a:path w="5405119" h="5557520">
                  <a:moveTo>
                    <a:pt x="5320817" y="2306917"/>
                  </a:moveTo>
                  <a:lnTo>
                    <a:pt x="5307965" y="2303615"/>
                  </a:lnTo>
                  <a:lnTo>
                    <a:pt x="5297830" y="2305012"/>
                  </a:lnTo>
                  <a:lnTo>
                    <a:pt x="5294401" y="2309685"/>
                  </a:lnTo>
                  <a:lnTo>
                    <a:pt x="5301627" y="2316188"/>
                  </a:lnTo>
                  <a:lnTo>
                    <a:pt x="5309743" y="2330234"/>
                  </a:lnTo>
                  <a:lnTo>
                    <a:pt x="5315775" y="2326208"/>
                  </a:lnTo>
                  <a:lnTo>
                    <a:pt x="5319534" y="2314854"/>
                  </a:lnTo>
                  <a:lnTo>
                    <a:pt x="5320817" y="2306917"/>
                  </a:lnTo>
                  <a:close/>
                </a:path>
                <a:path w="5405119" h="5557520">
                  <a:moveTo>
                    <a:pt x="5404637" y="3288119"/>
                  </a:moveTo>
                  <a:lnTo>
                    <a:pt x="5394591" y="3292906"/>
                  </a:lnTo>
                  <a:lnTo>
                    <a:pt x="5385054" y="3297123"/>
                  </a:lnTo>
                  <a:lnTo>
                    <a:pt x="5375605" y="3297440"/>
                  </a:lnTo>
                  <a:lnTo>
                    <a:pt x="5365813" y="3290544"/>
                  </a:lnTo>
                  <a:lnTo>
                    <a:pt x="5359654" y="3309543"/>
                  </a:lnTo>
                  <a:lnTo>
                    <a:pt x="5377281" y="3312528"/>
                  </a:lnTo>
                  <a:lnTo>
                    <a:pt x="5398871" y="3303905"/>
                  </a:lnTo>
                  <a:lnTo>
                    <a:pt x="5404637" y="3288119"/>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6" name="object 36"/>
            <p:cNvSpPr/>
            <p:nvPr/>
          </p:nvSpPr>
          <p:spPr>
            <a:xfrm>
              <a:off x="11414240" y="2392450"/>
              <a:ext cx="5535295" cy="5602605"/>
            </a:xfrm>
            <a:custGeom>
              <a:avLst/>
              <a:gdLst/>
              <a:ahLst/>
              <a:cxnLst/>
              <a:rect l="l" t="t" r="r" b="b"/>
              <a:pathLst>
                <a:path w="5535294" h="5602605">
                  <a:moveTo>
                    <a:pt x="9588" y="2700248"/>
                  </a:moveTo>
                  <a:lnTo>
                    <a:pt x="0" y="2704249"/>
                  </a:lnTo>
                  <a:lnTo>
                    <a:pt x="241" y="2711424"/>
                  </a:lnTo>
                  <a:lnTo>
                    <a:pt x="5156" y="2718968"/>
                  </a:lnTo>
                  <a:lnTo>
                    <a:pt x="9588" y="2724099"/>
                  </a:lnTo>
                  <a:lnTo>
                    <a:pt x="9588" y="2700248"/>
                  </a:lnTo>
                  <a:close/>
                </a:path>
                <a:path w="5535294" h="5602605">
                  <a:moveTo>
                    <a:pt x="32740" y="2891498"/>
                  </a:moveTo>
                  <a:lnTo>
                    <a:pt x="11874" y="2878975"/>
                  </a:lnTo>
                  <a:lnTo>
                    <a:pt x="5397" y="2875153"/>
                  </a:lnTo>
                  <a:lnTo>
                    <a:pt x="6718" y="2882658"/>
                  </a:lnTo>
                  <a:lnTo>
                    <a:pt x="8712" y="2895689"/>
                  </a:lnTo>
                  <a:lnTo>
                    <a:pt x="16865" y="2894368"/>
                  </a:lnTo>
                  <a:lnTo>
                    <a:pt x="32740" y="2891498"/>
                  </a:lnTo>
                  <a:close/>
                </a:path>
                <a:path w="5535294" h="5602605">
                  <a:moveTo>
                    <a:pt x="39331" y="2261273"/>
                  </a:moveTo>
                  <a:lnTo>
                    <a:pt x="37820" y="2251049"/>
                  </a:lnTo>
                  <a:lnTo>
                    <a:pt x="32512" y="2260066"/>
                  </a:lnTo>
                  <a:lnTo>
                    <a:pt x="29578" y="2268829"/>
                  </a:lnTo>
                  <a:lnTo>
                    <a:pt x="29171" y="2277757"/>
                  </a:lnTo>
                  <a:lnTo>
                    <a:pt x="31419" y="2287270"/>
                  </a:lnTo>
                  <a:lnTo>
                    <a:pt x="35737" y="2278913"/>
                  </a:lnTo>
                  <a:lnTo>
                    <a:pt x="38506" y="2270404"/>
                  </a:lnTo>
                  <a:lnTo>
                    <a:pt x="39331" y="2261273"/>
                  </a:lnTo>
                  <a:close/>
                </a:path>
                <a:path w="5535294" h="5602605">
                  <a:moveTo>
                    <a:pt x="74371" y="2297290"/>
                  </a:moveTo>
                  <a:lnTo>
                    <a:pt x="70015" y="2282418"/>
                  </a:lnTo>
                  <a:lnTo>
                    <a:pt x="60312" y="2284615"/>
                  </a:lnTo>
                  <a:lnTo>
                    <a:pt x="54356" y="2289264"/>
                  </a:lnTo>
                  <a:lnTo>
                    <a:pt x="56781" y="2298535"/>
                  </a:lnTo>
                  <a:lnTo>
                    <a:pt x="61493" y="2302040"/>
                  </a:lnTo>
                  <a:lnTo>
                    <a:pt x="69443" y="2302726"/>
                  </a:lnTo>
                  <a:lnTo>
                    <a:pt x="74371" y="2297290"/>
                  </a:lnTo>
                  <a:close/>
                </a:path>
                <a:path w="5535294" h="5602605">
                  <a:moveTo>
                    <a:pt x="88544" y="2221903"/>
                  </a:moveTo>
                  <a:lnTo>
                    <a:pt x="80721" y="2204936"/>
                  </a:lnTo>
                  <a:lnTo>
                    <a:pt x="74206" y="2207958"/>
                  </a:lnTo>
                  <a:lnTo>
                    <a:pt x="69684" y="2221865"/>
                  </a:lnTo>
                  <a:lnTo>
                    <a:pt x="67818" y="2237587"/>
                  </a:lnTo>
                  <a:lnTo>
                    <a:pt x="83667" y="2225662"/>
                  </a:lnTo>
                  <a:lnTo>
                    <a:pt x="88544" y="2221903"/>
                  </a:lnTo>
                  <a:close/>
                </a:path>
                <a:path w="5535294" h="5602605">
                  <a:moveTo>
                    <a:pt x="100672" y="2170671"/>
                  </a:moveTo>
                  <a:lnTo>
                    <a:pt x="90855" y="2172398"/>
                  </a:lnTo>
                  <a:lnTo>
                    <a:pt x="85813" y="2175281"/>
                  </a:lnTo>
                  <a:lnTo>
                    <a:pt x="83959" y="2181250"/>
                  </a:lnTo>
                  <a:lnTo>
                    <a:pt x="83693" y="2192312"/>
                  </a:lnTo>
                  <a:lnTo>
                    <a:pt x="100672" y="2170671"/>
                  </a:lnTo>
                  <a:close/>
                </a:path>
                <a:path w="5535294" h="5602605">
                  <a:moveTo>
                    <a:pt x="105803" y="1951151"/>
                  </a:moveTo>
                  <a:lnTo>
                    <a:pt x="105498" y="1945601"/>
                  </a:lnTo>
                  <a:lnTo>
                    <a:pt x="104203" y="1939886"/>
                  </a:lnTo>
                  <a:lnTo>
                    <a:pt x="99568" y="1941652"/>
                  </a:lnTo>
                  <a:lnTo>
                    <a:pt x="96266" y="1942757"/>
                  </a:lnTo>
                  <a:lnTo>
                    <a:pt x="92290" y="1944306"/>
                  </a:lnTo>
                  <a:lnTo>
                    <a:pt x="94500" y="1950262"/>
                  </a:lnTo>
                  <a:lnTo>
                    <a:pt x="96481" y="1955126"/>
                  </a:lnTo>
                  <a:lnTo>
                    <a:pt x="99796" y="1963737"/>
                  </a:lnTo>
                  <a:lnTo>
                    <a:pt x="104203" y="1957031"/>
                  </a:lnTo>
                  <a:lnTo>
                    <a:pt x="105803" y="1951151"/>
                  </a:lnTo>
                  <a:close/>
                </a:path>
                <a:path w="5535294" h="5602605">
                  <a:moveTo>
                    <a:pt x="106857" y="2141956"/>
                  </a:moveTo>
                  <a:lnTo>
                    <a:pt x="96494" y="2142058"/>
                  </a:lnTo>
                  <a:lnTo>
                    <a:pt x="92024" y="2144052"/>
                  </a:lnTo>
                  <a:lnTo>
                    <a:pt x="92583" y="2149538"/>
                  </a:lnTo>
                  <a:lnTo>
                    <a:pt x="97370" y="2160066"/>
                  </a:lnTo>
                  <a:lnTo>
                    <a:pt x="100457" y="2153882"/>
                  </a:lnTo>
                  <a:lnTo>
                    <a:pt x="103098" y="2149246"/>
                  </a:lnTo>
                  <a:lnTo>
                    <a:pt x="106857" y="2141956"/>
                  </a:lnTo>
                  <a:close/>
                </a:path>
                <a:path w="5535294" h="5602605">
                  <a:moveTo>
                    <a:pt x="124231" y="3430371"/>
                  </a:moveTo>
                  <a:lnTo>
                    <a:pt x="123609" y="3422180"/>
                  </a:lnTo>
                  <a:lnTo>
                    <a:pt x="112610" y="3443160"/>
                  </a:lnTo>
                  <a:lnTo>
                    <a:pt x="110185" y="3454298"/>
                  </a:lnTo>
                  <a:lnTo>
                    <a:pt x="113690" y="3467455"/>
                  </a:lnTo>
                  <a:lnTo>
                    <a:pt x="119024" y="3453549"/>
                  </a:lnTo>
                  <a:lnTo>
                    <a:pt x="122618" y="3441014"/>
                  </a:lnTo>
                  <a:lnTo>
                    <a:pt x="124231" y="3430371"/>
                  </a:lnTo>
                  <a:close/>
                </a:path>
                <a:path w="5535294" h="5602605">
                  <a:moveTo>
                    <a:pt x="172135" y="1942312"/>
                  </a:moveTo>
                  <a:lnTo>
                    <a:pt x="169418" y="1937499"/>
                  </a:lnTo>
                  <a:lnTo>
                    <a:pt x="168554" y="1931911"/>
                  </a:lnTo>
                  <a:lnTo>
                    <a:pt x="166116" y="1926945"/>
                  </a:lnTo>
                  <a:lnTo>
                    <a:pt x="158686" y="1923986"/>
                  </a:lnTo>
                  <a:lnTo>
                    <a:pt x="158686" y="1947176"/>
                  </a:lnTo>
                  <a:lnTo>
                    <a:pt x="172135" y="1942312"/>
                  </a:lnTo>
                  <a:close/>
                </a:path>
                <a:path w="5535294" h="5602605">
                  <a:moveTo>
                    <a:pt x="186474" y="3574567"/>
                  </a:moveTo>
                  <a:lnTo>
                    <a:pt x="182283" y="3565283"/>
                  </a:lnTo>
                  <a:lnTo>
                    <a:pt x="179412" y="3559543"/>
                  </a:lnTo>
                  <a:lnTo>
                    <a:pt x="176542" y="3553358"/>
                  </a:lnTo>
                  <a:lnTo>
                    <a:pt x="162928" y="3561981"/>
                  </a:lnTo>
                  <a:lnTo>
                    <a:pt x="165049" y="3569678"/>
                  </a:lnTo>
                  <a:lnTo>
                    <a:pt x="175399" y="3574516"/>
                  </a:lnTo>
                  <a:lnTo>
                    <a:pt x="186474" y="3574567"/>
                  </a:lnTo>
                  <a:close/>
                </a:path>
                <a:path w="5535294" h="5602605">
                  <a:moveTo>
                    <a:pt x="191770" y="1878711"/>
                  </a:moveTo>
                  <a:lnTo>
                    <a:pt x="186245" y="1877491"/>
                  </a:lnTo>
                  <a:lnTo>
                    <a:pt x="181978" y="1878596"/>
                  </a:lnTo>
                  <a:lnTo>
                    <a:pt x="177088" y="1883181"/>
                  </a:lnTo>
                  <a:lnTo>
                    <a:pt x="169710" y="1892401"/>
                  </a:lnTo>
                  <a:lnTo>
                    <a:pt x="178866" y="1892566"/>
                  </a:lnTo>
                  <a:lnTo>
                    <a:pt x="184213" y="1891195"/>
                  </a:lnTo>
                  <a:lnTo>
                    <a:pt x="187820" y="1887004"/>
                  </a:lnTo>
                  <a:lnTo>
                    <a:pt x="191770" y="1878711"/>
                  </a:lnTo>
                  <a:close/>
                </a:path>
                <a:path w="5535294" h="5602605">
                  <a:moveTo>
                    <a:pt x="244475" y="1772907"/>
                  </a:moveTo>
                  <a:lnTo>
                    <a:pt x="243332" y="1765630"/>
                  </a:lnTo>
                  <a:lnTo>
                    <a:pt x="238963" y="1758569"/>
                  </a:lnTo>
                  <a:lnTo>
                    <a:pt x="234327" y="1767408"/>
                  </a:lnTo>
                  <a:lnTo>
                    <a:pt x="231686" y="1772932"/>
                  </a:lnTo>
                  <a:lnTo>
                    <a:pt x="228815" y="1778444"/>
                  </a:lnTo>
                  <a:lnTo>
                    <a:pt x="240322" y="1777987"/>
                  </a:lnTo>
                  <a:lnTo>
                    <a:pt x="244475" y="1772907"/>
                  </a:lnTo>
                  <a:close/>
                </a:path>
                <a:path w="5535294" h="5602605">
                  <a:moveTo>
                    <a:pt x="274027" y="1541259"/>
                  </a:moveTo>
                  <a:lnTo>
                    <a:pt x="259168" y="1535518"/>
                  </a:lnTo>
                  <a:lnTo>
                    <a:pt x="252361" y="1537182"/>
                  </a:lnTo>
                  <a:lnTo>
                    <a:pt x="250278" y="1543316"/>
                  </a:lnTo>
                  <a:lnTo>
                    <a:pt x="249555" y="1550987"/>
                  </a:lnTo>
                  <a:lnTo>
                    <a:pt x="267474" y="1543837"/>
                  </a:lnTo>
                  <a:lnTo>
                    <a:pt x="274027" y="1541259"/>
                  </a:lnTo>
                  <a:close/>
                </a:path>
                <a:path w="5535294" h="5602605">
                  <a:moveTo>
                    <a:pt x="297192" y="3954195"/>
                  </a:moveTo>
                  <a:lnTo>
                    <a:pt x="280466" y="3953637"/>
                  </a:lnTo>
                  <a:lnTo>
                    <a:pt x="270916" y="3953941"/>
                  </a:lnTo>
                  <a:lnTo>
                    <a:pt x="264960" y="3955529"/>
                  </a:lnTo>
                  <a:lnTo>
                    <a:pt x="259029" y="3958831"/>
                  </a:lnTo>
                  <a:lnTo>
                    <a:pt x="271449" y="3962019"/>
                  </a:lnTo>
                  <a:lnTo>
                    <a:pt x="281749" y="3962311"/>
                  </a:lnTo>
                  <a:lnTo>
                    <a:pt x="290233" y="3959695"/>
                  </a:lnTo>
                  <a:lnTo>
                    <a:pt x="297192" y="3954195"/>
                  </a:lnTo>
                  <a:close/>
                </a:path>
                <a:path w="5535294" h="5602605">
                  <a:moveTo>
                    <a:pt x="368871" y="1530883"/>
                  </a:moveTo>
                  <a:lnTo>
                    <a:pt x="356527" y="1532216"/>
                  </a:lnTo>
                  <a:lnTo>
                    <a:pt x="349986" y="1540383"/>
                  </a:lnTo>
                  <a:lnTo>
                    <a:pt x="349364" y="1550200"/>
                  </a:lnTo>
                  <a:lnTo>
                    <a:pt x="354749" y="1556499"/>
                  </a:lnTo>
                  <a:lnTo>
                    <a:pt x="361810" y="1543532"/>
                  </a:lnTo>
                  <a:lnTo>
                    <a:pt x="368871" y="1530883"/>
                  </a:lnTo>
                  <a:close/>
                </a:path>
                <a:path w="5535294" h="5602605">
                  <a:moveTo>
                    <a:pt x="441210" y="4261828"/>
                  </a:moveTo>
                  <a:lnTo>
                    <a:pt x="434149" y="4265358"/>
                  </a:lnTo>
                  <a:lnTo>
                    <a:pt x="427532" y="4268228"/>
                  </a:lnTo>
                  <a:lnTo>
                    <a:pt x="419595" y="4271988"/>
                  </a:lnTo>
                  <a:lnTo>
                    <a:pt x="427875" y="4278312"/>
                  </a:lnTo>
                  <a:lnTo>
                    <a:pt x="434873" y="4275594"/>
                  </a:lnTo>
                  <a:lnTo>
                    <a:pt x="439635" y="4268533"/>
                  </a:lnTo>
                  <a:lnTo>
                    <a:pt x="441210" y="4261828"/>
                  </a:lnTo>
                  <a:close/>
                </a:path>
                <a:path w="5535294" h="5602605">
                  <a:moveTo>
                    <a:pt x="467677" y="4292739"/>
                  </a:moveTo>
                  <a:lnTo>
                    <a:pt x="461276" y="4288764"/>
                  </a:lnTo>
                  <a:lnTo>
                    <a:pt x="450469" y="4282364"/>
                  </a:lnTo>
                  <a:lnTo>
                    <a:pt x="436575" y="4317035"/>
                  </a:lnTo>
                  <a:lnTo>
                    <a:pt x="444690" y="4310570"/>
                  </a:lnTo>
                  <a:lnTo>
                    <a:pt x="467677" y="4292739"/>
                  </a:lnTo>
                  <a:close/>
                </a:path>
                <a:path w="5535294" h="5602605">
                  <a:moveTo>
                    <a:pt x="498779" y="4129100"/>
                  </a:moveTo>
                  <a:lnTo>
                    <a:pt x="489508" y="4112336"/>
                  </a:lnTo>
                  <a:lnTo>
                    <a:pt x="480910" y="4096410"/>
                  </a:lnTo>
                  <a:lnTo>
                    <a:pt x="462826" y="4114749"/>
                  </a:lnTo>
                  <a:lnTo>
                    <a:pt x="498779" y="4129100"/>
                  </a:lnTo>
                  <a:close/>
                </a:path>
                <a:path w="5535294" h="5602605">
                  <a:moveTo>
                    <a:pt x="712711" y="1097813"/>
                  </a:moveTo>
                  <a:lnTo>
                    <a:pt x="702868" y="1099616"/>
                  </a:lnTo>
                  <a:lnTo>
                    <a:pt x="698652" y="1106144"/>
                  </a:lnTo>
                  <a:lnTo>
                    <a:pt x="696341" y="1114082"/>
                  </a:lnTo>
                  <a:lnTo>
                    <a:pt x="692200" y="1120114"/>
                  </a:lnTo>
                  <a:lnTo>
                    <a:pt x="700278" y="1117282"/>
                  </a:lnTo>
                  <a:lnTo>
                    <a:pt x="706183" y="1112532"/>
                  </a:lnTo>
                  <a:lnTo>
                    <a:pt x="710222" y="1105992"/>
                  </a:lnTo>
                  <a:lnTo>
                    <a:pt x="712711" y="1097813"/>
                  </a:lnTo>
                  <a:close/>
                </a:path>
                <a:path w="5535294" h="5602605">
                  <a:moveTo>
                    <a:pt x="766305" y="4543844"/>
                  </a:moveTo>
                  <a:lnTo>
                    <a:pt x="755929" y="4537265"/>
                  </a:lnTo>
                  <a:lnTo>
                    <a:pt x="749300" y="4535995"/>
                  </a:lnTo>
                  <a:lnTo>
                    <a:pt x="744931" y="4540364"/>
                  </a:lnTo>
                  <a:lnTo>
                    <a:pt x="741387" y="4550689"/>
                  </a:lnTo>
                  <a:lnTo>
                    <a:pt x="759929" y="4545622"/>
                  </a:lnTo>
                  <a:lnTo>
                    <a:pt x="766305" y="4543844"/>
                  </a:lnTo>
                  <a:close/>
                </a:path>
                <a:path w="5535294" h="5602605">
                  <a:moveTo>
                    <a:pt x="1215567" y="902373"/>
                  </a:moveTo>
                  <a:lnTo>
                    <a:pt x="1208062" y="903274"/>
                  </a:lnTo>
                  <a:lnTo>
                    <a:pt x="1201432" y="906119"/>
                  </a:lnTo>
                  <a:lnTo>
                    <a:pt x="1195260" y="910628"/>
                  </a:lnTo>
                  <a:lnTo>
                    <a:pt x="1189101" y="916495"/>
                  </a:lnTo>
                  <a:lnTo>
                    <a:pt x="1201775" y="921931"/>
                  </a:lnTo>
                  <a:lnTo>
                    <a:pt x="1209700" y="921689"/>
                  </a:lnTo>
                  <a:lnTo>
                    <a:pt x="1213954" y="915327"/>
                  </a:lnTo>
                  <a:lnTo>
                    <a:pt x="1215567" y="902373"/>
                  </a:lnTo>
                  <a:close/>
                </a:path>
                <a:path w="5535294" h="5602605">
                  <a:moveTo>
                    <a:pt x="1249311" y="869022"/>
                  </a:moveTo>
                  <a:lnTo>
                    <a:pt x="1223518" y="885367"/>
                  </a:lnTo>
                  <a:lnTo>
                    <a:pt x="1231353" y="890727"/>
                  </a:lnTo>
                  <a:lnTo>
                    <a:pt x="1239139" y="887704"/>
                  </a:lnTo>
                  <a:lnTo>
                    <a:pt x="1245565" y="879436"/>
                  </a:lnTo>
                  <a:lnTo>
                    <a:pt x="1249311" y="869022"/>
                  </a:lnTo>
                  <a:close/>
                </a:path>
                <a:path w="5535294" h="5602605">
                  <a:moveTo>
                    <a:pt x="1270711" y="886688"/>
                  </a:moveTo>
                  <a:lnTo>
                    <a:pt x="1251966" y="888238"/>
                  </a:lnTo>
                  <a:lnTo>
                    <a:pt x="1251737" y="888453"/>
                  </a:lnTo>
                  <a:lnTo>
                    <a:pt x="1251077" y="902144"/>
                  </a:lnTo>
                  <a:lnTo>
                    <a:pt x="1256068" y="899236"/>
                  </a:lnTo>
                  <a:lnTo>
                    <a:pt x="1262214" y="897890"/>
                  </a:lnTo>
                  <a:lnTo>
                    <a:pt x="1267701" y="894816"/>
                  </a:lnTo>
                  <a:lnTo>
                    <a:pt x="1270711" y="886688"/>
                  </a:lnTo>
                  <a:close/>
                </a:path>
                <a:path w="5535294" h="5602605">
                  <a:moveTo>
                    <a:pt x="1475600" y="583476"/>
                  </a:moveTo>
                  <a:lnTo>
                    <a:pt x="1458607" y="578700"/>
                  </a:lnTo>
                  <a:lnTo>
                    <a:pt x="1449578" y="578091"/>
                  </a:lnTo>
                  <a:lnTo>
                    <a:pt x="1446022" y="582320"/>
                  </a:lnTo>
                  <a:lnTo>
                    <a:pt x="1445387" y="592086"/>
                  </a:lnTo>
                  <a:lnTo>
                    <a:pt x="1460754" y="592162"/>
                  </a:lnTo>
                  <a:lnTo>
                    <a:pt x="1467358" y="591591"/>
                  </a:lnTo>
                  <a:lnTo>
                    <a:pt x="1470545" y="589102"/>
                  </a:lnTo>
                  <a:lnTo>
                    <a:pt x="1475600" y="583476"/>
                  </a:lnTo>
                  <a:close/>
                </a:path>
                <a:path w="5535294" h="5602605">
                  <a:moveTo>
                    <a:pt x="1802904" y="5366258"/>
                  </a:moveTo>
                  <a:lnTo>
                    <a:pt x="1773415" y="5355018"/>
                  </a:lnTo>
                  <a:lnTo>
                    <a:pt x="1762544" y="5350802"/>
                  </a:lnTo>
                  <a:lnTo>
                    <a:pt x="1774151" y="5362346"/>
                  </a:lnTo>
                  <a:lnTo>
                    <a:pt x="1783143" y="5368137"/>
                  </a:lnTo>
                  <a:lnTo>
                    <a:pt x="1791919" y="5369128"/>
                  </a:lnTo>
                  <a:lnTo>
                    <a:pt x="1802904" y="5366258"/>
                  </a:lnTo>
                  <a:close/>
                </a:path>
                <a:path w="5535294" h="5602605">
                  <a:moveTo>
                    <a:pt x="1998014" y="5173154"/>
                  </a:moveTo>
                  <a:lnTo>
                    <a:pt x="1988286" y="5167134"/>
                  </a:lnTo>
                  <a:lnTo>
                    <a:pt x="1971763" y="5164226"/>
                  </a:lnTo>
                  <a:lnTo>
                    <a:pt x="1955088" y="5165737"/>
                  </a:lnTo>
                  <a:lnTo>
                    <a:pt x="1961692" y="5174475"/>
                  </a:lnTo>
                  <a:lnTo>
                    <a:pt x="1973973" y="5177739"/>
                  </a:lnTo>
                  <a:lnTo>
                    <a:pt x="1986635" y="5178806"/>
                  </a:lnTo>
                  <a:lnTo>
                    <a:pt x="1994344" y="5180965"/>
                  </a:lnTo>
                  <a:lnTo>
                    <a:pt x="1998014" y="5173154"/>
                  </a:lnTo>
                  <a:close/>
                </a:path>
                <a:path w="5535294" h="5602605">
                  <a:moveTo>
                    <a:pt x="2297823" y="5366918"/>
                  </a:moveTo>
                  <a:lnTo>
                    <a:pt x="2282609" y="5359971"/>
                  </a:lnTo>
                  <a:lnTo>
                    <a:pt x="2272881" y="5357698"/>
                  </a:lnTo>
                  <a:lnTo>
                    <a:pt x="2266404" y="5360149"/>
                  </a:lnTo>
                  <a:lnTo>
                    <a:pt x="2260993" y="5367363"/>
                  </a:lnTo>
                  <a:lnTo>
                    <a:pt x="2280894" y="5373103"/>
                  </a:lnTo>
                  <a:lnTo>
                    <a:pt x="2290000" y="5375173"/>
                  </a:lnTo>
                  <a:lnTo>
                    <a:pt x="2293810" y="5373230"/>
                  </a:lnTo>
                  <a:lnTo>
                    <a:pt x="2297823" y="5366918"/>
                  </a:lnTo>
                  <a:close/>
                </a:path>
                <a:path w="5535294" h="5602605">
                  <a:moveTo>
                    <a:pt x="2340394" y="5358562"/>
                  </a:moveTo>
                  <a:lnTo>
                    <a:pt x="2338082" y="5352237"/>
                  </a:lnTo>
                  <a:lnTo>
                    <a:pt x="2329370" y="5345061"/>
                  </a:lnTo>
                  <a:lnTo>
                    <a:pt x="2328316" y="5352288"/>
                  </a:lnTo>
                  <a:lnTo>
                    <a:pt x="2325611" y="5372887"/>
                  </a:lnTo>
                  <a:lnTo>
                    <a:pt x="2336254" y="5365089"/>
                  </a:lnTo>
                  <a:lnTo>
                    <a:pt x="2340394" y="5358562"/>
                  </a:lnTo>
                  <a:close/>
                </a:path>
                <a:path w="5535294" h="5602605">
                  <a:moveTo>
                    <a:pt x="2380310" y="253758"/>
                  </a:moveTo>
                  <a:lnTo>
                    <a:pt x="2371712" y="245579"/>
                  </a:lnTo>
                  <a:lnTo>
                    <a:pt x="2370163" y="244919"/>
                  </a:lnTo>
                  <a:lnTo>
                    <a:pt x="2368626" y="244703"/>
                  </a:lnTo>
                  <a:lnTo>
                    <a:pt x="2359291" y="255155"/>
                  </a:lnTo>
                  <a:lnTo>
                    <a:pt x="2362555" y="260565"/>
                  </a:lnTo>
                  <a:lnTo>
                    <a:pt x="2371788" y="260324"/>
                  </a:lnTo>
                  <a:lnTo>
                    <a:pt x="2380310" y="253758"/>
                  </a:lnTo>
                  <a:close/>
                </a:path>
                <a:path w="5535294" h="5602605">
                  <a:moveTo>
                    <a:pt x="2402586" y="335241"/>
                  </a:moveTo>
                  <a:lnTo>
                    <a:pt x="2396502" y="326288"/>
                  </a:lnTo>
                  <a:lnTo>
                    <a:pt x="2388451" y="326250"/>
                  </a:lnTo>
                  <a:lnTo>
                    <a:pt x="2382342" y="332079"/>
                  </a:lnTo>
                  <a:lnTo>
                    <a:pt x="2382075" y="340766"/>
                  </a:lnTo>
                  <a:lnTo>
                    <a:pt x="2395537" y="337235"/>
                  </a:lnTo>
                  <a:lnTo>
                    <a:pt x="2402586" y="335241"/>
                  </a:lnTo>
                  <a:close/>
                </a:path>
                <a:path w="5535294" h="5602605">
                  <a:moveTo>
                    <a:pt x="2461920" y="315810"/>
                  </a:moveTo>
                  <a:lnTo>
                    <a:pt x="2459050" y="311619"/>
                  </a:lnTo>
                  <a:lnTo>
                    <a:pt x="2455964" y="306539"/>
                  </a:lnTo>
                  <a:lnTo>
                    <a:pt x="2452217" y="300786"/>
                  </a:lnTo>
                  <a:lnTo>
                    <a:pt x="2447366" y="307200"/>
                  </a:lnTo>
                  <a:lnTo>
                    <a:pt x="2443607" y="312280"/>
                  </a:lnTo>
                  <a:lnTo>
                    <a:pt x="2439644" y="317360"/>
                  </a:lnTo>
                  <a:lnTo>
                    <a:pt x="2451112" y="321995"/>
                  </a:lnTo>
                  <a:lnTo>
                    <a:pt x="2461920" y="315810"/>
                  </a:lnTo>
                  <a:close/>
                </a:path>
                <a:path w="5535294" h="5602605">
                  <a:moveTo>
                    <a:pt x="2468981" y="27609"/>
                  </a:moveTo>
                  <a:lnTo>
                    <a:pt x="2467114" y="16611"/>
                  </a:lnTo>
                  <a:lnTo>
                    <a:pt x="2464206" y="11214"/>
                  </a:lnTo>
                  <a:lnTo>
                    <a:pt x="2458275" y="10033"/>
                  </a:lnTo>
                  <a:lnTo>
                    <a:pt x="2447366" y="11709"/>
                  </a:lnTo>
                  <a:lnTo>
                    <a:pt x="2450554" y="17297"/>
                  </a:lnTo>
                  <a:lnTo>
                    <a:pt x="2453868" y="20815"/>
                  </a:lnTo>
                  <a:lnTo>
                    <a:pt x="2459329" y="23761"/>
                  </a:lnTo>
                  <a:lnTo>
                    <a:pt x="2468981" y="27609"/>
                  </a:lnTo>
                  <a:close/>
                </a:path>
                <a:path w="5535294" h="5602605">
                  <a:moveTo>
                    <a:pt x="2473604" y="5574728"/>
                  </a:moveTo>
                  <a:lnTo>
                    <a:pt x="2454198" y="5574728"/>
                  </a:lnTo>
                  <a:lnTo>
                    <a:pt x="2454198" y="5602122"/>
                  </a:lnTo>
                  <a:lnTo>
                    <a:pt x="2462873" y="5598338"/>
                  </a:lnTo>
                  <a:lnTo>
                    <a:pt x="2466060" y="5591238"/>
                  </a:lnTo>
                  <a:lnTo>
                    <a:pt x="2468156" y="5582742"/>
                  </a:lnTo>
                  <a:lnTo>
                    <a:pt x="2473604" y="5574728"/>
                  </a:lnTo>
                  <a:close/>
                </a:path>
                <a:path w="5535294" h="5602605">
                  <a:moveTo>
                    <a:pt x="2514028" y="16040"/>
                  </a:moveTo>
                  <a:lnTo>
                    <a:pt x="2513165" y="8102"/>
                  </a:lnTo>
                  <a:lnTo>
                    <a:pt x="2506472" y="0"/>
                  </a:lnTo>
                  <a:lnTo>
                    <a:pt x="2500299" y="6629"/>
                  </a:lnTo>
                  <a:lnTo>
                    <a:pt x="2496324" y="10820"/>
                  </a:lnTo>
                  <a:lnTo>
                    <a:pt x="2492133" y="15024"/>
                  </a:lnTo>
                  <a:lnTo>
                    <a:pt x="2507526" y="19723"/>
                  </a:lnTo>
                  <a:lnTo>
                    <a:pt x="2514028" y="16040"/>
                  </a:lnTo>
                  <a:close/>
                </a:path>
                <a:path w="5535294" h="5602605">
                  <a:moveTo>
                    <a:pt x="2707830" y="5370449"/>
                  </a:moveTo>
                  <a:lnTo>
                    <a:pt x="2704452" y="5358498"/>
                  </a:lnTo>
                  <a:lnTo>
                    <a:pt x="2697022" y="5353316"/>
                  </a:lnTo>
                  <a:lnTo>
                    <a:pt x="2688107" y="5352720"/>
                  </a:lnTo>
                  <a:lnTo>
                    <a:pt x="2680271" y="5354548"/>
                  </a:lnTo>
                  <a:lnTo>
                    <a:pt x="2687548" y="5363222"/>
                  </a:lnTo>
                  <a:lnTo>
                    <a:pt x="2694876" y="5368214"/>
                  </a:lnTo>
                  <a:lnTo>
                    <a:pt x="2701785" y="5370360"/>
                  </a:lnTo>
                  <a:lnTo>
                    <a:pt x="2707830" y="5370449"/>
                  </a:lnTo>
                  <a:close/>
                </a:path>
                <a:path w="5535294" h="5602605">
                  <a:moveTo>
                    <a:pt x="3001835" y="5563032"/>
                  </a:moveTo>
                  <a:lnTo>
                    <a:pt x="3001607" y="5563247"/>
                  </a:lnTo>
                  <a:lnTo>
                    <a:pt x="3001835" y="5563146"/>
                  </a:lnTo>
                  <a:close/>
                </a:path>
                <a:path w="5535294" h="5602605">
                  <a:moveTo>
                    <a:pt x="3018155" y="5578487"/>
                  </a:moveTo>
                  <a:lnTo>
                    <a:pt x="3015551" y="5570766"/>
                  </a:lnTo>
                  <a:lnTo>
                    <a:pt x="3014154" y="5564543"/>
                  </a:lnTo>
                  <a:lnTo>
                    <a:pt x="3010738" y="5561444"/>
                  </a:lnTo>
                  <a:lnTo>
                    <a:pt x="3002051" y="5563032"/>
                  </a:lnTo>
                  <a:lnTo>
                    <a:pt x="3000070" y="5570969"/>
                  </a:lnTo>
                  <a:lnTo>
                    <a:pt x="3001060" y="5582323"/>
                  </a:lnTo>
                  <a:lnTo>
                    <a:pt x="3006521" y="5587847"/>
                  </a:lnTo>
                  <a:lnTo>
                    <a:pt x="3017939" y="5578272"/>
                  </a:lnTo>
                  <a:lnTo>
                    <a:pt x="3018155" y="5578487"/>
                  </a:lnTo>
                  <a:close/>
                </a:path>
                <a:path w="5535294" h="5602605">
                  <a:moveTo>
                    <a:pt x="3307207" y="406260"/>
                  </a:moveTo>
                  <a:lnTo>
                    <a:pt x="3306191" y="395528"/>
                  </a:lnTo>
                  <a:lnTo>
                    <a:pt x="3296081" y="397637"/>
                  </a:lnTo>
                  <a:lnTo>
                    <a:pt x="3288944" y="402209"/>
                  </a:lnTo>
                  <a:lnTo>
                    <a:pt x="3284359" y="409194"/>
                  </a:lnTo>
                  <a:lnTo>
                    <a:pt x="3281934" y="418503"/>
                  </a:lnTo>
                  <a:lnTo>
                    <a:pt x="3297174" y="415721"/>
                  </a:lnTo>
                  <a:lnTo>
                    <a:pt x="3304895" y="412318"/>
                  </a:lnTo>
                  <a:lnTo>
                    <a:pt x="3307207" y="406260"/>
                  </a:lnTo>
                  <a:close/>
                </a:path>
                <a:path w="5535294" h="5602605">
                  <a:moveTo>
                    <a:pt x="3448901" y="347167"/>
                  </a:moveTo>
                  <a:lnTo>
                    <a:pt x="3447796" y="340106"/>
                  </a:lnTo>
                  <a:lnTo>
                    <a:pt x="3447351" y="335470"/>
                  </a:lnTo>
                  <a:lnTo>
                    <a:pt x="3446462" y="328396"/>
                  </a:lnTo>
                  <a:lnTo>
                    <a:pt x="3439185" y="332155"/>
                  </a:lnTo>
                  <a:lnTo>
                    <a:pt x="3434334" y="334581"/>
                  </a:lnTo>
                  <a:lnTo>
                    <a:pt x="3429266" y="337007"/>
                  </a:lnTo>
                  <a:lnTo>
                    <a:pt x="3432886" y="343065"/>
                  </a:lnTo>
                  <a:lnTo>
                    <a:pt x="3438753" y="345071"/>
                  </a:lnTo>
                  <a:lnTo>
                    <a:pt x="3444773" y="345579"/>
                  </a:lnTo>
                  <a:lnTo>
                    <a:pt x="3448901" y="347167"/>
                  </a:lnTo>
                  <a:close/>
                </a:path>
                <a:path w="5535294" h="5602605">
                  <a:moveTo>
                    <a:pt x="3479038" y="198234"/>
                  </a:moveTo>
                  <a:lnTo>
                    <a:pt x="3478288" y="192328"/>
                  </a:lnTo>
                  <a:lnTo>
                    <a:pt x="3473145" y="189204"/>
                  </a:lnTo>
                  <a:lnTo>
                    <a:pt x="3462350" y="186842"/>
                  </a:lnTo>
                  <a:lnTo>
                    <a:pt x="3465741" y="191909"/>
                  </a:lnTo>
                  <a:lnTo>
                    <a:pt x="3469106" y="197053"/>
                  </a:lnTo>
                  <a:lnTo>
                    <a:pt x="3476688" y="208927"/>
                  </a:lnTo>
                  <a:lnTo>
                    <a:pt x="3479038" y="198234"/>
                  </a:lnTo>
                  <a:close/>
                </a:path>
                <a:path w="5535294" h="5602605">
                  <a:moveTo>
                    <a:pt x="3666363" y="5346166"/>
                  </a:moveTo>
                  <a:lnTo>
                    <a:pt x="3660038" y="5342217"/>
                  </a:lnTo>
                  <a:lnTo>
                    <a:pt x="3653866" y="5339918"/>
                  </a:lnTo>
                  <a:lnTo>
                    <a:pt x="3647656" y="5339702"/>
                  </a:lnTo>
                  <a:lnTo>
                    <a:pt x="3641217" y="5341963"/>
                  </a:lnTo>
                  <a:lnTo>
                    <a:pt x="3641610" y="5351157"/>
                  </a:lnTo>
                  <a:lnTo>
                    <a:pt x="3647173" y="5356568"/>
                  </a:lnTo>
                  <a:lnTo>
                    <a:pt x="3656038" y="5355717"/>
                  </a:lnTo>
                  <a:lnTo>
                    <a:pt x="3666363" y="5346166"/>
                  </a:lnTo>
                  <a:close/>
                </a:path>
                <a:path w="5535294" h="5602605">
                  <a:moveTo>
                    <a:pt x="3825532" y="509270"/>
                  </a:moveTo>
                  <a:lnTo>
                    <a:pt x="3824719" y="501091"/>
                  </a:lnTo>
                  <a:lnTo>
                    <a:pt x="3815473" y="505231"/>
                  </a:lnTo>
                  <a:lnTo>
                    <a:pt x="3811181" y="509295"/>
                  </a:lnTo>
                  <a:lnTo>
                    <a:pt x="3810724" y="515721"/>
                  </a:lnTo>
                  <a:lnTo>
                    <a:pt x="3813022" y="526935"/>
                  </a:lnTo>
                  <a:lnTo>
                    <a:pt x="3818293" y="521373"/>
                  </a:lnTo>
                  <a:lnTo>
                    <a:pt x="3822928" y="515759"/>
                  </a:lnTo>
                  <a:lnTo>
                    <a:pt x="3825532" y="509270"/>
                  </a:lnTo>
                  <a:close/>
                </a:path>
                <a:path w="5535294" h="5602605">
                  <a:moveTo>
                    <a:pt x="3848100" y="270764"/>
                  </a:moveTo>
                  <a:lnTo>
                    <a:pt x="3839057" y="271195"/>
                  </a:lnTo>
                  <a:lnTo>
                    <a:pt x="3833317" y="271640"/>
                  </a:lnTo>
                  <a:lnTo>
                    <a:pt x="3834879" y="285877"/>
                  </a:lnTo>
                  <a:lnTo>
                    <a:pt x="3841369" y="286689"/>
                  </a:lnTo>
                  <a:lnTo>
                    <a:pt x="3847528" y="279742"/>
                  </a:lnTo>
                  <a:lnTo>
                    <a:pt x="3848100" y="270764"/>
                  </a:lnTo>
                  <a:close/>
                </a:path>
                <a:path w="5535294" h="5602605">
                  <a:moveTo>
                    <a:pt x="4014393" y="627862"/>
                  </a:moveTo>
                  <a:lnTo>
                    <a:pt x="4008501" y="624205"/>
                  </a:lnTo>
                  <a:lnTo>
                    <a:pt x="4004462" y="623493"/>
                  </a:lnTo>
                  <a:lnTo>
                    <a:pt x="4000436" y="626186"/>
                  </a:lnTo>
                  <a:lnTo>
                    <a:pt x="3994543" y="632714"/>
                  </a:lnTo>
                  <a:lnTo>
                    <a:pt x="4005351" y="636473"/>
                  </a:lnTo>
                  <a:lnTo>
                    <a:pt x="4014393" y="627862"/>
                  </a:lnTo>
                  <a:close/>
                </a:path>
                <a:path w="5535294" h="5602605">
                  <a:moveTo>
                    <a:pt x="4025201" y="5186045"/>
                  </a:moveTo>
                  <a:lnTo>
                    <a:pt x="4011307" y="5188255"/>
                  </a:lnTo>
                  <a:lnTo>
                    <a:pt x="4001820" y="5190020"/>
                  </a:lnTo>
                  <a:lnTo>
                    <a:pt x="4008221" y="5197538"/>
                  </a:lnTo>
                  <a:lnTo>
                    <a:pt x="4012184" y="5201945"/>
                  </a:lnTo>
                  <a:lnTo>
                    <a:pt x="4016159" y="5206593"/>
                  </a:lnTo>
                  <a:lnTo>
                    <a:pt x="4023029" y="5202504"/>
                  </a:lnTo>
                  <a:lnTo>
                    <a:pt x="4024477" y="5196484"/>
                  </a:lnTo>
                  <a:lnTo>
                    <a:pt x="4024033" y="5190375"/>
                  </a:lnTo>
                  <a:lnTo>
                    <a:pt x="4025201" y="5186045"/>
                  </a:lnTo>
                  <a:close/>
                </a:path>
                <a:path w="5535294" h="5602605">
                  <a:moveTo>
                    <a:pt x="4145267" y="456399"/>
                  </a:moveTo>
                  <a:lnTo>
                    <a:pt x="4142194" y="451231"/>
                  </a:lnTo>
                  <a:lnTo>
                    <a:pt x="4134815" y="449643"/>
                  </a:lnTo>
                  <a:lnTo>
                    <a:pt x="4136364" y="465099"/>
                  </a:lnTo>
                  <a:lnTo>
                    <a:pt x="4137025" y="473938"/>
                  </a:lnTo>
                  <a:lnTo>
                    <a:pt x="4143654" y="464273"/>
                  </a:lnTo>
                  <a:lnTo>
                    <a:pt x="4145267" y="456399"/>
                  </a:lnTo>
                  <a:close/>
                </a:path>
                <a:path w="5535294" h="5602605">
                  <a:moveTo>
                    <a:pt x="4178046" y="481444"/>
                  </a:moveTo>
                  <a:lnTo>
                    <a:pt x="4164253" y="479653"/>
                  </a:lnTo>
                  <a:lnTo>
                    <a:pt x="4157065" y="480415"/>
                  </a:lnTo>
                  <a:lnTo>
                    <a:pt x="4154132" y="484949"/>
                  </a:lnTo>
                  <a:lnTo>
                    <a:pt x="4153116" y="494474"/>
                  </a:lnTo>
                  <a:lnTo>
                    <a:pt x="4162412" y="491197"/>
                  </a:lnTo>
                  <a:lnTo>
                    <a:pt x="4169880" y="487794"/>
                  </a:lnTo>
                  <a:lnTo>
                    <a:pt x="4175201" y="484466"/>
                  </a:lnTo>
                  <a:lnTo>
                    <a:pt x="4178046" y="481444"/>
                  </a:lnTo>
                  <a:close/>
                </a:path>
                <a:path w="5535294" h="5602605">
                  <a:moveTo>
                    <a:pt x="4187533" y="521195"/>
                  </a:moveTo>
                  <a:lnTo>
                    <a:pt x="4178262" y="517436"/>
                  </a:lnTo>
                  <a:lnTo>
                    <a:pt x="4172051" y="518947"/>
                  </a:lnTo>
                  <a:lnTo>
                    <a:pt x="4166412" y="524865"/>
                  </a:lnTo>
                  <a:lnTo>
                    <a:pt x="4167467" y="531812"/>
                  </a:lnTo>
                  <a:lnTo>
                    <a:pt x="4181348" y="536435"/>
                  </a:lnTo>
                  <a:lnTo>
                    <a:pt x="4181576" y="528916"/>
                  </a:lnTo>
                  <a:lnTo>
                    <a:pt x="4187533" y="521195"/>
                  </a:lnTo>
                  <a:close/>
                </a:path>
                <a:path w="5535294" h="5602605">
                  <a:moveTo>
                    <a:pt x="4249610" y="732536"/>
                  </a:moveTo>
                  <a:lnTo>
                    <a:pt x="4247362" y="727227"/>
                  </a:lnTo>
                  <a:lnTo>
                    <a:pt x="4242663" y="723049"/>
                  </a:lnTo>
                  <a:lnTo>
                    <a:pt x="4237253" y="722515"/>
                  </a:lnTo>
                  <a:lnTo>
                    <a:pt x="4230751" y="724750"/>
                  </a:lnTo>
                  <a:lnTo>
                    <a:pt x="4231373" y="732053"/>
                  </a:lnTo>
                  <a:lnTo>
                    <a:pt x="4247299" y="746671"/>
                  </a:lnTo>
                  <a:lnTo>
                    <a:pt x="4249547" y="739000"/>
                  </a:lnTo>
                  <a:lnTo>
                    <a:pt x="4249610" y="732536"/>
                  </a:lnTo>
                  <a:close/>
                </a:path>
                <a:path w="5535294" h="5602605">
                  <a:moveTo>
                    <a:pt x="4288980" y="783551"/>
                  </a:moveTo>
                  <a:lnTo>
                    <a:pt x="4284802" y="769543"/>
                  </a:lnTo>
                  <a:lnTo>
                    <a:pt x="4275556" y="760120"/>
                  </a:lnTo>
                  <a:lnTo>
                    <a:pt x="4264203" y="753960"/>
                  </a:lnTo>
                  <a:lnTo>
                    <a:pt x="4253687" y="749769"/>
                  </a:lnTo>
                  <a:lnTo>
                    <a:pt x="4259986" y="760298"/>
                  </a:lnTo>
                  <a:lnTo>
                    <a:pt x="4267949" y="769391"/>
                  </a:lnTo>
                  <a:lnTo>
                    <a:pt x="4277601" y="777125"/>
                  </a:lnTo>
                  <a:lnTo>
                    <a:pt x="4288980" y="783551"/>
                  </a:lnTo>
                  <a:close/>
                </a:path>
                <a:path w="5535294" h="5602605">
                  <a:moveTo>
                    <a:pt x="4291190" y="598271"/>
                  </a:moveTo>
                  <a:lnTo>
                    <a:pt x="4290301" y="595401"/>
                  </a:lnTo>
                  <a:lnTo>
                    <a:pt x="4281843" y="583336"/>
                  </a:lnTo>
                  <a:lnTo>
                    <a:pt x="4275086" y="586346"/>
                  </a:lnTo>
                  <a:lnTo>
                    <a:pt x="4275607" y="596633"/>
                  </a:lnTo>
                  <a:lnTo>
                    <a:pt x="4288980" y="606437"/>
                  </a:lnTo>
                  <a:lnTo>
                    <a:pt x="4289641" y="601802"/>
                  </a:lnTo>
                  <a:lnTo>
                    <a:pt x="4291190" y="598271"/>
                  </a:lnTo>
                  <a:close/>
                </a:path>
                <a:path w="5535294" h="5602605">
                  <a:moveTo>
                    <a:pt x="4472267" y="4679213"/>
                  </a:moveTo>
                  <a:lnTo>
                    <a:pt x="4457370" y="4685246"/>
                  </a:lnTo>
                  <a:lnTo>
                    <a:pt x="4457370" y="4691799"/>
                  </a:lnTo>
                  <a:lnTo>
                    <a:pt x="4464812" y="4692078"/>
                  </a:lnTo>
                  <a:lnTo>
                    <a:pt x="4472267" y="4679213"/>
                  </a:lnTo>
                  <a:close/>
                </a:path>
                <a:path w="5535294" h="5602605">
                  <a:moveTo>
                    <a:pt x="4472927" y="4679213"/>
                  </a:moveTo>
                  <a:lnTo>
                    <a:pt x="4472483" y="4678781"/>
                  </a:lnTo>
                  <a:lnTo>
                    <a:pt x="4472483" y="4678997"/>
                  </a:lnTo>
                  <a:lnTo>
                    <a:pt x="4472267" y="4678997"/>
                  </a:lnTo>
                  <a:lnTo>
                    <a:pt x="4472267" y="4679213"/>
                  </a:lnTo>
                  <a:lnTo>
                    <a:pt x="4472927" y="4679213"/>
                  </a:lnTo>
                  <a:close/>
                </a:path>
                <a:path w="5535294" h="5602605">
                  <a:moveTo>
                    <a:pt x="4516818" y="849807"/>
                  </a:moveTo>
                  <a:lnTo>
                    <a:pt x="4516145" y="849807"/>
                  </a:lnTo>
                  <a:lnTo>
                    <a:pt x="4516145" y="850468"/>
                  </a:lnTo>
                  <a:lnTo>
                    <a:pt x="4516590" y="850023"/>
                  </a:lnTo>
                  <a:lnTo>
                    <a:pt x="4516818" y="850023"/>
                  </a:lnTo>
                  <a:lnTo>
                    <a:pt x="4516818" y="849807"/>
                  </a:lnTo>
                  <a:close/>
                </a:path>
                <a:path w="5535294" h="5602605">
                  <a:moveTo>
                    <a:pt x="4532909" y="837438"/>
                  </a:moveTo>
                  <a:lnTo>
                    <a:pt x="4521670" y="846277"/>
                  </a:lnTo>
                  <a:lnTo>
                    <a:pt x="4516818" y="850023"/>
                  </a:lnTo>
                  <a:lnTo>
                    <a:pt x="4516044" y="858253"/>
                  </a:lnTo>
                  <a:lnTo>
                    <a:pt x="4523867" y="858647"/>
                  </a:lnTo>
                  <a:lnTo>
                    <a:pt x="4532198" y="851585"/>
                  </a:lnTo>
                  <a:lnTo>
                    <a:pt x="4532909" y="837438"/>
                  </a:lnTo>
                  <a:close/>
                </a:path>
                <a:path w="5535294" h="5602605">
                  <a:moveTo>
                    <a:pt x="4664799" y="4859871"/>
                  </a:moveTo>
                  <a:lnTo>
                    <a:pt x="4662868" y="4831880"/>
                  </a:lnTo>
                  <a:lnTo>
                    <a:pt x="4658474" y="4826203"/>
                  </a:lnTo>
                  <a:lnTo>
                    <a:pt x="4646714" y="4828730"/>
                  </a:lnTo>
                  <a:lnTo>
                    <a:pt x="4646815" y="4838255"/>
                  </a:lnTo>
                  <a:lnTo>
                    <a:pt x="4651629" y="4846777"/>
                  </a:lnTo>
                  <a:lnTo>
                    <a:pt x="4658499" y="4854067"/>
                  </a:lnTo>
                  <a:lnTo>
                    <a:pt x="4664799" y="4859871"/>
                  </a:lnTo>
                  <a:close/>
                </a:path>
                <a:path w="5535294" h="5602605">
                  <a:moveTo>
                    <a:pt x="4792281" y="4705197"/>
                  </a:moveTo>
                  <a:lnTo>
                    <a:pt x="4786960" y="4698098"/>
                  </a:lnTo>
                  <a:lnTo>
                    <a:pt x="4779607" y="4692815"/>
                  </a:lnTo>
                  <a:lnTo>
                    <a:pt x="4776622" y="4688497"/>
                  </a:lnTo>
                  <a:lnTo>
                    <a:pt x="4771047" y="4700867"/>
                  </a:lnTo>
                  <a:lnTo>
                    <a:pt x="4773727" y="4710277"/>
                  </a:lnTo>
                  <a:lnTo>
                    <a:pt x="4781004" y="4715421"/>
                  </a:lnTo>
                  <a:lnTo>
                    <a:pt x="4789195" y="4714989"/>
                  </a:lnTo>
                  <a:lnTo>
                    <a:pt x="4792281" y="4705197"/>
                  </a:lnTo>
                  <a:close/>
                </a:path>
                <a:path w="5535294" h="5602605">
                  <a:moveTo>
                    <a:pt x="4831321" y="4654042"/>
                  </a:moveTo>
                  <a:lnTo>
                    <a:pt x="4815217" y="4632845"/>
                  </a:lnTo>
                  <a:lnTo>
                    <a:pt x="4813236" y="4658233"/>
                  </a:lnTo>
                  <a:lnTo>
                    <a:pt x="4824488" y="4655591"/>
                  </a:lnTo>
                  <a:lnTo>
                    <a:pt x="4831321" y="4654042"/>
                  </a:lnTo>
                  <a:close/>
                </a:path>
                <a:path w="5535294" h="5602605">
                  <a:moveTo>
                    <a:pt x="5073269" y="4228922"/>
                  </a:moveTo>
                  <a:lnTo>
                    <a:pt x="5070589" y="4218051"/>
                  </a:lnTo>
                  <a:lnTo>
                    <a:pt x="5061445" y="4211523"/>
                  </a:lnTo>
                  <a:lnTo>
                    <a:pt x="5051590" y="4204754"/>
                  </a:lnTo>
                  <a:lnTo>
                    <a:pt x="5046802" y="4193146"/>
                  </a:lnTo>
                  <a:lnTo>
                    <a:pt x="5044021" y="4208208"/>
                  </a:lnTo>
                  <a:lnTo>
                    <a:pt x="5052009" y="4218737"/>
                  </a:lnTo>
                  <a:lnTo>
                    <a:pt x="5064010" y="4225404"/>
                  </a:lnTo>
                  <a:lnTo>
                    <a:pt x="5073269" y="4228922"/>
                  </a:lnTo>
                  <a:close/>
                </a:path>
                <a:path w="5535294" h="5602605">
                  <a:moveTo>
                    <a:pt x="5209057" y="3731425"/>
                  </a:moveTo>
                  <a:lnTo>
                    <a:pt x="5204333" y="3726535"/>
                  </a:lnTo>
                  <a:lnTo>
                    <a:pt x="5197043" y="3726650"/>
                  </a:lnTo>
                  <a:lnTo>
                    <a:pt x="5190388" y="3731577"/>
                  </a:lnTo>
                  <a:lnTo>
                    <a:pt x="5197005" y="3735120"/>
                  </a:lnTo>
                  <a:lnTo>
                    <a:pt x="5202517" y="3738207"/>
                  </a:lnTo>
                  <a:lnTo>
                    <a:pt x="5208028" y="3741521"/>
                  </a:lnTo>
                  <a:lnTo>
                    <a:pt x="5209057" y="3731425"/>
                  </a:lnTo>
                  <a:close/>
                </a:path>
                <a:path w="5535294" h="5602605">
                  <a:moveTo>
                    <a:pt x="5210238" y="3874465"/>
                  </a:moveTo>
                  <a:lnTo>
                    <a:pt x="5207368" y="3865638"/>
                  </a:lnTo>
                  <a:lnTo>
                    <a:pt x="5203393" y="3852380"/>
                  </a:lnTo>
                  <a:lnTo>
                    <a:pt x="5197767" y="3865029"/>
                  </a:lnTo>
                  <a:lnTo>
                    <a:pt x="5192141" y="3877995"/>
                  </a:lnTo>
                  <a:lnTo>
                    <a:pt x="5197005" y="3877119"/>
                  </a:lnTo>
                  <a:lnTo>
                    <a:pt x="5202948" y="3875786"/>
                  </a:lnTo>
                  <a:lnTo>
                    <a:pt x="5210238" y="3874465"/>
                  </a:lnTo>
                  <a:close/>
                </a:path>
                <a:path w="5535294" h="5602605">
                  <a:moveTo>
                    <a:pt x="5274627" y="2310904"/>
                  </a:moveTo>
                  <a:lnTo>
                    <a:pt x="5256695" y="2300084"/>
                  </a:lnTo>
                  <a:lnTo>
                    <a:pt x="5248224" y="2300681"/>
                  </a:lnTo>
                  <a:lnTo>
                    <a:pt x="5247779" y="2309660"/>
                  </a:lnTo>
                  <a:lnTo>
                    <a:pt x="5253901" y="2323935"/>
                  </a:lnTo>
                  <a:lnTo>
                    <a:pt x="5261178" y="2320836"/>
                  </a:lnTo>
                  <a:lnTo>
                    <a:pt x="5268023" y="2317750"/>
                  </a:lnTo>
                  <a:lnTo>
                    <a:pt x="5274627" y="2314879"/>
                  </a:lnTo>
                  <a:lnTo>
                    <a:pt x="5274627" y="2310904"/>
                  </a:lnTo>
                  <a:close/>
                </a:path>
                <a:path w="5535294" h="5602605">
                  <a:moveTo>
                    <a:pt x="5293779" y="3512794"/>
                  </a:moveTo>
                  <a:lnTo>
                    <a:pt x="5287645" y="3511766"/>
                  </a:lnTo>
                  <a:lnTo>
                    <a:pt x="5278044" y="3518547"/>
                  </a:lnTo>
                  <a:lnTo>
                    <a:pt x="5269344" y="3525316"/>
                  </a:lnTo>
                  <a:lnTo>
                    <a:pt x="5278158" y="3527082"/>
                  </a:lnTo>
                  <a:lnTo>
                    <a:pt x="5292052" y="3529507"/>
                  </a:lnTo>
                  <a:lnTo>
                    <a:pt x="5293779" y="3512794"/>
                  </a:lnTo>
                  <a:close/>
                </a:path>
                <a:path w="5535294" h="5602605">
                  <a:moveTo>
                    <a:pt x="5296865" y="2278608"/>
                  </a:moveTo>
                  <a:lnTo>
                    <a:pt x="5296027" y="2274024"/>
                  </a:lnTo>
                  <a:lnTo>
                    <a:pt x="5292776" y="2271090"/>
                  </a:lnTo>
                  <a:lnTo>
                    <a:pt x="5286375" y="2271763"/>
                  </a:lnTo>
                  <a:lnTo>
                    <a:pt x="5277917" y="2275827"/>
                  </a:lnTo>
                  <a:lnTo>
                    <a:pt x="5268455" y="2283079"/>
                  </a:lnTo>
                  <a:lnTo>
                    <a:pt x="5283987" y="2283714"/>
                  </a:lnTo>
                  <a:lnTo>
                    <a:pt x="5293157" y="2282025"/>
                  </a:lnTo>
                  <a:lnTo>
                    <a:pt x="5296865" y="2278608"/>
                  </a:lnTo>
                  <a:close/>
                </a:path>
                <a:path w="5535294" h="5602605">
                  <a:moveTo>
                    <a:pt x="5335371" y="3186849"/>
                  </a:moveTo>
                  <a:lnTo>
                    <a:pt x="5335321" y="3177883"/>
                  </a:lnTo>
                  <a:lnTo>
                    <a:pt x="5325364" y="3167329"/>
                  </a:lnTo>
                  <a:lnTo>
                    <a:pt x="5325364" y="3198914"/>
                  </a:lnTo>
                  <a:lnTo>
                    <a:pt x="5330418" y="3193948"/>
                  </a:lnTo>
                  <a:lnTo>
                    <a:pt x="5335371" y="3186849"/>
                  </a:lnTo>
                  <a:close/>
                </a:path>
                <a:path w="5535294" h="5602605">
                  <a:moveTo>
                    <a:pt x="5402199" y="3348088"/>
                  </a:moveTo>
                  <a:lnTo>
                    <a:pt x="5400345" y="3331984"/>
                  </a:lnTo>
                  <a:lnTo>
                    <a:pt x="5391302" y="3323907"/>
                  </a:lnTo>
                  <a:lnTo>
                    <a:pt x="5390883" y="3337204"/>
                  </a:lnTo>
                  <a:lnTo>
                    <a:pt x="5392852" y="3345434"/>
                  </a:lnTo>
                  <a:lnTo>
                    <a:pt x="5393169" y="3351860"/>
                  </a:lnTo>
                  <a:lnTo>
                    <a:pt x="5387772" y="3359683"/>
                  </a:lnTo>
                  <a:lnTo>
                    <a:pt x="5397728" y="3361055"/>
                  </a:lnTo>
                  <a:lnTo>
                    <a:pt x="5402199" y="3348088"/>
                  </a:lnTo>
                  <a:close/>
                </a:path>
                <a:path w="5535294" h="5602605">
                  <a:moveTo>
                    <a:pt x="5423281" y="3656050"/>
                  </a:moveTo>
                  <a:lnTo>
                    <a:pt x="5416664" y="3652075"/>
                  </a:lnTo>
                  <a:lnTo>
                    <a:pt x="5409831" y="3647884"/>
                  </a:lnTo>
                  <a:lnTo>
                    <a:pt x="5402770" y="3643465"/>
                  </a:lnTo>
                  <a:lnTo>
                    <a:pt x="5404828" y="3660737"/>
                  </a:lnTo>
                  <a:lnTo>
                    <a:pt x="5411952" y="3667074"/>
                  </a:lnTo>
                  <a:lnTo>
                    <a:pt x="5419610" y="3664737"/>
                  </a:lnTo>
                  <a:lnTo>
                    <a:pt x="5423281" y="3656050"/>
                  </a:lnTo>
                  <a:close/>
                </a:path>
                <a:path w="5535294" h="5602605">
                  <a:moveTo>
                    <a:pt x="5434876" y="3607955"/>
                  </a:moveTo>
                  <a:lnTo>
                    <a:pt x="5430126" y="3599294"/>
                  </a:lnTo>
                  <a:lnTo>
                    <a:pt x="5416169" y="3618522"/>
                  </a:lnTo>
                  <a:lnTo>
                    <a:pt x="5410136" y="3627374"/>
                  </a:lnTo>
                  <a:lnTo>
                    <a:pt x="5409679" y="3632123"/>
                  </a:lnTo>
                  <a:lnTo>
                    <a:pt x="5412473" y="3639045"/>
                  </a:lnTo>
                  <a:lnTo>
                    <a:pt x="5422862" y="3631006"/>
                  </a:lnTo>
                  <a:lnTo>
                    <a:pt x="5431396" y="3619589"/>
                  </a:lnTo>
                  <a:lnTo>
                    <a:pt x="5434876" y="3607955"/>
                  </a:lnTo>
                  <a:close/>
                </a:path>
                <a:path w="5535294" h="5602605">
                  <a:moveTo>
                    <a:pt x="5451741" y="3573894"/>
                  </a:moveTo>
                  <a:lnTo>
                    <a:pt x="5445912" y="3566274"/>
                  </a:lnTo>
                  <a:lnTo>
                    <a:pt x="5440908" y="3561892"/>
                  </a:lnTo>
                  <a:lnTo>
                    <a:pt x="5436514" y="3560203"/>
                  </a:lnTo>
                  <a:lnTo>
                    <a:pt x="5432552" y="3560648"/>
                  </a:lnTo>
                  <a:lnTo>
                    <a:pt x="5427142" y="3573678"/>
                  </a:lnTo>
                  <a:lnTo>
                    <a:pt x="5432628" y="3578949"/>
                  </a:lnTo>
                  <a:lnTo>
                    <a:pt x="5442877" y="3578377"/>
                  </a:lnTo>
                  <a:lnTo>
                    <a:pt x="5451741" y="3573894"/>
                  </a:lnTo>
                  <a:close/>
                </a:path>
                <a:path w="5535294" h="5602605">
                  <a:moveTo>
                    <a:pt x="5534825" y="3237331"/>
                  </a:moveTo>
                  <a:lnTo>
                    <a:pt x="5533491" y="3230270"/>
                  </a:lnTo>
                  <a:lnTo>
                    <a:pt x="5530913" y="3222764"/>
                  </a:lnTo>
                  <a:lnTo>
                    <a:pt x="5527941" y="3229432"/>
                  </a:lnTo>
                  <a:lnTo>
                    <a:pt x="5525325" y="3235922"/>
                  </a:lnTo>
                  <a:lnTo>
                    <a:pt x="5524563" y="3242792"/>
                  </a:lnTo>
                  <a:lnTo>
                    <a:pt x="5527167" y="3250590"/>
                  </a:lnTo>
                  <a:lnTo>
                    <a:pt x="5533275" y="3244062"/>
                  </a:lnTo>
                  <a:lnTo>
                    <a:pt x="5534825" y="3237331"/>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7" name="object 37"/>
            <p:cNvSpPr/>
            <p:nvPr/>
          </p:nvSpPr>
          <p:spPr>
            <a:xfrm>
              <a:off x="11469802" y="2496146"/>
              <a:ext cx="5461635" cy="5529580"/>
            </a:xfrm>
            <a:custGeom>
              <a:avLst/>
              <a:gdLst/>
              <a:ahLst/>
              <a:cxnLst/>
              <a:rect l="l" t="t" r="r" b="b"/>
              <a:pathLst>
                <a:path w="5461634" h="5529580">
                  <a:moveTo>
                    <a:pt x="15786" y="3323348"/>
                  </a:moveTo>
                  <a:lnTo>
                    <a:pt x="4318" y="3307448"/>
                  </a:lnTo>
                  <a:lnTo>
                    <a:pt x="0" y="3317811"/>
                  </a:lnTo>
                  <a:lnTo>
                    <a:pt x="368" y="3324339"/>
                  </a:lnTo>
                  <a:lnTo>
                    <a:pt x="5588" y="3326384"/>
                  </a:lnTo>
                  <a:lnTo>
                    <a:pt x="15786" y="3323348"/>
                  </a:lnTo>
                  <a:close/>
                </a:path>
                <a:path w="5461634" h="5529580">
                  <a:moveTo>
                    <a:pt x="34086" y="1937334"/>
                  </a:moveTo>
                  <a:lnTo>
                    <a:pt x="25488" y="1941753"/>
                  </a:lnTo>
                  <a:lnTo>
                    <a:pt x="19088" y="1944839"/>
                  </a:lnTo>
                  <a:lnTo>
                    <a:pt x="12687" y="1948154"/>
                  </a:lnTo>
                  <a:lnTo>
                    <a:pt x="19443" y="1949234"/>
                  </a:lnTo>
                  <a:lnTo>
                    <a:pt x="25704" y="1948954"/>
                  </a:lnTo>
                  <a:lnTo>
                    <a:pt x="30810" y="1945576"/>
                  </a:lnTo>
                  <a:lnTo>
                    <a:pt x="34086" y="1937334"/>
                  </a:lnTo>
                  <a:close/>
                </a:path>
                <a:path w="5461634" h="5529580">
                  <a:moveTo>
                    <a:pt x="136207" y="1573390"/>
                  </a:moveTo>
                  <a:lnTo>
                    <a:pt x="126453" y="1566405"/>
                  </a:lnTo>
                  <a:lnTo>
                    <a:pt x="122885" y="1569580"/>
                  </a:lnTo>
                  <a:lnTo>
                    <a:pt x="123825" y="1576806"/>
                  </a:lnTo>
                  <a:lnTo>
                    <a:pt x="127596" y="1582000"/>
                  </a:lnTo>
                  <a:lnTo>
                    <a:pt x="136207" y="1573390"/>
                  </a:lnTo>
                  <a:close/>
                </a:path>
                <a:path w="5461634" h="5529580">
                  <a:moveTo>
                    <a:pt x="137795" y="1753666"/>
                  </a:moveTo>
                  <a:lnTo>
                    <a:pt x="137083" y="1746973"/>
                  </a:lnTo>
                  <a:lnTo>
                    <a:pt x="131572" y="1753819"/>
                  </a:lnTo>
                  <a:lnTo>
                    <a:pt x="128041" y="1758010"/>
                  </a:lnTo>
                  <a:lnTo>
                    <a:pt x="124739" y="1762213"/>
                  </a:lnTo>
                  <a:lnTo>
                    <a:pt x="131597" y="1765071"/>
                  </a:lnTo>
                  <a:lnTo>
                    <a:pt x="135953" y="1760969"/>
                  </a:lnTo>
                  <a:lnTo>
                    <a:pt x="137795" y="1753666"/>
                  </a:lnTo>
                  <a:close/>
                </a:path>
                <a:path w="5461634" h="5529580">
                  <a:moveTo>
                    <a:pt x="161124" y="1697062"/>
                  </a:moveTo>
                  <a:lnTo>
                    <a:pt x="153390" y="1700199"/>
                  </a:lnTo>
                  <a:lnTo>
                    <a:pt x="148666" y="1704263"/>
                  </a:lnTo>
                  <a:lnTo>
                    <a:pt x="146926" y="1709699"/>
                  </a:lnTo>
                  <a:lnTo>
                    <a:pt x="148107" y="1716938"/>
                  </a:lnTo>
                  <a:lnTo>
                    <a:pt x="158915" y="1715604"/>
                  </a:lnTo>
                  <a:lnTo>
                    <a:pt x="161124" y="1709432"/>
                  </a:lnTo>
                  <a:lnTo>
                    <a:pt x="161124" y="1697062"/>
                  </a:lnTo>
                  <a:close/>
                </a:path>
                <a:path w="5461634" h="5529580">
                  <a:moveTo>
                    <a:pt x="200164" y="4096740"/>
                  </a:moveTo>
                  <a:lnTo>
                    <a:pt x="186486" y="4098937"/>
                  </a:lnTo>
                  <a:lnTo>
                    <a:pt x="179425" y="4099826"/>
                  </a:lnTo>
                  <a:lnTo>
                    <a:pt x="185585" y="4104525"/>
                  </a:lnTo>
                  <a:lnTo>
                    <a:pt x="190957" y="4104817"/>
                  </a:lnTo>
                  <a:lnTo>
                    <a:pt x="195745" y="4101846"/>
                  </a:lnTo>
                  <a:lnTo>
                    <a:pt x="200164" y="4096740"/>
                  </a:lnTo>
                  <a:close/>
                </a:path>
                <a:path w="5461634" h="5529580">
                  <a:moveTo>
                    <a:pt x="209651" y="3901732"/>
                  </a:moveTo>
                  <a:lnTo>
                    <a:pt x="205232" y="3898862"/>
                  </a:lnTo>
                  <a:lnTo>
                    <a:pt x="201930" y="3896652"/>
                  </a:lnTo>
                  <a:lnTo>
                    <a:pt x="198399" y="3894658"/>
                  </a:lnTo>
                  <a:lnTo>
                    <a:pt x="200380" y="3904818"/>
                  </a:lnTo>
                  <a:lnTo>
                    <a:pt x="209651" y="3901732"/>
                  </a:lnTo>
                  <a:close/>
                </a:path>
                <a:path w="5461634" h="5529580">
                  <a:moveTo>
                    <a:pt x="235673" y="3932212"/>
                  </a:moveTo>
                  <a:lnTo>
                    <a:pt x="231038" y="3931539"/>
                  </a:lnTo>
                  <a:lnTo>
                    <a:pt x="218249" y="3930218"/>
                  </a:lnTo>
                  <a:lnTo>
                    <a:pt x="230162" y="3939273"/>
                  </a:lnTo>
                  <a:lnTo>
                    <a:pt x="235673" y="3932212"/>
                  </a:lnTo>
                  <a:close/>
                </a:path>
                <a:path w="5461634" h="5529580">
                  <a:moveTo>
                    <a:pt x="244271" y="3906151"/>
                  </a:moveTo>
                  <a:lnTo>
                    <a:pt x="236118" y="3904157"/>
                  </a:lnTo>
                  <a:lnTo>
                    <a:pt x="229933" y="3902392"/>
                  </a:lnTo>
                  <a:lnTo>
                    <a:pt x="221780" y="3900182"/>
                  </a:lnTo>
                  <a:lnTo>
                    <a:pt x="223558" y="3910406"/>
                  </a:lnTo>
                  <a:lnTo>
                    <a:pt x="230212" y="3912857"/>
                  </a:lnTo>
                  <a:lnTo>
                    <a:pt x="238277" y="3910469"/>
                  </a:lnTo>
                  <a:lnTo>
                    <a:pt x="244271" y="3906151"/>
                  </a:lnTo>
                  <a:close/>
                </a:path>
                <a:path w="5461634" h="5529580">
                  <a:moveTo>
                    <a:pt x="304076" y="1402232"/>
                  </a:moveTo>
                  <a:lnTo>
                    <a:pt x="303606" y="1395615"/>
                  </a:lnTo>
                  <a:lnTo>
                    <a:pt x="299186" y="1401787"/>
                  </a:lnTo>
                  <a:lnTo>
                    <a:pt x="295884" y="1406867"/>
                  </a:lnTo>
                  <a:lnTo>
                    <a:pt x="292354" y="1411732"/>
                  </a:lnTo>
                  <a:lnTo>
                    <a:pt x="298831" y="1413306"/>
                  </a:lnTo>
                  <a:lnTo>
                    <a:pt x="302615" y="1409141"/>
                  </a:lnTo>
                  <a:lnTo>
                    <a:pt x="304076" y="1402232"/>
                  </a:lnTo>
                  <a:close/>
                </a:path>
                <a:path w="5461634" h="5529580">
                  <a:moveTo>
                    <a:pt x="373735" y="3953624"/>
                  </a:moveTo>
                  <a:lnTo>
                    <a:pt x="368668" y="3949433"/>
                  </a:lnTo>
                  <a:lnTo>
                    <a:pt x="363588" y="3945013"/>
                  </a:lnTo>
                  <a:lnTo>
                    <a:pt x="357632" y="3939933"/>
                  </a:lnTo>
                  <a:lnTo>
                    <a:pt x="356400" y="3946982"/>
                  </a:lnTo>
                  <a:lnTo>
                    <a:pt x="357670" y="3950754"/>
                  </a:lnTo>
                  <a:lnTo>
                    <a:pt x="362940" y="3952544"/>
                  </a:lnTo>
                  <a:lnTo>
                    <a:pt x="373735" y="3953624"/>
                  </a:lnTo>
                  <a:close/>
                </a:path>
                <a:path w="5461634" h="5529580">
                  <a:moveTo>
                    <a:pt x="561644" y="3882517"/>
                  </a:moveTo>
                  <a:lnTo>
                    <a:pt x="551992" y="3883952"/>
                  </a:lnTo>
                  <a:lnTo>
                    <a:pt x="547090" y="3886187"/>
                  </a:lnTo>
                  <a:lnTo>
                    <a:pt x="546823" y="3891623"/>
                  </a:lnTo>
                  <a:lnTo>
                    <a:pt x="551065" y="3902608"/>
                  </a:lnTo>
                  <a:lnTo>
                    <a:pt x="557428" y="3896804"/>
                  </a:lnTo>
                  <a:lnTo>
                    <a:pt x="559498" y="3891407"/>
                  </a:lnTo>
                  <a:lnTo>
                    <a:pt x="559993" y="3886593"/>
                  </a:lnTo>
                  <a:lnTo>
                    <a:pt x="561644" y="3882517"/>
                  </a:lnTo>
                  <a:close/>
                </a:path>
                <a:path w="5461634" h="5529580">
                  <a:moveTo>
                    <a:pt x="615022" y="874204"/>
                  </a:moveTo>
                  <a:lnTo>
                    <a:pt x="610235" y="865797"/>
                  </a:lnTo>
                  <a:lnTo>
                    <a:pt x="606501" y="862418"/>
                  </a:lnTo>
                  <a:lnTo>
                    <a:pt x="601903" y="863549"/>
                  </a:lnTo>
                  <a:lnTo>
                    <a:pt x="594512" y="868680"/>
                  </a:lnTo>
                  <a:lnTo>
                    <a:pt x="601573" y="870661"/>
                  </a:lnTo>
                  <a:lnTo>
                    <a:pt x="607301" y="872210"/>
                  </a:lnTo>
                  <a:lnTo>
                    <a:pt x="615022" y="874204"/>
                  </a:lnTo>
                  <a:close/>
                </a:path>
                <a:path w="5461634" h="5529580">
                  <a:moveTo>
                    <a:pt x="628472" y="1030109"/>
                  </a:moveTo>
                  <a:lnTo>
                    <a:pt x="621995" y="1027963"/>
                  </a:lnTo>
                  <a:lnTo>
                    <a:pt x="617334" y="1031989"/>
                  </a:lnTo>
                  <a:lnTo>
                    <a:pt x="614832" y="1038504"/>
                  </a:lnTo>
                  <a:lnTo>
                    <a:pt x="614807" y="1043813"/>
                  </a:lnTo>
                  <a:lnTo>
                    <a:pt x="620318" y="1038288"/>
                  </a:lnTo>
                  <a:lnTo>
                    <a:pt x="624509" y="1034313"/>
                  </a:lnTo>
                  <a:lnTo>
                    <a:pt x="628472" y="1030109"/>
                  </a:lnTo>
                  <a:close/>
                </a:path>
                <a:path w="5461634" h="5529580">
                  <a:moveTo>
                    <a:pt x="637959" y="1045133"/>
                  </a:moveTo>
                  <a:lnTo>
                    <a:pt x="629183" y="1047508"/>
                  </a:lnTo>
                  <a:lnTo>
                    <a:pt x="624179" y="1050518"/>
                  </a:lnTo>
                  <a:lnTo>
                    <a:pt x="621652" y="1055471"/>
                  </a:lnTo>
                  <a:lnTo>
                    <a:pt x="620318" y="1063688"/>
                  </a:lnTo>
                  <a:lnTo>
                    <a:pt x="627354" y="1061275"/>
                  </a:lnTo>
                  <a:lnTo>
                    <a:pt x="630961" y="1055903"/>
                  </a:lnTo>
                  <a:lnTo>
                    <a:pt x="633653" y="1049769"/>
                  </a:lnTo>
                  <a:lnTo>
                    <a:pt x="637959" y="1045133"/>
                  </a:lnTo>
                  <a:close/>
                </a:path>
                <a:path w="5461634" h="5529580">
                  <a:moveTo>
                    <a:pt x="684276" y="991247"/>
                  </a:moveTo>
                  <a:lnTo>
                    <a:pt x="675017" y="992568"/>
                  </a:lnTo>
                  <a:lnTo>
                    <a:pt x="671703" y="991247"/>
                  </a:lnTo>
                  <a:lnTo>
                    <a:pt x="667956" y="991692"/>
                  </a:lnTo>
                  <a:lnTo>
                    <a:pt x="671258" y="1002728"/>
                  </a:lnTo>
                  <a:lnTo>
                    <a:pt x="673912" y="1011783"/>
                  </a:lnTo>
                  <a:lnTo>
                    <a:pt x="678764" y="1002284"/>
                  </a:lnTo>
                  <a:lnTo>
                    <a:pt x="681405" y="996772"/>
                  </a:lnTo>
                  <a:lnTo>
                    <a:pt x="684276" y="991247"/>
                  </a:lnTo>
                  <a:close/>
                </a:path>
                <a:path w="5461634" h="5529580">
                  <a:moveTo>
                    <a:pt x="1147991" y="4714481"/>
                  </a:moveTo>
                  <a:lnTo>
                    <a:pt x="1143495" y="4709769"/>
                  </a:lnTo>
                  <a:lnTo>
                    <a:pt x="1135735" y="4706836"/>
                  </a:lnTo>
                  <a:lnTo>
                    <a:pt x="1128915" y="4705820"/>
                  </a:lnTo>
                  <a:lnTo>
                    <a:pt x="1136408" y="4712881"/>
                  </a:lnTo>
                  <a:lnTo>
                    <a:pt x="1140828" y="4716856"/>
                  </a:lnTo>
                  <a:lnTo>
                    <a:pt x="1145006" y="4720831"/>
                  </a:lnTo>
                  <a:lnTo>
                    <a:pt x="1147991" y="4714481"/>
                  </a:lnTo>
                  <a:close/>
                </a:path>
                <a:path w="5461634" h="5529580">
                  <a:moveTo>
                    <a:pt x="1150086" y="4696980"/>
                  </a:moveTo>
                  <a:lnTo>
                    <a:pt x="1147660" y="4688814"/>
                  </a:lnTo>
                  <a:lnTo>
                    <a:pt x="1144574" y="4681309"/>
                  </a:lnTo>
                  <a:lnTo>
                    <a:pt x="1131785" y="4681309"/>
                  </a:lnTo>
                  <a:lnTo>
                    <a:pt x="1134262" y="4688814"/>
                  </a:lnTo>
                  <a:lnTo>
                    <a:pt x="1137627" y="4694364"/>
                  </a:lnTo>
                  <a:lnTo>
                    <a:pt x="1142631" y="4697298"/>
                  </a:lnTo>
                  <a:lnTo>
                    <a:pt x="1150086" y="4696980"/>
                  </a:lnTo>
                  <a:close/>
                </a:path>
                <a:path w="5461634" h="5529580">
                  <a:moveTo>
                    <a:pt x="1150747" y="4696980"/>
                  </a:moveTo>
                  <a:lnTo>
                    <a:pt x="1150086" y="4696980"/>
                  </a:lnTo>
                  <a:lnTo>
                    <a:pt x="1150086" y="4697209"/>
                  </a:lnTo>
                  <a:lnTo>
                    <a:pt x="1150302" y="4697209"/>
                  </a:lnTo>
                  <a:lnTo>
                    <a:pt x="1150302" y="4697425"/>
                  </a:lnTo>
                  <a:lnTo>
                    <a:pt x="1150747" y="4696980"/>
                  </a:lnTo>
                  <a:close/>
                </a:path>
                <a:path w="5461634" h="5529580">
                  <a:moveTo>
                    <a:pt x="1257719" y="463651"/>
                  </a:moveTo>
                  <a:lnTo>
                    <a:pt x="1250848" y="460857"/>
                  </a:lnTo>
                  <a:lnTo>
                    <a:pt x="1244841" y="459701"/>
                  </a:lnTo>
                  <a:lnTo>
                    <a:pt x="1239202" y="461073"/>
                  </a:lnTo>
                  <a:lnTo>
                    <a:pt x="1233449" y="465861"/>
                  </a:lnTo>
                  <a:lnTo>
                    <a:pt x="1239418" y="467474"/>
                  </a:lnTo>
                  <a:lnTo>
                    <a:pt x="1245082" y="468490"/>
                  </a:lnTo>
                  <a:lnTo>
                    <a:pt x="1251013" y="467626"/>
                  </a:lnTo>
                  <a:lnTo>
                    <a:pt x="1257719" y="463651"/>
                  </a:lnTo>
                  <a:close/>
                </a:path>
                <a:path w="5461634" h="5529580">
                  <a:moveTo>
                    <a:pt x="1260576" y="738378"/>
                  </a:moveTo>
                  <a:lnTo>
                    <a:pt x="1252093" y="739279"/>
                  </a:lnTo>
                  <a:lnTo>
                    <a:pt x="1248232" y="743216"/>
                  </a:lnTo>
                  <a:lnTo>
                    <a:pt x="1249172" y="749096"/>
                  </a:lnTo>
                  <a:lnTo>
                    <a:pt x="1255064" y="755827"/>
                  </a:lnTo>
                  <a:lnTo>
                    <a:pt x="1257058" y="749427"/>
                  </a:lnTo>
                  <a:lnTo>
                    <a:pt x="1260576" y="738378"/>
                  </a:lnTo>
                  <a:close/>
                </a:path>
                <a:path w="5461634" h="5529580">
                  <a:moveTo>
                    <a:pt x="1288808" y="728662"/>
                  </a:moveTo>
                  <a:lnTo>
                    <a:pt x="1288376" y="727113"/>
                  </a:lnTo>
                  <a:lnTo>
                    <a:pt x="1288148" y="725576"/>
                  </a:lnTo>
                  <a:lnTo>
                    <a:pt x="1287716" y="723811"/>
                  </a:lnTo>
                  <a:lnTo>
                    <a:pt x="1271320" y="726147"/>
                  </a:lnTo>
                  <a:lnTo>
                    <a:pt x="1271549" y="729462"/>
                  </a:lnTo>
                  <a:lnTo>
                    <a:pt x="1280147" y="731164"/>
                  </a:lnTo>
                  <a:lnTo>
                    <a:pt x="1288808" y="728662"/>
                  </a:lnTo>
                  <a:close/>
                </a:path>
                <a:path w="5461634" h="5529580">
                  <a:moveTo>
                    <a:pt x="1418717" y="452386"/>
                  </a:moveTo>
                  <a:lnTo>
                    <a:pt x="1410563" y="453059"/>
                  </a:lnTo>
                  <a:lnTo>
                    <a:pt x="1397762" y="454380"/>
                  </a:lnTo>
                  <a:lnTo>
                    <a:pt x="1397469" y="461962"/>
                  </a:lnTo>
                  <a:lnTo>
                    <a:pt x="1404518" y="465150"/>
                  </a:lnTo>
                  <a:lnTo>
                    <a:pt x="1413433" y="462457"/>
                  </a:lnTo>
                  <a:lnTo>
                    <a:pt x="1418717" y="452386"/>
                  </a:lnTo>
                  <a:close/>
                </a:path>
                <a:path w="5461634" h="5529580">
                  <a:moveTo>
                    <a:pt x="1427314" y="222935"/>
                  </a:moveTo>
                  <a:lnTo>
                    <a:pt x="1422247" y="225590"/>
                  </a:lnTo>
                  <a:lnTo>
                    <a:pt x="1410779" y="231330"/>
                  </a:lnTo>
                  <a:lnTo>
                    <a:pt x="1418602" y="235419"/>
                  </a:lnTo>
                  <a:lnTo>
                    <a:pt x="1422933" y="235915"/>
                  </a:lnTo>
                  <a:lnTo>
                    <a:pt x="1425321" y="232016"/>
                  </a:lnTo>
                  <a:lnTo>
                    <a:pt x="1427314" y="222935"/>
                  </a:lnTo>
                  <a:close/>
                </a:path>
                <a:path w="5461634" h="5529580">
                  <a:moveTo>
                    <a:pt x="1461503" y="208356"/>
                  </a:moveTo>
                  <a:lnTo>
                    <a:pt x="1453781" y="211670"/>
                  </a:lnTo>
                  <a:lnTo>
                    <a:pt x="1449158" y="213436"/>
                  </a:lnTo>
                  <a:lnTo>
                    <a:pt x="1444523" y="215430"/>
                  </a:lnTo>
                  <a:lnTo>
                    <a:pt x="1448765" y="219202"/>
                  </a:lnTo>
                  <a:lnTo>
                    <a:pt x="1453756" y="217271"/>
                  </a:lnTo>
                  <a:lnTo>
                    <a:pt x="1458391" y="212661"/>
                  </a:lnTo>
                  <a:lnTo>
                    <a:pt x="1461503" y="208356"/>
                  </a:lnTo>
                  <a:close/>
                </a:path>
                <a:path w="5461634" h="5529580">
                  <a:moveTo>
                    <a:pt x="1592072" y="227355"/>
                  </a:moveTo>
                  <a:lnTo>
                    <a:pt x="1591462" y="224256"/>
                  </a:lnTo>
                  <a:lnTo>
                    <a:pt x="1587220" y="221005"/>
                  </a:lnTo>
                  <a:lnTo>
                    <a:pt x="1582153" y="222631"/>
                  </a:lnTo>
                  <a:lnTo>
                    <a:pt x="1579067" y="234200"/>
                  </a:lnTo>
                  <a:lnTo>
                    <a:pt x="1585239" y="231101"/>
                  </a:lnTo>
                  <a:lnTo>
                    <a:pt x="1588770" y="229565"/>
                  </a:lnTo>
                  <a:lnTo>
                    <a:pt x="1592072" y="227355"/>
                  </a:lnTo>
                  <a:close/>
                </a:path>
                <a:path w="5461634" h="5529580">
                  <a:moveTo>
                    <a:pt x="1619427" y="449961"/>
                  </a:moveTo>
                  <a:lnTo>
                    <a:pt x="1604784" y="442099"/>
                  </a:lnTo>
                  <a:lnTo>
                    <a:pt x="1603349" y="446671"/>
                  </a:lnTo>
                  <a:lnTo>
                    <a:pt x="1607921" y="456260"/>
                  </a:lnTo>
                  <a:lnTo>
                    <a:pt x="1611261" y="463435"/>
                  </a:lnTo>
                  <a:lnTo>
                    <a:pt x="1614131" y="458800"/>
                  </a:lnTo>
                  <a:lnTo>
                    <a:pt x="1619427" y="449961"/>
                  </a:lnTo>
                  <a:close/>
                </a:path>
                <a:path w="5461634" h="5529580">
                  <a:moveTo>
                    <a:pt x="1653832" y="133197"/>
                  </a:moveTo>
                  <a:lnTo>
                    <a:pt x="1651177" y="127977"/>
                  </a:lnTo>
                  <a:lnTo>
                    <a:pt x="1648091" y="130619"/>
                  </a:lnTo>
                  <a:lnTo>
                    <a:pt x="1644789" y="133057"/>
                  </a:lnTo>
                  <a:lnTo>
                    <a:pt x="1640370" y="136588"/>
                  </a:lnTo>
                  <a:lnTo>
                    <a:pt x="1648142" y="139433"/>
                  </a:lnTo>
                  <a:lnTo>
                    <a:pt x="1652727" y="137668"/>
                  </a:lnTo>
                  <a:lnTo>
                    <a:pt x="1653832" y="133197"/>
                  </a:lnTo>
                  <a:close/>
                </a:path>
                <a:path w="5461634" h="5529580">
                  <a:moveTo>
                    <a:pt x="2096922" y="55753"/>
                  </a:moveTo>
                  <a:lnTo>
                    <a:pt x="2091182" y="49568"/>
                  </a:lnTo>
                  <a:lnTo>
                    <a:pt x="2085898" y="48475"/>
                  </a:lnTo>
                  <a:lnTo>
                    <a:pt x="2081034" y="53771"/>
                  </a:lnTo>
                  <a:lnTo>
                    <a:pt x="2080641" y="57988"/>
                  </a:lnTo>
                  <a:lnTo>
                    <a:pt x="2084425" y="62052"/>
                  </a:lnTo>
                  <a:lnTo>
                    <a:pt x="2090496" y="62471"/>
                  </a:lnTo>
                  <a:lnTo>
                    <a:pt x="2096922" y="55753"/>
                  </a:lnTo>
                  <a:close/>
                </a:path>
                <a:path w="5461634" h="5529580">
                  <a:moveTo>
                    <a:pt x="2110155" y="100545"/>
                  </a:moveTo>
                  <a:lnTo>
                    <a:pt x="2107501" y="100152"/>
                  </a:lnTo>
                  <a:lnTo>
                    <a:pt x="2100719" y="109029"/>
                  </a:lnTo>
                  <a:lnTo>
                    <a:pt x="2096262" y="117373"/>
                  </a:lnTo>
                  <a:lnTo>
                    <a:pt x="2102218" y="120027"/>
                  </a:lnTo>
                  <a:lnTo>
                    <a:pt x="2110155" y="100545"/>
                  </a:lnTo>
                  <a:close/>
                </a:path>
                <a:path w="5461634" h="5529580">
                  <a:moveTo>
                    <a:pt x="2287473" y="5182171"/>
                  </a:moveTo>
                  <a:lnTo>
                    <a:pt x="2284387" y="5173116"/>
                  </a:lnTo>
                  <a:lnTo>
                    <a:pt x="2278875" y="5170475"/>
                  </a:lnTo>
                  <a:lnTo>
                    <a:pt x="2268067" y="5172900"/>
                  </a:lnTo>
                  <a:lnTo>
                    <a:pt x="2271572" y="5179161"/>
                  </a:lnTo>
                  <a:lnTo>
                    <a:pt x="2275700" y="5182921"/>
                  </a:lnTo>
                  <a:lnTo>
                    <a:pt x="2280882" y="5183987"/>
                  </a:lnTo>
                  <a:lnTo>
                    <a:pt x="2287473" y="5182171"/>
                  </a:lnTo>
                  <a:close/>
                </a:path>
                <a:path w="5461634" h="5529580">
                  <a:moveTo>
                    <a:pt x="2289467" y="228676"/>
                  </a:moveTo>
                  <a:lnTo>
                    <a:pt x="2278672" y="225653"/>
                  </a:lnTo>
                  <a:lnTo>
                    <a:pt x="2273147" y="225336"/>
                  </a:lnTo>
                  <a:lnTo>
                    <a:pt x="2270417" y="227469"/>
                  </a:lnTo>
                  <a:lnTo>
                    <a:pt x="2268067" y="231775"/>
                  </a:lnTo>
                  <a:lnTo>
                    <a:pt x="2272563" y="234708"/>
                  </a:lnTo>
                  <a:lnTo>
                    <a:pt x="2275205" y="235686"/>
                  </a:lnTo>
                  <a:lnTo>
                    <a:pt x="2279637" y="233946"/>
                  </a:lnTo>
                  <a:lnTo>
                    <a:pt x="2289467" y="228676"/>
                  </a:lnTo>
                  <a:close/>
                </a:path>
                <a:path w="5461634" h="5529580">
                  <a:moveTo>
                    <a:pt x="2313279" y="5388445"/>
                  </a:moveTo>
                  <a:lnTo>
                    <a:pt x="2309317" y="5381815"/>
                  </a:lnTo>
                  <a:lnTo>
                    <a:pt x="2306231" y="5376735"/>
                  </a:lnTo>
                  <a:lnTo>
                    <a:pt x="2301811" y="5369230"/>
                  </a:lnTo>
                  <a:lnTo>
                    <a:pt x="2299830" y="5384470"/>
                  </a:lnTo>
                  <a:lnTo>
                    <a:pt x="2313279" y="5388445"/>
                  </a:lnTo>
                  <a:close/>
                </a:path>
                <a:path w="5461634" h="5529580">
                  <a:moveTo>
                    <a:pt x="2316810" y="252526"/>
                  </a:moveTo>
                  <a:lnTo>
                    <a:pt x="2315045" y="247002"/>
                  </a:lnTo>
                  <a:lnTo>
                    <a:pt x="2309533" y="241706"/>
                  </a:lnTo>
                  <a:lnTo>
                    <a:pt x="2306028" y="241388"/>
                  </a:lnTo>
                  <a:lnTo>
                    <a:pt x="2301646" y="243776"/>
                  </a:lnTo>
                  <a:lnTo>
                    <a:pt x="2301163" y="249440"/>
                  </a:lnTo>
                  <a:lnTo>
                    <a:pt x="2309317" y="258927"/>
                  </a:lnTo>
                  <a:lnTo>
                    <a:pt x="2316810" y="252526"/>
                  </a:lnTo>
                  <a:close/>
                </a:path>
                <a:path w="5461634" h="5529580">
                  <a:moveTo>
                    <a:pt x="2437460" y="5464187"/>
                  </a:moveTo>
                  <a:lnTo>
                    <a:pt x="2435466" y="5460873"/>
                  </a:lnTo>
                  <a:lnTo>
                    <a:pt x="2430615" y="5452262"/>
                  </a:lnTo>
                  <a:lnTo>
                    <a:pt x="2425992" y="5457787"/>
                  </a:lnTo>
                  <a:lnTo>
                    <a:pt x="2422461" y="5461762"/>
                  </a:lnTo>
                  <a:lnTo>
                    <a:pt x="2418931" y="5465953"/>
                  </a:lnTo>
                  <a:lnTo>
                    <a:pt x="2427528" y="5472366"/>
                  </a:lnTo>
                  <a:lnTo>
                    <a:pt x="2432380" y="5467947"/>
                  </a:lnTo>
                  <a:lnTo>
                    <a:pt x="2437460" y="5464187"/>
                  </a:lnTo>
                  <a:close/>
                </a:path>
                <a:path w="5461634" h="5529580">
                  <a:moveTo>
                    <a:pt x="2438336" y="5463972"/>
                  </a:moveTo>
                  <a:lnTo>
                    <a:pt x="2437892" y="5463972"/>
                  </a:lnTo>
                  <a:lnTo>
                    <a:pt x="2437892" y="5463756"/>
                  </a:lnTo>
                  <a:lnTo>
                    <a:pt x="2437460" y="5464187"/>
                  </a:lnTo>
                  <a:lnTo>
                    <a:pt x="2437460" y="5464416"/>
                  </a:lnTo>
                  <a:lnTo>
                    <a:pt x="2437676" y="5464416"/>
                  </a:lnTo>
                  <a:lnTo>
                    <a:pt x="2437676" y="5464187"/>
                  </a:lnTo>
                  <a:lnTo>
                    <a:pt x="2438120" y="5464187"/>
                  </a:lnTo>
                  <a:lnTo>
                    <a:pt x="2438336" y="5463972"/>
                  </a:lnTo>
                  <a:close/>
                </a:path>
                <a:path w="5461634" h="5529580">
                  <a:moveTo>
                    <a:pt x="2541778" y="5405450"/>
                  </a:moveTo>
                  <a:lnTo>
                    <a:pt x="2541333" y="5402580"/>
                  </a:lnTo>
                  <a:lnTo>
                    <a:pt x="2536698" y="5400370"/>
                  </a:lnTo>
                  <a:lnTo>
                    <a:pt x="2532735" y="5396395"/>
                  </a:lnTo>
                  <a:lnTo>
                    <a:pt x="2528532" y="5409082"/>
                  </a:lnTo>
                  <a:lnTo>
                    <a:pt x="2532545" y="5413095"/>
                  </a:lnTo>
                  <a:lnTo>
                    <a:pt x="2538907" y="5411025"/>
                  </a:lnTo>
                  <a:lnTo>
                    <a:pt x="2541778" y="5405450"/>
                  </a:lnTo>
                  <a:close/>
                </a:path>
                <a:path w="5461634" h="5529580">
                  <a:moveTo>
                    <a:pt x="2543987" y="5478107"/>
                  </a:moveTo>
                  <a:lnTo>
                    <a:pt x="2536926" y="5471261"/>
                  </a:lnTo>
                  <a:lnTo>
                    <a:pt x="2531186" y="5470156"/>
                  </a:lnTo>
                  <a:lnTo>
                    <a:pt x="2523464" y="5471706"/>
                  </a:lnTo>
                  <a:lnTo>
                    <a:pt x="2526893" y="5478170"/>
                  </a:lnTo>
                  <a:lnTo>
                    <a:pt x="2531491" y="5480367"/>
                  </a:lnTo>
                  <a:lnTo>
                    <a:pt x="2537206" y="5479834"/>
                  </a:lnTo>
                  <a:lnTo>
                    <a:pt x="2543987" y="5478107"/>
                  </a:lnTo>
                  <a:close/>
                </a:path>
                <a:path w="5461634" h="5529580">
                  <a:moveTo>
                    <a:pt x="2662859" y="5521172"/>
                  </a:moveTo>
                  <a:lnTo>
                    <a:pt x="2658453" y="5515648"/>
                  </a:lnTo>
                  <a:lnTo>
                    <a:pt x="2654935" y="5515026"/>
                  </a:lnTo>
                  <a:lnTo>
                    <a:pt x="2650706" y="5517439"/>
                  </a:lnTo>
                  <a:lnTo>
                    <a:pt x="2649232" y="5522392"/>
                  </a:lnTo>
                  <a:lnTo>
                    <a:pt x="2654033" y="5529338"/>
                  </a:lnTo>
                  <a:lnTo>
                    <a:pt x="2660434" y="5525147"/>
                  </a:lnTo>
                  <a:lnTo>
                    <a:pt x="2662859" y="5521172"/>
                  </a:lnTo>
                  <a:close/>
                </a:path>
                <a:path w="5461634" h="5529580">
                  <a:moveTo>
                    <a:pt x="2770492" y="5504167"/>
                  </a:moveTo>
                  <a:lnTo>
                    <a:pt x="2763304" y="5503494"/>
                  </a:lnTo>
                  <a:lnTo>
                    <a:pt x="2760091" y="5508714"/>
                  </a:lnTo>
                  <a:lnTo>
                    <a:pt x="2760167" y="5516308"/>
                  </a:lnTo>
                  <a:lnTo>
                    <a:pt x="2762770" y="5522709"/>
                  </a:lnTo>
                  <a:lnTo>
                    <a:pt x="2766072" y="5514987"/>
                  </a:lnTo>
                  <a:lnTo>
                    <a:pt x="2768282" y="5509463"/>
                  </a:lnTo>
                  <a:lnTo>
                    <a:pt x="2770492" y="5504167"/>
                  </a:lnTo>
                  <a:close/>
                </a:path>
                <a:path w="5461634" h="5529580">
                  <a:moveTo>
                    <a:pt x="2788577" y="5469928"/>
                  </a:moveTo>
                  <a:lnTo>
                    <a:pt x="2777985" y="5482298"/>
                  </a:lnTo>
                  <a:lnTo>
                    <a:pt x="2773578" y="5487606"/>
                  </a:lnTo>
                  <a:lnTo>
                    <a:pt x="2782278" y="5489524"/>
                  </a:lnTo>
                  <a:lnTo>
                    <a:pt x="2786786" y="5488292"/>
                  </a:lnTo>
                  <a:lnTo>
                    <a:pt x="2788437" y="5482285"/>
                  </a:lnTo>
                  <a:lnTo>
                    <a:pt x="2788577" y="5469928"/>
                  </a:lnTo>
                  <a:close/>
                </a:path>
                <a:path w="5461634" h="5529580">
                  <a:moveTo>
                    <a:pt x="2832684" y="146088"/>
                  </a:moveTo>
                  <a:lnTo>
                    <a:pt x="2832404" y="137477"/>
                  </a:lnTo>
                  <a:lnTo>
                    <a:pt x="2830118" y="133388"/>
                  </a:lnTo>
                  <a:lnTo>
                    <a:pt x="2824657" y="133096"/>
                  </a:lnTo>
                  <a:lnTo>
                    <a:pt x="2814815" y="135928"/>
                  </a:lnTo>
                  <a:lnTo>
                    <a:pt x="2821432" y="139674"/>
                  </a:lnTo>
                  <a:lnTo>
                    <a:pt x="2826728" y="142773"/>
                  </a:lnTo>
                  <a:lnTo>
                    <a:pt x="2832684" y="146088"/>
                  </a:lnTo>
                  <a:close/>
                </a:path>
                <a:path w="5461634" h="5529580">
                  <a:moveTo>
                    <a:pt x="2992805" y="5477218"/>
                  </a:moveTo>
                  <a:lnTo>
                    <a:pt x="2969882" y="5475414"/>
                  </a:lnTo>
                  <a:lnTo>
                    <a:pt x="2962592" y="5474792"/>
                  </a:lnTo>
                  <a:lnTo>
                    <a:pt x="2966872" y="5478869"/>
                  </a:lnTo>
                  <a:lnTo>
                    <a:pt x="2976207" y="5485701"/>
                  </a:lnTo>
                  <a:lnTo>
                    <a:pt x="2986290" y="5487682"/>
                  </a:lnTo>
                  <a:lnTo>
                    <a:pt x="2992805" y="5477218"/>
                  </a:lnTo>
                  <a:close/>
                </a:path>
                <a:path w="5461634" h="5529580">
                  <a:moveTo>
                    <a:pt x="3151822" y="4965"/>
                  </a:moveTo>
                  <a:lnTo>
                    <a:pt x="3141700" y="723"/>
                  </a:lnTo>
                  <a:lnTo>
                    <a:pt x="3136112" y="0"/>
                  </a:lnTo>
                  <a:lnTo>
                    <a:pt x="3133090" y="3416"/>
                  </a:lnTo>
                  <a:lnTo>
                    <a:pt x="3130651" y="11595"/>
                  </a:lnTo>
                  <a:lnTo>
                    <a:pt x="3137052" y="9601"/>
                  </a:lnTo>
                  <a:lnTo>
                    <a:pt x="3142348" y="7835"/>
                  </a:lnTo>
                  <a:lnTo>
                    <a:pt x="3151822" y="4965"/>
                  </a:lnTo>
                  <a:close/>
                </a:path>
                <a:path w="5461634" h="5529580">
                  <a:moveTo>
                    <a:pt x="3175863" y="5506377"/>
                  </a:moveTo>
                  <a:lnTo>
                    <a:pt x="3166618" y="5508142"/>
                  </a:lnTo>
                  <a:lnTo>
                    <a:pt x="3163074" y="5510898"/>
                  </a:lnTo>
                  <a:lnTo>
                    <a:pt x="3164827" y="5516308"/>
                  </a:lnTo>
                  <a:lnTo>
                    <a:pt x="3171456" y="5526024"/>
                  </a:lnTo>
                  <a:lnTo>
                    <a:pt x="3172993" y="5519178"/>
                  </a:lnTo>
                  <a:lnTo>
                    <a:pt x="3174327" y="5513883"/>
                  </a:lnTo>
                  <a:lnTo>
                    <a:pt x="3175863" y="5506377"/>
                  </a:lnTo>
                  <a:close/>
                </a:path>
                <a:path w="5461634" h="5529580">
                  <a:moveTo>
                    <a:pt x="3208731" y="151828"/>
                  </a:moveTo>
                  <a:lnTo>
                    <a:pt x="3206419" y="145199"/>
                  </a:lnTo>
                  <a:lnTo>
                    <a:pt x="3200514" y="143573"/>
                  </a:lnTo>
                  <a:lnTo>
                    <a:pt x="3194024" y="145453"/>
                  </a:lnTo>
                  <a:lnTo>
                    <a:pt x="3189986" y="149390"/>
                  </a:lnTo>
                  <a:lnTo>
                    <a:pt x="3197479" y="150279"/>
                  </a:lnTo>
                  <a:lnTo>
                    <a:pt x="3203219" y="151168"/>
                  </a:lnTo>
                  <a:lnTo>
                    <a:pt x="3208731" y="151828"/>
                  </a:lnTo>
                  <a:close/>
                </a:path>
                <a:path w="5461634" h="5529580">
                  <a:moveTo>
                    <a:pt x="3266287" y="5493118"/>
                  </a:moveTo>
                  <a:lnTo>
                    <a:pt x="3256864" y="5497004"/>
                  </a:lnTo>
                  <a:lnTo>
                    <a:pt x="3253359" y="5502834"/>
                  </a:lnTo>
                  <a:lnTo>
                    <a:pt x="3253790" y="5509831"/>
                  </a:lnTo>
                  <a:lnTo>
                    <a:pt x="3256153" y="5517197"/>
                  </a:lnTo>
                  <a:lnTo>
                    <a:pt x="3266287" y="5493118"/>
                  </a:lnTo>
                  <a:close/>
                </a:path>
                <a:path w="5461634" h="5529580">
                  <a:moveTo>
                    <a:pt x="3274377" y="300443"/>
                  </a:moveTo>
                  <a:lnTo>
                    <a:pt x="3271253" y="299656"/>
                  </a:lnTo>
                  <a:lnTo>
                    <a:pt x="3265500" y="303123"/>
                  </a:lnTo>
                  <a:lnTo>
                    <a:pt x="3263201" y="305752"/>
                  </a:lnTo>
                  <a:lnTo>
                    <a:pt x="3264966" y="307517"/>
                  </a:lnTo>
                  <a:lnTo>
                    <a:pt x="3266960" y="309067"/>
                  </a:lnTo>
                  <a:lnTo>
                    <a:pt x="3268713" y="310603"/>
                  </a:lnTo>
                  <a:lnTo>
                    <a:pt x="3274377" y="300443"/>
                  </a:lnTo>
                  <a:close/>
                </a:path>
                <a:path w="5461634" h="5529580">
                  <a:moveTo>
                    <a:pt x="3288436" y="54965"/>
                  </a:moveTo>
                  <a:lnTo>
                    <a:pt x="3286137" y="47142"/>
                  </a:lnTo>
                  <a:lnTo>
                    <a:pt x="3282619" y="51346"/>
                  </a:lnTo>
                  <a:lnTo>
                    <a:pt x="3273793" y="62382"/>
                  </a:lnTo>
                  <a:lnTo>
                    <a:pt x="3283420" y="61150"/>
                  </a:lnTo>
                  <a:lnTo>
                    <a:pt x="3287903" y="59156"/>
                  </a:lnTo>
                  <a:lnTo>
                    <a:pt x="3288436" y="54965"/>
                  </a:lnTo>
                  <a:close/>
                </a:path>
                <a:path w="5461634" h="5529580">
                  <a:moveTo>
                    <a:pt x="3427514" y="69456"/>
                  </a:moveTo>
                  <a:lnTo>
                    <a:pt x="3419576" y="65036"/>
                  </a:lnTo>
                  <a:lnTo>
                    <a:pt x="3412083" y="61061"/>
                  </a:lnTo>
                  <a:lnTo>
                    <a:pt x="3414496" y="69977"/>
                  </a:lnTo>
                  <a:lnTo>
                    <a:pt x="3418141" y="75107"/>
                  </a:lnTo>
                  <a:lnTo>
                    <a:pt x="3422624" y="75311"/>
                  </a:lnTo>
                  <a:lnTo>
                    <a:pt x="3427514" y="69456"/>
                  </a:lnTo>
                  <a:close/>
                </a:path>
                <a:path w="5461634" h="5529580">
                  <a:moveTo>
                    <a:pt x="3650716" y="5232527"/>
                  </a:moveTo>
                  <a:lnTo>
                    <a:pt x="3636162" y="5230546"/>
                  </a:lnTo>
                  <a:lnTo>
                    <a:pt x="3631082" y="5229657"/>
                  </a:lnTo>
                  <a:lnTo>
                    <a:pt x="3634498" y="5236502"/>
                  </a:lnTo>
                  <a:lnTo>
                    <a:pt x="3638664" y="5238216"/>
                  </a:lnTo>
                  <a:lnTo>
                    <a:pt x="3643960" y="5236362"/>
                  </a:lnTo>
                  <a:lnTo>
                    <a:pt x="3650716" y="5232527"/>
                  </a:lnTo>
                  <a:close/>
                </a:path>
                <a:path w="5461634" h="5529580">
                  <a:moveTo>
                    <a:pt x="3752177" y="185166"/>
                  </a:moveTo>
                  <a:lnTo>
                    <a:pt x="3749814" y="177533"/>
                  </a:lnTo>
                  <a:lnTo>
                    <a:pt x="3747376" y="174548"/>
                  </a:lnTo>
                  <a:lnTo>
                    <a:pt x="3743363" y="175818"/>
                  </a:lnTo>
                  <a:lnTo>
                    <a:pt x="3736289" y="180975"/>
                  </a:lnTo>
                  <a:lnTo>
                    <a:pt x="3742906" y="186499"/>
                  </a:lnTo>
                  <a:lnTo>
                    <a:pt x="3752177" y="185166"/>
                  </a:lnTo>
                  <a:close/>
                </a:path>
                <a:path w="5461634" h="5529580">
                  <a:moveTo>
                    <a:pt x="4003167" y="523506"/>
                  </a:moveTo>
                  <a:lnTo>
                    <a:pt x="3994124" y="522617"/>
                  </a:lnTo>
                  <a:lnTo>
                    <a:pt x="3987508" y="522173"/>
                  </a:lnTo>
                  <a:lnTo>
                    <a:pt x="3980891" y="521512"/>
                  </a:lnTo>
                  <a:lnTo>
                    <a:pt x="3983812" y="527977"/>
                  </a:lnTo>
                  <a:lnTo>
                    <a:pt x="3990695" y="529132"/>
                  </a:lnTo>
                  <a:lnTo>
                    <a:pt x="3998252" y="526986"/>
                  </a:lnTo>
                  <a:lnTo>
                    <a:pt x="4003167" y="523506"/>
                  </a:lnTo>
                  <a:close/>
                </a:path>
                <a:path w="5461634" h="5529580">
                  <a:moveTo>
                    <a:pt x="4113441" y="572528"/>
                  </a:moveTo>
                  <a:lnTo>
                    <a:pt x="4109974" y="565023"/>
                  </a:lnTo>
                  <a:lnTo>
                    <a:pt x="4106545" y="562178"/>
                  </a:lnTo>
                  <a:lnTo>
                    <a:pt x="4102709" y="563181"/>
                  </a:lnTo>
                  <a:lnTo>
                    <a:pt x="4097998" y="567232"/>
                  </a:lnTo>
                  <a:lnTo>
                    <a:pt x="4103738" y="569214"/>
                  </a:lnTo>
                  <a:lnTo>
                    <a:pt x="4108589" y="570763"/>
                  </a:lnTo>
                  <a:lnTo>
                    <a:pt x="4113441" y="572528"/>
                  </a:lnTo>
                  <a:close/>
                </a:path>
                <a:path w="5461634" h="5529580">
                  <a:moveTo>
                    <a:pt x="4154017" y="413296"/>
                  </a:moveTo>
                  <a:lnTo>
                    <a:pt x="4144162" y="411124"/>
                  </a:lnTo>
                  <a:lnTo>
                    <a:pt x="4138968" y="418109"/>
                  </a:lnTo>
                  <a:lnTo>
                    <a:pt x="4141305" y="422681"/>
                  </a:lnTo>
                  <a:lnTo>
                    <a:pt x="4154017" y="413296"/>
                  </a:lnTo>
                  <a:close/>
                </a:path>
                <a:path w="5461634" h="5529580">
                  <a:moveTo>
                    <a:pt x="4154678" y="413080"/>
                  </a:moveTo>
                  <a:lnTo>
                    <a:pt x="4154462" y="412864"/>
                  </a:lnTo>
                  <a:lnTo>
                    <a:pt x="4154017" y="413296"/>
                  </a:lnTo>
                  <a:lnTo>
                    <a:pt x="4154462" y="413296"/>
                  </a:lnTo>
                  <a:lnTo>
                    <a:pt x="4154678" y="413080"/>
                  </a:lnTo>
                  <a:close/>
                </a:path>
                <a:path w="5461634" h="5529580">
                  <a:moveTo>
                    <a:pt x="4196588" y="705916"/>
                  </a:moveTo>
                  <a:lnTo>
                    <a:pt x="4194518" y="701903"/>
                  </a:lnTo>
                  <a:lnTo>
                    <a:pt x="4189971" y="700760"/>
                  </a:lnTo>
                  <a:lnTo>
                    <a:pt x="4187406" y="704456"/>
                  </a:lnTo>
                  <a:lnTo>
                    <a:pt x="4191292" y="714971"/>
                  </a:lnTo>
                  <a:lnTo>
                    <a:pt x="4193946" y="710780"/>
                  </a:lnTo>
                  <a:lnTo>
                    <a:pt x="4196372" y="708342"/>
                  </a:lnTo>
                  <a:lnTo>
                    <a:pt x="4196588" y="705916"/>
                  </a:lnTo>
                  <a:close/>
                </a:path>
                <a:path w="5461634" h="5529580">
                  <a:moveTo>
                    <a:pt x="4204970" y="429641"/>
                  </a:moveTo>
                  <a:lnTo>
                    <a:pt x="4202417" y="425411"/>
                  </a:lnTo>
                  <a:lnTo>
                    <a:pt x="4197273" y="424954"/>
                  </a:lnTo>
                  <a:lnTo>
                    <a:pt x="4193336" y="428713"/>
                  </a:lnTo>
                  <a:lnTo>
                    <a:pt x="4194378" y="437146"/>
                  </a:lnTo>
                  <a:lnTo>
                    <a:pt x="4200334" y="438035"/>
                  </a:lnTo>
                  <a:lnTo>
                    <a:pt x="4204970" y="436486"/>
                  </a:lnTo>
                  <a:lnTo>
                    <a:pt x="4204970" y="429641"/>
                  </a:lnTo>
                  <a:close/>
                </a:path>
                <a:path w="5461634" h="5529580">
                  <a:moveTo>
                    <a:pt x="4251058" y="639229"/>
                  </a:moveTo>
                  <a:lnTo>
                    <a:pt x="4245762" y="630936"/>
                  </a:lnTo>
                  <a:lnTo>
                    <a:pt x="4241749" y="627634"/>
                  </a:lnTo>
                  <a:lnTo>
                    <a:pt x="4236986" y="628789"/>
                  </a:lnTo>
                  <a:lnTo>
                    <a:pt x="4229443" y="633920"/>
                  </a:lnTo>
                  <a:lnTo>
                    <a:pt x="4237164" y="635914"/>
                  </a:lnTo>
                  <a:lnTo>
                    <a:pt x="4251058" y="639229"/>
                  </a:lnTo>
                  <a:close/>
                </a:path>
                <a:path w="5461634" h="5529580">
                  <a:moveTo>
                    <a:pt x="4301058" y="556412"/>
                  </a:moveTo>
                  <a:lnTo>
                    <a:pt x="4300906" y="555967"/>
                  </a:lnTo>
                  <a:lnTo>
                    <a:pt x="4300690" y="556183"/>
                  </a:lnTo>
                  <a:lnTo>
                    <a:pt x="4300461" y="556183"/>
                  </a:lnTo>
                  <a:lnTo>
                    <a:pt x="4300245" y="556412"/>
                  </a:lnTo>
                  <a:lnTo>
                    <a:pt x="4300245" y="556628"/>
                  </a:lnTo>
                  <a:lnTo>
                    <a:pt x="4300690" y="556844"/>
                  </a:lnTo>
                  <a:lnTo>
                    <a:pt x="4300906" y="557072"/>
                  </a:lnTo>
                  <a:lnTo>
                    <a:pt x="4301020" y="556844"/>
                  </a:lnTo>
                  <a:lnTo>
                    <a:pt x="4301058" y="556412"/>
                  </a:lnTo>
                  <a:close/>
                </a:path>
                <a:path w="5461634" h="5529580">
                  <a:moveTo>
                    <a:pt x="4314583" y="539178"/>
                  </a:moveTo>
                  <a:lnTo>
                    <a:pt x="4304106" y="540626"/>
                  </a:lnTo>
                  <a:lnTo>
                    <a:pt x="4300220" y="545592"/>
                  </a:lnTo>
                  <a:lnTo>
                    <a:pt x="4300093" y="551548"/>
                  </a:lnTo>
                  <a:lnTo>
                    <a:pt x="4300906" y="555967"/>
                  </a:lnTo>
                  <a:lnTo>
                    <a:pt x="4309402" y="550265"/>
                  </a:lnTo>
                  <a:lnTo>
                    <a:pt x="4312958" y="547331"/>
                  </a:lnTo>
                  <a:lnTo>
                    <a:pt x="4313898" y="544512"/>
                  </a:lnTo>
                  <a:lnTo>
                    <a:pt x="4314583" y="539178"/>
                  </a:lnTo>
                  <a:close/>
                </a:path>
                <a:path w="5461634" h="5529580">
                  <a:moveTo>
                    <a:pt x="4386707" y="621334"/>
                  </a:moveTo>
                  <a:lnTo>
                    <a:pt x="4384446" y="614184"/>
                  </a:lnTo>
                  <a:lnTo>
                    <a:pt x="4380725" y="609358"/>
                  </a:lnTo>
                  <a:lnTo>
                    <a:pt x="4374642" y="607923"/>
                  </a:lnTo>
                  <a:lnTo>
                    <a:pt x="4365307" y="610958"/>
                  </a:lnTo>
                  <a:lnTo>
                    <a:pt x="4375010" y="615594"/>
                  </a:lnTo>
                  <a:lnTo>
                    <a:pt x="4380750" y="618464"/>
                  </a:lnTo>
                  <a:lnTo>
                    <a:pt x="4386707" y="621334"/>
                  </a:lnTo>
                  <a:close/>
                </a:path>
                <a:path w="5461634" h="5529580">
                  <a:moveTo>
                    <a:pt x="4417365" y="4575518"/>
                  </a:moveTo>
                  <a:lnTo>
                    <a:pt x="4416920" y="4575086"/>
                  </a:lnTo>
                  <a:lnTo>
                    <a:pt x="4416920" y="4575302"/>
                  </a:lnTo>
                  <a:lnTo>
                    <a:pt x="4416704" y="4575302"/>
                  </a:lnTo>
                  <a:lnTo>
                    <a:pt x="4416704" y="4575518"/>
                  </a:lnTo>
                  <a:lnTo>
                    <a:pt x="4417365" y="4575518"/>
                  </a:lnTo>
                  <a:close/>
                </a:path>
                <a:path w="5461634" h="5529580">
                  <a:moveTo>
                    <a:pt x="4418457" y="623760"/>
                  </a:moveTo>
                  <a:lnTo>
                    <a:pt x="4410786" y="615632"/>
                  </a:lnTo>
                  <a:lnTo>
                    <a:pt x="4405808" y="612584"/>
                  </a:lnTo>
                  <a:lnTo>
                    <a:pt x="4401375" y="614299"/>
                  </a:lnTo>
                  <a:lnTo>
                    <a:pt x="4395305" y="620458"/>
                  </a:lnTo>
                  <a:lnTo>
                    <a:pt x="4402582" y="621550"/>
                  </a:lnTo>
                  <a:lnTo>
                    <a:pt x="4408754" y="622439"/>
                  </a:lnTo>
                  <a:lnTo>
                    <a:pt x="4418457" y="623760"/>
                  </a:lnTo>
                  <a:close/>
                </a:path>
                <a:path w="5461634" h="5529580">
                  <a:moveTo>
                    <a:pt x="4435449" y="4557636"/>
                  </a:moveTo>
                  <a:lnTo>
                    <a:pt x="4417365" y="4575518"/>
                  </a:lnTo>
                  <a:lnTo>
                    <a:pt x="4426547" y="4573600"/>
                  </a:lnTo>
                  <a:lnTo>
                    <a:pt x="4432109" y="4570222"/>
                  </a:lnTo>
                  <a:lnTo>
                    <a:pt x="4434827" y="4565027"/>
                  </a:lnTo>
                  <a:lnTo>
                    <a:pt x="4435449" y="4557636"/>
                  </a:lnTo>
                  <a:close/>
                </a:path>
                <a:path w="5461634" h="5529580">
                  <a:moveTo>
                    <a:pt x="4891544" y="4339666"/>
                  </a:moveTo>
                  <a:lnTo>
                    <a:pt x="4868837" y="4322216"/>
                  </a:lnTo>
                  <a:lnTo>
                    <a:pt x="4870208" y="4332554"/>
                  </a:lnTo>
                  <a:lnTo>
                    <a:pt x="4876216" y="4336732"/>
                  </a:lnTo>
                  <a:lnTo>
                    <a:pt x="4883226" y="4339171"/>
                  </a:lnTo>
                  <a:lnTo>
                    <a:pt x="4887582" y="4344301"/>
                  </a:lnTo>
                  <a:lnTo>
                    <a:pt x="4891544" y="4339666"/>
                  </a:lnTo>
                  <a:close/>
                </a:path>
                <a:path w="5461634" h="5529580">
                  <a:moveTo>
                    <a:pt x="5196357" y="2289581"/>
                  </a:moveTo>
                  <a:lnTo>
                    <a:pt x="5189956" y="2278532"/>
                  </a:lnTo>
                  <a:lnTo>
                    <a:pt x="5178933" y="2285390"/>
                  </a:lnTo>
                  <a:lnTo>
                    <a:pt x="5185994" y="2287155"/>
                  </a:lnTo>
                  <a:lnTo>
                    <a:pt x="5191061" y="2288260"/>
                  </a:lnTo>
                  <a:lnTo>
                    <a:pt x="5196357" y="2289581"/>
                  </a:lnTo>
                  <a:close/>
                </a:path>
                <a:path w="5461634" h="5529580">
                  <a:moveTo>
                    <a:pt x="5208676" y="3907777"/>
                  </a:moveTo>
                  <a:lnTo>
                    <a:pt x="5207203" y="3900627"/>
                  </a:lnTo>
                  <a:lnTo>
                    <a:pt x="5203634" y="3895331"/>
                  </a:lnTo>
                  <a:lnTo>
                    <a:pt x="5195697" y="3904818"/>
                  </a:lnTo>
                  <a:lnTo>
                    <a:pt x="5205654" y="3911066"/>
                  </a:lnTo>
                  <a:lnTo>
                    <a:pt x="5208676" y="3907777"/>
                  </a:lnTo>
                  <a:close/>
                </a:path>
                <a:path w="5461634" h="5529580">
                  <a:moveTo>
                    <a:pt x="5262740" y="2418778"/>
                  </a:moveTo>
                  <a:lnTo>
                    <a:pt x="5250612" y="2415019"/>
                  </a:lnTo>
                  <a:lnTo>
                    <a:pt x="5249062" y="2421204"/>
                  </a:lnTo>
                  <a:lnTo>
                    <a:pt x="5249291" y="2431580"/>
                  </a:lnTo>
                  <a:lnTo>
                    <a:pt x="5257228" y="2429599"/>
                  </a:lnTo>
                  <a:lnTo>
                    <a:pt x="5262080" y="2427160"/>
                  </a:lnTo>
                  <a:lnTo>
                    <a:pt x="5262740" y="2418778"/>
                  </a:lnTo>
                  <a:close/>
                </a:path>
                <a:path w="5461634" h="5529580">
                  <a:moveTo>
                    <a:pt x="5264289" y="2401773"/>
                  </a:moveTo>
                  <a:lnTo>
                    <a:pt x="5253698" y="2397353"/>
                  </a:lnTo>
                  <a:lnTo>
                    <a:pt x="5249723" y="2409279"/>
                  </a:lnTo>
                  <a:lnTo>
                    <a:pt x="5257444" y="2411704"/>
                  </a:lnTo>
                  <a:lnTo>
                    <a:pt x="5261191" y="2408174"/>
                  </a:lnTo>
                  <a:lnTo>
                    <a:pt x="5264289" y="2401773"/>
                  </a:lnTo>
                  <a:close/>
                </a:path>
                <a:path w="5461634" h="5529580">
                  <a:moveTo>
                    <a:pt x="5461241" y="3233013"/>
                  </a:moveTo>
                  <a:lnTo>
                    <a:pt x="5459247" y="3227946"/>
                  </a:lnTo>
                  <a:lnTo>
                    <a:pt x="5448668" y="3223742"/>
                  </a:lnTo>
                  <a:lnTo>
                    <a:pt x="5447347" y="3233013"/>
                  </a:lnTo>
                  <a:lnTo>
                    <a:pt x="5446026" y="3239643"/>
                  </a:lnTo>
                  <a:lnTo>
                    <a:pt x="5456821" y="3241192"/>
                  </a:lnTo>
                  <a:lnTo>
                    <a:pt x="5461241" y="3233013"/>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8" name="object 38"/>
            <p:cNvSpPr/>
            <p:nvPr/>
          </p:nvSpPr>
          <p:spPr>
            <a:xfrm>
              <a:off x="11439563" y="2527172"/>
              <a:ext cx="5403215" cy="5455920"/>
            </a:xfrm>
            <a:custGeom>
              <a:avLst/>
              <a:gdLst/>
              <a:ahLst/>
              <a:cxnLst/>
              <a:rect l="l" t="t" r="r" b="b"/>
              <a:pathLst>
                <a:path w="5403215" h="5455920">
                  <a:moveTo>
                    <a:pt x="10287" y="2166023"/>
                  </a:moveTo>
                  <a:lnTo>
                    <a:pt x="8966" y="2164702"/>
                  </a:lnTo>
                  <a:lnTo>
                    <a:pt x="7645" y="2163597"/>
                  </a:lnTo>
                  <a:lnTo>
                    <a:pt x="6096" y="2162492"/>
                  </a:lnTo>
                  <a:lnTo>
                    <a:pt x="0" y="2170341"/>
                  </a:lnTo>
                  <a:lnTo>
                    <a:pt x="3670" y="2174189"/>
                  </a:lnTo>
                  <a:lnTo>
                    <a:pt x="5880" y="2171319"/>
                  </a:lnTo>
                  <a:lnTo>
                    <a:pt x="10287" y="2166023"/>
                  </a:lnTo>
                  <a:close/>
                </a:path>
                <a:path w="5403215" h="5455920">
                  <a:moveTo>
                    <a:pt x="32118" y="3236887"/>
                  </a:moveTo>
                  <a:lnTo>
                    <a:pt x="26327" y="3232556"/>
                  </a:lnTo>
                  <a:lnTo>
                    <a:pt x="23609" y="3231197"/>
                  </a:lnTo>
                  <a:lnTo>
                    <a:pt x="21666" y="3232912"/>
                  </a:lnTo>
                  <a:lnTo>
                    <a:pt x="18224" y="3237776"/>
                  </a:lnTo>
                  <a:lnTo>
                    <a:pt x="23876" y="3241395"/>
                  </a:lnTo>
                  <a:lnTo>
                    <a:pt x="26504" y="3242386"/>
                  </a:lnTo>
                  <a:lnTo>
                    <a:pt x="28460" y="3240849"/>
                  </a:lnTo>
                  <a:lnTo>
                    <a:pt x="32118" y="3236887"/>
                  </a:lnTo>
                  <a:close/>
                </a:path>
                <a:path w="5403215" h="5455920">
                  <a:moveTo>
                    <a:pt x="78105" y="1987804"/>
                  </a:moveTo>
                  <a:lnTo>
                    <a:pt x="76441" y="1982698"/>
                  </a:lnTo>
                  <a:lnTo>
                    <a:pt x="73152" y="1980958"/>
                  </a:lnTo>
                  <a:lnTo>
                    <a:pt x="71818" y="1984489"/>
                  </a:lnTo>
                  <a:lnTo>
                    <a:pt x="70497" y="1987804"/>
                  </a:lnTo>
                  <a:lnTo>
                    <a:pt x="69176" y="1991334"/>
                  </a:lnTo>
                  <a:lnTo>
                    <a:pt x="76314" y="1992071"/>
                  </a:lnTo>
                  <a:lnTo>
                    <a:pt x="78105" y="1987804"/>
                  </a:lnTo>
                  <a:close/>
                </a:path>
                <a:path w="5403215" h="5455920">
                  <a:moveTo>
                    <a:pt x="97409" y="1715947"/>
                  </a:moveTo>
                  <a:lnTo>
                    <a:pt x="94322" y="1712404"/>
                  </a:lnTo>
                  <a:lnTo>
                    <a:pt x="88582" y="1705343"/>
                  </a:lnTo>
                  <a:lnTo>
                    <a:pt x="84620" y="1717484"/>
                  </a:lnTo>
                  <a:lnTo>
                    <a:pt x="95427" y="1715719"/>
                  </a:lnTo>
                  <a:lnTo>
                    <a:pt x="94094" y="1718818"/>
                  </a:lnTo>
                  <a:lnTo>
                    <a:pt x="96304" y="1717052"/>
                  </a:lnTo>
                  <a:lnTo>
                    <a:pt x="97409" y="1715947"/>
                  </a:lnTo>
                  <a:close/>
                </a:path>
                <a:path w="5403215" h="5455920">
                  <a:moveTo>
                    <a:pt x="171297" y="1777111"/>
                  </a:moveTo>
                  <a:lnTo>
                    <a:pt x="166217" y="1769389"/>
                  </a:lnTo>
                  <a:lnTo>
                    <a:pt x="169303" y="1769389"/>
                  </a:lnTo>
                  <a:lnTo>
                    <a:pt x="165341" y="1767395"/>
                  </a:lnTo>
                  <a:lnTo>
                    <a:pt x="160045" y="1778660"/>
                  </a:lnTo>
                  <a:lnTo>
                    <a:pt x="171297" y="1777111"/>
                  </a:lnTo>
                  <a:close/>
                </a:path>
                <a:path w="5403215" h="5455920">
                  <a:moveTo>
                    <a:pt x="228638" y="3364750"/>
                  </a:moveTo>
                  <a:lnTo>
                    <a:pt x="227317" y="3360115"/>
                  </a:lnTo>
                  <a:lnTo>
                    <a:pt x="216814" y="3364966"/>
                  </a:lnTo>
                  <a:lnTo>
                    <a:pt x="219125" y="3366490"/>
                  </a:lnTo>
                  <a:lnTo>
                    <a:pt x="225856" y="3365982"/>
                  </a:lnTo>
                  <a:lnTo>
                    <a:pt x="228638" y="3364750"/>
                  </a:lnTo>
                  <a:close/>
                </a:path>
                <a:path w="5403215" h="5455920">
                  <a:moveTo>
                    <a:pt x="299440" y="4148302"/>
                  </a:moveTo>
                  <a:lnTo>
                    <a:pt x="290398" y="4153827"/>
                  </a:lnTo>
                  <a:lnTo>
                    <a:pt x="291274" y="4158678"/>
                  </a:lnTo>
                  <a:lnTo>
                    <a:pt x="299440" y="4165092"/>
                  </a:lnTo>
                  <a:lnTo>
                    <a:pt x="299440" y="4148302"/>
                  </a:lnTo>
                  <a:close/>
                </a:path>
                <a:path w="5403215" h="5455920">
                  <a:moveTo>
                    <a:pt x="314693" y="1418234"/>
                  </a:moveTo>
                  <a:lnTo>
                    <a:pt x="313994" y="1414716"/>
                  </a:lnTo>
                  <a:lnTo>
                    <a:pt x="312229" y="1414932"/>
                  </a:lnTo>
                  <a:lnTo>
                    <a:pt x="310680" y="1415161"/>
                  </a:lnTo>
                  <a:lnTo>
                    <a:pt x="308914" y="1415376"/>
                  </a:lnTo>
                  <a:lnTo>
                    <a:pt x="312445" y="1426019"/>
                  </a:lnTo>
                  <a:lnTo>
                    <a:pt x="314261" y="1424482"/>
                  </a:lnTo>
                  <a:lnTo>
                    <a:pt x="314693" y="1418234"/>
                  </a:lnTo>
                  <a:close/>
                </a:path>
                <a:path w="5403215" h="5455920">
                  <a:moveTo>
                    <a:pt x="380161" y="1322844"/>
                  </a:moveTo>
                  <a:lnTo>
                    <a:pt x="369227" y="1323365"/>
                  </a:lnTo>
                  <a:lnTo>
                    <a:pt x="370344" y="1325689"/>
                  </a:lnTo>
                  <a:lnTo>
                    <a:pt x="376250" y="1327962"/>
                  </a:lnTo>
                  <a:lnTo>
                    <a:pt x="379717" y="1328369"/>
                  </a:lnTo>
                  <a:lnTo>
                    <a:pt x="379933" y="1326603"/>
                  </a:lnTo>
                  <a:lnTo>
                    <a:pt x="380161" y="1324610"/>
                  </a:lnTo>
                  <a:lnTo>
                    <a:pt x="380161" y="1322844"/>
                  </a:lnTo>
                  <a:close/>
                </a:path>
                <a:path w="5403215" h="5455920">
                  <a:moveTo>
                    <a:pt x="460362" y="1058278"/>
                  </a:moveTo>
                  <a:lnTo>
                    <a:pt x="459778" y="1057173"/>
                  </a:lnTo>
                  <a:lnTo>
                    <a:pt x="459333" y="1060043"/>
                  </a:lnTo>
                  <a:lnTo>
                    <a:pt x="460362" y="1058278"/>
                  </a:lnTo>
                  <a:close/>
                </a:path>
                <a:path w="5403215" h="5455920">
                  <a:moveTo>
                    <a:pt x="467385" y="1056513"/>
                  </a:moveTo>
                  <a:lnTo>
                    <a:pt x="463080" y="1053642"/>
                  </a:lnTo>
                  <a:lnTo>
                    <a:pt x="460362" y="1058278"/>
                  </a:lnTo>
                  <a:lnTo>
                    <a:pt x="463753" y="1064679"/>
                  </a:lnTo>
                  <a:lnTo>
                    <a:pt x="467385" y="1056513"/>
                  </a:lnTo>
                  <a:close/>
                </a:path>
                <a:path w="5403215" h="5455920">
                  <a:moveTo>
                    <a:pt x="468376" y="1054303"/>
                  </a:moveTo>
                  <a:lnTo>
                    <a:pt x="467385" y="1056513"/>
                  </a:lnTo>
                  <a:lnTo>
                    <a:pt x="468376" y="1057173"/>
                  </a:lnTo>
                  <a:lnTo>
                    <a:pt x="468376" y="1054303"/>
                  </a:lnTo>
                  <a:close/>
                </a:path>
                <a:path w="5403215" h="5455920">
                  <a:moveTo>
                    <a:pt x="527926" y="1172667"/>
                  </a:moveTo>
                  <a:lnTo>
                    <a:pt x="512267" y="1172667"/>
                  </a:lnTo>
                  <a:lnTo>
                    <a:pt x="524624" y="1181950"/>
                  </a:lnTo>
                  <a:lnTo>
                    <a:pt x="527926" y="1172667"/>
                  </a:lnTo>
                  <a:close/>
                </a:path>
                <a:path w="5403215" h="5455920">
                  <a:moveTo>
                    <a:pt x="552627" y="3824770"/>
                  </a:moveTo>
                  <a:lnTo>
                    <a:pt x="547776" y="3814610"/>
                  </a:lnTo>
                  <a:lnTo>
                    <a:pt x="543585" y="3806215"/>
                  </a:lnTo>
                  <a:lnTo>
                    <a:pt x="538949" y="3818369"/>
                  </a:lnTo>
                  <a:lnTo>
                    <a:pt x="543814" y="3822560"/>
                  </a:lnTo>
                  <a:lnTo>
                    <a:pt x="548220" y="3826751"/>
                  </a:lnTo>
                  <a:lnTo>
                    <a:pt x="551307" y="3825430"/>
                  </a:lnTo>
                  <a:lnTo>
                    <a:pt x="552627" y="3824770"/>
                  </a:lnTo>
                  <a:close/>
                </a:path>
                <a:path w="5403215" h="5455920">
                  <a:moveTo>
                    <a:pt x="558698" y="1103249"/>
                  </a:moveTo>
                  <a:lnTo>
                    <a:pt x="557288" y="1100924"/>
                  </a:lnTo>
                  <a:lnTo>
                    <a:pt x="553072" y="1096264"/>
                  </a:lnTo>
                  <a:lnTo>
                    <a:pt x="550862" y="1098245"/>
                  </a:lnTo>
                  <a:lnTo>
                    <a:pt x="548881" y="1100455"/>
                  </a:lnTo>
                  <a:lnTo>
                    <a:pt x="545566" y="1103553"/>
                  </a:lnTo>
                  <a:lnTo>
                    <a:pt x="548881" y="1106424"/>
                  </a:lnTo>
                  <a:lnTo>
                    <a:pt x="550862" y="1108405"/>
                  </a:lnTo>
                  <a:lnTo>
                    <a:pt x="553072" y="1110399"/>
                  </a:lnTo>
                  <a:lnTo>
                    <a:pt x="557288" y="1105611"/>
                  </a:lnTo>
                  <a:lnTo>
                    <a:pt x="558698" y="1103249"/>
                  </a:lnTo>
                  <a:close/>
                </a:path>
                <a:path w="5403215" h="5455920">
                  <a:moveTo>
                    <a:pt x="639089" y="987031"/>
                  </a:moveTo>
                  <a:lnTo>
                    <a:pt x="637768" y="984186"/>
                  </a:lnTo>
                  <a:lnTo>
                    <a:pt x="630974" y="980846"/>
                  </a:lnTo>
                  <a:lnTo>
                    <a:pt x="627621" y="980313"/>
                  </a:lnTo>
                  <a:lnTo>
                    <a:pt x="627176" y="982306"/>
                  </a:lnTo>
                  <a:lnTo>
                    <a:pt x="626516" y="984072"/>
                  </a:lnTo>
                  <a:lnTo>
                    <a:pt x="626071" y="986053"/>
                  </a:lnTo>
                  <a:lnTo>
                    <a:pt x="639089" y="987031"/>
                  </a:lnTo>
                  <a:close/>
                </a:path>
                <a:path w="5403215" h="5455920">
                  <a:moveTo>
                    <a:pt x="683412" y="4330497"/>
                  </a:moveTo>
                  <a:lnTo>
                    <a:pt x="677468" y="4319676"/>
                  </a:lnTo>
                  <a:lnTo>
                    <a:pt x="673938" y="4326077"/>
                  </a:lnTo>
                  <a:lnTo>
                    <a:pt x="672604" y="4322991"/>
                  </a:lnTo>
                  <a:lnTo>
                    <a:pt x="668642" y="4329836"/>
                  </a:lnTo>
                  <a:lnTo>
                    <a:pt x="678345" y="4330941"/>
                  </a:lnTo>
                  <a:lnTo>
                    <a:pt x="683412" y="4330497"/>
                  </a:lnTo>
                  <a:close/>
                </a:path>
                <a:path w="5403215" h="5455920">
                  <a:moveTo>
                    <a:pt x="853465" y="854214"/>
                  </a:moveTo>
                  <a:lnTo>
                    <a:pt x="848398" y="849579"/>
                  </a:lnTo>
                  <a:lnTo>
                    <a:pt x="844867" y="846493"/>
                  </a:lnTo>
                  <a:lnTo>
                    <a:pt x="841552" y="843394"/>
                  </a:lnTo>
                  <a:lnTo>
                    <a:pt x="838581" y="849553"/>
                  </a:lnTo>
                  <a:lnTo>
                    <a:pt x="841552" y="853605"/>
                  </a:lnTo>
                  <a:lnTo>
                    <a:pt x="847509" y="855256"/>
                  </a:lnTo>
                  <a:lnTo>
                    <a:pt x="853465" y="854214"/>
                  </a:lnTo>
                  <a:close/>
                </a:path>
                <a:path w="5403215" h="5455920">
                  <a:moveTo>
                    <a:pt x="1005420" y="548792"/>
                  </a:moveTo>
                  <a:lnTo>
                    <a:pt x="995222" y="545020"/>
                  </a:lnTo>
                  <a:lnTo>
                    <a:pt x="989126" y="546417"/>
                  </a:lnTo>
                  <a:lnTo>
                    <a:pt x="987221" y="551218"/>
                  </a:lnTo>
                  <a:lnTo>
                    <a:pt x="989545" y="557618"/>
                  </a:lnTo>
                  <a:lnTo>
                    <a:pt x="993736" y="555421"/>
                  </a:lnTo>
                  <a:lnTo>
                    <a:pt x="997712" y="552983"/>
                  </a:lnTo>
                  <a:lnTo>
                    <a:pt x="1005420" y="548792"/>
                  </a:lnTo>
                  <a:close/>
                </a:path>
                <a:path w="5403215" h="5455920">
                  <a:moveTo>
                    <a:pt x="1031887" y="4787417"/>
                  </a:moveTo>
                  <a:lnTo>
                    <a:pt x="1029030" y="4783442"/>
                  </a:lnTo>
                  <a:lnTo>
                    <a:pt x="1026160" y="4779696"/>
                  </a:lnTo>
                  <a:lnTo>
                    <a:pt x="1021740" y="4773511"/>
                  </a:lnTo>
                  <a:lnTo>
                    <a:pt x="1020381" y="4780902"/>
                  </a:lnTo>
                  <a:lnTo>
                    <a:pt x="1021613" y="4786261"/>
                  </a:lnTo>
                  <a:lnTo>
                    <a:pt x="1025436" y="4788725"/>
                  </a:lnTo>
                  <a:lnTo>
                    <a:pt x="1031887" y="4787417"/>
                  </a:lnTo>
                  <a:close/>
                </a:path>
                <a:path w="5403215" h="5455920">
                  <a:moveTo>
                    <a:pt x="1084821" y="929297"/>
                  </a:moveTo>
                  <a:lnTo>
                    <a:pt x="1083056" y="917600"/>
                  </a:lnTo>
                  <a:lnTo>
                    <a:pt x="1078433" y="922680"/>
                  </a:lnTo>
                  <a:lnTo>
                    <a:pt x="1074674" y="926426"/>
                  </a:lnTo>
                  <a:lnTo>
                    <a:pt x="1070927" y="930402"/>
                  </a:lnTo>
                  <a:lnTo>
                    <a:pt x="1084821" y="929297"/>
                  </a:lnTo>
                  <a:close/>
                </a:path>
                <a:path w="5403215" h="5455920">
                  <a:moveTo>
                    <a:pt x="1207643" y="477075"/>
                  </a:moveTo>
                  <a:lnTo>
                    <a:pt x="1205484" y="472617"/>
                  </a:lnTo>
                  <a:lnTo>
                    <a:pt x="1199070" y="469290"/>
                  </a:lnTo>
                  <a:lnTo>
                    <a:pt x="1200175" y="475475"/>
                  </a:lnTo>
                  <a:lnTo>
                    <a:pt x="1202156" y="485851"/>
                  </a:lnTo>
                  <a:lnTo>
                    <a:pt x="1206296" y="481774"/>
                  </a:lnTo>
                  <a:lnTo>
                    <a:pt x="1207643" y="477075"/>
                  </a:lnTo>
                  <a:close/>
                </a:path>
                <a:path w="5403215" h="5455920">
                  <a:moveTo>
                    <a:pt x="1220736" y="4734877"/>
                  </a:moveTo>
                  <a:lnTo>
                    <a:pt x="1216914" y="4731105"/>
                  </a:lnTo>
                  <a:lnTo>
                    <a:pt x="1210221" y="4729645"/>
                  </a:lnTo>
                  <a:lnTo>
                    <a:pt x="1204137" y="4730229"/>
                  </a:lnTo>
                  <a:lnTo>
                    <a:pt x="1210538" y="4735309"/>
                  </a:lnTo>
                  <a:lnTo>
                    <a:pt x="1214513" y="4738179"/>
                  </a:lnTo>
                  <a:lnTo>
                    <a:pt x="1218260" y="4741265"/>
                  </a:lnTo>
                  <a:lnTo>
                    <a:pt x="1220736" y="4734877"/>
                  </a:lnTo>
                  <a:close/>
                </a:path>
                <a:path w="5403215" h="5455920">
                  <a:moveTo>
                    <a:pt x="1223327" y="340753"/>
                  </a:moveTo>
                  <a:lnTo>
                    <a:pt x="1220025" y="337667"/>
                  </a:lnTo>
                  <a:lnTo>
                    <a:pt x="1217599" y="335673"/>
                  </a:lnTo>
                  <a:lnTo>
                    <a:pt x="1215390" y="333692"/>
                  </a:lnTo>
                  <a:lnTo>
                    <a:pt x="1211021" y="340194"/>
                  </a:lnTo>
                  <a:lnTo>
                    <a:pt x="1213485" y="344182"/>
                  </a:lnTo>
                  <a:lnTo>
                    <a:pt x="1218895" y="344678"/>
                  </a:lnTo>
                  <a:lnTo>
                    <a:pt x="1223327" y="340753"/>
                  </a:lnTo>
                  <a:close/>
                </a:path>
                <a:path w="5403215" h="5455920">
                  <a:moveTo>
                    <a:pt x="1317955" y="390448"/>
                  </a:moveTo>
                  <a:lnTo>
                    <a:pt x="1305941" y="390702"/>
                  </a:lnTo>
                  <a:lnTo>
                    <a:pt x="1307884" y="392798"/>
                  </a:lnTo>
                  <a:lnTo>
                    <a:pt x="1314754" y="394766"/>
                  </a:lnTo>
                  <a:lnTo>
                    <a:pt x="1317510" y="394639"/>
                  </a:lnTo>
                  <a:lnTo>
                    <a:pt x="1317726" y="393319"/>
                  </a:lnTo>
                  <a:lnTo>
                    <a:pt x="1317955" y="391769"/>
                  </a:lnTo>
                  <a:lnTo>
                    <a:pt x="1317955" y="390448"/>
                  </a:lnTo>
                  <a:close/>
                </a:path>
                <a:path w="5403215" h="5455920">
                  <a:moveTo>
                    <a:pt x="1475498" y="419735"/>
                  </a:moveTo>
                  <a:lnTo>
                    <a:pt x="1473276" y="420585"/>
                  </a:lnTo>
                  <a:lnTo>
                    <a:pt x="1470799" y="426580"/>
                  </a:lnTo>
                  <a:lnTo>
                    <a:pt x="1470355" y="430415"/>
                  </a:lnTo>
                  <a:lnTo>
                    <a:pt x="1472120" y="430644"/>
                  </a:lnTo>
                  <a:lnTo>
                    <a:pt x="1473657" y="431076"/>
                  </a:lnTo>
                  <a:lnTo>
                    <a:pt x="1475206" y="431304"/>
                  </a:lnTo>
                  <a:lnTo>
                    <a:pt x="1475498" y="419735"/>
                  </a:lnTo>
                  <a:close/>
                </a:path>
                <a:path w="5403215" h="5455920">
                  <a:moveTo>
                    <a:pt x="1544777" y="4904219"/>
                  </a:moveTo>
                  <a:lnTo>
                    <a:pt x="1543989" y="4900968"/>
                  </a:lnTo>
                  <a:lnTo>
                    <a:pt x="1537868" y="4895761"/>
                  </a:lnTo>
                  <a:lnTo>
                    <a:pt x="1535188" y="4894313"/>
                  </a:lnTo>
                  <a:lnTo>
                    <a:pt x="1533867" y="4896294"/>
                  </a:lnTo>
                  <a:lnTo>
                    <a:pt x="1532763" y="4898060"/>
                  </a:lnTo>
                  <a:lnTo>
                    <a:pt x="1531442" y="4899825"/>
                  </a:lnTo>
                  <a:lnTo>
                    <a:pt x="1544777" y="4904219"/>
                  </a:lnTo>
                  <a:close/>
                </a:path>
                <a:path w="5403215" h="5455920">
                  <a:moveTo>
                    <a:pt x="1598269" y="4926114"/>
                  </a:moveTo>
                  <a:lnTo>
                    <a:pt x="1595399" y="4920145"/>
                  </a:lnTo>
                  <a:lnTo>
                    <a:pt x="1593202" y="4914849"/>
                  </a:lnTo>
                  <a:lnTo>
                    <a:pt x="1585480" y="4917719"/>
                  </a:lnTo>
                  <a:lnTo>
                    <a:pt x="1583601" y="4921110"/>
                  </a:lnTo>
                  <a:lnTo>
                    <a:pt x="1585341" y="4925974"/>
                  </a:lnTo>
                  <a:lnTo>
                    <a:pt x="1590344" y="4928806"/>
                  </a:lnTo>
                  <a:lnTo>
                    <a:pt x="1598269" y="4926114"/>
                  </a:lnTo>
                  <a:close/>
                </a:path>
                <a:path w="5403215" h="5455920">
                  <a:moveTo>
                    <a:pt x="1653628" y="221284"/>
                  </a:moveTo>
                  <a:lnTo>
                    <a:pt x="1650758" y="219290"/>
                  </a:lnTo>
                  <a:lnTo>
                    <a:pt x="1644586" y="215315"/>
                  </a:lnTo>
                  <a:lnTo>
                    <a:pt x="1643265" y="217525"/>
                  </a:lnTo>
                  <a:lnTo>
                    <a:pt x="1641944" y="219519"/>
                  </a:lnTo>
                  <a:lnTo>
                    <a:pt x="1640840" y="221729"/>
                  </a:lnTo>
                  <a:lnTo>
                    <a:pt x="1647012" y="224815"/>
                  </a:lnTo>
                  <a:lnTo>
                    <a:pt x="1650098" y="226580"/>
                  </a:lnTo>
                  <a:lnTo>
                    <a:pt x="1651203" y="224815"/>
                  </a:lnTo>
                  <a:lnTo>
                    <a:pt x="1652524" y="223050"/>
                  </a:lnTo>
                  <a:lnTo>
                    <a:pt x="1653628" y="221284"/>
                  </a:lnTo>
                  <a:close/>
                </a:path>
                <a:path w="5403215" h="5455920">
                  <a:moveTo>
                    <a:pt x="1669072" y="230771"/>
                  </a:moveTo>
                  <a:lnTo>
                    <a:pt x="1657819" y="232105"/>
                  </a:lnTo>
                  <a:lnTo>
                    <a:pt x="1660817" y="237998"/>
                  </a:lnTo>
                  <a:lnTo>
                    <a:pt x="1664436" y="238506"/>
                  </a:lnTo>
                  <a:lnTo>
                    <a:pt x="1667560" y="237197"/>
                  </a:lnTo>
                  <a:lnTo>
                    <a:pt x="1669072" y="237629"/>
                  </a:lnTo>
                  <a:lnTo>
                    <a:pt x="1669072" y="230771"/>
                  </a:lnTo>
                  <a:close/>
                </a:path>
                <a:path w="5403215" h="5455920">
                  <a:moveTo>
                    <a:pt x="1695754" y="5185384"/>
                  </a:moveTo>
                  <a:lnTo>
                    <a:pt x="1690192" y="5177599"/>
                  </a:lnTo>
                  <a:lnTo>
                    <a:pt x="1683880" y="5173484"/>
                  </a:lnTo>
                  <a:lnTo>
                    <a:pt x="1676933" y="5172062"/>
                  </a:lnTo>
                  <a:lnTo>
                    <a:pt x="1669516" y="5172354"/>
                  </a:lnTo>
                  <a:lnTo>
                    <a:pt x="1676717" y="5175910"/>
                  </a:lnTo>
                  <a:lnTo>
                    <a:pt x="1695754" y="5185384"/>
                  </a:lnTo>
                  <a:close/>
                </a:path>
                <a:path w="5403215" h="5455920">
                  <a:moveTo>
                    <a:pt x="1706905" y="93916"/>
                  </a:moveTo>
                  <a:lnTo>
                    <a:pt x="1701876" y="90347"/>
                  </a:lnTo>
                  <a:lnTo>
                    <a:pt x="1695615" y="89636"/>
                  </a:lnTo>
                  <a:lnTo>
                    <a:pt x="1692452" y="91643"/>
                  </a:lnTo>
                  <a:lnTo>
                    <a:pt x="1698180" y="95402"/>
                  </a:lnTo>
                  <a:lnTo>
                    <a:pt x="1702155" y="98056"/>
                  </a:lnTo>
                  <a:lnTo>
                    <a:pt x="1706346" y="100482"/>
                  </a:lnTo>
                  <a:lnTo>
                    <a:pt x="1706905" y="93916"/>
                  </a:lnTo>
                  <a:close/>
                </a:path>
                <a:path w="5403215" h="5455920">
                  <a:moveTo>
                    <a:pt x="1825879" y="5005616"/>
                  </a:moveTo>
                  <a:lnTo>
                    <a:pt x="1823453" y="4997666"/>
                  </a:lnTo>
                  <a:lnTo>
                    <a:pt x="1818386" y="4995900"/>
                  </a:lnTo>
                  <a:lnTo>
                    <a:pt x="1810664" y="4997221"/>
                  </a:lnTo>
                  <a:lnTo>
                    <a:pt x="1814855" y="5008931"/>
                  </a:lnTo>
                  <a:lnTo>
                    <a:pt x="1825879" y="5005616"/>
                  </a:lnTo>
                  <a:close/>
                </a:path>
                <a:path w="5403215" h="5455920">
                  <a:moveTo>
                    <a:pt x="1848815" y="49022"/>
                  </a:moveTo>
                  <a:lnTo>
                    <a:pt x="1846668" y="39255"/>
                  </a:lnTo>
                  <a:lnTo>
                    <a:pt x="1844827" y="40767"/>
                  </a:lnTo>
                  <a:lnTo>
                    <a:pt x="1843760" y="46634"/>
                  </a:lnTo>
                  <a:lnTo>
                    <a:pt x="1843963" y="49911"/>
                  </a:lnTo>
                  <a:lnTo>
                    <a:pt x="1845513" y="49682"/>
                  </a:lnTo>
                  <a:lnTo>
                    <a:pt x="1847278" y="49250"/>
                  </a:lnTo>
                  <a:lnTo>
                    <a:pt x="1848815" y="49022"/>
                  </a:lnTo>
                  <a:close/>
                </a:path>
                <a:path w="5403215" h="5455920">
                  <a:moveTo>
                    <a:pt x="1919833" y="5026812"/>
                  </a:moveTo>
                  <a:lnTo>
                    <a:pt x="1912861" y="5021631"/>
                  </a:lnTo>
                  <a:lnTo>
                    <a:pt x="1909660" y="5019827"/>
                  </a:lnTo>
                  <a:lnTo>
                    <a:pt x="1907590" y="5020640"/>
                  </a:lnTo>
                  <a:lnTo>
                    <a:pt x="1903958" y="5023282"/>
                  </a:lnTo>
                  <a:lnTo>
                    <a:pt x="1909572" y="5029238"/>
                  </a:lnTo>
                  <a:lnTo>
                    <a:pt x="1912315" y="5031346"/>
                  </a:lnTo>
                  <a:lnTo>
                    <a:pt x="1914842" y="5030305"/>
                  </a:lnTo>
                  <a:lnTo>
                    <a:pt x="1919833" y="5026812"/>
                  </a:lnTo>
                  <a:close/>
                </a:path>
                <a:path w="5403215" h="5455920">
                  <a:moveTo>
                    <a:pt x="1976958" y="10160"/>
                  </a:moveTo>
                  <a:lnTo>
                    <a:pt x="1976081" y="9271"/>
                  </a:lnTo>
                  <a:lnTo>
                    <a:pt x="1972995" y="0"/>
                  </a:lnTo>
                  <a:lnTo>
                    <a:pt x="1970786" y="5740"/>
                  </a:lnTo>
                  <a:lnTo>
                    <a:pt x="1969465" y="9499"/>
                  </a:lnTo>
                  <a:lnTo>
                    <a:pt x="1967915" y="13246"/>
                  </a:lnTo>
                  <a:lnTo>
                    <a:pt x="1976958" y="10160"/>
                  </a:lnTo>
                  <a:close/>
                </a:path>
                <a:path w="5403215" h="5455920">
                  <a:moveTo>
                    <a:pt x="2086571" y="93408"/>
                  </a:moveTo>
                  <a:lnTo>
                    <a:pt x="2078926" y="95465"/>
                  </a:lnTo>
                  <a:lnTo>
                    <a:pt x="2075637" y="98907"/>
                  </a:lnTo>
                  <a:lnTo>
                    <a:pt x="2076437" y="104127"/>
                  </a:lnTo>
                  <a:lnTo>
                    <a:pt x="2081060" y="111518"/>
                  </a:lnTo>
                  <a:lnTo>
                    <a:pt x="2083485" y="103352"/>
                  </a:lnTo>
                  <a:lnTo>
                    <a:pt x="2084806" y="99161"/>
                  </a:lnTo>
                  <a:lnTo>
                    <a:pt x="2086571" y="93408"/>
                  </a:lnTo>
                  <a:close/>
                </a:path>
                <a:path w="5403215" h="5455920">
                  <a:moveTo>
                    <a:pt x="2158479" y="187718"/>
                  </a:moveTo>
                  <a:lnTo>
                    <a:pt x="2150326" y="190093"/>
                  </a:lnTo>
                  <a:lnTo>
                    <a:pt x="2149132" y="194640"/>
                  </a:lnTo>
                  <a:lnTo>
                    <a:pt x="2152612" y="199986"/>
                  </a:lnTo>
                  <a:lnTo>
                    <a:pt x="2158479" y="204724"/>
                  </a:lnTo>
                  <a:lnTo>
                    <a:pt x="2158479" y="187718"/>
                  </a:lnTo>
                  <a:close/>
                </a:path>
                <a:path w="5403215" h="5455920">
                  <a:moveTo>
                    <a:pt x="2177554" y="209829"/>
                  </a:moveTo>
                  <a:lnTo>
                    <a:pt x="2174748" y="208216"/>
                  </a:lnTo>
                  <a:lnTo>
                    <a:pt x="2167966" y="208699"/>
                  </a:lnTo>
                  <a:lnTo>
                    <a:pt x="2171052" y="218414"/>
                  </a:lnTo>
                  <a:lnTo>
                    <a:pt x="2173249" y="225704"/>
                  </a:lnTo>
                  <a:lnTo>
                    <a:pt x="2176894" y="215125"/>
                  </a:lnTo>
                  <a:lnTo>
                    <a:pt x="2177554" y="209829"/>
                  </a:lnTo>
                  <a:close/>
                </a:path>
                <a:path w="5403215" h="5455920">
                  <a:moveTo>
                    <a:pt x="2251773" y="5157114"/>
                  </a:moveTo>
                  <a:lnTo>
                    <a:pt x="2247582" y="5152034"/>
                  </a:lnTo>
                  <a:lnTo>
                    <a:pt x="2244712" y="5148275"/>
                  </a:lnTo>
                  <a:lnTo>
                    <a:pt x="2240076" y="5142979"/>
                  </a:lnTo>
                  <a:lnTo>
                    <a:pt x="2237879" y="5153139"/>
                  </a:lnTo>
                  <a:lnTo>
                    <a:pt x="2238324" y="5158435"/>
                  </a:lnTo>
                  <a:lnTo>
                    <a:pt x="2251773" y="5157114"/>
                  </a:lnTo>
                  <a:close/>
                </a:path>
                <a:path w="5403215" h="5455920">
                  <a:moveTo>
                    <a:pt x="2292921" y="188112"/>
                  </a:moveTo>
                  <a:lnTo>
                    <a:pt x="2290788" y="188620"/>
                  </a:lnTo>
                  <a:lnTo>
                    <a:pt x="2287613" y="193814"/>
                  </a:lnTo>
                  <a:lnTo>
                    <a:pt x="2286622" y="197205"/>
                  </a:lnTo>
                  <a:lnTo>
                    <a:pt x="2288159" y="197650"/>
                  </a:lnTo>
                  <a:lnTo>
                    <a:pt x="2289492" y="198310"/>
                  </a:lnTo>
                  <a:lnTo>
                    <a:pt x="2290813" y="198755"/>
                  </a:lnTo>
                  <a:lnTo>
                    <a:pt x="2292921" y="188112"/>
                  </a:lnTo>
                  <a:close/>
                </a:path>
                <a:path w="5403215" h="5455920">
                  <a:moveTo>
                    <a:pt x="2304478" y="5184724"/>
                  </a:moveTo>
                  <a:lnTo>
                    <a:pt x="2297201" y="5183835"/>
                  </a:lnTo>
                  <a:lnTo>
                    <a:pt x="2293010" y="5183390"/>
                  </a:lnTo>
                  <a:lnTo>
                    <a:pt x="2288387" y="5182946"/>
                  </a:lnTo>
                  <a:lnTo>
                    <a:pt x="2287701" y="5189867"/>
                  </a:lnTo>
                  <a:lnTo>
                    <a:pt x="2289733" y="5193106"/>
                  </a:lnTo>
                  <a:lnTo>
                    <a:pt x="2295118" y="5191709"/>
                  </a:lnTo>
                  <a:lnTo>
                    <a:pt x="2304478" y="5184724"/>
                  </a:lnTo>
                  <a:close/>
                </a:path>
                <a:path w="5403215" h="5455920">
                  <a:moveTo>
                    <a:pt x="2404389" y="5423446"/>
                  </a:moveTo>
                  <a:lnTo>
                    <a:pt x="2402852" y="5414391"/>
                  </a:lnTo>
                  <a:lnTo>
                    <a:pt x="2389390" y="5421020"/>
                  </a:lnTo>
                  <a:lnTo>
                    <a:pt x="2387854" y="5418594"/>
                  </a:lnTo>
                  <a:lnTo>
                    <a:pt x="2390279" y="5427205"/>
                  </a:lnTo>
                  <a:lnTo>
                    <a:pt x="2402624" y="5420804"/>
                  </a:lnTo>
                  <a:lnTo>
                    <a:pt x="2404389" y="5423446"/>
                  </a:lnTo>
                  <a:close/>
                </a:path>
                <a:path w="5403215" h="5455920">
                  <a:moveTo>
                    <a:pt x="2419388" y="5237061"/>
                  </a:moveTo>
                  <a:lnTo>
                    <a:pt x="2405938" y="5240807"/>
                  </a:lnTo>
                  <a:lnTo>
                    <a:pt x="2400643" y="5242357"/>
                  </a:lnTo>
                  <a:lnTo>
                    <a:pt x="2404008" y="5247246"/>
                  </a:lnTo>
                  <a:lnTo>
                    <a:pt x="2410015" y="5246167"/>
                  </a:lnTo>
                  <a:lnTo>
                    <a:pt x="2416022" y="5241861"/>
                  </a:lnTo>
                  <a:lnTo>
                    <a:pt x="2419388" y="5237061"/>
                  </a:lnTo>
                  <a:close/>
                </a:path>
                <a:path w="5403215" h="5455920">
                  <a:moveTo>
                    <a:pt x="2609761" y="5254472"/>
                  </a:moveTo>
                  <a:lnTo>
                    <a:pt x="2607005" y="5252631"/>
                  </a:lnTo>
                  <a:lnTo>
                    <a:pt x="2598483" y="5250523"/>
                  </a:lnTo>
                  <a:lnTo>
                    <a:pt x="2598039" y="5254498"/>
                  </a:lnTo>
                  <a:lnTo>
                    <a:pt x="2598039" y="5256276"/>
                  </a:lnTo>
                  <a:lnTo>
                    <a:pt x="2606764" y="5255780"/>
                  </a:lnTo>
                  <a:lnTo>
                    <a:pt x="2609761" y="5254472"/>
                  </a:lnTo>
                  <a:close/>
                </a:path>
                <a:path w="5403215" h="5455920">
                  <a:moveTo>
                    <a:pt x="2625610" y="75742"/>
                  </a:moveTo>
                  <a:lnTo>
                    <a:pt x="2622524" y="72212"/>
                  </a:lnTo>
                  <a:lnTo>
                    <a:pt x="2620314" y="68681"/>
                  </a:lnTo>
                  <a:lnTo>
                    <a:pt x="2619210" y="69126"/>
                  </a:lnTo>
                  <a:lnTo>
                    <a:pt x="2614663" y="71805"/>
                  </a:lnTo>
                  <a:lnTo>
                    <a:pt x="2612567" y="75336"/>
                  </a:lnTo>
                  <a:lnTo>
                    <a:pt x="2615400" y="77419"/>
                  </a:lnTo>
                  <a:lnTo>
                    <a:pt x="2625610" y="75742"/>
                  </a:lnTo>
                  <a:close/>
                </a:path>
                <a:path w="5403215" h="5455920">
                  <a:moveTo>
                    <a:pt x="2676118" y="5253837"/>
                  </a:moveTo>
                  <a:lnTo>
                    <a:pt x="2669273" y="5245227"/>
                  </a:lnTo>
                  <a:lnTo>
                    <a:pt x="2665311" y="5246992"/>
                  </a:lnTo>
                  <a:lnTo>
                    <a:pt x="2661335" y="5256936"/>
                  </a:lnTo>
                  <a:lnTo>
                    <a:pt x="2668181" y="5255387"/>
                  </a:lnTo>
                  <a:lnTo>
                    <a:pt x="2672143" y="5254726"/>
                  </a:lnTo>
                  <a:lnTo>
                    <a:pt x="2676118" y="5253837"/>
                  </a:lnTo>
                  <a:close/>
                </a:path>
                <a:path w="5403215" h="5455920">
                  <a:moveTo>
                    <a:pt x="2875496" y="5447741"/>
                  </a:moveTo>
                  <a:lnTo>
                    <a:pt x="2874175" y="5447081"/>
                  </a:lnTo>
                  <a:lnTo>
                    <a:pt x="2871089" y="5445760"/>
                  </a:lnTo>
                  <a:lnTo>
                    <a:pt x="2868079" y="5455564"/>
                  </a:lnTo>
                  <a:lnTo>
                    <a:pt x="2870390" y="5455361"/>
                  </a:lnTo>
                  <a:lnTo>
                    <a:pt x="2874149" y="5450852"/>
                  </a:lnTo>
                  <a:lnTo>
                    <a:pt x="2875496" y="5447741"/>
                  </a:lnTo>
                  <a:close/>
                </a:path>
                <a:path w="5403215" h="5455920">
                  <a:moveTo>
                    <a:pt x="2912326" y="5190020"/>
                  </a:moveTo>
                  <a:lnTo>
                    <a:pt x="2902178" y="5196205"/>
                  </a:lnTo>
                  <a:lnTo>
                    <a:pt x="2898432" y="5198415"/>
                  </a:lnTo>
                  <a:lnTo>
                    <a:pt x="2902928" y="5203253"/>
                  </a:lnTo>
                  <a:lnTo>
                    <a:pt x="2907614" y="5201336"/>
                  </a:lnTo>
                  <a:lnTo>
                    <a:pt x="2911183" y="5195862"/>
                  </a:lnTo>
                  <a:lnTo>
                    <a:pt x="2912326" y="5190020"/>
                  </a:lnTo>
                  <a:close/>
                </a:path>
                <a:path w="5403215" h="5455920">
                  <a:moveTo>
                    <a:pt x="3020403" y="5435371"/>
                  </a:moveTo>
                  <a:lnTo>
                    <a:pt x="3014002" y="5425872"/>
                  </a:lnTo>
                  <a:lnTo>
                    <a:pt x="3003854" y="5428754"/>
                  </a:lnTo>
                  <a:lnTo>
                    <a:pt x="3010471" y="5431396"/>
                  </a:lnTo>
                  <a:lnTo>
                    <a:pt x="3015551" y="5433390"/>
                  </a:lnTo>
                  <a:lnTo>
                    <a:pt x="3020403" y="5435371"/>
                  </a:lnTo>
                  <a:close/>
                </a:path>
                <a:path w="5403215" h="5455920">
                  <a:moveTo>
                    <a:pt x="3480028" y="43497"/>
                  </a:moveTo>
                  <a:lnTo>
                    <a:pt x="3474174" y="44411"/>
                  </a:lnTo>
                  <a:lnTo>
                    <a:pt x="3471570" y="49466"/>
                  </a:lnTo>
                  <a:lnTo>
                    <a:pt x="3470325" y="55181"/>
                  </a:lnTo>
                  <a:lnTo>
                    <a:pt x="3468560" y="58077"/>
                  </a:lnTo>
                  <a:lnTo>
                    <a:pt x="3470110" y="58966"/>
                  </a:lnTo>
                  <a:lnTo>
                    <a:pt x="3471430" y="59626"/>
                  </a:lnTo>
                  <a:lnTo>
                    <a:pt x="3472980" y="60502"/>
                  </a:lnTo>
                  <a:lnTo>
                    <a:pt x="3475177" y="54762"/>
                  </a:lnTo>
                  <a:lnTo>
                    <a:pt x="3477603" y="49022"/>
                  </a:lnTo>
                  <a:lnTo>
                    <a:pt x="3480028" y="43497"/>
                  </a:lnTo>
                  <a:close/>
                </a:path>
                <a:path w="5403215" h="5455920">
                  <a:moveTo>
                    <a:pt x="3492830" y="5251628"/>
                  </a:moveTo>
                  <a:lnTo>
                    <a:pt x="3483584" y="5250675"/>
                  </a:lnTo>
                  <a:lnTo>
                    <a:pt x="3478593" y="5252796"/>
                  </a:lnTo>
                  <a:lnTo>
                    <a:pt x="3477755" y="5256974"/>
                  </a:lnTo>
                  <a:lnTo>
                    <a:pt x="3480917" y="5262232"/>
                  </a:lnTo>
                  <a:lnTo>
                    <a:pt x="3484003" y="5259362"/>
                  </a:lnTo>
                  <a:lnTo>
                    <a:pt x="3487089" y="5256708"/>
                  </a:lnTo>
                  <a:lnTo>
                    <a:pt x="3492830" y="5251628"/>
                  </a:lnTo>
                  <a:close/>
                </a:path>
                <a:path w="5403215" h="5455920">
                  <a:moveTo>
                    <a:pt x="3761016" y="383159"/>
                  </a:moveTo>
                  <a:lnTo>
                    <a:pt x="3759479" y="382943"/>
                  </a:lnTo>
                  <a:lnTo>
                    <a:pt x="3757930" y="382498"/>
                  </a:lnTo>
                  <a:lnTo>
                    <a:pt x="3756380" y="382270"/>
                  </a:lnTo>
                  <a:lnTo>
                    <a:pt x="3755771" y="393344"/>
                  </a:lnTo>
                  <a:lnTo>
                    <a:pt x="3757955" y="392493"/>
                  </a:lnTo>
                  <a:lnTo>
                    <a:pt x="3760508" y="386753"/>
                  </a:lnTo>
                  <a:lnTo>
                    <a:pt x="3761016" y="383159"/>
                  </a:lnTo>
                  <a:close/>
                </a:path>
                <a:path w="5403215" h="5455920">
                  <a:moveTo>
                    <a:pt x="3998252" y="469455"/>
                  </a:moveTo>
                  <a:lnTo>
                    <a:pt x="3995597" y="467296"/>
                  </a:lnTo>
                  <a:lnTo>
                    <a:pt x="3987546" y="465810"/>
                  </a:lnTo>
                  <a:lnTo>
                    <a:pt x="3984879" y="465975"/>
                  </a:lnTo>
                  <a:lnTo>
                    <a:pt x="3984663" y="467741"/>
                  </a:lnTo>
                  <a:lnTo>
                    <a:pt x="3984663" y="471271"/>
                  </a:lnTo>
                  <a:lnTo>
                    <a:pt x="3998252" y="469455"/>
                  </a:lnTo>
                  <a:close/>
                </a:path>
                <a:path w="5403215" h="5455920">
                  <a:moveTo>
                    <a:pt x="4143679" y="541502"/>
                  </a:moveTo>
                  <a:lnTo>
                    <a:pt x="4140212" y="533996"/>
                  </a:lnTo>
                  <a:lnTo>
                    <a:pt x="4136783" y="531152"/>
                  </a:lnTo>
                  <a:lnTo>
                    <a:pt x="4132948" y="532155"/>
                  </a:lnTo>
                  <a:lnTo>
                    <a:pt x="4128236" y="536206"/>
                  </a:lnTo>
                  <a:lnTo>
                    <a:pt x="4133977" y="538187"/>
                  </a:lnTo>
                  <a:lnTo>
                    <a:pt x="4138828" y="539737"/>
                  </a:lnTo>
                  <a:lnTo>
                    <a:pt x="4143679" y="541502"/>
                  </a:lnTo>
                  <a:close/>
                </a:path>
                <a:path w="5403215" h="5455920">
                  <a:moveTo>
                    <a:pt x="4307764" y="446976"/>
                  </a:moveTo>
                  <a:lnTo>
                    <a:pt x="4304677" y="429539"/>
                  </a:lnTo>
                  <a:lnTo>
                    <a:pt x="4293870" y="429983"/>
                  </a:lnTo>
                  <a:lnTo>
                    <a:pt x="4292549" y="440131"/>
                  </a:lnTo>
                  <a:lnTo>
                    <a:pt x="4299826" y="441020"/>
                  </a:lnTo>
                  <a:lnTo>
                    <a:pt x="4307764" y="446976"/>
                  </a:lnTo>
                  <a:close/>
                </a:path>
                <a:path w="5403215" h="5455920">
                  <a:moveTo>
                    <a:pt x="4478477" y="757047"/>
                  </a:moveTo>
                  <a:lnTo>
                    <a:pt x="4472521" y="753732"/>
                  </a:lnTo>
                  <a:lnTo>
                    <a:pt x="4468774" y="751751"/>
                  </a:lnTo>
                  <a:lnTo>
                    <a:pt x="4463923" y="749096"/>
                  </a:lnTo>
                  <a:lnTo>
                    <a:pt x="4463034" y="761466"/>
                  </a:lnTo>
                  <a:lnTo>
                    <a:pt x="4468546" y="760806"/>
                  </a:lnTo>
                  <a:lnTo>
                    <a:pt x="4478477" y="757047"/>
                  </a:lnTo>
                  <a:close/>
                </a:path>
                <a:path w="5403215" h="5455920">
                  <a:moveTo>
                    <a:pt x="4522813" y="711111"/>
                  </a:moveTo>
                  <a:lnTo>
                    <a:pt x="4522368" y="710895"/>
                  </a:lnTo>
                  <a:lnTo>
                    <a:pt x="4522813" y="711327"/>
                  </a:lnTo>
                  <a:lnTo>
                    <a:pt x="4522813" y="711111"/>
                  </a:lnTo>
                  <a:close/>
                </a:path>
                <a:path w="5403215" h="5455920">
                  <a:moveTo>
                    <a:pt x="4528096" y="714197"/>
                  </a:moveTo>
                  <a:lnTo>
                    <a:pt x="4526559" y="711327"/>
                  </a:lnTo>
                  <a:lnTo>
                    <a:pt x="4527626" y="713943"/>
                  </a:lnTo>
                  <a:lnTo>
                    <a:pt x="4528096" y="714197"/>
                  </a:lnTo>
                  <a:close/>
                </a:path>
                <a:path w="5403215" h="5455920">
                  <a:moveTo>
                    <a:pt x="4531626" y="723696"/>
                  </a:moveTo>
                  <a:lnTo>
                    <a:pt x="4527626" y="713943"/>
                  </a:lnTo>
                  <a:lnTo>
                    <a:pt x="4522813" y="711327"/>
                  </a:lnTo>
                  <a:lnTo>
                    <a:pt x="4520222" y="720902"/>
                  </a:lnTo>
                  <a:lnTo>
                    <a:pt x="4523410" y="724306"/>
                  </a:lnTo>
                  <a:lnTo>
                    <a:pt x="4528515" y="724306"/>
                  </a:lnTo>
                  <a:lnTo>
                    <a:pt x="4531626" y="723696"/>
                  </a:lnTo>
                  <a:close/>
                </a:path>
                <a:path w="5403215" h="5455920">
                  <a:moveTo>
                    <a:pt x="4586325" y="560501"/>
                  </a:moveTo>
                  <a:lnTo>
                    <a:pt x="4572432" y="563029"/>
                  </a:lnTo>
                  <a:lnTo>
                    <a:pt x="4574578" y="565848"/>
                  </a:lnTo>
                  <a:lnTo>
                    <a:pt x="4582604" y="567766"/>
                  </a:lnTo>
                  <a:lnTo>
                    <a:pt x="4586325" y="567563"/>
                  </a:lnTo>
                  <a:lnTo>
                    <a:pt x="4586325" y="560501"/>
                  </a:lnTo>
                  <a:close/>
                </a:path>
                <a:path w="5403215" h="5455920">
                  <a:moveTo>
                    <a:pt x="4588307" y="764336"/>
                  </a:moveTo>
                  <a:lnTo>
                    <a:pt x="4579925" y="767651"/>
                  </a:lnTo>
                  <a:lnTo>
                    <a:pt x="4575518" y="769188"/>
                  </a:lnTo>
                  <a:lnTo>
                    <a:pt x="4569561" y="771398"/>
                  </a:lnTo>
                  <a:lnTo>
                    <a:pt x="4576305" y="774649"/>
                  </a:lnTo>
                  <a:lnTo>
                    <a:pt x="4580509" y="774992"/>
                  </a:lnTo>
                  <a:lnTo>
                    <a:pt x="4583925" y="771779"/>
                  </a:lnTo>
                  <a:lnTo>
                    <a:pt x="4588307" y="764336"/>
                  </a:lnTo>
                  <a:close/>
                </a:path>
                <a:path w="5403215" h="5455920">
                  <a:moveTo>
                    <a:pt x="4604664" y="4741545"/>
                  </a:moveTo>
                  <a:lnTo>
                    <a:pt x="4603432" y="4739132"/>
                  </a:lnTo>
                  <a:lnTo>
                    <a:pt x="4599343" y="4734204"/>
                  </a:lnTo>
                  <a:lnTo>
                    <a:pt x="4595647" y="4736985"/>
                  </a:lnTo>
                  <a:lnTo>
                    <a:pt x="4594326" y="4738649"/>
                  </a:lnTo>
                  <a:lnTo>
                    <a:pt x="4595558" y="4741494"/>
                  </a:lnTo>
                  <a:lnTo>
                    <a:pt x="4599559" y="4747895"/>
                  </a:lnTo>
                  <a:lnTo>
                    <a:pt x="4603280" y="4743704"/>
                  </a:lnTo>
                  <a:lnTo>
                    <a:pt x="4604664" y="4741545"/>
                  </a:lnTo>
                  <a:close/>
                </a:path>
                <a:path w="5403215" h="5455920">
                  <a:moveTo>
                    <a:pt x="4618533" y="736282"/>
                  </a:moveTo>
                  <a:lnTo>
                    <a:pt x="4612132" y="741362"/>
                  </a:lnTo>
                  <a:lnTo>
                    <a:pt x="4600664" y="750201"/>
                  </a:lnTo>
                  <a:lnTo>
                    <a:pt x="4610582" y="750201"/>
                  </a:lnTo>
                  <a:lnTo>
                    <a:pt x="4613681" y="743127"/>
                  </a:lnTo>
                  <a:lnTo>
                    <a:pt x="4618533" y="736282"/>
                  </a:lnTo>
                  <a:close/>
                </a:path>
                <a:path w="5403215" h="5455920">
                  <a:moveTo>
                    <a:pt x="4934140" y="4282795"/>
                  </a:moveTo>
                  <a:lnTo>
                    <a:pt x="4925098" y="4281030"/>
                  </a:lnTo>
                  <a:lnTo>
                    <a:pt x="4920246" y="4280141"/>
                  </a:lnTo>
                  <a:lnTo>
                    <a:pt x="4915166" y="4279036"/>
                  </a:lnTo>
                  <a:lnTo>
                    <a:pt x="4916094" y="4285246"/>
                  </a:lnTo>
                  <a:lnTo>
                    <a:pt x="4921516" y="4286961"/>
                  </a:lnTo>
                  <a:lnTo>
                    <a:pt x="4928514" y="4285653"/>
                  </a:lnTo>
                  <a:lnTo>
                    <a:pt x="4934140" y="4282795"/>
                  </a:lnTo>
                  <a:close/>
                </a:path>
                <a:path w="5403215" h="5455920">
                  <a:moveTo>
                    <a:pt x="5012652" y="4119600"/>
                  </a:moveTo>
                  <a:lnTo>
                    <a:pt x="5007140" y="4110101"/>
                  </a:lnTo>
                  <a:lnTo>
                    <a:pt x="5003292" y="4116095"/>
                  </a:lnTo>
                  <a:lnTo>
                    <a:pt x="5001793" y="4118991"/>
                  </a:lnTo>
                  <a:lnTo>
                    <a:pt x="5001869" y="4121467"/>
                  </a:lnTo>
                  <a:lnTo>
                    <a:pt x="5002733" y="4126217"/>
                  </a:lnTo>
                  <a:lnTo>
                    <a:pt x="5011559" y="4123575"/>
                  </a:lnTo>
                  <a:lnTo>
                    <a:pt x="5012652" y="4119600"/>
                  </a:lnTo>
                  <a:close/>
                </a:path>
                <a:path w="5403215" h="5455920">
                  <a:moveTo>
                    <a:pt x="5083454" y="3791648"/>
                  </a:moveTo>
                  <a:lnTo>
                    <a:pt x="5078603" y="3793845"/>
                  </a:lnTo>
                  <a:lnTo>
                    <a:pt x="5073967" y="3795839"/>
                  </a:lnTo>
                  <a:lnTo>
                    <a:pt x="5067135" y="3798925"/>
                  </a:lnTo>
                  <a:lnTo>
                    <a:pt x="5074463" y="3803383"/>
                  </a:lnTo>
                  <a:lnTo>
                    <a:pt x="5079924" y="3802570"/>
                  </a:lnTo>
                  <a:lnTo>
                    <a:pt x="5083073" y="3798125"/>
                  </a:lnTo>
                  <a:lnTo>
                    <a:pt x="5083454" y="3791648"/>
                  </a:lnTo>
                  <a:close/>
                </a:path>
                <a:path w="5403215" h="5455920">
                  <a:moveTo>
                    <a:pt x="5126456" y="3716998"/>
                  </a:moveTo>
                  <a:lnTo>
                    <a:pt x="5119497" y="3713810"/>
                  </a:lnTo>
                  <a:lnTo>
                    <a:pt x="5116373" y="3712883"/>
                  </a:lnTo>
                  <a:lnTo>
                    <a:pt x="5114493" y="3714229"/>
                  </a:lnTo>
                  <a:lnTo>
                    <a:pt x="5111242" y="3717887"/>
                  </a:lnTo>
                  <a:lnTo>
                    <a:pt x="5115826" y="3722344"/>
                  </a:lnTo>
                  <a:lnTo>
                    <a:pt x="5118278" y="3723563"/>
                  </a:lnTo>
                  <a:lnTo>
                    <a:pt x="5121008" y="3721735"/>
                  </a:lnTo>
                  <a:lnTo>
                    <a:pt x="5126456" y="3716998"/>
                  </a:lnTo>
                  <a:close/>
                </a:path>
                <a:path w="5403215" h="5455920">
                  <a:moveTo>
                    <a:pt x="5197475" y="3574110"/>
                  </a:moveTo>
                  <a:lnTo>
                    <a:pt x="5191518" y="3572345"/>
                  </a:lnTo>
                  <a:lnTo>
                    <a:pt x="5186007" y="3572573"/>
                  </a:lnTo>
                  <a:lnTo>
                    <a:pt x="5182921" y="3579190"/>
                  </a:lnTo>
                  <a:lnTo>
                    <a:pt x="5184114" y="3582835"/>
                  </a:lnTo>
                  <a:lnTo>
                    <a:pt x="5189131" y="3584359"/>
                  </a:lnTo>
                  <a:lnTo>
                    <a:pt x="5194681" y="3582022"/>
                  </a:lnTo>
                  <a:lnTo>
                    <a:pt x="5197475" y="3574110"/>
                  </a:lnTo>
                  <a:close/>
                </a:path>
                <a:path w="5403215" h="5455920">
                  <a:moveTo>
                    <a:pt x="5239169" y="3501009"/>
                  </a:moveTo>
                  <a:lnTo>
                    <a:pt x="5228793" y="3504107"/>
                  </a:lnTo>
                  <a:lnTo>
                    <a:pt x="5234317" y="3510064"/>
                  </a:lnTo>
                  <a:lnTo>
                    <a:pt x="5239169" y="3515372"/>
                  </a:lnTo>
                  <a:lnTo>
                    <a:pt x="5239169" y="3501009"/>
                  </a:lnTo>
                  <a:close/>
                </a:path>
                <a:path w="5403215" h="5455920">
                  <a:moveTo>
                    <a:pt x="5261216" y="2222119"/>
                  </a:moveTo>
                  <a:lnTo>
                    <a:pt x="5253698" y="2220303"/>
                  </a:lnTo>
                  <a:lnTo>
                    <a:pt x="5248567" y="2221700"/>
                  </a:lnTo>
                  <a:lnTo>
                    <a:pt x="5245125" y="2225624"/>
                  </a:lnTo>
                  <a:lnTo>
                    <a:pt x="5242699" y="2231390"/>
                  </a:lnTo>
                  <a:lnTo>
                    <a:pt x="5261216" y="2222119"/>
                  </a:lnTo>
                  <a:close/>
                </a:path>
                <a:path w="5403215" h="5455920">
                  <a:moveTo>
                    <a:pt x="5269827" y="3420186"/>
                  </a:moveTo>
                  <a:lnTo>
                    <a:pt x="5261216" y="3416655"/>
                  </a:lnTo>
                  <a:lnTo>
                    <a:pt x="5253279" y="3417100"/>
                  </a:lnTo>
                  <a:lnTo>
                    <a:pt x="5250637" y="3428352"/>
                  </a:lnTo>
                  <a:lnTo>
                    <a:pt x="5269827" y="3420186"/>
                  </a:lnTo>
                  <a:close/>
                </a:path>
                <a:path w="5403215" h="5455920">
                  <a:moveTo>
                    <a:pt x="5382082" y="3551364"/>
                  </a:moveTo>
                  <a:lnTo>
                    <a:pt x="5377231" y="3538778"/>
                  </a:lnTo>
                  <a:lnTo>
                    <a:pt x="5371935" y="3540760"/>
                  </a:lnTo>
                  <a:lnTo>
                    <a:pt x="5369293" y="3548049"/>
                  </a:lnTo>
                  <a:lnTo>
                    <a:pt x="5373255" y="3548938"/>
                  </a:lnTo>
                  <a:lnTo>
                    <a:pt x="5382082" y="3551364"/>
                  </a:lnTo>
                  <a:close/>
                </a:path>
                <a:path w="5403215" h="5455920">
                  <a:moveTo>
                    <a:pt x="5402592" y="2741752"/>
                  </a:moveTo>
                  <a:lnTo>
                    <a:pt x="5395950" y="2743885"/>
                  </a:lnTo>
                  <a:lnTo>
                    <a:pt x="5393245" y="2746705"/>
                  </a:lnTo>
                  <a:lnTo>
                    <a:pt x="5394566" y="2750299"/>
                  </a:lnTo>
                  <a:lnTo>
                    <a:pt x="5399951" y="2754782"/>
                  </a:lnTo>
                  <a:lnTo>
                    <a:pt x="5400827" y="2751036"/>
                  </a:lnTo>
                  <a:lnTo>
                    <a:pt x="5401488" y="2747060"/>
                  </a:lnTo>
                  <a:lnTo>
                    <a:pt x="5402592" y="2741752"/>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9" name="object 39"/>
            <p:cNvSpPr/>
            <p:nvPr/>
          </p:nvSpPr>
          <p:spPr>
            <a:xfrm>
              <a:off x="11389640" y="2399524"/>
              <a:ext cx="5552440" cy="5637530"/>
            </a:xfrm>
            <a:custGeom>
              <a:avLst/>
              <a:gdLst/>
              <a:ahLst/>
              <a:cxnLst/>
              <a:rect l="l" t="t" r="r" b="b"/>
              <a:pathLst>
                <a:path w="5552440" h="5637530">
                  <a:moveTo>
                    <a:pt x="4635" y="2559342"/>
                  </a:moveTo>
                  <a:lnTo>
                    <a:pt x="1549" y="2558681"/>
                  </a:lnTo>
                  <a:lnTo>
                    <a:pt x="3949" y="2559989"/>
                  </a:lnTo>
                  <a:lnTo>
                    <a:pt x="4635" y="2559342"/>
                  </a:lnTo>
                  <a:close/>
                </a:path>
                <a:path w="5552440" h="5637530">
                  <a:moveTo>
                    <a:pt x="5956" y="2552941"/>
                  </a:moveTo>
                  <a:lnTo>
                    <a:pt x="5181" y="2544648"/>
                  </a:lnTo>
                  <a:lnTo>
                    <a:pt x="4051" y="2545067"/>
                  </a:lnTo>
                  <a:lnTo>
                    <a:pt x="3873" y="2549423"/>
                  </a:lnTo>
                  <a:lnTo>
                    <a:pt x="5956" y="2552941"/>
                  </a:lnTo>
                  <a:close/>
                </a:path>
                <a:path w="5552440" h="5637530">
                  <a:moveTo>
                    <a:pt x="8382" y="2570607"/>
                  </a:moveTo>
                  <a:lnTo>
                    <a:pt x="6527" y="2569083"/>
                  </a:lnTo>
                  <a:lnTo>
                    <a:pt x="5740" y="2569946"/>
                  </a:lnTo>
                  <a:lnTo>
                    <a:pt x="8382" y="2570607"/>
                  </a:lnTo>
                  <a:close/>
                </a:path>
                <a:path w="5552440" h="5637530">
                  <a:moveTo>
                    <a:pt x="11252" y="2563977"/>
                  </a:moveTo>
                  <a:lnTo>
                    <a:pt x="3949" y="2559989"/>
                  </a:lnTo>
                  <a:lnTo>
                    <a:pt x="0" y="2563761"/>
                  </a:lnTo>
                  <a:lnTo>
                    <a:pt x="6527" y="2569083"/>
                  </a:lnTo>
                  <a:lnTo>
                    <a:pt x="11252" y="2563977"/>
                  </a:lnTo>
                  <a:close/>
                </a:path>
                <a:path w="5552440" h="5637530">
                  <a:moveTo>
                    <a:pt x="12573" y="2544991"/>
                  </a:moveTo>
                  <a:lnTo>
                    <a:pt x="5956" y="2552941"/>
                  </a:lnTo>
                  <a:lnTo>
                    <a:pt x="11468" y="2547416"/>
                  </a:lnTo>
                  <a:lnTo>
                    <a:pt x="12573" y="2544991"/>
                  </a:lnTo>
                  <a:close/>
                </a:path>
                <a:path w="5552440" h="5637530">
                  <a:moveTo>
                    <a:pt x="52768" y="2511691"/>
                  </a:moveTo>
                  <a:lnTo>
                    <a:pt x="51727" y="2507411"/>
                  </a:lnTo>
                  <a:lnTo>
                    <a:pt x="50507" y="2505240"/>
                  </a:lnTo>
                  <a:lnTo>
                    <a:pt x="49187" y="2505900"/>
                  </a:lnTo>
                  <a:lnTo>
                    <a:pt x="48082" y="2506561"/>
                  </a:lnTo>
                  <a:lnTo>
                    <a:pt x="46761" y="2507221"/>
                  </a:lnTo>
                  <a:lnTo>
                    <a:pt x="51752" y="2513253"/>
                  </a:lnTo>
                  <a:lnTo>
                    <a:pt x="52768" y="2511691"/>
                  </a:lnTo>
                  <a:close/>
                </a:path>
                <a:path w="5552440" h="5637530">
                  <a:moveTo>
                    <a:pt x="78955" y="2134882"/>
                  </a:moveTo>
                  <a:lnTo>
                    <a:pt x="77635" y="2133562"/>
                  </a:lnTo>
                  <a:lnTo>
                    <a:pt x="76314" y="2132457"/>
                  </a:lnTo>
                  <a:lnTo>
                    <a:pt x="74993" y="2131123"/>
                  </a:lnTo>
                  <a:lnTo>
                    <a:pt x="72999" y="2133562"/>
                  </a:lnTo>
                  <a:lnTo>
                    <a:pt x="70802" y="2136203"/>
                  </a:lnTo>
                  <a:lnTo>
                    <a:pt x="68821" y="2138642"/>
                  </a:lnTo>
                  <a:lnTo>
                    <a:pt x="73101" y="2141817"/>
                  </a:lnTo>
                  <a:lnTo>
                    <a:pt x="78955" y="2134882"/>
                  </a:lnTo>
                  <a:close/>
                </a:path>
                <a:path w="5552440" h="5637530">
                  <a:moveTo>
                    <a:pt x="91846" y="2312505"/>
                  </a:moveTo>
                  <a:lnTo>
                    <a:pt x="89738" y="2310206"/>
                  </a:lnTo>
                  <a:lnTo>
                    <a:pt x="84937" y="2310854"/>
                  </a:lnTo>
                  <a:lnTo>
                    <a:pt x="82270" y="2312225"/>
                  </a:lnTo>
                  <a:lnTo>
                    <a:pt x="84480" y="2316200"/>
                  </a:lnTo>
                  <a:lnTo>
                    <a:pt x="86461" y="2319947"/>
                  </a:lnTo>
                  <a:lnTo>
                    <a:pt x="91846" y="2312505"/>
                  </a:lnTo>
                  <a:close/>
                </a:path>
                <a:path w="5552440" h="5637530">
                  <a:moveTo>
                    <a:pt x="126593" y="3493503"/>
                  </a:moveTo>
                  <a:lnTo>
                    <a:pt x="118224" y="3496373"/>
                  </a:lnTo>
                  <a:lnTo>
                    <a:pt x="115798" y="3500132"/>
                  </a:lnTo>
                  <a:lnTo>
                    <a:pt x="125272" y="3505212"/>
                  </a:lnTo>
                  <a:lnTo>
                    <a:pt x="126377" y="3497034"/>
                  </a:lnTo>
                  <a:lnTo>
                    <a:pt x="126593" y="3493503"/>
                  </a:lnTo>
                  <a:close/>
                </a:path>
                <a:path w="5552440" h="5637530">
                  <a:moveTo>
                    <a:pt x="135204" y="3481578"/>
                  </a:moveTo>
                  <a:lnTo>
                    <a:pt x="127698" y="3473856"/>
                  </a:lnTo>
                  <a:lnTo>
                    <a:pt x="126593" y="3475177"/>
                  </a:lnTo>
                  <a:lnTo>
                    <a:pt x="125501" y="3476726"/>
                  </a:lnTo>
                  <a:lnTo>
                    <a:pt x="124167" y="3478707"/>
                  </a:lnTo>
                  <a:lnTo>
                    <a:pt x="131229" y="3484892"/>
                  </a:lnTo>
                  <a:lnTo>
                    <a:pt x="135204" y="3481578"/>
                  </a:lnTo>
                  <a:close/>
                </a:path>
                <a:path w="5552440" h="5637530">
                  <a:moveTo>
                    <a:pt x="137629" y="2077910"/>
                  </a:moveTo>
                  <a:lnTo>
                    <a:pt x="137604" y="2077681"/>
                  </a:lnTo>
                  <a:lnTo>
                    <a:pt x="135648" y="2075916"/>
                  </a:lnTo>
                  <a:lnTo>
                    <a:pt x="137629" y="2077910"/>
                  </a:lnTo>
                  <a:close/>
                </a:path>
                <a:path w="5552440" h="5637530">
                  <a:moveTo>
                    <a:pt x="140055" y="2079891"/>
                  </a:moveTo>
                  <a:lnTo>
                    <a:pt x="139471" y="2079371"/>
                  </a:lnTo>
                  <a:lnTo>
                    <a:pt x="137845" y="2080996"/>
                  </a:lnTo>
                  <a:lnTo>
                    <a:pt x="140055" y="2079891"/>
                  </a:lnTo>
                  <a:close/>
                </a:path>
                <a:path w="5552440" h="5637530">
                  <a:moveTo>
                    <a:pt x="145351" y="2073490"/>
                  </a:moveTo>
                  <a:lnTo>
                    <a:pt x="136309" y="2066645"/>
                  </a:lnTo>
                  <a:lnTo>
                    <a:pt x="137604" y="2077681"/>
                  </a:lnTo>
                  <a:lnTo>
                    <a:pt x="139471" y="2079371"/>
                  </a:lnTo>
                  <a:lnTo>
                    <a:pt x="145351" y="2073490"/>
                  </a:lnTo>
                  <a:close/>
                </a:path>
                <a:path w="5552440" h="5637530">
                  <a:moveTo>
                    <a:pt x="397662" y="4308856"/>
                  </a:moveTo>
                  <a:lnTo>
                    <a:pt x="396519" y="4307903"/>
                  </a:lnTo>
                  <a:lnTo>
                    <a:pt x="394131" y="4309745"/>
                  </a:lnTo>
                  <a:lnTo>
                    <a:pt x="397662" y="4308856"/>
                  </a:lnTo>
                  <a:close/>
                </a:path>
                <a:path w="5552440" h="5637530">
                  <a:moveTo>
                    <a:pt x="404723" y="4301566"/>
                  </a:moveTo>
                  <a:lnTo>
                    <a:pt x="399757" y="4298404"/>
                  </a:lnTo>
                  <a:lnTo>
                    <a:pt x="397306" y="4297235"/>
                  </a:lnTo>
                  <a:lnTo>
                    <a:pt x="395135" y="4298683"/>
                  </a:lnTo>
                  <a:lnTo>
                    <a:pt x="391045" y="4303331"/>
                  </a:lnTo>
                  <a:lnTo>
                    <a:pt x="396519" y="4307903"/>
                  </a:lnTo>
                  <a:lnTo>
                    <a:pt x="404723" y="4301566"/>
                  </a:lnTo>
                  <a:close/>
                </a:path>
                <a:path w="5552440" h="5637530">
                  <a:moveTo>
                    <a:pt x="490067" y="1197406"/>
                  </a:moveTo>
                  <a:lnTo>
                    <a:pt x="489381" y="1195222"/>
                  </a:lnTo>
                  <a:lnTo>
                    <a:pt x="488302" y="1195412"/>
                  </a:lnTo>
                  <a:lnTo>
                    <a:pt x="490067" y="1197406"/>
                  </a:lnTo>
                  <a:close/>
                </a:path>
                <a:path w="5552440" h="5637530">
                  <a:moveTo>
                    <a:pt x="494042" y="1188796"/>
                  </a:moveTo>
                  <a:lnTo>
                    <a:pt x="491832" y="1187462"/>
                  </a:lnTo>
                  <a:lnTo>
                    <a:pt x="492607" y="1188847"/>
                  </a:lnTo>
                  <a:lnTo>
                    <a:pt x="494042" y="1188796"/>
                  </a:lnTo>
                  <a:close/>
                </a:path>
                <a:path w="5552440" h="5637530">
                  <a:moveTo>
                    <a:pt x="495579" y="1194092"/>
                  </a:moveTo>
                  <a:lnTo>
                    <a:pt x="492607" y="1188847"/>
                  </a:lnTo>
                  <a:lnTo>
                    <a:pt x="487426" y="1189012"/>
                  </a:lnTo>
                  <a:lnTo>
                    <a:pt x="489381" y="1195222"/>
                  </a:lnTo>
                  <a:lnTo>
                    <a:pt x="495579" y="1194092"/>
                  </a:lnTo>
                  <a:close/>
                </a:path>
                <a:path w="5552440" h="5637530">
                  <a:moveTo>
                    <a:pt x="556895" y="1332344"/>
                  </a:moveTo>
                  <a:lnTo>
                    <a:pt x="555574" y="1331252"/>
                  </a:lnTo>
                  <a:lnTo>
                    <a:pt x="553808" y="1332344"/>
                  </a:lnTo>
                  <a:lnTo>
                    <a:pt x="556895" y="1332344"/>
                  </a:lnTo>
                  <a:close/>
                </a:path>
                <a:path w="5552440" h="5637530">
                  <a:moveTo>
                    <a:pt x="558888" y="1321955"/>
                  </a:moveTo>
                  <a:lnTo>
                    <a:pt x="555790" y="1322628"/>
                  </a:lnTo>
                  <a:lnTo>
                    <a:pt x="556818" y="1323301"/>
                  </a:lnTo>
                  <a:lnTo>
                    <a:pt x="558888" y="1321955"/>
                  </a:lnTo>
                  <a:close/>
                </a:path>
                <a:path w="5552440" h="5637530">
                  <a:moveTo>
                    <a:pt x="562406" y="1327035"/>
                  </a:moveTo>
                  <a:lnTo>
                    <a:pt x="556818" y="1323301"/>
                  </a:lnTo>
                  <a:lnTo>
                    <a:pt x="550722" y="1327264"/>
                  </a:lnTo>
                  <a:lnTo>
                    <a:pt x="555574" y="1331252"/>
                  </a:lnTo>
                  <a:lnTo>
                    <a:pt x="562406" y="1327035"/>
                  </a:lnTo>
                  <a:close/>
                </a:path>
                <a:path w="5552440" h="5637530">
                  <a:moveTo>
                    <a:pt x="600570" y="4591532"/>
                  </a:moveTo>
                  <a:lnTo>
                    <a:pt x="599249" y="4590427"/>
                  </a:lnTo>
                  <a:lnTo>
                    <a:pt x="597916" y="4589551"/>
                  </a:lnTo>
                  <a:lnTo>
                    <a:pt x="596379" y="4588446"/>
                  </a:lnTo>
                  <a:lnTo>
                    <a:pt x="592162" y="4597311"/>
                  </a:lnTo>
                  <a:lnTo>
                    <a:pt x="594423" y="4597603"/>
                  </a:lnTo>
                  <a:lnTo>
                    <a:pt x="598703" y="4594098"/>
                  </a:lnTo>
                  <a:lnTo>
                    <a:pt x="600570" y="4591532"/>
                  </a:lnTo>
                  <a:close/>
                </a:path>
                <a:path w="5552440" h="5637530">
                  <a:moveTo>
                    <a:pt x="617550" y="3946448"/>
                  </a:moveTo>
                  <a:lnTo>
                    <a:pt x="615340" y="3943807"/>
                  </a:lnTo>
                  <a:lnTo>
                    <a:pt x="613575" y="3942042"/>
                  </a:lnTo>
                  <a:lnTo>
                    <a:pt x="612038" y="3940048"/>
                  </a:lnTo>
                  <a:lnTo>
                    <a:pt x="610273" y="3941813"/>
                  </a:lnTo>
                  <a:lnTo>
                    <a:pt x="608723" y="3943578"/>
                  </a:lnTo>
                  <a:lnTo>
                    <a:pt x="607187" y="3945128"/>
                  </a:lnTo>
                  <a:lnTo>
                    <a:pt x="612622" y="3949928"/>
                  </a:lnTo>
                  <a:lnTo>
                    <a:pt x="617550" y="3946448"/>
                  </a:lnTo>
                  <a:close/>
                </a:path>
                <a:path w="5552440" h="5637530">
                  <a:moveTo>
                    <a:pt x="660996" y="1180617"/>
                  </a:moveTo>
                  <a:lnTo>
                    <a:pt x="652183" y="1183487"/>
                  </a:lnTo>
                  <a:lnTo>
                    <a:pt x="645337" y="1186370"/>
                  </a:lnTo>
                  <a:lnTo>
                    <a:pt x="652843" y="1187907"/>
                  </a:lnTo>
                  <a:lnTo>
                    <a:pt x="655701" y="1188567"/>
                  </a:lnTo>
                  <a:lnTo>
                    <a:pt x="658355" y="1189240"/>
                  </a:lnTo>
                  <a:lnTo>
                    <a:pt x="660996" y="1180617"/>
                  </a:lnTo>
                  <a:close/>
                </a:path>
                <a:path w="5552440" h="5637530">
                  <a:moveTo>
                    <a:pt x="788263" y="731202"/>
                  </a:moveTo>
                  <a:lnTo>
                    <a:pt x="778332" y="732751"/>
                  </a:lnTo>
                  <a:lnTo>
                    <a:pt x="783628" y="739381"/>
                  </a:lnTo>
                  <a:lnTo>
                    <a:pt x="780986" y="739381"/>
                  </a:lnTo>
                  <a:lnTo>
                    <a:pt x="782751" y="740041"/>
                  </a:lnTo>
                  <a:lnTo>
                    <a:pt x="784288" y="740702"/>
                  </a:lnTo>
                  <a:lnTo>
                    <a:pt x="786053" y="741362"/>
                  </a:lnTo>
                  <a:lnTo>
                    <a:pt x="786930" y="738047"/>
                  </a:lnTo>
                  <a:lnTo>
                    <a:pt x="787603" y="734517"/>
                  </a:lnTo>
                  <a:lnTo>
                    <a:pt x="788263" y="731202"/>
                  </a:lnTo>
                  <a:close/>
                </a:path>
                <a:path w="5552440" h="5637530">
                  <a:moveTo>
                    <a:pt x="813841" y="4569676"/>
                  </a:moveTo>
                  <a:lnTo>
                    <a:pt x="813396" y="4567910"/>
                  </a:lnTo>
                  <a:lnTo>
                    <a:pt x="813181" y="4566361"/>
                  </a:lnTo>
                  <a:lnTo>
                    <a:pt x="812736" y="4564596"/>
                  </a:lnTo>
                  <a:lnTo>
                    <a:pt x="809879" y="4565472"/>
                  </a:lnTo>
                  <a:lnTo>
                    <a:pt x="806780" y="4566361"/>
                  </a:lnTo>
                  <a:lnTo>
                    <a:pt x="803694" y="4567021"/>
                  </a:lnTo>
                  <a:lnTo>
                    <a:pt x="808990" y="4575416"/>
                  </a:lnTo>
                  <a:lnTo>
                    <a:pt x="812736" y="4567466"/>
                  </a:lnTo>
                  <a:lnTo>
                    <a:pt x="813841" y="4569676"/>
                  </a:lnTo>
                  <a:close/>
                </a:path>
                <a:path w="5552440" h="5637530">
                  <a:moveTo>
                    <a:pt x="1097915" y="4940909"/>
                  </a:moveTo>
                  <a:lnTo>
                    <a:pt x="1091082" y="4943780"/>
                  </a:lnTo>
                  <a:lnTo>
                    <a:pt x="1091958" y="4940249"/>
                  </a:lnTo>
                  <a:lnTo>
                    <a:pt x="1087958" y="4943094"/>
                  </a:lnTo>
                  <a:lnTo>
                    <a:pt x="1088682" y="4946980"/>
                  </a:lnTo>
                  <a:lnTo>
                    <a:pt x="1091933" y="4950866"/>
                  </a:lnTo>
                  <a:lnTo>
                    <a:pt x="1095489" y="4953711"/>
                  </a:lnTo>
                  <a:lnTo>
                    <a:pt x="1097915" y="4940909"/>
                  </a:lnTo>
                  <a:close/>
                </a:path>
                <a:path w="5552440" h="5637530">
                  <a:moveTo>
                    <a:pt x="1125270" y="4680750"/>
                  </a:moveTo>
                  <a:lnTo>
                    <a:pt x="1113358" y="4683633"/>
                  </a:lnTo>
                  <a:lnTo>
                    <a:pt x="1114894" y="4680750"/>
                  </a:lnTo>
                  <a:lnTo>
                    <a:pt x="1113790" y="4682299"/>
                  </a:lnTo>
                  <a:lnTo>
                    <a:pt x="1111592" y="4684954"/>
                  </a:lnTo>
                  <a:lnTo>
                    <a:pt x="1114463" y="4687163"/>
                  </a:lnTo>
                  <a:lnTo>
                    <a:pt x="1117549" y="4689589"/>
                  </a:lnTo>
                  <a:lnTo>
                    <a:pt x="1120406" y="4691799"/>
                  </a:lnTo>
                  <a:lnTo>
                    <a:pt x="1125270" y="4680750"/>
                  </a:lnTo>
                  <a:close/>
                </a:path>
                <a:path w="5552440" h="5637530">
                  <a:moveTo>
                    <a:pt x="1236649" y="626084"/>
                  </a:moveTo>
                  <a:lnTo>
                    <a:pt x="1232230" y="624103"/>
                  </a:lnTo>
                  <a:lnTo>
                    <a:pt x="1229804" y="622109"/>
                  </a:lnTo>
                  <a:lnTo>
                    <a:pt x="1228699" y="622769"/>
                  </a:lnTo>
                  <a:lnTo>
                    <a:pt x="1224076" y="626427"/>
                  </a:lnTo>
                  <a:lnTo>
                    <a:pt x="1222667" y="629983"/>
                  </a:lnTo>
                  <a:lnTo>
                    <a:pt x="1226248" y="630758"/>
                  </a:lnTo>
                  <a:lnTo>
                    <a:pt x="1236649" y="626084"/>
                  </a:lnTo>
                  <a:close/>
                </a:path>
                <a:path w="5552440" h="5637530">
                  <a:moveTo>
                    <a:pt x="1242593" y="4802225"/>
                  </a:moveTo>
                  <a:lnTo>
                    <a:pt x="1238402" y="4799571"/>
                  </a:lnTo>
                  <a:lnTo>
                    <a:pt x="1234440" y="4796701"/>
                  </a:lnTo>
                  <a:lnTo>
                    <a:pt x="1230464" y="4794047"/>
                  </a:lnTo>
                  <a:lnTo>
                    <a:pt x="1233995" y="4800676"/>
                  </a:lnTo>
                  <a:lnTo>
                    <a:pt x="1237742" y="4802657"/>
                  </a:lnTo>
                  <a:lnTo>
                    <a:pt x="1242593" y="4802225"/>
                  </a:lnTo>
                  <a:close/>
                </a:path>
                <a:path w="5552440" h="5637530">
                  <a:moveTo>
                    <a:pt x="1299997" y="666661"/>
                  </a:moveTo>
                  <a:lnTo>
                    <a:pt x="1299324" y="660031"/>
                  </a:lnTo>
                  <a:lnTo>
                    <a:pt x="1297736" y="656336"/>
                  </a:lnTo>
                  <a:lnTo>
                    <a:pt x="1295755" y="657009"/>
                  </a:lnTo>
                  <a:lnTo>
                    <a:pt x="1293990" y="657669"/>
                  </a:lnTo>
                  <a:lnTo>
                    <a:pt x="1292009" y="658114"/>
                  </a:lnTo>
                  <a:lnTo>
                    <a:pt x="1298105" y="668578"/>
                  </a:lnTo>
                  <a:lnTo>
                    <a:pt x="1299997" y="666661"/>
                  </a:lnTo>
                  <a:close/>
                </a:path>
                <a:path w="5552440" h="5637530">
                  <a:moveTo>
                    <a:pt x="1329410" y="447624"/>
                  </a:moveTo>
                  <a:lnTo>
                    <a:pt x="1327543" y="448284"/>
                  </a:lnTo>
                  <a:lnTo>
                    <a:pt x="1321904" y="451040"/>
                  </a:lnTo>
                  <a:lnTo>
                    <a:pt x="1320012" y="452501"/>
                  </a:lnTo>
                  <a:lnTo>
                    <a:pt x="1329410" y="447624"/>
                  </a:lnTo>
                  <a:close/>
                </a:path>
                <a:path w="5552440" h="5637530">
                  <a:moveTo>
                    <a:pt x="1477048" y="523621"/>
                  </a:moveTo>
                  <a:lnTo>
                    <a:pt x="1475498" y="521411"/>
                  </a:lnTo>
                  <a:lnTo>
                    <a:pt x="1473733" y="519201"/>
                  </a:lnTo>
                  <a:lnTo>
                    <a:pt x="1472196" y="516991"/>
                  </a:lnTo>
                  <a:lnTo>
                    <a:pt x="1463814" y="525818"/>
                  </a:lnTo>
                  <a:lnTo>
                    <a:pt x="1474406" y="525157"/>
                  </a:lnTo>
                  <a:lnTo>
                    <a:pt x="1472412" y="527151"/>
                  </a:lnTo>
                  <a:lnTo>
                    <a:pt x="1473962" y="525818"/>
                  </a:lnTo>
                  <a:lnTo>
                    <a:pt x="1477048" y="523621"/>
                  </a:lnTo>
                  <a:close/>
                </a:path>
                <a:path w="5552440" h="5637530">
                  <a:moveTo>
                    <a:pt x="1556448" y="312712"/>
                  </a:moveTo>
                  <a:lnTo>
                    <a:pt x="1555140" y="311073"/>
                  </a:lnTo>
                  <a:lnTo>
                    <a:pt x="1554238" y="311607"/>
                  </a:lnTo>
                  <a:lnTo>
                    <a:pt x="1556448" y="312712"/>
                  </a:lnTo>
                  <a:close/>
                </a:path>
                <a:path w="5552440" h="5637530">
                  <a:moveTo>
                    <a:pt x="1557769" y="303212"/>
                  </a:moveTo>
                  <a:lnTo>
                    <a:pt x="1555343" y="303212"/>
                  </a:lnTo>
                  <a:lnTo>
                    <a:pt x="1556080" y="303949"/>
                  </a:lnTo>
                  <a:lnTo>
                    <a:pt x="1557769" y="303212"/>
                  </a:lnTo>
                  <a:close/>
                </a:path>
                <a:path w="5552440" h="5637530">
                  <a:moveTo>
                    <a:pt x="1560195" y="308076"/>
                  </a:moveTo>
                  <a:lnTo>
                    <a:pt x="1556080" y="303949"/>
                  </a:lnTo>
                  <a:lnTo>
                    <a:pt x="1551152" y="306082"/>
                  </a:lnTo>
                  <a:lnTo>
                    <a:pt x="1555140" y="311073"/>
                  </a:lnTo>
                  <a:lnTo>
                    <a:pt x="1560195" y="308076"/>
                  </a:lnTo>
                  <a:close/>
                </a:path>
                <a:path w="5552440" h="5637530">
                  <a:moveTo>
                    <a:pt x="1592364" y="281990"/>
                  </a:moveTo>
                  <a:lnTo>
                    <a:pt x="1590903" y="280187"/>
                  </a:lnTo>
                  <a:lnTo>
                    <a:pt x="1585404" y="279958"/>
                  </a:lnTo>
                  <a:lnTo>
                    <a:pt x="1582254" y="280682"/>
                  </a:lnTo>
                  <a:lnTo>
                    <a:pt x="1583131" y="284226"/>
                  </a:lnTo>
                  <a:lnTo>
                    <a:pt x="1583359" y="285991"/>
                  </a:lnTo>
                  <a:lnTo>
                    <a:pt x="1592364" y="281990"/>
                  </a:lnTo>
                  <a:close/>
                </a:path>
                <a:path w="5552440" h="5637530">
                  <a:moveTo>
                    <a:pt x="1618424" y="368147"/>
                  </a:moveTo>
                  <a:lnTo>
                    <a:pt x="1613573" y="367042"/>
                  </a:lnTo>
                  <a:lnTo>
                    <a:pt x="1609382" y="365937"/>
                  </a:lnTo>
                  <a:lnTo>
                    <a:pt x="1603641" y="364832"/>
                  </a:lnTo>
                  <a:lnTo>
                    <a:pt x="1610702" y="372999"/>
                  </a:lnTo>
                  <a:lnTo>
                    <a:pt x="1618424" y="368147"/>
                  </a:lnTo>
                  <a:close/>
                </a:path>
                <a:path w="5552440" h="5637530">
                  <a:moveTo>
                    <a:pt x="1647367" y="352844"/>
                  </a:moveTo>
                  <a:lnTo>
                    <a:pt x="1644281" y="348754"/>
                  </a:lnTo>
                  <a:lnTo>
                    <a:pt x="1642021" y="346938"/>
                  </a:lnTo>
                  <a:lnTo>
                    <a:pt x="1641360" y="348043"/>
                  </a:lnTo>
                  <a:lnTo>
                    <a:pt x="1640471" y="348932"/>
                  </a:lnTo>
                  <a:lnTo>
                    <a:pt x="1639811" y="349808"/>
                  </a:lnTo>
                  <a:lnTo>
                    <a:pt x="1647228" y="354711"/>
                  </a:lnTo>
                  <a:lnTo>
                    <a:pt x="1647367" y="352844"/>
                  </a:lnTo>
                  <a:close/>
                </a:path>
                <a:path w="5552440" h="5637530">
                  <a:moveTo>
                    <a:pt x="1666836" y="387883"/>
                  </a:moveTo>
                  <a:lnTo>
                    <a:pt x="1665338" y="388239"/>
                  </a:lnTo>
                  <a:lnTo>
                    <a:pt x="1660131" y="390245"/>
                  </a:lnTo>
                  <a:lnTo>
                    <a:pt x="1657896" y="391553"/>
                  </a:lnTo>
                  <a:lnTo>
                    <a:pt x="1666836" y="387883"/>
                  </a:lnTo>
                  <a:close/>
                </a:path>
                <a:path w="5552440" h="5637530">
                  <a:moveTo>
                    <a:pt x="1776120" y="331038"/>
                  </a:moveTo>
                  <a:lnTo>
                    <a:pt x="1767738" y="324637"/>
                  </a:lnTo>
                  <a:lnTo>
                    <a:pt x="1766849" y="334797"/>
                  </a:lnTo>
                  <a:lnTo>
                    <a:pt x="1764868" y="332803"/>
                  </a:lnTo>
                  <a:lnTo>
                    <a:pt x="1765528" y="333908"/>
                  </a:lnTo>
                  <a:lnTo>
                    <a:pt x="1766417" y="335241"/>
                  </a:lnTo>
                  <a:lnTo>
                    <a:pt x="1767078" y="336562"/>
                  </a:lnTo>
                  <a:lnTo>
                    <a:pt x="1770164" y="334797"/>
                  </a:lnTo>
                  <a:lnTo>
                    <a:pt x="1773250" y="332803"/>
                  </a:lnTo>
                  <a:lnTo>
                    <a:pt x="1776120" y="331038"/>
                  </a:lnTo>
                  <a:close/>
                </a:path>
                <a:path w="5552440" h="5637530">
                  <a:moveTo>
                    <a:pt x="1789353" y="454494"/>
                  </a:moveTo>
                  <a:lnTo>
                    <a:pt x="1788693" y="453390"/>
                  </a:lnTo>
                  <a:lnTo>
                    <a:pt x="1787804" y="452285"/>
                  </a:lnTo>
                  <a:lnTo>
                    <a:pt x="1787144" y="451180"/>
                  </a:lnTo>
                  <a:lnTo>
                    <a:pt x="1785594" y="453390"/>
                  </a:lnTo>
                  <a:lnTo>
                    <a:pt x="1784273" y="455371"/>
                  </a:lnTo>
                  <a:lnTo>
                    <a:pt x="1782737" y="457365"/>
                  </a:lnTo>
                  <a:lnTo>
                    <a:pt x="1784934" y="456476"/>
                  </a:lnTo>
                  <a:lnTo>
                    <a:pt x="1787144" y="455371"/>
                  </a:lnTo>
                  <a:lnTo>
                    <a:pt x="1789353" y="454494"/>
                  </a:lnTo>
                  <a:close/>
                </a:path>
                <a:path w="5552440" h="5637530">
                  <a:moveTo>
                    <a:pt x="1913521" y="425780"/>
                  </a:moveTo>
                  <a:lnTo>
                    <a:pt x="1912200" y="424675"/>
                  </a:lnTo>
                  <a:lnTo>
                    <a:pt x="1911096" y="423570"/>
                  </a:lnTo>
                  <a:lnTo>
                    <a:pt x="1909991" y="422249"/>
                  </a:lnTo>
                  <a:lnTo>
                    <a:pt x="1902637" y="431622"/>
                  </a:lnTo>
                  <a:lnTo>
                    <a:pt x="1905063" y="432130"/>
                  </a:lnTo>
                  <a:lnTo>
                    <a:pt x="1910829" y="428586"/>
                  </a:lnTo>
                  <a:lnTo>
                    <a:pt x="1913521" y="425780"/>
                  </a:lnTo>
                  <a:close/>
                </a:path>
                <a:path w="5552440" h="5637530">
                  <a:moveTo>
                    <a:pt x="1930107" y="162242"/>
                  </a:moveTo>
                  <a:lnTo>
                    <a:pt x="1926615" y="159169"/>
                  </a:lnTo>
                  <a:lnTo>
                    <a:pt x="1923580" y="161315"/>
                  </a:lnTo>
                  <a:lnTo>
                    <a:pt x="1924989" y="169824"/>
                  </a:lnTo>
                  <a:lnTo>
                    <a:pt x="1926755" y="169824"/>
                  </a:lnTo>
                  <a:lnTo>
                    <a:pt x="1928520" y="169608"/>
                  </a:lnTo>
                  <a:lnTo>
                    <a:pt x="1930057" y="169379"/>
                  </a:lnTo>
                  <a:lnTo>
                    <a:pt x="1930107" y="162242"/>
                  </a:lnTo>
                  <a:close/>
                </a:path>
                <a:path w="5552440" h="5637530">
                  <a:moveTo>
                    <a:pt x="1972627" y="149072"/>
                  </a:moveTo>
                  <a:lnTo>
                    <a:pt x="1965794" y="149948"/>
                  </a:lnTo>
                  <a:lnTo>
                    <a:pt x="1961159" y="152603"/>
                  </a:lnTo>
                  <a:lnTo>
                    <a:pt x="1966671" y="165188"/>
                  </a:lnTo>
                  <a:lnTo>
                    <a:pt x="1969541" y="157683"/>
                  </a:lnTo>
                  <a:lnTo>
                    <a:pt x="1971090" y="153263"/>
                  </a:lnTo>
                  <a:lnTo>
                    <a:pt x="1972627" y="149072"/>
                  </a:lnTo>
                  <a:close/>
                </a:path>
                <a:path w="5552440" h="5637530">
                  <a:moveTo>
                    <a:pt x="2013432" y="230555"/>
                  </a:moveTo>
                  <a:lnTo>
                    <a:pt x="2009140" y="222580"/>
                  </a:lnTo>
                  <a:lnTo>
                    <a:pt x="2006561" y="220205"/>
                  </a:lnTo>
                  <a:lnTo>
                    <a:pt x="2005774" y="223507"/>
                  </a:lnTo>
                  <a:lnTo>
                    <a:pt x="2006815" y="232549"/>
                  </a:lnTo>
                  <a:lnTo>
                    <a:pt x="2013432" y="230555"/>
                  </a:lnTo>
                  <a:close/>
                </a:path>
                <a:path w="5552440" h="5637530">
                  <a:moveTo>
                    <a:pt x="2043430" y="231216"/>
                  </a:moveTo>
                  <a:lnTo>
                    <a:pt x="2042756" y="230581"/>
                  </a:lnTo>
                  <a:lnTo>
                    <a:pt x="2040559" y="231660"/>
                  </a:lnTo>
                  <a:lnTo>
                    <a:pt x="2043430" y="231216"/>
                  </a:lnTo>
                  <a:close/>
                </a:path>
                <a:path w="5552440" h="5637530">
                  <a:moveTo>
                    <a:pt x="2047621" y="220395"/>
                  </a:moveTo>
                  <a:lnTo>
                    <a:pt x="2044966" y="220840"/>
                  </a:lnTo>
                  <a:lnTo>
                    <a:pt x="2045779" y="221818"/>
                  </a:lnTo>
                  <a:lnTo>
                    <a:pt x="2047621" y="220395"/>
                  </a:lnTo>
                  <a:close/>
                </a:path>
                <a:path w="5552440" h="5637530">
                  <a:moveTo>
                    <a:pt x="2050046" y="227025"/>
                  </a:moveTo>
                  <a:lnTo>
                    <a:pt x="2045779" y="221818"/>
                  </a:lnTo>
                  <a:lnTo>
                    <a:pt x="2039010" y="227025"/>
                  </a:lnTo>
                  <a:lnTo>
                    <a:pt x="2042756" y="230581"/>
                  </a:lnTo>
                  <a:lnTo>
                    <a:pt x="2050046" y="227025"/>
                  </a:lnTo>
                  <a:close/>
                </a:path>
                <a:path w="5552440" h="5637530">
                  <a:moveTo>
                    <a:pt x="2342845" y="315760"/>
                  </a:moveTo>
                  <a:lnTo>
                    <a:pt x="2340711" y="316268"/>
                  </a:lnTo>
                  <a:lnTo>
                    <a:pt x="2337536" y="321462"/>
                  </a:lnTo>
                  <a:lnTo>
                    <a:pt x="2336546" y="324853"/>
                  </a:lnTo>
                  <a:lnTo>
                    <a:pt x="2338082" y="325297"/>
                  </a:lnTo>
                  <a:lnTo>
                    <a:pt x="2339416" y="325958"/>
                  </a:lnTo>
                  <a:lnTo>
                    <a:pt x="2340737" y="326402"/>
                  </a:lnTo>
                  <a:lnTo>
                    <a:pt x="2342845" y="315760"/>
                  </a:lnTo>
                  <a:close/>
                </a:path>
                <a:path w="5552440" h="5637530">
                  <a:moveTo>
                    <a:pt x="2396972" y="206489"/>
                  </a:moveTo>
                  <a:lnTo>
                    <a:pt x="2390140" y="211785"/>
                  </a:lnTo>
                  <a:lnTo>
                    <a:pt x="2386393" y="214655"/>
                  </a:lnTo>
                  <a:lnTo>
                    <a:pt x="2382418" y="217525"/>
                  </a:lnTo>
                  <a:lnTo>
                    <a:pt x="2387485" y="218414"/>
                  </a:lnTo>
                  <a:lnTo>
                    <a:pt x="2396528" y="216649"/>
                  </a:lnTo>
                  <a:lnTo>
                    <a:pt x="2396972" y="206489"/>
                  </a:lnTo>
                  <a:close/>
                </a:path>
                <a:path w="5552440" h="5637530">
                  <a:moveTo>
                    <a:pt x="2398738" y="161658"/>
                  </a:moveTo>
                  <a:lnTo>
                    <a:pt x="2390991" y="159600"/>
                  </a:lnTo>
                  <a:lnTo>
                    <a:pt x="2391511" y="161658"/>
                  </a:lnTo>
                  <a:lnTo>
                    <a:pt x="2395270" y="164693"/>
                  </a:lnTo>
                  <a:lnTo>
                    <a:pt x="2397201" y="165633"/>
                  </a:lnTo>
                  <a:lnTo>
                    <a:pt x="2397633" y="164299"/>
                  </a:lnTo>
                  <a:lnTo>
                    <a:pt x="2398293" y="162979"/>
                  </a:lnTo>
                  <a:lnTo>
                    <a:pt x="2398738" y="161658"/>
                  </a:lnTo>
                  <a:close/>
                </a:path>
                <a:path w="5552440" h="5637530">
                  <a:moveTo>
                    <a:pt x="2449538" y="10756"/>
                  </a:moveTo>
                  <a:lnTo>
                    <a:pt x="2448585" y="8166"/>
                  </a:lnTo>
                  <a:lnTo>
                    <a:pt x="2448585" y="12141"/>
                  </a:lnTo>
                  <a:lnTo>
                    <a:pt x="2449538" y="10756"/>
                  </a:lnTo>
                  <a:close/>
                </a:path>
                <a:path w="5552440" h="5637530">
                  <a:moveTo>
                    <a:pt x="2456205" y="12407"/>
                  </a:moveTo>
                  <a:lnTo>
                    <a:pt x="2453881" y="4419"/>
                  </a:lnTo>
                  <a:lnTo>
                    <a:pt x="2449538" y="10756"/>
                  </a:lnTo>
                  <a:lnTo>
                    <a:pt x="2452547" y="18986"/>
                  </a:lnTo>
                  <a:lnTo>
                    <a:pt x="2456205" y="12407"/>
                  </a:lnTo>
                  <a:close/>
                </a:path>
                <a:path w="5552440" h="5637530">
                  <a:moveTo>
                    <a:pt x="2456967" y="11036"/>
                  </a:moveTo>
                  <a:lnTo>
                    <a:pt x="2456205" y="12407"/>
                  </a:lnTo>
                  <a:lnTo>
                    <a:pt x="2456967" y="15011"/>
                  </a:lnTo>
                  <a:lnTo>
                    <a:pt x="2456967" y="11036"/>
                  </a:lnTo>
                  <a:close/>
                </a:path>
                <a:path w="5552440" h="5637530">
                  <a:moveTo>
                    <a:pt x="2465489" y="144653"/>
                  </a:moveTo>
                  <a:lnTo>
                    <a:pt x="2464905" y="141554"/>
                  </a:lnTo>
                  <a:lnTo>
                    <a:pt x="2464689" y="144653"/>
                  </a:lnTo>
                  <a:lnTo>
                    <a:pt x="2465489" y="144653"/>
                  </a:lnTo>
                  <a:close/>
                </a:path>
                <a:path w="5552440" h="5637530">
                  <a:moveTo>
                    <a:pt x="2465603" y="144653"/>
                  </a:moveTo>
                  <a:lnTo>
                    <a:pt x="2465565" y="145097"/>
                  </a:lnTo>
                  <a:lnTo>
                    <a:pt x="2465603" y="144653"/>
                  </a:lnTo>
                  <a:close/>
                </a:path>
                <a:path w="5552440" h="5637530">
                  <a:moveTo>
                    <a:pt x="2479687" y="144653"/>
                  </a:moveTo>
                  <a:lnTo>
                    <a:pt x="2472626" y="140017"/>
                  </a:lnTo>
                  <a:lnTo>
                    <a:pt x="2469540" y="138023"/>
                  </a:lnTo>
                  <a:lnTo>
                    <a:pt x="2466454" y="135813"/>
                  </a:lnTo>
                  <a:lnTo>
                    <a:pt x="2465603" y="144653"/>
                  </a:lnTo>
                  <a:lnTo>
                    <a:pt x="2479687" y="144653"/>
                  </a:lnTo>
                  <a:close/>
                </a:path>
                <a:path w="5552440" h="5637530">
                  <a:moveTo>
                    <a:pt x="2509075" y="8001"/>
                  </a:moveTo>
                  <a:lnTo>
                    <a:pt x="2507500" y="2844"/>
                  </a:lnTo>
                  <a:lnTo>
                    <a:pt x="2505481" y="0"/>
                  </a:lnTo>
                  <a:lnTo>
                    <a:pt x="2501519" y="2654"/>
                  </a:lnTo>
                  <a:lnTo>
                    <a:pt x="2497772" y="5080"/>
                  </a:lnTo>
                  <a:lnTo>
                    <a:pt x="2506916" y="10426"/>
                  </a:lnTo>
                  <a:lnTo>
                    <a:pt x="2509075" y="8001"/>
                  </a:lnTo>
                  <a:close/>
                </a:path>
                <a:path w="5552440" h="5637530">
                  <a:moveTo>
                    <a:pt x="2525331" y="268986"/>
                  </a:moveTo>
                  <a:lnTo>
                    <a:pt x="2521585" y="267220"/>
                  </a:lnTo>
                  <a:lnTo>
                    <a:pt x="2511221" y="267220"/>
                  </a:lnTo>
                  <a:lnTo>
                    <a:pt x="2516073" y="272300"/>
                  </a:lnTo>
                  <a:lnTo>
                    <a:pt x="2518943" y="274942"/>
                  </a:lnTo>
                  <a:lnTo>
                    <a:pt x="2523350" y="279806"/>
                  </a:lnTo>
                  <a:lnTo>
                    <a:pt x="2525331" y="268986"/>
                  </a:lnTo>
                  <a:close/>
                </a:path>
                <a:path w="5552440" h="5637530">
                  <a:moveTo>
                    <a:pt x="2544724" y="5580951"/>
                  </a:moveTo>
                  <a:lnTo>
                    <a:pt x="2535478" y="5578043"/>
                  </a:lnTo>
                  <a:lnTo>
                    <a:pt x="2536583" y="5587530"/>
                  </a:lnTo>
                  <a:lnTo>
                    <a:pt x="2543860" y="5581789"/>
                  </a:lnTo>
                  <a:lnTo>
                    <a:pt x="2543860" y="5584444"/>
                  </a:lnTo>
                  <a:lnTo>
                    <a:pt x="2544724" y="5580951"/>
                  </a:lnTo>
                  <a:close/>
                </a:path>
                <a:path w="5552440" h="5637530">
                  <a:moveTo>
                    <a:pt x="2548051" y="17449"/>
                  </a:moveTo>
                  <a:lnTo>
                    <a:pt x="2546515" y="16560"/>
                  </a:lnTo>
                  <a:lnTo>
                    <a:pt x="2547493" y="17741"/>
                  </a:lnTo>
                  <a:lnTo>
                    <a:pt x="2548051" y="17449"/>
                  </a:lnTo>
                  <a:close/>
                </a:path>
                <a:path w="5552440" h="5637530">
                  <a:moveTo>
                    <a:pt x="2550922" y="21856"/>
                  </a:moveTo>
                  <a:lnTo>
                    <a:pt x="2547493" y="17741"/>
                  </a:lnTo>
                  <a:lnTo>
                    <a:pt x="2544305" y="19431"/>
                  </a:lnTo>
                  <a:lnTo>
                    <a:pt x="2545626" y="21196"/>
                  </a:lnTo>
                  <a:lnTo>
                    <a:pt x="2546947" y="23190"/>
                  </a:lnTo>
                  <a:lnTo>
                    <a:pt x="2548267" y="24955"/>
                  </a:lnTo>
                  <a:lnTo>
                    <a:pt x="2548940" y="24066"/>
                  </a:lnTo>
                  <a:lnTo>
                    <a:pt x="2549817" y="23190"/>
                  </a:lnTo>
                  <a:lnTo>
                    <a:pt x="2550922" y="21856"/>
                  </a:lnTo>
                  <a:close/>
                </a:path>
                <a:path w="5552440" h="5637530">
                  <a:moveTo>
                    <a:pt x="2631516" y="5311749"/>
                  </a:moveTo>
                  <a:lnTo>
                    <a:pt x="2629217" y="5311483"/>
                  </a:lnTo>
                  <a:lnTo>
                    <a:pt x="2631427" y="5312588"/>
                  </a:lnTo>
                  <a:lnTo>
                    <a:pt x="2631516" y="5311749"/>
                  </a:lnTo>
                  <a:close/>
                </a:path>
                <a:path w="5552440" h="5637530">
                  <a:moveTo>
                    <a:pt x="2640469" y="5312803"/>
                  </a:moveTo>
                  <a:lnTo>
                    <a:pt x="2639974" y="5309273"/>
                  </a:lnTo>
                  <a:lnTo>
                    <a:pt x="2639136" y="5303317"/>
                  </a:lnTo>
                  <a:lnTo>
                    <a:pt x="2632087" y="5309273"/>
                  </a:lnTo>
                  <a:lnTo>
                    <a:pt x="2632087" y="5306619"/>
                  </a:lnTo>
                  <a:lnTo>
                    <a:pt x="2631516" y="5311749"/>
                  </a:lnTo>
                  <a:lnTo>
                    <a:pt x="2640469" y="5312803"/>
                  </a:lnTo>
                  <a:close/>
                </a:path>
                <a:path w="5552440" h="5637530">
                  <a:moveTo>
                    <a:pt x="2655024" y="5633910"/>
                  </a:moveTo>
                  <a:lnTo>
                    <a:pt x="2647518" y="5626620"/>
                  </a:lnTo>
                  <a:lnTo>
                    <a:pt x="2644876" y="5635460"/>
                  </a:lnTo>
                  <a:lnTo>
                    <a:pt x="2643111" y="5633250"/>
                  </a:lnTo>
                  <a:lnTo>
                    <a:pt x="2643555" y="5634355"/>
                  </a:lnTo>
                  <a:lnTo>
                    <a:pt x="2643771" y="5635676"/>
                  </a:lnTo>
                  <a:lnTo>
                    <a:pt x="2644216" y="5637009"/>
                  </a:lnTo>
                  <a:lnTo>
                    <a:pt x="2647746" y="5635904"/>
                  </a:lnTo>
                  <a:lnTo>
                    <a:pt x="2651493" y="5634799"/>
                  </a:lnTo>
                  <a:lnTo>
                    <a:pt x="2655024" y="5633910"/>
                  </a:lnTo>
                  <a:close/>
                </a:path>
                <a:path w="5552440" h="5637530">
                  <a:moveTo>
                    <a:pt x="2908579" y="171119"/>
                  </a:moveTo>
                  <a:lnTo>
                    <a:pt x="2908439" y="169164"/>
                  </a:lnTo>
                  <a:lnTo>
                    <a:pt x="2907779" y="171373"/>
                  </a:lnTo>
                  <a:lnTo>
                    <a:pt x="2908579" y="171119"/>
                  </a:lnTo>
                  <a:close/>
                </a:path>
                <a:path w="5552440" h="5637530">
                  <a:moveTo>
                    <a:pt x="2913735" y="178219"/>
                  </a:moveTo>
                  <a:lnTo>
                    <a:pt x="2913062" y="175348"/>
                  </a:lnTo>
                  <a:lnTo>
                    <a:pt x="2912630" y="172694"/>
                  </a:lnTo>
                  <a:lnTo>
                    <a:pt x="2911970" y="170053"/>
                  </a:lnTo>
                  <a:lnTo>
                    <a:pt x="2908579" y="171119"/>
                  </a:lnTo>
                  <a:lnTo>
                    <a:pt x="2909100" y="178219"/>
                  </a:lnTo>
                  <a:lnTo>
                    <a:pt x="2913735" y="178219"/>
                  </a:lnTo>
                  <a:close/>
                </a:path>
                <a:path w="5552440" h="5637530">
                  <a:moveTo>
                    <a:pt x="3024454" y="5315902"/>
                  </a:moveTo>
                  <a:lnTo>
                    <a:pt x="3021139" y="5316779"/>
                  </a:lnTo>
                  <a:lnTo>
                    <a:pt x="3017609" y="5317668"/>
                  </a:lnTo>
                  <a:lnTo>
                    <a:pt x="3013862" y="5318772"/>
                  </a:lnTo>
                  <a:lnTo>
                    <a:pt x="3020034" y="5327828"/>
                  </a:lnTo>
                  <a:lnTo>
                    <a:pt x="3022244" y="5321643"/>
                  </a:lnTo>
                  <a:lnTo>
                    <a:pt x="3024454" y="5315902"/>
                  </a:lnTo>
                  <a:close/>
                </a:path>
                <a:path w="5552440" h="5637530">
                  <a:moveTo>
                    <a:pt x="3066135" y="372338"/>
                  </a:moveTo>
                  <a:lnTo>
                    <a:pt x="3064814" y="371894"/>
                  </a:lnTo>
                  <a:lnTo>
                    <a:pt x="3062160" y="370573"/>
                  </a:lnTo>
                  <a:lnTo>
                    <a:pt x="3060839" y="375653"/>
                  </a:lnTo>
                  <a:lnTo>
                    <a:pt x="3059290" y="380949"/>
                  </a:lnTo>
                  <a:lnTo>
                    <a:pt x="3057753" y="386029"/>
                  </a:lnTo>
                  <a:lnTo>
                    <a:pt x="3061716" y="377202"/>
                  </a:lnTo>
                  <a:lnTo>
                    <a:pt x="3064814" y="375424"/>
                  </a:lnTo>
                  <a:lnTo>
                    <a:pt x="3066135" y="372338"/>
                  </a:lnTo>
                  <a:close/>
                </a:path>
                <a:path w="5552440" h="5637530">
                  <a:moveTo>
                    <a:pt x="3180816" y="5603430"/>
                  </a:moveTo>
                  <a:lnTo>
                    <a:pt x="3175546" y="5596534"/>
                  </a:lnTo>
                  <a:lnTo>
                    <a:pt x="3172434" y="5598350"/>
                  </a:lnTo>
                  <a:lnTo>
                    <a:pt x="3173984" y="5600789"/>
                  </a:lnTo>
                  <a:lnTo>
                    <a:pt x="3175533" y="5603430"/>
                  </a:lnTo>
                  <a:lnTo>
                    <a:pt x="3176854" y="5605869"/>
                  </a:lnTo>
                  <a:lnTo>
                    <a:pt x="3178175" y="5604980"/>
                  </a:lnTo>
                  <a:lnTo>
                    <a:pt x="3179495" y="5604319"/>
                  </a:lnTo>
                  <a:lnTo>
                    <a:pt x="3180816" y="5603430"/>
                  </a:lnTo>
                  <a:close/>
                </a:path>
                <a:path w="5552440" h="5637530">
                  <a:moveTo>
                    <a:pt x="3200565" y="5591873"/>
                  </a:moveTo>
                  <a:lnTo>
                    <a:pt x="3196475" y="5584660"/>
                  </a:lnTo>
                  <a:lnTo>
                    <a:pt x="3194278" y="5587314"/>
                  </a:lnTo>
                  <a:lnTo>
                    <a:pt x="3191408" y="5589308"/>
                  </a:lnTo>
                  <a:lnTo>
                    <a:pt x="3191624" y="5590629"/>
                  </a:lnTo>
                  <a:lnTo>
                    <a:pt x="3194494" y="5594108"/>
                  </a:lnTo>
                  <a:lnTo>
                    <a:pt x="3198685" y="5594769"/>
                  </a:lnTo>
                  <a:lnTo>
                    <a:pt x="3200565" y="5591873"/>
                  </a:lnTo>
                  <a:close/>
                </a:path>
                <a:path w="5552440" h="5637530">
                  <a:moveTo>
                    <a:pt x="3242576" y="322643"/>
                  </a:moveTo>
                  <a:lnTo>
                    <a:pt x="3241471" y="321322"/>
                  </a:lnTo>
                  <a:lnTo>
                    <a:pt x="3240367" y="320217"/>
                  </a:lnTo>
                  <a:lnTo>
                    <a:pt x="3235744" y="314477"/>
                  </a:lnTo>
                  <a:lnTo>
                    <a:pt x="3234017" y="321589"/>
                  </a:lnTo>
                  <a:lnTo>
                    <a:pt x="3234194" y="325513"/>
                  </a:lnTo>
                  <a:lnTo>
                    <a:pt x="3236849" y="325970"/>
                  </a:lnTo>
                  <a:lnTo>
                    <a:pt x="3242576" y="322643"/>
                  </a:lnTo>
                  <a:close/>
                </a:path>
                <a:path w="5552440" h="5637530">
                  <a:moveTo>
                    <a:pt x="3267278" y="304546"/>
                  </a:moveTo>
                  <a:lnTo>
                    <a:pt x="3258020" y="305638"/>
                  </a:lnTo>
                  <a:lnTo>
                    <a:pt x="3258020" y="303872"/>
                  </a:lnTo>
                  <a:lnTo>
                    <a:pt x="3252165" y="305015"/>
                  </a:lnTo>
                  <a:lnTo>
                    <a:pt x="3255200" y="307886"/>
                  </a:lnTo>
                  <a:lnTo>
                    <a:pt x="3260801" y="310616"/>
                  </a:lnTo>
                  <a:lnTo>
                    <a:pt x="3262642" y="311391"/>
                  </a:lnTo>
                  <a:lnTo>
                    <a:pt x="3267278" y="304546"/>
                  </a:lnTo>
                  <a:close/>
                </a:path>
                <a:path w="5552440" h="5637530">
                  <a:moveTo>
                    <a:pt x="3314471" y="112763"/>
                  </a:moveTo>
                  <a:lnTo>
                    <a:pt x="3311525" y="112547"/>
                  </a:lnTo>
                  <a:lnTo>
                    <a:pt x="3303892" y="114833"/>
                  </a:lnTo>
                  <a:lnTo>
                    <a:pt x="3305873" y="119468"/>
                  </a:lnTo>
                  <a:lnTo>
                    <a:pt x="3312630" y="115176"/>
                  </a:lnTo>
                  <a:lnTo>
                    <a:pt x="3314471" y="112763"/>
                  </a:lnTo>
                  <a:close/>
                </a:path>
                <a:path w="5552440" h="5637530">
                  <a:moveTo>
                    <a:pt x="3379330" y="5593334"/>
                  </a:moveTo>
                  <a:lnTo>
                    <a:pt x="3377996" y="5591505"/>
                  </a:lnTo>
                  <a:lnTo>
                    <a:pt x="3378441" y="5594375"/>
                  </a:lnTo>
                  <a:lnTo>
                    <a:pt x="3379330" y="5593334"/>
                  </a:lnTo>
                  <a:close/>
                </a:path>
                <a:path w="5552440" h="5637530">
                  <a:moveTo>
                    <a:pt x="3387255" y="5595264"/>
                  </a:moveTo>
                  <a:lnTo>
                    <a:pt x="3383953" y="5587974"/>
                  </a:lnTo>
                  <a:lnTo>
                    <a:pt x="3379330" y="5593334"/>
                  </a:lnTo>
                  <a:lnTo>
                    <a:pt x="3383508" y="5599023"/>
                  </a:lnTo>
                  <a:lnTo>
                    <a:pt x="3387255" y="5595264"/>
                  </a:lnTo>
                  <a:close/>
                </a:path>
                <a:path w="5552440" h="5637530">
                  <a:moveTo>
                    <a:pt x="3388360" y="5597690"/>
                  </a:moveTo>
                  <a:lnTo>
                    <a:pt x="3387915" y="5594604"/>
                  </a:lnTo>
                  <a:lnTo>
                    <a:pt x="3387255" y="5595264"/>
                  </a:lnTo>
                  <a:lnTo>
                    <a:pt x="3388360" y="5597690"/>
                  </a:lnTo>
                  <a:close/>
                </a:path>
                <a:path w="5552440" h="5637530">
                  <a:moveTo>
                    <a:pt x="3561270" y="5377739"/>
                  </a:moveTo>
                  <a:lnTo>
                    <a:pt x="3561054" y="5375745"/>
                  </a:lnTo>
                  <a:lnTo>
                    <a:pt x="3549091" y="5378983"/>
                  </a:lnTo>
                  <a:lnTo>
                    <a:pt x="3551326" y="5381053"/>
                  </a:lnTo>
                  <a:lnTo>
                    <a:pt x="3558476" y="5381955"/>
                  </a:lnTo>
                  <a:lnTo>
                    <a:pt x="3561270" y="5381714"/>
                  </a:lnTo>
                  <a:lnTo>
                    <a:pt x="3561270" y="5377739"/>
                  </a:lnTo>
                  <a:close/>
                </a:path>
                <a:path w="5552440" h="5637530">
                  <a:moveTo>
                    <a:pt x="4118165" y="5167935"/>
                  </a:moveTo>
                  <a:lnTo>
                    <a:pt x="4114203" y="5159984"/>
                  </a:lnTo>
                  <a:lnTo>
                    <a:pt x="4112437" y="5155793"/>
                  </a:lnTo>
                  <a:lnTo>
                    <a:pt x="4111117" y="5160873"/>
                  </a:lnTo>
                  <a:lnTo>
                    <a:pt x="4110672" y="5165725"/>
                  </a:lnTo>
                  <a:lnTo>
                    <a:pt x="4118165" y="5167935"/>
                  </a:lnTo>
                  <a:close/>
                </a:path>
                <a:path w="5552440" h="5637530">
                  <a:moveTo>
                    <a:pt x="4554867" y="915720"/>
                  </a:moveTo>
                  <a:lnTo>
                    <a:pt x="4553547" y="912304"/>
                  </a:lnTo>
                  <a:lnTo>
                    <a:pt x="4550676" y="913625"/>
                  </a:lnTo>
                  <a:lnTo>
                    <a:pt x="4547590" y="914946"/>
                  </a:lnTo>
                  <a:lnTo>
                    <a:pt x="4544720" y="916495"/>
                  </a:lnTo>
                  <a:lnTo>
                    <a:pt x="4545381" y="917600"/>
                  </a:lnTo>
                  <a:lnTo>
                    <a:pt x="4545825" y="918921"/>
                  </a:lnTo>
                  <a:lnTo>
                    <a:pt x="4546270" y="920026"/>
                  </a:lnTo>
                  <a:lnTo>
                    <a:pt x="4554867" y="915720"/>
                  </a:lnTo>
                  <a:close/>
                </a:path>
                <a:path w="5552440" h="5637530">
                  <a:moveTo>
                    <a:pt x="4556849" y="914730"/>
                  </a:moveTo>
                  <a:lnTo>
                    <a:pt x="4554867" y="915720"/>
                  </a:lnTo>
                  <a:lnTo>
                    <a:pt x="4555083" y="916279"/>
                  </a:lnTo>
                  <a:lnTo>
                    <a:pt x="4556849" y="914730"/>
                  </a:lnTo>
                  <a:close/>
                </a:path>
                <a:path w="5552440" h="5637530">
                  <a:moveTo>
                    <a:pt x="4563465" y="4613173"/>
                  </a:moveTo>
                  <a:lnTo>
                    <a:pt x="4553318" y="4619587"/>
                  </a:lnTo>
                  <a:lnTo>
                    <a:pt x="4554423" y="4620907"/>
                  </a:lnTo>
                  <a:lnTo>
                    <a:pt x="4555312" y="4622228"/>
                  </a:lnTo>
                  <a:lnTo>
                    <a:pt x="4557293" y="4624667"/>
                  </a:lnTo>
                  <a:lnTo>
                    <a:pt x="4562589" y="4617377"/>
                  </a:lnTo>
                  <a:lnTo>
                    <a:pt x="4563465" y="4613173"/>
                  </a:lnTo>
                  <a:close/>
                </a:path>
                <a:path w="5552440" h="5637530">
                  <a:moveTo>
                    <a:pt x="4638383" y="1147267"/>
                  </a:moveTo>
                  <a:lnTo>
                    <a:pt x="4634268" y="1141971"/>
                  </a:lnTo>
                  <a:lnTo>
                    <a:pt x="4632503" y="1143304"/>
                  </a:lnTo>
                  <a:lnTo>
                    <a:pt x="4630953" y="1144625"/>
                  </a:lnTo>
                  <a:lnTo>
                    <a:pt x="4629188" y="1146175"/>
                  </a:lnTo>
                  <a:lnTo>
                    <a:pt x="4630737" y="1147711"/>
                  </a:lnTo>
                  <a:lnTo>
                    <a:pt x="4632287" y="1149705"/>
                  </a:lnTo>
                  <a:lnTo>
                    <a:pt x="4634484" y="1151915"/>
                  </a:lnTo>
                  <a:lnTo>
                    <a:pt x="4638383" y="1147267"/>
                  </a:lnTo>
                  <a:close/>
                </a:path>
                <a:path w="5552440" h="5637530">
                  <a:moveTo>
                    <a:pt x="4781448" y="834224"/>
                  </a:moveTo>
                  <a:lnTo>
                    <a:pt x="4779175" y="822413"/>
                  </a:lnTo>
                  <a:lnTo>
                    <a:pt x="4774539" y="829919"/>
                  </a:lnTo>
                  <a:lnTo>
                    <a:pt x="4772558" y="832129"/>
                  </a:lnTo>
                  <a:lnTo>
                    <a:pt x="4772114" y="834783"/>
                  </a:lnTo>
                  <a:lnTo>
                    <a:pt x="4774171" y="837387"/>
                  </a:lnTo>
                  <a:lnTo>
                    <a:pt x="4778540" y="838200"/>
                  </a:lnTo>
                  <a:lnTo>
                    <a:pt x="4781448" y="834224"/>
                  </a:lnTo>
                  <a:close/>
                </a:path>
                <a:path w="5552440" h="5637530">
                  <a:moveTo>
                    <a:pt x="4933340" y="1079919"/>
                  </a:moveTo>
                  <a:lnTo>
                    <a:pt x="4932235" y="1078814"/>
                  </a:lnTo>
                  <a:lnTo>
                    <a:pt x="4931130" y="1077493"/>
                  </a:lnTo>
                  <a:lnTo>
                    <a:pt x="4930025" y="1076388"/>
                  </a:lnTo>
                  <a:lnTo>
                    <a:pt x="4922202" y="1085977"/>
                  </a:lnTo>
                  <a:lnTo>
                    <a:pt x="4924653" y="1086345"/>
                  </a:lnTo>
                  <a:lnTo>
                    <a:pt x="4930622" y="1082624"/>
                  </a:lnTo>
                  <a:lnTo>
                    <a:pt x="4933340" y="1079919"/>
                  </a:lnTo>
                  <a:close/>
                </a:path>
                <a:path w="5552440" h="5637530">
                  <a:moveTo>
                    <a:pt x="4960048" y="4473397"/>
                  </a:moveTo>
                  <a:lnTo>
                    <a:pt x="4958778" y="4471479"/>
                  </a:lnTo>
                  <a:lnTo>
                    <a:pt x="4953012" y="4470349"/>
                  </a:lnTo>
                  <a:lnTo>
                    <a:pt x="4949660" y="4470514"/>
                  </a:lnTo>
                  <a:lnTo>
                    <a:pt x="4949660" y="4472063"/>
                  </a:lnTo>
                  <a:lnTo>
                    <a:pt x="4949876" y="4473829"/>
                  </a:lnTo>
                  <a:lnTo>
                    <a:pt x="4949876" y="4475594"/>
                  </a:lnTo>
                  <a:lnTo>
                    <a:pt x="4960048" y="4473397"/>
                  </a:lnTo>
                  <a:close/>
                </a:path>
                <a:path w="5552440" h="5637530">
                  <a:moveTo>
                    <a:pt x="5109438" y="4178223"/>
                  </a:moveTo>
                  <a:lnTo>
                    <a:pt x="5107787" y="4176357"/>
                  </a:lnTo>
                  <a:lnTo>
                    <a:pt x="5108676" y="4179227"/>
                  </a:lnTo>
                  <a:lnTo>
                    <a:pt x="5109438" y="4178223"/>
                  </a:lnTo>
                  <a:close/>
                </a:path>
                <a:path w="5552440" h="5637530">
                  <a:moveTo>
                    <a:pt x="5118646" y="4178731"/>
                  </a:moveTo>
                  <a:lnTo>
                    <a:pt x="5113744" y="4172597"/>
                  </a:lnTo>
                  <a:lnTo>
                    <a:pt x="5109438" y="4178223"/>
                  </a:lnTo>
                  <a:lnTo>
                    <a:pt x="5114404" y="4183862"/>
                  </a:lnTo>
                  <a:lnTo>
                    <a:pt x="5118646" y="4178731"/>
                  </a:lnTo>
                  <a:close/>
                </a:path>
                <a:path w="5552440" h="5637530">
                  <a:moveTo>
                    <a:pt x="5119929" y="4180332"/>
                  </a:moveTo>
                  <a:lnTo>
                    <a:pt x="5119700" y="4177461"/>
                  </a:lnTo>
                  <a:lnTo>
                    <a:pt x="5118646" y="4178731"/>
                  </a:lnTo>
                  <a:lnTo>
                    <a:pt x="5119929" y="4180332"/>
                  </a:lnTo>
                  <a:close/>
                </a:path>
                <a:path w="5552440" h="5637530">
                  <a:moveTo>
                    <a:pt x="5300116" y="3597745"/>
                  </a:moveTo>
                  <a:lnTo>
                    <a:pt x="5297690" y="3595535"/>
                  </a:lnTo>
                  <a:lnTo>
                    <a:pt x="5296141" y="3593769"/>
                  </a:lnTo>
                  <a:lnTo>
                    <a:pt x="5294160" y="3592880"/>
                  </a:lnTo>
                  <a:lnTo>
                    <a:pt x="5291861" y="3594290"/>
                  </a:lnTo>
                  <a:lnTo>
                    <a:pt x="5291353" y="3598214"/>
                  </a:lnTo>
                  <a:lnTo>
                    <a:pt x="5293728" y="3600678"/>
                  </a:lnTo>
                  <a:lnTo>
                    <a:pt x="5300116" y="3597745"/>
                  </a:lnTo>
                  <a:close/>
                </a:path>
                <a:path w="5552440" h="5637530">
                  <a:moveTo>
                    <a:pt x="5336070" y="2465489"/>
                  </a:moveTo>
                  <a:lnTo>
                    <a:pt x="5334305" y="2462834"/>
                  </a:lnTo>
                  <a:lnTo>
                    <a:pt x="5333416" y="2461285"/>
                  </a:lnTo>
                  <a:lnTo>
                    <a:pt x="5330596" y="2463736"/>
                  </a:lnTo>
                  <a:lnTo>
                    <a:pt x="5332755" y="2468359"/>
                  </a:lnTo>
                  <a:lnTo>
                    <a:pt x="5333644" y="2467699"/>
                  </a:lnTo>
                  <a:lnTo>
                    <a:pt x="5334520" y="2466810"/>
                  </a:lnTo>
                  <a:lnTo>
                    <a:pt x="5336070" y="2465489"/>
                  </a:lnTo>
                  <a:close/>
                </a:path>
                <a:path w="5552440" h="5637530">
                  <a:moveTo>
                    <a:pt x="5368048" y="3333839"/>
                  </a:moveTo>
                  <a:lnTo>
                    <a:pt x="5364962" y="3333178"/>
                  </a:lnTo>
                  <a:lnTo>
                    <a:pt x="5358777" y="3331413"/>
                  </a:lnTo>
                  <a:lnTo>
                    <a:pt x="5358562" y="3332734"/>
                  </a:lnTo>
                  <a:lnTo>
                    <a:pt x="5358117" y="3333839"/>
                  </a:lnTo>
                  <a:lnTo>
                    <a:pt x="5357901" y="3335159"/>
                  </a:lnTo>
                  <a:lnTo>
                    <a:pt x="5366753" y="3337344"/>
                  </a:lnTo>
                  <a:lnTo>
                    <a:pt x="5368048" y="3333839"/>
                  </a:lnTo>
                  <a:close/>
                </a:path>
                <a:path w="5552440" h="5637530">
                  <a:moveTo>
                    <a:pt x="5384889" y="3453142"/>
                  </a:moveTo>
                  <a:lnTo>
                    <a:pt x="5384114" y="3450196"/>
                  </a:lnTo>
                  <a:lnTo>
                    <a:pt x="5378831" y="3445713"/>
                  </a:lnTo>
                  <a:lnTo>
                    <a:pt x="5376430" y="3444481"/>
                  </a:lnTo>
                  <a:lnTo>
                    <a:pt x="5373776" y="3449777"/>
                  </a:lnTo>
                  <a:lnTo>
                    <a:pt x="5384889" y="3453142"/>
                  </a:lnTo>
                  <a:close/>
                </a:path>
                <a:path w="5552440" h="5637530">
                  <a:moveTo>
                    <a:pt x="5392344" y="3350031"/>
                  </a:moveTo>
                  <a:lnTo>
                    <a:pt x="5391429" y="3349079"/>
                  </a:lnTo>
                  <a:lnTo>
                    <a:pt x="5391201" y="3351504"/>
                  </a:lnTo>
                  <a:lnTo>
                    <a:pt x="5392344" y="3350031"/>
                  </a:lnTo>
                  <a:close/>
                </a:path>
                <a:path w="5552440" h="5637530">
                  <a:moveTo>
                    <a:pt x="5399786" y="3349879"/>
                  </a:moveTo>
                  <a:lnTo>
                    <a:pt x="5396496" y="3344659"/>
                  </a:lnTo>
                  <a:lnTo>
                    <a:pt x="5392344" y="3350031"/>
                  </a:lnTo>
                  <a:lnTo>
                    <a:pt x="5396052" y="3353930"/>
                  </a:lnTo>
                  <a:lnTo>
                    <a:pt x="5399786" y="3349879"/>
                  </a:lnTo>
                  <a:close/>
                </a:path>
                <a:path w="5552440" h="5637530">
                  <a:moveTo>
                    <a:pt x="5401132" y="3348418"/>
                  </a:moveTo>
                  <a:lnTo>
                    <a:pt x="5399786" y="3349879"/>
                  </a:lnTo>
                  <a:lnTo>
                    <a:pt x="5400243" y="3350615"/>
                  </a:lnTo>
                  <a:lnTo>
                    <a:pt x="5401132" y="3348418"/>
                  </a:lnTo>
                  <a:close/>
                </a:path>
                <a:path w="5552440" h="5637530">
                  <a:moveTo>
                    <a:pt x="5551983" y="3275088"/>
                  </a:moveTo>
                  <a:lnTo>
                    <a:pt x="5544490" y="3274657"/>
                  </a:lnTo>
                  <a:lnTo>
                    <a:pt x="5535663" y="3273768"/>
                  </a:lnTo>
                  <a:lnTo>
                    <a:pt x="5539638" y="3279737"/>
                  </a:lnTo>
                  <a:lnTo>
                    <a:pt x="5543601" y="3283928"/>
                  </a:lnTo>
                  <a:lnTo>
                    <a:pt x="5551983" y="3275088"/>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0" name="object 40"/>
            <p:cNvSpPr/>
            <p:nvPr/>
          </p:nvSpPr>
          <p:spPr>
            <a:xfrm>
              <a:off x="11481169" y="2460256"/>
              <a:ext cx="5363210" cy="5476875"/>
            </a:xfrm>
            <a:custGeom>
              <a:avLst/>
              <a:gdLst/>
              <a:ahLst/>
              <a:cxnLst/>
              <a:rect l="l" t="t" r="r" b="b"/>
              <a:pathLst>
                <a:path w="5363209" h="5476875">
                  <a:moveTo>
                    <a:pt x="622" y="1959165"/>
                  </a:moveTo>
                  <a:lnTo>
                    <a:pt x="228" y="1958213"/>
                  </a:lnTo>
                  <a:lnTo>
                    <a:pt x="0" y="1959533"/>
                  </a:lnTo>
                  <a:lnTo>
                    <a:pt x="622" y="1959165"/>
                  </a:lnTo>
                  <a:close/>
                </a:path>
                <a:path w="5363209" h="5476875">
                  <a:moveTo>
                    <a:pt x="5080" y="1960854"/>
                  </a:moveTo>
                  <a:lnTo>
                    <a:pt x="4635" y="1959533"/>
                  </a:lnTo>
                  <a:lnTo>
                    <a:pt x="3746" y="1957324"/>
                  </a:lnTo>
                  <a:lnTo>
                    <a:pt x="622" y="1959165"/>
                  </a:lnTo>
                  <a:lnTo>
                    <a:pt x="1993" y="1962404"/>
                  </a:lnTo>
                  <a:lnTo>
                    <a:pt x="3086" y="1961959"/>
                  </a:lnTo>
                  <a:lnTo>
                    <a:pt x="4191" y="1961299"/>
                  </a:lnTo>
                  <a:lnTo>
                    <a:pt x="5080" y="1960854"/>
                  </a:lnTo>
                  <a:close/>
                </a:path>
                <a:path w="5363209" h="5476875">
                  <a:moveTo>
                    <a:pt x="35064" y="3432772"/>
                  </a:moveTo>
                  <a:lnTo>
                    <a:pt x="26695" y="3435642"/>
                  </a:lnTo>
                  <a:lnTo>
                    <a:pt x="24269" y="3439401"/>
                  </a:lnTo>
                  <a:lnTo>
                    <a:pt x="33743" y="3444481"/>
                  </a:lnTo>
                  <a:lnTo>
                    <a:pt x="34848" y="3436302"/>
                  </a:lnTo>
                  <a:lnTo>
                    <a:pt x="35064" y="3432772"/>
                  </a:lnTo>
                  <a:close/>
                </a:path>
                <a:path w="5363209" h="5476875">
                  <a:moveTo>
                    <a:pt x="50457" y="3641064"/>
                  </a:moveTo>
                  <a:lnTo>
                    <a:pt x="48082" y="3631971"/>
                  </a:lnTo>
                  <a:lnTo>
                    <a:pt x="45440" y="3635514"/>
                  </a:lnTo>
                  <a:lnTo>
                    <a:pt x="42786" y="3637496"/>
                  </a:lnTo>
                  <a:lnTo>
                    <a:pt x="43014" y="3639045"/>
                  </a:lnTo>
                  <a:lnTo>
                    <a:pt x="45110" y="3641763"/>
                  </a:lnTo>
                  <a:lnTo>
                    <a:pt x="48526" y="3643376"/>
                  </a:lnTo>
                  <a:lnTo>
                    <a:pt x="50457" y="3641064"/>
                  </a:lnTo>
                  <a:close/>
                </a:path>
                <a:path w="5363209" h="5476875">
                  <a:moveTo>
                    <a:pt x="63957" y="1765198"/>
                  </a:moveTo>
                  <a:lnTo>
                    <a:pt x="61976" y="1764753"/>
                  </a:lnTo>
                  <a:lnTo>
                    <a:pt x="60210" y="1764309"/>
                  </a:lnTo>
                  <a:lnTo>
                    <a:pt x="58445" y="1764093"/>
                  </a:lnTo>
                  <a:lnTo>
                    <a:pt x="58445" y="1768944"/>
                  </a:lnTo>
                  <a:lnTo>
                    <a:pt x="60871" y="1769605"/>
                  </a:lnTo>
                  <a:lnTo>
                    <a:pt x="63957" y="1765198"/>
                  </a:lnTo>
                  <a:close/>
                </a:path>
                <a:path w="5363209" h="5476875">
                  <a:moveTo>
                    <a:pt x="74549" y="1752168"/>
                  </a:moveTo>
                  <a:lnTo>
                    <a:pt x="66167" y="1748409"/>
                  </a:lnTo>
                  <a:lnTo>
                    <a:pt x="61531" y="1748193"/>
                  </a:lnTo>
                  <a:lnTo>
                    <a:pt x="70142" y="1757019"/>
                  </a:lnTo>
                  <a:lnTo>
                    <a:pt x="71247" y="1755914"/>
                  </a:lnTo>
                  <a:lnTo>
                    <a:pt x="72339" y="1754593"/>
                  </a:lnTo>
                  <a:lnTo>
                    <a:pt x="74549" y="1752168"/>
                  </a:lnTo>
                  <a:close/>
                </a:path>
                <a:path w="5363209" h="5476875">
                  <a:moveTo>
                    <a:pt x="75653" y="1689227"/>
                  </a:moveTo>
                  <a:lnTo>
                    <a:pt x="73672" y="1689442"/>
                  </a:lnTo>
                  <a:lnTo>
                    <a:pt x="75323" y="1690052"/>
                  </a:lnTo>
                  <a:lnTo>
                    <a:pt x="75653" y="1689227"/>
                  </a:lnTo>
                  <a:close/>
                </a:path>
                <a:path w="5363209" h="5476875">
                  <a:moveTo>
                    <a:pt x="80289" y="1696072"/>
                  </a:moveTo>
                  <a:lnTo>
                    <a:pt x="78828" y="1695678"/>
                  </a:lnTo>
                  <a:lnTo>
                    <a:pt x="78524" y="1696516"/>
                  </a:lnTo>
                  <a:lnTo>
                    <a:pt x="80289" y="1696072"/>
                  </a:lnTo>
                  <a:close/>
                </a:path>
                <a:path w="5363209" h="5476875">
                  <a:moveTo>
                    <a:pt x="80289" y="1691868"/>
                  </a:moveTo>
                  <a:lnTo>
                    <a:pt x="75323" y="1690052"/>
                  </a:lnTo>
                  <a:lnTo>
                    <a:pt x="73672" y="1694307"/>
                  </a:lnTo>
                  <a:lnTo>
                    <a:pt x="78828" y="1695678"/>
                  </a:lnTo>
                  <a:lnTo>
                    <a:pt x="80289" y="1691868"/>
                  </a:lnTo>
                  <a:close/>
                </a:path>
                <a:path w="5363209" h="5476875">
                  <a:moveTo>
                    <a:pt x="93522" y="1915363"/>
                  </a:moveTo>
                  <a:lnTo>
                    <a:pt x="90182" y="1911540"/>
                  </a:lnTo>
                  <a:lnTo>
                    <a:pt x="87122" y="1913153"/>
                  </a:lnTo>
                  <a:lnTo>
                    <a:pt x="88442" y="1914918"/>
                  </a:lnTo>
                  <a:lnTo>
                    <a:pt x="89547" y="1916696"/>
                  </a:lnTo>
                  <a:lnTo>
                    <a:pt x="90868" y="1918462"/>
                  </a:lnTo>
                  <a:lnTo>
                    <a:pt x="91528" y="1917573"/>
                  </a:lnTo>
                  <a:lnTo>
                    <a:pt x="92417" y="1916696"/>
                  </a:lnTo>
                  <a:lnTo>
                    <a:pt x="93522" y="1915363"/>
                  </a:lnTo>
                  <a:close/>
                </a:path>
                <a:path w="5363209" h="5476875">
                  <a:moveTo>
                    <a:pt x="110718" y="3775964"/>
                  </a:moveTo>
                  <a:lnTo>
                    <a:pt x="106972" y="3773982"/>
                  </a:lnTo>
                  <a:lnTo>
                    <a:pt x="104990" y="3772204"/>
                  </a:lnTo>
                  <a:lnTo>
                    <a:pt x="103657" y="3772433"/>
                  </a:lnTo>
                  <a:lnTo>
                    <a:pt x="100025" y="3774783"/>
                  </a:lnTo>
                  <a:lnTo>
                    <a:pt x="98336" y="3778173"/>
                  </a:lnTo>
                  <a:lnTo>
                    <a:pt x="101092" y="3779570"/>
                  </a:lnTo>
                  <a:lnTo>
                    <a:pt x="110718" y="3775964"/>
                  </a:lnTo>
                  <a:close/>
                </a:path>
                <a:path w="5363209" h="5476875">
                  <a:moveTo>
                    <a:pt x="134975" y="1763204"/>
                  </a:moveTo>
                  <a:lnTo>
                    <a:pt x="132994" y="1761439"/>
                  </a:lnTo>
                  <a:lnTo>
                    <a:pt x="131889" y="1759445"/>
                  </a:lnTo>
                  <a:lnTo>
                    <a:pt x="130568" y="1759445"/>
                  </a:lnTo>
                  <a:lnTo>
                    <a:pt x="127723" y="1761032"/>
                  </a:lnTo>
                  <a:lnTo>
                    <a:pt x="126657" y="1764144"/>
                  </a:lnTo>
                  <a:lnTo>
                    <a:pt x="128651" y="1765846"/>
                  </a:lnTo>
                  <a:lnTo>
                    <a:pt x="134975" y="1763204"/>
                  </a:lnTo>
                  <a:close/>
                </a:path>
                <a:path w="5363209" h="5476875">
                  <a:moveTo>
                    <a:pt x="162991" y="1754809"/>
                  </a:moveTo>
                  <a:lnTo>
                    <a:pt x="161010" y="1753044"/>
                  </a:lnTo>
                  <a:lnTo>
                    <a:pt x="159689" y="1751063"/>
                  </a:lnTo>
                  <a:lnTo>
                    <a:pt x="158800" y="1751063"/>
                  </a:lnTo>
                  <a:lnTo>
                    <a:pt x="154393" y="1751723"/>
                  </a:lnTo>
                  <a:lnTo>
                    <a:pt x="152400" y="1761223"/>
                  </a:lnTo>
                  <a:lnTo>
                    <a:pt x="162991" y="1754809"/>
                  </a:lnTo>
                  <a:close/>
                </a:path>
                <a:path w="5363209" h="5476875">
                  <a:moveTo>
                    <a:pt x="172694" y="1515414"/>
                  </a:moveTo>
                  <a:lnTo>
                    <a:pt x="172478" y="1509674"/>
                  </a:lnTo>
                  <a:lnTo>
                    <a:pt x="169824" y="1502829"/>
                  </a:lnTo>
                  <a:lnTo>
                    <a:pt x="162775" y="1504162"/>
                  </a:lnTo>
                  <a:lnTo>
                    <a:pt x="166738" y="1508569"/>
                  </a:lnTo>
                  <a:lnTo>
                    <a:pt x="172694" y="1515414"/>
                  </a:lnTo>
                  <a:close/>
                </a:path>
                <a:path w="5363209" h="5476875">
                  <a:moveTo>
                    <a:pt x="218351" y="3911562"/>
                  </a:moveTo>
                  <a:lnTo>
                    <a:pt x="215595" y="3909161"/>
                  </a:lnTo>
                  <a:lnTo>
                    <a:pt x="212839" y="3911562"/>
                  </a:lnTo>
                  <a:lnTo>
                    <a:pt x="214160" y="3912666"/>
                  </a:lnTo>
                  <a:lnTo>
                    <a:pt x="215265" y="3913771"/>
                  </a:lnTo>
                  <a:lnTo>
                    <a:pt x="216585" y="3914876"/>
                  </a:lnTo>
                  <a:lnTo>
                    <a:pt x="217030" y="3913771"/>
                  </a:lnTo>
                  <a:lnTo>
                    <a:pt x="218351" y="3911562"/>
                  </a:lnTo>
                  <a:close/>
                </a:path>
                <a:path w="5363209" h="5476875">
                  <a:moveTo>
                    <a:pt x="233565" y="1474558"/>
                  </a:moveTo>
                  <a:lnTo>
                    <a:pt x="230263" y="1471917"/>
                  </a:lnTo>
                  <a:lnTo>
                    <a:pt x="229158" y="1471256"/>
                  </a:lnTo>
                  <a:lnTo>
                    <a:pt x="228269" y="1470367"/>
                  </a:lnTo>
                  <a:lnTo>
                    <a:pt x="224523" y="1475447"/>
                  </a:lnTo>
                  <a:lnTo>
                    <a:pt x="224078" y="1478102"/>
                  </a:lnTo>
                  <a:lnTo>
                    <a:pt x="233565" y="1474558"/>
                  </a:lnTo>
                  <a:close/>
                </a:path>
                <a:path w="5363209" h="5476875">
                  <a:moveTo>
                    <a:pt x="236435" y="3987088"/>
                  </a:moveTo>
                  <a:lnTo>
                    <a:pt x="233133" y="3985539"/>
                  </a:lnTo>
                  <a:lnTo>
                    <a:pt x="231140" y="3984434"/>
                  </a:lnTo>
                  <a:lnTo>
                    <a:pt x="229158" y="3983558"/>
                  </a:lnTo>
                  <a:lnTo>
                    <a:pt x="226517" y="3990619"/>
                  </a:lnTo>
                  <a:lnTo>
                    <a:pt x="228498" y="3994378"/>
                  </a:lnTo>
                  <a:lnTo>
                    <a:pt x="236435" y="3987088"/>
                  </a:lnTo>
                  <a:close/>
                </a:path>
                <a:path w="5363209" h="5476875">
                  <a:moveTo>
                    <a:pt x="243827" y="3926040"/>
                  </a:moveTo>
                  <a:lnTo>
                    <a:pt x="242417" y="3924541"/>
                  </a:lnTo>
                  <a:lnTo>
                    <a:pt x="237744" y="3924617"/>
                  </a:lnTo>
                  <a:lnTo>
                    <a:pt x="235115" y="3925468"/>
                  </a:lnTo>
                  <a:lnTo>
                    <a:pt x="235559" y="3926802"/>
                  </a:lnTo>
                  <a:lnTo>
                    <a:pt x="236220" y="3928351"/>
                  </a:lnTo>
                  <a:lnTo>
                    <a:pt x="236651" y="3929888"/>
                  </a:lnTo>
                  <a:lnTo>
                    <a:pt x="243827" y="3926040"/>
                  </a:lnTo>
                  <a:close/>
                </a:path>
                <a:path w="5363209" h="5476875">
                  <a:moveTo>
                    <a:pt x="369430" y="4178998"/>
                  </a:moveTo>
                  <a:lnTo>
                    <a:pt x="368173" y="4177576"/>
                  </a:lnTo>
                  <a:lnTo>
                    <a:pt x="367449" y="4177893"/>
                  </a:lnTo>
                  <a:lnTo>
                    <a:pt x="369430" y="4178998"/>
                  </a:lnTo>
                  <a:close/>
                </a:path>
                <a:path w="5363209" h="5476875">
                  <a:moveTo>
                    <a:pt x="371856" y="4169067"/>
                  </a:moveTo>
                  <a:lnTo>
                    <a:pt x="369646" y="4169067"/>
                  </a:lnTo>
                  <a:lnTo>
                    <a:pt x="370243" y="4170045"/>
                  </a:lnTo>
                  <a:lnTo>
                    <a:pt x="371856" y="4169067"/>
                  </a:lnTo>
                  <a:close/>
                </a:path>
                <a:path w="5363209" h="5476875">
                  <a:moveTo>
                    <a:pt x="373405" y="4175252"/>
                  </a:moveTo>
                  <a:lnTo>
                    <a:pt x="370243" y="4170045"/>
                  </a:lnTo>
                  <a:lnTo>
                    <a:pt x="364578" y="4173486"/>
                  </a:lnTo>
                  <a:lnTo>
                    <a:pt x="368173" y="4177576"/>
                  </a:lnTo>
                  <a:lnTo>
                    <a:pt x="373405" y="4175252"/>
                  </a:lnTo>
                  <a:close/>
                </a:path>
                <a:path w="5363209" h="5476875">
                  <a:moveTo>
                    <a:pt x="386346" y="4031780"/>
                  </a:moveTo>
                  <a:lnTo>
                    <a:pt x="385305" y="4030815"/>
                  </a:lnTo>
                  <a:lnTo>
                    <a:pt x="385089" y="4033685"/>
                  </a:lnTo>
                  <a:lnTo>
                    <a:pt x="386346" y="4031780"/>
                  </a:lnTo>
                  <a:close/>
                </a:path>
                <a:path w="5363209" h="5476875">
                  <a:moveTo>
                    <a:pt x="394487" y="4029024"/>
                  </a:moveTo>
                  <a:lnTo>
                    <a:pt x="390156" y="4025963"/>
                  </a:lnTo>
                  <a:lnTo>
                    <a:pt x="386346" y="4031780"/>
                  </a:lnTo>
                  <a:lnTo>
                    <a:pt x="391490" y="4036555"/>
                  </a:lnTo>
                  <a:lnTo>
                    <a:pt x="394487" y="4029024"/>
                  </a:lnTo>
                  <a:close/>
                </a:path>
                <a:path w="5363209" h="5476875">
                  <a:moveTo>
                    <a:pt x="395452" y="4026624"/>
                  </a:moveTo>
                  <a:lnTo>
                    <a:pt x="394487" y="4029024"/>
                  </a:lnTo>
                  <a:lnTo>
                    <a:pt x="395452" y="4029710"/>
                  </a:lnTo>
                  <a:lnTo>
                    <a:pt x="395452" y="4026624"/>
                  </a:lnTo>
                  <a:close/>
                </a:path>
                <a:path w="5363209" h="5476875">
                  <a:moveTo>
                    <a:pt x="424573" y="1346479"/>
                  </a:moveTo>
                  <a:lnTo>
                    <a:pt x="417525" y="1347292"/>
                  </a:lnTo>
                  <a:lnTo>
                    <a:pt x="418363" y="1348574"/>
                  </a:lnTo>
                  <a:lnTo>
                    <a:pt x="422300" y="1349514"/>
                  </a:lnTo>
                  <a:lnTo>
                    <a:pt x="424573" y="1349349"/>
                  </a:lnTo>
                  <a:lnTo>
                    <a:pt x="424573" y="1346479"/>
                  </a:lnTo>
                  <a:close/>
                </a:path>
                <a:path w="5363209" h="5476875">
                  <a:moveTo>
                    <a:pt x="435368" y="1279563"/>
                  </a:moveTo>
                  <a:lnTo>
                    <a:pt x="433171" y="1276908"/>
                  </a:lnTo>
                  <a:lnTo>
                    <a:pt x="431406" y="1274927"/>
                  </a:lnTo>
                  <a:lnTo>
                    <a:pt x="426770" y="1281328"/>
                  </a:lnTo>
                  <a:lnTo>
                    <a:pt x="428320" y="1283093"/>
                  </a:lnTo>
                  <a:lnTo>
                    <a:pt x="435368" y="1279563"/>
                  </a:lnTo>
                  <a:close/>
                </a:path>
                <a:path w="5363209" h="5476875">
                  <a:moveTo>
                    <a:pt x="459765" y="1301927"/>
                  </a:moveTo>
                  <a:lnTo>
                    <a:pt x="458203" y="1300518"/>
                  </a:lnTo>
                  <a:lnTo>
                    <a:pt x="452996" y="1300721"/>
                  </a:lnTo>
                  <a:lnTo>
                    <a:pt x="450151" y="1301648"/>
                  </a:lnTo>
                  <a:lnTo>
                    <a:pt x="450596" y="1302969"/>
                  </a:lnTo>
                  <a:lnTo>
                    <a:pt x="451040" y="1304518"/>
                  </a:lnTo>
                  <a:lnTo>
                    <a:pt x="451700" y="1305839"/>
                  </a:lnTo>
                  <a:lnTo>
                    <a:pt x="459765" y="1301927"/>
                  </a:lnTo>
                  <a:close/>
                </a:path>
                <a:path w="5363209" h="5476875">
                  <a:moveTo>
                    <a:pt x="583145" y="4319016"/>
                  </a:moveTo>
                  <a:lnTo>
                    <a:pt x="582930" y="4318800"/>
                  </a:lnTo>
                  <a:lnTo>
                    <a:pt x="582701" y="4319016"/>
                  </a:lnTo>
                  <a:lnTo>
                    <a:pt x="582485" y="4319016"/>
                  </a:lnTo>
                  <a:lnTo>
                    <a:pt x="582485" y="4319232"/>
                  </a:lnTo>
                  <a:lnTo>
                    <a:pt x="583145" y="4319232"/>
                  </a:lnTo>
                  <a:lnTo>
                    <a:pt x="583145" y="4319016"/>
                  </a:lnTo>
                  <a:close/>
                </a:path>
                <a:path w="5363209" h="5476875">
                  <a:moveTo>
                    <a:pt x="593064" y="4318800"/>
                  </a:moveTo>
                  <a:lnTo>
                    <a:pt x="589762" y="4316806"/>
                  </a:lnTo>
                  <a:lnTo>
                    <a:pt x="583145" y="4319232"/>
                  </a:lnTo>
                  <a:lnTo>
                    <a:pt x="588441" y="4327182"/>
                  </a:lnTo>
                  <a:lnTo>
                    <a:pt x="593064" y="4318800"/>
                  </a:lnTo>
                  <a:close/>
                </a:path>
                <a:path w="5363209" h="5476875">
                  <a:moveTo>
                    <a:pt x="997991" y="552424"/>
                  </a:moveTo>
                  <a:lnTo>
                    <a:pt x="996264" y="550176"/>
                  </a:lnTo>
                  <a:lnTo>
                    <a:pt x="991273" y="547497"/>
                  </a:lnTo>
                  <a:lnTo>
                    <a:pt x="989406" y="547027"/>
                  </a:lnTo>
                  <a:lnTo>
                    <a:pt x="987425" y="549897"/>
                  </a:lnTo>
                  <a:lnTo>
                    <a:pt x="988745" y="551002"/>
                  </a:lnTo>
                  <a:lnTo>
                    <a:pt x="990066" y="551662"/>
                  </a:lnTo>
                  <a:lnTo>
                    <a:pt x="997991" y="552424"/>
                  </a:lnTo>
                  <a:close/>
                </a:path>
                <a:path w="5363209" h="5476875">
                  <a:moveTo>
                    <a:pt x="1008595" y="566674"/>
                  </a:moveTo>
                  <a:lnTo>
                    <a:pt x="999832" y="565200"/>
                  </a:lnTo>
                  <a:lnTo>
                    <a:pt x="996429" y="565772"/>
                  </a:lnTo>
                  <a:lnTo>
                    <a:pt x="998448" y="568452"/>
                  </a:lnTo>
                  <a:lnTo>
                    <a:pt x="1005941" y="573303"/>
                  </a:lnTo>
                  <a:lnTo>
                    <a:pt x="1008595" y="566674"/>
                  </a:lnTo>
                  <a:close/>
                </a:path>
                <a:path w="5363209" h="5476875">
                  <a:moveTo>
                    <a:pt x="1097762" y="733386"/>
                  </a:moveTo>
                  <a:lnTo>
                    <a:pt x="1096124" y="732066"/>
                  </a:lnTo>
                  <a:lnTo>
                    <a:pt x="1090803" y="732675"/>
                  </a:lnTo>
                  <a:lnTo>
                    <a:pt x="1087996" y="733856"/>
                  </a:lnTo>
                  <a:lnTo>
                    <a:pt x="1088428" y="735406"/>
                  </a:lnTo>
                  <a:lnTo>
                    <a:pt x="1089088" y="736727"/>
                  </a:lnTo>
                  <a:lnTo>
                    <a:pt x="1089533" y="738060"/>
                  </a:lnTo>
                  <a:lnTo>
                    <a:pt x="1097762" y="733386"/>
                  </a:lnTo>
                  <a:close/>
                </a:path>
                <a:path w="5363209" h="5476875">
                  <a:moveTo>
                    <a:pt x="1234655" y="799452"/>
                  </a:moveTo>
                  <a:lnTo>
                    <a:pt x="1231087" y="798741"/>
                  </a:lnTo>
                  <a:lnTo>
                    <a:pt x="1228039" y="805192"/>
                  </a:lnTo>
                  <a:lnTo>
                    <a:pt x="1229144" y="805853"/>
                  </a:lnTo>
                  <a:lnTo>
                    <a:pt x="1230464" y="806742"/>
                  </a:lnTo>
                  <a:lnTo>
                    <a:pt x="1231798" y="807402"/>
                  </a:lnTo>
                  <a:lnTo>
                    <a:pt x="1232674" y="804748"/>
                  </a:lnTo>
                  <a:lnTo>
                    <a:pt x="1233779" y="802093"/>
                  </a:lnTo>
                  <a:lnTo>
                    <a:pt x="1234655" y="799452"/>
                  </a:lnTo>
                  <a:close/>
                </a:path>
                <a:path w="5363209" h="5476875">
                  <a:moveTo>
                    <a:pt x="1563509" y="5154244"/>
                  </a:moveTo>
                  <a:lnTo>
                    <a:pt x="1562404" y="5153584"/>
                  </a:lnTo>
                  <a:lnTo>
                    <a:pt x="1560195" y="5151818"/>
                  </a:lnTo>
                  <a:lnTo>
                    <a:pt x="1556054" y="5160924"/>
                  </a:lnTo>
                  <a:lnTo>
                    <a:pt x="1557553" y="5161724"/>
                  </a:lnTo>
                  <a:lnTo>
                    <a:pt x="1561185" y="5158181"/>
                  </a:lnTo>
                  <a:lnTo>
                    <a:pt x="1563509" y="5154244"/>
                  </a:lnTo>
                  <a:close/>
                </a:path>
                <a:path w="5363209" h="5476875">
                  <a:moveTo>
                    <a:pt x="1608937" y="5010912"/>
                  </a:moveTo>
                  <a:lnTo>
                    <a:pt x="1607616" y="5009146"/>
                  </a:lnTo>
                  <a:lnTo>
                    <a:pt x="1606067" y="5007165"/>
                  </a:lnTo>
                  <a:lnTo>
                    <a:pt x="1602536" y="5002530"/>
                  </a:lnTo>
                  <a:lnTo>
                    <a:pt x="1600809" y="5009705"/>
                  </a:lnTo>
                  <a:lnTo>
                    <a:pt x="1603590" y="5011940"/>
                  </a:lnTo>
                  <a:lnTo>
                    <a:pt x="1607439" y="5011559"/>
                  </a:lnTo>
                  <a:lnTo>
                    <a:pt x="1608937" y="5010912"/>
                  </a:lnTo>
                  <a:close/>
                </a:path>
                <a:path w="5363209" h="5476875">
                  <a:moveTo>
                    <a:pt x="1782483" y="139103"/>
                  </a:moveTo>
                  <a:lnTo>
                    <a:pt x="1781848" y="138468"/>
                  </a:lnTo>
                  <a:lnTo>
                    <a:pt x="1781632" y="140449"/>
                  </a:lnTo>
                  <a:lnTo>
                    <a:pt x="1782483" y="139103"/>
                  </a:lnTo>
                  <a:close/>
                </a:path>
                <a:path w="5363209" h="5476875">
                  <a:moveTo>
                    <a:pt x="1783181" y="118338"/>
                  </a:moveTo>
                  <a:lnTo>
                    <a:pt x="1780171" y="117348"/>
                  </a:lnTo>
                  <a:lnTo>
                    <a:pt x="1774304" y="120129"/>
                  </a:lnTo>
                  <a:lnTo>
                    <a:pt x="1771929" y="122339"/>
                  </a:lnTo>
                  <a:lnTo>
                    <a:pt x="1776996" y="127419"/>
                  </a:lnTo>
                  <a:lnTo>
                    <a:pt x="1783181" y="118338"/>
                  </a:lnTo>
                  <a:close/>
                </a:path>
                <a:path w="5363209" h="5476875">
                  <a:moveTo>
                    <a:pt x="1787537" y="137185"/>
                  </a:moveTo>
                  <a:lnTo>
                    <a:pt x="1785378" y="134493"/>
                  </a:lnTo>
                  <a:lnTo>
                    <a:pt x="1782483" y="139103"/>
                  </a:lnTo>
                  <a:lnTo>
                    <a:pt x="1784718" y="141338"/>
                  </a:lnTo>
                  <a:lnTo>
                    <a:pt x="1787537" y="137185"/>
                  </a:lnTo>
                  <a:close/>
                </a:path>
                <a:path w="5363209" h="5476875">
                  <a:moveTo>
                    <a:pt x="1788464" y="135813"/>
                  </a:moveTo>
                  <a:lnTo>
                    <a:pt x="1787537" y="137185"/>
                  </a:lnTo>
                  <a:lnTo>
                    <a:pt x="1788033" y="137807"/>
                  </a:lnTo>
                  <a:lnTo>
                    <a:pt x="1788464" y="135813"/>
                  </a:lnTo>
                  <a:close/>
                </a:path>
                <a:path w="5363209" h="5476875">
                  <a:moveTo>
                    <a:pt x="1923669" y="9499"/>
                  </a:moveTo>
                  <a:lnTo>
                    <a:pt x="1915287" y="0"/>
                  </a:lnTo>
                  <a:lnTo>
                    <a:pt x="1913737" y="1765"/>
                  </a:lnTo>
                  <a:lnTo>
                    <a:pt x="1911756" y="3314"/>
                  </a:lnTo>
                  <a:lnTo>
                    <a:pt x="1911972" y="4419"/>
                  </a:lnTo>
                  <a:lnTo>
                    <a:pt x="1913521" y="9055"/>
                  </a:lnTo>
                  <a:lnTo>
                    <a:pt x="1923669" y="9499"/>
                  </a:lnTo>
                  <a:close/>
                </a:path>
                <a:path w="5363209" h="5476875">
                  <a:moveTo>
                    <a:pt x="2028431" y="136474"/>
                  </a:moveTo>
                  <a:lnTo>
                    <a:pt x="2027961" y="136055"/>
                  </a:lnTo>
                  <a:lnTo>
                    <a:pt x="2026666" y="137147"/>
                  </a:lnTo>
                  <a:lnTo>
                    <a:pt x="2028431" y="136474"/>
                  </a:lnTo>
                  <a:close/>
                </a:path>
                <a:path w="5363209" h="5476875">
                  <a:moveTo>
                    <a:pt x="2030412" y="128752"/>
                  </a:moveTo>
                  <a:lnTo>
                    <a:pt x="2028431" y="128968"/>
                  </a:lnTo>
                  <a:lnTo>
                    <a:pt x="2029091" y="129679"/>
                  </a:lnTo>
                  <a:lnTo>
                    <a:pt x="2030412" y="128752"/>
                  </a:lnTo>
                  <a:close/>
                </a:path>
                <a:path w="5363209" h="5476875">
                  <a:moveTo>
                    <a:pt x="2031961" y="132727"/>
                  </a:moveTo>
                  <a:lnTo>
                    <a:pt x="2029091" y="129679"/>
                  </a:lnTo>
                  <a:lnTo>
                    <a:pt x="2024456" y="132943"/>
                  </a:lnTo>
                  <a:lnTo>
                    <a:pt x="2027961" y="136055"/>
                  </a:lnTo>
                  <a:lnTo>
                    <a:pt x="2031961" y="132727"/>
                  </a:lnTo>
                  <a:close/>
                </a:path>
                <a:path w="5363209" h="5476875">
                  <a:moveTo>
                    <a:pt x="2134209" y="177673"/>
                  </a:moveTo>
                  <a:lnTo>
                    <a:pt x="2133638" y="177330"/>
                  </a:lnTo>
                  <a:lnTo>
                    <a:pt x="2133409" y="179324"/>
                  </a:lnTo>
                  <a:lnTo>
                    <a:pt x="2134209" y="177673"/>
                  </a:lnTo>
                  <a:close/>
                </a:path>
                <a:path w="5363209" h="5476875">
                  <a:moveTo>
                    <a:pt x="2139912" y="175069"/>
                  </a:moveTo>
                  <a:lnTo>
                    <a:pt x="2136495" y="172923"/>
                  </a:lnTo>
                  <a:lnTo>
                    <a:pt x="2134209" y="177673"/>
                  </a:lnTo>
                  <a:lnTo>
                    <a:pt x="2138045" y="179984"/>
                  </a:lnTo>
                  <a:lnTo>
                    <a:pt x="2139912" y="175069"/>
                  </a:lnTo>
                  <a:close/>
                </a:path>
                <a:path w="5363209" h="5476875">
                  <a:moveTo>
                    <a:pt x="2140686" y="5312143"/>
                  </a:moveTo>
                  <a:lnTo>
                    <a:pt x="2139632" y="5310467"/>
                  </a:lnTo>
                  <a:lnTo>
                    <a:pt x="2138489" y="5311038"/>
                  </a:lnTo>
                  <a:lnTo>
                    <a:pt x="2140686" y="5312143"/>
                  </a:lnTo>
                  <a:close/>
                </a:path>
                <a:path w="5363209" h="5476875">
                  <a:moveTo>
                    <a:pt x="2140686" y="175564"/>
                  </a:moveTo>
                  <a:lnTo>
                    <a:pt x="2140470" y="173583"/>
                  </a:lnTo>
                  <a:lnTo>
                    <a:pt x="2139912" y="175069"/>
                  </a:lnTo>
                  <a:lnTo>
                    <a:pt x="2140686" y="175564"/>
                  </a:lnTo>
                  <a:close/>
                </a:path>
                <a:path w="5363209" h="5476875">
                  <a:moveTo>
                    <a:pt x="2141791" y="5302643"/>
                  </a:moveTo>
                  <a:lnTo>
                    <a:pt x="2139594" y="5301983"/>
                  </a:lnTo>
                  <a:lnTo>
                    <a:pt x="2140559" y="5303126"/>
                  </a:lnTo>
                  <a:lnTo>
                    <a:pt x="2141791" y="5302643"/>
                  </a:lnTo>
                  <a:close/>
                </a:path>
                <a:path w="5363209" h="5476875">
                  <a:moveTo>
                    <a:pt x="2144661" y="5307952"/>
                  </a:moveTo>
                  <a:lnTo>
                    <a:pt x="2140559" y="5303126"/>
                  </a:lnTo>
                  <a:lnTo>
                    <a:pt x="2136063" y="5304853"/>
                  </a:lnTo>
                  <a:lnTo>
                    <a:pt x="2139632" y="5310467"/>
                  </a:lnTo>
                  <a:lnTo>
                    <a:pt x="2144661" y="5307952"/>
                  </a:lnTo>
                  <a:close/>
                </a:path>
                <a:path w="5363209" h="5476875">
                  <a:moveTo>
                    <a:pt x="2165172" y="54102"/>
                  </a:moveTo>
                  <a:lnTo>
                    <a:pt x="2163191" y="50787"/>
                  </a:lnTo>
                  <a:lnTo>
                    <a:pt x="2160536" y="52997"/>
                  </a:lnTo>
                  <a:lnTo>
                    <a:pt x="2159000" y="54102"/>
                  </a:lnTo>
                  <a:lnTo>
                    <a:pt x="2160536" y="54991"/>
                  </a:lnTo>
                  <a:lnTo>
                    <a:pt x="2161870" y="56311"/>
                  </a:lnTo>
                  <a:lnTo>
                    <a:pt x="2163191" y="57416"/>
                  </a:lnTo>
                  <a:lnTo>
                    <a:pt x="2165172" y="54102"/>
                  </a:lnTo>
                  <a:close/>
                </a:path>
                <a:path w="5363209" h="5476875">
                  <a:moveTo>
                    <a:pt x="2246998" y="5269966"/>
                  </a:moveTo>
                  <a:lnTo>
                    <a:pt x="2238552" y="5270347"/>
                  </a:lnTo>
                  <a:lnTo>
                    <a:pt x="2239302" y="5272202"/>
                  </a:lnTo>
                  <a:lnTo>
                    <a:pt x="2243747" y="5274094"/>
                  </a:lnTo>
                  <a:lnTo>
                    <a:pt x="2246338" y="5274602"/>
                  </a:lnTo>
                  <a:lnTo>
                    <a:pt x="2246998" y="5269966"/>
                  </a:lnTo>
                  <a:close/>
                </a:path>
                <a:path w="5363209" h="5476875">
                  <a:moveTo>
                    <a:pt x="2254275" y="219075"/>
                  </a:moveTo>
                  <a:lnTo>
                    <a:pt x="2251633" y="217754"/>
                  </a:lnTo>
                  <a:lnTo>
                    <a:pt x="2253488" y="219405"/>
                  </a:lnTo>
                  <a:lnTo>
                    <a:pt x="2254275" y="219075"/>
                  </a:lnTo>
                  <a:close/>
                </a:path>
                <a:path w="5363209" h="5476875">
                  <a:moveTo>
                    <a:pt x="2254491" y="229235"/>
                  </a:moveTo>
                  <a:lnTo>
                    <a:pt x="2253462" y="227266"/>
                  </a:lnTo>
                  <a:lnTo>
                    <a:pt x="2252065" y="227685"/>
                  </a:lnTo>
                  <a:lnTo>
                    <a:pt x="2254491" y="229235"/>
                  </a:lnTo>
                  <a:close/>
                </a:path>
                <a:path w="5363209" h="5476875">
                  <a:moveTo>
                    <a:pt x="2260015" y="225259"/>
                  </a:moveTo>
                  <a:lnTo>
                    <a:pt x="2253488" y="219405"/>
                  </a:lnTo>
                  <a:lnTo>
                    <a:pt x="2250084" y="220840"/>
                  </a:lnTo>
                  <a:lnTo>
                    <a:pt x="2253462" y="227266"/>
                  </a:lnTo>
                  <a:lnTo>
                    <a:pt x="2260015" y="225259"/>
                  </a:lnTo>
                  <a:close/>
                </a:path>
                <a:path w="5363209" h="5476875">
                  <a:moveTo>
                    <a:pt x="2618016" y="145072"/>
                  </a:moveTo>
                  <a:lnTo>
                    <a:pt x="2617533" y="144868"/>
                  </a:lnTo>
                  <a:lnTo>
                    <a:pt x="2617749" y="146634"/>
                  </a:lnTo>
                  <a:lnTo>
                    <a:pt x="2618016" y="145072"/>
                  </a:lnTo>
                  <a:close/>
                </a:path>
                <a:path w="5363209" h="5476875">
                  <a:moveTo>
                    <a:pt x="2622854" y="141693"/>
                  </a:moveTo>
                  <a:lnTo>
                    <a:pt x="2618854" y="140233"/>
                  </a:lnTo>
                  <a:lnTo>
                    <a:pt x="2618016" y="145072"/>
                  </a:lnTo>
                  <a:lnTo>
                    <a:pt x="2621280" y="146418"/>
                  </a:lnTo>
                  <a:lnTo>
                    <a:pt x="2622854" y="141693"/>
                  </a:lnTo>
                  <a:close/>
                </a:path>
                <a:path w="5363209" h="5476875">
                  <a:moveTo>
                    <a:pt x="2623705" y="141998"/>
                  </a:moveTo>
                  <a:lnTo>
                    <a:pt x="2623261" y="140449"/>
                  </a:lnTo>
                  <a:lnTo>
                    <a:pt x="2622854" y="141693"/>
                  </a:lnTo>
                  <a:lnTo>
                    <a:pt x="2623705" y="141998"/>
                  </a:lnTo>
                  <a:close/>
                </a:path>
                <a:path w="5363209" h="5476875">
                  <a:moveTo>
                    <a:pt x="2742146" y="184619"/>
                  </a:moveTo>
                  <a:lnTo>
                    <a:pt x="2740380" y="183070"/>
                  </a:lnTo>
                  <a:lnTo>
                    <a:pt x="2739047" y="180873"/>
                  </a:lnTo>
                  <a:lnTo>
                    <a:pt x="2737955" y="181089"/>
                  </a:lnTo>
                  <a:lnTo>
                    <a:pt x="2735351" y="183045"/>
                  </a:lnTo>
                  <a:lnTo>
                    <a:pt x="2734500" y="186245"/>
                  </a:lnTo>
                  <a:lnTo>
                    <a:pt x="2736431" y="187769"/>
                  </a:lnTo>
                  <a:lnTo>
                    <a:pt x="2742146" y="184619"/>
                  </a:lnTo>
                  <a:close/>
                </a:path>
                <a:path w="5363209" h="5476875">
                  <a:moveTo>
                    <a:pt x="2973717" y="168059"/>
                  </a:moveTo>
                  <a:lnTo>
                    <a:pt x="2969272" y="163322"/>
                  </a:lnTo>
                  <a:lnTo>
                    <a:pt x="2967431" y="164973"/>
                  </a:lnTo>
                  <a:lnTo>
                    <a:pt x="2967583" y="168935"/>
                  </a:lnTo>
                  <a:lnTo>
                    <a:pt x="2969095" y="171145"/>
                  </a:lnTo>
                  <a:lnTo>
                    <a:pt x="2973717" y="168059"/>
                  </a:lnTo>
                  <a:close/>
                </a:path>
                <a:path w="5363209" h="5476875">
                  <a:moveTo>
                    <a:pt x="3060839" y="32016"/>
                  </a:moveTo>
                  <a:lnTo>
                    <a:pt x="3055772" y="24955"/>
                  </a:lnTo>
                  <a:lnTo>
                    <a:pt x="3054223" y="27165"/>
                  </a:lnTo>
                  <a:lnTo>
                    <a:pt x="3053118" y="28486"/>
                  </a:lnTo>
                  <a:lnTo>
                    <a:pt x="3052013" y="30035"/>
                  </a:lnTo>
                  <a:lnTo>
                    <a:pt x="3059519" y="34226"/>
                  </a:lnTo>
                  <a:lnTo>
                    <a:pt x="3060839" y="32016"/>
                  </a:lnTo>
                  <a:close/>
                </a:path>
                <a:path w="5363209" h="5476875">
                  <a:moveTo>
                    <a:pt x="3070098" y="5254066"/>
                  </a:moveTo>
                  <a:lnTo>
                    <a:pt x="3069107" y="5253113"/>
                  </a:lnTo>
                  <a:lnTo>
                    <a:pt x="3068116" y="5253837"/>
                  </a:lnTo>
                  <a:lnTo>
                    <a:pt x="3070098" y="5254066"/>
                  </a:lnTo>
                  <a:close/>
                </a:path>
                <a:path w="5363209" h="5476875">
                  <a:moveTo>
                    <a:pt x="3070326" y="5245011"/>
                  </a:moveTo>
                  <a:lnTo>
                    <a:pt x="3068332" y="5245671"/>
                  </a:lnTo>
                  <a:lnTo>
                    <a:pt x="3069069" y="5246205"/>
                  </a:lnTo>
                  <a:lnTo>
                    <a:pt x="3070326" y="5245011"/>
                  </a:lnTo>
                  <a:close/>
                </a:path>
                <a:path w="5363209" h="5476875">
                  <a:moveTo>
                    <a:pt x="3073857" y="5249646"/>
                  </a:moveTo>
                  <a:lnTo>
                    <a:pt x="3069069" y="5246205"/>
                  </a:lnTo>
                  <a:lnTo>
                    <a:pt x="3065475" y="5249646"/>
                  </a:lnTo>
                  <a:lnTo>
                    <a:pt x="3069107" y="5253113"/>
                  </a:lnTo>
                  <a:lnTo>
                    <a:pt x="3073857" y="5249646"/>
                  </a:lnTo>
                  <a:close/>
                </a:path>
                <a:path w="5363209" h="5476875">
                  <a:moveTo>
                    <a:pt x="3266617" y="153708"/>
                  </a:moveTo>
                  <a:lnTo>
                    <a:pt x="3266402" y="153479"/>
                  </a:lnTo>
                  <a:lnTo>
                    <a:pt x="3266402" y="153263"/>
                  </a:lnTo>
                  <a:lnTo>
                    <a:pt x="3266173" y="153263"/>
                  </a:lnTo>
                  <a:lnTo>
                    <a:pt x="3266173" y="153479"/>
                  </a:lnTo>
                  <a:lnTo>
                    <a:pt x="3266617" y="153924"/>
                  </a:lnTo>
                  <a:lnTo>
                    <a:pt x="3266617" y="153708"/>
                  </a:lnTo>
                  <a:close/>
                </a:path>
                <a:path w="5363209" h="5476875">
                  <a:moveTo>
                    <a:pt x="3273450" y="149288"/>
                  </a:moveTo>
                  <a:lnTo>
                    <a:pt x="3268827" y="147078"/>
                  </a:lnTo>
                  <a:lnTo>
                    <a:pt x="3263303" y="145313"/>
                  </a:lnTo>
                  <a:lnTo>
                    <a:pt x="3265513" y="150609"/>
                  </a:lnTo>
                  <a:lnTo>
                    <a:pt x="3266402" y="153263"/>
                  </a:lnTo>
                  <a:lnTo>
                    <a:pt x="3273450" y="149288"/>
                  </a:lnTo>
                  <a:close/>
                </a:path>
                <a:path w="5363209" h="5476875">
                  <a:moveTo>
                    <a:pt x="3279406" y="5472036"/>
                  </a:moveTo>
                  <a:lnTo>
                    <a:pt x="3272777" y="5469877"/>
                  </a:lnTo>
                  <a:lnTo>
                    <a:pt x="3271685" y="5471947"/>
                  </a:lnTo>
                  <a:lnTo>
                    <a:pt x="3273577" y="5475236"/>
                  </a:lnTo>
                  <a:lnTo>
                    <a:pt x="3275876" y="5476672"/>
                  </a:lnTo>
                  <a:lnTo>
                    <a:pt x="3277197" y="5474690"/>
                  </a:lnTo>
                  <a:lnTo>
                    <a:pt x="3279406" y="5472036"/>
                  </a:lnTo>
                  <a:close/>
                </a:path>
                <a:path w="5363209" h="5476875">
                  <a:moveTo>
                    <a:pt x="3336315" y="5460327"/>
                  </a:moveTo>
                  <a:lnTo>
                    <a:pt x="3335210" y="5459006"/>
                  </a:lnTo>
                  <a:lnTo>
                    <a:pt x="3334105" y="5457901"/>
                  </a:lnTo>
                  <a:lnTo>
                    <a:pt x="3332340" y="5455907"/>
                  </a:lnTo>
                  <a:lnTo>
                    <a:pt x="3328809" y="5463425"/>
                  </a:lnTo>
                  <a:lnTo>
                    <a:pt x="3330130" y="5465851"/>
                  </a:lnTo>
                  <a:lnTo>
                    <a:pt x="3336315" y="5460327"/>
                  </a:lnTo>
                  <a:close/>
                </a:path>
                <a:path w="5363209" h="5476875">
                  <a:moveTo>
                    <a:pt x="3357981" y="5453672"/>
                  </a:moveTo>
                  <a:lnTo>
                    <a:pt x="3357041" y="5452605"/>
                  </a:lnTo>
                  <a:lnTo>
                    <a:pt x="3357041" y="5455031"/>
                  </a:lnTo>
                  <a:lnTo>
                    <a:pt x="3357981" y="5453672"/>
                  </a:lnTo>
                  <a:close/>
                </a:path>
                <a:path w="5363209" h="5476875">
                  <a:moveTo>
                    <a:pt x="3365106" y="5453812"/>
                  </a:moveTo>
                  <a:lnTo>
                    <a:pt x="3361448" y="5448630"/>
                  </a:lnTo>
                  <a:lnTo>
                    <a:pt x="3357981" y="5453672"/>
                  </a:lnTo>
                  <a:lnTo>
                    <a:pt x="3361677" y="5457901"/>
                  </a:lnTo>
                  <a:lnTo>
                    <a:pt x="3365106" y="5453812"/>
                  </a:lnTo>
                  <a:close/>
                </a:path>
                <a:path w="5363209" h="5476875">
                  <a:moveTo>
                    <a:pt x="3366300" y="5452376"/>
                  </a:moveTo>
                  <a:lnTo>
                    <a:pt x="3365106" y="5453812"/>
                  </a:lnTo>
                  <a:lnTo>
                    <a:pt x="3365639" y="5454586"/>
                  </a:lnTo>
                  <a:lnTo>
                    <a:pt x="3366300" y="5452376"/>
                  </a:lnTo>
                  <a:close/>
                </a:path>
                <a:path w="5363209" h="5476875">
                  <a:moveTo>
                    <a:pt x="3397847" y="5306847"/>
                  </a:moveTo>
                  <a:lnTo>
                    <a:pt x="3397593" y="5306174"/>
                  </a:lnTo>
                  <a:lnTo>
                    <a:pt x="3395192" y="5306403"/>
                  </a:lnTo>
                  <a:lnTo>
                    <a:pt x="3397847" y="5306847"/>
                  </a:lnTo>
                  <a:close/>
                </a:path>
                <a:path w="5363209" h="5476875">
                  <a:moveTo>
                    <a:pt x="3402482" y="5299341"/>
                  </a:moveTo>
                  <a:lnTo>
                    <a:pt x="3399612" y="5299113"/>
                  </a:lnTo>
                  <a:lnTo>
                    <a:pt x="3401199" y="5299761"/>
                  </a:lnTo>
                  <a:lnTo>
                    <a:pt x="3402482" y="5299341"/>
                  </a:lnTo>
                  <a:close/>
                </a:path>
                <a:path w="5363209" h="5476875">
                  <a:moveTo>
                    <a:pt x="3406673" y="5301983"/>
                  </a:moveTo>
                  <a:lnTo>
                    <a:pt x="3401199" y="5299761"/>
                  </a:lnTo>
                  <a:lnTo>
                    <a:pt x="3395865" y="5301539"/>
                  </a:lnTo>
                  <a:lnTo>
                    <a:pt x="3397593" y="5306174"/>
                  </a:lnTo>
                  <a:lnTo>
                    <a:pt x="3404463" y="5305514"/>
                  </a:lnTo>
                  <a:lnTo>
                    <a:pt x="3405340" y="5304193"/>
                  </a:lnTo>
                  <a:lnTo>
                    <a:pt x="3406673" y="5301983"/>
                  </a:lnTo>
                  <a:close/>
                </a:path>
                <a:path w="5363209" h="5476875">
                  <a:moveTo>
                    <a:pt x="3583775" y="5153355"/>
                  </a:moveTo>
                  <a:lnTo>
                    <a:pt x="3582886" y="5150929"/>
                  </a:lnTo>
                  <a:lnTo>
                    <a:pt x="3576053" y="5155565"/>
                  </a:lnTo>
                  <a:lnTo>
                    <a:pt x="3577818" y="5158219"/>
                  </a:lnTo>
                  <a:lnTo>
                    <a:pt x="3579355" y="5160200"/>
                  </a:lnTo>
                  <a:lnTo>
                    <a:pt x="3583775" y="5153355"/>
                  </a:lnTo>
                  <a:close/>
                </a:path>
                <a:path w="5363209" h="5476875">
                  <a:moveTo>
                    <a:pt x="3711689" y="216204"/>
                  </a:moveTo>
                  <a:lnTo>
                    <a:pt x="3710546" y="214998"/>
                  </a:lnTo>
                  <a:lnTo>
                    <a:pt x="3709492" y="215760"/>
                  </a:lnTo>
                  <a:lnTo>
                    <a:pt x="3711689" y="216204"/>
                  </a:lnTo>
                  <a:close/>
                </a:path>
                <a:path w="5363209" h="5476875">
                  <a:moveTo>
                    <a:pt x="3712133" y="206260"/>
                  </a:moveTo>
                  <a:lnTo>
                    <a:pt x="3709924" y="206933"/>
                  </a:lnTo>
                  <a:lnTo>
                    <a:pt x="3710736" y="207543"/>
                  </a:lnTo>
                  <a:lnTo>
                    <a:pt x="3712133" y="206260"/>
                  </a:lnTo>
                  <a:close/>
                </a:path>
                <a:path w="5363209" h="5476875">
                  <a:moveTo>
                    <a:pt x="3715664" y="211340"/>
                  </a:moveTo>
                  <a:lnTo>
                    <a:pt x="3710736" y="207543"/>
                  </a:lnTo>
                  <a:lnTo>
                    <a:pt x="3706838" y="211124"/>
                  </a:lnTo>
                  <a:lnTo>
                    <a:pt x="3710546" y="214998"/>
                  </a:lnTo>
                  <a:lnTo>
                    <a:pt x="3715664" y="211340"/>
                  </a:lnTo>
                  <a:close/>
                </a:path>
                <a:path w="5363209" h="5476875">
                  <a:moveTo>
                    <a:pt x="3793744" y="465302"/>
                  </a:moveTo>
                  <a:lnTo>
                    <a:pt x="3792855" y="464210"/>
                  </a:lnTo>
                  <a:lnTo>
                    <a:pt x="3792194" y="466636"/>
                  </a:lnTo>
                  <a:lnTo>
                    <a:pt x="3793744" y="465302"/>
                  </a:lnTo>
                  <a:close/>
                </a:path>
                <a:path w="5363209" h="5476875">
                  <a:moveTo>
                    <a:pt x="3801338" y="465328"/>
                  </a:moveTo>
                  <a:lnTo>
                    <a:pt x="3798595" y="461111"/>
                  </a:lnTo>
                  <a:lnTo>
                    <a:pt x="3793744" y="465302"/>
                  </a:lnTo>
                  <a:lnTo>
                    <a:pt x="3797490" y="469950"/>
                  </a:lnTo>
                  <a:lnTo>
                    <a:pt x="3801338" y="465328"/>
                  </a:lnTo>
                  <a:close/>
                </a:path>
                <a:path w="5363209" h="5476875">
                  <a:moveTo>
                    <a:pt x="3802342" y="466864"/>
                  </a:moveTo>
                  <a:lnTo>
                    <a:pt x="3801897" y="464654"/>
                  </a:lnTo>
                  <a:lnTo>
                    <a:pt x="3801338" y="465328"/>
                  </a:lnTo>
                  <a:lnTo>
                    <a:pt x="3802342" y="466864"/>
                  </a:lnTo>
                  <a:close/>
                </a:path>
                <a:path w="5363209" h="5476875">
                  <a:moveTo>
                    <a:pt x="3886365" y="502196"/>
                  </a:moveTo>
                  <a:lnTo>
                    <a:pt x="3885704" y="497332"/>
                  </a:lnTo>
                  <a:lnTo>
                    <a:pt x="3883279" y="495122"/>
                  </a:lnTo>
                  <a:lnTo>
                    <a:pt x="3877551" y="499541"/>
                  </a:lnTo>
                  <a:lnTo>
                    <a:pt x="3880421" y="500430"/>
                  </a:lnTo>
                  <a:lnTo>
                    <a:pt x="3883507" y="501307"/>
                  </a:lnTo>
                  <a:lnTo>
                    <a:pt x="3886365" y="502196"/>
                  </a:lnTo>
                  <a:close/>
                </a:path>
                <a:path w="5363209" h="5476875">
                  <a:moveTo>
                    <a:pt x="3887038" y="502412"/>
                  </a:moveTo>
                  <a:lnTo>
                    <a:pt x="3886809" y="502196"/>
                  </a:lnTo>
                  <a:lnTo>
                    <a:pt x="3886365" y="502196"/>
                  </a:lnTo>
                  <a:lnTo>
                    <a:pt x="3886593" y="502412"/>
                  </a:lnTo>
                  <a:lnTo>
                    <a:pt x="3886593" y="502856"/>
                  </a:lnTo>
                  <a:lnTo>
                    <a:pt x="3887038" y="502412"/>
                  </a:lnTo>
                  <a:close/>
                </a:path>
                <a:path w="5363209" h="5476875">
                  <a:moveTo>
                    <a:pt x="3918356" y="535101"/>
                  </a:moveTo>
                  <a:lnTo>
                    <a:pt x="3915486" y="534441"/>
                  </a:lnTo>
                  <a:lnTo>
                    <a:pt x="3917581" y="535838"/>
                  </a:lnTo>
                  <a:lnTo>
                    <a:pt x="3918356" y="535101"/>
                  </a:lnTo>
                  <a:close/>
                </a:path>
                <a:path w="5363209" h="5476875">
                  <a:moveTo>
                    <a:pt x="3920337" y="545477"/>
                  </a:moveTo>
                  <a:lnTo>
                    <a:pt x="3918635" y="543941"/>
                  </a:lnTo>
                  <a:lnTo>
                    <a:pt x="3917683" y="544601"/>
                  </a:lnTo>
                  <a:lnTo>
                    <a:pt x="3920337" y="545477"/>
                  </a:lnTo>
                  <a:close/>
                </a:path>
                <a:path w="5363209" h="5476875">
                  <a:moveTo>
                    <a:pt x="3924084" y="540181"/>
                  </a:moveTo>
                  <a:lnTo>
                    <a:pt x="3917581" y="535838"/>
                  </a:lnTo>
                  <a:lnTo>
                    <a:pt x="3913721" y="539521"/>
                  </a:lnTo>
                  <a:lnTo>
                    <a:pt x="3918635" y="543941"/>
                  </a:lnTo>
                  <a:lnTo>
                    <a:pt x="3924084" y="540181"/>
                  </a:lnTo>
                  <a:close/>
                </a:path>
                <a:path w="5363209" h="5476875">
                  <a:moveTo>
                    <a:pt x="4162501" y="487845"/>
                  </a:moveTo>
                  <a:lnTo>
                    <a:pt x="4154779" y="485406"/>
                  </a:lnTo>
                  <a:lnTo>
                    <a:pt x="4152582" y="486956"/>
                  </a:lnTo>
                  <a:lnTo>
                    <a:pt x="4158754" y="492696"/>
                  </a:lnTo>
                  <a:lnTo>
                    <a:pt x="4159631" y="491375"/>
                  </a:lnTo>
                  <a:lnTo>
                    <a:pt x="4160736" y="490042"/>
                  </a:lnTo>
                  <a:lnTo>
                    <a:pt x="4162501" y="487845"/>
                  </a:lnTo>
                  <a:close/>
                </a:path>
                <a:path w="5363209" h="5476875">
                  <a:moveTo>
                    <a:pt x="4186986" y="699401"/>
                  </a:moveTo>
                  <a:lnTo>
                    <a:pt x="4183900" y="699846"/>
                  </a:lnTo>
                  <a:lnTo>
                    <a:pt x="4181475" y="701179"/>
                  </a:lnTo>
                  <a:lnTo>
                    <a:pt x="4179049" y="702271"/>
                  </a:lnTo>
                  <a:lnTo>
                    <a:pt x="4176623" y="703821"/>
                  </a:lnTo>
                  <a:lnTo>
                    <a:pt x="4181691" y="710895"/>
                  </a:lnTo>
                  <a:lnTo>
                    <a:pt x="4186986" y="699401"/>
                  </a:lnTo>
                  <a:close/>
                </a:path>
                <a:path w="5363209" h="5476875">
                  <a:moveTo>
                    <a:pt x="4288879" y="579932"/>
                  </a:moveTo>
                  <a:lnTo>
                    <a:pt x="4285793" y="575297"/>
                  </a:lnTo>
                  <a:lnTo>
                    <a:pt x="4280725" y="571093"/>
                  </a:lnTo>
                  <a:lnTo>
                    <a:pt x="4274769" y="574408"/>
                  </a:lnTo>
                  <a:lnTo>
                    <a:pt x="4280941" y="576618"/>
                  </a:lnTo>
                  <a:lnTo>
                    <a:pt x="4284916" y="578167"/>
                  </a:lnTo>
                  <a:lnTo>
                    <a:pt x="4288879" y="579932"/>
                  </a:lnTo>
                  <a:close/>
                </a:path>
                <a:path w="5363209" h="5476875">
                  <a:moveTo>
                    <a:pt x="4391215" y="594283"/>
                  </a:moveTo>
                  <a:lnTo>
                    <a:pt x="4382389" y="590308"/>
                  </a:lnTo>
                  <a:lnTo>
                    <a:pt x="4385043" y="588759"/>
                  </a:lnTo>
                  <a:lnTo>
                    <a:pt x="4383494" y="589203"/>
                  </a:lnTo>
                  <a:lnTo>
                    <a:pt x="4380852" y="589648"/>
                  </a:lnTo>
                  <a:lnTo>
                    <a:pt x="4381297" y="593178"/>
                  </a:lnTo>
                  <a:lnTo>
                    <a:pt x="4381957" y="596709"/>
                  </a:lnTo>
                  <a:lnTo>
                    <a:pt x="4382617" y="600468"/>
                  </a:lnTo>
                  <a:lnTo>
                    <a:pt x="4391215" y="594283"/>
                  </a:lnTo>
                  <a:close/>
                </a:path>
                <a:path w="5363209" h="5476875">
                  <a:moveTo>
                    <a:pt x="4431322" y="684504"/>
                  </a:moveTo>
                  <a:lnTo>
                    <a:pt x="4430700" y="683450"/>
                  </a:lnTo>
                  <a:lnTo>
                    <a:pt x="4427423" y="684301"/>
                  </a:lnTo>
                  <a:lnTo>
                    <a:pt x="4424743" y="685939"/>
                  </a:lnTo>
                  <a:lnTo>
                    <a:pt x="4426064" y="688581"/>
                  </a:lnTo>
                  <a:lnTo>
                    <a:pt x="4431322" y="684504"/>
                  </a:lnTo>
                  <a:close/>
                </a:path>
                <a:path w="5363209" h="5476875">
                  <a:moveTo>
                    <a:pt x="4447832" y="637603"/>
                  </a:moveTo>
                  <a:lnTo>
                    <a:pt x="4446359" y="635368"/>
                  </a:lnTo>
                  <a:lnTo>
                    <a:pt x="4447235" y="639114"/>
                  </a:lnTo>
                  <a:lnTo>
                    <a:pt x="4447832" y="637603"/>
                  </a:lnTo>
                  <a:close/>
                </a:path>
                <a:path w="5363209" h="5476875">
                  <a:moveTo>
                    <a:pt x="4455833" y="640410"/>
                  </a:moveTo>
                  <a:lnTo>
                    <a:pt x="4454664" y="636955"/>
                  </a:lnTo>
                  <a:lnTo>
                    <a:pt x="4451210" y="628954"/>
                  </a:lnTo>
                  <a:lnTo>
                    <a:pt x="4447832" y="637603"/>
                  </a:lnTo>
                  <a:lnTo>
                    <a:pt x="4451870" y="643750"/>
                  </a:lnTo>
                  <a:lnTo>
                    <a:pt x="4454868" y="641845"/>
                  </a:lnTo>
                  <a:lnTo>
                    <a:pt x="4455833" y="640410"/>
                  </a:lnTo>
                  <a:close/>
                </a:path>
                <a:path w="5363209" h="5476875">
                  <a:moveTo>
                    <a:pt x="4472597" y="839419"/>
                  </a:moveTo>
                  <a:lnTo>
                    <a:pt x="4471492" y="838098"/>
                  </a:lnTo>
                  <a:lnTo>
                    <a:pt x="4470400" y="836549"/>
                  </a:lnTo>
                  <a:lnTo>
                    <a:pt x="4469066" y="835228"/>
                  </a:lnTo>
                  <a:lnTo>
                    <a:pt x="4462462" y="843051"/>
                  </a:lnTo>
                  <a:lnTo>
                    <a:pt x="4465294" y="843368"/>
                  </a:lnTo>
                  <a:lnTo>
                    <a:pt x="4470908" y="840663"/>
                  </a:lnTo>
                  <a:lnTo>
                    <a:pt x="4472597" y="839419"/>
                  </a:lnTo>
                  <a:close/>
                </a:path>
                <a:path w="5363209" h="5476875">
                  <a:moveTo>
                    <a:pt x="4529721" y="652805"/>
                  </a:moveTo>
                  <a:lnTo>
                    <a:pt x="4527080" y="644639"/>
                  </a:lnTo>
                  <a:lnTo>
                    <a:pt x="4525099" y="646404"/>
                  </a:lnTo>
                  <a:lnTo>
                    <a:pt x="4522444" y="648614"/>
                  </a:lnTo>
                  <a:lnTo>
                    <a:pt x="4527956" y="655015"/>
                  </a:lnTo>
                  <a:lnTo>
                    <a:pt x="4529721" y="652805"/>
                  </a:lnTo>
                  <a:close/>
                </a:path>
                <a:path w="5363209" h="5476875">
                  <a:moveTo>
                    <a:pt x="4672863" y="747547"/>
                  </a:moveTo>
                  <a:lnTo>
                    <a:pt x="4666881" y="742492"/>
                  </a:lnTo>
                  <a:lnTo>
                    <a:pt x="4665027" y="744486"/>
                  </a:lnTo>
                  <a:lnTo>
                    <a:pt x="4665662" y="749007"/>
                  </a:lnTo>
                  <a:lnTo>
                    <a:pt x="4667123" y="751522"/>
                  </a:lnTo>
                  <a:lnTo>
                    <a:pt x="4669777" y="749757"/>
                  </a:lnTo>
                  <a:lnTo>
                    <a:pt x="4672863" y="747547"/>
                  </a:lnTo>
                  <a:close/>
                </a:path>
                <a:path w="5363209" h="5476875">
                  <a:moveTo>
                    <a:pt x="5023980" y="4081170"/>
                  </a:moveTo>
                  <a:lnTo>
                    <a:pt x="5019129" y="4076306"/>
                  </a:lnTo>
                  <a:lnTo>
                    <a:pt x="5016043" y="4083151"/>
                  </a:lnTo>
                  <a:lnTo>
                    <a:pt x="5015166" y="4081830"/>
                  </a:lnTo>
                  <a:lnTo>
                    <a:pt x="5015598" y="4082719"/>
                  </a:lnTo>
                  <a:lnTo>
                    <a:pt x="5016043" y="4083824"/>
                  </a:lnTo>
                  <a:lnTo>
                    <a:pt x="5016487" y="4084701"/>
                  </a:lnTo>
                  <a:lnTo>
                    <a:pt x="5018913" y="4083596"/>
                  </a:lnTo>
                  <a:lnTo>
                    <a:pt x="5021338" y="4082275"/>
                  </a:lnTo>
                  <a:lnTo>
                    <a:pt x="5023980" y="4081170"/>
                  </a:lnTo>
                  <a:close/>
                </a:path>
                <a:path w="5363209" h="5476875">
                  <a:moveTo>
                    <a:pt x="5051552" y="3847744"/>
                  </a:moveTo>
                  <a:lnTo>
                    <a:pt x="5048021" y="3840010"/>
                  </a:lnTo>
                  <a:lnTo>
                    <a:pt x="5046484" y="3839794"/>
                  </a:lnTo>
                  <a:lnTo>
                    <a:pt x="5044935" y="3839349"/>
                  </a:lnTo>
                  <a:lnTo>
                    <a:pt x="5044275" y="3847300"/>
                  </a:lnTo>
                  <a:lnTo>
                    <a:pt x="5051552" y="3847744"/>
                  </a:lnTo>
                  <a:close/>
                </a:path>
                <a:path w="5363209" h="5476875">
                  <a:moveTo>
                    <a:pt x="5178145" y="3700221"/>
                  </a:moveTo>
                  <a:lnTo>
                    <a:pt x="5176380" y="3696500"/>
                  </a:lnTo>
                  <a:lnTo>
                    <a:pt x="5171529" y="3698227"/>
                  </a:lnTo>
                  <a:lnTo>
                    <a:pt x="5172202" y="3699776"/>
                  </a:lnTo>
                  <a:lnTo>
                    <a:pt x="5172862" y="3701097"/>
                  </a:lnTo>
                  <a:lnTo>
                    <a:pt x="5173523" y="3702647"/>
                  </a:lnTo>
                  <a:lnTo>
                    <a:pt x="5175059" y="3701758"/>
                  </a:lnTo>
                  <a:lnTo>
                    <a:pt x="5176609" y="3701097"/>
                  </a:lnTo>
                  <a:lnTo>
                    <a:pt x="5178145" y="3700221"/>
                  </a:lnTo>
                  <a:close/>
                </a:path>
                <a:path w="5363209" h="5476875">
                  <a:moveTo>
                    <a:pt x="5192484" y="3597300"/>
                  </a:moveTo>
                  <a:lnTo>
                    <a:pt x="5187416" y="3592665"/>
                  </a:lnTo>
                  <a:lnTo>
                    <a:pt x="5185207" y="3591344"/>
                  </a:lnTo>
                  <a:lnTo>
                    <a:pt x="5192484" y="3597300"/>
                  </a:lnTo>
                  <a:close/>
                </a:path>
                <a:path w="5363209" h="5476875">
                  <a:moveTo>
                    <a:pt x="5192484" y="3597300"/>
                  </a:moveTo>
                  <a:lnTo>
                    <a:pt x="5185321" y="3598697"/>
                  </a:lnTo>
                  <a:lnTo>
                    <a:pt x="5186121" y="3599535"/>
                  </a:lnTo>
                  <a:lnTo>
                    <a:pt x="5190096" y="3599256"/>
                  </a:lnTo>
                  <a:lnTo>
                    <a:pt x="5192484" y="3597300"/>
                  </a:lnTo>
                  <a:close/>
                </a:path>
                <a:path w="5363209" h="5476875">
                  <a:moveTo>
                    <a:pt x="5237480" y="3587140"/>
                  </a:moveTo>
                  <a:lnTo>
                    <a:pt x="5228704" y="3582365"/>
                  </a:lnTo>
                  <a:lnTo>
                    <a:pt x="5227307" y="3585210"/>
                  </a:lnTo>
                  <a:lnTo>
                    <a:pt x="5229504" y="3590620"/>
                  </a:lnTo>
                  <a:lnTo>
                    <a:pt x="5231523" y="3593554"/>
                  </a:lnTo>
                  <a:lnTo>
                    <a:pt x="5234165" y="3590683"/>
                  </a:lnTo>
                  <a:lnTo>
                    <a:pt x="5235930" y="3588905"/>
                  </a:lnTo>
                  <a:lnTo>
                    <a:pt x="5237480" y="3587140"/>
                  </a:lnTo>
                  <a:close/>
                </a:path>
                <a:path w="5363209" h="5476875">
                  <a:moveTo>
                    <a:pt x="5257952" y="3586632"/>
                  </a:moveTo>
                  <a:lnTo>
                    <a:pt x="5257609" y="3585375"/>
                  </a:lnTo>
                  <a:lnTo>
                    <a:pt x="5252377" y="3584283"/>
                  </a:lnTo>
                  <a:lnTo>
                    <a:pt x="5247843" y="3584270"/>
                  </a:lnTo>
                  <a:lnTo>
                    <a:pt x="5247843" y="3587140"/>
                  </a:lnTo>
                  <a:lnTo>
                    <a:pt x="5257952" y="3586632"/>
                  </a:lnTo>
                  <a:close/>
                </a:path>
                <a:path w="5363209" h="5476875">
                  <a:moveTo>
                    <a:pt x="5355920" y="2842907"/>
                  </a:moveTo>
                  <a:lnTo>
                    <a:pt x="5352605" y="2842679"/>
                  </a:lnTo>
                  <a:lnTo>
                    <a:pt x="5355171" y="2843606"/>
                  </a:lnTo>
                  <a:lnTo>
                    <a:pt x="5355920" y="2842907"/>
                  </a:lnTo>
                  <a:close/>
                </a:path>
                <a:path w="5363209" h="5476875">
                  <a:moveTo>
                    <a:pt x="5359222" y="2852178"/>
                  </a:moveTo>
                  <a:lnTo>
                    <a:pt x="5357114" y="2850794"/>
                  </a:lnTo>
                  <a:lnTo>
                    <a:pt x="5356136" y="2851518"/>
                  </a:lnTo>
                  <a:lnTo>
                    <a:pt x="5359222" y="2852178"/>
                  </a:lnTo>
                  <a:close/>
                </a:path>
                <a:path w="5363209" h="5476875">
                  <a:moveTo>
                    <a:pt x="5362968" y="2846438"/>
                  </a:moveTo>
                  <a:lnTo>
                    <a:pt x="5355171" y="2843606"/>
                  </a:lnTo>
                  <a:lnTo>
                    <a:pt x="5351500" y="2847098"/>
                  </a:lnTo>
                  <a:lnTo>
                    <a:pt x="5357114" y="2850794"/>
                  </a:lnTo>
                  <a:lnTo>
                    <a:pt x="5362968" y="2846438"/>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1" name="object 41"/>
            <p:cNvSpPr/>
            <p:nvPr/>
          </p:nvSpPr>
          <p:spPr>
            <a:xfrm>
              <a:off x="11499177" y="2511043"/>
              <a:ext cx="5417185" cy="5464810"/>
            </a:xfrm>
            <a:custGeom>
              <a:avLst/>
              <a:gdLst/>
              <a:ahLst/>
              <a:cxnLst/>
              <a:rect l="l" t="t" r="r" b="b"/>
              <a:pathLst>
                <a:path w="5417184" h="5464809">
                  <a:moveTo>
                    <a:pt x="5816" y="1970582"/>
                  </a:moveTo>
                  <a:lnTo>
                    <a:pt x="3606" y="1967928"/>
                  </a:lnTo>
                  <a:lnTo>
                    <a:pt x="2286" y="1966607"/>
                  </a:lnTo>
                  <a:lnTo>
                    <a:pt x="0" y="1970620"/>
                  </a:lnTo>
                  <a:lnTo>
                    <a:pt x="4267" y="1973897"/>
                  </a:lnTo>
                  <a:lnTo>
                    <a:pt x="4711" y="1972792"/>
                  </a:lnTo>
                  <a:lnTo>
                    <a:pt x="5816" y="1970582"/>
                  </a:lnTo>
                  <a:close/>
                </a:path>
                <a:path w="5417184" h="5464809">
                  <a:moveTo>
                    <a:pt x="299364" y="3176384"/>
                  </a:moveTo>
                  <a:lnTo>
                    <a:pt x="297167" y="3174390"/>
                  </a:lnTo>
                  <a:lnTo>
                    <a:pt x="295846" y="3172625"/>
                  </a:lnTo>
                  <a:lnTo>
                    <a:pt x="294297" y="3172409"/>
                  </a:lnTo>
                  <a:lnTo>
                    <a:pt x="291922" y="3173996"/>
                  </a:lnTo>
                  <a:lnTo>
                    <a:pt x="291211" y="3177298"/>
                  </a:lnTo>
                  <a:lnTo>
                    <a:pt x="293306" y="3179153"/>
                  </a:lnTo>
                  <a:lnTo>
                    <a:pt x="299364" y="3176384"/>
                  </a:lnTo>
                  <a:close/>
                </a:path>
                <a:path w="5417184" h="5464809">
                  <a:moveTo>
                    <a:pt x="318782" y="3290925"/>
                  </a:moveTo>
                  <a:lnTo>
                    <a:pt x="316357" y="3278225"/>
                  </a:lnTo>
                  <a:lnTo>
                    <a:pt x="312381" y="3278225"/>
                  </a:lnTo>
                  <a:lnTo>
                    <a:pt x="311061" y="3290925"/>
                  </a:lnTo>
                  <a:lnTo>
                    <a:pt x="318782" y="3290925"/>
                  </a:lnTo>
                  <a:close/>
                </a:path>
                <a:path w="5417184" h="5464809">
                  <a:moveTo>
                    <a:pt x="576821" y="1033767"/>
                  </a:moveTo>
                  <a:lnTo>
                    <a:pt x="568439" y="1034872"/>
                  </a:lnTo>
                  <a:lnTo>
                    <a:pt x="573735" y="1041057"/>
                  </a:lnTo>
                  <a:lnTo>
                    <a:pt x="571538" y="1041057"/>
                  </a:lnTo>
                  <a:lnTo>
                    <a:pt x="573074" y="1041273"/>
                  </a:lnTo>
                  <a:lnTo>
                    <a:pt x="574624" y="1041717"/>
                  </a:lnTo>
                  <a:lnTo>
                    <a:pt x="576160" y="1041946"/>
                  </a:lnTo>
                  <a:lnTo>
                    <a:pt x="576389" y="1039291"/>
                  </a:lnTo>
                  <a:lnTo>
                    <a:pt x="576605" y="1036421"/>
                  </a:lnTo>
                  <a:lnTo>
                    <a:pt x="576821" y="1033767"/>
                  </a:lnTo>
                  <a:close/>
                </a:path>
                <a:path w="5417184" h="5464809">
                  <a:moveTo>
                    <a:pt x="711149" y="4483328"/>
                  </a:moveTo>
                  <a:lnTo>
                    <a:pt x="710044" y="4480674"/>
                  </a:lnTo>
                  <a:lnTo>
                    <a:pt x="709599" y="4476699"/>
                  </a:lnTo>
                  <a:lnTo>
                    <a:pt x="707174" y="4474057"/>
                  </a:lnTo>
                  <a:lnTo>
                    <a:pt x="702538" y="4477372"/>
                  </a:lnTo>
                  <a:lnTo>
                    <a:pt x="705408" y="4481347"/>
                  </a:lnTo>
                  <a:lnTo>
                    <a:pt x="711149" y="4483328"/>
                  </a:lnTo>
                  <a:close/>
                </a:path>
                <a:path w="5417184" h="5464809">
                  <a:moveTo>
                    <a:pt x="763638" y="880287"/>
                  </a:moveTo>
                  <a:lnTo>
                    <a:pt x="758609" y="878344"/>
                  </a:lnTo>
                  <a:lnTo>
                    <a:pt x="755472" y="882269"/>
                  </a:lnTo>
                  <a:lnTo>
                    <a:pt x="757021" y="882929"/>
                  </a:lnTo>
                  <a:lnTo>
                    <a:pt x="758558" y="883818"/>
                  </a:lnTo>
                  <a:lnTo>
                    <a:pt x="760768" y="885139"/>
                  </a:lnTo>
                  <a:lnTo>
                    <a:pt x="761873" y="883158"/>
                  </a:lnTo>
                  <a:lnTo>
                    <a:pt x="762749" y="881824"/>
                  </a:lnTo>
                  <a:lnTo>
                    <a:pt x="763638" y="880287"/>
                  </a:lnTo>
                  <a:close/>
                </a:path>
                <a:path w="5417184" h="5464809">
                  <a:moveTo>
                    <a:pt x="1094905" y="878522"/>
                  </a:moveTo>
                  <a:lnTo>
                    <a:pt x="1093355" y="871664"/>
                  </a:lnTo>
                  <a:lnTo>
                    <a:pt x="1089393" y="876528"/>
                  </a:lnTo>
                  <a:lnTo>
                    <a:pt x="1084097" y="882713"/>
                  </a:lnTo>
                  <a:lnTo>
                    <a:pt x="1088288" y="881824"/>
                  </a:lnTo>
                  <a:lnTo>
                    <a:pt x="1094905" y="878522"/>
                  </a:lnTo>
                  <a:close/>
                </a:path>
                <a:path w="5417184" h="5464809">
                  <a:moveTo>
                    <a:pt x="1226578" y="356222"/>
                  </a:moveTo>
                  <a:lnTo>
                    <a:pt x="1223708" y="355346"/>
                  </a:lnTo>
                  <a:lnTo>
                    <a:pt x="1225753" y="356793"/>
                  </a:lnTo>
                  <a:lnTo>
                    <a:pt x="1226578" y="356222"/>
                  </a:lnTo>
                  <a:close/>
                </a:path>
                <a:path w="5417184" h="5464809">
                  <a:moveTo>
                    <a:pt x="1227455" y="366598"/>
                  </a:moveTo>
                  <a:lnTo>
                    <a:pt x="1225931" y="364845"/>
                  </a:lnTo>
                  <a:lnTo>
                    <a:pt x="1224813" y="365493"/>
                  </a:lnTo>
                  <a:lnTo>
                    <a:pt x="1227455" y="366598"/>
                  </a:lnTo>
                  <a:close/>
                </a:path>
                <a:path w="5417184" h="5464809">
                  <a:moveTo>
                    <a:pt x="1232090" y="361302"/>
                  </a:moveTo>
                  <a:lnTo>
                    <a:pt x="1225753" y="356793"/>
                  </a:lnTo>
                  <a:lnTo>
                    <a:pt x="1221498" y="359752"/>
                  </a:lnTo>
                  <a:lnTo>
                    <a:pt x="1225931" y="364845"/>
                  </a:lnTo>
                  <a:lnTo>
                    <a:pt x="1232090" y="361302"/>
                  </a:lnTo>
                  <a:close/>
                </a:path>
                <a:path w="5417184" h="5464809">
                  <a:moveTo>
                    <a:pt x="1411617" y="4881511"/>
                  </a:moveTo>
                  <a:lnTo>
                    <a:pt x="1408531" y="4881727"/>
                  </a:lnTo>
                  <a:lnTo>
                    <a:pt x="1410665" y="4882845"/>
                  </a:lnTo>
                  <a:lnTo>
                    <a:pt x="1411617" y="4881511"/>
                  </a:lnTo>
                  <a:close/>
                </a:path>
                <a:path w="5417184" h="5464809">
                  <a:moveTo>
                    <a:pt x="1413383" y="4890782"/>
                  </a:moveTo>
                  <a:lnTo>
                    <a:pt x="1412113" y="4889957"/>
                  </a:lnTo>
                  <a:lnTo>
                    <a:pt x="1410296" y="4890567"/>
                  </a:lnTo>
                  <a:lnTo>
                    <a:pt x="1413383" y="4890782"/>
                  </a:lnTo>
                  <a:close/>
                </a:path>
                <a:path w="5417184" h="5464809">
                  <a:moveTo>
                    <a:pt x="1419555" y="4887468"/>
                  </a:moveTo>
                  <a:lnTo>
                    <a:pt x="1410665" y="4882845"/>
                  </a:lnTo>
                  <a:lnTo>
                    <a:pt x="1407655" y="4887023"/>
                  </a:lnTo>
                  <a:lnTo>
                    <a:pt x="1412113" y="4889957"/>
                  </a:lnTo>
                  <a:lnTo>
                    <a:pt x="1419555" y="4887468"/>
                  </a:lnTo>
                  <a:close/>
                </a:path>
                <a:path w="5417184" h="5464809">
                  <a:moveTo>
                    <a:pt x="1650644" y="241554"/>
                  </a:moveTo>
                  <a:lnTo>
                    <a:pt x="1649603" y="240728"/>
                  </a:lnTo>
                  <a:lnTo>
                    <a:pt x="1649603" y="243598"/>
                  </a:lnTo>
                  <a:lnTo>
                    <a:pt x="1650644" y="241554"/>
                  </a:lnTo>
                  <a:close/>
                </a:path>
                <a:path w="5417184" h="5464809">
                  <a:moveTo>
                    <a:pt x="1658124" y="238252"/>
                  </a:moveTo>
                  <a:lnTo>
                    <a:pt x="1653781" y="235419"/>
                  </a:lnTo>
                  <a:lnTo>
                    <a:pt x="1650644" y="241554"/>
                  </a:lnTo>
                  <a:lnTo>
                    <a:pt x="1655991" y="245808"/>
                  </a:lnTo>
                  <a:lnTo>
                    <a:pt x="1658124" y="238252"/>
                  </a:lnTo>
                  <a:close/>
                </a:path>
                <a:path w="5417184" h="5464809">
                  <a:moveTo>
                    <a:pt x="1658861" y="235648"/>
                  </a:moveTo>
                  <a:lnTo>
                    <a:pt x="1658124" y="238252"/>
                  </a:lnTo>
                  <a:lnTo>
                    <a:pt x="1658861" y="238734"/>
                  </a:lnTo>
                  <a:lnTo>
                    <a:pt x="1658861" y="235648"/>
                  </a:lnTo>
                  <a:close/>
                </a:path>
                <a:path w="5417184" h="5464809">
                  <a:moveTo>
                    <a:pt x="1686979" y="201917"/>
                  </a:moveTo>
                  <a:lnTo>
                    <a:pt x="1686433" y="200304"/>
                  </a:lnTo>
                  <a:lnTo>
                    <a:pt x="1686433" y="202069"/>
                  </a:lnTo>
                  <a:lnTo>
                    <a:pt x="1686979" y="201917"/>
                  </a:lnTo>
                  <a:close/>
                </a:path>
                <a:path w="5417184" h="5464809">
                  <a:moveTo>
                    <a:pt x="1696135" y="204508"/>
                  </a:moveTo>
                  <a:lnTo>
                    <a:pt x="1688198" y="201853"/>
                  </a:lnTo>
                  <a:lnTo>
                    <a:pt x="1690179" y="200977"/>
                  </a:lnTo>
                  <a:lnTo>
                    <a:pt x="1686979" y="201917"/>
                  </a:lnTo>
                  <a:lnTo>
                    <a:pt x="1689519" y="209359"/>
                  </a:lnTo>
                  <a:lnTo>
                    <a:pt x="1696135" y="204508"/>
                  </a:lnTo>
                  <a:close/>
                </a:path>
                <a:path w="5417184" h="5464809">
                  <a:moveTo>
                    <a:pt x="2088273" y="229463"/>
                  </a:moveTo>
                  <a:lnTo>
                    <a:pt x="2086952" y="228358"/>
                  </a:lnTo>
                  <a:lnTo>
                    <a:pt x="2085632" y="227025"/>
                  </a:lnTo>
                  <a:lnTo>
                    <a:pt x="2083206" y="224828"/>
                  </a:lnTo>
                  <a:lnTo>
                    <a:pt x="2080183" y="231724"/>
                  </a:lnTo>
                  <a:lnTo>
                    <a:pt x="2082520" y="233019"/>
                  </a:lnTo>
                  <a:lnTo>
                    <a:pt x="2086457" y="231381"/>
                  </a:lnTo>
                  <a:lnTo>
                    <a:pt x="2088273" y="229463"/>
                  </a:lnTo>
                  <a:close/>
                </a:path>
                <a:path w="5417184" h="5464809">
                  <a:moveTo>
                    <a:pt x="2147163" y="3314"/>
                  </a:moveTo>
                  <a:lnTo>
                    <a:pt x="2145182" y="0"/>
                  </a:lnTo>
                  <a:lnTo>
                    <a:pt x="2142528" y="2209"/>
                  </a:lnTo>
                  <a:lnTo>
                    <a:pt x="2140991" y="3314"/>
                  </a:lnTo>
                  <a:lnTo>
                    <a:pt x="2142528" y="4203"/>
                  </a:lnTo>
                  <a:lnTo>
                    <a:pt x="2143861" y="5524"/>
                  </a:lnTo>
                  <a:lnTo>
                    <a:pt x="2145182" y="6629"/>
                  </a:lnTo>
                  <a:lnTo>
                    <a:pt x="2147163" y="3314"/>
                  </a:lnTo>
                  <a:close/>
                </a:path>
                <a:path w="5417184" h="5464809">
                  <a:moveTo>
                    <a:pt x="2158631" y="246684"/>
                  </a:moveTo>
                  <a:lnTo>
                    <a:pt x="2157971" y="245135"/>
                  </a:lnTo>
                  <a:lnTo>
                    <a:pt x="2157095" y="243598"/>
                  </a:lnTo>
                  <a:lnTo>
                    <a:pt x="2154224" y="238074"/>
                  </a:lnTo>
                  <a:lnTo>
                    <a:pt x="2151570" y="246240"/>
                  </a:lnTo>
                  <a:lnTo>
                    <a:pt x="2149818" y="249339"/>
                  </a:lnTo>
                  <a:lnTo>
                    <a:pt x="2158631" y="246684"/>
                  </a:lnTo>
                  <a:close/>
                </a:path>
                <a:path w="5417184" h="5464809">
                  <a:moveTo>
                    <a:pt x="2203843" y="5259425"/>
                  </a:moveTo>
                  <a:lnTo>
                    <a:pt x="2182012" y="5259425"/>
                  </a:lnTo>
                  <a:lnTo>
                    <a:pt x="2179840" y="5272125"/>
                  </a:lnTo>
                  <a:lnTo>
                    <a:pt x="2194610" y="5272125"/>
                  </a:lnTo>
                  <a:lnTo>
                    <a:pt x="2203843" y="5259425"/>
                  </a:lnTo>
                  <a:close/>
                </a:path>
                <a:path w="5417184" h="5464809">
                  <a:moveTo>
                    <a:pt x="2271992" y="215773"/>
                  </a:moveTo>
                  <a:lnTo>
                    <a:pt x="2271331" y="207378"/>
                  </a:lnTo>
                  <a:lnTo>
                    <a:pt x="2267140" y="209804"/>
                  </a:lnTo>
                  <a:lnTo>
                    <a:pt x="2263622" y="212013"/>
                  </a:lnTo>
                  <a:lnTo>
                    <a:pt x="2259863" y="213995"/>
                  </a:lnTo>
                  <a:lnTo>
                    <a:pt x="2271560" y="219075"/>
                  </a:lnTo>
                  <a:lnTo>
                    <a:pt x="2271992" y="215773"/>
                  </a:lnTo>
                  <a:close/>
                </a:path>
                <a:path w="5417184" h="5464809">
                  <a:moveTo>
                    <a:pt x="2415794" y="46596"/>
                  </a:moveTo>
                  <a:lnTo>
                    <a:pt x="2414701" y="45720"/>
                  </a:lnTo>
                  <a:lnTo>
                    <a:pt x="2413597" y="44615"/>
                  </a:lnTo>
                  <a:lnTo>
                    <a:pt x="2412492" y="43726"/>
                  </a:lnTo>
                  <a:lnTo>
                    <a:pt x="2407958" y="50634"/>
                  </a:lnTo>
                  <a:lnTo>
                    <a:pt x="2410091" y="50800"/>
                  </a:lnTo>
                  <a:lnTo>
                    <a:pt x="2414257" y="48145"/>
                  </a:lnTo>
                  <a:lnTo>
                    <a:pt x="2415794" y="46596"/>
                  </a:lnTo>
                  <a:close/>
                </a:path>
                <a:path w="5417184" h="5464809">
                  <a:moveTo>
                    <a:pt x="2734056" y="5464759"/>
                  </a:moveTo>
                  <a:lnTo>
                    <a:pt x="2732963" y="5462994"/>
                  </a:lnTo>
                  <a:lnTo>
                    <a:pt x="2731846" y="5463654"/>
                  </a:lnTo>
                  <a:lnTo>
                    <a:pt x="2734056" y="5464759"/>
                  </a:lnTo>
                  <a:close/>
                </a:path>
                <a:path w="5417184" h="5464809">
                  <a:moveTo>
                    <a:pt x="2736037" y="5454815"/>
                  </a:moveTo>
                  <a:lnTo>
                    <a:pt x="2733840" y="5454815"/>
                  </a:lnTo>
                  <a:lnTo>
                    <a:pt x="2734449" y="5455526"/>
                  </a:lnTo>
                  <a:lnTo>
                    <a:pt x="2736037" y="5454815"/>
                  </a:lnTo>
                  <a:close/>
                </a:path>
                <a:path w="5417184" h="5464809">
                  <a:moveTo>
                    <a:pt x="2738247" y="5459895"/>
                  </a:moveTo>
                  <a:lnTo>
                    <a:pt x="2734449" y="5455526"/>
                  </a:lnTo>
                  <a:lnTo>
                    <a:pt x="2729649" y="5457685"/>
                  </a:lnTo>
                  <a:lnTo>
                    <a:pt x="2732963" y="5462994"/>
                  </a:lnTo>
                  <a:lnTo>
                    <a:pt x="2738247" y="5459895"/>
                  </a:lnTo>
                  <a:close/>
                </a:path>
                <a:path w="5417184" h="5464809">
                  <a:moveTo>
                    <a:pt x="2745778" y="97764"/>
                  </a:moveTo>
                  <a:lnTo>
                    <a:pt x="2744609" y="96431"/>
                  </a:lnTo>
                  <a:lnTo>
                    <a:pt x="2740266" y="96139"/>
                  </a:lnTo>
                  <a:lnTo>
                    <a:pt x="2737802" y="96735"/>
                  </a:lnTo>
                  <a:lnTo>
                    <a:pt x="2738247" y="97840"/>
                  </a:lnTo>
                  <a:lnTo>
                    <a:pt x="2738463" y="98945"/>
                  </a:lnTo>
                  <a:lnTo>
                    <a:pt x="2738691" y="100266"/>
                  </a:lnTo>
                  <a:lnTo>
                    <a:pt x="2745778" y="97764"/>
                  </a:lnTo>
                  <a:close/>
                </a:path>
                <a:path w="5417184" h="5464809">
                  <a:moveTo>
                    <a:pt x="2908071" y="5444439"/>
                  </a:moveTo>
                  <a:lnTo>
                    <a:pt x="2903664" y="5444655"/>
                  </a:lnTo>
                  <a:lnTo>
                    <a:pt x="2903664" y="5444883"/>
                  </a:lnTo>
                  <a:lnTo>
                    <a:pt x="2908071" y="5444439"/>
                  </a:lnTo>
                  <a:close/>
                </a:path>
                <a:path w="5417184" h="5464809">
                  <a:moveTo>
                    <a:pt x="2917113" y="5444439"/>
                  </a:moveTo>
                  <a:lnTo>
                    <a:pt x="2903664" y="5444883"/>
                  </a:lnTo>
                  <a:lnTo>
                    <a:pt x="2903664" y="5445760"/>
                  </a:lnTo>
                  <a:lnTo>
                    <a:pt x="2903880" y="5446865"/>
                  </a:lnTo>
                  <a:lnTo>
                    <a:pt x="2903880" y="5447754"/>
                  </a:lnTo>
                  <a:lnTo>
                    <a:pt x="2917113" y="5444439"/>
                  </a:lnTo>
                  <a:close/>
                </a:path>
                <a:path w="5417184" h="5464809">
                  <a:moveTo>
                    <a:pt x="3233166" y="10388"/>
                  </a:moveTo>
                  <a:lnTo>
                    <a:pt x="3228759" y="8839"/>
                  </a:lnTo>
                  <a:lnTo>
                    <a:pt x="3228314" y="9728"/>
                  </a:lnTo>
                  <a:lnTo>
                    <a:pt x="3231400" y="13258"/>
                  </a:lnTo>
                  <a:lnTo>
                    <a:pt x="3232061" y="12369"/>
                  </a:lnTo>
                  <a:lnTo>
                    <a:pt x="3232505" y="11493"/>
                  </a:lnTo>
                  <a:lnTo>
                    <a:pt x="3233166" y="10388"/>
                  </a:lnTo>
                  <a:close/>
                </a:path>
                <a:path w="5417184" h="5464809">
                  <a:moveTo>
                    <a:pt x="4366590" y="4855667"/>
                  </a:moveTo>
                  <a:lnTo>
                    <a:pt x="4364609" y="4857000"/>
                  </a:lnTo>
                  <a:lnTo>
                    <a:pt x="4365574" y="4857381"/>
                  </a:lnTo>
                  <a:lnTo>
                    <a:pt x="4366590" y="4855667"/>
                  </a:lnTo>
                  <a:close/>
                </a:path>
                <a:path w="5417184" h="5464809">
                  <a:moveTo>
                    <a:pt x="4368355" y="4864506"/>
                  </a:moveTo>
                  <a:lnTo>
                    <a:pt x="4367123" y="4864138"/>
                  </a:lnTo>
                  <a:lnTo>
                    <a:pt x="4366145" y="4865382"/>
                  </a:lnTo>
                  <a:lnTo>
                    <a:pt x="4368355" y="4864506"/>
                  </a:lnTo>
                  <a:close/>
                </a:path>
                <a:path w="5417184" h="5464809">
                  <a:moveTo>
                    <a:pt x="4370781" y="4859426"/>
                  </a:moveTo>
                  <a:lnTo>
                    <a:pt x="4365574" y="4857381"/>
                  </a:lnTo>
                  <a:lnTo>
                    <a:pt x="4362399" y="4862741"/>
                  </a:lnTo>
                  <a:lnTo>
                    <a:pt x="4367123" y="4864138"/>
                  </a:lnTo>
                  <a:lnTo>
                    <a:pt x="4370781" y="4859426"/>
                  </a:lnTo>
                  <a:close/>
                </a:path>
                <a:path w="5417184" h="5464809">
                  <a:moveTo>
                    <a:pt x="4481500" y="816457"/>
                  </a:moveTo>
                  <a:lnTo>
                    <a:pt x="4480572" y="815581"/>
                  </a:lnTo>
                  <a:lnTo>
                    <a:pt x="4479290" y="816457"/>
                  </a:lnTo>
                  <a:lnTo>
                    <a:pt x="4481500" y="816457"/>
                  </a:lnTo>
                  <a:close/>
                </a:path>
                <a:path w="5417184" h="5464809">
                  <a:moveTo>
                    <a:pt x="4482376" y="807631"/>
                  </a:moveTo>
                  <a:lnTo>
                    <a:pt x="4480179" y="808291"/>
                  </a:lnTo>
                  <a:lnTo>
                    <a:pt x="4480915" y="808799"/>
                  </a:lnTo>
                  <a:lnTo>
                    <a:pt x="4482376" y="807631"/>
                  </a:lnTo>
                  <a:close/>
                </a:path>
                <a:path w="5417184" h="5464809">
                  <a:moveTo>
                    <a:pt x="4485691" y="812038"/>
                  </a:moveTo>
                  <a:lnTo>
                    <a:pt x="4480915" y="808799"/>
                  </a:lnTo>
                  <a:lnTo>
                    <a:pt x="4476864" y="812038"/>
                  </a:lnTo>
                  <a:lnTo>
                    <a:pt x="4480572" y="815581"/>
                  </a:lnTo>
                  <a:lnTo>
                    <a:pt x="4485691" y="812038"/>
                  </a:lnTo>
                  <a:close/>
                </a:path>
                <a:path w="5417184" h="5464809">
                  <a:moveTo>
                    <a:pt x="4732083" y="800138"/>
                  </a:moveTo>
                  <a:lnTo>
                    <a:pt x="4730940" y="798576"/>
                  </a:lnTo>
                  <a:lnTo>
                    <a:pt x="4731601" y="801001"/>
                  </a:lnTo>
                  <a:lnTo>
                    <a:pt x="4732083" y="800138"/>
                  </a:lnTo>
                  <a:close/>
                </a:path>
                <a:path w="5417184" h="5464809">
                  <a:moveTo>
                    <a:pt x="4738890" y="799579"/>
                  </a:moveTo>
                  <a:lnTo>
                    <a:pt x="4734915" y="795032"/>
                  </a:lnTo>
                  <a:lnTo>
                    <a:pt x="4732083" y="800138"/>
                  </a:lnTo>
                  <a:lnTo>
                    <a:pt x="4735131" y="804316"/>
                  </a:lnTo>
                  <a:lnTo>
                    <a:pt x="4738890" y="799579"/>
                  </a:lnTo>
                  <a:close/>
                </a:path>
                <a:path w="5417184" h="5464809">
                  <a:moveTo>
                    <a:pt x="4740211" y="797902"/>
                  </a:moveTo>
                  <a:lnTo>
                    <a:pt x="4738890" y="799579"/>
                  </a:lnTo>
                  <a:lnTo>
                    <a:pt x="4739551" y="800341"/>
                  </a:lnTo>
                  <a:lnTo>
                    <a:pt x="4740211" y="797902"/>
                  </a:lnTo>
                  <a:close/>
                </a:path>
                <a:path w="5417184" h="5464809">
                  <a:moveTo>
                    <a:pt x="4802619" y="4446232"/>
                  </a:moveTo>
                  <a:lnTo>
                    <a:pt x="4801527" y="4445127"/>
                  </a:lnTo>
                  <a:lnTo>
                    <a:pt x="4800193" y="4444022"/>
                  </a:lnTo>
                  <a:lnTo>
                    <a:pt x="4798212" y="4442028"/>
                  </a:lnTo>
                  <a:lnTo>
                    <a:pt x="4795126" y="4449102"/>
                  </a:lnTo>
                  <a:lnTo>
                    <a:pt x="4796675" y="4451083"/>
                  </a:lnTo>
                  <a:lnTo>
                    <a:pt x="4802619" y="4446232"/>
                  </a:lnTo>
                  <a:close/>
                </a:path>
                <a:path w="5417184" h="5464809">
                  <a:moveTo>
                    <a:pt x="5158371" y="2338425"/>
                  </a:moveTo>
                  <a:lnTo>
                    <a:pt x="5157051" y="2351125"/>
                  </a:lnTo>
                  <a:lnTo>
                    <a:pt x="5157711" y="2351125"/>
                  </a:lnTo>
                  <a:lnTo>
                    <a:pt x="5158371" y="2338425"/>
                  </a:lnTo>
                  <a:close/>
                </a:path>
                <a:path w="5417184" h="5464809">
                  <a:moveTo>
                    <a:pt x="5185943" y="2287625"/>
                  </a:moveTo>
                  <a:lnTo>
                    <a:pt x="5169979" y="2287625"/>
                  </a:lnTo>
                  <a:lnTo>
                    <a:pt x="5158600" y="2274925"/>
                  </a:lnTo>
                  <a:lnTo>
                    <a:pt x="5150523" y="2274925"/>
                  </a:lnTo>
                  <a:lnTo>
                    <a:pt x="5144478" y="2287625"/>
                  </a:lnTo>
                  <a:lnTo>
                    <a:pt x="5142230" y="2274925"/>
                  </a:lnTo>
                  <a:lnTo>
                    <a:pt x="5140045" y="2262225"/>
                  </a:lnTo>
                  <a:lnTo>
                    <a:pt x="5137810" y="2249525"/>
                  </a:lnTo>
                  <a:lnTo>
                    <a:pt x="5135435" y="2236825"/>
                  </a:lnTo>
                  <a:lnTo>
                    <a:pt x="5167858" y="2236825"/>
                  </a:lnTo>
                  <a:lnTo>
                    <a:pt x="5160734" y="2224125"/>
                  </a:lnTo>
                  <a:lnTo>
                    <a:pt x="5132857" y="2224125"/>
                  </a:lnTo>
                  <a:lnTo>
                    <a:pt x="5128755" y="2198725"/>
                  </a:lnTo>
                  <a:lnTo>
                    <a:pt x="5126837" y="2198725"/>
                  </a:lnTo>
                  <a:lnTo>
                    <a:pt x="5130584" y="2186025"/>
                  </a:lnTo>
                  <a:lnTo>
                    <a:pt x="5134343" y="2186025"/>
                  </a:lnTo>
                  <a:lnTo>
                    <a:pt x="5139410" y="2173325"/>
                  </a:lnTo>
                  <a:lnTo>
                    <a:pt x="5127942" y="2173325"/>
                  </a:lnTo>
                  <a:lnTo>
                    <a:pt x="5123307" y="2186025"/>
                  </a:lnTo>
                  <a:lnTo>
                    <a:pt x="5122862" y="2173325"/>
                  </a:lnTo>
                  <a:lnTo>
                    <a:pt x="5126621" y="2173325"/>
                  </a:lnTo>
                  <a:lnTo>
                    <a:pt x="5130368" y="2160625"/>
                  </a:lnTo>
                  <a:lnTo>
                    <a:pt x="5125517" y="2160625"/>
                  </a:lnTo>
                  <a:lnTo>
                    <a:pt x="5121541" y="2147925"/>
                  </a:lnTo>
                  <a:lnTo>
                    <a:pt x="5117135" y="2147925"/>
                  </a:lnTo>
                  <a:lnTo>
                    <a:pt x="5104714" y="2097125"/>
                  </a:lnTo>
                  <a:lnTo>
                    <a:pt x="5091265" y="2059025"/>
                  </a:lnTo>
                  <a:lnTo>
                    <a:pt x="5076825" y="2008225"/>
                  </a:lnTo>
                  <a:lnTo>
                    <a:pt x="5061382" y="1957425"/>
                  </a:lnTo>
                  <a:lnTo>
                    <a:pt x="5044948" y="1906625"/>
                  </a:lnTo>
                  <a:lnTo>
                    <a:pt x="5027561" y="1855825"/>
                  </a:lnTo>
                  <a:lnTo>
                    <a:pt x="5009197" y="1805025"/>
                  </a:lnTo>
                  <a:lnTo>
                    <a:pt x="4989893" y="1766925"/>
                  </a:lnTo>
                  <a:lnTo>
                    <a:pt x="4969662" y="1716125"/>
                  </a:lnTo>
                  <a:lnTo>
                    <a:pt x="4948491" y="1665325"/>
                  </a:lnTo>
                  <a:lnTo>
                    <a:pt x="4926419" y="1627225"/>
                  </a:lnTo>
                  <a:lnTo>
                    <a:pt x="4903444" y="1576425"/>
                  </a:lnTo>
                  <a:lnTo>
                    <a:pt x="4879568" y="1538325"/>
                  </a:lnTo>
                  <a:lnTo>
                    <a:pt x="4854829" y="1487525"/>
                  </a:lnTo>
                  <a:lnTo>
                    <a:pt x="4829226" y="1449425"/>
                  </a:lnTo>
                  <a:lnTo>
                    <a:pt x="4802759" y="1411325"/>
                  </a:lnTo>
                  <a:lnTo>
                    <a:pt x="4775454" y="1360525"/>
                  </a:lnTo>
                  <a:lnTo>
                    <a:pt x="4747323" y="1322425"/>
                  </a:lnTo>
                  <a:lnTo>
                    <a:pt x="4718380" y="1284325"/>
                  </a:lnTo>
                  <a:lnTo>
                    <a:pt x="4708601" y="1258925"/>
                  </a:lnTo>
                  <a:lnTo>
                    <a:pt x="4689145" y="1208125"/>
                  </a:lnTo>
                  <a:lnTo>
                    <a:pt x="4673549" y="1182725"/>
                  </a:lnTo>
                  <a:lnTo>
                    <a:pt x="4657953" y="1157325"/>
                  </a:lnTo>
                  <a:lnTo>
                    <a:pt x="4612945" y="1081125"/>
                  </a:lnTo>
                  <a:lnTo>
                    <a:pt x="4581296" y="1043025"/>
                  </a:lnTo>
                  <a:lnTo>
                    <a:pt x="4558512" y="1004925"/>
                  </a:lnTo>
                  <a:lnTo>
                    <a:pt x="4536160" y="979525"/>
                  </a:lnTo>
                  <a:lnTo>
                    <a:pt x="4505795" y="954125"/>
                  </a:lnTo>
                  <a:lnTo>
                    <a:pt x="4459008" y="954125"/>
                  </a:lnTo>
                  <a:lnTo>
                    <a:pt x="4481322" y="966825"/>
                  </a:lnTo>
                  <a:lnTo>
                    <a:pt x="4506506" y="966825"/>
                  </a:lnTo>
                  <a:lnTo>
                    <a:pt x="4515332" y="979525"/>
                  </a:lnTo>
                  <a:lnTo>
                    <a:pt x="4525594" y="992225"/>
                  </a:lnTo>
                  <a:lnTo>
                    <a:pt x="4562399" y="1055725"/>
                  </a:lnTo>
                  <a:lnTo>
                    <a:pt x="4594885" y="1106525"/>
                  </a:lnTo>
                  <a:lnTo>
                    <a:pt x="4640745" y="1182725"/>
                  </a:lnTo>
                  <a:lnTo>
                    <a:pt x="4613656" y="1144625"/>
                  </a:lnTo>
                  <a:lnTo>
                    <a:pt x="4585982" y="1119225"/>
                  </a:lnTo>
                  <a:lnTo>
                    <a:pt x="4557738" y="1081125"/>
                  </a:lnTo>
                  <a:lnTo>
                    <a:pt x="4528921" y="1055725"/>
                  </a:lnTo>
                  <a:lnTo>
                    <a:pt x="4531792" y="1043025"/>
                  </a:lnTo>
                  <a:lnTo>
                    <a:pt x="4517745" y="1043025"/>
                  </a:lnTo>
                  <a:lnTo>
                    <a:pt x="4512018" y="1030325"/>
                  </a:lnTo>
                  <a:lnTo>
                    <a:pt x="4506252" y="1030325"/>
                  </a:lnTo>
                  <a:lnTo>
                    <a:pt x="4500473" y="1017625"/>
                  </a:lnTo>
                  <a:lnTo>
                    <a:pt x="4501350" y="1017625"/>
                  </a:lnTo>
                  <a:lnTo>
                    <a:pt x="4507306" y="1004925"/>
                  </a:lnTo>
                  <a:lnTo>
                    <a:pt x="4493628" y="1004925"/>
                  </a:lnTo>
                  <a:lnTo>
                    <a:pt x="4492523" y="1017625"/>
                  </a:lnTo>
                  <a:lnTo>
                    <a:pt x="4479290" y="992225"/>
                  </a:lnTo>
                  <a:lnTo>
                    <a:pt x="4452544" y="966825"/>
                  </a:lnTo>
                  <a:lnTo>
                    <a:pt x="4438929" y="954125"/>
                  </a:lnTo>
                  <a:lnTo>
                    <a:pt x="4435627" y="954125"/>
                  </a:lnTo>
                  <a:lnTo>
                    <a:pt x="4396549" y="916025"/>
                  </a:lnTo>
                  <a:lnTo>
                    <a:pt x="4356659" y="877925"/>
                  </a:lnTo>
                  <a:lnTo>
                    <a:pt x="4315968" y="839825"/>
                  </a:lnTo>
                  <a:lnTo>
                    <a:pt x="4274490" y="814425"/>
                  </a:lnTo>
                  <a:lnTo>
                    <a:pt x="4232262" y="776325"/>
                  </a:lnTo>
                  <a:lnTo>
                    <a:pt x="4189285" y="750925"/>
                  </a:lnTo>
                  <a:lnTo>
                    <a:pt x="4145597" y="712825"/>
                  </a:lnTo>
                  <a:lnTo>
                    <a:pt x="4145813" y="712825"/>
                  </a:lnTo>
                  <a:lnTo>
                    <a:pt x="4145153" y="700125"/>
                  </a:lnTo>
                  <a:lnTo>
                    <a:pt x="4143832" y="700125"/>
                  </a:lnTo>
                  <a:lnTo>
                    <a:pt x="4141406" y="712825"/>
                  </a:lnTo>
                  <a:lnTo>
                    <a:pt x="4138765" y="712825"/>
                  </a:lnTo>
                  <a:lnTo>
                    <a:pt x="4098048" y="674725"/>
                  </a:lnTo>
                  <a:lnTo>
                    <a:pt x="4056748" y="649325"/>
                  </a:lnTo>
                  <a:lnTo>
                    <a:pt x="3972458" y="598525"/>
                  </a:lnTo>
                  <a:lnTo>
                    <a:pt x="3885946" y="547725"/>
                  </a:lnTo>
                  <a:lnTo>
                    <a:pt x="3841902" y="535025"/>
                  </a:lnTo>
                  <a:lnTo>
                    <a:pt x="3752265" y="484225"/>
                  </a:lnTo>
                  <a:lnTo>
                    <a:pt x="3706698" y="471525"/>
                  </a:lnTo>
                  <a:lnTo>
                    <a:pt x="3660648" y="446125"/>
                  </a:lnTo>
                  <a:lnTo>
                    <a:pt x="3614115" y="433425"/>
                  </a:lnTo>
                  <a:lnTo>
                    <a:pt x="3567138" y="408025"/>
                  </a:lnTo>
                  <a:lnTo>
                    <a:pt x="3471824" y="382625"/>
                  </a:lnTo>
                  <a:lnTo>
                    <a:pt x="3423513" y="357225"/>
                  </a:lnTo>
                  <a:lnTo>
                    <a:pt x="3276142" y="319125"/>
                  </a:lnTo>
                  <a:lnTo>
                    <a:pt x="3226231" y="319125"/>
                  </a:lnTo>
                  <a:lnTo>
                    <a:pt x="3074314" y="281025"/>
                  </a:lnTo>
                  <a:lnTo>
                    <a:pt x="2984169" y="281025"/>
                  </a:lnTo>
                  <a:lnTo>
                    <a:pt x="2965970" y="268325"/>
                  </a:lnTo>
                  <a:lnTo>
                    <a:pt x="2894622" y="268325"/>
                  </a:lnTo>
                  <a:lnTo>
                    <a:pt x="2894622" y="255625"/>
                  </a:lnTo>
                  <a:lnTo>
                    <a:pt x="2889110" y="255625"/>
                  </a:lnTo>
                  <a:lnTo>
                    <a:pt x="2881160" y="268325"/>
                  </a:lnTo>
                  <a:lnTo>
                    <a:pt x="2786392" y="268325"/>
                  </a:lnTo>
                  <a:lnTo>
                    <a:pt x="2754350" y="255625"/>
                  </a:lnTo>
                  <a:lnTo>
                    <a:pt x="2673337" y="255625"/>
                  </a:lnTo>
                  <a:lnTo>
                    <a:pt x="2620822" y="268325"/>
                  </a:lnTo>
                  <a:lnTo>
                    <a:pt x="2516670" y="268325"/>
                  </a:lnTo>
                  <a:lnTo>
                    <a:pt x="2480856" y="277139"/>
                  </a:lnTo>
                  <a:lnTo>
                    <a:pt x="2480856" y="5183225"/>
                  </a:lnTo>
                  <a:lnTo>
                    <a:pt x="2479319" y="5195925"/>
                  </a:lnTo>
                  <a:lnTo>
                    <a:pt x="2475128" y="5195925"/>
                  </a:lnTo>
                  <a:lnTo>
                    <a:pt x="2475788" y="5183225"/>
                  </a:lnTo>
                  <a:lnTo>
                    <a:pt x="2480856" y="5183225"/>
                  </a:lnTo>
                  <a:lnTo>
                    <a:pt x="2480856" y="277139"/>
                  </a:lnTo>
                  <a:lnTo>
                    <a:pt x="2465641" y="280885"/>
                  </a:lnTo>
                  <a:lnTo>
                    <a:pt x="2465641" y="5195925"/>
                  </a:lnTo>
                  <a:lnTo>
                    <a:pt x="2439035" y="5195925"/>
                  </a:lnTo>
                  <a:lnTo>
                    <a:pt x="2430195" y="5183225"/>
                  </a:lnTo>
                  <a:lnTo>
                    <a:pt x="2422194" y="5170525"/>
                  </a:lnTo>
                  <a:lnTo>
                    <a:pt x="2465641" y="5195925"/>
                  </a:lnTo>
                  <a:lnTo>
                    <a:pt x="2465641" y="280885"/>
                  </a:lnTo>
                  <a:lnTo>
                    <a:pt x="2465044" y="281025"/>
                  </a:lnTo>
                  <a:lnTo>
                    <a:pt x="2417343" y="281025"/>
                  </a:lnTo>
                  <a:lnTo>
                    <a:pt x="2417343" y="5170525"/>
                  </a:lnTo>
                  <a:lnTo>
                    <a:pt x="2406319" y="5170525"/>
                  </a:lnTo>
                  <a:lnTo>
                    <a:pt x="2404986" y="5157825"/>
                  </a:lnTo>
                  <a:lnTo>
                    <a:pt x="2416899" y="5157825"/>
                  </a:lnTo>
                  <a:lnTo>
                    <a:pt x="2417343" y="5170525"/>
                  </a:lnTo>
                  <a:lnTo>
                    <a:pt x="2417343" y="281025"/>
                  </a:lnTo>
                  <a:lnTo>
                    <a:pt x="2413736" y="281025"/>
                  </a:lnTo>
                  <a:lnTo>
                    <a:pt x="2390914" y="286715"/>
                  </a:lnTo>
                  <a:lnTo>
                    <a:pt x="2390914" y="5170525"/>
                  </a:lnTo>
                  <a:lnTo>
                    <a:pt x="2383815" y="5170525"/>
                  </a:lnTo>
                  <a:lnTo>
                    <a:pt x="2377859" y="5157825"/>
                  </a:lnTo>
                  <a:lnTo>
                    <a:pt x="2387295" y="5157825"/>
                  </a:lnTo>
                  <a:lnTo>
                    <a:pt x="2390914" y="5170525"/>
                  </a:lnTo>
                  <a:lnTo>
                    <a:pt x="2390914" y="286715"/>
                  </a:lnTo>
                  <a:lnTo>
                    <a:pt x="2362746" y="293725"/>
                  </a:lnTo>
                  <a:lnTo>
                    <a:pt x="2312111" y="293725"/>
                  </a:lnTo>
                  <a:lnTo>
                    <a:pt x="1920481" y="395325"/>
                  </a:lnTo>
                  <a:lnTo>
                    <a:pt x="1873377" y="408025"/>
                  </a:lnTo>
                  <a:lnTo>
                    <a:pt x="1826729" y="433425"/>
                  </a:lnTo>
                  <a:lnTo>
                    <a:pt x="1780540" y="446125"/>
                  </a:lnTo>
                  <a:lnTo>
                    <a:pt x="1734820" y="471525"/>
                  </a:lnTo>
                  <a:lnTo>
                    <a:pt x="1689582" y="484225"/>
                  </a:lnTo>
                  <a:lnTo>
                    <a:pt x="1600593" y="535025"/>
                  </a:lnTo>
                  <a:lnTo>
                    <a:pt x="1513674" y="585825"/>
                  </a:lnTo>
                  <a:lnTo>
                    <a:pt x="1428902" y="636625"/>
                  </a:lnTo>
                  <a:lnTo>
                    <a:pt x="1346365" y="687425"/>
                  </a:lnTo>
                  <a:lnTo>
                    <a:pt x="1266151" y="738225"/>
                  </a:lnTo>
                  <a:lnTo>
                    <a:pt x="1226947" y="776325"/>
                  </a:lnTo>
                  <a:lnTo>
                    <a:pt x="1188351" y="801725"/>
                  </a:lnTo>
                  <a:lnTo>
                    <a:pt x="1150391" y="839825"/>
                  </a:lnTo>
                  <a:lnTo>
                    <a:pt x="1113066" y="865225"/>
                  </a:lnTo>
                  <a:lnTo>
                    <a:pt x="1076375" y="903325"/>
                  </a:lnTo>
                  <a:lnTo>
                    <a:pt x="1078585" y="890625"/>
                  </a:lnTo>
                  <a:lnTo>
                    <a:pt x="1080566" y="877925"/>
                  </a:lnTo>
                  <a:lnTo>
                    <a:pt x="1080795" y="877925"/>
                  </a:lnTo>
                  <a:lnTo>
                    <a:pt x="1078801" y="865225"/>
                  </a:lnTo>
                  <a:lnTo>
                    <a:pt x="1067587" y="877925"/>
                  </a:lnTo>
                  <a:lnTo>
                    <a:pt x="1037463" y="903325"/>
                  </a:lnTo>
                  <a:lnTo>
                    <a:pt x="1025867" y="903325"/>
                  </a:lnTo>
                  <a:lnTo>
                    <a:pt x="1036955" y="890625"/>
                  </a:lnTo>
                  <a:lnTo>
                    <a:pt x="1038771" y="877925"/>
                  </a:lnTo>
                  <a:lnTo>
                    <a:pt x="1040269" y="865225"/>
                  </a:lnTo>
                  <a:lnTo>
                    <a:pt x="1050353" y="877925"/>
                  </a:lnTo>
                  <a:lnTo>
                    <a:pt x="1063396" y="877925"/>
                  </a:lnTo>
                  <a:lnTo>
                    <a:pt x="1069352" y="865225"/>
                  </a:lnTo>
                  <a:lnTo>
                    <a:pt x="1072032" y="852525"/>
                  </a:lnTo>
                  <a:lnTo>
                    <a:pt x="1075270" y="839825"/>
                  </a:lnTo>
                  <a:lnTo>
                    <a:pt x="1090269" y="839825"/>
                  </a:lnTo>
                  <a:lnTo>
                    <a:pt x="1097940" y="827125"/>
                  </a:lnTo>
                  <a:lnTo>
                    <a:pt x="1101890" y="827125"/>
                  </a:lnTo>
                  <a:lnTo>
                    <a:pt x="1105712" y="801725"/>
                  </a:lnTo>
                  <a:lnTo>
                    <a:pt x="1080262" y="814425"/>
                  </a:lnTo>
                  <a:lnTo>
                    <a:pt x="1051483" y="839825"/>
                  </a:lnTo>
                  <a:lnTo>
                    <a:pt x="1024737" y="865225"/>
                  </a:lnTo>
                  <a:lnTo>
                    <a:pt x="1005357" y="852525"/>
                  </a:lnTo>
                  <a:lnTo>
                    <a:pt x="996861" y="877925"/>
                  </a:lnTo>
                  <a:lnTo>
                    <a:pt x="977734" y="916025"/>
                  </a:lnTo>
                  <a:lnTo>
                    <a:pt x="952576" y="928725"/>
                  </a:lnTo>
                  <a:lnTo>
                    <a:pt x="925957" y="941425"/>
                  </a:lnTo>
                  <a:lnTo>
                    <a:pt x="922096" y="954125"/>
                  </a:lnTo>
                  <a:lnTo>
                    <a:pt x="912596" y="966825"/>
                  </a:lnTo>
                  <a:lnTo>
                    <a:pt x="909002" y="966825"/>
                  </a:lnTo>
                  <a:lnTo>
                    <a:pt x="922870" y="1004925"/>
                  </a:lnTo>
                  <a:lnTo>
                    <a:pt x="931976" y="1004925"/>
                  </a:lnTo>
                  <a:lnTo>
                    <a:pt x="934173" y="992225"/>
                  </a:lnTo>
                  <a:lnTo>
                    <a:pt x="933983" y="979525"/>
                  </a:lnTo>
                  <a:lnTo>
                    <a:pt x="962164" y="979525"/>
                  </a:lnTo>
                  <a:lnTo>
                    <a:pt x="984326" y="954125"/>
                  </a:lnTo>
                  <a:lnTo>
                    <a:pt x="1002728" y="916025"/>
                  </a:lnTo>
                  <a:lnTo>
                    <a:pt x="1017714" y="903325"/>
                  </a:lnTo>
                  <a:lnTo>
                    <a:pt x="1016825" y="890625"/>
                  </a:lnTo>
                  <a:lnTo>
                    <a:pt x="1023670" y="890625"/>
                  </a:lnTo>
                  <a:lnTo>
                    <a:pt x="1018641" y="903325"/>
                  </a:lnTo>
                  <a:lnTo>
                    <a:pt x="1021130" y="903325"/>
                  </a:lnTo>
                  <a:lnTo>
                    <a:pt x="1025283" y="916025"/>
                  </a:lnTo>
                  <a:lnTo>
                    <a:pt x="1025207" y="928725"/>
                  </a:lnTo>
                  <a:lnTo>
                    <a:pt x="1045946" y="928725"/>
                  </a:lnTo>
                  <a:lnTo>
                    <a:pt x="999477" y="966825"/>
                  </a:lnTo>
                  <a:lnTo>
                    <a:pt x="984186" y="992225"/>
                  </a:lnTo>
                  <a:lnTo>
                    <a:pt x="970508" y="992225"/>
                  </a:lnTo>
                  <a:lnTo>
                    <a:pt x="967651" y="979525"/>
                  </a:lnTo>
                  <a:lnTo>
                    <a:pt x="961034" y="992225"/>
                  </a:lnTo>
                  <a:lnTo>
                    <a:pt x="948232" y="1017625"/>
                  </a:lnTo>
                  <a:lnTo>
                    <a:pt x="941616" y="1017625"/>
                  </a:lnTo>
                  <a:lnTo>
                    <a:pt x="943381" y="1030325"/>
                  </a:lnTo>
                  <a:lnTo>
                    <a:pt x="948016" y="1030325"/>
                  </a:lnTo>
                  <a:lnTo>
                    <a:pt x="921232" y="1055725"/>
                  </a:lnTo>
                  <a:lnTo>
                    <a:pt x="894842" y="1081125"/>
                  </a:lnTo>
                  <a:lnTo>
                    <a:pt x="868895" y="1106525"/>
                  </a:lnTo>
                  <a:lnTo>
                    <a:pt x="843470" y="1144625"/>
                  </a:lnTo>
                  <a:lnTo>
                    <a:pt x="873861" y="1093825"/>
                  </a:lnTo>
                  <a:lnTo>
                    <a:pt x="898499" y="1068425"/>
                  </a:lnTo>
                  <a:lnTo>
                    <a:pt x="915365" y="1030325"/>
                  </a:lnTo>
                  <a:lnTo>
                    <a:pt x="922439" y="1004925"/>
                  </a:lnTo>
                  <a:lnTo>
                    <a:pt x="891362" y="1004925"/>
                  </a:lnTo>
                  <a:lnTo>
                    <a:pt x="875131" y="1017625"/>
                  </a:lnTo>
                  <a:lnTo>
                    <a:pt x="854506" y="1055725"/>
                  </a:lnTo>
                  <a:lnTo>
                    <a:pt x="832878" y="1055725"/>
                  </a:lnTo>
                  <a:lnTo>
                    <a:pt x="815632" y="1068425"/>
                  </a:lnTo>
                  <a:lnTo>
                    <a:pt x="803757" y="1093825"/>
                  </a:lnTo>
                  <a:lnTo>
                    <a:pt x="798258" y="1119225"/>
                  </a:lnTo>
                  <a:lnTo>
                    <a:pt x="765340" y="1131925"/>
                  </a:lnTo>
                  <a:lnTo>
                    <a:pt x="731608" y="1157325"/>
                  </a:lnTo>
                  <a:lnTo>
                    <a:pt x="699008" y="1195425"/>
                  </a:lnTo>
                  <a:lnTo>
                    <a:pt x="669505" y="1246225"/>
                  </a:lnTo>
                  <a:lnTo>
                    <a:pt x="645033" y="1297025"/>
                  </a:lnTo>
                  <a:lnTo>
                    <a:pt x="627557" y="1335125"/>
                  </a:lnTo>
                  <a:lnTo>
                    <a:pt x="607961" y="1373225"/>
                  </a:lnTo>
                  <a:lnTo>
                    <a:pt x="586155" y="1398625"/>
                  </a:lnTo>
                  <a:lnTo>
                    <a:pt x="562787" y="1436725"/>
                  </a:lnTo>
                  <a:lnTo>
                    <a:pt x="538518" y="1487525"/>
                  </a:lnTo>
                  <a:lnTo>
                    <a:pt x="513994" y="1525625"/>
                  </a:lnTo>
                  <a:lnTo>
                    <a:pt x="489877" y="1576425"/>
                  </a:lnTo>
                  <a:lnTo>
                    <a:pt x="466813" y="1627225"/>
                  </a:lnTo>
                  <a:lnTo>
                    <a:pt x="445465" y="1678025"/>
                  </a:lnTo>
                  <a:lnTo>
                    <a:pt x="426491" y="1728825"/>
                  </a:lnTo>
                  <a:lnTo>
                    <a:pt x="410527" y="1792325"/>
                  </a:lnTo>
                  <a:lnTo>
                    <a:pt x="408305" y="1805025"/>
                  </a:lnTo>
                  <a:lnTo>
                    <a:pt x="408406" y="1830425"/>
                  </a:lnTo>
                  <a:lnTo>
                    <a:pt x="411124" y="1843125"/>
                  </a:lnTo>
                  <a:lnTo>
                    <a:pt x="416699" y="1843125"/>
                  </a:lnTo>
                  <a:lnTo>
                    <a:pt x="404088" y="1893925"/>
                  </a:lnTo>
                  <a:lnTo>
                    <a:pt x="394208" y="1919325"/>
                  </a:lnTo>
                  <a:lnTo>
                    <a:pt x="387794" y="1932025"/>
                  </a:lnTo>
                  <a:lnTo>
                    <a:pt x="385610" y="1932025"/>
                  </a:lnTo>
                  <a:lnTo>
                    <a:pt x="388035" y="1944725"/>
                  </a:lnTo>
                  <a:lnTo>
                    <a:pt x="392226" y="1944725"/>
                  </a:lnTo>
                  <a:lnTo>
                    <a:pt x="391121" y="1957425"/>
                  </a:lnTo>
                  <a:lnTo>
                    <a:pt x="361403" y="1957425"/>
                  </a:lnTo>
                  <a:lnTo>
                    <a:pt x="363194" y="1970125"/>
                  </a:lnTo>
                  <a:lnTo>
                    <a:pt x="382524" y="1970125"/>
                  </a:lnTo>
                  <a:lnTo>
                    <a:pt x="370789" y="1982825"/>
                  </a:lnTo>
                  <a:lnTo>
                    <a:pt x="367385" y="1995525"/>
                  </a:lnTo>
                  <a:lnTo>
                    <a:pt x="369404" y="1995525"/>
                  </a:lnTo>
                  <a:lnTo>
                    <a:pt x="373913" y="2008225"/>
                  </a:lnTo>
                  <a:lnTo>
                    <a:pt x="371182" y="2020925"/>
                  </a:lnTo>
                  <a:lnTo>
                    <a:pt x="368541" y="2020925"/>
                  </a:lnTo>
                  <a:lnTo>
                    <a:pt x="363334" y="2046325"/>
                  </a:lnTo>
                  <a:lnTo>
                    <a:pt x="357949" y="2033625"/>
                  </a:lnTo>
                  <a:lnTo>
                    <a:pt x="342163" y="2020925"/>
                  </a:lnTo>
                  <a:lnTo>
                    <a:pt x="334327" y="2046325"/>
                  </a:lnTo>
                  <a:lnTo>
                    <a:pt x="332397" y="2059025"/>
                  </a:lnTo>
                  <a:lnTo>
                    <a:pt x="337997" y="2071725"/>
                  </a:lnTo>
                  <a:lnTo>
                    <a:pt x="352742" y="2084425"/>
                  </a:lnTo>
                  <a:lnTo>
                    <a:pt x="350393" y="2097125"/>
                  </a:lnTo>
                  <a:lnTo>
                    <a:pt x="348030" y="2097125"/>
                  </a:lnTo>
                  <a:lnTo>
                    <a:pt x="345706" y="2109825"/>
                  </a:lnTo>
                  <a:lnTo>
                    <a:pt x="343484" y="2122525"/>
                  </a:lnTo>
                  <a:lnTo>
                    <a:pt x="340829" y="2109825"/>
                  </a:lnTo>
                  <a:lnTo>
                    <a:pt x="335318" y="2109825"/>
                  </a:lnTo>
                  <a:lnTo>
                    <a:pt x="334441" y="2122525"/>
                  </a:lnTo>
                  <a:lnTo>
                    <a:pt x="340614" y="2122525"/>
                  </a:lnTo>
                  <a:lnTo>
                    <a:pt x="337972" y="2135225"/>
                  </a:lnTo>
                  <a:lnTo>
                    <a:pt x="336423" y="2147925"/>
                  </a:lnTo>
                  <a:lnTo>
                    <a:pt x="325793" y="2135225"/>
                  </a:lnTo>
                  <a:lnTo>
                    <a:pt x="318274" y="2135225"/>
                  </a:lnTo>
                  <a:lnTo>
                    <a:pt x="319443" y="2147925"/>
                  </a:lnTo>
                  <a:lnTo>
                    <a:pt x="335546" y="2147925"/>
                  </a:lnTo>
                  <a:lnTo>
                    <a:pt x="328510" y="2186025"/>
                  </a:lnTo>
                  <a:lnTo>
                    <a:pt x="325031" y="2198725"/>
                  </a:lnTo>
                  <a:lnTo>
                    <a:pt x="321640" y="2211425"/>
                  </a:lnTo>
                  <a:lnTo>
                    <a:pt x="303555" y="2211425"/>
                  </a:lnTo>
                  <a:lnTo>
                    <a:pt x="308419" y="2224125"/>
                  </a:lnTo>
                  <a:lnTo>
                    <a:pt x="317893" y="2224125"/>
                  </a:lnTo>
                  <a:lnTo>
                    <a:pt x="309003" y="2274925"/>
                  </a:lnTo>
                  <a:lnTo>
                    <a:pt x="301040" y="2325725"/>
                  </a:lnTo>
                  <a:lnTo>
                    <a:pt x="293992" y="2363825"/>
                  </a:lnTo>
                  <a:lnTo>
                    <a:pt x="287858" y="2414625"/>
                  </a:lnTo>
                  <a:lnTo>
                    <a:pt x="282587" y="2465425"/>
                  </a:lnTo>
                  <a:lnTo>
                    <a:pt x="278193" y="2516225"/>
                  </a:lnTo>
                  <a:lnTo>
                    <a:pt x="277977" y="2503525"/>
                  </a:lnTo>
                  <a:lnTo>
                    <a:pt x="274421" y="2516225"/>
                  </a:lnTo>
                  <a:lnTo>
                    <a:pt x="265188" y="2541625"/>
                  </a:lnTo>
                  <a:lnTo>
                    <a:pt x="268719" y="2541625"/>
                  </a:lnTo>
                  <a:lnTo>
                    <a:pt x="271805" y="2554325"/>
                  </a:lnTo>
                  <a:lnTo>
                    <a:pt x="275107" y="2554325"/>
                  </a:lnTo>
                  <a:lnTo>
                    <a:pt x="273837" y="2567025"/>
                  </a:lnTo>
                  <a:lnTo>
                    <a:pt x="272656" y="2592425"/>
                  </a:lnTo>
                  <a:lnTo>
                    <a:pt x="271602" y="2605125"/>
                  </a:lnTo>
                  <a:lnTo>
                    <a:pt x="270700" y="2630525"/>
                  </a:lnTo>
                  <a:lnTo>
                    <a:pt x="270471" y="2630525"/>
                  </a:lnTo>
                  <a:lnTo>
                    <a:pt x="270179" y="2643225"/>
                  </a:lnTo>
                  <a:lnTo>
                    <a:pt x="269951" y="2655925"/>
                  </a:lnTo>
                  <a:lnTo>
                    <a:pt x="269595" y="2681325"/>
                  </a:lnTo>
                  <a:lnTo>
                    <a:pt x="261150" y="2719425"/>
                  </a:lnTo>
                  <a:lnTo>
                    <a:pt x="255117" y="2757525"/>
                  </a:lnTo>
                  <a:lnTo>
                    <a:pt x="256667" y="2795625"/>
                  </a:lnTo>
                  <a:lnTo>
                    <a:pt x="270916" y="2821025"/>
                  </a:lnTo>
                  <a:lnTo>
                    <a:pt x="270471" y="2821025"/>
                  </a:lnTo>
                  <a:lnTo>
                    <a:pt x="270700" y="2833725"/>
                  </a:lnTo>
                  <a:lnTo>
                    <a:pt x="271145" y="2833725"/>
                  </a:lnTo>
                  <a:lnTo>
                    <a:pt x="271678" y="2846425"/>
                  </a:lnTo>
                  <a:lnTo>
                    <a:pt x="272275" y="2859125"/>
                  </a:lnTo>
                  <a:lnTo>
                    <a:pt x="273570" y="2871825"/>
                  </a:lnTo>
                  <a:lnTo>
                    <a:pt x="270522" y="2884525"/>
                  </a:lnTo>
                  <a:lnTo>
                    <a:pt x="269595" y="2884525"/>
                  </a:lnTo>
                  <a:lnTo>
                    <a:pt x="269163" y="2897225"/>
                  </a:lnTo>
                  <a:lnTo>
                    <a:pt x="275551" y="2897225"/>
                  </a:lnTo>
                  <a:lnTo>
                    <a:pt x="275767" y="2909925"/>
                  </a:lnTo>
                  <a:lnTo>
                    <a:pt x="272478" y="2909925"/>
                  </a:lnTo>
                  <a:lnTo>
                    <a:pt x="268820" y="2922625"/>
                  </a:lnTo>
                  <a:lnTo>
                    <a:pt x="277761" y="2922625"/>
                  </a:lnTo>
                  <a:lnTo>
                    <a:pt x="277977" y="2935325"/>
                  </a:lnTo>
                  <a:lnTo>
                    <a:pt x="278422" y="2935325"/>
                  </a:lnTo>
                  <a:lnTo>
                    <a:pt x="278638" y="2948025"/>
                  </a:lnTo>
                  <a:lnTo>
                    <a:pt x="263931" y="2973425"/>
                  </a:lnTo>
                  <a:lnTo>
                    <a:pt x="259588" y="3011525"/>
                  </a:lnTo>
                  <a:lnTo>
                    <a:pt x="265214" y="3049625"/>
                  </a:lnTo>
                  <a:lnTo>
                    <a:pt x="280403" y="3075025"/>
                  </a:lnTo>
                  <a:lnTo>
                    <a:pt x="280530" y="3087725"/>
                  </a:lnTo>
                  <a:lnTo>
                    <a:pt x="281254" y="3113125"/>
                  </a:lnTo>
                  <a:lnTo>
                    <a:pt x="282105" y="3125825"/>
                  </a:lnTo>
                  <a:lnTo>
                    <a:pt x="282613" y="3125825"/>
                  </a:lnTo>
                  <a:lnTo>
                    <a:pt x="284149" y="3138525"/>
                  </a:lnTo>
                  <a:lnTo>
                    <a:pt x="305231" y="3138525"/>
                  </a:lnTo>
                  <a:lnTo>
                    <a:pt x="307251" y="3151225"/>
                  </a:lnTo>
                  <a:lnTo>
                    <a:pt x="309359" y="3163925"/>
                  </a:lnTo>
                  <a:lnTo>
                    <a:pt x="311505" y="3176625"/>
                  </a:lnTo>
                  <a:lnTo>
                    <a:pt x="305650" y="3176625"/>
                  </a:lnTo>
                  <a:lnTo>
                    <a:pt x="299427" y="3189325"/>
                  </a:lnTo>
                  <a:lnTo>
                    <a:pt x="286359" y="3189325"/>
                  </a:lnTo>
                  <a:lnTo>
                    <a:pt x="291998" y="3202025"/>
                  </a:lnTo>
                  <a:lnTo>
                    <a:pt x="315912" y="3202025"/>
                  </a:lnTo>
                  <a:lnTo>
                    <a:pt x="318630" y="3214725"/>
                  </a:lnTo>
                  <a:lnTo>
                    <a:pt x="321449" y="3227425"/>
                  </a:lnTo>
                  <a:lnTo>
                    <a:pt x="327164" y="3252825"/>
                  </a:lnTo>
                  <a:lnTo>
                    <a:pt x="324358" y="3265525"/>
                  </a:lnTo>
                  <a:lnTo>
                    <a:pt x="321983" y="3265525"/>
                  </a:lnTo>
                  <a:lnTo>
                    <a:pt x="320090" y="3278225"/>
                  </a:lnTo>
                  <a:lnTo>
                    <a:pt x="318782" y="3290925"/>
                  </a:lnTo>
                  <a:lnTo>
                    <a:pt x="319455" y="3329025"/>
                  </a:lnTo>
                  <a:lnTo>
                    <a:pt x="329311" y="3379825"/>
                  </a:lnTo>
                  <a:lnTo>
                    <a:pt x="350659" y="3430625"/>
                  </a:lnTo>
                  <a:lnTo>
                    <a:pt x="385826" y="3468725"/>
                  </a:lnTo>
                  <a:lnTo>
                    <a:pt x="392455" y="3494125"/>
                  </a:lnTo>
                  <a:lnTo>
                    <a:pt x="399173" y="3519525"/>
                  </a:lnTo>
                  <a:lnTo>
                    <a:pt x="406044" y="3532225"/>
                  </a:lnTo>
                  <a:lnTo>
                    <a:pt x="413181" y="3557625"/>
                  </a:lnTo>
                  <a:lnTo>
                    <a:pt x="390232" y="3557625"/>
                  </a:lnTo>
                  <a:lnTo>
                    <a:pt x="394144" y="3570325"/>
                  </a:lnTo>
                  <a:lnTo>
                    <a:pt x="394157" y="3583025"/>
                  </a:lnTo>
                  <a:lnTo>
                    <a:pt x="394576" y="3595725"/>
                  </a:lnTo>
                  <a:lnTo>
                    <a:pt x="399719" y="3608425"/>
                  </a:lnTo>
                  <a:lnTo>
                    <a:pt x="404355" y="3595725"/>
                  </a:lnTo>
                  <a:lnTo>
                    <a:pt x="406336" y="3595725"/>
                  </a:lnTo>
                  <a:lnTo>
                    <a:pt x="408546" y="3583025"/>
                  </a:lnTo>
                  <a:lnTo>
                    <a:pt x="411632" y="3595725"/>
                  </a:lnTo>
                  <a:lnTo>
                    <a:pt x="421551" y="3595725"/>
                  </a:lnTo>
                  <a:lnTo>
                    <a:pt x="420674" y="3583025"/>
                  </a:lnTo>
                  <a:lnTo>
                    <a:pt x="420458" y="3583025"/>
                  </a:lnTo>
                  <a:lnTo>
                    <a:pt x="420014" y="3570325"/>
                  </a:lnTo>
                  <a:lnTo>
                    <a:pt x="423760" y="3583025"/>
                  </a:lnTo>
                  <a:lnTo>
                    <a:pt x="427647" y="3595725"/>
                  </a:lnTo>
                  <a:lnTo>
                    <a:pt x="431584" y="3608425"/>
                  </a:lnTo>
                  <a:lnTo>
                    <a:pt x="413016" y="3608425"/>
                  </a:lnTo>
                  <a:lnTo>
                    <a:pt x="414362" y="3621125"/>
                  </a:lnTo>
                  <a:lnTo>
                    <a:pt x="434568" y="3646525"/>
                  </a:lnTo>
                  <a:lnTo>
                    <a:pt x="415607" y="3646525"/>
                  </a:lnTo>
                  <a:lnTo>
                    <a:pt x="421144" y="3659225"/>
                  </a:lnTo>
                  <a:lnTo>
                    <a:pt x="443966" y="3659225"/>
                  </a:lnTo>
                  <a:lnTo>
                    <a:pt x="444080" y="3646525"/>
                  </a:lnTo>
                  <a:lnTo>
                    <a:pt x="443661" y="3636162"/>
                  </a:lnTo>
                  <a:lnTo>
                    <a:pt x="461441" y="3671925"/>
                  </a:lnTo>
                  <a:lnTo>
                    <a:pt x="481279" y="3722725"/>
                  </a:lnTo>
                  <a:lnTo>
                    <a:pt x="502018" y="3773525"/>
                  </a:lnTo>
                  <a:lnTo>
                    <a:pt x="523633" y="3811625"/>
                  </a:lnTo>
                  <a:lnTo>
                    <a:pt x="546112" y="3862425"/>
                  </a:lnTo>
                  <a:lnTo>
                    <a:pt x="569455" y="3900525"/>
                  </a:lnTo>
                  <a:lnTo>
                    <a:pt x="593648" y="3938625"/>
                  </a:lnTo>
                  <a:lnTo>
                    <a:pt x="618667" y="3989425"/>
                  </a:lnTo>
                  <a:lnTo>
                    <a:pt x="644525" y="4027525"/>
                  </a:lnTo>
                  <a:lnTo>
                    <a:pt x="671195" y="4065625"/>
                  </a:lnTo>
                  <a:lnTo>
                    <a:pt x="698665" y="4116425"/>
                  </a:lnTo>
                  <a:lnTo>
                    <a:pt x="726922" y="4154525"/>
                  </a:lnTo>
                  <a:lnTo>
                    <a:pt x="755967" y="4192625"/>
                  </a:lnTo>
                  <a:lnTo>
                    <a:pt x="785787" y="4230725"/>
                  </a:lnTo>
                  <a:lnTo>
                    <a:pt x="816356" y="4268825"/>
                  </a:lnTo>
                  <a:lnTo>
                    <a:pt x="847674" y="4306925"/>
                  </a:lnTo>
                  <a:lnTo>
                    <a:pt x="879741" y="4345025"/>
                  </a:lnTo>
                  <a:lnTo>
                    <a:pt x="912520" y="4383125"/>
                  </a:lnTo>
                  <a:lnTo>
                    <a:pt x="946023" y="4421225"/>
                  </a:lnTo>
                  <a:lnTo>
                    <a:pt x="980224" y="4459325"/>
                  </a:lnTo>
                  <a:lnTo>
                    <a:pt x="1015111" y="4484725"/>
                  </a:lnTo>
                  <a:lnTo>
                    <a:pt x="1050696" y="4522825"/>
                  </a:lnTo>
                  <a:lnTo>
                    <a:pt x="1086942" y="4560925"/>
                  </a:lnTo>
                  <a:lnTo>
                    <a:pt x="1123835" y="4586325"/>
                  </a:lnTo>
                  <a:lnTo>
                    <a:pt x="1161389" y="4624425"/>
                  </a:lnTo>
                  <a:lnTo>
                    <a:pt x="1199578" y="4649825"/>
                  </a:lnTo>
                  <a:lnTo>
                    <a:pt x="1238402" y="4675225"/>
                  </a:lnTo>
                  <a:lnTo>
                    <a:pt x="1277823" y="4713325"/>
                  </a:lnTo>
                  <a:lnTo>
                    <a:pt x="1358480" y="4764125"/>
                  </a:lnTo>
                  <a:lnTo>
                    <a:pt x="1441462" y="4814925"/>
                  </a:lnTo>
                  <a:lnTo>
                    <a:pt x="1526679" y="4865725"/>
                  </a:lnTo>
                  <a:lnTo>
                    <a:pt x="1614043" y="4916525"/>
                  </a:lnTo>
                  <a:lnTo>
                    <a:pt x="1658505" y="4941925"/>
                  </a:lnTo>
                  <a:lnTo>
                    <a:pt x="1703463" y="4954625"/>
                  </a:lnTo>
                  <a:lnTo>
                    <a:pt x="1794852" y="5005425"/>
                  </a:lnTo>
                  <a:lnTo>
                    <a:pt x="1888121" y="5030825"/>
                  </a:lnTo>
                  <a:lnTo>
                    <a:pt x="1935429" y="5056225"/>
                  </a:lnTo>
                  <a:lnTo>
                    <a:pt x="1933994" y="5056225"/>
                  </a:lnTo>
                  <a:lnTo>
                    <a:pt x="1937918" y="5068925"/>
                  </a:lnTo>
                  <a:lnTo>
                    <a:pt x="1941055" y="5056365"/>
                  </a:lnTo>
                  <a:lnTo>
                    <a:pt x="2195906" y="5119725"/>
                  </a:lnTo>
                  <a:lnTo>
                    <a:pt x="2199436" y="5132425"/>
                  </a:lnTo>
                  <a:lnTo>
                    <a:pt x="2240597" y="5132425"/>
                  </a:lnTo>
                  <a:lnTo>
                    <a:pt x="2275116" y="5145125"/>
                  </a:lnTo>
                  <a:lnTo>
                    <a:pt x="2309838" y="5145125"/>
                  </a:lnTo>
                  <a:lnTo>
                    <a:pt x="2344775" y="5157825"/>
                  </a:lnTo>
                  <a:lnTo>
                    <a:pt x="2344775" y="5170525"/>
                  </a:lnTo>
                  <a:lnTo>
                    <a:pt x="2337282" y="5157825"/>
                  </a:lnTo>
                  <a:lnTo>
                    <a:pt x="2330145" y="5157825"/>
                  </a:lnTo>
                  <a:lnTo>
                    <a:pt x="2330005" y="5170525"/>
                  </a:lnTo>
                  <a:lnTo>
                    <a:pt x="2326221" y="5170525"/>
                  </a:lnTo>
                  <a:lnTo>
                    <a:pt x="2318982" y="5183225"/>
                  </a:lnTo>
                  <a:lnTo>
                    <a:pt x="2344623" y="5195925"/>
                  </a:lnTo>
                  <a:lnTo>
                    <a:pt x="2363165" y="5208625"/>
                  </a:lnTo>
                  <a:lnTo>
                    <a:pt x="2377871" y="5221325"/>
                  </a:lnTo>
                  <a:lnTo>
                    <a:pt x="2391981" y="5234025"/>
                  </a:lnTo>
                  <a:lnTo>
                    <a:pt x="2394051" y="5208625"/>
                  </a:lnTo>
                  <a:lnTo>
                    <a:pt x="2483066" y="5208625"/>
                  </a:lnTo>
                  <a:lnTo>
                    <a:pt x="2475128" y="5221325"/>
                  </a:lnTo>
                  <a:lnTo>
                    <a:pt x="2468727" y="5221325"/>
                  </a:lnTo>
                  <a:lnTo>
                    <a:pt x="2491867" y="5234025"/>
                  </a:lnTo>
                  <a:lnTo>
                    <a:pt x="2505430" y="5234025"/>
                  </a:lnTo>
                  <a:lnTo>
                    <a:pt x="2515476" y="5246725"/>
                  </a:lnTo>
                  <a:lnTo>
                    <a:pt x="2528062" y="5234025"/>
                  </a:lnTo>
                  <a:lnTo>
                    <a:pt x="2518359" y="5234025"/>
                  </a:lnTo>
                  <a:lnTo>
                    <a:pt x="2523388" y="5221325"/>
                  </a:lnTo>
                  <a:lnTo>
                    <a:pt x="2534450" y="5208625"/>
                  </a:lnTo>
                  <a:lnTo>
                    <a:pt x="2540851" y="5208625"/>
                  </a:lnTo>
                  <a:lnTo>
                    <a:pt x="2509355" y="5195925"/>
                  </a:lnTo>
                  <a:lnTo>
                    <a:pt x="2509202" y="5183225"/>
                  </a:lnTo>
                  <a:lnTo>
                    <a:pt x="2526588" y="5170525"/>
                  </a:lnTo>
                  <a:lnTo>
                    <a:pt x="2547683" y="5183225"/>
                  </a:lnTo>
                  <a:lnTo>
                    <a:pt x="2554287" y="5195925"/>
                  </a:lnTo>
                  <a:lnTo>
                    <a:pt x="2564422" y="5195925"/>
                  </a:lnTo>
                  <a:lnTo>
                    <a:pt x="2558770" y="5183225"/>
                  </a:lnTo>
                  <a:lnTo>
                    <a:pt x="2555189" y="5183225"/>
                  </a:lnTo>
                  <a:lnTo>
                    <a:pt x="2552763" y="5170525"/>
                  </a:lnTo>
                  <a:lnTo>
                    <a:pt x="2583243" y="5183225"/>
                  </a:lnTo>
                  <a:lnTo>
                    <a:pt x="2688183" y="5183225"/>
                  </a:lnTo>
                  <a:lnTo>
                    <a:pt x="2700832" y="5195925"/>
                  </a:lnTo>
                  <a:lnTo>
                    <a:pt x="2712796" y="5195925"/>
                  </a:lnTo>
                  <a:lnTo>
                    <a:pt x="2723692" y="5183225"/>
                  </a:lnTo>
                  <a:lnTo>
                    <a:pt x="2748838" y="5195925"/>
                  </a:lnTo>
                  <a:lnTo>
                    <a:pt x="2744914" y="5195925"/>
                  </a:lnTo>
                  <a:lnTo>
                    <a:pt x="2739098" y="5208625"/>
                  </a:lnTo>
                  <a:lnTo>
                    <a:pt x="2765615" y="5208625"/>
                  </a:lnTo>
                  <a:lnTo>
                    <a:pt x="2769209" y="5221325"/>
                  </a:lnTo>
                  <a:lnTo>
                    <a:pt x="2755214" y="5234025"/>
                  </a:lnTo>
                  <a:lnTo>
                    <a:pt x="2733395" y="5221325"/>
                  </a:lnTo>
                  <a:lnTo>
                    <a:pt x="2714929" y="5234025"/>
                  </a:lnTo>
                  <a:lnTo>
                    <a:pt x="2696375" y="5221325"/>
                  </a:lnTo>
                  <a:lnTo>
                    <a:pt x="2693479" y="5218963"/>
                  </a:lnTo>
                  <a:lnTo>
                    <a:pt x="2693479" y="5246725"/>
                  </a:lnTo>
                  <a:lnTo>
                    <a:pt x="2688844" y="5246725"/>
                  </a:lnTo>
                  <a:lnTo>
                    <a:pt x="2687078" y="5234025"/>
                  </a:lnTo>
                  <a:lnTo>
                    <a:pt x="2692819" y="5234025"/>
                  </a:lnTo>
                  <a:lnTo>
                    <a:pt x="2693479" y="5246725"/>
                  </a:lnTo>
                  <a:lnTo>
                    <a:pt x="2693479" y="5218963"/>
                  </a:lnTo>
                  <a:lnTo>
                    <a:pt x="2680830" y="5208625"/>
                  </a:lnTo>
                  <a:lnTo>
                    <a:pt x="2671419" y="5208625"/>
                  </a:lnTo>
                  <a:lnTo>
                    <a:pt x="2675610" y="5221325"/>
                  </a:lnTo>
                  <a:lnTo>
                    <a:pt x="2653741" y="5221325"/>
                  </a:lnTo>
                  <a:lnTo>
                    <a:pt x="2651785" y="5234025"/>
                  </a:lnTo>
                  <a:lnTo>
                    <a:pt x="2667647" y="5234025"/>
                  </a:lnTo>
                  <a:lnTo>
                    <a:pt x="2670264" y="5246725"/>
                  </a:lnTo>
                  <a:lnTo>
                    <a:pt x="2665679" y="5259425"/>
                  </a:lnTo>
                  <a:lnTo>
                    <a:pt x="2682278" y="5259425"/>
                  </a:lnTo>
                  <a:lnTo>
                    <a:pt x="2686253" y="5272125"/>
                  </a:lnTo>
                  <a:lnTo>
                    <a:pt x="2677566" y="5272125"/>
                  </a:lnTo>
                  <a:lnTo>
                    <a:pt x="2661932" y="5284825"/>
                  </a:lnTo>
                  <a:lnTo>
                    <a:pt x="2681198" y="5284825"/>
                  </a:lnTo>
                  <a:lnTo>
                    <a:pt x="2678392" y="5297525"/>
                  </a:lnTo>
                  <a:lnTo>
                    <a:pt x="2665018" y="5297525"/>
                  </a:lnTo>
                  <a:lnTo>
                    <a:pt x="2672524" y="5310225"/>
                  </a:lnTo>
                  <a:lnTo>
                    <a:pt x="2648153" y="5310225"/>
                  </a:lnTo>
                  <a:lnTo>
                    <a:pt x="2648102" y="5297525"/>
                  </a:lnTo>
                  <a:lnTo>
                    <a:pt x="2654909" y="5284825"/>
                  </a:lnTo>
                  <a:lnTo>
                    <a:pt x="2651125" y="5272125"/>
                  </a:lnTo>
                  <a:lnTo>
                    <a:pt x="2623566" y="5296154"/>
                  </a:lnTo>
                  <a:lnTo>
                    <a:pt x="2623566" y="5348325"/>
                  </a:lnTo>
                  <a:lnTo>
                    <a:pt x="2620695" y="5348325"/>
                  </a:lnTo>
                  <a:lnTo>
                    <a:pt x="2618651" y="5341785"/>
                  </a:lnTo>
                  <a:lnTo>
                    <a:pt x="2620251" y="5335625"/>
                  </a:lnTo>
                  <a:lnTo>
                    <a:pt x="2623566" y="5348325"/>
                  </a:lnTo>
                  <a:lnTo>
                    <a:pt x="2623566" y="5296154"/>
                  </a:lnTo>
                  <a:lnTo>
                    <a:pt x="2621991" y="5297525"/>
                  </a:lnTo>
                  <a:lnTo>
                    <a:pt x="2516492" y="5297525"/>
                  </a:lnTo>
                  <a:lnTo>
                    <a:pt x="2454452" y="5284825"/>
                  </a:lnTo>
                  <a:lnTo>
                    <a:pt x="2395778" y="5284825"/>
                  </a:lnTo>
                  <a:lnTo>
                    <a:pt x="2347645" y="5272125"/>
                  </a:lnTo>
                  <a:lnTo>
                    <a:pt x="2317216" y="5259425"/>
                  </a:lnTo>
                  <a:lnTo>
                    <a:pt x="2322741" y="5246725"/>
                  </a:lnTo>
                  <a:lnTo>
                    <a:pt x="2320544" y="5234025"/>
                  </a:lnTo>
                  <a:lnTo>
                    <a:pt x="2313775" y="5246725"/>
                  </a:lnTo>
                  <a:lnTo>
                    <a:pt x="2305520" y="5259425"/>
                  </a:lnTo>
                  <a:lnTo>
                    <a:pt x="2284692" y="5246725"/>
                  </a:lnTo>
                  <a:lnTo>
                    <a:pt x="2265934" y="5246725"/>
                  </a:lnTo>
                  <a:lnTo>
                    <a:pt x="2246846" y="5259425"/>
                  </a:lnTo>
                  <a:lnTo>
                    <a:pt x="2225014" y="5246725"/>
                  </a:lnTo>
                  <a:lnTo>
                    <a:pt x="2217496" y="5259425"/>
                  </a:lnTo>
                  <a:lnTo>
                    <a:pt x="2203843" y="5259425"/>
                  </a:lnTo>
                  <a:lnTo>
                    <a:pt x="2200198" y="5284825"/>
                  </a:lnTo>
                  <a:lnTo>
                    <a:pt x="2250160" y="5284825"/>
                  </a:lnTo>
                  <a:lnTo>
                    <a:pt x="2270150" y="5297525"/>
                  </a:lnTo>
                  <a:lnTo>
                    <a:pt x="2298268" y="5310225"/>
                  </a:lnTo>
                  <a:lnTo>
                    <a:pt x="2320975" y="5310225"/>
                  </a:lnTo>
                  <a:lnTo>
                    <a:pt x="2324709" y="5284825"/>
                  </a:lnTo>
                  <a:lnTo>
                    <a:pt x="2337765" y="5297525"/>
                  </a:lnTo>
                  <a:lnTo>
                    <a:pt x="2353411" y="5310225"/>
                  </a:lnTo>
                  <a:lnTo>
                    <a:pt x="2369591" y="5310225"/>
                  </a:lnTo>
                  <a:lnTo>
                    <a:pt x="2384260" y="5322925"/>
                  </a:lnTo>
                  <a:lnTo>
                    <a:pt x="2398763" y="5310225"/>
                  </a:lnTo>
                  <a:lnTo>
                    <a:pt x="2432088" y="5310225"/>
                  </a:lnTo>
                  <a:lnTo>
                    <a:pt x="2441384" y="5322925"/>
                  </a:lnTo>
                  <a:lnTo>
                    <a:pt x="2476500" y="5322925"/>
                  </a:lnTo>
                  <a:lnTo>
                    <a:pt x="2506954" y="5335625"/>
                  </a:lnTo>
                  <a:lnTo>
                    <a:pt x="2564231" y="5361025"/>
                  </a:lnTo>
                  <a:lnTo>
                    <a:pt x="2559418" y="5361025"/>
                  </a:lnTo>
                  <a:lnTo>
                    <a:pt x="2569032" y="5386425"/>
                  </a:lnTo>
                  <a:lnTo>
                    <a:pt x="2584513" y="5399125"/>
                  </a:lnTo>
                  <a:lnTo>
                    <a:pt x="2597315" y="5399125"/>
                  </a:lnTo>
                  <a:lnTo>
                    <a:pt x="2591879" y="5386425"/>
                  </a:lnTo>
                  <a:lnTo>
                    <a:pt x="2582646" y="5373725"/>
                  </a:lnTo>
                  <a:lnTo>
                    <a:pt x="2581681" y="5361025"/>
                  </a:lnTo>
                  <a:lnTo>
                    <a:pt x="2601061" y="5348325"/>
                  </a:lnTo>
                  <a:lnTo>
                    <a:pt x="2602573" y="5386425"/>
                  </a:lnTo>
                  <a:lnTo>
                    <a:pt x="2613799" y="5386425"/>
                  </a:lnTo>
                  <a:lnTo>
                    <a:pt x="2620975" y="5373725"/>
                  </a:lnTo>
                  <a:lnTo>
                    <a:pt x="2610332" y="5361025"/>
                  </a:lnTo>
                  <a:lnTo>
                    <a:pt x="2636062" y="5348325"/>
                  </a:lnTo>
                  <a:lnTo>
                    <a:pt x="2652814" y="5361025"/>
                  </a:lnTo>
                  <a:lnTo>
                    <a:pt x="2666276" y="5361025"/>
                  </a:lnTo>
                  <a:lnTo>
                    <a:pt x="2682125" y="5386425"/>
                  </a:lnTo>
                  <a:lnTo>
                    <a:pt x="2706090" y="5399125"/>
                  </a:lnTo>
                  <a:lnTo>
                    <a:pt x="2995701" y="5399125"/>
                  </a:lnTo>
                  <a:lnTo>
                    <a:pt x="3107232" y="5373725"/>
                  </a:lnTo>
                  <a:lnTo>
                    <a:pt x="3157867" y="5361025"/>
                  </a:lnTo>
                  <a:lnTo>
                    <a:pt x="3186011" y="5335625"/>
                  </a:lnTo>
                  <a:lnTo>
                    <a:pt x="3200082" y="5322925"/>
                  </a:lnTo>
                  <a:lnTo>
                    <a:pt x="3239020" y="5310225"/>
                  </a:lnTo>
                  <a:lnTo>
                    <a:pt x="3253346" y="5297525"/>
                  </a:lnTo>
                  <a:lnTo>
                    <a:pt x="3237585" y="5297525"/>
                  </a:lnTo>
                  <a:lnTo>
                    <a:pt x="3238462" y="5284825"/>
                  </a:lnTo>
                  <a:lnTo>
                    <a:pt x="3191599" y="5284825"/>
                  </a:lnTo>
                  <a:lnTo>
                    <a:pt x="3170110" y="5272125"/>
                  </a:lnTo>
                  <a:lnTo>
                    <a:pt x="3155632" y="5272125"/>
                  </a:lnTo>
                  <a:lnTo>
                    <a:pt x="3167938" y="5259425"/>
                  </a:lnTo>
                  <a:lnTo>
                    <a:pt x="3173844" y="5259425"/>
                  </a:lnTo>
                  <a:lnTo>
                    <a:pt x="3159607" y="5246725"/>
                  </a:lnTo>
                  <a:lnTo>
                    <a:pt x="3145383" y="5234025"/>
                  </a:lnTo>
                  <a:lnTo>
                    <a:pt x="3113049" y="5221325"/>
                  </a:lnTo>
                  <a:lnTo>
                    <a:pt x="3055404" y="5221325"/>
                  </a:lnTo>
                  <a:lnTo>
                    <a:pt x="3020123" y="5208625"/>
                  </a:lnTo>
                  <a:lnTo>
                    <a:pt x="2932607" y="5208625"/>
                  </a:lnTo>
                  <a:lnTo>
                    <a:pt x="2889770" y="5221325"/>
                  </a:lnTo>
                  <a:lnTo>
                    <a:pt x="2897581" y="5208625"/>
                  </a:lnTo>
                  <a:lnTo>
                    <a:pt x="2895092" y="5208625"/>
                  </a:lnTo>
                  <a:lnTo>
                    <a:pt x="2888996" y="5195925"/>
                  </a:lnTo>
                  <a:lnTo>
                    <a:pt x="2882989" y="5195925"/>
                  </a:lnTo>
                  <a:lnTo>
                    <a:pt x="2877426" y="5221325"/>
                  </a:lnTo>
                  <a:lnTo>
                    <a:pt x="2867266" y="5221325"/>
                  </a:lnTo>
                  <a:lnTo>
                    <a:pt x="2863519" y="5208625"/>
                  </a:lnTo>
                  <a:lnTo>
                    <a:pt x="2858224" y="5221325"/>
                  </a:lnTo>
                  <a:lnTo>
                    <a:pt x="2856458" y="5234025"/>
                  </a:lnTo>
                  <a:lnTo>
                    <a:pt x="2846095" y="5221325"/>
                  </a:lnTo>
                  <a:lnTo>
                    <a:pt x="2816542" y="5208625"/>
                  </a:lnTo>
                  <a:lnTo>
                    <a:pt x="2823375" y="5208625"/>
                  </a:lnTo>
                  <a:lnTo>
                    <a:pt x="2827566" y="5195925"/>
                  </a:lnTo>
                  <a:lnTo>
                    <a:pt x="2792209" y="5195925"/>
                  </a:lnTo>
                  <a:lnTo>
                    <a:pt x="2787866" y="5208625"/>
                  </a:lnTo>
                  <a:lnTo>
                    <a:pt x="2785999" y="5195925"/>
                  </a:lnTo>
                  <a:lnTo>
                    <a:pt x="2784678" y="5195925"/>
                  </a:lnTo>
                  <a:lnTo>
                    <a:pt x="2783840" y="5183225"/>
                  </a:lnTo>
                  <a:lnTo>
                    <a:pt x="2877197" y="5183225"/>
                  </a:lnTo>
                  <a:lnTo>
                    <a:pt x="2928251" y="5170525"/>
                  </a:lnTo>
                  <a:lnTo>
                    <a:pt x="2979001" y="5170525"/>
                  </a:lnTo>
                  <a:lnTo>
                    <a:pt x="3029458" y="5157825"/>
                  </a:lnTo>
                  <a:lnTo>
                    <a:pt x="3079623" y="5157825"/>
                  </a:lnTo>
                  <a:lnTo>
                    <a:pt x="3129508" y="5145125"/>
                  </a:lnTo>
                  <a:lnTo>
                    <a:pt x="3131223" y="5157825"/>
                  </a:lnTo>
                  <a:lnTo>
                    <a:pt x="3132150" y="5170525"/>
                  </a:lnTo>
                  <a:lnTo>
                    <a:pt x="3133915" y="5183225"/>
                  </a:lnTo>
                  <a:lnTo>
                    <a:pt x="3170123" y="5183225"/>
                  </a:lnTo>
                  <a:lnTo>
                    <a:pt x="3192399" y="5157825"/>
                  </a:lnTo>
                  <a:lnTo>
                    <a:pt x="3197999" y="5145125"/>
                  </a:lnTo>
                  <a:lnTo>
                    <a:pt x="3180016" y="5157825"/>
                  </a:lnTo>
                  <a:lnTo>
                    <a:pt x="3162211" y="5157825"/>
                  </a:lnTo>
                  <a:lnTo>
                    <a:pt x="3155759" y="5145125"/>
                  </a:lnTo>
                  <a:lnTo>
                    <a:pt x="3178441" y="5145125"/>
                  </a:lnTo>
                  <a:lnTo>
                    <a:pt x="3192843" y="5132425"/>
                  </a:lnTo>
                  <a:lnTo>
                    <a:pt x="3207143" y="5132425"/>
                  </a:lnTo>
                  <a:lnTo>
                    <a:pt x="3214814" y="5145125"/>
                  </a:lnTo>
                  <a:lnTo>
                    <a:pt x="3229318" y="5145125"/>
                  </a:lnTo>
                  <a:lnTo>
                    <a:pt x="3235375" y="5132425"/>
                  </a:lnTo>
                  <a:lnTo>
                    <a:pt x="3261614" y="5132425"/>
                  </a:lnTo>
                  <a:lnTo>
                    <a:pt x="3269564" y="5119725"/>
                  </a:lnTo>
                  <a:lnTo>
                    <a:pt x="3266033" y="5119725"/>
                  </a:lnTo>
                  <a:lnTo>
                    <a:pt x="3517658" y="5056225"/>
                  </a:lnTo>
                  <a:lnTo>
                    <a:pt x="3566668" y="5030825"/>
                  </a:lnTo>
                  <a:lnTo>
                    <a:pt x="3615194" y="5018125"/>
                  </a:lnTo>
                  <a:lnTo>
                    <a:pt x="3663251" y="4992725"/>
                  </a:lnTo>
                  <a:lnTo>
                    <a:pt x="3664788" y="4992725"/>
                  </a:lnTo>
                  <a:lnTo>
                    <a:pt x="3666337" y="5005425"/>
                  </a:lnTo>
                  <a:lnTo>
                    <a:pt x="3667442" y="5005425"/>
                  </a:lnTo>
                  <a:lnTo>
                    <a:pt x="3666998" y="4992725"/>
                  </a:lnTo>
                  <a:lnTo>
                    <a:pt x="3666782" y="4992725"/>
                  </a:lnTo>
                  <a:lnTo>
                    <a:pt x="3711079" y="4980025"/>
                  </a:lnTo>
                  <a:lnTo>
                    <a:pt x="3754945" y="4954625"/>
                  </a:lnTo>
                  <a:lnTo>
                    <a:pt x="3798341" y="4941925"/>
                  </a:lnTo>
                  <a:lnTo>
                    <a:pt x="3883710" y="4891125"/>
                  </a:lnTo>
                  <a:lnTo>
                    <a:pt x="3967124" y="4840325"/>
                  </a:lnTo>
                  <a:lnTo>
                    <a:pt x="4008069" y="4827625"/>
                  </a:lnTo>
                  <a:lnTo>
                    <a:pt x="4048493" y="4802225"/>
                  </a:lnTo>
                  <a:lnTo>
                    <a:pt x="4088396" y="4764125"/>
                  </a:lnTo>
                  <a:lnTo>
                    <a:pt x="4127754" y="4738725"/>
                  </a:lnTo>
                  <a:lnTo>
                    <a:pt x="4204792" y="4687925"/>
                  </a:lnTo>
                  <a:lnTo>
                    <a:pt x="4242460" y="4662525"/>
                  </a:lnTo>
                  <a:lnTo>
                    <a:pt x="4279557" y="4624425"/>
                  </a:lnTo>
                  <a:lnTo>
                    <a:pt x="4316057" y="4599025"/>
                  </a:lnTo>
                  <a:lnTo>
                    <a:pt x="4351947" y="4560925"/>
                  </a:lnTo>
                  <a:lnTo>
                    <a:pt x="4387240" y="4535525"/>
                  </a:lnTo>
                  <a:lnTo>
                    <a:pt x="4421911" y="4497425"/>
                  </a:lnTo>
                  <a:lnTo>
                    <a:pt x="4455934" y="4472025"/>
                  </a:lnTo>
                  <a:lnTo>
                    <a:pt x="4489335" y="4433925"/>
                  </a:lnTo>
                  <a:lnTo>
                    <a:pt x="4522076" y="4395825"/>
                  </a:lnTo>
                  <a:lnTo>
                    <a:pt x="4554156" y="4370425"/>
                  </a:lnTo>
                  <a:lnTo>
                    <a:pt x="4585563" y="4332325"/>
                  </a:lnTo>
                  <a:lnTo>
                    <a:pt x="4616285" y="4294225"/>
                  </a:lnTo>
                  <a:lnTo>
                    <a:pt x="4646320" y="4256125"/>
                  </a:lnTo>
                  <a:lnTo>
                    <a:pt x="4675657" y="4218025"/>
                  </a:lnTo>
                  <a:lnTo>
                    <a:pt x="4704270" y="4179925"/>
                  </a:lnTo>
                  <a:lnTo>
                    <a:pt x="4732172" y="4141825"/>
                  </a:lnTo>
                  <a:lnTo>
                    <a:pt x="4759337" y="4103725"/>
                  </a:lnTo>
                  <a:lnTo>
                    <a:pt x="4785766" y="4065625"/>
                  </a:lnTo>
                  <a:lnTo>
                    <a:pt x="4811433" y="4027525"/>
                  </a:lnTo>
                  <a:lnTo>
                    <a:pt x="4836350" y="3989425"/>
                  </a:lnTo>
                  <a:lnTo>
                    <a:pt x="4860480" y="3938625"/>
                  </a:lnTo>
                  <a:lnTo>
                    <a:pt x="4883836" y="3900525"/>
                  </a:lnTo>
                  <a:lnTo>
                    <a:pt x="4906403" y="3862425"/>
                  </a:lnTo>
                  <a:lnTo>
                    <a:pt x="4928159" y="3811625"/>
                  </a:lnTo>
                  <a:lnTo>
                    <a:pt x="4949114" y="3773525"/>
                  </a:lnTo>
                  <a:lnTo>
                    <a:pt x="4969230" y="3735425"/>
                  </a:lnTo>
                  <a:lnTo>
                    <a:pt x="4988522" y="3684625"/>
                  </a:lnTo>
                  <a:lnTo>
                    <a:pt x="5006975" y="3646525"/>
                  </a:lnTo>
                  <a:lnTo>
                    <a:pt x="5011369" y="3633825"/>
                  </a:lnTo>
                  <a:lnTo>
                    <a:pt x="5024577" y="3595725"/>
                  </a:lnTo>
                  <a:lnTo>
                    <a:pt x="5032934" y="3570325"/>
                  </a:lnTo>
                  <a:lnTo>
                    <a:pt x="5041303" y="3544925"/>
                  </a:lnTo>
                  <a:lnTo>
                    <a:pt x="5057165" y="3506825"/>
                  </a:lnTo>
                  <a:lnTo>
                    <a:pt x="5072138" y="3456025"/>
                  </a:lnTo>
                  <a:lnTo>
                    <a:pt x="5086223" y="3405225"/>
                  </a:lnTo>
                  <a:lnTo>
                    <a:pt x="5099405" y="3367125"/>
                  </a:lnTo>
                  <a:lnTo>
                    <a:pt x="5111674" y="3316325"/>
                  </a:lnTo>
                  <a:lnTo>
                    <a:pt x="5123015" y="3265525"/>
                  </a:lnTo>
                  <a:lnTo>
                    <a:pt x="5133429" y="3214725"/>
                  </a:lnTo>
                  <a:lnTo>
                    <a:pt x="5142890" y="3176625"/>
                  </a:lnTo>
                  <a:lnTo>
                    <a:pt x="5151399" y="3125825"/>
                  </a:lnTo>
                  <a:lnTo>
                    <a:pt x="5158956" y="3075025"/>
                  </a:lnTo>
                  <a:lnTo>
                    <a:pt x="5165522" y="3024225"/>
                  </a:lnTo>
                  <a:lnTo>
                    <a:pt x="5171122" y="2973425"/>
                  </a:lnTo>
                  <a:lnTo>
                    <a:pt x="5175720" y="2922625"/>
                  </a:lnTo>
                  <a:lnTo>
                    <a:pt x="5179301" y="2871825"/>
                  </a:lnTo>
                  <a:lnTo>
                    <a:pt x="5181892" y="2821025"/>
                  </a:lnTo>
                  <a:lnTo>
                    <a:pt x="5183441" y="2770225"/>
                  </a:lnTo>
                  <a:lnTo>
                    <a:pt x="5183962" y="2719425"/>
                  </a:lnTo>
                  <a:lnTo>
                    <a:pt x="5183378" y="2668625"/>
                  </a:lnTo>
                  <a:lnTo>
                    <a:pt x="5181663" y="2617825"/>
                  </a:lnTo>
                  <a:lnTo>
                    <a:pt x="5178818" y="2567025"/>
                  </a:lnTo>
                  <a:lnTo>
                    <a:pt x="5174881" y="2516225"/>
                  </a:lnTo>
                  <a:lnTo>
                    <a:pt x="5169852" y="2452725"/>
                  </a:lnTo>
                  <a:lnTo>
                    <a:pt x="5163756" y="2401925"/>
                  </a:lnTo>
                  <a:lnTo>
                    <a:pt x="5156619" y="2351125"/>
                  </a:lnTo>
                  <a:lnTo>
                    <a:pt x="5155514" y="2351125"/>
                  </a:lnTo>
                  <a:lnTo>
                    <a:pt x="5153749" y="2338425"/>
                  </a:lnTo>
                  <a:lnTo>
                    <a:pt x="5149989" y="2313025"/>
                  </a:lnTo>
                  <a:lnTo>
                    <a:pt x="5148237" y="2300325"/>
                  </a:lnTo>
                  <a:lnTo>
                    <a:pt x="5178971" y="2300325"/>
                  </a:lnTo>
                  <a:lnTo>
                    <a:pt x="5185943" y="2287625"/>
                  </a:lnTo>
                  <a:close/>
                </a:path>
                <a:path w="5417184" h="5464809">
                  <a:moveTo>
                    <a:pt x="5224107" y="2377148"/>
                  </a:moveTo>
                  <a:lnTo>
                    <a:pt x="5223865" y="2376500"/>
                  </a:lnTo>
                  <a:lnTo>
                    <a:pt x="5222113" y="2376716"/>
                  </a:lnTo>
                  <a:lnTo>
                    <a:pt x="5224107" y="2377148"/>
                  </a:lnTo>
                  <a:close/>
                </a:path>
                <a:path w="5417184" h="5464809">
                  <a:moveTo>
                    <a:pt x="5229174" y="2375827"/>
                  </a:moveTo>
                  <a:lnTo>
                    <a:pt x="5227701" y="2371585"/>
                  </a:lnTo>
                  <a:lnTo>
                    <a:pt x="5222557" y="2372957"/>
                  </a:lnTo>
                  <a:lnTo>
                    <a:pt x="5223865" y="2376500"/>
                  </a:lnTo>
                  <a:lnTo>
                    <a:pt x="5229174" y="2375827"/>
                  </a:lnTo>
                  <a:close/>
                </a:path>
                <a:path w="5417184" h="5464809">
                  <a:moveTo>
                    <a:pt x="5229174" y="2371191"/>
                  </a:moveTo>
                  <a:lnTo>
                    <a:pt x="5227409" y="2370747"/>
                  </a:lnTo>
                  <a:lnTo>
                    <a:pt x="5227701" y="2371585"/>
                  </a:lnTo>
                  <a:lnTo>
                    <a:pt x="5229174" y="2371191"/>
                  </a:lnTo>
                  <a:close/>
                </a:path>
                <a:path w="5417184" h="5464809">
                  <a:moveTo>
                    <a:pt x="5297906" y="3317913"/>
                  </a:moveTo>
                  <a:lnTo>
                    <a:pt x="5296446" y="3314636"/>
                  </a:lnTo>
                  <a:lnTo>
                    <a:pt x="5295125" y="3315297"/>
                  </a:lnTo>
                  <a:lnTo>
                    <a:pt x="5292471" y="3317062"/>
                  </a:lnTo>
                  <a:lnTo>
                    <a:pt x="5294020" y="3318611"/>
                  </a:lnTo>
                  <a:lnTo>
                    <a:pt x="5294681" y="3319716"/>
                  </a:lnTo>
                  <a:lnTo>
                    <a:pt x="5297906" y="3317913"/>
                  </a:lnTo>
                  <a:close/>
                </a:path>
                <a:path w="5417184" h="5464809">
                  <a:moveTo>
                    <a:pt x="5298643" y="3317506"/>
                  </a:moveTo>
                  <a:lnTo>
                    <a:pt x="5297906" y="3317913"/>
                  </a:lnTo>
                  <a:lnTo>
                    <a:pt x="5298211" y="3318611"/>
                  </a:lnTo>
                  <a:lnTo>
                    <a:pt x="5298643" y="3317506"/>
                  </a:lnTo>
                  <a:close/>
                </a:path>
                <a:path w="5417184" h="5464809">
                  <a:moveTo>
                    <a:pt x="5302174" y="3302482"/>
                  </a:moveTo>
                  <a:lnTo>
                    <a:pt x="5300637" y="3300717"/>
                  </a:lnTo>
                  <a:lnTo>
                    <a:pt x="5299316" y="3299396"/>
                  </a:lnTo>
                  <a:lnTo>
                    <a:pt x="5298211" y="3298063"/>
                  </a:lnTo>
                  <a:lnTo>
                    <a:pt x="5294795" y="3302978"/>
                  </a:lnTo>
                  <a:lnTo>
                    <a:pt x="5296560" y="3304743"/>
                  </a:lnTo>
                  <a:lnTo>
                    <a:pt x="5300129" y="3304273"/>
                  </a:lnTo>
                  <a:lnTo>
                    <a:pt x="5302174" y="3302482"/>
                  </a:lnTo>
                  <a:close/>
                </a:path>
                <a:path w="5417184" h="5464809">
                  <a:moveTo>
                    <a:pt x="5338572" y="2740215"/>
                  </a:moveTo>
                  <a:lnTo>
                    <a:pt x="5337911" y="2739110"/>
                  </a:lnTo>
                  <a:lnTo>
                    <a:pt x="5336591" y="2737345"/>
                  </a:lnTo>
                  <a:lnTo>
                    <a:pt x="5333352" y="2738971"/>
                  </a:lnTo>
                  <a:lnTo>
                    <a:pt x="5334381" y="2742209"/>
                  </a:lnTo>
                  <a:lnTo>
                    <a:pt x="5335917" y="2741549"/>
                  </a:lnTo>
                  <a:lnTo>
                    <a:pt x="5338572" y="2740215"/>
                  </a:lnTo>
                  <a:close/>
                </a:path>
                <a:path w="5417184" h="5464809">
                  <a:moveTo>
                    <a:pt x="5416867" y="3235566"/>
                  </a:moveTo>
                  <a:lnTo>
                    <a:pt x="5416207" y="3234017"/>
                  </a:lnTo>
                  <a:lnTo>
                    <a:pt x="5415318" y="3232480"/>
                  </a:lnTo>
                  <a:lnTo>
                    <a:pt x="5414213" y="3230041"/>
                  </a:lnTo>
                  <a:lnTo>
                    <a:pt x="5408930" y="3236010"/>
                  </a:lnTo>
                  <a:lnTo>
                    <a:pt x="5409590" y="3238220"/>
                  </a:lnTo>
                  <a:lnTo>
                    <a:pt x="5416867" y="3235566"/>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42" name="object 42"/>
            <p:cNvPicPr/>
            <p:nvPr/>
          </p:nvPicPr>
          <p:blipFill>
            <a:blip r:embed="rId15" cstate="print"/>
            <a:stretch>
              <a:fillRect/>
            </a:stretch>
          </p:blipFill>
          <p:spPr>
            <a:xfrm>
              <a:off x="11955972" y="2994584"/>
              <a:ext cx="4488543" cy="4483100"/>
            </a:xfrm>
            <a:prstGeom prst="rect">
              <a:avLst/>
            </a:prstGeom>
          </p:spPr>
        </p:pic>
      </p:grpSp>
      <p:pic>
        <p:nvPicPr>
          <p:cNvPr id="43" name="object 43"/>
          <p:cNvPicPr/>
          <p:nvPr/>
        </p:nvPicPr>
        <p:blipFill>
          <a:blip r:embed="rId16" cstate="print"/>
          <a:stretch>
            <a:fillRect/>
          </a:stretch>
        </p:blipFill>
        <p:spPr>
          <a:xfrm>
            <a:off x="7852780" y="665958"/>
            <a:ext cx="742950" cy="528637"/>
          </a:xfrm>
          <a:prstGeom prst="rect">
            <a:avLst/>
          </a:prstGeom>
        </p:spPr>
      </p:pic>
      <p:sp>
        <p:nvSpPr>
          <p:cNvPr id="44" name="object 44"/>
          <p:cNvSpPr/>
          <p:nvPr/>
        </p:nvSpPr>
        <p:spPr>
          <a:xfrm>
            <a:off x="514346"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5" name="object 45"/>
          <p:cNvSpPr/>
          <p:nvPr/>
        </p:nvSpPr>
        <p:spPr>
          <a:xfrm>
            <a:off x="715382" y="186058"/>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6" name="object 46"/>
          <p:cNvSpPr/>
          <p:nvPr/>
        </p:nvSpPr>
        <p:spPr>
          <a:xfrm>
            <a:off x="916417" y="186058"/>
            <a:ext cx="92393" cy="137478"/>
          </a:xfrm>
          <a:custGeom>
            <a:avLst/>
            <a:gdLst/>
            <a:ahLst/>
            <a:cxnLst/>
            <a:rect l="l" t="t" r="r" b="b"/>
            <a:pathLst>
              <a:path w="184785"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7" name="object 47"/>
          <p:cNvSpPr/>
          <p:nvPr/>
        </p:nvSpPr>
        <p:spPr>
          <a:xfrm>
            <a:off x="1183984" y="254710"/>
            <a:ext cx="7953693" cy="0"/>
          </a:xfrm>
          <a:custGeom>
            <a:avLst/>
            <a:gdLst/>
            <a:ahLst/>
            <a:cxnLst/>
            <a:rect l="l" t="t" r="r" b="b"/>
            <a:pathLst>
              <a:path w="15907385">
                <a:moveTo>
                  <a:pt x="0" y="0"/>
                </a:moveTo>
                <a:lnTo>
                  <a:pt x="15906784" y="0"/>
                </a:lnTo>
              </a:path>
            </a:pathLst>
          </a:custGeom>
          <a:ln w="28575">
            <a:solidFill>
              <a:srgbClr val="295233"/>
            </a:solidFill>
          </a:ln>
        </p:spPr>
        <p:txBody>
          <a:bodyPr wrap="square" lIns="0" tIns="0" rIns="0" bIns="0" rtlCol="0"/>
          <a:lstStyle/>
          <a:p>
            <a:pPr defTabSz="457200">
              <a:buClrTx/>
            </a:pPr>
            <a:endParaRPr sz="900" kern="1200">
              <a:solidFill>
                <a:prstClr val="black"/>
              </a:solidFill>
              <a:latin typeface="Calibri"/>
              <a:ea typeface="+mn-ea"/>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856993" y="1222218"/>
            <a:ext cx="287020" cy="2700338"/>
          </a:xfrm>
          <a:custGeom>
            <a:avLst/>
            <a:gdLst/>
            <a:ahLst/>
            <a:cxnLst/>
            <a:rect l="l" t="t" r="r" b="b"/>
            <a:pathLst>
              <a:path w="574040" h="5400675">
                <a:moveTo>
                  <a:pt x="574015" y="0"/>
                </a:moveTo>
                <a:lnTo>
                  <a:pt x="574015" y="5400674"/>
                </a:lnTo>
                <a:lnTo>
                  <a:pt x="0" y="5400674"/>
                </a:lnTo>
                <a:lnTo>
                  <a:pt x="0" y="0"/>
                </a:lnTo>
                <a:lnTo>
                  <a:pt x="574015" y="0"/>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3" name="object 3"/>
          <p:cNvSpPr/>
          <p:nvPr/>
        </p:nvSpPr>
        <p:spPr>
          <a:xfrm>
            <a:off x="0" y="1222218"/>
            <a:ext cx="252413" cy="2700338"/>
          </a:xfrm>
          <a:custGeom>
            <a:avLst/>
            <a:gdLst/>
            <a:ahLst/>
            <a:cxnLst/>
            <a:rect l="l" t="t" r="r" b="b"/>
            <a:pathLst>
              <a:path w="504825" h="5400675">
                <a:moveTo>
                  <a:pt x="0" y="5400674"/>
                </a:moveTo>
                <a:lnTo>
                  <a:pt x="0" y="0"/>
                </a:lnTo>
                <a:lnTo>
                  <a:pt x="504419" y="0"/>
                </a:lnTo>
                <a:lnTo>
                  <a:pt x="504419" y="5400674"/>
                </a:lnTo>
                <a:lnTo>
                  <a:pt x="0" y="5400674"/>
                </a:lnTo>
                <a:close/>
              </a:path>
            </a:pathLst>
          </a:custGeom>
          <a:solidFill>
            <a:srgbClr val="00456A"/>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4" name="object 4"/>
          <p:cNvSpPr/>
          <p:nvPr/>
        </p:nvSpPr>
        <p:spPr>
          <a:xfrm>
            <a:off x="514346" y="4824137"/>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5" name="object 5"/>
          <p:cNvSpPr/>
          <p:nvPr/>
        </p:nvSpPr>
        <p:spPr>
          <a:xfrm>
            <a:off x="715382" y="4824137"/>
            <a:ext cx="92393" cy="137478"/>
          </a:xfrm>
          <a:custGeom>
            <a:avLst/>
            <a:gdLst/>
            <a:ahLst/>
            <a:cxnLst/>
            <a:rect l="l" t="t" r="r" b="b"/>
            <a:pathLst>
              <a:path w="184784"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6" name="object 6"/>
          <p:cNvSpPr/>
          <p:nvPr/>
        </p:nvSpPr>
        <p:spPr>
          <a:xfrm>
            <a:off x="916417" y="4824137"/>
            <a:ext cx="92393" cy="137478"/>
          </a:xfrm>
          <a:custGeom>
            <a:avLst/>
            <a:gdLst/>
            <a:ahLst/>
            <a:cxnLst/>
            <a:rect l="l" t="t" r="r" b="b"/>
            <a:pathLst>
              <a:path w="184785" h="274954">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7" name="object 7"/>
          <p:cNvSpPr/>
          <p:nvPr/>
        </p:nvSpPr>
        <p:spPr>
          <a:xfrm>
            <a:off x="1320959" y="4888636"/>
            <a:ext cx="7820343" cy="11113"/>
          </a:xfrm>
          <a:custGeom>
            <a:avLst/>
            <a:gdLst/>
            <a:ahLst/>
            <a:cxnLst/>
            <a:rect l="l" t="t" r="r" b="b"/>
            <a:pathLst>
              <a:path w="15640685" h="22225">
                <a:moveTo>
                  <a:pt x="15640156" y="22119"/>
                </a:moveTo>
                <a:lnTo>
                  <a:pt x="0" y="22119"/>
                </a:lnTo>
                <a:lnTo>
                  <a:pt x="0" y="0"/>
                </a:lnTo>
                <a:lnTo>
                  <a:pt x="15549507" y="0"/>
                </a:lnTo>
                <a:lnTo>
                  <a:pt x="15640156" y="0"/>
                </a:lnTo>
                <a:lnTo>
                  <a:pt x="15640156" y="22119"/>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8" name="object 8"/>
          <p:cNvSpPr txBox="1"/>
          <p:nvPr/>
        </p:nvSpPr>
        <p:spPr>
          <a:xfrm>
            <a:off x="3159902" y="2453727"/>
            <a:ext cx="4718050" cy="607859"/>
          </a:xfrm>
          <a:prstGeom prst="rect">
            <a:avLst/>
          </a:prstGeom>
        </p:spPr>
        <p:txBody>
          <a:bodyPr vert="horz" wrap="square" lIns="0" tIns="0" rIns="0" bIns="0" rtlCol="0">
            <a:spAutoFit/>
          </a:bodyPr>
          <a:lstStyle/>
          <a:p>
            <a:pPr defTabSz="457200">
              <a:lnSpc>
                <a:spcPts val="2198"/>
              </a:lnSpc>
              <a:buClrTx/>
            </a:pPr>
            <a:r>
              <a:rPr sz="1950" b="1" kern="1200" spc="110" dirty="0">
                <a:solidFill>
                  <a:srgbClr val="252826"/>
                </a:solidFill>
                <a:latin typeface="Trebuchet MS"/>
                <a:ea typeface="+mn-ea"/>
                <a:cs typeface="Trebuchet MS"/>
              </a:rPr>
              <a:t>S</a:t>
            </a:r>
            <a:r>
              <a:rPr sz="1950" b="1" kern="1200" spc="-210" dirty="0">
                <a:solidFill>
                  <a:srgbClr val="252826"/>
                </a:solidFill>
                <a:latin typeface="Trebuchet MS"/>
                <a:ea typeface="+mn-ea"/>
                <a:cs typeface="Trebuchet MS"/>
              </a:rPr>
              <a:t>W</a:t>
            </a:r>
            <a:r>
              <a:rPr sz="1950" b="1" kern="1200" spc="-28" dirty="0">
                <a:solidFill>
                  <a:srgbClr val="252826"/>
                </a:solidFill>
                <a:latin typeface="Trebuchet MS"/>
                <a:ea typeface="+mn-ea"/>
                <a:cs typeface="Trebuchet MS"/>
              </a:rPr>
              <a:t>C</a:t>
            </a:r>
            <a:r>
              <a:rPr sz="1950" b="1" kern="1200" spc="-155" dirty="0">
                <a:solidFill>
                  <a:srgbClr val="252826"/>
                </a:solidFill>
                <a:latin typeface="Trebuchet MS"/>
                <a:ea typeface="+mn-ea"/>
                <a:cs typeface="Trebuchet MS"/>
              </a:rPr>
              <a:t>D</a:t>
            </a:r>
            <a:r>
              <a:rPr sz="1950" b="1" kern="1200" spc="-23" dirty="0">
                <a:solidFill>
                  <a:srgbClr val="252826"/>
                </a:solidFill>
                <a:latin typeface="Trebuchet MS"/>
                <a:ea typeface="+mn-ea"/>
                <a:cs typeface="Trebuchet MS"/>
              </a:rPr>
              <a:t> </a:t>
            </a:r>
            <a:r>
              <a:rPr sz="1950" b="1" kern="1200" spc="-98" dirty="0">
                <a:solidFill>
                  <a:srgbClr val="252826"/>
                </a:solidFill>
                <a:latin typeface="Trebuchet MS"/>
                <a:ea typeface="+mn-ea"/>
                <a:cs typeface="Trebuchet MS"/>
              </a:rPr>
              <a:t>D</a:t>
            </a:r>
            <a:r>
              <a:rPr sz="1950" b="1" kern="1200" spc="-35" dirty="0">
                <a:solidFill>
                  <a:srgbClr val="252826"/>
                </a:solidFill>
                <a:latin typeface="Trebuchet MS"/>
                <a:ea typeface="+mn-ea"/>
                <a:cs typeface="Trebuchet MS"/>
              </a:rPr>
              <a:t>i</a:t>
            </a:r>
            <a:r>
              <a:rPr sz="1950" b="1" kern="1200" spc="-133" dirty="0">
                <a:solidFill>
                  <a:srgbClr val="252826"/>
                </a:solidFill>
                <a:latin typeface="Trebuchet MS"/>
                <a:ea typeface="+mn-ea"/>
                <a:cs typeface="Trebuchet MS"/>
              </a:rPr>
              <a:t>re</a:t>
            </a:r>
            <a:r>
              <a:rPr sz="1950" b="1" kern="1200" spc="-45" dirty="0">
                <a:solidFill>
                  <a:srgbClr val="252826"/>
                </a:solidFill>
                <a:latin typeface="Trebuchet MS"/>
                <a:ea typeface="+mn-ea"/>
                <a:cs typeface="Trebuchet MS"/>
              </a:rPr>
              <a:t>c</a:t>
            </a:r>
            <a:r>
              <a:rPr sz="1950" b="1" kern="1200" spc="-120" dirty="0">
                <a:solidFill>
                  <a:srgbClr val="252826"/>
                </a:solidFill>
                <a:latin typeface="Trebuchet MS"/>
                <a:ea typeface="+mn-ea"/>
                <a:cs typeface="Trebuchet MS"/>
              </a:rPr>
              <a:t>t</a:t>
            </a:r>
            <a:r>
              <a:rPr sz="1950" b="1" kern="1200" spc="-78" dirty="0">
                <a:solidFill>
                  <a:srgbClr val="252826"/>
                </a:solidFill>
                <a:latin typeface="Trebuchet MS"/>
                <a:ea typeface="+mn-ea"/>
                <a:cs typeface="Trebuchet MS"/>
              </a:rPr>
              <a:t>o</a:t>
            </a:r>
            <a:r>
              <a:rPr sz="1950" b="1" kern="1200" spc="-133" dirty="0">
                <a:solidFill>
                  <a:srgbClr val="252826"/>
                </a:solidFill>
                <a:latin typeface="Trebuchet MS"/>
                <a:ea typeface="+mn-ea"/>
                <a:cs typeface="Trebuchet MS"/>
              </a:rPr>
              <a:t>r</a:t>
            </a:r>
            <a:r>
              <a:rPr sz="1950" b="1" kern="1200" spc="43" dirty="0">
                <a:solidFill>
                  <a:srgbClr val="252826"/>
                </a:solidFill>
                <a:latin typeface="Trebuchet MS"/>
                <a:ea typeface="+mn-ea"/>
                <a:cs typeface="Trebuchet MS"/>
              </a:rPr>
              <a:t>s</a:t>
            </a:r>
            <a:r>
              <a:rPr sz="1950" b="1" kern="1200" spc="-23" dirty="0">
                <a:solidFill>
                  <a:srgbClr val="252826"/>
                </a:solidFill>
                <a:latin typeface="Trebuchet MS"/>
                <a:ea typeface="+mn-ea"/>
                <a:cs typeface="Trebuchet MS"/>
              </a:rPr>
              <a:t> </a:t>
            </a:r>
            <a:r>
              <a:rPr sz="1950" b="1" kern="1200" spc="100" dirty="0">
                <a:solidFill>
                  <a:srgbClr val="252826"/>
                </a:solidFill>
                <a:latin typeface="Trebuchet MS"/>
                <a:ea typeface="+mn-ea"/>
                <a:cs typeface="Trebuchet MS"/>
              </a:rPr>
              <a:t>s</a:t>
            </a:r>
            <a:r>
              <a:rPr sz="1950" b="1" kern="1200" spc="-133" dirty="0">
                <a:solidFill>
                  <a:srgbClr val="252826"/>
                </a:solidFill>
                <a:latin typeface="Trebuchet MS"/>
                <a:ea typeface="+mn-ea"/>
                <a:cs typeface="Trebuchet MS"/>
              </a:rPr>
              <a:t>er</a:t>
            </a:r>
            <a:r>
              <a:rPr sz="1950" b="1" kern="1200" spc="-98" dirty="0">
                <a:solidFill>
                  <a:srgbClr val="252826"/>
                </a:solidFill>
                <a:latin typeface="Trebuchet MS"/>
                <a:ea typeface="+mn-ea"/>
                <a:cs typeface="Trebuchet MS"/>
              </a:rPr>
              <a:t>v</a:t>
            </a:r>
            <a:r>
              <a:rPr sz="1950" b="1" kern="1200" spc="-190" dirty="0">
                <a:solidFill>
                  <a:srgbClr val="252826"/>
                </a:solidFill>
                <a:latin typeface="Trebuchet MS"/>
                <a:ea typeface="+mn-ea"/>
                <a:cs typeface="Trebuchet MS"/>
              </a:rPr>
              <a:t>e</a:t>
            </a:r>
            <a:r>
              <a:rPr sz="1950" b="1" kern="1200" spc="-23" dirty="0">
                <a:solidFill>
                  <a:srgbClr val="252826"/>
                </a:solidFill>
                <a:latin typeface="Trebuchet MS"/>
                <a:ea typeface="+mn-ea"/>
                <a:cs typeface="Trebuchet MS"/>
              </a:rPr>
              <a:t> </a:t>
            </a:r>
            <a:r>
              <a:rPr sz="1950" b="1" kern="1200" spc="-138" dirty="0">
                <a:solidFill>
                  <a:srgbClr val="252826"/>
                </a:solidFill>
                <a:latin typeface="Trebuchet MS"/>
                <a:ea typeface="+mn-ea"/>
                <a:cs typeface="Trebuchet MS"/>
              </a:rPr>
              <a:t>un</a:t>
            </a:r>
            <a:r>
              <a:rPr sz="1950" b="1" kern="1200" spc="-115" dirty="0">
                <a:solidFill>
                  <a:srgbClr val="252826"/>
                </a:solidFill>
                <a:latin typeface="Trebuchet MS"/>
                <a:ea typeface="+mn-ea"/>
                <a:cs typeface="Trebuchet MS"/>
              </a:rPr>
              <a:t>p</a:t>
            </a:r>
            <a:r>
              <a:rPr sz="1950" b="1" kern="1200" spc="-65" dirty="0">
                <a:solidFill>
                  <a:srgbClr val="252826"/>
                </a:solidFill>
                <a:latin typeface="Trebuchet MS"/>
                <a:ea typeface="+mn-ea"/>
                <a:cs typeface="Trebuchet MS"/>
              </a:rPr>
              <a:t>a</a:t>
            </a:r>
            <a:r>
              <a:rPr sz="1950" b="1" kern="1200" spc="-35" dirty="0">
                <a:solidFill>
                  <a:srgbClr val="252826"/>
                </a:solidFill>
                <a:latin typeface="Trebuchet MS"/>
                <a:ea typeface="+mn-ea"/>
                <a:cs typeface="Trebuchet MS"/>
              </a:rPr>
              <a:t>i</a:t>
            </a:r>
            <a:r>
              <a:rPr sz="1950" b="1" kern="1200" spc="-168" dirty="0">
                <a:solidFill>
                  <a:srgbClr val="252826"/>
                </a:solidFill>
                <a:latin typeface="Trebuchet MS"/>
                <a:ea typeface="+mn-ea"/>
                <a:cs typeface="Trebuchet MS"/>
              </a:rPr>
              <a:t>d</a:t>
            </a:r>
            <a:r>
              <a:rPr sz="1950" b="1" kern="1200" spc="-23" dirty="0">
                <a:solidFill>
                  <a:srgbClr val="252826"/>
                </a:solidFill>
                <a:latin typeface="Trebuchet MS"/>
                <a:ea typeface="+mn-ea"/>
                <a:cs typeface="Trebuchet MS"/>
              </a:rPr>
              <a:t> </a:t>
            </a:r>
            <a:r>
              <a:rPr sz="1950" b="1" kern="1200" spc="-65" dirty="0">
                <a:solidFill>
                  <a:srgbClr val="252826"/>
                </a:solidFill>
                <a:latin typeface="Trebuchet MS"/>
                <a:ea typeface="+mn-ea"/>
                <a:cs typeface="Trebuchet MS"/>
              </a:rPr>
              <a:t>a</a:t>
            </a:r>
            <a:r>
              <a:rPr sz="1950" b="1" kern="1200" spc="-138" dirty="0">
                <a:solidFill>
                  <a:srgbClr val="252826"/>
                </a:solidFill>
                <a:latin typeface="Trebuchet MS"/>
                <a:ea typeface="+mn-ea"/>
                <a:cs typeface="Trebuchet MS"/>
              </a:rPr>
              <a:t>n</a:t>
            </a:r>
            <a:r>
              <a:rPr sz="1950" b="1" kern="1200" spc="-168" dirty="0">
                <a:solidFill>
                  <a:srgbClr val="252826"/>
                </a:solidFill>
                <a:latin typeface="Trebuchet MS"/>
                <a:ea typeface="+mn-ea"/>
                <a:cs typeface="Trebuchet MS"/>
              </a:rPr>
              <a:t>d</a:t>
            </a:r>
            <a:r>
              <a:rPr sz="1950" b="1" kern="1200" spc="-23" dirty="0">
                <a:solidFill>
                  <a:srgbClr val="252826"/>
                </a:solidFill>
                <a:latin typeface="Trebuchet MS"/>
                <a:ea typeface="+mn-ea"/>
                <a:cs typeface="Trebuchet MS"/>
              </a:rPr>
              <a:t> </a:t>
            </a:r>
            <a:r>
              <a:rPr sz="1950" b="1" kern="1200" spc="-143" dirty="0">
                <a:solidFill>
                  <a:srgbClr val="252826"/>
                </a:solidFill>
                <a:latin typeface="Trebuchet MS"/>
                <a:ea typeface="+mn-ea"/>
                <a:cs typeface="Trebuchet MS"/>
              </a:rPr>
              <a:t>h</a:t>
            </a:r>
            <a:r>
              <a:rPr sz="1950" b="1" kern="1200" spc="-133" dirty="0">
                <a:solidFill>
                  <a:srgbClr val="252826"/>
                </a:solidFill>
                <a:latin typeface="Trebuchet MS"/>
                <a:ea typeface="+mn-ea"/>
                <a:cs typeface="Trebuchet MS"/>
              </a:rPr>
              <a:t>e</a:t>
            </a:r>
            <a:r>
              <a:rPr sz="1950" b="1" kern="1200" spc="-28" dirty="0">
                <a:solidFill>
                  <a:srgbClr val="252826"/>
                </a:solidFill>
                <a:latin typeface="Trebuchet MS"/>
                <a:ea typeface="+mn-ea"/>
                <a:cs typeface="Trebuchet MS"/>
              </a:rPr>
              <a:t>l</a:t>
            </a:r>
            <a:r>
              <a:rPr sz="1950" b="1" kern="1200" spc="-173" dirty="0">
                <a:solidFill>
                  <a:srgbClr val="252826"/>
                </a:solidFill>
                <a:latin typeface="Trebuchet MS"/>
                <a:ea typeface="+mn-ea"/>
                <a:cs typeface="Trebuchet MS"/>
              </a:rPr>
              <a:t>p</a:t>
            </a:r>
            <a:r>
              <a:rPr sz="1950" b="1" kern="1200" spc="-23" dirty="0">
                <a:solidFill>
                  <a:srgbClr val="252826"/>
                </a:solidFill>
                <a:latin typeface="Trebuchet MS"/>
                <a:ea typeface="+mn-ea"/>
                <a:cs typeface="Trebuchet MS"/>
              </a:rPr>
              <a:t> </a:t>
            </a:r>
            <a:r>
              <a:rPr sz="1950" b="1" kern="1200" spc="-120" dirty="0">
                <a:solidFill>
                  <a:srgbClr val="252826"/>
                </a:solidFill>
                <a:latin typeface="Trebuchet MS"/>
                <a:ea typeface="+mn-ea"/>
                <a:cs typeface="Trebuchet MS"/>
              </a:rPr>
              <a:t>t</a:t>
            </a:r>
            <a:r>
              <a:rPr sz="1950" b="1" kern="1200" spc="-135" dirty="0">
                <a:solidFill>
                  <a:srgbClr val="252826"/>
                </a:solidFill>
                <a:latin typeface="Trebuchet MS"/>
                <a:ea typeface="+mn-ea"/>
                <a:cs typeface="Trebuchet MS"/>
              </a:rPr>
              <a:t>o</a:t>
            </a:r>
            <a:r>
              <a:rPr sz="1950" b="1" kern="1200" spc="-23" dirty="0">
                <a:solidFill>
                  <a:srgbClr val="252826"/>
                </a:solidFill>
                <a:latin typeface="Trebuchet MS"/>
                <a:ea typeface="+mn-ea"/>
                <a:cs typeface="Trebuchet MS"/>
              </a:rPr>
              <a:t> </a:t>
            </a:r>
            <a:r>
              <a:rPr sz="1950" b="1" kern="1200" spc="100" dirty="0">
                <a:solidFill>
                  <a:srgbClr val="252826"/>
                </a:solidFill>
                <a:latin typeface="Trebuchet MS"/>
                <a:ea typeface="+mn-ea"/>
                <a:cs typeface="Trebuchet MS"/>
              </a:rPr>
              <a:t>s</a:t>
            </a:r>
            <a:r>
              <a:rPr sz="1950" b="1" kern="1200" spc="-133" dirty="0">
                <a:solidFill>
                  <a:srgbClr val="252826"/>
                </a:solidFill>
                <a:latin typeface="Trebuchet MS"/>
                <a:ea typeface="+mn-ea"/>
                <a:cs typeface="Trebuchet MS"/>
              </a:rPr>
              <a:t>e</a:t>
            </a:r>
            <a:r>
              <a:rPr sz="1950" b="1" kern="1200" spc="-178" dirty="0">
                <a:solidFill>
                  <a:srgbClr val="252826"/>
                </a:solidFill>
                <a:latin typeface="Trebuchet MS"/>
                <a:ea typeface="+mn-ea"/>
                <a:cs typeface="Trebuchet MS"/>
              </a:rPr>
              <a:t>t</a:t>
            </a:r>
            <a:endParaRPr sz="1950" kern="1200">
              <a:solidFill>
                <a:prstClr val="black"/>
              </a:solidFill>
              <a:latin typeface="Trebuchet MS"/>
              <a:ea typeface="+mn-ea"/>
              <a:cs typeface="Trebuchet MS"/>
            </a:endParaRPr>
          </a:p>
          <a:p>
            <a:pPr defTabSz="457200">
              <a:spcBef>
                <a:spcPts val="173"/>
              </a:spcBef>
              <a:buClrTx/>
            </a:pPr>
            <a:r>
              <a:rPr sz="1950" b="1" kern="1200" spc="-60" dirty="0">
                <a:solidFill>
                  <a:srgbClr val="252826"/>
                </a:solidFill>
                <a:latin typeface="Trebuchet MS"/>
                <a:ea typeface="+mn-ea"/>
                <a:cs typeface="Trebuchet MS"/>
              </a:rPr>
              <a:t>local</a:t>
            </a:r>
            <a:r>
              <a:rPr sz="1950" b="1" kern="1200" spc="-30" dirty="0">
                <a:solidFill>
                  <a:srgbClr val="252826"/>
                </a:solidFill>
                <a:latin typeface="Trebuchet MS"/>
                <a:ea typeface="+mn-ea"/>
                <a:cs typeface="Trebuchet MS"/>
              </a:rPr>
              <a:t> </a:t>
            </a:r>
            <a:r>
              <a:rPr sz="1950" b="1" kern="1200" spc="-85" dirty="0">
                <a:solidFill>
                  <a:srgbClr val="252826"/>
                </a:solidFill>
                <a:latin typeface="Trebuchet MS"/>
                <a:ea typeface="+mn-ea"/>
                <a:cs typeface="Trebuchet MS"/>
              </a:rPr>
              <a:t>conservation</a:t>
            </a:r>
            <a:r>
              <a:rPr sz="1950" b="1" kern="1200" spc="-30" dirty="0">
                <a:solidFill>
                  <a:srgbClr val="252826"/>
                </a:solidFill>
                <a:latin typeface="Trebuchet MS"/>
                <a:ea typeface="+mn-ea"/>
                <a:cs typeface="Trebuchet MS"/>
              </a:rPr>
              <a:t> </a:t>
            </a:r>
            <a:r>
              <a:rPr sz="1950" b="1" kern="1200" spc="-57" dirty="0">
                <a:solidFill>
                  <a:srgbClr val="252826"/>
                </a:solidFill>
                <a:latin typeface="Trebuchet MS"/>
                <a:ea typeface="+mn-ea"/>
                <a:cs typeface="Trebuchet MS"/>
              </a:rPr>
              <a:t>policies.</a:t>
            </a:r>
            <a:endParaRPr sz="1950" kern="1200">
              <a:solidFill>
                <a:prstClr val="black"/>
              </a:solidFill>
              <a:latin typeface="Trebuchet MS"/>
              <a:ea typeface="+mn-ea"/>
              <a:cs typeface="Trebuchet MS"/>
            </a:endParaRPr>
          </a:p>
        </p:txBody>
      </p:sp>
      <p:pic>
        <p:nvPicPr>
          <p:cNvPr id="9" name="object 9"/>
          <p:cNvPicPr/>
          <p:nvPr/>
        </p:nvPicPr>
        <p:blipFill>
          <a:blip r:embed="rId2" cstate="print"/>
          <a:stretch>
            <a:fillRect/>
          </a:stretch>
        </p:blipFill>
        <p:spPr>
          <a:xfrm>
            <a:off x="514350" y="1388804"/>
            <a:ext cx="8115300" cy="2366962"/>
          </a:xfrm>
          <a:prstGeom prst="rect">
            <a:avLst/>
          </a:prstGeom>
        </p:spPr>
      </p:pic>
      <p:sp>
        <p:nvSpPr>
          <p:cNvPr id="10" name="object 10"/>
          <p:cNvSpPr txBox="1">
            <a:spLocks noGrp="1"/>
          </p:cNvSpPr>
          <p:nvPr>
            <p:ph type="body" idx="1"/>
          </p:nvPr>
        </p:nvSpPr>
        <p:spPr>
          <a:xfrm>
            <a:off x="377595" y="830718"/>
            <a:ext cx="2765584" cy="4060086"/>
          </a:xfrm>
          <a:prstGeom prst="rect">
            <a:avLst/>
          </a:prstGeom>
        </p:spPr>
        <p:txBody>
          <a:bodyPr vert="horz" wrap="square" lIns="0" tIns="44450" rIns="0" bIns="0" rtlCol="0">
            <a:spAutoFit/>
          </a:bodyPr>
          <a:lstStyle/>
          <a:p>
            <a:pPr marL="6350" marR="334963">
              <a:lnSpc>
                <a:spcPts val="2625"/>
              </a:lnSpc>
              <a:spcBef>
                <a:spcPts val="350"/>
              </a:spcBef>
            </a:pPr>
            <a:r>
              <a:rPr spc="-190" dirty="0"/>
              <a:t>Nutrient</a:t>
            </a:r>
            <a:r>
              <a:rPr spc="-135" dirty="0"/>
              <a:t> </a:t>
            </a:r>
            <a:r>
              <a:rPr spc="-48" dirty="0"/>
              <a:t>Loss</a:t>
            </a:r>
            <a:r>
              <a:rPr spc="-135" dirty="0"/>
              <a:t> </a:t>
            </a:r>
            <a:r>
              <a:rPr spc="-195" dirty="0"/>
              <a:t>Threat:</a:t>
            </a:r>
            <a:r>
              <a:rPr spc="-133" dirty="0"/>
              <a:t> </a:t>
            </a:r>
            <a:r>
              <a:rPr spc="-190" dirty="0"/>
              <a:t>Nutrient</a:t>
            </a:r>
            <a:r>
              <a:rPr spc="-135" dirty="0"/>
              <a:t> </a:t>
            </a:r>
            <a:r>
              <a:rPr spc="-160" dirty="0"/>
              <a:t>pollution</a:t>
            </a:r>
            <a:r>
              <a:rPr spc="-133" dirty="0"/>
              <a:t> </a:t>
            </a:r>
            <a:r>
              <a:rPr spc="-23" dirty="0"/>
              <a:t>is </a:t>
            </a:r>
            <a:r>
              <a:rPr spc="-715" dirty="0"/>
              <a:t> </a:t>
            </a:r>
            <a:r>
              <a:rPr spc="-115" dirty="0"/>
              <a:t>Illinois’</a:t>
            </a:r>
            <a:r>
              <a:rPr spc="-133" dirty="0"/>
              <a:t> </a:t>
            </a:r>
            <a:r>
              <a:rPr spc="-178" dirty="0"/>
              <a:t>‘most</a:t>
            </a:r>
            <a:r>
              <a:rPr spc="-133" dirty="0"/>
              <a:t> </a:t>
            </a:r>
            <a:r>
              <a:rPr spc="-190" dirty="0"/>
              <a:t>widespread’</a:t>
            </a:r>
            <a:r>
              <a:rPr spc="-133" dirty="0"/>
              <a:t> </a:t>
            </a:r>
            <a:r>
              <a:rPr spc="-228" dirty="0"/>
              <a:t>water</a:t>
            </a:r>
            <a:r>
              <a:rPr spc="-133" dirty="0"/>
              <a:t> </a:t>
            </a:r>
            <a:r>
              <a:rPr spc="-193" dirty="0"/>
              <a:t>problem</a:t>
            </a:r>
          </a:p>
          <a:p>
            <a:pPr marL="6350">
              <a:spcBef>
                <a:spcPts val="530"/>
              </a:spcBef>
            </a:pPr>
            <a:r>
              <a:rPr sz="1350" b="0" spc="-127" dirty="0">
                <a:latin typeface="Gill Sans MT"/>
                <a:cs typeface="Gill Sans MT"/>
              </a:rPr>
              <a:t>A</a:t>
            </a:r>
            <a:r>
              <a:rPr sz="1350" b="0" spc="-25" dirty="0">
                <a:latin typeface="Gill Sans MT"/>
                <a:cs typeface="Gill Sans MT"/>
              </a:rPr>
              <a:t>n</a:t>
            </a:r>
            <a:r>
              <a:rPr sz="1350" b="0" spc="-23" dirty="0">
                <a:latin typeface="Gill Sans MT"/>
                <a:cs typeface="Gill Sans MT"/>
              </a:rPr>
              <a:t>d</a:t>
            </a:r>
            <a:r>
              <a:rPr sz="1350" b="0" spc="-127" dirty="0">
                <a:latin typeface="Gill Sans MT"/>
                <a:cs typeface="Gill Sans MT"/>
              </a:rPr>
              <a:t>r</a:t>
            </a:r>
            <a:r>
              <a:rPr sz="1350" b="0" spc="-18" dirty="0">
                <a:latin typeface="Gill Sans MT"/>
                <a:cs typeface="Gill Sans MT"/>
              </a:rPr>
              <a:t>e</a:t>
            </a:r>
            <a:r>
              <a:rPr sz="1350" b="0" spc="-95" dirty="0">
                <a:latin typeface="Gill Sans MT"/>
                <a:cs typeface="Gill Sans MT"/>
              </a:rPr>
              <a:t>w</a:t>
            </a:r>
            <a:r>
              <a:rPr sz="1350" b="0" spc="-68" dirty="0">
                <a:latin typeface="Gill Sans MT"/>
                <a:cs typeface="Gill Sans MT"/>
              </a:rPr>
              <a:t> </a:t>
            </a:r>
            <a:r>
              <a:rPr sz="1350" b="0" spc="-127" dirty="0">
                <a:latin typeface="Gill Sans MT"/>
                <a:cs typeface="Gill Sans MT"/>
              </a:rPr>
              <a:t>A</a:t>
            </a:r>
            <a:r>
              <a:rPr sz="1350" b="0" spc="-23" dirty="0">
                <a:latin typeface="Gill Sans MT"/>
                <a:cs typeface="Gill Sans MT"/>
              </a:rPr>
              <a:t>d</a:t>
            </a:r>
            <a:r>
              <a:rPr sz="1350" b="0" spc="68" dirty="0">
                <a:latin typeface="Gill Sans MT"/>
                <a:cs typeface="Gill Sans MT"/>
              </a:rPr>
              <a:t>a</a:t>
            </a:r>
            <a:r>
              <a:rPr sz="1350" b="0" spc="-30" dirty="0">
                <a:latin typeface="Gill Sans MT"/>
                <a:cs typeface="Gill Sans MT"/>
              </a:rPr>
              <a:t>m</a:t>
            </a:r>
            <a:r>
              <a:rPr sz="1350" b="0" spc="95" dirty="0">
                <a:latin typeface="Gill Sans MT"/>
                <a:cs typeface="Gill Sans MT"/>
              </a:rPr>
              <a:t>s</a:t>
            </a:r>
            <a:r>
              <a:rPr sz="1350" b="0" spc="-68" dirty="0">
                <a:latin typeface="Gill Sans MT"/>
                <a:cs typeface="Gill Sans MT"/>
              </a:rPr>
              <a:t> </a:t>
            </a:r>
            <a:r>
              <a:rPr sz="1350" b="0" spc="-23" dirty="0">
                <a:latin typeface="Gill Sans MT"/>
                <a:cs typeface="Gill Sans MT"/>
              </a:rPr>
              <a:t>|</a:t>
            </a:r>
            <a:r>
              <a:rPr sz="1350" b="0" spc="-68" dirty="0">
                <a:latin typeface="Gill Sans MT"/>
                <a:cs typeface="Gill Sans MT"/>
              </a:rPr>
              <a:t> </a:t>
            </a:r>
            <a:r>
              <a:rPr sz="1350" b="0" spc="-3" dirty="0">
                <a:latin typeface="Gill Sans MT"/>
                <a:cs typeface="Gill Sans MT"/>
              </a:rPr>
              <a:t>I</a:t>
            </a:r>
            <a:r>
              <a:rPr sz="1350" b="0" spc="10" dirty="0">
                <a:latin typeface="Gill Sans MT"/>
                <a:cs typeface="Gill Sans MT"/>
              </a:rPr>
              <a:t>lli</a:t>
            </a:r>
            <a:r>
              <a:rPr sz="1350" b="0" spc="-25" dirty="0">
                <a:latin typeface="Gill Sans MT"/>
                <a:cs typeface="Gill Sans MT"/>
              </a:rPr>
              <a:t>n</a:t>
            </a:r>
            <a:r>
              <a:rPr sz="1350" b="0" spc="-70" dirty="0">
                <a:latin typeface="Gill Sans MT"/>
                <a:cs typeface="Gill Sans MT"/>
              </a:rPr>
              <a:t>o</a:t>
            </a:r>
            <a:r>
              <a:rPr sz="1350" b="0" spc="10" dirty="0">
                <a:latin typeface="Gill Sans MT"/>
                <a:cs typeface="Gill Sans MT"/>
              </a:rPr>
              <a:t>i</a:t>
            </a:r>
            <a:r>
              <a:rPr sz="1350" b="0" spc="95" dirty="0">
                <a:latin typeface="Gill Sans MT"/>
                <a:cs typeface="Gill Sans MT"/>
              </a:rPr>
              <a:t>s</a:t>
            </a:r>
            <a:r>
              <a:rPr sz="1350" b="0" spc="-68" dirty="0">
                <a:latin typeface="Gill Sans MT"/>
                <a:cs typeface="Gill Sans MT"/>
              </a:rPr>
              <a:t> </a:t>
            </a:r>
            <a:r>
              <a:rPr sz="1350" b="0" spc="-223" dirty="0">
                <a:latin typeface="Gill Sans MT"/>
                <a:cs typeface="Gill Sans MT"/>
              </a:rPr>
              <a:t>N</a:t>
            </a:r>
            <a:r>
              <a:rPr sz="1350" b="0" spc="-18" dirty="0">
                <a:latin typeface="Gill Sans MT"/>
                <a:cs typeface="Gill Sans MT"/>
              </a:rPr>
              <a:t>e</a:t>
            </a:r>
            <a:r>
              <a:rPr sz="1350" b="0" spc="-98" dirty="0">
                <a:latin typeface="Gill Sans MT"/>
                <a:cs typeface="Gill Sans MT"/>
              </a:rPr>
              <a:t>w</a:t>
            </a:r>
            <a:r>
              <a:rPr sz="1350" b="0" spc="93" dirty="0">
                <a:latin typeface="Gill Sans MT"/>
                <a:cs typeface="Gill Sans MT"/>
              </a:rPr>
              <a:t>s</a:t>
            </a:r>
            <a:r>
              <a:rPr sz="1350" b="0" spc="-127" dirty="0">
                <a:latin typeface="Gill Sans MT"/>
                <a:cs typeface="Gill Sans MT"/>
              </a:rPr>
              <a:t>r</a:t>
            </a:r>
            <a:r>
              <a:rPr sz="1350" b="0" spc="-70" dirty="0">
                <a:latin typeface="Gill Sans MT"/>
                <a:cs typeface="Gill Sans MT"/>
              </a:rPr>
              <a:t>oo</a:t>
            </a:r>
            <a:r>
              <a:rPr sz="1350" b="0" spc="-28" dirty="0">
                <a:latin typeface="Gill Sans MT"/>
                <a:cs typeface="Gill Sans MT"/>
              </a:rPr>
              <a:t>m</a:t>
            </a:r>
            <a:r>
              <a:rPr sz="1350" b="0" spc="-68" dirty="0">
                <a:latin typeface="Gill Sans MT"/>
                <a:cs typeface="Gill Sans MT"/>
              </a:rPr>
              <a:t> </a:t>
            </a:r>
            <a:r>
              <a:rPr sz="1350" b="0" spc="-23" dirty="0">
                <a:latin typeface="Gill Sans MT"/>
                <a:cs typeface="Gill Sans MT"/>
              </a:rPr>
              <a:t>|</a:t>
            </a:r>
            <a:r>
              <a:rPr sz="1350" b="0" spc="-68" dirty="0">
                <a:latin typeface="Gill Sans MT"/>
                <a:cs typeface="Gill Sans MT"/>
              </a:rPr>
              <a:t> </a:t>
            </a:r>
            <a:r>
              <a:rPr sz="1350" b="0" spc="313" dirty="0">
                <a:latin typeface="Gill Sans MT"/>
                <a:cs typeface="Gill Sans MT"/>
              </a:rPr>
              <a:t>J</a:t>
            </a:r>
            <a:r>
              <a:rPr sz="1350" b="0" spc="68" dirty="0">
                <a:latin typeface="Gill Sans MT"/>
                <a:cs typeface="Gill Sans MT"/>
              </a:rPr>
              <a:t>a</a:t>
            </a:r>
            <a:r>
              <a:rPr sz="1350" b="0" spc="-25" dirty="0">
                <a:latin typeface="Gill Sans MT"/>
                <a:cs typeface="Gill Sans MT"/>
              </a:rPr>
              <a:t>n</a:t>
            </a:r>
            <a:r>
              <a:rPr sz="1350" b="0" spc="57" dirty="0">
                <a:latin typeface="Gill Sans MT"/>
                <a:cs typeface="Gill Sans MT"/>
              </a:rPr>
              <a:t>.</a:t>
            </a:r>
            <a:r>
              <a:rPr sz="1350" b="0" spc="-68" dirty="0">
                <a:latin typeface="Gill Sans MT"/>
                <a:cs typeface="Gill Sans MT"/>
              </a:rPr>
              <a:t> </a:t>
            </a:r>
            <a:r>
              <a:rPr sz="1350" b="0" spc="-13" dirty="0">
                <a:latin typeface="Gill Sans MT"/>
                <a:cs typeface="Gill Sans MT"/>
              </a:rPr>
              <a:t>28</a:t>
            </a:r>
            <a:r>
              <a:rPr sz="1350" b="0" spc="-33" dirty="0">
                <a:latin typeface="Gill Sans MT"/>
                <a:cs typeface="Gill Sans MT"/>
              </a:rPr>
              <a:t>,</a:t>
            </a:r>
            <a:r>
              <a:rPr sz="1350" b="0" spc="-68" dirty="0">
                <a:latin typeface="Gill Sans MT"/>
                <a:cs typeface="Gill Sans MT"/>
              </a:rPr>
              <a:t> </a:t>
            </a:r>
            <a:r>
              <a:rPr sz="1350" b="0" spc="-13" dirty="0">
                <a:latin typeface="Gill Sans MT"/>
                <a:cs typeface="Gill Sans MT"/>
              </a:rPr>
              <a:t>202</a:t>
            </a:r>
            <a:r>
              <a:rPr sz="1350" b="0" spc="-10" dirty="0">
                <a:latin typeface="Gill Sans MT"/>
                <a:cs typeface="Gill Sans MT"/>
              </a:rPr>
              <a:t>2</a:t>
            </a:r>
            <a:endParaRPr sz="1350">
              <a:latin typeface="Gill Sans MT"/>
              <a:cs typeface="Gill Sans MT"/>
            </a:endParaRPr>
          </a:p>
          <a:p>
            <a:pPr>
              <a:spcBef>
                <a:spcPts val="25"/>
              </a:spcBef>
            </a:pPr>
            <a:endParaRPr sz="2025">
              <a:latin typeface="Gill Sans MT"/>
              <a:cs typeface="Gill Sans MT"/>
            </a:endParaRPr>
          </a:p>
          <a:p>
            <a:pPr marL="6350">
              <a:spcBef>
                <a:spcPts val="3"/>
              </a:spcBef>
            </a:pPr>
            <a:r>
              <a:rPr spc="-88" dirty="0"/>
              <a:t>Illinois</a:t>
            </a:r>
            <a:r>
              <a:rPr spc="-138" dirty="0"/>
              <a:t> </a:t>
            </a:r>
            <a:r>
              <a:rPr spc="-168" dirty="0"/>
              <a:t>expanding</a:t>
            </a:r>
            <a:r>
              <a:rPr spc="-138" dirty="0"/>
              <a:t> </a:t>
            </a:r>
            <a:r>
              <a:rPr spc="-153" dirty="0"/>
              <a:t>Gulf</a:t>
            </a:r>
            <a:r>
              <a:rPr spc="-135" dirty="0"/>
              <a:t> </a:t>
            </a:r>
            <a:r>
              <a:rPr spc="-125" dirty="0"/>
              <a:t>of</a:t>
            </a:r>
            <a:r>
              <a:rPr spc="-138" dirty="0"/>
              <a:t> </a:t>
            </a:r>
            <a:r>
              <a:rPr spc="-127" dirty="0"/>
              <a:t>Mexico</a:t>
            </a:r>
            <a:r>
              <a:rPr spc="-138" dirty="0"/>
              <a:t> </a:t>
            </a:r>
            <a:r>
              <a:rPr spc="-180" dirty="0"/>
              <a:t>'dead</a:t>
            </a:r>
            <a:r>
              <a:rPr spc="-135" dirty="0"/>
              <a:t> </a:t>
            </a:r>
            <a:r>
              <a:rPr spc="-185" dirty="0"/>
              <a:t>zone'</a:t>
            </a:r>
          </a:p>
          <a:p>
            <a:pPr marL="6350">
              <a:spcBef>
                <a:spcPts val="490"/>
              </a:spcBef>
            </a:pPr>
            <a:r>
              <a:rPr sz="1250" b="0" spc="-35" dirty="0">
                <a:latin typeface="Gill Sans MT"/>
                <a:cs typeface="Gill Sans MT"/>
              </a:rPr>
              <a:t>M</a:t>
            </a:r>
            <a:r>
              <a:rPr sz="1250" b="0" spc="-65" dirty="0">
                <a:latin typeface="Gill Sans MT"/>
                <a:cs typeface="Gill Sans MT"/>
              </a:rPr>
              <a:t>o</a:t>
            </a:r>
            <a:r>
              <a:rPr sz="1250" b="0" spc="-115" dirty="0">
                <a:latin typeface="Gill Sans MT"/>
                <a:cs typeface="Gill Sans MT"/>
              </a:rPr>
              <a:t>r</a:t>
            </a:r>
            <a:r>
              <a:rPr sz="1250" b="0" spc="78" dirty="0">
                <a:latin typeface="Gill Sans MT"/>
                <a:cs typeface="Gill Sans MT"/>
              </a:rPr>
              <a:t>g</a:t>
            </a:r>
            <a:r>
              <a:rPr sz="1250" b="0" spc="63" dirty="0">
                <a:latin typeface="Gill Sans MT"/>
                <a:cs typeface="Gill Sans MT"/>
              </a:rPr>
              <a:t>a</a:t>
            </a:r>
            <a:r>
              <a:rPr sz="1250" b="0" spc="-23" dirty="0">
                <a:latin typeface="Gill Sans MT"/>
                <a:cs typeface="Gill Sans MT"/>
              </a:rPr>
              <a:t>n</a:t>
            </a:r>
            <a:r>
              <a:rPr sz="1250" b="0" spc="-63" dirty="0">
                <a:latin typeface="Gill Sans MT"/>
                <a:cs typeface="Gill Sans MT"/>
              </a:rPr>
              <a:t> </a:t>
            </a:r>
            <a:r>
              <a:rPr sz="1250" b="0" spc="-190" dirty="0">
                <a:latin typeface="Gill Sans MT"/>
                <a:cs typeface="Gill Sans MT"/>
              </a:rPr>
              <a:t>G</a:t>
            </a:r>
            <a:r>
              <a:rPr sz="1250" b="0" spc="-115" dirty="0">
                <a:latin typeface="Gill Sans MT"/>
                <a:cs typeface="Gill Sans MT"/>
              </a:rPr>
              <a:t>r</a:t>
            </a:r>
            <a:r>
              <a:rPr sz="1250" b="0" spc="-18" dirty="0">
                <a:latin typeface="Gill Sans MT"/>
                <a:cs typeface="Gill Sans MT"/>
              </a:rPr>
              <a:t>ee</a:t>
            </a:r>
            <a:r>
              <a:rPr sz="1250" b="0" spc="-25" dirty="0">
                <a:latin typeface="Gill Sans MT"/>
                <a:cs typeface="Gill Sans MT"/>
              </a:rPr>
              <a:t>n</a:t>
            </a:r>
            <a:r>
              <a:rPr sz="1250" b="0" spc="-15" dirty="0">
                <a:latin typeface="Gill Sans MT"/>
                <a:cs typeface="Gill Sans MT"/>
              </a:rPr>
              <a:t>e</a:t>
            </a:r>
            <a:r>
              <a:rPr sz="1250" b="0" spc="-63" dirty="0">
                <a:latin typeface="Gill Sans MT"/>
                <a:cs typeface="Gill Sans MT"/>
              </a:rPr>
              <a:t> </a:t>
            </a:r>
            <a:r>
              <a:rPr sz="1250" b="0" spc="-23" dirty="0">
                <a:latin typeface="Gill Sans MT"/>
                <a:cs typeface="Gill Sans MT"/>
              </a:rPr>
              <a:t>|</a:t>
            </a:r>
            <a:r>
              <a:rPr sz="1250" b="0" spc="-63" dirty="0">
                <a:latin typeface="Gill Sans MT"/>
                <a:cs typeface="Gill Sans MT"/>
              </a:rPr>
              <a:t> </a:t>
            </a:r>
            <a:r>
              <a:rPr sz="1250" b="0" spc="-180" dirty="0">
                <a:latin typeface="Gill Sans MT"/>
                <a:cs typeface="Gill Sans MT"/>
              </a:rPr>
              <a:t>C</a:t>
            </a:r>
            <a:r>
              <a:rPr sz="1250" b="0" spc="-25" dirty="0">
                <a:latin typeface="Gill Sans MT"/>
                <a:cs typeface="Gill Sans MT"/>
              </a:rPr>
              <a:t>h</a:t>
            </a:r>
            <a:r>
              <a:rPr sz="1250" b="0" spc="10" dirty="0">
                <a:latin typeface="Gill Sans MT"/>
                <a:cs typeface="Gill Sans MT"/>
              </a:rPr>
              <a:t>i</a:t>
            </a:r>
            <a:r>
              <a:rPr sz="1250" b="0" spc="25" dirty="0">
                <a:latin typeface="Gill Sans MT"/>
                <a:cs typeface="Gill Sans MT"/>
              </a:rPr>
              <a:t>c</a:t>
            </a:r>
            <a:r>
              <a:rPr sz="1250" b="0" spc="63" dirty="0">
                <a:latin typeface="Gill Sans MT"/>
                <a:cs typeface="Gill Sans MT"/>
              </a:rPr>
              <a:t>a</a:t>
            </a:r>
            <a:r>
              <a:rPr sz="1250" b="0" spc="78" dirty="0">
                <a:latin typeface="Gill Sans MT"/>
                <a:cs typeface="Gill Sans MT"/>
              </a:rPr>
              <a:t>g</a:t>
            </a:r>
            <a:r>
              <a:rPr sz="1250" b="0" spc="-63" dirty="0">
                <a:latin typeface="Gill Sans MT"/>
                <a:cs typeface="Gill Sans MT"/>
              </a:rPr>
              <a:t>o </a:t>
            </a:r>
            <a:r>
              <a:rPr sz="1250" b="0" spc="-108" dirty="0">
                <a:latin typeface="Gill Sans MT"/>
                <a:cs typeface="Gill Sans MT"/>
              </a:rPr>
              <a:t>T</a:t>
            </a:r>
            <a:r>
              <a:rPr sz="1250" b="0" spc="-115" dirty="0">
                <a:latin typeface="Gill Sans MT"/>
                <a:cs typeface="Gill Sans MT"/>
              </a:rPr>
              <a:t>r</a:t>
            </a:r>
            <a:r>
              <a:rPr sz="1250" b="0" spc="10" dirty="0">
                <a:latin typeface="Gill Sans MT"/>
                <a:cs typeface="Gill Sans MT"/>
              </a:rPr>
              <a:t>i</a:t>
            </a:r>
            <a:r>
              <a:rPr sz="1250" b="0" spc="-13" dirty="0">
                <a:latin typeface="Gill Sans MT"/>
                <a:cs typeface="Gill Sans MT"/>
              </a:rPr>
              <a:t>b</a:t>
            </a:r>
            <a:r>
              <a:rPr sz="1250" b="0" spc="-25" dirty="0">
                <a:latin typeface="Gill Sans MT"/>
                <a:cs typeface="Gill Sans MT"/>
              </a:rPr>
              <a:t>un</a:t>
            </a:r>
            <a:r>
              <a:rPr sz="1250" b="0" spc="-15" dirty="0">
                <a:latin typeface="Gill Sans MT"/>
                <a:cs typeface="Gill Sans MT"/>
              </a:rPr>
              <a:t>e</a:t>
            </a:r>
            <a:r>
              <a:rPr sz="1250" b="0" spc="-63" dirty="0">
                <a:latin typeface="Gill Sans MT"/>
                <a:cs typeface="Gill Sans MT"/>
              </a:rPr>
              <a:t> </a:t>
            </a:r>
            <a:r>
              <a:rPr sz="1250" b="0" spc="-23" dirty="0">
                <a:latin typeface="Gill Sans MT"/>
                <a:cs typeface="Gill Sans MT"/>
              </a:rPr>
              <a:t>|</a:t>
            </a:r>
            <a:r>
              <a:rPr sz="1250" b="0" spc="-63" dirty="0">
                <a:latin typeface="Gill Sans MT"/>
                <a:cs typeface="Gill Sans MT"/>
              </a:rPr>
              <a:t> </a:t>
            </a:r>
            <a:r>
              <a:rPr sz="1250" b="0" spc="-228" dirty="0">
                <a:latin typeface="Gill Sans MT"/>
                <a:cs typeface="Gill Sans MT"/>
              </a:rPr>
              <a:t>D</a:t>
            </a:r>
            <a:r>
              <a:rPr sz="1250" b="0" spc="-18" dirty="0">
                <a:latin typeface="Gill Sans MT"/>
                <a:cs typeface="Gill Sans MT"/>
              </a:rPr>
              <a:t>e</a:t>
            </a:r>
            <a:r>
              <a:rPr sz="1250" b="0" spc="25" dirty="0">
                <a:latin typeface="Gill Sans MT"/>
                <a:cs typeface="Gill Sans MT"/>
              </a:rPr>
              <a:t>c</a:t>
            </a:r>
            <a:r>
              <a:rPr sz="1250" b="0" spc="53" dirty="0">
                <a:latin typeface="Gill Sans MT"/>
                <a:cs typeface="Gill Sans MT"/>
              </a:rPr>
              <a:t>.</a:t>
            </a:r>
            <a:r>
              <a:rPr sz="1250" b="0" spc="-63" dirty="0">
                <a:latin typeface="Gill Sans MT"/>
                <a:cs typeface="Gill Sans MT"/>
              </a:rPr>
              <a:t> </a:t>
            </a:r>
            <a:r>
              <a:rPr sz="1250" b="0" spc="-13" dirty="0">
                <a:latin typeface="Gill Sans MT"/>
                <a:cs typeface="Gill Sans MT"/>
              </a:rPr>
              <a:t>20</a:t>
            </a:r>
            <a:r>
              <a:rPr sz="1250" b="0" spc="-30" dirty="0">
                <a:latin typeface="Gill Sans MT"/>
                <a:cs typeface="Gill Sans MT"/>
              </a:rPr>
              <a:t>,</a:t>
            </a:r>
            <a:r>
              <a:rPr sz="1250" b="0" spc="-63" dirty="0">
                <a:latin typeface="Gill Sans MT"/>
                <a:cs typeface="Gill Sans MT"/>
              </a:rPr>
              <a:t> </a:t>
            </a:r>
            <a:r>
              <a:rPr sz="1250" b="0" spc="-13" dirty="0">
                <a:latin typeface="Gill Sans MT"/>
                <a:cs typeface="Gill Sans MT"/>
              </a:rPr>
              <a:t>202</a:t>
            </a:r>
            <a:r>
              <a:rPr sz="1250" b="0" spc="-10" dirty="0">
                <a:latin typeface="Gill Sans MT"/>
                <a:cs typeface="Gill Sans MT"/>
              </a:rPr>
              <a:t>1</a:t>
            </a:r>
            <a:endParaRPr sz="1250">
              <a:latin typeface="Gill Sans MT"/>
              <a:cs typeface="Gill Sans MT"/>
            </a:endParaRPr>
          </a:p>
        </p:txBody>
      </p:sp>
      <p:sp>
        <p:nvSpPr>
          <p:cNvPr id="11" name="object 11"/>
          <p:cNvSpPr txBox="1">
            <a:spLocks noGrp="1"/>
          </p:cNvSpPr>
          <p:nvPr>
            <p:ph type="title"/>
          </p:nvPr>
        </p:nvSpPr>
        <p:spPr>
          <a:xfrm>
            <a:off x="755189" y="632640"/>
            <a:ext cx="4203065" cy="545021"/>
          </a:xfrm>
          <a:prstGeom prst="rect">
            <a:avLst/>
          </a:prstGeom>
        </p:spPr>
        <p:txBody>
          <a:bodyPr vert="horz" wrap="square" lIns="0" tIns="6350" rIns="0" bIns="0" rtlCol="0">
            <a:spAutoFit/>
          </a:bodyPr>
          <a:lstStyle/>
          <a:p>
            <a:pPr marL="6350">
              <a:spcBef>
                <a:spcPts val="50"/>
              </a:spcBef>
            </a:pPr>
            <a:r>
              <a:rPr spc="213" dirty="0"/>
              <a:t>NLRS</a:t>
            </a:r>
            <a:r>
              <a:rPr spc="163" dirty="0"/>
              <a:t> </a:t>
            </a:r>
            <a:r>
              <a:rPr spc="-13" dirty="0"/>
              <a:t>IN</a:t>
            </a:r>
            <a:r>
              <a:rPr spc="163" dirty="0"/>
              <a:t> </a:t>
            </a:r>
            <a:r>
              <a:rPr spc="143" dirty="0"/>
              <a:t>THE</a:t>
            </a:r>
            <a:r>
              <a:rPr spc="163" dirty="0"/>
              <a:t> </a:t>
            </a:r>
            <a:r>
              <a:rPr spc="85" dirty="0"/>
              <a:t>NEWS</a:t>
            </a:r>
          </a:p>
        </p:txBody>
      </p:sp>
      <p:grpSp>
        <p:nvGrpSpPr>
          <p:cNvPr id="12" name="object 12"/>
          <p:cNvGrpSpPr/>
          <p:nvPr/>
        </p:nvGrpSpPr>
        <p:grpSpPr>
          <a:xfrm>
            <a:off x="5514936" y="1388822"/>
            <a:ext cx="3114675" cy="2366963"/>
            <a:chOff x="11029872" y="2777644"/>
            <a:chExt cx="6229350" cy="4733925"/>
          </a:xfrm>
        </p:grpSpPr>
        <p:pic>
          <p:nvPicPr>
            <p:cNvPr id="13" name="object 13"/>
            <p:cNvPicPr/>
            <p:nvPr/>
          </p:nvPicPr>
          <p:blipFill>
            <a:blip r:embed="rId3" cstate="print"/>
            <a:stretch>
              <a:fillRect/>
            </a:stretch>
          </p:blipFill>
          <p:spPr>
            <a:xfrm>
              <a:off x="11029872" y="2777644"/>
              <a:ext cx="6229349" cy="4733924"/>
            </a:xfrm>
            <a:prstGeom prst="rect">
              <a:avLst/>
            </a:prstGeom>
          </p:spPr>
        </p:pic>
        <p:sp>
          <p:nvSpPr>
            <p:cNvPr id="14" name="object 14"/>
            <p:cNvSpPr/>
            <p:nvPr/>
          </p:nvSpPr>
          <p:spPr>
            <a:xfrm>
              <a:off x="14564985" y="4251197"/>
              <a:ext cx="2045335" cy="1619250"/>
            </a:xfrm>
            <a:custGeom>
              <a:avLst/>
              <a:gdLst/>
              <a:ahLst/>
              <a:cxnLst/>
              <a:rect l="l" t="t" r="r" b="b"/>
              <a:pathLst>
                <a:path w="2045334" h="1619250">
                  <a:moveTo>
                    <a:pt x="1141199" y="0"/>
                  </a:moveTo>
                  <a:lnTo>
                    <a:pt x="2045160" y="0"/>
                  </a:lnTo>
                  <a:lnTo>
                    <a:pt x="2045160" y="714435"/>
                  </a:lnTo>
                  <a:lnTo>
                    <a:pt x="2044256" y="769442"/>
                  </a:lnTo>
                  <a:lnTo>
                    <a:pt x="2041546" y="822765"/>
                  </a:lnTo>
                  <a:lnTo>
                    <a:pt x="2037036" y="874401"/>
                  </a:lnTo>
                  <a:lnTo>
                    <a:pt x="2030728" y="924346"/>
                  </a:lnTo>
                  <a:lnTo>
                    <a:pt x="2022627" y="972594"/>
                  </a:lnTo>
                  <a:lnTo>
                    <a:pt x="2012737" y="1019143"/>
                  </a:lnTo>
                  <a:lnTo>
                    <a:pt x="2001063" y="1063988"/>
                  </a:lnTo>
                  <a:lnTo>
                    <a:pt x="1987608" y="1107125"/>
                  </a:lnTo>
                  <a:lnTo>
                    <a:pt x="1972376" y="1148549"/>
                  </a:lnTo>
                  <a:lnTo>
                    <a:pt x="1955349" y="1188303"/>
                  </a:lnTo>
                  <a:lnTo>
                    <a:pt x="1936599" y="1226245"/>
                  </a:lnTo>
                  <a:lnTo>
                    <a:pt x="1916063" y="1262508"/>
                  </a:lnTo>
                  <a:lnTo>
                    <a:pt x="1893766" y="1297042"/>
                  </a:lnTo>
                  <a:lnTo>
                    <a:pt x="1869714" y="1329843"/>
                  </a:lnTo>
                  <a:lnTo>
                    <a:pt x="1843909" y="1360908"/>
                  </a:lnTo>
                  <a:lnTo>
                    <a:pt x="1816357" y="1390231"/>
                  </a:lnTo>
                  <a:lnTo>
                    <a:pt x="1787062" y="1417809"/>
                  </a:lnTo>
                  <a:lnTo>
                    <a:pt x="1756027" y="1443638"/>
                  </a:lnTo>
                  <a:lnTo>
                    <a:pt x="1723256" y="1467713"/>
                  </a:lnTo>
                  <a:lnTo>
                    <a:pt x="1688755" y="1490031"/>
                  </a:lnTo>
                  <a:lnTo>
                    <a:pt x="1652526" y="1510587"/>
                  </a:lnTo>
                  <a:lnTo>
                    <a:pt x="1614574" y="1529377"/>
                  </a:lnTo>
                  <a:lnTo>
                    <a:pt x="1574903" y="1546397"/>
                  </a:lnTo>
                  <a:lnTo>
                    <a:pt x="1533518" y="1561643"/>
                  </a:lnTo>
                  <a:lnTo>
                    <a:pt x="1490422" y="1575111"/>
                  </a:lnTo>
                  <a:lnTo>
                    <a:pt x="1445620" y="1586797"/>
                  </a:lnTo>
                  <a:lnTo>
                    <a:pt x="1399115" y="1596696"/>
                  </a:lnTo>
                  <a:lnTo>
                    <a:pt x="1350912" y="1604804"/>
                  </a:lnTo>
                  <a:lnTo>
                    <a:pt x="1301014" y="1611118"/>
                  </a:lnTo>
                  <a:lnTo>
                    <a:pt x="1249427" y="1615633"/>
                  </a:lnTo>
                  <a:lnTo>
                    <a:pt x="1196154" y="1618345"/>
                  </a:lnTo>
                  <a:lnTo>
                    <a:pt x="1141199" y="1619250"/>
                  </a:lnTo>
                  <a:lnTo>
                    <a:pt x="1141199" y="1190384"/>
                  </a:lnTo>
                  <a:lnTo>
                    <a:pt x="1199050" y="1188303"/>
                  </a:lnTo>
                  <a:lnTo>
                    <a:pt x="1253432" y="1182096"/>
                  </a:lnTo>
                  <a:lnTo>
                    <a:pt x="1304284" y="1171816"/>
                  </a:lnTo>
                  <a:lnTo>
                    <a:pt x="1351547" y="1157517"/>
                  </a:lnTo>
                  <a:lnTo>
                    <a:pt x="1395160" y="1139251"/>
                  </a:lnTo>
                  <a:lnTo>
                    <a:pt x="1435063" y="1117072"/>
                  </a:lnTo>
                  <a:lnTo>
                    <a:pt x="1471195" y="1091034"/>
                  </a:lnTo>
                  <a:lnTo>
                    <a:pt x="1503495" y="1061190"/>
                  </a:lnTo>
                  <a:lnTo>
                    <a:pt x="1531904" y="1027592"/>
                  </a:lnTo>
                  <a:lnTo>
                    <a:pt x="1556362" y="990295"/>
                  </a:lnTo>
                  <a:lnTo>
                    <a:pt x="1576807" y="949351"/>
                  </a:lnTo>
                  <a:lnTo>
                    <a:pt x="1593179" y="904814"/>
                  </a:lnTo>
                  <a:lnTo>
                    <a:pt x="1141199" y="904814"/>
                  </a:lnTo>
                  <a:lnTo>
                    <a:pt x="1141199" y="0"/>
                  </a:lnTo>
                  <a:close/>
                </a:path>
                <a:path w="2045334" h="1619250">
                  <a:moveTo>
                    <a:pt x="0" y="0"/>
                  </a:moveTo>
                  <a:lnTo>
                    <a:pt x="903960" y="0"/>
                  </a:lnTo>
                  <a:lnTo>
                    <a:pt x="903960" y="714435"/>
                  </a:lnTo>
                  <a:lnTo>
                    <a:pt x="903053" y="769442"/>
                  </a:lnTo>
                  <a:lnTo>
                    <a:pt x="900336" y="822765"/>
                  </a:lnTo>
                  <a:lnTo>
                    <a:pt x="895812" y="874401"/>
                  </a:lnTo>
                  <a:lnTo>
                    <a:pt x="889486" y="924346"/>
                  </a:lnTo>
                  <a:lnTo>
                    <a:pt x="881364" y="972594"/>
                  </a:lnTo>
                  <a:lnTo>
                    <a:pt x="871450" y="1019143"/>
                  </a:lnTo>
                  <a:lnTo>
                    <a:pt x="859749" y="1063988"/>
                  </a:lnTo>
                  <a:lnTo>
                    <a:pt x="846264" y="1107125"/>
                  </a:lnTo>
                  <a:lnTo>
                    <a:pt x="831002" y="1148549"/>
                  </a:lnTo>
                  <a:lnTo>
                    <a:pt x="813944" y="1188303"/>
                  </a:lnTo>
                  <a:lnTo>
                    <a:pt x="795162" y="1226245"/>
                  </a:lnTo>
                  <a:lnTo>
                    <a:pt x="774594" y="1262508"/>
                  </a:lnTo>
                  <a:lnTo>
                    <a:pt x="752266" y="1297042"/>
                  </a:lnTo>
                  <a:lnTo>
                    <a:pt x="728184" y="1329843"/>
                  </a:lnTo>
                  <a:lnTo>
                    <a:pt x="702352" y="1360908"/>
                  </a:lnTo>
                  <a:lnTo>
                    <a:pt x="674775" y="1390231"/>
                  </a:lnTo>
                  <a:lnTo>
                    <a:pt x="645457" y="1417809"/>
                  </a:lnTo>
                  <a:lnTo>
                    <a:pt x="614403" y="1443638"/>
                  </a:lnTo>
                  <a:lnTo>
                    <a:pt x="581618" y="1467713"/>
                  </a:lnTo>
                  <a:lnTo>
                    <a:pt x="547106" y="1490031"/>
                  </a:lnTo>
                  <a:lnTo>
                    <a:pt x="510872" y="1510587"/>
                  </a:lnTo>
                  <a:lnTo>
                    <a:pt x="472922" y="1529377"/>
                  </a:lnTo>
                  <a:lnTo>
                    <a:pt x="433258" y="1546397"/>
                  </a:lnTo>
                  <a:lnTo>
                    <a:pt x="391887" y="1561643"/>
                  </a:lnTo>
                  <a:lnTo>
                    <a:pt x="348813" y="1575111"/>
                  </a:lnTo>
                  <a:lnTo>
                    <a:pt x="304041" y="1586797"/>
                  </a:lnTo>
                  <a:lnTo>
                    <a:pt x="257574" y="1596696"/>
                  </a:lnTo>
                  <a:lnTo>
                    <a:pt x="209419" y="1604804"/>
                  </a:lnTo>
                  <a:lnTo>
                    <a:pt x="159579" y="1611118"/>
                  </a:lnTo>
                  <a:lnTo>
                    <a:pt x="108059" y="1615633"/>
                  </a:lnTo>
                  <a:lnTo>
                    <a:pt x="54865" y="1618345"/>
                  </a:lnTo>
                  <a:lnTo>
                    <a:pt x="0" y="1619250"/>
                  </a:lnTo>
                  <a:lnTo>
                    <a:pt x="0" y="1190384"/>
                  </a:lnTo>
                  <a:lnTo>
                    <a:pt x="57850" y="1188303"/>
                  </a:lnTo>
                  <a:lnTo>
                    <a:pt x="112232" y="1182096"/>
                  </a:lnTo>
                  <a:lnTo>
                    <a:pt x="163085" y="1171816"/>
                  </a:lnTo>
                  <a:lnTo>
                    <a:pt x="210348" y="1157517"/>
                  </a:lnTo>
                  <a:lnTo>
                    <a:pt x="253961" y="1139251"/>
                  </a:lnTo>
                  <a:lnTo>
                    <a:pt x="293863" y="1117072"/>
                  </a:lnTo>
                  <a:lnTo>
                    <a:pt x="329995" y="1091034"/>
                  </a:lnTo>
                  <a:lnTo>
                    <a:pt x="362296" y="1061190"/>
                  </a:lnTo>
                  <a:lnTo>
                    <a:pt x="390705" y="1027592"/>
                  </a:lnTo>
                  <a:lnTo>
                    <a:pt x="415162" y="990295"/>
                  </a:lnTo>
                  <a:lnTo>
                    <a:pt x="435607" y="949351"/>
                  </a:lnTo>
                  <a:lnTo>
                    <a:pt x="451980" y="904814"/>
                  </a:lnTo>
                  <a:lnTo>
                    <a:pt x="0" y="904814"/>
                  </a:lnTo>
                  <a:lnTo>
                    <a:pt x="0" y="0"/>
                  </a:lnTo>
                  <a:close/>
                </a:path>
              </a:pathLst>
            </a:custGeom>
            <a:solidFill>
              <a:srgbClr val="132426"/>
            </a:solidFill>
          </p:spPr>
          <p:txBody>
            <a:bodyPr wrap="square" lIns="0" tIns="0" rIns="0" bIns="0" rtlCol="0"/>
            <a:lstStyle/>
            <a:p>
              <a:pPr defTabSz="457200">
                <a:buClrTx/>
              </a:pPr>
              <a:endParaRPr sz="900" kern="1200">
                <a:solidFill>
                  <a:prstClr val="black"/>
                </a:solidFill>
                <a:latin typeface="Calibri"/>
                <a:ea typeface="+mn-ea"/>
                <a:cs typeface="+mn-cs"/>
              </a:endParaRPr>
            </a:p>
          </p:txBody>
        </p:sp>
      </p:grpSp>
      <p:pic>
        <p:nvPicPr>
          <p:cNvPr id="15" name="object 15"/>
          <p:cNvPicPr/>
          <p:nvPr/>
        </p:nvPicPr>
        <p:blipFill>
          <a:blip r:embed="rId4" cstate="print"/>
          <a:stretch>
            <a:fillRect/>
          </a:stretch>
        </p:blipFill>
        <p:spPr>
          <a:xfrm>
            <a:off x="7852780" y="665964"/>
            <a:ext cx="742950" cy="528637"/>
          </a:xfrm>
          <a:prstGeom prst="rect">
            <a:avLst/>
          </a:prstGeom>
        </p:spPr>
      </p:pic>
      <p:sp>
        <p:nvSpPr>
          <p:cNvPr id="16" name="object 16"/>
          <p:cNvSpPr/>
          <p:nvPr/>
        </p:nvSpPr>
        <p:spPr>
          <a:xfrm>
            <a:off x="514346" y="186064"/>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7" name="object 17"/>
          <p:cNvSpPr/>
          <p:nvPr/>
        </p:nvSpPr>
        <p:spPr>
          <a:xfrm>
            <a:off x="715382" y="186064"/>
            <a:ext cx="92393" cy="137478"/>
          </a:xfrm>
          <a:custGeom>
            <a:avLst/>
            <a:gdLst/>
            <a:ahLst/>
            <a:cxnLst/>
            <a:rect l="l" t="t" r="r" b="b"/>
            <a:pathLst>
              <a:path w="184784"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8" name="object 18"/>
          <p:cNvSpPr/>
          <p:nvPr/>
        </p:nvSpPr>
        <p:spPr>
          <a:xfrm>
            <a:off x="916417" y="186064"/>
            <a:ext cx="92393" cy="137478"/>
          </a:xfrm>
          <a:custGeom>
            <a:avLst/>
            <a:gdLst/>
            <a:ahLst/>
            <a:cxnLst/>
            <a:rect l="l" t="t" r="r" b="b"/>
            <a:pathLst>
              <a:path w="184785" h="274955">
                <a:moveTo>
                  <a:pt x="184250" y="137268"/>
                </a:moveTo>
                <a:lnTo>
                  <a:pt x="0" y="274536"/>
                </a:lnTo>
                <a:lnTo>
                  <a:pt x="0" y="0"/>
                </a:lnTo>
                <a:lnTo>
                  <a:pt x="184250" y="137268"/>
                </a:lnTo>
                <a:close/>
              </a:path>
            </a:pathLst>
          </a:custGeom>
          <a:solidFill>
            <a:srgbClr val="295233"/>
          </a:solidFill>
        </p:spPr>
        <p:txBody>
          <a:bodyPr wrap="square" lIns="0" tIns="0" rIns="0" bIns="0" rtlCol="0"/>
          <a:lstStyle/>
          <a:p>
            <a:pPr defTabSz="457200">
              <a:buClrTx/>
            </a:pPr>
            <a:endParaRPr sz="900" kern="1200">
              <a:solidFill>
                <a:prstClr val="black"/>
              </a:solidFill>
              <a:latin typeface="Calibri"/>
              <a:ea typeface="+mn-ea"/>
              <a:cs typeface="+mn-cs"/>
            </a:endParaRPr>
          </a:p>
        </p:txBody>
      </p:sp>
      <p:sp>
        <p:nvSpPr>
          <p:cNvPr id="19" name="object 19"/>
          <p:cNvSpPr/>
          <p:nvPr/>
        </p:nvSpPr>
        <p:spPr>
          <a:xfrm>
            <a:off x="1183984" y="254716"/>
            <a:ext cx="7953693" cy="0"/>
          </a:xfrm>
          <a:custGeom>
            <a:avLst/>
            <a:gdLst/>
            <a:ahLst/>
            <a:cxnLst/>
            <a:rect l="l" t="t" r="r" b="b"/>
            <a:pathLst>
              <a:path w="15907385">
                <a:moveTo>
                  <a:pt x="0" y="0"/>
                </a:moveTo>
                <a:lnTo>
                  <a:pt x="15906784" y="0"/>
                </a:lnTo>
              </a:path>
            </a:pathLst>
          </a:custGeom>
          <a:ln w="28575">
            <a:solidFill>
              <a:srgbClr val="295233"/>
            </a:solidFill>
          </a:ln>
        </p:spPr>
        <p:txBody>
          <a:bodyPr wrap="square" lIns="0" tIns="0" rIns="0" bIns="0" rtlCol="0"/>
          <a:lstStyle/>
          <a:p>
            <a:pPr defTabSz="457200">
              <a:buClrTx/>
            </a:pPr>
            <a:endParaRPr sz="900" kern="1200">
              <a:solidFill>
                <a:prstClr val="black"/>
              </a:solidFill>
              <a:latin typeface="Calibri"/>
              <a:ea typeface="+mn-ea"/>
              <a:cs typeface="+mn-cs"/>
            </a:endParaRPr>
          </a:p>
        </p:txBody>
      </p:sp>
      <p:pic>
        <p:nvPicPr>
          <p:cNvPr id="20" name="Picture 19">
            <a:extLst>
              <a:ext uri="{FF2B5EF4-FFF2-40B4-BE49-F238E27FC236}">
                <a16:creationId xmlns:a16="http://schemas.microsoft.com/office/drawing/2014/main" id="{26E0C865-8192-479A-9366-F2E662364DDC}"/>
              </a:ext>
            </a:extLst>
          </p:cNvPr>
          <p:cNvPicPr>
            <a:picLocks noChangeAspect="1"/>
          </p:cNvPicPr>
          <p:nvPr/>
        </p:nvPicPr>
        <p:blipFill>
          <a:blip r:embed="rId5"/>
          <a:stretch>
            <a:fillRect/>
          </a:stretch>
        </p:blipFill>
        <p:spPr>
          <a:xfrm>
            <a:off x="0" y="0"/>
            <a:ext cx="9143999"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677F-0AB8-425E-B3CC-24436A511765}"/>
              </a:ext>
            </a:extLst>
          </p:cNvPr>
          <p:cNvSpPr>
            <a:spLocks noGrp="1"/>
          </p:cNvSpPr>
          <p:nvPr>
            <p:ph type="title"/>
          </p:nvPr>
        </p:nvSpPr>
        <p:spPr>
          <a:xfrm>
            <a:off x="840999" y="969700"/>
            <a:ext cx="6227458" cy="409500"/>
          </a:xfrm>
        </p:spPr>
        <p:txBody>
          <a:bodyPr/>
          <a:lstStyle/>
          <a:p>
            <a:r>
              <a:rPr lang="en-US" dirty="0"/>
              <a:t>Listening Session Focus Areas</a:t>
            </a:r>
          </a:p>
        </p:txBody>
      </p:sp>
      <p:sp>
        <p:nvSpPr>
          <p:cNvPr id="5" name="Slide Number Placeholder 4">
            <a:extLst>
              <a:ext uri="{FF2B5EF4-FFF2-40B4-BE49-F238E27FC236}">
                <a16:creationId xmlns:a16="http://schemas.microsoft.com/office/drawing/2014/main" id="{F0F386AB-7FB1-4A69-9918-0CA3D68BD6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7" name="Text Placeholder 2">
            <a:extLst>
              <a:ext uri="{FF2B5EF4-FFF2-40B4-BE49-F238E27FC236}">
                <a16:creationId xmlns:a16="http://schemas.microsoft.com/office/drawing/2014/main" id="{ACD60A63-F8E9-4B24-A525-EBC451AEF499}"/>
              </a:ext>
            </a:extLst>
          </p:cNvPr>
          <p:cNvSpPr>
            <a:spLocks noGrp="1"/>
          </p:cNvSpPr>
          <p:nvPr>
            <p:ph type="body" idx="1"/>
          </p:nvPr>
        </p:nvSpPr>
        <p:spPr>
          <a:xfrm>
            <a:off x="841000" y="1578025"/>
            <a:ext cx="6366623" cy="2433300"/>
          </a:xfrm>
        </p:spPr>
        <p:txBody>
          <a:bodyPr/>
          <a:lstStyle/>
          <a:p>
            <a:pPr>
              <a:buFont typeface="+mj-lt"/>
              <a:buAutoNum type="arabicPeriod"/>
            </a:pPr>
            <a:r>
              <a:rPr lang="en-US" sz="1200" dirty="0"/>
              <a:t>Identify resources that the State has and how they are being utilized to protect land and water resources;</a:t>
            </a:r>
          </a:p>
          <a:p>
            <a:pPr>
              <a:buFont typeface="+mj-lt"/>
              <a:buAutoNum type="arabicPeriod"/>
            </a:pPr>
            <a:r>
              <a:rPr lang="en-US" sz="1200" dirty="0"/>
              <a:t>Identify tools, resources, and incentives for landowners and the private sector to restore degraded natural areas and to manage their resources sustainably;</a:t>
            </a:r>
          </a:p>
          <a:p>
            <a:pPr>
              <a:buFont typeface="+mj-lt"/>
              <a:buAutoNum type="arabicPeriod"/>
            </a:pPr>
            <a:r>
              <a:rPr lang="en-US" sz="1200" dirty="0"/>
              <a:t>Identify financial resources from the private sector, philanthropy, and public sources to expand protections and to help manage lands and waters for conservation;</a:t>
            </a:r>
          </a:p>
          <a:p>
            <a:pPr>
              <a:buFont typeface="+mj-lt"/>
              <a:buAutoNum type="arabicPeriod"/>
            </a:pPr>
            <a:r>
              <a:rPr lang="en-US" sz="1200" dirty="0"/>
              <a:t>The ability of the State to manage more public lands for the benefit of future generations; and</a:t>
            </a:r>
          </a:p>
          <a:p>
            <a:pPr>
              <a:buFont typeface="+mj-lt"/>
              <a:buAutoNum type="arabicPeriod"/>
            </a:pPr>
            <a:r>
              <a:rPr lang="en-US" sz="1200" dirty="0"/>
              <a:t>Strategies to conserve and protect 30% of Illinois' land and water by 2030.</a:t>
            </a:r>
          </a:p>
          <a:p>
            <a:endParaRPr lang="en-US" dirty="0"/>
          </a:p>
        </p:txBody>
      </p:sp>
    </p:spTree>
    <p:extLst>
      <p:ext uri="{BB962C8B-B14F-4D97-AF65-F5344CB8AC3E}">
        <p14:creationId xmlns:p14="http://schemas.microsoft.com/office/powerpoint/2010/main" val="209660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Shape 191"/>
        <p:cNvGrpSpPr/>
        <p:nvPr/>
      </p:nvGrpSpPr>
      <p:grpSpPr>
        <a:xfrm>
          <a:off x="0" y="0"/>
          <a:ext cx="0" cy="0"/>
          <a:chOff x="0" y="0"/>
          <a:chExt cx="0" cy="0"/>
        </a:xfrm>
      </p:grpSpPr>
      <p:sp>
        <p:nvSpPr>
          <p:cNvPr id="192" name="Google Shape;192;p24"/>
          <p:cNvSpPr txBox="1">
            <a:spLocks noGrp="1"/>
          </p:cNvSpPr>
          <p:nvPr>
            <p:ph type="title"/>
          </p:nvPr>
        </p:nvSpPr>
        <p:spPr>
          <a:xfrm>
            <a:off x="311943" y="2781623"/>
            <a:ext cx="2377469" cy="132868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chemeClr val="accent1">
                    <a:lumMod val="50000"/>
                  </a:schemeClr>
                </a:solidFill>
              </a:rPr>
              <a:t>Agricultural Sector </a:t>
            </a:r>
            <a:r>
              <a:rPr lang="en-US" dirty="0">
                <a:solidFill>
                  <a:schemeClr val="tx1"/>
                </a:solidFill>
              </a:rPr>
              <a:t>Overview</a:t>
            </a:r>
            <a:endParaRPr lang="en-US" dirty="0">
              <a:solidFill>
                <a:schemeClr val="tx1"/>
              </a:solidFill>
              <a:latin typeface="Karla"/>
              <a:ea typeface="Karla"/>
              <a:cs typeface="Karla"/>
              <a:sym typeface="Karla"/>
            </a:endParaRPr>
          </a:p>
        </p:txBody>
      </p:sp>
      <p:sp>
        <p:nvSpPr>
          <p:cNvPr id="193" name="Google Shape;193;p24"/>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4" name="TextBox 3">
            <a:extLst>
              <a:ext uri="{FF2B5EF4-FFF2-40B4-BE49-F238E27FC236}">
                <a16:creationId xmlns:a16="http://schemas.microsoft.com/office/drawing/2014/main" id="{0D834FB7-AD76-432E-876C-2417356501D8}"/>
              </a:ext>
            </a:extLst>
          </p:cNvPr>
          <p:cNvSpPr txBox="1"/>
          <p:nvPr/>
        </p:nvSpPr>
        <p:spPr>
          <a:xfrm>
            <a:off x="311944" y="4051614"/>
            <a:ext cx="2185368" cy="738664"/>
          </a:xfrm>
          <a:prstGeom prst="rect">
            <a:avLst/>
          </a:prstGeom>
          <a:noFill/>
        </p:spPr>
        <p:txBody>
          <a:bodyPr wrap="square" rtlCol="0">
            <a:spAutoFit/>
          </a:bodyPr>
          <a:lstStyle/>
          <a:p>
            <a:r>
              <a:rPr lang="en-US" b="1" dirty="0">
                <a:latin typeface="Montserrat" panose="00000500000000000000" pitchFamily="2" charset="0"/>
              </a:rPr>
              <a:t>Brian Rennecker</a:t>
            </a:r>
            <a:r>
              <a:rPr lang="en-US" dirty="0">
                <a:latin typeface="Montserrat" panose="00000500000000000000" pitchFamily="2" charset="0"/>
              </a:rPr>
              <a:t>, Bureau Chief of Land and Waters</a:t>
            </a:r>
          </a:p>
        </p:txBody>
      </p:sp>
      <p:pic>
        <p:nvPicPr>
          <p:cNvPr id="5" name="Picture 2" descr="Illinois Department of Agriculture Awards Specialty Crop Grant Funds |  RiverBender.com">
            <a:extLst>
              <a:ext uri="{FF2B5EF4-FFF2-40B4-BE49-F238E27FC236}">
                <a16:creationId xmlns:a16="http://schemas.microsoft.com/office/drawing/2014/main" id="{E9855594-5113-4900-B4EF-F4695F4EC9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440" y="404263"/>
            <a:ext cx="1220839" cy="343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blip>
          <a:srcRect/>
          <a:stretch>
            <a:fillRect t="-25000" b="-25000"/>
          </a:stretch>
        </a:blipFill>
        <a:effectLst/>
      </p:bgPr>
    </p:bg>
    <p:spTree>
      <p:nvGrpSpPr>
        <p:cNvPr id="1" name="Shape 75"/>
        <p:cNvGrpSpPr/>
        <p:nvPr/>
      </p:nvGrpSpPr>
      <p:grpSpPr>
        <a:xfrm>
          <a:off x="0" y="0"/>
          <a:ext cx="0" cy="0"/>
          <a:chOff x="0" y="0"/>
          <a:chExt cx="0" cy="0"/>
        </a:xfrm>
      </p:grpSpPr>
      <p:sp>
        <p:nvSpPr>
          <p:cNvPr id="6" name="Text Placeholder 3">
            <a:extLst>
              <a:ext uri="{FF2B5EF4-FFF2-40B4-BE49-F238E27FC236}">
                <a16:creationId xmlns:a16="http://schemas.microsoft.com/office/drawing/2014/main" id="{1D163926-5711-45F1-8548-1FF9FB49FBA0}"/>
              </a:ext>
            </a:extLst>
          </p:cNvPr>
          <p:cNvSpPr txBox="1">
            <a:spLocks/>
          </p:cNvSpPr>
          <p:nvPr/>
        </p:nvSpPr>
        <p:spPr>
          <a:xfrm>
            <a:off x="690546" y="1678876"/>
            <a:ext cx="3558725" cy="295582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pPr marL="0" indent="0">
              <a:buNone/>
            </a:pPr>
            <a:r>
              <a:rPr lang="en-US" sz="2000" dirty="0">
                <a:latin typeface="Karla" pitchFamily="2" charset="0"/>
                <a:cs typeface="72 Condensed" panose="020B0506030000000003" pitchFamily="34" charset="0"/>
              </a:rPr>
              <a:t>To </a:t>
            </a:r>
            <a:r>
              <a:rPr lang="en-US" sz="2000" b="1" dirty="0">
                <a:solidFill>
                  <a:srgbClr val="C00000"/>
                </a:solidFill>
                <a:latin typeface="Karla" pitchFamily="2" charset="0"/>
                <a:cs typeface="72 Condensed" panose="020B0506030000000003" pitchFamily="34" charset="0"/>
              </a:rPr>
              <a:t>promote and regulate </a:t>
            </a:r>
            <a:r>
              <a:rPr lang="en-US" sz="2000" dirty="0">
                <a:latin typeface="Karla" pitchFamily="2" charset="0"/>
                <a:cs typeface="72 Condensed" panose="020B0506030000000003" pitchFamily="34" charset="0"/>
              </a:rPr>
              <a:t>agriculture in a manner</a:t>
            </a:r>
            <a:br>
              <a:rPr lang="en-US" sz="2000" dirty="0">
                <a:latin typeface="Karla" pitchFamily="2" charset="0"/>
                <a:cs typeface="72 Condensed" panose="020B0506030000000003" pitchFamily="34" charset="0"/>
              </a:rPr>
            </a:br>
            <a:r>
              <a:rPr lang="en-US" sz="2000" dirty="0">
                <a:latin typeface="Karla" pitchFamily="2" charset="0"/>
                <a:cs typeface="72 Condensed" panose="020B0506030000000003" pitchFamily="34" charset="0"/>
              </a:rPr>
              <a:t>which encourages</a:t>
            </a:r>
            <a:br>
              <a:rPr lang="en-US" sz="2000" dirty="0">
                <a:latin typeface="Karla" pitchFamily="2" charset="0"/>
                <a:cs typeface="72 Condensed" panose="020B0506030000000003" pitchFamily="34" charset="0"/>
              </a:rPr>
            </a:br>
            <a:r>
              <a:rPr lang="en-US" sz="2000" dirty="0">
                <a:latin typeface="Karla" pitchFamily="2" charset="0"/>
                <a:cs typeface="72 Condensed" panose="020B0506030000000003" pitchFamily="34" charset="0"/>
              </a:rPr>
              <a:t>farming and agribusiness </a:t>
            </a:r>
            <a:r>
              <a:rPr lang="en-US" sz="2000" b="1" dirty="0">
                <a:solidFill>
                  <a:srgbClr val="C00000"/>
                </a:solidFill>
                <a:latin typeface="Karla" pitchFamily="2" charset="0"/>
                <a:cs typeface="72 Condensed" panose="020B0506030000000003" pitchFamily="34" charset="0"/>
              </a:rPr>
              <a:t>while protecting              </a:t>
            </a:r>
            <a:r>
              <a:rPr lang="en-US" sz="2000" dirty="0">
                <a:solidFill>
                  <a:schemeClr val="tx1"/>
                </a:solidFill>
                <a:latin typeface="Karla" pitchFamily="2" charset="0"/>
                <a:cs typeface="72 Condensed" panose="020B0506030000000003" pitchFamily="34" charset="0"/>
              </a:rPr>
              <a:t>I</a:t>
            </a:r>
            <a:r>
              <a:rPr lang="en-US" sz="2000" dirty="0">
                <a:latin typeface="Karla" pitchFamily="2" charset="0"/>
                <a:cs typeface="72 Condensed" panose="020B0506030000000003" pitchFamily="34" charset="0"/>
              </a:rPr>
              <a:t>llinois' consumers and our </a:t>
            </a:r>
            <a:r>
              <a:rPr lang="en-US" sz="2000" b="1" dirty="0">
                <a:solidFill>
                  <a:srgbClr val="C00000"/>
                </a:solidFill>
                <a:latin typeface="Karla" pitchFamily="2" charset="0"/>
                <a:cs typeface="72 Condensed" panose="020B0506030000000003" pitchFamily="34" charset="0"/>
              </a:rPr>
              <a:t>natural resources</a:t>
            </a:r>
            <a:r>
              <a:rPr lang="en-US" sz="2000" cap="all" dirty="0">
                <a:latin typeface="Karla" pitchFamily="2" charset="0"/>
                <a:cs typeface="72 Condensed" panose="020B0506030000000003" pitchFamily="34" charset="0"/>
              </a:rPr>
              <a:t>.</a:t>
            </a:r>
            <a:endParaRPr lang="en-US" sz="2000" b="1" dirty="0">
              <a:effectLst/>
              <a:latin typeface="Karla" pitchFamily="2" charset="0"/>
              <a:ea typeface="Times New Roman" panose="02020603050405020304" pitchFamily="18" charset="0"/>
              <a:cs typeface="Times New Roman" panose="02020603050405020304" pitchFamily="18" charset="0"/>
            </a:endParaRPr>
          </a:p>
        </p:txBody>
      </p:sp>
      <p:sp>
        <p:nvSpPr>
          <p:cNvPr id="7" name="Title 16">
            <a:extLst>
              <a:ext uri="{FF2B5EF4-FFF2-40B4-BE49-F238E27FC236}">
                <a16:creationId xmlns:a16="http://schemas.microsoft.com/office/drawing/2014/main" id="{D5B14152-7499-4A39-BD51-03D6A116B99E}"/>
              </a:ext>
            </a:extLst>
          </p:cNvPr>
          <p:cNvSpPr txBox="1">
            <a:spLocks/>
          </p:cNvSpPr>
          <p:nvPr/>
        </p:nvSpPr>
        <p:spPr>
          <a:xfrm>
            <a:off x="690546" y="1269376"/>
            <a:ext cx="4801500" cy="409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9pPr>
          </a:lstStyle>
          <a:p>
            <a:r>
              <a:rPr lang="en-US" dirty="0"/>
              <a:t>Our </a:t>
            </a:r>
            <a:r>
              <a:rPr lang="en-US" dirty="0">
                <a:solidFill>
                  <a:schemeClr val="accent1">
                    <a:lumMod val="50000"/>
                  </a:schemeClr>
                </a:solidFill>
              </a:rPr>
              <a:t>Vision</a:t>
            </a:r>
          </a:p>
        </p:txBody>
      </p:sp>
      <p:pic>
        <p:nvPicPr>
          <p:cNvPr id="8" name="Picture 2" descr="Illinois Department of Agriculture Awards Specialty Crop Grant Funds |  RiverBender.com">
            <a:extLst>
              <a:ext uri="{FF2B5EF4-FFF2-40B4-BE49-F238E27FC236}">
                <a16:creationId xmlns:a16="http://schemas.microsoft.com/office/drawing/2014/main" id="{8E646373-FABB-4360-A08A-D752D77F3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440" y="404263"/>
            <a:ext cx="1220839" cy="34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199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blip>
          <a:srcRect/>
          <a:stretch>
            <a:fillRect t="-25000" b="-25000"/>
          </a:stretch>
        </a:blipFill>
        <a:effectLst/>
      </p:bgPr>
    </p:bg>
    <p:spTree>
      <p:nvGrpSpPr>
        <p:cNvPr id="1" name="Shape 75"/>
        <p:cNvGrpSpPr/>
        <p:nvPr/>
      </p:nvGrpSpPr>
      <p:grpSpPr>
        <a:xfrm>
          <a:off x="0" y="0"/>
          <a:ext cx="0" cy="0"/>
          <a:chOff x="0" y="0"/>
          <a:chExt cx="0" cy="0"/>
        </a:xfrm>
      </p:grpSpPr>
      <p:sp>
        <p:nvSpPr>
          <p:cNvPr id="6" name="Text Placeholder 3">
            <a:extLst>
              <a:ext uri="{FF2B5EF4-FFF2-40B4-BE49-F238E27FC236}">
                <a16:creationId xmlns:a16="http://schemas.microsoft.com/office/drawing/2014/main" id="{1D163926-5711-45F1-8548-1FF9FB49FBA0}"/>
              </a:ext>
            </a:extLst>
          </p:cNvPr>
          <p:cNvSpPr txBox="1">
            <a:spLocks/>
          </p:cNvSpPr>
          <p:nvPr/>
        </p:nvSpPr>
        <p:spPr>
          <a:xfrm>
            <a:off x="690546" y="1678876"/>
            <a:ext cx="3558725" cy="295582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1pPr>
            <a:lvl2pPr marL="914400" marR="0" lvl="1"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2pPr>
            <a:lvl3pPr marL="1371600" marR="0" lvl="2"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3pPr>
            <a:lvl4pPr marL="1828800" marR="0" lvl="3"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4pPr>
            <a:lvl5pPr marL="2286000" marR="0" lvl="4"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5pPr>
            <a:lvl6pPr marL="2743200" marR="0" lvl="5"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6pPr>
            <a:lvl7pPr marL="3200400" marR="0" lvl="6"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7pPr>
            <a:lvl8pPr marL="3657600" marR="0" lvl="7"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8pPr>
            <a:lvl9pPr marL="4114800" marR="0" lvl="8" indent="-330200" algn="l" rtl="0">
              <a:lnSpc>
                <a:spcPct val="100000"/>
              </a:lnSpc>
              <a:spcBef>
                <a:spcPts val="0"/>
              </a:spcBef>
              <a:spcAft>
                <a:spcPts val="0"/>
              </a:spcAft>
              <a:buClr>
                <a:schemeClr val="dk1"/>
              </a:buClr>
              <a:buSzPts val="1600"/>
              <a:buFont typeface="Karla"/>
              <a:buChar char="■"/>
              <a:defRPr sz="1600" b="0" i="0" u="none" strike="noStrike" cap="none">
                <a:solidFill>
                  <a:schemeClr val="dk1"/>
                </a:solidFill>
                <a:latin typeface="Karla"/>
                <a:ea typeface="Karla"/>
                <a:cs typeface="Karla"/>
                <a:sym typeface="Karla"/>
              </a:defRPr>
            </a:lvl9pPr>
          </a:lstStyle>
          <a:p>
            <a:pPr marL="0" indent="0">
              <a:buNone/>
            </a:pPr>
            <a:r>
              <a:rPr lang="en-US" sz="2000" dirty="0">
                <a:latin typeface="Karla" pitchFamily="2" charset="0"/>
                <a:cs typeface="72 Condensed" panose="020B0506030000000003" pitchFamily="34" charset="0"/>
              </a:rPr>
              <a:t>Agricultural sustainability</a:t>
            </a:r>
            <a:br>
              <a:rPr lang="en-US" sz="2000" dirty="0">
                <a:latin typeface="Karla" pitchFamily="2" charset="0"/>
                <a:cs typeface="72 Condensed" panose="020B0506030000000003" pitchFamily="34" charset="0"/>
              </a:rPr>
            </a:br>
            <a:r>
              <a:rPr lang="en-US" sz="2000" b="1" dirty="0">
                <a:solidFill>
                  <a:srgbClr val="C00000"/>
                </a:solidFill>
                <a:latin typeface="Karla" pitchFamily="2" charset="0"/>
                <a:cs typeface="72 Condensed" panose="020B0506030000000003" pitchFamily="34" charset="0"/>
              </a:rPr>
              <a:t>rests on the principle                  </a:t>
            </a:r>
            <a:r>
              <a:rPr lang="en-US" sz="2000" dirty="0">
                <a:latin typeface="Karla" pitchFamily="2" charset="0"/>
                <a:cs typeface="72 Condensed" panose="020B0506030000000003" pitchFamily="34" charset="0"/>
              </a:rPr>
              <a:t>that we must meet the                    needs of the present                  </a:t>
            </a:r>
            <a:r>
              <a:rPr lang="en-US" sz="2000" b="1" dirty="0">
                <a:solidFill>
                  <a:srgbClr val="C00000"/>
                </a:solidFill>
                <a:latin typeface="Karla" pitchFamily="2" charset="0"/>
                <a:cs typeface="72 Condensed" panose="020B0506030000000003" pitchFamily="34" charset="0"/>
              </a:rPr>
              <a:t>without compromising </a:t>
            </a:r>
            <a:r>
              <a:rPr lang="en-US" sz="2000" dirty="0">
                <a:latin typeface="Karla" pitchFamily="2" charset="0"/>
                <a:cs typeface="72 Condensed" panose="020B0506030000000003" pitchFamily="34" charset="0"/>
              </a:rPr>
              <a:t>the ability of </a:t>
            </a:r>
            <a:r>
              <a:rPr lang="en-US" sz="2000" b="1" dirty="0">
                <a:solidFill>
                  <a:srgbClr val="C00000"/>
                </a:solidFill>
                <a:latin typeface="Karla" pitchFamily="2" charset="0"/>
                <a:cs typeface="72 Condensed" panose="020B0506030000000003" pitchFamily="34" charset="0"/>
              </a:rPr>
              <a:t>future generations </a:t>
            </a:r>
            <a:r>
              <a:rPr lang="en-US" sz="2000" dirty="0">
                <a:latin typeface="Karla" pitchFamily="2" charset="0"/>
                <a:cs typeface="72 Condensed" panose="020B0506030000000003" pitchFamily="34" charset="0"/>
              </a:rPr>
              <a:t>to meet their own needs</a:t>
            </a:r>
            <a:endParaRPr lang="en-US" sz="2000" b="1" dirty="0">
              <a:effectLst/>
              <a:latin typeface="Karla" pitchFamily="2" charset="0"/>
              <a:ea typeface="Times New Roman" panose="02020603050405020304" pitchFamily="18" charset="0"/>
              <a:cs typeface="Times New Roman" panose="02020603050405020304" pitchFamily="18" charset="0"/>
            </a:endParaRPr>
          </a:p>
        </p:txBody>
      </p:sp>
      <p:sp>
        <p:nvSpPr>
          <p:cNvPr id="7" name="Title 16">
            <a:extLst>
              <a:ext uri="{FF2B5EF4-FFF2-40B4-BE49-F238E27FC236}">
                <a16:creationId xmlns:a16="http://schemas.microsoft.com/office/drawing/2014/main" id="{D5B14152-7499-4A39-BD51-03D6A116B99E}"/>
              </a:ext>
            </a:extLst>
          </p:cNvPr>
          <p:cNvSpPr txBox="1">
            <a:spLocks/>
          </p:cNvSpPr>
          <p:nvPr/>
        </p:nvSpPr>
        <p:spPr>
          <a:xfrm>
            <a:off x="690546" y="1269376"/>
            <a:ext cx="4801500" cy="409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9pPr>
          </a:lstStyle>
          <a:p>
            <a:r>
              <a:rPr lang="en-US" dirty="0"/>
              <a:t>Our </a:t>
            </a:r>
            <a:r>
              <a:rPr lang="en-US" dirty="0">
                <a:solidFill>
                  <a:schemeClr val="accent1">
                    <a:lumMod val="50000"/>
                  </a:schemeClr>
                </a:solidFill>
              </a:rPr>
              <a:t>Belief</a:t>
            </a:r>
          </a:p>
        </p:txBody>
      </p:sp>
      <p:pic>
        <p:nvPicPr>
          <p:cNvPr id="8" name="Picture 2" descr="Illinois Department of Agriculture Awards Specialty Crop Grant Funds |  RiverBender.com">
            <a:extLst>
              <a:ext uri="{FF2B5EF4-FFF2-40B4-BE49-F238E27FC236}">
                <a16:creationId xmlns:a16="http://schemas.microsoft.com/office/drawing/2014/main" id="{8E646373-FABB-4360-A08A-D752D77F3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440" y="404263"/>
            <a:ext cx="1220839" cy="343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905802"/>
      </p:ext>
    </p:extLst>
  </p:cSld>
  <p:clrMapOvr>
    <a:masterClrMapping/>
  </p:clrMapOvr>
</p:sld>
</file>

<file path=ppt/theme/theme1.xml><?xml version="1.0" encoding="utf-8"?>
<a:theme xmlns:a="http://schemas.openxmlformats.org/drawingml/2006/main" name="Arviragus template">
  <a:themeElements>
    <a:clrScheme name="Custom 347">
      <a:dk1>
        <a:srgbClr val="666666"/>
      </a:dk1>
      <a:lt1>
        <a:srgbClr val="FFFFFF"/>
      </a:lt1>
      <a:dk2>
        <a:srgbClr val="999999"/>
      </a:dk2>
      <a:lt2>
        <a:srgbClr val="DCE2E7"/>
      </a:lt2>
      <a:accent1>
        <a:srgbClr val="8BC34A"/>
      </a:accent1>
      <a:accent2>
        <a:srgbClr val="00BCD4"/>
      </a:accent2>
      <a:accent3>
        <a:srgbClr val="9C27B0"/>
      </a:accent3>
      <a:accent4>
        <a:srgbClr val="E91E63"/>
      </a:accent4>
      <a:accent5>
        <a:srgbClr val="FF9800"/>
      </a:accent5>
      <a:accent6>
        <a:srgbClr val="FFEB3B"/>
      </a:accent6>
      <a:hlink>
        <a:srgbClr val="2196F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A6B961FD2BB848B18A7047A9942BB0" ma:contentTypeVersion="1" ma:contentTypeDescription="Create a new document." ma:contentTypeScope="" ma:versionID="f4e4dd24d0f4c175824ad56a24fd764c">
  <xsd:schema xmlns:xsd="http://www.w3.org/2001/XMLSchema" xmlns:xs="http://www.w3.org/2001/XMLSchema" xmlns:p="http://schemas.microsoft.com/office/2006/metadata/properties" xmlns:ns1="http://schemas.microsoft.com/sharepoint/v3" targetNamespace="http://schemas.microsoft.com/office/2006/metadata/properties" ma:root="true" ma:fieldsID="9729fec6c6afc672a579f65d1b0517e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33E308B-51D9-4330-A6C2-71218A79F65F}"/>
</file>

<file path=customXml/itemProps2.xml><?xml version="1.0" encoding="utf-8"?>
<ds:datastoreItem xmlns:ds="http://schemas.openxmlformats.org/officeDocument/2006/customXml" ds:itemID="{949E5A8B-A3B0-4948-97EB-AE0C0E8D98E4}"/>
</file>

<file path=customXml/itemProps3.xml><?xml version="1.0" encoding="utf-8"?>
<ds:datastoreItem xmlns:ds="http://schemas.openxmlformats.org/officeDocument/2006/customXml" ds:itemID="{00627ABF-97D2-4199-8097-FCD9BCCB94CC}"/>
</file>

<file path=docProps/app.xml><?xml version="1.0" encoding="utf-8"?>
<Properties xmlns="http://schemas.openxmlformats.org/officeDocument/2006/extended-properties" xmlns:vt="http://schemas.openxmlformats.org/officeDocument/2006/docPropsVTypes">
  <Template/>
  <TotalTime>197</TotalTime>
  <Words>3559</Words>
  <Application>Microsoft Office PowerPoint</Application>
  <PresentationFormat>On-screen Show (16:9)</PresentationFormat>
  <Paragraphs>288</Paragraphs>
  <Slides>51</Slides>
  <Notes>33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51</vt:i4>
      </vt:variant>
    </vt:vector>
  </HeadingPairs>
  <TitlesOfParts>
    <vt:vector size="59" baseType="lpstr">
      <vt:lpstr>Karla</vt:lpstr>
      <vt:lpstr>Montserrat</vt:lpstr>
      <vt:lpstr>Trebuchet MS</vt:lpstr>
      <vt:lpstr>Gill Sans MT</vt:lpstr>
      <vt:lpstr>Arial</vt:lpstr>
      <vt:lpstr>Calibri</vt:lpstr>
      <vt:lpstr>Arviragus template</vt:lpstr>
      <vt:lpstr>Office Theme</vt:lpstr>
      <vt:lpstr>Overview of the 30x30 Initiative</vt:lpstr>
      <vt:lpstr>Scientists and Environmental Leaders Call for "Global Deal for Nature" to Protect Half the World's Lands and Seas (Science Advances, 2019)</vt:lpstr>
      <vt:lpstr>What is 30x30? America the Beautiful</vt:lpstr>
      <vt:lpstr>Conserving and Restoring America the Beautiful: Eight Principles</vt:lpstr>
      <vt:lpstr>Various Scales</vt:lpstr>
      <vt:lpstr>Listening Session Focus Areas</vt:lpstr>
      <vt:lpstr>Agricultural Sector Overview</vt:lpstr>
      <vt:lpstr>PowerPoint Presentation</vt:lpstr>
      <vt:lpstr>PowerPoint Presentation</vt:lpstr>
      <vt:lpstr>Partners for Conservation</vt:lpstr>
      <vt:lpstr>Partners for Conservation</vt:lpstr>
      <vt:lpstr>Partners for Conservation</vt:lpstr>
      <vt:lpstr>Partners for Conservation</vt:lpstr>
      <vt:lpstr>Fall Covers for Spring Savings</vt:lpstr>
      <vt:lpstr>PowerPoint Presentation</vt:lpstr>
      <vt:lpstr>IEPA Ecosystem Programs</vt:lpstr>
      <vt:lpstr>IEPA Ecosystem Programs</vt:lpstr>
      <vt:lpstr>Example: Federal Clean Water Act Section 319 Grant Program</vt:lpstr>
      <vt:lpstr>Environmental Benefits of Section 319 Funding</vt:lpstr>
      <vt:lpstr>Additional Nonpoint Source Pollution control programs</vt:lpstr>
      <vt:lpstr>319 Program Examples</vt:lpstr>
      <vt:lpstr>Conservation Reserve Enhancement Program</vt:lpstr>
      <vt:lpstr>CREP Goals </vt:lpstr>
      <vt:lpstr>Where is CREP Eligible?</vt:lpstr>
      <vt:lpstr>The Federal Side of CREP  (Federal CREP)</vt:lpstr>
      <vt:lpstr>The State Side of CREP  (Illinois CREP)</vt:lpstr>
      <vt:lpstr>Soil and Water Conservation Districts and CREP</vt:lpstr>
      <vt:lpstr>IL CREP Conservation Easements</vt:lpstr>
      <vt:lpstr>Agricultural Lease Program</vt:lpstr>
      <vt:lpstr>State Lands </vt:lpstr>
      <vt:lpstr>IDNR Agricultural Lands</vt:lpstr>
      <vt:lpstr>Crop Planning</vt:lpstr>
      <vt:lpstr>Protecting Natural Communities</vt:lpstr>
      <vt:lpstr>Public Comment</vt:lpstr>
      <vt:lpstr>CLEAN WATER, HEALTHY SOILS.</vt:lpstr>
      <vt:lpstr>QUOTE OF NOTE</vt:lpstr>
      <vt:lpstr>SWCD BACKGROUND</vt:lpstr>
      <vt:lpstr>SWCD BACKGROUND</vt:lpstr>
      <vt:lpstr>INFRASTRUCTURE</vt:lpstr>
      <vt:lpstr>SWCD QUICKFACT</vt:lpstr>
      <vt:lpstr>SWCD QUICKFACT</vt:lpstr>
      <vt:lpstr>SWCD QUICKFACT</vt:lpstr>
      <vt:lpstr>NOT JUST FOR FARMERS!</vt:lpstr>
      <vt:lpstr>SWCD AREAS OF FOCUS</vt:lpstr>
      <vt:lpstr>SWCDS IN THE NEWS</vt:lpstr>
      <vt:lpstr>WHY ARE SWCDS IMPORTANT?</vt:lpstr>
      <vt:lpstr>WHY IT MATTERS</vt:lpstr>
      <vt:lpstr>MAJOR POLICY...NLRS: WHAT IT IS</vt:lpstr>
      <vt:lpstr>NLRS: AT HOME</vt:lpstr>
      <vt:lpstr>NLRS: IMPACTS DOWNSTRE AM</vt:lpstr>
      <vt:lpstr>NLRS IN THE NEWS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Hinz, Leon</dc:creator>
  <cp:lastModifiedBy>Lynch, Michael</cp:lastModifiedBy>
  <cp:revision>4</cp:revision>
  <dcterms:modified xsi:type="dcterms:W3CDTF">2022-03-03T17:28:15Z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0x0101005FA6B961FD2BB848B18A7047A9942BB0</vt:lpwstr>
  </property>
</Properties>
</file>